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varScale="1">
        <p:scale>
          <a:sx n="65" d="100"/>
          <a:sy n="65" d="100"/>
        </p:scale>
        <p:origin x="94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USER-PC\Documents\DataKliq%20Assignment\Assignmen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USER-PC\Documents\DataKliq%20Assignment\Assignmen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[Assignment.xlsx]Sheet5!PivotTable18</c:name>
    <c:fmtId val="24"/>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22745074136280724"/>
              <c:y val="-0.1032675443228369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1509966107408813"/>
              <c:y val="-4.040895721881216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7024585673607726"/>
                  <c:h val="0.13406837989786263"/>
                </c:manualLayout>
              </c15:layout>
            </c:ext>
          </c:extLst>
        </c:dLbl>
      </c:pivotFmt>
      <c:pivotFmt>
        <c:idx val="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7024585673607726"/>
                  <c:h val="0.13406837989786263"/>
                </c:manualLayout>
              </c15:layout>
            </c:ext>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22745074136280724"/>
              <c:y val="-0.1032675443228369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9"/>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1509966107408813"/>
              <c:y val="-4.040895721881216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1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7024585673607726"/>
                  <c:h val="0.13406837989786263"/>
                </c:manualLayout>
              </c15:layout>
            </c:ext>
          </c:extLst>
        </c:dLbl>
      </c:pivotFmt>
      <c:pivotFmt>
        <c:idx val="1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22745074136280724"/>
              <c:y val="-0.1032675443228369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1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1509966107408813"/>
              <c:y val="-4.040895721881216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s>
    <c:plotArea>
      <c:layout/>
      <c:lineChart>
        <c:grouping val="standard"/>
        <c:varyColors val="0"/>
        <c:ser>
          <c:idx val="0"/>
          <c:order val="0"/>
          <c:tx>
            <c:strRef>
              <c:f>Sheet5!$J$23</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0"/>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0-2F0E-49C8-A7FE-B4D1811371B7}"/>
              </c:ext>
            </c:extLst>
          </c:dPt>
          <c:dPt>
            <c:idx val="1"/>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1-2F0E-49C8-A7FE-B4D1811371B7}"/>
              </c:ext>
            </c:extLst>
          </c:dPt>
          <c:dPt>
            <c:idx val="2"/>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2-2F0E-49C8-A7FE-B4D1811371B7}"/>
              </c:ext>
            </c:extLst>
          </c:dPt>
          <c:dLbls>
            <c:dLbl>
              <c:idx val="0"/>
              <c:layout>
                <c:manualLayout>
                  <c:x val="-0.11694096108356826"/>
                  <c:y val="-0.1069933423484531"/>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17765318687015974"/>
                      <c:h val="0.13406829601275366"/>
                    </c:manualLayout>
                  </c15:layout>
                </c:ext>
                <c:ext xmlns:c16="http://schemas.microsoft.com/office/drawing/2014/chart" uri="{C3380CC4-5D6E-409C-BE32-E72D297353CC}">
                  <c16:uniqueId val="{00000000-2F0E-49C8-A7FE-B4D1811371B7}"/>
                </c:ext>
              </c:extLst>
            </c:dLbl>
            <c:dLbl>
              <c:idx val="1"/>
              <c:layout>
                <c:manualLayout>
                  <c:x val="-0.19350004860503547"/>
                  <c:y val="-5.3885934252990757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2579501636369528"/>
                      <c:h val="0.13406829601275366"/>
                    </c:manualLayout>
                  </c15:layout>
                </c:ext>
                <c:ext xmlns:c16="http://schemas.microsoft.com/office/drawing/2014/chart" uri="{C3380CC4-5D6E-409C-BE32-E72D297353CC}">
                  <c16:uniqueId val="{00000001-2F0E-49C8-A7FE-B4D1811371B7}"/>
                </c:ext>
              </c:extLst>
            </c:dLbl>
            <c:dLbl>
              <c:idx val="2"/>
              <c:layout>
                <c:manualLayout>
                  <c:x val="-0.1437950811704094"/>
                  <c:y val="-2.9435374120269763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2579501636369528"/>
                      <c:h val="0.13406829601275366"/>
                    </c:manualLayout>
                  </c15:layout>
                </c:ext>
                <c:ext xmlns:c16="http://schemas.microsoft.com/office/drawing/2014/chart" uri="{C3380CC4-5D6E-409C-BE32-E72D297353CC}">
                  <c16:uniqueId val="{00000002-2F0E-49C8-A7FE-B4D1811371B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Sheet5!$I$24:$I$27</c:f>
              <c:strCache>
                <c:ptCount val="3"/>
                <c:pt idx="0">
                  <c:v>2020</c:v>
                </c:pt>
                <c:pt idx="1">
                  <c:v>2021</c:v>
                </c:pt>
                <c:pt idx="2">
                  <c:v>2022</c:v>
                </c:pt>
              </c:strCache>
            </c:strRef>
          </c:cat>
          <c:val>
            <c:numRef>
              <c:f>Sheet5!$J$24:$J$27</c:f>
              <c:numCache>
                <c:formatCode>General</c:formatCode>
                <c:ptCount val="3"/>
                <c:pt idx="0">
                  <c:v>83273121</c:v>
                </c:pt>
                <c:pt idx="1">
                  <c:v>203350373</c:v>
                </c:pt>
                <c:pt idx="2">
                  <c:v>316173149</c:v>
                </c:pt>
              </c:numCache>
            </c:numRef>
          </c:val>
          <c:smooth val="0"/>
          <c:extLst>
            <c:ext xmlns:c16="http://schemas.microsoft.com/office/drawing/2014/chart" uri="{C3380CC4-5D6E-409C-BE32-E72D297353CC}">
              <c16:uniqueId val="{00000003-2F0E-49C8-A7FE-B4D1811371B7}"/>
            </c:ext>
          </c:extLst>
        </c:ser>
        <c:dLbls>
          <c:showLegendKey val="0"/>
          <c:showVal val="0"/>
          <c:showCatName val="0"/>
          <c:showSerName val="0"/>
          <c:showPercent val="0"/>
          <c:showBubbleSize val="0"/>
        </c:dLbls>
        <c:marker val="1"/>
        <c:smooth val="0"/>
        <c:axId val="623833919"/>
        <c:axId val="1488381376"/>
      </c:lineChart>
      <c:catAx>
        <c:axId val="623833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1488381376"/>
        <c:crosses val="autoZero"/>
        <c:auto val="1"/>
        <c:lblAlgn val="ctr"/>
        <c:lblOffset val="100"/>
        <c:noMultiLvlLbl val="0"/>
      </c:catAx>
      <c:valAx>
        <c:axId val="1488381376"/>
        <c:scaling>
          <c:orientation val="minMax"/>
        </c:scaling>
        <c:delete val="1"/>
        <c:axPos val="l"/>
        <c:numFmt formatCode="General" sourceLinked="1"/>
        <c:majorTickMark val="none"/>
        <c:minorTickMark val="none"/>
        <c:tickLblPos val="nextTo"/>
        <c:crossAx val="623833919"/>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[Assignment.xlsx]Sheet5!PivotTable4</c:name>
    <c:fmtId val="20"/>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D0A42"/>
          </a:solidFill>
          <a:ln>
            <a:noFill/>
          </a:ln>
          <a:effectLst/>
        </c:spP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D0A42"/>
          </a:solidFill>
          <a:ln>
            <a:noFill/>
          </a:ln>
          <a:effectLst/>
        </c:spPr>
      </c:pivotFmt>
      <c:pivotFmt>
        <c:idx val="7"/>
        <c:spPr>
          <a:solidFill>
            <a:srgbClr val="164BA2"/>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D0A4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3450909076760396"/>
                  <c:h val="0.1340682619581457"/>
                </c:manualLayout>
              </c15:layout>
            </c:ext>
          </c:extLst>
        </c:dLbl>
      </c:pivotFmt>
      <c:pivotFmt>
        <c:idx val="9"/>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10"/>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11"/>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12"/>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13"/>
        <c:spPr>
          <a:solidFill>
            <a:srgbClr val="164BA2"/>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15"/>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16"/>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17"/>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18"/>
        <c:spPr>
          <a:solidFill>
            <a:srgbClr val="0D0A4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3450909076760396"/>
                  <c:h val="0.1340682619581457"/>
                </c:manualLayout>
              </c15:layout>
            </c:ext>
          </c:extLst>
        </c:dLbl>
      </c:pivotFmt>
      <c:pivotFmt>
        <c:idx val="19"/>
        <c:spPr>
          <a:solidFill>
            <a:srgbClr val="164BA2"/>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21"/>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22"/>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23"/>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24"/>
        <c:spPr>
          <a:solidFill>
            <a:srgbClr val="0D0A4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3450909076760396"/>
                  <c:h val="0.1340682619581457"/>
                </c:manualLayout>
              </c15:layout>
            </c:ext>
          </c:extLst>
        </c:dLbl>
      </c:pivotFmt>
    </c:pivotFmts>
    <c:plotArea>
      <c:layout/>
      <c:barChart>
        <c:barDir val="bar"/>
        <c:grouping val="clustered"/>
        <c:varyColors val="0"/>
        <c:ser>
          <c:idx val="0"/>
          <c:order val="0"/>
          <c:tx>
            <c:strRef>
              <c:f>Sheet5!$K$2</c:f>
              <c:strCache>
                <c:ptCount val="1"/>
                <c:pt idx="0">
                  <c:v>Total</c:v>
                </c:pt>
              </c:strCache>
            </c:strRef>
          </c:tx>
          <c:spPr>
            <a:solidFill>
              <a:srgbClr val="164BA2"/>
            </a:solidFill>
            <a:ln>
              <a:noFill/>
            </a:ln>
            <a:effectLst/>
          </c:spPr>
          <c:invertIfNegative val="0"/>
          <c:dPt>
            <c:idx val="0"/>
            <c:invertIfNegative val="0"/>
            <c:bubble3D val="0"/>
            <c:spPr>
              <a:solidFill>
                <a:srgbClr val="164BA2"/>
              </a:solidFill>
              <a:ln>
                <a:noFill/>
              </a:ln>
              <a:effectLst/>
            </c:spPr>
            <c:extLst>
              <c:ext xmlns:c16="http://schemas.microsoft.com/office/drawing/2014/chart" uri="{C3380CC4-5D6E-409C-BE32-E72D297353CC}">
                <c16:uniqueId val="{00000001-786B-43E7-A4C5-B533F57F064E}"/>
              </c:ext>
            </c:extLst>
          </c:dPt>
          <c:dPt>
            <c:idx val="1"/>
            <c:invertIfNegative val="0"/>
            <c:bubble3D val="0"/>
            <c:spPr>
              <a:solidFill>
                <a:srgbClr val="164BA2"/>
              </a:solidFill>
              <a:ln>
                <a:noFill/>
              </a:ln>
              <a:effectLst/>
            </c:spPr>
            <c:extLst>
              <c:ext xmlns:c16="http://schemas.microsoft.com/office/drawing/2014/chart" uri="{C3380CC4-5D6E-409C-BE32-E72D297353CC}">
                <c16:uniqueId val="{00000003-786B-43E7-A4C5-B533F57F064E}"/>
              </c:ext>
            </c:extLst>
          </c:dPt>
          <c:dPt>
            <c:idx val="2"/>
            <c:invertIfNegative val="0"/>
            <c:bubble3D val="0"/>
            <c:spPr>
              <a:solidFill>
                <a:srgbClr val="164BA2"/>
              </a:solidFill>
              <a:ln>
                <a:noFill/>
              </a:ln>
              <a:effectLst/>
            </c:spPr>
            <c:extLst>
              <c:ext xmlns:c16="http://schemas.microsoft.com/office/drawing/2014/chart" uri="{C3380CC4-5D6E-409C-BE32-E72D297353CC}">
                <c16:uniqueId val="{00000005-786B-43E7-A4C5-B533F57F064E}"/>
              </c:ext>
            </c:extLst>
          </c:dPt>
          <c:dPt>
            <c:idx val="3"/>
            <c:invertIfNegative val="0"/>
            <c:bubble3D val="0"/>
            <c:spPr>
              <a:solidFill>
                <a:srgbClr val="164BA2"/>
              </a:solidFill>
              <a:ln>
                <a:noFill/>
              </a:ln>
              <a:effectLst/>
            </c:spPr>
            <c:extLst>
              <c:ext xmlns:c16="http://schemas.microsoft.com/office/drawing/2014/chart" uri="{C3380CC4-5D6E-409C-BE32-E72D297353CC}">
                <c16:uniqueId val="{00000007-786B-43E7-A4C5-B533F57F064E}"/>
              </c:ext>
            </c:extLst>
          </c:dPt>
          <c:dPt>
            <c:idx val="4"/>
            <c:invertIfNegative val="0"/>
            <c:bubble3D val="0"/>
            <c:spPr>
              <a:solidFill>
                <a:srgbClr val="0D0A42"/>
              </a:solidFill>
              <a:ln>
                <a:noFill/>
              </a:ln>
              <a:effectLst/>
            </c:spPr>
            <c:extLst>
              <c:ext xmlns:c16="http://schemas.microsoft.com/office/drawing/2014/chart" uri="{C3380CC4-5D6E-409C-BE32-E72D297353CC}">
                <c16:uniqueId val="{00000009-786B-43E7-A4C5-B533F57F064E}"/>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 xmlns:c16="http://schemas.microsoft.com/office/drawing/2014/chart" uri="{C3380CC4-5D6E-409C-BE32-E72D297353CC}">
                  <c16:uniqueId val="{00000001-786B-43E7-A4C5-B533F57F064E}"/>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 xmlns:c16="http://schemas.microsoft.com/office/drawing/2014/chart" uri="{C3380CC4-5D6E-409C-BE32-E72D297353CC}">
                  <c16:uniqueId val="{00000003-786B-43E7-A4C5-B533F57F064E}"/>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 xmlns:c16="http://schemas.microsoft.com/office/drawing/2014/chart" uri="{C3380CC4-5D6E-409C-BE32-E72D297353CC}">
                  <c16:uniqueId val="{00000005-786B-43E7-A4C5-B533F57F064E}"/>
                </c:ext>
              </c:extLst>
            </c:dLbl>
            <c:dLbl>
              <c:idx val="3"/>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 xmlns:c16="http://schemas.microsoft.com/office/drawing/2014/chart" uri="{C3380CC4-5D6E-409C-BE32-E72D297353CC}">
                  <c16:uniqueId val="{00000007-786B-43E7-A4C5-B533F57F064E}"/>
                </c:ext>
              </c:extLst>
            </c:dLbl>
            <c:dLbl>
              <c:idx val="4"/>
              <c:dLblPos val="outEnd"/>
              <c:showLegendKey val="0"/>
              <c:showVal val="1"/>
              <c:showCatName val="0"/>
              <c:showSerName val="0"/>
              <c:showPercent val="0"/>
              <c:showBubbleSize val="0"/>
              <c:extLst>
                <c:ext xmlns:c15="http://schemas.microsoft.com/office/drawing/2012/chart" uri="{CE6537A1-D6FC-4f65-9D91-7224C49458BB}">
                  <c15:layout>
                    <c:manualLayout>
                      <c:w val="0.23450909076760396"/>
                      <c:h val="0.1340682619581457"/>
                    </c:manualLayout>
                  </c15:layout>
                </c:ext>
                <c:ext xmlns:c16="http://schemas.microsoft.com/office/drawing/2014/chart" uri="{C3380CC4-5D6E-409C-BE32-E72D297353CC}">
                  <c16:uniqueId val="{00000009-786B-43E7-A4C5-B533F57F064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Sheet5!$J$3:$J$7</c:f>
              <c:strCache>
                <c:ptCount val="5"/>
                <c:pt idx="0">
                  <c:v>Brazil</c:v>
                </c:pt>
                <c:pt idx="1">
                  <c:v>France</c:v>
                </c:pt>
                <c:pt idx="2">
                  <c:v>Germany</c:v>
                </c:pt>
                <c:pt idx="3">
                  <c:v>India</c:v>
                </c:pt>
                <c:pt idx="4">
                  <c:v>US</c:v>
                </c:pt>
              </c:strCache>
            </c:strRef>
          </c:cat>
          <c:val>
            <c:numRef>
              <c:f>Sheet5!$K$3:$K$7</c:f>
              <c:numCache>
                <c:formatCode>General</c:formatCode>
                <c:ptCount val="5"/>
                <c:pt idx="0">
                  <c:v>34624427</c:v>
                </c:pt>
                <c:pt idx="1">
                  <c:v>34110990</c:v>
                </c:pt>
                <c:pt idx="2">
                  <c:v>32952050</c:v>
                </c:pt>
                <c:pt idx="3">
                  <c:v>44568114</c:v>
                </c:pt>
                <c:pt idx="4">
                  <c:v>96065161</c:v>
                </c:pt>
              </c:numCache>
            </c:numRef>
          </c:val>
          <c:extLst>
            <c:ext xmlns:c16="http://schemas.microsoft.com/office/drawing/2014/chart" uri="{C3380CC4-5D6E-409C-BE32-E72D297353CC}">
              <c16:uniqueId val="{0000000A-786B-43E7-A4C5-B533F57F064E}"/>
            </c:ext>
          </c:extLst>
        </c:ser>
        <c:dLbls>
          <c:dLblPos val="outEnd"/>
          <c:showLegendKey val="0"/>
          <c:showVal val="1"/>
          <c:showCatName val="0"/>
          <c:showSerName val="0"/>
          <c:showPercent val="0"/>
          <c:showBubbleSize val="0"/>
        </c:dLbls>
        <c:gapWidth val="182"/>
        <c:axId val="623835167"/>
        <c:axId val="623835999"/>
      </c:barChart>
      <c:catAx>
        <c:axId val="62383516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23835999"/>
        <c:crosses val="autoZero"/>
        <c:auto val="1"/>
        <c:lblAlgn val="ctr"/>
        <c:lblOffset val="100"/>
        <c:noMultiLvlLbl val="0"/>
      </c:catAx>
      <c:valAx>
        <c:axId val="623835999"/>
        <c:scaling>
          <c:orientation val="minMax"/>
        </c:scaling>
        <c:delete val="1"/>
        <c:axPos val="b"/>
        <c:numFmt formatCode="General" sourceLinked="1"/>
        <c:majorTickMark val="out"/>
        <c:minorTickMark val="none"/>
        <c:tickLblPos val="nextTo"/>
        <c:crossAx val="623835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[Assignment.xlsx]Sheet5!PivotTable19</c:name>
    <c:fmtId val="14"/>
  </c:pivotSource>
  <c:chart>
    <c:autoTitleDeleted val="1"/>
    <c:pivotFmts>
      <c:pivotFmt>
        <c:idx val="0"/>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layout>
            <c:manualLayout>
              <c:x val="-0.15226931675588698"/>
              <c:y val="-0.1388971343800620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Lst>
        </c:dLbl>
      </c:pivotFmt>
      <c:pivotFmt>
        <c:idx val="5"/>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3477924349912974"/>
                  <c:h val="0.14342259791360518"/>
                </c:manualLayout>
              </c15:layout>
            </c:ext>
          </c:extLst>
        </c:dLbl>
      </c:pivotFmt>
      <c:pivotFmt>
        <c:idx val="6"/>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2335816792758134"/>
                  <c:h val="0.14342259791360518"/>
                </c:manualLayout>
              </c15:layout>
            </c:ext>
          </c:extLst>
        </c:dLbl>
      </c:pivotFmt>
      <c:pivotFmt>
        <c:idx val="7"/>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layout>
            <c:manualLayout>
              <c:x val="-0.15226931675588698"/>
              <c:y val="-0.1388971343800620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Lst>
        </c:dLbl>
      </c:pivotFmt>
      <c:pivotFmt>
        <c:idx val="9"/>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3477924349912974"/>
                  <c:h val="0.14342259791360518"/>
                </c:manualLayout>
              </c15:layout>
            </c:ext>
          </c:extLst>
        </c:dLbl>
      </c:pivotFmt>
      <c:pivotFmt>
        <c:idx val="10"/>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2335816792758134"/>
                  <c:h val="0.14342259791360518"/>
                </c:manualLayout>
              </c15:layout>
            </c:ext>
          </c:extLst>
        </c:dLbl>
      </c:pivotFmt>
      <c:pivotFmt>
        <c:idx val="11"/>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layout>
            <c:manualLayout>
              <c:x val="-0.15226931675588698"/>
              <c:y val="-0.1388971343800620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Lst>
        </c:dLbl>
      </c:pivotFmt>
      <c:pivotFmt>
        <c:idx val="13"/>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3477924349912974"/>
                  <c:h val="0.14342259791360518"/>
                </c:manualLayout>
              </c15:layout>
            </c:ext>
          </c:extLst>
        </c:dLbl>
      </c:pivotFmt>
      <c:pivotFmt>
        <c:idx val="14"/>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2335816792758134"/>
                  <c:h val="0.14342259791360518"/>
                </c:manualLayout>
              </c15:layout>
            </c:ext>
          </c:extLst>
        </c:dLbl>
      </c:pivotFmt>
    </c:pivotFmts>
    <c:plotArea>
      <c:layout>
        <c:manualLayout>
          <c:layoutTarget val="inner"/>
          <c:xMode val="edge"/>
          <c:yMode val="edge"/>
          <c:x val="0.11602537182852143"/>
          <c:y val="8.749298520095411E-2"/>
          <c:w val="0.83953018372703414"/>
          <c:h val="0.82825576444638227"/>
        </c:manualLayout>
      </c:layout>
      <c:lineChart>
        <c:grouping val="stacked"/>
        <c:varyColors val="0"/>
        <c:ser>
          <c:idx val="0"/>
          <c:order val="0"/>
          <c:tx>
            <c:strRef>
              <c:f>Sheet5!$M$23</c:f>
              <c:strCache>
                <c:ptCount val="1"/>
                <c:pt idx="0">
                  <c:v>Total</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dPt>
            <c:idx val="0"/>
            <c:marker>
              <c:symbol val="circle"/>
              <c:size val="5"/>
              <c:spPr>
                <a:solidFill>
                  <a:srgbClr val="FF0000"/>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1-FBBF-4261-8A11-ABE707174754}"/>
              </c:ext>
            </c:extLst>
          </c:dPt>
          <c:dPt>
            <c:idx val="1"/>
            <c:marker>
              <c:symbol val="circle"/>
              <c:size val="5"/>
              <c:spPr>
                <a:solidFill>
                  <a:srgbClr val="FF0000"/>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3-FBBF-4261-8A11-ABE707174754}"/>
              </c:ext>
            </c:extLst>
          </c:dPt>
          <c:dPt>
            <c:idx val="2"/>
            <c:marker>
              <c:symbol val="circle"/>
              <c:size val="5"/>
              <c:spPr>
                <a:solidFill>
                  <a:srgbClr val="FF0000"/>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5-FBBF-4261-8A11-ABE707174754}"/>
              </c:ext>
            </c:extLst>
          </c:dPt>
          <c:dLbls>
            <c:dLbl>
              <c:idx val="0"/>
              <c:layout>
                <c:manualLayout>
                  <c:x val="-0.13786599591717702"/>
                  <c:y val="-9.4597450562979343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 xmlns:c16="http://schemas.microsoft.com/office/drawing/2014/chart" uri="{C3380CC4-5D6E-409C-BE32-E72D297353CC}">
                  <c16:uniqueId val="{00000001-FBBF-4261-8A11-ABE707174754}"/>
                </c:ext>
              </c:extLst>
            </c:dLbl>
            <c:dLbl>
              <c:idx val="1"/>
              <c:layout>
                <c:manualLayout>
                  <c:x val="-0.14722497650756619"/>
                  <c:y val="-5.4772884659775832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3477924349912974"/>
                      <c:h val="0.14342259791360518"/>
                    </c:manualLayout>
                  </c15:layout>
                </c:ext>
                <c:ext xmlns:c16="http://schemas.microsoft.com/office/drawing/2014/chart" uri="{C3380CC4-5D6E-409C-BE32-E72D297353CC}">
                  <c16:uniqueId val="{00000003-FBBF-4261-8A11-ABE707174754}"/>
                </c:ext>
              </c:extLst>
            </c:dLbl>
            <c:dLbl>
              <c:idx val="2"/>
              <c:dLblPos val="t"/>
              <c:showLegendKey val="0"/>
              <c:showVal val="1"/>
              <c:showCatName val="0"/>
              <c:showSerName val="0"/>
              <c:showPercent val="0"/>
              <c:showBubbleSize val="0"/>
              <c:extLst>
                <c:ext xmlns:c15="http://schemas.microsoft.com/office/drawing/2012/chart" uri="{CE6537A1-D6FC-4f65-9D91-7224C49458BB}">
                  <c15:layout>
                    <c:manualLayout>
                      <c:w val="0.22335816792758134"/>
                      <c:h val="0.14342259791360518"/>
                    </c:manualLayout>
                  </c15:layout>
                </c:ext>
                <c:ext xmlns:c16="http://schemas.microsoft.com/office/drawing/2014/chart" uri="{C3380CC4-5D6E-409C-BE32-E72D297353CC}">
                  <c16:uniqueId val="{00000005-FBBF-4261-8A11-ABE70717475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Sheet5!$L$24:$L$27</c:f>
              <c:strCache>
                <c:ptCount val="3"/>
                <c:pt idx="0">
                  <c:v>2020</c:v>
                </c:pt>
                <c:pt idx="1">
                  <c:v>2021</c:v>
                </c:pt>
                <c:pt idx="2">
                  <c:v>2022</c:v>
                </c:pt>
              </c:strCache>
            </c:strRef>
          </c:cat>
          <c:val>
            <c:numRef>
              <c:f>Sheet5!$M$24:$M$27</c:f>
              <c:numCache>
                <c:formatCode>General</c:formatCode>
                <c:ptCount val="3"/>
                <c:pt idx="0">
                  <c:v>1893336</c:v>
                </c:pt>
                <c:pt idx="1">
                  <c:v>3551653</c:v>
                </c:pt>
                <c:pt idx="2">
                  <c:v>2935748</c:v>
                </c:pt>
              </c:numCache>
            </c:numRef>
          </c:val>
          <c:smooth val="0"/>
          <c:extLst>
            <c:ext xmlns:c16="http://schemas.microsoft.com/office/drawing/2014/chart" uri="{C3380CC4-5D6E-409C-BE32-E72D297353CC}">
              <c16:uniqueId val="{00000006-FBBF-4261-8A11-ABE707174754}"/>
            </c:ext>
          </c:extLst>
        </c:ser>
        <c:dLbls>
          <c:showLegendKey val="0"/>
          <c:showVal val="0"/>
          <c:showCatName val="0"/>
          <c:showSerName val="0"/>
          <c:showPercent val="0"/>
          <c:showBubbleSize val="0"/>
        </c:dLbls>
        <c:marker val="1"/>
        <c:smooth val="0"/>
        <c:axId val="623852223"/>
        <c:axId val="623855551"/>
      </c:lineChart>
      <c:catAx>
        <c:axId val="623852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23855551"/>
        <c:crosses val="autoZero"/>
        <c:auto val="1"/>
        <c:lblAlgn val="ctr"/>
        <c:lblOffset val="100"/>
        <c:noMultiLvlLbl val="0"/>
      </c:catAx>
      <c:valAx>
        <c:axId val="623855551"/>
        <c:scaling>
          <c:orientation val="minMax"/>
        </c:scaling>
        <c:delete val="1"/>
        <c:axPos val="l"/>
        <c:numFmt formatCode="General" sourceLinked="1"/>
        <c:majorTickMark val="none"/>
        <c:minorTickMark val="none"/>
        <c:tickLblPos val="nextTo"/>
        <c:crossAx val="623852223"/>
        <c:crosses val="autoZero"/>
        <c:crossBetween val="between"/>
      </c:valAx>
      <c:spPr>
        <a:noFill/>
        <a:ln>
          <a:solidFill>
            <a:schemeClr val="tx1"/>
          </a:solid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[Assignment.xlsx]Sheet5!PivotTable5</c:name>
    <c:fmtId val="3"/>
  </c:pivotSource>
  <c:chart>
    <c:autoTitleDeleted val="1"/>
    <c:pivotFmts>
      <c:pivotFmt>
        <c:idx val="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dLbl>
          <c:idx val="0"/>
          <c:layout>
            <c:manualLayout>
              <c:x val="1.0181050339682328E-2"/>
              <c:y val="-0.3270739209135995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dLbl>
          <c:idx val="0"/>
          <c:layout>
            <c:manualLayout>
              <c:x val="-5.090525169841164E-3"/>
              <c:y val="-0.191571867963679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0000"/>
          </a:solidFill>
          <a:ln>
            <a:noFill/>
          </a:ln>
          <a:effectLst/>
        </c:spPr>
        <c:dLbl>
          <c:idx val="0"/>
          <c:layout>
            <c:manualLayout>
              <c:x val="1.0181050339682316E-2"/>
              <c:y val="-0.4158511280187193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dLbl>
          <c:idx val="0"/>
          <c:layout>
            <c:manualLayout>
              <c:x val="1.0181050339682316E-2"/>
              <c:y val="-0.4158511280187193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0000"/>
          </a:solidFill>
          <a:ln>
            <a:noFill/>
          </a:ln>
          <a:effectLst/>
        </c:spPr>
        <c:dLbl>
          <c:idx val="0"/>
          <c:layout>
            <c:manualLayout>
              <c:x val="1.0181050339682328E-2"/>
              <c:y val="-0.3270739209135995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FF0000"/>
          </a:solidFill>
          <a:ln>
            <a:noFill/>
          </a:ln>
          <a:effectLst/>
        </c:spPr>
        <c:dLbl>
          <c:idx val="0"/>
          <c:layout>
            <c:manualLayout>
              <c:x val="-5.090525169841164E-3"/>
              <c:y val="-0.191571867963679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FF0000"/>
          </a:solidFill>
          <a:ln>
            <a:noFill/>
          </a:ln>
          <a:effectLst/>
        </c:spPr>
        <c:dLbl>
          <c:idx val="0"/>
          <c:layout>
            <c:manualLayout>
              <c:x val="1.0181050339682316E-2"/>
              <c:y val="-0.4158511280187193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dLbl>
          <c:idx val="0"/>
          <c:layout>
            <c:manualLayout>
              <c:x val="1.0181050339682328E-2"/>
              <c:y val="-0.3270739209135995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FF0000"/>
          </a:solidFill>
          <a:ln>
            <a:noFill/>
          </a:ln>
          <a:effectLst/>
        </c:spPr>
        <c:dLbl>
          <c:idx val="0"/>
          <c:layout>
            <c:manualLayout>
              <c:x val="-5.090525169841164E-3"/>
              <c:y val="-0.191571867963679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876010840012813E-2"/>
          <c:y val="5.1397330429279922E-2"/>
          <c:w val="0.88200383112122627"/>
          <c:h val="0.84020912127856839"/>
        </c:manualLayout>
      </c:layout>
      <c:areaChart>
        <c:grouping val="standard"/>
        <c:varyColors val="0"/>
        <c:ser>
          <c:idx val="0"/>
          <c:order val="0"/>
          <c:tx>
            <c:strRef>
              <c:f>Sheet5!$M$30</c:f>
              <c:strCache>
                <c:ptCount val="1"/>
                <c:pt idx="0">
                  <c:v>Total</c:v>
                </c:pt>
              </c:strCache>
            </c:strRef>
          </c:tx>
          <c:spPr>
            <a:solidFill>
              <a:srgbClr val="FF0000"/>
            </a:solidFill>
            <a:ln>
              <a:noFill/>
            </a:ln>
            <a:effectLst/>
          </c:spPr>
          <c:dLbls>
            <c:dLbl>
              <c:idx val="0"/>
              <c:layout>
                <c:manualLayout>
                  <c:x val="1.0181050339682316E-2"/>
                  <c:y val="-0.4158511280187193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FBC-41DF-A01C-40C73F1B6176}"/>
                </c:ext>
              </c:extLst>
            </c:dLbl>
            <c:dLbl>
              <c:idx val="1"/>
              <c:layout>
                <c:manualLayout>
                  <c:x val="1.0181050339682328E-2"/>
                  <c:y val="-0.327073920913599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FBC-41DF-A01C-40C73F1B6176}"/>
                </c:ext>
              </c:extLst>
            </c:dLbl>
            <c:dLbl>
              <c:idx val="2"/>
              <c:layout>
                <c:manualLayout>
                  <c:x val="-5.090525169841164E-3"/>
                  <c:y val="-0.191571867963679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BC-41DF-A01C-40C73F1B6176}"/>
                </c:ext>
              </c:extLst>
            </c:dLbl>
            <c:spPr>
              <a:noFill/>
              <a:ln>
                <a:noFill/>
              </a:ln>
              <a:effectLst/>
            </c:spPr>
            <c:txPr>
              <a:bodyPr rot="0" spcFirstLastPara="1" vertOverflow="ellipsis" vert="horz" wrap="square" lIns="38100" tIns="19050" rIns="38100" bIns="19050" anchor="t" anchorCtr="0">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Sheet5!$L$31:$L$34</c:f>
              <c:strCache>
                <c:ptCount val="3"/>
                <c:pt idx="0">
                  <c:v>2020</c:v>
                </c:pt>
                <c:pt idx="1">
                  <c:v>2021</c:v>
                </c:pt>
                <c:pt idx="2">
                  <c:v>2022</c:v>
                </c:pt>
              </c:strCache>
            </c:strRef>
          </c:cat>
          <c:val>
            <c:numRef>
              <c:f>Sheet5!$M$31:$M$34</c:f>
              <c:numCache>
                <c:formatCode>General</c:formatCode>
                <c:ptCount val="3"/>
                <c:pt idx="0">
                  <c:v>2.27</c:v>
                </c:pt>
                <c:pt idx="1">
                  <c:v>1.75</c:v>
                </c:pt>
                <c:pt idx="2">
                  <c:v>0.93</c:v>
                </c:pt>
              </c:numCache>
            </c:numRef>
          </c:val>
          <c:extLst>
            <c:ext xmlns:c16="http://schemas.microsoft.com/office/drawing/2014/chart" uri="{C3380CC4-5D6E-409C-BE32-E72D297353CC}">
              <c16:uniqueId val="{00000003-3FBC-41DF-A01C-40C73F1B6176}"/>
            </c:ext>
          </c:extLst>
        </c:ser>
        <c:dLbls>
          <c:showLegendKey val="0"/>
          <c:showVal val="1"/>
          <c:showCatName val="0"/>
          <c:showSerName val="0"/>
          <c:showPercent val="0"/>
          <c:showBubbleSize val="0"/>
        </c:dLbls>
        <c:axId val="986212831"/>
        <c:axId val="986227807"/>
      </c:areaChart>
      <c:catAx>
        <c:axId val="98621283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6227807"/>
        <c:crosses val="autoZero"/>
        <c:auto val="1"/>
        <c:lblAlgn val="ctr"/>
        <c:lblOffset val="100"/>
        <c:noMultiLvlLbl val="0"/>
      </c:catAx>
      <c:valAx>
        <c:axId val="986227807"/>
        <c:scaling>
          <c:orientation val="minMax"/>
        </c:scaling>
        <c:delete val="1"/>
        <c:axPos val="l"/>
        <c:numFmt formatCode="General" sourceLinked="1"/>
        <c:majorTickMark val="none"/>
        <c:minorTickMark val="none"/>
        <c:tickLblPos val="nextTo"/>
        <c:crossAx val="986212831"/>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[Assignment.xlsx]Sheet5!PivotTable22</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D0A42"/>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D0A42"/>
          </a:solidFill>
          <a:ln>
            <a:noFill/>
          </a:ln>
          <a:effectLst/>
        </c:spPr>
      </c:pivotFmt>
      <c:pivotFmt>
        <c:idx val="8"/>
        <c:spPr>
          <a:solidFill>
            <a:srgbClr val="FF0000"/>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C00000"/>
          </a:solidFill>
          <a:ln>
            <a:noFill/>
          </a:ln>
          <a:effectLst/>
        </c:spPr>
      </c:pivotFmt>
      <c:pivotFmt>
        <c:idx val="10"/>
        <c:spPr>
          <a:solidFill>
            <a:srgbClr val="FF0000"/>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C00000"/>
          </a:solidFill>
          <a:ln>
            <a:noFill/>
          </a:ln>
          <a:effectLst/>
        </c:spPr>
      </c:pivotFmt>
      <c:pivotFmt>
        <c:idx val="12"/>
        <c:spPr>
          <a:solidFill>
            <a:srgbClr val="FF0000"/>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C00000"/>
          </a:solidFill>
          <a:ln>
            <a:noFill/>
          </a:ln>
          <a:effectLst/>
        </c:spPr>
      </c:pivotFmt>
    </c:pivotFmts>
    <c:plotArea>
      <c:layout>
        <c:manualLayout>
          <c:layoutTarget val="inner"/>
          <c:xMode val="edge"/>
          <c:yMode val="edge"/>
          <c:x val="0.20503555359900913"/>
          <c:y val="4.7651078135488696E-2"/>
          <c:w val="0.71536616849346735"/>
          <c:h val="0.90469784372902262"/>
        </c:manualLayout>
      </c:layout>
      <c:barChart>
        <c:barDir val="bar"/>
        <c:grouping val="clustered"/>
        <c:varyColors val="0"/>
        <c:ser>
          <c:idx val="0"/>
          <c:order val="0"/>
          <c:tx>
            <c:strRef>
              <c:f>Sheet5!$N$2</c:f>
              <c:strCache>
                <c:ptCount val="1"/>
                <c:pt idx="0">
                  <c:v>Total</c:v>
                </c:pt>
              </c:strCache>
            </c:strRef>
          </c:tx>
          <c:spPr>
            <a:solidFill>
              <a:srgbClr val="FF0000"/>
            </a:solidFill>
            <a:ln>
              <a:noFill/>
            </a:ln>
            <a:effectLst/>
          </c:spPr>
          <c:invertIfNegative val="0"/>
          <c:dPt>
            <c:idx val="4"/>
            <c:invertIfNegative val="0"/>
            <c:bubble3D val="0"/>
            <c:spPr>
              <a:solidFill>
                <a:srgbClr val="C00000"/>
              </a:solidFill>
              <a:ln>
                <a:noFill/>
              </a:ln>
              <a:effectLst/>
            </c:spPr>
            <c:extLst>
              <c:ext xmlns:c16="http://schemas.microsoft.com/office/drawing/2014/chart" uri="{C3380CC4-5D6E-409C-BE32-E72D297353CC}">
                <c16:uniqueId val="{00000001-FA25-483B-85CA-58B547CF9910}"/>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Sheet5!$M$3:$M$7</c:f>
              <c:strCache>
                <c:ptCount val="5"/>
                <c:pt idx="0">
                  <c:v>Mexico</c:v>
                </c:pt>
                <c:pt idx="1">
                  <c:v>Russia</c:v>
                </c:pt>
                <c:pt idx="2">
                  <c:v>India</c:v>
                </c:pt>
                <c:pt idx="3">
                  <c:v>Brazil</c:v>
                </c:pt>
                <c:pt idx="4">
                  <c:v>US</c:v>
                </c:pt>
              </c:strCache>
            </c:strRef>
          </c:cat>
          <c:val>
            <c:numRef>
              <c:f>Sheet5!$N$3:$N$7</c:f>
              <c:numCache>
                <c:formatCode>General</c:formatCode>
                <c:ptCount val="5"/>
                <c:pt idx="0">
                  <c:v>330043</c:v>
                </c:pt>
                <c:pt idx="1">
                  <c:v>378840</c:v>
                </c:pt>
                <c:pt idx="2">
                  <c:v>528510</c:v>
                </c:pt>
                <c:pt idx="3">
                  <c:v>685750</c:v>
                </c:pt>
                <c:pt idx="4">
                  <c:v>1056409</c:v>
                </c:pt>
              </c:numCache>
            </c:numRef>
          </c:val>
          <c:extLst>
            <c:ext xmlns:c16="http://schemas.microsoft.com/office/drawing/2014/chart" uri="{C3380CC4-5D6E-409C-BE32-E72D297353CC}">
              <c16:uniqueId val="{00000002-FA25-483B-85CA-58B547CF9910}"/>
            </c:ext>
          </c:extLst>
        </c:ser>
        <c:dLbls>
          <c:dLblPos val="outEnd"/>
          <c:showLegendKey val="0"/>
          <c:showVal val="1"/>
          <c:showCatName val="0"/>
          <c:showSerName val="0"/>
          <c:showPercent val="0"/>
          <c:showBubbleSize val="0"/>
        </c:dLbls>
        <c:gapWidth val="182"/>
        <c:axId val="633860207"/>
        <c:axId val="633863535"/>
      </c:barChart>
      <c:catAx>
        <c:axId val="6338602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33863535"/>
        <c:crosses val="autoZero"/>
        <c:auto val="1"/>
        <c:lblAlgn val="ctr"/>
        <c:lblOffset val="100"/>
        <c:noMultiLvlLbl val="0"/>
      </c:catAx>
      <c:valAx>
        <c:axId val="633863535"/>
        <c:scaling>
          <c:orientation val="minMax"/>
        </c:scaling>
        <c:delete val="1"/>
        <c:axPos val="b"/>
        <c:numFmt formatCode="General" sourceLinked="1"/>
        <c:majorTickMark val="none"/>
        <c:minorTickMark val="none"/>
        <c:tickLblPos val="nextTo"/>
        <c:crossAx val="633860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Sheet7!$G$3:$G$203</cx:f>
        <cx:nf>Sheet7!$G$2</cx:nf>
        <cx:lvl ptCount="201" name="Afghanistan">
          <cx:pt idx="0">Albania</cx:pt>
          <cx:pt idx="1">Algeria</cx:pt>
          <cx:pt idx="2">Andorra</cx:pt>
          <cx:pt idx="3">Angola</cx:pt>
          <cx:pt idx="4">Antarctica</cx:pt>
          <cx:pt idx="5">Antigua and Barbuda</cx:pt>
          <cx:pt idx="6">Argentina</cx:pt>
          <cx:pt idx="7">Armenia</cx:pt>
          <cx:pt idx="8">Australia</cx:pt>
          <cx:pt idx="9">Austria</cx:pt>
          <cx:pt idx="10">Azerbaijan</cx:pt>
          <cx:pt idx="11">Bahamas</cx:pt>
          <cx:pt idx="12">Bahrain</cx:pt>
          <cx:pt idx="13">Bangladesh</cx:pt>
          <cx:pt idx="14">Barbados</cx:pt>
          <cx:pt idx="15">Belarus</cx:pt>
          <cx:pt idx="16">Belgium</cx:pt>
          <cx:pt idx="17">Belize</cx:pt>
          <cx:pt idx="18">Benin</cx:pt>
          <cx:pt idx="19">Bhutan</cx:pt>
          <cx:pt idx="20">Bolivia</cx:pt>
          <cx:pt idx="21">Bosnia and Herzegovina</cx:pt>
          <cx:pt idx="22">Botswana</cx:pt>
          <cx:pt idx="23">Brazil</cx:pt>
          <cx:pt idx="24">Brunei</cx:pt>
          <cx:pt idx="25">Bulgaria</cx:pt>
          <cx:pt idx="26">Burkina Faso</cx:pt>
          <cx:pt idx="27">Burma</cx:pt>
          <cx:pt idx="28">Burundi</cx:pt>
          <cx:pt idx="29">Cabo Verde</cx:pt>
          <cx:pt idx="30">Cambodia</cx:pt>
          <cx:pt idx="31">Cameroon</cx:pt>
          <cx:pt idx="32">Canada</cx:pt>
          <cx:pt idx="33">Central African Republic</cx:pt>
          <cx:pt idx="34">Chad</cx:pt>
          <cx:pt idx="35">Chile</cx:pt>
          <cx:pt idx="36">China</cx:pt>
          <cx:pt idx="37">Colombia</cx:pt>
          <cx:pt idx="38">Comoros</cx:pt>
          <cx:pt idx="39">Congo (Brazzaville)</cx:pt>
          <cx:pt idx="40">Congo (Kinshasa)</cx:pt>
          <cx:pt idx="41">Costa Rica</cx:pt>
          <cx:pt idx="42">Cote d'Ivoire</cx:pt>
          <cx:pt idx="43">Croatia</cx:pt>
          <cx:pt idx="44">Cuba</cx:pt>
          <cx:pt idx="45">Cyprus</cx:pt>
          <cx:pt idx="46">Czechia</cx:pt>
          <cx:pt idx="47">Denmark</cx:pt>
          <cx:pt idx="48">Diamond Princess</cx:pt>
          <cx:pt idx="49">Djibouti</cx:pt>
          <cx:pt idx="50">Dominica</cx:pt>
          <cx:pt idx="51">Dominican Republic</cx:pt>
          <cx:pt idx="52">Ecuador</cx:pt>
          <cx:pt idx="53">Egypt</cx:pt>
          <cx:pt idx="54">El Salvador</cx:pt>
          <cx:pt idx="55">Equatorial Guinea</cx:pt>
          <cx:pt idx="56">Eritrea</cx:pt>
          <cx:pt idx="57">Estonia</cx:pt>
          <cx:pt idx="58">Eswatini</cx:pt>
          <cx:pt idx="59">Ethiopia</cx:pt>
          <cx:pt idx="60">Fiji</cx:pt>
          <cx:pt idx="61">Finland</cx:pt>
          <cx:pt idx="62">France</cx:pt>
          <cx:pt idx="63">Gabon</cx:pt>
          <cx:pt idx="64">Gambia</cx:pt>
          <cx:pt idx="65">Georgia</cx:pt>
          <cx:pt idx="66">Germany</cx:pt>
          <cx:pt idx="67">Ghana</cx:pt>
          <cx:pt idx="68">Greece</cx:pt>
          <cx:pt idx="69">Grenada</cx:pt>
          <cx:pt idx="70">Guatemala</cx:pt>
          <cx:pt idx="71">Guinea</cx:pt>
          <cx:pt idx="72">Guinea-Bissau</cx:pt>
          <cx:pt idx="73">Guyana</cx:pt>
          <cx:pt idx="74">Haiti</cx:pt>
          <cx:pt idx="75">Holy See</cx:pt>
          <cx:pt idx="76">Honduras</cx:pt>
          <cx:pt idx="77">Hungary</cx:pt>
          <cx:pt idx="78">Iceland</cx:pt>
          <cx:pt idx="79">India</cx:pt>
          <cx:pt idx="80">Indonesia</cx:pt>
          <cx:pt idx="81">Iran</cx:pt>
          <cx:pt idx="82">Iraq</cx:pt>
          <cx:pt idx="83">Ireland</cx:pt>
          <cx:pt idx="84">Israel</cx:pt>
          <cx:pt idx="85">Italy</cx:pt>
          <cx:pt idx="86">Jamaica</cx:pt>
          <cx:pt idx="87">Japan</cx:pt>
          <cx:pt idx="88">Jordan</cx:pt>
          <cx:pt idx="89">Kazakhstan</cx:pt>
          <cx:pt idx="90">Kenya</cx:pt>
          <cx:pt idx="91">Kiribati</cx:pt>
          <cx:pt idx="92">Korea, North</cx:pt>
          <cx:pt idx="93">Korea, South</cx:pt>
          <cx:pt idx="94">Kosovo</cx:pt>
          <cx:pt idx="95">Kuwait</cx:pt>
          <cx:pt idx="96">Kyrgyzstan</cx:pt>
          <cx:pt idx="97">Laos</cx:pt>
          <cx:pt idx="98">Latvia</cx:pt>
          <cx:pt idx="99">Lebanon</cx:pt>
          <cx:pt idx="100">Lesotho</cx:pt>
          <cx:pt idx="101">Liberia</cx:pt>
          <cx:pt idx="102">Libya</cx:pt>
          <cx:pt idx="103">Liechtenstein</cx:pt>
          <cx:pt idx="104">Lithuania</cx:pt>
          <cx:pt idx="105">Luxembourg</cx:pt>
          <cx:pt idx="106">Madagascar</cx:pt>
          <cx:pt idx="107">Malawi</cx:pt>
          <cx:pt idx="108">Malaysia</cx:pt>
          <cx:pt idx="109">Maldives</cx:pt>
          <cx:pt idx="110">Mali</cx:pt>
          <cx:pt idx="111">Malta</cx:pt>
          <cx:pt idx="112">Marshall Islands</cx:pt>
          <cx:pt idx="113">Mauritania</cx:pt>
          <cx:pt idx="114">Mauritius</cx:pt>
          <cx:pt idx="115">Mexico</cx:pt>
          <cx:pt idx="116">Micronesia</cx:pt>
          <cx:pt idx="117">Moldova</cx:pt>
          <cx:pt idx="118">Monaco</cx:pt>
          <cx:pt idx="119">Mongolia</cx:pt>
          <cx:pt idx="120">Montenegro</cx:pt>
          <cx:pt idx="121">Morocco</cx:pt>
          <cx:pt idx="122">Mozambique</cx:pt>
          <cx:pt idx="123">MS Zaandam</cx:pt>
          <cx:pt idx="124">Namibia</cx:pt>
          <cx:pt idx="125">Nauru</cx:pt>
          <cx:pt idx="126">Nepal</cx:pt>
          <cx:pt idx="127">Netherlands</cx:pt>
          <cx:pt idx="128">New Zealand</cx:pt>
          <cx:pt idx="129">Nicaragua</cx:pt>
          <cx:pt idx="130">Niger</cx:pt>
          <cx:pt idx="131">Nigeria</cx:pt>
          <cx:pt idx="132">North Macedonia</cx:pt>
          <cx:pt idx="133">Norway</cx:pt>
          <cx:pt idx="134">Oman</cx:pt>
          <cx:pt idx="135">Pakistan</cx:pt>
          <cx:pt idx="136">Palau</cx:pt>
          <cx:pt idx="137">Panama</cx:pt>
          <cx:pt idx="138">Papua New Guinea</cx:pt>
          <cx:pt idx="139">Paraguay</cx:pt>
          <cx:pt idx="140">Peru</cx:pt>
          <cx:pt idx="141">Philippines</cx:pt>
          <cx:pt idx="142">Poland</cx:pt>
          <cx:pt idx="143">Portugal</cx:pt>
          <cx:pt idx="144">Qatar</cx:pt>
          <cx:pt idx="145">Romania</cx:pt>
          <cx:pt idx="146">Russia</cx:pt>
          <cx:pt idx="147">Rwanda</cx:pt>
          <cx:pt idx="148">Saint Kitts and Nevis</cx:pt>
          <cx:pt idx="149">Saint Lucia</cx:pt>
          <cx:pt idx="150">Saint Vincent and the Grenadines</cx:pt>
          <cx:pt idx="151">Samoa</cx:pt>
          <cx:pt idx="152">San Marino</cx:pt>
          <cx:pt idx="153">Sao Tome and Principe</cx:pt>
          <cx:pt idx="154">Saudi Arabia</cx:pt>
          <cx:pt idx="155">Senegal</cx:pt>
          <cx:pt idx="156">Serbia</cx:pt>
          <cx:pt idx="157">Seychelles</cx:pt>
          <cx:pt idx="158">Sierra Leone</cx:pt>
          <cx:pt idx="159">Singapore</cx:pt>
          <cx:pt idx="160">Slovakia</cx:pt>
          <cx:pt idx="161">Slovenia</cx:pt>
          <cx:pt idx="162">Solomon Islands</cx:pt>
          <cx:pt idx="163">Somalia</cx:pt>
          <cx:pt idx="164">South Africa</cx:pt>
          <cx:pt idx="165">South Sudan</cx:pt>
          <cx:pt idx="166">Spain</cx:pt>
          <cx:pt idx="167">Sri Lanka</cx:pt>
          <cx:pt idx="168">Sudan</cx:pt>
          <cx:pt idx="169">Summer Olympics 2020</cx:pt>
          <cx:pt idx="170">Suriname</cx:pt>
          <cx:pt idx="171">Sweden</cx:pt>
          <cx:pt idx="172">Switzerland</cx:pt>
          <cx:pt idx="173">Syria</cx:pt>
          <cx:pt idx="174">Taiwan*</cx:pt>
          <cx:pt idx="175">Tajikistan</cx:pt>
          <cx:pt idx="176">Tanzania</cx:pt>
          <cx:pt idx="177">Thailand</cx:pt>
          <cx:pt idx="178">Timor-Leste</cx:pt>
          <cx:pt idx="179">Togo</cx:pt>
          <cx:pt idx="180">Tonga</cx:pt>
          <cx:pt idx="181">Trinidad and Tobago</cx:pt>
          <cx:pt idx="182">Tunisia</cx:pt>
          <cx:pt idx="183">Turkey</cx:pt>
          <cx:pt idx="184">Tuvalu</cx:pt>
          <cx:pt idx="185">Uganda</cx:pt>
          <cx:pt idx="186">Ukraine</cx:pt>
          <cx:pt idx="187">United Arab Emirates</cx:pt>
          <cx:pt idx="188">United Kingdom</cx:pt>
          <cx:pt idx="189">Uruguay</cx:pt>
          <cx:pt idx="190">US</cx:pt>
          <cx:pt idx="191">Uzbekistan</cx:pt>
          <cx:pt idx="192">Vanuatu</cx:pt>
          <cx:pt idx="193">Venezuela</cx:pt>
          <cx:pt idx="194">Vietnam</cx:pt>
          <cx:pt idx="195">West Bank and Gaza</cx:pt>
          <cx:pt idx="196">Winter Olympics 2022</cx:pt>
          <cx:pt idx="197">Yemen</cx:pt>
          <cx:pt idx="198">Zambia</cx:pt>
          <cx:pt idx="199">Zimbabwe</cx:pt>
          <cx:pt idx="200"/>
        </cx:lvl>
      </cx:strDim>
      <cx:numDim type="colorVal">
        <cx:f>Sheet7!$H$3:$H$203</cx:f>
        <cx:nf>Sheet7!$H$1</cx:nf>
        <cx:lvl ptCount="201" formatCode="General" name="Confirmed Cases">
          <cx:pt idx="0">331953</cx:pt>
          <cx:pt idx="1">270637</cx:pt>
          <cx:pt idx="2">46147</cx:pt>
          <cx:pt idx="3">103131</cx:pt>
          <cx:pt idx="4">11</cx:pt>
          <cx:pt idx="5">9008</cx:pt>
          <cx:pt idx="6">9703938</cx:pt>
          <cx:pt idx="7">441444</cx:pt>
          <cx:pt idx="8">3495306</cx:pt>
          <cx:pt idx="9">5066790</cx:pt>
          <cx:pt idx="10">820662</cx:pt>
          <cx:pt idx="11">37267</cx:pt>
          <cx:pt idx="12">678280</cx:pt>
          <cx:pt idx="13">2021118</cx:pt>
          <cx:pt idx="14">102383</cx:pt>
          <cx:pt idx="15">994037</cx:pt>
          <cx:pt idx="16">4525931</cx:pt>
          <cx:pt idx="17">68784</cx:pt>
          <cx:pt idx="18">27638</cx:pt>
          <cx:pt idx="19">61730</cx:pt>
          <cx:pt idx="20">1107782</cx:pt>
          <cx:pt idx="21">398221</cx:pt>
          <cx:pt idx="22">326127</cx:pt>
          <cx:pt idx="23">34624427</cx:pt>
          <cx:pt idx="24">226237</cx:pt>
          <cx:pt idx="25">1254951</cx:pt>
          <cx:pt idx="26">21128</cx:pt>
          <cx:pt idx="27">621124</cx:pt>
          <cx:pt idx="28">50066</cx:pt>
          <cx:pt idx="29">62359</cx:pt>
          <cx:pt idx="30">137833</cx:pt>
          <cx:pt idx="31">121652</cx:pt>
          <cx:pt idx="32">1459908</cx:pt>
          <cx:pt idx="33">14904</cx:pt>
          <cx:pt idx="34">7573</cx:pt>
          <cx:pt idx="35">4603514</cx:pt>
          <cx:pt idx="36">1741603</cx:pt>
          <cx:pt idx="37">6306552</cx:pt>
          <cx:pt idx="38">8471</cx:pt>
          <cx:pt idx="39">24837</cx:pt>
          <cx:pt idx="40">92852</cx:pt>
          <cx:pt idx="41">1111969</cx:pt>
          <cx:pt idx="42">87129</cx:pt>
          <cx:pt idx="43">1228574</cx:pt>
          <cx:pt idx="44">1111128</cx:pt>
          <cx:pt idx="45">585313</cx:pt>
          <cx:pt idx="46">4090450</cx:pt>
          <cx:pt idx="47">3291284</cx:pt>
          <cx:pt idx="48">712</cx:pt>
          <cx:pt idx="49">15690</cx:pt>
          <cx:pt idx="50">14852</cx:pt>
          <cx:pt idx="51">644356</cx:pt>
          <cx:pt idx="52">1002057</cx:pt>
          <cx:pt idx="53">515645</cx:pt>
          <cx:pt idx="54">201785</cx:pt>
          <cx:pt idx="55">17009</cx:pt>
          <cx:pt idx="56">10168</cx:pt>
          <cx:pt idx="57">600796</cx:pt>
          <cx:pt idx="58">73379</cx:pt>
          <cx:pt idx="59">493505</cx:pt>
          <cx:pt idx="60">68234</cx:pt>
          <cx:pt idx="61">1287044</cx:pt>
          <cx:pt idx="62">34110990</cx:pt>
          <cx:pt idx="63">48691</cx:pt>
          <cx:pt idx="64">12508</cx:pt>
          <cx:pt idx="65">1780691</cx:pt>
          <cx:pt idx="66">32952050</cx:pt>
          <cx:pt idx="67">168813</cx:pt>
          <cx:pt idx="68">4875215</cx:pt>
          <cx:pt idx="69">19536</cx:pt>
          <cx:pt idx="70">1119984</cx:pt>
          <cx:pt idx="71">37652</cx:pt>
          <cx:pt idx="72">8796</cx:pt>
          <cx:pt idx="73">71312</cx:pt>
          <cx:pt idx="74">33733</cx:pt>
          <cx:pt idx="75">29</cx:pt>
          <cx:pt idx="76">456106</cx:pt>
          <cx:pt idx="77">2082750</cx:pt>
          <cx:pt idx="78">205454</cx:pt>
          <cx:pt idx="79">44568114</cx:pt>
          <cx:pt idx="80">6421118</cx:pt>
          <cx:pt idx="81">7546673</cx:pt>
          <cx:pt idx="82">2459249</cx:pt>
          <cx:pt idx="83">1662008</cx:pt>
          <cx:pt idx="84">4655355</cx:pt>
          <cx:pt idx="85">22284812</cx:pt>
          <cx:pt idx="86">151594</cx:pt>
          <cx:pt idx="87">21013547</cx:pt>
          <cx:pt idx="88">1745032</cx:pt>
          <cx:pt idx="89">1483024</cx:pt>
          <cx:pt idx="90">338389</cx:pt>
          <cx:pt idx="91">3430</cx:pt>
          <cx:pt idx="92">1</cx:pt>
          <cx:pt idx="93">24620128</cx:pt>
          <cx:pt idx="94">272043</cx:pt>
          <cx:pt idx="95">658520</cx:pt>
          <cx:pt idx="96">205998</cx:pt>
          <cx:pt idx="97">215714</cx:pt>
          <cx:pt idx="98">921974</cx:pt>
          <cx:pt idx="99">1214892</cx:pt>
          <cx:pt idx="100">34490</cx:pt>
          <cx:pt idx="101">7961</cx:pt>
          <cx:pt idx="102">506954</cx:pt>
          <cx:pt idx="103">19490</cx:pt>
          <cx:pt idx="104">1243951</cx:pt>
          <cx:pt idx="105">289831</cx:pt>
          <cx:pt idx="106">66660</cx:pt>
          <cx:pt idx="107">88005</cx:pt>
          <cx:pt idx="108">4830214</cx:pt>
          <cx:pt idx="109">185004</cx:pt>
          <cx:pt idx="110">32601</cx:pt>
          <cx:pt idx="111">114550</cx:pt>
          <cx:pt idx="112">15224</cx:pt>
          <cx:pt idx="113">62791</cx:pt>
          <cx:pt idx="114">260947</cx:pt>
          <cx:pt idx="115">7081747</cx:pt>
          <cx:pt idx="116">10057</cx:pt>
          <cx:pt idx="117">587023</cx:pt>
          <cx:pt idx="118">14554</cx:pt>
          <cx:pt idx="119">982551</cx:pt>
          <cx:pt idx="120">279281</cx:pt>
          <cx:pt idx="121">1264872</cx:pt>
          <cx:pt idx="122">230219</cx:pt>
          <cx:pt idx="123">9</cx:pt>
          <cx:pt idx="124">169253</cx:pt>
          <cx:pt idx="125">4611</cx:pt>
          <cx:pt idx="126">999535</cx:pt>
          <cx:pt idx="127">8415337</cx:pt>
          <cx:pt idx="128">1769694</cx:pt>
          <cx:pt idx="129">15045</cx:pt>
          <cx:pt idx="130">9395</cx:pt>
          <cx:pt idx="131">265186</cx:pt>
          <cx:pt idx="132">342519</cx:pt>
          <cx:pt idx="133">1461913</cx:pt>
          <cx:pt idx="134">397993</cx:pt>
          <cx:pt idx="135">1572269</cx:pt>
          <cx:pt idx="136">5460</cx:pt>
          <cx:pt idx="137">985814</cx:pt>
          <cx:pt idx="138">44959</cx:pt>
          <cx:pt idx="139">716059</cx:pt>
          <cx:pt idx="140">4140874</cx:pt>
          <cx:pt idx="141">3934778</cx:pt>
          <cx:pt idx="142">6272576</cx:pt>
          <cx:pt idx="143">5476059</cx:pt>
          <cx:pt idx="144">446277</cx:pt>
          <cx:pt idx="145">3261614</cx:pt>
          <cx:pt idx="146">20447507</cx:pt>
          <cx:pt idx="147">132521</cx:pt>
          <cx:pt idx="148">6543</cx:pt>
          <cx:pt idx="149">28959</cx:pt>
          <cx:pt idx="150">9448</cx:pt>
          <cx:pt idx="151">15925</cx:pt>
          <cx:pt idx="152">20646</cx:pt>
          <cx:pt idx="153">6209</cx:pt>
          <cx:pt idx="154">815743</cx:pt>
          <cx:pt idx="155">88324</cx:pt>
          <cx:pt idx="156">2347506</cx:pt>
          <cx:pt idx="157">46358</cx:pt>
          <cx:pt idx="158">7751</cx:pt>
          <cx:pt idx="159">1889544</cx:pt>
          <cx:pt idx="160">2620636</cx:pt>
          <cx:pt idx="161">1170202</cx:pt>
          <cx:pt idx="162">21544</cx:pt>
          <cx:pt idx="163">27207</cx:pt>
          <cx:pt idx="164">4017163</cx:pt>
          <cx:pt idx="165">17823</cx:pt>
          <cx:pt idx="166">13403502</cx:pt>
          <cx:pt idx="167">670694</cx:pt>
          <cx:pt idx="168">63285</cx:pt>
          <cx:pt idx="169">865</cx:pt>
          <cx:pt idx="170">81099</cx:pt>
          <cx:pt idx="171">2583370</cx:pt>
          <cx:pt idx="172">4087087</cx:pt>
          <cx:pt idx="173">57265</cx:pt>
          <cx:pt idx="174">6211093</cx:pt>
          <cx:pt idx="175">17786</cx:pt>
          <cx:pt idx="176">39341</cx:pt>
          <cx:pt idx="177">4678352</cx:pt>
          <cx:pt idx="178">23248</cx:pt>
          <cx:pt idx="179">38925</cx:pt>
          <cx:pt idx="180">16182</cx:pt>
          <cx:pt idx="181">182597</cx:pt>
          <cx:pt idx="182">1145345</cx:pt>
          <cx:pt idx="183">16873793</cx:pt>
          <cx:pt idx="184">20</cx:pt>
          <cx:pt idx="185">169396</cx:pt>
          <cx:pt idx="186">5431736</cx:pt>
          <cx:pt idx="187">1025213</cx:pt>
          <cx:pt idx="188">23621952</cx:pt>
          <cx:pt idx="189">984152</cx:pt>
          <cx:pt idx="190">96065161</cx:pt>
          <cx:pt idx="191">244120</cx:pt>
          <cx:pt idx="192">11950</cx:pt>
          <cx:pt idx="193">544450</cx:pt>
          <cx:pt idx="194">11471340</cx:pt>
          <cx:pt idx="195">702768</cx:pt>
          <cx:pt idx="196">535</cx:pt>
          <cx:pt idx="197">11935</cx:pt>
          <cx:pt idx="198">333439</cx:pt>
          <cx:pt idx="199">257318</cx:pt>
        </cx:lvl>
      </cx:numDim>
    </cx:data>
  </cx:chartData>
  <cx:chart>
    <cx:plotArea>
      <cx:plotAreaRegion>
        <cx:series layoutId="regionMap" uniqueId="{5E071A62-6BEC-4BD5-AEE1-380712AB28F1}">
          <cx:tx>
            <cx:txData>
              <cx:f>Sheet7!$H$1</cx:f>
              <cx:v>Confirmed Cases</cx:v>
            </cx:txData>
          </cx:tx>
          <cx:dataId val="0"/>
          <cx:layoutPr>
            <cx:regionLabelLayout val="bestFitOnly"/>
            <cx:geography cultureLanguage="en-US" cultureRegion="NG" attribution="Powered by Bing">
              <cx:geoCache provider="{E9337A44-BEBE-4D9F-B70C-5C5E7DAFC167}">
                <cx:binary>7H1Jc+NIluZfocWle8YaTOxLWWWZiaRCUmgJpaSIqMiLDCExQXABSCzc/k6f5jC3Ps4t/9h8IOAg
8AAIiBZyCBsrlVl1l7tc8fA99+fP3/r3l+3fXuZj0+ttF3PH/9vL9tcPkyBY/u2XX/yXyXhh+v2F
/eK5vvtH0H9xF7+4f/xhv4x/efXMje1Yv4i8IP/yMjG9YLz98I+/469ZY/fGfTED23V+C8fe7mHs
h/PAf2OudKr34oZOEC238Jd+/fDRduam8/qhN3YCO9g97ZbjXz/kfudD7xf6lwr/am8OwoLwFWtV
ua8IhqYpksEffrQPvbnrWMm0qPZFXdRUWZbYv3lnLrCuASEHMszXV2/s+73k/2YW5qjOjNu+O4w/
euhGFH68OnzSL3lQ//F3MoCPJCMZ3CkidVMU9oHrO7bZA/K9y7G3H1vu2nZMhsj7uSDLfUHVJV6W
5Rz8gtbXdPBHlA32j8Xw/zxB5dyo+juEOVW/Rnk1OOsAryZhYDoMrvfzRtT6siBLsq7mWGPwfVkS
eFlRpPjgYDo+lAmHasmo4EiyjnIgGS4g/nR6xEfjhfviQaS89B7Gy/DHHP+P+0cvmIx7Q4gSlwHz
fl5wYt/QI2YIvJH85JgiSn1dFEVV0oR0OsuU91Bazq76v0gYWb+Asng4Oj2LP5nLNs+UpPZVRRYU
RRNTPmVuHUHS+oamKqqosL0TH6paMsqZlCwjnEhGKdyf7k8P9xludyuML5yB6f0IX1u8bHCp8Jom
6pqav+s5VehrBu4ayUhEGrnzf5Kqcl6U/hHCmdLfoXw6uzg9nwZe6IxttkffL9/kvmyogsQbUnIs
8neOIMh9VTR0TRF09o8mt00tIeXcYB9AGMCGKeaDu9Nj/uiGwaR37XrjFs8EBJIs4erQVSG+zbH1
swIJSoAu4cjwMgG+ITXl6OcWExbk5igfrh9Oz4ez+Q8TSjHbhy1sfqEvYN/LigGMM+CLfJ9XFV5T
9eNlkb3UGxBSDn+6kECfjlPYz25OD/tHz3Rexi2ijqtYlHVekeVY5uQvBbEvK7qkyQZuhviH/dOx
4Kknpxx7to5Az4Yp8h87sOFH7sJ27BfTSbVcBsX7975g9HlDk3lRycPPaXxf4kWdx9swFkwC+0dj
/H+OqHJelP0NwpeyX6E8Gn0+/ek4m1tjr02hJOr9CHdRVY/7Pyub+tEwXu6Z6bxsqqWnnCfphxBG
pOMF9H8/PfrD8EeL9wEec7wgCVKy8XkeWz8DPafz8Z2ss8cgeYHXUVMOfLyKoB4PUsiHX04P+Rne
1/MWQecEoa/DHIjbNnkE5FHH40FRDUGUxfIXdj095bCzdQR4NkyhP+uCrHFeXc9rEXtZ7CuyAiWH
mZQI9H1FU2RR48k+P6unowrz5AMKoCfjBdQ7YIm4gv7DrsD337uS2FdlDZgrpeJdgXVclSUFcqj0
9q0jphz3eBUBPR6kiF91QO85t3bLoD3I4VJQeFGEuqmkmGbEumhA/siCoOvxLC+yfzpWeGqpKcc8
WUZAT0Yp6ucdMC3ABmJ6L7CptihgOM3oy7wqCbBbx+jm7QvQNQXZgFU7eQQfrtycOtOIqHIOZD+I
sCE7Be8V8eMUBv5SV8/5vPdoztcmRCDbeO8XM4LU1yTokKpB1Htd7+uqJiqqkAggzGcBb0hNOeK5
xQTy3Bzd/49fO6DYeFYERJteNk6Soa6rMlwIifuAcAPOUAPcgMdNjY8HNYA2oamcF2fHpYQTmRnK
h7MOSP/L0LFMb8e25fvPgqzB16mIusQUyLy1By9hWRAF3ZCZxYH907H8b0BPOQfShQT/dJyif9kB
9X5gTkxEHzAI3o++KPc1TYLzxZDzryktfugqkW/t8EMk0RO8eQ2oKcc+t5jgn5ujPBg8dkESLcbt
Gjr5vqYaKu6D5AjkxRCCAVSwSJX5JCSjIIVq6SnnwpmXLCQcSMcp+me3p0f/3A/cVtFX9D7etiqM
nqWXgKjAqqBphsbuADzCcjdyPT3l6KcfQtBPxyn65+enR/8s9APPnLdpUeOAMO5YgZfUvAiCpQfu
Lx6af3L7EuQb0VKOfWYpQT8zQ/E/64D8H03tH/B3tehijOw7AnwsqpA8sPJGBtggdBn2B5V5IIm/
qwlB5Tw4riQsOE5QDow+nf4EfI3iWmDzHyLcjkmC91/DstA3eEnSsedjw0P+ChAitwscvTDDxZcx
OQpNiSrnRH414UZ+knLk69npOTIIvRneBb2Ppt9iaBEg5xEFySPeLq8YCbguIv+LkbAiMkNnL4Sm
5JTzIr+a8CI/SXkx+Hh6Xhzc8P/Re4x88gyW95+Of3njs0HDh41D44lphOrhHmvzmsYzTUG8AyIe
iGhCqCo0J12HVfTwQ45DA0LKT0K6kByCdJzu/7On0+//q8Cct3ktSH1FVBSF14/e3oxtFDLqYCfS
9eRlQLCvpaYc+WQZwT0ZpahfdQD1s/3Y+2Ha0zY9ATKMn4akQs4ndoe8WQLHQdNhqOMVsXzbNyKp
HP/s5xAmZKcoJ8664PE1f7i9r2Pvddye9BeUPg/pgoSExBKBXZ45BBz8wni8qaouMAsS+7djC9HQ
XI7raSpnRXYtYUV2irJi2AGDKYwznmm36BuDowYRunD1qoltOn8iFL4PY5EMG0bykCBmigb0lPMg
XUgYkI5T9AeXp78IBqZjzc3Xsd+iGhRFs2syJBLOQvyTOwjIQIDjQNR0Q49nwZ+cYtqIpCoeHD+n
wIbjVIETo9NzYjhp1WkAXVRRjCihIHmpGTkmwIzRx7MBzziy/WvJKAc+WUYwT0Yp3MMOhONG4elw
lvls771f+4ezTIBuKSUu90Lcj2JEShIvifzxWOT3fT1F5eAfv4Xgf5ygLBgMOrDj9+OXSau6vwF3
pSFKOv778JOX/LigJUmAiRTe4yzww3o6ynFPFxLY03GK+rADqs9gPDe9sMV9r0D5lwUDoiT/4opC
EOGuUSUR41m8G1BQjne6kOCdjlO8B99Pv8tBnGWHCwbB++UMFJjIx6KoeqLx52GHF0YV4AtOA1GI
gG9ATyX68YcU0Y/HC+h3wBGAr7X3bSr58AIjblZGqlf6nsoq+QiM0HgjCpkoD4yop6cS/MN3FLE/
DBeg74SgcdpU66PbE0JGk5OHbBROmEFehFKpyzgXCV8K5k74Qt98ZFThflhWgP0wWkC9A3b/gTu3
121eqlyUdwdhoyLuLb5V85okF0WfILJWVEnEWwNKKjBnn0BRZ+MF3DsQVfvFsYPxa+8aZRVe3Tal
vdSHFo8sIiXZ2EA5s+2RWYykOl5g+V+F0LfmdJUzg64nPKHTlDUXHdAzB27gb8xWI7LwxEXhAwFO
l6OjK8MVRKsoBtLu4JFk935s42lCSjkfjisJB44TFPvBtw5oP565t+cMhPcrP5wAe+fhJwqwzUDO
QQ2Nbwbme6TiqJaSCuCTdRT2ZLgA+kMHQA/niH1r8xKAe11TdBjxoXkefvLgIzRChF9FE/C6Yg+v
nMbfgKAK9NOVFP90osCBi9NzYOguXK9N4wIHH4qIqh0CIqzKFE8EXyE0UcRz6/goyHKgAUHlDEgX
EvzTcQr/dQeCr4YT87U9mQO7AZLbofIj+OfwkzfsRzmQAiKhtcyTIAd9DTEVuB9WUdAPgxTxpw5Y
L+HyX5jtQS4ip/qQzQVHbgnkBoybghrlLybGNmLRud2ZzsL03qKnHPV0IQE+HafY33ZgtwP70Hm1
3/ranyuuxUl9WUTtLIMvTy9CroshiRBGtM5JA0rKcU8XEtzTcYr74KoDQt5c/HBf27xmIeRxhyrI
p87fr8h76RuCFuV04fGVEy4NaCiHfJiuJJgfJyjo1x1wWH20p23udDxu4bOFJi+Vm4w1VPTBSZA1
PnHa5uGvo6Yc+ngVgT0epJB/7IBJYbhbtmowjtJZdBGyW01MOXgkZTR5CW8ryBYJj9pU9ue2fC05
5aizzyC4s2GK/PB7JyTM2HPdN+1WPyfaYR2G1FZE3J6ppp7B/uDDwnngoxpLOdBRPbGOkgrY05UU
+HSiAH0HLtUhDAZtVq9SYaiJbJca/OLsiZQBnoNKo/KagUoaiUojUwbU0VMFf7yuAH48XID+rAO7
HhsPwfu9sz+8v6hsCSyakhg9pFiybkGjR3EMQYSzkDDhv0FZBVsq/xJlVOUvFlj3sQOsm9jzFr0t
nITSbnh7SZqYPGuh/mRPjSYg9Rd1HwSJvAAQefA2IRVsiZdRHsSjBcA7UFbpHJZNZJu2qRJFie6H
0kpRaEgGbPACOhIqm2jkVDShoRzu40qC+HGCgv7YAc/W0J27ix9tKv4yyigBW5VAzmkoHMrrUbpF
IqnoNm9ASTn0x28g0B8nKPTDDrhZDoVZe/8+gPV1b67t+Xz8P5iIbsG4jARHvHthRmP3AqndE1mC
EOogKAjiYWYJyGek2MTm/Z8uI1vOm4o/QxhV8VsFrnXAHDoaR+aYWXucUlTc4DKuaFbyM3+BG7gV
DF7FJR/rWgae01k+NaCnnDPpQsKLdJyiP7ruwKUcFTPu/Ttck/7E9M02D8y/6hqzavn/b6t9DF0/
MHsPrVZZgVEPMbnQe5mqhbsmc/1zOjJoDEVQUG00Fn7kUDWjqfxcZdeSo5Wdoqdr+NCF0xWMe6//
drV2ba9F1Rd2J92IXApMhEHpynJDgZKmRUVHEyMJTzzNwz//qyFdFRwh6ylXyHSBM1cd4IznQjdu
0SshK1EOGfY/ipmx6z/DEwHFeJEgjkDIRDugB6SengpesIWUCWycon/ZgXMxss2Fi8YT956Nwq++
z27gKjWNVE+qa3URNyY54FWXY8iKgNZRkO/U8Vb3EeiBKPWFolNEP4xKkaNICSwLYnIsyalsQkr5
HjiuJJvgOEF3wagDZrTzl7DdklQcEJYQwg3vX3wGKQtQKwxVMmDeFMt19AYUlXMgXUgYkI5T/M+H
p5eB56vQDFzEgsx7F6HttFl7HAnmkTFA5JXczYQAHUQpQDunsU8/RUoFC4pfQ5lR/A3KlovfOsAW
zw5aLQQPiRTVJZREERIncydFHSnwg54Ux/DB7EvovJ6QClawhZQBbJzCft6BO+nxUIM/tiu3dxtw
yHQAxLAJaLjxM+AjLIrXNUFGWA7712I7QVM6yqHPryb45ycpE34/68DeDya2u2xTL4PIEQXhIPNz
+EsomQRXl6CryV0BK0Fu8zegpJwF5+lKAv9xgkJ//nR66C+Q9tyiM5FDJWsIl0SyHK5jchdERUgO
v1B+F9fSU45+soxAn4xS3C86sOUvEGvR6oZHgA5QVxF0X/YQ4SL9FKUWkCwBfmR3fFS0rp6YctSz
awn02akC/h3QQh/HO7RDhLG49hXS/A3AwZUOjy5sJkwRzQt/BTxAJA+iBjGe5UEzYsp5kF1LeJCd
ojx47IAmejF2PavNQ4CYZGQ+wAjCjPF5zUdGWiKPamFplAlhQwN6ynmQLiQMSMcp+hfnp5f8X+1x
4JgLthOrHuHNtz8iRWQRL7E0HQt3a0b1EXg9yvKHhJLIpduAknLc04UE93Sc4v61A2nmT26bfQSR
XAhhE4VmJm/f/JYXEIiM2xbWh+PTOCt56ogpxz1eRUCPByniTx3wNV2MEYns7Nrb6QpgRXHxqL8c
2eJ9SQfUsDSwfyzW7htQUI50upCAnY5TvEcdkCwXk1ZTq5A0jgAo5DKwIgl4OmXkCsw/UdCOCPMP
Ab2OjArI42UU8HiUwn3RgfjXR8/u3ZjOzGSf/35RjoppCgorQ1FJvKV5xw/61SC+RkN2CQk+aERK
OeyZpQT6zAyF/6YDvtQLbzxus40ZnqgCYjtQlyIR6XmJjjxDAzXHUa6IyphaOsqBZ/QT1Nkwhfzi
4fSqC2irC338uRjYqBwdTPTY0mzD50UMjPiqgU4TaRhIEfs6girBLw3GTL+wAP+oA/DDgIxO8m02
a4rCaNC5hket8DzyKA0lIc8ZFRSSaHsq5JvQUoH9cSnd+8eZAv4dsNncuvvIerAKx+1JfA45a2jP
J6I0S2nBxihCX0D+jyYRBjQjppwD2bWEBdkpyoPbDgT8te46iQLNUDABKeL5AwBLphYVEUSr3OQu
ZkxPVMtaH0459uwDCO5smGJ+0YGX05dH9unv13AkFA/hJTxHWWEoArsRpXAim1BkcodoOkmVg8cA
otB/i6xy9MlywgQyS3kR4XDq5kLxPuEGtu+b4Vvf//MXMV6qKOpSXlkEbaOjgrEiyjmyfzR7DBrQ
U84P8jmEH2SW8uPi2+n58fjnf7q9J3fx5//qmYcQiz//t/NiL1u8IeBRgW0nqlSXmBKImz3KVhGR
rMJqOBrkxPx3KCxnVvVfInyr/kXKwscOXOsXIXKUW3zEyeh/IGhIUGcMyz8kuKh9iIyaJSxglsaL
1dNTzh62jjCDDVPoL76f/vRcIVm6ReRFEUqriGRo6XhnZywWh3gUSUWlmKR6AJFltdSU454sI7An
oxT1qw7c55em3Wo/EOPQdd1QCp2nI3bgQoFtLlahCN61dJTjnSwjeCejFO/LDgiYS3e+6z2OW7wT
/tX8Y+yycO+68ETa5+ASoZCh12ZHNChHOl5wSNWCeSIjbzgd+VsoBg+9KrkKoOxmvQBNSKk4A+lH
0GOQThROQgckz52JAhkMg/c/JhD1AHF/8GtlYEf4yaEoBuyo8ZOauL1qiSiHPFlG8E5GKdh3HbDW
3SJr2jL9l7err/zcO4ETEGAlyuj9xOddMDIirqHUoLn0MQ4iu9WbEVOOfHYtgT87RXlwe9EBBecF
NX6d1/a2fFTiUUfUrQ6/y+FHzosc8EeJckdgqY6fC8RielVPUDkT0oWEA+k4hf+qA6/lJ9NGucH/
2R78Yh5utBllfzt+Dsf/IBsrk3Dl6LJ1BFw2TLF96sDLFwqu64z9NvV3yHNYm1PT0GF/57a3gKsW
7yrcqbTeUSNqyrHPLCXwZ2YoB65GHRAunrl6a6v9nGhHsReUskYBHhJFjnp2QhRcpVa0a0Lb+Tep
qAD9sIrifRgsQP1bF6BuWY6jRiay9+FbZ2VLiZHg4IyE7Rk9RuMfYtW58moJqgI+WVjAPhkvwH/e
Afh9zxy3WLtUQrgswkgQFpW8TOFcyWiQcLroCtpHs3BCaqG5qiWnAvtkHYU+GS4g34GqFp/QPLrV
3FYoKId6L3xa0S4HPYcyX+ihheRX1lwXN25WkWxAUDn46UKCfjpO4f/UgXDZpDvinevVd0f869L2
Prnea5ud0lC/BI80NAYUyLnDww2PCFFLGgPSc1dPRwXrE/op55PhAuM7UF3j2tybswlSyx22/cuU
yZ+74WVcKjwKNShy8naAOSIj9fBsxo0EnycTe8Rc14ykcg5k1xIuZKcoJ6474HG+Hjs7sz0mCNE7
GTouoi6SnxwTEIUkS4KESofl1YNrqanAP/4ICn08WkC9Azf+te3ZP5Az3ibw6MSCDLBsSG5m9yNT
I7p5orLO5WajJhRVgJ9+C8U/nSiw4Or0Stcd7n3PtMI2N3/UG1yGj4ak53E68vNQKAYNFJJDQdTd
RrSUo59ZSuDPzFD87zqA/7Xru+sW+1MjSwMHAP1Jy338InRiHe/qqF/g4UdgZy82bdSTU44/W0fA
Z8OnDqi4Djdwh7FPff8li4rMYlTCVilvuYgusHhL420RZeNFP8QlUE9OBcrJZ1CUk2G6v687YEC6
3nnWbt+yiiMgvAiedWR7xfDmFUxNRrQXHha8ktyuVMVpRFIFBzJrKRcyUwVOXJxe0t+YbTZIwAsP
zeYiDpQG9R76XaK8niTqcCFkn3Z1ZJTjHq8iiMeDFOubs9NjHSVoog8tntU++/oWhA72NdpRIHUg
b5/mNCRx4AdtdpOQByJuGlJTjnxuMWFAbo7yYdAB18A32wnGXu/zfLdY2i9+D3ph6iqpYshf98K+
MYNWW4WhKp8epbxGFewPP3nPNLoiGaichDd4LCWNwkmsI6d8R7DPIJuBDdN9cPP19OfxZvzDdNpM
xYcdHQVvRIFXAWrmgSEpSNFXpKjidwI6O/+xftWAkArQ2RdQ1Nl4AfZBF2D33WDSonbLQfFCJgm2
tQrFNYM7SoLAyh69+lihdYp7LSVVuCcLC7gn4wXcOyD2buwf41b7USl9OIcMDaWfY0HDkxsoqgGl
6AjSyNg7cpd+PUEV8LOFFH42XoD/oQPb3v7RpjEJBaLRviHKSTvWFMpsfWhiiIVUofIm8UfkSYfN
8DY1lchHy4q4R6MF1L93AXW0tw7Gjh+M3+48+pP2VHSglQX0AtPzzjukOCBTEP3ZiLJ1Yzckowr2
3PIC/LnZAhuuusCGYBKajo1dEkuAKj2ree0DlPaQsMFRWyjZ4UTPwV2MzteSlkmuygufBhRVcSNd
WuBEOlPgwlMHuBBux+iWFHpWe2yQ0e4dFg3IGdwF0U/+2Y0S0egFb8D5kNwRVA41IqmCD5m1lBGZ
qQInvpyeE7dI5dzY7XGBQyUQEb3IRR5GvsMPcM5cB5Fmil4+hqwnXIKCmj0N9fSUs4CtI/CzYQr9
7bfTQ/84d9fjViURAiAFQIswmUS9h/DPYB/HCCMSmLbHaEJJOezHlQT44wSF/rEDt0C0LXatho1J
UQaUzEx6kfjJQw/s4WuGDqQSr0ITUsqxP64k2B8nKPa330+/7UHdq71+O3Hy53QghOwhFliLvJWJ
bCfdgLUorAySP638R0yuTUiq5EHyMUUeJBMFHnTA4HDrwvDkjC2vxcdv1BQYAKMWLzPo5E8AfBJR
l04t45PICf5GJFVwIbOW8iEzVeBEB3zM2Ho2uwHfr4qi5njUdlaKSu6WXL5oDx/pqPA+4IGcA7+G
igrYD6so4IfBAtQdCCP7Pl6MW4xkibCWNUTwsWzlvL4JJ5uO1jBIDTk+i7OQ11JTjnmyjICejFLU
v3djgwctPrYiCyY6IMHUkxiV889eXLPw+ohw4WM8CzfO2dtklMOdLCNwJ6MU7tsOvKxuTQ9tXebz
3pUfJX34DIX3yxZ0yYNPM3pBJT8EeTRfgx1CkvikLzZ5X/0MYVW8oJ9WYAv9hQKHLrug/4Qoit2u
CQJxEyK8LKhhBO0yo/FzuHQRxyqqSTgRZD/bELHB/xbJcPXEVPHjuLbAieNUgQcdMIHGn22HLR4P
LuKBDh9nRRMqRHYpsFDDGcbCi8o4UUPSW4w4LC3lw2GmwIYuGB/GW/ulRRU0qo8GP4uB4i3RC4ya
gDiBR/gRb6jRfwj6tZRUQJ+so7gnwwXQ/9kB+WO/eG0nTcEFgDv5YGArA15AuQkUOEKzW4m8vD6O
X8ceyui89uJqOj33j95tIwLL+VH39wif6n6d8u9jB8Lxb935q7tuUaWCphoFHuDJEPOOmC7gu5TV
qJkEq+xOL/Z6esp5lX4IYUo6TtG/HXXg9LiO2abIQl1qDc2HkWVVKrIQqYcGbLAbMa2rAH4dOVXY
x+sK0MfDBeSHnUDecudtOm5gLsWFDe2IZWARcykPs5GqKagbnviNyZ0RNVKsIagS/WRlEf9kosCB
DlROuHU996XNzR/l4Gjon4ZwvET05LVXBMOjXjvseixaBUbV3KOunqAqBiRfUsA/GS/Af9aBA/DY
+93Em66+bvtfFyOGV4Pdau8KDjobCscjahCei/gntwcE7AEU10BCcJIRRB4wDQgq3wLpQrIF0nG6
Be46sAXuxkuzxRRUXO1oGWKIqDmcA12P9GhIRY0FzBBtuZaMCshj6ing8WgB7vvTn7i7cTAZey3b
URQYYWUFfaXVpC5/3o6CYrgoq6EiZiYv6xrSUoV85kMK+GfmClzogN32brzp/T6Gx67NGiYcyldF
GZ54KSZsyEdt4F6KlAP0daS1thuSU8WIzLcUGJGZKzCiA1mId7Y19tiufL9BEaIdAganAG/CjM0K
wXrQh1kCEFhEVN5aKiqQj4mnmMejBbQ7YDg/fGeb6m4Umxr5hljvP4J73BowH0SZVbYa0PMG8tGH
lGEfjRfQv+iA6I+y3Xu35ssYFWba5ALkDtgQtVgo1XdEAXECAnp1MSshUXkPWfjN6KrgBv0wyhU6
T7lz24G+C0BhY+7aE0UqegDIgoRWvck7O38nRycH9wASExMVld7NteRU8uLwGUUWHIYp8nefT38u
PqObTnu4Y7dHziQEqia4Q9ZnrgLYzCGw1Mjhx/5NqOfjXz/UUVEOd7yKgB0PUqg/d8DQd2/O7HYz
E5GeED20NVlPdJ483KqOijSKJKFpecSVws3bhKBy5I8rCfrHCcqB+w6ImXsonSHbee9XeOABguRH
ryIm+SHbM7sdreL7CqKIUXohZg/Z9LXUVGF/+IgC8IfRAuodiIu8RyXshdke7KhGKBgaksoT4U0C
gzl0NOJ1HRcyKzpCfBT19FQBH39HAfl4uAD92eml+z0u/9Bq08SAXguIyQb+hcLMfQMTOvo1JmyB
8TWrbjYhpQL39CMo8ulEAfsORG7cm8vQ7EWvS9aHI4bj/XKHg00BRRdgy05CkUj1fvR2gUlCN9Cd
lDLhJ2iqYEbhL1CmFH6hwJwOPAfu4yokLaqckeFTEuBZkCpi9eAzRbikJCtRTEfuZDSgpYoZh1oq
+IoCE9hEAfzvHZBK41YLNsPrgyxMXMOsrCGCITPXMKehDgxQV0Tm9sF8Dv8aciqwP6yiuB8GC5h3
wPpwP7Hn9nJpo7oq+/r3CyJ0+kJ2gnwURHn9E5Vs0UU26txObT4NqalAPvsplAHZuQIfOhAtdu+2
a/eE9Rkhqyrug1LrMzqB4VTIyOChQqeWjgrwk3UU92S4AHkH7M1JB6Yzz/zRO1/YUXhKi2cAZQ/w
soqcmsyYkJM+qMkKfUhGNE2iFsEzkxU+P0tcOVfK/wrhUfkvUY6ddUBY/WYGbRaYF6OETgkXBKtv
nn+noQOwiAKGCGZKnsnEGlRLTTlPkmWECckoRf23DjwWHlzYglo1jSK2G1FGqiYnRwPaaOZijgqG
6PCcKRoBvAEh5ZCnCwno6TiF/aEDFriH0G81cy3qbwqXALSdvAcs6oJnoE+RLCSVUHFZZyVRPR0V
oCf0U8yT4QLkX06vgD6ggP+ryT7//XoQ2lajuKaKDNlEgpAHGUpD8+jqDu97eSOLenoqoE++g0Kf
DBeg/3Z66B9N1EjqXdtB4B+a292N13aLt3EUXiKhmYUolRbh5uAYQGI/jgerw00OwU+TV86Yij9D
+FTxW5Rt1x0IFYtJvQlf2rwfkFquiwpKXchHiZS5HziV78POBIeBmihPxJrRkKi3WJR8USljkjnK
jpthV07RV9t5gQQ/nCPEfPTiRtMtP/EQzqUIsgomHVwIRLJxuG2QnIVQcWaNLeXRf4/Stxj31l8s
5eZbCyiLv3aCxQu31SsKGe0ir6NKJTGPRJExsqwh0yWJnCmIxBpCqth0WFbgxWGUAv7tsQtnyoEf
3rOdFhNYEA2OToVwM7PnXz4uD63qZVUSZfwwZST2hz6aTWipAv64toD+cYqy4LEDHtKnSIhF7dBb
3Pi4ZNCAmEcfvaPulb1kYMOKKlnBjEXcRM2IKedBdi3hQXaK8uCiAzx4NA+9h8eHW+Uex+FfnYcr
2zFT/nWh8/CjGb7avcjY1eYpwltdQEd7HV2bcm94eJqQABmV/0nim4h5qyk15ccov5ocpPxkgRVn
HbhRopIcbTpfo2x4KMQqL8OamxNimEC5MsR+l9ejfKynpIIDbCEFn40XcO/CY2Xstbr5I3eqBNRF
Fi+Wv8WRKHzwerOCiNTZ8VhLThX28WcUoI+HKfIPXdCh7LHnmb2bMRJSmUbzfvNK1NsccWNyWogm
L4M4QUAHCNjgC06Ox4bkVOCfW025kJukvHjsgNvj0XYsc+l6LTJCQO9t2LEQ/RG/BcljMKrCjl4/
6MAk0ldgE1qquJB+RoEF6UwB/4sOSH+Ug0PEX4uqLHotwXAla4i9ifHPG3gjX58u6xBUxNcX1W6r
o6QC/HQlxT6dKEDfgTi/R3fuLlyn/ZopqL8RPSTUqDhH/CPlLmIE5SDIAyXS8Z44zNO3dHPCKhhC
/wDlC50vsGfQgZMBR1NNnu3PFYxDNW7Ua8V/WHMIPOUy6hEqiSIvCH4PgwXhs7speW3X01PFjeRD
ClxIxgvod8Df9OiGyIR4DFvtvofiWNA80WWMnYu8aIrqqEd15AohyA2JqYI/8yUFFmTmCmzogqq0
hCeE7cP360gyj1BwJJowUzkNipVQP1qWUFadHRH6UKsjp4IF8TIKfjxKYT/vAuzt7nu8yBR0H0ON
srzIwYZHBrSG8ogVIqeOjAq442UU7niUwv046oCoDxcL0hGFr9v0f122+yOqWCFYu0WNGGYR5BnB
7ZsYF6Puopmbh0PPFF7TBNT8YPE/7OuTq6cBRVVbgX1LYTewicKGeOjAhtigQlCLcg8OXTQXxd1f
7kNEUceo9xxs7EkIChV7teRUoJ+so9gnwwXkz7uAvB3s4+x3tgdbuHYQfIv2r4er56Dw5vd/1JcZ
NimFpYPRcnWPm0Y0VfEgs7jAiMwc5cbwsgPc2HltPg2RagQbCQois7gHPMAzcghZG2hZgOR33Ejx
D9sCiRiqo6aCA/Eyin08SlF/7EDk+ZM5tdtOwkN33YNhXNKPWXYZ6LWoLTyC3FBsM0aeSKBmJJXj
n11LmJCdopx4+nT6/f9kOvt2ow05ta8gDBdx0KxqeN5MiEqzmq5FAYfH0KBs/FsTiqrYwL6lwAQ2
UWBBB8o/PE1Mu91gdPhSBaS/oONrafovKrb3IaMkjc0T60gTgio4kH4K5UA6UeBABy6BJ3vhetzN
GD2EmDx+/5XMwUqIUGeRFaCjVTMFhEPDXwce4I2eOwDNqKngQHYxZUJ2rsCHDpjKn1D5rUU7LYe8
F9y0SLtQSnMCOAEpSQKkFMr4JmFThBN19FTwIF5G0Y9HC7h3wBT1hJeK/Wq+HmINntwfptVi7I0A
txxicg0eHlNmi83cy1HkGnwVPK+JxFz+k1RV8KLs0yhnyn6nwKenDlzWoWO3GqOOrkGoCGSgm1n+
vXDIVkLWKrvBabezp3pCKtjBFlIWsPEC7B3wYz+F3myM5M5YSL//ZoCmCgs4FFEtkTrkkYBIKHRQ
lsWkMh99rD39+X+8mb1786qqQD9dSeFPJwr4d8BW8RSuzXnYHv5c1KcdvTo0IR++AY0pSug20F6i
/DqopaMC9mQdBT0ZLkD+9fSS5ovVbmYGisIh9UtR8q9hVOxDVqpioBQsM1pkFaF6IsrxZusI3myY
4v2lA07qLzMPbog3j/TPueIiXxuUf6TB5/c4SsNKCE7CI5lonQ0oqECbkU7hZuMFvM86sL+90Arb
rHTFSTCAoqaxgiozuU1+MD2LPOr/wPJz+CGGhy/1pFQAzxZS4Nl4AfgOWH6+7H+M27b8oPQbEo1Q
BT9x9pNwGBXB3+jZCtczRb4RLRXgZ9ZS/DNTBRZ0wN7w1XRCM2jzPoW9QZSFyOaTz+iFcMehEDUN
PdPZ9R0bOhvQUI57upCAno5TxL9+Ob20+YoozX04nrf4ttWR7Y5mTVFziPgnr0NyQD6agzRK5sne
b0RSBQuOX0OZcJwpsOH89Gz4BgNPb2A6s8M798Lct8gP3KtR2AUak+XFP6ydIvIckXuSWKXJQUhp
Yuej7HlRzofMUsKHzMwv//g78eMWBvzCyG/h2Ns9jP1wHhz+aWvs3rgvZmC7Tt0UrYDze8tpJFzk
6Y8y3cRIgcnYEURUgVN0AwXHcBKyWmQ9BeXwsnUEWzZMN/jvHcgZ+d1e/DB/bFpUIzm0mZcRsWIo
pA86Aitg1UGMqYz9noO7AQ0VgKcrKeTpRAH0b6eXKrc701m0WiYjsloithR14ssMZgb8KyhgBS9X
IlGI2awBPeX4pwsJ/Ok4Rf+2A1t+aC7Hva9j77XFTQ91Bsoi7Pasp7mQkzRRhTF0z4hq/ZQHkzSj
qZwJ2bWED9kpyophB2wGD+Nl+GNuv0S9pgJkEA5h8G7RjoxuxDARy5JoMLsY0fPBNhTVgPEmKfNJ
8z9+mr5yDlX8GcKsit8q8K0Dtofhn/8VjHuv/3a1du02sxRQ+Fw3NPTNZaGOREVVUJUVPZjSYhxR
zFb2JmlOVzmj6HrCITpdYM3V6e+Wuj5qMVxlKuPPWYvwTPtXn7mjkvuXasRNzPc/x71/+RPefq7Q
N8mTaaMyDxM27z89Yj7ABeUW2d+OjR31/165AGPriOBiw1RgPXVAGf7i2MemkwyF9yOMuDnUn1GQ
upCYM8hVEtXUQkALbppEIyM6cWOyyhlBlhN+kFnKli+Pp79HMgaBtq6M/38NHsRekrF44F542f4N
1pARCiOeO4Ed7BrPVixNNJ7SIxKz6ur11w+I2DpsouO/ntOULkK8QVNjVrpgbPrBrx8iBwRe6gg1
klREwmioUPqht4EpDFOIvYDvHz3gNLSSRZPxaMqJGpX8+gHV3RHDirgMWFUiTynsh36UsQRi8DyN
48rQ0UBGaoX0gX0cqqruLNdJcUr+d88JF/cuCo75h09B5sEy/sWIVMQBqrBjIgwKmfOI0ERxPMy/
mA/IVY1+/z+m8nS10oxwMpT4VXCLlnXToaw44ifD3W1u14v17GMQLOc3nmqpl/7MlZdDb+UH1+Hc
XiwG+91kdT1fcLvz9V6Qv3g7Xb10jdXsxtGNqT2U1pIznG+eF+Jgsw3Wj7K+8z9NN54zCiecfD5b
rrTfPCt07vyJbt+HU2H+RZxJi8lgN9tLr0vfm42UZWDcW+LGGYa73W4ysOVn8XEzt6azQcBtN+uB
O93OPnuow+cNLGltPdj+dnW74pXZ16niBsPVdMYNVwD/ztjv5BHn7Ge/cQtldufMdrNPoiZbQ2m7
5qaDzXLlDScze3lvWNb6Hm686ciTtc3n5d5xNwN9vtwoQ03eyfPBfCb4ztDfW/yjtbOfLzeLmX8n
Pk+tf/p8GNzZE9uWRtv9dnn+/LydvPq6Mv289IzVR3mmL+5Worr+ofna5J/y82IBxLXnzcizHOGL
4IbefVSA4tLbr/2BuOU105ND6zd9uREHq0DcTAYLd2td6arrDvyNYt078mp66Str56M72VmfRXem
24MVJwQDfSUp98JUWNw8O5vgYjdVjYvdylF+9wV/N+L01dQdWDr/fD3hFOO7b1jeneHuleVAWov7
a1n1jU/WVvM/6tPJ+kZYhsrvnONo19PZTn141hT/HH9s+1Wb6Zuvc+dZvUIbceFhOV+owWC32qzN
vRe6X/aOEF5ZwWz+bYVadFfi83Z1qa+dcIjsau5S3QjW98C3wtuNNnF3A0veK6O9tJw/BGtLGDp+
aLzMQ04/F9Y7Xx5o6kr9uFM2i/O9Mw8v1cnG/6T4+92FqobzByfU+M/22jXudpy7uliEq9m1MJW1
0WrnC9rA14KpNRBXhrMe7Obc+srQp9z9+lm1X/zlyhhZ3mJuDRxpvn0ehDanvVjPO2/grXbWueVv
fGm43PPi5cJdukPdVSbD9SJwLx1pv77fPfOr59HGmsj7wRTlEYaG5IqjuTWT74IFr57LytazB4Kx
m94ai9VuuJWERTh49mfG5Oo5nGn3uh5KF9gUk6fJQpNxqPjt8p8beb373Qv2E28g70VHuwiXC0Ub
hby7NMyAlydXe3kmzoYr63n/zZqLE38w1ee2P7J31rN1Hljz5WwgBYL4OZzY6h+yvJwsB85z4I+m
e8fBl4quNgzmE1ccBLu5Kg4mM2VypYXydjngd9zkyp08O9+2ijdTBlNLkZfnWxTiDwe6PXe/rQwv
+Dy1ltqluJrbV7pjTG61rSeey6vF7PNE3PDcwF9P7Ksdh/8tPK+N+8mEE+YDh9/rznAxVYLPkjDZ
jrQ9Z5mK5Eq3uz1kwWK992/m3mr25Ll7ECnaM2MzWmuWrQ/2m8nE5IXAuLFs1zKlqcjfCuHKulsE
AHjAqyH+298tlleS9by4dBZh8Fle76fKINA0/Zu2lR1jwDtb987dz9xv28kCX7ZaKkCP34IoTrQh
l3aaOrmaC4H7TfR0Z4utvMKfBZaLbwI3977x06X/6C139mY4CWd7biR5/O6zZuHvDvn9XFcHeztc
f5kYvLe8dXbaFMdNWwkDX5ktuBESRzX/CxfspvYnuC3U1XCzEefeecAZ0+BjuAjXwtDyreB146Gy
6e1CFGV+KGym4HPgCYJ0jj9o73+3Zs/RZx1YLMoT2zpfQuq5w+U2BGhLbjf7vBE28/lgMZGE7SO/
xRkbcYbIPfKaPftuPM+k5fnS8LzvlrISrjdbh793rInyWdzxwifheWntRqJoK59kn9ufy5bsLwbT
0FvPBvZ2tX3Sn/nFlYNOm/i3+MD6Jttb/2lmCeGn1fJ5ccNNAvFccQzuklcs49IXgt2duAj5R1FZ
Lb9NLW66H27UZ+c3ZAvsn2ChmN3M9hpErBX43o/t3JXPhel6MpJXNvaiws22r7YqB+JAtqe+NdC0
7X464JZb7+tWn6z8gY/zcT2XtphbbOW5NFosp/tgsN3vnZHA77WRrC2mY19WVpuR4zvy570n2vpI
3tjh5sbSPVsYrVcz5asuTpc/5tpExzlBDRRxuA0Vzx8qK19Qr6U5J41XwmzmDLeT5YLDZbVz9kM3
dOTwI/8c7sOXpcupwUdnI8jRPltb0+F+Le/Cq/1iZfq7jT0MtejWUlfeaj4U99paGnDzvbYZbmzU
xh2o4sZe3Wgbd69H+3juL+9Vdz3nB5xvQ4joznIzDFSLc6/3c07ghl44xQZ2J3vBHkjWcnpju/xq
MPNmK+HB59y9NfScmWiP1lv9eXM71baG8tkSRPdJ2AVTfbhY6uv5p7Wv79yhvdjMtdFWDgzhk7Zf
zPU/dGEW8ufadu5d2NN5eLUSFlPjwZUngjRwLU1afJxoW057lOfbpTxUrc3MGYSrrbL76K3nyvZe
W28dwR7qS29tSR85dGf6ZoX685Nha+urpQH5fe7vQv6L7E5wZBT7/1L2Jd2V4ui2v0hvIXombyAB
p7F93EWEmwkr7LCRAAkh0f/6t515b1VmVtatdwcxCNvrcEBfs5sPaSNHtWticwtXu+O1v5odN65X
7zRB5GIkM9K7W+qgph+drShquAv2JzWFBC1RxRk5D0Q7LPWIVm6xgdPKKr9bX9EK1gvtl7XOq7Ux
lPl4eZirLtzvUhetABFROH3EaeVeRRZMM3eh1/vcVbq5p5sd8qluhrJtgvam2+uYiQr7Z7MtsSj2
u3UVwg9fW7Fkz/YfU0LnjmFzgu5tEq4rVTbYu2Cl+w+6DiGf0l1i/fuGlEJ13nGcPTcwdJe5SIdB
39WOkKtgmPqONdprTtmi4qMfmawgzvYto01l2V435nWgYi7nOW1v9kjRy+i1w2nb5uHUJl71omc7
XFbiN2cd98GxoXZ+iWpbfddNN6Pz2GwsllZVzybahpz6y/pLRFn/PcGktmCrL7yDSsbtzuhRP8+D
75WBq8iPYB51y9p0i08VWu9ppqn7jkeQOtZjp4iXMDFNWYVr8q2LumYrqJXyVug1/N53cXxDwo2U
SxvO53Zu0ptozRaOF7XSUtbKlJWtWJboS2S8cwDc9lRTpQqx11iyzl/iFxNKffK3Kjl0VeYqttNE
PXtqma4U2eWhXow9ppv2b0FjxWneiX81bm384Avrrky86YHPxuxHil7W4iZrIJ3URMuO9hCOE89o
RV7ktiaambCTkvnN5C5iWlTIJrRbw+IdB5sh2OZtY/Mw0OC00I3k1lPig2YNFWzKvoJeZtNyXoI0
fSXdGp58usTFHNYbPniR9aute/sZ1X396nyTPGHf0TR3sSUjo5uzn7H0lpt+yaLPTKvhQtduPqtw
QndwsyumVIp7mlb7ZcOU2Z2ubHuZPLWempHK69l1exEk/nhqa9+Uqcr2UsdmOIxd5R2aactQzWjM
qWv3opVRnOsuXAo3UJt3wNLFkgZI2iHcjtW8xQjtAGlTL/PtmHjk7CJKOannsCBJYl4iU6UlUTIs
B7qpolnk+76rkVtFt6PVKJ1UEpdbgD6u0xGNBL2S+0KkfI4QSYJufj50S5ePofJYb2xynsc0xW92
QPFmpzv+JtR8rub9Zajd/OQHiyj3qqXH2u+Xc0gG9bwIFVwlTgNJu3k4ZrQTvJ8rk0c+bfJ0jNV9
m0TNxyZGxbNU62MatVU+hAB9Vu32h2gCWQKSyFsczO69LlHf3Ae+r++iMNxfVtWaazqq6LI2e8bT
edy+iVCSS9w7r+jjuF/KbJfjoZ78/iIW3VRAqmmwa9AfXBMNSyV77KN2e6u/8hE7Cz1G+zaURuv0
0Ml6PwZtpK5oOu2HHUjgs+3V9hkNtS6tU7bjzveD40yt9z1VRp+6xa8uNhBgSdW6laba+hsXR7+I
9vofQ921vA/m5ujNgc/aOFxfm2WMbwMTO8rWKtvfppD6pyDtVMPizuuPY+Xw/Kuxzt5tADChfEpO
ukrtdRJWQBGE0HnIVTcsNFeupzfp3veOLVXQ5DNY4ge11L9zdRY/xrMkt4NIq5uQOtqzIGzqheFe
lupg59jrWZW0a6nCeONB/ZWjJoz4LqS5quZoaRhgnf/Nz8T8bUY76w9gFq5hLnXLIzVoaEwI427D
aKoPVTdYQH+xXs2bISiZW6t44y/TaXIEzcLLbNmgFZSCRu3J6wJ7kq1Iy1WhAG+9mIsxiO0TGfY5
Y1Ho7yfbDIDflqrkcV4VQI/Q3Xre2jHkJFrpUVezKEgrh2La9/GeDn1z5/CXxeBn5NJ6dXOoPUuP
60D3J9onE1J6aa+k6ZoLnQLBdWC7g2i6MXde1ucA5hmfM7L9THvZHpIhm27nNva+Kl5lWJNVcdFb
L77EraGnysnwkgw2QBGKNo+j2ugSOCL4tlSDPrToy+VaBWPh7+Ow8G432cEfR4t+G3ZlFpAtT0UU
7nmoZNSxOLPm17T3a1CmAiyK0cmbihVF4pKCD+T90oncSROXLdb7bKisSkOGKG/3Zgb4jJ8kMNdZ
LYF/k3bRzgbr1jPdRHoe16nL1eJmtqpNH/dsC5+bJDXljjUswmnpTpA8khL/4jPoaPsY+hU9zbPn
5xMY2YnYrLpGGCV8cTW9EgnxgWYyXdSxnvIIGX+sxz4rYgs2h+Jpckc7zQVo8Y9I1Wgco9/fEBPI
u6ZWyTHKXHuEdrG9QUgA9BWpO4pomo6ykdsZn94W+1p5ed963Ydvlhi1XFXepTcdYWALNV+a1Xvq
x3V5NG1SMZvGmpsmtR9xm4r7bdSGJ2SxxW5Cd1qjJqlZp4b6Pd4Cjwth17dMmbYIcVLQs2eSuNg8
EXIlW1ukq2sVA98ZDwMZ3TdQ9uXcowUdAkEJgQzQzj+g3ag7s+5DyKo4mm7pZLp8jjLzIJySZdcM
XZ40a/ig20lefW3kV6xzT49BHZtCVjXCqQ334Us+6JDwtj+EmZiu8B5jctC6iXht64DR2M4l9UZa
VJlUV3JNwBsMBTtLSS+Y36/2J9ka9S0UvkpYNiIVcPTeaFm1+tuVlREpRhuED1nl3LHOTPszTNb5
cUxb8F5L3VXQgymxdg9tuShFvlYv2N5E69r7YfBRoUy7eKc9qWvuunR7radsvO3RoS+rFLpnZO/q
0ySDYGZRSutcrHtb4C0b89S6oT+pdFuBRlx9XmOZMax4EQPnG5aEe3LtD0l30J0fB9wD4rpaUZeW
ooqW6W63yt0CxjfFql1wDfy9HE0rg5cdiVP2MpDfBjkPC/BPqA/K7PHdgtbwCDmu3pmpbZuwqlcR
1x1kl0l3LjddQiuGbd1xL34f66IKN3cbpPV2kXsfs9gZHxQdNKxl2u7ZAwjFVgNeu+p2TtOAByAX
n14sZciGeVwvwTzpc6998aQJqm6aNF2d62HUZ2/IIMsJt5QAIH1dtD2RV22oxD10HkgjljR3lnbp
SdItLPZq2x78rqovlDbeN1Hv83ElRBex6eZfY0O9w5jU29XspIbCJ4fDYoi+J4O3fCzzRK5SI7JL
kK3iqTW9KZLJt8/tV2JNs4/8rlBdQFzkzud99QS6oSSK223dFh6YOnhpetLnLoQIk9rYPu8aXxwq
mLz67b5AKZurxW7bztpgHB51uIinRG3D46KrzKJUB/NdrGlb+HqNP9Omwc8WAdSEeHrMTJL9yVv+
k2r63hu8t1+L8XcR9R///b838t32rv8cfxvo++fPvyTpf/7v1nzox9F+fIw3P81f//JL2f7Hn/7T
5PxSs/8xA/i30vZ/67v/m1/+/ynbX9N6mFH8N8L2H0de/qmG/zbh97u27fv/J4ZyDZCON209n4bQ
jv9L2/46bQhiMqZ4fOjbeN8KntB/ads4ncL3MBL+dVTd13FEIWTv/xa3Q2ykAWyVBcHX9oo+jf43
4jYGQP+kbWPHAR8TuBE2Cgxx8FGWfL0c8EdtuxNDZxPf+/nVhdpGtCwZiOTruvyaUB3irTkEWX1E
ATtbz9/YBIwed/fOe/V1z+dO8U3sxQbiHW8/yDywUb2ZYARCfqu6ZzFfpfQlM1Bivf7QpBWjw6vu
70P3BorCx+g2Ht47b8jHZS3r/ke7ocNtQBLTwa0PtoZcMVy26gp7TZ5NMAy80yj+vf2uXVioZruS
kM33qStnGpd08stIR7xLHDNo1sFEylC23NUJUjQt2iTlcvtOHeHx1PMsalg/mLxR8owtwfOpfddL
eyBeAcWrXKw6y0ocoy1iVLwAzYGVfm88cYKiTJ0oTbIcIiEPVZpBIlOHJDmJPTl5kSx3l3J82V8G
SiIEGsnFkJ7q+bjTtZCqKmoF+r7PfA/emoqgcOn31d35632goeQ5caLJr9qtp0wSFlp66EfNuv0p
atMb671PvS6rqmYVuQMbZWGEXmFumikt9NxlEB+HI2R41oyH5zH9Ne7Z1bbfBOvd1kbF1lclRBTm
DYI11cTG6r1Xfh53Og+rDZITXAcQ+kj4hwTKidt39oUZSFR001MvJY+D4STByEdPHIbO8BWcu6UZ
lKJoAO++HeoH4/2k+3ticNt1lhM3n2ZjWZ/NZbJ6l0nUz1M/zFyLtRxhfQziU+5x7htbrmt6wnks
fFeHCW1Cgoa1YcwNqR+qxjt223bVb+QFMlMZAgFNUh67Thci/ZjT5LCb0zg1V43KykVPrEmuiBmK
QPvMG7Ncyii3a8i+xOJ6upXB3dz4LOkqNLOdeyYrZ6g0MklLZxSPyEeTPllNWL1/Nll0GHoP3Hh/
i7U6yqzlqajPyruaEGrd9CuTNbTvEfg/OrTVW40wSCkL1HHVIxM1OWxYeZ+YXHQyd6OijLY2Y75Y
csTCo/KX/TjugWQKHs6YmXyTWbEr8AfIWnUieRt34CXgtjK569L1dvHW53qW56EZuNv6gnjTFRqf
SzxWd4Kl8DYiM516m6HJr7yeP4eZPkIquh73RbNQD6X23NE67zoOPhShRaae6nS4uChj+yyQehHz
dprHQwPZvnkl3jozr1NlMIZPcdLNhZrMcQHmTL01X+zul7GJ70S6Nrx34XeyOY6YeJtm9+hvUxl4
d9COj9OUXaUDTJXK5yGcKkuiPIzk89APgPvbifRL0TTV616Zjg1QXnks44WtXvVNt+69MTZmfyjX
f+fu+dmf3b3fKuBvg5Q+BWLIvPCrQv7B3fPBd1UYxj+n4KzbnYVN/L0hb3H3sTrKPbFw5XTeRytX
XpfH/sTARlgc3Lj6UWvHM4JCtkAFg9xFhu5shg4PJriBCFa00S/Pr68b6z2q6apekrxKwrt1Tu6h
sBziBEZJDGgU6pOcUB+r9Ig8b+Q1GasLaB+PE7gm/svsDzdx1X5X3RXV573GV+gto713nCJ3HSUj
70RbY30+IllfJmdOmfaPUx+wxkSHNKZsDqHCmTZP/BpwamVzej2LA8UX6qqbdfmMxG0SfKQqLXfg
qe6uRvBBtbnDOhZe5Q51GqGy7IVaPqt+4HpYTn6zsnT6YaOateOV2w8wUHNqB9b4qM0wMpogyEcp
CuPb4+r2PHUrUvxH51kufZB9qH+phi6/pcd48sHIO+ZUxjMUrwohHm8HOcewph7aeD2t9XwdheR+
3cMythMXBj5Loriz1yr52bVvfoskJ6rYguE8pmHpdzsnWVf2zacboT90CxOBOCTB90Q8BPq+9h/r
DMQruSdSMXi6EOolG82XHvLazojPRHNNujxcWw5TGebK9SAFcyi9XgC7466O7lqnoY5KVGmR+23F
gv7kEvJjg7SSSSjYgzoF26dpn7/A+ojY0EDv6SXUKatUzb1Mc3z8pXemDNF4Rrectn5li6fLcYGQ
BMVrox9VbfEtIMfb21afLf1m96qIZnOoRqwifLnIHkk131AjeNRR1rRgMpCH1GrzTf3Y4XXRkfJo
lQffO2Xj1WweHfgclWGx2ArUdMtl/OTRCU+sYvX8asVti+9Se+ht5OR5rxt0GFi5btz4vtaFbdoc
1vyV1D54/pS7BqGB7Ni8jo0UWJOs0KV81nQBG1p7CGJy9MPxEPlj7ql3KPpls36Oy6s24uRlpyYM
mBne+zTlTV2O3VjM41j08Da81iumdThEPSl0OvF297lq79LGQ4cj6O0a1ttNvbykccO6JGHD9D7C
GKbqydq3EFxwmAAJspiHQ4cMeSJYm2A8zWDjVrRHuhImuzcHp4/OlI3iOsG94alw448Mmyijz4ZF
n7Sl3Jc83nxO1DcyjJxqgjYBXdLgqYWIHITvUO9c1WfZGE7m8DSlP6s4Y0v/uH0JFiGaroCim5GX
UYjCSyybXMaHhIKv/hicPvooJ4kKSmOOItvY7jtWZYq3EO+C1z35NZHqTNFU/RAVANKJpvqQkEay
dVqvh91gDbKPgTT3XRjddU3MaARBYd1OgmR3IcYOSGF2cW4awhbIkfN8D/OFKyVzuMzcDFPuLY6b
Cjy5f6buzZLlINSptmNOZcrX8aeftYfBuOvU3EADP06LPDQI1B7RJ33YwCTJybaV4z6U6os3tn6h
awA6eVrIt8W/pMN5WeDdwNFY1uEi+kcce4M2N8POdyzsu2MUKAa0yt38sqmewbI+Dk3AKuMQQf61
qg2PRQ1PbAHsyjhAMuvdxKdBYQmuEwEbm4wHm01s9r65+KkJIrgKEgJ1k+vlztOfMruCJ1Ig3Jmt
U+7wKVEFi0Tcx5vLZy/NW33rE81h47Jlno9i+jmTlU9yvyhvZm0PjbMJ80SAAsAMkGC8KirW9NHU
oLThDOE9hCNr2Bj7CHkYKPpIky03sWJfOoKYKEzqifmdykENTr5n2B5/9t6Skx5qGR7lzaovWmtm
u/E4iY2NsuKSCJ76sPsC7Ob+0m5eadNTOsNqqeazTYEVwykXfsCy4PuK0riGli2Dx2UUsnAYctuA
Xw8fHXJwmnXeQcZfYXMMkJpW8qZWxXdd8TTaQOARpXADFn/hoTyC9mv6BDUYubyzWHR5Kx7D+asI
F6J6M182AfAxtAaeGcfmGOWWRhxdu2zF09AkzCA5ydzwUSiAVWBtcjMih1r3s6+SXNSvIFBHJUZW
D99E+9NFflEl2UMAa3ioWJrVcBOCAmrMwXiPOjDAX7Jo6G3/5fb03VetPjR2KYPwCrutshFNmgDB
TNvTl9XilTH5BaW0CEXHaVblTV8xFxgE1XQyCZAmGDgBJakdi5onGoy5gR5SAdK21YN2d8LEMPD2
U7BcBGKSzjGrxC8/EGzM7gfXFEkdHdsvqBRfp+HKfYJhBphsfQLQm11hQODQTi+2rXlEdR7IW6+p
imxfjn33aKv3pZIsQfGJuh7mXsWq6i7wYdGtt6R6o9OnQwWtYww56BiZjuEH1+RQX3iIu2+TkAV2
Osg6ciyNYdePD+H2bRbzIZkuscFaI9tjrfN4XvKWpMwkY0FTTA3F6akZNGZ+PsIetSRLC5ne0eRA
Ishhoirh6ueiic9bCGOn0gcS/IB3zJIAP+5todLbdH/e94VvdYdQuY5AFWgj8q2VKOYpH+LHxtvP
VRtxivEdqbPrNn1r/ac2GdiW/ty6i60vyfocNEDcYobaEzHoY3lFR+T1xQduqRsU4v55cuHVANlq
Sd9h3vJpyVgld+BC1MtBskrDyY0kX9I9H9GcoRMWWRYwGEdMR7/WPYO9k5bUap4kZZgdgHh6KGUa
xMQmGW9ClPowLlJAOTqvbLUri8ajhBVZD1cmuAV9Wl1/7KtXE07FUmUHA4RAPHj+q+HdhEtNSNDh
GCMmAodooq9ZDC89PAUJnoZ4CRuLWSH43caC34zM3+CzJqdoICwzn5k6VeYIu/q7ct82+ulg2a71
wOvgUaOMDxl42PBrpjOvyG2YzHkQnhcPk1tLe+zHcwBKu2whWFGHHqJ43JNz3Q8s8whmNmqO+a+D
M/KsfHHSwXK9yz6P8KBnW58ScpWZ6Gy6NzttTMzjQYw/oqHnQTrkMVIbbkW/YIwhfZpkfYD1wye9
HyWJ2LzcaFCrDjSJ9LdL8hIt6SGb3rcoQGKAFFb3CihsbEOE64nIhrXk1gYPvqh5tbVsi67r7W6j
b9k68VSjlRiVd7ufu+SjGQ2fHaYgSM9mK/Nq6PNGhoclda8uQ+WahmLdunyoPRCU67SjfJro0S7Z
gxwsKE4zP7S7vYUXDcydHUgcgcCpAwFp1OQXNghEjo8v+5Lm63ZDMo9hXutcqwedPnvySsXxuakU
D8cnD0ai0dzzMEiEroKRtZxC+2/3d2p/BXPFex+NF9pELB6SrmURROJNvWaofl1v8iVaMYmB2Tnb
ci+oEcLACsjT1buZ0Odr/0kHOm87zdTe3KwjCOg6gl2l+NwGRH1lJotvNtrmXf+4DBi8iL8Ux/im
j99IhfkkPwRTQ3+DLQO6eF40bKPgogKRxwLG8Ii+mHZ40APU5B7oseGk1cdsgyHQ2YdGo/P5Q54o
dQyhpC/pilz87KsVEfLeRtfK3kv5nmaSN4gcBfKWeO76ywwh/g9NHlRTHYhvYXBOZyX0vfQGni4N
F7LNMbbGoJJCr0UXQqFoA6jTTXzMoBFFz1RBTfddAYMCQ06GbyGIePcq9geS9qDCT1H37jJ7bYN7
D2r/ePHQ0MgYHILFlKuAJ9NgDjOE+Ze+9zCfRQ/tdIhfvQil0rpcWIBR7zVu9AneNDQfrwjX5QiL
ldm2vx+8u1UhRn7VuCfaR0U7izJLKu7N/oVsr9ESwK2WOa0rJob9mk4TW6L3qj8R/9iNkm3zfAqn
h2b7XLKKdyEaVfesCUwp3Fi619cTjBLvwS11PuqAtf7PCrBPq5V5smP7GB+9MWbd/Las7034C6ec
MpIUqZOF2G5EU5WYTpi3+Ti1n3SAD4mRnibYwJ2QYCCNYjjP6mGnWF84hXHlTgLKr0iek1kzGd+n
wXXkP2b1t5WiIwJ31kPA4Bhyucgi69H0m8uwDHder+4y3J+ePCa3GOOfb2AMbOpXqDoL7yWULzsW
Tn3QOuHhtB+X6UelgQPXNW8jm1dBy7LuwdNxYXfFE2cPWV9dV/R9MqQcJEEXSYtJ3U/xrwWVu0V3
1OgpUfbUYIRoX19Tc+tSi/ze81WGx2E1x3lXbA2Tggxt6bkexLI7BN0MOAJtDUCh8h4je7u3I4uB
i2XMvOR1XsvEHKtJl/U08SgYYMuuxx2ay+jdVMBh046qa4W47EPNRJew2psLuJNFZvZrkuhi7X+u
5DJpzXenuEEFdpbwkH4mmF/phu+L/mjNnsOABCB5ntBJ7ASvDI1O/YQVkUeQLiDWSQMB1G/zNkl4
tn0b29dkB1rb/OuuT1D2FIaXdihfMUvxhKl6NHD9w/Vmijy2AsF6wZw3YOq6zopJt+CzAN81bglD
klsmi2lsOQnuFnVMQCLk0HBZg3TJz7YV38fw0yAC2hEjQXvEA/Ia4CkNo8WwKMJmfqzTmxF418bw
WDDT4Ze7/ekrPBAP7Wm/i8b7Cf3QJjBeppRtyNl0roq5u4xgGJ17rabnLHha0SsXdS9nv1AQeDAC
lfvTsZ2fvX75qbL40GLB5Pc2hdQHz2qYHzrdsRCyCbycrPu+Ng4NtMkVWbBM6CLTWhJQ/06EyH2o
Rt7jBqqDYSX4nSYnyOAIopJS1cmqtgx8weP5M5r362z2DzHpCw9e74wpSBHJ87hlLAsTlvovqVgw
vwJiGWAecIsLMnY5WXqoLnU+RbcVoElAAJrhM0v7Hkbn3QLrx/eNf02hDExhxbV9RR6N9YeO3nU8
5KutME0jwOF1QcWElVx5h/aWxUe6HNWyMUwEndTk4CCPpekRO6LCtPj3YLhLQOowAnhM7Aecm9xD
zV3j+Q5bMt+aWOSreyXVq/QQrKNExwJmgyibAQ/E7lS3ID3xT+dLwB1TBPWUQ9v/mr/KF01+3z/z
dyPjb5Sxr6H2fw69/6ssBgvij7KYmJpJe0n8s0vfuu622oNjBuhMxqjc2ptoGcv/IMT96/W+LA+Y
HnGAgUa8Rfvn6/myHjHgat5cQctx5qPB6F+JGfFjxrcSGHLnGPzk1XD2kWBl8vuZBv/2bvFG1F/u
FmfeRtibIcI+PBSOzJ+v7sSOXbONfdshuUh6Rb3f98n5t5//Nz4LLoCXHLIswlvCQQBb6Y+P04tt
1At/ehvzpYiuBy7yqkwOQdE+Nof/+Ul+fdU/Lxx21QVhCtIIEBnn+P75SpH0aIYZlDfVP23epV6+
0Z78J9UU1tS/XAPzHgHOWvOAduK/aKZm3w1Kuf+2cHnxuYD+yNITajELn8URg9JFnXsH8h9C5G/W
CG9OYz/ULMMx078dEfPHRzgtHt2Ait8Ao7imIRrw9B+uQP8mCHGJ6LcIRCDGfwnCYLWDdo3Dfc15
yB1vbkWeNiAbV2HulV4uCvi9Dtr2lq93//Oy/e3d4eZg+n2dTP9XGbql8TDR2L2pzgGLQvdts/+w
anAX/3XZgtDDyV8QurGlXfqXZQt0Yqt4G96yeWHO7iyQ0c2yL58K86Zcz+vPekmBX5LqLgvFz8bI
73EzXmNcsBCrO7SNOy3YPP6m3cYf2kdTaGkIqTh8n7bjmNxh1hj0IhuhkNgDxhm+B6jMQZhycFOu
suz/UXYey3FrSRp+IkTAmy1MoSyLniI3CNHBe4+nnw+3Z6alEluciV7cjZooHAAnM393znLW7vRO
8dCxupmQOrr11tUvvYZAbdilje6uzGGsN5sWowZgQXMwW6qQcN/p7HhoEpNl8sfivWav7ZLZHUbF
XQRl35eSj3TLD+rbsAV1DGlFuQ8kzPxCfdeNs2PFzWEB/2pSw7WSn7F0E5bZQenCc8agKKgfff88
9vqWPBFXUZadPIa3SHAjsJx+Y6bd6xTUu1APd5peH3LQ8SHRmLdyW5b21hw9Wdp8BMHe1eqCynk8
CB3KnDyHaDHi7jBjoREi/VDmsaOCZsRp6hnVk5Com7HUDUwH9QfQ61mHy5Gbdmd2+U4Ycr8LTFc3
BW9gt0erdKWCsclImOH/nV57W6L8pI+oSJTCFjDQRLVyFIHlYql/GQJ01seYTrplPB9AOJomctC2
7NMxgYJ8buicRWOwJZpQeap3kQwMoQTdTRBpGwQD26FGr6EVJ0kOajsT3CKM7wfLum4A/gfpPkPq
l7Tj0VrSdTidRuonoDxSMH8oteMcG2ykumPAN4nBcdG3ZgbdwfSfz3eTgWZHvetCRHuIKKO+82VZ
3QjF09jmrsQgGuTpdgknu41eu1jwkYXch+lD2DDQF2/99EMM+4M0l37ZpAOSoeGcd6KxGWcDrm28
rVsmNGvCXlVLieEsZjz5U7Urus+ibs7jPJ/4zhk4mk1Q5bYpvIdpCVdCVyWJOyFUHDM1ZLschU9B
ecDkcZuBnUVidRyHQLTl7q4flZtYUZ0ROAY2zamk8jqBmAVk3gehSIWPDuBgt4HS7opq9rUh3ERB
4ihw6mpv2VV3rNNzIKNIfA3qg7GwX6a05vn7mB7HZG9I8MLzeTT37fQWBYETZopTzrVjMdO1uAy0
SHnUFF5DcfDbFsRBpl80Azi1SI2uutkvQPKTVdQGCaoar12y7Gq4gqyjVSkZlsAiMCF3wQdFyY0E
kXa8udLn3BVrE2Vp0gKbJswq8VhWgAu5uyTlTcTAN/Hg8BqodjJYspcFw51eQKW2UfzYa+lR74xN
Pz136UkX9rH2RgYYk/GVTElvs95NQzxNDf0KOqEhma6JwHYC6xTNN+oS0eQ+lcmDlQLTxYavW5mT
q496gN1oeKoMY9+nupcL8WkJrHOUoQ8Kh5swaLaW8FjnIrOKeVRD65hEQeWIU3KtZgIC6Z903PeS
PtAqh01kF7lwjyb3OTMBqtpafBp1EL9SipWbelAFYNoa+WCU7gwpeRob/aZJYleBCteX6llJ9F1R
l6e6Vo85jsDRHD7MNHmOU7Hg4xeQ68oSAp8q1gFs2cqtTHQ7ZgJLpnfPlm3NzC5r4E1Gd/P3AvJF
3VeRF5PkSH3UOd3g97o/KUglzWR5LWeI/WFyW5xiZiJ9U0TWEzovS79qUkBoYwwO+bysIYIQj73V
aACTOHt6PAQRz02bgGQgtK+C+CFMD8XMA7ZOrSnvrH6lgRY+PxZN0NEaMIKluIjAR6e8PAWrnLSX
bCF9M2DA+/S2b8Bcv2svv1gcRDY4IyRdYX0u2y8eHVPdPL7G2sFUDlGOou9fh1/8xw5PWZUyF30X
f1myZBG9zHoC9u/rn7ZN1Iit/AowBnZit07tiJ52ED2E33cwyE63ZX7dtQ7jt6fagxeUdrTlW3uR
b8O7fidvMUxuo327/ft7oaxW2MtfRk9r0jPpokLK+UVzKxoRJ+JO7RvC040aDXzizQ9tVG/zMnyS
smlbhNK+j5+tUj3oI3LFvDmJScppoc1OMidvgmcoqVgAk2L8jroPAAP9KFLiNH8Nq7sxWu6qPKQP
rNCzynn6VApA/wniZi0fnw0srlA7kTMbvVcyuwjmQxFWrrz0qEBUOFf9YBXZuyJrz228baTSHWbz
NGZXJYJKLb6KZfp9Wd/jB3LRz5yw/tW5VANZa3d6c85QwZTjqxgrSDfv9PLesO5Vud4uMsR85Qvl
D3N+MFs4pBKDCUBT3LxjYgRfh/zJliuhkO5qg62yDsqfqBOudKNyIrXx05RaVEJQlvGmXFmLBP8Y
tEWhTwAqt6IcHxoFhJXtDFXi2QiqXVYZbhgILkpr4MkcxfuLZva+oX/WerFVhPqkUJ8HaQRPfZX7
a9VMHD0bzhY8ZhTLDiyFozF1DtTqajbcuZuuSzazsg2O0lQcuzm+Hc2PsLiLAkivaYUspPcuNhlG
K93NJxFhx1OaHMJJum1k08vghRrdW2rJkePbTFO3RpHY0gLbEBhHHe3L3K0cpOBXuXSKe1CDDC68
gbVeOwDIhvilGj7zDGS8vRr0ZKNYN3k4bpv4mVhNO2oqf+wyp095VJIG3wzoVnSsXwTZ/CEGyNGT
7WwVvmIMH12WHqdgcQX8y3ECKmE84DFEaQDQrsIHP1fhc2w9SFp8WoWhlWRdFR0CAwm5w7Aw96Xz
oaBfiSi7aWaylSsnJAY3AOTbWUXLYo22bkIdWBNzvmLHEyjjvs4XdGT1RmyWHykcWQOmPGGfo3zk
r1YR+Z2kvqdz45Uh15gl68USpLMZl/t4mgDZxr1Q0BVa2WEYbyzth2i9kH8eOVG3AHUKx9pi06vp
TMb7rHjPmtmexWZvYoVcjN6VhXa3ynqn0MpsWe+cvJvAwIQrtaEcSydVO+d162cjYmE0AFUR3oy9
4JWjDFVTgyFtE5aotEJPTH/qEJZmiVmnxCMLh1p2J4D8bVNO20HuDymutVoTbyME92oDMygity7x
VwT6c268TzHMQaKD20gnPIc/iqlx6qDBd9G6Qq02jpmr91b4NrbjT9XMoABgEZv4pK4cbZDuWkH3
LHHeSgM6EUk7ixkKLTgHFmNDWdqYxnQjadnzaEC0mmjpq0+Rtw1p7DtX7Ro2ng0d0y1W+q1JKe86
9Rxa/W0WWrvJ+oSC/IzfZp2v2vRF2uFuFrFH8PijBHHZfSo95sGE/2/fjxHKHMAZ6AN18uVyuZbp
WrKo34yiuqlE1hINiRlDPeF5NK3BhUDzJhilLJnQLNFgIuJpu7sGbqFpoQGVyhXRT2QIt0YVM4Px
YwzUbZOV1wKmVGt60ubwtpvrtTUdaIxRhKClt6f6tld2qq64Je4IvUKlkF/XqbzVRWGTFbAYuTS4
ozrui1z6puKsBf2i4JCVQOiIqHKgLTPr7wUnkPNFHabuLdlpG2Wb+uMG2cv2Ozjhi3q/6ldXaaix
zo4XM2PeCA22CulNLa6LiiYuahyjR73cJzaG6r+XKkn+45Yw1lBEGX8h/gmD+P2WlMqIxzoxX8X9
iirQNgXuiiqYdv4c7fXbv1/tz/XjSEYuR/TyivxcIk552qBd0czXYdPsig2iw43g55v+u/L7BajA
dUxtjewTLUm9vKk4G0Q1kS0qlAb0Ocimiy3kBrD3h5TyIVbNnRYw8M8Iak35IQiu6jmx4/g0Fts4
vMvjh6EebLVVcqcYx9eos+xYa0AAj/FAuMFnk16Jwp1WPnT8M6vTtuqU7EQ8NlWJd6DYNTLaz8Du
xvB9QHbm1Kp5wFBgKgK4xpM5/RSVU5pUN9VculanOKj72eyaY9fvJHBYIz60yaeqD3ZRIw5E8TgJ
vpHdh9W1ERz69COsU7vVrhRNclAYJQgbcxXSbqbfnc9t9CTPkIjNtYUAXjH21lIepyQ9D0nvydVP
vXqcwxqjQnisTIb/7mw1NwVMkCyIjJd3U3Qr9Ilbj8tV1SI4a1OXTMpNq1Vuk9HxQ6UyVzfdrgQi
HaXkJ9v2Vo1Hx1SulXh8klJrg4jiIAeh5iZ55k7ScUCtNxPaEec0ahMePlSg6qw5qyVfKJNtlhu+
BqXWMLoAS+5iJcGdAGlQYu/guLL8xIu7KfEnyEgzLMwNgaDt5HCTpi/aFNpzlyGtM70mys4CZSlP
on1DuYbtgLeo/UA6NgH1voFeqK60AG4BG8UuCc1jO2HIVoqN1gKWp+ZWElIvm85htGvTwZmbfCtG
OKhS+KMBqaIwnlMmT4rPocC8UeKumghaSJJlq0XWvpvOFR5/uzS1pzQLHpCVnuIUwte6Nqtmn0/l
S4AaAGb2aOTiRP+Wdc4YGY6+1lyA7UxFJYabA+ZOxwg9wMGiEXbSSt5Y3UPXSp7R9h/D/GpIPakU
N1N6V5vXQ3sM8ojKJfS2KuZrRIQBu3AsRNQHZbgJZcEJw9geES4i1oEvuxbrH7mQning94MZnbDP
q6gn0HAn93D+WrgXB+QcSOaS5CNB3bpGmchmu4l69a4Q9yusoPNixvp5mAQ8+JGwU8UW1pcCgr8w
aBmxz5GIUm15VKJgV87iQYOVjcDol1JEm6jtqk4+mFb+UIn9fVgbr2pueWKID4s7iAPMjbXmxXjV
sv6cGt0Oi4g/GoJjdtczFNTyQ+YnovHa6tDTYmHYiT6voi+7V1Q/EbG8qUlrC7l8RmX8kJhIeITs
wTS7Pd7Nx5FucZ+k43WcWPu6y6+j1VJOP0Kdn0+WGbmF1d+BYm2wZzFIiidxCR+FfgBgazRnHut9
vCqqezCzBvVONF438A5xA7HcT8Ytg+/eMMOrLhZdpUqv0li8r9HyJ8XkiFAgUyRvIis9THGDdljI
KydozENgdddJTT5Ipd1NUvxN/fpyt+dAZIqLgg2BgzZ+3+2rVByqKRVe5z04xwvsq5PZoxsdipvC
SZz//2b/67VWRPsXla/RhdxZJlBZwm3rd4dxE22T/XfF8ttbuihgAukxY2MGr8mu2fU3oTfY/abc
gVdzS8E3t/QFpwAc+cv6rXPfL/fUxP+9ftadtBn94fCm2+n94Ifud4v3JzZNbqlsWMSbGRqw8kUP
kGFw0tuipjHsbDG/ldv7vz8cTCuXrczvF1j7gl/uZDYkuQhyLgDubpKBAtXtUu6egu2MWtxJSE7w
LNf6pjRLX96XwhpCZDC5X8L9ptjNo2lVb41LJIrs4rHfWQ7Aj+ngC95kHoPcd8/sT5SAO/33JY0V
ov/lTpkKWgIdKu4UR323Y49yUP4gY3NmN9/Ed98RW9/do3Hx7MysMFIEyW+tN9CuwmrAPZ1DX8VS
4mhO5YOxHf7+NL94mDrp0HAMlqFrf8ANhAlB3ljglnNN9FSIUC/xsz7z/36Vrz41rFUiKBRchmIa
60r/spLLMGRD28y0v9l17k3bzu7d8Yjdw4bY/a4x/eKx6RwdzTl9qqbAUV5sVTGGUv43v02bJLDx
B27xSO3De6ZqO/GK07dP7as1JF1bo2WEY+Oj+/3mGllblinG8nBU9/E23Sd3xtV8zehia05+rh76
g+n9fT3lP1EiLiTS46+OM2iZC/ywz3Jwcnl561w0Cj9TL7qT3MwtfcOZ7NDT3f9pxekrfETaG+1+
i2/dCZ4i77vbN76YA379LdbFV8JG3aRjvrwVwuAW1NG8fWuSR9gJ9BFoO2knU+mcFbqjaWhGspu6
j20zv+u0Fyl4GPBVFOrtEkx2ow5u2mWbSio8zMa2Gf7IO6yb7zma2w4xyoDUvkGAFWaZU8dXrRS5
tQnZRNpMOSCISUTCGu5jvPa14NWY66UhYdBP0Ze2u4qZfa730SqVkA/iJLlpcx/jOLXmclf0oMZV
7JLY5ubonZf2LGAnGFG/5Baa4H2CsjZR3KJjqiV/5aHs76LpRZpuMvNhaRAn5z+/ecLGn7Ttb4/Y
utgLokpMEqtp30q0+kp+bvIXVAZAr4dkucM/hA/cnmMAPwNBkYm7KzF3RLega/KHSNzEuDTyijau
282S6NKNuqF1rRGSNvIFSj/76mchhHYtCn4hHkOQCwNtrJjca/V7n95n1VmRnlY0qwhib9R7r2kl
d+n2plWfNSkh3obqorbIdH8UIZSjVh9jERtZfL0kyLl5LFiJbatNnEAUXYmgoN7gv036piHEQPSI
ki191JPJG/R6I0ziie/q1CyTlwzMCHJ3VUVHRT6Oi2jTTtt515ykVVOGuDooNoYy7uqUCY37KzR5
rxolWndIBoxyUiV6c/ykw/5EQ00uA16CZfba8l6Ta88sX6NaJ3cv2zHj7Xh1bU0cnSpD/a6PWwWN
tJzvNTX38OBezxlirhST+OLE0evQRc6SEAEYdp6SVKgSdb9AeJSxEJJFRhhDdjX8xBXSA1FGuuGk
mbBVRtLk8uQaYBc/JtrgCkNxMGApQoO7milaJnX5UYQoFfE5RvpJrbZ054mYeqVGjBzK2W446tNV
KJYbsTB3UoRmqRQPagk0CLCRxDwQjQGIKJc8umpkxDuy4g7mtZwaPrYNSTzp4afZ3nSs2dStMxwe
d6TR5izeClqxzep6K8Iprq4ZKTwnCtkSH/roIygAkXlNJzoi2LdavkNBaXcwvXK5UwHJWnrX9lio
V4H8meSHnL+R6yejinCDnET1M6oUG8s6sUAo5kARVeluylBatkejqFyzf1CVn/PyMWHob2JeO78X
MF4WG9E6FBNkb+sP3UsXTBtMDfzzAZ+O6EWhgnb7M2FSLpSHdDyQKIfaMPL1cHZS+WMqblHVVlFo
C0ptDyBigQwoSQ6f9lxpCLKnxeuHkbEcw2SH3zMnMAa3gJjV10IyYzUYTnXSfMjGnQylrBM/USck
CfLbI5T2WKNk3c0AIQ0x2ubFu9k+Ze1Zy1J+eePG1jabftTm4pW5z9tvj0XshkV7qgYS5PCZhojK
dJZQ1Ei0yJB9mU/x8hGrol3Mp1S0viu+3+0kFw1bTNRWPOXTm3kqjoEvucUmAqRxDAfhFS7fn6kb
usp99K8DGv4jx7KeynQBebGByapm6iZo8h8iISNlhha4bOtZb0itw22F0n4z/8zcCPjOls/w2IwR
qo3d6RGhWfgjg0P+pm38J+/zd+Dtt1+hXFSnHItoo43lp6kKqj1Bp8v5uEmrOymuSJhIb7tQ84Re
Q5odXXeLjvUz9rImBOPVdkPb+pPKIJ2Lt7XS+dY8kEWA1Q+CBdcl7OMZ4n3G7rkc5dT8GBlcxTly
S5X/rukKcoM6VEPpEJCXhtbMNWtpE8YDzALkSzPg8ok2JsrjZKkOlngbN8p7bY523+gPddo7I9uP
mYm7adA9SYzcmCRGWQ4eM1xjlXizxgc0wnWHRUvk3Qp1zVfb53zON4gO/DIZ+H5AnmP5ESMIklPh
YZavY6F5MqVXcaxtUVRuxiigVtNcisTLpKdxPrTo/6RZfwyT6SSb+e1QOuQxoq4wrKtO0yLXEksL
UB7mRRmqMwtjYuux9lU8HHqtsWf9rcES2naDFxH46uRD8zlQ3/9eIL9sKQ2aPImEM13ULzU4RZ4a
qdzVb6ofbhFlezBczuSgiPm/jIpftni/XOziEzLCdKpRvL0Nm9EDY3OSu+EpOE7OAk1gN/540G+X
629u8Ks29tcbvGgrlWGUtIYbHB15v3CD01a6HWgqFUc+hJvym0HgqwGV3vXf67nOX7+06HHdRn3V
1/8g1GdpG/uaL3nitxD1189NlxVOsdI5Z8+4mLp7uSuVShi5LdKznNZWXnOns9GC7JJ9/c1NfTEz
6sYv17oYukm0kQZSXt7aGDgyf+7qb3SX397MRR+ukhdC1iWa8J1wNjbLNti0LhpVD0x48+04uq7M
H1vZv+/GvNjKMnOYhiRYV07aIHjzp4N5jU+pE23TxSeE4hI1bKKigLfVf52E/B83c3X923+79kU3
mshK246S8WGGBJ/1A0mvwSnSceEmeHKEtrJztMeKhI9qTnZJLuFb6Y+kxoGIwg12naMlA3G+N0jD
e6QxdfwYKTj8saBV6fwoG92pRnyxEGjTVLsGXMswTNxptKpuih4qEoSHPmkahye5sebO0et6L4bW
zUjr08jCN1VD//LbM2E31lAPdKYXI2Qa9XU7hdNbLmhOYs7An2Dtw2r+vK7bBjthBtm2JVrOiUhT
ypGMSfU2hgaEiyfDZp/p3LXYuZ0FM6K9jUlCVuCnioNIbm/rFMMGbp0aytbSbnUE3hLAtJKX1Icf
QlpvTBNTU3WdtOAM2sME3JsNszsnL6JxPyLhr4hRM2Y49OapwSkutcT06QBKxPHWsLgTGwSxDR2R
TBPKxBh0UvoohMQpRIEUzJ0oozJT9kIqO1L//Pdt68vJ9JeVu8DucjTThjZNb4Lpt2nsCSZhU8bt
UP2M5A8ZVuDvV/v6A/zlche7SZtrjdDyAf5LBFrQWlhXlWf55cbafbebfAXPrKfv/e9bcbGd1GOl
iAlgySp7nnapF2ImtJFGAoSGjvq0Bn04f7+/L2iv3654sb8kigRNmcxvhhDYI/agMSFfNWBQQ2cl
iqMtER0JYPvNqn5z1cuJvu6FVDWrmdK6gl4xZKXkydvvQIwvN+d/r+blgDsFY220yvRm1acB3T+q
n29uQ/6y8f3lChdVW2klWRqs8HNRyVBUDiGhKNkgo67E+ZgwYYioOJpJue3MCn0qlu8ybnVUqirR
ER9Dlj2l42QbQ9nhk9SvhVq5MyMEC4V6L6zjDDl7g6QQqlNfz0ALf3/yX8Gsvz5666L8y4T/Jk26
PoR/QPAtASpusFtu1ne7eDB5IN/1yl8/EE7FUhVYVusSxzKzpS80DRzLIlHgg5yQb17mf4T5fxQR
898XuGgxWjUrp3SZ+X7Q1W/yLeISm5tyhcfkmRR0F+GVT0Jw6E/O5NXXiFURFeB0Acr5jun9Jyvp
z99imYaoaCqiiIuC1jRUUk2d/2lDAAec+CV13gwfs6Ar7L6jGvQveGWNdmctJqLEFS/XdhyWLk3k
8qNYruJpsE1l8NfsI2HQ9xYEXp48VfFyjNtkl8rva0g5El+fDBS/0Zkq+94TkQyVXXAKZRFJ0OQL
pnDCEOhZSeLhjFwTeG4XHEaNpTphIXLMoOgTiXwgcO6BsxIe+kl3k7ncEt9boCOWGWSoYWa20YeX
Go1FrT1P/Xq0ALRjFuBvBlpgtlAhutPpOVVPZfMoRAEoy3sq/miin1n8PrfdNk2TY0TtiYnQDSmC
wjidwkKZ7MyArs1EUiJBqDQgImKLwfga3IHYm3R1E8vJK5m0eReTMDntxXyLb3vfldEmzxs8bJ3L
4Pqe9OLWZNYqhXwjLYHoiOTziL1+NpMU3xgS0TCBXE2culauFLN1LSXdLeEhmeMbc3hU9U0fVX4M
pStE2BMB1Ntulbm8CTjxaosRCa+g0aTbqKiOcyW+SVKLpQgMa/FNIME2Gm7FNL+CJ8aJRYqW3wmS
E+g+s4+9BJhsDZZzW7YJUCXnKihWaYtsG0P8YiW85kXoVgux1ZEvUvJRv3iqUG8jzHcRWZwzMNGU
cyTFQ9myR2kL3nX+bGEQ/ijvaBu2SKcItUEsMBytMTvG8pXGlNpi24VNtqNo3mq0Bc24HQkPmtES
9arhhJHp9JXf5fuKYxqGXIYcfRD1+0oEH0Gh3IGkJSpjKd4zbdr1EwIGcrfT4Bn+wQsrKNzFrYmp
wgGKjRaWx+wzB1+c2D+JuUDui+pl8XbuDCcZfWWJb0h0fsuJhFgiEYw3RmRNFkiLAQDB6eL3cecG
ALDlGB9003TlcEDPUCNhJ4ulbTdd2rjKTGoW6aKa9h4a4pE/nwXjYTDfkpKXVSE/LMk2aoCeQf0p
qUQ2KcSFiX6LHDpob+XlQenRJRMWmFUEK4f804TWbSF55jANQJHicRoeZQyGtSXvlii8W0baKqC/
riWJJPPLWrM1sNCYRCj9WrYY1qXmUOG3bYtmP6TjpkNHNCAElTiygUSKY5SpXkSNFJjY4+qli14V
8Vko/S4qvCQqSFoZ7giy3HBpC0ywzfxQyBxwnnPV7TrceT1ihVQvj2JX7oaJTa+bd7EsX+nPQOlN
QpjqmjXMYRL2CGMeBEBa94tyGstXiSbQQNEVdU+ldGeVAHXCViBHRqBWAxMPrV8IU2OT7eAVheSC
Gt6mSP5UEsRyoXMMUyNctXFTJTtGke6llrAbZYg0aHfpX/FhLcqLdB49gUTbOjM82mB/JIcztya3
FK2NqaqnWss2na4QoX/qc9JPAn3agDG7dOWObGB+HqOGNB4MqKIgPQ7NVNllByOjY9JO5fTWakGs
hflda245IcE1kQOI7BrTsrOG1R6fPCgCvGxpHdYwj6lE9wn8OE4/tTTZLClKtyrahBV5dHl4m1Yd
1Fw9ftKkAY+LB+KlDjhrXASA29YwPY5eOaQlsR/d5AXjjz6dN3E32KEVPaKfhh1gE0lB0WXjqs85
iUXK3ZbQIBkpfBXNRJ0gOLUzadkOeGwtYfDEBZVJVB1D9U3I102hxxavOyER58QHI3PRbslEsQMF
CSlfXoQCG5kHoBACNCKlSBctAUq77L4vP/QhJXvumXbetmbkEekPMbsS5dIzOcVmfkxXNYH0mESE
ixXDOare60wmYo4wOIaPCjN+0vH/jNM3Ephco34Sq9d5uSOuGJTzpWA/MIVkPxPDabKLAcH6gtTy
LI9ycS8M/ojGt0+k+zE1XjM0R1Zdfy40RENwyJidS16uvL+31ojtNN8t7V01PLRkCYzwlJlyPcTy
dhCeIus+Qc6jsqiDQRBF+KlWIglv4rZeoq1CwpI1tV7cnBWVRCgx9kWMpYsGsFsmrgESP5u3Bqk2
DSfbZKvtVzkbZDdYE/KkwOf4AbdRMnRXn3n/IgjI6EbfgoUZrpI4dzXjvqo/Tet2aYV9RNSMbqGL
BZzrAm8ObgjJ3RDVHKzZ4CQdxWHIwQpnWXr/ny9mfs+lpxgAPiBJiZyBGN+ORJ66ZhbbspFcIfMX
KIyxSZy82NZEy4dVSbSA9jQ3T2NpXAfRGo2hELaKXAYdGa6Z8aQ2xCmP70QknUk2JfxkzS3nRJbI
q0I0wHgQumT9RFrDk2O99TQ9JLfkSoZeEUaCOeZW2LRSCJemZHeirG4tvExTPG9K8YQa6WYokBFl
mczF+DEkh9XVTyLlroKZrA+TVVmQ9zfISDPRV9FJFQaxRLS9Zj9B6/yAbV8NVZBkW7MsPGzyXjaw
qlqwHxRpK7EdKFKFE8XwjHmjjfdh/gIa6k4WcYuRstOyQbXjZVHJspt8eKjYNcP6XdJQz4eFrzYy
kervyfBaNeUNWRrbdkCvlb3GHLaRr3ERpfAUs8hBNZFndJ2inCXZ+2Ea8m96zy/gLRowGj1DhdGH
E74YFKfBKo18KD9aUpbtFapRdwCsk4eSwA++1Ub+CdXQ7YlIMFeToKb8033+AqaZ86LrYzp9EDiv
cToQ3GzusyQOgR+cObRptqXi6G9t4CffKiW/6Gy5NhJTyZBlU+Yszt+BPPAwuaxM8aNxpc3wLq+E
8IoPxdfzPT7o+PwdAfzFpEL+jEjMqSlJ2E0uyf2iHciCblegklRkFzE8DSZ3zCjumOdkOz3Mr8F3
BPifeJQuaYak/nOAL3Lai8c5hrNChPOEGiS8le66o/yQ3shefZUyJU2HVYdaPTY/496r/g/6pC+W
mA4f/BLxq67K+iX9XolF3wbdSr+v6todzLujeURYrBgciWTbb6G/PydZLoh6mCPNeKLipagnIDMD
lcb0xlkaMmFjbvAIy1p/mO7giJvwR81n9wMnm9P+vwFUhhZzHZIw86K9vXiXsm5RObpketOMz674
iCbxmxH9K5vr71e4GHP1yGg0OVE+i2rym4YQuZrQAFEnTw/uXkIB2+g7kmI2hRk8EQ+xphveNKtX
tc5wbdxJ6Gi1qvU52CJAE0mUGbRELkUEExixp03adhbTDduBIyGI5gSJ4xBkXiNU/uqJ6ogYG9Ts
jfmQjT6Td6HZuyZs7miobl12JBSORNZEftS2sxNoTAukqAuDo8Ce5HF2NQ6K1/WZx/k6ABj3Epb3
KOkPlqp8WCQYTbr42OecxhHTPU6qr8Yfqx60CEVXI7crWwpSt4JbQy1IkTFspXjRCWltVZLwpNwL
Fcnvq4L4vfVcJsPv9WPbvRla+kpwKpbFnGCJeY/z186gcIXmWm8iL7EobETdkI5VEclE3xYsJs01
iZdz3u7LmeN8OL0JAY6obOSyQSnwNgEaK3V4EsZkI5bDdpQ+heRe1FFRiH41KE4G/0skrxvBxuep
TsDOC8S8Y5W9O/fhTlIa9Kv9c9wM/8XdeSzHjmRb9lfaao4yCHc4MHht1gwdwSAZ1OQERnUdWuuv
74V81V1VN6st5z1JsyvyMgLC/fg5e6/9LpeqdHyuxXXbB/tueiy8Wy3Nja3vQ8VKSygG1xaS7YGY
MoqH7itnqBUF9/No7ZyMQwj7bqOpCxpnY7jdOsOTUvb3kVFdRAn4BoqkV3aYQ3xSyRS3rbR3U/I5
6wD7oDrYLLmOSy4NkW4FUO2Bw6zaRvsKOepWYSSxx3hLGBrz5sWIEyQr3QW7yU/WhSO2cVTdqyna
+hoH6tLmxmtasV3mHofChO6+1wL12YG5sVIkYflwbFzIhuqjnCD9xs21heKTVfk2d8B/Ix3ByrDu
6i/X/jDT69wfTyZQJjvOn0CTm+G08YZXsk02zfBVDlQmzEejcU2aymas0PIYmEb79wnMXYWUKaU0
ClS6CqgDG17/Nl4DRaYDf9NA2Ih4E0x0IiYZBv66xFjYTMcAclZjOe+TMq4JNDpPg77RCsxV0Ja3
Im2v/PlN1c02Me1V1YlLBAoqFh6a3QtROLflyFDUh/fOpZoEEXYVCuWsLOFgIf3ASOEl+SnIm03l
hw/TfFcNep8FxAcVmypxj6MZI87Ot0Z909d87Z7VkSLbhgXkjCltHYgyExlT3CYJ49CZ9bFGHBR2
KOYpCBrNmj5wiEQMVMJiXsiTBVNVxZFbBcZTttRAS1mSIZRT5yH8BgB/ZA7rp/PRsDGPTdxmZRTb
VguwTWBsTHtbYVYlFiYnPk9zhCRWYGdOP8J3kUPrh6Ad95H4MHvmlsNzhvnQk2QMZQ+qNtYVQoBS
fSX6jrSHkmNplKpyPcbDpRumu9RWq9yvHjzTeM0A7ETmd6p5Z6x3S98jjEAwj0PKIK7R4yLxgWzC
7FR5ljE8KUHtaJN/NbBQ+UgqsW7svSDeLauVdjKAWKhFUtlugp6UulEdikLvgaruLHQo7YgoBvxw
WuPf75p3Y75zW3dbI1Y3HfRV2rtS+X3UGTSYxO4v+pR/2powTCC3Y+/HmLjUAP9ebjjN5FmBPX5V
G3Vb3NhIdoksOxY7YxNs4xtByYmH/i8ZIH+u5377sb/1EkcQzHloe79KZ7U4QrzD0LHpjxum9X/p
yvzzlGH5YZ4HZUKajvWn7p2upkoOuLuXxr9bXeGgeis3HmLX6pYug/cXteqfhs2//bTfhk+O1aSy
8oJfQ6vX2rtNSbsbu79QZ/yHuyZMalMEGsLGavrbYCHP+rzCsPg1sn8hF8oc/PqHZPz6i4dj2b3/
rcu6iJ7/+WOs30aWUyxjDEn0TZYrJ8UqXo8v5gNIxqvpEb1//vRXAxPrP30xRCdIhG1XYCL+7YvB
083Cwah+Eei5SVj1FyvvH7Xopqfa16v03cv+ckzDEPY/fNF/+bG/K3frCN6EK/CvCVq9GICIlyoi
7Gkza2zTVHvZIOgd2lVRl1jeFr+kTZaU/FlmmSZKiRj7m6lp1ICj0rreyS5E8B9Y5w6qYaKpMJDS
ZQk8I8jMFT7tdvhkO9l6o1j1Y0WczNIYAN0Bb1nVpLVGF8igN+MAMEC+LT3SoXh1SFZinKj8LSay
HQ4cRqy23Bv+fOtk4w9SGPKwjH1PJ83pGGMndN8rulCzC1+gX/sgRsuM/hd0trnPM47rxlNgvrUB
zEwj35NEtOaeQMMsop07O2+kwD3kSfI6kreUBNGXzLubSsmLGwyXDM+QssOtXYY7wFMPkanAZGTH
QFgbd0mMqSHhF0m4blOVQgOLVuAuPf6S7tu3ACLbVTBAXIZcJ7B2lgFUVVqWnD+XSKDZmNdhuzOy
d7PXx3m6rqOPALca/C2H8bHaKkJg7bHYuCJe+d0CSjYQ6vjHAI+JP7irwsTVRH91KDjF0GdySDIa
NDx/91yzC8/0WNL+4hyMtNiiaLiy8jP2U+0mL15TrKAtd9X3lN5F9iMw0dHGoGU/L06xMH4qinPd
entBKULAymmeYWRWJ8N/HotsP/Tfs9dvfNemb0ELAw1lld1506fM02OKaG/Bp7mo3QCA7YkYe8eK
eutLBuR1t+9GLBl2dqUz46Za0Ikwf7uVa51kRxolBcFIj6q8M3lEBto0RB5fJfi5JuaKOE5KaV0L
YJpRelD6yUOQ50iUd9iG46dSZrvJeMgtoBZ0CfvFZUTYYBD/DGxYQ2qfGjejN3eQ0WUMbzKO2cV9
DN8Lb9Qu8sHjlR+lAQBFDNc1wMFmfLRmAHj5eejLrTOhiUQiUGP9NL3wRltvi2lWl+fOeUsAPyT6
h/DWaoBI0FP+0ES1Be0lgPRoj15nG+ZESXSM8w2Qe+Np2j/pa0bMRWuKnd2ZIKp8zEsJ03VGLiKY
7+aRJl4BqcOO3yPMWq7TrOfxM5zELm1rbKHUBnGPtel9dJ7c5J1oWDz03X72nhLM7PAR1k6D7KiA
y4my0KiIO6vXeZBexrF/LEMwnIL5uyi/SJKiLDVWirTWXsVbASdlSqDiBMBhvN08McB/ibyXyW53
CcQZJ3TWanwXWH2CHhmvzK9kT1gyQRDxAH8U5IoMdon8oTjYIIxaYUXizQqNu8Had95TSwufI78a
v22ko9LixILezeV2zK29KjvoM02K+MyYmflMfviWpe2tJKOSlFow4LSnS33XVWoz1PQ2IdIMLCzK
gH3VH0cU0CGWNZ6UjUzqa2L8Htvs3Q2nIz4alrGTocf1ZP8IySHYeokn8eDDyucEtCEYb231uBjo
55V9u/H4LWd4GUh2azrBbPtRoVQompfBGq/8zqDKPvcmcU2wO9X02QJVHLMKTvJrKB8n564joSqG
QpQFz6Z+Ho27pK5o7sX7yseAAlESbA9EIswhVQ3AM1fvdg1KB5cD1lna3PGqdnkO9Wk27nF8Xk3F
e0L6tmOW66jD+kYzO6QVK+XbFN7b8ECjylu4PVwneaq86lQEgb1VdvFky/6abW7xYHFMwBoqPbhB
XA5oySoPbxw8aJLgwApFrjX6h0Fz5uJ8WqSApyX4f/oGZthujam/quExuhUAYwm78FwTFZdxRihj
ecnH6LXvkeil2W0WmccCc7odIfvuyYNgo7EJ3TCLGWt2uqs6+Hv4JRMpzgYV7GRcSoksyBjffLu9
6+W5s8/F9ODbn0TA4RDHac6LUalsXVBNDiIlRCq6BDWCyeQlRb0aFPaWdu2AWH/hv8ZUq1HiXBLH
uxc9KPqy4TUpKZDJsYuBBILsVFmCPDAkiQrLs0EuKNc5vo8kZT2JWYRrXNV5tc8F0r0cer1rnd0E
WHUZ7DCmVy2hiqo+zPawyxznVCbhSsfGwR1jOCaf9Vic0gkYjfiYjfAsgmJvFO52rG8WAbAP5V2B
h1IA23Oem6z2yPBgV6J/3EbOWTHMgwyhyx4T6nU5fiTd2cglozqo9F6yZdixTh2iDA8kfjJatFYT
zZaQ3cLGpFuK06ydq7wk+cP/9K1tg5y6rU6mBkbnzuuhA+jfMn+ssXblDxIdvkmggFF9leW96xDW
On8FvB9NDAtrNj91eFOEt2l9A0BbjxgnIWEM6mvQ1daODhkXcNJ381AcOr9Yin8MVqME7SeuGsX0
CF0/QIFD0TbvpcQmH+YvZsVC2/CRZ+GtA9AQ1WzAlK2Z7vSUyQ11B2NFGT6FHFwSNW+M/Kly55Ue
g4NJPmmSXNQ1oyEckbuEh1FbcDJEchx8GhmFc1CYkYk3p46gaRJN2b4t1F43YkvAK/ShhzSISaoI
by2iEFhNzhHijtYIH6LkHE3BvrGzmzgY91o7t4URH/rWP6tK3/1ReS6hU/qnuPvvGvO3VKvffvk/
//8MuaLg/X9nXP2v9PMjjz7+9o+8rMP3f/2Nv//z0bT/9Tfb+jswOfTYJEjRy/sjw2r4Wf7E8v9u
0zKGS4A8wSVw7P+GWwkisVxJ79FbMH50zzmL/CPcyvH/zm+BFnJ8i/8K9N//J3rr327PP2/X/8i7
7K6I8rbhw/z7oUfZdFIt03TpmtuWokP/W90+wRQdXBnolZOGJ5tGmZm31ylsmZknDBvDteMQccK4
VqKeT9qAGNsk+gmq5rqP3M9WNP5VPV3Hrr4Ik1Rrfwy8lSrcaz96Hhz3NWdGwjZPSk07zu//con/
8V3+9bOT5bUoif55zuHTc8bxTCHorfM1hLOcSv6l3z8n4+jXAVGteZi9CewJQPpAeeB3iKf9kDuk
XlhgAjV5xXkPUKWOpmWixP4W/BhTmhyrHiiLK3MqdxJHO30B/bLJSagLSn8fsNbFyUxzVEP9bwuE
BNwuCyZ/8uxVgTi2ZDhKpSmh6AlVtIvyIn/yY9hjysvV2ulNKgS32jWVKoCmYE8zcZn4/idDBOjh
AiNFmWB/HnoI7W3avocutYgBeBp9OSao+aEmOXKoHDxABtZ/P03ugRQVGz+RbJYA5wvde6u2QoMQ
Tnedx/SvColBaeL4u7IoSLphtDelBHGSedUqC2gBmVZxiE2IJySSRdeuX76bxXU21SHtmtxddwqT
QJmA9RO9ezNprk2V+LS+4+IMcTjcJCU2HDzxwN1JlMnrFXmCsFGg3yW4yvD+LPoFHRDqXdxg1ijv
wcifSWq8HydnXeLNxx8G4FVN8VrbHHVUmYl1HFbEpMnKoV9UPwwiCvcGhbHOnOjY2zRjEg8rutmR
9JUH57SxGpZc7yqCohgvO4HvNlTTScd/DrkmztN3QcjFY0WW11sZoLmhyQo7yiCEYabuNZKtL+f7
ttLwGiq6dc6kTkEFoossTUhk/Flp13s0IyiBGEb3xrxP6uYUaOcc5OZPIptL3AEPM8W+bZpPpCou
318AmnO3bWSbq9J1qI9z79kU3XfbjDYUBAeRlQWaoKvwgBiPjF9jCPEvhInMkXGwg6WzGKTO3vbp
qmMl8zbk1iLdQDrUqs8cmz7HMAAZsiiQP3oZolWgfY59KStSZfQ8HV1BCOjwYZjq26odzhvBFzT7
D/qL9wM4gVz5L9lZZsuzVRufgOBoczSEqk9PcX9sk4Ete45eJidBpsB43gDjQpeLZ7I1T4VAKQ5u
Ko0DStwCa1RDap0a8OFVeJAKNCKetm7tzLonrRzCAJ8Syv9dN8pTPFTPdom8dq4dzInzdDPirWqR
b4D/o6/vQmSeKlI9pgiEA66Y+cX1UQg1JUN5J+Qoauan0cg+ZB1eT4JCWrqn3gKXKFoUC+VwTYzM
dYKP0J+e+yb4FQ5AAMsSwvvyz+T1ZVIDUQRyA2nnveqGd6PEKdnDRryayA+NNNY5BsHPo5ed+jK+
lNbSNIRDN0HRTsMawDfB8bfGwIGizhbme/FF2U27Q1Hw99XZSwTdVfq5vTtQH1ptt4HfiQtqgBtY
BKAUkpM/4JAK9EtaBAW0bzr2NqfZjFAIJ2pfpwLreOlCEcnGlLwl99pUUJ+AYRKz2zME6TkCK5uq
aR6evITnwG0ZMbjTLzfEi9k5/iH07I+2LtE9JDwhQ/lshv6uynGkIFkLJae0yToNVQMtHtbezOhZ
E/sa9/nZs0l/mlu8Mzn2pKrjybSTxlmVIzTGgiDm3Ia0nhF9BGQF1BJlSjfd9ip4Mab21Klql0ry
tZhckXfciV/5BLZTP02igFMwxJcwq3Z+yarSTtNd3aHsibLPxuAU1YePMq1IGKGSX5AuxIy+VLn9
NicOH48D55jE8zpWdEDKUBzRrQFWG0AZZYE6IYEDVAJvB+xWvOfc9VI6ihR749BwoOf0LaqNtMNd
XrsfXqIZX0SIEEL7iWAcGj2opkKbG4vKAvEZhWgNkhQE+geK45sgk1tZEOEGA8JN9NZt/S+uDk+8
c2IUhnYPsRzycXRtodXsgPwdZ9tM9+YokpOhyKIzHKfc9I777UX1epa13KX+OOOI09MxNOx5ncbJ
IW2qkjHLfezE4mA43co2o5YZBHuW6tS7kWOszRjKjNK6OE5P3yC/J1118fuj2XG1RdircRxr8dUa
dwGt6ihLprUsV0mUHntRXIp5vMq7gI7URNgAl7pYm+ipAHi65NMHs1gjQdpiIscqWf8C3v2RxynZ
zDmDBvZIiLLmC/ipR7/r66OFjXRIjPlUtdO3GpCZO0Um2DLFtRGn8sh7+aFI2j2UkZ6u8sYlUDay
US2FC+Sc8MW5QGAVlaSyZ4azljdRv+FWfROcQPFsbslreCrjjM7diGUvG4nhsDt6vShZrtqFft8g
LKu7AfIWqeBkZdoPQqL3cpvt5IXklbRBfGw5OLphqFBJrkPTMDYz3aVkmR1A4HPz/l33t3BlpaSJ
IJzFKhkRBVL0xWKKpnGoqOgL2/sEOTdvhhieqO0TljDTL4zTNzHxBoSVTQwUfjAx599BVRL7UD1O
QYStzlO4Ue1Lkke3jr0ZrbTZw1AAXuuCv0T84Az8b7nJUCOXZBAtySuu3lfOB+kRDAmD8skIDk7e
/QrHKL2aiOAoC/XV2cONNIt31ejv0uNI31gH0cefswOilfgp3t6ifoMNC55GbqtCHsk0x7utboU5
nQdV33ROv42KJMdDl6YbfnZAvMqmFejcCgsBjiaLHpOZ88tBz7gqLn4yOMdhjj9CBxIsWP5sZY32
q4iJ54hGBka6keckQFJB8sC26Wq5KlCzQJ1z9wzJIA9VEcowoRCZpRPseQa8YvDerLa+EyZAvNrx
E9K2rDUDFbnBP4cQ2TcvXeVsitZot3MVsar4xg5zy05hBzE9+lMyMfZlRcSdtp8Qtz44zthtc9Ft
+8DvL1PcXDqHo/bsX2etvA+D5Lt36u+h0pcAl20eVtjGRXZvTM5rJNSTBTopbweAaws6x4xMIspe
ejuHipNptSJDoruSzKtMs9roThFJyfGrFCQFFWPX0qSdK5y23aMS0S/PcraVE6AxIblonWTpY/2q
EjRthJmZSD47lx0I2TGis3M7mOcJi7EZs8JmBSlEdR+eUAGRSOiW5Mp88JTT+/DNJ9ewfmU53KGp
rOkCGfBt6MPaXfGdaYdTsIzIPajw8KouX9nN9F1W1Q0pJuz300NVUrtOipbMVIM9yuhA+kOtVu0Q
PZEcxSB3mFZdAYaV0W25sp9Uk2JUDijsU2/Y6XB8AnL5QYGzSUSCIDos4WAPIKF8myEck0dYj7/q
rqF35PW0WWbmlUtTRdT4jwOD5lFM4uE81tk21o1ezUuDw6mSXZtAcZQ5nsW8sb98B0F10REb6c8L
FKh8SKzsdaQcwivgWlT06SrBRNw5pneKrCUnyCZbLjTqtY0GeYnwOtU+0zo5esZWVoS3OzQXKpwa
RdIx1PW5jzkx4CY6QCMieTL3vC2Z8Mm+iVGiWpkBnIru+NjKh9EPzr67HOjbt9hkpF32yQur8KuR
mVDuiO5rEyZRc4IAOyYGzb2TadqcuFiHpQcKDCwSzvcI/FYXAbE082ywSMOqcoikG2nJrpJO3tA6
v0lyW6xKxtwlgmANfKq0NmET72EcPThF9B7DUjBNOkY0VFfEj34LRVKMNRXMpgWBrxnmp26JFBWb
Pgoi+v3ET5bT7RSox5odeQV0d8lMK9YudefGxdltoGJeG36CvT0g0lXzc4wHt4yrPaCXizlSU1HF
wh4Nq40b+D+JKB5Z6UA7cOiwJDBaJ4mx0nuYMYrkZCWcd2IfO1xvE7I7jpsudF7cXDKypsUITfLk
xBw3+qz6TDuz+e9TZEJjM1IEU7rjucyidz1AHbOa/kVLmniple1ItR83YZH+GDlGD2n8Gkb1EjS3
blpYUKCtY+q3y/LehQCEfXTX8lHT1A9tOJ6mVgljnvmD2NgZskXyMZrRpvTFp7Dbg4DsBNMT6ehb
TIIOWgRyjo4SJicVUP9g99aXNXYfphi4Te0Dx4mbuG0eWgHFOp2+2sT97kuqytGLWkS14s61E2vd
ehXBBeaS51se4qR7Ij15Vzlk6bqslY1t/EqDN5G08L8z+yXAsWtX4RYJ/oVYnNZsTmUrT5lDShOD
n+vcQt07r1Tf/SR5ySh3+UesztsiI/gug01b9ienTjYJLmAEeC+B47SbrvQ+Y1E6+ybpmBeF9t3s
vhe5wjBboiqVuUdpF8bHIZ0fkNiCTpsBFCrBCyhYfxD/rqR7zovsAxQzOWlV+mqE6jTE0bkaBhSl
RkfWrmJ2YeVvw6LCHcRX7MwTGoPo1sraAxnCJzMUhz6HXb/c+oSHVMQF8s7Yqo5KlOe5mp9E6tyE
afipyV0Gj7pfPkw6Vi+ei40soes7PoIJplfp5K9DypBhiugBTgapMF71lCcexa0Lc0x1i2qd5kTH
6RABIu6E+tsPNUIGSz1HvHpGlJ67Qn0MoYHevbI29FrgXmvinYTyjmnxq9CeQcwvYAXYBFeVeBZT
idrVzY9A7l+tEM95xtXMQIfBdjpTA78YKVL0EVfJAtmIA/pqjX8IqoBMo2xmI1LOzmwAoCjlnca2
++4DVtZlREofH2GHR05H+jKW8dc4EN8ac8SWPAfbGv0n9US8bQ0eaqQIkOvjta/lR9d596G1gHRJ
NU1TRggOsn7bSaDHBRNfTFI7qwpz54U+h7cuM6K4oJKjZl1qmko7a2cAYabqz56/JfvxKrbde2Zd
8JwM+dZZsLtbD42tzkYeUCsIN1nGyL3pbCq5fo2VK761WoaMLjliV7oyn5JoJqKX0WsvfXajGWuc
nh4mVD38JtIKp6fi9LW7Eln25hbsq170FEUJ5NgHAgEZxKTpgyzNck/h3ZxlXknYbPF4ayrZ423N
A9TXRJRy+jpFiz7LAORwjR98rUlzvVJZ3L8lQazXA+2T0xSzCRYutfIcv3n+bqpTXGPlayGqE1aH
jzrx3oyIk57qvaNtZmxB6UBEgo7u6+C1arM3P0IxsdjRVk2THkNsnqEm3Q6CKZ4bkodnEhF707/W
ktckHrE4zGb842b9hSP5nR4Zg84cGHUWv+ahsq9SLl+ZOociyJ5kjUd/4MoSbop+ySJ8yCjMhx48
DwVSegPhpORa028yEN9zEEIhFOLjN/VLVHMxm0DITRM+afJlYLEUvLmo/HmpoebRRcauEFUmN3pg
nC1tjA5O1Fx1bnmORiZZs96WNc5loscy0e2n0n82DbXvSLaIPXFFrjXKrnVLgkftZNd9FX/PM0Lh
OR1/vLAeDrFRMNJ03x0dHDsDV4Y9+PF2on1eiPw6s8Q+8qr4OgK4cZdwirkaF3mQYIgQe6E8lHRo
+GhGfw7pdVkC5t6YTdDnbeu9FcNzGGjMsplN2I/Z0Ak6pHUt1r4i1tKvMWW98LefwRq/oojce3J+
V6zxJL8m25kkrDmmBBqh9uDwEIe66/epXc3bBvLVFRFtRNMD0t6YIwctLaqVan3myD0UnekkZMfQ
saB0rkNxYwXGj0i9eeeY9SGz+aiBUde0P7ocdAwT7sRoqAONp4pEpas5wyPnFfLF8is0i2Zz6xfZ
a+jCZWNwM4aZ2pDvrDz/y2td+nBWpLfG3OBUQjmTSP0wtjbwc9u6iRkzQVmF41h0YG5I7I0o/wJd
Iruv1dm3ECjiM+qGlqOw5MvWfxATA3KQu2mTKYIdVQFK3zA5/ugZinC5y0vQxLXZ3gYDgJQouTQ9
ARUs0kyAnE8NX5+Gkz6Y7sUK3YYaoQDxWxYCEX740tKP84c/RtjYXmdOK6tZuffJRH+3Ao5qDkFx
aiyDGLjAICYBXtTkUXFbNrmHqXHIWjQKvMOvc8F9ohgh/4yvAANJVBE+oDK65C7WJdqpFVdF9MZt
nbR3cYq8QiUsKCpjXDqPznOqOd3XPSWODorrTsmDnrtN4g7Pfdhsrco59HF7m5B10cz6o7VZSlL/
EcDP1rGH5wq0ddIN+2iRJ6RZ/IOOf1sK+2mw9Sn0oh+/xwdRgJeiI0ilqEl0g/8zVvXZ4QjTNcN+
bLim0WwfjKG9HQt5X/ualpd46eLbaQFh2Wa3aT2TtHpz+HIbWCUquvjO2rQRDnb0uDb+aF/7AoSI
8PZlkxFDGjHiLYGBVq5tHf742YYaa2Kb6myVKhovTsbGXlh3Rsk2Y7hOtSYMatcX6ikR03s3b2VI
Rl9nPtKKRSfpG/mV7vKbP8LZZLVGOUosZl0fwai3Towbia9CHYb8MFfzQ+Jkawwaj4Qg3fjp+Cws
ZApz2T7Gw5tZv0zG/DjN4Y8fW5IGKjb7iBm/N0bXHlO3xGcskDOJ8kr6G+RuibVNY8aB815amKbC
+VEwhSXArSVkO7d5HwIVbgwgRoMi5DJV3WlicgAGV1cM6oCWm834mpKIwmwBucrItZK/4lweRVDh
n/MNGrrGXWVIXpvafKJGyZlsy0Noksk8ocZlsJ6uI8GrHFZ1ui6T7qsmwgLhfMBAN36MctLJAVTV
m7gk09anwz64y9s4Stp5iOaLrr42us/Bcx+IfuYpFQRADrLG35hgM077mh4OIha/RT+s/cBeTWg+
/WZIt6bg9SpIcfZnGvpJhMrKHRnCj7TaJju+SauS4E01b+tO6E0eeHe14XpMjd2bEUulTdLz0u95
tgNxaER9jVWDx59mySo0OH8ZGjyDD/Cr3XmROvd+c23DOPLcyLnWtxFH38a9uLHg/vvDrvG6Zm0L
KKWzPmQiNm+8UDx1OsSkvzidOnQ2uD3zpeMS7HprWi8rRFZ0JKutpEkXsm6cw7JimD761j4xdjGx
rztEO2fbgTNhRfGFqa6H2cXBYzqDacLx4v5hPvEvBk0E3l9N4Ec+3zfWdGBzPjlVhh5bLIsZAbuZ
o+GGWyN5ds7ajalJjfRzzHM6SRNqnoGlWMXlqfT7c5A+9R3Lu7vM6afmlgQFNDneue7CC6MbxAYM
Liqe6aQxO/IH4ZjImzknoXrG3ockmfXO4e60021Jd9QmbXwdyPG190lrLJRxLtAQ9Xb/Oil3FQzF
bUt/YwjJ/2sW82biUDx7UU8SravWEV2j6KcTzXVoNmS30AHxu5Z8BMRcq3EMkTPMj4XvHCx7eq1z
fYpKRKlCn1K9lO3uDmW6iSk0xYE6v6V10G6SIaHHn8t3ZKjLP4w3qbi6cs3u1cxHWtjDvjL4G1N8
kycDNEHsqjo0HmMrvOSI2SwrOg3+8Iylr8cX2JtsMRzxwLSV7qLEjnc+Uo6y5XxfsVjwA3VePWT9
Yz6Lz2Ec9k6ao1bGx2DLz8CUn1ZqvvdR6SGGuNX5bTbEpGS+Ifa5G/tmL8iOZKaF5S1mq/KXFpCr
wgs517XwNwtnzveogNBxbZXLD12eJM3yRu7BT1CzgOcc4XMvf+54I9hTWJCscLnlKYno8KeJ0X4N
lP4x1bBvKPgRKYeXBoOBNepLagzPjt1AfrYPllWTgXiVBWQrsoUVnCvm97Yx//HpgAqaJIiO3kZT
jG1LhX/AmJho+eFi3d32iDNIiuCPjDx6o4v6y3AhuUmTZ9cFQbjpPYTIsYzIqN1b2g13ZDCkV1Hu
HgvwcTqnLIiXlZRTJpp8y3kSAe3ION7hFHl3B875o8y+poS3NeeGKsqVMWFclj4Vwaa2q8vkLXtt
TBXgTinndxlCjDK/Aj/am/FSH2kiTWNAfSqdX13UxUOH+Q5LdsYiR2qElHe5xTxipPnphz+ZL7xV
KPF7uaSNe8tD2SvSKcZJP3i2fU59ftEnToR24ewXcuU3048fzO9Zx8XrZ0EL2ZqOOXBtg6YqRfj9
jJyibUeGqIQZXPUhAsVpC4ueQY5zcILqueVxRBI/J5/sW2fHrW+WO9MjSfOb6jaPx3u2R+m8qag/
VHN9TUDIdVbUq8THF9TxDhnYpnW/6Xl+EdRc9fn0lUzzurSiH6ucH/28eS7wtpad+xkEPGq6ce/b
cag3Q+5+1q147Wl48NA+xFF4boL61pjf2hahiCPu67h9cWu9H1gsDTnsVcDdaqNx33XTM27rr7YX
Z9nRz1cuIgkX27oR0+7goHSXE0llBt1wnSca5rOdbzuzOrolF1WNKfVOwSAb5VylYNuhwnlM8fGa
1nLNbaKTihwrHwuBsON2T8ftEsrmM3EJVC2s8Ce2sGeY8l4Lsot5okVgkhKH9LQfiFKb+8NyaVzd
XHsVD041988m9+gK88Vd3Ov7NGS25Mjise7LlWWYj3kULO0I81EVHRGo1rurom1v2LtOkyEDYP1q
VFy7ZRWKk+iNLnyPcT5cWSG+8pB0ZGTti5BkJv0WRN0Q/USdgyxK3jNMXIVZfHFZK5lv81F9hwlM
/eQsNk9lMUBJSTxNh2efKZfmiNhDds/xFSJ5pufHIjBh6vHlYyHl2g9c2gP2oYnLadWaqMkMaa+9
rL2t8+F1WShiSdFHbu9j7urHoNpbTYgUSSNO7H5F/MtNMOOvxzi/fLN0Nt/nUX42qb2rWzxGWXPL
N+G4wjvny34/OqxQyz8vGaavJ/2/qTuT5bqRLNv+S80hA9zRmlVNbt+xp0hRExhJSehbh6P7+rcg
ZVqGFFGpjNkrswgZGSGSl7iA+/Fz9l57/ozT6TI6jNiLGa1/6TS7lAB040BhcO8wOIidV4O2vzMm
d8h97zgMP3qOgWuX/k80PNHs2kzNm+pGxYzAvpeR89a1UIOkxYHOnK/CHof7RPs4aZxgM+DOWUrT
puGmrbs97ffPchyfliusFVeU8QIbFUZsauqRJ556m6l8HJ3DsAo3mb/O5qoCbF5c9RHiWpwr3a5N
nAAjxkYlFJ19EXyKm6i5zsfT0GnIR4kfbcxU77tJ6J1iXo+z1VVXVsqu4UQexVeJoZWK6sYrf1jJ
/pbi57Eq+Oe/l695r6jnkyjuvotS/vXZfyYK2n+trl+Lr+rXb/XTd0Zv9I9Xt3ntXn/6ZFt2STfd
6a/tdP9V6fzHq0AKs/zN//R//kPE8zjVX//nv94rXXbLd4uSqvyjvscyLdP1Fu7h/y4LurzWHUSO
v/6yH+og3/wgHNQrVPCmhYNm8XH8UAd5wQfcpPg6yVzFAuFZSHOoh7v4f/5Lmh8wB1JIo7V3kBC5
2DD/KQ8yPzie51oBwyvXEpIgq78hD8Ln+JPCxhCWzc+R4Lh/VtYoePRZ3zTGXlioj6VClDn62anM
EsL6BgbMY8ywiVF+CtF/sl5wBOAtN+51MVwIpz52CtlMkr6HGQ+8ltWLZUVnVYwvrcGk3RefE/uB
DhFhGPpOtBRrvVV8C4v50aCCiufhsbPQa/QIT2YT/YXdLQZ/lai1kij3wug4GvmqgihEykJwrQdW
kMDL9jnl0Cr2yozaRpGAzsSS0MzLXLe4GtFnzvm3gFccVckl7KfPeUcEiE1lOVuPQrnBWlp0g3Hd
HtzOWXdpf1+2/X1ktZ9i5b6Pnf0ymTzFQXzmQUPWLsRz2s8H3ZJ81flvecNkQE4c/cLR25vau0n9
fKNgggEc4GDJq1A+k5OexlrhZVvba++r3HqMkCkhYG2/Kjnco4M4KQ9tEoINjgpjSSJgQwtnCnrC
CmL6xxHJCYOI3R3nkGvTonXkF8xTkyT6kiTxEkXAkNugt5sxd9iEC/0MO0RZzAB2c7zIvdvd+TMw
ycy9DozMOrqZ3CMZiT8i9ME0Gby0oTNsQ0EUEHPDMjH9heucbYSfxbtpmuCuuN0hmjLYGSYSYnQD
O3RufUceeCX3jTeDr9LJeIkdKDONgkPRF3gWmSDfzFHrfBl9MAOpfI/HxkftYiPRZdYWjdI4BGEo
NwmU2Lw2b4MlW7wWjPxXOU1df2pAfCzXpgpFc7AzfxEUZO63OKu2fToFP/B7f2tt+88Wrr9eAf9/
XLZs1op/s2Lp8Wvxxok3+mnRWr7ox3rlfnCET6IxxwIPnrwjERT+WK+cDx6GcNRrQSAkesYlQu8f
65VjfiAChYY66QhAj0Twr/XKDj4g3+N7BR7Bz8gR/b+zXjkO3+mPikDTsnkNjnQB0HtgAMxfnU+1
A6VYRzbAvw56Q+b2GwH4qCvooo5Nc05EVh3SatgSUE9T36IqrwJ68QTFp4Q4bQt4UGvEClu7pZaf
QxursAzejbB9jq0iXfcZtQglJ3ob5qQ4m8PrcGhRS5mwkirWJGNOQWeI/E176m7IOpR7OJJnaxg2
DmGkKmQJFDU8J/NLVEOOaePwGgVNS1o42bTeziejvjTbs6tnAsAoanm+SYGT46W3/TcrZPYlLMEx
HbYGUnY3hhfjRNTGtHw/Kk+gKOtDbNw4GZywBhrJMT8Pbz1dXId9zvy0EjeuPb3QqLpO8uDIzHif
SudQlP3VyDHHmIPypgvdbeTQ5RBlz7QxjF60ylKS6wYo4NuxlBNzCoMBX1JWwJcVfi+DCbrjroJq
gCcTZLgfTTL6CkHJX5ZQr+ltjzWbAlqGL+jxQzjzANK9Ocbg3dn0JH0ojjBADplRvemhAakuM0kH
GNFT5FT3EdLplfyWJ4SFmO1jMJlvoCwHasDhCNPmTo40JNHED0xydxqdJkr2hGZDXFHrLcOYDuEE
alfFeHL4zopCmtLCDyymj7YaLnl63VDtrYPS/pSzEyQQvfu2oZSMVLqx42+eh2qcTjVMzBtstZcs
aSgT8xkf7fCoRpdyPWLbmekPGV7PsTZiTCD4RQflzrtBd8jT5i+kGt0ktiI1TdFYRBVIXDG8Vi5g
4Zhgyv3X1tqGX/BvDCQfxcCSvUd3lF+MioaRNodmZ5lwq+32FQUhl8erb3VEd4UOfrt2DO75QswD
Iiryl+fGt+9RKHakh3b2rnCW4bqjL2GH/jLv1CpK6MtFg/exNOmWQ+9YNUtro/JtWBnZwCy9hZMu
6K2zgTbMA9mBqP+3rrJWHtfcND5b2SdRtOVu7uYny2f9jgVq1TCMd619jIZg64fJCUPwsKHfe69H
ztkwmbKoqzZ1SfNOz/1eBICipDnsUbAwW+rZ4lr7YzMqzLl1+yQnKEF9T289fSco+M4T9HSD5qNM
aQNNI4JERdPJ1M6Tq6tHpE2Qu2R4aobg4lPhY7t5EhKgz0B/0Wgfh/rix8nWBok/KIatvR3t5vGS
LEx48p2BuAo8MKV69snk9IrmCfPGJo85xSXGdEhC2sR2iFMpRmzmGLxNpmFvbdE8KIuJxaT6qw6H
zgrf0qUcm1NmqTdcCwmzSibRpQTUxMumLni12v42NHWxlkHzokKJkvPSNPF1DhI6bHqfTNjsXRZg
x3RDLJLld58jjNZcHrRkyWsmDHpfGCTqRSu6mcxD5Bcn3SERiyJaK2VgvbV9QrRfIeCR2ohyy49O
hCEyZBIY9c1+0ukr2gi0PaPzTpA3ftQA1EQukhZZI3OBaA5u7Kz91IpSbFWWXaH6FGcL5Fw3J9ba
xl/odtOnaHByNu/sUjHJdsEo0BLLX1Mroa5K4+dYjWDp/FRtg1a/ZJV5Shjt5pjP0qK/jWz62UbT
AzKyEMZ45k4btB2CaUbnKU4xIiAuUBJtE4OBgT3grbEjXA6kXxxgYfd4tBgE40zpAu1ughzEWjw6
PMfLmNSNN+14HGaaT/GIXPYq4XFY+aNlYeM3Nn08fOsG3FeA1Swkw81DN4/Txg5DnCj4UOroRFLp
VdFxsu7G8Vj06e3YamPd+mSYqcEV1y1wHWuu9rJVpxLYjnaRZRm8H9WARKOrv+H2PQQNZDl/nupt
aJBo0Puflem8ZFH0xr5zoUFxV42oCLthfiRTWnExJ7YalGDIS6AjZGiotpJuwKoL64NhZgatcAYx
sy1nvFve2airpc/nhgyZy/SyNtodP8tt8Z3EmrFR45oPJdE+Gxp8NG4q8xlx8N4wyLpCMS4LxIRG
tqSXeuSqlz1lt3mLnjJboXJfjrjhfUdvHWnw65RiIbQWH2wCgnPUA6Fbaf4pcQaAkotziz7OjhUo
3PlL1AJk3O2yci0qu13lMPgOEzLBDItgXFLo9DWLsnHgaH5BWoSI3GqPYZxSuze0oGZ/CRLI7H3G
NByNU7JranSxNYoH4aGJpTQ+MZ4crmXBJF/KQqwK0z/4xRLJ6dNvwje/ShSqjrQYiJnLAbHNVCcb
y5rOjhXStaGlYsoUnpdesE3NSctsXmGNJewkKtb9Hc2n2yQY0lMc1y9m4D6nscsEq1TRviH2TNTB
N7aCa7NCXpVWj5xfUGqUC6U4tzpSJnDdieCVEIIbN4mzG6nb9KnKiQQ09K0Thl/m1CcbQjA+WOZC
AY0dnX6KGmp0ESFPTvT80ctD2O71cbBHGFEIjiIkqqOHjN6p5TtgAQvPHUJZFNqrwdH3s4klFEjO
ufSNTWGNNwFHkYZVa9uq8luVQ9YgYAlLYxLAwaSvsBde+J56uDqbDOa8N71WmtGl1Y3RIY2/OVH0
qR7zTdqDpjcATMLQvAqDYiuC7lItUqgxKODLBeolCJFvlSYRxqk73DPO+4H9/lvl+F8X2j81Hv6z
iv3/UKshALLwv5fs+6+k3JTTH+v15Qt+lOuW88GU0FaprmkiBBbH+39W62znrljiykzTthyTL/ln
tc7XgDzi71tCOPiWaDz8o7tgex/E0qT4XvgvUKS/1V0QPzcXFiQrECcqdl6Xx8+Rv8AkZi8saslW
stZ2twtC4g52vYscyah1TwyhjxJMpmqT6wnZUKDnfZqjV5izsryleDzKArllKhTcmNy9kk2YHBjd
xRfLwCxsBrXYfv/UQwe01+3wJZsjdTM3NuSOwSXTcZbHP1z4v3AkyV/8SMsv5Jnfw1IdB0+Vvfz/
P/iRvIEq2YhiMCe192rMzAaC5Q+nDjZ+oD/5i5NxnryM9gHW1KAL+0sYVZgXZoww+JT7rQ+AM+mC
S6qi/tGsqulm8VqBtqTUyUN7XxP8zNIIJ0WQkXaRUetfXIBol+a9qA8NahVa9dFwVaBoXhN/u4/7
cv5h8vvJ4/dH45X351+T4FkpGaHaFma0XwPaqopyknUPV2o9YMutG4Pg4Kr40qo+ZR3reqJ5snUb
KeOcFNLeOw1yDwv/y0cdeu1N1+cXWRbjVTfGB6sOpmvgnPFDpAscvfONXws81YUx3iL6bzdu7cIS
iseyOObhzMUMQ9K4m/aofVLEEezGb7WzL+2jS4DpTV84xiGrQuccTDiQm8r8Wvc42zuIqhtZ9+Vh
GIHDuWV5ra5Tz5XrfggqpplGetCeHLe96PqzystzPVBhmHEJvVPb7nlkQgOritVQ9a67y1UKWWP5
dCyp5+owd67jpPTP/oC2CKTzWhC3cMyk+6wTs6bO70K66653bUycMA3iu9bhZGcXB/nkjz8STAT/
/n78Ja/sO/N4aRFKmi+ei3T7l9Mw9jyOXC6Z7KPsil0rzeyS14TaGQmcT2Rvps5BqRepuGpdL2eO
l85nytmOsNVUHuJpfEXm4q24bysSd3W083uSi8ywkVe9cq+MFFKSv9wDicE8LsoruoNCJ1v2UraZ
RFlnL5Pzzstpg/3mV1v4Nn+w/vGoYQoybZpDi3MSA+DPj1o91MxMYNDDkpUYtSSH6dXoFtdD4oX7
uLGcM8MpjxwZD9OKH07+JiqKkakjMa2G6mrgnegrbTtpAjoA1WYUPCyuLxCzcCI3B0deRqHyS2BM
v0uv+IuX/t14KcylU+HLX3j2vVmR+zTBTsbuvjGa0T32qJufhoqjajn4CEGx4AQOZGB/qqMzebnw
P+Js/Zsr+Iv1c7mCoArp2Ajb/G4l/fkKqnFAm0hwwnpoGzwIOScOeyIH2BrsjylewEsYiOISLx9N
ZomLsayfYwbbvOXeQ+DcxZDYT5wVA7wsfDQ6cfjjo8gl093qETr0BtoKq02aTY+mnZbJMO8L+u2/
+1X+6orahHxbJnDAQC5NqT+uu6p0vUkg811ro5623Zj1507eqzyxAKTxiV4e6u8fMVppyYJXnOSW
e+Rff8wza8aUUhQhUoJZuuwVBBJtjaE9lzZz8VJlv1lHf4EpfX88l47Ywoy0ed3OLzcCqmPpT+hx
kPmiQiIub1U4VrbpU0bGUU97JI/SL0VrBUfm3fYek5xpZL/Zs76zgH55kKgOxLKQYye2f13Mx9nU
bo5Mg/ZM6OC5iN4dHzmzKGkHsM4DUY6QcakEgH/YJLdeTDv739+Jv1Dal+tgm+YSVcWcI8DG+8t1
IAe7QHlFuEaW5845tjr06SqvrkBPoxAww7NfqTc3lRnAOANxhVrSxYY7uyklgcb1w1jG4xUu5rVo
ov5sDhXutCLQ2W/gTX9xqdA50NskuZPSh5HMz7dZKRWMOYph1DmaO9yQ3lVrifkk1HKP6ObSeH2w
sTttX+LioWXq+5t0gu9X4uc3i/uEH+04tkmJ9uuC7nFyKhtAo+u5PVh2lJCMVq9j23zK8qx5cVFc
rVWDVqnS6uPkxmLrToY4OrDUDGYEF09l9DPp/a/CEjx25yueeSligi3gLIC/AafoOGqVdu69qVqP
CUVgH4WjiLJ0dm4dVIhCQJPD8RuJ3mNDL/rJgxZSPYvMnlemO9vXjHMMDEKKeMzlERvd7nd4TLHs
Wz9fBo/iw0ceySLmM6T6+Y3IfDMCyj/hYeNoxriB1mEwmNdo2c1r6SF0mOL+6Oj8pHuFRdM1H62W
yLrl4DfnbX7yeiBDooj6HZtAdGV28oR4yzt2HYHpzFB+lwVHxfyn1ystdmG86oFn//p658m045Ht
8UfB1DVAPVxUiAsYH9FGGnzC0LNmFINjuu2//fun608dcVyirDDUgKzztlyq+T+ujS7MO2RcusIM
rIO9BGeD8xO+N5M0XTzyknmYzGz43TP9F7+yReEBq9XiRjWdX96iLrRGmATR8mMNuVavpU4xL9SJ
B8Q40avKbc1LWxbNxp6Cba4lsm7bTc8JQRR+GzNyLFRxyhwcf6OSh2UQ8aDOPdLg3+zG4s97h2fx
SBPmygmEYumXvaPjMN+NNdcH0bb5NmAkiJDXNEK7H1MZF7QtYub0BX5vgzjiQeLZakF3675JcaS1
SGpE4XS7PJnfarfJrkbdFjc6ww+lwrB7MIEekcia/+b6/sW7+p0ht4xU/D8vRY3lR24ZwiKVhZkv
2XYo87E64IV3Nq0o4sOcD/7vaq4/VQyuSbXP/GZZrgUf/nwraS+dU/wuDolHNM0y60UDpjxlYrzD
c7FJfA96o0c4pksL1s/phtsJBl8f+RXZxLQG/Py2M9OHSUVv2I9goXbxZi7CT5J+8Kpj2Kyxmrdp
1hKJgGHOcJzfFMQuN/2vjyKqWhPiBlMim9XD++VxSHl7uqAliTG1qRsn375rx6xGX2ns9EwSs+HH
UB3jeE8HUFz14KsmYi7u+509RmRIzg3ocHtrSnywtjPnGxxVGXMiCNo9rPNNM4WQ/R2s3VYx75Iy
v63R4GKr8ZvN4PflDjzL3TxzjHX6YCcrK7iirj72VomF0ja+OkTilBYBTq5hr2fsVVnQ3ZfC8e+V
TQYd4Gk8yg6Jv8cqNWguk6WqwpjO4CQ6HBVhh7j9qTWgn5czvmwHyKBrqnhpua2kkV4DxFRnS3/q
3ZBXXNnANPvA3wz1LNeNBFcH1m2VL26EYPhYtjYMtjr+qmq5qwgiW5XU3BvcVc0Wj8o3d6Aq8dLy
hracrYJpGwTGGYP9pWw++qFSD3cc5epthcp2y1OPM1XlLqRyRE/jXBAnjpva52S+yWmSmSM6LXa9
TQ8r5WSGRIPYg9xUOImWVusnkeTGVnXcfdB1aVmWx5wf26LUOtuzdTsaWAZpZV8NUqZ3XpgyT0Yf
uzGEepYmCFQ9wXnPWuN78oeuktsq9cQ6sSBCwA924LEbyV5Z9amvCvLc9J3C1rmuLRzoCDb1Piwt
gg8WwTd+egMKfa3ZAgtOjai8jWB8TovpbYxJmRkKTbhOmQ68tayy3ms7yW07EnU7Znh9pn4++XFJ
C3x05E6d5iDDoyKM6zGHzBrhzXGlzyQBQO92Ko130pAY2VTjTWTl05WP+61tpjdVCjR91rCO89xj
uIAf3I3JHs4x8hRZQqyAUUPKfQUlB0TWmOGHwQMbRRgf1ZjcaN8kYpYZ1oaakGYLZc1Ktco/1fo4
tyZN5yXJeY7x3iRZCtvwUxbLcaeM4IvGGHkz1uDrJABy7ISZ3qQ+YDAtTm1knXSY+RhdQDHn/n0x
BfkqB1erz35H73HIpruq7a2rKOAbdOV4JzoH30LfvMU1SSDEU51m86vrTOWGWW2+zrM420VLpHWR
289NVDpMs5Cx2SXBu9x7x8Fx1lmxYeTQbczSUTtnZiBQSGc5rKqDQ/pUZPcuqQYc5Yuyfo9waADj
wLeLAwlXuu8yWTKDbGdxtU8JQvNORy2TU75NkuuAeBdjYL5RvhdTcwiiFEqDVQhYkfpEaPG8ExS4
mDtoHRs58TU0XwHjloTDNS1jl64rmFfpu6ElwXLB4QUTkGm9dVQs0EZ0+2a25n3tZQ+6mAnZjQu5
yRcDSk1dVbt7PRbHNhsJwxJ+f0hGF/t+PVSMpGSyZcIGnETTt1U2ZBNr+FJ4qbVCI5LGjI45/K+m
2WPYzZ02ivgp1yFGMbdacARQH1nsJyJ4nZEeQG2DulN63fbGtnWhCkyB+SBL06FAAcY1Y+8ACp1b
4B2Hx9h+D7sAL4r7hV6htQ5887FhRVrnDsziDFg1w+vFqmSFaxK9iKGp2oeMBWafZp559OcX0xrd
nUzLN5dfTdTI48mVHzcFXBkG8dPat1W4pdh8jMspPmdpt3ETJLeqhVocTkdZxeElNZodrnom+1LC
mzCZnAg7rbeJ3cAJN0m5Ca3uC+LFXV0UEYEySxJ0edsG2Ukn+SOWvySOXhgWDuCBvIrbDGNDuUSX
GIgZg3oTk1e9STnywvdmzp60E6ZZO38KAXmncS0/tZIPDG7cgqAgM/CTQ1V1792yUiDzNeaoO2Yj
YgFjHLINVYizTab6dapTkCP1oC925352lC528TB/juNvcZo1a9iLZCQppqN4x8kPUMZt0eIFb0x8
+ID20AaPBia3hvCIGvdpDU8mzdlASF6BuRlj2RMzFARt4lN2Us2+kCDINy8hBlDGQs6nLp28G97f
nQYOgVuJtiR880/mUFo7bCDMhl3UBRUJ6HES7AyMQe2Ipkj7frIZevN5FhP2Qyvn9ACJIHTw1eX5
veESVJXG9FtmI3swu5bYVDP/jEhg2vm0M5v4Jn6kGv3KvEbdjcq5dGF7UE5i7bwes4fQ+aLpwkAe
5B05H0UFhqDEg2XRA+JEEcAXqTyxcecIR9AIDc/vgGgoO3/unTsZjHtm6MXGzu3jEDPKaivipDRZ
l3YQj0xJcFljiX4gz8Zde03SA3pl9oLI9j3GYUUoGO6cyvvsYOj2Y9XTJbwUGhVILEQLV9YJt1F6
Yzrlje1mgq5g/sUOanlHf4+mouFupil5rZdbo2FAxo6Orlwz50OQgn4Dqlxg6QtS8XYnneiarfLY
hjbjLIJknCH6FFstALdKDtvSjm8cu7wq3MG5BJ7/ynHF2WhNWlMzDqe8VRDpHfOaZaq4V0NIscrr
agn3sUR7qQsSYfzwkcM2rPcw4a95qLPkpssC+5CN1oFQm3nd4m4G+APiXo6kNiTUvIhbD8uo+kjH
8MrKnWKHlQpQoOFeMh1We6ulhzpX3l5G5jsKA28VUK+NMl6EIB5+ySp97qZmGY/y31krXq3KvBFW
gI+bZKQY8sHclq+lPfXHrjL0Om8gG0HrbaEfpGW9zZRCdmbpligyy98SnJLisPJ2ljdiSoirmNt8
EnvyPNHnuOJ90u28GsZArIvJg89Nq5gHWXyEwtjjOs6aS5Ijc/OWe9ScxKHS1eviw+6AZhW4PFf5
RJDAYOT+ZkSQQe/Xv6dAvZqtkH0VNKo9gh0JlleZa6e4w5a7lUDGEiFf2PGAaDAQrtKm3wxeyrPg
coihFNx0VWHAfuJr6fRtazmcopwcNU4f3vlxSIuSwXz1UHKaAWmhfQYcHl3mpkE0cqrq/FMprYcs
I2eyqvZRtKMciWZ5aHv3SGbD18QWByc3XiNFRKkT7WKJpXNieYMIvsEPsC3gn68dVu2VcG6TJNx0
ceuwBxSM+GgTk+POMm9mZ9eEU4XXgOUOsVDkhffoqVD2gOWc0PdBw4JaVgbxrWiyxzLl/m+ssocc
Muw7hZVcU5MESO/WWP+mg2jtlqo3eu+ka21kWoAaxA2AmgFgcXihTvucDoVEPFJfyWh46Vtt0VvK
j1Hb6E1fUZu2TgRZk/dUISg0E5e6s9sUzfysbXButUsE39h90/b8FqSxR4lqnJ2BLLrhNSyybD9m
A3HNyOvZxhBNyOG2NAy4NDWGkBpeb2MiKBnih3bJtsPj7aZmSNBrbUCSDeQzp8RHMSGqwOdwxuGE
69x098O8KA5fiiCmuioxJgISu5Kj2BcMOq88Fb44yyOR4+RkMS33WYLwsnYiwbmou+2himxV696X
QeTfZ3710U5EcyypO4Qwb4eUkAjt+Dg9/fJs1jN10qrBVbQa6uTAIktUVSane0vQqpgSc9hM1W3h
4zZPheTsZBMY5KHsCKp4n1oA4CfZPRikRqjEUIcodwSjtTTYytSA6DuaN5V1cHUBSaKf84vbEpeb
sZgUdCFhnxTf8IQwui54OuJD1VynKu/hWPcwjwDWPVhQhauu3rW3NH0XCQAhYZPV7Qb+HU2QmB7m
h8G230bLuJEpqGCS3JpOH0NJpJIaCuo7lnlLdd+iZu3ingara5sKhxNkiZZ6UGhIwODzK2GilhoO
nEpuiURd1c2jk0aQ+uwBtU+yL02EJul0HgrrMz2xpUJ7DSxbr7In2Xt3E3JQPNZHIWjnIICggpfG
/YRZBCk1CVjYBCcXjEllzdc1gkW8Uj3Akiw7hqV7R6WT3DXUVdosrROBM5j6YLtVGR4b8BVYuig4
hiWpKZjPPSCKMkg5r5E6QUFf7fGQfW7TBrcRfm7Eg9WaVvjj4JxyJ5dbnKUFEOPUeFTlcA6Vw121
SN+mcJar5ZVWFe69gGeaxNTNoDNz7TsA4qawwgoe7txJ3MfCupA/ZWK3zm1hrWqma1VnfkHqdleR
WoWHAECCbc2wWSxro+nYsUe/MGy114AhsLE78ccBYaSboKiJ6nCjG+yLBFKZmfNmmiMSGjOUKyuV
I8K+cRUGEKOFWaIHCZpFZn9XOMkFWE6/BXaKqLF8zrPwI08GLBfXfEk8/82GjpcJcEFc2YJKLC4M
jMZh+tGNwuvB6JKtmdwqSn/63xUpkEj5SIaMomfOllPbYHOdXpK6vus6dzH7tRu/s1FT+RH5lBWb
aVagRUvmpzywn4tMXDW1h8tMtAkLqRNtbXny2sa6goOCV9y2jhYoNVnrbF0Qw4wYXCl2y5sk8dj8
ciOmuZm0+7nJLAC5IGkQLi7BdyaBFqGAYmfRrTCewNfUzi6Z2whYhPkYlvapsoaA9EjgkqaIv2HK
mbASzU8TojaUV+neF8F9LaEBW1GxgkhwKTjdndhzMcgrQaotwTSuEZHwRtHnVvPa7IOAPmH+2ijj
hejNdFt09tfUkNtCcu+wzoWV/ZwF8ZJOHG/Yr68n9IOCeoQpKf5KyJTVdz1PPlY1r9qgAxok+0I+
CE8o7HXuAwCXoy6KCkoWRn8teWu8KMHylNf1upwpdAplHuMkuSdr9DXpr75DiwbIMCHS+7oaP4vF
HpylKcCVKkD5ZFzgJqJ1jT8bBvSuWLgprtkQeuVCPNGqPVa2e98sGh0sf079Hb+x5dTJxctwaeF+
iYFk1FG8w7uEP92zrDUM5Hs/o6EUCe9hYqZ8cIlbgWaUs0qqhCBSFpliAlUeZmP8bNttvC+aPNot
rRjYNehOEWhe+dqu182UGRtWTZOTEnmfM656nfj7KS0WKkfGgxf2d5mLtlBkGXD1MoH2LsBiKDA/
+Jk50+YldHZ8z+z0Rn9r94fYWWI3i2Q+h8fEs9WJACBGJf3WwynFEdhHCir6o+rtk0F7mXlx8rkR
HY5IqiX8Xzd6sLlN4+d2bKnilIuS3+ePwA5BguTe1yprtsY9Oi9nX4dIexu6GtpHKBrIZADFAVkq
QB3sQ4hejbm+y6r+FFeu3jdddRwmnAPOVFEqWfkZPDEOvJrbyCgjF9+GJCZorr7lVjueYtcl8oLj
wqRibzvG9ouN85fzJNc5D58aWvCwndlphgyUS5xf2RY3ihuBkaaGO3SmCxe2z/XOLzvvtBBJPNJw
jqQZXKHreh8HuU7r1OUUYQ1cd+Hum0Td2iEhaYZnoXacwEUa4jnJBnNv1ADP9WBMW8B5bZOvmsGO
dyrDdQ7wrDu2kJomw4svjBQ/kbYZbEw7qTe+E92TDO8/QrzC6ctQrWjfoIKzKiQVdkHCCrdwZjZB
77G5jSPHmRYdYmYAZaOHBAPsKi4K+hm+XgibFmNRnwNqTyRquutt416V5qZhZT/lg01fYjl2wqcA
z0JMgxd+ljLe9zlUuD53v4C6Q/hb8mvpNLpr0ugpR1m7Nu1lMRvZqLB/mFs16s8GEbnkZR8nd9oT
h8AyED7Fc3cFkmvv996ZWdYbNQ3msjp7qsvm3BU57w4oMUPGz77FZDJ2msvwmYEyx1+nrPaxUW3r
FrBt7BKqiwcd/SeLlBdUhKN6/jH16zd6BseoIyaW+TjBotXEJmoEyCJbA+ANMShr6XBBwkEDw2dC
kENnRzoOG4YYoVVY0SZH88BBr0bAGs3IafLso0IbLzNOwk5dHvFqcHZoaZECTN+B1/LWRA6eRjBj
GIAteryzIhaIM0dgenvCiAICrGqDaFf4lRXpWSsyIwtJ9y93jOJgTqCUairSPjQZYETc+5nTNptZ
j6TtGFuvtB7ywIoQl7rI4Xrk0KZJwTf289Pgxd86IEn0R/adIz4HgtQaooegN/Y8Pr1lrBmOYppL
CrKD+r3v0rjDkk7oe0MeiBpoh4oYq5j9lTUVP9PEm4ZaR9yYnFjxYAaENgiOPM2THqq7smRey+0R
BCYY9FnbFI7OvQAmk8dKHYG/75vYvk/KBUKMFr3NMfQ4GB1bQ2PmFd2pxHtIoUGVg6gcLWqB1Zxg
chqRXgTYjG7X8n40tmZO6rnbcdT3g9XE+8BqHqWRlCeOetG5n4hcq52lm97hJIfG1CdluqGFnQEg
QiecJMYN/K1E4Ars86IgtCzBb1wSbtUZ89aZKGCGyft/XJ3XctxIG2SfCBEFD9y29930pG4QohG8
KbhC4en3NCc2/o296SAlzYjqBgpV+WWeDLnUuDB71dGtijx5hwyCTOHWCR+nCu6Nrh8N2MP7Kf1o
qyQ5YXhce73cWlOJk/ZuZ5zJGJe58Rbmb558HmCnjMXsPPimQmQRoAvdel+q6Q2DTwXSnxh3LQ28
u/Y+Jai+jOL2nTNltvRGsrG9bF8kzvRUJezWk/48R8YnxRAVeXwgcj20aqEyqpY7WoPT2G831VTv
Ch+EQZfs0MSxstv9i+Q01riqO/j1WLIsjBtyYyx4lkA/kYQ4xrfQCcUBEEQYx/jVfZQ/erH3ZR9y
qAyjbSE8iHkOfgZqIc6MY/JlnXBPFb51Ifr5ZrfJN+m/e9GF4XJ12N4+LVxgT4CXbYpBZjO5GGX3
VBORNUL8Tdn8QsT3THyEjz+y58tck62I6ynZKGVugs65dD5F3HYJuC9TXkg8F8dC7TVfldbJLiDi
7ke0IuCZchca0rLMV66Q/aKQoHqGia2eQNetzBHjjMuwoBrTTSHIa5njcPKsDwKpsNHMGf84H9Cm
qOYrOBcUydD46tkryBJD3lzWwaIcCkWnxH3DJIHiFiFFX6Uc3wXoBiyrbswYpSTBkYiQS6Whv4C9
zBHb9rWfi3gJwhUMtbYY8IewFjMHNnI3PBo5Uo9LySCrC0fvsjIYIjEbzTtuc3YKVG8XuMmd8QUt
Sy2i1tVbIUwCAnP5ZST8VbLqHwyi6xwiSDfU5Z1sCIVsaVy5Fdkn4QqH2cozsw+2npeVa6cziXt8
6nL+rvkEltLUsF0pRSZwn0K/BcxHpGJb4872awM5aOz3TkSSuBi5KjDqxtiKM45wnAt68KPbWvy1
ogrAaWhG3E7ZERmTPVLFA7gxs5Wh4SgMNnrr1BAubPRGKLPejTnUAl1jAkYeBwcDtkM7lFfnBWqi
T6PRNvP6ZGkwcceA052RLeqtL9SnEWJHTpP5YFtcU9qHcjTVjrGmOOybgxWrtWOf2yID5xFO34yp
yydNs3uc8KzqmoxHgMPS1Oau9eqh+uJZhtpAUUMeTWvU3GCvTZIbkp7jtigOLY1tbu9/8RBBSRgT
ffSt+Buk5MsYBC492sYBZyDJn6FkqvTjUdlmhfWbE7AvTqLXrs2+O8P4Y2tyPQaJZ0pSjnryh23M
P4M3EteT07vzJgmww/CckyzNHL2bCuGvdu14EZkIXYDjyKRALmbIOMRVTiaoYKLmlEdzpmfZmu6F
2cPfSnJKsOLz5HHFqSHFfl47z7aOuH91eRlMbEBBs+SB/uhxFoH2SVlD/zxn4yZJ8vDAqrY10uRf
rJLHQt5n6BXHwIBkJBOP7qc1TPADVEYow35JZX+QsziRQNVkKMC7BtigomT+LvTFbynTo7uQR19p
EtAQ1Ex6zRs3EvuB4ie+H9gmC9RoGfPgS7Adrszg7snZFC7VVKPPyKINtbcyW+cFJBW7zIoViUc1
dY/nKqx+5i7rl9HgUcZD32OT3cVQ+zwP+a2x4YXYibGtZpL/Zobo2NrIfX3tUsMxbUQbhydnrMKV
KfnRq+lt7CUDxD6hgXDAH1ZyqyxtUv1i9Net7r8Lo3ktiSLkYRaTTooP9lVYdKB8+7Lh3xE9I+08
MfCvN5EyH6PBeR8iVuaG9wC18aC5buHNLDINED2rMOFrZV/E9Mf3gcl6pkExTRitKEUOC5effPpb
MSg2W0EQhNp5Zs7b1NRfjoZfSafVogmc195yL7CMvQODjD2g1xk/PkbHnB5cP4tP6T0PRapg17cz
b7LXs2AADsgJgPzGzGrD7FY0Wz269rowqoh5yPjWt9zfHsYYlSTPSQCMQfO6rEyw27MmQ6ICjkw+
EKl0ZlUsJyKyrC3hilFpS6CLKpKwE+vJQ+oMkiv5EnfJp5oxlaAu3gHtL9wOeFgWPDX0VSZuqNb0
slL0Yt6RRpGkuyjx6b6O7Uehe+sEeAsGNs9LqSqxdsvuLdpaXfKnMw21dVKQulY+Kto0CdV1lCfK
CW6Dg9y1VJz1zAmejOc2r3YO6ib0iJgUNQAvafjgoT6tlgS307DYGBr/BVG5LUdFvUhlKfcyY5iP
84nr0xs2bjgRUkO7YkPT3iqrq9a9LSK6fco3FFfan8hn3AnD+drkAE7i5LtAM951iMYLxQGNjEVD
ZIwhizEsrBRJPKu59HpjvPqe4a+0j3hZYnrm2CC4/Cvrr8+WbuWULQ9cKK8wdQLY/np8dxVr/niP
Lwgj+/ZmpgduQ0C9a8ojWhBbRQqCwE6xV42ZljKW23u9dWxK5lRFTzzKUgReYrrAHGw0jBtzSkDD
IFmbUgCmD5wDH/qX7oo9Tm740hlHIZDBSUyRpQtzE35otqhnxOJeYb0oqhvTaLkMALusos75p2jw
WBeF5L/ydlYd7incaNdtgmpFoPKeDR840y6sQ6kI3OmRRE1EmMbh/OA6BijpumOA0+mNzA3SSNCQ
mIfB5c4OgYmY5dv5leVglYd07dJEVPLecVV2WANAzXpIATuAfJYbh9vWNd6crv9yUZsRCcKZEafx
HnMsKYPgdTCia1BFAx4osSlrSiawQbKjskJzLScwjkVDpdcQ4nao/f6U8LhNyR3tOFce08q5ICZq
QiWKfBMyPzjZVaqpuGWaXKFhKf1t9qwircXBYSKftag42rY2cF+pz1YRq4USRbmUs3yv5+E1yuxj
0Kb/stB68zUA9sGqX71Qqr2sc5NanwrIllmCXHSfVETJqQ/omZCQv6ShYC9G6FlMI9mj+HuM2+fJ
cSEje+LATZcu+zHjdgF5vImz7g0J+sFureuENr4Q6jWiK2wVsRgvRYuPUE7sE8ooXCODhtugU0wJ
6y/AYpS8mtzqvn/KcPcgPOntEPRPIxvPquApPo95uEb4+PgrAmOpOfVtg7wkedqMePkFYLI6etDQ
1tP2HlGKABfAm/BxH4GWNRzrgdGdt8Dkz7mpmia+gp+WJPM7na0clerga6w4jLvxuKdl/VuO/co1
u7e2i8x1kTrvDavI2upZkyCTXmVk0TCbbGLzoaCvdDVyEM/MmuPhuGNfHKcFbN2yOQT1v5az/3KW
zwJcyp6W1BcxghBIAxfUjfdshsY7NrlDM1o0IbgszBU51fU4eWw/y+mBFoOz1Qpvlw9IdWMxnUsu
mVE+jwW7E2a8eOdzwgq8nbD3oIU7D4hc3iGiiWChAUQvghFgoKUTJBsQBsHwAz0dK0MWPsJN2zh2
Ue7NAeawKvvtHHOHg+9/yqz2J4gBtDEhWLe+s00qRIeuE1RT51xuNXIvfrdd2HktMC3XQ5CEbhgA
8w7n+cHXI1dtlXtrS/11c6tcC6M+mgU9I2HO/hQC+Ued9w9w8+tVx2cFqN7ZEfErlp3+PdoA3arp
xejQWH0b2iajOEwDun0yxaPMiz9u1dIUUr10JSFhphYsx9FR45xehi3vX5Cy96DAkX0/M6nFYPrh
vinHV5+ZwD1vCrC1gs+UcRyYsCwuMljb5GDS51qIrSjpE5DVQ9QxcoLX8dcjEMjoFIOa6xILTu07
59LUC2XNX1byPTLqIGfNNooK32RowOeP64ZuGL/kIBBxAjBMsKj+LkPrZafhse2bGBcG4jRyzAOA
fdcV02/g1YDwarIpOE4QB3Vxm7sH0CDLwvMhupY3fHC4eijSc1q94AywTQZ/Gyaw1Ife282CWYlm
w1VF6XvWdJwY0a1Cp0B/88EZQk+tpP9nMDmftaQPXX9TRu0XHUvTojFpS+lyfcIeM604dcZLiOco
/YamU1WLTc7gUI7haYhIQKq759Uxyks++Uc7rp+yjnl+iOhAppJcK3LJzvHSQ+mkHBcau9jUTG0z
u8EMRcWMzY9Wj/AtuhxnD39fA+PNGeMtQMYaJ4d8hWkIgNDgcSbg9/CAcGHljvHoH7rmO3X0imZC
poid+8quMFlXvtBU9rj7aSgQGBoB9QcTSZ6bRB0j+JkmKw0YjBEnB+V0OTb+TR21D54zCVLK4L6w
4fMmX7u6hSc/oNp19V/dZyZTH9axIkteBm80DjyDIWETjjER0kaU77Yr7bM2uM/AmL42RYCvP3i2
0q8uNx9NVfcsLT2X3L3ssp7sLdPjnyShbtfw1Htf8VmPPNthH0Dgr7K/j2VJ+R7E48dGG2AW7RZl
rHsfxfAyqwwbxCv+0roMOURA0faNjaBNfl13oLKGhuPwEJ2sCM0MKKXfBs6uCDV7HEjHqez8RRJo
Cp1DwYlz+FPawBo105mF7PvPWGFHwhbG5frtj0hCbe87l5njTtplJ7AIBzbigudX766pvYPiJP7G
Ie04rmH+KIingO8twNhB/K83mpnsC4Y4J6xYxHicZlpHG3+q37UJN3TAFeP3DtjjCo9i0f5D66ES
81EKeq8n9n9OwHM8FN6mDjApQFBAYGH6uRBD9TH41YNjjhtvzFKS3IwPqDhic+RE69F8mYNg5Ul7
OHpNsYUsjOoVh4xrLCx4Ayd1i+gqCQrrR0S6f89nqHHgJxyy+4bzlGrWn7SOKTQcXgdyuDJn+8Dc
4LnJKb+UFQ7piRgcegyKLduLxPPjrZt92L4uNgENm/6EpSRF0UNjeBUBVRisW2Jl+SybJeyVDkQn
NRVmy/8DWaFmEs9mq4CYbhW71r53y95+atybQyblqnexwg129jbahb7B6mrH6Rj192rJxM9WYyjf
2hmMHvJ2sTK8Ej8hRgKrtO/2I8qhOEbdb5F/Tdq8mzmhqTkbbvGISu/nM6V449MkIeVMNtWJ+Ii6
RWV0fI4d0PpmQ2SaBcygzTCoh58IMsLCw9Cz7wJo3Cml7AlWspWlQV/M4igK/xTww5wnyMOrOPM/
Bhssx9DogwjcrTl9B7XjHnEZfcrZGbZVWMuVmO1LXNrBWo0+1Qwd+/qxLR8t3bL7018hcR80dT64
EVFyCmz21mNP6a1Pq0AiHQp5onZVeyH1LgOoEAT3TzMBlVBr/VcJz1vO2CuXyGobnpsaegT7K+Iu
awB1402PD4Av+rUdUdxBCuPL7OWrKD5Tb+qWtjcOrHgaCwNtx9pkLlXWeOwyLAM1YEiSxNCKmOAh
xKVH04+KLYkcbNjS3mqXDzVz6+o+QPfWod3s49D6NMw+P3QimG+VV4nbaCcPtWm+BiKggalQ1dPk
zs+QWAtGYMLBtakOZdcaezMkm5AocOGh26EE49CJ6bhYlmV3kC2K7RTZVxgcTzk19XY1Gx/UcD7U
RbKd3blZ2fT+rO9pp8hN5GWm7zS1eH4DGf8IIvL8IoWiBP9i2LQmO70WXneKO7WU7rC30J/QdXEW
U6yymqiQZzIF6CAWVYUEXnrXia69RWo+mCBE106sYwbtEtogHyyxw+40Z/qCXxlgch1vGFgfBWPl
YwKHaJmKjP3r/AarIN0IunT4yLFoRR66bDTNPz7b8ikznpI6P8HzZr9OEYwbpPZBuBmmHt8/V7My
lrCaw3Xuuo/FRBNOjdlZD6j5o44p3vQhpBjpTD+ECyjKdUeEKme6Tj6sqsE8TxaBxSGb3zoVylPA
KH+p4mzfp9Zn6wNQbCNr5wXGsZYorHZGdwYRpr+uICYHvVMspYofB0Th1lBrLnzsgNVJznW6ZAFN
jiAxxpEFXvrF1SenwxqciQVbMboBEHytG87PaI1AuJ9tmkHb68SW+GAGKeUJzTguGTtfiRrcNdfU
BmuPxunyL8xYSVUEsSHDBy6DO/QzWdVzMZyrqadAJsHv4pT3brJtnegaw31FlM+hxGA8i6DKr8Ms
d67yH/oBwIDK7fwg2nZj9vO1NVpxpAuTqiQUefaV0aFsJn8VpczVG7m2kb0QFO6ET7cMnzKKhXXe
H8pd2bZ7kcbPsg8fbR5Ji7qHbhww9gDFTXNnjFtAQ9q0y2NDY4SJ/0pn+ho44yaKOr0lkyf3oYFu
1ufuW4n4D0yrxnNnFPlO0mI70R6sSup2AQrZL6YF6lZRS/svbzaON7wjW4K0IpJwVBNbtVGV/xSQ
CyB+BCfpHPMWTmnQVtPLWztJC957uqkAKK9TimxAhVXlqnQ48SVotI3hxszLMCbTH/A1zfNh0BSY
1smUc1skkKz11ued/Qla8zFonUUazd2jydD3cbDBTgSOZR9+v7V5xi+nEqu4G9XG0YoFZu8auEqb
kw5tykjcHN/rzo1ItqprzNtwf/nv123/1viDBiEfEMtxRpehczOcqH7YxRSNIQ1PyZMrw+Qp7A0y
p56VAgrz3R07KAqWfDDSl6bm6AMXNty492/9SYBpHlH/WIAMi1tNs6qG+Zl12778vvQ+YlHgxMje
DIJOzfBSqYhtb5x01ylNJ7yCdvOIB71xFFmJKYiPRhTMr0TR/tZWFV1+vysw740wXR5UL5b9PRZD
jcqVB7hzSdFKngPV5Kzbg7f9/c3UiSuglWerckI2ta371Htz/TTAOL5/Ezc8mkuZX/IsXVXkSh9t
OzIfRVMcHUhGd2JbsY+6ms7GsnO2Ff4MzKrudGufypZpqErpk+19dtY6qT6QwZ9pJfBXQxOFm8Fg
bsm0NVlaLP97nvvI278pd+xq2WZ2NcRP2UzH7j7T/H3JlWa6KRt3n3W0090TmULBmtb3l99vf1/K
wTkLf2bkJQa0QeB7XumGh7Any7z4DY9JaTCGBhbRKN0+WB80mOYPQxS2D24QhttMEfuyPjT1A3OP
lIqf/31qHIP1Sg4HleTpeyrYOQY9bXSoVjfNznHNv7vbeOBDjq7NvNBOmk9VOflFkux46cz2c7h/
5+s5XE1eOC6dGfCV9pPXkrnCcQQTi5088B7wa99/5/dFdp1zLIrhDXfut8DF9kwrBbjcwLNfZZFW
q57R361oVLf1OvESxXOxHAPsdqSL6o2DKHAXLV7rIMZjRogOnM0o9QL87AwQp0JQuKIeOFfn6pt1
eCUs1685BMHPlsI+ku6yj17S2iTfhu8gsZGQXYQL35LPqU7qi+mDDOkoNavCITyWLaxE+jl6nSQg
ad3u8fely+tDNTVo1KLoH6cuItUTpOsy6l0yXIbzAQadJKD+c4cubSqCdv/9cs7+zscx5hrioTUL
65ZqxCha54Ap4ohezSH3FP6sfmlLKE8zQQwYWX77EtR0Jxm527/S+ox5IccuM+dL3OPxSVZl/h5G
B7hQ2V7UsnjNmqrdjwRnHo05PRISpCigNBio+LAfC09tJO03j5Tg+ZtksCdGhA27R4akPBOw0uAJ
ha2adG8mlUz/0GlbGslRgEoeAaY/Hu/bggXhoRmZyFPXXHrgc2tqCWgmWiizMnAScKex33KfEE8K
GPZPflY217qZNuyfTZA4vN9g0fny9wWODGF0XRB6yPJwO1HiQlniE6f85MWaAmLeIrrWtVltyl6N
6yIgvaxUa++d6pok6tuRlAYE4zSs/a4vD03dfwnBrCfv2B2CGbCtkx6eS2pH7xkVtvJ+T5N0W+uD
o9zsZE39tvSdW8cT9ZZPHpBEK+52zqCGJ5yBCwNqe+GE8fn3JddV8t9XVa2+a0HsAORWBl1dpp9k
s/CVsrY+lnZmgoMCaRZXdnyjC4p9UvQXlLr/LcKKpRRZ5wko1rz1TDFuScRmu9912PJBRcWkxhat
KJxNRfh7baTxJW5H95G0Z3zDwf8zYV65qKQP13GYbAwMfEe/Y4UW4ehxnvC37FTLraE5v6XTiOO1
FtH2d3FQ91VhvtOwGb1vgHxvXIHATjqjffBd2vnGKewo30HxqbL21apcTEwhG/q6TtN3Sihg/SRS
bYFap+9+Gny4RQ3JtrM4vgH2PMZl0x3t+1eJTDcRmYBbzHGfWXXz4ftJv8VuTzG2j/ew01BE8oA5
4tArgV/RLh9/X2xqHAzcscff78gRcTvHySpj6fvvD5BimLeB8QWai0kqT+2L0WxV73dXJyruRB8K
vaLc+WlkdTDK+qtskoGxdZq+9Ml0ZyCMjy0VoQuL/+RoEMFfUbAzsTtAGFKNsD+Fw0TBL8xvN8ZA
X6U5JnbpTDcnb+bLqJnMiLD+4yYUaFDUMK5l5vwrrLBYJSMDRYrOcHdEfcFO12+9JVmw5Nw2EQo7
Q7tNx/MdLde+NGIU5+r+YuVoVYvf7x1VJRsieuDd7r8TlkO1Ya7pYcog9z7OTcJIu6I/0r2Hrvzm
kVBahgdHRlvD5nRbtQGOnTu1YyKJ8WRhhAYMFDJ+u4eSR00fxO8fGQe/OKUeLhUuh9p7Qzt9qwOr
+6Qp8Lk2jxlDgLNnD8mT7UhzZ/sGMC4/8qgYqxnlA3MESc4qh2cCP0W7CenTzJvk0eqrYmdjp9ml
LQhGoWzalrqbSgp9RChXPbKJ6k7/fammcZObk00mMsF/NuTma+lrczcn3bQya/bkYBWNdVXiKW4K
13wtjICVlnUzt9liVSLfhp3/yGAiIwXG7LAqkUu70GdWRPMYnVfZmv2e96SRaS64/85h1DZb1mtn
GVv5cHMnOrcET4SxV7tidOt1XhsJSK8PkbXD5dZzY1xo+c3B+LWfWW8ZW7pipqUMguGUKDJzritm
BkTD3g+nV3hx1S4vCFibVvGCIcRQxi0zND1elZ6RYgfcfhw413ZFTDvk9rsNg/lK7xv6bs8EW/sD
FpkukYeSkb4y2RLXyvpxCC+vE88WR9zw4lgw7uhMp7yMxkR17szOJM/avTXht/MMz6R8ekhPvy+W
UR3HJJ2g+eYUx+KR2+gxezcLGqUqvHCot+j+7B/NY9UgrAtmlUbiAPM26cIS409LsmY7q/SauTkP
ENe9zjbNrYFlHJtRBAs6PsDnC9zpFkQSIPrV1hbqzH512tqeWmd4k8+57/DRsc7ZuHPVYGYvbd5T
3xqYH0UMEg7ELT48xrz+hBdRpX20JgLenMkIiH09Ne4umJvuIkfVMNbR+XOi7lIa3LBLNeCzNYzp
rUIa+awc678v7r9i1IigKQy8E8E+czPjAdzh7gqfiwQQPvEzzOp4JftZFcBRSOb5I2CzrrSsl9Dj
3yDz6OmO/KM4wm2a9yatzGPHaXrpNY1+nxyxH4mL0geGE11WgTq3mf8G87HecQqYzuxvp+2ctsMi
g/u9L837TdwX7tNkTjwhzYPjdsZj3vmvDrExTpD+k+3B0x0yZhGlKZsbMb2PLkP7TMf4ufes/tr0
5OC4Cp9+X0irADI1nCO8pgB/YYwh+//bPP7uIH9/Dcukj+HgR45m80CakzRimpdf+RjsvDzNN30L
6NSmX5TW+ZTqJ5zFocm7zEMkOqW96dubxAI64d0PACPLxSUX/adl1nysd2TB70ukmbPrcFrao62u
k269TeZwCAq1dG8GBJ51WFtH0/STY6v9cRd7Wbus0PWYL5X9Tt+XLNOohjPrn0uAgaac/qSGkXMI
c7RLEifmOcSjE8GN+ZPN3S5p+VgoIwy6XdFVepViQP8jTcjJRR6+0Pc476sh/azc+mxlPIXFOFKE
TQ+lnSQIGFmvL2RgaSWbZsZflSXWhTcAPg1SnoC+jEEUsrNsjGS6ZkAPuNkUf/GABujhj78Beegv
gaLKMjbZCZbYjva9QGq1Bt1zECLkQ9E6W7A7DCnn+hvNxNmVNLIsulrU576V9dmVciMcqWnH5Tsz
Hw6hKPKzlk9INP4tG6zowfCNJ1oDPq00pIrMnBkkupl5a8skXoc5fEV5//b318KRR4aCSbuw9Z23
VTTSPA5Zz5ccV/42lq62DgOt0+9LTcvGQfETJEkgT11/NRLQqhgznaMeehPXk2viZQ2mY9gwgJWw
s1ZBNNh7PENc+00Ee78ZdPXG28M8vNZ/0iyh3rMoqn00AugLPIbJyrunwzy6b9Gw/WcodKcaRe8P
Bx+of8GItlJgFQL8RfODyDO1CGhmPfsQyMpOpR8AHG+lMCvMmqLc9qYKdq3ldU+NsLhj88FauQ0G
IaMOylPaOIeJzB0zyeDUz17uL5AHk00K7XLpVqq8ztTFk5x8tSXR7gLaeGcT7oobT+8Td3IevCZ8
SYmtQh6YQ8LMg3d5K8MQ04TpMnicXU+d0YyhA6fE1QdPFbs88n9wJNJLYcfWkUDbO0YkLBvFmG0w
sXFcHVPEr24WCw3tf98NRMXboCDJatqWBwL2Eg7x/OMUwHSLKU4vvCs943EpdkRgb5XvxGcwpvBc
I7Na1/gyNolX+EdJwgSpJqS8+v7m2z3T+lDbwzVnInX1x+zRUcPwt26ii6nz5o9rUpJHAs15nJwC
5Eih9amKkCaiwLW2scbAkvSN2MZwSza1Cofr71fQecZrEs7PxNDUoZbInb6XwQS4r3vdbCl619+j
NHcuEglw53rjvzjju18t4PfXRyXcbZJ4ZJ51JZnJYWcSNXNpriFIH7h8qo6g3v/9LUON4VqATCHZ
7lt0TtEFdF9mjPsK8/uVndoQah3ntWtiffzfyzw2/++3XQ4DdRyg9/z3R1LcUfQIdYv//Wi/P6l3
H5MkCWab398YUjaDpqmzo5LRUdbz+Me0WadyAlYMe/J0G3tzcozaXp8Gj9peQZoHB5R+mItoeihn
uarlkFyjfmzS5fy3lr18iC1+f7Jd3kqaZn//oJsolyvYguPiW/kBFqm/tJObZFB/qu8vaeVjivvf
9yUOwNCDmkkY/q9JQTPZj7Z76EPUzWnsGpy5OLDmZF6D4/sWpvOcpMRvRx6jm9RS+8BxPvDJENZ3
8KYEQvjLzCEab9NumSas0iH99dJK0w3iwZ6Ss6dseoA1+TBYyfjcGdOflBFF30a4BOUm5oF29t3w
nXG7sU2mdd/4Dg29WbwFahQsHWs1MK5eNg7l0GUxmc/aGsm9MUCWpYMzbiq8jWrqE+eb+1Ys41iW
V/PeVLzzgVP/UdUEN4pzxy7uewzlXmsuprj/rKNCPVbZ4C7JtuyFVQTrZWlgqMa5k5LjMYajoNh3
HQaYoUU6RycbrtgppM9txEwO+Y/vMFLtCNy+Rj5WE/gh7kqlbFyVag55G9+ajqh4YybGykL3S+Qw
HxuCdaVIN4PEVCkmKAytn9Ce3QRX6c3QbugHCv35LXAZB7o288GsPSCz/bMFA22n6KcFlSivTVmY
rPnTSvcDHkqfvlw7nmgwwvPPkcLb9M5EC4Dt2ysQSssePW5J8NVags7t6VkyJqzoCdlyg4F2VhyK
hCLM/h7mSqr6NpjlMelQKUur7NaNJXdVTCXQ0N1KUtJGFl5jW4KqHucH0ZXnnlKvwJX+cvTQrHiE
kYcw6DlBfAAkgFdpiBatJrGPLZ0WF5yNL8N9hOJ02IAs9lGrroDdnM3ugenpDAc17u6H9aWQWj1z
cLzFkPXu6hmKulBPTs0cpTVTwjyUaPe7id1HPJ3cDBcTEVRKpGeeWK6BlNYW9Pi2Dva+obDPefrW
1uWrnMHVsuW0llJQvpmKE/U08aOUDHYrpjfISUd06OsQkReozUAdgpLH+ahq6I6aOuYsvV+d9iJK
+nEVeT3Va9Eo1rI2f6S79VysZFPX26e6rPazrBhpw7ta+6K5dSWWaCPuz1HXftVd+tcg3rgcYlXt
3MR1OIDHAYblKV12rfc5ZbCY1dhSU6dVS/4ss1Z5usEBLDnYlF9QnI9DQzMYqUVOo5DW2ZZgCyhz
rsbZCnZB8M8b9Q8PeCQDy/1p/lK09j6hkpGFQntv72VBQt3LpbFREX7laeTMhLVkxpHY46cUH3EM
PYOkwG1gYIJ3vvwD+pPurUitJ8plGYe2lJRiMNpjWFkbcviWg2geGJ7yP9T6iPNjyTYpIAwgmRPJ
uTvcr6DKyA6GbP39UODerEb32HL747aNXXALSpeUfAYJ2e2BcYkpIWnmNMGlNqaQe1L5JVDWw0QF
9lan8oOeqYyGD6AjTh8NKzy6NY1lm8oKggvsRGaPg0emywo3ViO+wh5Jg9Ew5ytFVRw11zui9yXl
evl6aM1Lwge5NsokWwZARUhbwFMY3O5vLsERYmPH8zK/tVa9BWOOdPI6Vm6xw2dIn59qnHU4VE+u
crt9mcWXe9XKmiV8WnUOI3I/ZxSInrqC8M+6OD6ZVmQvDeWtaDR9d/rhSBfIVrX1fuxKHv9UWeMB
oYFqygimRngIshD3lwiUhkdgGA/x3umTcpsaMJ3lOM3A0pJ/EXGpA5apajV0BIYDVa3HRNj7XGDv
4NC2RqCzN7GiyXHoifUW9nMyzQbzUW9j1S0OmgS6vzeNhF8Fh/zU3TROeB5HY+tNJZO6XqUIQ9FN
NiYFoIPlYntjYsJp9aKDZyNiV/wEaYPEOp2scRy+ajXAo6/IegXKW9Io8ycUHM+68Oh4Tr+LKRw3
a2bg3Nk8xFOjxydK3WkRzwczpjdWYS0wTbgT/4ex8+qRXTmv6F8x7rMpVZEsBkBXD93Nzj05vxAT
mXPmr/fikWz4XgGyAekAowma0Kz6wt5rjzblx1jnwMyLEIXShMJbuerk+MM7opkE9a55WxrlOhgC
l11TiwtBZ2eHq4TsltaB/KdFXpo1dK7YAjrkV9OoI5Myqph8WQLZWIbHi8oLASC+5RjZAMcYJwbV
pRWBrM14Qdj0JDwkE/6BKWhPbasuExDXi97123iSXqB3T71rMA/U+GnNEkxEVVz5yWBupK3GrZ7r
OXynCMfjMtLvC3ZDaWPg9B7Y5FppS4fM4m7NcYHHg3oCbSVeuQ6FEmHvx7AvqzPLu5d26k9T7mtb
rS3fHXYxVc5Zt9yJm4QRt4bblD02WQiMxGmeX7Mkvk1CfGjd7GjUBB+tSdpwVjrFxi67D39AeZ1N
+Ymt+W4amnvDiY6mFmSbXpnVdmqPOE1RlE5MnmGEuCew7w9JZr8UUwhKtH8oG4LPk0ShJEpt1kRt
SRzNrHuzxjaqz0qC0lMvjsm6TmSvc9BtKm3CbVhjtGAkRFQFxAGWxdR007Icoc0pIvu6HWziDPtK
bJ1k0VHEFlAHXcobhTx2ZWJUmaOBpWk8bkkpwcVgEpJYSHywHMs09xq3Ek7PIKAZyCtPr/z0JKOv
yUCJo+Ho6HPNuZO2zgYe20cxC96ybjJO3k00SOPkQjFGIoKpH1/mdlITQjgK5tylx6kRtWYtK1UT
RT3y/NrwSit4TkM0tIHzGGlUpSOzMx4TfzwQRM1ktV01I9vSItTe6pRyMnZxBhNJ+h0p5k5XZTj6
l/hEqWuRHhYi/oZ6y/V311Q1HW2EZyJTHvAwRGCwWgUDGRYB6M0Ja64QBIedF8nqkBRDwLMoGYyn
IHy04ZmQu/q50fOHtDPvw05jnd0D+M01A89ocB2SNcRNNp26HAUzaQYo9qb2kptZeaEeVfgY3eag
YafSsC2i1V2WpR/GEFNyQNgB3NH5lPzFRynm8raSGPQIWoL5EUSsAHIGmWmeef3SHxt+C1/BcrxW
oo9X+vjhRvIuadurXjXyEBjjWw3ruEtcY2+HJODd62DRbuzRRfVgwTKiJ+XmkbczcvONXalbLdFX
YzYr1rIgKqKzXs7JsQp4TTV15BmMztaprxZHPfbKsBM3sFn25Xtr1do1lzHuSwULgMAoNnq0BWVt
7VCdo3y7Aemqb5Atc1L4T2U7nKbKNo9KcQlnsvnkUfrqk5fEaWsvJXZrHwwAFGBeX6WIOLHKrWO/
73gYGhzAOsNeAhPZWife7NrpRqJt3phOR+RkSaS1wTB0GNwfPdeeswbvf22Sczma/oJ9Yh3UK0a0
eB3dTad32Gma5gw+v9vUVtdjlut/ek6DU4qWqTR6AAKC7fsQoGcndR01gnEsWn035+J+UBxTFhmM
CwzI9iJM8fj5qdcMh0iXWq6NBFkZymxjR0LOp2uNKJIhjKFIy7dFkpun0ozfpcb1CbZnnmhRTPHS
6mAuYvPaj8MnHNHxVi1wHrJ0N2GT7Dn6EZJZLIVMzGqawuhFmHjmgpMsnCNDTMKWaZpMAqG20UTe
YKCFx8nlXm0xRqxpfj/L2UF6UbNhjhz9HbmgJGOyuxZTaGPAgnVoQQBPB8+J2UVqAm3w2N8NKU+m
lZHzQXXkwC6I3EdXEQvwUFIcIwoM3/tUIWWO+6fBT/d5VoyHtOjfHOLNa2i+ASudNe0ViX4tmnM/
Mw9If7IVo1iI06n/WnavIC0X4yQ/sz37TESI08gb+ES1XiJMQ9wJNm3mHCZFK+tn/9BH8z36F0R3
kfsSO9pPm8/FNo4c8DNQr/0YwUcZO6+TldByZXeWHy4q2gjzV5IeaiO9JjT4h+HuY8jpiRnR97fV
iahv7VxZoCfSkkAO5kVq3ru9C79DdXKdlVQeYrzry7ndNllxTKNswvQY7WBJyy0WAJJ94A2tEvRA
dmi9R6gMN6kfMvjoH7sZPGkZGDWaBGYb5A+r84yINVgiZGSdwjieivfUwMA5YPcfYKCURI+UjzOy
/HxCmDhpRyc/aJUjd6Zd6PhEiufJlrfkUmLzwk/VzskL7D1J58Eik6iQeqVXij+lLPDI4Z1jSj9v
9LcZch93IaJkkpRIWnIuTZ9fVxqZj/Qfj9QwW19r2bzZDo8tfzkvHx8hZw0Lr+8dnYB+Z0b9R6Dh
4BU2MsrI4ADnhDykvVUDTPCbDXmhRFGo0ri1c+fVaTKUic11lLWM77PW3xWazQ6DcF1r/BLMlWNJ
ioTE/mq4zkddlBuwu7/YVg9DRVYwz8aDQxDyAbchy4MBSxh5rDwKjdf0tKhaZhwcMd0DUFgBu73x
uWvX8aI6HFpjHVnBvcJBjJwLkKBMEFHTqZQtEsXJz+LNYAxqW1A0pzbUEzNA51r39a5LeQDnCb8D
0lM8hUTerluMS30QIt1u7R85O8epS++7UsfK0qirDnWBZI6IBToAEwfkG/COdbZO/L62HdumFdHh
FCUkd2SaosZ3UfrqRYd1vjC3vaSJ6ZKiImSKiCpZ3msODjvsZWzfUfTVzGap3AR8AlJGqLeglhQR
Eixmh1bckzCVIfnH8Ju5UEc0HyvrMBJATqxok75GLvyZkWwbrat2fgBd0MaQxmLhkaWgZ5OGg4IL
BXU5f9DhtsThzHx+nR4tBr3dJuAPsnbQ6Wu4b8nZGcjbYRBzDJv6rV2CeGytQZRKNg+EH2dVQpwr
Se0hDYOHe2d3xave4dxii3oTkfLjpr/CNFDLkv8z14jc2VV8ZGN1DEgIakyigsamv0DBoEYmRWhe
0oSWWKFA9s8BbpQVeYI/REXtkyWDyCGMyMJnvGSb2Hb5PLjmxdcp2MMlv2gaz11PnpE5kGxkJJ82
QUd9eZ61e1EzKtL1nKIeUfmY3JXEI6XEJM1LXpIiOKlR9lO2JCnNRCqxlUQHlraPFkCEjHFS9Ml4
3EKapEN90oqncklnqsxHrWvxHC65TboYdnJJciKdYAc6hJXRkvJEX9suqU+Ont+FSw4U98MRXrhX
mQeXOingr7sRiBj20xIhtWRJCe5JvHtGdjuxr+PJ98qqzwhB4QCBDBNTKpgroxY57D40DCXOeph2
MNiWFCt0qo9aiPOTERqR7SRdVZzY5w6spZHDNbQFVdq0JGNliycsXdKyzCU3i9KWnLhgydKyy5tx
Sdeqqu69DLVnpgLV1l8SuBRRXJb9gGIf4MCS0YXxQnrLaZEv+V1VREphh3dusVHlqHRDor4Yp16j
J/pa9DYBRIltbijQeBoSxyUnjHpDRzyBkbEerae56x7QdwBMs/MHW2bnNPSvg4r7yBYfBilkAWlk
3ZJLFhJQlrAGBkLywvZ6WGfx1aB3ZzgWj4Ygu24YCd61eZwwHC3zGVLsakyccY0pl0g4A26tzoLS
gT7HTs6WxAc5Mro18AAxWxh2ziQ+TKt9GHE7zPQmMTNjzSzuwgB2ShKGqHaXZDdRZx+O1rj7IVfE
HCj5oUWsZhL2yhs18ZO6g/nFGKZc+QYuIj+uV11G42izp+GlRFScT2ZcibeEscpduITJodEpPIN2
YCXlDMo7wozYr7NWi9AI+y+6wKEQ1BhmSlt5/hJYR914TPP+0lfmXstIvSDZziHhbiqH16wW1zoy
yQ1yyStwFjcGmXhMlh5MF2dcBEeEdjn3StVjdSTwHLgoHEDdyTj7QIesG4slpZUj1WoNffulw2L0
HAMqTJWiXO4mVe0oM/UZ+Ykt66vIAilmB91+SqneqSEnvMwl6UrT24KYMSxm09aIkpHi8WEO8i+M
KgxH4x7zWSopcNjvtwC6TFhfFGPpt5rVu0zbB5o6WAxDvIFbevZrkuozDSePRfOHV7eGEMKrXmNM
u8oyHjMBbmlqfHWV0hQV7C8ArJXS4Ldva8zM7B3uPBdvx00qtJ85v0sgWO4GE3GxM0TMU1u6vFKL
b2MkBJPTMiSwCNtSEyHEuXFjl/kny4Jyo/rwPkC+GAAm5xCKvHYOyWJ1AuPQwFmJG/u57pK3Ev3e
xEJzk9n6RU4smztUNsMlwrI7DICE4Cu5Xl2AvnGQKYkRPXCEHRvEHETIqfSpeMKHxiW+XeQ8iEVv
U81Yd7quQq/uoDSETvQU+XlyagtVbt0IPqgYbKaJ1XXk+v3KCLLJS2ZekClxHoOPo2MCQJJX2icb
0JIvv9dCtc/dNrxUKuNP4nMfR2SlQdNjYzOla3PwvXHmmaNgOMxuwD5Jc9gZJt2zyIrgjJoKhBXV
C6RB8m4Rq4y6uapYlde2dmOhPDgis17QlA2neBeRN+s+RUykPHAmOcF48Hoq9zWskd3SODDKHtU3
Kv55ZXO7bnjatyiM1mIW5VYrifKyZoads4uxvGebBHCCGFi7dt9NgToiKm5gr1eYxVFMA7eFaIl9
z+OMh5eD6DT1swgOGnc9Pqy9Lvt9hQtpndg+Jmtxnh39LgeasAosdxeiqeDbtgc0RUa/xBGscugM
ECQomhH7cPRZjnlRzfCcGRTyXYbmHTMIpuyEWcAUMdqqHPcL0RNYmKo+0Y3mx6yYHhj8lcxE9TPo
3dcyn1hv14dSTv1NUWvHQV4qnp20cYjjnQVsu+VxbTp3PIrO8JTsuG+68CkQR99sH4eRV3+dVsur
9yrUsycVgklrG7tGjixgVyaRc8Hj068kziSP4uupaAcBh3baKmt+CUydyYLlb/tO3dkyQNtH+kWf
gQJ1RH+cNXHSHBJxtV6tXMH+OJ5ouQRT6mjAkjFRYk9YmwnoCW8yS3yQuIlflQx5HgG0oGZ3kV1x
pwu9OGd9sKc3z1aMAK5lFb8ro2IzprULFucWe0K5fLctg85jglTBa91A8GK1NwULuSv4xyHmZu2j
zqltXId0PMflwo1WYy0BY8EyVdPjYDvtAT+Cj0ptHUOD2TQ6RV6XBhzUVmxuVKcuFu4C4JoFc2Tr
oX7U4nzx8zgj8OrsLDqUQFrX81ILRq92FdvdEeR5YAM+yZJ0H6ftdvlv3SRXceXolwST/mZOErTH
yFQwt+u3iMMchO7jGzEJiv3jFgSYl4fmSCnJs60rFpUjQ0tGJpyniUq9oa0ZuWiQu6qG5sRPtvRu
O/S0N2rWfvK48AodpCeXDTF5k70sEcJT5ry2uUZsXwPyC5TPStcC6KA2CnsjdC+o4UMWy/ylGYlu
dQufhLByLJ+Z4DfniPx2NntyJB1npoLFz12GDCPsoKLp7tCzY6gwtj35Sv7cXk34pFQuStBizXMB
W97zo0VapB3b1j7p4+gFNT+kEFgQYqnNx6ox0JfqO8dug1vHoV2sIkqsmLv+3VTG9Rh0NLn9LTjq
+hAazklbql7A6PO2x2K+0trhxh2j1Jsbc48XqSO8lcK/YrLet5C8AxEepCl/phl5jVT9etREy61a
ngPRMiSyoAm7TBr0dp0UwZfVWD4MPJApJs/7pmjrD+QgDOdiFljzyTQddeywUjtBfkM4+PMClCbg
yZTcOoZpj+v2KiRiaq34Zze3ct83yVPjBOKFCpCATNe/qS29u6KNH84kUeqbtE6eWOqKS+KMztFd
AELmcG+o8j0bsH+O9RekGoU0gNgVxbSHfR4LgyAMzmb3oqdSO5thdQEYbe3iJmSrUJYc3nriiYQj
2J1wYdgzlrEkQjoTw12fXoqe5U3YLHGbKHs3smTLnhvFJb8TbZsc8qTftOx06GzBDqGanXfjpBee
IKiLc2UdBgTvNCNQBiiepyKtv428z7GVDOHCUsIxCdHPc4T7EME6aaqMO8jU6r1wcE6gKvHcgcqu
N837MjJ3kWm722qMdi5jx3Iq1HUKqeOeZwtwbPNSayiZCRRupaejlHSL75FjXxeMLpSUbAIH+gNi
AxFG5iPnq88auQoUm1BQAyB3P5Kueip792L0H3YprhrMzsFUZS8W6DbasYH+1Sx69tzV/G4ETBbM
aAtSaVrrbT8yDumPOgzhU6KewtaKjyoorHUFdmXd4i8bYyYi4F1THKKAPCYYURPWmJZRk1NKL2pq
b5w4RsQU2BsZhrcqju/BkFu72kLoSULgOm0ZaNoB3uqqrp+toQk3/DqpO5PypFWLtrU8NXFo3g8B
XITFWWOK2CPk7EejlrNo6jx9Pjdsh3aFbl8XtXs1BAyEZT8Zp6g35wNAE+bDoG2gLgSgytr6YWxJ
JHXbJN4N1+5s5Ie+KF6HVHhSDvoVFmZ9I36hLhW1XQ+eBaPShuMKFCyepl3Z4CwJsuomIY/3CUrl
W7CRBuBM2iAEsAyZg3LmZugeQ9vFZsgrij77wwrgTrVLcx1yVIaSNB1LDy8SwPm6tYe1fiQPi+Zi
AhFmYeJo2fGjwouuI0XhoGoZrLm8vxPLfvOr+CaRRb6dWEbAUa0eJJM3RA7pGu7BIRDs2KgBaHsM
HbyL62lU7MxlxiMLEqt+sP0FKjBhU4AAAF2mQZI/bVQ7mbjWAVtoerIdzfrBSr+dajCvmat1yCyj
mcB4hAPFZRDODcLZszKiatvkX6Vw1bbpFikNR0lGmYeRj9NMFQXblLRkDuzfxEP7NgbyMVdkjna0
vmlinzX8aAFA06phXzoGjKqph0BEsqPgbNyo5g3JCg5x1PibYei/OmA+np6lTwhtR7A/PF56nzzO
pEBByVv7KS7PsUz3VTH0eFmpmIMp3bddeh1bjvDqcpFaISsB8dwlHChGw28oQrdCdVxuRR4fBvBS
mWp83DHWQzl0G/b7bzQin0FHCTs3VrsV+rSrmwr0DZH1W4O9hd2qq7GJwEmMz+aib2wq99O3im9z
EVvYxIavamYgohY9ox3YFNQ/P8Vc3/dzjjGd8UqZwp+GhxNBCPxBp49VsHPmleR2tIW2Ldg4WqZ5
Q2RaIapop0xKdKd8y9BWrSE5lTw0U1a+o5P/RLK6rSdQpIIfVtTSWen5gEZScx5GU75mvfYlK/MY
uaq99OMuL4M72x73fPS1Rtexyf0YBpoejR463UsJ/51XjdLgRrC4CKRGzDbV7qyNW6fGpDL0ZLmV
YotF54wGBaMzCy407hmjMIjMPUoEo81/smEZ+7RIBRzjx++Nr1481vDmepYfW6sG7R02rrnJB8ze
tSa/3AQBrXDQ5lfGPG7SWQyHGDGA+x1nd/gS3hIjbRjvnIqBJa2TTvG+wijIFAkU2EhzYFLjjcIi
vxz4XnBT1fMRkoVgzUMOR568+KnFqIkjewUg54egcHht2ZCskbQ/2JF4MVm9IHgwr6005vJmSx6H
oEyxpYTkR0zjDiTMqgjW6GeuQyNZV+VPYe/hYkdbWSef5DWyUq46pBSzXXtuqyoWgDTYDhR9huPh
emoMoOgJPXAHKESzTPQV+fQoEnHq0TDPDOZ3oYslTQfKEiDvRlQXfbH0OmEPxSKvCW09aM5nRT4V
AE18ZkHL/0KpCfblXsLpKEfoQ3W3jHRNextnA/Vp+Fxbzh3xENt5csKD3pbXOQqTno9b2z5b0gBg
gVVUPIFx+Ma9P/IinJGH0KNDAxw4DGLAaI77BES4OfshJ7ispb/1XfNGVhQZet2fdJcQBieqrmes
IttoQAjnYq23tHIj+pDjl0QaI7XfhbpF1XrM7PF5ipDzFVgvVhGrFfbmVQ0iG+3HLrQrondjoIMW
VArk1MAoE0h/yyKssxdvHGmJuhOfsBy3efzDcdqzDvZUy2sg7gZjF5pYTfMIuFaT0tgbuJ+7cN6o
AXK1TyMEjX/RwfUfDeDaHIcM17j/luR4LGw0wjpRSMc+2ND+u17b8i1aPVYYn+R5EZAFUE1PWscv
sUI6DmDo0ZUj/taiztkBFXxBZ9q3Q3Jjp5SNPYqTcZiQJAYsbVF0bwJsKedpTPd2ty+lm7AbMFZN
mYBXSjrh0emRH6zLVzSkWAijtt0kKYlJIVE8p8I3byyUQtGAK6g1jC+/ZMKFn/diSF/bDzP+M8PO
xMae8uGWMVZbFycHDaEV618Je9wuCPZMbcaVzQTyMBmQC9nvHN1AqrVhh4q+oOBnkvd+nF51JYrZ
ku89lxNios54M8zqduoG3cvxlN7MxP7BzDiEuTEf01kJz5ygzuG+bqV4KP2go1wPh+00Vu9V0GT7
CHmhVfE6p6z+MHxyCsSi1W/ya1a21XGOincXkDHu9HznhO43tvmXGdxpHBufkzCmvT3BUpK8DoY+
cVgBzBtpTbe13oMOY0RQVCo5NSo7+FeNSJ1bfZhPQ62Ci8La5WF0TTd1mXanslR38KGbO3OB/Ex2
zXU494zJB2tpmREXUHSeC+XC+pGmuXUk2edCivxUF2StaRgH85yTBO9BtiuUqXYjZUqZaes5QMMy
g4PbluHilad42o0Vjm/XGebN0PRqU+qaSz/dnJSe27seFzOp7EG8MrSlYjKPC9KOXAf9BMgX2ARm
x3UboclvRbkDqu8SLi3yq6HBB9gc+b25a03TeT+zsDVFHRJ7o99nmbrn1GcDz45DmbU45KiXV44l
oeeB80p89lRFHh0rgxZMIPhamTBAu1B/q/kmvV4wxNVkJE9SQ2elz4m6KtEy+1HZb2bqRv4mV2HS
+CcrSp7iZjzGWcLAKQMJC9iBaI3oIXVYHI5x9gHJbDv2/S6ZsrsIyboTans3ZRbRqbG4diroSm64
HiwebRhTOKndYdoCWQMLPDLDzk34Ltb406TmJa7hbPfIBms/j3a+n94OBQg7wXOwkZHzLYPyPJih
AZM6PSijeC/Ag68dJtW481h+26gf9FZ+2r4+gMxKGIe020iWNtLwXvfGzgbfWAY/TpLfpzNbsnpZ
qhuUOmp0n9ww+vAVUTiGRF3njjwVuYjJ9+kilC6cN8Q3ACyL+WtCXGcnztGYaBIDJb2Khr4GI+Ge
wAJgU32sOCjEpTE42ii2QbrUgqG0RagTDszzEEz3gxnhEgrf3QDN7pxkMDVDLyQwaWdTwJOSZm18
VLetJRHjT451HBJc440cL6KoTpASUeegT+1YGf/7ODnzX4LdiGi0bccyliBCQsCWUOfPd2ilQfP7
b/I/mcr02q9FeU419eDyOp5Ml2R4lNYrbPGngqSjKxFb7oldVe3J2XqnTOj3Ew//LW3IfVvK4qXV
UColusNSepFZkXxzMuHLcJtgRtFaxvdaKXjKo3tVa+IOLK3FmVwXF0OYAKmIEsHsnyMjzRgbT4l5
kwfMa/MCYhD0licVGwWbHKTZJQLGVZiP15rZ5etCyGrPRqu5Lm3vH9mwUYspKtAJx16ZU3I7+Cji
KneyLz7eSO/f//KMf4ltswU1rw3i29BNy/hzQLTBCxs1joZ2zqysJVjH9vyic4+Nw7Ie1A+4fwEx
Z643U9kgeSgNd5sjpaXAnI51AqLEYKGHFi7YJlpIJ0ao31qvon1dJwRmBBCNRGQe4pJwjnhkaGo0
CNXWXVGWmwpg0q3qKgzTcty5mWmejCIlBHiw2atmgfvgTNoGTa9zW3VjtXUAZP8f+WvS/ZfIb5sB
ihCGri9Blpb5p1cPmkUQLQZSXdK8cNQUlrwp/PAUt1r4rFh7My8M2Otl7ORLLDMvdRp+D82IOCii
XRdpVDG6ymmTNMDIHmrqibMpn64S0C24gAJcVZ1Cm8rs8FeE9AxfDKXqMSRyZo9RvrkNLf7RG/Bv
ZgFiJCHd5kxl8W7U+UdTDy9AmRcwYKNvxnqo8O6yyen0+HFwJZq+lhy3rLU2rmi63TwV8qHVpLVd
5IlegIZ9ZRpcrkapF/dpHNzTtdP8MeQ5G6EAKMXRt4rsMjjCtkrpYYDxaxAVr6xhZVeEdMjlE7sB
llkZp+KA6H9JsMHEUyYNzDvwNFkL5GjyW3HNPHk+jL2iGCnyYV3RJy/RzD3bB8iBcxcwoy4p/jJH
/4D7614rZK4umQgXP5yOGeEP+0qS3ayM0UUJHLwVZvij972zHR1oWU2KyC5YCO+5Tn75r0DWNDET
iMs9qBdNk9jupLyqBbVYDaEJvsriV9r/ypmsDACpk00Egd91EcB/52b0gfmAPCiuQsUCB5jrx0Qk
2LS1FgZ9CAMHv4E8//pnzC15zlxxN6V2+Mo3B6K841Q1hke/Ka3NkMIC+hWwXhW9fyradyJ5rnQU
UHtCv6Idaxz3HdgqJfmEXLWskSPMzVYveTi9wNbFRwe6ZG1W9sUgpvWKLRB6eL25ZkPubIZQHZHT
qZMsZxTZVpPfhL2OxqczP+xisCns2cVMy0KPsfqXMY1y1/Zi3PTQyW7n+hNi6pnXZ0ZoQT5fdD0o
PbdCLABOENRbUYW3WS+eoyJKYLuANwoX0UK9lM7s96BbQsq8OBa6NzGywGyM+iGZqwU6WTbMIaGP
gw2pXgVHSBKPV9XihZ4npNCJRogiI5eVHgr90Wpgzk9orjdzCHNRGXNzgGiW3zQ90OgSR/GmtmNB
k9srlPsYBn1zYLUSDAl+gCrZ/jr8/vqH3Pjm73/j7c+inGrqpPZPb/79ocj4z9+Wz/mfj/njZ/z9
En3W4AV/2n/7Ubvv4uo9+27+/EF/+Mr8v//zu9u8t+9/eGNJqWin2+67nu6+my5tf30XwXexfOT/
953/8f3rqzxM5ffvv30WXd4uXy2Iivy3f77r8MWdaJNn/Nf//fX/+c7lB/j9tyv01Om/fPz3e9P+
/pvj/IVlgGHbBkNWQ7lLHvDw/es94i/CMixh6ZZOBJIwiDXlimrD338zxF9MAwWWa/EBZPY63OBN
0S3v0q2/GKZjQDCyDJ0bSNd/++/v6+Yf+br/+IPxe/jn2/+Rd9kNQa0tlzs2/j+EaSJTM23T5Cv9
KbAZGTSCVhDbeztV9W2TVR0meT87DDVm6BXrDY459NMAntBkyqexE2hH9brRdiLJEWdXFCmeX2f+
HlQp212pWduqbKtzlkXsudSUfAxG1++dxGZIziHUf+M9UJ4Afr8uBoxYQ8WkwKdQ+cwrV7Bjj7no
CqiAOQlyz6YJ/ciUZK/o3TBenMwP7mdY1l4wS/GdDIULDHGq2RWJxIZ/GCW3rsiiY83k+SoegG4z
2YNVsiKSKL0hglV+5qoTmzhL048ZO++rTkqp8qzC4CxqM8b1UrK0yyMLLQJ68PyogNoc0ZKXRyuh
oKcj7Z6HUKaPFacUrsjBTYK1acrc3vADLPEPqd3f6TN+qXXXhdqrjsaFTEYeWGL2ijnazwp0KEHc
CUlDfNqdMxtqRAKlgkfWbcAzzaKOJ/aYxvzWF217yjKNrQopmVjqQQeMHj2Ls9NJzriLejt7NkYd
3YYpg+kcm1n3lcytOEsrm4t1oOlkYwbB5KW9rt10SS9hwM4Ouw5ZvU1jyaYpcmOzWtlSpGqtSPPD
pmdEDEEoq0YkPpP+atoTYVJdwbYTsYR4CzD4sYKAabl2I9gRfThaN30qUNBOpLMT6tbry62epba9
GpN2LLgVpcuNH8hgRtGXyXd2TAs/k/hIxhP4HNeDPqTP5pB2CEPz+tZXioCOWSrKJ5EAaK0jN9pE
6cAQr01ID4tRPJ1L9Mo4HMkb4OSbXWTnNlxRjk1/OjLbD3apNIcCACG3wxZRHJ1fEIU1fVHdw8Y2
pQ7mz3XdF/ac1jrCOfNdkVeXrLjPCAiQVj8HG9+0kFo0TmGil5tH8YOVg7V1YLgWIn3DYLvYdOwT
csVVmSpoG5nrM43sRH2ykpJGC/mC/VGVhfkS8VmXGBDVRwIFmAV7pLKL7bdElbSDzt5jYq15Msy6
ClBg9kzCY72ZTm0QaWz9BbBivIApSQQlgA6zNuxDXdbAdFOGBSsgXv6J1I/CX8s8RnkZDQbw0DCZ
hi3Sl/45CUI0nJXR0t1EgpkqS1Ir+GJ1XW1TFzurBF+CLlG3KyqzGgPvGvWI+WzXs438uKQmXidB
bJrrDvQ0u1P2oWjIGS57WIqRRfKX2OcMEWd2rGN5W5gxq6mwqsvToDuVvNVcMB92NFbX9aDUQxqT
ruiiEIxObZ25V6NvmsTHmfUAfmPMcb/YTiAB9DNj/LFrZE80c90SWbjo0NJBBxCqdfQ363LAc8jQ
mbqHORKCewaRefE1zC1ZveZINCFO0vHBRfz0hTZXVwfmAyBzo9xyn1MEaZB2a4c+MIJQdmvNcT1s
O45mEPyTro1wAQKow0sMHSEGxTInDHuDdEuryK4NivHRs1iksZ0V0UASBTmn31WXJvh/EsN4j/Jk
eCSUoH4trCw7YJrLryrLdhYsrW7dKbZo1MqdYq0zqvChDKriG80eep0eNu+5yUbrKJWoyfwM9eU4
U0VyLSozCRhFFdG1NmkOutx6jkIyRll4rxw/NA9dgpOKRQTK+k2livpB0h59R6KtX1rDcW4ZZxmn
OA+cT5PUiKdWZfmnAQuH+WreoVYMDC0j0QAF64mYxRDbQIqmeQvneEaJm/XjmbWHhj8Y0yhgWz+a
5SYiPRJGsiNdrGZ6P8zwmuf5U2aIzw90pOYzWi956rOqJHbbYgXEzSEuWm0kL3VjYD4zMPmv8hCC
Gd96yUlhqZKqFNN2eCBJbXwPMoReyAURZ62JXDEcUjCiltUDSBIiH5UkhChxqwB0uMPGm9/jPO+K
uenxNfcNw8rAlKy1mZpi+AIGQQBbELO6CpBwoaOv6LGsMY7vkP3lr0mbRdXeR0d2VlYMtKPHvTSv
LJQ3nAw28QZeYPJaWgVKIqxNLEPb0bowNoxC9shrzLU5SmsH1yQLAmVykBb/Rd2ZbEeORMn1i9AH
87CNAGKOIINzcoNDMpOOeXLAMXy9Lrp1+kgLLbTQQtuqykoOCLg/e2bXFqf9IGIEEwQUZqQ8FoV0
3XbE17X8vS0GXEs8yciWifetV4v8EhNxDrd2672bWKPB/3qsW8ptev+rCAJyReDkifzR0FriKpJU
EnTBHNggKhe325ipdP4QFam+U0zfzXYsJUbDuU3j72yGgXBrffoYN4veTX/VUPAJ6kuoJxtlLv+M
BsgjMOZyAiQp3V3euOXv7Gr61Z/G+qW1JivS9XQ+UIxIhEXrCiThOfaDT89E0kTiqb+Ao+PMlG7a
PS89bxn2eokdMj9iXAC+kUeZpmhOmRrX/TGCzvPRuGzjkcaFgluCHsNeBF5VP+GT9d6hALlHZJYV
sJmR5BHu/LpkbfNNUXZDgaUt6aYNLKz/w4xDvOr1AFsAXSjNBngBe5eySyrcCn7sR61HBwesoOVE
q01GggaqbFg0brtXgu5ObZrd58QhfujC4dvh2MaSEQdu+ZV5bXyky2E6d33mn2tLpJHfL8YzkbZ0
DZkY0dID1WDc069ln2gY1wBYUTmxEmWBtf+dbRrOcjbqYeV25rjpuwyJ003N00jh+s1jnfFEMw1S
1ug7yzFeKkq9Fbls5ptOmvhTVrBG3S4gmrSu/BBuWxyN1Gr2EgDisVdBfnDSST9RjOaykyj4IHc6
UggWpXq69oVoTOikHbwXwbk2IXBXw09iz/JmeYpaSSctH+xlqF7tpFLrgtTofsEOs4VWlY+3PJXL
3iKFHdNQKbRP3dCgWWQtIllrF6eSBrdsuxDoOJZtAAjKaN2Do2s2Rg4aX3vCY8l0dWjPBmUpbePC
sN/vEk1fDc6CBtzBTz/npNf+LRVcwo2lT+SF8zGj1ctbiA7GODlmXPIRUt5yc5pkYfS1AMpXfU77
CdY/KJcgEm1YALfaceOHTnjOrcZFgJcYsSVnHxR5drPsADLmV4Nww94KYM3wM6G0sNT9Y0ooNrTL
DBRPNnkjULPaAYJk4zGysaYN9eB8evMQXEjc8DUNwfjQWHGqb7F0oRoaKNa4trjMrDV0ymmfFCH0
P12SeTdX4c60ucKxcKV9p/aXipjMMDiPNc+x4IaTzDwUQdJd7cQvHkaoWWca6ro/AUya+ZTTG5sd
Uq1McWzVdXXPSLhW7+hVyRtL31ZSpNFg5tMaCw8v4QIdNikdkEaTx3vVG6DcFyPArm/YnXozncGO
4iCmPKrM+wXf0Tg0GGPMyXkcvWZeYDTlHCqm26bJoSj7hlcf13xBuY07VyDbmvIAIL8EmBmwTqzd
jKne1/SD0g15novef3ETlT+liTSwbhqkc7DMHmmZmK4Bflyq2/vWwuLb+OqtQfs4TqDkd+QffI0t
d5rcgUjSBR3UvU2tGgSf9asoHuMxsR7hKvBizHQV4zFRI4fCmFLgiP1xJPuG6xW7iBVzhFkJMsww
UCe4df2eHWgiafYY+lI8ZczghGegxR84mTwuiTqb5qKr+u+OG1r6F8wviTF+uVRdGoFAOuYxCXpm
pFnZmFVG521opPPOqT6unqd5PA32wAEZy/6odE2usf+YYbG3T4oe+e1Qoe1z/erkv7or7csyyH43
dUn5CFnCfi3tIX/yVNWAuyZUQjomKOwPotLjMZn16dp6OGQ94WsPI0/oWcLYeM2EEjsj7UgA8Ub0
/ljK7dOwHgykRptM+4H6dAiwYNfkqsTaw1OQ1TyGXq8oOx9w87hzZ24cW+EOy0gzDNaysPjDaPQM
66yJH42iwutqJctrAnVoQ0Y7o6iHi+22ml3yEwrX2UZ10tnSk6fV3INz+Uog0yvJwDXFR+BY9tNM
Z/B7Fy95hDONrD9KSdRCt+FTngUDQAJ3fu9KTGsjtcyEvrU4P9deCymzoPVP8dG4zHLBcj4w0/7R
Ez94h10Q7w1Lrkdyl7tPAmtJT/umO+Ps8soUNu7KzwPtCZBjIHKCH9XOXgw4WEeuEekRbEl8pA4r
azeaNw1kzKiiZxgllBn41kMVW7gyM4rMiOPEd2mO8mVORMxary855GYXnzO1UbgyFgqwLJ4Nyj+U
f2tyk/oj0IVwrZpqwbRHj96AWxaEjzB0cYXaKppD3a7LCCux1XlZ32obLhb2lVd8zG2ZJdSLHGyT
6/ycelcTtUBuMnOyLxbDF1GbKbvmzbBEQYJR19G97lkkc/5LM9J89Lp2/I4J1IReMqkHjaHoy6kV
iECmFXrBO2P2w3V58qLqIhhDNG9eKQXHw5c7Lh7fFhnoqC4l56c+9gHdLSqF9mAWdf4++x1aXsJU
ecW7or6c3DDvWWGAJsgN/z/B4iNpJ2APW4tTIhJ+3j0k5BvLh0alw0qxVGCsLCDJ+6XRHQwPQXLz
pAZiLZuqU2CKcpengHuITbF6Y6vyaDq6vNiTJWAG89aynHV4/n8icP1/JF2ZSEf/Z+Vq86/46gb5
v2pX6x/4L+nKMv/D83QKKzyTljTT8P9bujKt/0ASs/jHroeyZa/q0f+UrhyXfwXjSWeJ4+gWxPT/
lq4c4z9MVKvAM23UMBtP5P+VdGWsAlnzXxrXKsoR8/AcC9gMQ7rBvzRs/X/fY7XBMiYpf09I1Mcs
uc8Vz8RGWPsM84PvBS1as41FFzgwakh19wrzh/xwgKKFPkKa6NybjbGfFC/zwejMMytD6qWST1zP
JCOcqd/x9lX+9Kx1bO+dUYOzoD33cf9Y4LEJ/eAJXY3EFW1UBCn46ALSnOnj2rjcazaLo30PFvwb
UX2b7C+mRdF7q/X7gEKd0JV1vdUn71kSmsM9DT2fwmiywiY+k6AZs61tQW2l33rrmmzIHHbY2giy
j5Hh3QyyZFewYogND8ipt4KKiZL3FKdtAHDERDfsB0t8IqyRhYfWwJn7t8Udm3SESiF2mKl5qB3g
3f4Y72kdodrJ8CRJQcD5s9v/BRL1OnfQ+Krv0R1QmKzIMhxe044pgSnQzazjwk8sI+rpjrXWFZZU
U7bFvnHgOFObpSzCwJxOvEN2mWLAdHHa+BJURutFpKj3IsF6O2EL2gZUSkodwK8N00XUNO+o5Yf3
NZEO/x8VSlqoWknJBSEJFRqc+Dj6wW019fv6G4Eq92tXSBQwEbJNb6MAigHKljd+2v6ZJZYeaeqt
MpbfD13r7R2rDh8KxUbOZTTU4y+INXwaQwd3VD6CoYXhYQIhpL3cbcs4CrTuUuuR1xM2aJOmBdTE
gdaS5X8rVS8jvIrcW8n3Mp6+LBO2nHZDxK4PvcGhj3PEfeK54ztx86epjs8w9GP6snEr+HJ64Qw8
ZCluv2ntkCSd/QLwYOtb8pIQdNAH54tKnOGAInQCZQ3DgaslTgS1RQFi25RpjxaTWASDLo2aSdDs
hKUwdk7CysgHlv4V0PWjWJIbhZIAUx8oN3eQv+CwTCmnfToKfy/T7IdoBr9QopmM8d+aLx4A9M1k
Px3v0tflN9oPIYDksRopYUUnm0LRjg0oUEw2XFui2LO9y5Twt0M0Jn/CaowqYkJUq2ISAL4qEEQx
CJJ41ujgFcMbYEo9SlI+d0Xi/LFi/8PgadunLd6ohSuLb2CO02kK7bKfgWLVOfs7dYIT1BavYCsB
5VGbYiR9sPFTiiag613SALKo78Z1BMdvrbXDGNFnCZkzDLcG8FEep2W4y6Q/aAXlWaZPF3IzvxkO
LvIupdqHajVjk4zYj/jUF2TC6ePQTfq7HM4fPf1pHfASzkA0WuU69R2z+zOvPpYgWMyz+zl7qX1R
aNWnCjRjDPbghmM8xXzBFFnPeqiPrfWg1+SmoWZZjMhUtNP3rnvtnVaf3iXs0XVr1y8wtLCuSP+R
urssRnVXFtlRuGUkzAvyuP2YUA7WO3d7JCux8BpA2st27Wy96O4McrWCqyZc/5mks3Sth0HRHJBD
cXC1iJrOKoLPkEsRPwDVuKB2uDewokRx7Hdmcj3Ch3nWtFmca9AR8wKZx63817nnGmbXzne6gO/x
ibVbNo1duTl+NEEFR2eJnTOvfBl6qDxbIxm1c28N0GD88cis2V/akcjHnBnc6ss5zBE6wwadDBQO
i1pHECnMtXsTNDWBRqN8CDpQc6bI9uAi934murDK+YICj+hQv/w6rbEQMpnC0q3Ag8QYzlrAinW8
iiNtFhVYhgFU9iJMGoqgmgF5ZX10q7R9o/3mS+D7hRhWnaWBWdIfhwtmjGZjeC5k1GU44L+LdLfo
dq2DcpxnrPSM7iWxd1J31R6mFly6uxPDyuIXYpFzZVj8NwaegX/RopDcIY/oBN2y9ZN4Z/BfhL3X
3Ewj8Q618M9yJt2L+RUkqjH5FCFaH37AtNhlS7zfsfwRsDnKF5ZGLQZFBG3e3DA129ABLOMvyU8n
TH2DveGdHQ4vwLIO/ZTP2yjAYJLys/3UxlS0HC27JkhvdA6WYxzxVsG21uxg71F3QkHOvLf94X2p
cfS1towGR0ckggI2EEtjJDL5SAfWVpcM5v3cvcO94WcQtDv6kAc8GRnaH29YQmlvonVTmkKoo/IT
58rhdwPc1rD9/Yb8Vm4TrxhvlFAD7dROJb9anZfw4rNfckHbWd+NZ4m9XBx/PyLpYJXUyM+2JrjU
gYYy235oh9h9DAz3LwkKZU3e0edX7WlDeaXa60suMK9QvwM2SjRSJayNfdtsHsqUa0Da5m8Qxakn
DeyEYdA6SDZQpM7LIXS+lUmlfMxno1rUfA7gn27LfUCD9d1Q1UfhsYHNhuAsg86PHCi+m4YXEPAk
uR0ycMQ0pLIexkPjrKYFr+kPdWyFMvPnXQAqaBvPczRJZ/ou9wsxm+88gLuTToW9z6vyGbAEAyxa
dgvbjqPXBVLus4RYpFxCyxSXRnXNsf7kdtydR0MhzBYlVWAt/W+mfpjq2dwOgbrblG8BbpJ7j7Ty
XjglrYFz8jMqRamS5v9zfYfNQDGcrKYx96AUDmYM+6Uzkz+AbgGoNNOd823Cv0sWpRroDwp01Eip
8j4afcKaMqFe0dV3nMjytBD1TA3Lu0iawbA4dyHbqeNkjP9oI6UPc/b6l6W1nsb1G3L0uNwLAT2K
rfGDnjrGtfKIIelu8pENrMMTCsU4UjZt0KZrtcTvEnvM8MWnMo0LtUz4HatARI1Tn4JG1deS5Mvk
Z/7JBhDKxgcpT+Zk44ElJGFrxj8+203EHU+dKXFuYTdRBVIlOiAR8y/vuz9dTA4NLEK37WLJzghj
kocjJI7bQ1sVb3A77GPLcHv2xHwy8JXfxizp91aNfKX3pJ0lBWu0lsoPgw67C8vHaVuq0g216qnx
fWzj1tIeE13sjbTABz5BlAmWMuankFnQcNjMtRMsKE02lDJUJNaSGttwMFhEwqjm4SsT2wbPhbKw
t7j0zmAyf6CzlJwbvoFIc5fjQG3CnDNv+TZx5XxmYzU85ksuDpUMQkNxsSvXf834+DvlBYngWT8M
mdxpdjUx+ZcoAyaIoj6h9ie2yCcvWiJPhhaYoI1c7g2QkKYWl1oLNg5M6yZ25heFgrETHhSuGk90
Si8F4s9vaVgoNEsL5UO/V1MwR5hv2US4II9zlX8NFnFcO9NL6voglKVuoyJvQvv0RbfxwOIivYxs
MbIh431kHafmATdO+cDlDG8YPkWgiQdyIYALiWQ0SycvZOmi1llSPiDZVcf2uVFFmjySxth67bQW
/ybyXNf+jhBwcoKMUOwnlHLqm4BAETZD50TvJqM9R87aUpeq/kcKNE5MTRTFoDhldpFujVZC+/BM
i/gWDV0OryaY5yVg/VnhzXmhE8vcVt7BVDTYkoaRGAGn3by0eM/XE6aY7N9WGx/HvLqIzn0IaiKl
Kr/JmJaEwS4oWArd4QvfyDrEd0ca4TE4e84xDkqPX9eHn12XNGbLro/8iomYEuapwyDlxSrpdE7S
hCMhCakgy0EtAu0hSjVMX0s8lajA2mExYVxXAd+ADcitaJfPwkjVeXqx5zYOm6yluG5w7i4ZoMZP
2r2/2GxZ0/k+euRFXeAbQH1OtXCeyEbOO5k49qkZBjcq0/G7q8kWWmYx7qweK7TSMXC5E2nlauqi
FDJL7ZVGCI2rC1vVs+QBRmFV4DpGbMFB7WCTi/FwMzIeJtkcksk/atAGtybS6m5M3OCa7yuF2FJI
MNiZaB8x7qaPhpTQtkpKbRRXY0oLqtOEj3TTCwryEuhPZsoO34RSfk1FGeF7AllJNbMFm3tPB6Da
LlJLMSeJI3lhLLdJztxUDJzIJkyGJS2w0lYPqEXWTldp5C1ggwC4EScS2GQ7k7bmiSeuc0hQKAK3
mJshTlqNoDIyneHGJNSYTReWndjCUYxRDPs1aophtVrIbOmSpanH0+G1n12csVoouhg2RnAzlWau
FZuw/XjUaBxaLsqfaakzyh/HW05T6cIWHtM6GvZEKtBr/bgkzk01M6bMUM05mBYb7LNTv8fgKSI9
oDaPDuFvXL60zvAA6W7vbYF5RVbPGJZRrgTB7RX2QbUT/kg6Y0KxwmFAzTzaW8g4lmOwjdUhM80H
qjzEnvocbn8+bQylitqlHZ9gH29NByGrb01aUfGPboqgf+98H5a9m3ytO2OESOLQhLUPvZOijOXQ
w3u/fylrfToG1SN6aH3g/hVKPBZRYbLoK18cho7QXhzuni5L4im54/+CnCBZiCIh3VLyaymluyUz
/WaZ25es4HNflSeIVe8mbYwUB7he5FrMwCLBa0FFaZjrxYNOay/Xp5D6yIGUC5dbK3CYYv3yYMTu
nrW/BHKQvgZNwm9cApY0vb+0gFRcLxXdmwSyrCL/49HZSfvIc6Lmj37d6hvNda7Idpv5xfF1XpwL
kIL4zc9msBJJ/0TYkOkO0nGnrNPsWg1HL0paXN3I0GAsj0HAO+27hIyFTgGHb8z2cjAKImA1/HTs
fE2+IyvFgTs80+gJjFMf9XAmawVoLhO70Wf+SstzjqYY8lqKMcYHkc9ZSHyW2Jqga1f3gMwJbQkL
EkSJP3/E9BqEphy5X9NuLwXMmim0XMOOoAW8lUH/xsoaOWIkKsCF8VgPNatBn1ZNDUxGA503LLP6
q8/IeRUEPEO2P/ZE9A5/LJaQkiPFmF6bhXSwVZv8QFX57vr5E6+dj1EByKeg0xjVu8eEwXeXBged
3kUgzT98hBi4MM0hFaAIc6E//Od/XWfjyvnjUU11yv1Sk9xCkNbNlb1vAC8mVfi60aVxGOYM5+SA
s7yJjmoIyguhIQzbelAcoJgwGKbBxpgSBpOUuKg5YgUIFnz7sn6xdQZy+lvHzRTL62owRtstb/EK
LoxR5XXov0eqdv8aPpJ+mSECybGBo9ElO9lX5sHO1TMvFnoBiRmkaNJ5vDh32fT5XnboUoFWRrXN
38RZoG7/zFLdAIHMj2BX8iLTrriZIsBe08UAmqRlLyoO+ihlcUkuRq4YMb5Nj/1VD4xLdxkHk8In
pCDw4+SFfadDZF90FinZofzr2WxfjDQ91Z2J+9OawmTsufXG1OmU7b0myXFKgv4uaWqI9DK/W2P5
GPjEYE1COnRS8OZZ8RDjYMD3bniJaRG+s+IAIHGNgsHViXFq+rr1p8mD8qBxc9vpTjFsBjP417i9
xeYJ6s80ZSJCNcZZr/6meeDfFs04OGttc2bDd+IEXKz0k2VXyJ8RF5If15z2uwnWMI9P9oIHgg2E
YHiayWQa2Q3+yqtWeVqYwHJfSAkOC/zsKR+4CHGPHppdjmQDa4F3ip551D+Y2TWLCaqVBCl0AXTK
HvHlqzP1m7wcZ7bPjVa9iMr4VQpwTM9lKa/3XCTPVCbyPlV/+HSU5BRabPv1Pi/xyxSdU7LhN9DR
vryZKEefwz02evchz+EBZ2yhDTeC/f/mm92hawuCpZZC/HlgNAwd3YgSEJVboq8YKpZtFaDVF6Zi
nrCj2lFgXWJ7Z2csV3L/aCcmpV4W7yO7WPOkdAw3hA/0BpQhRMsaSlFnDFHt50Qxt9KUT5k7MKn2
PJx401VSXWbtuJRzfLTR66ZOhWIsIGK1WBJMvz7UFoN4ar9Bpzr5CI8HL5fvsg9KYDRuexAVdUCl
GDw2PSSsMiSwrMCPO2P125s6VUqM0VgjvPWwMaocMcW/M8AmN9tGQrHJ9u7cWjzCz6dPy/TOxVCy
7NS6e9H00ewa7nWhowW/T1qcXfbgOqA/gFWMPTlohPFqpaW/bYf8sBY5G1TvkYMTAKYWImAlX9N5
mAIe5VLt+4HdxRR7rDUXeCA0LXyDjljwSHMoFR7F5HE5PTtTQlcmmST62aB3uvaNfROMx86eIrj9
xLQzSouGBtxeOc+05JX44FIgI/8ZskWwhc9i4H8JFrBqkz5+YRR4VFWm7STiLpIw0TulqPXIV9aR
dL+o+1WXoj/7U9CHJsl69vTSnR7GgS0l67KSxwFPdubiBOswLZwK7w15W13hpXyUJo+oY2p3m+Fq
a9jlI6WNG75OSFBo0/i4+OGT+eNFjF4C919bKWSHfJKCvTZPhMrFlQDLMC01eyTCMRkfu16t0YRG
I7xcJkdibNfa1SXPXBeyZx83ltekh9Kg27CQt9L24Aku8Ykfk/tgrMntQZg7rxPtTi2wCjm7v3gj
00A2L4dU6fTEy6LCHpFpISVJXBylz/hhj+eizXkNC7C9XWbFsFLZiBWZPHSAlzeFgBBYTYu3w69M
w7bDr9TNJfdmHqdbo4lzotA4Jj4d+8k3vqDoXwRfDq7O7pk/HNM5JZgwaBHZFiB5yGJOTpR21t4t
++VTk+UNANJz6+baVRMs7EWXgJolfLpkNgZHhQocYPpry32XO8FOXzBtN0M7REjHZ89r5M2xy5e2
f9V1j02ER3mj0tJDWkKp1SwTzCANRTiOiTi59GJjSsnxA24aUQrQ61+z6gl6pY0Zpu2cb2kHcjYJ
JgMfFu15McSOb0hedZ0LtonSy7qbUAv9LyPiK9QYK2iugFOcaDFPlmbMj/FkhLOFDunG04mGYOjY
i8kpxtS2dUcf3yEwSDr53nz63CMBAnEs5PAYkx3Yzr2zlYDBA24S+OHsZuv2Tli4pJLrdNgP5gwG
rMBC6FiIZTJl+wGO525O+r29s1YejxpaYYaVDfDBimsdQWoIXZyaNSQsxxefmbgYrV9qyiiTWcar
Y5ufpueWRGdCXI/BuVuHVgWljVg4xHivUKe5m761qX3KbLYuZaJxKQ0wYHa2xkaZeqa+M2jzRfPZ
SfOjgvUezhBCN5U7JVGZIYV0aQUwp4MXAxPVrPTgqFuPwpy4YljmsbKpLEomFLZuBlST9ssV7+gB
FnwellheSMG9mL6pHx+dmWswY9ZD0qVPEPfOOEmZ/C11Mxh6MX94H2WjfiXq7YZiizZETOcQQx2w
55RMicitLeBxkxdRloX0NiCdpRDrjQa+5GIvTI+Lnpy6ygV04/h+xBRNo1uGcayQrxOepe3IfNuV
1hWf5FMKsWRnku0zO7ihtjdi9LHpEGLS03dNDjneNN+7Kb93lFDHVuOe/KL+9K2R61iD2Mi5B7cy
gLJaxOnBgq/W1uRcXOGgII0t7+elB8fQ7bnKKV59vX3AToOiurp9/eqpW1s5R9OKMPiC4pFrx1n5
rwACqUisA0wgHh/TAZVwczMtW4HDWbgSOv4HIhQDIAG+svW9fTrqGHItODqJsQ9avl0Ztj1REyfv
sEtYP7lfakf+Hruy8r0bnOgEJfGo815gUISobovuACPuUxiFOisPwzYXGs7E4CeTXnHgznNVWFf2
JQxC5hFYaVPBk16k460xkxxR2I8ppnKhFWSIm5qRc/63ebJrKg5CllpXeMXnXKT06lLbyodC32Ek
NN6C/u+gl2CqKkKiFszfVIHhxosbZUp8pRqzPLAo0Dykxito0sWmN3OUEKL+3GWYUcAv/U7L38z4
kfW353/K+Q/3pby8ueK97SvCsz4qXAVgiZpwvvZAy/d58e7l6VcXg5C3rAVbWcoQi//Muej68l4J
Ngb4ened0/2VFaAgilO1sAbLsOGT9loHfL71wo1IsVEcwq6Fb52PdI2nIJSWtetK8xIoKrN85geo
1wLegFG5X55UP41TfU5OT/p8MD/chS6If5iXH4Z57q5479heVJWAXJO4qGKqIdTW/DHSZbwH+UcD
9WcLnRlNqCmmg5nCdBead/LqNMoAjKO3m99YTBy83wJ6alfsudZ/GhPVSunoMXhQ6dxzaS5da7wU
WdywDAWcoRrag9mO8Ooek5I66CYaZvOdJ44Tq/NoweiyP9CZ1gJI6dCtYfwg3fFzsD/nIXsXEHWD
bAJQwZlnTHx5KjZO7iK8I4k1kuF1ceF1Qhp48Z8H+BGVlz5TeZ1dMMKI09CRzgsEQPTWZvcixKtZ
5Ges0wsLlOSX9lbwyaAt6okUAPwFI0y0Rd97bY/7Rz5ZdJ9QOvSaKVqfCjk37B2DqLQM/2S15VNR
tQPvFfGLPv7C1dja1RWrGdqkonJRwUFSsMAZ0Fz5Hu8aF2R4wVQp46mkhAeMBLbSnUyD7ty7LL5Q
fEVuVz+CdWOdN5dpituTAwQF2i5W2vZBNQ4Cfu6SUSS6y5XrMKqaS4Qdb+0euCz22+eBWge8XthR
YIpHTP1c9fS6u6oUk/yixcSPl5b50/kuigXilqJlhV5fLaxKXmuBNj2tkF+AtvbWLSo+dxRpsRRL
ZtTAaCz94qVCY32ZpPvUm8GBaCjYkAQQPTBq8o5M6t2altJQLs6eEeAQn2dSy3poT5Sf1ZJjbErx
49vt1xDk3p2s9MhSjdGsc4FuY2S+Ft5L5dGTI8u8O/ULcEfNpz8sqa9q4LK9onKCyBjofMAPFcdo
IpCMluoTseVi1OXe7g1gEmM02PllTN9cfoIDo4VbYVdNmj2Yhe9kpKdvIl0/IROyNJquHsWXQRVH
XvZRFG8lKnFrPiWDdWFnENbWk40ojL2nBLMHfRSdoUk2Pb7wYCVojtBOKXzp0rdcfEtSMRoX3vUk
bNjEGmzpSzIA3UNc/Rndz1rLgWjm1JT6e0Pk1HxLnpEVUoG2zEFKbZ550gzttbTo3oCi0WqZuRt0
9nbUT+PIm2NWXqzLyZBTDuLcSADtVNY+kgqd+aSttGwn5Iz+U/nub1CpepN7+/WfGezWR2RFWd9l
lR77AieZ3l6TSd68oG/pfnX2M7UzwvrX65yABUlWaldgxQRwxVVCToZdA6vfDcGpFel1l6BMNRhj
3ENeauvRrRyc1rw+bfEzz78tPEpN/Mrqs0DQygIcG6Le1+ojUxd9rkMd9EYqILDiPT4WiLKm9lnV
8YdjFqGE6s+yGqnsbaVFYqeIJurS6yN0gi0tDBsclFHi4yLBju4h3+QVNZSQo5ZY50UKyym2txrA
FLxnaKdkLX7M4dSUkUz8I8/r4zSLt9kHF0Xr61xnNwncsdaQIlEkRbQWUmUMOd27zbqyrz4qyAE9
y5fWqI46fE7cl5u8YmPT/hIywKx4ME31Rtg+4hM5AzeRhntipbRzZvONdVzGNMv6hD2PSLqdImE1
g3BzSfLUgkhgO70kZv5uEKBFUKNzwhgJ4ZDPx4cRLPHjrN+tqgE/cEiE1e8boFloT2Eteb8E451k
98aWfzo2GUlCM7f1MFtw0UVMYmXecwHhjbaWvBjwf2+QNTm3Qsd4dVe3dpGcchP8wX2u7uj2j1Zz
I7NLw1vAKUsRxotl8hD3/FRrMgB/nLGBIv/ht/fSy8DadGGhtXu9XfYDnX8d6EtuIx5fnyaSvdOM
BIuvlus/5qw0GCJg6QHRtCFQrv1XA4IuqNW6qo9GTgMG1mcGetv5ckY4mnCzaKJ5HgTfAiphf1IG
ACbjAzCtZ9CsifVXgpnKq2arDKhRGdU8ENTT7JXVB03ewBSxTbhr2Uv/u64KXBRuAS1Zl+qVCzCb
SH4d1lZ2zsENMDMC2pEZeNT4OtZEuJKfgYGEP/SyxihSLT/nVXXGc5KYfwCnQk2hUBKf+hND3Aix
iAzpNmlw3iT9nZA8AbEYGKKwnyVn4gtI+Be9zbtbU/lETeWaQZlMoEDFbiCeeJR9UYS5hCKKM7s7
FoOa7whgip97T2lIXlzoW0tvdh6kRMXUflHfZQyi7zMWXwvwqlUkWIZmawfHmabnocGQ0Ox1aE6N
UZxJojXs4GOQcvYKWZ/aZJ/QwcWNiY2CYziRNOzPdJrYb8EHrpGayKdxx3bEGh/oQaRjeCYnJJDZ
6a6y3HqCu4oLtghW2G4dufrw6wE+GhHQd6JlHIcMEDZkGE4tb5MBS01Si7N8pWr1b14Qre6+LLpi
jMDHW9r+DAruVMyzAp5acDCZr1VnnFMcjnQpmn5YjPHO5XXLIcMBsYKMGmPeZVP+pQF7JauHOLjM
UZLZaLPtRxFjngVSmOXVEerscTQHe5OkDopqeS5hhqfZo5UM6DB5GFevxbu/OE808QDONhQ1iHDP
hz5nQvE2NpVQFFuKcqPHPoe6vWFkKr29DAIMyYsVsjDZSM+6s807jpa1ndCFXEvfJ0Rr0sl7nzyB
3yDV2BmbV608d1x7Rz05MMJ+Nx2lHeSWvNzgUaKFJMbBTn58CJzQbcZviVA8ZZi1/fJRdtM/dWIR
+9ZA+3NLuUfJo5YPGwI0Hmy0UZl803iCuJA6e5YxjJq2uxGdN0XJ8Dr5/t6pxQEfBiqyE/XGBAVO
GRc27/CXrHU/FFxZFKz+J254tLsP5h4W6078D47Oazd2KwuiX0SAObw2yc5BnRTuC6HInA4zv96L
BsZjYGBrrroZ9qldtSpSPb5WUKd4Yaq3DoauNY27CpPoqGZX5vKzwuHBqL70FtPGZH3WFffbmOt8
iuDDnGhGjyo+2jzBNJZ7pq2cmzC5llayzuvJcCmm55DoFKAZ26c+R+sZo7jOjU7wYS0n2o+cf5Yg
bNTZ/JKX8ygh8Xhu6ZEedaLVMMKjQCYcjwXEMiEIhOUqsEkG8Q7WnOAA/bXANtwdu7hXTtgn2Hu3
Qw0qTH+jdeRe13BQo649ZAI/Rpm9xOnkbGbBIdpqeFKScehhGYOUfCMP1BwyGvDc2vCnFP1z4MDd
a+Fabgpwdwro/HByC1O9EGZVXosK9Sd6qI5k7vuMeVHtWCJFM0u6jNTbyuYgJvUJCbKy4TAAmmru
cU1lKAdrhwhsBMKgG4pb0+1yFY85HQDU+lGdxbLVm5zriAIopfMjkYllWibcHUl7hZ4c7Wuwpsei
qE4ZbDk/qYHxgnI3XJEYiac7OtiOlItDo8yKp2p2pKt11egpxcs4hIZpNygWm3/dHQQU/hxLGP/f
9fBm6MBa9XQTxMlVm740tWDhLq3HzCINErvALpj8c4KNGVUgo7mrxXvzHsc3WZzoF8Pr6Zoa6YrZ
7XD2B47LTmeq9hQQrdX2zZq3Te9AG6vxvCUbG5tR2J2m/iPpxBqwD4qgvFYN1szJvOmVD5smj4AE
hPNvYjQUOkECHNg3TZ7ZLcjeYmtrMlpF7HEzIP1yiAwYPb04r8xjlydsJcJpO2Uq+GhT9gcT7q5D
pVfHRiJb+LvYQbJ9XXUOzn1Gwqb5lFTrNQuA786AcugRZ/UcVvuRNTiEpvBcAAIwi3EfNr3rFOEj
m9OTBBAVdS6z9+WUfisYMn2tpmeTI/K5qJuPCp+6C937bHK/7UEZ265ag57MgSXmnXIcsuRsWwQq
hHFzmuwRBvNGQEi0cABBZGHx3cYHNajNTZf8o/gZXhABaibt2tmYerPR5aXBb2UQHWvg4DTm/Khm
GXJnBsf7Re2sLQas03L4DM5p+VU2x9FwFXI/mAbQ0nj3vGcRs34f7KfYXut2ux7G9gZgjNGb46B1
19tnorS8SwlZMeo1g7MN4odYjHHFn9wFFzirvmJKIJZVoiwcXpXJAyzh9xIFh7CDWn3eTGTuzJrK
eHFy2O+1iv6seKtOcX5KUcuIkjJ6ld9j3PgonGvHfin7g9TblxhKupOgzXdfQEtdpgzqNUtPga+a
tHTuDO8tl1wW3kzppQDTJxuAB0egND0yxxzxXm23Vc8i7+nIkh/Xwh1QyNXYZCcoNiANeXG+znNO
PH4jBk4q2D/LbqNWd55UKwGUpMS7JoeGxxw6QOYi/LyxiEazQcQNF20nhgriRWBnMn5GAFGZkZ82
Hj4B0geIKOMA0ljyqKgGL71Nh9qH2Q2Ps3MFPgPOXtZ6TAVWSx+iVY0LEAfVELPhYEQX1jOsjzWL
pWX4wrdcNNqWTu1dYpHWdwY3SsRL1WeX0Dyh9LN/aGhSEFvcz340m5uQdWWV7XrduvdWDcY4903W
tQHSWx7BCaJurK0/YpoF2OriI/vNCe1OEmHEYklxyBkH55TiUUp/sjQ9sSmi6mhkOM0N7DmZ/ptJ
0DLHC/MxKlVx1EMnZvKCEBBzdJupnG7A7iwb4qq6Zc647obqXCZ0v/UJSRSejOT30i7R8WwARrEH
HJVFa5C1FJeE3tw5/iay71da7TU1Xgdi3PML6Vs4UcapNSe/oaxHMTM/Tx23LhYxQoNIOfiLLJ2W
B3Iq67SnxrVot83QnmrxBij50vb4aiPwyHUZ7RVCMUMgKKijb3Ags+KpYXdIOozkVUAdMXEN+Jv4
d3lx/mRgRvQqOYPZfQSadOSk4VmOc7Ecv8kwIdDOw6Q6gkMFlPiZBdbTYZG2ZKRXkVD4Y37mKqYj
zS5fUodh1cZJUlcreCKQziT6BQLMTaFXFS8o31tuLltRjqlguiiGP4qqA/RIm6RKIh/BhXG7kWic
qPox2yn0G5qo+ZHiV1ej7yqdbxJFzD5xfjZUFhuPrZHYf1HVgC8dHIJ/0Wuga4TGxPtcS5c+SN9n
pdxhV3DBWXO3J8Z+GBux1Zv6GhHQo7jhNHHphxS4rMy+udEIk/ph/DR7Dm0hqeRVM8H4mSHxd5Wx
VmWsthTd44CERepWNBsA8vTagJYxJ72HAm+kk785/T8ne7cidsF4TVIH8W8gwyWtqewwa5v3Oom9
kCVOKt7TxPJr1pNq9NpMkYcB+IQHbbGSAYnv2Dts1UitfLD8n+HUKfiw21OO0kz/1CEPG9hq6Aqy
KIXX1t9a1+X7ZmBsnGj9axq6ZhCok2T+AjzMEw/sBJJick3pn4raV2Mm4zua0g2kmCtZn5V8rEtc
kwqbq+kHUz9XvL6c3SRPWDXRKPVVbRCh4Y8qqUTCvt7qrCBMkbCJ+x4t7UnT3YZgFBuHgQ5i53eI
I4mnfsuAqZyt0EKOXbdByqqOHE+PXZZF3wlxPcQz42yVFJIwNCplsO4kBb9oqkuTQN7iEdvXUe3R
rFdhg8o2ar/OpvjCHoiFMF5HewC3H0zWNnamF0lOScQHXQiGgyu1TfdzqHC0l3mEjcPW7vWN1QRP
4Ui6l/KT9YLjmRxJJw1TTSctID8eEaw11QfP2/dwJEllBwqK6SC9VC2nMgMXFhE8l5EIpSQ6DGV7
KIqZDohBXCPKKKmTqU4cMXb0lt9qYJQ51+CqAXyY2/KHpOkcm5XvrOWFH3SQ3GLxLi/6STauNUM5
2BGdQbTo+OM5LoZdGKr3sZu2kTxttJpG3RJHwKzicYoP2J5hOWqehccGv9QH5Mq3oSZN3gIoIUDo
GWP16OZip2lcY5ryLdp2Y7Xak7+YfCjmUkLTZ9nosdPbN2x2Vgow9RUpcbyXVv2lDn12wBJ7I7Xl
2xXjTRDRORT/mx0bUEViPJiZj+b8Y5tx4NmSuJDpuVC7CIHb0F74WjdmInvx3B9nDKA0/UEZnAh9
Tglct1ljpzSMpXxhc07WtaBK0TmKqProI7o+CqM6IJk8wihDHLUuVFsSRDEvVdUfKFTB7rDIr7TC
BmzmnDplWN4N9Luuxta5zgPRm0G/xekXfgAS7SOyZZj+rGa13RBkP+Vl56EJrZmyz9iCcWo12oHS
x94zDKgiDts3s9eueV4eVcMBF/yTVsIvWRUI+XXCJt1DmrRUvn4OjHLkqbrpd3p1L2Vxm6vhPLJi
1jk4t05wM2sazU1GPM5HwN1bvfD0eNwmsLBrRXGzOrhpDGMk//aS+MIk1UPTM+lrNoe1UClKgoqF
q+fTpkqz5aCoTa2rzXyAxpuGApQjCGtSyG6fZvT+pHXHpMpczQw9B3ixpcWHkl60RueG5F/Z46Gg
Pl4PnpDiz044bBpeH6l6tMFhYQmg66iOjV3DUrfSxh3zzIs2acdW53olNA8QAEkPRSkRfpdXG1rK
kDfiS6giCZZi00LMFoP2qDRQtLp+i3CSR6O8i6NnsrSr8zRorX3MJFLJOBIIPAXFXw1JeUYNmpYx
0tRvBXoVuMByF0+vGRC7sFVgCxbGVle+6C0z9tOAFgcie58UPK2oDgp1cynTgZUfPfqsWWylrCiL
PnpkmM5XYRBfpbCcvOQq2+kHNblrYBR3dWjfFUL2iklNAvlHiF0TMYgxuE2sW0J53kLafISpBKYB
WWHCMhvpsh/egxGDUsLqBXTQKzhDAAQs9mnSE923DAs96N8xHK0dNge0OW/KANrxOJDY5f1kNh7R
900nSDXh/p3n9tPK65w21nbPXY3IE1dbztIHM4HeMdUtdRnhoUDRs0J1P+lGcAjGqVyZVfvutOY6
xmbY5MYGTaHdtPwjvWDuaLU1Xerje9bZ+64NlouxwE4+Mrcp1GxXMh0/Isj30vicF8m0+XYIuDic
hEw7OQYZ1r8qhRtk3IAf7fsmu0WvUR8fnOCtGqERSSRcQsJWo1IsR9+BI/WgfrdQL1dEs3aCJvFV
MTh+B3eootKuYLomXQW5aDUEXFIUuToYJgmB+9U4nRgza4zVmNHY+1nropMkL7TsJ9dIGrzooMrc
Cs+WHxit30mOtLJUpKnWQpA0YBUoygYOwBKgiNHl5tB3rPpuRYsWluKH7H+GicLNIJsPkwFiMem5
gCk37Gbra7LD77xKPEAlODR547WqWfmQIRAFIOoUOP/mnkXK6DtZRNSchZJt6Ii3PNxt68hnwn4j
uI/lws5VKAjDwZOm0bui4lCczaxhVsbKns0bhaofTstpt4sy88xMh6cMbBvk+kIRsFohgPAVVJ1E
1StQJU3VqUZSKNuwKgq7iKb4msZpj+Wv183t3mjN8WZX9RMYzjO1sUfEs8+EEHFOxQ0fNBnntmpe
UG7zg2ok1zLpyRixAJqa8cXz49knhK+qfyO1mn3A4Stv1nFC2Q6tdxU6UUk8EPhzRqcTwmTDwGpL
vtVZHISTipdMwybajn4ETkC2bR/Uj1wMo/NssLc053GbTAzjFDezalYHQIczc0qlq0fNdG6BFG6t
fDOG92hPO/reyZxToxNwYpwM1PY6GahnGlTvPHlWpnqe0kdjDXdaQD1bAKcuGfX7wO3ht0+tfFBY
A0MjeVbDU9BYaI670DZeBiNcO0XyaksTFSCyvdUJ0YtMuXSjcoGMv2m0CFxSB+CS55EVfhn6KaLK
2Wh/kwXsk4nNqP6m+X7CwW1CmoRn5YrhCREXby1yQ9ZT1suJFSMBJ3szo0NKihGFkKeKOfZjJ4Vg
Iwu8udoj0cQzVfOPIHeOKrsZuVRPqY6Nu6tZU0R16sMOOtcTOI8geA2zmzlYOytNPV6Yu6gJfkpY
sbmleFrHfkxL75z+MeQkj0Fq6KWIs9GVelIS7Fw2ObU6piGflMbcpASF+msk2fs6GX9X9oXAKD6w
yXyTkIcGepZYWC72euMoWQJ471ReGlnbUlhzKY3yIevVHo7idqyNu6mkGzLsTP9aSEKinjF0m9u2
JZ3d1ZRD4KTJvYwAHcC1Q2KPAeDkL1uj1ErJMBNFbbluldgz8tybDf2oLPTuXCE6lb/SaB6Rvk3P
7Pff0EyPZmN85gAN8MD7bSvfAjn3hwgJlRM3D5yt0kKnKs0Gs0oWejmKD+9UH2v4mqPuKQwEr04c
ZZr1HSkcL0FB3WWQWpk67kgXbQ1mnUb6tGKuJh5MXPCXwWr2HVWY+cCqgltDKV5RGbnws0dMwcaq
hxWicZwIOZmNRr9WGlAvw0cWTV+p2Kgz/N2ijr4RbnaNlp0Y//9EwBkAio+xyhZRtg0ejVJe+xry
e9X89cl8In1+mzAPYsrYwIR+jIwWXQIdr4p56ZQw6Gc3Vz60kMAQkKtdohR78FlM54B0A9VWMGnW
XziCPzFqrA3Bcs8gDiDFHHalXruhnKii2odx9g+y5EypTn0fKdZZ5awG06H4DTuo+FX2q9vlnz2K
Dz0gttg0FhEMHuVNCASPNUhzi6KZvRILrpjYYR6i3hP3UMkkLdJ5rmw7OCxsPt9yQ9rDWMM/y/eE
3JsXBocAEKBDIm0l8gReUigbgPkYHBruGttRzm04/E2B+aWxSmro9dy0pXyX8F+IFuElDY66pb4H
Og1PUTx9xGl5nFgADrHYF8TjCAzzweNjT1pv1mii4nVDyNsF/rBKEN4iwx2dNzpa92T8yOhy+M1m
jrAg9wMVEBPqIckxNbpai4EX76XgM9Y03CfYWiiq4L5ClGadUBJhnB609IKS2gUAGqjPUS22w+Ve
8HQY4s8ZCbSBZk81S0/ZSp7JXmm31UoV2o9Fe4VnyHnhmXdHqWRv0IRraTxiGWIpTfLw/R/RBV6R
BV1BFwyxLaJjIA5s5EGga4PcfNYwrVtnm4fSSsqyrYxoUlbS1QJVmtjJps4mn/XRLbXyJ/6Ne1oC
HZqImdHonoUU8bJrE3rLUdqyvaqsbyJNr4o0vdEZK+C1dE19SsZkF1vfpCv3kJtuVCpkvrqslEre
1qF0xwGznUsiZFHUg003amzyYgNK+6NemjlQGLa0N/lYCNOVkhuH2tpCJ/smtXImt4ZbJaugUQX3
kiYVvw2XodpoXOEE3xSPb5MquM7dT4O9wBsWuJG6KFdOzZ1JssspnGcTw4qIKHXvy9wl9Yw/Ng5+
8BK7Sjd/WCmIFGQ1g8baxTV+JZssyHoH5Hx0DQuXpp0INR3jyf61kC3IaWKcpeXiYBWvBdNw7Yyb
2nCo/rbr18ZMUPASV7WflfwBmXbZhHFzcimHVrltHPVdNQ286qxupbTwW2O8RoNxISC/Tx1sMFPh
io5Fm45iEbaRr9jTM+h8KOOskQm9zHr5HEHA46yNILTEBhbcmvjOHLCYGu2HyuRDTt16r1lcZDm3
ohn//zT9aafvwsmx6dcvTl1RZiw+1cRaR2nGEFqe7bjwMUrs6hwTZBVuGd2EImFW654kzG6VhV6j
ZdPebuxnqD0DKaEWx6KiGJ8zDRrI3l92xQ4M+2euzpwtlLWFlsMkPazH+uhkw11XIq+3y02R83bM
Bi8X4KVZ7RVq8Ig5axAtvtOrfCLSTkSl4TbQ8GIJaR22UoCHC7uvQrmcFp5FhtdRihmOCFtr11hl
NNMrFOFglRCJDXXs+eRrt7mU7gszoY6zSf/J0r8Y6bo28k2sATGDWzjQB4vugfloD7LY7+j+UWxx
NQW2Jw1MHGOYDu0Ip7hjzW8Iy2Kp+p6TXRfxKU75PmDmrWQb8Zcag4wnW2wV1Kuzp7O75iuWIjfS
6KlPm0fMN9vI1ERX5t2y+QnxdMzV13q+k4dwZdaIAvK/kKRHqPJLG/oP+8sV37m9JkpL9DBvXMZQ
thsZhmx1HQnqDGN7RcyEYFyLtTyT2XxTDFjxVKo7Gtst5S5p75WmPkqebJhiPFhK/B3pVp2SXTQv
8igGvbyjI4gGNIdPuuhupMPXZZR7QSKFXhEmEDCJ/LRnaptRZBIWk+x9ZkdHmZ6qq9xV/kCeO0J5
DsCka9UCH7fpo4of2ZDsFGoMLcr6iHZ+UZm1HjDuJmN8mZX2WoZ73rko9fnLUlRm0gQjNfSfGTb2
HwcVHV+cAp/CiXY1gcRgIZnNDdeShXe+W8nrFISgQXiE1R9ST3CSyCc0cU4mmoy23uyH0rn1yrWZ
X3RD3Q6ddlDxUUmnzvnJqF0Qo8N4JtbWgiiAT6djrtCo+2IId7WJxnBKN02lJlBsfQpV44VxjSvx
NDT5vQOoTNdNt6mrjygLgHDiZNMrKtug8EMQ2DOfUGydWNtkzB4aMnZn9rcu2Cvli5GrN6PVfHsp
hl4s4hGRehUPpcr3vFTI5d15BClPWbKkmTsAJN+smdfQp3CqjUgBxqueZ3uYiC+AA/1qhnABtKkQ
v+D7yDKwyKB395ho1RqY7Qq626PQ8dUP5Lk5lGuj2kGyoyR6kq0NS7rPklYSiTOaZsk0pCj3mFDk
Cg3z02aAVlh0NvH7TCFCV6H3dmPoLEbiTwyQMMeJTLf9GVtu5GYJXQIjOYtJ8mrKGxJmK0VmCTH1
NH+U3pIsaxpQSrJJ+YwRcdDTYySz8DZ31ikb4T9P0ocCvFQSwyEIlIfEEdQJz/Gc78Atedn03Qn9
vTGM44hDLgltFuip8VqrPPYzAUaDnQjpPnBr0razMcabwYF617B6VrwqukCwlyi80mLJrWqHvm/d
dgGuZfpWTBgop8F5am3M07Y+TIwaUan5xD22prSOYRx5wZSsQ4wqan4Uaf1X69Kbo7GFSRlUwmFv
6vO24+iVhjnER8YdMMEnHtZuayPZp9CtFGd6tkH0T8+nlwr9QuKmidT8kvFCLBtplzoV+7N+FwW0
8HElraqBaiM7MK8qYiaF1JKXlAhV9dwPuDak1tdt+KsSkXx9lO1NqKrbkcQKZ92lBXrcDhgbsti8
Dv21UAh7pI2DQJodBQ9GrSEiDzx8xA6rD1yGxfQSSdknacr3eYoAByy/GlrRVMxcUab+z6Tvt4g2
dG+uRvqSGbYTNrITnD4WGMWpkaSjrYcrBeJc+O7UzDJJ/umoCwWiO4ip8mJqrmskap5R8xec9svU
OOsx97F2u6VyDIZ+nSN3Zmq2ik37R8hkYkm0RSv4f1fwfxjpG2QV0W0DE2KflVGnlygkC2rnzCVC
mVfZsKPX/mmSrLlBhYsgibaBvMCdU4NFsRH7KWv18M6pYS0y5twyeJF7aRtxdKU+gIFRse9ZlG+k
BLhOb/NaX3Ah0oRK1aAlveVjcm3/L0A8L9n9inS62nyjedK1tOBy2PwuD+Bcz0+2tOkQgKVIPy0d
S8RP9vhLtzb2gSjruITrl8D+xbeGAE75TYoqh3g3MVxRVRN3BNh0j/Vqyy5vkv+UCVd/EB9Fq3Mz
OJz7w62svNn6SNAG/xRFdfjMOiq+WDYEEdv4dDFkhi8jMnuNdQBAp/aa1KbHBGaI14gfPZfHJPvO
g6eVbFlv/MaMTEVa3mXm3jimFy8vNsmYX+T5JZnA1fbRjyRpLoZTd+haOk/FnoSnOuGIKQoDLInM
TLIYDAv5FSTIS1o65zRNvFGvnnY9uTUvQUnCWh6q/8JJ+Nzzx06rfDP+COn6I+cZ8IorSA4Tw4kS
w82nh8WolKMfoeL3G9YkjIA97cT2ui8l9xaTd8fn5iJw+E6f7k2aq+Nch17MSqFp9hOuabsvdrHC
zcS6Kwh+s7zbLNjm0PiRF2BceLPE34h0aoAeTwjTG8o+teer7fQvsvBVs9yGwZ/TdbxmLbRp3r3N
Wus/h+TTclJfcFuhuYS0QfbcSWqi8PPuev8BIZeq6WZb84QR5T+N7kCIokpUP810mTeNi5QS5Eu3
SSNATmB/VDLuUN1wONw5Ow03ySoa6GOMZazMuV/IPLv0zBpekpGstBbl+94qPLZZx8amnb6g5AIu
+Ryf+RABOeA5cv6xwDjn46ucnkJeydISCebOMNO7hEFo0AdOJihYWg+WqvdBFGyT4bE8BWNr5UYS
gEhqnK3shxc8IYpx3k7DX14WG4lVb5//1eqIP4Au3DJ9aNWLlZBo/YvZd6raiFvlUBa3lqN3In/Z
5hbUgRvp99YoKHsXK96NDDAPMwAkGWPRGVwlKT0zeg46utB0YeZW2cSKOlwL3kLYYkGQFgpeRk3k
6TqjezerKWjhU2m+MBd+hJ3JPynAlMfmnfeN216BhQpMc+Tms2p6S4r+Dya+tSK20nngTzLXRrXY
atk3J68wdXsyFagR+FrZs7XtP5W6necw2meoBZueSNvRGggPDp0MML681l1prpywfhcgnmnbze3X
vp5+lDocsRmTEgtixzMVsmygbXa2cUk7I7iTyOjIYfDZqrL+MWfzbwJoJpJafqDENNaQUkJ5jDai
ULF1WPSZF9y8ph1Tdj8Z2a5QFXM3IpAhqPTfMiHzlTnJzdYqb/CEqpc8e7Btpxujp7pXr4W8Vasm
h63wNHi4UjI58ACEWlFa32jT5fxP9Fup/lVT6hd2A/br3HmqmBSnguNwkK91ktUK8kXgWKtC/svU
924q1qhlQubAVLimsxNAq/V0DXWEUtaZB3/PWmXCQcscyQXZ+BYonXmNgYqVcIs1s9QxNvKxh+Yh
NN5JJ9pgVhNIHPXFhC8RIEKW14GrWdKk3UT3n6JuKhYEPITorgWG4kYtHqdyTZiXQekqBtTBS8PB
vjZ+8RTrUBVzYuFm/8QpSvlTC2JCTWd3xiOhPwsCfmawEwVgpRASxOA3Jv5z8ZtgD4lnsSE86hrO
n5C6dQ32IMUzl1esshqu29+xCL2FYWZu9Yi7XF4LixkXH5zAmb2caEMex9h8RloIh5MaPVtKDat4
X0U/rXgBPe7p9tc4+El/T1GDyZTskYwSBxOgAhTADvizPQJxqIMMhoHulvOt6ijTrmUEmEM47Gye
v7nYk16hG+yUELLppnrVnruZspHfWjk4vz2d46Oy505xpWRXVu95JbBgxceCTV7ZJIdWnHu0n6B7
K7ChqYCxE+qdZ5BG9broubeQIjmrr2poCoH8BhBvZVUfgiynNIHFPDqM3TrFni26vRH1HmKLu3gJ
FDbVJkfd0rxVNfoG1nGxktH81fCcBZTDOZ6jfIA8AApDPUOJV+KHjKHdYdLm0KImeIIqt/38/8pB
zAgGkoVyuVFypgZ7CZRvzXopLdVWZetbcUlZHVgHlF869DrlZtK02tDDom8c2GNzyn3AC8mZLxwk
wORV2tFUNrp5Te86acQaZHDLADJTW4u5o0xn3vlu0iU7ibc0y0OH8DHhK3bk0HLYMeLrMvD57eWZ
sDcfDY0qXOgcIWe8B07uqYnqWXw0afluLgHe4EH1MocMOjGZR5PyrVRH7Of/Mo10A2OiiK6RdSwA
TFoNZ7iaZ6UEVfuj5VPWeUmpPKQq/j6Q1eusa2iQdC0hfVmrTm52NmaionrD5ofmYrfnHgd5bnzi
FAhk3hAAxtMBklhMypeARwoDYqg3Kop+PFCTuAmYImt921QsnPDAcEgEvUbEjmZrhhz6cgATCDhq
efVTQG3NiBkMxj8R7/G9bAcj2YYzNYI1ZhOMo/hhIKCEEEridcH2c7lgdM82kYrLbceKiVitGxuf
Fp9apSZeNX3Kgl9qvhVCX4EzEE237fRnzzt5TLhm+j9smjhNsOCyZGIPVPC4SliRmj1eazaVKmtU
rUvBsYBAnEAUtXurB7nIHn8eMVZRJIJrFpa1u7wXY+7hmjhDxoJ5YkojVKQiSkcR6QjcbU75KKPi
IZTluiZWSgmHryzQYqDw/IJL8l2mpUNPpUcRgRQawpQFux0hXqndVyuZAEGm+WVQEQxLb0a/rFju
VF1J2+3dgOfFOmLNeBfT8hlU5FBqIOekHEw37zTKDRKiOkUqvNIRixKJ4BrQuIczeezWSbuwNqZc
21B0RySKX5QtgSdlu6GIpU0dhi96XHhikB1vRPKJwqLw8WMPb7AsCXw232VWMbdLdJ+WqRGf405+
De5BpXWsNhL5NaSsOcDS/+g4Zh0Mq7/TaHQYQA4uMJXERLk02fDimsUcANyfgfUtNSIcwQrvvQTh
CNEZP3c/S4D9jkpyKXodU7610fhiO3ZwnPmQiip3skcfatVuZmHFwwQrZH+IsmvVv3cEGQP1rJU/
JONW4akLXnGi7+UohYPS7AJUHGC9y6vOt3VUWIXYoGxQRaJABsmtKD3+/1/0nuNe75UD5SRckyzC
NfLHcqn/pSUdtYWJQziURQTZUPkKh7BfGxDagzCAgGQMzk02Dab7WPw4HPlWXdF4o6L212U8Yz2w
AXgMj7aFnCHRClKrDobXtIzX9Pu+wJVnKk8+0oVLXOkEHQnfkWDuNJ/LuDvlDgqSJST9XwK9StDS
p1heSvs1PPS5uosiYMnDm8Mi99RaSGcvU8XCSBbcgC3qpjWRFpDBSllLNKGmdjRp8skdSgOwYU/c
cS7eojl4B8J7LHP1Z+DyfZXIbkKRCzeTmcUHqapekrTR3ywq3XxdSo/QkZgGNgPXU4LBh8w/WMIF
aUnLGFbnfdcRC5JJbjVeg1WLe9jRpkOqKwhvPJHL6NTO9R166gus/JWh8911R0UG0oaTFFLyO/Ab
hZiOQhdw3rl0rNz/WG2d5fkmivRU5PQbtnXzNdEJWY//qLhb1/CO6fQ6FQbfZZ2xbLTYFtrOL86d
lr498D6pdlzY2gvmhM53/ZXA6LXmYKfzaBhKGJXKqWdiaPmlDPTzBifAiAObLIkM+S2Sh4+xb75U
I8Eq27oTlSw6UQ+C0dgV2MRwsYb5cICgfi8iDerjZ4Opsq75n3te/CiFjfQr9O7ac8YeyYq3JN4L
3hi8p1GNf/PkUypvk3yL23Mg4jWdi7zIwp1SPQrrq8NhWNvljvaa9VTsyDlo4b0m1EDizzOiBLyg
6jb5SUnZTeCjrkKMWCVLImyblVdpkKT5hWojvca8pElOQbx4ZmiLzoSgJ7OfouKQvWg9bJjxSh7y
i+ndLt6HBvW/7V416XfU3+aQPxQAJFN+b7FjJoXO4eaHu3xfRhp2tWLzmnO2mVJlI0iTGCJ+5pNY
T8mw7oOfIq39vGVWmdJkvcz90ToIm3USGbuat12RTWcNZMKqHLS1nhmfSXzTFM6gvB9DHJBqhYMh
RR7v0nk78lodJkK1EyAiCCX11O4zmSJuPtl5tDbdUs8xy8ZHbI23gr4XRcdhVRvBd9kW+7TrH4ll
rGpxYqHp9XiXKjt5LdWDUqOCck7QY9kb2TnWmPnqjyn4EGXx0cuja0n5XQSQamyWfIR7UIm84pqT
ls+00HXS2J0RQivdvPUcx9mZwqC9zg20uLSt9wEBVKG8xol4jw34XCbVzDy8LbAY9ZeTh16pFpe6
NPdwbKhd48TJwCohe2kxKWK7Q1GgDNaxcDCHZIUxIQwWonsPhH4XSf0lSeHgTZ4ccLhQ9bNAzNJZ
y+skPO3wbDY8upTBL1JStXRhhtJrwOZDrWF7cyCOAFDRPuVZ+Ck6CWmB456MeodTOoOxQ+cXSPCr
UTQbGlRKQlMZ/5Giy+DEsHXXXSFxqYC7bcj0NS0D1X+0ndmO3UiWZX8lkc9p2TQORrLQWQ93nq/P
LvcXwuUD53nm1/diRAEVUiRC3QX0iwIKSc47kGZ2ztl7bfnS4ZjL6x5vx9ZqaDaB1KzZ23Wre+2I
8I228CnYtrtV4toQfKlL9DlGEvlupsynmC8go4y1iDmfmK+bwl2KaUTa221jLTobFOGUScJXqzSt
1l1VP3HEd0XAR3JM9ZrbqjnM8/eoYwip037uOk4KiYc7oZ5DBff99DGOn0wzD7Hmofw4a7LbhV9f
QWTwj9kJ6kcYBOsgZcCeG6cUKWlhHgNBLrHkZkNGknTFOvA/rLZfz+FGA1SqMXpk/V/Ujn9GKf7S
RPd9whEEHSPejxuPmkXpw01Ld8CM1S2817UIsN0pD3M65/UxZ+iKIqNid2w9gTaEaakev8yyp1aT
e2V7ZLwWJy/Kbmb7ZOzdFhAec9ayvpJ7JLQrZwL1pL1l8ch1EelqYnoIO5aDqT+A5vsmOQpFhFHp
BuNMzd6UerrNXIGlvL4bIMyxp5QD2VphSZukZsBlBPTstOOsktaC7wMUAdVR2wTlLekz624E1mPc
Ei1KGlm53wIgXLkDQR1ZdT8frSSCk2VAlkSJ/8YVLerwwl+gul/pujoMmP8zUACCNHTkug1Jkiwu
3DcAE4XHv055/rsjDJ1zzTOcwSK0g2NuIQ6CjJI7JuEd1tZCz0yNWbXVl0AwGDX1MdblfU0tMHpn
P7s6kFwHLXkj93RjfgzB1STzwBnaS5bBOsSehJG054mDq8HMBl2YPu41S9yZ3XBkznaqMVckdQlR
TF8Yc5J9Vub7rN+xaV1taV4bjYK2BUA63BNIUC/JcfkMKGLD9llZBGQB3YMN9YiPYhcilGjqzUBj
1KKIVO6HMAt4T0wuxR09vcw1NsRgPkb9uOvfc8Pe2hiAsOHule7yUcfjriYSMrOrl9alFzMxrXka
tJ1LTZKa5TGQOTQOYxNWt9HgPEdjfi6JBjDn7wcusukcLOfJ41g5yOlqz06ZeabD4+HQ32Jqkonm
Kpx+lTjfgnxrTp/JmG46phWKAJMqSj9JqnkwuPkF7gYePI7qe02DkoI2OgBxE4/1dtQITbDbg2wQ
aDXiHabqDUAlklfvRYwhzOwPskVDAwZTduGuMxHVdsmlSdROMowmRn2NAeSc06dUOapcpt4Rn0+5
MQLxEPQAiKyOTGtyUyMsQWaCLD8gT+wmbekZ1skGCxJzLvgIB8kmYHz6/YyXWBiU5kp46zh6xEPo
GPYuLiAU4VGxveDB7d1t3ZWXrnh3KjpZAY8+5UEJb6eL9zr9L58TrdHcNUV5Bd5MNdquVQ0TRcpF
YozXVEbfuula0ajP9c+qfYwDBa8mnnUIrKlbPSgOjdnAjSvQKAwIZNmv0fNqMYlk1CVx4X/4GSdr
Dj9uOj3704WQ9U+r2gC+3ibhhDrsyepMgOUolr8j0AAg5N1MSQvu2fuIoJ/k1UuWfg+ZvmFPDtAj
dmF2DeCTEtoQ7Bo/XUaETvE90rfFAx0WT728BS4FYJVxDeoj3X+xx7ng8tfqu4ibbQv0R0NX5ift
1gq5tnzlyPdackbH+IjBB3o43seMVmdKP5Q+NjM/tqJLPtH0FeMC5V5qNjS3X2MTtl76quf4SiP7
WbMhaY7fKu+zzuSqoXD2mt2cOlcMW9FyqNa0O06pkkETHO69rZ4Ram2qnDG/i4aYY28en/LqdrKT
O6Hue0e8CXWTDO2awf3CbxHG2F9xZp0g1SxwVxal/5Yhk9XbaK0VApgwYG3RL0YWKW/60tnmB9K8
B7Q7QHs4bm9L82sMSLrKxV5ho0v1RyN/AFgJxU+ghPXAMzKsBe0Ikwh5Yb7vqEPhrqE+jzbzeL7D
CeKWl9nmpqRcGyxmAdrlJM02zgiPro7eAh0afdrfpX60tGyERQwgRLHxekYKI/Y6dV9n7G7OjZFY
t7NvKSuRpDJzH0BCaHm9scj+AgNzGD69AlBlC3gjHIjTxZLQWtVKQ0a3YBgJd8bcIOXax75Gq69/
DwFlUOvhRa5cgmTo/sJ38XZRd9bMffXIoEVwAE123S2v1CM0e7gMuILt6CZMbhGCIz8VpUU75skL
rlEHCO9Do+Pmb+jZ9u5D0F2JNJvjXQP8biv71c1nGNdLjjCvrZh76uVaVKx0B+iFe4OVRn3ppAOb
zNdNCP41O5YznjrZLhWI5Y6o6vQahPOw3r1XGQ2pIT4xvRyr6Fia7hb83tGp6SdZH8gBuHnQ37sc
D4Sx6CqakrW65ZnifNzxXAVb0gVo0NRXs/vKhIZq42yyp8HEovYwHgMZdIu+uhKp0Pj10WZDLwes
sv1SF9cmKDZDIy4OUdKPCohHrD/69DXH1N6j1bfTA8BF8jslo6NjxcgxZSTqXAgex5g8vGtGKrZW
oNfXfHhNfThnYvAvyCSylQBVptrKJbIzOnYE3RzCoI34fqhSMuR45wKr7NJGkECG41pDwdKNY/Pk
80rw1tKehww1tquO1hCcIHQccZTqO9lnD7aLdlgrw9UUV9l18mvtFlXdypsq2BtYbtZWVLhrP5aQ
Ek3HZCRLf4TgeoAJuMRXDpIC9CtLshHXbo2CO00s/P6wsUbAW49ascXz2gAAZ0WoHVs/DNK/tAr8
2ACljSVbmOEq8Mu3BuUdk/f0my69aVNbe9g64cYLjC9mQm9tm0VngmxWLPj+QQOPfvIgKTK8c6ka
Aa6jbjiEAL6ODfg0JOJFcQ6ElZJDUSeMdShzDa/zny2zgwUIl2j7229rG+RY6BYoQ+c/xRuwk9Fo
3JHdkD6ga1ec7GvEM+9EPcIo66LxCvpJHWPCoNfYdHh+LPpgRPzZZ7vJbglZjff4YjTnEMhCXZ0Y
GlfTTNEmsybEyiqXq6mZnG0+unQwMsc60gL+CM0RepzhvEpSGjhe9c5aMzRxrIsACGI8+cuSNAr4
YjKChVJa3/sqIZee0dLRzduvDFDmpm61dNVKQn9g1eDyhNaE+8sddlVBFTHqU73rR2Z5g9tZO9dO
b9xhLLmoBaPU8b1NZ4Hkb0sUKTrqRneGAnRdUaK6reKjqqMCp0Nh03kxxCFpW8Eb7G4rY8g3ad2t
wgDAYzD35jQHtGrSjPrBJ29pV4Gji1OhjjbehbGFnJzb1jFFJsttWN+UWTDH4+Kf5DwKeibsr0CH
nUNT0f32tCHk7KGb2zTww1MQXqx+kse8fQodVZxAMOptiGrGMFr8rfTJZAYU25YhfQdvQvrWluU+
83fQ5HADYTbamFn96oYdeFU2XBWBjTT9sCIIkxtbYxZ5M7W3fHDWUauWQxhW+4kbGEInRH3dofGM
6ilJMutsaV/wTVjE8uIFmfmEAkbc1MA3OQL6TPZa3dlNNtsQ5qDzhGlnEptYeu+DVsDBbKglg6I/
BGbMUl7kryFSq3MlvJ2cqnTvq/yzH+nIo9eGGOSFx3oQB2Vj8lNema8j3VxnsFfXlKq01UQSb5u0
O7C13TcQcUicijeBxuiM0LLgyGAP5g0YHNfwntoxx80Zt9S1xNQQJza6qKK2k9d6u0ZwYieorSTg
cRPgemMSb6HCSj1OBgNCCHB9wxTPskKoBkGV7AM8Mti++jM+aQxP1Azlvkrog5nZ3G4PMRv2NsaO
xNWwiDCJH/NhWoB10rTRw/py9ZlV7mwd/E5qvzQzxduZLYzmVD5YopxROp2xHcr60TEws0VpcYXu
x9ggHzQ4x5l5srLHGjr2vlMIN2kwbvOE9loOfrHMwej55jlptXFXWHSQjA5SLBx4chPYRUm4YK1K
TeavAkDqNHEqUi2QiAHAKTTTDbM3cKhjMNC1k8hACUkjSXLaeKZXPSsONDstsFb9bIQNW4q9OA3n
UA9Gt/6QX/RkFsGwJGtBG2zsXm+vXVB3V2TF72YVxfsJNIef6ee0guOSdmOIlQqVV8iW5SQ3EzfD
Ap2Wu0wnZLx1CFfQzZ13S2dFjwM5V44+R6WUMB1Sl3G0IpoRJP2yOiQPVZs+gW1jsoltvgyaYePo
Pf57OyC8Q/TPehCRvJ7F2sZtH4pQKy9GEH6asRluNbylqFqFvapbCyBbTKNCy4EAtKG9GzGuPMaY
D13SI1e6yHGbhurOFQzRjLll0bhPYV2ptW62H2XSMY/uNMJ0dohf06URS2ulIR3LSFNlXSZNZyD1
g7OTy+NL2uhaS8QHiQ20C3S8hMAqyB4uEaTUowYQ1oPINhrON71tsAsBGd97Cm8srb5FdBBAuU40
0ldVywDHzYAcmo1O/KPCleH2w8LShg8SJiHGEZqLmjt7nCjCEhq1UI34rjK/2orpLFPKtb5Aqgel
CRc2uT9G62LDL6CT/sa0z9ryWATDm1PbCaZxypPKQL6azubQKe8/+tbPz8ya83MkvwZ/cA4esdTb
YrJv5BDHB1uBshVtdBJVSR9IGusRePginGD5dgzgOBnj4m7Hfg8N8jjS9DqViBE81CFerd0HtL73
bhMvqwKDewGoZ2F+x7zkLOZ7vPT6j1jId5HLg+GDF3ZqVexJ81zFaIX82LpH+mHF8MkDGzOQEuMd
ojLz1i1fR1/f0cczMX/CfPMHarY2kGoR6dUaJ1YP9bHy1uVsXvcHtqY23UqjUcDutAPfmbZ2tSxZ
OfTZmzK/eEWJap3NZW0zPtcNapeAiOBVDo857JEFQz0zKQSq7hAo2BcpojU7mtyNn7iw4U2Boxxw
jBHHOTkJQ70M434RqPww3+SXyQLbJWhsoUqrcf/dlcLwdwJFm10A989jFt9EnFCDvjh2QWs5cZeT
XyRnWpHd0nCvoWslx1J6DCTHssSwQLpHpcFKEM9qMAkAzR3sVjZ7gd9swTRTCoh27Y69B3IuLahq
KweDSAtl09Ypw3O0Ta6tNfvERSvYvDaFbZ7JrMUgh2KNPLxL6egRbmUOZuxP+YoBVEo/3vfXiSjE
IfXCF0t2OH1JOsfJMdvFch0+HqOcamheg6b5SiybE3RmAgTO6p02crIQOJDWINdjHRxZ7daH1Eel
Lf06XLvU+2YWBBvNUJ+Fbz9Hlb7mj4Mla76z9TRUb0lKrn3JeBYX6UtSOf1xapw7BHgkGHfwRpXj
gli3eJbaTuFDRAHolvz/hvHl6BRsnjgZTc9SizIewFVA48CnglvecWrqv6D8oKF0S8ogAKXBt3Zt
inUtFoUJc8Eu6CnicA0gkL6PsLdmT02VIpEkKPWma4uGxFT9oS5i65wRqQDiBiEsvGyNlhAzxht0
+WfQ1saj5zN57S0AyG1tfodJJfd5jbt8mHz3PM0y7J7iwer0XVJ4xtGaAzO5xqlAebI0+fvEtYzN
bmTfRJacPgElTDclzF8caT451ZAfp3jiqyng6er1d80V3/yo41gDAVDlZYUegj5kVQ5kk+PfiBpE
kfQtgEy3c7J4CFWYmrnurOaOqcNeEoiFhck9BBEAfiOE9kW5D3qW0nFVpqqHrzyITeVYM7zNOGlo
Qpi0NguoMVTSttzzESI+axiT22EIJDJVwUoNHo7XmLsH2C8GQPMq6Z8swiSMZ/xsupHJtSoL87Fy
YLLlAFZDXUTrkePPt1h7DaxheKF1L0gVWGk58rMq6cpDk6GWMHX9CVPAPXG95nWKw4NF7XABjH9h
8tNtOKo9opYnyU1Hh0W6PGqK0d5MCjUAYG6gecquebQUM4D63Bn5abKwU4zgV5e2piS1aGKgihb0
Y73JeIWp+jaMz10zqHMT2c2Ks3tR6h/ZkGrnERGDtBhfWsRPQo+ojxZELqlK5Na5AvpBYRAO4dl2
GD5aiXuUmnjxBlR7FJn0EuVsSHAfxzadW4Q9dMUxvqPNQ2NTK0+28uAiwosDtu4eCl/bd4K6BR1y
u9YTdqI+No7D0MRXJq3LUngvBWR19DjrScHS66FTLTpXoHMOUcvBYXM7l24FqXg39tShcA/9l773
0pM73pJM6KMjmYNRbDpNKQV5FLv6yqwanLMi6PYkeK9MkFjovE6YBeD4yO4FA/x+DBNjU3vjR6YJ
a2uHx46Uq8xkkNM4xqIliPmQZO0X8Sp4WkK6TB0630wh2QlblL98fcAh9PKUwlzFO+n1y9ioXnvH
pMDIPUBn/qvujI/snduaYnynRtauvgWJZjSEv+lZiPi8gV+qdxhc+7oQpIgizB3iAca12ifVyIqF
qFdzpnslc/eaDvoKXKLNBj4C4m1o5gMsIfKJU4ufVYiY4Foh8E32aevM2ojwJWh942ojcCpEALCN
qM8d3jUIJUb/VDSYMkMTuEw26xwdOeydCPBu5qT9jpnER6PR0EcgAqY6kmoVY+6RQX3HBBBoEqDI
Xc8XjQc/re3mZHvtxgh5uYQPnM1Wb7dTa0WofV0kNFEx7kTqSWydBgMTizMftzLha5qxzdpoU+j3
qN1RkKCBXcRl/B2hOBN64RIxl7rXyorvgwqZqsEiswoUeapdpYEMHCAA6nbVbh3X+tCtijZmkMFv
L91T1oQ2+XXxqhz0aTUo4h7oZh59oyleQjR5pMNXFAFJjgjAvdGFwAu/HwQmh6YBBzORyTRUKArp
xK5CnudFms3kqjj4IuUIdkmESGmyYfYOuHH7vt7a6O5Kw7wUQ/2k+YJ0nyK4VSbaxNg3GTij2W3s
oX92IO03cGB7n3kKRRC5FrIesFsF/QatNPberDrVLfoVXdV7OamvCoLbyp9wtdPYWflu15FlSaky
DO1icEsyiUs4kHT4+7GBvRPkF6CQHpCFbTxamFzwbOJ0fye7y4VlmB+5T4zNPzQyC8j46fx1IO+k
sE8F9kSsc6sKg9HKnhp0MeHBrNp+07NK7nLkZTWU9pU/IqSEN9Os0CEPy2Ryd//Ik0gHqkO2N5yD
cFW7HCoKksuZRZFWi/4WR2pjo5aOw5dM3JHvjDctrAkg1B9cT/W7/y/xrefwvcrr/Kv53//rffiP
97wYIYcHzX/++Nv699/7n/nqrXn74Tdr7qJmvG0/q/Hus24T/ik/6L/+5v/tH/7t87ef8jAWn//6
+3veZs3803xA4H+MY5XWXwa4nsmien/P//Qvfk9wFfKfmoZSwnXxLejKtQwiVPvPuvnX34W0/yk1
U0nXtYE+UAP+d4arYf3T1XWTQ4BmWo7rmObf/1bnjCL/9Xdd+6etXMd1ASrqjpLG/1OGq9RJaP3v
BFdHatK1JdeX0tYsZUmDP39/u2OBr//1d/mPXkP14hva93otN2opdyy36kZup3WDhn5tr/6QbXvz
+8/9W9amN6RONPMP4HX/+XLk1pq2sl3TceZA2T9crox6W1fW9F3fThtrE6/xnK68Fw4HC7Elm4rF
cP3XV3S0P71D8qos17IlgbOGQmrz4yUnC3cAeJ63OBld9BqoBIJz4hk5FteYnq3/5CJuRRcWaQGg
2X2h0iEZv2E7i5CqxqmltkjUCvHeZj5ZOVFvkASHDsWNhbtvOI6N+LyMzEb4pcraLZ994hESWCWI
YouxP0a50AZ0eF2f4b2+Y6syGROUUUsONeDkppLpRrXZVCLDjxFUXdsqC+uHKi3Kp8IZhvAll3XU
YPpD8b8eUwhdr6VbIs1mNcd+OxKAqm+HWGHEhpRMtEETKyPf527BKLSUpceAwKKGxMIo61OoagIp
yE2n7ezboUg3dieMuSTj2MxrJRUb2+Jw1vQCDASdpTbYpWwKCPQ0xpm7uAK1xGkDXo+mgpozRTV6
r5UzVW+gaP03UhsRMNb6kJxNTaQlSmycvmXv4LXqi9I4mI0owe3VqCuTxKyAUQCsxooaWb1kmZto
sXCWzg5JU044CFnnY5lnbOsdznq4ECMekwBkKvWdSspLjF2FSIeuQWXXtAAXskm1gIs6f5y2uhoz
n15i4+GHVeHjKGV2Z6S9trOka+GWMgdO+nDZG3dF3qbkpKpVbu5fQ1vp8BgKQWkaLTMyWHWdFzMF
WNaIJqlJne8IM4sWoWy04DnCQ1iRMwrtPgtiI0WZ4Piz1idTjGAysmRbOk5MQ1dG7bgYGxnEz/kx
pnZn+uXEoIFeXrcuyEdCN9/Vab3PVZCSB4izYznUbMzg+Nr6Y8qM9B6FG3GCNirsFRa2AikOjbAQ
eIsTfW/lJB46QfBgqkv5njXwYdcoPpicw0jFfR8V3MaLTtNmI2EvxQFHP4o+m4g9eQi9qDhXWGKR
GzVg8l3zPumaNKXTr7MVrxqDfs/Jy/MgbBB7CoiimZUEzkyRLz0cvVVMBqK0ffcm7QGfhhs97wQH
tEE4dcf5Tnr6VgRpnO6UEYwmQipZeafGzgF4un5qRmu/CmX20RIM/4KCSpb3ODd76a0U3Xm4foWT
impZwFmpF35NrNFKMs5Ua/qFOu57osktOvMNk+Yxi5vsy8MBSaxDTArhqaoHQNJtjukeUIsxQ9Ki
uiFFKqx8hXE69tEwxIZRlyeQFhTCPJSjfRORUBaQnDbhhgZQoDk3DR5Ebp40ixhL9QAjw/swB872
nI91g5eEPrFHdNfYqztucygblfQoMGCjZ5gNaw7eV1MOjbUjpCjOLrWpyvQ6cDi1HrRckkqbORXP
TKhNs58hHG9cK9anraha9dzUnOGWY6WFDUU0R6NjadEbQF+gDe9ta8EfiMaiQghNjfDSm7/BZCpi
Ul7Ac5KtlndtUu9cUVga2Gvbp5LRBk8iQywafETx9FE1gxsSbKRnnfVcjTGk8lhrGXOkBvUZNssa
iBZfeFPsLWmrNcyehCfBLZqG7n8xpW78nBPFhnhZekJZvJIByWPDAQjgGamiwVqQDjOs+ir1UFzb
RlkTrh2pCE86O8YmxLMV7/KcoMINaBG3P5aiM0g5Fqi9NoBgu3TZaxoIbmIWPOzE5HdA35kK4toK
4SC7bpPEwZblTVMr6kWdByOZWMlmrLwM7LJudEX7bcqzOAqBkCUduD93MAfopEBgxEdcmQQfq3HI
LSrYpsGDK9A5XBNyvS8yNc2ZbRrnNddx7Yz/1IkSydHAOYPmd+aPTE67g6rC9NUO1KLjVlzUvjpg
JLxManj0yBprffu+aMJ+LTwJSDjN1n6hGZd6oOMHEOHOlRBS9FxbWKANABp6W23UHXqEDsq2Xkbw
NUygAM3JaYvg3pIBCo6U4t7+miqzo0TO8yeJZmgRu7M2AIb7sC2Ulm8AFIA069yTy4N6Rxfv0UY7
paGji4sMak5KuoF1GAbralvtIxlMqKZoWi0pRE49tz+0Hbwm7ryJOsUlNIi2mlJStyfQ34SSsRmW
Hs0yAqebKd+mISVDaxuUxM0L9OFvHdTmIKCqDmduYqy51xG80J2pcJ0SmsEj5vmfTMVv2iJZiSH/
zhN0LkJuyEGvcX27tK+S0Bv3plnfVT2iwMAt8DZrBTNvmW7rRMLVNYLkuywb7xKZwXQf97FEf90/
URfdiJL9yW2ocgQqhvkYT3FokN6S0tM69lOJpDpC0ufn6ilq2fxbcN+yvRSt2msh8l7bZdNqxwTu
uWdXn27ZMq+ha7nVkJKu9bIxBGPFMf5W91oyG5NeCAH3yy0SEiiuTuygbiTbt2rRSbtV95HT5AES
VerHUMbQT5Egm3td2eHewZyF2NphV1NtQccNwRsrDt+thx5vatM3sKTtkW1vlpDoMXZUeHrDft7h
llaY02vAO77sRzcFBx6MAE7hvef8gH58zYahAsmJCM+q6GZ5FthoHJn9UWT+dBppn2CxYj6hwbTM
Zrv0b/kOFYOyGVWLdHSmJneEGaxEZdDznI23UZU53yxjaA9BVty5ViDo6YqKQW/n+Y8RyBNI95aw
zI0qs0bsM7cBHxoZsYdErq8Rmql0ShlluXdGPHxvZFIlR/IcFZqUDHf/Jevt35Tu0UGnc4EkOgme
W4MUyUhzyU9VaU8hb5NnDbInjy9W4UNgUGl3Z/kRVh6PtpolVkPr3DaS6PhB8b5tqv9wF2gPJc63
MjYO3W+pjjV/2fWnO6g9bGlEEvdFjMaztvMXfer918qOH6aK2aRr+XvV29luMhOKrUL2K5WjvFVK
ppceLl4ieP6DnoxOMoAnutZOunKagCEpXp8ujl4YG9M0cEwsIprvnkIzw0De0nFAUN5pNmQD4tNJ
gcxqjnIhCTkV6TVLp5Cnloi79dgU2jIzWrWw7a66iEa7VZOkf0pWJjJ4VhsH72ZX7Cu9gj9GKlKL
C9DZpdAJv3oNNqkzznMTQsZT0kj8EQ1wrjjWTqZ9oO+wb6P8LnFRghNHUzIlKIKZUfJt8mNgc5pr
2t8i7mbEy4BnyQJ9ykeonomFjjOM0GXUvXjXOC0jEogJp2GYYm7bPgEh3PXVljS1c1Z4UGsgQlbJ
OZQa8eJxfYd2ZF353SljvUd9bz0zNUVaZAAzbvrQxHxvWkAaQ//GliJ7xwmIY6ODPCQF3gO/bs3d
hIwyioHojLmLtiWMg2UjNf9owYdBV6GMvfKKD3R+ySsvaseW932s6FBOfpOCeG/4Ph0ok8wCy2MY
GIjjap79qtO/LKEyhi5YDExQQQfY7HCxunJ+rzTECKGgx2dUHFL6DqIcwGhEVdokAQ+3dG0H3SGT
IGLC3Yx4yptnFtCY8oGedDgy7bBBi64bl1FVX0NAlJja1gGthj5nCzVjSg3PKd6LBh+GyrIQqjMn
l2LETcDJBLUtvZ6DznqwaiYNRQAGl9zR0huQH/ET2mMIsAFPCjlUyRt9tXiVCwd2DoCdbdF7tI3K
mJBH2Ao07MOieO6CoruZcgJXFkOU4EEZktp+JDiou7JqFDdlnEWX3PfsC/djfzI5PpIp7Ul1wTwC
AXC2dWph3+LqyrVHgQB9GzbMbYu0wBI9NKQAC6GqjVnlzdKeFNtxJXHvGlCiQnjfG9TXmI8GBvVd
Nj45NZ48F8EI0HPxDZvyLZbcDoMPiZGmQHtV2Tq4v2K4d/PkmFX9Q0DO3JqpaICsUcIYrR2JHEG2
AncxfJ+lWdS4bgsTQBPBap3RXgbdq95CDzZHjS8GdJg1lOgiPH2Zm9HQU/glVfCpG0bc3Nikm9+i
ZMGkXFgzXGQq0g8rt1BC621emRAmJ/ioTQ0yg5ArBQo0zJsRVZwbfiAqjZoD4uKSpPGCSRNKzUia
3KIuF8PtjdyJYZnQJRbABl3hI/1EHBphIOI1XvuopvrwG0aNvsycZ83SrfRkeYHVP9a1QyL9ShWD
ztrs802DTtFEqE/gIkyw2cTscPI8AC61ghNfNIOnPkHFfmq9VrOOlTsigyiyJIGVgIyd7WBBbSCb
N3MIBvBB5FWK4SQYqoFYGhHlBdnSo4qa+7aBS7qGqkzBEUQrySbeBYZwrN3EJU0m2m2WHgsH+Q1d
W1MrLBIVS9yxdcgUlrFohaQOWTwm3+6jk11JnC3nqajeiSTKsztdWOK19JQXg8mly/7u252ZAWxK
CouknKrSOv+TE7YmvqgXrGqGmKVYoTg5pPUxtRjJYkcvjP57Q51ymQyFKzqHVIBrjGkHw2vL9Zql
B03fzpdRLzzzHv8txQJ9HkKKOCfnw7nizG3f63ogvO+ceIAaoutA1pSAzGIWgu0Z4rwGWHYt7C6G
qxRVU8FQaGy6cpdnZiBuizQlxqgfo1mkTkhL/RTo7QyNsyHubtljW7PmHJsCGnClmw8r7FVEMcou
tpOvoWtjvHQsq27P5CjIym+lbfkfHbkb5i/6KH9uFNFGcZUiO9TlFyIlfmyjtC1BUcxD3lgStxzY
UYrtwmW3Hp66OwKsf3E1Omw/tolM17A0qQxp0JOCD/zjxZJuAmAfmG/RHj/ALt72G3PDVrH9697Q
b82tH5pf82VMWt/wdrnXrJ+aX6YHeykK7TfjGl66E2JzIJv267iZ1sk62/7qTf27y5nSobPAr6ZD
V/DHdxXKltCvIvzOaHk1rdBSwzFYdst+JdfVbXa2P37x9v7c+eILgzqt2YRlwrb/6VP0xiQcMlXR
2xvXchVtEjaPVbdWm4KP0vrV1ehW/vyd/XC1+dX8obXHWEkfS4dkz0O7nlt7+ZIAX1BqF++hWssl
UOU1IUGPbAr7X7zP+XP749coTd3WDdth5gSYxdB++lyNseqLJJSf+pa8vTViNXOf97f6ftzINYbj
WedSbhk8V5tfXPjnD/jnC6sf37IWaJnZFvIz2jd7JB90Bnb2mZi0HcYFmAXR8n9yPctCdG5oSpfm
T2/Uwxs82rr8rA/Bvtojtd0Pd8NyXBHjsvlVq/bffqh/uNZP7000pZCNIT9N9c1uC6TccEYJ/f3F
O/q5H/zbJ/iHq/zUnLWgmInalp8AUBgOo6Bc+QfwvRdm0O6t/dXfg0iIfnXRf/vWlKSXoOPW/lMT
2oAqAj5DftogCMi2wcq3UEtQuI/2I1ruG8x9oA2z7f/gE+VaiO9tk6675fz07VluoyMG0z+16TzV
D1n13R5v//rj1Ocn+scnQWn8fBuxhqvz8P90CQVq0BpS/8vcJs16IngJnsShuonX3ooslQf30N0B
mceEsi8fzJO504717wOg34crN79f64cO/795Caza7A86a7duMp74YRnQEdqpSRlfJgEH0g+ugebv
YhobMEx65GrR8OHm/TaO51vq21+//T/tUdJkiMHEUTIVsWj2/7TglYXmMEhu3+dhhlzNBu8NTp95
ed0Gn7H8xeP453vXdmzT0GxbtzTFZOHHdxr1E5HDw/iuIoVi9zUYf7Wu/eoCPz2CgxW0mtaN7yh7
qtX/Ye481uNWtjT7Lj3HbZiAm9QggUQaJr2VJvhIioT3Hk/fCzq365BJFbNO9aRH+uQYCL9jm/WT
kutUTrBPHNSLqI6+UlenN/2XFrl0uQ4N22Dw8DEcTZ4umZWYFq1Dhfri8s7351N778uRedTC0aCR
QIgRUU9v0pbnuadsqVq4nTzZzTzfqU6txeWHfdoOuqyagitQFqbQxXF3NBtNmMCqfpH8e6tmZ5Ra
eLFHLm20A54SXkB/WyWX+qlp+1OrlsKhZrMSVSCtn9dFklRTbOfBu37pkue+rTaS8+rfEj92MneL
YNeJZXiquWVOP9y7Voe/OWPOenRh2ofO3qdWcWLWllP4eBw/9uho0ohp462zpDcxVnDhhvLRr1S3
S4u9ZSS4epT99/tY/cMiga729wgeLXwe5VOIjtg7hsu7XeCxWC3nGMWPGwB9tesYT8OufEYDwws8
3RXn/to6MahfT1KWzsdPOLqYwm4ypJhRlffUvlK35gX76PpFzE6zkda9Q27MO/Bjkmv29X29B3N+
4gOUY3NKOfqA5e8/TGvNm6kakuB9sbcn8pmupp9EsS6be6qC3fm9bFaV5vbn4Z469Lvvx//UdC/W
+Yem2yEsKJMK3mcSjHhspBTjzdFOnt95epxYWV9s4qNuCvlzW1PBq3GZapTv7v7aKxjEXszeRBjG
/X+dVnF0Q4xxVU04ON/xIEBhoZL/prw0HvpL+DLckLKnP7PCm3IlXY8P8YpwlNud6PEyeN/sJbGs
/Q+DK1OrImY6vNiM2T7ZaBt7DwT21CH05zm0bCBZ6vKCOtqyYrYifcISQO3hGZ4NZM5iryGg7Ehr
SF6eGvKIc8UZxKJ//s75a07/bvto+5qkemoAJ2i7PaTaqqVK1k0cgrLpSn8GgxJ4J+d1WSZfR/Xv
Jo+2K5wqCnDYLb0XXy3OaW2VrYuNvSbr+VDtSAC61x7kbbetPNTJTs6p8sXo+b1Z/27+aLMC9uVR
b8uvgyM7EAtWzb25Vvag5DbGxfd788+n/d8tHe3NaZSzxI+D93a6LSMwABF++RNNKCcG8/fff1ii
yAhXdsHZN+3rXbbutxSKHEgHcZMTW+G/OGT/szO/h/VDQ+AIo7ZiN8YHQVO6vxo2uddvxVWwC67s
vbZWHy+UPUVsjuQ2Z8XZ90OpnNgjv83JD81TLjWRBBa8Jw+6i6zThsReJ3bVq+jaXqcra9XdGY+k
v5462f9gZHG1/N1r7fMJoCzVP4uR/vtkX5PRfE4pNlad4qiH/BrJlRMNLtvty96gKEzBXFXJgTna
G6Pfm7LJdhSI05oJGFhyXVEu0vKX78fzD0vTXp5yimWYcCeUoyMnGxswlbF4V3NuSf2WeO9COfq+
jT/0xdZ545AkxANHVY6W/1BlgAQzgRj3dhwfOih+XWy619838rUjiqxy/et4E2QhfzHgzK7CV6q+
U904ysNtqRFyHcNTxuly0H+els+tHNltFM506iTMt+WxovFYqR+TQ7+mttJLnZPOma8H1NKYzUsF
WQVeLEdrzg700A519b11QYCRCLtFVMwzyRFeJSc9B78n+nPP7MV4YopsIVu4nj4v8DxTh77vAVu+
96/lIboRDuUTXrTBQYowBTrVXgIo5fs5+8NZYi+uH5NENp0X2e/N/mEz21COR1loP+un4ALQyjqG
Z+LaF/OZxNZCYubCJJ/D0R15hTyAI86tYv39F3x9feqfv+DoEhDwwueeLwDYvyb0ukJwwyW/wcPv
tSlOrJ6v+8CWLaHg9jJIRfry9iShKzOzJH7Ow5shfPPVXxKVSYhIn7DE/3Cx0Y7BgOIm1b46YhNf
qnLiOc/pTl5P96GHup6N90B1QfSeMnm/bDvD1Ml3tiyBPxZpi6Pxk/2Sqo68ei7AvMc1bKM4pZTF
/McLZWnGlBUconh8OQ8/r07K14hlth2O7AGvaOqWKGTEK/NlMYzGNRAo/GmbLcT8X2XnIqV68tr5
Yz8/fMDRxo8TlTB/3T0rxTlV+V7qtY/ajf1cPCmwfVihy2136g74fTB+2pP0Wgidkx6L0LSso4PT
LGJ4K3P3LDbBlpBifyZ+QQQnopmvbCd9j5xsJ7tk5giXvDjSTibbPbE9/tRtwQ4xcc8sfumja2gI
msTI++GZosbQJe8IoRInvfTd/IxAmXGJQiZbZt+d2CjKl52ydPxDs0erigz4rFFptoVxariLYOoF
5daOCT31JjlM1Xl0tbw1EJj4n3TYwFNrcyCx1o79fbji4nDsBQvNTp0J29db3o6QP5Bpl85RBvBk
KjFX89X/YKCJMaiaolum8SWqESRtmYepSbuLMRo6+SXqTy5gzg20qRV4pvOTkY1lyR6tLnqoYWQs
mcxYGp/3FAQPsvlm8xli0zZZ55fFfX+m3wye4gAav40Lp3j8vpNfG7Tw9anqcqfhqTrOI64T0+4h
Eb52w42U7xspP2Gafl2sBPIUm/xWHQvAOH6lRSkKi9WCs4Z7QYKt21bTSkqy9fe9+HplGJ+bOTqL
qAgpCIQ3r/rlxJWB9emJHWX3K66prXZqXSyT8HmSPje2jOnHG3ImQFzV9WvyEB7EBv1zjzwAt3xU
brRNtSOCf0Wxgzv++Kd9JCSzbABVVw3FoCTqc7M88EU5iBynrL9pL2PPd8t1/25gA5g7+dTTZRmw
T300FfTVZaKUlqroxvG66JRiKlsGtH3KSVM4dBvfRYbssEDRdmhSeCedfV+sOBoUtIlfH9OKipXP
vQtIEQCLML1l7727xCp/v3QRxXEQKjrpFPqy6gnkqQJLTlj8ohzHK20C/eGUp+9ps5tSWAXAr09M
1qkWjtaIVaB5Kwz1jSxaV3Wmt9iFZelUh/JmsZvSzal76fh0VmWZiTK47XWCytpSHfFxTXaylaWV
Gr8XOYiA7NdI4XWnHArp1FNvOeU/rovf7agax4WumqzBo41WaRnVnUrzBid4DRd9bQGmdRo6NxD5
cfWLyYPlCzJ0R/KA7pwY1GPj+3fjhEQs4hMEnOSj01FOUwpspfotQZR5s7igURDSz5boJAXv//S+
WxoTxOgZUCosCMB8HlGwJDXatu1b+1Q9DA/ZNlr3j3KJgOzgBVftBZRAphES4ok+Hu+D42aPFk5V
FT1lE81bfuh3nGOgch3DlZ+WsH3zYv860drxMv3dGttb101hGQzs505OoxGS3t2+FdSq2RclXgry
GCWHagPrXvsJwGwd7sPN943+sU1D4wlNeIQb52gWofPXURp1b2NCND1bxORPHF6nGjiyVNqKpSOp
7VvWxC92TtJ9r5onb5yvjXBsyAq2AckVlPsc9WLQyEERZfpOitpOulSh3njxpX+QzvN0GzgUGZ//
8y1OdF6VTZlcGdpTj07IKB87o2Pc0uAZVRVBXrYtbyPlxFV6fGHzXqeV5RQhwYKqquXvP1xuYVZJ
EaJGbxZOjki+g2Sz7rtTV9mpRo6uMqWCIj6P3Zu8D7Z6dg2IrSJnROw6F1SBvh43qfFICtSJ8+NU
q0dTJmmtWlP4/0bumGdS3xj6+TZQ5hOtfHm1/x5BAn+yrFItZR2HM6UG/WBoSxyRfnsTlBc+/mJ/
Z67N8xSOZHJPiSfu8FOr40sA4LjZozGdbJCjUTjiBiHFnUJ0CNCbxSte3MFwRV818k42+ccB/dDT
owFVitkeTX14W6zVAEk7fP8ULScb4NtrlDkp8ne7bRCeGOBTrR5tbwQRKfzu+7d2vBXqWW/dtsOp
9bmc7Z9vOTbBh44dbbU0V6S0NoY349y89TfdBlFiR/sJxNxT3fIf5zMczZy2uJE/bLlczRMSs4e3
rAb4b+1REkYb+USX/jRo3NqaTrWSapA3cdSGjGEZmrSRx2DT72xSsM3xhJPjT21ggWCgEpb4+jS2
LGpWcky42KYs57Ibzsrg7vur46uVg9GxBGF+Z0Z8eZGFkwk1igQl37zV9e1U/SSpE3THzfet/Kkf
H1tZjv4P80FSY6BMmvzW91g09k6oF6I9FWj58mJRdV3H8cTrC3wGltvRhIQhdIV4Mn9R0+UWN9o2
Y6vKnuYsjutTobIvw3bU1mJzfOiQrHU6T3fz16geKLt0hrZBKUByhjJzvx+5k71aNtaHlgzFF5EY
l14N6+om90BSrXT8lNXt6V59PfGOunU0T7LSdlGsmb/iXXKBKO1Z9GaLy/IMCSuPmKf/ozpl/H6x
zY4aXBbOh96pvFD6ht4teYf93dI7UkhcOMKX/43zfPn6T2fQUWNH53nT1QL8z9IYrHyG8kZy8DKt
fkib/vy/0dwX2/p3czppFgZXl35sXQDBmU2D5qD4ONUKCgPnOCS2jUqw7/tF8rVjpHOQUkXZNXYT
a//zKLajVQS5hUsA0cYAPH9/4qg79fOPVrsyAcWnZuk1ge+WjJU3UxX7fQ+WG+bz1HzuwdEqn9Mh
DauofY3rywKUlGVdjbmnwDqU5NINtafvWzvVn+XvP6y6nOz+Vkna15raJxmEjZHcfd/Ack0fd0fD
+4P/W9cFSUufGwjCuhmaan5Nyd8bhbyX7X6bjvoh6OZFwc86tY3+1CHN0mRN4OtSlOOQup2Nuo68
7usU1Kta1IcCSEeoTSs/nmCh+iue7FRQA9TCp2q2g+fP5Ggge2AjzvZ9z9XjCK1KQfvHTznaZK0d
VUNVE28GoF9ogSsPSBtDOanan/H0c6bOJSZnpICfNuu3RZK6EWWleXYHQTgFflqOdw2I3nmpALMf
vv+2Pxxvn7/t2LoSY2RICCVAl0JMJ6DA+5FICCXET77iUp54n99bp9JI/jA1htCoDCINT9O048RY
dOftmCr/V9s/R5/UGfx6/X2v/rB1DIGfh5xbareFOFprVk/VSisNr3FSGi4kAFeq2h+1rgJunfeS
XqD+Nt1+3+QXzzWT/LFN/ci+UmotqdpqxHE24bNIgWfV66aNDhMaeREp8c1OBvsUrCuKYIHEedLh
+w/4Yk/QPpc9bzZ+waw8OvBiGQR0nSuvJnCbiJfh45LD+X0TX8ISSx8/tnF06Al1LnPKwl+DZ2uz
BGMo+ru13uzH2DNcFG0fABxPtx3ehNvh7FQM7esAG6YgmmzimCRp1Dh+0edGIAVhZ762bvUgnNKL
1pDaqJ3lulKcigRL4wWemHuiy19u46NWl6X24VzMZD+eIYbRKgqmREaDfbsVK3uDzvT9qZTjr5tx
aYxyL1zz+IOI/3xuzIoBCCWywRr6y+9VAlwiE2e5HyVK2H/8O7i1UFqAq1z9dfzCZeH3/0ltOfrt
f/yXcJeP/+k/Lsu3/Lat397a8+fyM/fl/0sMjM7y/98fKTP/psdcPGfQY5wiLcCPP3/EwCz/498U
GMP4l0XYi80kcE7/xXP5NwXGUv5lwkMxeHaTestVxlmeF/WCelG0fxE1gvVCsgiuQ3s5df5NgZHE
v4jvsGzJgsAbxU9W/9f//bhPs/T3rH3M2uYjPi9LHGm6jVlPaxygqkJY5fNKaRJQW3D8EoAdqHlE
WR+FJvhvaruy67DMax/iuaxIY45ab9WYt03ZD2Kr+pRXXUD1GluE3/pLpaze57nfaWb/HrdjQB4d
iuBEF+FfDm7bG9F7plEHqY+dhM8VMYTpRtgUuTma78s5DO88Ryslj1Q19WaFwrCV1CAwtc61tsV2
DeMAdGcqV+NDZg0phYV+rIzqM2raBUT7xG4LB5KLQSHumOo20ihlmp7BdLIlCsiUoL6pwz5oduOs
hogzAlPRXvoC6eb3vsmjfqNrKMmshjAxR6+VqAxdEWgq07XfSWZ+A4IE/0ROstmNnDAKTkqSZuqg
0DbonqxJZgM/2swaisdB36+GOQbNotiU/azCmZAoWlcd1NEkgU/sxnVl4DxKoOUhoBKElPWGvQGW
VuQEJ8O+9KnKTpFldbpxkXdMAljGjGSfyzV1zFKChMhUzmrpwm1rg32MyHR8Ebf2ND8UYSJHwavc
ZPZPM695PMe9AX47rzLpWq90IAXFWOAER3q9eS59PeVPuiIH86KFMkX1tZSa1s8gjAdBZXk/gHgp
/Yjq/7ER4wSqMPfjJzEpUXpe1XoY7FohYF3mPfpNjmi0KNumELigwgPDRC/YGov5sTY0BG8mo4OR
aVD/Db7RloDSEoKWm/km9Qsl2NhqK8933SBXPyK57TVK4aZCB6wi+kyDapnV4ZpKVRWGTthqLRIv
c6BseZMK6mmllK8nr9PK+rNMkf30TBjWUtQ3zZ286bSZokmLQ7/fJyJoxHoOKAreCVSexL6H+Dhc
C1GN1pk6kcAI6trUwvNOzNPEospthO0sydiJBs7jNrDzVLgalYwo24PGeR9aKxndDHiNru8aX1Sw
aGKYHhS2RyjyVdY8oPCmN2A+s0SuuctTw1auyoxqy3UnpZZxSEYhTZTvsy/cRk/0ooAcNw3IFkR9
J5uHdmpNAcIFE8uhlBCVVxuXXbFIQkwhVNi6np6Jfvjli1KCcEWCoqdymVpwhn3upc48a5rS958D
qUDlTULoLPawJWtg4E2hPHagWrqnsEHmJQC9aFr9tT5TpP46+cCr1k0zqPUiDW1HTh6QBoYmzjzo
gAqLznQnyS6gNMwTWTCrRtaHdm1o6ZxeJxZV+ru8zX39SppHKTr4TcS/qQxKjTcyJACwgZQ8RlSm
dFkM6cbKzRKiiapMVAf4dVes5Xm05R1AkAw48qrpLKPZRr4/kZfY9X5yQ8HxBFw9lXVj3zV+Rb1g
SiqaqxZjFT8G4TSdNQlQU1DSffoQUCqtrEc/jwey4Mwu2jWQy1Nm16qnM8Pox/55zqxYcxBsyau1
rTQQhW3VGt8tiw18COMMWOxcphlC2sx7nW+tbvLZQ6qdZOYmhMIuYKD3mu71Bd/8Q02muqQKP53A
v5ujJe8qk/ryH+MYl4rbZ1UWof+p+OleJAGrpchL4OURlUTVSydrY3CXtRD3EWYVVkP+95DlQAHT
UenqGxjLCNuZEC3vZLh6pTNj2Zwheq0ANY1L/RHESUcBXimyYNfkBkpKSpVCjh9SABrrzpAXwRPo
+Jy1ZSn9SEJhg52AmOQMsA5R0crMeNMnenVDrXoKvmhGKMbRRUA1etoC+FwFBkIcGZrZw5pzq45c
JWmSM+xkNAXLsrfOCNrmB78d1XwFoiZbp2aq/AqFmF70EZbNqjfK/iDacAQjKTXDbS2gj029P141
tmahoTaURaAu8gE+yXgCwWl37hLNP6/SsDFd0EoUVCtk1vhrIwna5jntBcRzXZXHGT1H0fiYsHBV
tyZ6lfB14V+ZJNWr8jSgZGfEqMBokGWR4oMBNnFGmGW/N4Yozbc+hNifA/mAwSEjiy4Ntqy7unpv
q0ia7hsWQZs5rY5cbB3PIVJg7b2l+rgI7KtADm/aWDkbbaNy5HzYm+wktKbVOxCnN5WJeqnZc/zh
1Wspgx5ASlOC4yQNAFOjKeWtLKRoC4kEiS0QV2u5gypVFvpTm+tXTWltoM9cQ9qtwNKzaCR57t3B
nyFCsfWgebfnklAOoL0rDlENuVQEg8xCeaiTBRkDylKZ0rchGq+rmdr6GTw3E9G8AUh+DgzjMoaV
72fT4IST1u6VpkFblBD4QR5q8QgsQVsl5Ebs6zTZ5n0YnlnaLG/0SuNaSS1obsQ8Ofxg9mpScjuU
9pkVix65wkRdoTtWrvWxDZ5kfRF1Y07gibfoHfkmwraZvVHUIrhu2aI4jXIwugt1JLscFCOUPQUx
2I0clr8CIEyoM4/hCv4vaQWJ8RxJSXCgkrpYm2x+frKduCEsCbGSZwHRrGwvqTiA4JbmF9M4jas6
CaKbIooMz0r1izT122fMmSdpUgxgk9p+yJI7KUJWFFJoumHDorGph88AWZXLMBvbjV8MKGdG6MPU
ZmF7sl6rb208JpdzNLybiP96tjyhhZKaeykLb1QISefG2F/3yHaCoMu1TdKN06YuSt9py/I5LRJx
M4VD+IBOYLZvQ+h0xZjoT1MrJWf5XOgbKW/BVeTofkPLgllRNyuz7A6zVEE+V7Ic+rjiO8CooI/V
cvLS9DJRHJSBQJK0M8cmKk8x4nUlStiFboCGtp7DJEBcOe8Be8617UxadmYGc7zmNgeviT5Ja6fF
dhSTh2zBFUMH6YE1VSCyuOqq8i1jJ6wGpdzWubWF5PFQz+pLEaLNiDLBSm1Ae+jzfnmRuTaR8LkK
EZpXa+og9NyL0/wqCeUdWKRX0cIMQREwBOwCMGP0hnH0QioW1DDMnmMpqbcD2mQJT5sVVF19Q6l8
tokn+6m3R4k1rWwAvMNsQHtl7OONZQYOlXSgHQbUnzgGbrC/b/VAPUNl4dAEAPIKH+mHyWrOxhgu
fccZCv5NWreoOjht2CeeLyUyLyaNLdyXBhq2IjM26DVQT2AH9p2Yo+K2CIExyELtbwOtld/sPPRv
ownKqjNqtYGEToE+meIj6WeXuZLcA4nGSiLa7GVFDDa20ZTwzNZGcfAnTNS+7rrnri/HezOykhv+
SXpltRbwz1IPz8O21laA+kpCgkhylaYcbVGzmLc50hwXsL+Cp771J/h4CRwDJTfeSQxOrtq8gwQ3
Ea6/wBZFNDHtkAdYATJv4TV1zVMRAo3aFinZ0edjXy6SnKmPOk6gzkXjQIGday+tfQRoYGw3L5mE
VeoIO2kRPzAQGVuLeupv9SlEv6PsW3PasQ2RPgU7Bo9XR7Up3msQ+vSfRRpBr41bxVjYP6L4EU2S
0b1ZqRyZm6ogmAVDcQryAJnropYMVFts0HUmSIzrKEVTAv4E5hsacok1rqJpjBr8YJ183cldfY6K
mPwwRXXLTVCKvTxVCCUlVW1BqI/bGSeO2UAEnksFCcIo5UXkztiW0GSbru2duu4YBhGkFemZmKT2
dsSuUReGt/JSSMZjbCn5WqiI0yiGDfNBarpLRKHWktHidNNgQvW8Kly27HifQWg4A6JRbuOmbTgX
E27goZS8LMgMRze4itHxBGbrk3ipx7GCkuN4l5oivAHSVF3lwUSUIJh0DmI53tW9vCs6+Sknw9Ud
KxXJlLihpldoD22t/xQpyi2qWdxmhaX8DNWy3heZzPXc1oWr69WwVSQJbNVoXM5K/1zM5stAeADp
p2TaxxFw5NCQ80u9zdqzrOxBarFlz0PVarhOw8ixIRndl9NkQZdB7xULI3uH/j95HOKzE2dR6LEu
wX5pYQfabI71bSvQPYtFLd3wopDXg93jweL9hOmYWa4A4JVxQWHU8eyRpX0TYFKuKAJAI3FskKga
NfkcQ67ZIBGFSGRACmkVk0cJ7+igmn7tZLVFVYOQC8TOchnQblf6mOIJRJAcbr6F8Aj3zvCram0E
Da0x3kS5P+7IsoDGpbUPnAyIhg6Wly7XhY98XiaQW6oAymj2Vvd1BxlxZVUp0Q1622/KJH7ken/b
KehSqBHic5h948rvkUX0gRVHZQR1HeHAdVrpAh60+kPVdO55yVZWUG4WNZTAGcJ+dnJEDIhsGiiX
GhdjqV3UUvuA7TchVRO69Qg2q2y2fgMCvGuNc8lInju1eRI5ZkMsK5e+UA82f9gq/Q424WZQQE/5
CmqLhh2ke12BAVqmXCyqQEMzjXXPSgb0rhKgct0vwELKah7Kcyyv8xrRlnMzwgjQfARXjURQfAl/
2RoA29WJfK4CxybxktqqZNbWvYYCRGuBpA+0TQnWcDVE+q725bs2iDadsSCwBNp8QL7aDYIgRNdF
8Roqc+UhCVi4PteIYxq8EYOIMzA2IkTjEuSelYCPlkYVycl2/KmNhlubEzflEOWOXNb3UWDctw0a
swUkcactuju/zTb0tF8RIio3+Wj2uzakarHmiN2BJ7xu59GtE1KAE26HNcxJr4xVDg0pvrB7YH8E
X0an7mMbxU+kSCKrf4jj7iC3qA5UtsRSknjlDXjYoxqBkra6xjkqb4oiIFN6yNW1LlevJNDDe7K0
6zkYHWWU70RsX/XpwiprLsnKdsA/Qj3Mo+C6rLXSi4e83aoJ50+MGImjNxDMZCUFQCByHINNDYo3
VrsBVbXOPKQxnCn2H8En2UDWOCJ1ONVzVC27UHb8NDr0mcUfhSgUdpKMyIR5KaYlnSHna6waUPtE
1fMgW4gu6Z6QJyABU5TtaollrvJE81O0JGfFfNAp/wIoJnXwbOybwhwOfZCeTwmCwbwptrEWPOhi
WpOsFK7QJfqJ2+C80afHtG/upwQIHnJCyNnLSOawwbaceeXWqiN5bXZ+6mIaDU6Tz5KjDFipE8cL
WCkQQxXoP47TdsjPywmnQZL6d30xpusyy+8VpEGzQLOvBYz33dTxI6tURSxDpDUMILs4gDQtd9hx
1aZSBjgnndk9YK0CYEXbPsMQtOpd3fRl4yiVWKS15FHzIHInZES3WYOAoF36SAgOtf9SoTe9C5NW
CTy9nBAiaNXSf267BA0+KyhnfUvKAreiDpwM6ZCwGkmpT5TIQ1a1v5FiX0WgtlEwYSQg1nir7ij6
Yl9G07vEpG0muR8RgRFIKxrC9zqpR/PetCcEcaJSdF4gUlAiRY9in9Fm76ki6fsWT8auhaW0Sg2l
28AJYv+p0UyOTEs+gcV/4qGG6gmdLXumWZqHcEN5R0+0N0V4AjeFn+l7e7ZjKkGzpDkXqtQ9ZYpR
IxmXKBzZqolvA+kyW9lEdmSf4bwZ7POUYs5dng4JO4oMDMgjGXAkY9aaS7lR5ctZ9e2rELBVdFPG
YzPu0nbWDnMESJgBzuv9CDYWcfZRvogVLJqNNERBvtJykSpugqcLT8GkrAwedGeYEOO6jtrxPfTN
fM2zCv7PXADVa7VZdS29lTgOTHUFdv1aRzb3ECnZXaWp81mp6sFDmg2G64s4ugxqublV6uC6mPuz
KbLu1bqpd4WKuToBpvLyyL8L49ljvnlJG9ozes6qV0mkZogRBe/RUu6BM137ATqHrUYVeNdcCSTK
YAgCXolJrxgzLym0dWHK1QZp7V8phEeFt0FfSz+JFgLRHev9HKbyOjaKxzqLL0slL9ZguSZHwWMG
kxclALXKOp57oH9bFbkGYlxeAK8s5SXqqmYnexin511kYeMb8Y+6jw4JRiQVDLCLmZOtMRXnRmLv
JRPQVD1C97X6yasR6XUy3y6u4USDKi36xFUCiHFCtoM1KtqgRy3eDbGYh1VbmxrCCUp0afMyuNRz
NSbfpgQb1k45CXW14OtAmZf47QrCJXaXHgawuOssk+ULSRaxoyb9eW/zTpPwFjMsGTJ2obQx0uLQ
iXBrzf2tlpBBFpTXtepDb5YQ+R1FusXrljhtJJ2pfnOvlYtCxpxALAHrsDYkpIIIkgFsMLQM49nf
DUZJPZchXdnt/NgMlCMBR72LNe5fobZPUi2h0QmcrMTL4jSi9Fe5rKL+AlxyUQ/tcpObzc+WR8Ul
rtmXomc9m/6FCW85HtU1zJgNoP0b8rrB8ucl4j4m53qXSDulU18kidytBrTrbEjPFBD8VOCp7eIo
Lhb95n1dJFeIph0mYzoHybubQ+vRmOa1JqL7JkWyMErdGglnsKSbHIzkSpXzdWzVoAqLGMkkAHSm
OZxPInxXQdL9ZpbF1XWj69ccO9emFNwHUBvRBtkX+AACdBlWSTZdQv/MN/HMy2Qy6/cewo1ja/0D
c+vatcXVbq1Vv6Mvff44WfF1NfnlSuTSTqRo5M7hVd8Wv8qiX0ujxvZDfHOotk1R4JplbnVNQ9An
c/tRDSntDLA4ahhsFS9IMDOjtlNx4Iu4uBpUiNERwEqhNyiWJwbq19IFnrpzM+tjRxHZayLJT6kR
XiZTte0aEOqhfs+ZTyk+SdLODFfOgTz+WHb1KrVaUlIzRLgCqkAuFZ53vEYmiN0+khWNn6ib1pd3
AcFZJwm5YEvFLB+aFne7UjT1qqwxFqvyPo2rSwQ29h0KMa01buNCPkPLAYy5P+5jI/UsUZ7Bn1vD
VzVWs4LmzVwRQx8nOVux8x8z0soB6JWBZweiWxV1uMO7uBr04rlBTRWj8j6wtM0cFy/pVF/gEjug
KvsKy1FnUaZ3SVyvSbtd12N5GdfaZZXCU52a0cVB6CZSfMA+/QkA+TqNfWQd8L5k7bM5UIkl6zYb
T0V1vlWbjTYgTpHxjoLOilpn+GiW0V2R1MC/8yrYhkX9VoBkXS/edswZxS1RILXyNAOjaL+Mjf/S
JrpXBeGd1tjPdDQ+M4LxImpYmIulJPsH9KwPeM6dMZNKR0sFNdihFK51tbzLVXvTj3nxjNqLvUfc
tF41i82iDgpbM86vxwQ1KzuCRjrqoND7ubsyfdwfqlpcoZrl5RJK53KUeqpf3lED9yBAnK7Vopo9
0zR+maUhbTqqe52y1gtPSCgdDcFrLlnng6SQ9xWbi8E5n0W+cl5bVbgCronQeJmhs9ZtWwWO86R3
1104sjqK4K4d+ie2ariNSntjVeqdFaW7bgb9WI/S4IWI2ljIVTfDHpZL/BK06nSuzi3gQStpI9Wt
VCthSjLtHB554zEs6p5oCi4BQkbYQ3LlEBRIXkXfK07PM/nJCiR9N5UKRr/mz+Jg4F6+JV4z34hi
ms+1tGtccJI4GwQwr1sp6pQdfqzxkBly/RrhzWqdAZmjEuvE76HAyuOPNs2CRRqnPbPnUfmBSEj9
jFvlpa8m3Crm4nTpF0VnoXOLhxFE/h7NQ3+KrupUjVZhI91Ba8031IR5pCGmjqlF6wB1p3NrqExE
VMtLvSTztukm1SEFaV7ZmV6tqwgunWTiGY6BDAQqu9SXOQYMQvKyzTbB24GEjmpco7y3V7T6lrgf
y9S0Js9A0vMKNHS7wi8qE3WqUpfhCpknEK4JPnUo0Sao+6K5kYoSdee0onrVepwyA7nuJPlpxOZL
gX38f9g7j+XIkWxNv8rY7NEGOOAQy4EIwaBOZpKZG1iqgtZwwIGnv19k1dhUse50Te+nrTfZbIYA
XZzzn19EKq9kZPcYJoo0fc3GPMbeZsJbzdTf3MJ723LfeJNTd2SQRIq7s5+aGUGnZX0bB/tH7pH2
5+5GbHsgBc5SvW5am1HPuCQuB4F9S0qpbTHlOMtrE0oMzXQYC/58erHPtdpfvNzAvLye3+bKuPUy
8TAt1v08iI18nMk9ZRPZbG1mEUbHpR6OOanDBvEqoUunZbX9xQuKU2eQJSCG/Q3s4qHxxq+1aX4o
5LBjQdp9293NvCdP7mQ5zoeU2C+wBJB7bdckVLpneKs3RJ06RI1RwzSpOZ4kQEWinBlje9kXcbUs
JO8Qxokhbf/obMRLbBplN67x8os5XiGG1oPLKBr5sxuKlnxwpJZKr8O5zkT+we7X4oNu9+VGCja9
8Ff94OOLDtrbO+Kny0KOGQaVD4yN8GiYyMJFFTsELeBwXn5YBpHd46XaXYhwo9+bTEEI1+4MNcxg
HPJC3DPNbwGBXKE/BMz/WK2RXw/rI3FCEghbCfKjm+xTZhT27eznOdk7NmueII7eOnD5uvcSVPZs
eJ3zuM+uQ3DBnldGqCvssfEexcvTKVdsdls+nrD3IZ4KlwIq93UCkAU60yH4fSJlTgPS7zjXc0bY
Xg96CN4R1uZmnXUxAnMOdFANkQ+/jUHBJW63pBfaU/uMo2d7ay+dd2N3mzgFgdH8JlY7uyzWNjzh
KevKMC+qiTfFerO/I5TC4M+U+y8YdOpztbfDObDz9cZKB0n2WWB+BDgjyIcT0HqzK2VGdT+6V/Cp
vZ9FZxxTa1lPpJRMR8sZx0tnMSubstYjdyFo7Djte/fQeBt+5lvPQVzKWcwRT0l9bOzO/uRee67J
73mg2Nkec5KPABAMic8l8ZBnR80qIZOjuABemYcVT2AQcXzxD/5O2VuZU3kmj2N2wxx1Vrx0Pnd6
4eEB6PZpfU6NzIgM4TdITLOVCIKNnONGZp0It5qQiMjB8DWx5oxafCfGrHu2aixXCRzJRDjslGKg
PR8t5jU+eaNr8cVazPxTJ+cqaRg89DHDUxChat1/ZExcYzXU9lN7BXYbK8tiv7LL15yoVArR0rwr
cZ6glvV9ahRHPggCoh5Hdy/3uO47okJNkK/DpnSWVJMcOfp8+byND4YPTkJWmZhGRvWBv+EIW3nr
jZgnhHx6PrVpTURX2oLXhTAXSoQXo6qf5TBI3MoITEEunS3tTyu1rR/pFKw3W+ZVP2EqpgVGxen0
JQWJ+LTYVefiuT44e7jshX/X13ZuhTVZxV+sttJfWjjVMqGcmeXFRQ8xEQsZjPoaN89e5gPQNITL
6k4LaFFDIU6+w5pR340W94S32GliDcCbgJA7tvSPmZdzFrgEC66nvcsp9AYztbzzJtaTLK5wYe9U
C08xFwU+w13w0adX72IMfm34FC0XTqK6dDKOVrYF7sFTv+bB7Uoltc5zhSW+2uykt4O5jusAADCc
ZOs0SUGeoUngwEoZOm5M+AiglV0WZYPnI5gRW31jaT+fD7OzzN8AYEnXaojgGiI148gPhiuGN5gr
3DCFzIw8Svtaj4dZZLaPq1mf3xcW119ceMsRBNizTt5mlPszRJTrasp7sRJSYWO2DJ7RWj8QFTKh
9I2Wk9Z1iaE4ZI0CRZUZHtohP4S7YbvjFYZKdypKldoVQXwkqo/x1KKDxA3Ax6c458r1GTPJZrhz
l8wv7joNDvxVSqIS7tZOaX03VbL9PJVq1XxqUTMbsZS1wX8c5IJ/OO7jg547Bi1p8FO0m/wN82I8
vHZQwukSFBo1Ub4YTTQBFuETDAciwpR7BzOBLaJCe5r9ntTAuV3iKc0qUsBXMKSzCsz5p2MIRhzm
bm5mXOf7x3QNtlD6PWPUwNk5Meaq+N5orEoTkm5ICyANw4YN0gTB9mzNFNRmRxroRQnb/86QY9MR
5B+lY5WmEHBMHOvNw2im1V0WLPtvc6Vp+l2zN4fYSIn5OpqN4ZE4quuxjw2TOUc4F6rIcbBv+ltn
3YS+Xa6UkSOVN2kAtGY5zWjpT/ZFdRNoGWtIbocVOxQoD26Q7vrWMVTnffCWlPCyVRfNQw+eQaQ5
ds8SBEcF1Dd62bdEQqDoI5+A0OkI2txVt+NsBPKiqqZ/9DSZjBFZOJeZa/YaSqt09aGk5hvvhMoW
CprdENB23JRlyOBtNSjrSTKKbG32A48T34QQLhTEkdUJOIktl0IhsRaSeA6LZ1iaWf3QBElbTsb3
vEfkettDzgH5sAg9iDoiHX9o8urScHY7rPZlyRcdOv9pMToIJDB13AWKTZXbESsYGLIqAsZK0ASD
NCJASn+AGjRltF1bCXEW6/inLVvrb6Xcp/1MHkI+vDQQH6zD7BJ2UppT1uchKXlF+ql2hW7usPAn
rmfhVTQDs1xxRxOEM1EGLW3z2TOuJZBj5FlJFY4zOu3G5G6vcpRmgW/Ymnsg1eVIwG2d55+odUla
Gox8yJ7cVuw/1kGle9yIFPrNbBT7W1VC2Y42UgeccJpH9c0i/b2KiiYHM5xXzxkfiGVYfmP8WVZh
l/OKSR/smFJg7WJ/2gWx1qH2Bi7THjSjwq5xMfRPkynScMhg13hHmN7Is8wcIyI2WE4eTBuUZXZT
i3LD5gi2w9kea8dPur5egpBIxb0lwb0jqrFee7hUrSyd+rAEMwkgRVOKT4uzOttxQL+7JZjopF9z
QF71hczpGWN4oxRjnJVy4Bz3xjWIZsodAGOjMW5py4kOdFkzdhgs3vTcLqN5v3UpvvpFZrQynrax
UyEhA/BsOMxpqaGr1CcNGerAaYgc2SSqHjdoUTIJ3+gLqfUaW966gx5GsunNerqp7SxwOBZHjk+G
G0wp5trDmGBlpt/GxI4zjZf57uhDugyDemWG6X9NGTSCq1q1+C6awHhNK9nj/7PVDo0+i4OJQB84
zQHt7iifQDzsKjLlVuXnIZ08B9WNMT44Zd+WEeLKXTDDdkYRQYTW8sxJO9uXOaCBIMqH5R/PbSbJ
c927PY1ry1UEJ3jGnN92dmpDKdOyuqszfnBpCD1Dlj9s5Ey1vk/4rt9P6wM1nS4O9oRYOymInxov
c7+Dkll9t3fUnXaV307AIzvxB+78vdmGrjm0Q5pN0VRvWLVsV3f542YPRIHn1Cgz32Zfv8+snwBw
zZT+URQVhKk8y3R/JMo2/UaOqbEf4UA1/tFQzohQYTEZ++5ljs35MOqWOkzlXRGtReOCFObLeDcE
hV0lQykJua2DdX+YvUWQyDjVHmEnzjZCNOkhotBBd2ZxM4pm1gmsGU4Ou5yd6bx3s02GJG83JW6q
yHFr+F2ZOKCChJesHWHw0wBXjI67ZiCYd4BzEd7zPTqlcIAv8LHqtituZGzOFpHgTOwNUZASu33f
qQlpsRpwp3vLcwbih4NVquuRIhpOGW5s9x+UJe+kGJQ0eKxaiKMR4tDEvNfGQJ3MjbbJBU1VOrIb
5sniaLKJdFBGT/TMUKF6O/6JYPsHh/XPnNUr5f5P8g8HDx/pQX+1AgLG4cG+o45jy1AAzVd27HiN
+ewR6HywhwFKKtFMB2Dp9NBmzhZXPIholeP+T+q0d/T46/u70KoZftr4j6MI+Sthlusm3zfJ+2Nh
tx+sIl9OntjgS5ioWf/9V/3v3soxPTyjPXjAuDv/9a129Ayqz3s7tsRY36O1LkIDwlxcZZX//O/f
6r3jE18LFxf4yBAjETv9TauYFezuBciVMmODaatAFDOcnAeysAbDvC1JqQZ1HimBNg7fHgg+VKZr
/oMw4Cpg+esfV2CRDxRtXvU94r1fA9U6EcUpsCNJLOJbRWG6RLoy6rAf6vZpoh37J/3z35awx3d1
A4TPsKAtTLX++oxpjtOCPcnXJHoP76nlJ+QbM4YE/Ea2+hPhD/U/bJq//1UJH3CwoLJd8ENfvBPx
jI3OnWHBN56xDGHkFY/ariEJmd4y/8Ne+dvjRK/pSxc3IhellO280xwgO3am9RqenFrl8JZrv7zZ
FXIlPwNJIF7eOP37VfROj0OqnGQBecLB/y2wneDdVxtspOQya2kJ/MHGXGkoIMBpsMV/0qP+N2/0
y1TgajzE4fP+GQZacd3oDqLAaC4f4MTm99pZvOTff533saV8H0yNsBtCB2OifHXebUC1QY7XGfGE
bSMxA+5Kcawsh0yoYioxDOmrKCMCM+RDfCJxMk1gcrSkl7R55Pn5tSPQzVF5afYPK+idKulvH+vd
n7WtUr7sQkrU1uaQPyqICLtqMralURFKLee7KsvKxzoNxD8sqL8992s8LUpzkH8Lt/VfD+xPIpa+
gE9A+E0NyGK3t126BY9bYf6TV9v7HeJgYYIgAWkEq5bK+d33M8EraoZsFrN7GBKjX+iHjjov9Ms0
/wdZzvsvxP4jbMbiTkFmjoTs3YodbdjtdO8YMBmEq8S7W42Q9nVP2PS/X0vvvxMrFX0FN8cvIxG8
LP96zkwm7JdpUPnB0psY72S3lM+Oq0m+I0KGcuLXu/1/Pc7/FFcR9/9dkPOh7paf7V8FOb9+5XdF
juX+i11MnI3PUUWehseO/l2Q80t0Q7xGQElBRMvVP+cPOY6DiIfL1+JKwoiAkocP8Iccx5H/wi6M
XBwHuzAb0+X/LJSZOuYv9x/OZjbuChYByZIJj8eS+esqCbS0yqmVFMmeBSHJIiXJtNJDifYUajuc
13pbom2pV6IpoSdAorDCsZzHh9GoICLNZP018GEodu2oaKcPJbzmUx1UlwojTNo5uNY0HyOk5ULI
PBo9dfTy9uso+qRg3E8Yaz5HrRHsR13A5VCLSgomtidSrwBMGz2EE+zT2Cnjlko6nAw8B1Qut0tb
VLfu3D02dDqhx7Q8An9caTvh6Bal6ZCwyOyrTPnf3Abm4NRPsZbecG7b/FS1UL19RNaRauF+moZ+
wFAs2grGZIW19DB+CHkDbwvbtHBuPGkjbAE+Tgf/4PVVnzheXYfLQnHg1jZ08fYr1ZsVYcb4mk96
iun6kmyZT0Uuf6791CRawj6cAmzlTawBjaUpY5uw9mllhDSs2BuAlyXD3hEgRVeRAO1dCcNyOLTQ
HcKZOFcx+cmacdxbfZJXwuNO9Sw+//A2Len93isjnE1dR8gSJAKH4S4IxuvQQ0a6hUEi9oex76BU
2YCtnLdEXFrlKfBS0MlsjWYicyPKrYm+Y2eibuzLQfTohjpXkdGdL36o11xEJrGOu+MSuSU5/wmQ
LZIuK8HeXcnv224bm/uU0I24iavl21DCDGEWHQ7AjNYyfp7NYo+3fnjRfrEy7MbZfl2Nn8LIXo25
/dmu+cAzn/0rgTAWbavClTIpktX0MsJ5XkufYEyPr2nNE49iIBJqQtjga8pDxsr3CwjhEW0VK0Xs
sUdAdpxl6RrXreGRLdZcc6XrGH4mduGzosxjxHbo7U+WpH9Yyj4yt4yPvI2vrk76xWMG5doDRK0t
Wi2IYx2+Rmd69pbuh1pKBX00tN3RqaWRuOv0OSACwpLE3+IclRCIZ4JO+3c00D7oGOOaFOwrKtK3
mdkzUmrtXfYaNddYMqobHHOPi/q1baZIF/BcA78OlTQ+mlUKN2YJoDHvd/U8BawKzeC99+9TAVl0
yb1j2+3yuVXbemgU13PnenE5IejZ3Z4kipVxwlGX7nMjsoJ94FTJgtFaz1qEKGXtHsxrWv263b4o
S3c3+XbtWm2I4dWDMldQ3saBiqBhTl5tndVegXRr8WnOZrhabctqN5qb1EaZUuqGLt5IsIf6wrSY
peU3Hwt4hv7O33bupIL7v8d9NncnYWmSEksgIj1cKZScJNZMkt8kFXmeLHjht5/9JVPE/WrzkE/L
cXFslm5Pf5kCgRYz0oay2WVsCE1X6HY9mcVwlYX1fdwslOGB2UeTqSOycm/rWh5NH5dl1IBz5Cwi
XrMAPBTAu7IWNgoM/EqI4UZXaouXEnn/tBg3RbGPjCnJvYSvJBLdiQQJDTGy/n22FAyqBkvEWrAe
nbG/oo7lcnX12dKqP8gBoX6dHVtCslcO+ePsjqe6ESqiBsSSe4PAK4Yi2Up2rVxavjbzoRmAEjqk
B5rj+k8UWWMMa4rTzTIvZu6+kVjdhlu7bNHkR8W6VkeVguBXwWYmiuU9QV3p9nM2+R77mQdTeQT/
Qi09k2ENfQHGfGzOkLi0J870aJyuhKzKGloYxKoy8oh4jCoH3rLsQNd9DPPMBht/bxuPV36z3/QI
xcfeDm0f2BJ2yBxt0+ZFJat78nyXsTjHDFrOJy8rXufujrKoPRLp/H3ejbeuKD8t3szJ0xiXmlL4
OWstPzLa/bQ35vcy2F+6LDj/Oir7AmUbTvtV4Ey3S5HYoKZkQy8f9iYl99O6ZnUH86WsArJJ/W8K
ZePRcefDCkvslKWv7rhhQZbnpx48JUmb7DDbfDz5hWrWA3aPUixOudyKb/YyMQWysXRIzSvEeM1P
B1K/GYwsFlb9pGBbh8qz64gkaHaySeQAAYVmXOxAxJZ5hNZfmTwJduqL5692zAx8CC5pNX0g8DYi
RhRrvLL6EXBOh3Cas3gcJcmQiOBMZz26LYmOjAmlWG4NI+UUCxiBGNPrNZRvBP4OK+G057XvP6s6
W07aBY9hJhvONXfeqlwHNJ0NCIDen/r5iGjCoSMwf1xfQ2zPGXG/gQU03JuzOKzkZN83Rjlf54nH
wW7JIXVhOTSqfM6zjYGN0i2P1nr0LGIjbHJDdytzIkG2aqI2dGLKJIhXgxLN1oQBNVBhuInupQJU
m9uBEf/OiLpvq2PVGJDyGKFyqc3RACwQVybU275y7uAbfMON2XlkTk747U2tOlJhl/rBL3wCRrFb
ux3STxQJx9kLykO3mhkVSknGuSiOO67+Ibj6E7sUbdh4r6zpaR/XIjJW9n463/ZX/G9e9i9uAXo4
6PKz0buXjpT5UOTjIWu7y1At7klqC2nPvpCtJu0PDqdBDPXrmURkmKejf9+4S5eouDp2RrpFwum+
1qWW8ZBK6GsuqETa9BoAOXuAeD6FMHjut3o9udAVmB5vH/K6fIMvEBKDzAWhm3vLrm1IyTZyHX8n
jKz27j2TfPteoWSTHVB9VzGsm8cNE/W0hWhUIagwq8sMVyhGG5lMiJmZTnE0bynvTz6jYtp2GLaN
mFtoDnNKbdIvl3RlnLcIFZcim0NzQ5u5q/miSsbkOt1u6eOi2lOJUzrVEW1vg4K0Z2XZULrcqWNE
BujPZocG07jr59kmUR3qIPc2mZlhk2Eo67YTSP+qw7X3oLe6DRGwnnTJEYXe2+1J2RNAzFzsJAI2
81TY36/a6Fh3RSwyyz8uYn7aybntvOnFapgqSI8ys9dhLxEfGjNqGiJurWSFs1Bj8UKKOhSpvhwj
zBL92Otr0hRo/Gc/aA/a3XFgdkg6Zh5qIItz4H0bzLrWOvicolUVexbbjDsLCCKDG2+7XiIQevtm
Q+ES7dMaGZZTnzc95gdDI4LUez+ST9N6SXq7pDgKFt4E5LyXr0Ad1se2lpx+fvCFKR3gkajK0LI1
ylBnfAQ0kId9YVDVj5lz0HDaopKA3VHnE8ehZyeaGKdEzNZ2hl3/s7f9PIFtwOIVQ1y5dhAzVhwZ
c8Em7W07Ozl4rweiDQ5e6jzBbEURJiyFVFEQaZ45oRhRQfjqZK5OT/UeAvx7UTt7zwwEn6WXvWw5
QaSjhA1uKGHEBKSR1kg8QWjlZ3srKdN2g2UkO2LHy8hc/JM3Vcap3OR2BNsJQllIEf1isQh/P/Gb
KnSalo/goiACxzuPJbRLR980xrQnuP1RmhcgF/M8YAiRW/FeUf3CZHQZ6rffu7n0Y6gamivWsDji
4S/PVSVjaBSYVhfXwOjZ+A1Qr+es/j7s0oq3bLtdzWu/7q1Pxkgtbu5GCTOQmrL3/SMs7+xWicyM
Kmxa4nKtYkQA7anh/2nPBUxtsuXPHa8yXik1IP0ksa5uEOcYmkdaYYDSZ12HMJuqcsKefQfrj60F
GoFpqVvhLkHcpum3OmMyucKIZIy6x1b3oQgsFeVSHijHyRf3rqyPNiUREtB+TYchKbM3WVIHyj1/
E06RHoOl+sSxfd+YEDn7/Rmt0nAHLSpl3hYO+JuHllmOh3F7YJYV1jCan6d4gJ1pKXRZFmuhRmPv
zTmx4AE1SV/yCOoOclXl4qCvfMSYDoTrMTCRfCCtCe7tncHAtKzwa5fgt6rZR0qZ8XVw90OJ7oGB
/8tkGM5xLuoqUmMX2mUneQVN/Nw8yMdjNVPiBUYPZLtUXwj4hbm09nO0Z+tXnEtvMx9K7LZvKCqd
6kna2ZNSXIAwqa8EmQOCMFjxuFAlvcAZyGQUq/byxVHmJwX9GNaN85yV/gPZvOe8hk9lwfKLWtWp
6KqAcmq/vel4vZ2+7Lhn0xcV2HGLYvN6vA7HQslTgyF6ZHUXQzOnAGDezugkIk++1rq4zlfXy2Y0
qJ8XKrwmbw7UEpx7FcTQxexOqncoZZioh5hKL/E2BvmtrQ19PeSayHOC41anlxQhbyz8531yj2lR
lEkHfh+ORXOHjqJ7dL08UYPHfrLpfoee187H6yw5+KjUfhcM6FwWjjf0oR1MaugmWVsvd0DwkP7n
4d6fXAZmA3fCht1iom2rijqSAKN8oIDpbP0jzUv0eWwje0u/56r0T4K/8G0t0bjyuwvHyKmaZiZa
aBBvhIHXTZANFzR5BvxttSXTgnVaoE3UUH4QGrrbbufyKgBiHheuumxPY76zZnXvRHbQJVUqq9vK
WM9G5aLbyKG7lfIJsrtKW/FiwxkcUAAvdlCfVLA8ouQuwkAN4qRxYPCrpX3OF0LcLMNhyRo/trYN
bhppxGrT1qmA6xDne+4wwPODSzEsn9NhhhfrG9WVs4cmDmVzcnWgmADNbtBXHiB3DVE6dFZimIwM
EFUdm5oB0FwUJ0xUMwIG4GpqJrFRp8vnoBBEbmbokRm53SxBcdZ9f5vXwQdkUihETPE1X6vqrOe2
4bq83n/tnYVUJtJelOfMKcjbMyMO9Sq0xVwcTUtfpNcOx9xHsVvo+tYunA9ZmfoHv0FKBPuVs82j
yRXBvkWdYb4gDoITN87nTFTqsVogRUgzJxQUqjvO+fBK1zu5edTtA+ncfbAl0D6WM9V15Gpke+J6
AuM/m+6WdUQHf7shghod9notcvPiYVwJ3baPLPUslTGdMHX4aKx7dW5Xxg2bDC5Sn3gEaIRzU8SB
l1XHwsGQfSrxrIaAdTK2rgyxJ6Oxa0yZLNP2Y1c9MhlixXebwo4UcydudPoVzTY5XxDL09H4OkxM
Zr31mUYoHNfOu3C5Bd6QnmGcUqTU/mGpLY9XYbcz5Uxqe3UjQrO3mOCP7ys+XoUzHoWdP1nLFMTS
fjbtSpzhnO0rhGDZc/wMNq1gCmcoESStrHtzRHlZhpBTNmARTx32rGIADIgLL0i5FwvxQQPJ8wot
lZMybtsSndvMDQMGj2h3C4LLvCJ1ssqS9skXXHrAZMlka3WXpeOzbJHSToprBaSDC6Zl7lziHXHV
bcJ+LGndJTXGaOoLQXYcinwavQq6K3/pL3a9/qahOcHHruTFyOmxJpT+V9QnPVT1W4NOfOiq9n4Y
hxuiCE9yL2GCbEm/+T/xd0kPqBhXKLY1SSiKP6o00+7AqNxv0+aGzxwPG/WJIdYmFvP4vQn005j+
TOflu9/QU48lAJcVwNnV0aBbTmrnTY3jRxg9YHrp+piuHiSnOfGrjsOFwK/E6swlbgfrFKT1FmXW
d6ZFOixno03szAhiZyw+Svzv1rb+MdIBcrWX13qkSwak++u6YCJmqnthgMfseJ9w3+CgIMXBwjIn
ThtVHI0Akoat0JaalX3yLHFAP/42oaJMvDMLKFi46VeZjxdFCw5uSPiM+GyZTR7rxauOVuWxEtwR
HCm9qhWwmiLg/mtj1I/aJHPezus1wmcmO61UZJBQm2OOjGhjpI2Qticjx9AbnTcnQwCB6UPu4Cnk
B0a4GXuRKNnLpB6Nletj9U7Q+xMy5ENaylhn1VWe+Zi5wXAwBlUetLzOfc0W4fDmPLxWfvq6Z6qE
z7Tgq2jO+ti11w3OmWVs6XJq+uYQ8IeGOeQ+VF1e3Mi1uK8q65l2VfKa32CRYkJmpGfGQGct+pvK
0q9XPW2fRyuEcgr5r9RRKG4yh1bf6S5FsN5R4Dw6eqCohfethHkxCvNT79onBUk0cju0LrObHuYr
1lm0XzwLQwDqIGwViLzM/bd+GAzgp43zYExPGh+TJF8WNurqPeSG6YbQ7spYAjPtfeZSfpc3LbFY
pi7vvM6/X6HfRlb/yfH2x8HgAsG2Q0QGuoN6ovAxuYnCYoBQ2HgraQJCP+85Q0jff8qclUDm5gRL
MxdmTAgkDNYV7c0W7cV4mqz6timNMjbG7K3q2VXVjadAOiz/+mojtEmnmyMCfHBKVALlDUegAZyK
A1OimS2DTDy7o/3mb+U9nITfsNzkZDFweWJbQ1J1huyD8NmzVf401phe7H715hWGGWVLgxtCXTyS
Hec/YG4T1Iny9P6IeowqKm0tZBvdl5YD61YSFEbTT8TOTJxPgKB0RbhyM/Tqq+kUsVfBZbTYcNz1
nJE852/MhfF/wSkgkD+Ul33N9c4N6KrngC10zLMFgo5Z4jJqw8uVyOcdofHItji4Mpgn7E16XG++
M50GjKb1nrAcUkmfp0bYdPYLhPaPea/WOK/QEereTJpNNOEyonPpOkU4y9r9NmrvzTf6h4XT/S7I
2vO4XUUexfe1sP2oWvqfO5RVFtpGhu4yNDTtzdHam+KlNiSVt+wPy+A/yQpePUy9PW4te05a1nfo
zGzKXIhDn8NZGufyq+vSo6X7xw3HxmjzCtjckxNtN3lgt3GKjo27EnTQqdMw9TJ1owfTix0f4G23
y1MZfARVzWKvBVKp0+GAfwvtpez7yMi2Y2r0n8mmvfATTGDTdY1LT4GAFWhCwIVWnklG9bLN27Ef
ymdoVojz9/1KB+9xfOFfc8qra9tPej2CwVmGdYTS+2ItPDBH3RqD3UV7DQW/TB+YVQZx34Ig+v1j
65ufu1p9UzOImN1fZUvXZhh1Q7LM0wsd0BzBiIR2fYW5giI/LdTpUSaBJIMA650u25Ois56WafxR
130ZB/U1KsnlaWh7/VHVN95VaFkzcT5WNYpNr9wTCGGPrmi6ez/IWEPsHIjoc1RO1WtvuR8n/qyh
xNMLAsXqMlH4CDBYR3tA147Y81SWRSQn/EActUabNcew6l8qnEcWHdzayptfgjLRxgmCBscCSou4
Auakx5vD1AiWJ4D2m6zlqvMbDzjGrQ4GnM+YTGe6gnU97KuHoA+OtaU+w4D6LlGYD+7yIfWkEdYY
QDUaOMnbsQuDeq+oZwAucrdmeQn2dW7Yz3UvTz2NNTrnMbIXSsPC03xn9kRhQnelHHjBxw10wIVw
jlXNl23HqsWfpnPr1yM8kiZUPbkQApknNzOdBxYny4BjA5NkMF/258jkinU8Mu7gBmhEtScK4ku4
0R/EzK5YG90UG1KhhSKV5Vi5PAiQ99iyoSWXo/NmKmfB6NR2korbpNHZVyBspj/dhFhyGyOrAEMY
zPLX4QpaaHCKu929qcTDaooymQRjfYpYJumabwax/U5j8RHJYjYjlq0CwM8knh5GcalLWLcBhmNx
ZgnOnekHyUTVLXgu9Bh7ePWpXn4f+/9HQ92XruG/730T/+Kw+P/mw3j82V0tDKf3L3X9NH+2ePzj
08Vf56+/+zPiLHj9R9JeQY4n9XPcnn9Oqp7/tw3hf/LDP7wUX7YeL8XvnWoB0J5/ZkXX/tlQEYLe
vx35flU/iv/xv8av73wYf/3a72NfKf/l8h88CrA5FIxsmbv+Pva1nX/B5LrO/xnPYwV6/ckfc19b
/IvREBwv8tBtjM4cuAN/zH0ZI9vQsvBglL9yE/6jsS+snytn7P/Qnph+4BAJri/x9sWJHsPgv459
M6CuerJwash21P9bxV3vmdMhqGDtaxPYTiHS9kYtQIP4lyumJ0tnH+xh5qAeztocX0VtPWV118KR
ptgJBk8eES1eDC94RRHPFM9Kz8WQIl1rtp+6XI423gi6fpBYa4S0SoAw7nhZK6qWXGV30J4muITN
kyfNj00RHNm4qCFulqqYI6bURRy7WY2xwldmLglUkQbRIT54/STvhftfbJ3ZcqvKFmW/iAj65lUd
6mW5t1+I3R36NoEEvr4GeN/rU7fqRWEEQghLkLnWnGPGv8pe1lurhgajNTdr1CEwqUBEAkdf2+1L
oBTDCrIfZuchoQhqn2utOyCDgIuji73YmnQKhsfRAzBnxIA++I/+AiqdcMPTNi0mulVUFJeglf8o
WHWPtWO+B3HQ7bnuncAk0NecwnMT9T5+jVXoOvnGsLGeZ3pNwzhxd/VnH1OOapQ1SdRInHUoTq1p
UEW1SrTpv6ZRWTeUI5jdAzOecvvaWSQm5++VavKLqN4hlZChnNCwM5RYocLVXD1T32airrbq0P0q
qOcmZXuYcGFNDU1n5U/T9Wc8PudY4MZGiGCtbdUmd6iiC9Un+OMURW4Uba1KwZDNVX3phFQZ8z+W
qcOkDQBqCb2m2gZ6GO3yCVhYaieH0MhBh6ndysMFC4AtSlZeXe2553Lt7vQfQ0tpsb8OqvkM7Epd
7z1JNwm5yx0d5XPRebuWXlyHexZBGvXzqEYqkA2fq92Qt1TRzPiToWaHw0pOJCeFnrJ2hfKS/AYc
dXW88n0sfllVe5HZ9FQbOAFUNOBrTTxo1FjXq97J/cqWRIkbFq4fsMOr2H3oVWyA8d6NaXOhrHjA
n/gSBcSOX6Zqm2Hk6VScbGCo8vVu0ov3KjROg2b6iZg+qyLAyz27ZltkBpngW9TSG+GufUSOqf2s
IkmiiMPQL5AXUekXGByMTreDBsBwyttkhTZgk9XGfWL6HVAF8nvsk4OBatSqcpsrX+Cjr83xD3Dr
mioLFF6bJX7b5T8otb27CFN3RRH6WRzm3DScl2hQvDOwAqNnANxTD7QPI5GMa0O7m/Y0nsrU9qGl
GWH94ZXBm2kWuY/wbD2GKfe3xo6u3bRXst7Py9b3KE2ZlBNPDgaXDTQnSmsMHtZGuI2qXjBijJ5z
NTo1tkOlrNESvxuyZ6OkU5HVBVCLZh5ZigNaJG0FTafa1lbzSTJOv3YwFpzLHBWSUnxEGaOSCWKq
xNdXFbc0iYWfWEx4hGr+LD3vpzDNt3iq0q2ZVz9aSqq9wQQ0OQwgYowg/ElJLR+Zm/an2vB7RsNj
WwDfK14CWqh6Nz6n1J+GbgURnkZysjbK4jQClNoGpf5hp/HvskVvQb+W8b1VPmcMfSSSjrhUnxhx
0fhI7m6pGe+6aOvtGPwucs/Z5En5Y8in6aBmNFlw7aibfmIGOUoG4Zr6JtqdmiS/Ojv43WjYMazo
BR/ZqQlT+1zlzd6BeL1xWn2vFHxP9biw9kGrXNNEbXeuhfbBSV8UkH4PYDW2Lsi8x7EYHpxK/AkK
Wz5lofkpJ8ZNsZW8h4Xc9fCFFH2kJJLoHDpDZFqkVG1x1uN7pc2VDTXNICdLfVke86ojKCtC0lu1
f5I6cw76yBAmDXCWdtEHw3B+6iW1BaZcQRJ36y4p7f2ovQRWC6YoDuDHYs5VR++tpqNUWhaeteyg
294TfKsHOlzXjep96KPcp4xnP3SXUwZbyFk7iLGDIO1XTa/lFzPeQSMt/d4CcAao1jtrrfdOiN4l
sR8Sz/ukZwiC1VEZxg7MKCy8iketu9mFG67HrrEOUoYSigRO94mdmjL1GH8aIV98sI304HaId5/L
GJRS0ox+Gk24bdqsPCXw7XR1WyIe3DGlUB4n3A5XaWX72g53JvVVa250jyaDTdy7OzU4lWri7BqH
siuuKW4oYOwF5kZ8B6hGmtCHyeoe01E5gSEs1fZgYlLdqCQtI9Kvg1MmhA+Vdu2E2I7FlHyY1KQ3
eQV7ZqDGS5UzE7tijE3fPka/ZbvSg8E70mKrt0OiMGsaYYOMsnx1HUFCozp8jrjUdqNXirMt4ubE
78tP5vZMbpkBdwmq6GkT/K75RZ2lVTerTermT0SlBSdZxhMDcYt2mBIdlbaCZVBdII8mR9oP3LIY
/qpZrWxgJLbryEs6ppji1KpuvbN6CAdBWMqznEp3l0zhH+zQ8oyp4ADJzuVETDrlt8kJIcZlL+pU
SeAHLA1Rjb2lLy/RXAGvhNIcVIRmdzS8w5kixXWclxC5rVup20LZcfmD2TKUh8zlil5TunxVOfdb
s+gN38B7/VrTWEZn5oizNS9SFj5UmV49hl6kP9NlgnApftPBq/ZGq0MSUnG740Tk83wvd3SI1umI
W5SWC6vVxio2y+plOZyf1CsDCWgmzqXzUfdjf1r2tKz/ny2X55YHTXRPeWMAGzGwiC0v+N522QLf
EFbA5c8Sp5yDiuZIfPUu1AEXYdAVJ3Sc4qTOD9+Ly1/Lc8vaZXF5KL3sahRD7EPIQnShRP2qkDlD
gEgN0GGVFVzFUjfPcTLR6NOn7OSGaXGI0O+dM3o75+WvPLJOQgFMvGwr5xd8/YWyaNuEwGZc6Z30
scl/RYEnVq5TRY992+sHp4H8wkCmeAuc+txOdv7L9hQs9aJIH0WHDzXBGzKDlyZUzGP+5g3ijF0l
/1WP9F24xCePlhFoXzuy1b56C+zwa0fuyKXYlWP4aHdhvo4qF/ek+HTdyQyepSatI7A8m/6r4RxR
ghXv/EiozyXhaz1yY0NwCEx7fj6KDdiupRrul0WjVmiYhubdppOFzn64L0+H6AX2U5zT1s2n4l1p
Gb7k+YboMuuxAjRxsQRfzSaJnzrk5k+5At1rMHp9vzxXzFvQDr4uK5cH+v0ZV1ND3y+LahAFF7tQ
v7ZYXrTsw5y30OsHy27OBg1U5IYlw9If4RiVf7QGc1aDcO5JOKLyVbWn+tMa5S0cU2XdxVn/Ofdj
QRRWf9JifNF2dV8pr8rcYlRc3OQDPPJzDpUVrJiav4aD/WnPG/fcnfsCbu0YRBqzdRE+TGVxDRyH
WzTCfl/kSv6Iro0wL7M2joqiFTtbPy7vlNRqs3JQWz0xyyXVVe/bY0mC4ZVhCUzuIVM/TE8cnWQo
/3DFvovUs9/UQA02Ddq/Cy3I8cTYGG5fXLYvXhP/s2zquXJt12X1c0KxvG4A4D0Eg+ruob0X+zRt
pnteMxbNKk88d4W4KEFDSbrKpxMeoOIloTy/jj0bkFaiMhTAK7nhE6r+slYZ1GSH+z5EhcrG+WiY
KGNo5SxrncKEkIy0Yr28llBL8zQ0fAPwi+Qv0jCSKyytj2Ul0CTtIdSQuc07mip8ANxeVsvS8tC4
L+M4BE/L1hNyhx7Jyn3Zk2nor7nNqHhZV/cJXQ0Y+OfldSgTmGJNFH2XtbFDSxpLdrT/Ooi6Myng
43FaNs5i0fhhiQl9WXQaF9RI5vG/nI/YhtJ9UvGJfx2WkcbDBZ3Eb36pcNlQ8WydLJnxh20IJtnT
868HErjyc973NbrFxv73NlYaOXBt582/XqmU96SpxGl5yfceli28rs3PbsIFnXr6vG+lVHY01H78
602//lxe+K+91nlFJ6lEM7WsMQePd/1/djfvsx/s7ZTMUqb5zb4/x7L4rxfHRtjsIehfl+e+134f
6LJiefj+LEXWMTmzAgpZ/93918F8b/29RmrTFb1SCXkOy3ii1wcoosbFqWrjImvbGenrKszz2oSu
R4U195igvtLa5gLBYmh8aIEjjDKMBsKpJaSP/75aDWJkiwLR3r/WLKvRj/pe3WjHr13UmH4Oulad
nVH044YRmHFZtlMFPwPG1TrClw7o6/e+l22UKfzAZQwpdExl4/dZhqxhxvcvi0rQGdupxlHeq/XV
mW/auSWae1WYzV0v6pvkO3oWY90yVXC7h2CqizOS7ea+bJaEUBQ6TJR9F5HOU9f2o1tm7ulrEVv5
c614+ml5wbLLJGleCrMbTl+7DFT91aFFe1r2tjyERfTeIkL8uw9D9h+THKOvLb4OK7U/Q6Tzx693
8ZLmZ9hVxvFrl00e/g7KZvy7WBOuyZCu/buxa4fEB6U1w+X/fkyvwkuK3TL5+xLg5rPWSw8O30cl
21l6oulw+JdzMUTM+Sn8qIflkJYNGxfJNLA3efg6ME0ZawAVefP3NaU+0ETs3Pxf+1WIrUCOkMRf
zy0nyq7hpwHv8vbf+86yHnXp5Jr7r333BqpepwBk1eiTQF6q0TZvtKnffx0fFFRzFWqSzspyvBAW
UUUjhfja59d/sAV1Jt0+/rtPW0LAFXEV+NCkALagnI6rVjxU00MESH0dJrSFmvmLofb1LPNPbXy+
NqwDrzf95aRiz0crPp9Z8B4kRQKw9Mfa2CljlF6/zrgb5esA5bUQ47BdnkrFkEApDj+oP9NgM9H+
epXj7vOa9q3FDAAmvXaTpCqiZwVfsrwoYMzumxp4Fk+iooZEW/pf346ZxJYW5bUwUOgEE5rH5XmB
bHJbg9DdVElJ/Wum/hfodZe9UeAxr6MxbkotUxHWO85uef7riwtojeoDw8nM2P093aVwVkpTb2At
zukhNBHm87JsbvUNoOxY+5SzmOX7eQE1fVMp0ewVbn7Do5Tzd3IDeqq6dS0OhbyAq9Ka20KrT0bU
RoeZIXtNq9zXE4T/AUSlJvIZ5pR3TePqHA6Zs/LGtvFN82Pore5W4XNf1vdpUt4Es1YaaPOmLoLB
s9eO15xylK9MBe9m3pUCjFaOt+JWFaj5jHC6t9l5YhKbJDqMPc1AS6BX9+Uh0jNoJ2OzM+LBQeUQ
1XfbTMezZ3RX0YU7Wt3mVUDJvquW7E9Ufi49klGoN809DbxDXjbyXLUlESROAwnLGfdWMUbXxJD0
doH/PnABaluyLGzFMaG29ERLD3Pda9BujkQqxhujtdZKbW96/EJtj8oKsr07tXXM1aMDe1Pp+ptR
uCgJlQNAKnGp2lzZILDk8ioIqWvDaxe9Y94WdywPtxza3BlDlnNOrHJThjC35lUaiD4lbBjqUSG5
APD2aQO8e6DtT17OkA8B5eTblfZAeEBxtkPvjZSDfTzVWPIonWGpH3Ajv1WZoPlqB/axMDEWaE62
T8fkN0hA70ZsCDBrx0bBrByF1n7obfjiqiFQTuexoLWrXHUvjR8iq+eEgDHZql72WNJtgf+FUlmq
WbIW0XvjWtPDcgqTxEWxBK6HeX39KEDm44KvHmgEglZSw2k31rpy16ZdxAj9ruuJpLmEnF4fc+0m
AL7ReErucRnE9y5Qkzv4gVVj2IiiXP5dmal390mitYrbMPMjrmwSTwPNdUvbOhY3pNrO9K+/2gDG
Ld9Uy4ydtTV45Y6GK1z5rut2veaNa4r0WB4Z+sBhuBfMY1ZaUcf7TJss4n76VWDHAEadljZ6gdY0
TLJgL7O5nqWrjR8Jmpw0dO5pqf9jpq8YCrJzXzNPkCL5RMWm70bY/T6WEfuOdPmH1++wqaQfwRDG
hySakKnmrvORNOi30Gvs+7IASCTNktAcZBqCPIhOQ5PXVZ2Fcot5eS6OFFUY/cIdaionvNhNqEBK
A2WTM0v36Yk2a6ZRCqogLXsa3fIx0lzMLBAOLlkXBZtxTJNjRfn6DQb92mir8FOnY0chNNX9ZVGx
fEsgOFY01CJDflBFCrbUlcFHJM2zFzrls3Sd9JzEprEudS+8JQ5CNZwEgLqHqXmIaPjdnEEjZzRt
lY8upCIP9TS8FODPnqg0PYLPtnbYTqd9Cy4FBom0Xl0tozqrm9NDj3DbH4AQHUgq2UIrRKK/0Zt8
zb3mTxGExjlXa+PM3d46DLXpE3NS+aFv1eEPbWz1c0t2BqxAc78s4Y0qNyo4cAxByhZ86B9HMvuv
amgmaTYNu7GniFyiCuhr2e2Tr1k6M3k5T+cNYYmtG8G2zlJYVtS74bd8b5MsT6ZZWp+RCX4/Hzc1
8Mll+fsVyyI2folSVWXu973NOL/V8n5f72IWHsjLTP/8fvH/bv29b8BmXJv67Ljs5ft5AFIc8Peu
cwcBgRtq6H2Wo17eb9n8e5vlLwV8ETBsd//9/N8PP5+b70NaVteN81RNigtm4v/zkb9e50yC+qrJ
1frr6ObdfG2+7OJfxzCN7klKsrmWUsl/Tsqy1f8edAVhgi6AGWy/dvo//5jv94Ax5e3ccYAI/p8d
/v04/33Jsocipus57R0XPkCK38AnyGCDB2j4Qd4UwvDJHJ60oDJ2KOcpnfUoKi00txu7EttyNgiU
odWdqkL52dJE/Yd9lLYw/0QxKBiVSsdLDPVva49CvRSxQH0VJIM/uGZ7d3ONiAK9lJ+TCE8CPOE/
dpT4ZJaZPwxuvSiazPbRdHtvl2KWAF1cmecJguW2q5vpuZg9UmFntL/bKVn185uTAvIKdCl694wR
HZoydjfwYu6+MEyHhBh+n8uKZROmpi9/j3j+HZjiNxK0dmVYwfg8xYT9jHFokrTCG0sAPjtrkN3j
cljLAbZ2RNeA90zG5FS3dv/JxRyrU9u29+UjqrpaH5ePbU8plqC0N+i24U10sL1DGKOZEvf/zOfN
xdeKyRwUYzxIeVXSZDoMMsj2pam1D1qjE5TgpeVHOYQPX2cJiZBdox9RIkWnne7gkzdA6cQEL50E
oqmTo4WgXJ1CPnWNw8C0nuJfMwR1OWJ4ww80u+ighVIjqCGrj43pVl8PYzXgRAha40CFOzmoIwhG
uyiuhRaHB6Q5FkEkXbVuUzm8uqqoMJKKvRtpYBDxq1AcbQEngXf2lSBwdqbTtKjbQa3mzGRbrUyP
s1TV8p4GzYOaWCKxEI31HMEIwgblhRdN0lgweqn5RW+O+3aUYudAZTraw8iDSjmmaQ0/Vhia9RrR
U0mh7Gt44NwK++JjcuqPOKH8QpgG0BU18y2VeTu4iRyzgS6wR6XyMTaro2rXePbQHm8Txxwull6i
Jmk8dxcI1UDnFRgXXKLmJR7qrXSzeBNCptvnXaq95sI8gk1/iXr2U2fgp9JxzDb5BKi8KogEq+Nq
m2SGcTmWafCswypaEaDGEKqgaAA16FW1oNKYDgIWb7TplTHudvsWIHWbvvQh0skGNoXeTvp5wrPZ
4GqIPe/ZkA538Tdjwg9lz3LjCdWu03v7NBFnV5W3tJcvoC+vvaGcLH0ODIJC62XBGRHXLJfxNWd4
sbj5rb1Bcp9viy2U4p+OFQKycy0Pr+nPXqFHqfMlWJfmeLeFcVRdq0OFCseTqK5DY4fPXf5BckdK
49fDP8EYxWD4WGbJo2jlm1alq8SYsDx1w5qfOPgcUMaIjbwNxREEfhhjSqU76hOutrwMwh3qSZtB
v4phA0BVQEVxPTXWU2fgzqDq781M1KN0gld+NGbxQhvnE7k9zkZJc7CUz6B/HhOH+niSpz4slSen
rCRCrgT/q3YsnfDa51SzB9fdtemzUzl/ulYg6aQWt51yhX8xeTXCq/aWnExaiAO4Qj0MwHfuCSIK
NnBNbqXnJludhrSsGNtI5paojbx3ipfwVsvwgHrm6gVGsImlZF6VGQcNcrY3WsYWKMqwM8b0aHWz
hFwQMQzQ3xq7DXrzGpeHdqXpPl7VSystao4VYr+aO/pBiysdZDJenNyJ0zcVRymJIvDidMj5XaOc
LUuRl9Kuhks+PbuFiR7MCau3VEcnQ0W19iEmTY/wqeKqRFalarSWclXZEBNk7cuk9N6aNL5XUlHv
URFo5DY6Mz5wXDdGQi+wni6YWuEK6vEcRCzJtbDjgqiOFutLoRCDoI7ylwFnaTXEGgBHkO0oZZyf
OKaoi9XMWJIJJFVNE35PSBnQWYvBLldClOj1nB0MJPIhU55tIHTg7mY4r0QC6ujBvnVsoP2JQwJk
nf2MsCWvIUQZD+4wmPvKGluMn3pxRxS7183odz0W6ZXSP3RKDdtcrGKxAqPVrJdTVFW02yc9LHf5
fLJahUFa05MlmPWy25UVd5iWAlpWtBOg2XBdjziY6oA8VZvhKBjcIN/WOKbXTtcbR2hx9zD3qg8y
x5BUpHEDO96EJtrUpGowjE3qTTIazTlsrC1C2TkJQ1UPkZJYxzCdrsRCUWwPGnp68KsOeonK1mrt
HRq57I2x57QBm3ekwOI8kpLxllJ++QySxiUoMqzOxv/1PKX696wlP0HF0KRuir5/CMemOBKZ0lzM
GlWV2ipMyF0MzkI3nY3qZO0xTSxQrw6ljzRs0FnaZyU0aMio4Xi2mGWfuvFF5xJ182oq/lXhOUe8
1/EtjcNtoxsbJZS4jvP8ox4cz5/KGdQ0L2KrufeTHW4mxLh7JJVin3Z9tp/cMLgrGHnBH76hCW6e
l4dsfLYnhs/umDsn7KfGC1gubi0p9V5UZVY77IZ+ZoLCz8FrFY9ItqvyMiFv6RhFHx1ZGWc6rS4S
hNKluE8knCGDN746oT+GxmsiXW6qRZ6fFYU8Dhvh+rrJK3OXdaH5YHSivWh2sY2NElV5o8sTnD95
ElH6EZb2e0Vfk6IFzD4Y8I86sYmPCRV0vs4PuacxaKqq6Fjbs1hDU+xHACOMeOwChOzUMInUqyc9
mKab7ClCjoTwGa9GUTwZpE3QgFZa8p+s9WQn1Q5Vk4Yxxp184TFRTEEOcgkP1CtNnZ9GgRYHjLlz
80RDUkJROwd68RCSK3Hn3oao762ezx3iFxQazN/2AJb0r0VF1w49zsXQnJpzUXnNWbOahyZyS2w2
SfRgpOqtHRm9tdt2jKLnUrOqO3GuGyvUgkfujk/tZKUbGTvqoxI8q07S3qJMH67APFfSqG8cq3lQ
uiI5aU1LdNAiJOwsbG3wkdZKFh5pElyzqHA+qGU92FVTnyE0l5u4vyQi7J+TxuqfgfY+9119LE21
+RittzGxzE8kINrWQqB3tOBqPrYgYld15RKfVrQYXw3MZXTRh12SBsq2pmhxWh4w05BTGGP10tfY
KJvbRF/mzuRbfwjEza7RPgq3xMZUFf1jHYbPVt7KD0Nr+60ke/uwLDLAwtfYbcrAVR5IXtt1Vlu8
IyjSd0ZopYfa5zMioc4Cd0uTBN+0TaprGRb6xfFc7WIDgeQST7PQzLXqpLWUtsiii37g2qNZBc7I
cTFV4+CnYllX1nEA7L2xPBFvrTBAzVDgJGs1Ct5F0DT8VwN706KCPlrYJ2ef6AFX8wgTzc4vwqho
8THdWzuGrmPn5WKtITcN47H6LKrOYFCmrDqaDs+czHjOts0PVmmlPoGt5jlITWM3Fgrz7cTQDpYg
Ub4aWvMAYuDHYHnBs2OT7yGkcqLVE11dhAHIHYh/b7xCuSdVEsDWH7mBpZONJWModprTEEZmXNvR
MomMTOQ57LoTYDw+uztf3gCTvNBEuWLF0U4gYVHc6ymN8SLNEStIgnfT0e9cPf9ER5tO+MOVvAh3
Ewrik4lZ4EB08E7+rAdsaCsAhleVfumPgR81Y5pwL2Q0neNC3QtnsA9qSp6KLiz1WmUnaOBggJ32
Icf0cRUVhtsGMOU2TKByFKZOC84q62Malek+sVpEBRg5yQXsr0Gmlc8xVXsqls4wp7yU6xyf0ZH7
KKOQMk33MRbQDWjU/gSAFAtQmVpnpfLtujKvKVpqtZ0cpkued0wS1TuKxPJ8WXOr5DZYccFy8XW4
SrDpysFcQZ+wf2H7nJC0NZ+eFU+vaVdNO2rp+g8zd35mcXoLyQ15SqwfUh+KR5C3gJSiRmw1gjwZ
EaFasT3AxBYhc/veLNa2VLKjgBwv3XQ8WVJDfBzY8pTQlNiVWDvcCiUBrhtvk5veSgO8u5EKYIYK
dCsl+YDhmx2a1lEzR0ZshD5tZOsIyle4lkQXOeQyDi2WIZlQOjFgSIRDvrbdAKtQ76m/seqshV3Y
D4EO8M7UG/usNlWIykuBNuUd0IANT2mBDl2bQGvJajTWoWi6TWNQs4v6+EcpDPPQt2q+ogYpAbU6
KM+axpiDm36XY2SRtCcZZzRmd0GVgaieYNrTHAHKpXk09zIy2ocgVSziJUKkmGJkcDVfnbJEIQWg
NgJ7rXi4osaI7umk2c1TkGdXRRbhNg9wBzm4ONEiMQVSAv02arF4gqu+lWruPpNqtjMA7G10kuFW
cOnNQxZEYLOTyfsYveJe6IhmHMUeL65JgctsLMA5mhs+oAO8Vb2m38wJUELCTTVzlOkPzez74Dgj
GouAf4eYsm27C8tmuAwAiDdGGUw+SNy+LI+Fnu17VY/fWz2eFXm2vmsUMz3xj9Y3s61pBK+feGX7
0KqlxBSZX/nPM+Poo/iTVuTdVeLxR0RSkRNUl1QNk4tbK+a90zsHh4iLNpPwgZPSfMAIjT907Ix2
BwvXI7VZlhipHD399JyYg2+wVIYTzjHvFW5x9dOK455xRzfuMpvoUddOdWpa3KfTnlLf2Lr9uiVo
CnEq8O7KjA0clGizrEzKC8itz77z6ldGI+Y6ir3wAf4oMynUsltrmL2khZufAIkkHeL7WGuo1NBq
0/JN2ZGYJNQA2G1bbSHwiuNgU64aHh34D+jXNqFd7mVNlgzc7PYYu5LmoT6doV62x2xCPd5GpEmI
KT8YHm60wIkN/CxBexSELh5N00bPUdEqmpcySWMriUTFf1syuXHkD8vuKRvHHUIJ9kO3ndAOLRvW
KHmcTWiRKhcNOCTJt3HX3CDmHxSmDKDGDaNDc34Y+2OS/8Yk3x3yCqoKNRWgsjCBABT3RzqOvV5n
2AtRcEI9Qm6UbnUZjUfaluleE4jpYGCHgZdv8v7cE/K7rpIweArRk1EuxSytesPJnN3CBYhf3Myp
tkpCdGc1eGKUw5vRY8o77KuE20NllfGhhCcPfsXCtz2BtXHHcjdgnaS4AtrIDvdlcLT4armwl7ah
VlfwzQNK3tV0E0X/jlsGd/MPs45v8TAelQHAQqm/2mStGxqM/9Z7ANp2o8T1M+FTDjmFZWVOtur6
vT4Ot8g7mlpFtnRmY9TAN4ofob5mzkA9xAz9CU7oKeU9Gg+TQECfmAuVPBbadBrRvO8TNYt26A37
MU632J9Wbmf8NCJuDwa+PqU8iASxrdB3KYI+JiPXoGt3uBasfdurv+yRHD3Lyp9BEmmkSNPabyxf
JNp6bD/1XqDjSF04Ir2GzLK7dfFv8MQfUW3/Ltx2P6R1fCTEyEv0zyhnPj9lEeUYZ19rTb1GDPYh
BJfJvnAOrkfyH1do6Bw4mVS3ctfMA+5FODl+FoW06nR3X9vx69Bl0vcYZa8zUpU21QnIDBonFEsY
ZyXfszDaqBVq81njq3nFE4Gj/ziIfVeaDpShKSWahTx+rF2j2I1O4BNSNuxEaP4JonxaKUXWbp0A
4EdSAFHuKPysPS3IN1Tag1M8Gyi9jyG0t9Cz5DZoL2i+msPkpFthizfiNhJfBrG61jtFXxPuUqwK
DB4WcN8dmHpzUIiY0yqfGkY1Gf2xZC7cVTiMGWOTJW7JW1IDJ+hb/Ub+LRpW5jeiDF4st3fPZDJ6
B9sZ/MmzxDkW8j8PtKFwlAF0Nka1PEO89jbcocgjqVtU7q7acWPigZRDaAcJBezaiYnUi5Qdg/AY
SpV3mGBErUr9jaH2jYiOU07W8dAC+qkDOOuBl8EC4ovYycCPJu8XbZ6TaEgOiRvtV8YPpZ60equG
2Ho1c0eGfX6oUucfPcivUo4qRvEyOhMF9aqreubDMGLuMz+MY47KVIZX18Ecn6XCJ+TztcZ33UZp
urHoKaLMASXU5NmrOSOBPBIJ1uCzE+q1sqcsLEI0MzaZiorxJ0vHaqczJMbsRdH/hD3rFLhdtcdQ
F/x9Lp4847SstYUXQ0wr/9EJKz/E3ITsoEmQUDPKUQlzhOfelDub/epJwUwqyYcNlut3lDZcCZJp
b/X1ObTder/sznNy82vHy+LysLzZ/7652QbePsTXbZFtvaLVZ66TLt0oWFuPU3FMlDg55TVFxLKw
Ud7YTnUKBmM8huIWFwj3MVNIpP2FpROfostDnnXoT/nKlzDOlPkoCnIZo9KqDsV8kjPV3OcILlVc
n7uhfJuTbiw3KVdmrM9G1Do5dxR5V2R3jBuzqpoTJrlZ+j1SyudWtaG5akCagFs7NRlJSTasPgsy
+In0EinV4VjRnCUPB9k9fAjyb4et7Jwdug1rLSq+g2p373txUFFYt1ZG+lqhb6LaJS2yGRmCUtU+
2XifYMzMmuHZnt5rNy9OS18MCvnjmuHbLUGVWXXLGG7q0jRWwYhYhInwTkzO+zQyyrQi291mwNRb
ixw+woU+Gegpp6aJg4NGGgYS1AwsTN5u+z4T9BP7N9Ur/rhxmDwLXXs13by+BUHBDNMWfleXc8fY
4Modob8xuCw7aDCbuPC2zO8b4o/LJ9i+mFkIaCG1od2lBU7liO/KicqK+iBTytCxaRs/o9Y7pWHr
vXYmFmPCESiykTP7DNn8c9mAKVq4ojWaPZWEmR7aWk67oa2VNzpy+2ULjZLY2mSwd5tC5/8Qdh7L
jWvblv2VimrXjoDHRqM69F4U5bODkJSZ8B4b7utrgPninnvOe3Grw6CDRANus9acYwq2fTpV6cxN
vtxi5fjS+DIiGIScMLS64sK/lDgBlvcjg5Cg+mkKPygDxxtJvtTBD/v8ls9v5/6MKmufJ6NIXqzM
Yg51SEK1mXtf9Ehd70/AITGTnOrhsSXJ+mCNUJhqsPUfE3suWPLml6EGoh5ClkHMR9U5FGyO7ofG
yfOoZPkZEDK5bquOfIaYCn9DgOSff451+xAwKrxRWqCCQedjN/VKPkV59HX/C6ZW/coIIXtias33
Fq6oDfBF441Iif39f2d1wJThuuLB8Az7mPeVt0oor3ziib4/IRjNYpWK2j/ZSW1epOW1fz4aiYl1
wBXxUYWs3aZGzw8uo8cjej+2evP7Ul74BGaqeZFmOEeTAYdt7XZ6GWr/8f636VcwCEWlzclYNEzv
hbtOhmn88IG7ujGxrkkevDOQQFEyWFZ47KlR0BHrNjSsRDM6A6Uk0Q1X5a7vnyOXuMTeGsW2MEMM
1mP/RtjDj4BMPACSJCNijmJ5ZhCOHXifRGJcJnAxn64EHcIrMS5pV4eoCqtuGTBVfQrXOJiR073C
pEx3DQS7bT8k8XuMhfT+hKrsw5XFOXWKHD7BsEAHPXUEqZME8srGI362FYU8T+J2DftJ/+G0D/fH
exmw3NHa+IjKIb6RpYmA6X5g5CeLPPHkoxnyU9D6jM3y/IBB8oqh1A8XIsSGGa3fk4tSPROy/HJ/
3MOEsMgizOt5NIlTq2c08Oc3obpsowe++1Y4/DDrzCALLRf6q++J/f0J0hngYw2FPJuZ7160qEqo
MvG58PU9pP6kXgrUyDs3NE02lk32kbEpux/pBa1agcCITnY1yJOU4qnM5CUv6+wpY8R7IucHgBs4
mf39pidZBrRG+fN+68+FQ90irqbu+OeoBON9MPuUNfr4xTLO/cfcZ/vBwJo9wYqqd0nEWlTV5n/9
CylQu4qS3dD8DBp1hNUYpCrd//r9Psu/qaKObvdjLFaVa5VYCO/nF+h2wn5U0fdfL9nOd2kKqaPW
q+HIoNK+FSyNI8wBTz3aLxwKLU26rH0rW0hsrHNIQZ1vZnFJqjCgnu39ps8Iip+WDxUra/Om8ht5
ctmrcEPnoXHEx/0vdwqPhJwocNyPQYdYsqTN+/39mASAVQbL4NpAfnuh3jSPce2bzJPynNcEKN0P
0h2H4OPKwi4xv4wUetmyLDS2sPP/rWySLOOieKrYGtzgtv957Q6WuGOQWYpBkYPc1p/WEzQVTg8O
ItCIvKC288/3R2vrIUYF9NojL3qo/OnH/UmQmMTOmUvI95thSf+0LcLxz2tnTfHSSqu/2nVbv8wh
OA0gClzQXXV0pCTxcfL34Aaz1L5FVq+f0uS9oUl7IoB4kZQejKJRtqxSAu08qYYOcuSyJct4c1EP
afP+wP3aXxes2Pul6k24GfNT7hepPiDDu19VIwTXNE7C7b/d+edqJahi41jY/3WgWU0jRWMIEC41
B2KPh+HPq2m6ggUehB4y5RU9gvkVJpgTx0VIgDAZisnH/T4zNPv/OoTugb0u54UYw+PKaHrKjaqJ
cEpnnNkBw9TZEF6wKWyd0st8X1LSSVCYjzHuB1jI6DRmc3UnN/yNT67lB12VBUKiue2UaSfHG8Mz
1U+HJF3Lv9TMaJwc+ZLCkfZDaW7AQcAj9EGNb1YRUxwR5C056LDDKd9Vfbs3C3JeWW2w/FcJqjU7
aB/uF35ftw89FPNtrXL7nw8kiaFvRIN1/B9HFBLjacyLW94fCBBuP9z/lNVAOJoqeFF//fn7NXzu
GtEoFuls8z+/P/l+LZxckggFIpx/PEDcC56zOGZ78fcjCEU0V6H01eqvv3J/Sl4jJmx6Fynz/Lbu
990vppBQahtx3/ofD8Qddg2amOAp/34EUkKYwlh413/9lfs1Kt8MT3pIk/JfH+L9mjbgIqx8lpL/
eEBvUXGyp6P+8q8j7v9tkoKcBUKttvcH/voQfVKvCeZzyFT/+xGjBvUmrGPnnw8gJ6bk2KAmvR/x
15tpzCJamJM5/fOBvu5/uk4U7v9xQIJkq1O2+nN/DRRq3QXdGfs/ScWe8w4Yn2hJKovIIcCNTL6x
jsdu69b0P4lmkivYXXKZN/Kxz969wDAvA36/Zco3IwK5GhtqDkFCylNDhYE9hXZh2+2jK2RVz6/O
RwzNwm8fxXjPDInhDwq9tdT65ICbDjmj5+wBvyYrGX5oqtiRenAwrdQ4DVCHVh7RiI3xWtKZqG1J
o8oLh2OBbB83cG0vuzzLMbRhnAxTGlZ4/NawM5i9i13h2fWqTUjGFMWmIhibvRbCFvGRVi9E0cJ0
c+Gq2IqOqizJjZ1jidoKE2nXbUflHZcuab4USLZlV6Vru38MIvUIywi9Me1A6HlwZEcdRc9IwWJa
0sgmmlASjcp5Bq3Eo+oTOvseT3dYJynCqAQEDLGXLGV/sWN/Y/f/ZVC5qqhjpHZPBxzCz772gMjM
2aq/3YSqHMFQJFOhS9Na/N6k2lHy98KX/FegNPUisMESH0kZutvEA2GrocY80MYDMIQYsnBkviRx
0qzsLE02Ust+d3m3K/LwpQVM9BPADBbBk6bInmMStCPobgXJfYsyGfaVUxP9gHEuZHGpKv0BpU0A
AeUYB0XwAOf7bGAuY8z3SUyAC8qHDJcKaTIQHhPClrrE6QzGEbRPBaYQWrYLPolgpJAR6gXvIJI+
uJyoaT/yc9PoRrIAcENTL4BJeeYMGkh5vxFlXq1GG+cw+ceL3NgEpQCZk0XFa17cZNbO3r6alEMg
iamWxb/byl0LiKqMnw6lWcpqS8Js3ItuVtHCRaqKHpqMxjYK3ZOwWCcPjc0HxdBL/wtmmE5ICgZE
5LycZy65369Ghd3In9xPjcYfSvoacT55T8jP5pujFh5SIeHyzDd15cU7eg3W6n5oIvxmw9Yw29wf
hcTmrQSF+m0nNNKB0npaBn4LLFKh5uVtOy98Pmwfoeid7jfpWkPS6rXpz03Nk7Mf3kvPHjC8l7xK
f9vaZJ/vz6X49EkYUXO5Pxa77WtbxuGDTrUNScScItfn7jKV1pcVNQ9V2W30AuE2gVT5piyNaRb6
OkyPYWOcK/zt48K3QPAVyok2qU47/t+fYOYgzAqzO6KtNM5Agt7CeHQ2/YifpAsIT63T79bDS9pD
qGEgof+KBatG+O0ZkmIQPRKX+UEKeYF6+ICHGBipJIEKEE66CjMK5+mnSd6J0W4n379krjpEzslu
40Mw2fQcJm/ZU8KvCbaahjUq6BevSl4owB6laH57UI70RxWjwBnGCIH2lnoaka8WM4wqG3lmwTRx
9veZvdaU5y9k07+VBnD2JI6vCeWrhedRsZBK5hdwSHktXrqcQrHIn/wZHmdZ52XPyoigbJSuuLVj
DO0uL64kim1MEkxaLsp6csKXoRHvpW9tdC2CYF++xyK8OKTMewHB8gXeYlSgYSnsE2GrKSQd8dA2
7K4GmFMloBjwku02CfDGZsGbYwv/WmTR73qAiOlEwzEmzu2AuybE7l4theWpXRMoe40s4DlS9c84
7OB9k6TctN3NyN2N2SJ2GjKrWSNtBwxe2ISAEz082dkpLqc1a6K9lyYrx5Y/tMxDd16kqHc4h6b6
KfFZ0qRteolKYOxhZoNLsEKNNZWzJQgUxVVVX1XOUNB2YAlJxunDrTGFK6cuTm0F/o01NRyw0ECe
lBiHCfOonQ9I+31NW+Gy/jnyTq04ODdOFRwAi67JTvjIZPodTQR+/3KHpsaSXQOdjY121VKoUWiX
IaEnkiC3cKIRWmO6peeqRdkvyOAsJ21IXvnRj7qNmxTTFvonjANrDadtWMonT4mWPMGBZhWIsTov
f3mNm68KllAsIfRvHyxyLYrXeHBWJCbc3CreV8rL9qD4FmblkLPg619FOXmAn4NFJAJ7PTmsNRIp
fzRR/zCg0Hp2pNECxmYX6ofeuU1JD4ZLR0FCJlsq7NVNjwdoy7PrvaLK5gcDMCPiLjHBXMmA3tmU
6xeFTCfYi0+09zDaCeMXJm7z4pnFuSHVGuyoOMR0JmmqvugWyHCzocI4ksbHFCfdADkiYptQpdox
LNdOkcAr8gdSGLNkR0t8GUjfX/tKqxB1luU6n3Tw7Ox0KJ1hC1z0kb1pCBIQ8VuhkngdhObPUgP1
SLLlszt7dU1XfU1tdfND5zXV/e+WLtx6MvTtZMFclxEK1FCtbIs/EmvRsFWChLiisIZLEiacgtCm
V1PYlswHEzrdwjvdb0XCKM/3a8G/rt3vszvnve7hTCPLvGZJXJ6tqf/AmeJti/nWMP+tMLeL8+yY
2jROiY57fuD+3Pu1vy7u97XowUxRRIexoNPp+MjFXWRfZ7ftm7NDuGnnPLZ6bx3uL0fPiT8QZieW
f71OLBFocnXWMmKrpUF2TvoyXRe1gN7XFi7UEHoBNe2t3p0eh1j7augC8O0+AeRYVOIX7uWFFhi4
E/YWP9eRbM1Hbb5Auu+cBic75Xnyy7ZFBFbYQiYC8CN0Uxi0JgrDQKbNKqGEsQrJLZT39prWBjeT
k3yXgjZdaGRG3tz5vlJENd+DaaN20V6ouA9ANyICR4QenAfP/GlTcLgi1TF2RBQA1Hcn/8mwq73w
LGubocBEpEzK48JPevAxJs7GLn4ZyOfbDFH+7WWePGhTOFzyyDD3RT891s3PXEv1E0pUcLe4Qxx2
iXQxDD1n0ROkLA0pbfzo2CUltYqhlRX9TkUMs0LXHkL4no9B26zwyQ/XNm2BotnOLYiIEYATMUNy
xWrUiHsE7ZXto6hq4VVW+sYL5iWtq2FiFSremjBO146RooSOypR1kRie+g7LvFXmZwGh8akdx/6m
m49Rmn0MFGkfhOeVr6odcHrl0e1+Kwq34nc41ta10Ud+unJMr3r1K3Yrca7T8LkfbbFPsQQ/5K2R
EPrm6R9BB8eZOASCCIJ6b4hUX1kV7G43wDuo8fbW1BVxncvher8AwU3BC0twONjFh1vYr0jySD+f
fhhxYz80bDBxNLnyALC1X6MnoUnnl9a7DnzYs73Xahgck55yxALd8xNjEQ9RsU+q3ln3Brg4NDlH
rMIggzu/A9emULn0ovQXhW7Fh4E8iB2DGBgdB3ZPSxrfwvLLRytlgEA9/BHWBVnYdllcS+APqwnx
4SLGoLcsJes3m7yPb7yPZ1OP4hdXPXs0Uy/429rDkKN9g5AJ69DayoQJsfTs+KaJ8oVIkPRE77Aa
nkK3i94B3ViWSVvXxvDZFsFvQsnqTThrnfR+qjdxb1UnTZIaGJfvmRFr+7h7QHwTQCbjfUHBil4T
Si9HOeGjNz24mb3UoHWwo97aQ1atMJ03j1lp+ruaSNrngjewUYr4BUvJi97o9sXvI+3UNCYkvEQN
b8SAbnTQB2RQBr+sLP2le5P+VpjCoce3sqWWnjI6basQydm+g2q/rBCWrxXF1DV9ce1C0IuizXOr
Z0lXRi88s4rgsWrbdeQX3W2+J1X89DRbfWAASs6CajhrVCU2czh8X+raKS1LC+s+ewzEmmVWeoR0
snd3S5u/EgrJeKkX9AB7/8FEqqVFY/ElA/h1HciZQymbV08kxaVpM6JOC1bPcY1PH3wEtn5BwW3o
gpvuuhnAPLfBQRWEJ1Qick/QNOwOALnNrCWrSeWeyVPxASquPPrInQkKAEnFMlnBOzayXQCrkggb
aqRjq8pP6Bivkxy6k5N5hPWkeX8xQo+laPFoiGmX9Kn74UbiQnQbXRdt8ndxpx9cVEPPnP8Q8B3S
rsGRprvIVP0ph1q3C+ZrmNJTlFR9uhd0yESA2mApIPCfRF8+2FrS7v2C+CI03+5uqKn8pQ2kHi2K
+2th1jV+UpUvWbTED2gdTOgMjn8FNFssrUmItUaqOZjswFtSIYwXI2IPH/vntkUyvxoIAqZYnBAg
4uMACCkbWaqBWKuxt4ysxj8NtOxXrkwlW0UsdVWXNbt4kHC28lObJfxG5lmhnWVUeftBbM+eNpX9
WrY/8gRnBaDh7qGfN9MpTWd3nK5B1eqrDAgrjNHJXCet1+wDrSSco4k+IAH1t648lYUTf2Ad0HeG
TVfcRmX4g4L6RgaeQ9WI8GdIk8bNsdi2Iy9st3pgvkGZKG9V6L5n9P6QC2issmhSrseEuFMUovaz
T1e70BvtTdeAtvQW6FMjI4LN7MWrU3OSdgnKBtwZb6Tc269uZHzYLnYRzZuVmYIkD1Sy284M7ScW
eCxBPMCnLsZ7hEkXJazL0GfGyXPEOhq7BkXVaJzH9Nw5ofEDh2NCJo+v9oApWbFUbbajklCgfobP
7bLGRgbRmac6tbnI4tuIm/xcJ9r0lDX0zpvuWa/h/zqOudQooHXFZD3cLzzCMWRreMfBieINNCDi
baeouoq+ZTcH92DvulSiZPFbFPFP1UXEF/vGF0FW/qNzidGdWaK1n+4XUZu9ma5xMrLEvRGpQemn
Bn1V6QgLNBWth8hw97Ws27UZRsEWnb35YmbyMefa3hyr/CC1OWBOx3wWQp37iNAmBHoov+o+uQzS
9B+LwPwdhKQAE0ZmrRy6pje2BD81B5dcM2tD0z7/Cchl3GZ9/UwbSEO7HJ61xkr2bObSwzA3MJiY
9X1Ezu/O85oXqw7tjV3y22A1hiGT1L1X3zHParLEl3DBOraBitDl4gchrTDREZTq0VWCGhGxucmc
ZlpVsjGutZYAypwBJQ26yiauvHeScOy1Hjl7WaPfGYQB+Rrz7lc0/KyV3u5dHJV7N/V2Zuglb5ZR
ahAis2mNVWTTzrpGkrDjNcpbdwmb9mAQ9Hc+2E7TrA0ER8iamUo1kGZ1nsQnhg2k+brEtANs7P5T
6gPrpRl7MAqzWZaWg29SZh7KRjwA1JIHJ4nVKhj96imxYwLTfONRxmSPhXYWPwfwpCLoFocR1cM5
ndW2WF+Scwd3lJb0AmvxRVSBfC9Ms1sWKdiWLorKFT7ONa3lfKf6MQSC0pOGKp/SyS4unuGt036Y
9ng6smc97xGKJ/6V4PK1UrDBVZoeIppZyYhpm5jwSO/L96Su3AMUXsQABS0Vv9O6I5psm2Y1hO+q
oFgVVENzkG3Q76K0aBc5DYqFEUXZK/RV/6BrZbzsYXGmU95/Y08N6t77rfSOLkRakUgxhmuY6cE+
bqVaT7KRb2V9IQEM9pCBMIo9LZKlCvJS4E2b3jWePNsJjhhd460MqO8lESD1GjbNdfDKZDV2WJZk
RNgKHShnh5xHX1PqTVemEB69QU6THLE5smeXIIs8vzaZPJBCT0us6cKdMASsuyZO9/1clQg17Vli
HFgbEmBWpw4k9B0sSSJC66jy1YQXSwQauv14MwrhfGSWewthNSThDxetPnUIE8r0WM4mICN4KWS/
iUuKiBOMl83YQLqFXJOcPRL1wrx6ic2u3haaNS3uF6HV6D9t6L2z56aVNvFlBIVvpvnHy0Q3rGIL
Qen9t3y/2RW1tRZhSshMn340DpngZWM/haV7mLykOhIZNIP7o5RuAQYUnDTZW0drp+tr+1fjRqtU
w/8iuqZkAa3Bxh3db8Fs9W9XZgItZoetGY/NRZ8v0n4WetEBBEQgp3lWtvf3awgpljbw4Uvshk/m
7CDRrJbIgaxEj1rpz07fEx6Veg+JFd04zZDP+F79mJMrNRkKPgrSuBNbBGtPFkcMP7Zsdp4qqj3i
op9Yp6KbS4A1ek/D5mtpoxvYZ3lpMg+1brZCrwTbNmrTTasLDd+/NDZuxndttojMISqrCG23L5tq
F4rs9NnFa3zA7VU0fK5tneirIIT3UtbaAf2R+h6P9Wj1e19NlH86Uz8mzjRsg9p/sma7TO83FIkp
MneGKk6jPy3ywrGfopFoQsse9yVpYjD6kRdipjXOETvnZTIId08Hto08/zMOjGBtMusey6rWrzOg
egFIuf9q/PghBQe6LTmDlynx7A8tm3uI75syKJuN0qjhTqRqwXnUnsNuZN/MbkWuBo8emmY7/hEP
sSAqzdU+aLGv08ArXk0Qd9s+EefWmBL23YPzEacFdvpp/A6q3lhMwVg9Gj71WH+w461X4NocQjd5
9ZUaDm7NMiVj4jWMlDA8Btmsd+13o++hbDOen+jXG+dhmFOdGkHXWnmvXTsmm7TEHp1FUbjSM1Pt
EwchuXL5HJSgnBp27Ytq+k8W1f2DTlbxqnBHiRoOk1QrkpvUCo+KUKhRCsizb3Ty5uV+EfuDOrVl
geybySCo/BIQEivDtkrFDpA7QuvAgt6D5hNpiY+Kbb7PNvsfilX01ev8U5qn7qvoLLGJVZsAwzvM
2fZ/LnzhUkbsSFPAZq+eFImGdAraC62PeZGln90+fmutmv7/qKNuK60UrYyvb43CAssYGfbCNWV1
9NI42AtXspsZbDI14s5GzuNVbfQeFzWrtIqArcY0xk1seO3BbKIniQrgfL/oRf7eSLKSjaiul25b
jm+BmIcKiyKENyQPduKbG4gD7lm2TGYsfqaTBZthTaAzdjlaFKs+96EbtsN70RrUmrLcXvZ1Vb42
RZUT0gFQtmyNj6nxowcfkPEDBK9h14/1ZzQ7j3KUqKfSLL1F0Lf+Kiji+fRDFJs1ot+NOeGGaigu
Y2DFOxjdBMt1vrmtQt1ZVT2/3rF5NO0nNWKINbzKfmSmRy6kIgogqbXyTL9/sLr8Sr94xCIIb1w6
iLQTx71COFylqhW3XCcrpEmLc8wQTrV/z+oS4TmTztqS9H9sAQYQx+rybvzRypSaRsSHKm3WjLFj
DI8AuL5Hm3i6usZcEep+CCyPUrFpZsz27pScVJ3vW8UPivigYpPM9FaKYxubXRrbpxH/WP9paqX7
VGddtshMWKUA7/oPMhhCVMkfKJy/g2R0zrqFPzRHU3jOu7iARM3vrdDRFtlgyteFZ77wgQ6LrCrq
ZdF9OlnjL4SI3IfZUn2IVfNSDebECw34sbnI0jzN0C/eiIEe6513mYaiYf7GKIAW2WemhxKKqGS8
omnaF8LOlsrI8FTNHiMLlmkTYrQtrUD/Yl/FDFaoD+ykPwM6GNdqDvZg51Aes7i+VZrmo0LOLkPe
95e6Kcwtmjk2GSwbjhmogUhvECIFw1kjreMGkQ+64SB+9kcVjlebIey16qg053GyNrugehZh71/N
YnqikRmvO5obl3jcDgXoYCpA/WOmZfaHmEiOqEAG3hItrzd5V6uThlRsNcSoarznMI+9B82m/gcG
OH1k9ln6uh7ETLiLUTHq9EZH6ihCpTlihrvrdLyZHYIMTWRI63wDo4A72c9VyaKEgj6DvBhNBIL2
sALTYW5pcRVX1ze+h7Qf32Mj2ktCwXCkxuN7FFQXBSF+0UMC23R3r8Nk4bOSrr/oBhQQXRX9isI2
eU9E7G+AU2gbjcF2Wdh1s6dqCASAghG+6dy+MWkEV5zGWytnwwEL5yP0Owzd3QeKUXZIhfiCdQnH
zicyxDZiLMP2Dx1k716Xmr1QuqU91RRrADwP9pYKBfA+s8p/iAK/dIkrakuezM/aqqM3s6evohQl
VK+5ILRk3GlC9Sb1QRI7WhBVhxZ1WZW2s2uF7FYlHsit4n/e8vCRYQCNitdsNb1Abl1Zzw0LlYKv
+QdlGPCU7sr1i+oIZn1YALxr9v1Ap9HP2ANB+d9OZvPtDw5RTlHhrFJdBMdhMkjSE0G8aZAKPfRJ
64CureZhVX6bZb5y6R78aqS7mNLvtBrCJ9pjkPs6hmavHrFFBtrRUE+uW5DGRi7D8j7MsrGmoFSp
j77U2mtgRr8nw8Fh/Bq61AczN2wfU5tWqpq8dda2YgPtVQFFSqha0hNflz4V5klm8paNZEfUHXli
VJ3zDcCwTSrpCk751D3YXqzvnDEZ2Hp7L46qaIYp4PLaYBzKaXqD2gFmqOR9QnV/FcwKy0wiuyrk
KB7iRlqHRtK8LfERI7qntiNgkRSN9ZpEGUqvuADm279Kr7S+RGucu1peg7K6r0ejw2DpO+UOwfF+
YbpgeglsOOV2bV1MI/o19FW9Qu056/aGOdDAOhahU17vFzrVWhPAxcX1UUG6gdz0Ru6fa6GRSBFi
+XNKS1x9xIPbSAOMBqPGaEP10UJM9GhxtOLVBb395EVT8pxHBzOZPltK8szdZnUG4XvNqrBYY9Js
ronbv0NRiDatUGqJXnJ6YK11rOoaIC8+YmIoxusYmsO1978GWylMoUxDuolUkZ3wwpsAAjl9VW7u
9ZYor+t1b5XuVcQMnfhQQfcGsKhqNMNnhOjNYmTLdIwc5yEDlXagz4a2JFX7++qYWfictGaLbLfV
NiXuYzZRBaXsJvp2BsfZFZiOKLHcyAQrvzIqyKu6rXRGJQEgCmphPWHiwFnIEs7eVgDbkSr19ik3
KUc6ZLNu3NjpT1a/KW1WGbVmAD8cY3JoUn9Jrda9eWGCyCosaU261K+0cdrrpEUc8kpmbIlyYk+I
6+odnMq2eS4VsuTAdmMY1gX7uUFS2+cdJ4OzmbC4bdhcJyeDQjggp+KI/c9fB7zjR5VnhPNsJrMm
nNVq7ee+dt4gEw3rMmUmyabykV5dxSitPgKHV5KyCdg77bSZWFHTtO39XWfXFwg1+VM6FvXC6HBi
ggD9YnGOz9GrznhcOGFt10ZF2TwhO7c+7ZRfokC8BNUv+oWX0cd4qoUAYmeBofK9ZwnNrEpYhmCM
yb4iAshHZyp/h5h2jNoPHnE0xauMZG4D9vBnTjl5yVYsvjbIFYaqklejepqIOnscG9e6VW75BXh7
Wwnb3wH3+pQZjmuBSvcWPKncpWvkh+pUaeiSlZNYG8hAqGhFweJRQSTR0M7C1nztc9zQY6dmWa9G
akdSOpemTn4SMfEVmZF5Cumtbeb8xLNb+9VOOuG0kl6TbDydZgerf5CPJiOdlb90s9rQlY2+Z8nl
L5RvHPJ+rL6LoPoJ6jX9yN3KXQCsQMfi+/B/6yY6+1PybQYYDDsrdNcZlDsQpwpMVUcxWHM8+v69
BzAX5CrE8GsDS10LaxKjVT1sZKcby5qsShTRcI+b3LevYSfqbURVZ8EOoLVs3HlSknHhABXukpY0
rjaodIr+gu+LfYBUQXOoqRqhJIM9ufCPDQjmQ9G0wfF+YSvX2Eqcp+eyIzl4IjH+OEald9Tna42a
tJVbwxhlOCeWZiA/ya8OHbJfJk0zeCbJMLlomeMjpAqHm6f4mA2rZj2TKLmTRTIeE+VbK0NHNA75
aCAq3kpPrRy+gwYvqu8R5Zm4+npqOUHSSUMs4nstYGFyQHHbOnAbI+sBNV2I/TEh4o6T2xtwwmX6
tRm8eO+M+L9QrsJcs0VKdcc9GhW4KiDNxQq/hrtRLaMWigFzKWoGTcNQJj4M1I3kSW3zJptWgWuZ
OzqbPwyVHePGDJ7sGLUr3WOxHrFhrXtfHzdRahNFAuh/xwq2gGkdNFR09Ggd52o52wFWjDLtLWEv
tQ87/6VwBs7MMndx5ms/p34mieFPsrWufpy0GmNCBpCJ42hbesMvs3ZPZd8y1Qb6r6YlzDhO82Gn
NUs6UJw3kaGDU8S/rLkfSZCLIyzTfRdgTxwqftY0jrp1lwXzb3HejoZ8eYpMISF2rU7M99AXcAaC
VVkJWnYD7XuH/qo9vAstyVdAJqplHLVQDREPlZI9Pub+5b/FcEDqGIMi/1+5yq5FBMD1//5vk5iO
v8VauCbhO47uuShlLAQqkse/P29RHvBs/f9MqUoSq0dnYHj2D1qhNuCH2Dmyp2K4nCxn5zZeuO5t
Vo8YDMMzS3I2GY3RXqCZTXvqnj+DnjcUt4SzlLZxZLm1dVH8XNmTRNe6aDbT5FmfxIw5NL2ChtC/
FuGLNy29nswHsrFhQMeJdmbq0M7S6b4Smy8pGfSBfa1VkD8RPsjK7q//+Z0b/wz0mN+57ViOZ+ma
ZrJl/Ps7L+opZQtWUnvqS5LM4JAsu0mUV4I+yg1m1mDj5am+z2HOZgDt5+IInFcdFEUYDfXGILmm
0VK+1yJGrxlQkcW6A3CLIM8q8MZr5NhsScf6+J9f9/yF/HsOCS/bdT3d0GzdchxEdH9/2aydqgl8
Q8GqfTwDPNMPJJLtBzWNKzMBD02hfyJ4SUZ/km2IkiEt5n84U9z/9n8tVyf4RII0pi9iaH//v20s
Cj+1Iugjo2ltemorekJtTYeQC2Rn18b2+j+/Ued/+IemzWbDMgnZgLL093+Y6GHRuSE5lBWcyX2H
Qrd6DHWF0MXy8//Ph6r/93dn05TR2ZcZcxld+8fPwB5kbDcxq7XIH8KDlo3FOW/GR1/H7WIlhXMl
P7hjOC+0F8uiU4Tm1mw75+T3xjveD+3/kXZePXJj19r+K8bc04c5AMe+qFzVodhRGt0QCi3mnPnr
z8PW2O5iFYqf/BkDYwYt9ebOa6/1hmOIbUEpKALE1xBVfIo2M+v1fN4NjjyNSZAxgpblyRcqpubo
GHWRYOEltYcNBr0oTg9QCxHnUSiYcOvdI3MQHK9Pw+iuM1lwkDxRFNFNTVJAjk8abjKwU0SKCBsp
3CPdJ6tNkmfOQmp1qo8ETq3akvmnmwnqk4UujYMAGZ4VdbGs1DR6zHtMQWMtDzfv/1mjj/+oGNKz
W86cZBem0DREXeGKxuJXUfTJxuCdZnl1GcfLcghFMjxxesvOeLMKA9KyBXVBggT7ULdrAWS+HynJ
A9BmjMFKKbzhjW1tkDCSHqu3DJsLnD3NzfVxlM/GUUWtR5Jlemdq46KerGdV6mRNGuIllcwbmTor
fj2ZtU8NT16XajJql/npFqhgtKYDbykm9/h1xS+J0GND20rlPYD88j5VSQr0eUEZmNQ6go9Ek3Gr
4FOehdEWJqty0ARv3bTxJgfg/93I8wjVrhANr1AE7z/GomXSra73TlKmq4Qlgk+fwSLReO1Lk96l
uphZ8PIROSy1Zw2sheCWP0KnXZEwXbuhuHdDqXzDR08uvPCLr8WvCbo8zyQUbq9/iXLhSzRdVFmo
qkX9bXpuyLzEY19CwzNEejdHo2GoRIQaWoxkfRcvINSosKAQbnVBq24DK/miltHxXcJgCIQNRMls
65AMwmEDb1nZUj63VYt2Z9TcqwMFUH1o93KveCsvKYdD1gaNDWQ3h20rxGsV16BYyYFAQRe0wgDj
ez0GOi+F7h7lz5lBf+/KyV2gykjnSRJvNNkyZHOy5JHio4I5Jp14GiBYwQLbq1a+wxdguKEiLTwJ
ZftWWbm6SzPMB/wRt27ASX5HVpgdfvei4lGklOOjau57WXLuVexn+y5QHzXJmvteXT5fJDpXrUI+
hYBDmx4l1CDjgUuDDF03PKQWjzEpbB6lMhgWIXLJ900TQquIjWDXd9UztSXnpiHG2srgOPEL+tz1
jv5nWqPyJBt6t0Qj9Guh+B6yhhoqeVgIk+U2SAgr2TYadAHRshwTkYhsbYm9DwIjBMXAcI7vNN06
qgwe/122x0fVA9qBZFnUMIOdgSpFFZrDDaboqGcmrrYpUOreeHmCRpmKVpkLuOlW7y0ygEqJ9qHn
BfvA74dl0qCaLMUe6qqy/tqkTXRbl833mIB94XgQ6irLBE8n+E+e2YoI7Fl7FAwycs49Baj2yU1M
hE4Uf2alSGdhniYqyLtp1niIc31MLtMSeJwm+l68JJut8ih1KKR+8QlaUsqu35pI9JaS1sY3biNh
5phkBEW9chQxtQD2/RbFgvaYCoqyv75Xp6eGImuaJHJqS9Ti+TBrcmpQaa1FEiyU9IYcF/mUxmtF
HACxwUE1cezaghqD891ru2Ho70S4VnE7vDU+hqZ+3Xy7/jmTK3b8GuIpQg6syhio6ddkVlB51JL8
ZZxJJlI6BvBScK94yQdQ5cYsdt3o2eF6o9I49B82sSLrsmFwK2gytB+FCOT0XtBMOHuZBepQR7Hs
wRmabs0zxkN1g5qjIjRf01YOdh6Z732OJpU1/oGZT5iEwr8+YfwAjhOOpmlsoaMRjfFN5i/9rzBk
4E1l4nNrQDuQKqu57bJkLekeDH4kdAy52f2qeF3/hskC5RMUsraqKKkaehuobp2OQqkZRRv0CBoq
QvvDodaJQXD9I5LZ5tcbmlzDY0MagsIqB6dGQKVOdoLX+whPFAEcCyPAxi98rUXY2j2qGUUFUlq0
CGvK7wo64dfbvdBBXZd0UVNo3VKt8Wz88NBqRV6cnGXConOwLH3vYSSEmJeOfZ1p6kIfTcskTNdk
GasBadJW5OgaT2ZKZpni4qGex52ttVqw991PYtx8VsEy3WE+ru7c6J2w5pj3KVmnhWA6/ZdahheN
I/Q3T87ifUuy4wHMqmnd6pkPbaLsoNY6LnoXaVuvw7SxoFjEW6xJrGUm+cpDGOHdWwItRARs45pp
f9MSAvZujGLVKDeYmyMgQTn4YCnuEXpcU2XdGZUmqmw3dPRh36wcTwm/FJ0IZdJV9iEWTGDKu3oU
ELFxSOlJUIX1Q65wFMsyzKQ0FYa14+bR51JHK930QMPJZojsUijea5E+3AtZNMzM6OTNwEqCGqGr
GnuWxBB2WaczmlSNmQWl7y0RRJDhc3QPBha7SmO+xia4Vos6zWJmYvmNp0cFMEh2B9BbXgFna2iU
GumwV+eszhvAlu1LE9cvIv9+vZnz5aOqvDGJ5iRJl8xpxwI/ACQLtHgJd5F3jqQ+u3rew3tCXbRy
1qrbLIUyvVcBn8x08OwEZkhNXDsNAMkGIztZuH4tGmYTAjHJBOyULAGbMn9w7kE/dUvfksVDW+tA
DM25A3ASM45TqcuaAlwW4xKerJN2h15HFV1GMBIYGupEBsaGepSRHCLDeqNXHQgWw2rIoHESJ15O
2a6wmk3VZRDHfKBUnVfa1+dAujAU3IlcQiZsRbo9uRaaBF5RoCDfU5RJDNUsXOWAyQ6i0FsIeJmP
feCL+0jMozuPIt2iN3DmHdycWlKaUp1yBG2DdtON3xoPCO16hzDu8Q+X/WZ3/UPlMcicLEqDjWCS
O8JUkZf66TaIEQmj/Kq4y0bTYdDG6Je4Ztu9YeNS9IqIJCoWiVkVuksvFMtFqiEYwPGXL4fA+b72
sMlaFpYjrxKnpiaFvGlvjA6cA6aUvqDLuwE9JgL6mj+qA4AVa3cmCjnfxwwzqAxJBBlMVyZRdBxH
WW2B6F7kRf8iDc3eL2XIJnr1wl/DzkGdOTfObwJcZA3eSSqvB0vXJotNCsAXNF4vIIjXve9iUrf/
1S7Wdc6n91yBKcrTeQGa0ZGCqrEvN+H89W79qYeCghZbARXPxZldSFauaIY4qFHBuL4oLnSRpIHK
qNK/80C/rSrTVSTSatwyh/GgikUf2tDcQXU+c6w5FekwiUyYwQvodOmR/PXLKgdCYQyuckDMVqDk
7qWOTb0rwcWw+vG73TJ4ufPcYpUTTZuTpa55kCmCyqIUhWbMQshExInx6FjN92wMd043FQewaeoS
z2rAndOWKiPu/TQwnQV5iuQpIY/8Hg4KRn/0vFbdXO/XhdbMMZuoWyKHLkLap+MYt2neg6Ya1cf6
1q7jdVqSYvM6jD4js2xmFod8ftqSA6KkrhDvcrKp4+r5EArxRPR91aucBdaIiwjFo2XsyFjtZniO
v9viFHoqbZwEjbdW7KL7zo++Rbp4r5dOcVvKKVkDIzkagcRla2Tfm1a5FYEIp5br3Y3F7C7q442c
lPpjWunl4vpYnV+OfLE6vqQMwlRNnny801P0MfC/RNU7yteigA907A/N6h3niX9yvBLdUY9XUR6R
7ZkN1S+NnW5avFTIVmpnh8eofyABzhQWTVA7W6MXv78HbYmObFtgtVuq4M5GLOQnETj0XkW8ZtGq
4besrhQbQyBzZi7PVg45YUkyVPJZonyedAvjwAKJYmFxndb3DMZ7kY/Uh3FjwBOaecWeXYk8TlQd
MxDwhWw/dbJMhSEsGpXWAFoD1XWUiivnNYvdjRI+tTqhCmS7uQGflgnQoySnJSOBYo0hEbHB6WKt
s6ARdBA3i77U1D9TQFUreh3cWmnfrmMRyH8Aq3Jp1rH3XUZRrwxcbjrT+pxXRXYLJKe88ZNn7Elt
6iUuXgkLq3Z8lFk9/S7ucvRlBsSprq9R6exBx0cbIiEz/2OpTh85Xa2Upg4mb1F7Gep4avvQWXG1
UxQUeywomiu9y4xNFoAXrfoYX+WnUCqCmUzc2SXAR0D0xc+dS5XnyOS0xOHX5I2gENKP0BTwgg+m
OFK+LTOYiUGmVaxxkmhMoaOyIipngbHDmz4NcmrAA2X2ff0TFHuquvp2gBOxGGINSVoOHaSH27fG
oy4ek8A5BEbj3VhldVdWTU2aB3KiPCDspcZ5tfNEL7EzSb5xmSibowUyc1yTDID2GjZW/0USsnqD
9xYujkl21EfKjwfB9VCQolK9RAQvHiZP3kCyineadBggEaxnpvks9GJZUrEACG1RvkAC73Rt9rB1
kdlsx7VZwT3WpZLKQ7NC7Fc96q6077JY2uBiinWjREKSB64Hsli5h9EYPsi9b2eVdXf9m+T3WPnk
6uKjxmeDZfDQJiKcbJjSbeFLexyQNcyxfYLoIaDCL2aN1VMBLX5BMu+e9Le7aX3dXJCSlW4RdvOS
2pZr7UFVrKOG7sEORWiEkH0vfeS8/ewnZYg+JCCwwPnU6EW86rq0fVJE/Ki1QEmOZNKQ2Netbzg4
yA9kU2AfA0bWAryPygGJArHdZT3IWYT50BUzlXYXF41JYDpCnWp4FQL22W2yKh2sDBHGWrbghXaZ
i+F7oeEwERMv3eddi3x9Q4WDyxnof2Nlx142fiRw228iAVnOprcOwuCoaxwRtYUZA+PzG56/ZZa8
GMJdZFTxvrAKb9VS3yJnX/4JRyG6F0Mfe1TDucu86i72DMGGNYoHAlUnSu5klmW2kIzcHykU81bJ
muCABuJRF7Lix6rN25vB0ocD5HLrJs68LXB6WGOa+Nq0wucaPcSHJs/9B2r2Pw0038AGHaLQqrFj
AW+iI+R6TMvWxUXD7DZVBN5aU4IRyZx9auNahc44Ah7Vxj2YTRAtC9jxKyhasPOk+sWLSK0L3PI7
IQXsWPZh/+KVMBL6Wn5A4vst7/CAyLC7PsgZXBdVMRDFk1X34GmCdgis0FggHgbFnmyFLY/CJ0OS
/ojdKt2neVksRRJQKDyjdI6/oWwUKnh4DfMCLQ1vOYQziGfyHbQn4TlOPuvFEK/1wFDuzCy2zRGY
EjZYU+Po4NxagBcGSRHuSDlsQlc2l6WUi9sKxea7wAzRME/7XR2ab2j+6Xu1CXiykMToqPAt3uWv
A0Qy5UHRju2oKOIadf7F7VchOOubRixsiAAlJftW2WYR0L7S4y0kNo23l5WuWaVkvsgNg8+NPeW7
kPves+ilrFT4mjdZjstUP2TNUfG7vYMMCXhja0CCXkGWpTalo2IEfypW36Hri6AjOMsVAhPujVmH
+WtSvHhIoC8DiJN3ZtF7G8mti10eAVY2JRSYrSEKj2FUftHiJD1aof5T17z0oSpRDk6qYzmW87JE
/GnEvnVnhsMnFYAgsG2YalJ550kdVhwBAIU6RbN7EHeNaPRPCOGUkNWcJc80587pTcDmXvFF8KwI
E/VcXrj5neLfQONsbAk1GjsuUFrMQUkuBtPydoomhbZowXQpW2Euz3cWmVgmVQYyy5RMeSFMr8CS
wBUpYQNqAu57rkS8nnvAcHxRRjA1mr2CzlPZtDe+CwxeXSLF+fF7PgS1Tjtkoi4T1I6OcR2oG7Jc
DRGKohc7KwTsCCggXyZc/vddBds2D1mPmv/aaAlO1ELy9fo5PI2VOPnI/kkyx8GYyZlWG/EIjArD
QQEKgSs0th1UwAMZzwviAHULUxpYbbce/O7lerPTUadZQjRq6JQAwShM4SSBKfjQ9Gl2QJyhjU1O
3zE4NklhPwIyvt7YWeqc1sBfW1R7ufqpPU4CQify5brEv3vRJHV6g6Stc+tLeEiJddyvEhONA2Th
pG1qgiWRFfKEApTemUt4egeP30DcwQtUHTMI07cTQgO1n6Y1umAt5bU0JgJ1U0v99er4nxP4RfnP
/+W/v1OLK7j2qsl//vM5jfnnf8e/8+8/c/o3/nnnfwdRk/6srv6p7Vt6/zV+K6d/6OQ30/pfX7f6
Wn09+Y81GstV/1C/Ff3jW0md7P0rgJGMf/L/9Yd/e3v/Lc999vaPP76ndVKNv83FsvCPv360/wEC
yWK8/+fj7//rh2MH/vGH/TWrv/7t/q3927b2kzf2yK/f+u+/+va1rPgtmvV3gkJFfM8sciT88bcW
vBY/UMW/8xTVNeInjZT5mPtJUtJh//hDEP9uEDojGIAbLQB2SjOkF0pgqeMPJenv3DHEXWPRSOcZ
qPzxr4+0fwVDv2bvMrZm8sggzff+pKFqzctGtc4e4EYJmCQPhsxuD0QNpbmMEdLuN9oGmZxNvupa
pBJW0T1CLN/RymnW0lrcoXGQzbxtpdPF/K/vsFRwPrLJE2JyiMlZ3gS4hmR2EbbhuqhrrAqHauFo
sL6SQuKF1QkwIQwLC0k/VHVc42vxUe1089gim3LEL8xaG7Ad57Kh41vhP0Hlrw8jrASqJooqz+5J
pNu2jiyWWp3ZhjVixxvAD23GAfNcevKuAzaO/KNrJItmMGbeUqyNay1PXzGeLKbYsLSZrVlhvfIa
SlRZ0HOvu1C2Pqzdv5bFRzDeaTrrrJP6+Kr7cIUkCFIoudmBHZdxyAn7e618dipUB3yiimzmdXaa
x/hXY6Yqkm6XWfss7o+NeXHWSwbytLYU3mZavRysAWHM/GCB1g0y+dZAjllGueF6Fydp7b+axa5Y
IW8AlEkcV+CHPuITp8PIcDMbaaKVuEb2GsLaDUZPawAtS0qf8qLb5nt54a3rmVfixZn80PT48w9N
O4KUeXEUZHZu3SeRsNENdxdr/eP1Hl7aQrxE/93ByRaqHNN1fYUOKsg/FTns3KCaWScXt+nHNsaF
9KEnodIHTWN5mQ31ONura7C9S5xjq2xpfbG2xSJcUSrzNtc7dmn4LGk8RiXemjyzTxsNkK7uVd9M
7bB6dERckElCWZ67+v9rZbI+pNoFBBI4qQ0Mf4Xx7A6v2ZXaBjNDOIHOvK9DBbifYSi6JlIlnUxT
JAQpMJdwXIfSBnJCYacPWAUfWzv7VG+gAmCvs0hewifhtntJlsFM3uzCKjlpfjKDqCHUgPr9zHYT
nYeyidXsHH7ywnydNDEJjloxi2XkjDPb6j4lyUM1IHePWM5vTxcldG5JUKkkX6zJnvK0QPfdWktt
9PcQ6XpqtXjloeh4vZVLo/Wxlelk4SoHCplF4boWFg8u/ppzB9NpvPxrPXxsYjIhpjNmmkVWt1zY
A4K1cXDnRsI2QTMbPO6yb8lcXO/U+NGTK+1k6CbzA7TMjJVESBEdaHCcUFdm+jJkqPRb4sxRf3H4
CHIMCqqSIU5T1rgWR7kZKamNQXjXgQEMtP9mgjRe7kTAZPWnOZ8sbFVNj0RM0I2n3v2RIIB/fbAu
doGK9whq0Ekqjj//cOJRb2lzz2xSW0ThsZNgctdzEMaLR4L6oY3JWlaDnIR7Dhsx2GsbBI7ybmFU
SPPt8jcsPBbtSl6p3yx9GeEOdyN+U7+RiQhm7seLi4IsN+EXMEqW5Wk/2U0YTSplapfKg1fpkGht
T20W3SyMfK6hyZby6rxoBOwAbB8vk8r6QrZq76d/+qY1E7pdiDMo0f2nR5ONFWDabfZWxcwdSMUc
rHW7UTfBYW7gLu7fD81MdpOQpznsK1SqSMaAxTDWQQ09DzFWp1tZgrQMhrlD6dItTIaTEoxO+UMl
Oj2dqy5ABzbTI+ZqXdxCTz/6D86qWrh7a5ussdKMZm+NcaymR8bHFuXTFtW0Si3Li5Hiaize1A4e
TTdW9jKUCnrEc2CTCWbw15FI5YNyC28jRdInMbduSqGvS+y5ct3iBbEAepFtnD3wuL1yyJ/bff/k
b5yZC0Ue+3Dex3+3akyqBmrBM0OFGUOrzjbcJSt1maxwFpSXla2/oda5Grdi81V71bGXfwL9nm2N
meNs3GVn3zAmFShryTQ3+QYDzuIo45zaYHYX2ijN0NRL1OtnboCLzeg0Ad4QUoU6GWBB0eEYuGFq
WyLeI81rLDxQr5lpZLoxQDSQCgLSqKN+Ctxg0kgj4LAzpLlot42/CWHhkQk9tJUHdMtBGFRaqL01
c1hPzxaaZNDADlHB5qyebgw/SuRYdrPBTlt/B7FvKftf0LLeZJSbfu9amLY02RB1UxDElcnACD41
7dchmIFqnO2BsQGmRhFFcEGy+k46OLl3qhY7aqW35W11K34tl2Rkd/5SezAO4grxnmO0nQsNJ5lE
chFjm5SEDAo7WERpyukuDzMf8GIwjG0KR2ebbfy1t8rWwl23rh6E1Vx701VIczIxAVgRGeQrLZ42
V+NNOpCxghbc3DbaoYxuneDh+jSd5Tfe2wAox2liieTrJm0YlZK5oZH1do4eDAa2eqWjLqbkaFSW
EddsFoba0rSCjKrB0DbxSrPiHiZ7rGboZiYOkpaDkQzIlYmpuSoV1AM4jiznDoa6jvBmWyv1Ro9G
43KzjEptWYdZmCzBKlbFzA09jUTGrgBStcgKUdPQppiTBi9FrcqTzi7zHCBe2pcjg3wOFfwOuf14
BNEMSRiLGREl8sZTUNIgKx7GJk1rI4MtYGiEvh+K0my2Qysg1bBJ4Lt/jkKvkh4Cpy0NYYVte6Ch
0pOintUh1FGtSgi0cMitOvoMX6dGP3GQsV8W+la0NnUC324JLkeGihtU7msupygKSVUePkVZgnxU
6JvRs0BOLV4FDfZ6i97KUOd3PPfVgyxVzBxU08uNHpOK48ky0pvMs1MD37exstI2SG0+CMOTPr77
xFfPNNFOqDbXF+SFNY92E28WsraAh6bcP0WyKs/BydAGQCCG30TcwPvvv9+EwclLKgAI1DkhRiuM
QEupanbyY2xhAuvtVW2YGbNLZwV64sDHGTcA9FPSkxMlvdgYQU3MqmwoN4z3I97O2lZcsUUKbkZj
LuF9aew+Njn+/MORqDiJXBR+VNsKGTAFAc22eisUr3nRoygtZm7i8WCYbANLAvJqjLUEXZxOVJ26
sUARsKJ//k7agR9e65twU+6uT9aFTX3SzOQe6Wt496iyVzb2VEcUKJ6R35t5hE0wGeOxrhtQ+LhL
JEUB1TV+w4dxS9mqTd7nlV2aw9Mg1A9t1j3Ihbjv9HqhisEXDAKBD2flQs31dSc4MwfXeSCgk9E1
OH9B2hO4TsLV3AFFVlGxs/M2OCA8iB3CPksHUCCoSkNiUQt1rsvngQBoHU1nBxgqA2BOlkqfO8ht
WGLJ7DVEyNHKDVdBuaw3zRofir36CW9SZLu2c6gkdezL6bKhYa5R7m5JG0mrp2Pt9nGkIyxU2qVu
HJDngb9Q7DQz/jrE7VFw9I3flOtUL++trvpclwHK2fJt7xqjA52xFgNNR3qje+DoXbvVcAM4fSf0
1XOXkvIySpDwA84N7sYNXLbZKJoN6zD74pXSUmpvqzZG7915deGsWg0eRi8tShJZ2t8CL7J9cjCW
G9+mhjQzwecbk06DUwIvCJmCqsRpp2sNxVUQLmOngyX+MwjztfjWPF7fKhOe5fs6ButLVQRs5xhY
TsY29MrQSoqotJ0K0MAagxTcMDSIp3cZpXxpKYdW+QwIwNm3Oupli8jtgyezkxAMEWCzt7nt9aOm
LcC5IadAjHB2VlV5vr7+nRdGg+tEVEfwFiKW05Ox8XH5NIeqAMQDWS/uZRkFCW41rbX8mRLBO5/i
dLkZ1O4h4cFtI+jVxqvtw9aO+05OsexJ7CgP7hHk2nrmHQrQW6QhDjWVdE8KnvxaxZZU2CiCtVRx
lrje2/Nzki8YuQi4sVOx0ic7TcUxVS6aKLHJriNvH40iagcS3KvIr1YwOmokgYNbBmxmzU1KsONq
oGGDjDA1MCjC01g/LwVLI1pA1LEkWBi6TZ4KL6nrI5mAYSsmoHg4fsWEfh0Oycwlfn6gUaCDEg1s
lS3ONJ+OememiZxWZmyjUrPEDGiHpGWesgzjYKEOzkLVZ8LY8+OMBnVV4jzhMWAok2lWMQTxY0OJ
7UzxYIW/haIE8+RB82deHRfa4bJjHVGDg5I1Bf8abV0gmSRFto8r9aoZwoOLI0Tmm69K3s/hJKZP
HNC2I/lO4cVGNEstaHIvJY6UC7mVeXb42qzQaL1p65X5Z/DNutMO8kp6w2VDs62Zq2GyO88anazX
HjtxTYxoVGvRE2eVZQtJMUEyWTN781JDY5wOtJmnqDRldvhtnaNz23q2b5K+G517EGb94cuFO7Ma
LzY03nSyMeaEptc7oZ5VilAZbSkI9IUgDYcOT+cV2dzfTBu8j52FILAqKiZYk+lez91eKgw59+xA
SEaE1E6osw3wo5lVeKFDFL9BkZJ0peQzzRrjNNJXVhbRobBf1657qPN8k8bt1+sn12Sxj70hTCZK
lky4jwAHT3dxmKE2jTmVZ0cyshIF0kh+dkhqaYewVjRzSk7CvPe2OCWBxY7Dx1F92tZQlqIeVQ4h
XgwacEBcBq+imTbegT4fLoNfjRDpETIQb3GknjZiVF6mx4GKZuiqXWd/unJG+sge3e5v8pW4idZ9
us+NO18MFhaY7ZkD+X32J82b1HRFU2H25LOHY9L1WGMYOkg6xOycuyBLumIfUf3B+KqGzrqFN181
68grX+KgBYSUQLDIjgbm2+CZ8yZLtjHG9tW2GuoeDnUiqsEPB4eoPyM5GvAYrfQ2XDoomOFbPDLf
F4CYB28dSFmZf4Kl16XbNpagUKOVk4NhcJHV2HYFKPS148mZtFIsAd+iHDI3IkJWma8M0Qh/xOid
IZVbFBnjwhx+QaANMTEIY/7R6LRcNBYuzy1hCU1AFw6+BbZ4EwdV96mWCigZnUUtZdF1ElBtb8iG
F08XMLEKWq/tMbZu/eHeT/BuRJ3NDBh7NOgzdNQqMNi7JpfU7rvotSnwtEHoLATTHJQaYkfN0o2c
WulP3UEjfBG1se/c1ZKJE+0irwQveNVKbzB3XcXteGvVqGivru+PyS03LidUV0eaBAVzXbIm2SBP
cTBGlSPXHpBAa8svZlfA4QEy19g4eC7laOaSm6a13xskluBtzKYnvJtsksL0TDI4gWt3xlbq75O9
scFhd1W1X9BaErbBIlvi3zqTyDvvJfwBLh8yXuhI6NMwYnBytRScyDmKQCkjQ8ExRkZPtTiiCbiy
Kpkcfvft+sBOH2R0lEuP5OtYuYQRf/a21LQxhCitY7Cv9huErLbKVt4sweHO7MkLV+x4vQLtoTmA
cdN3kFRiTS8gtX9Ut/4jQmHtWlxru/xOWJerARypXZSLcDPX7PnJ+n6pv+MSJU2b5hGxkc66qkK/
05N+emRSsMgqqtei2V8fx/NDlWa4IXQyN1T+pgvUR/HNMsB8HrkWl46bLYdw5g4f46rTI43fPsry
QN2GDznFjPhYoPZhIZlHWcrqveEnqFq2kfWMqDHCm/EQbzwjF2d0by42CnSSytUIJJ3i+pqElEQR
9OYR85xDUKnJgjeXtNAtD1e4yNjDoZ6TWDq/cccqC/uATCyX4hTOb2EQUopOZKJG0t9Yjr+C1oA1
gfZ4fcIurAuqARKZRVD6ytnFrqZo8Y384uMobpQq5Wukx6Dy1RdH/M1KwLjFaAoOCg8FSs/TtWE6
3IRh1SOvm6PvdWwLTBPB6Se6NrPFLgzdOGi8AvDbUM4u3cwPOUCG0DiqccfFo66dLFs6OL1eH7oL
a51mNDi53O382+RsFLQAKaPCNY4IkmwKvzniehPPBBAX20CuA/AhonUgDE/jB8WrURBmL0BpKN5y
ntVqXM2QNC6OlmmSMQT8woBNQhQc1KB3wxw9WrjiWW25KFR0CJFx/+3RGo9YCtkMF/8/6YnTRCBd
Ebc7dmm6EtVHF3/u6y1c6AgrjBN8fIaiwjuZD6zOEvyqEuGo4MsG8y/Vf9aFPtONC40gugZXkbQw
TP/p3VRh8IVKuKmhES0ukR9H4etTJP9mGWbcKkg1kJtDzgclMnH8ig85hGR8eGbkxo+41G0cLNPk
/t7Ko91vDxhKd3TE4K1HdDppxffawnSMRj1qwyfTi5YOLH+/bmdu8wsjNgILdZlukJOeFjaDFF/N
PpPlI6eyE4YLS0GnIZ0RTrnYiMn5gjYZ+stTFil62pbnFa18VCWkgKphlUU4buNfc33ELkQm5NNY
YyPhc6wDns4LdiexWTiBdtSpn9a+uWYa8bkO4bF0C+Qtj5VXzDR53jNW2RiA8VABBTR9eUEiIZsR
CeIx04NFnbmrGvtGuZoBZlxsZQx9zPcpmqZPQgUWJUKt4rETi0XAIeDoj5b4+froXWgEbhohHS9I
MjTTRmSFaLJ1g8ImF7woiqcOjh6unDM7dIoqZfMwNUTIqBsBnz670swKSRp06QLbDJ7UKHuplXih
gThfRqq3xrZvD03uLpZ/xJV55xXdl8qU3tSgIZL1EHzCfXMLvmhbSTXicd9/dwROP228jT/sa4la
eG5oUWA7+mdDxA+gMlZmLM/s62lW9q8R4E4aedWch8ppM0YP8wYVp8CWPXQ2c3FpoOJSpZ/j3l0a
4YDcbdh8FyqlxxnNWjWysdSiyu7LT/i/7izdUVbm6F0s4NBxvf/n19nY//982PjzD/2HAtJRMw0D
u8mkhexGo9Pk6r9oAskgZEMohZ2lEDDyLNMK1Kgto5JhdrjCZspMfHEeDdKLD03Ip70o46SsoIsG
9qDg6mhIhNLo3kdm8h2XNTvwZ6bzfNucNjeZTSs1IZejH2dndb4oIzhieBp7uHRfH7gLD5NRIoJg
At2lkcQydvvD5HiJrDi66AY2prRVsRd/DqtymW6FpeNssn6NmP5KBsQ8C3O70L+TdsdD90O7FoYC
jtAJvo2m0E7T0SHWmoPpzsFDLszaSTOTs9uoNLnPQ7rnGlgGK/2u0LeaJL8OEj7mtTdzCl3olEny
BPHQkeyMIvlpp1wnGSpXTAvbxbIncW8txJsLyI3X5+zCfgJVo0E4AmepndWV/VhGZCDxCzuR/a9B
446C4v7r9TYujBvAHdQTKY8ThU6F0MiT9F1di7ntK332ksNyR4Kta7Z1NUg3Q6EK9yL2Y/vrjV7q
2NgW2VrKhTxtToevqdBy8Hw9t83QNX8qjepUiz5pSn19vZ1L04T+FqQ4lDXOUw0C8oCOZjSUoZot
7o1Ll941kj/Tm0tby/zYzOTEsNRczrKUale79O+VDYmrfNtk69buQJItu68VPs4rY+X/Jkx/vAhY
f+NZhaARVJnJ0WFiH6KkYUr3lFukxvGkEG+HuJpb7ONiPn2T08zYDgxLGbTS5FrrGy1rHJ8l0oUx
rEpCJPSsS0cZkMsTEnURu7r8o0zdryh6c9eYQTMTWZy/Yke1EhJihLIAiqbvc6fyQ9ELg9xGrM+O
Je9JK9tNaHrbxEp/u1gB5JhcGEQB3ku8m05XZlVGED7jFmloXFMz3BA5Pfrff2WgRE13IONYIqDA
ybw1xuAlqdpktsDOks0bL7nHYWpuVV4atY+tjJvww8Hruh2U44hWxEPy7H5tbsv7d+7NVlvrEbLR
i3YP4frbnMDWhT0H/EElxw+yh3zK5J4pTco9jpFkdlPtnMrcesmPRHVnChbjpTFZku+0UzIo5InO
8l19QoHOMqB0DJ36EhrJqxaKn4YAo4XWfS4xABnSeHP9LLmQLP1Fdf1Xm9PxBHSsD4jz280G159V
tEnfhEdrqR+pgy+CLxruCzOhwYW0JaVB8JxwF+HCkTA9nUKsJQUfxxAA1XK/hc17KyZ1tLCw5VgF
vrNq3GwlgltPEg0bONxqKiH5dL3Xl2bz4xeMZ8OHRSQbqYKgLXwCUUJsp3N2SVKtmtyYOagvrVWT
1x3oWP45Q676IeIdqJyAdkZnLggfZaNfeMVrn8yN6IXrjsedQalrVFviRJv0p9Na8lQ01H1nJNH+
kpqFtvOOMIFwNNqLm/62ffY/Z+HCPc5CVS4sWoIGDSKSIRPATm49hM9yBO8A/GeZkwerNnOdpYKu
75wi16XBtBDlgKIhgQAyJjvQDBtJTTA2sFvskELps+YNqFgl61wbltdXx0TeSR9vIC7XEQsxPsm4
yifDORTd/5F2ZTtu68r2iwRoHl412G73IKfTnXTnRdjpJKLmWRT19XcxB/dum9Y1kRxs7KcAXSZV
LBarVq2l2UXWnPqQvLiYRnvWo+yYHZQPNSqiNMLxAHVA4OFr3vd7erB3uq+Eso7ClpMCewQuP5dP
rImP6NSBDI6up83JGAGI6A9QFfBBKSRZ7EbSgvftv1b4tp8dhdWFaGuVwIqrgzUeQIeftzdzyzXP
/77w2dSqrolFsJcmGmoFnf2e0WC0P7X6vstl8/TXWwY4jw4WA8BIAWIRITMkn4B3VyCBoEGXtE21
pxqaKGyqJNXH6z27NCP4h2smmMejLiYk9XJ6QEl/2LmN0UpC8/XOcSu4akyOJ71KJytaT6DRdHAb
JDUIxphWPZRrX/nJ7IwhWvM5WBAWT1bC31wb0AawiOlwsC9d+kMyWaNnU8wpz0wbHxIP/M7ToGuS
a3zzQ7m2xRvzGl/fpZUaAq+g70NCshhKMA2TP5UqSLF+3fY9mRXB95YU4BTWYBickroKaDkAG15A
34AmP//cEAgREeWxHhAKCZtWZ2Aq7BcM5iIggXtnBQyvb8kQQn737balrc/DKRfR8gOMG924y41j
a7Hq1YqZu5q0UE80/9Gs6tttE3zvL7MQDEPidYFiLmaCAOC+NGGRMWfq6GFWcU6ezZJ+TvTqvbac
X8CG7G+b2vpAAIGYKsgvcEeKmUCupVpmuQ7GVDr3Z8oVf20d85FtR8PbhnhKIa7p3JBw4dNRAUpn
giGoeYZTMUHtyjiuyvuKhLGjJYSsG0n3betDgdEDqSpKhNcgClsvCVCGVXsqiiLszTdvlXymLQMW
oFW4HdCeuqqxKs28TgkSi5M9fljOp5TJhvm3Po79G5fNfe0q5XWaxgbVmFPD1Zwdg5ZbUuo76JlL
LqAtd0M+yJnD0Vi+4s02FQvzUi2yQaeHZhH5tFbtTkk+N8PX2y6wtV/ndoRgMNdj6kFtDLNK9lyc
HPDOHpHQtNGfW0HYRrcF5WLMv/BfcXadWtPsqIOJ1dj2cAQl9T4dZgm+Yeu7nJvg/35mAgLUrDPo
gvkyZTioS60HS1VhzJNY3/9iLbx8z/HP0P4Qskq7M1Iw8WKIzLYWtjNyMp2UNK0kXZCt7+KcWREi
2kxqZjFMP2I0WlnDSlkg7jXP4e2l8I8rnn+0wMBUj8YU3qfCfTPoEPBYZgxXYk4oyJzyLtdf3Mbz
behWKUz1b1sTMaVIIFFDwzsb4E5A//H2vvxEyDoQ2viYYzHresgS0HdpBZnugYZTAkgtFPdV30E2
C/AiiBJ7JafmWCWxdetcoUEKLB/PH4EBuPwN6BusOnTGEPLq+mc1eZWP/S1BDNeYO9UaZDu85ZWY
+IWyKtrymKIWzIEjeTaaRAd+l74OBBLuj6z4i5B6bkII4h1Ai+kCOtlTUtvMHy3wAaJWJAlHG50Y
fDugLdFeRGPpN6HO+fHqi7GAa9EaD+IcvWXdh2Cea9zbkFK8T0JQPUfOEeoX3XjXf4P6eaBLigBb
5+HcvnC8Z7vqNGeApLGVUdUfzOUAJrSP2w66dRxQHgUPMLDAyM6FnYS405rRZoQNbf4yOPprV3sP
Kk3uDWXca9UgOeJbrohKIk65jvoQ3qmXrmjoozIkAFmfOpCwWx007dzC7xIdQpE/by+M/3DxnJ9b
ErwQk2VVkq1VfdJp4aM07FeD6YNhK8q6z2r9hs0IwEgoOe5brn9uVNjNSi+orqgAz7fpBLq7BDzz
rd9qsvfA5i4C5gw3N6DdLr5KW2cp1hVkyqdsiRWHBszWI1XvoAL96/YmbnkgnAItFeBDMPplXH6u
aYTeJeZP6hNwbo/ZYoSWa/3FC+rcBP8JZ3eYC/FJtSlggq2gDqmM+cFEl1HyXTbWgfEJ/nICdgyN
BmEdAIvqijsAXt9NUG7o3tgq6QxufJELA8IqZoUmFhut6mSoXzqzOrZ9C2HjKarm3e0vslGLR0jl
nQx8fLS5xAKuBSTraDK7Og1lSKHR49MvdjDt3bv1UzVEyrfyqY7qvfZ+2+yGY19YFa6xlCmFBrHm
6oThk7CaoPelo0IIhaPbZra/E5e6ApYHyaxwftLFIznpzepkQd5H1weU3iUWNhfCxQhQ00E5TkSE
MgMpGVQKsBDNieqsfCB18ommreSC2jKDiGqi/oD+NQo3l16dtYvRrlSrcEJHP8cgvDmmQTHKEvOt
/To3I/i17dEk7TOY4eyaFIoWiqwIsJXA8Lvh/1bCf8LZ+WzTRqcmYFwnpchegUwIMSB2LAx9l0LP
oQWMttfQJ/HA6rVM0W1v2DpUGFNHfRjPUD4Wc2k6dxurJDWtTml3UpweNK2Zb4CpqWEyfoiNWxBw
JLw7MGWHcvvVqz0vQWjqkApAc1pqr1XPavWhYF0GRAlIL+svq2uP3/vRnDG9fXuR4tgrzxARk1Tw
weg40FejP5Ot51aV4AZu36yP/GQcqkf9ro+yFy3oTnI+iI17kYdApKUa4LtXD+0BjRtzHHF3AGhg
PWba2B+BA8/iCWOWd2q1gB3W1fsAdU8jwsv1LzrLWC7uLF4G56QUgj/Zwzj0YN6r0KZPID4w6ikw
jqvqEwhOSrZ246vyuwthBONsAFMKKQAaRKwAKKA6AdEegStXDbuyv580+gJis18T0PESgxv9DLSx
0c7G+AfHCYp+NJcZIxDcqE9FA5JBswzmtImB3fHdDrzVSHWYut43rXEsWQtNMMlVunFecLdpnKkC
NZur81JD3HMuUwTpgeIlmL0XUJknEM12od5822k3whtcCDocGP1FgVVs8GHSAADiBVEUQrIR2h6B
gz6il8uk3rbNwAquObTvRbB00dSY5i9xbVca5lAxb4wh/3V6tFZi//m1gAX9a0kINWQd3GYuEEiB
BQxI20eeArrKUVKo2XJIoMqhP4qhFk7lexnQSsvMkqJTq1NRkk9kwERAZX+YZLnTWAm1Ql0WQDf3
D9k2n7eAW4igVbt2s1qtFx5AQau8t5uXznj9C09wOJSUB7GrdASc2PpSez1Em+2XPu8Pk7pr1FHy
atjaNzxgAe8DXYXrOkL5Yawx/aoRXAQoQu/ytNX9pFlw4zDtOFvWQ6WPo8QfeBQSXg8IUv9aFL4U
lFAy8FRj5xRI99j2sjfHReIMWx/HxfwEIMtYEupEl84w5Za+DBlMrGhs9j1K+F+gP3b762z0dKHy
cmZEiLaGm1Irw6TPydwbu0aPy8lvHt1wCdgOcqaYNH3T72XclJt7h6oXKFhQyIO81+XCIM9erHYK
xvJyqSGFnRfdS6mYf2GFI72gIoyuNQANQqpYpu1QjHUBx5snFCVx43xrUceW5L0ba0EVA7VvSCjy
mWBhLWi32H25uuVpwYS97/TsWFiJJGxvOAIAVvjbGEUHGEq8EZFXj87o2ij9aMpDWy5Q5KrzEhfi
LJsZ3LIEgXD0czBYwGvtl19GY1aulBMsERepdZb5iEj+ghzuttdtbRo6s5jax3AbF+m8NJMPeTIy
QM0xR/2TOW5UW134FxbARMJfQYCo/dbQOEtK0YaoHGqhWjY3VuMPdXFoG+PLf2eD37ZnNkzWujmB
7vlpJMp76iYnymrJ8dzaKAjWQ94X7frrRjZnj8eoIqlOI3JpgNICmsnovzZCpw0UFa5qfHeMNQnf
wmBsLko7xcO0fde714wOhxQYI2v0FfAy//mOAYONmwBD9Lix+XLPdgz8O8OMV095auqvtGsDq5Vd
aBvJK9KAfy1wBz+zAPGNsjdrVp6M9QeqqoEykSDlIkFrDZ2ad5Q/j6M6/cX5PDcqOALraF8v6Vye
bOdzNz8w49SlEvz6liPw1hd6HhDKunoDWBk4n4xxKk8uqyKlxNSnbAJ665mBqQvU3QCE5MgQ7ihn
W5finyD/02MQ/1eL2dR/HPBxQx7Z8B07XIPhrooN2SW6FW7OTQr59zpCu0JvYBK1YDCPkOpnP0ve
2VsX3MWyhJCG/jRayoCLn6BA4n0GyHhHwv5rG7Ep4MS3bSAnGduYigae4P+28qotigpmnScrvlb2
y4K2YujuzSgPlcBb/DlA0r/CcBWmUnazTS9BwgACQzxW0Ja//IRjbdVK6WKtGNiOMnbnDTKs9vbS
0K3gQ4IcFCn4+jx3w4LDVJ7MR/24hNrD4Hd75ak9ZHdagLs2LMLyUQZv4X4gJFu4J/41Krhmma0Z
CrMwurRW7QPPcNRq9iXVBhYQatc+YWSGQIhn72/Hq23nOTMsOGhRDDOZQR4GXCt56V/6uNkXe/vz
/KX366gI01iG190+hWcWBXc16tJqi4rvL/KxMc53+sn7tgbKUQVsCKTGfz6AB+JVCA/glYZxEnDH
XLpMoSWFWplJcbJ78HlCg9pG90Kyi1ufDyGLT8Whrn+VVbgMsi6d6UJlHrPHWbTc97H2UIe8R7J8
svbW0YiWx8z1weQzSTKNrdsN3GfQdUV7HV4vABTcHBNybq0UJ8sivts0EFaHwvb8niyfbUWWsHPf
F90USq5I10Fz6V5Nr6vAqbi1hY5x4z0Nxrxjqo2BwyRwcHHf3tKtwAk8DF5VqO8jkxL8cippkzvg
Jjq1nTf6XlGYvqHnva8nTBI/ty2BOI4PjeNhKqQHXrWUDrNhySlY+tCUtZf6bE5Y6YNZof36F8tC
7xW5AUcV/S5tn11BCrjydUj8YAPb9idJyspfh/bVs0pJWrW5qDM7QhBTIO5EFT0rTtCm17SQemn/
LVnX3vaXcjbq6PaqNtwCPCmQmsTEDsrKIoWJk4CGecRU1Gmt8tSnGETstRJEj+BCH6Wp9YbD45Dp
qLgAkQUtXb70sy1koG1aAfgvTl6eBEBT7ZtKgSIOhGYz597V6dvttW1Vfy/sCVtpFCoz3GktTmud
UND/V4dkKg5rnu6ScgrzfMTUGXkA80W05LLpkI24AtuAg/BxUVQKhbdX2pMReJO+OI0J8zn7I23t
L91vFi7M39EUh102Urr1LV0wjhj/OXvi9mq5nbi42Avwhxo++JGgDe3eZ0UbEXRbbm/tpimkybzw
y6tBwuqc2UvXGcIjp6zXomrCGN+Lotn7cpSc8I2UGUOyiI1IK9FMFssMGJEF9U6x5icyvOfpspvR
dEXv5aFXS98YvzSO8rastqRzvXEC8eAGTx4qTwAOiV3l1HX7dZ3n/OS0nyiNPaiHW+RwewM3jsK5
DZFcGZdeskAGKj8N40eVuMHIvtP1a+GBMVR6jW58rAtbwscynD5BUIQt0LVHerFEBaZZRzO7z2XT
BVsZwoUpofKUrwPYz0aYyu8W3Z+ekKWHGK7ZD1Bp9VUfA7SSO3Rj3BJj1P9+LPEOMBMCeMACi/0b
eYHKYdgF8/c6CUpkC60POFFADu53zJQuRWT9uP0RNx0FnukgmIEeTMQDJJNbmgseJicdXELtMO7p
utybmACVBOmN1BkP0n/tCDeql+JRCdlA7GoNFelxzfI7zysqiUtuJZRAx6G/AbIizIyL5aLes9uE
6hOeIWVg770+1F7KHXiHkoAZQZsFepiB/cX/i0c+qkegNuelRCQo/Kic3QrZpKY2VWG2aJrFhyrf
h5dYH4OnPJg5VXaqKh3r3tzPM4vCfrYJHg9pOeQnSr+v9r2bvNz2i63DbaNyDcgUWqgIJJcrqitT
rauBZCfUjyD51qwRTUF61KnvmEJ8cNVM8sbfaqtDuhQFAoQsLhstGDRZvqYgbibA+iT7/KMLqiYw
wb1XB5gkLv/pfbTEfprJvS2b9946AeeGhRt2nVI0AxqdgO0QgGEz0di+NoYnaIzJhhk2vfPclOAm
89C7mPQ1OTueCiXTX6idRF5U/5rBAvPh+uqDekjUP09lsa8YeAFbK/+S3JHOXFNRQMmBMUWC62fx
iYrJJU5DNXejrFe0FaLxXoUZPv9ydc8ZhbIkv6me9GrwJwNzerSGiKrra+u8v+2c16b4rCA4TX4L
ClzB8a2lb0cXGpWnumGtT/Speugyyh4Sp1p3czp83DZ3fRbQdAIlCCcecMESKTxyEspyDKf0Sgwu
1J+c2MtP2/ZIElKETKWTv6zT3W2L1z4JRmkEfXQwMZ51Re/rpCoxvGxJYn0BoKQ1n7Qli5x5+OM8
nZvBiCyYpHjgEh7DmI0FRfHYJ5CBfwYJeQ4AQ6p9v70UHoguH22AXuJ9iF4OuixX2Mee0jQr+yGJ
i8T73oC/Y7aKqMqzX7rxvU+c0DMGiXds1FBgEjm6xcnOgR0U3lQOMizks3UST8EUsYgAnQNkEwmL
YMQUenVCaSEuHzsJAkkkbgWO4NKscNKA/E1Z4sKsue/+8XbpERRvULbzgTsJ60B25WwEE5jjE+kY
XbU4he7lwS5Q2tN79DNjIx4By4AcihsiN1/UYEHljWOQFgMcCbJkhac/V9/zzCz/97N4sk6gLbHR
YAAjobazgyyyT9le26+BvWv3miEx95tI+pY54VtSlWil28IcDf4zE4mnOBtDR79zHEja+XS3Rvph
+uphrc9ZHhiav3YH5J9gCbrtyBtp2uWGC9+3HM1VTfXfK18gJILps5/GM7QHMhqAeS2qQiUkjyz1
SRqNtSSKb0Q8NCjQZeMYQLDjCrapwpa2WYokXpIkcjIvWsbqfqFgTWSyC+M3llzccpSSeCcMYe2q
BGl2TTNMi+fFs6Ko9n2Rj/kSDE1NSeSSRDmg5QxS0hrxD4KwlrWCvcZi+le793KowuvQnvTrzBtn
36bUHCPMVfdqVC1W30XpgAd8BLGAiTwrNfKPMKV9ZwRKgtGD91mrNci7GlreRdWgdGkEbeN1Cbos
w+clY2p8p83cQq15HEwWZCrTPlET8cUnBpoRkoxk0/V+M3tiNAkXjSUkBvqKsfRsBNGeXWrRbBT3
Y5q8kPVHniT+WLCwgf70XCw7y+yDJP+mT82OJN0vwwMFQF/sWx3yW8aPRO2grkOOirkEM5Xpfm3G
OvRGOS8WQvgVElWZTGUmxerGVemPIEM7gWQR2kHFfvSXwMK5ROkPGlPlY7+7fRyun7VA6XF5UW4Y
w0/C3THOZPHcLHfjBFji0vbnNgmqrAls8pok7Z5NWrAaVBIOuJsLrgl9XAQ2QNtRlBAvrMbLvJn0
hhcbpRrkM4b9ZsNMJCu7vnwxgM1Bb+hu8xqgEFibplGSOWvx3aGmHvdj64LJ3QXtdpBWdfL59jZu
FHhQ6ce7y4ZMC1e4F+JplQz5UJoNCPRq1Z+NxFeruDCm0AItNK2+dN2bXdT+ZNV/jH5AfoG7AyAw
4NBQe7yM47Y7abiYPQyXm2uY9j/rDi8msILeXt7GXnIVGCiKoEQHNjIhfI86NabSzu24AA4bnVAw
Xc9+KeXi3TKDCWEuDQCs5FX7Dpi6MusUzYoNQnYgjgi73IxADSu5AjbNoBOJYiNc/yrFpVA/Sftx
tCBxXoZZh9Z981mvC0n+cp1u/gfpwOcXwXUoPsmtxUYJrIUu/OR1fut+6uzvVRtT8xX+LrlWtkwh
lUYOCFpKLkB86QQaZHA6Bth0PCrfGLeWu74xP019t2NF9+fnCs87LMgE7SaCh2BsBjuqxUCjE5eN
G6SMhVaaxrM1vN52uY3ECOTcZ3aEu9KcLGKSebDiebf2obkG9a6ZeBHHx62FeLiE6A3uJlm1dOMF
C7sgdUPWCawqpHYuNxPalWZfDb0VLx+gEB4f9ECPtEMSrk/0Ywrrp+kHtEYkSeeWR57bFKIHkIxN
C1kiK+66Lx17V1Wwr8lAc9dBF+8sdP2hCAOea8wjX66rd6qEgH4Rhwughcn6aa7fb3+xLS88N8D/
/SylVDNX0VdSWHHvkWDoVeeBAb7vu7Qgvt0vbxi1lpRHN4p8WBNqXuiBoFgEjOqlydLJBqVaE/M3
r7aJLDa5855GOIiyr3blayP5TFJ7gm+Aswzw/dQz4+TbHHLxGS+aj8Yeb/4wj9JQNswrtSf4BUBG
0K9vsT7vsO5S2Ku/dlYAGimoCdZ7FWLC0kydb9nl3Xy5pcLxVpMORQi0uGJ6pJHi17uc+NUjUf12
ejLvLIAffcgoHJQTcrneChzDV78rkgft5tk//67C2XeHHJq/PdY9QMvYegBLeLg+jwcuwgsKlU8J
3gWyT8s/3a118yN65r3KuM51jQgb15Y7+uasDXFeDbjMDYWQfyCK0wRGqsZhteb5T1Nh3js1507S
ZNjgybjcfeGQTpaCTJ4o3KFnPE6gi8P2y/fE8M3WdyKMjAIQUT6q99j8EeTQ7ACe42hQ5YwyGxGJ
x0B+q6BqeEW+nRY2ZMFqxr+AfWTHZD8ExoGE46GNEARRgfWznf58O4BsPL2RxeA+hmEO4BGxNcQm
ulonoLkFbxSEwDNAoYNsP0bmrtoZ4MWXXJsbT4NLe0L1VR1UuvDSKdi+2xcalIrPn6cFnkZ+GScn
/aS/2J/1N+U4ftLvi8/gbfAlK97a5vMVC+lbgweBl4N2A5ec8mYeU/WQHUA6ech/1aUP7nvviMpb
sZNWHW7bvYLe9F3vrkCE2rGRhv2DGmESBCu+6w/0o/9CH4ZTE9N7WU9m44IwQOWggtAKgENA6S6P
GAGdlaP21I7TejWNyGWkzgMIppB1Z0KwkR1c8BTMBxd08zJC8q2IArABJ1CGfWTKwuU0D4sBwsbE
+l2AWO4Q1lBHcgLbZyEqHo+eFGS0tcPQ6kM/hkOtwap8uVgvL3rW5x64ezFtk5V3VfJz7WSMaxt3
Op5s/xoRVtUveLSyEauqVhOtQWt9mlJXNo1xXfoDMBS835wKCegGcXoAJEEuZMpUkE+r6nNqul+b
qjpOXvugVphq6bK19RXDkIm+bjgLKDnAmYhxay6cIZyMPMvTUqM9qmJKrd6tuafsarcYv3eFYd9D
3YccPXvV/7l9HvlHES4BvEc5zy4nAgF1+OVHaxJIYdOZ6TGk0uoHks/kvpuSMir7OosGz5BVwDe+
H4c7QK8IFWLINAn2CltbGzN3tdibG7JLwCgXpmUnG8C+ckVIr8INQfuBlB2PYsHKovT9BFUONdaz
rwPQyqT/mFbJlX21c9wG1oEJIU4TJGbNZl8Y2aoaa1y066Pa0GNSsEfLZgedaP+lKSEpAonZmheG
tsbMm32FZv48flfI3TLLSAeuvg5fE2YcUT2wwMAvvnppaxmpgbG8OGWvxYgMaJYV6ba+DJ7TmKnC
MCpebsL5xStUW9JRXeNVKeJELWMrWe6A8X+77dZbCwEDPipLfLQEKJBLt56IXUPIblih6FL7s6Mf
SZfIUvHrpUAQGoNw8DOOvhUdYDbcbFpo7cajXt/VkGsOppL4pFkfBu19Lc0dYeig5l/p8qR07lMz
LLGtViToamhLFaYkkeLR4eIgc3lquDsnQrIQfMXo0XZjUzmFGxeLHRbl8Mjm+zbZj3XmFxZGozU3
AkxYkk9cF4FAvQdWSC50DAU0dGIu91n3wL/amO0aj5MSK1oH6IsdjbYdzFrjt47zoNuvYPE+KbmM
Hvz6pcBNY7gTfSZUgXAQL02n00yyPMnXeJnaz8WSHexqDaz5Ts+HuzwdMGusAINgpDuv/ZUQ69B3
2m6EJPqfOhqcDJVtNKK4wunvhOssiSaqOjfTvLBYL81ArdOglAGVr10ZFjARA5pPIJkQai7XqS+F
qmg9LNg5QZeX+JolQw1e3TzmpQkhK2yICp1HdWYxRmN8u9UDsNz4uDYOpL5X+llSwLuedYSjcCUT
sGCiZQ4mzMsVuSxts66etRhf9U3rrBe7dXc6pwvL1V0BdrIBHIeN27MdGGX2i+Psbn+z69SI/wCU
3fiMCfZUxCp3GABqDKvUkBrxVlAZLodinz6OkYueV/9ovSsSi9ehAm7KBxscUMdgVlA4nCr45HR9
rLS4sO+n8qkdnzMZscl1FcdEWoTZQNT7Of23IxxF4lF9biuEPEXzk0/aLjsUeE/o705Ad6zxyWF5
JEfZe/3aOWEUTgnFRS7WLXaYVyehic5gtG5mfwIdDau98PbXut67SxNCKF8NzD3O9rjGZftijZ/H
+bUoJbFzwyEubQgXrDG1pFWVCWGsUw+oecSIPHcmm4B36+4tsI5Xy3TfQTxMIbq/qlMwj9auqsmr
w9TD7eVen0X8FMxZ4VbBf1eTl9mMQK6UiKg9+D5ZWgRpP0XNSsK1Lf1KxnWyubk4h5ycC3mSeE+C
0jcHrU+DC99U/Fllvm7VAStebq9JZkXYXpYMvWKbNfIXNvnqYgUGpK0wCCy5jTbNIIlFewex5Yp6
3LaavmNgtotpveICKv2CVD79Y5Edfs5AUYqjDOA6qsKX0WtsJtsYpmyNO/1RMb+p9IloktLM5kLO
TAgBcqlmQ1eqYo0RKiMoOYQN1FDaooluf5bNw3tmRohKQFHkRoG3aFxqJ6IVvjLIXvubCwEBEk/3
ECfEXluTwQabPRbXlQtn/uE6H6lMWuI6DwejK5pQiOVIBq4ySpMZqTbr2hI3zRhyNZcRaJCp+aZC
U+z2fl2nWB6ghhAlQUUZt4YoJVZOQCuBm22JS7tAUuXdEZ3u+7TxXdRSCAvX9RO0FyROrfPDcZHY
AX/Ce3p4a6B5A2D/pb/pHSQQrKSq44rqRgQ9XxC2qdARqdLMe67d3rrTktwIwQOhAxbfO/adsy4v
Cwg//aSnx65T3rtx/ZJiIH5fz02HaQei7/CQ9Y5GScAsViTmXZaB0Uize5lK55WL8R/PJSkwRc6n
LbiDnKVHJbHGZbYMjIjVy/2Yd6/tMLzf/iq/GVGuNsjBpAoH6gBVYlzamDLGoLe4VHE3t6FiJhgc
yWrnfrJ0FWjs6UCqMfU7ewqg4XgoqLlXtCyoreajZ83bsM6xkrWfhoVVvjNl0MR2vvao2fgVAy/q
XGq7snDWoOnJbmxJZKTlM2P5rh7qKCuSl2FYwqbO7tyiCJRxcSRf/+oAYU0AhOK9jEwF72VhbS30
z5JmKKq4NIA+HQxKQs/MFF8zaCW5Z6+8G+8GgMq5OaCPkGxebqMJ8bpSU7o1BjE7EkCMy5f1HXRJ
w7p480Zjl6Tjzp7qt9tf73qBsIqGLgfxQr1K7CJ3GVFapcQFpM8r6FkqKLZ0fkJSyT7yH3/pI5dm
hH2cc0Dm3RVmSuOHm71h0Dxo0udWw5B55oNZQRIprpMxvplny+Ln4szvoUY4uHTFVeT1TlinQEAv
qDd67W4yTF9ZgUUBETNEu3wyTbuiqE/VXB264X2ojHAm6t3tTb4uMws/RziG6pIxqnhIKpTefe6U
OjQmwLXzGVe9Ewy2E0LdICpKdT8OUIBMSKAUhuQ3bH9ormrhcdF0U3iuqUMPLYsUd1qyfrOGz6n9
bDuSh8XVTfB7lf+aEG5m2qIU2xblGlvDpzoFt78BbFVWh6m9Hm9vqGwxwlmp3Kqjdo+3Z9f8sADL
hkKhOctKnf+PE/27Hn5iz5yodAptylm6xsMvzKrrWWBgMI7FIIUxfpmZjzmCfbaz3lVJYeMqA73c
RksoWve0nq3ORoIz6kpY99UjpxNwh/VA4bNeIbsi/p9luuB8AN73etJwVkuMxaqwx3sgIYKuc5+H
MwZijSM4g4+HWtoGuUbEYYkQj4FYPXBiqLYK4aCcXChnpsh8+jBhwfQlOZKg+dS8es8YWjjqb/ng
j8/mfRY23287zvV9yA3juY1nL4awxHx76VRiuyniAsaPX8ZxfGVe+xcHDbcGyp8gn/SQdAle0ylJ
lgOUHptGlz50dJlDNXX7fZ3hjN9ezZanYMoQ1L4A4uB/4cA1OS0XpcQ21sYvA5TszgSgAgpOFOqu
KGlIrG3uHU/1PJT1oDIqRJC8XNZe6xUWTwqGu/zGGcApZpVA0O1uL2srjlgchgtSS7wmxKKWnaTo
e7Y2Ki7teCgIOQCX8WiuSsAGIMT/O1s80pydcVSVMqXoXRaz9hfBi2/KjtQaoyl//xs7/E5ChgR4
juAVCZ2auTKQiSsaIHaz9QUvmLfGVI/LMEvix1Zw5EONvLzPxWqFw6VRq3IM5jAUOxp/noHzRRch
SRbJlb7pfKDGBsAdOj8gSr7cOQqGorTyVhbnff48TcqX0Z073xs+bARIa00kIf8asMhjxpk9IeY3
EHlsIcTIYieN9AB0edMStN/z2neePmwfRfn2KZl9o4jwAsklXrJ5gZ8bF64Ca9XaJC9VFpM7++gc
lsPoD6EOYbICc0GyLrFkZ8WuJd4U4GXKLRZ7YBrWHeSdjuajkBaqYx72ui7pbmz6C6qJKCKjJIcE
4fJDQmqhpnrXw1/WcQ5UF5MRDcVzFExokne1fgX14N/wzJTwDc05L8vKorhDw/pueKIo19r7tTkY
yP0D09d3zc7NA+XUxdUHMBEp8TF9bkrOx2Z4OfsRwrfMHGum2jSw2BqL/Vy/Wca7bb2SafybMAZZ
OxBEoXlniwl9U3SOXVkaDkj3abW7+56yQ81G36Evt2PLZmDGDQDYH4rgjth6oI3Z1DltWAwq05gl
Y+C1TPLlNn0EjVisBg2Oqzpj5mZK4tKWxUtnFnvFXfMDM2xwHrZUNpW95f0o0XIiC2g1XTG+1kuh
pFOLuDIm/4wFRv5sLXKYEyAIRSn9cXvrttZlc8g6KCTda/V1D9p8awuqndjxMOynDH62eA9j1/y8
bWbL5X6zr+OmxmvcFmqozUBbYJ5R4J+pFVL0D0p0qrSs97uKhLdNbYYqUGEC9A9uZPRFubec3WhL
S5ehcHMWuz0acJB5g7aJn3fZ4AQ9JDvGX4WXFi31c50RL/dpU1lVNKzuuO68pGpotLDZTJ/LenEt
2W/b2m5eiMJkMYdhi7IUs5uv3rog1JCH7AkYkKfplYO9Av3O9p39+IxpY/JNpkC/aRRuy2dlMUst
dhtyBzLJ2VzCdw3rQFFUblolornMb2VmhDCKK6LL8r7C2mbrPdXIB1gqQey7yPaQZwriU5qfwv9d
jhBDs6RMwDJQ47QHgLK/g1Txmb65PhQyg/bVfL7tTdxZRGMo5wIrwFElV+Pgppd1OU31JV4hGuEr
S/6j7mTKV1sHHs0ZUFhgSgWMh4LDrjbJga6YlzjN1c/6MJR+383PrmKfDMWKvJ7ZksyF79DVooD1
wjvgN+BXeGCpFrDlGF9e4tHOvs4WecXI5lfKSPW51wuMHdLJftGXVjIWsuUf6D5hkQ6qSVf1ndIl
rDGYTWM6VLY/oLR91xUUXIgeqfe3v9pGuME9C+EK7CYEE8RhZoUNala5CiprKmYBkre1JUGpfqNZ
K8mLNtYEQyj2Gxie5lPal7Gm0p11dMuUovSX3iUj2TOFvI5Ek/SHNs0AFoGKv4HGoZjRIhVys2TC
TIVm/tBSzGr17c5sOolbyKwIfmhWaY3E3ZzRhOpPOmYm157uynT+fPvjbJpB1R/lNvy5q451nfd9
r7gwYzfu0WPrTrOV+3ywottmNn3gzIzwaQZVUVatsubYq96VJPc1Jwn77ldLZXQYW+sBay6kz6FJ
iQqwsG0NBudt/FUal0oxHACytPx5SYvIc1JbklFtRCMbwDY8dJGlgkhLOLi9MqOMR505pkXxC83r
3Hda0A/c3rhNI5xUh+MpOHr90qctxS6SpNfmOJu+V1DMWRsZ4vk64AGywHFLPORBFU5Yhtoteu+1
ZhfXE8pyhzR1NOjGr7RbQwRbE22CFDD2O4iZTr3kFXX9sYCqwxuUi+qi0izCf/pxHSHykbR4E0KX
vDPNo8XMp9nVB8mnuo6xaIKDU8owjP/h7Lx63NaCLf2LCDCHV5IKnaRu2+30Qjgd5pz56+9Hz505
LYojoo8BPxlwaQfWrrBqLcJGtnKxi20xDqqoFeeggupmMjunZVLPMYdGsyOBWjO8/r/qvtm6jdeI
GGrYEuNQzPMA+7xySY1RlZpRdMVZHUsqL1OV1PbQQ/QDwloIv2TwgNy3eaW+mppfwt0VTNqukLVw
4xZdbzSwGBS4Zs/IUMfSZU1qK5mR2WXngaQ4Gehk+AztG1scBNfbTKGJyJUGBSk/t/ZymxWzDqR+
bNJzITffPbPQd3lQ3fdlvh/T8oQW/bFV6Crf/kJW1satpcE7q76JbPel0Syd47guSc/SCC2HaQFu
6PVX5sE3ko45Ebt8p5n1YQKMoRy6EwxJX9phkkpsylJOzr14L5Wl3Vul24yTU4i7XoltuER53Np3
vwKzUdAxdBjpmi4Pji5nNdY0rs+wv0e2NamHYCi+VJ25xc+/tosEAwTB5IZw7i52serLpJUrLznz
ht4F6DKNWnuELPn4/sNSIKqf67szWe3CzCSZY4KSEUA/MWLoscrssA/2SdD8/g921BlTKIrMgy1b
zZMihfVkDMk5EZ+LZqCQxkSYHLm3rVxjl0DZkRQyeYamJxnOYjllCTN2CZDu3Bat7HS5INt6+83I
dTsf8qM2/Winn3FmBvZE3URJ9Nfb9q8fh9k8MGGG0ebxqWXtIJmGQEWx7ZzEEL82evE5MVVhd9vI
9dNNyE0z/S8TM+pFizWCVKqBTUbJeahf9CaInbijm1o8pL315balteXM3zCaObOE0DJQbHM9kMrU
i8+FJ0dwunl3mdFsgYG3jCwikWYq82zsjfg8BVHjNnVq2JEaFBvOYs0KGFBylHn8HBjmpbPwBhU6
5qmKz4DXckeCMsVFpHijdLTyuuDQ31hZPGtBFKphXZVsmOk/RIb4IHhlfjcGqt0PWeGGefcitsJe
aIpzZHgf3n1aYGo5Knj76eEt6zxm5ld9miSgo+IW+lI9+zMx1LzxcMvX0QlJA9K5jExQ46ecdLmR
XYmssjRZ0TmRhSc/UVtHH3LvafAk6c6Qe/MRpVlGcevyHPQ9kKiKxKKyWjvokodeUjK7mIxTXuQa
BdqodgM/P+Vjfk7V6Nyiq0NpU3cDZmR3/qAd8HvuVMnHqAyA7irTu2VWyLRQvSODhdMJ9oPF99qb
XqCkuRGdg6Z8nhDhHYrw3eXTuRnCsDIyFWAp5cV+JSo9XBmmlzMIgsn2AHnZFIpFd7K659vnv+IX
qO/NXFFMC2Bo8djneayKrSHH5wEiHd+mRdiltm5l1ckce1VxYtlLgw1ftPJK/QVZk98BIYLW4fI2
5FJtjZ0JIq8boixwYXAWxoPSj3JzHnOoxzZeq+slEhUje2CSU4Ic1+af86Z4pU6qlA6+5Z3ktrXu
jDqYPo0Qhwz7rAzkACyWUbze3lRzxSS+D8YKUPFMqS4ZMspcSio5HeKz2qux7Iw4/hephNbWZi5R
tjywHlYABMz3Gm/nlV0ePuq1gdDKOOhAelDzChW3V828dvJGDYzIYSQ1R2mzKoXWbSbFnx4lTUi6
QzhWnYImek/x7qcKQEE+jGkfmnt1DILQ8TUvHO0SeduceUcKk8BmGOAZfuVGJQaHDBmayQ16Rfpi
hpXpRJkqpDu9EXLT1XIfxLU+SVV8jATfEk9eobbN0cgMI3nyw2kEcpBOcQLZI4XDnT6UUu0IYtEQ
VRnllLxGoVB2u3QURMNlMLhtP8cyQrV7v9QQezHD2Eh26kTPCdbpphdQ89FDAmuEGi2XIavOcL2k
Gcr9oMhzEQ8VgZ9R7jXhg1fUk35niV3nP/Vj2ibZHtAJKG0BGFCzl8xGzVJGPXPXr62s/wRnf5yn
tC+bH4bVNXs11hr/CYX79ico1ET4mI5Z0TE6BwQ0tyf+k+yrFRemfKcGo9p8iv2ulAsH8hGt/NpU
XWrsagkOkm/KkNT+rgitfrAndCPbneDFCNd7ldil7w4ieU+pXoPpJC2+4nseh7QO+37iTrXpV4Bw
T7nYHqGt23gQVmq92Jk/FFJV/igL3xM09GgaA5HGbq/sS2Nfw4I80LdX9zjZ4nWrkroCFbi0t3hk
4z5JA13AXr3b9ztUvhL3w8y83OwYasvs2BXutmyu4O+wCcQQB87bfvXqSVYJzVrEkzu+kM/t4gfJ
9vud9UsFNx6AU9AhLp55i0xUMWK3PUqNk8W7rfnF61zEoh8xjzPhd62rZg6A/ElqxJSZGW/o7AhZ
4HPudeaDr/qpPYx+dFeWinAIDXHPp7gV3GxZXzxjUsaQYeRn7LupOVrUvlR+b0uZYpsoIWUefQT9
N/X6w23XeO37Z/IaCBEBacwzuYvTbgNDsLoqi85D3n8Wm+w3LuSTJEUbHnjdDNEn8TxDActxBJSc
qS0qUXTuSPj2jJtU+5zRHdcyuvy95Y8Z+49uA+BuGMWupEcqDdWszI+hB28eh/YkDg+827c37eqo
Lk38jSDfvGBeZFbqWGc+kFv/EIXVYxRorgZRn9L8Mgb9RIl474dbshpXe7iwukgZ8qDwQyXL/bNq
fk3DyE7CJ4+n5vbSrl5KuHMomUOXwhbSXlrEH7EkwfeuD97JF/xPVpiidqLei2OwC+hq3ja1sosX
phbrqeGaTmhQeadhCIW92YO79Ez5YzaO92UAZZbeHoV6Jmu2xo3y7FVFZV4kaTJJ3pwtW4tPzWMm
32uT1jslUZPu2+xj0Inta4drQKsizHaCUbSPFJCGjfxl5QTf2AXlfBn5+JU5pHreeydJymBct3zB
aUPx3pLGP7e39hp8xQqJsIiKZ/4gaH4vLbVWNw4Gud5pxntNLmEL0/auGJ0Mp3Xncf8wdjJHbR48
Z7O4unaub20vXEoELqUvECc96fCPEHp4H6JYeKy98mUcvfs6KxwLRlS7qLTM3Vi2zLIuqknzsmf4
Dax3IGOWWXWVZpFU5Swb8HhxV+z9XaQdLAft+Dv9mEGJveE9rxLSv/aoIkvMKkBOujjQLpG7soAC
5VQDRwmruyr+fXtF815dL+hfA4tvpJHMbDKDwjvl9ATdrG92mUhpx4+8e76Vh1Te4hRf+/5NCUQW
fphXcNntydu2Tsc29k646MKpffkY+PWuDrOfsodI5u3VrRozjRnBBKfWFT8ZJZjWV6KQTCD6IsVn
WtM7X/5QZlvNwOuUnv4//z1pIsAGOlnK5eeg+3FrBrJnntTD8Kgcu6MKb3J/Vx22LsS1KvXC0iKX
UvO8L30JS8nj+KH7BdGdYNdOsBe/ha/eXm1hq4Ue3ckDuz2WG4nVdaiIceQ4NbIEyj0oPF0uswQ/
WKNWaZ46aF1qJ37xXIgu7ls3OBaHUHr/6dFgpaDEXC5J0vLyV9MYDZ5ieqeqrK1jGYm56yH/Bs9d
MKGPFW5N7Kx8bATCNNRoVSMmsSxkaXUZ6JUheydqJI9Skjv9+G5xdKBufMqUf5C4pR2+uCeKMjDS
TIp98tloO2u70NHG0Hc0rdoc6712k5e2FjdFpqgIKwC26KW5xl55sH7CEAJDtNTY3ixY0zlgpVw5
fSoGpqxs4dvWZb3eUH4Bs5L09AAbXBFTzxyznRpO3qkMyi9GdlSG8fX2B35dymVDmck0Zr2H+aYs
bmQbKFUHyaHHh9fdta+pM9OeSk5yDF62eECuH9c5uVc1HD9tBDoXl5d/KGOzgk3PO4VmJCq7sE0l
xWlVL4mcMo82KY3WzBHIgpPlolBXWFwVAtq2CfKc20iXzS7G/n5MrVOkGF9ub+GqnXn0eYb0Q0m1
eE3HwExqA32HU2PKRyuvXK367Ktb2nMrAcP/Tlj/r5lF0bP3hBgG+Pkl20l7ySXta9QjusECEQNa
hL95yTXdCXY5uk1QnLj/YZEzrSJ8CCKJ1yIga03FS0pN8U6FeQdrwi6AM7Jot5SMVrfyXyvW4oYk
Sth2qarymFqyyxTjSQZrKRX5fzkxWqLw5tHIuCI1bptopgKUcCKawPyazgiI3yberhyRprm9bysP
G51BZr5AgdDuhWD78tI3VRg0xEPaieah8iDDIZ4fzEhuGxscsunt1Kozmn3hJbpIySrQu0Mv1HCt
CqpfbrUMV9zJXLqm16BRWr6iJpy0qGgnL9JOTdtAMjUK/kMbpVtzxCuHqDIayjfHp3etktgVod5Z
kqeeWmP8pgWMFVEo/5L4m7SRa8thZBe+B0iwr7l90rYtCguWtBNdWVsQz5n35/bhra0E6DZwNThS
6bEuYnRT5JEZlV49DV0Xv3ZpET4PoR7+lKtav7ttam0t6Jggi0Q2wHjl/O9vElYyhCoeEpwVL/nR
mooHP4i2VLpX3jNmLv61MS/3jY2YOI7aEbE3MvGo0XQinDDNWFFNbOssj/eybBThrtHUvLaV2kP3
Ofc2h7DW9vTtj1juqWLldaqxUGbIzUPgSHb6JyblKSAdaD7L9qw4t7XwlbCLTvmblS8+QrAkcTD2
GJ15vsIH5Rge+r1wiIjz0Lc7vP8oqdQAZ6WDQ3a3cJViA5RECwzrlKSPcRLv86nfCCPX9vCNhaWb
bEGP9L2qWSdY5p00hqqtZ3Q53LiS19wisL7PGTjMkSLp4rJtowuM1vhG4p2iO+1r+1I68MDBsTgh
fLObN27rjblONrA3dx7mRhFarnPu+OZ+ZkEWT/2kWyf6UoMjd6LgUpZuP3WS3zqxLvQfbx/UyjYy
MU2zErY7SsT64nsodbkyMlz2SVB7J7Uesgwhh+jHbSNruwj+hbjm/1A9qQsr7TSWGYBbk5KCXfzK
7pBSP+qKnf8a/qnvCGEdbePcVraR9BrI1KxSS1t5ESi0aV54g28ap8mSulcNQfNvQdhXj/CBF0+J
jAbIxgpXfJdBuYa0HqJR9nNhMK0TNIrbxjiJrbL3J81JrMQu9H/EGGy1JEgviQCHYNi5gpA6ujY5
seY3dlMpB37g/t0/hqoNrWcN8l0g5criU/ekZJQshrkJ2vPP+Yd4xyz6lKPYLGh2/Fu2g50IleEW
r/71VZqtIg4yj1/PBdTLqyt5/dTNOuKnrrmb5HMVHpt+o2p6PXoDsAhqPt5UkDHXJXiRjlWr5r56
yuCm1R14wmN3+Jk60wfhaXSHQ+I7nm+rqb01CrluecbLIs9GH3cp7tIWRp7Pn+2p+sWe/vAfMlcw
bO2EXkEeuJITQUcZutq3dkt+cW1bOUUwjTQFmWpfxIO9Bt40q2PlFPUSiOB/2kB0smhLgXG+Epcl
HFmCaQTOOfA/kM4tvtBCo+LVWJnEM2/JDKNoViF9t/qp1Z3BtGrLqWbmcvAferol8Xr9rWIR6hiw
gDo0bUuKthANLtZeiKe6+DyV91H7I1MOpfruF2m2whchE+xeK2okjTWOqp+JJ11+MbRzMG35uDlJ
XO4goGDkFlkHqeriyaM8OoARMyZq0p7OxNAotggNZcV3LRNLexRFT7DlKuq0u1pNlUelDDTLIc8v
K7cSQ+v9iSZZGF8Lg7TUj6/ua6epTTKO4nQaSu+Z9vy5UPzD0LYbxeKVsIIByf/LjU4evfjqCQ1L
0fIG5WRYPMLiwACVbHX/pPkAEbIgZjblnmGnx7OUQGx8HBIJAKYhenc5srsbtfprJzxTXBLd84P4
SpcBZBQGOq0HZTpNFbMVaev2kbZh4vqyYoJvcb5BMHAs3+ex6CAAV6LpFGTtJNmd1waJzS+JNQbE
pCDYdWGzyfyx8n7OYzRUe+bRuOuKDzCMykr0YTxNv8CXyTuvdWHpwakHjuLk30TTriXHdDaekesb
PQNvGLeAYZ9IbokLtKZYkAs4NU6NW9yltMbPzbHfG/f9b/moPd82du1/mCIB/CUxOEk/bFkTL4UE
Dg45i56t7kscvBgp7CT9V0l9Sd8PGmW0A+wx2FyDifor4J7Wh0M4VHnwXI29XfqVW5qeXY/Rxpdx
fVNmEhqgtxIzqVBpzLv7JpJLA2FKkgTVKpQ93UZOHU/I9oaaHd7NvMV6aEvPzyEL42m8NOQpWl+b
TRk8R+PeTPMvYd++3j6c6+9qtsDLh0NBsmIZBCu5AbNqnAXPvP6PyJzZYSttxCzXrxylIwZn6fPO
IgtLhK1J9dZqmQ55nvrhWPnpUybGHzLEUG+vZOVQLszM//7mUEJDFvwiYa9UJF46/YdRBLY4PjdI
j9w2tLWeRQiWDFktNJCJPQfxqwRIRFQftXgLvr8SlFzu2iLqzFvPmBQdK5qt/Kp/IBpxKH42pu3d
hY55Lj+VDNCeQ/f9imx/uTvIhdHxgVxgiVSK0rigJpwEz3U3KY5XqU/9ILwUiTrtbm/jys2zRBC2
kCZTNuUWXJ6X2gpxF0uC/1z2qptE3U+zUD/dNrHieejDwXQzj8fi6OaTfHMlhoEaN9MX/rNQaJ/H
eLxvQfDZHXomTiMDt6oqXMRtk6uremNycQujVE20MNb9ZygFvufm9KolW6Ns10R28xGBxP875jVD
hS+XFUdRFPuS6D8r5+Rr/Hn8LHyJX6uj+RFV+2lnHuP9VsSxEgpcmlwcVpE1fZAOmFQP3mHc9U8d
jOmUSE+VIx6NjQxv7djItUS6/xC9Aba9XJ8Yp35BDdN/9mBF63rviHnGGvx9KAjoVzWH20e2+qm9
tbfYz5zS2CA17bw4ZZ8wjFO4bbHPur14l9jWwXsYSEfkfV24Pt/fxmew5raorhPIEaDDo7V4Syo9
TasoGjjMKXPS4VvtI1DVJf9FnohrA6AXUhJeYcqXi2xDC8N2hP7efwbz0DhJGH3T0f29vZerq0GI
g9oQJY6rpkRdVk3Vxon/LEewGXpKRGLsP/ZF/ljJG7dkzRSj6Mz3QJlGMVa+vCXaZIq9yvjrORzS
neJNbhp4dilpbjC8W8eEnaNpO5d7Z8DIcriX1u3Y6l2OoqNJ1bL0u86WEhleNv+945sYUihrEHwS
ll2JtLS+FU0Js47PU/ESGU8WNCuqvpFor31ddKlItiEC5yIs9m0MJr0Oo5TbHre/qSdkkGQxrhS0
8Qnkqrkn5N+SFl1zivTF5jnEuXiw3D+0N2tPGrh5WoJOMCBfyfFKFD9u373ZB11maYyfMK3B+VBH
uOrh1B1wHrTGsJL3d34ifwJ0avvZB9kAQhgwzNltucU577thcVmoHKDcoq/JE6YKoiOJ8UdpzI+V
ULiydxAYSwnFzu2F8J/b67w+QIbdZiIBGlXzEMLCYxRWpVmBpgln00seQC7ZhpT7LDRFHjOSbXCo
v28bXGnymAAxKJXS2J8NL/Jf0wfgWw8NFgdvn9aj3ZqlHXjtZzBoju4Jey0c3GQSbbGoNoKt6698
hkwTPOJR5lh7vlpvnvBR1wOhg9jgHOZmfNQMFJJyxbctmIggB9qq9a1Zm70jQSpVCwZAL60lUBdk
oqBZkJYXJPa+/lRIXravvOqusaJkI41YOUiWBKCf1Igu2rKSbuSKBCs+a2OcEHpJWJkH0YY4yqmt
n97m5PHa2thAnhqaPVC9Ldx/FAIzL4LEOvdTRdYXVKlLm2RnjU1ga6Gfb3yNKw3dWfCPlTGgOefu
i2uaJDIq0INuIjjaPHbPiZuCBOk+TsfkobtHXssRRVunD2Qbn25f1+v4/NLwwsH1eTimTY3hSv0V
DrktaIkrNb1728p88RbfPsujIsrpEVkuOQ11IReFAUXVc5lkoTsOufVpGsPk+3+wYv5lXAHHcEWH
1cX04iItts5m17R7WGJl+EjNLRKZtR0D6wSyhfY3asKLj6wZzFEPUtE850LdOV2Zqb/qMWwcz5on
ad+/InBQYOPQE7wmeUG/ENxgOaLM2Il/jLz9kkbvFsID6AGLEyEB7Y9rvmOx8pNen0pMqBncYdZ9
2maHVkqO/2EluklJEJoRgoOFs6hlr6qzBmkAXwHgOwSFsivTYvh228rq2ZCj02yb9UKW8IugjRpv
bAPzjMgiD0q6tybpCFBi41jWvANlWiB31Dd1pqovPV8ZwNcu9xOqxCUaarqAh6i1ChXRD5UMacvt
NV1D/DmhmWOBzjMRLwPql9ZCK+tqVUEdOPbbPR31z3lsvFai9OSZ7VPXP7bBd+Rj9zpyjOitZoz+
5ogmSeckMN026DfWvvYpA+tiRpaKKuOWi/hfbUcxH/351wgfVUjntPj91UvW+8bCIn3KkiDRAlGw
zmMonpLA28FdsOFvVw+QZwQ8MfiHqw67JE+C3mWYUBu6M1m0gyHmQR0gSxsOt09vJepBjvtfS/ON
ffMkW4Jf6gXp9hl134dK/ylrdzksBkW+i3sPry5/LLP3Q8/ZQAphM7YQDqpli2Yc2tSMmBQ4R+PH
2LDssHkJxZ+317V+K98YWXzQUlRYTS5hJP1n2MMW+Stwa/8+Br0bfAi/pW422CbT4FuFq5UwgJo2
+RLuHY/4F8L2Zj/NggZRU/fmWRvobtV9/hryFZArOlIhnDq93Jp/W7nvgHEAKsMQMbMsLtz9UDM9
IGf4xyGuW7vxvHJXeOYWferKhWRNFJBmIg0YuxdfVRaiJieFhnH20pPi/fSDymnryFW1jSdyBfFK
UMrgIKC7GVu1hLHUSFvKo+QZ52pfPFKbAAGRviRuEiOyhrDfvoVw8Q6R8z9JaW/19Ne28q3txSK7
JrfykY0+j61q2UUvnOq4+HX7Xq7ZABSnMyRD/k6D4vJ700Yhz/wBLWO1kgx7SrV7M4d787aRtdMi
6ZQoXZlzXrgI8VV1FFKrNo2zXP3sut72fZ8pBGMnKFvT9avLAeZDBR007RXAWyLQlQejNM6Jrz1l
ZvLUjPmP24tZeTPnIJ4O2QyAIxhY7FgfGEPNFNNZDQbIN8QvjWY6aaPe3TazspILMwt/ocZeLYS5
gOCuyfMU6y9iRsv4to2/LdJFnAlhNw4XJBiV8mVsFhpKVzQ+gmt62YMOtvWkTgdnskTGwcteDvKD
ZTL6/NLIRa7ftZ7UeI5JZvEUCVmoZ47oj0PphkUmB0ddbeo/6Cbo9T6hSPkpKLNUfE6KPIqe2DGp
REC1TQO7krQQBfHJKjNUni3kaOA78aWDn4U94lRlO6vU3F7nyl7S/qIpRRuMRtGyphlKvlJMoWTB
IPErGH9K7X+I12fFJEb70OieaXcu74SFgoley611lpB9RikWsYJfUQMT1+11rPTz0DtnUNuYx0AY
pF58SB57g/gFSZ166HeTqxzTQ7s3DqMrMrmYbHfyZH734n68tbckcgY3qwAJwV7v6H8hzpDHO9pB
2g2v26Sh0srbf2FtkdQFwJgbEFkWs5nWL0jU9GrfhbZ5rzraw3SsHuKc+QLNcK3Rzj60Z9/dgtCu
+KmLHzBvx5vHUsqIcaBat855XNuZGsNspsP139qq6bm3j3LFi+A9II6eKW7JihZrlfN4UtSY3Kvr
OcfwpQqYYxbfXxubR3eJhmHioBWybLJ3xN1WUydIegkeY2e+21TW13cv5MLE/O292TNmleQyB51+
1tSM0avUrGzdm+haFt6GR1wJZbBEbIGvYjJj2dORjRxlllAwmLKcwIl3O0Urf5WhljtUjGJbV4tv
t5e2ch0QIufRp7nIvOWSSCcv/K7N6nZ+f38I9UsvZDvCAUdSNnDOK/eeXgSoAJhS4P5Yjo/mSHqq
FTEOIVOnuGMeP9X9+FWKxwdNFD5GMRK+Af2CQn+5vb4VtziPJlFAoexGD2vxxMSpoiRFTPZXNXp3
75ta8BKLnfDxtpWVKQnSWOSzFXAlPDbLfMwsU0FuQl7/eVpPRp93OhYPxoEhhn2wUeJe6V5ha5Y9
mgnCKJ0svmAxSoIS/m8ijYYegROaaYwYRF+qnmPBXnofWkVsp0Km2mLcx7uuzwIkOSVFOKom7HlO
HAjyl1HJVemgxtmw1Y9Zc+D8PjDXMKjOgiyLkC6SmqAs+el/qS/nvQg1NFW7ijSgd9FmOW4qAa1v
/xuTi7dJ0gI96SeVkOguPGYf5yEVNJF30D4jhnz7qNcuFJgSKrlzQInDufQFqT4pclgI+rlITBta
dxtplNsWVtwmNenZa4LQnKdbLy1AEtx4pZkY55oZywrG236K9sbWYM+qFXIYhR4y5aRljxADsVoJ
JE1D4j+16fDZq8PPadZubNeWmcVlCMTJTHphMM9yGsJCM9kdqlPxuEXTtXoDKIaARQZRPUu7XW6a
36l6Uc1+LLir7sbv8/SVane7EjjO1g1YWxIZGUP33DgorpYuRZWqMFJD45wC19gN6Cu+WBKgD3/S
zf3tq7CWUQM45L5xI4DPLk+p0tQqaTJFPwP/YJC6ieQE6FhGRYh+heX/HqI4/WKIWXjvKQo9hLjQ
wm9e2Q6ta9XjSPdXitP0SWQ+50ERJg/hcEkQ841DXvsm3v7KxSEbA52jtEOtOqx6/87s82bXBaO4
4cpX2sw88rNEEvAkXOxyfFA3CitB2QBxaghg8LOzDnr8p/o2PVgMCPjdwXegCtwkel87b1Igkgf4
M8FJzk/bm9c/i4amSstOP6PFZtfqS94kzPBukbSu9YigrWBij74Udpa4ETUejZxpC52iawtP0xj8
Ees/f2o9fvRK8QBpsWbXafAn7M2tkHv2josI2ACpolGSYhDpCkWrKgTcPrW986CXe/FvK8w66hKj
5QgATTKSUFP66fbFXrkxFE7gx4JKAt2rJa7ViKLAN7LBOIvJc2V88pSt4cwtA4uP1DD1Uiqnkbgm
UPbwy/BAbsVqK5gOSpKk4NTJ6aBf8YX36uAVulcb53JnHhQ32osM5LsAzRAOV0/jh9tbtnpKb6wt
nv2x8qH5qrEWgjXWJQCzaIcoDRyd2g+PgoPm/75tcC3QoJRNpgf+h9L5suHlVXohBj2FhvZeve8P
uJHw1DnDTmOKkLZT9BQcjNC9bXR2Fcu7+Nbmwo9rQRn2RlUY51iqElsMPVR6ScOm/PM0iYegSjac
ysrHTWpC4jCTnQMhXbiuRs51NZJK/Twq98GYHKuodYhe7Nurmm/bclU08WCEgzaL4ef5tr5xIWkH
HaNURfpZD776I2zSNSPQtZ2qW3q/W4bm5b4xVHpGnwdCrJ/h5HoQtP6j1FXuWHnH0Pfe7/TxGTNL
C51eouuFKUURxLiqA/0cNYITlR/k9p/bm7b2pl9YWHzDXZQPZjj5WLhLP4TIHc1xXeumv9XNN/3v
OV+d0JvVLO5BENSjVtGvJmid9ijMSF/TDNKN8Lv3238cnOCD4oQ92Cm7OmyBIFbPbC7cAOzgUVtG
lKrQMxA2IAphxCMT8UzeV4MNCSOdgHjj65rv2WKVgPBnTkzI1PBdizg5j9RsqHsKblUonnUh2Edh
9v7o9S+V8IxTQZd1uZoyFhtT6yi3FS3QXh1pxUBEE3CLUnd1JcTg0D2BYGIC8/KiK0qUTkDotXMs
6k9Zqn7smy0U3YprwPMBKgPTTlq3LByaUyeWSdlpZyvyygMJV3wGFeC5qhxtTT2umprp+4EV0ahc
ck0XYKHNtsM/xCnSk5Fu7XoYOG1Cuo2Pdt0QVWOoN2mnLUv9mUfmYipc81IGIx999+TXKN3AR63c
Z1iV/7Wx+JRqNKEsa67qekHQfRDTox+b6X2ia+O33veqjXR47SKQZs6UVCRNgEAuLwIiTWLVArw5
51Nrp3V5EOJxf9sRrW3aWxOLALAzy6KUfVk7a+1w0psytEWt+Sjm+rhRw1154kF7kDPP8z4SQw2X
a4Hs0ysspmBgg09hDBty9TXJU8XRA1Eko5Wi+luTK8WTEVjxl9trXAtmLmwv8tq4alCEHScWCZlF
fWoPwk48AzOz5WP2tDk+Ma9k6YjernQ+1TfvVDKonWd2WIvuik/FvkOpqXWN+5kbLnO2Sp5/ey+3
rM0H/MbaBISosCSsMQm7K3J7eM7upk/tIXGFD82n0vF3utvvFafcK/ezQoe4D47dTtvxlx/kbw6y
rt5ZoFh/E7t5oPvy90QaLZyZ6OWciuJeLkdH6MaNz+L/c57U0GeCkLkjdWnDVP2+B/0yr7nfqQN1
dGHX7mHomnbyUeg3G3mrd5fBXMpsQFOuqhZKqTZdVuKQc3DkLxMPN6IWMKS8Eg15Z7MPIlho/Vgq
bKlM9GB3+/quW4eBnBALqPqy/sbcigKimx3VlZhnZ7SYqGpNNxL0P4WgnrOxKGwxNzc6p6vnSC+E
MhCMJVc1FC1V9Lamn3jOTOV73NSvVlRvVBZXfQ9Tz3Cc0ZjlZb08xk5FLSpCoOoMJ0/jpN0ouYrU
ao7UxFufyaopaiicH7HwVRtYT2MljvWYJ7Xw7bEZfydRdt82/QZob9UMVFukFPScxSVQJhFSqR/l
gE8/No+NXLo+tXv6wBtm1l4hkDj/z8zCnykQ/pRlEWpnSF/tVI4crahcvfiqbfE9r60H7WF0T/ir
quLiY4aZO+z9sdfOQ9i/6pHyoqmDMyRbzGhrd+2tmcU7V9aAz4oYH2ZklmsoyQ+KrFv8H6tLYcco
3zI0ddUMmFqt13SBG9AJ5qM2aYmd5M2znslbcJ5VQ6QO80STDNXIIsszIMMM48bnsREHG4JOWzZj
W+y2eKXX7gB4ZpaDKiC1lcV7Og1xpgWDp57NDDRqmMOpEsc/opI5QdBoW5peqyf0xtrixqFZIfQ6
aJGzWDaurFtuYBbH225u1aurTBaJfzlNrtoocl9qVtRjo94NruTWhwGqCpUZi9wVvm0lJis9G7hg
/jW2iHvEOqW9W2NMMu+RDn9sU/FO8Pxd4A+2KISOKpV/JuO/hKhM68H2RkUFOfTFoXVlAogolVWw
aupTOlgflMrEH3n57vZergEDTBw3045zQxSI6KVrrbSoM6amUs/NPv3sHbJ95Ca1M3T78I8BZ9Lg
qL/yX/ndHJNEf2LRVmu7PJY/U5qy6c/bv2Xte0Bdgu97RqVfsRBahZnAXGbq4MNVt8r8j1QLPpi+
9c9tM2s3FKwgtWR0q2b9h8sVjzkXqlYi4yxM2jHIw+eozd89vzJTHM9zxgSxMLwtvGHfTmKa8YGR
zO4b2OWljD7mlNtqsyWxtrZnLAFwFCQksxLI5WKKaFT7HjaJs1AHKTKYKe3Rqj54YZ3Z7982ghaZ
Sgde8epGGuEAUEYgLG9NaLvQckErZsqUjfu41jcDQAQ/BoExVpYAi3agmKLpDdG/L6r3pQoPU1K3
qZvGUvChF2vTzbya6ZxxKvZTrREnp73ndt7kHfRchPt8ktoN1vyVC0O1XYEbkFkJLsfCA9SAPKpp
SvDTJWICEciIaYu+eM0EQxjg3JR5ynlZGjO03jDwm8RopvwHJqw/vcp88+0DXLkq8J3wqaM2BSXu
8h2Qk37wulBVz4Xh/9FL+ZOS04fMhG+3zawuhRmnmY9iDrvn5+hNmlFrCGZXU6LCuS9/6EfplJlb
idPqSpiw17RZD4Ty26UJ+o2DWeuReqZg/9oo0bM8iokdhenGwV+7fk6cmVJ2C2Ns3qWdBMEJvwMF
dfbl/HdaqQZs3dpDTgRia4L8TTOCY2x197oifL29h9dPNkg9wNoWbIbcuqu0RRLwLv/D2Zc1R4oz
0f4iIgCxvgK1eikv7fWFcNtuEAghAUKCX38P80Xc6y5XuO5MTMxDT/e0LJHKTGWePCeQ5AAFCFte
mLy61LRc1eRcCrI4or/fhAs9KnJ3DFjgYh+b9hBbCGVW4x64vA0COHn/erJvKv7UTfYZ8zu5FDr1
yKzwMvpWR+81NMPagJIDyWvAD3Xist+lfC/Vb07PzbZ+t0Fs68taR5lV7saz7gnW8ob5w3TB2kCc
4edPdGoJBCtMoi1wGww1HdmGzH1uUUIAX/5j099e42Q/L3DCE8Zg54QVLFwy7reRzj5ucL2WFbps
uPTX/lZeuS80jTduRg/Dw7lC36kNIZ8CMhR2gJ6U+/eGxjw0MHGbHOZRbBwD5Zuurtozm/p+c0Hx
hE47esLY17cRMFH2jZx76R3Cqt1FMYgjRLXJISj189md2AvmXIDzxsQQyHKPXR0toGQRuxM5gDUi
M/wj7h//ywI+OpRL0f9bsxBDFBEFMIkcmnauUua2n1GYn0lzT5zVMqzzf9c4MmLZMu31rSIHN3Sz
QL46NEgi/9z4yfJiOvIAC7UpiN9AeQEI1PJTfHHXBlircZx6cqh8mkAyJ7GbMRlBRjGUFLo9AlZw
jvnghHf7a8kj9y1bZKGM4PAidzRJSxlKiXP0TEF2n3T+v8f8L1yc+BcwITSUjzmT27wYhiKEL1WY
C6lpWtKrIjjHs3DK4KBoDTwSsONobx1dHm43gUe9yT1ALNm9LGlbvXeOPkvbtXzy44/lQHoAoBjA
/L4Jl/ldabMYZLuH0QHhCiiKAdKMZKazIa3X50DpJ+wPWDXsCfkIlKCPKdmCXgx1XI94gngfmBhK
hsBPSXwmxJ54yyG3wlQmXA6c6Dc4g6lk7lgW3h/xfbcjUKtvUrWG7EA6XhWZOhODTmwJbXbASAC8
gls4Hiao/VqyMYrmgzFzecHUTDOHEedSV+E5fPqJpZbpFsxaAXGNWHR0e5VweozxTubQlfNoZYB0
Oxv0UawoUUFf//uaBRrwWAxj7JA6/HaKyp6iWtnCHKQpVuhvrGfVpTxs1z+7vRMxfJGpBOYLtRGw
vBy9a+I2UGDhqN1DJYCOnB7REUikONjVy+CdceEnzu+vpRa/9cUv5dQ4k08YbhS5ocOGgGpZ//oP
u1nm8PFwAaT7+KkBXCCmLBAJD1arCUC5XUF4OgtHfJhgECoti8kBFYZX5PRfl+WwKgYX0ONagDzH
GB4IiHXNUBjngEnrnS1Ymk8FAE1voXtupROOCWOlKAiDaGjZ5dHbpQxKX0Shwkoq2k3ChSyVd8Yo
Tn0pwNRxncC0DWaeo0yocSqtGwBNDjPmeK5ipP00mSspLwrXGn///MlORCsQBGIv4NtEWD/WEC1H
UumK9c6hYgQ1TeUmYYsCXUGLq4CwxzAsn1nnnVP4OLlDZHlIxpdxw+Pu2tSiWdjpzjmASFcgFGtI
pEZkSP28PGMY7nJYRx5+qX4sVJjAksEh/m32sVIONyS3l6Eq6WfGLZwmsUbGbARiYSyofLQtBdzV
l/N6BOeNSCEyCeIlHrUh30+hdKeVCyrh9qN0eujz1pan7kGoUJN1GDVm3ge9qi7x7mjsC2i+thPg
dI6etzQv2lgnXTFwtQIZJ1iyf/50J6I+xv5R7UZGC/9xbImiw+N6KGGJYfUQI/3n5DVvXuvJ+y/r
wAzhnjC+COf79wkSDxR7ZTs4B87VvgCZR2zllzo2me/lZ3q8p+wCc2+oVGFPwI8vv//FR2lfSOWE
sMZIFlAQ3MvgjtXnjO8EAATMWl9WOUqXIiMbM+RYZelJ1tv+cwGAhBu+ql7PgTq/fSPI5oFCzl2S
QQywHleTXIPaSiykfah9genSNifpYNcvk6ZDYjWDXP1sEt/e18tyi4wFXCGIv4/f11PBVJeDKuFQ
jeAahQDc1dQDODaNkGFoulsaFW8APrT7gRV3P698aqP/9F3QKAP5S3jkFis6lTUl/oSpwvYdU2tX
lc22OdLjlLrijM/65oKxyy9rHRPm1Au1Qa7i6VB30cVE+Ccczb81xGWJhfsBhFsYKzhm1qgEgwSh
dqaDPR/s8mPuH4Nw/fOJfUdmYo2Fn31p9OHRe2wbthinuqxsrCFuFAOxafDR2e9E90kOItupCTd9
Bw7bc+n7qS/1ddmjO8YI8HddNU+HOW+q31MAdZpJ19bKxA1HMJPt7Zl9fstxln2C8fh/U4xA7v99
qSdIn7RST9NhyECjemNQJkucjK3pptjVTqafwbCBIawD+yzOvY5PWcrXpZff/+JPatHLMTc44nam
aV49+O1/MEUQYqH6vfDsf0M+9YHfV33YTKhL1+zO6Xn87LtT9/TzEZ661ph7wM1eIIXf4NphSSG+
FbQODJ6sqjFek4JsMZmw9+1h04pyy5zn7lxV/5SdfF30KDWFYEZcDCMWZeUbj+fEqyIw6m/96M/P
mzv1jZBRYZAWuQAaWUc1wSCWvSgVdQ4o+3u7MG/YTvLCOnPbvkUWtITh9aH/thBFfROAYn6DobS5
hNW7BqP3j2FZpjZ5+3krJxb5X58FTXs88I5fQ7Ivi7EzgTl4zSMGUyxoVFbuGVs4cZv+WuMojeeO
7GaH5eYAQlTKi1WnPqFEswbSL6XeGSDCCRNYppvQPYDu03d1VI9jMI0W2M9M4r1NWEaH4Bdk4B5s
u9v8h6MDy/NCfOqeELOkdd3NYEI/xH1LLnvWzRdz2E33ZVicW+rEbVreJzZQfgtJ2TH74Dh7lZWP
BcKHq/y7SEbl5RQza6NtSXclNXzlh/mn9l2+sXgwPP680RPmDlwQqg2o2LpAQB95Q0e03jRZngGk
pEptYaEKwHY/L3HSDL8sceT1hE1VBLYkA6ykvy0KshahDc6YbvXzMud2svwYX5yra1jD5xrWEVHv
aZr6tcX0uWLGua0sFvplDSj3tL1V4bSWxrSXtvuiziBkAl71KQOKCsxW41lSxdP7QskWU6Y+CPqP
js+rhc6n2DWHYTbPfjXsTXkOy3gq9iOpWGSVETcWspW/92XrvEfGHZmDsUEtHJQHRcurioln6Zn3
HDLZaWi8ZzUVWRBX/+lQ/xH8wGATZlyPTHCoSWTFOewD5NF/AAyW6QxlqV/+rZO6CcbMUd3/pIdz
1a/vhSlUitCJBo3z/5Y9OteiGIJ4AKUysNDRZtipz0XXQQMTZz7PF6ZOuUm0O9HRwha/81JbrQNC
6gaLiZk0maSVlYBGod42LsdcSJEH+7gV3f3PN+KUtS5gUYyGkqUZfnQjptzK+661zQF4yxRl3y0c
dWbxcyDlU2550biB+Synefx67uqudsMZIYCGJvwUoBTr917c0GZNRqtiK8y5s3Oabt+bJwu9C8LA
whmCMcVjeQdrKppAc24OdmGFDaBCepBPQ1UOQcKEY/yMkqAudhQceG4y9I4QKwZwm3XRG+q727ro
mbuyA9o67yiCA5Pw89F/h1388/MhyUTzAInYsV+dAoHqqo8btcgUqOvw4Kwx0vYqN/EqdFaJtfIS
jn/cDAOjdVa/jBuR6gtxFnZ/wgZwTv/v5ziy8tqCWlVQxubgikfePJPieTxXNHRPGPdfaxzZmWax
KESLNSCeBmmJ1Hqat/5dkGJU6MF5Algh81fus//IVuVdnrRr3Gn/odzHGcqk6uJcDfgf8MVfJZZ/
jh5IBnD2nuD1GhRnfg4J08MMxOvGXy/SzAbYiToZtoWbABma0BsbBx9nQqc/f/fvo4xHix/Vd8Ip
yFWlsDi6Ks3vYb2ECfmaZxPkFV+CBGNFj5SfhaWe+srLrODCZAL5huN6Y625I6LZ1gsYPXVQHtZh
mU7i7K07EYtIiM4/RjiWsd3jIUER0GmYO6bxpbsx0Y/ybjncZS4xKjCXuKCIqzMnesK7YHgXgQ/o
UCRI0ZEB62bqUYfJx4PjQLg4GlyyE3GL83VKfqUcvz6TrZzY4lK0RV8WXaXFw/wdCh3U37rS4voA
PmvupuMkewcMKkOx/tlSTuwL6R5cJmQHl2f9UdTjvVs0TYV9uS0m1PmQNP5wMbhXtTpnk6d2BF5F
NJTQMcfnOzJJax672qtidXApxMca1x+ykVFn+/N+TpggRjoWont0DhDolv1+SY0mKD17JfcU1FGV
H6Yhb4VaF6D5FWmtuNVkPy936viwF+TMSEwwKXu0KerqsG4HW2G+J2epEgASJQwMCFtIe9lZYYfm
zPf6XqYLFzpVhBq0GNGRPa4bSAWU4OxJhbpBmEAybhPtQLCTTv8f6qwnz/LLUkc277acxtQR6uDE
r3MFBm12OTr2mSfOqRD614aO3HZhoIMWVR3oVx7dfbENL9qH6CYqwWImX2jGNvRMceJEmIByAAa8
UccKv+OTVANZqyqOh4NVKrDnAUOSgA0OzWhFViGDjqk7ht6/NxP0HmGWqANCG+E4eR4tJopYN7DK
ortBxSSranZV1vHGt84llCc+GtI74F4WkDyKMEcWWTdYBjyP6lAF0aX0RbCiGGXFiBtGBH62/RMH
iXciuiMg4lyIoI+ydTZDqFgAP4qES26cmm46P3xXbvPZCr3T0Tmgygn/gaACIS3wALhQWl8esF9v
dmRzHlvBcAinm7C/neL8zH5OReyvK/zzPPmyghPJzuQxVoBKQjpnTlKtg117Oz/lWb4GP2eid95T
/NKeiy0ndxYANABHvHy05aC/rAs9MFaZOBwOU18lk58nxpJnwtcJq0D6B6QoaPgXfqCjSzaiaFCi
hOYduvbKNv22c19FS85c5RP7+GuRI98LJQHVOx3AxFED7BVR7KJCGfVno/vOS4DX4dedHB0WjazR
UIWdWFv5x3p3LtWmWA0Xtp+qFwPU0rQTr6CrPFfSPPU2XRJoCJmhvQQM87L5Lx+pMWGM4ZbZO+B8
raQTChT7jGztYdjb/XBl8hn6W6y5bmLrF2gqziTyp44WKHaoxSwxjRyHNWYbq6un1jvIUYRREs1e
uVVzo86U6k5caUgPg1UPhhL5GJD8e5OQa/N70WGZov0kNCOxSpxAgULtCS7njEme2hKY8MEUC9oq
+LyjzCNsOzy3ee0dRvIh6bYL/zUSEJaCByeIsQFiRHXp6Iupnjm25QIEZlo0DXiQTB2g0cGda6Cq
IZx/3xvBanhXO6hbAE915HeljfpILgTsI/ZHcGIHQdrNmiex9M853lOXeZlrRwNt4a84Hsf1kNx7
Tg3EVqHvZhvU+2tDzzBInVoiWBgqIEUNxZNje+NzH0U9GMVQxWqc7ZLspxrPmYucg57+5xt9IoVC
BxBaEihKYDD/OIx0Pp9ZA4wwPpOd2tHD4LBkjtARBJHfzyt96+rDIL6udISV6W2UobUR5ADO5Tmz
3bJaz8BYr0kFUvjOjaZXpabol5ntc9Qyp44zBMkQQUMLJFLHtu7SqCS8whczfpDUOcQ7QUw4n+tN
nEqlFiK//2F0om8Icu7mnoeUjRzGNWDqaX9rLoLdkCA7zOj7dGGdKZmd+nLgDFho2jHTgcr+394i
bzo/n4uKHKgdplbE0r56beq7ZhxWZz4cHjz4u45e02gWI/yjf4DPeGyQTRdpM4Mb5BB4LMpcaX0E
cX9HQmiD5L5s1gWHgkdRtB9eox513lWZUPZjYzuPYi4vA3Q6UkCXXpgts57Md3ZnTymLyg9L6FdP
NH/c2XgpMa0PuytCCJQDwiKrCwmBaEuJZ6goX/TxdNcH6iHg5NL1+nsx509grA3Tkg0FGk/LkE5Z
gjxuLJ2siJtNw4fLMg4vmimiqZLst6erV19PKqMTfaQBmnsFflGE9jp06C8+tAyOSZIERbid6w3b
fPSfO5VPaVHpKxB4Ngk0F7tV6ZqsbCeRlrWPr4uBoSLPDVjyVLeuw37VFBbJNPc/o8bNV0KZKWuK
aO/MTofBvBHJoLDbLJ876NOEgLXMQz8ntWA7xpunSXt6zyvnsgetNSHL+VZBv5KgNMaPPfPHKBd2
Fooc9Az5iPlPhKb4QrZl9GCxYbqsOwkmMM2GdQs85FOrmyg1/cx06lMR39t9SR7Ktv+wY10+o2iY
X/mNNc7bEEpV+VphUC1par+6Uz6kgSxBEhJMh9LBSPaY8yKxy1qnlqu3UDmBaFo03w5C7gWRfeJZ
YdppmrnheOdFUMRdeJviNptzlXJ7XvUYQjMsTsf6F141GwvqD07RJZ2pszJo7nk7b6oC/a86TME8
sJlyfzOq11JA1YQMq6ZyM7j+pLeHdCziLLfe/bnIhPkk/Wchiqz1o4/cBKugu+2ccmN7VtqWmIKM
w6wg07Uog4uQ9Embo9YUID+C1IyArVxp135FeWFriuA61uHvnlnXxFfrKbaTyrfWkL0B84vMnNLs
cwYiAR3dEp7fyjy+ZIrflMbeuBOCNJhBQjnsGvN7rK0kj16pE0OMCI7Gr7MRvVG/GW8xdrrOZZxW
/lNbhdet9jFkQOq0DIotB/yilb8qOa5qMawsVv2KfYBlTeFAWcKdEkS4tfS7IsOcbJk2rEra8c3y
+g0eVWsE4rU1iLVR3QULL0aXi2Rg9p88pClKGCu0XLLJF3tdDSuBUaLEh+ZIVHYHqwI/4WTSQIpN
EcfbMbicmjhhIE1Aj3cVkOY6IHprIkdkEOe0yxeNPw2fHV3FPtRAs66sqg9ZewrigyXeVxHtH8Ej
hZpfWfcaesxW+Nhopu+7snfuoIHuOSkDzPnaNmivpTOshyVwnf3joFsHqq19HG1LI3Dfxpg3q1lY
8y7u/eHK6lvRZrSfkezR2rIkRq4ISdwADB/+yMr1FFXtBTrE9K3UYlg7gcUfgLJ1r+uZe+vC1ux5
yGOPZUI4bwUZr+d5zBqn3EKWOLO88poKex1Qd+3k9dbYXhbM/E5EMUvLadoQ0+8Kr7sTptoHTbhS
bb+Xw/AmIvvGqYqLCCXoDsT+C1mCDLrr0YSXYGTcWB5Z5y3wanqwXzrf/+C67lMoLz1YXDw5jvkT
anql+vE6HuYII2ROnKlO3M+6UBAvUV0GElMn5cNAExZx9ujZ0kr9Qhab2huQGvSQ1yylDXCNHz16
IigSKMItar9jmwh/3EGwWCUgpawzC7OFid/Y70EX0+1IeHlgfAIF61jeEEZJitH1ZkUH1uILqyBr
gn7clGyC2lRt34INTgMHMlQJOudvAEKzpPaaVRWaG+BrddKY6EPz4mOS8ZDquCs2RFgm8Vvng5bt
rdX6Raqa4ZfhICagKrzvO/ctsCs7LVW807UXJk2sfzmFd0/y6h7t8A1ImcJtbTdvnc1ffSv4gxEq
0Kq7o4XUeA6TikG0cQ6HMZ1QVVgDx5RDBQDHG/fEvoo7qrYy5wbg/a5MJRQMEzwCIU1a+HGSN6CU
rHLQz3ql/+6wRq9jyl8Nqx+DUS5UFEF7M0unuy1yba/wuGKZrZwh9UZWJ2aE+HfgQwbYnVqocJEg
8efpXSESJn1Bt/3QQao3Bimyx8a1o6mT+Za5Ul4+gfVEDZkyTbPBTOmA/85fQBMhE8GNjyDZdJmC
uwwTsBaOA+RTu/rJpY2/Iw1UpFsMYCeTrPjaKbhAIyGIr2Y/b7MJPirjU+UiVuZ1mvOhuSiLku7r
fPZX7VDOmeTESie0UzKvzOMLUtF8xR3TXkf26Kx6d3wdVdmucmC53gVy500e2/06pI2bWvHcbioE
mTUvXJqFE8DUTJrmkofVcD9BP29tObRcC5Y/9WE8rrte833EgGzMA+dp6DkkXJwROBuF8PCrH0Z3
51HKtvE8/EEi/OB0eX2lfFYfwNr56ZSBlRpurCQwIUtoyB9y2tG0UuqJLVoP9gjSHV9hLFfAmrrR
USt/roeb2Mg58dlM1pE1jSkdoQUNrkcwzFTho+hgwWCvnlNAJaD26YUV+O20n4EXucnsxaJjQEwe
DJ/DrXA1IsbkxQodimIQO4CLb5u2FwAb2o9jPBRY39WfgXaGX+AtwNUtgvx+9uibEwrvglaiBNW3
3aUGOmdZq1v3Ap1ds9NQ/ssa4CexLxQur2NmUGgzjrN2aeneuv7or2XjPncTwsNg1aDUBovxoh0c
rWmtmw118uDaDWqzcmZS7tyuw5+xxTy0aKmrnsJrVO1hZrVc/zMrjr+EupdeAXcbxvrNJSXcht1X
7EmrOFx3cUvhKKYx8erwTtHBTcDW+eERxdF6Hfx15cFeAT1z9yAe7aEs4mI5N3ypRaiAEO+dCzcq
1aUzFchXZp0nRdAjARvNg3LL/n50LXY/u75M5g5qdQoIocRtBtgD3sHPzdi9FmMQreDf3hQJ5R6U
M2UykanPZpY7W2ExfIY2AJikRN+yldWTpt68b6KxS0iM4Nw5OWQectle0Ka/lQQhtAxMsW8liPa9
gdAbr6DvkdJDSpnkl2xA2OCV369EPOktiAKfKOuRi5HBaq+k7OVD4XRB1udes2VDUCeMS8MSFQYb
t8E+rAKBvR7iDuIShZMsyHyYqD/edVap100Q8kwWbZcI22ZrAZz0qpg8ufcId5LW8CiB0Xdpj+GR
lQUnuMtLeDXDgQ+HvxuyuoUTQW9zWAuFPETn+sICjdVDOeftM6r4duZYLv4HXbSXM41eOV4Iaex2
j6iD3DeSNKmsebjySqvZ6D4wK+0RjHsDrA5OUvTxh8ZF3uEb5w3UJSKtIgrr8s0zC2WfOhoUzMWg
cMdHaieDbsZN5w0q0ahuITDNdmqp0M8w0l5tZtANbEtkwjuZTygOtvGtzzGe3HT5Q6ALG/qI4NsG
1z3y/RD1fxW1XspQbwYX9+BumiAq1mpiH0rk7yIIdOLRel4NBklHVPyGTDYF/joiCZoabtqCMGiz
CNKtcgNRA1309UJL++qP3VuT45Yap2oSCuoguwWDmdbVvK6Fw1aBmzsriZHjraWovIuaIEhkXQ7J
UDCWTqoPH6e20ahH97RMBrMQkpHi087j8LkzpP7lg3spymzb0i1g6FAq7IaJZRjWhhOR0BN87dSM
2AKyfImsss97s2dFJy+IbPLE0wMBdaGLSbuLyfPvZDelo/4ciAPW4kEKzCTw+pqGqln7pC1/+aTH
rHPE+QX6GRBfrAKoYEW+wDgqpsznvmdQZy/9KwKoyx5DSLLJPG6VV2SMweEv6xBKmMATiWvlzpQk
0gQjHlmjGdOYQ6MeCASwEEEBdxMFZZvo3mlWgelKSIkRjlAW9ibUaStystfOHKe5RvfGax3Qy3At
L/BurzESsqSQNdfTekIswwcZqF0nFWCNSAnmdj1YpHkTWvQPTR1Mr2GnZepQFz4C7HwrMhOg22OD
69ONb6Rp653ya7GGyHOxhjthV36LHK+jrkldvAyQXXv+uuNDvpGerlNejuOV3+OL28BoJcx0XlLZ
EOH0J2SNnvEBoXYnuq+kiveiI+iqxxZ67DNUPVzZkUtUKj6gz75DVbbYyQHEgWR2PryWvLpWjHeZ
AK0FOmYPPlEe5BsDCF3VFVyJb5GkU4W6AR31tMNMxAw5bOqTm9Z1zQsgwKVYtV4ZZk4nciRlFDFT
dcp6DrSr1rQLm3Vl5vYWguTOOvBK57pmebBihua7vLL1PkcucKE49IX6eMT55JWPrjWdWnoApnJK
fRtSJSCgzW8q0dBs4F2ZofCxI2N1CEVb7pqyJKl23S1oM8N05Pqm6uf3IOdj6mr0WbjL7gmz7xwf
KtRiXIEJ4Klvp6yKZNqN/Zsk1SGo43tq88dadQ+u374IAhW93A1NGs38XrSLkJ9PtyQAPVijvGtC
/RcR53vj5RtAQmVam/zKtOoShdxfsqJyRWP3su/R/mY+ujAan1VYIx4MSkBEKXhh3PL2kdESEbm7
oHXxHkzdAys8noDi7A51YZ70XWCSRk5XYAjbGEc9lJRA1ljQl0BHaOg39nZyDB6lfnTo89JeNZ39
ypogXkPhq72qeksl1I4vK6fZzpU/Z7HyqxShzCTICHdgEP6oSf5rDHQN5R4C0Ke7KfECz3TEwT5C
/D8mnCFfULjI7q3uGkwxb4pHeGaK4aawrGoDFI6bzbUHf1O6UxYW8YpLwJlcA3Gloc2TcoSuDefu
DoM0YZIbxD2vz8zUf0Y1MQnUa681wLTGrd8g1HDt2tZz11SJtOgvlPNfZThfOyDoS3u3WbHAvRh8
by0CcR2W7N3B3So9DI3wrt2XkjkJ6O9uWq++6bhdZkHuumlOejcdaI7XyrD2LW+DNje06w19VkjG
csM+uBduqfCvaiH6TNXFazuoTz2jneXG76Rgn3Xp/o4tOaZ5YLA1Z5JJE9gHa7SeeuiOA6/dp21U
PUxhAJlCGt3MvP0FftN7YfrXUE/VehxmBxKbQZlQbmV42O49CVacGXBhb+5XkxY3hrU3LMwzGrbP
jTdHKSyHZP04Mbxay+CG185nhMplMkThpXDdR9J7l3MuLg2LurSr9DrS4OGYhD0mIvf3janee6/c
ySp+Y3zYl2RAgZNUH2EwXuG1CaNvVSZdOLuq4j4umVRZ3hZ4WYDOIUX1ZINhLpmpSTkppguvGqsj
idMjXQHkBWQRgMQNhmgEZIhu81JfRfN8UzbiNuLR+8TKLXLbOwpRyAR3FCAUj+xaBQbEMt/ZQ0QR
yciHY+aPruXv5Vxd1v04Zn4VvnQerdLRE9EqpN2r7Bsrmbn7ygf5MHvkGfXOea3ivkZEDm49qL8j
H9HRugjrG87HQ+C0LG2hvAX/0qeWVd6CPOMA5Vr8Iq90ZpXMySjA26s5dIBIC5HEq8kaV3ON1yRE
YVDXMNOj35k9QREJJXx6kDHeomMzFivSxBmP8Xwq+LRtZ/aLz/FF2TaXveyfJgzkY36qrtbRwF9y
br8BDYxKEpKMARm0T/F6B/75qtHVodYOtANo6CVN24Ur4Y47yfS+nQv0suKrfrBBYiSjZzXj9QJa
o/pyYs3nNNLfiJ9lgkYDAQvVdDu0NjwvpsERJUtUCrjfDns3gggXnpQ4e8zab9gIE3fGyfHQfFbO
qvAQA/PGkG03S8iiWGOYCh1c0L5aqVoXaVX0l607yIzk6qpUxRo8XL9k7z9Xs12mYnlZDHbhpp2i
eMd65jbmAyIhakeZp4t6g3KIuy4rgyxRGNQAhBWltbR0Chx7k4Ze7WVGVgGMuZ7YXtQ+u2z56Oxd
r8vXeej3850X1pVJmzmIN0Al5OnsG3GQxdTgryPFKFeNENXLOCkCU0KG0awwcCV4asF6d6IaQPEz
RkYkKFCb/WQmL0jjMHduauAtn+ZJD7upVFa3qrTIAQG2i3dTtC065Dp4akRfjVlZjXoPeDm+OlMU
laewrWqeqAjjjWns4+AKZIfpEPZN6is05GpJ/Jd6anjqCgelEx99DOV5eULHYPhUzggRosmUtxy9
KZlaTlWSZOJetIfsTtkha2QClTNhwgeTa3TSJxNs58kO7uyCNquCV/UtVI3oHUbjiI0swrLulqnw
J9RAC5TMSrvecF+VT1oi+emKxm2TdkBAiEG7Yja9In67lbSxrozhOsyYKbp2xWy3Zil66WzTCdQi
cyBZVh7aJljQsCcGMWc/FcZBhXXoARXtLBeqBaACxEO0LGDQRJr2zs3psO60ImtUU4M/UUeh9SiN
VSMhnfs9dy2wIntsRioxgKuepbEMJLgnm5G/di1RdkJyUdbJ2He2n+jAxPeq4bmX1FTixpnJdQ+9
GXWbesbpXgwQ/VWKS2bHGYT9+gMRKrObUtt72zMq+D8cncdy28gWhp8IVchhi8BMicphg5LGNtCN
1Mjh6e/HO7uZccmkCHaf80fedzYiz3Ltbogsb1ysuJF5YIVjAbrcF/MUW4a7Xry665Mh1/I+DnJb
fxvLQLvMnp2+a5vGBpSa7vjpBcNyywM3//ZH1FGazh8M/No9+b2sD0WxdKfWx7+Y+6PMw0mfBXED
rQVw0oyeue9SczjUuVY+omFXFzuQGnfloq3A6JMWsBAZeherwNX2hSGdOxK/JhV+j2Q2e5/oSM9n
MbZlvIoOd47eNPvOKIKjQ6nKmRpPJ4Ee7q7G2JRJESzBKfDkdG3nzE0qGPirHAkW7GrabFPlNPEo
ZHbrpnWOygZwnq5bAa5gp6AVDoIK3+TXfpF26vyUsupfN9/I6CVg5QHhkVW7Q1HaH1RWAtzKTTOo
uK8Wcz85VntoRN0zza8twLlpTt0eD7JJqlHm+9+N2YgXRvXl1IwZCwXy3DnuZYFrXLuPDyyCWv06
Gba289U47HV9nN4bb1vMsDC86ji0jrFvF8NN2OilDP1g3P6Yc9D8imYZ6igoOeI26NLQuRto8yW/
jmA0Ud/VQbhQ2sV+pW8nQAPvAuayRJkiiksEDMyaZ8kHuZTtS2Yvecfivzb3YgU/OKrS8GpGfrFk
POfDfCH7Skajpvn/lDGUcWc24xN1IdtrV9HHGRqy25KMk+lTWwf36C/sm5/WNmV6ZOmtf2aVBURo
m5/aSr3QuhO4gJjL8N1ka3Nsssx8X0d/emB8yvZVuRDAXiPdmQAuI/7moWbbEOpBT01HRE2ad3tl
bfV6NDVJlgFu/wxcfUFPwo6YMhOzNvk7DLHt1S2GJdRLCNiQl/s9WlvxtKzBsM+2QDxuxQyoZqER
befZCwfW9SQtlwW/rTNHk+5t4Uolxq5f+orS9SCD3IYfgmf+LG1nJstWS/9lBd45f7X9vbPQcxnk
+muuOjQLzkqpkpnyn5rJCOuCt14o5uKpZM/XF16YnCtUwhWZ5r6qQRr89TxuoCkcdID0OHlAkyjT
CnpGkLEO/q6l+E8JFqBsm7yL6/ky7As7D23FXV0VI44f5yfvrO2hQEgUeqnkkfS9egfK1Me6WGQk
K2oXU2Nq33kDLju9Bfal2UcOMRafsmyT1jOfrFH8N6nmHuvDILaKIojUOpixh64vzHrz0ubVf47e
T7yslNN8mx8q29qiJffBWg1n2TeN+dOm8tnXC/k20IdOgpkBc2Q7K59MKuKUtZTEoMUDsdPEQVjA
PdZSrHvb7bLIblkD0qGVyVrZTozM7NTgfo4lkZQXrc9mIBCfAdDrfBM6xRiq3bi19YPSxN/A0/Kw
Fflp87aL3lRv0lfOUS0F4iLCNvYOENyh6VxxwJstnrDD2OdRc/Qfd86tL3L66lAFWxZxQaDkrpb+
kll5fURW1H6lqIdYrGZ7eXFLd44Kv2FuKtyjNng562gzzw9O1i2A0ovvyBCJKylPq28njcaeueaz
H+fEfXRzoeKxHIujtykWHmPUTkptDf3b+KfroqGfsHaNcFnz4YQEl8KKji28mjQtlMGsdpYaLDih
giOa2yBZuc/4DOkBvBfWRrPLszd19B1ysYF1iZ4IQNy3eeT0lf7UCM9MpE8eYehOFEkDYqfZHi2Q
SBy3cyNdDvKp9rj0IqLFxj4kajCrk6mvfIjRfpstuLu2+sLZ77YxZdASz2jWlT+dDzgdGr60/EMw
i3nywnGe6n6PvriY/gz5bH6RXpn/zmmLAd6phbDoIBwrGesy2/yXXst8/QJr6RjHomi0DBZQOT1g
na52NW98igWb3dCEwTgVTyWyZ/GUgsG9lbYpipNLBvEA7q/3NGS0eiSV8HZcUPOlX1oiHsd5OXcN
6GAoe+pBw3G0IVRsq8r+4xTPvgMjc8+2pgYmdxi5x1mJ4qFoLOsE31SXU35URi1UaOW5cb0r9g6V
l25EWjTrf7JO3WgNWj3B3t9+r/PCPmeb2aNsfeuTAaM8BmPrnGvPAcKVuK+ZBtucgLu6ft0007lJ
a9XDysudEz08UxLoZQUcZzAm6AzzgOvFpLi8x+ykc/Pf4ODMZ3tp08g1++BkkRTAPpMzGfL+fdIu
qI13F9ZfX6+cLhxsgqBCOUokn5rjiUcXjv7stuX6MJbLdrU1QvrUstgPZqdWhlQ2179mHTQ7XazF
aTVH2iwnuSUCviUmSK0DwvBGxipjPTBzNLHTZP3vtC5DDzK3jRdV2tlzjpaLLz4C83e7zYrXpXSt
X6fxrIs9m+nBB0cR+t/G9sZZsTNRrq64NVKNkpZ2cuQDm292k2DCItZRywDES/6Jc7QEX3lj+P+C
jec16Rw/dyMmGYBxInvkS+U5XRCahgtQjai4+m9ts06Le1tAe2VWt7wGonc5s2iAxJczpNp6mpoG
7NRU5dOap0UZ+77wnmWQr3fI2TMvgzDm78YJqiJy01Xe+FLbT3Za2i1gO+AXbIFRR1mjlw4qHmmw
aVa55oSNzOQatoGRTrtRC5pmt5qVsdwAdGkRy6b+vtXIvHiAW53I7Oza4aCaVb6kquqKsw7mHfcb
C7hyCzWxpWZ1FeXmpOodk3XZHMvlDiNPWGOYrBoPuHOkgPZzS1P374xKe4u31srGqHPKHsCzrzlL
t1Xq1zJopxsX9XAst9mI65YJ7ILwA9Dcn8B+d3DFlXrR8HhuYWkzudWh1ZRGGrUMg3U014UH2iBb
DcRooiLvVqcL3n/hTxmoZaX/692stCIJg/cM+sugADHVzXHp1lkTkbRZ/FcQlFiFdSmIqFgzp6Ji
1OgAfRc3Ww7BOKwQM0wFx2zV1YdnVv1L3yu1byfTe27hYoKIrzIUgwfE3MXF4llPvnTUm1B2V3FI
lmgFUraApyzQ/HdLbJPYOarMs7OZTpwzzdKYMba74LnwpZuGRClIddpQmBS3hUVk/MvlOgA1VWPW
Ic0I7G7f8pkDEqq2+tfAwMRyyvb6ZjO71fO1WFrxGDQWd4gwmqTi4z3zMuxXayimxJ7a55b98MnT
VnJu59qP03kVSa1GbXcn4eYHa3KliogjHJ8DpD8xvqdspxxiCre1/M+tt/eUzORkk/1ztqZdS3lj
7RwxlTonYkC0JLVh4xeIutC0Fy5vr7AUV6lVmFtkGxksmTZUj+UESuHm6E0wVg/zrrB6K5SsfgBa
fh+QD0u/Ybj2U5V06fw2LZTIDOX8NKmUO2sYBuONC9UyEEPINirRIhc8uZAZdfE2z4D3aKHpHFEd
eopatec05ScVQj4Ofv3YuBsDglcnbVA5O9WVD0pndbC9XU5aaLK07oHp/LXOjXSnD/ah2oIXqM+9
v24/bP10l9wVK0b5B5qeL9/0zfYHtNSKFDCDrczVeSL1tkomnzBmj5ScsOrNb1K9dL7yUxM5bmlH
epobx5U1MFk0X6bQuqKju7zjZQ9aXsUIp6xd1qvp5pCYleRO2345Vq7Hw1aW174VJcOA3ryOY8qS
wrEbkih8VpK129/8lnJ6q01AU7OwTMvyMFQZ7by1c2sXVJKaKY5dULy21ZAU0nzUV4gGXJtmzDkH
L5yC0wT6/JBZ43Ur+dlp1vKUoxFyvZbqFmm4v6sHC67N+sHzBLeC6ZM8lHrsUPMDJBcXh9cfCiGS
waj2FM/ABA3PgxHsU9e8mIzypLhEKOlfHOGdsFMkM224kVbMO8+D7pi7vVExWi19XE5r7JcgCxmL
qdYPHKTen065l7ahJ6fynlTWJl2WX8Gqz3qwXRi6zv5K3NKmXbb7+jC2B8NKb6mbPmudLNiC9dta
oeehFvC33/qLvq1xbQZvTUcjrjc8zGW3S9M0dtsmcisVwWhcNSNLjLH7djMzaa16Zy9cLvmEiiJA
9+R+5BkrwjrqdYw2n3fiQlWPy+MdGDOm7Vrm5W7RQUANc6YyGd+KkPNeW1fgd2E92Mo8z1XtRYG2
xa65Xqt8PVrpcJ6oKSvh3fOBBbZwRiQ5WlT0HZ+rM/yspXXyQS9R0SzHsdQEO07+0uNWRywwjLyB
qjhNTvkOwJRki4hct6J3J90VhRkiVb9HVfXHIuVKL3MYfdpFpkO/ziePfwWwvC7eO2Tybkn9qM3L
X3/2D6h990wFn5nuxppRznF3T9Jf5djGrsM7UB3ig1p0xb5tdBmlVJKm+bovVjciBfWWivHOH1w1
59P0cBl3IMp8uMNcvHStd9PtKgtzx4g6fzjeaYYNlxKgy81qvVffY7DlmOvMlhPwoKr+uIny2G3e
q9lWkZrkuFt42ov1isSaN5ztc4cpVIE/zPa0LwDwQs+fXjdRHAthonWQF74RH8oMDl7/t/HZaaBy
uLRm7cebrCkiJ4qFtBweQVcoB29vfdA9eStxrb24+Sn8QleQG2/P1VE2fLpbc8jVR2HwpQw8KsUe
08Y8LPXLKKddMS8HH7iGW7lWOIe0zztfRqvaYfH44WWeABs85eZuVeMVGzQVZNanQSciVehJrjfH
VrggwfALhtaA3U1cPEESpFB86b17mEjhdtuPsn/yK3FEDQPadceqgQgPVc5zZOWgZ2wLXl1/1LIG
6Ft+tcFAPJOFmsJVmXdnP+h3OatpaIkpqVetAwxSEOXo8jrzAM6W+MO4q1LtnVXvlMOIuBXIDZzY
Sab+e2PUn0NrXMchuNWc2zFWMILqauZ35DZIB5DDdPxK5b22sgOX8vtwosHW1PKDI/3HucqeqiL7
R8Qw4pjOb7khenZjcTH6Npw2TNMpNM8E+gkxEPpd4CR6viLQYrAJTQUiWvrlLt3KB7bBuC406OGt
+Q4yJ+kWBKwyNf+ba8ATle0Kd/zw03WKs552V03Z7xD3X5UvlnCBXw1RnN9Mq9svbX1wtBZux0rf
FoSEQFhfwtLfVCBeeTAeuGNRW6aDijvwqEjLsptjTRkcj/nfaLufC0NkOIi8jKy6+Ew97bzl8xMo
54PZbMiYxPZvcsm+cWl7Oql17Pa6WsbIIv4bHNd85oqR6InUuc4oihurTp7qqnovBPxf4E7PlZwS
Ifq4GsQHE/p1nObuYpbGgSH9Awh6L7btRW/c99zUP6nMSizpxqVdvQW1ATxj/ji+fE11Peb+B0S4
21WDN8vVT46BCsamnxPMPyc5m3u7DRYdlV9QA7fdVU59lcDx7rdOTzZaGnj1expy98LUn2vp75Dj
JKYF2F4v376VJqtuP+d69ViIel+r6qEAqzGC4ppvKzsXc3mXLY+rVO+VsqEUvSb2zP5z8IYzM1w8
zO23MNNvmZNjDOXk9SjGOrkgjOg3+MWBYHkeHKtvjs6mnzc9+1W5+mRW+5Nm28/cqLNNdhKgJhxr
r6LO/QNE+WsgNQx75f7t5+IG+BaxfMK5f+ODfWAkjHVv2AFtXjr/KnN+53K7R/kgGdIhmlW3Phir
/l7U9I2p7YXU6iTbqhcTTMGav3PDObDsgrA1ezctP6U27y3549rnwuvihrW1GIA6iIMzxvJx1dSh
qF9wl79BiL57w3ML3b2at0V3dl4gEt3vEAm+gbx8lJ1BmqGfpNlPplyIfP1jLr4dn+mv5zel3SMI
n43FfV4bPfEWESOljLT1WFf4ktOSTVNOvxvoTWvdRqWHGT/H4qtomnTKvNwFMQpJkRz/Bau93+yz
byEYyR8Qlp2JMqb5NN8Vi3/1g5/GYx7JZfMG8nLA1nCwNDWG7JyvXu9eeMStsJ+6/zQbMYsyND0q
GvmiBxlQC8vv0csnOBQ9ePAy8cfysxYpVGGFaVe/6LP2PrTmq2lmQyzyLZlc7VK48uIhNA2NBo1H
xdknTAoH2Qd6WPqoh0HZwwhnMeHQT7gbsUEPvp+g2iabxrROvWtiy3P+ob94dfRU7E2gmQdvGbE0
udurJo19IYbDuoxHf2qLyF/yT6GBBruqdyImWz0ZoHOD8SdQh63Oo8LOonI0Yn26iuBHazjv+5Pn
PGlKi/zgnfWdqhn72KPWSZ1PRC0XIYp4MSZWNtgk/5KNmMWNnrM6EetfrTvkDLH69rU5z6U6lhZi
vIE4zuLB9LSwlcepr4GXlzBbfjqz/igD++qvEMOoOzRal/oaZtp8xhgbOZySHgxc49YPpmwSHbRc
siW23nRtLL4mXfZSO390+Vlrz9tCd8PsxitFNZl+Ghu0pvPjgMxHZwXI3PJZsyWMNYNi+W+ByjT5
taXreW7e1qo6ufPH/aArg1jUz1hjokL+Z+mv/pI9Cts+Nvpfu2wunqZCmg53oi53Lf0PBYLq1Iwq
PDs4r5Hb4mM3rfOgWwmAgS1QnuSnjneXuv3eKP91zb/JcPerp598rdhrXh+ZPuoQPpohu67zFmdo
PbR6N5e7acue1fzRMXZ3BkAGwpYvIqX/qI2o4M21Nrjt5cGyB15cnu8orkyMjAdszBgdnZ02BxRS
N8sJhfIu9UdWpTqxZnFzHbJy5XZPTHyuloaV57WHQIR1uXqpd16s9cVr2hcaMZ5QWyQNf2rKdk7v
HMEg71BtZHovDcYC02TEqbjZaiuuGgRjgRVpwH8QgKEqqy2sxBbNqXbw5iXOgBujGU7dhjStNzu6
K4u2Vh1cs0TwR9iB1x7JnmMhFnGrTQgZvVPbICdrkpaaW6N+rDOKDaATtXJCX1IhQZpCvwhCsjdD
ygnCsSTAro4smGgfr4KT/jqo0KSfOGgLtOYlG/3E8nugRQi09T+R3VfAIURjm1f/RKl9jM3/vwo7
GLUkQLmy8OtsGenH2v0K/PQtWJ3z4GVnAjZjaa5zrBz9Mbe83SgBo4ppVzty16IV3IJlx6enC37U
h+3liW3+WdS8H2pJbNHw0vELde9kw/LZSHmRnX4OoLvWNo/MrH3yKhGhAEo0/86zojJe5K6Ww23J
lpgFHuH5rIpIekbU1mKNU7NM+vt11Fn6HhsPtpDsGab/t8tmevDa6VQEPZdYwdm0wYW3wAOH1f2w
TO157IJPOJZzuhKdY4y71JCxq3cQLf3F76/C/00VjgyzvbT9zwpmZSKUS7MnTW+vcH6ntF+vS74k
NhNA6QpW3Txm6RHuH236m7UvnXdHFhsCqK6Nv4LUPnsqu+npU2eIQ1tl1yFdd5qdnQy1K2ptN+sl
/oXbumWo9t9L/z/LfG9of1WiB00cnlf1l17Y2CeYnUiRs7ea6B1tJN4gneNyVUB40tfgo7pE2GD7
3UFtHso5cXVYfnqsBdXgn4S+hUZHrx3qs6EDI9NR1gg39ga0U+4/z9yZ69Gtv6R/XhD2jTD6Gt+m
zJPoYot9KcvHip4A6XaRMFAsFsWuvQ9Fyjv2c5CYXcnYt6u0P9SfufV0JYOOC34DHVyP2bRFZU8V
OaykgMptYLA6ePnAKy7N+HfkYl36UwH0NU0LQTTV1fC+psXh8vnrBfmuHaAmgBjE9DyvgNimfEN7
hu5Gew/K6dCRtz0IMIdRf6IKOEK3F+UI8qute5jXB2EbfzWzPyzCBM+0D52fPitdndB0YjlbPmuX
SazJzkPVXP2lPONrShbpPxGIeXRc52LJbkckcdRkzhVjQzj7aZL11qddf+e98+3nwWWacBYE6ZsG
HTBW1k6nLltWTThR/nlXJHKDRUsm4tovrtU2pjDEE6LCJt9L6z4uj4m8C5vorIk1f4Y6wcUzLeg/
x6o4uplzsFtkPRI/ft1g3inWAsGI/r6Nza0mWj+slQ5soaHwtgOeUGdmuxNFVRxMMd5kFvQJBba/
mbEi3TNXO2z66l9QYlHJHCw4qsnKW5dabwgNPJ6zOzHuW38CK2Vnq8uw83pMOP7EkoPoZBDbyZN5
0jpOUvGoLuhDbcJPUUEBNeY0+1Kyt+TH2m4Z6oyj72wnrUCUCjoTLinVg14mwy4YQgU/POX5o+lQ
fqip41ZpkeZNnJ0Wx0tDCbj+XzH/TuoXfdxHUH5h931LW5EQpn3UGm2/6hzZfuyBnYnxi7SkuEK4
M89IRocsWlBahlqXf2qOPHlIVNeC/5EbtPNJ1Cyse4UKRzEnpFA8KQMzVWM5yEjbJexbTh/behi8
BSmLp0E5+UoCUbDRzq4B/LGsBIG4q70LPC7Cyja/md8lVSR4S3GxGQdZux0ki6Od12laH7tyedFQ
je/1gN+V6eTfcq1+U037GtvsZhr10woj34762amhA2Y9JCvhVOn2OWCKzFPjZMxr2A9oz7r6sBAi
sOrBSYo8tgEXEMceaudtHJvHHpMP5QEhaWRJy4XkBGuco9PZau1cdcFVR1VrYcZLs+LgtOxGCArq
ur6Z6Rz2zPTrZr7QFhN2Hb0TVhe5dfqRot/b5uJxGu9fdO2yANezsj3rgxuPZiHDYirwkPhYbNL9
6ELJ8RXNmVcFIU988woK6DjFQZBWrrPBlhG9W2gvJ+OAe/yK3ubIFn8igPY25HCCk/1RNcMUWrMd
2ZnxbxVD5FnclaLcrYaK1hbBfOGGdG8kdfU2IoLi0Xtl0GGYrIEq/8iS7tBpYTqro0nDt2fk4TIG
sTV6iVwNjor7MnGXlJtfdUNgYA/VZN+Ftc1OM8evyV1Y3bMOpmHl42WYCwJ5S7U5RP7ns7Csl4oG
COiLclday1823F1RQVnmsOaz96hDoduii0BZoyJV4aR8vGdP7Tye05mhYDYSL814rsuzzfRv5sU/
SlKOy0ouUQ1yBM5f+SujhherkqFA9U84rtAO/qIVvVbeEuszduZlPnR2fQrK/pl0nqtcO1Cs+pQP
8jANTGMjTq9K5e+ma+PTQFonOYBTuSeZ6WaPY6QGPSo7FZe1j0/RDGWn7R2MsMNa8bD7XzrpWLba
OJ0xJ7VlNDcaCuImNBFy5eYY9an5ndrjyYAzVbqMjSI/ZDr64qZL+spWIZi4ZxbHu3LXnvNowtuJ
TSVybfWkceOPIPkFTEFdrrHrju9TuR7KVJ5mlT0uZvqq+oCrueBZ16M+W8+VeLGgLauSgUQEO8ep
X0ddP1iWFk9zG6tsvTXdvHc1J14BJ7rpJgRrtzgb28cI1y96VK0cDZYILvNaHmuvjKqeG2P+d/cn
5rpz1bzhy8h9eIf+FHRsFDRTj+ObDPq9V74zvSZmuSGV1WOnANoDGfRBFostCAnaQVkFb+vjZ5Eg
SqO+M9R/Jk+1UHmMZBqj8QbipXZBh6NBdLtJl+fCeVaDfEH2Ea8zPq1Cgm0AfjeOxLTBtxf/0lkW
3rU3OJk0c3gc9HbPDAU3sZFOkZkHmymPAtsjrecYKnm8NUMdenlXm1kQ4IARsKZ/W2Otd/hcb71I
95Kg2dWF1lMbmuQ0uNuhzGbXa+7LGGxJHvjDAwJ38DVYmsdqqvK3liMBMgWVnO23cFW9t2srA7U3
vNZB8IOi7O7C6xegmClTG3YnlWiryMAgNJnohXOa0/EicLJzEcIpI0Lvjoh+JyyYXAe+3CbU8X6V
EP/vHScz0w9gTfnON6wPjMTvlI4xs6NEiny2iWjtAKiAZj+0NhBhayAdzbqxQe2xvSqvITDbZrYv
nE17RAD/Ccxr/YWk5vIteIVBlf3JhiYh6vqVbprHxS3/DFb6T1RFAhsRz67JS8JsU7lmYgl/DfOZ
opR8Onnej1M0RlxQTVBXI//dfu57/HxAzhxB+35FgWkF89lss58hdb8opbGiOkDhP2Sv2zTHToty
y9BYerP9sBCXUTRPflq/tRyaI2GsuRqOHBE7YqC4L/gbSvVouxMRTajWzWnfuuJY6+9IyZ+os3hZ
KSTsHBjKDk8IoIbUvL0P7eN4vRPm+MVD3LBXmJbQ0rRbpWauNNaCSV3TbLoFDQNKB0zNSRIPqfM0
+GNEUXqSph3uLB+LE4eBFoTbNLZ4bsTTyD4KphWj7jm1qHAtp4smdEuhWZctavz8/qt4LCbngYid
CcKyfMqK4oXomp0fYFGr24s5yv0696d5Cz5IoTosXf1nCdpHfxwv3JLJ3DV7L3X4RnP5zRQgVvD3
+WC8G2mOhSdfcCMVfyueOVvqn5AUmKfd5y3jCeZPxBkrA/o37uPGgLaoI9RfO79p4kClYd2XUS1b
EXFwP+HkANVA9ZaZ8FMrDYeTc6x9fBFVjfVvS9Jq/fGX+rUf54/JVTfN8nf64p1QvRzNTf74Ggrb
1HX2o+Kr0CI+rhB7b4i5ddUfnDK9qBkG31l8kagVcEdUfzpjpGeZcMew7Ltdm8K/abr2Ds7+vG1c
/1UVPObjtiJQYhZorimxEFzMWmgKqGPvSHYHstjha8m+veYt91gE503bA2/uzbWJ4CnjvCs/FISB
24iYJPXfQcAmWO3Jx2ONdeDLWSzMOyIydQ4H4Z3HtkJxp72LiSoA52P1xGGpbpY+HAzFEKCX/zWr
Y4YrK4FVTM+bQWoHH3++OjuROZf7V2OAbMu4sHzHSGRXnh0f7kT03j9rNH6DgTQiN39wOsp7t2Q0
2BwLfFxGjfhvudHNskTjcHWARLpB24983N7SHfEE76Rl/6YBCVSDebLEjG49QKBR7onKOFm55Jv1
PqDYJ6EIOwMcfo77HIP2nW8cml3daodN9EzCXWhu6y4DU3QAlMrpmPtAj7kGzrYlq8weRPFGkgeB
mH44WUUypH/6mdSrgm1nfpldGIq7/yUHqzcfVjZbwkv0QNsj2t1JXNM189+k+og0n0iV/8RshJ0+
XHxe1zYFjzWKpgpZZ2gUqkuqTfvoWuPGCf25sUw2VX3zlYb5Tn9tlu2pdPzfu6naD4bnRscJO9Qv
9EnvkHruqG4qQwIO/+QDUwXCr9o3rhneNHuuu6SrdC5wcIpAFxfpcem3wc7Q6+NYqeOg/8VGE9sl
EEl5wP0eGdN42DqP8fNGfcMcGqnnoTakOQExZxlgL9fGh36pH0ZtOkoHN2TVFhdNV3xDxCl3UMDk
Vcou+9bP6Tmftj/l6K77oOjpHG6mGozP9+4TW7ob5hKGRm9bggDcDXQOB0uZBdWjTtrwjlbcnmlO
cbBL2jKrKk2YLZkZrQBmYd2Paf3uiexFF80beqbHrmre3K3/FhKZX6A/jo52yriWIYh+unvsNA87
pl9n2CIDPKBvUAoQfAM63KsrBNt1rKo/ZWuy8CyRZyzYMGRTx5W3fU2OOBJyW8R9yRwna9N4NaX+
CmL5rG8jCBBKnYfMU8e8Es1tHionQnNQJ/kwmgeHAMTWmqYz6snDvNXbW4mIW5+a51If/2pNt0Ri
6/6j1m/aBdJ8Nqr/cXQeS5IiWRT9IszQYhsRQGiVOjdYqkJLB0d8fZ/ozZjN2EzXVCY4/q44L9JX
wuI9tCWJodyutjAXOOzT+gdiTmipw3GqDRJ6uXqfLRC4XqtE68GYf4paJfdQ/ithPyA/UsNskh6Z
xt4bdbozMkFdLf21kjzexGS2V0n/6Pi1Ig40bT7AmNk7yKVd4Xxiey0BnCWf2o1fNEkV2pq4kYUg
XzpHatjYiM3EmjfuOBPa0UCtS48CIpXe0t2SeD8avdhIWHt5qfjCsi8MXvexSV4UrYQGJdwTBIev
tmnWVA/nmgUnxKD43JTHR0ZeaOm9EYYvrfaoOMmpdHvE2fxXaTMSDPizubnHwftQAWdEiziNLrkJ
Vf2mtrAec0l6+U1noO5I7NAMZFKegySnJTGThXqMjREudHKoDT4sSbFp1b+EsMKqSd6psPu4OKHm
tdh26cbL6jPm0lHQ1vSm86QRZuFXvzZ6LxDDsiJEx0vPhC4c687bEDazFrI6Y09ih49NTdo/BUQw
tTw11HsdMw4GzfzI4pKlNdpt4FUoUVZm62tstZU37ixWay32OimLpzTRSOlsTHZP96HToYIzJytc
kC2/z55HJUgnMmsRkYORaavrDpN1wmfJKebbyb+Y+0U83pI0ueoLPZuqe/ake5PTco4iakEJt6p0
79H1WtkV34DUBHXBBBPLAfQCH1hMf1tGvj1c4/isumnYNG9F9i6t96r615hZx/SprZgANkTcuRZZ
81mPEorvTMPxsivqkke14eSrtjg8nL3oS/m/ng6ZsSh+5w6nPpPbtIa80hOfWVkduYp8hPOQi/1i
vehldHLjp8zaM6Va4lahSyGT61CI1rY4qTPiB3xREpb00tekSLnk5YeYIl/a/E3243fGozsle2Lo
q0EfiLV+FVwYI5Ld48mxvHBivKXRsyrRFDvX9sV0yomqxITKh1XhcDzYV8wSV6UAPhkBmc+xpstU
2n5Wf0c0VCALr3Hn9B4voVpZiXvNO3s/j68eSBVLMwMT6aixvgun2xJiod3IJdcbT17EpPeSpu1Z
cbsPBqzj1BvvRLa3Zj4wgzrxtTPnz1QhHChvGgiJ+D0vpxVLuqmAvExqFhT1fBaxPHk51w5mEbMy
wjH5k/U7HF9cvVdbB33C8Gsq2cZSbdS0J1Y6WiDlNHkD2NJWTyTxK2Y/MgUm9Q8iFouZ3xVrCElZ
bBXeW4UZqBX5LtHI5afGAW/nVEfsPBLmukGwtNr4QpUD1kLDq1oGzlyz+6PYmFAvUqRIuFH3eLCf
ZQVlQprjWY5jwhWReCzJc53MHJyWS7/UCoDH4hTPSlhHN09PL1mmrd0x00N6XrfWMv4pcf+ekZHr
MIRjV1+3rfYt2yYgG8fYS4WVVRNoHaov05pfhdH/ZS0rkYbM3JJp7QCkVd+KApcw+nEgUJtsaq1b
G9DKPPn5ou57V3uWVL6UaAbB2+0N0mMpH86xI8zhdDTRCvcyy+xZUwDHSyhEldHs0illaWl8Ufv3
StArXjotyNqZtzJfgnTJ3GdNSnwsXX7MXhxESeQeI9OQ+yi3pK9mXRmUTvtG69iB2WAvoWWNL6rm
fMq8v2e0HQENUk2Sc0/Lw8p/U83Y8BMIhcKXrMiXLwa8ra45W9n1W/4h25qd5G3vBiVF/Xqpn23a
dAhxSDl4FzOR3SMVjXWOVTz00c308EGzIvs3std2T2Mo2S74raxkgjXk50Ui7oqb2qQ2yN6tJrbX
XMck/611ZwYeqBL95/5pRgpzQd+f2pyhyGMBOlLcKuYXvJijCHpHaf/NzZRSATOJ6xmxejeRfdT6
EcRBEWixg0f5phUt6rLp+pSWfD0yPjX6jXygR79X1TOtGmoVIrvoGb8bHmclz05T7J4BWmzdsiH2
HnH31e9WNXyQjtnNVRuy5HGPS87zkm0eFfyIf1b+SKtXsInUp9rQn7NJPy/JcEpTa583yY6y7rnV
vXVv5p82V2fWcylEStLdOBDALTpKz3N5iUiMUYSme6J+xGr+VT16F1aUrYxlhHIIyYksjz/2vxEx
iWnczaaO0nnsCDE4VYz54LyUenqwhE7HT271+RE1IWZBrzbl+KUocouK/CZE9VxQ0cshUGQ2STm1
XNdOs0lb5Uh5/Sw1gp1t/JzOFnd27bnngxS19hkvfo/U/4/cGkGNKlwSfSMMZkGS9mkPS4TL1qD8
KNybG6W9EIi+JFSFYsvibDaKMCu0YLRp91ll9tvIIdny9hFp5jlIxS8YkHmd24+NUGnyZM09eO6U
KMyA4i16wlHZZjISBo/+kvOHRZ7Y11b6ZEN1UIyGV99VcaK4Q3ZtqIx/JeZCo03BvIigzA89Nzwr
zxjM4lPcVidhgzqau9DhFp/k5dOITZCWj3ou2nUDrn7uhm1vGbvOrMNeM0i+8mFyuP/PDSaamHGn
B06WkxkXn5PR+UqMgMCcqBb9qrWZ9+fXwczXjkMlemGJeGFtui4OPOOQu+1bxP+dhIYdXAHFLzXL
B6OwGbQ5rJMEL4EUApZnY1unNrvbQiFpoHEhMTZTup3xX0QZ4QkZS6iYJU3aPJw8lVnGOdVSeX5Y
whZwJBJogP6DWGaPvyksmq9aeUTrLTLO9a2clHcWOWDx2DQeEyRA3mx0CgYB1jMXn7X3MTys9Alb
Fv3gET3edNm/1LR9JfsrHbFz2/HRdAhoWhEDqVdtZ5FjFiG4SnIDOuVeDN/sT/Q4O1Fi4qF/tJr4
WaT62z2wa2+Wi8GV4YEvVFvt4V6kiPGKpXV8ANsgo34aP6RVz33VRvOrHawVO+j3ffaWtB9TV+9M
cS+U5K3to8+EfLDKO1iQdpkjPWBe28IJOEYGRywthzsD0Vp9tA+xSPJV0/+KCLGnTu6TyCHVbIvE
Odpt+Qec8n3GAUSFfG0S4/8BkBg8caqJo+l1MrUgf5DbaOnGFgtsuYetqD+dFrPbzzARCjHhsxeb
mXdieWhA1pXr/iomNerRGxqWhbYDrjSx9YTazcjRVpHDsub5Cmd6nQEXivmoqSWskqlZSzycEhHF
apvD43eu9yg5lXJuEG91YR7iqHlP1HgHPeZoTo+eVc83qSjXZVJua+NF7en6j9XRS2vstOy5id0N
zeX/KSIrcFhv2mIR8VSeKQJdhGluM6SsNJ2vOgF9DWQizmOMtp6dxsh5b1TsBC41aomThWMO2QJy
y4vemKFR0UPuHX+xynSl8MPQHz5iNXHNccZQAj7sY4Y+Qkg5uUxdibN1j/IpGNzkrHzWDwC5YU38
0KgftlXzR8fI15PuCHjHL6yK2mPGX8raqto11lkAmafHwtH+eYhIRoFfH2tHiB2k+UnNjOQvRmcG
wmV9QD/6YlL0x7H/BPJMejI6xSknGh3n19ZxP8to3AGjQmK/dgUVwfkn4iFq2kuaUZQf3WP3qAjN
0zHX3FfyhNbadPV92rY30V/ttr32euyXiM5aTgMrl7CG0mj4UdBOPAWajeeRWcURapb8rssXNe0P
w0DmvZaXSBv3Y6GcwOofQVJTg/fWnqdsa0s8iVJ7SlKC4QoNa4xQTSXqqnpXq/miIKat8hHPuYNk
sjZ1FS1FMW7IqzLIqC/xAwQ00+XUVeDDfTmCy3jnSc8FhKJGx4rM2rGwTOeSWpMTLK54K1014KeO
xqZll6p+6yXZwHi+pR1fz0VV9480XNdd+9hU+OtNHrQEDF2wWQTQ0vzNa9wVKDsgg9MdCMwR92CH
lD2txpn7OU2NfeeKW6e6H14OuYE2PByaMfpUqv6XTHK4GMM1mad3GctjH8dHaYsftGC5Sk3ltR0z
sod1oC3eZSCoK+BFTROTaMPElEzpRVMTLgfyp1J5Gtx8qf1BcK2FUu0SRcn8uFdO5IfhEg6fuO9E
MXnT6LBRwH0Ufep3OqOPEAr1Pkc+SvdMzHlbgXdE91AXvKwaxSALvRTvMkkIu0X4GKNzZi8O1p+b
fKV9dVHtBIxdCm+yVOuzQf4u17y3JZ6fjHzagcqmThptEiO558adlkvYc9W1qZ7qs7hYMXHqhR6Y
7e71Rt4x5l9Ss3mkfNuAPPErQQmE9EvLZRt4gc+Ti4jEiQIXJjRzA79w+IvwJ5SRlHH3RX5zy77r
K1rm1i6Ggwf/TAoB/oCZVdHMfUmETsPzgSky3oyWYFu6PMwmW9vZtManERPVnKbL5CCRqlP/6onq
O2fdkN2BmCq+BANqS1JzGj1tldjDjUzMDXXr0IkkqCv3OlbFrTNIZJpmHlg0jUgqtlev1/Yqzm1L
V89FXfH4z3rOczvu1ghwm0KFglNnw6GZ8+tMlK/UcKZdxEqSgdfSSR0kTJavWQQYF/ZUAjosep7R
2YhCaXek34Q57kqk5nTQ9qmFvW4Wz6pZkINLOXbJ3rXcxhHpHBL9w9iAMBm2qvNTuNpWHWCIzR3A
ueiAJML/UfaWWfFZK1C+e13ZslgjzI0StJj3lFhQZyhLX0wnPXCybKl3v9pO/pe4SxgPVNvK9CLF
T0Uu8qG86aTZqbwGijRCLjRbZ8AAQyNR+ZdHNS+ROk7kbP4D9PPslQ0NA+5Z0vJep5j/kkOhQ8eX
i5b63Y5oWnql3BmGsYvjYe9lk+WPsnutJ4HeKc9FRA5aTCFxrx3J2Es291vXFEcvLz+MggsroJx5
1Usui0X9nevDfRzIPvYFnlLcj6+dbp0wfktu6AbNtemEM7ctVO3WRM5VF/F9eeQ4GXRSoRzUzjw1
Cvtge6gvxEGcCH2mNulTFAOR2cF95fdGjsjSuBf02BMLGQSzVYXPLQeFZkA8de0Vx/onuVJyyDap
Mi9xQTV0XEsH0ehcgRmSSOdUY7bLFC9mJW8PpsNDub5z+X7vllnfjqnU2PfeZ9w1MxRWKsjx54zn
sGtl1/kUU26y5Kc+DRYOfSGI7yboNRThS9xc1G7fNL3lrxwdNsXEIvoWKunNQDCgrBPWs24kpyz7
NOguSoH8sbxPbbKt7PLMZxM+S94cPNAzjw6HNAdC7vPgi2hB21qyHcPepiNYSwNWovlUJ3oAgVMz
VTZ6+1JPCOdOy+si2RwDo4vOfjrYP7j1AcUtPBD52WgEa8Wov5EH/0qFF5gL5EMrQp5e4p0wcEY8
1fjuyEZ1HJtGkT53SURYh503bjrwLCFMWNx7hrTbo+mJ+zwVTmh2XEbbuH3LEvM8gRfY2lG3NdQh
PgPBTDeKku8zBSdWFvqJweVk9NT5E3bFh8sj/AZN8RYPKbBJhlPibkE25KhcY6dR8WtCryDJE3m3
uQOO1yoV6ZyEfpKmORvemjd1+lR7fgd99/WoypWCg7BGtO775mrwrq067Ju4JjXtOOK3aiiNVUv7
jMv0CpKw2ADse07E8o2LQ/Fbdk+048Korl1cIsV3PFAFSXoUY+3gFs06X8Dxg/KUEix1T8YyR/WZ
s5JqWJPQZtc5JT3lVcuLl0YiPayohmmUh/iDWMxIMbagcIyO/7hzSMhO8529Djt1MHfkuGiEZFFQ
lohBsUnRowbzFCiW/q71unXQF2K2xsT4s1D2XcEfAGYmxs4feRCo0mA3WmP0bDc892Q33itaosRK
dBuIbMyqN9iL2EsQp+y/wZLvrFGl1sKsyPPsYlYtQ+z3HvvR2q+a+d62X2rTG4Ix50urKVEX2lVL
Fw42TOUypcva8dvZGfc6cLlgrPjSkKWlX66ahIAQHh2dn1xlfXCr3sYyfncK+VLWyqWcYqx2rnSK
5s9LGrjEzzpUsVSXgV5n98pIbtYAhppu2UokP+VYX9grT84ke4ugH1Cs+QTTsDccKvI6wZhKeXN6
khOGelxs/T1VeOP7ZdPl1R4MBb4BRxwCTTI/A9GA6AImw46Yy52axoReBTlvh1uYYgXU8tj1Xrae
tWij9t49NqyT3f0vplKFKN+j4rWdOpoC0L7GjiBj/eE68tVi2mtiY6fCvOMGAQ4IJd9priOBI9U1
TtGinnlueYkT7BQOIbYt7MRsHOs28qGT3IdE3uNo8TsjfgLxAXG3Ww/M9kbEXKPP/9hhh2uVC3fL
CfEaj/Jr0eLXygWbVcGlF3XYKtZaPsIwzrADE7DWCBWLkZtAzCUYmb1J6k2JmpxbKztevk2u0ioQ
rUHpn1rKrY2NtjYWoYMtkc3pYVqiJ0WxnjSozuM40K6Ydjouv0AYFRx9HhTPsXNO6rIAzRp82J8b
ZQEOIZ68wX6xmXKXMQkbdWBGEE953h8K+oyYjdyts9G7ITWZcH+wR8mg7lwVhKTSPCLzH2DBMfwT
cZ1kubfKx3iK46HG2V6Nigtru/cC/Cl+N9kIyeWqRu+qDj2F2TzG1tbGTdb86sW39ihAl74YgOi6
uL4t4h+ZeK+4c4PNVsvgaiubj8rCTV4d6uOg//N4G0xH39iNAkkDm0UFyxmZ7GiqNuYw+X3abk1r
OVaucfeSxE8dcpFgyYZ04iDL3hRn+DRa/RHmhf3ltZjuE4FvcdSjgR9EzR0A0jd7EcqWdCuMir1j
loCJlZkfYPmuW/XeriesRLGlsLrJZfrhlHk4WgjDUtllKb0YsnJYqIi6auRek4UMbW1V72qhPWnJ
AOgUP6bGM970kgsV6P1oSmu/M8npO9CCFaIimXIidhM+YknV3B8y5xC3xt1mTmzo2MzIzuOIGIJz
5yxiHefuqm95N9L05i1UNQnlGQ5NICQH6NgB0FDfiYud7ZCu5apRZI9hVfShFnuh7eY7rosQXpzl
OSl4cOycDOAjwVVqDhc9+DuEecjZrSWqts7N10LPzxQAs2Z98ijcjSI5Gl7HOwkg3M7KDxq4XL06
uSVTA6CdnccuiWxorfTJP+My3bqzFiiTfW4mGTw6UCypOubF+E4hcKNB4rb1kQ94Ify0YTgyy9sA
JKNp3Leq/mdZL3Xs8EyyZz5zrYtaqM+20bxSmupXk9E/J4xytQJNUVKw7HFBS/kEy2kzqRrbYoc7
1WU/5yDql/i9e3y4bd4ekcJzJRsNMT3MCSUvrGlxvwu1D5rqFfRX4HlvRd0ReYGzpHONJ+06DzNV
NcVvYBg7ak4MRrtxPwsQLcNefxmVOUScXXfjq4sz4QmgDM0xX9BWHMZdgxaOR7g+V1dRMhBsUMOu
7LZCfpbInxVlPGmQC+bcotqyxVr/IhD6b3YTlIwqMAhV0YV9d5To3gJ2bR17p8bKpi7/ep7hnGwf
retd1LuhPiErkbBlEVjodvNFKaFvV/KXkfe7c7XDOOtkwPXpn/Tms83RNnvkaVRVD1Jk1rwh46uR
mdMRDkq62cX0PbjNr2m6V8BvWBONx9MmN1lbB7G+POdJGYqiX/ePPTQFzixdRzfVwrJp8UQYRbwS
N6QLdQFoqkt2D08gz5UtKy0vwgbEFc9b0U5PtqLd5jzbQrY+j6I8j4qy7wfrNFJYs9I0XEZv4/J2
uzoETH7iyYySooqDG4Fq4nvGsIw1Mfq6ydQOH5NyoT+kPFvZ9GHGLhOGiZL+4iVLYA1Z0HS2b7kD
dBCdZtmwThZ3FysmD/9HUQAE498ChN/VqXaIEJq7Kt7OYjmS7tpTPDnQ2z3VjK/6VD7xT0bMdTcz
s/JM7r4kmGZz5gA+O0V5/FwJdds3gmSHIHNFZuSJ4uJNq0tKu856MR2/Hln9RWcrkJl6sHvvsjgu
JcEoENJ4HzSQok4X1GiqSdPsdTwE7JHR+BtqK7DjLJjsXaE3J05y8BygBz2LwheFuXK6ZlYSEtbZ
s6DzN0qETywReDSQGcmzWHVV0C+l3xT2kV74oa2689KMP0BCbhnY5sbuDgmh5eoR84yN60QL3o1w
IS38AX2impz5Zp0HnRZvnUpbx5hE3uIeLMvlhsiOxOxP1YbDIvNQGtZaIGJEfXLijzsYbKnuvfw1
YSro6CZYNJqtwSuvS2NZZy5k84bLhIk5ifTTu3aoCnxLIPqfs+B/5WBkpvH4h+S2dgXoSESZpEYd
L5ePShm+e8n1FioeRI+jUAXUggb/TEbvi6L4LBZ9LgxlL6PZjwhZ5Pn8qnOrmyyQJ+i6Ya1F2c6k
iWKXsVx1BjQl0RAypCy08prxOSoN354pU7l5aawktm8B3SZy6CEng7XBZuPqED2sy42Tfurm4nuN
TWFHPctHe9tUk0AaUTBys6viLKwq/B+mk8EUZxW8tZOY22JRr1YuHzTCnaPl5B1u0uDTSS686uW7
g7e4iCosyuzmFv01FZ/qksOWqlhnYMh/eVnzlNfnyeDhahFnWArxl0XxO/PpEdWD1JGhfel9/w2M
/UfT9BdD0H0goQOvjF/1qqdyv8q5l5sJR3NmsYGifDxJ7boplydXMZl2piArppCHJIyd+Qq2YhPz
14eEFH3W/D4GWUIaTfQ3x5sPluZ92wvStFovd6fTj3z/8LkJ67JMbeO23yKmj68UQQ55eIFp0RfG
ByHYd80b1rVic/dd6JF3odLSZiasUHjZM/thYWRUxrZMm83c95fBzD661t5kFuh8NR99mAHn0TTu
Fi2Duow3gptQppf/ZGO5vGwEXXI92Rt6/m4SBzbzMiR1v6MbEMLHouW5bHXF+c5VbxWTYEHABcfI
sgnPMXK4jMkhxvhuFu9dFPNTUddvCT3ACcg3ojzFiIpAmXGs+JpwO7jaues/on4wnMPZSPx+/Bmg
E7qz91IUxWdpVtsFuIsjlfXI0J0pTaCh/gJZ3VuRIMhIF4OQgLn8qOVnLr4yWIxYdhC6SyZJuLTD
feCehgThJ90MevjRHi3QW+/MoxvLbPZy4uiEQskdZZ+P9Q9N00NB6klntHMNJ4Q3szESM6xTPaR2
sUtaYweghpmH8hDRBCna9TCmu0FzOI34owTpXdCRsouOcNEv81QGSjceHUenVjiw+aR8GCcwQAIC
Gtu55p4ObhSqhb9o2s7KIVNP/+O36i8v4zx3q2iluv3HnCGtJHz1erDQCz4tKLkpHbcFjVhX6MSh
nCs31WMR9T7g5L0sEenw2Hruw1qPx+M5m8nDeBHqwyEvgz4vH+2gc0+NQAE6wd+Cp1sH7mDJo0GS
UriPS0J0ggP3afcG/CT2HXgfhMZflgStOUfEo+VfLc9TUyKowyWP7Z8CThMA7IMyzXdgYaSbiNhT
KopVbN2ZUr4GsFA6BMFUW/KoghJsbUrM0U9vQu4tyoNpZEHWG4FCpFBro0vTirPSZy9NrRyiKfFr
I3tXwCEWvAYMfI8S5RBkbvmClcVFplm5UN3mxfSzaX5LTR10Rb4ejZbEfHEh1rKxNVps+kzrdE5D
0zL28YPoBpqaa6lLqKcO7MbctNbVdX4mQM6xpwaSOmmZIpNSN0vT6pihTDlQdLh3gvY+Nt0LLxqx
zj/ZSgogZJIAJ5gxRlz7agD5eyQs0fFcaqjz0hCiIOfsJMHYTZSiAa/p7AHJMT5gSG4lgRkrLa7L
pBIELNfkNJIVv/tirRtfmLi0MfhG1iQOJUG1srGxW8i4Z9zOsAbHdpeNgMUcPfQ80mSPJR8KalNm
vajlifAADTf9B0V7nSfFVtjZRSEG2jerNvnkYgF8sT+zSpXnYQpVtq3UsMkkTTbBghmKhGw0YWTC
lTwgFLjPeVEQP5+Vd73AfQF4QBLjNAMGHaKIdKvFH45KcuPoeFXtjpCs95sZRlBVPYQVDS635h1m
hhMujVtXti9F7m1tdQnnZjwAwy1Xc1FAFrH4abicQIP9cBIR2yTEJt0s1oXi7PCgOCcnAl/Nchgb
ghdAc+qNatZPZsmpRNzikubVruH9zEu878z4ZlLf6kWyYyFcAJmTaBwRII22kdvuFfYsgw62dwZb
UQCP0YtcjuWCrLA0Wy9SNrqw3sAhsghVr04RX2OFIg/5spvSsgFG/RhHkHPGEAhBLjql7R7xTCzl
tq/TcJSwpXCnLDSBpMN/JYi0LGxM4AGwXAYSrwDCEbMMZ/lQQCNbTX9hKwZwwxKz3vFt63NQ4/04
6RevGDaPzTWaAek00ddYSGQvigPdslBYMjCtOjTUn8q192PS+VqhXBtjPNm2u5qleRs874iVxzKi
Kpwzh+IC73YcGOqy6ytolvQUZj3aOLYtOEVubG7way29asocOFT9kxnhq7VROkrOCoNauM38o8Fd
wQ8+UuvA2JUz7ki/absDatXGSme/Z6pIEo5jaiBGNN/J1h4yg09fvVZFdo5ius55DpZlZI0HMSLL
MllglLIAdrbOiV7dkvbxja0D1y5OpJKvGVD1GLzTXJWXOlt2FVeTPP4YewLlerfWWSwD8HOl0tMf
zRy+DYC0aiO6Y1dGgTU99RaAFkXiIPOCF9WOhxribPXMaBRoOaPVMWvZLtFGW2KYvlrtRTw91cVy
UKgrzgOyog03lmCGShZEtMsrAaVdlyKpSO06gabqH63jYTwZDNdZtLdRzBd6aWJcttj497GHTDTL
S8kkRZPmMui7PrMhJH32OO3DACJ3RKFP29+Bu7RoNJ5A9+ixHQLvmWlkDBtywxrRtJqa51jDIsGO
ioxyG5nLATjJBg/K14khZ/ZbpSWoijzlU7QbEtJy3eMKxw3DPCVq4ZfMElEred7+0v7sOIjH5qGg
sdY3h5jeQcotOmdY0wz2l/A4FuA4H5HvPuyJUOnAIJf4o+CscAFhxXPhz5MZWsP4qZLSknwwW+L6
/yqJUKJReCinrV7dlfbeV2cv9tZFZZziJd6yzj2wqF01LeHeYdr/v8Jo4XEabhbI3cb8B8AEmTf/
Aqi415P2O0GE7kodQgBHA50fQQ+FtbvHGD5SjLpDA3ejCaDzfIgeQH5jzJk+jS3od35v6BVdoQZj
rf62avtZjDbVMqRflEwZNLl+QQQFpxErv2pWAJEGRaOZGUO0fAXwCbZ10VhBkzb3VIyfPCkIvkYf
+ZMx+PrQQV4Sb7Gn/+j2fBB2fsa9esX/cwnlC5TshY9RwQBBN6sxnVBQOTWdYkPxip9x9wC+EAos
Ndq8HESL7YZFQS/LmfInKv5vRqf/YR3xvWmwNPCbd1ZivyDqv/Vz5jFpDhulJcouWa2xoBARtiSD
2iWAQdPcvrcOlr6hMaWaN2IKfhWdYxBcjcfwMzAJL3DUZ5z99OLwroCIO6QtCxKIFoeqmf6raZoa
Rvsx42PyfDXPFBbgtpgTP48or2hPkvhRe4Fv2y3sBeQ+Z7QRDJ6ZAhXnz0fuLfAX2GGFqsI5Cm+S
AiDUE9sRb/xiT1GZfEi2umFAjcDFLaUI62VJPryBkVaysnQrQfv6IKwjYFsobo3DhtK6Ha0jIm35
zm4PUrGSXnVZS3efybqHtcb3JasXB6UjehcRewG0SrwmCik4hk0WK9DbhOBdmts4zfo9m5bgWXJd
vhSOUBq0Kmc+sTbh8f5r1UDwZ1CNLVTfg+jZT1HT5a/QbHMLhZndBFBj93JkhpFl9pLZ1Baz7Mvo
Ae4ag3c0H6do06B4dLw+WD/vSdrTDmS2w05GI15UHhCd3XPLY3Vb7qTqBkDLr1FBih1L88lI8jow
Y2B3szGSf586XOY+Gs+apk7buWMxW525+VO9cDG0bZWAna1spnIi/kBwxrMWwjmuFd/Gps+3IDZW
bc9nw5AfUQlaojQeBg224pAMrPvovMdC6fju8aL1aUXpArGX+Exi0rYHNT5CWCy16OCCPI2Vcp82
UGErFJO23pp9A2GV1TZ0+nLVvSEIk0nTieWQOyWHRm9fYTdeq7cM9VYZbeqK49MsQeREdrujI8hT
rnB5xvismDSdFNglRVhHkqU1o+hWQB1T5/QEjSRgkf1msAX+brtHBPhJl5KLYdIGtAnFZjIVrg46
d0U5kL5z2Z/KrBwtJP+tHT/sYWUm6qksHwpr4xEJbn4IxR20pDTwxqJym4zDU5oiQha2QnCwvLMB
8Zogw6QJPr4tWUKE6dVbd6kaTwX7qsmKyJe5HnH/q+usuye1LU9Z01ylSGmK97As+imUHaNunD5Z
ujwCPKcTSAh+Mi6lWr5oIGca6mKkiilKzBPadh1rZxUhrXXMtbNQkabYNTjmSZ9bvovKo9pR9kjz
1DlhQ/GBjux3q+VCxPykt1CHS9YuOBAgKtP70xSY455hwRnU8sznebe3ExtcNqB0JzIvZFa9josU
recVeypz1vZJJ9TTyXvtNOKNCyi139YsCEOPrjVvDVvTblVZBBztnh+Nxi/nKUwcyB4YMjcr787R
wGQra1R1+uKYslG8trqUpr4c7f9IO68dy5VkPb/KwbkWIXojSLpY3lWxfFf3DVHt6L3n0+vjPhBm
FYtYhEZz0bMxe9CxMpkZmRnxG7z6AGErwT52zBgMGLpCcUS5x5VExoU+tVglSJW6HNjKvuyjsxhl
28ECH5WA/TtAP0TrsO/ci5bSGgEntTeq0tjEDYY6tXc2wvoRTWYQO/h5GNR1FBPQswhTEqUwkxaQ
w/fTo62mJi9uWlJ1QqEchZUICa1CpI4HUoavoGkvCmLPZSFoe4qO/gaQJt0/niirrG9+xsDEEPIx
0BAqvxko68ClTSHJZMBVrRGcWGe8qLuf4hA/KkONb1jpiKtCc09yZekwf5SNoSEI4ofNvoW5VyL2
mcXFXeWaDxW+I6Ul0HM0uFEIVH8KUXiuZfWnIbnf81CALQbAUVYUGohgIXJ3Z0Y5wLzkzQ2l+7gU
0G2iPBpLH4VY/VFLRLvkkWQDnPuRCjVUmv4+yJNNoFa7MgZdWCVnpMcOqGyBGxKLO8pBa6SD4M6n
8jvVtoPYMjGml5wqTN8DVP93nRvSI5JLmEx+/Wix5TcVvYit4PjqoclqaWcq6vfBghdL3QrV3EBE
2QJGacQaOWGtALJHQZoLom17BIdbnyLM4kAbq/IZ0YYeUJpUa290Sk1uhsMPf3xPDnKM9G5UmLQK
0hNwlzscjM4lNkhtlOwDM4E7wf0pwUQVZWXKQijS/OwLD9HriONcSPvHRsSjFxsPROH6XT2CDAPr
HvVnnytf/EA/F8Y9bLHCbC6yWTQbvcVkNeXWx4S56yKPnptcBBRljn9pA3ipzfVxJ8qlLYwS227m
/64FNA51IGDNYI4uJm+9Xv3MqaWsWwP0HO3g2qp+B6GyLspS36lqdYl62ha8pr9FTQIUHvinpydH
IKRHkLPmAYlcGqWecjFIi13dQm0Z4Y5iAYXGUMud1ZcvkoyIKgfna6IbH6HVPpiJ9asRjWd0i3aG
mF4qc/RorX6G+HiiZQNrU2sAyFKYXzU+ayaFEZrxyK+Ra1yh+fDSKforZlF3UvnXl2FpeFrzLFco
HCSIqwDl6mB5lAcLwzXLQ0hSaKMjXOoWg06I2LL+LmTeSwO/E3NxQIyG4QG0jwFiIUSi4CxaUp6q
AR+XPAjbDlkv/RQxN5bu72Gb7LtKpVbW3FcF5gCRro3bs3/X0/5Oak3sRhsKBYOPVY66zVScIuEN
rgb0HlQFGxXXgMSkh+m3UJcEWpeA5uku7bgEPAA23uk9snZSfKRiu48SnaQuPFaNRHcCJmRAty2u
jnWAA13LS6zJ+5ObZxIwMmxPdRFtZbXRaXYbWOSlbv3bNLrfuUUVVSuPlKkh+Heg0JWaLmTqa3j+
IIpLQwIlGZqwATfqVa0KfzKf5gAGDcNqoP6EboJxFlGY3gDgRMwqQ0qTWVjj4QY9r63braAjrIyx
1LGuEfyqk3JVpAXYB/fd5a2mDD6y3WmCTa6V/lRr795UdCRLNVpvvDRxONOLlmpwIG0dSc/2JOgK
TwDwCcAXRx2VYZC3UhdX3wRTlD+4pLbnAS9R1UFmHt6nnrw4fP8/qVJqT9jUBWfAkg2lAoOjHMpY
faq8RgfBlELEzP3qTxW26ntmjHoxNVSjVRvxGq2QDNkkPa+6YkjLraY17ktR1Bq4djg6+sjW4vs2
XnuH5yiVxRgSlySFZzwvjxGSCTnaDGKgcjilp1ZCNaoPX0XR30cigLcupwxsHGlAndygLlDosY4p
4Evec2d3wPS+CKMPwHsvBiarqIJTcI9hEWGBkPY91BCXY1Iar/2gNvaiJPyMFAO/+kzaNk33oliB
CO4GNVRJldhxdIuGVv0hmEBJlXSs1SUyljXDA7oYvzXTeDSr5mc/9js0QHimjOmbNPgIItVY0DTe
g56m7wCPwdpVyYuGPMI6L4UcEqAjgKXGdy1P4L4KAQ8uHwovgN0Q0CxuNIL6N3LTrZfjJFV2xqUq
LWDc43GZ2bLZ74ChH0wXubCqosqoq/kp0tXfopw+42321kE3WucojRpq0zwaOSQYKZZxLND/gMca
FcRBIKoaRYe+6wdMpvCX1SRwJHKvh+sqkdBdrKo/bIcHTS6e1FS4cHYhAYHX74qyxq6KEIuIMQfx
aRm3avSq1I6AC3Ss76S0OmboEMG5iFOKZ+VLmgi/rILf0MsFkGXkV9Scq5mbuqfScB+BBlwkQX5R
hQwzG3dXajpqcn1x11nKYxSXAOQ9g+PcxW1hMAGhpK1EZkjeafEOa0/iwRMkJ2qyL3Agz/3QbWRR
OXdRdiotq95Keu/u2wxcSCDRqwErIeMIEcVOcYH/7awiybTdGvSqBy68xUQsaM+NJL4M3LOxbbEo
h8oZGt3ooHcaQAguuB+6FYAjNumLoxSa4BPh/wwtyslGQ7k378H6+yKYpz5GdKDoNcRvcYHY8NjL
tvWAMgOFmUfMp1+MsGuRAPK2ZdutcVXdBdCyGp2uhbOWUxlJ1+SUqeJpELNtJHNzozaExljgPKgq
Ld7OPXihcKlC9xlvcrhmPo2tUQcfrlmCnASu5zAvYX2om6IrNqrB7YqVVlFoHbzmkFbxN43iTtt7
p9CD1lU/15z8seZu+iLZSAbybzI1XiD1gdBvSojMDrjUFX0i7MWSJ2S/h3Njpe+C+uoX1cbzmJC+
lE8mDZYCFwLmo3vkLb0RufxgKLRX43TDFtvUoOqVfcJtJUUDDG0mcuEbBgDnDE9FWlWXkTvY4hmV
Dg2asxmKhA6sM5lWKNCLWPtlxhoaFMiH8oyyIIMGsngn1lR/uXEMWk6RubB9eH9c6rZSjhZSg9Gr
FJ/79pyq/V0v5YdMdY6y9BdP8i3bYYd9Jac/FTB0AQwP7WhYKUL8QZtsVyI1XaPp5Zsv+HzsO51G
G9h0I+jeaPNe9Kbj4iNz84++ByklxlrdNq66KXGXC7zmGSWqe73lVDfUo5r8yj0Vpodzp9a2x9Ro
PmRafZPjYpYa8TnLvZ3OLbjKtMeWTq0XAYvQM/e7nuK24+Ufde5cTBMcrBigkGjVD/nwUcnmvQRQ
tgiePfGtrd1jmHWYk/FuN8d2M063Pq+wcjQRwUmbRZ/B1sqc7oKi3K4BUid+r93uLJS4AqLH4pvm
uk7Uh3B4RZ+dzJ4Trd5bNE002nXYh8holQ2kbYjtO6l9EPM/skxXRfvuYL5U5PE3OfsZCN5R7sIt
8KZOBljl/RaqoyQMu6J/aBEiEAcMy6nkUDbbjbBnr/yhwiuQpPeelScr6h3K4Y9tUZ1dnGjc9DvE
3VWSPqdoGxtZvnOBGVEoEFpjnQ5oVWvBpRPv9PIu1rsfDa6Eeo9Ei0kr0xSOPsSWzITaOIjPQP32
XFl3SM2gCEmtl+WqZNo3+KJ9+hLUP3NwTVmffPcwUlLxYUw0dNOqv77wIinm0eIYoOPCc/fshpDs
ozvdfOaNvYqQqWn4u1BIxfwjOMiN+ZJ0FL7E+hnDTBy84yO3byjE2Z2lQhPRqNw2fwLQzaMERiOL
B0kqN4UUHUsTjlkZQox3qS0i7S8BdubMp3DkoV6I9jYM/woBB5wpzf4Ni6uD53iIHsdrR3jVowFL
aoj+yXuHEgEU2oI2pw7go4X6k9Kx88IPt33ALeQlTDHgiiPYqA4yQMGTVN7hg73NAv1Y6LBRrDCi
mzis9YwexegKD9lsEDUkwYYVftnASVm1Gmhu2rt+gGAEbzrf0J4RoPjhjlx6u6az6wBW0xN0PSGX
ZSWy8Ugm0hzmJQ91H/Zrx00oLQuExIw73uCbtMY3MaVYWij2KPTXJAgPKtxdtRyyD2p3VSh/S7z4
V17oFYCx8M3U8n0m0S2jbgEbR9RQeon/lpX5kPKpUfjYS3haWJp+J4t/qr7eAfqmToG6SIAQmeGS
d8MHxKZOWcPZZfbxO9l6pVrVtqX00Bfmm2o2WwU/yNAfrIemd+79MkN8R1B/l4N4FLC9aDB10SV3
E3m/DVk8NfC/OgNIWdwgwl3usN/kxzgPRYdAgNashIg7jgeIQoII7DqHrgp49OkPRmXtPdp5Q5tu
JcXfmDSvQi4MFRVBTeRSUCFhw5GPGEMe5cB3qQmYIfXpvEjeCyv9AWGIgviTnFvAcETL1sLo3hyn
RC54KwMeAD1QysHWCEDkCWDTE5USOpSy+lAr/oOGRbwpxOe6FY+DmG8EJXhsE+yUE3TWneCslB1l
LtTF8UIEHSmaR1MC4SKl920aPHo4ykcDouYeEp1u+RjishNZ1Lw19QHU+6XztbOHZvkxHkVhmhDA
Y9v/VQKkw0dzgL0XVJjJO1yb29Sk+u9lILphLKfOs+uHL6Bjc2K2z72k3iVgWCI5PzWhc0Ec4Qd0
5lezG5mIHULche78KVtugIkcJGejphTWpUWKQkdxpKgJTrUEF5ABhq3pJIpm/js1sPYUhjPZfuNh
Bs95fubmKlFTaWjbmpcehHBdCRfRl5Vt2bh/0waQQaKY+yJxfjtd8YrQ2V2qqiAfZcGWY5c7VT6w
07wPI6MxHY86eEarfUAOBPE4YmBFZNApH95rifgAa/fdsIanBpcHgINQXk2uJvxMa4XHJb8/8088
HT5qmShx+jPI8eIUU0ggcW8dPYySwK9HWNyYgIA84zWEjLLWwYhtC0xY126R3yfAWAyEP001/G1m
5oePyDglNH/X9rTEHJ4wCBdZDVgPL1uDa9gbQf+nAMzRIaCDoRp4gFB1Dp6kfJSt8g0tA0zTKu+E
1CdFDgHtukr7xofHUrAu3uJaP9D7OvalenSBjmQeCRFgMYdsrH1IrvJN9vGdVTiU4bW5a/SRdoOB
ODuL15bS/BjhF66mvbF26YcovfK9zhP0tWs7i7NTMQx0ZdzisYviZ0VA/sCj9WnE3c7CoSJ2hxgp
SmpTmToc2q7eGrqwS9C4RasDi/nGenUb2a4yF09TJMJVs/6uqB0VZ816UUf0SIbmiqz4j3ItPunY
ytbusA1bcJVyBsDa1zUe90r2U+wSWwMnDUyfKmgcfzCLtuf0qJkaL8DitsCBf0me9wcUxEVNvT9I
MOwdqYYkmfLIN1ENFGgSAbtEjIDGdldEF5Aqwjoy0TEMxJ+6qmdHE7EqypxoGVIb/hBVdCDQBYJa
izl7ZibtCldmfwVFT8PKISXXmiasRBG/SeuURg6YKK8By6ZuZVn9W9XpWRwywLa6fBJw9mrcnk+h
vjRIHyHuj3BagzqOPzod/PDTNzeRqrvcyf8GGQVYCWt7qKS1TwGkgrfE8yJHnjHJ5Z0u1b98rvhu
7t+nofuKJ8S3XEeJWeTOiwXuu14xIYUC1tiPKp3KnHcU4d0gJGjAP/XiH2arnoiGjAd9iKCMQxRp
0kc1gpXUa+AF/vM//vv//p+/uv/h/kkfMJpw0+Q/sJh8wE+uKv/Xf0r6f/5H9l//8/H3//pPSuaG
aJiWJupoHiiWIlv8+18fT37ijv/v/4ZDNZjREOhe/xh/+AeMTO/wX0KOFzH6jbDv9vJBPKusoWS9
EFn+GtkSeTprpqropjSNHPRUdlFElmzr2dxDB98jOrV1XyhArf2NsVmIJt2Opoifx1nLjVKmFdGg
EWdheMCUmgPDY5kEttm9+5gHFLhrhEiO+pQ8F6KbC9HHX3c1y0keWmqVuLLt/zUf+7/SJX8Mf1hP
wkd44Qa/z56ap+rP3/oQLE3yzOe1JImXtyob6NkoxufA9HSGWgOJaWfv6qNlx/fNsbIhUbiP6nE4
icKpP4KQfpCOtweszYz3Ouw4H1fjRe8Na9XBkWwuobyvwf88KYhr3A4yN6mySnFHU+ChcHf5HGRA
tQFsdyPZnvSgVODkjBeh/NXnz3r9nPjn28GkuQV0HW0yk2YxSHKSF5IdYYh0THbuycKkc91vYNls
F5erOjOB19EmE5gFlqK2kHNsFIrWwwatjPQobCGzbFJ1DaZgjc1svbs9xLmPdh1zkgoMz0AUUKwl
m2emHYSoa1KbM4tvt6OM8zRJOJasmqYqyaaG4fVkK4hioSiOmEi2O0QvqYchMaJEDsRWLz2Wxo/b
wean8V/Bxhx0tQ5FHvOxJaYSt/BfosMZZy0s9KUAyucAXsXylNVcsoXsu2HhWIza++0hLM3X+Auu
hpDEAnQ/GGl2xaGGpHdqAe0sKdnZ45lzO9Y/k//l4xh8FUsc/9THJXIVTMWiwhxQk7AT3kBHHM+2
PEWTHYgozEofnYP7Sg98L+/UQ30Osy1kKl9cpYfbv2JcZ7d+xGRfx5DK3UrjRwRHyr07XgdHgWOo
XAgjjR//SxxT1xXdoi3Pn5PBCo5QBiliYYpt7tV1xJbOttkH7XoOoKVMLM9lKw1rQ0tFTcLS1Um0
qvI1AW1M0UbMCr7UKtl5z9xXeOgd+j/uY7j3T/6+pgy9AsW2xxjiHvAX7bATtqNr2Oq7eGEjzo4f
nzOIADqvD2OaP1Xcu4JElES74T5ao06PKCfeCBk4igEiBvhFJ1iXDURGbCv7hzBLLrc/9Nzm0UVL
l2gFmir//fkDOF44lDWGDLac/41QHKy9fuGIkOZy2nWIaQKIKrryJSGQMziB9F8Hm3hvkUjrTXE/
Zu5orW1uj2ruSmVdx5zkBJ14cQGh2DZp3KxqoM5rFIPviwMqiHftLzDK+Y5CXLZVFpLR7GAlRdRU
TaIzOr1RRarZoiZQiraQH/3yIaML2KCruzC88edPtw0LhpsheVWVpl+t4QnnCror2uUWH9q1ch4O
UHzX6io/NvvsVb9fiDc3KkOUFZP7iyya1pggr3IS3RazrLHWsqud86jtlLO38+8GPLTOzZaOxiqC
bYky1EIq/HpxkkTuxqICGZeGqjH5iCAU6zYwTI4pTPa84YcbvpXByC65uz28pTiT9K7S6KRXpXPQ
I3prpcDocFrFYRM1/u3/X6Rxnq/nEUNoRQsNzsLgG/oSMrCrcnjrUcq7HedrohtnTiGhiCIvM3Wy
qzWI35bMsrFN4znT8zP+2Ct5BDorv5zEeCC5L6zIryckAYGzm7LFJddQpwMLjIy9oHBoFcfUuFek
is7vyHaTEKJaWv6z38sSdU01yZhAiT/PogmttJfGCxI0qU1mnExqE1HJ/s7Lhez4dd0zrKtIk9Tl
en7TND2RvAYhNkVE6qPcxunp9teaGY+kIbFiqiJ3aFmcjCcWc8HKREG0w6Tl+DGfDZDSqYoMmAhe
7nasmRF9ijUZkWaZZhWFHOxhEz04ofRaat3F8Yvt7TBfjxXpU5jJ1kVhVDLr1OFcg5F6p1BDOrD0
i4WJm42C2oBlmSR7VZyc530bGpVbGSIugQOwBX0lm7vb45idrn9FkKZP1ihwHCtkHAPN5Ivn4vFA
zdc95GafLpxZs4OhacbMiKYuTbdQ1MrSUOL6ZY8FiPCNuvpCUpgPQEow2KYcT5NvUvHQh9fMMotF
kMwQDj1jIQtIM2lAGq8x/zfE+BOu8pvQSZZWVYTI6Kkdsx34XDR2WmyBt8qeNuAaf8g/xjH9Buu4
e7j9qZaGN37Kq9gD56QAz5IjnzpYHtIoSp9uR5gdnaYqJDhFJMFMllvr6l5b8HCy/Tx6SHsfUFNz
J3jhHp9Y0Afx8Ho73uzi474qaQZnoP7PbF+NqPRLtP86hVPeK1ZBBq9cUQBri5vbYeYmTqfAJYFt
M3RjegcvvQowf2pyB1f/WI2DHFm8tC7GrPL5viJJ9AzHxS1zSkyXnhiIIj6Q4ngFrLfi1huvgGva
YHvkoPfCv7FndZ58xviAEhEi+bwQ1FoSTYxBRRuh2k2NCYqj/baU59uTJs3O2r+iaJPMAGghM5V+
EBHm2fgf/RZZ2JP5gGfSvkOo7aG7Q/d0uxBzdhqvYk4Oiq6RMY0diKmtmk1zzE/uFnfBFaif++rO
WLjJzlRb+GhX0cZfc7X8ItgOWScSrT9Vx/CEt8J6OOk76h4bb78wsrmlbvG9VM5Anmbm+O+vYilO
5waRow9caMEGU7Ja4zizD/fyM91fdI1A3G+Dk7BwvMtzE2pZqkT5k+qnok1SYkmbgfqVMYaVdtUR
qhSgKLAJtDS4Cvo/eDGci22zRUWVVvcP0L8GFdkH67hYbBqXy2SHyKJqSZpl6dx11XG5XU1AhchM
HktMQGSVg7+qNYSHJaNSXr0UzXuLbuw28VxAJYFPUR4oyCnWaf/e/gwzX+HTj5h8BfyNxAju0mAr
iY2/A1LdlyavV7eDzGwcmW8sUy80LBTgJhsn7OiRuoU02ImJfLEc1/f+gBTc7SCzI+Ghr2k6a0o2
JzkAaz1HRihu4Er/U8IDQ8lcYHrvt4PMvN45BTSVJMNFVNGnpZoyThxHDJXerk+o+xzy/bha6g1W
MRvMkReS6My8kTgpkhiypFK+mwypNWB/u/iL2bkFJrQWufKYzs+FEc08HK6DTLMaKl2tBIEHH7bd
sBO3+IcB3nfX1TfINat+h2rKChPbV2x3otel9DZzDTaoR47XYHPMBZPNaAolxq09HnCJfGnbZo/f
zK6FkgQjbGF1/HPeTHYb1XiFF62ocuhZ40+52m29oSHNJ2vo6WPSUpXy1h9eC6ybyhpmjovmgRI+
K6gQObAZxgZf16nnIpQWtttchuVnWKaFtqFECV3+/DNqP6Yri3SnDbp71fTJu6k+dYm00yjE0MNc
Z2AyXPe9B+MhYVK18K1nrjMGb0OZC5tsoX04WVBx5UXgNIPOji64s2+xfKKkHuzQ3t3mR7AXW47n
jb9bSnUzW5NXm4HimqWq2pd1nHh5g6QFbl16eu+334salUD3+8LYFoJM13Hv67WbRArem79wuTxZ
Zy4cd6BV/ik6rUo7AyC+Nxd26FLQyfFsaFqfRiEjc1Bx6oHb1PpvLVSWvttSmMmqyZEpVYuYMCD2
Ua9x9oBLHlG2RDbqgN7WenhNOsoxS6Obu/Fcf7jpYRl4wAJ6YWhtIOTDe3MpfmNotvf33j0S7IgR
r4XFiu3cg+JTzMmxCK2/SnNfbOnBpG/0sZy/9V76Brow+Om9oRtwb7w1r9Vr9Gq9LKyguWx0tUy1
8StcpYjQ6fq+dllB7Sm9b2ztQD32gMoa/pRc8tbDNt4kXPHum8XvOxuZljAlcYmS+PTan6mVF/dO
19riI16E0UO9x84SC5C1+yA+IJz71O1R6rS1pRGP62aSFE0aDqqp0aTkLTAZcYC3XRGreWs3O2VX
2QHwwQMuxZtxqB5mMNn29hTP5J9P8SZJWMHRWpU7LATwNoAELwn2P6I8AsR4K4Mxocl4w90OOXOG
fgo5/qSrjwogVPO8hiHGpvWeRdqDT+v5/z3E+OlkFcCrypXucwilD/owzazGdlNrnXvROZCKhXNj
ZoGYpmLqqipT2qOJ9zkErGRL9SAm2IPqfeDpd0E1GOSNcG9W8UJpdG7CrkNNzuRwcGI9gohkN0je
WeVTVi90B2fHwo2Xar0pUscZLyRXX8QRzaw1B6OxS8U6OHm31oLyh6LivFp0C7f9ufU2Xgl1iAWm
DhvlcyivTTAYTyS+TLQKgI21nvksgJJvK/PoOWDTbi+Er+FkcXy4/1c1xJxWKd2oK9zM0jErEJX7
uu+PKL9dzALafAXYM9DUhXNh3J6ft68sQoMARiKJPKDEyb26bRwjYIZbW/KBclcAZCCDpRpOHki6
3R7aXCjKVJJMOUc2DXH899cfrVUz1+r11lYhoQpIsdR6teXtvxBG+noblSVKoiLFUUQCDHmyXfUe
AWMqiZzieoboyFAAYoFdWiP3gFuNZO5aQTLgUZtGKjzlmmi9V4XzIWTOcfDxSUA/qZC8PVzeFI0A
7MnbQxi2fY74A96qXeOhcIPcbvF4e3ZmngWyJPMVRA39GJGu2ufpMYocUih6mLbS4f96krfBzlVX
xlYLEUTbcq3bL92pvm5TWVIUXUNFTlVUS5vcPCo4FnJdE9ErfOucI6ZwdNVgIe0sBZmkHeDpkY8k
f2sLToV+d6E1a7FNFtLn13wgy/QsdNYWfS1DnOQDMY11T+mCmvo06gFdiHtEpIGTxajwRQ8jZWGT
zjQKZZmSpaJZIi0eRFk/fyt6c7CqkWq0kajPLs3FOIQntV0L2RYWyio9imD9D1hob8Wn26tkZjav
A0/BUIUaYRplhtym1D8uFoQODf7bEea2z6cQk1WRY70d+pBJbO+o03ZtIQW9WDvhqTgnh3ZXXqQt
8hbnGCI/lN2lG/h4MkzSETOrk5NohRrS9LbY+k0BMiNl724QUV4nu/yPtS034wU1efx3Ho8y/7FA
0VHnFXV5kpKiWINkJphIxVvfMKbAKrhWL06zkGNnEhJNUJOdLZPXtemgtK4XFakTGwzSUP0OrG1A
vRQz7LOoHWr6Xa706/Y3nMm0MngVQ6Ncwj+Y06Qe9zUkBRkE/mhqgND7Xy/VMURRxf3tQHPL8TrQ
dK2IaZv7rdrYffRL7r9V5tvtv38uKfLSHEtboi4ymnHjX50ZTZIUXSpwL2rXzWbYxFvE0DfZQduz
ChdLCeOunS6+62CTg8MAipyZnsO1ZQfgYF8BmPEO4mGpYjEDbZCpZ5uUsszxoJr24aXMT6VYrGvi
tNv0aYQ2OBtyPiXZEZSW28l6CcQy96GuQ06ysBSoYotmdm2L8g+kxJHDXljji4Mad/bVlwpLAXxY
19Q2hF11X120Q/zKO2DnvtSbdoNS3ErYLBUF59L+9ajGUV/FzIQEQYgQTHU4HOvoF75Vq7Z7sPAZ
vb0Ml2ZvkibcMOp6nDhq261+doVM+XGptjSXIq5HMlnnWLN4g1HzfTysFBwYUQmMZXhr5YAilqBu
S2GpHS4vTd5ktbdo0VJmIaS6h1+u741nHUnaNTh27CzEOzSLeMc1a2Mv7FtwAPFOOYUXbY9o/kBL
Dj3Fze1Jnkta11MwOcMFvQtMOeL3KBYv9v7RxX0JTZ3bQf4pjk33+HWUycktNUVhNANREJh70i75
mlfyyfxubGVbfUdDBtzk8dceUbS9eMR0bjUijayNfIf8+gZRMXPb2bjxIp95+3fNpR5e0NS3wN5L
1rSbVqVJj6LGPx/DPZS0MNqduiv2wcLwZxfyv8IYk4OhB4gQR0pV2wlaByXKjG64dI1dCjE5EsoM
ZnoHR4TmCHStNdVtc4fp5VZZm2fx4KwxPVmsSc4unathTbJbVGtlYRjEDP+qjxkVSWUTkVIxfpZW
ydt/FSQXQYjjXH1ZSVdBJwnPEdQgVmI+WXB09tqhORRbzJZXxb4+3F4bs4fg1eIwxim/SnM+ZFEX
/sR4XsCypj3OQ4ayzphT3cXi2dJcTnKdUOtAMALm0tKevBqe/u9O+L0woNmp0zXaxzr4ny8vwSJT
w6Erwto2zeZkOdlvTcr/9DReV7rmf1MtKOkB6txxF78IfrxZiD67Qq+iT3KtJov4pMNft8GpyhRC
IQWf9aPw1ueb+AjXbJW84oZ9O+hSzEmyLcsGuXuNEesKTjBQFiSombdDzHw4XvGqLpugs1V5epd1
aslPajcqbEhN2zY0H5jGkyR0P2+HmTk2aFopNFw0KiLgpT4vRtXvUHEDcG7nTf4XaYFn0yleYXZv
BQRt/40h0SCj14reHhfASbLGkCAyWwQ2bCn27ASVdNiUkGzzj9tDkmayr24qlBpAA4FoNSZfpw4d
dxCLMrPFPVC3vYXMKncyjCL0TbnRV9LaOcOru0MxwF4muMx8Nx4FFtAd8Dsjk+fzhHq9a+Fb4tX0
cHEIrqszYiZnpRaPtwc5890+hRlX6FUScaREsoLCZV/n3tkyukcEiladBzpZiV5vh5pZ7J9CTVKI
GJaeoTs+mVHz1ob6ngxLh8xMAvkUYbKFg95zU9WLajuPlTvJxeo0x9p9CLeW2GJrVMAkEyEbD+Yz
D5+FRTnT0UAOg7eiSZ1dw+J6sgMCP3WUFhV+W31UT9FDfu+fw623Sw7SPnzR9FV1Vy7UUGYaGp9D
yp8/nmqoueloTmVjeH5sLhK0kvAEdnebbYW7bitekDY81Idid/tDzi7Nq5FOlmZvJlGtynxIx0Wo
8ckSsIN18oXUOG6uyTn6aTonC1PoBewTC9Z/gYoB+gm72vH3etHt9QqVZmupPLg0psni5M2AhVfK
1+ti7UUsjVPqe4c+WSLJLY1qskKrsJOQYyFMr+Ho0zdbzB+P+ZDvegjVstUsTOL8qMiTY6sf8NIk
gwWan5TsuYpT2wfC9jvz36RoIU3OxhhZF9xRZf6cxKg7wUo02HB2kD/Wo+ojMvAlylu319xcMobR
SDVvhLSoXy4HvSKWaR7p4/bqNsMF4amTtFO3aE6BVZf2Q7GK7r2Du06fs7slHP5cYY+a8chuhPxj
SNN7+FiiRnkED9Ri06+7S7tXDiOTBt3vfbvBUGLtneqDtpCa5/LlVdDprbyWSt9thA7BXUrUWv7L
8xcQr7NzOvJEdUD4MsD4yaLXHUreYdxWtn43/KJOeUG59yLepXeduXN+e9+c5+6tecoe+0Nwpw4L
X3RueHQ0VPqiuvK1sC0ZSqv6WlLZXpSty/h77y50g2YQEbJxFWHat89l/BQbA8VieBsbZOtO+pGJ
3IM6u1ss3oypdpqurmNNsn+UJaqjoFlFeRRXn1Vmx2tr3e6kbXJyFwscs4n/Otok8Ysi4BZk6ioQ
CRHPDPeMYs3WfDAv3t9y02+ax+yHa9eHpa69PGb26Sjpq1EYBfFLO3Ky10WpdODYRsTd6Xuk3rbA
6u6MA2Ic2BtthTfhrr4Eh+AQ7qyN+xOjhQ0XwfXtTDCTb7hhWvRD+bpcNie3v8HpUSKFa2ybFYo8
5kvpPqh+trA4Z4MowL10bsyUGic7w+0BRtBNL+1AfDCbEpeLfUz9498YyVWQyWEQKtWQ0yssbQM4
bo+KU+78pEO2EOWfG/7ko1FUhD9kQFLTv/A3LFyPXV9py7Eroe/Nk75u79Kn4SgdhHt1k/wd1iPr
xtvSHeE6+9bvhi2PnUd65gun0cyO//RDJqvWVSO8JVp+iGQ8+d2zoy60e+Rxk30dKaQHi+YV450s
zz4fUlHHSo8XcXbEE9Nu/46AlnIf7BCSORh793tzr5wwDwT/aW2WeI5zxU4G+K/4k1qVqTbQwtEg
YnsYtn5qjvFjqLIxlH1+0U4aut2raK8+3V5Fc1n8U9TJhsilFDlTLBnt5NJhR7ymxvF9OOBGtGrJ
BcZbshXPwR1iW4/LmWhmnyDCynTrEuirL6/LwLActan1whaw31NRxZaQLxrQ6F4Y40whlO4wWGvd
krnzTpu30EzixvL7HF+dah/nw9oFTIf1HCIR7trAT3ZAIMm1zoIGdAkt2j762w7yzkXnTqyctZpm
zwlezos38K+/S6EpP9LYaJXKxhRqrDfWgC+Gltr4V8MiR34GL6RynUJJDN5wvnnHl3HbH+pv+U/p
YWFOxu3yebUT21KgX5AI6VZNruEup5uCf2pKpVbbhdsco0DQRO1G2ooHLdhiebgQ8Gv2/xxw3N9X
b8XSACKCg2T6TxdOX2OZhRUZhxxm2Rvv0Thqv28HHPPf1wEaMi0eTZIUfRIv61AxdwrieUWOYlf4
2Lq/YQD9CBcz8czOHcGbHGus5JFaMNlDmUT9ojSdzO73Rv5/SPuuHcltrtsnEqAcbpUqdak698zc
CN0TFKmcn/4stnF+V7GE4tdjG7ABG5hdpBg2917B7b1oCx1MWu5NduE2J+7yqqPlU/NKeCszKgMi
ix4jkFnS1SO/VxelDQW5RB8LjuGY0ekAMTCndaGp5kcn9evUS+UiHjOjUirBAS9VypN2KgPVgU64
D2dyYOKB7AAwK3FzLoFibWovYjJXaVjPVSgpn2McveYXfOChDOJpD9lzvFXvmk3ojW+8vtZKwk4H
im6xjDcDNEmYdAzwwrKoiFieYIw1eua++N6dlEP2Ag70ptxBFS2y0ZI61bwX+eoHhZYbyjYUU8Um
SKQTuy6vYb45+MZPw6eIRs2D2Sg2ZbcpNlyqA/1gzBaRsUGA0AFDWDVZ0HimwXUT7og0HhZtawN8
DBmL3ofeGAWHEGRg3FSX7oWrmODdUJ0XBQwDZq+gYdjBXaQsT+1eiO18B+dAm3jZHkp/O7hOasds
J/pU9aVyFHgWvt0+FK5vHHxZILrBMcKzARo3+HVnh1DSh3mhNXpxamDWmp7m5qGTeV9x5VS/iMFs
k7w1xNSMEEOLbQUtIQAeAgBUtAMs0IL5ZD51r9M7dHSJn/jxl0FyioIVi1tVN/E3exIZ9bTAH14u
TrNkOB0si2r4L92ewpWHkaKAG2zgH5hJXWPypAYC/V2blwVujmhrvYXugCMg3RZIELg7ceWWAj0D
2CXIJEiSypIncDeP8ggsJmpU8p9sG+1xRX2D75ITOXDlfuaMbGX/Keiia1QCAWoX7OowBzWWsVcI
YOj6Jr6nNAp4fjswIXDqX5nP3QsrV9RFPGaldPPUE7jVEbS10C21YjeDwMWy1e9b34DWug3r1tKV
t39D4FCBl0OfSQeGBDcI83bIp3xMS0NGZWepiFNIUb6F3Vn1eHs+r48XRMFuk01oEODdRz/u2WYz
RjzSzXiAb5tcwJ5hqeLhuVTiPOFchNfTqGKR6CbkNBQMyGDi1HVqZYWmtCc4OOgexAUDPer3SqMe
07lXOcufru7L8wv6VBQJiOIAUlc2Z7PaMNMbPWlPI1XVm4TiEWYL23ZM3hRYMlla7355EvFUBBMb
1WE8KNkdUFoggggd4kHp+ijGwps+LpwhXR9YVHILBEUKb8Qs0v9/9p1KYzZCdDqbU6lHroy0aTfB
/9QmhrrJYwIlxR5GHWpLOAflyoMLtHn6l4Qqkqmy148aFdNYKFWM6ye97z3zRxTE98pdT733gMjR
d+oT2WXPxWP2vfYHZFQ+rxqw8vq5/AnMRojDJiR1iJ8w74e73svsCM4SHjwjD+0m8pKjuFOhu7vL
PZgg+txu7/XpdhmdOUmtTEr0Wkf00aHANMlGf8jVPANc1MTnliGvtyOiWbICshuqrQDWX37mXBnU
KjTLGGVIc7O4OpyL7e4UebqrbWDmXoFg8xfn92VM5oTT46GfSwUxKdSqfOw3w6dgEOQYAH34OnKH
BgNCTcHuRMeVSdvQKkxNlTTxqbcCoENtIiv3Oihj8lBxrtlPZuDlKYATDdeErOmQPrHYsnWNezEz
Jvrl9jBi3lS7DJwMuLT5tPMrPHaQTv4Rv4Y/Zyi5VvbTbIfeV4+Fyx/A7Fl9qsVaoQu3aytbrio7
0jj1kJUy4WUIJlOby06JIro94Tq4aZ5r2HwAOxm6iVPeibM/IeXfJ7EdPvIqPddJGg2sAz2uQ3kK
adrlQu1n2FbnBItGNeDGo5ROqT9SucfbM7iS5V+GYfZ+ZFqjJjQYn4q7PjpoW+0jeTAC7Uh2Onxd
fAJ6LUTCecIr63EhcAhaCzjuItvsjnq4WJM2oseeiArTGHzihYC+0L9VHs19Mzc7cXONtd1vnUVl
LskkriJpmeMY+orRtoNrNAyffNggUYCg6GZ+PO9Rwvu6EgLm+Cwqc+aANShYRMVY62G8C0XBz3g8
0U+uxNVWPAvBHDGamkVIXZIYSVS4EV+y7XKo94lXvVGAkLCX/c5Lntsd3JL8fltumzuggN+4xbu1
oxyyYTJNDEAgYQ9XAr8KtREzIAruZO8IjSA/2cBRyA2qDa+zs7o9kKRCqwuvtyuRhKop4dsyI5Sx
WLbVwLZg/gUTad72WB3Rv2HYBhKsqoqqWdIYemjFzvCTverqJ5TOPgU5eRcxZ0wGc3QXcBcZZTg/
nAZr35ZekX2reMpR1w9PLMWz8TAbYIQLejU2CKGiik2BuBQNJ295aLgVQi+9EZCpKSpeSFgQl6dX
B7r3GEEWHb0c62R9o231aVvA68C3NrmnLm78cvsgW9nZkDkSVQOyqfg3y+6JBVGUzKSJTpEAaTgh
dqr5+XaEFbAYEjQJJzLKhXiNsdjvSO3SAULjEQg9VpAbid1UkFUa+vIpIwuknBJ4vHxocIYYxCEo
RepcanGyxZUVAu1fsIMxGJCUWd2OCRPQT1UKsiHs+Ur4/IJ7Zs/cWt51eo+RohGNog9KebLJnCYy
hEpnAltW+K+DCFiljqadDAldgAWWxyJPq2qlvIVwhoTqoSmjDsymwFbdNYkRYi//kwESD+rl5UZ3
eze6/6evMnb2X9R9KCUIQBMqhYKMnzmV+3yQ80bUhABwytYTFwdGaSnsihzhB8TSJ+Li7dls8hdY
lN1eSNd7EIERD6VuyAqhUnq5N8JSE7vE6oVAJwdStZAVjPeJuewic4Y5JMRoSzgx6BqHbfcpjXR5
RcCfDdUDwAzQBpDZHVKJnawNcS0EBN44Szc+19V7LI++tQgbPExc+Dm4Zqa5Y8ITgFkbMB6kwM5R
wToo5F0OmBQGtKAWHU6Uy7zFK9aRoXurCj8Ky3QT+KcokwJ74Ny/Pc3XDzrMriTSd6qIdhbLJKpg
05C2QikEgry4EMaFoWZ0J7XRLkpyF/RJ2NK03u2Q1/sGuTBYUnhJoq+qfupdnr0h4yyZozTLmpMk
Gq4wwVR66fZAD26GtNuEDe++vX7yIxxaJ3iBg9qIZ//lvI6mCrfPOGlOOcl3SZQ7RYIXRjx4MIfd
3h7Z9cGDUHg2YbeIlGTIXE1yOUWx3I31aRD8tD9oZuiO4Bl+OQhQDICHKCj8GviLGY+YRl2SDhV0
5GBrJMiuUoR+lLacMNdXBfa7CJ0HzBrFWzIbf7GaztLzooKvD/EUPYIJVffw9ZFgs2EpQHUNY2Je
DV3aQoeeRDBmkr6N8PYSpGe9rTnYk5Vvgs0C9CYgjhqgnMw4pKWGI1imlqdKgSsbTDAKSNnHE+cF
tLKN8D0gsqVQpROUVS8/iqXHbRGLQ3maR3MvwvevhxBGAuOEuYAfOflTwWP79uStvA1MEXJ1+Aew
O5QBz4Ssw4gYIc4LtHS+wWPdOCTesC0+lAegQRzlFWIR0IV/5KVfKyfkZVw64WfbV2nNWjKFMAxy
Cy4B4Ir00HwLl28QQrlvxRLWgtL9Yhi+PHLO5usvSQNjewFeoFyXt2AWUQpIbMJAhFkUkXuwYDtb
FXji4CtZGeJQJiy6zbgKWCBzFGodTG61MKjUZrLFTjPtPAG+ZpJdLTI9M4Fy/yjtBNnaRlXvjKHl
14RA87rjlA5WB4zFiyQGzwS0mS5nelbNZFzCJQykuW9t+CoAetalH3kIkY7bi+n6jMSQzyIxCa8i
dDFsTqQwqMvwW7MUhyKG/JBQgIYMfZm/iQVeNPirIMuyzx9h6gu5D6cwaKB2l+IqtZYHQXk2YFV6
O9D1CYZBadgeEjJdEcqil9M3yKSwFthSBMkMOZN2wUsdBHDONlz7RkAjoIYEjVlcpEyaMuUtEUd9
CAOzlbbxXB7n5a5oq/8YhVkJS7LEqBAgSkZkeLCq81asDc3J1fwv9tj5cJiFYAKIjrpZGwZwh3LD
Ac51CFPBK/j2p6FTf5ll4QKj6riQm6DZJXMnF4YO4wgBYVqre2tK4sQVKeARGFkQXg2/K1BUuB1w
9TOdBWTWwjhpkzSmNGAZya5ItuliQuOgnkrORbDy/qF3s2WKEClCZ8hghhZNJsT7zCwMyKj4aQ0Z
JtgBARsSbaJIe6iS9LEoNcMZu2RXLdNOrvV9kQ5fTkTwI6DMhGsPRVyQiy+Xfq3lEToSBKty0t2y
bCK4iMGALVE50JDVaUXqCJYv7XKYymWcaTSauQwjnBui8Dtp9WdFzZ8TQfuPYZjhVJoswPgVYXql
whMyULuHAY7cf7FEzsZCx3p2r8kZqD6kjzEWMj1mMPgYc+HYKrz0be1UwqMR5WdNVa8FU62+SXoi
CVZQRg9m/i4Jf24PY/V+Bo4QwEX0XLHJmKVeZ7lllVKCvMAqtnAZCCIwvZWsSOy8T0tHXWCoGYtQ
q2kW0yk76GHf/gFra+I8Pk2VzuZxyQSxMhd8LFX6noLmN8pvS/311hptFP47SCZ1JEmD5HpJsSK6
8ZswyShRztCRauuDqoOm3U7u7UFd53cX8VjdAwgupqU55GFQWGpltwCQ4QlBXGNeXlOrd+Ho/aZO
ZfbfplJhjn0riqDLVdDtVZSOYAJ8Pv6I2967PTbOB/ukrJ59MHCfhKrssSJr+TmFv2EyPilcGd+1
E1/Di4iCiYFv15l7sq6FDlAEE9KUsPE0FPicTUqJB6fwIrSwJu2WqeUc+WsbDWIHqEShWgIML7Of
M4ArtB4PgqCxXiTya+Fpqa4uibM/nznoszi2Sjip0mkr3EmLN7kM0E8Qj6cK2MARWsG3PxNvPMy+
FmJd6sQF4xGn5BALLTA4i/R+Owb9zey9fD5n7N6F1FC7VIihwHItNaAqKm9D7WValO3tQKuD+bz+
gSlCFkj///maI1MtT4JhBdA8eDCj7B6uX5yx8EIw319eLEHCa8wK1PpnD0p+Hr7+tzEwCyAfi7Zt
GkyW0Bw1/UGKf9/+81e6ajh0ziaJ+eJLbw7hiB5CQP7oD+Jr5Ssfk2jnb9SxFp4J8l21714E13rm
mTCtTh0IidCYxQPoCiVRNqMMErVmBZPebNPOODbT8heJJhTb/i8EkzlkBBjepFWxOyGctsBKwKp/
t/3X8wYJlTS8F8GkUVHOu1xleT+Nop6bZhDKJUC5S6W6cC0w3bxPui/XnFHrpvqfePyLsAxgxgNJ
Zcuqc8WEOGTvSKT1YdeNLihXq3xlh0qoM1oGvgvQeGycYgAM2tR7M4heKdWkfMhAikB/x6MUEPJE
rUmg+8M5elawD8BVnUVltmtTdrEgwyc4UDfJFlqGom0RO82P2Utq2uQl2ih7ySv9/AElaGV4aLUN
D1G64oJz+ROY7dzNMPCTZfyE8Bhu5B/qfvxjPU3udAehQV96bI/mPSyEj9E9RSXj3RraoU9lezpY
4BRc6SoajTkood9PFZjhPwPeBrOy2j4VWlFvzKCIm/u+Ujb6iNQj0jjHJJpBq4FQ99fQYsA3YE7k
SEPZP6TfGz+jq/dZWPSZV0lQnj5F2QSzak2DX0wvR4q4H4dFP1azkOd4SqW9ss8ny8j9ZpIG8lQb
sazjvxeRfmoJvHuKXtfInQA6MwzYOyCHXCOP434b9VDct5sZgioufhFMF2YLasE2hOcE3WvNQepy
OxP1ubtLMkMMN0U+9JUjCIk6O+MkNH6h1nBeLTrYUPiSnI6ql1am2fu6mcMSigxG3DoQGGmih7xU
WwkXJwzdO7EtoKxMBiVW3NCA/Rxc5E0h+qOlqEc0s16QbSvlJdQOjAiGyo0ypOV21Eir3KXoAdV+
W0nC+NPMjQZeuV0xCPelqeXEVytFI8eqiRZQiNRWn2BNH6kSjFULSdtGQ9LnDmDvo+wJlazDlHOq
2u91KcdwZhAnYXYAoJT17Uj62fIromXfk3gUvVkZ648prUPJ6cxenXx5iowBoKg6SjeVmc3ZVhrz
QYRFd9NAn14TZPm+A4poo+tJYTzpQhT+rma1j7Y6/vOykZDsPclyJEpH0nTE8gcygU2fVWLjw05k
CA8mSXVo9HQxDHLVEN7vR2IVmWxbelGWWxhkw8tOQNVmeCjKIUale9ZAQ14i0cord8HbB071Q5GX
8qs8N6nk5ERUeiftqnJwujZUl8dJLZbSUyso/rmLlhrDBm7iKngsuWLALgfalwD8q8nclJ6Fd4zh
i0qeL3v0wYTKbWDPiVpZazWxPeZqNvvVnC8tVJ9bgz6njCQPrBKNHDvTIAa5E5AofYxWWg0Onl55
b3fZIoxO1VjTgF8l1/imS12pnjRH+IPDBLbR2xl8XWufAre7uPUYpeW+jOe6PRRDAZ/XMYtkzdXi
xgQJpjcanJFWC81pGFKZgw0HGHX2NIM0TaCFZSY5cVOm02YAX+gR2vid/CwmTYJmoTENIuzkc4lM
uS2UWp3taug2jF6BFY7CQQzRq32Bnpywwaca+s2yFCq506U+/iBmJVv37dAq5XscNYnupIXZ1B56
HnXhz7A9b7akw8sLvZaQyPYgQizdl7KpRescrsqRozdN9wOMsX4Ek6ch4JkWCjSecyKLjQeL2gim
0GWcNl46olq5kaSwSLxyKlJ5Q2BZkDuyGeWjn0o4G+6Xss2V+9A0ElfJ4eytFvO43A+9kvcPbRiL
5S5VzeYPbhXksfGC2fTbJJUNN070hOfmsQLkg3Y69WyA+hSeA6yGtRKpVqK3mRkI28nX/8iedAC+
pN60DnRnHKrj3MI8VOy88ll2Uy/fZDyg2crRffELmKwqj6Dln1WRGdTwwsDqhmV05Klas7mdvfHC
MAe3lMhaXBoYqAYT9q6wbAkGuWLOk6NdkVG6nFDmJaxAMlPsVRrHFvfte3Roj5b5IDj6XXJsPAV0
ixpCPtZ98id1LDf3lvfh2ByTp3ZberdHvHJVUWVy2HvB/ArtPeaJN8xW105CagZNVFivbVQsv9V+
4ZXnV6OApGMCvifBK4rJurW4gkvGGBpBaoj7JSmecLBz0sa11grKZlDgRwUPMFcWdoV3SR4bcAMK
0IDd1K9l0Dq1Y7pEAAQK55Cd2kMNOTEemG11aEAngyZNJeVZ6MRc91qo9LoRWNK9IMLUa+TVkVes
Iyh44N8QTEUB142GGx0h9B/DNwly2OqL8FZOtnmvu1R+pn1uf6m+saeQgtKtNvWB145d2xfnv4DJ
nBZUfWtjwC8w0eYuJP29y6f7BSK9txfjZ5mLydAuRsok5Iq2oPUGjUe0x0Sne5YdwyYH00t/gJvo
AEG8HwOzBFUb4GEX1iQb8xvSmvI5PtQnPnuR92Xp/z977ibLPONMx4+BnIw7yq/A4di3x8uLQKf9
LEIvyXFnZJjW0DykA+q9Vc17BPC+HLPzoCCUKeKMEKU3fGvBNPIrP6697iD+EiO33RX70gIdm7cr
6EF5/SGBAjFx0EGcjAkbYTfKRWdg7qwKPNMIKj8DgY2oGG3HyngdwxIyVP3g355P+qdeRUWVFpcB
srsrQWytWQQRziZGEGnfCmPTUfF26dgvPJjL6qTiMAO8E2YGKgsBMytjEErwLgNjUty6z+6FZNzG
Quz9xXAAhQJ0HrVnMGgvl4c6CnLVKAtOzSWo85+99Scsv+X5x+0oKxglHC9nYZhVKABh2eHNbQTx
Dr2jMbeXu2yfHMm39F32qWV0hZ40jwu3ukDOgjILBM+aoZ0ajE3V5400W5tlkOFGaiC1b1NbHfPv
bTjx1AJplsCuD1RH0JZFRxplfOZ6X3RjyLMJO1o1yo/MGu6U0XrrkvqZaMVervrX2zO7Gk7Bex+i
CKBtsVAJ0uhCHeWdEQgkhA+VUvyIpPmH0etbpbceZJXH3FpblsAh/f94FnuXhxnwHzQeTJDvxRB6
g3DufNLSlDOu1TigMFIbL+h/s1ggkkaLPMrwXuyjHmYX1qx4TakbjmpmPDGvlRMSRRMo3KNdBc4b
u9NkszOn3rT0wEoEuyj/GNXXhUbwTtcBHAXUCL6IbMUZ76RRVYipBwqUtIa53UkF4ezj1UGchWDW
epEq0dQkmh5gyeFdAl+bkde/WdvEINmA5Akzm08Q7OVZoYWgGKETqwX/aCDXTvtCNqbbeLScItup
V7zIHL7w2rAgPobEBy0dije6DCmHgllUvaIFAyTT7bisqjsgIXPOYls5KCiLDfBPDVQB/OsySt3X
Y2+YoxbkDflo2+k7UB5vUZg/xVb2goLBkYD4xLk1VxY4BH0wY1APxrHLqqqDsa/0eGxrQZW8m8m9
1D8OKSddXZ082APAYQkkCBQ8L4eVLFEj1VWrBYrYw+RDR8s3rVueTNZqFBNMUaojDZk45hPNlWSW
RixiIHnYQUBE+AOydfY3swW2IfzEIPIHSPTlUMY0kkaCWlhARPMtDKcDEdNjmndff5vBxItihMHO
o4Euw+hlmjdpRNRAaPdqApOWLHeTbOSkZGuf/jwKMxg4gixKWiAKPEKs4U/VvOpcDDKddeYaMnDY
6PSD4DnNwk/iWGyHBPC2IIXvOdIgAChSXAqaLuBC0nmfZ623fBGOmbg0TvtlkSM1KJedOh5rLT4t
06OZ3y3zMa9fsMG2PeFJma3O49kYmXmsl6motSpWgzbdqdPDUn8kKs++ZiUGDh8JmZGpULNH5rUg
qVmmZ30rB2EZ2QRrW301yi83pGAcR1+U8HaDdB/LVZqLOBxnElPlt3FnhNO9BFu+r6YJn4pJlEkL
lDgAvZcLW0w6OauNsTnNWRWM8nSy2uQ51dK7ME5e4zr8eoMaiw9AFzR1gczDBF7GK3PdHNGJbE5a
DxBqhzKULUaK4VUg+vi3h3a90qHHJsNaAQIkonIFRBfyrDWVsG9OZgY/di0yNrFSY2Aa+Sgj8fl2
sGssNlXnoL1q1N3RnWSKKqZWzzk8U+tTBS3TsvllQlRcjKo7IR7cPMGNaDUu6pNfPjDoFKo6pMoQ
Ewiiy9msw1Ssx6ZuTngvJq/LJBqPURZ+L8RJ4pyzKyglhMKN9I/PNsRNL0NJVtjlIszmQdjrdsIH
XKjhlGc9ULl5uBxwoq19uvNgzCpROjiqlTSYMacBHsJHOM07YW229ph8HTMJnQjUbsCXAzP/qg8H
9rOqdKWMR7xauBH5CfFyR5F5ql0rORLC/MOIh3IqUN+X8zdKvQG6Y13D0xQeiq3dya4BOv5goyHz
IAIUKttUP3v6+p1yGZdO9dkzP5XbVE5rxC1RpVaE77gUIOf7cnv1r9S/LqPQ18hZFCKFUlQmiLKc
RhjfSlvLsLtDn9oaXEVFFBErMD6G0eb1nT+7l5fX2WVgJpWpzTppxAWBaeqp+bkfwdCkBS0Pku/Q
tebxnK9zmstwzDbXK/Qq+rCqT5SnFPW1PTdPnKm8zjkvQrDAIYrRGnV0MkAlG2S3ex43NZTsFsM2
7zpP9mW3eWhe0hfpN99z4So04K9wVlIBtcXr6mqPZxIolaKSlqewSrapPuwaHdr6ZueFau2UA7pb
NU+b9uoaBewQpwqeQDihQSZhFs6itrEkl4DBi9GxiH40WmlXPQdhec3iZIIwiySXmrbvCaRvYH9b
QgTLI68dmJRdYQ9PtUMc6XGhVE4I5xu71A7Do+Rg5o/jgdsWp1nBxXJlfgmzfgpdge4vFeFpvfi+
DaZd5i1v2WZyJg+iLeLhy5ItF/EUNtuLwLHujQzxcq2xLflBSb7OdKYhqLAJiP/ATrGJ0FK34Qgj
CEhh3aUQ3FEdWMT8RmMt24R3Q2PLfnhQRbv+4DkXXtPkPwPjAUNVaVB2Yy4JKHMIE/oyEDhz69f0
l+JKh2hbvy9u4YMgC3fPSgfRet4ScN1cKubE2airSxcUEZT7qIQhyxNJjCnvIFcDuR84XsBXuQ/6
H/AeSj9jD9JR+zRi4BU3r088OuyzsMydr0ShIiWlVYACKjqyozvWR3hvOZNj2uNzh/icpw/dgeyS
RepJIXG0ssmyCGVC4iQ35+K0GCFAVwUeP0R56sdZ8kIl3KRZzq0n0PycDUkD0reQSEk4l7dJ2aFm
Gy74staTBBBqCrmz4VB51Wv5S/md8GWjVs49KLmB3Iq0wtCvIDIEaivQI4bHl7qZPSAZCnv5CDs3
fJYCIChRwyBuup/f+jcLAuuWe3sdXV0p+J7nwZnvWRblIpFuKE4FLq8Ex3zKSwFWI1AJLiryQqnd
l9OpJ+qCBmYN3SZVvyuGzLVwBN4exNqqBBYTfz7w47AdZPN6LTO0cbEUAkmq/pUmNjo8aNu7xaOU
7v/BMJVubmaJ4EEENjxah7AfZB/krRmn+mhKBNxW0cm2+Ym6ERkbSA1teFJ4V8moCb4BSjIQTYO4
CQzbLqfPqCYhgVYvOTWmEFTVJvqlAL0yGSFno11jphAIrl64/rHsYR1FL4+zJCrJlFqAnAk5Re/q
HoylxYcw1XF2MkibxO5PSHA3plPvpHcV4v68Jve1SDwTnVmH0jJBJrhA9D7bZ6/VjnjhTn0uZts8
5bqtOKmduVyRmpWleTFkesaeDbmoEpJQH1goG6ShLb6bv3OIgFQeQA6Tp3jAcKR7XlBeTOZ0ieS0
GwU6zW30NjR35RxyXmVrC8YAfRCZGkw7APa6HJTaQGy5G/X8tHTtBjKKdqE0tqANT0P9eHvbrVxB
MCP5NxKzYnADKUujItLYzq9Sixal1jmlxluYvDDM0oiyNuuhd5xDVCTL96LgyQ4Mno76rrRsEIC1
P2LrFg8F14p57UudD49ZHdJgTRAwMjC8EWVKKGKVIgdUev0sw6o/D8EsBiPVWjjyYgbxOpq+6XvJ
7Z7aY4cG4UY4Zouv4OUSerzq9bXM3WdYC8k26nAo7tBL92zdL0ViyLmg5bhxAOb6TRXbVWjiKu/y
gScEuz6J/4Zikl9JacEVzDHCsv2lhfdR+v32GlzLwzCF/wZgrhdRn2KA5hAg+6Pj/pTfx03xlD6h
/1mXTrPtXcWJfsoH4Ttx+//Fhmv15Dr7AWwNS1FJkmoLlon8ILXe0rgEB6bg1e4yulm7/ZQP5ap7
re+J/xs1eytEqJxli4JRo1jvKkl/N2rNczZmH7dn9/plfblSPvEZZyulK/TBjLXPlaL4RuWqurPY
NL8F2Mx1hNrWt90LMW3eKckbH3O0IJmoVLPGpCoiiHYKmf7MY3pYLF5l/bqwRAcIXA7KgfB2lVjN
u7YTxzy0MMDOFxubeol1W2GyP/24/fHAE7hZ3Q5n4ZgND3vUscd1np8s9Cac2KpNG4a5sXP7s/Gi
MPu7nWNAEBqsDshc2elSAl7K80HmhWD2NTCbA0DWCBETwxWrwUaa9OWLjJr7fiZYCjVLZ0ZhVLqR
iKmSnTr0ViujT3/mY+cvMskCoGV4JbLrFQcNBDAQdQsyDhbaopdnIqiwZm2qXXbSiuYlz8MXSCG9
txJ5vf1pPittl6njRRxWe6iKaqHPoz7DG1zx69ZedtpWegvxyvjRv1i+BCe2f/aXtSG/XoaAQKzL
lJxa3fKO5pW1T3+KhcUPeWfIATMXXFTJXQTiDCbYHVwq5lM61qPqwv/Nnw88jaLrBYMoMCmBshOa
2VdCJWBr62aiielJELqnhnT3nd66t+d27RMCzQcmIXQAdfSCLz9hGCazpk9dirdM68jVI8rJdpf+
/m9BmB08yMacWVmfnpqscuJ4sDtl9hOFx3BfGwsVwMa7CdKfVy2/KTfqxSqkBJpAH3P8kDVIxLlg
npX8Ay1YZIlADkJp+wo1JC+mCEiyIASNO/0UTllrx9DaNmHx2OR2/FjD3o2vDXtNjYDe0llU1n6k
MxICfguitt7kFt/JY7SlkoYP6cl6tOFp19vyd3PX+9QGlUAwLoYlgaHYWWGPAl5zPG3FlQLd5e9h
nlikTztdC0OYPmzCGYrNZPOhE5BVjEO4M5xy14DBZG0Uj+YSuZc8NUfVBJySB9HhfQ02c1eKMk8l
+jVoWlb5FuSR3OjlLdkJm24TZzb8NLklweviw+XYmYsW1vJlEfWICa2ZLSJKHxGUQuOt8Phzgruu
4i0QJ/2WuRDmiMFD4Bzx1+bZzFKgp8ZZflEDzQrh+s8h962ftxDS1H83T9OWVtCgiyjNdrvrf7WV
rf1uNlzlQHqoM4fxxUpkToyuteRItz6/vOJnwHX/qF+QOfYvsDBylP14F2/Nbb4nJ2EnDR5v8ldy
18vJZ86SUC1KqKlh9LOjb4iOJ8AP2QGo3dcLZx62GuTRG7t6APhS3IIm/D+IUNPPezUBkLaAtgWU
ja5sGsyhgu5uhwkIjzNkWhOPHGFXc5zd1BYP/Zb7zJc58ZgRa007oMiBeND3i7a5TzbVoYArBchg
MI4OZm4xb+XaAZsOFhSQaob4DKsHpsU9OI8z/cJj+9qGP/RJc4HXcdsBKsDmQ5p8KOI3FYBaSsaQ
YfKq+VqfPd++M65/BECGwJoDKQQUD37K5SrPR13P2rETArlYMjBedDibhbwEZjWIQoXdgO+7BrxA
HixM5LASAqXIobmBAhGpwNn4i5GcBWFyMmUse6nvMBKt/g55ETvMeXIrq8MAVxBX3pozm94mjUUE
DAMJ8p6kvddiNLcHQRfZ5aKHoQXyA0hFQZDqyu4dqL6hGiIRigNS+isrhAMg3jslAQnPrH7eDnV9
jdNQ6E1ImA0AKZgDBl5NSlWNIyRx4LozvBbVRlU4/aW10aBASPHGFO3EVsh1UvahqEHAQ5snOw1/
mtEMTE1mTyYv56cfl52380jM5u2jojN1AlEBEgnOFE9OMlo2sAEOIAA9b1gr6wAlLAXYE7gdovjP
PDAyuSWxMGBY2Vg/xdH8HYx8XpK1NiAVznm0uYBILG+iaYVJAEsLMQy5fkg0M96X2TI8ounQQWqy
btxFiiYO83ZtYBbOJIqeRseRBaYJwGNA0wVSEOB/Rb5ulSnceEJeUrNSzoWCHDzsoCCHZQFRocsz
p4UkbjXAuRepnbkx35dttZUWaHBPjuTA/0K2aW0pdcCyakEg4B70a6sShWSgQqhWmsqeu20RdVk+
gi8tb2g9udtRa8B/nJhVSLtuxp28FfgV3ev7DKM+C0sn/yyfCMWKjKO00FFPeNLUTqS5Aiha6K9u
YL1o3fOStrUldB6Q2eC6MTVj14kY5/QeKfT+0GHy2IMeLoCTOnz9+MVeMDRogKtQ+2JhMGSps8pS
oQGuZ5O8k82JbCu1Xbzbh9bKCsVFCQEqdOGhjMr2VAX4iLQgZwC8nQtPhpqeciXhlO1WzsWLEMx3
isoGXkVSbgS5ojuAAoC6eNdNm9vjWCnNoa2vIr2BN5ZoXF3+pkL0pRkQRd2IXiO4RQ0FXhCj1E8P
GAuikVA6AqmSF3dlUeDUwmP3Uy0XJ//lKuz0EvzHJqJcHnjAfDMXJ61s2loQd8te2/ehrbyXMFsc
D1+GLpkYMdS9IFEI0zGLFVssujEtyjTUA1noXTX9acY/MNN2OPziTO31uwGBIPoJ8QAqnct29YYE
YmUJMPaY2m43v5AfkgCNVWJrj/JT50mO5E1HrXys5IMpeYm2Kd9u/4DrNUrlgNGdRdcUig8mPQjO
Nnqa1momCzLo9cBUSNK7UHEg3tffEGZXEJClcsdoo7CQOpDb2q4bQGQfRe1b3OtOVyWensK3xCrf
taLc3R7PSgsTZZhPnD8V2YZt3OWAllmM6y5WjEBKjQcdYDASWvYCn/fK0B0Aam1Nh2Zi+1oAj5aM
Gljsh1Dh0V1XZhVVGuDEkH9BS/D/kXZdu5HryvaLBIjKepXU0bba9jjOi2BPkKic09ffReOes7sp
oQnvA+z9ZGCqSywWK67F040YZMDufIntHhBHHpS0RxZCvh18sXLTPyK4g0toRLqsgp4FOSkg34i1
1JkkpHllLkDSXCleX4rinIwxZoaGeBXa3M1b46h65Sl8QCZwaLzuVrnV9uVd4ItevuXFgFB4ZgyG
4OFbYGRnEo3zoc5MX5H72jdpn98M0VjA9zSDE5RmvhvjCUBXRiYC3Fk+uV/wJ2j5AZYBGQ/3FLWJ
JlFrikwsJSj0T45q5scMURts0bduXpWAQRbY7Jq5wM9ATYY+rvI109KoyRwMtenLR7pvoh9q4/Y3
ldeDYCtpdulDHLpl4QpHX1i6dBmHQtF/xPIlVCuTqiyfITY+JIbDUPENb9iWH/aRsXUKiwTs5l0T
x93MqiiwLEEhDtiJn3X+u+jQ88/r+1YyPBLXTg50G3s4ZkHqtZMpMOIVcwI/NZ5i1qeDI+KEF7mM
olCFQ43yAkwDGGwa3qc6c6u8DJ2mmL3UjL/9/MN6zkSyz3/mWtkqoT1b1PSnRPM0HeAcydt1w1m+
/kwCVghxikjC+LE7q4/jRi7weJRR6Eb0RMITVVJBrLT+5f4Rwv5+poYE/Ag9DLA/1ddvtaK5wfDU
Ze+BFjnNeJ9132YUZ0SXZzpx/QMC+C5LaphOPXKHaHBM4zWKNe/6l1t5ldi0NVoUGIVUDT7ZK0Zd
7dXcgBS1m90+Uf/YNQaGSNOBmbZIn7OgEZBFr54VoOuAHAMyzUUwaAC/POhA1YACyk/AthyMod/a
TSWwuRXfBb3ML3o34D/y03R1HmdRCNxNv7JfzeZBsvSjUeduU4laY6tWwSDEGdoktli5Y+pjG8Nd
4EX0azNBz2pwEkN6DzElIVX3eNjHUP38Fyf2j0DeWWlJntEIuMd+Wr6PkellhNTAadFui3LeYfJt
d13ciksGYN1/9TN5f5HNkWTLCD0VfdgElf5Igm9vNjBLx7w/iBUZwD/fl9O1qgNEB3b65ET+kai6
UwJrXgcoTVxPAnNfNQsgJ8iA39B1yLq8w20T09isIEqtu30dYKuzsrdhfQyr74eTXyU6cL0DvXhB
NJECc91qkhHOgmpObuJGhf9Kgo3BKpQaIIDd7DN3FJCuLBvaGT52693R+oENYMFzvARLwMEwgj/N
BDg+Yld2lc9EyEYopUrQw9QOxeOwKW5C+Lo9o6dS3Mht7gCqwxoaJojeuzdzB09It6J8eMX+mLMA
Lx66a8i6uPsVjM1I5Z4A8zTEBEb8gshd4NfZh+KeY4CRoinGSAd0GMelljmtetLplerXKfCYKfIo
YxOrtZuYIBZMPq5fpzVhoEVEpoGsCrVC7i1EitMrtEhVv5xodmrLaSicZGoVfxisepPSuPyhjvo0
CHRcsXvgeYMWEu1MmAzPclDkuWRkkaX4WFB3M/orMjQni3/Y0st19VZO61wOP+1fBEqSB5Ku+GGu
Oll6a2ZCrp3l+4GJfiTgSOLRYl7cLLmxYxTuAuRRGJXsD/mP8dW4n+7pIfZVEECHLRhPHFEQvpL5
6zpzUjAUgNcuFr26SStTVOIRCyPwHx6xNosZJ9CGbnK/uo8e4j9CiUtLQRMFBo/IH+WZBc0B1gyR
TxVfUALztj4oGxS8buabeg9e3dv40dimm+kmeBSuoKzKRZHPRhUKqz06+/vZpa/TIEW1ETUORIlg
qn8Jps8saW/j3LiL+vqvbYMLK9LS/dD2Tjp8FEnldvkAEsKkjZwZ7DcO1tTcUG4Frnvl3AHdACeA
zWU2WcNM/Ox3SUpazAYmiv26qpyZVl5aqE5sfN8bYNPyTAynvpRNVaLYiI+ryrjtdQtxVzLrm6Ir
H7t5TLcNcGmu35nl3dRRUUJRABRVWKni/Q8KcFHVN0TzEw3ssOY2j+NtrUlOSX9fF7QMVdAwUDD3
azH0RNC2Xn7BWCulDoyfmp9N0T2pCMagMj8KfhRhfiNXsVubk8DtMNd56VqxHIkdY9gxATokf2ZW
MdFoTCrFz6T6oGnzLwL7cK0yfGwaaw/oOvA9ARTPiZX8+bquy01d6InriswV89smumWXys5DSmdl
kggaSzaI9xSy79T8bi7mzy5p3uO03LYj3VsTfRzKuREc6areZ8K5MKOrUTMrxljxi156VgioioYE
IwexRJ22zkHho7+HBtlShnon0Jv904tPDvoVuEjAfgLF6VLvpI0nY54t4PB2tuLacf1gSNNHhu37
sCoe1Tm+L9LoaEXaDggeDxrCLidIgGw39tUPwU9ZPgaIHLBFg8oFgrsF5LGud6oRxSpB7Xxypw2b
BAnBmd06iIZcaw9wpb1A4pry5xI55c0h7rM5hUSg15mnLNX/VGCQcHoQkbjyUAOSPlW8kpaZk/dw
VFNPZXds1X4TZ/XfPJFEh8G2SPnDYMV18AoRpAb8vlKR9ZJCCo2A0ki7j9op2M1xNXmBlMJVEuMP
gB9RB4xnoL/q6QFge6IkculbcAQo31ogmcGeP195nxDwKnI2E1+SJdw7cI/J2n4Oblvpz/VPz9zi
UtN/BDFbOPPODQpjuVyOOOss++zlfq9SzHkkD3L6M2pFvahVw0LwjocR3QtU/y6FSQOx8gmaIcqY
TuBauwm76HBdn+Vrw9Yj/hHBvTYxhTubO6r4dHxWrNqpjcDVBrK9LmX1q51JYX8/+2qpBrDcZIwU
X0UbP5l6B8Z7qwJtcsIEeiiq54l04goYdWJq1ZwynSbFVUPTs/SXTkwfs2r07L6jH46SCI/ilkUx
0DhKgwB3OrtVlMTHKMS2gp92Z3WyUO2ej4Odbqp6ehtnTMJf/6SrtgE0HRTbkRct9p9RxdPrVAqI
P5fWB8igtyjJv14XsXqpgM+B9TG0znCtL08tSQt96kBs6Cv9h4UAQZpHV8E2lXZ/Xc6qdZzJ4bwZ
AFQxLY0k1m+MUnKKunjOuu5HFpGnLKzv2jwQdCiW8QFs/kwe92SSutZQZ4e3QgRyj0Slc0C09bug
jDSqMl9kaczcovs2KA0eahOpF0Y40XuBvVx+zXgyB6M08WCFvb6pNP0GFW/TSSr5qM7lHxqPuVOq
imhRgumy8FdnUrmkr2ibDG8EzlCfrMeuTe4VdfDVsfsoiBY6ctAdE2uqXGq3x6wLB3Yxt2Onfxv9
jEVjSGtZWgF0HIU9aGcOAGRvdhDmCl7reTjQYjwUknKfqNbTdUtauxTnYtjfz8RQQHtY9YR3Mc+r
g1UlTxQ9B0HMsy4DcSxOEzDgPApP0Fd5Ekr4ohTAyIOVHvM5fLuuxsp8G/tc/8jgTm2iCs0Kpkek
1ZYXBuRODfvdCERmx8xxRzB7BrRifQwdUy02kZJ4o179DNM+cUPavRdp8inPoMPUAXKCeu7Rlrtj
n5Wjm4ypCCtmzUuc/VbeS8QatVIjwvcI0SKmmelUxr7sCrey/81zyBZL0ZLGrPJivzSW5UTptYn4
4IU9yj32G+aUPF//9GtvB64opj9M7NPrX2iTZxZkDrSTKva+26BPCdPCcOUEmAGdKv2+LmjN6Z0L
4twB4CrkaGoI8XtcNhv0KbIZbVrbJ8Mjtuu9/00YZ08z9iDLvkR4ZPYRWC1rV20+ACjtaebdPAmM
d1UxzASxKgHiMR4wzyR2RHpwWPg0zhB12vFtnUcbJLGzJyUTXF8mygXWJZoWMiANq3t89mXbpTHI
CuyiMeePujHv5zE5xkPr6XWQAhE6F/XvVk0eLEj/Ech+0JmRTGHXNrM6EKyVqu4oKWhUPmZILKMo
EBwcswLefbMnAyAnwDNb7OfSSKZoaUOSVqd32EnYU8CchBY9gCPulnbmrint9+u2si6SHRxBHQ1Z
7aVyco5gPUL72p9HE1DDAJ5ylCl4BCPJRzi0gRMpoAQABPnLdbGr3xQK/kcsFwREuU4quYBYMwh/
YSLvNjHSX4Fk7gute7wuatVe4D+A94vxhAXU/jz282RHLfFjzDw5Ujxu0wlPXz0kk5NI0qk3DREe
76p2ZyK5C9gkaqq1eo1LocyqY0rBrTzGTwFYV1pAoF9Xb9WFAR4K9QhgxGEy4vIAgyYzm7huiJ9V
k0PMp7T80+aCT7iuzz8yuBuADVlJGmzoU7BGbtnPL3Vvv0qZejd08Sh4cUUKca5yHJumisEf4Get
urFAUytXT4SIjkgkhTsiUBPEVl1CpUlCZHJj2Ke0//bEKatJgcABcyqYoOWXDyttKCUDnAx+H01e
U7ZPZk9/FaTGDmkWC6Yl14ycvZFsmHGl/51rylzEWg4jR2MmVFNPU353oGDpZqDfhAKfsfbtzoUp
lyaXyBOQ3oeS+C2dDMzS9n+0sXkCrYHA7NblIOpiODco7HFnZGFJCVSPlPhBot8bU3qShvYWGEaC
qHlVDKo5CNdRsly0bkFZYE6pjG83dtj/U7rxAJINXy4RCHz/qtoqUKVAn77SVK2MeuxrEDT4E7ak
bekdK1Ee49i4LmXlsmJg29YxNgvcBTQVLk8H+ITVgEsk+5SiO0zqN7sbbrucPIGz+HBd1MqXQ8zE
GGTgetB45AxhsM2xraJS9jVAvRI1/DsRe4tAYX9dzKpGZ2K4dGLo5Fwaolb2sZ/nloPxWY8qAuKR
6GB/Mj+vCxPpxBKC89e+TJK+j2oZLU48F7VB77qpfkzL8um6nJVJNqB4gV0U+SHGvGB+l4KCtqOR
1lYy8m3jzrKljW2297SuzW0YFMdWK3aUSMDCxoyENBnv0WAaDsz0oNupYHhmVeWzX8J53KpX6kIe
C9kvg19t+kYwFQ+KWoHxrx7imRDuMiuVLfVEzmW/Iw+9eachG571tzESQekKlOFnf7WugyY2lGn7
N3WanHH66JBICQ5PoA0/utpM6TSkCbRRdhrgCAi67l4ybMZ9eGdjLQj4DpEzlUcGRbP5H0Vzly6V
7EIN0EIDGPcIHK6nbJ890GPggcT+14ydhkdGFWUgMRM8MStLaBcGq3HXsIqqTlIj6AyAru2A7f1s
p8SgiapPjN+j2+oQvs9OVrmB2kRQNWLXjguNz28LT31K7fL/hc/6baa8JkI8kJVe6KV6zLDOLr7d
FGaFMTIZ43L1QXJM2evurEO7GagDiuH6IfuR/xGNAXwlK9fUYnZ2JrQB/q4+2vim7bbDlufs1T8w
f9i+9oFLD9EjY2uIH+Lnwtpet6K1z4nRdbwOmBlhLftLub2iDQGIlvBIBHboTBFpwEGdC1zp6idl
CbwBaB4grPB4QxH6RAR9qBmQ053lZvI+3INNGXPlhgRr2UjHdBP+EFnKigMwCdvlACY+Hg1+tEKp
tZbo2E/xkc+58YA9AwmQfIrIBax4gHMxX526s5NDwdkqEprNPtF+1+iA6TXALIwANJv57vpZrSqE
uAFoDojwMDZyeVbhEEdylEWzP6vqKQFFU0hgkE1ABHLWjstEeIL9ZqyuGbCKS0HGMNSynYeTT1IX
vizDjmWMVZjGyxQv9WWPYUSJljtXnkETMEoYKAI8FKO84YTWGZnlpsZxqcHskaHZlvLszgqYx6Zg
S8LyhY4v1pSdigroYlHsNPngDbaIfmalsXr5M7g3sO8k0JQlOM7IzryAWl6eq0dF9W2w7cqYDtbJ
KdeNrYUpmuunu+ICLiVzD2MahnaS6/gAys506KO5je+HXXAobwyn/Zv71hY1xzsRROaKM7+Qyuf9
RtIqsTZAqn7CK2L9zfZJ4hixk3/az5HfHsMnDYgKCVClXBI75u/rSi9N+lI6l/5jrFTvyhpfmzat
14Sap0QA4otsQeC4JgZFKZT3MBRsLsH/pLKxLSOZ/KH8bZudY6TPoX73fVXOZTBPe+YHLLSaUOiC
DNt4LhCm6aBK+z4oBEbhsMkEaDgQqy/gwKta7THHU06+FZT7egJNfE8FXZK1T3UugjuR0YiiOWjz
yc9UuOe0dkhLPUl7uP6xls/OpSJc7IKnKNf0BlKkOMe2Wdnv0x7rdteFMI9x+aZeCuHiFDIYo1X1
xeT36Hlosbpps8qxqqehnjakEzUIlu8ApAEaFfhUQLeHA7s8/yRr5yhXcf569Ny2d9SK9p1menry
67pWq5/uTA736QDvlc4aFhX8pEw8U09dK1YErmjFBvBYg+ULiPN4b/i2umH38UyRCYBBKXJ65TmL
Oix/P13XY0WIAmePYiOmOdAd4txdrYMKIBmLwe/ql8CGndG3SRNUXlZlYK8ExT7g9C22KpO4BmCj
ZPT+XL03beEY7etIBQHpyrkrWDawkc5ibc7mX+W5tnK08eXe70Cvbf7Vgj8aoJPFG6oruqi48ib6
vngmUQa5tK9xrqg2mVaP6sSxT55a5Y5Kgsh+xbRUhIHANgE+OcbXuSe4JYpUtXYDVZrIyRo8vaEI
QGpVBNJcoLxjFGyBblm3SmHENu19W/8djaPbKrrzbbtSYVD/kcA3pmR5knQpinvfzDPXltTbSL2x
C5EnXjsNYD5aqK+omMTig8tpaso5j0kHtpkPozulwLSNRd1TdqKc/8IcNzZL0WzHfhR/HHpmFHMa
Dp2fd28EY6DdTyX8SNvalZ3G8CLy9v0PB5gZWVcABcQGki8NLEPXXQnksfOjcHYYJVCp4P/OEpwP
C6A4rdjcpwLgfQYixi+qa2B7mMGq2/vMEBwKflcHs+QnKktHHbVYZ5ZJhl60ImJqWbmnaEADQIDh
HWHjjJ3o2fusmEoHx2l3fpCm/tCl3qwAlab6Regk0HDl3YEzYJPIKFhiQJALIRs7yEazxLlhb+MU
5CXwqaUM5Jd6cYPU8gZb9CLa6JVbhclHzD0qGPCGOXK6SUOl9WkzdQCB6G6q2XxDPil4dlYMni0f
Af+TDVohN7j8fEExAwbEajo/xfIhOFycrGo82RTF36vWcSaG0wSbH0qSdnXnh1p8xD7QTTP301aK
5w0x8hFLQvQPVuger1v+V26xsMkzqcx2zmwjl/GqWnHX+dksl5Yby5ka/zTUxnoNlUD5BLB6oB1t
oGvEhw5DTWRXSnmhu4Cc6m1vjoNZ3lE1shJsZoLmyO3HNB03gEgCEJuamLH1kKZEeJFWDfrsR3Pe
OivQFc2ltvN1CNaSP5NZuWkB2CNhyW7VvM4kcQaN9VmjmpW+83slP5Q0vElj0buwZl4q3mnwcsAx
LJ4eW62MKR+Tzi/n9m5UQSNtALtKr0Sl97WPdi6HUyWhaS5PYQ4vMB3s9iHJPgPtT4Od2usWtfbF
zsXwj7WdoiYhp50/p/rOToofUkgEsc2qJrjtaGjiMV2sFQWFamAKNO78NnoM6xC1qc4ds8iVtNfr
uqweDU4GzhMTTIvtfGqPAL2TISgvfloFW7SmrtQVgi+2pg5GLxB3AJ0eKArc6xOqmVarHe18q6y3
pvyRVvcjLVwAErnX1VnzMBqqUGxXZAUmsTeBbITucOtjOsm1ZMx8tacyeJ1G3Ynmh2r4fV3cCmog
hDGwTGz94y3QOcW6bO5iajUtEuxkBgtyuk125EGKgBaWeVSIivbVTeR8GVD2gYwJjlncJP6dy5Nq
ym0pVn0V5B50P+9lslUoCGc3s5++VIdxJ980n0a1Uw/w4rLpqk+Z7Ejb62qvHOfFr2B/P/OoWgAY
1FyPVBAM3hcvgG+utMgVpKor76yB4AjvHrCiAJ3CPUnF2Ki0rAMF4A216aDldNu126nAPB9glk5l
SQXh8QoOMGASzwRyjxM1+p5ala2gMtwe5Du2IzO6s9s+1jsRjv/KpcNDrgOEA9sgGLDmRZFy7OYB
ugH5Q3XSqbxTwFbuJJoIsnblI14I4g5KkutBzgIIGuUo91J8SbcDKVEjqad6Lj7LXPl73TJWqovm
hUTu3QIdfYoVxa+v2HwA66P/QfEh09fRHbwAvDolboWwuihSk/P7Oo2sXAVLqk9+zdRRPcAPv0uY
o8P0vFtWQPgB7b3plOBGUk/q+3WNVzwOYKYQWiOXRsrAAw3MWmUnQYbtNBl7wGGEKXXpNR2BYGqB
LqECwJCkba5LXLWeM4ncoc5ql9nANIeh6tLWaIOjZuzqSESqtqYXILGZj0H3AK3LyzuOBvaQJATr
L6EZUmcc82NSp6GbStIeNGUnEkzoholitTXVzoTybT1kpRYQ6iDUDugTGG72lp35lnCjcAUPCncP
1x0UwQRTNTwgE8knGpZaqPjRbfjSYIfn3txmm9gLPOOQ78dj5Pcv0R718KMYDYodD+fCMRKFcQeG
gQZ8Gu74skyPjK7H3LxBQZTQ5bJHRs2LpeixbxPR7uSapsAuwQAdCySwEMu5mjEMxypsMEfHSJkY
nq4Zu1nhtp966CiH8EBRAa5d3EkQv+/V+/Hb/H8AjUG9ASB8oEbDYg/nD8o615KuCDFJqhxLY3Ta
qdrokgilYcVuLqRwDgBrQwlpFUn2RwwHmtlPzcw3c1xsvn3xLqRwVyKY7CGbmZQyepxASxbJnTMH
L9eFrPgyWwVoIYoC6M+gAHF570owbUhlLct+mGH1KwShYeXLWexb5BNjdvvrwlZsEVyDmJvHZWB8
6vzpWFJB2Ranr8zS0Zqe4Ms8yZ62nfn0fUFIiLGLDRPAXAz36ezaUDOq97KPQdwfqFE4DfD5ysDc
hIYgcl4zBYSZKDqiEIEGFxc3UDsG6pMeQ1KIXdoEezDOEFSPdlWL+BPZv8RdZEDLGKingb8TARmn
U0goehl9ynQ6Kc0p0UTNR/YPLAQwaligUWMZ5aundBZmyVqYtG2qz9hpyO86pGaOUYTbUFF/m51y
D9YfCZNf1ttkKd8eFbGgFdwG4KQwbMiPw6d2VNelEcl+Ao7VRjZLpy9VBF/h92npwUh7Lon/hlof
k6wJZb/4qx2njeolG4ZJ1myVX+E9epEgfBAFr8tjg0gdyQHq3yA858eZellFFF1Ms9/PgaNbN7oo
6BIJ4G5wnlv5LI3KDAuUd3Uxjg4gj0SE2EszhxboFOFyAq18sUbWp1gCGawB/e/K8mzjpdTIvTlp
gqB4VQrQ5lnuboGQkXurYrMwgWFQzb7VFhuSGb+qun6uqkpQZV9Jo6ANshpMmKGfjyLlpdNTlSiz
5raApbN1B81M6WaewnqrNJ18FxfWk6nUzR3JxnHb1OG8C8gobasJyU8xRfHDdV+1dn6AwMRrifAc
zR7297NrV9n6qPaJhAb5EAceEnFAcCf63+tC1r4sfC7AIFH7XZZEyjiJOlLiy07FS1uDci/HwtLr
t2UQFZUIRORgBAdOxKUi6DU0Qz5okz+lwd0wSX8BWOuRoHy7Lmb5YlnIYgAdi8kFxmTMVD37Xs3Y
J6YVTei/1tOTUcupB17zXVqlmNMPLcTdQIK8LnHlhC4kcmZJgxQ8XbSf/LyqWE5Bnsey+/y+DIYd
AhweAEwufKDeZEFchWiTDe1AHGzN/QE576/rMlbSeYBpfM3NsHbDomxNa6xmgVB48KuNsWs2vWcd
Nd1pwCjihptpcKo/LYCvs8NoOPpu3qS9Jx1EAI3MCi5fGQxkgLYbD4ymL0G14qBM0l6SQK6A4e+3
kci90w8JwaCi/rMlU3XXGVmMATtZtGG8coooNyO1x1PNCI85318VYMkodJgnydPBq7Rs2GdRFgg6
9ytA8khiMDOP0QDw+2Cx89I8zcq0K0ql1k9v7dPole+VG3nmpt2MH/oxdBMgiYuWmpaXG2PMaAuy
9ALbf3xYFcoZ/suU1p8wXtOgwj09mebLddtZlwGcHngqBFX85TbSGHuA8dz6iWw5qp7u0QJxAC8i
eAHWPh/g82QU1ZBHsFbo5efTgjyvsXHXADxk3FKwE7SH+cBoHcEoy0Dxo2IDPHjBg8D+0UubxA4s
w6TGwgMot/nQCgOwlSE3tAGWHhsmS3YqYHrEdZil57I1kJugVqgwXjn+eYvCDNCyUlr7gJbczuqG
ogkRAmjAAElmMAhi7ZUDgz1oQGDRZcxA8cOkhTJHWZHpFeauYneOPu1q2KKpc90qloNWrIOM2hIg
UNit4i9VGmBejSQWBRkf2Zog4U2ey9cWJ8UYjSVUQgSueOE9IA/gQwi2AZSA6J7LIFSMNqKwn1FM
7euOXjXbvPHt3HZD7ZcaAN4xzb1/oSGCHuz5II3GdeYkankslZWd0tM4gstY0Q6qHTj5YN6laXuI
+sgd8o8iqPcFzT1JbxTHjBpHLZ4FP4OFJBcmCsXx5iEAU/GdsZBxeS8iNGdsavfRKQmR1aKxOozl
wRx1FICiclMoxmsfodiVEydCNAMAh2Mb/b7+G5gI7iewTXWYlILBJ5k/6xCd1oJMcniy8UJ19ksL
XIbOaTrBZVyzKaB3skIl1lvg1rgidwJOjHkw6xAsPe2t9tKeCpdxpPWbKHTmO/G04OKmAEUX1XvA
JDHUIgTr3Ke1bAb2AvSgea6fNSn31WJ4qykRubbF9cfLzkjpYb3YzF1YUhYMc9/ZDYPlTvzKr39j
YWPYDc/gYdgUh/EF7YP4JnzL74RD1isnh3IMgjOAkmMikuerJV2r22MqGz59kX7UB/UWfKMPwdMM
8uPY7w7BTXRsXmWRb1g8uGwkA9tKCm4PWnF8YGt1doJoubD8ZkBdksjv+Yh2aK7dRSUQTuJhq+dY
ZMvb3zBndyjj7Vj9leQeM5ry5rrlLk+YzR6xYSr0AxF7cCmSnUdloSB39VvldpjeR/N9nkQbMktt
L2Wwv5+FpdhWHbWpmsCjMbYA5n+UclEfcJm2IPFC6g8e0q89Tv6ZMrKmsi3gLH0V15RNikHazJUP
5i7Hm6iLruGKQuBAwpMIpEsA9fODWzm2c7NZxfHloILZysCkmW/oLjzIW2ULEHuPbkVor+sSkZLB
w7DNWO7i94FSWnocAVdasjdJfjuNIoKL5fOBwBf3nOFdYhCGX4+Jy3E2DUkygWn4BhqkAwWoq4QG
hTq86t2vSv02jRqCmHN57PecGcU0hrMFTAQLrdtyL4EZC9QKTjyoW1mIo7Ri4wiowaHGGBsAZMM/
EIbRK1nRmj6w/4GXpALO2tqB36cHoZhVSeH2+pVadl4wgw+MPANzigw7lA86kQrpfWSVll966aG+
Te+JEwPuX3P06Is2Wcz8u/RiRFEwS44ZQnhQk68tD4ExkRr4ob7cf0zzQ04wOk6PliVq6q58Scze
oQmI7jEm1vmmpwx0Ups2kKOk2QGENB7F+mOjPl//gCvaIJIGzzUc5ApafBg2NjKdwfDzYABCdOXm
7V/0fJ0ujgWR4CK6hedHfMtGIwFstICmnEagV8lSY/hZ9yiRfDd03aGNsMRPg5uUGF6aYy47ykTu
nznVy3ABzRx8PhRzWLzAO91eKaShKWoDmz3lAT340NNv1H27x97Etuj2iphTb8V/XEjkXXAuyY1u
QdH4EPztqWNvg4PhqaBtnm7J5stjCcLRr5CdVxL7IAy1Cg5rgVQfakmQqImi42Ulb9Yx2TfPce4o
98E2OCX3020LDrcYs8+Cj7tiouaZWJ7FLaXDRBuT6L6UoD6WOVlLHCNMN9dNdDnKhFSWNf8Z1wDw
DflkrK87rTGsSve1h/K2+wBJ2bYZnWJnx64NYo/JQ8esdxTEncK3YBksQTQGhxFAYNVnEe/WQ6HS
PE10v497ECrdyHGK7tUnME733RQKivhrhnMujIvxKWKH1pZj3a/jzCnTv/OQiQxlGb9f6sO/BLoR
V6TKdF/HjLomVW5mNQjXw/sMLfkhqXYB5obAh+QSDXthCXV6IuKnWHLtseM8+6Zcbl1kUluEKtRU
T7KruSRx68iRkU6UXuHGp+BeA3x87ft66MaJ0/1If1qZM96VbnonyuPWvzgiMXR6cWt4aHWjTzE7
o0a6H5Q3JnZzwJrqXTfeLzwg/mpiofy/Irgi7yDpWlO3VPetO2unbMhNUTmk3NDduE9gvIwbmBVj
8qNyk+4Cd7gZ31OQ8lz/Fet6IgwGfjYK23zIhu5dCLJW9iPUB9V8oJOIZG0pAH0FpElYmUZOvBiv
r5q+bprcJv6AKoJZvtb07bsaMPBUBGRsTWyZO3RzMEVyLWO/HJB4GvnTFo/XBSx92aUApuFZjASm
kxRIjAx3L38PAPHbBXcNxiquC1lJKi+lsF9xJqWRQbbXSJDSHCdXfUOpwnLaDFzD4Hd8oF54EgWz
KwESwIMZzADCTdR1+XClaLU8SsHx6GNZ/hS959txL7+PD8opeYqdeDOgW/gqUJI5kUuTx0sLPhL0
cpGoL3in8mKYw5qtKQd31Ud4o32EqQfQ333vhIfkMG4Cp3wghQvEvGkvBJRcejggl7IEV7XNr2zz
8gvPyLF0kqGLZ/8YNhrgK1HYdZOn0K1d8VTDitEogDxgoHWgX1vQyOVB0yRUx67XyOZVq49G/VXY
Iny8lYTrKwIEBgpyBaLzYBt9aCitBbgoAGA49YFmTps72U7/ObuBk4ReuROu7i6DJiCboTqAbiGw
KBexWiIZRYbVkwHlz+AYAopA2bDVVsZ+Kmmo+7i2Jyp+KvLSapjrwB4I6neMauDy4Bqz7eZYytAV
qIGGtW3+KugH6K/x1vSxpnjqvPIxeANwPkg4HayBe1iAEtjtMkLF/gb6fbgvIBRarNTZdauWehf0
fvgS/CTgYa52WBfQP6c/gWcDMz27D13AW/V+6Yq3FpeBOIJ91Cgwp4lSKaqKl+pjKNuiSo6dGysw
9uE8v1YMTisqg8c2NJ6va7omiwG0G2D7RNjPDwIZmFfTAJjX+VVhHOoxLTEeXvqdpr+nGkkFcf/K
HWG1DmZISNAWd4R0Y16PFDXfqrPNzdCXHZAsSfVi5I0IO3XpeOBwIANtHRAuovt3+Q2H3M71KkXT
I89mO9yqTRIcJGnSx10oYeLjEOeTrj+1KFMn940Sz6IO3fK7Yk4FaGHwPvC0aOleypdiZexLw8Rc
bI/IqmmTWyxqJV5fqPFnFmeiYbVVcVgFY2DjoIIzuceElHlcKU3V+YAPflUD/bfaZ6egArpQXYs6
7yvvCAZSsXaGEwQqLoZuLnUjUlLjV2gt8ij1zcbemSvjP8kxPPBEq67i2J1nDq5oylFZUZLgLcGh
IuNm6/aXcqUmCocB7Vdfs6WnUik3Caj16gq0BfXsFX34XAaj17QqYCHuk8DGqu+9naV3VvgbDO5O
q8Dtj63fS+DUJaWnBE/j1Llh+NPCTdZC2QVCCOgkREBuywk0+BE2H4P+ABwJCj2XPxuhsx0OWqkj
Caw+NDciTvFsPsr3AHtKX/qNgqePHMiApqMTbqe96LOtvBmX8tlnPQs0aBHLc65APiPYDvf5llaO
6U4omrW77jUStBuX4d+lNM5393XeKLYEaWFiuhTjhfq3acm478mZQUrQq21HSOjR97Bmyy2wg3Td
Ky735DkZXGISR0VY0oDJAHp/uY293um25rHdmQeBJHZZLiMk1KHlLzePxHLBBKIUbZwkVqn5VG+x
d/8MlLgdgBa8IBnduqHenP9I5WxrS4AwFtHDrFwoDHzLNkOUR92ML29OZW3MjUwUH9htDnif/4+0
K9uNW1e2XyRA8/AqqQe33fIYJ/GLEDuJRkrUPHz9XQzuOelmE83r3KcNZAOuJlUsFqtWreU3+kcG
IZClbiUXqiAcn1liqdqJD3oAAqvWsOog9m1CNZ1xXNtjMT/PKVZYp2AB3V/fV+Zm3LYiYwGEBZPv
aFfytWJFT7M0dnrQ5SfebgUzGS2/tRhaJ5a9iaXJvGgjIbEGxit0AUHXzZKok+W5STLYVgI6rbWw
gtHUNl1+R3IjzKgn2UiZJe5e0/t0MfOug6Xu2UnS0CDP0F62jc317bvserNIdbIiLmhRWldaVvcG
DkAS/Zns6HbFbknCDFwx3U15yJ6dUEYSwf4o/9HQuYUGL2qdeJ9wsWOOdaebUGeJvJQGmYVTR1Cc
xpzM9cUJzeBhilFgWLp4lGA6X6nBhGpES/ORqg0wcHlgDJXkS4muSbTv/prhfH5Z6KhMFFtIwxH6
s3ZQz0Ec9kidIai+73fpo6wIJ3SOE4ucG46gTOonkJJi6LzwjeoHHaegNlBRiV+u76AgyJ8tjfNC
LR6MbqAwhDnhYDa/KTIcvNgA6GoRm9Bc55V2xnwZRmIQI8rLH6ULxTZJ61O8U3//PrdTw5jZtMAc
JBQ07jOn/p7r7dYckbnQ9bNQUnaQMA73n5VwW9Wmca8OFVuJfdMrtd+nzz35cf1ziILdqQ3usK5z
nTt5AxtaHrsbz86XYNDXapOp3nDfQxL6HcLWtaTiK/xEjEhHwyQwm8Y4j3kkoeAQnGDUqem+SuhN
pcySIC78SgwsDZgBOCf4+yn2LOgELJjeAXxv7J9J/NMdDqUh42wTxQO8gQwgKpCxAzh9vhIKbRM0
/zIj0vvFr8rHBg2juJVpzQmt/OlOYX4NI/VccHNKMlau4mBqhVi7wXZCc9Z8fZSpl1xS3sDhAB1g
ExZIlC+iW1vqdQtJPv2P6PUUtTflnbtLg2GXHKpb61j+UHb5nj5Wx/TLdS8UOQQezdD/RWERz2du
gUo6O32rtnrUxN/U4svofpbAEguDwDCG/2w8Oi68YfUMDOhmVI+KwQu8rtyS/hFjtRIrolVgGBh1
B0YUAGHAc2fAH8S4SA5NL6U6lhOYgnpLcv0IvBp+BnwSyhsoLvAWlG6y3RotqqizaOCCg6bRMPqW
TOHYyUwJfA7wEUbggJF9pHjcS429StAKwqSU0bys8fdUec7I4/WvLqjh4+CA5wSNXg3CUzxzhzM0
S68YnQ4MAGr4TWD+1g8tZm30TbMjwbiEa3Cn3hk7jL/5oHZw/eY5C+UjcOy7cLnD6c/glRV1olr4
cPgZ3aa9iW2fPs8+CYqbdN/dTz//D0KwgpQWBlneDCUzDFpw7r5O2pAnE9zR3C2bBaxStj/sUNPf
2aF9j6GL5Psc1c/LrYPa6s4Kr++66FF5Zp39upOMc9X6OJ0SLJf1EjDWtFWe+pcqTDZuCFDidrgh
IT0mgXtb/UMHgX1w6ASg+g5h2IsycuvYjafC9IzUIjdzfGMqy53Em/vXBjtDJ8sb41ZxiInNrTf6
bt5StE/1H/9ZXv+aQ0P9CT2hjXcjrRoLLtOz5XHf1csRvI0MAaAN0zYEHmg62I8sfWPYljIOLHAQ
6IG6rQAIgaDiP33XvwvnvmusrbRPG2zuBG46dMR8272rj9ZT9+E8aqg3Yq4SLaL5obvVkoO02Ct4
jJ6tnXv2JqU+gaoF1s2d943sGcwNmLpg/GHupQ9fQaA9tcUzC2purSi6jesi+cHmXnoQImzWHYiW
n9LbYpvdx0+ydqMoIz8zyYXD1DOGtJyxvHFLIjMAack9JDA3YPLcMYrG4l4qTi0KwKiOM5AykouL
WD/MWj3Zfc02NNl77+huki/ZbsQssBq6+/o5fRv2yudvMIBR/tpkG39ydrTKaSxjgc0StCwNaO+8
SlZdFaAMmLzxXxts3Sc2kNBONXTSMJy+K2+Uj/lOzQJrP996Ad2YH1q1YQ+c5FkG1Zfa5eKCVqer
oTb/u58x+g8pRgQKwBXJTfnkvDbP+tfyqD3IBh8FvgplFCariJYpQJNcUlCCg4TQcUZSYDQ3jrJ+
pYn38/rJF5oAtAHMVDrTx+R2VJ/MLl40mHANstXtNGhpEl43IQiqgE2wgjSYKFiGeP7RPKWa7NEa
MXi7WLdl5aC29LOpJ98w641pl766yDieRIsCAoxVt2AS1BfnFiu3cbRqxueaZ+NXGkPkhZJEAgsU
HDE8EFGoZ28RpB9cvM6Xue7XFZpRNF5AN/6iFiTQrOfrWydcyIkRbiGeWYPWCTSvETr4oVZAZCTb
XrcgyArPlsGF3izJaRK7sDDNAEBpT8ZgbJL8vaxk+HHRfkHmFbSwmFpirZ/zb6LFpjr3CgypWv5z
Ta0m6O3uy+BB5Ob6imSGuBUZbQ8kSQVDlrf4MfmYsspfTNkQqsip0Slk4y0YcEGR/Xw5oPKLQU0J
BSpnrXakfteWp9lIbnTzrWmqwGwlhQORI2AqFM6Mat8lv9cMmZRkXtG1Tzzzh9VaX6tUlb1HRcU3
cEj8NcLtnA5+Nww9QiClKoP1Yw7jQ/fmKv78qLyBWQVjZeq23io3ikxkQ4BJwBDbX8P8nVwmNhoV
OlbH5HnrJ9TGkk0BimZw0f4Ei0poPl13Eclu/qEkOblGSlNvx5iJH6nkoDeVby0yuIvQCTGdwJ5z
6IzxDfMOmlY55nyh6UF/dXXpz30W1IqMoUxkBTB2Nj2GkUa8qjgnhDoQhk6gBNZRDUzamd8sVjgP
b9d3S2wFlVGYAvyZfzjGONOdk0FdKe9eZufNRsMoH7//gw209XC3oxB78WKsh8kac1DYR1BMhmod
pu8LaFy3jSQ2CF2cDY+DVJLBCvjvYmcgLSwbyJ+k+q+x23Sv2gd9ABHzPb311mODl4UOYl4llIFg
RB4Hqkzo1UFWCUNj3NFKmnw05gyN0Y7YoP83/dT6+ukdRFcUbW6QckOFkr/I86wyoR1GtAjaqn5q
fjEhp2TlsuAqymXPzHCZULzktuIqJRayiXcVkKzz3r1Jdl2oge4FxKbejff5vBIPXXg5nn2sy8xF
2qTT6g4ienA/89WGmLxbyp59gliORBn1CkYAiv491zRvS9WbVBsAJW36qsQvqqLem166db2bwrbv
9XmQ3LmCA3Vmj0uIhkxpSmOEwktDH9K23FpA1chVFIRWACIBFgGzdhc3VG11McZKsG9d+RXvK7A/
Yk7R0iQnSuDYHojuwTiLx8Yl0soxm5x2MXhGjPaxm7tg0szgHxybDSQC0gwYNY8cnDRc5i24LaLW
vMtAoGmUt7UuHSkR5EFge4ATsKkynE8ulGoz7YcK4PEov1Pu40N13+/Nn73fH5Yte1NkYXkkt/X+
H5aGQg7KfaCcu8AsJmMG4b3JUqPK+ShRkoV6ut+Ynw/fiKtoqrHUG5ynzE9OLju0TCbQaMNIsY4H
L24DbTSOYyZr3YkcATA0HFULsfViDKKp8m5V11mNmuVoGG9J/XnOCmw/GGjZDCcGLS9id9Z32Ugz
A2oOobtTX71b7dZ8cKvtsK1v1Dt6jM2d8SCreF0u69yofr57CyWz2QKZDaH120r97tqr5ABdHlNm
ADcexixcjDNxN0OsLQqJS/DO2LnuN5hbNrr3xf587xFWwJjHpmDR2OLTVV1Nsl5BWS1al3wOzc7x
gqahGC5ylWzzWadmppgSE2IPBu246NZofW/M5gpum2L21+KxV+8rW3aRC3ftjzoS8E7o03G7pukk
SYsavlCad07zdaa3cf5yfR0C0D8Wgio1GtJ4sly88IrKKPWBLkyyJNt3xm1xmG/dmzGwATZqvjcP
Gii8/fKL95OG1y2LF/fXMPdUMvoFoDsbht1V8dfqMZ/fUnDqXDdyGfCwOgxfgzUYU9g2PxYdZ2vZ
o0SEz9Q9deNbtkKv2jwQW9KHFJ0f5HS4WNHyhmYWW+tJ9GltfWk7+DcYKKtt7M2htcpybdFKMF7D
CHsQGNA9OTehZDZcrrYhtjB9g/ouKGEb7SvR/+UIoQyDHASDq5f0JAOtFqN0rSUql3RTWEagrrDW
y2hyRB//1Ay3Gr3P+hyj5GBnSCu/Hamfr8t+6GzJ5xeUtDCQhB4qa8/gFfsHvnXyYbxSy4a2Mka8
ueZQR1GSFoFbbMjOAfniElq/ykczDqe97GsJcGHnhrl8ru/70UsKGK7u3MXXN+ve2Szfxk0S0EO2
lcLQBA6IuXwHCoGAoAOPzR0mi+StMtvWFFn+EuQPPWBV5R9gVRNOoT36/U5WTGex57wlhG7uiUUu
NrkUE19FZU54RoMQC/SxLlH8HLhqfW/V3frUDSCX8s2+BIEEiCRm4scqHYrN9fN9mdSi94bkj/Hd
OQ4C2fmpyEy7WuJimCAC8m4BeeRa6X2r7psGwzaebyjx7ro9gd9CPp1h0FWD6QpzCZRu9YTWpAZ0
2UtmcLQhmfLjOoPey2Au5fPnjWng7f8DBHUuLs3GndJR9QpIEORDaPb5a+aZxy63JVUXQWSBzh/Y
00CDinlxPim0y9lqFzUdIzWbjgRaJ0GmQrcQ3EJaENcQGb++KsHrFMQlJ/Y4X43NtdU8kkAq4JD8
UO7dwxR1wep7mxiUdM/lU/uk7mXASfEawUEDUi6QDPABOtbIQJbSHSLN7n2D0E2bGUzfUlccmdSv
4Cji6KPOjCEarJJPQtSBWKgu6JApoLWvYzxQSsMhckKMaaPUzJwCBedzp8cpWiYgKhDULHtCt753
jJ96T/sqXLq+nSUvE9F6gBoDgzP0JnGXctYsMDCtpQfSfbsCBYW67GpF5hKCBeH1Bo5AuDp4K/ku
d0K1NRlSwIcNrRxCyCOvIfJFz2/rRvYqFQRmJqMKdg8L6GqWx59vXpFPmt10MWOcGUNQegRl6ito
rBgH9P8eTQmOR3ABwRyb7gAZAbhm+Dwxq1ToaIIoBK3kMQR9x3xDQejtu6F5X/0AwnZrf6VfklCq
zcTul/PwfG5XP19m7Fq0oJXdYfiP3pgb7SvaD/OjdjCCPkCxbp9ICjMCZMy5Qe7Cm+ZuJaAu76K1
90BJN0RG9wo+N7/Kxu3QdJBLMP18aYLVbNETyZ9RwYYmpeMnLihmi+KYG0lYusoBKCvZN2C5+LW9
YB5+kgQoXWNDlM/BJ+8ee73dU1cJSPsj093ANKCZ6dW3eHT5ZgelMps+SsLdZehhG8P4u1FSwpOB
uzIa1WvzftW7qPqmp0E/+hN67fmzt1naje1jgMHc2nug1U2/lgR2QW4P0wzMj5OLs8VHPStPiII5
5i7q7OJrQYxtp5H7vrX2nreDHELY9skdcdZtoryaXhEsvRGOyXoYKlxqkwcWzV9OM2yu78flWT//
TVw4Gc1unGMNB2KwUxSFNJWEXb1AVyuVvqUvI9e5KW7n58TrW8CJu6iFHtny06Pv15ciPtxsCgaI
Wkh28DhoD0zXpg6OByZ2Fzt/8stkY477UfXp1wbTtdXTOgfzECauL4UTCP3qxDjn1UmqpTZNZmxk
68ePkKW6K0Pt1nlCr3jXjH4FDc8iLAMZu8wlqxxYZfCU/++iuQDaTOoyDtPCAuha+5oRGs/tHdkb
qh8b/gpe7AKjY+smv6UgOmYypkzyT8aBJv60f38E50VuOUAjUcPiJ23vaj/TTPZwZL5xETNOVsn5
jm23sdLVUxf1ax0a0C2xyRON+209Hmz9x3U/EhwJvE0wD4fOA+6/i6I2dMxGh8KNSuPXmH+vmsLP
cln5V2aE2zGjAVU40WEE1NpN+2Xun/4hLwE28WQd3J7VdQJeiRjnzVNbtDayoISIa5XInqgCxz8z
w+WPK9hQ6NLAjNVQH5fOZi6LMC6tQJVxUwn3DJhLTG+g23DReerI4KxJYmJB64NJf1BU/nvl6frH
F7QFsWsnRrjlJFViDlSDkbztf2tOFnqTHqTAuLWFBXrmt7XxfOJBv6YAglpXt4buHHRgna//DNlS
ueccacrWLVis7EYkyGXj99VzTmVlQMGxxX0DlBOm6FBe4IsY5qC3ZM5hpbTKTZ163/QslZ1ckXuY
eGYiB8d/kLme3/atZ7cdRti7aKlKx7eI+pKRSfWNboUoUCm5YoULQsqqOzbK9kCenhtbhsIq3KRB
mqVbIHIFW6xdtV+vfxrhghhrAsST2AuNS+WSrJ5rQvIuIou2d0iOvl02HGPdvJtLRzacJTPGpXFz
VtVVZ5ddlLS5X1o3fZH4Rf1ItC/XFyXyN5RPMT/KXkke36K0vAqSnS2zo2dNFpgmY5gbx474Wa0h
Xfz/WeO2sNWQmKL3hTsrjZ8z0/3Zj/UtvqhsEkt4mE+XxW1foSDtTpwC91KgaKFT+ykbSXS/92VI
q01K/HZX/jL/6VgBMYo5csCRkWiee2GjTrY9OlieV7ne2zSDTe9QF80sU/cVfTTGCcjIu1GP5p+2
NE/cccpgB/oMftO/uYMT1qDzuP6xRGfq1Ap3porUHBpvxB7aWmeGq2OMuzgpne11K4ILHgh0JOSs
dARWAa6AX1M0mdsRfJKg6w7itdgYi+1rSv+E9rVnfL6Sb59Z4xwwN43C6BVYU+OvXfrb017cRUZ6
cVmRYzYAFmdEfHjbctdvQrSk6+0EvtfiQFHAgsqPyrjR0yFsgKZN41ddVuYUOsSJSe7ucizIlNk2
QlNcpT5eDh0ZfU/2hhYaYXwnANcxqnpuXR1m2Vq7dtsI/PR3ZjInfkuKxl9Ibe+u+wT7uVzSB/nC
v5a45VCFGGOneG2UG+r3gq4v8PYHw6YPGcak1Fl5Vnuy/ENoAhMllAUxGHGJdHdqLV4bK24jRflC
XYCe7R/q+Hp9XcIdRPELNX2sTnP5KzEHKw9YBtvIJBBItApDC5xKU7egzOklh1doCu0wXIaoFl30
xVqnrgBfxcdqTP041/FzHtvh0rr/kDIDd4Qdw2AEYw89j3hgRkSMcOw2mhvy7mQ1ZrJAdbYCLin5
POwPXbjEiSHOJRJjGuy8haFs7h7LgoD2zhq+GxokTirtoZxXGRpWtIE2MkLQ1YOy74JQmuoF/tE1
2yiuEz812sBobstJSjMgNAMhVdSkEAMv5n2mOaUGMLFtVH6bt8k+/6bEYY5h/wD1t1dUaKZNuqk7
Kc2AyCwMgsudQVYv5BHwCGnIXA84y3ndbpLKeiim6SfUNZvwusuLLhHMCzMhTQA2MOh47iBE6TKl
G7C+tYAUapAPDVm3ipKYiaT1J3IQ5LTAjAEgC1vc3euR1cybCmcL6o6ev9j0t1I6x2aeXqZ8eHPH
VXKWRTEKTXSAODApYeG6P1/YqqyLMSxYmFEmub9UCIea3d1o4Hr3lXK50Ws39e1Vl3CmiT4cqDqZ
TCgj4+fLpuZM2lWb1jbSEzL5mkOYnhDSGSixSk6c0BKgIlAL1RHa+Yu5BXOrQZURC2yn/JCbfbyJ
Pa/aO4C43lx3EuFeggCcTUFCCo4fhJ1tEIYA+IDD3ZYBxPaCBYIdgx5Us+JXS4+ChgSlInSWE4Nc
euhmUw8KgrqNvIW8tm1WHHtC7pbCKSG+wvj3qex5KcrnUfyDn4CRTEV359xdqkItHNrgwHWrdd+4
3YeiOnsv7hx/7N3369sp/HJoHOOlwpqfJrc66hV4dmm0jZKktnwHYjlqMA6KMvlOE1ud5KYR7iUg
C+CUQyPE4sWAy1qbEZMrXJz5ovvZbN/FefLkJuvDalqPNFa+X1+dyB6bTsLTFQSbOAjnO6nnC3SP
26SNRlyfI4bulsU3s2XTj/edlElW5JmnxrittI15VKmXtVExJ6GqZ6bvqON7H4+/57b9lg/za9LE
ktMgXiBqe2jFIDzzECpVS7yi6J0m6utY27heF6LHOftLCqhlbwwvsaVIKvOiIO3hoINYlpHe8CoD
em9XzjSBtL5rnC/ESHZLtXy+HYc7FPB1VIWA4AM36vln04iiJ/kKGy1UHf1sBc4tzf+hCnBqg3ux
oGRCRjKaTVRAcGgLjDHdasTpJDeNcLfQcwZ+CsUTEJCeryQdyzovAEXELEYRFjlI9+n+uouLDjCY
P/9rgf3/k0ZJtxBwbUw6+x6pe5xZy8agdnPoEfQlziaIS0CHgtMNjT+AM/j72TJp5SbEa6LYpcbG
GJSHVFEO4FewQivuZcLugq1j4wSgxGWSnw5Pp69l3WKrq4sPpOftu7201gMKh7JnuGhNII9jFVyM
gGB559vn5m6juqD9BCe42m70dWkezWIlz2plvlmNVUjIgITmdGTZOqiLUaFk5/nka2nzXHSmMeBr
dfFxGLWn2tM3IPT4aBRP1m0Q2gIqEUPVEDG9yNvSDCI/6Nw1kZOnaqDXqXk7siENV0/6beuUmiwL
EAQj4HZw/WMSFp+NB7SkTZ7k9po2kUUosCxeob+4WZGBvZRkZlg2ywzltbVPnq+fAAE3EV4twJO4
GqbH2QTy+aYa/dAB+J2RyGa8LJm2rcBeT93p2HWgolVKpOTrkWreBunC9rrtyz2GaiSmHFiKBQJC
3n302VNI5a5NZFCvimbF+aWAUHKvevF+ILX+6QPINCqZZgiQrGAg5Jy109tlLbKpicbFdHZZBnGS
wcvsaKQd2BxJpm2ur+7yCMIeKuksEWHPNq7eUlREXVK3aaJ56UAa/uiYD583gNQD+DvERlTBuAXl
eHVqY+zRCHzBpAY2J5PxwF2GR4gZorzGAjDAHTxG33aobca5RSNDLQJtfbJbDdIganB9HYLhg3Mz
XJzvY70DjMqgaLC1N24NPSEPIrfKmxYkQaL5XujdyfC/spVxXq8YeV52rUOjaXXDVRmCytyltgwy
JrYC/jzGB3Ip9mMl1JiYAGtkN8NLCWoun47xXd5mH9d3UHSQoFqET8RUdy4GI6csHpFuQNkyz9K9
kqabbCkCPanCPpc1G4RLOjHlnYeLddEIrbIasjut/V03lEdKtB3N+0+/vuASf80Y3KMvzbS2q/uS
Xf35N80rf6MMdix0Gcu/ZOMM7oyWZM6KJaFNZM7VnkDZyl8ywDQMo/jRgIxB4uiSveNfXxVYHNOx
r3CnrPFtWykfmBw6joMuG94QxHTsHm5IjB5Ap+6CXJwMKhRBaIF7eTG+Au0Mftqh/khNuq3m/mHI
rRu7i+9XYt31q+ySFoW9U9vcJb1aZhP3BWw71XxLVvvWpjLq/cur8nx57C1xkgdkZZssTgkTRfxg
QXhXpU8WKDP6PxVgI7x+toQfDWBxxt/KZMi44GQYyQpIID6aAerDvdPVkKUutPIwdl4qGYkSrwuz
SpiGQbzj0e+kq5PCzXPkNw4JqPcGla3A7ia/7AbfjD8Pc2O7+F9r/BHrCGQ0JgMJh6O8N+2jO79e
37jLFx3+PhIn5GqsOMrft2lrdPOQ4wjPOeiLnxWKSuJ8B+V5QG4+6vz7dWtCtwM7DaIGioV4mJ77
hLp0OakH7J2ZZfsMCjsWKb9dNyH0BJTWkFcjTQJz8rmJGgOTTeOtuA2VwdotS+6GqHwNNxrtvc11
U0JPODHFOR0ZE10l5USjWEvSrdHaTQgOcVAqdrGLgnyZz+oWqugyBkcBVhAFc90CcApEdmAYZVtw
crIGkKSX9tDRP7MRTdCBUR6AFh+IalCJaqDPl3w1AaDo3CAL0CcGE9XKey3v6R+6n2L1i032SIK2
DFuyWQPqAz0eeA8JaENksKw/08Dnhe5z01ygKnR1bBqlpRh51LbgY9kCMKjtGIMq3bWyIWyBe6LX
wdRdEEHAR8i5JzAVk5NUlEY6mG1X48YqpJ1YdvPy68H7EnUhfEDo/HFXpknLmFjASQC7UU627s+m
3hp+SYmqHLI00QBiLWPd6PZz2RvmhuQIMurUqcEwQSR2Lsxk29rz0LBuk7b81oaM1VVBS9Qj55tc
0Jt04MpAbaZvybZM8DZ5vO70omsLeSyEClGNQfOGr/RC4xE8aWZCI2+KAWTIFdhsq8mvm/nYJsnW
cSd0YevkFwbGfqLQLJsWFJw62MdrBP1ezAbx3d62nyiJ7biOnLJ97zwAAUabmnvA7N+NqrtDPWwJ
JUsWxBSsFmBZvBIQKPmqAJAb+ojh2DrSnpcg3sHpS/ChZ7mvbFCN2hXUL4H2gZ79dMx3120Lch/X
0fAOcuCXl1g+zO9MA+Sd6qhuXpOsDJANh/WQBrjsJKsULRJDGhA7wRsC2QiXMzYJTUdnHerIptpO
G71AUd/SXPaAFlrBjAJjBAeqjH9vLU2x1JVZ1ZD3zm4s2m+WKg+N3Lu5vm0iJ0Hz3EVlGd2IizeR
WapDP5qkRslo8Sf7eUQfyek7f6WQznXMTxeo0NlGvGDSRtg9vgZbq5O6WqNWRfnUozYFafJy8lDV
M7Kn68sS7B4MgZsfo4QA5vEs8TY0tPTSi2GIzH24OFUZWiCGDSq3LySOJzKF1AVwA9YGvshOS3fJ
2yFNqkhHNxYai+CDGoeDPq+SIqXoNgN0ExUcVLDxDuc9IlmQIHtVXQObom3ToArnd4CeQXdRbdov
MpioIMKfGeOr5SMzFcP95vie6j+0StJrEL2Szwxw6ce0QmfdiZnjbRgLk98/FNBOsEOAbUc8lNug
CmRFMAG6BwUGBAcEQyTAF5KYNMliHTdI/ed6ht91u3QLPDcmc2HwLZHz7rFd4i4xdBuYXAFQKixz
PM8HtKGGDjWuKox10bs6otvkQL7F9xpA/OlmlYUMoYecmuM+2jSDs2Ec3QqsYXOo+CV0gvTv1k7b
zEe5podgYgCFeYRbiIiDlABjz+eLS+rJcIhFmTUKR0R+hcKAn7z1t0wgs4l981v+pN6tx/ZofZeR
XV2Ge6Z0BeJYTIujEc0HYddc7GFwVxJNA5jvli4Y6DcQiAZj8+WzkeTMEE+dONUrXVJTRUHRzZxN
SywohE2ltcEwFtleNyVaEx5LuMAw5IT+G7ehi+bmY5vHJBqq1fWtbmlBI1F/i+fhOJSTrLFyGbdQ
4XZVTNbamHi9yOHmrCWDV1skarp3Mn/PbKhfp7KS2+X1woygYoiaIbhzLM4j9SZLU9fGkjCfpuIR
uL5Y8fCyKu5DSY0Pu5c0pERrgogyg7hBuvmiBVZDAJMMuU2ivjsUyYsbg1C6ltyYl5ER4CzMbQF0
gZYz6q/nbp83+ZDFvU4i9MQADWzrWwM9Wf/zroDdAq4NQV27mHudLTc27MogUZ6CD5fM8ARzfGhI
l/oZ3rjXjQl3DfNNSGbQjAV5xfmKsmxuC0AjSORmy03T5bseM8pDO0gSYpF7o4P3XzNcxB8Bxmqy
VoOZySEbvMv2EP/D5d/ZX411kTRXRI6Hajw6AUhFGb7jfE2xOijNqHQkqhP9CcDb6qltrTstpw1Y
OWvM11a5DEx3+WLxQGuDXBsIPtjlu6FjHQ+60qtZZLglRqOUx5q+TuP7Sg+V/qLV5E1xZahvgUks
DTOEEJFisjHcltJ8oUmzLNkfBkXM/u+KG20D0IUkxRFc1qAjUk3cZKA+ugS5pSkmVwu3yv48LtXC
19aw2ylBFowEUke4q01fy6WM94L7+twsVxnrdStJNFJnyHimTfV9mH3U0gMQxRtBukccPlqyKQup
SbbjJy94Kx1WTOvCJNMDGR693h/3pp+9qOih484ug3+g1jhbJB/1R4s0zaDTLHKmdJNkh3JBYUL6
nBB5ioHxFFzVyH5Uh1sXtQBHUAySRUO3NkcPwmPFxqpt9V3tDCjtOW5fYX5Pb6ufxEHq6ZtVZ9jB
p+MM6mYaGIGB40MWxkXOyugdb6qVNOqb1fLjwlz8ZVofk/rzcx/I7wAqwVMDlD8AKJx/xK7WUF+k
cRlZffvTNdrjaq11MOvx53kJYQh/H3UKwKl1Pso46ZLNmQZDpMv9wnoG8TZkQkBRkMikLQQxmoGp
8JbHKAsQ6lyMVo3WVFwrIdFsx8kxtspq08R7DZiu909/JIC3USvDkAdGrXkdIVeb0t5IsaS5Uov9
lOY/HLd7NI1MprH5p2J6nhyzIjTmklGhAOMB7w562/ekUbMkWoLyRg+MsAzn2wKSxMWheep8Rmjs
Bcat8d40mLfNAg/E8zUKCHgYYLRhZ9+mG68K+o/2US4yL7g+zn4b+xwnYaDFLgAzXEDdgxRQT50a
2/VdLbcfh6Kf98Cpaqk/UpJ/vb75ovBzZpfdoSd2y763FcvBnpi76dUCx3ARGI8u6oZgS9skW9mV
JZjlP/8GbB9O7GkkV7NlxjqXQ5v5+u98DOi2OTrgrQ5QO+w3KAXoPt39y41ytlAutNdq61VrkieR
/RjvmkMdkKD3u1B5XMIWcTYOZHQ10q3lIuBsp8VoYBzmzx1G9tkGYwMv5v34yra23FUfkk8pcSGP
y+bRM+o0s8AKu8UHd8kG/nwwA/Ym6/faErA3J0osPfrB6pPENNu8KyfL45IfvKytaTaZ6Y0aMP5z
sqnuuigNQDq/03Yz0hMAFvfwqFBGFiYogYNOEhIBCCHIkS/0+dBiL/JxTZPIfRtD92D/WEHrPPvz
bbtPfxQv42usMzlNLZhk0leCK+7MMrfqOS3zyXOSJKqLXnHCpZ/T7mVq62qECurQZfuhbq3RL7w5
jb8g+GGaW7c6XUZpInQ0oNpRYcCzGPBlLnaM/TqafYIzHB/d1mfPcBbW5qBklEw59vwfqLuZrb8W
uaix2BXxJgd7vt7P2xQzm2G20fNQf2DVoeYhGfxlL602CG6kM6Nc6OhttcqhmZpEaborgAVomnud
/ks8PF0ZFybMUustvcZeul/Wrfra7RjPPN33pT/cADS6lZWIBIIN51vJRYmkrqy+QjkPD9ZgDT0U
bDQIy/vgCg/622rfHEFz7yd6OL5WG8jRAd7/zKSJldC6kRxidqPzhxiNRlaWBQwC0N/z0Jz2qaYP
S6wc7Udta901oJv/mAPrNxKNUMY3L/6Wf21x3xLsMcsy2Z5y7IFPmMn0a477j26UEUULXoCgF0Xy
B8Yf9An4OZY5LzPwDOnKsS6dL/aUgUQiDvFIN/1l7cPr+ydc0oktLhrYWmz0aBwpR5olqPEl5ZvW
5D+p2/38Bzuo1zAILCYI/kSDkxt0QYwnxoyoE3sgNb1v+kOhyeI5y1cvXOHEBpfPDn2uahjeS1BG
HMPxTt90u/G2Ca1d7Jd7HdTDsuqvOIadWORimDV3GJpRYVF9nDZaiF532H4toXZAo/JQBbIykfjW
OLHHOfsMWOzS4LUXLTv0IVLQHzykQZEE2RFILQsd2/KpOnQP6l524AVdOhx4VO9B1Yg2+8WjZJxX
s3AK+Enq4uG1VmgjuimE1Ad9ASkgIDplTR8AVT+mi71rPUcGOhX6KUCtwIHiCYHzfn7Mx7n1Wjc2
leNkLltnwjVhVf6cSZoHQg/CuBW6LmiFX7DPjXHlaFmLk6f1j/380a8yNL/4C55Y4L6gUoM5O20M
5eh+sXd6sN4Mj3mYfakcfw7IS4ws0nxXwlHx/+H4nZjlIpfjVk3d25pyLJrbuS6CtHrFhPr/0wh3
C8XNFOtKgrVZ/QEEDzONEvPL9XWw38kfcQyIo7wCH0SQ5Nwg8wpHq0uYGGdrvTUrIw+0/yHty3rk
1LlofxESGDDwCtTYTXV3Op108oIyMph5MMOvv8u5V/qqDCrU50pHOQ+Rsstm297DWmsPnJ+q2KzO
Ws6EOodib8Soa74HZD2G1KJNDTSQtHkRRJJVrZvgFebUedAwfssd7WdYzh+Gv4lJdYK+KIY3LIpx
OHxRb7dcCUJ2LJvv6fDD6P7c37+1pwXD8IClxpStZWeRdtY46XWH/QMMDMB0hLgc2MuxiHYjdJN3
962tHSdsDdrckNUHf1HauLTJwW0qSwWFBdSjCLTZNzWs101g/igVtK0FPQYaPqwP+wZPMuNuo5Ze
02y43NrXt8WE0/9nQXK5UjF7025bJUgGhItD9NyV2Zvao3xxf7PW7Yg5hcBxYA6BdDMUcZcTXhXY
LJIe9cz8WqEkymK+Nexg1Q5qrxRALQNiZNKLnwx6OjvtABeIfqRd42Ydg57ghivLnwV6foAoI88Q
JDoMQpO+fFh32sRzOl6KmHsWlJCr5Pf97ZI9+Z8FfHKQEDCjDkXX2wcBtcc64pE2or/wS8s/F0Pv
xvWDvjXKTd4tYUY0m1APRD1pQanIEVnPYdOOSE+TnYUBJ2weTrmxFcXq0r32f80g1kPT1V4qb8dN
gWH1tBwvSeYaZ4z5/B6dh+fxDIWj9KhinnP37f72ra/rfwZFWH0Vj2mDqeChrccLBQXcAsCbfLPn
jXtzMWAMq4KWN5Qv8Ceq4jJplBYdGs2xyS+YUlj+Vc+6mPOd+dkTBlHYj8Ovqvasxo2P/CC0Qitf
29jWlUUKsV/8ClBx8SPE318tknejlXFWcCBiZ7fl0JLtKtfagrMtrQAoCjqgKDuCyilzOKymJHVE
m+4SDaCKppXjuE6DZBKSnT8++tFE3wkaycIh0WGQHti8yEB/VaGhE+td03sdz0CFUYgGtTUaIRL1
75uTH1v0MUyAK00MvQDPx5AnFjHasMHodCBTo/eo/V7+aiHzOCBsSL7eN7TcQdSG0SkEDssG7Ubu
UhtF10wU8sygASam4rFiZjnmwJMw9lsAsrfEX9bMwR0xBxK3ICqq0tUBqcchGtHURd37PEMaQG0g
zFtuhVwLmAHIUaKwDjlwfDK4oWwmHuOhnPTiYrzMe2tfH6ydE2ieDr2yxN8sUYp/7Toykq1JB7qy
wygqBmHtQM/Vnh+bHd+JeBK2Dvc/l3jxZFMYRAZYgYrSN8RYbo9VCSrxWCU94BqVrrHzZOgjeSaG
EVdPUEek9Dyq6jS6pCxLe2fWRG9OSe+E+v7+z1hUZcWSASTChSnGSSAwu/0dQ6iGeT8W6Jqfhx/Z
ydyL/CsJygPzhn18tG1UPrYkiJdnAiN7LMzmwMKBcpar8WPXZSlqWewyOO38XMyNcbRpRA+zParf
rHC2X+B2zcaGL986uBDuUfQ08D+MVLldKJtSY4yN2AyGtn6aeJH4RZJGbh0arYcpENVGJLL8vuCT
oCmMMR1gSS7ELQrcP0mBeA7UyCcr5EhJlORcjA7AI5U7Qe615DPmoetbE3DW7IJU/W8+Giof8n0j
WiAsiVstSLqfozJ4SRIGlFA/zl4jCFeyOApSdWtW46pRtKdwRAUCVH4jWmPWczPjWCz5y9Rkn082
2m2tZ/aVzyCIV2X6KU6+bLju0o2EwrlgpFmCai2zusPOHnlJJyswan1vK/0JeizHqUh2RWH6mqL+
JqX2qcqyvT2X34lWnzqd+jWu3tZgv6aEPuMnH/v4oyA9vNEQcSUY0CLey0Wjrqmx7aoV0QAO4FZm
6RnW4HG+1dNaRoeARaMMBFA02uToCd7685TkWqyqJQ2MMsRmQ4ZT3ypYLO94kO9UAE+QxAO3L1Nh
R8iVDbTXzMBo43ct1o/OmON2ajfi3JXviAgaiRScduWoVHbqtGZpmQGnMel3VJ3y9DAlkYX5kzyP
2iOvpx6sNqHts5Fta6u2cQULiRFIf8iDr0iNsTMJvDqY0Ir2yhAleg6v2o8OOTKzPJcqVq5DvLIy
6Q4g3C9DH0GKN+RfeoW/RD2dfVIgKGJq6nhDWhlb9/PaZwbzGdUUXNS4uaR3ojZyXjOjNgNSlZ4V
N5+ywbY8MqWPmL5ceRjGEboddcYjaZsznei+5vOJkrY+TATTopS2S473z93alpmoYwmQFX6SJT3J
fZGYs1GlZmAlDfQ6Y+svJgXNrqrxJ4wO67yiRbP9/8+k9C4PlYZjmidmYHfho12QoBjGo94qsa/b
duZVSvVRFThxiK8XKZ2ujisltSpYNLDJWV+5Jn0fgOy9v66V8AZDuhFaI2ADjpwsvm4MDb82tY0g
C38qU/q9McmeOT1xNS3XXaAVqEe64U9RNe9E429mX6tuZFQboKzl04hfoWNaOEjbQhdMWuzcosds
NxCMZ0zb8xRS/BZ8vH9vWbyxYBFc30Y9mOQArBp4RkhrcU3eXloNjiF3tMYM0jbbEXV2KyTP0G7z
1b5+qGbL7bstLPO6SQxfEdo+Jg7SrUlCS1Cbp8EM2go3f/u7ydJjGtPdaFTnCXAUaDO93f+qKwcE
fSS0HMAcRcYrh8bVlGHSHYBiQTs/ceXnTIZjAlG1VAM3J8424oyV+wFhDQiLSNIQ2cin0bZiaCRB
fSEA2Ry6KcWkUOo6dqVuyNEsfAR1O5C3cFFiAowBppO8jSkbAIE3AwrGhfoTWj67vB1dXJYbC1oA
wDRhCVGEALng9ZFD/izWi4lGsMS+hPkunveiq2xXbpl55F3zNLoX8TjdOAOLNgTMCjwdRbUFmS58
83aBytT1WkQmI0gfrafRj1O3BzFy9vMMM6Zxx37vyc7ZakYsAidhFLsJHK7QspehNjkZI8bV1ggc
ZXoxtdhPHPJY94FS2fvJzL6NyTEctlpjC/8URgUSRlQTCTj2tyu1O61s7A5Gx8h8i9P+2GT2eSwH
cGZiv47JR98LmEODHhIJUO9YIuFVBYNBB0ieBPP4VcOouqJu3L74Rlntj1vE/gU1TXzFK2P/WjBX
1Yowol2fkA5r24tpfCmmlvXv8THfO/747f4xX3PUG1uSx3CDRSUqp0bQ+aM/A1IU+2qKNR2iR0GU
SJ4KvkvsjYBg7eMJjDO+oIZKrQyg1TGWSDU7GIVy4xGV1H2ptvuJp7tyiL1+2po1t8wPxYYC8gkC
jiipyzc2owOhkfBQMd6wPgN5yXccfZbuOOx1bziRYxT65c/7W7u41GAUIrYofJm4tlHMuPVQa7Ts
qegbLJJWAO1+qcctFYMFo0A4yrUJ6SWKan1Okg4mZtV5a7TiB83KXTWgrJCUj1YEvMY4MDcP233D
/hij89L36TdrrHaWPnngj+7SDo0709ghp/z08dUjNUZlGSq+2HnJr9LJqRDT40pncyfw0fso/6jk
nVj9tQkpoKqnKuxbqzICrQq9qQDgbPp9fxGLZqcwQTX0GoFPxqmXk3yeKKrT2oMR2LzB+N/cj8CP
nFoEis7k8YjvFKp689C58bSJrBU//ybMELaBHQalTYgfmdJjhVCxtJmKK0eczP6S7MR0eetA/Oz7
4G5VM1bvgWtrkrc2xpwWxvTPmuqpO6DYAPc6YdjKC3lM9v0Df9tSx1imLdICJe/tTHU29Bybm/+1
D4YH3JOWg6WV+iZEkU/jrnyG+qSeuY1XbbIflxVpybiIuK7u2HyqBmCXYTwdUSTSiGcrKmRnhkOC
VJ8njzWLPWV+GRTMQGUYdcBbjErOAmbFnqVNaGzmJ9NWfKQPftVsMSb/jVW69+3Fk3v16yoGtVJd
+F27yy+G17wmjhd7+XeoHfBTewBF+jjtMXNgV7yZnv1TP8y7xiufzB+VF/n5Ri98GeDf7pVMzM2a
tGmHEu8RwUsQk2Y3DU+jCulFU3kdQ3Dtyx9Z8qIMmPbCTv24VbzftC/dJZ0FoIOp//PN4hTlrvM1
wvWtH4bHtheVvd39U792caOmh7mhotO7kOrORqMtbQ3mci30UhMyJ1sqKotwXmwoxNPRuAadaKFf
HWlhDwQ7Pi8Dm79m/b6A0ylzc6iU7ECcn1OqbNA7xGUhOxRoseIhwm22oKxUYYMCaorAkOt/U9C4
Uw1s302KlLgk7lmRcjCDhK3ObLzr4VR9yovZTS3tCMSGrydbzcsVU6gcobMoyoRo/knnF/l7ghAJ
ptLMSt56vMJfmlZ1fpV6lb4oE3f2951iZQMhFChYe6I/geFrtyey5Ixh4Bw+mZJ+spXfNHsM+Z/7
JlaiIpE+g7yEShLKNdIVXGAwNri+eM1p+VuLH2ml+iY5xXbhl+Xs37e1un1XtqTloCBgG5mDiGhS
X7hZB1Ff7LTEOnZE30iFVjcONeJ/OBohv3u7cWFXoS/WRHjGrIMVZY8F1Z7bMN8IN9bWA+kPino1
SGYgA95aQV43ZzX+JggxPb08thhF+MsECklxGQPhCcXbSN2SSl45xag3oEaKkjFxUHe7tdl1KJrV
6GoEmIB2tgvbdxowEI1ZU9wYKXLHrS9FaY0bX27t2YRZkDWEvqO9GNwez2Wq6FZJAvWcHDM/f2tB
Bai90CcIM0+CKkvB4gM4/Lg1s3tlk2EZREv0A9VldunMQ8myFpbjrLOOg54D5dlYz2ndeWDK/YfY
C4oIQnUHpFmABSU8OKa29yrLQy0I+0rBjGu8fZmluAZR/Fxvjs48hy5GQP6BmhKwHmzY8NuVVwBM
XSGkiSI4iGrSXQY+el+H+MugIdTTw94Nta3S9KoJFEXBDxIHRJbIQc26TXvUKYJxfu7oF5pt9W9W
zp6u45HBPYm+LZUrc6VREbUHkC+YovjcaclvZ8Q4dzZvJJFrZjA7VdSldATkcq1oglRjE6MsDpoN
D7gSISKy96ZyvH9lre0WBFSAhRVgFXAVb48b6MvZ3PehGnRZ/GeidK+k9Ybi6NqJvjYh3cBzQko1
ZxH6Tqb93LXwuFQHfjmFfDy0YKOwPbG+f/v4siDcjTIRZEDQBJKWZQy6Pcc50YNObVwtfC/i1/sG
1k4tsk8AotFhgjKydE0xhobpNGA6eBPaO8MCkwLVdqf95RTm/r6ltXQJuZ5QutEAwkZF+PYTxZZW
jFY76kGhaVXh5gjuX1DQc/banCdeYtYWCBw0QaMdbePAmTTdQ4E/2ji5wooUhSDpFIAT9EnRm5Z+
xTgrRstAVAiG+pfGMc4FpNl8izK3sqs3RiRXqRtGLXSRYARDksISk8AS5mupaJR9vr+rK35/Y0l6
QLOR1kpRNrglwjeenivr+f6/v7YSHCqM9kY2DfyKtJKkz1UykFkLuqh67XTyUjCoIPdNnrpQII38
/2DNFANVhMoDymm3LqLbmBpd0EELcGedtQ5dxZiR5tCRkrsKye0NTbWVzQMkAO0//AmusYyg11oQ
5njsaAHLwDnPtWYE0zg73F/TisMJ3AFYB/B6SIxKsSiULKwZ0BktMCrHm8IvI4b/luNWm2/ViqWB
DACuJrCB0jmmet8WbWdrQaZ/0TBkJ6nBB9/wBeFL0tEx0SUVZRtIMC3A1W1cpUYWEy2wZvU8gz/c
FUhQ+vcqUTyz2ajGr9y218ZM6YGfNRKBIQh0QR4FMU33zjh4UIZxS4qxY6N+2JRkXdtB8Zaj3Qd4
Fnz+1vdUNXP6Ue3he7nh6Qp40epzpM8fv34A9EH+iDlqQCfLHh4XcUOADNWCarAnDzpVKQBg7Eec
kY2jtObbeK0gd4TWOWBZkttFXQ0F2t5Wg3zImxP6p33hGsOgbLwfK7tGQUCGSBQwiUtpPSvr63kI
JzUgRnSaCnXPon6n9dPuw4cI2g1AcUIgSgwXE6u9KnmwyFRKXSnVgLbtL26iLsyL7xXZogmt3Ha4
DmBHlIKBLZE2zeibSWnmREVVdnzibe1pSvqYK/lXlDgS9/6S1uqzEHNGpUaELGjcSQ43K1Nop1WM
NQXVY/8lOdbQmWOH8k9z5Odpb/7FdNpD/ko/bZVMyErxEM1CYZZCNQqc1dvdbIiapXlLZqTHXhhk
J/UgqoiGN70VT+WBPmufhufkMXx1oLJrevRrzFzn9/3Vr7gnfoIQo8dVgvK79EHHIbbyFgNjgqow
H7MIfaEY+h0bh23LiHDeK6+h+mRnDSQIgjZDUMOyfT8x/8PrgKNAUgzdZZC8HakWZ5S8LEIHQWGu
6F5ZVh7E2O5bWPHJ/1lAoiNdhMnc6lVmw0KdhkGddBc7xaBgIyn/crP46DRJlLRvjEnPSF1jMDB3
FDWIw2CevqiAjM70tQr/3l/Tyq1xY0Y46NWHmbSUI4NMtKCMuT9pyY6CMTGY9f6+mbU67o0dydFL
1hRlQmItMKGgZ+7R/2MP/GdYub8yVwhIjyiQMl9tPSN3o2JzKq34+NKDCfNQT8egKfBB5N4nUD5m
CzirGmh1iCHrZpi6iG8/tdDY7VMDvfn2T1Wz1h3iLRLr6gYDNwWBbpwyVAJuN3gAxwfCjcJplOoH
y5InkrB3bMbL/Q1e9U1RjEJX2V6CO5LaCHvgPtSgjRVPjdUdJnVgllu2r0r99b6pBSXqn2te2ZIO
c2oBOEFmbKZ6sJBve4NXnXR/PoZ+iOH17ghtzvGPsomYXblDMF8Vkn5o8AC9JWdgDqThrZGbWGJX
7c3RuIQ834ir1j6WSFzFyyOIENLKzBYI2n6gahBi+J4yxq6uhJ4+nO5v4Nq3AoYOGhRwSGR7kksk
vZYpZt6qAQaZPo+D9gdQByhoj+cx/+gcUPGpbATWKJFDRWcB6GcYhmRjPpEa9I5yaHh6IPW8cbTX
PgsqawhHBQIFmluSgxcNapTKMAdm3Dw0ifFr1sItTa81wATw+v8Kroh6F1WeKHbUWOuyOaDfdWgE
avpb6Tle3nvKofSZH9dv/6G7INqhUB+CqCOKMtKFlQ6VbVehOQWUgyad/CF8K/9dcYMbC2Jjr65e
DN6AeroKCyFo31Z4qhPiaWHqWflWMrfyiW4sSW4dY+pYRiNYSovvBfqwECa879Er5+bGgFjq1VL0
0CGhmcKASt8zCPTS+SspN4o+Wzak/Lqea8cZTDoFNUKINAFlPJl3Vbult738Kmj6QHAb1UxAxxZs
q66p1S4FbxC82K+9njxmRnvWivnRTH9/dM+EITDgMOcOcGZLWg/UY1tFKXT0KNXfSmd4DtNdLdoC
/ayUof9VgQG+AQwe7QopLJrpxCKnCadgSL5mxujipjhQiAWXc38q0f3hrxaS7VpP3bSe9mo27PQI
iCQdReq+2Td26zfz+/2VrzwgN79J1kBW1NGhnNn4TR73mxPZGX+F8FbqzzmEP9vELZ8bj2jeJg9C
BE23YQAMIylHdQ09Q2gB3fqpMmoza1px5BSqPTlqO+/qqJs/lfNgoX3dTv3vqTejb7nZ2aE/EjV6
LJlao49vZfQQoqJ/mPu2ee4jI3tWFSc/l/NkvSuRUiZu3OfVC3Hq0vaiqe9fczqMf+NZzT/Xyhhe
tBEdoqxOO+OA2bQaOEflmF5mZxj2htolsWt1jNiQEDZa5zA3Gms/d+0cf7McBwFRodamH6N+/Dvt
WgAnc66kAMSZyUNqj8O5U7TyPOB6hgx9EtGXagCumIap4cV8VFtXodH408T6P0Mput+HU87ejckB
v6sdFcZAkzSs1rcd3n8BHMZ86AyKLJV2dv5jsNR0dBPgci7dEBrf5kEdjgSgsS89c9hTqyoYspNn
fe5g2LnTJQGx8/DcAr7yMGjzBBGkLu7xJ3owF9DhFeoqeJKOemzV+nPTKCZ5mNN2Zijck/xpMisj
3YcWj8o9RtOqkZ9EpdV7ePsL82TYHf9kzrP1IzND9RMmvHbvHQaEBAlNQoz/45B9rJIwttzSbrPN
uunyHoX7oNUMQjMqp2BJ3rqPmbRWiBVOQQdeldHsGvLJUSKovV/K6dzVdJ+bf4fh0I2nmbS+6RyK
+M/G0RGxwcKD//cTZMzZPAFKg5aLODrOU03d6BM7zu54xDT7rHOhE7rrT8YxO0SDq3auslGm+yee
L5tHkoUQUxUAerlyXIet08YOzDe61+/UnfOgHTPVZemu2dWn8JEJxVkv/m5hzs2p4W60Nx5VqLRs
tWRWr5DrHyK9ODSNG3DL8Sl68tJixOQQPyXjX9Z9ybVvURnE3Zn2T4xbbjeVL1xvvYZzt3NSjKvf
YtGvecX1T5Eucq6FZuNw7Emc6g9D2Lpln+03Pvuy4AcgydW+SyFjpc+xmWDaVaBorvrF8JJd/NTE
rgLNGJE/EQLeGNSHfpLj1p25tjqI/IL3ibQaL6KU9KoNy0hL8zFAv5Tu+qlKHqI4TDdS67X1QfQW
cF8ILAkGyO3JGgaO8cYdBOQxh7rGsHU6fObzk5EZbgSU0cZmip8sOzFmTIGRidl+SPrk1NopQrVW
Mxg7E691syeB0tF3VbAVQ6566bUl6b0BoiRriwmWhMAJnjhvsB9H85CzBwfC8SLvzV+b3s+YaANv
rHLtrbu2LQWw+sQBadH/n21+0r7C/12xTvb6n3zkakOFD12Ff8AVK4aWwhRPHL8HF0stuw0HWelZ
QSvoyoYUw8I58tHs0jEoouKk6knrVvXgkTR9thnqPWrykEXN2VDMl4lmH06ukUZp1r8JUdBSkUEl
SoIWYzFg2BrBANYqKzyk2zuwJ93Z+DhY8taUdNBZFk1KnxswFVGX5Pqhihv/vmesnWgHye2//ixS
XemssaRW45azOcBkSI/2kLYGL+K+iWWsjsQToCwcZAwvWBADecoda1LHKbCTGUUBE7psg5c3ysa1
uBKrY7ccoHDAdSZozt76ndlnipVlSAkw/O/NGKfoXbG6fZJqw4HW8RYWZ2Xf0HdDtA6CsJD7lA7U
VI5xWZs97uD6cxQ2bouZF/e3bW09kFPHUjCSDqNqJQvE6ps5ZmwC2sfyQMRyVXKBPObOaqPDfUvL
ehioALjOUV8HJ2jBxB2ZUpBSRDLpCXN4zskhh8BuddhSM1/zA7gB+Cngay6lK0qty6NRMXH/maFL
ra815t+lW0pVK7hDdG/wH25zYDQWc9WcRLXaArkNYqIB8w/d/oD5xW5+Ug6gHJy3Qo+1NV1bk4LA
uO8plBi0MdAT3DeaAuhnp3sts7bmkK20JYSAOTqJgjMN9W/JUmTXLLfFR+J7/pj+1h+tBwWJG2Cl
5KQfcgjGXfSdcSSdm77lX+87yIorIgcGUgsvPqh38pWXDJmiT040BUBTeEP8tW++lzUIB0nj3Te0
sp0i2YbcPtjCIBqIH3L1dsQ8DAuI+IwBpmklrmopr1OnvFa9tvXsr64IOgyCe45Zq3IJGBMEjcRQ
8N2qnhyqLnuFrM8+DefXtKzf/8Oa8NHEvEwUj6hY89WasimmFUK2Mai7n6b6i9Wf6eb84NV9u7Ih
7xtSygyNqzEIU+4jwYQkzODNSb67vxTxGEixEqQ4EO2jm40bXWZHdHMas6KDGYcm1M2TcfB5nHOP
9HHnGrn1XKak2/8XmwC/opeD4RIyHKouyon0vBkDLVcP4LligDYLaGgeh0n5NDYfL17hmIl5rkAF
YOqCPLylqtuxrAaYy+vhezmE380Uo0CNuf92f1lrXww+DhUQ6FKB6yyFnV2nDz3pizEw7Oxh6JqT
xkK37/uNHG3ti1lgPoJ0hWcROhaS8zVZAuV7OgQYCOJ2LDAwNGjir3nf+mnYbZzelTcRDWe0NlBL
QVVFVnnDzTvzuXQGeGHkKt3jpP76+KbZUG8QNRsd2DXJzQn6hZbSWFiNYYO4+tlq1UfcvxvLWPs0
11bEnl4dWGNMZ6vk5hCw4sFuDIzTyb1e3eozr91ACCOBagBCGRhlaS2a0ikgdIu8I4cOehaz3/qU
H6aSvGzRRFbXg28iQJGIXOW7zkm7pB/KZAwyE+JkEV4NEON22qz/+PDX+Sefj8wUUI0FSmhGV6BV
SIkxLCmGEIVd3fjp1EOhNTG2atjykgCCRgsD9zauVMAK/xFjrj5R2Bp1bBCGsR6sgQpaWtrWt3JW
UeeYQLr987F1CWOQj0KwB+U1Ifh76w91lSXN2NHswhMdKpsWzzvw4MtqfEOZtasP962JmP76joU1
aKAjHcVdJ9RCJL8o7WnQYhLnl4ybM9RmUKJLj0pVqPlPa66r9EdvT05zgjJAi0Om66nNP1hbF78A
o28h1AhnAVdTCqTrIkbJJ8yyi1JrIwZljQ0x/Cmxh9lTKL7yxnET2ycvGJc7SIUA6kOcRboJncwA
T8QY2aVl4Emn6URdO1ahD9ljjlXqhW1fPM21lb51Sgs5BIPMG+uVT6JYLxwXOZAgiqJfevt9udFT
M5wJu5RVY5BdTqMw8UCyc5Qdxjnm1r5LOmp+EEcljIKSYGBGGLpKCwAfHWhrVXHKLhycWMM3sxgi
5Ch9pulXzKGoQ4+EYfKOMMXSHsxZHaoN6Yu1XUeIhaIDOo8gy0mpJdEaFbtbT5cEw3hcYLo/g0f2
YjidB4I1KCDl7JpJ8xRZWbG/7+Br222hlwIxLCTR0N263W5tiDRS5sN4yfQ0esowKLhzo76mznHM
c6M7Z9ac9xu5lPwyid2+tild6XGdRJha0I8XXpauZfZALW6xx1euJMj9wnt06G6hH67fLotWGFtX
jMZwmajhVgMI1XzwGzs6fXz30CkWQRiyNVzot2aAWyppBRW7S25gl2JAv9xBKV+pyW1Pt6stWcOV
jYOaDMBQojIGJrX0sSAcqyVDqg4XCAL+ZDPyqTLVzd39NW0Zkb7OmBVRhsdruMTc/Fx1uubrFOCB
+0ZW3O5mJZLDI6FgcVhpw2WsnmpuuA21/w7c+JzUm+rwq+tBQwBHC42lxQw7wKdUPBnN8E/JuAhx
kNxI9TD5bZ94vT90O2308/1WjW/FAYH1E6pWKJvipZIWOMZ5iW2zu0uZOemuNbXyFM9O/jqQkh4/
vJdAv8MKggoozMmliWxijTK0ZnfpsnLf99FejYcn+JCrAZJ235T41dLrAFE5kfLiioYim/T4IgxT
cF2M3UWZ2JNe0a9FPb/UgLakJfvi6PyB0i0s6IZJuasytIpZle3UXQifjtxpvqpd6NHS2bdR82Il
Qco/31/j2pe7WqMsBdTGBEnHAIN1n+x1zEstY2VnTFvrWjkB11spv+sjhOyt2oCZuI33OdBVUZG7
+ti9IUXecJCVEwCKDFA5KlJsQKykEw28ZqOlDUxpuG/rOf6RdPPGpq2bwHtNAfBDnCKFDVoZgStv
dViNk7vT9F4nW7Wd5X6hMGqBjwCvQ5gpHyjOLCVunKG5EMy/eWzLUPFb6Ai7o5LHvZtbyrg12n5B
6EZZR4SZGOdlCyES+RGZIWqSQTesufC9fe6D+YE+G7pr7aY93VeH8JOuuFtMhUXBTLYpNvoqlkay
r3Kzgs1215yKfXjiD1EwnlWYnI5gyt/39eXhQmCJgccA7mCi10KjzCJV2JZZUl9MxXgD0ylwwupX
RIdvSnNJoqjz+hF6s/dtLl3l1qYU4OU11RXOo/rSGPbkqgjZ8wmiWfeNCJe+vaiEEWQKBIJeDqaX
3m5jV7ZWUVQYcB/Gg3LS29j2Y1Q0It+KjEdUm9R3iJqRLX0qY8VJ/yl8ArCrwqgsdlCYdRpXxKku
YEn8sYzZCwdyAGTFz6boyI3I1arkWA2TPyf1k05+4N7et8nw0obZiz2hLVtaTyyBqk2kXkKdfWoo
8zJmAV76a2ySU1fr/mSMnwljzziGfzNuHMIWsqV2duC24WJKpJ+rQGyG5fNQTPxT2XLo9Wf8dziz
J7VlhwQ0WGei+TnXOb/UwOns7amzIfeLVMpsP93/CqufGokhEB0oUSF/uv0KQNFmBalodamTvPNA
h0Goh9EL/n0rywtbZEf/syIdGaubkrTszOqSz/qunFB1NdRz0zT7+2bWFgMXgSHIQGKemBTrhbzp
RruBsKoSq5/i1ppc3bJ/37exthQwiIA+AhGQoqVxu2GjRjtFB4kRj10KOnumFPusjms/HO2P1iFw
0QDoKDATBoYwI9O7NVXOPGPAb1QXG1mOyzo9YEr4lRXhl/tLWts2ExVkNIIIAmVZtzxUo3Qwu7i6
qEbxU52K2C0SbcsFVo2ImgAOPfRcZIIeh4wYB5q3vDRKT3xdq9td2iv6Rvlu7XSL6fCOwCmjgya5
s0WmXo8aA1ZyaOvlnV+H4VGI7Nrht/ubtuoHV5YkP1DyHpW7GJasyrH3PI7Dna1Ag0YnUCq7b2pt
UaKSIoTn0G2Sy4S21dZ2MWF+OlCIhUcxyTdrbaBlwoe+4r/+gy2gahGrguOIwem3PkfmaWC0HstL
yGiXQdNLGxvPKbLqteUjMTwNavp046MtU2tc/7AlnnLLWH60JucxBBCKC8qVzjN2NX0rx8b+k5Yp
tJ+z6RNE0wBwMgc7cVkTqa8fXzKmfUBhy0HrcEEH0xMlMomiFhcM9H1rJjXxVAxcrEJyMUuj9z5s
DDwZiDFDYx9FAjkTGDulprk1Q0w4NJO92TTlOUo6/UsYmsQnwM1t2FsJH27sSW46xk4IZgcW1+bx
9x56vfWAN85g45utFic97iI3ASFxw+rKYYdVcPjEF12yYsKK4yFvx+KSpCCde1pu9UiEMf6q2t3f
zrUA8MaSOKZXwVijmSGyWIgzqy/WU/OYPptHZQe5ssZNf0x+hul4m3pUMgAG1zLYEEjwhb+g/CVl
WFlY112S5gXKm6zcJX1Z7IqyVc+pMY1HCGTTM4L5wg1RmkZoMGf8nHHKNkTwFncCOtCoD0OPQYVo
0kI3gDPMB8UzVVwQ5+i/s5bErtpHPycg2Y8A5yif7+/z4oOK2BqINfxriNYgVHC7zahOMWB7Mf+x
sejkdRP7bNP6630bixsVTWhTsLnQ+AOla5GgpJGJ+X+wURDyhxncKn6Gc5XyTzNywQ+W3tErRcMK
nSsNBUVA8aRkCKNrbV4YY3ZhM3Qk5kJ7xRjSR46B2hsnYXG3wRAIkipGvkGZACiL241rUzJCJyDN
LihLT7qbD8TM3I6YMeSmIl3nfmnYmG3UxBoDabdKKfFqBhH//f29XXGX65+hS6FEPSP+Cu0ce5ub
s19xqB67GnNCIMTqvvg+R0Y9fvTV0sDZpKpgJQNfsAClaTQpMmo37DIp2ieNDMDJMnPopj23awxI
oKRxnu8vcpmZCZNgAqIdjgr1ojI+OYTHbFJS1D50zCMOqz5+1dS6/ZbXEUk8e5ygFakRiPd4tHMy
fR82TvnO2jl85zTSoIBhJcWWsNTK0cGgNhSs8eNQaDKkZEr5P6SdWY/bSBKtfxEB7ssrSUm1uFTe
3Z4Xosduc993/vr7pS/ujETxiigPutEvbjiUycjIyIgT51QDDRDDTs5dF/kcs6+BI+01YTe8jAwe
niUx7QkZ3cqdixgK4CyS8nMzmTL8y0pbGt7U2dlI11LK80NvTmiTRrXe/OysagjdnFt250xt/gie
VJSpaccQk65dXenKKDAdJNDz2mlcrUmGh7GqQ2+OluqxB/18ctRQelcVupm6uplLOyFR3XByclih
hCveyuiYXP+ANE4HrWA26AyHR/kNR4m92hzDLzKz/27W1uNhXqTvrRnl7tSFT02Rll6s2qmbTPK5
KcxfltoknmGGH5XMnvwUvUp3aNLUneTiKXMsqhmlz7QGDBaRlj/a4jnYJhMK0PouDcim16D7JMqF
0KbLK68pKHaUWY0sep0JpVAzk1xFTj4HMc11o1Sa40zu9tSHUvBkNnYN3t+p/E4Kn4JFehhrhLZU
C6oe7UezMGiu5vk3KSj8JcqeEDxmbt9oj6kyeikb5Hez/BqlxhdVSY9tmv89qMoT00on2YBlVDWC
R07xU+egatM75yGKX0ZpPDqhdIQm51FNhseylR7DQnnKavnspL3sTfn0eP9sb31boRNEJIX6+4Z9
JRxjmPjzJj/HcZGkh1yW5v7Yto05uVmaUzPOwkzew6zdlCg4sjToGTMBT8aE1ip4GxmgSXOo83O3
tHARGGPYFU+THkYI4Zp6+2lp4q9zFzBy8QeLdSAl1iyBG/7N9HmR1EDgYI1UXPIz78P+MPBpBVdA
B+dRn02EtYoZnvsWt1YqKgBQVwn+8jUyPQ+tZUYfNjurdRBrrtQP2uKHZUgmrjiF4latUX3p0AX+
cd/uDQssFzGxwjap/NM4NdY0JlkWyWGXaNnZ6ZQfS6Krj+PSO49W3yZPpVPkR6AazjvJDqzctewy
OyFaYP5Fg87ayT42d0BAm37nrDQZr4NHk6hjnk1yBmRQg4CJGcPur6qz7L+M0J5qN570OHCtxJ7r
w/0t2DQMrTiT14KuwRGR4OJjT7oTK/Sn2IEhlf8Kss54yorWfhyaen62I/p+Eh7y7/tGt44TWB3e
IIJChnHNa6ONFcvMuEjZOZtz7Z3ct+3nOdSdp6rImy8OF9ROy/g3mPSq2sd3NjhIjA7RWoQW8Npg
xxtjcnK+M5lX+ZDQn/bpkn/WLekBBXrGpEI6qYimPFHxSN3FiXNX7cP+OFEcYTJFnzwZBiF/oDjW
NtIrZLf9yWna1m2AjLhGXv+zwMAzacpj6kDD1yo5wU2HosQIIVEKSulfVSZ/aOrG9HIjLvnbnBBG
GyXnb7GqQ2gbtRuQfh6TuZ5fHKPvPcUeDmPR/HKU/JfWdKcqnd+Zg/KFp7rPJfRPlhXSYZKn9FTJ
weSXZhb6Taq8D03nWQ+HD9yG77XIOGdp82GsYttV6nR0mTA+TuA6D07L6wFOCwbJ7PizovSxq+vG
CFyiqT7rSa97bW61FAzt+qAb4T+R3X2N2lk+0eKx3byUJ06llT3odlkcafQj/yJX49Fo5x9Lmn1b
pOyQymwszfK8J2lPzf5nXYS9mO5/yhEPY+zCN2YZbfVQ/tooSnbo5v6tWGZxvkXWo3BOYV5dax0x
eKr1gwMWpE8h6U5z6Wsvy1+iaHJ2ItjNQ1cYojyOV3MciNfXDha30pAZzcIxIrU/NG04nEJVa38W
uSZ5jhLzoq/Q7VTi4c0dZmGZZhsEEJboMq8iRy0rKVQrLNFIUvu9FWf9axk51WNRKMPnkGNxvH92
b8D8Yk9Fag0BC6B6sC/XSx0as6j7us/OnVbEpRsZclk8F7qI05YVVl+VIZ8ivyn1JX0orPFr0DQM
l/VVt1O3EQtbn2kLGixYL4jftq1e/w4tqDoHj+FRodn5l7Ax1do1u0G1Peip2x38x1bEYntBrBNC
RNS6NjZn6dDIEyCbZpT1z4xrGy/R1JefurANHsdK3msUbGWzvCMQpkSYArzH6qtSp5HDpuThpsVR
DxdsIR0TlVI9o3HOT4V0gKAyl49y2QSwVQ1z79//ylsJIGhbCvBETb7yar1aaY2Z2bLeelw4LCX8
kl+saprMnQfqzZTNb2+6MCQO1sX9Y9pjhJYLhvRT/JBPh9D6FD+hX+kp3mD7TcsMkWd/S2V/ft6j
1NtcI6pkhniz6DfTwvls1GMyssfSAAm7VBxqhi3vb6PYprWPUmoDoAr7wS2ec2ilgDQLEzwDi8Yb
ZtNKvSDqgmMUzMtIXbgrPkfgaLs/+H6XhsXaL7a1ZEqzSSopPQMNng9JE8Yn6OuanbR46wjCgiAY
4KAaAx55bWXRW56ElpWeE/TwZk+Ke+bttTqtPvJGqO3D/c3cOoMCKCF6EbRYbqpAelrXTpESY207
kV1VWxq/heboJMdBTeLWJp/uG9xcHhGdrEgQ06ybLQFjUY5TCaSZE8+5F9lW972v+tKAT7gt8p1P
tnWFCPSJELQQ3arVJ4OiLSvtqceaJHV+lAfvg3b+GCXBt7IOVM8MuR07tf16f42bmwosDWoVUbJY
BxrIVdTOiIP0XEhFnnpVM6vOwc7tLEYoAGo6yLVae2/qcrNUQj+ZlAyUEmynq/BW9Ho0LYOWnu1a
gWwdVlwEX53xewaz10PkZPm7MgMGE5WR4gVO2j6Mkty/KHrbe7bc7anrbO0B44u8s0SL46YXHKmx
M9Y5Oz8XrZN5OarbzpFv0RV+PnKn+Y7aaeUffG74AEGvA1YlQqwCn5pBApfWLYjCNoufLZSnTlod
k1Yia+V1dq8cps7ifm1yM92Zx9vya8FdwFAejqass6I5n1oGA9IUbFX9PWuD91rZSf7YxsPOGm+o
P0R0v7C07iFKqWLHTpcBFj1wY4Ve8iM8OJ75qh5Dr5d8+WEvRmzdmzR7RQ2GjgpVuOuIRJkkU+wJ
nGYMSu15ghlhMga0rhR59PUoqnq3X/rkSVaa4CFDf/349tN0aX71UetaTZO8KtIzOLzuUR/60Y0h
Pjsydxg+y+rUP9y3J2LC+n4BkknyAx8NL+fVOcpMM84DPUrPKYTIJZPETbRXDdgKS5cmxOG5uEmW
2Zi6psGEU2eKHzPgc5zIRI9WXRUeWHHDrSCM9pQyGT7cX9zmsQTMyCAThXJ6c9eWDXYODY0K9ccq
AqgWD1kOnoYk/71eTsHJUPO9mcTN7aTSQvnfMIH5rj6foY6OXgdhemb47jC1Zzkt/uDGJLT/x4Lw
34vdrEPeUU6KhSaS0ufaGZ2jakflx3yxd5tTG8ecOh3EzhoSWpDfrt4kFmIvUZzI6bk7Zo9K6aYf
nWP8FPzUWnc4QAHwaj7L34ydKvimUfr4YNGFLsnaIx2qO41hLinQEUN+73QJpHdd3R4Ra+pP9/1j
z9TKM1tEVRBe4xJh6Lb4pqaGfZgboqlr5/JemWTDF+nnCxowelCQNK4OmlL3wwQLBvmUrD0H0BEU
hnHM048KFBL3V7URwZAkJ/EWPA3gg7VrD5lnLZ0UKUjOk6n4xoiOs1VyLWdi5sRTqtkdjV9DudcY
3vB8IX/C6iBwh0Fn5fmKnfVyKbO+pFmU85IbybushWT4/tpuKBO5D67MrNwfbVV5TtMyJdvvHovQ
R57PNQ0gS27yKh0YpPfrd/qx8ygeJEc6JGbxoi0nR3fTXQWKLe+h9MddQVORF/Rqn/VZnZLe4moq
o+qoyP0xmtJjXb2VYUusmFeceGDQiWa06/pzIjYRqV1EU6jTi3eGpJ06PX57TBGKEwA0DNR5rfWd
Z5daHUWReGRYvPfdWbUn2geTU37vmGUIdp7dG/cBaRLi26LawNWziio9M+1ETxJGW4rSj8FcqPpD
VyytDvHLlDe+My7ad6kMTKKMllhf7nvQxoOKiTXwSLLA2dwQ8zuB2ogRRs7hwJCei7LlFFFpS/rE
hf56TI99rcNrh2qyZO0UETcWzhQlqgD8R4hirL6kiRBUFkTc7bMdUthSlDY7cQnGijuHrXj9FG37
b0NJ2lagj3/dX/emcYYq0X+E1wx00bUbMXoopU7OXag2afJ5Ce1GBdo/d891rC1HswqCH1WxUJ6I
yp2+1sY5Ia/AvXjgcYmsHbjodC0wdI6s3Jqndlz+aiondns6JTuBb3OJJuAfsEZkM+uslAKe3ltx
np5z00k0T9XGuPaiGLy6GzE7NRDTU2Z/VL8ECvRmzKkCYo+y1m9gHU/11cftUTTJDKhRzjmNTK5+
bXL1II29+19x03vFTDbIPfSI1/y70ZA7cpEQDJLYZiRN9oc5fzb1fxdF+35Jup2ZoY2YLoA+/7G2
urOsKaWwoLOmyEQCR+qT16afFf/+kjauK0AgFLy4NVRecysjI05IQCCM9lmgkV0jXfjd4lgARe17
dwiN6FVa5OVTU8jRwbJyfSdJ3HJPOjdCoRAVIULD9cGw8lyCj5mEqp6zYHEXG2I+357t9GeP1MAe
w8fWg0Y8mAD3MQEHamx1gcltJM9aYCY8FWX973psMgMdkFB+DopsGd1hiCzLlRcSIGSIE8HRYaFv
7UbItD5oUkozYVbnzJdDS5X+4PxQCoYWm0cd8JLVTkg0bPVYU0kclibpD2XA3AeE4kP7o2wW9ccQ
ZOb7qkjGz4i4K3tzH1ufgWFvZEs4R7dDl61pT0qd4dm0SYVGlVOH5WNSAmmbizTvd0LxtjX6/Lws
QOwZIpRcZNHcD2qDUyRne5liv9QYrWqVAFatsdjDkWxFJVXQzikEQYGZuzYFxroxq25OzlmoDmc5
MttPaZFX75ATjz+CT0/eGWMQP+agUHYC79bxpdrFRUN9DfrZ1ffs2yrVBltLzkqnSYdhaT4t2i5F
wJ6RVQ7dzBBEGYmcnC3A19GhVVKwjn2RyHtTqnuGVheY3M15Wxl4Z6YUsqu13ftk0X7ej0Vb4VUF
ewPqhyrhTV2jJuQYcqIk52DuvnYLTJmQ3BW+lqn06PSlPEx5Oh3u29xcl6B7ESTBBg3Ga/+Yy7ke
nG5gAwc1+ZUEhnToYy3bSbo2nh/kXOLGAOsm+lnXVjKEq9XYxIoi9fWxTKrRZ3Q8eBfrufwVDqU9
seCtJg+vAK599hFw6pqIoFVjS4aUPjnDMVSCMJEjZl55kChaF/paXXXQVagy1IpT6Pdqbb/OpaH8
ySmn2IsekgLacH21MO7aNLNdwrOoq66ZWu+mSjmNnfwnX/DCzOoIzInQOBmrhDLDdOgoYOep5N93
ku3tpIwBWpIBeILJ9ffTy6hkMCpPzi14g1dzDjVPng3JBWDhEL+c9smsGsOTrbqBXEBtB8+qZvvf
93/F5vG4+BHq9Y+QdETBaVMmZ8eZR2aHlHE510KE21UhmnR87haIW6LQZFzqvuXNeH1heZVdOVJD
iI75kqX0zeo+TEHvS+3eYPrmSWSIRBewAl6wq0gNrZeioWIVn+dJcT51+ZA/qd3UfLy/lN/8pquS
G5RLQsPFIFm8aX9WlZn1ZpeQVTVj9Zjlxvi+UYbxXEBw9FiYje5aPfOqQdq1gzsyXMq4tBUvxqHU
59BwVWuRnktTCZlZp5aVueYQ52c5WeR/q0bRpx59zPBMCJEBombFH93TF79+dXNmRVyonRODUYyz
T9w9H1vTei1zc+dMbbka1xaJAKUni+zw2tUA+WmTkoXJWS7q7KGSx8lz6qH0i6ycXgtbndAai+1P
9z/NlpdpADwo4kNnQWH92qhkKwtQ844HGhK9P8NRMoyD1gX1P3rbRObOkd40ZojRP2SPcbqVtyVz
EcdKqSdnA5rUwoW4hXmfqZfrlzSN272Hg/jb1k4nbhhG8CnmIYFzvbQ5r3QJoBi5XTeHh8gcx6em
grM06YLuxP8/fyjyWD9YTWckbtcl/U77e6tN65BhU1IXjOQE5OsfENYDmlIaeQICgAoUgU3gL0Vl
HVIexP6QK7OrNwlcpnlvnaWRMURwEPK7rNIaX+Ud5WfdFJ5baaE8zZuAt6tp/XP/628d/8tfuIpu
pdYGIUp3RDeLqntXjJ+aKP8TDyNQ6+he8TnWYKlwpkY0pgs3Ukvl1tViM7dPCdMbi6fqRVmc7i9p
M9bQDCSnhoyKOu4KtuTIVSmayhSPEBbR3kX553j+gCKbEcCs6w2ya31k2OBAX4Weefo+MT6F5ikb
H6Odut2ms1/8jtXXn0Fr1YlF8gYs7amZg9dE1p+ibPqDB6vQPeT5AjaMnti1k1lSVi1m0SVnVU1S
0x0bZiW9Au3rvdHqrfVwG8BHI1r//HttqByNincR2U3aLP+Gt8+dp+k4tvNOBr9nZnVqBychOFiY
CezlLBvZo522/0RS7d13k9/d0nV0uFyO+B0XzyE5VsNynrDTx4+wNReQcmdH87uzuOqnJHMh9lGo
qMb+3sT15vo06A4ZmxJv8PU2Vmn/f4PC2AxyhLqzVGV+O8K+HWuFvtfa27pTRPpL4c/C3LphWirp
XOQqeVrVcV/ZaR9/sjRCIdPknf1BUkbU99RM3UldtjJvXczhA6KHoXDtkwXwqrEcGuJ82c2fu1ZV
H82E45ZlS+HbQ69Gf3CxQFrExAbdeMLM6mPa+Qzm2yJLi9GWX+zCDcVwjbRXLdj8dhdmVpdl09g2
jUoy0rhJXUnO3GXM3QFU4n3f3DMjPuqFa/a5WclyTeaXSiSYQ+f3KIoW1luVg6myQ0YE6J4pBBqG
6xI43DsDffKWyFGGWokSQ6i9i9tMPZtDqOypDGyVBAw6W9z+0BDhFddrCqMqV/OMx5idODAzZBF0
S7okeTnol1c5D5UPjBS2XiSpe9P4W7tJT5u2GrB8iv2r3dRaZKX1mYNe9XqauVFgp7PXVgt4S6R3
7R1P3LpRqbSjpcJABVF5FfXzupwoquAi05yPHy2zTry60vZa2JtrYuKKVBpyXlKL692cYJWHmJID
1pSan/Tpk6kWr/Owh8TaDJK8z/9jZ7V3YylGoaDwp/UUPihuDnL/U/7iwH1uuygKP+e2G+RushOb
N/cQiDPgU7YRQtDV6mK7kZfCiM8pEHd3qdvnuFL/efsZgy7pPzZWmU87l+ytbcUQ2SvPaO8d02T2
g8788L+ZWUX7akFlbUowg7+hYQBgGVUVwB+HPzBDB5SOA1x7N2PnvJpS0ireV+psshRKxk9OPxjM
HRjp45+YAnSP11FjW/eqk0wvTCkN4nOrzj9SSfll2iHAbx6p9+1sOgEtuv9nZ+XiYx1Iclc42HGm
j1bf/FymZG/mdSsokZgzh6WIKtSawsVOs6nuMh1Hm+fnQNOgOB6cr5nef5XMwnDNunsuAezuhPet
lUG3wgQFFPfQrqx8oo2NeshDMz4rVWk/tHnwTbOivTRjz4j484s7RJHyohgMzpCmp45LNvhMYvfl
7Z/ociEiSl3YqK1oHuTFjs/NAhQ/D6bEreU/qRVeGln5AeW0jDIz34i7JfG6tj5ksp3tfBLxS9fJ
IDPHguqJRIlu5fVK5KzuG0QA4/MERqYMBlfPEi9TteP9Ddt8EV7aWUU2S47bEg2emHgqOW6WewZY
8MpV3MS3/dafo0NUHNrH4Dk97mWCmw5xscRVwEv0tpbqEdNhoz7T4c7x9Sn/g8h9ub6Va0uzguyd
gxESeE9pfhSovNzfwu1lOEI7XIUqa42eLeuFKX9Zjhk+cky/dcxvZdhU/6ORVcFHby0nVseJy8FM
0m9Zqs+HWDb2Xjp7S1mlRL08aTF1kPjMZCJfpXks0/nNPBTkeOIaFfKQUNuty8GSLA9D62CjCekg
0JihJTwfCmiemDHcuYQ2swWh6ylmHKBlWGONhyVqEmYfWVDjS5lHtW5SXcVPD2K8f1CfpOa4HFRX
8vcYEzaP74XhVbCrWzqDaJIQUZPqIR6flsjTGe/5A8+7MLKKdoMU9Vm7DDEKRt0vadY/RXm+U7zf
9IgLE6tYN9FuVsqKDUQjD1UolKH2ePv2dmqV0E11r5mNwSIA0nrxnHhqBEgKwuT7e7VpBvCD4Ntn
iPo3pOniZkATxjB538bnXK0f6maCWzg6JrsArM3OMigkkxoWymI3tLVTUi6wB/Hhq786Xzv2J4Zf
vw9ed+jflf78sAd13F7Wf8w5q2ui1YKuhywNc2XojbPqpanxLrT+IGe8WNT6CaHDjDtCmMqNp6lf
UKH3ZzP35TLcKbRsX0bg13mrUKO8mfbPC6q9CupA5246micLmGMuPZTlESjbk3RqX8vX4kVNPOld
u+Pm29v4X8Or8Lr0xWzZWUQ3QB4yX4cS7VAXreUBmP2TpwSTiwKjJ1gw1kgHuwxG3QqpqY+F8X7K
k4dqynYS1RulVxWKN5UBJ6Ziyb9vwF1VETY1VBvEWN9+mZBmqb3KORnhST60J8mzvFE/tNOzYhyb
v7VDcii89vn+cft9613nL9c/YXW5Z2mva5SNibyP7a8m8nPTrSdf8bNj96C/xtEhkw4y0mePjESe
nJ/3rd9GLYwLyJ6Y+ADOsIopoR3lsayU8bmvQwrXk5tEzs6jQwS+m/VdmFh5TFs1jmSnmIipVcVO
c5QMRg7m9qRDx3F/NbfOyWoc2Aggi6Hz+PuSuwhdjaLPZrRkJM5zKrmNjabX1EKFs+iLuZNmiI1Z
rYpJXsIjIhDgftfhRJJCs+p78B9dW77STSyRrUsqHXKCySyolMMEP7qOuez0JTZWKCCPaLpZAgW/
rgmmaMcYsUZ5qVfj4Feb9479l9zqAzpXeiM3D2/eTwAZyJRQmgZRvaZC7ha7E/g8cqlhURsvtuOA
wkupfZwHyVoO941t7Cgdf7IdBcARiKOVKypFAE/LArrZMe34r9yx25fECLJThObxu5zU53nMgOXt
fEeRqK2+I7TpjqBNYe7wRmgDDmxzkGxGYYqFvvAYLKMKdAI6UE8dDeSdad3WDurcsyqfnFGehseg
GMBd3V/7xhmh7UzfnVjE+tdFV6RnQsuBfOdcltFHxxmgHxyzvy1EorxAmt/cdRAc0BQO6RyCO1xD
upKuZ8w9pMwVRE3ws7PhAfpappaRfbm/qI2tFcBRuFhYFDOBqwcTWpWJTW9QoFMiI3Kn2ZCfgthY
3sm5Ux+kxGwPZmjKudshUfNe1qvl0/0fsHFY+AFMW/F50QVfY0ijobHCeaZBPhr57OnjPLqmNMwu
khl746ubpiB7QnuOUXZalteP0GrqlVrrx5gpgKk5DSoUeAtyryc7tN+qTk/EgTgQfxViO1xbq0RT
BeUWFl2Xn7VQGxU/WJZZP9pNZ+/hC0Rgvj4aBhgci4lGmlMCHHO9Jg3me8L0zKxNOvlZMB4L5uKa
5HutfhpH9TA2y5e3fi+6UwJPR92IDsSa0DZp1U6qQhhtMmtuooM6K3MME7rMawcJVnUPf3sjWcRO
gmjkpgA5jZbAevoFPZpENhfBsuVPR+ZrjuPwrj0Ffu3Hn7WT/ApZqTvUx+IpfnU+31/q7YG/Nr16
P+Z6YgV1iumBeTuui2AcfiHYmZzKRpk+UvDqvt43uDGJgEVB6UK6LRiiVuGVoanESjMoR5LH7rEz
HtTSQ8MgPkie7o6+dpYR27Pjo0xtuCUBH2Bnqnnu1TtXyq1TUbSDj+83tBuU3+pn6Fas9wMa0ueU
WsaR+2D4ZLW2BMtO0TB8GKtuX+cWdWnoGna24PaMYppuAg4DhBKk17U/V05iBu0ENdxgRPkxN3v0
//Rubj5qmblLIrlpjNhK+GMgGNr9a2PFWKaoWDMp3EzloLha2jm/+lZuT7OjIF57/+PeehPsBAJ4
wvS6mGxdRdpAjQobmQR6W0qWufroLKZfTyb9hbLLu/ElnOO9EdKt9QHtohKqwhVJvf16fU47GL1l
iJ5Qbf0qnDF70gyptdxEMbO3z3ZDaYFGH5/N4SGwJmCYugFy647HTgEB5wBsa0j+Uuig7DHU3ybD
2IE+jXaaUFxeiwnos66NusnbppDN6rG1o+YQFtneTNCmFRhmVQVbPHxXntErIbkbCKlzbkTSky2N
w8epHfZkqbasUGfjrFM4gu9z9dztltgQTdeYadtB6l25KeWvkK216eHtrgfNDGUjkLu06VZ26F30
Nqjn+MwUoacuTnDWtZB4PcXTcyRnwem+uS23w+eowKsMq0LAdu12sZ2DRinISIeWgfQDSXJbu5Ux
tihSD6WuvX11DBnJXEVQbgg6nWtzBaPXkRRAqmdDF0ij/2S1KeOf37hQjvcXtoGY5BxdmFodqJwp
MdjWGI+OB2oTxr8GUogq/QHGJu8KbA5/a+bkTcmbSZxxQxamIgUBVdANUjNF7LLRYxJgKZc/0t74
KdvVTlFExPTrRMKkHYcnCp1IQJWry07PtWjCeERfNVP9ojEFt5ej/2UupvOUUBL2YisK9oAMG1ZF
e1xBPJQawg1Xw2xURTSOGSgsMzGQe0qjx4ER2FNnT1AuW8NiwT3eFu/vf8fbUGwbtPGo2ZJha2RP
a49pzE7rHOllWaLZ04b+CRzFoQvC/qHienv8A2t0PcRzF92xdTsq6QwJKIMuvWSFVek8Vob52cy1
7l+tlinv4Ssad87fbVghY2LClsSQFIKZ8+vl1ZCF2UVF/yvrnDH2dRKZ+WQrY7unLnr79X6rO1H9
BtbORPTKZ7JmHrV4JKGmLv3RGfqTokvAeyYzdEdnfpyWac/ibWjBInO8nDKL/65v7DqA1cpCZvTc
VOP0TIYt+epoCww9Mlf3P9vWLgJxgyqA0Voh43e9i2qdtLUpugeL07cfImVMY9dwlnEHxbZlhhkV
/ALGIJEgXJvpuqIO+7IHIByFXyHZ4DXrqD/evhRg+oyxcZ1AZCe+40XJJaNF3uoB1atKr8KnlDnI
l9C2y50N2/KGSyursB8WQUguj5Ul/pdadREyas1zr0JuVVduNUmHty+K1FO0QlCgguH0elFyPfXV
RGNXyLdV7YOsFnbwas0LhfA/MAQVH28s2mJUdq4NJTA1M01GZJSktj3bFUq9lNsHOotvtyNQrHwo
6FboKV3bKUtzGktNIwL3avtqIlnzvV3ycqeUeRv7qNQCVINDkREG5javrVASG+MhMaIzfLuSS9Xv
MMrRQ6PFtZv06o5zbx1XU0ykkanRil9TKJK9k1enbF0Ygp+h8gZxqJS3oT+Vcb9ja3NhBHUE0QSj
3jplG0BtSE2/RPSo+sUz2jB9TQDkH2ZDk1ovZSbr8/3vtWEQUQWqJjTixD2yyqq6xZq0dO6jcx+Y
uqfxPHT1Xgo9Kxoqf5qYprhvb2MzRVwH4Q/tBKSf4vdcnGLE8/pZ5iyfDXRI3CpPjkJlz2NX396e
pZkJYgMftEQGt1pZychyCMQFTyyG2e+aMHk1oBd4+zUlWqYyzg5KiMv/ej1ao4y1PQfhGbrp5NBQ
g7FVKLXub9pGeL0ysooSVZLXlbQ4IeUlsxhex3hshyNcreObRc7ojwk9W1An5L03sJ0UZuFY76Lo
XNqpnft9Hafq0RkS5c3FZexwBfJKBnl/A6lJzWgcKscMz2EJI8LoNhaKWctf93dty9VoLPIy5uID
8bT6NOWQ2JPc9OGZ8e0PdqN8jazmaDnDm/Mw1iLODwFClJTEz7jw6MCBxwXm65ABgrSnFtf0XhLI
ZuZnbdf0qMjP49c/WNiFxdUZAgiw6JDmhWct6Z9Su/Adq5tP5BL58Y2GKKoKdUJs0bSBluB6aYVZ
LIlZjtKLMRquPjnSY4KqfDmN2c4pEr/4Km8ncQaUKyjiRfV//anapgBlmY3OC6NxT4Az1SPMWZ/M
Mg39xQj3BArFXbeyRmmG6TfWRYF6vayhp+VBYdp6GRhqFLrN38e2emq08SkwQP4jwWd4obyHDLhx
R0pQYsLQVH8TkKxBFtMQLkUrz1hd8vpFNvXqOKoOI4dluncJb5siojNNQXNqvZ0x/SHkhSbrJWwz
bwiOQuk2nHY6wzdB6fd6/mtkFZQoP8vJEGAkkTtvXkKvMr6/2f3Ysf9aWLkf560N+xALS/vZKR7i
5dPyZk4dFkF5m/QYvSqd4aZrD8/DLleGBRNq3D2YWuB3re1rfffw9pVcmhF7eREjuoIZvbHHzDz3
rpJVrqZ8LnffoVuf/dLKKhLl42AheCj2q4/e2X31FSrZzOOBtrOaW22O37smWmiQBkJvt4qsQ2vK
XR/jylDx/j1/Vd5lilu/xC/Gy3CQ/RYKxsMeMG17bf81ufK23MgURj0xqRaOFyaxq8attyxvLjb+
XhmAX4rXAC/Xj0FSMggWqJS/NIyE8VLSXs1S+Rio817LY3M9nEyhH0Bpbv2aWepRiVu7tV54aj9b
2as9VwchEX3f724bD7yegTUI2T5oZW7Q+3M0BoqRldJL5yvHyMufBskbjNfMeBUz/YfpKXqoPw3p
oc0/pBWCnK7d79wht2Hi+heIYHzh+svMWHPQ8AuqrHdjTfPsJdjxx00TTMmgxIEtKjDXJiQUWUcz
yKSXXKn+6Y301SmSnQtqw4TgxeGCZ1T8VkoogIxHim0jeCnT8Zwo0bdoMf6+/612TKzRpVlV6YlT
YiKxftjJ4Pbjzz8wgGiMhu4APcp1l3Tqqimu+yB46aPwYWzUQ5LPOx/71qu5xnmViXuVfuG6DxpT
hIDSwQxehmJwmTdzq75zk3yX5PLmlU5p/tLO6osvSitpemkHL8vUOX5YGc8hwAi4v5EumK2S+bbs
sVOCZ93q/tL06rNZxO/MsDuakuo7zmuntA/RZH3tnPzH/T3e2gCFTjStL9oVSJdfuyIDTWpJpApe
ZOQxYcf2zPmcIMbyv1kRrnRxpmqYqSFHVoMXE6VZY/jZSaNvWHv8HHtrEX9+YSV2kriCOSh4cdoP
gfbJCD840Y5L3kLz+JCX+yUSwwsbkZaotd7j9FKt/oT2/TgFsmuWximmBK1m4ePYGad6sT1rKp6i
cnzoquho2cMf+O3lzxD+dvEzZqlC00ZiQ5UlfyjT4Gia9Qv6Kof7302s5jrxvF7t2m3ncOCdyo4G
05e6bw/l8GJCXNPF805E3Ir7V/u6KmoqU9qaWq8FL/NT/3eQueM588uT/l05x4/ToYo9KOeBjzu+
/WW0drxzK5AxswAoCsQSJZNVdiBVxVgUixS8ZOnyPrTDh7xvd77X/2d9/7WxSgcmZhi7WQulF+fB
eg3BsVXP4XPh19704Bx0f/i1FKeWnvrZ/ib5ewMhmwtEKBIEGDgMVC6uvQXZPqm2Jpw2X+QJFl/F
h/9/D+exfTRoZIhyJ7npurKwqMaotYsckGTJ3rh4mh8+jZULv8OJaX80pfw9Lontdf3X4mpTl3SE
onPG4tz9RB7HFfRK9w/ALfhbnHcGakmtTP5ZD/gF2pROWtYHL4Y7HpTBDVsXcYcH46y72Vftl/J/
SPuy7bpxJNtfqZXvrOY89OqqB5Jn1KFmy7JeuGRbIjiAAAlw/Pq76aqu1OHhEq+z66kynVYIYCAQ
iNixd8Tf6NZZ6V1Mx+ri2P1pdH6zYsiUj7HbIpDFr0MMUrnswfY4JhtKP5Pktlb0FfdcPOcfDM5O
QIdCdaGrWGXu8Hu3gcaQXoGQ3LhLRLcCsVrIxc921Jp9NEFly8GcPbnJLyxn2F/ZhzywfS0wguIO
o6G/S5hz/gnnT6Y4Rbe/ozCoephaJIMfkyuwPIMhSgSfe8uiP37YxunPP0TlinZF1md9HEmkQwbF
tW6sBpI1G7OzPMSmDnkUGUf1D/C4Kr5x0vbOvfSdCOI/8pqGyrffHrqabeDkPR+WlWmdlrg23LGX
9m1jGzdq2qzUpKbf+tLjgdnCEZtEwWf3mQ45jrHPYQLi4IGnnjjnW9v97ef55Hl/GpndZg1ad0ky
dnGUjoY/jiiKY8vGTl2JGcun908zs6tMQsimwf+wXQbxTfa9IphCtu7K+Fp3X2S6xj6ybA79OaAM
AJuYN0riFIRQEBSII7Og3r5OBSA1ojxVZXOkCdJGNkIuC6oRK9WUxZAxoaXw8ARG7OJUabS08lhg
lSy+IsCGWSdrSA5pbq1s51Lq/AuW9W9Ds0NF60IF+T3WN6nWgdknpNoYatbDIEGoba3lApc8G5Oz
f1jX7Hx1amrYdlzhfIXWTct8/b0XIUv80gAiDL9AMGzdYovejRMoR+NdDc39WvhfW/HsvLWDDsDS
iCOeiCct55ssh0pefIDGmd/ma2rIl7pXswXPjh6Ug1MAmWGtyE+o7GH44zuhuLv5HacPXVv7pf2j
kSnK3dXuL4TLD1s9O48CdSVTdnChLMZZzO9o+v1zA6trmx1FQEyhujfCwpSSsHvnioR5YOzEI7tZ
+2jLGd6fq5nDffDWhoCWNt2hT+NWf6KJL4L06HZ+/zUPmh8dGOh+SuiXlG8uFC/XEJvLPgMJHpRn
QHswr3B1hibMkpR4lzipz64zZEJu8cLGB3BRrhzIy7GMXx7zpy39/D5ooT6jSwftbO1GeXCe+wO/
ySPa/brC2+viXg9B1bIT+zX9yuXUAfWS/13k7LHKoHKnlDUWqe+ajRbSTX6MD9CpD7owv4Vuy4O2
ci0tp38fLM6CD/C1hIKvEyWIY3HgBzMowqz0zVuIUhzInm7VvXdYI8xaNToLQTlkmNFdwDK1G/Ee
Y94GM22bOOT76nl4Lq+rbbcfVxa6eP9+WOcs5IxoB2lc53ghgFU815+94i3x/mJs/fP7zUINxvZt
m3vYzWrTbJK9GdBpcNNXI+XZ2eZHZ4MIR3Ufzc+gyH3ZHYod23weEhbTpw8LncWcLOvzVKXwXSmf
lfhUjCtDYGs/fxZxRKnq4GfEz1cY8xth+nq2Sjy7dPUCXgrqOQD4Jwnv8/PnDIOjNgO2UWys5+IW
SnFb+zbdyeMYDGG/06941O3XksBFr8RwBJ7HQMWpF5BwT8i89DisyrANx9DbFiHk7WggfRtfrHnQ
vya/PwGLSPPR5mylsuL1CDHZ6YEn/bi+pskmtdZ6yEu+/8HI/LU19qQZeZvhtaXzndG4r51XP2Y9
5jI+d72lz/bRzuyRxcApYGR2EUcEpNml2QUOuMIS2kJP3lt5iCx/LPTGgSdAi/9CMwycXJKJ3PQi
w29Deo+2bhbGobFzjsntuLH3+TYJlb/wzjI+2JzFEN7mIqlS3YvAtcPSxGcgzi7sB80+fL6PlxOe
k1d8MDQLI61QpWIBG4Iwwg/9ie4VhMadt0kOlY5LdjgUm+KON+Fa722xwvHR8Cx4FEVc9Ck0E6IG
6UQfCr97mxIK0JOF/bW6t1YW+guyO38VASiJ/0FsArf67L7jrl1DUX70InW677YqnN93nyQ5xePO
TQPzSx1vO4gGh0qgP3ZbG2oJnXXQvuTPGfVT8sLBvZcE9W7tF1s8MR9+r9mtmBlxr41Q0YxS1myN
jvh1iydOFoeff+ilWPpx+dOv8eHd6UJ6ONahORupBQtG+6pabawvn5MPK5n5bG17oEpxsMMy7Db0
vrlu7qqdAiIg68h+Fnu2HfZrUPpVmzP3tfPUhDbh4EXkUBzGsL7FnMd3+sULpi/YlSgN+umqxMUU
KeeuNCEwwOEK+Ql012Z7acQux3MXLSdrzK9ySMjey9JRT6q0vGcMm99ohQmXyiBk+E00mERZCX4L
+SnImPFORHcPbCRzhUZil00/Dgk2GlC+8c7rBtYejGSEzAgHlFw82Cb0sk9AMopVXcEl2xiSxkwT
7sxJAOd87WNaEplkzJsqTpgWfk/2GGAGNfNOc3zTR6ESjHj0Rrnl7ea3R+uBF5r4hAEdgrIX2MjO
TUP3FY2lbnAj0/jWDhAbt57yNTKmheVNs1qgqED6NAlSnNswu97sWvRmozLd5Sa5AmvcXha3pCr9
Tu/vfvdMgp0E0g+gOgWaG5oC58aa2qxSK3adyMhPLRjpwLi/4imX1+S5hdmdX04SbBZ3nEhtIQpT
P7ad+2jLvVIau8+XsvCOObP0a+7gQ3yB2DElmLBCSxuXZHJVHR3pszfnnn+dchpAelCRD3nESn/1
sXh5HGEaSjAWAEsI7fNaeWemmTnUphMVzLduvBt2bW31L9WL+NLu06AJY7IpXyH0A5XPMN0mayWq
ywCO7jrAzwAn6/DNeQY5AqfJKmfQIiP5oua+zUtf8JXba9EGQg3wWICpXPAwqHGVKjrrtKi27gek
AzJ/MMDQ+Pk3vLwisBBUvSwMMUzgzNkVEesQyy4bpkVpO/q8fWqrp79iYEI8TI30i/5oIgRPkgQG
PCcDN/aXoV2po12eXigBQVES7oDp5gvFnrbSYgbgkBrFoxpqxYudgVnBBgudo4XDWpn18mwhnQZ4
wwCUbOoFzcJRnzS1BBWLGjkVilqpewUs69aotD2G5NbGxy8/zbmt6c8/nq5maDivmBr1tN+rTn0n
tGwFVX25d5hHQOPaAWASczTzkguF5p05EB3LoYpn+V5DU/Bse8SOwwZjQemGcwzOQyu9p78N1tWR
lWH0yQRO5Rcca7a6vh6Ex7JpdSYGQwtagOt7DTV+GSVgA58LA2Q4SBcTM4xOWGFXHaNCre9VFqc+
t+XRZRCUlnru12jMZhoQz3Zp/nYuj3HCSQITPA4Tw8jsTmkzb8id1u6iHMM1V72mjkfiVuj85ryJ
QIhhrpyCy2CBpwrId4HDB4EK9BrOt5O3UzAuijbKGjff5AWz7svYlrdcNavnz0/0kqmJSwBThoAX
YRbp3JSGwSAE3q6NLInKbpyZcSC03ghx4a3pei6YmgjIMUFmIHJcdDWQ9MQN7fU2Aq1zYNQYFQeD
iT1+/+0FTR8KXNTgaoHg+CwGllpM7KTQ2sjVduX4VJnviXr/uYlf853n6aMHqD1QpkAegldn3kHO
VIN5tIINRRm8nURR7HbsB6Dp0i7boLONQpys66tyoMmBF0WdQJLXRYvUzrmP8IfMR6M03RhytH/Y
as4DCSm7LREm3ZWKWm3tqqbbSabYzxWUn4a0N7+VyEXDjNiPI6+KoO5gGKQ68SE2RhTCbab6ULdR
gsYtRagYkh9TxUyAxZDqneBcO9VAFq1s9ULujn3AvO00CAU21Hk+p3Sq0zYCX1RB6nOj+HxLj/2V
e0h2ycHbKcf6Jd2uVV6WvOijzZnD8jRmhuxgExgC32ufXK329XoNPHMZrrEyHeI2IE/BofiVLH0I
15Rxy6pE20Y9ifttPjjKKWmkXEkKLiM2rICfAWh9AH0x2nN++CrUlkogV2Gls0K0Mk+JaT9LraZh
YvIiSNmaWPvisv40OB/2TftYU6Rat5EGva3AqZs3pXF/u3g6LQrPGwt5CNqX06I/bJ2b5HbHqgoR
Re8j6HxDYFPLIM9e/X5QBn/GpMGC0RdEytlB9+pYq1FigSOMow9kOuhJ75Q6RfqmrdSPllwOdyfC
CoBx0NKaragA9kCzaqeJRkWYAWTmtA0hwvBzNVmbI176QICvwxJyrEs5FIunqWW2MJUyCLt6dKC+
RayHz+PXshGgZG3gpnXb08+/UNsaii0so4mAhMmDxLLG76Kw+VqFb2nbQI+MvNrEm+8iOjhu0reM
Yy1SaTeNcL9n4NrsVX3lsrzM4iZJ8D/NTKv94G+AZQ/ukMJMOxrWZqRxseFGUb11bBDHwqNiBbKx
uCw825H/Yg7vIjRoZa1kyPKxrKwH4VeSXAnmsq1lxtpKeLgc9cZ0MPDt/zE1e1564EXtkCQ3UYKp
751NxyiOi4j2GvdR9n6D2lp+12JkOMzTQYUKu1Juft9THNzYIG8Crwvo48731kg8jJDIoYkwz/vq
ttWPVnO2n5u4zOqmNSJxNdFJBuRsloRjbrJEFwIa5szyqlPXM3qlC5D0Usfhwmep4l17ZYVpbEvW
r+DKssLP7S/FYCwMgAHQ5UxjJedLFFmhFjjdTUT0atx0vHHCDASQIV5xOHueHCG4SroVo4s+9MHo
7MNKVRSs6gQiCmSxDnVcsF1bVUPoCrlWNrxsE6I6AbpWQOIhzouMaLbBVG+VVu9i+GtoDxs90F9F
kGxUCGeQIDEDKxi/pFu5RsVxsa0zq7NTqeRtr7algvR4KPwa/deuf9Wha+tBt74W9cpJudhPTPBN
MHzNMFDPw9TJ7CMqCesh0i4jJ8nZqWOi3XHhjae2Mosfn/vLgikoLSBjhtOA7myuB4xRNXRItEJE
Q2Z1m1TT+I4oCoiBMsXef27qssJuQD4HYRr3Drj7MZ92vqy8h3Q4TRURFadxa2zpJnuggfrg7Kqt
/j0O1ngULyLpNEyFy2diNMHDQ5vdC0qVlRWoD6vITQuzDSyqdFFXg9V/ol0ALFv3WpBwfb7Ghe1E
Kg0CcOQ6vyT9zpeot2oHnKvKIynkgUD806r7TZWsCsZMJ+osZYcRNAeRJmAGFxnQ9Ht8vCUUzKjV
I+fRROCUJWEREjTuPB9S45F17d6mQbvpTgzNZHIq3hrQCAQ0zMNkqz3EgXdYI7Nd2GqQPiDkofCA
G9idvyhBWSmA8+CRUzs5FJZLZzAn5WyuhoTr4k43O9YFn2/1r+93sQeARgF8P2kiz1ER3E5iR+tN
hj3I7/k236kHUPv7MlD3SfgXnAm9HwxvTqOoiO+zI+kqsQcJNYtFllFVgBeOmaHsFShcp74gbvYj
7ntnjUZ8IehgFhoObKJDhKg3C6t8lIXiKB2LQHp7gMhrJPv0fsy0fWwkP9NGWUsML7+iNuGHJ2ow
cPJfcBt1RIVsYmmhLiDoZpRd0LAsGsGsFFdrjJULYRy24LooUmLm9iLdTRPNgI5SA46mp/rUTHjw
wA1N3zryJ8jj+ekqTPqy34YlTS/c6czg2M/7bXWvQJ6kgEXlqkf0aUB4tkt28U8HfbTR914prhAK
9EdcBl3n8+9V6O3Qa4SCGchPHRDA+ZpykOTpcy/WLz/ylHhNqB4wdKFEMvvIHS8bV+YKFCpS52fZ
NqfMcTcxYXhjkOK1V0FilOk0Bo1gGbEafF29nd0z6h5tEd9ZRdmEdS92iEdXlAvdd3LnxqnxMG+T
Yt/Y5U3pFPcEzNLf6rZmN4lBMdvsGC9dN+i7z5dy2brFzD7qdYB54rMiAM6u5ipxbFm3WAp/Tu7N
oL3FqInxlV9B9P1VK3zttZ6QH+Rtrf10+XCfGZ4dTqtoyjiFfEDkoNS9MY/dLgtr1e++GS9T+zYJ
sPDQWENlXcZ6LBfDbCoeNjie88kCToQFIlKbRmoJWE2th4XLA0BgVq6U6Zc/D3M62j4YzpsydEgR
zkJ9yhtLEBLTaNCdp9axjnkcr7wBlkzgukIdC1PVIFKbXcxd35eZ1yZlZNIfpUEDKCxuPveNRQto
iEx1dg2SytMp+HBfdbr0SOu4NBKFGTgdP8ZNvGLiMnqhgo83OjKLqXA77xZortBGZXRohEFtoKo6
jsNtOffUNrNdUkFQ4vMVXST68DkT82u47NBAgEzP+YrySkXCZJo0qjmRhzSxwR2o6QeqOLctFAN9
WtbEB6K13AARsjZytrTWj8ZnJ83BKDLrMoNGWiNFwHr1hVOe+aD/LTe9R94+X+rSx0PihpFD0CRM
E9DnSy2gT1wUdk8jYquPsSf1oImVNWLhJSPwbjyuUezEE3Hm5pAc1MAlr1HUP3h/KKDRGigD9DV/
fylokIA7HBU+4Dmnr/rBD2u0oztPCERbdXgvh6Txe2RP/ycbziwZ4iP07J2+plFSQbCia4Oa5yup
9OVmTTcFPM8BRPuyM2ajharmVUajVMhp+IZp7FB2aX7/+Uous8xzM5Mbftitjqu1U5EUpxZk0sRr
kclWPrTHfRtSZXGq7qn8+rnFy1OFJw9qUxYYHvBOn0+FZiobOpyXPBq8rwbUQzsP1WBgUHSqhros
D5mln0gxrOD6Lu9gE6EJeci/Au08uWuyITck3guRbJLx5D6VrdMFZWJ+Q3cwDliru2tX5eQD50Ed
MRAyZqAwA9fEBSenxytpJWDxiSo9ZreZOwAUSVxz245avRvxu4bwfW+XQkhrw0leBeNAzN92Ikud
dJd+Fbt1iI2df90m65KkZiSFmp4BKu8M7HSuvSYcdLm150YmT/7gQu5Q8MLTYESP1S6UaZP4Stt8
KdwhLM3BgZw7/s3nPnTptXgP4RZAegm21Yup+T6BrlSRpCRqTds3vdavhL5x4/fcOFXqVkAj/HN7
lz4Le/iWePHh+lHd2RITzQQDY8NJ1EHxfNsX0mn9tHRpYBPX3lROYYWVNtjTO+HZtNbow6e4eO5J
k3XgUDwdkFGEz/MNrvrEqj2ak8hRkj0x1CAnr1qzkiAsGJlGJ8EEiRQVtcmZq3h621lq75JIyxt+
RDHECRWdslBPlLW26GVoA0EnQOCgyAGSCNzk5+sBTaxnFqZFIgwi7jFx6OfasFJqXzOhn5twiOFB
SBAmMgWdniZ2jqDda4LPvWLB8YH8AJbR05BUXYA0Y6XIiBUbJOrVMlBS9shHcnDS2ld4Xvu28fq5
ucUvBAZ5XGrIFVHNO19TN6SSqpDdjVKdbnDp7Dxr2Ip0jRl/cetwc6Lajmla+1cm/uE4m94ICI+w
sapx6Pc12NS3uZTWSs9l4QRP7MH/sTK7d1LPpIrB8YE0UR140t6IRkESp6pbHluY9AM5aMc3n2/g
QjkBjudClRYNXczSurMdVFIxOEWnE7yy4nBQrUCk6gG8HggdN0M13PXNfhxAla9/aRmGroqVNS/6
ywfzsyjCMiSZgwd/UbPjoENouswP+nhrVbHvpdbKYhdC1tlaJ2/68BmHqtczcJWRiLD+e50oY2A7
5TWkBCe9drodGBn9tnG2Ri3XGp6LHgQxzQnRgWlKa3a+Na+EVLoFR/Wkc5uz9o6qay+BpbOAmTWA
hoBGBK/lbCuBWmsVsI/iLCTOF83hd2j+P2UuW8kallby0cxsE2nt1HaaNyTSB8+7d1qjPCo2aeXK
9bK2mtlhiDtOUqHWJBJ28pgz9soV7SpZPdlLZ86DOqIFzBpKwfPirGIOTWd4LVaDElEI7tWQm1+Y
tuVqugGwHeDjao1ucsnlJ6VdpDNAoVzwrukk0RtSdbg4+Y+6Lo40fUhK66Dzia3j+fPjvbiLKAej
iAdwwoWAYa4zrc2GikQDg8pXPASNMYal+tvIIVRBPRdPJGikwNBcBylDjjBUFnIBVEJe+r56kmkd
rzjE5ePv3Mbs+lIpkFBFCoco3cH39GqbtXKj5+UX2/jy+aYtejgqHL/2DQCRWW6hGF0cK0pBIsn1
a6Mav3lJv6Z4v2JjDvMqJckdCPDhsDpyZ1rFCaCnlW+/6Gd/LmP+qECrLDUTznCdpCVGgp9B2uxP
5c2Y0q2E1MhvbxrOEK5+NADxjJ3rVNAyi0cbFZso7RM7UFvKttCqWBsVX9i2MyvTmj9E8BakylVq
x0kEiOFP0wPFVdr8/rb9SmyBHEFJH3iqcxNNmrmoKHokUlQW1pT+NLUX1Bt8hbR4Ng+7z7dtwavB
QD9RSOPmRy49s6aVWZoJgRdRqZhBx/VQkja0QNozxvefW1oIBbCEqxb8s3iczGsAjdMKWfW4HoYm
3RrtuGtkeQWR7L+yIBS8TDxEIF00l6o2BpEpeM2RyOhAtwD+1AZExMWo+JKuSaMsxG7w6qGHh6IG
eLXmJcKqqqGj4U536lAGfMBwajn6ZS7g5bkvkpfEWbO4uIcTdZOJTje6E7PIYCWMcnwvxDlib8lA
d9w0Q0uh+88/1UJJGWSp6IBMUkzod81fN0xIC7VdJCpN7XPdZ7afsI13Ve3scNh6+tF596BrE+Rh
GaxxvC1uqgfyYIjtohChzso4tjLGDWbUCOhxbhQTgjM1/85d6lNqvmhCHMBjvRLYl840KsnAaE0k
2aj5nh+4yqIAQxOEW2V8t+wXgOLCz7dzaUnTrBESLxBWXUBOMzvFyGuLl3GJWo43elddbBTbDvTF
EwLvKxS6Tyg2aSsfcclXdPBoepjQmILi9OcfQpUDUiEhiJdEnfMg6uuS/rS7leR5KXhAsAvtOdT0
Lomrq9Z0awOaBVFe1yKAzATgD5j/iJP21tbr32blRpkZb208UCa/BKDlfEEqZLdtZSowxNr4KpQh
RJ2u8lNXPKIuB4B/tUqhuXCDTVXLCQiKDcRBOLdYdFbluKWVRJwDGQYNAQE8vHkNqiYWtFX9LJs1
stVLsM4k0oFqL4rqeFBeAkl0FRzqHS4YpXPvvYpuPQDRcP9jxsfY9Hm900cClcc8GEpjxU0vJ/tn
tmcbXDlm0hh9Mn3OQB2s18Frt0Irn4wUbIueDLzCAi4V81QuvYcuxsoxXFg6stFJK2ci0J0YEc93
m1aZqg6oK524mfqxAyInS93Klu0LjCC6ar3h+HdJqu+GpH78/IRePsyAnAQyyQDiHXTE86Cj0MFO
KpMzkAc6j1ZaOLu8rGUAyG0FfAvYMkLXYY1faGJNiOPyCCGWI/YAfAiEKLAg54suRFeruYjRZNQi
ZiTBAGoBrlG/adZ6v5fxAExLOhjTDTRh0QyaOTNX4jHHdBoF+ivRHuMRPCO+UlDjiwmA8RrByMKy
ULPCcwbnFG/OOTjQq7gthoHRCGPPzT7lbr3V46rfDeMIHiuLxA+ff8DLxQECgftiCgxAwM6zv0Lo
DDzVKJAYWvutdlXFh0p3GkIPfG1S/HJl55ZmGaBwuFOjvkyi2jgV9M4kT0p6VOK3/9t6ZkeRdaDe
lhUqf33/UEpcwoP0G7l21y6uBXo9iDYTb/Xc7cfeHiyBafAIbgPh0cR5LDv1MLHwBADprJT/FoxN
UEe4OnruKBDP/M/NhhZdDbw44saz8YAqSp/Vw0spy8TvKdb3+Q5OO3RWoJ1E61CMUNHft1GQmG79
D9cfb6EwzmrungCX197V1Laec8ttHtFv0L4OyOmuUuZkTwbt7d8tUMAypEomensEVDBnn1uuc0ur
mIidE4c2LwWTNFXezLpUV8xcuDzM4FmNQgtyCg2ttXMztO8zhBOYybm7FbXiu1xuvYz8Cxj7Xz/6
/07e2O2/tkz883/wzz8YH+o0IXL2j/+M0h81E+xd/s/01/7zn53/pX/e8LfyQdZvbzJ65fP/8uwv
4uf/2374Kl/P/mFTylQOd81bPdy/iaaQv4zgN53+y//fP/zb26+f8jjwt3/88YM1OCH4aUnKyj/+
/UeHn//4AwnupAf3Xx8t/PuPr18p/uZBNnXD/3YQxWv5c+Fvvr0KiR9jun9HgAMmclJrUEF3+Mff
urd//Yn9d5wuYG2QuKDDb8BHS1ZL8o8/TOvvALZjEgkvIWSFIJ3442+CNb/+yPz7JI+EkgmEkhDJ
kOT/72949rX+/Hp/Kxt6y9JSCvw2KHufnQT8HOQw+A0cYCWANMY9c+4ofEBPnCmF/aW2tJ/NCCxV
Zj3aKjK2wqFmGKf4f11lyMBEvNHt7B1TrvFBVQbMSDp+Ay72nhXbmNCTVBkYm/rkmORHU5XjlrXe
nbB1JcRZ2zQKG6N6vHZiru2SXg8hmcH9Xup3NqQGfV267kEhXhZS8F/XFgPgyGoIrgRlR1E29dua
ggi9HPexAFqmHbQWtz5qwbtK78leEOe6NPiuT8RwwnpPPM8fzZGeRJtDX6nA3JHImhtw2De+G98m
njdcFUp51VnGplCNO4dnSJw6807l95Ro+VZn+Xd0Cq6yodwZcey7qXc7aGkS9EqMmRCXP1Bwb4nM
/aa1xp3WmPd5o2mhbgu+IVqzrykopDAqd9t0/Nai4PUrsu8NK15Gxzi2bLwd3DQLIF59MIQa1MwR
vqah8ZFk8Q9LcD8u0GUpkc52ebaPJcC0ox5mSuHbdrnLhnGjV8mXCYZkZM8s8Xrf4e5Bp8or0ZyD
2RTvmXi2vW7TxOUDuCmu0zHZ6opRH5QOImXawdDF1wEoCR+DRgRVRfsY6yxiLLVCWuXfU819FIO5
p0S9zsjwoOr4bXthX8emctQSy/YdaX0zSm74Wn7ShbarFOu1SsSLAp20kBjpu9eTd7UkLzQdbhx2
k2rg2yR6Z4TKWG8aguVlGghp+x5acJhWcrTxpaDxY2MXICYcoYZoO+9x4n4jqfFclcV7rAO4mLrF
Y90GIiMvLKvsYGiFCKgtf1ANQAiR+ZSjo+k1aAmY2c8EJSa/zr8UKnZWrVJ+o8Fte7D75vQ7cN5u
WFvlrRh71R+kCgxx1l8TE/1IydzrrFVZYDbMTwBD9mVS7VhiVH5uu8zPuCt8CB3UR2Hz+yq+btI2
PgxEGUO3hH6kmpeYrHCHLBzt3K9i6kEoo499tUt/lJ1nBY1e3Kmk7DCqpd95vXnH+qILXSgKida9
riC2vucKlOvkWB+8BIrbSlGGBO8ZKfMNEBRWkKX4joNkJDQ74yujO0tA/ao1N4qoLV+qWhJAAjHf
tDrk2OtunzoJJERtqfpc8gDyOw/VWIvQVtOfSmHeQVTmmAz3puFh9pqkNFAYeS8V8l5X6duUo3V6
wK08bOw2YEMPBnyK3RaJfl/05SEB+AXnavpyBHrBsq/QOS9v6zQfNoMcv3eWhuqUEoNUVtOwPWl1
Av73HY+rO2vr5CUQYioBNYvq3YD58DCMtYEULfP86olpXnHs4wx8ZaTfU4ifI2QRP8fclCzSwSdl
aYZaJm5U6yrL1E2iD0+tS8xdyxQXp2J4Jo+G4GRTY+xtn7g4dKWab23IOEHB5t5jIuw7/OfFoAs/
IcULbZ1HpmJfR7V7QsdwCGSojgkJlaq8S/cQmLL8rC8fRct2zEp/FqmDUGhDyNM1DkS4+zGjAeHE
vnXcVzuBN5RKCV1AiGL6CTfvOtsVAef6QXW0u5xlP1vzIGV8l1WJuu+Efa86o7NX1IEiPIQYGn/S
sfkbCD6dMlPsJPTcfNvBQF+l7YyxfLTtVt/UQ3WFGQexcWyY4Sm7JcNV3IgotQZvC+e5dTO0j2qu
ldu+g6tX0K+CJMiGD9qTZ7aFXybxY1xl33MoqaEYtysbnBmW4UM4zK19XKPHXw6jqt4mq80nXHV3
igYO78qVmZ9V5KrL+a2KKU/cOIGRO4GWaiyUvfUNLawozqDnrnXlIfb02s9LRB4hEQOs3tqBi/3e
GLTAaZqjCXZF39IQjZls3oQtMEFG+caj7kF12a3F8FsprLwFl3e3qSzXH4bS7wk7VWb7DCmSax2O
69cDf95jhK8ArsHufYNZeybZQz+YQK7I0g36kb1UYnzCO3Ob9+r1oOpPkyofCG3LBrHN8+229oJU
lifLggXXJpo/Mmj14aICaYfpa9DLCqAyFXpmZvtc5LZP3aBOWRUSk35RaJeEvDSCqUkf9g2hQfJV
WM1wlKUIXMVuAlvpc78vPB9iO5tCqTdCBc6qwe2HSZXEBR6fQ2XEGbxHofNbTet9y6ZfaNL8RGHg
usJbCfEEkw+WVCB3oDa+Xg2QvWQ66Cj7koeNFTq6bIO8RS2uZrcKBomrAv5u6AnghJiSDTI1Rumz
VtIgcdg1GQqgMtui85EbsdAo8LSoHZaFTGCKVqc1JiwaNxxM7WZIUjuoVZwwzTdr9qTYgx6kKQ8H
YgP0XmPeQ2j3dgVcf57lWwvSIlXRewGotSzMZkxow281dU9ad20KshG9fKFkcrPWeQCSO9ZaGpa0
NIN4i4HeLlRT6APbVn3LNAXlB0UVvmPU7xhrmsB9VqDVzmPVKQ5cHzNt4Orq9okutnGleoc+e5B6
Dc48To6GA8kLDX8bwzHxVo1HdMqPZQyXod6IgXKUbUqtftY6+cPWx9Bp8LumRoNDCzgp0L4PTs0r
n4xF6idme+MQOIPX9jg+xdcSAtU+JC9CatlbIDP0jZJSNxQtKMtVuXVa88FtQaed249xi1RJhbCW
75T1cyWbMIfrEh6/QvL1PbYGAI1RPQsz7Y607LvD0UwiaAX5BbGuets+6JNbq6N1QEP4Mc7HZDNY
5Y0QeDblY/69N0SkoWDiUyAHA917BTSxxWyFs7NH/FjSwZFlZ+xKMjzFafY+1uSlZcMXy3nmfdxv
inJ48tou6qsRLEMKRvwTxNwup66fdFtgoE9wtVNF8UORYV4jmb3KQYwb46+OtVcESqw/WQ7ARPVz
4+li50n3KuF0D120JwAinriw04BPLXu1EGWQjte5pj4O6Kvve3Mbg7r+5v8xd6W9lepM+hfxin35
Cpx9yb50vqBOpxuwMRiD2X79PJh0Tjrvve+dkWakkSKLKpeLk7Pgci1PudI/Ygf2dhrK31DWbCI3
XMd30R99Etd6lYc+QTutBkEc2MkDviGVFzLk628dmm856Y1dkzaRDACzUTsZGpX5xdbm3aaAc+Mw
BlloJOm4si18CHCHnINsbY5VE5XugG7fmbPK4W4Ke2yf0YAt2eIwEomzpam211N+F7DyBbm7N9Jf
kTqRYdWgVt+mWUTrIMX3BhmgqZ38tM0+Nnrse8AAsmN0YT7rqPOMNa/dYhMNcz3zI+wz1qZ28CCZ
a6dawiNT01a6CduqNJ27Ot2lgZmHmWv9ogX91Uu+S4XYcKOwwloi8TNwhB1q+QgUC9Pa86R44b8Q
JUzj1LSHFdBqt1U+ititSezQicWGZzqRGzwYGeJs7WTfUOetQeuUTW4m1tYiIiyaW4lnRNrhWVVq
uEVvIRE/ce+pteqEvLKxrw8FQsKmAauwphGMx21rV7upK+8mu7oeHPrCgaQHE3Y7ptyPiZO/piPU
CYImDG4bk3p81FoXZhYgCAbUpZHt0A0D7gRMGJh5gHO2TRrr3qtwn5MCgeipwAOZYHtrfe2nXos+
cmoaFqm3K4PixenFc0duUJf16tnefcCCH4mWoYGs/5ZaqN+mRd/EY1P8QNrzAZ3f8NmSLIjdqimR
y4EfdTKU1wUdH0dz2EifrNuCRq2uw8Dt5LRqRssLrbLuQgfdcsLA1X46Fdn5vXWVXLHCfNN0rV3X
DKC1BWMv+PHCkTVFtdWRqLrvs/RNS/HAxad7n2jeC6LRFfLRTA01a83z0CNPmLLnliUvBj77ycGX
QE/RG0LzxseBFtcpbhFXldxXBuDrfJM8O0315hN92JXNrUaBb18a6UGrsYXZjvjR4VuycZ3uGqXf
ToinIHzTWeg49K0Y0l/jkKIaL32bBMO/x0KeGDfwuGRh3ZJfLEsIWjTLbZvhXanhnox2T/aQXM+/
qwQnjcT18UDIswCbA9fmsFYdbisvee3mPqi14+FJUOPLi4xQ3pevetoDbf9nEuRZXGjkl3qztaLb
NX4qYBLALEWzgVJ6DxIAjshP+WbiaBAA6KDYMQePr4Bp99KZzXO9ecx1cpic+WNAM71QEjyWDJ6j
whgt4tIem0Q54rCou6KGsTXc92P5wPEIjUXtZoAwcJJQIqt5rY8tC8vHwrSnLZci35hAVSD6tkOX
sb2ddTh0GuQFtaJAvI8rDSYXgbM/bAYRZjC3hxExvAmPr9zjQEPF7r6lREO1nFZOmyTLUaoSBHdz
/5zm0LXHemBp3GrFNQwCO9Z1lCdaogsDAmPb0oZH9K2uw8nMD9Iz0IoOKbYi8O7TAhHQDPjVThPi
t3YyYcXgTXkrWvuHXZ88aa2m2rM2MJkYdnL4knx0pkpbGNiOTW9aQ2YrrsssHFL7R1P342re/SPZ
DI9Oju/3iMMQGqSIuKL8KDrXD6eieWZl/exlMIx98pgS/BQdAZOxrn+NRlz5ONLJpIpgFOCdNjYy
/c5N7HEwl92QVsF9L93Iyysdj+M1IT3etrx7RrYlvsh6ujKL4ujW06Mjd9VInZh01QvA2+/HgDQR
/B0bSi0Z67C1uxLFVLR5LgfYe+hEWOF9Qn5XPdzWKKEN6xSH8DI3sU0iVBk5o6Ars7lBwr8bYs+w
1k7OH8dkcEPpwnrLOxg2mgXwLDIjaNW6O4U4G9jYt4ldeCsPkfuNFtzxATiRfc3bsHP0G51468QF
2q7T95vcoy+o9n52WhzByzlVBef6rk/KEL0qs7AQd33gf8+ncMq7PGINdpU8m/doK3+dvOI51Uo4
hJsgGlpHCwH4EE05ntp+q1VRarj4hL3sjvniF8u9DdoLfxsFHgQton/h1LyZs8XmosCs4vRFNgbQ
Oa2fAkmOiHLRbsVE6sd94d14Kb4vVs6jitkZrFSArhenrAzyKBlgRWWJfz95LRoq8OAxdctqzhvf
lWkhIqfbTK8wGoFmLpBOBwPEcQlBVIu3K6AdFGHjt/HkjU1kc1aHWg8scBi9cZHYsKzmnbxMASSP
JLWHNDH3LHN+ucawJ52BVHtpIkO9GTYo8360S8uHBQ+Dsh9gGRSSxrafauj5hBQD1kEwFd8qbJAR
TnJO1I7pU5AFOGKVMDZHgIxwTV95Elt8VtxMqbjDeWgfjN69URhX7US3tgFDjiYxHP52nJtDheem
EWUeHgReOhys5mpwImbIVY0E3k2u36AbLnpe2f4SMPs/cI3eVwx/X32if/hS/9bH+v/Qc2rBhfj3
btPoe/n9DXm0ixN29rTO8ouzFBii/3Jn2CU4I9HzGnhBmFq8pRrAuj78o771L5hkcFei+BP91lBx
e/GPGv9C/QUwF+doz1yK+z9zj37JdZibIxqWB0QmIHihHRZe1J/uUSD75bzEF/RJ07oZ/X7dNXn+
YIrSwvCJ+D1jdK75AIJaRvagz2JifBcbqLlqPDhxfFlU1y1z4sbMWRUJsy2AzELJhiGeeNe2bqlm
FeXUQXaHSpLPEhRtSZSEmlRivTUWMXPNfNGh7lBhc2dyzV3NOwzd6B94ggZra5/y35dZnW5yy2I7
xlAbE/r+4EWdluq7sUvsbRdMcLsSUxZRlcCMcboZ5lDRnXYmNXo+FUEvDijAtWKvRtpeWkr+1PMk
2MCUFyvLS/lTnnK4AlKn2KvZogE2nZYbq5IIJyq7zL/zAHQU+VlV7FIEWO94nbIdWpGzZbb3AJyJ
Gn81p+SDShtDZI71+95u/Ts/x/1MxEAi1qJL3kg4MmS1ei/TSuw1UTdFuNCG9xeXagodesVeXY3Y
7mBozPRy2c9aAqVFXSqt1E/qiDZjEHc90mv0GkdxxBjt63oeRqr3Z15ZEekC61oNDGYKr21vVRRV
deR5Eeyc1M92VZFXpwAgIuvWSsiNQeExgbtheKiC3ghxL/nSC3nPhyz46Xssoi3O4B63040hu6vc
TZsbTxgAesNR56iLAVWmoBCtaW5KzxSKlX5IWQFvjhYWfmF9LLTNFuUY09ieDa9En8amBuq66ZMT
jvxB3Ex992xIenIb032jrnZL2oE9XUTrWbREj1Z4KpPuObXyEwpdvTdhBrek9OnZQu4071hzcntf
nEyk1mxE0X5X1IXfVGXbxbAse3fKF1F9QuvasJyXKjm7GH4NZSA2Qx9gonNGLR46Sddw+lUzOFtw
dnmfnyyOgEI/md0rkoZCZN63L5WLn6EzunJfAh/rNiBTGWZO2b26mXjWyrK6Lywv2foVMq1tONue
KsQrlMBFd0ddvDA04/vPumsN7YNkkZfrCfGzdUu8MupsVlwBcW064sAu45RpxqvbR3j8Fa8sEG48
kT5A4psbXFHaw1rVk/wMe2NcCSfFvjpxc0/nQV0pnho6ZLgyxE3+XWYoqNxNor/yWWKudK907ops
zM5179z0TereKVbTGjcCQBBnjejOnW4U5qrNbbgwZrJ2y+wcDN5NRkFVvJ/26KZ49pGMD28V3Gn1
WJj7SkuDKpaoszwOljCOHhAil2nGLGSFKVJN4+Qq3fW8UM0o3jK96OjLpNlquZa+GhWsDry2FzSJ
7uKuNVoUCQJ0Q/RJECPi0n/jRrVp4MF605IeYCrVIO9I4STY2DPEikZT3kofRyYl8qc2vdHaU5Pq
0zGlsBdS6XTfmoBvaA3Px2hlfFN0zXaColctILD45uaO6Gg0nlF4ypGcNeSvxM8OncyGx5wLbTMx
Z9gEk3l028A4NVbbHkdLP9esRbt0OMWME01whqrS6ob4ennTTiy9shk8n4Z4ZxGrbK5delLzQ97i
eSb7LWEOw8mjNpwDD0r3oK7UoDEdHc3SjMQjcF4+TSgSwf0fJo4jMF9b70QlK9FMwYIHQLOAJzsP
sKJQRqjo02QSb874fZ+6CKmFCR3R7pvm/vsaJeiU5aGp26fRcQCw3vFX4lRjxAvXv8rQI3mHEphy
o426fZdrLkIpbum+FR0Oq7NsWtHPsrlrNGtJ66syq/ZDmQ0nNeABPMBDMNIxHJF/tJ9nFU/N5vNs
pma70k33Yw94uHltPrJiDFmfkDFUM8nAlxknF4hP9iYiJmO9rzOvRuGzneCwPl8WmsaNlZpSg061
Gj5WJWrzd/nL9CfxRTLVgnrVSG5j7x3a204v2lud4bjkOUW7VyStJLnOXT1SlBoE3GAbv0ZushQj
Ot5YmRZZWe5emQ321QKdiL4VJpki26Pt0adlft8V7WkwGP1m1Rs2JNUKT9p8bxVl80A8frAMzX2x
S78HsG1fHSYjt+7Mtr5TfINgTy4q2R/btCO3ba3/cGZ5nWtl5ME5fUr8fryu4EUOTT64ACZAfWk2
sfJqID65YnjChnzwbnlZ7QDZlBwdLeU7fTQPxEqTYzKzvEpPjhdSXSketTcuILMWKbVayavhIlW7
4y1NdbFV/KAS1gHgVKtAs4eINCJ/TbRuWwtZPeU4420ceCg2iJaPj16W7HMmNn1qbVwLefk/yFNS
B8lBli4ZsOtkK9oZxkrTXGedBr58Mav1EDjFd1Mf6JrkNtnBimOPtBY7s6nYd9fP7rQWJ27a/yib
Ei+kNezboa+KYzB03zqRObftPKRjUUcjl9lacC12eA1UWVPLtIM22ckypFkApqIzrSErBgdLGHxM
fxWElwXibj2KTWHXP4DNiBogE6ccxL7LBOnEhonftu+GGYA0krAuR4RGAjg6UJ6yUtKy8n5LTx0z
N3CnemHF4WsOrSvnnI9ZdcaLgL8FJkusSMMT1bnxR4Q8pN7/28w0TysZkSDdtiPiSq31GC902J9/
6Co58slCtYQDWH65y8LEY98KsX0D+aZp1y46U//QtdxDSGicrjthOHtWatYKCWspIs0wkfqaLRKJ
57ADTRD0GUR7yzsOkH6ipTvD0ppbHfGQGyBAWSV8RvBE93LLaiTTqsm/WjDOC4gRYYsAuOwQbJk7
tMey8drjNKGdXB1YJFSkmlBDnVB5vMipq2JeYRTwbLulZ8Ea/61FTVzIHgAGbahow6kOhpEH24u+
i5xa1ppy1XcjB6azfu1zvz/g8IRP3kvwPbYQkY5lpg/Xvjc6iAfgmSKmqVu5lJBtwIT/5CT0Oauy
7hpIHPl96vfwrgfeE7OpvndbIL97s5RfOyLmqNDZqdk8aw9JRu1bMaXmjRZM13Zj6Y+G47ODk8DZ
Xxv9+4DIxJth0HYNWBr0C5j5ut9hs1JyZal5eANnLl6wc+jt+i3zhhb+t+SOmbLeoBMIkTslMU08
adZBVr2LKDUoTO+2pJ4O6TjC3wyQFPRhtQ+Ax3KP2WSXwdo2hXucCjjaEceV2AsZvIOZL19Jjs1c
zQ7WIOu45y+V6N/XLuqWWbVCVv6Vxi2yseXQ743cTHedgY4PM6WGPsiH5Yow9z/wsnlWiUw4uwBs
AM+g2DDhL1HMCr96uOryGlPLNa28fS2FuyWdNx1tgMUdfSN7dNF1cKOoC9+cJ7/wRArPppV3xvoy
0dkS0eIPdepK8ZCygDCiR8zVf0O4ohqJgI/jxEr4y83HljcHIKys4S8GlJ4syIueZHXkmPA5Manr
t70RPCD0Ql/G2u1i6nQe+uOZ9jUvpgiQxMXOKuxXo4H9BLP0neROMTihqEVzBTzoRcSu+94JbdS4
Xjn29Pc8hMGaq3ZeSoscNjWO7mvX65sVrYp2+Z2Moh5xSsO7qGdoFYbMDGBTMW24bnh/7+lFelA/
JzWopaKr35cqXqLZ+nGAFaIWVQAM2NCsm6IKh9IV8d12w73OeprsAT3BuO2f/UTyR9k8i5nta8w6
5kgzDl2RI2njY5EiUdHxZRHWmUFt7GkKVDGEmNL64Btllu+AOfc2cDdbp4asfs8MyAFQMmoAQI0d
ukE7xP6fE4uambcs1iSvD1mHYVlsB3zVMtJFloP4K7cpYud949yXhlGtg7YEjAvKVO+tPBl3Njpn
R4pE3NUCMp7/TckajWncigJY+vPKRWB0VgnL+5tFWa9noWvj7VDk/8atpBWlfmvgyFlqy4DOo+9X
8BucKxrYu0+sDzFLAzR7Z7QkvixVV0rYobA3mY/WwR8LkJeWoJRnpnNOFsWX2cvSHyxjQ8RLJldu
qWtmaI3SPqdTFRw9geqOybHOkiWpFarLCQ1eor5K5UrJLUsoRcq7hp4yiqfk1JASap/dHMYQZY1c
fZnoxPjpHko2ybHgy33URNq2LynCjmfAUgD6gTvDcfmymr8SneaPWp2RK68LAPQ8f2mF7g8IOVje
SklhM/mrRSlQRXdV2v8UAyzZvEm7e2O07RN87k+5cLr7wWu6ew9ZPpYgCwEAx1fJrOKkpmC8A4oa
PpiNIk04xbZK1zLbyUWXopRC6CqITe7VvRjtXjukExiZGWySidfO3sDLRt1Zv/c9gAfHToyscMSV
PHSF0rK+2fFW0ocefe9XhjYVG2Zl9KGzBSL5zshXRWaQBw9nvG3XA59XkbovuwMyVUZE5TGrZR4/
y1I+qaW1bXY38CquFeWnJH0Y1kpO3chFldvARXVCtfJ+8vr02pbNnISGgL9fGTfE09xjUNGzPrMU
P5Fltje9tAgVT4nhYaBv0BgaIdVZjjpVfyqnZF+NlQ9vfeat+Gwh6bNdNJrmgXMWnBRLthU/Gil5
VHNqUIt8hNFXisR3vLnNhH3Iqe+jLK9H8yEp8z4IUbU9RV1p4Ezvpojj58R6UCReSfaZ9GkeNcw0
HxJi/AMiL5rJ/JG4OntmAVqP+jqUrSO5Fnncf3pmBW0dtyC9eMxTgTi+g5hkJuWzsPNhW5WDWFe1
OQKCaTYaPPkMcKR+i9xrsSY6nV4QGw3lh/yF/6d8Pevp0mp8abF/f5FX+j/uq/QDgPZdftbvcY/G
6CYw7ComymNGgLfduWn1zEs6IV4TDDvKphIBJr4hSE+4Z24+XIlATxEMBj8x6LgmjOYbtQoYTN+9
3qyvO+5Wd1k77IdZmdXDXYVM03SlSM1BFgwCygGOiZV8CsRWLc6yEeZXOgg8L6Caj4NAro6hr0fA
1iJnoNFOaqh55R5oU8QXlqYLPO4U3Y/0JetJs1XUpwkTH8RqMloeSWq9qzIBIhw5Jc4Eqa7DWHUm
vp06iz05Ojw1IpH5Gc648gmHXZyApuGhcBv3ujP4rWKbHWn2I9wVkUbH8okVfFrlfjptlA64fxHw
ZRk9qVlBaUztNyo642AjCGUglO2jceM82KGHeNPZmHSqb4BmOBMegFLOucVqC/iGuZUUZ28qhBX/
1QJ0zm5w0rR/lU3XakjycPrY7fV2lQeF1MLawnGsArI6CoBy7zpDzBqGOmq0TNHuFAsdFiCHzOQI
eafGeSFHJAOHvQAOiYe80XCckReUtNLPO7ddXXiXeyj1Si5NBpQzd/XuwlIL5vvkU2+cl5e33Kfv
31+LEvY8OUZIiz8TOKEKHgiAwk/iWM5XEqkXLZKbQBfuiMpighDINoPgReayRPEW4Q81MkOigK7z
ZcEnfRe50mHF3u/a2EKzZD8yG4EUr8SBwWJwfkh1e8ZKnFJ+UAMwid6vuo5h5hM9yyziaqUSt2cd
A1B/Aq2zt1/4SgKJV/+ERbx0Y7yUlOB5hFwElKfBHEYVy78XNQG6pjWDYUgeGh0J/SLyK/LqTMKD
WY8wgIoM5CNil9xOsLN9hAYCbgT7EUkAF5a64uZPZEq2Vxe22/U4VimNTgBXln0Ug3DuyNTIjV1R
VL9xzb5jsgbSbIDMlqlHXBet2FmY9H53QITrr4XbACCfSrgIxGfhskQmudABmQuwL96P4kYNeW3S
PfbMdx48sQg52C3do14jA3IPyC88RaoJtVbJKVV/xbusVffoq6xeOSXycWVpugcjsyN0a/ZOSEKD
45LM3kpFA3SkjFwESFaKnMbCnuIhaJYln6QLu28R/p/Fg7IUK3jTgDqRzYr+vIPSvSz8codFhWIi
p/59HdREakmX6C9mIl8totlejHTPY9tl8Np7iXVWA9IP7HM1udoayXNAqZwnCrPKgPY/X8qhXla4
I7ASY6Sgpxvi9iNQEozc38wKGa/NvaP0B8gt2lz0LMpEL895E6HSvUF9ZIBDmSWzOzVUen10ai7O
ilISpma/S9RIP7zr4Fj5IsFk8w8leZb3Z8XX/HvBe+waqNZF7WwAD+af+/fk9zmRvPEe3CD56TCn
7Xa6O3iHmveoSCinCgkGhlutNOp5B9FX3kFNS4AEwX9wkdS9KGnH/gC8BdSjq4lxnl1otVCpWGi4
UBDUgAcrXO6jpnK37Lrd5R4FtX+NvuTrqdZNJH5/vAIx6r/vcZHWM0Q3hIEMCDhDBGoz83w3Vu5m
LBJ6RDUgxccl3q++8BINlW2tqKaVmlByZZfX66mDEQDHl34ArPD7YKLRBV8rujNT2I+zzGVaXdma
OWlRpnH9AGsV2RRa0fc1LJH5OqvqE+Cvks3CDHprWtQr+ayfCqRf+7FnAdW4GLgfOjgGIk2XiQjF
cvqRCd26b818N5Sl/DYhMrQurEJuFEnKZtWjHPxBZJp1KEV+hFPnetAndmAuKs0sWW3kVLNDO2bs
oPWIGoeuLDAqLiAGbS/yGiQPLoxPc0qgmdc63GxDJ/W02AzQIwM5TNCl7oGIN1Rd6Mut1JWSUbOK
/KSxQRTKSaYy+s9yl2Vf7qEmFG/5F9SdFDPlFAFfr/mlqGVWXS7/2ifGIuAlDAkwMlkTKlFn0Xrf
Scd53CVMHM0J7j/bRGo2klG974hWfDe5Wd6heqtGDQobVjhasmOdZmKDtPJXVyJhPkOFyTXgxzCg
N/Iut+wsVLzLhCzKV5Il3iLLjAaFAl5a7QrUsIaInrFrJasmZr1B5RShOfpJXNitdzPS3LvBv7NL
OdFOiiKEt9d1ArgLx2lJBO9id0Dx1LOSJ/OiAI60TV8itV8tUBM8gQXgIgS/uui1OgCNyLTsd9j2
2yuDlJHFzeLkt01xMlppAYlxejFm1oUPFw7Kij/EalQ3RUbJy9VFTs326GSA6ptZFQGSI37hSGSY
l13k1GQlR9TQ9CMes7H4RfMcYB6dI1djN3pXGRLubmvZpNtcwOHE1CyOI9dlQPoTqmb927GVAE+S
AMRQwmpA1V8alr4UB0Um0+Acpq79oRZUQerfoncLrNbcbnZKAn0CtBOxutNFRzMFJszJ3NhoaKh4
m492c424NRp0gFKDXSIpDMdCskbFrX6TGkeWme2+sJJ23+T44YYXWl1dhn+QUdNKetFzob+ouJDq
6m/lDKt4NoouWP2VGBft+6uetPxVE569rjTNPqpBM7hzHOwU6cKKHrT2SWajtfkikoqWwitsQrpB
h50d6Qji1b+1XFR94el0rCOAcOnIAf0trG55IS9r0TetN3FeVne5sJdbKxq/X3+VCev9xV4EqSZR
FKJX1QbVY8Vq1CjfIMUfmUT2+E7WtkRjR0SCQkaS4krIqbiyLc07SoHs1plS/LounH8oJUbfia9H
bQTOUCsNCxG4pEDR+lKcjdwaG55OPj6UFUGVpk2vBHPMbx5eTdSxsrpJatZtdNaMe+lZ5GRnuj7/
aIZ7H8F0lKcP1o8MJaSc2PYvAEkit/kHK2x2sK3YQVugPTJY2SGjHaI6I0CbQ3WpmErsCwmsUjzr
FVNNX1YrnoaGFrNmHuRT1Ei0MK7nFCg1dJQFWeypFCjNyeQ69Y1pXcvhFVlgMK/VzEWcK5kLc7Sn
m6ro9I0SmdiUoqBNIJZYibvMadl+8T7Pfmjlwp75pjAZUjbAUoNyY3/IX1jq6oOv9CgVH/yLnlL5
yMe2vSPzPZWEklWrZj5i32yfk26ITFdz5o2/PKgBlWjvV194JG+RZEsLDSPq6yBkW4gjTmaFqoWZ
SbW58HHk0/v6v6YXWaVbaVHyftAFOxuWzmf1Hy9JiSy3nHkB43yVDMiMNtIqP/SZhsqyeZDliPxw
dUl4+vvyMl8G5fe26+n6wmpzM0P3pD/UqNkvPDnrJ7lZRp8yG9/Lrf8or0avq68/HQ+94NHqBG4q
w9SR0/inlcuEYaPWFU1fXebKEanOk4nENrdoZNygyvDUiro6dV33IJORb1FQV9CN4tEWWceVCH5M
TV2/CydoE4T8e2t40LjgW6UgQw0SIj9I1e+axIETFImHUYEz8FqYZnJmgA858/mKG3mxBWY9qjbR
ec4CctPvac8m+KSD8aSEv6pRcsuSwBkKlAVA3LAHuq+r4IoAreiUNLp1MvQynULN+kFncNhPLCXi
Iyy5yRHqCeupsk+Kd1mreGlDPVTW4hF5mViUKpqVb8g/H48Lq5ITsgBRCvWuFTYocP4Txg8JTt8b
X0d0Aog82VWv2Txu62J6HpLkuh765KfR12tk443fSx3xKhN9FG9EkyebSZjjzi3y90U0n6ZnM/Gv
W8v4QQuLomgaoUakLySGXqFXH0KQitOr8KK69LOpjFmKLiCKVDK9lrlHbZjDl50PBGJWZiLu/GHg
oc3H5oDa1vH90pxpxdQKRNfU1YWHxKGVm+rlTk1Ordcc1NWiS9H/dvlFVGn0ZH1urFHffFpyuVU9
ot5qSLt6g65VHImMLofLChEIwCdjh046foYJOlnAggPyjs30bl37dmGESlzN439rUNo/wHGZejdt
qokdHFAUBe1wGJ9NlI/H8M1YUTJWA3KTfE3fJcj7Wcg0L7Jz4xbxyEYPmJqglsVaG42kZqfFgd9L
G2WccDbEouRDtcnHutxmeVrX6Yp16a7EkS6LgnZ2CAiKWjRFpwNO/MRN3NgkrEdzqg+6NwCf5OuN
HqfdgKqEQtzmmjSPOkJZwPjpxpe+bV6QbCtuO16YR2rgQ9a9FBglifwkj9PJJ3l9qn8OqZYJ1BDD
i+haNUwTx0Myj52fRqSxLwMqEOs+VHSv9d4qr8xpIb8IXkjTa3ncCITo1LLLBABNeB8qegD6VgRv
GFstzE+3UfP6gF6GEt3d1peXclF04cHPifQ/+wENk9kajYvFdaqZAlY+rXYBT8lcMd4sPDWbF8UZ
9T72QbqTDFBrWbRrQRELU3KaHqC+dvJ2HCj6V4tIG1B84KM5rpTmJIH6Vq8BdOVNm9Qg3tYpNWNV
SO5EXPLxJWis53So9NuEWR1iqtRBvZ218DXdn27TEvyLvAf5zABfyUv8TlFfsK+53ZxLzU0eK7oN
kOjxhHoffMPyQg/rOWLL3I6v8a0iG9Ot7Sckn2Jf0vP2Y5GSclM0HFGLSqe1ULlvtlsE2VG5YRMc
423nilu5/23SbfSF8ILkhtaTu9Z1MWK7S5EbYVFzLYnGbutAR6fWJPG/AQ9p52gt0i0r17lDbcVL
j6cHEq3AKhhcIAi9pytvJq0+KK9qkh+KzNVit+X+ptQrcWIAVTp1rdWt0fkJVR25lnexYjqo1w4B
gWhszSR7nXzp79jIUTilDn9kPvxdDorLaRGHPyV3ORQqWaAafJZVs/Oh0v44gC7LLbvcKVl1Hr0o
/zis4hmI+2sfch2Ki/3lCPpxSFXH0C/61B1F7cuo5axcUY/hET0PqKopcLUTY//Osd0Kz+CJEiSD
NAnXIw3vVXxZUXIf8xf67zQojW4CRwreeZhaOOqyH4nVP4waCkyUT1N5Ny8sw8WzaCYBUtsfMoe8
k/284EKq9Zr9e3ZR9+daw+jRUqRoKeJwVeUD1gEtnHsdKbe2Rm5zlMfdGgjwbLIsMFCQDVJNIBWZ
RraLSIXiqYEU/pqhg9V5Yf1WdFn0t4oGjvyqllg/EWHU9+gi6p3h1IajLCD+S54OK92Q7lvQtL/Q
TCp9sJDktc49YiyiWUY/iWokWUQbBzHSi2gxSu/cIKsLyBnjF61KNEE26Fq9gDwH8DL2gD66HBQm
luUha3RjpY4IFH3PvOi/OPuuJblxptknYgRB0N629z1W7oYhrSR6AxrQPP2fKI6GrV7t7nfODQIo
B/ZMN0kAVZm0MrhZPdwsNv7cpXhFia/4HGpaltAyheIBBwYrFurWdVQveIkbnWXg7+oD8aZnvfVM
Dd7LP7TIzD8nTWqh1MuONyPH0TIps9xGGXXIbuzHuPrglVF9RpUpULdQSpFU8avO9eYBdD4uloYf
cRpcfrSRE3rxXWzzk5Fbp6izdsxkHapqjKrjwcpqpbvvu7H4CC4JoKFghya0Cvd1TD+Rz9j1byHA
X9bua+ZX2yYwtg7vzJ+N16AyV++/Ivk7WHqg7XuqCzlsjKzhOFCuXOzJ9+1GzwvtSasBGze2jvW1
grv3y90P4+Henbsj2+QtKis17FgkQecfGBPgW85rt9hVvmjxS81z4B4o4btNG7vZg50izZHs6gp4
CTFY2htUtwf8Nce399I7DHkzGGU6Hy9daX7ioW5MOjWaLLNm0tGIGzgOD4zwikLz5X0SZB+4GQ7D
jCUlPVIu42xiyDQ/uXgXENjCn9IpyYwsSIkaYpAbchO549gIr5ZOg4cPkg84AP2Qj8bWzPjs9hJp
QnjPtK3A/5FWf+mAQvqeFngOlb2sniWKoTf4I2AZZGrFOQWm7Br5Ijc+ZfMtFXXyPVY+rSxwRita
HTcnVOqOD1WQZGvPDPNNqr59nS2zM27/H93EMp9JhD1Q5EQ13qVT39goB8UtCgTf7Bs/newj5MCv
On801lxHhjDqjV869b0CEENwaEXpL6nKB9wUOYosnGhHWsDOo8g6MbUzadvuuyVy4/U9BEktLNUP
eNPwwfSGiKxywNIExs0dvlnPsne1fddaHAsmyc85joJWQEYCfm/vYR1AQlKzPjbPNWocUMDi7EhO
IlJSkzHfPQiky93JZ9vI6OxVY+Tjcp5xmofGKjoKRpydNAcgypSDeNFrdwkadZRYq15QJaiH/L2n
6aiRJRkO3d96Otj2Xtqu/YLkhvrIVIOzjfro5A0WBDSeuiQFfj6k1NVK1L4XOtvTiJo5xJ9dyEjX
tPqYRmm5ESITQMjo6is+bH0VduttCw8cGDgKr68SS4sr9WYF2ZHHrACM9pvHHAoJ0t6WFLPx3Ryz
8RyKJp/n5YCeXhixWR8HBjQG/HrT1olfu9uBlGsDr1uvTRSRhtFP3mzjV/iMagAGmDuN8sli1Fej
RmDEGzdAMA4eGCMv6WgVF9/O2H5ohocWFa2XWU69Xnrf87qU+wRrdGArAGTqSA2XJeiqTN/U10UJ
NAEcn7xp7m0m89/VQ1s9mQUQOcO/CrAI7kPRjIf4vRn6ZDxYXX0oPRTQIssVdeukJbtpbETGmwtZ
z+q7MGT35xC9ObbZYnYnUxomUkRr1A22IC9BEXKFQ6ht6iTaY51Z/qNrJJei1OMzjcKe1Q91m6OY
GQa5apAE/z1AwVL6NTaiC24cNXZh8Y0z1fcsVr0iNgLcpHq+IwXJSDsrgE+H9GYSOj4gvci67zpk
is7C0jf5jobUUByeRA8A0sVNrxJbjvTMcdGgVvhcqYYHZrb37RFpWoVzJjlyH3CoTOMSldULvUzE
loxv1LUnJz+Slc1Py827L8D+21hx6X3KkO28lnrLVdag8aBXQAai1HXXNjZZ6bg3FlZU/4cFxeBp
YQNZD2+ZFUq6kQgTHgAd4B5Mq0PpMpi1p97YAsMC5QG/xqQmwzuZnwMXATgR8KbGeO+BwQ4aGk9d
0qOyyFy6DTCMbqYNI1TO3Yzfp72RkQ2FuJny5jJvppuvhnp0xaA4FZs0LT9OorsZZ7ubiAAC1hpk
viZtW6AwsEsEeBKiEoShmi0PAoXkJPMHu0SScivO2AtwFtLJgZ7iDOxsAXT/XFrA283aeClkCjxu
JW9V02FDYFhEgFY54H3yECYxju/JeOoGGZCcQGrmLO5i0ZCarCjw4o4TivUsowg0Mc+1pdC1bG+N
rQDwQdraB2racZDrHoxSSGnkNv7nmTSX1J1tEmQOsR0JuTK6GReuWyJcGXb4P6qgU3wZYW04VH6V
PoI2BWB2AOx5FKrxs+FkscQ5kSgHDuxjg7K7tmmdE41Irqzqv4vIcQQm2yOZKqvZ8T38JEIl0l4W
SFNAWaZ+SXyFkRKigqEcA3bRHdRuLlCYCVSMeG3qVnoZzVQ3FkDpYBc36ZEAPSQAJiQhuVAYt8qe
gtAy9+Q6RRlZ1u2ZV7+Q7xSGjHUsvFEAlxSbm+lQD2afkWM6iciFwgN4uVy3Vq4DfW1sT4BxsnYc
W4+HRlPvWo0cwMxrAE/ioKtmGnNp/uqSisbkRUNqkCuRIV+jG1D2hf+dQ///CrlXAHTio7lyBr2Z
/vdDFUA4qW7NbvsUgxpwa8N68tHxG5i+TrOeZDdT0rj32LDiQCRd3mTDh2F+cnh5IlFA5Uam3T4C
/gOvLZRIn8ciWWcG8M6A74saFTbw7OTBZSpZQRVGepIpXtd0lDcjpdbRHrIqCx7bRPM3dtIpuj3I
qDElEmOZiH/SqFBmGm6e5xTbjeQ0mxrml9wR5nW2BGjwE7cy4zhbCsDvLHw3L3dkRgodvwdAl+Ba
KD4pxjDT/vFaqkhqSNWrxuk6aiMNgumacQ0mC/qTn7l8p8cNEA1LN7APLeqRzaUZmNbBVs1o+1BR
1wNhpLlsUmkdbhxINY1zlKAiPTP7SLKBgk6a+1CTjqRzczMVzT9dCl0VGd1MShdRVVWy7J3kY+2H
+Yr1kfjcDKjs8HGzuQKCEk/8BphRSp4KOa7b0eOKC678nOc/e1GOHwNR2QcvyPPVqKyk8rbs6s2b
GdormXfghMU73RMbwOrc2FqEzBSr6Y4VdXXfUDskGJcJNkcy2UA/KOGs8VLT2GaDfrlxaSKN+cvZ
5t57CpSChxUP6HRDappmUsxje4gq3AvUjPO07zPeXKkYwnrtt6zEqRjHuYOqoxiAL4OaSaEw0dJ+
S7Jc1W3MJjScm9mkFAK+8/jORsTAXirsGFvZKiA1gE9H+cfU0gyzao5jxSlbx0FYb6sKefPI6sEh
UpgbqBv16lBDpu/or3rOQc9MesDDx1fbi7qdC69FGGIDH8VTWDEqFBojrKAtg+Rax3YDgC857EYD
b7yTM5glsUegUGXSpgS+TObgpM5EJdVRZFa7sjWUQUxCVOzBQLoiDTclGU8uUwvw3yzcTJZNV0dH
Pem+88xw10mPnU5qpgiTzd+9pgiTnCJIe5VIlx1up791ni5iuiC64gTLi9WoJSNKgBrc4TbeaPUP
o+bk52jEYUHUqy9AnXyWsd8eSEmNH/fmuq8qgNVZGu6DVVbkqqphG4KeZPJwuibC3zRF9ecaCP84
12nibB0kKBseO7M6UeNiV/2kKjlPonKRiUvdSaOstSpFkXEXdaDjefehHmskcngnd2UZ1rD8cyAV
nXym4LqXTlcByBG+9uJAas9R0bxlJiIr0Lw4qqE0w7BzNjZOIJCYh4RGElFjGDzbtIBXW862pCC7
urQ3WPmbR1Sw/PDc0UftLt6/w8hzztSzbcFw9+yLzawABD3e3Q1RdgcjBmUjvafX6i1+6pLPUOOH
S0KhNL2b7YQWddpz3cfxuWLxjtBZRt1mj3kQ4khB56+yj9mjIaIdYbr4qKN7NDEi6JYA8EWkm/3e
Ld/93MwCy3u6zrQywmEMEqwP1ABO/q3XZ555IytDwAMvSEg2rZOwdY1DqqXh8BaQUUBPOOc+aiax
fsCaDCMSVWPz1ptluOd9dJkb7zQZ1oDXhsWdWZsLY4Wk4B71RtDeTDGWxScAT+N2vKga88mMw2AB
2BbvBaztAzabsvFgVkDS6Lmr4TnFtS9cL6et3dk2rbIRJxneMNnmrOPLzDlmkawfgCanHWTZ6mvf
z8vPwMpD6diY/aUYYhf/alG4gwc2R/ufY8wWUWPjJbzuuPjWocICSxLNwF8uwgkOdqVeaRhgjbqQ
pjRe27Tk91pAP98aV2o4G5N2HlLkqiv5KziKjOPsm3wfvczYzD8D+rajCq/Goz+bfh53PyArCsFK
K8CcefcLqqOwOfAsucRuH1+QcWmregUQe37jSdbsdCplUMPMaZpdaHsosrAGwGUorcS52MWmcgZl
IlT5wp2M3Cyqk+gy2QPRDOCFBKowYHdyw/2RLUKGuqpDO6DKUAdXATieFA5DGq96t/aesR/proo+
sXd0AobsoReg4LsPdRwHL7GFol91fFbFYXjkI9KEaPhPTr0WWGtshEW4Fcj82cEGOm3mCCPOn+tg
UEcnqPEuJHK4mKWFALq08UgzI+2cDaZ/FontjIuC9c2O6d1nklEzm6TKuB/kBmi4yXFymO2s0kMW
qMhGoM8j3p2vng1AvO+d0+Q2ci3d15l35Sj+OkWlHZzaqAlPNJxkKQ4yGxMws3iU3ipIOxv/yRe5
JI8AOTa3/+hKXvNkFA6J4u625+3DH0OqiyCzP7kmloMtdNx5gBSKj3J3iYDoVCDhRb2NRW2uuB3b
W11lpplWb67a1rWmRDXS0pAp0Kt5SGlss/H/k2+aR/Yh09IfOXeS+kcOar9D1lfg+9LSCpljo7W7
kdUosUR6Ix4FQOFrC36QEvWpDbJt4BZGJdDpUAixBARTMwJeb62NUXz2A8foVw3Ha1SGTPVNrkv9
HNtIXlt0Q6qfaewmQAsysetCIqdzxklOw8xLsccAAihl3npAKpm6NB5Tp9vzwj7/yZMCVdHQbBRe
kgI9jZYhb+wV1crflNFTefzczCX4ZT2Ee8Fa1ERFebX4k8kUJux7Y58L7DoY/XjWA1AuOkg1XiV1
FV5jp39CUm54yMcuw9aJko2AFF16dlCuK42FV5JRU0jL3rqpVmAR/m6tcfxJQokdxNS3g11iyqcA
FDuH2Y2iuDXgPAsDeN51LtkK8IkBkp2d7KUcnGechUUXGqFmXAJCCqnMNCzswtzjRxcsa95mL2bP
m8dMyhVzWwdZkzUOwH93LQdZbclWtsGtK+odW3Il5fvMgFoML26X5y/YB2tXd+46HnbTzFy5Vz2q
+d9n9lrhbBIt+yLdZDhSY0btW4+GheH0xzsZDVlv/GWNZrn5R9fAL1Va13vkOXzlR+K/ctUMU+Wi
/VbB5NjA8QK7mI7CVGSr3eWqhbav1zhUaj4wiX23TibuEbXqH5FtGWzDFFUYvgEAiW8D6+0tmNYe
3Bo4wlgYVuvI1MNn4IwlF0cCekeNel6glKRJi6WPt+YdyVxlgXyNyYKZQfQMmkZUwNXhsPNDvTi+
1U4Nyz6N3YsvnJ81QGg+NibSKrIaNyAa4tWyXmlmK/aAVMChZtIhOSdhV5a41gfhLklqG417GQw2
RUh0xneOg3sWKSmCO2ZinwIqel/jqH96wEkf7/wiBhvk9PyjccaksyRUodZAaWHXBnxdIbVlUStI
kjhKjxnXuo88EoDXC1tnz+PYeUQG35tFxpDdyo3oEVwfh1bBDZjDyPdGKX4aZRzX6zKrV2WAGmzN
VzAu1hAaS8tTdSAKr6BXTZlXfF/Gzb2HkXWbt7/a2Hhiq+VMu0pPK096ku2rSvOv1JC8AUQIAIE0
HUs9KIZSaJPWDy28WBfBaZa72LA/5HnzSVdWrZTG0o1BzhpgxbaVVmwvc8MRTzxJxJOeWA1Webq1
x+a4eBLgZTD8gl2GVMsekN4FXPY+BoB3znCgm4n8AaefQMWxwxNZzPIm6R0Qboh2S2Zp23PAMln2
usF53CquDZQvF2V6AkNtDjA9z/5UobJRAqz2+wDQm8UwNtEL8N7GbWOqYu0o9h57wfE+p0wSLwbN
sF1/pWgG4FjPtjGkJ9St5etcRSsRLQEUwHdeAyEcIIPRS2ppQGDKxHfG6y9Sy9NrP47sQ4SvSBZl
2nNR8+BlZOayaDP2IfDAhgIUdKDZrIZowDdQNZ1q8k4h1kTIR6NRn7sXbXTfLBIjAZxx0Ka7SYvc
IL4IArwSlRF2zCgAaSItfMHutQtoVZQVGlja6z0wueYywTICA8eQVBywUKCfWAAFBxnOFngsWAT0
ctS/WsVpyPzTNHwP49WmAzJeZeKnlbtobYtv57BV7uMl2da2BrCqHgMfeUrYYNa/Rkm+cbRA+zGG
8WMuxfCp7mKxErIJro3Hx33jJ56qX7t3yore/2EDxLUxB+SCVTazQWyT/6xLsNQQdlYgUUOveecZ
Jqt3kMHS17ipRC3evJcOvnOLJApDfCHTDVjMzSv+Qea1zvP06JvjBXXJ5lXUNp/kPVDXNo0RNMtZ
QVoUrgNNKfW1myCkaBprN0i1j/keHGcK1glbNRsymAN1AvAfmuyNxWxLJqwwGTCBemd9p/BZ8+QC
bgA/vV+XiftZf7Hcr3ex9RC3rzhC8m5QNgBwInVYtf0KldMqmfGXP338Ubg/Kl6l+zu5Hu+wUxNf
Z3GpRWBwqrMPs4giiNTu1oHjejd/KFJIG3V50hT2dvaYPqQrV1HaifP8GYGJZxyLGFmq6m83y3kV
6Ej9CNKb4BQDhUHpEuxo4/1/Ycz0o1tm7DgHyTy1Li6q1fyXApBTvBGpm6AALjTOru991dsk2GVV
aKL+RsnCjqFbfcIheXcmSRfWxnmysCokVSM3+hPJsLtnnA28bA6rsQQdhmHJCMwJyp8cSf+PE80h
/FeajATTNdCFqIYmrLjzaQ7Yl223SrwQtz2vTM4AMQbsbM4+hB7qCEnEcdocbQcJIJzSbs4JNg6A
ph8FyTmTIQDYDcuv1gycCIsbFempcfA7X4CFTl/jtBKwOLOGetIJjkjN6ffTzMxEGjoSbBCds4zj
KQbeIzVKfYDxi+IHmIjTLd306UEw9u4a/Hb5tVXPgVwWxdF8ENUoDqUoP8eJ1jzEXvHW6Nb4kLtl
g52gX/Je8gTJqA5KaclMKVJP49cMKFBK0gXIfxpU45eAiPUiHB3MCpqpsKrP8yTkoGZqgxEzvU8O
CjCUCqiZKBopwsoBnBGI2BYhyhqBOj4+pZE3POHUp19zHyzHzNLfZEHY773e6i5kkdvDeEBZKcik
lQM1fWBleD1qxY68XMPvHkvncTbADnqwRf1hsJpl2KP4yNqoOJFIq5CBnBXJC43ogsoIwCguEmA2
s1MMUPMhV0cnanIJvrkdToJxNKGG5NUJZGp4eZgdSJb4TnDtjW47x5g/4/y5HTnso1TefsZMQ57A
7OVbegbkdiZ25KVlon/ETXueuGRGsNWSENj/8x8m1m8+oxGaxknIPTA1hdMeq+Ivy3m2DWzy+goW
D4dIFmhoCulPY9tNfRhhWCX9GK2y4oVxOzwi4RFIeZM1ObaItzN4bSVni40vNbYYhkqWD2HYyucG
vzPkN+GknoaePerXVIt2GRJ+n30nlM94GoIYhFvlgYYe6Ff2aWODaKOMPLAzZM6alWA80gKE04HS
ieRkAxBHypfCuWWyIyXNQOFa+XZBdYdFFNXtBCDZRPp0GmypeGcq7Ynehd2ALPY1C+Sb0QSPlbSW
WBRTehcDFR7ORzvXDLc5OHrPDgjG9o3egBNPBgBCgoiahCmO6fchmblIE7uTp+8WZCuAwLLHe+WN
GSA9425BbjRF0mLfFslJHfCNohaFjW58IGSCItbHnWmXQIBXQAUyd9kTvpAEU0ASIE3whS/0+ABM
GoATeM7f7KP8iUypiUzQSiBN+M/2vujYE+xNBXQwxQ8BgU3XA/6m+OTG8VMbm/7BEikDA4pZIi0N
6e8OTuRu+thR9g/UdMo4AWnTQkTtuLo1+ns/D0NtcrvVzcGmiULdwaQxtYAA+IbHIBIdHRslNbow
jpZKDjLq0Jga/b1HMtKS3d2Qe4UAFSBDdpPy+JMdKf59DtS2Pw0iabY0bW0NpliQ2/9wGWRX1ihJ
SEtjP3+MP834JxlN0eg46Gniw//wIWaTqkzxa5g+cszHXeoV+3+cgdyoCYJiY+iN2I8KLICpplYg
A4Fa6GJ/99D4fNiRiJR3ZqSoCQ5g9o18V2xRuvAyad/DzVGoR1PMJnN4P/aaRV4Z9XrSUvh/d6ZY
po7zNT27zldyd7XzFNQzkbu2Gsba3UQs3FqNi+owhROFkg1xNFj5/QYUypBIlge+wmaW8SbYJkGu
/cmpEJm21KzYWaR22Z9z1ZiW1p2LBkhEzAT0rhohFb0/G91oditu1rvOGF9RIRY/xKB4egC4QJl1
4hEwMOIx8XL9IcKhuhqQuBy69FEcq3cTkjYgWym490B2vBzFxpJ4Npm8tcE2aY6LTN3YqElULzBE
Xq/+pBZgOe0Wlbp7OqDX3AB8D9hnduRu3DrrP45hvWdOwb418QDwQCzhruMQa8c6LKxVU+flN1CE
kEGnAyko99wGiO+8uuIcBUc8mqV/G+xyWzCRfQKVRg8cB6vZ95mfPSOV9Cd5RuCnTA3fenaR4r2n
uXPN7GhuG7zG93PnPXg7kYA8zw3kire5AdpWXcG1ky5ZU0dXB1TlyFAFWF4p+FdNMJzXVI28pkKA
tpXlqAWq8+LF7oxkESTIzWdgfiRbVLlwgBVFb7agXauWUvefaIfXlwDtGKPE2dEwRYXNqghq1O2M
DfC/lHYeDjXYt2fj2Renb/LSgCgSCKZFsaq9PPjS6yjUUzSZgWmnl5qloOFRcg4wHpAP6dXFdV35
KLXsL6HkuJ2DLAGoeEes+7NXlCxiUwJyARKytYxDa5cihfpzBvZ6JTYBZL9NTLsHUQKSllHxKpbx
aFoXD3VOK7PAEsuNWutS5x24nXDUVoElFVjyNCRNqqxNjuy4RNM1bG0qQ9K0SGk+5h47UECym7S+
CZgLn3G2BaQq2LHa0HF32Fv6OsWqcsC3DXb1Ihpj3NsBln19CXqncukybLm0IEl+YuAF2sm69BY0
pAZ1if5CBomx83RhrrLYMVaNFxr7WobDkv4xBVDL9q0a0k78PKT/Ew2bILs17n3AEs6+pJ2NKRRp
KzXR/+BbB+mqk6H5aBSi2nWWG2+xpVR/kr2/AvmN+xV1HcnKCnv9NIYFto+AmYXTQig0q/zo9Lb3
3FupuS9RvwpGocL5Eg04b4S+6Hi09tMuODpenj3FPV8XUQBGV9SF6RboE/Sh5kCpMJJHJ6+BtakK
yYo8yUFtEb0pjFS+KZogyCcPN8AuFEe+F0CdwQMXAllO54DO9oFeqXrUGE3Vr8oGBEuzItXF3+wm
46T/GQnmTZHI7E8xJ1vvGIFL90RWfl2A9Jfkc4PaSW2L4rUXM/LAExiDTsPEfr+DXNcOWEE+24FG
HfRletJ616gYsjXI0hTVj+VdqUnwQ7+OGn/sxtI5zPLaF+wodXkiEblTL811fLuYNBYRdhOaqsON
zRFCB0VrWOwNO/eSpQWySVT/Yxc0zp+QDw/KAHBsLaahktlBy1d2PHrrWdbhLdDpRHuyEpk/WWUW
XZEUBI5GFUM1gRahLCWW7bJLhbVvrSpYmpboj7h6HyfcsfG5sUOArQcgUKgLo32w6ybCkTpjn6OS
ZSts8MXHmLHyQ+5rK5Lroxlvh7DMt6Xyr7AA14K8+5BFuXZIJQe8gpI7dqhIEwGGDNw7E/X9YOUt
YiTm8go4jekIlJwiG4ora3MP0KpOsMY2DP9iARnfGKrsr/8/C6Zi8N9iNP1jI4ZmwvpPQM8Fvj6k
K4C/WjEAmMH42XUsa6Orke6mP/+jpt3+nTHcdHWs6UFAjGp2zm2gQtwdE5SZyVEJbCXPbc03GQ5m
lkaf9x9sLTA3YVqEG4vp/YeiLvuVDxCuHWmlCVjCKmV4OVVa3xefwKZaXUlZjMbKH4LuuRg7/8XO
gsUk7mos22PwZyuXEY/TU671oJQo3e7JxboHR7Zgx0mEiZ3mnh3wMAWHlmqEKeTSB18xoL8x9MzI
QDr/OFmQk4MTJFCC9cluAHv2SrISfBK/r5BahlS9PsuHzaygBQ82ysGiOqsremGg5VI3Btl6DLCs
0b1EHJugFUepGhqWXgkcXzlYDyZn5XY2od5sR24kA59atNMG4zDb3plVFJPU7sAf8CB5CzzbvU2r
LsN0xMZ1WmcHxBEcec8T0TUnuh1tSiMar0jGHK8hw7PQtMNiA5boNl6HWvEDmHIxbr0wme3GHtVg
ZjWcjNR3lk2n+2uwQFRYCmosOw04bBjbztoIFEueqDFD9wkLH4U0FljLSKWyY+3sHjTP0rc8yY9D
0YINjKu0dOw4ZT6gFmHTUX47SXOGg6DFvcEQgPNoR1Jy6LG7XsvMfq54HZ1jPf6aI3/ixRRm+uIB
t7UHk+cTiYoWPzFuutlBIhv6JRAu4IkBI8I7N3xgqimdsMHWcdUsu74PH6gJujx60CL3sRgjH7VL
LAernCXDg2NWn+/McCapARyvvf77z5HfI0y4OjiwPNf2PN3wkFp+z1A1RqVhRchZfB0F+CzHwQEL
deADAPEXgQYr2BuVBsmCHEdPymJiyJjtKMGDtEgAOk7MGSQjk0ilf0hH8L2qsB9l0SF1rQ1xQEnq
G3Oy9JAOvVYVwss5xByHZALvpGseYzP/TjHFmiPcfwB1JeRCJkhvfIvwp5nIZJ6E3BoqXAyQ8TIU
xqNsBh9p7vzsxboBjlc0HFl7ewbWk0XZ1i+RsBU6aILibAsltkhOAcOgc6VRwbz2BEqMZ3AlocK2
DS2cxllptpodUky3sGLu78iDFP8QhAxEpbk75GN0W4BByG1f44FvqXxLQ+VlUiOC1D0iZ2br/C4n
M65wCCVK52f7yBfJNQfU8GKMzWo3K8gBcNbgljdLZzWHI8U8Py+BBB+bRbkhBdk5DAtldRFyTKS5
qCl3NEMKXKomJ7t5only4JJHGjKHQEVDc8421LPNUW5RYwQSbvXZgBoSH0ZkuW4NF8SrS7BfG4eu
KBywd1I2iBqjNNM40LBnoDs/ooLCOPTumO8B2LlodMMG3Cy1ZDSbM+zaLsMB/EvDIPwjlrTWttLZ
A40yZLuiOkIpohwvGmAaR5caoGXynTDc/Y0iJlrhd5M4D/0jyRJy7iLf2A/gbOjeTShU6gfYtqTu
vUvcduYhbsFIqVymMJOhmirtcJN5c3yfuuoM5+jczJEH+YCllhH0q6gGo/xU/C4HbDr1PA+Qrfar
XB7HGYWHdPOh2w/xuA+1RsbPIABoF0ETBhuZpOBaIHMqf0fhNcopAG3Me5uXlx6saa6rBceRgwvC
SYHujqMDDayzjpufNI4q+RV1JynT5KVu7XJnV2OOw0iJJdtNFwuDZoOind+CVCoSGVEg6s0yQD5e
OJC6dzeiOazJgwBZsu/XRs6ZLR7c0Q72XggiE5QYA8Qmj3Rsl1rHG1FECDdYLJ9xzpht0qBki7wP
jGFFHtR0hp0uBpGmW18ZMqwn10EDehenajnYHBJ+ipFoNPXAOPXkYxt9N4sSH7AqoIvPwRXrfnZd
vta1xEVRjuU8dgMqITKWZgsajmPnYmcESJDD6OUrklHjdXa/9LHDvZ1lbl5/ASVwdcT+LBj8Bqxt
dHeoH8jCTkH0U2Jbe7ZvGwubZ4rGd5ZZXWMgg7gEce37NUmzTJZVEgY7sgvsLjn5gXkSoEA5ZqPW
7mLb3dGoUCKr73m54F3S4iwQr66koYaThrqDHZslTjZhT0ZuwVE1jEqnNTnOinl4H4LG1NxMi29F
s1O1fjdzOWUe/lcCjXmHaOoyw7I93XG553qOrd/nz+AwSGtLQxjPLehH1shAfZBy8L8jL3IXiSAP
FnJELQgwgkHmXewDAy8ki7694AwKbOaJyFeNL/2fdqzvQQRrfAcR8CNo87pvvJLfmGmUF5A//Ci6
Jr/o4ExBFq2foI5cBtvCB4iyq5ZMqHHEhrlfjgtPCLHX9ax4IkXbb0PgJj9OA2yAHAwcIi1mJ9tF
YlNUpsUmAcrRwmpLvktawwe0r/iaWm55NDpgFixxnhrgneNx0hl2fYq14YnhHgDyuQgcY3BhUgd2
VZG1y9IenRjkq5a2lH5jbBpQvD+iPkB7BHn8V9tJxbGrQDCsd2W1ipTv3+OjYuhpmhu7YW9xbeNZ
GKPzQC5zeJqd5lBXnXduhLNUm4l4k/uxhXcX31KFRDYHVZJuSuAuO+Fr0Zr1qo4afxuyIno1giHf
VByVfDRM0r7dda6P5ZVg0SuSScD45tsG8mNhHLRIHdNH7ZMGRvrXoE/loz6wDemocS+Nzt0X6vvi
GRzp2aHtS7x8df0WnFHmoVGNJRSj8pgiyc2q8M9sM9z7SVNUo8+XqCWCPulkpe9Ih/01ZOwgb8hd
k9nUTUb5FdBJ3nqKN1n+mm32u5nS1Y0oR9q3mp7ETivS//plGPz3zDL8MpBZxmyLcRC7Ir3sHuu3
qpjVjaJ7duxXJ0qdeOUb6jkBILdFmbjRiRps7YDe8r5rIxXshLOj4jh4D6BsxqBHeggqeP7gx4Py
eSiA895obTxF/aPdNJUZC6whEXtJRhS8s1Fjs5r0hiZwQSAaACmg3X/ANri/6xi2fQjjRWv16tRY
w5XAXgi22vslmjBdaFi73dWqy/qRzEgEvsrrDBPzexwydT0xhbaqwgT9B8vqCPXL2qVJ8BsGdoJ7
QI7kNxrZYz08xlGORNBBA6RpFYNbpLeSeutFDXajyKPoi31VA3a/TnQTrNDMQpKalj3bJhgotwXO
3QCs0R37Gog2KG1PgxXIVDVkQ4f+JdbqAdDMMR7RbqBfQ17pV8GRtZaHQTDJZkVh9Nmy5KnckCyK
hh5f60G9ueEZkQ7ZbTPLiib9Gki8Ycyi2XaWgVEkOdWBghdrDdxQwUjSbmZDsFVkx39fX2HP9W/f
Xc+wLBtfWtMyzb/d1ROcgOJNQZTPJdUY4OXyGA61ecLawTxRDxyAt0NSAPf1a9v+H2PX0R23zmT/
y6wH5zCDXMyGnZNasmRb9obH4Zk5ggn89XNRlMV2v/e+mQ0OUAktu5uhUHUvaNvmlbKNE3CD+4tv
yUCnhSzWjeguXALyOFBX6k6+0Qbws1MsLexRjB2WFh6+s+AS1cVrK5j90jHD+2CDel6zpf2CR2j7
BQCVWycW5ROJPAv5t1ivxzMtAWnGVw3wtfa0RPFxuwXc+7ARrHFetGK0DmGNVCJF6m0z3raBNrJ8
w40Yh9do5zrGaqAZDUgpWEdApdlH4GSjxYWmi4ZmJCPDxY/C4MKYFf4SYvG7CwOKuHqDbqF4jr/E
MigC+ektB0lNPoqLp87jswIV4yOepeaVdLW1E3XGlpbtkOYPZl1daRVSdYDVJigxj8ZTpuoBWlzS
Ac0Iok3SelWNwlYHiXnVK6735jeRl+F+lAylQW7YZ3KdfjYKULGQAQ1VWBgXPIyjAkkfyr0l2CvJ
ZdvASaPRGopyHRe4Zy1+NCM/mqEB4f+6Nv8tnYdrMhIbhgXSUtu25qrgH99wUB6K//kv/b8BNg3u
QscUz9KeuO8kKLhrqyq4FEM2nYoeOKqBhjrJdznNaNBGA2/Irl3sFtli51VRt9MYTrYXLQVeljzS
NlOeNac7Oe04IbOljtxx2VF7L4FpFhjdhANbY1Yu/suHrXQ791NH/odPNwKw6uYvXnxpC/XpnAoo
zcv+y4fo46laM7t7+3TkunwK4PFPp2nU1yQaa4ZnGzzxZZH37YBuTP6N41x0A6Qe8I06PH3uy/77
1Ev3m5blSJs5jD+agRWfXQscwXwS/drhzbjhPGzHLbBdrTXwB1DgZZVl/MObQCDIULI10H3RM2R8
ni1rdYvsqmhThyE/OJqlZ59JxmIx+EHlig0fvDr+IWPQmXBgN/poiW7YE9rKmo0mKwcvNXa9F2Hz
fWSgTRHllD90aqClBPUg2g/ip0VE8nb08gfUffKjEPaeROitANElTb3MK8560K9odRdSCLw/hWJD
uiXsYhUOnyP0mYPFCEDQRdMM21BY8uLVnbwE+DGBkouB0Lavs21dTk21I80Ytn9poz3tAjYAQlnE
ObLTqSGvbgtgOjLJ2ngCtmRVjOuskxs2ADsW1enVb2sLZ7YAH7mg3LsBaYNR8M3/dau5A4t1dfwQ
0SnFLQ3vD7jd3FEaTbIEchDAUp4BlNydUc2ONkRTHDy8F+D1qhzODjp0Op/WPCkwLS3QqkUWwLIW
I5rhf2Y4zzau8pzdTWePq6k40GqRL77zBhS1DfDuf78rhV3Mafb+OasBze+hDTSeyHV/8TLwXjJN
l9vcrqejxjz3wUR58RrkR8FXkYHVQ4BHPIGppY3oOqxducUrxJupxko8hJhp8FXPm80Q5M5P5KBi
O9dU5QJfLziCaR8kj95mxgVUaPc0K+zEmi1pSdCBWY8SgzfLnvAFF6uAeQ9vZUw9SJE3rEgq8PCi
iYEG24guJRoGHmjl2FOPrmennC0i1fBQM3a+syhZUK4SWeXl6h+0tANK0NIScHF/i06+paVwuhw3
BSzmRws0YekqBCnU0TNDvMmzKPzAtTb8kOYh3ySNOfmRB1wwXEhO2QQk5CAukPJTS1chXpdjODXz
+maKY704XjfA6gfLY3kk8xHohvoTTechHsXKS9GzTMvO/8/ffNPgf3vKsj1UQRoeN/AWrYPT60+c
5CFzSwFs7urZ0kv3GNilBdQcqa/TqC2QmU2NKw2dXk7nwnO2EW5n19lMr1iwK/Op9c2kL9PNyJNh
3dvIZ5JLEHRvzuhNLIDMIrr9EpC0aiNkxv62UZii5uPdnZxoM1AVtT4tG+d70jX9mfLKlH/G5bY8
pbgxkYiGm0S7XlgFaZdc9UxtTet37Y2HOSXgsTGNZGUrAAkTtMN4X1NT5M+dY6kGmrmOwpMgTa4B
3FeL3BvtRPARAONwji1hUpDjLCV3ScgUS8x0Kj+GCbr90O1SXmiQo6cIiKx2G2gRS2YNHvhD8M15
ezLpyHjkeBGhdaWFfw1WCWpm1u+G2M5wGobu1FYNc0+qamxVyjaJwQ2i5EYZoCqoBfbcUABnggfe
tKO2HzPDmdIwCnGhZe4mK5R+eS8joMufTBQOgWsNvUI4eDnmAxAqyYpisEFoc4xEpLcxpildpa3p
vVQc7aEzUK85giO1UbwtNBAzS5VFzSayC9SOK8XC1uLUrQRxn6J6WVhedDuwVkEggEmLtryNrHHD
GDsHby3kXb3HvgtGS3JJ1FZ3UYHBj63I5mZoLDB/o8GlcoCyTH9xJYMvcZ+Z19BmxidcKumfBa38
9kPYCBBzqI6qSUNZgCYse40i/fzK2kiglsn9Gk598cUOMjTbVVX7ooHvCkVNQ/oYJYxtNZ6IM/Kk
9iHS3fQwANzqkuFMdAuShvDJ7Mt6nU1F+9GqOgPnQmnzNdX5Swtq4L/CFpRYGSrb/dELAGPXxb88
pMqQeDjHQBc5UcdHnoQoSG2QMpr7O8D7Yfn4gSUH6gGxee0+dTnQtUCqTg5x34s9ihsSVCJBRgNA
pn+gEsdMwRrPy11fSrkmFsLIcmMcwgi5JsrCymhvl4XR8K3hxfmuDwbxElSAk0cd1o+gcF9xxG+9
2GUd7PTRTfd/GgzVF0A0mqeGGLM1DnZsPJzFFzP5fiOKFNH2CPwH3+qQvLWT730YIlEhtSK5SPmd
9AnAvvFvA9Jpuh6A8t4TwIefryLq2Csipnta/1bO14qb8zcoAG775rVcZ8gJtcsWsLgnIEilbNrG
qLBBfTnoIX3gJhZnG9AnZweAKzWKiI8pKVJlQ9pC08INKJIdPGygEQM1OvkIoibki8hvantXu9DU
bUFJGWjWllvoDoyYo30s8E/r56Vb/Np4jsh/9WOVoNGtmD4mvYlcgpnnl8yuXJDyJmyr5xaSivgH
B4ayifbTRtRbQlQ3GqQ87f4cTor7ecFgb3BBWjd6ba/0EVWd674aNnoOJhucXGlAZFHgisswKSBE
WqJObvJjcFCsa3Oc3gz/0edGfzOlIE7X/BImH4AZnf3C4eEEdimwZJy0TIDn02RRdmJBj7ZzJaSB
ZCJqG76iaU1T0AhdwSMA7vrOAyhK3f0iSj7JvNjYFikD0ocLStZzW6xYKdocj1JKNhtFAlMxViES
8K2P4xylIf3s77oxO+R4i5BOLs63Gq+sUJ1TALhFsQInRDac0fj3uZhc1A2Eii7Ya8wj040YXPQc
aVz0CgOeMsvqyid1lhQ7kcT90QXBOb7VpZujwkJP18iEmxdXnbagY4pLn9ZaB9pHLY5QqyfGZleU
Zn/Kwm6dDZ0rcRaIt4J5GlXcRDkA3n7mdUIGeCfHAW7FCj9w9MJH0Ue0MmU0XDtkva4002wA0E82
yptp6eHW5CDfUPwKXaT1yA69/2DLKGz52MtGP84mZI1DiS1ADEewrfyOR3ImH8EQJB8WcZvjFlZX
P2LH6G92Nxq89KB9DcwhY+jrbVr7VKKeZFH1YMXlI1WtU2l8F+XPetI4l7nmfdCdDYgK5IaWJQfK
bBPVj2RKTu/2JMpM7mwCyUdQoqIOnuxVfIcY/sysfAas9Fvs9D022aLwuMSTtuXU3w2WGCupy34V
eWxEcRlOvmkYwv44oQrqMq9AQ/HgNDgMVQZ0tM3KwtkBoLRGA9Nvp38LVJe5dyEvpP/nQHicddYm
Cj02XRDu9XG0cRwnmhlJTomCtrAvBCJHEHRKVNWedWHS+omLHT6dAp5LNLZzlSUZUYQ/45my3nQm
3hnnF4MqxfNthiJQelmgoRYaQN2DehYtsOcKDGElAPy/Zf3EXV8vg/ySghubIi3+mYpZK7sZWp3i
oYRx2zomKzdg+3nbcvEjExWKosxvKBSGPtqdnQo1BeHHobQevKTqTzztNnVXAJuylODcygy38u2+
9IAphePGk5kEgOel6SwlJ1orz3EEquWsuHF6i6K7Bw3tMSdbcbDjq4lGmyBzd4PVDxFePH6vNWNA
N4tA0vya6nhWRIcn383CyO7OY26BcK5KP2aG3R2laivOWw39yRKsrYM7zc3HIFl+a1nOXDzI4/fM
5m7lRZHozT4Uen9eRK4NzCmz498a5W5JFCcgRWy0K4+59Za2MQoNr0QgKvM7DXeQFl0sZ5p1jhjw
4QqxdXst9UlhGwNer0k9T60SFzYrQRqUhKIbAOTtaPtGhVli0exOJq1WbAMVOgZCGWoXkwEoJRZg
TjYmzkJObuHlj5zr+GAA2fsRD+km+9PCKYN2P8k6OmvACPRNI+c/q/A5SALxw0zNAqjLiYkrUYVD
zjC3gI3m8g9NYg/AiDedd1OcjBYo5d22HornPT9qa74W9jaRov0+1lysg1YPL4D4jh+8qnRXZijz
H38YgIUBhSWOfn3rPkp6buBqkU6vKLEHjWwT/SxRSbKtTDaan6so/QkWJr51bdRyrk1uirUskUcl
4yCwgFL17keGtMoVlSz4kH9r+2WqIuYZl9sh2UwJl8A7yadHmuXhTwBWVlda0ICyXWB+8EbsQmU1
m3p9uh+iBLcC5T514/QoHU882h+WUGSux92APsBJ7BdLN+bprkBmCy8eGaDONeBko5AB2B1qg7rr
G9RfI5HkAxqhP/TxOOLQGw0IXFHS0oDUytts8tys8hfNnbqf9Ef1pL67k9Py3neJusQjWeAhG22k
pb5iBb/g+oLTMzyTBb5l6NoqGmqgKQI5D1iN48SB8Fs4/rzGSUj0gGY2vE0r85Gb5qOIcNlXIWhF
wxJmDqul4i1MZzIHkA0ARtEUFHMPFJ9GwfkQ3Hr7x8pFSZWjgH8Iph0p29mSVsqP9+J5FH2/j1Sm
D58PWCNqBox4eUkawFkHPZr1SEEy0tLAVEYwxWneum3rbrUEuLMrwtxG0TQf1ovvEqB3K/AoFp+d
VOAQJiiMvbDL/IM9aPkH9LmvUBaQPZIIjI3mKekAIRvZfpU4G9CpuNcGRZTPqjFll0/IajkmyFgb
M46e8by7cazWvZJosSAHkr3HWCyKoX2L8W5BMf5pF7L4j7tUHcrTjHKoUOumlQ+8i75Y6Mjc06pH
eT/QwZQCVWKzotE5gMc7w92WU6etwIStr29eS+bXEdFmGnhMbH09v5iA8cIv3TjJ44epSdxdGLW7
yEDxEbjarWSNUuVgw3I7/IL6/m0K4tOPgGHE7bewmPqRRV+CqDZXYxGMp146xecyATy4kg9hUoEP
KUxmd32acC7UDN4VoKnOE3e7jxQ2H7J0awNcfkde77twwwLlY+GChUDt3puduZr+2IXktAtenjeG
5x3QlPBlyrv0Q9DHKXBmPbbp8Aq7puWsmCKUTWkjaI2UCSAmHq0h8s6t+wN8K/YjSccuNUDKln+J
0DqJvN57nHk9hlnnR3WlHZyhdTbMQ4dIKqLHnHH9pWi7+Oi4ebfB1bX4lugjLiRB+EWOWo8C2mDa
dYFpvaJy1icDrR3qDbAJi2NWdt2L7eVPdhLk3wBOOq3yrqouLNRHfMc7gVJFKCQDX+zkatZj7AE7
z+rTjVkiy1BPovj258fQkVDbkFx9DJXjPufDMGwtNzwm2TBdOf7bnm1vaNcFSgh383LQolOc2sKn
JfikAjyXPkc8sT+QpEks1JrkdXugpUBf5B4pnmFFyyqNrSe8Mc4rEkkbhDuaBs4Q3fbtYUgfTDXQ
jHU/pRcGZ1rg+fZNjAPD9IGNgLOUg3VY5GRGg+g1gI86A+h/lO2dPwOEzyoWvbdeFIsdy/HMLnHG
u1oio0F/RJeEDrR97hi/lo0WE4bf41EKYDfQp4scqc1/Dsvq6CHeLZYxQKMuIphRmwtZiAMQcsH1
C6bIaLWsLesHeJ9a1ACXFcPTGsu4vu1Z1+BxS6FK2v0Ikii9sdYkpMFKhKtvPbxzp2WyARIQet3x
2PqJhcFmCEv5NeAWXiSVnP8hD13IyV6YSNePEpkd5QQQQvmVO3LEYYUYD27RzsFIvji9b1Lg3e2U
2bLexapj3zKrg7Ad/dyrzn8SjYGoN3hjbNexAgkg2RDV9cMY4jqfTIAYJFlcSR0tGoY3RyJjng94
SpZx6qeuq4PmUEVVe0TpqJ9nNxVUxEW9QT8Z9lCfggav0eoHYIuibB0iO5wmfH3Q+RfhhB48I/1f
KHvEEYTde0+d4zyXTuy8VhGftmbFqx2bYJWXHYAoLB1dDhMYX+L24qUgYKHrt8jzcd+NRbnSpY5z
A5RCXuKWpw90Jb/XRrK61/YoGVnhPEUVRf+OXAvvbBVldvaGrt3oE2pve8WjIhXBCs3i4ksbhNG1
i8c3cd3jSHAxJaswk+EmmzhfdV6rgWRMxuDeBTbJ4ONa/2ThsWrvKEpdr82neDfqSEa4FnKCyu7G
mMfTl7YrnG2G54UTEV2UIQcfXo+8wsEO9bVNFBhEWnEz7VnyE0wg+hYJpf4M7qH+rNWlvtWcLsST
LvLwpBhlG7Tz2g3ytlinjvUpyWu5I5cxBuZpeKh4B3b13PqB+uwBqJm2+WCCRPlB51KchizD1cIA
7aXw3D2exYbHVg0jvmG7SHPA+6mWpMBRVoGHS3+R0MxDxtfX08jYLQqEHfaejruDg4vrDrU5gBQZ
s7VecFBuFXHi49ckEnCbrtvYjVIfMA/6JDJI0OOM9hnU1TbIX7rlkIV+mvNd47TGX01anUfPK39m
lfVU98z9Xo7Fq1WAtKds+F/W0BRfHR0NE21vevg2AmS0CaVYBSwNtoPXJi8uam0pKUqrCZ1OAl2Z
H991lD9dVu86Zfn/82vi2HdEIU44bgJU5xShL0QgJYVie9AaKH69CC9aqzp3wstUmAHJ0957k6MY
PPpXuQsM+yWObbH7OBRfDz0wMI7JjlnxlVoWbdkl+KnGV+qF5Gr1py70wivhGZKlWi1+qZ5eqQ/S
kHbyqHTZOJhnHXWUqwlV5CvJ9PRzkw6FD3iz5jsu16c0iwHh30UbkJkCrWoCkFpf5vqP3APukTXV
r7jrVSvG7OEZR/RIjWVgdR7iD6beuq9pM3orlmfVo2k1BWDnpTy0mds9DDhaWydtMn0qg+IvB/ed
XwBICqL+l93mv/Cm3n3qA4+vjSbLH8InfN3x8DXa5qOGQsxVXhrOZ+HIb+pi/QsUvujOxSlBlnZP
k92ZX/hg1ysOlO4PU9/028Ty8jPohAI8f5i3cWwr4Z+9YniPo/cj4tTIxugcxTZT3E77qENzNGgn
+ZdwGDJwRGKWKFkIvvkvi3aZ/We7O+2/xiM7NMYCSKx3mo1rucC8LL0M/UhAcg0D/Xa5aBuFINs0
9puWlouW1RJYT6kbrOIJZGoH5O2bY92g0p3eftFeDFjnFF97HPvviNecBiT8P6JHmJ0WqnOnu4Rj
ynBBVnzqjtFdeDud5pWqAc+BY3wQMUqFbnxCXd+EDcMpt/IiRanxbEXbOcqNFH2ffexQYH4TLuZn
2o58Gifs0aKPWicL5OwtYOkPOkoofXPUrav2JcT37OrqwNcngetk/aEZ7O9N0qPJn2Rdge8fDvPl
Oo8ESzexW/6SwM0+jG0TpJu3GHxKYu6/+8+mi+vA0A3qTO0Bf1F6osFSiXOH0ukh+OtOtF7UU+gg
0R4AJ1qfSnNPisWuaIV7FKZP4tn0zmKJRLMlOgW5k/WD1SA90vaPTlSvKQGDL3XsJ004vsQDt7de
n9TH0HKLK85W+CqbxvZbxOo1ZWDy1kaJN5+GlzKNAfAELnuqZcTxWJmiM/53bWRdhDg5tBpnVlNp
I2lBI5+eadZR+eOyjmL9WOCIAxhs+mtRo36IZqFZvc1iNRvKUX+l2aIF+6r+eme3RCni6gjKyZ8c
YJ+rPDcMPI4z3HspOxNQQscKI7bqBmbMCZ05y4PDEzTGhjhw5ToIgmUL+LwyR9uRrZYksyrLAevg
R5LU6G6bxVrdoAB0AmcpKQacyte2Li7k42VIZ0Yue4tDXqMTcxWHFnFfvKASYHxhT0SiNmQ88+sB
/INxzZxNjw6Ec5607KTleoQ2Dku+VAWOLHpP1/9iT5ViBl58mjHjG+ASimMxgIpV1YFUTT/5PHb4
gZYTbsLnycU1W6oCD8Df32rRvIDSW55dqS7YzPsX3M/1EziDQf3YtfjOqCWVBNNQaNONiJwErHTN
0k5L9bCyqtv+VvRnLC5S1D1Fuo4aJgBHN4DinbKwfqyRzaEVHrjnFUGau0Uzr2wFhf6n5fuKdO+W
OPFx14lRhg+iqR61qYtfeGs3pygAhqUX5dNXJW/LOH7xivhT5EbZbkQnx0PJxNsgOxxKIxsLLNgh
ZJq/aBzbARAj2ONWi2xxZiIG2qGd5LOWFECy8PBGBX7VbSZSz1+scU142w+dl8NWen/sVKaJOADS
8DlH2dtDYehiFY+JvZmX7QjmbKWw4sHeB6H4cSenZYX7cYS81zm0wwoIDd64V1inj4nV4hk+Zq1P
S1zP5CPNsvjq9UCaIklkQyxNfB2ERGZoMZUsG/dokkNuVJncKPCEGqbZ5o1HsGqzj4li0JqZsJD5
eyjtwjtGSjYRO5YNWeOC7+6GQetdBmYOF4ii+lfbQH0laDtP3LHFBxpazwNa4dCjJ/BdZlrlJzcr
SiTNcdT+pxOJDN18cxL4HpxE4aBkYV3iMHpVVKgSwH8OyqDnKU8YcFbzAlWAixBtrEAo9oC3hKdT
FEy/D2xKn4ysEHsy1nn8prxb6nrPDmHlbUlO7vNud+GWzWOqsCbLm89BG+D458nDW+A2q+wRva6h
5rpoILftNTMdb2shmflSgsvvWGUCPGRqaeh2+iEFXeVYFoAmrkXz2jGvu+jJULyY9mSvJZ9uXWUA
YC9yBV/V9Jh24mdvoatActG/uFwa63TM8h0tO61HPaAlJFLa0JrAy31oI+OJVjRoxbeABfEzSpyg
x3MtgBp/Bytq6y1YIsL+5Z+C6Q7qJkfG8Ho3oSAHPQKoUsA3Q+siVJbVqgqY1pmFE0zbDfSdZ9XI
CL8raFYyj21ljYv+jfOEzhBcHQXSJTz0TnNE0nc6im0G3ubbgDchUjwg+5JSgPDJjoHVzYocRXwu
sMXQGAoMQrfE1FJTK7Y+xAZISsSAGhwUCkPWKshE3Kitkx3UQL/AKhx0sz86LRoKeWTUfoVO+QsZ
V1HexDtLM5DSTcJuM28z74BWFcUO2FnbZiyb45SnRn9s0Btw6EL7sOw1741HoXwTd3rgJwWw9vXG
vhqVaocHmlHn656muLTAXE8DaTSl5vnPDkfcpx4E5h2o5pSHGshsWaKUI/LDBq+5II2G4RKq46C5
Lnl5BEZFvkuGivlWyJFrVEMSDtlj0LnnSnNsoEL8FjHgp+0GNL76ZLE4BKBhRd27d1xEZdpr+yRy
QdMS5flNXO6GX6ski49B5pgugFQAmzsY8pehtglzJWtkF4Fizi0OfTFYrp/hkffYAU6YwlM8+gBu
GDa+O6KekpakyIEtcJKufJrSFKFI5rYceRycU++WAHko2MlL7FPbOvFqklm/o6PeamhwpUUr8pwL
C4BkfAUg/AqXG1xuSauWZEvHxehVmR1mC1pKz5otyIxiLCHfY9iDfEmNQPs0mMid9sKKPvE+BQya
1WmPohjZFunu8FwWoj/GWl/sbUC1PqD5qdgMwuXPOItHLkFj1hdFfwxq9OFrmqel77hi3OpxYj0O
6uglqmJ7p4cSh5p0HtOVOIK3i27T1JHZojukunAu8/Os1V1wl1IENAnj9IaV8K4YyDH0AG9dphzN
LQ5exfVmMPA0L7ss2IbehONbOb46bj2AkizqUSGE1Ao+S3emJc1I1jjepUTDHEDXQrdFeQ/s5ikZ
jsq5L+Nor9XFh8XtxiQX1XAqUR8icE6LRBHqyzShlY9a2oKCouPRd62xXxJ0hb90qZcfkqbttn1b
91/0MAJXXrmu69h76uuoeBm66MxdHD5b6Pp/iXPLQQpML/ekzCUgxGUL4KNkLIEBIaPo0cwRkFbK
4d2d7M12AgB+nVb7CKl3JOFRhFsn/OQC7+EDTgjcxyQxPxmTnr5GbaLvmi5hG1rGBmrp0qIuHnpj
BPprb/qWMitRxXEyObLW9LgOEBHAjBkRdjCB4nLmlnPqcaV97Ju6R91T6l5CBkIGkpVoTH5Evy0y
kQJZf1qSQjJcnwBK/jVXFiOro0OTJV+ZKvSkYs6wikH9Z1PZqDFJ54jLf2OtqBKUrMJsAHMAQy6s
mCphARQFrqSenSRqQbzNHIYiLgY0o6GmoP+8SyFN5C1C4GxcRipuYjZ+3WpIwjE+De/LrOdAJzeK
HpcmKBIWJ6c6KevSn61j5/c0RdZ514zVZ+4m7r4Egc46VUjwRuh04AtH9jxWS5zkfGsn0V2r0gs/
F5+YI8rPYR8BBU1P/iIPFmr8JkBRsW4tVADSSo3PAUKrbTYBEDtXk8J1SdB15K7YaGS7yeNPwHCs
T0INpKXhTjZ7kAZfILx2LJazUMVqUNC9yGcXnlpHYCa4u8hE09HKxcWw9D05RifbRNZzqkZ9Mwvr
Eudm6IbrszeDW495Tn6zhTsCNFUDGcAOfbGnN9kSnNS30jk6KjWjE0WZ11x9kOXTiNZETkLZ3PiT
mtakmR1JSN4BbTr/CZ2jCWeVIxEWJch+9goqv4u08dGVhgM6tvFhphIkWWADwxZ4zKdZJiTgT2Jg
za9b5Ua+/+Y2FMI6kQXZjoy7yMM6HEBs2IwGz2XOCR0jD4uIbNWu5A6cF+0Eyuf5mkiXPkpB05Wv
BRCkqTF0cqtL4iInJSWpaUYKu7Knrc3jaE5ZLwryXZaLb4LmQiQK091UFECMvNtjCZ/iSnZAeTNq
on5fxWcP2vfOLXU68KznSE4uAZYPfiezAKZ36pz93acLhIPPs3jRFg2vwW6AE8L5ZhJU41agnOrc
qiOIKYzHq+vs5/MF1AsBQccLujWKgFOQgOKZG8jG5oC7+cHrSmjpzGIxIb/KStjKFiCppZtXBDgq
Pwc96I6WNNCdLgDLjZ96KVLy6u5Xcpuf+qLmvu4MV8cLJ6CIOPl1GVyWoEQj0oLdIqOZdMSIgjHQ
uC6KAUzwV31Kis0YpwHAFrAkLSmqDi95ngNemTuPDFUrKKcuPt7JJ82yz1Mh10sMNuD+joa1J2sK
qwcKO8UnsxqyqxVWzWXgwToLuuAKHtrgSrOga+UGB4VsJbVhysFSpj3jL56Oi10l6unU1N45Mj9b
WTuN/FgLZAGdqAVRYAC0/csy6J0NqFo9Yzilx9PZjjQAwXH3IYokgtx+M45KO8ShNHi0Z2dg+b/5
kYc7dT+qAbwiuo7OexCCmpsqQo8aAKiqc4/LuH2wnL4809rJW7ZC+aK+Qn1veV4Unc7gvKxJ7Qmj
PVqmtqrCCe15qIkq1rZToZG195BDDITEqQ6KsU7dBPSePU1p8GJTOyQCx4HKsGUBDGm6mNAMBWa/
Q5h9WvPVol/MrYFBk4CFDMVW1oFMZusbd5JOuG8A4k59InKfrcA2np5IKCftUUYO7jRkuGzBUE7q
7Wk9/1UhHml01Mvtco4HFabVA15eR8c50cC0xD1mxmdSom+6QSsQfpQAj1Mmwgh/T2ddpgXlNjSN
X6S2ezkBwltZTq61GQr8B5lJWp9tNagXk3no8MjoxtVwvJPXqMm+MZsdlGxEGa0fOm5Hbzfnu5iO
m126Lkj3Ls+tkwDYIhgAdLzbRSAfPYEUDW/a4XAkBQ2LHS1z1KvVKEiE353ayko0M8mmXpGC4s2h
7wwXZ7JZlg2+zxmSJkAw/ONT3UQhD9KTW46CgfWkZ2crRLF1nw3yNTYANhAX7XiMu1i+GvVnwcrs
cwJqh7OXNRn6ICBGeurNiuNne54ABbsSLp6X7UZEX8AaOYAzBcipQc6bZ17iTFbJrQ5groC3BKua
WuZ5ebZ5JZ/TcKgfMiSl/BAETF8ymZXrNAXbH4867TU1ZjFgqOJjbwfjmqwA/NWAocqqVmPQ1yvd
s8VZyuHjFBTorOmTFhDuGEhOQxa1t0uSaQGeyNX7+GL2r7ZOjf7LpgWFmtqKBtqB9vonWV+Myb6b
kqd/DXn3kcpR0zdIGvb+otCspFjnGR5/p+cK0ExHgBIkJxqaPsC1thuSE83QXG7uHXCXkjLofpvR
sgvqtkQZPIR3biT7J5fFLmGWeHMegRy0t6t43uQu3rJMJApbGYhYtVbzjv3QeEeaSbWkWYOrIjgC
1Hqe3unJh9ferbeGNJKf6LW5vlOQsWHiSR2d6783JJu75bzVv5vf6PkIUF0NbfIb1PcDPAnHwH6p
eG576isAkw2emQGvU59IGqFQYJ7N+n9cFypSW5sA3iH3lHoaQl1x5pIDxfPAaHYcnH3GODLYHB3N
nQCEuSNs4EODGze8tO6AN7V3zWxIGqP0ALhgAC+LfEhGA1ilociKIN0BAiPxkxYYiSHuqj46L2N3
p7PyUKP1+NR6vYlmViv4m5rX2Yc2ClDHlEr0Zjai38bq1Xx5pkE1QbySoIic39kXRaEN4Qptttqs
yFqBsuzYcgNcaWtzW4alQFM7OBlA+fmKBu/gCfku1KtkOW7oNdNXtCQFRxELkDQdd2unzJvtcAf4
GtRTcyIzkovxHLR1/ESLJJXW2aiD69gwdGZNRcJ2WTWB2kXtQiaaZrZrI/CSOWzcVyUqumUBkDnt
GgBFF2Be6F7Af0K/GVLH3dSKIABgJYDpNb1nVjLrmUTv9qUysAW7tUcSG4ALEtxyKti7PY+D5oFW
ZG+Y+M/OhnmLko8GbSHTCoiu3BuuiS0FMq1dgI6S1l1bY2qiymqY9BMNQPw0TkjEDquW5c5qUdwY
isZMwjWpbqSL0/9S9mXLceNMs0/ECBIAt9veF7VW27J9wxh7PNzADdz59H+iKIvtHo+/c24QQFUB
aEkUG0tWpom88DPvfGQvxSPkQFQJzScLSVeXRnX80kFuayWkXyIxyAa92LuDmrjlde6C8oUaFL9E
US2IhmiH5wSCUjz4PqnJ2NH14UKcMlOqLNeQxLjiBsOp9A1xWG4h57ilX6EpHtzRPbSsQQJCZeCO
zgH4CGCYIe3OV9WBD9UmSn1jheVZdzbjUdp31Mssp2GNg/8UJ67gdMZyStPZQZEzOOMAAAofVLWi
RzeF0Bo5hYR242aJoxpylwCweO+LDmWNX1uTp9kOJ6xDsa9ApnVJzfI+y1UN3v8M9Ow4U0J+5ths
e84hK8ac5mAU7XUtbuJ2toXvtZu48de+vdViS5F3f1WTCZKIjAdYgZs4efRbsLyZvf9LWzn64Ejm
AO1RfNzxNTLuiI2kdHHEqnCLSC2jGnDLlUTZdm66Nk4HJ0j4gLEXqJE4BNqzkO2RWEpyCAydWids
VjNpieZBgVQQBDKxWwi0aElsYN1Jw1FEb7bzcMR5UkwDuApd/HaqOjGOABV9VsjqdiEcnvhQ91H+
OpOVuR01p7SpC3IMlblD3ooDxnv7zfTenwIW+zIGOZoJK483WlF/qLrTkk4r83ACL1SRfYp6W+0p
+fUmN5aa5Fi6kU33Gs2w3t/Yr9JxKc51zUsHkNWBBvHd6hNTmr1HJ/bOsVRdRmEhlkZZPeDQ/yph
TkqmsT3hkVLgqLhKqqO2d5stN2fOLT6q6YHyvAqPc0bdHOPq/DyJVNNZmPvPSfjuv0i6PGYyyCCC
ws5kts9uUvArWVk9UILR80x0BLzguA19659SDeKrruDoU3xNuPgHJ7r2h9Qcxg2ohvIj9g78ORpE
Bnps6CE2Sj2EQwTG5sapdkav9lVVlutFembmS8aF4JsyjRMrZ9NEEopyvzIwU5fFtsQFYG7dWnhr
rzvfhchi43u7qvHye0GaxlR1BdiWhNW9eQCbQF6ejnF1ynmsQDEaiwEIA4iNkhRoitfsnTPY3yMt
STpLj1avygetEjVYhnQOFlbuiZrIoGl3gNfJbWGB2rfowAEkrTp/rEq33jUjcueADMD5RWiCk6IE
sRJjosF1macuf/7LOfYtRRUIvUHe44MJ2PNxuXJDr1bFbpHgkhtieQXz7noDFzMQTC53GbTFXsvM
QFIQEnl4WkPRyGOgpzMLB6pIrgc4cO0+z2RlOfhgzkCyPreEUWBT6J07u36KUhY++hGg51RjakJG
BqVSgQ/z0dMFOWzgngR4of0OZ7KQEMQ8vavyNTmdZkzxm6jiVxssJ7iP003INhmnymmfAj2I29Y4
OgKX7ApA9eERfCHN3u06Y+XZoONdgX/ZfUi6IzkDfaUe6ttxs7DBkAWk62EOo251jz8IOCMgpRnF
tfPgGnO3pS/T3ey8ag5uV2J01RT+/yC18E3/X38W3wFdOtTPPde37dt/KA/HVwb01cOXvEm6Q6x3
+G6rUNQC4pFzVbcXj53ofV5aHMm52KkpfLC4rZZukNpFG7pbKOf64punKCzQGyTcBEDtffLrXhRv
64/w+1G458t4RwElcOf72FDzT4C0BHH0IA+eTSx4qHH/+ZTG3V+pTKsvbd9nW6aApqZmhJvkAKqQ
PQ/zk9kbIMfSUeDJTJEBGxkPoRJy6Z1UDGRnurdygdUJfGzvcaNvraYo9Pck1TYrujVhfjRGD0tr
jcNeHNCuxElhbt0t9oILQMUbv96QjQpDTRAOaXFJb2VAgJNtnscHOH+Jk7jKP2YTFhKLSB15c7M+
erZv3i32Ss9TZmCTXFTqOhZUNA94bjAPfc4B1+GrEWx38zxN9QKu4eo+tHASqflV/oqZ+6KzQD54
aVofM5xV7EzLy77WyXfyNzYy0KxgfGptPFeafCbURa0ytmaeae/JloZMPugIEtolU6Uj8Mi+RRhm
CNGgpj0MUzqtUtsD/xMRdvL2B6YYH2e6TpzTXUJ/vBdEAOrJ0dgjnwfp4prHkyg3RRZCJSg3it3M
4amJPBuD/ZOMBj9RBNl/DjtbON7/STzcL8MAR/g29MITugy9jPPr0GTH3jyxwA3pxd0EdDWVhgCk
F9Kt0GZv4mMTx9bdbJrdbSPMOyqwTozu+upIjdIGuQv2gmzrerG865EZFcWQxcBSOsX1ojbpmv1e
u7EFOD44+zX4T35GLQFkE20HZXiqUjGqsjlloGoE5ZR/qKfe/KpAYRIHo/patt20xkUFf5RVnB1q
A1JBHtLkH0LIEG2Q/iA/47blgzWWSLTNweAHwVy575EIAdYF0/k41YWzQ66Suc28yP04GqzdIXUu
mL21DXmjxhjLnREgGBd99laVwtxR38DAtf1o98PGBtsMk2F24SWTlyYRAjmoukrGqRHeusbmccOj
Kptt5K1UikCKab1gD83p9GTqYZax5pru1rtlc+CZ/bI4abhm6vnbIIDiQ2xQrdvvI5hQtw0ORx7M
pA4g3Zxbr8WUG7im7fgDFenI2gdcpM8BFNsCEH+cXPEXr5nvrChskkJuwRaTb66MTYsrUSOq0wPF
YHT/IjmSJtLM2xR5OJykm+cfeWecKBsmG0NvA+jmACIcM/+Y4RiFY0t3RvpSsfHretqMPPPPRRQ4
jzWgJKu6H+Jv4TB9NqcSGIDWNI9Iukt2U9dmX/0O6HsdQD0n/NRzT2PEdxZwpDGwt8Nn8DV6c88I
+8FdzPB+0D0pgHqWbdLuBFRdvBog5VVWG0g4KstjO2bRIxW8BArZhcyBqmWdbzlSOaB4BK3LJYRq
2JvoA0brHi9WjFTXUb4fQRcOkuEJckxzTGF+U5Nkx07LI5BJVrI/N05wIdP8KWRi22uwh7gAZP6M
C0I3xbJBqJAdnAKiSGpyDGPtNJ55Vpa0oFqBY6gVJB+QjVVqA1nJ75TJNmV9e1xMc/Rte+5NVhpC
5vK51WJ3ZJpAEL4FlgULJBdMIVwXlVN66xHi2+vFBsh7fabidzZT04oAQnNWoRvskTc0lvN41GMZ
dHJxhLrY/jweeZdgmvemmSbT5xTfSndlmeDtNznSAkWRZ95hJZucsszfUovsvB/N2Uk2U4dRrbWS
9AQKrm1gD6s42nkSUrAl9jLnIU2juUY2RzuoxvwgLlY37t91ubG5yKgrVqXtVet4tKw1uWlEGmty
zQS7fjB045KzOVPha9pwKIBZOgkfRmoTTfjSXKJxvp4CAJOkG4pD5hg/lVhEf8Xu5zuPov6l5gH+
E5AuCgm8KvsMLnMgMAWOtHwB6m4pAUqLR+fZAQx8n0ypBJV2wB+FB+B2UvTd98F4tKzW+ZtCG4AF
rkJdtxRzaCqj21CWggEoAaVzxrhc4WwgxlvdisBRAggS1UpoVW6NoTDWNw7wloqjU7kfKBZaORlk
F3Rf5r8ixTm4zKYx7u9BbzqdBgimXc1AocsMWYtbtcVGNZpBjv6Hxb58LszCICp0IZ9ry1ysbn6G
rI7CdZCDT3tXlRDyBaHURefbnojciJiRRk2PRLVAurNzMS1h0MCYnRS62Cn212HJWUrQolDt3Tlz
Ly1d34dcTEtX3Wsag/DUmUDQ4h4xu8OXHjL1DUBuCq0T1gv3Ablt6YfajStktYEtgezgNXooh2a4
4I7OXwNdWJ3DRAM8qHrbJsEd5WsZIHJR2wtccysgMoVExJ9SQYsyD9lmCR/PadOjsJNtmHbM/Ej9
FLLqV5C+TeKj4NE3oFuGNF43MU4naDkzAIh2F1rGWgI9fZrXP7QUWrxuHZvtyvP9OWZeQtXvqyMa
IfUaY8+70luJLqp3Q1Ly1xwUAyC8jatLPDH+OuHoFdffr7FX428B2OKKory4DPe/60ReXMH8rlOg
OzE90ySwbm+9vgc0+6eAYw1k5ckJiu1AUrTkCCyt50geG4k3iT5JSEHsGe5dnPiDBgq6f7WDhVac
tCeqUVGnBv4NlzbVEh2oRANPmEz7wk/cPfWbbVdVCr8ZMmNDc7odd27P5TzK0rWuPSbBzP2bT0JD
p5GHc/4o9zdZWgf3irNHo2SQKqoDm6/IBoUipOCUPJtDyDY7QFRxHorhtJiG+mRkELYFvqAJ1pPL
unNRsgBntmC5QzZ4AtrdMOzPFRnJP+ggWQZ1sCaXFeX2ho1Rd8+zfp9HRRSumFVik2UESB0rpzX+
U0D1JpBFzgLmxkDHP3pRgRRtG/LpKQcrcBk6wTGIg+w02fZ18TtbjVRcZGJYb3HUXLqR48bmY/UD
DAaOiG4c1O1mjiVknqNgd4FhGzvoEqpTwhJ14jiChMSJbs/VOnKrU4EFhFxRwBJKzcXmGk1qrslt
RmbyVp0HoajbQa6iWOfv+8KwgVVww0fwNhZHnJOFq5bWTtpGjpQn+CaoILqgaG2nHZ5RIk85tlYO
rdka7ci4Daa1BtRtNACS0XFS00/TKYxANhxKA4gNXCs/4NzqATt764ut2AhAoJE9Nc3Q7VUmh5M5
pvICdtJpa4FZ70PiOnh35Ln9HSKh+FJDQp8w+xfWhf/UAO8ekJIHOGnr4gYKSVDfJ9klx7lJHvBr
/5XkY3VtS6Cepex8OCZ+P+HiSucz+F796qlCIKcM45Epxs7uoZH1x8lWxlt/svld+1LHY3aiWCog
8lxD4Js/qcxtZntR5ac/n8MJ9i8CX5y+Wcy1fQHNc99h5q8spomT9TY0GNWz2wmNNDLS+wGr4Pva
NaA1C6arTaeb9lA2bGNXudy5Q+gCwSImkCNrF/krOykPRmd9oxFEVbRs42eWOE0O8FxIHDLnsftc
4H4888HRsO17+4fQ+csmE49uraIT0y0jTgVORVFrimzYS2+sAKsLQr4iD8WUzHlkOMg7zQ6yBV0z
7J0J/7+F2wIb+j50W3xCAq+fZBdLTZvesdIvo18620Kp6aRA8fFUpKAsmEwefg/j5OTGMUMWbAae
ZhFYR6Bcq+cwdIs5ohjDR7xbik/K4Tm4DWSCzRhrcF0ojqOL/SLxtCwF8bkYZTpeDBYDyTs4Z3KS
Hcx0oE+EOGV38bdCKLATkp0iusTHhZ27cyajvlgxH/wNznrBRDnW7Q73TuDxKUq8Tt3EN/adH4LZ
XBuX1ybV/Phr3UnnQg31HkAj5dnU7m7iqwl6JjTaPCW5HfPLMgiUYD+aVvDBq0pxL92A37vRQ9UP
3sXRlsUM8mKAFAtwv1zZdDzFjfXciUagAukc4n4EE+Mm0Z3IJnj6uRlzeSQnmdARAizehRpl2Hin
NC7O1KIZQwXGGgpveWCwFXkUv52NPhPNhmuDt9kolBw/P2IUBT3SqbI0BaQnxBnou6xamnvfsrYr
sAAHa5wftuVTZs0NsoCNC3QiAzi4qElF2SCp2bImnNT8xzgxsiMeVIxNuKZecIGojmV3b1tOe4+T
le6+UmZzZI370kKkxVqRlwpLlfk2FYDRUxy+gH+6LdPH+y6yo/0yVtTUOKH0PLmF1pB3Tud0yMZP
1MYKwQJHrFYzoRVlT1LbKpEKXtsSnHOaOmsmuSo09dVcJSsVjsyvI68GsswOZBqi3i/BNAGN3bVI
IQCCS4IJj3+lVRy2VGDCUfOpF1luloK0KCSbwvv6PZTMy4qwADFyscn8FZc/oimxsOAcisa8cyVo
YmT5hlEgtAL0CO07ZIqAV5AN9sovVbvzeJYiWwMOMBtsu6oEidxYV8g0ncwzATorM89PheN+ptYM
/OQ++1IAH4VtiKgU0jyBIfwg11Rn2hAX0aslR+9iOUH/IajB6GTXcjzkVXooseN8EBUwkmaSPTKw
IoI7BmK6EIpOxc7Oeuu5TjzrGXcTHFpDT2QZIXCwByXItKZmpQOksL6wTsZ3ZGJWXt+xLHp1o4lD
90S0Yt2xqd2TF8kH1pZPkPPJPCPac9D+zHBKX8MiF2zkDLRsTLw6jdw+3EInCTC5jLD0IwcV8wjC
lE9WHNqH3I//4h7uf1Mwbz67fTZurBJ0gdSMtU3Z47rP0vJxyIbxue0g+wUOEr4iJ9myCprpTVIM
RzBfGWAiGKKVbCUEC3TRx+1bza6HQmKz/LO9xCTv0UuX1oLE1DzOjXuJWUbwbK88TUPCtqMLmn6v
CICRH81mHeL8OVpHFXLjrtq1qrN9K/sGGdTav7SLflRPQovwLGOAEkE91bxKdybAzFtDgtG9daaP
YBLFYUHnTWClEvnXeMqeoRfavGTSUnci0wRR2o6P9Y8BjfunMPeTe+UjzYbsjYMzT4ljowewoBsP
btUCgIisya8j/g6A7/v9xZQO9K9Y+JeI+vzuz2sQCwf/N9dODBdOEFPwPSj1clfcUqlbjk56dmT7
PKga57mua5xKXQxMBBBloXaLnB2gdneZPxonMgnk7OWr2/bcZ/bN9dFOwTD73o1qsvPQd/bTVK0l
hmX8my7zaDQp9b5tk4f6/Ht2Gr2voK3jDM3OADn6LgxUuDK81gK1JMgI36pZXoYXslLR+oWx84X4
FCuGo0QBOqmzBcq58ELVxinQM8oSfz9lyT11kWUbqqe5d4n7kNHpdjMSoKuOXsaHc5NluFb92SLg
AHbyX+02zh46N7O2yKItDjxU4+ehVadSFeYL+F2Khy7CPwHZKUy9h41GfWIAVr9gOXQdxlm6hjQR
zijoLZoKAKf9qrwT+mWbaFRYpAujB3OythuVVR8YoJnIsMaTX6RRduJQY101dLdLbZDdhqv5H2Vp
Uzj9Z1hQFJv7UJMcZMPdf7ii/6VlbBqLmuSoMsiQj/0PxsYOiqEyeolVWzxBnWzVcQfJ8lHfmBsb
1Fk70mdOtdfKemCDYngT7aW+oYtj37SCgCCrwhfO0/gwDk0PvQQ0A8ZCXJPV56Jx8KWuTcMYtQe3
Z+WanGRzu/g+s7lxIRPA2PYB316g06che7EeAJa2Mitfl24+vAITwLZhi4yusLSGV1d2OEOTSXsv
nFo94+HZFlN45LgA/4xMHLljyZCffBWrJ3AeTfir4pH4f4uQoRMdxtow73Lc/qWQ5/ycgDRsy8oO
WPzEq++A8Fdb5MV1r3FhPgnN+unJYg6NrTra5oO8DsU7ew4tNeunDm3Bdjny9hVAPGvnOKqP1nE+
Cug+/dqOhgI5a1F5MrA4W4Nelz2xMXT2IXMnZFR7KfIns2wDTuf0C07ILqXjih8dOC4r1lZf2SjE
urSL+DExuH9oa7s9WLEmmAm9bl0jO/Uv6Xk7pZrs4AA0vQkVwMgRsyPIKORWeXRkdiCbrUH/VOO6
Rk2TUgTISIXThd84OK13FEImiEiCVsYGRSS0nZERAKKoIwmsEZHCEJg/bfT4L21yUyDZQCSXHpvQ
8y6x22LXu+1sEyxNfaAfgUY+eGnFX8CvfGT6fzpM3OpQGOWEOzN/+IzbLcDR+/gqTOiwAHpVV2Gg
XAdOZoy3Ib44D6MJFoSYu+5HVxT2wWHYm09m4X2MwS2JX8kwbJBi7n1sDGntsTYMNtVoeR/NBvIL
bVnUW+prpqm5s+vO2VLfPFTAA0MBY0ferMAypK4yKHDrvraDpa0PxNievEglcTZjD9pOaiqIxm0c
E8AI6XfllpdQbmySBuf/Ita3afoqgFnmz2oJ+SZkm+kbgcKwNrUMjAOFU+Dc57Y7tROd4pEA3o0z
eNAHk1KuJF1bXcSc5zsc/EWzwC05eA10+1WbjACI1ytSYyFODp73u47Z1gO1IC/e7itwqa/TYQAf
mvY2795Bey3ovl9puBRxt6sGiI0s/bmOwIEI3kvvo0vuhS912l/3/3V+UoSJRWzvSiSxeIW5B4Cm
fY26HLfJSHzHIfrUvFbyYodB/SmrpvEhG4y/yNoIcE6wxBEbaiKNLAGjUOIc5z7x9Dx0bfA45bXz
QYAelUZOfXcdNWFdpMcMMkeVlpjIS/VWFHWC42AXIiKLA/tACFJQ2+gasNBQ+MCKt8jMjdK7JZya
FLLYwsqGRo/EkmhU4gulKmQMJNpJFuR7anpe+1y0mp3L7u1HHUVpDz7IMa+iIqeeo8bIsx+h3zCP
RVFegoOB2PfHz+9R72MNOoWCZqQoav47ijrnXvQwjP3e0bjS5UEjPeXf2boMsDCuUkiMvD+V9JDO
zysZa3p0F7/nu+0maPHdQsPOkbHkEuDb1Fn1QMq+AMr4DIAlvxSROb0gjRXbvyhzNuRsJtd+7PJp
E7VIykICU2uCxBDfw+TtI0BOsN0K132kbyV5WgHcIKE+r4eywX28mQBq3VNwldr2Xeb0X+ah9LR1
mYqL7eT/Pe3s1BEtThOvpnZzD6JRo2HMPwTNoKfvCnAd22Xanqjr7z5DV05fKN7V477/+F5fxvdF
yI6tBgoPtdueqVbr5p9tfYRMeywwkWenu/1/9f3dHGWN/4MyzfLtzeQO4ZmpS+UNQAAZDRKl3ATL
JreJH3FOFj3jEOAlE57zeTJzE+fFU7kfCg+8EVWeYmvrc2hm4xVqYnP6TAWAcemaiTg5NHGCW8q6
ik4cDNSXUkzRs4qgkiWMeKd0i0w4BcKeMA0EiHAxiIw7A3knZbzxw0OeOKCRs7tqD21H93vZNT+K
yGk+j1ld4NzWG18MH58jl3n1wBsbGsBAf597C/lGwwSoc4ML3HvPwRdHK5vsubaxZ24z5X5KBhO0
8VaYfJsG/06B7D1c/a/5iqCYXuIsTrdNXEHN125BEarvw4J6wmuPqqB0/w6iOLnzHbc8U0F2qvE8
+hm3uKnmvkfPY9U8HrYlkuMZJDvXVhHJR4dF9gHS2tYBoJPysc05W7dVUX+FBNkR33b+j6Ka7iol
hi/Q0jPWESS8H/ATpkdz6iHua0bhXvX5DjdK/gMVlkY1d7bBtpBIdLFu+sUxpfFXMFS50ID/aVd9
ENz9OkagDyEjvyk3fR4NF4lU1suoa56EqlHZir9xhSP6DdkoJPKtaW9K92/ZBwk0gN671ZAHP9m1
RgSjq44gX9tVCFtG9wH2oYFprsUeDyMyvpbR9SehkNy1gIN//zzUI6e5lxHeu6WBArELtr0jQHaY
SH8Mf+xL+/Q+wDxeanr5WmFJsQ49SMmYjngtGzDcmYkdPLpdXz6EAO5Si+x4aoNHZvc734I6BQiJ
XGOFHUsMsAljR4qjwsF7bc1NcPU3dY4YSHtWO2wY3PUSE/fjdBwmIwGxC2YjBxuQ1+EH/m5u0fjM
zVdWMjQPNDl9jEpGr3Yyhec5zKvHgzChZJD20L1adW4g73PxbCE3B89IeF0YQ35sPYhS3ti9FDkR
ZcKxvtIdcrs1kcLrQtay6HwkrL+PQoMCbuDsVBg7q8UBJql+32SBuEwW4HtTLpJ7aYr+EhWpsU6a
lH8zxd++UMFX5VjF1lVBdkZGO3v00oStxt5i34Alu0vqzv4kB57tA5D3HNoiLz6YvPsS6REKQ4Fa
dJDYVg1Jf0TyJxicm05+BoXzvhyrf7Apeeag8HiMK+QJJB3E5qeaTbtQN8k2DNa4lxMOQrrBFo8U
bFhVd6mSdE8tbgNRZvUcvIiyC07A5r8Vo8/tXCP8gxN5xLubmkyN4T4exeNNNyDR/mOUKUbqJ1Jm
MMtVdR4sNwWYUH/tSp6BOlE1G8KnBPiuHcWZvPjhTXLYhsHYnYCf706uLiDFhq0BVcHzjir5E6pS
FLXJT7Wl+xyzuJfoK8885tVMy8zU83aiZTiqOXz6AYFGJwA5ZCyc7ZKdNie09Y0UK7tg4+zJdarb
VVZbKvzwssTMqW5kjKwSyW3/7V8mohqNwd/nWbzWBDpBAabvddUADVyOePqYUNFRFlay54mZfYIA
J5iMkuz7HyNGY5JzxFiqjwJfQYcq9ZHVOtbdV8v1n5nXdS9J2ARnH0StG9xZdl/5VH+qhek9hxW2
2q6t7DXZy1R+HeukeoacmXdXO8awpnEmp/67sF3+lAbgZM6hSjnbrcIGpWuWy6fRmr4Ae5+tQDWn
TlS477Xf2dxctHh+dEyalt//x0mg5fzrIFA4HhPIHQNNKT7ZjZxoAli8H4yt/4TVQHMHbfXkAjGM
5EI1MKy81TKAlySkEw9k/88wVnyXowLfkh5CmryG1njGEhCXYqBCqvrUVLhv0K3FfjOahSzAfVFb
/8xhUI3rVxSydLOcxNzkOYjhbhxLk2qWfnqzaDK3V58F6iv5GmiNcuMNrNxz5H5uZi7sIrS3yaC/
0FkzPEsIzFWWfabCCo3+mBnl1oIMwWyStsqR7qxD0szOkCn/7irisDnH1oZDah4nu2U4nmWT93hS
dJWKqGijfW4ZH6aufDORvQrEPrKt+KSwLgFDBberS2NAT1wADUctKgYD6QKbEqs6JKupH/iWb/cS
glAX8tatCcY0anMoYUDtE0o384BDkap9kiBDPBjL72OTlQ+dzIrXA3fD8jXF191DErDvfT8Vr6LJ
wyO0wUeossBZcYZspg4i8tRU/OXPD6Nw//UsuiYOox1huw4yIsyb5KKicqZwBHz2yUtcOX3qGs84
OQyJOKQCqQwsK7ANK/aLLcx8aE9APPLNM8tFThCjTFuPXeqCWThYB280Djv7lS2C6WEwM/nwOwcE
6dUhUarEpgknv6GP02IqqNnT6a+tPTduFmIHD+a8z4sd2m8hcuLK6NjjFue+1UWJqxSkEAzmnprg
Y1a7P//+7NvkLGa63GYWMlZdX9imf/O/bJe9E/diEk9O6D+leCYuCmSbZ0e1uOTSmcpSv66paC38
3sBAItcq5fEWYqvWp95tIfYQGj8CrEY8KxRQjQYvVSTK6MWoA2/HOtM5dXY8XNwMzFueQN7nFY5t
xp8RFE1wkPStCJ+2wNUIzOa6UXOIc364jZsEC4Gv5vY64sUA+BowAEGY5GcvKvHuKA1oATOZfMrb
+EfciOCHUX6MElH/3YC0HaR66Qi5lHLaeQk2F3/+xWJDcPtkWty1fP1o+hDC9Jyb5CkZxfmgAIJ5
cqpPXZKk91geVKc4Alt/XOLIN1VjsHJV6X1Dhj2IsPFLlGHwqa7K9tUbcObnmikQy0AdrNIh8O5E
bOKcO8hBN5/a8ivZqLiKmauV+aW1p5cAiRe4X4M2OHKMsZ0wrE9I04gOhePUe1wkea9tlwEaruXB
kVG9xrIkuMtB1vzgQb5klWf8HwgFFfs0HQu2Tmx3PHnhNJ54UY1Y/ZSsOzi6TUYqsHH1oKDb4JaC
529dQBFXZUDzIbDNAoW3pR7IrZELv/b7UG7x+PGV17b1OVfNfcUd48FCHiLg3w2PsX/Iuy0QtkG2
VZmFK7LAubg4hwXTlgRKye+LA0CR9WoO6ccKYokhEkloHIqxquCQN8aE6RsObgrkr17MoOu2ZTLG
a8vj1oUKcswxBejyVqIK6t3iXmKopqoQn9wrzjd2avpDk51U7xxpTDJRIVUEZKPphOa2rAYDSXOY
/CaGbFjUTCuk3oCCWoeorreOTZ/+7bmmgPJNYyNZQoVnPkG2HZf4xYcoDIpVMiTtD5DCuHHW/g2y
WL6yjUidCzD0G3I9mYAv4jrRHFagh0TOdtF7UH4PeAdtImBXgqpsLpp8cYvc32Ltl1NzCVNuZnsf
v4kD2Dk/Bn3TsJMxdvwusk5za0qLv+M4+lL5cYpMHtbj2jMZH+oS1KZBN8RPsQk1MJ8bJlI56xTn
WHb5ATqL3VpCWeaTcFoIhil/uhh25+xGI2j2bc74neLWeBhwrXuGCLBzFO7gH0tZZOfESfQmQ/4I
WdeuIPBSnJYC9/tgl46ywQR246cHj39SHJY21ZDAggt4qlKnG/diE6AIx2JKj5aLIJGrxXU70FXo
VfWq11y97bYMePXJ5+riuvq8y0e9muWqmtDPS12vJrwKuKrSWMssqZrit1/VYrya+qrn1Y/12w+0
jAyyW+/459er5d7mpjLcBjB85Vso8H69hcThSzFrYyCTnySooldt3TYOoK55crJN8bFME/NhtuHV
HO2HqgALZQxq+W0TpebGTRxrk1txf/RSJGcjzUXIcW2DCPoR8r/OQ4wtVx5Y+H/p8E9iGAMgH9pJ
RWHw+JEHPZhEOxAKvNt5gDeNTLDjINsUxRXynEwcAmZjXB2WQFVm/C7gfB9keg4HKb6rImWgsMER
Hh7V/FMYxqgVXvEJpOzJOgOD+aco8gGHcYf6E05c/va52hDB93wT1WXlxsZ7D3AYXz2RY9A2yEQa
W4NQCwADlRvBFFSl6LaqV9FbHwonMvDFdjMOkimNLcXhX9Bed05WbZ08Gy5VAXR66wbVBmCv/nJV
FP0wNykEl3LVRugeFEJ9px6QvlXTWG8j+G7q9FfjUMdej33VsTNxLKX04EFthGvDt7I63lc4XASh
CZhJcLsTrHpegCMNGOAHA2eEKAb/IIAEIjsVZI/KAqtsZR4lMzyx8oI8vrMs/0dkCSQ8GWVyECkz
QbepzPsCp+H3XhHzc5BMuxs7NQOBHxFE8t2GOlDR6K5UC5mF5Z0ZnM0eyaWQ74mRchsFIECORgNa
pAW+OQHmXeVujqYuMkhvTVrjw7jMVqpeuXCLB3HtGOBDMvYJG1dFjxROAxj757qCMAsYHocTsNTW
c+d1QIGOoAWu0ylbqwbaCrUPpoa57chq3Yiwe6S+/YBLwwpaC6uqSgFOkkz9D0yr+69NJGMgCDY5
Vkiewzz7ZuGJewAQzOSZ/WiP4wAC5w5qTXckResHTb1hgILjphx0LIViNlSA8wTHSKBiIVsnwl0O
/DNSUfiIzsnQHS3AUo6kZUqaqg3nHByFw3fSPCU71ZCpD3ZLM4ggXzg5HDeBULEB3Tp4fyyQie6q
pP8GYP9PKp+Z4Ye4gTzNkkA1KmbWn6W9xOQ48waDMVYPsZE8TlqmMDaM+/+j7Mq6W8W57H/p52Yt
RiEe+gXj2U6ceXhh5SZ1mSTEjNCv7418K06l6rvV/cJC0pHsODagc/ZgZ3VxsuZWgpYes73OeTBI
em1nZn4em1ut63pr6udqYRQkwDXKGOGp3gCSyZt82RBX3pelb4e4AnZvwqsPqkelFMLY8I3Khp8Q
WHlySjjyxCYwS0iB9LeGFRcrJSvjYGVNvvn9xdj9Tki3bZtQSkgw78BM3//2v4TADgiJXTzclKQH
jCNMZQzuymAtY5r38ABh/pYnQQNP07K5ZpWjIsvj7DHwDBYGQVt9WLRfDLATSkIHas5CZtNbKgQJ
7UaSu8RCndmazB++D3ssk+bggwSBAyXbvMdlZxrJAT+fto6KMsW3IhE7l4gKT80+J4dzEDweBuiH
ou5ojMGbyNwlK5h4SXoH2/y8i3eBbbQnYKjwLGKgNl4VcojOJJBmlpNA/UUe6nT1hRfi+I+//xQd
+++3NNd3HWxnoQ9pgsj5bS8bJDJRTeNmN20O6bS2huJw78vbWHAwArykuw7GXu5bpt4n0r17xHV+
QnJcQDeD5+8dTfKnKkbKPXbb4nqszWBDuBlvJG3za5NWMiKwKn4aMRUfdxD6pHY2sUnfDc/uX6w0
gFZGlwbbuvHt5yFY9UT0L2wU6TYY6n6powomH7rRZkh02HAHtrFB5pLIq8RNUcMXpgIhJ6uiMqjK
ew5v2auq6m/aMeD3Ti75fU3NZSeN5Ea3CDMZCrxOv+3niACX5LWPik6kJxhKwIFItDd6MT3B92Zu
AMTDYOyD6/aMUTY90VxxsPogK+GcMcQaU2ylVRmNgppnfLKO1QMGJNTmCTRbTxMud8Tzihs8GRQ3
BTMjibs/jP6oTBZ1UZxyBvqCHmR9X9zwBMYspo3aDNKzCDGCPA5tsDnX+TysY4g/gOsaB8XKadWU
oEqhAKaI6WycgRj9cjaFUhINnH5xXoci17KJUwHBuDlGv+BkNvEOAjzP53eTqq46trwBC7aXp19q
+kVBN25VA+bQCDyJ9DaE7i0vvqrmlu66HP6p7zz3cxp4ivGeUBbvncw0V4IYfpgzO3jIxLBwqwoy
gpI6WxMCYFE3+fI5mwDmFZBxOOqwKoVU1dyfctPZwkMFXwkudxforwYGnzG+ro+NpW2Mb3oU+s4d
WflxVkB6oXoSmf2BbI9zU/YcdABX9AtNh577HSDv/6mfd8k/9sc+bEWsoYFrCv9T9Nd0Mhi4JMX1
WeAXMmAgXw7VTMvBE1k4FU2wUSkVoOXMba3na3BgbF1Yc537/DQVKJc3WQTe9Qdc0YzncnQOMPwU
fxiGuoLy+PjMcwb9aK8DCL6lKZJ7Xrcqs9q8T6RdhNDURqLYtl/7bPQfAtaLsImH4H2kWSTbdLa4
alOY1mXBWxJgL6f4VNwzFCGXTSzsY2e2UAEeYrkJAppd5yChRBQZpy33m2degsAAZ3iyz2dpTX2m
+2giwCgfTQebxT8HCLcrVKLmKedTHanbX9aZajhATaTCVfYzsKlBxACGdZHrZGY65zWbNkaKU5/q
Q1fCmbIQBDRosynTqDXdJwgYd6tMKW8ne+rtspqRnW4WAs6ByI/+2c4NC+1hDjpHfs5J9YjuvAzr
Zud1KL+1L61VBhtrTkLGynsvGl5e6xzkR8Zi/pShVHYdBFCvmSPs0Unhg9XKSCcxnYJOEfbPxjnD
STEfElX81/yJuCWKebK6jkWB2vjRJTD7GpB2zGDXk0B0QR9c07OwWayTX+1ipu+VlUCnHq++RV5m
fhu+DOgldPOyrBLxtPj9nQiJv++5K4cCRTw/nUG3x7S/ZwUDqNgD9ZYPN2mW1Mh01ASSR4zVP6C+
E9Wzo5F0yvuO+8GTqospypVnwLHTXuMGlkBDAgeX1q8C4ltbn9m/unS/14Li19pjGX0bYH2V7FAs
uv3WT+EGdQ2/r0gG8G7Ra3SZuXRSewPgK7Z5AsS1GCpDzzCm71cjsM9r3Sx8+RRYbXBynby/LX3z
Kg2a+nlIgRZUjKulbtZp04UUu94ru0+GB1w6F7q/heXVbuoLyHZOXv1cSwhEFFVF9nrUyxcVHm2f
uj7toW+croccX+Ayyqi8ybM8X0t7gmsQtDXMfc6HqxySkCce5L8OPZz2QmL146YmggUht8ZgC13n
Hzrk3Jf67ittqgxKRnNIAe/UDZh1XcjmtS4LMq8/+rUoNhY177OBAJ6dGrcZcZtjV1QMqFfmvxgZ
KraVD7EV1LinmyL33hw7pS8JWISRD+riblS4HFFI7NRK+S9Qc/NWNO5WgJ2Oi0vyvEugdqUz5glD
Wo9Yaljr5mVAB+vRAQiQtR74tgBSozzkeYbyM5LI28xWV91MC8ZnbB36WU9FN89nQ0XASjPF8tKn
B9o5Tp/pg2RSbmxYCbXLAqrXt2Ou6ls87YltPOf7aT9B9Vb247BoTG6vz22PDwtawp5RR4PsMmwE
P0GaEmZ74ONAE9p3gCXt0nJvJY23OTeHzhWHBpkDCEzPQbqtz4KYIaFJa9jD+fWsPz0PnyNTq1eb
ukpVGDiWsYxTNj5Lz19rYG+hLBsbwSG9qet82KncbMIhgFoPHi7wH8wN/wpeDBYqNUgTwKsp+0El
W6cMFDjgnZp1CxDtJpAlexSNOugANSQcKggwLr7MzMwkvwPZEvvPBJugwUl/Wm37XA4sfo7Z0ED0
03NuGx+6mAArDkeno83WpAnbop7oHl2unGUHcZi7wYekpjfW9UuGfEQ9YNPhBPejsqe1SHO6BTkh
8npVPjcJgK6qaqY1aLztcwHIkkfN/m1ADjMyhcX3ZtpYgD+jztrw/k0K5YQmiCLIeSTDAvdfPKfN
aO0ur1I7oq7Mr4IGOtDgUe2ygQXlHvn0rkE6QI9lbZ3YUefKk09BYfJSaKDAS88IgF7IOPArxrWC
4/fbAGfMxejY/VVrQ/2/5WDZIPNtv/nGdCpj27hnYC5vByXKlWcE5qufHwyvtd9yCuhn3C1K0AMg
j4Xf1dlPwh/yZNnYrA1TaNT0Jz3CBrhfv5K4yfdF2iJ+KEuycZSF3DNuv4sRO48RTnRr7F3VXLD1
293UZUb7YaaQdDUgk7zoraKDLEzPyJ0ex0YMoT3hp1bxJORARBGZATCWe969WaqPilEGaztG7gH4
l4sqocX2PAiE1xLo0mAJtyNybzmUb8u2GRfBHOxlhjgqaeFOh5bvNsUtgc6Fnqm7gAv9/SvRAFd7
vZb5n15Jr5ZBcvc/vdI5gAEq/Pk3wXHswwMflTnEXNkVTHTd+WCAonA+i6ELCw3fua0P5/YlSIGj
+yVcTIt+arMvPXrWlyio1y7OUnZ5490TcCmWYvaZxtYG7MIieexqP9n9tZ9ljvEg8cT2T/0tRHF3
TpWWS6tJ3vEVNcKU1LBEoTFWjY1n0WGfF7SZPORzPyRLYYXdZi8QCZv+qT+dBnnbAul9ju+xfbEA
lgKs3kzdZMHxTB5mJoglPdyQoTplJ2xluRbyQbptjX1/6McSNzd9mmgLnk4ykLpFtdJ9TlmwX8NM
ESziNRmk0rOv884DOlwfGiduljVctiBvAFMf3XeO0R4951fkKn2DlXyxPr8XHdkgB4sXA0t0Xbbx
7RkijDtTm4Bv3GhAse7TBzbDjy/NL30sWyej0W45XIEgQvrairzBXi1onyl8uhQ2iaDD1u4Vrnwi
1P1ux50ltet8w82mew4aHztqZMu6rh1OQOC9oVLePQsbeMvYcuOVnlQP6pnJicCc2a5urYlcV32b
gffXlSuRM7XXB5qP02bET0K30hoQrqLnYG1JuIKDTlShQ/dCcgttOjq/JurOsg4ghDYYRXSepDup
08JwQa+Hu3i19lAIm8awpOzVUlZ17bWjhbIhTLugWeEkywHyxwtmlhxOphi+HLCFC7BXayv4PLVu
skzEYEV5Vw3Q9mi9ZDmiQLkQECqO4hmPVIC9sa5peaDAp7rLAObDOweWQO5SD4OEDlqz8b13YFVy
rwP0BCp9pHu46pZxF3hr02+HG9N3f8KmQr4yljQLczK6oxY/6ctGRCMQsRFJaXM9Sf+19nrjEcj9
bEdbeLnoZgdZiCVghuBAwsHzsXegZxELFxITc7Cn2PUQlPxmUlnwAG9mbw7SC5aJ96pbekHPLMlC
N23g+s4L6qZRQVUQpumhXlR3zYsKMGVvpByCh9K90q/813c5Bnhq04t+e5e6CV/c/Mu7NB0QSEF3
OC/oogJaV8nTX99llqp4UWR8gH0Xtud52b2PBVMrvWPXe3zdr8/+pU/W36de5uOaCwMnz0PFIBAT
xEzAaOutGgyHXoKQOyXuntUShf3PUYONsxslz41o4ZZD9TL6xN3WbexHddHUL3lf/QQMFnfjbJpO
eYUKPNSmX6qeBREeDJ2tbm5wafw1dYhz7E/nqdgO/PR6Jk/QRRu30CCuNvgArN3loMA12lX14JGl
7sRPEsYN+jTtTNHAqevPeMsCNDjukBY1h8yBcke7CAwIOsL6GAjTMhRI/e7p7DlUtPgZHHD1h0kA
dPyTVcJAQ62noFzL0m+uXVCVNlChxXcihYN1CHRee13VvN6MDGIr6awpIRXDiJBetwFLrvjVqWfr
6BxkdVyM8/AcqJeQo6+gaZHCzXdEcqsq7BtWVvXT2I9gvwCNkhGLLHPTZVuYD33pzxVQ1oBtsi2Z
+xX2sNj0Tq9s7tfxPcnqHSCwNNSStx14UZltOFstlHtRwZ1wuQP6bta3+QzRQrlOAccFh3V4cgjB
1oUFQQRFdWud05ZENLdohGeh7tSlTneC/EF7nPUa4yCzA+AWMUA7OICgeG9umNNCqzKzWBP5LdxV
M1kdOi447lDz6VB1EEoiqNHpPncqMVzjY42+RKbxdEBtWm30sFAErMR58vfogbJ+gURwGSUloCeh
Hv9yqifp6ZYA2mGyf7hG5wFnPk0LV039RjeVP1UoL3tmqJulIKhA0Ffie93tt3g8TXt35uD/ikcN
OluA5FejOqVIn2xZMKnrpHANSGWn18IJ1LXu0gfqglxDwfsML306RNkEYF6ow0V64DINV8c4xNc2
WF36+LyoLK2HHlq5u8tKnRTmtQ09FVjHJ1eXhZqM0EOG1PilS58lvsNgAe98XJbW/R5BXlNZTbfQ
TZUB4Q+nOVyOJ+lN51X0iH5BZ5ghi53bb3SfXku/w2rKtj7Ufw+X5anJjasUu6/Pj0VHMgLVrMyd
vnxSemkDZk9rVCIVFGKg1WA2SbDLOQMoGcTCN6Ks7TBmcBOFlNmibxP1kVVGFjoGIDCWD+9sH8Df
U0pBRBxbA6qLqD0cWrurV6mNYomgY70QdaZezN65rdtpTFDHDcH8zSBCRACjySvyDGWCCSgJy7sZ
cmGvyOjDAroaYFsmq25tAI56kk2RRSW2WlblyjUfYK7k2mNuhfq0lXxNAib2X/qKOWaCOrpZle5e
hzWzBJnuR9q7WpkwCsGuUi0CCilsFJCmkFet8WIx7zWWnfWu8nYn/EklIRIRyD/VLtzEk58dsBwQ
UxrSXQyB+vd4KF8DbNxeO8g8gv2W2lcNNAfMWdzDN8oKaMqsDzstzaE7C51ut8wro1D1zq+hIeLN
h16Y3r/VBq3v6ScXDHPXtfAzsm3nb4UQ4qWJcv2iu6G18aAV/7Wifzsr/OszliU59K8nD+WEmeYD
qZf9Je6f+i5zA7do9jEHbU18NAC4PkjaxMfP1jC3jIJ/1EjqncfmFm/aCQaxHV52LkraQNtHqP87
q3PJsjT7A9Dp70q7O0CDYiN6y7l24aCy6CxuLglM5ughmWp/2c5v/gvM8wLwPHdmVmJCsbwylnlM
evjiGMUxHX3vRrniAxYc1g1cgIsQTzvVYUKOZdk5Y/ow2Lj9dC1uselrXxjmHxXvqzCvIaVkuk22
anM73iec039JFpK/Ff/cuV4Ft1nP8gKL0G9VK+gSZbnRDtVNC/mAAE9xpWnetYP1muaKv+fUfFH9
aN17+DvWYznkG4un4/3vArB3yK8m06kP5QgmE2BgPX6YuLFqV2p9u3TcDnTignarS18NdNS2qvsT
J2DFlVxA9CXLnYcSquQhh5o1iPW2fW5eRqEnR0JgjeZ0XHcyjIN0jfw2Qz32llI73vLUqyBfgaYe
iF1FItRAneWlzxjFD6er673uirsmAUNigRIBEuFB6aF6LTMCZUmcxaZCZ//Zvgw3bXeblimYhDA4
2v8+oes6fwMjekAhEgLpddcPYO7+7Z+Udm6eW6oeToWJLK096zZVPfBtsaihttqbBQXqKtuknYMf
Ut3DsfAyHDOVOsAZtNYBqYsIRrOQvm+rMZK5OdylI2G3k/WCnNVw18flcNfhk1x4TTFsdNOypLe3
2wDqYvMogRvIHYSmITycBkc9qxAVXeWt+YhCUx7qLlFyfmt7z7qhX2dq5ddVU9xaI2ZBhShl+KKI
rqu7sMXG6gAUanPQZ/k8EvDiNveKeK1b5zg9Rbd1nD9WryIdGlxljWlVMUhzVsjcvNiOCwQ0a59Q
Tex3LTcn1L2o9ZIY07tnNezGqdP6elJITrhjb73kcnQWDbxf9tDlYA+FU270OnpZE3ysdTw8+OVu
tAtDrXIFN44pd8uDYaAW1rBh20LvzjrqPn0oscHDnWAW/piDz/P0iJ5cCsdow3l2WQQ9jJLnZau8
9DfKh6HzxCTMbJErnETXh0ivGSej6b29SPBf1AOU/0gUqGx21qYrp/ScbeDmzt0/TGwtx9t7U4fs
f+WMr8H4HmRB6NUqu9I8tXq25QB4L9iMPshVF+6aHoByNXRpGX6t3wb+uogeJEEff1+kcbxiL2jx
6mCjJkFZf+oV2Ip4mEZCa344nvuHuX+c++lf+i/xwNl+ibdH13yqFIo8hs+MJRuC8zqXeL0+4W6K
t81RV/e8ikeJW65xTZggmIer4koLK9HPkdQdp60WTSq6AVLPvYNUenJwU1o9tTKdVpI59rZMq/SW
J04bZtLj758RgQ/aro6Ikci5LS3Yk+gI6AgekFX8zRrCyaNEskMeB/5WXyLBXWuv9RmX5SPYWv52
tIwhXc5NNofJcYR00mfIlz59Uf2cJgwGlT2KnfgyxnMU/HQ8Ly2is4smLKGrKAfJbJlol01m1Py6
dm+1wpI21ewzyU/xHJbOYayT3hGyewlWzIMJ0N1uuppE0Bl3dUmSDTQvAuyuVGXs6F8PLvWPQP22
60u/WwLVCqHEBFo00JXYkZpB4rbdpQ0UNUItwazx+PGs40K03LPu1G19RsVxnAZyhMlb7FjFVaM8
5yrHsx6U7ILEjXy7KSLdqQ/AMGMETlve0BRXSQ4VPN2P2jVE8eYJzBk2Q5/h1T/L8HpPbk2Oh8Io
cBZNeD7X3dwzOIALo7/8/R5+qiDc2wwQM0ktNjMup6aPlGMSlK6z2oMULtq1McDK146NENQiiJbD
EgRiIIMMFTXo0i4ETPh0Ww8N09Qc9Rmuhf2eBnKR6VE9AFX+X6O6CT7obUNiQOsLwCWz+Yc/H0pn
mBnd8WguwAeMI93pEJFdDVWAQx6OeEzE9d9jYZbj0WsBoDB0ZpE9005ZlnJLqBCIbq2bJlBrexs/
wTCFu9Rt7BzjmHUNxAIhpnI5IDlfR2XsFYvE+BzuWAfBlVpht6kjdft8ptx5jZLfG0PSrAMIie4m
gFcsgRy7D3OnxDmYU2fjeSMDSFKfIpknIlFbamHDBR6U0st4Ixz7UINzFFbxYC6/jAPU/ed8wbJb
P53KzZdhPfFLG1XIcIRK/555mrU6vwQkVuzzm9GvCJfHfpcELqqun0uf3+UASe61P5KXbzN0s9J/
CAqaydIum2QxtUD6OQ6xQ1goWNf64Jh9fMwbN+xkZZ+7dH/h28m25tjrXAaaOYR0rVgqAdkIaiqX
AI+HTr8MwAqZBsC255XBFq3D3z+9+H/j+BBqBo7jejYhrml955tJRgq7BZLoBEEjMJdh3nvtAPC1
GT06YiNJYLpWqiAq3DZ/5AHAHQysiT8SWJWCxPZzGvonbDWSZ9tKWDT2uAImTlosWIHSkDt17JjP
KsPSgUVCGzyaknZXvfTxo5y7vdHNQRGdxEo39aTsj19qyO22njcQk1/vu4z5p2beMny29Fg6QLl9
HhPUSld4qALDC5WKa30IWvsFjwXDNnME2cUdl3ukm+GzAGke1Gx6uJ8QKKkWVpd/CPEHuI7VD0u6
AXxyqukqU8EEVrAzLYG/NZ7wfT4MAc0/jKQB6NEg970z3U8kLeUNSLvj1rMmCBlngNrFlFvgcinz
EJSBefjWhP6m+heEoP19k+ASn2JvQB0CvI1ra4HT97dbkI3b//kv679jS+IrjueKewlxCxgCWId0
HOHW4oxy1QcKhG+Z1S9m5yyT0rQeSD+xA3zrxoUxIMyfoUgMmLPjFJgO9Jqsg1eprS+5Xf8wkwbP
shI8aF860eAO9gN3D1DTbl+AcdihjFI9BDIbd6wkcNlTFv2X76dlf9+vYgcEmg9s0aCOZgWO+U2e
FU7zJBFxn9z7VbN0+uy+p04G4amyu0tMZ4Mkqf/UQ6BuZ/cuEEMw2H1KIK8ddTDw2enRjGbbrJnq
O9mC8GlC8EBHNapTmymGmuF9D4XDU+sofki8so/MzEx/OL4KBXfdF18k9QpUyXYrE7BBjKx+1AHC
RIrEgWXkCU4kPOoYXDsqWWADw8WtQ0l527I02fjCFItLHxIL+YKYQ7XRIXpgGvJF4FrsZLO0Wad+
a8FoFuQSWIK86wDByglKQsIKA3gjHQJaZ/YKgAe5gh59GuKCNHYhJOSeIHgOUFVJyQvUSJd47EUJ
zISRiG/DYs5rJvpITEgfzf3l4KolDbp+K7nHdnUqIUUid8X8w5yUyPF1QDJFN32rKVfBVLG1lv+u
kxZCqwT6XbAcJI/gbni4QT9NYBftbfyxsSx+gBCXVMvUAdY7nhWQMxK/j0FRYhvWnjIL2pYelPfC
qirM+1YZNBrE1Fw3YD6vjdQPdr3K1D5BmmDt84yfrMLYJzZwQElT54dxinrTGw49aceDPgOH9NeZ
7oN6AVLnrg2bgoB3UN2As8Pvr5uuxt3OMqiwDvr4n/9ysdej+MnNZF0TF86/4XJbybpJCJ7eA+bB
9yXz7KPv9JtKmwbq5pRDNzWN4REYl7lz5G234ZK3NwUYU9dJIhZgIgwnwalcCuEOp6TA/0yf6b4v
oy2B7Wcz0EVn8+COiW7pzsgqWJNMBzUBv2bPzRbaXOsWEOSVHu3bqVrUPuRZ9ehk9nvOXX4LOi8A
BBNQ0DG3dm1mW1eNS9I7VozFphL9sCBOn96lTTkdSE1/xHUZssHkD3HfkBtmJQcUUIzHwqzSQ2F4
fqibzGv7tQ39yaVuNigXgfqUqa1uptn4R10aLjwOMHVeES5DdHfmlY4V8rk3FdCj3VbEsy5q1S/1
HQH412JBPUX3RH/DxnYBsDp/GKfMv+4a8qajiGyxu54neVYXKjhadtvWH93iCPDKXelCeTmJIYcN
S9Z6h30UDBQtWzxb+Pk7UwPlN9MGyAnZTJi0+dWzUABlmfHYrkw6gEbsYW+yB13V21tDhgRDq0QF
gS+IlMdWwNPoMi5K693OK4DprWBo9l3ireH9Bir6/F8PMr+58Qv6ZnEfHlyfXbH03kB+x+O1Vnor
Dfvc1JN02GfXJF0QGZBTKaBHQqEUXg3TtoIzLEiMeAUdrJISMh8Th8DX/IICaPdVDzE32GkKONTQ
4SMwvDqc2iJ5MIF2ghEea459kvY7VNDkGp5A5U0TpxNcXTP6UvTsivLK+glpBgCw0vK94CBO+NyI
YWSDNJqLfQ6wRZLtS1ymVwrAiVvPrwGPwff3jdXetshd/ykl5Q7/ZfeYdsw79pWPs7kpzdIPsY8O
lrqPJICaJ3K08MBMl0Q51jOReY28eO7MyuLjrfxZxailw7fK+4A650I5I3lras+Glp0rr52UZzu8
OVjdo8Z+r2PLNK/D2rehQzi6zcGcD1VD+y4cjB7pDFyMmtzM17p1DlFANYxlUsibmMLqF9LG9kpy
p4/0L0X/PuyOL8ympifo3NQ3nf6+waVL/dqqQX5jGSs2HC97NcMJmhWEDsaF3rXV01U+es6yB6rg
Ka1h1DR/Gd0Ceys7MASMbiq5NdqKgq9hi3JNk7pZnV/H8zJz6w8FPMsSCLp0kK+NkpqpW47anmvU
9/pOzdyXivJLA4pl9b1+cEKYHoHZcnsgnM8/mCzwXwPjFqpy8ABoUxgsSVX/dF1ssBVkigK/fPR4
3795DYDacZGzFxY/9vbB6RRZBHVRbUgMwTLJm3hl1YgZ+1w9CivrI+FZ9vWoJqQnS6fYwQg4O6IW
QJfZEHd3vQCpCA5y2VuL1Pj87aoGVtxUc3oxZRyyrn+2JrPYCR6YcIFSuDvMWUsbap5LGidplM1N
Z64BXgYUZWmE+wkqhsO8Y79E60A9hUFIIMtruRxRBdzBShMi5vNZUg9NpGa9Z52G4LPI80Wx+ZyV
6M09KeAkrPsps8sF/kA3NEZc0od+TLZj4psvPwM6qhdpjtnWrvm4NNLKeilYfaMckd21NDOPUNKG
TNcczJokXXiTkEckxtgdLgzwcUQ8TMzlkrKqCP0i8QB4RwkktdNqoRREHlr5aHgl+UhbGFVZdZLc
AYJtr4dhEluCvVYpzG5v5C6DBVTiH5McCDd9pvvGuS+b+/SZ7ssoTELB97j5P8T+fk1jrL++ol7P
yI1HzlOQQWblcJJN43UGU9xza9YFd9Pa3hQlPHl1nz5AxjCNrFme69KHvPHJma2rwaUA86XMKkiD
o/oiQeOJsU3cAGicbOzCUfe8C17aEV6n/xrAAFiF9k1ISjv/QMZ2m9aoSUErEhgjyy8OtuDx0Uzq
MpryvHszYPU9GDz/8BvUMhWesm5KMULwawTpQnKR3QccciOtk7rXXWx6odV0HjYeqFZmvBQPZZo4
uFy6xVY3TSZJxKBquEaxonrgLM5x8WbJSo+6nKi1ByfYSI+SGOZgA5K4izKDIpbgJEY1FbfCCs/U
+M3JCQV5KX7ADiAcYk4+4IkN6kBckDsBrO5aQo94q2ODArYRPrC632IrQNLv6jl2mGODoPb/RSeB
fN+DIn3ueHBS9CxKSeCZ39j8fWdlZpD29t353oZq9rqCXevK9Pr0vgbcIIQdSfHHlL+DQNa8w10G
H3jpihtZAKIPsAgYXLWsb/K6yxd+73fvtHk9TwHlBV6khXHn8Q6CCdJrdw5uHVcuVUWUdU3+Sod2
o2ONqbye8KP9ITNYstGGNneWtLwNpA42hWXBqQeS6Sb09d/gLXU/WFZ5H1fg9ATYJi51vw3fZmaV
b2M/pbgTlsO2D/wD1OvT/RhLdwnJ2PxkuM2vM1St3OWYGNmpLFx3Oc1nSfwibAdwjM7Ol1qNEd/d
PmygZYDSoefe27yFX2M2PWcjsqs6TKVm/y+Pt8Ff95SeFYAtBYctE1tLx8QW7BvrzEYZGU5FAnQY
gPdRsic78GjITp9Zn2eXvg5vIQENYPNPsZewy/z/Vx/A1SgbwMckmamEZ+/mYGYM6rZ2WO5zdj+V
Xbz61q8jdN95mm6f/Zn16WVcL3P2bJ4XGwozhtPHny/CtGH02cy5T354Qd51UA8vzSQqURzfVX89
FHhi2I0tBYhmHuha5WHP9BmjR6B0Q7aye7h0f5ulB3SfPgOqGXbNl/Z/nHcJoZBiCfNOTiudSC1o
0S5zSB4vhEyQZyU1+IQ+dEnKhv+LpvnMUvxLpdnDvgjO78R3kJuwLWJ+F+lwpbKpcBv/VFoO0rky
KgePf+RlnOCZPqmhps68DZyti42MPXFrE+C0IZOBaxQubrzmH5MaICLtHjVANOly7Bqa3jxxjF1l
cZoCRwDkKCRSADJi+a8BZsAQSQ+kFQZSOx5PKBWoFgVbXphbaAi2kDfkrYlyi/BPnlT+yW1Lukkb
aF1c+uqmM47ZpJZAv/dGqOPgrLlybeYcdUsffNjFhfZUW6AbxP5Jz2cQxFqqtKeRDnHml3B6wz+/
hO7TcYM/3CSzuL5i1qowLHqXJKlxCpoUEGnpPA2F5W9GAxoPupkbqYIlt4x3uvn3SWC3dWHJ6PtF
1hs2tJNfeCcwMdlB+MMzDIMAb4bkI9KzSP/UeDaLahcYWpAU/OeiXoxg8b1M0ICDrInMljp5BPr9
OzBHwUnEnKOQK8DVm5NKevYsVgdBDceNmqCejsIzAFQtq/zBwQNnyAkg1yMcDqEZ5v6kTXBDuiJ/
UZYBRWtuuSdYBrvroeb8f0m7sia3cSb5ixjB+3jVLVFSn3bb88Kwxx6CBO8DJPjrN1GUmz36PLuz
uy8IVKEAsrvVFIiqzDz1fnybjnPP2/TJa55Tnl9YgQwNWP2eDD2In8bEyz6l3ICyPdxJJ+QF+adm
Nb/4Womzrydwm9Bo48U2FDSAsqbRLuqeLLWG+LUGqoBWUTIEwCs7LjiBrF7fCEOgPlJxHWEvBohD
XnvldagrfGjsOt44qK7Yz4LuwEqB0hU6J0qAHNqN+euIgsvVKK3u3Fo90JkAXwI2kRU7CslwVB7m
eFRBnBjB4CDrXky83CiD4uu4xOkwsO3HKI2F9tLa/rDr05HP53ieAE930KJ2us68s6kVxZr+FJ4T
Z2uoYWrnYRqmV/wkR/oDgyol3ivmhD2dCqrpti7sKyvHE+FHCGLSpCrThBKKzYI4YVFSQNDvjX4N
FGDVfj3/VmYgCrE9+YV9mzo04F1xp1YcNYePIB1BY9qsONVTfuzd/uYi/6BMzhL8vt0O1EQ2zvYB
d5r29IswilwgCQhUCf1KmkZjTzaoScmiCDsan3R/7K5k0fQ8CeQ8PRe9ODZ4nVgFvthOfnDK+1K8
BFArf+A1BM1qZskvlYZKA1SDZwdHATAhMRkWld+/lIClPLA6gkSfzacvOYQo/zEsrhkoKdT0Rq2G
141MRhE+ScyK810JSGDo9HXtr9OoAp+NPsQVdL/RvbdbO2HViibMXWwtPvFeWvMis49m8kpA45S6
HyaR7RbgTnRBeyod9zK5kI0Cw5G/8zrk4BzVUM+sIIbkdqV/Gg2+X/wQgIDqbSfjbp23UbqlOOSs
kYuheUCJjBdLJSSw+ugl8FMI2TYYrTY9cjqozcAr4SbhrIRm1zjuoyj/sWj91AmOiMCRDlJ0tfWn
gaHXi1XdmvxEPmracW/lmXiajShKw39ap49/dFPUvHnmhP9zTTdC7lfN5xYsBCg+qL+qErMDD8Z8
5ygT58wPdqclL+C6Ka5DAUayQXrV12W6j13iC8Ta9nFf/My5J1HpD1noKh5QGi9zDkFqE6nVxaYe
xagZkAKddhRHfm647gq87nIzmMgucC2KXqjXVY0295r3XsU4O06RC0LcmBdgP2vrPXYo1hs+OHvS
F3YD01wD9aJfxmryr/00ZSAqxnm1U9tnq2856rj9fJ4J4QnrjfHXcQRRo7r7u59jMWnUlG5yGMEW
lE2VeUKpunkKEnDyrsumwMYj48gcTiJKcDaH8dnpRDaGKNZQJcOzfZvwvoxvpWBHHrsfxCNJpJUN
svYrMx3b3cItSeyUd2bP0kfbgx62BoTK2INJjpoW7Hlzj8zebMujJ8Xlzn8XaytcEQOwcQek1cf5
ftPaB6cW3ePQynLNncGCWBCPXq022tNjtOujfO83fbSjp21QmKgJdvtXiFGllxw6oPNTeJmeeEP0
CrDTnkXfCt8Yn6nmzcO+QKuyT63KZv0yqFIOBkeZ2adfYajC+jJW/halI4Dy2/7nzJP5k4GqlGcc
A0jo4IJsikxqKk02a7/LIpXr7Z7Jh0mji+MNlFUjLzfY0VpUCU7+U/a51Af2AlQSPyfk90wclWdW
t4mxi4eqBKplzg1E7Fs8A0ec80ZxtYnNuFprytRlourN/IeKQshHcXabYcpi5+ZbhBfgkDy06Lyc
Wv7ON18NTJxAQYNeejUBI39AnkSG1DR8AnXjYptE5bjYmiFvkRKlnLvEnX7S4OKfVwiico1j6W/I
zULOt+i7Z9El3bMEsmMVpE55IrPXvfLRBuSYLGogkFfv72ZZbvsHZ6jB11cDvshRqsETvneRLNvK
EW/cdZFw52pYwy7RxuGkdU0nT8jAb8GXWT2lbuG/KNAK0ivWp3fLFK45W1CbwU/80VrG/nfzyr7W
kXXSQAakm8kXD1rFzBJvXWrkl4yB7YTcLWrrt8APQLNeRTlT8Az12v4Jb07i2eXdhaKwafUPutNp
SMIgCpyUCSoFWINMzLy0rVfizdai29KAM2YvpibHULp5dx1UA8X7CJwWULLP4lo3sDNX3+TCb68l
ZPVqIy6PSqjW3Acd0luNl14oYg6O4qwPZRDsignV5Zt5bj15OGw3EsgbM91E/fIIURZDM9dZPxm4
gFqbrl+A9Gi+9HyF9wtSSD40qGesLW2Pbd8+jmMXB3R58lSz4cUBDQBAz35wCIzI2Uijtd8GS+jr
Cip/JyjIWm8VCMlpEtSxk6dCmKCn/+LiveBgdN7B8wHTx19U+qHAi/fc4D8mQKZ5moBKVc6Yum5t
nlHwUt7mLOH3a8x2EbFgbSfjCPYorEFrUs/KcpRJL9OXkfe7mi+4hFBvXpa683gjvC7UAdgMsmsQ
2dp+YVdNFDUB8bDe+Wjgzvc+v1YMChRBDcq/n2M/Bce9Z1mP/lhVaxCpxHsyTVS3PJaxWyI5itpU
8lFjpLK4BEFyQJYPHNbki33zaJq5fx49fAhXQZndlqJVagMIEAk+CycorV3PwFMnYpY+ibpOgC4n
qgIfVaSGAaoY1QS5a4eoFJgjyK9kvK52hl+2mkQN+ZPkz3qKnYfFLRLtbA/BeF5clQ7tZxQSAiOi
lqcB2RcgBUxZtV+uq1e1s4EobLkFBUUdry11v86EmpllLbpf/Ne1q8XHh9QJ08R9Wn4sUXqA6nWA
T6bdW1QN2VezBzTPZBYSlMp0+2qts2H6bFSlHXao71r7yl91nb9CVmi8OHjPeK2wBPn51PF9DerC
HU1n1QC9gMp7AZDIw4uYa6/ID5yuu7ZjezhWIlpp1jg8aDhOfAAWu1mDkCvfRYMP3/tABybplSFq
bU8DvhqlXjVYn5wCouRLLPkTF3kRCAme7/xQTQUFYXBd3PGU9JfeVsq4uI35uupe8EiJw6DuruZo
9hfTAncPqCWgOdB+bMjn+cnN51ubvhjs8Heh5W9m+hIVFb1f75ZllzAgtY32/qoD8iH7hk1f7y5x
Z0qaS6vmSIltICrsohoV9z5OrX9iAN+MNphtUNGbrnqmj4/UEF3LBP6CNivldfHrDSD8ANpO+MdA
LJGzcKR97+fnNjI9YB4sIHpiuGeGOjNAZSSPd4OR9atYSlBEmWbjnsGJd2vGOK8FauaN4whuhiMN
0Ow5erZFDQBYN3wnYR5tCqxnnFOQwcDY+dI2TrM1gRjakq8dKxv8aXMAeYp+gviWqelbirfxTH6u
ASVX2j+VDhbDLObdquxGiMT6ET8kI/jibL3J8DwDiKU2Wux+UUIBUVc0uYqrpwYJ/EGrduRrXdQw
4j0Nk2M1GeqDsHGamkCnwcRb/qpF9aUd5TxcGvPvJg0EkeBh3bpf+j5ud4trmWVEAeAoKmzxUe8f
l6MZSzDNZR20LL0edaOtXmDHIyCyCBYrse89UPPgrQH1CUID1QTEEop14bTNU1vYzRNYXW8+MmmA
fF2zA4XWoUm8y6RP0clQTRlZEMWiLjXWyCHUkFh1dJq7y9AcWnixi5c+6d8W+BAlp77Zq+VpDp7i
5qHX213u2ACr4TsVn1rHOqPQCwdv1K2SBNw5daI9YR9egZcmQY2SD8K91dxV4bEEwYmLROkphViW
IzKMpngH2ZkDjh8Ii0dNx3wI8Pb+oTFdQPbIR7g9QvT9PYT85PKgGrg3Evc50BheguRkIJteG+CT
h0m9UpnU+535L6ZZY27k4GIZ3vqofBGFZRw6vKxdfX/QNo2hV59Q5YfnCFQT/zStBt8aIM1biTQH
RYQcv2s+6lqlI4zXwfHKrdFDkCLo8woCna1/kFoBAka1EsCY1Sco54JYMyshTy/w5QKFM/tcdeOt
AVWFuU1aT67IR6Meit2qDdmFCuzAcrNqZObsdM3A38lNPRv1OrVfbcZeqTmBfo0sGqAlxrZKEPj3
xWenpnvNAdVAtaWjtsLUN10V62eWxyLU2r+KAgiBFbmo0bsyhSAH2xkaHthJVOln8s9xXNngEMMU
hgx6AF64E/kcaOUmJ4rkOEaJMHrka9du+lPSMbz7Atg+nPAyDg4Rp+i6QxvHwwnVKZEFaTapAtTY
f3jJ0U+9Z4QUsCyzxA+QHjfWFAm9E76WPjLavV204G4JmrkRg3ntJqA47/xkZjiGKiAHflniye84
aXf27X595ycTqudIUSXW82y1EGouhQ1trDW2+MWFaVM3gmcZlVxHrZQiBDLvAbWPwz5KKxH6qqGe
1QAHv0PRRf/RpnGohz20PQCFjp5UEQhYMYcCacEY6c9ovSxEI64oAygP/ZoYZKAeWlHM3KWZFOkb
Hki/vKybvwGiDu+sgPFf6atg6llzmNwBxCtWiXIm9f3h2FrYWjJfD5HTbqO4F6C8zPlek3WNIjEm
XjJWTc8Sn8/cxXkheTJsERO7BQeMMqMkSs+ohv9BFspmEFbVSLdjkzRbqOGdFyQTZ/9jCCDkFxFB
lBJlTAz8ASBzdQrQtVqqIZOaIQb7iK9CRsAIh808ouhYaWTk2A9L4nVdllgmLmsvo8sFlhXGUT0K
5rXVnVCMVJdeVuC68WXsLGNPrEH+mIDqELushRHojiCI6IMolo0g6lWxi4tmkUk9CiPzPZb8tCTH
v93pdoTq9hC1KZP2Fac+qGOcfIZCnCgIRzuqXjyvei2IOOTdXxqyelHxnumAGWZkwIe6SMi7U7nu
KnvftHiFwVIdeNTQswfe4yOtmdVqsak3O2l8mUPmJK0aLOc6uB3eF6MBdxyt2zqVGqHh2bnY5KRw
bo3GwdfM+Z4W//3t0N3Oyzgj/iv0wLIBA0yN2kAfMl3E2k+8/mRSgzq6daTX+nFxUe+DNADZbWrV
4awMsNjLnEUtQC3Y9oO71vQvGh7snwMZbHO9cL56IrJ2tZYbezIT6HjmpW29tVoen5wOTATkl2b2
ecI+9LnV0/iK34+/In9RlCBUgQjlxfcM85mV8avppO5Xz0eBRKu+KwbDuPpgMbpWU2xck07/UTmF
OMR4Dnqoty6MkwVdb1dFzL7etTsghwuJt39XNyHu+WuFdG1EbLqF2YWpbydXw5mZmoujQ+SwqNsB
J9CkxnjKB5zHrei6qLaTEEHt/5wU5XCvd2D8RJ7MOwvNScIEQiih5GYFDqJ3m5xFWmL3SV1qaHiO
JBtvFPU6TaQq//i3aywLWTFO1iwdxfNFBmqPSZMrjlOxLQrfyjWqQyIIiwxAebiu+XUosGWLWt26
cB5YEtQCTA8TCNJRRD2V9oV6FEI9IfPbUmRSU1RPifmZkJidaK8Vk9mFkJtVa7IHYI+2NEZNjW+v
QyFB5bn4Wtm7644xtl98f18ISjLDxSjcPSrewDDGkbpCAXM4iICHrkDuZk3dXotkuaIujft9w8Mp
QOmcI/NgI3NHx0He8LH5X/mQkLjNpWndScoI3/3vK/6LxSrIJuYoO8NN0GqgSj+5TSEundf1u5Il
gIzxyH3qor5fJQrOW7ccfFfO8JaXRb9zI90ER5eB8y8TWu7gmWanpI3FK4+iYhdDMn2bNA7MMk6A
Pa7HFY3qoB96CoJ0O4ID5pUaqHMckXVIHyleNxqUmpl4l6ZBB9uEebWWB90xziMwzxUdSJ88ECOE
kwatZuotJgoIemgmJ8mWfKZntqGumqIHh2adXFrpZFdqXEi4Iof+XPkdcnPkatJshbdW9zz7BG+O
gLpYp8CqsLvzCwCxPCMJSS7lgz7KqO0V582J/KWSvVoGWeFDuaENjHUCetC499j3lktozcdt8eBn
Y30pAKJb43mZfAfT1bZoRfalLwp8T7scQhs+jl8Zl1cK8BK8ENHMCJW8SaDXl0qxBJQCSsXtkH3D
XrS8MsnKq1Q9zyrl8ZYKRvWPo626HqT54L8Gr5P6a5yx9QcBE7RR+nOQyWA/2fyFLC2BqyPWqA+B
g/SrdWxNYvNhKOrG+pCW6XOpEtHUpDEKNcfWcfeUnF4GqCeM5qfvN/wwW4pacJ6lZ9XVar1vncb7
eTBVLgdc5JB4Ruq+daXEl2YanArHa1+FY3lKysLdylq0ryi5B6NzwuSKRjOIszzhUbOWLJu6NWow
r35lpg9RUXavtluPa2v0/APF6k4m9jVqjjdISuLMpWbHGGW59WpqmRmSpvu9zRovO+LgH5zwEPpZ
4iZwe98U4WnEDiqwRLicnaNS5/he7UT5avJaIUYKtlaQtsvS5CCwmc0eh60huEXniMV/HyvAaie4
vc9tfBx+F/YvrmV3yEiCbQj67pMzruypTraLRNFv5Y0WuaO74VqtYKoVaECr6NcISinUF47QwE70
5o0jnQFmUdcLzm0roD5TOMj4t/kWyjk2RN2nLDrPXVDlRGeyuQHZUy0JToGPnfOGJt/C/eknlOv5
fjZpxXlYTaae4TNrXcd1uaEFvciozjq4ewJzKFdA7vCww2tXCR40PKzN3klDchpqRFIQOWk4c6af
Rsk9hfjB4/+3S3xYbe5SbAKu+w3wzNkOMuefCepSMzMARLrOz6wrtOeqbT9zhUgW+fhb/2/iaZ3y
fZ3MmppjDYZOcGyPG5Vx+ASokYNc0rAhTvp3izjpcznNY8RJT9bf56Fy4m6VZZ4ay/ZaE0/LNZYr
qtElVl1/sd7H6G48FIoIswBDP6vqjcW1fpW2tRcBmlfnYa8awynSdNdJiFSN+pSH1PP7zAF04D3I
K0YJIoXp4tKA14I6Y7WE66A0Akx2LDd+N7SX0hL9jqOmAFXdeXshH/XG1m0v1Gtl3IRagxdBNcFV
DfW8OpPjPE2vp9CCBt1x9i2rUK+JQRmbFwBQ3g0s16Db8PIAaXt1G8sAzaBrvt9GE4AyTlQ9oEuT
bp+M1qn1A3Ut6gZ9YEOCoKtuXhpyhZag2sxp7JOXjShVo64z6Q34PkGdsB5Lf1zTVL/RHEjyqVXm
BXXf4Csgah3QrrDiUfg8P+SNBGW5rHzITCknUL+g7tPAgAMirkdy4XF8iyOTGhplDWgZfJOFi5/W
DPweaxptMc+nURWbI8sWRhOuQi68H/66voqNxOT5kBG6xS3z3SrIDoZjiBVddRl4j138y5ocD+yt
qSRhtZXJzWY7EFIe/N34ABRetRUzkD5SJwMfbKnSJmMWbVA2ssWPI0M76WVIvdkcJ0irLiOaAVYu
o27xOFIc17xWxNeqIfN3PgoZbPlp5tB+j72bSibNp+V47PZ7cKgFfXrkVZytNFCN4d3LvfhFw1By
wz42H3xDEB+Z5c8RdjpBiBA6uXg247/TsZyXMi/1RzAfbwm9TY1vlnzVJIUZzr5BQDARWxQgmCHf
oZHYOHCZta/lCr/eXJBYNCFBi9JwU6FL+AuKfaPvy3hVQXL5Ri4jI83eDKwoHwroFu/dsenPvpk2
x4Q30dEXmhUaaWfvpQHSZQGG420ZlMOTKUzUBhS598oSH+Se/iC+lDZPwBKT9t+l4NdODuZfHYTI
TW8cUXc4fHY1JU6tx/nJGPTxz1obv+u+N3xNYhymF+C1AKWgF6wZ7uGZVbLbLreFqj9FB+TV822B
wR7MmXZ2uy0QpPsoPjSBYQJX0zHnjftsGwpLP5hnSC26z11iuc+1Epk0KiAasxyPbSeNzac8faUx
ikpxPrLlIK3bUgAN2PW4AWts+kgRMZBSB80u2zVdhHzMGT6ZLUAxFI+9rH+aPNQy0BoU0QMht3JH
yCOT2fVQVE9wurpcxSn8eBOVCTQ31e1KozGfAvMFyXAJuIEENwZIg9mbKSO8h6f6E1MsFzoD77CI
kGjHdz4oPrQ2379H2L3I1kCeBbvBzwRq1KFWhONz4FmoV0JlGWUdtbYmE/n5dh5Y4nrA8v4HaiMD
9eT39cEeiv5RJWzZGITAyV2NOT51oCvGC8Jj46QHqQNgbvrZsBIsy75BMfFxkigYdWsQKk+pz1An
OG3MIE9+Rp7+RdSZ/hXZRn9VB7316jVi2vST3TzmYCpCgTxAaZxJ5JrGqDya/prXKTtQASTqVFdp
lSVvXpLmYcbceEP+ptGRL+CufZWQJYFke/ZClT56GXlbozWhkojDpNzNXeCcc/k1AICzw3Hh9x6y
XhsNBdX4f5flw5g6ybpRA7k5hSgXmz4XYATEu5J+MjKQ/aCQxEUqtSsePM16SLXCffXHunsV+TpT
BnmEzc44zo0eytZzXoOkfe6HaTXUrHh19Ti7ZmX1QlavXKY0N8jtNk94FuSvA09QkeEy89hYXfE6
ZVm314Fz39AEjzdyl8omCbPJKa+ZbQ2oKXbyrYvNv7UJNF5eIWQwrDPltPLpW+kXf7XcZnm/ykHg
tRJSaCu9a/SDSbVJzrEGFPa5UnVHdmS5h7Su/JWuKpWooXinmPRDpzPUMtVhZeTlcz7hUEUiBejk
3hqowxSlxhzHcoqAmBoyY64IiFE9gXfRxkS3EPKvvuyBPFSBkxqg0bt5/2jOS9E0Wg9Y6L8C/Wdv
KDY5SJKbTumdjEBzPzSLDzlzF3yP/10Izf0Xcf8ixAdzyx4vsOd/Ebtctp3wtb2a7b/f6d0y9XA2
utE6eQZYsUCV3IXUo4a7JiRzVUM98lXSDnZZm39aXHdTl4G7qRSHr3scti4rOzHoXjzjh0hSpshw
Ae1Q/HFMNdT7//iaKthYEJY41l73H8tBIckFXXc6bA1PH9ZNz4I/hMCupxyjn73LoDHSlF99YM83
YuzHB3s08iMer9Uh0xP3sZD9NR/aM3fEDoo+oN9KKlQ+15qiZ2KHYNJccNkxfN575cHYHAVhu11V
gxneytwQfGQF1E2c5yxm4nvtyG8SD7w/goJBxKKP+DN2LeMuQooeamy/Gg/StRefx8ll/HrnXUzq
9VqmrQc8xjY+69i4opkMUkfj6jYfZGjw22C8XfOuNVwkJgbmbkFcCZgdWO5OhDMSxbOLF4Y38DjW
Zx1b0TW5Kcq3/b+ww3VnLJrhxf46soCk4Aq4BrBytBH4i++dtqs+aSNIBLidB1tkLctPhucZ+x5s
E/PctnRvODaaC/rsNITWJbTO1VwjwKlSZHs471BzQYSR4MHo/lFMRfCnbTgP0BJP3rjDst0EEOUJ
p10+nq52BW4W2//TkDsZF/zPXoz2uuqEc61aHSLPIG/d4KxrjS/OEV+rYJMNdHzv4OA0eER+ML8y
n20XF9T/AhBbsm1T8PxKUTQY6T1XX77jcfFpPcoBgwybiAxiYY8Ul9f4VnZNt1hTHC2nuPLDoHRf
l6l+6laPLN073IfwFE48TRy34LVlnC4isG1s+Kah3WJ/BJkM5aSm14ph3HS1AwJeiJZsZJ3jGeWL
ARt+L+t395HgV31lbmAc5kDAIzYNMDkhxdngy72YlW4fhOO46mi9G8qNwzYMSO0vEDzEh9fseogl
NPJLbkIiOEt6HpLp5pvALdkX3WJeKMuqR7VlBf2PxgXLSCL4qR0AEMb3eQl8ZsRBmQTYqo3bjjtp
fSvAe712naB/WGLrqr/FgvTPeGuZcZxJFqCZkm7abAA3hYK6m6iGP40oQOYXXVbn0R++JdDPhko7
Gq/obo2ItY8mjVIchfzOpAEKcTXuHBNgcMcepAMggYv4Wbh4UfaLz7liTs9w6IvMueo2FiTRKCIr
RjCvo0x49AIwPa00P0ifWOSlm2Dw4ws1LgdX3Maw9Gpn+wL1Z63s4n1V8+jIROujogrSkCib5KAQ
NDsRAhBYR6CDQNevNSRIl6HZrkrf3Ooe7pVGZifFf7ABzu6RWp2QJDPMRgAWwb1zz4APs3IgPT44
A7vzINKGYU2YEN3BEYm7973IPBpm8ELVxngF6Z5rD8inJuqNbU/f9ajEv/RA314oJA4GeVYTLNo4
LME0KjXsUIvGOC114AOvcdDLQbKVGmW0XWrDqUdxZgkKFhTUleOqFqgnbXx3jXx+GVYKfLE05DMJ
gPG7YeD7btGR10PBqZwATlYrLMHIdoQDttf7O//9orm6+odpiZ7vsmHgj0UHDn0BTbkKHW2AxJwN
2gH85ecOg+DiX+8xamjwXOMtB6+WV+98YfuruaJSNH+l3AZr0qJ4TwN3JZV3lZfvc2M9KndkUdHm
h1WQ3Ef5HV45jKs9afUJBwNjSE1l8THMUutmyhJFYbxi2zs/mTSBYu/MZaUGmiD1ioYhAr8ehQa9
LXUx5CBulyDzd74lxK3kOjbd8tSq/7W0B+VY6qFknsxC/RNKkYBhjuy5O9bGX2bdiR359NE8+G0y
HJgArvSDHCXZqJ+pQ5Bc3IQpf+czB+SlvE+/i1wmNlbQb0fX6fDYAH5hgShwiExsO+F59wMUtwSD
iGfbprGFk4u/zdd4ii/wRK1SA340r7LMRcqogUJh3kEt2h8yY41StvbscaM9yyoyd1YU/STX0oBm
rD0vJvUcNaGtNLYFXAA17WqRZWAx7+ZOqNYAYWcMsJxagC67BJOPzGUgxpvUCvR0/bYoam2T9pN3
aoArPRoDFzuT1QKbkCZ0hJf92eR4GwG7ov/UF1Cwjvyg3+FFULyZXhW2CuVPESisHw63fyCjgK7O
e8EwlQrPVcP/WDAsqID4ru6YqoipDLnlrNmC7tQPIxEHYYDzsJBMD6JIYCN8H4lw/nccwNa0hNAM
alDQXOzLADrtOK5116YBDY0uDbDvlpDmBCbHecOPcrFsM/nRBuP3DjIZrwzglL1tFcMRGsjZU2Zn
qNNVEbb2s0cR4nccPURrt8NBTTK00cmMhdiUBcs/ycrTDmZg2GsyU9Ayhm3qmKDz1rNPJk/Gi6zi
HzQI+c/ssfWRwVIzg7hLXnrLBXVjl38iVwk258wCi4AGDnXuRq8OzisviYIy2tWIXciQ5ftOgSD9
PNCOzOBgqFejQw4qIXcSa3wNQrlJVSZC0zzeCaSpN3ON4iD6m02lh2CAaZF89v+4sWQGPoq/CD2G
ZOJ4kMgG4ijgF6JMawF10LzI25GPGne0H1A6Ep3JSlheP5S+9gGGdrcQhUE0L/qw0IDdnzMLg4CF
pkBxeTGtEpMXjxAJCPDS60YPg0ibcDZxihShzrK+xTSmwHGuinGCHDT+FfF9NkK8yWyQXwbg/lFn
mr2Wje5cJz6iCkr521Jvt5psJ8ggwJS/wphXOVfWj3/gNFuEVa9jm8Xr8prYEd7r89Q6ZaNzJL/N
eALhGB68tdA/DXu3gFyrUUKRVeFnU8czd7kQ3UwcpSsRDQ768Jk4qkn5sQJJ23Mw8vqlMPI94WgF
IIIgn2qDGXRLa7DE7HbjMJVvVsDTdRrY7GQAfIZdbplvFgoV12iHfdH0n6PIxoEU0afMlK/UNSrw
2UjU17MM0i9QGBwfqRmLEhT8IJK2uXxkDhpyQxoaIgcdThM+hAJNuQeAJ8HJ1q84EznoB9ueJ5Hb
ccB92wTD1aum/txCmExLZHcC/11/Jhf+JPj0+/gXSP0AD3CycSIx7fWu+EzWXdziowFaimsiWRed
g9NVtZ4dj0gN0/DcXeYEPZ9v4T9ilsvQ5bU0+0xrz/dFt7gsw7zXIg1qFqHWuSp0aCUXj4le8wsk
WLvnLpXsIh37UegZ4E+qieKh3pZJ027JdF2nfc5Z9ejY8W2SiXq3C3PNeVKTgiHaDUSwGtRJPDWO
Oo6nXoVzXgg+e1drQCqW/LFmpZAno5DRKut5HgN7yd+675OWFSO/VTrSEXZ/atkPUyhmCRxoXboE
5y6qjHJr/8E3dykcAF3czDKzRyIdGf8ISXveHfE6DzSWxa21gZfP2YSajwXlKIxaKtdH5jJKwf/H
uaAk8oB1Kw8mSnW2I+VCUkVlBGgD6FGVc6YIJirhrG2B/wB0bbswEC8DFM3UZPL940ClkBTtBFK0
BKm6Bgi0AYWYW4KR5hcTYBcQd7ntttG4fnL6QjxbODoEiDVJvse+lq5Q7YzjiRbfz07D3ieOmeF9
S8q4myeWAIs/Wq3/qmv7tGyhVV0CgjGkXjxsyBaS7WWXy9Okx0hnA4rbo6Jcdc2W/UjcWAfGUPmy
QBMbppaA0DGwkIkotnPg7Hxf3JjAkitar1nTtZarLnEFqlmB3MePU046LqXOePbuEPzsoegWUmMF
Ear9Uy6qLU+RMWxcriOxBImR0KEh6poM3Du7DgThSQdq7tmk+QAcTdp6Wc8ddLz16WVVbV2U465o
ZHYuQQI1tOGHRYIkwSScSe1LHAYdKPDDdSmcnHqdit0wTn+MDNlBU9WEUa9PkABcfCZKUCbP5Edy
Lf7FFGr+Yv4uhHz/Io7uQl0RAsb/ccW8ikskjNXVHIgnrHuHpVvgSPWLm39tgKaYSZ8txaNPpgG2
FCiNBNAAVKPLAE0K7C+Lxy10zYR6ULuGQhuwnKwDk0NqH4m+jxpi6/PeKf0W310ImYC4bMzKs+b5
PcrKZyLAJZZXTr/JbBEcgPiGQqgxPTdIGFx0HV+MmaWZX6Ekx9Zgi5RK6Fx7bvvkmfxT7tRbPjTN
UeaxBjL+Pbn9ehAHrwPdU44al68gYQsTvDG88tgTZ3wScS5Pqzb9sMKJWvzg44zoaUotVDbhajhc
BTLH9QYgsZvkDaCnOd4fo27fQmttV6pldfDUIfuVfuZTlAEv32abqcS/s+ZUoH/kTb6TVaJtfOkV
L5HdoELcno3RKMoXu2PDptFqe0cBDFvEB0DUDq09lS/k4ia0JYpe8w9kGikfzp7lfiWLmkLJffiA
64S05DRZ/rF0wDhKo+U41I9ViR1kFnwtfFBKT0TCwlqQ0UONpdrNtpcAiJabDRhWzQJZia7CrgVH
T0/EsdKBf5mPHnsgspVYkRCDZHWhaVGLu7qcTjROfs4huKMKiXfkmxle1EVMVP2sFx9dCI/HTYbD
UqcCooFHUxSCLigKyeyMSWmHU0tD87gb8K3W6BM4I37NuZtIpml1cq878avoJLKJqoH+nIPDGpSx
gE6j3bogLL75YjsFh/Y8bqmi7V7r3miizgIbcCwah/6JXAVaH2z+i7Qra44U57K/iAgQIOAVck+n
7bLL5e56IbprulnFvv/6ObpkWVnZ7m9mYh5KId17Jch0Fmg595xWjNbJxZtlLRZk958E1iIFuMtQ
JQ/FeCVoM1fjjf+mmkCfxgzUUC7EupAHwN9j3XI3PAYstRFPVjPlwHQ6+WWRBdVUE8LVFgjvgF2i
uGrg5uhTNQbTmauH4rQ6tPAw1BANUcOpQagGoB/0BvrsSU9zSJvLayXuK4u84uEu8u6aFK+GpVoK
ht2pgE48c3m3+K03O0CNjNYB575v1LKt0rmMtm7h5FFMf4cccx0nH/prMLld8G9SjzW4yeYLZoGg
aeheACWpfDq8zXX70te5+62IbWunx31/pIgqgsgMrWU/IqxitnZOyW4jaD2M6cAlTS3nfgxdw/mp
Pe1pzz53GN84jd4eqQkdtI1hLe1bHaX2hUvKbrJD/4kjB98F4bFcb+gQWr8LG6Tds7Dx/29hlhyN
utNov150nKJuvSi4Aa8XVfdGg8uLUlij4VDBdKGLkLX55IdGOX9JZyMGkWuF/6R27bw7tnfskkxg
txybgFPuQSb6I4Ln4G6qReRuCKjcsAJMFBybewqBPDHskkNOGzyQUoqGihBM53phLs/Ua54gszLq
6W8qQOCr+h8GmliO3PAO1H82c5ej0HXJzQcdNC6LPgviwWlfyTJMogg0DQyRpIKm4kn4jEKMco0f
OuMcR/lyyJa+k/Im5qbFJ/hjKP+g3woHkiRIIOj7+C8BmtDmILaaawDHgrsED4xXjwAO4EjgxbRB
nNOBnvVH6S4n3jbauxst2jazS+OkF2XzvAgIoVIEpAeCuc/CFygXP+dmmj5UJtiP6I7po2hpuR8w
QX4mExC4EDQHwmcXh5BUinD+v3UyZNKGjrDOcQ96dV+1yUiFaY8hGJB7w1c2qmmd7ELVz/pBFsTG
bBLCkiAUgHYnECjsb29qmwNJbq26W1KWyxNaehR8/I1MwPvKg3onNB8dw/4bK4XmQEJdq2ZXVBUZ
BbMcUjCY4kQ7empDvgLPfPVkv2mXDWSu0+SRXhDrI74Vzj9fECODXJY9eqfKMAMwj8ePCtbF5yxG
EqpjgsRB+4kLk3HgyIqQlSBtTQklQxy51Xj7Bz3elPpjG0LXIuVjsjOauAKFttNnl8KbdtE4tKfV
lnbIvG+hyDhm4FpYbcBj5zsNS2FAxszn/0yfjTPQf7DDeaZr6LrpeA7Tde+e192KOxBYTV30NAwA
JhaONvhZCUyYYFxsO7nvL8xI03YcbKZ4cXgscLS52piQ+8N2/8S0h7VKftuyAIOM7SFYjR7DtH3S
3KKktOQ9wQQIEqCwAv8KHehHO9ngLDcLVI+7AVYowt1YXgN5XMuNLxFy9/GmXsTvdzXLHIrf4xZb
3wWkA+69bV28TkmR75gWa2dtsULAR6pm2NVS7ISMlVYBfpBFPnmVnZpUWMb01NaCPbMZCpXZ8n2s
vXhvddzc25rn/u5YW+z+2P4ct1iGWRVymSV0jPBjcfECUhfjhSwmx1QQpMDYnpMBwoXqYRYL0yds
2iiFR6y+/8ueowS0mXkF2ttJdwINB8BbMtaiSZ7A+Zk84fjQ2MeAzOJBDNsanTd5ctHbPiDb5HnY
jMoz0AEBRfNIBXKqrWABjf8W8JiK+djuv3qQeIktU6c/L+SgaN1r52NWNq+rDX+6+ZF6YA8tDJAI
5mzuh3FBi5BnGZAwcQ0lUa1qD6BTjh4Hr7oWDRZ2Yd/i4BWWJMKSFCfQqMp1qS839jZVFR/jDFh5
TIzf0q4eT2DDcDc4C5+/W5Nz0lu9fAOv2XhKRvABkhKStA8eZsgtjv/3JHLnWkg2xg6qfsJZKJQy
9RKsiCMIrchbRU34pWSjr9uh9sKQsKEXIzuGnTNvnEhPAl4hC2GXJiAM4ZgA0elYbFQ4GDOLxgRh
RofkXJk00bkjLlQlIRTQI6095EsvAi0X9jGWGudTn4zghWi7HTVnI1oOzMGftRxb+yvT5/EBucBA
ZMkm6BSLL5Omr7Fagv753PstznVfKGBk6W9DpYcXGowuJaoOul+6cyH1OCpmL1rSTY8DX25vMuTf
Bi0YDJ6AVOieXIYTJ3CsnMiksxFaSRpYAs8Q4FttdsxA+yyLEnp8Zxw1nMhU9HjCTV0iDqGnBySX
JzJArPQ5N56qyJiRCbgUWzDIcojBQrqBO5buG2OO3CnA6t7DwVweuCTCdwqQmC8FWOQNIB/LwDWn
G68tvdRXn6A3Ce786R1f9/JATOGqrzuyEW9di/maUeTZHlm2IB4bPGdrhwynOJ0ktKIC273lpSzn
Eshj7J6RN6qsZJ9wG7QZabzsnSIBLZWW6t9CYZ8cmdeiI5kviFk9PurhhBy7pJkCyoSZW+PAp7l4
7zshgIIflt26NknkgoVeRVRYuQYcWwvZl63ZyccnLV1Mc350IGN9sHGQdgTM8KISc2bOcGZNaTg6
xJqOACKuXpWeU41ZBoE1y4sutTyhXWL8ePoeRAwt0sKfTPnwoFpVJzhKj4adY+eFtXrJ0SMDOXSB
9FKxZA+NBkQwHHnH1FRFXBYWCNtwCbnrfIxL8PiFy9CxMtAYyMtakoqQxVjqO/AW8eOApJaHgRQl
pL0ymrEAwQeqwhHD1hba4qsYj8QlVBu4NwjmMq0LCmyAbSZI8r2adoKtZqaD6wItKiy7+7Nt3eUB
SGFMAUN72RVJ819xL96cZMBblreJjgUelZQLC5tm4jxObzNwvPVF+OBq+AWkZjG9GUjjwq6CPr3h
XOlaW6StA2j11GXM3anEOJUnl0fTAjoMmVKn3IPZg5N60vC3lI6b3Do7BBvaNVz1RLI7fgoW2y5G
AqWcFBJjSxIP27SA/E2+tDVDPps0Sne9ZN/BhckPZMosEw9yZFPnD3FobVQY1UJkCRgpLih/L1S0
onmtxrI5pNLU08OLHOpX+BGy/tbUb4/iRuS7NP0AFufCYSdIdrCTkLW+17iAahWqraqSv4szE+eO
3Sf+JSHtIjnKTXUd62ZYNUwpiqco4dru/ko33Ska3N6nAQMdwl/lg0hDCDJQ+kPvzG+A/vO9MlGN
CtIboq6rdx7vY+MZNCB2LCBiqIGKWANt3WM7FTj8yb63IAh6Y+PYP+M7+0pWHKh60PsUEei1ePle
L1a+Tdw6P5BXdyAGPiJBHbu5gJZ73guDGp0fY7qA9S2WxbRAXhfDYC5/npwUCgNyCU1eFcfsBSsP
JKVARbfItnHa4BEkaG82fCqIq6T+tQk5OrlzGz6xFBmRgQzuHJ77UE+1s0uVAiXNw6R0jxBysXCy
xPPtVUEQMhfxIhnagnGG1DLxdhCpB9F4kIZ3bMXtlqUlHmvkvnKAgFERI8FFRioU9Yey6fbo+qNR
tNtV7lsNvraRcnw7zmqkgTDPRYqbjZPv2c4iIC5m7dQ4jgYABmpka9LkXausDnhD2HEed42YmBUW
IPb4ZzdrrrUCwENE3lTV2GqMoWti/C8nOW28l5A5JSecANFtU2Mej0XR6UA4y/moKlYjy/iLHmXN
3oz71jfjudoqSr47/j3lUJx8n4WMLaBVGfYWkx6Eha1mf9WMoXiYsllAgxdNkcbec5U4+woqUEOQ
D38BQV+96vYMpLQVfUsa8PdTZDtbCc65NSify44Q3qm3ICte8M5o+FczzdqDbaXRJk+X+Snj8TGZ
ZnAjALI3XhI9A2gySardXID3dJQF0FvpjIMKVJsMrzNyUzQVvB1SpI0bbxFkbs+Ojm1UkOsZb6Fj
/uG0DJwR9rjXJjv9ztK22gBoXz16JTYCard7r6GYLZNgObI3UFPFjc2cvWDM7CiwI8u+D76J+xgA
fLK3Q312jZmH+O+nLvdZjBoamng/rukiTYl8XXwf0MKW6wyc8FdBOvbjRbid+JKcVm2dKgIFwBJ/
D3tWbScwvJyHsrOfLAPizabZICNSy6qg60GwmktuVaSqsMPcCiipSrpVWVCNisVN59ZXberGDBsw
xp89Put2Z6vS6DkD39RTJMbiXEOAMGC8tt7BcxRtQ6fQDxpEJt6bWXwzx8zAtoZWfoXCGm6/jZ96
yAfsM0lg6eYOmDFljYoWzEqbyWTDypG5UmES3aViulT9Vnev7dnkAMP3MdQNo6ae8wR7IsiTicf5
2U3OPSCjX6pxbr78tFDDbqv2S4dzWBlDllEGztde1CCzJxwV88s4Xuq+eYPVREyuOvBmz3rviSRj
x2GpzrMzPxrSpOwQ4GWbsKisTY9VNrIHIu9SsqiDbM7CwXRvmUcPs2VAyEGoSIem1PSQ4YAVZGe+
dbNerF46cCUvzyEuTd4UeV6VB9oaqSqdTlV+5EbsBuuCAQiXY93OIKlLnXz5poHAewNCCPuJTYa1
FhaLvyDTGLIFH3YP6oMXq4oDilL2qSu8fTZnYCyT3ZUj7WM7mJPW3LZuwQ+s1H7rQpPFOyds0rMr
Slu8TZw1AagUcS/UrvK8CGYnLLLsAHGAGsmuen+aXMvJfSMBqeGYh+V2ijhgY3YY+aDfAmnxpMXH
sLEBOLZBKRZmU/w+dhDbNSNz2LiyyfCo2ZYFQ8qRk8bvaQX6IreMxYWa2oRHNeBerya0o19HSOE2
kLBIjK+xgZx/0MANbFOmgHU2AunHw+DEgSf3/5vJ8JZDJ88D5JY4ZiBN6m6pihvj5hpF/jWUXCnt
+lPVihzhu5aVbGfZv8demLulockdg60GiK4q3YZ8xMSuLuboHENVhgf3VZcCvNyJzmu1BrDr6ODs
//NIZmnv3pw4pfmiRVMB3ocY0KUiwubnog9agKl4mW06h5kBUjXNc6W/zG0MRqzF5E8cSl7fR0yp
sXdZL9j00Osd9Fi6BwalkhNyh5d9iPXosy4gKSiiZXzXsuGHDoDXXxiHixoQV2fTJZCuSiAnaEjE
gGyNAE+q1swypL+BokSXqTAJTm0OuEcQBcsmZctAacTykYuWHMlmAT31xYXYZlsZTwv2n3LMCHE6
HuM9XramdqJibZPrpt1bQKD7q89inAVDhl8bRXXYQTureGWj7spRQn756GYx6Ap2RQjWy1w3dq3U
CmRu2m/NGOrKi2YP3z6xj+EQPjlRVu8zAqXGkhN0XkL7DHY4+0zNGw+1l2LXCVDQUFgSFq+zFSFT
6SOe7J/2/Nm9x8bIzQVsY3xpIWLMHahAx7oP5m/+EJkl/QeGrJSn2xV4KWC07WUP1RzvyKbUgjJZ
xqOToRU7yoKuqqHfz7X5yA33mhgNojtxpqJcKl76FEduMlKTamSLJ0io4m+BPpQXTTUq3MGOA2eq
i3jTTAWYg32vmdNNOqXJmYp6bK+1O1s48fgM6TgcnddlhfIunPw504E+t0OQq8txbgLXnl6T/lYi
I1aKD8yuBw0HgRk90uPupMONbMp3sTuNq0M9+scq/TtJJ+g5Al/0hDxN70mIxbjIMYTWn7q0wQxI
si1gt725tG3YTNjRRRtEeBurxQvtxkYx5DVHtwyWBIq6XQkxer8ba3Qk/6C5+cEx83cKnBk0hnEQ
8IeC1048qip/6YsJ5CDPkdGXOFeTeF4VQvhcF3vvZ6qpgmxrF/x/2XWdSI7gJr7DJ5FhBR41Veie
Ju8e8URYIhY6f4Jc5wdSXt0zFTnvrrV7W6LZoG5AxriKK34N/ve+NLw+nPAERwKdbN3F2rOXb6Ow
7NenBv0PX58M61OC/t8L+UAx6NlCAc1u1AbvpB4HFECht8+WtX73SHEi6FE1Oc5JwQCLvW9Kwl6r
3GLIRSysI9m8TKTIcKDEbfpW3QFwnIKzH9AGnfeugPqkEvdKdb0ODGx67PkCTTByxDk/mNDDeyRT
vHDvUoTNCbsOQxbQIBBLDSoTWmymFMVEAjTU0zM33I8SlwjGeXnqavALecF9BumYbnhztd56Fqb2
EklApGFBi2DOXOQlunW6LVMzivonzYYwCG1EDvH4o66x5UUbjx4kWWyw73Q3NgqjjUhp71psnikT
1T7sFEUmKuTYKl51Khg2yJLmZPLB3tF59t2hNh1bl7OzPHjO/u6knXzqmLvmXbzD2g4E8r8ey6s4
cnjIcfbpgpGRJEerdb7hn/E1zUpri6lEsuOyGSF1GxSxYxWQt42t9tGYwRfs9MbXAbKFX2dIs8hI
skycP0PM1XukzqKfk2CGLOcxdjv9uTWgIVXHeAP1+rilBNYU8OAHN40gKYg1axt0LfgWQ/2V0lnb
PsUpWl1Dr1FmwmJzLN3ZojmlvNK3K6Z01e/j4IX3RWzPIDREcjvuz74oRGpsjauDAKhebVfHXDfl
eX4Ikba41rZdPiItx+3CDRlj3QF/KVX71ApB+oDIGsJwa23BkaG2VZ6bgcgIdvjpODbuqsugxBmU
bsSdreRes6lcUNKTo5ALI6pRodPCSLVJ2QEgjNsu5HX6nG9cEDpsnLQp3KMV9oC6RQx8+1IWs5Dg
/iphwr7glLbaYTKQ+TVpZZKf2xxbKwMesatLB8EZmAZk17GcPWNHvUptzvy1zaVesRXhuGHOAOrF
Oic6OzTVA0UbpnqqzTxs2/irj8wUMEH076x/B+yOnyKaOKp+XHZeu1EHSLr9BRBGsotCyFHu6IEz
0FMmSb8YwrZOHgE/bxyWHlZBUzlil3rmcI67CHTAU9+8UuFlyVtuD+JCrXZ23X3bhGZATSbDBuxG
GebifCETBJDjbVsjC1HrEhxEQeH5CQIMO3IuBsdeJrCFfh+z6kg2uqiObWI2zLsIO47Y8Y2t6WEO
PW7t7IEj39TCrlyXuRa2quEp4kIrNlGXQuZBB62XtN046r5HsrARzw9FFfYQ7oibDdmaPMJpWer6
DmDrv0Gj9tlD3tRLNzXDF2ENr8h9KX/D+4TvOw18T5lYCswUTPzXCof6UZs6/a2MR0xd0LusvRnS
vSDboCZWeFgoxEt8Xptx4yeJW33L8tm+hBNyt2i0yJpx1h9FxYGa8haAlIdWrjMvu8jiyDKURVGN
SD4akGoPzTe+OjRsHuDcJEcidMtxlidDUm6ZzF+jzbTalGU4YSmawqjGWVrDt/UpvjgiZ+vQ5BRR
MewgQ+X4feekzgZJ68Zjr4nXeRkNPB9ki4ay27Y4LmXyThciBw3FoLs5s/6ptPptHSbpxazwtzZk
ESLl9DTl2hcyjZAWh4alC4hjh3fJRsVRzerLP4fGmI8JmFafeuwhP4HGe3hkwFBQgLJrnbfsx7gF
XkbGqoFSCHcGbhgbOxVM3o+bi8PpcUIm8MEMWXMG/eK1wB6+RBh9tKmmYowJm38uhAWUScWSDYdT
t+PdxZH3zkYDRLWLPx1SAKGd/HOAz+Is2x6OZQN1RZn8obW2vc0GCcmkrV/VXjeKQYBoQ3E8g0iv
5K+mPtDJ+oeN4jrMtjZaOrRfKJjGUn3nj+sp238eLwUmMsAJJtK8oA3N2Y2MFglqcdusztEU7kg4
iwjbVmExcqSWtlvDpOKYUuAaoPmreqmuVPvVSUMabnSYGq86qdPEshghHFbo2Cb/9YQRM6a6Bx8Z
9Ngqgx2Udz1xpDYSwm87s2pA2hF5ZD/gj9gBx3pNvyEbj5y/oWjb1iArTL3LmDg1BMqGEDw+kmAg
lWQCVEsqHdqDeEiB9PvWTk4qhJuCKeCum3LTUNSZbCESmPww7AAt+riGCuby4qppEgkBtf/18khT
0kYchamom15qqLvb+OzinTt5yJxmAJr/ehsq2FkmA9qEv975XVPdqeFlz0tW9ns1HsWqb4McZCvp
W/xXdyb/DBb+DNRjAQMGlm6tbw2gX+zk+tFMJtCXUltjnQXqTmml4qZtUNQaqzW9HojZbANm4dAP
CerhtcPa5nLsMNVAlbp2I4Mz8SreUVVdHNO6epKSo7LLOvraZbZqrEvnydmGAj9ep1ge63QZvpqG
OwcgGnTwm0RzzpCYxlgNdUPZzHLWPkCjJQFZlTZ8tRIvfcVGPPmokIM1QwcxK1A3gWN3nCVtQ1+a
X6hYePiuA3R8VqZUqm7bUfqkzZr5ZeR1/Zyyv5XfwTwI89b8WZmaTmuOS+eBGTLSryMzcM/usOxC
wpoch4LBBTZsxOh6OLzEHZDDcl3ug3pgOJAN4gc1pB1pp9GDIumMFJkae34JtOZcvKrXdl8k1tkM
LWyAgWGt9lWbjAkbzLMXTxo8+aYqq/Z8Y6IQKgw5AtXWYApa5sjaX/eLDM8z/aj8ZjeLhwleiXkH
8BTQYJnsCeDKcjR8Dm22LZbv7oOV8bI6ueDF2IFSI0JWFTPEa26svfUF/JcahC42oKsDqfwMkZ+H
GG/VB7dj7lb0ktNA06425S1GkQ4+BUbRAi4HxwQkBrCpwaegFNiGamN5Q/kA5DqNsHobpMX7pjXx
bU9z2MHFZ9GjAcLicvZKs1sQINQSI8tNH4mKYmt0SJdb58zkD7skPmKm8VjlZfhsdDh1bCqxtqx+
CZ/nFo/gWmdIyJMRVJgGkDWGh3m2smUeQ55obRkBdXMd13t2tCk7sTH9i0wUaw342dtMC9aWvALV
oi7b8kGwn79i6C65vnrPiQl8vH2HiSy99ug950xGFBgangXqvWl/2JIZggtD5tk4VrVtCFe2HIJc
SdH41DYTA9XJ1h68Qk4wqEmeQWZLaA0zfQ8Ywh3P5+J5gHIr0qg6Z4cjXKAVrWoAjf+uSJnxu22O
dcATo33ho9HulrlsHzy7N09VVel7vWn1IxC4c8AnfU+4nBWcUws7WISpIxsWWB0oTrZPRrncRCTY
AQ8mGUEdPiKilmdBt4DJWkE5OBsj4Lok8oPgIJ4eJkD9ZOOOYq7IDwkUuYlMzRDEsNb8qMbBKmaC
tDZlXoM4ggUGpKnO7rhcC3vKQF+q2rPD+jOA2hRmfsTe9DJx2q4lpFE6Aa277TsLqgZJYjx0NsQ1
dTGdyEQFhAyAF5CFZjlAZFFcBUHBY2UMpxvbWgWXp9iPFQC/X7Bo+4NWwKKE2JmI5qOD37F9Iduv
jiiPku5lkmxhMhisHtC47PE3a3Ukp9ljvIWIAARanaY7Us91MW4AvTl4UAy5yfcEOAeryKQDAtSB
HsiaLdp70PsshDch33jRkCTq6MODhxzH82jEv9iicnwgb9iFAx4SKKi2QKIS2UXWuKEm5B7xx1WB
dfw2l035UE1O1W88zI78NIEOrybJdnIsJiFxNEKIzIj0S1jYcrJU6TuwqnFIURvJI3NMB+86N/9R
NXv832j+RBp0Bw3M2d6XrEswEOi2K0w3Z8gh1WDeNqp9CiwVkIBg5SZvVILI2p+REnyAztRLQk18
g1c3xSAv2wBDV2RtyOFBAONwBTJgyQK4saTBcgCxOFJ1dCdscWFjavJjBi7stU2uDKBNgYV7BwG4
tt9FQ5FCQRtFiJ88qKettvSp3fd1yHE2IvRjr3Of3GGY4+irkS/0tap6zk+hDXoQAhgWtTM+5OH2
CjSUmEPe2gUAFdIxZ3jwOqK9BSP+dFD3ldJjCvMW/IW1uY+BUOFuHp4NEKjsWCRSP449oKzJ2Eic
wn07XABUIE8WYTOI+lBTOVTnO9s61mha8ya2WVMtr0i5kioyTfnqxWxnO5k4JcnsPdhGVzdIIkDV
WCl2pdRAxdj2xgORFjb4vcGXra53DFqKZlKv/SMT062+RfagHIIKgY1o33H6ckub+evu/bpxT5v9
a/UfPs0Iwz2+ndM/guRszcinGadtsro05kniiQ8KxeHJ70o1sRS1QLCOLVtyYJKPb5qAx3ZVo0qR
1F4RIrJ3mXALqnMLC+4cKlg4YEawrwA30noAGeSfVobFhcYMgN5uAXDkz/Tkx5SBbfjWT54Csr7Y
S8KxIz2hHQdHRuZs/LY+kNen9h1Aj57ntd2+YwU97tVTWj3n72xeZgSjM+AwLMcJcstGcDPURrUZ
m6gpfDJS8X9t65JVTnX/n8YwJNccBdEtZGN1wP4fliah1p+VCsqdpgp5/xe2XrRzUGWpsYqykMCK
6ka1/5MN7+/reKs2i1R6EbnAvm9nH2n7U22WziHoKivX7rbKAWarnxuqn26e0t7qvceaashONf28
c4shP3pZ5Z4dWdRcc26Kz2xJAmwgsvDAG/Rvwf95vMFNdkPjtCCC/nmxCcIkk2D1n2ORvdRSCKmU
BdUcBp5PqlUeg7i4xZxA2ZBSDvWju0A9B/pzCKMj2amg8QzSVKI2ZE7qI1QMT2ooquXgot81fd4j
wRxU7S3bJPJItrAbzNdumIFcvH/GJku3OXkoaK0SOVAmsJl+Gy8HST46qYFuBl77ACKP7MsYWC6e
LDlei+Bhb0Fn8osqWCIFwqrcW67aYdQmUbChfC8mAfoIqS629rupftqP/NTZXorZDpS4GDii+hMU
lpDAPm8SDyh+Ih0nuvGVOrzxJDM5GagYiXEckMUBMhNUJzN1A2Wbth0n/oNMRDpO9jVaxa0jI30w
TnbK+o8xeZ4+uiWOnNU90ZiqyyRfus+aPAHGEg1nv1SNarO4VqlNBfAFECQhTwj22jO1o0nXtsWU
/LiLK0oGxhllFOAa3V9ZSQzTenbAEPLUd4n72EL9VDZqywOxHtVcEe7GAUsHchge1x0/zXH45+QQ
XiKjCKEFZHSL3eL/CbcqsL6X4PWJqmFDN5dWThTv1o/kNUDh+3S76obUR6LazSdePyKFZ2JigI9i
UAoSgC1ep96OwAayNmTnARoLkIJPWmQtWxneicjCXj361E7dA1kp0tLi/DwnYF0NyAjBGgDJoS63
NEh4hjzyeBZWOEM1GVM4L27wv4cmaTwK+32ZQ/h9NaopHk39ajFx0N+l3va+I7Vr94+uLZcHrczr
YEGK4yZBntd5kme7mWsP2FH/aFONCrNvoL3jgQhZOlVB3RbZ986mmgWfii0EQpEu+REHLW6ccDkd
oL1cH4ZtnupcAOZbA3Tq5O47CCOK4ZkmgEgk6oBDqKRID9bllJaf1pYFQThoa2POBl5PMrpJmJ2z
lIFAprexz55koNfFwcUamFIgGbFtCCaW2bwG9pDV3oYzBApdEMQeoKD8fJO+MsrsMEUS92uIslMP
nejhkAPc7tNss9Sd+H0phlNZmvy/gM38xgpj/DYYmb0dLM7OIDHXL/Ew6xDCA8E1ckmLda1V4gy5
RMLUjD2yRhzV+muyev3BwNaKnhfNQxwxtrGQNfctj/O/GQAkf1c1uOnB7Ibv8XurjcO76Itmk/Xd
8NRNhYGJP7hFm0XEEDoqN9E0QHXvE3EwEFKPlxrn18EQG1KYD4thZPf8FBCjLjXj4+q+d3wIfVVC
GwO6CA346ZXkRdR9rBf+GICaNArdBzVXUbL1FmRgIS+i3OsIUsdMjaXug25V9aUQsqkQ5b37XHSh
RH5lynF/tY/vRI2sxluDPz4wNZWXBg2RV3FcOBaKH59KXWz9M9T02T4udPO3UWOpW735ttRA6sOC
GRoyRo0kO/1g5IiALUEmGhC00pQpBo2VTIP4Ntbq6lvrA/ior0wb1O+OHARMLTjR40DIgTblsgyQ
NAX6G0mHksSgHlg97KhtU2bQrzH/cFNk5LkXQ46zdiEb8j+Rwkhj/hoDNF14diBoBAkTb00PWfNB
RuQc5fPLxLDwVhkiizS3YcX2gvfCv88zyRsBArzMwc4R9TehE63rMzgszNqbQBpQ5ZjigEN7vZ+b
D0ZVKiioFoCx0L1FaYqMKKqSuxfZiw79ml1oIIHPltTKTM7oqXZn01K7AyhRxoBYtt93dgfQGVoq
jpoAil2Houb/x2ZBknPTYOcJy8zpikkGNa12iuc/ybJCjjXpVBENSFTamx5RDuRM1kJSIIoaASD+
B74ZZ+zxw80YZgqFirHC92pK8acmaeq9N8Vf3CGUsipSPWqtkvvGOg5I5MV7MtS2HqiK/WTYWoB9
P8UVqDqiSAjLd8rq9wr55keykZeKMGTlhiPZdHPnSJduOgjsSfkqmGqaKXOUrlcwQG+curyu4i+T
SJYt8aFqEeTc/Lz0fujYzdqRbWqd/txLtlWq3dlA9Iweaz+3ghTyNFs4kvBm7L83I5BGM6DgW2o7
thnul3bo4+2SQ+ro3n/fHtq+2C0ti97CpQ23jtHXB2us6t/BIAwJkRkkEaVenQskhgXFYNa/QyFk
RB6TqT82EJl+AU3qCw4W3UfHradx3mljCYQ0dgGdfZFb4pza3kbHRvmRWgW4g4C0kY5ZIEF9tJlT
+qtLGkdpJA/ZcNgRYl7E9enQR/1+bZJHK+rirLHsZ2/qeDO6BqpYB/lxGHOxKuia1w4In+5GzzVs
8dDV1pHJn9A111C6u6XE43FpI7FdLyLHvBl+7arumYLWO1s/oryo+oTy+0gxvT6uQ8RmgvP1FhMU
beiAH15JRInsN5d8ol7mJYB0x+WOPFSQA8J2WOkIJwavniQjVe5W8MSvoIe1W2PI06Thb3VjOju1
B0w12vEFyByPqbDFs+tjx1htBd/sHZfJjJ+UclG46n3nUBf4bNgQemV+pUfTRvegK6nEH8Ht/1dt
mtqW7PcakiqO3Hd9VZNqJFZJNTnoIh8Ad3alZKliyYZDbYA8lVv1I5unp6/NWEYPbmZbr1A4qAEt
aKr9SOmXwjbOpihAhdxkeSOxKlv8N/VOQ2h8MYAWv+hxvUWGvFZu2x4MS14UY8VCfAp8qVd3LEV4
qBBSFEfFaQPQVD6wygMkxZrAmOPFaP7IwD/pgaTrtD4LUnd5vWlCSOoVGhU4zNKSZ2IKHiwQFvqK
NHjlFIYgMaz3/MJrG/pCR7fwioOiOKaaJcrvAzLckJeHfNQeGQY/l2ygSQs3iZuOm7u1nG3pzzlb
tJOygw3EPIcx5gGye53UzY4NQNNEAkeEBu02m3LjmYlxOjXpK9l1ElRA6jpPQXcKdLWIoGkxhjJn
imXaJocaT0CZUnHZTBeqrSlVcSMJX6Wbkq1u8qzW5Ktfe1MCFvUmb+zkIrguW7VmqHaaCX3Repke
QVDQPXNZMK2sNkM191vDQtKDHzFI74HoCkiJtHumgoLDBFyArTG0R+XInMECLD235CEh+lJglLig
eNDBPMOxIUK7IrKYLAts6ClY+simTXOLFbD5p5cY9ckFg/QhroGVBihpBkCtgz5pJRYf+x+guORd
+ZxAnkUSW7q2VoQgYUl1fwAtFiQFEJGHAygv+4ntkxQ8rGSbIiPamjpA5CaAW5fE6ZyLCx2CrSO5
FWbwoi7Q/bDBStTgz9emafVQxTmaesfLYARPyEVLM38GC3jiIxH/WpO2EVphz/hbp1gkgua4I83N
aBQ5FqZoq8KbeOOAxBlGci9IcvFZ5IqNsn0a7SZ4nIJStjnNOYP2+KyNewbO3jdqYvY27o2Bg29R
epG2Ot00yWvOS/NW/VCDZzKDmW5COKEIlrZw1xuL8VViLizvkWLu7kxQejN1/PRzjh2EVSF9Ma1L
LjWtpxXD6OKNCoLn58/WD2T7b8qua0luXMl+ESPozWt539VqSd2aF0aPpKF3oAW+fg+SrUKpVnP3
7gsC6cCSqpoEkZnnlCHYocB+fv0z+/Kv+PnNwQMOkBiDfV903mWwLO9iE0YeqBWWnRRJR9bAT9kZ
9RYL0qsAEgMgjclTd21DhshpBwtwNYWxc5zkx4MzrTlGSEpkIxBi5aV5haOfAFjf24EnDe5DIH6z
C5RI4rgqviC3m+uLUE71AN3ZdfU1TvL44liBPaIAGdWRtcj2pAvQ9/ARgH2xvbQb7qxI6QWiM1Zq
6QLbsyV2N+WS/o/pBWn+XxmjGugWQ/D68J8/v06R1YeV/rvVe5VyNtq4Ahy2NnuQWy1Bg+PaPIEl
yDuCIwdUbTogk2OU4EVyoNlgdPqmNBP8sUqr0dXjRfnpQMxZ5l0doCYABopQ1iCuDha2nAfSq4X7
rBUbIy0GtEdZaC4GGWInE7ZEjj2nSKQ4YwKQfPO7091N5+hfa9EyqajQjUHBbfNxkSobkaHifGrN
ZVd62Y7VGvB5U7+4dnKgGeC5voVRmh9IQmd3ebVRcb0zmwQk9zc3MoxT803jeND1yVRcSVUHCSCm
pa8w6s8hd6P9fBdXLbQTQ+1lW3nWWj0J6IZOA93fycXoYlsyaIzzw4IM5fxAGSN0X4nyw/yhlFcg
d3UBEukqeKo/idp/yjQNGyzTBwh/OAbVYpZj0GGcs9oyxaLSwAlVV+4x1Rk80ZYKCBNp9s0mBkyd
1a1IJMMcYvVjdnTKbnO/GF0nsZCu5jET27vVuDegbyH4J6n/op3M3baqpp0ObX9sy0Ivy93+h3xJ
jrwQP6zh+52Lk+IQqkEdKPqT8k7HSe5Uu4vMx9lvRXf8VD4bYjmMEzgw0q7aglQPuHE3Pc1Ip1vR
k450uY7iUP8UpJ25TCSwbCSHfgDOTGazAtDXEC1ka+8MzMPrOeloGEC19MS8sdopA61CscpQaqgX
nuMe1idvQDK+jWEGAlnAwkerbmQ2KtEwgJveBi6rVR5b/X8Ze8DzHVs5kC/eHlGdTDJZdOQCFkC7
yTZkVo5K9CoPIUqmGQ2ax/q1sKN2XlAZlPMcHAX8B7hwnPXoheJAA/7vRxytShmA30MBSBwQTo+e
iamVmEJ+Ob8cPkxwtfWmXQwMzZx35jmon5eW8bSqCqLllHh3ebLM4Y+Xf/Dv6YNRKA1euAHaeX0I
JYelNzNfohDnEEi+zDvZMfNpC/q+46zzH9wpnGJoRmaaKYOdgSQN2Wisi00NMCZoOmtVEOrc0alo
m59VUVtaBdGyrFANzKkw7t/L2GY7FcaNwmGHshnxu0ZdHIWogrk/FtCNtHjleD3ARfMjgCdeeY0H
JmpUhpMu2Z+J6ZkGonumGRlCwMocWMOXD/o/+dJyQ2z6K1DgaIt/XfMh9vZxQApRntBF2mk9EPoy
PznhZHucNjS1pzw9tYV1AmtSt3OTckxkr2uy1FvBVwLFkGBNlTHcGFuk86S7h1xCuhqNKAdgV5AC
mMoS2rNazgnwewaPyCIpjMbY26NlLFDmGgLbZcT5Gor4rJVXo3Fglh9uQbHxOTct73R336K7EoWh
Tc1aqhsXzUCw553nWfzlLlS5UWirFxbKFOA7X5ZuhvO1P66oPsjsgcwjDirw4NBwM102MdfOpVfe
D+OY2gdXsJ3SO30cigXJzBmf8ZZQ7/8UyjrNWLFEuCjv+W1NcgaiiaUWzm8ePEEdw8Ly9GcNLTp7
FTpftpOLJk1/v+iJof8BB5EmMG1y1zQP6LgzD5OBRkH0DmI6m4qoB0aOY7XemuNVY+c1xdr0ndYC
fBqcyEyzuxh/6vXgqEyzPzpoF1HTxkEDBmrDQp9FBALyCC9Mx8YZ1oCPqVC9iKHp/PJC4s1IrkpP
MzIC0Wv9oKc1yIgHyWx8CNfAZraY/J6hytRbZFaQXOPOjz6VYKQ/uQ5/0pMq/jSrRNVtudaCd0B6
0KAlk8ALBBAVkRT88Etc48pjwwKbNNzaLKuvgTEuVFBm8HA/phle6C2WZUvgtNVrs+UFgGF+LWL2
eFqjzcfZUxwZjNhbeGaVXodh0HEvycpxAG23LHpECeVpkOQBGs6ydqVePpPE27y2NmS1iFWgsdt2
OcZpi3PrXyGONgz+2fKnjYVGxf3sOMd0flKuOHOaTRtGYKkoHO9qoIf/WnVopwGFVrsm3WxoxmKn
OdgHK11lmylAFdK9Uk1B5wFfw0Ej5yQupCeVCYhWUM9ZbB/Jy3hAvDJG4OzJX4Y+TjluCt20jQqQ
pyxUq4MpLUiWTVtyvDM7XP8tRtdEhHafm7aTCz90VZBVrUaXmZcki1HgFfOu/UKuQD5q1V/eFT4l
fWrH0Cewuv3etyED71esu4WvRS0qlW6AZziiAak37skEXaYMQL62zqWJU4jfEdJIRFP1CxqPwj1J
lRhxVg4IO9QhAsF/TcpMK8WunWvYzbx3AAMbYd9rV5egc/2DLaHyUEE/gmxaNLOudEAUskA92+xn
N2lwoCga/qAn1W1d8ieVWpd0s0hXBFwiUJSOOB2rjuBd1J9oCFBN/tRvaG6E3YfWAgfW0Q+mi3Ik
oznE/RZ42zjGuK0gZJQ79gJPE8NcPRhadKrhPpTyrVqdIjQc+tUAHj0iw92cWeevuFXFL0KrUe9W
9eOBxFYH7G8xjD9iW49fSAU0SpTBaea9R16IH2QE4U/00poomKE1KCpmlXO8eZAbq+Jrh27RGiAg
AzDg9k6OexENTWh+zJQuGVgMzA6U6JCuvbk8OFdNWG7qpAIC7W09tajobEnUnQDR2kNtJ8WqpZSf
ikWq/O7jiWl6/aj1z5Oo3wNoHs8KemDIIZUDGCEALUZK8GDjWRPWKHIEr/wskcFBGRue+rdAtU4l
n1FkIN3dYq1aF3nExlo+uFLQndN8ocJ7Shgo5UDNax10tFEc4vrXTOkMQIysmNGDl0e6KANz+6CY
lWR5MP+/dGpVCsuGKPyvljbAJDBqMYqIa4BwJKiHjpPwq1243b4adH1dOO2lq5v6BN6UE2HjeP44
XW8SwBxniWB04gj36bxAnZyZjFW1n/tggRt0dAcz2QcgmSPVXfts3VrvGSgim+yY4M0YRWa4z0U6
wKdqrdqTpJ7I9DA27MFBKXqDkrVfT3b1oL8ZSfUQ/q/L6qHY4+9U6/ZhFLRbW3B0BcnBGNAfJORA
YhpNP6c4N9Yk6ThimPUkkhsFkPhf6CI7b4CoIpf/uJAFmQLVOurqpoPtiQAyEAieJtTugDIkyPMQ
uD62Ea+41HW6BX4k5Cm8Iw3c7att0BZflAr1jGa8mlegqTJlJRqSRNTzldLduY+MG92GroOy9VVj
+Tib1gHxniUozJlhSwiDRGGX3OGUPECdKB8VQrMhCHel5VU78iDVQyjpCPakeYBKUSF/9LktTdaH
T8B6Fx27lv1O8C2eNWBjSVMaSmBPeTw5kVDVfj2ge9Z1T/O0txhbTSW6w1QEzR6XSUBTWeE9R7k9
ehgTeAr+tBRdrnHESyVJ99qgzs68H5B0FdG3Gs06ydayRQb4QwxmzOOVOejRqsKBzjnIjQnIvn7F
R9AMILDwpm/MRCkeeas4MirdW1Ji70XKu3VIDkXPweCFncSy8uzmMLJEc19z0OlWWSBOSYx7B3e6
/ouwkJxEojj8CdQ/vInkP/PEbxdOHOSfa+FXmxYAzqiw17ttNCUC2IlajhYegEOtwdOTA+m6MAF7
1IFrHBi4725lAwoM5fJgdIiYt55l6R06Kep07SpdFVkbXlAnH15olmgpmq1QwLYhXVvVDtg3a+zD
ygqQgspxtvQAuipYf2FygVlFK2jIx2xmmZblI3aMtMKsVOskfA1mPfA3y89BF0o4wNJXNQu2rt4m
J1CltaAwR7OaAcSR05S8Pr6G0htkhtZCZJ0mGwi4I15p1Stob/IS74wxX3gsQhuF3FnQXqCv2m2G
TcwTqXCYJbaZ7jlLtb2IgW6Tly3ob+VWgjzUGhQl10ilB0nML4EGLK9iWJJfUCCD9lAAl/aJcTCB
YkJ6Kp2jwjgalO/vbsoDb8wZwJDQwNEHA7C1wOq8QelGj27nxBHo7J38ja5ZDcCqnGnc5cAN2Za1
s3O5MA40tJMIplnWrRrVhV3rGwBgTRIgKdy8lD+Z7zznKdnJpDxpFlhj7R+V0mrwXAFGUuRtI9Pd
UYglbHfhNkD1Vbkfn5e8OylZJbYAaITyT7LMWaOW19k6N1DeMaeJhgI81wMLVwARxImGV4QXNdRI
JZxT/kYaXpbo/+UT6uDNrtG2pGxd0Bgt+hSUlUCPCxdhVFz6sDy4EtSRBiRy3TvxQdfleMT+ZxeK
4GkHZEe16sMyJNq3aw5hzvZa7c0B/7p8HqGxiE0VWIbkiR/4ZOwDkx+IRBM7s3KhLDQjMzmSSEMi
g5VIVhS1IFg5PsTpA06yB0f/S3k8LMW4jhNC9Wmc9t2xcARHFbqqq8o1zEXOUc0xd1/NTVft1Lhb
02t+UL3urJvtLUORMxM9GJOol6sDbAIogpBPrgkYZdB6hqO+KgbMUIUjhhGNnytS2il+6Rvkp8Ai
LqlTUy33jI0nm0pnL4oCTp23uPOf1+sbvslMbKfHGrgPQKQu0CaG7FNeNcMllrkpEg1TB3U29ohr
0pFV+Vl69ylpTQGW0F+hNOMFQE16I5qXVEZaQ12wZ26ESsSq2IIJ1D0NWV4GG5Z6PhhZ+VZkad+s
0InjnuapW2di0fDEWhuTa9WXUQKs6SC/DmM+oT4D96qF0YGWmmJoSZZ0aEHnw6e7r65PheGv1Zd8
95u6MzlB8s0VAtVLDZ5rS/rS50UefhR3MfMPrHIAQW1EPFgxiZZi5yVgV1zOfjq+621mkSyum00n
moUSZoXEPCrwMKtyEJHcdOTCCrx+zStGCaBkmuQv8jCAp9ujjxxXUhFNhz6rLtQnrcDjTC/3ukTQ
iXHX6VKtO8y/E/odAA4brZEpLC2K0A53PxMuQ0jO8HHWMYi2Q/A2opFR76IlamGSLedhu0QOGLKG
dMIemEdgHyfZTJghM/ifRiNoo+VgjP2lDJ1VZFnps8Xa9HmM4vSZpfgn1cZ1TFgfAQ1S3wIMXT+T
jVx1f3wLJz08zB79oHM8s3W+ozVoQFE7Er5BO23mazG8Q6wZiiXmi2n4Ji5hHCzM2gRDFHodcHLq
MZTLReAilDqva2GQIs1IVzc4+OAWPz64kVGXUV1uT9sx0//+1zXIkI0iXCS6fnHSosf/g4bKPWtK
qpWWTeASfJB5nv3wk16cJrfpr62oz6bEMhVSmhjD1g7skG1ozDaXxfopw/8oqCuNfpvl+HPuA/xg
t54vWPCUtwZK2SKQBWhcyHZe+4SCcX+HfS6w30OJ+k0Dynz0kwjTfBOO4AkGJQRbWE1t7QKqEgE0
dL61AGez1EgGbHf3VFivXjIBs9p1cfY5xPbnovLZWtHhTs2EHqRpeCKVYybuKcfBJknEq1uak72x
+g7vEpJXlwbXcTzcEVxUEJgGNh08rzc96uqunSyZSka9wx4bIulQGBVdi8F7KeIRD3ypJ1Vvg/Mx
co3P5DqrpLFCvcLS0gY8Ftsg8xfCd8KnbEkOwzTFV01L8nOasHVnmdXB6+uzXuN3awX5/RCmEdsM
AIVdPBgM6WcEAOhNgOW1VlYykAj6m1fLMsMdLexPXne3emefmaPr50e1/DCgfjlbLigcczSf8yzx
wMncec9ASdoM6P29kKQXQjyF4LUFKk2XLpMwQha2136Qv8sc77k3hmiLFz2ZF0E4GboOpLB1Nvab
Ekf/Kf60wZzEcz09UAj4EvDe4HrOOkwHPD9tq3EONEx+DOxXIRzgz2JGOlb7/6DKa1qbyg19SsBu
l34qjGYPsQ8iuahlVOy/LuXruY93+CIDOG7QAGqRWmzUMI7DEqQJ/T7JKvRPkyEoHTvYUVuOi5PN
akFam6ZVi2Jssy+/RiPqlcs2QTOTbN6eu7VpSgPDEWMaIr9FXdykwitidcYLfrPq0YWyaNB8FPCt
FaFxGU+vpPnm9ROQoHTgELdCr78FRf0TiDDGVeBOeR2L8B9SG7rjrqJ+dPdOZeXfhnXg68Ue1Syo
nQCpzKpipaRpsa1XANOfnUFkn4KGG5+srjp2YWO9ZhlLQLEKmFnHq5ovAUgRhZsbJ577+gkdlfo8
I52XmeNRD74rmxmyZh0EhgGKpra8mvUryqLBtyNrFUOBwbScdj0J3M5IRwPeb35aYnS2NcC49jEf
wHJhR3jrxIAGEtDDKHkqx9kFvEQwZDfHP7goFc1SI4nPLB4+VqaVRrSZixogJgBY6OTQSywFh1AX
SJ6n7sj+YUzSS1Inby/pOchTxZCuRK5Scj5f59gIwNMoKanWlsmA+yps7FbaAO0NJv5igPHO3fqS
BcArAAIzuRjSz0X+ZY03RXOtyZpFgGUUxkvZdPqwLqoDbdgBCzPhUFUU26Kb7vf6MYgGt2LUp8W8
0b/b3tOU3Ie6XOjB9KwBoQLclMD+1bwA/MTmuCUQYFIl6Brf1KloVySSoc2z7z0Ovta85fF6sKp2
02el8QqMu4PJWfE9Hwek14RnPRdxGu7/bw+AzFRLWzfE1s5s40iDaGNznv1nXS+SFyT9m7tQI9S+
25qvAw43+eia+r3BCq/xX81hmL7yIbTX4JK2jpFv/JxbZIPQSQ5jI7uQTQAV4l3KPakBbV/4DjnH
Uc6EroKTaEF1DtWDB5Cz73XWmKBeJ2rLbR/rE/BGtOnKAYeybSPHXXRSJAPoNsor0ClIiLSmClGB
gaxqGQfpDmjjn5EVfDFvaOKDU7ko9dDQ437T0SwebST+TM0BjPsv6HGa9WW3rEDldAZ3FoChvSYA
jmSeXAcSRRgvLIbC9UTE1WkCBPGpdLoKGYF4lUkV6VGGVOaruyles7yFDlLKVdAFMJFrWmcaQJtc
g4GtYUAhYAygw15Ces8zeeu/E6WhycN45bW2PztXTADUkLydpkpRJfD7EkyKpPN1E5C1vVxycO0A
RHRyeqdtaCkVoBdA1fgAKXJDYHfS2d587viv8MnqnPDhaFGdCWoVNtCZFjbLPzmPzFz6fd68tSky
E0FrvAa57Y6rKkniTRGFI5CFan58oKFgmUD3agnKYvQMOcFilslTNOgE3yD3I8Ctq/OD6eY/goKH
LyjA73Y6t41t68fFlyGsvqZRWnxHX/2PZAr/3QEtBkAbzp1tGQ7bwenRg2MbaXxqBxNNNnIWRX6G
0qKbTEqdgc8186x+/WCYki4GPCwG8ptoRZKHDO8XqBzeDm3b74bYP/ijjrO5BkzJc0p/limxP2fv
KZuvNXpnLWmKZAHwFmg6VwfMU5kB6nRZUzCHDR3qO0ZDD7FFuQXM097ojF1fhNj+RP3wAjxE4HKA
lB6k8sCebMUAkvPMXpPRnRrrKbCcLRmjGP5lZoO7Fr/5A+nKwPD2VetbODqB1cWWy6zj9d07dZji
TVy4qDg54YZrgPjGj7/Ew4a4BUjoqw3xDvyy6BLD/ZdAFlcAa6FMwLnolR0allDdh7H2DAsw4cjC
RAHAVKjNiRqcchwdp/thaLN1JaxwYaAHCERwIPEFOLX3MgjkwRy0zSwcic9NIpcI4T2PkWeTVhq6
20wZyC/oc4CK/+cQWj+x4z0rqwEVnhF/S/0MB7KsuiRIvV5aH4ULgCkp7aM0ACQUKfMGdJezecRL
5TGHIQOzw7YOomzhAWn2aOU/qc1Vdb3OyEEKbeiX2x24EBkpjPCHSMThwCBXs7xlja3T+bFYoxf8
rPH9n9JDmrQ13l3SSQVHyI+dvfRAOSeQA34XXQrAVImToSAtyrRbO7pV7JVKoVwEuSlbuio+gPfm
tzDSscDRl3pg2QCGa8YplogK7FlImEirr9/HHhW+Hs6546UbtfdiKvp3gwsXrFP4PSxvzk0JiEoQ
jjAVX5tZ8hzm6PJKzP0QAFyZd331l2n9jHsv/psLsE2bSeMdexS8XHsdtcOV1cZ/j2H0LQbmwouN
s/p98NywoUdlFnjHii5NryYOjHPcaV5IpQnjH6dqQbYiVR3asjYjkgUoKISoAUxZ+ZNH0tt3/q2m
hxsnRFWYDx6l49jwdu1N0es4eOzUZob+SXhteUqK7K1yAl4se6t2liGKUrZGFBufYuAvfEJOgmyj
nQA2SnbaUyQNgER/tdxgWlZ+s/Nk9xOIpI0jzZSo8whdg7bhrB8MSlTOY5JXhxgMTlQJjnMQjkzp
59T0QIzxS2JlPVUoPZF/FlG9JCxNKulQdR1pZC9cC+DaqqJEuUXMWgxtrkuyAQ6SByB4CxE8DXIw
AaQA6GPt4ErYBNJPOP89hqZ2JJXSN5EegoOtH1ekC7irbwWIQqfnTA/MA/rFvHVi5PrBBx7bdTJD
e9EJt/geuvGW6VV79nvcsmeaBfAcd6vQBQsskSUQl8KfqBXIqlx4aYhll6F6TKECRQQDRHJn45vG
4bqEXTI1b9W3Jvh1b3SlChVI6WbkICX7qfsRpwCCaAaMXFlHOOh7hznpNQq6jUj14QVH48OLAByT
RGYO95PUuT4qzp3MFYvZKnXJ1G1tEMk+kaowUeiO/dC0JjHvmIPbMKt3XYwD6jbUP9EwBKzbgDNu
XHVxpRfL0mguNTocz0PVGJ962wLCtM2Su4gmMIulAUSrHS2AF6n4Wa7JHWEsW1//FvmjufJiSzsm
4ZhdnalwFyPaJP7WwhjpOrv9qhUpNgyiTnaApDe+pFV3JQfQAIpFrDf2tbSD/tjmIlqXuh//3aLR
Vq5AS/MpCVZT2wv8P/2t5Ulyne8tUfD+r1ISvDd5l1x5H+MehTjD6v72gdawaWuwaQLCtcJJlNwU
kUyDy8PJPwFU5SIKx9qSruk7KuFk6za0y9d8/Ewc35EVi0PsWgnAVQL+5nlevuxLrz1NYJR/tf07
r8Tx4dUn/M2M0R2mvLr6C6lRdcsPtR2ns5cosw+vIgB7kacXm8kQAyiQE7SrN1P8EpqWeal7ftC9
KI9XjUS2x6snvYTOr62DXvCt3ufv6hX18UWXXERU3bnQuyvItLG/06JTLAkvkJ/BGUb+REIt2S+M
GkStSLECn046KINet+gyw1nHNvNyw1uEabNI0fbIK5TOGMNa1QY/lP8K9PGixX369lBCTAEZujRx
qRTNayR7RREAkHKKgC4NROPFw1p37pqIlzhkcw8Up9ZGIqZcoRkO29G8HhdO1CdXgIn5SF/3zZK7
dvoOuqPXVhT1S1iAZas0XAPlDNBnvNqmg+989VFqsTOBybPJwYz9LvqlLwb9LyDvOZtO9+odaIis
V5ySrMgORsBkreGQ+DCULPs8+t0nWs+OCoDHDkVxLpntXrVRw35HXsjUW/Q4R05yRfPsoSwGgDwJ
JK6duuZvRde6ayCOJrvAzsSb1+hHU4T1S9PZ0xP6opHfjq0PN87GZEfi72567jzbrFhhD7DBoaTz
uZ/i+oIDg37msE9C5E+jsYz29BO14QZaUQNFuEO1shNLe3FL9jUuhfNeeyBXDuzcehrbsTjzALdS
MjhxvutYl776jQi2BTDNtxxAs6/RZK/JIa2TDD2QtTgBWKW92hUSyJxnzjuqfN8TNFi/mFbaHloX
6XTSu2hFRHHOe1Ro7rp2am/f2Y324kzd1xCJ9rjE03wCE92nzhbTsvZRlp7cCO55lh31ERwIpOrK
uL/UuCGlqQkejZIhGT7g+11moD/OkLjHAgUIjO8WwCnZf7MALR92XXtJ7HzTSgzqpMO+uvD5EVXp
1bmXKtKTSEPaoB2086ZqqXQ0U35c5Ow06eDuZSs/DMeD2mSCat2rVrTfpOHm4hG3qktsq2p3evPB
Od50qOz4nyhzcWx724jTljwhTh/ak9MenMxKpNnso3bwUR4my8Gb4pVypDjbDUG7Ned/TA2QBl6J
fuHIb5t1LDtqbNlRk8qZIw2eBsYpMpCOrMowygYb0ikDijg+IqLEk6WeaYa3stauUPhHDUKmlXnL
FHSHh0xj/pW1Gbpb5ZmSOeGEZ9SMt6yKg/WfPGKXbWs0wr5ZmosO5kRjqzC0zS04YPZjmwmQDA+h
tsr82FvHwNEssCeuV4Xnx1fWZManoSqTPW8b1I2QN0ohG9Ty9NUh6m39U6Sl00WuFfESeay6bDe+
PKxVx7nzmW5qWhtjwsl1eLN6cQdEI+XInfLi9qh3I5Vvj+mynHAg6tpI0SeSrJRmNn48HTJGSg3i
BlR0tEXBVz1228sJHUQC2ZJfYYhABx1yTJLSFJTKaKcl4zCxjwgmLWQmg1uIt4/XB+zbjRW+D/tC
CEmoubFWsaNlK7we/4JNIkgkZF9YAgxhcpsxlTLp7DtZviLlXQScuRPms7MxJunloyG6aPZda/Zb
vIFj45aKq1/YwT/d+O75kSOLjIc1uq2nH0B7end8Q3tjaHxeFt0YfY6wzQO9uCuenDzBS0RfO+j3
ztqDDiqHnTBrtEEUzF8PWTVsnKZA8jQzQB8iOUQAZOXvay1cKxXpaZhsb+oWd3I3CDxEi7NSEfIy
xcY62sJQ8TahpRxV9lGuJxd88vxLr2Vgi3LGt0lL271nM3fVT2x804H2DBjoVJx18A598SekWqVb
4TlgIUp90ERoxfRW+QFaEDWb4fwOnW770K3CZQXUhXNaoUhWT3Cz61sDqFSo/fXzMtuHOkNbB7nQ
oKURDv+bzFq2bmsPW4oDvqa8ubv6Kh7NS2UHX5sY93u/x1PTlL3MucC9lURDdjorkayVdA6lsy6d
H2LJGmfZCpgtyOTWHuAf5jFG1cuv+ehWt3kB9g5XN1ELE/TGkQZLHv0qUenu40h7C56v8b/s5JQy
vPLwODvGZWSdjWnA+aEexdvAAAAKdkVQ0uBLCNwcxZGdMSuUlkoushqkJjmS96Dy/UNkN3o4+0Sn
OR6Wv5akko4CL98c1fWgbXcAeUaXUS7oJk7WkY22n9EJq6UH9DxkFcDckdfx8JTKYeyRzQ8iYBiT
gQZ0/AxPZQYU8bj2+91DRMLTtxSP/f1DQITUuF/ixVitQTNtZJsw4eOJpDZFYnOReNnCxZHARfmW
poEKIVTgdIlEzZcDzsgA0Yv97CySLswLidMrlWS+88YGrvNAR39jy4r0oASBJHKHRJ5Fht4MXvoh
ZidSofs6XQVJBHwa5npry0YyCaA81Rl5EdxMaaoGo9e3Rq5VB6WimSfvwbMu1e9XIUMgrVm5S3CG
8ykIB/ztawwZYflih/eXYV8U2MuAThNkPEEwrAy0c17p3U/H4f3ajT2wA4DE9cU2ovKpEME+Hnqw
zT4spdfNsB8qM1h0E/48isx0t0Ub7lADFL+AZDF+sTsXxzjg69k2toty/7ZInnLNnz149A2dcG4O
7KkwBJBfDc4wkN+EwG3SXZTOV3p4IrnM8f31QTSsSTTBkKptyMyxCV7haLdZkuiXMQI9GaiivWr6
btsa26mSRCpmDEwT315WVVs8TFGcUnR6uh09dOXwKtbmcsU2AmtWNeZvSZfjWTHkln3BO599cYLi
HxSUtTuSlL4YpmSPv4ZvutHaF1MOIXhhz1HjFV8rr/+aIemFMqDFRNyYlW99YdgZvIWdJpammfBn
AGcE+MeF4tinzgiugFLbMEQ+o80Y77u8st7Kqf06xXEj1xnY5H4TmvlCRwqoR3ht7DHckKQGxexI
ujoo3Zki8sGl6YLHeBfVqT0gVelVzkXiaVzMr3ss1RYlQ2kJWdQrIA7pvGUIIhhJw9E+mTbKIR2c
iylmNTSnGidQE28LE5AVGiv87UwLwdEfH4GldQWI9eGzyzPjnBb8Ta+SsFviCZK75Wdik0B1BxBf
qvpMcYGw/rzM4EsuKRbkey9rx11ixGKL3BP7YvYM/KEZ8gZa+tPIbPdldnAHPEZcHPHpVro1Avad
eN49Kg8hUnhie6eBLDc/UrUoDluJgjl4GjRVE4NyI7WvlhxKg/+0AcCzHz3LupI+7Ct/VSdCWykd
r/DIDCx8szg80MKFXoT61UcfM4JGz4bG7oy7hXwHOJsTdhBghjaFt+5EEhxG0/EPNGN/EJUL+QGC
8iNChVVpu2Cxpe+VrzeyV+Rtmw1ex3UU2/5+CeVHV1QizR4+BcU++E0ggFtYA6uWrgRY7FpksYrS
dze2FMGbNs4DWUmnXPCdAe+GSURA5Zhw4GXSChTSdqLd44sFGcnkix3Xar7XmYP6kqAb1m2gg8jO
xi7GsvL4by81d70XgbrWDlBv5xvOd1Ang7dp8qwvDT7pKsgD7UIrATqU7/MhBVVFUA5rE8VvlyDO
ix3d+d0wSFH8Lb7QnZ+Gyub1xqlCtpoZFD1ZygyacpSkOfGYLafYWlhaUl3J22rLTC1gpIBb04Az
7GgAuHI70N/hHx2XfDyvCF6DhjvAk6j2/jL73LtkWmR8AnV731jxCw01XgPXTmqb6xTlTC/Yg7ZP
dflelbmL3Sj2PasuBKr8LHMHoOwT4JoO4A2FHdiJC5654ZOfJNoz9/Ap/E6g778Jn9PeDJ/9Cty7
pYWsDIlkCEQhVnnrBGuKspmXPqFHUkdJHvKu8SkMvPyI1+GTVTntUzv1H0PlO/k6KLJN1FfGyWt8
vhqC1H+fxud2bIrvAYDe8YnL/hLYIWgYTHz2IkZtoOHlzWbyfNzm3QAvqKHH3KUqXwO8GHLJVJNG
Q4nCjEBwtm/EaH0YwG1bzJVw5siNDb6Or3pjYh9hekf0e8hCr7zzji4+1LAvXaBSk2yDe2TFe6Nd
Vi0qkYcBbZ1e+FdtZTjzELKOkGj6aMZAs7oHjtk5ytMfIFZmX5ohZBtNcB/H5TWw9MYmX7leNP5V
5sNGS0P3h3R1bLeZXZOhEqgRS50DMlvDZUyBSeAC+PW1nvRsG2S83OTCtF5FgBMUIar0TFZ8m0UZ
uF9VUKY71VWIOkYjsgTcA+5cUC96sxuOOAc6FUDURMX+TddJuL5Zvvef5xMQDI5xAU48y2f/w9l3
LUmOY1n+ylg/L2wJao7t7IPTtQyZEZkvtBQ1IEGtxdfvwWVUMCq6OntsX5gQF3DPcHcSwD3COvf4
jfmRnNKfZfzsjK7+XZ+wZM+jbDj3kg/XBJpYfgmZ+q0Wh5ArVjkhT0maW12ON0H1QGWLqAR7URiA
D3zwlw6XMkpLnUqfpyhKMW75VP7EXyUEKR0yOsuF2jwlgivqxF3jGfzWSx1Si+7Drgn33JUj0v6t
haQOFEnO7VjAcqoE6oDasG5666DSRNFUzEc8VVIrhuN4F0EorMyQv1TO8ciRVPcKiTq3mcpffmnD
0lgeGm4jnbXEUHfupuxqZQKopmB4hGbTuC36AInNOJYXVrolHJtY9EXa8o9KcU6Y/tSZrP5VgIO2
AhZrfIQhz7jVhyw7xTHyysD2P+usry8jEn/LW0vCbG5a3hk1FbZ78LBsu/7jP/73//0/P4f/FH/k
d3kyijz7j6xN7/DxNvV//YNr7j/+o5jbD7/+6x+AMsKXx/QcF/8asAA3Vf/P7w9RJlT4/wqTqsqy
JjeuKZCvO5LaIVkdbiRbjYPjuDSR8s5SndV3Ivi04F6+deImmgV5KOKT2E/neRB45aYOdF8Qny0b
OgcRMos+HqfxGWfM+JipCBOHGLgwxFCVLrC6iP021u6j0TT9HPnK7/Ao9/Hnt3+N8A9apQUrnhhy
UFuttpKjno7NzTBj3BN0yL+R9Q+zcLqPvZ7Yz456VMfOUuwTyl4u9dmBDyuZYCXsKNyTOd4YbCZv
PT//pIjltmCaBs+IAoBEqleqPtqp1a8BlmbnGDc3kC7vM9fV76MQVujV6NyoZqTRcOua1ncEEgZ+
B0m3E2jjT0u80cfWHj6LoHxTSFqH6Ta1g3xNE9AFHkNyrQ9Dva3fX0eDoflKDx1xmKeOMvMBImfJ
mabWuBldey+CQpUXPlJ+oSvza4KV7IVqstA43H6QunCCPvd//01ztH/6ogFd6gIvYHumw3XD/usX
rUosMcbCm66ao4sT+SjZ1VCEs/nS7K6Ug90XRThembvhPHOCkm7WzvWw43m4/muMNhVBvQUnE3c3
kjDU8Hg9NGMjVsGop3ekaEgdcTP8hHSYcUC6AHZNY8Q3I75UWyZWqRydH5l6kOmNWVxCWNdfPG7g
vQB4CXijtZ01vq2wja52ecgHULJ2woAynahdc91APXxrQNcIbK9SMp+yTVAFBSSdUkuVmcBRdExv
doI0y1yDnvC0q0RSnmEcWl4bHWBB2syp3VtuZKUPk9Fm3r69R2gjT3M/CWv0mtFbr7C+/f6jwk//
82cFgx/cDAwAPjwojzqq/8NNoevYkKemO1wBywz8YXLPjqezR72s3fPkmoVfdIJ/xSbUWIG6W1xb
Iy4ebJ09U3sQMrmZcmM64JRQfw3Z0exb/hWUvn4/RnqwoSgb20+7TJyNaOtmbyZFfcuAO9moRKtP
VelN9S1UlzY2PnYUYOZd2gkZ5IpLX6onbgDnu00mCrEfZWG89BF0CT2AbbLaLp61FlqNKmqsBgav
GAwK2umVi7oBNTgGfErDfWfNjMrzacmbey5OYEMvXdfcPQdc67+2LQv82umNW+RW4QGOc/jzYzd7
x3kJ7lg5Td/yMDoU6uafZ9bZHLONZCH6e7d+8OwwXuVuw49U5d5o3oa0w8Eo8Oh+5aZiBzJLAEun
gh2YdHBiHumvYxHIH6oAPd74R4RCr1pUgVreuzJtWmLQteNZUp5ot7hcaN+IkwhnDeee3KcOA7ea
7e+/PaZjfv72GLYNhAJsFAwdTxV65Hz49ox67MQitOSVAXHnl7ZrXix9xE/Kg/dyY/BfgyIkURN1
UjtVM6mlJyPUNp/aqUqXsO+atdPmbJ737+IaHh8GDYySXL3yMpReYRxgEuTE/OVTO70HJ3O7oyzE
zmqlezTURUuRGwPzx3aOAxtQpK65SK1UpxI0Jtzj0vY5hqZbuqkEsuFegN27T/rwET8nffv2ev9y
qg9vYpnr09SfX5kC6d3Ns1P48r5TCMym6rWX9g9xy6ss0yxtA4ue7a6ptwE+uqMXxzCEoyJdJLyT
jtjeaceljUqf2pBdH6CooKagy4c6TTHXnTKCQlODY6i/m+Pv2uhlAAbEKv1TdwiRulXJqmzLPeAb
eB78Acwd0pHe9KVJKuhRmEV/sYfJOQKOCU8/h0WPSANAJxGIgZ/KOiVpzOAPXvDv0E2dvthu/+cg
tUgpi6HbNoVzwRo+gRYpTzLfyeoJ/Bcc2LGMhde4ty6c7uej6s3b+K037YqIepEpDh9pwNSGH8dT
RITxGhJy296No+0AWMXZ0Y3EzztIZ1cRnuKDHsN+i7f6U9sagBwV5VesD6NdbICz3Y9O8VXP7L09
cP5Ew0cX2AZLhS3DPfyfaTiyWCFMlrGvm4F2nGneGqbi+L++Y+xmzB31uFzflk7WrjszT161urs6
tW7/QqL1nrO4fzEhzLPpM7OBpnTmnlPDCDdprSev3tAsoaWEZUUTus9uWZhXr3YgyNNA91PVEicw
ILQ04bDQHrnmAxRfbiiOeugC+hg46RjxqX2C17ivjdW00Xtg8dkomjnLtWTOlgRXb1tYkaZYlKgk
2Zw/o7jOABKvDeTbWBrxKTmmxuIJAwMOFu7IKjBOGYiTVOyQXmtW3BKbuonkkdrywgP1jToKZ2IH
PDdseLNMXgHgjWIUl1bJj1SyVJVKS0er+Mcd8Y+pSNEm0YYpCFRqMIiXkW2ZFKvRqwGw9qZu66TN
T0utukrev12mLoKrEtU1nPFVq1aZXy79Q54A2ZACH5MpBgVdakWNqIhvQfUBkLWVHmj2JlbwlSUQ
DEJ2EDh4n//H9J+PXCxubNw4Zq/EVP1B5j8al2899JcCHoX7slGosK7NT1mTvF3KwIOy9FKn7lFX
YFVqpDrMXfQNFoLRau75/5ljns2uq61kmhFf3LRIcGwMIVrmed4dzkr7I8f6dDNygDmA1NgRgJoi
SvxW7nQXcjwUoUFAc1VUWboGMsA6Q3L10Htde6AaXTzVvlRBJmyPpaiAcwVTsDBFDn6INmxGoy3L
FWmd2FE7nuY6FcPSyootFemSIs+tlbmxhXhsmx+ojWajUhQUCjKuZrcg7otjVrs5ZzU25bIGVuae
epbXoTE4pq4A8OuZ9Kue5weCWY6QEDiUDjzECaVJbf22tgLtkcqWht0dhbtK4BwcqI/hou5q3w6S
wodstGfrq7brfk3cwCthvb4jimI0QX6MqlwhnY3aTDeN6p1UlXp1meQ7YjCOaZBCm1z/zdglmMa6
ln7MReKuKtB8T7H6npk4kYd7NLL4YPyoVq2YMqTGwEP0qZ6AXQk+l+qii9TTbtMLC0lCFUltfRaJ
eEt1mnSJnocEfbf+/dKMa/zz0sx0wQLUdRu+jdwzbLV0+7A0c7SQ2TiW0C+Ab8nm4H7V5KvhlP6C
Lv0ESl3Apv8yBLlhdlCThDp+tU0A7+Cgu+FsKb90WtKA/+x659jr79N2aB6oqdWLfGO1dbuhKnX8
zaAsGO8pgC61GuSoQctE74N6sytXWLAn87avMKE+lyfuD9r/pXCSgGz6FIYr3IfLAzVyHTd9OXQd
yHGpy8Tmn2w88LTxcL889mTqQXD4jJDwVNThq7Z1TFnggZYhXxe7v8zCwYogH19yARkFHZog9wZE
vrexaMW5hiYh/DEbcycnw7p12LsDxMrtZzGMFVJwvfujtSEujUNkAYS9u/L6nYcdxgk0QRi0LrnI
RMbe2qyxQwxzSwyrJUE51xsdOV81MIL59u+/QN4/bQxN1zZtV7M17oD7on86LZJB3pT46XYX4UH0
Rxhg+K7KqQTnNU98wxCosjKFC7XjZpD9AuMESt8FjNSS1FxTI10YfpkajpemYA3j1toPcm5sHMuY
sEiCjt+KEliyhYZym02TT1XYvgIzpC4UvXTgj9DcKGTpoDgasUwVKusurbCyb0GdI+kJJspjHzHY
K7sRjMZsGwQqkLL8QLPAP0tfoYhQ7C2k7fxaHb+275YpVKI28Ezinc3yR7JSWdr/LvZDSBLo267v
ppUcx8gf61Q7F7bpfqmNP2yF+0vgTXrMHGTsmtEZXimqCnvtDCKO98XK/jBVVDkCMicsJOQoClsx
JWuKuSgKc1HzEkWDaC4Ora3z778Z3LQ+31qQKra5wR3TceFHzz+dGegQjGxDz2wv5lS7/qSUtekS
Sg5LQRsaOUsbldJx8CHBIq/hEMBmguI4nnIf4rADS++casSBVC2vrRuJQ9+a9SovkvQRv3VKs1P6
3MVO2o90ae+oDdh87ex08tuceZ/s6oVVBjtTbMMhwZPg419TbJWV5WN2niP7UHh+W1XGPE+LJd65
ls1XNwaA0h+j9NV1oBpN82itPu1KvWFQuXGqdT6a9aGGXDqAzdw7jA6Lv+CcZZeX+vitb8OP7QXo
UdTuFdnHdhUvtXj6FiTjV2bVj41lXkE9bx6wDw3uXJ6/RDguerVrJ98p9cFtwpvy1RDm5Q0UJQ0T
sDHxK4dow4VwN6o2CRFcCJTz3mdNjf78XiNIznvtfRwkBD/MQnO+j4PaQnChWibk/AppDGCnEACx
qqn+1eAE4b97e/Rm398CRb6/vcmt/SFrQQhLHEvZzuuFA8NYl91Y16dwYraKR4FdFY7umuIx0+y3
tqV3KVEc62rj3/wWvM9HnepQ3bUch+NWieMP69NPoe0Bzhdpn1wKB4wx3nRY5lMGak5LQbpsp5vN
BCOEP/NThlciS24NZzZVyECAfeJDNMt+YkzEF/yy/hDSsp7M0Q3uG3tYOzyxnzx1Aa0bnhxj+kAB
nlP+lJpdXubaANJ51zb5gUKR+gSmMeRiS1Wux+NGN/uv0ClJVlAzNO7brDXuq7pOd0PIAKtVbXRp
wtJbx5XTbpY21gaxP4aOs7Ms6y0OEN9feutZx9ZwcNAMSOsuCURxpVFpnaX3OZZB6lWoBSdx5QWg
zdMyg9El4ri8o9iyQkAURHacNFBB87q27kC169VZqcRpeDZ9H1vg9+ogefFkFO2rLsp3ZaHpr0mg
+RQAl2x9PVhgHQw4ankwXHxtqIOmdFyfsRAH0assSJzDv7krGp/vijrXbU3TTcM0TXADNPVV+bDg
KrtIDDBhYufQgpr6QiKxkOWzkOuZDauX9oVM8qkN9tzN2nUFKCxgsa3CVEwf5FwXMk+Yw5xA88xx
7l06SDNWT2GJQGOXDgMgHL6iHitKGtBA67uGkMu5BuRTLIGVqlXRBLp165liXFE3wyFjvKMi7KYP
gS7EEe+tO2oe1gNpzorXAhpQfh5Z2TZvu2uOW/cvYVWfCqprkEX9a5qaT10DWibV9ZcY5ESSlWEN
5b7a2F5Z3Eiu1aWVQ7mmlrlC7dWGY5l++0sLEGtyVWsKuJB7jZ8p6nuqtK7okk02P0soHTWkZoVz
WSiTxI7+o8yZs/8Qp4Y5ADlvOh62/uQCjcyrim/6CCQoYzwsOjZRUbTNiuSRSNdmuSh259QX207h
BYKiCh+tHn56WN4B5qpqcKzYBzjnwS+5tUFHhTNzksDKsAeGv1pRkS6ZaqSS604QvZCtvfnc0Y2P
v/+C28anp77OHdzgLBvMNW4Y1udMgV1PUPNzAAbIRI4TIhDan/vcfC2kbtf+A1yokqcImkhPbcbB
pbWkdWqMNn2KZQG0oywt6J2gqjE4UgCDmQLwZINY0XpKEbPBoYJMNA9wkLjcURKHLrBlj89hKU+0
jqc0D7VrRX4AkSEe7rVEBjsrallTKCmdTch+DQ1uS7j7fReWRHoX6GMQF9+r1IsN+/fmPUkc/xkx
54MpAirE9xH2fHMeBrpAHOhMpJQoc+MaGT/3XvIy0JlfZ7QcrmPdW69sBn5u0Vt6oNz8/lPAyfo/
fQweftOezrnHoX/8T8k127BcLPlxUtLF5gQaIpTJJ1/EXR1CF1ErwdAR1vCzHDV5rbClftSTdAOt
Vtj6AIL0yIrQwFas7ZB9KbF0ifi0yT3hPsgMnPkhcwxYFNTuQ1yw7hxjMQX5yy7zJ6+UcEP09D0F
ZxpkB6H0s+/icsj8qhvTdZGJYDsFmvNQJIa1BVTb0b5PUabdm1PXbCGA1+6nKMBqFuIZNfKX38Kw
aHAUPeBkvOrHV3DJVgn2aHP7Ep/gjGdp/2s8zZO18a/ehYEG8Vk1eA3vTJwM+RZxWZc6dWcpFPus
Tg/g4zsUZyFxscYMhlKTjYtk/SHPkx01UecSpie4aQLxjTg9Annbbd34lPeWBjQjLgbINNc2156K
Ku8OfSKLnZUZ2KYKMTUrL9Hqs0vFoUnkrh2r73MVHk/3+VSK7ZhA2n/FcKJwzCZPO2K7gJLpoZHq
H4ofQufih4B5mJpgmWoeSj1h3cLgpQRqsij5KYrar90YGttGNtBx0keGK/UADMlPH+pzuBpDpcqA
TEOPG9dmrtLweRIYlEKWq1j9/qtvf37AQtHOtFykJxwsuUxN//SABbSh41YCvkM1ZOEExCQ4eHBN
K+Dyy81n+V7Kx/CtbSn9y7jcNPHZREF3nwVP2DckX6cUnDwv6vRtPPXjN7d8zu0h+cpVc4R095aF
Rnnp4gyK7rkI4LPmYrdRmM0Xs9MAzQIpMOjC6MixSVhLxSTUK/eHG1l6fEm0crxZE26fvghgeekw
UV1ECoNqj7fGXQAN+msHTQFkOvHSXl5AiBri9HctiFofOmgEvLjeRowmJE1pBFDV6Up06Jig+jOP
COBz/y2RElMhvfH7z8TzVC7/I6jE1g3uaa6DcwKL26796ZigsbSuN+x8vIwJ0D06jLhxTha5+Yku
Y5wUcKTCJWmAGlpRceTtZsjgp0QhLG2Lkw2Pp7dxH+pztBpNkUu1DoJmawYsXKVKfzNCXneTO2V+
kwPPb1RqHFj15WGQrD91TNC+24YFdtDUEasVA5UgYAigLLbiOF79c6pEzReOQXSUxvC4zE4RHnxu
z5kxbT/MoUba2Dxf23S3hNM0NKbqMz+FdDocsmN+ktkwXMsijZB1yvGkslNgtlRboteJvsKupQSA
G5C0lCMNlaej8WuwolUlTROmS9mj1nf2a2EBIQN7kuFu6EG7qGEFuOEiOCHfWxvrqsq/yb4Hn9vG
HWj3N1VkWMY93FaxMgTwxGcj3KfCtOC7wdM1rC9tDWqaivVtNz1E62GxuGsNHYI++KYBdHabI6Ac
wndtMWmrdAgQSwPeR01uO+0ayJFdp1l+wDB+OsRgg2EDjoJGnq0JTAT9aZyiEd6I6kv3DFVKjNbe
MuzK2hU0MScImEIOFRIzXr52iRc3j3Kd8lQgOfq1TjvP14HxvTg64FvIQFXrLpqGH62+JqxyqwI0
FQDH3uDApXBPhPiEzaSzBVMDD8VBIbsWLOgMEJ3gewogOzLGCkhLlw+B4Xv3YuIGnUzMI80E9HiY
pvmZyncIEb6wcIIlANXMCU3q0lJiaA4BGXOvi+TmDYbzkFRZBIsakBrGDA/mYUzKzVD202bspftA
Ifr0YuDxvYosc29YhvUYuCZb1zkIFCWUfB5DJDvPfVF/g4AWnESzDqnPLGrXsrRtnKyAsBclEN+D
JMN0HOzujppCD75CqyJ1mqPp8Xvc+ibk8RyoxsnWe1hGUWlsXQntsPjpU3tbw1ME9L/nD1NCbABk
j8b9Qi9akIFWhRvOoU2yV2qbJ1HvC0ZF3UGLza9WKKAmVdeA6Ji8/N4p9uASBiRxcnDN4IdXemKX
wLhgZamMXq34bHBTAG+OBQAcMdv/1E4R1BZHY+Z3HjQcHaLGUWOo6HYdh0WmGkvBH3rnwXbzNo6C
aRigUo4Pgb0MXOEIEgp19sMQFswk0lZ7bsJuWCOtw2790A67oZPwMc6xh4W0WLmTyIDeDWKo12YT
iC+l28P6Kyv4j8TW9xABisJVW8pVnPTsDy8zXuM+8l7HbKh8O07LK4iQkG2EynQe6NWhHY0XUoym
y0LdGL10qyFNcKb2rg6g7FtBdMxnWVNtFubG3G221cEJrJc5bplPzZK13dssVrwtyh3ltDU8gcAg
dYK56liud52A7aVOk9Lkpf0xwq6y4Cri9rDkxdl7BLX9dY5K0WIKvfhlwUkEZxfxCfhfHMMD7azF
Bph3qZPMbQSDdroBbvEweFmZ3ehCJFPpVvaGvgFjJjkyN+Vnr0kgXjl3B0q4UnWnA7SzEiiEa056
4bWyw45TPToZEuc/5D6SVvD/lLV9JjprHsDJsGeRxHIUVFi6UIfUIWIeCiTop77HIfgbK/bPxpx+
A3oGjXwlpDqrpy77yF4LXox6BH91Ue79U6QXp0xe5r5Eg1XtPoybtVhHDORq4BwNaG+6gvEc5F66
KHxoYqgylmH21KqLU/KXUOrDxcDy86kxcajPtB6sGaPJniqepEeNN5CEULFN0oYPZRMB4olOGvDX
4SwClSISgOfrfbIJIDq0b91hfIVa0jZpB+0paLX6iqdAA1kutHMV5qqwXlXrytpGXqw9gVHtp0bS
n6G9CQEBjY2vOANIlKqctw+TeJ5RqhkLO3ibkdrphSmMpUBbJdCAxfFY9ySjUFHMixfOLHGJcVqw
Mh1RvOgiqHZO29kbqjql0fmBBEaEqm7sXaCao9/THHkq1tQ8WhKKDWoO/X2OKMf2t2L2ukxyBr4P
Th7oDKLNodiBh/7ctLTjIM7weQCqNLXN5xJDCviaZSUvc3WCAXxp99BfxsnjrTAOaWB116xyNNgP
i+HqxpN+FFqL82Fm28ltbPBdBrlz2Ok1kAbrJO8lyNqd2GBdAVeWsIUmX+eIG110cJz3Rc2SVZmG
ebB20xF/SX3fuf1bhFenIFpnsf0d6m/iMFdpLKzV+BrYIDxkVXQXpeE8qWRtf+hwk6ewpZ2qU/Pf
sSlNYGTgY1mBu7GD8RKWIwJG5AdwWZ86UO+uAYvz69zhya7wO91F0hoY4g/W5RZAKkFbQPGQwMWf
7Mxn63LqooHv0VTT6/JUuYF79DYGFGE/0Nfp5/nWiodXfRvoV+tBQrkvbjM3nX7X9hquc9B2jaxn
UedsXTU2wO6Aro/hKqrNFgCawdi7PGovY6YyogzJSjrQMGTb+Tao39uYMpgZr+eY5eADwoPTDgcw
sBNQGPpYwew/CeHnbn+CGFJ1WJTvqdQAsqT4GkfI5d6DRTY+5eAfPsg2hnkXal1rjU+9JS9BEvc3
arIbXfjaUAlgTNAZAB26wVLN3lDvJCvkKZvsV2HFOeRu4u5r3Y1Ya1uaOOV5633prNxvrLH7KnPm
7RpkjrcUJl1xxj1ZPMV2m1yQGI/nMObVkT80XYHdXWA/xhk0LTN8gQvNcY5xItsHUfLnbtQg0QRu
1oOGA6qLoznnBDedh0xdWFlqm7yzos3Spuv1gy4s60wRiQv2SAb/Y2A/T72uWc+DozVPLv9KlQ6S
go8hCANUs/CZPAJTCtX00H6OQh48ANe1niPdunvAHQm/7MB+wi6wjKHtEYGDULAIW1M3zyByroPp
TXvIWEOiVuAWdmscNt3GFCYZQW64z9hVPC8SD7mI8TQisbHegWp3sCc5CDgSNFj08tLYARgxraBC
eYece/ZF5lwivQCMKoyI2YPVNPGKcCdxYN8ZAFh+EVBzmyOKMRGPZVP+jyPUqwQWXPH0WCs2I6hr
Kyg/azDtrmEz1DWQAQqHfmvFgwBbEQ/xNRJI46YLB3lnhimoiaEr79rDUDfsRq10yTPP2Gg6Ft1v
E6n4UcIRNSohzq5qc5wMrB2DFvGqxa8n34zS/pq0SXikaec4W+bHntsvc0QRJcYq7RmsJMDGfXuL
fdVBblRNAGmRt7c419kxbyN2W6YDbsHYVIOGpCANYHazy9Wb0pNBrEXnlDuWd98cjkdVAevyZ1XT
yvJDLQ5Zfa1TXX82rWHuq4POeM7N+u/GvfdBtSlfRZIdWsvBd67pf0ivwx5A1WBYL/ZuAO43VQcr
/5K6SBVV4yYLcFA3KtWors6hrx5Uxa5TdOTRGvE78tiTR7nMKpx+xHVanRvVKUXyNuHc25ubyDMx
UaH1fgZRyJ1d4D4S2+OsMrrojbq1xMK5iM6kSErtpQEtBy3Xwg2JkFLb1CXDidn9HYUt7e/Dk4CB
hJgW/dYd+hhO9BP72k/6W2lp+1QqplB8m6AgN49wq/rmpPWpmQoTXsCj/gVcHXhTsOEBnFac2gwv
TpXoX9Sj/64ItcdWxUBgyDgl0PxY2bbMLknI6w2w3dVDrg9nSGibL7Cjcw5jKLAjVdrGbHKTNQ8A
06IqamdbDu1DWnWg4UKf29SiIvCJEzXgfx48i64BtCB0A39mT1VGFu9HB6KaOKICO0RrLrZ6Y73m
AYplhw+2WbBn2e6oVYaVBSUTdqNaDY3vc2iA20/VROu0fYEb8pqqjUj5Bn/8fB6aWQUyHFGhHR2r
cvfMxiYTWjq6sQKBAQuKGiIPA4S8PbC7pwECPTBHpGplDN411L0/otgb9rjngXsFU5Nj50FWq6/q
/maAb32ToG/uCg2W1a1qWzpGfIQwHYea6dJGpaTs6zWHCOj6U4er9ZU/uk2ypY6l1zA7pdCMwwR6
SeqgV0Pm7ocXt+WB2iPbmS6uN00ba/waAKiF77aTnalUw+GtWVFRtOgJPSRWVmaQxj6fvBFK12ik
brpI6qZil1o4mMs6tja0HHBSiGTXbmntqSb6MYamk7p3U90YHO8kJrGKVAf1JlBP+zdALt3xPp+w
GR52u65mWZ7lgTf16YTNcb3Q7IsxumhVPqxmFFUPX0ss8LLtgplqckjul1p/JcjUCLqlcur6tgSk
/2IQoET2tkFyHAYCIl0HCci7i842zkqQ+Qp/Li1UWkIDKNu7Kwrzwp9OXfjSggbVqIc30TjiqXAh
RTsNUASAu3X4hFyVBtn8EeAB1TuZXvAI0IfqogaIv+Jog9XmkcI1t05wT5P476pwOG1417KxL1Sj
UfACvnTelADFYfBVL6SAkQG+8lafBccKSvTPNTxM19ggR/tGVWFFCsa1CWE9Cubwtd8b2Wj5VB00
oAwiewAXUQUXtV7epkzezbE18CMwqVzhBiJ6v03wFEMO9YFeZuLps8WC/kqhHcdvFo/9+ETz2KG9
qqHYAtjOBAt6pZmCR6pYj3+tUi9wZPrcyyrnYzAo6R+rfze2zKFeEHewKQ80LO1h//Mo+tI6eZFT
3eNArL5XTVYaWqcYu4p7ai80fW7ymnqdFTG4TLoDtTfIdni3XsA03VWr87j1bpO6hFEOG47B/W8K
WNqxV+sgUx6kW+qYJ3kfvwSHNdQ1hklr1zMs1AXMJu7lN5LvpCYwy46srvIbAUXjegRwOrGa7RIP
uMQ3qpWV5PdGA1KhOoezibdOzB7iqAcd8OIJ5GLBEFanbxSUNdzbdtj7+G0epjerLdQXJx+/1dA6
xJ+vHW9QVExvTRLxVaYwPQ0ORecOGhFB3P7DCHi3j4CqpTbO4EJtR7q7ON7AYst7AsVFf26yD5U/
eyisZHsK+3PMUEcPwBh48NcBFHy0euOFyzE/ljEOgMiIBxuCfK8btRVf5KS90uOfVgZgA2+ZrQU3
qmWgG23oQlXqUBG0BKBFApgJHKc8WnikKpVAsAeikBYN79PRK0BG8G06Co7wRb+5Ae4bFn7Jdtjh
Vxly99A2duLjyeE+ObKcLqkxfKea0aXQkDS1Caq9TnCI2Bg9dazTsMBSAB5VNeO0uIVYXGRFC5xg
PEWXxIANgIF8zBMTerEe07TfdSWLnqYKvhES5NoVDTXiNDuP47CGFF1+EiEgQ2XRwwGFyYKqY6Dj
lIVlWbr7ff6DU9b7L/kPx3a4h6w4JGV04G0/JaWMQhYcpxd4SAtWHA0dWxe3YL+8gG1Z30GABZqp
QwvcoeIxg1BuQm1gMsDYwob4J24P303miW+mie8XclvWl1qTOGnImPU4dmxaZ8BZ3RdlJ7aFW7dX
OQQT5PttiYd32R5EOYkj98zuBGcIue8GzcTuM2u3I2P5HQCwYmNUYeMDkgxkAZabvlMN3YsL+DJw
MXrxw0rEBbqoo1jl7YPWFBF0BnuxKb0U7go2uBuGWnLxQJH/nPoZKe98HQdjfj82XbaNymK6sJzx
fTjwGunKHvoq08B3ppAMkkBIROgxVt1JY4iDbVn6CRxvb8WDSv9iDk60d4yGYW2F6qAB2B23gwWP
W1RheQ+6LA7NTlT1POOLWZT6jWrSbVdQGzWf7KqLH6tQbqlZGFVxncA9nV+gz/kRHqNm+cOyTMif
rBodmoZIOSPP1MaQaVCguNaT1iq3p/JEILT6vdqHOHbFIeNjEKT37ZAOL8nQg8bSTqCxOJF71mFN
tAEiM35FcuDKeWv/wgHXPWAP/UuAXcGmg/TrGRoWztmOEr42FPyzr/qdnpbZ3Rhr6Z0BOgzoFSMs
sW2cA4AFnN4xDzqrBnxSdlSl4Pc4aZTtTmNBBOMvOWxYhnyebsG5h6ompDTAcQIOfuklWLyrVdDv
YVF8pudOaDLfEEX4SLUWy9SlZk9iXcBF5+TGmgl0ZjxL88YmnnbYALuQ3u6z81Ab9noY0uy7xv/H
EbJwOxBjC+/v5pDaZP4bpITBP2PzbA94BKSMDZuDhOE6KnX5AZClBSBJsxITV0YPVclFWIHEF6KY
xxvpynbWYqh1CDLMKgvUPUsw0CDODS2D5gW0F6hOI7HDb6HQ9C7WABJ55DfAh68DQ2gnV12woZxO
VAUGDKB1KlIjdcfAE6ztzIbmlwr8f5SdV3PjOBemfxGrmMOtkiXLsi3Jod03rA7TzDnz1+8DyNNy
e2bn271hEcABZSuQwDlvsA2PGHl6nfjpOtfJnqlUaJqkAVR10jkzJPGFxNp2kQHGPEr6rWyiLZg/
jslk3Iq4SsbZ6ZQ/yriBDPL20ilj0Np5umB0I+DhS3cQWwR/+iWBqqPR1EtdC9oD6rEgb5Lh0j9F
VBtk/6xZw1HES8Cr1mof+0U8CNqvIQvxrV3m2kGpR+0gz4QM0CHs1t44ZR+6caidSaZGXr8Ls/pe
hgaKj+Gh4TwCLzuOdjQ6YAVb9yGjWrpyUEBYyaY8lF2TbQNl2uPvnj9RyppXJKdSMuMDTZ16X+z5
3iKsjOzJYLOHXIS1tEWsnADG75kUqH24Tk8qN72R8VMaKjs0S9+nayHJDxfa1K6rewwzOlwzEHtb
ZWnX7FUYARPFcVZRUW21iLiYrzKsHz1lWiiJ5k8Lg10oC2GU9+VkefgQxDL1cjHZJ691jZNXdSv9
VfZrqtPslMC8U/tCK1G2Vpr99WDEZfuhacmmOlYkDfXVNUyeydhLhLjIp6ky5PNryJiwCdy1lSfh
os91tVxcJ7ay3SgxvfLCcmiKQhY1WCmwe+1OSeIaUDrUflG5andqxAH7omKpOnOylU05UHS4Z7Th
SU4Sbg7b0rD8xawH/aUPhxIT1MOc7GS8YqF0bzWXMbcCGR47xr3BahT/mab5lujGrW+ZdbBwVfaK
udf9DFQQmB32GS+Bbo3QqaP+Iaq8YjuzCL7hz94GNlsScFoCGl4oX1XI4LN4GhSl/8vTffcpq7N5
k7OGZdtD6GC4ytKubP8rqjFr+eBwsSNpKZjWQ2k8o3Ax3au1+6U3e/3ZTlCuZh3x5To2etaXSnX1
Z0UvkVj4O/Jf5olIHs/w05rwJnBMijlONB1iJFIhMyKzJ/uuA5YYlU0XiWcMDn3EsmCjsVcTk7tA
cddVXddrRcvcDZg457bKqwHaJTRaFWWXl6bVvrVN6f/VReUiTEzzh4fCIESRIjr7hv2Q98Nz6KIW
upiUjhWDOISa0dxGI4XsxedTOQ7hrrlN5PhlUhW0l5nX6R9i5GmEBMh/r/Ssz08TRzVNW4cS49ma
A+v9E5+qn2wLcSW3uWuxhzN0N7zNtS5aXDRGZLuYx7/bVcayuhTjE3WioxQWMdJo3EKNXdS6EVzY
wa4yOfd97eBEmcIdNvG9Rrbfq5ZKNHisHRVosMvWtDbXnRFCN+EiSRSFRzQcusyPI3TekuGylQI6
UDyiFcpGyT4YcU31RDiJfVJCxOxg2kyZUV4IRe5VI/FKMPKx8cOprtk1sanu//u9/EdKwyE7D/DA
0GxHxeVE+/Rk1lHJ0RDiy+7edd20BP2nyzPMDfjp5V7mb1Bb8NzFNKM64/bT+1NKPrqor9zag4O8
xoMUXfLd0L9LeKAtpPRDoCfJZiobsmJCsKnxDHRj2ALeT14/v/xzUoY4z3IIx2I7CEior0M+H5Sg
2JVCQUj2WY1SX/qsBhkhORAYf8R1Yu61ry31GimwEO80iNFuu3Ec8pFekJ3Adgb3eTW6i4D35y3L
EzBkhutSaW2r01DNL7K/y1JrRXYyv7WarHj1unI5dL79pjXiHyOneSObqjqzi7WiVy9Uq9sITNhK
Thcvp2ZaeuqTMLy8nIyvU1yi5MtlPvjb//5geZB8SlY5qo2spedqlgGB5R8aQ0lf2aYDsfzOq4fF
7JnLd82dWI8eRppSoUf+HLz/SxdfvOVFmEdGiGvI35CcyS8nfhARsjVU4ML5nPcsp4tbtMiTjQ7i
6wty7lubfdAPQ8VbwXaD6hiPNRFFIzS98i92qB7nsGqOQxlhuaCHW/nFgXmt8qudecW4ROodGwkM
NM1kJ5uoqH2YpAXxtjAUZQFbvt3EvkBk/3loNLhIC9mJeXS2tdrh8G9x175KzQ+AM037K0WoYREJ
r5vYNo1tlc9fZOtKwNcc3HBCMcia6wueEMW97LqGyZkzg5d+3ziOgEQWbncv7TbcuRM4WKW+p7pm
3KmlMa4qFDG+z8kloAHuvAztqr4PHYgz/xVg+1W5mz1vFUGNULPtf3+r/oExdAwNOSFL6oyYpmF9
ul3k5G/aydXCPcY71NMWQ9TfZl2ivbSms3BjtXtykmI++7G+CktDfRkmzFj1Kv/ux5X60tajB1gh
RwdFzPEyWKCuk9SYzRI7VZm/4hXi7eWKFsxm1ZpHLHeYKzaequ+rD79fTvWdlTFidnoFqUfFOK88
dJTX177U0+0H1NlkzxW3nqr6x1A5IEObYSkrvf2ASKNlQkPl51NijZKbuDv2pdrAuwWXYFfmW9tz
D4sH/hcKc7IXlQnzPujJRQ94cbwC5da2s4ausxxN/7xE6WiXS3TaKC+hiQtHpvp+CTlHbRz1colA
oCOuf0Xi1r9m1Q92VzwUdLlH3bUBBUmg1BVCFXp6ysPJxMhcYK6uA3qY/I9EjCu+Ax/zMA7PZRc0
vOFptq4CFf5zs2dXoWnP5dzckm+CByJSqJ3Y8KPvw+Ze5FubP5vgUd9HrVw1PgQ3tfndUxEDiksz
X7eqmm4C37POnuIj8W8mr1C4rTMyedYZZZWDY7VIQYoubDbf4+VgAnz3ELfRq2z9js9ZZtxfLljV
AxZBE3rdhd1p+BP40VYSWfRUAaw1Gl9btFweanGQ/UadN7JftgYrLe+9PloarZtvnEFPztXMdiaJ
dbhSIDYAJfu/sgndEBXbFb8X5jNZ4px1JXHXid2Tmugc9ZYCbXeT4YQgboeIuthT/GZk0ynHUPBX
k34Nizj7a+QmvLCMJn5J4c+uUg95L6zdgl1oO8ojVhdf2lJxUBnw440aqc5N0Y/OlxRGmpKPyVMQ
28r/+MiNz4QUV4OBajqmpdu69088eDIOpjbnVKjc3iUNNCmHToOlkIatup5yV8G3k77rwe+ExpsZ
/bx2yTOFlP9KhzixGorpZcDX6K/e8/HdpfC/8Mpm1ca2/3Oqta9+0IZv+sgKBfyyeZ4jTMaarkke
asW1bvpuTPdhW8b7KTQykv9AJov/cS8krfjpiw7d1lAdvoAG9FsWT5++6Ill9KREi3pvwhq8g6rh
bDtQrbs2KIL70bXE6lxrnxSPTC4aPfF3FdO6qio78mJlvKJmpvzIM2hDegOeUDcUdaV2TfWQ22W9
nSbXxZDHqQ5w6kzQDd18HrljLqJMJ1U5k6+SVwo7Ng+4c/81F1mIUo/lvkyBVa4M3uJHVR+cG72P
+1uScTrctyjb2E1nnfwEYzAfQOxX19EerMxCuk1XHnvXD395afY9DFXrFZsxfykvEaHLXz/wS+yx
dxinmwK28/JqOabo1X/0NcKVTAbLuDLKANxa2J1B83eXVR2CqBiH+gRG0Zpr/eibSX2yuZXvEhWf
VDkWjpN7n45kwfgoy5eQSgcQ6an/xnvwUPXgvhaa9+xrkcP3ZKKM3rj9T9SGv/kV3xO209HSpU50
j1Z+vAyz6Ot18Vg0PQAEPfkql5Jy7fhnV56APSuQ878JwnpZVCrfxT/PYiOB3jgWFeQfjbMPo2v2
bWBh9HpoTnIbKVoIfn9oyTG5qcyLeW2KSLmp/D2vEVtMMSbnybGS1v/bvN9X+T1PXgUqg7fzOmNc
19E07R1NGfdlrqaLuSv1S18AGRZ71b8PMu7alGeyr08R9Cavux0w2KmgHHC9Ih1TpDp6fX2Jm6qf
rupMO9UZ85MD8ewmCsOGLALNfvbyU4LK4DJ053Yr+1rRx09g4elZ+Si7yA+V+8hsfshWF8QwAVRN
vUHhjnRIgJ2GyFzJgy6TVfK0ocR405EnZoMl8lzprB5UOSzbnRYCV5+aCC8FkeC6XkOeBQnsOASa
ohsT2tmO1DrpRLDABxuS0x6Nc+vWqsMLH7Dok2DatV2pbsoJ/YLEM3BpctpyNxkFQmOBmx66vDyH
Jv4PqeEG52uE7MtEBIDis4yXB+47/3qN2CnuyXo9d1YUfTeMZuXEo/kF+29rM7imtS1rLXku/fwo
A0Ic0hajRtI+jx20BJU2WmGwG36vtHYFTc38kkW6zZ4G9RgWHzAig87fkHIrWEXS1MwgOmdgL9w6
A4IuurgrvkfIQdn3Z4S8xmRaxQrweX1fq/YZzCjqGlpECjFu68cYPM3SHA33O+5cpCgQ/nUb+Mbw
dErM18b32HIKrbuxzbZRWo/LyWFNbqbtVikC5a/SNEGK+tVb67Xhasyt6aGBm7KjClhtda/EKU9M
GsSkFnIbPpDtyQbwzAeTJE+Fku3U3La+9Hbq3yTWGG5qkoyIJ85fp1lx0Da3y6OrmK+yG2qcAqYR
6weMpR68dFimRuUc9Vixj21hObdlYf2sUR6MEa+oweujJeq7sbsLYaC9JTil6Kh/Zea80zTQySnm
FG9qrf8s0tJ4VMq+IV/Qk/ESYcivWysD6ccdzMKIyfmc9K//vZrXzM+ZFBdRGovfpudYOtI0n0UD
fcvHp1DX4n3r9QbSDtognCjCdI25GYIolK3Wbji6P+zETxa12egvagvhP9CS8dHwQlh1htns/bnn
QBLjRhhxP7Zmim3ATJlNz5pns6NAiHJ8voRk0jw7/dzvqT+ri0Q0Kwcobm0N8cLLg/a5VbvxnnX3
q5zq5m3+WLjBQc5UTEs5+q0Hg5KJnRq653z42VLNWTVh6KzK0ShgmnDo5qDc99FA4uva1rMIXtO1
rVjtnWonQ42gRdhry16oXnTRmD22tp7dwARQFrLvetCT+tZo45JaErHy8CEW0/X7KlXecM/yFnEd
QfHJWj3chEnsL6haqhPLyklZXSzkEAY39hX3W+kKJ2UhrxYDsikPM5WVvQK5/NolJ3yKlWEW7qor
a0xVZeHXmvs4acahKbTizmXtoGAWh0MSdAQX7RTRtoEYrLlvTO9zHL9TtpWS4F/T8XcugqLUDuTk
N/JilzlsDpeBY0z3nhp4j3IAledooUa5ASjrZLbwCVSJThjI4Lb2cLq41cm+HDbNysrQ7PvQ2Q0D
lGBbIXMg8AwC5wB0/zL32iX7K1/YeseO/j9UcuWO5OOOxWUdxwIWVWCdEvI/BJoGGHGB0U7x3sky
ONAVyWRSyBn71LBCCzWPTp0giheKsHvOkY4LvXl1IT1jp86M//5dmp93UDArNfRfVY+KtooH7KeF
ZRxZVkmCDOUiR03vJiAOfFU5yLNrMysqYXRVkmITo9xpuo3nljXl9Qk/BUjk9zUW2bJ1Pbh2d8yi
ELtqESUPMZTVZR1Tvo0yg0zzoNjlNodztIh6nFOSyqOAmwodurod9a2XQNQsIWpuJNdK+qDKsyvB
yjTVv0OEhr8c/XAQfUNonP77fRNvzqclueegkGST0dRci+Xo53euafwRnlFb3eY261+Le6m19m11
ODQCJsruJFjIZpuBDDVqZIgNm7R5K6ChOdbKiwQu6KqGYb9APC08FHFLod7I9m5ehwfZRQEOBLds
25lyUpPRPYal791Mep+va6tTXnR1QtEBK/mdbCqOmiwSc4IFLkZTfE5Kz62fqqacT+hpb+3QVciG
qnBbCu6MsulGP1Ss/LZmWKfLuIEgYSMV/VAAy5icBrpEbfVP/MiWUdgpRxkQ9GWDuUvV7+UgNGDU
cNN23MjRWUs0GFoZuhK5soCgWLzCy/M3NcX9jSRNOL6dL7uYm7kcZe9wG5VpfQqS3DybubOWXApu
Z5hFioQIbsDGPoQguUSvQjF/UPj8GQ8lThcepmiTJOTXr3Fa2yfJLzIQEVn3PiK/VWes7DYNBY74
JbANHSxUHj6GxcBiajKCtyKHSzIBgtsBTAzfFOj/ep/Fr00fafuy1rWlnE7mIFwWWR2xIOvSZzCo
G/wOxcZQCbb94PNzHQCkmANOCLOS+dsuGlIUxNGivsiTaU3y5k5ldnvB+iP5GS1i240XteKVN5BT
JkAF5lHFsvWkToH+qLTjV9mNZVm/MaMUXpjgGfeZfTSiIGLRSlTYjV8HMdnJzH4jr9WF041P0pk9
lmBfNam5VITZeCj8yPV2ZZp8mWQDlex0ZQ59fSObSjPlB2Cuz4lq41E0dsq3YTDaO19YnXeaurZs
VLXnKWZ3LGQdqjIq7u1YOyF0yK/fd5VVT7n2mAhFCNUr5P5n3nlDDl2oKfubacDxJHKne8VScvTa
o9FExXd48WdrfJQHBVvIxyKxt/gquXeXsCwyAMi34bROR/yPCiOyooDFf/XisN/d5D5GUdjr2m9D
Hf1VeHFyxFgFVxG4LwtzbJw3U0VZMjBhbLdG2p7dqHnESdB5i3wNcaba73bZGPXIMT/Ly0Rx4d0o
hj1uZDMwePc9zX1uAZPtE8fED2OCuRZyo1yQPPA0MsGVtxm8/MelGbRliOck0jHFog1abad1IYy8
NJx4RGvak9H13jby/XmJp6r25DahetAL7022zNFrz2H5rMREyh5+dnc4YugPcrJlptYizav59hKe
WTWWev3SpMi6VrGMP5WCKqFBQqlRrT/ILtUOxrtcLZ5Ih6kIUidasJYTPLvCbtIxX4LJ6hdkDXiV
II8eSn2mZpWi1yAHnCIwHibovg9qY3wc0MUMRcGM6tOM60AtLpUIiYcmLte6V4fdDiOomzBx3E1Q
xsV9Uaj/OIt/j4522vNmF3ZymIBdL1nCk+P3mxeYBzhsVTpySEkd7MnZUwIjrckHnGjslMrwp6P8
BZnb/yukLtD3yfsco4CAT2UuYBFXm/ihNsyxXBXLMPM6J2mTH/3U+LeDT3q4dSnnwKp3dopb23DA
MFhthGlK64YIJtjj6zXCLAP7qEb+54jamvs1+Phf9YgvUagPmHhYptNuuoakiKNNZxB72kMC6eXQ
2TXOMJ2lvjVBw52nK4fDxK7obPjzo9Ln6K37+bS28ZLZhgNNb4WzzvimK0a8czXgvHIym68jOunB
eVDGxwEkxiZtjA6+kWefA42PvHIs46edHuTblDYA1VgrWM+ZF+IRNozs4UK13VOMWk3jtK359rC/
Iwvai0ODxRnGrdaj7PK6qlgBw21uZKYTENq0nxy0MKxB++F4Trw2QQ8uLvzjwtiOtjA3G+Emqxrp
Dofc5PZCVfbR2UBiYGt5qAEC1EcZ6rcVyKXdBaNA6wrnENwsYTQZQ7pp27nh7xni+QWuJfAHAZNS
/JOGyeqTVAfNjbPeTe+NqD77Qy2c0VS9+l42g1HhWOSk80vUFeVLnsHfsTojPMCsM17rAgm5wHzp
c2u8t3ukPmW3g9IKIlhJthmMYeSvDvEWMbjF2eU03We5pq+gucUr2TRFnzyTh9acHofE83ZqGgkv
HDEaupl/WwfR7aWvhtK2s+AIbzXf0lj9speOQv2ppVbw1ClDRoXA6zZqG0O6shEIFAENVuArB3b0
XQFb5rGH0zuOMU9jperOQzZ0a3hqbJQ7f9xquhMJdcfhDvKJilddWxyrRsHOAF+kF+SDM57zGLXP
gqAXNznmcsC/XDOLfwWp8qIg2v1mpnG6zNKC1dc0+oCmWDRESTmwHlSULTCV/klt4L0OSmKt5Ch6
kTmO81GykKOJUnmnoCexJab24hA6xmMfUOFAI2rAX5Ysbsdt65Ck1j7t6+Q0CXtgU4HYWjWoCcjm
ZcDF5VxOkH3yoM/oZVEDupetMcWF0NWGaEHdEjVdAAwk84PqKdVMdIggmPrlrG+dvMCJVhBMTa39
q7BetdDyz25ue+sMhaA7ElH+LRsHfLJrzTqCt6yXZlE0X+O8u8P/xfylwZPp6iz8MQDSXyhmYN5q
kf3DUlrr7HwvWOKe5bkXDOkSyH+2c8RQH43DLmoLdDVFsxzUbql2yoiyDB5eg6P3y7JkH3pdBMsF
r1l3OLO5KNkGOfzmoIQmjvfy+1lE3wDkFIBBDKxWnl3j/hyNzNpcmGHf3DhVY27bVHm4evvIM+nj
I219UDM0drVjbYMM27SorsFwjjWcscTI/mj3fuOsG4PX9rBbnb2DC9X04A3suqFrBwc7mYtmFaFA
s6tt54CXyA/Nj+vX0ZqfjFYtzgXv9z5h4ba6CAPxLVEHbvdzq1GHzbRwhSVsvBuAISwBtQQeX4Mi
/Gp2EGafx0r/Njt+254RysbVyesyhGyo3hvB1G7n0jUWWBqAnu8MsFo40RioTzJ8SdVe+6R5kJwj
Y+Ql3AgTtEAYkVexDRRfoMq9iiq0YUEkMFwr3Nq40K1qPzP3WbvKhNdRKe5onbiBfWrKgWtfOQJj
zbV+1+Dljh74oDx7gMGlBpLVIHbcR0ZwO4Apu/b7ExLJ1343zLfyLbvGexZSKA23ZjQmH6SQauAj
nOFWw052SVnV3/0jBdid7NIRQ9qoIqeEclhM8qENMODRk6Nm6d/6eKreMO1L13Ua1LtEZp2azZBi
X8GaOLt1FXVejSKKTXK8GGH91DW6+1atlaS7teSxS+NvZMIQcq3ZXKgS2Dq2xkLLwn4v8fJyVDb5
UJB/FsHX0VQET2KuITD4sjn4dbv0+TyWcmEaNw1itElINUysU2fqLXu5MJXNQgV5bu8uAmcIx6aL
Is+8fRqQjKsLBFCiCiEIlG2t/SwOsikPZV6Vi3by5nUK3KBeXEdkoJySBjxy46wwWRkapVqz58Jw
9tUC+XNQPGXhgAZd2RlLRolNgOF5MKM4hgYbGCfbphguMAp91MS3AgS0klGop1SrMq4ecdvJxuNl
qZSorrDnmvNDSZp8DXdRfwLA1S5Upfd+dGG6tHma/TLAZ6mlOb61HbaZY2PFR8ru4w20lQ6j6OIb
XskWiXI8DwCQYRE33dnqFH2vomlYUa0QmuVRiefP3wFNeRfFQ/x9Nps/AvTkNM42dxXPyxG5KPKn
MOkf5LdSNfAR+Jd+rUeehO9NsW90PigRL7/1mtJ0q9DlSVP47tzoUMrc6G5Qhj3ZZ+TnRcFHVoJE
l5EW0POlB9Tv5izgWYnVePcXJbou6/LD6GdsYailfkf2e6EKNB/E5BZUYFecO0UZbmCSdzuvDPLt
FGQ27HmrtrHcazXTui3d/OOTXU+HTd6o+v76sJfP/oQNEPLUxYvsNwLj78c+VFp9yaM8Xcsr5U5a
cQM2p4W8/7hzz/IOx9L1tXL0qU/eiOzfcbIpgz/3scREVwa+cwH4aTdXyjcWos3DRZMiE32T4f5r
3yD0Vq6iFnFVqDe+ce5zvjm968XfWxaqYN3sn9Y0IpEzzt45sNvkxkwEkdLWzQc8Aual5ZY7q7eM
xwwczyqfqvYRDjRPUTtBYgWt21sgPApb0il5UFKYCQXckCdEgByUx6f2a1voxzoSS2jNel+T5E2w
78w+/t5N/GdhODjP45y+jL6JONeYdjcSIh+2uFA0OPvcyJWhbMpRuTa8NiWAvom99+D/r7nXK8sX
us4N//wz5OvyFrr3l4VnQ9IQ8F+DWo+ATQCtwM3S1Mf8AHXsE5LiArkYyewsQWGPK4nK8MC+7Cez
3TaNYj3NGimzqiuPszVZT42NWkzueuNdJwbjGcmfvp3VrWyi5c1NeizHtQz2+sDcmX6J/p+Yqw2Z
d0hb7uCi1ca5e0r9cSFnypcSFs0D/Nx372HbefLEdj6w2MnLMze1v5W9md46fcmu31JrZZ1Uirf0
ZRbANpLpgLnepulV6xbckrXMrAbun1h5ZY5hQ9rNi4NiN9HLwF/Vu6iDkJKzd2liry7vHg/7YzMN
NhyggJuh4Tj2bejzCok+x+e8aIPl4DrRuijdsieRSWTqHUwbWYUyGG+wu0geMT9pVliH5i9U6Qqh
dFH9QO15MwBCgUjSRSsHEOrPwhvRXAz15DWulGBl4Vf7ODp9eCOKFvtBM6K9vKbb4+vdKJ5zl/sJ
HGubrNPodvpOq8jkUGmfz5ARKiQ6+MFo2GSGejEcM2/2l1ar7R2kOu7NCic3XS9LNOjIfUkXN3nQ
TAxWBRtMCcvq2UvsXd0H+VGy0AcVkUIYVkfJNB808zKGgHa1iVo4HShVBuvUtrL9HJj60baNfCGL
dLXn/oS/5J+MJihvHWegmuy25TdFw8+B8p/aQNBBVedoFK12+UmhKME6VDTlF182p0mlKR6/16b8
SaGA6K7UsK02RYxptgBaSmfEKrKPvoFs5tUnkWcTDJwpvLu4M4pQ0aXBLIL0671PFF1yIinD8qHW
oudOgeBn2/UQLvWmiG/Yk/3RjrhLLJSe6pkS3+TNRP4tn95Pfvd8PFEK1YtZMiMDYM4HUrA40egg
wRQ1uJd/rvxrZBd54PtAriF9jQjRvP6PaPmR8HIDj7ofKmRzhT4wmUxnhYGlvW4DhOnnQcN2Tk/n
FSkZa7hMNgX0tInr9Rz0w+UV5UVFVw0n/RL1u0tOvL5BYVStZVcoPqZKUUG7VuOS7ZbxyiMCy0Oy
g1vZRKTqmSye/ejj9AiBN93Ibuwmov0qhTLz0Nqa+GuT0www7jRxb90CBnKFBWdykocUYddlBztn
c+0Dcv8YhbkD7JdZeRgXD9pIGoSfAeDnUFeWI4WEm6waw7OHPe4D+qkiTQbFQuZ8uiI9wrDmCz+X
zTYT/FVJYu2c8b3vSnM14prk1CiFIhuWOoaC+c9MgpYSR/3Wxo8yDVWPmXXpzsa0foPvLbtlNMk8
V6YAVOjMkab9bATPuSuxMFbrZq8ESvYN+oxHqmwakVhr+OzYhR9KzwtvvSLKtmZkzw+Vo/YrE3XY
l0ZAqHrFsu91NfkFH8u8nxDlIyHmOzey2Wc+xgWBoqg7fXDP5kR1Tw7Iw+yb6SpN1Ce38OajVydL
FOwTNproRcNGrbzbyw5SG7yb3rLcy5YR2clgdcmEsJ/ZSOCsljje1saSdyGb8mCn83vfFbIe5vV7
n4TskvNG4z7pwm2tmhb4RIr+lWfFJ3nw1XiFOKD6cGkpiGY1oXmULazvklM7kKIdB1Q7r31Gjn5M
xc8gpSq6ieIWa15xgL7+ftZDug8i6xCZIHcQyWBQhzR343oY4VxjUy9iuC8pBOTiUpYZj8t0SMVK
VsiZ5Xk63sVQhEqhhjY1xoA5fVN+i80q2EkNs6YoicvCXF07Ecg82Zkkk73prUrbek4Ub82SRYs2
q/XZ7Yv6POLbbpRo6qRsl85GxBbMJ1m3loOV46NsoiprOSgnAUCOllZjRDsZgWijgRayWL38vmTm
+i/6CJ7dFi+giBfl47krqhxOsB6pCwexgFUVtrWzrEiR750m6No7QwnTvZvj/0o1lV55kJ1yklGU
kO8cP0+SLUgSdZeiF5/BgkyjTR1l7ToyMVKdTWqPieX/VWbWq2WqIEmt0V4pZRzct4GKElnvkOFy
lf7kZiFAw5Z8hj2Uy05QPszJedXbvHitKuiBclJubm2So5MBK6vBGe0xHqlFyIPa8bsrVBQ76ZFj
JrvKdZaigOOSNPgQqiEl6xe1dn+9RJgG3jp0BihqItYPLEDSWoZnEGDmc9EjiCkQoGM6fmj9HpNw
0Ek3f7IMYlXf8fNpkl5/gss8IzM+xYcRu8PbWSmQSjOV4WgVUbfUsjr/mmn6XaEG2i8VlALETOu7
ChtsAe8YoFyUppu5igvsKPpuH3SDsYk7gJRj7YZLz9SHb41Vbn3Hnp9xpHl1erdbFjVrL3LP1tks
4vgW1V6k90RTHtrk6HqKfpKNa3xQKuZZF/GRRnZCjs6Gd250NTuApl7PTeI/mEJZzyoATGhpiPmq
aErxvIr6zYAh9oPs8lNAZk2chdQyhOfov4xWYvTibyeu3sw9lfyi+ZaStt3UCaDQrJ6+eNms/8Rr
57Ykm/1WAGxZuEBoFgZlz23t9GgP5vVzkvnGY6BUyVMd4A8quhvsz/eK3w9Lu46MVze0/RW5PovH
AVxnak0VSxUgyK8QC8gqaPXAnTZ3t9LYzkq/FOXgvNZKrt3yYwLFKfzuqgFz+ax1mwfuluYRDPSr
bZVf8GB/9cxk/lLYEBLwGzl1PrAKaNk/K2y7vnijk+ETC8u6L8JmkWZGu5n7+0wP7ZO8u1LsRWPF
rPWtbGZOEGJYMJuLwQitc1HY1pn4fNhQ064Oic4a9rbp02yVNE280FMwuPKfVEvYCgpAsBv5FpQk
RBdVl6v3ljWoL9F8L7upYvroDzEJCs/G4QE6TBtvvmNH/VjpPZxPhOnyR9OspoXDNmibwryBNONC
fBcxghOxxFDFugioR0psQ8ZSh5srJJ03w9134TugPdDHcncpzNR2zTcCnAWKWtH3OVYgMwVKcSo9
SnWZSRlLZpiDheLnwfdU4deL/rh+SyqzPsmJgU690cnzaNfUbn06kdGnGiXqUgBpjC30fFC2sgpl
VoO3aFlXbW1rto5WuLEkz8YsSab5/eGSjytpFuY0HORudrY7c1XO8wTrMyvwB+Qgz9gsJ8vIiIz1
ta8CIv1h1HIKEj9ixnVABsu5jhiVA/JAgeE97jp6vbJqhzujJ4kSFcMXV+/4BfkxJniBCYwqruPo
3PjVcJeU5tKstW6hZGZ9AaRns2kuEFukOiHw6U7totcnRuW9SzavozL4/2Eu8pvgy65V1JCbe5eC
WHPljitEuWQ5AJPeyPKqjOtcV9kNeCbLFq5JCS5zzTHOhYtSmWeoNc/uuLxYIbsqqiIJNl/1bBn3
eUHZJ+0UHKGazPmb7SKJL2NHic8tqPwro+WPu7Fwamg7RU+WZoyTF4lkarK5xbwdzKJs/h/Gzms5
biRY00+ECHhz25ZtaEVJlG4Q0mgG3ns8/X7I1hAc7Tkbe4NAVWWBpNSNqsr8jdcVfHrL1r1o6Mve
EE+NnmH8m7bTna7V6G635bdSz/GGwd9oY7ta+SJFZSTmjQ1YHaiCSyoPPXz74A1sdWWUr80paiil
iNSnY+jdLsc2Zitan9LnLyKfcnGXu8g247vGMZ6nqfJJ3XjoKZf2Y+dnHgc2yD5rf9XrVX+QTl8d
i0Pia8n8ZdSLxy6vfKSYMSgwAt6Ppa9ddY4Cn9waT2Bs21BdME1KCoFiwWnxo3thi8DqzI7OApYS
RsjKICmb6rx8P6+WU+V3pttHmz8SxJJDlr7Cdd+obsXHNbe8xo6tBaSQ5OUObHf/OITO74S3z3b8
seZ/4/Z9c9giWQc77hxyAoj7WyVeVHWpfp6Ssntua7V8bob2i3SXJLR3cCHu4m5CLk9tjexT4wb9
k1ekB1t0huMQ7epicuyl1sp6x1vxWNtRu9M6TomIxDqWc3rLEAj6XBcxexzex1HmjbgkZwZa3jTb
jFfhCMP8XqPsgbIten5JUUX3pVpsS22E7quWWfDo6Y7yUPrTZxc4z2ntQggxePQdp9/xRR12Eiaj
MmAMMxtvbfhsAtkBabIES8iAqpH8GIkFuRGQKeXCocHadHZqQTekeZvWLO1iGfnQ+f5LykNzPnod
Ajt2UrqX0lacy5y2zuVZbtdOaf5PfX+EmJat86VE3WsdcN8fvfb98Tx26OMdp/pr1Dv+BmVh87fU
8S3jlKpmhiKCt5ec0q3vlm6S+DAyzNvQrVPYPTKHev0+XISSb3PWjNX6c0h1TwcEvNVN048au5gh
OEI4sF94RcLKKevuL9BqZJbYV9pIkKjVjGeaj3ZpW+TGfdRoGdhJ9oV1VQZfoYbdKdpsAfsr09dM
j3cCeZqz1L83eQVtpFlPhncXZ+SipTlWbbKveo/DzIKPyvtsItET29ekDp1zgJ/xPkAc7SIXV0VQ
PHCyBHF9BgY7QEZEOm+3t6A0Je0vt844VRfEDH5Pvw27nXbQxyLYsfiaUKL+PTg5bZfsIArNBzkm
yUCnNy8N3OurdIVJYAL9tbfrpHZgAyQPms3wOQKKcpVVMYhJYqCalm0Vc6lhre1O6lXSLtOCghhm
Nw8cXnaSIA7rbjpK/5ovlljUJ7OtPPqP50tNzK1jcuCU649kZjVOD1V9CKF7k+BILO00K94/Y11N
T7e+xkFKL1RS1PHBIMhlsuaHcLHcjesSKYRUrpY1Jtsk89r9sOgo3Dp5uSGpsFz0rN2GpKAv0rpN
vAXqmJb2mvtDWkEEKMTI+mDb5qRH7husdTd14Fr7zHaicB/19mhbO1NFkfi/wAIBE+Ss4OdBrZGP
okb3ISTXleKusLR/gDlPR2zJ/GPNS/sLKiTnoHPCnypCLdtQr4YH1R+DB2Pqx62XVNFP6uJ30P/z
r0VWxORsvCdb80P2QAhFYePiPRlKRIVl8F6la+rv2sJLXqXHSbIHAALTowwBBu82/ZCpFxm0VE7V
WYKLoYw2ll0fMDqY9zKqNdjlVOggbmW04gV1xeo63NwebJyATJS+8zyPo7If7ay5wnLBxCgwn8q+
HC+ItqBvBI72OrqLj7G0+4rH1UvhkuXwmCgJsBVccdWjtF2VU61VGKWBHDC5OwOln01Nav80uZ31
JUebfKPwIQfIQjPuu7s8UMcXhf+Yz/xnsYOlu47i6dEZizeShdaXxGu8cxeDRpPBMMzSY1m11l6a
UdeVuyBSk5MbIiWXxDHHRTU5JLjH7AWT0qIN8oCeNvgW8CrBQunzw+lL3XaLBUfVXcyowS8SvvwH
FvzS5JS4BUhZX9Z+OxSZumW0ysJkP4O8Zp/979yst8qToY6XHmQ41Zuom37f9m4yUSgc2ztgZCdp
tTCVi9Mthl3q5ZbGNuZuPAR20Dz7bhIf27LnAN8EJDPXNugI48H3jK2yVM6lfC6XzEjjM0brx7Ws
Lv1davnbsg/83UzC4bEF02wOnL22Ea6l58DE6yDpdP9ZLq7uG/uiKc1d9N4XpqTg+6ZW7yREBtoq
PMf9TJV+CYvjwr7rsvZvNKv2QWeqL3JRAk7WGPVmgCjcOdtOin8cKds9yKhfWd7J0ZJ+s85oU8Bl
6B+gZVwl2sswQcIdim4fB3p8iWLts+zJVsr1B7a1dPJeujpZ3Nz9EWd1lrsH71Ft1MIjfaO7Y7Wr
lVTfrqrKAPAY6XTn7Qa0LjA7PVWm5z46i6NFHYWc82dz2FpLU/pk1HXDf6AIFqe1n8Qd/J/Y20oA
iy3lDXV8QMlM45yalw+50qTnoVZbjuBt8mInyC6PZTf/VKdwlxej/7eXTZ89Lbceh34ytnJwk42h
DrRsF5s9KgEq0NJ14BRSnn2aKu+qATghQeVZd2Y7mA+4rnm7yc37zykF582IbttfGjppAHfRPEE/
8UiVvfnZKToe3l02vipdhO10DbHQjK0Gs8JwRkORbVeMcqEgba2Sf030sG6pBPQskPxHtm0Lgmek
QgDKfDjpfqnmZ1c1uq2rsfXq0GLOz1hYsdYOVNDV8U0aISvUdWgiZ1NlpHJQr9RbQOa4z+Zl33K4
yP1um7UxgKSlc6xgWO7U9bYeCuciF+mEZ3HnV5FyJ123p8ntbeLtNiAhpkfzvY3QZL358DArw560
G8N6py9ZWATc+m3ASraXVKz0yV2UYRuqj+O2ldztLWVbp3/psY5WtNUNe2dspm9uF6CQG+Z/sT4E
2zJ10yfQf8nlf4gYnTTY6smYPi2ky4uvz/ZWr9r8YURw4amuU4VFzQhAT9GUizqiMaQlxosexeat
S/rn3t/omke++b2fpPu4gSHR3UlEVSQPerLYpS3C9GNyb6lDchOolx65uOlsbyql1g42n0Vvh4Cs
caR0U27mPB+9XZuN32+HnhiRcFgxJTsskzspgCjB/9C2+8nf3zYkHUe4XdL6nyeWg9vSgi19me1u
q0zmoWw8dr9CFTPuHsGDjaayvwRqdOKra5zZH9XGTs7pvNNO6tKnKXOgbdasgE4wby7jvB72ZwlZ
ZshTIiOrjFse4f3J67H/v0+6/QhDgUWq86OLMsPXnlVfB5mD0l6YPhgDzofIFzW3VR+O01mteutL
iL/KUe07/ej1afS1d5JTN7moQ+nVs+Hb+kOUZG+35GQ/6A+xEX9o5ayDE1W9O8MLeji+FVrksRk2
exWzz02t2/ADktKorlP+eMM9jI619aOZbaX4oKW8L25t7KcwoOrex2+YCMvSf8cLYgLCU/Hk6w+u
Yc64B8hVzsdyXDbD3Dsi5f0qXV1Xz3vKIzn/JEivRoBO0ayAgCu/yNonTYFcSB++EWhhvWM0rNY2
NtInv8A612k6tNbEKXDG4erc4iB3TNJoOMgZEWT892x2AcDzh70EpfecTSkY5Rsyo9A5ZtdAD4SP
UJH2vIMIuHD6AI1ps6Y/gCp+HpaWdE3Kr8D1lRdp8JIHmzQX5Y3+kIaJuQvrLDkqiy5LrfVXd45J
36Ob+WGBQGTRuo/xPJZ1YF04Ag8dOXvgLfbHQNu8xEiqDqw7L4WZ2s+jaz6FTh+90cIdz59IpbRe
9GYXFgtw3rjXRQn3a4ZVXRS9VUqjXaNWp062zOmjFhpDFKh3MkpJn5WTJ/vl662O1jqDmdw7zRuW
ssoR52Xt1TL6b0DZsr/4mnwfAIq8zlBc7zAym3Hc6H7kyw5M89NiM7acvmVD1lGFSRzNfAEE5rx2
E4n+Zddm+bC2k8j9JnPQZzPOgzM3t12bXoXh0Wg997ZrI7OG/GeplydevwHbvw6uFeq/fKhBGHQD
+4IxIIXZLliFLMqTB/S7v/RLy08Rf9STFG0qJV/2RtUxMovwWQZTpGE3RVHXV2kmpMO3Azard/Ig
w1GGxT4MJlpeYL+bggqR16HOdnsTjA7eV+8vV8hr6kFxqSatb1GjCutrxP8+iCzzae13Cpcaa2Pd
S5e8pZvecHas8cV9OFc/sjg3juAOinu2QUnCmRevjVE3v0qEvwz44gE/clDcsatytmGf/vA5HBxv
AxIolz7h2BvEzlekYlEPvT1BJgdh8SN00oaUcAacOcgg++vmlJ8qH7A6eNfl0Oab+fMATRK72uWc
OJrpcw1yh+08JXXXoyjtVe4FlXN855vFI/Z2C2Cg3CvjyIwuKNC549KJhewaM+lYMTsRa5fbp5fa
VedHfGK8o5dl2V3RpPWr50w/kLvL/gqN+a2eWtyNQd0vwIEPASJTU5Xjm5+m+cvgZck+d0wMNZaL
3E1wOnnraVF4D6MwnrL+CrkqwH3gF/UDMtH5+KblSrV3ffCipsbnp3DKZKdoqf7DgxlQllr8C2d2
EJ5eqT2THEhOdqEixZ4rJZkE5R/d6/ynyAdZ6DnBlwAl009AjtOr1SL6rsY6KsScWhPsMBskM3l/
DdZ4phD4IH3ITuE0+35xuuEadRV2pO9dEtZ6SrPzCkS9ZcBApgcyxdE2uwqTqTz5K41+9DhN/NKq
5Vs2+vEnRaNGEWCrcdIofzzhOoFqmAvOurL7e1y2yk8w7k/e8tLIMXg56SgI7KRJ2r1G2dHXL9Ks
+h9x3E9fcjQO7n1u4aAxCZIBjieY5RwlCim4r7bRa09hYrOBcOavflz2FG2UDqUc7qg49Lc7hB++
DqprHKTfEnX8NcTDdajcKMXUX7JwSC5dhPdhkJV3lQhWo95mbWCI/6edk1bYRT3Q424wofn3nrYR
TGdohPPFshY0/AIPXZsCD5VgGa2ywGCfE30WfnuMMULMdo0jLaTyZJj6k1+Qe5dBuYT/RkjLRI3t
ZBvq74gwbbu7ZIyBHwXzTzephotjW82LEvbmgxpZx05N2xfpAgpQH6rSbndr3zKp7Oxd33zVF7uB
3uy+kcJJnyD2269Zk2NVj+1AquQIiGKIs1Va0/hqwpzb6+EIQzLUnGNcjM2Bb2aBkkwbHjQVvbub
hV8AXQOvkaV3yUyAQCZIDKHlLoZnYGMFcqxj3NxGBEu/IP8zH3H0HfbSLJZXcpVZ7UmadgXeARW3
6eEW7E6bkGz4K6yH6GXqlLPm98HXmhPIldeXtfH8+U6r+r98I1Hw9ID/2E2eulMKzz8K4bFXIlS1
pLnQIaU5zpqxmXUVJ7hLWaUv64ZL7hA0x/VksOaDbOBM8SpcRyJSB9TGKeakdZgfuiLXLlW2m+dg
+GH7/rjnrdKeixgFEi+N/pHNmmkggaxGgfuMWW10wQws3uc9G/UaxxGXrIMaq186K9MeFExeqZl5
xlebkvxxcHPqdgKaKRME56bBv0qTSXZfuofIb6AKLCcyJVSMhxj1I2mthzR/cTsuLLZMt76lsBZr
I6wRKog+csonO7BYywXcMSQ7E/OGGznA9pR8q9tBeOqqHyV6cccSe6R7Ra39GVcgbsmXt9u+7tN9
lxjKvfTphYFrTEnd7w6Nga+/m0v0GqM4yd7OuuGCZWZwcJ2gh67WYYjklWQ65VYlhQUMm0u/jPxP
fUNHxSE1p5c/Ykt5inT62bWsahdoPn7hGE1QFplUsutZnFxtHefCWD9jUQwD0qpwXOsd6xrrSf5U
5sOmyofpQVqpdCmFvretMthJX+tNSxapZynsyNsWTVBdRknUrm3pTIKZv0lub0FRbWx5u7TA4JkT
aFB+NiALfz9DOqvkUGXT+Fh2jrIpiyb7UEHV9aS6UpI5y7FczuEk0gbE2B1vI4s9pp85XpHXdfGW
7rXZBV2+C9Cq2q4Dt/U+RHjpX3CzZ+bRvqvU8U9AebQA0dfLDXR+Q5kL/jypSz4Qy0SwvmZO3awP
433KAdspNs5gTUj1JdH+44ZVdq19Ag6yTt1oL8314qBBoji9f1FRHHA2WZJbZ7WMX+Ywqe8xJOKs
q47LCXd88rT2lzY57mn1kWkVfD9SB61dCQOjPz0ljelgi/J75jzY/ckE5uUdtcJNvgV2QcJwjop9
ErCNcfzwa5652hEIgX30B8f8ovjpWZCLGRuwLaAHjHjsMXmYRoy1RJBETZITG995r4RxcnTjvr10
xqxu28kZ38KGjS6kvOEyKHr/hlmDpRSveHIcSz0anrwR/utCrU0UMqv5AG5Y+Lizpz0NRV68LL5c
LNXpzPsQ0dcvitf+RJCsPaJ6UB/FXOBq2t3w3V469aqpj2Is8E06sxHrncqHX6sNVnsPI1qBKQfW
AWmkhs0vAJ9wbOvPdqsebqAHxOCPgxoZt2aVFxenq+NP8G9uNYSMUw+aW+ZZKgaxXfnPzsNaXhgb
sz+zxYjBTbMKb2Ee4OdauPVe4hvDHPGkFyuriAoQZhb2eSbhuxZI5W49D0ohVZrVkuIJ0TQVjNj6
I3U+cjvARSqoZiofMrDgw/wFKCZdpPm1RysId+skgZjJg3qcFXa6AF0TlzNRFQ5N8gVr7eAFysdt
7Q7n6RCDF3yUZbuujO7oBIG3va3py2If/y8RshOoxiK9smm43uDGOf7cpTc9dZOevkxJ9izdNhWk
Y4tJ3WEo0LxY2Os7EfCYFqFtqC5GhzVOHwMqkZ55ETZRGrwupC9j8c5dTb1PgvFLsJA1XT+K9nmV
6ScV6OZb19/PHVTPWgm7uxIt4oM0C6u/VkkeveoTZmZeZsFiXmZ3oIHhvKj1Q8cu6mV5ahl+y+s2
wxKdV/ShVOryrg0c9pew/Y7i19g5vYq4KfJU0jTHonzWWzx6SgfuNjCjFxcTjwdxc2yt9jIImQS9
UANLFzxMbM8dT0XMIdHSWXpTfUr31dJEn2O66F1cb2RUq9T4peRwJoNyqWNkdTi5P0qLDwJ4WoSz
9NnQrl2bTpfU8Y0HtypJuYUV7Ksi/ke6LH0GjWDLgJV9w/00PE34+uDvoLwGQVRUn+FxV1v/WHbl
9B3wdXUcOrM7GonRffePAavod2pZ1XFWkbuTXhJaQf/3jLC1XTpecyjayHmGzYsYrF8HT3FalHdW
VAArVPnn7zhrXFF2Ygs/JsGhaVT4gstAbzfDVe4AHMA5kPbttrLrc+ro8cnWhwCl+WX2OgdVCyNb
HAqGMHae1c74JYgaJ/HzjesGiJK5dX7hPRvsBYNjuQfDHYofgKe1fWwZxbkBQHruLXS20Q1HzncB
kCMBu2mjqv45tvoIUSn1HydzNE8+1h9HWDPGJ4ktuwe/w0PSVy3cDJLMvWqZjUVnNmyx7hivFroV
V2O52DPazofG9dsN0D6gOa0VNg+ph/ubFrK96a1+7NGwgJimenjWKXOqX9mz20guKCABnObCBh+j
Lhkwyqm5WMvFr41zRH7yGPlkv7auX8eXQpk1F7szbi0/bNHCrJP6rulRaMVH9UKOGnEbubW8tGPx
muv2RCn0Q/be0JzuMmn65pbGTxafxFAryejL7fvw6pFITZ5jpLRTOItZMCNB5pnhHXCIt8ywKoxM
/r1wym3GjbQnj7Jt2lOxsfqPIZg717cZVTtlWzdmb/lh2vosOFjZIaOO0Dkp+m0xgGBE4ACCGxWG
pGZSnARk00lmOfWy/E4CpdNf4MM3iM4SrapufjKWTLWMymUYuvyuRj5mIwN6aJ1qgN7nSVX7h2G5
uIERk1EvvX2KgMfDOiB3flick4bTqgyGoYKl4RLWqop9sRQ0GJaW9Eu8NDuNNWoOEKGSpgy4VcjX
MoTmV4N4e4Tj/wV/CZT2mjp8lIv05xbk6BL/ILBy/x1Q1eLOSkpsjpcBCZY7Iy6zByt/yPFsM2+D
0u9M+R18T8wJU+PujzyuHCHSTn1LqUjcSUsu65mjC6Y3bPDc41iSQXg1vSjb3jIp+MM+u42T7ILZ
ih6UpAyuieuXe1Ji8xtf87Pb+NEvrePIBFi0eKWIirFh3MSYAkz6c+eN+kZCEAElC6PNP+RpJGLr
bTv7xbEIHG2H+pLyWZtjnMebLv5VhdYWajQVmhYYFX63xg8zAwRf2YbyCc0JbAeKeiIhohonZfRY
Gksje0zVYl7gi6cgZL8X55p7EUpIOwlUMPrY7NwaGMpyVpNgaHwfm3OtjZsqtfoz0ljaNrDgiWEb
txW2CsBDzjdWF77afhAdA2AwZ14P0VkPqC5OY0Y5qOsulo1BrbFc5M7V+uySzhzy82R4qLr+d78M
1p2RHmqV2oU011GZH2joBjTUog/r6PqU9x9Yc9zs2Jd/sm0sZhqn7U54YATf6hoVi2T4mrGMX/yu
sbfSbfGuYA/h1fcwgq1X4CZHa5GA8UYcaQCCg+paZrtp9Kq0avjSVGhdmA7+qc4SZhWIJbhT+Cj5
EElurJmR/48+Ccn1WTk5pY2iMamUW55k6J7DOdaopEEjsRo+0MV4pqLDntuO2TOyB0gPfyST9cLd
Jmmn3a/9eYrI3lKdlB18YCkHinfVeU7irtq5Se3cFaF73ycpIHP4qPCi6oUXlXfoKVppOR5ukbpl
o2E3IoGBWub0VNntM8mc9iLULrnkeZ7sdbx7dyvnixpydjUx7ZBJN6JXwVRzmSp961QNc4ddnPAO
4Hz2e5qMrnHLT23V8q5EcuYinLrSD5GmjZPyXpr1e1OIR4mX/B6V5ofRhTMsbjrrXAlWM7u4F5bS
GpxoZbef1Ym/bvEGdtkSK3249xYDYGv3oREe8W3CGNyNKdGReOD4npjaZb3MTah/bPJbgBB4j8kK
UkbYv/81y4A699EubyoHQqBKjeI51Ef/bMJg3qEDMn2Pg+Fe7RCabuK6PspR9Y+Tqxx+wwXJJKNy
sZss3beth+ra+0AvR+W1LYEyua0NJGJA2yJUiehAvfisYVvn33GIeJaW9IvpmjTXiN5on6cRzMNm
HZA4Zdb9u94anz8YtklINWHYGqbOiWzQq6DV7QW3znLHF6NJWhJxNMnYYj/rVK/SkgvSjJRGZoyy
ZVZbtOH98ow1Qp6BLsjvZ0jE8oz1p6zPWH/K8gzIKc5lKs2/1VwLXr3U/WwDgrjHFS58jSoI9lM/
VwcZjMDKXrAJwRdpGZU+BaRmQW3jRbo8TrnbOY3mU79E1KjfkTEDliujVVg0T9Vievg+HW7IsbGg
By4s7bTa+1Ye/oNMBHUnLMy/qLFmUqRu1YdCmUqOXd4EyKicH/kyUon1Mu1rPM/fPFKGZxMpkOpn
E0AyTKl2G85XtzBJb7n+9L0yqOLPU4LLOpqn7RyjJjYPSPXQ7yg+/WlTXlRkQfhIoxmgGX5+EExY
GsP7NDQN51zBmJEH+09bxl178LaCLTPz4CU0nXgHmmW0Nn6VjeepDJ5Nv+CL00c9r7jSf+JvUD8P
TspJubaNbdrU0U/bs3jv9/ZXBSvVYzp0xV0WW+EXTrL3EtAC7t9yEsZ+DMsdjHuCk9PCUHH5b7rv
QgzKEMdy9qnr1V/ceP46TK3zqzPsU2wWzTdH6aadv4RqdjZfps7/ECpaof8NZcmMzh25j4IP5dUt
2nKv+qX2NkCCSLQ2/uU6RgDruMtfEZ8bjq4/RydYRuYzCB2UkJaQMnE3aeiMP/LZStn+DOEDG8GQ
XNFbY+b5ljoOYD2rL74rTehdEOseXzLVLe/DSnm0WPlfpEvBjmFXOnZ0+HdCvgeCpz7KKMhFpGUK
4OdFr+ac4EZL2VB9Ne5k2DTsnPPHj9tUxdNCkFXY1Mhg0KKp0lCjPqCyH911s56BKtDix6bueSck
aa9e2wYF7aUP84fevA2rHj6QlZdjY9xECu9CPsKh0ZvHHlHR3zFRpqrs9io+UutE+TFKjzSHgtFO
iDDd1VVV6MJkmE72lCBbPmicy5fsUtKa5a7K7WGv+AvqMFfZr7rAy/0qyB/9EgPB2CvaJxSfQr4u
XofjE80JNtMTIjn6EVVXwNfSfB9I8LpW4NLg5LmELf2BGqFLm8E8iV0XQqLKB+iaO9ZZnnSL6xvQ
jU3uAq7vOy89VJPrnzV19s8dqlCw4Jc2uun3Q1o37E7e+yKj+h0o0RL3YbiicqjsZWi9FL6hWluv
SfLlC5TCyYnY2ZeJo+J8rVvu2Q70PrmGMMl8PuRHXvZYz5PCIBHBQr+d9BiArmI493IXabaPCtP8
ae1PzQHeecgb477FpXiTpdl4tJPcmHfx0qlp022KtD4MDIobbizPH44yIk8cOk5CdkEdm+RZjDDK
NivGDv/3cLy/9aS5MdzaQDxyp7uflrFUomVMLj0QRsZk3trrzl3JedHbt26K4KliUWTFKv6lVaoA
YaCDUcBIAjiHfLAfKBEs5aWtqP2nsh7txV5GfVFRGLoUo/OjCRH+2HLQmMCNNu0xHnaSyZH8DX6h
7tHAlWkjSZ9S/NRQBHmc2q69SEi75H6srnWPWR6qH+Rc5SlLbFumv2MhsV/4W7z7sU0aHMDs5Cy/
jG4N2gOVnFPc+OqLdA0WjDNWHRN2Ib/ugEbKi4klVWKXWHEuXYEDoMQF0rpZZ1GG/asxf+XtTAFH
T/3nugnfvHZSv5Hc8HfWYKNiNnXFWxZ/LvpA+9Y3Gu/UBnISppPaN5IciC2m1Ws+lvNVi4x2K7N9
o6BOAlfuIU+7x9FFjWHY3NBy5Gr5YAaOe+YIrWy0hdsCjfJ3U3wW16aMrsFiyuhEeCCm9QwZs5yN
Y5a2KqXpDsQ33LEfitnsWQn9v5V4Qtx8zt/KIEA0ZEipviW9dRpRSdkWM0CJmbPKuR+t+j5K4BkH
veW82mnRbBLdi38hGbBxzML8J461J2dQqm+55mnbCpsrCFWOenQ8tPEdq4GP7wTdmZVPOQWp2f55
l4DXO/d1oJz+33Fsl4rDgMwUbt1a/YwKMuy+n6OAOls/XRphWY737PcNdvxBYxmIV6FUDObrfCt6
3a5N6147LI8/4Jmsd/aTlvjXcpmxHmhveKhlIGXFOXipt/xv+WX4Gd7iIdQD6580xFCVCvcPC23i
bW911UtbRPZBDa3mAlk2v+aVkh00clufZt+1NqpJhmmZ7oB93lNxyg+qDenjF67qLzZ+FMXsWSc7
9ycIfTRTBC43KYWAB3Z3NbLaC754qZKtF23oPgWtA/h+6S9T0z9knulunQCUhwWU77YpX5uy3Zdm
lYTRvcgOrM0PoxSh72X3L6N9of7zmwvbOAr1bifz/H3umt7ZSaGx3MlturSHaUSDQm79LHZ/RwXo
5pyTksNSbMzPA2YkOaRt+gYr9M+ANuxDMQyfnGFGvGG5mGPCJl9uVdP93bkOS9+gGN/0stUx8vh3
WmtHsPTNALPFml3JGR0QfEu9ub2MSWs/VkoKBXy0sr8ih0OCWpkPnqP/BIarPbqmggSkC+nMhpxo
A2alcxg4ugWJ7R7qsdQfpU8u1hw8uDZncqsq+d7Uo6I/2PazRLXvoSgRQxw25+/rbBlsLYfyYmW/
FF1NgvRf2FfS4qGSJ+31BjeT5hKRYevcFojfwNMCAbpc5LR5O3j6aU4hrY8P0reG5CWVsc3aRhoa
vhdMnr0EVohgUyKePCTBfHCRblqYZ12FaejmRbYfEr9GVj6J96tbNdgR77Gf53Ne5soFXSEIOTGO
fXemFpjQLHn9/p3h4DQIhjv0y7LaDAt8Wy4f2h9uZcgp9OI8LrJPI7Adbxh2henHPxcfiV4BmmK5
4CmxPqhgpSbNCUPk/DhquvZq9v0viXAcGEGIxb/lIFL2eVnoZD7z7sHRNGWr6Wz1FUsBmOak+RaO
W3mF3F5/tZPF4QmGljFo5zjjX0Ka/3dUBI3gDanU31HRIiUrUdTlqiuYY3mWdPuDpZ1xGwkR1OfR
a1TVPaXQ2E5JNMQvCgArrA608KebA8Cxqa6zR43mMwoi7b5PWutH/VkNkuinYSTIA+uGezbnXR1x
2od+Cy3OiTv4egvzTi6R0kLMThVvv/aRY4Oht0RLHxK94BIlMO5Tf+8XiXMcC//z/6ptnvcqUG8f
/uGqay53CLkG9zeF9KhCM0Zi4gVV1A1BfTGQTUfcKTUGYELkp8ODs+SngZmTnzYlSy0doaSxoxIc
O0aTzg4DWjTuJWOdLMnr2wRH16DUxroOjLrK9Ssigkel79Q7rdYnILVLuhyBKHLkHagztJJqNBpr
y76DXcb+ZpzeWIji04y65D5QESj0qgSvsDZPH9CDHR/GxiNHYfTHcED+XjRDRBJk7Vu1SlrL/x0n
IRK8xkmfBEvfxCGB7N8CFltj1uevz4oHbAzLrNUpJqJfJMQw4ZDNiRbv2hyKtjRl4EYeq3RVvY9+
rqFm5Web0QqyQzdx3IX2FdsXFyOOja9Y7d4GInyRPrmTi4pfVnOQWyPS+Pqt4YGeF/VGhjQvTLtF
Uu1vtinVIVwq53JJpFIut4jQMX1aNN1AfL6yaFR4vhL4IaZufGLW6XInU+Tufd5tCoeA3z/Gyca/
ipGlg1Mgn1/5KCOK5ZwX/IF8xKXrNurcULfLBx8GhXPOID7dPve3cb5YDVl4/Goco20ufU8C4OPt
aBvPZeTlRx3NoIvEGGFW6Fe51UI7OwdjNLPZmJza418lzJpN3evhdYha1HXe71z2wQpUutMf/bHM
WOPWubHH57YallTi+1PWOCUg54gcy3/EKvIZKZBFvEJNmy46xIrjHfRGeSneBS0+aF2gF0U4B8Fx
28sKGfKN2P3J0OkwiLqQ+75xc4SgkwjwstPwyxgAvO6l08WOYv9bvR3qerltFGgGbdDnd1KoRK3Q
OoYG3iTSHIopvScR+dOas/41KP34lTOhDMlFqbSv3jCb99KSZ0W+8qq6mrHv+lj5alfFNgZp/h3W
dHwYJwv/TvCYGFHoR8im1iZaDp1hPIPpjTmN8tJSH6SvX46kCkiIHY7Iwz6S0+i8nEYzTqMJgr24
lC+H3bLTOsCzRMu86f3RHis4lgTWSR8181Eu/AH2pux7PihLn6NV5uPcBtaj55t706vQIHiPTZHZ
uLTmeFm75M5ISYE5fYfl8xILRKbEOMvqd7DwgEiC+NK36MBNOzR5xnu5tHFgXfNS6/8PZeexJLeS
rOlXaev1wAZajM2dReosrVhFcgPjKZLQWuPp54OjDpPN29NmswERHhFgVhUSiHD/BTtiPdqIHDxV
6v5kAEwmI4AtXZ9p2S62x+kszdj03sYuCx4iJ25eleIqXNzpajfrQN45VfTVdiNyjRnazFNCMbc3
ejDtXsdKzWwd3rccpjr+OUSpcSUtiZeTt01yl13cMgk1QOeOjMO+sawWPzEd9kqoFciaLdNlAjXj
8RDpyC7KDLftKVomocXWP+3D6lzn6INt8HvGLH05rG0DPrmlwCAHUpmnO+lZT5M5LFhhV+bBqsLv
CcaSbFKWWMSgg1nmOm8ttCUAASzZV1F7DXSr2jUx4mmX2MXtQPRhZUi1DJntjHvMHZ9CsmdXsQsL
VSS9wSV+AqeSPgfFHN5kmBgi5Yg+96946iCz9W/iqGyFN2Gb3JVjgKqaA1m3c/W9iMFeBGIbqaxK
2/R8DTc13nsKCPjgeBkps30W4TvIAy65IJW9tHAyPXCTers1c743zARjKxo9sA2oWKTmXxITnZ5e
RH5qH2yvOek3dl3pu7iczCtsBN6LwCu/hVa5nsR/n/zqWk7wAqu+SUS38q+W87X0h9t2QSimdd0+
LC1BM+b/0vrVl0HP3Pr8ns4rUMHIx58K6vj4kC7KXkWMGu0Um58FyxC5Nh6b+UnUFmMdyUWgNV29
MMj9FLD+L3HFv8MyRkbLANL9MnocBvKn//0CMrIZwSc4Rf6zTmZWriYURNcs05Pal7hwaNN0LWem
EdC7jsFtIlW2Em7yxDwVgwJdheE6k8mUpLitYrf3ccHfJsqgy+FydYlBsEOMNPs8+W19FaEGupNi
WhvpgAwrJLQ7PBqfdbW8lXg4ZgoYoSTkFqHmZhrOTeMjhM/uv7+r7ZE6/hJPgr7eGXPVXiGUrHz+
LkEj5BNT5D6iDB9DXGRhy1oaKwuLfcgCankr9E8SzicoIQn05/XnlQ+6/mByuv5aLj/I+qvREO7f
OgY/kAzqUWbaa1WTb7IhGtrNPJj1jRE3rnYwvOqTMtXq0Q2j5iYt2Z3YKOezzj+ggmI9446M1rnh
ORvQM9YZl27zeaohqOeOXW6lt40gOHTlnoS+7dVbBKkQAL+ZEBi/0Szf3Pp+Y21rQ0U1+FfHpZnm
wdxscFaZT06gXQX4GdvbMp+C6/906iKaD5p5iIsNOP/5au72ErKXuJzJJeSs0hE+RaMTaaAZTe4P
/ksTHUDQKTdSaZQKZGT09hkt8a+mObDFko7ecJGdDEpjvwaLJH4wyxZDW9C41Q6F3k0e7/IMn6YZ
KQxzEyLcfB/P41/86MG5GdP0vloOFl+le02t0VOwFsv5pem0FljtAh+TfQKYj0KFQw14ig1cgU3/
/Y/JlBVsMDnoPSYA+DfSK5epRm8rn0BCpGzO6FmoN4anh9dGYS82FtpDPxaav3F9c9cpfnjXSjPN
53RbJmV6LDJffTARQXxAQsoCy8jOr1/myeQ0d/075HQ+QjK3LNtvqTOUVzJMDi75jz08Em13iVFP
XT8FKJmFM+W9jk2NVq9n5Md4qdrU6Cak5VeJYrjyK2rYevE1UdH1lWhXRsvYWe+VR6zM601TIPDS
jIP+tezr29YJwDIUCPfjJpv96CNQCKBQ/de808tdHLvKfWT3Hl53XX0V1qpz4+g1uAucB57lSmbD
ijLt06qJQMyCpA6XkkmCTc3BVNz0he1NuljDWN/bYt7m3Wx9GxRWCl4Wj/fNIrobxf1f7chGsbZ1
FFFNGxSfEZWPadEhfhShcLUUBHFdQdptGSHNXyOkJZOGxFB3TR49NJiirI+GUvFfzXbOHvn6DY9R
Eq6PBr3FG6GOVOsgG+WxtF/NrMofI+Chf4xCucrC/Qj3hSxOWY0tz/IwC560JG/QaqElIWN5rFM8
eep6v/4tnvUoYDUDZgPDYio4TYE97Aa7G2/RFx5vvQwN1zyySXiiOLnHZWgMMdhzHrvAKNb9yWUD
8tuGJM4sXJNkM7KeZsli1kJZe+PhHL+Z4L4/1C55OxUC3V5kRM2kJ4PMu3bRGTXrLkEkIZyPOKiO
+9zQrNOwaHXH4zdtHI23yJ2NK7vXCgBQ+MmFNu8QN2lLCoia8xiZAHwWP7k2sUAJDMqLYYOvMMgT
PSb6ouTjkgLUssB/VPmRV93TFIUif/6O6MLHyNhLP0aiLAR81STrKJgTHCrcVv3ezDuddMPtyntY
KQ7a62A3+S1eajAjhAmx8h+019CPclxQcMhDdO9WMAWq+TUunOreZS/hb0q34j3Beuu4QhSULrDA
Wy15u1WrNo6VI3KfoDA8O70R9hJ4fNypSF48RWaqnTN7mA8wyrI3kjU3dmmx5xSnLlQNyAsWxVsG
ofgGQof6xI1Q3PSF8xYIIR4zFmuLPEJzlF7bUuen73IqBxK2FQiqxNn2TULpIlGrN9I0MCFr5SY2
AVxskmHOt7j2zHtPSYq73uuc7aD2i7AGtd6cRM4DbMfwTjPMaCtrv6SdPzp0qh13A2vnrVmbEaaw
i55sUaG+n/vaM5WacoMMtfO9HUj6F2n7lwKDbttHGRXIIDTPhTYXx4i13g5W5rzT8mG4NtWx3Mnj
xUyqRz0wnGeJt+xvSPpQcP4VB2N5i7JY/e6aaf5WFr2Sn1uHIpWjtvktYGmE0xY5PzJx+e1YgwOT
skE/bSyEY+4AivjXCstbwXH9CfdaOgMX1vlChLkgvaLBK69QlMhQuNoPC7dKbSjJGrlXYoSax6ex
TO1TYzTwgpGeQ0OGWs9z7ZfIew2jdue4tn1bGpRGlRbyL0aMR6srujfsLPpjjQbScu80r44BpLWY
8wdwB8Omn9JiB7fdBKpua29a9d7MKlp1XmOdsmCcqOLRNNBUImHsPhaLiFTt99VGGyPA4MvsJkKY
yIIK80HajSChQFHpTmuWVbXyj/ZK+uXx/dH+bbxuqN1JzwZjO7blhCBkDBYDSPqu19Gec7oiOCRO
bR8mDDdfjVijDMGb+Cy95BgSlNtz61Z6ndg8GX1SPmWDYyO0fZJBkK6cB62q7qVl2NEEpjqk6rdc
P+trcqwp2rs5vIjOcjpsG7zsWX0HoNo/98vBzJG31NGpOkqzr90ZZHbxVVoyxW2iN8dUA1zUGA+E
qT/GyCzuosIzTrh/UQVd6nCVUUCfSMJqK/U6iUkdbvBsIAtoxF/iihJqhyUFutoyyljpzROAt8tY
CeWpD+a2mtj88zvfgpz/VOXjhDEreAY8huO1aUd4QlE5GEHk5/6dVTavUoKgQunfuUr5KuUKN/Q8
6ZNqhbWMdBgp6KN/M2+5ioz0C4irFvWxQ6RmR1k+yqLRV1Csd+wwvpFlZuiHwdHLx3EnvaxK04fZ
eBt0LIUXIWU5lMha3/racLwk/Gz0+CS05vvwgvCwMu+Pfu2hYJMU6SnVizd/YaaloTmc+naMQUHC
W7NCIORNqNVkPmlCkN2bTdS/5GbUP1hYSlTRFxY//g93+JEA3fieKbgthbNVPmOHZxwicOzXbIBQ
egusxbkibV59u3z34mneuYHdbJEFL4Cv4t4a65p9dER0Bvz4v7SlP136u1TnK1xBF/mb/jrXfbER
Ql4Vds0THio8fcrpVkK1UiCvGOvPQuCTQ7BUXklDogu78PzWw//npDKk2DgKG1cN771i5uNksbOP
m849u6J3oHduu/tg6PaAuA9O7LG7K9oK4MqkfLLgUEv+13Zt84yqzrRrJtYsmDFE82sdgg5MSQzt
RP5E5OlW4b1+2lGjxW3ZNqwjTPpn2yyc22gR6JIzeFPObVvx8A/Ldtr/0SFDBuos+Dc5O2nlGS51
6YhISDqZ9j5Enm0vBArxF/bMA4IjDQgf+BZaqZ0ayoVXGoZp0+YCERtz/+wFZXQloK9ZeuVUoGSk
AQD3j//Su15h6ZF5cqnBidW9ie0rq32Hl5SqgOV3qj7Tb4z+feTljog8mU9WFizmDTldEqWtViAF
yCajAbSpbZoAenjWT/puvZmkPXqGvisAcKvHS/96Mw1Jf7cKXmSjB/dEQ8gj6FvlOp419dAlZvCk
4j0KF9dovgyG+xSLajS/v6Sw1J++039RkSb+nIY5/O46Ch5T7POO4+AMp9HS3+exe24FSdXYDeYi
NNfvoRXr1nWnD89RqWznVl91BFY86Mjva8Pfkmer7LNcJY7ucK5dN1xrLE2wbGG1UyMwbgC+DJqX
YRzVt27H89N4o1in45mRd0BKPOMNE1z1EBmNcZDe2sVmywwtYCNWB0bbLNFU6LwI5TgTu4HFbtrU
pvDabnGOlb++xPo6jjeGDUxemobqfAyRphzkKkegxMNJm9VEPdah/XX2xuID9cpPopH/SrZVko27
KkXICo3qNjgKCVwOl55LTM4GoYjLqdZhkIDYMTSmSLvSB+cch3CxHNf4oSvqTVLZwfc8AQIDgxOk
WfJXnyr6V7vK0Rjo8+RLHUCFn1tQY1oD1AjGWPwa+Ej5jSS2X4ZS97Z2l0LV1FlupCk7qjnksZiV
453mWdkdBTDKr3Vgfkt795hmC5oPIn7U1eq33mNdrmeN/QRwaTxUfODrYuIZb9eUhMXyrFW65Kzo
40n0yCQkh2xxD7qYoq1jFzMhGTeYRnbu0+QkmmYSqpTpNRzcHupM1z9PUGW7BNtpb7F2hPCU7P3Q
ByWwNGGUx/dp2F/5lBEQ3gI1TSlZIXea2f0zen712deWovJypZIsCPtEY3H5APKq/QK6XiCvQeXo
1SYGg3cw3fzLBfYqZ7+NS7ivWsQ35lcyJsayw/NCBxCpEj7Kli7pkcuDr8btsOwIJaYjXKm7c/go
IW5UJAYzXn3SOSGofgPB9hVJ1fwlcvKZtBO8+T7ifeXquNlOrFmED5XjzLIFI1GdDU/NXiLwr8dx
NrKdog7KQa/sYlsogVfA+4q0GyR2D/4cBFdrzE/r57wfjHtnUxpmgfBPZmGhYVMOXNZwtqH9zKti
AN1ozA+DZf2QMNUyj6e0o5+NvAhf+qo6/mFDbEUaTJtghsO71K3lgBxOfzeGCba41kdI4lkZ6Ieu
NtItf/weiNpiUeOQM7oRGbDVXctVaxxmSLNtRSUssCKe4naebzrEHaifw6wvi/q2m53ggadg+FAv
B7OIvK1pAS6QDolJbwS2Xl3QHct4uYQdqDwgDHD8f1wjKdS/xsLTzjJROg19+IQkn3HSepg4hYuD
n9Rl1kNmIYuxSGjIIbEbB2CJc76E5OxS+5HmYOk/a/8JynB+Wnd4WpjMxzwY3c2KMNfGKXrIzZ2N
0VizRyMGAchldO80xw/LToMNDLjr3HoemsB+jsLPbeMPTxJJ82EEXdEMJ+kLyim/UkqXRHgAwnLd
Q4F9ng8XyEceTdz+l7ZAPX4Dh7RN/krRKThehugjdstY36RnMcRDB9ICiv6MmC16NUERYMkXqjfS
l/vOuJvKuTlKb+SiWh+FE3K7AMdfFEut7qZIW6fWk1ZvsmbBQo+BuUVHIqd4s3iy2OQ0zpmb/AjR
xWj2pHIA5MfK7fo7xDhzn85om9aFZlN/BqiTgnl8KIOyvothrV/gPBJX+UngoDHWQxXkt7FkQn4b
6y/muJexUzn+BOIN/BiJKaO4g4s9HpVJKVgektLV/Oy9CcbqoTbj7gkc5b2Eozr+GCW4B30ufx9l
6PcSDqlS+Ije7cKqMZD1Gb0r3ceDlOWtAX6ibLZkvMuvQWPeZAnGfW0/7Axdid/Dwp35ckThS5Z0
7h4vwmJbT6hLombbPtmoNp7DzmsWq4nmSQ4jL1dWHb16hDOC12rsQoxE+fohXtDsnW2ba73NjtmI
x+Y8n6ToJvUzqcF1AFdH9Lsu4dn0A/yR+zcZdIkXkZPuNcyrdpeOHqvtv4uaVeNDiCsLd+eDqtii
gIQB4oDHwnqmRdMdDrFPqYVc7iUunTr7kGuf2zw0FwcGickhduGMdo7+k71td587IBVLG1YXeaa3
Ue3na9IzyRYPjvKtGtEFtZUIsw27Kd5gyLkbJzWzG+kNZvPgaVP82KVoclq7tPCTvaRo5iH8boWV
fxb+h3BKZtiXB8vxrO16R7qBYt/C21gnyJB0xHlZQbYYs2PMpHLbd27lLFIK93YINPSb4tm9nZYz
Eg/u772x+Uq+KdhiUm9+RolkJ343PmvVXVCP7s2oVfq965O5F7r5qGAMWGvJp8HFDcNvWusQANHe
2n3rnMHRmdtAafyjH/CC5LXQ3gxYKcu7Vd6ZUTR/Qokuv5WWsfgvayO8Qnm/Gos7M59A+uTgYngF
PEtcTYaE9Htthcc+74zHdjnYrpdjkK3a52DmDbptMvOmAe57uzY95UwZ0H+QsVbBy8O3hoNML4B2
Ps5lGFxb2vjXx/Bo8bMmbbnVupbtATmpaa/VyEb703L1VPHVrXwCmW1X/dtk6BhQLCXKjATZ1mnL
YH+pTkpN8tK8DHGdhMSn9AC1oRIg9U5Xa7TdNFf6kmTrjeotTIdH1ghkpOvpChPt8uestd/ackQD
qTJ9ZPkTExGwcsEq4McZ2VVG+RVCSZ4b5RMU32pbdg4oKa+40eahxmmQNK/Noso6zpPzZ0V7Gopo
lwQ8BOU7dTnAXXlhm1hdSUi+qU7Ab9Pwv0uEAg8ihkGNqZ8+e8VGgrWj7AbPRwzLGGFd5bPvnfq0
vjUWHUTkXKt+s56u3QamlD33A6ogy3AY5FTpYhSzg9IJ7405rDeKUupHAwHH+wGdPnMzTyhaxYaC
e9wSXAcuZwbV3ytFzx9/GyynjYXQ45y0t5exjqtYp8Z1PgmkSSBMcRa424Ga8zYXyBMCX/G1dMth
hTUJwuky5zdY1GX4GpRryvCsQb6bH+wbDsLfbdnHR2R9UfAdv6vLLj9G4xKRJnINdyP2IdKxjkv+
HudWc3Qy1PH78EseuOVmudUonN8qkfHdBNJ4lM5YtIXldIr09KZt1c1l7B/znRDLK6vMcQv7deEp
Ds8aOns3jdMr9ziYyDPqwk/rwmrclJZfni4dDauLYwluYSOxzvHm+yq5lXu9gE2Cndf05FOhta6M
WqGpdU817s3F0Q5z7eaf//if/+d/v4//K/hRPBQpL/z8H3mXPRSI1zf/9U/b+uc/yjV8/v5f/7R0
z2U741i6jpqWa5q6Sv/7tycUchit/Q9A0WMRBXl6BbY721tRAoXO5Uu+5EYlgy6ZcwOGLulq/XnE
6aXR0/FF5+19xjXM3WOzPn+TA+VKd0+KQjvHeT29eFaNvM5CadW0FIX/crrTfPDh9TAijWvG6jfU
T5/GsdNPejLb8NkGaA1X6OeZVwjaXZcOeT3syxdXAXzCN1jT+wc7VxUdq788uEEd8kBJmzIS7rhr
hi4YfewCKhjgWh71YCWWZpQit6TiFOEUVrwlFRHjWMEhmdBHB1aWHoE7JGssmqJbW+H+lxFFNdt3
I87Hl0kgSLOTXChNcZ7/z38NV//Xv4ahqh7S7GRrLNcyNP4e//rXSBODtAu4i6s0AeczWUH9kLp1
TcFQa3a47ZZ7ickB/wjttmziNYSOHKytDvi1bjbxjoor+i5pNdzDp+nXA4YcOVjRgvcuwGrEXdJw
AKXcaccpGppo3zbVd3R7dx8yH6XbuHdKOwbbUCW7jCgW9MZLm0IDFaw5aO7r5Uw69Ir8gMTc3AGI
0LV460lwnV1arY5iwDG1DB8qMhvGdYuZo5gxFx8bTqXlXZ9qxseGE7nAGNRRfSVDZdJkNmw6w864
klcgnIrmfLnkGuOSae3ZD9KSS3bFGB+kiZ5ffI9i0bpnlevKJcFKG+t/I5f0dMVH441Nr84X6PSf
/9SGavzxt9Y8x+ErR5rYsECOq3988xTFNTAby8NTVKra1Zi65O0b3CH0FA1gHAzcXRtO4Hn8gnSd
tKcuteHGPOtTbN11ZolhXoN/7hZJq3q/tr1IaW48hN2cqPt7TN3wVxhj9HKNvHTuQtDfp1rLBjLp
ifcyeclXbPLmd2POXjBR8j5NiJQdDKXrz3MV2I8863mGuZ36HrQt3ICw+eKHVApnMpLXWOn4CD80
GHfOw/yO3Fw7TNG77dveNqu7/E73R5zGud+h2Fg1lEJIfib/WxI09sazBuVhTvIUUXqkPUwvfUYa
NbgyIMPdy0GtSTeEedIgTjq7cGihb0lMekc96g5dZwTbuu/bxfaQeWFBNgJfu9s1lo8L87LX9XMw
jP0uGZKIt3+KxrWvt+ShuPXhp6OGIwednEJjs62V1uwM461tjdcXwWsL6Tz8lXl6rxcZXcrMDYuI
/eUiVoEGBhCEeL1wWlXVmRxYhptgrJEcxOmAx7tGGSnWyrssxZdoSPQS25OqvCuXWAsbndeca/8I
2yg+raOlx2zjN9/pgIXI3GWGTJMmjNx7ZQDIJ6H1InKqFc5Z61sDoorBhSUmV/F047Wwo6PVx/F1
PwNYGH8ddLtA0gBFebDElNH/6JBmGLSwaCpgxdKUGZdxpq0Y5wzd2j/il2aH0pnj4Wb276YP9gRr
LAMAKROcTp93YYhk7YXmpdbOzlXC7DpAjpZCuRDEFtrY0uEvHZfQSiqzbjOXLaT6VSmy8VsXVdam
acrxXjNT87au3H4rHXM23yFOn39yrLk6x22aoCdXZt8QzpR+DOK7jVYaJxXRkTuSkO2dMzocAL/v
TVD5W2tpugAiTEToKWmrACcOVgCyfCdz1Cq/N/DKPpuuq2sbGW5F7MhBOS2Xk8Da51e1fTbt9mEd
JNfAiyA/wOZ0NzK6h799YmNM9p+Mbvxc9idHx3iv7PSbhhwzSv6u+ZgYCAhp0dqIydrfGl16lq5u
GWT3fPko9GW4n9GUmMn+i9IibGRpSoe5KDrjpZGS2macxHSyH7jYD/l6PbloqQUs0xbIzvK/y9gh
BqkWtI+1MVsgkY35tgwQnrKBgExkLUNFR82hg2qH3+yMhW1cGfe9rxr3clZl5ryxdXc6RsjS2UBB
6PbU4tBMjnmzxhwlbm9SFvDSucaGhgIFpFtgQ/IfSFdjjTokYtwfpPnb/5KSHBmT+mpc/mOJZ/MA
b7RffNk8ADtLvCwm8oF9+H2NAe+8/c+vCN31/nhF6Krrevi1OZbHqWkty4XfFmc873WHJJZxxPhj
QXyltpYexsbsys/+OR6r4QoZLv/BVBAjbYcqezdV9VhhbfS5NnmVVMX8+whSPePnMsPELK81j+cB
BfSqH9Fgdxu4wAsrbw7bbiu9IjotvXMHU9jKVeO3wZ6Doi9frQd3VtpDEw0RbyIXCngylcsz1kU/
phr1x3g5jAaAqBiv7pPEwqh+jYZavx5d+68EOucVksb643pQlSMO7PGdtGS4nMl1tKSlgxEI7tgP
rHLLa23Reje8sKs3c4xWdKVoyzsR1fdmUgmup0s7SGHQ/NseVBq9Wf99wDJerjwvl5dJ0pQziUmz
Y+259/0Ay5pf/wNKGbxnf/vP/l/XsvThkRKCerxcb/10y4TfP/zl5yjCvDm1hnZ9+VjrlMsQ+Vxp
Fp/1DIhf7Nn+LdskYzNqTvbFxYtuC9tmuAaR6LxOHkhyFvaoy0zjQVuoKaKy9Jv20qq6xBMOheBl
i3c5IOtnbCfLrdjzQ2SRjsslRg91isMfPVbf4L/ZBc62g9//YPfGO6oW/nnSS1zfIMHUGGXp6tZR
Fhe42UzJR2XtBtm/vmjdz+REytMUq+MBxSqEu/ofSac4a9gdknxnV7Z/zLTB6DdzluDkG46KdxMN
VXHoF/KHNOMlJmfrSLss/ZtWo17Y2bV5LW+WxqkQlw+14/qeEb6x1enAyCNd/+FP6vjRs7xoZExk
Gc227iwk+1h3HY3WwW/ViNM323WO3VSY32zPcbfYHga3WOkGD1VMVrjEhfSbD8t0QP3mubVGLBGw
yttLnG9p0A31NwsTrH1Y5dY5NczkJVEy/BLnYD/XlIfYBi/E9ASrPDXoGjAaSKWtQZdv1nWP5o3E
cFY371rDZ+s0Raq34VHYwM4kKN1V7IEx8YDlb8z1nzHqkmNZK/61azTxVVIV5CZ6tabSl9cHIKbJ
Iw/8cgfuo/lUdJmBPYSefLWz6hXMEmYfY7rD5m+8HkP8UTtF0e7sXKdePhYs5TxVv1tjGVvSTTT0
55in/3XbVR8d9XJm5pjIQ27k7pNxEpR5VJLegwjXkaoLg7s4vhGH2gAlcdW3wjs9husGZlY5SBMY
IxSluoiOM8/rO3GuDXlTn/046JXnNTGveWYLpKd5ELDkmCj1Lonz5tpgyssSF+SSxOOmePjPj3rN
9Zat3W8bcdJgmq06gPo0i82AZf+x9VOHImWT3uuHsaNQ7AP3O2ttE1ARAlFkU7T+hpDVrunj9Idt
xT8Ss+0+xWYIK7vKEOQrUu3WBS2/U9xp+Dyn+R1vxO/zzHIEPcF2N1HOecOXI9qjrpqdpGk67KNC
ihvkPek1QnOX4/z3XGqD9mSCqJdw2JjVjTnYJjJ2/FXLMZvPzfQ10Dr7k+aO/UMXGYh1q+Ubxqv+
2RiQiYiXjG+olLgtpWpykt6yj9505blDMO5ZXBA15b4dh/BJIm1Volo8cmcjIJcXlFHWTnWsslMY
gPH29DQBTPr3YSzHt4ov9tFNUDUISjdeOw202/ju/GpLt0zDdQThWiNw9pVVWBtT8+a73GvMbeOG
xadhyrJtNlvuKzkFHe3kdMaEBFxIieXOV6Ud3lWAhH8VmfrcYab6nQfHdaj60U/QawddHWP0EBzA
cKzL4k0MIG9Us9dWTesNfh3Dm4sEHZTUDk5+oTwhaHWWMJYKIeBl5VW1mpu+74fiaNkzKgd+pp2X
WD73JEJ1BKA2VlIk7HaOSqn57+iXk39N5/gRYpl3ilFwPqkuqSK3MlR0LTqkwTXkwLP/NtQds3hj
ayY492U87IQ/xjshdHm5tA6Z6KSH7cel/2UoakbWS9C579Fcqzdh1k17FYDbJyU3fhZeZf+whlcc
L/LvRUfGLk7V9BnKVL8p5+jTGBpkvxzdO7MUTF4KC1XGaDaAm5lp+tLjRXMHYvxeNTHhwi40PDVK
UD6UwOm2Osi7YzN2kCKU4WZJXV1Ly9HCydqUZX9jZ61xpLb5JU0V9RVw6jcLZ+4fNlZfbh2a73ld
sNGuu+jZjCv30KmZcxUWuIFZNtCkfJmE7dU3Z5kEtHBTjsPHpCHo7V3aoicsIIUEWUxk4PPbtQWr
7uyFM16rC/DhX0foCcZWkVI9TIaisTjtb1fw3a/mis0L2xKmCjhfFWFv8OelrvR3RaSVjybFKO3Y
KX0GH6hy+G6o9r2PdOx172Q3EkqNvqYEkTbTHoyIt406xSbLwUEG5w53aJqliGQOaeNsBqUOrvQO
BjWE70fZ4A5ucaVaAcWTJaQoEMRDHj6Xza8ZoOPWuJSEL5O0yTP3ddAZO4mpbbpLRgMJ96a7VU3f
uteXg5xVemvz3WuMLXkq7TRqMCTkSRC1AZvo0cEBuqzDZ1cPq0cjQh1zeVbIIbVTbed5ZFhlQuBW
5aOPeM1lhFwjKwpr32ew2TztxUW77qoabSxvpNm22X0/NvcNt2i39cJ9V1nJi/SZdvKpQ1vmTlpO
jXQ+TmDn1teqhy4u/b0aVNouH1qUcdEZ4kVBpv28ttv8izUn7sNkKjG4HnO+jnvry9p3mSu9KUYB
T5f5EgOgNd2j77NRIfFME2vioeAjx/CMn9okqo4tJm5X82wsLjzUpnOsSt/mynqVGxQl9a36a1Jm
qNWTn4K+RxPsvtKz7M4uFdS5ffNJDpkbF7tZyVmeW119p3Vp8hq6bMmwIHhuxip8BXvdTclrFirq
86C1WzaIyWseTO3jjPmdTFDBCdzbvCcg8CEwjIgWXvclkoIzIkfSLMk1X9dl8l1a4zJisIoMFZIq
uI4t6mZ4KR9aF5TpiGr8I1nHeIuhovNuxWd5do05qutGbfVP+awrRxlqd3a4Di2K0n335lPXwqA3
fee5WaQKYe2HUOPd7igsrRzoESB8rVtF56X30szQTvp98DIXfanblL36dd2zYc+om3wxDD/Z8gjG
8y0q62f2zA8SV7Rx2NduDh0brO4XjFvRS433alEgyYna1LaawvrbWCgnjLn1nxW2gLhBWN+apFI2
+Vg5T6NXTwdrjPVrZwGKdSP+f1GQniLfSk+y3TJdv99RrclOshmDYDTsxnr66E2pRe9ySgKwyvVk
N+X4NsKuNT6NeZaclLH/vektzVp19U+F1X70Xpoyt8RX5rkoeTkOocuqJ6NiYocwBDGm+BL11TGo
huk7+PQfk586L74X2oeoKCgc1DXYlo4KZ4ZYwl/x8ENG6imyknNBvSBHmejoNaz+a7OsrkjaYSne
Re22XJoSC8Djrmf/OVZSFp8DtqysMmz810HgqujFBsd5OXUtu9oO+Yi1fDOGFFDT6FbO5JAB29k7
U6vv1GGRgdBRtFDz4vNQYZKIV2i/b0ut+OyANdnEFSXgLKujV8NAY3gZFqCLdpU2vbvtp+QLO5dW
eR6qUjtYaMuzfbHGr21EtUEBE3Snl2qB4g8dIvStgoNEq0756IACUG1E7Fs6LjOkw7PI6cxm9hiS
gH+CQHpmcebeScuHa3Tygz7eSlMOStO+snR8nXjMb+ow+ymSyDwgzTvhFsphcENA5V10vsSbKHko
HBAUqmIqe0V19BeUqopNqtqkHXeTVvg/LMvPNlFvui+q0o97IzqYWWE/eL1nIoUUKp/x43nSusH5
6Y3fK6zVvtu2m25qfleflNHB4cwlB1wY1njWsbGDbthdWVme3UZB6LImzebPcONuVrT9UIIuK5I3
HKqqrRbZV0ZYIiJRlPn73BendgKVwxvstjQHUC5mMjxMZep/7TVN3fjY6X4qcEDeTaxHHrIRhoPe
6m8Nej4Pcqj7Ck+ItKr/L2Xntdy4rqXhJ2IVc7hVDrZs2W233TesjiRIgjk//XyE+rR77zk1VXOD
IhIlyxIBrPWH9UebupoxVJglcOaP9tHpjG0OXHVT/Zmvem1xxmFmeMDkOglWsCeChUe+Yrdvrg2t
RJEoCLJvUh+sM1qg81MooIVrNhE3y52fVJM+ovztmFG/U1XVUQlz1eHl92gsw+qkcQ+OTdCkseIe
uWCeQ7IDclgm+qPO+ewchMAtEyBr3+JPsZP338QonI1m+d45HqvycbBRkx2gcH3TB/d+DF39VGdN
tbOTEI8apS16u4TflhzqCamsf5myKHuWD8XSW7eSMb3JkFpZlB4iLT93yEBuc6B491pceespQ4th
TsslVfSnDvoU2JAH5r8C4rGSATmKrnCTz2grY0+aBU95MOnPDfYOrH3JZ9Qyo3uvx8JIVb3UIF/b
ZM02n/L0M77iJOGh8+KOxWDTsr5gmNk/qE7PIUc+auxukviaw/Ba6RihvuSNPsID1orHlM3ZfhpN
/FtzIzshxqEfsr7E+SJxna2hT+2TnGMdd0Y5fu51kKr61JTfNTs/JKNHQDrLSBGVwyK1KB/MySi/
ujIbV2Ms7BfRaMVmKHrvcXYCmAPDoN/NMyq8Q+THR/5z3X1SsImHCu9ek9j11qMVHKuuapBHj5u7
SOokS5arj8ILvWqHZmO1aoIedzkM3lqyO0m+6Tlv6fue/e6tXnZ6AYRxGaQaq6zIN/XSyImhvWvq
7FOkl3w2oe496XHgPvWImwk5cJAh3f80e1Z/Tp30l6qpom1qB5YWwEc1PslFewmt7DZe0wrvacBY
FZrdKPaQttGi8Mvx1CTVtNErvTjlut2/Oc0hXThhjWMWx2Bs822vmGOF+IoEZX71Elms29GZdiF+
TCvODsW7MbLf61yYgSOsyzeBc9XSPCOEj18sOmW3qt7+ivqwf+xnzeKpVP8gxlW+u50ku9kk/TFq
m+K9d7aAsvW33KqRr4aFtFHNddjKld17Bnl7fboW6fCWdjru4aM/3PkIZG/nuDcOkqP4WxjihUMS
/oWfF4adKTFgt5qdt8Hz5cb0kOBFYMF9mxBt8KPirer14uxDZEOgjOYmhLnU2TBWRAq9aMy1bBti
svE6sti/luiLXd25woWcJkLryZ3J2Wqlqv4cJoc8LqLbBNEIlN9Z+g+qV41zyQ7tiVm1YLTnNxHH
4zkZTb5fS5FW+SqPuuKRtJd3dTtMI2P01T8GlDWoJK+EPfjRFhLD3E1+LzdZShZrbcA9QsgTFKK6
ixoIu/1XgfLjSdVUe2zXm9zEr6217Wxjxe6Qb8KoGOC9uUjdw2U2tlOWDSvbNccc66mwvzNyog47
VJQPhjOPuFPRNhvhpN0u1ZwwgSiletTd1NUA6DSRnGCEP3aPkYSePGnx8MVyJEHoKo8v0WCEj7lh
4xy8dHiCL5lnaJA6mri/ElX6ZSHJ9cWXZbc2Qy29r/1Su9bC/Ha70SKhq8tnXDqz2J8vfQ6xwUvw
OpDzSG4IxJ25UpdJ2b4uAOHjX22RJp2T6UeoxTAXvZrR3eABHW8cz7Q3alpk9f4uqOE2KglUA2M3
o5Hxg9JP/dOkO1704DRlc1XtOtFTNUo1zU5jkF6H6IT4TcF2vDFWZjPDh/Cz8rnWnexsmQg2+56R
AGxyildDc1B/VIM9gsmw+Nu1F3dpidSsiVSl7B9Vryy9CI3EKt3GVls8yzjJnmz76TYUvPw3MQ2f
0SYsb68srbq72AIbiuWF1R3qovz9Zm43NIS8vRlVVUWR1H+9oTqLmgOEDIy8l5dUd/rnm+q87i5q
o/s5DtJHpOizx0S32TwQzgL7DY3pT3vXGCSiZVjuPjp8kukXUZD8W4ap9izTE/jy/oIn4ZFYmSZW
DXCQOcRQBZ0j74l6PxWwlQBO1Gw7iQeJg+qFaRY+YD0LXb09F/lQn8jjYlmFF+nWQVvMPsqqHrdx
EhMBBsu6CYtY7JQWmipGsmebCjuMv9qywMA/AL/QXRG7QAox0ajtsd61Vt28uq35XHmR+GELA5yv
yImu4OYh2e6cAj8Rj4Cl2VcvIwb+oLLQvxsNEWnHbLuHwCTIQTpX7IRraq9FYj3WyYAwveN/dohK
vvRY/+xcWdc7U1iPFVLJkGBL/LPx43nLhfOICm34s7bqnZa349fBhT9nsqW4GlkV7qdMTkc1KQkx
3c7MeX7LmKTcivu23MHemv6aJC0R7odlUo6m1sMgdKjjy6Q/r+RNqAZs2snO3pGAMramlqLFZ/Jb
r6DP4GaRyu9DhLzn/zliYgSSZP/9HvDDs+9I+N7uAf98M7tRdh9W72OmyUdVmLC8HyuIwpsCmvJW
Gqnvs2Z08QPDkrljv6/GyVgGaw+BqTQhc9uN/sYu2uxVy6RY5Zph/Eyyk8xt65dj+J9bpwg/O7OO
3osNUtkApHcwtKo/qtnen9nBMlvXM/PP7MCHTjcR9uDxh+9y53orxZvNSwF2e7ayRyNy5ovqUGHs
ctT5zuJqoqB0Wpc429gjBdsqCpz51AgUNVNzFztNetCNNn33/Rd1ZKlHNjBFvtBEJi99d/9u/sdo
dY5Ro5PBcFdDU713UevYR56n+V27FHaxCJUGHnvSplho3gEHpojHB/u7NHsyksbak/1w9tVyQp2N
4run8wTv7d58QVTyr5pJLYUPCIaMk+4yUtXiuhu/59pzwFEE3IhRvgSoDs2cIT5HUWpi5jYVt2o3
ZOmWZMF4UL3oSJEvH0Aeodn8bHb5vjcD97OwjOmEGBs57ywhbjm6xnpY3q8i8Cvuvir0VrSH1rCQ
8TMW8ffScsnQLfUPpr9Z5g0aPexenahLCB9mDgGuIIHoXqC079jPqsmdpmJVF7I8AzZwnnXZYzjw
zwmwHzeDcqp34hrJvCbdVAWy73asz3dRGPcwuZErVd/rVj4PVuZ8BTw7b1rscdESavoLXwBWjFi+
4/C1wLch5BG2gDZoBeNOhSxNdBauuDCtkqlkxfzo9XVTbF3IX3uD9A8nqW7cd61VvlXd8AlYW30d
pa5dfS98HO2yfANzTBJM05ytGmVyPFr1sO4ujZ3CE0RL4jxM1kZ1urmjHXXPB+203DHNNBIAJHrO
qte7BtzsVBnLcKKEp5Ic6a2o2Dzlq4+6Ubi/e2qY4yt4nnLL4d87fczLm9gnIjRezBzBUZSV3SMK
4fVTzwnoGsinEN2fJ9WSwSY65F6RrFVVdcxxhDBALsyDalNFXuwg42NMk8I/l343rQdZFdF6RuX0
iCFKuQJVLq6qGHzEWoa8ekj8qIyIEjXDg2my+VJV1KiLHdC/Yq3bjbOxhINWiSnscZWUQXuviqrI
u/t5SUKC1fqhmsJybu//GueFiTgXFUDrZawakhHLOSaQo5PC8E+cFGdUotPQP6nC/3P17x41PHan
bI3KKMJZy0DVpq5uoyfRWfsIdV8rKsQZSpw4q6v/Vv1/tQVJjzSF5ySbj/vBEIdqCrFAk9NwrwpC
EsN9sUDMSzCVPGf97Udn8GeYapt0bEYzwCxqvJoJuwb5aXWpD1VyJxEGVGPV1MGJ/uDryalb29Gq
DYDCtn4XWXO4AaqCcbaA9uU2Qu9WnugR8dNMg2s1gPhgdBtgV6Smfwta5WF7z8FGPgldS6928xSh
Ip4i5afLY6i7+sq0UTVPWPdLTAD3Ymqsrd958Rti1eSq6wBlbAKpnzGxbfhhvtWRkdwV5hKsjEvx
1hdgA3UAGkdVDbvxLtPQmOiAhF6H1Hh2ZCtfGxvk3whENCcv49YArVTVwQLXXYWd9oYap3FUbd7g
Dw9wxRhslUeNNMdZ1VQ7hDN5sfABVbaXQlTxeR4Ry1bVrvb9Tan7zoGNqkUKUv8UAEl+LPA4KDx9
Y0yZf+n6AilNjI9CBCaapxrHEsJDUGs2AvFXc1HI/YsUJV1LP1/Tuv/c9ZoDi3SInmY9hArQAov3
o6dcZNET9p4xEuDyh+oflkFVl2a73odVrUaojji5BMa1TLwXIpblo28O0WsxPivOionV7qXRi4zo
LgnNSW+Lw4QtzlZVgyUQAQ7CuRFcllt4rg63AOLPFu/FYmN3tvGmpeNt94TeA7DKqf86Nla1dsRc
XMMx0kizt+NRmJZ4SP9Mwsv6NqkAm6EmWYR1cnZeywKgVgyJuqEZxPKqalYGBqeFpEY+lDXF8aHX
6nYGsnCZoNryWvw1YQJb3OJ+mN53tnxpo+S7XOQH6zTs1y7IyPvI7pwroawfZWVOX5C+xkZUQ32j
b2z92sXWTzXebI16HVmkt2acNq+Vj/m56oh1TDzLsRnvDVGWi4laDD8mtO/j3A92hrIXW4p8jBAp
7sgzLs5iH+2q2jjF0COSkbcbvMgw3P7nGAFCF22oAVa3K32UfLmfxKHy+JsqNvrGt2luX/XRlm/d
4C5xI3bKlYGiud8P+lEKTV4iL+aQZyThi+ygTvqz3/xsdTbItv3rn7O92o5vs2PX/nt230b1ilPH
tFFBGGyGiovAveICq85ca5hFbvquh1iuwjFVG7tbgDzfW3QI11MVeg/I50DTltC92TCRUrdi1mmz
KT8Fo3OZMNcD1UU4dq7vsjgw3utl4tzOJAI97/fEuJv6xyDh2Dr6QXEu8JFe14rNHk8x7wSpnYEQ
9PG291NsiqWtW9pu+0M+4VtVdeI3HBwjOxm2br4Fjuw9um4NrCLB+/Oj1vkbYOX+YzrK5oqmW3Ol
ZbK6z80gygeguMkDZwu5sqJ6eiM0h6KJO3DQW6pdiOkgkfdnNSwsyBoWto0QMW4i6whBTAVRcySf
bWxNw51Kg1j/rKpe/JGGuzHNo61pdawA0n6d9DJ9Id/LzhK0+CHNk/hTmVvflYW4HOdXqzJ/DzA1
F/KesLaaEzXXilzW49Q+uzWK7B8tffx8k/NQ/dRUV2N04d4aJm3lC4/hLoEh0cf5IVs+CUfvf7eV
oswPqhr+GafaTKETvaouCHH7T6LLTkNJ8lvVMMnRDvUoWAJb5NbXzuC/z6GUd6rX9JoSmSyTcK7b
T3Bm2Dn3+mQcVVVtpFU19uj9qKre3N3dMC+WZT46sQmOn5c5ezXI5gXLr5rUVRzU2llG7YFIbbvI
s1Q8qpP4ULLIHIQbjp8Co/jSxTGSipn/nrfB/EkN0IdYoCADC4Rj3m1AZoTvlT/8HqDuEA9mulpc
CO/+96hRq+IDp87ft/F4HQt11u9/bvMxQL2RRtZfTEuWz5ys3F3daE5NrHYOz3gzcDIzHfAaLtuv
s2pMR3NX5k51/Fe76lRtt2mqHvrmfs5RSN130jCuhgRcDtFaW1lj472XAdQuaeIsG/QYgbG1fBsI
yf/fACFTD/x/UXVsLwgMD4aO5UAS0V3T/ycaFNxW7rpG6RxZ6+ZDjDnDvA4MmZ8aTh/T7TLj30DO
ZGklcNofS1g1htlFOxtzh60xVsGnJg6X3MgMQkB3bYJ7tMVtXtw1Y5mvyEgFnyTuiEQMnVPnYYmx
liuwXf4nNVLM4uwZGJuay8Cm9XOUNqBtqk7E9RwyU759UFVyJ9qWoJS2VYPFiLWLH/nvHpq+a2gN
7ifHnTi6tETZVdVySHvBedpVfU2KcRlh8GbbIs6wwaYm8vQVj6jiomrYo8drYdrJqesmOImEyk92
FIzHkcDWJkZO99ANoJSCpKg2fERoabRoEsmadbuYk+DWa0aBC+uvK49q8Fxaa8PHdK1Ar+zYtXP7
0iO6vnFFKUk4Uw10rLF5XxkkXtm+gM+IdvHQIUy99JpZF+4KOVSce6hqlhbuxygdN4mhCxh5aGYS
9UvuvaVgr5zcz64enKag26gaMmm/29WwjzYOh8D8Uo4Tvlf87Aq9uFeFK4rydvXRZhjm4yg87/DR
RMAJD7OlUG1IRcLp4RlEAOMfHapXm0KBsoWoT4QxnOOtLUR8NIiAt85O+izgeN/nWRQC+oZJvLMS
oPGq8a+ej/oAUT7w3Ag2G/M+itsdLLmIP9vdozGav3vnwkfOKMJ1xJyl/jSho1TZxZOqpDzs9lNs
T2tV1ZcBmVt9NzD/OKsmlXcrnPTqLDYoqilHqWIDSZKk+9LWtnH8WPTlpuQLRrTzwYUucRfFw/BE
OApQvIRPoqqqSG0TdFHtiSPqocOT63KgkxJH5WWCKpDVQnaJtRz9J9og/wxPQpQ/nXHGQXxpMrGF
vlS4Jqqaus+I8MPW85Jiq9oQlyFEXDrBThbzvYfA0b0UZfcU1059h3jEi6qVvg7MC3ts+LEIc6k2
VSAWdeyRAbioWgs59xyk9Tc1XjVhZwJuv/ZerXQgaaT7zZfe/qENnfU2atGM5x+AWwm7mm+7Cc+5
8vWXzButzWiY8abz5RenLrQTXrL53ivScZ3LrkSALu7Wxmw8ioGdgmbNRMvaWn/vDXFv+DJ4Fnhe
4e4zfwUD3uxrGHC8yDBvUTLpD+PYxAg35Ng/ju2JGALON2Ny0PPIvY+cMNmPbKrxWOq9Sx1YL0WN
FoPfcsQIeBOB0WTHBu+qbTDAGBxqua9cu7nT8ntcS+Ry3Ap6TA8M3tHgHows2aVWmR6SykmAkWeo
cUTTqpxmaCh57F71ENdrS9fGUx4LMpK+8Vp5Y/sViWaeL6WtX0qtcgDVROyD/DLa215tbNsxsx9A
5a7LyYyeVIFIgn6cATlw8/+0gbRMt3Xp1EAw/9M2BDjLx1oWHnFyj29zo8YixJBlj2qYDpTtjuz2
w8ckvdIGnj1hhw7yfyalkC/XhuEle9U2oTp2F8bBubfBaKysZqpOpEQxv1H1YkFeqLoqXA2obDTh
uo2iXLa6lSZmcScDCYhTqvWGvlV1s7fLk7qCcs7Qeelv1CzV+nuqXo6rUJL/USuRWqSiJERbfilU
20f1o+1f4xK1lqnu2+VH/8ct+LF6vxe826WUPcJ0EGpwTz2NTfu7EBEWHOlSJJ4TZytVV92qUV19
tH10pKJGvOij+9+3+Jj9eyR65/sKZt86rMRqiBz/qiEf+iyy/ohKxA/gg/OD3uMPY/eRuWkA+QBP
l+HznMlypRHF+enYP8toBPQwYDPLUzy+8hy0D2XQlDDBYvvaDxI3TNGmP3L/kFhG8rOSY4/WVSif
tbZs9oWR2UdLy0wImmj1+QB9vyaTt5l17NOcAIh6hKDBxkEb8mzNZfaCu9DRwV3iPc56sfOjGtTf
gIUaE8gXR0n0YnT8Mrsm+daSB3wxe7n1bGmR7sza93ROt2Nnay9DM1cHoTmrdvSGs4sPyxkR/uxc
21tTttMxyPIl5UrEg0BlvrHcOjg4Zn4Uc2IduwihBzBk1bl0rbcF9KAe7MkSd/Q5CG7CF1bPaS/d
FuU0zRDvSU3Cjg/0KRHlIUZ57ELYFBMUO8ORaZ72eTkke1/Om0lrm20ll8R42SJuBLhsb0WRTgIM
xDTfm/Q4aQjyeNBiETXwM7zQkyetNrqDPbHDCRMC/WCw3W+I7R+SgmR8PMbDXZcCxWRdWUsNSzBj
8n7OUXK1A80mh5Cs7SF9yRCs+MoRa5tEfrMiLJ1dijIaLiGykmu087Svha+dQ9Hlry7awoccHb/9
7HGE7wGyBTV5dV9030swCavRr/srVE3/mE3JuEtCQ3sFcXAB/1/dQcrONzLM7TWOJfUZAHz2pk9b
noLGepZ8YdCNCzZODMG3Mot9U435OfNJZntV8cBZESvmNsrWjWnZG4NU0kNv2MFmRIM0cMvN0LjW
vhN2cHFN/Q3cHxoULZKKFWYlx4R02TqOzB+eO6YnBMagoNnPPo8xLy3yU5+Ap9ZKfcHUReWxsCwf
LVBREWIq9YOryZM9VMa6cctVILJ2E5h5tSmQTL54rshOLhs6aB8rra1Wge6CGxv98HNXIfrZysB7
To6CfSUyYcT564DNiSMJ9wqgn7pv7adkerG6Kn/Oj84grn3rYrCNrA3eAuBzYuJOOzet2crPmr+t
JbuwyXzAoFg7hVZDdkeOQPsW4p9EPCkJEsKfen3XJePVdBOY1FcNV6zVJCfB4z7t7iCwRGFyDH92
yWTsGtxET6qogjrbTNjnTYWfrBDHaU9VicZ7JQPku/L04Gj2rrYz0926adWty9591xngmVgBDfEz
O6F2V5ljcVKFGYjydqWqWukWp2ApVDXC4ZbH+J/R/+rOiNCR8x9WFmfKU734BHK0m/JbvcmLb7Hz
zascvgext8afzjwVMjNPsx07HNHZ32bQDNsyXAFY/oKbFFbvPEUABWMhDJkomNfqEtTzi2vG5S4u
R+s0JK518iZompBGRvBvxzAVwaqIeyIkAwZgidT2wiHFvgp87lDU5TpJOlb9Ggxx5SNEjQPH5CGb
EyALveYZD9CIx7uVkKYe5dUddL7f+ko3p/RY125urMdMvnrSw9JseQew0txAL49T+1KV+XgKomE8
aUsR6JusitFdLPr8FC6FWmvUFSo4MSQeQpgrN9KMzTCgfqYnQ3ciCIQJ3HLVO/33si4+4cDhrio9
5ROoliWWqJyzn1gRMI6r+ZoP4W4W6QXpcu1UL+aPqggFsiJaZhP2T1H3a6ajI/jD1P/PsKtXBzTv
tiXMchqmOT+xAeq0rD81Zm4fbQeAh2tIzmge2bze6vKtrXeooSAreioC+cUqGmeb68lEMqNocVGp
8tfICOoTv1J4dnyw9qid3QQjz26CLhR4e/WHxSiTrfNSgv8Q5nwSVTufnBbFKMLnaIf55Yl4RXVi
L+/vvUSwIcn1U7r4yMm67G4f0+8b8TGpqyyv+ttVit7zsbU494XIeADHN+U6KnwwpHo97xrXuVqF
RDMvChDR1+LmpApfr5pTl0LNwrIDbCUkjVVZFCuI6c1JivALbk/XugIPWEZVu05MYwMK7ezX3UoP
/bPhjKdIyKekAoVmgQM59lF9qnLC8obnvNeuFt4nYz+v2yS/FokccTUxvqEaj9h5M5wl6VrU4CNk
Md3ch+2BuKwLJCHV26cqbaKN67Ijqsus2QlkpdfwdMm8VjZiWuAmAS++TmYod0i8JBvEAept5OBJ
oYkh4uQHS1gr+cHZ2S4P/a+pRgDccdvnqSjHzVhGPlOCcF2bZrxy5zbbxZzsIXANz7FHdnWcelDo
SwBsSa6mjothuoe4FLg6fFC9hbefeKtp0YdoHXNrYJ2wQy4HtBXHqg0/KriAfu0cwCLruyZo2Rw4
fr2Ng5hFQl4BfeKRqQ+wo6PROUBAegiijVaXEewWfhNGmI979IYsXno0UY3j70nimXjnaKwinvgY
B5v8lR17GaJMMnzM0gh51izQ9pHIHsfEaQ++2965oeae07g8JqxZJxGKfSeTlo+y95A5wEI1w0ps
hR2X3NZzMW+hieB1pkWXVMhynda1vuXZ6m6xpQbm5WWv+ELqWzeBXJRoFa5GI4oGIs62Q2BiWI/k
4jb1o1dpw54bSPxEXjteWOwe+A3V5zzGetrr75ZldQXp/l1HCW8jSOmsc98CO8Kue+PrHtlKw/jS
+1Dl27aOTwC3107tTtgiN2jU9CLdel3bbYKoutSxOOaxBUIgsB8wiIUsVAQ2LJvMXPsNUPIua/b8
PtEnboqrWZQwFOpmyz9rPri+dPaZ22/HwWxgwdj1iiQSX2rpnp1Y8H/VkuRptvjKmdZxJni44zBx
WXb/d41AOy2bxuJoWD1Hg14nV8luPJ0noPsdCz2ZjfVQIm3ooJZ1znTxK5k6CVZ/UU7qUagmLoup
oI2zmo58EFBdPE9TFr9geIjSyVs52oxSBOj3u6x7bGasvfSSv7+d0h9OWeVbw9ese83B9ZcIzK/A
TtDOyuoXDlPnuTHR7nYgLQ++/pAkiCWUwbw3teDezuJinRptcHIMIO+lgY5Mmvi7FFXzSxvcj5ER
oSMdi2cvH0OOP5lz8LXe2xBDcqD8tI+J7aPpx/nMdIPgZAjUzuMlkB2E4T2Uaow4CJFdqqrWHmYH
vyygvWZRTSct6+Y95OovRWGYK59t8eMwvBRZhpfDgNs0Gz5jyz5qWNe1c+dmsXNA0B6VV6P+Pk5s
VxDjCM+sRpckc6rDND4gm+esHKja+9rxkrOb6aTH43sv6JtNTma47kv/IR5xnbDqNtm3A4gkixj8
KglT776adZ76c+fCsLYNbL7YUQ299DdRIM1121nlygAAtxvLYIVGmvcE48gAJV9s+kB6y8LtQOL3
qnXV478UVRhZEtpC4hbMHsQr5EY7Z3lTySXu80cSLugMRmGDJAmKr2nA90S6pCa1VESk+jx3280n
tNL48yEWz5Ufr7UZfj5CkfnK9AnLGXa/mcvgdUpNlmgE4PbRXO6wx/xiQvfahDPpWmGACi1KkT0U
I1hD8NDrSB9bXi8H5p875XqIgSMg/ZmuB0I362nwxtMgjUcz6uqdZHl+kEEOq8KBMcQiED9GUfGC
qeUdcneXjvDyBeXYCXMxEn3lsAv9PrjaTr/PJtafSlbW1tV1pEQrIR8mbbJWwdgtfw9b0bxyp12t
F88A/5utb1XdptC6r2ku253rlzg+SRAXVoS3XxojEWfZI6hATk78Izjsh7M+gFUq0LwrxQBNHK5h
6r/Mha19ChLtEZz02URV/p7QR78z9YQDkNsMFyNud35aGud4qXWtGC6utIaLrkXOycWFBb4zI0QM
2pknxDqD8TlLDYJSYF5EPJsXCXtt0yA3tFZVHtqncUoaTEeaEdz6XL1FNvjqtqyat7IchlVndd3b
CJN/FbhW/0ZMtwc4GY1vEWv2Ch4jbEhOJCuBEMybkU8dcAeSm8GcdgBae+ut6VzI2nyh32xM6ZAM
qb034FLNCgFB/43tB6cfmM2bsTUQQLeJzZSg/d847/CNqlvjc9LMgF4tO/682AisrFD2r2Uco/mP
nsBLLTSAnZif1l314sIsXrd663yKu9xCaiMqPwnJU3lyyZt5QZgfxqZBAQgtlCcocJwAbTsCgXEP
M1igWAdC2zGAlc21Zz4E7lDtIhM2KGxEDHlEPd0HibD3SdZOd4VXDwcbe+gzUfbq2HqNceqA5aPs
ibWwD3gAfpUfHrQpwx/PTbLDNFTWqQVMuZXSXVeJ4x3hEXobfBZ4S7CP0Slpsm0rdI6xortmk74v
okY+gtCuDy2ScAv/w0F7Kf9Up5g6JnP5uYDuvAEkpK8LG9+x3D67wr7DWczgFGR87xvrFdTur9zV
CLyw+dfN6piyfwAELDdjBZti5CDexfzA53j4XfSpdsp5Lytr8oMNmdM7J4jHfe1NrygWDhsndJfn
3mjvxIDQS5nJ6szpZJXk0CsMzxgPOQJj6xEdwJVvmeN6wvZ37S1HicSxhqM9yCc7ePc93XzJteln
3HMyt/m+xtqh06Lkoc5yDhOB9xZCT1yVjtO9+BHML1jxgIfqapdEhHS12gR2rlkcxpv20ovB30VB
bq48d8I2lfhtb95BrUeDaBFjSPz0zQA/vqkCeXQCYutWzwNVyDjeSaRDkeQUTxPp9pWRxa+l10A8
WFnDDN6mO5VCMw6xJq4sXJvBTsa1MaESZOr1L6SXDbcuwIa0vwjIDqzmLSg3XYiVE9nOSc5Gv53z
LseDvT7Hppfui9B4o/UR1niDdFb77GjaXeZlO6cEP6mxCbxlbYbl1JgVLwQAOFIiCUlA0CcEmu/q
PhN70343C2nteD5+qvo8X5syGe47vvCkHa1og1D53uvq9CwtgKpDOcCSdIeXMavcfRSGLdY1/Re9
KQgp2HI7uzHPvjHs7wWhATdsUNyD9bolS/8unRY+kNW9ROEkQHisshmeX1ej0qAJViatLLdFa3jb
zGPhrzo0GGJ8YSDsbCF0xJ8af1dlmEcWeh9gb4OwU2Bf5rIjr4vCSxIH82PBTtpN+u+aiQSZ4aco
U4ZI6bjeszS/jR5BM3Lh7DjH7v3qxZn/I4CTlmBiAJIV4kQencLGSCE6jXh6D3NwRdPRPbXm9LOe
cmufDssHIvz6YfJQ+1s3gqAnur4PUSDM3ZDPzanBqxDQHHK3wxIrkFUzECoiRCHrdZu6Y/2gmzpf
cBFw7ignjhx5iSs4gOruyEa430+qW/XUkJ7wbW0SxquG2w3+6lN3MaV+soWc9q73K63C+th3GnmT
2l/r0FBOFs72uPNATTNK3T1gkLMuYaevS6RdjThx99a0TUliPaF5c8nQEF2LtgPGlaNNO5J+fIG6
ikdOD2cpT7dDCzVcS3MelqCFiN/stdz1vv8PZ+e15UaOreknirXCm1t6T6ZRZko3saQqKbz38fTz
AcwWq6r7nOmZi4oKbADMTIoMAHv/Joip/WNRykJQzCt7Lsjh+zhtRMg8qyShFkljcM4vh2MZtquu
726U18oFppZwUDUAprbRPXVzZgAPKU2IZO06DPZhgE6OkeIaOyVmhQyF8IfMkmw9gQlCRi18LlLW
KzTNFLyBJ89ukSCyDPT4an/l++Frl6E+qzuHtu+1L136qoLKQXkhqC9dMfw0qflu+7mKd5UaUj7T
WN9moE34m62hahrLYgTmoCjTxfeQ+Cnr5kvk11Tm/F/+kOevqt9/53zXIUDebKbAF4rWfBfLMrnY
WLnsMckNlp5tr5H0+co5HO3rrJvXneNz2G3cb7iFprtZwdvGiHtKR4Y/L7LKCRZY7/C5qt8S0w44
PzU/6wH7KSeeX60y2ST5R1WE5ne/as92XWFnge5tNr0HWVYs0BzH2nIqnnHM6jZO5DwbY/pe5LjA
R83XZNS++F37M0/Zp3bBdzWafrlRnbOj8DoqB0FAXS5Sj66G8pEV7Zuq26p2N3+vInTZfAx+9bTH
AbVaFC2pFCXXqo1WGe06tnJ4+NGfLS5rFK6K9jz0qFNmahoDFqzQ8vSGtRY1zUrRD9QRsgSn5szy
fzUCm2U5EAmQfVZvfUfmjU9u5GCGnIJBRfUXDjK7jx7Ihjc7Dmdr/5vaDsaqtCZ30WXzt5Q3Brt5
ziPdragMbzNmZXjzR9MCMXcpPHsVcXD+cJpxb9mDvzAhzm3RP/6iuFl0FTTSbewrLFGttyMd7W1Z
eL8riNoUqhHsc98vnoM6+QO9x3Hhanjd64Zy/OHwgGD74BSHgFLfAml+7JS9Pl26Iw/4HbvuZJ8k
5mVw2XkVpNSWBZaVpBRywLGqwVcCk4jKKPNVhA4aj38OVBH4m81MymWl6iYSboU5XuSd0ZJudWCk
qUMBr8Sveyg8dfSEf/k+aEpnZ9u2siziUrkYBX+qg9+MhS0NH+HUuFTRZJ0pS+ULNkjKmzcBmLPS
ZBb7JeXNmFXo6oGd7nSrCW9KXMQQTUMbmWIv1a7AohvyKh5p7SCe67U9tfwkrMrbF5AEaHmn3akN
fGo8ydwibVGARPq0wcoSoO19eFZ7nsLmnKYnN7ah8EBlXRbO7J/h7K9aO0TzthrinypEMXbrIbk/
DelRnM4iE0JhhftBOFGQIn+h4DkRWwsJ1qmDrD5OCWwmyWguPLc6djhbLSSyR41JVD8Gy17ZZEO5
tGLs31ISuaIw3GM9FNTZKlLDYZONvne1teLzMvjoHYBaeYR1Q8P0cQY51s6zdHT/HForGN/HE7QV
FNPR5e50SoVkCnlAwkeH7zB9NMjxU1pzr1MNL7GekIUQYTnKdtlC4I92H+VyzLrOjeU+61Z/lmGE
pC6OR+UvgSOHFWT9JLVmugF91zRJjuw+OXc6tYqXFihZ2SmVa2RIjCBdhIOQbIrXMBJ9D2U/ZKm2
nJu86NnPClOyK4rjrCEq/yYgBqLDY0DmoLE4c+xas+UCpGKm7rgNRy1AyEFMobCKzxgiE3JKXs7l
yo4TCkl2/MGuanop26k+qKRd7tKumn+uUTX/5oRTs6nQGd5rVjDhEduf+ezN38NJHUgLqeY515r2
6rSDs5AdkEg+3LI5dyOAjsnDVSJtEuqTAJy3ihe/970XbudYpUg0gpj08zB/M6L6Q5r/xREovtns
vxY6Wy0YxN0p9d958MHHQVVgadsdjMxY7xPKAe0mTU3nInuDoqvPVtqcE93vEshEfrLVPBVnK6HP
YCL5fwHF89qr9koBnvlcCeRUgYS1bElegWhNdaI/SwbC75GfGCt7ZbrJtIpb44q6NGpcwtXibmMx
Wy3ucBkSXZOu5bvPoOj/h/VFPNrRXvgJSgdy0Lr28e5Qjp9ZsyWF/iI74B8W5BhhSx3vhuXFHEEH
vxt0V4PrnO462ZqTL8OmNo6fssH/aqJXjceO7Wyaeuc4rnfzcSjYGPqsLT3RlBdoaslhKrKfj1AQ
IdMLb3yJEoepoNTCWJx9105dZoA1/zVzbNRw4eadtaeS7t9UMv+32SVTh790uZHjZAfKfi5nYdIw
32MDEkgZZuNTkkX6eZj7dpWRQV3pYR1fNU2Lr/JujAyk8N2pWvyjY7Ln/JRY6UbGhznpzfuQhjN4
lQMnki/S1n1nLvx+RnRTDSLSa7z846LYarsq4Y8sum78KRXo83G21qXbN8gvCrn6SR8XFQycs+yt
Qn9pO0r/WsyN+uR28SUSoxLy/YegrwHGgNjlFOdN6wJ+/qYakLeX5mZtTuo0shT2fMLrDKMIHOtN
KzrLJu/PSe/U7km2JpZHe3jT0l57qoCNyGDT1sU5btASkP5qHIiGvdGEwaobY/UtnPKeJB8VNtO1
/9A97Emypq/4BwW/gtBU9pqEUwZ+BjVwvcQsawiNj6IAryvHqu5MNqmL3I0caxnZ59RemKLIqRwt
P6f2vXWfGo9F9uq0lk0J2XE297FkTSDC1xQhRdG4cjrtFWuC5Oq547UQLa+MtNc5W6M4H90bWa5+
4RGVXmQXl2aJgF69l5P1DkjVNLTqWvZGeZgc4DQqi7CDiReQIrw6RnMZqiH9yDItBP7bunwhgvYE
nLFeT/PYv5d80lwkPf78+1Db1T+H9qpb/WPoMHUXNFirZBeFJfC5Lqhu4Ohs4ELFn6rwbLHmKVhz
Bp72QwcRrPuFmFzwteyRv8rZ06zkIDnZx0T6BsfVvllm+pfJ8EynvRxWcw618Ep5zJavqcMAX8jZ
Vk3Grq8SZemPgNQaVE13WuR7NzdUuuXgU1+uZn1rk+n+OerGxZuL6GuNuoPg1jRXFbO9Bd7x1FGE
a4naDyRH5kFfyuaUKdGzhQ2obPEcsV76ZBgxwJrhcQcKJdzYSee3JL1COWuQSjSqnRmoKaxVHYVn
GYRmAqsLy4yFgVvGfeBUm1i3DS1rOCTHRdDl0akevOxVGVJ13catspbNvNHgKwegYPR4zF4Ro3Ff
XOgPoiEHmCVZOup9pylvmoOl4sQD62b+aAM23k1t6ge5QNtQnJu2fWclqQDitfpN5XSfa7NyAbBv
fIn7+I3VSoG5S0v0YVqrXCJ8LfcVhuGrILEW/Of/rOb5qz5qPlt7wye735usYKl6mJo53OJNZz5b
E2YdqdI1fxg8ZLS8uZWNtGyNx5vprAKeuski11fhQGmSQjPp2ux+o6AKiDkPpZB/G6NiXbYpWw9H
J2dQd31D6r0RLDfMIdWdWpXZavLy8nj/UaYtdBHxszFIEkmPotkMfsCaC84ylKOKuyZdAsZPfJF1
W0pM2zMsbCYIAtMzaj2YkYZCNLz9FmmCFp81+clL2uCGmizOSUXY/Bg7FyGVMH0rrM7dUmC3tnbr
lW95lp/JaTY/GgcYQG4q7rVJ6+rUckBeVabXHfMeKoAkymCh1e8aLX3uu4wMuVP+Gqx8V+h19Usl
X/b3GzFGRkZuBge6uBIgg+fgULvKEBDfI3k4oTsyraoSCbxWpaaQABFbyI/B1Mf2Kh7Cbi+bfx8G
/exz2Nh86JH3PrTWEK7VMcGgSplRBRsHciUKJ2ChmiBR/PLOaQNnZWoqkjNIOqyoHtR7hOM9zE1z
/ekfd/x6nzEjH8qj64XpLVCCzcy567nJdP2LaDWGWjxDLdGhl+t4q3YAbEL2OQpmzabzyqbHQp4c
hE0h2BdhPZ2yENyNwef13Lq+spNmOpqOz3WEAOSGpQ6MSgfZ9kxKaCNNdyIVRd1EUY3knKshVjkI
PE6LFn7Ztpl47qD8APMpL9sIkAWYPuAarbpThpGjTuhSYkeVOTshHBUvKEvb5TShIelOwN+4kxfO
NePGLlEbMX/HHr1jA6dR5Ui2lbESV+T7Cxhjb5+N6ISFtY4yyYAqRBREz9lcTsfW3plVS7a4HihW
g3fuF3w9ccXWdR9Hgtw6AK+B5UFIXvoGGU3gJfGlNufp8Bgr79R5HleTWO1lEyiTt+ucAquBwvWf
cqPZaAMHwE60IireFywXKQTSkhcIK+XesEmEPWJgq3JkDbnIWbLDJWWzUPOsQpOEuUg/pFenz9fu
UJDj6o0rv676PCOztW/R8yV7VajZsuk6zlz1oKBwWmnPqYnMD4I8u1b2hjDE15mu4GfIMTZbitdL
9LC/JsC3U8VBCqtzTmBqr8o4O/AWcucp1RR4wUkECEE0ZceIRS0T/XhtpV0bL5XQ93Dtg20fYBNO
EdP0kSsxx5Mc7YnXsp9SDrj3l4zyyFjCmkg2UESVonUug9nzrbGS/7nF3gfwArkUuXZEyhSdigL3
vm2iOOGqKRDNaNgTrpwRpYaVg0gNdUWsxTLdr+6XMWuXrLL98REfqAD0q7IUtpSeUfDWMLgtJgoa
j3m+WTvbMtO/PULy7v4y8do2N2FdB7dW//k4n8kIZub341nXBMEty36lUjV0zrGzsOwAk2fQG0q7
1jW0fqxwUFbSGQP1xD05R3+Hqd9M3l7H4TRpq01jTgh5i2YS+VjwRFp1KTU9eJ/cDVYYxrsBa+aE
oHe9nVpEPaR0Fwv26/1BcLeVDqyxRR/e/ZIVun26+9pZ1rTv0xGtY2F1DuKA7z7ZqpVmBtHLTOp6
FQdDto0EtzeqzeiGk8c6kmReW2i1wEr67DWqOL75fELl2DRF9ab3jO4vDEfgVv1GCyBpSIZjI2iO
8k5e5LO9zr5mweSsFXLdh1Ez9HObugo8K4Q0syz8JnlLLVgd9mn9H8nQkxmIfPs5Jm+2RSLu2Dax
vwp4ur+YCEXuxwCoWiIo0KMgrrXGMgcm+CIj5PHzpc3pd48C7iEqAuONhN4QTOOP2BgRR+XvOzc5
Yj41xXrKcoIuwr7QCaa/DOjbWTmbAdUitZ7a5wbdiWVumeRNg6BP9tmlg458nV2TwyMohD8SEspw
P8JvqCqWa3JO/REyRbhSRox6fcSC2J1o9UvIpn7nzTal3Umzv0yd9VzOY3JyW87gsT40V93peqEs
pm5N4f4uL/+pQ8YyC5VFKuT2xs099DUNtV2E6iSOyTRlTN7JizLN6ikNTBWgec7TnmLWWyzw6I79
L3vaRNWWShlFN+lpO/Zde4gc0FxyhIw5mD0sLQErVxz/a2Aa0ze/Ty91Ew6vSpBFR1hr4wrC4fwN
PeJ73BUAkaRRPuMu41sx3hbxTMRj1FP3mdMiZeEF8QIQmHMpEdd9M9N3SDPGezhEFgoBCLI6qQI/
VO/xmkadb2uJpjp6T2oZ5PMbOQ97hT03dDRp/qhXwQtWiV6KdlBN5rztYCjuQdN4AGOUsQ2o6rr2
CVLcTFavRLDW0r8XeIg/103m/CXeZuo9HqnMH3pw6XZuY2jieUu8odSvroJ1u9hd60ML1jEYvmVG
hTiMXgw3s1P73WTXyg5De0zHHIufbqASk9hxcwXhZR8y17qgcjzgkDciW2ogfCBjFN7YQBtNidKF
mmDBYJbKnwafrPbVMVrrWR/YpHVde2eXAsxQj5OqxEt5PE0zv97Uc2fyXnEOpfSH8lyeZifZdDJ3
o1m1d8Yq/kXju3hqSi9eSV9yJB3YOVGSzRNKSggoUmgqhuCLWjhPblJFP1R9FG4Fo3XV0iL6ZIrB
8Jp2gd4aaw5BmPI4eIgt1dQsF2jCKHtNdeNneam9k6UawKfqInnuPL882lr/Q3bJkOW0otQB5URa
Z4c6wjk4nYY8YcbsJmPSjRtSzQ9Nq1y4J0iueAlCvNE4kc1AZWU4u5QiShVn23tsLuAKhFF0KFR4
z0GiWU+Puzkr3VU4ltZTwBZ2ha3AfIin7BJpVoZoiofgtu7EK8jZ+S3Wk8+LByWgVAL7IuNCknap
e7WPYBc70ihOtKepR7QgTI1q45ue8e4JYLx44jxGpMH4OcIoavM9KYr7CJ0iy6Jo1GOf5aCtJWPc
/suVk/Sw0bwsAcrcqSdMfxpHJWvl49w+G1OwD7r+az1bxgVlTfMS5yUdOD3/RDqm21VRi82D2/9E
H6Y/N9gztrahFOtUUfqlyykKtQIdGUth0thqGJJoGdqHcQ1jzDGMG/7c5k0Xl8nHPDEuWZbbCCcc
9IoAznR6DSODcfIStZW/yV0TMRgxQ8Z8ZTRhrueH1PSBQSJHwfHSJ9W7dYUmIdknflvFURbZpPon
GZMShVK2sGzGdk1qelrKmI7PipnZZvUj6dvvboSrnhLxfqRYHARohyHwlfkr2VSoWJOMMnm2WyEC
tbNSHBods/MaYbglBAecLBvscq6Rjx+6NPikYEFRoOrd3b27HpF4R4ovg58Nl1r31nKPoMR98/SI
PbK2hRjX9AJWKtO2uFx8th97CzmvL2vcfFTNvclnl+YpF2uanbMpnmSFN5hwKUu+T/JpNlnhVfbK
sWFYmrvWb9GdBaYAPoUCbOnVp9CECywvmWgmIPCWCGEOq0fHaGfNfYjWj/O671AHGPShQxprWne+
Vz+FiUIJ4f7IDKuI2nHDXtrA1OkAPD1/nQvD3sChdFaGOI9TVqjOU9187cRBvhGXrJoXVtOUKPgx
PtTwGgCVtI31ToG9A+4/RJjgNs/p552MxSI2ilg8WMVmBIL4R9WACW68MTxYlRe+YCNanQCgf82q
MXxxrPYyWCoO18PAMxNH4umsUmjoByXgo+aDAIVVvKnE0V5zXBuplRCfgL83pSgsFH9nPY3UNb0W
vkWvJAuqE/1TJ5SGOU0htoTIzko2Y7jiL0gGUOlIEVgTVPlPZ3UT1IXXpnOHoy9fKgvM24pCFda/
YiGWSzJ+NHRT9//J1tNZkGf7Hmmze62UMPkCwOkujmDZJSaDE/ZonvDX7ij8rS1Fo9optBLwv7hP
arXu/2nSFOTasa/FH1gh+CL3lgFQor1sSuFX/E0+m7I3nP7WTDDCuQ9OdAVkVBC/ZbVZrUoXzUS0
+KcPu2gWaVTPb6piOfCTwJ0oY5RtTG0O9pnC6dIrjfq5GEnQaB7KqyaOyD8KjpgsMfhvlnBCFRPZ
PKt49iZ2Bp7o8CCvKnjiyF9xRu/5gg/Dh/wNi35WL84MiRyKwhf0wP/ZNzEyrEf8ECOHYqbVUH0p
ISWaZQ5VX27mhzAA5D736l5qcMkxPY7b/zHmikKOHBL2drvtB3CO4WqONNSYs+pKjsO9WqIKJe+S
iCR2HoPN+0cHDuvnDnGS4yNegDQ7mlO8y9DMkLlUmUG1jOaA4i5lBZG2jROQZah8DzuZqI11t9uB
4zGWcsKkdNo1m4zDnCflAUXvYamlCfLodhDuLaW1XnJf1/acW9CXo+D8UhS29YLSaalmFdJARFi3
f8QA9wJ0CX5ENsZdGMiEAwKhapR7Zwrc6TmNh2rl5NRRWvn5b3XeY7GXtcsqOlPZRLaLltzKynib
qPe4DI3y6/r3mBwmZ/1+DTl2AFl1fyFkdNbgcG6ga0HuRvkfA8fwxWi1NYXPITjy2ZzXmYlxhhjR
u8b1nhOrtXYNK208y0tU1OM5EBfZJPe9jS3g5yMY0IUJiBwRxEPZZCBShql+6sXz0AclFw7TzRSC
ezJMxM2c6daK7n9FjMrdIs5AmhiaEzskDI2W9/yLWpbGzoGWuZDpGZmFkZfR8qHqxN3Bn7x3bZjC
Y2mS0Msj725HIauAupOufIrjF7l8yEsETSq1ms+QXHp+T7wfV0Wz0ZtDq9cA0zJlvI11Nd30poAe
CKZiI2P2oE03aAfQb5KW45wYdy/bOiBrDCTgLnr9Y5zwjohCNuyVquEzEhUHzlXRWuagRFzr8s94
4qTRGob1/O3v42U8Y5d/AyMXL5JQPbVpaL6MQa+dlQncvMx624qJQp/npCcE4PQvKhvLe9K8poaN
2M24kVnwuSLvpWBx1+bAKdsKxbNV3xwAa4WXe8tqRV7QRlNcEXsht0qf74/qRm2/oHqsPiGZic/q
445MOMLm1XrElZKM5DQs51FTP6I0/6rFevzL7r+qXSogHsDk8jQ2vg86CI50tOzXpiuUVYGtykVR
wOqNsxcLpIFBPTWowKb3AElcmK6/+GMSzmuFnZybeQaq1mvWW+jF/gYbC0jxsomLysrr3GYve83B
QWs5c/VzVRbWm8C+l1ntPfduqL/2GCfKSSBVs2sWWN/kHPhP80Et+25pwdu4eCFajU7mXzjKVqt+
wC230X0A8zKotii4x0l9lS15QcuPNJqY4RrjsYp75fCIm2OmU5AGJ1GDlbeAjW8i4TRfRZZ3lXcB
7jPRxKHvEbdaw9nhDRovZAx4qHfVxEW+SOXW1DKC6EZ6eqrYBgrsiZKmu4fUcKYek8lVj6OrVVv0
/D/q2kWoaxrM+hQrKZSKXunqUxd49+5koCi5kjEzhrC7CUBzrKapL5EPWQ26ah46xScRGfdqcrzf
puJ26L3kKO/kxRqANC/v7WCc+QaLQfco7gSaU5sHf7b5dWfvWInavlxDgMFhphQ9/XvkvuSUv/po
ip8m7CrDJYNlS64q/5fpCsX6XZS0GDQ0dXj1UgRp45nKrWzWihaSVKQDEk15iE1wOeZsBTvKIos5
Q8g+nwccgO9zi6QBNKTP28c02ZGq6FLaYbbETnUEiK6ON3kxQrLPAwpRrXhOPOJWF+wpfjinQBGI
jyBAIfIxVQ6WU504eZOzJvEokne/pzpUcJBQS9CJlFPdVpv2Bd84tnWeQUpccagaxPH+3lS04urj
3CNbVquZz/zmCEp5akCRtTSfC3HBNaEr2aXLUS7QORwQQn0p++QoEHwvUATck2ypaNAfVb0Dwihm
y1mJNf3KYEiSejD3g5TZqx24eS0yRlI+iZRk+oJ+lOyTEcwqoAH9/4xP+8GHYRuNOwfAztoeBmuj
Cz8223cnSC3lX5uPXjlY9qpisCsGP3ofczXh5aa4OnikyrA21tzqX/4x99F8/NwwACld6c42Ftnq
KlU5A7baopHpaGdy8k3bQrUsBnPKgOb7p8Zr3LMr5BTM2LIOWIslC0Mmq0uvipfI70y7AfXdJ9P5
YRh5vtNcKlJSMVKbvqFxpHx0SfDXcBR+7zAb/HiMlmqUQfj9H6NleOy/w7zw76PN0DXWaBjyiRY6
z7FbvMPRea5KT6gTRdWXAH6ADNtdop+Rfa0WbVeW72DDne3kew3WQ13xrmShvby/RvbNqXF4NhG1
ipHS4NPemjAtrNaML9h14BgxaNYXc2bXith98dNKX6TKZ67pX/ogrD+qKCHfXQ7JTSEDu6tJCO+d
37O137Ptcsx/uuNLnhbmLzE7RozsIw5IM86lk9wyaGu7oXc+ZwcaNEe/LV80a8Avxw/BMDr++NXR
MGEydfVnA2uPRy16+SOmUbNWe3/yJPumoBv60Y4YHQ0qQJ/BoojRkOi6aGaubFFB9w6tCSbLiY15
G5pGe1U5Zq2aNklfk+ndA2a2iLU2/hMVgQWgV+W7EynBSmQ9L3mvm0dMDLt1UobFh+m2R7fxgRti
VoVG1fiKpE25rfDChr2MnUgMmgAoZBLvbWDW1OzK8Bgn2JEIpFOqRc4NTLB+Gw8R/nNoIHktYb18
DZ25ON5jyPL2y7nhyyJ77zNNdE2KAfGQRM6rRthFdoCepXJ2lcj8FnjaL3mDn9r9BkzKL01VjW/i
5r8eI6bPYtbfXuffp/8eo07ZujfC4NnynR51tfBDiwfOzGhUvjacspDwjp9ly05gCcWOnR9MPc5f
ySCzbYAutnL9sT8DOE9WRoJFk/BkLNy+e/EdSJriiRBTtnv53Uex+d4nsXiyT2OebP2eh/wG+JQx
Ko5WViXb3CeFBJrC/GLPzUUeyubSD5clzhLXhPLKuUCmbBmgRfhDRX2E3EzzhmTZYhbsw7QYwVsU
JF9jcQd69vNOxmSvHIfswf/S+3gVkjqQl8Kp3U+QxtHk0L72nkPCVI/qnRkN2tfGeKpitf0IQ8Xc
+xM/WY6qpu4dr/aIvITeX4IUGqKMU7hpULGs9ZOOY/ZrCz9r8LwIpahae/YGTLftomtull4ryA7m
KtYGavk1KDVUQfB3aopeWSPTO6+9rqx3ssZMvWM/1CRae1wFrlVfZfdSdAi07j5MVqzFMLbZxsts
Y59TI3hyHzZ7iEMnbrZUldAQMMxiW6D1/D/f/e/j3FRTj6bvL53GKLbkMv77V2pU7NtDRIqQDWyu
Db4iywa1tU3RNlhrpTAUF82En4WEWARh1m/l36+H7U3pleo5HdLuhrjiD1dz25NRUec01EY7wdX9
IQs8sogTqPY+1Awog6LmUwpmqwHCZCPLPYg3dosQsNUWqgJQTVPNN7LMJtGq8g70dXGB5mPjh9H9
tVe61ctxWmOupx51YWGl5WkWWWPFSsazbDsKOQAVntgmdQoSovhX7bBzDs7yUvhzcCZVslQDD0Wa
3/GBBPdOM2oqG1FzmsVmtJL70iLe9YpmH2VIXrS271usz9Vg5RTYOToOUFNM2uoXU+M9I42B3l6l
lzetC1voJbXzQ4H80iu+/Wc/vei5/izfV9jD5Ma8eLq/zZGlXTnOdc9FD6QIssAfla7Pi9zuBA0M
vLS3edTgm1gXPkTaL1l4l0V7Fda/vvDVOllWdgFmtvxXEf8xBlNhPKoL7yRL9Rj5NStfTeyt5fdf
9M4x3ua61tdgHPFTLXkUDVFjUFjXlQ9gaEecLbPvmot0aAlzB5nHbGkVVnN1h8iZXttXqxpQRQl9
NsKmrQbbBsnRpZQMlOKBMpZW+bjsp3ADzb87qdNcWOekryCRyvIOqghQ3jgR7Iw5q9nSe8ZNXga/
7q6z+Uc2wtG/x9FFfcv10YVHX5j3UarYdRoFkLJHrGljd1dQ7C6qX1LzTtUHPu5GYoW7MGxKmJQI
5BniIrtlRyTg5Cocq2WJVOZW+no1na7tdAP4+ySQpjJWej3LY6RRppFQVfDHt8zxrJMcEmHZdh0c
pEPEBByFgJ5LIBHqdO31fryf5hrIhjnE81sV7es28ZoNvrHTfm7yNS5DPZKNMweVVjtlkCJONeLM
pymFS6p13iuOWcMWNuPYLGRMDrElvCKr/Wg3ds7LJJM0uuLoB9eYkP0QStaelRgHyx6uvUjLVDpW
OLGWIBOzHB0vXMp3QrxjPkKzd9FAGZLvlYh7FeJjj9Dv8f+MR6AXbdLBSzwxeNf9vpkviS+odvwS
v1vidxhHJV7gAzSgBgUUR7vJjE0cUZ8dsWvXbCw+/9WiCtCso0Jk59myXG0bPQKly/CFEs0sS9sj
wJLj/S9X/QnCRejvpWY35mi3O2wh0/uzzMF0GpyAkFTY7m4k6vl4lmat0+8+AQOiv9XAOMn8DP9U
SOn3dSisgYqzHbYQLeXtGM/JyjV6kHyixyn74izvHhcZA3iseqTRxCAVzvPm80vehN5XGby/Jooq
qFu7eBjI4D9eTjY98SPUzlyGJEyPj2FTV9X7CPpDtNWEJ2ysqYfB1kd9Lwwq1nmhU+m+5WhfkY/9
/f+BhUC0p8///+530X9DHIffR9+RqnbvSPU+AyUZZbm3ugPRSQo4uz7QGrIc7PHkQGT3vbPXmus7
nD0QHQEQnImyxzmWOzhvNoWUsobxFeq6S1ww7RWQGn34buvpt0h3hk2nt/2xHZP+CFuz8pGKy0ro
QSWuMcOsoYOLfrC8e1wUn8Kq7Uy7R+g/DZMxAEA9uLApviORJJJIL3we7QBkl7L5uOT51LI2ROtH
SEKXUG7wL2lTQIWpY6SgwC91gWnvkbQA5eDzrxCbnrU0Kwh19uRbzkpvqd+13q+7oW841+HazRR1
lXUjJkVI16nGaF97NW2fZ6NQD2o+JwvZKWNeYkJecd1wK5vVpH7gYeVSn569brhjVPXAX1s+NBvL
UHNMh9AtkGm4LgRMlqESfs4NnAEDtzyFw1CRGFPAKBu42fnB5C8s27G2ckEOUITeVXPy/lioH+vx
3zsf8WqoNz6Fr0MPOfPOEDEQbTvreGV88kdIqZ1lr7QnJ839195ONB9zZS8aRi9zULbfdSwyoE/C
OZfbL3bfpM2C6XlUEK8MovjPeMKotu6H8RiMHB1O/RAnFws3wSU7xb1XYP+pNj7E0mj82gn4ras7
Br6HECCCxm93atzON8y3ZtKnofpNTPKH/qhpZKBlfnXwnfk8hgosY5EF+Z2aDd30x+ijlCRD8hLE
YiudzZjaGOVwSbxhFZX4q1Kh/KSlDJRVLAu/Ebk3GHUFE4jGLS6G09yHyb8yGOIAqeD534Yp5ahd
KgG49NGldMYnueTEYyIMzfw/ZUteElKu664UisjCrFLGalxWF46qZ4dPx0tzXZrYx/hQ1O+pZPlH
xGH+nsWZfghldihDYGk9uySwH39nHBnKqTBR/RNviVlP3spXHHcl13AYcFcgEpgP8pW/L9i5B73I
Jf+6kSPkql2YUbgDhWPcl3kZGzQ2hTUCj48dgd66JdqImk71udaSedsjV3IBn0E9SxiI+zGwrGTq
vW1auT/lwtD1066mzH6Urfs+oI3Hv8TkNgD2Z70cTA4VTzXEQggQC8OsXTyFBns/2axorLX9u1tg
Hi0AAf9pBB52/TvElb+MaBqhI2q1KHWJbU0UK+6p0NS9ESVsaeSfmc/xrknR4H78mWUGTsnrgHQ+
YnBjwq3l+NjBiK1Pwlq3n90Y3rDS/hiGvP6iT2TYYZpTDuma+krtFowf1g9k0aYF/Kzxz6lx+YTZ
LewmDFxJv7n2jrd0fGr5B7sPEY6Zau79IV960HVRdHDhJhh2sCiS6CPTEXTEy6491HwhD3YVNBsH
B1Gk+bL+tQ/78ZjhybWo4rl/rdHefp4DLFCLyG+XftqeGq2dro2VeJDz1Wllm3zagthMn2o4bodO
A5ySx2oF07LdyToRMvSfI1oxovnvRiRdVqFj0P3lNby5bNcqTnFLMBfJ1v0/rJ3XcuPKtmW/CBHw
5pWeIilH2f2CKAvvPb6+RyZVRVWdffv0jegXBNKBFEUCmbnmGlOL02Vuk+OCWNav75T4vZscMuKS
ibRYP4zN3aW1I5t6ZVbJJtMLtvFa03hVIIUu48COjrqXmq8mwadsKrrnCWn6Hbtp32SvIii9rWV0
DOJP4E+bDjgkMqUrAnwE5KndK3ztsXkix0V4C8DO2PSRyE0XsHG1ULxVF5SAX0Txql+WFPJUszwA
V4m5vDbUHRJni02zle942cobyBBOU2PvWIOHoBsVCcnOecC8ETMckpQFEAQzHCwXQQ7m5rOhdf0e
RgaUeycoX4cc5U0xpdMuzLvyVY3RxWmRod7K1tAifXMeXshbdO96037r3AifGswPFmqFT6ithN4X
y9dvTCvDSzUb3icvTX822vyGyZz1NrdRx8zTbB9DFjAbhLThyc01e+/mqrqL+mEghcRIVypZBjE+
lxvpliVNsvQ0564q6mAfMEfMg+ajPIiYnuwo62zsJi7jZJ1vD/AkdL3bSKlEm6JJ0VuLibTj+sc5
mv3jVOnBinRaZQkowu5Z7WbKUTZnOjRx0KPLSXX/gQTn3F0PtVUnK3vAwkXWuR0rK/QL4RFjeO1w
7QfFfD7kcQtsjvFpaoeLwnfnRl/6MVSSQO3jU2eX64pdmTugR9adPBuGOtmyinUFZO6jziv1/qaO
re9TZC11ENLP7GbgIjJHJrwqb3zrJhCpZm+pe1OA2T0ogoC/zh/iHREplvFjGVg2Yn3LTyG4lyVL
i9QVXjHeRgaV6xHFeKbEP2VIGgvHL0THnJMmDvJMbdU3P/PaXcj+X7tlhR7u1Mb7GjntR49WraYN
qC7Wnl4z7BKWkEwYB5Is7GIimj1o2whN5ulShC3Pvm1R1CvZJy+d5t6uW5x1Mqyzc9/hCQygbgzt
7D2fMgvgwTwe6mSwX8oRimbSZO8k0U67eQDmY+oYahB+Ghek6zS72WDo1AQkbYIhrS9ldir5Gvm6
cTZ97X0yLf1lzOdnp9GxXO/jAz/A4D1JfH2VIA45WWPqHGY/14neQNlSPcP08CC1KwUt2dhVqzHE
krlojZsurw1EWKT1HrlNJOugMwh7yz6mXttHMmeGLbfCmTQBFRySbkYkehdPzBs/di+u+xVsOSfw
/RBLH331abIghznxGsJWv7dTfkfb2VEjlBIJtjVm4ZwulaRDYCpOn01CitCixNrnJE08Bn6iplG/
IjuIbpOOnXNZXaokjmm9029kUQ4KtaZeWv3oLuXiKXcqxfUWI/+TDbtt3X5OtXPKLf6c1nwwhQkO
RQh0/7Er4zzhDvmpvhHP6T/7z6yEV2nvXeonaEVxvtUTn+R+ucpNxRo4/32A/i2WvvJI5gYJL5ht
bMhPA7dr988dKSs3PsyxlXwprfX3gzMPzxAqq0/1on9ITERop5tTXrNoN3zzwXLc8Fya017e2VvT
I3WucxCNEsN/hR/ds+ZklWGXafLwIbKCFY+KSLNScrNwkGkjBNWK6UDTSRsCWgNi2YvmTzbLg53m
FkL5TK+++qXj7yvYBysny4atJwAHc4hP+VRb6EITh/yp0k0fEvwlW6Mj9U9UpVpFkIy5j+yvwmrW
6/ImZaPg+PczRpYBs2lsANXQNn0l3qh6oyyHqNZv4YeCXNRitqUtA4GJ0g070mmxdR5r65xa7fjo
u/yqKMwkzt8kqv4td8zgFHVFs5xqHAZl8XpICP6fZBF/W5geaBu3kJ0GEgVcPgmLpfmmIpK0Jybz
6oxRyg+lire2kM3lSpjfq57DQkZogAtF/9rZnQoXH8mHFIleD3XaotionS/XKnmGQc54gr0xnmwj
hWJompcekEDOoWnj51Zm+1ZrpveRrLgV0mL31HQ9y0wNmn6Uq9mLb6pvmMjZ34lYEdgIj7rSvGqG
0jxWY90SWgx+FkGcHmRVgaXbXTvmm1l0kFW25aubOFGyVR52Bsi6oVkHY5ngKmEFS6mHLWcV17l4
svd4VDXHCMiBuzDy7wqwcK3WnAeWHs6+ipxuM48NvoxpeZDKdeRk3cIWwQEQbtxhg/A2yRuSRAPj
uVZ1oHmUDCL2lxJ4p29GCKpn9CeAW1Lw07CaXYxqfAhDXX+cImS+bq4LXTFqNWiY+xqAFsJiitHY
RSstdaMb+QMQg6zJglZhuvCGhxDh3uzZxYEF1fHiEMyuF+80DI9gebK7Tu7wDdoGVKTg2vHpyU9I
d/xpaXjKuL1+rFY5IlF253tZBewnuAkScIdTE1ds3aLayXEeQTltVethcsp3pZnfPcVoH8Ja0+8c
ngQLWQ87ET64H7Y3bWznb01/coayenfcp17H4zpMk+ktNXjrCkkiJ9J9/WfwWJd6K6nMPTEGGA2x
sxoLtb7NR/SxL/K2EgCnkOoHJSoclmngL1BByBqpjIg1zdvMUxwu/2rISwhLfa3WO9mge36w8y3f
vNHhq41B9SzjN1a6DCcKcl1MC7zL6hkk5XyrachdxM63bT5ogYtPFT+9YjsYuJQ0WqXdN1WVCppu
9qPG6iELzJ+qMjzbfPPeRngrYCf19N6D1bRrDdPY4xEQ3w4pti+YdCh3Yw6TyoKMcSKw2hzLoXpm
eQiUVTFDfzU3tbXuscV7lAeNXQU7ie1TlndAMl0/3LmRpScnlBza1szcB9I11Dv5jYxT+4Gvn8pe
K99B0SZLSN68x1mb18GQbWqLO//kKFgOj8wttSS3b3LoUBvdDPNnkpa+D35mfxddB7PJlkWY2NVX
DH6Sfc9W2G2hxS9WVQaXEq6vxa2sH0WjVYcvPvHCvaxPkBFrCzv5Xhvma+1NDlsxHAyeoWRRitMB
0eIUqHzOPEBlo5v23YzASa1WOp6pqwJWzeYiR7qk4TlJ/YKberWKPKZA8h/ptNPn4rVVBvQM7PiW
/Rgc9Tzhz/3jGwSl21gh3oUa9GdDrpe3vRfUh2t9k7v1QVzDm+piU82Y2vWdZZxGccjqUoFsGhOw
SMkh+VR36dM42S6YlHfZIA+JHCFPwULkyzx2ynVX9x8XjLaYk6MKCg1r/up0lrnzBeEo7BsIk+Ln
GIUO5lCeStZK44bPajhtZT3b9wSt8PDayCKkrps4T+onPAjSkxxeO8HLBSDglcFJHfTQeZ9C7+wh
USrxXj4kflkcWKIHoItcFaFv3yFFYKYeoV6lvWX7oFzI00/ly4BPbZ6r6gvDKIsdSE33zlHae/m9
TMLOvUPydq9hwngc4yED3gfMLsvK8tSMOSuhul66lWU94azZPJTODCGcFI2pCtQbmy21peGq5asP
EXjdYvGwlYO6n3qHuGA+SA1zrHvWfZWQDOn3hHi7ybr/3Rb4hX0pcQVWJFp4O5Skjra1ktyATzfY
eNBuUIFbcG7H4DHOsttU5qFVzrw3fKTKXjc3924F2cGc8bR7U2CeNhAFb/3ZGu9jO+u5hYfviplM
97LqUp9024Yl4SkkoHap50+NV9zt2Q8CAHK6xGjCIb/Ren+HsZfyZs1Juo7zuDh6AFFPEOrLlUmw
+YtlAsgNM6QELXlznsE7ZTXi7ngcalvDUnCNyFzIaqYefXddZcfsyt9fpkGtY3hrJnP+TZuH53aC
/rfWe+hLhtmWu09L1Yi92dE8zC0Lo5ty1MkEtXLraMTAqDU1vpW3KGJ08VEtpld5i5JVhaqRBMVe
6+VOptlxdRq65ljH+o4NNuO9naOOjasmuHULrz4wGoMdEh5fMD98lwuB310r1LNQ1KOPro3vB5vR
SMIXWPPXrl5fOcfZSH7IGREG1cFlWuSYyi1Z+M7uOlOS06XJ1khPmRKy639nrJTKUxX4yZ3MYZFZ
K7Vj1Gtn8gpUuuS1lLl2qyitu6t9HcmcE1SgmjFkWoeNg26uHJT+BvTRP9PAfzUMu/48+Xp8dpEP
ZnaPyCDsz+LZukznyN3KopeoOAtOwRdZkmOaonmZ4ik+yUFe5rfA5rJ4RThTxT5mVtfsSwendibH
hV0L3DtFyFUeZIM8Y9suPNpZRkbX5E0L34r17/06EPMsM66A/vWG+1Ca5LC6HiKqWcWSLk2ZFplD
nq6TGpU6rkJPZAgF3/44wcwjlDWsNC4nblk5r1aabcsOb3buNtZD4rbIA/FaXw9+G36tyePtWhwU
LOL+FlOKG90CrtqZ4w/ZLgfa8LGWZaOnd4B69w5zw0cnGLqzJtCp8vc/8ywssYVZKHZTvHazkHx1
wApka5GCN7XbjBvAGEXPhWqu2xw9Ekl4ZJ6F27rHI9cYWu9dDy/VKhjWrZqkH9X0nhUfozZfG8Cg
PTfizsFaoXuiIAkIshCZkDTJkuhjXbbIfPRfhcCvQVPiVfRwyTO3ugIhnU1CDjap/7gpwIWEFc6t
o3MrQwCISBfW5pPbtD8BJE9fLM1nB2Z8bTBT2s1ED0/FgFp9O1HX8ThK2Dx/mtAmkTEZFiepUpNF
uM3FSarU5hq4mGxlbapvujjJVqaFfdOgq93BwVP2nMXKfcVrKk9R3V2KWuKM/8huhfdVndHAzCWM
WbH5yr/qnQiv9hRFPVaLehfvwloF3ui34842tfFhIB9IrijkIfUSa6VXVrmpRX4t4OiJXd6PHrVp
s/AQPXJ7KiE1sg4JneoJ3nP+YJiwSRojak7Mt+In2wU1LGAhOKyYm6ZL220zoyUJbWvjMushUaXv
jnFWg6/r7QbWkNhQLnTtFg1beE5M1gC+D57rYsQ7NcoqqDGFka2RaA0UWqWHb2q4wXlugvVc2cn9
ZDf5PvHZ834hUp/swhRYjKHiVnCRpBbA/ohZUHZk2pIsg0/9VZ57c9XNUJrJBXcRQJKLG5QKrNMM
spMsSgmkhd0RPgNnWZN5JUBL0T8W/S0NW4hrf9nFbf+1v5HlySIKsQOthYVr7xj6SsmbmQ0Lb+o3
Fw11kQwR26IixqtFynFO8+mIW6Bc3+aql+5KIlvLSCx3jdbJyctwjnIFLNe8Tj7jSlKl97K/hVkg
ExbT3tmgbQ8ElN8BLAkNsVo9xRVetl6BghZEY4MH45TU61zV5qXdMJe7vAU9s2fSMJilyB1GOE5k
zAEA4I63CljCP2AKVD+4QEhu+9QR0jbet+JHl6JslN1kDyWzVjWZ0tvaqMndFxPLscaQwstMYx1F
Hnszv+eX8oxfUX7wPZNcduadlynnZdjU7PVktonwNRH4MT7NdgpIG56bcWNCRCecTd2nQzFAAcu9
5tLl2jCNEK4WfP+No5maX/2MWLeMiRRW0F5kEF2kAe8XDTLm7+QkjJLDSaXjR8Olt4yWyGZPBE9l
g6dhsvWjcNMKp2Msb+4ggJjbwSL1Qf7DWux1b+MiuiffxYFu6ZQbSILW5V+noOxcZuFU7odkDO6n
EBORYZq+h6oCZl3M4SOI/sZKzzNgza9RjFbqK5rEiUwLFvkhX5BVrBJE/msf4JJFKpsbYoqX5uvm
gOxdZbO6dMGMXZYHU6jUh57HpnzZTysGXFmYEUTAb+Rbcc0F1ikxtvJAgd28UjamDVgOrqpYYjvj
N3RPLHYx99QscpSDyn6BOBOsx7SJ9wMQwnUsuDtSkpWmbnBCc7saqhICgywqSr2SPVLE/q6bCXZs
ZN7Kw1D1P3O2L3bXKhVt1G0whfGe1Mo3WZ9nGjkEdi0MfYOTW2XhSZ4B95rXZgY46lonG0zdipZl
WU6bNA+ygx71b9fvdJOBrQME9xaJH0IEp5wkVZmTTcIMv16ldw+QLRPi6QVBIB/27shq/ocNXLwY
/R+RRUqeOrjJ82Dk1lovjOaoakhFG9ObsVmHCaAZE0AL144vmjEPbNRpjusXKSiTMjIf97Qsh+ZB
ouy4SLvS3uRnAPghWt+iu8uG6KtpRmKqHqZ7SBn9ShZblDqrPCjdnSw6vvLdcafoTpby8+xZeBHK
bZG5BwzV2oB5MkPH/Exwk+aiMODL3RvGkNTLSrCTMq2PbiRZiTBivuxCfaMK6ZjMVpAZDfLscqgs
XLSV6EnWX7spul+vjbyqSfAqmls87deXQMZfxTSod4PpZcs+a4IzN5R4Schg+gd03mlqwoak1yFc
OMimfszG+DPlp/GKcXpBoqsSEeBpnS1w0/bGSDwT/zSc0vRSyTb2UP9Iu9xL93bG1mli1V96fRqH
LzPCeAhRZEcKdQXTyI/DtVhEExvFspz7E64irDD+rZ+s07s1BIXgJO9TtrhZkXKucwMs3YW8MV1v
YLJVFgMv0NeYQXx0uTY0FvQQzbwLqqlY+6TKriDR5pecZ3kWR3dK5JR312puQ5+7KjP9f3XtrLT6
1LVNo3s0oLeYok4PSa+om8G18qMyD9NNqLY+z20sEbq20FeEePvnvh+6xcyM7GvLLf6SXORb2sKw
8xLC7fjNxV/utR4qc9nVLm4BbAri6VDZyxB9wVcFMEc6sAlZIz7c+FHv7/VCNx9ZFLOmFj3IZ/oG
JX84J17Z7T1/BgCtd8ZbZxIbER2mmIxTPDrKWzh4+smxuZchJ1eOLjfNkyKERtdD1753zZQdrzXy
7FNXsrpW+I6Ny2sdu1Qrh5jgfVQ35abzEKtYdj6fe7wd7z0YnciZ5/OgOtO5bKyelac23siiXSrh
XmdugyowbKul0b9o+lA/ykZTrEXGlN1uWWTWxg1utr5euvotnE6F/CPZWDvMydosOCDoxbySDa9b
EF6AnaO4hQ+MfzW5qWx6i9KsRRxEl3geut2cJN9l/eUgR2GYUyznOTGZVan5TYFmamEXLAFd3evu
On6RKzJs+ldg1qiQAutnmiwtRc1/QiEHHuPPL55n6mwE1eYtMj183WO1X1+2v2a2I3N/lQgnK2+o
XMDsqG1jz5veCMgDjceZ8xB30fTmxutM9JocLNcvvUS1yU7Jn72UqFI+X+t3r7kH5S2v9esV6yhc
+Rl5jsq0cjPQufMYm49dEcdbeMmkHIjijFjosSdTHUfY+RT1PSVnwlhNs8sFnjVkiyt4mOOBq+v7
QDSHwdDfan17I8dfRhQNJj7k2G1SSJaMmFZDjwfOJY96LFC9lD2mOck4socfs98j0O8Flu5yCox0
Hz4NJG7ZnIrm0A8/mtnxIYtSjHYnjG5ivXrosXLVAN21pFUOhCT/igWg9z3Ydmvt/3q0X2MB2Iwc
yly39nK+ILtVsTLcjBB1/i1skWjG/dzb6q7GDWxYyC7IXnBRkAv2382yQY+LApsPERGRrYAqL4Mn
NoR/jcB3FRI7K3NYtclhDuB0X05luRSV8qx7x3VSuZHnphKml1pbyel/7SWb/+oji4HSk9yWJu9Z
5tWXP23o8x9GDBWc+ODH9sO//clil0JN+/wySP4h1/0KOWDIcjjQzgQJsgyEO5PqokoIin0X6eEB
QdTHAXsOWsE+BOHmWlu7lYZvreh66SCbBDEmczD8NEpr2wgh1LKb8xfVLGxU2q3zMCURBx/aOJPF
SyHiexu71s2luz8G+R5MNUx70T8WB7Ux2LpqI30lR8iGIFDypSNepq+UfueXijDOQbcgHA/05uDk
LRYxbu+DhnaNFo2PqM3sJMCpRfHWf7dYsj9JFsSAhpWfNOVdmxgVmpA4+1YT+s/jUv9nQHK1nuPM
JR2B0KmHtHhfGPqiUr34AUtTA5ER9lKbj/m9MnwBX5C8+klf7nthYSIRNyo+804wZouKMMcmHxwf
TU2dOTt9Sm/msicWqrnWeooS3OdGbM3KGnu7wrb5wjpy4td2fBMHF+wDD3RjIUxExEYCE9cEk0jS
stk7iH2d2Vm1lnsHsoXCteVXt19jyAFkCyTJDcJXvcgNbceF1O7KdOpqIl90iACR+6aQZ4y/+8hm
mYlt6/l/jANBgnW40Zx9tvSe7MB506c6++ZNBbz3qnnKeuIXaKi8bdEUwcIqUOwR94pu0OhhB9dO
7uuUWzx32CPI4WMsXNsaHv57j87Knps6brG47Jq7C8NnJH+p71GFuFqIiFmif0QdUF3l+Fc/VdTl
GLVvQ7VhcY96f5NrZXAMlbE4Mql21n1SK0+GQR4J9uf+Dwsnb834YYwulE6tUp9SMWYK5+AIi6c4
+oPpIJX2/SeyJT7GdMe/xsjX8QY8J2M3etG4wZ/QqGpr+B0YfIogQDd6BAHg5hrsdVKeh/xHOCas
zUTJBzAyLeQ4FvP5cSowj/ndV9Zfupj+cAsFdO+5/U7TOvt7olvvBSAgmJtauGkqtTp0xhDiDYBK
g1it+S66Vvk8L/w0+0lkzmtwXnb6dgvZdVrztMZuQoOkw12xPse19SXX3PBribv8Yhi18gGr3eEQ
QGdcye24SLsnNGD9EzfGexT3JrolbdqpPmCZSDwUcT0r2cbASQFEU/yUe+wfKnGzD1THJCWV8BtP
LFDwjeZUKzusmIrak/nSdmihUX5DJiwCuIrplAFXRHeYrBKdXfM5UuD/0tB2VnIUjm3L2S2tQ6iZ
58bwo8eBdL87tvFxb4Hi/z6EGPZU/tTtZdEu332dfbKgymGip6AmuaOE7+HApqZrGc0pil3jCZ+c
rayHUcd9MPFYRIuLiRdxUUEtgKbbu7ro/YM82G7qA4U2P4rVFJPh0+mYa/3uUqPaiFbuOC4G3vl6
Kv3u3HDruGlHnORkUZ/1nokcXjFBotyiWenPWlFmWNBhpiMbsQtiU86yl7JRDkp6PcBSTCn2vtmx
gjGrka/SjEGe0zuPSjUke9Irwm1YJc2LXbMEqfLmuXf14aYR7nWCX1iKg2v70Q03jJRHhWs/yIZc
VdCIe/AsNF9v4mUoIIVAX8LtpZy52vek6JwbX+IMxTjgzUuzjdU7eRWIZ/rtEBebQemKTU+a7A1u
Ut/bKMm+4TjwEvpF/mz2lbZtbe4ccTz759oo/q1DNWbdLu/ZmdScZJOa2MKS5vcj8n30kx5aSLP3
yeRPja/RgPa9CyL9eWiwYQ0yvhAxz61t2eY66I8xPoJXJ1fEGJqHmWRzxGq6/gon5TuwguG2FBEf
eT8O+25txF534Yla0wA9Yege4vEZpn6E1Y9eoKxO3dfetvfyjyIThZVwCg65z3EWYXaWH1WhQnDJ
TirU0LiXpbyyvL0b2cDxRSNijvYRQMO4HMtQ3V7rMAv8e5Rl6M1CDpDdrNHGD4j5y/84qs8J6ZAQ
3Ag5KQHk64hLWbxGPXUH7hb+EXFkeB4Kb95YHhkz6pAyYcTzih+Tw1eP9QCKkFjdhOylMIEVkpCR
VnbygodGWw9sSL5aPeuOUB1wSuq8Y+gCteoFSWpOVYJiRprgaMkNwqCbkYbjp26yXnbrMpAPRG+n
twqBrOwWaMnH1cbfV3PE1WRRdCvRmy9m5MUn32QNn8oIJA+MV5uA0WZ0gGihx2MpoITChtcN7jTs
C559PV3Keivpm8MEUGiZhMzy23bSVvpUFnvZOvLHVNAqH+1pNB9sf0QWw8X0mLgrSV/BWhbLmXi4
4tb+QRaD/ieetRX6Fd6QH1grIGj2oo6hMc9BFr9BUwPtYNYvE2C1W6DcLajAKnqrR+C1eV9MW3AS
0ZvuJu+aYvb3Tu4SLyqTvaxutWraZyNOLnJQFYzkEpb+eJCtf15bjQum7OI1m8z6fG0w+++d0/b3
SVsM/3ZtXbyDfhZ5ir+v3eVv6sAem2EcZ8cIIbRwUNX248wouY84hiIhZuFtNuZ4NsqOQDD8VWok
gP1EbwCrtMjRo5s2+6jrHsi8jW5Nre20lRxCTtBCGULzOJiVtQPk+hJB/QTzqaSED8El9Wpt4S3U
lvlOKUpW/36rrWQfy7Pck37sMGLPDobmvuOZBe5BDJeH5PeZOdvpip2XPDPHTS7QS6HL3KV3wgfH
HLQHM1XOrJ7hIoUNmIQSlyQp6SS29lcvOVj2UqHbw0F1zGXKPevGrerv+WDFX8RJ+evEZKtA1siT
Oey+yxPt14no/L/q899eQl4QdemJz5QpogILSxnKaccEYHwr8nGX5m301GUiAqVF5ULWy26+AWjA
ZvL0xsNlF/pp/IRO7T+6eeJqspvad5+6Vb3CoikEK3292u8XnSZo9eOfV3M9tV3LF7UIc61KBfvi
MMKILJnIb5CBLFm0zFY5yjBXyu3l0ipxC9dWCXKYFPv/61j5NuQLySsTF1eO19e9vsnr68rW4ffb
mKK235JX6CwTy0Uz4XknKx7MO1WxzTt5Fjd4ofiJOWLUIhr6LnIWlaeri3xux63sqMvKpq5WqV03
p+vg/9eLilcLitS8u164zROMbOVr/r7wpe5/c1E5PkVYd3m3ny6qoSRWnfDzuw0NiAOBoVw+gkvf
v//835+LvKhrq+NWvvHr3/x/u/Cn1899O1sb3UoC8Pswee3KWMW2EPye4uKhy25nuJVFkuEQfGQ1
zpWDwPGVrf9QRsRHBIlP9ij08NNw7D7/Y7hb5Z+HN3axlBf7PRwHknlRxo16Cjo2MW0hck6ML9k8
Rd+IkrKMhUgNM9IlnRADx23p98k5IOz8L10Tu/noOtrk48iuk1b9SIZhaTpR+mwUprlOZ1I/8GJ1
Dwj/kJ/iVvc0i723up4GViSLlpv9jwIeFDVZtm2ZHi00EdaYxcEoe3+pDybmYiIOYtU9jCJogCZO
r2fZTdY7gYXNjqITMu2xa+mgsh7k2fVg4IFAzNH96HJt+KuzLPquUS4zBy0gUeDhlPg1GQ+B9xXC
cAMY5VcxRs5doF918PvrlXldEFGAIZKiGIrySdhBDjdMHq2zD0kMqRwO3KaAuQGQTB/ZlCcZ+SeM
xPiJFOD2qVZe5LJbFkrlRS7ICyi1f7Yk06duf4+RagC+f/85Rk40TdNontTmVV7azgN34ykO3Pvp
5X8z8F/fE/5g+jIccfJU1a5YyqcThgXKEqy/eSOfYcA8mZD1r8jQsqPnTnw7RbZCWJqfe2naiZza
/pXly0cvda6/pu2co4JTIwCWo7b3VN86x4P/RkAp/NqpSLZmY3AhnZLMPs3A+yT8Ni5+jKpb/DOK
geRjavsG+MHZDd032Y6S5fPAOKjg4Ygr9vlPOXBABbuJjJdmtvqbJvExM4ethG5GI7HK4pE5+i/y
G6xE3ve2DJIXQgTVWneH5MRqCYvOfxlTjS/SmuL3mF6MacM8OY1VkR2c1pg3erFrTEXfMOmocBNy
rUOf9abAJ4Bzr/mNhUTV3lMVlAspKMHCqxdlWfji+/RWwhN4w2beXPZqlz0Yc5xs5wQfZCMT8FW0
vOEZk09vPZvCF3Ick7vGGTWC4EP8rTT3UsmlRGm8jOJxumfa7+07uLKbDHunZ7v03mQPzdLvCgOl
Ztl9UfLJuE9EpttcYsiGFQDBW0qyvggLjAlmHqul2jJNV/CZ3Jip5i9lszzYqkH0PlMeatkljl9H
G2NvRBHxyWgKe1/1gboj1DHdWp6Zrl0nbp6aCVucENXeF8BDp6IW67OEdbxpqj/LYnpx+iR+nyat
XqYo+x8Dg/9mm7mYlXR9vZG/bXnI7XIENMtP3Sm+WlHeHksIbHuVCcQiYFOiPU8T1H/vTunZyvsK
nrSAUk+O5kJybeO420aaOx8cmekLDa/cOF2s4IM5m7eElTVIrVFwiGvEkVPXPtcBEsnE0cddDNHs
bLjaDwAZxX2QJNOy0Pslqa2E9/48K8wJAlCQdHjGirM/W5kuUsci8qP1z36F2nB7cvFLFaP+7hsy
Kpbj/7zm36/4P/ULymPmBGr1FYF1SqKLqT7yNAey1wwjdGOKtpV1d2OBz32KHejSr+Z+HTGnXg9N
QhmvtG3DIvBOdh6qAGaXysZiXSXaI6CubGsAWl2XxFgAI35hc89bF4nR78MsLJ/12TqRYdN8sdwE
wDzYqpNNPuI9fk/dQjakGTfbabS7hxxf1GNpY30ur6Q45R4VeAOPvLR2bWX2myZ1jH9Mc9VWiPhg
xlTb0eaZQxLfMzuwIBTS6ruUxOeh5myLzJrXMmPEboJQrO/So9TPi0ENiqkiJKoHNmpmNnY5C8qa
/OiYulHWBWhZP7UmTkPcxtXQ2enjWq3dBskPunUcCfbz7NtnyyKITTYyxJnGr854k2GMU/3I7cT+
pgXKqaoa7vCVyU+sN1ApTEhc49RjKhGoeErFh9EoUYH4trfED7K+teYAzT4bWOvONqr30gy3eRY7
32ZdIWXCKedHZ4ZazDpK28ZaXT3h5f3DmmP/3gkzMMcxWR26bn1tgpp9Z692n/xAT9dD1ZS3uhqk
e91Vgv1gjx0rUztaW7kePVulgY0sH8k3Zfax6xyIaIsrNWk+f8DfIww4oKo1yVI3epuNqjG8LcIJ
DqY52l8slr4ut8wXouTdzppH7BCDxnkLCUeZOy87SentMJbGk2efJC1YFpCxyZYZoJpo+dQtO0mB
7vjR8scYnWRMMsS4IyYjbJTS6taEWvR3ttVXMjtjqKtwWWHhef/fe8xRkR9Q1tdhCzhqgT8sZiE5
htEBVpkDnwlAjI3Lpd8mciE2yUBek5abLVLGbLz0SKvhoFZh+VphZr9hi61jxjZqj4qhpB89Cvuh
zUv3Gfvxbpu07Jpqtemf3SD/dnmRbn5vw3l40gjm7hpEilvA6M7SEtmDiPzuM8MJHwMnbR5aY3gi
dlu+qRooMTYneJqKoka+3mLIE+82c0PrqWaDV9YXeuXsB0VrySCxyjeoBYSQmKMdZav3VsDze+s0
xCCVikt86HrFW2dJXF077uUY0sk2+qBUTywTyzvFhSmMrXX2XGijSdJkATb7gafousDDEv9TzmZ9
4CzM7U91cdJgx16CirsG6vC9LldZMXGr+B0ak4EvWbTHIjx23ZNGatKx0mc28fLsqRtLElZEFWLm
lriLOL12uRblmavgZN2R17b6qyFViwG2OibbGN2SF5JX5XgAYj0emv/D2HktuY0s7faJEAFvbunZ
JNt3q6UbhGakgfceT38WktqiRltnx3+DQFVlgZQaBKoyP5ME48lyYRteO6M6W1ea7h5l4BYiM65x
MuLIlNv4LRzkqIukQzBsfrm2nHpp4q1QXJw2UaVZJx4q1knObodbXxLGbyRuqSNadV6v/hRy62sa
/z8xrRVc503j+K2Fv/lRY8lV4Wv4pUgz9aE0n2JlBF9TGuYxRwrzCtOauwwD+iTDHwyI162UK2fS
t0TYoK7OUs+Vfjn88A74z+ht4Peysff4g7Vp+UZ6JCdkXJXucbnEkqd11c2tr4M/BOld+ar/FMSX
wUbbeaOSXJX1pQe+UMIDuWmPc78ICJO53TUuKtbQpPp0T0mrWl3b0RQW95pTF/fjzxHpg40eaLgU
6sW9zIlN7CevnSEs323cobGOu8yD33Thh+sM8VZtkboYu27AjS2BPAyG6ZPlW4+CWofv+4CA0o/Q
Nhlw5ghJaDtwRP8QWmuKvWavC292MTSJ9aF5sELLWjsxbvE3oeervjMpL3IFDNyCfxuQC6RFPK+b
fkoQ3wetKDifAWjYeh7A3cINBJkonTe4oqU349oOKoCUfwA4St/tCrerClxocKbxxB5xY5Zpt89H
gKeaa+fP8Hzy5wTaLf5tis27LCue3aTPn+v5r8YOvEdpVINn3VUZlhaOpSOvr1NcBzofutuh7JRk
TSX/xc6M4SyXiwB33kOH20lLLnD71BS4+7bqIZ3fFPxF2v/W9IoF4+eZ8fom7S+jDSqUWeZ3d6FX
e7BthbFe99bfeG+kxzYw7JWXp9pOtH077F2umr9W0Jh7ZJXK1U30V86ucd3FUofkGnrrNsG2rihP
yctuBKS6TiYNI+3F2EyaXt02R3lJmsP8Y/TWjJbgJleto6MvSz+/xgIlHL+De/orNdrkI8ocbT3N
mfnkae2CWyUd4Ndue6f7eAGHWA2iSWWb+KJ15Rsuh8Nqnsbir6nGYFODSbwqa8oGaYSfj0DZe2AB
TtO/pnPZbfUuQ0qkCXpA6xQfoOlTo1pGNXhwj51S89Nl8DqBpHjnN9N1ulYFAwVKmJxZGGaPugKX
psorlJztERpfgbNlnfsHcDnzWprA47SLbmmfpdVh9f3SumQyiAwSTXstjB49Y1V/uEYnwGdzv5/u
omVQ78JqWzejuY2oCIiEgoVLwrp02vpOmlhCPBmqFzxhFJS9xc7MewzdhaqP50tXUDkZh7n4lOMo
vffmsN/2vD/OxlD/k4dAqORgFG57HDO2jT0qA7f+9GeE9MkowqXYaqq+v63niufSzxky8FvzNg0Q
Hcl5GP2b3+Ik5PZBjg3yZpWN2mcfKsD+9l1uH367qFzq2mxAl+QNMt3LV/7fH2Et/9oOJhuSph1+
dqBBGqW2X7Mpt9edMWmHvlEsEitqvdOxv9mqsFdfg0jRjznPgrU04eq7F0W3P6SFO6P9nPTqSma2
y3Q1AEUfuNWTBCi+D2LJtKdzNFvoB5b8b1TKVF+ArG8x7MNoccrCx245JACuNrMZahtpyoCE6HO/
M12wercJoQb1mlIr5LblItfDiAxa3eYtJihxfpA+uVLxnw/UnXDbX10MxqQ9IzIVra/lUs/FjI2q
0ri9tkuPtxDrau9wq582qnYGEY6g2VJNJbOQPSEjcI3PFfTmqlh/keKsBAQN+nmk6ZEptXTlHorR
mr1xfRZgK7rJi6Q32Y+7tnKv4t0yqrc92olyeo2R05+BAo2tZfJ1YAHTBgn+Gs4cmJt+NONyB+oA
5YY2uDOMANPcpgymU2fOUbmTU6C70ylUNEj0iI+RUEOQdAfVc1+4LvSuSeGZgOKKZWMxXyBkUsWr
AlpthFAJEPa+RR/z1jci3HgbvZ39X+L6P8xdrjcEIDDEIjlIdNRW2bYFZaF9/u2saBL986ia2Wqu
9P8aHZe+eRn933EySsLiR9xvn3H73N/jIjTYCoT4l1yl6ICMVrvB1iCizk6+Eu/1ZAOrG+3Kpdnk
DeyfzsHcPuyyer0EO7kePomqyC1YLgdF+UewjOrtFxZc3WOpmUcdX+/3uB7Ge5gbf5fu1LxHeN+d
VHtCk2gZjHDBO6qam0L2ZDS1E4eSvOZsZTT3LGz7MhsxgCW4G+cFExCWdywp6/c8VkB4qmPAY3sZ
jdtnE03eR2kNTQ7F2xpfQs9p38DrSG+Rt/aTj2pON7kePFqkbBSjjnZKHnVnCrTZCWMzHJIoVD6r
UcGexmiNL+jsnBxjMP8xun6bo037FyR6rJ3IO72YVhdtm+B5EcvDwjzIz7mGBsnS0hVEVMAXwD+W
djzpLRXdKd5em4uCipwNo+LcNZGxv2aXAmWYNu00IBg3aDD30I7GU6+7N6MZmc4ZXcdo7YbGi+ck
Ngg1rQp3pA9Yhspay1fmfzJV8+5Y67Qr9pnJSRxILLUodvUw11tpBq3SYxU6/DPjtAGlyTppmV++
iHfJPD3YELS/2h5Lh6gq7bc4M8ZN4xnWQ1i2JnxPzbpTii44WyFY/VY3C2hZlbtuC2f8VKX+9wH5
3G9NUKxdb7Fm0Jxh75et/ToMLKldd4J3MxVHyaN4qf6IgO34hHJp+TLn+iHskCeYXXeA5gBsVnIx
MinHmTipgd3W67BKcW4vGxjere5cuilwL7dm4VYrP7Hb81wp5gyukbgqDoJtYhnDug7zYZsUqrvC
sKw++4H6zYgCnPvGGdN7n/3w2ZbTydZLjJPTaps6fI96dC4AfPi05ayog35e/oN513hBA52aTltN
eeGEDbRyjxsX8QRn7bv2F7utxruwmf2ngsrJ/dCYoK0q5Um6wt5zDjPUiZUZKP6TDDhp5230oGG/
vfTJoazsapX4wOBG6jrxYpi4yaq4fgiQ3l5nKnd5PZHIDMrvDR61q87u7TctwWq7qtrk3kAr8hg3
Fhu4kPzsJnTn6sMtnTfLdfN/+hrw+1GJoWyiMjijX6GO5FPREist7PI0Kw6fGj/GkopsAtJTAItB
i91CnTRQ+JnGyiFL+hAv0v+EclVDcdPXyJynVVL4wy4q8GPqxzpTodhFa5RIXmws2jAwUeutXmnT
paXGgtRZZ+0BzRq8dRNr7fukeiG9PsGjMv9REB72I6X9li6UlCQvq31Tad0Gf7KKfTyutE7t1pBg
sbyX9E2m2c+qw7/2FhEgs/JLhGW6zy1/rLd80Fm64Quy/4UnRFUAvge7RHQf8W0gLfwp1xwDCaJK
2bRhiifUmFmvXR/xu1o0HpFJNS7cHuds0X+UrsZQtA0S6utQ84ItlMjx2Sjq6TlUFNIOjnWRLtCV
3ck12m/ciEWGphXqTrbrNXuJlRBU2LWW17o0gniqDoaOxr805aCAW0WhEWN5meT1dfzgYMtwi8hr
OKtmFYfX76F37qd4AUgAK+1BA9vpvaUp1X0DO3HdW1H0V+ArRxVtiHdoEPa+6C19z6sv+JS6QFqX
AJk5+ICDW3Vcefzi/6dqKrpF1nq2/WojcXL4RXyVtKpx1su939rKDtwmzsR59IvTaImXDUKBRXcn
MtUNAl0HCJDqWhhFDX46zzF8iyygANQD40PJCRkVpF0A6ONMvteXZok76dbnecIjDVmV26hoB8go
Kjaka38GSzPJmmJPMhRLXre4uOqsf1tOctC2chIEWfCSJza5t1XEhsO2NkU3u++GaVNbx+zhMrtR
fQalE2/7qIk/N+AhBgV2/Rjjnu5o1D5b3Tf2oFDsQ1nnybPdY3YnIexK8WifnddcZ21jGLq7iag9
fDI8x9hMgTUdpDm1kHk6iJgXaXpmu+W5q74Uul69eGbDX0lT3me8Hy8xvu8rafpm3xzkkrXBf+8P
HdvIcIezDWEBLKDaPdlp1p6ywcW5sUNVXtHBwurKFwuZkW08KBGZzCp/MQ3vrxJBho8Uvwa0rbuP
GFd7Sk1q+zgsh86qkWB0y9Ot38zrnLVzrEOtIFYO/Ri5D0mxu/XI2ZjGyCVWcDxvAyklkTt9Lj/y
Tp82/Ge3az3QnDlfpbWG/UkdAOfHox0rj9CM9gVS3sO0A5dqrUQJGKGU6RQ4xZu0Ji1unv7dVS82
MsowX6Ok9e+Jekyaff1zkrI4EU7lqN5n8Q9Ha2T1nvNJ948iMnvTnHW92d9UGRJBMtAUJc5+qQ2c
LnXC34PLzNbvs/lrHJJwN9TTVRBAXmYA5Opsw5I0Qapml7jDP3iq2Sfd9axTvZw1NYjV1S+nMhQN
g33yqQ4eCrO5SFegABm1BlYzYaJi7xt12RF1AIRjYpqBzatGfSerb79Ix9x2AZqU2NINY8bCA++2
MdyYdVmsTGxWTwmbd1Qh/nWGtfWPPgA2/zV6mxH4KZKN6gQ69w9xQ/nY12ZE6ZGA/x0qH3iL++3r
yAcGhvWBsMF4V/iNcpFD5SFfpCnthP0qsJLbwLUZjqwYkwKA5c8Zv8XxOsXjUr/cujEad9Y1Tmc8
Iao6VoAXlBWF2qk6yVkczCWeh0v7enobxwyhXRuxZVznyICbkiBeyakcJj1yD1GhHdp59h7K3qzv
YTKsQjia2TbF9XA3RQPezIsdnoTIWTgi9okEq3G4DTRJd53bL1e69ctFSqfO178NZH0NNmq5iAzI
1as+JWuBorUzq58rB6vEOGvKQ1KH5VaMFOdEKdZNHKknEabzrGwTKqn9apgw6P8wSaJ8B/gLv97/
76TAqs2n0na/U0fBpsD1UC+hmjNiQf4lhl2x8WynuujqaJxrdG345YXaZ2P0durcxd/CmgdHH+ED
oCEOfkhUB0Fx+BzPpZGAJNWcBp2QbD52A5Ytw/KIrJvMfMjRcV+N+rzIGPWXLrDTd1UvfWDgnr63
2n56tzz7JAFtkIXrNIu6hyqc7LOqFxmL7KT6C7miVc6HfqHMrmwnKC5HbRiDFx6X32WmtVAJrWpW
n9u+wLl1bC30q5P+i4lsj0SQ7KrRumQQpjc6QUX4Go/W1QEj16LxoOlYv1QLiG7WcdvSXThY9qCG
r11iHqRfwiYDHytrgeqprgbqrsN9xredQK72W5hIGmvL1f4dpqfZB4tTTKHZvTwkE8JyajX2G5zE
oF9IUvnWKUllyUXfBgwA7Yj5kbO+Jam9GBPprIIMb6qo3vJTmfaFVRv7Kg3tT1FnbEn3z18VH/Wm
DsLWWVWU8skKs2IVNpP6lSoQggQFCrmdbqJhDCJuIzOmDnd3fpMfFCcr1G3uIsfyUTCx9TdIFd61
KTJet+ZVGcpg1+VZnn/Vwh6buLnrh5cGd69VF7vZo51O+eOcoGcNpvstSevp7tZv4JJ4kFj+rOjH
jf+Ku/Z1uvEjZsiqCQqZEW390QJ3r0LFKXj3nG/NGNM9aXqRw5t2OSRj1jxxc6/NtM4eIFI7TyzY
rWM5QZGy0g6WVkrmeGd5ebUJ2rSL13MBZBDnh3J/bSuV/lUZ8MNEPMJ5YsHlPGVY8I5VGD7KBWGb
V/fIJu1lTONJtC2Cyt8XWrtXi3L+ZzkZU+t60v/n5L+HpEftje08DtEv7utZOBZH9nVf5YaYxQ3h
Z5/cPRiK4t7NZ/wSJ8FD63ALecX/oR9oCpAPz6mvxQupPUS6v7yKtUepSVy331LaSCFWHH19frR7
StyretFpmJVx2AV9oa37IZtWqoOhUWqF6VsYlyizAWMXQ+QauZirIbKtq9sx9O/sO9mvVFhVbnrb
US9+p7UXDEnYmkZd+Hd9RP6uXf14eRSwEA4xAJ5i5UVZdgL6s1QmoxYdkqUzSPrsJAcsnX+cSfOX
4V+m38JtLZx3ZgMkLpyUCwrVvMSwg1Qus0faJchLZScjro2lwcZZRGCDDM6CxFzDZbzwDe1C5Vwa
1x7DXQUIojz6KFQhqePcCwEhBIh6sq3u7xsnoUa9ecP/VbeTiDkYyzu3y+71Eo0k9PLRrVjKGKig
/ae5kN+yaP7RFLTdrSkIuV+Cf87NF8MpNTdz1E6jlEwn1KG0gtFYFvOUbrTIL7AI4De4wwtPXyUV
pZ8WTJp9NKe8PFMIToDEz4G3Q8Lir2tTX0bQd0rtI7pvaA74+d5xK2cXBZH15sw+FSAwGJnevfW1
67zFXmjvQBMZR7jf6VPEX28VL3iOHH6jB4rga9A26OC0WnbRoC+iyDSOmwBd4y/t2Kzpsf8upxbX
el/Ln6oh04+uMTq7ubTG49BCCam6/ItN4uCb3RaHwfbtz7WCOIUD2QmtUbU8NR2pMIQzvbefoQCd
rqGdaf451PDL61VD60dos4R2g/rjqqU9/nLVlFQVexCQDsU8nh3EfA6sAJ4RVfXyTbT0yYAcRrUc
z6i2jufMNrZaM8KUWbr0IIFe+fvplCyul1E2bmTyn651neiyaz1gh7NG3Q7b+X41uUG6GA0abyn+
JmwZu+TcL67Ft1ExOJbRsjOSM5uIH8GjX8ab3kHtbvmhKSAfAY6lZnbyl1+jdObmMK6ckk3grS+R
H6cMy0FGfpv3Swx4+X6Fn33YHd1SN/blAptKINDs3axm8diZ6vP1YALWs9v5LC28IJRTYyRfrqCs
qQcC2OnatJdRlPOLZ0Qm5WLSk+YZQqZVpqwR71AzEIjpW/3vq1Vc7Qrpul1NLlB2E8T0eB0L/qtg
Y71r3Sc3Gep9XVTtY1qjXRFF7vg+GXBzvbAy/o6rdttKEdAO7Y1tVcE3zceItS51610NixRxdlV9
zHMn21uJ2p9KwytPlAnqfevYMD/GAgNDthoPcqjSycF5ts+3t76gdMKHwlPcvR0jnvzbAHeTzvOV
bfTPi8gEaWpe+hLatn+UlvS3U3gogNTcZYn9FEJLadZdFRz0CHDPWCEGMrepyS7Iqw6wkaNXT1fi
4+zY5VpGO9+pnvS5ZcNex6+RMkWv/qR8ZJFdAAwlPp748hid1TsZ7Cx3POkl3zvpzAYjtBCAZte/
XAdBL8Px8VX4pkztTD3Y6zYVZ2k6PQrCKPQ9SasOo8/JItweUbHa+Wk6P03kHTaI46ItTsp4ZSOS
8IW18isaPPN3R/PWwJTgFGVhtNLSwf8n7eqHssz0r3NlVqsCQZx3HNN08Of+9Mzac9x6am3cY8Fh
I2eOyl7tzvPdwDr7MHi+cwmWT44NOE59ErI/VChyGn3p3COZbu4rw+wwtCPla/aAJs3WMi9ZYcY7
bN/7pz6M043bdNpbmyTo7btd9cUp5regmbvvfpkjwxvwXdvxW+IpUbBSVPN+0kr7K/qoLGz0JPwU
g3tYl7GmP8snFxmIV0XL9E1HbszYlKzMkfDgBak23aluvfDR6ikeK0PiUzA3gs9mVNhkZuCo52Xb
A9+fDxZOyZ8zpVDRgSnQWlnCcqTBVNWqnvs67x6gB7PIXPrBaDmbTI/Vo7PMGi3uas3+1C6kNkML
wSulnbEW3tpUIHg1aYN+KkI7/7BxGV5obo7XFyetL421kOAkqoeICB0pLz4sDHx/RlEzM9bCZrtF
ybXc7MqgA1tYgJ8nCj1KdR92Y8o9CRwkr1RrXcQWf5tluS2Hflk12RPZutuABAfLjNvAJEsx6Sz/
cJkYdvAJPv+j7CZsK3FWg4M3BlDC5L1ATkT6/c52jo3tD6iGYxmCqGOLYW/Qv5oe+1XPyJ5hFPev
QxZCdlVV7SSDjg54NHAtbSdQAJTa+iNal0hULFNrM2sfTDu/yGBQKMoBhRxtzfLOuea9ctPv9n7t
zFtJg40pD/XU16ajNGtF/171iXUvLSMtVkoTZizkVOdphrArCbah6sJzGZpIrhU21f3KsVh+5W1Y
vWnxm0/1LVgN4fTQolj3RcM7et02tfasQRzYNWY5nDWkAO9Q5lX3/APbR6Od403N8uCT0QffnCzL
PxzSWzjkkElCw31NMmdu+pWrq+2mj2FE2cEUrZTC61DBi7Id5aXi7CAAdCJh6+xqvCieZ9x3qKCV
CqK85Z2nm+Y/jh4jaei2f3FRa+V1pbJ1ZluFG126u6wkrS07FooS2EyMRXaomtg8y+5EBiTOQXHn
GlfI5mWa80OoW3D6ll2M7HvqEePvPHSPbY8hiaiMOSJCVvNS2P2xs6tjd3UNkvhb5FBzg3hK3t7l
EAIfOjQL/217oReINyCeSnZ3scIwkJS7i+Phc4R96sHt2dp1lYFcYB1HL/M8nfvIK++lq9aMHxGh
uQhjRJV6bszpx6gResGh123z5ISRhXtTor1nXdEfassgtV8a6ns+Veo2wq1mL6NdSD7dMcz+Tkaz
qPwHdYj2XgZLPG+C2AhejARZ3Uj5fr1C0WTsMYqXa0vjJY6WBJ+mUo9zaizakQPp7xQvS9eSxr41
JY3taHyajEoa+5emJLn/MDeL+f1JkvuX4FBlab1cKllG5YNybLz3IV/FyUL7lCuUJ6Q6l+EisAW/
mxykpKfF2dekcbwHVa2iN6dm1bFo7LteydYvjIMdoCLzUx87JwCxA0WXsXxWx8W7aTQ++VGJy1bg
5huL2s8nx3UShPlN/9jW0R22plANVePo2FbzDCu8fU7zMN75c6LBXaVPDrYZfFYj1TtJS7VsBJaZ
lOb8CPOie1Rcf/ry2urp+CVUBoQODaPeT1l6mu0C/3QcQ1C3aq1XGy+gVWWN3nfeRqidTemQr6wy
cF4jOHbbJJ/TM+rWyXlRM3Sn+WFKnW6blUBUBrHEk3YZIhF03ZSWsZ/ukzQs17adP+FE3t2LyOFQ
YIQ8tTyLpWnFXnvMPSVdi8hejq3nk2/r2zLmDY/SYvmUeAv12MR00/3pcHnzupwXoIUm4IxgNrSt
azkoWt065ZQ8FqliOc1ZGV6DbtdwVHwETAy0Ee8stmNcGp90Hoxrv1DnkzSjtNggKWS9DiUK5Gpf
fraixPzkqkZ58ALvME3uC1XJu3jhiYi1kZxF87QP466+3PozFeCJZ9T1L65Ipan6O79W4Kwt8+UA
o8I893Fx52ZYsYXxksJZ9Cup6JgbJ7SNnYjKmR1Snc3k/Z25LlwttOewAoGWKKWhW6xMVWcKdkus
DEpXiKJc4NrGg2dU0+MV25FMrXeWJIKZefZ+nptmdf0Th7b2oy3DnQGED1Wmb6IaD80s3VKdqa6a
36kDgXdV2/FLzev/rtEdmmGWRmcNWzWZUUWW91AXNYS7xqwP/Uft5QoMn8F/osCinXjzfAyF6z+B
GvOfeuQ1d3BfrbX0SSzgINQ4CzvfS58c0Nt7C7w2RLCAC02hajz5X8IA8d2r5DqaMsk67Cr+KLU2
sCDgrJjcYR8vZ6jT/DiTvtsoWJ4YMcrEOfktG69mrtstGX/nscbG4NHBJYK6dq+zoKePmjoDlRpd
gqo4ShciIK3CiwuP7k5X768RS6xRwrRzrbk53vpKsx4xC+dpjLEfzqqQoeP6khlWhcmDWiOXsLQp
nul3PRvZX/okppKYKohfXR3FS+mrq6IZV9fIoHDNze26loHrdoUUktqxNTaVVHnwRnaM7VBlf/sY
8iWdan0u8wznqT9EKAN2IkNkXyMalTsgZNH51HXxZy/SlffKxrPNi3NkuGE13U16ABxe74qXyoDm
6hUYRnjIi2ST872qdPZpw3GllaZ7tSQQpXijZump1C48HLmvpNNTY21lWdYMIQz5ebmnZOA6+3rL
3WbKuETeZje62yM85NfvepBtKmSVPqWaGx0bH8PhzosXeSiRLWUbU0LXCxG1aQGsbqbYzM/gq8kY
oxG5avIKOVPp/GVc4rGbIqVSBXvT1oejhFyjGwtIfGKFoCmd9iQHc4TPsprt2CxX0pGpiCrbxmJi
LZ22BFzDrudBMbUnc0i6069jMjliG1IWenD8NT4qOlTOQIm0p6Fm47uoHG0Esp0Ay0EhHWkvBzy3
gLqlX0DcTa/uMyAtp9/6JUIz0QxaZsrgbXo7Yo2hWN63wOu0k5FgIiVnf2pKn1I6lHLltEw8bxOH
3CAyT0kHHIYm/5E3b38aeZucWiB51zPpa5aB2+if+jTdwWqjGHe/xaronOjksMbKJkOstodkBlXN
2jJ/6MzBOOisGs+W27tn1AkLf1e2IJYyXL7WVmuFKF/aw3TEcdMiE5BP0ffMVWPE9/QPoVPyrltj
ZZf9bc0LFowf0zOAbliM5jzc1fXsXuCiuRtsLXJ+R2a+KT0rfp5b7If8uVJ3c8OKfF0WwbPSGDNf
IcX8EIOTh6qEa7rEykELBvsAXtlaSRMHZncT9oD7UbjkGTzWDyAxjLfKGl7YnNcP+rLoWcakJWMw
LH9p/RyTyGWeWTmXvh9TAJjGcLlxFm78BkRhvgezOsKrIUION706aS4RbQ0Pn6Siv0t0NzimTnPP
40d/q1UV45ygvq+XpFM0l/njz7EyceIz9gDQLkjSWjqOxJ3qFFT3WtRXpTN3cuWi10m5H8lbwpKh
eRuwJK+r4sJmNTka9gxeu+S0iQJ21EfRbxr0TRlZ7dduHqdtaDv1nYd1x7MyqN9l3MsWgecgt58C
mJsnPAmjbTlA9sHFwlw7qBCeRtdFUzxuHuSAdWTzIP1sT05XZS4Z+NknEbcJlQInC4kTDFIQbM0x
Pv2oNHR5vMpuuUFpOo59TCIVGFuQaY8luhtDiLFhqwb63olHD2VoolD7XrZNHbeYHkOMVr+QSUOY
JG/1k1zaRp770I3dvLGWAmnRGydAIOapMj2cJZYuD/2uO1f3EbKhSw7dUh+tA7XH80ihlP8zlgyy
ujbZZq9AsRbbOFCAYEbRYknWWp/nzHjNUmv6p67e2dBRvqtm68A61fprCDNquu3Uvo9DsKTCXPfR
MHlNDEWfnYsmrO9KB+gPRVjtXq5d9lG0nuwwH59GJ2wfkNn0DwEGM9uBJ+IXMuZrqqraJ+4R/1Aq
Dls93Rq/KPTHRZ1ckGb76FqMrprlIGdycHpl1aWucicGWNI1mp2K4iiVsalW053860OEyD1WcRf5
x8v/XelXwzGKhr+lCz8hFdUJK9XWZRIpW+mUg2lN48qOsjcDKOBD3QQb10nTS7RoKUsXVgkA0Sb/
gEKl6Wx6a3iE+MmGgK2nAzQ4GvaKBuqPlG2Nu+IuGgcLk2KVLE3WDp89alX4S36gCxLdNaaP5nSm
9J8bI/ymjYPyqKo1qhV1x+p+CUcpM904UxCdUGQ33217WqOdPXwmf2PuZ/SbdjK9CJs7vVa7V7NS
jDMkqmot05Gx5ZmG/del6JToRfcxnl0uK19Kyd0Z7XRb5xbDGmzRWl7jioY316LgJAeYpTP2kc9i
qjTGuXJIogQXhZ8Bf5o0O9dJEuXHCo4ebv5jklzIcWbKzT0ret2LPyk4Op6auK+eWcR9T4us+dp1
Do7mnaY+4NjhXjxu+nXDzuhrnPTPqdpUr3DEk7uyivqtTLDmvxUf4DIQsGAf9Vp2ADzffMq7dCfz
rDAaNyo6E6ewhWs+o+F4EFdKNKxtSgSxRenrX3aV1cpBl+VxipvqfC0Z48eJr+Py8lWXQ+z4Jw8g
7J20AtV1zg2KWGEes9bxcmc7DQE+UEuzltV1ltpfO0/VjtLHI8x7cHU9vZhpu5WuaVkmsZ1lkz0b
OHopCEDJl5SDpA/sbnp2EkW5k297/RcEQXFIEA00EApIQ/NNKDNF4AcPP1v1XIQPUWW/CdlGWngL
XFtDNocSOYP+wC+uytF41RuFym+hT+iJFOaHpKu6ugLBToHpLLksP/a0jWci+ymjFjXcQ4uF+TXT
VWLrcG+XwJEXkowcyD22mZO8ZN0cnOwi7FctqCBSbwq7qL5Aoa8krSQD0gQIUb0kTncxjYmX+KzW
L/ZYh9RCYYXIoIQl+xKhbETsuIIdFO1m9vDHknCniKd7rxnPt+vJRxYx5TsFvdkhCrNHIyHLPeTm
jFh24r1qiZUf4xh3OmkuctxndKzJzC+j5li5j41eHqQlB8/cOxaeedKgVnqPLPX8IC3LdloMs2pW
V8tkS5+ijd92gCSXpnzwNO4t86N3c2S6ZzVR932Bb8aCewdEWcfq3oFavjXHuF5j/Wuy3CpsBHEa
5Y6fNtULiEkFAmgZjjddg3xDC0tMqRqYqX2VYQziFadhwdfxAn/0Vcd9dLQ2f6/hfKeF8l5MFvzI
0fqQVp/NxZ1h9fpaml0XLo6pZN+uscsFo7E+I6vX3/fhXN7nCraYiHs129aOgTjGOZaCoTEisM/B
K8NuZ2FlhdxaND1abTRddIp81I9Y6UAAILcBeIWHAE3ofz+akirqauW/mmak/Qj+ba4Ey2ifxxaG
bma9ZWubXdDTTS+Nb6UXt67N86RupFt6bmPdEiB93PfJTsO0fSWjv13jFgfALUNvuNd3v8UNagMa
Xxn2Wag4PWtlO56h8E3NvtUokkjZ/5p/uXX+Aj7RQ7vZU+GflwdoF7IlRrZAGB1l5/h4h2wHyw8v
w5y1GNX9aOWjWkurUr0EYY1xWyLdeoHQ5W4cx5o/hnw+W0u5Nc21l65qok+56w1bt9bic6Fk06Zx
ze/9Yr3m6uawxd4cjtHSFGOjOK6fm9yxztJlQHW7BKFxL2OeG2IHJG47TdF9ahSwrh0+aLPjqe8F
VP4LBed01emD+l5WGZkzRTPXMto1hrXcV+HODmrtvVINDE0bRznIaBnOvIVndz6Py6VmLXkIvMx7
lMEsOXhp7779/LgeViGP9LvM9QJ0EYfyU/fd0wflPZ38/oGM0ldzEe2fLUwZY7XtNtJUJlODNV2C
eG+14pPTDd8dS3GOlLOVbTmm9sYpBkqPs5kjCN1pNsu9qexXIfK2bDrxI8RZkWxsENgbvft/lJ3X
buRGtK6fiABzuO2kDmpla8ZzQ4w9NnPOfPrzcVGelgc+2HvDAMGqWlWSPN1k1Vp/OBnk9YD6ZxCJ
BkwwLlbUQRcK4pGzyXLreC2mKy2ZNM/TKJCV+hcxZ13NW8G01nvY7jZJjOXnydCIlDsbRKXEf9Ve
1LE76/5OcgvuhNujXaTB9lP2QG7lMpE9uLDz3kjLUNG7uJPbRKn+mEAXrqtI16fsBMUtYDyrbrHN
w2fX4qH7rI6u+dxlmCFnuqofyrQBN243OXl+L3FOaztz0nPXztpVovuubGAUbIMalPPWKSfEzArn
uobmLXCYsqWOLLFyQfKqOHhWXmDKyU+zM/cP1Eu+j15LoibEFx3lnmvspR3bv5DXohpk+lHrEvdJ
QgLXCPYRvyJevpbzFCyXhdByHGoTX9RlFRno3NlfLCj3ty7p10I2pnufytSXdoqrA5yBkD+nmp9x
6Bw2WoDWb5inZ4nI4qo68H0MzgAc5udExcCF3Hr+f4kIM9gJUcaB23I1Pruqs0sdDWDLep3MKDpZ
ivb6Ce2y3vJNuCtyI7isaBeBsaR2j4SUCZ9MKQ489tM32wCNZiH99FcbkeIu/L/awkIhvcm739ib
Au/xyd0jVqZd6toqDkERZ288sz8m2YjDtqb/l1fDXiszFdNxTlf7oDLn+6HUPibpipVdLJgkK1Mf
Oa3ykJGgvnH0f+Xxawv9X/j++Gtm9SZBnp9voHLPU63e+WFpvXc9lGjTUIK/dKSS+Z9MnhwAxX1V
1u4311OUzeQF5Wve87YAhIM6Xeojse8OwREbVOdRVoIPhPdI0KrnGIDyuQy17+Uw1c/Cbk6XLgRV
1i6x8paopUtaEipdeoc1VcNHWbqmLP8jH3GfhCFykERVLsmu3lL0fc7nm7oTG7i1c06ib3HaOqdb
7mso+UvbPD0EXn0ubF8fAADaEZDPVZsDb7XkiJnxnZb283feuxHO6/18H2Wm/uQM0FxlIEqiEKK/
n7y4TURuqVYNpC+Ykfo4nUMs/ZoNqJvlEJmP9WRHX1pOChoaVJu2KWLMz43+qZ77k7BO+4V6WuDM
Qxr7VXrsqnpNKeU9CA91StAJgU5dn2WwGhACqDLTOcjEqHOiI37rgEUXQixPX/diZiiuyVzkOPK9
48XYqsXun02kRKc1bf2T8p+21qf+9T3YGPrat+LpBGbJE+PPdprfcgUik9OG4VUuUaR8rarCurt1
sY0Kr1OiIXiSFyBn0AMAU6EWHjrlN7u4wlAOVtdm52QxlJP+3in+sn0eZ8Psqvu50LwdCivxi1yy
loddksTx2VmyO9KXGkerCdpnaUyBll7CwfrzNmcyh98c6B3h3wkqCZtBTLqUUvuiQTR8jfSUCgH0
GgTRSjZwplUCeOx4TJlq+AoP1cDMNunI/C2j6VRBJjFs1CQoe7Zid8teLgNyWbiorIyo0zq99SM1
7qvFEGis+mDTWp35m+pEwx6UgHOvunB59CLoDlnYAraM/Ac04/RdGtfTQR87+EddnTzaM1CypSWX
Ik2MTddR4ZCmY8TeGYZjuZGmzNJs/UlpEucqXb0Vdndu5YK3XxZR2qjGdu00+d38Mmt2/eqqFemb
Ut93gT7dietk7lpPfqYMz+mcVFQa56O4TvptMp61loKVNKsUrl69SNf+j5PcFK7etJSJbpNyqs68
qnRtW6Gzj0su+Adxn0YBLToNepoDgq/xpvaa5hXStj2jhPNr7ND00WlGJXEb4JTw2oWWxMaxSRrI
s3kSIt6q7FRQe1X+BETR3cfoLx5gU/Q8fPFKSVwMQ+6cxTslNfAST2v79CvfSNrUH7ODAs1zY4ct
lcZfg/itz0VDPtTPrH+Wvf0stcas03BHVcn2tQJMwOGcflzx7kb2Wz+H9lM5IE/qG8lBui23iC+Z
H45bgcGnU+zv7Aayw89Jaq1jJppjUKfN8a+TJMpNUc2SSZFZadtU7cdL6ACg10YEX7E9IZVfJq/1
ws/L8sw4GpRan3sYx+ypCEF2YaNR2PzDUwdj22Am/FjoEc9vvcgPBgyr9773fhuUoPnBu5ncXTd9
8UYMfpO60S9lZGBSC/5pF+NX9H35wVTluqNT8kJ3sgQOk1dme0tTx/epTzAeqABq62OORJ6NxUvW
qP1ZRuceBSAzCvyrjFZqcG483X2WQfuunMYWme86eWEvfpIQs2qShzBGa8tZlp+zRjvnPkc2mSI/
POxUfVuZ+dF0U+Nb6SOnvphSulb3V0Jh+bfCzVFx8R3j3Cn4T8UQbnc/Q4epdX74hDpkTf4z1MnV
T6v+DI2H7mNVpR8WnTz706o52r+6npQvGFkUB73NlTuyknhYg1rVw6h8B0tlXLBVNzAaHKrfs6Qj
qxuG6QOaONkrH+JHib9NDwfCUKP/z+m1PX5MN0wrlemyrO85cK0SKOFNscvb8UNjRIRDPKNzMfJM
X6XV6L5pgGQhJKoMWBvdcJGB1p4hKY1Fiwf1xDewl/ZHII58qCa8fposc36u8MuP1HEl3QWg4dbf
xcyg/s1U/DfxOFNNj8wWdb1fb5OxGDZY0Zo7Gc80JbjI3azrH3e3vk+zZdhz0RT4eF+Bm91Vbj49
JH7gYcOs7aV1u1hA5B9g45b71DYmnlDEghXmOyS3TgV70prCE5+n6eHTtNhH2MMdyDQDlZL3sD+i
UeOhNHGQpgwIah1D+s8D63s5bzibeCkMo0/nVel0I9M/3JaVJdxl7f/FgARHPOVGL1Mume5XVyVl
h1SG+llacsnVgvLqMiiXZgp6bNJUc/fLQG6q1VX6EhY+Iqn8ikwU9di2gGmzkcl9gdXK5MaoLS5V
r9vlVv8a7IIy1619i4F5irR0GNfrZKWumgNMbaRjFita2U0gn7SY+CwbiyznX6k2QhIesgGRzlxx
Mvg6dYPttZb668zeL5KzOfQHyLYNZTp8YcQcZrWA8aFmhWoWnp2qz/R7GV7NZNbxuoweOijWuIel
egjUP485eEaYZhhkNi8AtTx763f0ylCFREkZ4/bQdZUPHGQJl0CdXOWpGOuNNQ6tfZDsuqk0qH0i
dXCQjDvo6KnbOE2kAnteEu+3oLS3CQpzp8Cxt/6eVkqCTI2BWVnscRqeW/23W1OkraWZeZAY9YXT
chsVaetbc/V3jUJQ6zl5FCQ1i9x9gdqavrsvtj0071rmdC9xW92VZty8k4ePsc72vq5jqr38IqbK
n8HgjH7CKaUmQuKKmU1ggE4YR3ZJy2g5knFR9KG/k9EycXn2ORNbh2U0NzABCkO/u5dR2CTvyCf2
CIwxuEjQyy8WG4V3mmtl+BDlkhps1DXIbUZ+sl+bizDXh0bXMuKU5sdIGWmgQPlLPzp/FfK6jUjh
V1b7z4VkZCbLuV09s5QY5j2u1qb+3VPd58m2gcLUbrkzJnQlpQknyXzKGss9xijRbIylKQNqqnZw
+/+Uxi0UK9R34KvOWbrG2cI80cZjxiLDdwTa61/swfUvulUioGjEA/AIkmAQ00eMkJc+VD9PqlX+
QP1lK0AeVcmVC4c7xF8WAE86I97p9BzukOgxvuT2+EdpacZjq7blb8ukoWqbrT225atVqjvfHYvv
FVjlrYaw27J5AJZHhfigcyZ9U2M33GDb4y4KHIRMdkfOFDcX/H+bF5g6nCoRpYxglu+LauiP/YTh
fINAUheW6Ze6V+JLHNvhTvplegKDJndiHfHmZlFcDscAGWoLuTVsbxEzc9L53fds+6Gv9HOsFho3
gP38QUuOWpRAb5f07c9RH1TZK1q9yXFeRiU4sMaGrcdIixdyGMdQnN6VeoD/z83aw1DYLD2fYwaA
0vs+VXAiyZTxiWRNSgnE14BHQx7hXA/rK5njr12ojk9u5Wf+pgadHht6fJU+q6J0Afzl0pOX2zu+
obKB+afKuBbLTFQ+2dyebv0xT4wrREmMgClD3vodv9tNYIlmLNmDDrmuLDGTQxtwek/zsUL9RZ03
zQJp+Y+IxUbx2cfH4hahmSiB62moIeybVde+RvvgJzFUCJ+JX/h7tI30lV16Y4dacfCnGrXTSUik
0k/lfgIWk4cPsVn8iHp9/s7BFQJVWRVPRtAr90GsOFvqWPN3fxhOY1KO6C9j8GIYqXeoLaf+3dXH
jQQoIXbWZVSHF1It6osWxI+dnNlA2oDQrqruVfOr7yJVAJm9YYuvZM9lTBnMN9GiaxcNg0F5SZxQ
/6abgbcv+9E7IWV+t/rYpwb1c8pOwxbJifT3rAPCL8rMZAvN0vT+tursa5+ZzdemRUAiI7vzjMRG
AqbNguWud/YlVrGL6TzPXhWeyzFB47WY0V6k5Pyaj3q9U6zEPoTLedREWuypUkW1ubqm8dDuO8s6
wmHuwq03+vPVQUYEiiLcP+g2/9l0W/0w8Jr5LQEsiiCxP98BgEm+5UhJJZhwkx5N2Vqj+SndfBhD
6j7ffolePqNUWF8VCKjbIasfVSvE/3z0Ow9oBw/1tW2anMUww+qPNwBGHBR7HSe4R+lqRiu4Lgtk
aqxsEkVX77xJz56Cxe0TyNqb2/GVTbUmX7sSve+P7oBCnD/mVCT5diZAJ1DVWV70MSlAnGiUvTRv
A9KMUIBDI8vTDkPZhI8xm5sNtkVQj3UKBUYGlEmaboVLtpLo0z1eFMaXzPwxk21493Jtb9uB1SAG
FGnIvUOfHKcEyAn2OnfStNT+oy9f+vwlJGrUvU6ubzcszrftoPhwr9AXcBPLfJU+ZEVrpXFfpKce
XB6kBadEqwiftL4P7+GC1WcbuBmSEeX0zbLjcxsP4V1jUuV7bwYUJHQV31dADNMdQrYRGrC6up2N
uP89rJOnNAvMv8c42uqh5//pjx36XE1ovlVKOe59G6aJ4ZjRNm9aPDrN8iFWbVzGKE0km8A3movn
hP1r0JrWcajUYuuXIKO3A/DRAbT9c5rZ/SvUT2PnWQ6MvxA2yhCiE7Is5eMlvhl8uJA38kBkB+4e
N5phK8QAGViZBpPt7ANn5NvEO/yaeeMWJXVeW00G6RLiu3/51K5Vn7KCndxJn1ys0sMrK+EDopf+
ozdbPE47qzyH1vwtsJLpyelLHrjuoB1C0k5XiVjDak4scZq7WM0SN9iRfhebKp7FetBfnB6V6uXz
KB9D+XjGJvuYRE8cEvj/fDTBnHWXrMkfJeLW78aauolB9q6fbBkYTCu5TPrRi7QzefXgWumL/WS2
qNOOIPAox+rdcCLPf5Y+uSTL6H+FDNQK70Gks1WMKderxcPKYdGQj7oHp7fpu/APCDraoYz0clHE
CX5Ddt7D34gEbYxY81s/Leyg3H4PlxbVyPTFhZYkYxKvj3+aaGG/NuGgvDlT+pij6/8oQ06D1EGu
o84s4apJvd0ecg/AP2upGjRWexHlk9HJzsKjmznlThnJRH4IisxTHaKclGPYoODFsovVPthVUI2v
KP4b6wXBFPztFDd7wIdiOsmA36jG9RbnhoBmjUo9r7G3uUFb3LW5dZECqlqqpIEcnwfPUpF1xviu
zlpQGarj8Mg1gV3TPUatfp37vthIc0ab+Rh12AxIMx0BaypjngPSyLQHywZb41dtsZH9Pdtc5GlS
8oCTDfF5bd42+J/an84H6y3cIFyDdeuCZVRyLxczjaZm444VhaC2RfBM2jI080ai0tm75r6KHfPO
01LIcrj+XcRuK4xgLIH2iTfSHBx4gIiWO6f+7M7jjLF3Yj7EeRkYmwJHFYBKvG+kM4gZqTnNPwCt
KK6rafZIaoczUOk7mLg5z+EiJTwttQS5i6WWIO31Vnpr0QcGtz/eLXN0SnW7D6ZyHIYgLHje5Zh8
vtcoh9w5funt06WJC3O686esOk18id8xiM+XOtV8lWbf4EUHWuqldBGF8Bo8QZdJk11Xj0EUfpMg
aPZooS8/IEQU7lSAdD54wIGwHanyq96gHLuNmtqCCdB9EWSdMljlro/87tjDOkP1xf9o3kaLWu+O
gEODbZ5UvAwmr7aPsrGL9Hs0VfTHdVs3DFqw5QtY38ke7mMj5/RHq+66jUzol+2gDDA1thKDr9Oy
+wMHEGzLOalhkVUFMjXsvo8+idyNIztGl6fS4zRdcrvmQdY3VGNxL8cpsNtZ2ZTciZm5qQ8u+RHw
CIbYmVP/wH+hCPaOmgZM7aPjwl/GIHT5EfJb5H/XUGif1h9iFGTLHQtLc/k15Re+zVp/UYxBeVj+
yfeyXP8OiQp626IAG5rrXy7TKY1FR89qnlOzO8UQkXhhLzJ4oognknf4MWwSKG/3BTz7f/TxlkAO
98ouUtxha4BlOUZOZ5BNLRVEwaI0gIJmKOWpWXCRt6b8c+WdY66jgpO8NWX0FmzzCv3i+u63zqsc
NDqag2+Z2GsYVnIoh9n/Axwj+zlgRBDJ4Q/Vttk8oEwbnfTKjU9FN1QPeujiVRCb3lvQOkClca87
6X4KFtqGOW4mbnwV6KhvqwlPuDS5ClpURqU5L9iLwGH0FmwF6jPESWy/G+sRwfb6mWPiNzn1tGQq
AG0E2ckeyur3wT5Tx+PdhgLosJOuEu/NjWHH9klXUnevdU5f3MHvwgQ3o+zNoX1ijg93cKrxrZEP
lnwK0mGHZG388THA2cal8JTPnz7GCihgDmVM0+pgH6oF3HPQ91m4syonOSYTWHhe4zqyWuxfkA6b
Bx6alQ6aBrUkBPG6+9rUr6Ad2kMEQn89zahRChSQXDoUU7/yj2s7zrvoAaw4CV1QlmufTISbdImm
79kiYCFSFpPRfZk6QKXSAlLdPGdB9SUf4+qyymE4NUi0pekrWnpCHE4FsIPQDODu1t1lSqluBDHw
K3gA5BF6PG5nzHt3QIU0qqtjGxagwv0aW5JMV9R9j4LdS9L46osDYVdze7xDltZQ8gRTDB0lvwK4
yLYN627Dk1o5BRRBXqLcdB6W9XKs6HfOMODoscM7AYBb4qhPHA7gjGn9m1ygwB76WPWepOWYlr5R
Ylc9SzOYVGtvtpW/l2ZeV915Nma+w144vOlN0xzioTHPOqZwj+x/g+0YkukGGpaAcaZPLgAW9X0R
qcNW07T4sYlt3FbYZg6nPuq+SN8tOFCU7iGreZtbNu/0IXkEVj2e10nkB7T7BNs7QRX142ieC0sJ
VtaYwIOkuYKMGvvzaPPvZrc0SzSTt7nhlPeJryXzO/VMbY/CHe96xSe3gu7OombkO4dy0Vy6XbpF
oCkBY3MAUNbz7mJUUWtK/HJrDqp9tR4+9Ui3zJI11Qm+jjZQ3IDMDB4oS/xrFNreFYsqHQeTirq4
jEhnqigE1QlSGJDCLkY5typfJ8LbKBx2QIgUYDe9d72tI6OmytaVNzI6ZMR+WkpuK7+tNqFDhlia
Mncqm6OtGM2dOXkw6pwGWUjqCLbZZqfGsv1dvRgt+QP4nQGFhbNutpzZpjFan/XrAzxtuy3/UN2D
fPPloibewNeiHA/reyzygo7HK9XbKMy/fMjocwyyrqWpZVswufmxW0BKcoFUSfJnfk7zrn1JKqdA
bF+Hn70EJFTs7quudymJzuGpmizlxWrbZMkFZX8Giv40g+97t4o8visQzk5zz71Tora5xpyD91Nq
m+AwLHtRTum/2013Xp/TeownchY2PxqcWGDvskbYqotPvdE8dilfriFRqT3YCrb3DqpYVRJjVaxi
HZx6HfhQy4VCVqfuOaMgcdcNvvoMF6/Fu9XLvg1GdJUTVIuGRWGSF7F0cGFgBn9Xh7bZK0nA3+Zk
09XVveEYmHN9PwPPmbv6MLWZwZ4YtPhSMFnvpCkDv/SVvq2gfcU/0G2gUmqff/llBZlHUZn2bdnb
2kPJj/XN9HgblGU0dVDPTvN3GWBsnC2Ox93ibjz3XnuXTQM6uP/q74OR/aSEFH62yA1mb04cRFez
T/vTTIaaLSElFumTS8F58Cp3aewZWA4Ov0vrU9wtRBmopiZqhTbKL8vc1rICz9nZel+Qt+MH3wZ+
aWpTa2w7Ryl3twE1GKKtmWTmjqqEDxIgQkcdHyE0L3RUC3TPPMuAXFRYCgjhy1U6rCVQ7njCFJcK
uWx3srfwtPutpXKALrAfByiwqOjcNDrk7v8v1CHDyP59SH/c5t2mkPqOtmUIJtWuyq1Z8FkPGjRD
FzpfQPL32XROsZKg+TpD1YssM79osf9dWtIf6qp60JH320mfXOYsbbfARCaArKwjfRm8QVkaS75g
47iAFKaDZfnuGRZBffFLSsH6zGGAY535ID5XHmAeLEWS4WDJCGn76H7WVQCrl87C7qSKH8ySFMCK
L87Vv8exYze7sOxTXR9gQPvtikzWfGc+ZjomLDJKKbd40D1lnRkvHP6ov2qRZez6snB3+HX1D7Zt
9Q+oXQ4PZmz+5bhWfpQuc+lfB5ewtNyXthaskbeJPRucozqWX2UFzee/jUzyKf3t7GxOdrc1lO4d
6xR29MsZajspJQIhBpbFuYVeSN74R23SwIAUakP61XC3hvEsG8m+MLccgJNXOTL4fCil5feKuzG1
wOR/8ai31TZAcxiyyzB66y11fDS2pHe9bWJd36tejaLxLYoyY3Nh6zkdjd4otjcYepfr/SHHVmFr
ZIAcbgN6jrlSWFbXNuxeew2+nZQVh9aBZjPBWVVDfZVOu/VrleHdK5G29ksxUAqJP/ulq61HFF5L
IG23Um3PvteBqoMbWOY/3PqnnmoKUJ1xf+uTEB2NGsA9yu+3fs8lQYRzicb3asHHojOvI5uWJ7/b
Hj7JWe2O11JzzIs5K8beT8cZldL03SSL+GMJXcA+n0IHP7EuQDQ/QtEgey8Lw5bQAGT1gW9G2b9j
uBdXWnEvWDNBpMGnuRudyr7+u8tU2CII8kz6LdVbo25dPyfeQGpLl0ycU+xUwrov99MIHHUzKWN1
GlX14WaBAtB4vIqCmPR5iV2dOmvi00ydeJ0lt3Kpqqg+jf7wUC+aYrf+BHuMCzzAnVLrqbrxiz58
mDl17Vqj7D53usuIq5jhMerTH2s0QjuLi/IizOW38LmJ8IAQPYRRiqCoTFgurZd+1dgGH2/9sZ/1
h3LJCoxdUFzntgTdpBTbqSG9vpM+L4kX00+gCtvGqiJUAQhcO7OaF86mmBA1VZkU6Hma3Mm4XIYA
pDvEG/TU4eVebwMfs83KO+aDD/Um2CZRkFzJNyfXsg9HKr8/27GLyRgEiWLTemVylYHRCmEoyG3f
5YucFgytdWK9BE15krc7ffkWIV1w8lM4QeuSrtwqzfJ3/uvHovtQZ0V97ilEXyZ1zi7dFGYXacqd
9LFFQQ/qv2LwziB/brTgnlkgGg3i5Pa2gu5qLvLuZk6xy0awfB60i9o33UORwnEcsjT5owFe6jZ+
9MPKPRsNH7V8pk7SnEjk5ne2XuhvkZP+kAg79y+lniVfkSJHiYY9kOQ8xkWvClkcfLo4U+v/bqpL
ExTGx6hnuB/Bhl33J5RCdb7DkavHew3U+dlFDOuuzMsBeF5KlS0ygm/q4Fwti5R01CpbG72xP9tE
G/EPz8u3CsPy/dSl3r0+VQAF1vUaoy63vQpQ1U2X01SMhq5I7UofB6oKHYflpDkuMUpFe9XlXQKb
GpSA9OUSI3NIH2GVvoqtWpQnt6nXhMqOmqS+ARGoHPTl9BP5FWej5W5C/3Cf+JH7EWggN3pU9elP
NvkfIRKnFo1+jfoMGKDVmxvpk0vMaTVr+/wirWjWoZ82qb1vW2h1I5iq+y6K2G8U7Qk7GExdfnZJ
hAxiTJJRFn/J2PMcMs8yd/NInmFrdih/mtr4XC6sm7HpFsMEMJVQx79BP9K3kRNUT1WLl+agInzg
dw22JVHkbIM0cn8nhYrIXuD/BVpvFyTTfT4rNU7dEFPDoh6vXV+hYCgs1hitrqjMm+VL90+fBMpF
GfR3mXtjvK5z12UyhFCWldW55NMGu2wrOAxBbAxJ9YH/lD5ODA67d/hzoDlukI5bU+7Uz1GfkB23
MLTvbuvIz4gSZFKjQZ/3nhTNRvD8J04sNqcN/uBODbcJScCLtG5/Byjb+Qyn+c/IvI90vXhvqj56
MvPmSxa7xZeEfPkpADCzA2FbfLGbUQGJm0OQXpqd1cQbnXPJgzSd8MrmKKa85igbNFmRwrMi6060
mrTJwjKitl94hiuPfpn9Ld09bMbD+DMKWaJPUdoQf4qyW7LAkedNX3kBXsEkf6zVGcHfov+0rqWP
6qE0fMyKKiN7KzBm3ZlZGN+1XpWhQOaH5ygrXADljPZd5Tx7mDDKYLB0pW777jrkcMrqrxaYxV2R
5MNdBxP8rTHnYNMvyuXTGKI5E2tfIauX+3muwvtCCyIgYy3/o+xx+g5tYQ1FKgDF0CQ3n6feBAba
NT4btWUz5sZ9uqmWuhdsTcDUIeK5U4pPq5ujFFz8HaCziLNq/1wkYbgfB+/jbv55dxu93SFRNDyP
oNr3/4u4YgIFwWv4zs/MUv/ijvGWqtAElhHst4oExDZGz+j3XsteVpy8V93Nztj/nQ/Nt1rBjE0P
fRdcReA+lei945sNjRRrgAjdQtYpFLXamNli09tizrGpe2C8j539uhaZe07Iltm1qIYmzX3ndc1v
yAsd2Nlj3DmY3V1v1vrBBR73+wJaaisveIvQpr7atU+xa+lX05m3+lRVwGmL4WRgm/I8T/m9XlTW
u+FG6j2K7IvAsEHefSqGI7qmoIOXJjafsF6UwriT4KkaqNLaOLbIaFCOL3kfdk8yaOqHjn/496Yv
sKtywzdkpdV7s5/cgp1Afxp7hxdR7qn3tmHOHSVy0L5zXStVuysgL00/gmSs94GqHos61w+tAZsv
9bDUggCmbaLEyd5szRpfqjzbyKBI40CD+W4FZFilS/PAHdZzwAncDA592VRfM45ubt1P38DhspXw
detCbqR5bMaJ45brBwcDosl+JeCMKUlmkqmvNy0RoeeUVk/J/ae+CImxQ44Q4vmzYIgEWn02bJM+
NbDPsUDKLReZ56c+exgKqxandGxMd8XQWG+GrSmXwUpLTCks6y2vm/kJucCjtJSILsyni6ibX6VH
zeI3FSdQQOMM6RpiKY4dFmdZS+tJR9b4Bh6kKT+pDSPoTljZUVGMc1vdT5SLbyZNCZ6eGQcusHNF
ls4H6G71PTAqF+G0RR0I79ylXryMj26NSvjSKUGxAkfmoC5t6dS7+CNmnXOLzFObRM+c3OGtl1zS
Xu9bKt7czgGfR0CB2knvy/hoKjlNGZGLl1umd9RM3TmqFOfDqpsvcDwwGJdbKMkw+7QeH+04q0+/
Dn+KXG+HyFF4PU7TZm37gzFf0GqYlK3c+hX2F5h4nXLrp+2lMeRFuCvSGrBbo6Oot5S8qLKW4Wqk
KW25rJFyW/cQ18xmjjdCtJE+NE/d5oB0wT+EiAAW94pB65R4PrpT8k2QYr8Ih+iNOsngii27jf4c
uMHPboNh5k7HNM6/rVaSsrDEeYqOqUvW8jlAzQp8ENt+tUP/k/yZkuzdJuW703RXY9TMR7UNrEeY
ajnJp/JhjdCdJDhg+T5tbyGuVpmPt6VQO9gCs9hZc8aRftSjs0mOYeNNSv/mDE76FBfzSQalqxuL
vevZzXMVz/2bF9jIxHgQq2RwGrJxX6BfcOhGdXjodYhnpr3Ih3lJuJdSN/6pxQPQV5IJy52V3gdj
BO1nG4y58yguK70HLGYoJw+hMPTBxH4l8Ep0FnVPP64hMrDxsm44f9hATE6onXrMjEV1LE5IqBdB
4m6ladjJuIuLoF5H1T598u1Bey4iRX82y4V74/yj7+yHiDwsUoxmHyJztOg7S7Of2wkjPoihA2R/
dLaRgg7zvUhBr6ET9BeA+NNXN0Sq09Asn1wkYb+suIThgTR9vQlLlxoiQEZs831DZT0blOpqWob1
iq1XAsma6pHQLPoOYUxUYtbBYGFT2O7wXnZlfZUAiQcDCIB2oWUgYWA+ePNwRZLZepUubSJx4mnh
pilYOlxwFny3pyeohCaaeqjo+AsSQy6mqjmnLon+unXJHXpHu8bs/Ku0ZI2Sn7S1nIV9sawmA7jv
OSerUX5Il4T9nG5MJObXH4wocqGV9QpjRvjJRr8QTqgAklcc8g3NrJZJdT/pXz4hk28A52SBOiNo
g4K+X2d369wb1jnJKMCWfDCASJH1TfL7SJu1S1F6KJKkS1pY8y7J0iXj4gXqFTM4eGkzqLrVwar/
4JWhXdZime/Wb780OwMS6TpaDflbZzjJKR0N/bnpYOGUCxheaotlxaercaJ/NWt4O1JqlGAZlVJj
vQTLXNQI/RdVwwIZcBsACwpqqDZE0bclhQLzIjavajNq026y25zdcVBxgmdEQex+2qxzssbfooKr
SdplnZOxs9qGWY0I8KmMilfJICV9B0EnTeLDyqu+tSUXJTFyl9tTveXUFX0ESlsmyvAtcwWNGsCb
pI7slOxs6VIMWuWHRI7IVy333tfc/IxY1CERwaLBU18WSu/REFki08JdbZ2HFtsJ4N5ZUjuSzEmb
1oAfWXbHW7qnisePvtCKOXZq9vLp6sLuqJhLu/k53mk27dsav7ZXnmOGiJgdesahtNggla377nf4
zMolJBv+oCiu8zDp4WNjavUZazp0UDPgbw8TRit7VyM/LcHSJ3dNQXI1Gu9u0+VuXbdBvIWjYn1I
KpKKIFb4YfKjUSd7773uMRtUcwh3TVkaGNVZQUnCLy0u/GsVF7m7XSrfCz+Gf4mp7ZqRoNeSc7+I
LC4r3EKMCJM0vUnv5d10e0F1rfOqqkFx+uSMLKPLgEES5/QBsl6A2z8HcIb7Z8ZtKQVQhMyQ9yK6
A8Wx1gEODoXm40qeRPgud+lvc4VGFHm0B6dDi39OVf0FK7qt1ocaxnD5acnQvklk1ZAfTObsWVog
cb5kY1mv8zAUQSccGZmLDGIANaCsg2ajrNpZobNze0QFZFSpELD3FlyUNHUTdejERHG3kF8oqhC8
0mtOh0tTft16RnU5dGc0n6L8Hr4TSCPk2OJL5xtQDTJ//qfDbcY/fGiFh09Bmq/Gl7W9Rno+b9wt
VmgxOS612jp6bt5X/4+081qSE9na9hURgTen5au6XHu1ToiWw3vP1X8PWZpB01vaMf+/Twgyc5GU
BXKt19S9ftRjjPkCijjZ1FIkhbcFfvqvXRGjgr9HN7oO1qI5HzxUedAu5k4nLJaADbw70XUbnaMl
Gaif5Cj8/LfWQJLSwX7t6Ftyi3ic29725j69KuEzWTFG0WGK19sfA8XBentHgQ8Ho2mmDqGR/SBV
A2r9DcJShrH3SfIPyEJE+DIYZnfb/D3qKtzGqFExEIpAkKB3MNKPXCC0aoNYaAWrJfMfbfOLmoXK
vYDn5kqTbmSYmysxJjZO/lWeAkQDbdifASLeU9pn0yfbW68mjvhiftc1XiwrvUnwhZs+DlC2iB7P
H4UItKd3JvZG1V6o6Bsc5v7bEXNb6bxV6SXRQ2fayrBzhrbY1+l430oT902rzvFQJp/iBGfAQPGc
o2V59dGus3KdjXhZ5giRtWjjLDV8x0+5bRgP7WA+IuBsvVFq9cDEjPa+g+//ikHVohpH6y3Jmn6b
UCkBd0CYCa7OSTG7aRJFOcCRxqR+Cgsy5XNmoD6J3i2JTBWlIxEPlTNEaTHqTtjnrAYDDHjrBnc3
as0vu03v+MtcQixHdN6gdeCbw19Db708APXrqJOlnaZjJNjBQ9hoU9Fckusftqy6F8UvrQdyRCfb
acr7ykLt9OTZgQuTJjGPYwK6AbgXDPmhDx+rILUXmiNna4wRx/Qg4y28uaETWneg+tVrr7K6GCBW
voZWFKJUhJstCVftVasLe9OAVCV1TdPrtG5hKrgDdaFBSY2b+3oItYl3T0rXb2ysp0KEwLCXszFy
9xZRzuc1OKQXEPRaVEVZcjrdW7eNFl4cK/Z2IaWbg+Lbxh34vWjrghWfWCblCvFN6xmBjhrFZVOC
G5YaK4jRBs8iLdnTQiH7hYQLjmBiV2zCSi1YI7nBau4TxwSWoy2Kwm6WLkbR1y5S1HPLlWhGy4q9
Tnb9VYeHJGv7v2C0rVKo5w6RatE1Q2alIQx+iUUbWN8X4A92Qn/Oy3BMdvzhOAvWDcGkbKc3uOwM
SM3jWt+a8kqMB4ULJNK3fnzQuBPNeAyTdTKUOLDOcBAB/nBQ1FuC8W7Woik2t5ih8bMJGvhem5Xe
ksgBTOKb6tKd4BtxAVg6ZA0tBErFJn2NU1e+zh0G0JWhaCUyGsihCsVTBB7Gpe/Kw+04fdJEBeho
blS/beDU0BR9iR4Xd5ElPYoucSh8w8+JHiJLlHigxn1beumQod+MQ1NtRLNRwVkXLQoMomlXyrOW
uMFVtJwHBJf1l8gtmmuiNI+l0UgvYdU7BzEfYimolfmI6kfd/Vi18tdpJ8u8207/Hz3/JcbrqvpT
QA5ttD00+MPixQQAuNagyx9jo0uPdhSADwOM9VzZ/tfOQcZfg7uMEnjxpUkpi4+a62Fr1EIn9EZ1
51YNCsCZVC11tJnfc37ZfhE134PS/VzaaXPWGlDXg80iPLTV5N2F8Y25k2ZcJJNVlBxYgEYwAnyX
PfPZBT+PwlWLHoU9me+Ucfo+BPqqB0r2alJd3BlgZLcFag9vunEVE5aSbK31Me32qHX3z6EPuW06
US5rHuonZYMHYtHfmw6QbAeJqKfI6/e1qZk73zerxRD3LGWrBrRPI+lr8XWK34T4dll0b9Kw0U+3
73r6rRhB1yCU16u7ua/0I2+tD1ThZTFd+ff0xjhS6HGD/c1/aK41hh0sL3tUtqJyOPffyozTaDeQ
aBWjXqNfgF1lq8qT89MQ+/06jDP9ycqw85PV0PuWkGHkgqT/GKv46uVO86apurxMeXi6p1YB8pm/
yKEx9WgZaYp60Q03Wfitbj95oHvWoTMmx6RIgiNiN9Lali31KbMLqsBFYX33VsgYJc+onZydKWno
TtnEsUa3KiC5uLbrmByiayfKbQRFddqWiGwmMZQpaD6QPFELl7LQt5Osz1yaGxwz2te9DGuJsttc
a8vHnFLWHCdG5hjRxAD2r2LeXOETIykFuQWAh7eur72lAF8IGEbCX2g12KnPf9SAXZdmOX7hKM8d
RIxAcxSRDEbTjK6iqw+q6jSQlMMxz8JMhfvNjtuPhx9EHm0lXSnOaSan7TcplNTPWqK2aywVfdhY
g3YVmxze5klN0m2JhNytS/TH1nAoeMI7BpOatugydYyU8Z5Aumw6XAwUTlRvxZRcyjAPgYfm9a5l
L3K7W5MRr08IXCXXYdL17wa32rTkWpdN0CfXeeCfsWJQ1gAHupizLEWY0qbQFaVoPCKyOHFGzG/Z
pJ7TSXqOqJzUblO/bfda1RfXyCbpHqM8+CBbymPblc6hdCo1XViFA6mh6i13LdfyX7si4NYrAm6x
NclQCqRhuxKdIqhw3dJYYgWe7WNkX2o/Ar6nFIZ7zO1HeFXOCXc059R7eOWutElcdVC46adWjltE
2RfdbtSKTyLQoTgNBGOaoC/tO6+sA4z3prh46IK1ofEhiZgRIiX3r7Q/SEYqb0oordNDSveWtgHa
oGHytUcOC03wNLla6EHgR+qJx5hbhADPmZbya0QOJnihAYP3rTb4FFh6MylqOyese7sX20GTgW5u
9GiHK+jb2bUTfHJbY1gVTt/sxaihant+W8VjEzfytdHDT1kWBJ9w6VK2uWVD3TYwYvwpyKgEd51V
eZeyUKOjXfb2Smcl/N6CtROCTBJUN1bFPjxPrh9r4Y1XNgFw3dA686bxVQq916YDC6tMDGTZiD6M
1VJtnf/bcXhzdBuFZ3EcAK3s7OvepfYCm/xdn51NNcnOol/s/XPQSxwfWNAUMg0gm2Pv6+mo+dCu
SpRd38dvVooSTafkyLmDjnAmTISvhdhaTXuIpsLMq3xn9WFABAdd1myxQooW8xHzLNP7O0bJ97mH
H0SrkGSOH8ayzvcoqGWrvHSzPc6NiGRG0Xjxq1TdjlUe3uVDW99Fct5se3zB0TxEBFfmnTzLIRbb
9tB273mYnrAhmeRkXwrMNbxFaUSXPJW9d4zp1IUJAv6p1eG3gE1mTVwuWtVVLrdNJasXfOWGlaQ2
+urDQAQCHEoF+ZRAcjQTctkUbYdrrQO/d+vzWlc72qiwonCqXix5xKYgkspgJ84kOgct+QoeJ18C
ngaCJgVRc3Z5XXWqn29dsWsjyFHF+SoMvBE7FpoIwg+IRaMDx+NxPAAPm8A0iup+BQqucq2fWl3G
am6+4WEl8VWLwDKJLnHAfCMM9fjV9qJiK9L2vqb+CBTMhkWLBCDPxWJ33nwU1wrT6mflzqofykkG
yMB6MosD8z0xZbIektHd67ZtbAfUVffm2FhnALAVa0C7/NTV0j3uUC5W2a6+9wBDpVXXfpXQzp4W
QMWT6mCA2GJCdZSdVj1gLwXDJHbre5LsqDEgmvjmJSmygLr2I8QFAPHth7js1VMn7CfaQFl8aFaF
n24dWU3IKCCoHpKe39XTJV1cl8PJlLJS9GdxgZ8v63OsGJhjUXt6Fq25X8RGAT6SdoD30klxkU9C
HQBfmsQfl1YBjUo0LWUMjpXlfRetARbYI+z1hzqUh1Prpu2jZiTh1oIejrI8g62Z9g+hdxuz4UIt
RyCfWynWzAvGYKtZH9etDBiTg+ksqfHLMbyQydGvjORD0Zf1w9i+DIZfn6PRQ2xYd4MdaVt8in0V
0NzUNw+YPPAsyqL82VdPe0WqBTsfx+/FHMzNwnaj/iigS01mmLj4eJ9viKcPcCYBbKpGj2/Od2/4
p0Hgp0hArHmeTBei6i6ZkQQbc4wWQ5ZaKPE+5QATHg3qek9eh42pM4bynQjt9ciBrCApE91HXWMV
a6zFl2LK7Ytlju1BtMQGAIyyc03e1fwVD9LGqQYPBQGDu8f+F0AiOFRYtApgrhtq0Y9QzlpoE0xR
YBkVq7fCPRlKCyOObjwUeiIvbcQgt+hC4B1koSicKGV/hdFdP8i5Hhxqy+NfFck0nUG/5C5qGEEN
4GoGxol/6ij+x0ZdFRuqGx32JX//r2+Pr2JIHGkoSFZHBlTBqWgsj82P3qi7o6gQI1tbrkNbz24F
5jLKojvotZCypnpzmSF+pbh3WWxG95SAVg1uaKCCrNhdJakPZOlvbOyMko2Hhz5TjZOAzJJY8ret
0BnjUVZTIHPFkyWJIPsmR9Wtx0fRIcVytGzsCpnbadwNAp5vpnAVdSco71MherotWdOmqO0Ujct1
HPXGSR8y7lmiS2xiPJynftHw8HG+QQdKh39T7g1382Zsc4hjodbfZWWTFVAHaZtdiWh3nh1EnOia
jxB7Ti9TScrPXaUFd43lF+BAER9vQExhCZP6n/w0+Qw4rONz/kmf0q3yodeT7s23Jwae60UPfTkM
m1bxEZevm+CudtpdXej6ApNzxIamTQxp5iy1lrspg1y5DYg+MZoZ9nBucB4K8GReia7aMciMUYnf
ZrqT7qAGYbFlVOV95uo4HXfUrW+lE9GOyvyvdlh26UG0rQIE1TKZ4kW7mlhKhd7iNFJ5xWaQKaHo
Ruu+VXaOmCd6jGHcHhwqCJ/7atIlQS772mejgo8dhsqSPgbXfx7UT8qP00EJOb3P43SQ85uDetS5
sUoIa5RJyYCXqqSeydQtixz/E1lNSduHLCIRYfBOEJdYE06bxokBbJtetJv7POCJCBaV3Ur0iQkM
KFr71oDVXUzrSdGnpJPFqEURocJCASItG7EnNl6iYdloFtwxFPnngNJ7MnCGv5rkFCfl4W5yeuFY
MSBC5llyI4kXtQ6wc+77MEtedQiL5DU8/78mniexvM6GRnuce8Q882stSinaB9p4/dAfdSz+xzwM
98X0jermBEqB63L7vm23/7WpsZjpurI5i9hG/T5oXXwPKLE95BBgFze/TNdEsy7QWwvuJH6bptqX
V03qlzf/yw5O4abTK2s1G2hC5ToglJifWUzLD6xl9loWG/sbREKAJ24IjGKVIUV0Q1aUXUmqwFF2
oxKgMZU4yiJUahUr2Xo4z5ux04ZzZq0LJwvOIlSMie4RrNA2LCCLzPEB1ocqgHOmC5wEfMx0/Dws
Zuj9jZhu7hZ7mVL+Ot2Hk81Tgsq/8p8ID7fKUmg71l4KtIcP1SlRiwIM+hCLgKm6NZenmkiX1p7v
JMu5nDWP3qpVc1uUxoIpWmtcaS1OJEatconot3uVTPeLGXfK4VZrm+RHKYF/FV2ipCc2U1ddYcB0
q9AhoHFrzoBuaMOSpVwTL/Uuo2T5z3rH6pRKv3UXKFnwHJUYO2swZPZi1ArHYu2Fpb4RTZzZqf30
irESwcpIIVuyymwpRjsIZECw+Ll601Rt2UngLgzKybQKP1Yec+OzGLpNhqOKM3LPEa1Crx7Eq4oV
0OwkKF97fl2QeAr/m651MmiNqYmHbXC87WLPxC7KhUexhxZlcEQMpCaPDWAyM74ovmYeoBP/3GhT
0xibIgWAS6fsSCZSr3b+s92VXvmfuyL0dpSY4Lft+UwiRgGaskT2uSUJ8ddLsMSJRduyBhkryHJR
S653jCpq1o7e+8e5GUx9+ThEkAHV/toqnb39EELRMa4WtxgxhTjG6rUQNxasQaapxSFi8MPUom8e
EHFkir5Emq1t5v6cZG11e5V50o4bW0nQEAVJcwgxQjyIvd81/5e+DzP/96n8P72MuPLdaDG/wP8+
TZR03E9+F/PHV+OoOazTYbiKo26nu00DDeAfp/517HfTfXypv8b/MiYOvZ3hl15x9tsZcRGD2Ss6
/uM1/fvz/np2MY04tIoa/AzmueeRue/jq/p1pv/h/EkM6OHjF/RL+5fT/rIrXtbv26U6cr2y3IIl
aZAe8mkj9jrDSD42fxci4iY82UHs/fHYOWSO+3C2P071L479MNX8Suez/XH6D8f+i7P9v0/1x8+l
kaR7BLoRPZ8++j++2nngf361Em4qEUyFf3zT/+JN//Ezxd2PDNi//UzmaebP5HfH/n9+Hn+c6o9n
++3nMb/K+ZP/49R/DJkHPnzc81QmmmRB5CHq0mB7Zy8GHiDOA6vnpdFVeI+CK1eAHdLpT+iYtoFu
H2WJsxaBom8e7doQrsM0Og/cZgDJyohmgLidpkGs+eeEoumh1LNEag83iTHHsaIqV4XWyyfJS/tj
lHkS8hPW8GZT4K7TQH12MBgGPidrl3baOIFpH8PYQvmeltgE0NhZ9CfDNvXCSVWpkszbEd4AmC3S
G+UWLQLFIeQgqEpm+WGewJQ674KU84d5HW1EQS3GB9TtHe+lqhRzkXZjc1d0mv9CCbignpyax7Av
/BfTHr6i1oyn0NRKQ8QcoB1eRAscPMqBEIpEK9dGMlBoBolZvfhR7pxgkaFPsMnLYjKaQgzr8Muu
7nqluuyBD/3sbeddEUv6o0JMLkQwJgBXCDjcQKcZlYmVbbrS1v3k2Y32kmDmTF0of2zlyHvta9s+
+H6ID3ypIWTksrzW+qTeiNEq79tlEEnKQYyqffDcU1C7mq4J/oKipjKVQzMkXhcJ6PZ3iG1fEV9S
Hnw5REXdDyYvhLR7t9J+SWki2CYlHliu1ncXCwXbCyYMh6BN9TtHztVgrUlICyA1c54jcoRhzpXy
LnpMAkzknFvnrq4xRJ3mydtJR5hU9w5LD+dEYvLFBQaBq5TcPbkIA0lZ8GSRecDk7kiywdromJ5f
TEcHu1ejozeSkLH8zHzG6ExFrLFLMAikaZqko5GJAlQ0NQvfdrfAztUV0vLGs2lgk4lBi/tzFF3J
7ehFKaQggrUeHd0EFO5aBKcDXBkklIyfo8NYbMK2DzYiOB2hDygotGxEsK7r2hoVA/U2Cgy1WStO
6yEJKzOzrMTrGAmQrQjOssJZ6YOsbMVb0Ehq4ackeTsxc6w61Yplc7UTx+oa2OysNbSdKeHaZRQ+
GX9eLr5NbXrMySe8OiauLTbLzDGNpEdHMrBInLp9PT+Fek/NdhzDV62rgp0RFfFajPoyVvMS6vN7
MYqE3jfYNu5Zz/Lu5NTuWW77cGXZiosBuFQ+NZA1d7bWIbwzNTOtVs5pYl+lfiiftKasntohWXph
Fj2EpfSiAzW7g6Y2bvUsypZtrfc40XXYkrdpd4gcM8VyLPmKFmD0UAMT3yYTeD5Wc1h7wdCFGzD+
6Kw4hvLaRmgjjWpSHkWz0XRsG7gl6pOHjjtkTxlc0twC4J1XUvZkyBGKoYggHOIIZhb/F3dTZL0J
9E87D3Gpo0Wk6vcaGN99ayKuJPp8KMb3luy1m8JDo1v0iU2WoEdVRw4JoelYEacWZOUpjscI2TKV
GFBL51K1rXwMnNCfHM4eRq1D2kKBdRFZB7UJ+Dm7Zk9y2cnYWqj934mNGAr4696atZy8DxW2ZD7A
pGDEPNEIC/8RiDarP6tqXuI+o/SB6eXnrMnekFlCqGcwcOCpsnpde/qwobJQwJo5zBs1qir8q6fO
2q1+jrjkqRdRg35cr2Xl2Wu/NX4bnXB1f+tLJ9maJcppY+DqIEDVlY8Mj2KrRwwfx2to9KugMeNd
PFTl1spq756lv7FUpVy/ZrF8TuGdrnxw2ds2Ng+lXkGzBSex1KJq3DV2doj12ro3S8O6lyLgzOpI
3lf0KZmOFCaXnEXlD+G9oljbEJ3BU8IH3Hexu0dDUkIOj02pe8VWsrxkgYqCdLIMs930YVMtQF3V
NXrbcFRuu1lGlTlv22hdowxybCa2i9gTMTY54nUtp9Gy9cknKYAe0k6/JGkgX0UPKYbJ0MS3QMMR
IAZKR+4RIURdWvTplhJRnksxr5gq4r3+NcUW8jzb3ps1vmIBmJeV6BObNHXSq2Y946seXWzKWNdU
W6aYhD/Zkf4UIodwLuK6fO4mGKgBIe0kVV75jJYeTG84QEgGsTh3My+7d5Qyu2fZsR1CyTzZSBqA
BUBOkT/dwyQA+ZBbo7qyclla+VM1cMz7dB95YDB0P2gmud8FUMJy7Za2ubQ9r7uz6/AQF71939hO
D1vCV9duFcRvrRR9qgupu/eHko8S4VKqoGWyUCSJilGqDShSDu965zZbA7DMAzVgX5dXrTea323J
vGLfg/xGMlUMSw0Ze1Xv97FNCkKvw/RR9IHtOrVqgRpizj0wjrJ0pwXFeJQHSd9SFgkdHyxHYmjX
psyyFdqIwYtVddUCp7oK5E51aq1OW5S22lEIGayj2MgVHoFzU+zpmZXsyEo/pkWDDLroa42p8Gdq
/SrWDGsz4Eq2hFA9HAcbr2/PUXGEtJT4E55MSyeS0iWCttYuKkzlGe+xcNVpCGp4umTcu7G0xCRq
PLTm9AmVuMGtCylOFlITPg/+lKWmvKuWff/DGOp3zWzU18xzwNvVcbBDtiXdmACGzf6CFWp/8Xn+
2ut13WOo7iurLI+0pYl6/UlLSvcwVAjWj+oRIV/EUOz8MZD1dStV4BYG87PeavHRGMlUuh62Q1aW
p6cekuK6a7vxVaqxc1C23ElUaZGmmnO1VpHRm1exDyvWuRaGcs2k3gRHS8tzS2JC3VmAKNa3c99Q
WvnaUyplJY4SA0o4yrteQd1y7kMhL19Be3zLZVbKOcCsZzeOv8dBo3w3nHIxZk1F+bNzFlBR0ocm
QOS0d2S83lUycVkrQeGLHJxU0/Qtxbwzd0L92lINudqx9X2wlfStbhRvreptt9fLlupBXnM5czMI
vW36UFuG/lQ2Ntgq0G9Wa9fnmscKRLdB0xldAN88qrOVGE1d3Mz9sVC3UlfHJ7XojUULdLPSkdg0
24Oi1NU1RkDoacxgbZqB0YNNsuyd3xXe2gYRsurl2rz06Ehu5THMcCl2TFzaIBnVfbVTuirbWkWW
3PtQCxFzS72viWceirRtXqO4JJeX6N1eTpPhwe64PIoIORjuDa9znmW/xvQFUtEuUHLvCWngL7GD
rJ6VtMMZy/lwHVdNeKcYlXlf2xZPm4jYfUmq7rujd9ZDiycMT5OIkJeyWbyn+cbCIW2h4GT4pHXD
yXM65ZNipMpqGDXjxK8+u0M6Kd3YaQBw3kcyz8uwusqzfplUVvQlhdIzKStUVztEjcPqy7s8rjOS
+WGzyVulejB9LUdsqrbeBt+8jpUPUSAxT4qZhD9Go/oC80t9HS3bW3WUfq6hiv+8VUnyFsU2BDQC
dBp9ii9SE0Fm1xTgZ1p5RrU8/9Fqkzy9jITaYKBSlSePilya343IWFuWprxnTlcscYxK7mUzDHey
YRX7PFPjdZM30bJ2+aGqjaHvJgbSNSgbbVkraYWVVA84AnAaj3wo1MblG99lsAo8p8YDuyz3Tcts
YA0hCZRGwZ/+PkJi7An2o4X8QYAgXFFnawUtiIuaDS5q/pl99FJ4jgnf3CGFGM8FtwBl2nlXtKuB
qyuslkLcrS9FZAwbJ0A+3nPNclu4pXey1DzZYfDu3DlZFO5N37cPRR78ME1kY+ReOk5YV9QUVITf
82IvWqJfbLopYg5rfPM9irR2O3fNYb7XNmsn6rnJVpbxlKjpshiT7iGdWnhPvmu+Opw6o8HIylfL
pQYMbC+a9iDfUc77Mqp6csbbLb/igeItm6xKtqIZS01+jVXwraZOin2KEF1ikIo+mEGpcQElxAUY
YwSJ0sBrV8XQ1Yuo0uxjF7Tdc6s/9k1Y/YCAt+SGBJgkeFMyW6hwIR9BBe86hvWXtFPARjnatwb1
bCup0boOjUtSDdes852D150NiPlLOTQfMtvDXJC6oL1sMZefYG/glZOp97bLrWJYJt6Yb/A6bfaG
Brwg6+3iRbUcdC80kLmi6fRpu+4r1sy+avULi6eKexWSxb0NsW7RKsawn/uyMfrS9JZ1GAe3uxf9
ke7fG2aZwc7gJr3semsXozB4EoN4735DrjcBWpsiPN9V7UuMMMihR+lwicNxxQo+fO7aGJd2d3h2
rSxd2X71WUAjUThTEGuSsJEQbbEBoEZn7nvb3NcwpSdE9AusJbaN9l5xmlMhN/6dJoHWllyuvTzV
9AtDbbuzlafSgzuYF/7TyVvWoPyL3Q1wl6npNM7a5ak004+SmQQ8TYX9sB8D7wEri/ToO9+zJAzv
2lBPj71RXpUwr06pp1h4nCpw1RX5WS6d+NJk5VNuIhnS2fl17PJPrTUop8zIlBPkV2MdSlK5bDw/
vHcj7SEvZOWum1piEw4x789uDwJuZWNnhhX3hOPK4+ZgKCqGtEYGbyG2+D6xJLYM/vF11F1LbOu/
KLkdLDyMPy6p23xqAs3cDGnT8xuI9dchrvBTHJw71wjSdVG4B12P+l3EyuEuMwxrW9UYyPURuQCL
+lGe2NbKa5OdUzv3YZY5P4D4tLIB5dDr4FxArvza2xora2BAryZMwGVLjWlrch6QIWjiKq7efNFT
81UqkehCan+R5hlSuR5+IarSjO+WK18qLpAPtuMiLWVwh12g7gvEcyi8ZZuNcHczkoqT0sRass0K
iMaAE50ml3de5lIWDQrn06jhiKtu0ixof0htt05Zf3oLKXvX4ws8beNObLo+MO/wqeZCFBb3fYeE
+Vh3/lKFXfI1SrRV5A7qm2fmJxOdedZeCN3D+Xe3Y2ybr8BgIGC35buZW6zUFSxzi2bQHoai/AJx
1N3xLKfs/KxaxG4bfMPholu0Qe5tAjXg82yK9rHvy89xUAIiBWn56I6qhP4U1r9ca/ZwYtwdXlPZ
GSPWfA0uBgmxKrxqcoE+gOoPr1oCRNHRKuetKcpvNbifL0nY3gejBY+pSNSzHGBf4xSBdG7NOkGK
Lf6WRbXxpgVByWLbdQ4RPgJXy/efbDSJcehTXkrfVC7A+15Eq+iKioePuF7kajZVFMvLjCUKZMRQ
gyoNN0PCU7M84E6V+PJTrvf2Qg6c+q7BvGNVp66BS03mbtIKCkeGkd0Kxa9+M5Vp99lU4nS+9Vgn
36N66Rqadc4801lE5LI2Tmrx0MKlurrMncbUdP3GXFEWzRcmkn7Yj6GiB3EK9+kG6d4W+JpcdJ9B
jprvYC5uO1PP30OZNRr/jJGj3ny3CEaPpl/i2ZCee7X3F/zfMrAjpnVNCv1r17jFmyyH/tpTq34v
rKwg6ZslSmYLvfX1FW+BDI8GOgqj69bd+1gTXMoeghDiff4Xn1VhNhTOs+mYBbR3PdkWge28Jg6M
+6oMvpBA05f4arWnEuZGWa6E4rCQIRZ7QoVY0jrzmGYvH7rnUB6elmikIXHfBgvHn/w8VI8UTTtU
634yLbcTK+CnGcf7IZKTq5oU6TUKDNx2o+JdRLDCnajvvg1aEXpiuvE0D34GxkFXt1AVkpdjsfVT
Z3h0ixLr+km2rMdVUE2G7AsPmpBEyZ53Y/Y6OCS4HCsg72Z5+WukJuHK9XJ9L0Z1uXmRqprlZxCH
L3F3L3pdtSjOkY3GsNtk4D6Q3Kj3Tg1qDRZtumoTDXLKpKEJDUP/CqqTB0G+0kHixiW5UrzlhWYP
YlNq+nZoQ+UsWqkaVBsspHexjx2YY5j8FDHf+6x6O0ny6/fRUIGfaYqyN3zXecqj9oLYef0Oeq1f
Qm7pTvbgWcdxSIKVZ9fRm5V5GwFsVhU4VgpAIVz8NIt/F/K0/4wYDX6iXZAZB8iHz6oUqHdwJ7VV
plX+l1h6hRDQfdb0QFpDQDX3yDum6zJojEUJfZLFWmosW2ysHzNkEO8HZGF1qTYeG6vmkV6r3rXM
ABColsU6kVJIzrzLxaBB9MljOedZwEavS5B8q6jaFJV/UFBIOI+OU73kpn8HJKW/Z6levyT6JfXS
4tkiyfnIPwxSBb2mGrmX0R0e85RPwTPjdqV6fYHpvJzki1qRsm1rF8Yd3swp/E8soGCjPIiN4iBV
UYXIZPFs2EZLG6rmyiv6eGOOmGOKmKKzwTXK6HxNh3WD0lynSfwW+3Y8LLFg+JuPZcgAIke78fiI
4GiJDai68OBGztvNkqMxL1IWZtCRfT5yyQheg8jFKgPB1lfRl6p4Wn/YE6NpZv4aJ2XwfDI7XaiD
9CkQro1aqd9JThdegGMa5C6jcO3DpNhok2jB2IX+aYoFoREuc7WLNoZge8zPLIIcYsU8gAWVbi/F
gCSrpAp4lJP6Fei89kHsWWR2b3vO33u/G0Ux+WSJv0jryTw6WgsTbcJvSUrSTnYj8xHd7mQ75Czg
clPH8XZEFMMag+zLFAvjXGddODl0SFBgtEYHY65pIK4bc7wgP9xxXUXVqDOQsdKngfKfA+IINZAv
YRu++FYNqCgItecA7bCtaFaJqj6z3lG3RUY1Hb7gasS9+iCBob1KtZ8vs1wJv8XfjVzTvxqwJ3CT
Z9lRj4F6CEDmbWxLk1/caHyQPOSaNLd7TkcuF1Wtt+i6NNXaTeznoJCtHIakj6W5JGvRKU1D/6zF
eXXhu2n2Uul9bmWXluiaNh5LhX1gB59FV+IX+c7XcRfgd8kf08u/YlcQnCIl0O/UNGvIVV47s+lP
gaDaQknrT3je0AY9ckDI10z4s219jLMQciOXXsKoXSo1C8QNF4/xMICWbCfCSKAiAq3nTvFoKUG7
VT0cghLI+9dwAtXZA/SiThpSRAu4eEMTVJ9ztbVWXfp/jJ1Xk6Q6sK1/ERF481pQtrurq93M3vNC
jMV7z6+/H2L20LfPnBv3hUBCUBQIKZWZay1dOQoltAnKYk+20OUWWmfi6Lg0lpfG9dK4aUiRV5Mx
enQKv7k1gXoarQaik4XxNBt9tGDT9CmqoTOlxy6aVZV1EQfJeiYdtyFyII62g5Nf5qaEZWs51emJ
4sBQ6zZ+r71lvZQe2rRJUezgrUO8mB3moC73hZHuUMlkvHI64w6sJQqZS1GMYbIUHODiHm6iKgv6
xktCm05qLdwzBdAgWYmbJ7nXPSY79box6S1VQZBq19JyhlsSJK5sgizFVZO/jthqT7GG9K3IOtZS
/5PU2vKDvuQd63RAr2y08CiKoxklF3GqNMI8l4Ou3YUgiPAWz8m9rOmwC2/lTGtnj3wc6A+Ww9uB
SMtKACPQaMsWWh1NHE93Bg60N0NhEIYTGd+FliGASsCztMrwxxz8UqxC+pkCHtRyCYm4tiUnVgvq
B22KgrvUIhPLaMLyJSsSgqSzGfxohl9tU8J79985ejZnezS96we5LrRzlDz1vlM/sawrXXRhmuM6
0ouy4pAR1y6HHd0aMUvm0dOaKfNk3YwOIgNVbAjaQa/UyL/rRG6paDeQdXWYl9ch2vkFS0tVaww+
MGKnriSRC5r7bfEa6OSfir3oz952VBqISuixjGsVLF07dPZjaRQO1lPQf0t1C2dCo36KW/BTcxcV
mNBm/dbVPi53GowWQnpwBAZPYzIUeIbQxZuMSGPaO4gGuq9OMMPl0kW3XqdFVhsUOAEO7YyWYbYW
RDWxifikFTpBpqXV1rTVdXsXR2V6FAfgyUe1L0UXs9QsxEOkZ2GvigfN67TvtB5Y6vJcRb2oihrr
eX30omjQQhzUF0lwx2+tOx9UQ6JZ98IWihw9vPiO4riiqFpNsW8gMjgJI0gb0ZDWJzCg4qjd/cr0
QHlTKme+TZ3xkqVSf86dCOR3OsA6BqqgwNuOZrD/Zy9rZQIvtXYn6sVmayaKWZxAgNTklbsdgBIy
PWrRnO4EEW7Q+f0DAc7dKogq6gQnLnNlRPwbqmNRtx2wQ5xtJhnz7laH01Y+D3H8tYDXU3F2cms/
6i3eFZGKLjLURcJ6BFDvgl7kVVSJg6Je7A1AK6DvAQbyjv75zxmiSaYWobbbWldLa3Etrc8P9QJf
E7yLo59WFw266I3SUdQnQp8L7jXyv0GzkfdJoizO3R/wC8zHEY3WY6cH42e9m4+rW5KUczeIEuMh
72r9amkdWe2lgo6RFdzPZJF9ksM5PjkzwEC9dw4YSPJd1BX2KZ8G+U7qg/+xxxLaPv2tXWAE962Y
qyeopsYnjG84e4p7qYAPSRgk1hKX8I3JPwuDxIxK/RT4SuOKo4NkwT7njI+Ib9lwmTFXYE4Cil+K
YuoAQtixxqQoJpYxj3u3aZBZ0NIwWiAopP9LyC7D5Rbfi58wIlk6pA5jiziqOVV6i+TsqJeB/mgQ
DFsZUCf9IWwb5f43ASpFiRyHe3FQTaEAn+BYO+IpaJ47pwVclTohbGoUYXBqn4vkicBe/SRqkrZd
5nPY7cUxKcsgqnVMqOZSVIFT/d+GGH6x79VlEWJnwVmA/nNzlg5KlHcgUgmQWIkPk3ira5+LKIQF
LepfK1kDYG70n1u/0j5bw0IwmGrxPuhoVddth0dx0Kpv65SOa12G4iDq/Ke1Ote0x6xSpy8Vy1TP
z5zqbu6Qvw6r+CYXxl31m8c1XfgLjNnJr4rfScfKmsxDTBD4i40O5IDGtDmW2iGb7ld1w7hHHaaD
2CyuM+PeAaHqFXHsvBU6rEcdN4BC+KsgVkIpiliIHq+l5ZgoqUarvf1pKUiWttJ/x1TF0JGIgURI
KDBpkzm6Y4aQZqWbCFB2hXXtakitFqZxsRmwVn+3AMGJRCX8P12jry3ESds1xAmWBH3Pn2tMia7d
RpXooQJcAMBQcpFiRXmto2be+9KYH3CAKLBFTNWZ1JDGFUfNckyufe+/hQltZfQRXxVrLw6J5m1d
Psq9lT6urRW4aTS4mi+y7wbhwkuE3uKutcb0ZAn/QmUAjVU6uTkYCwBPWzbVwmY9hPZ4h0HlilK1
UFive8tB0Qw/3ngHiP53i6U+qaJuF+VI4U5RabtVWMFGLyO111skDEx2/RVaufnBCHL5NA3Oazel
8oOoskArjJ4Rxg5Ue7HBeDMBXan6xWFQPqEOMwFVLGU5exAfwDwV0j0W1pPo/6IKxje4S1XiPttH
85eTCIus35Bo5SB5ufflsd2rOa5Z9/91QujPzfP2K9sv/znJSor+1FQMQH2WlxcdJOilMfvyIoqa
rCI5nUeNSzhBR6x5xEBspnxv0vM8A/W0fRnCJIKj1i2AV2b7gS9wZzVaf1LHUbVwRkbzVXJ+riVN
n7J7e+jPMk64Q6Bm3P4yo4vZW0z+RqRkuyqredh/DozD0F17BgzRQk8hUIpMJz50xLZu4zgGBzqb
4s4yUY16ysKbODBpxg2V1uhOmZzoWmTE3fsputlNLJ0dGULESMM8Hpe6hmi+4mSO28PA41ZqU9gX
uBWIvWVFewhk+GS9WPPlh2yBkERFfGdhREDloOU7I2Ct7qVypd03MrS/oNX8HjG+4d+CoeleB3zs
mUFK/LiEwIcYgoUHN6muYiMhQLnuta16tAIwhupkjy5I7Po65QYeldAHIhOVEEVaLOc8wFv1tQ3Q
zAGMBIl1L81eONbVi9pUyDz7cvkmqVrsBrpefy4MVoIYuu1DkkahG7YIM8SkvZH60dGR9QnJdxt6
TxxHBJP8LxOCQd6gK+UnqURNoWq++4Y/37RWl482RBkHUtrsnT3r3UPiWC+JCYC4GcvymOMi8vIm
ccOgmMBMskkyZTzIEaLnog7hqfE588fXtIhlYlLIrFYAcSMpJtdQbuvmEdu+DGIr3yP/0O0jW0q8
StJYbfpRvG7C2jmMVu/fTz7a54aDPpcMi/pFbFISiOHrzIqHANyfJ3fZCBOP4XyqcIXslKTOHtQg
9z/FSnaEaDUA2cgQ7DuhJ1oFOp6VHrTjTisQfwyUsTj3xVSsR3UAO6gwxSPmA9eoE8XeWcNY7TI1
VV1LyfJLAFn9Bb6p33tbnTgQFws4Wxy2VFLpyGGiudiIltuJW93WROxBrZ+TkmhN+07tv0zaaOJq
i7hKUZn/9y5RKG7FjsiunZfsaVEWTcWeqJOmFqDvG5Dj9qg6UXlxqrE/m235qvmOethuP0rC0a0n
eKnagiTEUbrT1UXii/SFy7Ak+mtLKrg5Gz8KxSxJ3giNnWMEkstg0S4jRnupGhsn31aOGxNKijzP
zgOpDrh5URCsZWLYAh4gLjrMatz8oyyXJhJH1LglB+VSKtO1IaJPemm1r/Wwg3Sti09WjF0XF+R+
uMacgxkwgxLkL9IC+fpGxKMTj1hs1kZ+q/JK1n1RLdpvTVkXmqdRQjUs6fPs1Cx5ypNiZNlJPMCC
obUFVskLGDqCvoiaLo8djogcVatcq26T9jBEHTGCpX57/OJlirr1FW2HtyNbndjbNuK9bMUP7bpI
5p23oemfdGgZ0LAgnM8L3ppJoleIckdW0bTedErm5+QS2algpUl7cli5422z3buoC7rO/n2iKIsn
s7UWex9O+VB898e385S+5uaRI2Tlmoyvsa7Z8170gNZS09ntwfV70GrghWqNMd2L14WzO79sL3or
irrtjW5FSSpJSNteuDjy8TzHdry8BDIVBWpBXo1cyoRY2wL6DzY1MTr6cyY1sysqGIna37t6Rmoz
yiyvU49bcCwuBmP3pSZ8T+dcdsUG5dnqfTmLoITuWuhIxfvZHte7z3zdXZ9uXpv73vH3lvp9sjH2
+4BZe9nEy/PQlt/5W/FvdeIMcUCcthVFHR6x35eSB4LDsjT86hPnfv1SxTcpNt0yEIg9S4B2RFl8
yH9r87c6qCR4LduRj78gjojLrr8wZeQG1lXskmmHF2j529s7FR+xeLEf6rai2Ptw2t/q/tdLbZf/
cFroWBUum6DfRcsYGcloTv7eXcr90oPEmPnuSMmiOoXbgkNTlrErThXl9SLiSn9On0i3QM3tT6XY
U/tqPjZdehIXr2AM9WZtL0F3uX7P4jMVQ9c2KXyo277krd3f6gplQW6IrigabpcRdVtxu4zo0ltR
7K1f/Fb54ae2y/ztl3pFhTEweEu1FjbmZTZdR7+Pu+Lcd5XrTPyxVjR410rsbo3CqOrndSAfxBj7
7rdEq49XxfLKz73/fRs0jCUpbCsmy8AiRhdRJ4pi7/+3nThXnJboqTfHanNah9Xt1tdhXdzf/9gV
7yMSI7nYDUh1IoHn6/YgxFQj+nanoPyj9YDf5SCgM4shLCWg1t6JQUKUM9IWlwTKP0NchdJI175t
Q6u41l+H22Wi3j400eRDu+0bEwfiwJGIb0/yOsl/+I4/nOtnEl4s+bLevJl/n0q5OC/G++xCHgKj
3UDgQp3Tg46jhX1U7P8z1t6ZB6EwMMSNbBtx11YQoyqu7U2CGwfxMLaRXxQ/1KniKZK9JoyzJgzl
vfhmc7Frkx590vF+HaVR/zKR2D67wtpCRUgC7rd89aK573SvQwiratTY72zQ9e7Fe2x6RfptaqbC
AF3fqTBAxe7ambc33SDLK/mdeRKdBrK+1JPmfII89M8TEf94fZWi8l35z2skn0+r5/G8daa1j/2x
ecXlxc9uvVXsiTpx9G9FUfe3S6Vqo0Ob4unL2l7cnGjaJsU/AdmwrBkqbx1utYoVHsQCDlm8LOGS
ftpBn/KzW6w7MRKJPVQj3heLMMv2Zqb8CjS1uiQdXkgy86qLD6PmyY/wNDz0lQ37TkgMRpFmOBP6
6vRuSsMqZnbbZkkxNY5FnMzuUBSAXIkj7Mg++L49GLEnNo1B9r+Wt4dGfexi0PvbHC2RyHwgU/Eq
GkqjoXjo9rIOAk7NpZdZOSWr8NQAdYKRi1xjhBKiyHyuGgco+VgdxZgz1ymmTAGCfN/zyETvFV+2
Y3RMRrNpss7vgn8lWOuQ4CyzXdc0hieaKA3c/tAgMgGvG73m99tR8cSTFBtsIbgzrLO4S/Fm1qFq
QiAX1jz7RdRVceTscLHcTGP6EYKqOXPehxeTDlJGTPyH+MTTItwrcd9yI44rj+pFfCa1052SDhfR
PI93GEoZXjkV9c3iGzNGssfdCJv88rq3+5PIe95DcvEVPaQ3kjukfYNkxOy2yFCcYxl3HZpg6Q4q
239Hx9H2RjNVFww9fU8H+Efc/LtV3WpYv6tdPzVhbm/9e2jsakmVwLPwx2bbnqJiJURG2vYkPq/1
kS1rS9G3xUU+jEHr9y0qP5xSSoRtwxJ6RNbiE2JPSN4Iw9TPD4UOOzTqWMQOEZdikAf9tcsGuztM
Y/mk9zp+ILJEge2fjCF7InC2U+CyyQL/3owTN5vbJzO7FZFj7cWvJlB6LhHHHXTph6Bk3U0PorMs
Hxe0UjvDKBHuU09S0bA8SfWzHtbaukhdV7GrZSE+RPGdb8bBhzpNrBZEm3X3w3FR/N8NjPUc0Q0I
3x7kpPCPTTQcQJFZ63Lpf7U+TK2GdztvjutAq/EY03/qNjSOW1/NTd0lZ2g4iSoi6swnYkxZd0Wt
KIs9sTEDiUYBChbYj8NBV2fIN9Dz0Rtjvw0cqxkseu8fk1stzPqc1GOBPi3ejz9+CNFNxtgMdh3S
3qBm0ncf4DaKio9ytWecWY5PjCm4Fw3XycLxJHokCTATUAPVhWjCPypKehCfn3jjRNp2ah/ZJ9H1
2rlfG4jfTnG6eXlRz6upKO7sw+/+rS7snCU0G923PTOzW46mfCCL63EdzuqhP8BdeRO3La5mNkFx
zNrf7hRxRWtsZFxI4Rc1zJV5b0kz0fz0OMOTLI6/m+HFfa8T5fr1iFlt/ZzEPzSUJrrML2ate20t
FafN85H1mup1s5Lv3hnEsooCZqnr+dqt33XBd7vi5vUkL7yg1Tpz18ACdyoyi0mCnINDGtMLxRwv
1r+Nik9NIpodlNEB3GV7jvuXao7MY9roBy23sE1Fb7KaNAR400Kd3n7z60WDpKpU2OaXlbX4IsQP
I1M5E/ghGW/rfqJjfeyizdA9Z4XvIU97mutwQd7957V69wTXJ7pM/mJPPEWZRO9dM7bo5/4ZtvSu
mLyiihj2/lgKZCNdej37zEiPLwiGtcUkMnIzOo0kFKAfySgs1qDrrjD0Rj00CTcs13i3O/slToLK
jxDyi046jJaeaC16cBhUPFpRbiGRX1Bvq4kjfu/doLN99TXmnpeNgbo+JPFomjBqvTJXobcWq3oD
R8JUJecetNzs6rE6HlQC2OJz1bL2xdBjEmHWuX/AhYA2xZd3JtdE+to+6WD/wuc8ma5DIBhXr9rw
MEwUwZZ/+PtRdV/buYYhV9igoluKx8xdXUK49xdFAac7bs/fUQgkxct8t9Wttmy7/C/IEdXVB5Ir
1Q8DPu99ip/tnGePokuI3iA508xnPbjDDEjohH4L2UCMSOKXzdGK9qEF0+O7r0bsrpvC2KVqZZ2y
pcfgkXP2Feo35xL64sWAlWr5qCmAgcYJtzuy8/q69jesDDRlKGOVLYOceB1iT61hZYSw/s9Iut6U
OLZ2GiWR573YFZViI96a2NOIZbv+T7vNrKeyKzwi4P+ikqSuizo70nPS1aRyIClU91HfGv7z2Vld
Kx0bq+xUd4CKUjyZ1bIT45Fekbh+Eruro1K8/HV3tJvgYujfWj8dzttaD8UDDDHdrHYfFoFT60PK
OqewaCrzC/jPbB+k0y41M9LucCmF8i89fB0JeJ6mo7G8R6h9SCIQ/UQMW+srtsjD3SV3nb64H4QN
uPhR02WTL5sZErx9FKSfRJXY6NVdjxrAWTTPw5vjcMvpYgWPyxdptjViE9mbPH/tw/uxflSBgHpx
fuhL/bFvNTJbJMKqlkVuRKOMrmICc8FYCNLqpJMPDu1muNNrOo9JoG/PYqvbSbWCdibZhI+abSaP
3axpZ3hWb8GixBXF+Xz0pegHyWyml0u95DkVbMABiUk4862GUHtQvMKdaritXv8uliXBLLiINDcK
DA9cfnqJOzs8aZomHU0/yoDXEqgoZlt76sq6ZL6MCKAuRZR2PkeqUR/UOdohEurf5ul11tDKy8n7
u2Up6U6yk1mo8RB+66WJC5KY5xwiIIsvyfSrIW/6VvaleTNa+oqU1h3Q7QimZjtyPjVAWD2ybmVG
OGm36oFWgU+XmsChSgFQzHa6R6f6Lmfx0MiQq6iwAESSrJOnYFzteHa4US9yxnA/d9pJCur4S6l/
nrVQPiL7a3rJID0rSQBHnARuRmu8PC+1z2b4bw9yqFnsYRSUkApYgprI2hL4/9UM2RH6S7Deff1L
Q1ZOcmMF05ZMS4+Ez9mD0ixwqzSuvHk6KIk6X2Q7/hR1I6CmDEkk+NzlXR0Xw8HU9fi+V1CuXjR9
csnkWy3Max4Eu3JicOxMGzJ/I26PCtKIXhqXGsLFQX7OZ+WV+9EuI2kFF8cn9Mj3V/g9CMxMbEmF
k8AFGQ4CazW/J8CIYjOkJCZXs9q75nIFcRlLtLbbH3MOUgHJ9vTNKb6OJcCcyRmst6ipPhlqC360
jbPHdhjJkAxn+2oOU+7qkdHstwl+XUZBgp94M+gHt4Nc1erK/AqXmzsEPASUf+/U5ZVqC2FFYIWp
J+btTvcdNzO1yTU7Z7ymoeK7PnSRnr0UZU2+gU4oSfFRz1KGFjyqh4S7InXaI/Kjuk0CLAvoQkc2
cakc1BwOyRnZhuqYO+kutTsFvcykO2VlDwV9NCZe0CWmZ801MFM52qHgG1y3TQf26uLkGUlqvN1K
J2bG+nTBnD1MvqEgwwOXWy/VTwhBgOOrRw2ZMhf27shVHSPctbb55HR5fEd0xd+RlksmtdSDR7Ca
BN/2k98qMeiOMYYO8doOZNuum0k3UYstbnGqGihtRZ/aPkU4uy2NXWVn58RKEAEILHRRUSghrV4K
r3YZtE+zXrdPTVzv+x5SOlHS8lG5zwbtnJV1cp8sm9SCFr+ebnMBnEd3RnJxg5/khuRP85yc6sIa
L2Oi7H8acIqSUGafY7XX7iDEr06Q7e/GsSpcIMEhAswGcxCRm8Nk06FsyDE83S/HnVTNxtWo+6Np
Zc25HgqSypj47sTetin9CKSQluzNDu3UYRx3NmSVN59S68u6V1tGAR+v/VogFkQmQ3p1jKJ2axt2
XWNOnJNSyY0HBSHQRiMLLqHWu0FpS9+TwrnYKI9OUHa0cut/h+A+IQWhBjNTTK1+jOP4qBUFKF2j
s/+Jk+hFKdDQlOagR7WuIahnwTUwIGEBwXIp79oqhEp8IcGX8tI4ocFHqAomP7ct8oBg3QQBYVSi
VmlKwSXtAjfP5y91q/i7NAVcEA5Ql1b6i27U5St4WEDpDiDUkteYdWawt3xf25Vd96X3C9SM0uSL
VMd72RwrKDgi3AJJF/G3nfsy7r7qURHBmOGjLOPTl0yTmHuUm+exgliYLlqck0xtkClynsOsfZy6
qT11gPzcAYmDe1Buz1VPEFqSnF1MnP9qKrK0yzqyYkH1LrQAjNN4TWTXQAi2TSTLTUyqI43AZw0i
t/3ZKpmrsOADnUa6WOzbx3axAxqohAktLBAJkiBOdgUEziHfBVY8xDz1FknIRNa8Mgh3Tgzlp9JZ
gIaWzkgeaLdTIe11Sb13dnMVPFdqNx2drK13ZkEui4oWbpJbBkFxHp+SZ2/k1GdQy6N8Z3htlrSo
Qo1PuFpH3TIfGt2HqbAB0AOndrRTVWN0DZ3ksyZ7sLS4/BRK7XcFONudT1l/w/zlXtHgq/i7lc9g
VrcS3LONNJAlDlYqUAN/n+Q7wgK7XNKNvdCCnrX/NKJ7kIqdOsKgUDdun+isApPS64Yeh2lWMGQn
heV2ErBvCUBAn1bqTpcV46YE5mfH0Y2L1FTGDbXxX70cNwfL1NE1TFytivRTneFNiKMfA4zMyGNk
n81qqE/GdMt0WznoKJC4hL/4TMl43oE40i6lOqtuK9/SsmxdhkP7Pu2Ub1E/wQbRxSSv+U26L+oi
fjNnn/UG4X/8GAoBMUUr7xUT/epUsc+kseKz0KbgYoHGupcVqUJCHqZjpQeuNANryXALqcrztNDZ
dF19HYtKec7HoL6QmvsrgSCiMNwR+NWxM6Wrkn2talN+g1h3OodZUXmmIg3HRMH5aLS9+WAtm1zv
nuquuiv8UD03dQiqI1Encvrkb2UZWMB4FG3f5QTbIe3cyXVCoJwkuTujgQbCkGJSN+vIrdC8d1MN
olatyB2XbxlErmF+DQ3zW+EH6SFxcmXvKPZw0OL2NJtl4Rq9HoLFG0aSPdrKs7PROWd1eWxqrLIa
EB8rsZMErfs9xqrvxup0S82xRRE76dALV5y9HMOQAsy6vbf4Ek+VZL61fVU9maGEW2hUvRSYzV4a
UPeaW/VzgngrM9tE7qROpptWJ82eflBfhtZMTkGu7VU8o1JgqHsnVV+KsZ/vVEShdqkxyk9pQJzV
L9T7vEbgwZilgR6G6F1aDuHFUn9ARyxdWyP1WTfKcG8k8sgs0H8GNgumN7IvpJajgfBnE9vlXGN6
Ujk5cCZxHUDl82seffKHqd9pTSwfMj/Q7o0JVdZmGjLXTh7ksHFuc/9U6uTkNsAcSK7Fa4PohNdX
vKF51LoDJkWaTy2E9hoaaWgLH4BeEbMzUJ3qQ/vFxnYtJByiUQO9jKq9pT2C7V0/2OdF9tIjn0Ci
E6fnQpOvUm3VXlpJ5c5AKYe3E5wi2R1rPrsZATRPKbU7Qw6NPWk9Lvh+ZD9rKzoWRL26phiBJii/
BmfQD2nXSRfEoSZPiWyoRJtlmI3VbJc5X0iQcBs9J1KC3r2X9egHyxUj4ljUZ7RCQDeh0YV1dEpQ
EnNTo3hRmnjyMjyzllN9ixUdGiFAKjun7B8k9MJqzQcrbFafU10mCJ2n93XZ2A9I3tkoWyXtIWzg
xkG3i3RKeSjJe9pXAWluU5A92GMNwLrWh/IyDdqbUYc9d6KPQP3N8jqTY3wOJ4sUeiNrXhTFrF8S
7F45U+NHUdVjr0HPjfyxONiXyfDsG5D8hD1MDU4suUFjj7ioONPIpvlBUupnfezqF3KftL0zBVhU
DiCNQMmTQ1FKaJogQ1GNnX9mROOHyZRf8vGlu24Y5WsT+yT12xX0VLw+TzQWdZrimaPmkAwKCg2i
5CetleqzbZREfduUR240LQQcVRx6bVB/G80cfu3Rya5m1VvybpQDpDCK+Pldndi10nS+aGFxESVx
Gh85Gk3mdI+sFqGLfuiPAB3kZ1Nux2fLE/tiYwQNPLoDrrutrlLMf7rAj+8dcrieq0geoR8d3rYG
Q98GXlpDwLXVmd3hB1LpJI/35MDbsuxfVCf5CRFD8EwiVPDcoYp9SMBje1udVleA1xoS93I1jcgE
q+3j4NvNVZwxF9p8xdY6ipLYtM2AV3lSdfqrHTybtu2pVh7d+ho6DtXUkrMKxuW58FPtoTOnR1ES
m8aA27YCdXASRTmPp+s4c5NLe1Wtgpe2A7SAArN1FHWgCbpHIAxHrPilBc2mCiUlMLjF2qJSsvrW
6CiYrdegBQnYnacPaH2LujSXKi/PJH9fdb9KqbOeAYRaz07Xj3s7ixrE3tGbISN/RF9HCp9EkyiD
mTdnwnblViXHnPzb+ybHzDXJdHtWm4FgDvpnO9F43QzDQiKe+6cyAHNddNrLoKK3jBHQu9ZSHK0s
einjozyY2kuCPfMiz3XgIoXRnUWDgUXUOZ4lxLuX9qIJ7CmJ77DgDUb9nJlq9CyVTn5RJugP0qSO
nuNlUy6ppbWeFXiqKIqNHbJCrUirvOARKxNkZaDSAHDfy3rhklCov5aIt7iZpmIx1rn2ijE37A0F
BVBxlAfknBZovVs4s/YaJGbxUIzld9EWiaPx2a/C9Vgy/JB5LNMcVkh6m8l93sa/EhgbAEjX4aX2
reaREJf6MsZhtg8BsqYIn7jxVHYvjTEkj5LFgn8piY1TLKqZfjmsdX6gawBYWXv4Knpk9rJp1eIA
9ju+rWchjrRngJ724qCMLO+tQud9u2Tn5OaOfFLlLOpQ9Zou4cLuL04QdX4PwD8EwbW2sAkP5MhU
7kVx1KPyafRBuy13mSOd+ZhJ0UntnNg1oc87d4ouv5QtKfGyxsKsthPlBZeX8jI69K1ea59ElRmZ
CK3PZnYUJ/ij2d/32vgNo0h5EVVp7DzoJR+GKNmqZZLAJPV7UYxMHpZc9fuqiE+VWisPjt4Mz/ow
wvRRqv8yOQ7PYjPbMcowRqssE+bvutKx3blQotvaYips4grk2WvEAo6xBQFd2CFRrSh++FPrHwRj
SjHJ3wBma594ALYn6Xly1SsDir9QUY7AsNsnqUVlrmhV58tUhWd9nstfKFdfxlyKHgYn/u4vXMwO
Zva9tWzMyvJ3FajiR00jblJVRfPSlfG/Uynx2AJtppfnUHFUpic5UejlQJOvyU64CMIaFo9RyaqD
LOn1Tjcy6WTXbj6q16pXIJOrI+dkvXRdtnekL+Qp6o/ILdYEaAGaj6ZSfGp058y3GRwsX6p2FsQO
fa48WzYEFe33JkXSaYClC3JoC/dHaD/lPeQvuqOVUEMHzkn+nDckDgeyNyGa/MJfP9SKGd0Kxsc5
UZ9J8Jw8wLcOS0dnfDDmStknkwFTyBy7dqglX/pkMA9DHeNuKHLCr4a1R1VZQcQRn2s7hvqdBlZU
q6OfQ6fKl6C0vttNcjcXTrRX5xkEjVqlnwPzKNsqth1iWQVeYNeJK/mTnFrSIYwji5hvljy2kfQD
xCNsMlUE059FjmX4nW9D/VT4403vqjddyabXokkltBSrb+WYyedkEYFgPYnKJiqSZ8VqoSyDGg1j
tFN3cZLEtxzIGDnbsv/VGS6+aUL10KfZulEQDq6kEV6xqJx3wpxOtTpHHoNwYTTOr4MOr6GF+Gsy
5vEVzZ0YC9HM90qrNIcTJKPRDwtyD1cuI/MxhyRjCQCbmG3lD20Kx0/NZD0nhhH8ULL4U27YyEtl
8H8BLSHyoFfhnVKN/sXq6/RU62N5haq9IIICDSd2aPCiZEbuRiQA/+tY0pvVl/MvBeIZa1E+yv2U
sDPcBKi7T7shLtM3u5p0b47C5gSTgLIzWBogyFo19QXqQUyzQEaUJCnRFAz9/tb1Xfva+mb7Oi0Q
MTPrn0UpVXOWpKE834niqCrlvlTL7iCKA+Jh5xSEwK5r8+41MZcJDfzodrUqlw6Jahk30V6JLBOJ
WqOEq4+fMvQkO4RDPO5F0QE/eoe+BmvH5WhYM/UbxgR3ESWxQWfsausDLrSlivYtGAEI6kXRbAcg
eeS0e6KIFM58H+DB/301K9OXGUwcE/dnlNbn2czVB3Hv/mDGXk/wfW0xZTWrcGfCS7H8VMF8cU2N
/E2U2n4KvFBP0l0w+eFjj7LaI0kLyS6L2xyvA3ViE/e+4ilTQMpHbUreBJoeXUM5eEQcGM59GFQf
JVnKL1al3z7Ui2IIEtXo5+m+b3ES7ERd0LdYKiS2H8T5A7EfcuydeN/1lXOdxko+1iN+x0az6NCi
UmzQltv1Mh/2VoWD0LkWJNS77Rhb6wXEUXFAAxh/TtP+H1Tpr3Jd9iys1EIjgh6a1zacXidbns/v
6iYwSgdWtBAOLE1ytTavShNyikVyg4Xdfb8WWZ2gVJQN4WmZfggCNYZLWkfF6ms5R2uK/oo/XxTE
BvIfDkJJgsDc1P4f6s5st25ky7a/ksjnyyySwQgGC3UKuNy9GquxZKf9QriR2fc9v/6OLec5x9op
S1V+u0DCSFmyuEkGgxFrzTkmDZfHrx+/Zc9zfh7jSLJzW71xjn98/1WIi3N/tC139/iXPXw+/Ont
sE3qbHkD6dY+w61GxClfPf6V3dj7cJDL9RTNByyWNZyd0bnHss86qDe/f0Wc345VX3DTRZ5zn8pk
Wy+qvH38ycbKN0s2Ld+/iud63caL9/2rCiUuaVXl28efJAncb5ZmfhsHlbzvbTaOTu99/17WfLUD
NqeLJ/U5OKDqvsqtrRtN1k026vLewIvdp0l79fg9EKQwysjOvmyyKt86Ke0GRze3JVm/g/RjG52i
UBptp5G2tAFoUGehu46H6m2ykGrXRou4RdPOjiExj6XPudmDqihW8P4Z/wy9jM3d3h6oq8yDFfpC
E3QkqrI+eP3MK1CY6hoHknUhp/ZSHP3T6azDs3GC3fn4pVWWNlgZxWJNIvNICBecANWsICvqdYR0
dJeCMdsZ88cmaeIvIeu/FZyy9tqDLOjj50+BELrVjgfonW5hCpZGUmwqa+lXRX40txTFeYVfHNoS
bJDkbW318gvj48CmSt4PDjWFEH9slKXGewT++PzIKl2mvoipKc9+8kbb2gn9gYTIRtvmQ2oYl14g
mi+5l/xZP2LIZnKz2py4PgqrYk8w1hfCS25laMdQh+sUjYCVXoUiEJdexcA+/lVy/OPx/7SZiB1G
kMQPcHpBVQre4uDyjan1dqRZL3dT2V0PXl1+Sugl4ojJLV8AV1q5mdFB07O6C9tu3PUiXKDFbj2j
GjRiqvPNe1d5V3mwU3naoIjhj5hQKbxJ67IwDEK3RLGKhvxtNmN2KSvixzOn3/aWrjY5c98qHMZx
bxahu6pUYgMOKZttMxFaOxZBdF8MqbVXNvZ9NQ8pYRn1Lsv7eKPEoarG5g6wFO+YHmgliNWbx686
L3jXG1P3Rrkqu59jsFC4kTBsH79MjahfOdY0H6aZCmQXMnuOmfk+SAexK5a8v7eBeWxaoSTayFG9
TUHqUuw47pgbNOrDTR7b2Z09hfEudIdso7J2+/tv//Hf//Vl+s/woYTNOodl8VvRH7VBRdf+43fh
/P5b9f2vD1//8btkFe/gRHUF4ZKuZbr28ftfPt3GRchPW/+HPjNeiySK9707v89MdfaIMq0XU3MF
7SnwebmUhOYev57CqLg4/owdlx9CufBeq2rrJmTiX5f5Yn7/v8e/K508QEbBdyPy9riTpI4+/hyw
QpjAeJ2/03bmI2Ongn/L1kzm+0e+zuMfLB5YdOTt7eNPtFr5jyf+H0/OvH28El/Kauadh4P26Zf/
fVfm/Pdfx3/zr585+ZHL+EtTtuW37sWf2j2Ubz7lD+3pDz35zRz9r0+3/tR9evIF+Kq4m2/6h2a+
feD57/55B48/+T/95m8Pj7/lbq4e/vH7F0rv3fG3hXFZ/P7Xt4533LJ+GCDHX//X946f/x+//98m
PP6W4tPpP3n41Hb/+N2Q4g8lTcfVQgmGsWV6v/82Pjx+yxV/SGVKS0FRxZmkXfn7b2iOuoh/Zlt/
uFg5bM+2HMd1peCftfhlj9+T8g+4jKx+PWZ3x1P8yn+e/V/j9/tte348qyfDmQM5LgdQrv10GNPM
Mum2ONFmolpCgHCozWyjRSavZ5LtiMm0BebKHy7NM8+Oxaf+4dn598G4pD8+M1A0jKpIQozJxpQ/
uINsVmRXRivKl3o9m0HFPBPeJEmWruJ+eVgq1qfI/hByls24y2PWnznYA5+NIsyTDHDZUJESXmX5
tIkHy1u//Dm58M99TKmffkxIAk2jYcFtgQXnGzPQ3brB0bga7aZ8ZRp5Oov860rI46F/mD3IiY7x
JOMCn7MgfedSlQwApib125fP4PhJ/z1J/evXOydnwO4iQCdek6Ke2f2bJk01vaqmecOrEC621z70
lfAu6W6q127tT45on5yQ0aYdPBVHbgd15EfSSVhVs0OpF0AgvhH3i5V2HyojoXZkRXxvhP8mugAV
Yj6WmzESNST8Dmqtmre6dj6Eizmsm8XO9r90RayTK6LTqs7d2lRYt1xxQ9zRVZp691HbbKNurPbV
DOFHmNbdy0ezjo/PMzfgOHk8ub8zqJ7J4PXk2Dq+Ae4InGo25jWu4nobqfSzLk22xn3b0bMMxw2h
gvN2DrtgxZYqv3/5Uzw/jqUnnn6ILOBpS/s82cguSrKdQ0L4eIjABxMAubhd8+blw7jPnqvUJ7fe
dEu6MalS29TsO6RSkeEHYdduxyr0LotEDntzKJ1X7uPzD47U5tNz6sd6FkZmyW3dlONZL6300jXs
5ZceS3mcin+8bWRXVhVNwnRTAu+7xlAWfASMaU6vPCU/uSHqZBAGiTAqMk7lloK32jkmK6nGrpaL
csqt3cs3wz5eiL+PPKmOF+6HmaXKoZblbsKj34/Fed800Xbop3btkViG/r+niVugnSAOAhCnFMN5
GxopaYn0hJOmzNfSgJhRWmG+Mx14Tmo00r3hkWdCtKxYzUtTHcJy8F75uD+7Iie3cyl0J6veijYq
ghT6wTKcecx8oleL8V0oklzK78uXJ6uXH9dtPxk39nHw/nBZQldaEfw8tc3dCViHkoF0V5ZrOvHm
5Qv/kzOxTg5A85zSDhPqNkyd+Q5Mv/1xzofq0ODNv/2VQzjqeOgfzkFLK5NsnWChSxWcB4RLnNch
b9OYjfj6Vw4hvJOz6NzIlkbaRIc5UP1hIWd3y65N7CpHjIeXD/E45f59hLKjfHoa8ZDMjmGW6UHD
qrMgyxvu8HXpc2ilk4bYjhIY1rG36SOnvMtZfjTv2jQaqRWUGqUXKLO6gHzheVgMpVFp9mlYX9p5
m5c0Ja8Wuo73Yz86+zGEP3X+yqd+/rmy3ZNPDa42R23Th0DnDSpJJTX5CL7hOvP6lCoorbmGXsOZ
GbrArpxSXVNtpsP2a0c/fb2KKM/GWNrNvvBU936YkFbhI099I4ojmrMj5oCq/pjT5Sf0Zh6nc4oA
4pWDPz+ybevkGe1IByf2qHW3oPyqCtlcjpMorDt121NySF+Zep9fiFru8e9/GNyhMHMLNUC4Rx2Z
rCPSOf04L6CcwILcZWX72iJUHN9+fx9+lrCfHqis2sXq4QUcBq3z4DphiR0mawNjRbturGxCsDZ2
cTBsurwnHHxVCHtYLtrAtGnLKmS37eLXDkStt7ijgJg2VpuTOTxAWImKrTPkdkxogduNAHyxBhRK
XFJtjZs/6S4uQ7zVWW2NAbk9IwHlB29ucqC2Q5IDrPYnm2yPd3rxJuw1xRAYSCQqnSAKcXwvpWKg
NkU7jWQTxYme+/yS51LsLMc2y/q6rr2AYtHLI+75+dL0TuYaXEu9RGIUb0ynmg+dMxtnpqqo4rz8
658fU+bp0iTNqUrhU4k2uB/olRZ5Mzo+4TB1fO6OeWf92mH0yUNrCOKlIbkibkYFe4aCJX0/lC7Z
2SjyXhm3P7lQ+vj3P4zbIMZSZDUhnWK04AfAac7VEXv6yrTzk+skT549QhKQxUWTsXeX7INN6/hN
AQEbCWdnfnj5Tjg/2ZWZznG39sMZJEzyRVfOFUQkldaA/JeoSA+AgOKiPYCNaWvQNSS4Wtexg43x
mjnHMDUU+gk6MzwE26G/KKHKlJ9Tz9SjOg/aIc3W6HfiiT4WEroh22ZFQmb0SlRuhKhdeMjUQFoP
rrfcm7HdV99MDMc29l4tTNgFFE/su9DtQ+ntRsdK437b9lOXjasIRHpqHoohksnXIAhGgpfTYYk/
mx5A/h6HlAduY5XEgcxGXweQWqvrml2/mnyx9MeEqSpHm70PWluH8NLw291OYMMaVHgenZp506RD
Dde8M+tirFaumQwzBCvLnNA7gebvRrEz27GZYHRlnmFHHw14iMJ9n4rIiZk+aFR1E7xvGyD4tuhR
sCzY/zRJcmEgiRiArRuTldHUYS+RJyPTDuoLoxMDoJ6UglVLu9NqiM1pnKHdd0DklVopPabi0kFn
6y9cvq8MDVy5UAkUVCCMtxde3K4jdx7vy4A9ddtRvTo3VF2JY0VXShw5cyGUWpumWzcoOZs6DsbL
Xg8kI58z+zDR3U7k14vhunarSV51OSz8ZteZzexVG9uuAknIUpblNC6ApWUer9xqwnKKwj8r5A1G
H2/KidMiN6e9qIPOkISrFa3RX2qzKVS68ci6779gKVKwGkRfqyU5M412tA0YLxbiivM4BDuHyoEn
17mI47ErrpZjRfSDqfsiv3PjrJphq5dxNVurqkdpkRxacgEs7r9q2OMiBA+mYVy5Os7HByHyOSG1
wEhFR03bYR34LrKTaEZk6JZeRMicrXR0TILPOs8mYFBk7tak84sWQcuhIBogTzV5Y7491mmyq4jF
CXvMVrXI5Y2XqSSkHS/zwenIDsqWZjGL1RJFoW4cf851GrQHp20mz1pp3mJpiSUKK0wK66ev3fx8
aYxKzLdhb9Gg3QXetDTfKDMYpIZHC7vi/DpRpEBFe9syxKBXYMx5AX8dOlwRw0ZSIYq+Gf0U0apd
DNclvCcnyLvbdU0Ia3xTaSez0xIzBakU7/PSZvyvZo92THTeRzCMLoyclfdXpB1E3vlVrNWSvi1a
Egiua1D6hkUPhLfq7eCFXfMlc3VuWQBnTM8cqQ2l9XxRTxHPy9prazsEZaoj4qwA0hqyrPZNl7nL
fJ53LJ5sP13iejyIEBdZg1i/lNTKxUzvqEPoiy4zBG0e5qyrlqowrTXZwQYlfwTmgvqvQugner9U
XiS9NXM6CRZ7I1i8xqbFNfV9tWEzCH0FfSsiQOtDIkIjM8/ipYzF1yaZxzS4xtvFENg0c6cn0il0
4QYNtuxMuJCmR5dmO5ZeUdspLcuEngut1Yaq2NTO3PQbgfA8hX+cLLndwzoP+2YMbhfaJUh8Uc8g
q6qIphTlLC7ayqXB6dtkxXh6h9u57S9NNCyN9SbEU4F2lwUFnjG6rCoLjyE6SRu+w6/R1sh1ysVz
MpR7XZK+aQifomlKkEMts2+Zh0az3roJpqo7x60EIVY6XmYyv9CwF+KK9Zs0NLplo2ITiDJCLOaq
qyGxk6NA6ErRpz7RZFNJHW0IqwCPSw27mSKfSBy6l1lozwNGzRi6zUTjUtl0P0xXtNokgk3KAA3e
ENX6IodIvJB11rPDd1dLXzplfY4YsKPzMyeUsNGw9sIBx1CTV4UsJekkVQ+MFkvzGXmkrHZMlrq1
V9GUjVnqu5YtiJKMBMJxf3ZqgdYwqZJxgZRtiw7YbTNMTfkQJYQlfZ6Qt2Pc5ImPdOgj4Otw7GIT
b8PZD7vkWFCKw0n3H21eQvgYPZFkWMLTMMSu4scRGesE+9ll0N27MDr5HRAS2GZs2zjPA7STc9/D
cx01JgA4Vh6reQLK6CIjqhZhYuzTOcm5w2mLbOfGJUPQNn3SDBU4Zt4FvAcxasX9eC4UrDV3NRlQ
5ukomWaapHuNflAR7JfKYuKXeyHDaqxp/zyEbT4hfZEBItZalFHzYGdDgScQBCMizlrFFluQEDxo
2iXSJDA86PoWYwONYXK/Zed1bIi8xWh4nnPLG8evcHTn9rNRzwHOd5NNP9BteidW/MmBXMm8eFxR
5qUvk2AoRx/cX1S4a+5jVXPr7Y6Z189YyVpf7VqH/ZtkKEoKrnZlLO/GKq8Atg5pay7pChVhXaEr
98CNXMel2Vbv+6Bp0LQaMsmWr0mB5hsFQh1k5b2F0IHDzaTQ2eRgpmoM/4TFOlr3enR5nhEHm7r7
ELdzGNwleX2krYceDOEDDW4cEWsKpkgcfSOzzUxvxnzou4NSlpegzkbiWtfrJujm5b6VVJ0l3oKh
QVm+uOkCndwhIyPn2pphsB4MI8enFVtREtk+0vrKfadjWY9cSIM12FZEQR782ap5YQhNUe6KNZC5
KPSzMfCcnUqnON3n7JO6djcsdFUObpscXTlpYJvgG70mIu8zjxB1piuuVINOIyPSnn635ypEmGQ+
6jz9M0r14N60qohcB1Er+Znap28Qm5iBoojKSBOreL5y2HJ0e7j95nxPXF5RHawSjeJNYs2qTlcF
5mDvZsoTryOtWhSK1zaIKBJofUHLtCuRCNe1dRf0nht8tUhFgreQStUMK0bn4vVrDtlN133ueHit
gSAs3lsvNfHDbxgNpBf5yoi8msG/mFEWHcdxZQgeBUTub7VWNhi/0exS6w0K5ST7OlHvQjUYsZwz
USnVSdd+rStZ9N51ZU55VQNUDKP20oTwgA+vhsRMAqDOgvlITmVthZGjw4HjgumVfbPzzGIyrkqd
5rhUoHO63UMwa+lcQG+eHNmuqoVmqHGTJ33ueTd1UqMsfnm5/Pw21TRP9kVmNjWOPefVwWtyE8Eo
mbMF93PfMy0fquPs8PJxrGdX/vR4TvbDiauMehwnCrYCMrxPR1HjbAJW+T63neJOuFVi7qvOWQk5
j+vBNhFY9uFZMyf1TZ+5M/Yah1KKxKHC+0D9ym4HC5v9dK+wsKRvGRxq61gmIMectcmqZbfqvXLa
z15e5bknexFNfmM6hZIyndfoC9E7dnVoPTF9SNom2CUk1MS/srNCCXuyNayrfspkVbZ4XwrAuSYC
f79t5m+5N8hvL9/Dn5yMfXIyqGwZ8CXl3oBS1ib1ArXrDVJcTZdURnrf5q+UlZEhnxTthmhhgdVl
lB6b+bNwJmuj2KDdMyG+Vnl8rPX8rWjCIU7uuwNjx4Wer7alVt1DIZtbfHCJH8bVe2cKi4tujgNe
u1mxogF6SaXAvf6Va6hPy25NNfbTvFTktSAs3yydW15KxfJxbGwCmJzytV7Js9t4pU9rq0nQLkVv
IUBrwqx5Z4xpdUtqQrl7+Swe+z7PXL/TqnwBP3rGCMP1K2xiwEMZnDsjotvaoJaGBKLbS4SvazMY
8UxHLilEtvW+FFb45eUP8Pxsop1jMeyHPb61eKMsqtlgNe+GW9ZyVI21NnZkrmSXLx/iZ+fonPS8
EC5MRq4dYysq1DssFRqsDGm6cXSn8No95n0iK0zqKvG144y+rMKbOhjb1z7AcTA+c5HFSbGknerR
JkOKYKj8Cr66JOhIfxASAVGmina/dHB5W29xfZIExi17QGM3enAGjN4GQ/vyVfjJhbZPHpTJRL03
WLm3dUSncB6r+ABavSHrjtXLLx3isY7zw720e3M0xoShGuMrp0pOIyeRpDfBrM1/cbyedjOmqnQ8
UguYhxvEpcKxCtTZSJVnd/wUo29Yh0ebVjQXOL5bou8IvFvWYjKiw8vnaD1bpVXaPJmeIzqm5YAr
eJuqRAMLJhbbzhsJcVchAhBZjT1/NNZdT7eRylFGNSEW66m1jO1klA5sirZ55Xofp9FnhpV5UuHr
JtWJOJ2MbUsEymO6sbG2x3ypfGGWMOb7yXSPW5Su/6VXkzZPHqSu8Mx+TMJwl9tBv0AI6CmxlNqw
UUVbRNW/fImffzu53slIDSLERBnW061pDYvfuK26hU1v+oU5DYSdO9krb6fn64vKPW3ZpiYWOFrP
wTaB+bEfy4JUVT18SoWzndEi+DV5jCt1tMnOJoXx2FH5qku1e57ZBkpIktJwyBZYpKFXExno4fXX
U7GRTDafAiPwXpkin7/NxKA+nSK14SgKggATms7xVpnZLReYGREvQAlaIzW0faJm87OXL/5PXqju
6fumJ9VVT2pCChNRswlc8ODHjSZRAuwpjZKgGKA47H/JgtpRXZw3isv4ysGPz9DfB7SrTu68aeio
MOSgtihd5IVNGMEK8DrQATLQvQxgR+nCvE7Z370yBJ5/ubryOAR/mLGSabHR2ymeIJfmy5kXI8xl
k5hiKn/5cj4/67ry5IzonyuMk6a3besADkTvvEuCLtsnk/mX/O2n/ePjmu2ZayZPnkle1nVGCZLe
azW9DbJm6yIqdZtZrWUfHC03VBmR+qGjSobmlcv2kyf0dBKWeU0CWuKEB2MyKBg5s0NBRhMsrdJO
ve+6wPj4K5dPnfYw5kmFqjboqVKS1PfBYEjq9FXwUTezvnj5EM+fizqdRFOHylGq0AeVOd52kvLS
c6vzFi5n25+zB1SvjO2fzDbKPHmMazlMlqUMCUrCCHY5pYVVZJodu05jXEsHdSxn2p/FKle+TQdd
Fx+ieNmamHdmad+if658z5ti30JmvWXXzEa07PWGdKn+lWvx/FiS3skLBXSBnkvqJNvRqXGnVXq8
aJpRrbCOmduoMmJ/9PqOAqHR7huiFvcv34LnJzh5OuF3NA6dyFu8rRlOTbTGjpF8IAjL+0AhsyqY
91VCuhQV5ZuXj/e8CEqhbnz62C+LkYwOFZotIXxqV1PqXbd2amwyYjo2yMSCg1s56cGJs/igZ09d
uayU1tXgUZIkLfO1ZeFx+ff3Rxfl7tOP0ZZGhpLFphhKMfztsNifNaWpTRYQ/9JqfPNkqX8MnUVB
oBOYvSogVy9fgefnPXnaWSvnwe1bbREK0LA62DitRnc/DxLb38sHeH7ek87xVv8wsRY9ZV4yZdmO
p05Fwq47biyiws+HZqo3Lx/iZ+dw8jxhDq6YU4WxDanzBrtxkfD6QupMr+1ef/I0nG4beinsgOYH
W6MEZ5xFnLIPTsBd2VVK5lF5FJo3RbAudPjRCoZm9/JpPf8OJIHz6ZVbUOTjiSEHlOVGDZOhavaU
YQFkZMqP62bwk6Zr/SJqu1eu4/MHdE4b6i72ClMmdBVtkg3+bGFf7fM+YYYqFFZtSeTn0C7JgYBv
/cpU+PyFdfTJW9ea8UAuMVvn3LQsYgYnx6difudZ4K4IiKfyCD4lxd4aiOLwK1cVAMjTq9qES55Z
OZtLdDqhv1jWvCsRv6OcreTOtEJ3L2O4AHoy0lfekc8/AY57sudzcMF3IyJiiCLAiGwJp28iW+7c
HgkSevmknp83/ya7aqQRZdLkzjlDjO0+B81kSDfbGmbhrOHYFdtJtuXVLx3sdP84lHrocL4F26DW
1S2+iGoTLaW7zq3FuMwzMUEPjsv1rx3s9OKZerZygShOg8W8I+v781BQqWoLodeNDXF3iWl8v3ys
5xcAwjuO0h+mqq53E2uKWXQe2xB+lEflgRI8sL4uDc+GHvTvy8d5fr4Sp8UwQW2el2sRbXAmVZ9s
U3YX5uSO3Sun8fx4I3n56Wm482LZQdG7YK6Jw5RNaK5sMbkHRZ95+0tncDqkhyob5khXBEgkufeN
jpp9FbvGX/f8f+Xj+J+ZNK6qh+Jt1zw8dJefqv8PnBq2w035l5fnb1aN+6YP+0/zj0aNx3/xb6eG
6UqJFUKjp1HyuDv6y6kh9R9YoF0PI5nNP4Gd9m+nhjD/MOkwHL+phK2t4wvln04N4fzBX2NhF8om
/fP4mv5fODWevkDQgpim7Wg8H0pKaevTB2k2zVjEdSo2hI2RcBpgy65Go9tFIc63wMyat3Vvdys+
z/LKmH/6SP11ZI9Fupam7ZHX+3Tsl6obKNsZ9gaVLsQuy7Hqe7NfyEb94X5cf1+S/ajRfTrRfj8O
E6oQpsPCkP7o0+NYQ9nOlReLDRnbpN5WjpHSukZltJNOnd95eWmAZKqju5cPq9TTFeLjHcegY1uW
KyTr49NLG4guqaIkWeC6Ii7aJbY8pm31Mf3wNDOD5H4sXAQGYe3GZ3Rsq89O27XhBj2kU99aVRu0
pm9VqAv9ZGxJFHKd1l3pqZ43Xjqozajn7OAQuk2rNTS8buvyruzOmpadXf7Y37XpNw/TJa2xkZbq
ZF5HoyTwCDzuWdmRSL807ESCdO7JjV6YRuF8qfA8CWPdf2ppDKSbtHbk6qjmuO1BYb0B22p8TgZY
QFZbkyBNgEfJKiAKP7VeZ71FYGDLNzkYMQJ50HmtK6dTb9JGfzVGVyaQN8blvh772z4c8Kta4J/j
LQlPawOi6zjAGWI2jATQMadjSzXGH6uu8e7jQIizGCEfNAc32zH7lgowTO3o9UQ4b7aPj3/uqjRu
vX1bY5m9L5qxpu2v4SR4a3wL3rug7oPgyq77pl9bbKJW2Thk7xuYV6AAewukYRrVU/LJSQDWYRFF
XuZ3fRccetWZNwhZbAcjscs1yJbqY2oW9Uc7c+Rbe0Ccm4xCoxRjF1qogfs1NYv85uYTrc0sceBN
ThXAO2cqUJp40bWY594fIyjkhhjlRUYU9kVXKblvnK4E/cirZkevtm19yB9Y7GuTZBPiJ8wLOBrl
YWpCve6d0tonRwejWrpog0bN+xoWU/EGmUrxrarYAhfIp6DTjKBISgOgluxaygtz9KZ0i3Qveh0f
hh4VjY84QgC9gv9SV0NEqGFWXBxNZBvISKNYOTTOtx5AuvNaEBTUdkTqOvhPwMqn9c4wzPquE1jh
g7FK1osXNhfuwuvej5JRUU4tjfkqydN5x7vUXi12OBDGTgzAwzLAk2aTigk/iq2k9wtMwIk/0ebC
HQwy9/1Q59hpVsai40tD19ZVZzTiEjXteD6LQfhjpZY3nhXNN3VMRG3UBzJfZfnsTtAku+yTSITs
N6EVtryRRLOJ08ZiJHXVPXKeFoe/MG+s0YZX1kFZ8kWDR5JxY7zHqdyvK/on+948Wtqrrm3PYOT3
SH8a48asvfa6F830xoav/22uu/4iAz74ToxVuYbzlt8aQ2QNVN0yfY7309tR3JXbkT5yhHwGZpO2
amedtnV3pI+obwFBkg6gEFUeRDo79+DRgdyNZbe2GhshKCXO1aB0ez4uiXFv2m0K+yoa93XTLBsx
9micy0rtp8rOLmysxyzuCCBY6qrYIiZBEIAK5YppPlxZ/MiX1rXHiwEH2h6safQ1rFHKCrcGhBd0
3rW3LDw7oYjRnxP77JOuOa7SeoBY1BFHZ8+2gLYZ26tmiZbD5NjRDbj76Lxirr+ah8r8SAkACYWR
Tm9KObc+xTTkbGy8hjPhxM55rNL2bp4ETT6TxWFPqT9c6Vybhd8ypVK5jeor3S79ToFA2wBDWC4r
XY2X0EIaaimz7Lig6KJSRhqLczoVk0gB281V8Z7Ayr7EEhuGVzEgXJr9WmeglcEI9r0s31dGYe3R
WlnZKouW7LJK2nyfBilF0qYSzG0p7M9P6M+6z6pWSG2KaeRz1QYSvAylwvvWceR5PjQK5SQ+gRp7
y0ZxUYADULErzd5djUa0XI5sa+86ZCBvuyruQJ3XursIDABKedDGO6hRzZ3b9f1qSBZxFhAt/9Xr
Wvssihx0cliPL0mVJeuirtNrLH3yXcKUf81gs88zJCiHmU7mep4107RizkoBX50JNyU1oYUk4wL/
opNSsg21y27YjiJRB9o77ZpOXfDN7KhMAYe0VqRKARMrAC5TUXjbWhPMd0F2QmHX+doLQ+c6sbNu
sySDPsvNyts0jcw+eYaldy4T92GuF+ui7yoiPYyid+66uk7W02IEF9DCpqssjwHZ0NQ/CCfpL8oC
qrRjwjOJk9T+MNMg3eBQZWPgRFXjkyVtnwtrmXZFHTmr3sT17CDt3Nd6VlcZ3P7OXwwV7KLW6t8P
MwyhADTHtlb1NTQQFH1ebl6O+fw57c0GvXEJJGWopm1fWnaMyKk29mHkEJobluKq0YNxRcCrwraH
TcDtHHUlLWG+je0AglS6VChvzWFFNADZ0uCLvow6gMsxOsQ/prZataVtfFWZUb1BizlekYUXg4cZ
m0NYl+XO9GyeUJAnsIlNbzcTqouDMXE+CMtpL4aYOJQqL8sDkthsI2eA840c8lXiyO4gbTFsiYIf
O1R3i9wZS9fdCNwhEO+n/PiWRb7ml5UT3tdR0iOfzOPFWo2Vh9i6zZBmOclU8HIYNZLgpdM+UJr+
1nChAKdBpz7UrgEGyG68N3mXme/yYqqGVQVXlSGwiOTYMi7vW5EBD3fjzvuIjZUWOQ9UswoGJ7sz
jhFK9NEXN/LzuVTmPgnnul9ZXul8azNNguSkG5lsSFpUKTJe6eSbep6hyXu9CX8oYRUQoUDNc6qF
rlqYLU3RPozxIvr1HBv6vSlHyuKjCutrYr0I7lxa+zovkxmnDkp5KFyDWX8yuiDUuwHFEcaH0hqs
rUcBiIWNmeotlInma4dU78FEPbvGkeE5Z4sbyrs2bfoz1hjOVdrUxBe3EEpBMMfusM6Vo4C72WF9
FjINdgeAIZBeG+TOCWBmWYA57qYC3lLTR8zvjeG+c8PanMGh4DEBRiDPGkPhSW2hs93N0THPzyuO
rFZnZj5fs7AHrFGMOl6Be0PZOgoRTr5nuzGzQT1kyYqO83xrq8F7kyHVEzDr0n7Z1B5P5oo2V3gn
E4ggG4DkqYahahYjoq8ovoF/nx0EkQfEaDjeHGHtSFrwMCRpIqSU3tRBrasda80/oYxaRghlwVtV
6IwHxOB6m5g6v2w0bHZUUraXQ06oUEyh/ijCjVFq50PFGiZnWgTW4M+NKuDs9uj2tv+PvfNarhu7
1vW77GvDhRxuF9IKzGKSblASJSLnjKffH9RdxyREc9l1bne5uqvbLXJi5jHH+MNiCoUvAAdH/pqY
EUCiQSllN+VZcY+KoIIwZJeE2klvKrCYSPM0MJ8aK/NAZ1bgh0F9vagoPc64YhvyfhZybgXMqccb
wrsiQrtWE9XdkiQGauodfiGw/EhxxbPpKVYZX8mjJhytTEwf6kzWnwd01ZwBQOJyMQmzBlKMZXqa
msa4NgmlT+WcDGtiTmrdetCRhqpiy0asohptPAn6Y1G22oQ/QWD5aPHnmiuhxm24VPJSDsemLCYP
q2aLcraluUipAp5MzG76xcW+XARKNc4OMNdpvlzMlnWjaaMm7TuhKGs3ShhuQalxjO6UZvTC0ETA
dqYUTtApNYtgd8j9fc14MFh3nHZJg73KDFBX00sWv6qbwYjaXTxwLsjGcATvLJ5wW8etG3hq6Cid
Nu7GtGWvFbreo5lN6PCYEA4JgHaz8EvUFJTZsZUPfBVIW2HU+UGRsaGQwriGAU+GVARX5+LujTyH
OCT2LAgFKOtM+2JxHAhgcuXuKbW64seSSsm+lYC8VnCIPLk0sieQoOrdUmRLN+wa9Gf7gzBPiICJ
Vmkhw9aH8aWBcdE1uqomgWI2dh1LUZfbY5lN0qMa4YgN2AxA0LrCuq+KlSg2SO/xacm05BpptfpK
GFe9WCTWLzGSWEanZweiGzIZHecJsuJ3XDI6MjG4jLHwG+klaMulsHuhrO8Afpm7f/wr/WKs+Zaq
W8xDNWo9dtm14Xz+HHyf4dENeL4UihRFMxVVscxtPbhUBAowCtKwRjhPxGlacMmjUUKYVx3+yvT8
Xy7mfzTe7v8+FWPPVdO3bzMx65//KxFD0oSStqpakmxIliHrJHX+ysMo8j9l3VJEy7JI1Ji/62d/
C2Yo2j/R1jAVU5EMc1XZIIXxdxaG30cuRxVBFvHL+Eftv0nCbEBOhqxRJRVVRRRJw8i0uMmFzFIh
ZfBWFbt1yeG7kRejCGZLdnKaeYGcSYi8X4p/N6aLkmlqMnyULS29NPR57CZk90PtNueYX9Xa0dJ7
M/QfZF3ONcJ4v03QzqMghRElUAAY2NygnFdKSALG0xmVgI+bIcvC1PJU3CLRVCCXvdzQDM5BmJvD
Xm0btFLlM735cIIka03labIh6uvCetsdBCThcIkoghMWXqlucIDVftBsaJV2cGZ6Nhjdv+ZHZh0a
msjrR5Q3FUYxAbaOUigGLDbpYJuLr1+ITXfc5fZiz850maeCE7nnjqj3Cbk/2yVV+baPqKAlUwmN
DTOPyNH7atf2j58vik3t9s8mtus8UOQGC761a1gvap6056oDzb+bncYWnLND+T7392d7a5fflAky
A7oM5gRrexNvEk+3a3varbFOdcCcxcEz1qWOnEt3sWOem8d1vP5VIf6z8XXtvmnckOXISkcaHzzF
A/yfpo7pqDtwA9ymdvHr/3f+NltOjEaUHdf2BOVR6wjfhnOV599L77MureP9pkutXkmymLNEcEly
kZK6kv38CjcAB63hk2BDtHluvdbJ7+UL0jZOfQbCJv0u324/gDKJbJkSPGRtC4IWm9iIoSLJtg7v
2c5Jjn6ZuzI5wva2hh3grpBXAiSkSjN/hVgXjos4OwDusFERDB2NM+vFQijHDzQYBGGA4tRsqaco
zU2bSvT0szVC3S3lBGVVUje2TmjviW0h7okgZ1JfuWgLEdRPWceYQhqCxUeuzuIkhfFEDJfDPzSe
g350Y4mwC+Pw0MvEAcXjvmaRQz6x9dRMbrIJon3Mnyf8gvGABGfGg7I3qP0hqq9PZOYkNTtMI2aZ
ZDubr+YY4xO+5IENBzGzl4RaF9U0ci6LwotWbczHwNB/KC2ZkBDhyTkosaFT6oocRXroE2Ypy7Rb
KGfVLlVIUbZBjflyFi5+XSvdrq9jgvFIRRy7lLErKIYY4VnpgNq+5CCLRLapdvUEAlzQBn6Rxi8w
IhFMGrAIEtsIqXET88Y6k64MUfke9WhzNpYHkXRf6K0n9vHNYup2nICItiS/HoXMFoP8S0uB19Py
yiYXuGfonxCtyXbtCEROFcfvy9ygTNE1bjusBHsUtzMzeFw0MmfkfaJ5uNIQzHP/oWLiKlc94VRd
tz/h/b9qdW63hZSi6V0f/jGqpjxGRkjGKivcuZjwExruQL5aqPRADEWVxWnbEq+O6KFF0x+v6fCi
whlgZySUgEsl/4l5xPU/4IaMpdgIkNYgOe/0REmdwFS/1zrJD/x39F039Pm5c+SjO05XcDkQCUMk
Q9/cB//6+EXGnolvMdePkrQJJxC+E7l3pK9l+VVfq7trV2T61K2dC+jlvMz7ml6fOcnXw2SzEYGS
Av3miiKIWBXI3p4EKajkAdFUzQ6+STcjQvouLnSQ5FzLbZ0sOwYvip07sXPukJPXK+KThrf6EdDe
8KEgqLF7O7iU513nmb5qU0u4zY/JNZji5/ZCdEZnOU5uyAXd75tL81zvP7gq3/b+d7jw5hysNSUM
KnRD7P5Yw4e+W+8VhCx3w3F+qYkL5H17Bmb1wSJ41+LmcpZJxJJorDRYx68zRC9UzZxuzpzPp/Vc
K5v7Wa2CCDn1VGN9P0uyO5GwErUzyKkzK0fa3MmJFFhi2TCBBSdJZdwl0XVCBq+o7z7vy0YR5vf9
+27INku0H8n2qKrJbQtD80p+lRxln+7jI5veN1+i/fSqHUN7jTvOro91S36ySH/LKb1ZH3mAVHoe
0HTras+qC037NNnBrr8+H2YoH7aF0h+uxJomWsbmTo4zKSm7krYAmtVuv9e+NBfZTXOBxcWj4vV+
4lh29xr71esLCRw7PdROdWrcyZWdyRWd3Kts5ebzoV9H9o/uv/mktej8pvshxZdqiS286trJz2dp
3066r+MAZA6HCgXLuu/3pZSf2SIfbso3rW7mW2n0kWoGrRrGQ9ddirgEfN6tPxuweKmp0IOp5yvq
9g1PQBKtL0KiH5my0c/RPAOY3dAT1hVr8Zhcq8Xi+t7cgtdKfanMTJtUu3NWM8R968MmtaPaVo5Y
lDixd+40/eBdQ4s8YpGa/a0Zud3wibZM0sSGF/aLZ3i1T2ysIk0rOyIavLvPx+/31n6/LkhhiixS
U7dAPm1vMozYg64TSbYS/mPUvvaPvP+XwY32lc0R4EbuuSj8ozkzJE1F00Lif1tkvJZjQBdKa343
e0nmh7w5E5J++PuBdhimpis84jeXczPXYaZFvWob7a1l3Gd4V50ZtPcwgt+LQpGg2auKDjHe2gri
xVoy1JQd1qcndnl26zcn/Ac9Slpn9s8HrzPSx6RCxJUquYplvd+2mZrzVoo0hVutujC8NaIPL2ZP
dFKn8s9NzNnWNodEmQVYvFW0pt6CM3XwVPNT+P87FC5OWNH+ODOMfz4F33fuj9MBya9QkBCd89Vb
YH2ObmfX6aX+c7nDSGiw8XFyiZQqF+H1z5v+YInAYfqdQIKZIW3f8/gHEN2KvMvk6HIMHqXk1+e/
fyPO99cKAWNicmqoHCHbbcWDIisqWBG2thtdtbYbx/SpRu5x+XstTtqV4ht+sJefCYc8ChtxdSYc
kj8aW9RmeZcZlgLCZrNw5L4hs6xwMALjcHNkXg8zqQvQ+UgdoF+wU54mPgYn+ytzn3rrnUvaqfK1
A/7Otxh9nBnwD2JEgFVvvmeztBBcqMwm+/3sH936bnTT76pdoLGPV82Ox46TPYHHsJsduuuEiM1D
4M4/yjMr7s9L0Pp9VVgWFUMybZtBQZqb52Et8VY4aF7rp77mqx5VMv/z2Ze28RT8WU3h6DEtBaU+
AoD3u7YZ4DXPCoztnmC4cdAg8gJC0eJRFujrZLcHrd6hReMFZ6Z928Ftw5tRTpDSi/pOk8hvNAeU
CvYKHZT3Z4Op9Q56e2ts29ns3F5ro0pGIJ1bozhgn4zpnY8rn9NNDg9rO3T6M0fudsOuDZKuRxwc
tDjYvM2ZTpWxkoKU1+RQGC+dgsXRFLb/HfWHpPGmEfn9tElWIKmhZazLI9znx24PdYHRa8/cT38c
s7/bAZ5EjpSrF9TO+3Z0ozRrGQ1/ez6uucTUIrts2TM3CPD+2EvO7L0/Ypi1PU2FYgm00dIZx017
SBBNfTJSirYHp7ov71oehekldsKePuw6/9z6/41h3i6Ptw1u0l45hdiAKEa2zYeJt2DlUZglD3MZ
u6ZT7NUvvSOTXMRpbdd8r73qsj3JZ5LQH+1Ajc7Kiop0u7gl//8r+yBazaFbsw466YdBrV8r0hGf
b/d1N297Cw2JmVxNpFRls+n+lYHQpBm8QAwKpVmzD3ktf6+TGY2QNTPxeZsfrSG2gmgYMiblxAbr
Dn0Tz/fFkFXo5Io8Z6AO2olHLmxNZCpu5Qv3/VldynWNbDr5rr11g75pD4+TIuoT4Azmt8kR3YIC
prNmvyXsKznPag8DYA/rhDPdFP8cXAvsn0n9hf1JCn7TT3EwoqoPYor1ifRUJ/gjduZd3xlPFKy9
yUSO2iAbTyVz15TTlzZrHwZBFK+HxOhuNY0a7JTEfrMsZOowaY4VUbgOMa61yyJHgrr81otVZSP8
5aEOeSHOwyluuicJWmoXWvfVNM9+WPQIvYUafjmLhQMaaT8fbFFoKzWnXS5NX3EFE05WBEI07VxB
KH8aORerjoW8qrZXHSG2F/bR5DZGeVKqIjri5Dzs8XaQr8MYv9Uqr8cdjojL09wsCECi2u/UYfsg
ldWvBquzXdQrmi326dXQloE7aEZjV4hS7UpNr56tTtwNiXxhDdbDoOe9g4qddVmOSJlPGAcATMPV
Qh9ts6/wUdaHl6LIyA0XGDxZufnSgFMiybXPrApvlozgoDSACMx6gDKXSEE4TsPaG0VjeipK0brC
8RQv3iXaR4bhtUFxv2AIWWV1vUtC62cmLfgw19NhwbphhxoWIp+Fqu7bOLot51HCxVepLmU5vA+U
2Ze6WXKEXu3BhmndmWPvzxWLoBz7cq1DIYBjbU7ZJG2lgr8t2Jr9kFen3PZHP76eWZ9/njPvG9lc
GfBGgqgvaURd46zFKfpdbZd2SlrbRhhL9DTccrkR8ew7uyXXpf9+S75ve7M1ZKAbRQmWwibnVBxk
V02dNZMihg6mg45a/Qf1qI9249sx3ZwCBhw+M1iQ5RUQAoij/FkGOhYHr2hNv4S1fPh8dM+1trm3
GmkYiRvp4AD9orpTWPaq+Whafjeb/udNfXCevh/MzZUF5KJmPNeJ9BUPrd/1dOuOi63Y00Nc7M69
8v8M1N43t3b9zXG6iGqbGWtz4lHz0mPsdzy4z0ei55rZXE3itPRmue6BUIqvhWzwEcEEN0n1YQZp
eTs35p0qPJ8ZynVj/bkuSchghyFSEdr0DSyiBMyIRdI4nNvhXtoXT8GXyZUexf25cfw38/avxjY9
NKU5lbuZxjpHs3bxPiPSBilLLeM/K1+uG/qzzm0iXzWPhCLE3tdODvHe1JzE0x3Y4Xa2VwXyJWdj
N1n5+Bz7fz38zWl4s1QEZNyggCa4UyTNNyRUvyadqTqt3q8qqoUEt1Gv/Q6Nql0FsAY0o3pnFsKP
bmgSNFo48+W51VdKLsA+1TdE8EVNehyD9BbnOr8A97YzERdy8fcsD33cpNdFMU636MqZrgaMh3qW
QS4fIpajRs2+MkWYxfpTAhpamGr1ekEmdFeX7XSHFgxgaNR+NeDO7tDWPs7U/JKo30taBc9jSb4B
D79rkX/S1dBWI93telDUNXlIy8TreJYRLxx06zhE6m2i9gcFZBOGn+ldrin7bAkv53rwAN6eImwa
wfUmgOZFz+i0fZvEF9WYuQhbYow+kC4HxNhlk+oowRSijp8jGteE9U21cN/UXRztB3E2DhootyuE
j6ZdyMceCkV1lyHXL2TTrN10lIu9NuKKOAaChEPVKO6RehRdC/zaTWyYzSUlrB+zml51PYydptZm
TxBQp40G8Q4L2PGmkGOYFfOIw6DWCW6hxqLbLbArurJFqAa7eQHGdqYPN1oZ9LsIffS92qYxBobo
ShZaPd90qSEC9ErnvdnGbr8W+IQgj+2Smh+6RoFvUAWUqQY2xehM5NwcQZQP6VowRBAU+661iBjI
eWfDJO52cV8svjkt5TFZy47pWoAUZ40UDDVJKrkHGIMAkZn63bgWLhE89fvR+jEKnL7lWtzsw0I4
xkrQ+vJa+kTfL7BFs4y9Sc+7BzWWvHEtkyJ4xEObymk3kFNqwCF6kjZkTihUkZ2spdYyD9xxXi50
6KLQBK/SEHHh3DB6u1yrs8DcsGpMUpMZbexord9aFHJBQj7LhX5aqvukVl4saLf22AWNDSiw2PXJ
zdAOJy1XFl9Za8IJots7UY9EeykoPY+Khc7aEhrUgoEwZrXymhnNay8KNyF77WsF7MetYtXCqnO6
GOu4vAjXYnS7lqUFq3y11kK1uZasC2rX+F3+bHLzvl8r2mVJVBVUncc58atYq96Fvrz2ggKYGDT5
zwaOiF3IlasWq/80BKJlPJowGIW8/Y6D3lU9CcsR+oEjzKpnjf23CWtwkJRssOTUsgz62PKlIHvG
PBvxx9wuysgT9J8NCQXkqZ1JK/mxwQ3a0cN+7mjgmFiMiovu8SmsWleOn5tq2qtSYJPU5l8XpJOA
WZsUy4App3HmkmbHRdtE0Cl3mz5Aurv1s3l2817al2LkclV+KdiwPYa62SzeZ0PZ4TJoYTMdXiIH
egCL/7OIhFM88U1ZA9y6cRAmdrPySyrLCRZETw22hWp9LXbGN0vtUaWoy52F4mUPHwcNciq3I55n
gOJ3szof4qnwomg+wQPGnSx/rDQTQEDjBdCNSspiYhc/FsJ8FYSSowLen6rlph24AFiDc4iT6DLv
kD28jWP9oMAIF8P7ouL/VoNDZMl7NXmpUU7UR+NEQQSpwiJ1k048RuBtxBZqQGuelnH13UsWT8WY
VUoyYOwgWfHwjSxkp2QMG4hSEJKNs55V9k3UMgdRYVtld1hAPk05v03hJ+wktKuB3ypHWStJYSRu
036NtR91J0GHWHU6X0XhKR1x747viF59qI5AtcCq5F8MROEpgthDj/ntgPleGoBdxmA0RJE56n0R
0Fg+WG6CH6w+freaxUshPLFSH6Iu8ctytHk/7cN0eW5GUv1i4qjm84LdQtWQhsi+dVW4H9QZw2Ld
hoSIQioviwYuW5/qF3oX+3MSONGAzmZm+CZis/pIHyZjfVp7mJvLu8WUsDmq4paQ1yrtQOaZbxIF
JPE+MZAOlm9k9cbUK18fix/MlBMtsJHmlCRg9VUukcpeBbvRaL3QRAmmXY5DpvUlqvNLYRUVBZut
m7/47aObKMvXBFxsKYDP5STi6TtNX6U0ujY6ZQQBEKt7fE97T18VfrSiFV00Ys1TV2Gvumi4EFCZ
iO0EQU9v7nIoPj2sjAVZguuUUqGtyYHsmaSiDuCW44ewSnj54rsLfDxtdn1Qdw5BR+6kkfSqTHpm
x2176qvJMfv0JqkKvnSJQndOG6ggYcJ8SpFwpyRLcq+X7XifoF51PchDDWsgtsDIRVF+LY591TCv
RQXyxci9YOT5xLsSN7ncmuxm1PweReaV9NahpxR3bmZ2XzJJ/9H2MySHprKttN0HwXKFHUF4M9b1
9dDx42KZ6E5iKdcRpu8CIsLQ/AIvngc/MpPLpWsu+l7fVxgKwiwMrjPD+I4k63Me9F96OcjQhkVB
SNbyQzloJyCyV5lg7oM8e8UZ3k2RO3WMm8EMdHfR8sdUDz2xs+CwaRPU6QxvaQAYlsElgh2fDa2T
GVPLq8rSDk2vjLuoM35OdWQ5wUpc0KcBUlD9GmhFdwDuuerHzthc8VMiPr4tpBimVISSF97M7ezG
XB+4IJ2MajzBBotwfokAicSRzJptrhJ8LXZRsQx+JeXSXl20g9l0r0iL+Xqs4GQIqTCSFS8DEm3X
k4mIbEWSdgwOsVns9UHeK4K8j2aoSEuCpniaIngwYraV7Mc2SS8iBRhMUJ7UECldI05+xquLRNRb
7FHzi9hLX+MueQwxlG/U6lFcyoScQfOIbrxTiuGvtDaf51i/GiXxQZ4UsNbLxTIkP7Uev8sl7jlR
0uXXGOgveN+iDrvA1DNYvUnNf+/TwjURiQcbj2clxvWJWiNpEXauGYQzyWfIEoogufBRNUdtMHuD
2rEAlBIfBUO5CEo4jwPylaj18O4ZyvtaWJzfcUQ53UpKKB2q2cQ31ZhOA87GWt09dGHwI6gh9ZvW
Ps3VW4g80E0XY3HSrji0pnwbdMYLjE8P5W1vKqM7CjyXktTbVhhc8qd/tIJ1F5XZ1Ti2nmBal9TX
nmQrOcpteUin5EorAKjK1n2q4ZAZmNI9RLsf/TyAnu+7ZxyEiQFYMbsEA8s98raD3UrDYyUQNYVF
vpNCKTnIJpDTRWuvlIy1WWl4XrZSfAii2ZGW4TJTuSiX9CFL06/jLPszavMQZqAQDODG+vxXKJh3
TcSWMyvphcv7Xs+Z3TKFEcBXRaQsqktJJlc0N+lOqebiqe0RN0d2/RtK4vcV9gGzjg8TVmezgEYr
bnZuMWE+WiQFSq+zhuW9WT4mceOwEOxynBxrXYjTKPwqzOVL3hujg07YlbLML708XWYT+RUV3YMd
oDooX/lPUZyOlh678aKmdpNihDAo4bGLVhqmcmRDHCdzRCXcQMFbqDgoufIRbUe/vMvUH7Ve/Bo4
lnaYYdtKqXAx1csJgN+FOvbCnrwQ1JHYwUTFQLAlTnZqM19Yeon197TX9fwhS6QEem5/koT20ihz
XxOyy9R4zSdupk6r7rN22ceDwFugVoYdlu48303PaPofEqRMUwxfohC0WqWLHFqK8KhFwcKzbT4O
k3JhjeVlFNZ2MhrfNG7ftFZ+Yf8nwHHWfgXi/L3tk29jwGsnkcgpGaXwoODltUPJ/LJcowRLKCDJ
p3akmzdCHp6qKE4d5Mmzfd2NrYtF1KnpdcPB1a7ehY18gIojusjwY3dRwQySxh6BMRXhSOxfRusW
v5bbZohu1Cb5VmB1iqsu7gGptZ/m6iRnqYuxvJPF+ins8HadZHjCyPd/NUp14XYM/FBTVz7fE5dJ
4Q0SjZq59kjxvUPPG1TIkiAQDy9FL5J7o53gX1Qoaqq5V8bNI05KiEkX9c1Srvt8ye846i8K9CG1
GGYUXgOo1xWnuRZ8czCvRRO3c20hQas18NTBJWKLPYT2IGKFByVXIbxFDWSfKMMzT4EfSCqDW5S8
tGh5icE0xKU8MrunzrCeqEs7Ut3v5L481XF23dXyN3XUYC5j1MT9FT1HyZC7XUmP4lLwawx6S1i4
tjAHHvbpg5PqxA1TcaqF+LvUR4dRVK4VvX9pEvzL2We40qZK5+SiamKrDpcICfxoxtYV/umzWcxe
o3YeZHtPRUx6ZwTk1bHo5Xod+NypGuM9vPkE044Q5OssfAUtaktde4W+FBbPlV8LwtdYjb4mRcqy
kn7BUUPxz+xuVbAiGflHL+kzDzf1Y6BmRzhbFjjHOvDMWShsqxprQJHIYhZSW16pmgxcsTQ9tUvx
iVAeh1L7NkvjfT3lEPUi7Mhr7QmgpmALY67CSFMp/wb5fW4p+UkMJNTIMVCncOXFcYb/NXDByoIe
ytGStASeQVN8aRuNci2WncWNJbTkMeLhSu8AZQzwxPeCYN5KKV7NccXLVq3a3Ia4+iMN6sKrRAKk
tmC34ki2OE0SNRd5UnyFdSof8qGeWc7LZEtRUlyNjLUDNqO61mIqrrwc5kVlnwHdC+PXTKufODWf
8sq6XDCo4XQwLkUzQXgP0EOSxHdyHH4LNR4GQBcco268IcfdaJT7yxTHrp2Rmw+prLR2FCGbF5l9
5OvwexwO5rseK4YYewGRHhowpv0pqW7CIPKtaArsBAYVXCHrmuDT1xEI35U17O62O4HXVdxEDOPv
Ws5SnKqsumsRH092orjGUdPyTTQtLhmkGjQsjVJlukYNDZcwE9JaBHGRo48gVewouA+jeS9H9bPS
6Y467Tttjh28nlDD75njPhHA22aYRdeyK4+hN028uU1T9OVxuAjV8kDU8TyEy02oGr2rCOa9UmWP
KlcImg77eDQvkqy+ExL9rrNYl3lxE0247OERFQ+WBY0Kp8hiUr/PuK45saHheFqUt5gHumGwwJzt
74zBhLzd7kUzeOkGpAxMiOJySr0uGbKD1Eu3CRJ7aLrhq9rVx6wAvRyJlS/l3CNLFV30Zfolg5Rd
RYgNK5C6dqlhfIPjfhOY+B00RnzdiFPiStLqbVWNEeqXgV33EOzysjhyTF4UbekZc/+lCNTnscLA
eTZkAgUlyHcmJpM7NC++o3lwNVrRdzUsD4HW+5yodrTol+H66BNrD4qiYi9Nejsg+M5szExudG0q
9WHKpsPQNb6aTRfDkt4U8JgltcGUB6/n1lIPUYbTQKCASyB4vNes9glLkdtMGC7NNRqU+/GI3v6P
IusuEM8/tFp3l1U6V6RsFET7M9VpPEeoVcgXQcszyjB9Mry3tTX4iVK6XagcwnDRnarTbpoxvYrN
xUOX5yJL6wtzEA86N+hunlhg+IF8s4z2jte5A6Yi2wlWUPppFYHMUgWM0i2v15UXM9Se4qmHCJJg
7tEWoV9mKooRay5B5aFiAyjmvBsZkVKsDhruZO5gof0uVUnsjo3xmpnmXhfUGxiR31vqVHYbNADd
cRWwi2VW7IwAG/fxBFOSXmXCMXVwa0w4nAmvG2wbwddNjfqLYs0hK62LSpSHp2btDxFWdhFktQqx
VIhcoccpPqjVHz3SHJfZMrR2OMP068v6WUribNevNSaD7e4ulJ1g8oANnQaISWH7qwrbh2bp8Tod
MJjvUN676knnIeqWj/jVUdBK19KWtBa5LJUUC/7n7LK+mNx2rYWVQX3VrtUxRSwOi9z8FCmbTWl7
FxSycDIrNfhRy7x7YQLHPshXbpu1+hatdbisama/pTSncUtHlOrMoDtFlO4GSnjdWss7k8z+ON8L
QQ2mmirr6kZBa4YA3U89+d7R1l5Ut/alK31n7pI9NhLeWZTMh6lzCHGA/3QJ3samZqWUrY6WiYXU
P4olL8K1eUTSAxizYA9PvPxd/tpjelHbwFaoKhlfz+WbP0g2y7IoSpgxIe5mbcutDdksUw4sFl7x
M4GQY/2Ui3P1gQ9qZgoSSVTMKcrhq75JoXcGsOnBymagSYPTX2VO+Wtl2JU2DOY77YgQtezBdzg3
kx+MrYroLzBRFCKBOm7GdoY0XRhEmMykaIenFf6TUbseD81ZAMQHiAu4Ym/a2pQFV3fTeTJgn6uQ
caiVtzbUpsPosdetR3EXO/nT5+v0g0IPeTcU+iWkm1aozPt6UmIonRSgv2FP3nBReLkPo+OQHY3D
5838AU7V0aUC04QfuUlZXt6yIodQVhaz6mVgB5NTfW1980BEYSvfk/PYxw8mTMPEDn0oXQHMueUz
SFJJIg97Fbu4AJVOn1pvRYdX9n9A8Ptgm8MhlKkWr/RLY4uAR74nxTsH4NRoK7/R4eIBcTzYCg1g
pnNL8YPJetfYZrKE0ACbN6oSxT+UlfaCiwCw/x/gjD4oENMOGEQwMJxeW5tzC5fCvM/hR61st+UQ
HKz80Iunsb1esealN+6XrHDOrJC1urcpkBkS5yXJMdaKam0OzIycVh6ZgJvUy+lZPi5OfSy+DD/0
g3gtvkR3io2Q2W3ycA7f/lEhkHZXpBNY8BX9+34HQDMDcNkDclr5uhjEXK/niXJp+YMvPllnhH0/
bI0dbphgCyTk2jaHyZCrZhQtFFbXw2Rx0Dh/WGmT5aF0qodzRc61qv5uSC1aUNfVybmMDuXmwEwK
eQ6sxFrsWgcIrlc7lWzUfztttKEbMlwFFe07tHzfD5+F3kLf5ZDhRnvx2ivtQtsnHiKR7nih7/pn
c6eAyoTvpp07lrdYah0spqauBHzkS1iq6yJ+U94c9cRoNIVjWfW7Q3pcD+XRWVGZZ7HUf6zMTUsb
8EI9Ng0aXL9b0rxL9h0kydBNbY5lFwt120Ya3z+31/+cu/fd2+x1naS6sDQ0WnRPIq4V0zn/1j/v
mk23NsgFvR6UBUdNCorOCtqOXYQoqhMRFV1ST4GrVGfWyofjyKmi68ggQn/bzBh52UQRaxpMSaqY
0WW03Cm4mjTSPla+f74s/2C3rquDXSZCh1Blk7X/fnXkSytqMYKsUMvC7zoQQsWDw3hKSWOccv9l
srGjDHbFsaBWeaG46bV69/kX/BEQ8QEQvkULngJ/bbltYYaMX7De5FHyrVHJwJbYnv3XEdHvRkzA
MyufQNne3hg5TdE8LrPNY7nG6wl5nx1bPXaFu9g2buXn7kp/0eWduu/3v7v3f8IU/yOtqNR/r0xx
/F59L94KU/z+838pU0ia8k8LHuUqw/CXIgX/8Z8rjN5YWUYKZxXb/G9FClX7JzcOtGcA5ZRGf//Q
34oUsvpPkVsXcCbvBomflv8bRYrtXiCcVCVCE+IhjZcIsd77vZClZkn6tVLvlxZ76DneK9JLCN4P
u669HhvI2VxoNUmDr/w9Tu677oF/GLpvZX6qzGE3RSQcoUTjR4gNxZuxu/nrLnor6LkJ6ddP41rS
OAwI6WXuxfeflgIyHMhsmPdz9y3JoWuQjlKXPfqIufN5S5v9+HdLYKYNdDkgnG/uQhMLPikMaQnV
XAWqsLFPoTmvdoFnLqYtg2JtiU4B0hYJdXUUQ9/3CUvcUGirWbmnvgtMohGRoUJhTdhrWUnZvJMh
r5C+GxFmjKLm0kpV5SYsTcNX5lF2sRuQ3apPu5MCTM/Jw6Xe5aogvhYwzTDyGlWu87Ac/claUndM
o5lSK76VZT8iK/G/pJ1Xk9tI0q5/ESLgzS1tsy3YanVLukHIDTwK3v3674H2GBHEIWL2XMzsbChC
ySqUycp8TaGau8AX8b3wqVEiquh16n92/v/T52J2ik/D40Bj4ZJYaMbVhe+XRUkVRdbeuBTv7N5+
AFH8mqPDZ2KCrq/dGRqb7+8c5j/hePMBxZxsPufq6Ch1pNSYSu3N0ct+n49G+JAJHxh60jr31MCj
pxyTy5Mtpi65pvrWdjTb8imuUXzbtCTtj0OXyfeiaKUPLBRB8TZe/oOVSA/BaWgQjkFzsiu7Psml
Uz8IpdOPapE5ex0K385JlJ5WDH5Ccd/TKAhzo3stgG+8xb1n4i8svAdVabQVYXb7atAGNyTHyXR7
sHNnO5ZlUxioukhvCNrlG3bjEETM71NVPRr9U11pK990tg0BSTuk+igGW9zNECNn27CzaOGqcqec
215/KlV0VDPTd02U5ii2nv/VRpxi2dZ0uJEv2kj6zrZHbsW5Fkjq6JZy8gnT6pOilt+sQKyQJWb5
058wJPUMBmFltuJsv3ddgWQjOndnGnfpQUFVa4+Nbbe/PZj5u/ZPGFJr4PuoAmOVNAvT9/TKPWH5
Zxmn6aMo6l+VnYJ5CYTjZlVWHmS6ZNu89X4iYtjcjWHcIi5h0Ntb+SGzdPg/P0SB/4kFH2WKPwzq
v9JhZ1S8MOhVnkhGj/5c7kn4VFOy22SOs097gASGhoc4Rd1nJ/M6PMHLNdeS+ePm6jfMJsN3DK9W
Mt1ze5GEnxMU/R7MxPwFeQrNUay5KPJRTRR1T4ukGava1UY/fcRsqsOdkhb67SlZWNRcKv9nRuZs
GR/CeF2UYX5u9RyBrkc5+JEgUZ14/Uqg5XFPPA607Og3zZe0Yhl9o6M88Wo5tPfqSqEfdx84aXLk
1JE2LnLcYo+XcPFhRr0BhgK90jwHbXB7wNP0/vXc+8/0w1thWzk68PXZqTF4Q69EeLu6aUXbpCSv
zSz6ZzypsVR+D3qd9lrtPTv+v3MAsf4TWJcdunrUXa5p62bUeGrf2m4Z++CxNPHUKmv7eXYk/q8Y
OrmUiVEJHsSXtyqu82EXFIN81noAbFFCi13Hl7hD+SXYcqhMmcPt6Vw6QRyu8v8dUb2MOA7qSAvX
d9wyrz7QX35tTTVc+WSzrORqVNOf/7VrVZCTEcSQzK1gALXDSx89gSlcCbK4ESCrUt/j3obNdRnE
VodGqipZPtOsvqdAfx/ItP2rWP4RBmu88IUBTUcubx8c0TgWZ5+pbhqn6OpKPuOFvFVNaW+O2bvX
j8nKmK7Wui5z5ILxQI6PZWfP4oRIXId1iAtwqXdUtJPBfKBFiphkjL2p3kgQ1NQzywVzOPyhV3LJ
61Of6Ch6UaqyTI3aw+yg6wDHJAjmOm7iBxqgn/TBjoBLxMoWDcPTKDlnxcm/OyJ7awfnrE0gkNtr
82o3QCEnRzHwXLLJw66GH6RtraNacpbsBu/68WsmoSmQeDHGq4ZMt3N4Gxuy/dtRrw86wnK9wEzl
guHNMltJCalfZOglYRPKOn5Bo7Ou3LjL9iEYDzwJ73z0bAHIPTlmdEyE+J4k3sqPuFph028g79Q0
ZVpj8zfvUIomCaNCnJssH1GxHWsUc+I7n+zw9mgXAukKmiKO7PCPPPk2/L0388rPOwy+pDNaSMmW
Zwr1AhVNX72U1q6qhVCsImLx1uP1MA/V8VBAPDT33NHUQcSYD1ninSvLXKvWLcdh2sim5YngfTkk
JIZVOdNq/4w0Z7btZFr4dTpi0022tr89e1en51TCnWrI/C9+DXO3taQCw4JgdepmjvgSKsWzatQr
WfLsJWL/6cfw0qLlZJrUb2ejMZM0QMc9V12nAyxsgq0N84cMrF+c+k+BGI63R/SnZHNxv079HxpA
dLfgFV7pT5g2FjKx1KauEUZPSmUdyhHcROPv7VJ5yZtUBdpsnrXC2alQIG4Hv/5yl7GnM/6vi6Ko
YWxgZC67HWiOndYExcHkjbDztc5cCTUXLZzmVeXNwamCsgcrYna2tiPy/IA9ZbeGJPBQaCrquL7u
/PQUv/jo8qSEeI/F/K6rR+loaZ2168LIR8Q1xuRQHc37SLaiRwoR8lvj1/rbv54J2kf0AGVEOoAc
TjP190ygSBPVXRufc564yJfF/YaHto0BalqsHDULC4zyDF1N+kiKxj+XoZzIr4zB9z23DOXisfWk
+E6xPJACmlnWD2NUVArw4Ur/cXuE11uHPaNPKiQWpUtzfruklpd2tTWWLuAzDy1gM96ilW583I5y
lRWgfynzxjSmigjll2nwf89jnFkdUHzZLaxhEt+t7vwMBQVvOJWGWqzcVwszSeeWvrCJNbyjzZ9J
UmfIQyAsza2M7Kee6b+qgb1qjh7liq5Q9kqWNyvp21WGwPj+Cjn3fHZArQx6FoqzpEfybpT7JyUq
fmO+chRdCJGgvbOjag8LeEUTaykuG8iw0VKjJDtfNOjTFiqLUnNLswAAYcDCTfqnSIAIC01QnKC8
vhYxHE8b8OvtT7oYmqYnChGKDXl/lpYUY1XZgSTH5zQXv1AY+UImvR/t4Ci0fidK+4vW5l8NfxhW
vu7C4WSbGicjZ+Kk3TpbShlsSzsAmn02u/pRdMnODo3HLOrfbw9vIf2Y3vOagrINrqCg1S+XrFem
urAdIbtjWzz4g3aM5J+ULra9V78U1aehyUGcv9YZEG2fZpe0Zqa4sGU4+i0FGXCVI3J+9MjIUKVc
OPE5EfCC0c58quTo1Rf1oYKZcXuwC3NKhQTtKN7zMn3z2dljABIP7C5SzzFn9FZK+8eisCWw2fmv
24GuU0n0aVUKolyiGunk7DylAlPqceSr52Di6Oi+v0m78ps2yPFGxqRhm5XyN6MZv9yOqi7NJZ0Z
rtEJsMJsXn5LEwB7Zph9dZbvQYK+e4GCPlbYQqcJ+q95EX5NO2wEmjKot3ZtHMbA+pGODo8kz3Mt
B1ZHFFjfRDz+o484oGF/AntZM8HZy0ctBcrYROIgkva1KIznAK1iC6jXyrJfHAIrkvoPaxGRjMsh
dOxz2abYeg4UwF/a+J4lCLEH+Q5K2MqVcL2zp5wbAzGFPg8X8yzV8Q1sfry6D1770e29eG+EXzMU
joKPxnmpxJNfWSun2PWBTcuKC9aRFTYaedzl2EiJ8VjPVO0sYkxDwXfuYy3QgddNFJ0A+kSbiRXp
jesVz0qgEEnVnMwDle7LkIqIrDZqJNP1U/GzT6VdXo2QPHzndHvpzVV2yG9M8jgc0jQOE92Yfzcs
ZKx87NTqLOFe+ipV5X3Tme89LheylO6HXN5XIig/1bLYSm38WIyjBn5N3tsmJDfPgtFSto+NE61g
Axa+MUcbC0lFDgSQzOwbl0FStTZGCW7siB4/kNiR9nUSCQif8IxiPUGbJ02MD3bTeNfCSzuuzMtV
CZHyAKr2ZO2c5txTsw+QZOCcdYNXSBNxI4uMSyv5mZmQPTxKRgkkyH1aW8dYs4488/9tvZbgJkkW
ZnhATqx5Mm+kogm1yrHdrPD6wyir8bZyyvJwe4zXW/YyypR6/ZX0QLIwkibRurODL2fglNs+Fndy
C60YHuK/DwWfCGMCqiCTcNRlKCxdgqxWhvCsyeFrmntfo2B89k0YcdFaS2bhYqQMYclg4mR6MmjL
XsZKrNivWqWJz9VgFxu6X//IsOO2heTfD1Z1lPL8pKBLvAkL9aD2+Z3fh59hNWz/9Yh1ZVq54Hfo
fc2vRyiAVtI3nn/uo/Ysa+2zlhq/JKyzqjC6ux3qD67q8i1G62BqtDFuhz777HxSTAHNmreIO1gI
A0XpvvOBNdpvafClxJQvgcuYts9J830sDgFc1lCGrpWvlf8Xtiz1dn3yHKBTS6Hgct4V4NHIdPcw
rctK/e7xQHjSRzgoMFQCtxKKuZNz/O/ggNvbIRjWim3XV7eJVBgNZ1qo3A7z7il1ENUfI2V0Rz0I
d1FQ343KcAIw89tp1fuqbH9KXbvykZdiOuBtOD4BFyGPcjnkHGqNRXe2cYMaw0NEW18FGuKWhnu6
rr9YRfI6etFaZXsxqAk8S56ajldApgzJgtjm6nBNGXKkioPLVh2d8TRiFbczldI8qpXm8Czzg/3t
hbZwKfGO+OM0wYemxXM5XFUSngMVNTmHsjfsYsXzdg3+H8esw2vmdqiFs2lKajWO/2l2510E7J0T
8MK16uZG8L2B/rQZgwqHMhl9mK5eE0ZbGJjN2UQBjX9Nz9vLgWlpFau6hkMcPp3m0S48ZYNtcfJg
i0Kcbg9s6XiahMSmxJ3+O+Wgy1glfBQMbTTN7RW9gg+KwFxSn5xQ3I+j8dYV/k95rH6URe8mBr9A
7T5VEVzT279i+lKzEwOUDK4gNGkcDW2fyx/BtRM3aWGMrgP51d42lYzp2dAGE1sBXUVKcLtEi6yV
7fLn6L0Ky7Wq802pgs2dQ9NYbyo/CBvXaIfnNPMOToK4viL2je/HNMSSnSkVB6Hrm0ag0+5Hj1Gu
78CcHY22fY4HPCNDp9lFXvRxez6mq+7qh1FABh1oO5MO7uV8wGWW4k4yFLeAiHiHGxsIRENbqzhe
l8pJHk2qtEArpzbs/IjEPQjKa1+Pru4VIPDjJvhiBoH9JOEqty1Qq0KFSK/fHNlHh8xu871cVsan
0EzFypdYOEN4ugE95vwzOC9nizC0BlsGj9WcnTw7NUnxj+LAjZQyW2zyKnys7Aa23fD6ryeZUKCR
pyfrdcE88iChyrGvuZqaaA+BEWhPSmmrK8n60iRPMq9TfcViS88vgsImL5ctqXZjMOP4gJ0k8zMk
naeo+V7Lh7KW7nPZgi4JoteWV/bVwrHFBUw3xOLipzA6HTR/pVQKvnxJMSayqybNDyMsX3M7+uGZ
/bFt6t+3Z3Mx1B84H+8gvuDsE1pOLrIuaHQ3HY0XLaru0qgW3DviLorEf7FeEOiloMGtw+06L2CP
LZVyXyqjV8ZXu00T+fBHhPwFejAHB6IPnzRARcdEp9O6MqVL2Q2rVKOZCgaEx8rscSzxnZteanV3
wM/uuWiG8IcqcGm1yZKPkSj1betDWR0xu3UrVem2Ac6Nxxp6214KyXj6wexfIs8rV3LahTPUcbia
gPwyM4CKL791NkiWp1ed5uoOpKRS65F7A1as6tb3EB2FjTr6K8+CxYgm6RX7llRrfk1ZQTfW9jiM
rhmq9zCQn/Iy+PCF8lHG3iumRNHK1C8tMWfir7BbVe6s2WruaHCPZStUN+yaDX2EUz7GP+Q2P8Ix
/Hx7NS8ODaFXqq+sL4qFl5M5dVHjDptF1wnRFeSKaEjQnfYnSvfjQUvrd1mL19Du08+/PPSpuoPd
ouarMzht9gElL3RsYXbRufH6z45cvtiS6sqpc7g9tOmvmYUhMSU/xFmazsz8bnHQWWwwCynPA44o
YXhKbIjI2rAza6oXn6LsvVVW1sn16W5dRJz+/K9TKIqaLkhVIuZZu0lLKJtxh3dzuOmQdNHQ1Fuz
JFiYyYuAs5ns8krO+iQxX7H+e0W2Qf+k+OWwa7w6Xxna9UWNVRUZN1VdSrpcXpdDA8ckakmJ87Ne
GjpakK2074xAXtna5vVypM5DZ3CqiqB/OD9zstyI4Z/6xbnRkePqK/Nr0CNUEgxN/VAGk59gDlpx
yKRkFw0mBgWJ4w93SacOn7swoAwK9u4gVV38UCt9eWohpG2lrA9Qa4eEF+WNeO3Y4N9N0TVfCqyi
n+w6bF9TBXMTTFhNCno54D27RrfLRyLIi6RhE9cy5HIMMw5FGPEvKfe3E2X1rhtEexobvLrNTDi4
VqZ4nnfFL63KUYeR6/jdScLsd4AC5n1byN6L3LbhMQZG/RkBzH4r4yG6F6lh7VPIXU82Ug4HNdRR
m1IVDrSs0J9hohonESjqF7uLEYjTJBnXg6TOz8hd1Fs98vX7SRjsAQ7/8ClrcmiWsgGDtAvxomqs
tYbG9dFElZG3O3VangiQSC7XwYjgS5PEVX4OWx5BZQOKFJsvN+ny78mwxl+c4y4pkgHSo9EOcpnq
szxPl4q2y/G0hzcbDKLem2pVbOvBC3eI2P12ksY84oph7uK0L+8iiohHY/TkF7Uu6qMdmPqDWRn5
vhEU78YGz2Nz8K1Tb9UI23o4PvEJYYLlIR44aKGdkkHXH3q7Cp4xNkBXQgvgajWNtSn9ujkMpRS/
BboNZ6ZSeap0mXo0utRaKT9qS/tsyqKm3g0q/VcVd6stTU/XsjMNetVA+8A3EThF9yxCi3frGJgK
cTXYBy/30O8hizwGnlps6en0RxReu6c+tupnHnDZZ613UF+V+rL7LOIMWizWdiHKcKrkFiL+6OQ6
2nupyPmrPeOtMbP4Rwp6bu/EirhDOazdFHin/h5KmkZKWI8/SDycDRWg/E6zJfEhJR1c59tn9sLy
MiHw8Midrj8Q65fLS7e1pDO10HjVBTi1rr4Lxm950B045z9uR7q+HbjHUZWWKb4icj+PFDpisERc
ymepLPyNIdWIctXf2WnvwmmOOqbzQ2Sf0lRfVT6d8qbLe4lmChB4+lRo7LO4L8dojqPc9HbfUrNI
q0+SWXmPhTp2pya2tJfKKZDwS/IUFeS22uQRwLI2FshWDXV3vD0F15PNDwFIzYyjr40Z4eUPSTE4
jR3Hr9jLEL0j7bXMDlITHQ1n+Hk70vWqJmEDDTi9vHmGzPssIDIRX85phJgReiLKaHX4Z7fVyoW/
EAVfDuSWdXI1FT7W5XhCdN3DFPGIc63IX32ed75dr1xQCyEmvBWfDzaDedUVV7DATe1BAWQI1wHc
D+YD1vAvXVs49bj/8Amb0k3lupDalGE8DKkVvQb9Q5zGiKwo/sYc0K9LnuzyFXNtC7OmRM3Blkd3
XGD3o7dW7LoaKFUKAEemZWBYauIUdjmXSBH4URGM+TkpGoOX3Ji9lkY57m+vi6v8hSjcdlB+wWvi
GjPLKoxEb/WJ5ckTw9v7KtqSQfSC1PPK03RpMKY61YQnOCC07cvBQGamLmBEwdmLhHwIMah32zh2
3JXBqPw1Fxt7Gg2tWbpGOqWMeffAjwIzsLU2c1VNbGoVEYVJ46dz3kCFtnXwOMn1tMqpluonzXpH
1+kpBWaZ0K/TzPqg+u+NUtFd+VB8sUM9DkrFQaaRB2rYxOJPHT8KvMeyQ6Le8bqacAO2IW1aCaXw
R0l7oXGzidVoa/f5ofHS77r1LszP+JzvnSjE+F78KT9nQXbH3xSrd2as3ZfJK/8nHe6sZGXHL33Z
yeF2ej6qUzvtcsphY5LFtbLjtkNh7RFTbHe2FXvHoGjW3EKWvi61HeppzlTcm4NyW6/GT9oRpatW
sX+SmyK4S9R4rYY2N0WhSUzdDnzBRE2YGqCzl1JRkU14cRW+iqgi8xlR01CRIN1Iaurv+uYd+4VD
XcbIvkyaMTWifD0KQqEv1C2e2fZLKPX+l6qXwkfJzD3E0JCsGX3Z2gy1ggGsn9Yrm+vqeJ9+ME3T
KV8HQjwvekWZVKtaaFtu0CLiiMbuqzead0EBZFkqyQxur/7rhuYUjmckjTvC0tS8/OKGk2QDeYXn
4i9P/14oSHFJSmC/tl3wj14j+CGE0z+VZpncGzBcXjRsuj8BTdF3ntxBEyK3uTe1GhmONAi9B1HF
6Zfbv3FppTAb9MM4xHVYUZc/MTK9PB6rXj4nQfYMefOtspTT7RBLk850Txcq7QZeMpchHNQ9sjKO
bJfW5TF0CqQmhZuEPCAi9sHtWAvDMSe0OxhKmgJXhRAP0aMkEZruirTs7nS1qreN0M2Vl9/CTjah
kMIEIhMH6jbbyWMrIiGJzHat2IgnAUR13/qFib7K2K+EWhyQhsSFQhuRBuwsVKIWzmglhFIK6VQC
LGhL7d+fS3x+rhxKAhO4cLZKBUqNYar3umuhhgwtDkW2Mb3Lwn5lHSzN2oQqAaWjTNTC2ToAq4fe
cwJIuQor9UEawvYhaZzmKfNFu7u9DJZCofnAcwz0KafgbFX7GQb1SSE8d7AxebPb4ktd2PZDg77z
yqCuwaewmCyV9upUaqXMOwsVybrAJDayXN8qQYBKfTJJdlfqudIjbrLR9r/1AgG4UrPizzl/elcj
yXx3e7xTkNk1C491YhfxBJpkDC63WJtkzehlkenabfeI7hstKid4KmnvSmX7oLfp+Xa8xfm1VYcH
KBDiq+5bg/WgaXml7epGKHhPFe+Borw0wv51O87SuCaTG1qLPLCRQrkcV4FMnyREnp9phoENRIH3
p+9Vmw6pOMaVGPoaY2bhrOKlBbWXofHenJ/YmKmnku05juuU1P4yOQx3eRlZH5k09vu2MNYSpKvy
GKvHJtVihOR78IMuB6gEJurzVpSdVfWr2uQvqnUqsvplEoM2qwaF9djY357SxRHScOMkxn+JXOQy
Yop4gVGiCAyIVRSvfSoAnSMue+4rilhG2q+1IZaWCvcLT0rU5wAGzD5hiyV0OypxetZIAhQFiTPk
UE+BVn66Pa7FpQLHCYiOzmU2v9oDLfDiIFa7s67Ur07U1pvE1O67oX2Uc/8JFcI1v/qlgBOxjHSC
qgQloMuJpFOcV6UEq6vR88ew8Z4b2xmRM9fREAvw66msegWItPTp6AXhwUCbH0mn2VQGjQ2c2wls
19MHGkfKR5U01caR5FOSNCvLZPFc4+A0pjoxY5ynkBK1TQfrAdtthEsm9tCaP3LL2iXNfaq8p91b
Pchk5MPL7a+4OEQg1lMZjTR5XlNF+DOBMKy0SGOOJ8o2x0zRd2iRHytZrJyZCwuTqh33nYINGWyF
2Wz6sid5EC5rN6miLYLCKMYajStp1prh78KY6G/S3p7q0lQJ5zsugniYeEJ3m6Q1ECBKzJCuTJGd
ei/ot/CCxNq3WzhVaI6BHQVBwPjm4IjEqkXn2Z3ugikLnwrLN85OVONCi44p7BLLf9RHOYRylmPB
PQ7ZFuangSV4KR76OD+UcYYFcitvEc5OjiPVkm+yluAXCaFojQO3sItwvIL1Ap8a0MwcXKGMSdwG
gIbcBusnJ1CPqECeLEjdm6DXjmpU6itJ+dJnp4hAegjM/pqMqXeA+CJF0oAG9b99PKbog8gHW12D
704n9+xKtsj42TmceSbY5MvjobbMXI6dkq+ed8fc8+utMSkBpCn65NQft0GeIPIgnWKO/Nt7aGnr
AqWgZqKTlDDK2YKz+r7X9alYUjl9/tlva03aFIFWvHLTeNIGQhMUfLnKqmNd+jxCVNqS73mJD/zt
H7I01bBvKV7KZGFXSIY0CSuj8plqbAC/G7HyHd3b71oe/r4dZml/keShUkEDFHzbbKZjo+tiBWv5
c1rXu9gqjlKq7Volwv1KgTnxXwSbMuVpAdH+nMb8Vz+rYGV2TWSqbtoUHuIOTXescuT1gkTCCDKh
Qnw73kL+j4CTAp6ONhMV/9kt05sitfXS1NwGIdhdFmEOYsp18++rQRdRpgPlr1HFHRWDppp0KgW6
t+UrWsa3h7G0G/4exizPsVoPiKMVN1C0qhfL6qJNQald1dStgrKrkzvfaR/cUWhY+VxLT3AqT+DT
YJxTPJ+nH6GReQ2nzug2dQF0JWnkdB/3XCZC7sqfJvoNxyzwnFMVI3CPsvWwj4VT3CUQcDZeaw/7
qDX7vZNm5al0eJebHiK8t+dmaf0i3TE5RP/RX5itXz22/NKPstLVcv9TlUdoi/QvgMo/WVq7Uo9b
+gyIrNCl4rk/4b4uv3PvD1zZmZy6le39DnHcMPSGskSM5UW5jZvmn75GBnxAFPr2EJdOeYOyJg1u
VrI8v5CGppTaNjFlty/7g1dgRpRXSEOnqL6Oo/PaxhhP/BcRyacBv/CyJaO/HKnna0PcKyOossBO
QwRIevFDlxMNDoDlYeVRldju9dFK+rI0vxCfrQmbwkjnWDZhAQnJCyc+62EFk1tHWsECP1XSDh3F
8HWwjBMeJ499ka4EXjpqJwQBVX6KBFfHRB5XCK0MHLWYWOfflLqPPvKgp20rYQRze2aXliupDN1O
k2TbmqOJ0zzpcftuwBVF1j8dtaPHIhrtrTUqeNBnubIysqUDkIr7pGY3AfXmT1uua12t7U51UZ/F
75hO0alL/W4lGVwcFNgZuFIon1B7v1wundeOGrV9xR2A2NvC/4yRSL6JoXJv41oJV6ZwcUwUBKdu
xsRRmS3OTkFterSH1NU773sdGp/iovt++yshJMVPnicgPC0p/sKvUSH4XQ4pLlpshewgcXNdirZp
i/ayUfj21sBg6yj1+jc0vZ1dmdMZTw093VLw8nbpiEmzavZbT7PTB7VV3EgE7QaCq/9AAbfb5iJy
sJ3J1I0m8T4tYvGVGgcelY2m7iqE8jdoShcYs4oYMyHpMxTwn36vwseN8xi5VAsjKh/VAb0Q/V5u
1c/kv9mhz/H56PRq3IW2g+v6AJUVXiJfoE4/RxK1WiuyMVlKC/9RjVAkcQI8VWqzCDZxbprI5duI
TRgSFvEdrvdGqZV7UBPZJksDzFasKN2NWAjgPJIYG7lPssm2sthWof+lw7pm6wTtr1pqHuBDesDR
qx5eYm6DVlfrbWum3+2EyhjIyGzTtfwXLgT3URLmu7SQ5C3OExLGbc5rZHYu1kZfuiJ6zcPaRN4j
tLZ6O94bTvt7IJk+Wbkl0SMbfpmt+JYM3EhAiH8lmfI1EApET9SP+tZxtqFefkFkPdwJo+ST1QYu
34n8MQTgMukdPVFzfrBNZAXyqqNbPaBxHonixc5tadOPvbmR7K7cFGZZHFtD/pQjO7UZRi84lLyT
N2MPCVty1H4Xe75EyS97Syvk9cPOEttI0du9g3TzPTAaRFHQ89vkJp+AdfE86VhHXQBMKfqcJo7x
BOth2AyRgcOQF71BI/ksMuSOk44ycpiVTyqcrwN2CMVJK/GCwn9qpB7XV6eiz76ReX/2G3N8G+UC
sMkQftKN4VGq6ueoH8NXY6jlk4+LgpNLb5KqPnQifaKlVG2qShNbrRrMz3kaflXStDp7vY9Irhyn
+7T0k1clcOK7tLPdNoqifW8j1Bsa4X0SpD/7yrr3Ouk8Nb32YTcEjJtBWDTCcBTRsp3j1Na2E6Vy
vL0nl7b93ztylmWlEeytoFHbM/rvWyquP/wQS7/bMa4hijQPJ3WUqTjN42PeZVLBCjhW7hvuxKSp
fete663XCqyXKcIP2v7QCHN711nynmJ5tMti9aVm7SoDIuLgfFd+zsK9ZFMgpOpPFjapU1weQhXu
cFSYUsMNzZpTIY7Vo2MkgCfixPv3hyrMB+pokB8mIblZZu5pZLFFVCTnCJNAVFQ0DbhQvBJkcTxT
LXIqek503svxcEn1eZs5mjuq1QFpCI4q523M1LeVrzj9PbPDG4b5/40zLaW/EnJU1e24kSLu8zj9
ZiILFUvjOfaif5CK+a3l6i4uEGhqbJqpVnyQFOtw+wcsXB50a8A02aoC0XWesAVp6Plgg3TX7wEw
bKw8xg0gzzE1jQR9jrKsdq2hrOFAlmYX4inLBOXMCfFzOWrPCHxFOFHpGnYLNq3wFZwz4sgyjgbD
XMEVLexGqCkymJqJ0Y+44GWwcRDU5SU1Prda8I9fsfQn05Tb07gUg+4aKx+iGV3H2XLBWcUIWsnP
qDENW/rUFV4CtyNcQ8wB7xPhj/ifYV+Jr5uNgp1W6StnS6ChFUVnsOUjpyktcaV+l6vJmabfIGEE
BmVlMyyUmf60DmGFToJ4cwhLSzdX9WxJcpUgO/PwLjZDB3pVq+9Emf5Wte69gji4cqIsTSnJIKrl
E3JBm+dOUlw4RRz74xmsOYbZjvJLCcP97UldjEHTjT4AmntQBS+XhmLKxYg+XHAugxYLWMopaJX5
/dv/XxT1Mkoh913CpZm5mpfvgC8MpAa3Iyzsp0nnZVIqpYFyndVSJVc7y/fPJCPWNg+Tbk81nl68
NBorK30x1CQXOnXcqE3PpgzrNYsHdSy5ZpSFZ6qu9r0FK/bUZbq8Emrh67BtWXNoaP+BIFzO24D3
X+b0Veb2bQ24dOS1pfUrV/XC0r6IYV7G6Io8jkYn9FxUN9+rJvukjvFOdMNHoWJfkUn9Vjhr1O6l
cVGwAwXH0xyd99npV8j2KEP5N90C/8adg0vvTrFKaWX2lqqDCPNof+gTWPvNX8ZgQsu8aPhIuR0/
en1wjPT+oJWNG0rWybP956LEpwIE/AYY/z+3FyQtSSZudrE5dCktnj2c8ohFXU6sX6iF6YA1cIUi
108mni3vUZarWy6DaIdO1lMtb0v7Ma6LZ9R8mh02Z1Cc7fELAqu/VRjfrsV9cMgMXjJmjUFnOxj2
ZlTHx0z8A2pHd76OOd5ytv8iuvcRxY+NmWUPmUTS6Cd3XWbexY3y0Ac2BCcd0EmCPs0OPCfCdWG1
y0O/xJct1/CZzIdjbBTqRmrxEkrR10AITgq2hvo8KE36WW3AHvVB/F0Nu2d/MJ0HQEd5G5VbU43x
YlJyBI+s1D9CN66emlYN4earm1rI6pundPJjncrJ0bkzcJkd6Fbp8rFosed4SYedyFNQSPJI8v4l
87QCS0UIacCZqy314uaQw+3cYFgaH3HCs8aztfVHaUu2bmS7toIgER8oPZSYXrXRxovlYm/njbmP
HLPb2iCyOc02Q/jQYViz4zFfMYtPAYJJch/vxuq7Lj1FkzgmVjY71LzQVTcb80PqJY0nhYbwKbDC
+9DpcYxILWM7jJVzVBngUUVLZp9nKs50pSY+QrVz9nJY4FSNqChmxRhLG7JItzTEo50Yqsnq1kYy
pHbybRnJHoZO5bClrv5toDz9aMTw/mUeB7sx93BxomnxBvdcuZc0vT0Wg9dv0wL3ykIeupOw5Xan
1tmwR4EXYnEZmZMZT/oGorzeFXJmPslJBA0Wstce1ZvkYBf4nxpWNx4oZ2C0zMuLOnk/wNURTLSo
6xel8ZNDR3awgUVVPY5qJx+qLot2MQ+PT/VAYcfSfQy360Ta5Boywj4PFhZVbGy1MQjvuzTCIbWK
jAPgGvVg2p7AC9cWz4npqyiOWsXOrwpgKqLSE0wMU+/7pC276yOn2tT2UN5jp5bv1aHHBq3A8VkP
gFoVWZmd6FRDAwgcb5cLoGx1buHn5WjBCcdDe9umEkIhqih3ao9tE3qGBYrScQFkru6GXa9Lk1Oz
OXxFWQU3T5phOzWzy61TgpI3IIrA1OibbYR0797v4+wOM23Kn1qEX5tUa7i8cZHgsehvIzMJYZB4
1k4WlreJerne/Q9n57UjN7KE6RdaAvTmlizfpqpaUsvcEDIteu/59PtRCyy6WUQRc4CBBE3PKJlk
ZmRkxG8aLfF3SDThTE/fG71T5dHMARSLZeZ/gkOLOXcgq06AzRtO3FpzqgLpl2sl6hdJS/VHgyqa
DWEKjkGQsj2lkd6xobhYXbcK9ocaQCK4Kxs9EquXoAuKDbbYnZOCnT+aAwZ5MZdDO5c9fWNCNnGa
th+cLBb6rdyr6Z+G6u4mSX3MsoQAl8+sjveemcYO0nbtNldG6iJmln/BqE9yQmjNW6mpe1vVRHU/
5iZ846aKnhowWgc0Xf3nkDBrjwLW6GPAYmg9NbARAbTQ9mm9rQ8lf1P07ciyALXeDYbvAFCpD7Uh
JnbRdNkWvel+nwS+evAkVBbMwoz2JsJAtosp4iYMZfWIQIL3oo84iKVp8OZXiCDrg6XYMSaHZHp8
jKxE18hqc0cc6wa7WoxlR3EwtmqtQFwFkriFuV9viwJfdvp58lYxM3GbZVhoh5EVb8rUNA5KXUP1
NPF8lxMIAVqFmZ0f+cr5/3BzRy82UlJs0m29/puKK/nQ0pkL5hQ0Km401FBn559WhckYIHh8qbP4
SOndFt3HQXwDuInZO0ZUYbS9fxrdCqoh3vJ+xNkpnyW1InXROFxLpf4ksGLAtFzcxLxoqutE5vDZ
8/wHzer2RRxeDK0hwvfHbNJec82tQgi7/zz/kqT54YjTCcY/APDRd5luZe9ufUjjBdgZa8YlKACt
2apISUemMnlRR7OnT2fhTUZNBA2FTBT9B6PH06vEvnLjacl49MQSe+QYSWGrKlDW4lz+FGS9gfAA
rswSrsiOART8qMTCEHGt8urr/edfygHp5UJPp/LNXpgVUWXTHTFdbrVLPSZvvpCeBSF71mJzZZ0s
XXkmAO2kaSVSrZ1DPbC8h1aWlgnpuTTu0LTCSHLMExCWitUVlLPazGmMxLWbru23PdCBJ6Xv6p1f
uuOavvPinOHZoto1XSPn/WuhzsxUzH334lcWNsNNqRzc3KS3IabmSuamTxeC+fJAXw9mIjWVCSL+
cXkMgttlMrfJq8WtHbc+EWApgr7PmUrtatPHdaE9yUEk/CkDrf5mZULxY/Tb+vMo6GFtB8GQQdIJ
kUKKe4Ke6Zpnqx+7TZzW6VaF6W/nidmiwoZ4bxo2I/Bp6hC2hb+zaI+FTN4g6wWOle6+l8yIXnZR
p7thwIHTFjMJPizG0ViS4hLr2pXrqvjJecIxTPJvMfrDdNZ8lTpsXEgHATdM3HGxZCw2nZagFwpL
1QsdAqLPkaYGu4oC7LX1Q+Xq5r2BSsfod5tEarRD0fiSnaae8KCrXf6iICN3CahBnYPEh+gG4mEX
Dlm3UdzBglY96FdB8tq/HIqMhXv8yiV4KaEFAj0pn0kyTKHZR6l9wVXlLBcuwDpIBgRZOIzp6rdf
qMdYcCA4iwFqUs2fRQYhyaqUmmp3RWXtAd3ggtMZ2XvBEPaaWqOpMgYrrcLFecEf1+hzcxeZbzIt
SZKRI4BNJnl/CuTUJlD+/Xix0C1jQmAxYKZMzc+bSUmxaPWyfqFmH9nA1f+IpfiYBLXKoku3rmYe
ekP3HVVYQ8gsvk74FcDfJmOr+VFTN+RJvall13QsvoNCwjfODJ9N8gpbVoXfo94f7k91aUBgaZPi
PfwRQAoft24EmAsv+2G4jnH1uVPxqJQT27dqtPGwVBYFeaVrtvRq+XAT44cr5Q3mOjG6Dm+Rxrxg
JPTHLZMX3RtPIaySBA9PG2Th0wT84oQJVpAE/6jm8yAFEY9mv0Ej9AaBLZk1olQjgGWliMpnPyzy
y+jL9WuUVf7voValZz1rOEX1UNtWJDWlXRWl8oh5avfUGH29EWvDPxUuYv0l2avTC9y889oUTp2e
54eYlMpO6tLftJ0WPgVo+2yEVE72Y+mCsCcNdWgX6o95PrSbKgnIxVNtray3+DXRGpzg7Absltkl
NlM7KaINa13k1nOhbSXhs5S5yCs2ZfwYKeVPtyPDvb+Clg4a/sr/P+a0X9/lBpM7STOAfL/oefYK
I/cYZOJnYXRX5A0XD9eJLAaXC8+1m60BCrdt6eR7Vy3qvAeXY/UodBjlFnnhPvly3myLhuvQwE9t
q+7TvSy09UNsimsTXixUvH+SWXbWQ1cNdBFomDzkoa1l1d9QGh7LQvwq9fJLYuW/S3fYTxJoqcsR
dP91T3/5zTJGJYk8lFLT/+uuvnvdXaejjuMNmEUMowXSWFcepU633nJT8380Q7VmQLe4YSdY51Su
Q0pjdowESPXruZBScKp1ze7N4VgHHiYo3TaRvd+4Vv0tPHdf9uH/kLOhYAxiQIYgeAPzFEV6MopI
0t0GtMXaJMAF2Rq3iRTna+nLwhud8B/QMogM8Cc+LmCvC5J2iKEZaO3kBTyI9UH3gvZ7jpzcSS8C
ZQVWs7RJ34832zBdXapVOIjahQz/NxSDh1pNDZq7kuIMffVWduVK6FvaoeCqKcaDuROJvh8nqAtN
H3qJoVwy6IpoH6uv6Pjk9oBIxf21uTzQpDdJ14JccDaQr7egiSrBvETD+CsPPUzoxNcIL+WVPXCr
kcT9iHbi/x9otgO7RJMzC9/7S+jLcbyXhqK4WhHuVGYhS79iiOa/csHq3nJFrB6Qvq8eAl82nhDC
FG24kvE+J+N+JhntN30LCFFNYvWESvSw0spZujnqE9MK8B+lzTmJKWriRq4mMiNae4+DmX2lzvWr
yOsfOfTMstRfy7pcQTQtpUeAOidTMTDEN43AQivdjGt5cAXffgb88FCQgq28/6UYxAGDJw89Hunm
btFDJi/zTAmuReN9KfX6BJQJE23rq2fq3+4vqcWhEO9BpZDJ3HQ8iqLsBEypwqvaCdbZ1aPISVI6
tvkgu9tYc92VsLO0OTk9ESSEpDjhiD7ulSQBnYFWODV872cfWxsYCLid/3QVLFrXyJCLcyOqKhKA
3ynWfRzLxHVliK0UB56ahAF+KFdX3JgH85QY8df773FpJaIKgubSdEu7aYlFLfpDdTx4V1cEwOGb
o6211Skyxs/M1hnTYac3xkpuubQUWfrQMCHPU8KZXbsbgkE+dPRDMrU6qb5x7CaWxf15rYxhTBKl
74/Dwso6vUfGZcwnn7OYpNUVVwL20ndiQVA5UDDLvgGW5XXTiFgeB9fWbVx84q30oUdCJJHr6hiF
6I7en9JSFIXNjagEjKkpcnycEp5zQ8XZ7l1FioO7Mg/wWqYvdtD5dCtvb3EoSBRgbEEjklp9HKoe
Kyw4eiO6ykLs2WY16VLnP6wofL0/paVdRTsb/w06cPJNE65zAUMBuIpesjrb9ppxlVzKd6IS7spS
BvhRjCuXxKXlzvfixGNekONnExOGGqhJ2PvXOC2/yCOUEK9Nv3Zi+eJGgyMH5slPmjXrucVZgtRD
sZ4+sDhf7xmS0uNE77wYGer/gZaj9GJU8jN6kPW+S8TxWsrBmlbi0uK0iFbcwkER30p6FnJac1pq
F2Q+nvxUffVV8VgY6VZqpS/3v+LtUJSfJdyBwUFgNzl/qSY6qaGvldRZPf9kiMIljIdPbSLRiXKN
lXT/dmV+HGv6wO/2dd+BaU5U37smSogoKlo2L7Kut8DZtTWO4r84+zGlZixQnBTqqfHS7vg4Vip1
HgUbjX63UQO9+9r6DaxwiOIRXrN0cofc3CV5d4GBn1PXMV4rWXqpGhMZgKlMfphcPUo0TVXtcewj
+leNE3syzahH0A30z0E8IC0rVW9EJiDMthh8j4OTpF3l1IKNlUPyMWwPhzchf9Yxq6JJxt+qm5/j
8EspKduM6v79L3kbNZmxSppASkJRd44WkgUtTLUKgyc9Vvdct46WIH2/P8TCLYkxaKnCfFBUjoHp
C7/7grk81ENAVL6YccEeB8xjKpsiVLJtOKTKa4N0+0Vox+ZnZkX9Lyiq5aEpyuLr/ce43ZOIKcM7
ZeGCGwIE8PEpOIPiFCtm9SIhPICwE5pOktD429GtvY3ZjXTwRJox9wdd2ijczbhpUxNDoXsWwfui
Ql+pENsLndTvojns29a9SqW6B7Dxn32t9Ck5QjGSOSI/OM+5s0QF+KRBLwTFk1h/WnGXpM3WqHcj
jb8m/TZJTdyfnTqdqfP9ApGR4hulZdR/Zu9UayelQTo+Fwrc+nMg0HmLK0mkBztIA4DbQIowXCsR
HhTywc4KcXQsGn+6csb0jpZTb7VNY+sY/DkZptX834GobWUtSp+VtOvxlhXpFJtoxneV0W0jhKLe
qgZ9scrNqh+TX9WjYEpyD4nZ6j6ZohDsczkCp6tBXwq8Wn5tO0CWocKpY5fDJ+BiwV8xDNorRLrk
RyGUIl3Y1ru4Uqb+vP9yluKWQf2fSDzJ2M0/h9rHsgXoqb0CADrBijyWfvYnKpO//8MwOpJTGjEL
ZP0sZEWDGvG+IrDuff7W5+GvQGy3ZTqsLOSF2eD3AksWiuzknjUbZoiVSPI9uGJRFJ7cMdvlrn9A
om0lUVwYhkI1nAgo1ROnepYoChFNQ7c0x8tUxob/VuCV0+O3UuKb+t9nxAEtcUoD9GCRzGaERgPM
W68JrplPy6XqVcvOB/9FN5IVjtlS/GMkSqrkPIw3VxWIZU/iGE6ja5oN9KdL+aGt6Hzrowa/UXeq
ztvLSvybDjK2hFK2+88LBLjTpGsB3hYx3VkI4tgKpWI0NNxA+i9C7h/kXPpdALW4P8w/l9BZLGAc
BJa433JjmgsawIW0PLAH6bWL0SqRu4ISeW+mTxrseEeoFO+5DwIU33RgoVElyruRhvquEWpITUnf
obkyhJs2FmVH8DgzdTeIjprq41EcleNKTrFw6vGs3FnpeiOvP+8clKGg1U03plfCZWSbUX4OzGDl
+r1w3tAontIjks9b1YXUtJpREAzj6ueirXblTrGyIywzAIEGXc41m6TFKU1oWLw3dFNUZ595jMQ6
ztqkvipWaE/piFmspApL6xi2KF0kSPIAKucSrir4/0rrXZp7VvsSRc0+IIamlrRXrO8D9QXeNmAo
PLyUZGUN35YegQZO2AVObqia87pVC3K6tTwlugboqrWgHGwwUKFhh5XNUsG7cWUtT3t/vpa5rFJd
JsGFszl7mX6bpYMVxPI1Txrp0MtAdEK59EF5tQDQWmOgnWUK1mYw23Efi2r4KHoxJ1UQyCtRamkV
vX+S6bO/y51KXa0DV8U3SMqGb8hUJdApLM8uzfhcRB6nZLzylRcisAakeqoaYQiM7+fHAX031ouR
ZiU8S2ncQjk0HwAIRc9IhYgrIWMhOfow1PTzd3OjNKGliVYGV1/Tyo2RJ8/pgKlgaeyqtQvL4muk
2EG/B5mjGwV3MW/CzhOT+MWQij+TsiyOb6+e4B1gc7zRhFrrDKyMp82KEUqIThiuJPKV0iQCsv1p
UAnynTXJZfQbMSxXmmnLr5JmFvFdvpWWCLUiFEu3ya9eFzuWsYdIQqPXdeChrayPpTiDLSOKBOA/
uTRMM3/30brAGKpoUKoruCpx4wYgs1ikK0fm4nRoak4sZlyE5jCNwgvhtDbYIwlGiaJa459roXft
HkOS2FWO93f70oyohpM7I+2IRvVsxVPYVJPGFAguUdEc21bKj4OlVisbeaFrRQL1bpjZag8rWP2t
jgNZ1XubIjkVyMyNNWCnuHqs6s5uTBB2TecU1g/dWusm31ZBGJz3yPS4hNzU4w3obWJQRvE1kgvz
2FXmuJV7Mz4lopD9MtQgd0JVN36FYI1W3u7SpyRxVFGO5hwktfu4XrRC7VrfCnG66von0fNetbR9
GHLpwR9xGL//JRfHgk9o0FHmlJrnwpDVmiDQAAR0Vda8mHIW7Dg1uq/cm4SN36dr4y2eiBouwkjL
0ci+Kbl4aqN7ZSDn9KwPbec5/OYVz2ZwQRkwsl5GqAW1uYbBWorQU0UQKQHOQm7tH99ogEu6Hwdg
i4JYHDdmrILJ9Cdt4zX16MXXiYkt2j8TOWRefiwqRRkC00uufpU+JLkCTaNAu1d7qFcZu0vrE9TB
P/lceBrzYnsE0qfxvS67DM3GDPdlvuF0p/pRqxtvTfNhcSxuMDQTaVjcNMEqI+Um5SbyFQm/Q1wo
6D00r4nuObWRnPLRf5K9tXbY0pvU3w05/fxd0ByqpikUqY+vucwVGS1eyxHo+4dh+QXK4spZsLQ+
qABwJ0TaD771LJ4FPaBJPSgm96geN/X6hO7DS6VW/31jU9IgRhNQDC5Rs/uTJ/hyZTW5xq2mOdV1
8mw2gOKleJcBwr2/rxciNFLSk4vd1GqCmfHx9SWKkLeZ4hcT07dwBjozNsrdK4XihSMbbdgJ5UJH
HRbo7LVZnpHWnNqImLtGeRIiz9pzb1MdywxdW6kj62Bg4bNy310gG3CEanD1gFSiuzm/hZaFYQlJ
YFZXU6m0VxBsw4MwxuZGq1zoNpFMXoQ0xLloFW2HEZW4VYLAhYpQlI7Y6PJZG0V3m+R5t9IpXnob
KCtBVMQjkobNLAMWjU6JLd/HKtsoEMEYXlxFeml0LbEjMbwgprv7758YgCIxG0oTfdJZUCvlBBeS
3MquVte9qX63rcrq2/0hlqb0bghrlpPVSi9HVt9k1zCuUwctiNRpi9oD6Jzmm0Eq0peeZGQlk1kc
lLMX6hpr66bbZsVdI/d+XF91sQGm7D6oQoEI8ME1ckjn7srWVxb2/gRcYOtz1kIBnS1iLgqihXVt
fVXr6KvnPotW9Jy2I2qexR8rTR7RtEVucFf3kBmyIZx+OTYVAtZRYm3gtDt9+csV4sOYp5qthKlT
RslPoJHnus8+hW16rH3UANxHRWtPgcs0NITXE94hdVWxMp8HTzmnsoFaL6buBoL3K5Fgod/P6T4Z
8U3yNtZNJzFP2lLDzzC70iIWH5QwFB3V1esNnaphD+ygP7hl9xW3EWlbCdoIRaLHLykeRLupqtGW
msFwonxAk0zFy1axavkhNvz/4YjmHs41g0oZiMu5JE4t0KDQw0S5Jn4pbHS/CTZQPMpN6JEk3F/V
/07h2V2VwhJ7lboqSK95L8aTp1Y4FISrGqL/p6XPfVM4aT1sTTgPxGMKTkNmh2DXFCGC5x6fRqN+
CpRwe/9Bph06fw4qKmCyKM3dkpvNQPR9KNTplQKRU6T+UTahmUh50jmyGUTkt75j6d5hWPV/XNhj
IDNR9yUZguM5L7Kbfu8hgxGWV7P9opflk+u/acPo9MgtD8Xb/Vkuj0Upgi4lYMl5n7ShN95WOKpf
XaHWNuzuEgCv0ezdBOGWUsvEjdoGq/WIhTo7tvHAkrC4xBRrXo/IhNHTjDKvr13QSrtCRelHHKmA
iM3jpFoNzTV9NnWvsuPmi9CvxM2FD0vrlFFl5C3p5MyOAqMc5K6E6X2tO/00ZqKTpel3KAmnwvA3
gSp+DxoJOLbirSyohVdN6jnhlqkmUjydxbK2N4sy4Qi8hr5Xf62Tod+VhSsg/pN6IUYiamb3nrqm
GL2QqiF/jYsDNxaJfTU91btUrc0SwPL96F7o8JcHxRd6+59thFv23HRpcK0cfIvjcZmeIAUUuObQ
D38gTW0GGMqhfqiHdqsJT5V1Futy5W1Ob2u2PanJcv1DbY8iwTy9KREaRrFigkdIfEK9GrVvdTmI
3/sk99aC9EL5DO0xtgftb8pn81MoA6BsZFkSvXATLTTHkv10i5KR9YSWtACp0Ai2WZ3Xkd224/jZ
j7JkI6Zl9dyLo7UGC1m6d5M48iEN8IM042fLSFZaI7RCEYJ7gR2iNUYU2Yeqs8vCVLaSmo62J0aK
rRRYyOhu5T1JdZw6Q+GtVWiXvgCkmUmTdtIZm2exRTXWbltDpkZ692wWyZF+ztHLrNf/HKEm4gma
J1Mn5cZlE2MBxSAUpJdc8ey2Cq9ldlb0J6Mz4VGuJRyavLCsEN9EGozmMVfvWXBIGtRCoIHFV6OE
rIEWdOrIZQQ2q4en+5vEKHSiCM+ZTtGCY0eAfEWZIYfXJeq22Qij04q+/k2vMgUx9daMcRCv3F0p
G0Fhh3EkHkWlqDdZO9abODMafGsga8ISK+KdjinMm992ykOfl4nTkz8+GADXKwS7oux3VXUBijCx
lexbTyxKuykSToROCxxhcDUbY9Dmk+5C4FPjCPmBroePOuAT5+iACE9RquMhPojtnrpJT6aI7o1X
d4ktWRgsFpqnH7FBdDe4YRp7akv1qQ50c3//Wy4tGRYL2iQgtZDhnV18iqjwJQXt26uolDnqQzi3
tKrQQ2LV1uo0y0NxgNOkn4jPs7jn9n0RW2I+XpJU/RW62KQaeC2EufXn/pQWbt8WRxiVIFjk8Mhn
46gmappFLPukRpl2Hq3UtsbsmaYGzFgvzp/FSo12Y1ukKxeapTj7ftzpud7FddMQWn9UNO8qxzB+
pki4izQZXw6z+l2lYrby5RanabD/aIrjAWjNog7Sllpadr5wGdz865i5x1qrn7N8R94+2BTEfuJ3
ur3/Zhe/IHUaSBwqpIb5m/VlmepCSqsgzOViW7kBtGdZMGzw8t3/EuFB4E8y9hQZblIuSJpQmbpC
uuZ1iii76Pg+Eh7JqF/iZNh5anr0YulsJdVR1tw9ruxrk11qNwJ8B/w/YdFVTCRm3xMXo8DKS+tS
9wo9VK0ezpmaiEg05cNvrUXhoxW04dmXU90ew8T6K3cayj7cZ7alWKCZNqTqNRCE4BXEgLCXKzE5
ih48LKdQ4npl8akLUXLK0JHYpUh4o6Ht9gHGIqViXEahTw6em1cPeh1Vh/sLYNo6H494GswT+uuf
AQ1wk4+vJFViRSrctrzWwwCRLMx2XeY+WJQvxj55XO0H3uaFH4ebJv1uRxlNIlR6K5bX2KqEh7Cr
j8Gg7t0QkLHeDz9903iUsuy7PgBjvT/RhbrrNDRmUyBYJ32XWbUAPrzpj6EnXzMtcXR0s7vojxJL
jljDwvsTwj7Vvclm5z9/RiSLWXFgdFGMpVT0cca9hNCAFFtABhrYq27QKY6Vr6p230YqRgF7hkoJ
xpVgMT+Oonl1pedQ2q6xmG7zyniSOmEvRvpJ8PWVFbM4FD1OneoEmKF5bkRyaxaN2yK00Zgi8mia
I3p+Rn81/JZLwcpgt/GJlBCo0GR7ATd2fsJ42FF0UtaGRGD57IrGQ42aqyjBEby/Om43G+MAY+Xg
pJZ0o+QZyKUchkGIbXCY47o36g8iug/3x1ha+yRZIsGPRO7GUgGmU5LmSsnaj9KfXZ28pYlYXVSx
hxGWNE4meZ2jKv4en5/7Ay+ks1OfitL/P9ojYK+PqyPicMVrIzMupiR8TqvO6SPXGX03tMWu+FZU
bbbF7/DQB/pOLepvsuKubIKFKIMA1lRooGJJcWO290ZDdom2snlJ+8Jp6t+6hA5Cv0OtLsb16v5s
F17z+7HmJTs6VBH2Q4l+yVLtoXJHfCvKFkkFxenS/tRL1jkzi5fcXDMhXdgXjEsVGNosS3beYrHa
BOy81HXXQApN1Fna57HvjshU/xiMtbLkwnLlxAYxw1pCTm2OqojSyAuCDJB30xcg1IIyPYc1tt33
3+RSyISvj5821yDE7m5KCCr8jUFFbZB75mRyym9xv8vKF6TNnWRiwwiRk8prEmYLX5CqwVSSpF9F
e2cWMoVEFUS5hCiNOos2hurU1JGrN+qQePQd+UMQWyslV3npjU4gXqIMeCsKhR+3SOyZUpVOtgcm
bipHNwgpWo9j7CAkqj67SlVtwCV2G1FNki+iOIjHFhfqDb1oFCL92H+M8NPgIaMW8czMP2hNph9b
justLHZvK8u9vhGGUNn2SM1HihQ7XTckdtyaa2qMCxFzankQNSf86A1MKYiHLpaGJLnqgfjciIbT
D2fuQF/vL42FxQ4blveEEryEPcUsogiKkLhq37KhOZceQfLmm7JXIk5SAV3Luo9298dbELyWQfNM
AmlUcm8tfvWgrXNZrqTLoIrCVUUpi9aGrDyjt5rstFCOX8zQxLoh1tPPIjaiiailD6UU/PJUvTtU
PrXNYPST12TM5EdLl9eQwgsvREOLDIQYNHZ+na2fEEkSOU3j5lLq4Q+9sI5iU/4pk3xnWdXLyrtY
+MQ0WCd2x2S+gCnUx7XaZUEh0JIXL03XPSdK9aJV3VtmDruw0gK70uVfXVdv4yq+WKLwvSu8c2VI
BysfzrTbf3UZQikrTyQz4iyL5IkoKZNWEy7mibVUYL9bdH1yQd/xYHjxdysPXnt3fNSt7kXpqZ5M
gtzAmBsURtKqP0ajt0Kz+VexvXkGTOGmvhjF5HkLs29C6BKxKEE1Hdwr14nqL5FY36pF1ezwZhq3
bUGtLPXL6HOjYb1rSam6K7zBfO40K9jI42RbIefCNwNB8S9MszsFRlQ7id/roR3FlP2H1BK+jkbf
7uQuUc5lpqWnIZN7p24lvce5c+i/ikGq7VzYddRp0EIOh7zetIFbfIvUGpf0zkPTqJeKa85NcGcM
8bDP+yra+HFm7fJmpMrUZkJzNTsJF5R2RP2oGqVgX3ZDBESnTenricOxE3zrIR+V7EsfK8FGkMPX
YYysx8F3O0cKhTW3s8U1h4M3muNU5/S5wBkNxLEEtZ1dfFd/QIIcVwupy5AwihLn/mJaHglAP1ED
vNC8dAyrAYMWr1UultD9HMP2T9O4ey1aU3lcOtwoXFDenORNIDDNUmYlN0xPrhBWbbGI62FDZ1p2
YleldiVKvwTJfZWs+JhYwWM4ZivHzUI+9GHsaT+9uwZpUq51gko0o4ZxIg08ZWH4xYvFrV7l20L3
Xu+/0htFILpKwK4oT5OEUauZe7VoelJIuAipz6mXPtVTUwUb2MHyTkP0SfNQHvC8LcnoJq69U0Wz
wm56dN51yd+oUnzA3nols1Dnxy0PZIhkSrBM0bblAPn4Ajo9SAX0bMqnJOke0yg/ZWP7t9KqbZqF
BxCTWzVVP6tdjeSV13rQW2TJCYD8o4kGKihCTU1x3WwzIeQw//im4pP0M8zN10aIPtHI+wNo/0my
3H1SiKiHJgrYTy5eNTDmjSEgGNObSrFxW3i/pRjs8CL/GWkGdE0N8ebeoSji2RWyWlnuOmWAjNkA
hROpav9LGBqtU+XSzzA21nRil1+KTk0UNAEZ+2xF1rgu93pS909q88tNXsZgDXu0MACEQPrl7K7J
aWk2QCv7SpbAV38ag7bceoVibItWXSNu3uATJnQ88hHgtiixTGYFHz9uOmZW65m+i8iTcoQcjc66
YA9NQNyD0DFGe1I4IN0b3fyJmbUtJYewPkfm2p1OntfTpucgDUK1SWbZgzj5+BxtDUMDHR3rHCs6
coHPUXM18LJKySgZs8xRiB8OcmRujb57bCr/UOq5DeMKi1W8Wfmvec7G/Q01BoxpEO2sf/9+bNMv
/CDPmkMgrRztN9aj/x6ZhH5iOVLCnWfcASLyXiOI1nmgGN0fecyhHR0VuTuGrMLu2UwMJ6ZqwWM2
ZbHjty4299NvDV7Bv9sCq3rBUdQVKroyLY33p+u/B+OjEihJy3m+2bsE5jA0WemeK0pDaSTuldCb
/GoZMOTL9Vyn0kFyBvpEbS0iZGT9qCcMjPc6wnqthsSJS+gs6S7s3F1QfIbMllqV4yN16SG8xh8j
1gAmy2WK3MmfXBC2bbbWZJqH3X+TUBFrIPqAG5unKWre13WdSu5Z0r2HYLQkp4SickQy2duAqFFs
yV3JSuZXmfmI0458H+gVXSkKvXPPOuANe/DGneyXG/QBbTetznFs7KOx/xl56fF+xF8cF+jyxLAn
S5xvQcrVXe5XrXvua/9BF8bHqNCAi9boy6TFZ60dDujCnVM9XCOUzfPgacITQA5xdKqsJEkfJyy1
se9leYrUqgakwAzodeuezu0gN+O9qvnD9v5EF3fMhIZCIJ0WxA3OKx5MAwmwTjgnsILxYIXFxMzf
XC1/zVULQcZ4rH8DBHBPtZs2B7TgadZwH6IIrUOn8ZRdpWb6J7WOu1+V0cCD8pp2F/iS/hwnSDZp
qEeuFLWWAiRZKkYZIEB5TfP+barGEvxFXzirbvFDbsZfbV889oN7nBZFy36GffwnzuRNyxb3R2Pb
4CqUVO0m9P2VjX1zJEweqVBNAE6LgKjmBbZeN6tK7ET3rHbhd/gJj4KvrNzdlj4RZTXqatxZMKWb
3+fDrh86GDXuOfL1bpsFsrSpB7PbSICn9xVMmg0GprDDqPQ5uhBJOzw/abilkvXbxEvn0FieZlOw
0ezAgKFYyi3X50YOD3Lvcq1A0HUre6O6srIWVvK/w4NHB10KOfLjSq7qNs1GxXRZyYLdlZKtghvi
UPDVeKU0vRCWQF1ReJT/LeK5ZHsTZCjyVCPfQFP26D3tEDL8W8nxwTKFndCseiAuxHLGY7eAWCDN
ntc6+rh0k37ge4h5uekTY6N77k8qd1/TOtuNLv50Vrgd0/aTlpmnIpBXlv9CbKIyQYt/WnAQj2Yv
tlcyyc/ERjiTBF1TV3gqJNMOsOjCdyz7ITX6l05LNqG+5ga2NO4/1TAQDciAza/oOf3XPMGb7hyU
hnVRzUTbaq4a7mWjUh5zriObAoUvOOJBF5ProcV1P1RN85odoWRexCrqdfBk5khzMSpTmo0WaREU
pEjtfvRCz3U9Dlf229Jy4sNO/4DkvcEqh0kjS17UeJdWq49ybX7FefupFOrPQqO/1d0aI2dxOEq7
iM6BpLq5GSpmXYohSTr1VutTnrbk2/rFTMxjK1hvipyvwBX/lZbmr5EDBnYsUBuq6dNnfnekNsUo
S6U8wL/V6QZkmbbL0tpLjkEH5dfoSvHgS9KkeRqjvN338aHCo28yrfIe/DbVT/TiG64drboDexn/
9ArK7iFyh+dCzdNDnurpa1SjO1h1o3xETXeSm+5UzHG6eAsnvdu45oiGoxBIWzE2NUfzeh0gfW9u
YiXN7R6Tnoeh0mkPRqDS67GQT16GQQgQ5OQha4zY8TuPnDSkNmGpY/Mbby0Iab2qulsRvxpblGLz
PAZJdkxZrT88bm6PudYYjoiK7ImrULyLQw4HYSobNGZl2Z5aD/uy0l1bJ6vZjp2r4HTU4IdSj/K+
y9XiM8q8w9fMCIeHRqCwkUgCQrkVhGslLVAwirTM0azo/3J2HstxI1u3fiJEwJspTHl6FklpgiBF
Cd4n7NPfL9lncI5a0R3/HXRTlKpgMnP7tdduj9ViQlfdoHCzpVXCutTHqDUnWC/Kqt6xdPnOg4X4
859F4w9nCGII9B8FOskQ8VsVstCpuJStPtyD1fQNpgQLeNBr/VCbYzhhxP/5bn+weVCWyMyyA7CG
otz/nqBOSc25cAzlbmgc7SaDlfhYjkt5/Oe7/EHcEUA57YQiGS3dv92FckzltC1w3cm1ragvMu1i
ZGYTprb6f4WO4nSBqKeyAqwexrPfUxk9Ffy0Tob0frCTU98LugRSez9Ozr+0p/5Bg/7PfX5LW3hj
kqrWyOFtOLD48nA44eDr2yvsvTKoM4i4/3kR/xDC0dXNkZCBHEPFfjsYtFmPbtHD3ZSa3f021hW8
OcOB8QFvVW8+ekV3mZJ/g2H8ceMkYBg4hOS2+c0+qWVlz7rTT/el1XWRwJE+5Vo1n9S8/Lfq+9+A
uF87R886QE3u9DfXyDHKUXMpdt+NE8O2OrFPO/r9plGNBrI0EA1HWbU9zcI6mup8J/uCCFufln8d
NvrHdf6v55DO0H8p1S7tYnjMUeIQy8YX0ZdZwEQtYw+1wijHkDUBM721m8pxlB//vMN/cLPgSpVV
BLxD/vtttcdSK3ovnd271oq7fTN5ajRPmQi6VEHj0Qz9Ly0bfxXHfjMgLsyAEAPS6aIRCv7vu4L2
qjJdqO5djwNydLSK2c8LwFBLrdVLU1nimubFGrqFN93adpfDpa+5DDEYnWhOYy2w1noL8l6MYZ1o
ToBU2GfGIGo3ursyvQ3sRKSCu90b8TIFjMCcfqUS9q7JiXBbaeTXSSvGyodUPr8CX6p8m07lyOsg
zles3tvDWr6f+pR5gADUTLMHU59lgZaZO71ci9Ap1eQgSqMNmJLM3OV0E/6q6tSOQcr5Zb7R69xP
UFmKYSUxsLmXeFWKve7O2bEupurSJlkddOa4HZshhtK5sOAyEIQG3HU0TpkwywfQu8klGxS68udR
wcJAfrSzq9mIusqbo1Qttmgmk/WSCC8+MLoiDUZayU/TumSRMsf1mfE947kSRXXfpnZ/ikez8vsh
yc/k1rL7NmvKsFYAUjbzoDCqdx5uzNjsI9NO8Xu37LnzQOKpqmLsysopDnSRa1E6bvXOZL6XvxnA
BY0x28LGSbpLIgBilokKqKeEFDwv1TJs4i1m0N4KcHDJp52W6PUuc+cyhGDaCBmMOt5obqIcRs1I
AQJq035jK3dmvA77bqTfflYU91gIGOnVrnDDbBTMOGgszx/zVrkksKns1srudsXsOn7VMC0vq/I4
SOAKPBrxtu0r5qLtbUOOoDPUfArWtjSCzGhtP0+K5V+CiD/pZuA7NA6AHPu714e3rUMPlTt3c98d
zHW+d6bC8mdBs0oHFTxUx6+wu33LbPJx/yzBf9KXkJZzQLg5hG2/GTp9GBw50ca9W4bxlMbp62LM
T81cDv/HwoDUlZS8wE+ALEc1/6YpijZLB2st3LvU8xnISLNf+m+MZn+j+f26B4BntAY++t8aI/pN
zBxr27kjrzUKYhM7yduzRU7Oz4GBQXM3Z0GmxThZvYmwI3O3oqnVh9Is1INXOeOLHY/eB+zh61tn
epNUGdsIKLRfXpkSk6JWnOZEo7dzW1NWimiCYyhkZ6dkSGvFuZ2MST02bdse66RhRvxE9+s/b9ef
FK79X68oTcF/qXo7bhKexp3vOxKNUUJjYTCNPQNTlHYOaaH+lwzY38Anckll1yluHUAzuL7/9369
JUyR0HjI7N8sMsz+pS+2/TgkO+56V7X6jqaqvZuJJ4ZxHgu4Ev75df90OiVfM3BYSVPnSbn5r9d1
5iQhexI7/4dT8wfvlfYKVeM9JWnV7zQaU8KYCzPv7LtMV+8X5kH7+jQ/u271qiSBOWnq/4fAgf2n
t4J6M10zvxkwkyKOuwDUuW+mVAOHMSmHmOEFPuor/xeZk0EjC/S7uSRaJyPN/CZ6xH67GxAFOmUY
qng/UVU+kh5mtIiyjNoPZZwpHS2Omt2OXVtSWLGZNDS04tNr4/bEeCnlRm3GNtjonbyUDthoTJp4
LlZbP3fZwCDDTdFvzS77MSX5axNr042HjPu9uXo3hlpPdcA0T38StvC1Yun2RU6SYBHVEtIJ0Pra
MGoZM4T65S0eHOU8mlofUZPVw4SuR8tvEvOn25l8pfKqgHpbFnVKo72prcip/gB9ueZpVlyYvmsc
GnPt95OqzIcy9dYoXXT1NPFB33BWO6IruCOqyzFunUvBiImrt46RiatarOWF+XDTPtY1KPrBdh1H
KCX3tJ1WYd1lcVQ7Shu0dprs0rpbax+saIJzQHYbS6HfJm1uPC7DV1UOJuEdiPAMCJ/1voq+OzoY
+gsda9W+tPr8Dp63LGiaMg43EvBRQd03yroq99ME8vwkw0iqHb1ExZSLIMlV9bQaYr5Tti0kpx/B
umBcVtJMoZHCR9KuzNcwvKw/Cq841/NoRe4c54/V6lUhdqtnmswErCXRs4ckMcyTM3TaHXhU69TP
FpHaOrbRtMXt3ibw98WSlaHVu7afAmW+ydS5uuRxp/lJbfRhnBTZbkuG9RFsYX4EwbLywN1yGCrd
JlxP3CiZVy/0jM7x627eDrG9VYHlMrSoXurm2c6ndT9atRUZa1KUZOxhNgs3M67eh1wJClQoPHtB
L0KmrbbjQemLSTtqbWk+5blYdko5vml6qn9jBNIS1NPq+V7aGcGwDe4uz6tpCXCe0mPVEjr6Tba+
jYodM4okU7t9XDNfO1at8qNrrDWF2S/GP6crHG9gW+/Gsl13sd7PTG8z512qrQTUmzkzRTMd3e9k
u8yrVRvtFmWY/ulJHXLymoVmspEIV2RYiwr0eoyNx7KlzU5Yc3u2af0LwFSqQewlA9tgdrs6T1nt
vLIP7cS5HErTzH3IrrXXvtpAjaswCSad4lDCrfP8rfIKE2K8xEx9s87UYz5v2X7JdSWIB2/Yx1O7
NqE5rM1zXQHI8rVuqMKKDlB/8OLFJ0NQnpoeyYV+bwgdGGvOfd7ta5sRvaxCPGcXWIr9fFr8Fqr0
pWtIHoANE1ZQ0ZDP7LGdyaAtCkW1u0/XFo77B4puoMgorp9qBW86c5nIRt5EO2JzbXhegYkUxQeB
Jb8v66e5QG8oS0TmuutqnMBuDqc4j5T1XZbvmIwkdUR3cNjPCTqoUp0CV+zyovMNU7brHoDiCe2z
St8S5Uc5kvSrdwSrNYhfJ7tv7GtVfGg5E7lwH9XN9Cel2Y3atbKv1tIetOmb2TmB1qpRS8XQ9lY0
7geDiU7lkN94FSUw98fC/OIEcj7uyzNRJ9SLJvCyq24+UMLbmCFN7tHf0o94pBS92vilL8J7n4vc
99DZFaUIkpChMOC5qzSQybk/au/GxJAkOrxMj+HyZdBYTO+iQhafAdE3fk8PVrmKgBFXQdwWUZ0r
eLAw2icJjK9wpF68zNnx+lm+4i+VJIiWMx6iv7rs81L5cbOGNGX6TASOtq7kv53l5lERU3eIDeVS
Z/FZt0+zPgQaX7cThhYV4w5CoZrx1NVtrOd7DsHBmoHGM+HvSdOEep/k2U2b1I2vWusYxcLV/RhN
6XtglP14nDl9yV21IY66Yvr05Kg4Pv1lKtrbztBuBvphytj7VB0m3sgUXrcMrU/D+y3TSOCBLNtD
po83WKVDwwtrSn9lfHKUztpruZSXTB9geJq9x0JrogJe6dYD6T+jrTvX2k2a9QRIu6ZxK71VJuNi
sbNenAWqMV5kk7XdFvCpD2dvdX4ocbXTiH7JQtKEUUdyCQ1HeXbmKtSN5IfRmns1X2laUHzCRIZD
i+SuF8nF3epbtUMTatl9zSMgt9/jwn4qbA2SwTxatYF2TH23djuPp7WMjwIajngqrvSk+pbbRyMI
dcc7QuPJgVLT5iIL5xYN7kCD+Rv2lCFuhE8sUadShYaq0X6lA7DqHvma2iZRbjBNb053nD7SM6P2
SYHVqFLf6hpUqB1I3lHmk693q7VETKUI6dg8QMruo25ADCIEan6kPm8t8y2oBL/fyigtxK5pyKwm
a6hZxz6zAwGaeS6rvcgmRo1ou9r+pA49cLiMNNnXq8NeMsMiFzCprEEyXTXtBlHsyWNUgsFms3Gy
gP5vQ7WrQALwVPKwUm2XZzQvPoBf+fLow2rtO5O7H1vgUaNqvUnFY8z2HauxUF+W9wa5fdWUvckA
9AWsgUNPiQeJpkPBPG3niFr9qCShhCEwov67Ys2BMwwBaqY2lpDrFLShoSkM/Zs3rSFinNfiQK8f
vUYP6vyzUPsgHfqI9zMnM1zzG3d7QK+xSCyGcMcDMCE5AH4LXHa1L9DVpVYHVewyQJYIEWsoPxJK
coRyrqMB3lepMypGBg35WSW2lvStVk9w2hvfrE6FJ5oxInxsYoZXt6VBMiS+knJkrIshPls3PnAU
VEvs7TqfYDWLX1CsLgpFSOinNvlF18iae51735x2lqdpoP+WEvBhKDEtqb7rs9mT+NpGMcO6EscB
d4NfqQB9KqN2Gtgps/3JnmE0d7qLk6EIPcwNGpK4yla2jNded2veEAK7WkwFvd1JPakqq3fh1i3X
Zb7jA3pXsXSgVeJBVYcon+I9fP9nokloFPQo8ay9PHryNCjrh3zpDMO2jtbjtjkXJ272iAtznEqf
V4wX9bCJ5OClbsDuKPzAYoxiiDjvI5jXirnEw/zBUMmTBU8oJTtqS2/EdUHNqHlyDl8SU+t1aMUb
/YEjmKNMgkLqXvki5Z0TCAeLj5gGSGyZHyvHykoyKTYSgCF/2M5TDIqdp8nBMLCyQkmufWPvjWnz
gY+YVuz3PALD7Gn528VtKs8UqO1gYTKnR7YAkEar4nja18F9bYfcL2MKjetnI46LafhYGeJbztMe
5mR/iy+OUgeMgzmwPbOzwpFKUSI+85t8W5Q3sBV+yWECdtznHolMc+uBS/TZi7c+mOrZLr4X85nx
c8w0OCs5To8cP9Pmocw1th4Vi7H5sj0As+QZw/bw4SUhQHQlssQzmlDVtQODI+V6N/Nzicx09vKw
luOdtDYb51yuCs/BGvFMLCl/XnljvvC1JHX9lm6h1H0QsUprigRSIt8Z1rFcYJoQEmyzOAoyf7cl
b3O2n72EoYQPTvdJTdM3t1ci/1bL5XYp9dukvfOQHlMmq8QMXf2UNcuXXeTuNVq21F7UNDv0nh7y
uU2JD+um+i2TvqX+bAq6PYqf0j9hQKaD6LjLwITu16R8dY07+WAMv/Fz3lOexyrJQrmyilpHE8UT
nrZhrin8TYX2giI6MpRyZwOkM6z5qOigO4qdg1AjCJ6S76ZMzpY8VPWLVIn8ZWm6fj/9bFOYWYAD
MDkgmoz4IM9j/cL/ZQrQK34yE4cjqB0VxtzLf5d6ollVn2o0ej2x1mDFxRCL/bZtZ8r9N3puP+AD
pA6u/EHJE98prEeeJSnUG4K5W963yLadolrPY9Ic1rQFti7wxQ6OVcMyyvVX5g5VtXHT4KPxzSan
b6qg0lQEHY4Ha7+RE8EeGe4hVp9o2gqW7Fn6f0bZf7Oa9ARLSKrsamPnwfVh4K87WhKVW8rHL9Sc
p3W4U+aVMZsH+SoGAGGpLtABnA069neAqC+iaffNaLyDPAIVdJVyV9wiXPxBqoihcx+lr6Sxq6nF
JEtjOXMkpBw3XehVKqqukMdwYs+kOcx0PYhLeMxW48GDMcdrgHvy71tR3GNCU1P8pQhsL0yLz7j4
aStSzfP+aFRYuIX9Aco9ihUnorK2k4YONcMac4ilr8ulFvWn2Rl3bn3eYuu52QBWrgfpJ/CiX56t
teM9oe+WzzJWxTNnSMOVwA2YdCM0vVW6kE7TBUKMu8bKj9CrSDimFIsuD2pzr20vck2ltHIpClB+
0Re3UhxRYikepnQByyXanJ10xCm3fSlE6VnWqn3JjNTPY6IyGAy5OU04/P9L5I2PlgFPXDNGPak2
26CHDt8iW7SDcu6qJE9fPhXeNTQvfGsZX5ZSkycZpb3ZJvys5KDloUeS4NIw2BB+UxuCRX7acXkj
15LdkL+1RimPlqVsv6Tb95914ocgfJFU5/INZXjhYpBZvgTfgH9luqx0gXqqIL4yWB+t2TDseYwG
uKBF5+zoX32S32TjDBNg9Zo/2wwXtsF9TQyLZI9wELHjZId5UARD7kIqxsnXJnE/uwXpueWsTcOr
51zhBdGQZe4ufZ2ugTx6G2/5h4maDFv+3V7iHZH6fvFGGJ8+Obz8X+4iBQxU8NB8L51uz/jKk1Ta
Hs76hDeKavYHV1IG7IAf7KVO5uzxQx5hpFPKNKua6GokGIIrt4QkunRVt9L8yXO7nnuC7fDFyC5l
Mt7mdvFYErAhW0zlleEQq7/2H5xfZIXPs260IkUohQL72bU7ZOeoWtLHm3DwO5EdJHc9JxCFaVQg
+PLsw7F6zlEF9d7jXG4nrtEo3g9+OJn+odMfmgprz1r0Vv2M9nnlXzK1imBIfuKPE1h/kUyBVqeH
/1gUulPeJcm9fJ+1uraie+yABkr9w1/xpKyAtB9oSJFoIQcdsyFPoDZtZ28Ipdw393yIFHvXf+dj
2AKbVFDhfWqtVL94XtZZ2jTTeWFxeT0stFIZ0Fvv8ky55NpjHWsHT/2xlpvP3Fk8HpeX3OnqGZ6H
kBONqCOecfNhq28YWBQKYi9PEi7gWZLjyAUQ414aBmj2TSh0+ECO/uEfYrUNpShzPusdf71CPjZp
V35BV0q3ib+b0Oq8Sbyab5T+/CY18QmOiTff2IMVSUZcL/3JtYrxJE1mTJhjfUFBKwbdF9JDnVB6
Qme+gCXFi0viNvwVWUtTHq8fyCYXkMcKxB0qCq81m0ZQUy8xas8pvvN69HFtqIahTP15lh9v5m8g
nqQPxTfc/ru7jRRGfkqDR4L/K27kVlLJ8C7SX3fsTYaj3IZvc0tUK0gIuScGG5FO12p4kg4Qbwcp
nw4CcFqpOuF94ePwjgy5D0pSCWv8ZGqu3F15L7lq+HqoAfXWxkUn7TUTkksnzrNFILWHPKfsEcn6
9xFaKgLuTANC0aGmERbrzPel3hjlMqFFJXKLvwU37gvGgcsAKMMTF8ZCT2C6k8dF2m/GW6XEx44E
H0kDLNsT/8IndwKHqOn3+CCcCKlAVyxdTeCcz1o0zbkvfV55+lhU+Q48PVK86s8sj4zPGsZQyGdj
kaTrZ7UnafA6N5H7J48nWgmvrWZp7PwrYAI3IvWTIJ8jDRRCM3cKGagLmpb11EtUY3OjphVg3wft
ryMhN3/Eh+DuiQcLHGZcWIwvL56FuM4oKGba7XkuFroF9t4RlsuDjIHhuRjm6NvNdsy0jqDFDCo1
kQ/AaZA7zld4DLVRT3x/HPIAQYI48yLSnNhBC8aVhO8WYe7/2rgc94KLDkVyz8qzM7mJb/VlbaQ7
y7fJre4RCwMuIgRmMfejmQbydWGzKbZennS2mE/IILm0DOZKfixWcy6nR2eajtmi/yim2zxvvyz4
aOHNdZp2YX/qTVxp/Hwc80cXOwkePpw7QrmHNWZ6/Dye3ImGfiqJpJ4SK/+Ob4MASKdnIpaVq8J7
52tBN26HT6TX/jLC9qY4N8Q5O/nWakc4v+ys2YrszL7l9TgrxvZKDAAwwn7FZ8Nht9znGbAOCyad
RG64WCTn0qeN6fVonL8Mr4r6ZzVYpCauAhgEbzJbwdWmqIuC4ksaw+I5z2muS/8BSIkvFZj0SFkJ
xcaJIfzh61xYGYmly9bnysikOf1YFvtWnje8JvRhbMX0gzt7bBq8BtKFlwpJkUK77KSES3mJYTSR
sa5VfKdzTC4TeXlfKy0mIri/TKKpWAM/RfAhnQSWuJxupXa3+ZS8RsqxQQjspf6cJntXNMbR0Z3H
PDPIKj1w1LgiY3O3wG7zF3lgUbz65IUONl7Xezzz5Ss7h/jLp+Ee1biFQnh3vfmkxh8L482lpE69
AVi8u0mI7WVmgyX6zxEjWUinBxlMFLtMbbjOVcaovYtXIC4ovskY5BDulnwaGb5HheQZCyADpzqj
X8xU0bdfB8+4M4lHUXaMvJIam52c0uIoM5Lyy86Y+lI2aFCSt1+U+EM6aQ3oPrSL3EKsCWe+J3uT
iyf5Yy70yR8K+2r0dx1eFRj/1k6kHzXp0P0dPCY7M2XUl3ovbuifc9/Xudtb1Bq5kDwRbLN83cWo
HolCSAQ9cdjYhkVfrtIStmsdZkUS8SQlJOcNKQiVATEjHd8OPoMAxuCPKIWS9J0v34Q4q+nfU91l
nLwB/m36inYYsCKdw3Lr91jZwSw/6e0OGqkHnSTIYxhwCHM0B2+PHOSaVVJ726SorLiMoGt5zhJm
n40i+7AU6wc7z+D2UEZtnDqntlDLlS/1Ll53u5B46SeQ1vYh9nRyr59Do5zj2H5eC4J1+6rE2oVd
cOJt18GHUi8a+ra/NIseTHhlQ78+1/YVqKOvV82LxilCAqbmhshObYaICmzkNspPxYyPTBcgvyNO
Tp2+S6+8riSgDUqhUb2BASjU0g+5tfAK3RPmHmqveJDoG+h5BWoLayj1VVy/taiQJvklF0BBYmQs
iW7m5dBJXv6Vdcum7IgWkCuZK8luNtDhSgPtG4bPu5M6mIhEykWtYuRV92irYyjl+q+QIvNcGRyt
Fm4PHcN+xQR0zYojKg/SP3IVMxiwfSCTonRLH4b4Q2SvFL4Yor6QAu1nP16cR3X52hkQNhfpH65L
5y9k24hNAi9f7itdGX05w20cpcIhLaeY0QQSMUl/JHlNvjV7WLXWT7o3gIdhXGxHE1C8iUs2oUIU
MgIul/Yq8qdbckPWSyrzEYfEodmMMYWaXt9MODlinXcCNbHhmJeyfGVZkbTgKACxxYBazDCGa0UG
emzl1s6+i/wMZOw6UQQNAbLTFnkQk7ZTS+eOfEBCnF+vx6JE1KWs1ULfV+RcfYyh039PNW8/k09F
N6eAOVjThGRYg0J0lhR8RhnBP03YLWhQIAtBc8FXUkGqMixYg93HUwoGXQ1aXUSTPu21Sf/4ej5r
i8Y1CRPHkS72hifgrMVJSo5HlmfyMukwuupwI2PBsgi7eriVqlHqCqlMhziXpYsJOs7AEAqx9gAf
xOzPjgZdcvL1trCP3ViDyzIQCleKEi5WEom28pF25FIqhK5BIrIf8rhKxT3P9ytDkLvkF4lTlHJu
6Kdmok26WPZKxzgZfspX4exoSAoKUEo0WWNLLw4llTvWVCdHKbSrabTyPjRU/5QKjUDfFffsFg4H
tMSnzaTzP31KZaLlK02huuKo1oBvhAsxVjoHwkrPw0CICSAlcFuBoYGQq38UdXds8+HGmYzAAoWD
2pVXgZvTp6J35uiwLrEzhOb4PDfDg8O5Yudq6niuvkZbijkoeu1qN+U57qyQjN4uVUzNX+fxXlNM
qQvtxGLYHdtb0ehd/FzKXMpaUme40D8QqIpZF5t3jxmqODEiNu8cvO4UYfWahqJGe5YurC0zDTkd
oQXuEOp5FBAIl11/jFPH11uLVgydZGcPL5g2+1Kj1ckoU0bqSKaEA2T8kp8qbetUZKcJCZMZcC2L
v8WWfRGk02e7seQqo0wobZHbFYe48nZL4f4yME4G9oVIyKDCvzr1fW3o2NBtN4PUKMSU+i0dA/7Q
SSzU4sqsgzSKTvJeAQRw9JqZYc1XmlbaBFdz3gqsaKNZ97JcVOKwTTjClrvsJcXmkL1QqZICbRap
DMNk32NNw1Kb3xXOupfWtHAYZTmLi3SP6lG70WhHUbtNvoFUOm5lnhfiGrnrsW6Hc0HrJp2bVdKd
0sn5xdPtdONDL+GPjRMGaF1qw90lXnoSZR9q6BS9REMgAXqbXiz0i7RYMGdQeX1Drdbqi11u+y4V
tyjDG+oIJVqTicl3+jLdL+Benfl7g5ZuxhuGj+89Hm8g3WZmF6laFzX1u8E4SbOPDJDIAFhB3GEF
MazX2ClZk+MN6fI+sfexWT21qfHYpO6d4TI9PXcv2+TABtEGVqME0skZTROgmRdoToYayChylwGM
o7TWrrSJzDTITXeq19/3k3hIxgIMKXJa1aFw3V9T/R1pcD3PVzhvWYevKYGWDjYyKTHc1EakZwLn
MQ488TFaO7GpA0xsfvHRqutzS2K+pnLQKvMeY5evw/cmfZMSbaNx3E3dyxSYKcRzzNARiihj1PdV
VJC4hM3YENj9pA+VeAzVeYbxdthL36eGnI5Gv6uWdVdHnVMG2VXHHG+wbkCFGxUV8fIbqQAGxTg7
Spr3Xbp+1J0NTuBFfl/uAw3kfk2K0KirxF/XNMj0ZC9drjLvbnPHPOjquLc3PInCGG8HBw+rKIfe
LzVKlWSA47Q9zAaFPxenRlomGvQNq4XcgB595qckafYwdkzEkN5GTHeKa27USMurWDWbaXvj/WZ3
ry2GO+1wtlwtfc3pR5UowI9Rc8IiUY8As2h8MW5n3CzbmkhVJZGpZ7/m3N6nKLKRwDQrPt2uiNS2
OtPRf9ux9eVAOQAmQmmWZrB8aeaB/ivuYL67jBxdjcpGrUE46A3JURhT2CFpoUse0iD2he/4Zstr
qtNLamIUKAW01nbKWF4I3o7xVh7lfdMijRIbgGGvH8u232lCuU2X7VCPFqnjhhmojM6RfbPuuj25
zH7C5VcPwySurd1/FquHP11jCikK5CZhXDoeFaZWjpUHn2bz3hm9Ew5pXweUtZ+3QQAOKa5OTtl1
rU5MsJV7Fm1ez83RP2W1PcK0epROTrzZmCDa+nojYXxa230muaX7pueScpw1f5npevBgebZhSpHK
C/rS0MKyQx7IQ6aBayqfRW6+SyNYWpoSJJt3yd31Ve/He8toaNlOAo/yovR1hKVT2ixD9uPr6Lqq
2A8OX5rNGXwO3hEc6Le1nl+reLhXBzdid62AmRlcnNIdLanJuVrEd2BNAV1Ot1vbFeilsvYtDQe6
rTjuVFBlObrbOpqUm8fcaa7VON15QxoUzns95z0Tn8GpKAgnVmIG6+cvxfa5lMOxxbl1UHsa1nLT
mRE6WJhslenmaHHX+zpEUjZsalsNrlBrVyuuY/K5GOOzYccngKf7pIMJqZ07GjnSveVKoJD4GKrX
adx8ZyHUQQtDfgCWKQncIkfNuPVR61OwGVr+IdJ5L880aOZXS88ik0BqqOJ95qrfUjt7SpfstqLE
oZbWNz0t3lpXXCqpAvBJC80GU2Crz/LgKcLcyQ+ilQBkx2E9ZTfoaOkZ5vWLA+emtBMOKe5KI7OO
ihtxhwuTSERr592YvuTlRLIfh6WemN1lyXUhkBrxm2yqdZ4rzmq/MaBSZXyOud/oWACRslE1R+zH
boRjh9gcy+CtzIxwN4rR6xWlX88MskTT28TqvO3PXFlegCJxvKfAY0ekS6QsKSE0fjlUO7BnbftZ
joVN6ImBtPWYQS2+kZewEwX2jwb0Gujl5ntlMsE4U0orNIvaCDYjoSdMGW4GgtYlbd5lGKe17a9k
8t4Kpw4TRFAGeqULAmFNzjMIJ33TQxPXT0m6aFWV/UwA4dU8EePMZKADDU8Qx9ZpqOqnXl2e87K/
ydNmX+Av1ehykCugkpqrXVrnnGdfoJQcTWsH96wbKpwUnvYoL8pWqDjOzrB8s5XqBsK5SGpWS8wR
zUNP05Zq2DSdrvF6r2ADvLGkPGCcpdPECLdLTdlc1etzLIqTmThUsZWq8TsqvEQB4hGQGdJLQ7cz
AhfGaTwhrY/gFfRA1EZH5sl+9+ryJavMC3bzhF8UNVR0O8M80gy1H6zxJFW11sS7JKeKIPm94kIL
SOJGwCbJqI8g0jfDgztBbXzAsOdFj3uQ4mjSQhvrw9SO5b4zBQdLH7VLoml1qABZp+KJXzAuCZ0f
8cAxrMfmuC6xEjjm0t0gIu1JKxXnB8yCxllzCMs2bwEbaHfG95UR2UtQWHbxNtLYFQ6KXoWUKDQ6
HAHXOoyZoVQ20irjzEtgaFDHFkVBwJxOps8mU4C2y/ncGcINOaw9q6GLQJkcj9qqdKmzmkH1hCQj
bd43FahCqCPMq5fUKjW6+Geueu/bPIzf1L4vb0prGc80tM4PMdCYg1lX/WkByHgROj6jEGSibBuA
v5LnS6iNKjXb3qiDpJhicBeG2HfCTC/z5rjAurOZfyj1KGd4WjRlVRKpc9JTHiQUDwBiN7dFNlRl
uKxI4yj6OTCcDD8f7pwjJCevrVqCCZyXst3rVrsBZZ7qrPS1ntRBYyzbpUwR6LxIxjsjyZ1Tt8z5
KQXme+yLoQ/rJS6ROdM9myLGc17Xyjp4YrLfbU4VzXJxAaVcar72S9dTc7Oy+OrW6/SogsB8gHa8
wI+qlcesSR12xLBDvbKWixYv+dEt6zEsszW9cgraaI3X3M+0SjmseGfk9W3Y8eOWDtWeeHnWRcws
sK67uMtE40WdOhB1KOryOLqNFe8GBRQRMCW3fbTVZSQLZ6RXC/xrQ1CUpdQrkuqWjqm5OdrmRl7C
EPn9/6PsvJrbRrYt/ItQhRxeSTCJokgFS7JfULZsI6MbOfz6+7Xuwx1LKqnuVJ3RGQUCnXbvsNba
rIUMh7xrV60RmVu98T3u0rm6Qtq7vkkLAmMjTcGD+NJYEd0FIcJ68YZ+JA45QXARUelBY/H6HkFc
E+jH5FjrfBTmwR6y7I6WIEMYEdc+Z2yoNTgoCmpanV9mYZjXbeoFGy2Zx/Uy0wUa6Pj4KB0PESuj
iCvwYcFErgRio7mKW7vhvOTmTLouGC95HWNQzQKCQWlmYQccOuz7YgkbdPZvyae1l8gD3GNC/thK
Oihex73vf5uHBJqHLOkuHSyyRAjTjIw/o0wLGmALeTFIjR2LxK42WmY8p21R31oycjZyGR9zqwOP
6CXaxoDYsYmNBeJeQg6qH4AbNt1Qs3Uk5R0vF/SW7Uqo27E9f8+MjG4QOY6B5SRUVANBfqd2m23m
pU2oT/ay4uJ3HqzZTG6KCptWcEAudWYaV6WTTCEi8MW9wemlX1nl4IrZMqwcbwJMF+lXVh9TnMnI
KKd9CkR2Fg0kEX2+XoJabqhkd6fA7TO0cIzgGYzytIWj+avqlunoIsy0lr3MQ5sVXE/DpO8Qme6u
Wr2ejrqSs1h0MezaBFQmZXgzRaZJjOUpnQNoSz6UGUsO8WlCWwjdIg4V9gdYJFrC4YLewFWbUF6T
gLiBBvjFsx/FpKsbRKrixaHunNgEaJ4+h2Pc0YDWk86uQZ19y92u3U0WXLhUj8rVYNSJ8vUDfk+r
Nxm9uNZDORCB1cVPaVv9IXW0bpN4w4Luve4RD7eDEguBkyqWGl06CM9+P//pTW0MRWyZp8gu+rs+
j9kvFujMYWqNl4jr/A/Vi3grg0Ze6Xnrr2i8lIfGkH7Tk+BbXnOK3bLaV5l0N15S9Cc5S7mlbRkF
GLvm3Nn+vB6iZAD7SsfkFsOK9xuj2NxWlHOcyjwl45SGUQvHKHd7Zz3EzMFi4qF1MTsc+W2ij6b0
rw2nLzb1Iv2jVUQdFd7O5tIZFCLdzkiyjMEYLloa7GNUKvauzV4eZlKqTifsdZTRx6Njh1PKtVzO
LZbCKUQX+hFZ7bjtOemdS/5hQHxkSQmLgODrG7EECsIUVaFR1+KvCyctLIsWmRINcLdelT4I2QSs
YFnCA+YKpLxGlxRTK/NwFq1/JC+cr5bKSQnHlvrYmRPFLB/0M+obwaZEfTfM/QljnBlx2JdTfIhb
jfK/H6TbogAEH49GF8aWTO6gqC0bNMerY0U2bx07pjwU8wT+u/QFVWand2CsVPNDhAASrginNZ6y
7Zj5jyJ2u2cEQ7JvGCNgZXoCTMdJzPVYc2hEycbUg6HdF61JoDNleCcVVQuu5Wml+cDbEtJoK/TK
u00OtozUIF0kzj3CCevIJdAfwMlf9U4zh4v0un3i0YHXQyj7XHYVhkMuy166hPvgsX5mmTnccu7B
VhdN8BAVhY6HHuv3Vto0W+7daTfPErmLhTso9Zf5KcXUfl/wwYCB2nEoFaB5DAZQLnXSXOJU02+T
zKa4z7WFTrMlcTAa8Weom4puZ8P9siBQo3rarqLOAbcC53CldyLdGALUmMhTaOu9TyeFZtLWc1EW
8SqbrEYxpkHI22a+aSjjrzXXMnGugv5QiTiNV0k+AtCRCSwBGOthmXbkxGfA6JFTG5DvhvYhm8hV
5bXl3soSca+yib31IIvgLjYqYpmCtavwI6+GxC2AC/VXllb81SJ6/QaaKW48L5OhqD37IOKhD6cI
j7sfrWbbm22/G0FEXUM1AzMyVf1dl7n6xiy5cbrCFPQXHaf7xDHJW7u0c6k0syBgxs2IzSD55md1
flXrA9jr0em+J73IQr1Fu8dKKp3qunQPWo8CZlUa9qVD62nb5X17ZS0LBdUl0fZpMswgi2B7rQs7
nc8AyEnk97NYC29ANaw3KNbVaUqN1CpuqwDuRiwdAjyI+oRf+rJKRe2cUEMeTs4y5PefE3/eCbzZ
inj0H+LKG6KTFdeoZ1eBC5feRQfGaY7KLZZBcXIL/0H43k87Ka9iy8CMdsMXYg/Gh7QZZH6VyIbn
2m/b+RhFFvU+3J1zG3gJbpqW7fKUeqKt+7/Nxk6vgtErH4U+NugE0kyKNvfsdR1WiMw786TVrvXt
8wl51YV8y+SBwIMCGD63RT+Jf6lQUF/6XuSldzbNKeAqyJItFApaTE3dCI68LchuRmaxWyaPfCQa
qHeaPxc3cVYmGyuYm23LUSbxSMJbplYUKh+SlNdEabjy3d3ce9lOK0ttY6aSPE6XypVVBsVj0/rB
gdTKT+TXwY8uNEv5ghH1EafNR+TLcJAideg58+/IPNIsvoaizoWDBSLFDAqGY6hev/68G7NWf/p8
Kj8iW6I3g6Y3war5TkpEGLU157PeX1Ci839IS4iD0o+ifl/n53KiswTT6q+moRq/l0uVfMH1/Ihw
9p/Hv+78/3Da6qGYhyHrgzPMunhVjPMRShMgIYqpdvpg5V8J8n4gmOCDk4fkRMwO0e0NBcyYfAaX
i+TSd31+PVoJgUvceF8soqFW6e3+hCGIMCCkNuOdPD90sji14j46JzqoYHJHSrdN5ncVysb0JBvJ
gtJ6Q2EPqc9/vqAfj/D/Hq1+/p8ZrWw3n+PC6i8lRcZV6/k/jNr4Snfio12KrABiVWTMIOm+2aVx
L0walfAQnPUHTUA9zvO73NJeYKt9Ibj9AesRJh6ZN9dFQ5P+Af+OZ2lNERjcaOcEH7D25A/U23ZL
unxF7nzbZAoby3PQoEVNDWv7lr0/CXeJfEt1cQEQgG4vBSybvBrKbojCg8o1H7jms9W01DcNQK/P
F+2D+QwYI9xj/JbAeDufvhNl9BN24ktb7cSM1zwXt1k9PQiqB///Jxn0QNIN9O4hBr8hkUIfIxpG
s/ZSoHEH9O7YAAhJMzgRJBo/f9RHVhrdUxd+MwIFKJS8eRZd2CY5tmZ8sVyZdCtPLDiOCzl0UwYu
THnUZis4YRutgGDVQPLaILYbU8/ztI1FlLbOTaMF2eq3z1If+3WXjz0Vm9La96VXHYmbEJ5Ls3oT
iIXcYkOtoZq0HIImPOWWLCdYhhFam+60X8ziR5vyPyML3jRTxLNl4Gar/T+ouB9tCYuNr3qYKu1Y
dSv/5xwv+Vh5td4lEG+orxT2daOkzbThbJn1Fwv1gRHmGP/fo96YjDKO3L7TAu0M7GRVeFMYRXSs
ChR8DsjC55vC+GjqLN2jhwSKFeixvxmXsNPEaxwUXmDYpGW9WTIS1t12QXdbT0dgNQpHRuHOAFVW
giOaAfo5EZC4RHxx6GzzvZVm3P/3Km/GbZO8qv128c9+5BS37pwWiqOprcshA9kDkxx+zRLv/IYc
YIygHdgBgLCBRi2+CfTqlJHqW6Fho22awY1ONnBe0CwxhNxAGDBrTZzryqbsHpkj0HBKJYMTB2vP
yWiwJCVRH3TGoxK42jtV4mw1uzFvG3vyf0V1BR3FDOIt2JE5DLIRhzlFKTyomzqUGXntehbeplmE
2IrWpm92LmCQFJD5Pl+vD64TxFS4LLnGDIeGM/9uw7nMWt7e8s6NbOqVErx2a+8LE/+BDxIgXwSv
nvIJDPs3z2gzp0Nt03XOdYXEE/G9rHeLrACE7HUy+/NQHpfYDz8f2EdO9T9PfeNUZy2ZJZJJzpn+
bPWhG6igQLxEM3kEQFTrURNKT8/CBKb8oYpqAgSjpOD4+Vt8dPTobeXYtkGqG8r9v9Mr+9lEribJ
LoOojo02fKO4vXFK87kbsoTMuP7r8+d95JnQJMnEa0YAFXn3N8ev1HoRtb6RXTQ7BnVeImQJ+UL6
u85oplPbmDlVbeojXe6vk2YEKkwnsNAdUCX54k0+unADNJO57pQleKtpm+R6KYvWcc4RkHpQxlLe
ZSPZgD6sKQ5RYqSWqKMEUHzx4I8MEDR9ZKR5tk6+6d8pp+fWZHIFxpe4CmIqkF20QfWlQw/Z+LL9
3vudjYyCD9uQtTXQBHqzvFRGx7zqJwI3wCYaGi+x3pDzd06TZd0QeqLVnJ68pam/GOP7y0M911Ma
CHTMRKTv3zHaURaXej9lF1/M53GsDqhAbVu3PjZ2cPf5Or43EIaOQ6FE7NA84plvHmUIxK5zUs1Q
o7qVM/pi5Q7VF96Z834iTaW84SohZpQP324WvQqMpjHc6GwJVI5r4APrNOmKK9/rIRPFUbceRgyl
WyU9xTx/MfeiJgCdInCy6PmDai5996YqR3sXj7W/NsX3dnxwwWGRybKPHcJwW6+nfu7O1rKp87wh
o9YEFPBElZ4Gv0XLwc8oOJh2BVoB6koz9/Z6bnW5G83U3mt6BmQHUe5yRCjWH9vsGvXxU+P40Uvi
Vy8iAh2VQnK9JpwOyPzVKDKXw9rWHjU/hmnZA6rRNYe7TwdgllpDtuF6CtbSAj5cesg5FroNJNwL
mu9JXFcFDKbIBUspRZhLSLSfL6uyfv9GMEz4q9U3fRoRvDVMc0zRPy2i5Ww47TaXCyF/vC/RPXGX
5lRk/Tkzmy802d5vWvVIdPkRskMA7q0qTm3XpYYogH6eqc1UkfzuGhQu53Q7ZOnvz0f31aPUz//j
XNlBOSZZU+lnNLzb63SJgUqlFVmxJcPiL6n9hVTX+0NCSwl6amDqGNe7DmhADcjMJu5yth1aSOgm
mSr6frx8Pqh3S6YawnFNWoFpIOLyVo20qPXAbalpndPKkFdpJcRTMwNlQbImP3XB0OzGpHFRmc2D
L9zh93eperSBYpKHUjKpojd2TkR63vlWI89lWhATjohS+WEPhk+hvp2rUV/ChELZJMQXrsO7ifXo
GUuEATCDro2288b6iCboM9FW8txYLcVLGYsw1Sn8fT6zHzyF2NDD43eUAM9bB8UAqkKf2lScI7eM
H/RIjE9DgKjuF1b7/eWMNC2a5Hjijuoa9Db5MxYJR7zJirMZo185R9tF91aQ/7im6PhpC+1MZ+0H
OaL+4nR7j+Lt5+N815tGqRojKE7LbqVe+a5zt0U7067T6urcyszQVyJwETWYuEMB5iJLnIgufqYM
GCBGsDhXtBP0/N2QBwXW1imB2OoIplByhgMgm4PRz84hmozkC5/p/WrwkvyDgA8ZSeSA/j28beyk
A8CoFKFnehIDdEyS8PN5eOcikHlDI8MDTUjk+m47+72uR73RpWcR+eSUi+7smmawMhxy9Z8/6Z3/
p55EXoPVJiB6p5Jf51mWlIaXn7Vm8jethHyK4Gq5T+wYOL1TUywZmy9u7HfGT+UV0WjkwHiIWb0T
wPdE4ubRYF4SI7N2kQZdsK8hK/kgprhS7j8f4QerhVuAlhQYC52GQm9ckcFK/EggkndrgoRLymUX
Nc4Xj3hv+JDAJzihhRi2lTP674YQ1CrGXtiFQsLaUCfj9I9hoGwytfRe3yO8+FU/ho9W7b8PfBM6
0IFuaCADYOqc6xRBlxGNhxamM+HqECTbzyfwo+X678Pe2lZ6iE2GX5QXL3KR8pWHyAZK43CFpDL5
fyvgsTf+8zD3TWKjBSvUeF0kL43iNolmrtE/6OdT03XJF0bVMN+6GK/PItWGl2o6+tskvj/R+cjr
6O2Uu7SZ8w10MKbx2rKKp3yY4I1QRAoyirXu2tCsi2hbUEnaF5P78Us4XJrkMuk2+fYC0RCBjbj5
9Qtp0+6ujeR0KPJSA4/9MA4hvV2qNUj5G0gFfzOAHFf5YtbnICA6/HyVPzom9Ia0LKYCtcm3HjuG
tnTNLm5uB7T/+9S+bWX9+Pkj0Dl7Xb9/3DrmnGgkcByyf1ieN7ZzdJcCgK0lbmluEKLpDxDXXwsg
LoEX08YiOeSIjZQiuHhedwRBE5qGCB05/m4W++yI+VfalNeVAfwm+C340iOH5WYNGl7xTVK2fynj
7mQaAUjPHsn0HFqzOpv0/IDSWlGHbK6NEj1q0FarIJhAqck/KN/e5V2wapNimzcjjQNABxfiOi17
1LGqzesL0ZFaqYZGfv+0pP16RvtihbjhXQx+OG7dNZCuDbO3nzOzXBG60uqKP6mA+MaN/C1qebGc
6d5LEMReTNiekD1ggucnfaBvhds0AkB4fT/H5W6y5/tWD7ZD4j+TZvlmL2MoQatnSRuWrX2o5m7j
m6BhyEbnMtq3Ul9rtbjj1v5VQOBykqRYa1BFxDD+GMzmqTCSA+rca1nIcwICvS2NzVhosAD0mxQy
91LVMqRl1tnLy+92ml4yH35ZaXsrcCAgdCqaYBGs0tv9GOjTvYzKByDMx8YEnMuvExB5d+BsrobF
3tkATt2xebKUCKNNiy1m0llrCE3SYH7ryOCm0ACNgjfbOG6HRGm5fAcRf92N4t6zNPUT55qfTCoH
ezM3432cZNdONexj1+I+Gr+NhrxOvRaOig2dKu328TL8yADnrRbaJezazFibUFR9a6YR1bDpRPuY
Z+AgU1Y4dpIbSDzbMW02Sy/ZDsFTDiU9bJfhtuWYJ0Fya0bOs54YV6YrNg0SCq0vThqwsVGPd46Y
npZOHNMC2mEk7dABVK93CGC1wNHy+XcrNZRlIcoP/aHJ+hMajke7bC9TFW9LaKJN1Wwy0MS5BN0U
zbegIjdq0TS3uI4j7zgk/ZGNbXfmxhNTwrLM96VbROt+9I5+DbkZhRqBYHmMSvVq8qEiex0IZuPk
gTLxPLmhYWiz8iu4ziXdJ0Y/PY9z/zLb8nfrxD9c0Jd1ZD5PdfnXQM8hGb3fyEKfZ4X7mILqkHWA
C5suPQymfZJwShxAZfSpeQiciQqduzGs6VvfdKrmuy6WUUGO2Ar1dSHiXcPdINC28Vr/uWY6RceF
PowNOaVoM6UwPIAc4iPnV/5C5mPWzPMgAMyOzHDjXoLCpQ8OPZSIl7/Di/XoB2/LLbaZINnn/rZ9
lELKa1G7D6W93Axpdjs7ZCiltcvcYghHLwPGXteozGhabNyLDOaEATLNEsEPFJNi4a66AXxyEczZ
vQfL6JSTdDPn5KLN+rDX0wC+/FheiX5CRAmsoSlOapBNSRAjoXnyszE7KcKwBfUlWX6N2kQzc1ei
tAPOITaBo9Q3NcoPXsELexH8PVoj1EEI/SHMINvhy22UbixdtlZWNB7qVuGnvY3TPycxrBbXOlrO
beuNvCSyRE1oyj8zQLAO3l+DlgPKRCdQSW0O+Q3+OhI7Zunf8H+VLbU45uawgAWlfDnVm8m0yf22
R/WysTeEHhgxx30khYtm3HDo2K1qR3S08HGC761hh66XvTBCgZix2j+oolimueNVdKyeVlOLmk0Q
R3g5qIBo8gVp4uvOT8PcyTdelz3oVQqOAR6Cjn6nMNJT7eab0vWozcVhiaBR0drbJHoGLvvcJNWe
DOtcZ/tczLeg2Vd9PG3xYyhNrjNBzAiYzGx+V45xWubfS5Fe+aAJR6veF6Mi0r7qY6hZNZ1brThU
sE4Q20IAERouRSxrQcKOmzzLmssAe0BofxNHNdb014wxRxcibeuNa/Rri/NCTVERU93WQySjWrno
FU2zoxZZndJBG3Z6hWIWyhOeFX/rqu5UutER+P+665ONYfzKogTiF/r0TbKdeEYDpxFBU5TajGeV
UWQW1RfSn8e5wOaZKO/GM//DArnw6TVvuBNVtku5hBwUgJRqEa+rtzXCnE/k8ZB3HVGxfDH4ToS2
jousWmWiW23m9xmUfheSKX/TPSENtSGlAniET83Ax3gR+rre2uweyQutY++OtrDo/d2qVR3o3cS4
NQ0ppdndMDMGWwnfNaQf+62jRTfKhtcD1itA+hI6L4FYjB5N7My3w+xl6GgZO9kZ4MWB8mmu2sA0
Wlhb7Z/SRa9Gt1YFmH6Xi6wt7jo+zCFKjoqXgsOnce27CHCrPQNE4i6u7snSr9RwdEieswfVvqqa
E3d76NXNY2xEYbz80lKJdcjtl7GtJljAU9i24yVL6oOd5TDU7jkGEPK3Zk7gv/zKEvjfs3WUk3cU
FIqhli+lByeyWMeQ0sxOvnAow9JB71Nd5x09aqzRvHbr+gkdxVCdTq9vVnruXzWczbwoD37LH4Kl
XjyuOue60IbbQtOuiBdVEjIUkwMngx4FE+DybNy+nk1lOLRHXujVwjNkdS31eED93IXKrOjqQjD3
DVYB3UQzL1dqJm1KUQxGtFAN+uGhBh9lScChfb+as9uYw8q6q5PcWjb6IB5oyOSodmvGHuccHyV8
1RpHoYDmBMbtQau7Y9kbOwO1EIPcpaXGoTRmnEMGhT8fildjCQ8vHANsKG/lLZl6M92jQTlAgiB5
GWcEQypkTcy9Ot0GCE/YsxSHoBggV0DjGVp+rMEs75geZfO6uN9Ro9oaLCwg3xfeZDvM52BUiLGf
NCeABQgmHEiTwfuoKbFy66Vr6emI9SyD36WhAP/FoXB/e66vOoqs3aneB8LcDPw2CYu1YcRo1WVX
Jm8TxegzcOK8Qr4YzAYZq1DtSDcaN0ba/OTZRvzocqjUb1Wze22Nf9oMoXGtz5gv90j7kFtevoOs
KAMBmPLnbBu7uL+11Q5eUL9yM+DXuVzpJGNjCbZy8M4gvHDXFhRNKu7Sk84GAVG+a8oxZPj3anDq
oSj2njkqI7TZlFo4B2/p5oOZNVuoTagPVMlhLq2Dleb/6+KqoTath0zXtxoEvpnUgDhvjRqOfROf
pyX+ZTIa3qcw7tQGtdwT0dom655SXA71dOkVl9IONsrGWYO8ynS4o117VJPDQV/XprYvWUo1Ha6R
nRobGuPkr2ichLaJ/bq31aFthVJrM5XY5gPTo9XxYUG8YjaHblUH6TmhoR/4oocsoAu6gIOlaxLt
NGOVZuKPvjxhWJjyEkpnui7ncmX7P9XxSLkB1LyxoQw4KmTxkShzKHUuoefg3sQSrjvLqPWAHe9o
yrvPzb1Vjt/UeByIuGD8/6rflP78F2LSsRcWHFeodn19XYMlrxXPMC9201weM+51Bz2IuA9OdXCu
U+Oc9C1mIYE7G10cGj2HaLFdTJD31TIYYdFGpznoKU4L5wat/r9yoFRbD/GzJB2n7nGtG5/6xWVn
CPtenSNa1aJYioiQxbJLJhVndavDBFhn9B+c2RMg42/K2DjqnrczyE9orrfpW7G3mj6jA7MouZzn
TebHN6jpnWkfsB5T2HIDog9tZd3VUf8zDSAU1m2OBjRSnEFAb4sgexyL4SICazOU9ZV6ul+C8ofL
ChT9xqGBryBOsYIEh4SWt+UE1wPHHlpZZCu4Zvw7crUbkNN3dZK8Lqe+4FYYDdfxuFdTpu4et+9/
JZPzPRYz2nf8Id3FHqpgPnf6dHI8QqZFT7FB/b536pHbaLjVG8X51dqHWhS3bMG7qvEOnb58a8d6
2AzudKHD7F4ZOh+r4LjWNrLozJMVx1hOp2aInkYv2sXB8hu28U4Yo4cIGYHRUi6rUZ+/JxAXuCb2
bRD3q0HOyNdUZz3uDnaf7KpWyfGAWY+8bVcV9/4of4EcvAJ5uy1lchNF9c5orVs0okPXSp5b7BXQ
vu1Y0+qSSUQW0DvkZvAyiugcE2zOaQIk2z2Atdq1doQkIGSywMiPdc7p15FTUVsKN6hY1TVJ1XEA
Qzr9KeLyVljGjpSv4NUbGoIU90NWKz8Vd6AbHg1J2o9G8jflmB+VuURL4LvI7Hs3ru+aKr95nZ05
PULkRRCOEo4zHM3F0tY0ZLiBd4Fen3jOBZoqurXrPDTRWmgufeleBxZgIga6WO5WLMuN3jhXaCGs
Ar2G45asKz/4W8f10eG6RmgvtJPuLrO55RsDbWariQF/x9/VVipmfZOwVaZYXLlldpyqW5BvoF3m
0E7ldsHatsjR1ejQBNyVvvA36gzY+Q9ytWvl4g4siHTn+3i5xbRSfzUTIxyyU9m/1AhucLp7siEY
CRfgjju7EGydjTI4Fv6shYL1YvP3BcqYiUr0x91TUaAJNxjXgiC6qNaNBrG5s3FNt2MObRZbU83A
ZnkdZSjxpeBdr93qyIcqO6yu3u6kTIm6SwDwIfFTbPLZ/5lZxtZjZfXBPUUlAun9eBP03i4bkazC
g9ITb5P68QoAd9giuahcL/U7MxFgilhBx82MF6EuR+RgAjZUpOPlgopBChVMP7u6XwwEZ5NdoCHe
ReENG7NSS6hmyfEelVHWuuxGfc3RGAPGp15QfTj4STUtUXpxCZ+i5MWYiPFV0ZEcmq5UNuhjXvsP
OO50/HhWtlZ5leqWLu70+FHtB01k9wyf8EA5NHU8nVBHUiNiFWxyDcolWkxtUxfmTh05vo1k+cpD
kroBPckNz4ROBEeGDJU9bmKTOmVzcuxhTbOjsJkODkGD0T2WLqJaQ7oyuXWYbXTY4eBAHubYluk3
Xori4lHdp+VEsShnU6ADhvuwmN956KvLxWTHMKD7n3nybLD9cGw1a6BXzG85PmQladcgIHr3Dxri
f5IV5xK0g+/q5gVH8RonMVY1yZE9vl53VpxeaUhd2H/VHpXRj7ZVnH3yHEXDHbW38h86/VTH+eer
a9+p2am8fE0Txco2jigr73g5uq3Qhe4OkhhCWvrawfSrmLCMXRLB2lY5HzpeHsGW8vCgnCh12NVE
TMgIeKPFiCApP3a0e6+nii18p46J4mOOI9gg5m/JDRQremioAXR+tHk9wnE6XBQ9T2BO2z+NvFMn
M4v1Hdu+md2rgspvbU+3HJEesUzKF5BUh5BWZ0rOYc7mve1XmyDSt0XynHbDLuUSNrVdBvVSS2gu
o9aBaVNuszpqdv+sTGTh29su0xAj07aNXp9GKKeG2rcoqfKbLKQ6p6TLFQn09eUH5oWCILAqdLsY
DI9jiOydZsnXvsP5nscrnAEbh0rZJMr4mrxhTPy7JRa02AUa3eB9NzsL/LGCVuZa/41NxNy5OKjq
zEeG6jE9LiiLRiH+FZteimln1tNa2R0V2+VU6ql716jqzch9KL8DxVcOlNocKuZq4cZYMXKcfJbF
Nh2aX/WQ7NShMRmhiiBb/pvZew0VM2+v5kgZe/XfwVSHaujZch/baChY1n5IeSJRAQ62+hB1JpWx
Zcuox8lKyYpL5QLWdYRUDSEN/YjS7kl5KfiaND7AWiGMm+j70XGO2Ej1Ec6ory2SCzkkpg7hCTPZ
NktyKvCLVSxMnEfftG+uA7OZdWci1KlS+7thfITwW6TbDlE/XVljdomqR+KfE974uiYT4KhLa0jR
2nC2vGYqtb161OteQhVO6TaXyckiTqVPzVoZG627beiKO8ls++rHu3cOWhSw8VYSY15qv3qfZOuN
hThYy42knNJFWU1mX8Cq9wHeqLce3eRK/awlLEJS+acyNrx6lAfrPDB2GcqzpIXV8luEVXNQ3A6B
j5AXLH4cM85wo9/gWhOrcSR5OPTHLftHnQm+ZKyRsivIHhxN/A9lIdVvqVVWX9URrWl9QInRHEl3
gQJj9OoeK9ACUk6Njs6pFQj1Tq4rt2w+nFE2O6PrPfeuiaM1dkhZNUF8VqHxMbpPbGoV5sB3WWMt
B2Hc8KmWPm0F1xffcUxMEVtmQLZiTLAWyua5j+w7ScOpqP+GlVYTxwh4GlH3Sh0xm4Sf6ymVyJ/x
eMcZyLJviVeoQ+Nyh2E7bTwqomGOAZmy9RRjN7lVlB3U0D3Sn3WtveltYIKkEXhrdQZdvT2Ah1Tp
EbNHwJbPTyxnLyGqkaBbu1JDUIMUprnnMZifRmDceSdMf/snJ/RgFtXCy5GOAfpWbXd1ZSkD0ksL
+sZPyWrXEl+bvDx3Iu9t9c/qz5hSLWjOKRmdhIhIXSrsQrOOIcFzkfFJaZcwgd6zsjOE0fyBSbYg
N7x1HxTH12flaah7z7yLVc47lwlPcE9r52h5Axp/3sbkMiunO/6UB/MI9SQOno2eX1znuxnHUb2v
2rfYaXIayGYVW5WoqVMiF6IVvgWB8WQRFWO+pG5uVNBfaGgIYAS6Jz0z7yX2XV32U+XcFlziee7u
g8I7Rv6wT9u/vdsRdUT3g5bcZFzmzYhI+wQgE/DrJL8laAgZBE6N0R3UmiA1t649+oTh+1ddu0/p
CsUkKgtHQmY2GzqtPCuTM9rjLrWDtYXH4uMKFXcANDeR0jrU6btkIHpeTZuU6HB2YdlyPyDXb2Fg
1EFWfqNU7SaS7tovyWH2/Y3QBrkSJT0D3PlKhwJiU3/JGIyw5aVLerRPknIldef1ZKmJY1n6IPuu
zpv6OXxzZMm54l2G06E2s5xVXk5z2ZsWasH6hpVgeWo93TAWXqm1maqF3AgLE7c/GjJRTvuHE6Ym
3+3IQbaYu/ksq+LadF8NIZO+xJAd2+RauXxlRFcYRdOig7WnJbuctEeSi4OZdJeC2KKqyjV95OBL
da83IcvPTNXGspqVX2vuR//ZJKEdpBd0ktZwUI/tyNYvGU7xIrjBLEu/qqY7Zl35yGSc11yKyudT
lkJdbQipH9XWRKlhr3isElEwNSgPL0lZNs1Z0KFXkhCkh9ThN7rjiB0zo2d1fdAD66BOHwm6qxyv
FZ2FEDC2ys6pXaUWv5zv6bq4GiIXMWs3LPAxJsSdLJ/WBPhfZhNcxcCp1YNxDDmeapN2SOMjwKan
7tZtqzCiZUnL/OIySult4dpyEf711aHJ5ys186md32JbyOW55lXF3AX0EVD3aOP+/F9LjhNX3Kkh
qFtVue3qzmrx+AoiV1ZUeThVDwk1rXaYmBqEgcE7Yjy07sLBVza/zApyUwM5OnT9/GeHrFJuo0Qf
XTeOF/KosueJWgGAzQ/VGARBhTqaEw13+KR5HE/kFSa7v9X1XvlrXO8x+0eZ9QZdl9RDIIqVgsG3
Zr95KjPDRnEX+WC14trSafZTyoPePbb4rQI7l8cuxUUuBXyhIAuUpypJHwRjtY+YArg9xHTIgKqp
135FWvUNRN1lcpKtMuua6gWjPQY1iEd5p5HLZqtYeYvO3LhTn4M3yndM/6dap4icU1C8qAgJoy9J
ISm3b5bptnIRXcSlMKhpcOfulDsGQH7jEzsoE89YVOaepLRluHdYI9AkGzXIDgYnDZiqvNsIEp8q
aQnElUfGkDrL5H9oOq/lqLklCj+RqpTDre1JzgFsfm5UYEA5p5Ge/nxr4Nww2B5JWzt0WN29engQ
4qypZ5SsX55+qzGSZJzWeD5Y1rwvps5N7p4laNHbNfuO02mnG90ZjT2JdBcBh9PF7sHw51+8/ANq
cPONHWQ6tEj6yQVL/7Na/pijdRxDTjFbnH0te0QuVhnHbxczPKELAvXQ+IBFVR1cGPXlI8nIaYc3
WfSmujChuy4iBiUOfd1uwnlncNpwlHoI+zvKWtA5I3+QvjrGuh/sHzIdmG8B0DIKwjF9DTiShRXt
oWe7dv13z3/YCNtpx8hmx65LaWfS0Xio4a07MsfWCTZv8xHYU4drc1+wtyqRF1g/WUQmQbYgx1HW
lWxaLFibeW3CZ/6M9zE0mYw/Zse1HyCrhQRBnbEBDbeXfsKH/qnX31LCKrSxzCG9nnkrDUoWl0mp
qnBRo8Bopo8G6yOiiZ7u1yHTxAN1/HtM5MGJMUbCiy0jzDW33jl0iLQMO24umgOqT44XL3Lx9jFP
xowaaPbZVgY7d1T3J9xUIjhtcKsjJox4nbxDgf2DuhR9Y+ce85hhxHhXuPN6HqdP22VI/vRTeGfl
7r2cCOku/Bnyyg/sJwjYboaLuZQoroEtKk+Z/StH0m+zlyQdr0A4rqbs3YVSqoZsUIOM1k22gKxQ
7snhnimAl8hgy2GA5HSR0fKjIeB/uDYX94EGfMeJGZfSm9xF7oEVwy/R+kim77NDk3S2kPBfn56s
8xcfBghEXATzEYvMig2Tf095+k1D4yG268UYMMMd826sLznqpJjJDmjSL4PjPS9EvsPBvNawLDyY
TtY1FmKC0PagnK6NP/IG9ZbOWB6GIniUOSHztSTbYaPL1XwOdg6Qtbay3EFv3GOzEStgVAbNwyiL
3xtdexsQjJBFzj6ifdmNyUayArpOlK9FWjw07X+V00ArDE1mHB3aziRbFpO5hZcOncO3lAiguWpm
Ue7hZVGu3xv9Y1pawkCYYinZOvF2k2OdMCDL9qOkUn+NaJVGGy7gH4kjDp2Hu+U65R0l6rcFnGB4
9buLV4BdYVbdjQ4Oh06/DrbupNWGYmAHEtHiJBg0P1AoUecDEJoGCLueYkiQ5vDerOqn0iVqi5lw
Jpng7EPizny1xqekilEDj8CUX5oDpD5fV2KcQsGQNPLl+aBmRlnNqGd2BCqc02f13lHOZ7HgeBIA
TRbCPIF9fWblqD3Y+1v9PvPCtZEcJmArzFksV4abun+0uzVyvDkTn9Tx1cvrt+nTP2AAL0SVWQX2
E+v9b+s6wI1sLXKVhZ0wBv1dZhA6OB6fGRf/gYvyRiA3d2Vz1utbCUUm/+OYZNb7mD9R6MLV0l/8
FhXHgPjPBHPeOkCYCRulj0XVNfB4EFrEZGEHeWB1LUaFzlG8OHsZdhcUyYIgD8t+3MvYBUexMzzU
oDnKCjenYld4GMT5k3Yot+J7a05Xootb3RE3kJ6QGudg6EfdVgqJk81vAtn6eFFy2LlEljoDRzEJ
1+JWzfDGEyH7hR9sYWMD7Cs6NF2NVn6YyldjbHAmSNkcH+g9fwhcdCWeDNkV2LX/Xr4t6jsPvqCA
I2kkvBwIKEZKRaRr6VW4UYLBjAv6wzdIzPjCqjMARB16jX8FmnBPjhMrK5WJCKdgFNomsoNZBG0a
5sfC5JNpW0zIaiYet0uLiKQ35le39vcmcyCjR1OOMrtgMrzPxLnnQGK46Pb8jS67OxxImWe0fsA/
lrWDJO4xDlEKMr/TqL/emieGjt/tE4qZfnhIPqwLbGEmSE6GItKMIfTxe6BOwo5gZyfkpHQI+qD7
UjBHUQB/ePshSGb6MbnRkwPfx1x/I4o+XXYMu19Sk58Vorj4ULhXmF5Y9rcyHFyOGRvSnf+ryAsQ
jrEljwyCSWnr4ZA0HyN6rHitfGJyzSc8FFcLUkoTFPDy7EvAIH3QvVDLJTNahqeT3CeJex1aM/zy
l5Ag20K70g7OR6Ts5bn2lyLJxN575AaZEx0nzFnJ/PNk7+QIlE0I+cN2XfXTTgZcwt+Y69GO74FH
FNeUNgsFVuTGkfeQH4kkk6iP1vKBscumAGcxy11dAhpA/oUM7yLIkqK3ji2JMJOOwgknNV7CSaqZ
KxhRLFq5rL5lpQzjoP2o/csq1+EzhkWyfadv/bXMEwGa6fQiL9leHnRgJBkEdyBPusiET9S98kxF
rNh00uMUWfCDuZ0PTNriB8g+4+I+YEnwFSkUnblm7q7r5Y/vgYwvkDBBxyblgK5IwF18YmKCNCDj
5foXpGsPQEe3OVnRnEQ+mBOOAKeLnWdxQ00QP2ld2MP8ld//23Da7Qqc8iO7MuDAudYg84/vuxfn
Xk6pLKQygL6MjcM6MlbXb29g8Pt7Iw2HGyuQx3M92Dd4PxlyGNcanLaAG0MiB/G1sx3OKcEWtJof
vC9kkU3Fa4ezkJMwwM49447p0JhE81sgCnYxZ4XnTGlKWfS77/j3f484o4gw/czoZUhJGDSPplsf
IuKWeQ2tK2HUfza80ztXfoG9Mr5TorzTLhbkpk3LMKVEikdSBjlPq7VdL2SStOwU5lUHksmSJaCp
Y1IEdCHMZZdJy2Ayg4RwLOVUbWgl7odpiYQTw6aF/rNhb+GXMq6AG7XLURNaxYuwAXeb7S/sRO4p
mcpbpuS3zettfs5ORUCs2TDg0fuNAuMuXotPzzbqqND+J8MI4TzO/odDaA6/GIiErfi7mLEe4Jhk
ghgiA5XNRfHwoW8Ql5yfraKvag2nKUeBBZNrGAMd5Ml6K/99zO+wcw4gUZyHjuiZTiBvP/vgQmgT
zlpmw19H+AX9Td9jNo8m0JcUn+3wRrpT5/KiV2T3667UUl0ZkUPI0B/+Y9blXJRYdKn13uGwbggM
AQIcOmGbPnPPG1EkfKNFTkPYEHEw5ZtLBEUja4puIx0LDUsPMKSaVkVqEEOgOdMiicSicE1BBqY9
j0uIU5UbgBMe3NZU9xudF1LsY3OvdQriL2b7oDJ41Bvq8UruIboGIe4iPXhVDE/+RQ6Z1k8TSiKe
LuhY9jzOqk1uhqRbTQoI3g/PYyqSiLVMw50djc+ubZzIV+K3CAjdi92nNBmjepO65m7sATmMMi4Y
UF4t18u4YUpPx8rO6LTxoh0QVvd8sADwIAuOlHyMJ5wMJhkgTtFuzG3sZY4v00/agqadL3IVKxLZ
9JdjsnUrqN2l/HVJRASLoyc0SVAndgjNxHDUqn9qXYbdBRc3tA3P5bMOycUIrbOjTCCSua5kbmLY
XWmTsed6EtlAEQJk2t/dyyuyGy/iiEngPMXO00a3eCWsyAnl5X2fs8ekSmWNZ3p4g/XbtFsaP7Tt
MALb7lSmhwF+Uzk+kpX6u6DnfvTveGGWUxKIWvzWgvDdpCsXfG4yUpFPyBFhLpLnMcT+8Io9uV18
UugZO4E3kyzAoBQYGaBeFNOJG4wY8xH5OxEQYMIR/jVYgYaJlgF0E8rFNmn+WeG8ZrCCOHDiu7/B
Is4RrhLDQjTU5A3yFLN2yU64iC8+dC/Y/PfKHzr74z230NbkY6nv2dws92J9lRcy/eAFMUUFNWqz
/lPxf19c3qPsExdTBw7Zo5Bn3gu5w0WaYfYQfY8P+t7f7eA5qJTS3l/8f+pupWnYJRow5jxAnGZY
GoJsCU5VS/5GZn7KpxO4IB9N7uAZTJd3EgSG7jnTU4UFx0kjOAxHoBLNWEDdgTZxbKTJXwVSkqpS
ZxtkwEgQ3oYBMc3KjckfUhhLuCFvJTOgTt0bXlxWKOdGXgEgA0vJKP/NnWIpwo5a37yr82/yWKKN
FGZOvMSsrEeZHFzNELiMf3mcMBtekQW/lqzCCOSDENjk1zfSIClPkvWrzMf3tUwvB4cxoYPolnJB
JjmyCG/uJfm+Bl9yyBr5BbsfOcGFWheUbetRTRC9JDkZlv57SAS5UTB8hZ36wSQrJEJK6czXkK/m
VqmzKmQMFGTlIMAsejkQTAzPS2yKAzLapRGRSNrDFFmSzDIb2Qt8BZi4sGQK/vMRpLlpNCSxpsXU
udNCsSMkvf6OXmdSz2fEwg+cAXNVfiG7eqb808DOcef2SJ7MBan7e7n0GD0wxuYXAk3T6T/wrvxH
pwcyzVskUOzH137/g/hz7520bbRgnAAOArj70YX3m5jEJckH7IrLdfBhIqOjJ3+ZXz1ofLk7Y+dm
mGC5EpU4VMtmU0We74PIuptsB8l7cIbuSRlXZrY9X8IZwfhUjzTiIkcvceYPqbCR7qXsvL8CUsOU
ZtGBwpEj7qgko7Vojmh+iRuBUUyCC6isKBgbUgjSikLGPr5IVbg/cnD+GHyPa8YJXkJ8dsIQ3Cwf
vT05MUjF3/Kei0ClMx8yXDnT8tans/OOiR2V+S1PYWIQUPxr4kuDxyYjfLfjh48kQQzo2GiTAIfC
OIs9h1VdPE7rE9PN+HWgOTyy+TVgLGFgYySWDFsOCl9infkL4lgRrQ5mbGw5Hjbb5hNch1p4BQAi
3o//Jub5JPPdCc+YsfOj/CTeXpCabF3GIzEvsYdYw0aUtcZu4H8O3TYczEemIMrT+ykWn+ZRuRI8
ne7fhyB0Hxo7gf/IOEnqCWDgiZfYmnf3V2dRtSMVCk8heaqgeyg6Afs9zYNAXbcZ8l8UkyDxtMKK
QylEpJVuhy1unstkOGxbdOXB0yrbQsdf+LHMKRsbCbNmp/PEUoDRapWFyHov5JzgdTHhSOl8OmkX
NHTIYUe69M8VT4aGwB8JrOEQwQV2laYzwe4nYQMetvDWAxkRHWJ/1TOcvvkR8VdYdKUDXPm/A+lM
y633LxNDJzB6YjKl/uXf68gzW7Ic/x1fms28dsQZ2G86s3w3RFjFmCR4450T3iioJ4VN2rEWdqrL
uyjMH4KyOiZNcrUBWIzBCAvmCn4PrzmbL0tveVMo8O6S2rgrp88NrkIeyzO0y+TBADBw1uT4ym37
Z9aGJH1MGbE8jOGymZ+2trifau93767fOpuMlXN5O/jOQR4CM6gtGQXrd4pKD0Vv7QUXeWQc+ORL
KpjiAvenwS85BxJUbA9IU5ELw6PyiXR1uBq/49y805nHdQ03un9g5xEbaMz0YnQMkJMBPsRHwaMX
C3ovR0evyQuxmJImMqvps+ZALqx3Y3ls4gIK0Y6Uu9JkB0bhJ85KQFy39X5L4nggg9JpFvCzmpzE
Nv23wy/4nloeAiQCNgrjJz8RyxiQ7oY/yrJjSalEfWxsimn6n7lJSyeTzGgS2xi8jAKOYUDKBZ49
a8kFEs6aUGQcGm5FbwliFwR3uRkRZI61NHdC9QxD2TFPHBddcgEzrZMsHb7MjVFleDAS6p0z/dIh
0IWorhRTXeaOlA5fbfJfNXlxHGSGiwB9izBmlXPFcAhEcP3FQeLzr1zXfkQt82UIF8g1k/P5w9i2
EzPu4Os4Np3CXeYP01oPR5CBe+VYE9I35G3HLVjzZYIlXP56uryHhtQtXxQBx85mT0o68dq9cz1h
MyfZJ78TnGl3y60yOYRhIiGkmslAwkBGPrBPGBiEFzfKi5CDoEC/XHF2sEBT1tvCmr/IGdO9mYbo
mi54OyIvZ999H1eS0ZxPhywNbUijsPeoqyV+Q30T+0KMX7LZNBcoA3lCkjVDd7MQdRO8py0idKEL
yuMAkqVT4hNGtUhhbyP8vc9p7QXqYVKfLcjxP02OG3c3ootHlVg4upD1sn4S9cyP6+X3ShRi4Bd5
zlLzW+5A/QBVORfcD8EvnXKGU2KhCoIZVBjybNA5hixd7i6kTrtCvgRQPncvzEtcoC5emwYyWuOT
F1Dog3vzxWyEFb/9zVNkyOjRxKflFSomyZzbY3DPGTnbHxA3EA/7JotNQLsQlHV81nKa3bU8zfI1
tJaD4WE7zRScUenW3spG5y5mcDL7lbE6tPTGIufZLalKzjgrpSlliwt3lXyEfmunddbkaUf+tR9Z
mq66/RfA0v6Xx8GVgqegQpE/eplEaqUUyVUMNe6XG533LaJBycUb5W0Z9HjByQSm9fCon23jGtXC
rYrzTyVZsPOTcH5zCaoJe9NUspeD7BkDCzXN1TrNvT/t4+hRVsFIro/ClpiY0pq1AdTN6eMkL+4h
GusD54D9PY8kxoBpmJt/I2mL0OUKbie3dbLj78rRGhzgYOzwWlkSfUC7AQyDzTriJxtreiPdG8+v
BJb4M/a2LimC8ZCjADQTemVOPcFyppyvNABgZ1gECD4zjS1AC3tGCkmwny5gXuSM6o2kGjvzUUKW
yVRuYf8jKGqpfAZxKW9AOnP3qDSuZ8e9Z7kVecvP36vsEKa/zkZ0EGI+QchbJm88nvtUVPvJxpOa
xKTkZgHAKh++5V21ZxiE/Z9NWT97WIp0KKGhwD0KDfFis391C/bkvyHpNn9voZgtFDqw85V0E8eo
9d8bZt0W9KaW7TEFQifX5sWZD4h9SEKp4M42Hpky7glUi3gZwAIiimAQtIgRPUPn/CJoTDoC0zAc
k1fbCmeQgg7CNPm1TAUKIawn2Mtf1vP45lAmACMXJ19Om+1v34JqvO/76DF2aWlXJMQOyVcMp/KZ
yP/zFtA+o1wNMD2K4ObR/14MnFynzd/sLP4IgLfkmZzd5UGKs3Gik7tu30h22kvk5TR2PS/UYTZU
63nRQrfL7NSUOfft92W8vLnF+tR163LVgnEpO6A7my/46zaGpPc24tKGFSx8TJlL+1b48Omw7vo3
DfevounQDuHPMig+uqL81pLvZsyQvFrn/2Ir/mIb9GytStShYw5PTr0dzdl8nGmacnWm2xaN8Yrv
ZAVQYNDDDdxD17xbGqRjEaY7so1O2KwCqhQzYwmGsXrhMFn9r7M537vrWFJl5d0NXXbAKTiviLVx
nfZ00IVUt3N2LRlq8/weZ5Jc+U82M1fHuf0kdXghMDy/jr5FJmqIIMFpA0Di1FJCdjhXdL+Cs0ZO
jlHUJs5DeizlvNFHmFUPTepQzSQ4Lab7PMPXelHWuMBCE4X/5DEOG9DP9oHwMBHuW0WOF53tGvtP
Z7S3cg/Dhaq5Chw5M8JXwmCLt7yE7fpf5GJ6mKStnWkHXfffYH752dvzG3FTrdtIQBsHZ6HuzK+y
HwD74eL9VzQ2MCYlE6A380TqwkolJNKHeeu9JjhILyFlFNrt6FWtlzVQqBzZrYvoIpF+SVJqKDnb
89rf6j0VFcwW6z+dkGExsB3/yIGvwJiS4sdATVs1KBMb/Y7kZblusRS8ob+lwTFx+jthuCTkf3Gy
CLOL6lC8woQy4Mb5Wm3zHedPaWIkSLEXtpeO8mZZ7LIlhE1JcnVn79iovJOzZi6zYI602PaKb859
9loRF20wSyA2KO+wezYruLft/I9fD6fAan8oMXmDzA6UsNjlVNN2WF5hRR5U4H8myiyECUn5tfFU
Gl+QTAWLPKfpVyPzyWujlTNSTmGgMQ9uSYGXay5B6ZcORLtGu6/IGlSextSSkcXgqnZ9YKj0XTjR
4+TKBonjRyW1CTMTSK+sC16c3qKmG4LTtrvUyFMKEeElMWd63tNzFzxJ2hK7R2tWEDdRyZoSZeSO
opoZqWLuOoAqD9FuXoiILOcVfqDycaRBTF96DMt9K7rzswm2KghPZp182I24qMSdQUkIggkNSUOD
40hOQEefbuEyCFsdhICMFqJy5kJ/GexO9pwishJ2hONH4NBom295QeiA5XPCUnc3lmR1oJN9LOJl
6D7MeLkRwhRs1S/bopHCVtY/Qz+elX5DXsdtglb+F0pp3GincCBaCGPY4jBpvQifBEH/Xi6UhE9E
CPawal3l82tLcg+qdt8npH1sH4QiZpLQUmt89bflRvHaePRvYh/m9CTGeF9rP+M8sBnoK4pdQE5y
RyKRYKtsiwVjutl1PLc3yqzSJlxVG0uNPlPEiMa5/RSEpYnTpxYV/t4n6eHFzdimIHJj84OczOPQ
p3c4euzYY0/jA6wjPDvlKYQj1DNBnY06ZtOQfPWD8Hai1pHJiMNu5w7NFybSLIrncJz+GPQ/zFi4
czfvSfkSBj/FnPIpemXWN+jqSc6sS3yI+LghTm/4hAf+RPxYc8AzPDI1BGYN1a1QbD0jtOIPq6nv
wz7+DZfVTVDRP4fU6pMMFm1KmE8oN4iPC1ss9Y9KNuBOyt/lQz/pKeZ24kM/aaaLanrdnLNiwuxN
TYeUMBYIV2j1+TB7y7ypLe9weUxl79blS+KxkxgonmYZ9RSdtNOtm7vXk9WeeEGTtAOP7BluqXpQ
qJNOQ0yPM2pVSW27G3J333i3UAUIt27H+jmLpxNtjV4FZ8bheqcrDJNa9cWfKc38hfR3R/+grRpv
D0kwXOotdRVY0EG1CHlF9ly26hXlDxWtSQZV867kI03NDDXVrZMMWqQ09o8OSAgiFnLEm7+mk17O
A7/W382RWtUKIIepcE2lrqcPxUI5KN4FiTXUKvsJslMzzRRNGVZJOn2yE/7NuE8ba1AHzamDgmsf
sSNkeig7Q2vq0++orwC+SLumvVzmpVCZb+Mbkn0vQc8SkFN6o1p5Jark7fA6dHSBCrzleSFVR84j
eToMXFj8QqSmarYH7W8dPUZtzcGLN7QPlJ49KHqpHVSe251bDHtjyQ4oGBtnyp92red/GCEgfzuf
Evrc7pu+uItn2hAQYMmYy2E4jch0j+wY6SOCSDqFAQ0xMIIUfJI+C78xHCkek2i7TEf0bQW9uFHP
H55/PpDEuHPOPG2Idok3PclZiVvge+Dm8GyQ1UYXFD/daxEYPjto9LyTTy0wdyf5U3sSd5JllifJ
sBClynoR0MdP81RoT3MZ0plZUToihi9hQTqLgU0oMxs7aO6qS1qWSyu/AZwKlso3WekLLuhFSJiP
9fAH0x25GnbBd5lgf5cRb8YxDOGJpHNtCDlwONLeGL0CtHaV7Uaew3ozXLPJnxgMP8QF/RXo/X3B
ri3I8HDkTxHrH2x7tyDneKawfloIHyS7YvDjKzN/UICFLVb4A2RNBFU4Z0yIfqs1xNBnNga/udS9
Ll0XyCVmKHr1wr/4Glm+7SKC4Rntf5k0048/UVuMKOvXV1VMWkN0ytrqTO+jgay+mnpBEouBRD1L
9vrCLDUL3bXY2j2aQuSRdR6e8BX+yRTPS/47mx+8F7MBDdQVngOroHIIYPSu/Zy5NG4dJtZ6GbqY
JHD6qUafNZ2I+gn8EPHExayhTqbC2KwZbthfywUwOMaBA/bL/eqHy5FRJFXzK9Feq1IYtK6gGXuV
Q29uH0mUbZOMTs7fSMRn4y2QXF1V23DbWWpICjLXUp5ClGIo3s4YTDoEW4unZJMDmJfBC7nKRZC+
T0Uw3Eb1dIfa8EE4eCuVbMqdVOKs0sGzinSMCEKmOaJstm0Tsssj2nItzmubtM8oYNOavzmlRbFC
i2s411/o9UNq0UJ33YQEqiz71UJOQY7XgkdoZDtKKBmsR39JShiMU9C06MQlafF1jBJrEK3XuB77
d6VBMcWe4CVQY7SOu5f37iIQjM4wjuVopNe0ETjpnNKy4y6paCo8/CEH6yUtgxPr/u4j3XQkaOZx
N7LIgmqtJbpXxMCtAF36uTkl7nA7BRFxuMa5TeiWFGbWZ1LxblsMuYrzPIywwmWjB1CXRIRi8tC6
rRfvIQReX9O1+UIXNPLfsuWnDnPvnUkdS/L5QUMW1Y6Hi0lRHRXVbMx6dSA4TvAqq5gmbaXdZTej
uz1AkkMZUhidqYd3vnYNvRTgKQNqIdl9NKcXWkrt3JXm6kuS/s6hv/0BHOkd3ZhUYNp/3RBGIjci
9m97IkXeYH330RJynG07Mw60YRivrTPQzdadH3wreBKotZS0rc0zNGjiR8t11KtjzUaiKLbJeYvf
aEX/Z5qCfQZTHoIY8ur1cD4bv6aoCa4CRLWuCFCTNC7aE7QgJlaZEBfV3rtnD6+rSc+bkSKmayui
NxKNmZcqJMHZLL84RnjCFSPRB4gqTwv6vDZETM2ESqol+pPb7f0FJ+dUhediX9Q2WekzWe/dcaF8
FSpaGt8YYYTnlN6aG33tMrq1dnUOvXT6krQTrRLT+S1KET21Z+9x5g+08SDX204K4PL1Aa5c0jis
4muN0F69au+ScZfPLmcRQ/mB2tLT2OfONVxkFNITcwW2RyZTIS9gYuhAXQJAKqQfjNpXXTFH4OMk
vhMFhp0Cw5XE7Q6WHuwBkyImkO0LmibDfkVZA0LLmPPnCdA6Cu67kYB04apYAAoyQn32B/JL+VO6
oqfdTTav+2C2HxXdI2Q4xcl+IwVFUsKk7F7p48o7CzDMBepDCg/3817A2ER/Jj86hWF4Iw6Rye0+
+hw6INJiDOx1HpkPVn81+sjzmWI3ZE9B1S+VQZKmkLneyd2xnfMzQYU+bu43ZWx0FzBd2cebv5+o
4gAJs2icM2wWbZvni+FXe95BgU3zHNzn1XSzAckp739YoovVKnxc8XQ6DbEWFAeyBCRfYx3X9xN+
KjYQXgwTcYH6fENTL+BeHxgmbvtfT75mcV6Bh0i1x5kE8rx22+QI6HQmO19BK94hjjElIAwk3525
pe0Q7xxv9IWcbVqnt97LkN81/EnZslH97g7WjhS5llTCAUOAISBza490FzhrLRxM7u5GZzrDATsr
CJb9zHBrhIxiHebk0WZt8p0e9wpmsENa9BhzhsiXXy1QSl7QRoGl89cYgxBpD866T0B6wW552gXN
JhNnyndN5zzkojvJyQL6m3ukTGGCjLHSfNIXrJMYV6dkqS28JeXxag/hPuDz/lEKj3Sqdi2lqdkn
2FBKjyhMzAgMwuddBaME/vwrJaHDck3e6yEI5t+YT3dyGqXsYT699lEAfnw+SCmhMARa19hsW1FB
3MK7y7uQk8ppwb81kuq5MJrbdO1pU4cUKabPmGarPtUrjEWiki+StMQPzHBrQQmRGvj1FGMg54n6
ds3yNpP/O/yRdSkXWC6uTpnwPUZQ5ssFA8BvUzx33baHzSfhYV13beo+8asiqo9pOcG25Hegulgu
02rcRUmiatwP+grdFp59E/XOdzVM2IfTdLdW9nvvTjRno52pD92AmXzJzeQnYvldOMQ4TDc0FKfx
mE1Hxcxwkr1HFf+Ng3ybze4js9fvHmdmIHORJjGcfvMP+oykef+ydwaBt4tlv40IahqJfY3H8XZK
soemooZb4zaG8mtWLC9WQKGuVdePydRPr+MQ3JEB9s7ZgY9oqP4LSpoFBw4cy9kv2XlzNsJnWFFp
FNuHpcz2RgygT6uIxBv+pOcG8rZ5YcQIjCHITPo6dSfPoesb9LPPSgAbKsqkfZvd1EIDYTceKh1U
xKZeHMv14RzG3+hwUV1l3fkog8SwoWlpLXt/dugymwb1OJKrYj4hz8OvhQ4k3tbaDOyB0C8OM4DJ
K53k3nMDbjNovM0rutkFu1EhhHB7xd2Ez4c03rCwfgcDpF9N4pHVynhXI3evaJ9zH9RBdVMXbIMx
LMANDNSPAxdJSE7SZj9K7q75fNOG3i3NaK6dvnuDueLjAgnS79HZfIoyKhLT1/VL4GfDVWAYdNfd
bAS+eN5yRJhzv3TNIfXyPcQl7lXqrWdIYdzzbbxU5u2C4AVQJb2VCLhr56eZkrVrhxZ8TZsw0oZs
bzPmdNP2eKwTKi/CZheCTTQOke1xSiBVig7+YNzahX0fRs1DM5TfbNzjLvApfPYymvd5J2Cua/pV
PPdFCIhcncl4HR7SyT3ps25G4Ek83TC+D5vznTPW0bW91BQqgQLPZ5Jd7fj2HJG7nzmngmPc13Bb
+Hi6WKwzLCstVq5fEmtEa2ygHlPp30EIfAzWjhj5NH9dxxW4Jjx6AE7UbT+EYfLhzybEOX1X7Zy8
O8RB+osY62NvxaehHu/XYDtajk3QK9ptY3+bjhPzlNAfbXs0gJ0xUJ4CHjGk9ky+iEE2Wo/QDeDK
d9a7yoenyLPektC+CyB/S8Ou2w0ppDXuTJvFEJZYSWUtZBqRV27ShxC5s4IiGD8bIlduT1rn5J5P
6bDtz2D0BsfKIlhBh/aHGL65EReiojyaeBllKsDQzUTLTtpQBJTZD27yss3x17a8J49zqMANAtxF
p38FUX7o3Ik4wHzKyoZYFPQv9Imbbj3be8XdthK64rp0VXO6B9reflome3Veujt63VInmE7fh7Sj
WR0FvZhVbkuORp+2EETGJyt/muWQdPGxT87XWzJ+I+OwuZpZDWslX3Mu+ytAptuIhmrGUj56fv4H
xU5UlZJYBWas0jxUlLmZzXofW1t5VY/1735JoIRlpoIqFzQQf51cu7uxXapanXS4jjva8tXz9Luo
5mdtzfZcvEStn3xXFrQCVWdirNdF1r1ZbYbQIetytD/hz7rN4/wAjR+lnD6GKu6XNlF5zqxj5VO/
NSSmi4K3fk+V+bVD+TtT+WUjwDk24ZcBwZnFMGqMVKiqD1/bgsvYVXFHQ9YvCS3QBCTKB7McsnFI
N5VpRk+J6xKNFq/Zbq2cm3oaiZlbmGnWRItuWqzK4ikNZ7hpE+ubgH862dBUNvXna9spfy2mU+71
7Gq2kuva8fVmdFG3ebU4I7l+Ia2gCUr7epiS+aPtqZp1xgp6iWo4zoF3b/kN+YmB2+/9hnYOBThx
B4oVYXwBKcPPtjnTIS3aYTf53p3Ea7H5z4o1XRaX+AxMX9fl0pN5glPlxeXtmc5guz6L030E5hC7
/e0Ec93OwdW/Otsw+azjcXMD7+48QzsSrPGnfInwXFq7eLCnfWPPXxOa2tNwgrS3Hn7edWFBmsVF
7wAZpCtNzZfkNOOZuhuUL+flM5vC56Yh57YvanBb+qxdS6U0ZvigZe9Nj6L7+CMrtp8wWrOF5/WY
hQU5QJO/XGezRTVYZ0NZe463X3HvQEAJGjrZ1Ved+iWon/GdYH6Yw6cosKJd5Ex/8rXpIA6xl4Cg
Pj1wM2gTf8uW8+3wfKpoxAgJZX7nZd0+HOfTPAu6HFnA4kbVJOeBo0ZjL+BwgA87INCXfW3NBmsF
HHBnlyOQ1NBHZ/M6MuLVO4bBbMEo2budApE0SaM1cJc8BRscKiUKyez9E1F0MA5md98bwz7yQxJR
Q4vOsOto3xR59XXsw+oGB0tbYZ8Z3GQLp+ynZzvGf+CQZr+jO3gOLUJI8Q7iq7NCUivA4foOdnF/
o5bDnamU4Jlsu0ONcDJ55YWQcLCm4ZW7onghlgK66rIv5zRSVsH5Ks2cx7KfX6yZ/qJ9+0zNz1cj
3m7OCR0Tuvm9mxzSVp1d6tXGlQER13Uy57+THIhc4fCKQrxvzfCH3HEo6/cjGUjEs1eitAiBK7ib
r7Kh+OEHEAhhvRZLSAoq1QBGkSmaxO6sVXsyBDnUAqSe2Rz6fHD+WC1aGpOsqaCPmNI3UmL0MmX2
tcwBBaY6vUrOYCGLvCR32k8eYai6gZjIPmVV92AktMJKnVuiW09+DG8WtEyUJqYN2UcWrSeij2Vp
HulFS0I6iTGec9zC5jbvyZU3/OuYow1fOHln1lXDBiUu++JFBuce6kKG4WAOt715Szuq6xRmk3rq
0qfRcJ2v9eCQk52d913pUIgLpWfUNyZ1+Puhn/Z8bAtxGc11QeCxh3e+CrtsPzchXaBLK9nB3/ql
r4h/DhH59ANoxxASJTXaFd6Hxd3B853ufOMh7kv8F6yk3j0NsH6WzlvhFEhRgoYdrn8JRdh5eeMb
9Keg/t4hy6t+Plvf/G36ZBwNHcU5RNduNj35TCVVPNWTZQFEmQU0Jw4NxeJd29LBxSc9vMNpT5zP
AO7m1Lpe2/a5GqJDTT4061nbBf4monG2y3vPwPPBN7GH57JdDxUc2mH9beZJ3vYx0K6R/AWYbyZW
OXjYYBX1e3rSwEFZudaxXmgfTSdbdsChmezDNsBkZUA4mEPTuFXXbf+6VfkxkP+xPnQRlnQAx9h+
aT/18nycvccoN59GusXHxkaVGpwrQFMjPmflvUfmcsy98i40amoPKlppeyZY+er+XjtsyAbKKGQi
bbfvHPrzTk1w3Vtfz0iqwevv12hFuKX7xJ93BvWsiWHBcwPRrr3dZc62py8aPcvWK68daXosGljY
BZ1jkZ3Oc39bDCs4Sfs5RJm7M41mRzjzORr8A8L5MjWMsCfdSTyhnYWkLsnhNb62KHUve46r5S33
j2Pz4PXubsQUtAp6nSaqllqvJgD0dME8ArdBC5KR5d9ErcUOgF08dFfcweCrORuEN/JfEzl7s1m/
tFa3n6Douyqd1zU+0352Cn6VDfHPAHvOhNINEz+gD4RHG+2Y9zWpwULbXnVxcr12sNHZOxeJbhOO
1j4Zt/XAorRqdpISWoggB5g4gOP0kZF829o51LK0QJ7w3/1rUEBs/o3ClgKyV9KR6fQA12xvfdqz
HJvvVYjRElVAOKl7aOf/kXQeW3EjURh+Ip2jHLad1BkamrjRAWyUcyrV089Xns14bEC0pKpbN/yh
eyHp/qTqgZUntzl+50F0rzIPXcPqK55iWq5KLLJbsya1YNrJqGDPM1TJkFmm463V6EWgrSc8Yu2z
TxMTo6iphTvEYIPH2uZJOAz0cVzroWhExULqm32UMcEfjBsTiU+xzMUWH6b3QaVpXuWcEg1inYxg
Qsc3kSeQvD1645xZZn2wE/tWZvlH7XnbHEE/x5qPWE5t+8p+lHMVNmO1trElzp3gOEf53azc7dKl
63xpaC23284jwaj152TQw7jpD4WhYJFT6IzjJdfjJ+zue4j9JuPgKY13uW+xyJUoRUslCkJRcMT0
dNl61JY03WAmtGzMLMvBzIHX8LqD1P1T6RtInUFyY6zHsoUgTh2/Fkl1KNrlbEV2SfUroQrPb37i
73DNPTg56CSlqoP3hLbv6P/6lLE4udPGaftTDEtlCHwnbAz3rVkQusGsZBtM+mVgbLeN5/anbN16
Z1Q4/1j5dY5N6uw87NMYVOlYMyilHWmWwO+ySQYrjz74yFuC8rWx3O5d0DBDdftraTu0DPQNCp1v
cVve+tiY184EC9bm8w3tPnOdH4Sdv2zuitH8NjPaYzCmW511ofXGFwrZnxiRbOck3unsndXia5fS
qbeClxAwbbdzLbTz8tpnHoqM9KGCkm2fx0yE0rU06t04mDffHxAcreAW8+pTkb+UmvG3c9xjqmTR
W9d4pHXMporCLsquWk94c4rlPW7NDH9qRFxLC2X+AuZomfx23ldi6FB0vAVzIhCxdjWfTT8+y4hD
UQwJlIm+w4cekc72EQBJTW+LZpQHjjGqyMXMQBDQiil+GTVltuj4WmgKFBYMG4gr1RaAkWxjCv9u
9yBOBr0/dQARPFs1S3iDtlkCaJ1cWJytXrwZeT5TC6MP/OGP0sG4sM+Og6O3QBeC29BWVyvp/LCw
zKtpyS8ZL+goJxsWSZrbjPf3nEMyGGisQpDuH0pNe0f1HNzkq5w0qNo/zOF2fLe6iST/Nhlo+MaT
QZRR/yKFi6bR8J3z4kRB+pF/s00NTenxsaw7g6wXMDMIquYn854Gj349J0VmPfFt6odjChoNXBxB
p1D0Nm8rdVp2O8YcQF0ZSaBOs+RfakFznAYiV4e0htaQ1RvhgF4GtOzDhGAg1+PcmcdiN9j5vuQ0
4cdK0SqoJJKiF525VtTABKw5RPkI7sikDfEe62lqTfq4h1J/jTtgxCRvmdgRfjivR/QyA59+lvei
YYs21nT63b0KuQ0tbvggPEVyvBQAImML5HSYBTtXPuj/n2bitHWpIXnEcNrXxr8G05FHwZdncpUZ
pHKUMejzD7rg4/FbSsHiB30enVsGey7TwqDbTG30mIqKE4rRkbS2Cw+OSxS9t5ZtRrMrzl68yP5T
URMEmn4QbhEOmJ6Po35cou5mczYYqfHcOdVDZ1oHGsevbqlz/Wj5NBgRCpftwsjkrH6LG+s32chL
nfe3wC5fvBF4AMeUQUGNK7L50E08x54ERGuzHwa26dpvNRqA+lgdEskziicJyaIYXpeUDnLQJvuk
AhBmaMArUM0c8K9deYa4VziKwyETzaa1MpiOGsmSX4nNkvJyohmKEM9e7Whu4BxF/WcrS+42SkPZ
IUmgTYyJy1lRDfJfzSj9U9NYDTOl6LdEWA3WGDsjr/W7YyGebBTpAzQCQlbXPgmZkmmJdZZoxyBK
Pwyhzvo4vXtz8dhb7hfT6R2lKO8PJ6VYSQhpNbAC55bV1OpB3SMfbzEN6sfkqkKcE/dfaV+dJ7Cj
LjWaJce/BfbrS5QxYAa1TLNfDoKplgRk2OzGJDpZjblR5776+TS1UUlDV3uW0db1ABDOjCxSwAXJ
EL2gjHLrlmYbOPbR1Ls9XYVtLT1E6CFJumVYdqBpggBgq1g2aWuA8tR+VfSNaDsMtnv1mOIgmxm2
Uhx5hhv0JT/lXFrwo4G+tEwhFvrpdnyONHdbZUpL17tjU7pBsvMQlzTL3NZD8HL88JvxVjfJaWIi
S7FC17I0n9ouelRLBq3So5UqqbPhQBtjo7ZhGvlh4zmkhCxkkW7iWFvb5G1FCcrJzF7/f5ZVtTfT
HrzbQgoL0jrWz7HsQuw1/6hw5QGyknqyXigidHIJ2nZ3f5wNVEjzbJfNUDGs/mYUjr9KtPE9kumX
m4wfGODe2sFlYD+fhzFasT5QY2gpLMxdVsyItMXga2Nj1/NhKaOweLPaW9a4t2ZEasQSy76SKcNg
qyQaNxQmZE8Sb3LDGlAKdsFcOpEVulnzkdsN0lR1hA6EOHqt8eLX+tbSCcgBQLXFPGkNSYmu3eYS
Yw4e+9OQ9TeP3ez2qKRG9S+Yp03UlBcvTY9LMNDvHs8RG6AmMVEvugOxaElt3fRcwBrprvKiwDr1
jI+AeKURskjTNqrqZ7ItUA6UGot9cog/Zg6q2NLOU94/yVnbplN0yBuYqpP5J9ajJx3GCEzW8soA
/gJ0CYjT8r7kfah17lGLrceUjkOSNKrnp1oCEKad8mxwSDcNG9SMUFsCNmcuMRJK/qXgMOhs7RYN
2l/NbG+jVdwTw/pUVxk5wQgKVwsZgwXV1xUYfqU4oPSd+gTZvmlPN3ifLQEVgv8C4h44AfPulVod
S8W4VHrvSYGghtvemoVgo445rRmOxTIeQK0CUofHV4kaU09EwwymJOlwn8buNcggvFo00nTtol5Q
s/gOTbAh7JL6a6m9ZiWz6Sai+RJUxmeUDFRc8jhFzmo2sMAIcPzwk7VGJ4oMba8JOKlCQsf03yIS
1b7yWcHtfsQhI8uxrvXTOdnmxfKkU/AW3ngsq/HJ6TpvbWTtLdfphBNslwgtVJMJ5dChFQAe3fX2
can9deKZhMb7SRnUrg1TZ7XV8vjvYdnUD2pRe45Nl9Z8MTHsMGbnZSjpy9TYhbStUhFiCgrrwf+c
MJkISJHqRYRjpyvHCxmqZ13q2otVFPMmqNoPF2wmVtBhLlLSW1BdHMiOdiE/yJhMjED+cI2JiSwL
5VdnUyn4kLNYW7rxPlOVUWo4IPKp4jbqxHL4BJ0UG065Qn8Vy0NgPMmlPsZkciRt8ZYLc0H0eVX1
oxegVtKDSlb4tTnjnASKwMqDXO1A8uF7wZVfsFoAURJtZUwp/dBSeFOyShYgGUHAyq+nJ9cvd2mU
HQMZIw1oMlRC/0z/VbsIx3s+KuMAECw+KJo7h3xPvYvlR0GWgIvVtw4gRQg2XIfcAQcQ/i/T8MxB
q/bQgBfFPFhXbrQsohXH/GQRIUiH3FRsKEJXmjTWaj+oH9df+W9K/ZN/k0LxM9wXJkTrAZ3Gihp4
oB5sc3fHOc/1BwIPN8m3NXX1wB/8hT7QmpNZU6grlKtIGmRfXQRy4OP4ymdvyWN6yg+V6HpUQ/Qp
rCfK+32d/072Q+98CPnIdfwSL1RRbvgA42BgaVIemJP94XE79PjUU1Q/irwdXVWHcN6BtyD5CWxj
M2CLsBjYDxtHm/pDfZR0cjdZg0A3FV5unXJS8YWclkvwAZN22FpIRvjLdwJAYTBeshEFRx882mRs
J3M80J1bk9yVyHp3A5gWsYuMr8J4GAu6B/IPZbxaFM1Phe2Ua7XPLQauvD9RglPi80PQT9+4d1aV
uvUm/22BJvMVGJebtDFXPQ9FdSdGDKPj5Jlv4GFOTFH5wyWF5I1MFFEj0b7RrA/KjDVmaetkQJew
hAlxRyuAMIa8hPZZWgB0RzYEE/kujAS/lhde0qqYxldeGot6IpjN9l97esurV6ZV65EX6dIIyltv
Ww03cl++kZcgONJcZeByR2Zu4w/ISbn7JXom0qsUksj67/VX6777ICNlQoRBQA+iBVJF/NPTPCbt
1KMz4N4D9uufWmCqRJSLF61QqW/s2c/gFrDTpO+jblm/SIiwGgA0kk4DYEg7KljuEHo5AkjGC0OE
Y+zVSBRfssU9Je38pAmA9XyOxnbuNEYYAc4f2vSTk+arRzijFtQ9/b84eQfOyAZ1jWOv/ZZ+SC48
mLBX/RNvyE4StHACrJDSPd8p7B/+m1tQndWe5axS1UMPVLNxo02H7HWmNln6ryUW+OK1KxhlU2mn
nLYBFXlTOfu+js6BwqOwUnux9uGR4KuMy8w7yyW36VX28o1VyedTiZINKc6ZQdlSC7TmeFKxKEDP
BTV40I/2xpTmZmyVoGiNMqqC/vEm2UmN+4f3hjsGRoyvk2edojEA8gHJJNdplvVrOXeHdtBVvFNZ
vwqodGbUj3MXI6dLEByW+sK76ifvWghK8D7YlGVz40UnenXiD1svkIW88AL/rVlskrSg/Wnz4OZH
DJ706GuizNXEcva1eetG+V7doGmZG20sb+pjqq1LqcWHYKwI6olE0pIlbRIqAjvoT1Wsvyhrvv5L
RkiKPrKIBSphAbLENsj1wKT9Qd2iIgZLyK9C1TkCrsn+UP/XLUB6x1e+Jsi5WEisiprI1sG8VAGS
f1HZHVf998z4ioqk/xqaQCDFDiLw5l/gSn7BRTFl/ldvarT1BipaPrXai1xd1UqQHB3YOerb1XIP
oCr25RsmsQiLPrtNfeCyakvxNx6dh9MpzQbVd6mc+NIO+WWscugNHYm9J72RMaE9WjrNx5l5K7Me
z4VP2zY0LPOTRLxdiwLIUiYpcVx9FHOyPOR1eS9ypDI87xqQXIMk/m3i/DFF9ilERv6sgnpTVqye
siM8OPNFc7OO8RHKU3kbDKHQRHtIXB5ub5tQmBBfIMN8nK3gNsWIENJEWFUd+tomkAI/QbvB0Pi+
uEjPsoNdU7hc3NTTH3fBYHPxaiiYk2ogIqgfWJimldlHNwwPjFI2CMEo5h18fVReM6HfSET2+VSF
qHKHmr3ssmHZxiZ8kiGWlwVKdgk+q63bTVQBPG4jJvXzqbPIEEVMWzM5Ym7GGfbISmE6dWyE9hoV
JlXoeSTeLaDQ6kSAVwIiE53xDw/bXvsaLFr7thGETpFuRpYFb92sGVS6nCtGdNQgFc4sRkvHCU0G
O1X6drQB7MSn6XcWEEQtpv1IlrRXOfi0Rrpzk8PhocGX05fg5HNoYc/6Xx3Ya83mjZ/FyHyP4D4Q
5EFYbJqxYVLvILL7Uxkg/G3GgfavUQcbLYovRj+FhvdqJOo3JfLLZ55rT/6BvxVWtq2ACw2ZGw5s
Waz7wI5AU7O7rc16rILsrEG+6RrrimPiGnn2Nf4lmyXGRYCFCfhtW/IbB7x2WJ09rQ3OwYrOKsj+
TRHo1Gckk9GZj19M12RxQ7VPbPk2knpSExF6wML8ewxOml88KESkC2QzbA1Jhl/ghY1+BUSy8Ujr
nhn82VtS8umZFWbehhrUES2AhLwAd2oAgjDzW1XGAQqIDk6WruvgTZBUcbP8bF8/qo/bI1lteeZ5
lMVO4p9ZkfEOAYyQ+tGiQKjy34QjlNh8ZDU4cD7SoqFs8MJFG79puKFNYIKBCag4U2BiYB+Cco8r
79oufRq0hTp4qPH3GoOESjs6vJq6FCHe7+uSM6QgJeeYRIMBwgFDeNKGmbAZLN99irJ38qPzqOuC
OWXwFmOilQMtIKp4DB3Ev6OH5afeFL/F5t0GA7Lky4XbUw+TZ+vP57TmcC/icQ7HIeiBEMc2KiMR
oq6jsTziOtasE8vOw4oe7T41k3E3NXmYiatd6Zu8qZ4AUG275SLINIu+2Xj5J6mGsfjrKQdtSxN0
2dMmai0L9Of0HbTLb+IGWxYg96yypbgDLDomFzLZG1sU/ABNM40RnjbPB5zMyMIToJb14gHaZb14
cf+H+1Fr1rDveF6sXLtFb8uYrVXSzGgWFxd1PXXU9J3FtDDYk+qqE7+hV+5mYqsJ62hJZ2OjF6bb
Tag2FeuOq3oeh0cco+FhPgW99wz48qhwm12JzJS/9ar8jLc6YIFhSx7SQ8dnL8/wzFqWXNULxqN5
zgzFO9eO/c7ZL8Hl6UrhMP+IKQrsMT/2bAEzmo4QTEj0/HXBeQSmxbur2DFQLpWWvlnqF14TFxgl
8AZfhph9rVOHWQZD2aTrzgXZNgjWo1zg5Qnw/9yuadHd5bWoN5vqm5IAbcHYUtfsZlTzLOSFcfBR
6y4dch71T2x7Kmp1wHVKeC/p4J/LwL73sfS35dy8s6B4mzw6nS1GLeBxUGZWeue0D2juacFJslRV
rjnU8cnzQEhQfHIEwS4DYFdbGlD96EuQLjC22Y/Ny9QgscZzMd45yyfyeJU3OHxO2oHmwgyGjMNC
uAfE5WGyhqu54IajWyr4oOfuoJVd8XstxPHm36RTCZCHj4H+O0ZdOCzNPkmPjJXPckjPBTtogMBn
8EgobhGKt1/roUUHdFK5oTpUPEIUINFdh8cbgNMPE75m1j4VlByGfewNlRF0rkqSEoqAZpre0mI+
mOWPbb3zJQFzWcVRFU1URPey4aDeIu9FvQvMA/lfhFdIqkkTuG2WGGHaz6Mjo68lZauW3mGCHljo
5VYHW9108wPfzaP2pxFhUPxYau9eDzRNHLxlDLySejyzrGUDg/CflgVf+ndh519LQwUDncOBJAQ5
P3Emch5VAWUWPiKL7sGu39QnS8SJTTkgzPZPiVO7TgunWR9g9Em7wFe86/qS1eM1xZo9WqbPwqUe
atsZApoTvZul9z2SpRdYF+X6EafmrdvN34woU3M4jU3WrMsA3Rn6I0DfgK1Vg8qqEsYFdR+d7WEI
WXWzTwHKUNW2YYLy1BK2YcDkUkCTDAzraHZkKYm8BvNCOxcUtK6HdPNvMD03/HjSuqG6lwH0ge3f
c+gkNgN0ncDgDW94n9mgpTpg6W19WFpwRpZPEygv/bdlau/96N+yNttY/HI/kjtfeiFxExxUVGwY
vFzc1IJG9mOZ8JF7NIH0Z410nKZ6OLcQ7BqwjAwEbQZ8KouJcUiKs/GMD9dKhRW4AeuB1qwO2ToS
OUeK+xhPOa3lZwNsaNr/+BLkJnMyKqGR1IyZxcHx8p16EKR5mZlc8+nauL5YU64CqTIeqZB1Rqpu
bMdbiH4bL+5Cv/tU25tdJDpjreKSyeLjhI1zBASc65BgU5B7v3UzfXYU0HmVgYaS4lSxNQMqHwaS
LMpi6Z5sekjx8NwCn5/EXyAfoOMnjDUYzXWfqgzh+ywSa0IakZXEhKorlbgLNn2oop7um8dMIRyT
6JmkwiZDVQULyBvqDld85OPRrVxAtRGIyRwvRlwvQZo82xGACUoXdVBJGrgdP5TTLiiq15QqZyZi
NR3YCU3XeTHuzYYRoyK4PXu/fefuurb7w46ESajKvSQKtnoSXMYUDH6nnzlSCoEpM5NHvmqY8Sap
cL1InnEXXatWxBxN+6rOJNlytVWvd8HYQFX/ZTJdKGw89mG1HKYexeBZlKGlAHa8NJUeBPUrlRCa
+eZ+lmloMIBJvf/zwAaGKZAj8JTV6P1oDFRVNTA55gvH6V6SInIwql1Kam4s2d3V/s7Gn6Cw31Lr
yWPETIRS86WF96AybbWpY32Ax0UUx+QNuhQphwltrChK+tWYaLRPuhY6jEuJB52lHd2BfPwJT+kH
rQhgaXQgdWrQ2Pmhqn9lo609Mw7p4jLbZ/1RxXO3mt2fvBw3VixCKDV4AQ2YHv4ImPsgBDgT6iOE
O43yRx0xTjJvLeudXJGkTUMyearQjuWmVfWrTcMHd6GSqqR8Z0y6rb1407vfKvjDlxzRE3Yb1SpE
r4ub5vTgbbnC2JPgwKlizN499URmzUYvrBy3bJ5SoyRkIeJttdI529SGiP13I8jXpZbBb3XuLrlc
BBHCocxnn3E3IUi8LW+VXWLqYApB2EPZfeh18bDIMyyG54D+jApDbCejd67q0KUjE2jxLu5Nuv8y
HBGwc+O3SLMxMU7DmKaOoJOaM+RXG5AVQKKmlrDq62DTounLTp3ReMxeerhEM2aA+CeQK5LmEug1
4YZqFbelF2/t5m+qaR8TUjhFYf6ZDOvFktVxMOVza5UvLUU8j4IrS7Bv5dAAJqJDDOidSeCIGogW
P0ulmRHRmU1zRXCDnWTijMl8uJyehtiVK3PGjYJeX2nJj1R+Aqvdjlx/NKbrmN4ttdUn+QWmtFnN
BFuL7pVfolsTE93STkdxksmitRwyiCIq2Y4cc4Ww6X3O5jddOH8jcJcEsGc+pVd+DfX4HMcp8gN1
96YSXumkDyohWfLxrlb/XBghwM9nwAj9VgvElkWhUtipQR5oxHUAoXyVXOm1eVdheIwfOOURu1wX
LRwHjk+6Bo5mX+eZDhPnYc+pXuEAEPBQVVplOuajV9c3WpIj5qPMxugyd/PIaLEZCNLN3ynFJ1E+
1ml1iPDz9Dl6vPFdjvUnKCGU+rHf8aBZ9RNS2DVwcD+wjn5Q0V8C/xMzo5PVuvZtGCPQQWZTEE9K
96Qv6ZW8oAzloAPPE4e2HI96rVSynO/AhkqbTAePbgLpCHAvyusagYeNBM89sD3bqj4nMdijNmZb
p/KmB/MbmQKuZXgdW4s3bv2qpA4oiXGYzK5UQqWi85BkYuOh2X2sOb6Y0TcFRq0M3LaGwSbrUsZv
kDfIbwDm02hcmPjwMJyUOtoojaupy3dNT/nFC/jzmWb03M2fXY4ay+wwaM2Gdq3KUzsH9zT0LIY0
gHJFCY1IebRjHoLKND4MQTeFUUrvJpp1dLhLRbOH4+rnLTmcu2z1uqDa7GJQcEP5Oy+YkJOzmAJK
xix2hhyNTdKU94js38jE9+w2L6qQavAWmgLg+1Y0QiqlQ0+qOIeMM1CWQpjBAQbXZvbJbORL7Zlg
wMFsF0iFxE1wxZqx3oAnSy5aKsVKZflq/tBNzl6lj/NgA3Wdbp4DjkLYHH52/2lU4htzxJ/arB/j
LtqkNQ8xzxHTmGKw7dYxjybaoA7SjsVIZWhDN1c1YU+Hn6kS2g1WDRZrWdLj3GZKpLlA1IJgOnQB
JncO20i02kerzc9d19EKCCryUKe/YiaNkK0mo9DufPY3IBU01SE7+f/IPFComd8iSpRva+DQs1XV
qyUFEZYU3aMXiN3gNU9jjk1IJ+R4srR00/YCyYbqWdp6BlIvCR6jVmlySIi/ldHb66VEMkEb2pee
cS1NOnObWslFj7MTS+xidehuyeS8pNNvpy+fQbqc1HIFj7Mb5wjQV8IBMqc+FCQRPBgi+k0iKITg
S71VYVsbV0xAdLC0ZxaGvgZO4TpY6iHDYWXMUNgGOLdz0lquUGBlCOSagCiW6qObXCZ4i79FjwFc
ktQ/W5cMf9bkl6UXAClsIEXF7Pgb12eE3VbJg+dHX02BT7quPTkcJCY5TR1gjtB4wWUpOW493OeD
Bb9iD1wiXMFw5mCYIi43+DakV2bRlW6dMNHZ+GxFXZ/PYwp7KKYXbNgy2Boa8/TYr5t97QC0SMh8
mMS/q/Djye65pkkSaxPv1UT0EqDmqnCAddUGj9R9iJGqBuqOJtvMTnPnAUdBoFax+6i6C37XHcw+
PxuZdnY5DdWeymsP0BI1bOxnL46+PDglyixWLNJTXrv9CZi294iQNWppVLYyM+Nb4DpQ2EGQx/MC
LbrtwRNkCrtZqEQMTCENOwalgGQn1AWccTHoRQJK6+Jp3Ux0kyYmZKPEllP60ROVwRlyy0bKEdN1
4ylW6MXB39GXedc9POia9B4v6ZtlF781kXZVNH3zR2pVgDa79ygi29g2HresnkqVEupIoKwj2NEz
TG4gQMUmsJl6kViAObrb6kQtsvdgZs/gUY0W2nDXpj4HMN0z+CUGa4OLjEn/h2Hc0cjkd67NrwK1
gP0S60hl5UgG1DVoFDBhRdwePWWY4TLsGqj/+mxUyJVio88k6UrtX+eFcD5LuzkVLGMNU8C6Gd4C
4b4WLgW3mzJmT4piyzTr1ldgOP0cgfnBe80s9MfVAy3zll2tHasowlShMM76OL7h3+Ve9aUCM29A
99ead6FNn07mvEV++xTNeN8E9VdAWmOTRHVTxcbT0Z+bO+Pa9tNvYps+XJ+p+hd1s3x658BZyNkI
va4T4VvRiWbn0K1ce8Hyo+V9Earmjw/o2MBw0vIbCAHdrndxgimtfp8Ezdn1JfbrbWhRotTV/AAB
JURI6GEJ9PNIZ0EYJIlq9lM4B0ygPgStgiCLj7ALzqBUNh3DR70Ak9FYJkfOQFu51E+uibCTP17q
wDx6A95yQ/PheFgF+eZ8VNGi8h3MxIB8tzTpPR+s/9i+aMgjrEYuEcjhu8+kty4xuUDToFwxVcFu
biahmUc0YuH2qa464JUSsKOM023v+3cXw+dthYwDuD6BHlsNh8kmDqZ4XLfGREWOOlFfBmomAQoS
3XUdqLAz0OtJcQeSaYfi4pLjLq1GK8GE6q8OEczvOI7iNHsrcrwHJGmSThW5ki2nZtdDZemsrTlq
awNMHkOiZ9eH5wU1lZ7HTSC1VcTRPo6rxyq3vGtEp/nbFdlpto3bNPsdFO9qOoBQTdYmKCOMr98z
UuG8ze7LtGR7eIXmCc/q/lh4EJZ64T2oXGHRoSEVE3j6xVrAjU/Nvc+YSvgVALrGqk+LpZ+0IT6O
wPNPYyYunJu7gWFSLCRziOgE05l5Y7Et+nJry4pINO2WwhjgHNChpBYt7OgM5pMku1ibOhsSqDMt
ZjR049k8G6JjNGAaHzNsYbT9ASCQeMZny1meK/iKKzdB07ENkjQcekcV2100P7STDS7FhFlQzRBS
20SNoETu30bVCJNCXM2S9FUkU//WW30XJqP/69TFR1VatAp8tBOQP0xefKMHOWPoQGFGNubGgWMD
uBly8e/SxJiFj5MIF8utL+5k9y/An2njc/Aug+i4QhDvgJlkGGLq8q8GhiVMvLi8pkuUPnSG35Fl
2sIYtl6xyGuUQmmAt0Z49iFLVaZE8azRlo3Rzst+inwE4QeMGQIzuwsvzdbLYIOVT2Kk2SIr3o5z
Mu6bwvdOJW/06NEQA8mUN7eghi9lN8DG7TL9k1qZ+UO0rXduBj9fdD26762lPVpxZe60ofI3MVbm
4FWL4hhX17S1u1UKXHyTTMypDcg8jjnS5IthZlcQnda1iMHmB4gc2oAaioS5ap1beKy1zmpqzecx
mGti1/KCmePLDBMP4IPxWebsQs9vD3OfHRhvuCu3rt7Hengj3d17CH8wfO93gKPeKydDewEMEA7j
tnvSAlZPCdH2CIjlKbMDMtts0wTY+HSk0lHXnJLJvXl0v0XSbAH23YcU6IYB5ROZq31XtIAr6PG7
dMP0/LkZvc2/sjCB/q0Cj+pdalOGHQ8buVj6W1lJlDgbTbWLhrtwrE9W8cmBSIPolm+a987sxu95
FodaYPzRJdamHbO6YhYrQh/8kt5rSDs2QNt7L78HFgN6Q/UG8uxau9OMaDC+KLV3RZ0PXUQvq4a9
V9q7XhQno9SmYK11cF4mZElHDh300/uj640JtMaA8hvqstHWmyDyzh6/bCFAjJ4+AldFMJskII17
4IiwYnaggLVHJ5AEYtcGUQccN/SCMa+2cwnIzcgomLzMAD2b5NFubuKEaeuMClDZx39ZeBAcJl8e
S7P2LkYJZ1qP6AqKxM5gOzfl4P2UicewoMkKHQ2spsmh3Hipc5l9kYC2wvTL1bME6Fa3sFdzBfGw
Zkc75f2U8vBFELEaB30vUtRY5UScHv2dnfVg4eG/+VTWho/wTJdtJy8FGV9820QpPyEFzJAKyx2I
4p2Aaoh6eM/YhYQBMD/XUH+ZGkjLYnY2VcBUeUTkKpsSjpZuszAa+6F1MDOV18qZxocIh1pZmWvn
XBSfGdhyC02MpE5vnm7dHMQIork7pa3WP1ham+4TaNG11LbCwR44gF1pZVRZZlleq8XQV8r3Ic7j
4xTop7kZPjyIzQNdZ5Ia2s5lHSGq37ob2wKrrXv1zc89UoSBut0r09ccFlzAodv6waWNsr/S7p4j
3QbeRi6hO+5qLlr4322W7OWQfE+xcZ8JQ+iuOZiAuf2hpLtqI7+neYjvQ2GzJgf4YdmHoz48ol7w
MA/Ba9pET3GNkcwswwlZo2Xq3pZBemT5bUCrubzCP3rPBAySZhrWabEA84VoFGV/htlacxObAt0U
ra1edcRlAMICpQ2sElFBID5zGn3Nc/xoaAA2a7g32dz9tIPzMDri6tslAj3lxbHsNxouBJzSmI6Z
WbxYPqqXo/iq0TZrMqUFnD+7dOp0OpGJFkZDifQLv5SnQQ4eFpGxVX+WEzZX1aK/uCYQKR9HssUK
LkBK8X20ZpJKM4+YB1LZDvoE7xo9Rmmv9BZy2RBXKzupn8vYDtGH2SZjEwaz8dNbWRW6uHOfoNju
NUlsqlP4t66/1/IIvnZ+sOfMQpJzAblSBLRJSibLDDYxN2WmxHsVKewYXDhzZKrRfFvVFI8oT2UM
K4Qv15KS0HTGTcJqk6lcT12z78x+A6QcnBnimL1OZj+toh4JDI4oo8++igyDnGCIVj6c2tilqB2d
W0e5nM7xFhB7aOJDkdrmwfbyJ6Ndton+a6BNUBWgfhYBKYtShLeNHDN+PUtPIx2Kvac/dtLlyfJh
jPnMIPOprIr3sqCMWuAFoU84xHCJ0MFasnZbphiBBcwouuKimeK7cMArF9YE46WQZCZCbosaIOKs
6VvRSrjSzo4u+t3EK7oGRMdonzZMd/VbDheAz8oXEtbUtIsymwGaPX5OmvEfTeex3DqybNEvQgS8
mYqeFEVRXmeCkIUHCt58/V2pfm/SitYRSRCoykqzzd04JQ9NNB9oBp3yod27xUxqEA4wtENmuPKm
RUB7UHZjWp1SPTOgnSVvc8koaorCG5Ohkx+lMBNymhW18ejoKZraNRWppp8Z/T6pRL0pPwb84R8j
1rfTIrkcOzuqh608Abs07hvdAcJvn23dfLA42bIle4/jZb9M/qVBBVjzp30fuJs8Tw9YP+KQiTiA
SY+uMr4WfBxBeM4MvzKLwztpIJwjn5AnNKXm6d5v8VHyhnYF1nWbDyyRoVu24xDf2WH8PVohqSCD
nbVuTe95k669ZEQMRT/FkbtOonHPjARtl2p8oW1/mvSl2CwLosYNgoYrwg/NwKLeDDQdry52IIfY
0W4tA4J379yFS36/VP0tRmdoKrUkVsmQ72zTRBnFpq1R45auHGZ55boDfK6rcW8TguekQmfESPAX
acHntj0kaFicF6dFz8cIiAtuaT1rMUeHbnf5ptchnXd9/mHP09WwnNfId9a6Hj3Xnvc1O/ouQE7v
SO/jIVLWg1Zm/jZKDrMjqjwHi0oR+UANCHhJMhS+lj5TG0R6xVVAp6gxXpzUWpuAhYFF7uwED9dk
3jiNtc6s5aed42Xl2Bcc5Y1VVauVmdqHqeoPWRwcih4ZM9P5iIIHp42RctHza9PZjMNAJ5fv6Ch8
V5124iqWAWvz2kX7h+XL/xdAxycDfRnGSMvUrzVjRGQYO0+l780JrDLFXJbSv4kz3ET+rlA2mR9B
OPbHJ1Xd+6Tmdd2snMLeaGhXW06JrfF3lFJOo3jxp9w2F5xs5n2nFXBbhwKRgH5D1kSi6qPY4rfA
TSL1u3gYkWuyP+utqWmneuoOdmY+Zijxzf7L3GG4nr52Ka1xs/xWi3GqwOYgnFLn+O2YO10D8TfM
5ZrvlVQj0wUXhGxz8lFDj9B9pSlqpPBU+6HZ8F16J8X9IW3FCXUX4fSLANu2mG0Q8SiqYg0YGOPK
7H56VrFS5aYuKO4d5tHZbKECp8cQ1KDbys1MLMBMaY1UT/PKDz2lNgq7XZ6l8N6LO2Ok5zeGHUs+
qldRSkc3SWaY+MJdZeuhS9fIuzHFXRoX2F4FEwS9cCfGHt7CxuS71D6bkEHcGKLar1sHNIcqwmnS
HhI32vmp6tZWXNdnu4Pdlyw/ydKdIgQ+5Sl3i/VYdd5DXNT2KU7nc8pYzavCdFWwjPykenYa+npd
Wd9nuU/HZkoZJGUprWtH2ZgqDo9JZX3a4BDL1sXQvcAbUY2Td7UxWmZoDIjBrG2E3ZY1CkzrAd1B
s253TGbXox19txpIUAvkC3nioOgT15jchQuEdm9tp/5tZKQck8aMpfNQBOsEVQCHYb49BDSROh2I
fn70S+NBUzETTUaEddde1eSsmzF+zpPmJUrt71obyEINE3sSsNL6FN63jn4ZwiDnedu3wyAd3f5j
8QEa0ImAIAd1weMIpkCYCofBxzBR7/rnlM59HHqHLgQv1TravovgKWsVzQv7Mfc8ePIWaYEdDNPN
NEJSdOyK3YSiV2LRnnA1iH6BDVnPevZrdVcX5ZrjuuBeVxu34EUFYEMKQ3IyV4MyVcOHczwSoFRL
oNh31qaJge8OeIgtICdVTzmRM/BKNPvWzMqriQtv3ejA0/HI1mzUT/x8M7dI/BVltnWQEO3ws4b7
bxqvtJXjpyhrqpcwqH97rXuqjBzwpMtlpISM1nXOcdT6W1QLz007GEyXRo7krjyOqAeDYHmDq3Py
o+UdsBv6wMn4TcFxqJb5mrfRuNL79NVOl5/K4z4HsX/f9JWo0hvpU1YkOlhbo27fNdsPX5AFeXIm
fHZV/mhp+b1vJgDDml2GIM1tSu1lKmdT6QyAY38HpOfi9gs1yNIiFM8wL0AohEGPt/TXxmt7QL4t
7afJZTuodgFI6O96YFWMwaEwOUv3mwBhqZFPQY0ot2NI4y2eE1WwadP6N2x6a+eQQ+Qhwp9ao62t
2lllZCU87F2ue5A7Rh9OymKfiiw96k507SjSF9v98rtibYUAOnXkdsdwHXlg5/xpYqbQ5FsQH9Cg
Ga2nNfd5Tq0NhNVng8oNRecZcxZzbRvNaQiKa2YVWwcEumR9DpzN1M92QaafBVdjBdPq7/C0wCQN
8auhIepjwY5dFpSqxvRSLvWraQJpm62O/CxEQh4zqzlneTB9Y54MLPa17NujE4f3Ngo9bVAhKp11
v7Xf7/2pva8ccNE+PYsV52vNqsz3sW++i9kHxR8H3kjOU6cHABu190i7l6i8ErWkuL5iel6b1JNT
thaoB2Np8xvQC5HPcW7560L79I2XBd0uIp3pVpvYFC0v9EmyiCjLGGxwNpzTF14h7++PVDQZJlPf
xQy1rzgUBQA0pDBi16L6Qvh/Poyzv9Y5HHT3duI3QAtn4ku8eJvE0BBjQTztrtbv5O51jsdN+lQO
huEYnFp/71pnVwmGoADG9iz/xJeInHv+W/QH2Ta+IcrLv3IR2cmuBanSVowpBvHh45p4q9G4FpDb
SgAf36brn8Lq0yjQzkSg2nrl15mJxqODmqlz647ReoK5NvIEMT/pHWi16pJwdzNf4fOJRxFzat6W
C2DcRN2L5lh9qNxnK/zGVIvq7hGsF7/ixmocVJmNcdt8cBnUcOBk8S9S+jwKGWLSXxDHh2nj9G9c
eBhlm057c8O7xK2O3YRxSbmtJhR4sm1ngnDsaOQiH44VMj2MVPBvsu/4o/8+bc5BsnK3Fb+Ux9LZ
Z0Te6uX89ynnYcRcdFQvMsjl+oHKAFveVWQd0gjgkjgemPDKLZNHx5XytnIm8AMhq5ucfy7b4dnJ
aDZW/0H2+GJTjnS9V/9gHncvB3YwzJ+dH2L5O2G1+8yL5YX8EPtDWT+yJLNkVYSXKlgYcH1rdIQ6
4B8D6uQTuH6eAs2jU10GULn1oyxHMo6axFr2tetETCu3cQK5FkTPLA+Cd7fhbbE4+KpjS/JlHnlj
kXVO6eRJjpTU1HckQGlEaxFJa14S87+195+npLxP+SZ3QF6kDaBhph9A8lD6yS+REI/xOEp5Hxad
CuqjbAw+a6E64/MlCskPJ7mCQlZo9RVUHqx4w76ODDRZI3Xks4Yhsmdbm79OK2IAOY3cG22mZQDa
hF/3zFXiRYCb30M+A9bqV0Z4L/eQS45SNlfoyw3hN6I2K9+RB83/AZCQtSDW7Jp97/n/ih5x5w55
GSsU0a6AbDDblv1BuAs55xwJGbeMZw0zmVOq+Hu/kdOgmZsVGe+dRfDhJQVbI8P8IyS34slxn+z+
LU9fBs0C0E/j1MBcJHBosSVrL6BnLuMnQrwshYzLT5uUNohzVM74xIuL3jnxA8bxtYp1+KaYhXDp
vYQTOJiyIbiWFqPDLvyoCvOh1d7+e8AxNnQqJuXm5RFfSfBTsjx4eW+/6eZ8auaBUdHLZGTYpBPP
leqgO/EwWFDNDEOswcBENcCUgHpE8ZNX+kh5NyPyi2zDWQIFMykLDTXjPPbA+fn6Fqe1G3zUyf0Q
XjOf6c1sfuk26Y6hV/cd0SEaHybASCq3XlOoq3oFgN3V5sOsejxFeLwDqKwS9Us0AwuEO1eWcZsE
qEiaAwPdYXzvQgOkEsHC/JanXA/fMDA+fYQJCzMmyR29i2H2/k3WAf3O3QrsC8x9ptu1DnqIzmg8
Nu92EgbroKUa7ZtppNBzgxs0FuFSMpVF2+bLCfunNFB3WgHptiAx8Zr012hbhvKG/y/IF8S9FP3C
oNE+JjtHpp+Tu5kqwALxT11Vj/TO6KwW86VWzGrL+nlsGbRPsVnt6ip/VZP1ryO1bOP+4rnpacBj
i7EEgj6qOTizuSpUgYNidJj95iD3bjZmqD6B8VbXdLddcziZJDOuBjy0KJv7zEU4I0GeSMbsmd+e
UWtY++O4qwrvWTZ0b4Vn086QA1YozkbTfkr1QzLaX33o/OvopAoSYJ0O9a1ojndEoyTWx1Wrxpeo
iB70Kf1XN/nBh0tHyprgmJbnEq2dlV5a9E0m8OyZNZ7iwLhLdPNIGv8YmO5TtmgXWUgGLY7eb3Ay
0cIjfe6D1EZlOFwkfVbhsKaBvJZYGaX6sat91JHaE2OOx15LH2yF3AR/h4zSAxpq5yis9+2oDl6c
PkXCrCpMNAxNJ76KVsyij8+u0p/akYlZXo5nxCGOkm77IXG0LF6Um1yo4juG3O2+CKLXEuYAwBu3
XSV9/EBL1ASZRunnW81nZ8ffdkwXjl4B7WG2ZocFSOWfs2B+riO0/YvhKaTjZeQo3TFs/Rgng0yZ
i+mq4VZr7c3IIKeMatyErItja6+GuXymSQ5YA6qBwxGKelog6nYXOD/oCDU8NfNhVtl9TPjt/OSc
M2NDPAmyf61/GM7yGzj13ej6IBrH9jpzsGatvTfZffOcvSFDt3IQeAua6Nbx1Mb3muPiLSsfsb2q
pNidrXPZ2i8St8MJKJWiv9MMUC2yhOYyc6ljn46PsbIPTTNcYU8B1k7sT8sYj2403wKy+TH6/EUP
DcgAGED3NY539m1UU2hNMe3ReNEvJl0lvSxve1cdXew9YI7bexURU/QQ8UgSyKQ7APF6K2P9GpY6
GmQN4hnTkQKG7NHa5Sp7DRf11av+ErYapOyR+GzWIIzQGx5AJXOXOhvNSIemoj8KJOJhxKACD4FT
neOsmaqN3BO9xrR9yc/OaL2OJoZytbavpvAYDOR4ZAlDtLwuWrCzgvCa2/VFS7tTO+NQhmBW0ZFs
5g2qKsbOD4fTxMnfzBpuf9zExQrgmQQRdVIcMsCIdwsfZav+LUhqOMXJgjF7RC+y38hzwCmLtsaK
iLuevAmb7BZJWH7qtQXEQXzllr3rtijDZBE9L3aU3CLD0T6YGPWYGwIZdrrkn1rGw6T6104PEEn1
yg/Ga7ezPh8kmVWFcXTBZyVsTew4dgjkbWzyblw6qIK9ZTOWzqELaKi3oCeiQb0i8P9k2PE2carP
YNa2knU0cb6tXLqUA7fFNl5nokUUMPeQEK0nFUS27CxUyLGfTy6Sn+gFamsG10c/a58Ke3r0Heeh
sc0XNQVHmGIoqWGGqWos5rTq3No2xlrcmsQd6Ar02X7SYGLqnn2cIm+lKgsnq8UCkcuyDuruQHBG
tEkrnx3UVaY0Prh6du+NyTPgqz3B/5fpLHwi1Oy8hWZBmWzjoTzRadgFcavdWPHMv9IgcJ1pp2fx
BQAywgWSTUAKWmumhU5W4R4ii8dE3EP0BQUVEKq/UYb2QNbgVU973hr7rSwoz0iOYvxdtP5d7tpo
SDAD4g6GfB5MIXaeg3RJCMM1CIkcKWBVW92OfXMJevsX0PbOHvKz7U8nK+q2QcDjV/FG0UqWp1c1
dOqmILq6FeMPxxGpHbx1uNFdHFDnRtMuE2H2XNM/baabiPhpJ3ey8LpX5p0eJLvaTgjnMRhwE9hl
04xH6sI3SYgk2c04xFdO3763y3JB7BJegGquvgq2eVNeWpTeLa/f+b2+b6YJV+s8mWTR3KWeDTeS
zeiU3cbNAOiEaAuOBB+EdA81PerUKY5p3T5W/rKFQObd+E7+gvjCHm7Gp6+HsNgaA321Xocez5Wk
XkwDvizeSs37nGI6/coyCCv1P6SxDqbhH40x3aQmKH8SeTK9jWt5KFElSNoJBHGm6pin9KMCjMZ1
XDwdJTGDjjIHZ9joMs3bdgFeIWSkScXkMM5QEJHTw6gmxumKc31CpcgwDgH6ZtDUgdamaLTzWgDu
YEz17rNLk38a26Kdwl04FFvD776B7R0sRWOelBxmOcSC+Nn2BzgwmLvF4dsYogLpQVrPAXx4Xv9T
klfV9oAi4th9wg+ncsW7SA4CzzYZyqY7+cumyl9CjoJSsfSBU9yHPVbDFqi0uqF3QmEHccoOP2jg
gJTSnzI05mXFSHBZOFfFXS+2UQWhm0lrbAeQ575tug02lw/KJHo0WXbsI6RHUhDiRXQZxvgWxNHd
PFKaZeom4NTwffDCNlpbGS03I8F1Jwr/lc2EpXl66LJsLzFas/tTqfXbiFZDTM2gehL2oktffCe9
KrO497T2o/Yt0StFCMlaV8b44UXdrzFYqNE7n0OM6R78z9jv1mlBTh20Bco1i7dPs3yHUxYG8sNP
mYWnwScEidgToQCQFfZi4Ubz9M88WLZJDxc0wZS0gu6Ylu1mIQK2tXbU6IvHhfc+BPEbcEVcc0sM
uOeHhocY2fb97Bku2W/yiFLbQYXqjSnnM091M43zZmrVcSHgwyNc1jMWXLQjr/EMm3cayIVV8Oot
fsJQlIwgIckdJ6RNE+1MBrBlABLADx42PmtIM9A3KL1Di9KmonRy5/TgEc2mhdWWLMaXcqEEUAdA
cW0+Fw/JRbfZ1VF8wAxzO6bd0RNYWu1UD7YECo0mG5sCAc9HWZEsl22j6Djq3qXT1MHN5ttK2HIZ
6lsILTe8UcC534/2Iaw6PF50OijYxNyUwUjzutjLIfH3hFL1vkxgvdxk2UVpTb0/0LVTBgl7wVNO
yWhUnhz8xP3QegT18u4HYwJaaAuCW8aL6nvtJuwLMHX0BttlQ7P/q9SMCtG8ActrpB2tNqTedLyH
MpZKFy5xOiPCYcTtCyrHJ90vwCIamLSUxqNRT6cl9fFAWzBdQqren8YX16bf7RuYjDdeRLO8BfvE
lCv26q9cc+5NXDG4Oa9+iriUGjO0SlDDyH17O5v6tpduVeFWbFemHHJnNYtSMCu1NwA8RzcsHx0x
DNLgQoZjdsJedh8QRTSd2sGdC7wR9ZIGBbyByXmFp/Kgj/mvaQ7fmqVRRHSfdiriHIUsUawHeHk9
GCfbsv9lU7Zp0S5rHKSTU7EsYkcq6gOso+oIHXfvhz7QS6XSk+5pu6TqVn1LSj22xYPskmX0H5Y2
/02C6SUc2yfqXyCD87WszaM+o71I586lNWaFzkUuUnaVAX/VorHclmpLK5y2FwkzFQHA/rVBoPAj
rk9Pv/Q6+BgwECV5wODbXke2sxkpVWcyEsmYOT5YvA08rxGqMFs9wJt2xrOBlWj7pbrJi/KuCvFs
XIyHuamxi3FpkMPFz8r9rGd088JLSd9LdsBs5kdX69H3dTld4ofaszce4GKnBA+tWSDrGujX6alt
s9dBn5hRtU9/kRufSQkKU95z5BeXwM7ex3oGcY+aYUj7XhcMvdc18EOpTHPI5UZ0R1uBYjPfmWxK
K04eUkbEPaLjHtlNRa3h1+WjAqKIhuXOMaaD5qrzZAyXjPWJuIO3K+pxLaVZlpffReSuiBI07NuT
fP9sREqHasek6q8t59wFFts42ntth+vJEuM/iY9r4d9Oy/Be2Nb7YKMNAnU7TIbz4NXfKoWxnevt
m96giWQFfbm3Te3FJosN2/rCsOUbwOMz9euujRjJobl+xyhmWcdBvGERPaHy940w05M8mRit4tJL
n+ue7gxxguAMe3Le2Z56aTgS9L5+bbEpg7cNrZc0h77cddbGb4SkzyTV2yAzTjXLo0qs89Dq+Jm4
r5XF19FIpqscDjti7f54LNv2FE7x2WUFZ2a613t7N8fj3Yhab5TBw2tAmXJ7EE9j8AzAOja1bzTs
K1L27gIpexc09c6uxq0zLqfYKg8glK9Fb7w1EydeTbLpdQ6qRMV0yhkAAuUGasRaRe9h00WQ/kLt
1vDKXWZkmyCYbykiD2XZHOWDUX3ZDNwNUZ9WOI2m9Ks6WbeGfWsD74cbSEoX6QdZfxVyb1IqS1Up
30hOzCn07xIjcW6iXGH15jx1rbnNF3/L0XzuifGTZZytCSU9F7J2rsVC+XW+MjzaUqR7ZA2kSAKD
ePcuVpQ3GGeGH8vs/S5jfCgZJSeR+zsIN0QFuDXhvkLa8yTV0JJZ9ypGPWowEaxKwjMt0Z6OlJzn
sz2vxTx16FA3z8fkdxiTaiMRVWnTJjCbb+iaT9Jdl3M4ZtOi6XJTa48zMMJCWneck4PLQnWV1Fyc
AiZyAqqbdm0oWnERTO+EET/ThQ4m/3wQG5OBLNwE1N9anEd4nnQLDg8mDeRPh05VXI7XKtFeU2+6
SDhZ2hhNc29vdyGM8va2W+D+sS6kppdt44/Comy2BqdD54DsKn4sxMTpny9cJA52eyervhVZmm8C
Eq6B+dMsl0buTMCSB+pa1THLM3w3+vcMKVXVGefZ7q4A63ExhN1KH5obuNMK/V+uLxcIkZRKDeRV
+PIzHdgy/qu7VA0Dx9Qoh7MN89FV0wYk6+mWGRC0ewORRw9B3ae/KseDyceV6CoFI4YnNP4zxZLd
mNFLD3RGwqqArWg+w0y7T4QSIjFnoMGm3dYDCuVCijAP8nGK1p/ZvchVLh5FFMtFToEsTu6KKd25
44g+7xW7MD/rsM2p1zb6XVW2rCbOrppn3Y/6s7SBZVtPFShNZnMkPUe0vYgp9GkQmcKAESlq+q75
xEQhXumJfqYHOY3qxsrYR8RsiwZL1f8U/rcLMwb9a3DG6Y2ajFUU/mjqmk1P4PjWaDoCC14Y7PZQ
8iAQO+Edd0VOBLlhDo3ZwTKxzvmSb2IjtEA0WAEfO0s7wCQxpisp7hF/YTCPEdWiVwRacMwAf3LT
5sbkq2CQxcKIYm1bNNOTRU4kf9fU731Xn1wK4lnhEhDNR2adN3KCmFGIHzYtF1D5PAL+sjWxuuEg
JxVatbBIOlxq8xy1lOwgbdWxAOJtl2vMNVft0vwlZk4U4GaGDA9mWrn9LrtG9+d1Rc++CctTjyi4
rBJsx8OoPZVpc7ADhFFITeh7yt7Scl7LGGp5ROr0JVs+hsG6FKm18vrugKgQSGBkDQM40UNy6sZo
hVIeHfAfWSmqeFeqXcsCatJ5U9EZEwQBaLAbuXXsPpHBzgyD74pOHtcmostdO+/lrhosSRSn3Qgm
HDYyzDpYVHLPZFsTsW7QN/mRo1eSHJmuBAjK2DMSUhWKE8ysSHC7FjOT8Fs+TZXqi+8kORvdVjMa
9jU3WT48Up8SNpDd2pjs76AcD8o2Cc4hCgeI+yvvzAuLudkYOO5W5FZTeg7N77Ix8KCL10xDxsjY
D72G7u1Ijjh1d5Kp5kFx6ChUzRD4OG2QoHvqWLlJ3v0lsmH3JFuh57Ds8wmgBP7TZXjoFzJAliPf
gHVPLIjRBGl2Jj10YOOWwSy/b+D8Ndj5Ub06XfkUdY99U0HpGvHGepSnVnE7AFBuZYJDExRJWWgA
QAVlWRCPenZ4kQ7bXGv5f1+TodJKHpM0DWWNcKYuFEMeLs9JR/sT0Vw2t0RDiwke9aCsAGv4iO3u
7DfGpQVw7WAaExYbFkxso1kMFKGW9Nxj7NgC+CuKhxhsePfehBP5iLXJdERWO20NkPhOQo7feSue
jKynzLAOsnskhDAMUzxJBbkHk92VBKbeG4BifMgzbCiAR2C0EJnPRBQoFk9t8SPPeyQh80pOqvCD
YSb/9X3m/ahL+G+so4heo+xRUX7n60RYS9Xcm7n6EBuc2mV4kZ6DBiDmgrxEAr2JHEcWr04IkYNG
p2vAVCgkP+UpyAZl9DInHdNxJuRsUKYVHhWInbRQob8hs92kzgS0krqS8JNH2o0RPKVaBMzWBX7A
7JTpi9yDLDn6NvKnYiVBFSuFkmx6DqQaS6nc+kD17SQfSI2wtlgW+NzIkq+okyVoLaMlkVAOEdkV
boSina57R+I23agnPL7gGdHf4Ws7NBhkm3XqMnL2KH3Zj3NwIELAf+AEbtltfMk4inYSJSyQGHo+
3tWVfcsU6i98V0zeKPxkNebpTNrTnlm5ScUK0BMQCUDuQjrMhKps8e+lVGD9yeNO2w66FxRsDl85
9uUWGMYboSMqgfnzJQpUT8cYtCQKsdZHws2vCzwZJH6xldh1FRWOHFJxP7P7aTZ6CCMODIol8tOy
34rZXFv78H+37NcJup3EDhkr8uS6J4k2ssfiAbI465TfSjxYpOzFAbB7lGhj8l4x3AfeoyaXZfkA
3TsGHF3F9DmIrjse5A4sCGLDwJqVhZJzAOegY6ISWppWMZDMMG98g/N0yUiu7eFqF/w1z7Cz7IPP
jE8QKv+3aiT+sQ9ceuny/AwHicjwToJJCEK6ieOLM8DTBNPk02qQloLrNzeQhW91wjEQh6PbWu8Z
Mx1n+Wh62RZG3r4Qs4rZu+X6QwuI7QKjrbyEhX/nj9X334liKNh1b5rrrgIH9U0HWh0UeT82z38h
wbkFPbq3/wuuVheLmMO0znC4Q6x4RZeH1hLbzZ/usuwiyRxnrxG9BIDBULA6yVaP5/G1C9OT0b0Q
/LkwpFQ2LprdedzvcL/8+2DZ3XKM889yh2Q/DlW2Z1Utltp5YHiRSviLA+SdiNAaqMMjIq4BZORv
ZDHyI4MwJ6lBoMfg7UFc0Y720vSesTCBjLeOA0iKmDHMbX5pMLJ3uZeYDx5lm6U01dRVtqhAAMz4
lmDDS9hA8FGQBMaVkYgElw9TZYtu0M+AM4ELsFryzfnKayWsSEhml7BU86S82iWwCVZySeBEB2Cj
FQgrRmofBLSQ+HyHZxgO7kGqNbkAZ6lWbAe6GlDNeXR0nIah2vEruSl8Q9N4C/muipgo9s4S0Dz7
NwAQQ4reLu69nAETwYO4LCvMCd5sOHi819+q7l7EBnhuu5NE9Whq7noO74rj2iGkEPGoH4ONBOGG
TaAFP9rwoOftk43bC+TOO58lIp8Q6tqK01HikJyn8knyFTX2vE7fLU+8Xa3N2zB4nR3EfhoDeNZT
ClbJoTRlmYtjTuJjHkYEdubxz4ItwVxqhkwQzdHdPCOv6CAXOqHIK1Jj7EaC5jKQX+Hp7QXbWR+k
hCg0prKzFt2lsoXZ+ASI2WmOYlskn47IH2vON+MvlOuYVGUI3vNeqf7F+2Q2N0oijCQh8gq7M25b
O74AysTAJSjRp8Filt4UpbfwVjfgWTcTS9qH+tNMI1hKAhWLzoDXobp2bc32c0sS0HHa8sBkHTrA
BPq2uJMwqpXoYlbfcth7DmVQvOwqanlZ90nkXYoQhWDWP/gw8s5+Ao1YtuTFEeN3/WBl2a2XIvHJ
fpBQmvTOkVNDdq2dRwA1yGT8oBPAx43EyMDBxhozNN5UQh3YKznd4CP+JTNjY1/kgNGLatsRzmPy
YYkoqRGTvgjp7CxLReKgIp2Qs1XCBTFJPlBiDs/nL3m1M4bVAGUliyUqMrTcyzQqpmuY9/RqynRb
I91huc1aNpLCHmWixymrQaJxOoBmb9adDes6cw6y0jSGcX5inpYeum5U/CVGKC6vInZvwIGR6U81
RBOfvANMD/mmZK8SWwugTBX/Io+FPS8BTD4WhQ5Y7KgbcOUSclkR0liZQNhzg/Rmecqdahvo9rau
0Qpm0UlvldA/KPZNoB+9VGGuFoAgqslSkMwq7ZXqmZxVzaVINJDRFboDJDfp9K8NgSaFSHqyTbJw
eaXC4+xbAvD6xY+c2HL+LKrYKrJxw8NFhVNTcgtCxt9aDH8m+guCmSrpp2L56mRvnvcgVwvE5bby
/PuU7IxJ31HSFJ/mXIwphmd569q7ymK1STDrBZPHQoNy0V1rDXUfVkdsFM+8nwBDJfXWsHiRxCYi
xMmCAoG2ldvExm6pTiQqSMpocbjLGmRNS1rqMQDp5uoqS6AmhHlWsZM8R049JpRrLK4kNFAsXv97
ZsPjomB2kKZxfNc+mGTIzF73LLGYHSxfUo9e/i5mnJjRwkclukTxZ9dbh79PMfuzpC595BxIcfIq
ey/IB92BsTsr9f9jk+ScTmzvjM7bSzCaqNg7FlyPO5g87lDDe34K17B+8diwRGwf3TznGVV3Krah
O+kad1BuVY2YZ+z83bbKm7eTroA4h2SAHI5yDgTlspZPaMhG+dBG6K/Fz18gpPHMWSAJ3VLbz2FU
IT+Jdx96MXgkTOGz5ChBkByzJdhHJjG7cchCopfG0g4S0M0uxWF7PlGKAmd4gMxykMxZFnY00U3h
vEVFl12km5swHa9Z24nU5pXhi6Ae773szbTajcTVQvdPkl3m9Wvoab++ryMjrA37lo+aRaPVj06S
fkkraGo6dgu6XICaIUIyFhQ1rcekIY40Oh5AeYIsjl9pT4vmMFUs+ksfRC/oZV0gmBSrBRDKCqlD
yCAR9NHGiRRQie42bLsvNMyIITPnex+Ozk2PBREsi4w3h+Wvl7d1ki8I+s1IfIeZ9hoYPKdRzci9
Bp171zcL4PxSkVd7IKJzF+3uqEQnbrGMgsLa/6T9pFOp+sSwGcpYGRUZiaR6HY3mWsTRbe5YNPVD
hHfFUqjArwGBsrjAUjT9UPj3oUm5NHdJU7S3sQPZKvXVKfEnD+daJL7mnQPLj/FimfCZusbTwwMx
CMy9qhbnkMuGKSe0NlsvoHzw2uU6C8JsaZ1mpacm6vsjUdpEpZ/6SqyAxa9G/SsKLQeaX21t/5fT
fM9IvLBOBfFnNCGdD9GxC7+goXUr0gwd5F79XmnlaSLgVGC4NJQSVipdHpSGRvdYAYmvfxtsq4F+
kcIrOoFIL3Ro1boUQLNbfVo2lB9Pm4GJ2rHr7pw23wHXxsap1nivNJsf8oZnC+L9PgiBFPcOyMC8
vtYRsBzJWHsP408UAV+wBgd0abovjQGOvh45JyrX/HVGyC2qwaWvLgJ35xrTuA0W7SNV6D9rY9sh
VYs6qw3ZBLjz7eKz5eL5c+xoK03JhBGHm4KaS6qd6wODYDIVof6A0ojPILzOAbIt+jLtNR0Bn1Ej
pLfdU6Ga5z4onxd8OtbIOd6OIQ/ZaXQK8S54iIT0lNFRR3HOeYMo9GRk7kdRVe/lGBZrpyk99Fzp
lVbzruriV8SOcLfNJoNuWWrtfIhtEMWek744ZFb6b7b8j0QkZfOA7oibpMMxQYCOWhIRcZwOn6Ie
za7I0O57E33VLCm67cwhBteV7qEJF8BGkmZtKPVeL9kLmjr/GFnc4R1IR0VXH5pfvOhTZMIkmq5Z
nd9XGcOLov0IZoQODZ2mphMkz2OO+kesJ1TRphlfY61gDF3yJLPB7m46sPQRMFj0NadzVujXfODU
+B9JZ7Idp5JF0S9iLSKACJgq+0ylpFRvT1iWpUffE3RfXxvXpFT2syQSgmjuPWefRNQsjSNgdzg1
7hTkjLMJ3lgLm6uzn4eFbUJd5S9hHdwTsQWwxi6e7Z6MvLit67OU4ta6acQeES3PYKr23HukJhZN
95gP4qVKsA9nMuNABL57Mc5m8d2MrZ5/DYV8KqwiviwOari0By0L93bpgaQrCvVt3JOWiJr/Y25K
8R5OVGjHjNoehaOv0lcXGXWkhU3wDaza/Q+wB6ctORgcOj29zNAT56SkH5Y1HkoUH4RX6m+JcaNv
uTgOkynkg5jnp2M7vCsXVFAD1HqK4s+tRSVbW9Pr5Pgju7zlVpnlYy4sSsc4C++8kjNA1xO22UT1
fgjm7yLQl2QuMbsEaMdjJBi+v9wHxhNYs2zKggNsuCD+irL+Jkd1a8yCznRNT6ucZoB4g5x/EURO
T3GKJrDMIwoHhX0ua0WvzJigeBxdMt90hT2ocFmnSQSijDYCd66bgOAjPNEvU1zZzOS+Ppu5eLSQ
7sChnTmWINd6IvK83UyQIFCKCG+LnYVk7jrxDvGC1aAswnyfIwVDKs64zQIbB5ynv+uW3AZLkpES
zDO6UjSbW9OEyd6u9bTSM9TFMYCJuK1g3cCmsZP7yRp6ti0EwT7yHoRlf5K0mAHRslDaj9+yjN5w
wp9jJ4b8S+O9iW3O6DZp8J0TnADXBFDRy3NTdcScaOfaRVNJKZ1DPRgHwDxG/m4VhJEUG/kdzhrS
bnKkDVZMWXbJF2rppMjZIPm2bdOByw9Ehrx/Sc9z7blrGWHBmiMMvXAoTvhAgjtHzOZYpNaTnqDJ
IU/MRcVgnmxyQW3WUVYTq7qD34LtPfYuq1C1cMmVnKqQxR4fvtLs1At7pDbpLJqldCgcB09z0H+2
moAkmQxkq/eU14IUmEps3PlW0GXfM5n0XxYG521nMo6GVWWJfaSH8b1dAsOOy4Ztl4yvsnGSg3aZ
8DhSAAAfgQ8c5k6VJROGYUdJCJd9P+PgoNOLUWfwp9XVV8Uny5oymknamTdz4mSPRVcRbOGGKgTz
gssbTb7D0kqo3fS6kCcELHaA1iYA+rhLY7B7IEjAJuBzw60UAUPXksucOMnZK9PpqDwvQP6aIJSB
70fqwCbwI1rT7twVVOyaNL0PgIFDO8BVsq1d8TtrJbhn9KeHFsovRT2zUPSz7LNrkon2nIxfe7vq
T4ltOwcRVws8ndTb5iXJrgml0dNSr1v11ArupZFjuPG6knchKNhJUdFq7/WY1jVKiDG+xGFG7HpT
VEcakTTXcllCjVVV+BprkbKu5RLLBEkP5zZzGuQgjf1V6Fo9114XfQ6uWr4Cx1bbJQeUVUqPU2E2
JEc5D2iL6lLZX4nKoj81sJujwlRJdoFVyi8Q3sCL0hkEtcoxHk3E4MB3cmwykFANO53sATa6pDuF
C2qrfYNvm71SFGRPhTcD3BiH1fbn5fVIGuHsIAEtiyoKyVP16bBHhfyvkuDMirRonlxv5KlNITk8
DUP6ioeqeR56FxuJG6TTbUAPikIpUe+TsbrPmWrxYyUTKv7Gcv70A0tr42B59yc0IyICZj4qVFrs
hIZ9ILvi5s9m+Vv1EXCtsAsVu1IvOhEKyM7SzIYlwKUlyA1DpgdVJD46AmKRmsrvZhK0OGYHjlKO
ItidHcju7ZA+iw5agAVbZ5PEKNKHcXkgy6b7jyytDIy3Z0Vm048W7rVe4eT2Yn+UuymRmkzTbGbH
5wkGO0lawHTHyj6WhTA7esVoXdTAuV+hrIaM3syouxvDvJU1FgFsYYiFvR9M9jhP8kcShbkhbjB5
HmqF8WQqnR9iSSf6boaS9FTkW+lLvZNj8tuFjrMSyIDEZCtlBb0Eu2qb8AU/7zX1pMGwP6hRNtLA
DQfSp0nWyeOD0YRZctPqO52lcju5lQWjNJgfxu7X2KoP0f/HQ8GF+GxGpDPduBIqPbx3LMuXpvuZ
c7CLY/ysTRs9Ss5dJOVyoCSKnBrsNBGLvmqKcBuShEjqFzaBa5p6NzBd26kt+jtp0chmj1eL7EMo
A051CqiuffJ7MZ5/dIIKWuA+lSzsO+Hap56eCfTtFKAWQ/C78F4anPvHOVZbTurTwCTPdTJc7nyW
/FTOJyu39i7SMQGUhZ9KlQAu7FvUllAA57NLb7r16pPdE9w26Pt6/nGQUXRUKwIQjAMvOyXKT90u
75GZd75LggR43KJ8H9g30r0YVhAL4TcNd8/zCAPuSEcBPRBBVaC8ezckONsqonuWbNWW35En8Y8A
BsS14nCYvkvg3n6IPMgFdKw3lksZtqJppLEX/krwa4JfnRIibzh0G0i/meOAx6R2rJrdDEWSPXy0
L9IVGl/ptzR7FNH8zkPSUIwQUfp7Ww476drnSZOTzFAjD+ywXplwkpeYMAY3elvxMlyDb5FY5mb6
VkEa9CzCViogBk7/nyxpT9X6z2od4lD6Xop5R7z6/aISDtvhhh+BAoH+w7AbIvWpVPtM+BGkUuce
adxmpWCKvEe8nkDJGr+5uolyIV9aSYKTx8xFvgosrrsljnedSnfrHVz//E9+jcsBrmrLHx2KRXb8
tf7MEEZFiUPLAy7d0sW2ho/OLHsTUuAE1GKQknHYZbl1dkXkfJbQMVPu3NC/TQ72Swe+RDDvLawt
bgIxgy36yCXFMIZEgSVpscEBBTcra7akF2/diF5HgRHPfs/z6BLEsJI9lyBllJrzGXwsHVkwkRxU
nFeXBTIfZwJv2I/WzXEek1dZeafC818Le3jVaEXLPPicI8qhwMExPfgtyOGuAW0dvaQSXIgb1NQl
XV7fdmzOUQzZq5n+ymp5YxOQ75M2DTawbA5ahPsArkWeniHdEFAA0s0MCO2wZphHC1rIMPj3+Fmu
gFGo/lIphafnmveSoPmq540Gk8ja/44L+Aiw88uNzUO/zEQ/DA2ZI9AoTBhuCx7P+q+T7HFkTmSW
vhD5u3OJ7cnQhk9xtOvG5tv2U7hZE1roBZiARM3Sc+fe2MVsYnbCg/L/9uqVEOMnbfJb6plXSbAP
t1oadye87LWpim8OvJtOLDe22lCoBQQ1yMXrI5HVIUjWBkjzVSU1ao4Z0SNEQyx9RXou3fqZSNGD
p7AS2T66pvIw+bSL1Glqnb/rI0p5mSRlyRBV+mjro3HQhi6cgfobFQXW/+4TseOGPcfVJRtGZp9t
DVgyq8n8kDSR2CGOFdGk5OxyX1Ym7cqYZKSOun9iZNSEyjA6Fyplw1oyTZw3Pl8Fj05AHo+ar8KD
o8A+jNPKnVcDSbF62n4gMbnmdnCOHiMn4Hasf16zY2tik0ZACETy4laBScNrGhjInE3G4+hRAqBy
7r9sp/6F66535gdA/p9WNkMAwksYniLRfbJE8KZlBDBMdJr7PSDeC/drnQFUBVYcy8G/96kq77P4
mQL6vhfOLuqzAxevkDPzhbFJhfDMabR7cAdxXT8Ifz337Y4vutXEDS6MVHiPNdrinnRy68VLWsrq
XQR9Y0TF1Tpv4Jah1raPAJGAuUDfAmG50wYUTODmH074a/3QjsMxQJtkjeIhgGIaiaLkl1hsCm98
HXtr/Z1d6EFppfKrU4rd/IWL5OOjDO3P0mnAAkiaT6IAjHpBwF0/KiwAP0XU/k3JG9H5f+4yHRiZ
bdrlONneMnCvfMusi/fcfl2tqwg/noN0OY+ZdUx1/Yf/iiPqxH9dbVs5iFinRzQkhxvv2pVCMrhz
dqZ2cc8/WU28LhmBZQsHznvKHW/bsTSur0nSTWeF6cxm6MP25ntKj0y9LNhk3vw7jvmZlF0Xkcz3
w9Ttuhk8BvFHSLL5MnDS3lQDXdq0nO7BtfrZtNGAn9Yc4vVn9ekvj2MqA2jZ9UV/kqy9GMDpxYZX
VX/FuIRdfWWstHaBlrF70oBut2E1PuEKekgGQ8JSsx+j4M1za1jDJEf2rZwQiLVrLIMdrlM359Kz
nMa3eM7OLW0Iat8f6GOCkH+YWYR6r0bj9a2e0Tm06a+h+FnD3sDTbnz+tp1hPHVvY8a8WYxvdvuZ
cL+5IWtY2iRsoDLQksBbrtRaxq5qXpMG2ySaBPbrqWfvWoewCP4xT71lhNgFx0Hz4+Mb6VkjeBGz
GR9faB/Bdbst0bIDS3H+HxPi+lAGu16fdSrlxs//Y2FZLzOn9Id1ekdkE+uA2GURc316XueW0CC9
p1S2sGzIoMZf++PkXwGsuJDFwUu7zXo93Uy5E/Yr12SidD8gHyn7X0bp1Q8rO72N+ZBuUxC3cV8J
EEUUYq3iprofUG8skCBjXOIGXf9BT+PvAFId8wu90ydu4MQFjX52ymDthk63XZ+4ET1hs9gH+MTc
MNA6d4H+jAduIVk9yDKakaZgh5iY6ZNR6rWAYrwfFb2NjSLEA7UUjQ3xH/9ro1Zag0+izALFeV7/
ZSAXaGaActkuTIXYAfTGqSqXDw3Om2bK+rj+PWEe1/rOcqsmcVuXeZl/cQE6+HFT8oiav2O2Zqtn
O/4Fm19+yPqqrY+XhCaO+P8iRTyeSmfzrt5YXwYW8EK9+ZF99MWzlLSZy73PJ27BC3lOf10UwQvc
L7Z7GBhgfX+unzisnzD2n3OKLhriWgbyV65DLeks4FZoEObliMz8TtqY2lxBW5ogMQzXRIDu18ne
pMNmHYfrpXGfhphshCzacwkJSVfcJT5AASslB3q6fuL11g6MagWydInpeAP9TDw2CaE4iuTn35ji
drDG03GmKszQ5TKdZaHLhGjfkC4Y9Vt2eIK4dV4t7gy3YAlRfQYHvpTqrfesLaOeXxysO30sT+u3
qIAC94CKJ2i6nWAUxexkkUZwiTyU/z+onEo/q9cESRYn2M6ktI3jVQwLWlGHD4Xzgag9Jsm0wsHq
9P6Zl94j/Ti0o9PSICT1kV2y6tuvBTOsyV8r4fFOQr6Qa647DnRXxodY+PduNuxQvL0zOa0f2bGY
Oftbwe68y5JXD/EtvtULwnyo0cmTDd1/dBzUp3Rt2Tus01MoCwLsqM426posADyYUbiBLGuCPmPg
Vv8mg3q0Mcfx1Jn01mlg7BcK0x2Ap7XsStDJkj1FDaGUc4VznhXV4P5Pl2vKdGunobWf2QpgPzQ0
MXEwEbhIhku8bZz20lnt1RnguRHTtqI0OoZ3n9DCSsOnFfzOXWWo2ZmHffeFk9Pj+iQ4D3m8CkjU
ICpzrvD7dYTzQscaUWim70Mq++uM7PfObahHlqp93RT4JkMUCTbftB8RHC9z+hSrdUx80bO6ANrY
ULU78OoHzOwDNzYQYbUJCqA4jgsIefzNdDKo5RiEyllnyi6MPtp55n55ROzW82NtkmBrl9ZmEPpc
xrj1wNa9hwMxlvUYV+993SQPZp6qPwtMMwLIdUdPDRYFxfTwY6R4hBn7EC3xJXCS59AdvtcJYcAc
wpntjVI88rF5j+fqVxBpyo2tpHBf9GRejT0JwvFZZTHTiEsrJR7uhzUJeJlA2XVufZVZ9+MGTrvz
7YqMTJpX1N0k5R3P3/lVjyZBA6orBh66Zc3gaxr0ky7biD7KLgK5eK5SQKCdpqOgScVAuHkn/eFE
3/odMOcfyj0ckpCwUZ1MKU2ska3Fh0bRbM0J2GI4HBuXVPRv9nA0xzWHJZ+CZw58yCrvKcV+rBs+
VBUfjuWcSprH6/dPKSb8Clsf+HeKWMeWAvxpctjJi8h8SRGchXKudiyfqqC/Upg/SNCvgr1R1saP
ZM2FmzwNyFq28fLbjribusIHIuKciHInWpgJFgmnTwPMe5ThtwkwoCn9PM9rVY6GFro3UMLbci0N
YGNzfPhLAo5VoUivBTVCoIhfvooq2eZVfOMn2PzqJDA8pHS73idBWO8AUqsfL6NvvxvSH3guiKXy
vc8uEDsDyBCo5nLCzRdth3bGyZqsRgxO3wmlreemAPyVW9YbxJ6/TSHQHXTlhVoO9tIioac/Halh
HXJDvkReN69GxR+qSeEbBBfa9r/zsgFJZE5xPRhCA4q3IOf/UGf4VWoKSGJor6EGyNV1T6SDvTXO
8pRiRqkH8VgamA9A7DVHePA4m5ZJl8H8SLHnSVHOCio3XhhQWbFtpPOop3zbGpdAHM8B8LkozmmE
v59mVPx36wRPQBFZTy6RSqA/dEYBr0dHVKHqTSpvW6MvygcSmiZFm5dRD4TBfE+6r5nxi1+DCW52
HyOMAd24Km0BHpvRe4alGWNqTDMXkF5Uh/9hsgrvAfG/OaBRxl7RZwlI+QtvGP/Omd1fx77eedjn
fGcGiWBOAW53X3vhxZbe69rFqUOm9yo61mGKaLx2nyvuVmqGCttN9xi0DCjU75Q8Y4ISK4dSq/5T
6vDTV8Wf2S6eKPXtV5BqUmNDQ3TGZGeHH5OZn/tulcFk5iGs2ApVTUDitJI98nUicSSO/0ao22BT
i4mWHmmK23Hm7x6tCV9tJqyI9TFmJwfeqi9PoqxvipOi6BroOSWvaJlfTDxOl9BKnvNG/6ey4VAE
K8YgnKi0wvm3k/Bt8cwpyfUhJb6Kllhwlrn9FjkTCeP69xwUH4Dt73VfABJB4m/Fx7HDITu4Nufe
uODaLJ9kHrRErSXgROPmMsWZRtdOtf5DQPgTy1M+3onFvfq4sxda/aYCYkYngVPLe4hIjQbS3muT
4/rfxeBfoorgGksLBPRomvKhTMFczydhm0sXyy9M/D++47U3zoinQqIwDVrz4RbuVQlucWXjEJqQ
djTQk21Yxjxko8UBW9Njorxzwiuc1JDnZjgPReY8Jn3HgYGEnIeJiseD1+qaXYg/4C9G9uTY4s0l
VeBuckYL4RrbTLtTf7uMQBPty7+BXzyZSJOCMwhq9q15j1FjQbDsDtpzH7QDENvrEvuGQmW8oBHQ
VJfEDVTNn26un0JSAC2fIeoR2ZJrekxVcKXIdXX0/O5X0dxTMaf0FTv+f4XrZtOOIqX1e3IiTch4
mPkfMaQkSy6bUKlLA9kqoW6Ssmki6oVqEa9YNjC2qMepRDN7osOZ4sPIWCZ24FG7a1INL7JXvc99
sHOHZTuaRiL+JDhopQ2W7han+yHgbhY22OQyJoBHoMGrzSn1F+SqbLZ7CQ+y8SRX1wcvlF/fhOsQ
WWKCT0etlEce8gpkiJrqaZHySgl9X+Frcl3C43IJJdBn23GBskW0QreqkaeBlO2+6TAPddFbSQMI
7od5mJqwJ5w2yHJgYfF35pQcLWbkB/SbbD/ZT3MvQbWHoCahyCcIOVsiCaM4QAo7s6kl5EQ4aIg4
0ZU29Um38VH1c8ZyuB+0hoY7XIKej+y5w8DCuvbVOzY1lmlNh7BLgYIaudgmsBzCf2u6IwQnwKuA
wog0IRr7UzlrnIdhPR/8agjVplkiezP4RZYd8pau/mvUNTNy2vpXaxlg2x7KP2PNE5uCdFiILS+s
mkaR1rg3OuWrW5jn9hWD1TJdCauHsGwtqFybgUOBhyIkxoxqs1W0Eq9pdkGd2oKzPsyLAmN1va9d
MxX7MEt7BLVtdxxN6Rw0XJwPFOT1H7G2bLaJu7Br6mexo4CxC1gFkRoI4A7g/N+U8LHgdI6Lopr0
BN423IloGEw9/6V4p+9jGY77DvnrCRrbchf1sbrKuPvpcu/LuDTUuhlnzGDBpYFBt7ai2GSOFQJP
JaZ3p2jVtQ4QAtE/GLYj5D5opH7FoI0zwhN3OJ7arQ008xT60YhmYEnkV2AC0QEOVcEe9Yz/qH0H
AastyGPyhxAjn06GbdGS7MMbTeDb0LJHQxcN7Y3ZMfYzTIoZ1rIw8ENwbiq+Tzm47dyxKrYKlOjW
Rh16m4cUQEAW0Tgh3fl9ng1vWJXKp5JWKQt+/AO0n3TUcW6gy0YF6pu43LXAsOEhsB+jBAsXd0R0
PdGlt6LQ2y5NQAZyvBUFnrDekzE1GwKRtE/azJwk/dazHFSmY+Q+NhqCeBJSQBB+RMUvTfxf86TQ
DDhWeo9iBl14YEIWtWHN8UWbHSZE4HI2YVPvJxZjr4nkFjxsczfU8Q+h13RdXB+r5Qh2px1L8S2H
on6pVnHNRI32YkUWjhN0Sw72RZKJc9UzV2qiAVXCq9EHKtjUXuz8uEseIO5hDYS1TlfeDtpT1PjI
74BbbMoSmj5rliGzJBfuO5e/sL4w41dLWjzVIcFI5H34r6Sr+duxcSRQrBGHmdUnD5WrU8o4Zdyg
cZFQn7UMfjdZM7wworG5Lml3NH6uGUyVJiZOLx2lTaf4dgL4Ui25yndUPhF50mXS8X5B6LA2m4YG
cb3bg3+Mh/ZTotd6yt1WGgDu/fLizGLalcPDYt/o31HG0W4GIqEn2Wge/d8WGDUJoNJsRocM+JzP
d3DsAjtxUcmntFb0QSogPNQB1IcfRrw73tSF9BjahrbBkLAiCYQBd1n0jZyHs1+DBIRYOqxLSGub
reau3s1unr54yzz9lrDZ/wZ5zPsaE9UHZafHx2cRGyqzCWPRJJJTN1T5KU2S6dh4brkTyYgm3Aq7
P1lDgbJ1kBxlI8f6pE2Sx6ijI9iyxMGP8fr7ZY4zNKJVOrsvQkU9bNUJWvW4Fl3sJk1ebEv0l4qB
DQViWa51kis2y3CcGr/7K0Ht6qmoSWsb4mrE0qZW3xB1VPaE8rn16KlPng6GhyCJ4+GQp6ouN1Hd
QZGeWptmCJ/5P6sSSbgNtU+u0gTMct/FY/Bsidb/qbq0eLPn/hjKhfL5ElOhl/0uLHKo87GVVlu7
GWzQF01qgN/YFB441l+7CckWe6YVZUgSCm5a0wZvBu+HRNXYScrRozFEZrBI/7WGcf5tehMCxRYS
aF5GHCIdll1VDDViQiycXiS8A9PW9Ejel/MgOk07hMwnThWGUo67QGdQ7e82Dsfj7CwCz1pNSzLx
oksuhE0dSUykCWHw2uTdNNzHcYn2YA7WZWGY3XBXNsiUQeXrIw1wuOC1z7MtMrr3c4pNXUXa5iyY
IqMYNWf3WKGFb0HfeEswXWI6To/TaPD9tGW/7YEdHDxNc841TY1DAAOsMZP3WEJ+2A/lhPfIEyTC
egRrVZlp/5IWQru5ylEiF2QKJaRnUXRZOfpDUB7GXlKz4WS2HUflsjtW32hle4zqrYvNo3ExsBT/
toD+Lbcyej0ZJQdhuyOdkkg1+E/r+vLvdxA8j0K7hi+srKC8VGmRcEzIHSrfHcwLNHZ7K+Z3EIGR
3Bx3Tr9TngtE7nKoPxuvGI52mwxnHazzJym/D/aY/OldXdEnVHjpl7h6tJhJqJ3JhPOmjucTPYLk
oe4XfU1ENz+nraT+s3C03S1UL6AK1J14RzpHg7Eo4egYb3wDXp1eoLzOZ0CQMdjqyaJ5ioBdOcPy
KAMvpu5SsL8KHJqnghRUOneuuOoFjI/VO+qQpbP/FFRWepVVJw6SNv9W8n5tCF3CzLugkowSNjvK
jtCU+gSYBwZhaOTKjgxhlHpskEL6p0VunbLcwefd4DsdLKRF0wLH7h85iGDuinrVKtu1UfcwvqHI
uKzIWVP3JMTk9Gf/8YPWrZJ2OP8Pbq72InGLvSpqkNRJrAuIsjTpAwAfNDTopwnloSbJYBTGIkpI
fCOHL7Aj/9gSk0h/b14unSH8puoQYFEsMNt+pFiAcA8CUQeZPuWId4w9D+Kxy8q6uC5BGSQ0IBDy
IGZMTgz7XbTHzhbk+ITqD3HrVPtqiAh+Ci/XlzDp2AEBlc6Hgrw2VA1NkA37xqEq3vLwL2Ojp2uX
RYKKoD8/s/Et9tofoj3R7Ojb1/8QrpKpRdnVJ2pH7+gNLU4iXqTN6C3yk1dWbW0ZJCermeyHaky6
fUxO9HaUrk82JpIzp6roVGjy6ZBiDEh55jRvv+Ksy14zOUS/wo78Ny/C7uynscOUIYJL3CbNu/KQ
N1qphB1HyQ5wjLSOGc7fTUDrF4Pw7IH0WUtaDM/pxR70cOl162MzYrI6CjHD86ICSPvfZMnOaNeC
W+1X5QsCK1RCZcWOtc6HQ2LUrxU0jPTkENEkTcg6dmr/Qen+c2Ybe7fAgKncFi+9C35pqm5BqY9q
1fI51p+hVdTMEhaaanKThyA18S5O3V92mP2uGjAzwpSfvgDPh2Dt1VqgL2U9xf40h6Ji31PPf869
7KNv9G8I6efOLa+9SB7JV38vOSe3fB0V67eX9VshxxeeKt9UkS9DRpFJiot2EAmGQ/ZUSnXko545
v9OUjWlbJd1hGWzCDoL6MLnRU5Gycvtug3XdvHVByoltBjcUx+FbNhOG0cKeT6Pp3a3iL5X7r2Lp
v1ZAtVjiQz84iDE1rjJzQkLzqMbyuaQNDKAJTmT2ttjR/VooCSNI66jNUDPcwiX4zLvxCu/7fmlC
BvN0p0zzsJrFK7dcRe5mjxiJlN0h+sii9rxmELSwLzDrEq4AhU217UuZNg9RWN37nX8/hyFG2A53
PwkxQQW7Ct3xndRsLjwyiPv4NEtE7fwYNFnbXtDoIMUzHOJjEuGqQ4exSW2qwtb80nj1T+ZVr2wm
MCgF071VOjfZ1vT1w+t6l6aoeBLMF3iVDeSJ/qLIs5i75kob8hia9rvzofYNWX1OQgkNG/cNhM6C
XGRDwXtKPbSftbnyWj4iXPozMRHFtc2aEj8zaUW0e+OvdKgupvZ5p1wWkGA5rlj9PJXPeWedRO+e
PLmgyCOPwE1foPwcppFIVqNGRD7mxQZD0LvY0FdkJrmyQCmhc89gHjrUiJYJHotan4lYuYUzxRi4
TfjcebFjCltCYr4m5xxU0HSz0+ivJ1ebZPPZ19EpSPuj6IF/Vz72vBLYX8v7m9ScTj0VP/VkMXp9
+Nh5amM1KWoYf9828XmqhA1HGIZF4r3FlQOwe/iArUNa9nAFXgjdWD1WjnxBNQ1dkRo5M05G4T6/
+aS9rPknXsnuE3Xo2gR2MGGAMrU3mrgres9PTpy+9+X4O12jx6roNhXx77HvHx2lf2EVOrctBsNK
vPWZ2VvSOwPJZLNYv6ZNca2JMmfVI47S7NYPw6RyMAQrIAD8QiO/i9r04Ef4sW3r2qPKH6PxtlTO
zqnag48acXLMMezFQ9t6nB0GqosFKL/NLNWvqcmfGXofGRsl+H28mqR1SHVYOC5FrXcdk/zgz/Mp
HoJHO6R1HI1PoZqfxgrIFP/elQW5N6gvIMdbKEXciU9JDB5sYxbxzv3xZfo6ByQmj7HzlCOLZiVF
JlByESm5eO4MqWnNZ7Mb99iUFo15lObrTWB6ybdNFb8INKZAL53dmr0rbGB7cfFt42/SuIhU9bsZ
Yvb75ldbif+QafznNj13eX4kyQixWkVNqQDdDCPTefFrjpXlGo+Y2rSkrKORxNKRUVu2DNum+aBx
99gnNWuPu5Pl+IW3Zs9S0t1xO8eXlHf81BTl18INrTL7kLT631UNoiBynnw0xZDHz4X4K9P4/qkH
68r6bSwsd+SUDsT20K3fx2o+9pqDsCjJ8BHyrdUCawbw73L5StAa3uG+3c2+jRtY9ywS4oHOKvq/
7IcROCKXXkEYDtknOn+x16DLrjkoNRKcyMPgutxyArivDoVsCQfBBlIZkiscV/twE6AQ9zY+FxRc
9WlooW8phDJEaPh0Yxgc26Wb38M0ETfRjj5+RuoPK1A7rx99Rx/mehrewrz6SKR4l6WNqwo7Qotc
UdS8SsAg1JzcslXA4Deo1P3cv+9LGnRhR2F2LMynj26v07J0jk5VVN+umvVt8VEgcCCURB2L5hZ3
dvcqLQpOOzcM1YToIhl/CuK99vzKAv0M2o3YCbBeK846ZRuNrxXdF4jKKeTPtpHqvuh1tRsrB95E
Yy87gilrYopmcdT+LE+ajCfKIHQUgxadZ+L6zbFJnOZQubU8qDaC2tN5+kQtJTqSQh0dZxQIhyjU
Ct2gR7/XztITsVvFPlVqXe3HDK1hRRMIHfZ75HfjoU/Y7k+mKSDCTKSsd1LtNC3gl7gNuk0QZNna
lSr2MunDw5y5SG7Spl0zw//6ijaBm3n4oYC1HNaK4IsbWMMuNX3KXJx8sw/FThcP6avwSEm4a3AH
AAFz0Fy37NB+2y3FLMtrzFZrh923omOcaMLmONsOhIW4fuFsaRhEaNbLSH50KocMxTpxkHq9cTNP
qxlwzWVisOBGWPMmXtVuXU4uYlSP+owRnWzFSHKQmQqrvfQFXIFN1oYg8cMgzr1jYvnucc7xNPfS
785ThpthDBe5N75cOc5Wf57dLH+Fl9Siwm9ROOmxFe8OlCqizDHa0avTlFvr7C3l49nYj+JwurPN
B0HIkvW0c5s1N9s4Gb7JY127m3I+pvQ9eV+a+ZqEhjJgAP+cMnX9FyXGQkIW3VIcA+XiY3qwjkEf
/hO9gbHq0l9mRLyR0mdqTqHKzsgOEf4Ty6dArrbPbfyRWssDNiqGyO/Znw4ewa5sNDf1fEXof7eW
CgtNKZk2ffSiymlrYfppDRndKEViwG2W3HDB/Ek76GmnXV89TT2ee3X04egU3rsgv3uiKt4XH25C
YOaFRMQ05EDnklZIIHI6gk8j9Ln4280vi/t35LMr8uOIhNjAddjZ+DRHDJMWqaz8mlQdCwIjGi6B
ayQsyUAv7Qk25C4Z9RXEt0YQI3TluI7bnHWfgG/ygq3mWyWIZP79hbd8tNyehtsrF6C98Qd3Obff
KVoT93QOmk+niSks/V0/97wg/6L2z+2aBSS5f/nrDd9eFi9rfdhNnuhsrz+PD9ZKcZh69279EP9j
6byWI1W2LfpFRODNq8p7o5J9IWRaeEhI/Nffkfvcp3Nid7dUUEmycq05xyyT/FzT+fbNYN1EGUgJ
Z81N5McigFBXyGTVba+GDHb4oHfEuCPPeS30P25aIAT4+Tuqu6cKw2Qlj/xLAHWLZHDXXKNPkCEX
rNaCDvMf1YOrnbiIQkN92EdLo1OXxC3nu2k4+NRVrxZFkuz4e6514a5wL/nDQGkTcRHAlJ+QY3DZ
WEYjGq06UUrTs/qmWV7cOgccmGbQnO02Y00TxHhnzSlhCytTaRXi7JszxpK/VlDo8z866UZqGmKL
ZsESYkGA0uO7gd2/4GuT478pxtCA9l39CG5tkn2nlCBdTq1MVUPDhj2FxK0UOeJFm/mMHY8Of8/d
qg9D2WbMHzMRpbpP7gvAI+MFJYVNDCXpzzrRqEQYmgN6JT3Y8hWrr4wNeqO+wQLLmIuYNWCPmOGg
8g/SiEcuhCw/AwTn3BNTa3BmbkSAuYYfQubU/+6oG0/v6mu2JzjDHkgF/Y/7XMYTykCHcuQc+mzP
2jyyMqEn4jhKeMRZInxurpLNSjWfl/9bvKb3E7J58Ud8m6wwlpC6u3w36pdysawu/ibPFksjM1y+
Bqyk7ghKBSAI/woXR9+9ziYyiDVVJkJCRGbdqzYWR562//9xWBmeGjOgi3zDfLFX655HxWj+0jC7
WeBwZXVps4J+CrUcvaUpXal9pevsvbodDShWR/COqTfC709qV/Ipfohc5L+kY/YCnXrT2xzvpm8+
edTT6uGfycbfuv0bA0COZ3cntDb/W3Xq1qrng4vm8kvzk7+kh/5KXXhkGAgOsQ0RTkgKq9HXK7X+
Z/2QaZ5iIq/t0vyNmu1UNvVNoxe6tdkXp56oVk0Ll5MRosXmcEguX/fdzTNuGaf9Y6K5K2WwybVq
p3YOXeB8UtmMCHYMBoJQQ5q9mg+pv6in7Rcn5TWm2BV/uPKSAP3GDEG2O+YJ3ui6vnZ5zLPMlLWr
mKGXR9F2b2FEZc2GFrQa6UFISXyiIdNIbmqhfXpJe5tE8Bp48tCE7cpug5fZrg9lqJ01QnnTefgb
WQNzWeBdq4K7L1ngutVuG2733HVLSZIKUmX6VbI/y3YkCLr76hD3MO4n8bcRX2FpvjsaE9m+esXe
8yODgPBXq12qZW7MAw3PieidbEs046qRnPW5YsNpsaAVx8g1r70lzhpGCELSThaHtUHM18YOrllt
rmRvQ/LWL6MUt5Dz6RPJkgfCQFcolPGCMUz+bwWQOWBbw17dP5Po4ooAorrpXiqbYSUYgQ0UDk81
XjHFhNUySVz3KernglE/UzzycxiBg9rQyLirSdSjV/HlJ9Ylir3vxJefmNdWgv0Dv9wpitAf26BV
nmSB348e3T22YzqyYm8xeTPyFD1McTTznLARudZxfPB0MneYQ8tGM803NQAtdqS7Ibt146TxRo8t
hXJBKie9h9dG5EKxWIxKHJlvXfrU38vGWZGozCQNZ5RVyUNXV7RBAubMfPvFEKyxSmJ+BrEr/I1V
YG8FnJWRXUAj+zWQ1q7wGf+0QUSqM+yY0HyEAUKqOuMwgkqLl0d8FZnFxFE0j7ABAmnnEEc9N6+I
jXW4kdNzILV/KWalJeHd7Ne1alrGZE5TQybpeBBjs5lS9Mql7X+FOXmww1D8aPiG1F+byPCgBlsl
Wk2TuVhLzn8t6JFoMM+Qdbatj+BvyvVbSq1Ba0FbNpN2BFJPkJT1VkIwqTX7kUp00wMDNcaQOj43
tEk7o0fp40zvHrHN/1252y9ToV8Ram9a9XzW0TEixxQLbr9Uvz40AJODv6rz9MVLkIRO8mHEKaRf
VkfiMuxN00uIOLirtV9iskh2QNvaWe9WH66rTu7AnmF4IwBVb1xsQrg+al5wAHklREfLKR6Tr72F
RbGKffUxgv2EbQtoUbxxwnozSgqCkMdNXVBmahe7Tc+GF20Qvp09ppxOAOPTK69zWm0xSp0s3zvP
zrhzIDz6nX/k/HQVfqWANJ8y1vY6PF+PrNGYo7eInJXOOGeOxbYT5TZ3rS87115QGfzWurNkMKfO
snumdFs36062+zrDu4uwCJQu0zZoG07vrsc8WYsxL7CjdQvTAt1dzTvhNX+UuytBsdi0iFMl4Gyh
oipY62FLneaXJzWZWfz3hccDmIek3lYMwsGDOd9DUO7NntwlQevZaZOPwURuDLOQjqO+1Kizc593
eC/xR9PG/3Y1tgsUhEYK3y/Avgil2dZ7JmeDuXF0/QwqhmZdqB/GwmWCBOE77sXBDDhOeiozDXmg
+uw+dWE4aIuu9DmHEO4G1PAI7pM+SY8wyrhUKAaedDkvbXu6OQFqsqgeEIZ4KVyFWjwKjc5bYZO6
TIwkTcNJ666lHW9FE5zNTLC50Dqr0bVDOumxM2IoiAN6jc4YXGhhbUcakwEJJMQDiffKBSCKC2+T
2S1yBYioMc3cvohWnmZdKw3xDivHSRDfSbmhdwq+bzw7U/ohyvyRGLQrZXZx8op4CSsn19W3/vOd
N4tOr7Z5MjOF5z51hCdN6I1Fjn72lJctGv/6c0yZh8wOOkIn+MAWRhcSM1lf3KPu1gQGHSmY5OkE
1L+wd74tdznOybKvF424yxSqJr/e6t4LzVzmUux8/0G+ME6uJ8nuWU3XqcEEiubO1euziFM0sWKj
VkmjO4w50gMIuYlKQgaf6ssIoYvVujyq5aIRetPy+GhgWn2cQGnlvs0F34SFPd6NV7qPj8zrjsR1
Y+sjUYDHrW+ZPQwBouQ/mWqXvBqe5UR8mPvihWKtbmNFuEU3c2qwW7zQGZZOxyG2M1rleM+rOWfS
TsQRevPe1S8pb2phRHvbPRVVdxYEO9S0hKyWXoni/AQMBPKGNAQ+op42b6jzVl2lQzEAm2OgeA/j
fFm6dH/69kQ3/OiJ4RCKM+7RQ8jw02qGo8qRo56dEMfQNvc5TzmaXOkx87X2xAN39kFr5l6y0kaQ
B2xWyQyzi8ypJ91kiMXLIgras88WJ2p4GhG6a0HnCvlCk9+L2AcYU3yKEnGvomqG87OCYCbssaas
joZR7BmGf5j9fPXn4R6hoxmFovUY3wVFUjg5e6ZaB95riyzt0Mt08DICsncy9HInlbo96fmJ8N5j
JM1zbOKbZYSSCI2XFG8hNcAgXswmi03Uz2k7voPlfOtb/Z0mECoGtCHa6xSRuT6hrYE457ChauC8
BnRVVtBe+7Y4h+pxYAa0qvLsVo53J2MUKOsnS5CvlDpwH/wnYkboYmNyKeIVXnYUI//SjjMtlqm5
82/TiJWmVsu5L/wX2dN4wmgZo3pFAUs7KMBiVTNfTUlRc8JwFSFvtacqQQ4PTQPZorrxDfUJDWqI
Pya9FlZbFqZM3L/aGCC1FQN7tc9BX65cMrj7AYyMpj+TzbuRQsVuz1TeeErDYd/E9msFX3TqbejA
d880Qc5V6y6/W3AAA4gpJp36AhYuuY4PaLvXBGdZYGrrKijXKD/ohJOBmngQMNSpBLc8X0+IdwKO
53NvmXTdEo7RX6y6Xdk28ZN6bGIQB2M6nTMBI4uXZli+juYbDDKOHbu5JaFsmjfkVD26VlvrI/rB
wiCXEUUh160qDY26q+Pt2RAEMP43lvW+ECA9haO1kQxxbXaBImBQV5x4py7b5tsnfQNSHCAtfPV8
xHj+FgWOGR6jktIgN4OtuhLdCZ+G6TXKnE2N7AdZIHUK/D+32poWrZbQ2vIe+Y/cRwr73RnnfdoX
6LyNfQ+Impp8OCkxlrrPA7WM0WarnmUXICh6YnpNfFWBJgcPU+Ktcy4fixu9Tn5iZdKkZF5RI6zA
QTpSnbIeS66Z1Qs6efffze3jjQB1UiGxdzhuYFLUl9H8XdTBJ5gJH1UYg3gcqpX9SDxjnRbVu0AJ
0CH1Mdnt0IcQiEayhoDfOiOX9b+mrKZOjCW6sfaNFS15D9OT3qv3sUl+hhkbS7XZ5Oy5mbLmThT1
JjQZn/aqUeHBcvWMIhPCMcosg80yHqObhbKDEmJ4YXKoHL5P6tuxyGA1h1OU2k8uUPEKjVZS+1c3
xMhBHnfujio0j0CDDFMsMn/EzwVTf1wvUFF0FOT5rP94pbvGtuADdWL8V2ouMRWDMj/mKhqj3HCy
IU/XYiqthVSyBAi9mAwZaM1uY017hQb+K8fyL7XLhPwPV26An6+mOefRotmeBjy6AWQ7fzeAz8qt
/F/Xgrb08wJ293C1bPcfSX0cKXUfDUW90krQq5zTEr//5lu6RzGkoL7gcBvZONvGnA6ZYUi6UFa1
Q1Z4wo+88rH6wVnRkMMBZYpNBFjDKGkq4uQIot+oRDKRcJfAOuxyrfi2XVgVvhNuPcnUm/P6tAEp
hGA9vASEGy3NoPquZzzqNmEVUC902sntPQ+GSwgpflWrkVPt3Mkw33r5cMhS8ssdLQkJI0dFlEcc
cKS3xdX85kTpMcMfBIqQRqUziQ3d9w/Yf6+D3thsW3rNy2T6zfrhpg0ech/5IPcdRA4oagZf3ha3
47KS+ksdImJs+vwwaBnhF8nJtfWH2k6ZLHyUXbQyanuN1pKb0R+sLHrD1LUXZBB7UXFqB4AwLZNm
IyGZumo+rEZ+MKnfJGm2lUbnLnJGi8JtCaqgQKbWCA+Kk+ZxDLIbStqqvIk6XJi1CbGSCXglOUT1
rXXGEQllaDYgFwWHOWHzx4+FfBmiX7gVWb2j081Mw6CuSNaukRGT7m97PzqbpfvRK5dPhRT2qYYL
vdQdo8eSAVskNwkEUCq9wFr1fgbDjgOmGXY+Uq5mhvPgAFiNyrOL9aIPe3he/uAuGk5GcQ2cquP7
sB2IiNSTWmF+JImOpNwNGJdL93mGcp0ZLduGQYZ94HTHOvZh6gRAEq1FPnkPE3e1Mfh/JdGwbdCR
+uj8iG7eaZN5dlAhpUb07pj5PcuDEgyJ9ZPHkHMavT5ZYbxyONPZg78E5v4a15ISZSxt6Gz5LywD
eTSy+dsPOWZnTYAWMK1J7PXKAzXwwgyKV8fXiHCFdJdnBEoiHeaQTeMr0f90HVck+hAuIvqnk4M0
BF29ACtxF8yvZAIzHUxA4LIESZ15I0P2Y3ascRuXpN8lg/Nt6eM6juhr0ifvl7UAQF9TGDMXkEuj
yfynQdp3H8HIch495nrRgTUKgs28Mc0BspyIg97W7CL0xo+lDhSoF+1PYtb+JuaAO3u04VsmcR7c
L1rm9aitQcOsgrHuD7OrLVULgXn/YlDMF7N1zkEp90Mxn7pmerbZ2Z2gvvgC3UPPAQmJ4iJu0OAG
EC0GvXoeIl+9FqWDiSsjnN1JPrug+4Q/u7UBmmi8XGEFwafts3NnmwcHNhcdRpL5EvnpZFgcO/If
CIHqCGP1ZftrtsS7ccTKedcHhrdpg3QbYfBMkgJwE7joNrL8pWWAI5jhKfnaS4tHASVEXG1aJSYf
iX14kmUDPMGXx5LqucOMHFTuWaevisp2n4XJIWW/q3zCVINweAvJbs279tA0xV/lYMJNabNTIhuX
oWJ4STUtUvFSNDxVA253wUxtqqptSKd5RZJkSlLnCISFh2tKJmKdkuZa5g5mcczBbvyVifyW8KXS
8OYIZuBAcoaWuZY+vtkeKN+Ih5QXLCUXYequHUH9IYZtbuLjwAziWJmM9Kz4V6OATfPsZI649TmM
6jnvN+REe0aZJBaLjlLVloCLDUmegttaaE7GZ3fMbyFmRTuTyB5MOM72jBadqEZ1d/sy/23t6F9s
ua8JJRMVQ81bSivY9YUWe5xgGMqV7cXo2wf2ZKByHYa46WFm+SWp3FPk4pSk8K1Lhxgn+6EYqGPq
vaorcGhlG2DErBpnOsQ9hYFFy0WL3N6Q2HFwIX9x0F/iMaDeCw+J03ypEiZy870AnlmgHrAKFx1c
tlXFJb8ap/MGb8eq6MJVLMyFOhyr5yJU3R10gXHlbon7WNkAlY2kW4yYA/k8+YE8s0Mf+ycbkbXS
/WLe00Cb930BiAT5hRyJR9ZJZc2YQPltbCwykz104jF3S7ixbARxx3mJM8OMowG31F2LTdjuzItl
/K5KZEuzsU27vOomlOg50gVMT9CP1ecwBwBwrYNWj3RO4YLJYvimanyZni3ttYqI28M/uC1AWilH
hV8Wpxp60mGo3Lte5yWH4xp45XihevGHgd4RKnbT+k2pLbAYPYBDHakbnahahYO1hu6+MEFPO4W9
LWnnmBxi56wefgNO4QO0rGng/eLXybaLKf5Fu9Kb37iroX91zJWDbZgEO8Me1sApch/53GBhNHY5
bgipc/60F7Uh9pMPkrx9UxUuxTtsLlVVxfDzspsxRB9uaK0t/nsJ/9IK28XMAW3QObMyJnE1eFNl
GrGT4ftQ58Eo91d22u9KU1+VQ/0RmBjNOKm0wXSpOtge/PTGKSnb0UjPPeoca2EE4tdOoNqpc1Tj
U5epPkRCsZrjMmC5R7+jn9za4FPVmCblWY3BgL47OIo3jEb8Da6Es9XICZVJ7N3DPxM16Hqr+hiM
+h9/RlSAyWLrawE02QKCorNz5C7EphAcCw8wyClqL7NNVqJylgW/SP1ENpn9xI7e0xJIdSZ9BqeW
gl2nF8VZ6gHrqr8gwikWiURdosgZoRkyzB5LD7eH/RqQdPakKYaqPwMLrSjvfA3nryBeC7mesOx1
ORvbVpPHKRqWWYRJntMZZ5VkO4+CqbEyGvvxbmyTE33OBx4ieIfyv1O5OrJhAj9PHJciwbtcpPzr
2To7en8kVmQJC+JMu//TTfEFcFZsjLcZ7oXngVo1srVa18V4N1naTeWjv9F3chrp7zg3IwuvHZQR
+lq6IZZubGxSc8ye4CGdJfYJr+/PTg8aIUYFG9MnGlB2qxXFTP5JB3QJxILCWGcjpzjpiJsywBAU
AXMA5ggFBUxXfjupdRS+8+qMyQaj2S43vRt9UYrixL2nbXYCvfcCHGjl1MVrC5iwiOVOAhBT+0gf
5ls4eL9FJW96Vj7zLPFSD4kBG7R1qtc/8L2+XZPngsuC77LgRbvkzxaILVYlAnMAtwgd/w2JtZLS
2adoHTj3ei0mmpYLIlBFUlx05PcQN73nkaC53yIQimwa0njD1a7SI9Bdd85/CajdffZ5shpWVqpb
F6yjNON4AFVHZjbFpmVniFztWMX2hb4KlYDc2sXw0bb9x5B0R16q76pDo3EHpS1XOcWt7QZ7yxsO
6A/+4pyVb2jZoXRggoCkXc8ydQn6zBbNjG2ea+98/KmF5/xLRoHOsSl+YpMZuBOTpR7OHWBS20xW
zIdxx9W30Nc40IMRrZPkt+vooAU6WxSBL2icyBZgV6yoWHK+yZnNV8/JjITCR8zrSpYsHaBZ3x51
EeZi/J/VyujsZWNU/7Co8UwC3+1lcvSt4og8KaUcZATHaYdzWTiC/fDkv9SmnLGVvhLkHDamqOuX
nePSfAJRW75FusCby+iDtnHPt+RJMmw8P1iUUplqehJfE2qK2OvXBidenxedkyabsAh2DVdlsCu4
ZXPwDEA/tg+YOQSQxeoZJNTE0mpOeZL+xC7GfK83fzGRbCK2RrOj/zhE3+gGtkNmnSjKF3wFDFmI
kmDr1mrxLmWH2BEbB5V3PvY0uMO1a7drGvI7ddsCVMZPZWisdcP+15cBBYFjE72EN9LurwzXLqrN
pV57GYfPkp03keEqzFEHuAymEhw9Op9e3Qd9wEzXOuTc2AhZhasYK/k6qKd7EFeHXDiYuumVRu3G
yYKroTykfgI91uqOsSUBDU8uZWN5GvQOnp62ia0eVY29KIwqXCJE5fCZzgtRMk0aesIZoPwCaAx1
502zmy/Vpc8Sj7OusTCL8eTHBOUOVvrT1AmWPAhEbJRV2Hy7RfEgeN57mlvQ8+awmgz/PaMhaIVI
3jx0uowY4Gvx2XutX7R1+qPeslrnfLDul8gsnuYSXyTPqRofWL296ToPQUoPaKhFBhcQ/mupF8w4
H/Ree0+JBvPi7Ej9CNQT3K8RuzSfoQYONeAuAg43KoejFIgoqR512nY5x5rRCPf2iCKA16uhzgF0
1/HaePgH4Lt9Q9Cmu0zTUrbm1ptcWgQ9sLrWHDCcU3AnpQMIm1FB7Wcrq6v/PAQyvCXvuHpW6uPZ
4YRcSkPbBRh6UVflrpuSX61Ct8VrUtbZV2/RDTNG7orZ6O+adM+RPx/yRtD7Q0aa+eeap58uBANf
y7Q3AguE6nA4dDdyAgye5GB86Jz4UxpBCHkOZLwx8i1vY4xoBefFMh7B6YoYoJgETm2SnbuufNxY
RloTGDSuZTo8Yxr7UM1ES5iaege0tr7XNf0ald66amrKDHQ7UnXrhmw55MEmsIa7gbc+bacvv01/
gqr/UvM2iBo3dxr2vtc/g1XbpXi5qyDf4PwaAXyILdprJU0HhBFgtPBX1QwVLeZ1GnQHK80OcsjX
OH0SmIf4bv1dozdviMe2BNxh1DRJ/rEa7VaW7TVtnLvafAJeKzwRh94KVnnrQyrXiTnKOSdm9vjH
ifThFSbUOAaJ7JjqmXTZXLxIv9iDwPZfgtbITTdZavO0r9uv2QKsN94HQnG5udTXrvky+OxO6Vca
AXaIB+aRWh1gukSuwQ5ouKrWGMAV69BQIRVP4mZ4KspkiJFbWCOaRbwx+MAOtWbe1B0w23Y3yPFZ
rYJaie8E1hbKfeclC+6eF+1StpO0+pO9+yDhcgUajiF4EK5mygU3THeyKa52kL/VeuktWz+4T3O/
b1txmUiA5Eg10E2dTmPS7MbeNDiFBEsrpHYlB2l6IgP63Mjq3TB+fDmf4iH/mOlplGClMibipg/y
3HgXMzYIN9qXFSej0PvAVQxKuqQEcy0b9YdBKmsHG1NNoKlVQuzCbj5uMZAwGy5PwP9f+qzfTh26
PcYBYT3dBuEfQ9HfUAnMBBfIedh1feAswYs9NR3lk1egNTKqczplpzgCAtt8m7ws6uYeRi5yul4/
VURshH6yymvj4Hbh89Q4m9ENOTDJVR86m0EfrpwkdtxMTCLd1TLHt7rJNr0gDdzMtwLzveMMH74z
r3ClXk19/LMm/WZjohYz9YttRX9EwZXIIUhitIPzODBta0JyNoNllHoHPs1AaDZqh4nFjjTCT+id
I5qRrb3psf9E7IRBOX7pRl2iZ68+asaKrT68SV37l41sbn0eH1vkOwLzwtNEPws5/bk02W3oir3o
aXFMW3lxwCJgDIETB7LCt4y9zk0rBYKxPjnnXn0K52rd5P59iq0HYjtkFNPvVOW3KIKQGNa7Jg2o
6ux/eOzhLNgcnezSWBHrSHnrWKegrfboSm+RM72kFt4z6sWgg2plidfJhi3HYR8tki3TkXiBJF4p
wVWD9ojoJpq/fAkWgpxM0/al2R+dIqAbIKP71GUqq0MWF5m55j7vyEmQKNQaCkunah4SLXURkjru
ef9Ff5zqkPBBVCCdnb36qQahbJ6WnhYXi8ofD95EDtxcoN9VP4Cd9VC5hSIN1EdauhP/qt6KCWGw
7yCc2yf6sK2bhOSGPFylWgf1E9mAHC9+2EKKaZHHgeGsTbiM2JYHrPZjsqwaS3nUgxfHHL+yqHvM
U3f2muS16+S1sPwrsOjgSdjTsRya86jcHDHc8TjfDHENI5F+cZlBaxziT7y2Jv2VkN0lefOT8S5a
/58Q3TKWqn2c4ao2I5uuKN/qssqQ34+kDYi2ZKSX8obJU/+zHKd1nKOQBWIti+Rg5zNdSPxsYr6k
IdFdKvLd9z5tOFKWLdZUa5tqBjFu6pqKSii3xHRsRka2C72Yzywu4kYQbyEOGlluKcelUjWMXRt9
YbTVxvJgaPPeyOkgaJ1c91FqrfIpqAin7TYcPtbe6KxYPMNTpVtHOZjRkd3t3TNKrO0jZzVtuERA
jbWoOWB+Xhq1vm/QlqWaOpCHGeVIEZ2NmSdK3Tgs8Qv1dOEWUECxV+lbxyLGz8kPH2zU1b18btzg
4Zfyakl7HyXeC2ex6GoX6QyYUKyd0H02cBTiUj/0XfQzNe3PPDguQgv/uTSw2JnWtz2SW+Fqv8xG
DymAWW5Pcprj8FAMDnhSICxqS21ROJzrEFpsYuANd0hlw2hef7TzvLemrFvOrSTszJdnyDBrUzd2
4BvEZi7drcGLqZtRjffAk3KAO4JtvrOOPrqZuUqSdd1Mb/mYvgx2RubmNO/tUFuEoMMfBV2/xdzS
7Qf4acBitjeRJQMGH8COoAr/jlTIvOuoqxABxtb8OZXevzSHpBzb+m8D8sIR3iXQ7EvLzhZkUBfD
9ANl970q0KQIBGegCLAi9OT2MgtD2xK+ylmeAjPZp7lF1OYgrkVNiHKtta9p0u0btEnqQe0c55Bk
zl8rYNBHTgzKMu0wEzh7OSH0x/COOxgCecEis3t1aieOK0gouJToKuqUmNGGM+U32tZF1lM2zmFy
g40pEaY0ercwKmtbAvExBnYdAAbbtJ0pt7FmL/C87TvaT2WUv3oleYa2wXgI0Vnrtse291R2V/cQ
afWaWxW03uk5tfpbGuRHCC4tKssswIRn6LsJ2DPWXdzUGlq/PH/PPXfdSfkIUwQsbvcctVOxVYKP
0cyPkmX51LnuvyGaf8K2uFa+sXWM9jGwEbghnEuprzCOvvrdcHAD7SELj3y04Sgdh7AZ68tPM7QS
mI4bAAKRt5FuS4yC+6Lj8lTksSNh0WQUMZlpUcBH4nXUvVfN8IAlF79RXG57fJx2P67YXBaSR2eC
8Egn2P0bWTZ1G++NjCxCoC/LQvQTGlsXCqMNgxxZl7Oo6gQ9EpqnIma0a4JSQhUTKQV6yblkYLse
Y/2vc6NlqTkkQZvwPCoN9EqiQU2oxbfVdQ5UVuPKfBfOSW4v7MGwqSTsR+lx3AgE0W3Y+Qo7MaDq
Wi+lG6yyjM4LFhk0QCY0nvKWVDYDIHaomNw4dwJ1HxvyOum+vQhMa4OvcDdNypwb6hwkgeWQAXos
Y++N2QP5KimOI6t9rVt3W0c0ZsO4Qo3qX2UzmOhKnfUkG9jBg2BE4T73U0BPXfYAIjuI3OUR/+i8
smjFNN2IHMdYj4aOdnJ8m/r8MZtB8NSjBpcm8SNqMRi1ttPM9EbR+K8N8v0o0k/PAMCsB1jZjEte
JMe+pDPmTxcZMrma61uheSu/GY6j6XyAd941or5ZLqeXzgFskH0NodbR9beeUTOwGNz+26zcv8gP
zohLyZzP0oNv5EsLt/SG3vJNBOW5I3CUV0h5bZSMPjdp2uCp4DmB4ZAnp2TEJEr1RF0+rb0BDbOQ
EXpl0YMj8/11jHWYhsJPgSfCt6y7HHpvCV18zeK4N/W48TI0D8TURZnxCVXjANxXgkQtd15Q3DJ/
eDPQ/bl9urMy5HAYswDUTHsjqNfCqSGr1/E9ESOXlaCYMxnUCJMyXuwHE/+RUnJU7UPLEMdOnFF6
lylmGnDG9qQ8g0Q4xkF+c4pqn3b5LknKvboedesr9DzIOn9xiZ2NLHoOm/aFSHYabuQi8ulQw23j
wf9FW2MgB6hO+AP+PEqtRCsvBAB/qx9A12ZviGI/dvIXDyBxBjS7gGpRTVt5ecsCczMV5UXJVRmx
v6CDfdRkWjAUJmuWy67bmmM9oXnM5gvhQ3Qp1f03aeZIyAmT3nK7+T3qftbCI79mZGrWuXkAbYhX
0ThtbaSYdZYfeyImgE5cs7TYYzw7JIb7mDkmmYW78wNxdfLsPRppvRmWbyxREoAyGDsb4m2jJFN7
bWY4RgueZyCcww2BHdsCKwz635EmXOLhKIDJV9JDK+TnDB+I5uo3z8Oqw/ZMDi5lz5ht4nQ+Csc6
qP/Pa/Pf5HbEropVlssF5rBfFGuXAFFoHzTnLLX+opwQF0v3kpe67OWGbe0OvW5atpHxJiAOfhi+
cAh9c/pllPXvc5AoR8eFbBPcsF4oSaBG1Ai0zQ+1fYFsIePrzQZ5GiinsMXbvzkxPqr5kSRi62VE
MOO5tbRiMwqq5bDZZDEfYNJPWc95WcLS0rODmUDoNvuTXRZX08qxzlcbfvA6aGcs4fHG7+urphtb
XcHW8DcuWw8nK+B+IKgj6vQkO/QlY3gnMt8pav4IfIAOAem1di/gHUgpGLEYoE2lWzF9W5Iint3o
yyzpk5HLYiEFyC6a4X+gePyzBS/diAlOoY0Lk5WKzPU4Dv6miOPPWdO2Bm3FMI32fpafxrQ6RNgw
mRmt1W9Nka0bjrPqJCJ3v9yl0XT2R++UDuN3C9cANmy6Uj+g8LKrMAamHfmPyfK36gSSaEHIcGne
mMoqYyjTW73AF1S+jB3PWlg2qBmQJj31pMc8YUV/cppgPXbJbZL+Ied9kNidIvvSTPO7v2xw5Edp
dFetM3ctnVSs0KDiTASRMDoYeuT+j5GVeDSnvZbXLL0Y5JvtpvdsmIO1+vIK7CgdOWh9lvHKj81n
i8ZCEcOursc9EJRkM7jlP5ECVQEO2xn5rZ1mfeuO6ffIY0bjeMHzv54ze90lXXLSXOkQUCa+KGEJ
JWsBGjQewyezAiCYfo4RKB4vbXdoR3Y65mXeNlV6n1Bx8A0WS1z8y9RzAFHxKkCUdw8S52uOOO8b
nvFbNfM2QqPHjIXm4CzsAg8sEK6SwYKPAxC4BKgJRIpDCVGspQfwVCLS06Nga+YQEbpI20eM2RHU
D8fKqh6cAI1NXqXkL6vrVz9H4EtfMDS80gjkd0TyEcTecWQgTpRz0KyGGuqOFGSaN/PZ/T/Ozmw3
biVb069SqOsimmSQDLLRpy+knFNSpubhhpBkm/M88+n7C7kOjp0tSEBhA/a2hgwyxhVr/QNkZEzP
f6Lm5a+1kJoQOeJ4ZaGmep5muMuYevGejgId57q+rCO8+BL7vJ1J4yYIrZDXA75WR9IH7tNX2Eeg
ReZrkIVnVS3OPPhdxPKgflHtgDwJSLPMpmZX5NiNpcROHKh1uAJgh1ZVQh46qnvq2Xof13gbBojw
1xnhTNXG+GdP5psv8XtAEai77XwLR/bC4W5PgNg8Rkml5N9japQ16O+Fq5sjZkQcrcDqmjK7Bteb
Lg1PPEHl5SIpZ/Hc2Do5E1NHik6f6mNDFmvtimSADx57SyydOM78eEQRo4pucSup9/mcc4rZnrey
ArTHZNsBRe8D3Mi4qax7HTpjp+vBnuv+cJHPmg98qiD3Y0P/LAayzuiqxJt+yMU+REKQ4KgwV35o
UbbKic/ISCeWdZMNMsswtR2qu9aU7blvoD2dGMFL0Wrmsi7IvHhVcuVCRrhxspBEdm47CUx+YFaD
PR7lqHVrfaiRizdkuuI2h2jEFAC8GBBknKktYes0Nbik6/bSSXrEIOhc4A9uvGBCYPFN0fNQByaL
joAO6C8wOZwqEAvI3eTSqRz/PFem0qT+xCIK0GWe56TbRFgjLdLQQ9Zdh2rghYLKKumC6ybP8Uk0
DC4B8RDfOGko0R4cix2ybRGqBNmwma0WQqvhW7d1S9U6yaLqBqc9gdIKKAl9hjHb+hT0xTz0xzbJ
3XPSCuX5pCPywLFDsds0y1U8tv5Riq5excaU3bZG793YWvYL6Zefvkk3ZLlH/wZNiRs1QIMAbaJV
V5gZfMQW8Qgz8qkOYmCFKi4UgjYbKCX0bb8xs8jam2UXbGYvcfZNb8YXQ6Z7sJyc+DzocmORYSq5
aschuohcSIXFlIcPLXTeTZ1L6AJOB9K6hG9mTQS5Yx937+R8p4vYss0tISxRpBiQlTMsqkPWGC+R
TUDD1o2GjQTdeJZOU32ZNf2T7ZP3AAOYbylLcU8vc5iGOT4iOmfLQugVAGFIslvMcuJ1NQQtYr8N
/NsSf5JWVDpaHUEKY67R93bnm7eePScP3NqgblDlQ6BC76mI5MD6jQb6SlEAovagEKMLWSMr3IU2
wPoZmYGWSvOoadq+CBriwHyMDy0c07OgwHNcR6z6IfYrcZ8WehWDkvRiFPrYTtk38h3qWFxJOsix
19WAG8+5AOD41Ohhc84t6KyxZzD3gKm5V1SYnY1502z6cdrBJDyERQHGH8enxEKQsa1WFoDINIvB
K5icpImFUjL5mEfTGI9pVsHNjkkdG/N6whRWKynN9Lp9FaBehjqmfHcyudYCwF44syYEPL1VY46Y
E0hjg2xhTzxE8YZj4rqtvKe5TZ+rHlWHuSCP0ErQNyAtEA2s83evLX9FzgzUEQPkxB2hQIDfIn1F
jYNjV3NxpKr0Z5H6vIqNue9MAqAp+0ssjdYWOWNuazdxNz1LSKgOu6kX1DeuUSxNO931FbR/m47s
pL9qwUC5IWRQrCbdsvvVRuF1XCcX+pDcI9D11PryCYE/mCvSXyPXC23JujYaLIkHK8MhcVoi0XVh
ltM12lH3lk02K01WtVftRt25m8Z242TBYwjiX5rVojC6h2pE9nsgEyhz/Sak2EU3h9qyMFTRB1nO
3jav80Zycx85EnMyiWeQT/HJq+DgRXH1HE3EOjrIRq/TlpldAbBA4eQn2nqA+VOYvYZrYKqUwBwL
uhCgBjrOZgPqyKZw4VfaTVs5t15ZPLipt69y+JK63r9MFVyaIXjpDUqTFvX2EVY3Zp1Yieb2fg58
yoopEMMa3aCzcbCJwdvq3CxqRLkV3t57jKr+xg20+yY27qeixxExvhRtfXRaBNW6klQn+liQD/EY
nQxoEtBD8ZfwKOSAB6kH1P6wgMGmU1+686tI5q1Tz5xs5m0amiuETMDvcNxkIVmuJLvEXQvLT2CG
tifuedF3Arb7WRXjQg1unFseHXqMOpJxl1M4WqLKlKKt6+9mDRpCrRI48JJxY0qxC+aBuLJG5pJk
NwlD5z4l0+tIPDL0houweOP2Y26K1rjzO7th34nv8gSF7xEy8sIax8WU5/GCfAvSGqU4lFRuo2Ii
z0dyiaocPN3evMmhwKDc5dfYn6CaO5Kl0VA8wmrsVz1lK9fnem1kJuA5Gk+LSD9rKiSB1RXcTFxy
CeS3GsKKahwvlIqCUvRYdw6Y5AzIahnCogzvi4R9R7kxcl6dVxL7czOH5VLch1FxRNYzOTOl8exY
nEUoW8CcrwOxUGrnZUm5LxmZbXlVHls3u+9DhJVTBxpOUqBd6UsbuoTzaug5BgwVhAEdWpiSW5HA
DYCMLiMD7DMZDpIbV6PUuFxCAvXN7SC9cybgk0qMh5N1ZQ8W0dAY7k3gFm0EDjcd5x6yF5o+mgjL
dWJrgNwDdrBcx5gMcf3R5VWEBTM2M1/n5rWLp2GvD1bzmHCjFPawVmpnKvVKVHU16CM41Gy+SYMk
Op/g6S1DtsLIgWjcongamQ7MUw01s9ZMF9z1DNJikbPMxqZDHdfk8pYMz47bwChLwPcNTvsyNyjJ
JhbM4l5ZgyXkyuqmu63YyUFccuWz+DT/xu0CYgW/hqDHHmUCoAKe/mJongWGjMIcDLorM5woKrl2
tszAmczxiIYi2AOQ2Ij6sUCDrexdeGVquluD/0xugsi+PYI83GUkLrZBgvax6mHLmM4FlYtcr/do
Lx2qvMXkOFk17bQcDXEh0+4ZNBqbxwDjxa8dZJB+hEi5NBFmUWJ4S8KOamO2Z2geGy1APp2wyARu
3rrIJjaZqhN0z340/cI4LuQ0dQ/slkd70jeYHf+qEgRuWji4eM78yIEX552GRHM3ztStwInFXF8q
zXsMtOBtCstFqJu3ST3hi6IdqFvcyqHdxebUkf2PhkVpISBCznFhZeLcIwVbVOmdFQ435CvB/hUP
viJrFOnV1AR723XekPVbmIDNgP9VT06q72P0X9xsIoOE1tPs3qIxcNlQM5CJt0Yk+KZrMAQnJ7FQ
Z0MPf81Ma9IaMqs3VUug6NfGc2fD9yZ+3xKXAc6BbbaUCngUzvpVUNYZzsj8dB1vyrBsFmqMCM0f
QFjfaGJaGMb8oFHsHzt0yEZhHyKFo7aN5iLw87tgrm48GT51vbizx26fy+wiI83mzglbO7Qa9osc
s1PooRti42Nou3uz1c7nZIbywHFYwUViVS/91udl1eHdeke1/tj0AGRwSE7hEyWdmzqwlXqxdw0q
6dESeC6T2EWjTF+1PWiptj9C3vpZdZvE0d4qjp3AzimssjRyNHFekfbne/guuagqt6CdeMbff7Ue
okzFAxzJm2KebqaSquns19157sRAArj87W2QBmq98QlFhgU1t+Uc5LFw3ytE81Id41oKUBMQo5ql
1BmUEjm9UYMJb9UXo7jc99r1mGKtzpvhwDvWb5hgSJjtmHFG9lWLvGHyUzmW0ISLWit/IZGh/iWG
9kLNtBGYdgvajaeGRLpKoEf19VuQdQslY2Plwd7KvbNsAl19Y3ivkZYsvemaN899Tjz39d8fTj/Y
ZHW4mJBeBLn89u/OoDoPdoCQMbnhM3Ak0PIHmHlKOxuF6JVam2H7aKraYUKK4LomuuFTE/L//DWi
ehjnP/iWhYBYU8bL1Bhueb8ZmQFoFjW5On7MZV/nLxLKTJAVMX45gfHuNvwUwyLATrCaYwaMr6lP
zkk0Zznihm88NrEoqVye20+9Sx6zKKdnUvUoPF7N3lEkeBKZm9YtQC1uVOeOCJH7+gX/0hvvp/SB
cJUawhBHaaH2woswDpo4cFJRXrweph9VUfz3vOALDiJAPGsugoVfvwRuywUbSQ0XstsTDTnEYf9+
Sj6SQWm8AxanifEgS+xhXUJ0JCZ+Dyi0gcz5wU+rf/8eejo+lNNa/cU8p7kRShIzJpuqsym/oT/n
AfnS+E6NC+3XkAiNh86On1S/8IMju7GgbMGbUvNY2v09oyTJC9JTgpdTR74iMOWqV8YCGipHST8d
1K8zwEGl5tzvnlJrgRH4/Q/mqVZe8f+dU+3VqBsQQmr3trXNNV/VSNCL7tXpegWb3iTtwZ7vVbO2
E+9oafCvB6RE+Ek+nlflMdR0U4tQfa29p23aomP5k7fvnEd+ZALqwMhroDz5qYFcUifHW36C6ldC
HbIuyKwnK2ccb3mhMPDWRjyoV4/QoS9Qv+er+exs1cvxAer0j8jp8tsUitWLoeG1Vs2ybahG6sbk
qrtKUnPVt9cliq8e9ghQgdS6Vd3GN3sRLRwMYRlUJr6MLSSbGfgc+iMAsPS9YldmBmXV8Mjo0wZz
rQXmbmmXPE3Z/WhQA3GRLbkU0YXpKdlK3IgH/H4YaUY04mOwTDtv2Dls+0ImV/lInZgHmIsDYseL
ZPYRubfXHw8S9McAqkgRvTRxtDPYQaPhNqgQDic8hPrpv0/DSsgHiQUdncskoHPJbdM2kvpwpPDr
kQ8m+cqkUZMimutlr6QO5X3EPqNGkO7kLfhN5jPvTxJ0p84vcHFMFnWC8muem2wEE0LaBAtsO6p5
tb/wi7wAf9JbA8tEDBz57Sq3k23q/ejHS6275zPVMPApRvZ7bDpKaghx0Pv1S+G8tpO36cHpyoeQ
0oqaNmo8Q+7LsXETAM6GwISBd4QiI19Xr6TV/VYVSP/9BJp/LvIENDaegNhA2dN54aM1kt+CDh8D
dBKNBwdEivpEvg/IaeFN0V79uNqRUFMaCZ057pijaNaq2QvuJcnBwt/w1O0gtp3Oyp/J9kKe6wZx
kOCBRDVj34Xg1iq3KLAXRI4uzLnkinvVEBcfG3b3QArjjMOauywSH0xBAa7Yce/wzD7DYjziWSGd
A6oHBaHEZShksAIYki7Fsr5g5tT7yKT8b2QLzPMWTbyBe4jqbEy+/K3Vr+LCwgSabDzLnwFSf5n5
JvGztTPWZ8wZHlWtjS77GC2PylAzNh+L/veiUacOI8/uxk8F04A7nbtS257aODIc1V3CEdZqElFY
RR6F4VRrGfWmqkRNmjxP2mHuhcZiWKmQe1wnw4XqSQZHTXtXHFghKhDyubjzv0xQPsNudszcMPXO
LX2vx9SDp9uJazgPwVpQU4pNA2MAtWpYJvybUy0lMOtxxCwFKDJx4GU9/uT2BndTvbo2U4SuriIL
lUxmtdUcRwXQqq54Hr4wTOIxRUZS5y6EkvbaVV6LTXJu56+2/TMpIVwgCMDex8+q83sEycHxjMXp
YnIs9dqmdS3lfTO81Sh00qBeAdnX33k6Joqc4RnmK86mhtIVX8sZTsnFlS2uT6mcABxl6fWADVU7
9u+9KELpEBR0015Fxo0ru3e+h5XzmS8AnkcNxswrfZgJntBvBkYSGBuupJsWQo3gS5beIuF7q16T
55jJYdHDMGD4rYyDSCveigrwSwJYgsQYhtUg4y9HYwvqkYx6Dd+EIDarl6kZ7DxtnbXGxuvufn9G
ZFQoretHdP8uPKV4Sryl5rjHjFEnhNk+qMVoFGGyVK9oaViSdbfqo8sufvUq566iSTa0cFjWFrW5
ITevmGvqcTT0gtgOeFlOD8MH54ijU5Nyr8detOrJx5DZEWgaDlX7ECnSdozQoGZiEuFs6ak4b1W/
MTyjy0YS/rTNglKRhaGLe48AwiIf8IVmixv85CpGH3Hum6uyl+SD8fAN62n/MZysGLwx2X14ASZY
NxCKwAKi2jINS4bQEm9MTAIasF4rYaZo2Dx2KSqu3mGKL8ENLlUYaTcwFLN803ktNkMrF0eitMFp
gEgr6a7Rjd/zOWpP4LNHKnddQyDE5OOftMHiMmSD2C31MYY1rSBQND/53sQUgXrNo1lEOTxUo29K
b+drz437SGTB7uMVJqybe1xQPvbllgQEW5wK4NQETvwXzLfOOJp4WeWIkiVvakczfvCUXkWNbBuk
LFE4csTrzoyaMscEyw24t5qjraMOaphIZ0H55tnsDearuic2aUhN/JYdm29DM4BkArrReVN5iH93
K14hm75W2r4o/BDieAe15dkQVcgWvcyFOhb4jTpt1ylxCHpvaN6Q6PsgnMxQB+Md72Wa0bCTpC8i
nJsG9HOkuI5GCoA2e8ZACgX3oJ71xhjQgmoalS3vYDv4D7IKmBY9C4Z+UsunniJYdt21OqRyAToe
4JhN99D/JRp9TDx1rKktj65Ww9rzAKWOOu860PB8wAYG2SuvRyOsjhHRGS/VdJlyKKPgTM4KQGtj
Mx/p3SEDMNlt4KqqsE9HodOib0M9W0ZmvUocNPPLun3p9RUPOfNtT95DAF9CZwHfKVBKp+QNUEVt
F7gs3M1Wty2M4jB34F7VBWQIdtiDqcvU72gOwCR2Cc15GKANJh9sbgQ0zBsRYTKcAk5V0D6OI8AK
EBJ0lSCScB3qFmm0VtMaDDI2KReqD2rQHQSZ9IHhumdTS6qD92gJnVQ3iwkidUtIxj2KCcXnK3EA
dSJGEEjqjw0QSVYDtXu3qy6ZxSr+iK4HzqgKcTdiCm4YFaWe0TVwF0hIJre3KNqqLYvZRLfxENaI
80AP5LVMmn2LOTuzRb20CgAQ9UVtjwQUqFp+Z0SZQn2ZANYfmzPmJD8rtXyPYTWM5T1TjSmvrjgC
mDBTpA7NpYRiBIIvQmqBM1lHi4xf5/cYDmYQq6uh1uki8fCRWWOvUyNhmM9BZC1Z1CpBoGgzaMhQ
ukJOXGzpZUKVUN6otaFiMvs6QDvCGBuI17iqfezKqgXtum7Hex1iqORWxOvyRbUII2If9XSESR9j
xkSln/m+CB6UICnbJC4AOGXIpQERoxm3JQUpvVSCHBxhyUuDVdXcPZjms2jVjUzFj6rXmSgqjuYG
Y/++u/CxKlQguv0YpRaU4LzJwdLwJOzOLKgdzeI6vrHHdmVEUHAI+arxY3BMLioAqQgNUmfrGwXU
1mqPRvZbO7WLSTT7cUBsTB2ikYn0iwjd92YuoX+7io1HFq+KJxwy0YciMxBX1a7tE4Se0pbyfe2h
IxIPm9Yr9nplPQxxfFe24pc7D49BCytVjUqJR4VKonPju0gQLvo4OUMXIWkWo0e+F3wx3vSy+xU0
4oIqc8PgcZK5hk6JFRI6uqZEYObemvJl64eEV8Md2WhIfxIaeCLKPXfG9MxkB2rraV1CcwXHXynT
E9xoQwhLifKHXWh6cmf05iYtrVuyyoe8p/Lv98+UcbZ1p7XnHzcoiKdFWN8PZcG1cVxhjHVEcJm0
OVq66GU/IuJK2FJvRVrvM42nAAG0VctDzQ5d6psu9veONZJXJk2sjsxiuJsI6DvrVgWG3LcBYclj
J6gWaUkGPUFgZd5m9yoVk/XAuLjf1ECKKcZuHF2jhoF7gBFz4QCsedPrs6L0LtFkP+R22Z97Q/WE
zux1id+fp27MNVfuLKB7DHlUAwC4m+xmYy6cItw1zJLBay40Sm5Q6WHlYOrqTP6ZFPEFx/aZnsYv
rYU6bD5smxzhdbAhbIUmVhZxxh7ElO6bQVKhjs5VQIPe3M0oHbRYnKOhijRwyjI/eK6VtSxyxorO
EnER6AGgIys5TekPXI1wqymf0CCF9SnLh0Fz3usC5gYlleu5ce+80VmruaYe38jh738cyVPwHhF/
TjrIds6fX4hIwL5zFj4nc14jhQNGxwOyb3fBI/jrexW/FhW4QEh8cVU3aPY6+w7bBvC/F5YGq9F2
Y4RzUJ4Z8/toNu4Kbzq2qnThefAnFNCshxYU9N0R8y1qDo0Fpt5HwKN0Idg2lO/CqefYHyEJpksd
HRu8g7C06sXFTE76rEpxldD78BJbu/FITaNbV459q66ks7JUFglF42yulKfsCmkGJFQSrtXZwRbB
sVMkOvZNm320Td11iaoFt6ngDpMS7iiCRepU89oew/K8JJkxhPaj9KJ3SV53SThz7rr1OidJZiTt
m68FGclJ86yDTRThPC6EwV46B4txYsWRdAUVxh7TEDtosX8PpeUla1BBSiZj9XFvQ9cx78eVNPuV
Or2GdthnBNaehXSvXvbHAse8jT/ryDTm4caV82YW2Yvlh4y+OQBSG1qoXhRh1nnWuYtKUOOUDQmF
tPbRLhbPPfBjgFGbcUagIG6t3VRj8xKMr4HhwS72NCSyowrfWFFeI8r/w+7b54I13PfJHqDthliK
DBA7UtUdUGgBw4IdtROkV2b8isjOruUcaRz7qE5FV2/IIQR3qlBuaGRdy36Xo+F3NurehecTXsLL
bAIUGUA9R8q5E32us0AGHMLZsiEVVbL3+W2zV3uBZJ+uESpR2YMK5GNsavdul/wyIFI5iHFgLXcI
UWEbMmo6brkNpVzi1LAKXf1XRLoyMzx0jtKdH6BZocuXREw3qda8+PFEWl9/A5RCVg6Dn3LEItTf
tyCGgAf8UjMkSZo7obeHNLeuRQ6BshwvqOMf9AZpf5PMC8DKRMv2DuRA14w2YRJwGXHXujQfTE6V
VIm82qjqQolGUOHIWTTr1Xqgaiaw9A6Bvp5T7L2y6vznaMMYMGBWVchK4Vy31D7uot1ubNxtSfys
pqsOVwXDzP3gyY1kfo5F/nFeAoM9DHN83TXU3ByE8Ak+8hoOd8XMkuC+ZuKLNo8RQ2436gPjMnhv
eiy5wuAyVkBar1TgM7RXNNWHaMWXw+SfT4NO9c141DsimhRajGD6N6wwN+svsmhecRXcqrltxuZF
lNo3sSvvcr5OSetSZaAqdjKnDNk2wvc8qp5Gt1yHdrSiQLVWwSJXKu18ssjykXzxjBnJ5ppzXrsZ
IVNIm3JviUq0l6HEPgIlaNZqEssUi0VHHIOhuABqsk8B35+RGQd3JOQ1IEaQ3Fw/IxeSaVDpBzUs
TewtNFtf2YFY96ACBrTzZr14NBHhsgSyuy3p99pf4QIA2QiUaVothT9+VCvDbF6HdbNVY6Ym98jJ
njrDfT8E55K1WFggwft8L9nxYpC8Kgp3GR08BJcdi7/pNEX8OsvqYTvimBXm5u6jY6xkrQIMo3Lf
0TVZaHH4ovYWE+x0lhhLaF4Lw5m3SWhfePhBxswKNxE7svPPIVs3MBSHRI69atv0GCUhoo/dpSnt
fe7AAbPDywHi2KRlaCIjBswsIBp3neEOeyfyzvnKBN7VwQ/1UexhCWyloPhulwvJEai+pyLfbhZX
gguZ7jbsx4oIVu/wUGONJv5P9aL6EOxRebgcZHvrBNFF0eBvyR2XM1Quymi6U5lMD9PRPijWTmhd
TA0mvOpV7JJ0jh2T7Mh3Tjm/5b53FQXhNp2CIw6WZ71nbsuQ029uH0Ti4Ynrb9SKryfuHDrSw4BD
KJhSA3Z2fUi4MiYIgKj0MgoDwRkBxB6jpJ2AtJHoFhJH/CMOspUnRg5Oc6GeQY8q6qQYQRkJylL9
ukYMAkTIc41gfJxXawNI8NiJV8wR7rMGz8E5+Jn22iGYgLw1VviI48AGBYnbFlVO03Ezrkz9Ie2D
pwSwS18nd+jP79gvNrFrQbPBaAyvgXHO7+BhXxrS3hYUhtTuWfrpWyaiJzuzL8py2sWQUwYOSJWr
cpSMV8SttJprKoToVJTMkEJVIbs9xXYwqN4CQO6xmzH+qs11KvIS9yq5tErkRNQcVceTGXRHYwSV
wWbuxVR42bIioJphVl46Sha7xCSp4ZuSSV6I6H3A0ALhzQWy+KhPV3s0tSB6UKnHY0tWUMXRW0RQ
BqhS/VPVQkJC9zEa13Om4BfjxdAN6kIfAoN3U9Q0m2GXciA3vnZQ2yjaA+RAa/uhrf2jGoWObFvd
e+sAW5SPgRSsRAvGGmCeG2lTBSmkuesHb5ch7lC3aMWh8hexS+dY3qudv5Q+eBoSUakIL5pUf48Z
rCKUa9OgdozaQ+aK+yIMn2ISh4Ele4KmcAfZbyPs4d3J5Y1u9Nhvj/vUrfeCrdbi/Il4ryAT+wYh
INMCpsPePtrmDYR0exmm/jbBYIBSmX+lcqFha8Lbz3ch21dgNQd1Otg5rvKWwfdfEdi8d2S4/lcz
DZnsODFvo9Jjd563UK1R15jO/xXGqZlAmJlvq6mkrvojpP7/z3/8r//7f97H/x38LI4Fi6TI/5F3
0B6ivG3+65/OP/9BVKi+uv3xX/+UriVtk3uG8AxdCF1Ij++/v95EecAPG/9CZCOORpgrRwYSr5y0
1Oyr2ukmHsJky7GN4vzrBuX/36DQdcexdUAKwnSMvxvkRmYZuYePSNAMF1aKBkyPfVBSBO+617+B
Ojp83Z7xyRsK3fMs07AM3QO5+HeDbpzOSV7F8AXbqtr7U43DKpoDKxIiBYl5M3zVfY1rxBy2r2HO
ZhO5MztD3WNdT4zDzCjbV9djeQV93D4bejccv35E65MuMWC2Y9+jOyZd8/cTwgrqSssM4iPq/Cs9
Ne/w5vz5dROG+oyTcRaGqTPCpi08Sz/p9kBqBkCgoLjmVuyQf+85rTWC19Yy9lQnVJnMKqNz5ZBB
QkwnquL2PtRvKv3+zaPonzyKYBxMMlOOBXni79e1IQGC1vPTY2Al3hKjkSfLSZydE3sTCbsuJ+E2
oi8feIdi1tehUbvf9Lfx2RwUpueoLpeea59MCSBfEIu1LDuKyb30muqI6ccy1VAVrN07xxEvjuh2
kx2sLEokyvMyqAPgtBScbf9SAi3pMo7kaNx+3TOfjZFgFTqSJ3NN82SMei8vo5oVdxyFbl3O/NQP
cGj+Xdh7/f7rpgz1WafzwUa61TI83ea/k3VvZRknTewD0ieNCtt46eLN3cJmGjk7zBrE+tzPz90Y
XeuCnEUxYkz29SN8Nusd3aJp27E80z15gj6H1l+1UuKIjMQRMfKZ1zrlN7vNZ4ufzvQ8KWzbMcXJ
SJcO3huumaVHP0ZgTeMqiQhoUh6KdsTzwrDl9dcvZXw2uR32Ne4hlsFSPmkQx4vJMtA9PVpmtclA
0iQ2l3UK5yOHuBVAV/AHb+sCF/zP5o/UdWk4bM7C9tS0/2Mvj9Iol1YQkeqAlu+281PjNC8TVYWv
39H9ZOpIlo6lg8hASuSkmV6OwxRnoc6FfXqaAYS7jQSp0CIVA6tgcHYIWnwzjJ8tWJcwSKh9nKzU
yZZRQi3Nq7APrjNnWBoqXtXDq4KtyRxzqu9QX75+RTX3TleHy9Q0JUB5W7dO5qardbGDDHF6LNr6
FgPi6ygh3wuR/S6JhgctMK9dq7xVl4Ov2/10WXq6sAQLwiXQPn3RPNBQlYZQ0pvZA76V2wbtRi+L
l4hrHHyVdiLlLeAoGZgpTYm2+qZ9NT1PXtzirQ2ewHJc2z4Z2xjJ32GIvPA41yTfJmFK+JRZfTnN
lnlblPjYcH6TaLSc6krMsCw6PXPIzLj6W2I1Oddf1/1mSX2yT1gcW4AWCZwFG/bfs7pMk2L2ZWEf
M7O6DX3v1c+a6Jv59cnOS3xgsvF6wtIt86TbHTT53DzSwmPflGuIrJdjj6HmWNx93b2fTGPeggPH
cXW2iNOD3k7SvDBy/D3QZ83PSpn/CgJyjlKiGkr15b4ek3j9dZOfLFYERmyDLtQd3lBtkH/sCTWW
rh0czPnYVdBZpXYpqEdh70x9BrLOXLzh8vB1i5+snb9aVE/0R4tBbyPggwDdsSaUT8Ye8rizQ+Lu
Ik+SDIREuFe+FvowXH7d7idbvcWhbuu6blmWJ07mCTD0tvChcBxrLNg6D1fiODmMbrdN6/Cbpj5b
pijomJ5wEEckjXeyy7ut6yN3WkVHfyB/N1EIybt2XbDNq0u6ihxyaH8qSWCRv+UK/B/08Z/tqzXz
Rx/rXRslmtLNL8b5EpIHCnzFlsN2UeI+PCGcl0Ydyinku77u48/GVghHSE5U0+Cc+7vdSSa1i0h9
dJzcaF+P05JzAk/zftcULai8HHeiyt6r2/nX7X42i4XNEW64jiFs82Q/broswKM8i44qZyaxc2k6
BXMF4U+8ioH0AYe9i6+b/PRV/6dJoQ76P7o4tsK67yB1HHNEzB2JEUrkFGuq5Q/q8om+wz7PrX0k
taev2/3mVcVJEGg6yHwb+KYew5gdN2quATzsDW6aKlXkBekmAg/1dZOfvaqtc77qjmsRP5yMqlNq
sLxw1jsCG0D1Jdt26CCqWYTt+QqXlWUOV7WJs9evm/1swTqGa5iGa9GBp6GSSMkaolgTHo2S60ZY
EZvFQ6WvB4wXzDP04klcft3iZ9u8Q9RLJGG7nnsaIBlIEaZZxzZfOc7VPJkvHtIsGXfPb9r5LAq0
HLgJzB9huuZpj0J3q0sA+8zXsXtVKedwxKEqrY1bQUaAvPYD2kyHThpHVBy+Gc3PX/J/2j7ZGzCe
Rmy8CNib+mBri+wXCJM3lUL6D/rScUzTtlzuD6cXSryLPGcc6EtKZ5fWXNyoHBouO1dfN/PZcnCQ
HXYMy2bLdU5WfgpHnm9FOIRgmFSL+Rh5FvzZMn+cJptDc8S1oPkmZfDpxJTE7sQCqIKc7jYD2YFg
rBg9SpnYLuboB+FOIftFUujfnSQm28hpwEXY8d9tnS73hgxmkAhGS69B3sNOi2J3JYhwVZJNpe07
KA1u0rwqwooP46Cuq292nE9Psz+fQT3jH1vdkGPT2wr6GI4ertLGPstwlJcSbIsTko+n5q+q3WWD
l2MDubwz0+8WzHfdcDJpcW6eHVkn8GZxPQabAjidwj9/BkCDHHTM1ddq5wLiLJZ4/0lKgnCX3c9Q
FydkIv7uAaPvcjz1LCbzbGLSnIbxEuYr2F30ZsCNNiU2YXq+mPA93/bVlF4PES5uX8/0z9Yttzfb
tdkQeZaTjT/3MsNvoOggTwCnGJF1VNdJWQ+Uzr5u6LPpLS1acGnK5p3/flkzC8YWHi5LSst3TWus
s3LgdZPrMRbfNPXp1PqzLTXuf0wtVKinEIUbApXaRS9WXuaev1cBGl7TV3XQ/Bq6HruFFJngcc8J
983u8Vnay3Lh3kJjJraHt/13+wikQoEA0HMERHWe5PZbAIzZA1gFP+SAoBiC1tTktP5+dPFmY4Ne
xnq7S1Bl0rzmbkb9+uu+/2w7c10yHkKSeCKG+vt5jDlxM7Jz81EH8h1aZ6n9gGJHia5T2Eog0d9s
0mrZnO4uns2lS5g2e/XpnGoqDjddVMlRsSANs7tvXHQqv36lT+atTcBPOtfBq8M5PVSdiIylDGYC
FoDAyIcs9KTYChxEvm7ms6kE7cfwLEtIm1DlZCgdt0IPLHXz6wCf2Oka0JCCBwFnBrvDlRr9jAkm
BZJo4zcv+EknOiSQde5rkqvFacZ6FnglZaUouJNDTZ0tfBRrzfe/eb9P7obqfsZNTTgG1zXVzX+s
lFpkw5Bg/XyETA0rOs/2+IbtOXzX+OmCSmwWX/fnJ7sAywGgvWkKlxP25LqUatBavXQEoxM6j9JF
VoJVqUXZJW6w1Tc9+Mm7EY+Q4qO+IJj9JwGmWVuArlCeOyZUlFXFvoJBDrLLWbZJeUfe4JsD/OP+
dTLvufPqnuXaDL17Ou9RRunkgGbfdVe54UviTSgLjl4ByzWX2i1+koMPRFvjfmjhGNAEAqp571X5
49yN/4+089qRW8my6BcRoAkyyNf0WS6zqlRyL4R0pUvvPb9+FjWYmSomkQn1oNFXuGi0IiMY9px9
1jbf2qDGwi0KmubGab8wkxx2d9aiqRF3nT8bZebnYTTW6GQ5gn4qAR43qS/M4/Uvu7AgP7Qym0l9
1KbUj9fKCaNZdS8bzXqC923vw1jzboSRpzV3Mc7vOjRNsneTlgLvFAWnOuHdggNolz3ldZ/dRLaw
p+0fAdXyYKz7HWVyL9f7uHTD/tDJaaN913KmJWVS2Lp/hmgI7JOS+lxdU4CysRUUr9lbl4TPRLN2
RZ58ud700ke0dO6iptQ5r+exIg2mWGvnqn0SMF0OmYojtwvP6sZHXNruHKaJzX1E4+iaPyGCSqSq
Z8f2SUbhuXMxUKC7u0SpdrprP7Vp8YnS6ru+B52oFRvsM/5+P+LWTdBccili25utWVeN0Oa5aX8e
DItqivghjpVXKa2TP2EXCxyUrw/r0h7hTINqkKIytPkeAYtEpUjatE91m0NiFeUnQZx1rZDtHxEg
+KW4MXdvNTh953czqIfp67tUEJ1rKo9G1TwL03pKs/Y+qqudWY/6jQ4uTNkpWqSSdhLcvMh5fGww
zGKvUhELnF0jx6RDYJH5hso+tfXvvW0duICfpkIzMyhvXDoue/qhYXMWynACNXWMaZUi5Z3EKiT6
kNfdwcWdag2uf8bL1WGphsbbz+JCTZRoNm1800iVLk68s5rrBjpeu34A1pSu/74VC0SQpXJXJhMx
u0a5kJOwaraxigzQHILjCTbqxE283srCGrTgb9g6IQNy45Yz22QoME56S3T2KVahxobKLkiDXYeB
Q1QXnxoX19iq3TAeL6be7Sxz/HS9/cuN/H3z7DUfJ4yHEqVy8Us6B2b2xC2b0jnEX1Zpljc6ermN
W4R/eGPDDYXrP7+Vdl1Xxb0Z2CfwLassJ6TGDPlveXaZfLGDSYd+vWvTwfDx4OBKJaTGOjAFgafZ
GYVNljvi59qTYPHuMgOxLIpMvcx2naXtrze1tO40R7cEcDaHl/Y80dh4VhmLQu/OiC5TnA+cnIxF
pMLY8KL6d98JjAyURqM0Q9qvurBIigdcFW78ioWPya9wQBkAsBIXd6ACKzlVC6vq7E6oQLT56o7Z
tcbRQ6cULrPPuDasm2h48MQJEtEjJRsNtRBEAK7/kMsXyHSH5o5pI8KwubjPJhVmKmMdhNVZZjYu
iIkQMJthsBvAglb6AO4jHsETYHuS3/oQC1IMC0rUJPowmG/q/M7ZREkMZ7QzT06v5c8kQ11ExpCp
RFVAXBG4SWpm9glQE3Z7SRt/DpQWxWNW1Pp5CE0U1HXrGeuujc2j7ak19vUVhQ7eiIOp2nBlc1Xn
l1qbkxdeTQ1egSegByPr3ufFe2+rqr8hBfGSNTYQAaB/x4yaiHXpJ3xxnn579kUQKBF/UdDk1Vdr
SOHLuF6JWmqwfzSZGT/bEH4okgXxUBv2VL5es/0EkdzjkJ0/yqyMd9lQ6hvhF/UmDSJ7I9mrKJ7R
tZc8TtpdN+YN4AdLnbw4QDkNJmW7ZhUYj5nTIgNVE+Mp9BDr5VbVPrRx4X6vOx9nLyumJtF0KGko
xg3+Tb+iuKiYJQplPWkSqCAibAtbrCoEwS67Z4YyfUhDcDi8JXBa1MPh2ERdd2RHDanoKD5rjQvo
CSvnBwaJyiQlqqnAtYznXpr5G88e9y7TDbFWG+obvFHvoBihy3Makf1UQpmDx6dCL+/wiCx7nJu5
GXWrkIjoc6l7dCVATRxhGQhaPcdY2kRKPkAIu+9Tje9tuX70qoFJ3eWxihN91yiHPmlwUHBSXB3y
3t3bZjO8emiXmlUAnWoz8pe9tbWr3rjqaPrlbqSrFrbBUuNijlro45oYwl6X+Cz6ZwtXqyxpn2Ax
bkQ1eWlO5S9p89W0fyQaBmkl9KGbuo+F81l3JMtB6ILs4/yBmTTm2I+Ba5/yyTLB8rDSCbQYdGWB
YS3RGnfvirg6XN8HFvYjTEd0wyHZS2Rgvg8Yeo3hhY9TaVVL7yHXgwEfN0tsC1Nrbmz2C/1D5oPo
lsSytBjjj8MLa5n3B4ZqZw97Y5A9Q189RplJEufgBf9JvyQBCR7qRFVJBH5srNN6L65iBG2xaTLr
DB/bHsd/TPVh+/cD6EyNOMiqdPhKs4akL41oKC2oCeW279uTklgOJHnzn+vtLDxmuStybPC5HNW5
iLSn/iBdDubwrEtqI3Ez8cBnlz0AT8AnWvwFlweKRT31vm8/oeekPsO9sXP/mQyz45qfIIkkMQVQ
bc0GVav1kusBP2GoNCiMOrRjKsdH6kLhF5VEgNah7gPz6aHrdGHhblwp0o2dldXnTrjFxnWqcVuE
aXvGDDO/K8E5wd73xGNEQBdsFa9HOLnepk5zey18aOC8ejBh17XuKaWO/Im4MzefGoWBEqgWOl1Z
3IgZLNxIhMOhpBGlsHmFzD6n3lGCEoxko3rVhuUlMqq88cjdqAq8l1YpbxzDC/dkmhMkNRxNn4SJ
H2cPYUdsF1SFaG+I34+ax+lDUCa34n9Li5wrByIdIsq6mMdB3LiiZjPSg7OeDS8jZmBJNLwGmjhe
n6K3mpn213dPKcWKyBr2eXi28FuE5N74+aujtSGoyDT/fr2thYEjQE/01NA17jDzfUshS+QXZuGf
h3asV6oTPQrFjDfXG5lGfzbfTXZFgWKSLYSQ/McOOaVlx7InKyOTLHyOMMFel9RoEfxzui003X4j
dTx93KLvtlXl5TeaXxhPmic0z51kWnKzydF0hV2k1uCfwyYDBOjDqY/NBzXxhhu30oWd+X1DcvbC
UGI/x9KWTFcb6k9xHD/6I9aajvfo29gPalZY32hw6eu965mcPdyCutDUdhLalHVx72ftM+vsZjZn
6euhd+HGL9mXSal8/HqWGaUU0ar+mY3yXDaHCk369AcaheGHGqsPhoUM5iD7YNs10AcJqSjfMZQ+
8IdWf87776A7/n5CscpNjTA8ifb5g1UETBrDtb1zxXMuMwZsM2A5r/oBszSHMgyz3rchKWIs7W/s
3Qv72vTC4nJjadOMmo24HsfSHftGPrs+jNMYORBENcX+R/Ft8ykyzVt7gbX0id83ONsMeFxYneA4
OJuFzKBehMEaowmfyk67PZgGbp3tkIL7LnTvkXdSfyxGzEZFUshjW7UjdcrgauwswTxNh9/dw9mc
rIN1udP1MtHXUYwpItWX1h5eVvqED0sDI7ELHhWFCjLqI1QKCLU837W5Q2UIhhYrvYB1FnpRtjYC
Jd9ajdo/WW1f7i1PG171NFDR8ECvclp7uC+VyXuaUyCENZsRVOC8ML6Cpi2wF6g7gIox1kimit2K
jlXKviyBRduUjtnY3lo4hDzqXH0PmgmGQmki/bGxGuOt1IenWmueI4TP+z/iOqwoHsaOEqaSmles
IbCHkm1X8ZtuyhmXAhlcidhLDJ6/U5rz44oIoyzzEqdhRUDa87pi21Tub5v6JV3jBczkg4xYQ0KA
SOtjUSHSG3m4pQ2NWcgPQDPkXAQYEvA6qqx8i5et/sPvW2ur+oxfK4z47++aJjIhA1WzQ3JkHp3N
ZGc4QGEIfgtMvWTOCu8PyMgD6vFvruqltWVaGoEhk38Qvfw4rHmqFcHYx+YpRH22IsyVrOs2/erE
2c/GQbJzfQ9ZWljEnCmeIJRhUq7xsTXPDbVctol1iu2m3Iahpm9kqdo3BnDpuonu00RvyfFnEPyd
NVOSKyx6BzRc3L2OKvSUttiOfvENmzVweqZ8oujsEBTWTmRiBbh3j4z7ZA/6jfjscnf/73dM//u7
SwXvoZSVGIbn2lJs8CDYsLlF9np9TBcnJl4L0iYJBoF21llkDdSEtWxWSq7e6Q2ItKjCcdX4fL2Z
pRMJswOTm4uKIsicHeiOOcQdjNngXDTulO4+xzXeHu1dV3gbLZb/wmQlzi+iGzNmoVmeDIL0Aa8h
7OFnyz5IJNZfYxOfax3orWEjYU78fKWIYNckyrPv64/YQj+NUba93t/LYeU5qyMxIIWBoGxe4iFk
54ZZKShH7IZNq/2YKmU5ga83ctk7GnHYTsgW8H6eZyi6zCvVNin6s2EV2b2lVf3dAIjtZ4wX48bx
VYr/vNhy76UMYfL6bXhjU1toXyf4YPNiZ2tV51d4nSgQlTtdd65a6HtTfMQverCWA9Xw7Z6XoYMB
tfIwsi2ur/d8YXh5SqOGn+on9As5fOmJtmla0PXYSK+iBCvP4QDd7cbsudzdEKCrlAr9qRLjj48L
kGw11sNt0J0Nz/htQTWv7LgGO1yaqyAzoxt9WmyNoUCVR+qWDP/H1gZip1FVet05kNlzw9qgFC1Z
t6V559e33hAL40eQB82h86cmbN5WksmkGyKrPVe+2t3rqH+4H1oGtLk+21z/VJc3bElSbAqyTLpD
soYfu5W3JF0Nb/TOeIR8zVGOOmgqXdLtfdZva9+9MScXQlmSvUxQ8EIp2aWSfaxHExMQzZ1C+eOr
WcqN0X4rLBGesrzo9qUVxpsq1oBlIA1/KiZLn1xRCfxVlnuj6wtlVtNvsek0NUI2L7aPfY8zEfqx
/4es42/1MdMwanPv4MmvwbceSk0+Ohik8rBv1jGWfxrFMbXjnwpncmsBPke55H8wp20V3Q3fgv9e
FBNYvU9msQvcE2G9iUsGlxbjjlv5lMuji35PDRDRQwI633etCC56aOrylIzyTUOCrobihpRgYbkg
POcNTDSdlM18bEPgcrB0SMfG5kgZvfFvImKw3uHOHLKX61N44fZId961NTuJEyX3BEW69Rk2/U9N
jY6RDJIVGKgHHzTMinDzY6HYeJ6Uv7TSolAO7Mb1n7A4oP9dq0q1/0WAVobABkWqV2eBALqHxBjf
lDEt7ObMCy7JqmRAL85KoxyTvBYkLl0PENvKweRmmycVRVuoDFa1HgaTY3Wy0z05rgg9NLeC0Atf
FLkx+SXmC4m4eXGI44W4DQPdPGd57mHOCVBQD16UpNwUfnkgZf7okBkePBvIgHVXEAoDX0/hslCe
Wq15UUKQmVUT3VjEC/sXJRUkrAmEoO+aX5AsxWgcO3YtQL9Bti/Rvq9dxaTkXPrF1nbgSbnpGN2I
xS3MONKR3Mj4Gpzw9lxcbHiV6UI0mILTuNM0WJ6vmlFr17mtiK8kZ5SDtNN2Vydx/WCPItjkJT8n
b6F2XZ94lyfFlF4mSMdeSpZy/nDSeJUlfY1KKmjUJ6dU7kovO/RGcOPjLzZjM76UxE4n0+yiJjUe
rXFCM4D5Ei98I986lMWX631ZSITSmXet6B/3Y2VwsRbRMbjsq+bJ15NvSqB8IU630YdoOzbGMQdX
aHb2Fws6xPW2LxcwTaMBQ/loTwtsWn3vLvOd5Q5WVVXuqTApDixMmz2kuxVculxBUyMS/QFJZesi
Im8wORs7w/kiphRqpWq4WE+skEiLP7dNbtyYGkutkcImVkxtGpmU2TcTRTwoit7RWuE/6EX1YFtA
rsp8V+q3SuCWpoczFQST5J/KuGYHqWxsNLTwoaD5QeEa4mbb6OpPNZfHG19JX/pOyGTRBZOIQu44
v4WJeNACt+H6MLm8GxGcP/LlCS7wDr7TWaStrJ5ny6Dee97wK/Dz+K5SsflIlPp3ElY/8rDuV1aT
fg1z95OFkNGpzHbfdt2XyDMfSx5XQQd4P9Yg5cjyOW6cXSXEH66QpTtrf5RPwCzeNCYkF4Z1WeVQ
jLFMA1ZEzWOkEqCowpeqnczAfODGxqsftvgX+eYRb/pd1fsgLdR/Wq0ik8u/9G53auvgs+FZXzwX
YpltYWTaNTiMD+ZvaYGvyYpTq5lfSwWqnqN/GdsMMbJyiO3qBb3mHtenrdKR7Wxs8ERck0i75A8q
eHToxYmNtzt4JL07mlX8RvEjxEaHgyJ6abURyrnywD3voGjeUzi2LxPkyfGCn2VCaQuEI5xt088j
RQbDZADQh6R1olRs4hzKieuAjtPfpubxJNrlwnitamykTZxXfbwXgUI+QE54xOXJIKKX5+S7Y9xO
Pb1bI8+576S5j81oGzryO5D2sw9tZgisjSio7RnL7+koj0mpHSjgPRmljyUo4iAvvmc4QU+GpQY0
qN92eOhgKmStVMX81zaTuzorfzSKuY2purAR+2at+Yrrb7Ax/OYRqt+djZVyOfD2KsJirbgUzut6
fqz10VjpmK7LqHiZ+qZ79dEJMWlwsl09GSlk9RYfep8qKygjpYB/mWINuErJvUNiDQ+qgoFE20RH
S/G+YGH7nNTNT5Sa2mrQWwyjinwIV7kYlC1lvelm1CYsSFm0KwNLmG1XpvYeA0C8sktOVDeGpo/f
xfQgZjPn7g4qpFK+5kFcbXPLBEblKu63pJvCeqhHVmY26GfhturveBgVTMgTw4B0XASb0FUc8t/j
WIEvVYJjOlQ4BLWDaFeVHTVYQFSB+qBL2ye71eWg6vg7iyDGjhyA11PPpxgDx34KBtfHdsUEiBWZ
k6oA1RNErkR/8IIW/vpQxNVjxmXwBbZ/slVipcdy01A/GWZo7NDsfk1Jc+pivK/87rMVyeOEnWoH
de8O7t7zx8+mlWOyEp9qLX3sdB/8sb/Xc7hLpXbfB3IXcuoEZXdyA2pgw/4unxyPXcf7qvfKOsZG
Y5oMfmWdy0J/kEb1u/D6R7+2T4FRv/WJPAUcLdCSHydnomgo7rIq/Gf6tnWjbTwubq1efU7T9oef
Reci1veFgzVZJcdfETv1YOMdm+CEtg6LaQ/xRLYqiiDHhx3XCdtp95odncLBurc7MK610J+DODk3
guCQ7Ln8ipIXsGUBe3P8H14P6Ft1fpOgxUNd9Y652RKMqHGUsp2HMdfubE0BAKB9T9Xx8+A2LCog
iia+uEGg3wNhgBGE/0Qqzp2vbjAw+uQb2r5GPWcOxmkQ0VudaU9Og+PghIJRK5nCAx2+acUYr0ov
f2x0/7MV20+dp1JsqyYPQuqPtmn/azvg/s3oQDYXR95avxMy/Or64wPuZv8M9RCtLJQHmmOe3dyL
WYqTz611Fyv1WQe05Fr4j8pggpj4D1Ac4tX0A70CnFAzuYQahy5WD1gife9Cczdm2dZIQCUqEoZ4
PajWJ8LASI60XVe0PwEkqbsqsdYUK2AzbH03wdxIP8G/uOje/CHcRIN9nCbE5BXW5eU/EZMEfuQn
X9Oe1ajB/Eg7hvhVlJH1byW7p9h1Pnu699QwFgk4WC9NXvKkB+eNJfAaK/UEo0/s3mL7sUfl4voY
EVnueJRue58E+p//T5N3R9+wPhlxfMDi54WkIjmESp5cQx6h39brskU5g3HmuvUBfQrsa7ZMvK0h
4t3YKvexGE9C8fdejsYnaVCBD2vVciGZxx4blffF5tIzDVvZSdCvw3ikRi9eGSyQWvO/tgq8PStk
mbcpldm480JUEzgY1iZ8PN68a+hNHV4eBCgMiD6mgQb4+kl8ee3mxUUSeqrSofptfu+04eqBHBjH
E9qdiYuf4oKpsrGMTk3G0eD1I+y62F9vdOGaYXDZ5gFCBIEKldklra6zwBZhaZ/Qj98bUfpdKs0W
7eiNwO5iMygZLEsSPBfzu6DmExRJK1ueCEIUBgqwFXqv6z1ZuJsZpAD+pwlnltfEVo98CpGmE5CH
dabkD76lHkVqH9TwlrDvT4Xex1wxo8UTnJH7I9OYXZmyqHTDNmuYnayzX0WcIE9QQly1cmGt2z4l
8Siq4IAjJwaOatpSmx31RzMyo29RRrmrVqeQ9puSWwCWhZiEN974Szfc7DV2q+hXQjzsfgit9KBa
hI58qtwfsVXCHAq3gPs8yJxNX7TBAQ/f6Oy5lbkutQg1lzU0+xyy8Y2XysIFkUoOLhATUWUKC3y8
yBsKRr9uYCIDx4KhZTU70Y0Q1tLUN+HfgE9hYM158huc8NgD9/0zPeoVd0/CM2yuN0vTlnoyFYkg
bicyzw3+Y08sJ+hVo3a9szS68amVvXmf5biprrE+3OVkBbap6wJhDUT0QmJYmJ11NJ3MmYir7p0z
GuyUdpq+XZ+5C70XAICohkazTRRvNpsSLdYC3oLeObetc2DjYY3H7ToTEOKbcdsH+ufr7S0sRoSB
2hSq4otejAK5HQ0/JUM5oQo1Dlz+vb2fk6htSbPe2NMWivEoL/+/tuZqg0wkLAw19M4AJuvT4AX1
nUnmY6eWIv9Okq0k/Q0ByPGdZt9hWbqXugJHfVD6n7YFf8uys2ZXRloFUxoc5/9rIObKBBnIAh8h
Bn5yo+DMgHmtJzcyFouDjR6HPBPxnQvkkRaqOToAqZykxKeztOLvFXbaDhTn633Rprk725NI3sES
Q3BAUd58lZoSFZyvJNSzVv4AYDdeGzL8kpTuL9wo8f3WzRxeO6zbqG3FOgrHHC9Cgcda5oeb3HIm
Z9/O3BiVVa+oTEvXQavLeyQ5xS4r1RsjvzTltQnsYqgS5s1csTd4MFqL3EfmXvhfc1W918L6IcwF
bhvGXk+7G2fDwronqfm/zc2rIYzc6UpsyvxzHJhgmVrTW49Bc1N1Pj3/Lz4BFB3BcwNU0nwhl32C
jqamV+GgVRCsGWYevYEXHCSIh5XKxazUmgYHp4HoqU6aVe9+XJ8GSz2F9UaqiNrMSyJK2NujUWQE
u6dr7JQAvx24WorUcU2ZKvTZtsDzzKIgSeF1lW568qSqHmbvhd1tAni5z2MTNBs3w9epMeruMWxg
oMRx9GYMFi+aHt3U9b4uTCI8Dxwy8dyXSLLO9s1O9mo9upZyIl65y3Ttzmp5cUalurFS5RmT2/rW
brYwusRrKdUkkcSKmOc4i5LH2VgO2qlPCEwithY8e3kvRd9Vw/9CTPUXznYHOcqdGaprNY+OvEkf
1MbdTJfy671f/C3ChKUmSAuCGPp4lmlRk7Z+GvtnQbYBlKHVgZqW++uNXO5e0BMRME35QK4A83tb
0HmxyMcSaUUnXsPM27e+9kxQ8cb5v9CMrhLrmrJG/Fxn1hcPVAWvbQvGTKSpT5NF4xFqvbhzR8v+
fb1HYop4flykxO0IdP2Zvbqcj1vXRK4LHNI89bWRbOLEqCg4q90VZM/x0VCgSwRI0nmv69gKqVHu
/GjVqr+H9Qkm18Iqpq3IajmaAcG3cbTvUzoM1x21cw+aSnwz4pJBILL+HQr8UseyD7cFOsnNWBTI
kNxhfKocUKF9asd7fcChxY6C5BBQULDGTVF7aGKVaJJdh49BGSokqqpxZwVy2HqeNf4bZXGIHD0I
nww9Dz5puRPATQ2L4/VRulxaU70IGtKJ+TbhIz9OrrTRhHSURDv5buFgwtSlj8PQ4Bo7eSIF+6bo
sr/VeE7l+kw05jLEygvcT6Kw3xRFhz9KbmBYlrrdru+z8/VuXZyRUyOTOgIpjY0kadatUGZB2Kk5
BdCeH64UbHetRwcwVhXk3xEM4WH19+c/TTIDuDcT6p9qcD6O5CiR3k7FahR0OfrKHJyeN6eBM1X3
9XrfLj4Z6RrEhtRYoX800LV8bKgukzj1wNCDPYw2uWJvslpDTCr2fh1+6zDSvXGmXl44yKoinuY1
PiXQQLB8bDAPMx/MgAnZzPWPHbGCqN8l4WtL/K2KCAwQN9a/TUoFrfxpGjtk+3g8f5KDXEfWAW03
lG7M4YcbSdLLGyfllowCJwO7Ik/N2YD3LkPbdjU5NSf7JptiItP72tEzYgz9nBYZnwdQkLdS+JDZ
kfZ77PG0BKcs5UOhYZcXNJE4Qp8rd1XY6Dc0oTZj8mHz4cfBEGOj04HhclP7OGYejhIMqWqd81a8
hfIlmnSPvnJKcWln+EL/VlDh4pSYvhAk9Cm4T/35vMGyGgiReSaKKmp5N1VeYE6eudmN/XuxFQtU
jwanAX32bF05HXS5WonD8+Teo2DqspFRHG6vT/CLB/7UlXeNTD/iXT6p1gGW46TmnssOGxNsZ0aX
hz5kIKz3/oOWpModmnNVXqhgagvMZEq1yjlRlU+m8pjH8lNt3ov8xsP6cjtCx0NqjOs6St2L+gN0
m+CvpTGcC+xWx8R9zdpmnQXZs0aounZshtN/pfb0xvtv6Wsht0HFNBVH8uycDaTbNmFYgyTMsHEv
/S/yFuXrVgOzL9U0ge7GCg14MXbaNjUc97lZlDdiSpcbHqM3EZ4ZOtRgcy1WqmVd1CdMbV0fdqC3
NhKebOo2OALeFp4tTT6TbXySX2E3M9/s6lItXVP243koic9GyUT4B5Yer4NS21yffUujh3aIrB96
HraD2UbeCEvkOY7LFCLYq9ptfvpDd4tWdrkPaSpANPRCUEfFxWOxpQQxjCO3n1w7DkTRd6PXgLua
mOzU3A2nKru1LS/1Ci2ytNE5sA3N60CpZkr0DIeNs20U/8ZpjXmQkyWbMnb0+yaK8cwTen0KOy9Z
d5g7rVxtcDctyv0DXr3Zvs4D+370o/HGhry0BAk5oQ/iXoBecnZa+KJvjaoMhnOTaN9Vh5ScaWw0
QaAr8UfUfV4drzRCbPtSDX9e/85L34A29elijQZkLltOFNEN3LwYEZWquDpqd6Vwt1zyzqpK+kkF
Fj/46Y3r73TAfDyAqDsifU1VgECeNX8ziQZTgtTphrPWdl98P3xsRix5wly9pbq6VB6wXb9vaer+
u+3aGu0ypG5yOJv2iOkAvufPPWLeQ00gAicpXd2PeMlvwp40KzZ7eg6A6foAL/aV+UbgxaLmfJ6t
r1p1IPs2DOce5wEzEY+DNWDFVd3CzS98SM5sznUe/oAe5mEkRxZ5i7f9eIZmnq5aw3zLMREaVffb
UNliNcqCGl3qvv+6dxpH1PQCn5To83RBMiZaJxSwUgF1Bg8o0opnTzr+3VDLW9iMhUWCSnO68jNf
kcVMA/3uU5Kma7XWzYezM/QWWQh5bkzxapjBPyIy1qadPStW+Oy31fZ6Fxf2jA/tTpvyu3ZL1UcU
UDbDeUzbX2WFF9E0Wa+3sbCxU9toTbwHHvWsxI9tNJbVZCR1MFPI5bhV8ezaWBMQTtEwsMu9Ztxd
b2+hT8YUtCBswUhelEUI5MomrjLWeZC5g2Fr+aKm/u/rbSytvQ+NTG/gdwOXpDh9uWgWnn3buC9a
97mBuRSYHTXqCYYr3q+J/k7J7H1Xujciewv9QzXlkMQiv21y3f3YdN6UeaW72oj4wFvH7VOGOdv1
3i0s6/ct/On8u851ZqGHyI5GKrf9lRsFK601ds2t28ViP6aABBszs2KeKhAhj2q/M8Iz2tVmFepa
NjmiXu/JQhuwqqCMQU+RHMWzdeUQ2qecvuvJaEfaY+Y20Rlnu+zvZzjSVy6TE3b/srIwrHPMwtI8
mrD/Ki+0AMAg5a55mD91pfV8vUuXYmT0WJNEFagsAnmU+rPv7yhDZKSmPIF+vk/MTwIHJ6vCXNFo
TkJQWtUiYeoy7dEqvHXomZ+81Nhc/w0LEwSKrMDmgDD4pf4aU8Ks9G30Ql1JMt0f3a9q1zyUTfP3
7XBhsAFqsIHwHWddVeto4AFhyFMXY1haNRjTVFprr3iUdn9/lKFxg9w4lZ7rhM0/jqqBpUFk27l5
EmNj/9KVqHupy8DY2MFNAs7C6FGtBVSb2q0p9jPbEDW98aDY9t25CQSu3FW5dz31u910t+65C7sU
u+4E99MYPuI+s5Z4FwWFazMxOb9VsIjygRzRY+HfxXLTYkkhzP5V75R1VDW3PCIuVx5No+GbqMCT
xHP26YYcVWveO855iJ1DGQZbLXu7Pgkvz0xaAHRsExixdcqAPn4xu3WzASmhc86JKLr4xY/Ytxoe
EWEsh41zauzcVLmxM16eZbT553LNkBK1m/UqCWqytHXq8kjhHpJ+pwpHwfBMAeh6vXMLDcF6QuQv
EEIiEJ6G990WHDSWYnWWn58ttRcYE3bmmy06decOnX5Iw8a8MZiXKQeqCJEm2hQ5/NldZpfJ0QxG
tTR77zmbcJ2VOLZedWgzzYAoCAkmH56TIDhGGFFmXCPFyLq/3uNp6D7em6cfAFQUKTqRpfkVKFOU
qsBHID5rvuXj9ZsO9/nQhDi3SxSHfVysvRb94fVGJ0Dg5UyFz8RJqk+czek/H4caMSRK0KCUp4pK
mU3mJjhMF+mwH7HD2+eRcDdl6BWbcVSMxy7R8T4WYb7PB3RXPl9pUylGfEzQyK1ytRX7vik/52ln
IL5TnuAdn4oG9rAnv0gsYX1bPGRW2a7SGIWGrOzfnSw3ep03OKbV/5ZUDt+ZY5VuOyPCP8gv/UPt
ttWxHPLXlNr/reJbxWrs+EdFtBoVJ0VnvAfXSavVQJvbAjTg4KyILB9C7mQvg5f/4DDCtxRozaok
6LIGUxRv63x860vvx/Tjms588TSXCr3afsRz8xUhFUbCWtWu/WY8GFlwJzz9WxZaj3U7NEcMw0ZE
iE27KqtMrvBDd3hgeOYqnvyPqrCOHkgsHzOl/hmX1QG7NHVV+pPU1aJCj4NDrKTtvdaueCmwiuLo
d0BbWHurbb70lv+jKiTCjnaXJ+VL0IA9BGf7PKbNqUsREtbO4OAxHZ2CobnzFH5Fr4dvZmR9d8l0
VpW5Myt3g9TgiNhng9IcG9EWF8j8BIhoH6tJQe2c8zZ0plxrtYnqt+vKVaaKn03inEhKrQ3FfRUj
154mKD71Qfi1UXF5EHX2JUf7uRL4wqI5se6pdwhXSLG2uujGjdHX9lYtwh9BGMlfPkbAIq9PLqHh
yjC+++p4VD1/L9t0F+GFteuHHq1T2q9bl/TEaqwzFRpZFb1Qo9Bsw0jDRbQ8pqrmruscMtIQ92/c
Ce99sCFrK+mhHeXHvhm+So8nF3/1Ogyyz2TWflAn86uDddW5xn4sxH1b+q95Si1fifWYE+9TP2rX
mdPJtVX4yqrph3IVdc4r/siH1E/Wie6SRCVqqsiHTEMw24pjkXsP8DvXoVOu487fZXlyAsb+CbOh
HU6Px1b/AmkNPqWxVbLyiKfXppHJTlPkJtH9L3E4PnVjtHW0/F7Ng/tITe4910cg56xzJT4WSDPB
q69w3l6H2U/2oQ3IAK0Mt1NjID1XZZ2u1dbYGrj7Fr4GS+qYmXKrxt69L6bwnr2NGuvohenW7JQn
GeWbITC2IjW4BuX/hGb2DS7Ztsz8g+8nAsYUEsaklOGm1P8dA3Pr9Ma+jsRm7LUtFsAPgERWnbRe
tDIVRNtxFhmt8l5L3K1MrO+ZUN6AMq0xjSEzZaUlDt0d/sQN0DrUqX4G6qxVqpeiC74GXpKsSMto
a5dqFMy+AS/xUx1/7MlWlL98h2IM0XwblPi/SDqv7UaVLYp+EWOQwysglCzZkrNfGHb7NDkUGb7+
zur75NPHFoKiase11/qwC1RszfhtKZvnjm0zLmi094YPfVkKmlYYbggsOhBqMvtzHPtengcbqoNi
mwJ3HtErdcIhbVNQtOsvRN8zQNFNaHe3H9+AHPCF3fKT5dD7rTFTjmCFj3aaKAATxX996QSNbR1z
p3+eh+00JG4AeiOERjwA67zzUDk0BWrjirgNiGynpfo4AkdesWDo1YS5MGJ6w/1JJQ6ETysCgzX5
cZeBl6yDohoOuofCj3Zu8vxBi4Vk5DIDqPj23tQTvYpjpxaPK2WgAD7vBLOwBUZRPiKLGrlMAixL
+o66bhA7+vuqyaHwAvHs8U0t0hgqA3C+DepboQePmbWsgdXQH5nyyxL/mRPwr/N5BpLJvN5uQKO1
M4fzVEDMxAN6w2+L9FhsAlP1QJ3mQ6C4Hovcsc/FTsf+1Um7M3r3w54X1lt7hmS28Is4L31ntR7y
0T3AJOY3mnVHFR1KBH9N54diwf64f7p8PDlltmt7oPfLguSzjiTgCi7f0Qaw79VDm8awFyBHNH5s
/cxBBiipvMnLWAhueh4WUNiHwmUvsErOnL2U2hAsNLrU7R1pdPmYZnaTVsGg42onwof6buHdj5BA
DGp+aJP61RqNnTuWoYoCqjG+yT5ZqZXRlI2nqV7RQ7cejFz9oQqxn7YMmPns+i0Kmj6tqSdCPGDw
KuKy4Jw9zzrZ3JmN5K7dHWoQraM9hCbfXbOegyhPuVZ9Lt0IILhDgXP6MXBKemk+x5X1W9voCyhA
Qwe7usQie0ihg3Gd+pzl3l5MFXIvWyBPay6cwGVsq2WUslLVixQuzZLW96zpDAH3rYU4bANmVlkb
iLn2rU6e2zwhECzjszIoEBNXc5TM90pv2e9/hCkOMY4RmekLc80uo7d556sS0hBbkOpaeWP41Cju
lgdVRTl8rFmL9rSWPMS9E6zAxdAUt4LRdt70SjuP86T4jI4EJkSSdKw/isFA/KfdV05/VCv3vTFc
gogaehB97zBQtoluNw4oernTozwSKZqoplR0LdnAy1w9Tk12p4W7N5kaMDLjZugKUuR9EeJ1Fxrp
aPpmVRct6VXVvlfOidyWXQ8kRCDijc/WeXgruyXNe94UJztGWzWbjtug740JmMy2nnMYaCZP+5hy
L0qWXAYi61OnMU2BfJBuFjec2ms5i6gY+x2CKT+Vou6LzvFTbQnFyiRTWVKpbXcrAw1wumxZ6hvA
P7O42ze2AuRSPU2FgQp7FVhoycpNm7GfpTGZsfiTAHTNSLJv9sMA/x0SspV4QifqWpljyMAWI6up
8HOn3o+Kcs+bGBGgG8rgu9pDJrkBT8hOl3e/mMWDV49no8Wh5+7eNhilG1ELZ5hm+dNr7aM3KBdX
L+GhGVCo3MI0Tc8K9dGZdybvGdn1ndmsj141fY4r0q10upKsjRRXO6xsIUYE9sBwjoo3PuaL+tNN
8bBDVBm/kexrYRLGdEXg1BNC2Fl6FCy+PnzXanx2icmiEvQ48x/vsd0sZ2fMstB0p9PWigvafJFi
tUjUc4g07qRaKx+h6EuP9pmip8h8x1qImncYq1mw9Z7jAyLW9u0CrKGvt9PqouqiAdhvFv2rBahy
HCYXpkV8ljXD2mzgj5Q6Goy2P6TlcoqzeXkoJ6N9MBroJnKSF4hS5p3OHMwAD7DNczTjTf5gJuDm
KGWAAOw1rpRAxeOpyn9rUiFeaRBqYJk2BjizFI2tBWCsOaWfwmojjzxF+idlG54LQVPcHj8Wq7qv
mftmoKW8mfEFzuFgZpWNsYlqr38U8fTkqDQ0dQvjufkln7PVZBc7ZZg604MMrma1iczaJuhpVV0J
C7t9NLTxRcMrVHrxmsLwtzhlq/kdN5F7nGgLuWQ/V9bffoQpO4m/S+L1Qi/eUUt2/GphDIrlCgZb
z1+yNDmZBrc+uyu7U6e44EGV+UgceljsMdV8h9ksw2+67UWNtQd9SP94s/HolCqy2CNgKL1ligbv
G2ffKLb9Lqr6rlQZ64I17jslQ+m6p+uzZPsZxQtqSFkQV6N5o49zzfrsSup+LhFu18vsAYhGoLGf
R+Yu19iAOBn2iiHFklHYv2o1etJOjTYxXlXkr3DlofCD0qTpwpCQpfsFcXCnUR+nmaZ3qhNUTSuM
qJ3T080d9nqmDXB+2Hkb6LTEpa0Cbw9ozCviF7yfr3pdJXGL31mlvonEPnbN+KB687MZG7thXKJ+
6Xdu7ijRUFp2VOriARIaZGbr0IO/gJ1RIeabOTm++a+iiiDFcDTwRqyQ7g9efczMiQ21hsb44eG2
UqH5o4aqo3WLdUmNRWKCpmxQDcZDp73b7YBSvRmOUAxhBKxeC5u6PChuevE65VitxsnZxJv07kKz
sUbiWKh/kEX6So3kTLr3Dur5JY2nSFFQA1cqwpGNMxAzKaUAYvCBMUGxBz/U5v1CR3FyVaSK48Tv
U6Rc4dLX7fHbTShsOUqQDFWEyOXe4Xz0wM3AnEbZkp42FYHs/CKXryosJrkWAqMxrIbkKN+i3Gh6
ZUwQ+Fm7Bur0RAx/phw2C7TUpJ/JU4B0MOJZk7huORydSrOfqzhamOBXt2Vf23mQoFOgplDnFfW+
QVoDIlAmbhymPzIObKk/O8TOFKRhTUaivsAwxW4fuj1cfzgJuaLy6vLbLK1+FYl+cixhBQIR+nK8
ybU0tHf6AEHr/RoaGQ6AnXbwjtLF9Ci0QFoaFq4VKbyzEfsnvN9CTOHqoW3gEWva7XkFr+S36VAE
2rReUpUBGZvVijc1ysTCcubj84yO9OB9FUXyuuImut66pR0Up5ibF5aeZ6/No+3NoWoaB9R6roka
3ytcnFXbSTjFRu1TMf5ZhE1Vbj0wPfBqZ8yvwUey+Hlh8QYqBOPd+IoDlPy/cj17GKAKd70WW5YE
SxKfxEYiPLrTOVdN3OB4X6FXHOItFHoXQrG184h0CBV3RWMC7p0POnrZKbjxqu6jarID5qdO8qfT
kyRjuIbCYPQoOTj5sK+NLTLM/D1L5bQBojusptzVoO6ibHUft8y8S8+ZmOkVUd5gtm5lYh2lHwE9
QoJM9dbp9qvR/tTZFDHvw4oRfblQm83ePp6de9dZ0CssocuOW/G+bv6CcAZ6QjXTl0PoAImcteUp
bar3WcOd2ICCeP421qJGYWazLO96u7FZ+8eF9UkLtlBSP46pDVq52GuN9ZfzmNjFa56u93QgxqEe
MWnogOQNeepbrOk7Yv7I5cjH9Tut3Btoevra2gH6mlD6k6m8q+56pPr5oLpG2Mf2kT8JLcV4z5X6
Xi89tibnI44/xsO3OTrfntoHAvDbRhhT025ImDrv2jXCRR3zcX5okU7PXP3WDRd2qeZm12LRkQUX
py3Vo2QyfwpozBD7OUzuAPMFQ5D29hkrkqk0VseASS04mNdToveky7yScrQjpY5P2rggyZZRWE6O
RlbcVUEFQHtHj+BhY84vF/1TvVXwu+sNzNHVkJ6GShDAk332SnoV4FQTeFvkOspFGjzGEVtLB17J
wVk9DmaWPs3OeKSS/LeMcydQM/2QegM8vdDGwRIQB21sQLnM/NFW5G6wLOtdGjQGcd4XK85AeRGm
5yvkGm671yjnB3ncRning+mWYVtpr0Ve2BEMLCeZAywsOcvk1dU1sfPdpMzUnfrjWhZh03YHTkvY
tXG/kxcp2V4h03qnFRrUzhJvk7l+5Z7CJDmwiN47eKAxqNeRiWvxq4teLM6b0F2U6cntsq90Wb46
YVuc/eJp3JJbiVXO+jbS6wZbZf7Ck7+T75mDv7ZoYDPtOjv5q2TprnjNmNMA4xw4gqEy3UANPPVt
4tRtXg4aE3sWz8N2RBQ2WvM6QncniMuR+m61t3pQ/toWqlp3hE6efL+/5Jx6Ufy0Wk2W6UElN0bt
JlBbzU9TLO7O2vx40O10BqzSW9iu/WWtkl3bpqdpXH88FMLwjDjrPuFoJgf5DitjDgz7TcuV3YQB
m61veaC1fmb6zigOnjPtNrfGCC4MtWY5zVtwMl3BYNF43MwmcLfiuPwr8q27glg+m6kvEg76Rtc/
DKm7M+3kZo3psS1cZr/XV4tQHWEGNJMmBha9QCHunRWKKpD7FmZ3dGdOllOQPzCWK9MlpSa98aaT
umgn6apYAOZ279kGJJYTPvMrrSHRSTiB0/SJcRTVto+zMhrBqc12sUMrjcm99CNmgtoxl1f5oGo2
PsqHKqr5OkO5XTM/yEddMuSElsWoCZ+2TZgZy40Gb6AWAxjpQo4LC/fTXNo1dEfma7BuyqYEfUaG
MnrhPJBCljkPIp60WO8Cb3RvFJMPfQvCuwmcwYl6WwsnG1pVY9kxphIwdovqZhH11MI6vfkodHoZ
2UeSVHtjTXdFYp8yZ5+uIhiV+DQMCwyAy2EwhycgCyWUuO5fa83mIO7jUzaRf5nJy9YXb/QonqHT
vjZm+b4a1Zc3Jt9mYq2+vYq/MIof6zKzmWWu/mpDBc4yJ77kyGhCj4xqYApfwY6Wg/aQtvbzNE6P
zlifNdHfAepddB6yMreDrcQmdVLzMpn51zjqBOfjXXpP6aDYJx927V0td/4xavWt8pQ0zLO8DCjl
PnFGruY2f6+1c0S8/a0vjf24LZ/5Wh3W2bh2XGlO3LOAWC5Y89Ty2asPiaHfKVwd0q09ZMt4Ueb1
q9mqUBoowfxwPThvW77+aimTj2VBaVHP2osBAU2zLk/EBMjJOqSU00YVsH3cquZoWuIxMQrWwkCY
lUUNqBcdew2lFGZD5RGdbOVak+4WIrvbbav7BcQpvuVIOniuak44KlMlEDEEIa4L+wmeJD9WiNvk
3XToFIN9CCN5ASI78JryYWWyXGH/CH6jOR3pQ9vdlinrnyrCB2hliHE0osi+a+DA3ATTuxgZSlcn
u3TeBmvdNfPwpSvtUwZ3YJ+tIWfvN9+MT31AcG8uzqOXP5WLdtls9fb/EEn5bltC7Sklyqv64zZC
C7EweOSPSgtNwri3qvWodGQPs6jDVNSvSCI9Wt50nbXh2UvGz9qKDwyz3UUVX8qh/DOyY+E7jsjx
9mlaMuUmkrfBVB50vGOjov6eWlnp541OmD8ll0r0V9dMv6jTh42tHqpsvtjqCpVANfo6tafezTQw
E/rv6E2LrxT697gO72zkD9Ajtp+mXG3K5//KiTMDAzqTMHH/Y3VOTDnHucvgsRLjARjZ8zZTMdvM
9FZt5TXTBKlMbx7cON5LG51r3V/U215qDK4ghhUK0U6tqpGdeO9DhoJjTNPDGO5iQ/KhHEA7rRe7
rQ5GJ4gUGoOKvP7pWfVVaT2L8F29bOty6jfzlCCKQEFRAfzhAvZXc2bXDVj68Y8M8qt2ha8Au9yl
9b4rYiiYROj0ybOVmx/W0jxoeAq4ZQKVBWbGNYOLwE13s5ZjK8q/WlEy84MTSWfbCIfY3qsFc/OL
8Zh6ZGyjQvmj0dBA7ILGmW4Sl4J/iV9KjzbvOOhHmKNPpuhOZdY9MzLRB0aivqhJ/LKW4nWiSuU7
6FgFSmGfHeA5meNGkAz96kUCtaOIRttMsbTxi6DQBIj/0q3esy6Wia9On/McBRChF6GpTVEC7b9b
TgnZ/xblJKE+BFDPTTqeWyarS5PEbTZ2S1NGGJt93/OgSg+sWqHYZO5Imw+MWnkQRfWXsSju8sX0
sgqwdM8lQ17+SiKZuA6+etT369pDnkdYbPWv8MaczapKI28rqS8NFp0ZKPX03Dlsi7ffKkKzVtSn
Tii2Pzqr5luifGe82WFktIPpcNGPnDKKjHXxJeMfRRteGoPh/obQ2SnJP/TZ/c/uE5O8dYvg92dt
ezPZKWPJU4p13Xl1WgeeWao+5JvvAq+lV0zflhaolk31ycb3ORltrDmBw/TTDKbCzNa7VZev89g8
LogMuva4S6bp4Ki4vMF9Ai/zYRbOJ5QC18brAKw2Z0rel2UlnTFq+7XVzDCzx1evbZ8acyAToEHU
qXNLmuLU4TxqkYwzmGB4VlVqtZtFAQZdgpH9AOEFLyDPXEyDe6FV+TzBPjaM9YW8g5ClZ5Ld6bOL
yKvLuBrHvjfg2WOhddhqfV0jwM8w+DqMCX6L16JGCQGC4Z3iyiCu2DlWbfgKBnJqALY54rMetD0a
HRaqFK1vjsmxsNN9rpA7bP0qQmZbKGk3cRAX82FS0bVMW8/z6836id3c87e2d2kpUjzNiODlSxJe
u3OxTVTgH/LEDvoO7xqXB+EYeaBkDmevmD4nc5qDRK+ZrdG+7GI8bW51TKl6uio1lGy46T2lKsg+
pkXBcngPiy61uOXytSICThdVo/uxJPVX3uYHDtBD7TWPU99/jQOsvlX5XOfDG6YQYDnU29SW3SBX
eFvMx946mScs5WM66adOXQ9a1f7KHUkz7lB5yScJNuUD+xtY+gU6sRdgc2etTD6TSX1Tun7Xw8JC
z/i1nekYcaIfBluFliK/QYJ3RfdrCHJzO5ludbWVocORl2SCfffSY8+ySrmMXf3k9IRKzZjsNvKA
OW8e+nGZQ83WESGIkWvVm+OwGn9XXTkoAK6hAMER1f+5erczErK0vKcOR+3XogOxpJFbiL+KiHuY
zin210V1gPU+FGWxz4oKwuXpLJAE2hT9oOri3qjed1Pn6cE1rdc+LmeaSOZuqfVnXPw5kT5VtNuP
bmuH+N8by8cfAlDKzSOtRsCY0CUT8QirjgyHfvQS05dIXkvh/LfoBVTJ3jEx5+Ncz3iHqv4t+grB
ESTGA6Q6/GEZb3G2PjpW858MHAeHPK2ctXPrzNQpXTrMkyH6gAj3j1dsYe5Ox8nRbvVIlVzhFIi8
P/XZiHa77Ty2/UBBKo5SPEnmjU/aNiNMkJ2tFc0gpdrZivJQDeWFCfvrRkRNcz6S+1Kj0FHVxkEb
8XBJFVNQUjgCVVKGoK3vMjkaHcipl/aXPfjU5tpFLOXfdlLPuRDqjtimDfoNU2d3st5cv+drepZL
obfFqRKIMZHnRORqcPAQzG9usLYpPag61PUxD5W+Yhps+yk6eFQSu3seHHp9bY4qXB0tlRLmQ/lU
8O9Edc+1xrQLk+2qM11UeIBA5e/dvDrrpexe1K/blB401NxlrtwxopaI5m3shz/VlL4wqHdYRPfa
58k5b4HzOZ4eQFX3PSct02uGelYV72+baQ9zu3Q+dmAJ1yR+tBRN8RW9eW4nIqiu/VuJnNBz/hlU
3iaSs3C1bOGq4xkVyuc6FHN+bRmy1Gc/p5n1t/PsP+lQfbdVS8mhVSJhJvAh9Z4VukN9rjbzxVVU
w/eGJHIdmvdjjmTcgHRM3v8WXvsx5P0F6YzbVtA5F4Ozd5b5Wc3U/Zhrr7Fr/2x9NUN6Dbqp0fUP
p8oQe8cCFmpxl+d0o8EQTLnFBEb7YlI2h9Zpoe0ufpdY9q/G7I+8EVG450TfZFE/D0YY5QMZfJF5
/maJDkhBe7YBw6TNHOarPgXWPFCGXZGcs99SAcaCv/6tYtU3qvZ5oMPVNv1zXIiPhJR0EPNtNKmg
T9RIGqU7NaI5rel0AjR+44x8tXHTPkina2YLOAinjYhYQq3VmrBH7yhwjeZ3nrqfbTGvQAPP7rAE
Sb6iL9O0fjfjavLxj6eS9pexSyE0bgAOpGOYIs2VYJJl1Jxa6gx3VlqFIrfYIGNMjDXGP4VSwi+z
/gd50p8+ySFHrwl41g01yK47Vbl+tKzsXvfNbcLVKHiTxtJesqF6yd04qvW0POre9JIZf7QZ1sU8
T9632LB2epe/zTT/5za92a320qvb9l3U00VzO7rd/a+890IQF0oocsfAuJUVJzNvTkNuPaZlu5Nl
cIIZKvjWRPQI7zmY7X3dTuvOTGSwP1VPti2+kP6EH0Y/GG61r1XYOVSrC9BEnfwk6Y65OyNaWv2R
d6w29lkxUatai4dJ0U/S7HZTe1GH+W9mVVALtWX5NtRc14vfCcm5exFxPzu3NX7dWqVrWNG9h/Zn
MIgpEo9mfK7S38z6q0bIPOepcax6iCeyfBcnri8lwSiWMmFaqne4n06ZNp0bSNTyod5XE8pRw6pc
7X760uF2hTTxq9DLu+Nu1Ag0iunu4Bs4XYVwSMU0+9JUwj8ZJvXqhvpC44vR5od1g8+M8kOjZrta
gUCJKmhPw8f9FZb3hCQKZc/ieab6kBVbkJHr93UT4EoowhpYbXrQU/OdtBvFSCd/Lkv1qSjp72we
YX5sRNKadAZHzvR+y8SuQjchUMuE+elOHp/BvBGP7DY9psPZ7bua158qUamC2iG7UNbxw6VObVBV
CWrXNoLETf/UE4vXIwKgzPrDuHEM2Vt12j0plftYpO2Z+UtoHPLcd5MqDx3LeBSK2KH5EA0DaAVt
Jn1CVp3k4JB1FHEz9bOcGxnNEtUA9aGQUjjufsZsMpiD8/3VR/jBtF0JIwFc1hW3B8tAKHOSsbzL
dZZ7UpZgVdpYFIqoW1JEqPaZTbkbiNQiXmThTJpxyvAuvYfSSQ4FDHkESuyE8dXxPrUYbjVt3ad9
vy+BO+juNy24aYGCCN4pvqiZJ9+j67nNRtiMA7Rl+VVNvU+BfrVLVLZCUrk1j0PWneGgZUp33OfD
u4H9SGFXBp1ykRUWWXwr9YMCotKA8E7DCdB+yeLsUFagQopYCN8aIs1WQnQYj2WJRQOp4LXeQ9fe
IaY7yadKzPEtWXoKiGmQxPMpbq+VUM7LalzkVkPUhl0wTsHU00C0L2x1xO9Qq/ZnnUK1IiLdQCVI
kyWVcKEzxTe6+Nt4IFO2W4kVYDlCc9HDSruPnXOEvpU2xEeH57BKJmjR8SAaKFLEWOnNVaZ+6LTt
qm/Tg5ZRYyjuXl280I+8J83U+Itj7rb6Aeg2Y7Hyy7zW9MfZZpE1mrJjAOpjGxy6sXTYW4fmBaAQ
7mVWu7Cka0quY+iXoe5CdMHqscZvKjc7T4+bsRFlkivk8aFLhpaWXpUFA0CgSqfK/2Rk5ldtiFAl
wK4NKDXGg6xX4bodB9zYt6hOUPYMpFEjTgKLjcpMC7FVTYUjo+DVtkd+Yy7r45yKe529SpiAMnpB
5UROqoXmECU2OTn/mqt9z0bp5xdM2F0ulJOZKwTh6q7NrH3l1oeVLcHK6VZ14BMqG07eF3daW/9J
tApfJTeWQ4K+Vs7zXA5X8HdBTsVg7Oe9q5b7udPzY20UoYM2gAws5dYf5vLmtMZObI5fqn9qnTNS
XDhHjrOEJgWJgYZMX89hJ34S3YGs9t8qNP1fGNGm1PXl6UB9Wh69lf6ArMMP1PoNezxwT9wyO5aQ
naWyh+EJibhfhu52/Ip++ys/UvNRV7QC1EFF+rKx9XADhnvi0WSfuWjf5a7M2bicAr59pFYYY9D1
+lEef/4Pk0n//6TyRfugYDupV1QYZUzt5c+1VK7Gz9qiizDxEVxtgUwy5AJo1b+HqQE0lXJdrDwS
M2BB6kLJdqoV5UX696YGgVvH5wK4SJ1XoUf5ma+VfnEo7xPIFO6l8f4kuelXsb3DbLCMsozMzqJp
yfmHtTqTU1rbs+zYSFCD0//XVpbfU1XhDEv7Lv9p9+u5qo6KqI+G8ZdNuELyqLgvRp9HM3izyU32
pMZUzt7T7UeGtmVv36h9cz8uD5gsH3w7qypXUqZ7mQeelM3JaprZn1r5Rr8+sHOkefmFRzgxSDYo
ulCyRbRhY2Kgn3rr7DYE5djhvLxCEaFXaVe7jeGnuNftUazzLcn+CE/duXb7d+rP2fAOJHTHgOwF
voaQx+eMCLCS8v/KU1Mv945DSf/ryBHGsTzNUqMPe8ECCQchbxBtrZK8MUC7Q0XSNx0Wh0Wu3/kD
/qOR9rSO2JEHWeXONwrtIuoFgFB2JE+7Kl+0ffkH15eG01jNQPoJnpwJ2h0TFDv2IDfqsFlr+muW
88qUSujN2ZkT1a/Jvxp7x8//b1pOtrw/bbH3Lm4dC2bnxblo0p9y22fjay3b7uajOX4o3uYL9G3k
z39GmRzbnD5l5GjZy2XkHbv1M7fGm57c/3ANsvWsavtO16K1F76WpjTZv+mDhJ0CufpmHtIFLk/W
BSAJjKBrsK1vJcyaGI2VTgGXkDdcOc271yYHaYYnqrhW30nbY77J2n5RJ75i08dhPdBN8o5Ztu75
R0VIwmoa1q2mEKxnI6jLNXCcNwUwiIZqpTzCPTZIttAsrOk6OlHhRKIed8KQx5nlmuzV5xXL7VFE
kBxS8YwgX/Vt75MzoWW3YnyVe1B+SBoqTqX0vSp0gtVAKW3O+Qkf3vghkV3SEM098E/Mpsh/5Qek
OZBbXPlKCZ9YO2nT5XNiBaTKanmnB+orZXKovT9GfuGsJNMrbg6D8f/3x73aROKaga4ER3XdZl/n
ieJe/VcEaQnWVy20RjNoYl4o612274077uVfuZwh+s+8CkCrXCmZzZcp5vSObEudFj6oKG5PNPHO
mCgEptd02wLZ2Gatc64F23dBzUMB4Ymb/r/pig2xl1mcknuAAjdfLfKAFXCppCfixSqTk70Azijv
fKHigfzmJehgGHnbLLQ1DqFcTl3SGxKsI4ENKkYlxcKksEBYPU4FZ2DO4YusztBh7irKcysGVWjm
aU3UY5rtUQDxTeVNV6D3YT/hkEs6WQVbgFPL9sixU4NK1YHN3NvGheO0JOJL5vwznT7Wdlgf5f77
/0mzbgXgonz81gjFTWWfpz+Yz3FRoqISO9EiWVDTNQYXnoK6g5yjAQOgvPE8OTlcsagnaPeBY1+z
ot/J3qhc3XylMMBfjKdiLkJWI8bnV8g8DLpx6RcS+PZTWn25Y6HSwIre57i69qsK72O26wf3WCXf
XhIlWLme1EyeJO583TzQO+zUxA3FtEG1N+4s5U2qfxAcLNWyt7pvy6Cv1f73/9X4/1MO7XD1CP2w
AfLrivkMuQtnH6jDg5KizWB5e2lzZJgnE6/CLmR0xCXIFa3+v06GvDAJrwcnvlK6TKEUtoZfVvvf
AY2veb69YhzkNXTEFFXMfWHfAU/04tOybmP80NZm8O8rKlJGwqaM7bzlU4gcm4yAasxPknihPLOF
/Zvr9gMsYjI+4Hx6smC3vrXLnVhP5hUbc3fo2J4TuVEb96QL6teK+zxs3o5X6YLYkEdNbi72Z4Fr
lO1/eYDZnKqan5k13Sv2q9JeW1bW3iLCtcsInCMeXBD6GYwOUpjLuWz1Td71qMOexeo1nH35pbgD
fZCC8R6BIGYDgeFPN2Fp0rOR6HsMdYkpMJEwYftpY0FnWP0XrmibDXQ7/tD0D2T2dhYAN3lNw6if
jV5AYK0+Gby/tjoh/3mugKRojXcuKXLUSoJetf1DIwv05bJgKCfG85VaeYPe4LlQXpy5Q7LWfuxm
+5WNioq4P2VvKg1b3UujlUoie1L6SQZMeE2bL93DQA3dlAUAMkd2mIw0hHqVQZG0LIQh0rbxEDZk
10svYKqBG2dUmFhgYjwd/bLR3mlP3Wf9sqCsPBG3oVgQGfUj7z2maNRX2h+2Rg9eSC0reTaHQ45H
N7eYvjPJdjVeMS//7kUl4jgnU/JJxYEyevHOLE4kK2etU+9GAdRfjVb93ZigUKNajMjHvxPEGRbr
e1YbwBfNQ+9UJ2n6erFgvqXl4WxwphG9Zm8I4uM0MffVvIIfBa7nvDnD5gQtayGPb2x5fycne9Tp
sZKbAM1s9SVAlzoSOSWRFs4lwuBUn28yBnYoVyeGdVClgN99sMyrKEC+inwvnYnLZiKs1EbxIK81
rF/W+CFNgJpY+3yCIftZOhQLZ9rBL83N6gMZPWE0n5KRh3Qd5fjt0Yls6wOG80efL2pXX4G2vdXU
UEhrdp6Ij6OENGjpbVWNb9aI/ccd4bOEBA0SHQ6o++KYeHfcSGL2+7h9ATQko26+FVfKG869e69G
DrAZg4DnXwl8PEiTOc3LbWtOi/vRjukjfj5r3q0RomQuzhVLiv6Z0M9cS3WafWz9j6bz2o5bSZbo
F2EtFDxe2zs2u2lFvWCJpATvPb7+7uSZ+zKaI5HdMFVZmZERkeEDl4D2vVgp9D6kPxN5tc2oWIuI
Xk3RZcwH2kSWC3YsXw/S+4BJ+UoK+7n0LimjL7geyfKJMGqajxKi+Xj+6yeEsDh+AiKv1WccNhKW
GPtuCR1d/+1MOorLz95rKISVThBrV0FINJ8vOGhxaGngFoZkuGbcfckTSSQtn8lPArqfEy0jvoeW
HUhpSF+v28gaQyDwTCNdHpiGizZ/cGBnVFWJU/9h0cq7E3fUP4HDKu3IQ/97DBJup7Y8RGHxq2Zm
Ls9d2DDEVCJ1XpY7uRGWP/R7kuvQepTqK3W7PX7yASBDIpE24eTXDDJEOhVVtks7xip+cVxKncLa
1qlGCXMUA6RFZfrJQg95HmTV+KCsq0LulddeTL9p7d3GvDpwvwnE5pU3l28kQ0X6yRsLKsC5Jv8V
cwcteWN+0Czjlekk6wqKIuq6dVDZhxJVBjeb8ENyXawxSITfbTW/5l75YBfFVkExnnoWuH+VW2VA
9yZufzeOv4VCWEyMLfYJTgSYBZi+19PLTF3O02A0o2AJh4pyhUgEWPIlEZmH+5PMZSw48OyfC7UY
QGLsfE543qZ8Z+swx1sns6d+lWQpT3SOXW8j+XUMWihhjZ5HRJtYp0aCLRujc5LE4+f569dCPHCL
Z6u/9w7oj+EcK2P4C0M8BNmtt+ky9jAI6xLmcX/zjORTzyHvZ/lpAWCxZ0irHWKYiCqvqpUMrTv5
uCsiy1ijE4dipc/WCodq+JzCF4BQUMfAbDowroisrknncoQbVnhonYZug94/G5p7HSbky2ahUQva
t8RCILFU0M8riE0R9KqZ2QAluxj71p4nSIoCCdHO9c+iqF+bgia8Xnr0ZmwQIRIZ5GctcaGCmBNb
0RZy8QFW4X32qk03lxezY99FboIVXDFPmyXOq+NcN8cljf7i2qFtIY9Z51an0S2DhFE7+J/RmN+W
eII12KHfcSPvHlf05DL43lA8NYV6C+Q0CvTfTDpHjgfmve1gnzwjSvlbeKVw2Xx3y2Sv4WYAEK5h
/zCCJm7/MgW2XZXc2HOVAbHbwDhMKJhXyURjEKezYBV6wXz26Dqt8awGOIK4gIW/QXqTD4xenexD
vwT3JfYYLTk+1ggfYMfkH3a7TCesjoCemHxSxPHWXcx/BTrgXV6EH1FYzrT90XzZE9mwjksXhDPt
bgTIRYC5T5DuFCAwnjFzcfLjACFVH/y25xzCsNVP6wQv3bXT6PbWmpffZaAorbNm3dchpH4dWYw2
FxWf5HDvYzJfRoPhyO70ptcTBU0SnSKb8UbA60jqyuajDEDqJ9M+MZYURUFY34a57s95EFbIX+ju
HWKtc29pVJyYbZ3sJxj7MOMWpBPKiYmACeooffKoCJDcA9rHq9moqrWuBe+5h8YprMJ/TkbwMkec
JKUdVlt09NLYpq/qj/u+Sa9xrDHtZkmv3qi/ddy3Xfk3w2ICQlWX3iOm6PcCZOSqWcULEPKxn5vj
CH9zZ/fjycrNq0VbZOPZ1lHV01VHqHYFTjW2HbeyHp15Z3XEEmAFdwNOeKs7R7L5MXxGFricllnN
l8YG0lMlAw2Q0TMqgK2JlBO9QBs3q3kqTQrRDk76HDpbP3LHS28MxdlAFrmh8RECstT1WW99OmXt
yEQjV6ldHg7+Ou7rP1pcfcm8oU1luK+xNQChpARu0y+/1cLZv8LnOmTe+RD8nRGAbPTYTbuVwkTw
T2pl5S8utdoN5kBaOjZ5ux+aIjzPOU0k9I9WtCsg6u+NyKO76zrm1S8T/RjzPo6B45o7NqolKHdy
mJgo+6x1RBExzp8rtakDGHq9c2Fer4N3/WIeO7891B3OlK5/0EF1yzy7zgWJFVSgk27AX6RVszP7
vmPurP6JSd57DXHQYfKAnnDY2FPSsugAgWmfpHfDhlfrWY0NLOvtJnPuNxBSUE65A/vYJmwkhX9J
TXrRCW2HLtVJ3aBobBlykrwYUGp3tcpfsnSAhlwUB09HMJaFv8u6ZRBOmj7nKedz0BPvU2M29y27
rrHzj6FqZcxACkWzLdZWQOFfobXNvfnWDy5IDwTsqIbSu9ikyHZ/m1VyczTLXiVgmmkZADRT+gfR
cMki51+MotKiKWCRlc+T+7w42hav+gcMWeGfQhKBlmkDBJb9FQgloUFfFyYawwbdILwv+HyARxv6
80917LwlYXez42Fjt4QrY7wApZJqgFWi+/byZJtW9i4pPbZpqj84s4JjPU8P+TTBMAg4V2meHuVK
Ghoi7hBcLej1LJY1Q+DeSkuH0JpMd1HahgZ9s9E+8LB+4ZwBD4joqU+ltnb9+k+PFMDA/ViV+aMR
Lxo6Hh1GchgynbS9pSkzfX0r3YYloJ4Ze8jXggpXK2HdF/6xWSIE6sYZyPURJcTWW7Jb4lj/7MEX
mRgDi5ciuxnYhm7KNHEgmyUYj+MTrem4MBulAVmfiU2u2vX0sSpKRMCUEF2t/QE9/mqMJYrmPHqP
E++5qSMUvuAwB/Lfh9Rz643puvtgynYM99kqnp9VNE+zl99LFZ/axH1mlK7GD/j08I3yU9PzDGAC
W25sqLD/Nyl0aekoFew4rHY2M3VDznATSsEA3coYnXseqw98U9yNm7mc6ZHt7zoTxgfqq2nb+Gm+
8sz8HzY4d0Ov93Ez6Mj8HEB5zVmHWvURF+pj0J3PjBmtTL5Z/rY0GKqxZTTF8lFX2mOXqnezAdX0
iu4AqQR6bE9JVbrXbOyAoGBp+kBjWRci+jV6BJD5DvtW+A/qc0g7jqQALkHuXBKn22Kr8W4k09Yx
s/dFK2jiaeFzMMxntx5CKehpCjgT9UhNk9rszOscTBdaq28cHJ+1ywgJfU5RN9nDFzTtXTBGrCbt
dcwSqGZkEQNWmOhq64iUFcptvDgvahovykSD7QTdk4oYiLrUD6aVPgQMD1gNVYnlHxjD0HpPbuG9
D9rUrqaQVW1n7XCYFj/bMAxgq+x4z5zyj2QyF5pyyICcVG9W/WT9Nsv2YMfdGkajWll5+pJW9NG7
ptAP7ST8wcSPtj1lQh8Xf5xA5ZSL08bM29tgk0ZYmdVDYp8O2Rw8T3MMeFC2zirXsOy0jBHJHn36
Fq6o5stUlPDJ8IKba8xvHNYvdeqei47i1rKXR1svqVub5JUOFhOymWmE5ogHkLPlSXOKKQdk8ZmK
jamHMpdtq8Cg0XBmevLE5OGTLQliGuKPiowdoKJ1no3CPzEr5w/c9nRdTW27civKkCHST16U3XUC
TBNlO/iwD1OyXGrP+5qYy0FVPh1CpR3hxbSXZoyOXTWlW6WFr303vs2lyrcJpjVQwEYWpm6t6iE5
0YPFukI7QDSIaZSaG1dc/typgh5Sk8KnW5nilKExWqEYvUy2e6/zAt7CMo7rhSxsFRHG9ZmyxOh3
5O3HBvK4NlQf/cg06o5CpUfQ3QwLDS7V7hbH/a5HMlClozFSXfyU19Ul1k2Ay0J7KE106LV+8xRd
lS6BZ+POybK2jXpjJ+4bxnSroauPNXPIsByIUS+SyQ18k1aop5RWkdUr5tFG1ToHGUHYGMC0I8o1
5pPBF20RtvKu3WA74z63igb3FT323i8mmY+EMgENFgrg/AmGyqVymjfixgHZyBZm580CPnaZpBKp
5JRPRrHu04bSrTwF+DHgD0FrQq82JdqiKG2vhe1/Fu706dcVhHo2KQQzRg97r02UAJSABWTOvqpc
iH8FKhTvVSuN9dLVT0w2tOBThKCTxrZQEKw084Bd/1M2oBK3E3LWinFaljprNuaA0LAR6z9FM/CO
xPMCDU4rCansUZeVPWekfs6sv3vp/M18m6eoGpnrp262Ue1rCtSwsd9UER1Tb3gqs/ESLNNL6/Hf
qX+x/IHlPY7lJliah3hqmF2Gf79VuPQX4+ksQ+BYmF85o7eKZLw2rnHSsuG5hl+EBc2mHg3SL1Lg
XTJjsRgGBR2ZfBfp3qko4k/winXvsnYHPaS1TWQhc8ewCwWuJqQhSDLQ/LAj3cNI3cAqO9L8/JIX
YkBf9IzYWKFxRk48ZZDGx9/MeH+0zWHHjr/4RhZA5MA6UdPpJHRbW9XQNMIz3VhyeHoyselCKvIe
TVSTpNI0LNTZjFJmGHn7KAmuA+i2rqovt58eChLwqWBmU5xqH51yTz61Dxr5ZLsMwakdo7MaXSAi
/yj/OPQuM53caF8BWqA42y12uHMh0zdhAlUIcUNZ8erMkyw6lbi3Opp38xI95J7xWyGnYKrWizws
ZqwAM7MD68iBM1VMR3NktpI1bbMUWAPgweiCI3z0CJ2V/wtL9vsCjpLgd4b8bOWlOAy5IMWLOhmk
GW5tnwAFXoHyiUgKxmZ00KuKeGe/TLbxlECYRaWDwI7O7yCIPpBgljWvZpbvxJeoc7KdCMwLoukA
0QEstkn7HWOyaA0ilxVlO2CDTQpimc7W6N7cytrHBqcvwyZWi0JuSCHZTR08QLh2ULoPGVAz9chB
Thb8IDdBAI9IH0FniB18R5amv93aOBpk6i5Hv4F5XBM7zwgcBmrt6Tt2/ROzYdvdNCwHnHI3UxOR
4KanTG+fMphW/lCKGh8sQeVXDCZQ2YGeNuOR9Pk8e85W91h3dYtmuVB7KtyNfK9SUkNH54nqDEXk
wKw3BBlOvDZ7c187dbgyS3RYfnww+ui5q8MA1Rl9VTM4VomI6LO+YUzXWKyKZICk4+9wxQN+0mkg
4KIwBJgSC/E1yqk3PYb+WYhapiLcKd7IzJtx0ZcwlPql6Msj8vRXiSA1G6w3aebylOs5vLjtglg4
3TDsbW8D3C1Z/DyDUJoUUI5j/rYXnpo+FtcBVXegD/uGIlF51Vps8NoKwg2QrMswKYvqPCsgB7BM
ZLeMA9mW0e/9JmDv6jRJ6OFi973C24+TNhwvbeWhlipIr10gEoMvbOHLpqSqqzqw75UzH+eue8Ps
wraQ90qc68zl6hBC5SLcRnqh2REjnMtSRm9xhztOkr16pL8epEB8pdaTGwPhNB91zZHjMdgt6WwT
iQkGEoDVgFMm2kpkwxO+Cby1XMuYcJyY8cqrGhpW48wxwPu38QBBYDp8T43y4KykVyvuGzkIX2kH
beWx+IybyaLlkbriFFmFc8LmEVYMJwVb+c2kDh+q7LUSgH6Gz0p1EvX6ewWnCNPsV92l+dtr+SMV
7Hu28HwIy2PJjdj2X7zkV3rfnDM70IlhyZ5xRiRMw70JtRACIo8BQnRSN4AxsMY1pNOR9YrYecC2
pdxFTFjqcYlY0CDwdvQt+p+1hISFkOWiO0+G5qEutQNCdlwreE2ILIqdwpECHwcbDZDDK7LVJWQF
toZ5rm2HAp4LNi0/hPiEbcA8XjqepN6SVS2voR/dBzSSY1ZebPpPzIZpqQYD/Fa8hAlyzTpEtNp9
s7uRLBhes0ULF61ofLCozT1mVida1IMppQ7kA9DwbiLZduxdixu5Z/a/Jy8+J2huxTfCW+4ODJTO
+hs488kds0+zo405z85psrr3LltOcPtKmG/Oq4TJcuoQnyi4KdPFSJm/wegim1Pfq+1zQgqkx/VG
jpGp+ih79Yv5TStnjBEwQdVsendrslij6FmfjJNNdeQRTSCd3DqqmF6AwG5nhc2pY2pbD2naauLn
0clvKcxvJ4doA/GBAMt9l4z0o6a+TRX6zbJ/cPiw0Xn3iY5VTwuLBFZenUyF63wcJCZ6LvOpSYJV
q5FIDNVJYMSWSkv+pOp5do34EGfGrYsd+g1Xs/suS2MTV/6OUQfbCHr2kqSPRcyFm+VRGR+SRqBo
l7wVFXf1OjF6ESunNQk1bYU/MeIS03kY5scOLinvrOWxuOOwlVdTJiMN4H7T980vCaDI8jdh+1vC
p/xzipdYi1fWyAElB3na32M9/GXOzb+we6c1QOa8TkHWlOhOSfBAtGknGYwQdUbr3KuKlGh67rL4
z4Kt49J6z2aUPMd5fpAnnTI3ogFurVEqowqByDNsuYmE1Eomp04QRMMSOJ24IcPvJjY8DNT9lCRw
ZRhXSTdk0ZY7sYWWdgp9pHPeI8byqfgqZ9uk50cUUbvarl+rxvwwPcQVuOXo9bzFhGKTtzDIwnAz
j5iOeGpraRB3HropO1u9eQim6mDRYQ6hgAV9fh+a9rawgZN52GHRdZ45zBuqqzAun32X/85dfNDy
3ZRYJ2d5HdUf0L01f/hWB2M932bVfKDV0fJajBA2QnksjODN9wb0Tv609gNki0buiyL/7DD8MsiW
A/3b06wPlDggzC654TRHJ+UFF6/Mi5WUpKrxT5bfDzQk3+MACzNcYpmHDDCfEg7D97SGHl82+6XL
aVhhoBKkW9n2RWw+mEgP5e1XLnZF82O2hJyBZNzIhDXIh2kR7Mi0jikpp8mB4HASycu21AzQ8d3S
IDWEHWSfM+CPjH8xqaIjzCRCsK9pkR32lczJVcXMFIHiaVr3jjnmY1Vucth8IfmCTI60ozvPhTOE
gzbYTxhXSBeIGWsDDQa4PAc5DluucRZhPQ0B1l7sYRg0tC+K8BezaFmLFl8eMLYw6Llj6A8DblUm
G2pkkIg/7eVSo2Dcog+UdYKtDEUkwi7b8rZZh74XqX3nU0zVgGaET16Tya+Y8b1emsc20fYSZn0+
PCPnW6LogbHBYL9oZwD0uL1V7n/Le5NDt3DnJ6U8OHP2Tm7Zz7lt3Nd48ZIl+YBTEdkYlhXQ9MMV
V8+/yOvjj9RLD3hFKyFrcNM6jge99XfoRauXvQy8Q2fB+7/XcFajp2AgDLbiLea26zxBemwc5MWM
WcOtPLTsLPIhPF5cjuzjkAQbgR/lGO8J5rXPCDLnb9XMaw6XUz13K6+2wDlfZ9/9adMggiLYVUu8
nudp7VGBJR0zDEm2IWaSold0OLLxK4N2F/7rBorF/L0julWk/rLFobJM6o/UY+0QY/04b3NCRmMy
Kpd7cyrrEW5XZNGLiELYvdXGoF0RYPwg2yQCCJz6jHm50RXfYDg7EPWEU8TyYAFK/haNFhXApzVB
luADNb/e9TyhcjHXslIs+xLRy5MUp4XeV4BqB3aKS0m8/sm+aog9JRAE0p/l3fH+lCCbQJVI3a0N
Bxu37i2idBbxwUdQUrHzzjXwImA9Nd+GAuNB9ruXWgfLZhqx/90DNxr2vfe+2rL8yaUsDs/B++KE
K/h02wy2FmDoj1lSOd9VmmxyfMcMsrGRzHVuPsGgdmbC0E5l7UaT/k6VnpktwdjYkJmmAih6WHh0
D/K4TaB1vq7tKYwGfz/MJ9axaXl7M6Pnbnd7jY2CReReEnxJYZU/HFuCaeIORP9Y9teqo9/mR9Rw
rFD4Dhw5SzX8zXCJkAVa1FCr64Os8H6aoScEsKr09ZQIyPidDdrjIvtSc4D6cEYEERrJKvVOg6zf
7fnNiDOeh+mn8b4J5oSmLRYy1fysackfSTgbD8VuWZxiC8xBox0TmqeUJIg++KbB80mHSatzfLAs
Q8QaGFOsCdUFFn9hMWDGYJwlMjG+jrddUHhTaG6rhbG9LHrJnpfFhpTXvXWjvi0ppeWtFu6BnmeX
zYzVe60mXKFyHb3PuO5iEPsGKbe2r5vw7qHRDOPkiBm/+H8Rp/J8+GU53d72/kitksvpiUk/6dym
amgb07WRmqFy8mbdcQB6RQPZwHkoKfpcBLURrjQjEx4RDfxED5Nu/2ggynKrAzLP54yKRK66Iyfw
XFLxejnUpBI2c0nj0D9QWW7x93vXzEfDaS6tRhu+NrdRUZ3l1+SNOVhh6NEnvPhHBu+iIqZA5rk4
1iITfkLshSTIZqRMDVRB+Q2BeIrQ36mCiWWEUvvije3aiMatTUYt5wVl75Vua09QLZA8zEiEfyK2
Nz1y2smuDGD6+aTFSe38bWjZykFgp/OlD3aysAgDhfON1nLNzGUaZ5SP9nyPPTwMyBxMP3+Ud95b
5boidS8wFlTWPcY6TMrJUhShiP1ukc+kEI2+pqxIDHdW7Zh+4Ve0TwmjRZUf23LaRwZWE4RPpFsx
WyVHsyohUsfHWtaYfE8zHTmcUsfd9vmJGN/yIJaKkc2oIUrn1SSdjauUhAYaTfctoAT7dyKXl1CN
i2GpkqMDqUeiCCsv5KXS1VbhG0fYyuY9DM5nBADDpf18HzlKRd4lkZPBe9ARp3Wv/pA2hRjc0EpY
sZwMG+kXxkMFJdpFHkoW/Xw7zwHh41ZSzCKAQd1bNx/HLTku5OvZ8GX/JQl2jjyatsDP8sFQeyM3
PNGAcxhw7ANyWf1VUoawfEOqSmJ7rSjg5ezTQuQL8vSJ6PJWSeulMO3Sck9w4UziL1hQBpgUGSVE
wYEz5f+PP4nEGkLqDCsAbhyz7XWMUsYxxh1WvxIFjfFvwwpO1VOQ+Y+S0vF5UsMO5JUlTCVOKi6q
hJY8w6GVo0DOWbls2S2cq5zhsqRKZlRx1BRIMtJU31dsKUO9D4RFYrccrLI82RjmguiIqINTDZSk
ca1DcZGN6eFZKFFz5u+nHPofuyNocTapcFKB+Ab665Nk5emnHDHEGynyWzgDsrOikp6VesJb/nWh
cy9nGmtaDltJiiQTBonZWtGHfJOsDd7uQjbhkmpyeZiYrIk8LnWR5MjkMCw7yVFYUdyecpgr7924
V4EDDMoT+ZKQdzxSUblsF56ZZ807R7ceELa/D/juRkN/bJmmOWE3odxfVI/uiiVEXRJD/1/UdkqX
azFoL8GIZBp6DWS+lQZQiVkjjK7PsM6glizbksZ9a5CNp4hUWU8cLqOcnr6+bnhcrQGrNey+wRz9
tV/rr67dn32eGxOGtzGHt419IKoxNPMIGZaC9+7j0lkwPDP6qSOoqenCj1uX5++TduMzYEKd1rfT
ANXX/DRdvoR6R9H6nMnaPWfYQVQiXg6PQttVfrovBn0rmyVjySdG9i4jSyVZm4STld6xSb31egn1
NNfOkhWa4dsyxA9hG3LkTwe7cU+JifibFys7UNIZN+BAgBLgM2dVI+egnoba5hwNjnKreCSjpk1L
etM9l5Vzlg3CFi3q/qd6kOJGMarVrustwcjs073MfXdJkVgWZhwd5EptMtqRXmgQWOsBCBzACPkk
3VL7G3qiFEASEuL8uzBg6RvufuKtl0IJzecdMQEHSdnVbZzsXbPceIv9zCKSPcuSQoayx2niQQoN
q9vr9r1pINLQ9dIjtDhxuCAVw3bN1uvzUFZMVqJbAyenYV9jB0rHgly4KIzHCH7o6DaHsjYv+AfB
VmjhHhQzW7A5yEGb2zFefcl+1rBgBh2OW6Ct1pzWuitdHBRknC+e7Ty1HARh4D6C6Qg1rVr3Q3cp
0+xWt/Gj5HSODF3XTUyQnGuFfe3oVx+T0Tw1swa0Gj9S9XxE7AevVWen1l4dKG5SAMtTcM3uTxCU
+zYh86vn9KpBrjKrL79z37sKnbwz1n/Aml2sfphRnzqNvY0qFW4KnGSahiPdclpIjv2jnWZnCI8r
NY5gkualGNsLi/dUYIOqLP2egI5j439x0/jEYbgE2If2wNSyBqQV6YN4y4I1sOWROs0CfMuS+D3t
a4o/7YJVFq5x2gGl80kvw5/yXRLfmUJVMn32TEyVG0Y6EBLG3QjgNq47X6PYuxWW/auf/ZeyQc1O
dwujuDem9G6kbpex7X3pf7UZZ5o142saJMbKGWysVj2k4UGhy/Da4Fh4xT3Qly+T3NEo4o1OmShH
IoKIoxrsk+QDCZhaCxansWBsUlJEbI94xfBJE7Ug8NVSw7hA+UaIo6+zpdY5afjKyAV30fxPZcYL
d/CRzTqU0CZ77pR/wsnA+kk25RFgqsCSvSs/3jMqAMCktslv5p07szXYNAVNTElgehrWXo6NzNTS
EuJ0QS2GnRLfy+ECdwy+G29Bsgi4z1hRbUZCPqTmR98o9hwrOXSwHrxiMj0Y4fg6IjYQxm30y5DU
IIV8P0iz4EWb7+7/zqlW+c8l/QS2NHw9qQ6x0BFlgBffyABK6mS+U84jyaG4DoH95FTGAGEP7Y0L
pK0n1ZGKmFYPV1GK10qdSAf4FFg9gBYUt3AN5UO4CFejiafThOzvIyoaAEySuQrkLn1qgSj4iiL5
1nBI1IoCQLjd8KES+CW54hNLByEJOz2lBCFAkwL/CE7k4ohpmhtu+lIOIzS7tCULcHU5MrkHvy4u
AFoCUvyk0wRHFBMPxoIvOVzGgOcp/LyBtnWEhpCeit3BHNXeuEVpNsBs/A0Vak1FPhKzA0w6qjDA
PK1dd3XwFZQe7iWQQvYY4Kf8XBm/lt2xIRgm40XelkCwHPH+8ktyGM6XoG3eee58vtyQvGoqkir5
huEtTxlCYCYrg2OynMa1EBx44HFw7paU4316kWNDXoX8ML8tL48loof0NzFgEC8qCtRKwXP4zvyr
ojyp6nlDDb+RB88PxFTNI83nXuQipKRKvfCEiNuCSXTlnZXT8O2S1/D5nNXyv7DqB7BBKfnz/g+f
wl8y5thy+5PAUqwE3pIUK1KBjhzJctpaXBvnJvp8mN2QF3msUHbwVZQkO+I8wx5lZYMzKdJwSUAM
WDz8Ux2//rRCcu6U5dAIqJ7uUhPQFjKxSpsTJEWHTIO/HTDPhWk808IAlLLM8LfhPMSUWxTQRxX0
Z4RFH+RNGXnTONtkADwQiiRLP5M1CFlDDkwBG0rZJ1RxFi7YuIpsLEghXWFf5WH2HuOB+DlJ6rDe
ULaxHe38RXOZG8pm4TocKt2kqfcScHhmyHigJmJeUb5KKzkOqE8t4LmK5R5vJ8N7hFl5l+gieWPC
ao8JC0xqeU7wIeFxSgItpySKA9a+HR6LoDw2E07sGH0pgUy4c6soVppGI7K4/ySZ+D6OZ8dZjm0a
rKWMyLLpIdQt0KjKf+exIlM7Zf0resONdLV7x/+VDf4x9xTaKoGzWUr0+VSOxwjkVQ7r1rxxcamX
iSKRdUIdxP/mzvCAcqKJXJEF8atcJxctAA1qIX5S+CRGYZ0sDhosRmDDO6gbW7SDHrDnzqHEn0bv
OahBPmjAx1n23ibUtzYnOotbGkHO5D1K/cNTkKSgiorLDwoHTadYqjsJ+dZlYDhvPzZpMzE7jkfj
AITZY32JLdzYaCSB34zxPnbhHNjOOou8tVwB64ExRQjeyQgR0ySQflQv7flXKLlGEz45qEL1Hl9g
79GxrlX6xAcVlgVYlu3G4KunaYfj5tYhwIWOcS1p/kaDdplg2mJbR1OY4fVxINticOgeud1HOQIR
E8zyuDph9fNLvtehny4MT+1BT8MNrGl00Og3aR3yQgUy81tAJboN7Al2qRQPjmU8Ty4GN21T4fIx
MyEhXfBb/6rr8QjStqosMrXl3cBLInOsDe9cU4QTNldNxdAooqv71OHGirz6mbDbzNhEND6zijHU
hVgx6P4+rj658l4djfJVsEe3X35iOUk77940sF3RYqIaPsVk8rxhtbx3NLQwBZJSEduatUAsZDLE
ihh5UEQyJAobqftbym3BS1k3yLcPArFLLG8hd8gn8jpF68Lm1oIaT9oOAJ68/9wmTylVDT4JcizA
ndgP6ii/0EpnBcyeX5RgMYyAHNadagdEypKdJKt6NKSuy9CBdZr7k4J4gXWNAwmXD7H7GrbzSYql
iXTV8bV/QxCeJXH3zeFQE2hd4wvhUxL7Jz03P3EP2pB3AMpraMriTY++g48X0mADjGhNCJ7x3ZM2
sSQuM8hjHAVH4YkwIPpUJc7JRI05gBHiFI/dl7OzXGhBab2SgkcaNtKIkcAkEGc9IQbDU2lKfJD3
u9mD0Bp/UOZsACJlG/u++VPOhVj0y/IexTfZuCYYXy/qZbHuA5beEiCcxP6XQzWeuoYOI3bSCIdD
cEbffraSGOMaBnWkMTn8a8jWgHmMARTkRNoG6gWCM9TxR4ixG9lKxH8syqhspBwFN5FIZWqUwLKe
iJx9INITt7c2cs6P6lXRGIl4xFKmSgeKn+8JCgKGeDFa14ckbzdxgASXR8Y//hduCHVyNzNoryAf
LFgBaTmlpPoXOE72/H/pDlfEiutY6fw/Ygw/K4u3GC9S9Q1NTSYK74O8hEUh54sUmfKMyTwiQOm0
/KR45GCsGIPJOq/ZreQaiL5+EB8BGQgEXBYXR3UyMlZYJ0vly/k+274QV9vwn3QwSzc8Kgp5fqqd
jvWAe3jypCMVaPRAwmZUvsk+iu+U1D3iHDovNB3lytnoCasEiIsiYiV7k3OZfxPWDd8cQAhooIOG
ORM7EAPjCJV+CqANUsGhEw3YMbq+REyp4W1gY3MC/K6as6f/AnUkTkgXvkGbMXl483Owj/mmKkk9
FJUrzhTBcxni2MfjlpQ9XDhX5KlKLS71cTJ4qMaTM78p2yILK3kaFm65/KPsN4HR+fn//cERpdDN
zYpp5wFTBVhUPHseKlgiT0ywDNksQ3ZC82jagLPllspTwgMfQs3SKnO7zN//rQVdvY9AbxxH0u2U
nSaqFPv+E01YRhIxdbYSn8qel+3ssMatoFsTZLnibjFkH215/OYof1GPn5Vf4t/yZlYU3fwzfynr
XJhfDsDfgNYUcIZr4R/Ii0bPOdRle5VNx9/w935841W25c2nZjMoyzHbXpfpz2t103QDXs7FI//0
y09F6S2psbSRqXpJKUnQIhBJnglPEUMByhowCA0jiOeaNkG7sL6BKMiqf5qNdGnme27+W2iLAAFg
E67ep0BeEdeQT4mchQL8SqaP1afBEkxjtYdhuBNulTAm+GQSF6heYKAh7FCWCb9OYjZhRiwAZGxH
W1likl7WfboZjRcuVACjhqat7KJFydPoJxf4jLMmfGOjSV7IVpVkkU/nD9JYUuFm/AywUCK8K/Xg
ke4uICt2jOwpvptQd0LekVxZPAY7SRrp+Y5S//AiQ9tYMdbnKQFSC8GnJJiCS8iNIhgN34hRmfY5
UKZFKt5zQXJ0ypaHjMMyrzz3wWMGhmCuk8eUDn5dEuSw+pS/yukMSpmX0JlTwOtd1J5656dHxUcJ
J4enkkBPloRdv0TwbOQ1Q3rgxpBgbJg8txp5GHI9oOAzoQT+JoQTQBpZf+EbL7XFrBD6H+EtB12X
pcbOZNGwgicGJkCgWksUztXffKB5ShJH6FvaOyOoWXr4o7EquGDUNOuqD9c94D8fzHNlVXGZ0vXt
jQzV+ndKIr0we8P5zlJ7o6bHmTDAngLn4sskmMuOlEgO4jY0qKeTRk4PtuJIo1GeHdrrNEHkQc8k
Y5X577TLQ5pQPR1Rl1xGuqBsUSyJ4Qzx/y4dAdFOm2McYn+AFOonja5/MDHLHiCzzeuUhFigdUnt
ctrtITQbGFlyq8mU/uP/CXzIOZFnuCb2bwC3Evc7mw5+njKvitOY4pywaygLpjbVQfGmDMHp+p+6
jTVvYb9hYPtC8maDQwEyyNKV1SQQDK9g6QF6GmfLoJNDhh7LBh3Oae9GSFuJ+UIiSTtjs0z0Qen8
Ns4fOf/qK6+eMBLkf3zXFPSSYINfMXCUc/jpTwpqDiQkS18Sj57DU4B4CeN6h6UQpwiPxSAZ4pd/
jqv/4+k8lhtnmmZ9RYiAb2ArkSIpkqKR1wYhjWbgvcfV/0/xe89ZKcaIhOmursrMykIqclsX7I8a
MLtQ8TUcsMegfmHN8EPKUrjR9cQ7IfDbffEpSQL4kdwe9ZmQ6AgNcnfBZY0UacGKFFSCfSZ5CNn+
nYvoLCj1jdwlz22O3rRqxGMRcxGYMDn2HGabYnqzm6I32VQsJNFVZuyIAqyJLRSBk8sugM0TtVva
wRIC8pVM3Ugqqvh2JZmODrDBUxLCs6bakCOdg5SRJ8wCu+FFepI/URtXMVtiUbSHNOcbm0XLmWDP
UoiVY78XaIlNJTw8u0ND9kkDLV5jdyHNY9i5pQukzkIzLvgxP4gB8qB4DLBckllJpcwuBJhfilvt
0HBmyBdJja67s4DC8kfeJWufo1buh7At+5PUUY6S/5/f/o/zlr0zTmS1uSAvJLQNqauU1Sr7o0D2
Ze/bC2L1GK6N8FRAYSaYSKnyL+g53yN7E4bbCx6J10I/SzkmvzXp4LyoDAQD4/8RBWG3SQg8Sh5y
AWDNmfyPrCxjhELfP8s5I9/AOhJWX/Yvpi6AjDUBXTyFuxWGp9uofpJCSU7P/7KjW+pJZldDUZMl
sGpuehTWBNvLFYaA0E3UvxHbaX3liiVXIrRKYMoILEUb3kh+Hjbxa6JyFgA+zuwNnyB0Ay8ri+sN
QcQFBZZVKPIq13S3qv9omMgAeScrn3djzaaclVKacLpLVkTKIl+tKWfLgcHEDCTOInxaqgqpWA4g
iTYlxMdgcP2dZms7d0oeYmz4gqBACNNiqtc4Dyo+ioSDb+DUpTuAPrv+m20q4jp+MPf7geFMgU4H
Ur9ZxuKMEORkpuXZVAb1m3ZUSEdT5UO7GNk1bLC9ZL0vWXVXGOimEFVX+vIalcOfCKvJZDDhvJz2
054p5P0lZEqFds7s5tRMCVr8YBPgf31LkVpEcAkgVtVX17znbAgIEIjZj0iyn4WUl8cf5dY+9gKa
UuOHtA3/AI3jg4pQv23qBxCkfNWN8cmN1GPR1Kd5aLYMQDjWlXts2uZBJFJZG1BZT+EbFOZbGLVX
Ici7YtqPPZ2xfP+orDfhIroMV6qgfVGZ/y0VCHO49ky92nv+fAjFEQDnlKYhCjDmHo1yb9Gy2Xe7
ssufksY8sNifMQJmDtUQsrct4pivfSeYf90lvX4Zgki4vo1quu3UoWeLsUhMOcocPSJ3joAfvD6E
AzPTR6kLu8H/5vSnes/XArrYcP0F2JlwBV62wPZlxhrxEhNwcKNiDgtjoPeigQjq+jUlbYjsGNE0
RXCs1RvfCKka2SS+69GVU5cXJgBsLdPfcy6KitZyNXITkCWvQUQVOpVz77NKTXvZF6h+/P6dSUjP
2LSvtZF+Np6zHMNRTJvhYB/opznfxLI1DMZim/8k9kWWh3IHTwQ0bG3n7PS03DmYpzeZz3zBajeO
yX5S/cFF+HFXY5MLBPKYLe1rbzh3dfsrCsqB4vFGqyB+aFEB9OIjJaiZkdhnC9JucN8lx6V3XZTN
G4pX+py/sI79mW1mnYQWExSLCwT3Gw6cpyrEtzTj/Gpb8xSPLjrO7FGDScyjiWkMnvEYoQGWzKYj
YEZoW1xwh2RZhIqjEQb/As5xgXuFWzXEcFG5vzQmJptoKelELXc31e9IzmM7mEwx/obw4/IUDBo5
F6+hAgGwS5buu9V0iiC9fSm6PFqBUL4JIWqneMGTR1a0ZLb1dIvRDrpH31l+HPImqSzTZXq4Hdtk
cSpRa5AMqTGEyyQ5uXYUoCKwH+y/NRB2tlQdc4gmmfv27gf2mu7T3bRkiAKGtyHGDRssVp+0e8Ea
OQwN31vn0zVFzzCbL6o9NwRRVonERtGgxG654RyRGEyQk6Soz7qDcKAefQ0CqYjwPrI5NCtyRShO
ijDBZQWt59JiKC0LooGT1aRIZ3bPnfzMAJqF9yKKd2TNxFpRUwl+SElmJcNVcjOCWJb+yMEoZZvj
vgVxtWlREkmsNMrwXMbpB+mDl6dSWHfteG9DwCRcTFh8d7IIrfGZjIoDnM/i+kUXA/tM/iclN5fH
b3O0qLQ+CLxCYJfkYIZXYC/OffyPz5GsM2ranYRqNFNRG70Qwpuw3BJZOUgQjGC0IIe0IMcl0JRu
dj+S+vkM66EFEvMduoiULZQRNT7xCDbuqcE0RYGJzf5F7hXWgjMFQEUKCI5YagyKB/6Wa+WNz8V3
ox9k6BM4Ak9L3DTcAVZTmx8aeDdPTPZ5pnLeiRgGl8F+J7UKdx+z4SayAjkPA8mveaBkR7eXVF2z
mDQzf0MP2hS0QJp4LQTBo977T4IkOT6+A0wpha3gG+rxhT5/DcsbgdjZebw+iVKiOrpN4Ck/jXTc
2RD1eYrMur8M4sJpHBPkqgV8M28h5ewXUIyzkk81SYw46UjRsGeUjIS0MNsN/vSHLsM7nX/t4vLK
egRCnWX19gWTDbOD42HmAvnlwJ9a9GYVgGrCV2sb3qjC1lXqarlAEPsRhybp7uFypL6EXse5oCE6
ihIrw7SJtqLzlOePvf5j1N5diD2yQPQ1UAPtk28dlDcrQ1AkSQODKEJVQhtz8CQJoi1OXxmkC/C9
ek2LDwGShJgWbsUAaiCWoC4JvReKpoy3yV2zEnP3VxYUwj7WX1VdUR/pLvp28jxKEVkx8nTAEW/Z
S4vLEb7aRgCi8i0pLahMgwiP7Miuon0zfQmnQjGwFXmqnKb8tvBXXBUfKaeKx/qe6WAl22i8dMfj
51sFfBIIVbbigjLEAYPm1ZKUCUvGZYId9Ip8iQAve93kflh91CpV/Pq/LeWR6cjRjcq5iXF3A5bu
gfNHUlsqY3gvNL3oosG5e+scqx771n98BHOVkkJnNM4PooW1m1ZrIXDEJYl/7GiDW/Cr1ZG2IXkp
TiZAmY9TJYWI1BLgTC1ZXEX/sJT34NoS1SjcuKrMvIUTqWDxpJLTgqUjQoIsCNaS1VNE6GW5DtUr
qL7HqUc5zjsKCGe0ioF9CovCe2Ivtl11BJMRHl+wcNzZ96ZJv1CMMguum7/qjF8Kbyl1EczKtVCi
y9IHbrVmHAuB/PnfuGjcJ87yIBADoxLuFLZgQLUSgzoK2IQ1KLyCDSnA2+KdyfsXaY5cvgR6FjVX
RHsgG/zR0l9qUAs2AFIPyaJkQ7PW5UXehFe4D9W3XSqkIR9YgF+qBnFmdZVdSsyq7fFK2s8F8zRQ
v1LXCd6B44ngayKyUbb3yLjsCHcZ0UfLItIDujv0e3debtLo+FJiXFZMh2jArhMFQsuh3iA6JGM2
J2M7Eux0L4WvQN4w412W5P/dnbAZo4PQ333nskeEwZXzd2mNB94gt5mwkfnBZfJmWtZUk42gpWzb
bqW7uGto41FoJQNZRp8P95KpOVH+pWfVqrWMneA8HX3dTNHxbvKlAPkIzRrhi4OnZMN0Clx7EYVN
19zHGiVX6G7oNBpVuuvhbJemeZaPlic7+v1TVwML9lG3rw39s1HeKTTp3eiwhOrxVhKqwwd+HTM4
p17pv42DTrQFRxGOrMVka5p/9bRmAGhTxA/54vyZ7XRejWV5jNHpdc14DT2dSsHGU1LV0L1miPd7
0zIPJi74vDRkhmoLh2xiEdsw16o4+dX8UeSQ47aSE4V02y48TJ2GnYA4ZTngPNSyd6xL34b4jOGo
xsRUhONHU/VvAvlWgQ/MEdbBJkQtbZgArMFofS6pDfyINhQ/0fkT65RLr5ZfWytfysXFG1TXthKB
B8YoCOKDnufBCugkLIwkBJ6MsIbDnt53y4NZYQRfB6fBzX4N2zykGINk87IarfYP7h+4pywpAiwC
E3vf3gwxA717rFMYTP1Z2SmJZ+LQg2HmdzkTzlGNSQUpeImucLbvLtYwbzAVYr6oVLoVeolIXc36
x3F2OdEIN82y/EPUHmCo+SGY9k1BJBig3p+8Yk+Ak9MQ3OIhhMxpyCtEd0RLlURCYpaQHSLkk6Ao
ASRAnUt41oVrFOC3HatdoWWQx7DL8wVjEIYGKI7hnwBNAeX4zMKRDyBqyWVIDS1wIkw3y1u2teRI
gtRWNA8vmv//NMiCTTFOGq9NoR8FeGaQJkUMUQg9pjwPicVcCBc5UuGVsfl4y5DSL8nqRA7MzuZ5
ceO32Kse5K1xGcRHEdnMuOYJfF4V7g2CS0tcoqyGWfHlTnYQu3KK6k+JXNXOl5AWIndNUCYP14S2
EI6+ETTCNnGGWrbo2iSXYG4Emc/npLEDwVBQyzX5G3qSZ66lRv9OWONiZn5POA4prTUkYzFjPnyh
YUgv5JEsWv9IVkEnJkwWbnm/cp73H5D9Ab5p8hrd6lHO3XZKHwWnkw/zW9pdphUHDBZqAHLcqTAV
PCHC24xK047R6TD3DX0hf2m1NuLDD+5SYApRu0dmRNMkuqUh3iPiPloB2hlLUJWgnhi8XBmvtknz
KZGJTkUgs+bMbIcnCniSCmkL4EInzu2s7zYShvlapgytO48sEnjXrehWriElTXxYBsUAUg4Ek1a2
WRVbklNWz4gOS77VAauajYrOm/YB17fHhkw7aNO3jsA9YXDGgMy12fxmDlrXLuz+hT1fK0uBk0LS
Ysl9XFAJnIjwJhoSU+waGCtj38snEWCTKGRMN63A2PfAge2l/5xL4O2AXMVVUq15/ImPj02Oqo5q
KUTLbTOMjjQgkL6oBO2RA/TgUb9oIb7igYpxEXYz5lT425wqHR0PPgmptutQaNNERYyGrxFWp/C6
rUg4qFRWLeAqpU3MfMrKtH47yg9py5QbkU7RIey2ynN3oitIavgHTXuWGsGmRhXWc6qqlaQvpHRC
uwgISJXP9WxEmCGRCZOje/kyPQ4+nb74LZcMnXlBC3P/5XSKXpNobek0nZdMBgLXI7GoqRmCzNuJ
PqF2vznJOIXkSoRQUqTeTB+8B6zhEWkdzkA0rTBNEzFvO47v9oxFSZttI6lMCXcMS9vEHY+QG/Ut
wBxPSzEFBkdAVJzP9B439tMyvY24yEh2Z1PGT0ji2PM6wwYZm3wHBrwWCglb8zupJDJ3XgtLLiWK
IHDEEXixEiERm4xWKYynDlpTy14jUeTGhPaNtyn6Wx6QZBRS8+DFpm0E5IPJZIkLDeVkzh/IHPke
FrXw+Iz9ug8oanxSMxfpR49iBoTbISXlB3+SGEM8LIHwk6HfuRHdCdA1lCyCC4rthwihmpSzkZQn
UsVzmlfIy+tkqzipRn/Z+wPSO7R7eeGeddV+8FM+1Xc6VE7ARMpbOemXGdi0DvxQH98l6rdlffg+
kSKJkscAA3vGGlOWJXTUgKmdhdXH6HKiFuyoMmZG5jY5/HG852VJrEAgSbl6NvB5StFCEmRuKZgo
V9ndc3LhIu9TWri1yENBT4sP0ljkGITTG4g+n3i4ZfluT9OHMI0pWDHLts9u1M5AQ63CfRwk+JgE
2rp16DEEiOOuRhCckVGkDjCptxAnIBKko0l2tsQFbG5oj0wEh03whKEACYtnc/oVHhM4R9mwshPC
YvI+k4E+7PrMkRILVM/Bti9lLgntZuQ8+1mVxxH+3R3wm6M8+2/zIcQX99rYwA3dGR9HetUMfJm6
XyHYs+7Ev5mkb0XLRMg6RkKlWjkGeaEsoao5Ox7ehPIcRJMWQ5IOw4DZI6J+fFerRxcIRIvqmMcP
IvafZk86QxzPw4rS3RYs5oRalOicR5UQZhU7UmBUvoWedlyoXsVvrsBVn3gf04xfM1RIdEcCrobL
Dyc9CJAcqaoPNx3zGxEhmJRNqc+dAyWgEJBn0Vpi+PrA+PZvkTQLR5Wyc/CSjeO/SYd7VngTuQg1
lZTZRoqFIo9OIpwi14R5gEcAWG6APImtNcP2mEj+pZaHMcreSPgLGVuAWp1ukasBmyHNRBKkMjs8
atkuhq8QSSKzQtY18pLeoT6bVoLisBC424ZJWhFuPlJmCngmp6HcA8cXyQXPtChpNGGjEt3ggBxG
8YXBnr/vpUfafZM1dIt6eQG8h9n3m8GDlhM4oEsnUa9Nh9cQpukoYIQfHtgOChKXcdG8X/2B35Fi
raIQBAOy+BStsja8ZidND27DMTwhlqJzAM9ROUnloCONT/rdVBhvzDq71wEWI4Ej6MdUVzkPBrhi
OXkMHd2jjFgsTwiKILq/5XgCe7GynRjniG7ZQbSe93/Q0oycgK2BZXdPEu84j3SeHxBGnaeWERwp
DRwMQE1sdx+YP+n8JRaHIvSWQ8LENK1Vhb4eDYtod2lC57V1SwoNQH7WmNmg+ZUIJvDK3AG/dGKK
TYuDg8ZormYBQ/E1VARC+RU2M2+WVYmo+UkSjamwTnBj3YT1oPtagK4Uc0RJAEJA0OeRdNO8lk0i
6jixjqidCKhNPFfY8KR2QdE+8vof8Oe4JqR5fIMEAJFz8n7kuWpYaXqMrVD0Hauy3vO6RWcoFzrS
YZgv3cmjo9XmlCKS7cxWe2uG4SeOvb18ikvhUSMrlmXkztY2J/2QZSE32Y3mTuuYUoVfqZxgRTth
v4bDKTFbHmFRuJe2W54WihhxUgl184Dq5kk+p5valfy9BAaJ/wJ0ycEHKBaNwymYnCtHNniCdjNv
9EglW2grJE/S6SHZLzzFdJskL89hKbqnChiyxjEgHg+4aYPlkIyYuIRy0oi/c083oJz6IbPaxcgR
3+WS04oVHzdkIAbVxICQzEiC7z7W9wsDv0hXslx7BEamN8q4aQUnHwINraNi6YdG/lovNMJW0jGZ
kjxLfJf3GuKKYrOjNMzc4jTaS4mZJOM/ty1XA5S/GFYvrFr3XZYENQbFkXSyChBG2vWoeOqmFp5i
yBEHT6CoZzQ77RohE+Qlx2hwYO4r58VhpkgEfDo4eNm0obpxgtJtxcq8lyNZRACmNpxM2iN6e5Js
V5JHCiOIH49GiBYNn4VJe88ErBaTBvuuMv7kZg2oBLBJk/ZuoWKEzevvXVQL4B0d047JQX7IbTsp
hTVnL1JR+LQeEYKnzU81dytN+d4Ajehsaj9jCimqc/gDm+020NtRG95O9EpgMMLRIpIHEUKAVWaM
PGHZTbp+wCfxc9CWk0HsENnCMCThzrfCvyQHAvoJJFRr9jatIoYZdmG7hdr9I+1dInvkvWpItekT
RvujXu2SuinOUu3eyW16ANCWwD+uhHcDLRKqzPE/Q40oQYQQiZXAj2hH360i+ozy4tzPMpGR/hh2
YZFbK1ykwRs4IrlpJiDc5YN9EciAbMceg5+Z85dpS+O+Zzv2PQS19yeqiFd0UnO6y76WVMGZ66M3
LDc1gyxOYQ5zai0iF16RD3JyyVpHUJDSPZ2ZwTNdMTtBFjXDxHmRGV24SZllDppF62KvYYRd3oiS
FMhCOj4H4qScfJIbT4yfsXCJNSlUIiwLJjt4ipuWTijQ4/EgYcqLm4cym3ed6hCnlceWuddeqf/m
o0HnLxyFaHblMyucH9IEKTXKEfIH4ZVt6BP5LwLbu9S7t6t3DnrEjC/EMNTSNkGcAuHWowQOwt3u
dDWKBghPtzdXAf3x0VmJGxvCOKl6EcfhaELGRerI4pUnfgtFFNmV7r9PHIEVJ7hnDoeQKlLoXqlk
XZ3Yy0mAkaUAXjXNNhxR9O1E/a7xjL3iFJFlajnOWUIfM1SeMqeUBmQNuzsTf2f5KjH05PTycAh3
YxS2GZybcNAVKgOOTgnSgtYpID7AFebv0jhEMZEGjKxD4Z90cF58AsUnC04l+nrIChrqTfgj2sLa
/lGmDNmBvwJQlwO6T/2jYNBy9xF7fSpqRH6vfYBzZBltx2x+MbMWQCU7GKN1vDU70AzfBPoFFy6A
m8pY51X05JjGufWbZ7f0Ll1pPCX9TMDREgu/gPDN9Exa3AhXJr4b6dLuMpWT+BM6p6TagC4lWO5p
40Zr4teC0VMPTPfA2z5wLlaQH6vS/Eky+lyorYGgm5CEyM78feoU+VdCkpub1roPciSj87TRo/pj
djGrv4u9Aol45L2xp7U7ru7P6E4/4Uymh+0Cok8d+9a+qKzdnFb9GputVW4yXTPkxrQofbE7+1Ol
5otD3y7DGntWta22buQn+G8v/mrCTWRjBbYHBq0xElfHA93IbwOSipR0gAGE2MA3NTmx0hoTqpWX
WDSYJdUQvimPHV+9dr63NE2ntYPFU5WkwExFBTDOSe7RzB4hahPUbu7B9gYKkXAksZrwbMNC+FSb
nN39ZIIBAx7EaXntcOfFe07fJka/1yoz+ilshoy7XQ+DA0BKgdE+LwWioKoJmKDaVu+Nn2EXlCXB
DhyQh27141Hris+MdNYo4mJlLMNTZeXHZuw++jLbJdP8h0r+dw4SZj+iH9gs4H4+/cde7oJlZfVl
wn3rztHcmtWYotDAWywZHePJS83pW8fKjFEOzsUgSXT1/AVaTjwIyE1ZUo+lmvO1pXLEHHqzHovp
xyVhS63BuHejDDfeKvieFrLfTqcUsMcS6y4nYI4ubmzEgM/eYnKy9JBqpF10U0YZ6YfzWjodm3TU
dpgPywx0OI9a9a8QIBG5mvFXD1B4hZhI0LL3yvjjU5frycFx8wtTl7OTY9OM1Ea8ntaKTJxwHepi
1R91SVYdHOKcSLfELextGbtD7aPebsNV3ji4geLWT7xrOcqqP60+0QqB8jzOLEqyvNlqHSpstpjn
uUhi0vzd4q3CqmV/67r6WorlYBrBD3p3OiFbPLT68YJx7SeGv+uhK1EVLNckDwEaMQRs83yjzda7
wzTcwna/GBP0YlWs92q0goNTV08d6EjtpoeS1hlnsBuUek62zj0LV3IV3+dG/xlmFIiG4PbiMWuX
9c9QTzAD/vRsFCmqYOZ6jd70jr2zzfQE+80pmaGKdQyDiCK6z/Q9NtMY+LQLwoIebX6WXaK0dHeB
Ndiv6eDvljI4pBAcPQd7OTLUwcpic+cLohSqwVqXbZej6u7QOTQrvfXLXd3gOdOb465hfCXmTFg1
+u2Xh2ZMS8iE8jKkQha81u3z3WTQRxfazBsdpahbOmtV6/Rba27M9BEteZPTKY6F80+/R8c/prp7
bXx1dlhMKGBfDCbqNAi2tQCxkzGk26SbflJDlJqwj0yIvU8Ys10EikkYzdnlpYcTih1lAXGSUkZo
07GzQmZj688hZQMedsGJ3OA6oRvQAjoW5b/NLaiVTftm4lMaOMxANwrNu5swu1pPHvP9xgmRhpFz
KmRpiCDLII+yggEVBJklUgt2DTAQBC6y58Wt0T4zQ4PGgIGxjZjpHgom2e+XrgQPl19FOQC3Ztvm
fYG+vWX2oaAuqkPXwrykvI/eDcbaNTVcLsjQhhlf9w5Xl5ceehHL/bSHzP9Uo43v3RJh9TI7r3EZ
bhLLwmdgiebVbIXpF0MI95z84F2JvjBAbgaWdwvWs5syULIK6MaDGCixdZyJ31ijGefGQfcY1edg
Jmqm5qOXLE9OThXRWEywjV0veeqW+ahXDr7eCbooz5jM+9I3Z8R8+cltl9Mc6/W9abeKkjJ6NVBJ
WlE/I7PRgI1Rz/pxhCZ/YDfmEZdUGNQpVVGMqLSwiGrHRUMCYIdPydhdR2XSc5Adajdb9wuQA5as
ewa2H7U+pAbCvnmlB8hR8c+hEF/VFWNug9HtH6E8aD/IGUimDLdcqTLhOioA9Xpmoruj4broKuyK
Q9RZuo8clNfbAciYWsDYkggy28h2ek621ah/Bqc8UDBDi2A57Daig6B8AhkZ6pTOjgjFdEbvqGLy
urYzdH8r7xTFoN3DHYBAkSuTLvSglBVsiUf0AAwJGUOzwBNnbnvx/XSfQIQJEkcZdid4jz4gJAc4
45ylG7PfVONyLBIkLJOOrxbTlsaJCe8RWUUNdCjrKa7MhzDo3tPc/prILgVm7YQASyp7RWG21XSy
4qg6V1mP1UxDj+AM4s7SClA/LHyfEdxcSEyWnsAvBv6thoUbVXHSjXBbNsPJmFIZxHAzn9TNiN7A
5FYkgpVt0zDGR+ZPLUOntTehPELMADWsenhUUt71ufMpgrGOenkiMaamlierAiiVxtz2hYaBb/Zg
sVuFn5TYZtK8AqJhmzGaT1ZM6NivEyBgSwGbGwzw5f1l2DJlWsq8iJHs0INw6TH2j04pBMzAXMeq
8+/D1H1xZP55mfcML6jPogtISfSFWaWAeSuNCTF4+VY7gEjAKVLCTyGdowC1ihRNHnTKF9UM36lV
vuuD7ibXNukPIX1jeDuTe/tjbM3PJJoCc041zsgOvxpa9aOBJWgOZCtP2gWcBFNMSU7MINrJWmxF
SsVJo6AjuAstb1YLTEy/+GtZbjFYvbfQnznF6zCetm5RbbJoOmdEHSfssV2tdhihi0uJB5fkZGpV
GPV7OtdIWjvU8EsXrlsb4bjHKU4Lm14fbn0BXbmOKVanihO6iDYmqNydhM8bjEPuHObRDn6k77AA
0KpDnyUY61JbRuqBOcW/TlJyeCEiazE5aymLR8RgLS2MJEw3LwiuKaNNy+B7GlKCiIKWHFsQ3XJY
9tJNJq7Qsh66aecP1l5YguLbGPHAFe1HBfAsWtXcdiHlWTpjDApCEB5LlnEKDG2uzSm9x46aib3+
s/Ru2fiGZfjqxU73lJfJLgXSabxoEAZbMAdTqRU6JiDiY0TC2+fJpWWYcJZCXBLKq0m/BDmSi3T5
NizpDhvXwrLKfTu9tY4NLMexck4wUjWzDDfu8CC/H1ektXbxxDvISe/boTtGbAFozo3jfiQ0kQQI
L7Wmf8jgN3qqYBf2rqzDD6zxHzI17Yu4/xXGnifkz77DTB4Cjh6hZkFthZh6G/fMfUOTneLq4i7l
X5g92EuqjcwFrqDU7W0cFH3EG5ASI0mOtBSWvEbF3FOBtWV8pwDXssbwAgtX+MIgFDCTAyhEarW7
RhJrmpi1LxvExuFWkG1lyjt3NZioUekzRAzpWqPK3yTrfgT9RnX77GdMyya+AaHsrDL9IC97sszo
gWRvV5oaLUvI+jUtxbSSxxghdPF0qfm5FsYKSn5wITX/gOfo7OhUUmAPqY3rqrpxn4tinjmjI3Dn
cMv9rPt/2yli2lDa4Hkbndux/BIXpCBaPv6ncKCRcokfahZPVBpfjY5EqS7O8pP1VQDKUy7fmbVz
EHYGX4tLSFkQT6ZIxeU2UILBdVA9PsZzsZEYU5Q+680WBrCsxQWGzSTwuKhicJG9QpNvBzxKRB4h
mpzO0glg/CdJLoI6kYWNneBOi+KTCGVG7tywCWg2uM5gGSvHAVxQ8yZgoJCbM+hYey/rZhsSsioQ
j0hN0ALMwwsBoXmTBotYd61XGDxUHe397KTbfMGQs7NMsKOxv/WwRPZvasSvkTc8IkJ/dOKL0cS/
/jhrd8rDhFOpT2TxLjFKsAIJWqly3mIQpIKzV1SwwhcoAf9Bk5BO1ZV+b3E63KQjw59bOLHRGtjT
psMxGu7pp/YKunfjs6n1bz6ePthz39UcOKypvutA+i5CXRGE4jFhOpG7d5P4lfpYQiCPn90vUaKk
/1Z6RaQNLxu81eKjwg1qIt1PChZZi76rO4nEG77JR35h5MveRYul66+yVRyqKrNvHn1NX+mWfurq
7CmI892sgpveMWjJRpmmC2euMXaKOUalN8sdKo0waH5Gmf1vbrWT1TKiLPsjLhNy9UMkXpr5Bhxf
KGhcGI7Mp2JAXLqyepPw/TAMLZNyaWpiiOtiwX4U2p3M64vqFywEv71xSFdCtLlNfpSQEofh85R2
Tw3gtYTGgODWLNZPF+DCrccHZ5o+oRVuKjKujsYkTN0BxotnCQ+6Mz1YWXiMSRC8mcY+o7qJfmhc
BRYXySBHryj6eN5UevedoWDBS+3d7RgbUZEjYJgCFCl4Xc0jL2LmiSfdxtO1S+mC54JAVL6LsLTN
8WFgKGuAD7NoA2fr74joUxpOIj140HQGeOK650b1SuX5jJw9u7dj7Jaoo5byxsfywriMJY/X6Ljf
UskLJmbAD9o6iaadONn5nrMSwZ2EfKwSaOxK2as0WELc6C0TUXCKTXrjRCvxzJug5Wo0wgOzdORp
s8Nibfh2o08JBrqWbIwW81/lKxJrr3524n6DDIdGJ3W0Ous62GF2Vw5YAzv9dWiHX1njfWndzVHw
4MAm+i5uwE12qssI92Tj0wXSpXRBTj2dJqd6XFKa8Z2EaiyI3/uuvFaatxVCVSClcgIJswq0KrVD
s1yz02Of2MyTnMBHzGlvNcbGmsLVMj7KEdMQrARcI3UEKkXeiKmDt3yya0zkr7Lm5RGrPrsPkoTg
/q6w5+IB3wwAA/0cqU9PdU9OS4M5w0tcnJOsKrywlJkdfWxpHpXTSMLj1DDisogee+VAvqrib5oP
WB6zZiFt5aun4Laxo2LYyuE9p9GJyCFAh6UVm5AhYgNNGK1MIUS12Y0viJo+Ej8/m+OxDTGs0X6Q
kGzT2uYwfCtS+9+ik8HzFPWOlpSMDle5WyfKsGewcBHEiZms+yA57KR534x2fW5t96NlLyIEgO3n
9cvsIll3wn+6bgI1LzV3SreJTqcrdxs61n60mDjSjRN5ujjP5XRBLNVrZJgb5UWHJm7XcVJew65Z
h4w8Rth8SDPvZpVh5RGFUGnsYIUtz1v3Ov071sZktEIbxkhz073uXyzX2I86ep/EvLfz5MeexWM0
YBBQ9qFPjozRA/eUQfEMSNJG0E695Dngd4tsT8S9TAPV2USulz4TK2IU7WKSrFcGsmpKAjvbG1N/
n4Y0/4yUTo7+axOAQlCj1mW0QBwwIHUyvAvu6p+8/CVHruCOZzjmyaE1yk3ry9xiFUf00wyyC917
YgWEQfkgr01Ou5yxiCON7nTrJb/MqMACtuR6lk2rM4EaWChuE4bhaMyHbl6EFOdNuWN4iOZEv+aW
WjNiAymihWnaqPZegr9C6lbdRSVIrrrJxN8q61lcyXK0wv4lmxHAV3n+02n0hVT4ddjJdWjSz7oY
94sCK0z1IFGYU2b/7GF4N2bjmnTWATnTO85Yr0UPdRdpLh7mA6vTCbCLlfw0BHKFvqErDlK+eSHM
g++zdlsXj7mEsrhwved+wLJkYaYgXt/Bg5v27YYJmQczrpd95wbfyKevbWoeKWHltwPaWJvsrI+s
+wwTeL8Jz0NVfxidz2StMPkr3zp3YkjjBwy5X17d3rtOnUdzUvbuz6p+SCv/u13wD/D89yrqT0Xk
I2qZTBQFVspMyab8sYC1EhKgCU8k+cC8K9+cpqYETpx3ty3+5lHD6a23uOBW9WWYxz9unsBxGSUg
hkaLfYomYazjj1xVuKAtgmqh95NMZWqc65gOb5ZOk1XJNAF6u+fPVnVbOuKYWFC4PiITl3XqhzY6
p+w5tNWu0ftNoJENB+lXhm+wxJCFWcJF3Gz0ZjyOFTnANNDOnP4dChN7A/+KW/suqie4m2zaV533
PJbxd6Ixbmhsg03cehfVDNshpEjP2nDbdFClkurTl8NdZ5iLad6XMrSzYbkcyPFzMcUJeLzJYVqU
5xIz/4DAOfrOt2LezUp+N67c975Nfpjqc8Hu/KJnI4cZ/6B5KI5E6VPGGwaYIKhkVMEwIwFZZuyM
morRJqjC4tLda+iEbw4Pc6d2elO94yuIeVo1HqL2X5x8WXWCZf0nR5VqpKfePBtIlbPe2aY2zBDC
aNJjeeQ68UiMS0pBaKQToQVkZQgkzJv8r6ZHzBKSSvBfQjU9jBywVm3vZAylwsBCsvM+kepfX0XF
9609DhVHZQLF6zMU4mIdIzNZCfMpxxmb3WipY5qBeZzoBuDWqLZbvbtvnW43YTUgN68p674Q+T9N
0JJlxXwCslvJlk1uw/SRkcjRytkUYUoSERNIqOyEoRIR3Wf8JtXL7STKFw5lhoVzJI70X3o0h+rW
X8gbi8lZktNCjpYgli1qhngJH4VkWTS1sjjK9BDaFZVvwhXZ/Dn2zw412a20289UCG2LYRj9AgOp
tuhIHRAZv4FMYRtKfJKmXRMFmVTEUeWv6WCFmkkPIxZfJmlWRhfmSGlJ1ohyFI5t2TPC7ZoN4bPU
Vr4TreTAS2py5GY6pDXtTT3paUc5PSs6O4i5ZeF9Dj4vMhn/j7Pz2o1cZ9f0rWz8xyOMKJGiNJg9
B3aVy+VQDm13OhE6Kuesq5+HnpPlslHGGmAFdKREMXzhDeM9+uyPivqN1+D2IjQYxmb8VGXIAJnp
MnMToBMCCN5sBaKxcND3iWwQXwf61lC0Ktzp2fS7SEkXPz9EtMBwQP/zAufzlxs1xr9MMEZwazKN
jqB2sssLo2gCyvUH19id7MX3AnoTAioIm5ck8ZnVUmVGUTMVWxXjiILUAQwdg2CfQ7gh1G3SRD4O
hDQJd4qB2S6JtVEOqv9UGMHkePkfzDnOe7LXlLOR7uqlgh5jDL7Q+jLRw8sDEheGevyLeseteSKH
w8wPZkJlREn5Y9mw7nwSSPNrSxuCk4OXzY/l/NvcvzpNH4FYbU1Wbj6exaGw9t/42g20JbNz+nHc
dUpvpXfbjRTLePsR3ccIckQEAYzYQmbDDQCqMaDnhdBL8jMEs2X+mIGxuFZzPklYFult6Ci6Tfh7
eD+qDhYh/fYc4CHJy01HZU2HA7aEO6Xt53adH1sGgqKwYwDLhaPXocWse2zGMJUheF8hDPHDrhGX
lUskGNIPWvQ9OgJZfz+GM3yBEZ4FwB0XhRXtAcFVFBvo+Qb2I27053S8DG7FzMWaZXeWoNC5Ro/e
TN8i+YkTyyZ3gM4MYHsS4dBFB27aTmc1hRy0agZOKPec3EKI5c+sZ+heia0Pa27WCYukD/LtZGf2
fqo0Ynl2dmfShZWH99zuouV1+y64DaMUq0n3Zi6NOgXBlvUEiRDyKZFJ/iLRJTFqon3eL/ZTF+bw
Vfpr7jKsGnpnF5uyCalwTOZHPNI3cjtpTqjeLUn5Wsh3bRFerL1zQ7hNXFK5V2mHCo2ZFdurDyl/
bsqTi5HNhQcYEKZfAy+JvwBI7K3B68gxPV/6+trL64c1Cr6X/d1oOBSx+qzA/pwFCV7vKaeMwU6k
LQY67Msu0X+xQLopggWNCufTKPrvtaM+F9VqDIpbt7+S7nwTeRacZHXLiWwn/oPVyxtzCksL+HIw
PsdBcwf+6zLBcstgUWU6XlkLTtO1uu51u2slLmljaQv4QdkT+dg2juNLv1qvYy7ZQgR3Dec6Rk7O
S0r9HURNza7BnQ/UjwN3b/aRSWfFcBSaYMvQf2ti3pEyJuczPfyC0lBTfUm8kdpgfeNEzRefWs86
J1/KgFu4XvtPfupSQyfFmQjJTbbv18tnqNe0XGijW58H4dGiwg2hm/903oyQ1AOWnMgrQHNbi8/D
PO9ct4Kffkvhh0L/pKbLzMqqCw/FtGlC11GFm6bHy6fD7cHxtmkWYZzibF2nv1xLCfiEVylyRX9f
4spTxRd1l/xp1fjH1Gxc1aGcJJ7I4GdAEXzq0UdVUPU7pzUV2JKSDMV8Ll8MFG32rKX3oXLKJ8uH
hl5gXklVFQSLYz/VIMuQsEJ4CAOXxN7Xttx7g/rW5j6BIwWDcvypsnHE4QVpwMa/Mce/GsdPVod6
TiuLB4D8m9TUj3rMaCJx16noQXI6tDK9atboPHPUtS+mfeT01wWguZl+wVwNX6JwvjSnmMYRQaA1
sxb4W8jiCSO0W/T4WerAVurI/x5a/Y+KUAc4enFVUeA6w5LrU2lRhJ5Hue85tcZBfCphBcaxfTDH
kRGg8A3WV4w3jZHxqcf7JnWvliaZd04axZsmytvdEIbdRQobAKHM6zxtUrBo+TZPX/gKBw4x0uSg
/ywjaAU9IvmwDmgTQgpK/wJYATk6CGrJ4sbOPRzB4CpqQK5L8Bh59pd4wQQq6TAFGbIVuQc6pUQa
PaGxOWGKLLgk77yVVdCfxcQOZV7xO+30Mqbi0lDwM581bW0FDzi6KKhx68UDttoACBoTG2hPd1uV
0f3UU0jF0uK61Wh9dgQ4oq6u4Ilv4sa6dgRQaf4gkN74F2YdN3lOs2bOL3t3uS268bqPnXuaxD+d
Kd5FGX3CaEb4gJk1h0/I9VqgJesEzha/UTjPc3KJzeYmdUsqAyXQ8xFZ1rR3Lr1M7GZKMY4b3sJN
NnRR/6Z14p05iAQA92a1rqMKYaxuuewjH01AcZNjvDhUze3ojOgmJxhldt3eIZSBBYNuVmihn+1n
JOz5U4EI6FmBLKeLYbcr4O+Mq0YDJM7z83UsOtoT9JiiEmxZlJMrwXsKLiGNf4aCQIF9HP/i+4GD
VGk9ek1y06DC0ZctoN2mhhM7+TmNm/ETMpbkuAnWtLasrxsXlns0FL/SavmKPjGB3pqNl1WF+h4s
YeSzi7Dd9C7LRQuXikzQ4LYRfG+D4jlJQv7Nz0hfFhrIAVLY6UJWgZDXDPXLQsLtrI3mRyxevW3k
j3t60jEiVO7d1OYw9Yanda2jbVmCcEpnhTdl1/7lJPTPB9WRNzYO7ltwJGmbG8XYskAVOR+QxiVT
3TnJ9BvXd9yAY/SchgWhynWkAhonh9oaL03hKlqvTc6ORDUljIr8g7Y9dZpNQDuZXzeVPMzivo+y
exh0/CPha83WdDD/H0P1w+rg8sZf4zovzBUVl9dLN3wd1XpjVMaHJobBAkmK6SzIQnqWNaH1VTTW
oIm7+3oAuE+xm4EM5yWfukPTT9s84mTvZ+vCw5QqwksRupjLJQtKh0rC6FET18UFDpPnxA6mYk2o
BCXROIoTcVvcmCs+zIgdZOvOHPuUUwDrEC5T5fcIBwzPwgCopya6MtUNKmwu2D/TnBoL79x4GFPY
oXpClYc1RGhCrR6PHdP7w3DQFGLMlQC0fVOCxp6R8LR+zqbiRXcZtzt08fcmMae9V5TdZYIEHWY+
KLL0542PtQJ1Z95lGCDmPRpoLz9YrWJfFdnlyy1FBVwxKy093tqQJSgd+ICc8LRBrpG8M73lJue/
3EnnHXHdwk8OIL3MXwzZkXngCeEXegnga/tppBE5ctWYoi6BKHl5y4w2rO5FRjtuUFftdfytxlpS
pA2lzx/8DfmEyQzeYNRo4Dwh2Gf87LR6qABdmN+ExBh5qIUf0DySlyOIx8/YMDO+21Cd+Hl6ZYIM
y2xzoEpGf0ha/UvoxEejGVJzUJj6gDnqLOSRz/gzMG93ZtGBAeWk5ZTYdSNgvzkz8lGF9zgQWEdd
+aPhMycE0Xabbk36ZboBDSx6pzMCWbz5C9qsjG6MhQl/oUnjenv6KlsAaex4TQe+7YF9Z0zoXZU1
+1jSj7wAAGW+DDRreBvCJiBZ682ckDb+gLIGXQYtaLS6DBYMfmKHzSEcDZNumQXIKwzEwdShTIrG
BBX5XyuMN2hPYlWOTH5Ygnl+prqTt9/NkR/1yKfHVzwxfgvKvu7BXBOXm9TVdIIKAhc75oaARjr+
Ukl90Y9PzLJJx8yaowQAUNuQilm3DXAkwyg1ZULCNraAsL4jIXqmsQUFeWDiN/P3M4zp1yYPJi9B
x9V0k5xvpr2QkrXFVL6t6rtNN5R4H1aFibwJxHkq3jteB2BlOVHBV+bUlAMLtAIqRubStnyq2Ism
GJK3dulcm65EwAXsDuLX0oVb5mPKQPzIYtMZlSDkqVlG5imy5DZDMEdg9md2OkvDTy5fcnaES7B/
qJPuPJcogkEom3469jNMh2Jw0fyVW1yr4DUxe2QdxtWmQdQQdOqWGqd5OTBLhOq2IwGj0NOm9WYS
fErvRmSVd+Bbpyy5DktQpsQALZkMc0qY7ULMVgGoBxoaodiXYx5XrkZgCXL6WdF8Hmt0jzSMlPuc
JUcVrCA5BGVl/rh5j8IbtlGzPk6xe1WTogyDz7HCtjabSVXPZr1MKHKZRm9FKmZiVJOCkc0y8ktc
yd6bBPR96Jv0Iie2sakc5pAgvWjaFy8rnUPo4AXTOW/j2S/ZGhUFdhgbZpSfVFScmZ/uRYQMr/+Y
ILjO7yTGwK4E458EWumFWz2zdIAdQVk9oMawNduST1qAcW5pjBTlV6j2VxOuFkCrjFbwI8Gj7mBh
IDWV1HvREw4VX1jI5Dg0fPg7WS4s9C6drygvsGjH2r+mBoUOMeFTEaFp4A+oP8C/CMt2BqBeIYpQ
7XsrxN/IwRiL3E7eAds5A3zHDf0lcl4Y8Sa1MatVtAqZyarj+LgwYRRDhCLZIHedUJvPflccZmb5
zV7yxzELjfTHTZwNSCsAfCgx8MEMgNU2VpPU3/guheVvzL5zh4DoDzFaOKWiDG77ItqaJxYc32bN
5kN52VBbsWk0uQREkFEtHUNgiPfsE03jzrHpawDQMjmCqRbR7701e7FPX2CvJf7uAF2oQ3JYO6Cx
miDYcaKbwdm1zOEyIOXlJ1debKwVngQlTw84Xt8qZKaQ1srn/USpWZqeDC8Jm9CsX6bdAqsRYRIo
Be7wLCxzPwYPqUUhzKAuGvmUjiicJzbQ9uRhUd1dHIjPIlFXow8+RkvCKR9HVLu17ypPw6Isr/Ip
gnwWdz/V1Ofn2pLJZsmw+Fj6e5z/1h/IhX+JPb2LfM1BrsiBMSppC3jEFRpzAVTGZv2SLjWFXqpE
ZKcdTes2yqngT573tMQRUtX1Kse7KWuRwFbx2O6IcMKbUeKtFY+hv0+dYDUgfRzf/vNf//P//O9f
8/+K/pg65ALK97/KoUAKpOy7//6P+s9/AQw1P7v//d//0b70PSCPNuBl9CscL9D8+q8fj0kZ8ZvF
/7DXQEfYs4Njr8rHKgr344jnYl6Ml/96HM+WnlYgvKSDytLrceq0aDMvK9c7N10gn84T5ZZcklKn
d6cH8t++kE+QaXuBrYXy1NELUT+L/EEH8m7MIws1ElvcWTX4BznQn0+JD8/7wafbRDVffTCX3tuh
A9dzpOcLx9OOcF+/o51bUVyGkXOXqZQVicE80XnmGuIoYXR+42X++vn02779fNp2hfY832dmlTh6
24imYTwMI4piEQVTy23QHMpm72Gt2binhzJf6PVK0Y5ybOH4tu9oaYvXbwcAz6JiZk13dJmc684v
I/dcjjjeyqXMtyPyyyi4J/Wd7Ahfpsghrj/9ANJ++wRU2F3pOlK6Ntnv6yfwK6/uFhE7mPhkQM6D
qN0hgYgAwLiUiCuNamoJ+ZAhWGW87Omr9tepLnDlWHuB8rMtUe5c4wZqBIKW668WHNJVO+US9JOw
ILz1yt9OTvIsm6p4iHyOPRgxCgp1h1x/7w2PyxQ3pKSEqv1aiOsMxXRMHVTXGmqTT9s7hPFxXimH
xsTYirsZ8+YnFRb9VRQU68UqLJZFR+BALdlOUZKWYLtPT9LLIjv6TBLALatfs9XE8WcCsGYn3aLH
u8LOo50jxuK67Yrhop0kHYy+deMH1dgIUPQRKfv32Wvqr04Shbt67ApAQLn0rk4/0jtrVEpP+lig
aul6x1tf2jDr8xSbtEgn3eUyNkAW+LyXRSPam9NDvd2BGsyw0ihe28KD0Pd6hQioGL03dcMd/CiO
atx1ztAh0k9FZ0wk5SC2p8dT72wKzxWerwOhHWnLowEzp+9aP9K4ti0LFLq6jPOftXbqT3HTgH4P
CVUav8OVotgXhoZdtHA3XNeN/qKcGm+1hjWm2rw9FDR7blVMyWTtY28fR2Ta4RoPv5usTLdTJdYN
75wNhOftvAPjI3erQxcvVLl7CZPHtTeNTuK7SCF+F42Qz0K/Utx68wAAcSg+hZ6bHWCFO5somgbA
HrL6oRsx3QZFHsJKaLEdKsOmukibCRpI20/+NyBYIEXmGejKMoJUd/z+O1rCP+1ItjcLgmb9Tb8s
jnHryL5NKr+NF7w3I2KNHYehwncXbeDfnZDLz3Ly+80Hk//2OOC4lYrJ9xT/Pzr7gmz1ak4DfQfI
YjPlncCxdAXyZJfnpwd65yMHFOVZWm6gOGePBqpE6/iprZApijHP1m7uZ2dZAfLXyRx432ptrsM8
FQ+uPyI/yZwdTo8v3t5piD36gR3YNhx7iu+vlzV+bapJBw6UtAI75Kd1tx8ctng9jC3MO51jfOV6
+nGlsHFZjxI7EsTjkS0DpY8le7sF/IPs97jUKTCNHkGzNS2pd2v/Og5i8fP047592oAT2iGyoBwm
ffvoaeOxaTMLbvCdXwWCZnxSk7tbhZyA5PnuV+K6LDuLbX9FHoGS8OnBzbd4dfwFtuuy+QOtiFGF
OrqDM6WCLue4AVHlUESuMzoIUd78ybK12VTtWlypxqo+OOGEuXn+OSp0Xe57X/vCl3aAtPrrD4QB
2jCG4eoevDyrL4N5DO5lG9hPgifcozAHCargC0iZhzCYkRjz4nDZQcwUf0+/viPfeRIOTyGAjdua
+Of1k9RDhuh+MCJSVizBfamy7n5RpboGrIedmVxwRMTFcFL3eCP/UuVAg7HL+6us7o3anxepp8aL
qk+9ntVVNOv8hr4dokt2RFfIkvNya1GZQEMA3NQSdSsMFzvewirzPtjcxye5mVGXKfWErfjXPXqP
VKUu7Y0VS7Zy+jI1OG2srr5w9XpIgcJ8dIy/N2muIkANFKhG+3iDL/ma6imzD7JAb8eT2XOLtV4Y
QVk9/XmOV+fLW7mBzSIhlvL10TqhndAumC/aL4odyfAtD6NfY4JFS+I/JTq6OD3ay8F0vCw9VyrX
BN4MeBQw2XCHKkSp7IMbKYPlrWPQKPavoZ+fWZSPid9dDDn0rko9SbxUgUKARRunMIW16B9EUeOo
Ks9LW5PCaSyzAr84W735ppTWmWNMjpRGwEsIEApxdOeL5bvO0yuxVr9tV1IU9Bb6hKGetmu2/KxX
BSJRlF9bFAcQCxiNuglXTrI7/dbCefs1zbIhGiZO5Dg4+poTVXILzkF810vIeFOFK9TYtsFu8EMf
iQU3NbOPpKqtUv/G48cgm/MWMasgOLhTNXywkoU+vj+UDRBDcRTySAIVt+Ov3lQJDRvOpDqKym04
qsd2UfZncLHizErl+CvMBurCJmgFTtVvRBtWP1Tuia/IyywAxaW8XMMkPMw2kthgqauLqYOg6nke
+qdZW2+XtXHuisgbN4A4o/m8WSY8v6CNGeiy/BKGtgVzdEhoLS3pc77E47doKHPKOXMAEQGLFvQd
5mw2gF5rhJDZzJ9ClGXPa+Vjewjk6D7CIvN2zMD2BlOtbsvRnTaxoB2H6UB03UHyvBBthYLoDKbk
bPUt7yKeEg8OwbD6W6fCqPy8zxKko6t1IqCZVjQfCTooS9jyt5smQPClVd5UHXUEbkOgIO5aXdVK
lETxTb8nknXR87XXjSOTFVw8xYUpmNJ72J4YNWQNti/53F5wfyLqk4a1cZNLEdzops89kqXnaA8H
n4ZZrqaqiShpFNK3aWxo2EBW/lgQwuIejq493wkHq9LQdnA6NdJz6Xq/Bqhq95WkPNs59AXXhWlx
A2AtAW5mTTRk1w25xkM1Ts2nvJj8L5QF169u7RsHkgQDpcSFySz4BLk36L/kR+ljnw/WVvVFQhdD
d5sW3aqrDJRKDEx6Lu+nsUXJqSNL9lTd7kROgQ0QFja2eZ9eLF0OWqTt0W5QHbXKClwGxnMAVYn5
L2vARyBx+vkuQt/4vJKuxpBwpGSyoIgUtG51KaEOAtSW6/IAW9x+jIWYv/pNn1wveRXd+rX2930B
wBbaI/VnsqVtCIjrrKSzcqV8GV/XfjptBohxu6XJLMzbqv4c9HqPwF5jZJeh8VctZw5mYygsLqNz
5ck2/eLFGTxN1KzuyqkYNyk0vWscW+1toFtseYDjbyaYDudB6xUbmZK71NREdo2kIddV1rTPBh9l
04GngqEImLKSFuKaebvtwxVjraBYaLb16GRaBnPkrQKsmbo/fcrot0c5mzqwHR04jhTiOBldu3oZ
8ona+CSW9WsetRZCQ5QUiMzX2yDOHaA8dQ64qI92/pz7v7kUhuupFf01TrgU2drNUrQAqIW00Ynf
9XlzbqPRAbK93mbtBA6ruCxcF0mA3q0vpmZ2f3l+TXOqKRqI8DVukFFf39RNprdi5RZeMoi7HrW0
8zFYi9tgsj6BJnNv6szvd1kMUWqMyojmQjRfZXMQkgjQmB1aGV7AScYpuy5gS4Sg7ZcqxPNiVMtz
16b6IliQslrqydt3LerLXYsERN33E+xjhIfDaPY2qwbiRUzcILtrlZcpDN9vYy+pf+nIPrM4EzbC
WiiH9JkAOmN6gaAu8XsK5uXrQqy17fyq/mwnFaGi5VgA0ahiy0Agmxpb9T4fUE1N3Lp+7uQanp/+
lm9jDaoKyg8CX9u2z0X5OmZSlR0tgQPzIQ29e9jCwNuC4Kkx2H9LPZwe651Q0dwEgalM2Z6njqPj
nLL4NC4WmOUmuEjhpnSNM56lXvjTL+qbeUAiK57S57KmkAD24dwd4vqDKMS8z+uwgHd0bZDllGe9
4DgsiNPUsbpBxNSpxaWVL58G3cIEEsEH8/revUfs4ZDP8qbOcVS8+rkVV0Md37VRAYBKu9kt132I
EvMUXoZolQABt5vszBJt/9QtiJufnuu3sTCjK8I56SppMvTX35XVqTms5+4hm2V75TYgEuHZ5T9O
jyLemU7PFr4rbN/VNvSt18Ok1IBbAebygcKZ0fpd+4PMHWOeCgAOL6oRNOK0caqDqW8nkEku8u8C
V6TTj/HuU5AEc73BEHOPJ3tM5iAK+BCHcMKPnnz+Lm4/GMJ9Z6NoZtIliAng/tpHG6UG5DKBM60e
SnqhLgdWDJNvojXT5z/WGktufTdTjvNaovSq3k4JuIjpZ9BaN3W9W2l+dPVDuKZo/GGJRw+R0ANd
Hv8b5LoOyVyEo3hs2n1ujnNcADUWXk7Y0d1yIDuk+9yV10njffBWbw9yKjhK+o4vA1Kml4P+HxVw
GMO5B7gmf6ghXVehfBHzfCpjZ8Rhenmcl2R/+kuJ4zom5XaXSrsWDtVicuSjBRPGvSfrMWoPwwAR
fohnPCfb8dPqptg4dDD79eA+U+10LyLfQuMujXann+DtWvFcXyqpAsfVDjX51ytWBdoufEdi1FEB
84pcOFbT8mNclfxgbt+JxV+PZLboPyZX+HYFVCGeD1acoujS9/M2TuHrCbRK6GYWzuWyoqLrrLsc
gNZD48kYwEy0YBTbFP+yOGimnc1BEUfYpmx0tHqRvF+W0a+bw6ixQIImMzzPKeL/A8SI0/P7crK8
PmEZKqBWTrWTLoR7NMGZyDoBimI+TNAlCGvPA/EpjlA2rq0NL3zmtsgsBIcciq0UMG4x8qmKO4h+
Ujc34YoJSjt+cBi+982pH0lXUqTwvONHko7XrGXrN4d1HFZ6xBxF44gcBkYAp1/+7SHBDNsudymh
kbKPDwl/8MgUkhKr3ERcpiUSqjYcrDjbeIqG3P/HWFS7NS0fOhLHY3lWu+AZtHQHUTX6MY48ee43
1XJdW1l6sEGIftADeWcSX44/Kr2M+KaUPYWFA19omg9NWMj9mqMoBLN7V4e9+OiQeHt50ZhzhcMF
zVlBUev1zilUWltL4HaHTC+4RY/YWa5xRdc/qMjvygZ0gZfCLIlx8EH8A8JLDh44R6HlPAxmuO1O
Ely2sV9uT0/5O89FtORydHjkxkz96+eiiF33te66Q1SDJ1tjv92T0X5UujiuIbJXPam1FEoEbFlp
Qot/nBtRMdNlt6z1wL1Q067RRlgpuU7X+dYroCz6OZXY1SHxO/1271wG/xxXmaP7H+Mi90TAMBfL
YUUOzANklF8SJWM61l0I76P79J1Y8NVbHp/DdZACP/PK5ZB7iXhQMtEE9re4sDuYEKpqvUmCRHyu
m0rdqSJoLxdHeyCaR5pVp1/7velWVOkQf7B9+pdHR2MIZFPkKl8PkxPlu9r35Wfdi/KujAzsw1bh
rd0YTJy21Qe17Xd2lEfdDUkcB2EnwtLXEz54tieKJFsPC0SxM7H4cKeqQzBTrTz9iu8NRPVe8pou
y/Z4II/Sc6/XdTmUlBZgAi4J2MXpo2Dind2hbS5VV9kuYcVxP8jTbdoLp5wPURrdgDf8trrW5b9+
Ee5sHXCx2Gaoow3Y0vLw08IZDukYILGoE2Vu0w5gmv51eqT3XsahIqrNESRZAq+/DcsMWcah6w+A
A42znjFwwWvp2+lR3rkvqPRymkhNGP0mkS5qlD4teGiHca0LVE9+5TQ7zieruQeQdnqo914Ikx8k
pLmcNFfz6xdq1aKdDk3JQ2INDexDuSXZyz5YaO/sJTqvAeI49D+gLB7NWprWjWUjH3BIS38fSHpF
RQS+dqCHB0Q62fYuGgv+XH4Q3bz7boo0lgSWbuvxsuhrtIv8tukOfQ7CCMjPcg4VovtgBt/7WJLY
31SV8fs5rnq4celZpeinQ0hL4KrvY+yx3QVnxNb+PcDA+eCyedP5MsgUk6z6tFdoIR8XzN111LLR
LcLcgzP9HnCR+tW1S3UhnExhVES9zupC+UN18XBeVuh9bDJb2XtLNcOFNZflN3wQiq84GmE+LtZw
7+c+TW6LhB9fJRixHx3p730FPoLHrnHNFj1aYU4AuW6a2+GQuylK/bgXwfxKNqeX8TtHmabHzQ1M
kG67x8u4TiXMuCbqD33UPmARdddZj7IYH/8/RvE5xihxEV8dd5LcyoEB3efjoQHuSf6Wl5+z6IO9
/+6b8G1dqUnU5fGbOMMUo/oVdQcgtQvyJcuylelEjXzW3gcXzXsr17NtXsWTwI+Oe6g0AmVdL+yP
rhfwcCf1PY9QQnPAjvqJ75yfnrz31gGFVsVW8ck3/KNDYHScVZUQFg9BkPQI1SPK/EeMVfXBMO+8
FK0+jhkfUJXyj88aWjs9VKFmOlhcPHDNrtD3jBDVM945//qFGCnwSZ0oer7pgYdeHEOJdkdMBT9D
nkJc8N8vBR/YFpV9j+ald1xFGZKksyTIhEPstl9MeqLtGi1I/cHt+e6MsXnIAIG9gh14fQXwwdok
Bsl4INGmxTChhBaO3Z/VAH0FgqWnZ+290ZyX1zKwFP/4pZpoogc3+9OhV1V4FUOxt+jCJr19BaPa
+6AkbWLio6STIoaZw/83mPP61eYkEX6nu+ng6OwLYuDGmiBHNgwClfEAa9N1OzcfLIt3LjsKX8rj
mwUUNY+zgVXpyYodpznU/gT/xGkeq966JtDbD4ZmHHkGa/3RJfTO5vJp8jOdNlA7900o51mJsDUZ
5kJ27c7YSSCL4Xzw6d59M3P4UdIDTXBcFLZLa6WP6E6H1u52ObqCxr9mj25ZAHKqfsxmGJNcfeKD
Yd85EX0TamkKCEQox8POSLv5aTD0hxxpS3SKu2s1Q22jgfvBlzML/Xi10IL2AsFu8ImKXq+WCaRU
Hadtd6AekT77XZs/6cQqDiGidWdizDEYHTBvOr0fxHsbgk1Hd1aA0nhTg9Guhocyjd3Bj0r3IHWd
bcNgqB7WPp0ASkz5Ng7+NKIhs+wRW4kh5d1m9dr+zNHsurC62VjR2e4WiXzrLE6G9OvpB3zv+bTL
NlIB1VrwHK9nZUaZEtIwBYWxUWCthN75DTY/LX678UeN6rdfQCtiUVM4dsGB6KP9mpY69HvMHQ/G
Isyex10YgYzV4Y5s6cvojx8EiG9XFsOxXYTP6/nqJdT6R2rrFo5VNiGl2TEaEbTTUX0FUEFsYyf6
KEV5p8L5aqzjxTUvXdfL1pqx0EueMReg1avchxlJODFGF6mHVKZdo4SvxXWyWI+nv+FLtvp6aWuP
wolAs5UI1TtusSxJNCf9UkDIHAU05qn6JLwEtULQF5uwAa1AbQ6TthYY/FoKWGk9Alp+BlHfu3G8
8tCaVLR1Uhx34x0MFnjzcfN7hGS2tZirKFEdRm00vOyuu8v7Gn/6AmtgqZGvtSp9h+zKt0HM0PSG
4rHs1M6FrdqVGGmPhf+tUPpaIwOarIAhHQtGeHizUOw24GAvL2jGNJ9t9LMvwFQ85L23UUuKgLdl
fR0bee2U1ZNeevscxE6O6QYCkBFRL2z8r65nXRtZNK93nm1OEFAFl3nvQsXT8y4Zi1trqtCti549
O7pcco+CQ+Miid09eSw+GctdX9rXvo/QlPLyK6o/IEKALJy/iL9F+UMOsLfw0evCWIdT/Q9801uj
TyVmeX36E74T9xMCkD/zD9cZoLfX+1ANfVIiApw/6G68X6L+sg6X/drAgYu8PcTmbTKNNJch7rVL
9DeraSAM6imc55u6jR8gSwNUGeoGbnyCFU38rxNj83QA3DivFNvXbLV/bKWsKQubOGlBvw9Z5qS4
p7f46fQMvD2IXg9hfv0fQ0AHiDuwVcth8I2hkx6/Y1mBacnpUd7epMT1jg1+nPzKIXJ4PUrnUv6l
gDgfgqU8t4biTLkXp0d459ShG2XT5gD7orm2X4+APFK79oMzHqQzohn605RdFlocp0d558AJFF6+
LtE9n0QcF7DwcWprcOniXrm/fWUh+4IS5mHAIRJqET3Un1NvbUf3o9v6bcj1etijrySyEakLpDHu
rSqbNP6nmMohi6IuSnvObtdwxMq8HtyvPh3we+R4P2zJoX/GBL4+7OhaEXtJILAuUOSjtTiTg1ak
/eo26AK0GWcBkLv4U4ALiQLx6LTBgxhaSHyVs3OTDknl6rfXTiOliBYngm5rG45wAson9VDf8cbx
K75zEbJ4LSJferyy9dKCWKiRYhktbA5SbFhmODvU7G7zGpaMnB/tpehBm3QBHvLd98JBjU6PNEM5
rHZjjFjAAGIY1k6DfUCUQDNW9XU9I1WRw7Q+i/NmI6bsb5nTFHWa5XswruIC8xJcNMJsgpTsFTvp
os7rtHQ2615jKjPbiHd4EHX85jz0Cp53fJgmEO5x7IZnqukQ0Yh6BF9SQVFzQJAcMQuBRI5WP90w
F3u8o6NNF8j4QvsQ6FzcEfWY/bZy+2cwSkS21qslnDdhorZKt89RMMb7vhtHhCqRW9bTgKFB5l5g
3ogkcvcdMSIqCnn21NnGqsdOV3M4p+dpn6IzvAbY9lZ77OYOfu3sQ2c49xXxHSTkh9aZrLMkXXf2
2q271gqQSs2vbQ8zbV8+TH35SzcIKzbytkQ+Ll8weJlc/xb8rOGFQRsL/Ls8r+/9Rh8Qr/8Kywdm
b5F90uF836A3Mi/6ksLJdRXLzZg0T2E5HpSfP1ZqxR2yvLFVvhsYMvIj1Ek9sfNt6P9YIkA6eRpd
d+9OCUS65VcAuQqk4l5qHG+z4Dm11nHriSBBMglhsRGECUJwl9jnHnxv3k2GNzZ6T3Xu9WdQ7tFX
S9O9j9JEbwEX1zR2WWDDJkz9YdeMPVZ8AyLTVYLqh5osHOrozsElzzaFrJCEQ/w+Cdvd6ZPj7flE
HZViHeEXUembeLtuA2Y1t8C1EimMZ9zgH+7Rt4dsYPJZujiUHSjXHB2Bdl5KJ1rj5FPa56hhoGGK
zxLf+9+/yP9l7Lx641a6KPuLCBQz+drd7NyKrfhCSA7MZBUz+etn0RgMvisb9gAX0LVsic1U4Zy9
16Ye5DPQevirvi56MjuHDmHY3QUCN2/J/8+J/L4lYjBBT+FR3Dac32oAhT2apak8DuHbMkji7m32
tdfWbeWmzcRjaKjnYtKc9d9P7A9dEq6cbtKdZ+eA2P/L9ctbCxoJBeILFZU7S6+I8h6iOKjc/AE9
L6xqvISCDM56UVv0s9nuWlFG//gUfxjpmb1QPyDwpgX4tXzEkCiSyPWhjdlbjw71qhVntyJNLQXS
QjaNM/tv4P3+cdQ/zWu/doEGBWXWtF/rrYRvRKUas+GSd4bc6pENIrSLyExRYXgCCg5EkqxBtkNg
zkajjhHwAUX4+w34w233mHd+Ta4Uf77OMHGalRP7Of1S5z4s4qmOL7FtJs9VW/fnfq7tM+F91bGL
5vL570deps8vcxtvJoUtzIl0p752AWunzqskaccL0/lS2Yo3aIT++X7+vg9b3v//d5SvPT+XZe2I
fWS4dG51z//cl13zaIXdOTe9Hdbif20x/zBje/Q6FjMJmz/PXMaL/1nahTOxDG6UjRcD9snDFJqs
oKc22WJc0O6IPQU4saxyJyOkgOMbYCwAWkQ3g+eZRz2VzKbsbnahr5F4lBt2eBgkyMhVX0PCaBxz
AmPTSxOzWvdZe14LSVqTKUQePTuRaqZdtVKOG7Ptx28e+ORXs2zLTzzVAIpLDoSU29WuxH7Mt/in
uhulxz5BgTWIcYnOMmmZyXX6yuwPEDaFc9d/apZERmEN+XGihLtxR+bFCDcxCKISZ7kxNCxEer+/
Hc1YPdnt3Bz5nNYtzkgEy2Bvt/Bi8S+3LftuHxB8r/POw463UI4vnDhrUOr690frTw/1/96EL8sm
cDRzQmARvuRmei/a9GwlrbZWppuvAWT9aEDUEcjkvf/9qH+YCv5z65dH8X9ufeal9lg5Xn+RA90M
Aj/tSYz/GDP++DgvAgyMkjQiv67pKyIm3Ba60UWjvwXr8mQxUGrgLqF3FaL8+PsZ/WFcJGyEiqOH
jV7/zQDnan0zul3c/99pJ0SsRULdvMyiRDKRP/H3w/1huqb87FMzYQZaatH/vYBSijrRTTXfCdVX
m2Ea9a0MiQ0YyOg5/P1Qf7hX1D9cKtI0ulD6fjmUsoFzWZrsL3Wje4+plqh9kwFW/ftR/jDE+XSk
LNZMlOKoNv73hBb4eBW1en9phNlDG8DHr8qo+J7rpXH0UQj8+PvxfpkNvoypNI5ouCxKPuSuX07L
a1szqZ24vYweMmRvhqBhWZRnhju0Zpupczc4zxUCpIbIO0q50byyfXHSNHvz90/y261k34xEaunD
0ij7bVoxwlp3bdHZd4UXixOZGd7VSHRiUpQz/6P38/s0uhzL/6WNdDCHf20jlnqdCysrnEuPGrWP
SABK5hzBM3gno3L9jT+qazmF/ao3WD4lphr/UdD47WHiWWXRgCUdfeiyE/7vbe7GlCwSrzIuCBum
u1kro63MtfTb3y/p73K75TBLEwCNAyqOr9tgzAhTWrWJfSGBDqBDFP0cAI30Ng3hSt8OBihIRx9B
SxSo6P0CD4NGwIocxn81wX87X2ACbMh9njEdGdNX6QAsr6ob0fjd+lPy3Cftfe39yxWJcYaL9p9H
GVONj614eY7xwHx9Q+t2Yp/FqvcG//Zj3miHJPUN6j7JsNamYQo8IW58YktS4azoCK9KzULzkYav
SUdZvUGXPNPxMcpuOzn6rd715MxSQfB+mmmzl7rxgXGarpo0zlXZJCsHiJdeUjFrXxY5G/i5XVO5
bzOz25jWF6sgMNDpb5I5fJim5ybGD19Nt8bQPcVx/c1yp8DpuSke7p3M2Gqo/DpTPkx28Vh61bkR
IXZFey/CcwMyOe1I05pKyDnibEdPNXkijkIjNKXbNMru9To69SEU9jTow3avs95NOPfMadZlpCAN
2Pcpmvti5PPoIzCu7/6Y7LDrTGvPZBeexbspgYYoYJxB18JisHe9AnpdG69bv2PvRgwj2y+vJENP
++7M931IoHMbk+5nbQox7L0uXKfNszGQW1noZ9/SX9BOvYo0WZaD8BJ1+pH2fT92pzDR9rQNMdlD
QqpPtmYHc3jO7ekbrYkCCAv6VyTBjkOoV/fmwlpr4gaYzrM+AJjSgAurvggcKOalF+2cZNpyUVcj
+eKKi0wNhoZ+RiiXfPDn9tgV+ravkiC17L3SIPJNLzh0n6WR78PKWMesX1oumeg1AuWAK1oyqDEG
EUiyQX08mKR/6uNucud3y+qBsqb6S9v+kFp5YBmMTYM4U/O7xP604iS0kfJqPb2U4fugCBmcCm1V
xs21xi43O+4Gh8x6uSkJj6Hgbmp6FkQNsmhsd75PTLAfOqfEKg4AO10ISe9d7HibNIOqhEw0NOpt
aMZ7UYMLV4b+wLbvvujkMSrCS0SwyWyPQVnccuHXXUhyYvXuKxcgpngyqrwhptX9mU2zt8rLNyUb
Um/tlSWpxoNZuBmb4k6fqVNEjvU9Hp2tKNNHrwOP6kgbU40OxNLd4hNfGYSmOk29QzaxspvxtvX6
6+ylB3MkXDeErZXbT3Hu3Ahfv/O9+UFrUSP2feC5EzSg7smurdtBha+ZW79aVrkRAtIfa9vMcXGd
sdBrKZ20cm1r81r326OXqEc9dLEuY2pBx74cdqg3vS1vBItFKHsrp5KnirWmVoPKTZuflvz1EymO
xig1yFqqtnauHeBEbDqPKyGWZK3acN+7GuSzX5LC2VJ5cJnpNA30M3kgGZKDkNC4jTtnb45ug0Ik
M2g4z4O3y/UM59QIhVRNhP2APdfD29qwbt2JGcQWZ2ekhwAmUQtmQRIzNp1intmW3Y5eRKi1up29
8hrq7jnV4hupT/sSbJkrYjIdJp6KSF/XDclADEdTzu9oxJoG3X02kG5nNVfpzYgd46BJ0tuKH4Q/
ssLZc+hqyHaqX3UUwRysmMhQMVbjzB3LTSQ/gUcdsHGduyza+CVhTDxWGb5LrY6PidsEKieT2sqf
k1iA5BpvjC621xACXpe3XiBccxfCLGTHibx4A32GcxnSZGdXprOzqO/BhRsf6zDdl5j9Cs95Bol7
Yyr11LHbAnlSbK3egwJUS0Iuakj/xWIymoKKRFSZQFb0l7EN6lDX2QS/KFkdfDBjEDVSCKJZ124i
x8G5hFaLRtpnVerbUYND5Jjw2/v12Kl1YVCARz0905Y1NPcMy9JdObkJv2tM4ULV62X4c9oETnC+
cKBSSehoqN+F7QLInbFnGPbH3GvQuj3qUS3VNathIWD58rtDXM8G56w8ikm9xq4AHs84VTTp3q5S
KH3qxHy80vJ6i9D9wISOHxD7QivrQ9M2EvJayXoYW09R94fZ7IBVmwnRmr76AI/M+51pP6LM/0hq
9UqGz2cyV3d1J57QBty2xrSnyQQi2NamVapZMFUGi4yceJ6uURFTrrInxAutzqptsLOTLwgm86kB
HUd3wD7WlEV16m3b2Rky5o0bnaJZJVNI4Dqeh0NrW+ZVpKa9ERWECTRF5CVOcyu3yo27jUa9pbG8
R4Cr4FE1b35N9RpxPpJkFG1eQ2QCWQde8bOqVH5KjDa5WomOn5h+yUrAOFkP+YLqhZvQhnBXARXg
TkyfmNe6oB1suUur0DtlVEvPHKLf4NCqz3bteFcirUPI3aMYo53eCvVs5QryIWrgzVxl8XGgsPrk
ZM3wHUezpaMOzrIjS/Nw5RkLg2wuBQQMeFfxVAErzonV+kD2Ou41qLxbs++mUxy23Q4iKKxAUnRg
1ZHgOfcQZ3soHjC6JnK565ihuwH2VCfaTzG6BvUPnaggLRL0L6Tm4A2BYnCaEhPHXSMItuujKZh7
DICrpFPyFI8MmoOs1AuOK/lALjmhVLu078u1B4ngG/XIJBhdfefzMA6JvUXLfkp1C6MQS/NETY+s
8rDJYB9e5f6A5VPejIZ/NxDbwSt2lMo49TpBYYjoNlD4dq2NXNxvfmjuUJJghHEf8dBP6XXP6Bdc
IpUMLxB6fKwd63NGL7jCpfCCPuVniZFzmXNhjYClg3CnIywj8HOV62SjKHJYsGqHpfVBmWqX0OzS
omg7hmTUaIZBPmIBtlRJHJc6QK+6DeI2f8hl5QWam3wieMzZzHdv1ojAOSkcLJsAp8AWeSvV+Q9J
Aipozup3eteBENVt5erkHptDtEGcAUyS5tSq6rzblhb8PM8aTJf0OfOdY85cOfUDygyLIwj9gNPk
BMFnUxsCxmEc3ZWANjnb/YCgSDOau2gOn3R3dk4NiZ8bc072elRp+HzDa9153SFp8zzQC6FtdAna
MVsK4mUwlXKrdRRRhkZoZ1+T63bUzyox7iFUrzIGF+aEYIyIc5QsQJd5fiwwzs9YUlUdIGaHW4vR
QlXuTi+sHRrhPTJRYhFBHw7VdjYnAoMjkyd22KQ555KVd2VoLoHtu7Srnky4FRNzfRTxuk4d4DD/
xQdOFyHvSSiV640b5OjbiMnVdnNRv9bCOWd9uBOWEVRTwUrH3rl+uF2+z656WbpgyD2Qi06ax5tU
uFQyK9BD/8NS8D0tONLheaZXV3TNJnGrBH5r/54483a5vRUS6kg1+94DJdL/iAxxmmxSSJLrshhr
mI20DqpgO+56Ug4Jv74QqYGIPllVc8KvGpawK5KCUnMJVNmJirXO4NUvgGxXmfGDjOA9yKIjZh5y
HSnA5V39Mxx8LNDpD7fUnwqzv+PzLev6wQApL+GLti8a/6LwQdZG5a9prtKtVSGHjW/e93RQltVI
2f0QNLcyjNulo699yZwa+8BNKVcIoahk4Th3/fu+D7dgBFkSbHBaBIZtPRtI01u9+gnU7Y5OG+i3
fp1o8wm7nem1B2N47yyN2EoBaAEtns34SCtoR4lma/Kj+QgdyMTxSCogkNxkG0fZEoIbnpRFgzJy
fpalHbhQNkAXrSSSy7RQC/n8OR2t7aKa6Jzk6Ff+ZbkJWdNe63ygWd98qql+a6Jy35TGZaiuOVys
Vdn4u7rtT7ntnXzEKwDol2W+1NLPTNAeMt2J1KuIzA2iYmxmaAv0ZLhufJO8mC5oXDPwB3s/yu7R
7u0N1zr0i4OtD7vRnh8Nu77V/PII2PuwXPSRKrypQ8IKy6Bp7mXM0gJl/bJ0tEW1AW+0AUYCpmv2
HhdF0zwxg3XRj7Ei0DidiXuGHLUduuwWGBXOQMETZ63HgYw2HsahbRf7r7+yJVDETBrBAHgQZN0m
0WwYE85NNIPJH/S1HZLMyZKIasNuyj700Nm5Go8mQE0ZbmJya7XQfRC12mtahGaDQcbpiXWBaa2F
gWZ2G1qBrPtaCKXRm1elBFYAGESkImiRL1u/iFUUSgqiMuiHpjxFjmnsWbX380DcBHMDu8wWQa6Y
6iO2p+1i8MpVe1x2oUCFd6NS2K7HW7/KgmVolbwSFuNwxeajNDLiMZObtsz3eW9cSXy8jzuyi4d5
vJ0c7fvfawVLnefL5tk0THxg2BApPX3dPA/JYJhNaZJm55bMV1776RAu8tCOMyuouKpRLos831qK
AaCDHfiP6s9vVcqlNgkekaohpA4MGf8tiBjgx3UnJ9XFneIPd0qvkWh/tNjewEvkaNin5h+Fti/n
yxOEIw9ZnY3SGJeL86UCg0HZ9Cs1ZNdkqnYZ71PfTne9OHZNd2+JcVcYP3vvH6X+349pGeA+fv3n
U7H8cpJahLpIy+E+Q1BZi/qbV2XsXNhg2YIBYSsVNYBB+xcB7kthbaGs/eeoX3RlmXSggLI2e1Q0
18lXX3Xytqj2snxeghbc8EaxNYt/9hBaLGlv7eZBT4yrGsZ/3OKvVbffPoj533tcuPUQZ2HtPWZA
ho2ISfho1uXasB7svjm25VHz0w1dxL8/2MaXkqpP+YtqNDs0n4Kq/Zsm1dWgEcE/NB8JdhDs86rk
09chb7KdhguzYqRSryP5RYdIkXY6qeEum21CU2xrBBVpOgwgpBmcWK4359oesl0xh0XMEBYhtlJm
cs6xF156J6lv00jRJk/aeG/SYKac0SUmfs9KJwi80XZ/P7Hf7ivGTTrIdHd5gvH+fHma5iRShCU4
E+MvPAXSxtoQamkW/cgsfbj+/Vi/X0PDcj0DSQkjGG2q5cn+n0YFebaxEI0vHo3IFHsszNZq9FNn
S2wVGHqJpOPvx8OQ/6Wax23jFaVmiKUBaqH5tXYpbHgRg+2Yj3WtDrOr3/ikQ2c5cmZuXaHV2Uax
vl0JXb44Xf5igs0OM3X0G9g1mp1us54oK74hSSb0Iho7WQf8x2VNG363K43MWP+QAeMQETtmOQ8H
Tbq7VtfPmnROflEd9THZaJW9Kt3hmMdY8EqnDcYxfotM/3b5C3Ru0K0XlIkdhNiZ2bLc+Hbyk1rj
r2137MSEU+hI6rTydfKSM37RQxtGQUSKd+4upbp0XTLnQWd2OnlNyJQioWgkR6VMtrjmL5b0Nqoy
rwUKiVU7pfcmkRKF/iaKbyRgw4fvzyKVhyQRYoVFZBO73yko/PRmea40c5twtUAKb+wFIjGClRr9
B6dzdr7M9mRewgriInoEiVjmpnHrtWG+N/l8ic02SGdxzIuPiOpBSIqaHN90VAQOlHeh8pUv+2NS
xWs2+Qeh/7QjguImf6+386HESj0I67FibEOBvjej+tkojKCRHwXNxk639m0/rSfP3cqsueZmeYIB
QoxvUdyizQrwL6zd+SnKtCfDiy66tNmpF9smNhE9P8902kuoC+ssPSZGBcW86ykLggVrH+esWVMC
3rSRHe00lqSMKHVcX2qj2syNoc6i5H7x6fWO+lKtkXzXb/j0vhgioDxeeLKhQszEsQgnHgH/ACjq
rhGcfJtkpYISoufP4KJzi1QALjYa+t5naedP7KWWb5STdRpjZKzhTePKLdJRKqi+BjsfLW/S36ZJ
vwlFjSUZalOukcbi+kfgHydf1Zd5bE8+25XGM8DhOu+u8I+mDpuL9u1AN1d3g7gG8g/+RlRsHZY4
T6MJILDeSAA96zYV9ICRZhGC7jTtUzvWT8k85oSEUnNJS0expDaIpmQXoHglBltsStgwYUUUJ89C
y3pjpRugyH0klsb0sFwlt4BHX/ovpF8zTn7Lq35byuiblRAVnTX9a6vLoPQswpULY+2F4BrYnxED
+hOMVbzBmEoqhpLundup5r6IrI7alOvVF7cwX4a5UdtqubRU6YKB2I9qLo/GkD155mDd9XmtzoQ2
+qgcKiITbfXZ2qVxGEWZHbsO+4Td2P1L3FojSYmmvoZTJp57wKohMWBiyh5NoepTNXvhg6ZZ3mZA
P/ti9RL9Vtql5L9OZtA5Yb3tfGS95BwuzHOhvWZ5Em5JAu+DKjHNIB7q6Q4aJ9QVC8vjQ478ftPH
KNk0J2I3ju/KvYiJxtaOTm7Zr1MeniUH0u2vTuMRGpqiHN1YInVfy96l1luXo2SqLYsnZ5ipviSE
lbMXmP2DsIkDS6zaPHtuxU2v8lDQ3rdd95EYLe+pdgxqyolsstOUAdNwpLVXbJkB3oaPZtSsZtkH
zdLqqYXadgXBfIVN57wNLZIWOr0+1n76aPgRbKboRoEkDaSbfnMNWe1TR3xHgvZiaQVZgdkRMHyg
wOpqHbvsyGipPNtkmC1lxbF2HwjGe6sApM1mYa+T1njxRgdYV5XxAAqLnTQxjW5l7GfeN1oYGaEI
Tij2dngDJ5gSrVgNGESa7uqQkl3309YuKL0CnFh+QCc4DbFiOjof7pJBE55LtB58yfFEr1gpibZZ
IwBBELzOYV0rQmwhukTDQ6n5L13Sv8o5BfhsUwX/kXXmjr8UpMK3WUspoN2UEYpQLjr2l5KCjlpw
99FzDa1J84cNZWsCf7qtIsm2Puqae6uldbDoTaR1FKO+4X/jqfvWVeMPozIJLw0dUt8d7U7leKJj
9Am0GmK2GFFkrCe1JZzkCf9NZZNAxmWznZan+0pmIy8HSI/6rivHb30qDRYaLqVpfdPK2+UU6SDu
OKmCXqvpym9IbdasUIFk3mnqW6bcO86Lq9GJ4wDUq3SeRPjgF+VuOfas1zsjGv0NqplkOdOQbAi7
bGB/XRBOP9RlcrSHkLW9TXq4NRGsEBZExDFo8qlYmiWTfIpg1RJ3D9/FSLcNLVnkasdCGv1RRi7D
/FFfwgyaZlO2auPNggWku+r6fKOT2WLm897mmeNHPDPtyQQ7kpfE/kUcl6L08ptYgtbHmfBTxH1v
bpEf+GOsl8kD/yZ0BYFrxbQF8UanzGd3bFMbzF2+2aFFZJtUM3zm7p4fKrP8XJoOAkLQVvqbYdWP
bMQzTXVoTY+A03Z8MdphO+AA0KeH5d/CA18+C1rWZ/4yUvLAn7qmeDdMdmctia/jiQtMWMo19WJS
ZFyEqtm6TN8rBW6Bf4wqe/mkcSJu+RIBcdvwWcSYvilyn9lX8MUkXzIHudpO7GU6IRcQw1IuetZS
O4DSFmhNfdQi79VjS1tLLGHsS5WpBa5Njhy/vKnOfNH6+hNB7MGaU3EnMX2rlZ7I8A6SoUffojzY
ntwVwNoSe0ZoOxonGfbPUaF/2J3lrQy7OHdVRVQZ1aQw6686iyi9a4jqmUmDSIHzd0P0kSNYJtBy
NgmjRroBy+IoUnAo6bgIbWcSRpKwJYnVTNexIAWXPBUnm996ZmIYWYyguk2Zw5sfWYuHF0fZ07Lt
n5vdWKhblUSstvumWy+8aX01pnnB24ynPJjZUa6AD1OliwhjtYjK8fOJ66BsFmxanu16o3aIQmoz
wpIcIPyWNvWgArEFqHXugYLjbrXVRtkV9lovpFCfTBaGs4K0BETZN6kv6ocx0ayrM9Pl9xHLrBK+
t067htTnjHO08hvLbj6LJPko6SetDUzT67HNPgpjekNn4q4GOTFuFSHk/ch4ykvRbYZxuKXvXr4n
fvbiTdq4w/9BXuHoKdYrUBdlZlS7uHSzG6cn+hf/PxFQmtORV5jou9I3qbr2jOq6XYaEkk0I2oqc
5y+f7DDI4vFRj8la34LLT9dRNsxXVY9vXmJd8QKTEdrp2slnzRQ9Ymht11as3umNf9es8nPQCSYU
dfhO5kDrIbYyiwkynEfsBggmEpxQWYKKrO1yYxoJiXi59pK5mbcpnVnb5GR90LXq69eq8d+IwPRe
CQVb0jMiVpQOLandNLUXDw6ToIh3qGw6FOt8bsy7JUD2pCciPVp1/EzrnUKJJp+KpDA2GnPKeWh8
n8bYUmQWbLmsdHbf6iFyTz0xBNpOAqe7TT05nChV5KtSF8i4I2EeJpOQdl3IM5Xm4RWttv+h7A5Q
o5PazsGjLr7HogdG2zCQ3VOSbYyQYcK0iZIeEVtF9EhSKgkpFmN0aCIj9QP80CsgcFJW4xpnruVS
/1hZdhdHVMzZ3IyuTVUs0ql94HhFe9z2ybbsi4zqTqcjEW6jxO/WueHGd4zMEQOsEY4E08KsOETM
0rtSRPhjmnG8RFFOSHlowDlPZ+3qQtig65X18bOfpkSF42Nk4EE2Gbm1fJFe3V96NdubWgn1oyug
nQRFbuak6IZdmTGZIphDLs+KLyPDo7wkZtq9VED+nLXh18m3OJ3yvdar9BTP8ccwxD915X2vDPpv
lN3VSzgXXrtKGp4Ag2ra9yRvWDCajgqZeoB84MWqt1k8y3cxhOMuLxr3k89TBGUPacXIFjGfkYu1
Gk0m1KJFI1BmAofN7FLmLQgPKt1W3CdxU9I4TFtyghu3WIWxyzyUkoyhJ8xN2Hy/9VFC+4KdpWXQ
8ZJtYIcRxX3ltrQcfKJVe0ap0G9RJ7XqwaVtdvKWsrs+bb1Fp2Qoa3FTke7ie7VYNUSvjFO9LQxE
CfQx6DLvKkE+ZyXKlRIafggyily4kG2FmJHFEZzfyZ5YDhhU2+s4MKt+jw5sbRJeGY7dDRyzE/7I
U1/V66Ket3GmWL8T59YXWJRbM/7hKwqqHaHjFE9hUTLra/ex3bO6cFpSxG36deQCiqLssI9FGfvQ
4jSY9X0e6j7/SH93qvQzJDNt1TnDRk7sCaMB9UJ/MygS26r8mNrVzvVKWIAd5Sn3xkgsmsya2JVa
dTN78acaqY+2Kn0cfRwddet/NsLZknHx3mH34PfjK3QsgkhULxlsNAl5ujetc+zprwAC6bSxcKUx
Ro8zSG39oM3zFRjwS+qHJEjhkSDLRU6ECprzc+nmAdiqEx6GTZ5r98MAQjT3DuUCrelTEKb2U9bR
uKsrKeDPudbGDxlDy7pfG/lArdOlzto3n7ImVlxvp02rprfUojGwnCereWKZs29J3507GR26KM3X
JvC1nWs2/ZnbQaPF9oZ1O/g3jhmHQCXbw/Lh/Lj6gKGGhk1VMty7nSSjziPmzle0/DIw9wVz5sqt
xXRyJOl0HjYWpKxEWg48BBOT5UyYDfi6GghrGVXYYvCRNJTgM5FD1c2Ok2OuNaPoqce75uSujZiu
Upn7a3OwrUdtSl5sp3+YaWWvIrOt8HTQPfzkpIegCL1dNRfXXteBT4xnj4hOPyUNoISwid58LRrt
KSrYLfaqL8tV2CPrcH17XpmZve7TH1Prv2iC8LGVaGVvB1pfTIjP5x2dX7SqFtnddkH1uu5v1MDr
k5IDlnuj/i2dynjld0BSs+b70mE0mf3cbNqDXNzgzTyGeXSjdf3OIUUNPN6TmIddhZACnOE9+JRr
4tMlJv6ob5ogDplrG/dn2JNSgA7CCqdA+nJazfUvUQuhIPOdZSsWdNE+S6NbmsjnLK5YKHYXmdOt
kPKmFMQBmvX32W4pi0tCTMfpnIXDIZ6Lg1URxgFL1487NuWCFhIF+UC1Hl2pft/0/m3mVpsw9rah
kbyj0Bs3E6/amiBWAod0SMhCMbiNk9xJz/wgpJB08WoWt/NMRmyu6vhgpLCkypluhUrJQp8JN9CH
Md9EAqlCWEKqnQda6nqbvHRR8bNrh2EHUdbFplkagd5F2dZXklGojNrAjD3tkBbZNksJHJvGYU93
+dYqrOnShH7K0CC2piLcNB+SCe0Ye/eYhMOCT5QtqjI7wTEzZda2qbtXejzXsvBgmLQj6YAylhtZ
WltZQ7z1hoewIFzMIX3oOGjNxhrlS5Jb+kNSdcYTeSaEcM2hDlOZTpUhaX7Bcj8jg6PqUJdy74hc
bhF9ItFo2GKy2LVycIw8BbAcMcXFW4q0W3fwrq3BtEPiW1qQqI6nAI8sDfROsQlTraL/mt0MBdKC
1CRkBSWHHkhyq8Za38eOcU9VOwKqkp2jpaEb6eogwEMiFITfTE9LdenG8YsbM3Z2zF5YrtREkGHp
VlvM/NPCtW6349yqoLb7u0bvj2m5bJdpty8tkHWI1KOfFBF+4s1HqR+3y+zpWefEHR+7Kj/UCdnp
Rdyc3SKxVgwgay/GKd6UuzxxjpZ0bpJ4+o73+NXVkIOYw2nO5I1s4teq7qj9GMNWLe/MUJsISjr7
0WoJf2nyZy2UJ681vFXYed+Mmpw4K+Hq4ei98Xsz6NvwtiqLlzaNnoZY/uzSInwKS6Wvy4EBcCIE
chkFSRxUWpDxDkiP6rJDrw3vcuC2pK9LZiQz3Jtu9j7RXMt0KyhTj1JcOxxVVrNYSc2dD/kJ6Jt3
sRz7yKLzTEYv8XPafTHgAOlZV2YZPdHuJqnDT/Ljzui2X6eaFtSIm7+P7J3P5ycf6eQvmZBttKra
5sQS4KLipTHQgHnRQ1Y2yb02V1tou9flmnvJSMibsw1RDNkufYTefq56H/GfhpKmPJhdGRS8zFOs
MXuimUjSx7lQO0rsn3NZLMhTgM6Q41OXNFkxoTe2fwwcffmBCNMb8pxHlZjPsxPuZ7enOjlui85Y
d1O9KfnFHZ/cIP+3mLjyLOVO7JbHaHg3BujyZXvOxPPoOLDuXjKp00NektSSjTCzYKAZiHITtVFM
0ml1iVBXjxElRch6OPeMi963p1iX3cqK0a5MpnvsfOvamSXYT+1AmfoGtN8+ccXKs+oT/JVrAiSt
iVh8LI+gWlZAzK+IHG9GxzqQ/nVY4CjGEvQ9N9vl3hbVtPcYtbyJbqs9p8jlivJFr7vAYAwNkcAV
+bxL4uo2qsw7Jfp9pwlokC1qMHG/pNFNJuW+5U4sd4XPt/cn75RGyWeXjI8lFvSJ3sOu53kPZfw6
Wp9NG/NWzmkVDDNu92lI9s6EBoJMT6vTjnNFYiuoh5VpqPUU6fezNuBjKoJ0ULznBGRRGNHjF7dz
sXtnH/A9aHqydylnltXjLMhNdNxAi1EwdSrf1mNG2jxlidJ4TA31DXwBqhut/hA1q0tdywKnlEQQ
yHzdjd4dIhBUV9X/4ew8luPG2S58RaxiANO2c1JsRW9YljViBDMJklf/P/S3GbdcUs2/mIVVGqHB
BoEX5z2BZOP/ra2xyAsYbWqteS4zCNaBO+1h2mAY2agHO4c8QtLTLsQ9uBfUekVKZiJJInLrSSsh
9ZBLqTFm60l1EJXSVQeGWVDuw+mg0YaCcOx2Vs/vdObB7Y2rLtbvNGT63A3IvWn0kmwO91fc5hpi
H2/hEV85QBDHmHrr2MmplWpn9ul6bNNNk+brJNGXFO8PBXxK8n22Wuq9dQZxkMonXS9kLY05TLJZ
GcwNN1hKiwxqo98kvFZ5XG0rM70rWBOGDxg9fLQhrGO/2k61CRxn/LK0HgqDkTvEqwbJHWKOp5ak
7MCrtmSUw8vVVporTgHPyvUy9hQcVRuGsStzTVTHY2vY1/ZkvNb0/RqtOI44dMXzZ5l0OlPooS1A
wMAbXkvtzmZ5xmTHLQmIJi7PfVddfMwkJ2gfh9OWJrDcp5DhVyCr9oEEaW3pOlqzrk0YrVArX1mh
L9BRpiWvYC2q1cQiig3troyzZdqSdzcEDfNw9Ae/ZELKKx8EC1+OzqrheFQgLXO3P8jt6wDOcDXk
6HgBKk13W9ZqV1M/S+yzFmPvrDQUUlh/f9g4lVfOuFLtj2qur8l04JhYJyQfJ3F9zY2MQFJ5IjP9
GHvegSjda4OAk06TN0bmn6KeQBiZv8W+AZ7OzTLTf6Y0Yha6pp0m/AMaYprtysOevF2qMuYMEdum
Yy25NHCwpWqXLjjzxknfIx/+r05mpojTg43eCQpJmrMwSlzV3Ww1yHyfwiOdYSizcl8l6T1LaWdv
U9TtHLvfhbWkANFwu5I3E3DdosrmEF6aS+k/JD+cgy79YfEZfafYBzHbS0g6fJYeLL/DD1kdA4O3
xh6HZsWxuSyGcBMI3rj5EyfEjNqJvxKxTTJgdqThutFqdyVh0+RWd+1Bgmu5pzsQxWoYSMqOsFhA
3Ex+3SLyACT8WJFhK9DwukNZA46W+F30JCagZIBXNoTr2PTnHXdntRRCeGkB9G9V3Zlzn2VYjrpN
v0h/MjhvCiFoetHg6KBhNbq9Afl5mhciKjt2noBGmbpKg2RfquCqI+neSOIPiEgPGa4PJDasOpD1
hVMXq6Z07u2q2vqOsSnKaid1eSrDfhM3BIcDbgpCdTtz2hNrsPKJd0sstuNGWldxSq9pGmcC43RO
86eCdkzUAkbqUO10u3wSFF0wSzT4pmSrQ3ztK3kf+vpyiOzXMoABlVZy3Wcx9YYDFZB2dpMSkJp5
PGzt3XKSldebO09ZV9Z0NzbtOUmdg9/6G/rGHySfv9hjcGT7NiHV65u8nY4UmacBmGBeZnmq/SyU
8WueCIEfNJXVL0kZNjX1yeR01qPn2BvolrMPuLTqkmY/JPlu0KoDd5xVYpR31B5gH/huRxUwQWJE
G5DandTg9aQp5JgOZkv/ilH5ljOSkDwQ+4jNjDykzdS3T5DMYVzD2g/Zvp2y+GE0PMsq7fZpnX+U
9fBRV+BC2qsbQ2HIKut66MtN5Pgcs+EtupMlxLpNZHHQhOkDsWsF0oLmxmu086DyHYfNTh9z6Ddu
SPCHPgdAtj8GTulxDmdFf4pQww/+6aG3khPHNW2+0rqZWnh8lkFZj0YPTFXNfIagPbZsVfMeEtDV
7UoFQqcl6wqnbHj8UIUwJ5C+fGpKxWGP2CEge3XBwzt3VbKTtLVUUxUg1QqgNb6lJzt7/ounQKs5
ks1DZ7e8afaD4lA19PhX7RnJAhW/4hEGz5NOW3D2DGenMX7TgOreO7Tz5aVN8uW82+OB/DOsjb2a
qgkjAsCkVqS7HgBhlSbFuQqtmFLQePZ5gzk9cppoRGb0lYlXRXkoshCG/KQ/YRS+nFySefsUqNST
2dInsalj7nIUd1Uxaxm42SDjFyc9Su+awMVUJ2GDJ49aRWCsqXeXk+SwEG1yW2ZRuhjqoV4OVoDA
YoqSdZEU6S5usvAmkHTSzEbshz63FlkNPK31wLsJ37CdQSF34467ZttqGx48xY3IaI/3Ck8Inzt+
4bQH6ZaPkU62/ThXFClVkoljLOJwP17FbVWt7KZ5mXe9MIJ12/Thuid6BnjE5lbDesEiE3AQXxsN
DINSA12ADKA2QxcGPrZbakPHG7dhTvit6Jgn0ZoFtVN2cuv0KAvsGPz+NQmacF0XSCa6ytrNnBcc
dLekSCAyi/6x+5hcut4z1madUcGh8+So+tHkGEr1WXVsTPb60RqsfRFz3Nuldae5xaPe+voaJ8o9
CZ83ROzQyzLjo+uwSRpVDGwTbArP47/WeTKtvDxUtloNihInm+lcPtd7fO/L/NgPRNfL2qo5uqED
aJqWrVqZvyribOqyuvMlDHjVgTXonnKovucMkek+tQvaXvJDFvY59eoj12bagGnzKzbpxHKF34so
vYGofRWVGts9Zo1jcK2FwTVQ7NFRcBrEhOd+xbVyQh5gyeJ2PhDyUqq1UeU8dFNMkjuTNEgHLMPq
oXItGJ8wPMfyYHLkNNI+OCOtApWtfE3szX7AqE+QGk7FB4VMRUhGnCYgSyp/tbDO52wmvN2gyoSF
TjGQTf6Vlug5nUU18A3FD3492AhY4tugqPZYCh3SvIONNGbky9PF683omljmfYlOeOBVTAQBTll/
b/rOTohuC0CHzoH2bC5eMRBbwzDZJVypW1KOKaFJCo6wK0EMctWb3a+UjBTo/y9GIl+gEF0FJdAc
BB5Sjt1BrPsoNhdumDwIhK7bAR9RboJOES0KPyuXAOAkiIMjv1l6a993Pexz3Is48of2NXNyqNqT
Ij5Z+1k5Meu8I2clKh4hInWHKJ0OuazocdRdsYGX/KSZpIMbMwhPd/lOd36vFpgIbEv1mrbJNTIq
tNy5XGcBDP0ug6uVBQFvnpHOafG9u5qyiIinys1BCSBZdrSmCqfwnssYFwR9yuKb2QiT+GgvYUoW
LDfA8WA/X0Sv6C1n12Vv5IdIdDBBTbB54FSL5sJJ5CWHB+kcRAw2t0OAOMsy6BsR4zU1657Qd7UI
YOYS+gCZd1tn7bCaaAq9+KGNsYWZyjtuXM4GhZPYDp1Hh8sZJu+fNp56Z+G4mM3lcUTdbFi8oTNF
cBXbTrLRhFG+8uSLY2o44wFkk35YjRYjWQxct48mnKG15afZfQWCiCwjrM6TS1ci8n1913pN/dqR
fLrS5szKoK6DR8fS6m0SatwqAkn4gO4XmyJSOlED2XDn67n1A2AHqNLveeMxWlhhadEs8i5460Po
KrUG/SkZ230/aATlyLpAUOcBn/iDMnA+7+OHhMWQ09ICm2ancvGvmcyMBnEluBia8XRDjaSODRZR
R6+3br1SipVuutN9YTblKTeSd8vmKeRRjNMVCc/rRgCijxS+4Jz9U600AOjMWYHAfCSFlrLJTwkY
zujuJwdOZtjoyUNQhhovkD9fY2Wcsd11FkFMRaw2oSEyuNjm+F4krbOzyqwUC6x9Y49UMTXceWDt
h0S3wuGMWrxtrwForWCTo5nAgdmgrE7AozoO2JUDH5XzuPigHyGvitCYzh6tW2RTJIwaxdDcN1Pk
fmRZ3SK5c5s3NXWRQPs0lRvhTv5NLDmR4TU0qkMUo0PzNJd43LbZGqWHPI4DPODei+Kjo9dqVQTD
8G7jr2xssinSolXqh9a+cga/3wh/fO4sK6Fn7ZHxO5mmBM4JuURZdYqZAIs0pBjDzqjv3ZfRyp1F
oJnd1WApULqZ+O8FxEuwpMP8ccj0YG8LVZULuizaXdtOBIxTHgJ4tE6/t/MERQjrenwIXEhgNCra
R1mFYi3o89zbIb3LxDcCtczz2Fl7aXPO2FydZVJPhL/DorqTWtGR4lTacIhxsl8mVW+fc9mab5NX
5mgOQgxpmdnZwgEwAhbMgjo7Vsoej33Xv9oF3CUcOsJuqeHaREU6FlV6jsFwS15aGDzurG8ClNQW
0K3acZ0OmvlWTEbzliY2zphpSGejcvX8McWJznAjsaFdZFOPpM6qa33I2lHcQvmtsYV4mYb61yTI
HxKypAkWtA5qJWB6XVM0U+W0KJPQX2J9pi97g4pCagAYShFXlZpZcaOJ2VWhD8kYNGl8LAbivo4V
FP5pkenS2bVBYBdLHqV7W+h0gPuObbRs23gFuBnhWAdGvTECu79L0lRoq5hczQh4ysLg9JaFpu2a
UeBuJeryPogmMR4VoIS/Ik8Kg77UCooPTeX9LXc1AAyKDIN6kLS7pZeLctnEvfUSQn5JKZX5HBin
0BPJ6UljXaSJRZmmyd4GolgnVjH80itMz1H0Ptk9ZNZ1O8R1Q/NI43rhhR60i8HHVMvu+moNmavf
yLZB0mPW076rNLkpKrRpkU6gfC38lu+l1feiTOVbjoTC2Zp6bK1dox4AH5sUR5ug3NP8pjQTur7y
q8C9a3C2fh0bZb1hGuWPFPwJ5lup0dLn5oBoxHZ0pBcsRwSTC1XkAeqKsYccWjxoXtM8hZbZPct2
yo5OJ6s7UXGBlcKRTxqdXwgJURCddTNoHirh9OvRAEJUgQkJI+G4vOc2jQ2myHF3Cr30lbeT67zE
M8C3q9kogwuHan1tQZvxZ44uj03QgOqbivsmzLr14NVINBu/XBql9dag0r1r8qHSAUO6hiJDo5h1
PCF/DYFZ0jvxOPiHMsm2BeDuskrGU+wg083K1qFjhFo2SyaYg0GSAAmod+gGr6nvf6DgpwGaokZy
wry4IupVnHqr/qV77YjsLRmwJUvuQPn/kSIOtxOed8t64HqnsRWj75yCHZt7cAPfYaZ7xNZKK/X0
qGuTf0RJAWUmGnAag9hAvxOE0zXRDcdeLVdxHUHCChr/h6A/eE+wD05XcFtXHAXBRiW4muSeUS9c
DWdFuvLA6mxUMBmpsAsx9bCFPDq67QilTtH2VBr9yjBukzXuhzZcAuKbF4WGkXwy30At4c2kTsMh
AhGSowgRUw6TaBZJy0yTsvrosuBxYBV5ZbQxWvM8xFDdHG2tmXC0YHrZSXrlAMHUwqA52hxxbXmy
GxwfhZB3NHRLOhX1jhXqHhPSoBeGThhhnK5AjJ5BwlYVNmjUQvHb0CU3RgBh1h72Yz+d4VXN/Qzv
2tWHiqpGpzPrJKdUgk1h23bCLeDeRTNit90Tnf+HxLRIjo+4gOfOUW+TF4cLNC0YfeXl+a0qk/X8
AxSH14Vu/oqUdYpyb2339tFVEPnkLA8C1Iuy6dgm2bVVW0/K4xWq2peuHXa8lfTIxb7vaXmKvKDE
rR7c2ulA0sz2YOVTs3CpX+Ywy98foesgA0yxOrRauSHOi2wIsm+N8j5pYkipo4PmPOppOsIKJW7h
N6++aqybQWon6TxSV7y1BScwucQfWtdQ8sYyWae86sqAOSHsc5hjEDBWiUklEedr2EO05+iWzVyc
sC3undH+BeNzMSB+s0YfF4B4Z1NMSKhOoLW3LJofSQAIaZpq5twsEw1Qrh0x8NGfJtxJWm26Q+j5
mFXqLq5ymtLG2oj7n52o37tYew6bgZglP1t7k1yqujpQ4OQLs9Pf2WR28SDvZantqmSCY+giTECI
PNP1IxvjXfQxilZcPAzHeRi9Q2g9b38l3aIBS7P1/IHSCVS4C1+ocv4hqwZ/USV23eD+mH/Lm4g5
tOJsRawE1C5i6NFy05YFr0jzfo2Rw7LPtTvk/mu/AXqV/nVq5yTkAUxVwUZk/QP5w/CvjWYpS5og
XXXg+NA43KLHtmpPg19fO2PBTbMJnonXOuTIrYgh3eHjuTCA94vQI02sfpZ5e4U9yjaXnK+e/4PM
PQoP960Bd1yImlLEU3QmyuJgeuOhzIenGc3DcDRG9eldVWOT7/Ja37AhLJsGT9iCGx4dB2EHmBkq
6w4LkiORds94R17FEQVjKiA5W5G7MrJpP6XtTV2To8qxZm7deridZuwDd84bfMnX5lC91r6cDbxF
EXEVLsunxFYljYb0pYn1XeoU13YX8nobN6GVH6r5M+EciJ3AsYXkW/nOxk9p8s9U7gZD5RmmL5xN
jyWsISWpakXwrOvGGQbAi2902nIILSC2iJ2+DJxsA27gX7UCvkafdfcqDbJ1n3vPIcoyPKDaJ3dE
lu4LDXm20G7QTlSLSZveIit+c00iZBXip7bt91lcr8hJwaTAu1FNzxadJf0eKu+PqFNozCPzlJgO
XE8HI96ON92u3Y+wpKBuZfBiWmMIMbvAUtBdVQGRwaZemgvcHd8z6FA7I1I7mr27Ig6eQnh1i6Ef
aW+ykV+JPpJb7P6zXSraHDmYc1O0znVh+yeIf76K62VVm93MSPQi7ZhXMTtPudXpZTjBcyat1QTk
HrJBGba34TfXNrxCH6pontcrzEyhDaGtnl8OtxlWJl4RC7tmt/TQTcJxFCjwFJtumFhvRTcf5CZt
gHjPeb6GJL4dEqT+6RlhGK/LtBl1aLORdZiXt0YzN5b2acgrLseAo6ol17NZNTWda9deJ8Yrhlmr
pDDQ9GGRKKzjxPaMQG9W5o/gm4lUaDInboroz2FnevBTHZJ8sRM7A8f6WcSBdV/AQYH6Poc6gCyO
fGOaZy/nJ2FW4VXTGItctx58mh7wU9M9+atHQ/NPeY+wEDqlsm+GNHyukSDafraioCTez9/ihnE/
WGCLkEW4sAHUD892Emw0PPkG+6YwrRtX2W8dkxFtQVvFxJMmeFYeZHU9prCvzX0L7h4C0iNmW9j0
aVvV7HO/3cwaRDcDhGWvYWqyqTihnkIKjNDLcdZ8msnE+Iut9L7c2u3T4L3UMaJlo9u10tug+lkE
I26Bc2JpFiguWdVmBN6y4CHPf5BZpXD3va6mQwdBaozyW920DkaMbWbhRYfIk3tua2sfN53O1c7o
BlfgXEfsM2fv5v0Q5WfbTE5Sv+EsWcLAjWGRNuKVz9YWV/OHFz2e0Gm9NogemJ/dGE/7vrwxEQ8X
UXGsegMXVnjgMyGr1l61IaJ1nWwq4f+wGvOxleXPsbGvYW5yseWbY2HwWBlpXmEzXZqjxJoqg0Kh
1DYexPRdFrM80FqQOacHKD2i+4k+96yWBP7PsPlQr3oRfLi6vmnoZmagh8v5kWSyy+hrNvXKkyZa
4eFcadNrJ607a5RbxVUeJgMwcN3dJNBZCt2ZVgLd1LLptatRQTZwHrXOWRXJuE0971Rr5VpMvLNT
p+8iTqjMTLYuTAGE3sHemJx7Ijb5htwRRocCOYZXzGuiNLnTaBF7jb2ufMitlr6AgxHiT5Cs/LR5
JbV6XyHm6eJ03fb+VdBQefDEMXwq1taYb2ZMoLflchw47fO6+Kn7RI7S9d5LXp5h8DY6CBJH8h13
3fvOdgza4jGYWmkdzRm64pP0cb8bev8u0T2kaxNRtvwMHfrI/2lH4HHRyqAPVeVPkuuJYU0HpfJD
TkPG4KvVnHQTVHJjiLvAR/Rrl9Up830IyS5oLUrQodfx+Qm8eI/ZPJ+UtzhEvqKiaJN02obL3ZYF
lFVQOM3BPc56qKaOTiW3YorBIzeT657qpWtMNADeprWsXVZnV4q/k1a4gjD2/Lnmnw2h8aNAdQyY
TYPZgrHZ3Vh5sg94vlZEzPM4gUYmK35sB/6atjx4sr6aH7vJw/TjkLYL2uShvA9199bJq2mto99Y
zN9BKtKbjP0OAsRVYib7jgUVMwFNz+5Dj8ZUyk6e8Jd4rBKS91Qam1bhxmBNL44mr1wKOsVXNUXv
JWEV83OYn7SvZQdD3INKY2s6qRtYZYijaODC7mW7G0Hr43vHqrYaIKzDJzVMcRi7aA1nDvlf+k+H
oVEOCSFN7SeXB8ztjQY0JXyEXYMf4ys+cwDlYh57/rsu3Sq9QqiOwohGYr0UMK0o104SVYKU8OBM
cAAAD8rdVL5bQ/EziwfI3dOOUh5DGRhc0QceHbPMPsjyQ9oqhMmc8V5xnQ4bTUU/UxXtkalAjHip
XG89//IsFm75rZDUcvj9VKDhTcaW5BDazKkSY3us+Hq50K8D3iyDS1kbtWs9jW99Y6L9BYkPYRdi
IDgYgr03XthwucOsBCcHf7uuMkj9Jnu7dGW6KGsJ+ZyvRKgId43oyFXx4KatxHKJbVvEBy2g4g+a
CNPf8qGM0amXhXasJ/MZ55a1y8aut+MOUiJQoX7K8rjn8WFVw2R4zbMTJA2x4LVGVF5BzZk6hfQD
i4puih5TK7vtY3i6GliNso1bjSmoMf3AH2SbJOEha8OR21I67hNE7wXAxToBLVmO0joVg32mEURY
PefVmOTXnV08VrilLOpBveLuHJTsg95dBQFNYqTslPVd1QeQKukihjxil9nhx4JUvxf7pNNp2pdi
a2WxtyCP6M6aUJfV8dpCG5bU/ZaKEesUGmp9Ll8CtxKLSFP3aZ/f2Sq8tnn6IGMpxkZ58+y73aIj
+DvyTbUOkO0sdTumoUYtt+uL5okk+ReJFKRr8OKSlnlFPsFrhV9FycWwNKfnOMwxovRo3jhNMb7a
SXMuXZiKqENBHdv62Lsl1pwkhg/mI5fntRWMR2oXei31e+SF+CHEyNlolNxIWx1NqhTYUe9+mO4c
Ub2IWFxT59/ine8sqghJRxo+hlO6SjTrxs/bfZK0WwrOtcDWCEftnZOnNJgGVOFeUBHo4C3DEL5q
TRcYBjbXKMIgNyB19U2NXoPe+3s/Zk9Bnl21ZnyDj+HGcMKHTOv2KoZ6IwP8p4j4vppdiWZbDlFy
Qih2ba8j6b0zqo3r18CFglcAM2DjpPMy0dLZzyCixp+TY3ebjN24b1uVo6XLsB921HY2C1Mpu3WC
fxRWMDadbXCeRao11SLJwgy+JxQcDHpe7JyjXABDtqgfFTSk3oF5nYcP+IWdzVxB1k2xauuMNt9y
H6qWkzRw6xHeKS5BfvJKP2do/zzV8aY7BXBL1s28kmBZ+Ok+st1n1JXHsJX4xox35cBl057v1h3d
f8Bew4NqA9dGtfWNOw2nNi6XrtZCcPVhE5itwz4X1BVO2O1VhrP0ohhNf0lfbR3X+VWp67vGdrmT
GVfcfzaZrrVwo7pbS+CURsf61EnzttT62xJHCH3yQTOtnUzslekSGOj2GKcbxUZE+l4bZr8oAK3M
W9NN32p4alJG9KaLacoMRCfyroVObTg5QQ8cO+TKszNmi9jNdjmOLOymHRY/fOi0XJdG9OFO+qJy
Hv2meE4bg+qrP8g2fRJp/VhgcEM7aTOk6VUUD8cSu6JCw8CY0yjnK4cJC5+r9FdccJ5o4p7GDv1E
TRloCHOv+IZyn37cjH+6XM0LTMqk32w7h9xprOvIiV61MO0Xup+fVeK84xy70nQVLwHq9xGccadM
t3li73xHKzaRiTWTQK5ihnCKG/MUJ9DCvxY1f5L/U++bIHWWq4N9ueaF/t0IlVP1kT+ekwgZ4aat
foURDNWpOc+zigJYgHX5/xjT0V0E8P9zdbgQbld0WSJ0Luo8QFwbJYs+RNufvHaxc5QRewPin6n7
Rr196TuJdhtLcA8uuYeNKSypWbr+L7n4oPqZez11Z5kcfOO+sl+YL5A21C3xMdTRhn+S71euugAs
+enrx/xZqz4PTldOYGNB+N7FY/awccpCaXXnwQ7PAqVJkt6o3H7oknH99UiCafzLM+P3NIWODTdh
dbNt/MVIhBt4ke233ZkSpL3lhjAdm7b5xr/h86rB1VLHctYWjm571sWzbFJlhzbw5RlZnpFTVSMY
nOV8De/uVGINU8ESVt/MbP6jFzOzLF04jkmuo2fYF4MGUUo3X/X1OddibWUVsOO5scJkbKzpu8Uy
P6WLsWyMCuc0R5ckWXHhY9BqUSddN/g9QdvpECR2j2OwE8OVSbZLtWk1fBN1wa6zL3uxqMvxm0/w
l8n+8QHmBfWv1ZrACu+bKOY1RE2E8Kw8p056Vi3/+Hq9/OWr/GOgC88RCz7EgCCrnl8LaIvbiSAf
3dAQ9UC17a70RKwL6tCvB/1su+HZLBvdwKTfJE3PulilsjbzbGq1OfSNYqyzIXMintAiia+Pfhqr
Q44su+XHKcLhr8f+64SFLpDzidng5WLCro6tme0x4cjfwlIDvlC3bZmeZHGCH3I98E8bwv3/Y1Bb
532cNyBPXMzX72K0IsX/Bk1I6Qi67EcOV9Hsob5YcMziH0befJOc83nTYYM1DOx2sXG3meufaygH
wnXLrJoeyDSO3kbLQJGpK7UnicbRyB9xi28e7V8GtEwhfAvXcsNxL7dYx59IozJ7+6GivRC2wxP+
Uxh3cAUPnr5+np93OTw//jXSxesx59Y3laPsh6gvql1SyWstMeQ3aWR/mQ47zbzd0NM3cYf98/lF
9BtsGZZokBpV7UdD++nZmLk6TkeDobdMVOJfz+ovZxTHsCV0ByRVEGNycTICY046RJLxAeUcReu9
nttHqcebyvYSuFX6MuZhpuOydBq6RkH6jE3A8uvP8HnjmaNUTZPjmcQ3OIp/Tjq0PKlIRAKv1jes
FjK/0ptqojL9epjPz9bzcW8kLIOHa/OY/xzGG1BZOlVVPpAXgSEFHUx04oE1qmUjum+mdOGjz5FI
jDLvnO84pLWZlzZSwWhQbQCpPKDI9ZDbB121Q0wJiPDDSjLAmu8igT9vMfOAZHGY6El827148SrY
AJjkRPUDhBfPK2FC/oA3vVBwD73wWqByL4rd18/z8wvBkD7HPkWVcH1xcTiSPtMFmFfUD2b0Ttja
M9z07wKsPg/hUypiowWk6OJcdDFENUgHvgyeMKWbvQezwaQ53v/XWZASxaEAK8lzOegvXmthTXlT
i7J6MAao1OAu4baFBPv1IJ9X+J+DzMvlX0drO/ZCrxxZPZQEXE9OIja9yFCnme7564H+9sBgf9BC
0S0dT6SLZYBzPPfklIFUEmUcqHEGzUi9fz3Ip9nglI/nkm1hMY64w714kZyuKC08IrNHXTbv6P+Q
THiDjjY5ffivAyH1IzJaJ7DG+RwbX7UN7Esvrx/9qtlqE/GwyfQMgv31KJ/2BZ9T0sd6iR3XssRl
tqhjTJnRd8qAX6udNXGg1bQpHGcx2d/47X9+bn8OdLEKSmwfBrMfjYex/03vSX8W4CBtnXwXBzH/
oT9KSd9mLiY6VMvgfvU7HO1fyy0XbmB1osSt1XsmSOXc10sMuzYmJH2ItfRY/vMD/GM488/VnVhO
OPUlfpwFos0IEf2axDFrbU4ZHSXdS77Zxz9tdfPsIMiSID1vdcbFphAMTgh/MSofSzLaYkJJQ5Q4
fWutcQMpp8c+4ADBRPDrOX4+JxkVUMFijTgOuM3Fos8bnE7dts4fxewa5D7HwUdYDTzQ7BEnmYVG
WoxWDphcffTuc0jf8+vx3b8sHnJvHUFWKdMWrvXnQy5wYB+N2s0fq6xBOowrBPpxMPmWLpe1NmaF
maFFyyCL70s9AE54b7W4WAq3xzJGePTTUKGUYam4QGAJjIHpxvTxtogauodY7xrO8K4hu8IQXi4a
5Uz7WCqcSFqB8jcEAs6RnjhlRle+d99T/V1TTzWCk1nQOejjSZlqa+LQArsIiDbC/bZ3Xgza/i7s
tKURhrSMCkT2+REd7AxtcAlvzfCjMcczL98vpE+pcHazXGn2ZJrZ4nOrMckAnsEataw5BJ712geo
azNUfSEhfQFtcTpSGFG0gfGaVh3imMbKtrBBfyD+Anouf1VlcDdi55GnwTev86e9ll2W3YmQJIp6
i8rwz2+kNoNEC01A2ygN25NPeOlqJHjom4rwb6M4HLHkVmAs/6k4igu4cnbrJY9ln+RXwaih1k/z
j29W16cNwzGEoC4yf5sDehfHxhTYsLGKtnqMXeu5Bue3aozDG5A5cbDr4vXr0czP+5NDRgXFkenp
c6bzxZNTRlX7Oj4qj/M3nNveLsH1MXkrB0C5mfvku6syhStVsG0h1KORF4HO6zc97jI2vDTsYGgo
+IF7HUK7pa6jb/IE7XIByxpAn/3bVhiBbL7+2J/fQD61RdtGuLyFbD1/ft+VNfgoj5vicXRTsa9H
e+6vJuk2G3Hn+nqoz0eSy0DsOCZMAG5Rl5uNOaEnrh3/rJchmsP2h65cSOa0LTJYFv99LM+3HGos
0zM4BP+cFoQtLY/90T93AYm+Mrppkulkocka7Oqbg+Lz947LKBUqpp+OMYPUfw5lCqNG1i38s8K1
A/EdVmmYSNWzqRU2fhp2fP95auApVA+kvnA3vHxDscgPaaC1wTnu+uuWwGJ4cOvJ7laOSN++Hurz
4mCcuUgh4GW2h7yYWpFOkc0l3D7bNVTjSrY3OJjMUV7xN6ff3wZyDeBTb74e+s7FOeDj4+WOlWmd
YWhOOBCmN76pnxF5fIfSGPNH/rOK8EAPXCEEJT6r8GJKhpnWWlra1pnv8yDhzPNdlbW2QiJ/DLHh
8bUG65L2HaYgUqrv8Jq/zPN/2CW3C2CxT69A2Ft5nlve2UELTU4D/RqtRjsHR/A76G3e3f49UQss
mmVCx3ZeKJ8mirtuDmIUOLwB4xZTkXlNEqEsqVxSIb4pJC7n9XswLhxgfFQwnBx/vgNZMzoY1TLY
NKW/enOf6c2pV+H2vy3HeRSqlDlVyXUslO9/jtLUrivLPMIwTwvogms3QeEta8P6r6vx9zh8Qb8D
MGlZXowzCHwW5ZS6Z6fJEJrVbNmwZnGOn1VJX0/pb98SIDp7r+Cma18uCCyvMG5ymVI1SpKHCoiO
wUPTJB/ScU9jBLv36/Eu9+DfUyMLCWdkIG3nsuDS/o+z89qRG1m69RMRoDe35bpK7cpIao1uCEkj
0XvPp/+/1D44u4ssFNFbAwi6mqhMZkaGWbFWGTeFMoil1TsgJr/i7qvWQ5HaJ7/uG5pVJrFE9YUn
xYLYjhR+ciTQ+mijsq3NS8nwEiVfK32GPWDH3Jbpwptf7MpWf1WC032z8/1UaL9wAIksqGxPq/YM
kHkO4ga0jOF38frhWTee6IZuIbmREGy5b2wWPlN41QzSbL6cSZ9gyvnMcEOSgbhQLwFkqwHapL16
KNJd63/mb609cRMi6afR/nCGhXVOA6j/WKawRJwmi7rM9VVIXVGiyXr1ktb0tTKFwU85kJ/vr0+c
8ysXoqCTC3GERpdH6LNPPqEeZzZgdzm+wPwGvkvxwn1s19HeSpCy/7ApmzatjO4rpWzExK7XM8aJ
EchctwvMbwwlmxJ0Xh6MqpG0JMI3OyFUIFkWQuW8atQjJw+A3lewpQzoR0UB9AgJWY7MqJxsGBCy
0/sO8w+2eFAv1Kn2UDwmKLRmN67z4lCJLJNh2AokLORxK6gJK/Ah4E8J+D9adhTmuHUq/SQyOnu6
kTkdCDfUlOQMQwPTmohmaE18UuJu4QDOt5Hk4K/PwrODcp/4yEQpgyZDNuUMd95PRWN8t3NeXYl5
ixhAmaUtmJsfRWI5UeekxGk46rTur0N22xp+555DLwF9SpysGr8j2f2oexQxHOq7RCAGn8wRq35X
Y9DzvgauAHydMey1pfk/QOY2NfOMFiwq90/83HkQljq2bNDKIEExjYmtUWX+x0rK/FKPsME2B8N4
ktR/VR1eV+XC5AcgFJDJZAaeUmwDlnzf/jRs1RSD/qgQAyAMgJhncuMyiT3Q0iC+aHLLXE/Ztc8U
rB0mF6hRt5akPNQjqNMu85ee1xsrN/hD85YNBpA77Qc45tD0amAzR2keCIRWQwAy0twCbS8GETuj
aW87h1EpHgzNWyg5zBynQpAuEz3rCi0rZ/pAtLlTuaUleReQ4EfLQ7a2tI/3d3Z+VoUJdKNNKAyp
8053tu6lbGR07BI6D/pYfY2KQ2BZC+qy8/dVLISZOU6sITrh0+ND81bP9NA9oxIfmwCffUTj9RRU
HczqSLz0qE/YxLaOQ222/hzK2fn+MucHiK4Y0b9MX0cUyyfLLBlnr8kN/MuQ/IZkgW8J8cSmHA5B
hISFvVAxmPsbSJIQ9aRmyownkP3rmznkyEx51RBfYAlibkjdx+Z3eCo5nw5cl+rh/to0dfb0WQYY
AzypDp0px+XanJGbvk6RJTmrktO+QYxfPuThoP3SYLp4GEYZkqBRNdduCyZ5zIPy0jOJs9FDGE7H
poWyB7E9oMwaxCeUBb4QurrokaWo+jhOeW5jK930Q9g/BGYePvdOGh0MKfcfM5d5l5rNhupXN5lK
hYMdmRJt3VR29AhhNIKlUpoAX8y84cMPFUG1ZhGn8+gb5t9a3TvfZ3lZVtuqkp3TtP4GkmUFjPJL
Z76B5wNUG+w1vG/PWMv9nZ4FpCgcUMwVVRpLQ8d4EmNYLVMIbtHJJ6Krp0piptkAEkXzLIEK2Px5
39jsyGLMBs1hKgYm9Wlzx+gquZSsVDuDI/ui2dlGLaOj2sTfmJT/MkDrlXfjgskb6xMCDiQtGuWu
WYMexv4UanqrPfsGlKjQpJoPIGicLZBwxoxk+KruL3F2T1RCFZHe6lSReV8m7/Jg5CXljlI5AecD
2E/TrA73cGN90pof6K3dNzbzdCphDVhE3LhuAWGZXMrOtDplRBztZEewpdeZ8dRQv18hbfrv/2CI
e0giQT+cS3Z9HS3QN4wZl805dqMepjom2MtMLQSbp7O6b2r+OqmyRc3DxnFTEyNTuraVe4nVAQ7l
i7XoflXOE/Ih21F3fnu+daijEeKndNeVOhxW3arte29V2MFCFfbGxtqUXog0uBc6SKfr35BRRhwC
WWvOZkvX2igG55DwEu/cPLe299c7PzAqdx1dHtrHtHSnAWOmhZJLOyU70dhIX3o4cg4RhTKgxC2k
hHldfZf1AIXY+1bn10JY5RLSziNLm8ZzipbJQQ7j/UlhBmJTBW88+3LsO9Rhdv+DJYJhg3SeGHJa
CbTNoGIqs9dPSgEbRpN8zsFUwMy5keNm4eEXj8JVvqSyqHemROzxzoOGjEVqGWKSx7oMHpizE5Eb
1Px7k+CReIcQ+aeRSws7qco3rbKZsqUqCKtMzgr9g7qooMM8eZX3zaqL30a6b/0/xheDyUMJTkdn
UGCzqpFZ5CeJGvPgqsiKxJsYEERAgKlYrrk2GhB8sRv7/ypVri14pVnZDXgSW/PfHynOw7utSSBv
0aPeSk5p1FhPWhwzaayn8SHLY1QSBcFhpcfDQXUstPVc2YJAHMp8Ki/y5v5xmN+s6x8yud2SVWmS
R9h96izcY9Q8gLVbS5GxcOqU+VODHZv83BSVU/rJ1wuG+aTvfbVOz3XTtWs8Tb5RHJdZgyDEe/SE
9hKcAlD0QPz8JxskYONR7CIxwWGJXtIw7z+TmKcPpi6Zr7HXho+p4pSnNNHH57pI0yUcya2zSzJC
HZs8XzyS17/X66pqqAejOmXQoMtQWVKv4egaDmReLmhlWMqH/f1PcWOLLFE2p+YrU8eYwqpgA9Gj
zC/yk61/g4iSCTDacMWLCl10xiSn9NFqBlgcHSklg3AQUMT0noye7JuQQtQnWkCKcYIVPCnP91ek
iGhl4gFERf4/2BEwj5PigiUNRVnIlXyMJBQvsmznNl/8JF+nTETGFJt72E4UTV17wS/TOcQFUqjQ
dd3/EcLLXP8GQB+sUGXagsrQNFLuB1VNKBklx1JRD040nEYxgHrfxvzTYcMRcGfqbCB0xD68u84x
9D5d20BC1Yyd+7mF7Gddx60YPFMLaZPLvroqGbs8l40zLjjZ+Xt1bXriSbyADrrdWOVJy1V7g+xa
S2sNtrU+jdsntTETqkeat/BIzm+HRpou2yIwoPD897a/Wy+D3GrrZVF1ojq1H2RTXI0IjqBY3fuK
JBy77xgP9/f41nd8Z1NVr/e48ZAwK3PJO9kdGsWp4X3PzY97w6t1TVHrZmEwLBbDUjk60SfbiF8o
eH+W7WbBG95eCmAkSG4Jq2ZvsGS6LrxC0amPISDPu63HOOH93Zr7dbGS/5qY7NZYAQozm7E8mbX5
vS7sT1UPsrhY+Ca3zr2IQol2qRxq07QwUxWIRHO7PAl+vz7Qd1nbwDgrV9CBAi/YKIEAFbbOj/9l
cf/frCFCgHfHj8ESzmWroNMrD8G6MuNiTWiB0FYAWuK+qVvXC3wfsDQKC0i0TaKJVq9boX4bnbQg
++SacLGZintRm27bS97nUnKWsJo3zgbgWjJ6MTshKhnXa6u61O2q3s1ODJkLOm8DRfeqGL7eX9aN
AIT6KyUtqgi8K7NqhSwHethqnXO02/axCQpYRcb806C1L5XhvxROdPETReiC2FtfRnpCXsLaCL80
ccs8QPwERDBph0xzz6yo2gY+cuvYVuk5Sr2vkerzRngD1Ta9XHLQN64D0FcIKEyCelmblrmKXGN0
PFSzE7z8NZxBjMuFQ7D3zGIJq3zDkmYQ3RmGSkZNgHb9/SzLN/rMkKxjozQA7KE5UFwY+/00/ff+
J7xxUDRSW1khJWJ6afquRRIjwDZkOEepMap9A8PXAYKp+PG+lRvL4UkzRG1Upn43zf5gL4csp2Dc
FVBEfOqUXH8pu8A71B30gwt3TbmxpL84U+pohD+zYmSv6EPVtop57Kg7M76T1D9jB4RyYttwEskV
mH2n9P2NzeTAASRQ+wTIJDypVlUdShhW9pCJQcQN8dPm/i7cui4m+AmOKY+dRmpx/VV7OTTT2M3M
o1Jo6vcoKHTYU9VmbVsRuu9gfst+oEDd5o/gKb2jGfnWg+Ma4UIsc+PdpUIt4DQ02AjdJs6hYBy6
AEDWnaKeoGk8Bd0lcJ/M2l556KAo1qHlzN1f+q0D8N6k+GbvfG1ClG3ZsMQdJQeNHDPvUNmqoreu
YJzrvqV5CRfUHW4W+BMhBY1E8VPemRolFLNaWplHJ8teLWl8Lcc4W5ktqjtpuscNPcSy9pTksLnC
y//lvvUbjp4KgwBzc/bIjifGLS2HcXH0xiPJP4GpXvTwKsv1qpEg47Kz56Zoy4VTpc9TVQbHeDl1
mYa3iMSvF8yIQFlWaB4dndKwvhmJ3O+tAl0Iw8z0ba/kztrWKkNoKOprI0EaZRWj2QBn8lDA3uhk
/oM0aNG6VJX8kLUQTcRBGzFyrjEBXcTxIXQqZ+tFfXDg45m7rIZxNmpaRt0Nbfzl6AEjsgWoW0Mp
dQTVfXUTygN8Un5PPbbQanej1bL1FFFJgBypS6ytHluILSgDvGpmijoL3nYdW5689rKwXXA9N14I
8TQInw26BY96vTuq7cBU0NnGUVYqsnbN/8esnD30VN9gnPkoEgU9aEcD506FkHoooP5rY0VnhmGh
u9rJtttLnxVMww9mtpaV8Hz/nN0ImeA5Fn80kxml6bRZZ2lu544OfAiJHq+K7Oj4v3rkLz45UlEc
USaw1l2ayQuO40YmhuNhLzluEL+TXl6vD1QC5aTGNI/wk2/GrH1C4WStyTBJRd+h/WN4/ZNkfEZw
Esrg4LlxfuTDQr55w7mD6+BAaDT4bP51/QtyB/neQh3tI7AVhdmI7s8QLVV7bxQrdf7/xNW06EF0
THtNXWyXVlAUxhFlqUPtFf8UafbDG4sT0+tPXgH3gi7thwjJgEL5yrtJj0YpF/yYWMh1ZEMDmD4m
1TUa3bQIrheahpZfgoxUTz0Etiu7M/6hXvtdUdulUtd8R3VQCIQAGv8xbDc5szb6fSVE2OYpLOo/
jBL/AGVx/7DeWooAcvDhSPNmUWJgZGYD9Yh5ioxEgcrciw9oTpnbRnbrw8dNsVnUJDVKvbO6a10W
Q1gwBH5SB1/+EoVWc6Zzlz9Ktp8snMS5YxFHgxqU0F43eNevP1DrjCV6KcAAwjz4kmYFRC2CcKd2
HmS/+nZ/Wbe+EfB1Gcgt8ROh57Wt3LTiFIWQ+CRXw9da8Z+T0dvfN3HrIzEMBHqOgICkaHLeKqPv
kqQv47MEpcxRdT1rzwxC/8lDNGjhI80fSXZOTJzQ4hDx7cQUuk8SXPJ2cnKR9Kkq5xDqf4LQ/k0n
RVpqG88dJbZohFESd8z55FHa5FoExVgEsLuES7z7rsrVJkSKR++1i0rFMqrQ8ri/lTdtiu4/DopW
zl8v+i4CqYlpB7jgYzGyXmVHVapWjOamUE8Wu9b1t/etzaM5VuiIt82iRkMP7vps0FdxZbkWmhid
ZyDnYCDXqo0McASDORwcdNrgqWkGphB045sd5tVCV+XGo6DTHqPzz0QZ82tTl2wXvQUrXU1cXysP
WRU+Nk0J2ax8GdSQpqOEwJOkbsso37Wj9UI2uTUj95MmSQsn+MZGMDiLvwSHRE443faKNEqHY1c/
dYbUPThq/DVLomwbI4PmKdVLiME+hW017Y2ld3EegtEZhKsAp0NHBE93/Q3gXzXGOlLlYwK/5ta2
A28T2Hn/oCJ6t2GUEiwgL8Se7vfwJZd1iEfhn1s4BzcusA5Kj34osGIOxOQcNJZnu3o1aqc+PUV6
ARmRuy0pO98/bbesEG/QwWPERQxcXa9UG6IyH2teC8Mp0dtxnyM4/VcDvDj37dzwrkQZxJgEG1zd
6aGKfRSt2lIqTnHqp9vKqf1vRZ6Jxk+l7UrTWuIMuLGuK3vi97y7s67u6RWdMusEIRm0c8VWDwAo
jY2uLWzgDVduiHIFITuvlD6N1jtoXQu9H+ST2TCPM+rHrugXUCw31sIrq0LUpNO5mnXHcwOitURP
jaOaay+DgeI0VHvKwvN347Zx0HA4gJzojE+L1UhyDsDks/QEuZ7Qq04s+PgHaDFpv1iwqCk9U/r5
0rjaLau8HMQrYg5vNh4PUTcShimyPlWWvCYRdMNjqf/KW+nfqGifUFV4Nsbx1Yo+jG8E+gemitY/
w8Ck75MLXhlKLsgt7aOVGX/6IH/gxCZoLTV/qkL+VWfKuODMbtQKsIgr4QGhuDtDODIv6yhlDWup
FdgohClr6AI3/kionVgPQ5V/8vMu2DiJJXSqdqpdbj98AWm10bXHq8MKMB12HW1EIWhpGsfIRSU4
SlVtr2ld/WBVdQD3QtTVl/sGb0XdVxYneSzMm4WcuLFx7DXGibxgV9G+q5l4zDOXBHpcpeFj4b9l
kEy0+tsIl9v9H3Dr2rxf8eQb11mHZr3Dzew96VCbykYK4N2BN+i+mRsOgGXiOsV7RGQvfsY7T1My
00/nrpVPUTy6z7Xv9TsN6P3hvpUbMciVlak/g2s7DzsWg6TM3jCf6aloIHJV+4fVMidVeguruuGv
Ca9Unh88jzJ7F5ykauAij/tjLViYiQKeZBkCKE7xF7XtFi7HLWM2s6qMFYM2Bud5vYVqp8lkYLJ9
TLTxBQqmH7HaFiszQo2pir/c38gbwSqwQ4sZQJlgblZdKfS0hUIxNI5+LsH8GkT1ioj4VzsWcGLZ
SrTJxiX/LX7+JPVDrIcwX5SSqP5OTgiD2Ubi1IHPQaz2GXq7kI9/DRlwXgkK91WQe69j3H2GbP3D
DwerdETdjKQT2PjkBgIbyyGRK2n3UHOUbIiA5T8ZPCD3d3S+PFBNFvjG/4wxTJv4ZUSMxrZ25wrN
n6h3nuhiPFaSe6k17TVI9YMWK4+6vzTnMv+Q12bFjXl37/y0aPykadqTkVY0U50vgp4ZYIzAkNiF
uvtfFglWjMkdUsRpXT1hIhF9iKQ784x9auMB1vfY2w1D8EnO0p2looPUFOcsbBauxu1VUmNWCDCY
6pnc+z6v0K3TBvUUFf63rjN/F6r6ZMOppvnGqxosDaTMbyKbSibHU0VyNUt1qipw2r5V2rPXlt9D
ZKW2zpgfkqr8lGZesODT5p5TjPhbzE/wN+M2k7wx7RsIomunRd+mcVYgSVFDQQz+/oe7UT++tiJ+
xbtz0kZtRADntufKjr+1gH0zR/sF1eFeK1C7cczyyYu7QxEABRrGhTdw7rWxzXyZISBHNAgmNx9Q
qxt1cN+e5CEGbAxxbZXs1P4bitBv+Jld78Dze3+9t26jaMyo1C5lINyT5TqunkQQA8SnjGGNVmrf
Bl3/NzPlZ1dqz4T6uyDwH6PC+ee+WeXWyTFYLS4c6CHTstfbXEm93EOPmZyk4rM8kBK5OmiVNil/
ATfwt8b4ZhgleibyabRlaDjlNWPfAeIXWvSjbYrvSd8tZVA3fpIItijdU2GhbD7ZfaNwwyFr3fqc
MOX+j8Sk3xmE1YuZjgVSF/5SG+bGVaUmTaDI5AyYaHWy833ZoO6pePJJQn02kH53ZIYbr2HqPkSa
uUdk+f6Wi59//axYV/Ymy5O7Ou0Hq5MFVCe0VkB1Fudkbu0gUD28D5QSoAMnH1XRg575874527Gg
qlBadVOik5Y5HqTZ/wP2CBYWXinY4MHKEglcHyGEvm05DvPmHMGpiW64B1dqEpirtozVhVtya+94
FflMRP8c28nLSCzeFk6QNOccZnR/Be218WhYLmMlYZi2CxWVG16AyjOlPhU/JyCW1+tKoyhvdBr3
5zJFDR6sPIS7OYSTRpLm29qRkTZqJCpaeWv8+fgRIawSCR0fD49wbVnKLTTDO6U+h1XzooTmPjcd
hKStBVD8rd1kDwmBAa4w7DBx5OhgGTSsOCa1B3R7BQYapGJhpj/Q9tAe7i/p1pEka8OMgBjRmrle
0qjliavXfX0O0ERHMQDiOD9Njg58tGAVft03dutK/73RkAMBhpvi7tU+xFyplOfSNn/KmQPLg782
Cv2froeaPozH/+FcisAUc6IaM5uoCFyli/MUJmWjqRC9M+m8RKX8lffR/vANEGk3pTUxUahQAbre
xzwqNGP0B/8M/ZaGIrXkbSI5TDZWDMnh/V2cn/9rU+KTvnuBoxKdPNo7/6/1EUBsWD0n3o+xh59d
hS15CaU5/2pi3oZ2j/DDtjVF58C4Wli50qlHM0FsPnRXbfgsOeNKb751QfPRkRsK3oBXBVMk7y01
jOvFofus1IrsZefMd39UfbBHLe5ny7DKqmsQIPLkcn1/N+eXDTChQOlQqwG8MvXJRdVI9ejguoza
WLlF+MOWwn0Fd/59M/OPxjPmUCug9+2oM8QKesueXkNUcSxzS/usGZH5D3WNcmfUcfSoyy2KMhWg
C98cyuOHLVNfpQJtMAYhap/THa0R1mAS8JiZvb+OXe9XpvcvbVP/kxsI+hrWQ4bwy32b800VvFmc
F7JPSu7Tr2hGgwkKQK3Omts2jGcxdyo7Vb/tdfvDs3XsJTrpmCErI5GYHJiikY0UNYjiWMvJ7yHL
zsigX+6v5gZkxmFOiOo9hV3KXFMnmVYp5Oy5LB9DFYW8/HftoCnD0NQAtXik7hmRWjOxsvVU5jeU
7KFWhy/2gC69Un+6/0uEF7mOUfghoGO43YLYcBri9/6QDXXWRKdUj7TPbdSVTzRj5a/3rcxjXqyI
8qhDpwDaisn7Y6pdJ/cZTaGiQmlaT4dveZk9oZIGc1G+9QKUUJXxASGbJVjejWMj+A9UpnzBVc7m
iJoeAclY78qzkdeMrqUuSgiNc0zcxlm4jrNnj5iawJpZRv5B9W5yamJdURHLGqWjM+4KpWJRKMYh
UzB29sP9zZytCQOUrAjDuHq4mknMMIZ12+WF4x5NdDnPTayFD5oWBScl6NSPmxJYc3obdDnm49FV
lSiJn2n6UfWc9KQ1GqJCRBffdE9Wt/dXdWP/uG9giESOQgAycSp2bue0vMzoJAXmW+yqe7Nwdggq
P1A/ebtval74JG8GoULyRXxCrWnyrQrTQrwmNJVLpATIOCkPXoeAmzMecmjxe6t7dmV9i3d9zkLj
ranMZy9rFyKy2Y3gJ4Brh0OIaVAF2rBrH0rzQ4oc6i4XRrMRF1s7ifOp0o0HYbGDbyHa5Yq8sMXz
xqFw24QvlEhUi8VPTg4SknGXGUV3GbpA39SVXKwzHU1E007abRxH6drTYB9nmiV9yKTBO5ZhULxB
rBbvHcvtNp6F/MtC7DFzQKJaAwafti0Z8ayTp0Ql2u2Snl8aq72Y6Buljrxf+N5iXVdO7tqGNslb
mGJxjGY080viDwev1rdKLB1i3d9C4rBXLaTi3XYTC8n4BnFxrdp3rr4ty/Tn/d8xP+JkFzRMeV2o
Q8/S3UCNY0RhvOqSe+oOzMRPNXN9KEjDU5FHC3597iSwBfKDNjwOcEb+EumyO1A+ymGiGNey6b9a
arB3x3zB64mbMt1ZvhxNWEzM2zRc5C5HzD2/FIXUbiRpRMnYSNW9FQv5iQDAWVLG/oJXunWOCRw5
K1RuAAtNg4GgMovEztT8YkbBY9imj1Ijv3YmQncpGhxbAs9XOUzfcqtGJdHeda77kIRjt06MZuFh
u3V6RQgLtJSyIw/69TUefbdT+sLOLyDwGGd2mhe7KBY+5e09/q8N9dpG25iSEflOzrGpzp6Ubgu0
QhgdObbR+IO24IKXuHlK3y1p4iT8FpqW3tXyC/JPj7YTfK5U9Ie5HHFbLuTdN3ePUyOQFNTepz5f
78LaSNBIuyRmWz+ji4QoWd6m5/vX7vZx+a+ZKeVmgwwvmZyin/0B1KWsEIB8rvy3VP2to6vGWMom
6Hc2PItWFICjCzdmmW3u/4ab1/HdT5icE7vuofeuivxiq+1jYWivemGs/XBYOCqznICrCA8hpQQx
/DA7jpbrqoBSyuoSdlW9i/O+2ZlxFT17ju3+EyAX8uKHFhL3BbpiC358PsCJbdG+JGRmFM6e9ogS
iNOT3vKLC+oZKOcEo//kuLH22BiUouCRrjaW14cbt+3LtSmZykOVW/nBg7jv05BU9WNvoQAkCckg
t09padPqWcmNka/Q43J3lY6Ctm3H3sKOzSNxfjbxvm3bwo+RL01uVxDgQ+k2X1oG3AqAQ+6/pvtC
93UFq5OfHJR4i8Z6uTWTl5YrPhRLVDc37puAZcFfTrZhUjK5/gGE9lmipRUu1IvfUA59HG1lZ5e1
h5ah+vn+Mbxx4SBLEbAh0egi7ri2FffGICg/6otreuZak7KH1IOg9b6R+YJoEfK2CJYLeq7T6aIy
bUIrs7P6EoyWvQpUQHpmVm5rW3qMM3l339j8xJMAC1gudFk07achjVw0qlf1Yc2p0yAdlYpyE0Y2
8pFm1G9J9EoEp0z/WQck/uErDfQKhlGQ7bRIZqOxETeRNDepLqic0h//YsjayoiHhfXdcF4C4QXm
mFSf1GIKp1ZcqtZtkNYXOVBXxA8rDmIXPoOp2ijeV407o6ByA/GOlP20la8t0kD3d/hve/D6jecX
cDlQESG7gVT6+tCUKbxPSs/3zBr13PTeCeVWKMLS7ZAYD8ylrz0HZp9U2kZF9sMdx0cJLae6jtZh
pO/jKt5nqEOBVV8IPeYuFVoayIeoSPMdZzlloti1Se2IexPG342s/mSg48YcUrJwnOf9Ka4LFFFs
P0Iq83yL8ZG8CBoru8CLUm+G3n+R3aMI24vuc2gPb5XlfAI5vFuc+Z/fVvI8GjZkVDCXwb9xvfEZ
PCJhkZconKSNdQxa2fjsxHHxdv/7zm8QSSsD08SjYM3JK6+tWKWvt+B3yotaZkKG2xxGJLCQOjSH
INz77pAdWllRdh5ib0tHa75CbOP6CJ6oQNKYurYdVW1sZhrpeaFXL20gf8l6bW+73oZq+e9GU3/U
SvjdydUj5Cr0UGztZRzLdda7D0PmXu7vw9xtid8gqDsdOCRmEXPSKVHTdF18UZWHsfI/uSGDSQNv
QhMsBCSOyrKub5QwBaelYKiZF9DqDLLaDlmuc5QHyhP9Y31rgSYUAYEerKhVvhqVJz8USqz/8fxS
Cg5BJ6dCZdDM/pEg/Nl56G+/jI0V/OpGwF/AXVHN2kWx1e2kFGXd0mQi5MHpzQBiVUsv0SJFPthp
lPYh8Md4w1SUtjbsIdnGYwN2TKPy0ulhutaboHsh9mYqMymyN82UqugR9uHI2tZ1CLqx10rzIc/L
dtfjrF6h1Cse2kxNHhQzzDaV51reqrR0+NMLSf+3cEqhoFQM31gH5KBe5uxi9Ys1ZNsSgWHEzMb1
GMZtuMp8LaLz5yXrwK/MS4Hf+9r5VbkyfL/mm6DzaiSDcujkptoOKg139N2qf60o9D9JSpC/xVHT
7UAU9mvdU8oLpE40MxUgJJLXoLicMtYdWHawNSs73CeFaj5JaWeFK1Nt1E1baf6XnErYJXHkISJe
kaTdYDn1gQEyZZ13Qt1dCTXnc+l6xmlEt+wwSj4iekbY7ogw0A73k+j7/SM5v5qU5CCmwQWIvtS0
u6HH/iBXWVmd+QprIztZ7Te3/KlEOtp/5RcpXfAE80Tj2py4re/aAGNm+RUqrO55iJ2TziDTqpRf
mhhRO6e2H5vSXrj+8xoIwwkUWiGopydFbfDanlVSaK1SPT6Per+py+RH5rzCWF537ksdlis0Whcn
I26a1HguKP6IdunE4Zixkve5WKKppRvwEnairy3bPyDvvCqcH60fPvlSsFDrmUMLxRQG5GYQNYJE
xVleLxR61FCTVF86Uxtodm3WDhsqhXCHuNGz5GdrSlUokAZvhDjUn0L0c+FQ1T8cr4gfYcI8BjEg
YK6Jnx8o9FhyzY9gKrBZh02zd8CwW0G7lAnceDCxJKiUVEiyBf3P9XIJATqHW+aeJa3cVvpnko2t
7YxPXh/sNH8ksi5GRuT8lSsv9HpmMQFQOL4ssSD9HvpzE8ti7NpXfDc+t/LObJp0lTsSusDd0sM1
O0bYYXCHcBOeRVA/2vUK86QwTX8YzXOB2IDTeSujSEM0wIdtVo6oC9qfLLmKV3nVLk0pzaMxeMYY
PqC/SmfJnJ2lyIrROw2t9BTYtbHWKpMBQbku9qUgIFslXW+9KFavfMrGPN7pXacc1LBBfNhuh5UR
Zt46HKthZyCXttHrEvlTU//ZAsZeiJpufAmhbMfYLbM6ZIWTL2HlXWugF6CdS91/KqP0mCvG7yRY
qhpPAwh6Pgb4EfpQ3CvolCeHuosSG4n2Jj56ncoApqdFO+Ymig9eHWEFnKUpOr9MVE2ZlFuJd6NK
1fjYmG9Vs7fqnTv8vO/qZzXpvzbIzMjfoXScsUlGcWagveZlp8J4JLgUpDXNt0hhgjJ9Hg20smtv
bwB/UMNuFbRL48LmrY0kBQZ4hOIOTnniohgOb3XXN+JjEXvNZkwSBEU1NX7VqlwWg6XtY2Ujn+pF
ZbBznNh8zdsWSEtq/CHOgbuwY7Q1L7X+4hZK/9DGmrHlc2VPSV0459TvaWtFzSiUueO3gCkuoh7E
NRXEdx7HdFB3igc3IBAzgJdO1/g7qSrNzcAV24SelKzcVsmZx0vMQ5oM/mtn9fXaqa1ulej2v3Ks
t0c/teCUaPvh4MsQ08nQym8jqXY2/ehnsDQN+V5Tgcf7LRvaoyGjrFQ4xVfoYcibpHNcBI37+iHD
u8AuXucbzfG+jAPSvhCC6xtdQqOdjM/cWCGqwgj3evsuL73N2GkSvYOs/eBjzHngUeTp5w9ua+pE
m8bNyxSRoJNiVNa+QG5sFSGquteJyzae20AvnPrmQrZ54xSI4BfeDAFGgRjz2q9lfop6FoN8x6TO
f+gWyrSS0i8sbFZxYWVAbYT6lshp6EZcG4Gsw9QaJ81P8SCpKxdqgHURBQrsQoQB0lAnh6oZ9XGF
YmW2smVJ3huGl/Ji2dI6DvJmH1S9tqYXbC1c81urf//DRIbwLv6hpJWK6ll0HF3irQju9E2ChsgH
3ygRY0FLItqEFOZnnNdJK+VVPKTSyeR12MlRrzypdhA8D/D2L3zOv47pfaLB7AQxg4DXMe0Jo9Dk
nZLLhpnmLgmOeov+DVx8yN4XdUHTIa5Q7KVe/Shrdf6qmcOfnNlyX5fTtduk6asqu9ouQWPzqTaU
4CWoimLnZx4Fu0FtVzpwlC+SZXV7mZiYucVRgiNK13BbzXcttfRNaXUwtTWJ81lq2+TVtjrIW0fF
Q6S+DFeposdEBnG0yQul21H/iNdU9e2F9YsPNlk+XPRiUB+6DRqwk5MGPWba+LJXHFMkeLSiOkth
8qIk2tc2WRKcmZn6C8MXGoR4URHnXZ8dcojCMFLHfNVzXXqRcnv8jvJS+LmKk/SZd7BaqH5MzyqA
VbBxzI3KVD/gAZvc1CFOlS6RE+tFGhrtexGjMZxIQ/j1/qs0zQiEFQEaA3NBrWX2KBmVbfue01en
0OzWsV/sIjgzwBxuLDknQ0BO6L69adTwH3sW2b2Y14KW/noXHTeXSyVoq1NK1ml3ya432me0iRb6
Dtr0a/21Q2nFhF+M4t20qGaEuRUgQu++kO7mjFAVVuqsRh+S4dKPK7LjIU1XSeWDNJH0+psa+OY5
7dVqDQql3XCEA4TEfR4dFKZ3ReA720qS3X3UZM6BOUjzBOeV/9RBzDeuTDt1PnW5n7yOkM9cEExC
KsiLqsc8if+oMHEe5bFgWERJvDfNC3DspenmX8na9bfaGM1hzeARr3FTGM/Q+faX+1t+4yAxuskJ
YvhPaFJMtrwL20rpOra8smwYj0cvQjiktff3rczKmOw4OHI8OygT7OnTxCsMYrhirfJUlsZD+n+U
fVdz5Di65V+5Me+cpTcbd+aBLq1SStmqemHIFUmQBEECBAj8+j2pmd3pUnW09kZ0V5VCUtLAfeYY
zx9SYLJvhYLkMKmzaPV2HutyaZOcgNAZBAQiC1Z7a0z0xcL5TdIQWyLKalij4K2ChP+5qgY3riFU
SR2e9CwnlCB0XDnZFML/O6XQ7+eoiDjg7fgr3aJSrjTIIG6NyTi1R0jgiwwWZypHvYo9AnAPNcwA
MlaLsOkPk/Tj92SqVvbFqvh9iFDhvhQ6L/QllMo+DVG4BgNhXcLOoWy+1dFy48Aj9q/H53NCc3kp
aL6Dio7M5pKU/7rwiEMWByJ77Fx7xH+pVDAVSdsNOSMWLScamdd6AjnMCZYQluVCZX99+d+i34/r
g0QMRBRaIL/NwiCalylUgp2h8ZsG3sZSW9HBUnCGT+Karkm8cZNzDPZhhCDUi76yj/qzx7/kVSjo
48DEUvj18UPIVM8DRUgiYtFkzMDMKVzWjW3ck9PJH9DnhcRlQKEl/ZV03Z8+OXKKC5EbRzW6Z79e
2qrDmBFbsTO3Z37F/Y4UIzwqDjCuolsr7iBq70JOB9iJZSfhP3eE9LMulpl6Ofz7TPnFQHwuOWEg
LrBd7Iy4IyAzLt//Qwy0Ruvs9l7HznbTQKq788ey0x0tRiyFHQjXmP+1G11N3eCjaxtU+eJyZ4uu
nbiqfNvsGRXA1ONG9zzU7hX6MTKdpA1ZPmyQX4n//35c/Hqznw5dm9QMyo6YtZYYr1Xn34xr/Azf
lK8UO/5kevzxpfx22ALNGhENkYuBAgruXiPvvfzVoS2YJO9288Ldr0pGnwnul3GAcBcg29ingL/6
tOarjqHoX8dQPlvEzhWPNPgGDxhK30N5hy99fepIkn8x+L8fi6jBQ8nUQfMOwMfP2bRM4HSdQNTw
upVyuZkg17oFjNrNa7yArRAR2wlkx4WmKgAjtqF5s5gOB9wwZu3K2wL45K6wK+Jn0MNFS1174otb
/H3Egfq43CISB9S5PycodIgWY6/KnCK+ESyN+cbrvthtf6uwQMEK3ir4D3EPCq+fveRii5oR/UYQ
dGizwM/Q7FbVyzQhy80wsm1r+HZIunxd43Jaw4LF8QFl+8Iz4aMdQkIzknk0LTnp1y+isT99+P/c
2Efd7Q9rk8HlxWnmTp+WzoznAEFfDu/fAIjbiXxBNv/9yPnlHXwuB1RQVwjQgh7O0hnzcfbP9eqe
/3q2/eklLpQHB4wc/PEpIkBRxYVmt9WfLwEAVhObePHXV/h92eIh0LOzUdNAV+fzGnK7oCcBAq8z
H56MOA22TLFQIdHdoDYXSTsP3Lu/vuLHe/ljxvExdy4du0tqB+fuyxD+YYi6VSzDGtPhPK7Nbe/0
FVAE045ocm0vF23gABqoVeVdRXUPFcOkTKr/qVA47uDSqr0wEUELwgT+9Q4wFwJFyLCcoE7NHjT6
Rhtu5ATfg2EqtN3R5ov18idv+Y8X/FBL+8MjK7ftZb1iqtTQkS4ViDOpN9A25bT66bPgqqubIiH2
cxKS3f/0bWMZArl8ybgAOEBr9tdn1SqOzVD7zg0hQbZA99LvNyJuLn9F2tra1piFyOfTFjqtc/cV
i+H3jeLT5T+9ao6Q1nYMHjHy1JJa0MEuo8Bq8xmRxGvHCNAuwdDH28hEKa1SDxqAGXVgTEvWwMo5
kMk3KOtAo9EjdqG0z3fMb9m3v35Jvy0z3CRgcqCQYE/DhvbpHY2oaUQ22l1Xrmyb1KPmgZOYfbEt
Ay6DV/3LxAeSFdUqiLFBdhs4gU8BpL22om8sAvcdL/quehdCnSSELeHMn6EAXHbNmuNWMuWNBV+i
nRWL7YjSEoumXVR1NwRiEtXoN5lds9KTwGE1lmeBXTblqoXY/ByzrT+zq9nYP/3Q3MnFwQEQhIVf
rduYUgMrEa8YF+fbCnRU2rmyjIPxjYvumYbR7SzJbUPCXYTgBEYZJU/Gw8j8zKzeUopYZW0P2EJk
vzl9vRmm/qoPp5wFGNXWX55M6/1QUJ9P4ZAg4co7wL7EY0/JkuzDFir8BK3bwee3iYMKPPo4U4q0
87Vfx+3Sxggpm2wwzd2y0tvR72kWI7siwXgyTVPShd8B+39lkGikphr6LKr5D1eBdepz/xZPiJ9n
QRkOYq91yFCPs7/ZM3nyFG8zqsLbRmEzC4a6rJ3qXvsmxxkUZjVv74ZhuYY0yZOZqUil5T3yi3xH
CD/JHKqqooREqJ+vLXkz43oTCPsmrL1s5lPeozgTjf2ujtkrn7pvsoueLNo3hTFi08KmU/eo2tog
tUzunglkrJ6wdgplvxxtpTCNCMQIV4gWxn73HVkhA8tUFq1ZYVDmRXQ7jrCBjqz2EM72wYCEAWKY
7+S+9POR+5sRRLU0kS5E2DyWRQnjaDp3hUcDmsnJiKxrYTIIo7V0tNSt4Bnqv02+xvj4KvY3RhCo
MC7QoqWJJdK2tq/B9cgs+c29Rj94KsTQ1hkYA8mm9RxIvLoQTAxasVzTgEy3E1/iJp2CUSG1o00B
+dlo582jLP1IxxtrtOctpDCS3AqB2k19FbrvEIxboXyJvT+tZ7KmPd7gXq10X00Qf+w8NOhR5bQ3
RvbTVTd2ed+RnxB9hKvyXKWQSl1ux97/qg/3OVwAlh6DGUATE3AshPSfQkjLTaxA461cmbqBE2nQ
sR8o1RuAAdf1i534son8Z/Uj+kNJE9e5QMuhtIMK568bMYrhjRZUiyvlUFLMdRxu9Lw0D6uJk2+K
dKbsJlG/f+xs/+t1/d/1+3jzr8/n//xvfP06Mj23dSM+ffnP+3HAf/99+Z3/9zO//sY/r9rXeeTj
T/H5p375JXzwvy+cP4vnX74oqGiFPi/vs7595+h3f1wAt3j5yf/fb/7X+8en3Gv2/o+/vY4LFZdP
AwmE/u3f39q9/eNvkLr/w+5++fx/f/P0POD3Tu3r8/xcL8+//c77Mxf/+JsVu38HrehS1rioiP/L
gFC9/+tb0d8v1S4A7dEou2zU2MHpOIsGVw3+jvMBYTVSYHASPuqkfFw+vmX/HYBAAIMwvGCCgPP4
t//79L8M0H8G7L/oMtyMAKTxf/ztQ+z9P/ME/VjklZAsRQMTN4B+2qfDKOpRafT7iZc2Czc+m3OZ
zDDKiLIJ9ujwMzxUw0tdt3kzJKnsphvHWY8qxipGubCoGvW9jehOmmA/Vu6hH8aT9iAJPcAOpVq+
og79Gtd83Cs6mECYoSABltvnksgYeiwgLQh1Cnp8MA2G7GC38ejN5NfXagrgiXYjoq8k1T5Vpy5X
xdg5FwIRnI8u4ke/rqSO2THIGcEMA/ilsBB899aSjd6xljrru3DPxVK4/IdwKGy49+5y1fXeXbwL
oSebmLYQdjimDjRevwjyPvX0/31fmFBwQ0WDEtvKr/clZx7MesF9QUe91NBSG2rrhChP8alY5VSY
Vu6swE9V7H+RinxMil8nTXRRHkVH7uJoBFjzr5cO2DgTGuu5hF5YypjY2TDDDmV7vYCNnumq8dNq
GQrNqiIcoUM+VWLKoZO+CVYwxxPVvMd6DQrLhmXwzM+xnq6JUrfOqu8823wf3+E6/SBDfkWAHUIF
9mbgvQXlF/fes3k66ziz1qqgoZ0lyHGp7Rzg+FPahGT2sBQBOoTQNmmhR9rhpA+XqqjgoQblPTD2
go2IIhz48GgJoYDomwOIBJtBA0FlTTkfIWnRLrcsziozHTh2TKB8greAs51unD4dY7WdQLE00YhP
sNVRh/M1OqW3uLlHXwCc5Fa7QGiTxqF+rbkL/3U2lUsCBFMshyhlIA+m4gtUEg5gvPFfRgQWYNCt
gccaljCmxGXp/CHkJ4gzHRQK+lKGt7rb9Q2gqIixDgG4F+0GyIKoyi9CgC4KZnCNT/lD02T6MeyK
MSk8sfchPAxVnzrVD47JTXeP7sLIU/cZzvbQTYxTNP6WNQN2awYHst06VQFsmbvkiX+d7Ltm2w/n
Yd11ZtMTL/MJZCwMxBUmqI1TwLVZuQ7fKv/UomJpq2KGCLKGR28xhMCX4+hv76CV27uZDK7t4ZUv
uQAMgl2uOKtSWBl3yx7+8bDgACMo2vkRFNr3iSg1PboEOVTZA+02ZxbJxLAJ64KqfAVScrxZ4t1K
dv5Fy/k8txlrdst4TWlubEDxigrVIl5WEza+3K/KyU7DCPpQ96zd997Gnfc2s9NBH+a+APVtnPZM
5kRn6LtjhyuidrvieRiMO/wDURkwTE60qdrzqjI0JuxpM7XXmHQtO7l9sSa3s/k2rI9rcweYE4iW
vrxYcXapaCtY/R3X0YXGAUT7bYgctXtHnW3gByWK4odQlp6fBnXG35oL0eSrreRTyRN7yWX6XLIR
kKHAXbZx5v1x+qx1swAUHnelHRy65ClSd8mExqChaEsisrbS0BgsJpl2+goJVM5dN2tdcwXqFCgc
1rVxu42EQQuEiQuz1tkEpN8iHhDYptZ6R0FEWiEv5IgivuyIXGaOekKtLeshziMDhH72NkF5a6hz
4Y9ZB3Mmzb0taoepVfnpZCxIOTbZ2r/bDEg7QYqkf4+mi+m4SA0skivoIDdqo50plYjnO5H3vLS6
QrqbYb4Pqpte57a/tZBq0/pMxIsZN7Z9cul5He6Q7yV9ucZbt7+6sPxq1HKzachjYKbrJl3660t+
Ea15Y2do12SjDnKXuqUCetJLbrzkBFH3GDJVwXboz2Z6sMWdr5/87nquuixwVRoFT177KpBnrgnJ
VcSKgBp4EU2ZsAvI6GwbC9rh87d1AGSj+srBxPs14fwYXVAawS+ElgYEUj8n5W3ckCaIhqGcLPO8
QpmoiJgbASDuOWlFg+BQsanf+1D8t9hgX9vY9vK1wiSGlEjhaH10m/Fsi/UK+dVLVEFnbIbodBW4
cCDzln3Aq9deVsfAHefMm4cpC6NXoFfiovcN2YiGx0XsbX0l+4wSXW8W6rxYsZUP3Gq+6CNe5Bc/
bYWIqdA5QXgExDB6W5/tbQi2ZjTDk7aMBfpACR8klPMSJL6WaHLuK5PWyxsq+GDDSVtjXEdsVtVS
rlE4Y9dme7lC08GM2PphNwhbaqi8T/6L1ThXNldg0EQvqD7OWTSYNbUmsQCPLFJhdbumjm4sXwGE
4yDjoNYuISHyJs9sWDsCrl2hKdnFpXa/09qPNhCnF0VHT1D9GLCirCHrCdop/bCdiFMEEz+Gp75H
qEUhCZT2tbWVybi1o/oeYOg2j9ERksxYyOtQ3k38I1uxojrB+9IBDy2zR+zZdgUrtnoYjo3SGI9h
PpFuQbtG3ttDV4DqXkHHMEbK5a0lnfAjgnoAA0wVTUeIK+749NDG82E00tpHIaamFcxVDusB6zT7
WyB92cvo6iW3OIvzoWdJmjhdcwfnazRcbXcfM8A558TqDxCI1GncOsG9bmFtWC8WPUTuC8DtwQ26
9+Q2IFY+ajRpoUCZuX7r3kAI0b2BevIDqDHddkoaduyplEU0UKgj+kzkgvR+yi3gYCsf9hbEgtJB
EKidsK1wj02oDI0fn4k1LDdq0Y+L4x2pUfNOX3SV+tCIop/qpGCefV174BENWB3naOZPQF8T5LjL
SSiPlWwaxW1kJpG5DcStp6nZ0I50141rP9SgDL9UmgdHjBCQ3fWy9ztUUrx5h965BIKc8fzjX+vi
WmBgquZoEXjDhaJ9pytZSmus7BfREb3rq8VOZ/S6Srdz/COJZ1he0/pdkoVkQKbPZVOHQwbptOk4
Vc5jjMEoCdTLcTw3zxrV/Ss9hLTslwZN0iC0UEkBNAraZ9mQDA8zVKL3/qygV0/nYUPn5K2aZLRL
ZhiKYfPnDMbCTmWDxOns/WHi+dDwau/wOwRxmxmMBKxxz00hf7KvQ84xXD1O3+DF9D5USAey9UTz
4Nta5w1Y6inV9DaAmFgejZAkQm8m2XjKg1V5UO8CGqyZ4+BIGNDF6VmVpKJPTl5Qv0DnSBRAD7op
gX0JOtBDsrFaaspLKCnR42h7BB4wj2PpWgHz4KfoTKCsgLoQr5IdtYM+Z4l8VDXMTmLLo9mMspS0
xKGJnaPqcX5WIFYTqHpmDXzV8iq4tsYIZmo1V0VjkqRcxqZPLfIexdCiYhWZcqq8krD3aRmgeehR
tP+6eduilJy7vfNT29LZELkcAa9BWNGvpuCj56BxreZ9Owbzvl/dG7cXLc6oZTiAeD0cAg57iTn2
sdmwrr5eIx7nDUMtApKjiOTt4WXGOB2Sxqz7vpNAB1XWcDeOG4VM8ZRIbD+gamNJ+kOQha1+W33S
7cD4g9SysfajtA/daJyiE4mV2To6V6P1OLiqhSC17PJg8TNJcHjSSo6bCmpvbNZR4Qw5pGAQCY2l
9tpdPRuzqYZEl/WCIwPA3W3juaTsK9AZW01g/Dg5iMnnbkXjBxztpSPbcZAwCKinpziwqj2q8gfs
106BGiYWFR9yWvc4Nj3Aj7D9VNOTBBAacdQVGd/9rgkKSER8h/KEvR2Vf/CGbKl96D+Zpc7C2Xus
RhUgmF6bDVYpgLPdQjZK3HZtF26AXIQCphijDIKR6ybCn1lddVPRr9gkFdc8DWZEgITBNtEq0VRh
+4lKWrpVnxNraVMmWAAFFSVzhSkwdP2+ITaGySElcOp16iOnyMmEokBvhymboFIXuriKwnyeUFfa
+Hwc08ae50xPwkawLdBl4AeUElnuTlrmdrzKVCcowjUzTG3bkL/FBAdsLe4TCbceJwKMuBOIRkk4
78ao3vqJ9V1LgQ4XRYg+K44oGdIjLduR9uMTjMyWeUilSgiQYNYDRaGHwWXGUmsMIot6wrbdpE5D
5xwVNi9Hale6UuitRVYvhWXAphuaXau7ZlOvywNCEpHZay/hJYnufiXYmIeeoVlglqIeQZSV/qi3
ikYHWL2naD/3qTEwWFlAAkHxLLfM6KdkvTgOJdOOz6gMzsDe5dBdgT+6+tZrHWyjxCqY4tXO6uri
YrWC3Z/uOFAnKaGcZ4Nw7ivpoioqG8zNt0DXqNFH5mzD9a1ALgSYkD9/1yZZSzH5p2i9tZrm1aC/
UgUIHZtQIaOwkEIqwFFzvLLtLMIoI7Jfin6OkDle/Geh7i/zYXTjlA9X3eBWhx7xtj3bNSJtuy3A
8a5KYOd2iarcHOa1aQMUGySH08FL0bAPjy0YKMUUT6cAqu+WBf4dlBtkxoYuKBb3AVBWsZPAM5Re
zEDvFBCftUS1a6QMr5o2rbjtXfk16D8rcYI8WvmSqtpbwOTbcSSeILmFR2cYTbn0ToQyfGxvYr/6
MUuUGCpbJVsPnCW3ebchonBHLCQPPV5rOtbWvkO+eN0HMroGliU86B7s/NhLY2tad2sPTEA1G2cP
Kr6TDYBaZr10moOI3xKQE451Z6qDeAsRgxwtb1yOH/9CnE1MY93wAN4xjS0i7PqF1yeQS4Tn+D5g
1T6RNisktPcLk1i3VVXNBzix3DdAK+z6cY5OH390CFdPNdyASscBQED344oaS3CZKmK4AqZluPr4
18cfE9H3q21jzZtHQH0kCFOj/hlq6dgZme2wEFC8O6i5NnkCXwXgVzunBAZoThEHbW1WxbtKk/ZI
5+8qWf2T28JaD7I3aBaMEcTomWuXaL9jO4Nd975ZkfwCQ1ntTTWZwp2GbgcoUBG23XjF5igpg6YH
DoRCgwOsmJBeAQhNr3qbb9yuHo/NMLupRLt+E6oJQoMhO4w2evdNMsZZXZP5Gg96XZFEbmUtksya
E0Cl/cBs0SVrMzmQc+8vc9GOUXJHRW1dRTBxJ5ZOV3vsnheIc2aMw6NvRWFqS5SDFheWZxur/p52
HL2XZJLf45qdHY8V8Urdm7Gm8UElEBCoa3AL7En9sGs5n+smgG0pU86VhLDvCbsRmgcM1FFtk/OI
mOeeYe7iCaiC1Xf00uMdXF3EbuDbh606UWbXVqTeD1SvqIkFbyvcxbYJWBfX0bDEqXDHOnU52jR2
F02HzquyBMBaREs9zu+gT468QpJpWTDGg1sSGnSGqpPR1hEZnTlGzK/ypqeIlGdzGrQ/72GvtB5W
0W0iyMzBUCU5xlOE8EtZL8Bfmu2i6/hqYDy66iKbbgnxfiz6e2BiEMa6EZOEsQNekn87WyS4pc56
ccPAEcmX5boL/Pl+ERpzvDJlGwA1MEBk8G6ZvHsQo7Kw76ciEqiYLFXtlwRHQQtx/ta0yYl6862e
TL2jKIkh7If3MeEA9fp+++hFat20BCCFRKI6ptshWxdkvauNvaWqTTpO9iPa5rCnbX503VTvzNxu
LX19YYlkq+NsBOZ7hhhsE/Dx6PbRQ53oJJ9W+5m3iItt/WRWOhewLbNsBW0/gIAB7zmp0akLrzoo
H30xE3tl0w+72fVK6lczknNVOsqrYa5jM5g0g3Ml0S7CYkebtrkC5ZGjjnjJkrhTGqKjUolLUycc
3uFSOha0qCdz5s5Nk6CEMhPo0oFojt6qUceGcPD1xqOepu8uZPKB6w/ycTRBiiT1yUjOUI4C3M+M
7ZJV32GNdq7YOgDyR9F4GxgKUNo5oYuZK+k1+dJbrOCSYb/0xc9VltBPBD1Bxhsu4hdv1t8j91ut
uzGr4wURt9ueExsZp1NH71L5mT+5NfyYh6MLBpDSQGrQRm+5hx/xHHW0Bd8a3ciiieUelrPfmBpT
jgwzczv1yABYxc+Lmxrvama6xR61vCBABXQ0C2zxHSHfHhMlTo0t9ytHOEOeetrtsVdD3MF1X+ki
HmsQYtCI3jfUe7EZAUInSLVfR6kOpzNGEzWv1T4GLShBOIeQVJTDOLuFuwLea9X23ULUeVHTnXFG
hA1d9d5ytNKZwhHsAe7SSXn8uHSk6yaPhk1ksSo1FrqfDr3cEekJFiH9jkj56EjwWqnLfpr3xnP6
zCYJktgp2CtE+Wa49DdTR9goLGMGc2BCQg+a90P/UJv1G0ixT2FNhjQWIyqa2BvjOG8DxFPEAkl4
RboB6qDnnMDWf1B0OBHiZklVPbhBsI2Zzty4yzuFdqynzD1aft/auH8VZkGsYeLCC6z3SlTgFpha
gR316vo8R4/lZVb+3RqAvjqD2zWw+REae2cGEatsCJo71Y9tNkj1Asj8cWFU7qEXvrMQ+Kekfaui
9lw53k0ft1sPWmcZkAoSScOr74BO2nam34YNBxMGXubKJTSPqPUOuT0sZNiXTXVQIOmGe0r9YnfV
rYo4Sp/BC/FwlQBJuDXIXTjhRu7Wrjs7aixit4rT0KLnMWnRRLbhj24TZOOoWGzNZF56EKYBkbhL
kvHKR004QcjSD0KV0NM+8BAnkT/s4phfG3PbWwEqXLge0/oaCPBd685bu9MOsqfwdRysczA+TqpG
/VPSa0snESYMKaNZHWMGmpkrkocgbK+t0L8J6uY+EJgzcN6YUxO5e7qsqV97J8K7DD7gDwvHMmQU
TVduN4e+h4qPPbp3FKc3lF/9nBJ5PzcXebOYZl4oUgQZJ2dGr5XBcYaFrARWa9+4+HiJnCLlTnhg
6PN7ToeyYI/wpvHDx6kPX33IsGSjK5Z86a5bi8NRrZ+OtmvV6WCrZ08A26rrPIShnjK2SdMKtsxF
q1FjbYdvqKrTlPAXhyO0jGNsG5pPqbYnXXYhGgU4TzeIbZcsCDTGcVnxGD66v2MTZ8xT+2QAqlR7
wSbpxru+b+9xrI3gZYP67Lu3CgTnFAT5oxyap3qVjwjnfwrgNCGYovD8kDVSSu1UNTysaPmkLSdl
h/+JpZq8191N5AE9Efq0hD/4CaIvUDviHehXIHZDGvgZhqDvTuvyvLZQxLCTBRgBtCXguLCpiMAk
pEuxNAg3STMMqdsMxzZwwLEau4ybcU6TMa9XaJIgYc8iq4ekh1Wj2724J2XmCR2ShmLv0htsiQW8
u1GnqdCb6bs4HeF32HERwQ70cYC+7qYfzcvHS688QKM4uwFSo0+Xrr7iOnDQTNkhc+6zIBrrsr2A
pMjED8ihfIBD1i7XtT7ZroFqGfHOsaMnQAl6soE3lI+sH82SwF6zoA32FIAc7LI+ejfTfK0v2gYR
fdfcf4ZpUEpjK2W9VYYdih1W9C1U+keULG+WLTYACv+gfvsjkCfM+v1g7Dt/jEim1h8tte8gQHzu
aHsNQMAxlPFzQC0ndSCdmKK540i9qTtY1lVzjAkfIuQGEuvU+RxwhukVEnrYtxqkH4Tvu6h6omY7
XxTmfExolGqRrEJR1jRvwkViHWhEawl7XKr2HX4ENF0QM/KOHzkTKB9Wzc+Yjt+wTFMvnJ6lwTM2
in5zmzmzG7Jns/8j5NZPUHxuAgUwYwQMEJocEBmPLG+bsOl9cErigkFvkh88xvCXtJ1RKMKS8C6W
g8AKQCtVnIIBJQrX62i+Sp5k6+izdOLulTehZnZpwNSDi/Kf3QAe05TzPDxNwHEgFBNNMS2uTlHy
f6gZfyNR/0Ccad9CeamSbd619bHCaROtDDNNh02G+v2Tpawjs+6jnpvc95ERI//aQms3LowdPocS
x1nXGuRNVZxNUcE6+oP3KLBQ18eW13ov4FtAQrxHlTOpeRlE0492hgPq6jIoL9kHWK8VbWBYCm+g
GGkIjJsqdBLXAo5Oj3OLB+9QgHUFnI0JAmnVMdRkAmwLLTo1MfFugKu71QMSRL+9B1/9CJ+ruuhY
iFJjMntIvWATkxDo8vPNyGQ2weYk62NEXvMkDw5EfVHfW0sZSIB+SLyt4hfw+pys8Ra/4LPZhYv5
qWJ63YfqO7PYloZtmxk9yTyMENegjIjARMlM1z4ybW7ufICyRQ87snhCtwGWWTek1S8Jo9vZHXcA
POoU0h+oCFpBnzHJr2xMh6Yab1e9voXIbHHy1LdViG7msE755D/2MKu99pHy5I6PfkY0P3V9qOEN
rh9cgBxT0OUyv6q2oeytHGjy+xpHfmb16pkvblgkoicZuGJoac6H1YoalL35VvpRA8LM+k5Jc+vb
YnfZTyS8Ky++M6ilUDACDaUlXy6EnOkEMTUOZ8Fi8ZODskSP/Kp6rGqUNm30xuNI3XcVUt2AK5Wp
yPtRYwZkTY+vgHUC97Oq96xl8ibgQmC577EIoKskdZ2Gk3ocF/4EnUSS9xXUld2VgnfAYF1rzQGE
q1tVgCW97WZ1LZl94wkbdEQCI5f6CdRMNBXtizdOfBUj/0aPQt5FZny6DBgkrhjgj1OatFZRByVZ
ndcoAi4GtYqhprdtpWyMU4RSIgNfeb20LuMK9ck4Cyh5ThT7qWUsN8RGH7mSYj94iOATg0mL2fgd
ert+N18pPgc5NDZE6YqNWPlYTLXbZGjYouVRooalwNSqb2k019ghI76XI6I2H4gnwTori4x1gJNd
uiwegF0jamN8haxP1P2U1dqm0+wNQC+CaDy8Gek/dclmGGPUcmwUrle33ltdc0/G8cWeti0Z7iCT
Ad5S9xZV0z6oCcswMXGO9AkKR+ASt+ECxcOLYnaPDpXvv1tcN1k8TFUWcf3grYSkCoX1CLGAFcbt
GYpwb52QMktYAjEQBDcJ0w8NLK+6cRcjHpkVoFVJ5CLcTC4ufOh+o4ecz8DR8faw8vonHNkLeGX9
H+rOaztyZMmyX4Q70OI1AIQOaiaZfMGiSEILBxzy63tHVnXfJCtXsueueZmXWqU9ALgwNztn2zPu
0WMWlYqfVW+lMV/pDqaKIZ9WTd8hjBP9Zds6vZ/jVjad7q4v+vfFrgJzyu5oZviSDLBOeJ2xXztn
Er19LHrjHsohlTYn2YxuSyinXDmloe0Nlzxf933GmnrGCa0Ti1Ort1IieOrBo6XvinEgpa0YL0op
T3D2Vlg3nxUuIMGoZeRXiEm8Ya/Z2nvGZWxXGkfbGbFkci2bKnsVZ4Hm5/NShO2C0NbRv0dpa5zk
Mq/HIoVpKWm3F8XXaiuclVVzMIwD3fcqW95gRT3mmnqgufzboEVcJLQna4K80irNHXhBCJhl4tIX
QePyPJmE36r9Ek/tcUisZ6vNxo2MSLyrqfFIMHGfeVrLfmhpfqx3myEhiV5P+WoZyEcKkqdoMtxl
0wGfzvv5tlwackl2Ovl5Xr66bruBJvPet01FcZMOzV5q7zqpnjyKJ6vI8IbQiFn6M5l8RU89Uosc
ftPAm4i7fBUFbSlDulZk7BHmG/iCa8TjptVWQaRUcVATFa68CdljEzcrY17SAAfOflYdzOb0gzQb
PUiHZdxneWuvlg5Df8okXqV0uB2sCZ+PoY6USIfbMY++2wSIvqdNN3PXvvUTJ7BlyocJjTFvcElL
eTbsJQGp01PrRjbp/pzNlHzyWLlFYLQWvinu6GsyUxRFl9IISyPao8fSNvzY/gqqDgZ6p6xPrtEJ
X8/ia8sdGaXk6jLStznlf6p21pVV98pF7Or3dqtxJAzUAHX2y8IgUomy2zaLHiulSFd9PYo1Wxcn
bJGssZib56rPsav46X2SN+gQjV0TR6cl51SxazsKKlP2W4VVE7JhK/RRpv7fO2v8v3zkMdmbUfFs
t833eBklW8xwIYVywRZ7X3nj9ZSQ3cnRyaT5vZE2VyqO+cCzUi4V6uyuSFBcJVr80I6F31e5Hc7x
8ijUibWkaG+9JN8zu3zoSIPmObqbxWr2hFmhEJl3yDtAlEgD15RxQKWKfg/ya2/3XbFz9KTbzKp+
20D98cu6ukoVcRUvcxM6+XSdGeVRLRq/yXuHsjAHkN1xoMdtMWM9jlTqpulaHZ30lFln2kyRvWpq
uyZb4Z6qmGNAp7SV6lOgJup1J0oKOwleCAeDtIxVsuTE/ELOoZ4X1bFyvpdpAt7Esw5zjphCes+d
EXUBpcz14OUvFTgmrdTi9YS2QnpF4FAmgiVAnFAlLEIt48a2zFghxtZyA7t4kRXsJhkZasD1qQwp
w21qkq2iIZ6op0dbHQ2CDecRGataGX6ZKWGvVu+WBvKjHTXusHr6lqfZvd3H83pWDId5Gl+nfZ0F
3aKQexkQTJCoZVLainMYLFJI3sIaU5cmbNIs35C3eDMt7901wsqiDDIvlCzqaBxXMUbR0HW3s6ad
iKGKHadjHk5txUdqOW6X4kJVUEVE2lUpLmenPAOe1PLGStH3mgausZplM2g3o648NtG4+L2eXHty
DGZb3y+xBrYqQ5M5qSckA906j4UB6L5t91OtQPKfnzO9PWDwGA/aMpwvLJhIE+Z+o5I/71FkH1OD
lNHSSP2cFFQRZLUi6NMopsQD3KFNbx1NkmydjHmVrQbo58BTRrnCtFHtYuU5a6c0cBTPRv8HcoxZ
R7DYPdGuhiZWxnRneVL1das2TnruHp1hgpsMsxIgxZCypRCHlpoXAMZ/Vof6Ms3kcDn0UYAKc97P
9WUBmovQlYBWM587kb3HBWdCpnBSpL3+smTTI+WrvGyyK4TjoKvMgkytlWa4gbPvwP+HnYoEppT6
84xEwh0oaeb1qG2jinRk2l51fMCjWRjXkHC5qBNTjerw4jrpBYyiOIhVTFuFGz3TD2fx7WlisDk6
tDEdP5MXY66rbaqCDlZmHW4AiQlL6MFswUVof3jZdC/HLA1TxznVEYRYxQ3x1R69ygw6rXusS4tk
1dviOHdVTb8RzZa0hp5ua7gbzB84covt3Cqz++Jm+qNhiC1oDy6REqAWkjYH0pYjN4oy7zUHrZ+O
jo8a0N1ik/mNpmntKst9Ag+umW88lRQkvRPDqep2yzJsdCW9S9QMWkb07pjy3PGk25hKRuVyjm4o
+g4g7xHXzPgJhnorSudaxcVlDmpB5qkbVm4sLx0S6oY27/LCqtagDbtwwjO+WtyWazgm4L22IDoc
l2IvIcsekOVNIVsSQnddDoem0ZktP/80bfuFZVRfNrghCOggo3ZdTqME9QSD4C0ekvSycYduU2Xt
ezNh6CpSb6PHMSpOaKOJI8eVx5PCMDlmlfOULW23G7tGu5o7gmY0gOSO6/TcPnrlCWO68BZp76CD
jJvIlXooRfnOrXbCMoa4Pm+GLXoVje6SJAsid+qOM2eo2ybKneSQ4yKN07mKvkEe1YKxxwtuuGm8
l/jdfDNXLr24Ho+Z5z278Vht4wS1gtepx7GlLjlYNG80Mv3mPi2X8uClXnV2EYhNJuWPbhTla68V
98vU2Ie+yfHupbG5j+KECrAtsu/2WM4rbwERlSquiw4u9+46JCs48dvHlDREsVQ4tgqrvMEF6yPB
l4HdWwsOTFMPLHM7qMlewnINzVoAxNOsalcOWbYV5o6SMwHHaLHnpe+ZjdzPLW48O0Afv49L9RDN
iYT7rm41o9hpiYqfAVXFCGNv3dCVNjRnVoFttdq2L60HmenTtgYtijMDp3jlCu1KqbmRxGItysa8
X+jYufWmu3ESU2hzLO+cgoJ/17RXsxIbq2k03qySKEEHsAEz1FNDHECub2B+2Q7CXQjriwJIxYTI
pJR3ddZYW3pkOncIQm/hwYlNJQx3PxMkVCja7ikJElnX+qNrZeoFG/TJXbLcdyEJDTNyuqjmJl+J
F7gGBGAUfUL6BZ7ljeKJQuvNvPA5qqVja3Ee6t42D1pPabCrGt6avVw0UWGv9JRkltlUsOAM75jB
RmkGczwwucj1Ulz01fygY/1fYeMeUK4O39y0BGRP+819ZC+9j9JnGrYzt7s7EmcZ+unK4Xj0wqzE
K2rQCnQDgUA/lrFFCwz3btYG5clsyFq7mZtdKqjsLI0o5lzZ1haveUFAR1l++tYCOB4Wgy7CUrc3
8dIMD1LxCPFxcgTFGSuwdIZ30ynyWiuV4XsvYiPUFC/edLET6Kqq389DelO73MIHASyo12gUXI8z
+pBpvBBKT1TbZYGeKMU24QS7y6LIQmpn3RSNC47b0cR91fe0m6aaEBgxUiGTr35wU3HdGXMFLUrv
uUum6rHIkIUamfANY2ovzVEpg3k03h17ML9VE7fILN44wiDLldgVVCXWIg58nxas/ZNDjEoa1b4T
xJX3kJIbYJ1Cu1REmvuK0t+qBi2iBelGhXD7sh5M4q26vED9cb7uzfV6os3kik6Qeti5Tb1dHHYI
kh3plouwzQSX8XHKviXwBl7z3l4bi/E2T3r+lKbLZTcz15epWK7TChnppHTpjcEc7izkDwunyY0z
9e+RYqf7IW6Oskit3VLXkgOhaLf9sHgszCBX0+7RTqZHeFFG4GVsSODayIa1EzO4qtSDUv6U01ph
aQ1doHU821yzVgeOrlU8JcZxQas2ktnwRVulOxjXAeYm69IWBcYufppS1jMbC+1TRmLgVWo1r43W
Rvv3UbrhnMplW5b8IY3Rik7uq2KiOlJ7wsvBQUDn9u0l9HzjMEdq5iPpiMLR5MQokeJdMKPQg/FQ
3mAMV72aTSv14C61coF0oPOR/8RBK1Xnoop3UK6QqltutKnKswBcoJ6qqBauFTqpIgGq3sDbv8hy
GO4ae0x21MdX+WhrK3VQNUCW9BCJEMQ5FpnoUu+ze9VqqlApyUJoslxWINmj27key8PSf28pH3rq
GNCPqNh59TT4etNVx0IaPm4xBScB6RLditaykz0aQBKWVZJq38cI/QBKrQ2fy/Nnbf7euT0pmD5+
M9T+mvLaJY2ZyhOydEmp03vQC7rb1svRMOhYSiasuSBlttVTqQYJmTpuoQZpxmLhomEEw5hmN2bZ
Zzcz5r6tonHb+vn3yqKKtlVU/FAau96bXtrs0Ts8aE4tN7Yr7qbcU+4XzckvxjZ/c2+WaKnuBqxx
t9yXXMg34FDcbieGH85MiQoHSRCN5oViY4gw5/ho0U5yM+jzj6pLrQ06jcZXQLxci3HxrhdbFYig
SJXLvJo37kLDPCtX4EuUiGe8Kur3gtaE1wV+xcmhs1HBFOsqOZDUQBDm24hXIkBzkZrraH616EF2
kUEyLYpPP/8yvtAK+yFubXk1p5j79Kl56Gpt0xeu8WhnyhIkcrTxbBjmowfbYYqrU5fFw7Vlloje
sr72h6kKjdrYtlGWBpQN49Cjk8FDN1C3bjEQH1QangV1WalrFTDddaEfvR6JUTK3hb+I/CSGbPEL
RdH9JE/ajT5PcGbcu5oU0WoShbPjQvRqwE7YjVpjHrHb2+v5kAC83ZWiXVVsVmRvmmelGtCd7OM5
5Yqhlsdem0y/0Kp3L0ZPo2XmvrLJevZ9TMRuloTMTb/vtGVvntde01rr3kO55fGxDON6FONNZTHB
YJAAK0zKb3V3Lrpl6rWZO8pmwQZC2laiWzlnWkhni17gs1DI3unZsk1SnQhbaBQPi1nzZ8fb9Kr4
VmeXpFGv6Z8XE3qnadg3D+NEosWd8nODDaJWtY+3VnpIFqfwsziTfjoiqDG7/irNzVPjRCi7kA6N
l1G5XGIEuUsKowBQGb+K6L4oO2KJ6Ta1nWdxBuvSHLBa2TfqHONutSjBYhYQs3hAsrsdFeu6ULOH
3KR/MFqmb6MEfk512Tdy99FxIWJhmF6NdvYqLZLeijKtzXl0uQzm28Koj8Jx7oeSAk2pjNeF8WPO
Lmd+S9M9kbjSDpEuG1+zJBqWOnoelfw0Zzl2W0OvfG/o3jjQ3iITWjCpil1MHaRAk1hN5K/IP+ir
yc1vlc67WRRcqBigViIFmd3GHJiq2/mZSJFqJhSE2mllkCHnHrEVE3sUOYmgSYb3rFbuLLNAKubg
ac4FNhVhvPeD+iLEJFYqs0lq7YVCQlx2Dhl1QuUsMymHE6z6Qm8DqsKSbHt2S35vBQXsmyX100Ls
4tsqSuT0b4L33369Dz60/zEB/r80Cn4wF25+1GczXvf/g5vwzL36P//t1/uHm/DQj8+p/GAlPP8H
f1kJTfdfQHJxcp5hgJhhz3bBv5yEpv0vC+am44BUwx6navw3fxsJDfVfqEacMzqDTtpI43GJ/W0k
1N1/Ub426K1pYj30sKT/3xgJGeIXAxLWAjxHUKSoQfM/hR3+yY2mDWx2ZT/KIAUL3UHQVbor2bFt
dl8a387G9X97nf4aynMwLGrm2QH5GeyGz9KIXLz5AY5pk7JLYtQBKKBjQYNcYWgIBpABkAs2JBAU
Defm/3yQvyfur4bJn962j6M7pmPTJ4pW6Ly4f9gBC7hIFLRZM/u4PzprsVH8wW9LMhmr8W7Y5Gs3
/A+GpLMgpk+a62ikn3khv5i7KCqqjaUkXYANaF2W284fUbmEcoV4hzLZsdk4X9EDPlpGzu+YWfHv
IT+DTSh2lGOmMaS5adDjhumes80M+0BfY0UIecgb6+6Lx/xqzE/Agrbr4kWzGJOdjFLfs/CTwPPJ
KnMKnGK/9eMg8v885ldDfvI9YaMekzRLaYaOLlcz5LbJvwL2/XbCsMBUuBg0i9B+/vNfvp6ZmI3T
63mH4HqV3nBUB8PLsNI2zib9Tn16+9W30z96Af/+dqxBBJ3ww/7BKZWxYUfq+dvV1QW1rp+Zn12g
rcFT+dNqB/1Zx6bjO/WFp+5pyRGk669+w0en7s+fwCph4zn3NMGF82nGpmAZWpVUSBB59naiLFSP
p3lWQ7pLh7Gnr9LqMVPkFx/zk4vtr1HprgXn2oQZpv6kg/zypqGrKFkW0do+Oy5rZ71sSZEE5U4N
1FW6/qp19XlT/bQNwTn5ZbSzD+mX0ZZlcgyjoMAVnaYAtejeOSQBMIrVShy7XU2HnS/H/M10pUme
h0qKQBQo8KcVosvUUJWMIesFVHlcESTs/rwgPqNgzwsfjDbNpkjHOJbtfhqibWgrNzmSNHm0Vy5N
n0W49mgAEDThsveu1UDfZpsvxjyfDZ+21A9jflqFRkUtvab0F1ir9HkKsCU0wflVmivzNdmSEe98
7BpfzZazSflPo57/+S/fb4Ajbkc9T5rspsdlHW+7TRLIlUOfhaAMkvArtv5HIsPP2fnhKc8f95fx
tNFrLfSk3KANl3s7fR/kFO/6JVqXpLfJPXzxVr96vk8n8hhZKGVmnk+u//v5Ip6PFIThE2x/OTl/
t/w+POB5wfzygM2gyQi+WBcguwFVsjW2iv9zvPP7VL7cu78c7xO6QGpLzx2NF5rsUFW3O7I6AQQW
J5iD+n8x3u9mKXh3wKs2VI1/kFcdeubY2pwDIG36C9NUqAS51wk6+j9/N+N384Te4xBQ2MHgDXxa
gbqo3UTYgE67gkbduMuoJY8YuCHnPKrA1V2Se17mL4SCFNxAzaQKN9Ik7rXA6JYXSfLVB8ZzifeI
8lV87MknVJWycfLiVILrriFXX6jZMN5qxbzvABbS4RLXic7NcbJbGWZGXG7JgZGB7KrFT5tKRSma
e4EeYXdWimpa15pLbFUaxYkORF9M3N+9Z/eMSGGrO3NMPj1/no/KVA+eDHrVhObS50+GlA9ypuTy
5zf9mRZ13uuAZ5vscrYBS/czRN4knZsjET8HOb3w1bDc9+OuedAv1TXmJzA0a1SMN0bYbMT2i6HP
W9qnzefD0J/WilaMhiNaSoLR0xDEW21rv7XhEKLnDMbtVwHkb44NOn8Rf4B0I0Z3Pr3RCQTFkC4m
52JWQijCxKJ8hRz7zWH4YYhPW3jllK5Wn2PyHO+FZaObGK5jO4ztr5qTfsJx/NxGaQdkg9HDBwri
+dPDGFadjmRN2dYCzHokDGAE2JtWhOfNzdnogeaGzXXy5Jnk49jmovA/+HS//oBPj5qbdC+OXX4A
+LIhsNYdFwAKh3htg9Yn2xJ8Md7vXu2v4306p4RWd1ZkMl5xxILuUxJO1gisd9EqvVIDXIub7DoO
vjqtPgOZfy4Oj/skbZcMbpufuXmutURqvyBzHn3rFfKTuEEQNCBRdlcqBYxgCM/xOT5/58nb2Gtz
SxS5a9fTWlt3oQj7MAlJbSvfhx+Y5qZv6RUkq82XocPv1hF6aOA6XEBxt386A+CgChjqXhfM+xpV
4VrjzOm4Da7/d2fOzwjr87r9dbxPQZ8YM6OIZ1QExq0NUGIFX/2ZLHgZatt2q5yWcLg218N79zqE
5+mgBNYX0+E3kTU3338/8KfIWquKRm/Ij7JnTcdqPWz7NXiJbffVBnVeRv94UHICngYK0gWD+/Ew
p8t0GWGsxH7LndP2xcbr15S72aEwrUybL+b473aon10QAZg4f2Upfg0djMUT+FPo5daFY2gvAEF8
UnTF2g3aEFTdtC7kWm76Lx7yn6NCNLfQ25M64WT/vC9K+pTklc27bBckaFkYL57/5wc7T4ePbxHO
Hzcw7iSEDeCDPr7FNNGGpUJlGbiQVzQMmallIQJrUbpsK1ODpmd+tT39M3z4dUiyBR+HhLxGgrpj
SLqN7uw94FcWxcDsZHlsziu1XCd7lEXr/+BJPY2msefvCFH847BINJoFeIIMWs3Yd7hiuX2KeCUt
aqE66o4KCy467j8P+psT3FUBANC9guNbda1PhwGa54nWu2xSTUDKdo+MiAvLcPBCx5/XuIPWBLpB
HHy1Ov65CBkWvgSpYRpWOd6nLTnz0mlA5saFZSy0VStJJHdwcgCtUapee5I0s5dEYWObt39+4N/N
J0gtdAXUWCi6+uns6XNbn5x4JOQ1Oqo3bvEtyqLQyu0bZN3f+QZGOAHW+POguv3PXRZ06plFTraQ
2/Xn5J6ROGOv0tQnGKXVY4SMxT39QLx+30P50Fe10WcPWivcFyALFkLyOnqCCjEGGjo/5CO9vtNS
iv8id8EHEnJhh4+s+34q7mJ3uEGwdtvmzRaX8DVxcXEQVbG362rtmUZzdB3VuwUUUB2GMq/jHU0d
0En31CYuqaCg1rHtIhzJ/QXzkMTf6f1ELbCt7yfHawN7sZGE6XYJKaas947QZszknovrQ3lFipNt
aWnC8T1l7iq25pvCzAsfs+Je4hsJZhT/YZbGddBYck85q1zZmYXgchhe60ReKNhuqdZVtMaB1FOP
V3huvhUm4lolra9IgSCOLqkc8m5p/ARUR9eQNSrqke+I2tgIUDRtsXDd2pFBP47qMh/1m15Tb8BD
4CovrH1bksv0zPEiq5anpMuuItF+LyL1roI3X0ren0Smp+OrpI8GPU/7eoa46J7D5mjntsVb3+H8
tCrki+pVLMo33WnTAMZvkOQzBs5qk+SIxjPSHJhKYnT8yaWVq8gtJ5ThSXkxm9OpqMuTkRYnIHdH
yjOr2pZhNIsXoUiuEP1j5ZavWk3+TK1vrHjZx1lOQ6Spv1YH60afPIp6tuKbbqGGqMB+WO68Rxfz
sysseAsRh4WsDxPOebkor84MmWKhJE1p+OTgDrIRrPPaY92XNQy6psVkFyfZSzKqZpBr2LAHkCiY
Z807pWqSYDb6ezn06+wsh5P2zLdAXJXQDH2V1CIEg31LYyWB+M3aoZ47dsuS0dEwusql+aBYSLwG
IypDFWCVUJpHpJrHAvRGIEraoxWqaa00I0Zo7I0UmHTHCAq8I+txaodAz8aHfIKVr9Gc0S+m/Ni1
/XkOjJek6o7elB7H0l3pIr5BGHvrcuCtOv6un4zeSdQaxSl9hGcyIvuv0G0YmC58FIQ3aZUB9mru
MzP3cKnXP/BnDCtHYMt2jGwPSxZWn5k8dGjPTJuaurD7Nyq2F4lQzROmHpwA6YM0OthdWV6Eaitb
epL1LUBN61EvcDwBu3XRZ5CZGGIcwHpZ1OvCAOVUJxh76h6Vp2xeqFk3a3dCmg6Es+PVohqJK17C
VIwVtCRvyytvkYBqTlAtw/0g6kOS0UZKZHBbaPvYrHK6tIFP16bQiUA1eRL4DdfVdCNiEAW2Ucut
qMY4NC0cLwlIkzCOUvQ6YJORIIHzQQqM6cXRsPV1VjOvh8WsL+KRjtQ9xXFQqX1z9ecN8DNDmlgY
6wRSGRp5qzZ0oU/HuBCGl2luRReuijc9cM4fWw+vyYQobydlv4RKIcU6k/G1h5L84EJ73ou6+grU
ZfwztcsPIVShjkMFgkbHH0/ZtkX/PxiYkhMtn45Avb45eGbOqivaZk0WbbzJoftu3mNNm/ZZgalu
nL2LQhPd3pzwUCt5YJS6XNuUbUMDj1GoOfF1XYMn7O3lW5l3sQ9vBJtUms0oBugwkOfdNtW5OTYd
ElyZ1C9O3Jj7ZLG///k16/+Mx0BknutU1Fd43/anGEL2rl7VNWwX21tspFyGG06oAJ5KRe+wKicW
evVKuSgH8xlI7rWRFWPoasq7TGKEavZgP+dT1l2RSezX1M+OZjNfdaU53hhJbfmob3IsBBUIuMR9
ordStsaJoXwRf/3mhkCJliYB5IZptQdg++MnqhpltJpmoVICHYZd3xq3nRt3YNuSGue3Lqhk92b9
mmmI4VHg4lNzhH491p2zEYrRXIMfKjb1ErdgGZRbGWNGIQrRtqpR5C9G3M6B3iZIMar7P79+MG/8
tA/RKnVFAikum+egSvs8zefc6ZE7EK1pIDJKivP5ZHKl7TXc/OgJXOPeMbvyNi/S29mT36elekpG
js8iyl9qFdhF2TS7wapwxU7C56K8z8f6yqjtERCLfhTWYAT2hBPGNnY2W8SFNYBx1HrnmmsoTEE3
b+CAAB/Om+iitMu3epF3sxH1J00O95OnXVEKuxrm/EQjooLCdbXVejucimQM6L/4mgA6e8gcA5Fz
F9WYcDB96E2THKWJkJ35Cy1y1TmpAyJCnbZLLoZvTdInOBFtG1pLW2+6dirXKDaVIG00HZ+QtUF3
1a/Yb9NjJ63hoSjF8NDqGH/9dC6bd9FKaAfFGykrAU1teR+m4rDoTWhWS8CGGlql9pSLMqyacqs5
xYVoBvzaDqYsx3mSmBFTEdGqy71OW8vBPk/7BLcyX2oajCf07giXAT2GOdrbpFeCJu2vTJHTi4fk
J76AqHQ2uVo+ZpZ+6qLpspbikFjle5ulOzrX45JpD3SWD8waEGSfHbwl31hOd6tHNR1dz2c6Msux
fqzd8sIpPQMuzXRHhzU4ejKjkcRobtGebUaxzVL7Veic4S1QabVj7qZ9AOhoA93kLPbeyYi7TYre
mH1iFWMMTwdjY6kPhGvEySzg+TozLV8DRjmlz3pDEKfm29mqAsvqj0n8krgF2AQT7XO6wL+xb0oT
gQcxymJ5B5lPKP2ObptdRIo7IVRLjmk3brry4LRIxxQXyk7cb2Xl8futA3oIygjdTYxwIure8QBi
6KjWdTnvgJZhmKAL6ZxvygIRvSvh8I+9r1V7e4aDXUwPEfe1uhrXg/OKDm6jcFRO0gpMjzNJo6k5
jNUi2tBsEQ5Md5nhLOtQRKtJivwsx2WPsCVHE2NbTlhOaPc93a86a9PUM72Xb4vxieQKmg2MsAsa
G5hSOWW6KMbsgtdnhIKhCvs46NsmvnNamAXeUTMPFa2cQwSQ/Bv1iX/xZEcevnjNl8yQrn4srRHd
OLFQkocRDEtz0Q/OslE8sbF63CuOirQF6998Ns/jZmrWy9L4MxlgRSAbV/swUiaSg2gxuxOQLwIy
1kvZnjCt+FqZ7xHf+Fb0okzLvuwRoCuXbYmHGXUoZfhUhbeK1Ud6/be0sVfoMjGZZZu+wdHPftA3
fQhcKVQi+JB15tfoa5eq2ZiYzYz8R5+awciWmFDaEtGb1zonXYMvOr30MB1aIUOB16mm/XdFn6em
Cy2FiKIG/DJBf+tPnkp2DIObM/6QiXrpuRhU+jvDrVfWPK8rHsqq0ADn5V3D82d5+UiRe5U0N+mI
tX54GsDy1B6K+Dnz+1Ju0yTZpGT500lcDKIlCd3uLKPaThENq8vuTs2+WZNYG3IIPR2LuVB/dLis
ZeothNIwvbTmAcrISk4QuCx5UC3j0j73DapjZ22V6G764Tvcf99yWeOWQbu+Rlwa5QsdM3+YwKFa
XQ3OE8tAeHb2+7iklHJggH3CpDnWZX5S2x9djVxVuRgz+sm20s+QHyFBjprnAYuGcHGdXQ1pGUKx
cvIkWIwfmjqDuHgx2ASz/EnPrKDQsy2QQ/zkl33zXKT9IVXQn7ZXUWfK1dzLtZHFUDdmDuFGsCpV
lxwbJm+yJ9Zh1L1vNrbqvn7U9faGkOXQwjPFlbn3Cn6b7Tz25wA81fBjFRbi0MuKG1BValskFm0A
kfdeH8QaUMBGN2/qvglT9ayOLPfZaD/mC7DKwWCzF9UhidUXj0U80QVgLrRDb0HUaeOtVOXF1Aqi
U2rqy14zI0iK1rsjnasZK4Wl/zjT+/MYPZXqQgyws/Uyz9e5iW0nzTb5ot5pWGMVDK5nkFxmf19S
92a0jXDBaNhENrK5Cct2FdIEz59GsQKu9Y1rWIwp0z3oaCXwOdMw26r2hqjXrSrR0j9KZHCzckK2
hSfivtGeZB9ddPYQDva862ouSS0X00q7FDFXmtHzC2a1kKWfRLclquTJfYyH+FinOpp3BHhGtYlt
eaGL8XWUvGu0tHgi5+JYFu0YFI6BZdczt03Rn+ZJnPqof6SrPZCA0V7Ba85RUZvfdEAmhpc+TWK+
EW7l+q6AGlEVCPQXT0dx66b92tLnsOiHwyi7EBJUoHvDTop468YVfSKcUCey3OKdWuNoOWVnk65u
nGLV5rLfLHMoGs3BFTQ/t7kJj0yvrTCzyAIj7odMNKGwTyxQBa01XLe6fO4rsUud4soiEOhxa2zx
3NwhCnaxQWSvcEeM11ZM3GHNWD9WPUbJQURG77MZc1gIRVdc0LBtjx5GX8ANRFnHZawFokTlPy0V
cObTwEykL4HdILZEwekil6fbjKY3NotiNkOyd9yHnWynieqqr0Z5mk1ZM02jO34vwBwL4IwtrxWJ
KjlTHVRNc5wSeZdFt+tpIxLk0NtXk6eA0hDDuAFLKNZOAqW9RurPCXN+Nz19bWnasR46JdBz1d4N
UavQnEFHrQTVo3/qRic/adZY/xd157HlNpKt6ydCL3gzvARJkEzDNFIqUxOslCMAEgDhzdPfL1Kn
u0iQV1HVZ3QHXT1QlTYjEGbH3r/5Ee4T6hJaglbETrvTdhCas2jc9l73dGwUpIUR/npuPfjIndo7
q2iX1YHngNaLIFcehfYB07TPf9qH4RZeFBRpZ4eKQxYv65Z7f9T01A1cKJ/oEJfFzn7eMcXdD+7E
g73oUme/xH+hfmggjmSLtrPSu9Y6GtAIhgiNyrgpwi2sht2XwSvdxzCMvTuqR/sbIMzd16ObJ4tY
64tNNprJNnJsB04rjBnaXU2S3ar7TrtzAP3fZt1h/+BFenefmXmIpF1k4L9uo/iAjujheNthsPvI
pVHACg6NaGum0XiLStd+icqw54se/qox8t39EcE0A+C+xiFlwBLZAwymIFNqpnfPYkWPdcx2iAGr
Oz1cuc3g1DOraspHqlQ9ks+tOtwoUHIftLYO74104DYuqzK9P5TKTx0a+vATC5QxXwL4DqPAq+xy
mR+ilo+d0Kva2EC/R8TgMteadUUppAbSzO6/JYV1ZxnDO7CuWJklmikoBPtD2ALAcVG7KYZaEO0S
GNiYGFb3sJOTEcbcgKBx6h13jxl8BEBCWhyi3B3urC9ttStW/b6Ck5TkfSmzYryo9GnI3YMtcfH7
RFt++sBEi6lSO6Okn+KjmLc4zJV7c446V3BYAJOX+O5eQqNENGi1hovbFIIEk+es2ruxW1lpRdk/
DNp1vhE38hx6Ae2bBKG+jaxwe/HCnAQUf34CUfCgChrIoFRznTqCbf6ICplt92WtYBLCOg+xc5Po
0GaMyQyKd21+WO4DCHG9by71lWXM/vxmk87gpI9caE2TOyjK0KapLDAsxsp9QARCYDyQh3lLl7KO
20XpezK86RvdMsseIXuGhy+nEH/x0AODRxoYCKlm8TNOJtC795JX9dWotgUkgqqACcj0fFLtFpu3
Jue7mYHA6eD6EJjLMpAtj+vTeRJnMp3IgLQcicTpNuW6+YqQpW8EPU0vLG6Wyly6WK5ut5N4k9ns
wia0xBVC+9LeIJK/in3RpNFnEBvmMsSTmKTJ8x6D978mUTQXTha/RePQ0EaC2dlNXL632psNhV+y
IMUvvgwCLla05g20RM+DmGMbO9QmxJYeFtonKCfGTfttXNlzIGUL43OM3OijflN9+Z/R/SNI+fb4
M3uuy58/67v34/8HcHCOn/9gjy/A4P/nsPtZxu+naHD+/d9YcE37l+cBLxSwbt6Qus5n+LerzL9s
Gqic4CoVNEszRBXt32Bw5184ytiGS+mQ70Nv9z9gcM39F307bkONJhpYVdv8J2Bw/cNe6GQZGHin
8gNBDtCkwptk2j7GOCgs0z1CpAcS+5fGgHTTP42orKqtUIL2wgTVo1HJd6/pbrATBDsooBf2vNzv
wxRNj05vIAjP90Ny0Mufg+5aNXKvDgbEofqAdkM09DcKLPedHTjODrQrhgxD3OnoZ3hFm71F5YEs
AU6c3nc9ogA9vaF1ZUVUTXFGH4uVlicFUto1htrGy+Cl8Rj5nmGlpjMbUZT1EOsaXMi+r3WXo4YO
PXWwWnVm5nqhVuiAWsiFz3WDvA7WYxFxnRQo4zdveoVAIu/ryBDEs8qossWI9GB2Y6cYVUHpTsoG
fmaPDDvgld1RMdDa2JkIv5Lg4YUbv1HIV/bqAtMspY/XUWmMiDUN2C5XN7aF0fUae8VDgdRdZfdH
z5pTHdkJsEtzSDLrbqebCeL0CK07kUKyDWd6O3bm0bL8OKl6yiDIBh8qupaKXas/sHGhAzWiZ9Sh
NpB+iUJYSEC+j+o+nR0c6pvrwXF1Om7wrjvdWjpILPKQMrydoyyP40EdHykl5vp932ZUhiCPtFTj
+Haa9WngG5grEFxd+ew2fWhvS3vUgKVZebVHVO5gKaZFR6A2zd3B3yd6g6gOXVTVfkEsterXJorA
KbpXSacYS4U0dTdHYyZvA6PmsZLPEPVCYJ5ea2PZ5cIouh4IlzVo9TpqPKUp8C3G4zqd7ZXQTn44
pRsJlnZvuU8D/wFmEWq2L4atkVH6/HyIHC/btu1ur700mZOMOsRaKrm+g0iDG5jxMCAuOh4EXw9d
kqNH1aZvkgrcPyC2FGCEjbzZulaSEt8BR9kP6I3m1qDvuZhta6eVgZ3TvPyeHpo9nyECYbdVu2Ob
3CPnpuj3Zh1qo434Nd5tT+isqKikp3wtxS8VzcuSTciXMwBV9Wq3RwQ9jKPiJkV/TrXmFs6dimCy
5ztjE4U8nXHMqNP+1mvRlbxxQ0NvPxcZbmzzLN1pyBBm2W7kTeih0nVMFmmBts3SPRZj94uUzDLb
wAUca3Rz+pMF9LOYTMO7o9+1nyMK0MWPcHlbVEqGqlZwQcD/+kukhofD8wGROGT1aCmOUAuR7UHZ
ydhrevSqmeOhAWxRoiPhoZFCCwD6klO+tkWyb8FP2ejbkGtWuQmrzbUPxbbqYg1FpKyqy3iNIq1u
32dJk4wU6UqWeeXnKSLUP5qi1o6oSmDwBon6kIK4WLgR4iLPGWqpzsbeh2VmbQtVQc8aKphlIo0e
YTGmCAGBZOgRzdUtpLVBQxq7+x0SyeVtfKzKw+ZI3dNDmsvO7PumbZ1kicurh5RRAv0Pp5EkcZ21
bsOX+1Wijh7ed6j/lPoMz1EHa+JYCSvdwFCuTpLovsl4hZg+fXsV2K9rtn33YkSqGy1QQwmpZI8Z
IqDADsJx0fDc9dJVl8DPbZFOLPNsmFcOO0pFaMwU3ZA64W9YZn3f20jap+pQWAuORKfAsBpzmQTR
vYSDGK2jOkbvs0iWg6sPQ+YtI7c85j0K0zkWX1W59BSj4V+Z1WjUxdbeb8edUd3iIODYP4ww6nfL
Wg176752vbLaWkUXIYcwVkqf3Zl7HUJlQvUwKuZqTa9maepde3w60l7aP+fcFKjCRhqiX5t4V8Xa
pmFvhcidI1b+kqASlW3jMnOT+7yonKOzPsakFQe+uambn8OkNcb1oDmZQWlPcQqEyEIYpNqsgwJt
S9LMaf4HCtRVxTvEtRzNVJ0PbO5JirRzFewvaoTfBbjQ9tGwuLGpYKy7ZbIq7yiPF5IH1+RBchFw
kpPVbZ5gI0LAqL2J6zekDfyTnOHh95X7J77SRYRJ7/Lo1HQU4v4w63xtKdgnQB3Mt3JRrfUVIt6U
u/6XEc0JAimzqTiVGRGPbnBcH8GoqT+yL+q2ua3vowW6XHPJECWTOIWE6scu7ZCn5uhYuYE2P27b
erYL+k2xboPd/FDMokASUTTxTtObyToxRV5/sk60uE2zUkyqBQQUDhiQTHs+LO3lMbDWkljXR4ff
HaL8GqyaSUbdR5A18Gw/zMyAN0nvt9/ILxz8Elb1Ilpljzgi5ZVfyahR04fs74XD+xwcOZQ+8wN7
dTJGV6+yvN4h8Pd7jIc56HpIS/pcvZHN5+R5J0IBVLNBRBuqpoOTO59OFCjVrhw5JsTzzljVq24p
nsv/9Hn3EcfAelPHFVMQo8Tj5WRIUUmLHw3g30NSZpFPKTecmzOATbfGIn7WZMCByZPrIuBke1c0
NA7eSMByHj3AaNvP8gBS0gxRpTXm0+g8z7O7VHKmXDvFNLwcWSrwk1T4V+fDDFGOiwgrtny3MH1w
GiBLICZ1c2y973ZLQ7JEL1YohCRhAK8DyabGPn2dZzvvcHSS6jDzdPrtb3bSSV6V06Y6UnBE0BHw
0qCWuua0qV44aZGlPXgqUShqvmbPXPN0HqvF8QH01UJ7cp/dV3elrEmtKUP49n3eSACOU7qJ+A0Q
Pi1SHP4JNWqySGtjKPowBVv1e1YP8/RnvaKSBFcgu8u/SHa9WIpnJwzRbJPFComOi2gKMfRCFcJJ
k3IxrKsXHSis+XB4VhbmHG2NzUg1iXZJSsdwJj1NJygAMU5XFwwwmw1yCanOy9TAQoulqjW4imD8
Y+rNjTLSjFK3GSgXO65vEFFAB9OQ3BwXu4XIYOEgKNigJwg9WbdYdSfFvuEhpCAZimjWgO0aqlKS
qRXLfzK1Z2EmmzJSayQ8I8Kgbb8UGyTjALee9mttUT3LizyyUU3WTXJoTLeJCUfTA00ArqaSmvDu
fzd37uTSxVNmn5Zi7kbcrbrHvBJudpKJu7ImTyduugurNHRzb0cMM6jXw36+W2Au4UAKpgPtjz/R
71opb8a6W0lPtIv7Voedw9azUXm3LS6j85WhxuDAQpSvZ4fbw0O6CB+w/fOLTzTFpLzAy0ESCvKs
gFhpKiWM81DU9A/NEZONWZ2jg4sYPN0rraTdY/1oUciQTOnlWiQagCGLugxVmymXnRc8Vqc73mHq
Bl0Q/7Att8pC8Fiyp9o/fjaf/hxPv1yMiImSRwhEm6HBsjof3dGKQxT3aCb9jpc9lwoi4eIo2wBt
oLnpa345y7fqzVD5+2egjL64pBRS8IUmuTY02Y+ZVFvVTrxJ+lSsp3adzfH57L+pb+UXI4hW6VYB
04B95JuMDTWluHLAnc/B5Jg5DBRD2oSwNaTodo1UKqgDc+35DcxBnTfgrGhBEMk+tRjN+bEDZxC9
QY3KmBAumIRV4i488BwEX7qsXpYKnJEegMhDHLS+OM/bANxw+uXP3/vKpXUedHLW1UYd50igkjA+
a0t9Ma6AYgeIEvmwHeay3sBlHkAwbkhPdfFKvkivsMwrNNThExQb7zs6v1ibSSbxyoohAqbZcAy4
Ij6W92kCl5kdW1MBYBPd7WMHMhRSOPpKMmlXjoCzKJN1ubPSI/qeRDEgljm3u+Gzqn7OKZ1p2Ec0
KzSaty26xwN7J40Qh3nvFTQa3a1VLxMc/yS/Rr9cN5AMsAEnu1LVi9yn3rUoSWt8QnXDLlnGG6qW
s2FZrXe+emNIMtYrQ6f4oRkaLBwkIKYTnB002x54jIOIRu61uc15V+Ds4B+LJ0eXLc4rX/Ms2GSe
qdMoFCQJBkJvjkT7PFmmgftJC3D3XmY+HhZz2ea/HtLVYKnA/ES0+fz8O2RpZ5k5b3pL8bAFWxvD
XYh6q+STXZ1FsUI1AaS82Ahh5GXNvoX+Rrr6WGL29u6stFl+Z6+zVfjsBJjzvbV3+60tcT+9zPwp
+SO48J/Ak+1ewfzJIucj8O/MP5q73JWw99bczXPZapHGm+Q2vdYca+VjoFh9zE3Xrz9pq0PFCwdL
UBdZp1kdOLJr49qG4ClgW4bKfgAPff4NdwP95OLA+YIurj/einYgtqmBEqDRJy3QGGIIk2PbsjRe
pbw74MBM6cig+/u0K5BKNB8dmlo7FDzQZFqGt+bb8cFYUdKHELL8Dpxprm7FyxUOL61CF64c3kGz
aMEGWo+vzcpbIw6/JGuaS8tWV9Ijy6XVA++KFsHFrQ5/u9SLkZ+irLCLWyDJuqpudz5QOWl6dO3S
5n0AJB5yINngx1Pt5AgGqKsa3ZFYyDfHLz2mdZBSaygvC9C4v7CjF8zL4530WXJtT53GFaviJG5Z
Koq16+FqiBpBdxffWF+8BS/5AKicRTe4/UxR24LoIX8RXbm5z4Y8WXClgY+xgh3aLHu1gxb5+CAN
cFVDUxKLgiXz3M/AYRqzUspQ/EgKpqvvdNTiyj0ZdXxoMOxUCV3O6RPVr+VaSHJgXkQjhFoC4N1N
vlYAtkgb/dIPLY7Sk9CoKBn7KiN0Cxblvf8ENgPNO19Hqc/PP2GrAi8+ZSvIDk8xmxdDZhnrPELp
Rk5R6JR3cV4q+NDhZ3ErpItoHn/u3qq5szksFLDpkpziStZicRX8O94H5+JknGg8KejEioUl8KW0
+nDz+a/GxKsCMijdOZR5zudyTMNBxc5JLN7wEYL0DOPth+/mzPjlruSqRldXDXx/g4YuV5w5radl
VWlrcaaLE7JbKDNzsf8KT/2DN47Zdfxgkf4NX9wnGQn06po5CTyVjaprLbUrAKVcfNFD8pYthaJK
9z1cjoiqGIvyrlkZn/582V77fKchJzd6ogFrz3VWhZWmWFxUaCTKyk9TqR/xYrBOY0zOnqOzQ1Z+
z7AybDgWCMQs9jeC/Y4VyZ3+8PFsoAG9rSSFPNnQJudOr6u5gv4uaOX0q6r/VE2J0saVcSGwgfIb
MIEP+bhJgKEGfctzECO4W3uB4xMymH72rPj23NzGvvr6IYTzKC3DXiZh52HFuE92XE4RLYIfi/fW
47gsnrSVmS8dFMB/FbdYKi7QUqy3SHPLNuHlLXkednKgeWPhRrSx0OjmBlHHTfxoz63gAGD2BrN4
WbTLMpp449Hc0iEDURydbPna85LxqHuIwm2Oa/VzuNa32T1J2Foa6TIfOos03XSIJw1waIjULrV8
5i3DNe94rgUe0WTQ//yR55oQjz0bcAn1wen9D5/VBNkP2yIZbvLkYTA//9P97KLtQX0eHpj432Te
ji0imbZgc5Ro1NZ3Xfz257//8jI/+/s/kCsni8/S2r2oNMczN92UoIHTNgqgNi/3cDn+HOnaMj8Z
yZScbjcQfI4HIjXd57G+b+InO5ScEFcO3PPRTE4mvO41yLIfqywM6geca4FPus9AAGc4RCHW1Xwx
JY+M68PCNoN3IhXxj8vnZAJHPU2Q6CekiXZp3b14xwhW4M8/z91l9wlID0cTuFCHwwm9i/MzAkna
vGtSlsFhXdyXz1h5UZvCovkh3cpW9JUBnYWazOEBUrhZwekHZJPNNPUpqmFZRLKiwuVhfj6gyVmr
5/boDWTPMzUYfEC/YI3Butar7+7Bz2IfKETQ7Wb/y1mcnLQlAHd41wQVTyWsvVZCJCel0F1K+5Sy
WRR/frIsMFlqDrZHqIrSSA3FxnUhBT5JBnRl9559q0nJoHXqCJSUiLJQthGOX/7ILOItZNJ+Le+7
bby01spa2gwVa+A8KT3/euJ1cjK6LgHOH+rEPdx6r9n8sG1XVCmfDL/9LNfemSo4km+AwsPVhvIz
CvEXDbW+sPaHfgedovPRmFGR0h4W+PyS+dPJ2wUWnmLQymfRY/9ogA6/rZ/+hgSoWJDTIZ/+iMlU
G0c71ECWcBBTJlVm1ipepIE97/2GXunxTtYrvbZ+kA+xHdC9Gm/LyYaHoQlSyQE5pIR3GUopLcCv
FEaOZAFd+5AiI3YBd1wpgI9WMSD7R5h2OQAYwKtpHiFsY+PjGKQoYcpUTXVZwMk0tiHl4FgEPH7n
OQNRbCk66c4CTs6LEvruJ8DGcyS5eNpAv7GQOeXOltxE186e00FPVq+tJ3XeKvwGffdpSGDxSq6E
K3UgFuzJrE7rTryu+kYsWOdZpTD6ErFUaY6+KoM/LhKGJsPNiCxgujgR4UOElz4lfOvJiELkicgd
YDyZgbXEN3MhEAN/AxB+7bzhIYrqMrsQRPMkjhk58IlVwax6RTDEL7eY9dkNH9BeD9/HX8UPG1W1
xeEnIDfJQr22/U4jT6bUbiIbNXsid74b7J/wT/6W3+19AdyxespKsgLL1Rk1TaC/NGGRgJmc33CK
zWNraZxwydcy+qo6q6Z77I+8q0hd2I8ueIJ/PkTyB/gmoiV1qYzbgvEsaIBB3KV4WGJ8+DX3U79g
PyhIQIGBl748rkzqWcTJfehVey9RLSJ2lK10Cnmd7Qv1Ni+A29fPuhvZzruWoNngTVijPMQpOU/S
2STT8i5WBrFQgV99xqEpSJ73Pq9iwBjuDaBOuviS7X5tO54Gnea4SY3phBN9DFOUgY15/FXxv4db
zm2/+yJbOf+PcDb5OkuHF8Fkk2TYz+C2TTjjuZ2Pc1Eetd+MRwUeQ7I5+NIHz5WnFcP7K95ka7iD
F7VhQzzxkLM+VHf362T1NwBDV56MvI4p+3rU1N2LdkHu7rNDa/H1On/wdzdFEJJeW4hoyalJV2cR
ZQ9EzakRmc70YVUkYZJWeG3P+m077+EmAj8EYv5pFC1ZByVD6Xe7Njo0KhDApPgF/2qy5ZNjOpZj
T0QcUzeVH28Er6Za2zc7OdPlyvXOFv8r1uQaxGejc62WmURRDsfamXsAnD8fqZoLNBScaVwm1U9U
yxeSQ+baYjkNPFmcdsR9X0QfG7CnVyDeR6K/DAVFluGLZTe5k86GOFmWVp1GWS6GuH9xXs0X71u0
DD+1q11PXx3X1GB8d2AhP5tP0VfZdXjtuXQWe3LM6LWXHdKOT+k9j3Pb11YkxbcCrJd8lbXQLpMJ
j3cfbS39Q2d7evX2sN4LG3ucWay/KRan1/5N8sku16VH5QSvA08H78Wxcp5sK3kVdyNSH2CAFyUA
Usyx7lGgHuaW/zfy3MsE7Tya+POT1L7X0hyLYaKJW0iAMMS7DPMRdjku3EvJ2C5voPNo4s9PokVK
aPX1kWj/xubh7zlzFr1frOtgtxwCSbxrX+t0Lic3Hoh/nVYn8ZrN3W+10p9iPWYvmA6TaUrPFNn4
JmdK7VntEQcDvKWBVglxVHFiGneC/4iwylwKcLi6VoTYvdD/NCjcnM/nLjPDrNWwmRRfD+o2zcDv
SDTf/1d9R48Atmki1kVdfcppwvu0VcoWGxyRPIx41y/6lQNoRAc3D85YSg68MpWi8kHpEJ6X0Bk8
Hxp6O3nD04FHAUOLx5nyTfARW79f5Lx3/062K4s4OcG8qC6RBAAIZAbpUx3daHjHz9wfPcX7hszl
uJarol+59jycqcCLcPXZiAtONgTqBqpaDPTuxGWOqWGCuK35/DGrNCm+4V8uqZnp10Z5GnGyJboB
N4bIJGL7OiyyefFVPAAjeuRw7efjDVbGiX+Y8VKaJzP9m+Ms8kWyKdTZf9EVOh/6ZK9EziFG2ZIf
0m3CgErGKptjx/eAtTCYUjQhpInTlaPubK4nlzDFhiIyFAJmt8OCrHDjLbzPzdxc4ow8s35Ijh5Z
tMn69Vqnr4vw48tW72KzFHPMI6lK8s6WHjxXzjmeEYJv6NhwG6fl9t5wd4dOd1hGmHR63TgrpPDH
yxSGz+U48BnpBgm25Pl+LMO6V1OhkRH/aha6r8yqO1zPfOdRlA8+WiVSz4CrIXnI4u4DIveiGF5F
BWBEBedap+yDOld8V83WKA7N/5tP9Vec6YNhyJERUYSfcz3fv+uIGfPQRJrkRaj9ag+ejPd/fVgI
6aHrRao7RSEadYpn/N4QC9/4VAyz+N5cJMv4DunP713OXIrHn0zt9yOBPsvPLAicoP/F/6H4O4Wp
m+hm2PZIkTX8evCtGXj1+MlaiVb+AecA696C6R3dCOHmNvgv+NcUEZDu08Fegl8F6XmBW6FqrlqV
hvc4RLrjk7V/PrSSjt7FLvgI4X1IKlDhmsKbPKtSvd2eJeoe6087VDiaVpNkMBffToQwmT8B8PMu
8TBDaKKzOe5mu/C5iFZH/c21N5LlKM6h6ZcSAhQUeECiXUDtDXPfI7jSw8db1LfpYrdAW/seKv5d
vO7mvNSD5E5Z9TIgwGU7VAztr7COeEqc5GY0jw8sHcLWc2cWr2AvbyNaKc5d+NzNUUKEWKCqvoz8
8vE8nowWhBEvTE4VmNLTj+Ymah61mvPL2PJYD4Ta9jF9fHLn+1tERO+zRb7fImQvLQpeliYsD44B
SGcU/6DdTJ/tux7PrsE0f/0GCWTzHThf0gslKJbRiqJWEN3KyEwiG5sO1bbpGuqsTmTMxeI6meGw
rvNyjK1fyRrc7WfEzAIMF4JIAlQXF8ufokyuOcU7KLW2t3+hM1znn/KwnYG/R4dIn8kW6sXj8mMK
/xrP5IrLw7pq68j6ZQbxav/oMR6RNMhHdNkRIJAoDZB1cnSAVjmfuCg1GltNnF/qxlhmc+0L/1zG
UJbRtF2DBVr2GEdo1j0p9hoz83omfUZf+3KnP2DySlKP/dgCDv1VLbRlYX2qb7NbY9kEOE5mM2VB
UsojHhTS8MWLHnVIhYHkSLhy7JxNwCRNLE00VfaV86vVX+bCRYtH2vJnoG+L/rlHnUNeHbm2iLBK
AWKIIZLHYXc+46MWeU3JIjoAFg21NZ7b1VsZd0Eb5rLb99rYTkNN1muiDagSRWJuf4Ng46Be1Kv9
2iYvcxfJWv62uHJPwDhwAVI7tJoujpxdiRevppu/UvVr1rw3h0fJ17o6eQ4mfTCmDFgUk6+VD3E5
aLnN0dLOlVVHttQE7WpPA2l8LNYCFdkHf+MtcTGRNq8IkNIAIT1E6KffLNuBZ9GrkYmMPimvgtgz
flNoDSiPhl88j3ex1IToYqAiorilUGAFHDptU6PDkGpVPv4CnCkABYcmnO3ajrb4nZFKsqap+C+S
KuexJluwVoZEr8vhlxrQY6FkFzhL49tdu9w9ZQ/inZ0HiHjP3YbHi+KjWek3S3Vp+e2d5Xe35mr/
rHySfOaLl5St0rFD5oU1RK9yWrIcPTTDd6X907zr0R5q+A3GPdzphfLRSpMVnj6ALGfn+kc4+NkC
HcLXFR/j5PZIY6+xytr82S7ze7GeDJgMNMykriIXu8PWhZGlaPpg8XaRdUNeLg55Nf4cESAwqf1q
nyXzdnFt2JhCMA4odgKk9/EmPhlI7dW9Xnn1T3ENHrZxkN9GK4DBS2m16eIJxtJ0dDDoFmxXIF6T
fXioUEpB0/yHsOMaPovmP31jaMqC0SM7oqfyzULyx3UBNzJx1rWenF3Ze/PY/XDvbLKYPQ8+9Fbv
gEQHydJ7yu/MtaiCUphJ5tl9sY022sNuKet9XPl2mDIgHclTzQU6MlkjIz5HRzMqfiT57s6LEIOU
pdiXpVaGeRphUiRJjMhrx5wI6xav3EA05cjUNs1ztJFW0y5uXZvOA6Q3DfaHhqnG5PtFcdG6eI4R
C2ubrYmbh/5TAA+xR1lw0iTYSKpLfSZA5dJiweXmPo8tZvpkkSpDbyjHfv+DGuyt7hdPohsBYWmm
oIa5kfeoL9PRyVgnF+6AJD4V7P0PHEdTX70/rPVF91kTRQqfXlLkDyYaXLJFe5nzi6g8BtmJgiz9
YX1xMkrVKRsDHwhGSQnmXbVnGRwUAXFWAtAe9srGQoR8LpCcAFc2Jp6gqKEikmXyAp7kc0XcIBZ4
2P0QigXmQpDCYVIGgmonv+ynllliY54Fm1wcox2ayP7vfohE332xN0Cql1Z428z7BcDyj6eFUazC
L38j9OX9eB56soCzY2EauBP8KBZ20MyU1s/4rPFGfUtfBZzreCOg+6rUUvJy3xiq5Tk69VPPdS/O
vTJter1Q6NhzEAmTJAN2iBwdcJluCLzKhxA/kRx3Mjjc6EPYS+53z0x2fosOElQmD5WWP6+Va1GE
GglnKpVg3onn+3C/h/3O8/B7UQxwz3d6M6sKrGSzxmtnf450+RLFROc01GTL94ViHx3L+W5/FQUu
8wV9nW4F0cbxu3iWP6AFvsjn+4zO3UxG8ZWNcrL7e62POc+d72b4kNFUUo3buHyWDE/M1Hn+wPAo
DeoOD19h6HA+k0MUo85vOt8/6vdzbdaPPHi99/2avnjgWT6VQ0nEy21Op53LQrWwGOQkn2xzZe8d
6zhuv2e37a3JhSju3/ZFB7sl32vX1vxprMkuRyC9Sg679vvHE3HpollTreW50SV7FkwmJVCT7AXF
DhDAk0lMtb6Ja+d7sq7XnTk7bp379ot13y1xS1y00GGw5ZZM45WRkfLxDtNMmvEXPZ7SZSv3rsXI
hPij4FgBLZCrg1z5WDx6xKUn7nceL+cjy63Wy7yd/r18rYZZe3ukKNh1MwTLy1m0+hv9pCtLntQP
tT5sKHlsTVtX5aFTDnrbAQtzg0M83y+QOd9inE4Sry/jVwtjH/kgL/Mj4zTotNJ7UMpdrzTdd/er
1t/EK+cmWWoO6iA8XxBvS5ful/Be2sm6zHfPg07WjBtao2lUPR/wN8ndWQzQ5Mo76W1+dXTgkhGQ
oJDnTktaoRObLWV6plRblj/2ZCx7P38teZDUgXv/N6AvsoCTZNBDbcse1Q5NN3p0SkpZYrcA++rc
QXhp+X5RYH+TAg2uLtSTUU4WamON6qgNPbebNxNsRFqDi3jNDcdVLg12eYPz7f4K9lGZOkmQ4njf
VG6mcWi6AbLzX4Unu9l8F6zLbjkuLAT2cWZfuvfeSnJ4Xtv2p5EnqybseNDEltgfxQvC5Y92IAYb
PoS3YoO0AYZRNChKWNCyQV/uTB5+NCY45DgPgBeenwRJ29tjo5bvZrkM83c3fhoNCWLyct2ICCxQ
akso2k6vIquID1E9lu+p8oIy/sxyo7lk9i4jQNGAb4a6MhIyOMScj0Grq4J3yuE9RDTj0zjHSWPj
zlsfhXwQjEuWitQA+npElNJ5a6JkPdWy6EvEo4/K/n1H6Tz/lAxHyTVw2SrG0Z5UVrzJPXyCpg34
qNHQlIv37ypOG368qu6g3D7bM2uDtai/30prnmLznucL5/Emm7to0SRRkv17sWh5XumPYrcdt+L1
JYLGQbkYKT3KoZjSgU42+OhovZ0a+3eRvuKWIQApQAbLW5EyNw/RRnU+/Xm1XC54VqHK690Cc3PZ
N9qZkGKA9Lz3mv2AetNuKBedWi7+cRAXgKnFg1aQh6eyVHVDRQft7a9GuY6jYZaWb/tBUiO7fEQ6
qqj9kfaDI6fkMZ05lBK6MtfecEcFBtUisfVB1DPnOOa0eLgsBISokVZwL5Y+YdloSEOJpOhis3lp
kqXIF74Js1RnmSzrFb2Nu3YhBOFCX1nJOhyXuh6TgOIHnZzKKons0GbVm7PVYMjmgcXrUfORl6VH
JcOwXpzDDg1ogz1NmkKiMt12e+wfUQA9iDm9FRX/Ztnd/o106CI7n4SZ7LYqswCfVIc3QVWJ3tIF
nqWL4lbz07kKR/af5ySTcJOVUqX7IbcIl6yVVyRgSM3xbUFRSHaXXFuSVG5hUnx0vFBrPv9U7o66
KUYyr9Win4sLzO2Zw3pmPAoEMFfns9ZhOCM7K6+sSMH8tdhtaAZelmbTXe3CjP1u9cv4GyLJLMpo
C+5r5fZLkXypK2mx6iItYe2fhhR/frIm93lu9FqdfN+9W69oIgbOokQVAvF0ne8n3QEXOeVHNIOO
KWcJuOPJ9wsrLYvqLP4erY3lkZpNBcc4nJnyjPnKumRY/wnkiR9yMqwsK5s0P8SkIUg96vMq9sVL
bg/wqx79KIdKJU1jL/rf52MTOt2nIY3BIeVibMZM9UXGDOMfXcsPBUY/bmfhDHxEgE/Rn8/ny/o6
YQED0xMWbOALwFnWNVUR7cJvYqOLqkm76W71GX6hslP62uI8DTTZ6mU0HtHX8b6pgRtgpIOQGH4d
a3fW3XI8o3wvKwpfOy6p8bFMsIzlmDYnexDBoqqnsvJND7RXYRLuzsfACpyNaBxK2xTi65ylDfRC
ToNNRtc79kHVMxGMgi1LJVyma8HrkY/ryjyeRZrsAXgFOVwm41tukoSXT8NxLVkR4i+4GAqlC8Hu
EXCPSRLpYR6Zj7H+DX+jNb5RfsMZZoDaFmRMcXxVSL9FK5FMyj7ZRUbCJLpcOCADKZtA1TrfAiGm
LpGmqN8slObCJwczM1OCErg2eaBwHKGez8U27RQMiXcMrWpk8hBwMapZv5cADS9LJaRUUKVpQoDq
uJRKKR11HFOv++Y9N/RB0ydtVvj6W7w2SFgHgaWUJFhC9X/6uQgoHFw84LAXGbjqIAw/Hrpv/aux
RExu3n/RboTkL+a2fLAYJSDE92kdICa787PNsEp8CrP3zqdiIUOkX6IsPwb/n98yPTbrcdDztOjE
0rlt/H4Zbr7ZrJ/4KZvHi3B+vGnmBZABduFhtumpzkpPUbHPJov3dDamp2ho7GpLybtv9tfEtwOX
vgmMChcfCnd2eIqW361H4EsbOXLgMn1n6NSfqZCRL11W/bykK/dxVXwTD9d4hRO6P7z1fvT00eSb
q09/3qSX6xjapHDr4fTm20+1RcyhOnrGuP+mYbLkuV+s3fOf//4rw6FH4YE8obWHsccUWlmgARbu
e+e9Xo7LkTLVbmGvd4H5YQqkrKWXw+XxqRlAEuil8/DGY31y5kRWi4FD5L67d+PSRLEOr657kSgJ
TSXJyM4zFhqvFlVZUGa08JEawEnj/JCxqmgMx6p+FTAFUjO2Z78SmXS2iJcyMY/zA+0jlslTHKVH
nq/o400ONNwxFavT+9d9S/lSuUl2LV7UD/98QIhUYSEGFB48wvSJ1Zeh3pQH9dV7tiH0aDf9ypyN
6GCTQ9/8Qx2u3yM6DSYW5klilMAfKk2CxS/l2ka6khzstVgfFvvtwZem6+Kr/7WZL4NNPlXtJtre
TNXXZJ0/GUAdOvPBu7M2WCPeKJ8aX7dk0K4ra+NsKiegHLMeumTYq6+4Nm7gPm9QRXkWExlt5C+s
yRa7HN0kPwHq71l7Ruc8C75Lcaf49Uy5EzCKaPM33j6ysU0ylAZbkrbM1Nc9zUCDsblzfStEIQFm
S9UVpGObJim5righEymCNUG8QUb8dlgaSMbut39jKiVjm6rPV0lYNQpTGb8I7flkK9QS01svQF9m
I90CklU53dR5f6z1nmC79xJpxt/BrACEE2/WWH5enb8L/meZCN4jCTo3y/So7ws9x1RTe01d6Ihi
NjPFZzr9JBXgu/nhqzdfRcjUSU6Vq6P8K+wUF1sPBZ6BrvpqBspr+FLA0TV/HGb5ukZsaaasaxkQ
9zyN+fcwaY8jxEK6bkyWZ242pdYTT0+xBH1O8Pe51frs/5L2Zd2R4lrWf6VXvXObUYhefe8DQwQR
Ds922pEvrEynU4AEiFHAr/82zvq6HNgro273S1W5HA6BhqMz7LM3xE1avx+ts2j0T2cV7ia0rz24
SOsLB8Amp2QKgQFEeFGKWcItzvCSblA1mNcuKJBaLM8z2p1edL9ec4mC4LGhCoS026n97OY6gzqM
jcTAksPJN1a/GeBVG1G653RzZg1PvYSPg62MNUDGwFfo9nM/RSqaEUvmJZgksHGob4bN5d9hHfj0
5L9/wZXNrmiej9loPzPhU7TptwGEg8Cbd5342n7BAP6vNur7AVc2m5IqzTTbfp62lN8v+oVL14l+
s4iHR8udfs7J/WRSCUpNLvLA2DZo0TpdQVq1DkQjs2Mz9MNu4RTSSa/iMyv3yfZc+lcRClkoaiGW
OB2E87ZKwe59dO/tS/ZtcVSWzYIauecG5HkpXeeov5y7cD9xV1CYhMIY4gjwsa+hfXY6DGVXOM+z
G4/o9WTat6H+eubNPjnnJ2MspvydA6GJkdtd7zyDigPdSEhiWrtp2NFDsWv8+esSMENbEIT7tN9Y
/2Yx4e1AnAy+On2GSps6I86zDJeg9o3CMtkt5DgOEIzBFEPc98zrfnIzoTseuniAptjWhzzqaIus
Hcf0OCWLNB5SqV2MOtrS1/p3OjE/LqCrLxxNS0YaXRpr6EEyGRT66vWR0Cdphbb7LWPn7oWPL4Qh
wKTy1q2O1MrqfOcc4Om5a5AY5ldgCwbDfTj4oAyP5q9/43B/NJeno60OdzFBYSLtl9EWAwaVkAv4
toHaFZtzKduP+9KF0CTIp6A0AaDDOmObpSyzvQ5T1x0q4+DyO1lMvm0BOtmd2xSfrBIy6oCZg8YL
ZJfrBIsa0gl6oepIq20y3sgxctMzlcZV7mvZ6OhPeDfEyvLPExsk4wrzxuKi8PPNUgbUimhpyAV/
6Xxmm3/2RlBxQdvqwgWObX56qHnnDslIMBx/4tUdQU0pPxflfPRHAOxceBLs5Z8fuMFyMhpNPgCO
D5oEhqZJFrHXRVUF/jIaEJxzwy0J3tPQ442CzCEL8hjJopWlEAOdKBBXR+Fdc37FClD5AA513cnG
rwEPbmggqBn928YC/gimT0cCAYHwemNIjGg3SX/sQtL4SzbdQ4Y0v0r8AcD5sxfnJ4t2Mtpqj6Rd
XnGh9UfCfebCB0K5IESh5wiVr6ryF47bJlDIFv3+Jd8ukdXMIkkCBDSK4TZ2zComJprQIbM9HCGo
CIsP6pkbYCHheQHkczCjYl9s4YPtrCC58GjgESS9z775J1YFnKzLE4BxC0Xl1SM0HDwEiBjwCN7L
kqyFqDT0D3YVqKCG4+9f97NJBhQTpQSkN4DpXe0jxxBVDa2qo4Nzl79UHMblHFLq3BCrdTS8tiiN
Th2nfJfkwHYWO+adVRRbvmS9au/fY3mId9f21KpUQiTtzaAMWLF8s0CWNMfPr5aIVWzP2pRPPEkX
nfd/Td3K9ldDRRpRLkNam7bB/uBb4CyX+jsv0QCQRIUX/n6xzg658u1M3e3oWGO1/mSF0BdAe78Z
eTyBrEvFXbn5P464Cnt6WjMvadVbATSLi3G3wIKRZ6c7I7AwolGeqcN8upBoAQLQBUkpkOKfLmQD
SHSvMKCV37EEhVaPnpnEz7Yjul3RPbUoXqAv4HSAlLsptHbGozZdgAcpGOu7Bu1iZ6Ztecr1dnw/
yGpvsAFKkTqbjoYHmurmAWqUT1UwXCycKxPE7e9/AeSTO1M/35X22Qy+H3u1SUpXdRIMM8cW/mPY
f3HQ9bD0A+jXyT1KMlDZ2J/zTVbl5LfrHGJYSC4jiYgu9DVqkFrgu+jK6Zg80u1iI5FcHvdpClai
BECs4bUMEi+sz5nqZRI/TPJfo65hg46VQTO2mI7UnkKt3ksJQiQgi+binPuw6iL59X6gsoHEB0Cz
H7FXpe6U46yZOAXG80Lur0UVGvBCB8IX1p3aoOshEF+HqPEXsIOHHEv/M72tzpVuPnvf90+xOhpl
kSGNaprH7jlHBTR24xzUDNaVjQLKUrupDzOq2mfX9hPHxnw/6tp3ymekfZQJm7PQdqeQw1ncGoqG
+GqTbc4xLq7qUx+mmiyOzztDrlEzayEujbvvTUchsCC3E8zbpY4+fJVB/niuQPWpUX33guugJAMR
VcEJphXkMHrEo0Hu2WUDV9SO09F3ANM542J8ZoHeD7iEMO9eUZb2THq8YmbcamqTJk+5dcZsvwX5
66PxfojVtd4Ai1QBq3jUDW0rSXefAf8850+8PlR1E06zDFk1ovt4C5Fbv4JcsveTqSunAEtTP21M
8RU90b6Y6qhsgqQFOwHdy247ywvbuxGGHWbsoDMow4+bNv8CVRaXX1rmbToc9Rma9K4TKdc8M2uf
GhmwXCDu19HY8AGeqHWDU+WdiZxDA2+wnUGMstTohQ+60exBoOI7nd39y+b+OI9/jbmy41wMg5wx
j+h3jUFAAXQdKstnq4KrTuo/Nz26AJDaWEKU9RY0yNDM/WQieOBX9jfzZ79lkX0zBPqm37DbBqAj
bQua7i3qGM5ZDvKzo6/2oyrcEdLl5pGp0N7LDfpw+g10mwuo6QaInS+rHegNLi0/P8xI6bDSL9WZ
tf3sykLTyv+8/2q7agZrJaqJR8VN3+m+ZekZp+LTZXz3/cv4707cVPStY/QLNdj0dbLubHPjtSyS
Mot0BNKGFdDp9YwH8Okhfzfkys0YUrMmFSa1e1noB5f8bXaZRUvjL+K0BRuahebd78c8N4vrzYoa
r2HiLQ2wK0oCHfD2zDKtenF+7dM3jlpASSCEscbv1lmZE81ZjPOigQEf27pOvxPfCByAQJGeRqOY
RHDohea5hMFn7/Z+5NUKcpvkCassHH4PigBuvDQc2juoAwAflyOLerZQv2z605OPNwQLDOgxHSC5
1i6Ng5pG03v07dpDhweq9HybxPqmjKb4bDT/cbPQpRsW2GsY5kXd9nR/jj3KAHwuvkL8UWwIQc03
D927IZBgmQuKjbM3USg61yn9cUoxKJQA3sjMQeWwOnTFYEG+sKu+1i5kzpvYIfe/346fXKynA6zW
zBjnBnrs1dem8nsBAl7Dz8Mlz6MLVNr+Dth71VS47E8PJKLw0Ba5UPTYrU6AUXV9aTfzEZAqyEoX
+/zHr+YV2LNtfVikj4rr4W903H9cv9NxVy53zxuLO2o+zund1GZ+Yr026cPvZ/NjRIEh3jRQAadA
E+FqtSbLZtPI9WPlqiivZdCJ/qBmK0JB7obQ/K5NIQf1+yE/uXFPx1wtYNk70qpS/egAFHM9ReJo
gaudPBQHUN9ciisNyceYnDFin+waz9DBRkSBgHBwAFdziSy1ZzdMRyxBtsl2GdF+yA5o8UUijW3O
Fdo+WTlQQaBesmjL2h+yPV5TNtMwGMeh25c1KIzdDadnVm6ZpVNL4oGNAFh20D8APKKvDnc1cI2h
k/poFvdGgqPWm2fWadnVHwZAJhAoDvACoLP21HqUeZfOdo3bE5T99XCbkG3OLgUj4b+/HYCC+Wuc
1cpgBwqoEZhHywAZkQf16Dcy2JcJcuY/6a/1gc5D9PtRP17dmL13g66CnsrttNTFpVbxJyO7SbMk
SEz0HmhXdo1/FXsTePq3Ef/zZfwv9lrd/Jq59l//jZ9fKjk1GUu71Y//usxemqqtfnb/vfzZ/3zs
9I/+dS1fy/uueX3tLr/J9SdP/hDf/+f44bfu28kPUdll3XTbvzbT3Sv0CLq3QfCkyyf/7i//4/Xt
Wx4m+frPP16qvgTnxt0ry6ryjz9/tfvxzz8WPNx/vv/6P3939a3An/nfSia+/Xht0/XfvH5ru3/+
4Zn/wDFZ+nfQVQxfbUnqq9flN5T+Q4dMOiqOyOrD+i4N62XVdCmGJP9Y9DKQaUH5goCrDpuzrfq3
X+n/wFWHWg1F6gBoV/OP//9oJ2v015r9B7Slb6qs7Np//rHGCdvIO4AJEzwPOMzURsx2eggKZk4k
1bwsnkhO/a7OHnlO/MLVImtS0AhLcntT6uMY9QlE4kaa0l/b5mTXnDzBYoH/OoZIWOkLlAqECBRN
oRb1Vk9QWgZvh7IEqUVCx4AZXoSAPb3t2gaanRYY5MoJSrYa1aLWKwufl90AgTbX9sfW6fzW0L6/
W70/p+j9A53eGL+eB3MOnR/Ik4OeaXVjmC1VuH1tFptUQg5cuOBIyEBqzI16h67m77otud8vLFS/
H3flJb4NDKVVEFQDl7fQqK+ObDk0CDCJmcWgLMurTVI0aufNthamaKECD2LxYHUqSBTp/cwqYjmo
5yYhkEusaAeZW+3eSfOLqe+Hx/szT7aaElApAFJnOoDxwVcAW+LqQnO4PSvh0CY2FKT5UhukNMr2
AoKD5DcgJtlxUb60KmaTQsqfzd5VZ30dPdpFkjH3ioeKpGh7KiW9lPZFB0aYze+fcK3suJA9wK9e
2vxc3EcoQJxuY64GJ+mJUce1Gl6J29chJhjMgD1Sr0yacZXM2YU2qXC0JhJ7uKBv3CTrdy0It4ov
plY98al3tzUHP6PX3CqmdTGODuhAUqIO2jCHimZuaHYZkO15B5qqmqc7HNBn0OmXtY4MJdWyeJYF
cLmVFnsguDoI3cZOkUN1RWScdGioTg2kEXTu6vd551jnNtBpcQtQREzCIkq3dEsBM6ivJiGrHJhM
oWMSaNr7Sa0BA5ZtpvqbUzvDpjPtgIphjBIqj7WY7TMouzdX6t1BXoaHsApFjRK2aeG5PF0Drelo
N3R9G6dSohOZDuN1R0xkP/p83zDQdTe5vJL96JeTKyIQPNl3ZHYvWFsaPk9TO1Z6C40JRfJNibpt
5FFwk+j9tBss/ijV9N31chG05XNp5c6WQqXmOavrwOqcoKtqdoQLsbXs3oNa+ry1c4DEIHF/Z1qt
ceZGf8NmvX9TZ4EywVq6sA5oqF2brKJ3q0brEx43XSmiaibuDgSNc9SiMU2GYMsyL5TddHvTTGZ/
9OwiHJKJbWSXuvGUM5C+Tbrf6GTeuRO0NkUqgsrTswOqV9eQXd548IujzjlyaoT2EAL9rF9k1rTP
Jhkmik03jV0YvmE3bijUlsKP3tjSmy/HQj6LtLnwlLQOnlukPlQppm1B20eZEr5bWgw2NE/qwM0q
soeX+n2cerEZZrPekDmP9doVB0pnlEZqJFKSPI1YKdst+qHqkM+J7hdFZ19QS+m+rktAehWyXCJX
ZgBg1PXCSHFB0zLxPVHDQk1ZxIqBH1PlgVt8qJJLkeftzii6czVWd9lc6yUBxAw9vm8mdG08ZdcZ
uAKzIuae9TS4LqI/UugHmdiPVuai3wfnbwvpV4gmMAkIv+V5ByfBkbCK5CGdmzoSDUG2X2oidMGX
s6fgLfdV5Vp+yYixzVohw4FAJVTTcmig2HhlMreXvd6VFyS9T7yxvLA7dFDnoET1W5KKyE4ysudl
NBiOdjN3o7jP9ElEKJUmfpr0ejB55hhwUPGFjsNC22uzXcM75ec9991+Cryq2g/gJblVgL9sIXin
+32d0x1vHeknjUW+WJJteAoOfhPaQ9/0pjpYbgNprUY0V25ZgwC9VvYV6SAmm8nhJscKkrJCDJJR
yMVrwKZmqg/YJL1NbnJgpql3sJ1Rjzka35v2XCbk1OVGVIKDA+EfpFgX5gnUqVYmYlAJp1oqYtZk
GCAH8rG3MevUVf6Qkfj3t8KpD/w2Gugt9KVrA2zUcHVOR6MOd/sRuyiuszkPpn4oIo3rhu8mA98k
KFH6s+Vpl3jSJMxbdu5CX/z61ZZEtR+5CVyc1kfYlTuiA2tuMLxVgMBqrL+oyY7wrGMAIa8AJcI+
+P37rgLPP18Y1zOQGiixgizs9IWL0SyZ1bYiBsFicmFkX7PUu3EV0a9rnIZwLJt8m4lsmxJ3yQQP
eZAm7d5TFd8IRAwxroe7mYozRLbm2n3AqoPFAWzruJoW2MVqHZZ2PF10ZRELNSAZaqvA4Y0KZn3q
d2xg0G8aGdrFeE38NEWPdIrduQFyFDBtx4AF17x4DrdEGc1ecrUpyAhIQbeo9/DyJkfRLjK1mYST
N8pjYeTOXeVZMH16UfuJZ49+ZZ8F8p3Gv79mGlKQcOzRZU3gE53OtKaImw86l3FfiaDrcHpJZ9V+
jgIjVGDSgJmi2Wl5W0JaGRalYg4Keb0C9tQQl20/aRvWWDKAtnh9JvBbc5otZwy9EATVRFxOYBlc
OWtmQVCVSamMrdS6tTTt4CrtYLd673tes50JLS78WEwOWheoIc6Nvnz7etO/sdACYIOWbbIavaRZ
3daFKeOubpLLvh8Dq7KtC6yChx7PbYEgQy9Ah5J6gWbWdM/csUJivJFRIz0ONZEuPeMWve369SMB
gIM+SCTrMC+rR6opF7Oj4IKVpacCabWbHM5aLBilgTM806mnh4xd983oXsKelMHoiuQyzW9ZJw5u
qWQoavSlJsZ+ZirZm73KtrXypgPv4R8yqV901jwdpKFHtuof+yY5c4BWxb1fu21ROFtaaNC6ba/M
5tzSZBioI2M71QniJFS/p45dls7oZ0JeVr0TMGX3gZ431d4uwXRDzIkdzKYdw6ThiZ8L/faMrfls
oSGeYOLC9QiaJFfeHoTrLb1ucQIaV3N9DRgZP2s77g+lVsVIKFJMDZhwhA7QipLOEsK1Q2DoI+Ib
zxa3jUI/7Kydgyl8ZmtABwV44cIVhqD29GBKo00oV7SK3TKDVR+ByUR/6k4M8FCK5qnsxXOi3PpM
/PHJqCAMBVRu6QcCidjK8y48q3HmIpWIgOTjRASQhgQAdEtoXshJDq8O6FeNtfzM3l7HjMthB+Qc
VEegUzLQALlaBQEjrklNwQ6p7xok3g+6BEKbiNreG8yBniJ4bzfwsLfSMGvf5BP68dseFhExCmO2
6Rt6p0NqGeujz/Vro+XnDMInlzB8D0QFUIL1FmG50wVpKsWHceyauNXam6SV6DozpObrCGoDNehe
XAx99mC37YWnl92212BPzW7ejcNwoURpHThxrnhl0F1VIhR3zWaIqoJlodLIt9/v6U+8E8CSkNJf
ZhQQztU9pcF6Wx0uyVhwooXTqO9TaURTBXacgbrnLutlaVZmCZ4BXQCBYFkB1crpxAxWDnFSzlCl
hJRx0E9TE5dKS0Otv0pL9yHj2jWtbhVyIJu5lOOu0MDcKPrhzAK9JYZXz4GaFOwjIhp4S2+397si
X+XoeVZ7RRV7KdIMs60/4oEjs1LTtcBemhpTe54mE06LbTwPStVbmUDDqrS753qS45exErOfNT9G
0ZfbwZPsirc10heUs++pldYbe569EdkaM7bsdJ9UNDsMhrF3qzS/LHTGNqVNXb9Qtbt1NIprqmPg
aOGlETGTm3cVZ3mYF973DAr1FFV0nwwkwQdyeC1LoMvbzN1ZdeCJGaRUaQn/inuAIYx1BzXW7JLb
uHfRwEsjRB++ebDndjvJWttVrtyAfx8HswJHZE6z+Pf76RMHEA0vS6kIzD0EZHunKzwru+ZmqZXx
aJX2Bv9lhoYBaeJJtSTOi2qbzyU/E4WvcJhvdwVYKEGKh2GRN1/fFVU6IbafZBVDRWP63kzA3CdJ
Iu9r0243Nfxs3jEDAR20s3OpDbgGm3jOmRvM0nnqO2PaZeAN9M2WBfOYii+anTVhmw/DcrlZfoG+
pUNKzxSaP5spPLGHtCaMKF0jZHt9hpPidmVc2HDDiy7RDlYvAQU0bCMgFVNB3tjzmZ2/Knv9mirQ
QYB9CK0YSyx/uj4WqqOLi17ENVel3yOBFLae5kadNz3nzuvM6vJqSmkRFTWZdjPB9u/k0RF69jTq
pAqtPhH7UiICr+Z2b1p5FvCicM/Z+E9u2qVbd8F+L4oCa1/T0xCVj7pbxG4inUu3+Ersur/gYkoD
1S+3vqaFg21J3/Ek39QMNPmyHO+HuX/Q4URfGszb/X5jf+aQwJPybPjfaIu21pmm2U4BfRBJEZed
8STq1thbXn3bFp7jW1OJFiG9HgJrQEbMnpMjLuFnCCDlse3IjZ1V98h33/z+id6A22srhswkilw4
cIBZr6wpgy5eIWZSxQm0O0LQBnXRPNblnat1adganrwcerBfZok1+LYg7ktXY4O3NBbp1PwovS1a
Nu/52HSHzkLeZAINy156iRUPHsKkPIMKFUtYLCwxhg5tqyBFFTzC23WBPcCnQHb70ZB7XpUz7lQv
2cLbbXYpIFnBbLgyrDI+RqKzIaE4T3YsDPCL5vXcxrMwEIalPUSQe25vRhOJZWKiAaPI0iSQacYv
dLN4MswKOQQAgQME88NeqyXCOa72sCBq7yWNiFjiVL7BKDqFq21LZ+faKR1tM5IJVCqI/4Kmtelm
cgrzGsWd/WSM32hJpmvLKMuwK5B75+V45ZS22g3C1IPRqfN4SounTDsfqS5Ha7VcaJ1BpXIJEyCR
uPJoLaK3nV3qFY7eaEZeQ/aAnO4bq0FXf6erMKl15Ads+8jZcJMim+Kbo9XtmeitiKXCOHMZf+K/
Lc41zMBb4+AaSABeWEknk4vYLNFaMw7zl1qNHlYuZaFHrnLmvXg652e8xk9cIzQDwPQYqBsgUbCy
P5NeA/xpTiIu5wKZHTrfksn6PtnyuiHedde1lu9qYBTSR9zDvz8vzsc3RqMKsn+QZEEuBmWkU9tX
ZExT+pg0cVpPRZB03hDUngqnKc03tZiOg8CVlc3gLWv7PGxmx/ec3NqPQnmBA46xMJUt34Dltg/F
hulp8VWgKI6KjSuuTPgxuFz0divrtPPthOjfmAElG5uN5d3EqxqCPVXiF6Qdvsxkr6wXkOgFRCKX
zpTLYq1NgECvrSTyjIZHlBMK9yMnl7ROnpy8KWLUrHwBS3DDx+KGzJrYCA7C56wv6a2dA+8ldQ2+
olMfoD8on5BKsLrSL/QKnzHyPFamZvtmuSsrqkLZWz9+P71v+/d0f4O5bMkPQPgGftGajaAGk4Mz
IdsfawN5aqa+QeIn38nU02LETKM/tGV/oxsyLOCfOENxO5R2ta0y2w5pZVZ+2wKvgCI76gf17OxT
vUaWtaUXAq9bIsey40aiBXbnmEie9O7GnJDXqsqBbaxEHpD0QjRG26+jxS/nsr9mWWH79pAnQWGA
MER4SKCneYLMctH6FZzKkGRi1+saRSm/aUEap7e+AbnNuHGgh8e0Y23b2gHYyMuEtvNWkbPlL8Ax
PvrfaM81TBfFQFDPo4Rwuie92ewSxowqNjJEtm7myRvRIbc/e/tCFffe6GR3lVFq19lcwJrVcq8v
xMkdKmePXnKcPM938tb9Yg2OuuhS4gRjBeQA69MktpXRXjF17RSWjpACWfFJjcec7lNiCZRkkAX1
lPOFe9mFozFxwbLnuhusm+q1QlrpWtSlFxGmDxFrxI9cIVtb1MJ3pYsoljYX0k1iAIbcCAnQ3BeV
FwpTkUh5aUyHPkJK6FJk43TR68VXS9FAGyukAHOUOMcBVP5efimhDwb31i62icEid2ofGm+eo97g
j7UuHsbKukEt6s4bdeRrZR3ZsjbvaOkGrCm865xa/uBAM0JzAqvXnhJJ2SGR6icr09kHImvTlcre
UptDat5CzsrgqvM5gO28nl+l5uBJdDb4ZVYrv0okgZpy933WR8CXkzLUSA2OxnxqUfwidy0leTD0
2CA/Gi/RQjY2P6E59pI0SaQ5yZan4qd0058D69BqhLvJN+o2LJuiCkzN5CHPG1gNrauCzCgOtfSK
sP4meckiUdDXPDHuE7eIupGrwFTJrZ1UYFkuuyRKEUsHnW7d947NQyHUTSEbJPNb8mjRaoDxmNNo
TiE82Hkgeuxn13dfLRtBHEqGVYS1paU2+jNrwTnZOfduOu6Sgl7ZtP/CJWn92espkiVLn6qtcpyM
RIS1AblEUm0HWLBAiSxDulo9MxeS8yN9TeFzHLLKfISvH3UGNMeSWQtbmntBohMrJANKBkQnP7Kh
oH6lcYmspRbqwDvhrrfMQOlILjVazYMJgVIkjVKFjeh8ltIg04wWZnnuQ5VIfyg4xMCKBmxhs3PJ
ATUOgPkNDa1+adt+3ptjdsFdOgcuAqLAQJO9a4Emvsvrfc+zAHlqdLsxM6oEA9urZbQ3Stx4DQcX
JRu6HevIQeXZEAgyg3t2anZUOObN5HiHmRXlvp0YvdSKCThWwAiigvQADaTaHlRxMiqtKgbJ00+w
RXoHM5/yaLRqxxdaPlyMyDHE1uDtjXy0trSsnzStJBEF4sDvjA4i05YpAih/PtSdXkYIpsIUpbvQ
GNWLVcnnXqYO4K1mFcLlhILyRItATpruy6L3QjdL40lOfg/qJ9m3kLJVBmLBov5hN+ZFkpWQYGS3
atS1uGB5G4hpaKIRXdBuVl959KtZJBkKV/QKu5sF6PaFSqUpJ2wzmvjW4G6pAKCKlj+YBV8vB9BQ
qLKLuOJTkJXch4bhlSWxmkzrS/iNte+h+22yHwTxyiBjiYltlG89q0YpsGuc7TCCLWZK7SuQTN7k
DWoCVmPeEta/urQ+iHa8qjt0wKTelWY03aZnDAKS6gv81E1X54/uglEV4qC1Bjag6tnWcLMB1KJZ
6hctsAFFnDLzG0p3EFgTU2yazzydrN0wIelq5r3faMhMGVn6Ukz97LtWZwQVXoNnZtTQ5NpzZ/zf
Mg3Z1MM6yHY3tULHhU0vbBeMqbTcwLdsfa12tUC3q13TJ92F0ZLAcgVSp2V7YcCvc2xporQliD9r
zr3DM/cS+dkD6opZSAycHa9zb4SkzkYvsuv+koxmHprpDM6EVn/o8g6yqK7GwhIodVyw9jZpG6in
6sluNl305VTqxpTL9p7bAyHDVdY2z9ZI4yIBh/KQRpaAuGtb9y8GGaUPeMCFHLUDXC7LV0QhI7qs
0jzcJNb8rNMyBa4kf6EaEhXKznd1qt+m2SZNQW2isY3rZmWQlsPGlWLvmNrBsL97I64W2OzvjQmL
nLdFuhmGDvwdSB4FbjU3PvhRj5NlHkwdZWuCpkw/sR2/a8whZMkowha+0eAbJegwkI6KGbJ78Fuq
S1JwsGoxxkLe2s1eT6FtWmSB4ObWsbFamVG9eo7zMhrQs5uzG1xNN2iwLdDzoT8SgTP+CMKuZy6q
gHjmVTujvo4YrQi1tHmYG3Whczg/wwwpEisLoAyd+XUl88Bwhp05pMWum+EPNLXrGwDyKlvcc4s8
gNktmGrIvCgU+Hs47tOAJiUETz5KukDnOUGqU82vkNaoi5dZz2p0u+kLq2L1gNApD/XBwQnl8EFy
1A1CXZFHMLSDmdBBMwIdrdBddp50y/0s01AUbXEYaug5FpO38zRIItnSwq3TGL6eIc5seQMNCut1
IvZLbfdP8GAftDrH3C92bkhha+cRzLe4MXQnO6BoO21nbsa5VVy03bjzaPnsserORm4NmnK3aT/o
uL0yBybWRXG+ANt4nz5MDVjcDRJAwhq6U5jpKjHwCevJMbzOL2fA6EStHmRffEHw0vpTll9k0vTt
UnusRkTBKGu+ECOLYQQS3x2bB8fBGmpW+TWb3E0j3Utkgb4qL982HpAoBZ5cTvoFhcFX9QipwKS3
AuuimRRoNsb2a2K3T5NGd1pbZX7rpceZ45bJb3IEpb4l+f2oRO7bUt85bn7lDD5xlztWQwKuLiNg
ZzzcBGNU1yS25QhUvfmjdslmsECSIg14U5mXAutkPeQpR1bZwKcS2HB11cwzPUDO0cLuhSMwQDay
MODsWFSk28zicWkY6QHswxtioPY15X1st+ZlXY1fegPqL2Ss8WbpdmjGg4ZWz6LXbx1jjltb34x5
VvgWq36a5YRLFo6cNHBTutxv9bwPuhk0ljM6KCaruUxtq/dNxgOzSPuNq1DDnxL0eZj8S1qhyRnl
ERLUCvQktnbLSLelXXE/DulTj6pglOA4+cox0ZKm13deOepBC30nnxrqh83di3r2QshGPuaEie0k
UmS8hj4N87QEooaADr6fEWanbo7akYf7Ih1yf2TAEHsyBZeOyn7oI2APPHERPU17VSLPxtHGu5UV
hf6y2mmC7M1OGvgs7/4fR+ex3LaSheEnQhVy2CJRJJWztUH52jJyA90AGuHp59MsZha+VRJFEt3/
+dOJx3AGDGzBpVXdabErFXs2Z6YUFel+wXLfeUmWQITJQNNn3ofhlxu9jUbIqlrXaGPA9Hwqjkom
hZtVVnVfhOrjCBeZyI2Psd4/GLKfj2MrEipN5IkFh8C2bWM5TcERbEVHPM+9ytupe5h8aSd9O1yb
4LiEZfjY7kS7Ro7evtn/m7uxO1eirZJwVISiKJ1Kw2aIksUGgkvuiHw4unMzBt+LqikNm4sw9lYi
r4I9m3UbOAkm1POgIycVYUDNiUdVenTMMb1LVb6EnLBTVLMEbKitu5KOm9vde4Mivg/99W5oDzcz
uV+qauez8gW7+9ijXZciO3xMVljanbPpAA5YsQJC2JbMsMx4r7Y2qyeDuKq/9jwJxePaF1UCf1Sf
/dVJ2h/gK61p5NxiU63ZwSZvW5GWZfOoxDgkTj9aNPFp9qSAsxLgxN3Ym+v1B1zNw00fWTsnkcYv
A8QBjDmhHJ+U7c8Q0pIPU9nPkGhrCplZZvZI+mqT0cmfm1SOQOphX0fuTfPsTy3d7kognXXBdRh1
7I0tDp3GvDewYVr6qOJiLxbGarxtLtO2Xz7O8vDjhcN73U/439RVFTzqPLai1F8exPP1GH5k35l7
Mpqws5jFyfX1drM69t/aYYCeSBasVD9tfvDRVj9DlxY2D6Jzv7fGX7kV2VE6/5XDF6ntXJnUzY+z
eJm62YptQzz7TZ/DqIGqvXeTGTMRy5t216e53qtMesZ5mbtfkf7dLAAlQ41vlb2ZGWdrzjavZue1
ofQM/Mz1ZNbVQ1Ns5yAasmmjNgCDQwxa/na73HR6da0gzbPy0aaEwlXRFWVmQVozX/lM3YqLpTz+
FmsBrluXdBJ25jFtRRtpt1UCn5sZGLGCXdVh3+mownEWhp88PXwgVzVWF7zB13lRRnoMDdCjZEt6
MOIFNDnBDCeWo/kKfw26bJyvpZO5I9fPLiyeG8f7u1ieIHOiUltxMW2u97c2HZCIyLqlv5q+kZnH
kPVBezM08qHEDBkXQvwqw0gmk3u/GVQ1rC4x+KP+U1jijbfznrQTVMiU+u0w3zeefNYDa+p9KZaE
C13E0TK5sdM1dzWFFfFR6DCpZvYRdw7ykWM/hYb4nme24IxRtWd2BOFXlI964iyDnjnifc3kVHxD
zeLR8q33qXGfzJJdLCM40jeWF7M3xCnU05q1dct2JzIUbRleop7JX4FF4qkueHkQGgQ/Q8N424fT
VgQP0tYJ6i+1/odnJ2J80ALXmHv8DbfiYu71OdKzk+qBah5G/RxQcDeVuxFbg/FxtGZiBMOQKq/9
r1q9FzKEjGsBOkY0/t1bfT5K30n8kKvBiH4V3tqdZaGatK0iM+WV9/xxzweZhXQJ6Udhulgz3TZB
5oNxhDhyVp8umR+dQp8Dlge69flHK6qel7A14rliWphn/zsMatYsBO39Ubl2UgfHNdJendTSN1gc
sE9GvOBkhmAKHw4fr/synf1l+i4sLCydVd05Y/hvcec63RpsxA+ETUZYFOmm4yYuapyKW9U51E7j
QWsddWsw67Xav7HH/rh1B5mxiwSqllOZ310CLiP3CuktErdpYLL6rbr6m5c7k/dxlDwnY8O9t8rx
LNyk6MQNdjHrFMzMoEas1+nbXdzfTufRL+WJS2fVr2HEjx728kMUrZuuC88NZ516mQtdZlNBUNFr
/A9LUJU4e6+trYfYgCqLLb2jqSn/j3F4f1VfuanY2z2eg+C7Ga10aEwjXQ5ppqpeAFFT9EtUYzyb
secbNGp59pSfDWPukXklLP1onMu9hOrrOrQ/TvS1VIDBIBzuisbZb4ap+VgDLsWfxvq1zY9jePHo
iFk3uqVrlz3ADQDEmpY53vkqjcc7riovhUVjeOU0iQe7vo1GDiWrbjnGmWvnRr+17iKZF/ff8Lr1
qWz33BBqi/ulNbPdT8x6fu6Vfdd77pp1RVQkuj2WG+l5z1G/pJZoi5QTfj61wI5q3JKm9TLRRr8l
Y2RaytlKOZyexhIaIYByGjeGtL0ub/AIurRvBRaM7ppZJU4n5YdxXVof9eyXuX8rpj0AMTJeB231
x6/kN7qJwiQ1gu8U1/Ps5HNovu5CRvHs2rja9mFPx0LYeRH9WuV6u45MTfpHyoW8mXJIl557sDnb
exilRucdSeN5YyKn5mUbqi2bqk3FYuNv8nRNA07ZPAc4re4PW3y2vQqoJvMIYZrelUu24HyxWCDW
D2dTtTgrZAm5ZH8fjk+An9kZr7rzwD2Hx5OYcdi1Ob29hFy0AyIIgQWVrk5K2dyaalKpAARMDFQp
wvSaIh95eWHY0zWc7ovSI1kdcvZWnR6SBl4YDaD7qIvln23x9m2C8v3aNrKybqw8Wk2U4nUkfou7
3IVzK5vDvS51CUwNDhbqqONx4bRmPHfSfT7udL1nzdy50KY8Y9ZY/bWaCofgwjDYUPmbOPhJT+12
yxQ0XkZXPnbHSD3RxLxG4my4d6r+xSYO81wPf6hxcGJKfigxEnV6eF5/qYz1RpgVu9eMY0qcSj/2
ohPnQo9RIib/RazMPKaxphVu88SvvSLmEO6uXc8fUTAQNoH/UkEdwUDZUzpNGHI9R0PBMAe2Sf9c
BcIFWNDCUbcjJTFlBUNm8p2NdBi+7PNyMu3NT2fK5dd1g1QT7AwoQuOl5hvSWA4wHzsWFkDgI47U
XtuXhnRggmxXxltv/a3q8j95WE9r1/e5ZQ3Ngzli9alEdZrDScZfXW2fd+/4UKw+HC5WO/hvYTDv
Wcm8l1PwRZVrfcQu37OYztenvVNfIWdR3u4Az2WmaWMotzzg4BpXB+7E2i/TBOqpgl+FrF+rWmaF
6L3EWIMobVZyIHXJHV4oEcShdLwMdVgcUZ/ojeJK3fv32uRzwDL7HRrjxRI6iqN655pS3U1heO4t
tT2819VK71Lfqid/cm8gosuLDbq73exE62XIZLEUialKF1rX+TRMO9vtrr/lOsafsjS/IsNhm96x
XxvaxRLMp688eNv92r3qaINV/XFcbVX0dgQmhHJ07psGoW72n+CuyXByrMYV9Mxpt4q3apXvAYJz
XMwQjsZS6kRZAvt88zVYHPae0y2JnN0kwMyaGUMH2FXrHV5d62YsxvpurO+1aOdTJZpX7MVbtimg
RDhap81mYnciK2mDmo0RO2SsOw1bOnW42dyScIk7vXR1hJU7sHVelQ7zjGASjpixhxZ4rmkI0f5E
O4dZPYYR5Xb9NqVLNYgE70SV2CYjAmlYKgTc8XncwyJb7JIOyqpYk26b/dxu5Edl5m1fuPkSbIm9
AHFrx585nTAXeE1xUbOGw/ipMSdNMW27c8tyIIFtsPtxrlv+zdbw5cDpFD1zBGeNWWClYqA9b2c4
I+/WKeJhs4Y3wxYPlLgmBA9+FWDll1AQVCHydb/Ny7V0W4ZKyFvLWW4HTXDFs3f3rurMa1RuZd7J
+az9bkrXHddz0xkcCVEX5rX7UPf1JyOAzDfM+n056Z+H7rexzRzmdrHjLYv44ngtioslgY79ij4y
EoBYfvYN7++r3d1btFbHbbcFCVam3MOaceHEuKCrOdnWWq/Hcdxgyno154ehmi4NXNCpZG5pg5V5
rMx06T+BynApuKu4hqq7M6F0qac4hTzeUTswvTuSOv+pvgosG3C0G18iVe7x0FTT7VxtF7NN9xGO
SU0gLNo05rSx/c9+aPYXmyy428A1SfEeqZnT2QOnH937aGv31l2w4liDlWiBwXYK42AOnEsQdp+2
ZAMJ6LVworgbaz/Tgs6Rbulu5uAowFOKQI4bPCxMuMFg5IVpFrehcUKpsuKeQTl2De9U459I7KHr
b6zdgSrzQDNusH8pq6qyRsgh3jaMOzasvVf3awYQfJELSHjb53c9zGO2mRCdvvMorSuW+q+t00Ye
dPqh+NX2bpMrDDG5tRzNY220y9nv3G9JBgWNpgPdhY64aOgqw9BorVPWw09l7AhSiW117OaQ3k0J
oS51Vd4EC892ZJbv4wD/MelR5Zac55sxbG/0Yod3lAkUyezvBye6LM8Etbjb0KuZxErGELe4NGt0
I0m2ZuFBCdbk19emD3O/auAjFZLvXh5T3tvyvizU+75kk1cvT/UQfIwVH0yxDg+2X+iLMkaOveBt
7xsX274zptVQ1+dJyhTnwYgIY1uZJLSgDIJ7jqzOuihoHJmGTCx4bp2oge5rr0sbHAmY9WkpDjsZ
jOXWdCW+/N5or8zjp4guuZTbfI1r7/hCP8+iAajfFPZdaQdwoxVgMZzHVK4DF1915FqE94NG0LbF
dCERBg7XdnGzTsNHaXn9VfS4yZArDaXGRLT2mISCZQKqVLk3uSJZjeLsA5rSMmLQAaCbj8vagEit
MD6wJ1zbdrbOZsEe4RDrXO5tIa0NWHDwk25+PNTbb7PrvxG3w9xUh3/+0ZCDxojufKvQtx0qyqFw
AR+6+70Eu3Xn2YQcpcnN4tZgNrwk5slHB+tna7qr12q6U73PurBozxSfDmpW7nsGO8M2C9auVjHW
1jJTtYTXY6CUIUuPPcQuZI2nYJO3Xkc7CEwnq8DKi45+tDAfWhLpZb3U/DGnyvUed18NJ5sd5UnA
FxGyJPLPs/CnTNfulDoCbt1nNJuXQ9wb1U+yY+EmBcS8R3dHpbe42BqReeseK06wn3zJmK2eeFyK
ccmXbVPZIqDTNQziwaPc4oqNjd55pWXutwqOJgvtFWBUNIzD6KahflhV+OAts5uxeeEc2H6V70eH
Dl0/lNW4nx2j/MSIRJtRA/MYdo7Kt8rcUoVhuvbEv4IVrWm3NFDNKzRwZe+3Rx/c4fMqiJ/gFTDC
YcvMatW3xwgCI0Vxu1k7K2qWKj5mOT+GDrfputD6PRxWPrvaSGq/cmjcA6IdKoCGEoGfzcO63SHf
bXdCeC/mFDA2erSy+r54+P//7WbXPpSnuduqjMQWLRHdkfL0Wc9lGMgHuRyfKB/9nRfBuMmq9/LO
bKbUhbGflWOeamMWiW95FaFCHHPYkJAGS2A8cwEy4xG+dsuMzDNIM1mmKDWb2UBbsPZ8H9DMmZs8
NuRcmkoigC5GkQxcRvjt/sgDzffYDBBRIbhN+dr9WPJXQbVERNVKQiERz+7QW2cky9QI+lM0jDTr
diqR1cbqP3ekNsFUMuczd+IWes5YvLcaNQCZyngp5zLvB+Vc0IjsN/XXndSQuXRuwq8aNLk4j5Md
XoZuRgZvtzvZHNcuGoLYdEn0b/thP5p79dX3awJkC/I9mJarwcF30G13GYMfIXv1ptT0P/iuczeF
6sZeJHzVgQkMDwH7SlZneN7McI8tpURiDVyKhcTk38uWd0oYJ6eL/plTlADzT3pY7rB5ereF86Qh
/05bDf0bRm6d7kahTq7TwnhJl8lJ7F9gtdtjAi47Sv3hDyhSbTQ36z6q89ou7w1E+6WhG5v9SyLV
K15iwwTMlO7GgghXOhecx5d2HO9rz5jjpndo0dEiL+yIGw2HJRhQXhcnGrNpaOEy2AxdQf3Uhn3b
IAmM9fHU9OKfzV0Ql1Nlp/32M1V3Vzi1Z1dWQzJPy21YWweGOPcLnSApzWZPvZ6BNVz9d3+r6PhY
0kDM5UsZVDIu1WDnq9ovvmus8TzMGVMoGdXgve5/VkZr12Dk40Q9KPhyGut1HQs7K93oE+NgRung
ltXNYEBz8cfMojlyzwBpKtFiRmAT7Thb/Hg/yuZpJu6NDmR0AXs5Fuehr8gVWPPSQORjPHJZg4pb
s+QUdv6W2srwPgZxFcog7Qf/0+JbF+9g0iSolp2ll0Y8iX5Jer8+m7WNUirHX0Hw2u0u4MEQB2E2
g2676Cnolu3UsCIB9aRIl6i4CxpStRil90S1fLlKULvRiJcBx+4UyotlR88YTpKhj4L7afl2huhv
WCDh/uoUjr4mvOtHoAHY4S6o+3tzqCBQBBJFx8nCwJBFjXurjOODD+9InG39tI/6WbUeUyWUYbyP
zh6vIL8KSqZfj4s5y2cxouv36Hnqx9EXyPZdOf2FOyW67LrJW2f4ZNx9bWpbAn4rlnip5g7r7bPp
l/qpG5FlbXFayX7GRjDtP/Ft2i2bMMjQwWiD6pjmxWAxDs5hGm0MHZ340If53Wzd/cSa9aS1KxJT
LUy3M2SjYVnptPF6aj3Ut2oOomwIHnj142HzAHQ3AdX6l/rngEYjvEWPqrLJ3YO4qdSHvxJ6Dt36
tkL98SaQozTwcQ2H96ZKO7YR6q4agD4c/b2uvatdNfrFmevHYn1q1LYn8IcEVsfjTbdIRFruTxPX
lqowfE19l4wFJYVDcyvQbmMRLAa/aL3dBT5ibLxwxZTC+vxCZ17hxLvx1zraH4XfwFQF4V9Fiba2
7eXi2qvKZgg5LeR62WvzfXXWn5/uPWIuLLPBLa7lAp4oguK1x+c96yKIRWcteaXqU+f8+//L49kf
44aDiXs5elwE1opj7KJXVCTC6b6Nj0flERtceO/qF1nWXj4HTyxGyA0d8g1uYAvCtfl9OAdDiTCu
puEcuXRC5Ed3NE9tG/xCKUNg8osbWegjbl5LcoxZVdhoJcPJP2w/w5HBrEy4tuz+mFvzu8BZ/Gl2
F0BvjwPchT1ceKooMMKhBJaOwyOoU43/j642rvYgmQL9r+ii+ep4FgAufNpNaDxHXteVh6eXek40
H+62Seav8U332GR6U9CwyBKEkxrttxaJEmFej/2dM5e/irAn/W03l+rwzsJYYIwlnEj329Ly2vvi
265b76rWKhXkqS9d142xMYa/4TGPeezixv0U2ojyqV9pkFI15TnbBKXAAzK69V/Rzd6V//RDCWDy
cQVBjZBcKWRXssC/md4Kg7j4ED2NDdhtL029qVz43bcTuOrUlwOO5tXMnB998bD+jCHSvee5j7zH
HgW4L2uhH1wtoG1I0nRH74Exg5M/Wh/DVr8dZX1XqPm7amDgQrP7RtB67L0dvU/CbA0DQLnbC1R9
8WI09pHunp/1g/O9scNxjcVQ6NyNJJPCoM9iNJ+6Tl/LkDrjoVSvOOjeSH2TsVYew6uEatn8BOL1
d9/JIXNs8QqzGS/rFLeFvaW2DdcaMbPj0fqs+9eNxxTR7ZMT7UvjKeK+8Vn2POiTN9n3y8jzSuPK
P8v6Mi3G/YlzO4atVjifwNLaMDFUWxcXy9NuExCeskHe1XqX6Tq5CFnr9mkIfdd500kW3b+m+bH5
jWa2toOdTEX50YTHkIZMJtAf+xFHNm4rSUqrVM2GrrBlfdjiARUDgpIneWZNFNrmKeyXl8Crc9/5
LVEwrttCQ0KIASeKunha5093BcqPfjtyAAhsYWwXSRDCQbB+EOA5hDBGwmZ6ONqbVm0aMzbv9TqN
2WBabJ1Dh+zbJjma41cdVGkBzHs8QLKdUekU8/mjbBrr3rOtczXYN9vODK7LwIgxuMiLJ69kF6Ik
lATSW73gdG5WM93LgcW3onjpowIxyv3U2mjz4UWb1BmPmNFAZ3SIYBVZd/M0OKWMe296dmzk6aab
Kw6qkCKLStaxgWq9zlGRHzV5TZNRrzUqZOmgRcIjyrtR40DWruYhw4m2yB7jjGncebrIXa+pmL5s
N3Vm4hUrEJHIwW1vhxo593j2ZceXg0+Twepdu/iJuqhnV/3YhYjqaC7HXHBcVjjmSoEhyI6XoKKR
BN9LVoko8Vs0PKM2WGBcYuQrRctCtEPDHhLoicMiwlkgf8EgnLhWnQxlnqepPaaUTXa/i8K/8X5s
PEP03oyXoPewXb7undWm0+x4SVNVuDqG+oZM4XEKGvtFDOYVhjbR5vZ7NG1sS1P7NW8YIKoNKE6Y
Au1EGy/jgXk9WpZLOHS/h00BOPz+zZPLq+AwyWTj8Fps97tzzRdPSWzec/3lWHNaU4lysnpqzwCr
J9fd+Vyn8knr7l2NfpNuJU1TrV9jAQyXW/puTnvJ8hELg1elwlT5+5vp+owi/qHOrjf9mdqS2hoY
/nHBJRs9euyUT6Nit6+2pu6v0nNKl+HrXE253ao72B++87rJHKochiB0YfK8JYPE6HMnbM4utxyZ
D/0gm/mei/1KGAqCJkALPtgwwZWhkmiR37sbNfFk93ezhRnGm505l3Ick2qbOXJaILEffckK2a4O
6hYT2fam1ogVQ969wT6wE9Z3nomu7mIxRWQPOCbsolWZyfSc15XiNDDB9VVXJoairHBvMe3NTR+X
EHc8wR+ddzP6mCT2ZfYAWSKfhPtvxY7X7PrFnbl5jr1FMZ7fHIdtHT27R2w4AlKMUMc/hkIn+fkf
CpeKbS/SF8ERUUTWH5P8rNQT7kAfj03DlYCDMnjxZIWp1G8u7Jr+G87FVfqRdzNtfHv62wA4zn0n
HzVZ89SkEKPBfvNSd9Y9d2UqZty3ARx2xUzV982dc4Sf1Wp9GPhCgIIdEGH8z96YK2dERzkdYPPA
v61XRas7lSI34g4HzJDQ13BVS7tdrO3CA6uTqOHjNAzCaZXmZLcK/8sucD27Z9tz70um47p4soMZ
Q1gA4TkaBqRG8O4aIxrBVD11HpzybpdgzddRHvdjY1wJg6RjE90vP22YTYF/Qxa5Uf3cW0twW3Ut
LRI9twP6eDdRobC43I222eIDoYHLlgKbivrbYSeMC2LSySg4SxaaGXJjrBi0o2DOAr9IfKf8JolI
7s2Zp6wLx7fGrWhshUZNwmEuTzXMt827wmU28pj7VdIX7QleyMnsrvqDvZx6yVnKPDRoqhVG+Ncz
sM87RpBuNb+dh7o+2/Z30FoALLHY8e+6nZ2z1Keo9CkZLP4IgHKoBuC+6bOgRmRyCO3EcD0jG9k1
NOoJlg+7sUkUOo6aY40XOFIdQe2bor3OxsS/GAvqlZxpkl94RW7XvbilB8vUWYytvZvuwhx5edPV
nNWabXwfWon8Xt3L8ec6LXJRrCjM5nTvHtWP43P70s7+EA3uTR2IvCuWO1uXf2lq8dHLTRo7SqSB
Gt6ImMCXDvSXOyHiBP1bBzz5eUvWtO3cbDrc130asDEFLZt55x5bXRk8qinAaGcg/vjuwuFo3rkN
E7goNP0UFhvBm+iv3EVeShtQibdvGGCNJpdtmOjJ3uR9ViO5ZjkWp30yL13pnmDDytjUU2pj6QZc
Z1s0fnlV+xg4jKbdHv1pVr7+Zj9tmY23HUM1PVv9/lDaxxve2j2uRP+6Y+mUi5F6wdZhvYCIsIgz
sgUqb8cudd3ttHj2kEzQqoEhU+DypwaMQ0KufKZWjAnFzxfPFImAOs893RJqEycC27eWr+6GLbQQ
8spPk16Z0XD+WhPKn9UgUZpRGaaIwOOwvjjLxmWhl8TF4zBr/SVNrpvRuvqGS4VJdAsVk8xKwZBr
Lz1s+71wxyxiLIpVWz51lW/E5aB4Q7VDUS5uqr2DNDygc4S3u4m5q+Om8fmbA2ydU9k+LA3EyDzP
r3sL+ekRW/hB63OoUsMePFgs/Exe6b25Rdb6VpvJ3vtjN2jNy1LBYe6PvuDa9hYCA10zcyu2Pd68
rXwyGqxBeHAeQGAGl9f4LhcfRnnZPlTl/HG6+UO2hCBsY1zjKooY4ybWFOwocNQHQDXa9V3ZVgMi
1XE/VUXD7LpzCx7TP9VJUhnFesbAASChmCBnmestLdE3i40duEFsvi1+VDcyMKPfnRF8OC+4v867
XX0IVNVYKtYT4GGTDqZ8d/D/thHslzHzT0YLnVAp676JNOGNefucjttKBDXOuvlpPSyb1puAUwnm
bpcOmR5vvJu36b+a/Gai8qr2aPTEX5jY7Acxg7ZNyYvn3h5C4HG9ZgQFPmm7ynrVNrm5iDEFD/JO
VFYuQnPL5xGiz2d1zyE/tLJF2uO5qn74t5b1Kic6AxJdoE/s73zeQewUtp/qoCJFVIo/buM5J8en
Qm3HKp6HLEIYjeXq+oUPjmoueM/vtxpPbuEycFIS4xRhmHuxxFF3IiXE0DabVzPab4SDj3nW+y0K
t+ALp14cy/6xyVpg5qN/XIaWtVOwSjhRWMumOivbSpfXc/DLORmtdtluNj6HxDh4W13/CNOWZ9su
Q0pyJqmzfddBWnlHXomPsHK207BjKvGsAtiI385sxZctoiAdAK+8WFwqlq6zpf9xnuArHAKyBkWk
34z+XxNKOzcD86Mf3KwbxiguhqbMy12ycq81oHuNez05L8os3vrj/6EcuYEp9b99cd8HCesZKfWP
oGzCogL3k7E68RX9Xg4D6QajcLPv8gZCnjesxUomoETiQ47/lhLrhN1cW/twEQ8gfazds9CcVWaZ
tX8uTGypYxmNKVu09kt3dP/5unvre/uzq8z1ot6GV0OT0DAaMtXih7Ypxw1rnSoSZmOKggKMfnWp
sYdrDO963Z7tQY23zfarW/YjLVHuYnlYv2Zbseqp2NvEO8L/tIA3NwiJ5a1XoOsUDQmUQzXJpOxc
rfbDUfEZy9n9ds0JgReXbu5sVEDL/h5H+Uybw0aVwHC84NzsCHWlkGo/CjqbDILCoaQdBciHuJS1
9+8wQLTl3togoQFHp522rb+k41Lkk17+9eg8Ny0RaIwkH7MDoqVG4qInDkqLiHUSmM3FQcR5BgL/
IVxRxoZHwBpLBxVZE7ts166CGWR7kOWwvcS/sin6l9G2f1rekGUz2NxiOfzAGs5wXYh37rNzs5fc
Ocosl3xfojc0h4u5vjTranEmMk4Y4nOYXRYHmIdK+rqlOGZ9nO3DoakHk/MEb5QPxOJsz2cb3lKS
C52G72UP9rQZ3TOIBp1V9Eg7OuBs6c/mEcFkr+qt7is40ppnx0fjkwyZtfHVm2ltHtSJBWo/Gd2c
Gg7Skz0eZzV7LmMu+0xb/cnsiz9HFn1iYDS4OSpasFaIwN6U56I7yNlghE9B9V9VI375RytjagG8
xGq6j8Uc/dTvyxGS0zDAMlwGqyPPxrZ82IXAPSd8fq51oi4A5O9XIhXOU+22P2+Y+95t+3+MjRhf
pzHMectvDSivq+m4/5jkcj/CDzcjSq3urVa9OtXzgMHKyygRvfWr49/qk9qIvP6jE1CwpI/e6OPZ
kmOhYC7oXbg5i3qs5mXWPpoTtjc6ksDEFAl5cwmHQsVctvBDU/9/jJ1nb+VKup3/ysX5zjGLmcCd
C3jnvBW2QvcXQlKrGYuxiunX+9k9Y8MzBmwDB8IRpFbYIotvWOtZZklsRV0OHBnWe8lu1LFpfLXZ
vkSVfp+T5OS7Y77CxrdFSfUeieqHG3UEJQ7GskaHaGM1Xc54HNdl1w2r1EjWif1hWXLaJbP1c9Du
0zCO+V0ByvcX1Jajjy5xnHZRYj6lgXL39Tgyx1Ongb3gAouLCRYuWZl1dzWryViKhv2QO3OHxZWf
o8PKs0NtjjdRIiMVkXj1U4J3FL/+6GGbYgNxY3q6rTvW1kbfRIu0d/dJLbfppOUiGJHe2HHbHny7
evHybgdzqViPRYjo4Njb1hmLa7Pl5phWc+mxKbXzQyuadTewy/DEykoZGGQoOnEg7N16/lUU97sK
J0hVpNSpkVY7ZQ0/i/gGruDLCTqMM73Klhh2D47JvCxBPHTSpozuzwHizvvuYgSXBM3rhk1VtRnb
6RcOdIUglzNKH1vbPZuZUWCFYVIkEtAOmaBbhn+SrhubV50dkrcKy+q7xzJ9K2e4jHPDVMB3ela6
qY80dZi3jc/dpyeq4rH9OeoOR2vFGFBHxnDnAUzL2hU88QIuUeCWL2Wgz+FKm5SwQ6SDvQPE7SjZ
a+XRHB1tjd8zanKIgSZpY2GxE2PVLZ1GzSc7j1fVGDpr/MK//GAIdnOenPuYnX1bhe5aMyYGyDay
SjJKVpe4yXAezQOdcfA12K299nLzHLA7WSRQXpfuyICgGWIeqjx+t24cu6tIS4CcKsJ4JgGtNv7Z
TJJqrTKT4i3pzSPKsZ2ZIwuYQrmfDPdbRJRMhcP5nNp00qpYICRK1kxJW3YT6LpzGTvLsCkg3eAY
SmqDBitul7Nf1dvIsg2KDQeIeUT6he3+cNP7bE9eVI1u2a8JMLWD3zGbabZNnNq9xP7EOnXbgfZi
zoyirPXFpo4RZDA3MvTc7qpx3kCMck94NJ+ae3GIiuPnUNVA5HDBs06Wx/pJ6y7ey/vl4ubmJVc8
8HJBUegMZOUV5oiQMhSrARwOHn95jhweN+nMFCl1lne/bjW95bHRLXVfsJOd0veqsMvtPI5ovBrz
XJt9uwhjn79a+EgFgY8WxJVueR77Y4a3Q+I1rLodZqie4Va5pxKnQ+jGj9LJln6GFJ354yHq3BuO
J2ftFPIx9od3JdllMUorF4ajeM7KdtWW4aYwkAB1pk3V1nUMU261e4Hk9qqNmhYuiHFvs+a1y0sx
4RNH/02vYrCmHqGALDg/3hPLgg/FGrJE/r8yg82cpz+6AZPPOHKNI/+IrrlqX5I6fOxzz11pW+I3
Ozd+cO7yz77GReKiaFCdvNZWcsHFi7k6MM1V0+fhAeEAR0e2l4oXPC38LwuVPyOFiSXmkLTLqnaY
9HrDgtKsZ2AWUCt5m3TcKsvZoYGCRgmGoIzpu5M5/OwEY0GgASlDGWfRJclzyQ2xKjNLMhgiU2Co
yJbJXUl1e68lTJwYqf80qek9RAi7hIRRLAeLNHHVnJGVY2ROQyr/2WIIaUVHBPjmuittk2U5t7/p
Y0OtkSgXyWekDZ4v3E7YsvnTIZDNVpPfXikVv0s7KfapetMWPs7RZtJCT3/fxP6QKbbrBGpypvRX
j542J55mRMNWjONXWNfwQ6TYTWX9ZabMoZEzuZQgxfcYCmhZd41SVeZAJwE3WD2Ba9FaORmEEWa/
HbclU8H+oduZiSEXaaNf4kbCPaXPsvurQWvnjv7Virv9QI94F64/8vB6lJGHZzrZJEqhgKcqpjX2
JF1xA0bFteJtWWKXV/MPeHRcHPxyNCO3wU0vRW3BD/SMN8/aVzV72chB8lLZ8neezkhb9HTuu7A9
Cnv86kW+79BeMWlW32ORURPZzJ3m4gtriFznNJDLUrLEdwShAq72AP+F/VprXtvxbCBf51uH3jJM
eRLRXpcyYOBpyGhV+s80HgQ0ZWCRvBk/WBg/ZK5wlwgzmAvdzQEc2eno7tyGDVQhy2vUlA/F6Jo7
v/uFyzbi180GnCCmfocpgRDG5OnH2Y84j08y/eY0dMmzYVIztxxxfj6kq1jjCrEZXPXg2SdHMzow
PotJvhuS8UGajrcmBAVjuj9Tx38q0cizUERfL6dvqWmh3eLoRQfp0hP15QrbNxceRvxFYyY/HPaK
C0u3eIwcnH+JfYyzeE3P+8MLvQdNhs/CCveTF/+aJ9pjJrFuKckRyrOjF/rLdsyfiBVQaxJSaL6L
eOEND57XHCL8PYv7pcPEbNgWIdI1m+uYuelqNJS/HnGCLDo93pvFqEEuPf1yGhLUVIL6NkmPKq7b
FUvjeOmNn0y4F43OX1GU5awZ0t86Kdl3zIiM3WTfxghrp/SKt5WNN2O/OALkJzWPHTS2E0J0J9ia
0n9SKHM3tgWvtrkrQBCAWvEsFsM0LKxe/hqiAmeCLFk/O0mLrmCD60MM7zw3FipUzPnxKSTO0GxM
FPOM1X/j3/59D2WyTaSw3l1C554jBJCLaSx/4jN6HD3m5BGSmKG6NZHnAWi576VaPCuN4edoUvEG
hwZSIavqvqt2ECvELTuTMnFlQbOBM96Vqzabnpo9TrwelPCMiCsUz3ZcvxQfvVfHy6piAup2HGN9
6+I5ZiRVTP5FxIOxnuzocZrK92aOrlxF/Yr2Va5rmlAdNuUytKh3+7jBZVB2i9pinzvMap+b6AyY
bGZcJ0gjxrv0IxHV3jP973xE6lj3nKDegCZFB5s7FwRTbUPzrBPU/MlHqmb8TMHUL8vhcQjbZEU1
cmkq48fYeN9hmgMIqATpbr5eKct8bL0ZM2+tV43nbNqEl2PGihM3gmnSoNdDhyp8thZBx53uPKIJ
eIwqXsKeW3VKOEZFU+0DNV5GTIr8qcLyTAvYs/rwDR8L8KjZSdN/Ov7wK3IbGgrdBvzaZ6M1bmMX
5ZtknLH/1Q+mm7CjMRgGZeF7mlbtcUSNnnUsIFVLn2h+KC//TgIWXqOzMQVQnvljwmGlrTNnvb/p
YRLQuboJvuSWJxHXYNhwhxf2EALiDFCteRNYga+M0eFiapJXzK3MJ9nA37+171mvdemfBrfz1xOn
wXKMw4cBJC3Sq72f0BIkIbww0YVHnmzE5sjk0w6wH4AXiW2EP5wIxy6X9cYt2OZag1oTy75TnXnR
no3VrXzxofMgX+/wvDAEZ0XIFLtDI+qb6jOj58Rl8kI2BQsz13oFM73LLaVWhQLSzR9kxnm5aRW/
Je3dDl/xgt97WLt5f0Zj0/yDiNK5u1az/neCHO5Z81L3ollVeFioK8c3MNq8FsEskBgsZUOt0A/q
MejqZO3ciSHyPmOyStqXQKXmavCQX+QOPr8Yh7sM1wiKWBo63mNlj+6qSmp70QkVU9CE74S/iUXg
ZjGeii3r+3SLNhVcBz5ThFHWMkB4OdGISwPlvFVi6ikhQXjV2arT33k1fSPbv0gHk09cLFGMdxfV
66eiy65B6VFo4ZoLuZ8XtiXkgsTmu1zpfrsjXB7STe0XtKW2atb8ephOXARpdsXOfjo3U3gITFlv
GehAeSKEbV5HVfw9ReyF/Xh8ddJkVbX4FyWqgWHKthxHD4UDiTvoL6jqV2gfr6nRvuWuv40rWWzx
p7COs/n5Owpa2pd0a9qAe/p8Zxs10vOuctedj1WkyUtEwu4HWx0Frs9i+TYU7dpHipROmVo1UxXu
eouiBQAxPjARwYJOcch4Lqg8KY1VyE4b7Eq5qEsb0LTlZuuk+dV780fAzrots29hW+2CtgeBkAvX
Mmi4N8BhUuy1eDkmP1m2g0rWUENCnz+GQK67onuX0CBpA2rX+RYqRwKcee/ehJEW5V27NbEwXiq0
7l7h9zxug2w9AcGXBvQwOy7ZERfIgqZujvaFzi8NFtgVW7NTx9EVC0Oeq9pCxOUFyWFonf4pKbDi
Gqwa6AbDtdGY3RZ2yL5uYBeEdROupg7OkauN13mQjDYb+aZkP7/YCHs4MmRqUwbXFuGJjNE2Vqfe
0iw7GKmM3sNjAN9hm+vIOUyHoFjlz61ttx9FFjykWmbH6LOHdoFjGWsochmxH1zWzY5xHaH91dJA
TFRGxRpjzwaVVnzSTbhUIAwODnlnyEMSsS7d7FJpWcBQYCWX4LUFR/OWaFCDvPA2ZbpxtV0m3aIq
r7EN8zTQfXJngcktI6U5b9l6pTyBihmNRDKaKFk9G/x7jDpciHqPO/0TzX7Iz+S+0KtDlGHVnDem
5BXTzj5zH4Vw61OMOWylSSCA0hlkR9crbsqlRR/R7csqv4Jb451xfGrLcrhBtPOW8P98Vk85Uv3U
645+4p1NOp8Twqtl5cbGuQipeRid2se2Uaux1p82MMUxwoIWSCb6bS/NS2tRgCJ44qEYY8zHw0BK
jV3PZ8ukpTDm6UUPj3eETZ45bzMM+mdGBFiUh/AkG8nV7hC8F7AsbEEvrgyVj9uEDfRoWfNyUvKe
x+58xYMkoM/OBRrPyDlVKIAWMnAe7BZqylvixd0jy5Rk3VhFvyZlAsaLNovnBMl8mbuYEtKwfBpp
i5sCtIUrvPBojexS/WbkJei65FgJyUk63FK6mGsx+84FE8PB0OFt5jY8zozaChHtCjbZIO3RROsI
nTHuSv1ABE6JNYzFFcakjywbr47bj5DcB7kaJBKfO10Z+lC08jsGJsi/WbY49sUr7IYyhNkWGqAL
koqICVT0FeifbsPpYITqUNFHLqquDvdmAEIL9SSZjFXB3t3rhkvpube0LaOTFGm39OPkR5uxHgLq
Rs82g8Wa/ICv2TkM1Tokm13rbjuXwURC5gVbyOkdPMlDmOriGCq1tCMGOcZlwB1c5WLYigjppVNk
X72cH7Vs5lNWcc6rlBzLaLLXKVLqdgTzlARckpbhT/vYA8nI4hb42m8AWs3BK5ntairFrahGiRJ/
fG+rKLu6+NU2o1sS51VURbC2g1LtcM+iebb85om+lbmrA/a3M8tP+CQDx3MYXDazYX5CzimPJSSn
zClJZmUPt5WhvqcZhJj7rHe4Ua+RhQqkN53TwN/iIZIR44pElKupursfAk7YKI2dddycuO3NgeYu
n0bjISwxZJlde+zz5EIVFl2K6JSCEzjBCMuPKcU2f19vhwV2JczkZzQUz7HGUETGAoQLF8Si7O3f
ZkEnkpr61Tbb/piIdzUJCVNr0G+5DV4hNyOsvUzk/YiexLTUWdnNusRvvEThpvZemNGfVfWhrFx9
7pUzPrplQj0D2isZKcfbkC4T5yy7+nqA0OCwoixNpz/1tb/jcWidxRB0T1jQ92inDhYzTnsW1U8z
mZb+Dz/4wnvkXE0DKgHkOLHrhyy/MmDMhqBau2kbsvUeuVNL9xcJBc0utIs1pkb5FLlleRoQ3cCQ
aJaS0eZraNQg4DqD3MAqn7YEtfnXwOSChAEjAM7M46pvu+/eEW8s3IO9W7TVSgRM2VP3LozPEHrN
KLJrJC7BVMdX5Ga/VFSKreXl51rN8dWffrWWYT4alViVOrHpfpkzJJUWx9Yg50dSAhNMfPd0VdUj
w8Ffk7SLp9GI6dLCqcdYNCButjZGHuOXUtmtDqG0NGGHINwAG8CzkyfOocy/5ZxnOwq/DDugUV7y
+RjfHa2BqxDCUP8uSpso1zCrj7nRv7LO6ndp4GzNTIYH6+5hDJGI07FlS7uYkRxAB1YUdQ2X3PZ3
rsZF2dpMALNfdTcMR89MKYlV4G+riNFeYhvDVTbJb9Nr1XlwbfMG4QH/yWwzDY+t3Z2yuXchHS0Y
XVIvei0rRltOe2HA75rMWVxiuqXeLTAIsi9deRFyWQcBzDJnqL/qM8e+evVKTz1Zen75hD8G4Shq
ZkryfEuAD+X1P4aaDPvuglTRxdh022ghLHbeDKcumA/lJggARgMXGAhoMV7S+yp1DpoWHRzPMqUc
86SCa+eDcoE0BTk3fVR+H17/XCsCSvj+j5PT1S5KLOPF6vgfkBofPJE2EFOCZekZ9ob196dlc1YJ
JfTeSv3hYNroKJNkYDJfoSydEuSxNk+hMC72iL4LqtD5vrsapwM5QJsYrRM6H/u1wv40m3cBCljn
Z42ouu/tp3jyrS9Ko9qq+4NTw8o0YYmBiOPanp1w/gBxfAcHx5rdvvzuQiz5bQ9gyGtF+1hM2Wsz
lwT8mnDK2MwvvVr/yOzxLdMRTsjKfx6CxD3MM9IEb/hCifgJDsrcCnYsCxTu+TorRLefh2w3C+ke
8CuLrRrsH2PWYunzqwMVw7yKavN50Jj8RONWJz9g9CoGS60DJ36zRliudsUAyZKsrSRWKR90CFav
oVtSbXYLlTNGmaWXbbPECOCs1Lekr1GkVpFiHCVb9GNTePzzBlPqeqhA/lthbL+0moEeGb3pSUbV
oS4sPIMGOgw5R+26H4mrMc2u5rvU3j432MdFmYPWVFlIG1U4Hnqxt1Cn7CIvZX1356GYIV7WCjIL
GmImtITOyAWT4hevyNBkjumD7pSApWswDhHl+1gMwdYJfimPRwvqFbB5VvgQDq2LqYC8q4Y56FQq
DxwSZpmGf7fLy/RZFUYNIjr/MbXaeGhqDs9ojE66L5+9aL4Lc0cHnGmq2Jo9pKDT4mTOj5Yqv4Jg
NPeliEGoMHftu37XhcAHsh4mnh0zkS9bFnpEYG1DpsuXqbMaVHnBePQUKyynj49dgva6UaI49Fbz
mzNbF33+4ugq2ZQj/YlywsMYi28nRGnPisklur1Wa0eNjFuryxgF/UOOPhRn9rYJMzbTE55dGIWI
WpD7x4Tj7JLG/RmpWDKsNs1zgvyaPKqNKPC9Bi6CEwTbSUHSDBatcILs1+q7dqg8Io4K+INfczNc
jWPyUwn/zfBZwkD1xqMYU9SrOGiusu/fAPbRIbgbctj6Tz9Eh4OmpbhJrJ40viI+eGZ1yjTNRNxJ
79FRB7bLGOza7CR1/+UNw0dZAAplkjw8oPYee9XfBurZqWnHAVOluOm69Aguc+2THvpj1qGbBzg7
AJnR9q3oDw1jarQKHTIrMczXKOCZi21frF0nBVEoWmvlRwQZYJBElz+a3rXEW7UccZtkfW4z9rUM
dKlecKQh/RSgRoZKh/tybOjJtXEPkzKSjy5AKYNOjfs98c8dsiwQOz8TGb2WSrVbRwf9vnBZBQrf
Q/sfkFZR2Jw8Xgj+dvS3IzpQtFSNxMOXL5T9aE4zeSIug+6g9bxtN5VrNSl31TOwvAy5/SCH1Hkm
cYV17DCfqrijLJz3svH9VTiL8UG5QbWxACMicEDC5ec/bWqFywysnKrO1a8u8H5cFHCJOh7CCwRP
18FEultN93O874dDgB+MWio+hCLZAId5GIYEQUk2XVgIMxVqcbYYkdeeWK4dWs/wVpS9zSFooIla
rpTL3KS9TScKVTwjzUlnabW1Bd/WqQVT164pTmA94gVgJ7mFnoCIZrTrB2BpzcOY4671Y+tZaGQd
TobzQadReoR+x9NzmmzUCLl5RNOogWuKh76v5MEuH/Nyqo6xebdxNfq+wFdb05HjwphLhXD55idk
3KkcHZZfeD8JK8fzlXUHsN2riWH73sMDMctMHmmFuVzM4s30YQS4eb4jR6ZEDs9S4F48eHN5oJU3
95CU7Y2j5YcUbnHyXFvsjUFs+4ENJ8glFpDeSB5Zjf8MZ+e4KEoUMnZ40hq+nKuiSxpy4yHyIG4P
f9yZhipYtWGsWTeIeVXbhBHSSOEUbGgulP+h7fSZ0ZDezIlatqyfzlhaH13HrG6UlbhpxQlpDCKK
ukR0Vep6N6r6pdQEzHlTyIknouSYVPWvFFM8NB4IGv2IoSK3/UcGBvFBeuYPtghMUs3klE1Fc/Ms
bAPI4qvJHHaFIQ+yB3c9xvVlisQl6JT3NeWnAiWrlc8slOOzI1V37Gf1gDEbOsRgvTEL3JUMunI8
nsz/Afq2nrsf/eFK8tixarL9PIXNNqbiXeI99OkgjjbbUC4UbR1M0e8yS+hHSZGqfPHcFb17EFO+
tzVNjBhsDO9JfJK5C76vp8qQo+wePaQH+Ng1Mo0I814dwkQwwrXmjAArFU7nP29sKzdWNH1q5+Q7
TwJsGz1oT4CMk4MryWm1JWOXLBluXtSCuej2VQay22zFdPZiM8O9nDb0gqwOmgZZVGRPJ6zjWytH
rhZ48XQpbLPfC15gB90iviWXW9mq0vOfN1HbbqPCG/YUIvKUlTNKqAxLPB5LAn4yfy8lfns5yWkZ
6Hhk9F48YG+IjjrTL6bX2aco7c8THPadw6h2R2TCb9Pp/G0xkskyG1g6lZk1rwxueRD6Rx3X4U+t
m2kR8y9SXx4jdRcWs4Hd3On0EJihFtdEUYwNleVwHzYDKFijAWUy7wTi1LlkL05FfbBq2TIaho/q
YA/HkwUQ0aDYxCM9LFP2hkk7nSKkFv0QVyt0zjacnCrchiUMnSgObw6s1efcEGvc4O/IBkCQ4rw6
tAGYE39BypJ5EQbTnSEIrMU0Ex4VIQjl8KFv9+6m+N459EWUP4nRjkFJ9h0DL8AHDhDDyeXTqchj
Js02aRONkW3wNiSrMXduXuXdJnzZy2Ry4kN6b/7NoTqGrUgBE5hiIx2805as41UwtsfQG6p4AXEt
TQ6ZJK10UUL28QvodqnfmXvK1mZ1V4K65byeXec2h8P0HEz0yeySvQe/w3wftXofoVTe6mCc3jsz
vxHJIR4964ilpztEDexRpn/NLvc4oJJ67JdOi3qMZ9OIBE1gZ/bC5MBwOMZqBaw7xPfwbgq0LSPP
TfQwxG0xnHhQEhfSqg7Si2zG5Lkb9AACDtRvZ08oj0NkukxLf9Hxi11oYunpXF2urCZ7YfiP4k4W
+rVGbXTmS+wst/qNwy3fAHS7Cw6q8VKUVwbMzQoiNzdS1s/tSnsmElzv7gJxi25hDzAGkCMdpibF
FOncPQGYxzfmxHqmn6O3obgnvjYJaTISJ6nV8cb0/fGNRpcvWK2T3lFbKxvlzWGlNCRcWpXJi5tr
tj1F7aPgjDNYPFrAar2HXFQ4seJAVWdqAMTs27ZSaDIAriBw7+ef/eRgWetvsyBRM2G+d1LTHZEz
oWXJEDdH7LHX5LaRGTqpfFUmbrzUMCcPURGT2jDCRsBKe5gjjIdIzokwiVq8tOHjlNjiR11vut5r
f4bz0OJgMAkusavuZwtoK8Bx7wvoNBnQtmWSgS2K7XHE1yrcn5jYwSD2waM5Q2GyZjBKo04ZU7mV
RZKXlyAGq713/GdN3jY/AOHqvevDTRnJ+rNpOXjU+jPNQIO0PGAtoQW3nzJGqrI6+rbI2fDhsjMR
GL19kQD5MoviYSplfSUnxnyMY2fDGGUTulF9iwdF133XnTXobrPGz54MLBOlFWUwudjWqhuCP+sH
BPsjK3f/JqTx6mjzLbSM7gEJE/QUPD9lZ/l7VaEsFVGYHesOeGfsEjDrjs15Lmzj5S6CWyon+G4n
3zyHYa9XWekSBiIEcMJBP0s8JtSjPPWmzLikacIh0WWncchwmiIGvwQmj0URtKj5ZuxkDm75+cu1
LLEUMJN+DC1+65TnUJpXcJYIYl234AaWGC1QWmTR9GpBGEEV1Rkiuf55E07hayTQBLOBNVeWSYAf
D9edgaKVSiZYgRZks4V04ZCzQLhGoL1JxI32w0BMDu6mDMUDagiDNfC67vNhT7zIPmAD9cRdwYSE
5ol1EQv3KkRAyAp/q2x4h4bm/ujpBPfeBH3G6r9RKHXPdQKnj33TIXZSa+UMdfODFAN2doEPlk5Z
VIj4nJpBB4cunQ1A1N/ad4vPNEnJjLijjnxtDzuPjKFNXWW4NzujWadG/YsxR3cY8qBeo93rH2Iw
RWsX09YWHQiW/9yqXrj84fG6t8mWxnr0uBlHrUfu8yTfi6JyHgUOokVmOeEWwZF1toAt9U4VHs3g
YDuTfWbPWp9ma9qFqYssK+AZGhv2ObHVh0v40I39Ge6WZjqRVR6u7EmEe9pKbLWj9zllvr0x4+HJ
H3jZLK9hWCgx1vq9/vTuA522BAARZMQCuBPYOB8WyFI1cnzo/LNtyebYo5JGzUrlkDBlQ+7zQiH9
JXHSbFtJlQhxQbCJvaaNA8gNdNDKas2r0zCWpmhgS0uKjvpQ36k7ICin2Xv09bj3WE6fe8BEC7N7
qBILlpLhob0Q8K66Ln2EJDHtrLpEC4QbmEb1IqYYKljX0I24xJcKQFNVEn67Tuk99RzCCMbYPiLp
WZhtBLqJsnMzm6q/pFY3HEWfPJRV9quI4a5PTkCFQseMRXBCONCa6ww56Mq1072saib3WcdDGFWA
3ThsUMdgi15yQE1aEBM7y3hTpXpHVC0KPDsrps0fDj9+ruakYBOxh8PKiWbhUAfEC08RDSB+yadS
Zy+uOYa3EHkoo/nWoVzuNNt8y0RAIRCvQb5EHzIyWVthGLvr07Bx+21iPaCE2XG6JquO9xiE17/B
vmRHhRxl4WkruTFLEnjrwSeaIr8EvhvRdyVyg999rdnD/alxAguAAJmurN3M2T4abYP66f5/wHvf
9NBlu83sc6IPAri1YfC8MguQGBpL5MGkbKdoiNgS4V3sU/QslstaIo9A3Yaw60RbnXGUdIfQtvhz
mnuoCfLJsitiORx1tUCEYrDD1zrb6U6bzaX+3dfZpxrhJftOgsBItEejn7CW86McSq/fML3dxbXR
vbs9UjpjtqH+u5ymdazLg5bl2qp0/5AMqYHHP8M8jhontWFgGvNhtmDQhEnlL0U9R4cqYp7bOeBo
yJ+cD7H2MbnOTH1VkDGzbJkGZ9jpLGqEj7JFaqLG6oMVQnlCodJsDAajp5Tb5piZprux+rZ+woK+
D2TzqcCzfDXynHPk30zTewS5ml5HEf2MUILuCbp4M6pa4VxS3T4D3b/qe7gIadv6zCTgIrit2V20
CJtH37J/oWAXNzPq9oSLVBu7bLx1Wqng1n9Ps+vt/KRIF8IoX6pSzy/IDnCOVeo8G3m18bo5/n8E
rIj/M+vEd2m0PDKebLL5wn/LOuHFM0wzCMqda2EPbJw7C65meJ+3VrNq1PQWzDH0aCd+wqlP1Th3
7xn18FLfi9QQI8CJppkteF34QMMwA2pUN72Aq8LZ/ie847/9SyR991//yftfVU1bESfq3979r1sl
+e8/7//mf33Ov/6L/zqnX23VVb/V//Wztt/V5YMJ4r9/0r98Zb77P3+61Yf6+Jd31qVK1fSoeew+
fXe6UH9+ivi7un/m/+8H/+P7z1e5TfX33//6AmWq7l+NdPbyr39+aP/r738RyvXf/vev/s8P3X/8
v//131v5XaYE6v3jS/3z878/OvX3vxzvb55tAzd0hEm8Ju30X/8xfP/5iP03x/EF2cPkKcNKtYn0
KKtWJfwj8TfbFI4f2jYZa6FncsV0lb5/yA7+RhSdQ71Adopjk8j31//8uR7+EbLyjz8Xr8I/3/+P
UssH8p1V9/e/UMb8a9iQ6QnTsQOuPtP1+XLev4Uktl6nJsPXGRIjG3NW3I67yZmCHfHKxdptsMYv
jAiF2/KO8+UwgFsSdLLZKeTY7zQAxtGrpqldIsPOHjQP/32ZWvG1aVIivpVt7606xNDeEhn0Avjy
fnYbA6wXWY8+YReePNduHT92kVFdPZtR46LqkWUWEgMKCXHzaSgxAiymPkZ+7Wn7N/nJ2V4VWf7c
9BlJpU1Ks59E8zt8SI9DMQiPIpoSYgYQplxqGcptbBkgiqTXukvOaR+OlRNtepgAC1lKWFLsWdeW
17KqLDvwWkmbW8fAV+a7ssgjoKu+IMy2V/i5XmETmZvMJ6BkCt0cC4uXZRS4BpxgCVD106kstK0q
HMaVEZBHgz4VR0JhDoJKJIGakoFJ7JkBX8oUXe4MCWdeSCa5i7KE8hxMsf/bYNF7rrlSHnoGRwdl
0gdirPPXseq6B4x/7YWUTRuGaNAzcZeuzS/Tpud5zpyzI5wec1WLAsqJpidmo4BT8IOAWiA1cKlw
QkBKbaz3LI2Ci5VVHQ+YNMUw6tiEAy3mobEOlRk16Dry9ta3QXPG9o0F1rWmz9k2umdZT9CyRxRh
psjAedcJrKg0waIF3Q9hKyDVDHuE0exBiRvr5H9Qdx5LriNpln4ilAEO4cCWJKhFBG/oDSzUhQYc
Wjx9f8gas+mZRff0chZZWZaZEeQlAccvzvkOVzkOTNE80ygg2A9FdJTSLlCQMNjO2gBqJkkGsLpr
rKq49sOXwKn6Q8yW+GmQeXhz7Lm9jWU/P0aZjWjWzhCSWnCZng0tMG62Refst1nr/OVztkn+AP6M
Mc0to6fGXXbAA0sfaZHWvhrrwICO7gAEjQesJFHUS4bYgCc3I3h53ClMLGGC2vEngWLZZ6O7zaFT
FdclokUSArsQCDqZHxVQN2jmT6Sbmp8ytJPX2KEk3xSYdb6NKYFjwUxkP9DMQJxvM30fMA6ALRB3
bGWtsn3OVTbhbEjddl16gJww4oWnBLf+A3rF+bsxQQKiiuCVrVA1D7mDi4mGr/AOqidewY0jxKOK
gvkBaA3i5jmSBEPExjBcXXrhNVNTzKc8VIeHkJ75piFOoid1UNRuFFhhPNCFDSfD7OmwZvQTN1yu
89fgMBrhlw3cLHY07qUZWp+ZCKyDtAHOL3pY6y4CQ/7WjlFd63LodnHgwfYdWw2DQeYdiDdK/XpS
2WVZDr6hg8x8rQBkHQ8FyFE12ODqNUIe1yLLg8+h1SfWGaUKrkj3sp1bSO0BW0T0VmRpvlMoRXFP
p7jXR47EvUvPf5pGu4OLkON/kGpE4yNS1Nx8KJW6NLbXfAUj9BG6GGAUtmP29ynRvZ1wZX9y4aas
5rLPHhrQ7AU8rwR2tS3m7qjrptp1OIV9difVviQ4Y00KVI30ro6qldkzkyT4kHmQZ2IbS/tuH88F
R0ZjV82zCY/4PADKhojdzZBJY3Jp5rZZG1pJx6MNGK9kHR5kF4g3IofqTwO4zUNCz3+s2f0d2ITF
OwUxCco04AzfrIYG0rvB19qPqnmeQV78iSS7drCMyJp0ozt2XWBzvui/WBSf8G2sg9mADBK7ClPD
VHZ4QWOX6Yqrzq5rYCrNkbaZMhIHVPEGQWIhImp6Cj+vg2LrjYngZbxqW5EqdRg42vVNlpvdLqNO
C5mwGvNz5g4Ti0kTvRtOtZ0+Z44Ph8P6Yy8MFba13UNaZPplQkF3bcrCPRgDq2oJaxFGRed+9hjV
746FHpJ7AMakrolDHlYVa6sJ5TsCuwtsQOunNPBjgKFVrwEr2wfdIhmhipjhoTkpa78QcLLBUosj
NI3myJ4NU1Kg1LMxTPNhMlpxMkrYDaD0i/oHnL5YOSxVsNblOffcnFfbxGZx4LQei34TnTVlFuaL
OA9x6QtYvOyYcG8bhV9rw/DhmuboO4AtLsB24rMcW1oXCHjq6tHxAaCCaEv6dCPZVJMLAZWN2clp
YO94GMdcHLLQcLbIUdot8BVvx0tj3rNYLtxHNIFcREjst6XI2C+1JryzvhlsXGuJxyBPQ1bDbEHx
dG6cf5Y3efpRwrKY9oZlgjHwIrow9tVhq/vhmA9opJQ2ssQu0I9RKD83VRLLUyDIbyhlk7wPUpl7
U3r9L2OD6q5jA/7KRmF8Oowcp3VJdkR+hqRendyqZKxjNsU5JM/lpiM3P8JAKJD6u7BFJ3MQ51rC
1Nt00KL+RJjk95YhC/S7k1KnIBJ4a8esbm7MrdLPrHZd6CyYx7QZiWxv15B+QHZtTKlLVB0JMmgy
7vgkZuvBshdGgZz1TdRYWA+K1t7pUHn9gDnHMxqC4BPpAKJhcwI6UgdJj6awR3gu8o4BYzW/S7Ql
G4qsL5p4wDht35KS6M2Z79ThsKcjHy4E65p/hnzmyZyUrs/TEdgDW19AH6X21AdLOgkoxlasZd3l
nKl2a9+DOsfN4ejmudKXI70ts50etPNzwU29bSkI90U9GRs8EcxKVNE8q1Sh2zOiGpUB+s4PzH0D
eWUyGZ+S3gk+m85iVOz1Q0aTQuqaDwlpuqSYlvckMGDob/uE7Ip6Ru5ATIosNaCgi+lwBg70WBXx
+G5mMvyuW91k52Xna8fWzX2Wie5gpaPzgNIfXkbSMSpEDhx4oHGiabrFoQH43SwNtQ1SMPvEZA4H
zF2kD6AJN7epbshdpYjIcEqzXoLG1DWII22H5kbtK832XmTjBZsBleSlGHrqnRFCJaQBcasGR92U
a7S/xqyFp0Er48+cKUvLZnoqHyGVIb7IrHk7Z0N0Y+DHHQ+5Xq0arXZ9leXVJeyT/FfTDXK5DNmp
7Zy4kDsZP8LIrsnOuLLe9Zgs4O4k+ax/nfM4fiQ9J9nNWEq+E+FO19hpuxVs9RJzYuyeSwszGNQZ
NCo9Jeg5iwuJecGTh2LoxucRDApan9ZGmhQGQ/LM1EgdJyvrjpGb6z9c66AAkPOra075cA6jkMQh
1ebnRhniWpoZg3Hdteuj2Yf5Vy3d6bNucY9L23VhbzPLGvsRxZzn6vsG1SqBYIJBpMnHfS0EanDw
acnfGNItM+Zw3kGmtt+zEsduo7XZo0GT/9WFevecCAtLZofPFe8iI06mtzFWICOdtJNmwE1auU03
gZLJyq9o7u0XtADI1qLIwfojpGC5ng7ZMVbAWOamGB9LJ7SuSl80rUbugf3n/Ji/sUDD6kqn+dVi
M8oAdAKRgBzp00kHAUIDwtWxRz90cVx72gxGZX78z9vO/7ee8qZ+yRSof3/by6f6/6CxNO3/qrPE
/xd+1v9na7n8xL97S+H+y6EPNFxmTYYQS2/379ZSiH+ZEgWsy7mGDxRp5/9uLa1/Cbb2lrRt5p3/
7jr/V2tJ1yksAVlA0Fi6lnSc/0lrybuCnAE9qvin/+U3eZRL0rI93RRECNL3qv8UnZ4PqitEj78Z
wfqHq3t3iEyQHWX738Rjm/yJ/u+XoohmTmfqli1oYZ1lvvKfXqqa7El1A+PDqQFhQBHaDT9hvKB5
PYt+Un3H+fi3m0BaZXrxizVtoWr1DKPsbNN61YMGnjCKHSbGEasHIzdeQzB30YgzvIoPeG4W8QBA
ISw1vnGbnHkmzQER46S32bp27oyTPCo27zaEc7uyJX7LwXhr4gXj6FBMY8VkL1qBB6pBF0okMbQ6
r2P5OMN5WdWl+80+1p9H+Li5/pSa+iPaiRNYw2vWTAgjTRf9Udr90Dqsqt61tioDUEsm+1PjgOPo
R4PUHiT/RYnzWWnOPjSsfSMy3PwKe7YInOdMkuNUdMysMwcwpginQ2UObwXuXcjcEkuufUorHhmA
YA+tWrZT6bvS7b9pYN843NF5pmxb7eCt4PRd2SXZPM4YzkwUtUNBP0OIm45kYroj3P00w/w4aKfG
hZMZ5NQvoDNuDE2fqUCUkD+Duvbz8CUoo9emzroUx2lllREhhnn7758Y6+mSDcZLvryp2rRQZhjx
B4gvwIx4M2ILxT66FaHXt5k4Ric0Pwc5W2uHgbaGq0o3sw/AhtrKIUNW0KJkEGUoB389Czp/oOkP
bZ97qzEG2eiMb0Nehuzy5/c6wpRdZuU3Ou+Xxp02jFoBpNZArm2kB6zSzB0pdKCJZGphRSHtVBtY
x2vsQNcN3pmKsLH1qIxko4wzSjoYNV6pEZUXvNYJ02za9TWjnnad8zTiRTzwLukSLvyM9vmtzvGr
oT5zVnnuIUlbW7HCn15D0qnIslpZ8/DXaLUDaFdaJqdfdYnC+BCkG5NRHkyh9quuPWhRJe1KaQ6M
tjHVs/QWBs6f0kQnmS2YOMCQq3II4IiQLuI18zMkOexlmsKkMl8dUMLrKgjJ16sQe3XIE+IG52fl
qWNizD3WDA8LYHxErCqJn09/GlRxqwcrx/7P+OSHhQBlt/2sCHLaeAbyMDb2BKSxF0wzpJbKvk0T
9ouuwPYzaTAzwjE+yAwsEqyItHH+aHXx1nvhM9Xum2izg6aLU4YBCYzsjufykiwFb8Dt9L+ydq9g
6/6i3PwzxpC85inD3ahC9nnwYSqFHzkaFepsVtH8Q2FhSVdW+cdy2p/yn7yvwj3qDXe4yAmaGOnB
BEztgP3YqtTovci+bSskWY2WPlZddWsmXZFg2v6ItrkW8CHHKosvZKEhuihBQdomiGMjzlejZm8a
oA4ehMidhmhsDeYXupm7SVzkOMPdbuEmod2ClAI8jikOJ83wCaRabdpaTSTF2YgTpXo2E/2v4Rb4
XVM2PjCicBZEgJcDdqYo+9hfo1MKCVOa4j9dC37HQggxImWB0SdXAV5wL8dUZzRfbm880zgwnmDz
S3zaI2feY9mrg2npJ9P7zpkJsTcE9FESDQwr7TbYDgvbP4E+fHiIorCJzo8D8ah9t+tq75HYecQc
AxUiFrhQg0MyxcTLCAcFXF2iQFU2+T7WrhlJbsT9gPAMJfVQeN9OVMMLKJ2C1OzqjzHIlkyEjO5o
4ioF47hyGImpHPFCZtSjXyxTNtD2hPKMCoaW1++k1+3hSLgbtl0AuivQOsYFBK+2ok6mwvFEsZ+D
S4ehxQWFmAQfttkd48x+oFFwovGxG6tXqzPPrBafi4iYM9ViQZl85eE+ZRUR6P22NbAvuYeayESn
BVRvOhs7oMctg89YqmMG+2WC36D04N2udH+kusZAvNX18avCAbFJchuaQXLSE2/P9P+1iojaYY7B
GCIhigp8BECFnP1wi7EbYpOH31aOG3bknDZk9HmSN2NV1a3g7OfojU4AtU6DywMv6eXWdEjCjmZF
m5QdtcT8Kkgv30TTbgnUNjsqwyjxLlNd3JrSYB0dHJsczaO5g+5wsbMYMlp8DrgpU3N+Yuq4K0sy
fHTcpvCT8Mxn+vfINq+FErCOoO+uzZ9GI6R0qLQfl0BhRgrObRlRVMlV05P9RIKW3gCV4aDGNAVu
UVP1j+hZLKXeR95+6lCgIwhL7rA30/HWFcgARDFnK7v4bNsG1xhBH9OorqxPf7ohWuma94Dg9t2p
xUuljfdqqN8Ykb2GSh14DlmmfO9bj05neZCoHdEptRKv4hq0IGvZu2FGjV9FTOFrN8PPMIsNgo2N
I8UzsnTf4K3L+UDECNt37T635a1QxpeBeCuLnkcA4bHX3UgvO6OJXwJAjm3EXwy19Tx7iKzq0giQ
ddkichH6EdP6T+TkEDOKS+oEd9o1UYEttrx7RrKvnGxERvMDwWsl8UiNAlso45PzNx7U0XYSoO6x
92507Z9eXBNZbdPS6leybN/EbJ96FpfrgkQlJzxFcbOb9RFftUKxGZ+VDD8raX8KDNxmR5oBUKam
rcghTraNgz+28Z4KgaIBEc/KtgbyoPqdNgv6zvCcuO0Hy39rNc7GSzG/lYWgPy1+zdE4Mz1enj7r
rK3v7NE4W+MJ2o1VccimWxc2n5Wkz1HjPLXDHkHSHYnbgxZpT4OlHl1JPxQi1fC+3KRrCSGkC0/p
cAt9k1fWAUDuiZwLvuTCeORxucsaawuK6iwC9W0XoYUr0vsyKu/8A1byEbMAqDy62iSBNT5/YNu9
OBjhZkpAnpsJNtPpI3CnH2YEZ93WflEm5RxnySZwrUeIECvM6wRRpYiw88nalYwmJ1c+L5yYVdws
sHKUxwq4dNHvwyzals1TqcjoSgGB6CO9VaicC2pp8lGtT0tTj3Pdo+gkBHHGB5OxNAzz8D3QOQZH
rzhlNNVIX45Eip7isLkgOrk1ERQJsPB19JiHH0yVVzVfH1vZPx7QnrhxFU6nPYLXNzVJmCHj+5DC
9GQ+h7vbfLMIL5JLOWLSasbunnEQLsO52TmcMam3VH11d6rT9NE1n8NqeG4G13cME0Qiilwyhj+4
zMmLKvRXGJwIL3KBphXsC5hRnmF0yO7FEvKdmQwByQNwGONkIQccrPmlrFGVCYgq4WAt8jiMKd2d
deOlRKJMRNaRjOi13odHVkib3Bx2iVpCxlZFumsT7SkkBITkjk2CvWWwXaxotXsnKMPX8k+rCw7C
GjFJwfFg6kAQ+XG5PQuHVDVinaIRoozW3ySoiszQ9x5g4TpzGKPDDg8Dgn7Gd6mHu0ERth7h6q5L
xkcD81ymhMtfyGHfXOxv7LGAkePGcRglsS1tNPsxaqaLmtNLxUlbj2+T2gk+TGHPuGO8N+K01uxs
HgZTofQwtiN79nRKWXcNvoXoTXriyQC7a6LYIf9gQ+bDuUjIb9OlXxrDo3aacacCbZ6nbuuBWpMk
q4jpSiKrH+wwwnJ6mO+svPaBLB/dHiYEActLFheRpjqMS2+61ibh5HP50oHcy4g4GUxzk6UNCZ4O
dlv7Vo/8dJacM/DyMqyvgvEtowBfibPd6seS6cPM4LS2r/MgfVPHhoFNGpPk2rMjn03BseYADIR3
6HTAJszqddtH53G2cPeaY3tc/s6Q4jaMrA9Yr4Cy26YdGZcciH2pX/K5g75vHhK3PLu1vCxvDrkU
Hz9CSzKL8J6utCY/Lv98UuupJAAwz455bDy4pQ2VCGMR34JLxaCl0c4DgKkAUmZ6Q9vh7aX1I3L2
OcrcukhlgpKkCDHu6sTa4KbdDiTiBZa8BhFJ3mP8OKKp1AVY0ZAqQt0Z9fkkSe6qlxiBOFqJi1PJ
l0zTHrgkt0QJk/OIPkup3cDUxhP4n5kbV72FmDL+4Xjae6hVPN8gBIk0mvPyW5qs+UBY+ZdLSihr
h6RqvwS/9hhZI5K9HJeYiYCBU4jUzfUUhoJpXZHYadbOJaPcQwWRbkMxbBlW63Nwd0kaV5jPKfN8
Efa3IRpOg14jUfM2NR+64OpqChLhrWprtfFVpEejnbiQct9k5lZQby6vOS9gneU79hAs9o3DEUkD
hqFp1YxcLrH32KCriRjkFYJvEJATzDBYriyCxnwLfHJTUYVaMLSt8rFS7V4DSMRGc50V8RkRBw+k
4NAGP3hBDrYZncDRU+yugIz7Zmyu3YeWnw+Q6KVTh1ulQM02bDsgzwFP+G7pgkv3GkzZSyTHk9fp
e2Jrz8wJNmWcbYdGHboIMJs+nlvqLXrDiwwhFEUxIaoNghl10DGydMK5LIo4w4K7l8UHOJ2+NWBN
NceTZor1iBk0gy0atfauxuIBMHzHk+GsB+a6qRDZCugvHtVmcykxpmeagH5ebTRu/AgwhcGVk8Nh
Y915sOOXBXZhjG+tJ7ZG+84iFqobj2sETtLPx/jU2QVK7JJZnfaAWmrtMS/tMu/URsN5uZ5ll/uY
23ym6aRlhHsYKrsk9vy5tjdk17h1uJ3CYDGbrJABAQGZLuwyDrmot32DqVLbYoHZp8GA/sXaukre
3cm5OByY6KTXopY7HftS1Mlbx2DX9jZVDHtG8x7Z2fBUjFlsE4XS2bVfxfmjG2cHdGGHopyOU4bg
s4FBl+Gw44YOQrkLOvPgQACgldggZV97iugquh8L8sKs4/vg2lrOM4MWF8Yaawt0VUm9DeqvROFN
Ag+YSolhBf6UaW5F1u6FnhNg6G4LD5HlgElBlcZlmj+cHulrFO0jMpuXXxXJaQ9ig/1rwzkpd1gm
dgprdeSESAPVPTNBL+m75SysrPhUG+1xAkQsUGLFVnxhkvKICfvNdVhXd80pSNvnoPUKDMnyeZSZ
34SsvBvt3mpiZ4HaXEy45Ghi26NQFJbZH6LMo7sgcmOa1N4p6lNWWx+q8O6Bcl4KBjkrFMG/tTcF
gJWMs905P9YAxURVT6UFuSbLRb+Zp6WiRfsHchFoTdF//PPvpAHbbiKAjOUKeDBwOctKoZzNbt3z
RCCWG5R8rjUIzd1X2yjZ8Q7mS6j9VQJ1fYYoeQkVp4E1i2g95kD24lq7E1j7kunwlMVIz9d4dwY0
f2dnp0EPjUsgHaXrkvaA6GwV00phvAeyMfNO6x0R0y8FWV1r3KE7o4obX9KeYOiFjRdpJ6yFGrIP
pnZV2wk/nfg9Y9/fas31yWjAdKfD9HCGfqd75gf5tPW2a5Az1PofA22QpS0vPpPxXbK1xhkqQCvQ
nk+xScChBW1e49ZcV+gIhB7eQ+JPmsb4q6b8d2ZOB0VfQ5hfjjxWpHmotPaz1lBOGy9EgM6A/RZr
ngzyjRv2hAENOBqtAlC20xtXKd1d6Qj86pEi1WQ+L9tUthwOZNEpu9l5e1q+UyngKCoz+40E3789
yLtB3kKZaNyDMzOjzMn/mqSl1RF/EvYhoA1LOD/9+Lequhs0q5n5gMMSPuLHOS9iXtx77nrtRg3I
1p+PNwxD8mSq+E2CviFZhLc6tOaLRRwlVhKSO80PrLo3XfJurPS388ZbhSZo1XXstOREnitBP6WO
vNPjg9SYrzAYCp5CS7SrkjM+7EC4mi1Xo4F4Pr3qpq5OYyrCrVZ+FkFzVzZrzzQJv1vI79taz+9F
cmP1hcQZWSLh5OizQFkgFv72PB4CThIfmegW+9GRfPID76We3Hg3du3OkWmwxpIZi8TdjHQIaqTX
k/zhmBKuhl5fYQp9iRmY8UFZ4daY6cgw7sa+Bm4L/QLMueGt7vnWDacoV0IRaP+IWIcKTmUN+Pvw
7xBaKG04z9eyKh57opNTzTvAYn6pNbs4atWl5A4il2DxtvaYn9NgBNJlOG9aCEqZHBxiD4BBJ9Hn
ZLKAR5pgr1QOWC2Q6qR11W5s6y83nr/Nhm/fq6vdEIamn+wMxPPbIc0vrcPbDsPJWCqMp9J5sEKn
OpGp5sckvJ5q+EkMQ7HVB57amlP8d8K8YBKTwl4ZuL1nwTb0uBfseRWEoF90dyC4DWlsFdM296H9
nAesKOuR8VsVJj6j4a/J1j7cBuQv/+lMPtnaXT5SIqDuMUIrpnSU9i0fWUudtIkl7MCWdRJSNkYn
EmtKECMYXfrfGkCco6MR1rZNJe/g/bhq9Vb4M+mSqyFEvhoOAIIjmsB/KI1mLjzG8tWbg/3uaNwK
lsWUUAO8yqzghlMapCgz4Znq2v2mLyikKuZqsE8O/3y1TcBq2tblwYnoa6pK/Wqq+FWivynMtitD
8TG0Sfgeg3g8mDXqml5Pg1NT1VtnnmC7jIwqQ0JARZ186+lB5tQ5wIi5vjmVcqEI/AuTX9OqOfRd
6y21DXnNBbN8TmaUMj6YJIi3TXbJ2qbHwYa/psYKlyfyKLrxXtrJZ14Y1W6eeJZiuADIANxiNeoG
xHYxUzU9RpH1YdsMXfHxnEzuY1TstEpkl3BMWh9dy4lQTs5HUqs9DHZi53mPFgXW2uym9RwXF8dT
ZxWZlA1V3fjB34BVPUlhBpEeZfLH9mjbVevhFPMAbRAns6++W2MGwkoqY846E+kuWdY2R9/AuqFY
HiUAHvsFs7bwM+sPNfDtorfinA+5uCxjuTzIKGarychxLjhYWtKjGGYXu9xllpm13R7M2XdYc0IZ
Kflh/XjqXf2ozTAAQa1hU81/O139BhakWq3rwEHM2HO5iyer3gr0U7gSSW2LrWJftvUIPpqpoBP8
YczBgwyXM96PlBwn96anuX2VhKcukQ6PMJ+djeu293JZm0wLcmfCW754OWXJp4y1liu1KY9J512D
ntrBLEZwVhIIqq7vO6/nyDLDZjuhwyVpoOfh7+x7j0iRfw4Px43PU2X/GhUfU2WAJq/ALFl9/6fP
XE48bh9r1q9jll7acLih1rvbKZvvWOe2cxz+JzfHR74PUrNj6VDthi/09tQdBd99MCVwhhezoCgO
k0fsSdfi0wiqHsoOarC6YUoH6UzCndZzu10Pqfz1AkGtNqVbpybHVEvHr2XtNSvGpSgGvT0wH+J2
R1L/CsvxA2kxmTXpVUKe8wAg6q3OVqqJE+ud/f9TM0Vvg+lCYA4nildUczFaNi8E1NdHfXzMpU6B
Y2sg+qfmMw3UuEnqJ8Pi18vBoQCBN+5W83creHgHhBc1sN44683dhF+bVU3LRGKSrMrZ/4wEw4GM
omQpGX+RbVYi0XRfMfOgbIfcAjsRgK/6tcbpZgvHom3jQhYmX3/b6uE6VNEVNuSTM4Fnc3Ti34kZ
XbVoi31EgkSIi9vIFnOPXeA+a1+Y3EzfsEZW9qD5j7ZNSvkSmu1nnVWxOOthZhnTxpoz4uq6J80I
67Mbla9Wm1q7ejbeQCMuEY4OeaQzaGesP28ZkWcgv0vnGtZIv8So7QxWpnu8uI+tChfGrNLPcSxf
rRClx8B0NfXyGOesNq48M8/9eIrkJg4Z6qFScrdpj36I92TnRAtGEKE3ajLTrR1X4yNpZZ7fsJjb
xMtYdNn4dyLuHo0+V4g+GQNg4fIhwjMR8TJno4VgHuocpcfMskSb0h/kViC5zfRSdtmbPvfmAykG
ch5TJk4awd8xMsIlX6skuuFY69+2jLuz6WGnQRBCDR/hOgyjdDO67YZNZb6tBmQTIa4kmELthq3r
sGFuucoJuXsE6HWCO2ZtQgkcX9jduLG64cnDDLKnHvvM0+lixSwJbGGz9KkQRtCZvWD7Y6Lc1v3e
0Nt7NNEmA9RkljwWtLExHXwZRFuuHeBXIUlopGKto9kleV3a36TGKth5QGWhJtUY1ai7oNU2YNtL
nAoLGpeXskE6aWO/nR0LuMwQPgjbujmV9TZisFwhyiPHs0YCChNmPVAs1bPeM78K5DqWezXhru4t
FmdOix1+RWb7fAbX8BEKiNc4S7bDDKGbFEq+IlqxIXuGCwmkS7WHPEN8RGRzu8Pgk8yGcTZBOQuy
yLc4U6/zmLAtCgBy6AUtZzayD6kL86X2thETSJnFsM2UtR8bHhgCBbT2AqxKWyOsGs14cw/nAtkP
NQd8b9RXgl6hXNDufVgud4IfivGdOojclw8tix8m1VPIqSj0jREKIspQ20MuHPXPLtnNfqrpr2ZT
k9lCcQ3wcn7zRnRkYLB2BE0uiRxjSyomCZg2YWV4Sbk37Hxnyc/AJrS28xQzgqh9M+tBYFJk+hFA
r8S0XUEtg59XV1wQDegOveqQw3gMntJFCj10LGnqhCYuTEs/t+YdXc+yy6YonZmjDjWPTiKDjxSY
xPwhPusZgcPB1QkY4wwCHsvqcxTdJm43yOGCNcY8E0YbDvoATNZW18a3YFZyMyBpXlldAgfRuZPq
0bC/xj4WOeYp59VYC3D1aioMti6NGfQwwpuaM9Dx+czgFC8QCaRml9obo/tJnSWnUBEu5XIJcjHV
+8aJPm0+WcfCFF960FFdO//sk9bdgWW48OjBgpwjh/SoWJ0eKemomQcz7/1RDyNyiRsSx9C1K30u
T+ihmq0s2f8tEqHJMdq9I8c3ZSdMhsNFVJS07AlCllGKakAxRsXK7GdIm4k7+J0NTOdZCi2zrb7C
Ppu3brnsuULtYIrBWndInWkiTkJRozV6e8pE88jmpTyM+V8jad/ZTiO94em2FoX4ozoj3LJDpElv
y6/JuyCzz5g7g9qvquTBSPruHB7SBl94HEznhhQpSqvYQ5MR4y7Xwy3B76+tq4wNzOWh7vStaWXV
OuyS9OzU2Db9XKXFpaa3IyUYTRAELDCfQHtSagUB5NezontdWQmDOqqEKG8fRxxHxZxOK22qDCbZ
5q4M03EjZ3M4Bi59x+jUq9pk3i4H/oOwJO5ZGKgJlYdiF73fazz9CZAxbDA3EelQSWs99PGOfehd
q4rR90TmADXai5iphiV1ojxwTG6SSmdHifWzwCAt7RRNoJW1W/7gOR1LuxYR2UEYcU+d0/uSJ5/P
UU8V1EA5U0AFEvCVAWLnSzAn91CaN09OC/ynrX2omQe7kk8RfitS40gyJbHwHKsFMG9xL+C49hEd
QDDP9GqN8uKoo3dczwIUjR5+J+mM/41AU3I+X3iMOr5wd6NeEeGJ6hXo9evUYimMtUG+VPrwKog/
8AkwdVZVkTbbcCBhJ2+neeuI/L3vcm0/zRzqblptPM7EdQpjIunLitENuEjmYxev6rHNU3yMbo3c
PdJ9R0/P3IALwSC4ui57ukYjeEdlNbhqqP2rDGQ6Wd4z9ndYJTlK6XXuhtWmddynqnCijd3LEMFg
e8MfP5DSTbBTTtAzuPzx1JBEaxgYs2vJDpGFwhkGR+LlzdkaG0bt+LI3IF+zTZPAB8WviiL/6jHD
QDiMlD/RnwVh36u4pcXQa/5fFdXPoO8ggTAswMw8blixLDDXSCOagt+WVjyyrDq9REtEsBcgOAd7
chwBJDDpZ6PBPKnZZskIZRC4h9/qNuqjkFQHDZSRzSZnJwzGs1NjA63weKKP7uS7pAXHmiXQhyeR
XzshjokW7kvAs4L7fJlzBZtICkJKO+A0EKpPVS12fQ4HOGJAtwnGB9Zqkw+y/EDszD7Q2kMyVuEm
6IEOua3HqAKiwGpM1bsN9ySzQwK0mKaVTQb5OhCRLx0CvzBw8LxDLkoJBxOrQNBYF6uUtI2zEGpP
QNbMWhL4Ckz1dqmOywRIUdBG7iqLvG4L0Zx9autojGHVR4rXc8UU4ytgllwUc7NyNfEDI5NneeHR
f1Gx03R5DU0POVOIkW3GFJO9gS5bxNZA+nP57DXmGU9+f7Wx7wxWaf6xMbwaKUktS99LQmQLC1nH
/KkusZjHe+9pT8KRpA9NrFMtyHfdygtLF0t3ureT4uw4zRNFM8yrD1k7HEHz1Y1m3pKevmYZ2qJM
qLNllLAvHMRHxexslOp+41BLSCId0ZGrz94yqi3G402YA17xUiRAJoci+eEpdv+YxJ7pXve98s3G
/sb5/pDM3o7K3M7eEI2PW7vDGSsNaCv0Mu8jyn3o+zUbV9mm61obqQHCu4mEapVbVbtyHO45VFsb
OAWs8Pt+NVKsQ65wY8a//8Hemey2jqxd9lUKNecPBrsITtXLkizLvT0hju1j9mSwb57+X8xbKNwL
VA1qXoPMRJ7GtiSS8TV7rz09WRCmkZ0gNetxbgciL+6yWBvMPfg7BThMHRr+2g9TNFRU7XkJ0aGh
0V5PmKJ5p8MHWZ/ScMSV6/rXkCSbMu1JFe0JfAM7+k3yFsScybrGefoM9B+0smHiK8gkeiwmawj/
ca+D4j0Vjp5XPR7nwpYb20jVukM2sHaUuh+T6op3imo7dI9VJn/KpKoOdbGYZvq03uMe/a6sgYgd
qhrJu8njkwlTaSEjsuOJd8Kv99pnaGLwPSIZBUenlQiyGkhIWRB8NZn/Hs5otizZ3wgwru7MrP0b
Ko3OPlrwHu10ZHpy380NMeNck9h9GtkV21lMb1hAtrWwe0o6t9uQjXvy3GllmzmVosoeHEMGG1jf
zEsZ/eZetFWtljtBwIaPsOPoEf1Xkw5Q4jNdqvCXeYj2zB2CjZH5I/1x+bfxo/7YqsgDyDIxM0f8
31fbvgZkOoX2LcvxWLqMoykB7UNQEifXNhRPZK8ckPMlKMeL38Hy70pVfTdj8t63rAwWZQtPryIw
y50CErdKprA+oAE8REY47OriVcc128tuOOrCOc4+uzH8FRfD3CqXNb2DVIqaecjZB2TBvq8MsfaM
XG3xUh8nMG4bw8d/RDzW4OG/Clht0PtnMA55Vq/hZDzqCjBxSTC7TSoUkTAF9Ap2iyyOGSVG9ueY
J/3G0eFrhtEpay33POTpXxkX4YboV3cTl+GL3cbWOlWJ3vnKe7KqvygvCyxoRBYO1UEnwyN8ZJ6a
UVBsmYquI/T621wiGaIpXMi46JARmW0zFl06DbttnfovruM9kBGEKK/mQE79+ljkLUiPEJI4YvWX
Vn1hsjXvQtBeW5dtqCd/uwQLn0deCcTW6Gi2bkwyfTcdbDGfXLZjNl72rvbQYSkqPlkWGPyqUC1/
GpcYgQqiztR6qIjWCiMJ1X4umShvHMVxxKat39XhR25EHyZlYBZp5+w52Lh5r73dknacWH+YD0Jh
kCYImKwWJ3wY73qw9AIUBzyv6o++4M0PEMhZHolRaO1bqNgfKf3p3oNXvgl8gmoURJoF1gdbAtFV
bLu/LEwfPLziK7R+pKutx8ROjwxBtlVLGtsYX4xUMAISfCsE7GIlm8jhjmHIw+RimWGM1H6c47FK
D3OJ6sSVSBeYloN9yLZmp9y1g1vGZjlVedaPj71x3XSEGpf6xvwXZzPmwZ1d0XgYH0GWkbISJ6Ri
+eOzhwaQdvUqGMXZoXpNwvgKa+EvPKXZKj9GA2WQGeonIMER6EKWoaKDNGYba7+mCKXyYAIQljtT
zo88kYCIkfPjxv3R5osEGUxzd97W5sRpQO8F/1WSmZrQhqACpZ81uxJKfWMf+ipdVnbGyRIktxcO
978xkZ2IAj/eid5gSzsxYUjuJrO6J9tk3KGfIspYsVuPQDLz3Ygn+85rb9zgH6FLoI4M229XgeS1
SbXESYUQyro4LU400yebwxAcgxZHou3rjl4LMR9OryVhnu0TRINIwkGWAd+SK3VrGjiDkkK8F960
M6rpESMUB7ahS7YNS4onH0vcjDYqQeQdrBj2xISiNi2x0QeUhiv8jm/0RHrVMcxPCEUj0E+gLaHr
1yHj2dHHpCL+KBv/f5b0p2nqOMHDCvJlWj9mrYl0Agz6mCZwVAL0YzEpe8zU1cExYkQJApOiofu1
MoIvtu72dqDP3ekGJqGitBDxd264ziaw5CMzijN9B6NOgQZsKN54XB3Qgv1SaJJwY3lE+ClWVi2m
BT528mTJuttWjVFsVIAJTJHQEyKi8geHHk8HgvtlD3Q52nQK2oIbY40KQpR8gw1qSKA65NI6tRUd
kx3jvM8CnmRyyvZ9Fq9pEpg6JhgVhyIjU5iHAtqlBazE3w+AJZC/RqH5lPryE+fVSPFcvbcewlCv
r+5YoZHGHbnkxnKEB9RXfUXZbHfHVLGpyPpSrDsHBVHYEFEukgC2XHAU+fhitsZ3wtJllbok6lhd
dgjTAPk2iUKbilawnYob06F2Y+rFgY/mOfypPeYvGtLENgrJjHGZ+kwzty7N4n7UQ0TDrx6aTMit
LIFX+Ynx6qK3zN20Z2nauGwIpmvp2a+6A/Vb3KacsWgemHzQQ4mJholA19q/7ey/dwm8N3Pg0aiY
E7ZFxtRKYGQbUPcBlwA15Ul4topHpu7Olq45GQEZr4qk+MEdi3FPqmenCU8WNp3GzhBAweYfbB8V
esrwxGPWy/SBSDWE5Xbk3HoH65JMcXhAckRgBOgl3eq6uhSKsAS3nd+Bhe3RzKJ399Qf4JUMGmdx
DDpySRjw5Z68pNn444qLkb15uf9pRMjtnG6Fru5nyth5MiR6Q8cUoUhHP5dwCa3b/E32jBvpm0aa
AYIpK/+LKMXdlNtq4/e+B7RmYAf1q5GYbk0NtXRg6RChy+6SR6su2QcJ4WwHVZ2Iw72Fc+av2SLf
KwQguWhIALRJHjPE2TIxfcJJPNMStiurEm/pUL7r3nwfTFWhhfpytXtTRPlqjxpjWn5R09nOdfsa
uoh42K+fggrVmaW5O5Su1mpmMMxtzGlrLsGpNoG/njj6VXoLkKVGOgavsvwMZhKdQJPf9QA6gY41
OydmqW0yrg8XoiyTu7ZCt1EviUAdK3XEH6T+mB2HHj1hXhZvbJueI3M6EfpJC2DYB9pUKsooejQN
ynAMCQhYMHz1M4n3rAWlYV06B5icE37beNcnYmEJbFt1UfoM28Zk4z7twMp/yalCDmmGr4MJHaxx
sE6N41sRcgU0LjOeybeOjtUDSRELgPLBWwQ2ac+LqnKL3r6ynoBkbpoeCIoHSt6z47faqN5Je/BW
Rw7Er9zqnPUUomUPKpfw7v7DIlxx7dssOowZ72PhAxuo49cCm281wHbvYolTojlPE0VDlN2JwrdW
7jwdMtc8BrzMKJY0BDZNCY2w0O1H7U3futR/CG6VPgp/4vuOzdQ9FA08ggpKJ2jSddNAmS1iGk54
cmhG2b+iZOmDzzZkW1g1p9JkQ80UyVIxEnTjO1WkG4oEFZXnwdb8AIa41nX4WGbWexhS8aUm3TxZ
0sdeTs+tSaawm1mbusUHYmXwCYPsjDnyGGflI8TlxRkKs+/ZQWXI7utC0jJddbD3hP6GgffoIOYY
GZBHw43J7FvZs+zzxnFP4yOmCty6OtfKevGKAXh08sWAqBISSY58qkR7X4h+T1g212PzCB4PLm7T
+6uhYzomIirQ/heb8zGU+IizoODBX1tPE3JsQ+RXFCUUkYX3ztr0Hg3mTcbDufEBWwFtGRpFHkvo
ImBCKupV3p8e/+giW4ZZyqkECKdzA5zfF+4Z2NTLbyZ4E9hu0TocKI9eEbFClSh40icDJoAmzEgi
DA9zFv+F/vdZx965J1ynEPe9IOwnTrikJ3cmNjLZd2RCkYXNZyCJcnFbZOPJMa6pGpuBPSY5Yprs
0+0/L3kYks1Mt981UIfA08LQhOUVY6fsfw1nuphhu8shkrd4lQOKuRlkJ2c01oVYZ085rN5Z/olp
S/ikiSBgEbZeNgRElJLWo7gYAXqBvL6rRoukkCT/AiO1syrSjqVG9Di2/sEmupr6kEFVSDdDycCX
tT8R1CJb5rmhLK7YpSWbWg5BdAnMQwLeL8f6ZZXFHIB0zZLTiLwLLiKkIp8Bw0MYQdEf5YbMV1X7
Y7bRKYjBWo6vMjPpWjT79Kl3jkXnPvqSE6LMaywvywgSa+pjn+0FrN9IfbpELOFoZWIWzX/t1kEn
7czwufK3KfJ+Gkewa5jZUQNXBgiAc3/MOCk1dvicxa2CQBGXU73SxvjFZkStGlSVA6MCuhH6Dgdc
IhGGx4FwpX7SV98Xz5Olv2Kic4FxUHe14W/gJFcyDT5a9kArHFvwP7GIYNzhIeReyOR4sMMnAKbr
oCaWsQUbhIvJCPDdgPQL0vcpqTQDTohmwui3uiNbxbOqx9yqzm0ouCIpslCqJ4gliZIhhkevKXb1
SnnZL1j3lZUzL6rcixXH+DvmiZwDXV+7MRo3TeNW66xLfh2CdWX8OlTpj0aUmzvJU+dDb3Oi3WAS
zJZ7I11s+6M5TQqd73ySpxmAID1HvbUtbQxM1sEQ75IxrhLkwWEIVq13dEiPF3OEZBP+K8l2HFSV
tTfq8s3P60s4+owrvXaFWoyeUIIIsSwq16S9Jgr6YYOnbiVH7iTblIgRCa33ag+3G/v6QrF5j9+C
SL7QK91svmzmSIQ4MnouEObDFlp2RK7n3Mlofu4j+7UN54OYXwY00cjvL0rljxAByL7Jrb9tP77i
Z8E/ZWCiKkcJPOwaqfniVhBMLQAny1cJ3bXO55Nyx89OmhjCGgbGqESvZt2Sj06KoWNGkCXo4lDM
lmS4NCj1MpdBg0NdVsTZCQ2tYH5i+OoHuop3JA6ca4cVedy0a+0R49lOLC+6zLlIG0oSHOF0NzjO
vS947LgOSfZl+xw7ZOGEeJp8y/0TKXfr+Xzi7PO4vr1Bk25U3Du9lNjBAkpLue7mEvGQzc/slubG
ZQhEkHDz0y2MxzjqDlEzvqp6eeYg14Q4kL0MUYmlul3uVFwunpGeDQKabJIV8jba2T7jQFGDAYCG
yjUI+F45xXNcJZuW7XCN03hN08Fb2UTUjfNr03wQp3Qqyu6ZKdSbtkHElWX5CWKNkm9KtkbqPuAp
ey/Cq23GfxnbJFbz3UhSE4lpoog6Qwxlqow6O6/Ss90H92m1uHe94MUdHbmpu4xynfPdJ4kqoOBc
pWq+Mpi+kwweVtAwniiHyd4KUNzTnRO+N8N5a9+zLug5+hmqaONhKKMPsGdiY1fGc9fxjowBKWyj
G5Tbzt/ZHnBIbGt3OfOhth72I4cTGosbWKFp3Y4Tb/BcYrNsxhendQDwElYmreYVdsySyUqcao0p
riKXgU1DYzG9jo/e3P8sP96ow5epG/8KDTh10t19vBRuXUfpga6otgk7H9NG78jXRYVUnhyLQ6hu
sbeYkD55Mlao22fjqPJjKVkeIx4gGReuY1hhbwgXl5KR9fe5iXbMyfrgzmQ4d0xYefZwiU4hnFOo
IFBdY298CRXadwVkYBnZKoLAE7F305diJJNpBBDKIgdrSJTe97bjEXq5jkzF/V136EHGq2WAoi5j
oh3VY4ijb8Ms/bHpy69eMj71GqYFPX0Vi89NtXRpvuNCXPeQDHykALE2DGGDNczCP0adPtSM+xOv
u6GmJSh63KGu8rfmHXqj6Dg2pLE70YCNPOUdtqsZ6AugV4gkjbsNHTWuI5RYxJx+Vc6Yb4ch+Boh
LcFymQAvWzpbidact5IdoqrYFDCA9rlt+Nk11aOpgYzy5vq9EkxZgrOfYjCdF1JLqUyS1h3uAAL2
dvgdl3kYR4VOHlEwXVMLNRsZeahSzcHbzIPbr4Ujb3ZCS2x749nyz4gAISwWwam3qA9N0g2AZ1Ct
dYxJMA8ghJHZL1xp5rg2iV6p++6VvCCacLWuYDJGwrH2AJ7OHr81otah0Gl/I1tel39mwdN/9lk1
hKVZ7NVEd0gbAXHm0tbWOZN+im5PPXKuXOhJ6FAVq7kGNSJk0s9MUBzi/+82fR7tROvsvJZ06iJc
ChsLuwWR1rY/7xOLRb817VBroSa2Fn6J9o41THK2P3dDY747dGkA984oZs2OCA/NtpmoC5ioOTRG
k86bXmkDlmE15mJcDRafgjva0dbjMEgH/Z0HGFas8EsFzk8IwZ+W6ttjZJ5pGMx9Qv54hEAmdN/1
eCoNduqlmM9dKs9J1O+sILst3xad9lfZ0rrl7RWTGeooQp6HnM9nYPPhVmrdCDLtOzi9CXmc5UQ6
UcGkSmdfZXyHDi9bOzWlmpUBzQqd01I119avMUcvMq6+/ZCNWsLeF73o8jPWhvUX/JXBquymGWAf
2uRFOuxZmTAdYrdnfddneHvRX1k2ka923F5J2nnCl9ABawrmNajVOjRfwCV9h3p6jpLm26q6fVJY
m6wkfCMRuAarf+USEG1tWed5tB8qFHeNKL+4hYkCyo7+YF5Yn15DGd4ZjX6y8qXKqtHLd+N8GZko
lQSp6f4W5LRhEZfDgB+E47UnlajGeqVALIbl71AO505A/UVyX7B0WAmZQasoegRU0ycGiy82kdu2
E69URztjdp58BgI1eXZac7TmAvcU6dj8t7bqe+7uQwP/knMapXZH+HEAy1zOxFxMdvM+aH9lonhZ
zcJ4Ctm2IvkmSqVxmlWIFXBtOjGXkcqJQZkeC5mPqPEhpzASFuH98hrq+gLB8i0t6/dGoguasu5K
UMmro3gUuTGLIx1/U3lits0cvHJ1RqmSDyvKDii7mftIh/JV5R5Z9hx+lHYm/W+4CQ3IwGF0NXN1
l1B/lBz3Kyncg1QJ8jmTJ2ntk4QxozZd3me/G4FGAZihpcjPUGIeAaueY2U9o9h5Af9PL1Lfd5Cr
wInQSATJbXlFPdBK0ltPfTR/d9a8D9yXpAAomhtfTeI9ofo/lrlx6XvY5dOxV8ZHM31XZn1tDee9
UWzb3coBiKoOinS2hkH/qpkUMiYfDXYXfDg+8Zuug8c88ODFdJCKeGQy++g/EyjNUwdfHXCyRp1P
9sxEXYHopbFJr4OSzuacw0SV3iU29a6zvb0d/JESV0E5nV12gmq5piOjeBvr/OCTojBL70EI3OBJ
c3Rn/673uwvhy4QpjJ+e2VzZtxx1m6HcY+8jx3v26gIfHHThehWJ+nlgp9QyvG+j8iH0Yk7PmBN2
adVjO2q2jkexPeOrjKib8so4ixFdStkzM0ekcM35p6ksSY1vngvFhjWlzyQmynrQrbjL5uStb6q9
Z7j4JGPzIR4QIbHZom/PL66iAPDRw3NsJxUVg37niXYc08e5GdhzwxhCvePwUfeVw4THxV92U8gj
EQs9W4CFR/eqeyTbUo0VuuIBxcMIA7bwXpOq/KMp2LOYa2SwMp7/tn+w2CivNOtOknhGPC3pL66r
L7Ng71zVBExPXzGiknUY998mKqMMA7oPY80LCKoOiBEs/cjcxFb1ljO27Fyb6aZEy54wn90Z3RIh
hK2pR0hidq+jEIKxJQNpASFPklG0Rlb9XORuddLTnVMUeKuwLZDcxd46i4yVMnGv2/ZfQg3+BDyn
twy/ZzJpqC/TEI9JunEMB6jaqMzVoImiM2K0Ojb2ggFXREEYxNyny+ME1JxDDFwoOBlKMnESIg5s
JEl2l7F78up9elVGDgQebh+fcovQkc2ntL+CNGJQbxsggVN7nSxNQGSz/Y0JbKDpeil9cfifC+fy
fwE3/wMo+V3+fxzoP6TQBW/iwur8v/NA12XT/vkfj/H3fyBBl7/zL26Loaz/cj3TNZW0lGlJ2+G3
/kVuMZT8L5O4W1fYnhRwXf43uEVAZxGeEhTotmDu7/N3GgonmKDuf0EKshUPKNMXaALV/wu3xYIN
82/gFtfF9wwyxrVtRNsmqdELMfTfaCoGRj4zm9DGGk3pE0e7w6UjTqbjne0a9xvsSrhMCvNJoaIz
Cy0eorX3HBlNiId1INEodI6WrB4sw2BdF3dvU4VcyVNabdL8NrowNQoWmMU0mKfCVNdw9ox3+fNv
b/j/AWwq5MK4+c/XsbBvYK+6vMu8PQtD9d9fh1dWWRNVKN/1wFYxIMvTbBCWVl0WHMbBeiis2LkL
Q7GP2kBdWg0EtMKmvx2a7D0xe3ffgmPIdBneucSc2S7Hg1j2Ks0I6cOyst/UMqpThjKAU9ekUUQ9
IR3/5Pvxu5HEYsPqZztPNNN5tKQINuSheu7JDJ9AQxCZRqj0CvhUcY07wKQVYeZK4uRPOvaWnYcj
rWxRVyt2foXff8Vp/cu4a5EwhAAwwx/iON87r2P5MOA1KRGUPDLEvapM3EA2GlfYjqgdVQmS1Gne
DdW/uO8+qTd/DJK5YuGgdIXKsAotYAwWRtaqU9VZORqgzRfOH+rnOBObS+UIc8eoiUB0MYM39IC4
VESLRSnfeWGhdsR/hJ5zYp9fb/OuZPCr2AemjDulsR8JLdmmDqgCupA9pdG+BHdyqKr5meaQoVrB
JFb1/SGd863XkMTbhZyQPvMMDPqg7IJ85jyd4h0UMNatXYRcbUaOmzNKAL/+p2bmbpdWtNFj+u0Y
vTyoY9fShfHjXOSyEUQn8BY15HNCrXq0z1ab77tAs0m13FNn8IiWBl21HzwE9LGMj5Gqj/5UbyhY
M2Ko/SO8csJ8DUAGVudXuH301Z27lp3V0O67qMZE0p2Jb35pZH5GFhdIqz97gwHRbnibsQrw/mLm
MnPHwXNuA4bpEI6hFqa6bpfIXEW5rp0o2fqimnaBHWEcY1w8sp0kgLMnZj6gTwVcdwvm8iNtg3nl
apVdvITghbR4iETHlsOgE1YasAyIro3Iu+5IHqy1CQfM9VFv5neuS16XDyISnvhdQ/LzGR42uewi
76/xxOzIzTmHAKQ9NDhBGyOtt3EED4NqofrwWpNW3UuA9QfoSSJ8olZe76I0L3b4IxMu5fLvYOUv
qVFWr+0vu4hnx7cfbEY78NmxfuLioA9a0s4ns9zKIlPLdjzI75jdFHdzVPXz1ix7qONdbh7gIGL2
wuJZlrAj3Xb053WdDc3WrlmhL5FAlUnPLcVZ8SlvJnE3+cq54A9u7us6hOTWbCGHX4MhTvf4ks/l
HH8Ix7/gF8AELF4Cu/30rHuDfN2kJ1assJ+9OrtMDLPs6Ug4Vz1HyP9cr4Of4Vy0NVcAy6kWx8nf
ya5+DQqHGsV8aXTxY5owijt9a/AqxK14R6P10HTNSwj4daUzBKoZ0cAFAN7EbLwDXrh7Awkimqzh
ZaiGw9CRVK6Q/mOTRvHhyfMQ4OchY9bxbyasHmbiPLkgHzF1uqSEj41xin7HF3tpgaiiumxh4eKC
LE9MlggPHAFg+C4SEbt5bGZGbqIoviUj4xbGblW81rlxG8ZP1GuMoSAI+2lzh0YbwmKw7uzcXmU2
6R+jmQDEEuUjnIS9nMXBCbkLxyIQxzKq94Q6uGszmjH35u+hvZS2lvoO889Ik+3MIHqdWB/xYpoM
CedGd5DwSUJk8eWDxwQY62qwDbrqMGa4YCokianz2Q/6yuIe3iMRcUGd7A12aXNAO9ekSXuQaMZG
QwI+Wo8kkZXku6w9nj8rbxrODI934GJn4gL0V+1F54iVIB+Y/AJAStzxNKwHXdSgR5wvsx4+pfS+
SzKRZU2AeFNaYg3FiRbOpepagiK8yH0wgu7ejgu9KyuJncxuPioTrVPV5QFIIfIxEp5C5WTYpzDt
UVE1LTQa2IMIbZ6tpnhEwoPTF2IPi39ORuFa9jFDFcmIxCNjhTnKfkS0NjvtiFSszDe9QWfRe+14
YE5BG6XovkOIDbtSZ6eybGe+49A/yZJDRE6Nf059vILhGHGmsmbR07zFirDM5ju51Rppcxgxrqfa
jD7RGL+3tFVPZdoxnMVqy0udf9IEZbeo0+gpHgN4AsVgHGaJ/9tKB8DzVWDDvQ/Do9OJuzzJ0ltq
ZceQ9Tv9DLmYkleT5Tq6gtN/KKeR21HH4UH49gsf2TP4xwduJhsXxnwE1GE/IP8/5JUWN63wIXU8
2VkH9fZdWLtEACMqeJNeeK6IqVq4o9VeMiyMkFL+yQKK56U6eY78QtKs9in9KQ78JtXD1dFQHlPU
PZ9hnWRrY86nS9drstecwmcbH/dbGNC4WDS+ZK7h/pJlPUnzbTyfRIeKKkl9FI0qSB/DFNUCuujo
q3UqsFul2T/Cqp3vSMsg6FcugJe0NJBVW/edyuvHQtQFd6rxPPtLuGUwv04Y3tcMsdDb/ZPpG1Ys
zLMHw61b+igb9JZD1oDwkgqeWHxt+zJ8QCuHyCQXj1LwlMVdaeAO/GErat7iubIeTYazfg0v0ogC
Uop1Q3AqobAVnvktWqforlbxoxXG0ZYx8QL/EvVNLpWXLmCmyvzmZDPTmZl5OLbg8prPjG+ZfO/7
2qlfTcKjjEkemQjj8nFUe6wHcNtTkHirROaYsppbNsSbSNWnunop9MBereL2bgqbAwByybbF7F+m
DCdiK13SadMtEsBnY0AmUMPJLfgjRpafZ4IN0dhiGDJxaKyTtsl2rcKGpvtzGzEvTdqOW9DRW5h1
aPlF8AQC7RChwEtyOt88Mzh/772qORNotqAdDlHHyr2XcLeBe+I+uwgVt9sEEsJ+Kj9M39sNntqS
4CTQfE57XhMUMBtdNx46PjPJ7MJ9cMfkWMmGQUWJbMvqx9U0IOQOAvnVWN0Z1toltMSX0lSTvv4p
ioq9MYBY5MjlHZFeSxxyuytMfGtJz3CgsBavUvfTOshP+khHYGg8uj6DpXSaRgCecOQjFwAy76Lf
aa1L62SvHbJS6ONPIkWWykSIAJV2WBMlHq6Jd3HYZ8KCj1GHMB8R2jlj4aD97s0vXdm/TooNVksZ
YHjIjlyjz1XUUzqqYVOP/XMbJwdnZjnJ+KqsIzCncbRX7IcLAynBRBjaKvVNvIWGOoSt/9g6McB3
1hDJGC87gHwdkiqMOfBoOEWObsv8ITP0J11Mv3OSliuSWS6TkH+0h+zVsBjWqjQVqDE+ZxA0c3KF
KpQH3a3utIdcXL7kNsCQBGtGWAPmCSdkMZDxRy/5ZucVrnohnxHSv3clhly8u9tOl6+ZgzgnN5M3
CGs32DWHeqreoKahQQ2WmL3wj3ysSJ/HbE7sWdwGf4p+fBrN9ljVr5ZOvuOMHyZF8ka7AxdrunLX
tnG4Jzvk4jbdQzJwBKYEdq3jGYmuF/OACA9+ajRrRAxk3eEhXfX6zWyQGEcQjlY4D246ufZm9TpL
H/4DP27BJn4VxxbE7YT1mtHyf3XOQMZj0VjC62MsuKdLpPRKKZbTxLxBZh/W5B+/6sSjPugniyJx
evQc95ZM/JCIgavaJbYFrh8V+Z3tNHdUeDBIhCIzDgPDSniefaeRtEOi/A0CxqpWkJ6JjLTW+VEO
yEusOf9TGrG5YnRCHzfpIw9AYXmkA3E5OQRSH9kpfU9og48aXj/PxGcy3eaHOOXUx+lures+mddm
lV6oHDnaOmHsxuZsyiq7YeEzd6JWHoFVgX1qe45o1kTqrbV7It3QQW5Qjx+Qum6F1OWacL3qnJom
Froyu0QApqZAO+9ZWHrHyUae3xGO+p4a855gwbc4m/VlKPr2Qbv2G9HA8EjesnRhmZkeMZnL/xIb
I7aEk+1kHmGkYh/eFm2v1zlY4kk6433u4792q+AWFEFHFCxTLQ+f+c1HZ8K4ppj2pnbQz3psjWp6
gBsRz/yLcpjeP3b3gzX99RBQ7N0pPIeIei/G4BAuKTcKW9dT3f/NOqyivkB7GXUPgwybJzOYi2f/
cQSPaAqZ3k+pb7xIVT1b0L32OlVvYeWVd7U18q88+VtkRXAYhpjRuUVxPiNEPrg5Mqd/fo2d7Uah
bRxZD2BCcZIdQ3ITbbpz8BNb3zs05hg90eZl86Gf/DevdNtDGMw5iB11JUMGjZf/3eS1hXRn+NCF
yREJNyIk6JiWaDY/PIIuV2OYdPcWJW89DShnIz/YumAsOtB8Z+01wI9GkR2ruR82OKNyo34vh8q7
4F9g6z0Yb1XadWQ/aZoNJnhduTI8gsgKYr5EL8n8MxKx/qc6Eh6uUQ4M55RaCaezO95DXEZpjIN+
ARkYXEaEBnCLp620n6h4kYbHe0dIm2sURBS5Fw07H6aL0TPTsjIHp9GG+b3M2vFhChD8ZR361Qrw
4aIq56sWutgk3S+KjZBzDHIpllAYLvbRtIqLXmwU/1RrMSGYRz50GVjf3HdItDQGJEQJPUzk4qIW
+VRaFA+TZax7kY43np0semasO1PmgNyTc45BN5X5sx2/Iu7f90WSX+CDUDyyZF8HpWp+Ko1S1GjI
M66dqDmlKKgKrp4iN2+8GWpjNIwy7GhMd6kH+6DrcbD0hmcfkf25MASFfV870NmFdfWXQpNwJTqo
qb7mXH0X0ZG0sKrs1No3iwBSx7o4dNAwaGxtufVINyQnXbwTW8mfgEENGFv5e1VF6Eun/KsA4VdW
7ikyuBWXfjWXYE6RFM33Le/iiB4Pe1l49QkZeBZ5zndJmH8jJ2Fg3u+C6SEL/Yfe6vtT4KDXhW04
4S7d//PRD+T7Ed+upw1Lxp9ijjXylNTfj6nIcQ9GlJLIP/bw3iirJ2+HHxuGHGjK478+R5tiIB9l
ekrcRSKQYbO3GmoeKuGwY3Abqh57bC0f/vll5eHMSGfjRvqCs+jO4r3y034jeibV7B/HDTaCYY/B
lDYKjSXo/rWbyGTHGvh36jF/YUQhP3vE+hrk472FxvBMgNV3g39jYxrPtfvsUoGzWPZpSzLTW4QB
pNIv11zjKPfYUp27NmpZwB4zU2GVoVxR49bT7EaGbCS8NYJamuExeRpqlLPzxFwqj/pXgwjFS1tl
705uUQ1miPYTh2xi1sKnBFYA3pdKXhC93kXGXO07u23ZKvTBg1xaA/xW34wjIfqlugCug0czaK6+
R8HgMg5YPq+j7EmMA8augL3ar7qM5N0gskNPkQ4L3YKHFqr3KcNW2broefySTbqsV+XgGvsgJztd
dNDnWbBza0qIVnlEAFheJ87xn0dCHlnJiVyFdYii/Qm+Chh6df7nJheue67tPD0nDMbcumweKsd/
+2/uzmRHciXNzq9S0J4FkmacAEkLn4eYp4zIDZGRmcGZNNJonJ5eH7NK6qsSugFpIQHaFNDddTv8
upNm/3DOd1TH2MxS5jlVvP+dl+LKYYVxmMd0uJ2WCem7gPYTSfSPnCX+2bJq+DF8fnQK+tHKvH1V
vWOk7Z7hLCI/leY5gIx5Y9Z3p1o4y1LkgAzQINdNccrn9GBuNWiHLGuyrjCfNQNOxNlZtLxYw2hd
usbbN66wb3OB0Mfqid/yn3HKhQNxR51h+5hi3WIMxIeo7Oiz1NOlmHJv53pdBHwGr7HIjWQb+1wk
HhIsWw+XNjb7gR3oaQxLum31KOLUAB2Zf/W9ZJee7Gk8wq0qi/DOlo06YpIPtq5OnvrWzo7e4iO8
lNVpWg/ecNlVVumcNQzFP989z9k3Pbt4W5Z27c5ixLp+9oAWkuYzQscNro8tW4aTbb5DeP6VSvK4
7fVrJCpanGyrtvl4Oji3YXUKYe/dkmx0tFfhAYL3fV27gCAH4FDOUh/xcPZ38VS8uA2ynCYDBKbZ
/O+ztjo6hsgVKyHje3EIFfU6d9kOZXGT5n30QANNJ9KcApMxbljPbZk21zCEtFB7oFcn1CkgNExH
jlKMjikJ4ieXHWQZL/FVuHjf8ypG600t2o9t9VPJcyjuRBrnN5HdQXVQORKXkhNe4D7nrWZI1paf
YTWpe8BAx7lk5w7UZr6CZkIYqcQAVNtjwreeEhRY6qMgcNWbvfrMDRihYPnC2gtfwEve27IfT/Re
JIgOQ7gL5gYiWAP6OC0hTtQjcsexL2K6ZfFDxKW+TyamMUghb8TMBpx55SPqgVBZqNbXZ5PQpX1n
w2rjklE7wP6gusXIpnB9mf68MRhFrvlYPIHpYzE55OVR2PmrsJlP4hYkVjytHxzuIezXvGSeiW6S
SBb7iDjTDXNXTEgZvMVC8xwM5rHWBXrr3D150ZrqEvsYqtlUMgIrcCrFNko0SBFnEEQjwwRWyiT0
mL3HMnTjwyK9GY23T3s7JbsB2CTeFazubZgncGTWF8Fg4a39ad6hITsxIxy2Iq9ZCTjVZzhPBWg9
Q+AnioZvbnBBBN9tZK/z5/FTSNQOpka6FosfDkHxeB4dfR59+RGMSl/6FbQ1pfD/mHdxsPOAZxNy
8dYE3RExy2exDM5tuJbHq6iAoeS5XL9CxJ3epqf3/8c3apmRvUA/EhuylhRWbsZjMrPbJVUGb/Lk
6cuff5GQtBy2uuk9XnH9kfYT81SAgXtuJtjAZeNccmDhe8XS4NpaDN4y9uDPLc8/j1+jLhMMnrPF
N7mxg665662SGJqYm8ICNjflS3itAjwDgGdWzhBkDFbBLjqXarpt63CEVzeiLVhBnYMvzQmPFaLd
QhzLLijuLc6KJ3C7t2vW19CJ8aZL1g6f9h5Mt+2eeIz4fTL9LS709BKd4/XMSqTzgHRzSMP4Lg04
TBjI3GduEFzQaT8RoXv4U7xM0v+gUSef0axpaCol3nGcu0eOhHOcuIaUyJdECfuNkRnEaFZXuLlR
DJc6n38W4++lIyOYgCb7ofYdfEaR9VaofNmw6rQbEBOC6btn4lNpq+8JTo7MGqYHlwwXpmEMmHW1
LJc/lyhWnWPuZOlt9ikiU98tOqTUWVWqlmwhytlMZyKjQHhLxEeYwSwCM6kMQpdROmfddzXZW4Ij
u2MaM//3nbkkGTQqdwuy0jtg6YXTwnbz6l9lBLYiDgpGSClawV7zWdZ3UwDUOxITeSiRV5BsI/jR
Ox8PClxh2aVvXefuCuu2yRz12FvqBYccgpVitM9E4mAIKhz+yIgvGSoQqETNZc28DpiizLpTr839
n8ITy5m+skChElio83zru+7rO2KibQRBPOZAnKKbaC0eLZl3Zythvhpa6i0PF5YuSdyfsyI/WdPc
/sxLrvUAGQwz/vi1UdUdB1z1ZDU0b8IKdtBN4neG70z0kayLofPvLD0+QjJ4gDawXJdl+pmSanrO
7Ih22Gmie05V6o3EZVTbOt6Ve5fgq6VKT9qTDDBDfzlnEioWkGCGibBZBvFtiLr+MW6KX/CAu1vt
5IwU1hLDiRLxipqUyWAyP/yZofZWfY7AJR0xuUT0xw5MRQArQEyYG9sCC39cPyE2vLE8rzpUZrp3
BvrouE2+/Tma+1YxMxFJdZMw+NsoT0M7wBLnBvrWclfZLlGzsNwyknTl9EBCEwhzq573gKNQHSEx
ZZ8wMBfPQQPMDsIKQPx/PpnyEvkWjfo5wa6LTWi5ZrlH51fsAask2z+lUhFhK5RRctsf5PqsyO/s
3m4mvUTXEimRo9IZVi/LkCVQ6qEaikvpi+phLNh79ciuakihx0bO00OfKQptyNC7qm09gFh2xkWq
gDxFMFd7iBdLgKSVegvT0D6w2uyuhryLvpDWVddXOj1xKC2ey0HHR6K8CKqKr6boqoMnme7jTAZ6
7M7WRjoR/ArMkKDJ33xb+ch3IqizRsNXLSMsoAGoKYLukxnaqdPd/CneAxbdhwkVRTAmR8+bF7CY
1bXTKcy+RX+JZnFPRgZPmezaMyFFoH1QeB2nLNvWcRdfA5cI9syE0OLicNsL/aotxhkcH6xB13cN
Z166Y0sZM27wk+OfGp4lns0ERZnlBv6LQVFHuK1nlXt/cLw3tFk+lKK+OxnvO9Mc77VZdxNdwVzN
HYL2PNAMHZFDleeQYs+E+K0jAjZupd3Krbe+BLoYnun2xdlpx0fZzI+Yh9XH6NHGD+nKPg/cU5Zn
zZ67Pj0ZwGBIzt7/lLhpz0B2mO+EGtptQ0YZyCl+nWbM4ysmNv0sfMxS//G627X/ZdmNjspZs1ak
FK5r00T8z8vuJYnAm6ARIknLO00TzreOtYHnZ49oa0mCW2vRRET3hR0Eu2pE3lSvF/KwFjF/PqO9
tmkubITjxP6KaaS4+MsVWk71BH7iH4m3/9dkI+sf+qse5Z9/ePf/MCBWEtr77ytCnn4r81lmP//W
fP2tT3//bduQCvjXvNj1H/+HOMQh1IfIBBH6buR4yJr+R2AsChDH9VBfoguxAzdYBSU1QP41Ffbv
gSMgAkS2S74eoxL+oX+KQyzv77ZkvM1pFfrCDfl/8b8jD5H2mgj7b8E+Hk9ZgJqCgbRDCi2zxH95
1Lq8q5sSo8uscKNS/NdIA4s0D4ObhlLnmtrEPgeinA6IAptjChqj4Fie8+RZTl3n7TPCOvS2a3g+
l3mc0cTHK45bKIdV/2JN8GupZ4S4Cf1eM1Kq2JHaOSqau1RFr4m1jD/csa8urScCeRiySX9aEzPm
dqWDFMVzDlq62CO0iVkZNsx+Z/IvyLG9xe2OcLlS3E/UQWVJ4oY34VGbk9nKgcEUWMNThpsTN3Ap
MNGOWu57RSiMG5u+PixYnxn+OKAaACl2KsTuZiVEAtkBn1mYPC+eXAOPglF2iKY49+O8OmbJROwp
pmugPRDGdHEPRDK+yUEVs1nwGuFaO1hKXbODmgfG1yMvcDwjZ+PMUABcZ2QRwFhIbGkr+djNiTef
WqJuoku+uBZr0dSpVQYqJiSKluni0CPMJEGmTTAf008/JHktrNdkwd11IKC4KK+zWZR8zjIrcFGr
BS3OZwTLxfgr1KlFb4C1N2XT5EIoje+E3S7dLhi4WLaOQf2Dg5nnj8uTwQI1ABtddsnv5NgqQjki
z4ZKlzJldgAj1giQXYyAwluNASj3RzSzbsxNiRLXZPlqGMEZsfFHPbcTqwiDhG1f2+2ALS0EiDbg
SpYdMvZNPwxec+d1zJ3umbEGxTtEZaqbGp/iiDSuTZaXHIxc/5MgUN4Z5BZFGTkb/kKiHhNGmRYi
DvisEGfRAjY/pQ+U7SfMmK7/EU02l1iQpVH7Uw5CEzQ+tmp59rGkFQ37gzkWR1YcfnjxEjAEB4pY
CwCA76PIkzkD401Uhlb1XACCKo9dN0t7y6SKkE03SU6Ztsd2EwTFEFwgFeZgYZZJxxgLy6U7Ef9Z
rwCrDIvj0qW+va8Evf15Boxp9kAjc//S+vXc3FQWd/kvOgs3/TmmYVIcvQEk7LZPo3R+EiU49qvF
3Le4nVLLKnASuGV6LvWQVhdbmDA8hyNzvyP9f+qwemu6cGS/yHbt2Gmb8e2i9Aj5kYJw2VMwFw6/
eNAn9kNb4/DdtgKQbSomKKYiFuFwjAaGVSyFMrCJQR/W3U5IYwfjZgxY855llzj5duaiZU5VeZ3Z
BnOuq0NRqth9ySB04cmT1TznGI9hZuCuVX7nPFQhQ2ueQms1XgskVKtdnunnFJNBiSMUoXFqYRuY
lE9V243F8tYx3aiZUARovaSgNuYnY7dhxQsYl7jJUX+ODXVn5VKmAFwMIbbTki7vNI/OZ2bs4SWx
2pW3A6f34qMbc45CLG5/1B4UVExKrv4RRmGbH3NgNFAggpShLDOKRNUviaF6OyaQf6qrTNy2f4u6
mEU9oRJxsLEJbx4efCMrVmpzgct9xqQqD6i9ajJbc9kWh0i2SM0JfeTBdyj2GGNbg9swXc99onmi
gqlO6eTwLsM6Fve2XM2q2iey8NTEMUIt9hh1cOuMPXGr2pCDBD0wD8Qe9gSeWqZw2DnrrgCCBEw7
b7ZLxZeydfu+gFTrz3F4rqbU/tbExvtqWW9Ph3SBYHAT2t0g957IEFIsWdg438gF9JYTnd8oN8US
slesK7NuI1OvrW6Fv4xra9q2rM2rrBcx9DBPOHvyNJFs4fPDvIv2qUgfZBUEqLcqEqXGbVaC3ca8
mJXT+MyPNFdnCxVWB/7Ck/qI1AwcgJe7HDWVmvCKpZKdzDZM8MFsQCinSBBct78srXbjU97YSYsi
qPNGhMfjSJYXoSBIdqVpGmxzY7vgGq2TJTzwOo/6jWxIsBC9CUjqdbq2aA8LioToVCaV8m+TAQDQ
zsS2K6+o2/IXiVd+2o+p4ZPP7Iyys2dPGhhl5jXzMRsxEP0mHnwF73coSmgQ1u1LjcI+PCAlLtQP
rrxgvMff5c83Uqw2Z0QAEqwyv7KzIZ/NdfY+vGCFf4ot4TZUtf8liRj39/6SReNOuUnYKR6KScrr
1PsBEhZ36PvmzRfGDVk7ydm8AbXJbTQs/VTtdDdFPaptNy2Odivi/lYurhJXp6yT965VOE/iEprv
NedgAkCYe5r9ouUULMANc5MXEyHQASwLLeosvIzBQufmljlyICTOxdMtdPgpzGlPR46l/to4AGBv
wiVmmL+N+B7mC71o39zlk+JqXHtVhGusSBzWp6GaeF+lGpaNg8QhuxT0T80uZ2Uxn1saR3Ubw7vt
7oYZoNCt8fAQIgAJjL4FLaM6FvgiD14NuzyNciz2vkZrAqEAkBccXkJDR8ystlT2EjsscZgfYRND
JijwSWkn8/Rvxwg73A2BRQgIFTIH7jjDwHh3U6cHaRWNcUJlUHTNMYGkV2zsaenHS5cUARwUwiac
t0jn0DecyZuQP3rOqNpbgf4HYKaNgo8pdTkgazMcGoyLCRFri5QElcwGpBhxK+7GWUkfMH7Ffzex
I/QpBfM0Z0sx0Ij/gxr8/89IzbX4/fdL8c3vMslM9dfie/0H/lF8+3+XNpV35LthZPtUyv89UPPv
wGgdjlMbwTatlkAU/c/S23P+7tmeFFHgrWVxEP5b6S0jhNkCS6WwXVf6NpLt//qfaV2S380/Jcz6
X/7nv9UGhVRW9/q//KdVr/xvdXdg2yi/I09GnrvKmgOX6v+vemZb5hMloO/xkhKtUKXBXYGJb+xK
5qLNJcrls1fSzerJO//l+/nnB/nrHxb8G/yvf9l3QpeCX9py7Tv++pfhQtG8hqsJcZSYdZfiJecM
9FJNLNyXEva5rPobr0x3eSPf4lF8s4f5B1by+ynB5hddqgv+fwLAnWGdwz0EYry/6ocQJ02oYefK
k2zHc2KOiYiz7Ypl37BAfWBb9fEf/4sQ7/mvX6LjRgAZpXAw4/BT/6u43ZCzwZ0cY5OQxLEQYXGo
JzRDxl++5QNgG2kIioY3utXBELGdhRvh19ZRN+IjmfrPEdgjXQzO7NUyvA3KBDEnNvSchR1eoulr
6FlOeLECkTMhbIosTHKcf1uhQuR8FJ8qDn4kHIg7DeNRivKaCf93AskPXTkx04a5J1sijcOW9XXI
dn/FCHhEjY7fh4hlLCphP0x+jDWJRhTArIwr9wY95Gtcf4l3QIGAO35KsnqytIu40Dx7h3ygw1LC
B+57g3G0y1jLIUC2oq/ZRv6K4Opq4vGB2DzQ+TKH4N8V95S190Z/Tv3K+i5xKGW6RFNHOU18/DMO
dOhazK+Fir543VijLAn6Q2slM0bfoqH7QK6aX6wwexifpADpoSv4moTbQzhpL9o2hBkP5W3A+LqX
qI48ZV+xriJYrhwwhNVY3ue6pt5Bxo56g5UPrCYe+/i09C2/H1q9S9aN4x0g6osIEpLqephaREZv
SP3LQABzhspCHs2C1ozIpGVnrTAwtzt7hcHI0GY3RifWKUIoeZe4LD8sWKFHybyTbC11SJgSb9q8
YJTqmmPtLmCFgQlZqSo2LcZhMmDL99kwV1aSTE+vQ6qz6tpV9um1PUUJ5AJStuEJ0hjicXIfihRm
tQ70mfgFznS59k6w75P0zu3E0Wrsb5TnetvQzO86337ODEvNoBvC86JwEhwOYhrzG6dC6Aslhqld
Gl0FxE2+I5xIXKoWBjZ1knZlaHUYds6Rd7Alvs7GafMt0FqMBnpcXuppReeFxSMg9psyST6LIvyY
E+t77NnEdyG783INyJFWU3lfCpjkzrMyzK7gbIgAe5Sdvni42kgwZzVYsGIT6J+jeuED9OWDmaaz
8YidY3Nzp9VqX6JAiuOdWdj/xH77rCqkJek6G+uC+avtWYJiuMJPh0Q+uCc26X3CG47d9swoXwlk
ChFB3FtvYNU8GdvfOdN1Zs+xqRUYjmlailOuu/QeBc3tXMHeYPuW7HvHQJSS7iWel5vBQvaQ1ZlD
CAYpiGIeUMPYh76ehocJxj4IS0Yel7AzH/Dv9D7RrCfnPP1G7uyygav7w9NSglaj+a8qsJTMwefA
fk/6bpeuym571GfZDO4avXbbgufdj6J5b5zgfkK0jEk+hANMp8ngmQliMXk/64JcFL9N3J0d1B+l
LXbSvy5YMVeRZ7VrnGdAEMD2enskMLS9AZ7fbeGdOiduKJx66Kpq3Rk+D31yW5aHGAfnsfGR9/rw
DIum3UPYXyMj5UE0JoSpvcIhLKi069sB6rMDkgVpsWnGQ3BtBiw+1O/UXzywdsfI1MAY0k1wh5OR
aLO5fk6r+BLU8deSFICHpPOrVAgiiFcB2IGNGVZPl0BzXBlfmOomv2esjChgnIR3WMhkwMteayy1
9OUup2IUqx1+S+Sicfac0AFZAlVcXFPYttb4EKPLCmx8v1bFZh2sqkDVz5OxANTGZe0A1bZD2Z/B
y2KEnFb6lXihu+1JXVA7TFOfhYOEw0cX8M1RPGO/mtL+rixAtl3Vx8e86qetZN1CSOunEPFHTK34
iFi9hFQX693ko4WSF0SzEJdqse1yO9il1iO6408rXNwnf2Vf5bzWefxK9d6CQgyJZLB696A6/+D4
6rWzfH3oh/reqnGFjgkBuz4SIdJxdtW7G8hlF0YpZDy3gcnHV6XUyK/SBD1k79TZmKV4x3iNaMJG
PRk4j8XcfPOCxt0kXegco/o8N9euH5KNlQKjfWWzACCHpA8negOaxW87Nz+mTHFzKCgwa0ZIxd+5
MRLlXV+FmD0DH/hX+KpMBUTfw/Tip/4PUv/eYEaQ37yaLp2pZQ/m5Ue1tDNbFYXQGKFra09PNQTv
knUA9kiqj64Hy9TEp6FUUJhC9v6NddOhOI7jg5PSkUMqf4XZ9gWE7J7wmfOSAF4JYlYekayeID6f
yyX+MFYpTp6ByVBk4c7UC3FiofU1ZtF7zqkB3Hd5rgfYbZVqxDGKNe2TtaKEXITNWiyA6d0rjUeD
rkLlB8o6AFXmI3KCD2NjTwpTJPxWJc+mh3LdF0gtJcuFrXDR9cIaqRoym6qGtcCUIoJX4XFZMyfA
5e3tBXRNSN1f3VppYG/h50zbrM2+TZDxOAlaTN1jfMiRcQbF6n2tyid7nEZeqOrghshu0Td/ZszP
8ia5doHZcm0NVvjCVUmWAvqGcjjXNAZSwxpyqhxKkMKWVc1EFdSomZNOWhsdioecX1Ay9nuUuodN
YuS6oGwaYgHn9ODI3AJujAy+0thVG/TmRvMINcFc7kWD0hlxc+Y4NdSOdtjkLQF0mGkZJWU7Hwk/
i9LgXU/Bcz0jwEZ4eR1wNkfDG/Ua/y5otdZYCt8jy9hlOYSgS+MxH+4waiTntpkemx7UZFE1r6nP
QdKzAXZJWS077nvuNnzdw3ybTcCHmN+Q1pSeTea9O0Xww8lvmsHub9tEf09srAMT50oRpHdLo+Nt
5C5INHL3ZwJA4MJ3DnBr4vsQJr5zq/yGreXZjQmBT6VD1l7df9H8QhZiWrljJkZnN3JZhCM05qEB
r6vztL8dkiOyNyh8dy2GBEwQ7muMrYWR5Vq4uEV7GoF50unL6ViXwb3vofwd0hkFEGkZ4YoaB8uL
pv3FFRHR1YyGx1ShnoKjxVkGxqF/C1Yw5xJ7n2MQXC1Sbdzau6+GYDtO/U8nmHCTuPPOJKmDIMnD
6lbU370pCjYmA4g2jhHMv8VpdvagnlrVbZmZKuiq2ZrI9CM0Fa8lBLMNWYIJCFgtYQrnKOZ4VIsn
zxv3CiDscXCzu/XDuGF8TPW0nzz7bQDRQ+7Ut64PmSw3ODc7IpxY5YYs9VZkLusA9zASTNTNKrkG
3JBH7XOP2eI5g7Vw1TVC2DllcSfs6ULKIDppdkvlnBYnm8HSymuZlDnEI0TgYy66CAcBJ4sCtHAY
TPE+jYX/3LUI/Ch8PM8aD8wCvGd0GMM2m3L3lpPkOQ8TDmQHEJdR49nrLf9Asf1Nl7Y5dEvPveC0
L6l01cmoKcdS0ZBQTmT61Y1+NSHgAbKiEZgiG7tkCCcu9mTEvuPTbPQuXToqDBoRLNwM1EPgt4R9
sXJBJw/Ndid695ebjdXrHH/pwdfHuhkwpxswkVSog7UkJIp65sJUd2/1fo0GgGQSa0Kl0hPu80LF
67xwXZ/dAY25600zdBNGBLW3vBgpLOwu/j5D/fUuGRLuOvb+h9k33YmvLN7khc8AnlovzXHLZR5y
D7RqasL/gwjrDSfMR62WkHnEt56o57ts6QVLieYcR8lnZBYYBTEKAC+PTsSKdOQ/xcmHqNTvokVF
XRZRe7UK/9YqXAAL3fLealTOC0wqT9X5fogiUh0TxCjYE+6qxp6Ae8ry6qxpEMz0NMxhfarjiUlY
ik/YOCF1X8Oa125/2ORy0uGZ8FyS67CdxPjsTAFmumY+JF4H/R+5HCICzKIWyEuHDfQe9wfKqT4g
PBZCS2YAT7BwOCWZeF6MBjplRkLo3e9N6B6yxcCKt5MAozuBFogT5Km1yIyYyjHayxhFyBICgzLu
z3lE9qnyxEDUDt+F5HQCmGyo5yGQIb2gySut5Lbq83cv9uBnE/PhCvBsqQ26W1oUdX/+w5/leIDI
LjbxaPztaPsPQ2E3x74gAq31DlLPza0/fchez/sggRyTZafIbl7LuXdhhfXhlbVsQROyHIfZebdp
HA5FTGT9sqAdVURTYgyCkjxHR+QIG2VyIFUa5sPs+AmGZVgJDn+n6QquuZy7YLQpk1Ahg+dpuvbO
s+PXifSep7npXnXtX5rB+jlNqXsOrJukLpfruPg/rZJrJ7EaAgoGYqMAfSyc8sDyhgY3aDX/siLc
hqCqqOmYN16GsYsuyRK8E5NRH9S4wE4du28If+8rWgCUbgDekfHmxqtQNpBHyMujauadLvNX/tek
p1rsUlSL+PPPnnxcI+zi6KHpoBY4KAB2xlVXaUAXKA0QU9vLh4nTrz/pgc0IGzBMsBHhysS4oqN9
OUw3ChDKxg2idjvoERN1VTImn1prK6S6y0EQ7+Y+HhAMTw4F5WKuBau0o2W76oxfiJjDoBZXL1HX
Iqutd3v10AXE3BxQRXXnPiWJdIDgDV8wW7NLadikb1DaAqfeqwXBT+sOmJ5roCI0mOrOOOqYcBr7
/KTGR//d2qh3CiJh9wOdSdePlFIz4i7AEnfeMHzTOGRd3smNM6QPGNTyA74TOM4r40TMNLB9dwcN
7UW0FruA5NNJrjIM8g287j3y/W/OnP1kr4h5Br7+MgdvJu/Vuf3ZqpYL25rtM9cgrzDwTaBvDxaK
kxPUjis9Mdl3RUJl3gb1BkQjfER/D4Yd6BLnZj34R/xUXuxm5KuyU+OHd01KxTe84DgJ7inxMt81
VzNbYPlYVEQlbtUCb58fQhthO8JytSWHi330M2lKo91o+msIlKTCeB6qcTt99/p+Ldmcm6htTmNP
smdlyhvZBr+Ey36KzQWpE8ziN53jzXupgAEPy3kagmJr4Wi+KwYfnkxmlwc0puLoE3DueEzbPWjY
W2a2qC5h0/VNpODxwtGRVUnYGnJ9WVMxZJkifbw2H9WRlcgBzWb97HBl+W36ULCEGFLSnQ13dtoF
F4XM5bZJsH9X1U5gQ98SWw0FEqnEUDIRabFl0eDJE1tK5NMEmaikwrtaxu91UFu3LEU2DVSAO5X3
BbOZIDo5BKUugeUDb9z1HKQsLcrfCX67VKb0Nl2Lrq+lVQ3rPDv2s+QbUihaAkpJCujuFBJBmIf1
fdFOXA+47SgdbmPWimXjPrcOK4DGzb+82HpxIJcwKGSFRBAdtrpGDzfZ2dapvS6DgmMGZ+9CYMxd
13b6vuq9k70U4K8c2+yMMySvaUl2S9W65NOmDbFISecfp7h3nwblnNKW+OaWpIl2VPIpF/5w9iqW
rTBLKP1L89JkQ/KiJhI0iNJsR/MQEuV45ssCk1ZpgqL6Bdjq+l/CRssYzTIo94RjtumATk3X+jg4
rnXXEJeXOCPsmaEyBwUsMghCNMOk7uzivAj3Cihu0EXR1fTBzsaT+OBWxKpoWRxl0r2ZbKoe/vEf
sXzr0Z1tFUh6YGygiGUIql9cUemG96DOuUDYoR/KwTk2EUqjTMgUrWT7eyzkSyQDTFaRp49x2D7l
OKVY8RXJNg1RVMLFaMy8d5Hr7Nsou6V8EfvQAi0sePm9apKbudHd/dT0N3NubpYILNdA8tmi3Q9/
ZD+TApOI/AEqGnsLp8igplHvNFcGIrjwlEeTHOxau+zWoCo4kAmM1/ah7/yvxqSvHuSuQ+eDn2fI
TDkoHszSkt2U2E+IwXLQA9uYLO2CeCqA+UdbZLcJOWq0iSOKVMwOu1jDHyerbNdJiph4rSR+BPHK
KeANB35+8mYAGLMu6S3Rnu9nTUOGjvKQONI+hJq4zyTjG6pGcoEtRxxlhGo58dE9VqS3LMwJiTpn
jkww8TVDIM2VE7CbLzKg32xf9nWPoFfWiMM9Yt5XHeeqj6tK2lf2PLhN4/lDoYvZplWHC9SFIARS
nv8LbE/gHfugRYc+T0hMyblj8Ww+rZkywdQs4Zfqxc2Ax081xNgAcxKCLJaTvgv70MKBQKLqvpyn
H8z5efGoTVSXsp11uydvQBvgeOtMVe6zqQbjhq5SU/p2roIWMNkn8sRdTNUjOmbE5TquT6Kjcwsw
VV4zXOmoWphMeO6vWv0ARexgk8BcUKHq5XvNUdEsNF/MPPDK5BcGnPYhRknD4QxGIAKLqJv91Zn6
BhEtcCF8JZPhNZY8PJ1jWwfMw2goHPtHt27VSviZqYyfCBdhymUjtig9mBLK3EcCgEQJJgzYfvZA
4MotogV08ePsHd082Gm2zL5Xibdwir6AEnyiTrD8jxwN3ZYB8vdxcjAFKeIz05nTkCjOvBrIv6nR
s3frl9xV8BUxY24zha68YQDHWlJeFGxMBqpYcwk4OKmpJbdHMZGsA1LTgNzjIlnZjmWuTr2ozyN6
9D0RT9HG94kD8HME6Hbe8HC5V4iu1A5OTRMDyo+GQkWV2PnkwmjZgjHxEaUuxrpMzeucon4IUDZw
A6a7Npx2ia/ROnrWU9jHZKUA9/enEDxfToikHvpjv0hzk6IwzVkjUyS25zwbpm1TQutmRbJd9Q3s
xqEmvlUNvd+k1yzTbDxW083iEdaxRnxnSfZoSNsdgmbY0HdeIj8crj6+jWn6HEeMBUDrb4dG0zsW
1XwS0iEDT35fIxjKFDkpbdwTlCnqqJBgkEwQeo/3msEKn1dpZ6EpSV4A1meW+kwnToUon+6DBAEq
mOptUZL9JrOF2HN+yMWHfAq4ThbpaxEkzd4ugjvwOOWWQjKvvJum7vdppOEVpjVaEP+bqggQkJqS
UrRIJcsbcciyxj74THq3ZVfcjtBBxjgIz8Ag30sE62ef1MWyEmC4dHr1zUzsE4cOUTMBTh/CpeVF
L8Wj9MPyscE2ZXU2JiDvp9OauzyvH3RfXCyIOTqNDllSUcKibifuDiPejJK6/uX23nwMsWtvcXZe
OhsfdWkF06YAXE+x6dJApaQ4I0ol2Z6wEXSfKdquiPjwVZ0Cqb3iqxo1OuAsNj+NUx1JQeIUiKJD
RPPDjS4zLsThYVyAAgcCcldhje06r9tFE89WkzMewsmzjl0T/+i3bAKGMqj4rXq8icSJbOYuY+1N
AIHhxejDu1qInxlRM1srHjWjGFTgnq9OSi8NgqA198n3nW1QARGrQrRouUsxaAdIANAG/zfuzmw3
cuXq0q/SL0CDU3C46YskmZOUmqVU6YaokfM88+n7o6rsI2XJlT7+gUajYQMeyq5IksFgxN5rfasA
n7oSNsxizc8Mh1Lvuve7fqXrBwNvmVNbVAbSCIULbg76DUTCln0xb40RXoLNRjBOo0OJSpyCYPYl
GqJqzYfuaBeFxOGlrr08JACqJ8dkFeRiU5X04ZWEx2PLX4je8euBpIT5Kqss8DxyfilH3FYp7EB4
zrFj82Wq9aMMXYxSAJK+ONd/1Ma8kaIk2jD3KTYFfBqsmM5TT4iNMnNApZO9EkpMIouOK6iimm7q
0IytYLo3zcnr/IrlronupplcNhp8LI0Qsz0sT1uTcgBpVfjWmcsIcHrISkFzzEW5ZxPJ4ysw7AkF
3ky1rZEwOclCRhLCoEQCY2Yt52iV6u56KusruIuhA3v1k6GS8d3YKPbp4xhD7CkmhwPVBl4QZNjU
RH8kjfGJIHGPng/OX0J8Go5medsep4RG4jTXiNhnujXB+EAJaWt05k6hyYHrWq+dDJtfQtvfsUPQ
+KJ4TDohrWLtmxUq6BSmcNgkQr5BBcSK1nTDGv+EArhiP0qzZy+BQqjshQBsiw8SXBOaLAqc0j6Q
6hdlgTuiEcEtn6n4w8C4F3rfrVtzUg5AQ9bkrg8AjsFBTHpxNWft81wq066T4ebPYtjmufzJj7Ty
suO/UE0ew8SZu/SlalWp7Q2uuXAVDSQO6mr8BZZu7mKNsQFPUCJUD4kwp70WD7s5xk5tIdRhLlHf
RLYCvriSXiZDdkL+IigZBCi0KV+P8HqI2ZeXiWls4CF+MUxIO6NOXqyOjzkXQcf2InzE2RR6RAxp
SvSjLhX7Ws/1LSl8bOHH4ErCHMsulkw/7MJbxZQfkphVEfYNSkT4tEgQ1/gprwOYGmg/u/rCmgjn
iwpeMG3gRkfU7VZdmbh8U6kP8d7S3jKRdsK+rCx1PwHHuGip8/B5SSnGemEZP/XjfFXOobHkGj1L
VWlfmzkG0l7QXgzimHwF9OeUrNn5yKpnhONDPJV38WJwi8zijoCYu6hnr6/KkmvH84M64kiLkICt
2Ox98UmZkqiL8COKxwKmzErjphOXOfzIDRP/Mke4IB+5UZzsh4ADCBG47QafgcdeBPE/OAkHqSY8
VayHNseNsTDa3UwSCPr9y3agHAxliE1VWibkaaQu2rHOi4ys8nQrA5/E7gIiWLzC0gQqota+qFX1
OChLbSFfYKTGyITKjP2MC2O0/f08xdqWxsJNCBQiCTBpDPFIEThIB7fBnoyPrNj1bQTxrNnKBZIW
zB2Qu6rLMiMvSTMpxw2aFxFFimKyvFDaFvLiSB2zbs0tQrB7CloJSkQhp26WgG4sJHVc5T68HpIX
lEaEG8Mcb+whf7QTMPeAY0bPh/Itx9aaZKyQDfY2G6c7WnnQgqzuti9oxLXRo7CML/ICbTBGBaCD
AVBFGCPmSp/8GI1we7RGGRzFSgOCLUkoG/oOl4QEzod5/CWygh9ddwUjBJZ1OKurgjgTKDmjO3Gg
w7tRXJQVBpJJTYvNVCMqQvz4zUzrbNUiaugQKrm1VdxhapKt9kbtME7O+XCU57F0615AoELdNx6Q
/ZSr1h6e+koQX0aYMS5uLDAhXmxVfUglJFQptZdkMp6riQWtJoIGwE6GwtMiay9lzwBpVXKUJH5K
Uevu8gXtMdbFLpkDde3Tal9HY7WnNE+lhG878E3Ce4IYXSbQIL6NQtuZo1E7gZmYaytWruAhX9vP
60Sl45P6ne+NEZ1TM+G950SF0gl0m4tu+8nKuu/Qo1IPVaq5ktvxpZam+4wClDPZnX8k4JnSjcKW
TLLu9CKMrkZZ3xsjzVbOioSZ1EqyrjXDJowhf76dA5kdV6/QS5vGJ7kYNByG9UYg8UJVUK3hGD32
TV9yRBC9J9dmvbOD8q4d22uCJD5Xy1f7VU3yf83E8NbD8L8334urz9n35hW9+S9rw08S57/+I2qh
/wecDhbap38vr9p8/lLkb8VVy//8l7NB/8ciybdR4JgEe+nIjH5CLy1omJoNh53pZFq6Yv1LXKX+
Q1NstFgAmk1FVzUN6dE/fQ3aP2ya7IptyZoBSgp7w99RVwEbO/HQmCgGbcPknxp1ZqHZWDLeypxy
SL4CHwHY7xyoDeq+ahMsDQUH5s7ItlixC6JZeUNWMzi276gHVFC6hgZCtq21AgeYlfTDvhuEggq4
Sq67il6tGffmYqJt4dAlZmuPVzKc1+u+aZCsjqPR9YcAu9F1gXI+J9hTthq3hgKXOyJK+dYBSTra
+Ccy1qlAJJSMFq2rkkwVDtxatNczEfLHVCJ2ppJso6bT30PIm1H3O1q6/D1m7ZN3p7f4TR0lkpRv
E8YE/G/UB66NVLKeArMYXWkYhMB/FQdXuNmGEkISx1MnaNiV3OmlItuUNLX5CCVsBMqH4ivt9fh7
Bm/N1aLSH6/KJuT3hfM4XrFzhJowkEwceVCj+feFUvvfqyAzH4M65PPtywsYODMTLgYNhnjwX6Wf
tWaixGrU+jmA1rM15xq6hyzEDyIcmuc2VEfgfXHxrZHhy6y0NjM+23rHZqtKTOUb1E65pujGWohr
FvbxOlJ6oplciTovQvhwwE0WNgr7/XYkb0slvIj48DQnnm2CyI3WdbrKyMEsoBwRsjmDHSXyi47X
17S3imOu+j4B7LkdIw9eok+IAqS7m2MGYM2z+KAUpkwoqymZw+dsyGj2TBnOZW8qhuDKaDtydrug
SB4Cg2ckVKQs/BV2e6FCA6QhppfMqNrsiuNQT/4LfAHyfiW2AaW/XFKUdvIWkvH4NDQtM6uWx+tU
9DWR7+garuJQ176SMMYgdTUZ3wyEEBzLi4ANCOj5Dc2uLvF8Va5SjwZBsPVzEeNApKWP2CTKted6
6LKDCnI0WJWWQN/d202triWzNL8K+AdHVYnMKxZuVmA7Nq+QWvCgDJmArJbP/q5rMkhUnPdQcvPB
9L+TO2oYdzrOs0fAaeajr44lh0jsCRrZszOCcJ2eAp3yIJQMZ4YiQhhnahLY/apxnpOFny+paJAM
rbwhRQ6NcD9pdOvM0EDnKykdkzaVjPQw6MGiH4e0QUcvL4qnljq1G5cNuus0zfbaVEggReNol8dN
+ikf8wpNRNtlz9bUis7rsLiC1A6G5lLu5haXDm8GaKLyZtCj0kB1mTY/Brwol5PVMfdkwGck6PB2
SrUIvhZ173+381bbkYne0/gEzvVctxwInAr4zCP+FWY6fi99dFXODDpYrMq+MaOheEq6GO2CYTbT
xoQKCsyki5dKkVw2P3xYCtc1YlVMKnOFdSEYbCQccqJcFgV/PtK1Jd+x0IbvCQWYq3YiTm1lR01w
I4okIPiMRxQZsXxM9GS81tTx2W4G3qIkWzzhxHdTaJGDq9JO6CzqRL5NVHRCmeJzTk8X420AsUOl
e3dpd+28MWSBQ2gUGqb4PNbleNeoQ3Es2eLuhq61n7SSNo+LWI8LhQey3Lmx4ddj7d8phNKu5ZGG
p26KOd3GvaF8U0TZXgM5HJ/yuIYPN2q1fNQUTY+cVhrUa52M113VTObXvg0TcrHDrOQUnjQ/qAjH
whmVjFKtmgrpmOupfdN1oicPAn3As+IPiuGUgcE0J6yjvc5TpbwxVRFcDMjmC47rsbw1Zm4xHL0+
3oeNjUkgijPlEo+z/MWOFPXWKtJqX0T8/X6JNJvrMYnIaENQGS3zlKzOKEFbF3TjBH+KfsR2VBbP
QjMqVA+koGGym2XeU4UwG2v2wr4OYM/pHadHcvbmm9Gw560O/PlJq1DRoJpYJjHFtYkvhKoQQagX
S36YImE0AGBIvzjyQ1Qdr16LtJWIhwc/IMACmtN1PHfdNx07zY8pA1mJaaIOKC3N1lM7G/WPHGHI
91pNCLIecO/nexb0mexcfUCmUXFDKbBDLgb7p8riQUkK/Cr1qyGkXLwh6eISSeCv7mpNoFQqejwe
ZNRUXNho9s0+MUaQxZCW0K1gCbkqOWxdoG303VarJgAdWbUjo2PYq3WFe4zu80RcA6K9H7PWlYcm
y6JDpFUawXytuWni1tjrZZKi/avHdSu1mzQmR0sG31a25aMSRQla3XK40KsgP7QTlT97kMbDrPXg
rlB0r31bjdyuTYAzzWGztnDs0tnCP0PmKdqOi9EnEQsln76K5hnN2jwZqFMG6L2lnO9yLfUJQbLx
/FE56m94rcMvEQDaVd8E0ZWaVxLHdJvG0kzd3h+Lhir1BPQYcWbmdVonroZE4LeZhPES+/r8nBJc
ShahTBxVgeRo1EZ5DYdgQQ22w8WA1YYaWFHc4zVXbhphBq6SZDoZm9HSbCDTQAk6drgUF7aUSMle
CDo7d5NXu5BeVKBqA5h0o+7n7iAPnDkmi+oIIVLq3iBfBS+43+9Zk2S3aofmoabzfgExOtzEFuUt
iW7OvkZJslPIM/yc2RSWC0tCgIhBb+4/lyZyCCD5h9YkwTvwzeK6V+hGKaIeACHn6WaefclLDM5G
7BrCTUB867qLo2MJ3nojg7vYGHEgrkB9kuAoG8shXCvv0irl3aY85DQp4gGifJWVIRNCKWUNBkG7
A+NoaOGabp/Yqe0wrLt8QZXaNbTGljpYIZr+At3Bohlq1nVECLAj6Rb5ri3syl1eyznkLGpWErRo
/i7F8gyC2QHh1JTTSkJWbNBtG6hZ5DHlgX9Nl0yCwR1FSMaohlWo7zcwNDDjJ1V2O2d6cF3GNvym
OV18IWr92IVx9TmqbCqTVuUDnK2bqnUq+HCriHLjTqZX5VQQw0lq1Yx9aCigcPLa3yoDbfpZ5fJq
sLc3RV68lO0cetEg97BiMMDliZR55EYasH2Q/UWaHO7Z902XOZ6sYx73FRClOf2sNbXYhUOHZKsi
EG2w2SLEc4W8AVbAInRLQDlYOjWe2L8rklzeSSqYPUkQcRFMi5STnYMzGTNEOmylHvWZRZuh0KcF
c7pLQ1W/VoOa8vWY6enWL0EqRoGqr/Qe5J5cl/YOdl1AH66b6eVriC6nDrmtVGpbY5KhYMg8xvWc
ss5QvWnRgPpJfJ/JWnyPs1Y+BEWquSI0tVt0+tkWR3q2N6ZCQxfbZNtYJyVUClJBJlcVA2RmW3kP
LYjmaxllkaNW1GtkX8o/63pooDNpqCHbkNJHUMmfC7tCLjHzwWgQJExJy+dWUA1Ps1A7iDrECs9r
cyH3Nm8yFYdP7TRIL3GMMp+5PPePMW0x1Ac4va6NupjJXrcIp6UvQq02Ddofdjnlz2Hd+p4hgMk5
OQLQXaA05rasJXYnDFojgx3RsasR6p3IJIvPstqLWTfJSLNm40ixu9lmcVZc5r4K02CkmdVXoPdK
iuU7pBLzZgqCch0VPm5lHVi3TeTuERjGvLXKdHYF9cWLEPzaVWcb2otGLC2dlzi6YZNTrtO5MLYq
TG1shibFHPaZ6l7wwXRp9olN33fK7ZDp8md2Nu13bJzLW6IhLJyxa+tjmrp5Rc4i3s360i7Fp8ZA
QWJmMJgqtaJ1pvERU9sR6XeR1bRsh/sRvQpBdNra94kx4cEXB1WmY4PJ4XuY8VYokzEcsnH8CtMG
FkRTDcGlPgj/PkiicYf91H4wBoVSNB1s9Riyv+UjUVOqTyKKIQ2eya3W1cMtRU/lW9IpqidIykBe
yUeFwFINn4VKUSRFHRTEl7igKQrSG80LtBjAuGo6pQIBuWcKNYvIYOadu81TNk+3ChCO/qJRqioB
ZhEI/TZvS/0eMCdcnYhoJl2YI+w9O2waTyQo3heduLWv50za1nVP63PkBy3hYh2tt5n8YbcyEaTy
Xloy0vQpYmmg6UXYL+eZXZJnjYSsrBCbvNOqox5yOF6PNWelVaVJ4eSaMnf4ojGM9jA3JNc67H2C
Bxnf/a7QWUCRuA0Pdbzkf8Ldu81KMKe0i+X6MpsIxanYCNEKGiEQAQS2Iq81aMUhv/WpwycpQolV
OOrBjWJHupcjBazosUPUCbqEsLiJqHfVKkNQ2T0fURcLIXidAVfqcIEy2f+qqspysKUtFxAG42iy
3lQ7/EBVf1NUmsjdKe0JsuoHYm4lzWg9zeDfGdZQ1G4ZltlB14PuMCUFRgVrsG8tqRvdPMoN1ZEk
/67NJI3mIn2Wo6Hp0lNb681lY7IOm72qbTWTpRdtsmrvm8rOdm0wvPiEq15qcpk/+ulUf+m0Yd7G
ZvI9ymgXNoF1WSoR1CZ5+MaWbKQGrl2QYfYkUBWuymlnp9yHnqhQMooj61ByEZxrWMS1uH6BoB9u
Q5YFmO7EUmq2kV2IPIXpNYivUTzdd7r9yAf7Fd15ZcKNHKpqWOEycnOd72KT3fsGXidtphPpN6qX
+QCgTKNyieiQUHHI+C4b/TlXJYxEefsY+5SbcV9reOhHvEOYiOxwtohkoufdjjotcmkrveZ0xtU+
1vpDERc3gFiOASYSCvnBng+vvQVYjN+Wkm6ARXpt1zMnr6QAc8/22lUVu9oIXAAokbJPDf1bk7Bw
Eg1I9FLBHwCQWyy79adRn751XQuIsr9RrPybH7T3c51/rRZyY5w0gTPhCp+nF5xKV3SDSBPsbiOF
RXtsEmmFs4GzRblrxk9j4t9alnUgRe+O+CbMw/k21YRTmF8t8IL5kOwtgWI9n3fwT+7bUtxC+PX0
XrovtWY7aSEC9PJHntBLJsSQ6ZmmmIoSNleySRtT1aVN78OutFWi9vp0N4ThtsntF6UOJm/S8gv0
VgjtUMaB6rsTQ+oCpUEb45cPhdQ/VtMgU+Gs7nqtXVPOOUhdyF9YubY1AL1tbyrLPHA2etTxuU9Q
ZJs6cgblmnMPEANtZfskx6WpjpMDIxY4cUhbyN1DIookgi3yOl2LWCF7OJb4I0TAdgz7RgnLG3zS
Rz9gt0Y+az6hdZ5941r1pe0YCrLG5ds4AqWJprjS4s9BEDxAZDuQqLQx+mpT6Q9ZwI4LrKjViDuJ
VqRDV6Rfm4lyn0z3RI6tyuYuz6ZN1zSuWoG7SuW7HOo66DVWUYgaurScCUN6qZxEQuH4avcsdZgf
CG70ky9aHL/gqodIn6BtTcofFo5fOur6OqSoO1b94xB/rYf6KwUiJCIv6PuG9gbBIXHiUJDb6JjB
wI5i1UWWhXpxWsCXtENq+nwE7ZkclalkEDyGQEWI8JLErqMyJwGA/W+CPNKW4CRmmGHjmJgHrwCq
RwBwoNgokMe1bQZria+plvcrpMtwJQZOlMb9okId8CN2Rf7MedtJxFFTrxCa4OAj7QYvQdXTapRq
fzeD/bA4pVjDMVXRNBLhsFVUbd22/iWBiY9aG7l6iy55Wqar4dAK2SRt56rUcdDsrTMRrkPr3h5M
zHrx1jbobpS3M0JQf+j3XdA6bIC3kZ6tmnJeC5qoAZ7EVR/JjzYqhbkQnBBphoTw3cDLmdWVrZKN
MfOj1N1Ee16dwpelGypLFNP5iMldRLIw2WnsNG61JQ2FLNWYE2SgoI/IrQNKVNxgtM+C6ynX1tWS
/cbuzqcSJgX+DUIRqpuIc8zswLrumqLFhTM5KLOPYdsfW0CjgSHRZcifpyRy7Vn1LAuQtPVDWrL7
TMJ94g1/eYk7wAb2VMz5NyOT3dkKIXkBJR+OAElupUY/9gL91dz4BxXP3YoSA4+8o0PEusFlB3m3
gTOKulBDZMLvROk+2jZoh1mX89BFYW1/Lsyo3fNxzW40JfVf5JlyRgQ1uLOPQ5h6xIhHF4ZEDUb2
Sb6uDPlCauf7BvKWG2MsYoOdHdukgKsOP3jbgvzwKS81qwG4RnoVWD4HuTm0k+dsEg3RFCwuc99s
lQzXmWlE6r4JrWcaPJrjKzj95CzDWVRoqSfZoKKTLGm8KcZRRV4kqciR2u6CgJh1N++Xlx/yAOyc
yhrYBfhKnIwb2Ljic4S9QV7rUVFeUaCbM1eKxolWYV6NxYMhjcHAZ2DiO+s1UuXPXgOubuCN0ywC
dfJWiT4bfZHiSSIHheTxKSweoqJQ6+9+x6cGs79IyBBVqffcy4LzHDRzY0Bp3OW5/4zeo/Af6Gfz
3Zr6/kliybiqMCMQewinkk8RW4qeMKEkQrIKrNa8TIeSOeljrF7JqRpXT2/6Bx/Yjxee0F++Z8EW
05ZtMEga6GEdbd1JWb6LhVzOBHMT3qwhdk6FchXWg7XprSyZfvZ03nmu31qdTzKjfhvrxOncU5Jo
mOorGawlImBw5YoYVbyiE8Id28c4+19cm8A6rstL52Hxjr9tOWR2M8cKjMkelH5difusWGIhtJs/
j0L/5Pc7aGq6zRCapoiTO6jjbTclUiMLm+B59iEU9lYGdQqzB8hBTUaBtfvnEZf7dPLMVC5JxTAv
wOKcZm/F+EqTCFl3FnRfRNwiclPJCvz7YwiFm8ZR3bbM06vihgICYenpsDlwRDVXWDPv/zzEBzdO
fTvEyXQA/BlNoy1DJUEsAg8UViOa+S+tdY/eyMnLxz8Pp3ww1WloMs+poTLtzZPoNZUdvTH0OGv2
C+DYEyQIEKS81TaDy8p5gasQvB4tbPOMw185ZXoxGPVFgSjVEKZJ3+r9PBTkTsVJOK0az9+Y23k7
l0fkXW69J2p3NSTPZ67zPVDg9ZV+N9zyGr6JmKuJUOgrsogaT1mzU8V1f4gc9HYX4d6Ors4M9tG1
mQsyjc2hoPV4Ovup75ToWVfTBpDOZeyC3Nh2LgzGg+TGZ9YPZfnLTia+bsumwTdPNnRsuO+vDAgm
3SoQJvElACicWRtMuW67p99FhPwWkOrmzNV9OCDMHNU0kNfK2smAltFWYz8zYOqMa22t0hrcEg0D
MWmNm+ya0Bf3zIgfrJFAKP4a8eSlCEk5COjdrKQLmkvIBh20A7GLOZEnWHCYfhrc6T5an7u16rkr
PZmjehBoCIWWcVsYAfe6Y9gO+yXvBlKNc3nE3XyRIJgdbkvtAZ/pfeSevfT39Iif8/btpZ/MW7/3
qV7zE+TNvJ7d/mY93xsbKoCespWcgCP0Tuba+9v/4Dl/sBS9u+snSwMtRqn3fw2tO8MdSUd0Jh12
X4UT7YXH8+Z9XbVoFteWd+aRL3/5b7P6zSNfftyb91Uxfg3OScHDiDG6IXkijriM9v1K3tEwMO4w
bQUuTeNzQ5976ssjeTO00ZpLHMfCOnDEythjwnBebzUbxvW0Kzdnn/FHy8WbZ6wvKoE3A0aZUpNW
8XO5SC4qJ3TlHT2s/8Fy8deNXSQRbwcDk1fa6Mr+eXX2BaZwh+lMe3GN6HJ99uo+fHkN1QC5R0S9
Lp8MaAc1hrplfUKM5yJrhXDlgpbnChXkwp76oO2XddF3zsygDx/jm3GXu/7mrhLEWQZsvVf4Lh3V
4XSVri0XlAfrInyR/2CV+uAxguUROoJWS9G1BdjzdsA5AO2YARuRN/qeYAjWp58XOR/OL00frfrv
Bjt5PzoVsEJXvnuMeFVAH6wIsdj8d5OUzRWoLi7NEOhS3l9drNS4vhADEr6wHq6WSfNzktZ7aSet
/9azM1UbY4nJRg6s6Osu9eQVTNRcbiwQfT3fl3wdrhHiQ5N/sZgyqTds5/zMgMuP/2u1+TkeBCYN
vqhtGWyI3l9cZw3zmGN8lik3SfF1PGY4Cr78+aLeb1B/G8M8ecszVW9AgDKGMtX3qcSZzvcH8/HP
g3xwITr1MiYgUF5u4Mm0MEIKtezyVnEPCxMCJklskPOTM++WtvzWk/tFWogsExQFbQpGzvv7lYgo
JtXNX4WXrQsiww2Si0UNGQA3QxjgLIJpR9xpt3TQ3NaZjs11RC7FKuMLSXF4a6FKJD/HydCha6s/
34H3H47X22ywreQxmqiq4Na8/2miI1J8ymiRIK0w5uQmoBK1UiuSSuU8lR0SU57+POAHz9Uw0YIR
YK8LWF0n60who/zvACEMeJrlAGLmdP0/G2BZ6N4sZAZZZnSWKbYk1GnABbYru222fx5Deb9K/7xt
b6/iZIvlk2FljzG2X2fALflcXv7cY/Rb41K/b+hA3XT3+ePZj8MH8/XdzVv+/O214c/EwW6tkqfq
qd7haV3322pD35ydnfmjvc03v74Lf0tD+f8phA454h9kkvefgbz9r6co//qdf/2cf3vFQm/q7/nn
b1H+vXmroMRT9E8JJXXVfyisi4DmkLWzPL5JDuePFsacvBwgWXY4Ef9LRqlo/9Asjf8HCzkdSUPw
WvySUSpEkb+e0CmxsMFF+Pj3VJRMkb/WIksjaxuHmdAtVXCG/a3UUA+0eGKpjt0cC5ipyMcWIAkJ
305jjReRRKO8fionfd8O6a6Qis1g25s39/Hm51hvSzjK+zXn109Yag4WV6SgDX0/i7PWpDLYdLFr
HfrLxHsAVBS6X/Vr6TC5j8KpN7arbpRPZ0Z9v8H5NapOZjsqVUsRpytdTP9bdMUIzdodPJVVONrD
fnamtbE2vgRnD5ofXqRgE0fxY+EOnryqMOE6BIfAswFRr6Igvm6h6yoSZcOko7dWnVnH368Mv67u
zXDLgvVmZeh8ozQEuhV3Kq+qpaGAqU0Lgv/hKMtFvxllHgyRB8soJmaIHoG5TWDi4kj887N6v7r+
fjEnn+UE1FtD0E8MYGvJH+Xzh9zdEtEGL4b33wzFN5l6jm2wuL6/IiNuUASkc+yiiFwr+OJ0VBhx
ru6JzfzzSMuX9LcXjwFYGSxFMU9LR3rlmzmk0djVN8EWx/SWivC23pytN7z/wP66eW/GObl58Shh
BZO5eZmcXSe4ouxMXyfIKsyiXAM8e2h7Mp3RwAXz6GmZ4RbWrYGQZDZ+AUz/ba32pGj166eYFFvQ
HL5+79/fXD/rB7Mk88T1D9pacZsDeuEDsNRVfptuzpUfTvb4/xxNV2X+YUGCO3mUdWxlcVIrsZsU
N+Uu84qNvksumwKHpAMKePcfHLs/fOvMv4Y82QaIOu67qWJIYqsRmXmZB5p+pd3ah2qnrkYSctyL
7sw7+G/u6l+DnqwsVPAttFMMqm+0tTU6eG+c9MLcaB4iqOjsQvbhvH1zjScrS9unFrQghot3uGa3
iCB20gbv0O7Pr4fyvuT4++M7WVuSVPUnaWIceW+uJSjYbuSMjuYoj8n1uZfk3DWdvCPAw2k0LFMF
YMVW2SabYa2vick+c00fD0PXg1qjSsVx+fM3y2Uv8LdBq/35ymf7ZDPv9bW8PTfM4rH4fWmxSDGA
ccvWQT8ZJxsLlYwexgl77UXSv5stUI2g88xSvktVA6YrIspS2g0ReJf0U9/GF37hv5gNPm5Qlbyn
ZOZOXmtjpNfmVTWSK2V8FQkO2QqAjlVdBKF5o2I+HU1UswmMgCEgShRLcxRAt6GtOj2UlOHPTIkP
vwPLUcEmlYB9wsmUyFBZdkQWxm701Hn9g1o54z04i3XpIXGoYC00K/UyWeeH5MufR35djE8Xa+4j
xzXIoL+3RxRpEl1Ix8+d1NvOVlYF5rJ4itfxNK5l1tE0DL+Uaex2/XfiGYimpfOeJqRVgTFI5fEL
wVhrUWbrpqs3BunJ9HFSYi5QUsGXRcOpf41gpQLOIWlK3RXjF7+zLlFLXaoIQkS/RMCVX7G5oLtf
GPDwxtvuoscy1qhETFoP3YDeM6UqY1S7sJYPlu97qiG2hMy7FVqXUNNoW06ryOhvTTM8NGQ86tQ7
6pzusTgGNoFMaIwMCFFhkQGcknaBsC7NbtoqEMTD6XLkFgey/WDZ3UZLeu54uaot6d4KooeQwyI+
SxcwvBtRq7IH2fnzA1DeH5l/rgZvHsDrn795ddqcbDEmRezOpebY8o0c7Hu0vyb01cH4ZI7dtRqn
rq7q5wZevhK/PXme+YIhpiPxW8OvmXslJK2XbeLowlIHirZSb2oP+/Kq/Q5551yXbFlrTgZkhaA7
RioQ4Gj9ZDnHFN23Q8uAPtWUmHdMty4A1m9j+0HDaQio7cxrdVKnf723prEkzrymw9C3fb8sKbZv
5KhGY3bZ0jVdZFRAxgSxEeXrynxOttXBv1Q24Ld6atd07zBFbItvYG88ZJNn9l8fLF3vfsvJFzS3
wrmJG+yWE+5ine69lpxpL308gq7L2tLrJF7n/dXKqZ+rEdEVbqo+TShEACmeuaEffZG5iL+GUN8P
AVtfyZVlCH3jb3Qn8cgOXjeu2Ovb9KCd+ah8tM95N9rJ4ys1RRJop/l4bXqXLBKv+h48Em5KCby5
lj6d/TB/sAq/G+/kEVlTCou2ZjyLXRxLiOyOF4kz78cn+0VdQ7JwpV1yzM4lZn1wgHo37Ml7MZaB
HlcDw84Uv8yQta6OkKg2ZA3mmyw9/HnBeYWz//YaCirRJnvH35vV8LPrIkrN2G28g/jar5VddbE0
W4er4jbb5NuEXvlj6REQ7KKZ+Vbu84N69+ff8Fry/u03LCuBabJfFqf+xtCAbKrJyyUvXvPwoq4+
TRZEzSx5wAvtQqm+5sCyF8XOkDcyhAfR/kgVeK4EoBrhfUa6WDV0u76R71qqmRVy10gYqx7MV5dX
XshJNIaJhQ17Y5fpakKcVWX5KqxwJxT9XbtwDwLy7uFVlFGPPtN3/3yFyzP7/QKtZb1ji07Z+v2L
QkJ8nSbBcpP1215tgakDipnPDPLx62j+NcrJ69grBEy3mhW7xi0o8YvAI5xoNa3Lq2UJO1cKVD+c
p29GO3kdo74u5Qk6EBqUp354WiIjBwT1at2uyq4HjWNhaIDBtdj7sjUS3j3BICs50dDrjSReyp5o
P4OF2caxTUINMXXGC/EdMsKjAbLSGPquqj/LqXJu1fpgw20ab374yXvdt8GUFhE/vKYgkgFFYINq
HyBigqw5e4o4yb/79dF5M9rJ66yqAKgkwUPpyG3uVtFd/m28T7b9ZeYR3L2rvdEDmC6nzuBaKFup
Ap3b9J+IN379BLRKJkIKYhJOc9FUkflK4XPBEJK8qFmBnvIkp3FhfO39a83JXB6C87dnPGwyqv/s
vjRVO9XABL0R2mnXQC0Aq2csmeMJJY3onCzqgzmvybZKfdCWZYpcS2DG26OGWUpGoY9hyimt3WGc
wqVJj5JeIWbYFUTWM5Pn9xcZwB/LMxcGH/C3sonOMkUmDPvjLr2v7cXHfOTXnRnk953R+0FOJqia
j6ktGewBifG5a/HYjGntZckLKjQQFGJjsYL83afFiLZJhVajQktb6P1dbPUQCqHCiGETu5K2AHzw
Tej9uRVKWX76+4WQHSZxf1SINXKN5ZOTjRxg85wafMO5bqIFtvZ538LcT7YmHPVpYCPYAyjL+lUv
UKByyCLMftW06aHqHlL8y9OieUpBpknioLXzLdFuKy1FSi3anSlus5Gm8axxRMM2MlbbCgLi/6Hu
PJbkRrK0+y6zRxu0WMwmgECoVExFsYElRUJrjaf/D1jdXZnImMCwZ/WvyoxW5A13uLh+xflKpOvz
6vNUvurR45Q/jgD7amoQSwFsBwRWw3CtskYaA86S91NNn1vV3wphAqupv65V0VGRa5XzB7WhAi6n
Nc/EIaZLpaJZpqUir5XM3YjmRKf8okHD7j1Im31B0wJY0eS1oC3HyrSTasWnprdO9ZjYoXQqPXNL
XfpGgk5BSwfAOMnRrG5vyqWD8hLdY98Q1NzUcev05j3kFyQPXqbhKauRVPW83VAXr1Y+PYIGPnoZ
PG3pe6VKVNHT45dk11bs/fTSBiXEfEsrx6bttJ0KxdKjnbNhdW8KgFOtzpuNglbBu1MM9BDRNoXZ
AWVPooA3BYenP5sd/UNIqGqTsL284s54c6wE0uDmnBwkaLVYCb7c094o4AAXX6BZ2hBtENZzOnuy
K+4r8bR2Cp7bVCSLOYwQ0VGMpfNPELKpaKf+62GlleM2kb6PoUYfvrqlvZ2FNq45rB9vSE4+mTCg
SoWoKi3Tn83kw9ZSOSzC3NqlqnaL8t82FO4jarNDKqEDldluoDuhuaQU2hH4YpsVOxSPKYj+0eSZ
kxTayrzPIZHlBpz3OAVZms5DcxEygQWTWkgac7a0VwV4oWj6HDc39czS8UWe0q9D+XT5S5+JKczT
8C+TmrjIaNNZnyEOxJ6nAhTWNVJ8ECFkUdrLXL719GPKb3NZ2Pr0XeTIYlh+ToHwvms+ITF5quDH
mXCeai09kt90CtgsCCmbMdcmwH9dVB0rpgmCDosCHRDB/zlJVMn2niO2xuciuZfpIKt79Tgp/inx
BBh6B9Uo9qF121ApaVp0sEApLf0XdQwealPbhUa9rQ26+Y1ZzLrahogG57AGiDMdDdSAJwNXpWg+
q8AIswqcQ1p9CsTkEZTexmsfCIhRT23YQ0ZZH7xzXu7Qo0xbyaC5inNm2UOLAZqSsg16zZU8xPXo
m8w14Pf1uHLgnjtu30794lw30qmkF4mp72lWCJhuOpEvf93zFnBsqd8lwP/Bt8iAHpYZ6ykoSzvq
rgJqMC5bmCErZ5bs3yYWgdh2EtFBNxhE45g7FO438+uvilyofFvOW6cBTneSN8k3YfW6//gEZOmi
k6WqVNuSJ1nsliGUgZbOjyPoGVQhPYBKcTztlyq9XB7jip1l0UcWK6nZ6zyAivEGythGoR+hbUuX
5Mn+siXp91tjeQLMqUBVmcu7kQ5b3PW0cKpalNHdzDE0+JRbyMIuA7zpD/Rv1c2XUGiu0Ircmggn
VPWvnMaogD6ASAIj7n3xtS80xm5+ay3E5ok2MIRpN900orVC8waRPbogjn5Oe3Gc7lqa+aXmJOk/
4qhwUgpmApjeaobmCunANOG9ULqEd48zlFJDQQxcvl+iT1lQ+DE/5bT8iuZYp0UmXPNFp21R4sw2
qg5dQewpJaE9CDRVpvwEgb6NNVS7oh7Bbq4vk96M0HdL9AskrUHG5CE0PivGj1b4Mhj3SfHQAZwb
gBXSGbmZm7otqdoGw+RYdOVIRUmTBcAuBemN4SFIvgowKUdyZC0JxoFixkKxtqIY7gK93k4qzUjg
1cKk2xutwrXayZAGfBST+FPVeu0oElSK6UehCCd+1I5uPIrpZuESOI1ytp/G5jmXUycI871YUnY8
fSVGt+2L/mZo8J3DZo+IkG1ZV2BHoSCMG99LaGPUtkEuoptQAAxW6T0y3KlGy3QI7gpZOdSmdA3N
q0TPgzZhIdvGQfhkGOpd0ni3RXkKhy91TuOZdt9EzdbXZcpGgPuM+qGlqGpEP6qCXy7WCkpQqqtK
PtIiJpJbVLk20dEHyytHLtDt3cAsZQN+xuC1x8D4mdSfY8j+dEDR9ZtOXy4v4XNHzpsFvNwsAvje
TpZSdMm0L2P2YlprW+TcgfPWwOLUbFu/V6wQAwbiHEBeRxsic3RHX6ad7pqI3jMX3QPzoXcIUzqC
Y/7x22k+s/+9Qw35/Q6dVNJc3oB9K7utzTu/KzdyuxIdPFOM8N7I4vluikjWSBlGKp9siFg7oI6c
YOxssQAVTD9J1Ryk5l7FLZPQ802rp8FAoo272srcQZYdQ1ib93lcH04m06IUROIx99fJ9Sb2jZp7
P5Q1PynRfgn1LXCVNIp2dC45YXxFYgBmzqunHnMOyCZcmQ91zfhi0ttyhmhaSewEg7xvJmnTmOUN
dHHbL8dPBfoBJhmjAep5m9LJVVWAZDJHFIJtq4+0GueHKuzuOkulxWy6Aam45XdvFDhCWdvuq5Je
5hLKXQZ3s0TrbQiPFTrBoSFx/Fhu2lluoxo29GnIW99RShPUZ5FSOIOmuERtdlJXIJpCP1q4stbO
bSbyTOQ5UXanZHNxG/RSiY50U8UOtIGUE36CVPvn2/WNheV2zaPY5wLHgqIEtLLO7azfL1s49yif
VTDnXKOEEORiDIkk91ng4SDoOWhV+g0T8GCm9U+s3v+Y1j+TP1DkN3a0hSOLVriZ13R6EhAGkovi
2ksbb+ifp/00PXZ7MOLAOA7NDQkxMSNDV1w3T+0VNPDVVodz/oLGYPk1VDD+lgN9G/VohSw2qXXC
pZZSpwthdtPhSLfnqK+4d+fH/MbS0vmKkFwKCp5N43G0/XzH3YjihLrjcNhX3wvUnawNKiz77Ln+
oV81W2D/dvYNbWnIFJe/8tkTi1QGhD7KJ5FvWnxmWa/rYqhzxGhtb7TNHXIKVzVV8NWe5O+1dzs9
a7a8z3bWzxXDZ+4DfFvejpZEapRKlvfnMRT5UooDDOtPFs7LK01jR+Eej3Ckad7uXoctWKnNuG/F
jQ69dWXcoBk+nosKPYqmKfMDYBPMe/jNuagWOKh633IftDQ/F/G+IUDSel90687Uq51QPlKMtYn9
28b8LvXUsxbAVFXkog0oWUW4m10jT7XsIRLtsMmOoF3tmDdVkaD6WVxbEowF1aqP+IrUTz1L0rD1
UTKf2uqYwM8QkS5ru/qEmvcpmrJtRa5OIHaRtt5BxPtprRMoc9Llnkt3KvTwhgT1V6gKj01PIXiv
bKJmp46eHcblZ1nO74YuP3aFfiSIsRm6Uy+YdKzRHEwzRTwpO5H3GAxVmme+GYiItPh5XlO4EiRr
AzApaa0Nqm9O1UQ3BB8B25W3A9p/6P+pkDgHPbouE2EWmrlRtNSh/t22VO9VJNgUxbKL9MQu8qtP
Hqg2pSr1vSTFJ9OsDsGIIIoy1tA7jRetzO4ysfzZkDghl9A8arH8a+qt11qwDl6kwF0o25NXD7Yq
U7PhG8Utrf2vwZj8sspsWwSGY9LhKzGFsnmnQvSAZDgT9mwveq1ouPdHGHYAtkf+uANE0hn6xtJQ
qZlO2fBz8r9rPZXSc7cHIs0pW26QZg4CAFi6jDSkrxp484ghRnWzxc/fSHXpmnRQKsqdL932oDDM
ujqYFrmGtL0WZxJwMR2MeqarFDcB5DQfvGI8ugpCYr33PEGTTNTQCbQniFlwUX6EwLJ6X7NbSbmL
oU6gEz5rtoNqB+xCFYT0S297yGogWPJ+owMvDhA3IXvF6z2wTUG/E1TSxhQG9+q28vCKO48eoEC7
L7LWnXIL2LqJ7H3kVjSaW9LVTMkLQ5yqWNnmBS+74Velf5FFGsdS322aVxUEdNAn38KYjwIx6iYN
gKkX+966E9Xo2pNrFpBp3vuRuAszqisnKb2SJdBwJctyuFLBd/Rh6cSi8F1ukmOnoYY3T1qT5Xs9
hSfedlc1XDYy7ht5ULfpBBZovrNV8UtFFXqrv04pEbbm2OOCN+39KJ08ddzI3YPIWgbK42Q8bUKz
coAAOQZhn0LWDwmPC2CCwBUelfJeSbu9Ymq8Eb6OhCejyN+awVVsFruipNCIkGRcfTEIxnVDdBgi
5BXQGlSybZeB5+hfJvSd4uEEJJB+53wDA4Y8WbOjsYbu2R7Q0UzQ6DZJgb6RTNFSBS8AqoU+/Yy4
rXzjWTWuDZTUR9GOeowU7YEGg+MI+muwEDwMP8njs9o+j8SdKyV0U4rkM1l09EGGn2DZqDs3nuHA
5tj71UM+eKdgKrdeVbsGcO5ceprC/dBTTAN0oIt+gFa3QxTqlPA14SGRezvPqCgfoZMHtltkmJSP
oeZEm1aQfxKS3K7i14nYSAYLB4gQHAgD+rl13zQlhIzBNUdz2zUvjVxufeMolb+SKCFUkzl6y2Gn
fGqNF4+MxvQDr2l7arw9WLyqdNQeWUpdAOyEcI/3w5h2vfFYVTe+rxEwjaGHP4tG4VokYNSRbnfL
czKCDBMvWmmyRZKFFYJ4RfqjV4LroOs2/szrSu/lvOQZBtFY+yxmp6Kn60y6F/OvhXwVqe1JKUI2
rwkW7AtpA7upu804PoO4mIIfQnuldw+jXmzjfnAgqroT92vUPXasQFnZycZXI4/4+l+0kYiTwHIG
Ap1q+0Gd28BvJYTeyZeC+8Md9vp7CNnbOhlRALiNK8WxisLVxa+zwkcJNyNWs0NDkXdK7ZJ5Fyim
PaHg7FH5IE8/AK09V2IBDwR8ZS5vZdjYYJidwQhua4FyadZcm79CY3Q9mSWgJUdSI09B+NBH+HW4
jZR2f5HDdgd1hvI/8KPqz6p5DYBRdCgaTegiXb6TzzhAXISkfcglkLgwFr5ADIcg0kIkqaWktsUu
t/UA+pvyGEjxyqvkjHP51pK5cPrKqRzqbLakQ7jl+jGUR2W1vXp+US5ePuS3CUuL0Pwsa9k15Y+Q
RIN+jCmkAM6l7K2bHyjJPrZ3/4uGt3O2ZLIvuI5IO3/oOvZ1UFpw0xMHlIXTHVAS2FpbbSdtq+u1
mPs5x+WtqYXjEgVDEXUFpggDQX3PKJu7LwQVHVDOcmHFVT2XUSCCLPKsNVXqsJepwBD2VAjGmbjA
loopza1pUG9/0CDCRY9j6G2TlUV4pnRTUTAn6ibvJ1KQ89p545hVkEknCrYTLHbUTKXb+OjvRlfa
5rftyjI8k8R9b2vhiDeUaQBfxhbRF+Si93ObYvBZK3ft12aru9WuNl0kmf/5Cf+oD+a2+JU9cDj8
aq5fiv8POOAac/M/c8Dt9jvRWZpbwmY8/Pzv/5r/778w4IKh/oOGOF2ziEGAjaY47V8gcMFU/8FF
pBJY5IuLijSDCDKknIL//i9Z+Qc97vpMAJnfufr8D/6rh8X6hynrvK0VneQqPZ9/0sKyOIlU1eB5
Di3ANLBBIn8RluqHoS87K6TuszDtGFm3VCxgWH9+Mxl3fx06b7tU5nX05ij6YGURBzHFXLKCOIrd
QSBn4vi7qSE8Ot1ftrJMBP9lxiKyyzOW7p9l9R/SFyLwwjJ25dH2dpY7I/eJJz5O9vBcAwfQos36
2bcIdsxGsUX1H+0/cwJs8ZAjrCfRk1hD76esN8goqa3K7eWBLd6KH0wsjjy5lcIoDKvYVeoexewY
0kJMmam1KSqKTcQHVf902eDamOZV8+YMkvswyxBHxSDOcCLPz7aVxsLfB+diSbybtnnJvDFhyHqA
hAomSLzH9xRGP3lH0Gb+KXOFG//Ke+iJHnd2epXttePceKuCB1o7a8+s/nc/Yr5r3vyIUawENQMr
65Zbc5fc0XR/yrINB+527mWStkK/DbZ/yBegiW1eMfQyz1t7biFbzG7ekIXxS6z2Ns9OBCTA1VGQ
YOc7kHi+QvapPQBN3Pc/Q7f8852IbbrEFZWuGSom3o+48zyVHqCOEYvpFXVpT2JBQDDPt1Yhny4v
orOTq2mmaBB45kJbHC2pYmS1V7exGxh7qT3l1kuUr+z4M+eKQTfMv00szhXmMAjkrOFcEQNHb5Rd
KrxGcXplWl8vj+XsDnxjaLHJLTT7KkhZsZu2+reqSp22lPaIpNuVAA2VDrS94hfOZZtnN+Ebm4td
j9SH5QFCjN14hL7T3yWa/H+0sFiIWlSLqRQzqrFuNmX4DQ3g/9sQFpvcIx5iZTpD6IbPAnLjerC2
gxfe4F97CdKCYYFFovp6sYPDXIKIqbKeB1c/tjctlNqbuYeHlP+1EW9m0ENzo/HEQYvvP1nfb0zP
a+bN4aFlTT8piFu4BOKp5RbhnFXdtzGS1trKl27aPwepc8NIc3H7sv0xzXRRUKuRhhKhc2LQ3hTp
dKjQphbNNtMPOfmpKMjeJHcWw1SJ8fgIAwtlvDWzaXf5iy7d0w+/ZfFJkdMdRhJJsSvxAD5yl1P1
50uO6GZbyKQrC/TsEaL/PfDF14U+WUyqgDG1rnhiVo4W6ZvC/MPc2IcxLb5kZwwWEvXMb2MlNrVF
dpWqTkzA8/LcndvQcxIKURiO/w8YizHK60Iae7ZbX99F0NZ0NV05EM+dU29NLL4OzFLd0ApMBPVe
JpRP1dupJM/UeTzASbUN+R8+ZX/P3VuLi0/UdGGAAB+fyDK+twKJ6epTKK6Mav43lr7CDMTD3SVW
TfHE+53Wl5pc17xkXbHrhk1QhZC51WFTAe+Xi+jRCqg5uvypzl0sby0uzt6ksXy/yrEYCyK60GjR
Yy68yZK7y3bOLok3I1ucwFQ0oLzlYycxy0OuR/va91eOyHN76O1QFktiyiHj6AhIuF6ELm1sbPz6
a8P6vjyQNSuLZeAHLcB0j4UXoVcAIX8zll8nUH+XrZw7fUyDhBlVZoYKaGMxX7InWXErZ4mbGNUe
F5XCBtGRU9q8ioewCXdTNm1kU7CjWP2Ue+FKNODjIPFiCAZQXAhfgDrD9+uwQwZMh9yfurC6QeRV
IzdN2XefGlGHGnt5qOdt4RxaliKaiEK9t8VJUWiVR9cbWjG2REBfUR+p+1xZHB/XHyNChQo1qJnA
YS0+W1YVoSkMZeoilLQZJeCYE/TN/2QoHBR4nDSGf9y+OUIEaVJTr19D/NV/lcn30ox3l+fr48mn
kr9T4TDQDkHd2GIkdT6JgRkEmeunRbSxzOSzAXIbWo1DG9O11enfCPD8umzz3DeiHZszyaDOWV2e
S15jIu8ImdctpBbPkGaQ8VNoxtvLVj6eRQSDeOpLmsEkfqitKnPItaoYZ26Xa1+VXnxq5fQJhPJD
UYlrBQsfDtp3ppZpdaEaQy/UEiZRy5+TPLsqLP94eTRn5gzJMzrzADopiKAtXgVW11PfPAaVWzXJ
99Eo0A43t6KZvFw2c8ZnInlPepOUrmx8rEFoK1joquaVbvysfZmcILFp4n8yndpR623ubeDMOpOw
ST9ftjsvs/dXFdRF1NYIQUjE1n7Xrb5xCqd+3rNqn7lyG9znDSk6EM/a4F0NxbOnrwzyzFy+M7bw
Wzw/rqsS+LwbeZNwneH5uYkceO4YSH/YejHvXkzRZWQwMA7BxRXcNkOime2QcfB+18ddMB3k7s9X
xjsTi9NVjMMinyJMRKGwVeL2U6opp6YR3ctfaNkN+2Eo86y++URl21SJWsLx0kW0gv20/paL0U5A
ehvVTzo+QuW+kYVnMUQ4rW+/rFif1/fHBfL3RC6uY3yzNoi1MSPpAYo/R1G3DLf5+JKHN2KSu2Lz
Vaccoq5oVvJ/XbZ95rB/N8GLI5LCv4TbirWpTT/jDsV3sV2Z2zNHFcxR3vqEwQiYL1s+6kEbKvAt
rH69IweE/Kn0HRVWF0yyc3ksZ/fZG0vy+4/YZqGfz2RsF53ya3C/bt+Pv3wtvOt7/TrT25W33pnb
ReN2RMxxhiVyWS7MyfQ6pb3KVwu6dqOLvYs2ysGz8ut6Rvuj/ExfmZetXJznPhgxWYpxZs4RImDv
rVZ6L0hhgNWs734EhY/eerG/PI/nvpgGsXumfNBUsPxi5hjKge5hQk2lfdORBBglG8mCTWGsuLpn
orOqhnKBogC7w6FZVlTxeJ8ialVjl3oKqu421FUVrn9Eztkm0VveiZv1ZNF5o7osU+5ukktZOoyD
hIC8pLGxvG9UXZrH4ZAeqely4qv4kUIOpIqctQTVMmf0+4CZw3oUG4oGCu8L181KQ80vvDx3K8f4
Ickb9YmQbbxDRGhLeZ/1q9itPWDPfUUyC7OiJ+7ph6+IZm1kKXmVu4Lc+04eeQe9pvVIEMdHZC9X
vOAzxvBCePPBZCT8sRyeCr5CbPMyd8l6oN4eRKdMLb8GKgLeeRetrM8zV5wx39+wIxSW6NLFksK4
0jtDKdy0bzY6QhICl3YrxivHyTkzOCNgP2bkOqSK9zsNecTWNISYgiBqt1PEcxPy9wqtYpd32zmv
xODpMD//qf8nW/reTkRFoWEKSk5MD9xdBVhngqWbbGCZAJaNbpStcMhXzq5zY5vTTnRTMH/m70qw
N/ddZ8n+iNRy4dZUXLQGEumIFaCCtzK2M2boryXFRdsGzX7LKRSCQSh7o8JMl++U4ES4YyNR0nt5
Bs8ciexjIsocIyKQzsWHGoWqQU8TD1WmdEnPnqpw7bVybvu+MzH/hDfzNY5aX5cpHurMIRJoMEVD
aJdeF9sJeXvKvjgy1uJc546pdzbnyX1js0RVWi76sHILp92K9gwiQODqgPauPW2lrXpa67T++LU0
Awo675/5LU2j5nuDMpzKKFfGwhXi8ChHFFcI/Sn11ngc58wg7mTyYuaSgZH33kwSJgliaxHF3ea0
D8bBUboYeddmd3lVfDySNJ7kf5tZeAO5LHZGhYok9Xx0R3wqep9CqiudZqrLdpadwSoujQXsgyIn
8LAfa2SjWqDf3B8qV71ut3M1QOCSu/k2OimwqNVVMS/md74i1ngyW9APub4+ON3+xE5QfI2Xn2v9
SPeljfI8jcjFi+ygGWOvYYs/fCwAu/MbmrcLj1lO9vcfC9HzbCoQ4nBpwEfjcheLeDbNymn08Qic
rZDx5iWh0TG4fACGhSWnnSbPt6P5KbsLT/0vKm3uvP1gy257h6JuuBpHXrZ78d3eG10sEDA0YVAF
Wo7vEevIyG8o0Zo5wsmpo7pY3oifDW1jvTZ26Hj3lbuyas5O7JshLw6tweuLzsuxPlfH1DeJ6FTt
ZiZRJ9+p6SRDYYswFP29en/Z8JrdxUlWUdysjLGeu2X+PJWxreT+plvLwX08u5hbYPw4V9Qp8N+F
bzzodHnjgUD8a2zlQT7KVKyEsKBfRErKXIhL+/+F8sAHh9wkzmPxzKB020QYfTGl88e0PIkdPx5l
m27HmJbizbApvo8/wR4IgPEo90Pn2tHuhMxeS/18uIUowIBDxvbEPJGMxZDzliLGCOCUK6jpy1jX
Jylu1gqBznw8UsUEL2aEifzB88kSFRG2zKrctpKQ2B22Nc/iOFdXFudZM7B8KBIjYCEvPZI2Vfp+
iuRqbhfZ63gmghq6qlZeXV6K84y8P8pmj//fZpZtDiYlyXpeRI2rWXVJpbdym4g1VbN1fhzRmKNX
Nvx82eL5gSmQp6hvwV9duFpoGcrKhGaKWwaorOZA/fryyreEZOVO+HD38JbRiAJCp8UDB0/x/tTs
Y71Mvbwf3H64FXptMyBdWgwD0nz+fzCHby3Nv+SNkyCVWRYA1G7cAUnz1ouOSem7VhdtdIjb8loT
7kc/aDGwxSIv9aYPhhhz5WvyU9okD95j7cSP3oZqfXs8BSvPinPfSwMGjWQ84UH21vvRAb+jgLBQ
K1fQ5H01/cxhfHfGuL28KuT5pF8uRLgekobsCxmEpUeiR3nb1rk+e3eT2z5Xjn+jcmRlSFtoboJc
iukMR2O0EaO572+Lb+v0lrMDffMLFneR1dZtWWha5UK8dMySdsCed4e4ds/ONaSXBro4Ietugvme
MdDo0PHobUCkzoCp6FiuPNHOLxTOYpN3tgnpY7HTwJ8ilGsZlSvuAPptCZI46kE+DLawI33hSn8c
SJgX5t/2rHnkb/aBgmyoGZaMLLsyj9aJ9gfolq0z2b6du9F2/bY5u8VZmDJxBJlSvsVOsFJU6TKL
o1jrh2uh1F3B953EK+41+o8vr895rpZfjYcNkRKIMLwTF6dJgXI5nBMTU0V+DMLqyvSR+DW7W9qQ
bS0J5zCTqyHffNnsuTX51uziaBFDs1D7hBFO8rMe3+hxZI/FyoF85sqG0fL30BazOKjIY1klNpo2
25Xlkz9VG3jYAdWmKTIZlMRfHtPHQC/r5K3BhT8bRZGetPMNSiIQyNvWE28tSDC0gHbat4ROSs3s
r8a8Wzli1uZysR2qwS+TUcJsogWQGiZntH5o5CUvj+6MFQtvXVNnRoL0oTA5E/DK9Fyo3a6Idyq1
8FZr7tTV2pMzSx8zoNdlusUsJCre77VCUYMqGv3GDYInubqLJsmt6Srq2v/g8fHW0HJTR0FUSGaU
0IzhX5uw04KWeI/f/QezRsYTYJUIRtZYdqaWfdgrLXrQbtzXJ6oP802pq65PPmDF0G/3YrGReSkS
CwTXPMv5LVY7ze2mF/pB4yLA+oz6YegWDwjsPHUnYsWCjRSkTf/L90q7QdgkQ8V17VQ+t0BgIVF1
LM4IPHG5pQU/bgGkNG7F81GXdt6xJoqhVHb02o6udrSOudvvtbX0yhnXmHH/bXYxblGbmmmoQsz6
+cHM+gPqoiuegjT/Gx/mluWtcX9D6lpG4/VBkE0fMQrucCCvtr+nFwVKwV69C3H9w7vhBQHxXbJb
rdw8c6fiT5oaQTq6KqDfL3ZDPll5qCeNK+QTxVbDy6h38U7J5dCm3QsUtw/6SDaT8VM3WeFGS9dc
wI8FEPRrvv0F81d/c/d1qhfqlCLO31Rx3e+JE++q7YyQXotin/2Ob4a6WD5mQQg7GMqBshF/Y42S
q6ftij97znGgQZztARmWt87y7TEEVh+pEdOp9zWqv4iWi1pOBZbRBU4d9FeW7n83QgHqRV5IdCqJ
siObDcHLrDwYpre2dM/uGM1Cxw69KDIii7mt5KZq2wRpMSQ4d4Jn3Odh/Zkcr3v55D67et+YWczs
MMioUom8uDIvv/WK5laVsuMgeduZA63RlnbZ3McPOUsLzR0loLE+ovLjKirJPwMwITCd73RPQssg
ttLtZSsf544po4WakKJKkmd5sHZK5YvZaBBgST7nHGe9IdhT/vIfGNEoiaXBiCzc7/X0ZvGrAUFS
vZAat4hqm9fmvo7DV1R1VtblubFQdkOIijg2PRiLl0if84yF29C4deMhbDyGEKZyWbPxW8zD5RGd
+TgaJZ08vHFo0SpZXK/i4Aly0MatawUE20p/+NpV9Z+/UOeELKEEWIbSTCt7f2aEeCMd3L3WlVIZ
2QzJyqhKMCAUa+N9Yf360xFRh0M9LmU+M79paYyYaQXwquxcFMLsnmyKsEZmOBOEfW9icQonRhKr
/oiJmdlv7LMHKqRmlCx92LSxuPrKBjpz5r63N6+XN8vOa4U6LPwQctIuuusRm2jd7lne0Ntsr5VZ
nLna3ttaHA5jIOpVKzO24Eo91pmj1NsZ8AlX37zzgk1g2mpro4gMyN+17tbMf1z5f13dloJ8Lh1o
i+Vo5ih4NGbVufCPbHMM9gWQILSev//5Gpk9hH+aWfp6VW91lGxiJmqsJ90cr8QxWTlkz42EAB3J
PLSBEJhdjMSyOkGj06pzy05+ipLuSm77n1OZ7v58JATmkWyWkCInAPp+aYh+EmtDjRl5bLdh0e47
QXr8cxMEVsme0PBF5ePiNGpiIW9Ko+5cEZ0fOzYTge5xceUcOjNds18h801gQInLF24zVybHJd53
Kdz5zejESkXX9mr65ONxNyNh/jazeJFBs+kHOZ6d/OvmqryZ5fViEGyw0cFAO9VTYmtrxfMfb9v3
JhcLIfHD3qz6onHl/rvWyZsK0v2oTvCufnlatfbklPne7z1TEifI0qqzLNUcYnq/HsouSdRpwvtt
u+mmKIdd1Jiio1EMm8CqaIrWUcZ+PxTTd6lNLRhf1t7Lh4fLK+bjQ3tO6JGKhYdK6mi5YqwgVTPJ
mmOtwHE0erxncoQofk6KFzHzca/WaDxnHDksUqY6NxWdEb7LpsGi655Q4azQqNrtTvtuEpOJbnw4
wAWssJVtd2a50pWrENn9S/dusSe6qRHirsZT4z1PyVR9NZForrJu5Q2lI/rx8YNSVkG+mRcjI1z6
AsUE4XOQrNqtp1SR9sY0iC4SIQAphDiwAnf0e/9XBgAl3+q9wjr245S8N8/Lz2UXqpNtVOnvxvZi
n4qKCCg1UY6mlvtuWGt0jGhxu7cyKXcmHpEbve4Vu6DG0+1IOziNpg9b3nbR3mylyg4DI73T5CJ5
pHYStIZHhbC2oYFLPLTZ6O39tkmKrRpSkgpBTQ+zrRUX/S+PzDJy9i1FImApm6HZTxxbexVyhW5X
IdXOrpBMgO4k3bM7WYgOo2mUp6oOxV3RddKLWWTytjT6cG9AQ7engZ8m6lPmSJpJjNavg50fZN4V
3VgkkAO6JEt7yqqk2gQRbNu+C60INoxRbou6lTs3GY1uFw1y9CDEaRtsBlgwdRLOAKRBQGtF/CE3
6o/eNBDsaPdBFADjiLzNmCKqpFDb0g0t9MAxTbadGdaHeoC1Z/nSc6fnN3iGX9pC+qInCIfTKG4L
6bDLhOyx8MQHWRu3ljSgg1lHT5Ua3mV9skWOZ2cak10LZbDpQJLldeLWlXrfhRH8WM+Cutt98eEa
lmN/I2f5LwkYV1NJV6MQ302t8Bng2YMXaTvdn176tDloEdCKvhjimz6Xbv1evQoK/SGNxRu9y699
rbztpmwG7yGe0NbyTitTWD9DSci0gwU5Zio7t6Ydl+dHnMaHpFFfpcJKN2Xu3TVRfErU9EZujFc1
hiIniQemB2xwOOwqz/+WDePtZAkHXSjv9NC/ncIWaHUufKuTSDxOeuI7VSo7qSGweCNQNqAerEDX
r2QRXNckNKeusA4ZcZ+DCPkdki9yLRKSV21YPaRiZtwOgm84cZjKdmWpycYTPXXrCa15AKCgwmHU
k03TSAAUJTAm1twUIJRaD48jv/L66alPJ0j8APDSKBjBso3bSG9IYqQV1URjc1NZhg+lbiwBRutf
00Iq93I/egecvie566t9E2c/Iw8tyjARQsAdKR3LTRC5FARqm3aoIE6KZcPfbqjvxfVl7RfSts18
N7f8l1bvXgah/u5LIy+hlGwUza4PRVykx9JHFEacYtgXFV6XWg2vo47ctccU9Sli2yI7Ri1UqnrN
7lkhuLhpNNiInUSwyirVk0n9eZklzmSh+avGlKiMTfFVar1TNqJ5QO67AHWoPvaFFO1CryCqFt2V
PX1NRnXMLXpte/MbPX8a7ZgIA5V+YRyCqY0OUjkktiwn10XVCls17b7pZvPcaaZjmumz3OqPmgD7
qPLuram8A2B+mATjUxblhzQvb8OBqaXsqdiYpZXRdJrrW0mMT/XQ15tx6kTb96TxKikM5ZAHVsl7
m6yPVztFmh8nNT34snajNHSkJuFPSjwB8asF21Bwujy9VifrF1P0GgCvBqTUXcd6autC+9z3Zb6h
R+5V72DBpMO9j3fOBnGTovvRa8N9HgvXcjbup177fxydV5OkOBCEfxERCCteMU37Hu9eiHGLEEYG
AYJffzn3dhF7MTvbDVJVVlZ+j4J6b9jgiHZsiq446HB49O0rmX2WbR72igTjn81mSt/Q59VGiLEW
lUSEIUIFZy96DbBnmLUSGbjaXY6YdV6m1fnd+vGRm/4o2ABWSdQiU5eMmde7CIOq5sM4r++tGt6N
9X89wwAEWpPuCJpik8rKY4U39aJ0pxGnp6oedc+e3bgFDnjykIpGBbJNOjodq0lWZaw6uoto/4AE
FFjM6bjvW/UV2QUPVIIg5G6RiI3ykf0SLTVLXacGxJjIxxrnxlhHX3IeHoOww58sbC5FwNFIkxIo
yftp7l9W6iMDZn7Y1u7O9eZ7dK0PWODN1rYpvT/TpgunOWq7F9/K15aRdAz63CZsT1TF04W5l40l
j4hjP63eKlLker6NHIm341Y2tc2mYNivfX/ZIMwjdSt3pberprX0Z38nE/ZkE3nr47qYCHQmBgQE
ZCFqhr10AfpavULDQ+Q75FRHgLQxmEe6tiqboDk6Ql23iT4kibzii68Lb5iBmarZXTS5712nzmB4
nqZ43deCfFYLsEjbtk2Il4rvtNeADO40MiOsAgS2BXCiDj8V7e60j4wj6FN7FLOPFv9klEG7wdOH
cNveQ6LzvqkR4OLvq3DNteOdaMgfJheXU4KDwOfoPNoeqWcbxkVR+CA1PXNk/1i9neswPjE75IMj
rxWhBxibXpvYItO82lcQwzMyVj+YKB9A/jz8GfmoJblCDloYObntt8yYGNdudFqGMe+Ffdu4Bjhk
GK4mbvq0ibFi086hAMoi8FLkhiFxgTu3ldHzxtrH3pkeNjHdHBP/DivCbcmw87m9iw0QKvVQWrEh
37H+MmFVCB+AZYPk0rQ3I8BjSOVJHQtSRuv4t1o73zMlTbp69SGugzdPVF2qAhAplvWp4sOHSsSz
Us1Dt84EeZ1wSXBn2nIsFUhkM1VNFgAamUp3vqsW89ISJ4GzLyqjRMUpNp8etgDtr0d/Q+3vUYRm
dcdU2vLhuDKY5/X8ion/BbiDS0Khxsb65HV4V/tgukXe+BvL5KobnN58feyG/ujT5hbGLPeH8YSo
pg8/Xst4lfsqMhkW2UcwVxKYkuLe3bX4sjUZVD4k45OJBb565RSCtTKPRh/WntH5rak4JHyEwWhs
9aPHDFJwavrKEnr0KooMMoFwOY0PCVwANFRJkhw9Zc8qdN9WLS8cEWtbl3jgkHHnZKtwRq764hcE
VVW6zaMt5l60mdE1Hql+29kWEfqONEVPKXLr3Muq+kMD4BQfwz2fwwHHtI1wwDo1rn0krYWdvvSJ
+IpF9Oqi6kl9srw3/nBbnKjUS/dOKxo9NL2tM8imjx3C2rKtnzECTMiXKwEL3fRGs7EdFhzWBPH/
7vxqhUtOHvSq69/f8YekCb97hidl0w27NDrpH5NqW7JuCtpsceJrLevt6BnRPxna0QeQNZzmsEBi
VWmHjIKHuLLB00ZYE6VrPScXx6vDk46mjR6q1nXfI85omUzANgIgN9p4p3gFYytvhxkmcn9zH2fa
I9vJIFjpsFZzUIzYN3+u/WY9BnpDYF/AcHmbegzKrZndmwod97YqL0HCn1KlDSE/0BZYgRjnRoF1
55dJT6RErsCtrcg1nvoc6aZXNvRPyeQHKKe3wjj11xTbb9j1dy2Lz4szpsLxcIJMGp9TPby6fHnr
pfsP2KcdcsaP1YzYdNJ8imnAmRiYSwRE+s7tIR5UyZRbgwufC/ntaXHzt+UKfT/XS3PsILcVk8vc
1HGG92DqPxwOY1etdJhrpp2SxR7ulAR3z8D9k5wiHLMDjG81u8RkPNlgOriqvnaNLhI1sMKdmzzA
/k7k1R9NPB4G4e43viwHhMCUKgmfjQdEJfy851CZZxnEP6jesMhkA166ceMVIjIiJ8Q8h9hdTfWG
mHgasqM7tKKQkWuObKhLIfASGHQbMDLekwU8pm0rtxXJyy5V2JsfzCmeTVmHTtngL0ZBh4MzakU5
K33FUscD0qaaomotwBoOkyWvAvjmgBPBhRYiQFqHH82iL0I1Ig8SVadR3GE2r0dkfbL6XrvRhbfm
Gfthz8MG5W4YfgQf1EM4D8dah+e582+R773ReJkKPiJbz3g4a2QfP8UVJ3CqDsA4jTDyeHxEhHjS
Gpy6kV8uPDo4AaIN8ZQNiBu2h3hi22Pkr/GXobObY0Mwj2bW79rOdOe6rY/S6UpcpI82NnMWkq39
tP3yW3P5zGN77zU4Umshb0FE/qLzsHzMyRTkYDl1yF1svtxqeSIzcbMwRKR3JQ6NN9+cSUZpTCAI
wUj8w7XJK3RvaRXIggcBoiH9q7sBQOjUZ17Fz42iR7Ygh1L0oE01zbMe670bd1/TFLzp1X1h3vYp
eDyk24KYfzuNt1DbraAJqgXUiyiJKH78LDD/jaf5KRqw84g938LrA8CSZ2HR8ePIIyYG8MQDOGAC
+2uhZD64Y+WmvEHUrFTTUTnOrubo2gZ3PoGkgWIdhswutnk3YDQTj+C94U0+wKFQtuiqpmW6EMfs
5RT/k16M9FBLHhTqmkC4ZwHawsDVrtPIAo/iJ39lz1ywd29IdmSFxI3T4K81nK5j4uGqUCcxsv3M
cbGvlD5pynHVYh5iDSJYau/YKtQujXr0NTZHrLN+o0Ma8o2v6JLknVLi78FNsilZ3teZZo0zPvkJ
zqKej/hUptuwNJ8BuIeYMmHVRV68OXmHf/AqkubdLO6DHRuMKgnwjEvDntXkRHsejNgrR+zdp0eH
fzrZ4lTO9QuxItqhiUgQtrhMd7oz9RnF05ITivJl7O2rMv2zg93gbhXfGBjWufGdCziBn0D4njwA
Lwc/wvMZ8zcbzV3qh/wZzVSx1XOBCgIJMLrsORguAaY0USufa4QP5Vsn7hoGIl4S/uhl+aF9dC/a
7bLF8UOogvtoHcpmo/+8HimrDX7kvCZY/ogebD9fGCzNiLdGtV9768mpqqwVLS6Dxt+h89f5xtbn
KfbOBn86E3JA31p2rbpahugRIB6QF4l9kCym9k6r+KkLB3dvVxwLQ7xiVNdVz8wsH+vYPjhsKkTv
l5UmLzHe05CgmPa7jaQYuj33g74jHOGEdkN5IzJnjXbdkny0kq3ZhNM84O2L0fxMB3MxXfccdd4h
sHVh8UtJBpdn4Cy/hFik5jVX0iRl08indXE/cf/8VBJeuGrdLs4yHCmHfBmRMBcieSY4ndJw6/ZY
BupSxGyc202e2iAEDABRmXB670dcRL6K75MZpTuSYcdYQbda7Kmbm2s3NqjwgbPxh12PRwYZ3OzY
kyTr6rqcnO04qfjsbfEBTqiPXs5xrizdSdrSl0Rq/0G2PgIzTGLxFm51tnjmUQXTfdKDyuKpqkby
Ki81CbJIYXWeN/SXRjic/Ap6ZWxBzsHYfokGk2+kjWS6+vXPZNsfWrXfG3F+yRA9ulX7CtViN/bd
szMCBm/qfOAbTae2fvJCdVGzDJHYiC/Yx7UgjUFROzfnYVxfqQi8grD+jM4+B83y3C7U5nGk47Qd
/AvejTujtUQKpLufp2QtNhe/j0D0Z+iEVbrQYV+1YdEE8MGH3quBApALM3737XjbXETtomDhaVir
uy1ZVGolvbnYVkphCAUBw2Cx3XhXZ0FiC7DkXQ9qbrjGT5WprlUVIQnWuTpKvJK1vcdnfSOdLMe5
/0Jxcvkf3wC+QO+JLu2G7YFBDqlrUiyDjxxR+xN7umSNn65dfLad8kCQhxQRt/4pQOGO4fMpZrDg
RU18kLJ5DQT5Fl775Dc44d0ZBJJEH53IvCcr/ELUn24SPV0qo+pbRFGhPdAAJbAIIKAtJzeuH5kH
3p/GPuLsotqhyQ7A2xcPS4KIj5hf+gqfmfLNc9AZmL6r+An934nr7qUZeDmjEae1vNfNsp8Qs5It
s7qZUGRq8m8JR5K+n2BtKJD3jsE52c89YsBX5HiO+ITQKZfMCQ5b2D6IqN/p1Tn7c3iVvXcJmq1o
wJ7OmKqRmLzQU9RV6OxaYIFwKUivxAt/cHDdLlS826Z6lL1T2EH+Q3Y+iroOHcE6P/MZWz2bOg4d
1KWl6wpE227gjCJ7Kajj6/D3S1FbH+Ox/yS2ejdkRfpaNcBk009e1gkHKpuUzu/KpAWIaxnKLiCn
mbUtwrcj6DQB0L9Rv/wgHNPbLw7Qyb2MUWaE0537x36wPjnqJb6GAdzsvYrvqin5mhL/Wfvu01R5
t9CEnw7b7sdePXe1cx2RD4ndeTwSFkf//EE0+aCD98lRZKbYRTkuOAuNK/GwLSD01ns6k1dHD9/Q
Fa4imDCWYNMxavuL62B+uqwvkskD9iWzaBoyHzZppABBULBItGuKVTro8Ud0ccgzS4LdvIIxNjiF
keEJpfq+9n7R31XBXdQzNA/tCWXaYyuTi59U4Pgh32E+h7Q+yS5IsanWpg5iJpPqYYnmI53osZ63
omY6HUETwgGTdpaUI6PwmSCvl027Vb/59q43ZzoirjJeSopJvHHvtOnvOfCWZmXJwXc3GI4Q5ox4
NfjnDZkXpJyofTX/oYuY1+RkUh8aK+uDVx/dxblSyv/BFY5w7sV/mhwkxaI1egBorQKMDEwVgiD+
HfLDEDFSdRUSm+NiQ2Ash0waD+2Q0nksUSUX/eDfW7hkKgXlBLhpy5ePfoXaBOZS4NR7jmDbsEv2
FoIjruEzWulnFbWlE9U7Gto9nnf0PZAYeRJdl03sBx9eaNK+iLq9DR67c8K59NgC0BWyJhpgNbZ7
xxuPnNgHOUK9Qhrtwu6CCA257Y6b8LIpBNx7lQ8a6dIglmY0GNMJah+gKylExyJCHFy9Jg8E8kZW
eW9iGc9sFaVxumsU/kwhFP8IoBLlsEcBDtoM8/wW8vOwBVd/Cw4oW9LNA7IGDIwBsWv4d5M9NMw7
Zeu3CBVbiFYsiT9MEn61w7B38eCWzPu0DdttCJQwklwReMqKjsfojVWeNM2B6FcqxUcyqbsppO92
/pF6yChdClkPX0lUvUCm/xctdo8DftdBCLSzn01xn0mGV30LbstgDzMsNXbFw/TXnbbO3q9sVs3R
0wxd3QI0hQfHPBLkASejfZIL3QcJvxehvoRIi86U1+PdYXvb8N3gLCm3j0L946j+jHf3x+P0Uf1P
C05eT1Zo0J94Bz4qQa53pXONd0Zycv7ToicLYT2M9nqEj0m+D16bzy4vQvDAA7IcDT53uMiuWtgy
WkwemjhvqLkP+ZIBTneZQc6GdpknMXwt3QL5DzPejcwnn8vTWB2mVoGw06SugaMctQ7g421ugukc
oi7uYrekvkasMc0SeOgTEqGl0ccRyFCstbwTORfOXMLkBSLDhzTtHQsKhHylAnlp9XbfRGvuog9E
2rkhLF/XDWHJXkrbC4119pcJM+iPuUFAPn0nK0n7v3+jppkBGnCMScqRUOZNU9lE/knB0lLruFjj
9tD3iFr+Y9Qu6NgVtltmi0TrB7v+o2D+TJ0oSRP8jQ4Qbc5wnqO4n2ZIr/V1auI8gIXKQlUXTvAP
J0TuaXzT1cIP6L13o/3WoX+Dkpe5yyWaT/MM/FAQQOFsD0w4B69DdvxCPp3qDRJ/MYFouOGjabBe
w5BjHxlMTzTBlYRYdIvFig0yPEIaUUnNHYQhDmrzaDIsexz7GMmGEgimqcnNSLCg88X/wtbdCaMy
kc/+Rap5j1QifNl3Yf8g7JS2ka6hHDivS9LfphaUqNqTOVqlm0781AT+pR2+osk+javOdPXhRu7Z
4qpGfZX2LIHKjFxe/Ih5hR1khmbdF0PilzE2AvH+ORBTp9ck3K8Jvi0MaTiisTRnR7WSvJ7eQpHk
ro4P3BkugxjfpbsUrTMcBu5ilPXDE0DeIbQG45YhBmEfLnc1QsKWPygtA9vI+Dli6Y+R/ul6p6zc
ey3B+mY/rFFXv0ZhCz1tqCnyAoNTF8+H1gNmGleLqLs9REphH3pev24Ir7cOSFfinloDq/KCDsHF
JTh1hVzcNPDdV2QcFiBu4bkSWYLU+7Qm4eOIfgIHMe0uI391gJCODHZWAY/o1Pfm3yfCSZEAkY6u
evKBfpLLbmE4yttvzOvzGAnrIxs/qzjMjUgybSOAEAyeSe6coxaIAHeF/tpjiXM7CS/Yh2wsyXad
oqP5o1HGpe2du63+dTqezuTGJX6futQtQAnEZov7g8jX3IXzdA6tC+mBnMfNnbK2bd+SesF0ae7G
UwJpC4Uu8xi8vy6+Lcr2azAHqW8UzVfZP6KjARulbp58wQ5djCkSpkUNRKj4A/5BQKXc7eZ0KqMi
KQRSvDJwQfss6YKvmGxPmMEdKlmjL4r3eOmP/mhyRYdDqBHHP5DjuiFWuqkOELkzD5iqQVY/s9qQ
PB6jkIG51Esg1T557QIMAHB8Ynxua7UbQiSkN92OQHvAnTP+ddsQez35rcKmcEOG6805V90nw23o
Qc5BKTMJbEu0Ve4bKN3RzrABN8lWOjHUKmgZ8cILX0CnboA4oHWh0S0jqv67MthCdgCmC+zOQuxs
uilnXnX2fF0suCgQPE/uNbJTATP8G8X9mwZ2IoYfYqhCm2Z39O8ZcoYGnTF5ppU4+hKsAM2w9Bln
7hQcGVUlYe4nRP4HUT8gVZD69hLgoqR9sGOVf0AAWz5XWz4rPMsR4ukbqrCPBHuS2+Eu4fYhaexp
cdt9i9FWbQcsRZnmzlHm2LH5yyzdHibsgnq6goKMC7NPsC31QAE6E6R9UuiFGUhjQAwekZCXmQSa
N5H3LUXv4FdQYNeKvW0+O8PyeIMXo3ArnlHzkwBbYFfvdRDRtdraXV0FedhNB0kQUuiUBCwqEi1P
XuQUcQgmmb8+IIT+gU1Ln1kaf6xrc1ACvn0o2nxjp9Zrx7QVVyVE3iMPwHNCZKaY54XiVNGYX+L4
h+IM3AKA05CxsmWc884GqRdseMf7zG+/Yw+38BJcPK+5IsErWrGLs8icOo9oKrxur0FdaXAtBRPw
yerIDVYG9AW7H3/9hm/vExbcb40oHQONEpktpKEo/OuUDFXO4nc8OnnVsLz1JGAWsJo7UdHNQW5Z
tEOXiQ5v2gvAPZh3EPqREnZgA5aXfQDP22Lr+fM0syP66MO4mnydnJ0zo7NbTNZWONs793nplsNE
198VYzvMUneRakrXBeKZA0q03CN9BTQFknnqe4SSqCF593x5gASORnzZk2g4yAnyfw2iZicK1jjH
yOIJ51CAVEhuq2bXoIe7At33kqz4scDEGEMzkUw93t3B3fm1wDEZ/K2oD79NIg5zt77BAJJXw1KG
fvOMrbiii1sUntotJ+BCEOVTOoF5g+gBRCarLyEC/YuuY+/orhDH5MsEK7FudbWR7HvQLtDrdL/K
nd1fEjNggxP+UiHCI/P48qUkkA1JXXbce6jG+VlrGGpGdAYQdm3pOsnJ8AQ9EowOfo95C5ldvE7z
v97BGv8SAAPSQXuQfgPbQduE3oNt1XQTPmnKAT93D541puT+MkG+7UbiHRcRkCKaUd9ETTHVPN3E
CWE7megEcj1dwEbeI/hFEm1OSXMb9LvF33HENtIuGYJM0G8HbZizzWlgbRGCJdr0IWrW396bz38j
b66+rYdpgo/hOOwbFfL6tLhy9bXFF6gp+cDcqwrDwwChs1+S3DEYlwOigrtiFt6ONkHmR9Ox9ukr
jDEgF98jLRo0FJhSII+CGOPiUJVhe0gc7Dl7K6SgaT9gWqJAap9sn/HpZUielUEB0Y67DgNeHM8+
2OyTuyPaoTn8pZhvx9W4o1KZgsPmdxmIxkTKETAtjOM/4NDkY5WMPc4kMuVBE2HQ3Gm1Mw6qWEAB
jshSAlIl+WVzlVxqxOwDCxJvh2pj9iKcfsp5XWHJhCmMF4dZHjsOooCD8L9dNWLey/omAEwENSV+
LZP7tqN3Yu63u0hr99xNFrnYNWT3DKPrab/MwVJ6tKdn2Al8JOmGnwRo7bqRv6pxP/wJydXThtzW
YBNr0QCKmAnV3sP3PR7t6KITCnEgY6Ky7uetb8vGbuOhQyzqfe/iFvIrFDt09JazNm1d8LX/10AS
uAdDairl0H6L6R6aE+CKADvPeO7W1SbZMJkMAND3uAXeVKtXNY7nyKDgNc0ZmhP6APQXna32Oq6r
vNPuK5ZYqjQc/GL2vFNUe7tI6gMWlAvfh5jEW5B2ZyKvnEP4Q6rEv63xnL3ugAWqku/E3an1N14A
lW54us4OUuTncu6Sm0M2BhuO7+bQrS5QOzNE2fZp70fHBh94VsMcAzPdYdGqXNYOhgdd0grhQFWU
b9gHDQWCRQ0OfeRyV8Md2E0vDCewJ5DEAQncs8BmSw/yks2VWQ4Iosi7sd45VNyr2FzYhhIxmEtl
3AKGKYwjIBpzeDwc6eaGxKdkHfco3bMmvsG/gZbLP4SApjj4X/90t6RxIfw8NeIbEy7I1hDBR38f
RbdwineUqGNoT7RViDP6Vab+57vTeWCi8JoIjTHetbEuiZj3UDHPgL3tvQ51SzABxpOY1FJWtGhI
8KCdVS/LBS+awqMAl1m6cvhV8KIj0T7/mx0sgfPJXVJO9ZqP0QqM4bqXtT7BNFAsfQija4grjR1D
FGhO0uyTabipye4CiNrTws5y9G6zJmUEGdBl0J1H7OcH6g2ydQV/T/WAJ+wg/KnsEl+leg4exWSv
Dok+prnC2faDtDT85eMrA4oF/kLs6MIKEb5CWAAa3T1quu7sVBeLgzG3kDqP2IBrtDps21e8nZQ3
nSTG8mpMUBGNT94cnALVvSUdmj11Y3OSqw1QxiA6RGz5IEKdONf3nLTvUzc9YzmzrLu/sQsN33Dv
53LsC0HPjmle0GgccfcjThc+h+DEFShFPoxpAmMr0WMzGsAbJ8HB6e7iZf7FkOxSxd9I10pNjcYK
wHcXlChwak6M1fuhlikmePDVYbTaQuMyaQBmkLWhBl/ZIOuL1Gkb/s7OecALq/CpxBvwI8tybvrx
1Z85T8exK8UCwdwFFxac1ErjuWoDAAgGXA7tfmiBgA7ROUrMhGgA1213HJtjYseyoxuyzORDB4/F
4sEdQNvXcJv2rdp+vIYWnQBcl0FqmV+j1QVhCtrc2J9dVHDgyaWaOimV7GxQsVofcqefJkaniwvB
iUpMFxEhghSlTr65eG9d+TnN90mMJWdOwCsiuDc/l6EguNybulj1cJTVdLGoNTmEAAWTyeLtG3kF
NC9jC2wysCs6KDT5vRk/PD+EDIUdHbt90hVWJBtl2IqC0uqcEiiizbe/YUIzofxckeSMf9vs5RRD
CV57Bz43h6Fx7mVcnYIQMukgEzTDPBvVDFKvzBLINsS/25wESp2zlh0heY8hG3olOEqWa7LBulzL
UxhjHBiQ3I+xqig+6WDLzsPsZ0jdml27dfyH0/xYU2iLm8yVho0lQDU8HLlojnXCn1F/ZjA/TYDA
BTeJtpP+SaprfSeaM16sW4+6Csp95nIfCsfVYm0cXShiBTE/8rPWIsqjwtBKorcNpp2e8Lz70CS6
+mgqRCxsCHAZ1hc6fNG1zjBZgDy4d9YTd0GPGEuoRKmu2jIaNdpAma9a3LU+PrkFrWR19cQN2nw6
mgMH+YqPfb5YUBL83+7v2/BMiRsYWPA2q6FOka+NvVlqIEn5+SwFyk7MM2Htl+At8wWOITf1Qv5P
S1wAwRMMgrkXM6y9hHkEir0ySR45271m87do/YP2l1KHU6qU/+hDhfYjH2Ms3KCygdtKQdZYDwmM
KqLXyAY76K4/YFEQ27ftDm7RMB+NE+WWJ3sxoGL1fThZ4Omh6wm8+ixm/OBUST6PHKDAAYYvjJ4s
FLLG/7f0F3R611YR3MkWDzLcJ0g6R42+ZwQEvnjMce+/1AbkhAB7/eMvQ33ZVPCngaxXW0x9Ca5H
uqWd60Ir+RfHb1XP8l6abNmQiQJcG0LIshmVS4IiVw7JHhs1GDDHP5t2v+seC5PVI0kEJAgU8B3Q
YwmOaaaurU6OFq4zM8NRO1LQOaYy9lFlQVBcVUjx0jSQGJKsZ1Ue1RA4R/JIMUtZWaCzSgTHehM5
p2QfRurcQkkGC8+DWdG++/V4we4QnFgqC/z26jg8J9BsS5/EmA+IZzhSTvEUoc6Z8hX/PWNY328g
pLkBpCS/qCLcCPKNc3vqMeBZyVvAvCMWM3JHxTkHmVsM2GDEjHNtTgbT3Q4H/0pRjgxdOkT8SIK4
cNd+v2H3HQZedDZwaWSjxkvXrUNq6y5lBBepmsrEHf5QagUQgrDK9PizN5hXIPZgytSeAsiHXgDT
3abzzky7P/gF23CFoOzfRgFOrDn7Y4VEPu9x9gDEslzu2YTLDXVENcGY40ZoPVhmA7AEeHftY10A
cpFDQ8gxli97KOMBvkWcKGni4jRuPpgD7Xy1+wbeR127e2VnlBjJOxm+/AAxfDK5BT4GQ/Wdu4Ay
v9aFSV4lnuh1fmm7B+IuZw79ABy1nVz2gUTZ7/T6sMRBvrT83USwTipYJEAOB2kLXsE/DCMGZe1P
jR/LarX/wzxO0VZEKHFDDU9390jt2VpetH/SmJnzv1ktNKodqEJPjr1Xws+qJModL9hhI6SoQ1yI
kPMbbdHs0f5AXe9ZBe6d4/InN5gvPYLQ5hajd2v8X1mF/kEt9BaGARZSJscvVjqULiRczwIUGGD5
oPbTJnF25g9TU4ceHlksI8fBchcyB04Z3EQDRPLRizxANJ1PHbqHuG1/cOHebdwVqJVVs4Pj/Mir
6YuS4Trz/roadK21HmQa9APUkFp/gjmeA60C9rgqhs69i9QN7psjQnGLrjZ7QmHg5Mv2FfWkgGi8
izXCVzs8Nq46GZTZuM73KlkKD4qGFy87TFKRttllQWIg1PSggP/FIYSoB1RbX4dAPzLD7lwOcnKs
LjX3vtg4pgZ3DUtegzV4IJhsy7q/cYXoOKn3boKvTw5lwBuMzCRG9C08Z95dZK7cnx8dmZzinhZO
9IaU8SNLAEmZ+4ysd0xckIxyFCP6C1AWEjTb8JycJtxGoGnsNW79AUa4EXNmw1dI0v2fh6F0xuiH
WFx/oNt2aLnMX0M0vFbtUq4ciQ7/cXReS44iQRT9IiLw5lXeS63281LRZgYKKDwU8PV7tI8bMdOz
LUFVZt5zb/YhWxT8/Vgnx1zbqynhyQwPfWw8F26/GIYEWWLYIOAsh4Jl7dFHNPb3MGg/S+ZgrNK9
j3wHEpCpj4elbKAcWU6StfMKfWSZN380nY18CD+twVabZKUNQVU5HMnDWTJuXkQNIVhztPZl/RbF
AzCiXkhLsZkx3/UsrC6H/Jwb7pJF8+uqZozrj+MB8J29kf24K2W60i61asFwCSVsWbBXkmzMpSjS
2xTU+yzA9eKTMV7HLhngsjoK4gE18c+yJqeyJuJ8nHdgQKvYbVczdRXLc0D/mxOM5UqnF6tPLiIW
elGUySsH4D5X7kL4T4OSB1tNWzR9WMLuVBAVKaCdiuQGILItU5oBh9C0RkYLr0tfChWepWqugWDq
q35KFo53hly1tf7HcOKUzPm7qKOrzYrlOvUJ8pG3DLHOj8p+CfXAjsYxPXg9oGtksouiCI1TNNBX
so2yqa6Ygg5E9OyyCNTaHAGM679OViA4oJiw+ApyDEYr2YZINlO1ril2Sy8/mjyICfPEIfROfoSX
vLLexj5nCW+4NAPvqoX7rYruxib1q0Ln78x+p4b0uXfbS+MMK8xIz1Erv0g+v4q8fcKIKxamCTGr
ZwvFe9hJqrgUdKsLgnPHYeCniDWS2kbkttqVWfwn5iSg3vxHuPppsBGxLadh6p2M88Is+3rXYQiA
N7TNZTJ2kK1Mkg1LnEc3efK66p54D7UxDLbCAoztAnQPW/KbxFfbIfo0GyiKqgNemEU0syA4YOtT
5QmG8May1uOq9d6GghF4xdGpG4xgSfFR0FU62uOCbF58qd9EVnxpU72ExrxQcfoUjXJX6oAFWFtM
CU4qUXgR01ii+nAu1pSLidLrQSRvnmPRgJ6ZIW1bjDoCb0I0OPdyeKhgoJC6WeZieme5gDgXcfpD
nvAtJVAegrJgmB4+Mdvi8XHQNrr8RXftfgrmi52N6tPveRfifNaLUOttH9rdcu7tizXFPw4NnBzC
zzhgIMMSY3sFYEsh0Mb7oeG5fMyBzDFMGVGJ+pBFZcA+XDcp9zaQ9tIo2Ng5zmb37rexd+k447au
moiRMFzxLNkwQpy+aZ6meb7GhjoGttg4RfU3d7pTHpr9iqmdvfDt+kAK+spIIbiaJNpxVrXLnBEa
w7XyFM2Ys1A3+H8wOPdLwQOeFNWhS8MDzyvNju8Wa3NMJW3pEHKf1D7NTFpu0CxmwHuZ7QN+0KKl
ZVkGrfju7fHE4IKXpSz2gx/+LUJnMwdDSeHHftDRY2Ztz49hd+hOy4n+i6BavbC7fh251aYpnBtb
pXErsAZ5XddQb+ngkiJU9ZSKQv5OCpcEYuxhxkD34rOMl/GqnxzKB+FkIGgvdTh1C12zfH7iHHZm
55xa8S6ym7fBjp8Do8dlktFg+v7HMAIy5PXVUcHz1Fcla1II8K+5VCODlAy02GUgZ1p7SRPoWcQG
GgJ83ojCeqOt5OqQ8XWwMDyBuLUnI2V9YgYJje8VGliSQBE2xyJLIFytSa4mL/kwwgcCIT9nhjl4
ya4OxhbagfpAXUkpVMb/yMY3T9kQGG9yNJxVHreEtrZO9fjy9TYQvbkFYn/8Ip2+BWXYr+H26mXf
jM1JF1zLi0I5ab9WmWXyoy32TbemTM8Bq2N5JxljdxmwYhrhTwKglMxXaqjeYOZP9zN5+cjZzZNf
uMzDmH86S6vr+cXHOk4kuxUyMVDm5Icxc222iXouemA+FPE+i2mzsao5bwBH9CK2rjEECFFhF3IZ
ixOI9Vt41JFGGvRPbS3CH6pda1uydP47ooY7tonnbdMSyJlnuD0/0rvocyxxcv2Ym9/QtLp94XJK
DGM7sKa38Q+hYCaPT6oFwdYmnOYQbf0HGx6PNhuvRy/90yXwYzqYomuvOnMFj8l/mrO1K1zm96ry
kq1qKHwfu0X+5VbTwRtmCL6qUXeI0nTdSAxZWpTt38w1cHRiKKAPSfrp0qYNpX+aEOa0TNibcTTr
EcBTt8GhGC0Ds4UxQ4pkYfzY9Frnl9JT7tOQZd5zbepgF1eWdTEKJ2AhNHa5x85s2k4TgH0XwvRQ
aU/R86xzX6ypmFjbbafGEmNnlHKtP+BM4Ribeo7EJpviifu7KVdlrsSmx22zaYOQm4a0tfusXTxu
/M+tpLC69SPWABtSw66stq7WkyGxFLcY8RoE4IUDPo8QLg9C185tCKvmoLxYrDv1gEC9sL6lBPbt
nTErd2UH5eTUNFddOAW7sIt52EdK1iURzYI5pIapkFoPz2PL77miOo13fl3GV2cYw+eAUg/tEvlP
cwu4+iPJou46Bn7xbKtgbJaDMOa/SeFOZ+Eh7gS1TKCkmvSWhl57qgxfr0WkpnhbQxJvXD0HF8pi
e1+Zib45fR1vbWEDgeqwX/kcposYA9AufeykzzMG6NhL/jqTc5NTNj+BrSMMJU18D0LY5wat5mUY
hnAgJ6pDg8js6MFBGsDHQZN+ymqE0IFctCykb+yXXWoYa6ud3ScfLPs5qazfdGKgKItmvitM3GuW
ozAex82058lh5YDBfkE7KGo6j6lY2n32BWplLTkTjnw7Fg0DkIsOhp+pbvEE1vhLEawuRVzaqyhq
vzCY8vFHYlxbPBRbpZr56psF5uaCygHzn/lpt0OyU8rF5FPp8tCRzkBRBrHS2BbBQ4PKfE6Ravwg
iZHRkTCN5NM1kvLbCQu15KTvt5bj3aowmLAZsQOPpedN+aKTnntKuQHVfoCAP85ynTWDXgDBTDsm
iqzkloY41IGPzDkqlDZekGUe+S1RPT1B27WugrvDKZrQheIDi7LIvOe+na+7tHeRGez4Xdva2OGK
Ku/SmEPUjNSkWzeAax4KR48MGtRB8qHnLD1DqhDkamQO4LowDzGw8RYRnFCgok33obaAcPpeMx2E
1VmnUVnTauH6W7jBKK6mqKeNCMbqCqjcjUu6oDpZlVnnvs1uT23MSEJ9c12VfMVaNGvTNN50123M
wnN4LscTB8n/Rm8y5R3kuwJM6mwhY57memi/Mq8gcEN1oBB2CnFiBspet03irw3XHlcEkZmLzmml
XrB0vv3pququCG++o1e551K74dnBbbDodKCThZJRDbQ/sBA9GmT8Vbem/eX1DYQQiMEuJ+iFfP2J
VfC1316K2vc+W58xoluNxckodXgrqmCgu52jJYmu40IixT0lQ9HhFMnCJzfJMTlHU7StcsPa2nn4
W+e2QW6zz836kEeI+XZW09xHC1UpfcWEzui4C8uj7XXmoi3qmJNZKLbVZDalhedy3cfVTtt+uW7H
ybJXsROM9zm20levTzofRBjLXj2yrdpP+Acw1lE26Ek/OrF0VfW62+oWkMBQ0bBtfRqceGAOltR6
3o5zqA9W19qvdq2jTWN43ipoR3ed1QYe4s63Lqw4oNEqo4sVMQFgIs02VWuZ5apDbYrKr0xjmYzm
bMLcUDSQPLF9BVSmQG0sUGg5Focag+2tb3CjrPi73t3B0/FkNUX7T7tBf8d2m4wkktfyLXd199II
18JZMrEMPQ078xXjZcJYQofPBdbHI6FqejmNLcqITaw6AGvorUc2TK15XLudTXDj1jWC7Np4lrOL
leueFb4x0JyCUiQcXAYIs4UPSFhq/mWvwhcuNjtdkkZRNIvcMKKXvpX23ueYA3JGblzmLPrd4JlC
mq2Fc+6Fds7WlCCYAaF63Ra0LEZcrvT8VpkChiaMBk6N3lsmjs8C8TlKL67oLcAKnY4/YPDpLdbY
HrvRSuUxnPxy34AbbPLMZI/q7BlyIeIUwK7CxuSTMbtWQ1GcZIExkeaCcUbciOGjngPAYdtEn2H/
y/zgffVmcqS21nNSun8qlyixVWC0bBx0JO1u8fijzRi0L0Gjuo+gm1tcA2zl8RdjwDh9kYyDhy3U
9P3vnmToFgl1Li6KwgTn7qjrtTmToOqzahszbMVAMjBrMkf7nCFxL7tvr8t5isH59dJkXX226E3o
NRKBLaIURIZlDvsaLpPU2MiJ4Q+3n+naiOBMOr3HiEqGMYXyNEzpS9To/CAjV6QrNr8g2wjtH5Uz
GFsvIVjI91R6DEpG8t7sOxwEmbvvzHF8SucSbDV9rKhRrSOgDwqpvmy/Zz7XZKBWqpobUPsOPEVC
JWzjVjBRF0A8qBMg0fnQlWCDlvsVG471Z8o5aQvU6CVDuP6VNi05eYINbXjos30Ti/ZgejR141jW
X+Qiqae4HMrXycRK7hJKxEBwLJexmbgrp3Hiaw4Secjwg+8dY/hVJBK8Jq2ZfbWj7RTnycvMqx2l
O4eK4uHAjSbv134as8a7JS0lXmOZCQq63CQqvTvdUB57VYRL6qVumbLG+Tjl9IP92FUHjw2rhUFW
ZN/d7TS6eIV1i5zqGJfl2UyH8jHmeA7cEYOAfZMpg5c0SE6WOa+bSjNoQN4jnupvMzN5aJvs4mGi
XBA6zITYy66dMPelTPaKWmAx+ZIGtfXWSe/9ujkVntf/K0vnze+8ff54LLX3Etb9XkY9kotfrpLR
vfja+4gwGS0tWf7maX1k3H4ICBmkcSM2bdoHs6cWc+M+sKCKtJPZe+mob2iY2lekyWswEmjQ1sbE
KIkbqWWJFAEOQiIi4nhOJhcuXNhPbZJnB1In0DSlelzO5lc2TWo5a/taNt6eOww4zWSQK8d+C7xy
8qz2MQUa7lOAaFFXpYCuyo8ZDf1+1v83SxUhzP3Y750OOVN6aqeCbF6Iiue1U8VOVxCGlcEIxQur
bV8XFyJg15OZHQI05b6zntWYsPtMvepSPOHlwGnT7J0+oA+LnusyPFYcYu4QvYcJwB07z+VC28Ex
84NtOKYvZRuDI9mcbEFARqb2nZ0DEjdVxo7f9t+chZu8D/Zuwj84ZMZCOvWesno/ZfnWU/ofI6F9
2vdP08gUdBo5lv3gyc7KnzBAWhYVKjuO56Xh/e9Cv6RkZeRWijtYzm+ujJ67goKfOfBpyn2GhzaX
VKDWVq+vwdDUC0IvYHNEjtTqMn+pgr8dENUy862NB1sr8vieRuIWJjlzTOU+rNGUeHGI88mrBjpq
M/yiSwfOpLv/aCe3OYZ5upkT7ltSNhaMJMNVGYTDYYij42yr+Dhq65DlOTYYjEOY75dtT4BIFx5T
Ony3i4+t5a5Rkz6KOftGqj1gOryq2dkhFF8kNDK8ph9DTWGd8KPmr41j+mFCvBsjDWoKf0ughXjV
LE6sbcwD1qjuedPcGWUVi2qOsSYPwbdM9U9Z+3szyeMN22V4XNKILrC7hDp2F1PgnwMremGJRARV
DA4nwqMjk4+8Ryhs5/E3NeKz8HHETBkUSs2Uk9FO5HTPs5f/sWiuFjXXQK2MnRAURXH7Av/xKipz
T5e2xJhx8kw4JMemODANDOBWx/dTA0covr3EWk7cZq4/H/PIgiJujWpvUFjg8B7WUoCSyp4nAvDz
kQ+zc+r6BsdtbF2sd4umD7mQ2DW26il617ln/sYkgzM7ghmX8WusqysBJqSSD3Krpf0nsKoXL8up
JdBQhvjXhfog+sHcEwpzpz/cRHkil9JJEV56s2aOgOXfCiZiT8b4Xj/ip+i548zkV2CrCY2W+eKG
xWWK5qVf0duL6GCN/lOHr09xIyyEPb6Xg/le1WJHvP7SbtMbu3A/S7KTUmde5yHE9NwcLTQhp8xX
adJsOXGQ35K7X/Z77XgvQxt9yICJW9d6h2kAuq+b4Tq5yeYRszKideWB/OGkP7MH/b00sDvLFl0T
/HpfGMLdTKW+zV5whQpEExp8dMWIThWuxIc3EGjmQkHql799S2MCiiHSowq/bYiHioSERP6tm48u
Gs6N/2dM9zYmMDeO1qrxudhxyYyCSuqfX5nHengq+ZRh0IT/noXP2qdag9ulAD/1JRMGCDmzMJ4g
RRdNTqSot+rFP7umsxUkA0zr3ufLgZWq0y/04dUMeh0LBgWPu8BaMyTyWQ5axsEyKfqlap5js1oP
iv3rrMWpfbWbBNNPeJAiR3SOHhelRHSmy+i+Mq7+JNiw93jZ+eQ1AKORqTAxXB6QUXtjutV5zSgF
xC4KnyYNJRD8sctwGzb2mh1pf7zMO/poeMnwLxcnK8tWGPy95tYPTJO9N1Vbh8B+MYZ/hQmJHeEt
Y3WBAgBiol+QGlICufapQob+7hq9wYUL6fZTEfmCbz5Jw41nvxS4Z7wGEIdEFYdR9xjBY9Nhl0jb
bYL6Dj1ok+HpYJlxzJe4BW4T35Wkpbcc3MgUn7osTwE0ZqSR1JqZaf9HYlTHx55puo7XGMEjM8Qi
jGWx8ntSNBAJHyqItIt/Pbp8qFggioxZskjU7JaR852hNtc+iBnIO4M1j9SYlHShSFJ7ZWz7YCho
p18BgLM0+it5r7AjBA38LfP82FTvXtdjDjZXrrLOqXMtwDeSZGNHp877sAaoMedjwuwBLPwg2Zi2
0RplIYTEwyMNThlGBufeXuJGnBLAkShdt9YNR/fSdH0wRfeQVno762uWP9VWvK9HYzGHb+XkrVIe
5irGBf8Yx5ANIJP+2aVuSwbnJXBQTGMCHcb0OsePcajgB74LO1rzFn5Vg3EmBGqdqfjQOuFVtt3G
5fOobAxqw93ACOXbQJl5C07Nbp/4qpl/+dyhFXy3pTa96yFZlJBtHVNQ0Ols2sq6vRUuOF0y72SS
XLvwqe8/KvuLUcoJxwPWEL3hKCZC4d1p/szJOTF+/fG9sua145OViY85fzBFrbjprMasVC69gGyB
Fnx9tChcmD1PaUonoFchvK4Q4yrqj3X/lEmHKPDPRF2G3jv3yLJTjEIkzqHprdR4GfIXEqSWXJiM
fN5CU2ARsNZheY+o+mbtXOIeXDVN7GvqOpeBQI5OhKQ7C+ag2TKcj42HXVe9x87rMF8z6x4yTm4C
nMv2nyyFYDWTn2j8FPSVeb4zmdZpO1uWQb7x6S2Vvo82KcbVc26qRSXe6wQG2AMw9slXbhgcIxqi
MOPlYyUx/L2h2LjoX5XyKa7egf6WjuIJJR3VL5Zs2QC9wsUwFgu3eQ2Day9/GS8tW56FZvxV47Gz
cPRRDKPZmfl1mMR6cKOl4HAR5Ky51v2B+8S5s26IapwNhEY7u3khsZsDmw3Cm+t5DKHChe9ZP6bh
Usq7i7ah0quLNQXPoiOky2J8WpA30+arAvy7tpAtxE/h/KiawK7ikjv9W1/dq+E+korQ8JY5RsSV
vC8jqrKSTGfAPsJPmD1O6mkKfkL7Z37oW9x3U3OyWh9J0jipx0VFAxDUf2erA8jIt9FM4SlndMaU
IAl7M8bWxXLchWZIMHOsFIm1K6dwx8BzEzCqkaD5TfmG7xsce6GmF786F2gSKWcuM5pahk+jaj+a
niCResJK/yHINhv5bowYjsT8MDwsg/a0TihWWkSLktn947CvG+wL05M1TQ8YYVVkz4aH2ka8QEMq
jGPfku4y1Mbe7KjpcdZN0Ufu/UBPrOEWluZEPIz+HLDJNeaLbe2xBq7TUpPqIlejjcnDLpKFBTXu
6rY6TBHrsKmyIaHM+dRE7b1DPN+VTfpd/Z8gWeyQwVZtkD3pxn0xfPtrbkKJu7j89UzxBSEKkSP0
t2m2f/IxWze5xS2c7b3C3+XeZyNIJuU7nfPXKn8TDnZhggCHlocEgwUL1Bet/9dhnUfxIYtPAbpr
2kxpgzsSDojjucRbhFyxsoZXZQ6kLAQEAV365qLxUSk5rK3q7Myv4/QxjjjEPHg/e8bEkp902p5a
lwDngKSfMSPL0wg3NdRmJ7MD0RHlasp4ChhwMXJhzDc1HPhzPS4MONUKcUZm0a7nnq7jel2O6n3K
jZudRBd0wH+lQIyuxWlyfJ6O2SZlSYP2eefZF5uEIVdhxjdZlLfAEZchCT+yysWuUru73JR7KzBX
OEQ2ThN+4w5gd2B4ReLgce5/VBM/o+8wxh22zdheDFUei7hYuaY8m3m87MdwHcz61XYwIBS92S4D
SzHpkVxJjG/kSov5Fliai6XtKTi9dUypy7s//O20OlpJNfOJuJfY4kTQzvCeMBRYdLaGPzUYcxJ/
RyJW0qw7I9laLH0HQV57rqYlonapBufQ9Txp7bjrmxIOIXB+qjhJtlA6SzeIbtqm96i9ALBzIq3N
dl6zhP4Rl27YYt+c2uRVdf5bHFnPpF39Mh+lZNXbzEzZw21vEjc9OGpi2BXqYTWK7DT1wz6d2rNK
IcBS4yntylsyO5d0Kl/cdN7XBQ2kM7iUn6N8ya1ib+SSmi1mwMGTupU621tl8lQPeP9kciWwDAcH
TZcavLtbBk9N3D6VbvxDrNrXHKfPNS+/i886jrNLVqp/oNDAooF1KWR9jTqYTBymss/E2jSKf6kl
fvQwSgIJkN49b/oOKjYQD1Gbr2nMbrNjowDVmFE9UlFm9g2xSQ+d3/KSFe0sTiFnz0e8y8wHvaTI
BrCtH5WrV9gLlKSiaxfaIgCxFO5L3Y2/eMsZWro1FLxt/VEPApiYhl3QSNKgsFrHAaV9U/m8PdL3
4fhoHJ0eB0GWDBIOtL1aRnLRTq9ZsfEYBANlLay8/x6l8ULCDFh3HiNhhoRyV+RTfDUltePK6HE6
IdZ+yDxGsknQzf4gM9vnij2Z177DayzBGXZMNZOjcCwAtyplZAeyuJ5rjH2cGJl1TdK+3KaM6CD0
WXXWcXGR//Ect+PXrCSWiPLQO9lfAu6f+EngnPR9ei4+TN1ek7A7AkIP+DMcflB5TtMcp2ZhvJg0
kRssDPapYZHbugnH79Z0Tqw0aRaOTXidZQQhJOvw1/eYFIddFrJbxLLXQ+btUzVyJwfqHbFp5FMC
5DTTTK+twLWWZRP2G0+DBNUhJZK09UpP5ZNF7ljTtD8DCEsbtncjt+NzYrM61g9sAopLh/CZoTuC
u3/KUV1Gh9yEwgHCsyRpjhaDHuHBmc7jx+hCkSVu/+qx7nPVMdJahjX38JCUzAViKB4rq6ZV4c5Q
vbn7lnfGK6/Fp8QUnAqPZG4b+bluMD96wYggqFPj7OlMnsqYtANceX2+sgzLvhLOB88QxvFOtGGw
Sgz9xzcDY81aZNi1xmp+Eq82211sWN54LVhI7Z7bqaC4pHlEaS7dbaKd7sDkqvi2/bknvqLJDo2j
onPdlPKF08JYJRX29C6RLlP6FvamJXKm6mtoMLdl5a2JTcTgfLv0jqQw7GIgsMSeXtwujQt+QfOX
har9Y9gpvX9O3o2sSqlSyBIredT+gqn2Bvs3B0Q3h159M1z20rAueiBSoatyThhttdMm8lpd7bMQ
Mg2Ysuq5giEGVmxurWfCsea0xy2FK1yXNSh6w6n3m5tjAn819nBoBd5+3NvF0c264gzerO6oQSgG
TVvuJBzBkslytQPRJGoIFu896JL5NpV+9aduC2fDOBjrLswOBpQYU6yI2281dT+RSlmik8AjOh3p
m+IhKHNI7Nhwj5Olr+ipxd96Hs86lKQnZcy+jOg9kcGuHRiVpe7OVvrVHOZd79HxCYSEVVWpbt1x
4O9bAV/PALFZxJLYEk8GB2bc4EG8yfZ8TZrgJKCLbLfl5OfloOByzw5tTzarl8lIN1YDfcX721p6
HyTG1rHtsx3kLM+rPDwJfqgv0pRfQYblQMzzOxLl1hvUXTzu8cJJmDlEcFZIcSf4mEMyIMwOosV1
lI75e8hdeRDowdPCUlGIOdV9sRGiaYi6t2KIKIXtYmXkAE2Dfeo9ihnRJ39gyTEkuwdW1BKPJNdV
Lk9N+BHWNGR9+KstFnlGk09zbicr7G8rA5B5xfGPf7msOEK98VWM3k/N0Dcp5uculm+Ox2DHBEsA
Fg579V6RfIBMdSyM8crZCdge2BsZ19PamX1jF1lBjHsYA5KDR243E/yyaNwxX8G4P6f9cG998VFm
sCNiPDuGuOW5zhZh00FhJvDecxN9cSc9x072CQjhlmqTFvZWdeMOHlsT4NpsGr+QS8swz57UDI34
+3Ux3kKoFtezGadWau+PuXVtjb7YSE5Z7BhYD5M+t+CXNVofvoexw6o+yVNEbdUQnRtl+W8zZkuC
0LZJ3FzcCluh3zoQBdN6KpLP3nL+kqjEzEMexYzp02cTr0RbIKOil9sxeVMgusGQc7iYWz2EH/5Y
XFuPGP3SVC3WPQP7cvdlEHxlt2KFs/1oWu7WGAUCnT1tkIJWRjPvHmMCpzLuucsq6ArXbm1zbdRA
EEoZNNm/NlCeV9fy3HGd24Pz6rsApo/JTWdmZ1lnhHYYMNvcha91Ur3Wmta3zatb56NpAoRcPTk8
Yhpy8pXC9DSbamPDF3OGpiddNReLgeiiyO0Vgm0InCX+ZMZwIUi6XhPlVawGdeof4WaBcyaF6Wg1
0SYuyl01IQy43nzKzPAYzdSWMtrkgdqUyn/tZPnHgSBbME24sZd9mWJ9sqb5YxbDonLQNaPpmJGI
aFTDAV16a5E8q0of1dTBqDLvW9N/cIHGOZ6CbUDGlsNcuzZxVfAm1N7R9In9bdDMIyRIzOMqm1eV
M226utmzZBRbcog/Q2ZWvOnc9G7F+XMxJNNCl60DV9FeW4UJmU0EfKK0SrZYF3W7dbKeOSKx/jxD
k7FAWgZEsG9N4O/tAr67Z0e47k+4mi+NpdckbC4Ggtw8bzh2VfoSi2A9tqGzD+r5cats6yFTS2mR
kzvb3N0Nru3G+VtPxsWF/jagngHP6V/iCeK0bYPX1Ku/iiD6Gpr5qbT0k1kmpP0o9T0W/ieltLus
wHcXCtvsOiB3gtewwRaQttMC4Uov4UkY3sj5NEf1xWA8RzridA7afKCWbmyAes3gDHvcEgrj7E1k
A+VzPy8Ts1y7InzrY/ZG9Xrfqfbg5xnqtFm+FjS6RfxwPscZo5/qubLaXeP5hHPU+GGIkH2yjPy5
EwlRZ3m5yhPnKHpxJQCRpsLU3qVh9rr1A+ztmowpHDQIoMaUXaO4u1tBvzNiqb/wG/sMJlhHquvo
051rhzQlCamF+w1VxP4joolEwHRYzLr6HOrsJRMFZJNnvSTBZCzV3AcLz9b3Dm3w5mZGsE21wItB
dmo0kiFjF8a5CBVDJ+EXWzImrPfRbkm+JtgiWUzSe2htaoaFY6KejssqNtxrK1R9GMOaSxNf582e
Y69i3Kgs46Br6dBWBGbxnQwPyc0jXnZ8M8uZB1ykLqP2Qbc7gzRmRapZ9BjZ4n2zSUFlcQCRlNiE
PhxvdMbLaM0W/Jyw+EsNmXGfKs8jbJdx569M1fvExhGx+DvPxrDLEes/UwFhRNxcoL5NJ8USxJFu
pkjkqfhoksL813p1VB0y65FowPYlExVAwH96Qf5qxiO+EQMbUs6uHexbFHxzUTxebTJwhy4lInka
zV6ckeZrtctIC9m3TY1V0E+sBcnk1NABBt95JECJXKdiV1AtEP6Exx4bbb5S2QST0SJnbxOZ35Ee
wy1BLuExrmxzTaNCGOaD4GZwmm9H8ijeY0xhf2wimDdRx3i7wYhwHmcXkGogviCQimAMx073ECje
t5pH91GIm8uyG/7GSbcMHUHLarFU6OTZKH9NYFZ/vXTCahFXauemVXekpCERM99ms/4YqKXII/bH
F8GkgNY6+8m67LXtoksQYI+q7f9IO48luZFgy/7QwAwioLYpkJmlBatY5AZGFklorfH1c8CZ150F
whLWfIvuTZnRMwIeHh7u1+8NoCnINMhQWu82D5NPYe++h14t9p7awZI45B4v1eIXeegLOGLrVvZr
GrdZ2m0ZEiY/rpGvgw1Q3iVe0uyR3J3mQEBuMHxOa9VLjW+xzEVesNs7gSMfGZCJmf2AmgHueRiz
4zS7MwrYQzopGmkZQGOSBRlvJ19DZESiKqVK5fc8Ke7Lgks+6DkYnsqMDG/1H7AVyycGgR5VZt9P
Ra2+Ut2FmlumK5RR3hHQx9ZJDbgMsllw7nl1sG304szeDhjWL6I9Yhm0Uiz7dtCg/WolBZZmDq8T
D4y86WXAtKpdQZskWVt9SF+BUGuwSQoqNXkI+0AQvAYd/B+V1l4Lv/OZzykCJn8nqQELJtqc230I
YHAM8uRr0Pvfu5R2dzPaydHqJ5YCwTxsHjE1WskZVB6l/1mLqTq3dcs0hwaEcVMxP72HwD49Moat
vZQcE1Bcmd5sEfPUSIwnBKM9xG8+CnLDPhbhcOVXTNvkipkdjSADbWzG5RPt14H9Hq2HwZBuBU/0
45CPnyF2T4+R0rYPpHb2e6XatJzVAvHRvFMLeFugIaO70w/vHhUSwwHvA9YAdd4cVlXmZPtqQqel
kRwn+0LpyuQ6gALga9wNTMmYoiAHUmI1uqK0g0PVnQWXqUXtVE0mRY9B4QEYNtTwA9JRt76C+Iqh
akhgAdzAzW5MqAxyuQNZLh1JkOvQfUA9LnKmOZQkMMiHjO+Qo4Z0/vr3Ip0osKqOTaMLq5oEBYIe
BSo1haqt1sorcJB8V/BWm6YJAy5B4FNWx0s70vz8ziuhpbfdOL1uKw8JH1q6IjEKh+46XUUfEnHP
yN+EGlLnqaQTH4nKSpWhXlTbBZOscLCnQC0mXjAaJxJMGnkSfdIhQWBQabqACU7b1hNkLRmo36oV
hGLT+AHbDJT3Sv8S1fyLtW4+K1VowE+fQWxl9dW9WUTyphCAB7iw3/wuKbeeKH/Yps6xGsHQxIaU
M4w0vpEpRbw6DGbgK/Grl2JG2/rxjkLV51BjglpXxUOVqbyoI6ZXQIk6kZJ73zs30sAtUxp2lajk
ura8neKbnwJJJ/YX1S+6sRp0zCL7aaccF1jRvVuI6sPDmDME24Zyv03SzNxzZHX+XRHc+Jb3BlcZ
cgCy+tMdbIuXGDQ+ygAjJO8guMdgktppiQEANRSwq0OPlu2pm4zk2eBd5R56ibTtESFQyuprl1sl
1HlAQCcQbrkzqZhwVddEjT5KBiYp+8Zw3ILaq68z/m9MaO/QkH2GlkFxQ1PTqQ9Z1w5XkQw6xKtM
ekZeToEQVhjIru3Iuo1oenwF2Nlch3ouQ5hlArwTZn3M2jy+VaBge9UVpadUKxmfPJTFvuiIUVAN
a0LgC3V8HC2hOmWWW5+9QUuPrQ9uRwnpJYshle40OaH2yhH42ZbeeGONfI/crcrbKrIZgDMq+0n0
8CMFfszUlOfaZLJl8akzMvOKV2dxlTFb/FSWKJ6hg2S4QEEkWMygQZy4n3rzqYzj+ioZ3PHWbkpG
k+WU0vqQlXQK46FJJirbBsEKydYMJ/A18GMZ7D3MYKWa1h9U2iFfXTRZqJ0XnXZoFaNkgsKuXwMV
XPU2r8BBUnJkgsCVQordlH86KlDGVpoAjZCf0+1IanVqkgk7vxOeVHFDQBQuVNzXN0hsYEOnjuk1
Th4JZlljQK2KCa+Hq0yMJSKrMxPyoljhb2VuHsvaf2sTSfoaKZTf2xhsE6U3dGxgKzO8H7VPHVKu
3WIvBtPcZUbpPioamEc0CPJt5WvVASD5pBsVuS91N6r7ruF57vZJsFXzoTnUhW4zqzsGb/rgQsui
2CnNw8BoGfByCYTwI7hflXwYf7Z1F0FT5AcdyTt8FZ2rp0eJY/kUpIX6HIpuOBrmEP8SoV4xDqfh
eduuDIxr29eiq2ZUgiMwG/VGiooOSqTUfszMImdMrBLMK0MXRkUavsAupY1O8ohWEH36gbk+OGrB
4lX9sG0bKwTkP5Dbg9B6aU1FPEIHqH/rgWjDkp95OX273My0uz7Oq7dYVDC2QD2oclNJ44NeW+qx
TnMoWgBbeTVF5lh56KBH3KtqLZ4VtSWHHHRaCPhGntOA8tzPIkxTFwWXbDrrlvHYWgYpTQAtglSo
/l09JuXOgphyL1eifdPkiW/abOX6MdAV85YN9HaelBnRXpE97apsPNmFnbMAqBkNBBsKZal+1fkx
s+NqwRXNq77tsK0EBUwOsUoOCaRbuUrotTlBpvDkJut4cAnWtJGSomT4u5D0LVR5+c8kIX/a51ma
Do5n9Fq2iX0FMIuq1doEANH2VRibDiMkw1cpApZnIl+/GZMJH+2l4o5Jw/Ik9H4COkI9MzZuftt5
Iwx2zEZ4gN3GwGmTJgVk2isPgQmdlRsE8bHinQDGbzDKV1sSmbb7PxSwlNiPoZyxVCctta3kwgMZ
8tqHWlSDmk2C/IJnAioCu6wXJzFNzZoMCTNiOoVvF8ZXVyOb4pUXBE8hBHCK+smqoIFSiSH97rJw
0pKOEfp4lqmhY6QirDuT8wJM6gUJ97VT7sSjcu8emEih030S97R7b4Nnc8WguqAXZdqWQaGJFwf6
iTMhI3oUwksUcMSUiXe0mDYRFEmb/rttborukdgvNuYB0sdtfaihTKHvuLPDA9InarJZWfuCNpcF
pFixYLvVZeX33pyp3JljIVK15qdU+34ntjG54R1cs+4z+YZ+le6ZJB0gUVnRWpzkt2aCWRbXha0a
usFItTUTzFIHO5TpiKEcJcGO23i5o8bKuyEPpyCvPkWiOmX54KR9e3d5uQuyYB/sznT2NB91Xh9C
QUct02deZ/pmrJgQaX7jXs0rI42uLhuc/sE/FmqZHHfbEqYx/9IIvksurGd86dh9jVL7ns7BLkrr
txJOoMumFvS/LJz4H1OT0519ySBl4qUK1doZij6Ac6k/KRW9sLRN76f5XTqOE5FyEa7osi+Icn0w
O5OZdK3BliUJs2nwEkEsYd0PnbfipUtOer606e9nS4PeR6gB3VFnTIfnoG6ORhWtSOGtmZh5ZJZ4
sPVGfKhGt7/zxv6RBfru8gda26mZ8/GGHCDLhbwUdolrNFJeJWaSaAus6u0tegISu5ZtIwArlFk8
s2NosiFtBYFyWzJ9D/Omv2sgNt6njnXSHuFLQBA0MY/xXbiJdjAYr0WVxc20Teh7kJNUgRF9/F59
nNmqRlboMMVx8N18i5Lv/vJmLkaQMxOzzcxyketlbZDpRQlXvAIdJ9C1MPhcUZ3gqXNfMKsQhtn1
ZbPK8t7+u7TZ3nZaKA1lS94/hW7GwKqN+0rJRLyMR2vXbq2N92W8LZ5zcxs5a/p3a9s6/bazYzBW
SQrNEbZD2ImbUD6I1DxcXt+ij55t60w3sUqMxjUbs3Ys7YtWMcXhfm27FSHvxZj4rw17kts+W0bv
lnJPJgCJb6n8UEceEdCW+oBlykR7v7yclR2zZxdtVjWqJMk4okc7ZOhuIwQuL1tYulEMxZpOGVK7
HLiPi+kK1Ujd2MbVY+PnqAsm9hEB0xLrTgp43Gv2X2wel6aqmcJQ9D+UCUvTGsgdJOKUqh0mDogo
VOn5veRQ6F1e2dLenVua3Scxk7F93mFJz/MJL8hsRQgu5LIRZfpXPl6QuiLLhhCabkwhfvoVZ85Q
I5NTNbYJyzbcy1HY37RZBJuNgRDWjY5SUJMFJ9qkjyNtMA+FoX5Ny/V3NLz0C2bBqmDgH5+3G0dN
rOegalGA6K40uT2NEZozAYwMJmCywXhJGO/PGGXKxvucF4poGAwvRohakGmQxUri8OdB/Lgvs/jm
A/3Oq5RfRaMZflwIBADclyBdLu//nx/5o5lZOFPAcOhZixlWwPTmTQiO+7KFP0/7RwuzoNX7JUiv
vB8cbejHzww8vfh6cj+W7nhtWNVKeP7zNE7GbOS5dA3uZ3V+3tvaL5gtaJ1UBsvzm9Ep3cLwz1SQ
vGlbd3t5bWvmZkfEh/yUogsMHRaoLh42yBLl24y5ZzN9KKiUXramTbFk7qmqqcicNca/0B3+eFYq
W7ddr0CgaLBBncY3wKrBAE3Fr88U7o4JvNGt1lypWse0JHx7YqKFAHMDYjM0rzt1OE3gnxxhzeE+
il6QE1EFMlrlzxBagUSuoZ41tjLsmYVs7tyy3lKJo+uIrA2KBgp9uMvrUZd8XDVNy0Kl3JqUcz+u
Z1SZp0I1sHWChOmBCTcRwUB/ys0XQ4F6qX5OGyCNTXRdIhAAfz9Na3jVYVm0o1MAT4ZC67LwYJFp
KKhFGyWvIY2HGSKWD5QX72rZe7r8i9d+8OxQwqHba3qSwoc6AuV+1nJ4yVZMKJOLzj6yClWCzPQJ
DwZDnn1kUeu0Rwavc8agg9QTvjIpoFLcKpR/UN2jkUd7yoImIRmoYurKD6EkK6do4cjyE2CE0lFj
4mfMvoub2An6BzZsQu2LXTMRJu8s2qZWoK949MJ+fjA0288gaG02VILvWKkeII1iaFwB3VKtXDJr
ZmZBDq6xQUiTmd4lDW7y4ZscMS9mjdrrf/aPD+uZxTrJYJg8LjDkWvLedd9r40uEQul/N0L+STlV
1mydaPfx1KCP6cdmlTHhkiCud7AVcQc6buWhvOQCpq0pwrYNAs68LKDaHsy0cd0BJGh3XpLuQDBC
bEtdL1b+wgksGS8jEKi6On+tIG+XeB6gPKe3tafaRb0jSj95uvafEyddPTcz+za6neV2I/fU75rv
Q/MVjDOCGj8idC8vf56lnbOEouqabgvKSbPDY0EDBfXF0Dl5eNMUT5FmPmcJFLVWdbhsaOHywQn+
NTT9kLPMqUvTvkigW3ba0Ued8EFQ5PZH7h9GDhgiuGxsIU9QLcMC+KcRrdW500m5FreZAsGYwYiJ
QFi6H98uW1jcN6TLdVNlWX88WmGepgRXgWbs1Zu84SUVPpjusOviT5ftLK7kzM7MDwDqhT0M0a2j
MEwJIgB+9ZWzs/hhIMjl8S2rC6/fEsqgaAqfVUmnrswZRrpNTAvZ98chW0kTF3eNM2ro01Hl9Hx0
AovUOIH5uYO98WkAxZEBYjF0lYHxbv8X+3ZmSf1oqWxrOBIkYltrfZelX9X46/K/vxSkKVj8s5LZ
Q2q0h1Y0FSsBxn+SM6rQIcj0YaXwuLZfk3ecHRrQtZYG+UTnTN0idEl0cOGkDkX0N1fb+XJmYQD6
YS3pSwxZsILm1o8y0+Fj/3F5z5SlTbMZRTI1mY6HMc+gZD9H9KsK0XTY2vfy6/DVf/d3xhf/s/2V
C47q7SPMP6O2EgwWrTIAIsOpSIowf/P2ZPIllR2mZxRlaw83qcTU5n+vIfFPnxmZfamIhh8EsQw4
dUZ1JxjgLhvp9fL2LR1UW5BHGxbBGnqmj85gqK4RpQCcHDuM1B9Mi/i3baij5F6D8I0sEQEAAS99
2ehS/CHXVWB2ULnB9Zmfd74YBymJOLE9srqmfJ1WwYqJKYTNU0gSalmWhYEW8vydgOp1ODAqzty6
Ff0KI3Qau4qpX/87bE23QJCeYgih/sYn/rU5L+rUo6vAz8DnGjwwgSPk67d5+vI3W/fPuubVnJCK
n1AENqq0YkbT0aXnywYWHftsEbMYR1kvaQNQdxD7i20aftGsbtcaKwXzxQyfWG2Bh1dM7Y9nD6BI
wGV51TmSVt53SK4F1gSBQE2uDF66MT5x0k8Mx5+GOnvWWijQLq9yKQae25/+fhYDA8kyQHFOI9K9
6xT6HewLu156kNbKlYvH62yds+MFSVRZ+Bbr1E0ENu4gQsx8Rl4Me+u9X17RwnfTZAVYA10sWci/
H85nK4IYO209g2wV6Iub7iNAJ3y6FQ9XpsR6dqw+WJlFJFEHGvQVJKrJL+09eupvvOtoXx+Dk3cK
PxfMn2/77bhvD2iX6uFGW4n1C7uJddtWhaoJVcizm17zEy9GlQDVtg5FDebQ3OEtR+Ugc9G1hp7+
8o4uRCmNfTToWPEGpDX60UfAkiCDyKCZM/ZSQ8u8fCtSdyV3WWiD6ppMNmlRq+HDzZtjlGbTIbIw
AqwUwcfdREi4MQ6mUxVIC22gEH+GTmXHTIDjOuN22DE44GSf/2KlZz9iduY9gFo5Om3k6xrMi3WE
1G72N5t5ZmK2makJXC0bOj5dEuygknmsSogCLi9jKRX4sJkz74y8NhQ1nLOO+dzti7vulk2EhfI2
OKlvwim34CM6ODdWrppFPzlb2nQyz05eU1gdkB+sIr2QVQK6xHYlWikL4erDwmbhqorMLJJNTFhf
40/N3fDSfnd/+J/N22YnHfIrcR08F99BOV3ez8XDTh1G122yeGv+Kq0K8J9qPRJS6MwXIKkycHRN
oW7S/D4dCrR/410HsPuy1cVABlEXryDLFoY+C5lJIGlq7AnedCVa5R4KG4zolCvvk6VvpshMScLC
ZmjqPFoC1gSz6MkcqgH9Ryv7RadizeWXopUi6xbk/8gUG/No5TaizAbw7Y7X1z+i3LyRwekgc9q/
2UhNasHaXbO0cYqqydQRhM1/s+hYIzUsBg17lS79LP0IFiL4xz1PXvlAS854bmcWLQLJF2afTXvn
wUsuGEveAJz7ZvTBSwGD84oTLiRyzAsapgCaQio3r8IYZZKJPGdVPJgBicBeNen7isZmbJu7RnSw
JAjnsgsqi+4hNAN0Bl1a4Gofj3Qgcr9FKbdzQN043nXMYOoJzZIt2HamALeAI7+0Xy7bXDRpcLFR
1tYpMMzcPuY5UQYN2KpCOSnoACdKtvLd1izMXv2iMmJgyzrRUcTvmlwdXHqpK19rMQSrTAPRzlIt
m/f/x53LYOd0YV7pHVgp2x2IweYwSaluQFkxMg0dww7l3n28Nfb/ffummoktVMXGW2ZOacPIB9IS
5qlYTBIgzWkshr+5q89tzNbWqQihNPLEbrV3D8YBnaVh358kp3fgjzkCgN66O4b3zRMiz4zL7qGD
fFpb58LhM6EaVTSVsKz8kZQQkk2GMPBMjd4A3P93uYFUpRZ+9XN97RQsBJQPtiaHOrvYJGZdOn0g
Euubbj/u/G2xHRUYP3bBFvD7EVgY01QHfeVtsLhCcFj0dbl0/ij+h6osYKNghaZEcb+yvwWaBF+h
d+9Cp3XZaRYXaOA1skybwTbnZ65RdDQXOBFq+Q7U9sBYMfMwa8/C3yFqljTT4dGJJrbQIZCbmbHJ
/9O0sqjuOsM+2fsO1A9oKDMKt4eGgDGQnff58sIW9/DM4uyo54HWaCLDYoI2j9xomxKHzD3vpfG+
X7a0uIUk5LYy1RP1+VNeKXt4AH0PbibUVNP8c5K/Dch7/O+MzBwx9bVhTFpI6DzmCEUFkBlxjdR8
vmxlIT4ydEKuY1qGqTE/P3N3OOKQ8IQQpW4+a/WPFHTuZQNLjX4sAK/WpqI18fGjBeaThRymAcpU
h+61/IIK0vdA3Shbj5CYZluxkuQsfRt0MbBoAZP4I5NygWOkme730CR5PzQQjWMujkad/sXXoSpu
6/oEZeTq+riqCGbhftCi3tGSaqt1Bji/wwBc/fLmLX2dcyuTy58Fo8GHyhfkERdLooMtgSAszv+i
3sbUERU7KomG+kfHp5dbUxslLq96ZIqdWfUEsPDlZUxnfR4L6FjpgnhDiPvjveePozYOKS6gZdYv
10Q02YS9+JAjDMysCzDvEM7yv4hzExpgArhqFljXj3vnxQJGy5Z1ZWoEAvohZuSs08f95aUtuZvN
tW+T82JsHgpUrv4oK6veKSTYciPUztRMfhjjolo5R9PP/WMPzwxNrnLmCkWfVl5Wlly7sKh4Xvkr
ya2HsikYEodasx7M6zFiMEZZawguueD5AmeOznC7QJsMdTLRuDcgKpCMWcs8F0zwVgATbEBrYxIl
Pi6trBsjCEyldxpGf9PqAd6Wyx9pYe8ICSqicYoAlzhvYgVq0djQipEnQQkcufotOr0m+qLle2dD
pNiYBx99mWq01h6TSyU/LNu6SbXZUrkJPy6tUNMGzkQ8P3g1rtJd8Bgd4FTeKa/qce0ltJS/f7A1
CxZ5Q8OgLLH1/8HlTBZupC163RBebeQNMjI7d2Vjl255S6b0BqqPLis58Mf1DXDBQ4qGZlK3bXfd
Xafv3J29bffx0/Ap36YMbv73RAmDmq1RPzWMPxofvRxVkilPOofpg8dIWGIVW6Op94l2uuwzC9mE
BaAI8QbwaTKFiI8rM9xQymtGhECZIAsadAiQyTLygb2+T7x2JVapCw++D9Zm3y6TRSGrLtbqHVnn
Tf0Q7/pr84guCyLjB5fSWHErHuT3btff+cfwKTwCpfrJoOqx+6x+XnOltbXPvmplemkbjlAwpFqy
C7X4Z2uGR1gfkX4yiv9+kX5Y+SxrSy23Cu2GldtZu+HuhqPoUJqrT7SlJWkKw0w6ZX5C9WxJGtWk
1BxQ0e623p2c7OKHZB/vvCt7W+/hiKElDEf+Vto1K2/DpdBzbne2vCphSpv5wyn7qU/VoT52jnDU
4xrSZc3M9Pez26FMEMYAyTeZCR/0Y3tsnOShPjTHy4dixYwxR/CqCHlEAjPxqT4px/oIma6DluWK
mcXjcLZrxuxGIE81TQq0vdM6HuxzG6U6ZHdw5T7DWwCpt3IseEx8Vb4bnyC62udb+A0LCBdU2FsR
R92iAPcVPQ3kvw6X17/00mfSkLySWh3hbv7Sh36nSQrX6J2k3FQ8D8FOvvA2lMO9zfOw+AR15d41
UdZZOSWTe85u/w92Z7e/r2VMkts6aUaNxHqV7pvOvpHTF15f05jj2+VlLn5modMdndoA3M0fvclg
jtkr0bt2xjZGxaKCdBcVWcaencxIXyD+KTYC4hx4ZtrGuWz697vwj5XqKq8qg7eCPu/NJtaQaUnq
wWcEbbEDuaz76A4ok9W+lT5lPvxClV0eGR+not6135UOMVShvzd+NSLFNHRXTapLO72OpIMFu/g9
PTV7f/k3Ln6Ms584O9OZYhe1WUsIBao/VaV8hGOEsbV9IpW7wqpXCu2L17pmkTZrcEfQ6pp9DOa8
JeYOpjMHTQ6PQD/bmmgrapVyE3YFM8O1+pygIaAMXAR22DH8Op5G5FogqtCY82iG0+XlL6VrFA8M
Ho0Gd/D8QcfVDIG6YfWOhCBK3L9a4dqTZGmDBf08cC0al+88WAdDGDfQdPWOj+QenPfoBKYHXUHK
K20PSfPfX4yWQFdNAzZMGXmOpai9ImvGDo/zw5siODbJl0R7ubxlk0fMnRqgO0muLGPDmIVnHY13
mtjR4AwNrKuZm31K9PTKZEzULHR46627IhnblatnqW9pnVk1Z9E6QwVOy+t4+J2c5Sf3qnmU0Os7
DvB3H2Qn3UNhZV2T2NRb5LN2a9OOS1Hk3PzMcUHyeSZD/DD3KCPUF6V0qhRoWW0VwgJNulOC5IsO
ydBYgV27vN3Lli0BvNgUlAsn/zq7DYshbvRWQcW1Z6476VAVawPtPovbOzvPb41OOUlddhCjIda2
XFv80P9anoWG0ETRIkmywTEeFWfcyR3Dtnv1BK3vDt2YbMscMHPel1e7MJqk853/NTrzLoGcEQkU
y/VP1mF4nWqyDJqr2sZ7eZ/6qB5cFZvmu/mJ2L27bHsprTozLeYuRtsP9TwGj4fBOBW5/jX3tYmp
18n7tai7aErommrYjM/SGfn4UavICBgpwJ0g9Yq8bJvATZTDxm6uOM9i8DmzM7tqB3jYM9SuWJIr
3uH8+NT27t6t7Ss37J50VNnWPp+65DNnBmcvDaWOuxoyiOF3hR2xgaso2waH6ITE7bGpN9KPy59s
MXxzKqbr9XdN7uM+uqaoEAzFW0w0Ivr+fuJmvmxh8fidWZgWfHb80kGhdGmwgwTWhiQBIkiv6B6Y
v93bKEWJicdPGhhpzsviL65mcWZ65iSa5IWpBlzeEQgtVoGNTJH+W8hc916RHln7dItx/czczFea
2C6NFpVPR38eYKUErb+V99U2v9e/I57y4t0gf0W5pnngAHbH4nh5n5dPxL9fcuY4Q2B3NFexrmXh
beLHL9T7d+0AJoS0bmVj12xNfz/7pvDUJCXqFYMTyJAKZJUj0HKGu29bVc+XV7XU96c78e+yZtEb
0rIW9tTp2rpqmy1biubjLoCRmxL4ZoR9ptw0p/IAog1Gm5UvOm3ZHxf1me1Z/G40X5GpuuK6xWtf
QTzeK/Q+15oji1bA7NqWRU3qj3pU2dWV4GoanBE1AXGdKN7GWEs5luruXAn/GFFmodnVY9PQp7AS
noJjVTj/81yrTdiXNmho/M3WndmbXfcjoihZNcUVuXtRoH/q4deV+hUji254ZkT96Iam1vhNVLJz
sYAAj8JuOvyoyqMhlyuV9zVDs0Ciq6PZ1SqGgji/7iX9uqSFUOvuTRavdTcXA/LZmmZBxEaYzbMG
Ni6cODCGUfpcle7p8qFaszELFZk+BIEqs5yeZL2AaMJAPeGyicV782wZswhhtxD9G9PRGSFDjNLn
BLZyo/hZFOmmytbg78tBgjeiJqZOpj7vYoa2PQIqwbuLPXMqx3SXvWoOlyeyE5uQqdVt/oTeIZiJ
lcfC4nMM1v5/DM8iRNI2hQ1t8pRsGVfopJnH0DEeILqCUfFU3yHzRFat/7i8t8uf71+j8wxP0/3a
nqJv1Nf3tdKf1D5dA5Kt2LBm8aL3jMGUp6vTMN86H3HXNlzJC5bP1D+rmL9k8zAOhiLDAsSw27g5
6czPF/aLKr79r3bLmgWJ0UPTwJT5RIosIcQq76183F02sZTiULbTdMGsB4CP2R2VRghRZWI6TxV8
cMqnsLx38xda+xsPoiYPyGvXNCuVgKUPpFP4gqgHiNgfFekgTCTF73hb+F680dt3yKZXPtDSvXRu
YXaEC6SINAVspqP7Atq3uxyavzJeGTJcfJaeW5ntnZf9zzr+X58i3elv9n31rXoyvwMK+BndlK8m
hLa8/J+lB3d/+cMtbiIYEhAzigJueHZLQVIZChGVgwPXFOQAfgbXuPrlso2lbTQmoDWzrYYw560D
KRosyN7If5kEc+Nrzwv2g7ZaKFvKPc+tzD5WaPHQ7KaaguR+U/yHlNHdTr3W2lMv32l0Xvz+PmcU
eQyUzSjHSBkg7DP+lKO7IINPHsZyu1uFbC4di/PfNPu0YRhEYmJjdFzduMnM8lqVvgUlLJxugi4R
ghy+2Ju6tDWyBCkUd5OOT2FVb7Tgvg6uMu2XyjiOpdsHV89Pl7/JYuX2/KfN4rZdJoaPuttASdk4
5JBbOeMm+mnujWcinpO8RzsJPtaVO3HJ20y6SDZ9b4iA5o1HWyiwFg8YreAfN0O4FMO1PV9ytjMT
8zRPUyslVQUmPP2LXUmw/bwpw1pgUKfgP8+Lz63Mjo0pGohUU0Kq+WwddCfZ65+9x9TdIYCxce/t
q/AI/d99cYRww0kPa9P9i23Gc/OziK6P1jDaKov0T+5huIud4EXfV45+8I/qdfxzfLjsLGt7Okv+
qhy6WjXEnCJuTFfAjT5yjkrnspWlw2KCMQYQQUD/A+SZMQTvK7+/HPm4ZB9T4ytceS6ZU3gX5Rb+
8n7Z4FKGZk7ITpl52D/ZxxC0rQrb4yPmlllvlbrUtwX0lt/73Ivvx0o0B6uFDeKy0d8O+IfrcFsp
KhRVlD9nMcGSSx5U0Iw7KqLRPcykSllusuJtsJRNpqJV01fb1CqdoFn5igv7i8o8+0q6pgFpnf5+
9mTVCiRvf9/RZazfelF4ZbfupjTuA/GjlZGGc0ME2ta4DRZc59yoNsuiRquQA1j1cJ2oQ4Rc6+V9
ZyuoR7W6tl/Z2enQzXb2g63ZoVTKoPZRuh2cxnvLbGmv50wXNEiaGC8Vb+NBCWGFVq9cYaL6Ia8F
1IX7h0zEmBoBzKIzvvlxe71aNhKUN3khMZ+4t8rmOqu6jQlinmaEp92HTY/gWHB09Uezux/N4DS4
XzvxXe9lJgYmWuOfrV+vNNIXtx/XBkUiuHvnnSs5UMeyHVDD8IOnofqGsMz1WFsrRpae1rZ8ZmUW
jsaqrnxzxAryIPC2Q9w4wR6+NTt3UxQ7f2+tfemFe+SDwVlAGjULXbkWg7TJ38cdSjNfo0N6RNXn
lekxOAI3a51ObW0np590dnrKOI+NVkMmPTd+6CNiuelQw0WjIF1EdbdFp0ZSt01dcGlyBcjfmxL+
Rh6WSHSBVGs3Vpxv8/aLIh+LsT20iJ/CXRXB5ZHn6NDL+ab33Y1vP5tjslXSuzJ9q+sXxiIj1DLL
reI/dUm38dM1OOLasqa/ny0LTR90h5OanRTjIWK0o8jCO0verRzNxdhz5iGz5Kz1Ggh2Wsw0UP+N
DJsjAnzIQuA4nXcTmXdm4e0Vn+a1/ub53qMivmY+PPbmtyZG1bl9C4yBN56NvtFf9EZwJViS+Z/B
kMEsHMtxxdRO3lGmSXOktasNlBLHCM40UcD6aTJdZjCDpa548GKwOLM6y75cs7JG2/pt9drrdMeQ
oje5Qm98pPM0Gg6S3ysWl3IGxpRBEaByKQMFnX3pQc4Nbjz4hwCL76h4n7zg1gqM2zybdCjduzC/
545HpK64tj37cyZT7F8pIi11Zj78hpkbpIXcQNPFsuGjPdjQKxfxcCU8CiQlwN40h649l9GyR5ym
vksAwLTqZ71FN1o8xJ570FP5pISGuQka62XFQxcyOn4aCCqmCgFJztspcKPVeapzvu0s2Zpp+a3Q
hm0suzdpU556RNAl+10Mp7jTjpctL2QhNm+vCYUjDMua3xs+DO4JQxRUAVr9qErPnW1vbf/R9MqN
Za2kWNM3nt+Q57Zm+2+2AJ4n3I9Tm/exaLZV/zPSx5Ukf83I7EQpZVeIJsFIJN8KZdwI+8pK1zqL
SzcAE5mw/IHSlf94UzKuHnlyNgyORd0pe1HQULn8WRZ99dzCbK+qsVXtxOW8iMM09qBe4Zzb5gAz
lI1w4g7Zwb31HZL/uqCstlYaWqrn2efWZ5uYlrbUyQ3rE48TM662s9+MbXFwH+T75ATebaMJEIxr
7ctFXzzb1VlYytw+dpuSNQOg2gYcPHl8KycWXPl5LI0Vx18qHX5Y4ywhVds0Tq0Ra90Wyt3Xzj/q
0PrDDzIVD2WHbNy81YartUHXNbvzJyJafm6ZT74jDu2Nv4VS3j+6zLPUezQsELbOnXXc26K/QkVK
s5YhCcZMPt6zreFXSYt+rQNZ+tY3YSNbJYddumNVhocVjUqOpsxBFVLbj35tJCPCFQUURQ2SXfBx
WumpMVA9kse93d2rpre/fE6WTjtPUXonPNpQyZgtTNKTWAQtId0fqw0Nlo0riW1ELnTZzOL1dW5n
5pqm5nuGXGFHu+/29Uk7glC8ba+yG+HUh/BWWUnnl77XubmZb6J5ZKVN3g5Olqn0EE9NsIbynuLH
PBb/awEgzEePABzge5mKBSM5hHqy6XPgCqO7Z2J0be/WTM0eRgT8IfCnHAdZyTtBiT74KmhGMKem
XQU/ulN7O2zML261FkKnvP/SEqe/nyWXDHeHXuU2XDe7Fmigvx2v7b3YtHsEVA7WSidi0REBzGvQ
SSCWPZ/mLUKtkbWBU13Zd5b3SyvfvfhxxQkXN/LMxuQ1Zwuqglqz0Racyj6wt4/QKbob42f67D6Y
e/OA3MIo7VWw5SDLV77hoj+eWZ5Wf2aZ/LhEN3WkKYZg0KEDux8pheysrG/NyrT+Myta3Huy7hGR
0ao30BA8tvfBXnoaHuTn+DX51D0P37WVqsTiTQfrAbMAfDRmrmYBxI1KpF0beYJ7KA7QCGQ67fJQ
GrflZ4bjmLbNfqBp2Off0Axa2dSl644RAR1QnWXJTJt/XO7YBab6f0m70uZYcWT7i4gAAQK+slW5
XC7v2/1CXPvaSCD2Xb/+HfrFTJcxYV7365iZ6Ikb3VkSylQq8+Q5dgmKRQltCgmFK8aSgJmALRbk
lrafP+/uWnw+t7Y4PFyr40gZIIhXkQcrgj7YMcuaY2P2nlOCuMzEcICVbzjF2oE9t7k8Nl0cQacH
Nq3mYhbKBScNpMy16eXnpf01Frf0dJRzUUkD3ZtlLu8eBx2EumAGqq6qI91qmrCFRahPUMGYJc3q
yZMUDQylO9BxvKqkFeq0uxgxZ6dDTSN3aj9pS8dHO+wKgPU9SziapAwIKiI26O/WCt+OjQF5dKss
28JfXz/6RGahqMJG1pGCgAVUYQI3cdFAYavA7TyavjJazE0k5I7T8q2GTJawoPCjF/i/LQTGt8Dd
azMx+EHAjYKDgMILFqcQMBIIi+jR3LqFOqAvwvI5Opo7I1T3XN0IyWsODnAnqp3zDnxr93SThrkV
DWmIsAZP11NMm7GtIPL9JQWaA9AdoBZmwrmWdcbO0jCun6cSZw646Nzx0N8Cd7DjUsDWVe1TEbmn
1I+O8v7zIfx+1r/YXZYa+360TcXG2vIRgEbn2SJ4Sw9QmFXjDa9aiVkwZSBoYazSmsUbvp6hLh8L
azSwxOITYz4SEKfsV9668Q4UWqAboy55N8IkQEdtK2St5EFfTc+7cBainYYmPZ9ND57qpXdmqEE0
w77QduJO/+C+vREivwetr+YW3sJNJSaAUsmwRlIpKuoOKY4pBMRJMngV63y1IHtbdLufv+VKjv7V
7iLdGyt1qnUjn5c5BIYHnTC2byF46lc+gtln2rno30H06mez33MIWEXqAHJHoK2/YSoTaMBIHiEO
JErvN+J9NC8zqNv9bGT99JxZWVwEtGjGXG9LGU4HE3rVF3mY7eSu/6wG0PC5ZgDl8x0Ek/pwa1xl
JfZ9Xd/i3Foc03eUw7LQvXlewetO5rPiWQF0pqC1Fl1rQXOv+Jsvru+J4Fe7i0NrJZEK07BrX9UX
WdB8aGVgnTByP4/+lIfN+vBqKDjb4cWpNUsGlqX5O845BWQ2czOgT3NRunXteyhaqZmXgMzm//Bw
X/WXM8uLc8swr6CgWytDLbFddXp0ZsV15VaF5rsTnVLldWRblKQrlYqvu7t4q/RNNOgQK5Xh+G4z
CHFdQvcXZA3VXfWr38fHRO4JQfd5L9O9ERbo6271I8n3a+XLL1hiZTB2AcnJHBzwMykGqM2C6DVX
UctzXWiOXqKGre3FmxLM/B8yQFykuwGyYM+j4sZbN9z6GUeFE5UhVNO+gQkbEPXaqN9JPDrSU/uQ
BolvmB4UNA1/8FU/CYAhdnLoDW9crSv3ODbhb8PLskLjQDjeHv4y3PvlH/Oy36dHZQfB1e1CzQpo
5KuxxZOuKQvaE4odtwBneBme8ldzD2rqYlcGBGp5VxUWS7lb3ZSH+mPaO382YpiOa+ZrwvfV/uJp
Fzk5UUgH+8kFqLg9i4fotwXsNxi2dgXQTB//6iI62935B53de7ZRQniMtwhdAoSyj1NyY5uBGI60
VvzoEoo1/sYKVz35zOAiStuGnfWW+teZ1kLINT9ne964OeYkowt9Z+se2DQw7Idpu6l1o9MWA9bK
4NfXHV7E6kwpxNBr83FyXJN4/Xv1OQXUE+H4Rv4ASCoGX36qPr3cPl2r7ny29EW4xtSogAwbTJfK
45g+W/FGH2Braxfhuc6rqeIm/v2j81vlAwfmqPAxgWIPl5M85mkPhIHx8PP3nP+d3w4sylQW3ifg
814SE5jDUBRxMiCRgeCjz5vhph6HKz60L2lk/dHULRzKSlOUAssAlAt6Ler3UXCD5VMDZR45N0X/
lOG4ByuQy+6InyECb9WL174YpkBQ5kZzB+3nxY5O6DuDU0SVmBArvdiGemOnbKUtay5PwE4ObTiI
LnzD29WDw2Mie+xgaUN18zfHPH2Sgenld1KditbyHfnbPqIBivbmuPHAXPt6eEqAhOuvav+SEqGH
3LxtSnw9s7yFBHSbH/i4l2LPzY1e9lrmcG5oEdf0OpV2XcPQMGKuFoKzYnyNYqD/7Nefz+PqdXFu
aRHQKkeXmPYcZdi1AirLyUUGpk7F+qVGt4QBscuAXLOHvakdijjfwByuOeC57UVsK1gKuuwIqyRS
9Qf2J2p8Hv02bcWtY3Sd3MnemiJaPaBgF7YAPMEU49L9LDpEucVweGg77aH7F+rlxprWcncwaP7X
wmJNRtMUumAdMi9xDaVQP6cnwYj/81fbWsYiKHfQOKl6B07N2oOJghgUKX42sLoKNCLngY+5ETN/
ubNrTq+soqACX2a0aJibw67lvW/TXz9bWTvlYMqmxABJmvoNCtRyHtkpt+FOutwBj3eX5c2TZqWP
W/u1thy0I0CJYWmYj13GpY7XhQZSNuyXCXBR4VrOse0ffl7MnFIvI/u5jUXKnbXWNMCPsBin8Nq6
3EnD3OeDdDsO9hmeB2paXfxscjX9Ore5+EyYpmZm2cOmdi+4a75jCJ9+8EN7WQbSU32yB7JKCWbl
ynmS9J+PlkAs8r+7ikrO10MC/BaFgBd21R6uHbJ3tCuHv/+8wvUPh5tyZguCtUV0csp4ylqHIN0y
G+5Bz/ZVsOK3bFO6ceBXSofzYv62tPBbTlWp144B/agi+zWN1ZVdQdk019NLEaHxWT+XRn9RZtGT
6Pqj4VP5mL2hInONFPhImua6HaE3plnP0ASqXb1Gv3KKN7x+bTMMAywHaN9h1GFJnVSZBjicURoI
i8zxKswzSPlqd6n385av1jxQ/5sZVgCj/8ahxZOqHnQNNQ9xkWeeARqtsBhd5vfuXA2se1/FYPKm
mN5qRenc7CLba50yFZb8q9Ri3+KZ5Gn79NH224Dt5SPfTFXWNhNUCuAvxIg5qp6LVKUZjBKKpzhZ
6fjYq6lfgGJL/nMRDRQfz4wsYkKpCa3P0/n4ZsrNZKG0PyMAo1qiFjDoG76yFk3PjS2CAbgbOlPU
OB40kYe2cj5ja2QQ7a1v+3ZLpW3N1l+sLZjz0S1ryQQiOH4+yudwfeeZ2XdAsntG+tiaW/CHtYvu
3M4iD1IHC1LdCsUTQCQeKa76+mnjtM8RZBm2QYuLHBlkiBRYh69BbNAxjuoMuIOs+/oIPF3jMd/2
Oz/GwUfU/HelTHtm155b1bC5OHiTWbHIVCMJxLt9aHb9Xgdcut5tIQVX/enczuLsyS7hHTFgZ67Q
QtTY6wCE/EsSE8yxzAVzQ7kRQ1crQOcmF3upjqoc7VTBFYi6z1wt7cyTMVxlo5vtKn8MiK+XyLxc
Kv3yIyfbMWTNqc9+wLIAhBIUlcWEH9C+oAkaan56GIY9Q70NmV6gKt5wDRjoRsAkq87w9xddDq8M
AJLLWDoopFJf19xCuKx06+uucuWzuHaCNtC84WE+S51LwTcLFXG/LT0ivPZJ97LN+uqa04BhAWoW
oOJCCF8UZXrL6IWVNmpYlR8NgL/Kv5AfAhU3+jaEAGoBCrWFBcXUIHkO9v1QiY8FP2EEf+MorWwp
0COzZi56RNq3/JOn6NM5g66GLVd8tKaCJI/9AoybTrJVMFvZrXNTS6WMwnRkYgmYStQwTp2rLM82
esvzsV+EGA30uED0IaH+ju2ELiID9XaiARJg9Ptcat1LrhXGrhuttyKKWViN7KMUVheMuSG3mkQr
AQ44BDDUzHqeIA1axpsWVQ5ttGoUANBSJoG8TD1ynT9pHgjU7/OrLXdYqzgQZFIglQTO6Hvlsx/i
vm4zPsMthkBwqBzPRQfDTW8Mw6t3W1X2FZ/HQw4klpBcmhXLFkFH9jUeYxG65wJ9Bc9sn9qY31GO
ELdxU6wcFExpgH5+fhdpeBZ9vSkSTbO6jEEHHQRsowh+gVIA0bsLHeY1VuZPqKjwcGt1KxUHSEYb
M9EQha43WXy9NpsiO1ejDpy2KCBPcdCjbJRmJ7XJbxp7S8V5bYnQrcKFDu5ACHbOZ+ns2VcXTWJH
DpeQHxVpEE+qEsa5kWw8kVecG1xd8GtM2YBCaRk9jA466I6FDmkakxTaLkVzACxb99C5z8JaNlut
4LU9xGMfm2eDF+kb1W1lKQKU3Gge9n+l9w7IEVjQWopbYGJTcTYyir/eJAt3R20BWJK5e4cBjMUn
6yq8FOIYXR9DxADsMlTgLpK4r3xD7f5EfaW+9tVkulo3pqee55pXaXzqfYXJlvlFP1W96zhOB0C2
ou+5bNAsUMDzhUo7PSmpLQ9OoWlhjwm9AC3u5FRYTefxxEx+2eMEQcWal+pelN3wQQruVB5Xnfa6
7lh7JCp4hCmHzlarJbgINeOfz9kgq0F1Di819Ny/0YRRCaRqP7/oVVSTNBUDEHgAm+k/V7yCGRDw
A7iG4sG3G26KM4emdTZfD2nsDnlzi6cw6izqy88+vxJb8CXRgbVtiKJ846CynTFK7ThXoUI/+Un8
KjIA8+P7n438r6jy4sRAeQX10lmgEPiLhds1kWk2iRGrYUSbONA56Er06UNxxs+hBkO3MmlB4bQO
9Fjrx5Ho+1E4hqsOztvQRb/5qF7k0xjdFlGXeXqtPth9H/utNUauY2q7SZePaWNBrpRll9AFs1yt
wig+69MZDqF+5GN97dglRP7UmzyhEFLWRdjzMjT06DA47FMZR4CNFfI6FsPR6rkIqmTapZlyK8fx
gU/DdTOVL6nWvmjRhGkTPkLrtsTJB7Z0b3T23hF14w5Se6pk8lQL+3UAttBm0SEi8poYuebTwn4t
uKF6cTHgVoLIUhgzrrh5TC/ziF4z0jcXkqBfmvapvLa7JnctK9E86tTENxnbTS2kSsd+OHZtrfoq
SfqA9cyz0yQH0CmhPsvAq1Ow8tGy9MbDSFzvNh07SK7fGEV2ZRN+6UjT8QRUeHYgwLK8qtRGdyDd
Z6nbTeh0GFAAAlxc1pUN+uomgZuWKARog+4Nmv2nIt014TpDCbPyiEFPOcm9GlUht9ajo53kp4wZ
3KOZFciZOhqDwSJRgswkn7UWnyJGXElNjIX1R0p7X4sh79o22SeXEPhT+z+trDJoTtQBSP8Sr6wx
U8ZBpS2oxxpLnNK8MFwlVe+p1oV1Wx9aYNEziNLXmnWgE5Sqjb4IK1bfAf0f5qni6WLalWrhmpjq
jfp7ZhfAyH+CnO9q0D+G3np3Sud2GtrY6wZUniEHC87M185oDgqRQF6kNzazArUQaYgo9Uaa6KRE
mGEuK+GimLfvbBU2nAutTJ6kBmRBIt7aVu6I9hETcezZUavynU0VHxCeAPxsLpSvj6KKQcgL1B96
9btJQGS7Ud9B+u5l081Ak70ai4M+IpnHXmK6BDMjEL9kwjdyJVT4+Ijy3lEX8aGWSViWWKGowbl1
irrCq81fGD/3RH3PmnLHdO3Djq1DV2AOCHQipZtKjgkY64IMpqc0lgfWdK8CLbHZ2UFcjbtxrI49
Z16UwHMmMNBE4q0unXdajYcW83RSe58oEMh21oQoEnWm8trb9kOhArYftxdlrz8jxqAHHMGdU08j
gDYap7TWLx1GgzR5lCkYUCd7B3pxnAVtZzriN2hIoKmg7/oeVEZZl7uifKh6/NnwMTntRWqg25pP
fs20V9oVH0BOTqBMNm6zsd0rJX1WY5xpMuzHtjiMmh1Mjbgqy84v6Mmy04AR6w7jpw5qSk3jgraR
oQvGLowixQyOiidqVlxJq4TewkixwYZysCOUfyQ/IWAdiHS8RJdX9mi9gJMhd7tBPwjN6XCgYhPa
SiB5T0v7qJo6wFbJAMitSUZ3yuw7CApOXtoSFK+1wEll6ToFWnCxYUZeFqODC+mniBj3hDXoNTrR
tSBj6tWM3hg9xFeUEaIhyQhdbwi56mVzaRqgJFJE03iJLW4FABAQZJGXPW3vBqFfNY5zqhv21E3F
dCg1LXKtVB55Y18mFkhD2zGt/drg6Q5CQBVimKm6zCpBZ+ZQgNbtO/Dkqbs2IXcFaX9rQnXwx6ji
xK3zOCgx8EBDETa2orjaVHNP5+QlqcVRzMNU2tAdqxaBNR+Be4Q+8KcyqZFLyvJCKEWQqbZ0cyaF
2wjlRfTGXcfz53iSfl1gaFwrpqMxjdc9SFsA+z1qMelchVmvBkFbyGptlHytcQok0rYgEsLY1dK0
Pb1qs3DQyBMqtPdDAbVqCHrjKlbVO8XqroysuVXtxtM4+61kJuiwBFHdwa6NIFcq2yWT9ZjZ5Uut
VqBiMBoI3RinRFgvU6+n+1TVS5cIcuRDxDEtaGWBPvIPWyheXeCf7oExSUz5YGvDg+Ukx5iUV6BJ
LVzIz+2sYnomifxoavxWPnXI2a38WdGHyrOq8shTMbqyoJ+awXC1k+ijZM5hSqZ3fNIaY3HdI++a
i6HjH+Atf2daPUc8LC/voMGWm56MQT3bxjejgvlLJLTodI7yQpHijebpRZma1EOLwVc0fqT6dN1L
XE68h8hZg+elrQhPtZI7VTYCrohSLkYGL4tqfAMrJAtK1TZcreX39qjavq1n0FbszAQJWnxLJxpG
nArPFIkTDOBq8fV0aHcUWTtI3YrkMc014hkCjJJZ4qh+BcVb1+GF4k60eOkBiXpqVXaZCd0OUwfX
C9fL01D2T63I3ydhKSGtBYbQaPeAF0+zZ1V8W+n8KkN+gGiJAFuOqPorFkKKQC8PabwW91elrd9O
Or1qdK55eHz6MavMPZ3ELVOAvEysHiljbRyQK4YgOQFDRWJfjhM4Kno18nAvPilYudNPT07ZX1Fe
/VEmFgoEtbLPASrp0H6FPFY5qXjf5i9D2XiY0rieJFhDyATi6Ca6r4C/B1FY89pmg4dk9rZvaoht
8rsupVFgtQDmR/gZIm5QQUnNwU1GoGGzonp0TOgtUkfCsSzWuaVFR7fK6B/ukGvKMMSiOrHXQwJe
YLoE3LUBU5V7rTEuSZpQj0eO5qupeBoB9VWs6EDr6IbT9qBVVwSoja7je2lo9xMfjrz6MM03BD5v
wvBrUMTArRiWddeauiemU1zDB3UdpMZy3KnxpLuTShN3VpbOEH7UYsBsUnJTk3JXWMSjqePLmu2G
Wa/MskvdGx2csQ5fqXOOOrekl5ntvurpre6oB1s1Dgoq0h43mO1Bqcv2Ii0ODK7vHF243Kx2ccvD
yHiYuHoxGaZfT8hQ4Lhm1gZcxs+UxdD50SuX0/5ZxOaVA2gt5p7CsRgvBtb4Y1YFI7LcO2UYbiKg
Kb2h5pGXT3zfG84FRxEE3AbtUcHt4fLY8hCBL1TEWQwYTA/E0K5NXricjy9dh2yiKWkD8GOZ+hMB
UNkc+50ctV2VgigGKGZD149aO1WHXsmPgiFPcsoAD7wrBWAEkEHTAIHdL5TnGvPLEygIij4N7Fai
WGWGhNp+CabcprFDrrf7njZHZjRXo1Bvk+aJd08GeYuyVyduDrP6lpbRY9/SXYc4oyrNBYmMk8RF
LdvugtqosZBfEEIB4ZUABbGi+GAHypEpl0fmTK9A0F5Wan/dW85eTetTJC9pxC6VqTnkbQUMOLsA
ruGR1OWTWsGHUSWK1X3SGdjR+SVlj0fHZJNrMJyXVGcuzeq3qarfIIKJNs1405s5rtvaEoHRaB9w
1NNUmpca416TVH9EJWK8BZ1P02FPddIfjLTYs6IHG8Rw0MvocuqnyxYMIhFRXFblHwmvLQRIhKaK
ToXr9EoLPgEVFEdmUbrTIE68TqD8Z4PPpU6vhqG50qW6N6vxMS7bWyXKn4DchTCm3VxPVY5jWhaX
TmaDTX6svWTk16wYvNbKFVdtquef3zorBYYvL535z88KDDlPcVebKNDGAz43cLtaulFcWHuynb+l
5j8/s5Blaadpcwm4ThgE2LPuxuHGXkv4Rl1t3Q4QBMj5QdyxpDSo9bzsGoY3W+9cGeVbQd8NdYNZ
atXEPI4CZ0FnbAlWSCM8TMyyVEMNPRCvklp7QRpHD4Du2yIlXimRYGLCxFp0DKAAe/9110CfjrF3
Vqth5lh43jV+2bYeaV8iDBeZTr77+RTMrYdv790za4uuTto7RQMcrhoSEbnlpHm6vJdK51mQ+cWL
lsrK/9ng6k5CyB5Uz1AR05ftqi6awFwpUBE3UzxQa+m2ehPUYOP9/5lZrMtC/h6VBnaRxtlOCAFi
BvOUqY73s5lVJzpbzaJcoHFVMDnATJXqobDTm0EBCefPNlZq1qje/L1jC0fNWK5N9ggbUa2c6sgJ
zLrAuLx+RVVxr5v5RW+O+05jGx9q9RyemV167zBWpjWfQ4ZMR7Fqr6J3w/CRtaVbbXGnrp1CEzgy
qBaADuyb7mY6xTnvegVNDCpCq1RSr6PWjnaJP2qhUtCnzsiDn3d17RxCMA8sKPhfKHEuSsjDaDa5
0TANz8PIzxobbCuV22/JN661/ihI6VGzAtUZmtsLb+6tTFUyVP0xpRdddrT3kiR3C1u+aGMO6ov0
IkurEFJsuKUndzSHY1G+k2GjDrr6KyA0p6KODMdDi/1rTOnabjTRz1fBPBlgEBdtsSnAO3LnYMTp
AUOgEA/eanqueMbMfz83czHH9C0ox5ipEhM4+kJqMsVtBqHhxfMvQI5fjCy8XOYRAcs/UUPD7EpX
4ZpPehCr/nxS1vDjX6wsnDwZ0RUQYDlE2wZOnrh2BflK1GEYyL2yC+WQvYPVsLDdreGMFccHOHXW
eECH+jvyy+5qfewdeEWZvXJwwdmgga/7xy65ZkidG+hN9BtYxzUIIp0BqjMgFmxsy+Pa6lHRaVGh
hYyZj5MxBWpU6Dul6Z6yCgo7HSa66yiG0GOSX9YA0UPtZP/zbq8QqaEzgMcbunQGBtftRdxxkric
aqXT0Cyvj12FNlJA8CxCw9ovcGDJtfxEGm5KDyNHtEMHFypK3tbBWumLwFehuIWCNq775X1fNSpF
MRc/otY6ENPz/k1GEYp4XX2IhPr+85K3jC0CPGbHyJCKBpGOPWo6xL4V4qbZ5FEUIn62tIZS+7Ku
5eaCO1cKHesiO4mh1pPSu+V996Hc1ZfxhbNrPbAekqNKXP0vCuRwC6e2wnWGr3u2sfNenOWEeB5M
SSJaLVQnjHpYEJwjzX6KP5T+d4TaXsN+oUXkW9Y/z9++mJ0vuzOzUxPV0KzGuquGB5RYoUzwXra2
VInXPPZ8dfM9d2amlKpaJhG+pLGzD3nY7+tgOLa7zQHRteB6bmcRzw2K0m+BJwyAK3o4Fejroi0v
feWR3eleFdaja8aHLSqQ1Th4ZnWpbUTNTIkaBVZryB9jLhsQHdFDBTndzeoNcEc2HJv7bWdcG3zA
17Ohwgn9xe9dwxbAI6OZT61+nx9Hv74YTvU16DAxpmZanoTx9LW/ElfjVha5vs//NbwEJCBZLWMt
wmltx6R1kygd7hEQ7LefvXIl00IvFDRDIOoATGTZpazHrheSIdOpaIvRO86PhR1hGLn5M4yNjlYp
+TcBB2ouUP9Q4YvL2WyzyiYKVIcWpmhdJH2DCjcIxfLRpyPZwBWvph4YAf+PraXESqV0Hc2bUgtt
fUCeT9xYYZc0eRwMdL/oaYieJMn9AcI9Xax7NrJLNXn4eX9Xsks07P/+CYscrBVNbGgClxoYMved
sIAIwt+kOj1UenZTW/xA2s1hoS2ji9TEpMOUZCPWbdyitSL+oBjuO0H+aZ6KxAWaX96CuWGfHCBW
BA0i/c/PS17Jbr8seZGyVGQqoJiRI8zKB96iJXGFeYKNy2QNpwsjSI1UADfRZl4EVYVWKYRkkNvO
NMWoiHg8dWkZ8lvm6yes9JaEmd8wSPN6UYD+BcZQXP7880JXPXQWJwKeAED/ZcKSQuOTtazHt6UQ
cslfO7GVEq3ezmcWFh+yHEydqTEsNAGaaJ0X3cZ7bT/LRtafR/7gHOqTut/Cmqwsa9biNGccJJLo
ZUmjRMpp9xKnB5yhTQ3CcbADosvDxt3P27eGMP5iaLE6ReENAEQw1L5nTzOrVXPFH5NnwwUjG0aO
ydvm3aWurc0AQ/csp4ti2BI7TdpC02t70kLRJL+seMZfJMmQehCTrHdtJ4bUHzs1eYnLQt5M1AC5
TwEu/piOL0ZhtEFsiNqbKU39StfB0mQPGjpxRucObHzvy8YXpn3dGdMlq01ofSWOh5p6dzVKgwXc
po2PgRQD/0QDDiSS1gHg5qmL9O5FUeXNWKGIblbiFnNckEgx9hjqR/1KfU8L/XKGWexSOt0VJe4+
ywBJOwg+P0vFCAGkYShx4Tmps3te08gvpph6uTViXic30aTkEG9stEeMqf4uLKhGDiM/qbL8HaXZ
c1HkYHxtBsDVGVotIuvQcylQyp2KBzPTqDfFSYAaPxABstZdwLqklzit8LRmeOuj6QJglD7IOOsC
q7ZRjpTlNfAf0K3SxLFy6ju0/45qnKIDZsYvs3hdYIJ8deAgna1Y9eSYqFgbSlmFyHIV9K5sD0jc
Q23K0atsJwuGRFR4k5evUi//WBl6GsbQpT7aXa9VrqC/P+mBWQ3E14jYmt9diWWQkQaUBVMB2PEl
am7AKMDQMoqtzcrCrfP0MCl962bqcP+zM2wZWmRvcefYzKSWFo7mCDrjTL9KFPLQpcLeiJxrHoBZ
ZA2SRjZmbpYrUiILnSDAJULT+rAK66Kl6kbUWlsKGGxgAOAfAKAWVx4BtFmx2xY8pADfUYo2apzP
RI7/YiEgRoTaLOb/AJiZf8ZZvtt2yqjIriNhB3K/lqEVTSt761G69iKceVkgQKdBqPAbJqfUKtYX
aU8wYqXm3oxZCwx9cOBTFthUU/vGGcZxlxvkucffeEjv/YQbt1NdBnlNffA2e5ZK0YZLpmsBxWtX
KDokXthgAQKyNbOxcu9/+bHztz/bEmvQu6qu8WNHKf4Ysg3VKPXUxAkrE1cFPM+FiMDWu27ljgIu
CrAoC3TFMzLyq1HR5Nmo9iMJ28pMgqzi10bhhDWo3lxekrd/7iZnxpYZHbpEURRPMFY2V5p54D0g
gxudg7Ws8XxB1uL8FilLs1jAhrErLwBfB9+9l3rUnZGy/aP4UDbeh2seeb6mxTU45P+xR/pjT1D2
jjY8Zc0hZ3w2qP7wl7bkWs312owHfSLhlFa/mdJ/2Hn0kALfsWFn9SSc2Vm8r21lsjsOpWTUqdou
mOnPHsAB2BEXghWprzZgSgt/Pg4rrxcAMTD8MWPmwFi6+FRUTvUAIVoS1oNo31V014I4J9WpVVob
cImmAGAn/xeoQzTAwbUDQofZ8CLwyDwhQLAREjYANZaaxBX/pJS/f17Z2qE4N7LYS5mNdpsrMJJh
ZBF92Ph2EuZWRWQti/6ylEUW7UBjcYp1WIE2/RT0RxAO1zd5mN/HB0DU3OaB39Dr5mjv03v895UF
W5XatQ8Ivlmop0LzA3W/xVvB6vLaRr0NR7Mrdk01hMAOBgaz3ExCHKbcmPRfc4Rza4v4GA/1qGo9
DmgUN5dQQPqlsGQ/Aou54QhbdhYnBIDgOuIoh4daQdAtsY5OlgAjgLLehqE1jwNSCDplqNJaqFN8
jb3OAN7GGMDYkJbds6o1gHeZgUyTa0Vx/J8P5PqaQFWGGi0GaJeZc16XeVNE8GAMkg38PcVYS6Ft
lbsJwQ9etAQtR/uvFXMxSxrlOSTEMAYKESK3Y1CtJ17ui+sy1I8iLB4N7CJ4C+JXaXvNRRaWhgup
OW/LL9ZP5d+/YrGtKQjk7C42kVrYM3LbSHfgeQztMhrcvuagYNPMjQ+5urtEw7QOmlDzWMHXDyli
7owThg2woo/GwX/2fItqbi05mAmV/2NikWGODSQCiw4mmOY85QTiQWbV/yrM6JIRe9+o4wdJm40K
zGoUc+b2E96T4ChbOIJp1YCtjjYJJYafnQjIQAe3xMberRgBqaCmY+ILUmPfhoQEaWOaMSibdk0c
Uq33erbVI1wrHaNTB316HUUr9McXcapE+tbmDkfBU9rPSmc+G4oeoX3c/25SaGZG+r4qzOcxgwc6
9Okfex6aIgQznbYJycClk0uoH3Mao8dbxSM+ms5/lSodIA7K33429P3Y4zmOgQwEYrz7cat+PYQl
1YyhSThKc0XjOt2DEffBZNWA+DV+Agztz9ZWBoQAM8BZVzEMhTOyLD2qgOCx2MY8VI0ZPTVwLu3E
JffmwfRqr7zKnjfMzZ/oa2j5am5x/hW8UHuSzeNXwaxFZz6XLdjNGn+euqye802KoJWS9VeDi+1M
k1KJ2iTVQKw2BMSzPxJfQQsJVI9+si/C0nMulI18aIXMDTZN9Fqh/Y183FmcU2vMRz3JYZPcZr8B
C6sOwp8bLBItF7fHmKGAIEXMXP11Y3fXzs654cXVmqu5UeYjDHcH9kC86JCdmCf8GmREIXmXiNat
B1T24xYD4ZbdRYQBWUAMnJ3AmR2nnWyJO/DOnxoZ6B2GxdstgYrNDV7kZUkRlabRYZ3K3r51XoxA
+PKtflYvqJuc9KcC+iLiUXn4eXe/R7ivX3XehLN3HaZKMysGzAxTUR+WvC6zDcff+vcvXEPI0jBL
MheQ1M7V81Ph/OPE6+sCFq4gWTTqUItHaxcMVhlCikpyFCC20qGf14Hr4Os+/Q9pX7YcNw5s+UWM
IEFwe+VWiyTLkhfZfmHIG/cdXL/+HujOtFkoTqHd0y/9oAhnJZhIJBInz9HnpGHQhdXCsv/e0nel
9Xz7O1yf0thTQGHhjgPpIiJ2RlmpYGZ7QMMSAMHf61R/qMzpG6DaT7fN7GZGUAjhQYYPvl6daPE4
kYzMeDRog8WLDpxqP//EFSz1oHzMJBS0u079MSa+My0NbmgDhbG0OMfdt6KGQqIV+bddui5UeTb6
xyNHqKgKokxz3GHlcgyprdbgdSaw1yQ7EEXG7cNjScjzwMgRvNeBLAS1pJARqGJDvQNAn9DJaeCU
MbD/5iMw6SfdeIpa5b6M1gfIdkgu8TukgziiMcDAJU0IkBNCiENeNwJOvNLfHiSIBzB54Dyv34cH
6zh/7L+1XglRNNwVMWQC4SfiVkF10N9PYGiRzd/vrPX2l4jMs+CbrVpMKelhOn/ryk82+Zn2H3JV
Ms28F6T8jCEG6i6gesSjpqjMpBhR+OE8XTC9ADEK+0TdyacjmuFuGspgETub+8Ie//smCZIUkoQW
SGDCcQY4W8mbA20U2d1eZkQInr5sxtIquRE9Qi/r65Drkp0gsyAcIFNlIiZLqDTRwfZTJ/GdXFYQ
7+xorBTGdlXMQ3MGqsuVAuyf0gwvmmEG1DkA42AFKqajquV/f8+1CApunhOh5KaK7RdtZpbGCgW8
qZbxMI+fZ+0bBiIk7eS9BdsaIZfezEnFKJlgpFypjw5/kMmaELsWcOmE2g4mda9uKXpFkqjTUGA7
Az0sc+8mS+zdzn97nwSdcMCbiAbUn9jn6Gp71uce2aHU7ZclUe7SDHwssYzK8O1+LCQ/ghse1bjq
MpKckGcNh2UW1IeRhcjUncbGYZ9iDEiGBivLJ0BtOzd3KMa9EgMV/gzZU53WYIbqmXZHVCM6ABZu
+WmdpyejI5i/aAw8jmdqDP6TqYKMsrOq+c+yilYAPvD+wswZxJ5lpIMMyGr9qEpncGyQpvtY1pgs
gGgxoFKFAxGCJHMmF6VpdqhX0n6cm6b7VGul+q6MYygbMaO8W6wxfm7KstAwj4QZ6E5N6WmYJ9Mv
FKPFzEdRnlQ7Zs9xXWEStcDsy9JUzT24d5J3qgrsfI8bhUyuYi+bcvIzG7RhOqJdyAjMTJVViVsd
6OvcTRe0grvJ72MM+2CI+naQ7NSy0MYzcftXdQsvlELxbtKqiKJ00MPOUqcvZZETb3KWyqutyvZG
Cs53RHAU3ja6F5loZALwBqgfnoOE2jKP2lIblRn+NcU5iWIY1w+EMkkFuLfHtmaEEjNRm1xfRphx
mgbPl6rlov3y6bYru59q44qQ9yzFnsqxhg19DR1Lex+Nd1VhBCwxJGu2a8jBVwL3iQoCFGGX6dk6
Aquk6mENpuoIjxKu2Sf3xoLWRmM3x9te7d0j8WCNuODcIWj2CW5RtS0wN6rrACXWn6cA85mFjzfU
YD1Pfu23H2OwachS4p6HG5tiUZiQuh6KEjb7gk1482WzV2LG7gGwNcglszGXhMe+kziu8B+GKa4Y
A/AGP4wDdLXhZHOaQwzIeUhTIS7MpylMjvZ3OUvp3l0OZeIfm0JMVlObAu1pwMkAaLZHdL4fufDS
ENogKdEDeqf4oEeS1E17+21rVPia87TaUUdgdLasg93Sc051P7cnSYjuvGIhaf1xjgp3oV5rWQGy
FD2s7rvOj+8qPwtzAEeMMgDtdtgcZNrduwXh1qKwK2YARyLGl9N45Lo+qHgfwDYedu/qMPZlneId
NOmlf0JZwAYVSoVQFwyBWT+rn4vTDCf1o+0vj6Y/no1gCMtTfzKPIASQoRH3ktnWUyFRs2hJgMyB
p/XyOlsfMdDpSvb87v7bfD3+CzbF7uz0tAP6CT3N8xCsfgxYhRf55v3sLb4OcR/lwHl7jZ+3zfLY
E6uHrV/CWaePSa2YPda0spNPaptPLtVKzGa1R9WMD7nuuMwxHvW1ltyr94PVRHbjF14V16dLd+20
KGojtrEpmlOmNT/yOLXdohoOCaZ51+J9UsR+YxmHfPpRmyuUHwa3cCxZTO1+1s2vEBZ9MZsJt2H8
Cro0v1JD+8lK468b4paOOhmjXIBgwE/htI1nTVFTJ4aaSgtysAkUip1ayiQPd4BV3AqmUiEkauAg
Er7jkEOLsFAz+pbYyiCGRIbb3Y1efTJDzgCafl8lWW2H8+3SJA/oTcCuajV13ZyAGHLOyYu9xnoA
cCMIwU0w+qTNbP8mS6S6FUbhw2ZpjcJThrK+YwZ0wHrwHvyyaJS7qqL3LlFyDJrn7RA2oDH8BDo5
WbztfGi8Y6Gbz2ljIBQnrM+iVUq0AM8V2vET6zCTEssGmHZ2EoIZwET+sA8BT8FCghue2SYOrmCn
9AhY28E4aEF2lgHaduAp1oUdYdlBaKv3Swo7/9vUrh5rT4OmwupiQhkEIx4GU73qSTlhjJ2ubo8T
TXYt54ekkDMufoEQ0WXaJKkx4xcYmOZpZw/Ut4FiNCC2fBgdGpi1LDfufbzt0gqn9kQq9M0w/xjG
KWDg7DkFgu52GtwrDC58Es7oiNTqotYwoZ55JwdKL9lj+cD1dIyH7o66tgvikTtMNN+2K/FMLLpy
CMzgyd/SQ0bI4tM5Pq6zIruJ7iYHzeL3dWCFAJwSjukOKD8amXCOfel/d6f+EAfxIUr9Llh84oL4
wzpRyZDsrmMbk8JZHZHZLOsuQnG3pL8Wxu5qJ5XUO3xDXYXhxoRwgtR53M/Q9wMYEq0v3CeL99lM
7laQIwT/4SNtDHFfN4lOqddeiQDiCrN4fuDTlwvHY962sesMOmrIG+C3B7j40kbfVBGITnMKMcbl
cxZrTxP9PPz9DDZSx8aIkDryBHxTCYERpzNcq36h6n/56hsDQmaIGx1DcRMMqNmxBJN7q8vwbvsb
dWNCyAWA0VOrWWCCk5taIOYYXIv4VcjLeAMDa1VAKrdqMTvlyjPf7k4C4o3TnDkUJ4mwk8aGxKtW
IKxbYGf8AtxEQfZoc25VELFhZsz7N9oK/w+reAwG/zM0msXh0TmDJBQbYZXLWKK1wvWaUg+cKMqB
z6NFQfMgq3f34pGAbeH/mNSEu0RnFwnASDzlFiBQ1XSX9JprO5ItvHeSbK0Iy4nLH40cgD9CWg5J
aJmD4oDKSzdPuIiOT8MwZg81U/TzkExEdv3k6UFMH1vbQoaaW1vtMMLKr59O4aXHAjdPiEVn3yEC
H6jHFepiMpgh/ydvmRQyVqxmRuwsMLmc7QMNODlm69cnztEu15bc3SlbB4W0BWYlFVfst6iJnylu
1nyasfjulC47cg3UNkwfMf4HMo/bqWzvVqiD2B/aeyDVAjePkAVooztAy0GvdvJI55JAg1RuAxYi
TPn9q+2xG6sbe0JK0Iw+5hmZ175LoPmnzJ8Ul0s96RDZ8tJHfN3vt13cjduNRaFa6GJjKvsVFguz
MQGb108AbASaYhS+AWyna00Mql9Q3rptlufnq/gBOB1avUC/XHFvMwAUa9Ar0rAtDfU9GHuYr9cK
n05VwI/XJi+3ze1duNHvAlk1JuWRecRDiWFeHXPcuFRkC/r9buMPtmefTS8Lbb/Go97zor+tM5Jf
5v4bnYH9zLf5BcKJZRaUVfqEX8BQV76NODaBUvmOGowYwzM8XC+oW1bH247vBtTGqhDAzqKXpQ7y
kDBRtfupzdCIfsDMlmx5dzPQxowQt2asQx1jgHNJB4ZjTw14+wvUYkOoxod/J9ywe3tADYDhJU7Q
i7eiyzojHyNmsQiXtglIuyXIj3EGrqQv/UEBLmbyk/gj2D+OeKnMQRFsvSaB7GDZKwxBh4yaFk+n
wNgLOTCpZvABEThtMASTQz11/i+1FJYOrzrATllX3dMFF2FlBB9amOkA7GNwM+u9SZWkAB4D4l5E
y15z3og7VXFvzJnTj6nW0jDu2+zzTDMNbypx4edpvnhZPQEeQpZJkgB2Fw9UzlzEHdNnIhqhbzrA
TM0eX89qnketfUktGX5vL7VBRdeBVgrQ4xgRvQwQNSNWseYLDecqvwP/mBu13w3nSKJnqB+5Zac/
/f1eowCDgQMVM31w69JeY7Cu6XIDH4sZrk6PNQZ6Ml1y8u4lTkoxtgb4NoXAplBnzGs/IexWFL7g
h+qddAgA6rzX1gKEfRX5eNujvUYAKhewcGB45HqYzrCmrolmlUIgGwSGdUM+VmblD3rzVSuMpwZM
oRiPKe5LQ/ly2/COl9RwKNR10dG7RiwOGK81B+bQEKSwrypwMa8gP248BUSl72bTkFjb6+DBnIVu
B2KFo/ouv9yKibIV/Vgcgqd0Nr8ZYRUqEJkMoMFcpq+GlwXZL1nrYWcDXNjkFdbmKoZznrQ1BpHC
orNP6sJOZn28vYh7R86FCWEDgE26B7wMJgxX9ZYoeQDbt6eAvhGOUbDHqX4OTJNr+P/BLgT38G6O
jaBdMcSgmuo0vcTXU8/UVA7Q1T2y78xlAdCb/jo8g6TBj55lC7p3IOBG8Y9ZsdBHIYN50+jNXYhG
DuvJQEHotKOn4//LZ3CdBux762PqHax4eYdDohiftKA7QOJT9mP2noQufowQUtVsJ02eYQ1QOWJa
uv75tgoYD129sV5fKv2Jr8LwIoMUSg0LcVXnkdnpNQzTQzQ4T06X3xnhcADPJqhoQ7oOx2h1PnHx
Tuu91Gt+lxKOEmqCYhqnoY3BQyKcybFDElVPkQKVcjXcbl5mN8+KsFKMu0pfzbPZNwuIP5tzueov
HVNktANkJ+dTAKccYJ1RQoL85XJXzYlZxk0cce8bEKP6xpSMXH/hAwO4cor8NVWPVV29NtFwAMGh
1/4CzWW4ODOQTYoSRpMTFu+WnnyIFpArk6qsAZonvd8vH4gLtvFYGinGXq4DWw1QKPzl8OrxcACp
Hh1a/OTeGpPfORmgPl2b1Z3DEhaio5+fBohHte6sgZTbzUfwnXdOlx7mXNU+phhWDfK2pvFdOZgO
7pig+rTSafYaDFXdl+sMLVOrIZprga91AWyiywPViqzWmyy7BaGt1o7vsqUlnyO1MV8jA0PEHRjI
bJfOEWR3nWUNKjDqvgOTBIZU0bJw7dFOwB3Y1l7fUfMZjKrzr9WcGhBT2gDP1tR5HfqFF/R15Ma9
MmNUcwJhpK102b0yRclhNZUIHRVDXf1xKEcorZQsf59a3RwwUqUfukRZ/GkAbmJJf5h60/24naH2
lhxAEz5EjaeGK90kO07qVouwR5gRfc1U9skGS/dTv0gS4V4w2vzR24QlTOEKu0FdqrZeqtkIM235
rRVx47K4fWcN47HRoxF8DhAUHvTwtm9754qt87FfDYAgIDAvd0ADJux+0hYDNHHG7Jp5/r7FZpF4
JjPC/745vEqwGNldxD3DiG/G+bl+/7UXoNvC/kX1gU6f2OdFnTvqVaEbIejQfy7UOLEkljSsd4KA
M3phMgEnPm9WXvqQ9orZMdTdYU9VN4ceLRh23IYtbpT/PUj1whKPk81qdT0Z9BYDumHVfDQxS1W1
P7JEsmA7pdqFDSHxpR38sSrYSEfnNOQvKbiv8+m5IJ2fkx96AgboWTY8u3O55DhV3KlxjUeDRAi1
rmDNqDaIgtTpj5grGpGdQEfQs+ZwOxp22LUwwszfHiH/QrFjhdM0XzJzSAxioN3Uvivf2k2mW3/k
b/PSM4z/auEMu7AlHKATMxRaVwi9yYN05H3lt5+sd8v74vcC+SVQrsvQKjt76cKesIrESc0ElxEc
0t3g4hHlGJmapBLcSUQXJoTtmqp0GmsgzcJeQZqNAasbxndlNk1uM+eta8fZ02AXjSQTvRVc1yuJ
CtMCcJADCC/jnkHJY84w8RFGRbd6zlL86BlqrbSmWUi0Kih0IGTW9BnQi3sj/w/ciAga5EG0XlGG
Xj0kp3ROI50ZBma7Y08rgTcyvjPybZp/oHXpShWS9srtC3s84Wy2+eoUsWrXJlYZfCdvymGDrwQc
Vax7A0TsPOurjO1kr0F5YVNY4rbAYEI8YdsvZ4BJGpe3fpk7+Khn0Ps4SKtLHvxXn3SzpmIqA1Cy
yGas6RyC9MhLQXeM14rV41rlJPovWBUDTIgG4MA4P4n4XJCRKcPcH5Y0Sn4nUCwgXSEJ0r3dt7Eg
XhqgsxRnXJcphFiAn07jIYPa0+3stW8Ct1kgMDGeJjaqVHPp+oFvA+h7hAw875g9xa67bWQvF2N9
/jEiBN+QNSq2ETIkXfv3Vln56Jh/BNhcZkfmjBBwFpR9apIhAHStfCnwLK90YBC/7Qv/rWKQoXoB
exg+OpgMhYyoGUpJO/7VM/pzxFS3AwamChWhrvy6bYj/2FuGhLxYDXo8VAvfsc1P8GlhviIxP6mx
6k2J7t02tft9Nj7xv2+SQ1QO/VijmQlWfNs1wUsNMkF3cirJ0snMCGEAuVdm9QnMMNb6OQ4UoozQ
DpCs2955sv1AQhBkNu4OS28ZYWL9AP28S4YyTCrroPZPvV0emqGWuCX7UELaWZNibssUBiFT4jXq
YwJO/iW+54+/jpJIjO2uIeBctsXH0q/Gmdt5Hq014p8KxPUQIGrr0eshM3I7IHZrGk5d93/NCD7h
t7fNvMCnxYrCuR+Ja1rKcI5yCMn0mgXk2uwRCNm6Y0+n0xRln+vo79m5LU578s9vEKrGMY5Ios0O
wgVa91b7ogIv2xmy+fDdnPHHylvjZhP7FZoB0I/Ggib24oL4xE5eb6/lbsLYGBDKwz5p1rms4YZu
R25qF/dL1ni0ZWCCN/7LPkaL1wAVA2fGE3LTOAwQWIoiI2whEJN1WVglEBan9envPMJUEmRcMRVu
gUANDEGCmR5Qu3YZIMfpaHNYFu9B6jzE7aE0ZBzZV0pv3BL8sXDPQsK9btYBcrISkkL4Yi4xIvAR
ss3+WDruZCwgFiw/jFHxhM4FolQ5qmzxF+0epOdjk5/tKvPTNA37uAmbuEBlTFyy2kcFUit0pvd9
pICl0HZtbNZkoBx/6Xg5wHOssQ/RNLhOrN1FZXOw1VrylXQx5ASvxGO9Hgh4t0ow2y+d8WpDvcgF
dtst2J1NfxN98dTkMLTZw+L0597IX8a5O4KmNycZeJBjaGg06LRoP+aCoVPYdyfwrT60C1iR7K8s
ep1A+DYzLwa1jpNAF6nPvEHFXXtY4O/qdsR57sfiWI8gnv/7sOAP0uhs4RZ0JWutY2YMzGPQjIuR
neIPhR35jfF1NRNJchI31NvybewIxwh4lqK0ZLDDnNc1OqE/ddBqyzUU2dDrVQErWhKOEvD4DTOy
OTjaqfFrSNU7K7ZUD0LaPjPaM+TPgBGhTewuWlq4QxEf6rxX0FlUh8Ptpb3Kx/yXQCIP0wpo2WA/
CL+EAXMG4akaZNUZSGsGjOXEBTsrw0SgfRKBXjw9T237aFrTh6J2TsmcrZJVv7pB8J/g4MqCdhFo
Ga9oSjCC0Y9tPmAxvhl4Q4qP+lEJuoDlR7t96Lg8J/MgoCLZLGLrQLAq0paYi6NmLIKwwJJG9xOt
f6JYPda4xA8t5hfiFZDbZn1v9jaTRPPukvPLBOjJDCiEihdEyHTibCjgr/XYnHQ/PlOffsGUl195
MievMCRvXm5sCcdtXHfpvKiwNZ1nn3oTFGOMI3Wgf8rFjRffjg6AilPz0BxkD8X733VjWzhmJzsa
KjvjtoH0wlQZB8yM7uzVowsda5/cyaXhZf6Kh65RlMyBjgjnXgcFOHTFrNIbP7RQBqcA6ozaSSV+
h0vpvzBNhLL6bakd6L1yDPE1cUo8aOVI6xGaH4xRqHpGzAWrw3FV0/eaHnltVn0Hr+xznPTP5Zzi
RyQ4a6aqnCRbeu8QANEVUNIU9ELogFzW3HqT9egZTVBFJr8LEGYwGTm2zAD/+6awmYyiQO9kVsMK
6lKafnYwESvJSuKLyv+u5R8feLG6MVEp9mBjYAOiJsP3thvPBFe7Ojqt87slUqAf2ftpBrGynkr2
pljiwy4efA2gnrB62JxCyFZ0UYslgfBBXDheFGOAo/dXsw36Qjsb2c/WsiWe7qzl1qCYhVo21aS1
IcC1gLwFhUcfe0ZpVUyS7Ph6ba98b37pEGNEfxwSMeLgtzMsDTC8JtbTJP6Y6ngd1MhXpqDAuv3l
yM4ZCj4aUG9y6joVIhKXXw4w6KlFjketFC6BjgEmu3odVRedRObG33SofRmH5FG1AuoDk+SDD8qz
PrLML0gYq34MOnn2rqgklfLeeXvxq/je3cQTHu6MZYgMnorMw+r3Xn0wT8y1DlWA5y0JiPYtgV+v
9p81EHZgomSRacVYbSNxi5N9to6Fz47Wt6HBHdhj3y0PeyfIvmmKqwyy05Qf2LeMC7sTHLZdpU34
ABOEWr3qvebGQe7pD/ozSKQ9/gKKDOhVD47kYWEv3V+ssbBnQUDUzNA0Rd45NafVbx4pplhGd0Sf
LP7aP05H6eHG11F0FQrzCGeO1rhShx5jaxnWBV8VT2kBJ5Qe6xP0HPHWDaWJxIVqmqxrvVM0gLUK
lyDej0c1KkR3QXW8rypQgcHxAhh+foA+yoEcZWb2tiv2KV7QCN50r+5BDqvbsYIEStiXBOX7uwaQ
6Ln5dHuryowIgZKsIP+ZdU7/oypuDrE4KK+4a6dIUupehtv6IoSFBvF1CPrBF339NeFhWX6ZuwKy
8Oy2NSHU7bE1JHSADha6c+7idafu0cx8TMujdAZ/PKipMCFN/durt1dpXBgVCmd8NhblBfwC4uCM
K2EOeuSjagdv46i+c65RQLZ+6rfNWbbV9rY4xu7wToh0znWxLrNZnGUYpCvB1p5NFhQpx/We5SCO
6pP6o5pHd5lm9pLzY3dzAyqHmMQE1jXxV1N22ghwEve2zLG7nfU+820MoGBUDAxVzQFaw/9CyWF3
h2/MCuWrTeOoXFYIKpSj4qZO/RP117d04gqcS+tBcSr3Idb6vrGyBPrSfe3VbXmvZBrznK483P7i
b6+vV+lm82OE4qCrjCWtdfyY9rfxo3qfgKE/eYTQ1XRoPcVLPRZQSDJ72dk4FyD9KQ6l9JVu73Td
fAZRUgMkhtkY2/gJAHp8XAqX/eSDTn5MXfK+CcqT4bEn2vhgKZalJJllIfOpJZr3LTC04CVGLmoZ
ILV4Y82yoFVmSbDthvefdTaFw9qM6qR1SsSa0VYnJQYVysAeskgBN3v6ebJpK7EnC26TR+GmOuip
HkO0FAajb8DUvkGmHE/9MJ7Bmn4kxzj8W/rgt4S18VBIvVM6F0PNdxM0it8l8XhKtUpCwSJ1Ssi7
jIG2PeMiKD0HXvvTp/RXdwfWA0zCQXf6cei99nh7g+zn4Y1bQh4GYogAM4sY6TQ/+jYVbnTO+av1
OTHvZpQdKLWC2yZ3z+ONRSETKmWVdkkKJ5GED1xAZ4AMgVxAZy8iwa7IBdkgNeWIRa3WAtTytpYU
+daEJIeTBHq5gtfhecHs5G2frmipeHRsrQnxT3u10Un7piCRvgNc61eE76e7YAG3wcTi9h7UZX3n
KaZeDPx8F8xgdwgykATKZgD39vz2hwj7YlK0EQAnCM2sy0syf55qpDQlu5fWcbLlFbaDUztLPBaw
k35GyVrWIOiLA8dbz1YPHJqLwRMbeTX63gAF7q4y/qjdsN26KeyUqmoqXcsmLnIFVfag/qRmmE4Y
0CcgLhhvGETPJTUR/xfFk2RrUdgoGBZEA9DBF46an0rieNZy7scft8NI9vGErVEk89IPPIr0+UMW
f7Wz5WhUAP1l7afbhvYKvK0zwhldlqtJOi54QpKnoi/APCJjR9tdLuCVCHBrYHMVMUsqG5V6MREf
ffFipszV+h82oAW33dgPg40VwY+RrdDdVmClOC2fuWqlF2WYtMLnBwImAzWbL+2Q8Z18FQcbk0JF
MST5lCUUkTeGWD6Mj0Ae6w7vXyE9Fg/66baDuwHxx5hYO8TDpOF1GcY0cwxyejZQUlWD5S7GXwK/
3vLXxpBQKmS0ccq1haGcPvXNJzLfaaPsaXQ36DY2hBxZmSTuqxqiMJY9eXnzZDlfbq/WXszpYP3m
dACA1orwha6CEE0GOY6w7jK3jZIPNgMaj0o4GPbOr60VIRGYg1FGQ+SgHdAt0HXSXq1iiF1wkecu
7VJfj/r7PF8fc6dbD7f921vArWUhPSxq1q6QSkET2nyt9Xt7laSfK0Q2jwKdgqLNQU8fb4bC4bFS
OwbsOuZZdQ350FnhhAlQM2NgQuapfDSP5aPz8bZTu32erVHu9aaSc5YpASIrQT3wrbj/3xHN5th1
7hwYnrzDvXduba3xGNpYa4gzWmMHF7P01VI/WQxPoo9r8kQW2WLy3CMmiq0lIU4guQyZzQmW+sUl
Zz0J1FfnDv0HNJYiHwIlLuL0Hrz16iM7WJK8sRspmw8pRMqglnE/LljToka9UcZeTIL/9Nkw62Vg
S1+r3hpF6pR6CvcmD+nJL0LnHTkNIQ3JsX2REi7vNJf5BPg/1oTcka2YlLQV6KTOpPqdGuwAGjW0
jYrOcYvVeATEP3f7brTwGpb+Vu1VdvrvPQBd/ABha6g6GzM9gbttGTSnBmKMzdFs/TkAFfFZViLv
fj6Mg1Ggo9HUvoJjp6mh0wI0rkuVPnZqHxAjlrVX99IYHg81KDEDdogT+nIj2EXcTSonI7YyvT7Y
kbo8mymAgW42K4XzHgxFrXWep5Z8oKtmn7PJKZ/tMgMbkv2wNuP6M3cme3SVIiuHE1XqCm/yXd2F
4xAzb2T9egZjSzwdb4fdXoo3EHG8ewQaSUcI7LgZi7wacIZMtPJXcOgmzp2jHG4b2csRWyNCVaHZ
bdn0FEYSEn3tJwxSq08gKobQHvoXssbQXprAAwbwGRbXwhXx43NnZ3OmRDAWmefUyl7K1TlUGg30
Qr/vpu5bqtqf/96/rUlhM+XFAsISFSbXDoPi6uc5a3wD0jGM1YfW0Lzb1vY+2daasHPseS7tVYe1
Tr8flrNhvxS4Ety2sVsIbo0IhwimqTCD2MBIYXfPWd/afgbMPvpLlu2tBT1NSfQArlmMTyXLnTbr
d7iFnlInSl0WSRXjd+/x218j7C1TGbW6rBQs8CPzDeNZhXor7zGCK5QpQexhPtCXiWnsL7OOaSZI
7l3TF+ZZ3k54B4PEi3qOtW9t/domMsYrnUeGeKaZQLdj7bhKqzg1ZWLyPXFUONaraTg0sws4CpQ1
qV8ZzLfWJpjY5GvWT6PDkdNTXzXfdax5qJC40aX0F5I/KhVaJyOmbxpyttOXQa3OqTl7gwXFL627
r8rUXSbMOFmZlzWYcFf7Q1pXhxVKe5ojA3Xs7XRoiujIgeDVvWoSAEGj2E0fQ9iohjhprrtDVqJr
D3nA9UlP81ASpXt5fWtO2HjNVGrQZIW5LHUxxkGCLnHrw8R88gFcR572aaYgUMmlu2Pns+GIxhsi
f142MAZxmeuTqSxzVcV9iNLSw0PJ46I9aiNw0PpPu/xWrN+LBmQ+eephJA6lgqQS2vH6wrqYTp1m
0aEIrYdmAdwCtKTYiRZRL3nB2znPYAWaOfwZmIA9/tLHpSwjDc/cIAvE4F5rqUdQQLu9rh70qYKM
MfPA7vmMcTz/9jd9Y3kWtgRY5jBIiAlgNJrE5yVq97SEUgF4YmatDLS2b09RNeAykFWNbrrN2mgf
E3s2vkRjMmUeG6zZYwlBM9aGFMcCAsf0d4kRr7tEhcpzbtm9G5WY98qdoGWrG7dKgOnY7FvZpdm5
qxcQbRTQGBsn1YY8uq58VRa9d2N9HjA9SqTqIbsfD1LxFq9+rmf+kjqe0ESu9bBQwQbOSr+tHExJ
9stRS6PK1ZBxoAn9zc6UMmht+3NbjS9dPL8aRfZ7HYnkwZLXzJeLbWlQPLR4YYSzUlxssKVaylLC
/aj92VjfrLL2VAtFnyobGLp2+9KQsFNRZc7jOMFQWf6Y4kDHgJ8kbng83nJFiNe2N0cNjG4ktKYi
GKzxmNjZUcWFx3nqhodxeseQ7bLu6wz14HwsgNXr/cWa3GUsOYXDYVyg6UzKR1VN3aoBnVgGQRAt
hUCprFK8Pln4WoCmFuxLwFSKk6rTqgytQbAWkOZ0MGX6aLwkfvMyn7NXzVPO8Rc8o72Q59vrIzEq
KhBWFpmW2ZiQmYcueh8DQhLUYPz+0A+W9uW2qf2g+sc/UYiwW4yOZs2KPbV0cBDvF1BdjZzVVW0Z
KnI3rAyCKUswBvBddZmkdMzMKlMJZbQcNxRmDW7NZLCRXW8MXN81sJPjrBayLU0zK6IZvEkIH1UC
2h0dsRqCsgAZ31633U+0scQz8uYqPdqY1gJHMwnT6vcaEY8YiQcRbslGkVgR8bFrrkcQ9oQVHYjv
ITma5de+lkTAdRmACP/jydvlb+NJTRJIZzPYsLT7XPnccyiwZZ+gUuCmrJO88lwfVJfGhNQC5K6+
2jFiIGsg/fQ455Wf6odIHe4U1EBOAcXfPJacUjIHhWQDOlAotA88nc3fy9I5MojCF+nPof9q9qbk
g+3AibiDeNW10IcDAYhgzEqmoq4cOAi+55MW+84jeYoekoPh2k/gecQTbOSrqMS/r4dF8/UH0M3/
eCPaPQ3H5HA7Rvd3w5/fwjfk5svqkAsjA2REgNXSmA8Qp+KvutUeSG1TP67iOvz/s8ejeWOvytpM
VzNIEjICjfTlxzi2warOXmVIyp39TPLHMe74xhAyY0GbBIts8/a9Ax3pRELW9lbMX51QJpSyUR0T
PtJ6aWLpRuAgVZxQYF0JVvZEkuFVn/XfVYqZrRrI+Zr6aIaf1LEJYkP3+n5066g/4ex+gnaby5bR
g5q2l9Lcg5Kzl5uKV6T0SNSXFsoCpKctL28kWWl3YaDoA8gDinoqDuKNTFG7YeH5zz4NCZSRh5fb
n3inFYT4/mNBzEiR0ud9DbalMKo+x/0rXgQCLf+SOgeqLdCnPy/FxyJ5IDJhQYljYpKyVrsmNYVj
NaoBkrxTGsmRu9P+vXRMyExF2iz26iBL8JYeeJMrXOXOSmB+pC4OeturApOeCk+qpCPzTEgYzqRE
ZmPBrt427lB+XVpJKO9cyC89479gs1uqzOhR2GDtmA+5+DVIvDQ9A4Fh+oPP6ycT8jBB0bqy16Ld
9LMJFSEd4ALgRBMvnea89CLjw8ScoLJqd45lWA/CF+l6t/4T92/Yp42LereCgszGboXMimuAMyYy
qN8Nq08g8K51mHhNFrAjWc9g0EpdtRhPdq/6yYTxXyv70iF02cDuBw34w6kHc0brLaD6ASNHAHYS
CGSQv6SHMtF7hAqHCUkM8KKhWrn8JCkan0s/YxdBPMeLIdlqr2tYKwNoOf6+A8VHugkoqDA9hNaF
kMjmKqLJ2EJTtYZsCiawfJJhbCJrAkli2PkEF3aE/ZOqrYqRLthpvqQtttDql0+JbwUKHsE5EaMc
5LATXxcWhZ1TrGAiBG0S1+n+aJqqv1bQIlRyd0xlT628bBTC68KS8LmMMZ0h0AFLvRlCMeYd3vI8
XQXr63KuWBWAgVayZ3eSAgYtwBsGZg1OiSpsHVWP1SmGaHI4m0PhajQuPxtaxj7e/mY7xdiFFfEY
bRMlZhYSw1gbp6Wyvua1R2c8McQA52UE0AVI3LUfbhvd+2r/w9l3LcltBNl+ESLgzStsu/GW84Kg
hiS8Bwrm6/fUaFdEV+N2XVIvkoIRzM5CZlZWmnPWqtFsbeWqqVjGTZFRe7SAEtGGt5aVH0ur8LRI
f7kuip4S+9mwaY0hctQ/8YZnDGTWSqPQiY5B7XwnT4ekRJWpzd3rQrYuDpzibymMcQhhlxQDyOJw
cSAbWdxsN/yMPjCt7SHxem7uijs+LDBPM8Y+gAGaS2mKQ5zKzskBFw6orFrlfKmti+NMM8Y+QgFg
rhM1++h18cNfNHlV9+mr6hJPPqWe4PLGzDYq2caZRMY45mEckW/hLPOTfrCOWFt3Picnuad0rZHL
m+PZ9rLfX455LRI16izgn8EUiziwckBsF1XKBXqnge+aFTIvRdMsk4JW7TAzsaBXCMjNJ8GZP+Md
lrFfdO+6NdIDuiJMpa3ElXdZCVpSoQaTt9rxeRna+0jGTa8o3U0sCDtgH/LU23Zn0BSZ4AjHK5K5
XrKIAH+2wxczxW9NmDpLkzlNrThVwlvN33Y0DRBcsABcoGzTrklllYwhWO2ku+iRYuYPASDznemx
90J73Pc3JReUelO7lUjGAwCLMmGLHiKjOgMS1o2GWpuivys8DMxNS1zJYew+aRawWJcWONaXZ1WK
bawVO9cNg6cJY+t5gQfLMkOCkFemjcLmYyESP6mlp1mZ/OuyNqPTShvG4nMBLSCFgE0vb2twPN8u
mml3JLL/QgrswAQsKZCN2Je2rFitNaT4NkKBUYJBem0MyZk73ktwOyat5LDxXQ2bScBku9+6k0tX
cSKg5TkEUUmkeykBjyBn285XApngTixhmDsQ2vnhjRkohZMPduqrI4R2oBuycruRMRsCREhePNyY
RkH4XUlmzF2Qhy5cwNsNRMh6/y9c+OhXewqByIcL37SSlTDG5gF33I4FFn19uep3mCl6VIXMtRrr
x3Uz2b7FVnIYy9dTrcakCiXDDITP/pmOas7fpkO1l5wKH3B+0x85EmlecRGEga+IFN9EY5utHcRN
Z42DAonDoXf7r7Ub7VZ9GkADXge5Q75dl7fp2itxTOad6/P/BqmmHW+Bbos3nvoxTO1rVQmcw9z8
ZgZGUSjxt3wB5pwA783MDGhWa/Fo56a8OMWUmz5t+f75EwkNOwNrUrphidj2Pr/J8LfGGZaXwDpj
Fe+AzQ+UpdlNbexhGfCfvzhAE2tSSLRR8WFhyxS1i/t6ApcpGHUA+HIPVjMXxmlXere/Lmnz/ExA
AgAliYKWMJFRmHNBFRR0A7E3HpAw+p6N4bFOycd1MZtZAFzHEMFPjTuZcS1LC2ch7WIwgRrvkpTa
AMnEbOhL2TzKeABel0XD34Wxr2Qx7lURPDktFSrNAgjE0L4FLwpHxOapgWsZiKUqlGLBPMZwquZM
wveJ+3FvEONxKKIgjWuOmC1NAACJTWjQVKK4yHwcEJSmPUrhYKkEMqpVFLdSUr3++WHBeURURQAy
dIHhPWayUiukUPxFfySAS1o63iTEVjCAEUMPbOPpF53gckA1gUyQAFxSTyfjfbwAHAPE7iBJHVEB
uK7PVjlQRhlT01RQUaINzJyZOZJpUEN4aSHoJ5A1Y18jqvfm1D3lY3aUVEwUVFb6UMdo2OUYdbS1
bOG06LasA7jXYMQGApl4AW8IRM+kbyr0vicpxJ1YIOx2mVPO2q/rum7KwZgSYGsxlIZ6wHlAqoS2
0yQdJK1LPHuAWgD+bBJUZvLHw8ioCVmqAaRLrK7B5M/FyKFYAQCjhxXqAHQ/hIuI9fE/ZYHFdQgr
1EA2AkB5RHLmsynmUDRJ1yq+0GHWqiEPRiXd9gUmMJqkPXVq5F8/OxoE2CABaHLNBGQGVlHZXK3B
JkYZAl4TcOgHsRicbBr91PwoBPUmVY9TanCy3a1vtZZHXX31DJr6imhFQyh56uDV/ROqU04SE571
b8VZVJYoOj6mS1TWJGB2RpEJMInOS3S7eMRi3U3yM3+LUFUFI2UZZNgiNjA7zCt4buq3EswEXasb
SkzSQHASvg3RWy8/DxXHDi+4OL5sZCWDsZGBiFY3L5AxOL2LKlT9rH3Kr6VfOfU/wmvznn6vb81d
fLC+lQ/d7rq9bEWx1cGyqBiSXIFekPqaIgB7spudIb0j6nMIELPrgjaz+7Uk5v1q4a3SxUJNmY5E
Ost7Kg4EZDV1/kV1lLgWbzdk65ZZC5TPTXMwgDUQfx0rgJzS7nH4U7Jl5rt91cpXtp8Ic1uGIc6u
EjpHMwdbBfJf0f1FA1xe68G4GJgGMquZISZPBmzy/ojCf+Tpx/WvwzMDJhYac6uDuANhCggNdpS+
L/q3qXkVFt6a6mZ4+m3qX03d1ZGFstHoegM5otk5U506TR7aU3ZXDdrOBPxqa/AmYHhWwFwmc2L2
Ztjj9JaQuKHYAG39/frZXbBlsnbAxIhlHEwM/MOyO0+4mye3vZd25Ai2F+LIn8svlGjc/KDv2htg
vU6cNZHNN+zaOpjgIXZAcddpZMxQMPkU3ms/8RTL1Z8B3JzfjnvxmL9YzzOvJrB9rNh+oaDaFPnt
3Lkaw8LoadpBZ8z0NXRILOGhXm6H3t8iGLsXZhV0G8Du9+vwruyeJuF+5m2F8LRgzJ40IuisTIgA
exdd5QENGm+YdePmwhg5iFtVcPJgwIkJe7Uy5xUGq8A5ofwolfs+7exUv2uEBzmXeCGW/l3M5Q/o
bkwngr0VBPdsXl0Cxx0bViXUacBrAUbduF92sYAdNfFBkgMj1vfSYAZ1rbpGyUk8vvrRrHADpgCy
STy3gNl1bhHd2LSaYIH9ZyTFu64LthqjEZ/OjhnGeyEs9rOq3i5lfdvxtso2vqKCHh9wN4CuhC4O
4wJTZTVSp4JeebHQl9JlezAeOC6+ER/XIlgyzyQecsmIwaCeNST1e2FS/VrFiGUySpotlSpFsSrU
nWgIjb8g47O1MZc9kZSp3yxRfUAIAnN2qpQfUS1a3wQ1BxME5zdu+Atqw/gEFkZicApMpKtkUNYX
Kfielaf61Cye9Ql4UNWOS1u8F27m+q70SOWM3GIWPV72w6/lMuFvUqKq1ACp70dVZPdpdqzKxDGG
5JgmN/P0g2JLS+nndWW3Pjm4VFAKB5I2NkuY8CNqUxcWC8idtfhRCSN3KnhQAxsoHoCAXIlgwo+l
FgTEy2D067CJMx7SAVT2hVcFKbZMb5PWtYLKF/bR018088/kMjFJiErZXEbINeQfY/JEVMAgTTsj
4Uz2bFXrzuRQk19dxZYRNyGWEqh+o0eJ38IfUrA4OmCXAHRpJ2/Xv9hWfKC9QVrLwkrOBQ0qOiKi
2XQgaprm0lkQlEy9cRaCrnx/kMBJVmWLP0cfjcIZhNu6ISnrFYZ58S8N1GTniqZl30p5Czqv0Rk9
Md9pcZB5gkdRwa1DFtoZqLtbL/N5H3LDRlGQgcIY2abzB0xAJFqbVH2V6L5iFTeyMH0CpPE751C3
ZGDgHiNwKIFeHurYzdAsqXTsx9f75jHz/uUC6D0sZaCDjgUQbumauhbj7nTG/z+RjN00bdcndQaR
lA6geqwBrUAJGcl3yhOYO7wyy9a74UweE9aUJswHk6rYYqgGG4Bu7LZH3Z0c2tfLA96i1Jadnslj
wtlcT00tlJCnBtFuCMz96EsAshF3vKfXlmGeSWLuLR10qJkllLovBvk+ux1fad/XdDs3em4qW4JJ
Wi5vxVHdyEfWQtmJZ21eCFGKL/Xq5xDE14Y7OiowJhcHxAOnJLIxtBneWO/YkXXy0/jQv+dAZfxM
gWpDwRIzJ3qeDsO34tTmdvoYOY0byW6DzoXqyDimzxGjKOCvBeubZ7m8r7Nx15z9etanIs0iUYVf
nwI8jXLlDv5w4i+2bvVnzuQwb8dyqa2qDvFpMFzqY3YJSDpoDx2xModmfMwpAGxc3DqmkzQsXQPT
C9D+5wGq7cUw7+ZZ9xcF0GRLZRvD96XkVhDpb75w3JUY5kKLh65b6nDRgYlG3Ogo7apgAsdneiu7
4j+83VKeTkzQFbJGsMYEwqR5ftC1U1TWT5h2af8i6Tk7OyYaKbOW1iOBnMk3v2gvKWtz4cz34G22
Q7s8DG+8uM5TjQlIVp+K2BnA58p1OucV77uReGouuZzYzvteTCACgai8dKmIwBcmTvaayTcCVsbG
LlDnvTDd4c6SzW+adpTL0vkb0QYGrSwI0S5yeauMZaw5Q3QY3Uz5O5oCdpqfwkPevWmd4XR4Yiq3
av4RjZ8cyZcb2IYuryQzjlfleaQA9YA6eL9XjuYeY8fo5mV+ynG6jYz+TBDjdFlRyKEACjZfHdAZ
SpaouDfV2xbzS2Iy7zlabZrMSivG9ToMRHVwc51CXzqLGzvLkWZcltP5Oqx0vEt85RtH5qb5rGQy
HtgUU7N09BuST/LVTS/vshclqJ6lm/+PrID33Rg/bIY+mQu8SXFr9vsaHkhs4yHeiTuFV/Dg6cW4
n1qqIfYBIEl/QK0UW54Hyxn8TsbkY+HyR5e284/VOTJuGJdRVDRUMxnAju1dBUC3HLpRrCwMJTi8
jaTN+xnVe3QlQB53gVwZGlkUk1LS/SYcq8MMxlhXmJTZjVtg6YJZrfdzS59erxvLV5n34m4w0cvC
810E/jRzqHjCpUQFUTQ+X37f/1B2sT++xO6n8gACYddEMtIGiWnnTu0mPq8oKG9+0pV05ojFvG5N
FX2Urwxd/k5OitsExi02OIIhiF2a7EnOFJSPoIR4Q9Dlk1xt5tGrX8CkYq0iToU4Qf9Q+iBdZus9
77m1GW9+S2AxdvJmEQFiBAnLZxiQffiKRcYXIHQA8BWAwukRQOau5Vbe9Q+7ncisxDIJk5oilvd4
OfjZKwbC55cmEBxxH9/K/jLZwt7k3BxbWzlY2f7PkC4Q+iwrEuNEpZFO+Awf1MzuEXwUN3uogvIO
TNSB8Jg5yT67bw/1C2rm2iHdtY51z6ej3nrhnv0WJsQni7UIYf5l1LTfAGDzR+VRvTMCCbRlyr2w
lzixaTPMr5Rnw7wJQvOYelElg4iydeOhdfSQCxLCcRd2ZrkcVdloBYihRN//rjrFbuhTyOIy4K02
8XRiArs2WZHedIhHS67Ix6idAROIgXrMf89/0U85+15MEDJA8qGKHfRKQDZcxM1Oz0eXEF5Ldquy
cyaHCTdDB3h/IDvS5B7QgC5gCN/E0Z6O4p6aBnBWUMYCH1HAcw5eCGCDjIpMVaGh3RjoyBJ4K/bl
7CZRGDtztHQc199YGUcq9dsa2ZdeSXEARur6vVvu2z3wJyQ7vUvvFXfZGV7yM8YVFhCvuU+9HLUs
yQvf5F3b4B5NvQiIZm0w7K5HI06UZVdgQd06L1WEX1SB8HF+nQj3jbN9e/4XfgzqOquilhLmdFAH
EvJTdStiqvkNHDHB8G1wF498mEBPgw3flQHvCqOf7sr9ybbdFxSIdQMYl0hb2z1Fm5SCbs9Hf95A
xjj/pkyEaTLBqHXt65uKjuwo7vCKV7offqNo2iUw1emNUuBdV/qxbzgVkMwncNEVftnY1VvrZE/W
aAOubn/9w/LUp0FkdeykqLHcQK/PHgyGgOZ120SyFQG8YVlik/BGLE+zrnIMfMuaMJ4Mth6A8uuX
w0ppLJdppaFgOZb3sxrdyDGPR2lLL0U3VHgRhSxjOwuYDk1KozV1Hz46+jFGY3wiz63rS4mOqmGl
ZLtGsqpdTiTetBdHNNtxiPJQ7CIsrPhE7I+iFp6EJP4lpe3tAmwNIw/y+buhd7y1xq1ov1LYYtKF
YhqVKSeQKoL9r8jB9679rM3UvW4um1nJWgzrplqVJuZkIYe/WfzhNjmEfuuNLkgTHX4ewNOJSQOq
ZtCyXoBORpLtDHE8JanmJkNnX1dqK7qvdWJck6ArU3QtdFq09p8+G+3YqJ2+KAJr6Dkl7U2NTBN7
ZuBRwHIfe1E2VpIPdaj7gwzQrqz1xU6404gYXNeI3oNsUMNu9X9imHsSbO3h1JkCCtjC4gxoJS0a
+PMGCZObx655nkoO7MZmwrYWSH1iFUaqtij0vobA0Znc7pGG7sTRgWAHWGKXohnxgC83new/DQ2R
vmpXAlNTrkiGRRi/nqo7cdJQz+kEr0iXU2lW/5TmcJwVbTfK+l8Zy0ow42fgmdOaAZN8Pkk7BwB+
jhgCebO9C7nvjs0ouZLEuFou61HblpCEl90zHarHfNZN8y76iiPjJghv/yZh/P0Rsa9yfqZJNabW
XEQGJpcnW86b70YHmF4hHzhPDd63Y/xNnJoUYNmQo8qRW34OxSkp8uciNnaRZn6KRRc6U/sXYw8Y
gPw/l7jYjBEKXBRkxGmKAnmah/SjnYw/30g8E8Ek3G0XFUmhwLmxeHYD4s/XKRffrzv2Zo9jrQYT
QNR4TMJFpgGklXZxbNyppL7vsnyfLADDkoj5i4TGL2loAX4nckamtwwSsF5g1zOBCiix4CRY3c+a
2YJsDOhms6eSVi+BBqgCpOq6llu5INY6cXcbGliP2JxMKZc0k6fY8InwIYuqq0jCY6EZQR7mh0mz
ONK2giVIEECVBmrey50py9JhDkJm+Kh0L+4yYtIIxgLyu7K/yQXxIRumn3NkcHKgDUIZA+PtFgAc
RVG63BOQBqtGxpgbqH+3+9zFVKTpFR/pnT6itD85lCCtq11BwGqry1u/2LqG1rIZS42LwRLGGbI1
43EGBrmkfRMWnqlunutKQdZUQyPXcgvnijqCH38rUTEAO/1LDqVuKZ9LaBs/Fd3BqlVS2uOR16Tb
MCKQQGLFSaaQZphXP49mIrrHXTTMho/ZmkARvhNBd1tNdCKsm3JBdTZCGoRZsq6iCQQSUnrgq+so
U8mcRYtq+IlGdrmcAkclc6r4h5yp9qB+pnKQFp/XnWTjG56JZL5hbVjAuiKK4Yd96I7diygsgSE8
Xhey4fKm+LUjgW4CfIS5ErRlJFKDBR5/GZob7Px/qqnIKefzRDC3wRjWS0la2fCFdHAlUrstj592
46Sw/oZXAGwBu+7suHiqgW9b7AUooX2mw0O0lI6hcwpIG9YGGRqWcVCFReOFOaik02rSdiEMoJuF
fWhFrmIms5tWehJEZmS6cpjx8AS2ZaLHo2GGSrwAJ+xkpVGnATKtuHyYBcWuDCAKaG+J+WMUeUus
GxaOy5MSHALqy1LYcXixboiey4aB6keC7lwBUAZVG57A03NPGuzeKeO3ZNYX26xaTgF2y0DA64rd
IwyKofPDHG1VWrM26pHpl92g/bOI9eKMgsaTsvEIwHrTbymMGZoDoPIaBVI6va5tU5JuVXO8G9q+
s6su+/NMAcLozJ1mAquWXQlRQAEFRRNUNRoMf6ZqssvignNsW9aBqpuqGthlhjD656uQRAo9HXMT
i2dW2Y8vIZgMHXmel7tRzwnIF0Drem+OSf8XmgFVTAX3KOKGxWLBAW+sUONyMMFWK2IuXJh6BWQP
TVgHfx6YVKSomJbURPwHE3BrM8w1KxlN39Tbm9YC2Kja8NKQrc0dC1jCmoa2CsULYo8wl9rKyBPa
d58dykW27NQ9ZQ6oAy7PCn2wME+2M1n0Nl19rtpcyimqIasRpAPIr7wijOxOe8lRac+kyVYbvEkl
ACqmXK4M+pC4Jpq5KeUhL4q2h2iierQGVgQqdpLxfJuQ49ltwJsw2LDMtarsAn4pDcmihjFUBRKn
UqDgpwJLA+RugGFxakDR/bGpfPFb0RwA9KzsHK9QiJXWLhJ4n2vdXeQKeDWxc13Exg1zJoKe8Orj
tTpW4UgEEYlwL8RAuiKCq0YzR8rmuVEm7f9VhAmEodGNEelFDWMFvT1iawfoE25rinYxHoyQc/Nv
ZG9nKjHxEHy2adg2UGmyCswYRfG9XA6PrdBmrhgRr81iVBRinRM+tl1upSPj14sqN2kLMGxfrrVD
N1avGQhJHSMsUdlvp/2kgMSjNrtjS/qdOKa7Sqs5+cjWtwR6goSHB1CSca+ef8t8UE0haitYZ05+
KrX40qigKtfF4u26zVx+TWDBAjYNEVrXgMnMfM0qsbJFphWMTOm8To72yVRigeMmxG6oniFE/7k4
ZD9wAbSxLq+cGPgAiyhWhq9ooT0jVk7lsuvCl3isnfjPF5ORNf4W9vWKXflDUTRohZt4X/S0wIuH
tiyGt30vBYIyhhzFLtODc1lMQUYcw0gASx7yRyF5Q1jZh5gGuX52lyZxLoJx7yLKcwJIN4gAHmFt
fcqjtiM85PrLBARCsFIrKhLWGi92NMcMTMND1yLB6hO3zzLQMt2UBm6e4ed1bS49+1wQ49ltTOQ6
KSCoRQWrFAa7X/4xs8qOF9kxu/tq/ue6vI0RhXOBjE9PIrLUFI0GtFiq2/CmPcWqUz1SDlOs94qD
Xdrx9/51Du3urnQsN/zuXv8BG4Mg5z+AeSrJzWgIWYwfMDrCHXItrxbtJJgOk9c7aJtFPs/+L5Pl
c4HU91f2H9ZzrkgTjlhcXqzqjSwx4MRe9Bk7j7B/RRG9NOOc8qYbfL130VXRVXZBXy50vdKMHlWM
qggMGcCklcY7R2rn54kCVYu+qf+VwfjBZEnlNJhQq/MmV3ITD4gbhkPbVG2Q/uSVeDe6vYjAWCVG
0o/odJFLZvht4GjDZ+tRITEbe7iZdtptbysB+LgBllbc5174OPHyhQ1HXItlu6+NodRCGFEtsye8
CNwB5IvpJDvAbAmuG+bGFXAmiQldmRCNxTRAwbk+FuaTEmItXHm1xAL4KX++k3V2mBf91TrJk7Rp
UFPLkn1YLSclb05a3PrXVdoIlWcqMbfaXMvx2M44PNzbdlce2kl1howLqk5PhrFECSvSeGeAjAjD
N4yDJcooAiBwoJaIKd+XIUgeOifcR5UdPfcHs8c6RGjTIXMURfvSMT+6w1+Ms+FEV7+BydiBRhST
yoLHWcVH0Ztu1Jyk6rVRVducA2HsA2C6Lstoj0BHDbkrY5sHvZLOpClVX6eAEcAJRIlwG6YR8JvH
fRbxRi42QF7PtGSTdas0rATcq7gtXPWALa0Ru5i6I4i28Cjuzbv0FkUOu/7iidXs4dg3PrmR3zB1
5vDHzTg6s5l8L2DEelzwW3KpcUZNsrvpOAPI4C9M+PfJqkyUw1z/2DcJgZQQSHXAoCX5scp4IyVb
l9LafFTGU6R4qFOTQBkk7++Sqx3poDqQ3GrdlnGg5uN1rTajGpqOYKEE3d4FvzARu67Kamg1xv3D
WIa3o6zt0qj6HCdgtl+XtRm5NQk5DPAZKGU6c+M3bTMKMdiWfPNGdnDZfwBVQy8f0Xmvd7ltPWhO
Adb6j2l0RI6aX6vbbGRAvQNrQyJqKxdYnr0lKBYovCC6dtJnulWbuuSYBJ0/vJNDfVTv0Q1FcMC+
tyseUTQTniMMoF8/gK2UR1r/CsaGMHvQdUaFX9FbtvhLchuH7KyXvnK11Cl3CsITeLBc0Z6POvhE
vsmRXXGwgTY6RdB+dRCMfaW1IGtVhp+Q7gG97mSHJFCCeNcGvEL7lmWtBTH5ZJLLQzvkEDShjl8a
vS2bdxOAbpKKa1dbYX8tirGrTunLIUMr3w8LDAM04UeX1ztzQKWiErxY6v3aEL+XvZzb05LuYivZ
X/+uG0nW2ZnSo1jldVgFMbsMhBJ+Br67vkAZmffG3wpxaw2Zi02sQr1pevrVQtXRpcauAHkccjfr
6Me/5iXM3aX0IjGHEWLoZp0OzPW42ptu70mgn8UAUOQPFSd53FYMFUEMJSA9ZScfLLCsFCBbQkps
pG5Z31fWhxF/Xv88G2MI1OZ/C2HUwmhFrQhYB0bLibiZcCt2duKF+9orG0e29r1j9nbp8ByApxpz
FU/YD5CMzIJUswPF6CAC9Fb8mcYprziybX7/p57FDj1oQznJXQRBFPqTKODUo0NjizN97z8yAIDi
xuVkqP+PQPZbJJOigqVVr030HwBZPHqyN7xY9FAjwwnvsQPhKoewdUsvfpC+N0+Ja94CEuz6N908
XDSbkf7jaYz+w7nLJREq/6RCk8MQQJY1RacJzFLizHt9b6z0wXRWchjXnkRFbYoqNn1B3+mHZd+A
kRksKlqGXmzXe3RAV6nt6Ik3f7jxGj+Tyzj8ELXd0PfoO2A3Dk+buAzqMneSKPaxWubJY+HKXff9
+plu2pEGFC9QdCGHZjsqbQHCYCWFriDQAz8M1gM7w78uYvNSWImgP2EVKfNkrIGcjA6H1E078Ncd
E1IfMyv38lJ9uy5qM5MC2tR/6jAmgn5G3HdUHboeJ0YPuhOLbrgnoCVN5RsN+6Yeb5Ns86utRDLW
0rQlSAu01PRzMvkquVPNX1Y720Q4LXkwZ39ckoRtrqQxNqJgOD2MGxxmmeQnEJHYKUlPE+FI2UBD
oWJM7OAYBro3bOUTuGu5NivoGNHnveylbi85TXqfOeoeG6PkFvPVTnpKHfnWzB5428lfS9XslQQw
L6SM0BSzH4ySUj8W+VSUMMoATG+4wffa21LSmQFKJ5Q5M6hDAc1LguTbvF9eqhjLJBrnfr+wWiC0
gXke5JmA+8CwMRPJU4wd5bWcCFgmQXk7VOYHLctOphS/WNHAe5FfeOGXMIq/gBcWhlwYhVPshU9F
nAn+FM1P4jK8d2H+et01eCKY+3AhPTB7tFTwZQEPRPK0NBon070Iz2iogLwbxXL0GC8JtxZUygcA
hgs+qFndJW78afhptipHj00pIOugdLkbDFMYZYxBt1kJflkmh34qboBYXthRxONX3zgvtJjxMQAr
L17SL0ltHBUyaXBeIOCr5mM7frv+QS6zcrxMZLTrTRlpEN5ijIVlppY3RWMIvpljor+T92YZutoI
1AYxsuf4EXZw6EzwJJq85ZMN3daS2Zq8UppC0yaQHPWWU4yN3Ue82cjLSHyu3Vd3ZxX106XMAduk
C19lmSlxx2mX+jSvjO7ryJeNQ+nw7s/LnA8yMUeOBzsuM0AdM9F/zoDNkramQPeWOi/qT7SFaUSA
ApaNl9ktfhRuVru8HuZGpDiTSv98pWk74x9Mmwh+i+GtWXyUZtVdBOz9N7zvtmH74Ns2gJQiARoG
gfFc0tBNZozBtyiwisza5wsBEFYBtEOZx9i8ZSBAhAJSHxCP0PVmHoyNUKZoqJdREMLbvHIpZNvI
Zo4DbAtRgeUBvKFLaA0DHPKmVAObtCS5R4AYLnKxoenb+uwigUGgLqhjTgWZqcayefRTXlU1eAmD
6t+VDkqsKgLeAkt0mKlLfN7NRV32mjzmrS+A1FhTe8iTSNr4ZVE4BV6/ErYhxcZLxK6yu7yIbdKX
nNT4IgkBpC/FyaXD5PhkbBqnDVonzsMEnNcJ8AO9qtwRScXgbnmPLNJo4AkNp6jwNe91riueb7BE
TTeAHHYBHma1FSgV0gFUAKW8t5bkYdafSIz/nTpbLUG2OEq7FJ2cpS7e8wkd/bF2S7LgdsCaS5iB
Ca6wDTHCr5VEp8h+qWITLKbhWHJ8qqv2jbQzsAytm0gcniQr0+1RHEV7GuddkZBHbTI8UFI7vRHt
eXH5Yv4CIJ+48bEyDy+TgF167mbSqA6qIo1xgGmT/qT1ehlEc5N6M1BaHDItBsAPlSH6JUZqN3hL
1+eFDcDO8iOVQRxGhLqwi7DN943cxrvZxGZ/20nPpBzAl2NWsTdhzQYNczAHVjnQZiesXPtKWQWa
1PyqxubJnNu3ouieB5Xc47REJ4sU0x7M6q6zWhFjEplfjOJxMIDAV8SJ24ix8qxFc+lhJXk3dxZ+
M6pKsYDF5gWUlxMBVY5SxJWNa+hZJkPqphrRbCurMTwwomZcJTtlnryJ5LsuHiU3AvNxkWunQoxT
26pFIMXrw+KIWtvtFpSB3aEqXuYl31tdbfqDVYFXc2piD3xanhy2XmfVjxYmcsoJ0UmLgZXVGLdt
FN3pJH+ztLG7k8pCpauVo4eM4ls1Le0+HMwfoYC/Cu2qEnTWL1I0eWJPPKX8nLroqHZKaqttSzeo
s/akhXmK2oT1Ls+5W0VL4xu1VNxIfRU7MslOcoiOXs8bZb0M9rANcIrS7XRJuSC4jBcjSay+iQNd
0U+pdGtKWTBGaNNPnD0KjiC29SQRjNEJVFBcPy86+I7hXH9BFAZTR36DNAQws5iOZXKQuu4TILWS
GHvh1o25gAi60V6u+9NlaDoTwSrSSJneaRW8qRTUfR+DbEpBNSYzP6XSeiUTCrIGWKiuy7y8Ws5l
Mh5czAYRQ5DoBnWvlbaZNk/i2HMC4JYMzHnqpo5OqKqwUSJrC3Oaxwo4VOZyg/T6oC4TD/308j7B
BbaSwdwncdSWmDKu4yA36uNcg5okjd1FDPpusIWxtqUwCcSycK+f3mWaAal4eoErAhHwAqe3mDQS
NeCJDRZjN0aJE+dBqHxcl3G5PYaegIHZL0mSLQzUsQ2cJRyXNGowEvsvchkQoUp0BJRgPOWH3Jl4
taMNd6KzuMgzwOqFRIB5YUVlE6lCLcRBr8q7ODScDANmo265U5JzDOOyfgSd1rKYp5YRqakW1lES
yBpY4nq3RhaKPV2s/BHkv9ovugaVB+nIeX9tONqZWMaXgS0u9SRKksBCD0GbdBvw6U57vyiVY7bf
UoWH2LiR4p/p+VUwXCW+8gz8epXqCUrJ2SkeKdgxIDjptpdpC78wCBBwjGbDMtcqsj43xELSlhkk
lu8zxbuS3NIXvEW9wXYjAETcYd8GivXKK/FsuPqZWMYNx5kYqdFBbG2Aejlyyp6Hjc2TwCTcrZKV
UtVDggja5szcLe2fQ7CdW6VMf8Lqa4Vm3tQT8O6DrrUXTFGUvvVIDu2REm9NNzMgxDgfi54KkyCe
nRrzWqmLqi5aEQLnYPI1vwvaf6QHHZhiBSDRZM5c1kakPBPGPMKEOgOMXgRhNNEf6Lq4bxz6P19+
Zw6RCSNGrlcGURBGxuWutdTdOCw7zrHxbJyJHvoszFqdQpPeBeAFtsFJfxthY6ZxwanzKAIgvVVs
rfJDlD04oum1eO2LMRFEUvKwMVuIHg+WrVKkATCYATnPSw886+DEY4VZ2ozbXm+HDsFqnLzIst5L
sXdDYoDemLumuelbgKrEy5mufrCP2SXT1GRQY/Q8hTuxeBQxesU5t01LN/EMwj+wQvaZiQunLqcs
TwI10GdbBb4oKg5PykFzyAsfzGhTn5U0+mtWjqwoAASWwxQGIj3qRoZyEQ+BYfPjrCQw0SjLBT0U
MCQUgA8hxARz7o7LcKujZF8v88v1w9t0XDTo6UMLE7bsMkkUiyCS7SELdY9psudkmW/zsa5+mYsS
OkUY/hDFQdnV8TTehVPJa+NezidQj8binWxglwXiGY/uQVfWlWqBKFU74mwvpwYg0k7VoGik3DSa
J3zMAJuR3TpIeQTQWznQmWzG1THK/D+kfWeP5LrR9S8SoEBJ1FeFVndP3DAb5ouwd4Nyzvr17+H6
vV41m2g+O7ZhGPAYt5pUsVisOnXOEpdKxXKg7tToII6cXP0j46TtiFs+yZqTgvrY5Vq58z2b62jg
aZ5CXvs/nDO/YXuZ7c6HFa07iC9g3GV50+n47w4Db3zprykx2yaNsEr9HXikz5Y3Rb7iaaETdueu
9mRJgih+wgjqY5h3AeKEc17c051ZYvw2nPv3Jj1vSXd01OJ022uvRzbhNtC5NgxojkABhxfy27Jo
RQ0hT0ObNWHUtrtbzQ2kwiiEeAYEpVp0MFyLJP90q657ijl+HqPyQ5Otz0u1PrYk9eOm/G5lChpF
sax7w3yWj+P7H8dHCBDGob+OCEHAdtaeGeNn1QS55tOn1WeIovEOj+TcdjFXIiuBCbNfA91CU8MI
JOTROCdzhsppNA0Hehjd/8iiTbYbk88D3vWuHRrBejSj4xSfpeVf9mWvlo1yJYV4KcVJ5o4yGeK5
qssOX94D22l6bBGGB7e+7++RB78Fg8Z8AJKzGqY94Qn8oF8HPl811WAPQjduXiUP+bY89Msme08I
17Wzw2VupjWtq1lDPif9tPjgMQ1TFp36L+a75XczWlU9iXfLLHKpm7HEbV5mCBSodHlqUAD7BouM
wE0FUWsRGh//R4Nc+lYMnQUKR2yl+m7wu4+AofxM/Dpz69P4EQwHQNhIopLoEt1/O85X2nykWZ3B
oK4/rBr1zGEObq9JGId2X40L7l2LIkRsNWlo2Y+t+qTjqCvxz9s2DNHtadiGCqUvzKjgaXsZW7VO
GRU9a9Mwwcix6TabGXvWsk3BomcgS8oJSpHmrJ0p1Kzcqk81v0T1ypus3vLSZlq8ipF325FNMH/Y
mX6mV+0z2AWX52iNvwAyZgQ4UR9VKzL8uEog8D5balBVffah120tJHVhuYq+xC70xFXPANFAh3cM
ir7t6BYYavcwqdkGhWKDL8ocp8DsIcdI9ZJApAYlxxcrotaH25tyzUTIziWTi1MRCQAF4CLQUBRp
nJojiwO1azgQuXI/KQcM1+sewFRg/j/qH8r5DnyvB/UICTb0137JgpHw6//5DXx+i06UA+auIQ3x
tDuRXv9K6+FXTWxZGUXoxxgZUlkVHpcd78dVTKzRmdhaVZCS9m6Zu2PuJocUz2HVrzVXydy/pgDD
BqPVgKsPatvokLLF7zNQy+nmnsxpqMWtT9DAdOLg9jcU3WCE9Z4AQsAFy4fyus16u6FYFt1Cq/lQ
T6nXTYB3m/eaHsuiHbsO+Xtjb4w7qVtrg8XegLHOX0FOngZN8c7xhmALsiCvT2n/vxrkHNSh9dyB
GZR9NOAbALnLf07IwaAAC2Lq+vPtrRR5yG51lEu/6o7kndaxrQQMvzBGTzU6yYJE7wU05DHujtYT
7l7OH/KldfRs3JAMmZZXtMq3YjO9demCaehkw+fCJJaJh6EIj5Rd42tAUadHGEyHsX83L84fbW+a
/egJEqWH+dj4UyqpLgj3cGeTS6jabXAiu4JNsGq5Vd672iy7c5mTXTnhzoRxeaa0VjPqcVRR2poT
Xy8h8NKe7QpilPnLhp5RhSz9tl8INxL3EzpdrJ1x9S5ektoYh3ZJQ+W4okN1rD4yXqE8VPA2GL34
a+1XocwZpUbZTu9CR5VqCaaZYZSEjuGZo0daRnn3mzF/Tl218zsAjo6yR4HIQyHvCfUIkM0ZhEcU
ET0dN63SsVbURZOqfWnS+MwyNjB/S7ZVFPn3prhoAu3GsW5rA76SH6qTHmzH5q5rztnnDUQu2ksP
klTQ98lACMK3pA1tDmBwQJMDuP3lxjpaWumZTpFB9TZ1baMGe/NovaQO9A+aFLDy8YEYDSCN02Op
ase17l+TLJOlqqK4zSR8cTvYYAnhb4YqiQsjMiz8ijB66D8tH8t38OZTfT+d1UOF1F/1S1+RQjCu
Z4VxI+3tcvkjWYvYylg3ITtFIahqj/TEsP3qvX6M3nA17U1xG61TisnrykY2np+XdfLNUfO2Glcu
hQTuqknc6Xc44+PC3hznTg5UZGiZYmVNjUe7kbrJdxCrVrgzcMFb94wdCCIT4MzO7rJ3BmZtoE/W
yfBp1+qG3P5yN1beNiuZCvyK0XTBPtDdgzMxtJ5xk2BaNIWouNcF7cnowDua+wp4WBVXWscT5nW7
reBhS4U+pXPa4Ecwylym57AGCjgyy5/dPSMsZ2RNXnMHBbXOtalnfMIvydxo9W8fcNFdsP8VXMqN
AFOivcO2YtP9SQOghMqSOhbrb3zz32d9HyQBcGgGDSbWc/JRDyBE55qBGULi3P2/qMEIVwQ6BGD2
8G+db8U5o2XFS47QUaf2ySqdF1MhkiUJg+LOBHeBVgMk2sEViaCo1T4DFZgm9EhWVXanMT+82jkw
L5msnnitwpERJVaLBYez+2JBX/mxf29/+c/1Yr5qr8Y7UCCeahTZfPWYvKzSK1W4zJ157narDdD1
Wj3Ms1lEy2vDpb9jfakVyuklAKynGbjuZ5kSs8wq+/vOXUZgxsATDKsqZvlJ+t1WPkdGIcnxhDc3
wMCYqaDQigV7wKWVwcn6onWU/6xtSIO6d81jHExufg/+4QkgFdRIZW0C8bX2x6rJZa+0r+OZ2rAK
GFCglbZ2n6bluabDezUGaQGtPDUv71nnQBuA081qvH80ZyLv33Dodz+DO/TbrNXagpp4GOuq2+GB
RWTs/cJDaIN5EDOsDAbMXSup0iooR2RZ2CRjoI6rN2tE8gmFfrIzwV0ldqfT0aBJFmo1AUll/c3q
4hJFiTV8y2YxbigUwCDuxvljbpkdbZgdClKXNUFQ/mvuVHYd2X8scNd9RoqyGac4C5FnwQEBYPE6
PfupJvTl9lKEW0ZN9Dls4AevNFTmlo4RrcosJObwQhLQ/Y/NhyGWqgez+HcVt/CWxsAYztaVYMRE
upFOZpWhXDDeOwDxeW0cvxsmqCLXn42hUN3I2XzwoQR9itdHEkM2Jpe2iEWrBa6JjYFgMhLAk8sj
3lFzI11RwAdtc7tr7RpD1KTLyl9Lr5Vhm9QA6nUFDapuMlxWePG6Rm3vkrTpn5vWTILJeUTwcJ1x
yk+3P4ToeFDLxjMFzFzXPNEDqhz52DUZsAb5MVJKH3AH2eVx/UiguKIYnSXuQki9cUewblFWKmMN
iB5kWpvurpubn5Ug9YDb7AI2Kdp5k+nPx78vFl0a5g5mUSQbjRc1CRdoS3Z6ElICCa9RkV0U7J9z
6WWXdrjvW1lkzbfMANoLxFJR+50m0EMcUz8pYpcMs9uUkrB5PUeC07/bUh4iYo5qDAYJbKmKjrx1
Z0QPCz2C7NxnxOY2aoCp29df9eKgzL7hNSjSy5z62nEufwEXue25HzcSY0+NiUDgeQaUGVSUf+2d
l0bY8d7dwN3a9208Ypmrk3n52nqOJnlZ6cz5rr+diZIHmFBNBKNLE1vRjKtBtiRsf9EQsKUG46AQ
lNIMl7wa36d7hhRwAvNV/9H9MnvXfhgAdg/Xp9FXwoK19vzbB/I6VrAl//k9XAjuDHA0GhF+z6Zp
/jBE7mi9n2T1bUEzCVYMA20WCrpZky/lJnQgGPmD2OPsGSRQbb9fXQZdSQ7VUW3eQa7OhKhf8lPm
NYK848IwX78djGwAUQMM62FzasCDhoYL1EKZPOL/YXDhOvwDbqeBSgXzvog7/DKnul4xnINuormi
LzeVTyghvGJmKATGNZj1+LF0ynC16tLVp/IlrYpg1Ukn+aKikwKdS7Ti0WpHHYHzMLVTy5iuOClk
A2p3TkYgJ2vQ+t72G1GQ3Vvh/GZW+jFeKazMmzK5sap2nj3QMzAAqQuuYktiTrYoLqYvSwXA2MhC
nlVa7mSDdSibP99ekugoAPXhgCgMfUCbL1ZH4HYEzppg45wUM9N1vQVJgbxkM1RZXVy4HNs2MZZn
QdmWjwKJU+VGrDuAH1v0blYISkmRpNYpCjRIrv5rgvtADaDaa9vYSaglZtjHA3Tqp8QfnfZdv+mv
mj7IOsZCjwBDGORI0cLAvXsZ2eALlqYoEe6I5TW1D2XxzzhobrW85ZZlTGT/2uGCdF1GgzK3wG41
FNpQ5gera/01l1FIC0PW3gxXyJ0A7h/MHssB3J9ptiko2XgAWkCuu4dabQnSp6DI/RbStRJfF/rh
boHMeXa3kKZUAI6psLyZKVD7i2vP3+gow1aL/ANFVDg1JrFBLsWdqNxMFRDCA7mlNDZS/HX7qUAa
HSD9tPFnvU39pe1/3D5gIg+BLi7jR/2NSuK2tDMh2pHnwDP0CihY8tgblh9t/E0p0uC2IdEO7g1x
O2iMSYeRB8Rhp3EUl1qAetbxr76dnm/bEe4hxV1OHUbAwrdthyZqMRwHjMqiAikGXITaM3JoII/K
dzaUhG5bE65qZ41z/LW02zGJAcApWs1NlPupwUicmf6PVriPFFdK3LQrMAPWinnMsvGH6f2opP7t
tQhdATLQeCL/fgBy3odOeLbOOqyM9c+8fBxI6umL5kb1IFmOzBCXk1sAUCtobOETgemoQ6FziRqX
mE92X0osMafiMzucpP8uicvKC2WonTkBUGDETLNunbL0w+09E6X9fwzghr+MC2VJrbzsmAF0robi
pZwjdOcABchfuiR2rUK2d8LsCRnb7/4tYJf8jWiVupOSCRVFgpA0u3rlwN1Wq6u/lnlkAmVnbf3n
WEsdy7XXefT1YooPRVygsGKQKAUgTS3i8+1dEJ0CPOMNEwVOyAnwMkBVF+fKVq0opKvdD3tV5s9R
rI/3a5sWEh8Vne6dJV71xxi0xZlYY03DDRMbmFDuPBDdHlbrBBz5G4I+m9xhbS0EZR6E1FSdZWHe
D8XbCdX/yfmFF+xXtdwkajXCT7q3w4XGJu8mqm6wgw6dDphkerb8+n4pXCTgkCCR0SYJv9ZuWezv
u7usNNLFjmoT0aTr72p1+VCsRy1dJT4hOuT7RbG/76xkqVHqpCQoSy9QE9Iml83YzKBYLol2uO1+
MlN84MLQX1Ou6EASbZ4xkJHfRVr8TKzhgz0RWZNcFFL26+KCVwsJHh2CAGkYqe0R1aRA2qOQWeCC
lr3963azaZyWIvIg+fvp9o6JwtafRWBI/vLjaAR5Z6FoAKENENgc84cStKuTU7itM3oO+AUyTJHf
Nik8uf/1OmCHLk06tpPpmYp9U+oaYmcALmk9mOUOVofey1BJMu3bPo7Wy6U106hTcFDDGoL3oVh/
WlN9ribZ9SJyPFAMYGIVc+PWFRrKJHGNgiyr2zcjCuTmULr5uvqmtd3TrrEksU9ijX8311kFbfoZ
lVmmhn6O+m72waleuuqEwV1rJZvki4n8EGkh3kIoiqA+x2UdKSL6qBRYXWP+sMlr1n277RGCzjIm
x0E2gaILyrIW7xIbcvm8oKzyb5qHqQFJXF/7s9JCTjfVH206GwDVmN+Hvo+Dzs5+TpOs9CNe4p9f
wLnJQDtrViv8ggRs5a5j1y9J1Es+m8gV0XewoEIg4upPSKo6kZ5moRkDnU1KFDqNGeFwgsXbGyq0
BEYVKJ/j0roCrE1jo+eJjeYAGrnvdJ2i6aj/iPLscNsMiz9cUgVJNeCDMKiL1yyfgXQUWWLqtKgX
V9XkFiuILnpV/Wqn+kuppe/mJT8O09Sh/KnIoKW/X0C3bHPRl7EorkoP27lNtic1MzFqWBlp/H7o
pvVDYeXxXRMrULpuy9WroUbynBnqBpb/aGvQuTa0czeaHV7AI2qkUR35m2P04LUbZT09QbjDJqGm
jmecBU4V7pI1kd6mSztkYWpQf6W9V4Bnqt6+mat1X6eDpEgqCA0X1tjfd5dtEmVWi2OShWDhDxxj
dbPMdCvzS0kiiSWBj4ErmNHpYIjfukI2WZvi5NEwZmEbFf6w/CyodpdpsvENwbm0wbeAfiibYr3C
FCVVAoLJPs/CdSq8lr5sqNnfdmKZBc6Rihq6mW2LnqDdUi/p/onWv38ZgN8GQF1imniM8nI4laW2
rdZiCQMtH5QEr+ueRpi6ma2nbgQ1g5VDazQh4e1lCRwBmFHQfkBDxga1ERezTXR0h6KGI8TTlARW
Os0nbXBszxj7OsArQJa7irZRQ20OIwFM94e/I6IBfeM6gTvEYOKNouF7if+r5FMJXM7e22C/Yefc
KZgGRjp32Ml5eMDT6Nnul3NV65LRDtHWYa6CTbcD4HDFg10rc2fH9pyFY0Gg/r3SY6SjhzI25E6x
s8a7/aGEG6c7aH9ifA4TDlzOqjhNXpvqkqHaOFVut9DT0oIL4rYR4ZIwPw9uChAtXTUdE9VBLWTQ
s1CNhn/U5JeulO5UDf6iWW/wOzBSs16uQTACzi0nGiYHghIr+t9z/epYkU8V7XVVKXjUlu+3FyXc
OUuFFcjfQKyIS4/JRhuzsA3ccrRizAdg74ySTJc4nXDrABiAX4NZF4WkS6ebNDsqndaCYxf95PXz
Rt2tM3xbbc7sEjr+/ZpAFIEuOJYFbhTutkhot2Z1NKHmR5uzqTTPUZ+83DYh6hfaextsxbtj1OhO
t5ECNtSUlF/MUmu8qCgwg2IO8RPqWMuDMWogujYi04OSgOI3plO6rGXsxtCceugwqnVnDEN5RyfE
rXG0yBnFWuWsdo4MCCj6xpgcJJhyAkUD3t6Xv7XcdKtsUpwOPUq/NomZB/1I1zd84r0R/dJIaqPy
WWHGLJwwfGHT0i/x36UKbJP514QjmJbYLYeLysAbFG1sILRQ4PdSI/WavArsPkKZ6KvkK7MfzSVI
MGWDtRRgFwDmuNOh95k6WWCeDMHV0p0nWj4StN09s+pUbzGj6b6gZuNBcdQCiaiynZYtJe+bJKbH
Zdo0iVuLMnxM0KCjgpsBRW0es5qm87aulpqFFfnRVmcVbLv1OAdQ1/QNDDZUYMDtkpORWv6gGP7t
rRBdGyhq6+AtUyH/yF+Faa8kdmsj+GUVFNsXjFLE6nFpF0mMZYkCv+F7M8yVd8cKDTaSKTrMpIrp
pqiyjdO7ykBu3IRN3Lpz9ZbrEJxQIC9B05ZpNlwazHV7I8i3cU8hAV5B04RnUrv8uL15ogPIBBaB
ScOoIQT3Lo3oUbMgO4KRKCOll3a68eQoMf1y24rwE6E5y+jSmSoLF/YK4KrLYcXeaTMIqUoI9Iyx
F0lnKGRmuMhXQZpw7WrcGJG2+hG6RUjODy2ZJA4n9ATdZLqxNkROf3N67DwhGu1yIBnMgHVrDowp
mgE26xYPUkCpn+fg7FXNtXyetKw63N5H4dfaWWZ/31k24taeICaLpHwxUEPEx/PHdZQYEe/in+Vx
H8uhMyrHmH0LYyXy4vjDFC/uWM6SoCyzwn0rZS6JXrOlzGp5X5VgZyLGmQmS394xmRnOv7uBGs26
wcy0fm609ZT3jYvXrCT+sX/KVWwwcILwENAootDldzHH2dj02AT0zMwe6sn0quZTbS4BFGvd2JAY
Ey4JtKoI+jqk+q6gxhh3LxAG8TRGgJ8c4nd16Py1/g17U+yMcHdmkc0phpCwoqpfvmHSMygM5e/L
ThcmuMuyWdt2MWOKtywUmtaiDtZ2Dd7w9Xer4M7LkrYptMmQ3I1TBiTGGH/MUrv25qZ9uW2IfeAr
B9gZYt9sdzAtfVzJuOGbAB/23h5Vr+20UMvoq2KC4iwDIQ2Ed9wtdSRvGZEvMFFKBtTGvCYfvjFz
11F7ibJwSa3Y7Zq6Oi1Z/Gvu1Erytdh55Fe4t8SC4m6FXVv1aAzB0rTW52Yw3uuVGtirGnSW+f72
ZsoWxZ2mJGv0uFphCkDO+K6OJx2E83R5Zwx0k0QhUSjfrepqsG+c0j5HxTosjCZIhuS8Fgsm/LR6
dNds8wCrgMCx/u72+kTOsjfKJb1tX3Rl0sLxo9X28PTwlP5jUb7PCCAia3dvkzbo1R+3bf4e7Ljx
/Sh3oC3FUjcb0Lpwy3sfXz4AwdYrSvSPG9i3XTujdwD+B41Vg80rlixYFB4xVoUswyRAZ/HXvxIv
Ft49OB3Oqn+zY/1jYdhhva2bP3dOi3tslRwL4Rtob5G7XQiQOVvNtng6NKd+OID9D/jIoLx3ugPF
gA05jr2nvbRfiyA92Kfbey10KuCzmAQ6GHN4gFGU9mPUNgmQg/r2Q2sgd7gUw5nR9SUZCOcwMVi7
lW5LOiHCAwr4FAaYIUh4BQFabBP96C7LwwyT4si6s84dRsPPjPU4lLN04JeFzit/2pnj/Ckd6qZC
5piHbUV8s6THydYe4xpMWKX+DDKYxDWr9pBnr62q38fG8EWt6M8yTQ5lv0nihWCsAsgMKFEDI0aJ
eVWCAzIDDQUdGn+dX37SDkYJcCzkBjA00lXBG7WTcD/uTXIOZjUjdaCVlId5P7hlQX2MRrozrSWP
DmEotKArYKPCeE3E0ozJqEYK/FhrAWeHJgx4AXJHBm4Rns+dFe6apHMJ5eIKVlAy80FxFtTDk0r/
6ePl3MjGG4V+AxwqxCHAsntF+mJkDSFpizhkFSVAVstr3MgQr8LztzPBuaZWtxYKILg/kPpnzxN4
Trw+Wa1DFRsYtDMrsGaW1J/q1vz19wcfA9xYGnA1gvnROFOcTsOkwzqBKiIdVrhGlNgY5kuDxum3
QB9j3Wum0b9tV/T9MMXtIGHD8+pq+KyvwFhoKijOml38OM7jN30eP0Ja1nb1RX3Z+urHbXsir9zb
4zc4okrejuh5DF39haoDmMKbH02nfLptRuQqDtiB8C/UNq+mpSBrXK1Kh0KWpbcruHu7T0v2lswd
vErobwEUfj1nM1kj7UdlwTMkUj02MUDm4ZCNB60HYmmUtSGFGwd8JrpFYH+4GlEp7Q01HQ31odkC
zSJxPk+lfsZIqCRXE/rDHzM8eAZneezWFmZyiJNNET4PAJPriJun8KrkLeU1Z2eNS2ecTUf42OB9
OTpF+nIaVAwoR6e2/XzbHWSr4rxOLZROd3R4nYp39TgBMdN8BbOzO2BoeKkU97Y1yafiMUEQItQX
x2F7GJmHWdOAdgUYNJO4uCgVZGLFaLvDyQnPnDavShOZM9yPgm3LzQyrBeCpLFgBLcFsrqKQUNEg
djiCXuZOs5bpcHuVluAW39vnsvpMVdSqyVH+qZvmlBp3EAj1krnwokyCfZIZ4nL6OQLFdwcZztAa
+0fFoiFgFugm0x9VVMqGkMS2QLxr6MjBrnpV1ETgUCgW1dbNT0goYPK3jGpXU4ZPtGpk0GthlGI0
v//fGvv77mHk5OOqGOuGckmzPM9j9qr1jWTzhL64M8H+vjOxRUWDhAomWjwN7FirPWccjlpkvQH9
bGPgEB1fAGqvgRqxEwGB2hO8TNLPZgXuStCdTGkqOVoC0lsKM6YKfjPEjesOnGnPNO5QQDOhDrlh
jrm0vA5vgwc1chSoUWVasCZJ7UfNBGb0tErOmdlDaQ8zy4eZRvM3ndaTpHQvfDLsfhTPsV2DxmPN
KCpFWn4oTtqheTbu+wfURMMsA1GY+gWyvO/qD+ux8mRFKlHCsjfNRVBTj5apM2C6jeKw77/T8Sml
BbifSm/RqNsYhiStFIbSPx+AV691ViO1s5IVSifd77vvpKbeMAJQn9+rRPbGFh7HnTGuzrOY6L6j
MoweT1tj9g9akfWMQrb6tVJkqnhCU47mYPTGgewS34aw9NyoSIp6z7L2v8oBM4eWkb+OWX1fQkLy
cDt2Ck8lJJZU9tpi8KnLU6kZ+gZtMaSZcT7dqeAHqSf7SznJqOsEZigGikBP5Thgw+NLPAp1kq2J
0eiBWuPzGA9P2tI/ZozW5vZyBHEM7U9UMJleA2slXy7HyrRO1SJEzWr+CY0J11wz/7YF4UpQV0b/
WEf7mJ/QsgsSaQuIvcN+UxfPbozYzbTma7UoseTTCPybQpf1X0s8gm4cNjsyYvh310yuBThgShzX
WU59+tGB3MTtZYmNgapFxeahEcf+vovOjWa3k1HA6eb4YVAh6Qv0x5bNbrbF0J8uw9vWRIUcClEl
sJACbsLYMy/NmemoJmuCYgqxIOIdz1CdJ8ZyigCQRosqVGst9aFShx4VOmYYQctfb/8AwRnDiDWc
EekKcAB847FH4h9nJM5DMk9f4lkrwQX04GgPqSoTnxVuLF7ZrLGomkBQXK50JtoWG7ECAICjN4ca
l0aATvUp0jBPWEIleYIM7u21CT2UotXN8O36lQRM0tld2bLHqZ2pLv4fHumLoCpsiceIzaBTCVYJ
nX3Ly4UZnTXY4FdFvaLPa6+a1W8bzvTcK8Wb1sPaVEyKBUCrS0MxHQagT9i3Mu8Uy/nQ55vbR+P3
27smjBwOtIFRenJsVKEvreDLZfnWwopax6+NA1mavv5w24TY63c2uES1iMlsGGOah3qfgoU1esw1
5eMylhiT6bbvlFTg+G6Jb/XRU2VGP29bFzoinjgEL3sD47rse+5OuNpVEdFaGG8bB/KxevsrziPN
zbUlcxHVFA98Td9umxTv6R+T7BTuTHa6svRkQHkNPwmpaw5OyrZOPr/FCCVwdVSzMIt2aWQjtTYP
pMjBEFgOXqxP0D5N9Y+3jQieOAAk/THCVrpbCZnxV8zO5Mgpi+NsoBxnVnhbbxUusjHAoEBQR/FR
WReJXdEOgqkcfBPgWcTYG7c4XcGgW6ogac7nuH7pnaI9WHSoTrdXJ7IC1lpM+6rgEL2aQlunFLUP
p85D27ACxVmfNC2XFHZF0QIGEPHZEOwV+DxRx16x2yoPG4ZdThsFHKGW/UlrdU0SLkShHQMwyJxY
Nnr1GrUjzGvbXYvCtVn5KpBQRqS68eSAAlMWmURvANBk/LHFHWjQzJnVmMJWWVuRt1jQtdE2TKRB
jlK1jsZcvpJ2O4xrG8R69M5Rc8NddC1sUxlsW/QF9z+Ei5E9TcA2N+OHtBsEApLUbVsZpdJtE1fD
YwoZ+yEpYYKCz5nQDAgzyaUseEHsdtPkcVSa4wwYmoUFQ62gVrIUEJyJvKiZA3ACBAyv4Cvx6N32
fVFYZKUz3GJM5pQHs23FEoGkr0HcTwrQU9NsdVUr/2zMQCWoeu4OxmAFt02KzsLeJBcWh0ghoHHu
4DVkOqIT6ek6hv1lKD2ZFe5CaxrFsBW2m3nxuc0+RcpDM0qe9GKX+LN3nPvHRQlNGQITdZ37Zpx4
vSWxIFsE59dxs0Yk3WDBJqlbjYsLMTF/lIE0hVbQ0WNDAipTlb6M7m2VFUOrwkqxPVtpHegpIkba
HW9/dhG+DDMICOJAKOEC5jMmhMAesXFCImN1h9TUfXCSfMH/FDhpe6KD+VEbVp863XcVs8felLxh
8JFi+gfcXagTm7ixLpeZ9JuRZ8qIGEw0iLHVfjpWQdd2sr6lMAJjvBIcRjobmOE8z6xXtTOHGedY
AYS3nMx/pj7FIEkO8b88QTVmHd+rtXMkqvI02NnZ0PNnu1sLN821z1uv3K1Ee5xMRbL/oq9soiTE
HqFgpOSXr+DRAXybhp9Fq3On0o9FVX+qqu50+zOLDgVebWAsxksXZB7c6pUBeEaqmMiLnXZxsxaz
VkCgylhXRHu8t8IdvUTP5wmTNXk4pC91elayJlD6n7XTSOhmhKvBNwQQHkXIK7YZpy+7zcntPHSQ
QPrmVOdfM62wJcdcbAWFNBaBgbDj0pxKb7a8KSMo6Gl1OBp9ODSj5LOIhnEoRrdQ6MAJhFYb5/1m
2ps0zvDCZZR8znEAxfNyip1ACZLP9Im6utsqPpSkpVqgwnO/s8x3MtS6r62ZFXSyk/qpOkxHjPhD
w4feKb6M2kK4kSZF/84GjJ7wcxzRlE7ltsCUjtJKV24YVnsDOwyuWw0VVuDZLcJfmGlZjdk2IRV2
oqek+1yU32+fH9GFzKYMIAoHXNhVyjtXbD42xaOhmFC7nV/jTgFKVXW3Df8B8dpta6KgsLfGNnSX
2JfbGplmgxZ4nVkWIlBt6k+N1kfP9pg4kueQ2BYE9TDGiV4gn9+oS6qtzYKd6yFUDvEyN+s/RTIx
NpEHYKwEr1iUAJD/cs/ytpnzTWuQaAPgCU6tsv0yKakiSZrERhzCxrhsjJtzZ6nfOrC8mchgAMn1
1v5rM3y6/VlEaAh2Rv+18Pspvfsu2WzbkW7jSlbPM3Tf74lXnuMz47JH7qy7qlt5sh6IMJvf2+S2
biYlGIsn2GSCW/P7qnKV9xi8C6ugeegrNz7IgjjbJg5+crFI/dL57KpyRoXlHbiYPUWLkWz+o4HE
QptGTwEpUjpaQSxrYkmXyQXbMe5RaSD4eErsF45bnZhO1Zz5kEJ0whi0vW/dWkzg4VTDKa/AU02L
0dxYg83Op4lnHAy/oSBKdkFUFmp4Ox+SQEYcILoh0f75r0n2950H6Q2QpZbeY3N78zgQoIjipgpJ
0b1vMUMieXQK1KMohDfwiEA7CDOAfOAd1qwlW47cqg/AO508Gn5vHcYQuR7Yp03tAelreyja+9SX
OZEoqmDG0WZitJjF4QvSIyOLx4h1HmqR7Vbz97R/mKRhUnDgoSeN6xkDEhrAptyBtwlugj5b8PhL
3mX0Iy1lr3bBKvYG+MZVrtctcGjIGcv+kGzEy+kDuniSryQ24oBFDqV70GZxqVmmYd64jFUEleJx
pp/q5D6yv94OXKKNwuSIDhi1jrk83kSeTTbJKmR/SbmhussGdapYyi8suCOdvRUu+1MK5J5TZDHc
Gphctkr70FC992Kq9N5iKHdLIVN2EG0dxGChwmGiWwR2ncvTtCgFyLISBw8xm3xqs6SHeJejeXYW
Hd6wgUACwwTeKlf3V2ROFTQ/4iLs7eEFcx2/dFTLb5sQRAbGsIcODvJAFNY4Z876bYxqmhUQwviR
2cigm9Cs/oGSieSWZP8cLrw7MAKcJhpr19PHmZnpcV0VRahpQKfWKvpR6jL3d2U9em2+la6jFWAw
X0fLtSD2IHH2a08EihJ4VQ0jjhBA4z3RTjDc2HTYSPC1BJNheom9SB4H1xsJE3iyYmAJXYCrgalV
2ay6o3kRqihz+XkHOfCofi1a+sGx9eD2R7t2wEtbXDiHRmS9Rgs2M1myL0nXvS9HYnlLXP31KxF2
gMAEEA0R9WrKB4XJsYUIeRE6KTRglOQdyNS+AChmSz6PcD2gIGK6xwSPZT7Z6AldyDwXYWmsMfoZ
031sV7+WzCASQ8KPxGjQWTsZBQ7O25ciHpZJHfGRigY6WgVIbYaW/hpV5+tgOe9vf6XrwITdQ9jD
8YXiks7La2gO66XRpQgBJznV0JByAY4+ETI85CkQH6odSV4LIi9HnMCAGRPcRMX3Mi5VQwQEa7xB
iUxt0+NEHDDlW2v9BucDJhcPHvROgM/i9nACiGqaUqMIwXbjJdWzAhkypZYxYopcglGpsno/asp8
XNKIrYxOlpahMz8nxS/S+0v8981B0Mai4QlaBIZG5KsT9QBMOXg3ytDIusdN0ZCrGA+9Mn+47QeC
Ny+QiACQotwFmOxVFX7Ri642y7kM06ZEXlsZmteZ8TmOsy9zpR76rvcqaLCupL/Xbcig4OvKGGgE
voghTlbXBWkswUG7dI3WHnKlihX8hIF8gKuWcP7q/5F2Xct168ryi1jFDPKVcQVFW7Jkv7AcGQCC
OX79bbruOV7C4hbK+zzL5VkAB4PBTE/37ZiaDwC1hvXy95xBW5sGALhtpAnCJ4KTzCzTLZQqcfUf
B/IKobXbnH6p2+5oFDK+jp0zrW9NvG0WwbJBjPt2aczN1LIt8ZIcdOWESybzq8V5bvokrI0+knxK
/eoaw7qQV26TAHiPi8UZNy84V2xUyAGRvSfRChGKLmogpQhZjUD2CNs5z1vehDIsdhGnWthEZenm
clp7vCxN6lcuRG2Xn++vZ3fv/lgQqzGZRlJGTFjo6/zEKDqgxq3L9ZNOZESIkrW4ggOqlmOvxWaJ
LdbBLvTbtLclINmdd8f2cf67X+728S5eOYu9TiD5xMPK1pclcpmKmdRpMWZgk2oWVoa1HNik5GcQ
MDF/YawGBNkxDvmQKxCXavMwt8D8p68tR4tRX44c4ARJGrS7DWAXwUWH9s4VMR2UG9w5s7ENlA9+
ZnKv/HtQLTbhwsL2Cy42gZc4LLa+fVKyRlAJDtJu8W1gwPoMMuPGKlnQTpx+Y277+4W52qmAdEvx
1huqO6f+qvQMs7KSXtgOVuDtmjY3vjBSrK65ERbjIKRddqBDYOqdVzvag056rwf/ZGrze8Mdfo5V
LkNR7R6Ri/0U3kk1I01jq9jPtlQO5UYKzzr6QesGnyf/Iq97s5nCU8ZYrIQY22Za84MBcshx+E6n
RJIDyVxQiCoVVQeVzljQ0uV+Mz9TqoTvR5X3LVxx1C3ZXBOMTFHo2hRex782ueydv1O3ufSIq/Ih
dFdWnozbIk6EHNIDPUHN9wzZpSb30s/orzw7kqa9xAmviOnsvJ+nVINJBZBqvbnJFN23MjucnC/F
VPjD+NECRUHBv76/mdvnePtwertS4Xrj4EDIzM1sM5WhulCMnDR+g8sAIDsPddqgrX9wxZVcdDv5
AvDPW3EWwjbXUxR200DSooVVxs3q3mXmfO8WQPaqSUM86Ds1QecWtYQAeO+oYYhCt1GOQANSfAas
HEimsUT1RnU+shEPDfswqAosEUnQ2v2WOsgR0BpAcnk1tjEYa8KXHpaKcSpvzaqdjjMgu4EDXlJH
UULDVdpnRaF1UK9tGxRlJSP42TsjF79AvHntSq0saLxjg+csrC3VH5ksvd3RJwO9k4VsDo0JYLnE
Ohzmhtpc42jyKQfGIveefqjW37TbSjhFruOzuzZUfva/zKiMuC9TNdz9mhfWt79fBO0M5XY90WG9
nIrKW+f1q6LgYHInoqopmxDY9dcLY0KUBjK4XnvwRkMspDnbyifSGpCjHHyi3LGp+hcR9HJfhTDN
LT3PRw5jhPCn0tDuKsokIXTvWr00IQRpledDkQzYPELVmKmPNYaZnLz+3xYiomoXex4MTcFChg5y
efkQ9IB9vB++dpoXb5zQEBK/XkGBmBLYWE7sqXT9Mswi6tvePAXlE7BjMXt2Jcj/HU28tzb1t65n
UJMBMwibk5+ATQ+vju9FFpTshT9MMaM+vR0ilUVQIyhLvxzjqTvmo59uUivSLqTkS4qoNU3Pqknf
DnplL/E6/eIZj1ZmBpJtlpnZ4s3FaVvX1emTBg6TfGFZqFpRcwdBkABPc+qp5KAkoR3VsZl6paTu
tRvIQFIGsWWQel3pvfcKUuoRqIV4AJIya8+tIYFQyAwIK6OLYjk0N3C01fR7Os5Pg1v+en/39qPH
nzVsm3uxeXqaTGqrYA2VMh4GBY2YsfN4Qz0ry3yNzeH75va/1R9zQmS0aNEmTYcVKZVe3s05WLwM
bc0jkE0tH/43U0JcNKzVVLsEKyNEiXh/p7EED4HH943sqDts5+3PgoSAqDa8UdACQIPncQzK+txU
oTkH3Rflw1B7zU17RzA8O73qB+v4vuXdOwaEqeA7sjB7LCL1WTPRuu1huFXG9IlUa4vSLn7nrYPi
ctRgNkH2xtz4lcV0bONCRh0Hk534r966ijrqgBbmwICMQBbG08yNu4Rb4D3IG/Y0o81226fpNwjI
V2fKKieep9GO/n7RJhaLsQ7UlcAW+/YnONqyggIH1d90WNU7m3Gj8MoJQ/tmwgFvG0cZ6crvxEtc
NOTFAHJAbVu9SpeyzrQ5RFZYbHlD2D45aTSbPir12iv9QA6gImie23N+035q+oMzxqsbDmhnBrKp
qt0H/sXvEJOmtOTUxtudIa4DnjjcZD+GD82JhkkANlvPfG2U++5HFspeG3sR6NKs8M2TzDCKUkeP
ROPzmawaBhb+nmcO3IF/dlgsXSgOaNCnEjvM5+auV0C20LYsMiv0FjEmISnry9YjOFBJWLKi/8xi
m86PvZUfqC0zsRsSLhckRO1CIwOdjM3GY/e1CtcIKLtDcd8e2nBikR6gx516sja3bGFCHNfAEeBi
bofFNJ89rT/XriNLZ7a9eecouELs5j21mFNgXeat9rqEAwSPPXARQ0M18UjjyVv3e++/y40UIri1
SaA725qGwWTeWGHEjjXDLafFj2EZ435tSs9Bs9jji/lv4vqlbSGuJ1OejpqLxY4R5M/9zF81v4Ba
SmAH5bE7TvfmGiR3/+YrEpwGA8NQ0HQTa8c0K+aqcjJ0t1JIWJpLzjDFTBLJzbibmG4dfGh/ai6K
/8LGVqNrDY6BYMLbSkUzkppnCxwhPlX1yk+mufLYoM8+OB+AvV6KX1TBbAqf5w8JRF99ULX1Qco1
GWhtLxW5/FXClhsG+skpw69qdSBEc3VpPLcFy4Xazq8mpGa9meqSDG77L0WXBlcqhkbAm+BezQmm
jTqmhsbRfWN1lBRqoBdmMBGoyHWYRBstj5WyWfzdVV6YFBJ0Oox9MQ1YpWMjQYdM4OsEcj+QU2ee
blU3ZuXKaul7mQK+NOg1HXQkAEZ9e2nWmNbvDQOtzH7usmPBmv6cqSmPHENPQoMVjSTH213hhT0h
TugjrwroWOCSbrPE42S+z4zkftQWyF3hCazbTMZLLLO4/f0iiUVEN8yJbRY7K8QJCpbxjMxSb2ev
ywbJFbK7nQSNHQzmou0ikilkRt/YeF8zgC4KcmqYimmjMgMBq5F1Ie0hYvl+zrOXMqNV9197wnWS
GFkDFiTYo1TTfLawT+NCv7Y2ayXfbbeyeGlJcBQKHMFaaiNaxFZxXKrE9DJrRVEReiikBIqw7oxD
YbtPZasc+3T5ofH6aemKo+0k/+Lhc/lLBBdagWepHA1rRmvo4M66v1ayQtj+ZzRRArMJOrmi5JZV
O1ZZcizWZnmA+Srfbh+NlR66TAJq3jcE1iOgZn63jd86Z525rEimhcUKRiJHOoFdVd+gbp0ia0/v
5QBbr/X/LYk1jUKHCjLRgCXIba5jWlwZ7tqBlZL17B020CpsODMs6GpCcpomkGz0Km5GdQxLpz+v
+gsFkrWkoAPrJY6wF6AvjQl3gjsC4lHrK/LPpDvaDfnSERKuLD0kRXlC0Hvkq9NKEh3ZAoUCVIFS
dw1iL0A/zMKb0/YAyJtP68y3+S3e45LjvffRtn4YSNydjVVWyEir1qxGDYJ5cTrnQaKsvjHJwuOe
BwJtDGwgev7XaPBKnfCeoxquHLQI7Nny7UL1EwUTYrnEN2SWtr9fBOIWlMJJl8OS2TuBtnyq5hNA
iSD7+h/tCAG/52UKXn34YIn8oDMfictBdnTuoGf3fvDd9b+LrRP8zxp457gTfIEW7gMh9QoRT4C4
uNk9pJr+EfW9R9uYZWIleyEf2G1ibtgZHcPIb7fRNTBJSrmOG7v4UI4HS71v5/j9he0G+432bVMx
V62rp3Sq2zOmFoFlyR1fBSDWrwA/8itQhNRlOAQ1O7ZxITG66+sbHh0RyoGGr3iyDK0mxmIDpbNa
x0nRj7TMfr2/LokJEUDKLKvosgYmZsUJevtu0Q2JS+z6+J9FEOHjaI3S5uNosbhy7/L5VtOmU61Y
ccVe31/JrhNc2BESRa4vZa/OJgIDrTU/XZNT3zVf5oTKVAP2DWFO1sBlCOoP4TClvYU+qAlPMNJz
Rp5cDvpiSRt7/6tgNBvQM0DQRNioTldrnKjDYkiEerPWeyBBkHyWvcciykIY4iCb/oHIYJIsuVKM
LkLCstq4jDT6C9reNaRLCnTN+SPQda6ftpi2WLRVhtjaXR4Q35t0J4ajxGELI+kNphVwCd6vLGqY
rRxtN82C9x1it6kFdDnII/CR8KmE42OutrqMOj4UKm7K8yaABTRAtjzgH6tRi5HfoG0tM+iAGTio
eet6QL6DN9xK21DvjJeC5OQlh+bWIziLqnjWG+YzmuUgbejoDXCy5vH9H7znWEBzbzQKAH1c8bEr
rpqZa4+zONg8QL0F47denfw9tTzSNzCIIE0AntsW8V12xpcS+krIFZ1vS/FgYmZywVv2/aXsfWHU
HEEmg1f5NV6OJzOwyiPB27R/RbvbkU1jyP5/4Z5Rpy5d8NLH/w9SeQ6dp7WQaQDuxa3LJQje0xnq
kJFtCeVK/D7rPaomvoWKP5RnJbu1e7lc2NIFqb5sLO2232wlt9mD8joeAbF6GSI3Vm/y1zxywve/
zs5QH3wAdXgHTg/6Q/GJOzZanw2YCkOV9tWJ+WeMezh4S4OkFyrtetTHNhIEtQ7y4Pz3NGNvTQsp
z7joC++7tIR2hRKCq9DjaxU2UCJ5f4m7DnKxQiFIl9QaV3OEl8NNYhOz8NyURdDdWvflLgpOWDhm
6ygGltKFaLmeTN+sowkxZjqOORqXyWH11QCK95FbBGV17GmQg48xkOmo7DoqsNdbFEcwF7F/c1o1
CaH4Gbn+2Nmzn/Ibp6w8JZG9rLf1iNUfwF//Y0isqY8jJdOM+nactaPhrRa7N2yABQYWFWt9Tmzl
ZlkUSea6+x0vbArZg7oAqJxs0cpUblz2xPvv7/vJbszdKDxcE0PXwE4KqSN32yarAB5OV/rQzlpo
OsnZKcYf75vZ3bpteBE4GTwexCKIoXSLC4ggvN6qcKUOyxe2OlXAN6COXseAiYZq3k2SQ7A5+dUH
u7C6be7F8yJJrJppDFYdI/8xac19QvMb1iyfTZPHDSGSZvqOxi3O9oU9YTNbDoC3s61SyUbN13s7
D7qsi4pkPa9mHiZIzI4q2rJTpUekT7+WDig3RrOVFKON39KmwsINnASMkKBQARCu4DWaVZTo68Nr
0imxbc/q+IuT68tTbtX656yzkK+bbh0sSkF9FVzA0NKzEufeBVArAoKHxDmOtkcy0gU2napHqC7/
WBVrDoxEn8CKskC3nXwZ0aD/rLMVLRjHZUOI+cNbtUmVANSen62h/NSoy4lT7cFOlADkBTdEW27W
xIiGqtJPQ97e1sAV5aameHXa3meu3YUMz7JBUT6PZVpGuTpBNmzMgTxYMAyVVhXxyrQ+pTy7Bx9M
sFZ951UYKgLPYgfKQCuqWoCatbVDakOHQ97mircu+Rcwddyo2vyka2i3Un6wq+KYq3bhGRY7Na7R
ejNk77u1iIqJHgBtfSFGeaNZmPjOLBCWW26c2UXUbBh0q5sOc1ofXOCoyYIXXq0Xkcr5yV6Gpz51
js1qRNS0ThhdPGDkNVB4E3M3fyjXMUL+flJAOoRh6GMB9ZzJ7u4y2pBgVXuUBNMKTeC+P6A582J2
Llh5a/u5GIc7CzwxWT39xJgBXq69cV/kDFqebfmZZM0cgr/pe28bp24F4M5Y2Qlff464Vf0stNX2
XWNJvBRYzHwZmiBbuf1COjM5dAo/Uhy/LsscvzKLEVIUjgtievPjupa3PEmOUzUf8QiDxoKTxLOj
8xDSpYfBsm5nwzroTveIti154HpK4ElpH475sgAxPNvemFAk1lb7qLQKfKXQfM3p22dUI6Nx0DMv
VSjQgaU6em6FvNOsig/jrKAES8jqNevaB9U6wDVY/z1DTA6cTiuCivWlj8SrBbWHYp0TTBh6y4I2
xECVIqhnt4tRM0nRwNfae1bqqz85xbDl9+oG23Ejq6jzoExTLBH3RpDltMkwClf97Fnee6uinG2V
nmZt6LypHqMis1+4xUII3ZzLMvvMNHpsje6T5TRakOI6emj46CPB9hwtu4W/3tj9jEqQ8gFpUgrm
ZjOBSmjjuuonqwD6N2AYU7zHbJWlR1adrboHfi3905RyyAKQEVqjtFrh1NMCCvuxOTYVOXMNZKct
GQOc9KBQ00hxWsCwJ4iFAcT7BImr0Ru77pbVRuPTqc2gBtU3oOgapqBJ2savnOVLR0sr0MfhqSsh
goCiIMZ3VRixXPerk82Gv7UEvlRq+d1dh6d8mQzmdTSt0S8HiT+dcsPDWGxc17nrqwrTQBjtWl6d
r2fXWvitWo4Y04DsgDc7znEqzKM1u8eJjhxiRGmjIXPEAyOrqXOfQI4MDcD+q7HMKhSShyVqeF97
M1Rdg9Vh062jV9RDpoTZiz5f7tqSlEGtuh9dqqehXSfkCDQnRdYEuGM/TVY4dUV9Z2YmmPjX8rUi
CfUH6E8+IavEnYwhrMmxyDEdldqHuFt1QgHtsWdGlDrah4kvd1qZTI8VJe0xNVYS5i3m3lLM+/rA
JZwMksaFkf3QWWXeTO3yyVrTj0NHZcCknav+TdAWHvBOga/D0i2PyVtQtYOV1JFxn+5cw29MCMXD
tTCmLEtwLxjJ15xCUR4avb0K/F+z+ilugb7QZCiQnXc22NVMaMMhO7OvxmmmWq9RVsKdOEcJZie8
LiZ348k8QnYPx83fCDSSlzyYvvWKx2NZL2snA3hjXdjTNrUXrqIZESMbBAyYe6s6ePqAj4/RBllh
ZOcDvjEm7G7aF2Nm2bxEpwesNGjRFZ5dDpIkQ2ZEyGlsHQ0/joImQPb63dIXD1UlI3fd8ZI36xDS
GCVZc0PPYaIjjjeW35z1sNA2Ut17rqheN0jg4vvfCAJ22+waGizCQzPJ9YrbaV3GtVVAxwd47Sn7
sWXUmTvf91QmgbqT8WJ1/zVnCW9NAgGGhXOYS/m5KfWA6o2nWfXh/YR351HyxoqQgZnOYFG7rcrY
zLCJZt7/3C4f0FCdnELW9Njrz0NNwsDuQaoawEJhB7lmjSkYBpFdB1PY5ACOpifIL9wMQeKpwfQR
Mi/B+8vb8ULImaOfgwc07ImVWYWVmaq2TRnrfQWKPIwrHwxaThJf39nETTQd2lIWHulX+rFQJ6iG
DM2VuF55mBHzMCmm3zZWRFrJM2sP5v7G1HYmLp4KPeb66mWCKZNW3weNnDEYqntz25/byQD4Vc1/
rQl6FKYDEaji5d/s5p91Ct9P7ZV5xBzBFjj6eKmhbJbImlR7bxNM16Kytj30oNMm2Jj7aqzmeihj
lSMBN4fC4wVk+3otKFWo0hdoxHi010M0wUEsVt8abR7NTff3x+LyV/z+DBfbXCuzrU52X2K2vfmc
IZ9QuPZzGsxjtUyST7pzzrdx4o0TAIxAV6CVehyh0pOMZUzn1TMo+BTTT5Mmq+7vTay+MSM4jm3w
yhjnqYzLJdeiZFCLkLvlcDeA4DEajNoN2rQsQjhyGjSrtnh1A1jznIOi8H0n2j6g8OZDrRFMdCiC
4CuLNfOBgmdkrBkHqKG41+cOuXJrnJW2c7yUWec1zT/aRXrMeSeDqOxa3phMwR1MUNEW7j0tWYeJ
2iuP26GYjglxfyYtkuJMVwpvdOsXsER/IE37kTiZrJK+FyHwzkUIgn6ufaWhq4C/YrZag8e6po5B
NyN3c8lx1gGVmQzz89/vMMhcUXbe9EuAunobI5R6spKEODzGJ7dC0y3YK60HT8kx0cptA903i0dL
2Uyxuriu5Jbcc2fQtWDICA2+a+XDkm9kCWtaxRn5vpKTan0f66/vr2/XBOoXQHnZJpoG20V9cThn
0JywfMyqWJ/vl/77QFVvlg0c7Fwc+EyYsoGrbrRtwr2oVMyAJ8JGo3bPXTEExJGRdO/kE29MCDlf
b5dGnizYqaI9cM31UqTSwOr6Rf46VovkItzZMyCbfw+oQnz0asp5zAoAbY2iivPUPJRL9qRX5uD1
jMmSy71V6TbKrTjgeOWLE/gdXtgrkO/ow4DvrreM0OKsALgYLSvIeoyoWUhC9c6pxpgCWiSIG2DR
virZ5VVTWxOrYnVUXV+p7BDkox+zsnrunQ6P47W5a2d2SzS8I/7aDxFK0DnZ1NzBrCX4IQEXYldY
WCptcUtp36gFnlPZpOzeh7s0IsTtQZ2szrDw4WZw/CpG7U/dI5NpHu15+6WRbY8vTpTT6DmKBjAy
JUqcGBZoBNTXf7FZGjTcLQK9l6sIqHdjSsqEIy6oteVXVob+zAjYhjT67W7YhSHhWOn90NIJhZLY
WtEf1KtIA3I4kw4R75shkNIGXE696vmTIVVZalc4UCb7MI19RMzqtpmlCd8WaITrEqxXEJcwgZcA
SbYQiBaX8QTNQeSW2XILRcrnNHO+8dHEfF9ZfpgyDAV1wxmSZr1fGvoIPG8vCbc7d9ebXyBsqKtp
tVa4+AVsaUMVJCuumweYGvXzQTm+7yR7wQM62gDOg8QUaxVO1LrOXDVWG4t1059j0qDdrHyHcOCT
3Rd30NeRHOC9ZBNvA3w9EJKg2Sr21wBPolVLMh6Xc11728xQqNBkPE54jh/nmVnfc6uqI0PLl4/j
OOcR3MGKQDezfhrtVDbGvbvRF79m+/vFKexIluSlg9VbkMTLwV7rOQzzXnl9VxaDJEfYe4u9Wbqw
1Sb6GoCgEXxVh7xaZv6FtslBtY3ALGgABPqP0ahUv1tJ3Njdl2S0DivHdB3PEo7Srzw/3bzoys/x
dALXA7jLkAy/XXzSFkVuJE4Z26Nqe0NqWNHaDONxpEC6JDqqyARy1D4FlXFk5MUIghr9M8prppfn
RhG+74d7h3vDAP7nx2zx8uJL6HqnKmnrlvFigOxpVb4mLDlPS/f38JHfUMP/mNl+xoWZhKMGahGY
MTMICLTG+q0aZJrA2/1wta/o7KsWyCxBoCd8Z2dxBrPX8J37NRqb9ZC7KgDMm1KB5bUzBNr6RHIh
73WtbQx8Q6kGJwuQf2FZmsPLvgbWNZ5Ofe7NAf8x8MBpfB7MhyYovvZl4HjKHIArg0YyLNbeIYIL
6Ui1gSm5ahRSreTKyBYkv0WSPBRpT55duyYt4HQtqrhKVf8LAAIIeDA8hnwXAh4iSsa0Ug0we8LR
emnMD27vFCfS5froNbW6Mq9Q8vpfJHN4xaCHB8AZtBeFs6JBc4XzZEDYIihUdvVDon1yFvPD+4fg
N5pBcB0AXMhGJodofCU9Ac0T8HfSLSvw0Tf/VT7afn7o/CJyfQaK3xa66X4RukEd93EayAAIO44L
dDjYWgCzgRaj2PEtig5FfhPWy2ysAnAt5YGtsZvBau66dfqkK3XjL62MRXvnBgJ/uI7uPJ6mkBwQ
rlvdWDttWimsOomWe46pLA/tuMxRMyT94zAn5MFWKlm5YQ9YArP4pGCURd1DrFOhPoA5bQvZhGag
vwZOtoM+pz+JmZ701flqE3Tg3PEIHb47pyyibMyP6ADdDMT13//mvwsb4jfHjwDgDK+ea/rjtiPL
NJRdFTuJbnnrkE1+Rx0atqb1dYW6UlB29QE65hGgdc987v4+8EKkCQk10GDYDXH7V6Kh4GDDfEZt
3YONYzY29zOZZORFe/ffG0tCVqNw7qymBUvp8iXNfdvv4iSgPpDEqhJ1QzwdERsj2SzQXhkGuAJs
rgluPPDjCZn2CJCfCoppvFZO802Dx95vxWvI1hE/C2WIk/1F/rEm1pCXmk90IrDWB3Og2x4PjG95
bBAfFTW/9VYKkEsp4wfYO7gXS7SEI2Q3eZ2rFowWixUMCjnjknvRZ5AxVXXy2lH9S2O7scRvd9KH
y321hM+55F3dmgxGJ38KC3YDLaqY+JrlVcepDam0sLz7IQFoUAFlBq2KLaaqakZ4ktMFVvq69zQt
izJ1eWm48Q1EKBF17ZM51WeLFR9N3p/NdpJMEOzcc3hIgYUQTP8bTZpwr7dV3o/OBLzj2uhNCK3J
W1PBXNDqspPOO5k+4F5YxHG0cRMgY7lS7zbGwmE5RC3jhGRm2M9t67lNjQRVQRFJGe/TKpfcPjsp
GLm0KCTDS+Wucw1SRfSP7vv1rJDuDGUgSddvdxMNFbUkpAoOQDFvEzANnf8a84So8hDtZI3tCfPm
Z8fiT0SxJZF1dz1/TIlDLOCIHHNr0vEsJZUWWwOkI9aZKaeymYfo/cOw85rHOMSmrYfkCxy9gmtY
XZ322azCNfTuS1uDDXo2ylWSg2xbI14Ul0a2KHCRu2I8tS+B5a1iYy4Tr3WMX51qHGhqvjI1Nb0E
YkFrl74wvZXMNu7eleCcBYzOQNJ1pfTV9ekKVCR2cvLZejfQox6C5w3tDn/UH7PDjNe+dF58d7UY
ytrUxcArKb7C11EHurQy4Y3a9C3Txk1Kx/hYrmqFNGh2vX51aoAMgBEZlPrb+59zz3Pwwjc1PC4d
HSXJtzvdqGraMsB7MJecvqxVSX1zrXtM7oDz++8tEbQ2Ufi0TAxqCMehhiJiVRPENNstI23ttyTj
qdIlnFB77rmpWKLTjjEQRMO365m6KlGMBocOQA7jBqim7pNDxl5y3vYiFvwfAovo6mPwWMiRe+rg
IWnCSlpn6UOSWs2hbbTSx+gIBZomh8zpIFU1vhaoBRUfbgPVth14Jsaf3q4NjcA8SSFNEHM2fVj5
fGpoeV8nG2JHJa+FX7D8qGGCgyeZnyv0Ts+MyGKKz9IhLFeoQLl25ddq+ozstDi+/3Wvqx2/fxww
VroDLWtAKd/+ONVWoFOz1Re0/Lk+bjckoGkkmrqQnMYvkyod3r/y3M0gWC00zGehMSo2IgCYs0eL
phyUR197gKjM6aEiMoWr6yRns4LitgZaM/Aai+HOLIcaTSu8oie/+jSFwNWBjRq7iACLCX7N9Vtf
OZqyG3F/Ny/MCgHQUYdJV0sULObvU2j6DJMAXn+YIi0kP+UqK7tbeWFN+Hal49aa2sGaov8arWMB
LGPTvUgc5Opkvt1JR4Ac1IXGXZYmwKE+b+QAdaS9ZEHu0xuAov3+Vq7nck3/IVgUzkuVq+Wa/66A
xLz0dV9/LgLF1+/Zi+kBVZ8AdZMHzHc67/2lylYqpItpQ5LWHbGd3PrlVgVeXJL05fqWElYmxJ+Z
cAtPRljQzF+z8ZD1j/ZURk6tRW3OQkV/4mnrt1MaNekcOaxAYPr4/hplHupsm3BxRRucDHmfbeWl
2IjMxkuOywNIl0PtaxlNQI9K9vQqmRJWLMT1ghMQ6HOs2OZn1Wq8dUMD6keg3f42tAuGhNRQzSEw
xzenodmt3ihe0pEot7/qCWbXetk9Ijl4jpBMqXRJe7yAcfCms9PUwdy84KERSz7V1ZtJWJIQTFAb
YApvcfL6wGX+HGS+Do5bH9Amw/uOua/Z1/wM4sGos3CADz+/b1725YTgMlp6Oi861liQw4K3Qw3g
o6pRH9d/8L4l2YEXZxPardfKSiwUNaXFAwA5LAKb+8NdfppLD+0LcLaNbjgdmKz7/w8nEszgm5qv
i+bk2+Mwjw2oZBwF/nm7+JUek6i4d/0enfhj4mHmQ8oT9w830x+LwgHUktzqCpCMYHxnfSWQK4Iu
glf5iq8t+J5O7pWwCginZI+3z/UmNf/tTH/MCgcRvRLIxmvoavB28XPDAEx7eAQH8l1rGieQcdRR
X/CfupWdM0v/1GnGocHMu+cqmJO0p89GQ5m3YOTBM9h4St02rKmszrPvcX9+onCEMe1PMxVvoLi0
zxPobqrki9V/WWVMq7uHFyAE8I9C3eWqeaa1S6lkFXYiGZ+V6acBhJSWSxOQzXHE/TZQoHTwQIbm
hpg2j0OtLGaa85jdtDkMeKaveSn1wEp4Ux5b15dXuXed+cLm7zreRWwvt+xad2BzAIVPpIZm6ueh
kvgTGLADw08AiKQhOUo8a+/avLQqXNesyLJ8xmQiwpQJUnbboyCAUnzTq0YP1JyYogrdBxlgaPcY
XVoVLmsboxQADcHq5C+Lp0WphdCYQdApKwPrpHvONxBPySp1sqUK0YLUdZ2NGTYYhQ9/tR4n8ijZ
TInb/F725SdUlhXg1YJjqshPYiMwoHCT+uh2jUAb4xNiPuUsjYJ7J+JyL4XYwMjSUSin8bhO0NQ6
O/r3ZrIliYDUOYXTjWfsWCQ9jGQ3i1/mvnVofm7ElfnRjcGBTeWDkrJlCbc0YCi0HQzsZcEiBXMS
0UZtZduY+0+CGvTG9GBHi4ISqywXkbmJcHGzNnVZC3BNPLLnVL8xVVkeKTMg3M06aUDin2Av+asd
q+HwpUCVGpyuM5wk8YyfbjB/ft8xJRbFIdfKMkY2TrC44soyB9ejoyxVvOaSwxWFMT4gktBkwdcR
vle+aRcZOrbNXPyOeMUxPQxjwEBv+h1zi324hhwPKmlz8B88849d4XMVRuUakK/6/zNXhl21nbkM
pX5/AghZY6F7LGWh5B8C2B+r4jfU1ZFUE1Y7IbUbZtDmzYcSUXP1TdCA6UgDlCD/9v5X3LthL3ZY
fMuB8tTF5YeVctUG9TZ75pnyGXXsE3Oy8d9kHBusGwVBYFRQjX6bWjk1VwHVLXHPYrrKf12DWkOI
rnwSppgr6zzTmwI9WLi3NTn8lsvsb+5yfQP/sS8EnIKCa2bmsG8S34m3eiAF67fXzR4uJ0zs+Esw
/Jg7rwgH5F3h+zu9H3v+GBd8GS2WvLRLjqt4Hvx+/pS4ZZBUkkr1P3juHyuC564ld/pJx/cEks6J
LdPHbRFSv0CY8xz0KX31Rbaw60b+71P6x6bgtzYdVneZANXNP6FbjxLHYPtbzwpPdIyn2Ig/XR5i
MizGAKLs1t+PQv+1LbauWttU08XCJ0WRHqjvz7SSKUftbynQ9EDuo+OINvdbr9UrTV0punHxOn4k
3hKy7/9H2pXtxq0r2y8SQM3Sq8butttjPCQvghM7mudZX38Xvc/ZVrN1mjd7I0CAoIGUiiwWizWs
Fbu53VdWsgAmzMLo2I4bQW0ay0omVXt16Te1lI0qVUsHD6angTvRjiA2cMg7jduSGYjVPQZFncs2
uu2CVnKZEwpskrlURRipljk0t6O2Pur4D50FrCsMsOZeZ6MveuRFApu7uBLLHEyjjSq9HaHu5E2Z
R0DB6WROhBtMCh2AzdqaukOujHMguRvLnMiqEuXYKCE1623Ry92/Iit4efq+/I+X/2eR1UpV5oA2
so43SFEWftl31hy+pOpDZfAWdNPRrYQwJ3JQRtGcCYT01XCVT3CuaN9RUnKLiQHbKDvOSm5eIl/i
2FAgxytQjSNYjd7NN0qePJdic50WjVPrFSfq4FkoOws+DlmjVhNkDaY1OIuDMY8fHx0yubgmQ1vb
8Ys621HISj3p9DDW7TR0+QCRimoRG8CnpZ1ioHOXUZG5FyJzPKO/xuYGBHSbzu4rwJZpQL0Bsynb
wAMGigEEIBCMHqwY06ZwPiVc7HyTPGrvxLSqwlVteIJ5F9x0Rx7E9uahRE8NGJpQkBTZlW6nItRU
Ff1ZQ/gcNIc541npppNbCWDWVTLCZq4DCCBtipjqGOg/ifntskfjKcE4byQrUJGLQXnbZgc9Aoq1
xutjOC/x0+tvpQb9hJWvNkiYY7wf1FHz+KPSfwvxD6W+XqLbTPmu1U+h+lNqvqEf0rmsGG/x6O8r
qcIY9A0GZBC4qaEl6LEzqJMdKznPNW+6kpV2jGsGz01IWhB4+lVmd47c28Nt5iD1X1jtB+X1FUcH
0MCYSLZCUGlxpG86lpVwxkN3WrS0C20RjPLMEVTBwlbsekPDgD6GcS4v6PZ1sBLGeGYD70L0T0DT
SIam4W6+yZzAMb4hPz258lvl8y4gnm0yXhooAOogT9DOAH70KF53I+FFvPQInXuQv8/wWTuBoKiR
iIFUYNrIr+FOjADhHD+1Dl4xuZ0c2j8uup+eBZbzI676HiAcUElv3NkOdEcorfzQvHSWnuwA4xa7
nc8LljhGItM1WJ2EsjX7AkzemBQjMBD1Jmru5HnfTZxOmnP8MUY3xpWkSZSN4YC1FDFzbdhgkpuQ
PxCsrLNr5A9wB2UesKV6nAfJEkDRzu0m2jIYTBUD2YbW9wGEdqpplmoCZurRQoo5DFcUb0uZR3C8
KQFj7SoB6SDogxivog7moE8oSqGzPrJJpNrxEHLO2ZbjQsvg3yIYhyIX1WjIPUSkTWpJ+nWu/zTL
P520xVatZTAL1SZ1UfQFZPTNe5n86HFx15hV7KdfHJ9BM5ns+VoLYnxGFyqiUVJlxM7PlCcD+1+0
ozVVL1K7UxL8C0D0urDvc5Pj/3k7xTiPqiJqpIMs1zck9AssixUbvNo1RwT7tsqUqJPrRUNUXt/3
oebMYspRYssWEFkAwkQHG/nZaFQH+m4SVQ26g0o9jqxWKg0gaGA62hymYuYY3uZFvZbGbFYfAEVG
1Wt0px3Th8qbdhWGi1A6Jri6eLEbTzNmeyZNnTOFapYLd4Bs2LXDYyCGHDPfig+/FMLM6Kk/0IBa
pGsAsff7BN1Mxv24gJswL1zSHwXyCGowGxj63y6b/JZRrGWyuf3BrJeAYBEH/WcZXEfILFwWsOXO
1wIYdz4NRT6ClhcrB3BbdIHqqBgM7e9u5gG+8QQx/nye+rnMUggqJgW90qDHwUh+J6WusCQcO998
tayVoqu6uqOaBnhhIGXDLOo9TZGoV+lTGO7Iu4aMl2o3voz+acW/vJDUybG+aS2T8eUYsa2StqE7
hSGKOfzdDYllgBM1yxdr6DgzKp+vAUaaBppjICxjnBfdVIzLFbpZS3pkD3xxTL5hLPY7EQc777J9
ZOqWPHwsee+A+s5KMulXY5oupqgeQjmy+pzYWgyurs48Ti2ecbmU74JBtIaktOt25FjXlhPAd+qS
iA56BbQOzKqYCZCH1EVC53qXvAeF7mZN62n99aJrTqQtN5OOu0IL37IZgW0qcQxh4/ScSGcuPzMk
Onqd0A6ZCbMVRYB/4NYZN8z6RASzEUAxRIzSQMG+An+hntklhtcBf2A1vFt2w8BOJDH+dAyXMh5E
9M6JIbE7HS/x9FcyoWtNmIDu9Q9qwSfSGI9qTkY1SBmkFWJ9TPBalL8tyrQfOx5eDGcB2d6DoKP8
DbQlEAyw3oQAdhglp0JCQzO8Pz6ha5VYauRk6TN57GANyVTvUxNSZnMXZeqhxwSWINa8C3DL+mSC
nlhAvcmgwGRsfwFuoJjXaBEVWvQ1mL3fZ79zwEGFMfB9shsjuS7IqwS0qSUd/bj8MeqUbInb3EEd
K+sq1p/BHAKkv/AqD/EZgweGjBp2c0D5zRUAtObozw0yjOU/eJdgBvtLc+ZQxENa9xgChObwOG7w
W3ExUWGTR0S5sp074SMvL33ORAhcg7VE5nCoSjam6gSJii82jo70tzMtjv4Suqat6rbU09EKsA5m
dt5YoWgLBtJXSCRd/fGkG/MhzLlBY8koR7MG1cvvwXwYgkcS33To87psy1tX3Fph9qmZkZrIA6ab
fckXPeM5PQy71J5/zU6ISm7gzi+8Jd6qO5xIZEIRHQhnKVCgESm00V0JOyoVGXPvAxLzoSVipjDS
IjzWQOGBCqVcgMMn+iYPBBB8QLKKin2gvTc9B6aFbusF22Yfo1UQ5OEyYBXyocfZGa7ESHIrKbPx
w5sWXWthsecs/EaoebIMTBwDPJZUxAwN/NWvHL1gmhVfZV7gtB5Q6n73rTs7tHDIW/0tL7myb5mJ
aIACqeelCrMaG29Rnsw4QHfHTUsynl3x1GOcFrChIzSdYUVHW7g1Lc2uwI50Hzi/Zk/9PT/GTmEP
3y8v6YZIndB+ZLSEY3CGRYAxy9xcjEKq/Zj8mMbYSrVnJeC4JJ4MZv2GIAmDkMrIhce+zK1seTN4
MxD0aDPGCOQBBDkyfBsg05mliwItidRMruGDur24o23HmochJ44Fnk+AojS/lsM49KFQSVREkCPe
ar4sOYunYIq3fuo6q9mZP3Q/vVMxAhrfxmCCBIjs7s+3C8Gcgke/SBEQGDVRV22EqF0qf8kwTQv8
y7QTnD74dlnKRrSjr6UwSjaSqPZRRSrfTFAiiur6CQHWAphW86438m9RI/FMf+sOORHJ3FpZlZEi
HCCygP/63jmit9wWdI7lkH+kLrryUY3ANUKbn6Vr4hGn+Sc5ypNPYK6xJSi7WemxtkRJj3Kh7Odq
4j3ENsISXcOoAdBZgPV0RkNGGmAKTJkIGR0Qt4EGJKY86LWthtITGcyrUsg6gK1JkKH4+cMwYPjN
KTQf01WmHe/pHdWlFqClSPVa+byq6oarPJHNOOhhnPqpLOTKT8Pko9fTPXKkzqJkNyNa1C4bKW8p
Ga/St1VkNBJEmXULWNjC6sn7ZQlbfmu9WcxhA35APwctJJDl1jB/K8GRsuP9OxnMURMCrQuKBpsl
zriqF7FacK0FyEFJk3NZ0lZtD3tDGV0BIwdAT+pCVw9zsKbNBiZSKh/vlcWbXdkp0Q3ys/ZNF8M4
B3TdRDMm13kmsb1Pf4tlU2tVWoW9BpgevwfYrRG+DSaPF2KrnKFrFDkNhCPg0mFx5LMADbNJQDUL
/a6oLYJZkHK4rQFP3SLXZuTfO/FOKR/yVthFS2lpRclZ3E27//oC9iFV5ZMedsCM8+sOQAAFsr3h
L2F8Uqqa86jfvIBWurIPKaEZl1melcpvnMDPvpOnzJmuUnf+EbvDrvUW+1oD9bbf+LGHJMhlE9rc
ypWWjGcxJzCNKRO0XLLiW6VhDLVaOHm+rdh6vZfslFrVjLk2jpARXZu3ko1xODuCs/oOku/74aH5
yJ7+QcPiiUSq9epc1C0grcNcheVX8Us1a69CrbqXF25r8ASEJRKCBzocfUYluCzzoGiDUaEhutoD
v9kfLPUoH9Bo54ZO5F+WtuW30FqBqUyMm6KmzdylaqOFdW1EtT/NvV+axX1RSwdhjn5dFrMR/yPn
+iWGuS+NKBlJPAtwj2UxTk4ZS6ojm2XgB4ZSOMoc5p3VGwvw4rt24ah4jspAWyRXwhlnJilTXs0g
TPQXcfIz8SHRX8v5oC2RUwHYKpTv4qq1co0Xp2ydAN3AXB2RADMC8JhTW1EBwdmBq7X2k+q7PoUW
qEY5Z2xz81YSmAvB7FN1ruSk9kkDiq4ptwWigOWS12/KU4SxkSo0g3kJoYiByDVf7vI/Js+kG7TS
g7GOOY80rYmhh5rq92WZ7UBOF1p5nX/vZdG7bIlb3nctizGGRkkWxRTT2m/NGdVeAcB3KBYFi9UP
7/9KEks6FpSFmhR0/0n1oc6hNRSio3elParZ7rKkzet6pRTLPga05UIrjLj25/veVV+RVolon2Fi
53aH6RmguINf0orTf9K9ud45nfHyKOUEQx1i5ypRcaPpQxbQqlrxOlSpgbEPtrV6TKSo5/Kchwqk
NCPmQ/p6mJAdqtyqN/ZdNHqAJuJsHcfidfr7ys3PadSES0SPboIwZ0ndRfi4vGWco6szzgFQEWoe
yzDDTvlIQKMwL7VdqTwkeI6x64yDmLuhCQAUC+/evWboLo7Sw5LC5fW/L2uz6d4ByGJqElp+zrBh
A23G8xMcC36Mgi+AvuZ+L1Nc9OFxTgtL5mXYt7cH8ScuyQ00RGME3ZlkUIfUCGZs6e2kWFqcSjHH
v/LkMNZNFhl0ERPk4NLfJWq1T+V/MDyIA/SlCmPa4GUNFlODiGasnUF8K4NbE70Fmim6l7do2xS+
BDEmLYbZAAg/bFE61q+AEfc1I0Y2br5uRt5lv2HbGONSAAFnADPtrD+vTLQOL9cGjwWhtHP9Zp5l
W0OfwWWFeFIYhXKjlUaRdGBdKQKk6kcvNgHOI2UcvIUN33OiDHNQxXQGXx6INvwW+Nlj0NriiE54
KbYDcjfovN4/evswng6IC6qogD9J1c74h6W4nPNh6GtfNpbO74G+uB/gXicLKEDt1dwWmkNQHTmk
QSpflWMZKpw3w9aqAlRCBiEIQAfOgHnGINTipNI+TR6Ti6kNiDo70XishTwxzI2/tCZqKUB88+sB
2H2kGDMr7rP3oSnfLlvJVjRtyCCmAPEUmoPQMXrqysURIEBdoeOG+tWVVnlTeLFiKY/x++yhn43b
dbXhMk7EMR631IoCPEJQTI58JXwH+QrH7DcFqABNEsHQChRnxmH0ZpUY5qLWviB3AC76CGUe1s6W
xSNe/VsCc7CCJIpRyIYEGUPuMarBdQYOKUdNiGMYD5zt2TSElTBme/o4NetsoYYAmps3CfWR9Jhd
aY/FbnCLh+LQ+Jmvf7sslCeT2aNAFMNcAKSJH01XSbf48yzasiByGuM2HK6xXkYmajbM1JjRvIxX
x1Qke6CdLE6hB7mjBGBZDOdY5cjjacUcKWIMuhAokAeOgwczzI/Gkrko2fMe3fTSY13UWi8mgNbQ
+TTjIQnvjmyJLzqtnx61ytJ90dVekGDm2Pu2WipFxKTEF2y7dZjm4ArpcX5nebCiATNghWBjGt2/
bBPbfgJZVmAiATVZZdmV474ypW4JsF2/CGqOO3En2E1oYUi233fH4Ebk3Cubeq3k0WVehZi4u4JK
miCvM5/AFTXNP8A79S91YnxFlKSSWANr2C/d3p1dDW+CyBvv8r3sAoz3XyrEuA1l1AjAUiEMaS17
kRaAAY5uMP+8rNOm+1stG13W1bL11WLEyggpyvQWVQeice4L3rYwviHuSoypCyZCyzT6Fs3FYVbT
/bgonFO06WN1dDkgXKZJVuYQCYtWYYYzbNDj3zhKtZtB3RV8aGPmEl4hdHvF/hbFFqDTfp5koM+h
BjLdN0pug4eDEzPwJDAF51HtTWUIBRzRvEEbSuqNRuNc3vattC3W6ksL5rhMiWSauQktWjd8EK9F
C8Uee7qHle2V6+LIO508lZiTowYVSMgUiCvqBGH5d1JzziZPAP19ZcfdElbAEMOaxekHCSJLDEOX
s2R0Sc4c9WrJmKOyZKrc43He+FFp6Y8Usiq5bXaZYQ8uWmq4ufvtk/O1Q8zJUcpgGcMaGo2AwNbA
KQnOdUtqG45anJPDNnsbYqFXagmtsvmxzTOLjPdC/9Rk72LKa/TdKjSeGB1zpaKRGKXwBbI6p7kO
nvUX8YqinBp+8n3ZmS4dHR2vO5tcqU69F5FDBMz2nrOL1NIu7SLjKdQgU9N5wjegQndD3lo6F/wQ
PBYPtUeuEJVxDtrGS36tssL0zobIGAD/ErtYLXc1BvDiLETwt1h4W40lmMH+vO0dgG9oJ9B0pElN
RWEOGhitCqPKhtZfmle9Ppgo6c6md3kNzy0TMvAUNU06rYqZsdOzplVzU4cjAa2hcFj0xR07GZgU
vFzLRjXiVAxjLZ2RaelkQAw5kOcQGAMA9PAMp3U6zMi+aVeDAYjahXPrcqUy9lEoxYR8mNj6GVAA
QG2PuAyz8YZVPRQ3qk12/U9ei8tGqHSiqMbYyKjXHdCpIFLxw12pfWo5oEltHuy2+H80jW84f6SV
0MEAMG0VhO4sVUiC2kUZ1UuLzjgDYFwYKXQAALCn1OGFizFAzppu2QtSpjo6x1F9Abv7qb3ktZTW
eV22fhGGvpDUT1mCGavSmBaOL9tSDFCR4PvBUAkFW2Q2r0sVaerEukerKMqsCtgZca/1KjZwdMBW
O/x/QBw2tFvLZMuPoOVs2phA5hQiKsSkTm4joeEYzqQ5i11grthNnaq0eQ13G3KBJ49lFTE/cz61
SZJ2CQD2M/hz8aH3V5L+FAT3f3zQkXsEA4IMIznnGGyEPiPS3Ax+3KHvqpaInyraVUvi58tyzi9v
VHS+5LBl6hiEA7VSQ5UpjHZqDMyEWOLEuVumgXcIMXTK5WFiFOTUCEOlBoV8PQ6+egubx9x3aQMk
NQSTtJvsKt+46f68YgutVhKZkEQIAd8e5dPgl5W4y6pivzTz0z9YuJUIaiOrqGfQzRBEv/3g66G6
a3I3AnrYZQkb3Y+nWjBhSLDIi1BpWLfJE73hmwA7wJVZ/QRXrKNKBzR6obcUffR8v0j/59Ob+lQy
c820nS52QTYMftt0VtoAAEwA33E1IAji9WdsnaX1VjFXTT3WRSqYUBL8vU5B7vNitk2elfOEMM5J
1MMwNSoIqeQqtOSpOqrGtM/b+s/d7dru2OskAYS0rhOsGyCrXVAQI+lUtd/qnieHfu/5/gBYFiQx
BiBmGX3URNeLVqL7M1QliOPaO41yEYMn4SUXJU+QkMcIAaM5aJz447Oh8EyyqoCBCEDZFD/q1Owr
jIvJQwXJqiUB+Kv18gXlBFeQ7fpGf63dwWn28k5wgx2y5PM7eV1aT5J/9yWArHIHU6OcIG9j2gOm
uvog5pCIk1iW04APktLue0Ga3poF4QVD525Qhr8SbX6c49jHGC66/KfwkAH41r58TjeNC6ByKri/
sL9s60aUmkHYJHA2Afr8S1m5kkbFHUqFY1vS+XMBmmLhgW6LAwMSqNOlB99DVTfFMgCIDB1M9dC6
kkAAmmfeKZSLh5jLTmqWB1Gf+n2QdS9zCxcb46ksDWgTE3t5Bxg+tDMmXW1hhAxwoyBwQF3Kn4mX
qqJFwhtB0jBDKdU3Mog9rUUdjvFEeCPLm1cO+rAkySQ6rbSd6hEsxRKJKdarMDSrHhM7FHgVovPQ
ny7V3yLYRIHWpi1pCojojNsF/DZF+m0hpjOPtS22CMvHaH/ZBs4DSRVFDsBUSwRTjtQMTpWqIvSE
hIKJkuFhcIjb2pEXvCuO6SNIeJE50s4sDsI+c4gIDURTZROJutGMot41va9Pidtoi9UGkzNJvArO
+cXNyGEyFVXaLHWtgAMj2Xf7ObSL28CRb4YGeD8qikboMLPkd85CnlkHI5MJFvoedPSZCt2QRV88
dLK093SaxTJ/4K2PWU5H+2k68ctlqRsLCmdmKkAE1T/xAU53T0+VPMPm9uiBxVi3FJuv2dSIdmoY
HHe1KQgETHi6gaXwDFh9FokgxIba+wawhnMwiHfqMTJ4M2hn5k9bdGAZYD8SaV2ZWUNh7M1cHAuY
f3DsUFXWNHTVC7ftlFhlalg5j5rwLFyg8lTaWwmAb1VlC1MmYsbZTFvIG2GMciuZDkjdFK8z0ufG
BOze5d06c4SMOMblG0NjNKKK2DhCVadDUNkQC9yPeNh3lspFjZDoap1ceZ/i8MGA/RfBH82sZhhV
ZjEviPTCOsvdbIgXkI81siPEnQYIs/lazaXGysGzarUFGCezKQJUXnKtp0lzLTWj7CS9OjjBIjbW
XA3EEYeW7MU6F9AXVKOBPm7Sa7SSLRjgS5vWiUqQCF5esS2zU/FkAaksmKlBxnlq383QKUMmwh+G
4aukvMTpU8KjdTx/vdNlMmRwRCExAVGMW+/h1WsjJQMOrju6i5P9QgHMrmUrwxNetpXB5ifqNg39
Sybr5+tYaoS8hkw1K+6yBH3rudgCArRM92He547ZSje1WnAmgM678E5VZTEwVD1bElPATVyqwUOC
t3zjVeQxTwR3SH5HQPFsh0PCa7PZXmA85EGZrKhgRqSbvHpxTDrgOvVUxCZOsR03P/Pg2kxf1enO
CF4aNOXJmA7Sb3WhtScwJmvg/VY4bnLDN6Pu/PUFzMFDakaIo0+90Vw/AlNYHt3Lhrp1j9LJXRSE
RZDGoceDUbIu02Qq4IlHoNkahi2BGV58+A/qdePzkO2oUTJnG5QQuqKBaxI01OxgSTJWWpbk3QAC
tWGXAx2UCBWgCSS7RR2XzBIGzQRr5FWz2HVEOwJ1zxLt2SZoV2WOyiLnsZbg3eghXWgnRY6xZE6w
uCGBctBhfEsD7/MZ3X2cxkOCG031iA4UO5JapsgZBz8zRygBUjiMHaEHAIjH7NIJ3Qh3I9aaF4d6
b0ujBnxFkaTtB+0zugaZjeSoQt44uKRSW1e78DYBX/2OmK1qj7Axv4hiYOtlXfuLY0Osw/78MgVj
6qaO99EZK16hxk2RK63mUQooMEW6E1LdPoXEUe3hQyi4MF5no/GfElU6mkSJrk3Wv+aCaMy93mke
pdei+IjL4ggPFA85PNBJRQpoTmFFQUBxh5BNFqy+s3hVy409B3n810cw0Zqq94mKdnwNSAfRi17N
ntHxCIXYi/4vPUHgQaddjDMOSaI04PeZJs2bMNcvJZ2VqKNHpNRRstS+vIvslfUpipK/qUiJIrRm
riwSFvosltAmj0DZmERWFdw1GKW4LOUsx8KKYRata+p0aTOIaV3RQ6g0PSrPc2ZVHkgFbES6yq/i
JgdUAZC3uBxw2yoaoMABpa98dkg7dcLdlPZQsY9ehaDezen40DY8QAQ2XPpUEa8t1GdNIgHI7NSl
xnVrKlUAMYGa27GkOHjDuprynjXXSsobStnUaSWMSefMOM+60SPv0FYhRuuVXZZWN5hyczj7RhjH
/ZdSiDdNKIR3JHNPRHU2iiqBJWbqg5yqljbdZHLkRHJupebPKovdOXlMRq69bOv3JZcewtUlHPZV
F5Nm1jz5NvCxa6U1fwA6GIEgkOec9L32ksoLAi5u5/Ymfsml37WSK6otAKOSEeDVdedkmeqkg2bL
HcDs3+S24py9TU9ifglj7nlTGKYWaQTN68VdoxyV6f3y7vH+f8Yiwbac9Ro1knFQnEkmR52MnOuJ
t16MHaajak4DupG9tntoEwxXtpllkszWSOrM/BFmnkbMjS6OQaUlKcxCrR0EXnv1qkCz8AN57J3o
QXSNl+aJV4TY9MVfm8TiOqO8qMUEczteLX9PRHQo98ifmrWVAinw8nZxbJ7lPBt0tVomEZL0GTxV
HwEG/bmwcjwZjB+ukKVBxgYyZtUCllf4ICDZHbqT6Ial1zrBrWwDQs8c7ZhwrgCJ40oMxpWMVWeY
M/ATvOpVvaWQuBHQ3oZdDZ4cJ/D8Hvd29SBZCjrC3jkj4rw9pGa1OtVlbGTqINE9JMcU43N5iJmv
4h6dhBwlz6ZjGX959kQXjEwWZpwH8Mrcgmrs2iRWjqNQAZI7ij+BKTRipRVQBIK3y+bDU5LxJoms
NEIWElxzxquEdB9eS0F+nJBxvCyHcwZZgp6kT9o6V6BivoCdJ40skDH/SxGMV4mnJptkVIy9cHwi
MnHViNfqwlOCcSSLodTApoEEsW/9EbypU82xua2TBq5STDHI4HQGIfipzS1iZuay2iCGC5DrDbFM
emuNy6/Lm8GTIp1KkVFCCtBiDodogv8EeLpGflySn5eFnCUoqVWvdWGO7pQQvN9aRG+AP5CcFBPf
DnhYn8RDeqeAoj60+C/GrQ3CeCGwI0Ceh6w/s0GDkE5tL+AiLrXWMZu7ER3tl7XaurpWEj6zDyun
IE4E3UcBJEyp4LZtCjgFSfLUUqYQPuVtls3eZYEclT5LLCuB6F2fI4Wq1JRodSLpr6qpXy+L2DaH
v1ft89m/EoHcIBiQWrpq9U1tgNg6P4Tj+2UZmy/S9cIx1mBmbdOjC0HzhJ12aG1QSg1XitW5go8h
Mi4HDm/V6O8rlbpUFqTAgErqkj/3IwGHvZ5yVOLJoMu6kqGXc6tmA0L3pT/McXUIwSB8edF4Ehjn
bLZ9jCFgaJGN6PaR9CvwJz5cFnE20vfXKf3afCbcW8xA1eWFxmJ4YxnPpofZZq/aqb7gq3b6OBz5
L3KeWoyjJsb83/CvNt+qQrEVwsMppwd9nTr6SysUYDDeQv9mtMozpauAsKV5RFnkfdUTf5paX00a
UEvVWmQPs1laUTnvW8Ib/Nz2e9QBgWMUkBps7kXvdOQ9WqxocIzuRActvvtqpz1GNwhi/Pxnw3EQ
m6d3JY4xkjho42L6fGwtQPBaKsuogWkAGg2OodBdOVvSlRxmScUml9qZ3uDZdXmT74wevSIzAKhf
yPdwPzrRbrhPnelJnv3kKN1whFPvcEk4YzK6KAtLWSIWG23dokGg/BMjp5Zx21iJFR3ql8vy6Jpd
EsfcI+3cZmOVQdcpM6wuL+wAka02Ac6J9/7nWQvb4yMnA0lIBs0UP/BHX74yvmv7CQkp2S4fi6fo
6bJmHGthad+7UAyVmIaaAFi0ssptskNb8IK9bafyZSuqhPVduca5Kzsg70IK4K9c6VlGIhVwXCBC
ia91P7D050CwEVHzkIg2A2lU1f579NhqkL5U8ygvCNBmDfwZ+c3S2e0TeklDQA6AX0a0yWAtKe6b
4oOXrOYtLHV6K5U7dTbFIofKYweMxDa1Saw8aE2wv7x/m45tpSH9jJWYqcHoWllBjJjjRZD+mhtX
rN6M8V7LSxcZJtS8Uo6D2XTXK5GMgzFJKshyAgs1xB+FWVhKzpvSo67jwnFjG2f1tsmUCUgeXtjc
SMl1LoBbAZikyoLXQs2j6OH4MZVxJSEiKkWj2QDj2D6TY34A+9heAwrsFdmHx8Ge7HIvukCQaK/w
Hrq8e9zTzjgWY04HzB9C+OABf/bYP4X32UuN5HdoLx/CnSlzvDZn79iep7nQunGusbK9kDmkMoAO
oHY83AaeVmfNL11YmGOJYwe6UNADFw4w4iiTnO4b3vAxcln/NhPDq3OuMf5FnJspryO8WtXHxStv
un3hULoj+UjPeLGbQe+cHKAsb/94y8kEsY05Syb4yLF9oD/Rol9Czrl4eJ5TY9xISUSUTWm+Y/Bk
b3yYn/rS7q502KRwkJ+GI7kqjn9KJfcZLH0dcLZ2GQ/GMI8qtFpI4DZtb/U9z0Q4F6rG+JC6B39p
pUCtyswtJfjdNNeGcVN2zb+0dyZIwZS7GQwaVFGGayIASiri5du4O8T4D6EWy6ylaSEaMEeg3niQ
r4Qb4UFzKDXU9INILuIFnuOgD/8LLpJlhW+LBZ2yIY5Yh4utuUNj+jH0dbSlZ/cGL9jiuGMWUEST
J6NoabDVoldguFbcyrCS29ynVlh6wj0e82gWjGqLm2jkmAmLLxLFCkDCAmzfCK5N6U29bo/xEcAb
Xn2NGQMr9pQXgKhw1pYnlHEmKF/U6fh5c1c3UY+25/wdtS1LiHl1Ed66Mt4jkYoG1ol1HYmBNrcr
c7jRldg2UIQMtW7HuWp4ajGeJB119FWasBjjx+IJr6MPVNJ3eXJRE3TkJ7LTneK68bicMZsZ25Vv
ZhFHCIjT6jGC3MaZXcFSd+mEERWrPvYf5ovg1uDnIM5wr11JL5JoZ2CQ/3ZZc46TZsFIsjFRSF9j
mUOS+aOUWHXHA8nniWDcjCmo5WSq0LGWjm3+lijc7j5OOKkzXkZKZ30xaEik+M0ewfMCKkrxpvhN
E96NXWFQWPAEXgaV59t0JjypiyaqExlSp8wWHmWv98FtrljD1WCX1xJuVRVEBy63TZiesHPnhpE+
dJYA+fUzvlgFtVEL+KUyxI5p9w2QyKZdd+hcCWR3FInsnx33L2HMuZCTTpmRgkDsUB9pE3iqC7t+
kayu4/HFb1vJlyQmVm8nPRNzgA54JFxsocDcXsmD3ttOq4lfMpiLdSBdZizUEke7us7fKEN76Oq2
8MN4Ve3cE7hor1yJjO2305IqJU3kjfbglDeRXXggu/UVB+PewELtPni1tO0nz5eKzFHImwDMBvQ8
J/vgIO9SX/b7vbTjifkfxv8lhzF+NFUUeS9CsSy2BLqemGQFCaJfjijDUHa76cjnFPofsfPfUj/d
6cr2Wy0B0AZ9kKvg09O9JbXDgw62UNEWXfRsKvxHMr1mLpw2th9Gbzv0iqEl6PN6B1Kwp43WABVF
kC6Wt4Ijf7/sj//HjfClInPBmtJihHUPFclB9fojIsDULcGa9io6YEN3ix1gqZzwdXrWn7sPOeFi
ZfN29rOJdLXGfTo3qUE/oEH9N93RuT4zBPF7hhcKHn529RTc8PAktq/fL6UZN4NHHqb7NVhtifdJ
ept2g5UL3/To+fLi8o4jO/OBLMsitNRqjaOKBVWvKTuq/pTv07sETLrRD5635m4n43I6uRBBFg2J
4wEcY77ijsdKcvOP6qqXrcVfMKGZAfcheFB+RvdmB+4TTpDPPTOMCzIH/DFppxMNUKkRRbfK9xQv
9xZ+Ac8+7Z9FxF+bybigMAJWkUGrPjRJN+2lpxrJK8paHmPaC/y6j9khfcw7W3B4q81xfmzjbiBm
sqKDBepTcu8Pu96roSR3/JtzV7HNupGYyDggnxrKILztn/67pIIP4tnCyj54mm1Hw3+vKdunmy9R
0hkzJA7zS9f3GBFKPVV71Ay0x5o85MLtcOpLGOOCgLAgl0IEi4nCt7JbrjuztZdZ4dRreCoxAX5Q
y7E5ilCpCp/15TUe3oiZuHP2lAMAmHPuOYbBEgAYwrhkJk1jaT/636IX79QdvNrNLCLZWbniAd72
ChO2XmFH/vzAEc5xbjIT2cxjOXaSTGOo2/AhDa3yvn0yvldX2fNii5k1fhueMH6ClO/LvxTM+J6m
DbT/I+26luTGleUXMYLevNJ2s814pxfGaCXRe8+vv4mWzg4XQzX2atc8KULVAAuFQlVWZsOTwvzl
8W1VN0DytONOvwWBGC4RxVpkMwOgdnBYLQFW0KGRellXSXmQ4iSGz8YN/7zss4fmK4cFy6/NfTaB
XZn1iYlTXrmoJSrqgGhzDlsN7gScrkVodQjopjrkewyX3vxh7fzjiFDpzxJA+U0kVaDsGN3GvIMm
sBM8LmdwZL3PdunmD9UXIzGF/5gd0EwQZWYYJeYrSHpXPGZomMVOiaV69bm7WQ5kudEuB9DUzHin
Oml7pjgNY5tpzIUWJ0unEjTaaPUO72gu5C2O5TFAZym/YfVfGHFWJj9mlYoEgRBPKo/VKiEqHJrh
83LFuq0YCR7NdRH0mQF4ORZEisyRlT3ET4Gbkuzcbk7SrcbgGGJEIpnKdJJcNoJiQjBAfu6RK0rw
RPdfiLKzlkUFnT5uJC4mzZ3kKPv4Sr7hVE6+h8yKldohk6Hk0/Dqz7Lo3wdCpmJNrGRiV86wR5Dq
ix0hMdfRvpKc+VDvGHFtu7z3YYvKaKIWDOY6wSvw/uxEVuzrSC00T7T5A/Ogk7BxJazIVFipssoY
VRHrKjIrfSZLUw7Li/4m37YgZshvtTukUSYYPQ6snJhxP9KjFZmeFIV0aSELt1x/1tRdqB/H4IRy
Kit2MhZJt1U5KVUlDFWRj0c0w1sAFoeXvjYxhxkjUSQzknwKCd4MVMVyyrLOcFW6y1oUiSIHA7ZY
PWWP85m8cviHAVgXkOns2GQ6rEcA3W+dehWsIR1Wu/zF3Qz7+RTsMcLYvhJ5ks6SD/1LyrqJGRkV
3WqVY2UATxZOPVIdw9T9zH3U9wAM+wBJuvkjxLQ81gudEWgUKtDE42iIuQKTJK6RQsDoch6YuliH
kXEhKFSgwaRhlEcjvh7pwURWfsdpeCzKZn9Eub1npvifxqqoQKNQgSafIzEHqdXPpIZ7ab9zgDaU
e30nHv7FPc/6cFSoSRulTCaSOCb70VFcZTe9hCfBI4E0hErQfOh3TPIg1nmgQo7YNL2SEiATt2uf
Z2c+LV+V3FTO6VF/XZ4i1B5YJCPMTaXSGUweTXXy811M1A3Ao2W1dnIOidwcU26WcavTbdYpqtWu
J5la0SkeP8iH2Bj+44Gjm6xzCYBrS4Int5vc9D7faTtAtXBNtLako1hEUn1mbsRwFrrRCoKiUET5
5Ofzc7zPoSpnnNLaFDzZFU65bqLC7rO0IljfTiXutEqSJpFTO5Fg2hu7dyZbxcwWiIMeyX2YP7Ci
CuNSojuuctVpnUz2tZFCs63v475zR20ngVqhVFjT0b9BqPx90dO9VqGZh0YhT0RyL0EZVP2RvWU2
5yjOZKmvy/NwXr6kLgucwnq80P1XMdKTViI9rp8zcKnTiJBm6SHNAuIAv9Gd/xpEVSrMgClAb+Wf
EKD2mdT0DatxJB8pqIWavnM9f2KdPyq+TEmp4eRhV5NRMDnxPRyYrRHGpUA3YPkqrSPhZwkousX1
Y6NLYWqncr+cuD2r3cs4dnQHNtSALjYafK4seTO0twTtT5FZQWBsGt1snaDfCC0PnLJoL/rZN4gP
HJR77ZTiIoCfeOFNyQphjLIBreJQNxx6kjOxeKyOvDUd55MgWPGT/E0XzOKZKCU238PB/a/JCj2Q
1nKp3C4EfiDd5GcxNYXDzOFKN97zY3E/3Kd2dBc9hawuISuO0fIOogpqWp68IJJ9dJtjWFqzJK9E
ck3eK6wzwKpy041XWepbbYYONGoj0WN+3z2UXuwNfnkULNnlTf4QP7BsslyIylym0IhSheSd6fLE
EWIFjjVywYpcNJJX58RfYATlQfTDXesFtuZwJwIjRJWZ2R3cnBaGZOv/epF043UAFCYpSDVgcgOv
qczxNO1wMUDH6hS5DRqhhpcCY7sD1h8w1/qrkqDOdT2afaIwoBJCug0bR2I3LSS3lr0JI08gJNnH
e1LbZpV9GRk1Paampgq/TMvFEMmoDUcCuzY7cWe9T+ghNU2opa5rYSfa8z/aMxFPlPfGibDqhpa8
M5gB9DcIsb8/o07C+SqFiIUMgoMcPiNIactD+UP1DFM5lifdBlfag+Kn4KpFOjHvWEeCtaVU7iKo
g6Z3PK4io7pD6M6XwJoSyQ71L1LVmjGYrnKhcBkOw7gvdHJOV6sVwXjxs+LT2dKrnIHmK3eC2yU3
K/TajtkZLHWYdndZrXTW4aQH18RBT0GAhl1unfRMKNoTV7sP90TyoHa5WxY6jrVMKtyMs1BUE0HW
jwsA5xKE7bODLLF6BcxVUalLrHRa2JCGcyyBSYOLzYq7kaVzGp7qHpSnKILq+tvc+aq0m7kvcsOa
MRK2ixdEmkPADNMnRc6S58sk5PEDmlelN8fZNP4ibfYIc/Yv0peeM7PM5Dz9IPImUNSjyUo/fnNe
P34AdXoiAQ3bsbhcXKpf3KIg5SDpb3aCPzn9PnOq76wm8W8S4w+T1LkpmuZXeb0xzOIvEOcRaMFU
2aAPyq2K8DMEsUmYnnfjLrMY52e7/PZhnDo/kOxsoA+BDc+OZLigP3EOFMiO0Y7fsQrAv/GuD1vE
yVdnVZqNIpp62GodFTkBbjTOWYBpMO66ZzSjmVWT3+QFHwapUyNndcfzJOvC6G5zhCsDoJs8mIgO
kwXyn8wc7sUd6w23HQY/jFJnqOMiRSkILoVw9xZu6jVOu/8Xi9vOQD7sUJl/VPag+iRF4dpJ30mP
ZExtLYSsLEECh6iB6WZ8w2pdsozStYUeJg0C7GmG2K9BMhUYPKOo/pvc8e+FGWQweuUmLcrPPwGf
s5+eK7c8BYA1z7ZoVta4Y2YcxAc+14Q/rFFzp0a76ANP2hLJMXxX/Xg3PkUP8Uk6G6fByXDqbH4X
nJVvjHPHMkvFmUEB89VMsFgEvTS+t2dll9mBLT6mEJKzDV89RI7x9mfXyMdiqVDTSuEsJAGsBq1m
quGMgcfDqLFkGVkH3aCCymIo3NAk2NPRl/3lSDLX4kU79TY5COOLwfIYRhAzqMBSGYJQ4SsSJMhP
lerQS95RhwUqgYWDZ10QBhVTYoycDWV88Rf1brmw6oROfApAmmSCjtxJnlhn7jftmI+vRkUUeQrL
vNCJSfAdFugSEj112f03A4pMW1RU4YRWqXWJfDpUaWIAhsAi4ikeskmflS8yYolBxRJxmKdcIEXt
ZfAn+dVImX5IDtHvzzbqVv+MJEmSjrLWXhYzOtEbwXRCBNXOvwH4xGTfZngGOHX/aa2GFm+AYShU
EFxQ2LyDnhKDGZ1fvwrW4tQ34UP+9XoQuX7TSDwVQzD7KSQJKRaKnu4X7nCQvHbfMbsC10MVqKv+
ua6yFiZpJjE/Ur/KS2vl9WjOcWT3rJuTETfAEvZPS4ZUgz6UOF8NdJNstUi+UOYFqEPxa7fwhNvr
+7edVP/vXIFt/J/moIWUaCNhgMiA4srmzC0FAaTfGQMbc93PJZ6KGAWn6mVBIgYhli2NJzF/vL6O
37zcPxZCBYh+LKC/psERslcZ8qQ1hlQzWykhSa1iCzmrvUwRJI72vDzndnzDUpdlXNkST0UNJU0y
KSiwk4NLtMxzFD2LHXF7sOmyac3Icq4daypwdEHUDh0pzRPg6GUkdhe8SZ05eqQtoDlhaPZILYvd
gol+rwPYAONQhTM95y7GzHLM8d1f/wDbRx9ybiqUBWXtk5h7M0hDGqUCZhNvtJs6RiKduOC53oPv
8S3fk9/wZ1XmD5N0m7fq2qhCTZ0E6p9scuWTbmdontWu8ca8gjZjwMoaFdu4GpKICXmXDb35s5Ce
36VPBjCAk9O6ZGQ+cUKXc6/v67Zjr8xSES4vgxFMGzAre6MzHaWjcihP5ZdlF94B3WGTHlBvk/eg
jLiOniiztLgZIlY/gIp9WlBGXURcrcu/xHh7yvxDvTC8R9wMECsjVNhTCrALy+TigPSaLRyLm6Qw
wXPNg7jwLrztzqlLqn2/2vlOjXQ0gz4BmxGHtVgqHkZDJ8YDoZFp4nfVeO6lYzl/u/5FWUulYmE8
io2uTAgUixHbKtTjQcx73cJmBWG1mXQsBFPnFCY4inHf2Ikue3VfmbGR2FIPYeNWdI2av7tucvve
Wtmkwl/LcRAVrbCq0UL+CS9B05VgLfLADJFpxOwslDj+pxC4skiFwEVQ5W4hL9vhdXS6PUEE9ZhP
49Fj+hc5L8Ma3eRtarmDDgfW19kEdYwipqudCdYJvOIH1q3MCqZ0uxePv0wQ+stuYsziXoEiFAHp
F0A59vsGhIesWMrwe7rVOyVyGfEExtUKp6Q/1+0ubR8YLsLaQiqQ5HG1tN2lFOFVKFFOu/Cog6+c
PGoNdil/izuMyIv+uo/ozm5W92kVkHBNahDzKb5DYYDfK/eVswAARGhnCsQP8ZQ9zbvAYb2RGEeQ
7vTmuYbej0I+YHBbjR7EYc1Ef+TUh65+SePMub61jJBCN3jDQP4VUjp+tuLZMNuJNcO7XUha7ScV
VAKhTeacrEj0jJvhmO7GU3YDWmVL8fojXtOH5I6ZUzGuXJUKKuHAyRLaWrB5V0B4SjrmDmZfPe69
tbm76bmz5l3LfEpvplarhVJxJS1Bu1OQlHhYDDPXo50g7grxrs3eoihk8BEwjh3d6tXQ5wElOxbY
lI9dKZijXlvdbDDcg2WFylxQ0P2FqEiW4dFQIRqTT8tzCcY3xsWz7YcgotYwUP5ZakHg2iWKMhnf
K6k5sKdj+APKHoyMaHs1H0Yop5DQoxOCEkaW+Rw1vq7fVMyRj83gIamg6ce/UH+ndoxP0npOepLM
avcQREK/aFBviu42DO2m8NvlJAdvf3CEVxZJ8FxV/IYRk5dJCa8LZuimitwtp1ev101snqaVCSr+
cpFeS9qIRQ21YCZFZC7NuxQ89RMLu755glaGiJus1mJISdFPGQyN2uuSePzii2FqTs1t2rDuFHIY
PyUBK1PEWVamKknBhyJ1IaSGs9Nhdk+yBsMbMJaDOS+QtNmJaoroJ4imkO6G52xBD4EZpzZvttWv
oFI6nZtGQych4+dDhJgGv5ld7guMQqn31z/jdnKwskZFYgD1Fw5zn2hS/6X6sjU+hX5nxnvxlUeB
OHW5PUuucTu5W1mkjhyXc3lbhviglZ3stb+IbnFgK6fux+KQGPxnT62VPSoE80I0qB1JtuLMnOzu
cUjcBUrJvRu15vCjOEuWukNtOGFrnDC+JD0JNSxVnxUqLHeYugByGJWeC/pT8QFXvpH/CKz/sVB6
DCqTw1mpyakvjgFUrlNMXcReim5/A37E8cDKSjbjs8xLMmb0JGjXUfuKgRIwOwQiiiRtcYgHLbP4
pGextm77p6IpIq9D2FCip9ZUsdIqPSJxBkKKHTSnpp2+bzGDUJxLN7SjJ5Vxv21DJj4s0l8tj7Iu
hvY5mcgvTTnNLKVozDDylFy1lK43jXY0w1I366UzGYdxM9atTFM3hWBwRRBDvMaF3KfsJ7eyI0PV
kChH2pIvu9J7SZJNAvlhfczNe3BlmbjyKvQpTcBLEQfLcfAaTd/6wIcIhX19eZs2VFlCGxqCejyd
xi7TmCULpBDdUDtk+SlKS3uZQu+6kc17Ccrr0E0VZBij7qVhCVRVTDTgiDJMkBtgChO/1ZgDEpm9
ffq2gO66LmgCNMIVmYdGG3Vb9KFhFDVB5tdOtZ/gmeQph5rnd7CvY+BCcCIne1L85JC6LLDNp64C
bZu6I9RQ1wuBvLCasVRObTW0oF/je7edE4y0gCzAVFOjt424L05aaLSmAlUxN4XotXt9uy/Jy/rO
pH8JdX+MhhRHrUxqHPbiKuDiDPZAgO9iP/ZqO7m/vMf2De6yn3BpJr6AjrE/7SuQ11DwvT9pIE1l
pvf6giikQEaq2asYrQlPMhA5hZM+sB62n6IRbY1KRoJCLCslRjTKAQMqz/1dFoE9uk5MEU2J7r57
Cm3j2/Ud/vRWom1SfjYneYNhpUsEFNwxM7NbAO2/qkfFw5Tid/EICp3/70mlTVLuNfQTN/QxNrXC
nEuPxrQUm7r8xFgYueg/u87Hp6Ncp5eXpedrxJzW0V6hyaC9ZAXIvqAvMr4Rcd4SneLoad7XhQm1
J/GeYZ4OR/QiqTykTcVyxtsDkeK5eFyOxoEE2mbHveciqkzqLrYh3sG0SuLPtUVTtybcR0uCHIue
rfCc3RId2+altsHS8Iwmmqfsr6+SsUiR6tiRYZC6HvAlubSyZE40a/6cZ0zacToXoPaSfuKUPKcR
gCrJWUU/vwek+dCZxkk3Df/nffX/ziJpi9SFpRVV0ooVFja8zmhtxb6Kwd3Jys4y5FILi1VE2w72
f/sqzftQSUWXFTMW+BOEMuwklOgbjxXYWWao+IISVMOVwsWM7rde6vXoS3dMM59yHHr3qJiy5Hwb
zSRVJB1wItTbgaaXMN2xRiJY/kdFEhWKe9HA4XpYwtzM+gMn+CX/fN3HWc5HxREpUgel6HCQ2+hu
Kf1Web/+938ClNG7RUUKLVOVNF2wW5A80z3O1HaEGUO8VSAABGwQ7jgv84GJdK7bJXtzJVTQqe/I
G11RQFzcDbLkWIY38cw7uqGZAzj9r1v6zS3+t3vTOa9klBmYEGGKnF/AWPD21V4le9mRMyXup0cy
L25Y2hejMSXVBKkfZzORQ4zQSL9fFCEru17ENpPODKS5TDSk3BjUdJKVYItZofFTk5X6rBIVQmY5
UaK5vix6srnLG384KI7hgZnOZj60GbcdnZii7aa0qMOj6783blS/tzJwEAGPjZZbcsbkMQgnNcy0
sMXzWEkLze9glHrXlik57MfuOH4xXkpL00ztaclMdbdAOh1akROLLpS1XCrChJAbH/sS8ZmPZjOs
T+BDcnjIA8+TZkfGIW9ZdLafcNo/P6cu6zz06WWZRoZXYJMJ4g7LBHrjDj2B0CxuIhf6Wx6ZQuld
0Y0O5JiymqqfChq0YcqPlLKv46QjVxFw/vGh90CbdV/sCMNh9924ZT3VfhOOPhZKPXHaWRH+N03e
lUgHp4fCDR0lNKEx+pw/4rT4SWnxO2b2SwLp54D0YZi6napWLjglwUIbt4cCNIe+nLRDXHDQoH8n
3ZfOIm8d1kj7dhz8MEu7Usn1KT43cPDij1QIrXY+yRGoRcvCuh4Ghe3r98MSdVsV+aiLMwdL0kOH
uXWnwJsGWHRrOYhvyx3vdq1Z7SQfTo35ifgrwzpdJ6b9iLrHElHOAp1M0/NATVbQ4O1MQj87nJjk
mNuR9mOd1IWGSY0orwm+T3og6JbUD+wWkbaMzQUzG6HNynpZjkP2fVVdSMVZDjKSPRVCYS1G6cjD
OahUsyvPdXZibCPDGA13Re+fwz/4iKLXHOsD4VkCBgDk+dr9kJvJs+DrsZn5mTewOha/ibR/76tB
1W90ocpwMmE6OJGklDBakWnFyUpiZAmJEzg9w2UZZ8OgYg+XqchLSYlxyAYzVh+LWdhPhWrKWeJe
39ftTO5jbVTUgQw33zYAY7nRFN7wTeh1Unqbq9V/NEPFmKXlk0a5HPbpIUlGU0r38/Dj+lI+TUVQ
J43Gt0a9sWQFecaDHPZuAh9H5pJmYHwi08GKM7vJLnjJb2KXJcrzm0TrYxfJ91ydBKHWK62IEEIV
k4f4qCk6lVt73QH/I9ci2aRmBTecN3nNCSTee0g5M9bOOPsGFWUWo2/DHEKFF00Jwy3vY4fQPEo+
sNmNz7Ep84jTX7k1DCrYcEmm1zqpX0T7/Cw7pSfuNcx8AzfHrFuwrmIaAqsPcjSHxFaHmrv4HFnC
btiFsCdZzZd/kbKS4/X7tSk0IDaSaiXRyNNj9HmLECBO6CyQp6F8YOP0GBkOeon/dJ4uG5Q4b+E8
3WvymJ8VF8xRrn4b7NT94IeP5WN0KG/ar/z9dZe5fvIVGhYLhheo0CtkU6fZarmdUZ6zpWT5JcsK
FV/KfpS7OMXigqchNuXn4qa0CA97eAILmL28Q3HxjjVGzLJJBRsxKeqaa0lMq2/k4bFP7kfh6frm
XVgTr7kI+Q2rEz/O0OSIMCaKKhcGZs4dmGkDpKdEPXb6GnqLvyDeSCCQzF5k8J0IDkGTZECTXP8d
2/n4/wIPoBX//BmVnLW6Qq78AU2F9K+x7UBqDHhnm1sDqGTQ47xujxHpFJ6KM7xSAKFDHs2agsbl
BIrmXLXVsHF0Di+BqLL7uL+N4ng/NOOh1TGLIoPxMQ9u+1hzu1CKrHTBkFa8BKWpK/wzHoehWdU8
GjC8vr/+Y7crCB+bQ4UocV6GLFDxjeZkLyx/pf3L9b9fJLt7zQmoBEju8nipyBPM6NGDFB3pBqz1
tZUSRgrCx1zbyl1/JMXyzEy9wVp+dM/ZvfTe3LHlaC81vys/5lIcWnlkoGZBMhQ4ab0fnHpncQtM
7GuusJMlMP41zggEaHuLvreX2saee7y+F7+pZ/+92Zfexso8MvjEqGuYn16jWzDcu4nb7Aipiopz
HkPG+s7Ys8ZLGR/4UgpY2ZR7PeuaCh+Yb2Ozqb6Xw+31VYmM83W5mVYWwjGsgpg00FqHpH21N9gD
arxkjixxkV4/TQfjXkMqSFTKGtzvki84uQ202r7mmXPfIuNiumSqq5+TjhV4SEgapX7hLfKECR15
H9yqe9lUkeQfwf73oh7xRLXnQwBKQG9k4TZ+06P6+M5U4EuFqcoikgyTco5wzG66HeEbFA9sQCUj
jl9ezKvVVhDr7Uuy2mwprLT7UjXuvLCkiBhn+HI7r4zEOXBCWk86XZFwSuf3qIbDZtyOy56v+xLL
WalotHRjKw4hDoiEwoyuHKeQdQSvv3OVyzt4tZS6ScY0Ik0I4S/dr30oi6HLrJ2hWONE5wEi5jpI
zRKHe+sPTB4gxkGhOxLqIIhqd0mZLAFJWuChePFFtcujBDQlGbVMdvNO2SdHJpETY9V0k6LQJaFa
SJTnZ+nIJb3VVIUzjME93hxWKYMDIkh3ZcjSamClbZezutrtJi9Q1ySvX4L21fadq/uY1nWaXUa4
wFH3490MzeKI9RC+nukrdM9iHOZumIBpdYMvurccM5vIZg2++AomN6/wmHUpxim8wPJX65TjRosE
UoAb8WUnwDUiTByVJ8PqHOXHv5seZJmkYsxcqVwD+lrcJdXbstxX8tuoMlCVv+mV/B3HLnf7alll
qeMLEqRbcYxbE/wLfrGL7tM3dqV2O2fSBQNoc1UESoJKE7gpm3hexsk3HkBfekR1Lz+P3vRS4AaJ
gY1t3oXGjG+TXX+b2uCqdYzd9dCzWTv5+AH0EMzc5vHAk5L4UklWn0PfrKrceDlOxk3BojhmrZam
NuzSUk/kn5mx1FvADuxyDOqTtBiSbj9yL7UAlTQIU5c9t1Y1mZkl7f/besk1uvq2dVH1S06K8mP8
UICJG/gjS+5OuYjtrSb7urHtssNqd6knTt0NXCREsKaeZI/7S3xWDqEDQbkjUbhqId3VP2a7xuNs
Vtlh+128skyunNU61TYpJwluh6M52ISJsH8KT0gErAzsMwYTTbQZ41fmqGOpFSPGh1MJXecsO6ah
5ATVtBOCyS6mwlSiwVHi5YGxuZsZz8om9cDR4pab8+GyxMlebIBSXcIiWe8xMuex/GY7iV1Zo143
Ri0NWkdiKxSJ9xgwuplKfEMQr7kNSGQjJ7AwYFSyHGjzBltZpTKDuMgzoSKZQWNnj2RsDFn7RQyx
wQQJGd1q979u7j3LhbZfDSvbVGwCjVi55D/LOLIPtAboJpBUIjLtK6fepxgq7e3FGSOTxCU2Zy8j
MtEjM5I6hV1JonASfc0NdHU4P+9vSh0M3S1LbWW7w/KxVnpiRozmpssINGRwB0gPoQEAitDohvvF
3ElavTxTNWT70CiSIsqSCpQ45VJ63wPL1QCKLizTCR16f+Y6h88bV6q6Y67IDhB63vVDs5nSQuLy
fyYpf5oljgvSCIg8GSIaS7+XwmMDOrOmur9u5zfx58MQ5TzjzMcleBhxse0IoUDlZsDaKI4MlDGp
A7Kee5tpwce6PuWYhtovWYp1FZJgpeNRiF9UgQl62Y44fy+KzidFyEILw4IPVhyrx9IP9j1YNRpn
QQUnBjCVsYWbZdTVmqiraigLVTJirEkxRZ+ANiI7PBEiAfHAQqFs9zFWtqiLyuiXX+8p1McVU0Fp
ACUKol2T7/HB3H4HVCErtrG+GXVFxYX0C47V+9GjcKzPBVaI7vi+OEgNWEPkl9CWGK92lk3y56tr
seiNVsk5xNM4ky0dpEglgG4RJNUY324zE1/tJ3U3ZQn/q3ArAzQoW6WPwtuNuC+eIVJqQlflG8Me
I5SIVCiRpCEMS+IrxZGApmU/eutuBTPHRHOM10a/Hwdz+gI1DpdVZtx+9a+WSocUVZbTiGSQ6XP/
PDwQHNiECiO4oyuLiakgPvGpkrUyRoUVTs1HATAwcibid/lHfU8QI5qj3ZWDyfmN9d/dlEbKzIus
zXwPk/KXyRVczqyIZtUTIXXO3heH0Mywjsb2KnUNqAbeMBSaGq0qjVjQW3zN0qhMjs/MkPk03j4I
HyYoB60qjauHDgmb2N0ryn5KH5L5keGULBuUU7ZLNo3RgGUkxwE0L2AhJQX+3h3typyAuanA5sp6
k24eBMPgDVWSAA+mZxREI+e4hmD5gya2VO2ljhUnVL5GYeiMIEPrRtG6vsrNRX4YpJvPo2wkddti
I9um0zDd3j5DbywD6iVhzWVvn7SVKaobpFYKWr8Ec0nGPRp0S4gPFmZ5yxY028wTVqaou2esw15X
yFxCk81WJOfmzKVmFxzUSdtd3z/mqqirhw81Pq8JEk0GBwt/StwULtLu+wd21ZA43KfosVoVOXer
6D9FwqgFBBury4dIugXG2mp45JNgOtSynHEHbKbuK2PUVaOLQf0TxY36t53r/A8xaqHNznXfxxhQ
nR7lKLnVX0MNtI6MLd28fVamqcM9x/lYRiRk1T/CezJCw1mao9wFN5huw9voj8LVyhx1zvVszNOI
lLs4dXAmvbJ57fv1FW2/RVYmqEsmMgKtm8j4sHQTAI+Z2elJ9NOdwJsN7hvVnJzCAaFha+ouemlW
y/qY2wnS6gdQF49Yp9mckwNBVOmJxAwm9G5ryPaCHhccpKWjMDKV6+6j0Y1mTQtjwINwLPRqMbsW
pP78Dac+CeLXUZvNCCsvBSbD+HXH0eh+s6ApS6c35ICcVK96JJOIylm5I1IQgMe7LMfZ7KGIvKhI
IriD8B/lOaWQF5FcIaEOTrq/AEwXQZapPEuFGe+A5bNTSwDzWYpCWIXhLyBCUcec7c5LQlM8GG+s
XGYrPqx/DuVlejsI/NSpCLDR0xgEFieD/kaTvKxGD2ncX/fprUte5BVD1SHVI8iXNvIqGEGTeVj0
ErdjmhRuqz2jSP4HV5PIGzIKiIpoaAYVWYtAkMLA0BEGtFF0Ur7RwRqvaW4656NzfTGbUXxtiwqt
QR4odTBhCmspl8lUFu2uyePbWubtpR2csAZFgzFhMknCpJvo9AI0ma7/gktxmw7u619AxdshTpKy
i/HxZh+SZoa9KDuusudz+wUEpCfoJAN78xq+6dAdmExBBhTNyhNzSM3+IfnCQsFvflwwQWuqyGPu
jUZyJxnfyeGErde53un10tfqgDX9SRb0acGYSBMlDV9XoFVUsqCv5HioNVcJgVokBbByMqG5mziy
yZ1GTPOOuhnaGgs0ubm2lV3qU1cSRu4ErdXcKdEbiy+DJ12YR/f659wsnYK9VgEbAA/BDfqtnZdl
GfYjHCrbN/vWbAGZgnLTLkJ60EEMp4SKOBEd6Z5YWMnNu2Ztmcp9lqYRlioxUAt6JbgNoo7XHBNw
sAf7wVQc7i5wNU97Ls7yMfFZVbdNjLpogFMBroMLjQ4LSbpIwtiG0KhKcjxNw9KHcI0zLOCT7aAI
ZIQ/hlT9Ms49xPmypjUFpf8y59nX69u/5VsSb/CyJhuyKNOTm3yapf004VeIfGEOxZ2BOXgjZdC6
sYxQaYoe6lJQJzCSqJjcbEVTWm70lsWkv9l1WK+FumTCqMMuNzDToBsXvndHESpZ0KezAUx7a20e
HjVZ4a0EdZfihAkwVm1q67ys7VO3Slrr9SgHsJ9HuR0t+6pjKVaxNpJKTqAfU43JCAv1WHqB6M0K
olo82td9grEOmm0kjaIyCYiVoasFf5bF2JLDVv9vTvFJWUJLyghUcPC8xBdjMIBg1jIdWLFzK9FZ
fRNaTSLTajmRC+COkv2Ep6l0SL3J54HKAjsSAJEVY+u2Eou1OeomFrI4HkoZi5JyYXT6qjzxcu9l
Sv7QDer9GLYMPleGQ9DiETjPeaFq+FSG2FkieDN7xZwLRrt5K0NdL4r8iFUCI0hauchpQvaw2wsX
SS3ZbTwWPcbWU3RthooSSgNWtUXF3nX6t4g7TwMKaG1kKsb36+7NihMaFSdqnh/naIIhbldBVACt
0MdqP+wjSGeCCQRyN4SoSN5LJAMFhxYr+dzsMK0XSsWJpRa1OMgIFs6unw1Tht3EllETTa3ZjXbq
CxtgytpbKnAUUVdy0owl51FaeHMeRnstrGZv7qHxM1Wx5F7fY4bL0JoRfZvrUlvDZYgKG/hWMVQJ
XDCTjmzzEpUExRAMWRYMkX7HhGMmJ1WaITUCv2V4GL0IBGjGCQOcZEqGEbEug1x0Ira2RiUMkWrM
fdqm+HAuKAhmxQzva0f1or3qCa7ojM/TUUP/I31CDRaI7+osv8ouBnOPmjWiGNa6g2YTLCBGaf4k
7qz2gYo7GeatySij5gZhfphE4zCG0UMxISXVNKdaYoa5zRtiZY78+Soi6K2UZmgDa25VcrwpDHFk
KdlkXfehzdi2MkKFnWIR5UIM8W0DtfMC+R5dfHvW764b2exfrb8pFXV6KESkYZRreO9Pdk/yT5J5
ygAslrcYhmQTErL2joo+YKJPNTXA0ai7qTHBS+yr+fB0fVWsraMiTAYeYoMTYCOeYruNvuVh6E21
zHiJbeJn1ntHRZU2UASFJ0uZXNWvcMpJyRc8JkwJms1X58oSDWydeX1SFgEhszg2e8GMoUuGEUdz
PrIroozvc/kpK9/O06UYQIdNfDu7ifPoa6lJzn/6PDRmNeCnqux4mNBQbFXmb3rVWtOw/29GqJBQ
crWoDCo+TgTKYzMqayvrs3OsGIyoyPA1Go8aBlmQNToWI1ff6/6mD56E9A9KZJJg4HUoC2CyoWXV
xLEU06ksYMIjCkRE0/PfJCCbyduHGTrvBf9SMBgRzNRN35vF0oFoj8/vkja044UXrVJnzXhdOv+f
bhRFwqMebMiCSMPC5ESdcykZyMoIw0p0s6g+hET50cq/B0cyrZTcJanDL3Yz7KVv1z1kMxGBUKkk
SYYGYh2eOr+lOvLxqC4kESHJMVisngjyo8NtPSL1KSPTsFmDGZtHeWWUPsqLUraRUvDaBbBEZEai
h2CHyWw7dllN4K2jvDZF9VG0VB6kJML6wiy7lQYOdLOjzgi1mxeIAiUw2QCsROcvn3gVLxqkOnWu
SXjHYPqDuCeHsfr42JYmhiF2gTXfX/9qW+dtbY+K7VwXtpEA2iI30qPnWEoNu+XQt5mS/g8CCCAQ
+v+Rdl3Lchu79otYxRxeGWc4Mzsn6YUlbW0x58yvv6tH92jztCj2KfvBdtmuEgYggEajgbUwr6Jq
ska3nXhR58aukFHDyUDFk3sryn3wrDEOka3KdC2FfMOV+RQ+kadmhpQ4eBwqwLfpN1McmZJm2Pt2
26wVFUBUKUB0EqQ/wBqjQBLySlbINWawCZ5T9yrddE4GYpvAGb78S2lUrQjsyUFDLvuVs1IHKNy8
Gb3wbmjxZvYM3tB9eZsddoAkEc3QVPpjwLQfF37QohLNj7fs2L0PNu8sxwQ8KbEV2PMHXjIA+K5g
EJzA2jaW6JZueeY80DSFgNVl1aNbTrr6NfS0aZcOhSTV+DV1LPpCMeGkkwQzi0rGybD5XLMWRIf4
MOlTNKN8S47iz/EmuQKdjwDxnwA52F3YT4sszajvmk6xQdgGEe596PYAzWhj3lM6Vp+dJYY6vadi
0EceeQUwYLNlgJ+OrwcrG1nRt7kXv7YfFX6SYhRzqEEd5bERsb4Ebp3HX1jx82COR7I3AHgvwPGx
bsFbcb8WTAywinuxCZq8qSF4XnS/H1+bNjGzEPxhIyMSWZakCvy5mZvGiOGKvKA4LZ6bRM6LAaO2
H38sKVRVP0y51uKxA42fRbLlMcRuXHwK9Y99KZs5bG01Kvn3fdFolfb/t5XyAYcnGhXyrYE4DiPz
n8DUrKVR9UGWx3I/5riBif0DH4XmUZ8Mk+N+7CvF8IQ/5j+XChgbC3QSs8LVB9EKy8dZ0TwA+zn7
kjYLnpVCKpUtMlUCle0MXyBgOPFDfKqt3CJbDO25BckkiBlsFvYNCSC6wluLpPJFyAtlW8bw81YD
s8aUOJLKWgdhiaByRQFO8aCtIIJrkszsNcCyzDyT/o587D1FqEyRVFXUiTJxPSwqfNPe25v5hr8s
B9VWwBAEcK4cXFzyob5ikv6TZ7a1FUn4rbJFmOttImYQHqG7aovcOFit3nj/0j2oVKGHRgf0APKt
HME10MnB6HVtEvixjsx+HuLbljeZINLk8+wZlkod4BhTpAz5w41is30JD1htfwWu44hGZP1Uu/Ej
8+mJ9SmpLNJqCt6jM4TBgFUe3unO7UN44Bczv88B7aj5aWO35+TQ3ItgiulMFjwTI1fS17mxbVKJ
X2BmIH2+ov9y1gwjNJOyPDK+J4mtHcvSF7qhjQq5T2DZ5Fg9ESaByglugeaIgcXQZuHWbd0eVy5K
v2eEg1j0NXGehEC8xohB6aOPvpbCeQJGCEMzhs/QzxqYIZ/EQIGw9CW6i7Fj2x0CFwvn2FLovNBl
fbHNS9taOSrF1G3cKljCQKen4l4LQHDOdq3zpijfDGNv4hniICv+3LV2Hn7dV5VlVirtFEsu9VoL
X+2WU4Rya2gv2IczO/Gei5kIGjzDYag001WSOrYqDjw+yW0hvm60WEURmJjIs6pZs7T+PdVyOxlY
9d7mVMPawlTuSdpO5cYWFpa9DFymQFw6yqGF4f3Cbm8I32FsDc5SOPWdUgNxJnKah8ofLmxeV8Zp
Qr+OpHHMySUpzErha1LeqdPL/gdlHcI0eXaXqlFukPBvQV023KX3Pbr2hhU8jnZyaG8r0LKwAJhI
QttLBFQhsxiallULvqsQZUe1ms0xvjHmxzS47Y0OSMys2xjDhvTzB9DnxATsEAjPQv8SxbIzxNX3
fTMycjiNiWZUpb5wIuIiOQKt9oonWd1gYIpxJjJyNU2RPYaJAjwpWK5JsOmZFQcpE0XTAF7hvjos
i1EJpsqKQao4yJG519EAOrfAupKyJJD/vyohpqBZxqGFBE5Xgf9v9NjiGlg8iqwwpie6JywCgtLg
WmEOIFwTneZMliwMxziRvY4r6KIL1HaruIlOld94hj0zPtlmU1EVZPQABFXR/lg3CsMc5BB8Rdp6
iyvJID0Cl6/d4fRLn0aXdycf3Id4H2P5yl8iGwDdiiAZiqKTXL4ycQz4vrLGxDnhfjHAR000B68j
IJtrgCJ++8UanzP6z9vXh0+hVDHD1Qp66cBecvWys1PUolqAm2TMn2vt5z/x0U9JVBbR+aVstRZz
WDxwhBOAKo3AtNgXwVCGHjI3Grks2xbKcE1hmGoxmskY2dwivoFXoXf3hW1HxG99aEyzdAq4Siyh
T6XFr7IxPWlj2jAU2nwjUoVPIaRGW/nEiFHbTIohhGtLV0ebT7zwHcaaIluSEmsqjwrAtTkWRAVL
NSqdjEpWKK0AqXEAkrE0Cm4wuRbZ+/bbPlU+VaMySrnMqpBwpDTR57s5q17mhbNDGbNjfXEzl5xq
FxlrwGQ7H3/KpCqUkFOnKSKzgOWiGRbXD4+lEZynPmANM7EEEU9dfbekRLk3JfDEpBowB5FnAMeo
7pc4+7ZvxO1z7FMhKmcIYlPU0wg5Rq9JLnCMXjFr6fcRNntH5aDnWW+JS33sdJHh/X9pHX5KphKH
PgelJoQwpXQruHNs4fnlmp8JZVR0wPIiE/aX5ZVUApmNqp+EBA6j19GFHzCgnzCTP2lh/Fnq/Ecr
lR4nr6t4DpZfOTjwKuzwDrgVSGg6xzbrVrCZrHC8iALA+ZHw6SBLi9boY8yHaiLa6HVjTt03Ho8s
YfRl30c2JzUJFtl/JFGR1skqOl9RQ0rG5En8VoOdGMsj96Qslu35DVt+PxRc6sbX/Dt7tmLbUVbS
qZhTopSvVQWOMlrxjbS43Y8YQ4Ua1u20/owJITvDSvi+xsTr//iKK5FU9CmzEk/yNczb1Gz490r5
EuhnqfsW16zh8e1TeyWLikBZSEKhQFcRMzSjQ14NKmxLAjeUwDaBR/BuTK3CYrUWN5/N1p+Uir5I
0mNdlWFUrNkPJsFpnEAE2dv8YF7BsixWI24z0azUpIIvqvCOP4E2+YrBWnvNgSCw8tho3/9yDDF0
N1OJtSbA3CSpy3Vfeu0OwIA4JT4LpoARe3QnMxgVbTbQDHaFBpw1PLqYYmHm8U2CScp9hTaT1qfd
aMpHPQv+/wA3evC2j0t/QIH5si9j87BZyaAyiRBqQqkr0KZaTr2UmLrmZx0jibBkUDlk6SY+yUJk
q1gfz3hZuQ2MxSl5+bCvynarZKULlS1GXWilkjj2L6zzyIrvCdK54KS3zIJ7s1+xkkWliTbnA7Xs
YTfex2jMLfHp8VjhTsEKHpkliUoSRZJLSkyOaWAr2Q3m1X/I334fmN74NDmlFd4vNmEaw0+xY7M7
TVgtB5C0YC5AvmswTz8GWNtanvPbEKQfZnXJLpHDsgnrM1N5JR+rQskjmL9uKleJxVepz52y4Rje
xIo/KpvkeqKEHTkTYjxa1OGjLGK+pjjNc8wIP0Y+oXuYXKBGRtzBba9wJG7qEQxSkY0Avlk3fLoS
3b7MpZyLpOXqSsOxvY/cwUyP/XF6LizW0x/jE9HNyxBvjth5gEpGeyi1xszyR2xDMOy2ffFYKUTl
lGKUZ2koSYbMn1I+dmVjNqvlQxfv8vSGl392XWELASP6WV+LSjI5sJoxQHbN/nhpxNdqnPbInlFj
lAcalWOEMK36mCc5ZlBtcShvlrQ6dp1cmIsyH+KAY81ibuKmrI5rjco0U1OXoqwTiSDebp6mH82P
AmR72k1rh3ccmt3HJrSC0GT5Cqs6oduRQTcWWKlC4kHpdzf/FF+UszhZ6T3hbOTdCG9RAG9ncsZv
GljCiqABFjzQe1LprjKacI4yzGUNo36eQUJl5mGl2mOUv3Naf6fVyfP+sbEtUDd43tAxoUKv8C1D
P2sdOc/hQpdS6r1ARZNbGf0oV/y8rRjpazs6pE95lKNW5ahVcQ55VdCXjiTMoDkLtcTkI7UGRWY/
WkatCCduCCszUuPWQsuH9W1ZOlNe3AugBemVDmdKmr/hsea20oLLoC+T1abt10zOjvs23qxkZEyJ
Q23Q1NH42IAEBjKiMeL6FQfOqH1rmUCSLAnU4aMFAAkIkxluI94JaAQkwce/U4Hkn9WtvDWKJRqq
CSfsrNjYqbMqFgnwZgb7bST4439LkPJm0Uo4I+pXye09MtNbI4OxgGj2LWXQg/tSOYZTKuJbABbJ
7DLBBobjP7lDrTShOk/q1M5Rga6CWw8y+ED5/CYGn6UVjr3bLKXDNxFDIEsn6sThE7XppRE6RUGK
tszsZRLmSPcdgHjQHxfDlVLkN6wcoOmiWG06MjA6kDfTNHdTbb4ZBP1RMyorFkRf7f5Rb34lk4pT
Pk0DKUzhdEAxCWxdDTMrnBdGcJI/ZE8x6oBJkzla+gXGa5e+tmIVTD11O1i5XjH6xds3z5U6VG6X
ZlUP6hoePvrLG+5o4Kjl76Z740I2VMbDwnpVZGlGJQVVWnh0ISGvzAWnjH400uyDVNvbd4zNgnSl
FZUZ0gab51wG+6VD+QNzO7dBFHxtCRVHmDOJVBmeTs/wRmXPFyLxdKzdlGYDVKxD68VefDTulZkw
jeANj/V+wzDj9d618ny9qCJOGWHGepyfkhwrB5L4ve657/t23O72fBqSHs4Xw1qU9BzePlrVWXkU
3pYB0KCJm1v6uUbff7JLNusnSzkqdei5UC9hiLDmPe5Rxyx4Uzv5swrYifROPcxH9bt2x0olm8fv
SlEqlYDCuJOGGooagQKIVeGcxJgMLXp7NJpXWdTuGYZlySM2WH3AYeibJeWI0zwuLv9SuSb27R6C
J/kxexEsX7HKx/aVNePO8lQqrbQcskibwWv0cjbl6mvfMZYjWQKobDJ2SZBq5EQOyqoyy06ygzl+
ZpiO5R5UCtH1SAbuF7SY/fSGQ84/jR/lpTk0zuTIkVm3tvpafbCu0izVqJTSzGWQTQJUw/wkHlGU
7Avwew4M1Yhn/5H3FVDtgmwXg+bXnbuVVyy1oRslGWcfrqgg7QXHmnxsge6ZuxxqT58FHLXphiuB
lNsPZR9LeGZApa3yZp6mppr5yyTa6aiC7Z6xn7uZlVfCKJ+vpCZbgOtCsjIm80C/l9WdmWhoeHKF
s29JlijK0xu55YO0EtCRWG5V5UboArNubgOkrH05mwXiSiXK4ZWekzJegP3EPLK4AtvNgW4uQmtL
oqeBcSb61mpP+yJZqlHuryVdp+oZVEv5izg8CYlkiWQKZvzYl7Od+1e6UR6PGcpMqAPo1jrK+wz0
gMTW7wZ/cALwxhY+m0KHodm17bbyfgBDaBovQqCByjRKG0fl31PutW9Sj6EaI85k0v9ZSQLSnJSE
PCR19mArZ8xtWiUeUSqnPOqHCrTKNkMgw09kqvwua6GowgYfTcRybHhSMKQ2Ylw0uCsOvMvb5W3x
0YEKGJMQbAxfllmp4zTmq1Se9KuyoO4GRZj+pQKRXnhpbd2UcNAk9wUzXTISi0wnlmnq4qmDUGFA
MR6b+XSph0cwz5mhPh/3rStutus+PZWmKK+a/4TEeJ+/YID+gUA4xZ4sACdLy81BMxsHhIEAnxcP
AN+7oKpNEtYnJp9wJ3fLVMop2yarZqLx7FXH5Rj6AGU+A+Yf4y1swL/t2feVylTiGblIi1MO0ka/
eEoPoW9YrR28g3Pjf5G2HS8GyI/Qj8EzKhUvga4tGQ4tcg9WXOVQehKQUgHOhdb3QTxg4YqF2PuX
5PMpkQoYVdGXUqwhkcDA1le89NxKXo37wCzBBB66wh3DibY99lMiFSbRrGdNraCswPEO2qnZNHDP
153er184E21tsjHkyHcy0MS5jxq4vp2ZZVhYNXmELbvClzbLHOXz91ARFMeVXqUBTkvCOI8NLWwl
Fm/dW52Z9SE5F0cDgJyBrZ5Vu3IkP8V+ZOPEDockJj20tuElJ/JmH9v/C9kZkf2nr3/+Nuokb9JQ
F3oOv20WQ18aw3MuyKygZvkcFU95bDSpJuF74OaWmYEHxXlPBC7jGf+6wB6E5iEW7P4tfDJw22oU
7MHm8AwWL+f2HXn1JahYy1KxWpoZv0T2JLzmZLf6j/iomsVDgsnTwKpZsHtXBok981JHfJACbyYM
SSqxFhcMUo7itl5uFZVjpOb8ZcAEnZyYgse7JYh0jbscIICjpWDn5YE1yM3yQqoICMNEE+oKPyUM
GzPKzxWMrwsMYBqGO9E36L5tRnnqISRX0me9ny5ckjDoLa6AtTs2pW/M8gikgYUkFN4PX8pvjS36
4k/lNlRNEINigqF6uhY4R+CnGmZxE9zOZwzDur1oLv7wQiBy2OtzrCxHX68lI8vGgZRYgwscwJ/a
YToojnZZLKRVs7uEt6x6/6rmnhmoLKeJFZCvDBJVl+YJk7KXximfSpsH0TVT1nbh8TtLXLVfVVnT
rOZpyV/jpjqCGQmYCBNmAAAkdl8/EfBw45h4IwvOkZHHr28oK6kiuvS/gkcESpOS3c+L6pQaZ+v9
YyGMjPqfaU8qS6XgF2r4azWeqV+zabDHuRLMqQSafhcNZi3iNbhH47Nux0ucx8ekmF/3Dy6SDPa+
KJWdpKAZ2ziFD41TblYc/FkV7aKtD710G4+vbcxKT6xopbITnivTXCFOW2Ca0VRaMGxFHMOufynp
Pn2HyjvCks3VnENIPIOCWbSS4ww4/eXcexyhYb7Bpedp8hcve5nP+vfxIDCOH41x/FynsFZulIjx
nPYanDcdnsvhzPeHMfSr6NxpR3WyitBTCwcMf9qM6VSn1c1UM4PZCSZrLs6q9qymuC3pP+fp+xLz
5pQOWEVzk9RLJbDK22XtGPzPTnDV1147GNlBJ+gKZqMdF+3QzKc5P4WcM+K/905juBJm/7iv+XAU
ulM5PUrjeZRrpGGsYyXvleDUhmxxYmW1xW2Qnof0Q0lPElaaw9ni1LsStUHjpaKpfHDDK7ifivpr
3T/Ly3dDZ9zwyVfZ8cXrV10ZLa6wO8/pMNqQgNMnfJPFm3QazKUFQFv9OEYnrDJa++6/PWT+eTrT
tFPp3ARjkKAW6WzeWuzU0TEnrJtiBEpUAWiJCr4IlncnJ8VfhO4reFAf5MZaWOPKm0elKhoKkE0N
cFtQLityRdZksYhAjO4VQTxJQBqZi8Xb13fTxJ9S6BGIDIRe4hJCSoSRqtbTwcZgYHL+H7W7VmKo
ir8JE3xCDhfWbKobKxEMZ+wklsW2h/NXUqgqP1raNihSKLP0Zmdrb4TBLwdxbhKBwGuxCEt35pXA
mmeNFLKsSB2DTaMNXDVDvV8gKt1hRPEIPnnGx9ouHVcKUkW82HFFYkxQkAAoy5ZyAvkCIZ4juAPq
oarZF6fNQ3clkSrNp3TqFiGCxN7Sveyu9smmRQaWdcMic1fNJX3HvYARhJtn0EoodQpyGrj8hBrm
jI3CDtMlMqfZOLdR5Vd5YMOXzKhJfu4HwuYxtJJJnXtyoIrzSDx0Ggp/Ku4yvWd0s7fLs5UI6qQr
VWBFcy1s2SC18A4s+VjXJmcNYLeUnrOL8oVZMxGP/yODrkRSScRQq7YfG4gkE5OEdSgGTGeANs21
c/HvPhu9mQXKaqNtSMZquoucoOs7KFZcAgJQ8KtscGQ9YFmUxNWOevSiVlokchoCRxcW1T3Jzn0k
6w7dGRAEWsU9tvY5d99LrsixexKpFNNim56TWkjUbutvsjP7DQBPCNdR+FV7QEGKNUaQMnDH9mDY
kYPbI1D4MY7HhItnnA46lXGUDpCOUQlbS9NrrGt2YZyDiFWOMmJCp9JN3hoRmB+hLFcneNgvwbyu
qurHvkkZuZPe6hqTSuQ7cgIZ4jmaPziZN+X0JKQq5i9mqym+hDqLbmJ7QuczLHQqwYTyFMctUYz3
RQvwvwf5OLsqsNHbw75ymwjM6koSnVYELpVkEhMZ7yaxYU7i9zY1LnhuPYvyN6P3DYOzMz029eBr
Glc/O/GpwqIQ33QWp00HzNSaZSEwAnX7mrH6VVQmio1W6PIev6pFNdzfxL5wswC2BrDfB4NRwzFy
Oc0l0mM/dAE6F2o4DbiRPdYLSs6cw7usehj4r0A6ZDTeiEF3ApTe8uKw0KLV5NPGUWLW+SnrrGX6
PrRfjehl/9sSJ9mTRNU0GCITxmGBpCEsjqo0HecJtODFFH8RJ+5tXxbDigaVduRgEAosvuJ0Cpc7
NSwBhFl3Rx3cGKYaKbpZdwAcMlrWQwMjAdCTc1qYBeVEYlPhUy+UowLvbMHjvmosM1JJppDbUZ0N
mHGOI6+fE1vg81MnjFh3T9x9USwrUsWM0SVhEBBRSn0fhecuqc20wSCAoh+HVLfF8X1fHiv6DaL7
6gLD11HGa8RFsrPqTTaHTKOFZu3XnoGVdys8Kr7kVF4MGO1X8Z90wT5jnJ7IG5VJKzhyr57GO344
5cCbYGi3ObeuSaLKa4Qz4HrnXWk3VPIy1WApcIUqt0ZxuBn4B27kzDpwjcYPMzAE38tc/rQvdvuG
Zki6pirgbgMd938bFZNLeZsTp+R9MhrDXUvh9llIrOz7Amx7DeUwGl4ntbS5pyDH6yL44T3WhMf2
8OzqZ1AhOc4DGCAm2JcAmixH3kmd9GO+kzwd4HSFnxaADGK1ETZP/ZVM6tSPdTGWU0mCAwtnebwU
wv3AunNvhvxKBBWOOvoLoZ6RkFcKH9O57twOP/a/4PY1ZiWDikOtimYRe7e4Y6NPuditF/qhN2Al
itxiAFV4/JfyqDAEXV00B2QsAQDeVuBhIPI2t2ILGzf2fGRf0zYrmpV61JkvxmPRl6SFRtYKMvCp
pkfBSXzWNhTrS5Fstwq/PO/SsCe33VRJHwQlS60QAH3Ovu2Y0UbfIAI+GnsdKYyUCvILXrPQBXpr
vwl2c4ue1FE/K/fTfYxmSFCa/V1xL37PLqwL4fbV6dOk9Km+cEoJxCz8Cv4+/TbZkl08Ro+dmZ6j
xZQwEhe6rJeK7WbCSiSVZpJGEbpMgnnFr+HLbCU/5pvYMR7kJ/W4+MW3GYAawzNnMyGLyJ/7R1mx
kkvllSoe5SgmrzXFWbQIbnppNaf8eK1OGeOam0fvShSVTiqhz2oZCKpuwQ8PWiB41cAdBsDfWGhI
sWh4t5+hVtKozBLyVTj0GMpw4594W0pfhPfgPvDJ82940c/qMfT6N+2+OAn30cN8Bo+EF3nBDXO+
kthvz75U8mmLupLrEUo3b8WZ8Hp1B+O5tznwIrGvadsVwEppKvVwdbxwOVD+3fyn9g7EiscY25/F
ibtRn+TKlLwKx5P8XU2sZDKNp/3Y3b7mrIRTiahYaiyyJ4gasi7XHWuPNKYETC2wGlOMc8mgUlFv
1GknENxZpavMXnycmh8JE3eAdeIaVCrCy0stqyPUGd7bn9EPQnpOxjEsyVd+Kt7kgOPCZuHSb14n
fpvwDwYxgMVmHYBB8cAl8a3Th+W3XpS9uui/KNniiXzGAivaN+Wf7GFJFXYBeakosrPWvA4aaLwK
VhBsI5qu1KKSjJSkoJEntzLjwPv1YURzTwaGV8+ZoY87zKEszY/YN25aQJpkwGZLrA6MueqDZOJX
3bHaVCydqTyEtBDmCfrggBD61vInlfPD8sCIhc3af6UxlX2MWGz5mTzYxi9kEztzVStAM7O05gQk
8oqfHJYLoMvc1GUFx/ZwzUo0lXEmoLmkcwL1irS5yzjlqefyxhKy+iURRbsT9MkMZ+V2mbCPvmAL
YKmaR6FYGBfx7TWz1c+gUlE7NRzoKJGKSMGah2bq5F7xyj0rvuwWTmprd9pj5LOukIyjW+OpJFQb
eSc2IcSO1uiQQYvlkD9j2MUkwJr8iT17zZRIZaNaDke+J8XC4La6FYn2cH3nK0586Mjvsy29iK/M
Rg/x0b8fKxqN9y2KgzoOZLLh17uRYCb2cNCuNa3kFB4LZ3AbtuHza15z/6r6ixctrkB7ic7uOb0Z
jtkP0amt0FfvjvpT49xUZuFoGf4GcIrH/DsjmPYLB42efkDtPqrZCGV/XcFSDNULB8I7PYD/Z/lF
I3mZWK+4rECi5xsGXU/jpIVY7lDeKCcCajDjuSoxCeYg64LHSErXS8zKwJXag2t0hrCsBkJw+KGW
vBk2k8kwJcNvrs68EiN3gdEMpNwjeJETCMoxOeplpxYFyRV3lmOkge2n8JXjUNkIK259UJJEGDyr
3mIDAu+5NCu7dapzfBBOhArUUEzwDTsC5qRAOMHMhyzLUokIe3HF2HXXjCD6/csMulqg8h3EW9UU
rNLNCxDusY6Y/TuZdq32V2aeh6TmQglakxe6FiZuMI3D1m37TqYBAR1ls87TnAOigHdz0Hgj2Un3
uvBTG+733WXbdL//fBr7OwM49jQFQHTPo8ls297MAyTSObf2xWxb61MMdfeZwwK44iS58L7iSqfY
u5aNJ5YnsLShqhBtGKOsTzSICdCkCWubmxYzCpg4Wdvp6lMdqr4ALLGgTSVB2383zhHI3ZE17eAI
INgOEOMAYiGoKAUTFYWlHlVyNHLNR+AFxA1S8PXspgz8aWb4w1/Ouk/VyG9Y+XWBBiCOXHwp5TG/
EWxMBTm5tTxMVnkcn3CfYdZqfykjPiVS0SvKcSNJKVy8eQNLUwPOGNL6yi9qZWqpKQBh12pM+ZSw
x97/UrV+iqZKCYCNAyi5hUE5sGf0Zop8cX3hTwV3suKn0QuAxhc6yo3xFaSdFth/HsaTcBwctF+c
+TW089f9OPnLifT5i6hSoxTFSpAyksp81a99UCxYHXhDOa/zCmYXRGT5MXUBisN+HOoQvAfRsf+p
+7IDRBfge46e0WKcWHq4UxyA/NiDN59KvDuCf8Ar7qvLgYUq/pcG3m+1aSAeXZplQefwQ2qHt5qn
ys29zszPhoeBcS92WcmbkVVpQJ6qk/teyfDd2+ajGZ9zgxFFDLvSMDyTGjTi2EOdXg39RSoWU+MT
axGmR0OMjwyXYWQFlUpGeGjQsDOH+OEjS0dDkhBhP0u5uWhW9ZPHC6EzeMZRne3g277kv5SMn1+N
ykdGKwtyVEPN4Y20XbUTxihJ8/W5v5B2qHo72tOLcKn89Fa/YV3AWN+QSlRBx4uaNkDtqr3nwBms
6aw0zzIslZgaKUl4TUcsAmbcTPsL8IS5/GHfhiwt6Aw0yrzCZ9BCNpysfC9j1pP7X9qOnx+Jyijw
wiLqSXol7He8xZnaCZib1St/NL7WZ8mRvxeWcTYeS0ZNz/QOKrks/FxKwQDvmN4Ib2LnYlbwCeCm
rmHVdvMtwj9be7GwXeSyqZ5Z5xg9h6aCKDdpiGG1RxWc9BlAVfXjexqjRa8QTlmPpS/jS9KYPI06
xXOcw1vy5kOXY9NY3vZdhVFD0Ug8BcfzVY0JRuyVkoozvvxvrbe/NPl+Owz9CsfHg9Z25FAklN2V
i9HIQ4mRE9znGZmLEV80H2oV6WqQkccnLQZZdsQHrSXXQuZJpcR6qGUVGTQITzCKFTdFMF7r6J7w
mByjH4RlJ7/IX5RL8qK/BSeefYcn9eafd/hPU1IZJMBKqZhPCAE0Y8A5uRyAXYByhpC0/A/z7CwP
pHLJ2MrNAJhpUkiJs5mgn5miN5wODjahjkFshu+RL4bmvlcyA43KL1PbgQlKh47ZOXxID+5yMizx
tjx+uYI8npjtH3JV2LMplVYUPSLUFvAa0SOYmdNh8EmZQG7s/7JMoOfPRkwLRl0Ap+m6N6yy8twT
w3bbd/Xf/kG/PDf8f06YwZXc9qF7TLC3pT4t8JHuPk+twNkXyPAQGiAcBJ2hJOZQaFnuyrADHBMj
6TNCmp4i4+RJaTQFuYNvdaDeItfqgZvP/2it2fi0G9FzdUlJZaHsWwBBgYa+O6Y+eYUgD/TMHhyJ
mB1fo0fJtGBK85EcYcnZuA0fVF+10IdztYfigP3zm/FcXoe8WFitrGxFj5NFslHNCVAj3em9/yk9
VkekYYuzCJ0zSCizb+ndeMseOmZ9PCp/JKmRxyGwJFytfZODF26+7QTGGUaSAW1QvHloMvADBBXP
HP/94RJp0JOFFMZpg+VEUAs6SZ56g4jHOgXLxfwoYxNXYTjlZgm0lkqlKA1XqkHjSbnvyL7wONj5
TUso1lzFGb5rVn7WSzM7pI+s6YrN4c61YCpXqVxVYbEagjs3eRLO83PsT4f2I/UqJ38g+1x4+sWg
nGDpp+JDMgeX85XU5u6YiWZrsmb1Q6612ipgDKnTlJoctSBSmMvQlgfd5JoHI+3PRvae96obaY9K
ITC22q7LDTvfm164ELhCSXpywTQOvaPqFumTTGbsteDPDJ3ou+ZhchjTrIEln1SX7LCxNnW3qqa1
5uSIXmlel0Mfo1EHjwtCT5C1B7EaQ7NMVXuoFwusvlZbZ8/gaGFcATdjeC2YupYtC6/rlYpvr18I
bw/B3zSsvIbynNO7pAjQvxcfLPKMzZv0WiyVGnlhEXJRJy5njw43mMIpvKgoepNTdxk8dtWxlSLX
8khSWdk3j8Q50GvIM7rGFEMNC1eeHr+H/EuwjAx32kpQa1lUOQWA0GQIyYOTysn3IJ/tzK6IHbXO
3P1jkpGlRCpLTZDDCwn5dOGbFIuHqUbSjQ91F5oCd5N0LGw98rv/jBJ0OGTkRVmjj5kwGxdVSxEl
nXDThYbd8B5GWTm98Pb12jr+ked+y6HsF86xHsYSjv8aUIxjf6nbp30Bm3e+tQTKcnOn9E1XoAHL
dWP4EqKnbQWiMmMNLQ2tMEsBQtIsiW3UdXXOweWtA75QS1RrMkrRNrqsx99U1QqrlDumiRCbSTyl
L0MyYcOtqyI7FErJqctMvd3/4SzLUCfEIgeY+sfyl7tUT5303A9v+3/+5qUKfVNV5GU8iQo0/Hqs
CykvwGVdTQCY6bFJgFIVfW3aU5cN9tI4lfqlWkKLIXU7YD6lUsmglOKmRj1GUPNlnzSGcOJwJgES
aV4Igx644Go2mAhJqX+686dUKiVoC3h8ZXLXKp3ZIi2h+qI9IFYd8F0994d9Hbe/3Kcwyqc5sm3W
8hDWFPkH8u2hLZSXfRGbMzfrj0d7NThqo5SYEUCbt4QnBmAHwEiJ7MEsz6QVnAHmNwOWASsxbA7L
rSVTftlwaVLNASTL3lxb7cN4SW4TkLw5eWTXiTlZuqlYqStconvNVi9TbxmHFlsqzMfLzVmZ9S+h
SplcGGSlIr+E92YLi6FWgjnEGjhyqtmeQ6yfp7cyY+B4sxm+kkl3hUclkuKZXC3Ln6ODQQtfl+C8
jdNlmNHjDy3rvscUSO6eq8NskAdNDEmvrEUbmjDxhI72IAOsInOilB0oW9e/tX5UbTIYpVQWpIUZ
vmjg3yGoMJwlP/V4HrbBDHfLnHokjroTmXSrWB/aQeQmCAQaQwbEvOFM5gExrO4vD40zo9FPGGTZ
A6zb54IgA8BO5lVDp5c28EBb/B9p17XktrJrv4hVzOGVSaLyZNsvrLHHZs6ZX39Xy/tu0W1avcvn
eaoGQhMNoBHWArqbTg42vnRWb/dgqbaFbbSRvoJHNrGUDVbuc5PbJXa4G/ZMzVfTwNsPoOc9Abqf
BnmFwGSD2riZzORHe5AwOVLuAVlxZVneVp86t/D6TfhXg7Wgw5BUWVJkLO9QDjFLwTETqsBm47vh
odIwmFfm3+77qNUvuxBBuUEFbAmKHEFEibFWSwtFBxzhR7lI0dWVgnNkyG/3Ba4/qgAjzfMS8kmD
XuVo1GSQJR4SW1twe689Ny8g6iVVXfKgkSIrO0fn9uXv5ii0hWAqqClDXEl+hmkcre22Wqk7GCe2
ZtbY+mroFHVRUiVelCS6RST6SciVBplqiFV0b1BC494DpO/3T5F8lt8upIT+vQiiHFCmUF616RIM
haDLALKlGPipcmOPar9L5bIwc441gbwaKiVF4AGSxAO7mg5jfZ37eAWiqoAqIEDcLWVkpTmrpyYh
iZVFAG+CSvJXB4qKT2kE4Kd3208KNuwbc/QiAE3NO5lzB3t+ReHdAhzT/HT/GFdHgbWFXMr8+VzT
ZS5EpNCeqsmZJfCKnfl0Z/RmgxlVZRM/ir05VpaG/thH6wAVCbRyWrIVQfFOEKlYgZt1DtRR65ym
jejs4FXkt04tPKYhJmBkFgbRuvXcTpvKDuRSVWR9IrlPpFjya6K/Z89B+ldb8MvDpYx06MMmjA0o
42O5ASn582zHMfhnR6wa52AEMMEPVnR4yYOGyWZ6bqLEb1dEFgydFwxN1WnMyU5oRYDJwqTkTfJo
uBD73H3nTjLgVhsv3oOB8lI8tQ8RE8N2PRtYSKYcTeVHPd8kkFyVxZHTaxHmMz8MKHKaaVx86mQU
UhqpF6xGwKTrNLuNUV6mEmsL9617Pfda/BDqVklRrE3pjIubRmY0A9M/QJte/9xJpgJEzCduk3xL
bFXDFiRD8qrHWAimrpVcCsYQSDgBccrMPBisSWYwxq7XK2RFFuD+BEWkoduEVqswh43A3KNJOHs5
ev9k40o/J3g1YIS+3rDWXFZD5UIilXWlQKfowsLAcHCv2aEPYC4RZiyZPrePMtaSwh/003VFFLD5
oNCoG0Kk15VGlmr8SNlFBgd62lj5XGmA9+CVEWCcXO/2fhebPZlSbpRPbVNVgCSQNFNoQ0aWsP4M
VURwNQuCIaBU8qt/7n1pGvsWHiPVhw+p0U5CMtilIm/5XgPFZhWZftz4pjbVbhn3jO16aa11oy2k
U/6qUJNOycmFwsxcZG31fYR3CkG64h+MJ96Srbwzi43hjKAo36TnZKOGpi+YlSdvgen5jI0VuOpZ
Yhj5+ida/CzKv4VCWEcZmQYhMAqiJdnVaPp2a3Y2uPS+JE+sFtZqLqqA75PnVVVX6QarD8KEICAD
G22WIUCN2ILv/Tw4DGoRWoYGxCJTUZvmrctF0ek4pZNZGhMT/82nIg81VHArkHrNr2agDHI96+k1
Ha89XTalrwnmbbSNaGsJnrFMH77qRxby6Ctn+GWhAFUAtVD/YThhrtipAX4DLCisIZFeKKtzwxJI
Xl6Lh1xTq32GtUO47uHLlHwEYmLd98nrL5qFSlRwaKNJmnGt0doFEZtBONEAKlLa2A6vQ0ATmzye
WI4IALxAdFTYkmgVmDHjmDs5LE2p2DDPU+/HIfmUk2TOwRHj8QxrWc1lFppSQUBKA73jSHUyQjU0
z628bc0+YkEosPSgPJMk8yhVceRSDKOracaHNGuMTX6WIpT7CepMq7MAIqox9uosMsc+stvi8b5l
sBShvEmPOQadQ0RzcfNcOTPMqmfRTK3CLaDk9f/3l57ajecKK7XkPhF8YM5sTPKQxZCGPW1Z/ZM/
yFLxyuMRwWR6D4ELuXpUCg5Fd360uAHYYumR1/Z6CsbbzhLiH2P9rW8zZ8xZm4vX18/vbupf0fRK
QpbolSrnEC2du9cvkrff927pqdaMugHZh5gGCzgpaCNlXrqd9joyILu1Rgegtuytm/XvevsxlM9M
gnGsCqSobuzLVsTP9qQ93Lecdfu8SaC8ZFD2fKVXkKAUZ0PdhShzZd2P+zLWg516E0J5xk7rq1CD
+WC6pzJHzOwVVmbJJoELra3QZDniP5iPIasayj6SplH3OkS/l69y4p+G4cGY4ycumQFvJggWGESO
woQVJZGPP8ldUttGIjpgwnhjqLwab9XbT6DuvSpwaPWFULkGsI5gR444mCFQfd7GD4M3CY+s9jDZ
qm/2gSVmwPgAN6p9/zcQLX+zZDzveeALiCQT/DUeIdaWghzgJwxxkVuKP7hqXdtdyr+q5QziXJ7l
tNe/80Ii5bVhpJme1KGONZDkMXsnw0eaU0/oBEoo/LPpDcn/u6ch9Z0LUCuIYxXpbjafxdyp0kvZ
ETZURtxdvSMLtahvyfulOPgKXMLQv6hVaE6pZurl5Nz/XKt3fSGF9uGahoVeEVJGbbD6UbKauGOs
SjNE0C58UiZJkTqISPrsS8YrWzFlsUMxPolCeaw5UqtClWF0Pa87hnrkg42UmLmgb+6f1vr79HZc
CuW4ZD4MirGArU1W5wyzNWAPojRTO9tUNrgme6tp7OaJXWVZdy4LwZQzU4skCJQGgskGovgd5fNH
zeFdyekLi+XJGFdYIR90kVIWvmioxghZgFq20N00/QrjJDKglXpMzzNyrnXrAMEG6qoqD7q2X4XF
NUhW5QJeU5oqN+0/xJGVk6/O/muEw+MfEZQ+fCcPiUJmwfQv1x6dM2x1y0jxCgMLamKWH+Fnf0M6
IIQQ1eA9STXFp96ZHSDjuqwn0R/claFpigFSPTxPf1W4TriZb2ISJpzuFaVQyQaaqRM9Zz0GJVDj
YTa01k/4JpCy2UgI+WFCjdTFMbtYXjb1UWB8xHWLuYmgPmKv5LJctj58lTi/T4Fsi3xi8QUwj5TE
63nWpPeqOF0C7TYJtCK9KhZncowGB45wEB6S+T0tXiXwAaZFYDZpzXCQ69X/mzDafSX+BG6RELrN
6XULF7yxXwGkylsFHCa6krxdWlmJiUzxi/CZ4W4YitJ+LU26PFNKfLppF1+y9+q1LUwyEc0586mu
zaYwow9sHWyGPatByJJMGU0+KlydkHez70+g0dSax4kPLKPvHD0UjjGXsnYrV1344pgpE6qlNA9y
DqoOQFrXPmVblFld5RDju7o9ehKJaaCznnj8Qds0l/hB8dS34Enfzg0yYFbhbN3dLn4N5TIkhff5
CDhK+DW8FW3Tp2hTHHwT2wQb9ZHxkVfv50IWlTGJgxyItQzNY4/D65oTrGlEcYjATUrW8AwipSQ0
NWatezW/WIil0qZhxks3MyCWdLWmyGo24VOBUSqC3e8OSI+xTDqgVGLfV3c1RV2IJYa3CC65xKnz
pOBkp52+E7btPkFhhI2auzqsjZWV//cRCpU+SZLO1SBuIF9QM/Nn0oLVsSBsALoIZeyL+MbayGQZ
MJVJSYIxYegOfkIXJzfV6k2TdPtePvGsjgtLNXpYoI6nIesMcjdfZkzMIoAEVmJ981PAk/5s8rC8
wXrQup0m3SMce2lqEc6w5rXrbVAvYEgXcHMtxjJEQnMLchXrvpn8QUkVY4MYe1BQMv/VTmZg3oha
EOuAxx8PkVmeyesFNCejc3rH4Kg9M3zt+gCnfhNIGUyjC2mvCMh6SNOewAdh3s4T9oaT77NNvSUL
PKormvx22KL7MJ9zps7rN/L2CygLkuWmGKsSFpRV037uko/ZV476JDIaEesFvZum178vryA3ZbWA
ogqGMdRd/zRgWqo+j1uy+ppcaiuyiwPZ68WQz4md/7DOmR6Unat4yJUG0mNgg09CbIvzsFG1T2MS
2k3/1c8PkfgYpPk2nTMgULQ2JrtMRbkY+Zdc4N1ezsDnhUoQv6+FyB19+Mac9+5b37pL/vdLXHVY
nJBRZqMxp7CFUKisSQjNIGGY2/qk1eIjUPFubER4/eia0JPkcwZGunbMsQ1awdBmzPykmxr0OrnF
MvT1yH7TjQptsuwLYEfCWymRJnsEWk1XPo5YopQTZSPFJcPdk1vz22N5oSYV3NoYgHhQVQd7gGwD
GMJsgsge413RPfH659g3GJko68tRUS1O+6QfC1iXn10CJBEda46BXMJ7ClF+SY8kUBM1UGh0CSx0
v/1JfM/aGFuPJrevRHmjtGwBVj7j0Wwo7Y/OCAJsffoYMoiqQyErT/fNfb3/u/hKlOcBRTAnRDVO
LdLs2stAwqLa4L6uTdFNHcNjAWkwlLsyxCyulzgF/s8HJkhNd0Dis5p6O6iSrXEVI4wwXOq1T7eQ
pHAJKgI8MQfsW/AiRhMasLvpOcPq1uMj0Dd0SZcEyaDnmgcfZCf1CKuID6Xn7wQzcHS7Au0YoY9h
O9FVK8cjXFHQHwCEKPWGjLlKUksRwRGdTzNpwaSQt859m1i184UI6gHQRnE680Wikw4mXhw/F48S
l1VrWP1ACzGUG+QyNZEVDh+o7gEI6GvwEeAnz0WGG1pPJxZyyIkuDKFRsqgZBJxYjlHA2SOlYOPK
bACYFlPcd3tWXWP9Ti0kUp6vxw6KPrfQLNS6C+8bQOowviqysk8a3g0HaR824DDvDXdShuOUhNuh
rRmz3qzDpZwhQGxTQ+agdKltpzQx/dobxK//m51Q/nAMq1aoyQ3j4tJq80+BegiUg1zBJruLhEV9
rWeEzqt1/+aCFydL+cY5BXjuNEOtbpcCQaPYKU+pF+HBSIZKe6BZGCiocMfBFpzMnth7mcQm78mn
vGUYp008dJDfuwSWq7GwCOrItrYBZBTCNisVXvWWN3Vpb6ljUbhJR9zEsijNqnDAY2F20btUvtz/
kquheiGHcipKX8eZJhGDzQSzEDJzGHxws/xoue+KVpl1p/+d1/zXjUmUjxFHkVeGFAeJSordvWMc
AVgc4RtZHB5P4QML+ItxHej5qqEplDjkcJCaGmOCCHAvjb6tVMm5f46smy9RvqZvhKyoiX1giggj
TDKWk3VvwFQgJsh2rESB9dWI0gvHNhl5ZsRAxnA73qvC7yJqQkF9muXU7kZC/uEzNpPWN/0WZkI5
la7IdAH8WUS7AUQqpC3p43GdHAssWJziN84hxIxYgNhEdngc9tFbtw2/dNu/4pPQFj+E8jyYvlSS
lrwQG8ffcJE5AwGMCM88Ad4dvSY7dX2bgAcMh9aKH4Z9gLfNGNvM6X2WYVEOacgQ+2USxIrULE7J
Nnoo96jPg8/C+NFa4S78L4g2q4uOC/UpL6SMKoj6Kqgvb2qP7OqWl77Fx+CsAYVKO/uQ3murPPqW
6mjn+siyO5aV0xzBNXpSalFerRzrd2ZjFd85p7cMcHhMb6w9YUbCQ4/xGJhyEYwawsIg/B7I3Dbv
S8bMBMPN0sTAkj4Mek4yBK4EKYBm2NmIJRgVDGBMDglGAJGppIevUkMdJYgiQw0/KVVDVwaRJfDP
X/nt31UYb6ZCUwAPqaAGFflUWLs9jweucsIz1i/Ows6YMcqKua+YSfeyvhW6EEo7ppjrqnyCYxrB
oN5+6u3wM2EKVS/yR+MaD+UjWJdejI/7vne9urCQSnmnwpf1tkmuR1sffnqn6NifSb6HAqCHnWS3
OcRb4Zg+GF7hlN+VZ8YvYNxLmXJLgCwOhLiF3uTjdieC3SCT1ZMLdmI9UcCsXfacA9ZSscdP+Nas
TSKGL5JpXyRNeZlGEE8Q1NXN5EgHacuduAbjs7zbWl1pD1vx8b7SjMcC3ZDJFX3QJLz1/3kscI60
kf9LUZehHN2LAY5kbnQk8xssIHe6KsAzoZyF9kCBmNN4rRW5LNJZVsCjmzCGLku62F+VQ7nsIoH7
UHhGE9aJP2fAgSUciNkzkFKx2VOeysfMrpCFYv+YVfe9LuPeyTvp5vMQJnFn/Mw7QTjnZCdDNDOk
wMF29MCgsJWuDA6AMTuU79PBfxu8cZM987YMqm3m84bhw35b8+wNf8xixDz9SHjUY3Cbyc+EIAu1
aDs6s9oG622428Wmm9KlUPzzzhDOhL+tOYbWcKxeOFAPh++Vh62Ar9E5P7K+PuvhqFBuTMxmiWuI
r44Ang+EPrzspVPr4GGPSqnL7L3/oZLwb06sUA6s4eo0K0Lc396twSydYkY8Qvl5RGBNHT+2WFbF
FEj5K79oJDnMoCCIPcHaWF75tecTehjbELUf1muG/Lt7Rkz7p6AJAy6Bfkr6IgTv6H1ZImCy5MCs
k8K575bWK90Lo6FyJDGvo64KYKQt8FMqp41Mwt+sFm5vyjZJU8nrv0RWKO+nJzZzOMMt0o2aqIvE
Ip5wtNNOAr5Uvw08Am/ISsVYYuiH25COhVpATClwdh4/ZflrHo3mDGbSvvtS+qfZZ/h7RjpGo/41
uhIWoYxzFQvVlIHu27NmS1mfjl7gzFHfCiKiFLed3WhbPjdm5CSA0+j3HFDV5p1hCUAe5/d6YEoe
M2ViuDeVnMDiWTUaxjjwCsQTukgVzVHyksi3nU3imn5idfpZn5DyMiOYotqMBLb84O8kcKoN7nSo
N6w0er2vfbsQKuVdBq7X8crH7QuQEmjv5fzhj2+VGjuz/tDlaB5qViGEGwHkxfevIsuPqpSbGdQs
ygACRfwacC8x2loDq/j4E+V73JSJGTC5MFlWSrkaLk2VChzJsNKuBstfbQ9+7t5Xi2mmlIcxirqf
AvIwaZwaQXje91/bbeaEbvASWWStIrONz8lZ3Aeu5k2Ma8jy3TT0n8JJRVER39046g6kpttxX+5l
pJiERmnasx66xDru+G4a+C9sqpzXe1z7asbrPg3swkeBA5x7qsI62PVJu5ul0hiAQ9FJmk9Ua+3c
k1OTMLJHSLEcGQujgNxPN68P978lIzLRyypDHoXlzENikDfm0FdWPr+Wxr6UQBJrfL8vi/V6phEB
uUwq804n6rk5MK/Grejh8QeEICClM9HdVg9T55GmapoI4meFunxGXICtGFsibqahySepVj8DUCEN
DVOVQOkQRYLZl74FVvaLrnSnocFWvhbtVWyYjkPQOknNwjVb3WNd/iTqck74/340kvHWaxmpRFyW
Gos/iqDS/h5gk5bA8QIK2Ilc4nTDfXNW3xogvTNyhFXHtPwh1A3u0rBWUwE/ZLJyjyswgSN9FT9/
I6SW/ff2gZ0VrN7ahUQ6LejHNDDyHF+DDBeVGE0hZU/hpGxm8LCwAUJXfdRSHpUfNI0mJUmPVrNk
Gufym/zYOFqB5VbFHY4E2QPY04NkhRiMP5EJRPZjYXUdbvkLxF+jKQ8cw6mvccakVBda3QspU6VP
5XZ4Da35QEBGZDt4aFxsaqMgAchSV7HaV4Kkj/P/4DxpMJmxcM2bLX8UVYXhCqHoCwk/qrWnH9WE
7giwW+vPgDf/LHsAVFf3zTMpjgh/UWhayqVSizzMdRElLByGrO+qtnrih+hScoqrySIjPK1OGSxl
UXmFVAf1z/FuxezB6i06yUMuWv5FtUdsj0gv5Ynkv9wFzSHWPNQqostSNjn/RQrVC9Mg6wA+cvMI
+SE2MDBv66AceSQdZgxxOCjUOsCqtUUYgmxyG/75P0zyrSVyy19BuT4hGf1KJb9i2AEO9UCuGnbU
3OhC3qlsUyduiw6RS3GUWxv7quxGETM8STZhkEjsQHFaWUYUYGV6zkyBz49IsDxGNGFJpXxYIBdt
KA+QSu5Xe9HeQlt5VDLz22hVXotahJRbYBy32M2wPzgXhBUJeGUK8BZ+/crI6EL0vZETIHMFjzSy
uvAJtUWzdzQ80vu96LVO52X20FhTa/rggWJlluvK334BbWc1MAEKUn3vP+mkILTXMrPB9rxxiiyA
FiGmYnsisOVHflu93T94cq6/f+2baMq4SoXzg4nU4GcBVfZYMLPggY/2YV1YIzZ8+/xSz4wsZTVz
0NHz//8DpyyslPIE0D2QyWMUT3QiB7SopCJBODkqACbZ91Uk3++eipRpcX3h+6IPcdIEgPUSY/Hj
e+P/Vc9soRXd5FTKWOswyIDk69QfcuRD8ybzyOucZHqsGsTqcvhSGhURjSTx0bqANMLtTvbrUGJx
UNHZsDC7mJKoyFcOnSqoHGIv6g8nCRVoadN4xV8ODy5VoqJZWPt5N5ERnjiuO1NPeYxbFdkuKvhv
9w2CZYB0e3NEKzr2iQGSyqP8PXQTYBgQeBG8CVzmQ5x8ijv2J1H+pdWrWlRn6DWBJgLPcI9sq3Mb
QlzEqqMwTF2iHEnqByVam1BMlp8DLncmFbTbEmv6knzxewpRPmNMhpADwTYKiq/Je+8SwPjpB5RD
uT53273vTq7y0ByQDSpmckmd+CFkoBOsbpsubYVyIXpeDr1KvqC8GYBUr3ipJ+P5WOwQlcF+Mr0I
Wx8QnoDowQpM4rbYmRzswOqPIQgWAiZKwNVi7h0J5WNKMCGT3jxpFdVejbYJqZZhHt1OnO4l23Qb
0C/ui42KEQsFK33g1AOuqGoSQNUr7JIVPrSI5qn1l4+Df50t3eSUi3maZVKXaZzRVt8xTZhh1BpZ
6k6y1C3GM7+z0qY/vA5uIinfVEVgFh1JlZ/f5J7iZjvUFLaKE4HwOt+xAXNXt6MWxkD3PcMmzaWK
GMOA989oN2a1Af+ktM+21Ub22l3tdApgzsEUaRXn6Wuzlc6Sx3nRW5CbGmsLZK1ks/wxlBfze2Cn
hTPqU2TNbfxIdrxqGq7gYhobPMfy59hV7eg5NPBMKEcTbUt9D1RA27ATRmT/Q/Z6+wxUlm740T8B
ifA4gSrGrR4Jal3/ll9atBN1r9xGoMeZDv2X9qhv+TdpsJgXleH8flumnareb0lPunKKrXYmKPAE
V/cFoyuV2e4719hMHqbhverM2cpn9u4YcUZ3bqZMucQg5CY4RXjfIJgekWAC5txIz50K5qJRfB/5
/oERXNbT9duxU96xqUFS2miIl/0ntC5tgDcXxxpl18mGd8Cu3oZ1xkSDexpSvjDjmqaMSX+HT38Y
8pd2DMwhAgTQwNCMJYfycTUXAcSK9ALEfK9HQAUZgHCkxCbqNYxLxEhK6SYpRmsbJSDJjZ6UXiPm
X8eotyeA+2ZY59QFIB9WsSeqydf7n45xdek2aaQPBV+XuLqDBgAyvPnkjBG3VkcKFt6BboDKeIBo
AflWjSMeiXMEG902R+ex3mKrZ1d4YQYLYbUeGWkB3enkeqT4EnlfpL1k+zIYXfijxiqtshJFur8Z
aF2pK3GKkd4K7ZQBW3DiN6O3AwVlcnB2DeMTD3KBIZdf7382lqP7rcEJEoNYJOqRPTCQrH5LHssP
gMZv5Aty8EN34FHDBgunO57IRGVrcZ7CXEZbG5pYflnKz0zI8qSiIl1B1ClaT9iq6IAITrpjzRuv
9pF1AdCcBgqhAPyiIkwW8XkG5jzcQxUPY6HbZt3wnEWJU0rqDkvPljyQr9xb+ZC8qDH3FnXtruN6
q8ImK2eKGlqw48hICteD/uJXUdGmLYEBIxNHHx4IMNP4ETn9lmS6IGnvj+mG2b5fjSwLgVRa3We5
XEwSDlyIHuP6iat3UfhgSIEbZBdtALiuagCv6dJmTCbS1eu0kEx96jmu/5mzGjAbSUhtfczthUg3
yYRkYKVf0s20uW/jLJFUUKnSJqmNGner1L6m+eT05WRyWm7fl7L+MFpoRoWSXga4mWLgTEnsapCx
6M8tuDNqE4WXLcthrE5BLw2ZCihqIvBclcNkpHNyCg/hc+8VX6JNB9rpel98ElBC1886aEhra9gP
wFjz7qu7mhr8q63Ikyu9KO/JfeNryJLQoC2E3lTF4DRz6S7W0o2eyK9yozLKpvc/4m/weUEjVOVA
UpFCPErzoz+/qTIjwKw3JRY6Ua91UamEWCEBJr4Gl37f4M3uX7oNcBgtCRPlhM8I9QjAXaWONpiF
C26SE/PVwVKV8lFdov2TdRGyHBFw5sQdJ8cIY50SQDzzk7hl+UWWSMoBzZlU9QqZWvNVPOJBCq/x
VpCxlumvE92/ZVuLAyY/Y2E0mKaJZ6HBTSRbuf5GvF6T0vW94chXVrWLQWc77jQ0+ivk+aDDBOQm
VhFDZ9gXdgKQKXPaS0iamHyq63XMxS+j3FIRxqpek7VEgnJG1j95DGtkJiDOyOKp8cJ9mWxgY6t4
9pWWKm3jl7+axLndaJGm+w58X/85FkoeP0DNd2u4EjSRCdzo8BUb4Nrz/Su8nnQslKY8VgJQYIzj
4KuTJR+wQgPmNPE6T9yymi0sZ0E7K7EeWn/ExSrEAojuvi1Lr9GMCOCfjPyRoRWx1TtGdtV6YWQp
L/FBQDZ5oVWD0UBneic9J580dfBdu13soEDLYvZcHT1dfL7r7MVCbJTIbTaVsCD9OBamdkYeBbJB
AmEqbQlJZIS0GBsAp/6Ve4BXRmWTvUK83s28fdFrjFr8iLooOCyH4YtWzvxJAnh9cfQ/lCMPmvoI
BZL/wBxFbOTeaVPOSi96XovIwGmUms2u/eQ/yGRK7qH9ihmkch95MxxWceFDE4z1jJDLCIKAm/rV
n6iYvYhEEtnJBkmI7XCMUxtoAQBoaBMgFpIJL5zF04l7ELCcw9ooWX1qLU6bcmdZ0OaNTrZNCTsX
wAyAv4yW1o5VEyK+594RU74pnZOgVwcccQ1qYFE4z8P3GhiL/hBajKuzWpxcKERlSkrCz36soFum
nOEFr0haCT7gdaaTPZZATOOeXrT7KQrN4Ax4BTCo250TbEndsdwmmJL7L1uT6+/HhXaUFwJftsLx
Ps5Rf0FDMntM9rVHijq63bhhDD3rU3EOvzPHdBjB9Rp7FpeyFVsxjTtyKX+M9pXdwTOOUWFpgPgg
4U1tMNbZxub/9jGvl2chlsccS5GS4yWZtmzBF6D52e8IalS+kRjpIMPp0ivzk4b1iZHMrQq8YMpC
bQbjd4Y+LBGUpynrTo4n0opSzNTTj7ObX5JdtMl/YHHiEwqCm79ChFy49Gu+uDjBAlzuSk+aD/Un
fwOynl36lTBMAn3yjeXKWKkR3UgFUG6TChNcWfFjvjQOhp6cYqN715YHyC1DV3wSP3KXc1rMrVZe
bO7ICHJpdVvp4p9KbDUZTEqx1ZHz5QFQnkeeZaX3SYLQOJLLHQarA1Ljm+Z1qBUThrMwR0Fcs6S9
ATontNXJLH7vGDvj1f86MLktWAZAeSfd12pOJxNaMy+A2SwsU7MLcoYhM3z6lUl98c3DGi+AWYHK
ZIHi5+Izaa3+XcItCwDKltE1pxFV0i4fM7gFjGSl4JVJW3OaDTNNv92/M+t5100K9aDp46wfRDJt
3YyJU/gHMXpUc5waGhmoNdn3ha27uZsw6n7ibhoDFg/xhphSsw8BZ90cC58l5Q8pzk0MsZLFB/Kz
tKkaPsOlRKeIZOoDFn99W7MmVIxKDGwx28XrUfEmkQrzUREoc+VDsW4HdJJtjon84NChO5bZocNy
BOvDesJNGnXn5qBrU58j+rnRabbn58jRvXmLfpzLfxIPGNXRH5kqsr4ddbXGTvOjlBTgwoO8C636
KdtGTmHNwJ3YGLvYbLGAwDzY9bzmpikV/yUjijMlx7lWuWFpABAei49GONUci9983XHcBFGBX1Ez
rW14aJehNx77jp6zgCbWJ61uX+23UdxoypM4xFcbLHmnPnBn6ZA/hbZ+AMdR/CM3ZVdD05pUgkrF
un/vGNrRY7m9Usop4GpQCVK+STn6QxMLcI/xoehh3DpM/zm/vB3MpPno/JcxeuaHT/cVYV1tegR3
NNLSb+Sr7y1OZYTV+tRNjjK6z31kpdvmPG3/1+tGT+Ia0TCMzbXw/tS8phdCn46RSCfwFFBEyW5i
sxFkmcZCOZRiCMOgI8AME9a3sMuFCRTZSXYhOJHnh/REijzYSdkSqjPGCa8W2hdmSjmXyW9HvRNg
KyK2hjuMU6C9eyBYT6w3yx+qof/eORoOOcoLv2uIpNHVNyhpPxF0hsblNtVnNiAKUxrlSvIGs8RI
oAjQS3Uexu2YAff80gyfJ780R+55TJ96lCnFLt80yvv9Q2X4To3yLn1Vj3BeuPrK+DbHQEmcRCw0
MYSspyX/HifN0K2Ic9qIJD2M/3lqJp7sghlu+z/pQqOT+j4n/wx1mvFeSy+T+MMoGJowchKdyknU
WYjSjlzyKQIjw3PXTbag7Hn/q4xFsPva/KE+cDs1KiWR2yrz6xGnpqEQAyAGx/eyXbHpQP1mRy/+
QQaeXGBJMjB6sC/5VbsUDPDjP1SFbr+AylaavBSaVodxtHZ50DfpJnkDAwgYoa3ynG34i3aSn/rX
2jE28YnbkISCNcrACA80NhHGX4cpIVF2TEqkZQ8as+DG+qKUU8GzZRR1HhL6b+FlBLxOdRo2ZF6n
s2dnctG3jLfpln3rWXeCSloqodTCjrScY0yiSfsWWFxkiK9hfEPG/dYp3wLQkJQfAWwORlMA9eZf
B2E0eZ+JY84IsjRzoI9UXVIIkkfoZe/YeFG/K28N5qIdMoeFhazhIB7yL+wRXoZ6NGGg0QpVMSSw
0HgKznOSvso896iP6sP9u8gwQ0P4NW1vE00fBFIg0KtvbfudH1/v/39WCDAov5IPWqoEZHboZwUf
gBRHw/pGUHki96+mRgQQoQoAueeN64Td4g1ShzVXGAaxeMD7R6IXVuh4nVXj232d1i/Wv2LoqVix
AM1iK+LTgKvT4rrXTmtMbnwoMxeAiPdFra4G6jeVrjscC5UiVUw6g8Rr0gsodgXm3CIgqWAnEPuO
92Wt39ubWtSXamU97CIthyje2PrGj1Z81LlvuvTCG8C5Fy5xNJn3Jf7BOG4iqUCg8EXThhm0w66L
E+ybl/CKXooJ4wMgff9H/Sif32uVMgYkVv8sIUQbMsvAxrhddxg3nagsErSXYiCQ+p48H7vqAOY4
M50/Z8kz4+zWb+5NDuXe89IouiLGxSI5Y2MhgFodZ2pXgC1+yx0Mj4VR+Yc38E0k5dm1IopULofh
gyeK36XPHDD2Y/ThpC/+ITk0h/40bVmhet0P3mRSbl5txKSICBpVpX8S28n2W7A3xQxINqYhUsmi
wAEQk6+gWYIaid171VF/JuO1ZBMHSYjD+HbEq/5eYv9XKXqANQ2LcRolmGLHHQqhM7XOU4tPSs6b
eQk2kAZMKBOY9ZKXQmfNmPwh+brJpjz+oPASWJRgN42DstMm2BP0fcx7gCVbvPguoXRuLvUx3YHi
GC8QVip71e2e7pSb6VVs36vB9RoCshhS232wEy/fMHyHcttgTmfcS2s4GKfEGr61YAXGcJPd7Ys3
cTP8KPYtSNJqN/3iO7UN6AC8x3bKpXJYlXPGNabRgKpq4DmOHFOotVYWa86sDGY8vsVpx0iHiQXf
OxDKLyUq1yY5QTJRk10y9WQGxlQALVrFrz0gaAvWRAzjRtHjqxwPqki9wgdQqgfOePCD9zn5u6h/
MzLKOTVaCWOeoFPsldgrI0vCBCuDrLWxt7v+0EG6SaP8EqAq+1xvcHuVp/YwXt8UxKDFZ9QeLREI
8aJZv7AMmXWMlGMqWk5uNHKMgvxdDsH4pPzwWZtMf5hAu2lG+aUR2/kR118vS/lcPaA/DqR01Uw+
gKmDPTkWKQdLHj2lqg8Gl83kZWZ0WFZLXlpsjqXF5xwT5hrAr0+pmrjD+K6ErpSIpqgwhmRZX5Ie
V5UFQSkEUoKpsPaJEW/yNMSb7MkITN3Wn7AFcRgTOAOV5ZEZOR09xNpJcl715KABZPOob7CztxnB
aZYkgJD8P9auazdyZFl+EQF680o2yTZqtexImhdC4+i959ffyB6cVauG27VnzwV2FwsI6GS5rKzM
yAi6Bhr4oPZUPfMAY5xbnIWxtks/FAXd4uZ8MvLagSYKL8jieDIWwwqlCFUr0B7k5V/SWxQcf1JK
C+ofna006O/M3MqHa+ueubmm9azWX5uXxbAWdYmKAGV/hlZx5tRw4tCfpqdRQW9XfRdojROUP+vq
lXO50gVyxZ+yXD1LDYCpYGAPtfVdXOa2MmwX8TZoclyz0CJBrmHeZtljH5e2oPBmex24+xGws039
TaZkSdXDF6m+vhdes7fgvr4FDcTZB9aKk/0aCT463aYQywsc41E/hICAcOaAc6ewOgtql6bCTK+u
3skR0eTO/DzciMcS2I9v1AUamZv0bTjGXvv4L1mhLh4tGuO1gqrueuD3KcQg0I38K/sByTo3uKMW
1PLGPAFCVmzEA68yzHHJbAu/MIy6mgyYezlrbXk8tdlgFwbnGfE3WOW/tjVbI2w1GUJ5E95JBAgj
OTd0aaFjOndCP75BmfVX4VYOyB7/XUvtx9Zi+X1ywxpKkXCQ+pHY65rHqbM7IOEKJKoFNAOJr9RW
mz8mutOVTvmNs6c454rl/olis8hVqM+glvKbYBeh/1HdWACho82F8/DlOC2W6SdI274dIkgjDWnr
WE24NXrTqRvjR6D0nOc8742t07a6eGMHWoVuk/g8sBkw79ZWXrqttBdv6Bl1fRJ5O5SJi8CWqQUD
VUn79DEG/008FU4eZv+jy2dpfdCcmUQ68d/I/nAzLtgf0aZ/I3IBakwCiSY0DEZ4n+uD4yQQdCYi
iqWyUSRqGCyWGuo4z2oKkUO0nCjiK4Y7dtspNjgmOdcnq26tSqE49iHms8mj05gEhzKS/euj4phg
S4hL2k9xRJCAwfgeqj96dXf993kxF1soNIUqjAXCIUHmx423489oEzvEOqq8E+0M70HNi7HYsuGk
opZt5JgzItEK0KID8rzBsMXv7Q0UriF3PiEd0xytJ844OUeaLSMa2WKKKMdiIkERWd8WlDqo7QAV
WHkTA3VJcDZhx62tcdwWW0mcxcaY4wjr17ptBqY5CWHd4o/gY/wnaLa/QSz/dTsYjDORgxDSZAS3
wNHbiC46WJ50H4Qqu2KXbpMTOjdauEwFY61CAFh43dLc1WU8zNhFM9YXq6v6+SF5yu7yLYhcMGb9
1L7muwTtsdWzwvHWHLf2R1VxLIO0IZzClJ1GeTvWha3MIs+r8VaS8S+mIEF7M4MVIreUHePFeCD9
n/qu8cctL0/CcWZs+XAS814oCDlAiVd0tCFbSIAjbleBcj1aZSuIQCGpfUbrpd+b6PYm2vrmYD6a
Z8bO5Cvv1crLdLGlRK1Ug8Kk3mnRr3b9bfXYvQBo2TvRNtnX3/JvnEPPmUa2rBhbSiZC3J6ChuQp
2OOF0+BBh6aCn+ab+LhA2mg66i/Jg+6BM9DlGOdsGJPm/uJit7pCqgbyrNEOLDOb/tht61dQI0JK
DfkkTj2K84I06R65MNalzaBNVEBVhhoSbT1SeXeJWtmS+aYPvFjwXGO48shhy4eqMseoYCIIJWE+
9XZ0iGSl95EgcCs3iexmN9/GewtVKrD2u2Zs14+Zj0za+1mKzOO9nzkOwGS8TpYIoyyP2MXRjOQw
UIDCe9lznAznIjaZLM8kZxBDojBNzB71+R60uzwHw0nLsiVFsa+rVqE8UrILfMpaLb62/52z4kG7
eOeC/n6xW2atCoawxW5Jm9Su5VM/RnY3f9GNye60FxWAHi3mzB/HJFtRlJa8mEVKNYj7eEsSahCB
/gcQSl48w5YUg1HThF7AOs0O0WeYYPn2zQ3BADsf/Qb8gjNn87ElRrA9juWiY2B1dyMVyqYAt1Oy
cNIKPCOML5n7GMoGhFKH7K49KFtLKexl4LS6ceeOcSJSX5gCSgB0xaHv9bH2c6f/jkjw/K7LfF6e
gFcMsGjUF9swE4chligmo9hTdCdAiBGbLdANSCA2Ff9s3MkdT+npffaqh+KeF61wjrTFuA0ziUWp
bmBebZ9nHQ+v/un6FcCJOS3WZxhyZ+iElJamX3L3kCUnBIOOmdxfN8OrjFlMaBJIU65PlO8W/YbU
USuvPCLpcqpJGrEDCN7Y5SfuXU6/euUSsBgn0plRpsjkEVW/vDXfoZAQoX46es17ieTSTH27+wJN
DCOXEPt6FUcS2T5T2cqCuNbP9/qwMX+BscnXj5Ch/ZW7QMp7olucIie6UyGknAB/XoM0JsC36Xa9
Q2fFy7wFm2fmKou9/AKRpwNSyVvtufJ5lbarpxafyRS7+hysCkNF0ZVwE1qNrYnbUuUUD6/6Vdig
KOTiDAmpbHYF5RspUlS2vyPFHMSynD129bDADuOBygAaL8WMK7/zhrMeXISsDxoyfXQfeSVyMALn
8FwPMmCRvuhiZGOmd0JCoHvK+Aw75TAiKT6g2DyBCSB2wm0ObqJ6M7jECRB61FIdbXM84hSAOwIn
Psmc3Nt1f4UvYvyVoLSx1sdYT/JXAxHOt/eRhy51JJg30hFkNGjDEDfgXBOhnaH6Fr9EcjXOwycw
PqurJqGtCHZORFuFJ4FZuHPpX9Wjooy1gQtwCoeXObruYmCXcWVSIIETITsf9nCbgoVlfCa0XLcv
nwa/egaP8YG35Xg7jvFquamV4UIhbSIpB3ExXmND4gQl198jGBbjwyzk5JOyocgRLkSB4iYE4MB2
RZSngL86188Q56iyPahKr2dLTQ6zRsdMBy5AWX5CK40NGp0q8IS4dsqG+2ylc/m3Xhp9VowPEtRZ
DwHjoQ1Tv0twhMRTpG6oKVH6GXIFKTiLdp7wi0MbCUEdJURaMU2tXan3WvF8fRKv50sxIMYRFUo5
LTFdqsFxuOnRDQUqDiRTiLiT94Rb9d8y7XbN0gDoYjZ9Jy5RidIc2ljz0I76xpaCwOGjrFbP9IUZ
ZqNbcy4WXYJss+iTggcBhKgJHgrn2UE9jZviofa647jlFSxW9+OFXWbzT808j3EIu2hzBL9i6qPL
fs9Hdq2XLP6yo7C3dRbViZhU55JFtYsqO3UBageP2Blpgb7OclPBZbVb3rNw/XRfGGb2fqD3fZRK
Z8NE2C9tqW1fP5HeQuZbW87GXH3vX1hjbuIhmMSsp6LB5E0g4cw8tP66+Q2hvIwdj2ljvV3gwhpz
DJK4EnNNw9iy3bDTXYLTR2hGpPt4csVNu6G4/UyVvOGMc9WjXFhm7mVdS9QGMgzAO5z0fb2fDjnq
ajqiANy+XsEn5lyNoi/sMbcu2BfTuSdkYPB1gapMvS9Bf2fdhj5BpHTP3A6pDbM+Z5jimuO8MMvc
tGaiVKlCp4PayPFk3UKPFq9Ifif3OsPIhSXGzYxLFA85bVPR791gX+yiH/FhPEpbRK/nIEu4x4I+
6mDu/U2+KOz4wMH14ObiKxgvpKWGZdZ0SsP3DipZGUXRHvgmXkY/vqeAi4Dbzb3s5Rv5WxRymTbX
X58XH8C4IynXklyV8QE04ciUb4gaNUNEld/l8BA8BDfPO7DXcTiBvTihfZXdJHd09wOb7qVP/x9X
icJew5DNLYKOwuc+D2wtKGzsLbsE+P76rl0HAHxMInv/jpDCmnMNuzY4Cqcc2g+pI93r4FMa7GUf
Pis+vcsSF7SY4OwSMNXSjkf6xnNN7A0dNvMYGeQghlfcZmiwiDbFJjuFkGWi5RTBvwymzBc+an01
+LgYPOOZpKjJ4CxgWASZU5x8lRTv+vSe98Qf0dSFBcYXTXUo5wLYD5EvnxB8WLejV9wW52fuv7Kk
qkBz65ahs2XhRJeTEj2KSNGB5KW0FCe0vuvGNpD9pXTD6qRku4XHtPg3PuDDKOPzRAkUP0pAu2dC
O335S3RUB4qhgqthDTt0+bkomH1V9tEBMlBgz5bveRH5esj18QWML9RzfejCCBNcqV9CZbQD82GO
OU/m9Xjrwwbr6aJWAns1eTrFhK6shIBrqXZYVlCCF0B+izxxx/WWefnDIuPa5GAZwxgoQa8C/3tp
NwCRyk72pDqFF22qw3wsfahP2dU7NIPPKZvoYQCxk+ZotS1AMfX63lqP+/76GramHMxTGwkVVnmU
a98Mtd1oBbeKoLhzP7zJ/eINJejv9IwXIK3fqB92mXAsj8umiQTYpdYcKodQAKg4aFjjFEN4A2Qi
MQVw6mi0MN0tKstqgsxeU/hqjAdJaBzatvlm5fND3HAiBp5VJiKLSzUtA7q/KBND4XR/rtlxAxPO
9mVLytYYZ5k8wg7xIi4bCYARNJzkvuUKz1BycRI7um8hfDeMzvV9s54E+NjGbHU5iJaoG8m/yn69
LXYAqzikLzi+qTY1hUzggv53mNALm4xLKvROmgUdNpsg7mxJKDazpX1dUmUfNPiIWX2J52Crx8qj
ngWuYEBHvZMrezRkjtcgQ3+6/o/dy3imSpmCpVww7WkIIiNp+BJIwRdTN45DkXJOyvo99mGKcVBQ
lw3HhDBeqOc7bTI5lfh6fSl5g2EcUtaPRWFFsNDokW2Opj2omlNoaHPmvdfXLRmmYWmqogPdz2Tx
1GAx5wQOXSoGu5+yTZw8G/GjGnOxj+tXx4cl5vZv5bATNQ2WCBmngTuI3nzDRrBJWcR6Wbax324g
feGknuwJeOrmYOr7B8JK6++jj+9gYoSo6vo+i8HTJiD1vlOgY6PdmjdxDDZa4psKXC6XEG+O6e8X
SRfdBKI+pTnu8PYUHWmjQW6a6DMVH2zUqLuioeLIq978TSz0MU7mQNSx1i6qhHFSRc/4RgGCdZ9B
fY+HxpPWPeuHJeY8gORWMrIKlprSnr/k7tLZJmTvR9uyAOwnsELuJc/zt/ogJDYIzb6KnMwvb4KZ
4yJEpWzJCiZ4XGpXrcJN1H4T2wpkze/Xz+Xf5Er+Guq58nGxlFGd9+E4wZJ6LwOBDvKrH+Iu3IHa
pn210LY4bhfFbr7zn9nrTcnyh2XmdlYjYJQzGZar0ibEcOkH+/SQgVxowCSHbyQP3W6AmPgVbfVt
f5jvw47zevmbJ9nHNzAXd1ekcIr0eiFcwQKqBwJ5Lj70w8E2zNtWf/NW+rDGuKZgAHeUONJcgzwK
RHye9hq/B5AWiH+CsQhvbeLFAsYHAu6eeaLSEeWpeFnhVWevmJJpqLomSQpzjPSiN2aTpJ+iPPwB
tovZHoT58fq2OhNFMZeXZSkqBGIkyRI1tje1LZfIWAwYoVoK+vS2gp2+k6JCgFRj7QQ78Mh4MkDR
EjxG6Ih2+kZ0EzxJy7U3/uV3sM2rSyCDFVA8ixIRgb9yCO4o5F0QBnbH/hsPE7oyt5/MMXt6aLpR
GgUMG/SzjlagfzW/vz6za77pkwlmy0JC0tJnCyPSj+WXGdJlhMWuttM9xPsqW7zTjuEdIuuDPAOl
rP24bn3FMVoWToQhiaqo6ezlqhpSEEMeAfRxs7qZh/Y2nkavTKJdO2qmbZnaQy3nhV0kPCnGFYf4
yTBz1y5COGlRAcOVGdhlAgBlUW3nSPT1pPOuj3HlWocpE0l4UVJB586sYQTpC1JHQad9L/tGWW7j
5F0JI47rWZ/JDyvMMla9Bd4A6gusIrzA0sw3xuWhi8JjkYy5XdbJIaws0U5AVXp9eKtb9GJ4jBNK
C6PJkgzDE+fSLrvCbYKcE06uUehYlobZky0T9K0sThk9ftCh6jA4cZ+Cwkl/q7b9934TQDQT1FgZ
j3toLTIAlTp6BURLtAyVxdom45iOY40x5ULdunj6QgV8Gn7OprFs5CQUHSGp8p2uNYudV5W+FYxe
5DwB164SfIOJVnxTg0geW9lr2tkKU4II0Ctp2B2VQ+orfr/bqnzU68qLzLIMGVJnpiLJmsG48G7K
dE2h9i3o2KKy9wSR5eSR5KOM/dLY+ZP2pfPBfOdmN1y23tXtc2GaCY0yq6+XiIaZ3VToM3xCynYj
34UA0oBVlhLy1m7gMT+d6e7+uE0ujDLhkAiE1TwAD3Cugxc/cvSfBLviJXhrTsOT6o4/pRfzjbpt
JhcUjI7w1hz7RwVZ+nuIdaYnXplu/Vb5+B4WxQpm3zqvz2wVUC2qb4Fi3UYn9O/i/T19/QdsbJz1
ZlGsQaksZUT8LZM3uyYAEGATJlbADAGwBKYJpFgbFP+FBHD2695i7Ql+udVYRGvQKrK1UDtd8xo9
oZoGgabpm/5kfI13LQTvu6Pxpj5ct7nq6y9ml/FQjYSH3Zn8UIyhKRenr1m5HORe2FlLX3PcMM8W
c6/08qAs0YSZXYqnMNFcNUWmXG02wvR0fVBrSHVMpKbS1QI/xfYhm3EgmWCAQCZXLY9SH+2LNtib
C9QgVTm0E1XeGNo04W5bbGlJ3lVZ25oxOq7q8M7KkFISDH0XthbHba3vLNNSRMPAf9nU+ThFwH3L
+KoA6hK5djdMox2Ji501DWg2OUmAdd/xYYyZ7ClUxCQvEP/q5TcNzXm6LvG2K12bf3qKDxN0uV88
Z7pxBlMopVqVR+iWAMmOvujdsidSo3jDbbZYSTBaFl1wuqHJhs6eS0lCmSVp8U6kDJyGau9ga2D/
kbfcHBwFHX+M68ISEy4MYZI36KCiG7UDTz3Vlak4OB0J8HZ9p9IUXTPFHD/TageUlTs426Rwk2Ky
p350I4NHh7h68i5GxGwGAxRfINCEGVx0wpPR5ofGCCx3miPVy4ym2lwf1epGvzDHbIwoDqZKGmgC
azPyYkUuna6dOidRdGh9VELm1ENc+deN8qaS5uBiN85F1WuqVAMbrFcPfYDUoTyikFkqCmd0ayCV
TzuRhn9hKarivu6DlnJR1Q7FVOgH648WcAcFtzOSNygmAtASY0GXEUw1FvSK6+epiOwl+3J95tZD
yIv1Yq78WepnKc1hZWhd0cHT3M6RYTI3AcD+X0KH0JO848zZkSxifNaydpRpi6ADDh2LuVt1N3lW
b0Ruk91a3QvLhRSOCcFaNGgzy5XGhiF1BL2XThGKMzP4gKh5KtgZR6rAq3b4RM+6YZ88zI9wXh5P
E3R9ET8+gFnEeeiEMVPgJ0f1aRlvwm5bNo/Xl3CtN+zTIJkltNI4aCQTNvJf0ynZEU9uizam/qeY
2Oqp2C57WYEiMBbyRwOeDG6oSo7qT0f21xjP33dxJgbNimP1P1HjgNAF0Fw3dEOfyMdlCBttrw+Y
PNY1e8zDcTaafG6pE2BsF0eYAWzSa05D7Vqp+3JOWYZzU9CmRaOSltGr3tClTlvobm4EXq5ZTjcI
LqijnXqufVHGw7URkLisQUJWRh7Ip7xmgCprk7y3WXZTFNLz9fGvh8Ufu/qc/7qYcBnMLgEwh/Cx
wk1UJs48ao43fJ9ktxz3RfYSyY+LJm+m/NQYnNCCd6JYlvQFqjxRXVFu7X7YWDdnqUxkw1U0XzWS
Y92ag2MdAX101G+A7j5Dv+XfuY+P7UZH7mL07YQ+5IIqyf1yGvLFq8PB7sL3nkuFtRrjXEwzc6vI
cSOpC8EdGoilpVt0fyDuWCDXOviFz8tEK+uRx8ewGFe1WOgR0guc4taN7krMJvSJ54f8i+kOnroP
D9TYam6KbXQ77dFDsRec6GXaFzb4kxecNIiNuMXx3zTafToHjP+qQEqAUI9ehK9d71SbArSW8Xb+
Scz0g9sdQOV8H971UO3ZqoeEU89evyg+poRxbGJoRoI8w3gxYY2tVLKcpuqiDZj/DF8K+/rh+sHi
OGs2iZkUy6wstLcNPbPD5ItpZE4medeNrCcwPrbVeSNc7F9VWCIto4XW73Fu3OlgPC+odZCorbXj
vis5m/isRHBhTdEWw6hjjIkklStobYc3y1mHgkpkvKIu7dErnplNW+KVtej6jBOTgoRgCPSN3mOD
lMtWkmu3GVqOl+ZcBKw49YCXVlNS9SYKnnv1LmhfOEvF2xCMqwmgkpWMA8Yza3axq96UF3oQdG52
EI6TKx2L+5ELbl3DlFweOYVxO70BenaJ6EaSGBmuElkPZH72pTvOtoy+l/pZcMRde1P8MoD5ov4A
SvCTvpC85ZNg8VaU8UpJVHZNTEdQW4Ac0utDVe8XEfkPFQrCzcR5Eq1VyT6NnXE3yST3VR1SuET9
pwivRbe9J3wZmgqh+kEdEJ0fgn6Gs9C8ncR4GmEU+qWnxE+JNN/N8JS8QdLPRRuErd2rsR0E9sxF
aXOmlq0IqpbYqGWA3buM9cGKmlsrU98EBe0wdfuMEIfHj7yevf1wPCoTN/VCmZZLi1fSmYbcF6Cr
DcYcuwOKmTOdtExX/AArM51ZRZZ3pGrQuumttGnREy68gikYkjQ1WjYn3R58Y08URdxmW04wyhLs
iUG8pEtBg7wJ/Alqk6ThDaDF+++GW94jfq2Z6XLHqrSzLvyrIJRCmUHOFSBmKnyNz+j0gEaF149O
/hx+bbYhtpFKb40NpD/OpHHxqURstLwFaOrZiuisQ7S+ub4CvL3FOK4Mwk4IXrAAsfSWzxvQVcXz
Pu4lO4Nu1nVTnKPDqkaPnazFVYcJr9RfQfcWiN+v/z532zIuKATxlglMPCV/8ocelAm9lz38E1/H
tcR4n1GXK1E5e582tTXlUEFzfJYPef2jEX+Ccx4Vlcop9YbjfXgzyDgfcUhSKyCzSDw5LdJamcix
QL9w5Tyy/Hty3+uVSgnBiAB6/rDtPWP/D7JnnPuS5dkLJzmQYu187qfNdNLv04fRz/3xTfuqgxOu
u0/5pKecA89S7EVLoizziP2H0HQvvBBxrHrODqI/w4k9ngocL3xjqfW6qjUllfLLyqkHr06Mzowc
IdVvGQfeOf6b9MxfITDLsjcPkyib1MdGrDqQajklgB2p4FpXPfAGOsmRFzCubhULQuQq/gFqhPEc
rTL2UPbG8IQQMKuofUxrDZJi/RLbzSiXdlsOoS32wjZo9B+ck74a71/YZiKfFkqoYPXAUvZNXD7L
c9TYZiiFfqWV0UErRtUOxNHYCRO+QxiAtZ/bVtsqYqbsmz5FHrpsCECUIVgYWgizDEvECd7Xn78o
gUJYTjVBG0m78cLdi6D+UHUZnzjvIxCPGIf6udgYL8UpvDd36NHZJLco1jiq5MyP3TEG5Srnbl11
FhcfQH+/+IAunad5lHCUkdW60/XGVeSME1Yr63vgY5DMHlC7JQsHAzZqV95PG2ljHMLDfNsfy712
yJ+lm/kofGt0H/97MFzNz+9kWxXtyU/28an25twR/PQ7dbYBFecIHl6PX+MTD+aznqO5mApmu3RR
G4CpH2sRvjc76QlC5mAy/d2zFD0k1D0E2jrUzlKPVybgLQJzJc3lqDUjIQGzQXR1sfLnYuIg09Zg
WxYV2/+z05jLyCxHSc8yLEKDnmTpsbhJH3I3eEudxccJNEETsf8t+CxuqYOwhTYxj9p8HQNz8Q20
US42W6yFZdYsmGHlsUdWor9Nb6kbLfGMh+wwuM1tvqshIYvsN1eObz2r+WFbp5rQhW1zUhs5KmF7
erW2Ezrv0q1xkN0eNLWgUDFvCB8oHVGwm2NbvFG54ijrhcSLD2DC5VKGGEAf4QMQMoGGAI8RafCC
zXcN7C14KHjyQdxaOx5B9OoVemGV3vMXwwZWrOjjAFbx8HLS4VTUqa32Eydo45xwlnRx0s00GixY
yXa/rzANbGl8qqTVMPRiMIyzwvWSGDHdzYOsbJQociVg9fX4Ry/MthTrG879sRoKXJhj/JYQp1YR
0nbtPAldbq0f7qG4Al10zcnu+225vW6Pd0R1xgHNVaJahQ57IEOVZDt8qH5kG7Rhb5CX20LCe6fd
Ru+m3dyq3/qDsK0BaOU/eHgbhvFFRtbX7WzQRwBguEkfIifdZ6fppXKt+6q14T8QBfE6jNeTFBdT
zXinSpGWwUpgVfajO8NbtuqPaV+rtnkXjE7sCz/Rf+MQdQElJgLHghqv/hD1m3qr+tmR66h4K884
qj6eZ1Gs8DloZPLln/F97ujQ+yEaYuGt8uuX6yu/nqf4GD7baRMPkZIYGS6A7nV5xRP3xtjWz3lt
q7vsV/XF2ucVGORjz/ohcHAEnNVmWR1LYRwSRcStoA6ZDc2msjwFc8vxDjwjrA8qZKjtDDAixzmS
H0ne270q3SwINf5HS0w4ZY1qWKnndQtuteYlq24HXgqbduIfb5+LpWJ8UCSg2W4RMJhomh/rJjrk
BiRdrWHT6aJvdqrXB9UdZ3tw4gO2n6YWG6moqR7dug146tP7DuejcU1wxOHOeAq9krMh11qNL6MF
g3FFQKrmQk9FEe0UNDY6fDfKN9ySECBWDsJD9iI/FS+jR6r2lrppvhq76pj41c+a4xLX3ysXs814
o6bLht6scTDSXxni435ywCNsbkZQONoiqFREWxZtHmMRb7oZZ9TGFeQ8IhitFyDqdXPfNwtvYDSB
17YR42EsSbECkVD04753waqAaoz+FtwMiEJEMG8StHrcAlF6fSdxRsYC4KIiS2M5pWXVHubsPc5f
r/8+zcyVUbHAmmJutFao8fs4IDsAN+yxqmyU0u2lBYwHhZ6OczQ4roWFuSXTrC0SoCEeVAAEObeh
CaQl364Pihe5sQSNiZZYY63ASLcJ7oXvkQJBmfz4u9Fdc5Lb6nb6KnBRSry1or9fRG5DmtVVTHNZ
CpU9dwNEd3m8xLyAnH2dl4NeKQJd9iMI1bKb/BZZ4taP9+mxcolvA6x/yRbsYCQ0Xjm8/tL1BNnH
6Wb5GK06lw2BCmSDp3hjagc7cVfuSi+ZbB7F1nqe5cIW40nEUe/RYIahDp7xnbpWKpBnI+Q/Z3X+
Ra/GpftkKRoVUUqzxMLAAi07hpJwksbQ5+zKVRAb4NqqrsuSpZ1TC5f7o1TyYKRbtQwBvQqGudws
SpFuGl19V3MxtfsEmWBhNIC8UUbJr0VurnYdZXrxDczNrkZGElQKsjuDhyfzTYb3DB7wD9Dy9tWD
hehMPPBSWOvH4mPYzBUP9k5AP02Y1OuHtj1JlcDxkX9z3D8sMAdPmaHYJ7eAMMVfcnQgPxAWIfJm
ALPMx2VG8/WZAprL+kQb8E/f+WGWXN3FeqLbuipLeqBX0UNZ/ZS1O1tIu40+c/XM/rSE/gUknABc
1S0dOPTPlroe3T8ywR8TvNbgyvz2mB8HcFxrvupB8Q6k6+KtsONVc1dwJp/tMveqJre5CrDWb29T
7TRvPJp3qFds2qflCPEkzkL+ecV+NsdcsaGeaKAu7YFUlFu7UDonGmSnCFS7iH5cP4vnyvDntftk
ik0uzGmuKll6DlOSHWW4Jqgd3KmucJpwtUuH4qZ80J3ksbyHkBWQ98GGmHCKGBrZ6JhLDt1zCRhC
Df7M7D7gC3TTMbz2eUzqAcH2DCEcfJ56H/jIoB87O96JVK3De4qnFbMSs32eDMYpCOjlUJIG1qJd
9DRBnFgC8w8VzdrhTBf9Dx6tf/rCzyYZpxBXs2bKAUwWsrzVg/w06cJdZFkIOsr+JZPTYzOa7mgK
R0FNDM4+4+1rnXEYQYuYSqXpjQCWC/zCC/epE3gxKKuor+JflAwwWgkAflGTDBldZZ/Pr6yVQ2eF
sKecmpsJ8u7QD9lm78hM4nHMC4bXl/PCGjO6WUnyeY4J8BsJpyU2X9OlO2lZHtnoMBhscxa8OJm3
Yyjc92KR2aM+HxQhOKjRsI9UXjD2Z8D3eeyMl5SqrIqNDmNXG6+OgcHUfgqWxVvRVQ8p6YasqxZa
LVnxlKJv1MQcYaVFdG69gg3fyZH+fauhpipvGoA1qHMDwAGeYTobf5zUC8P094tLQBpkzOcCw91m
2BDPennU4SuoozfkCpGuZLxpMj+GyWwkQzPHSFRomG4DiyR0NwxQF042HUT1bmqEYuUbjVXkMsqv
r+OHaWZXodWsSUSR0MiTZUfZU44GqCriXnW8+WS2i0rcoB2NUPbz2wLptMgLb6KHHiOL9twLjj76
2uoxr2YzGUB9Sqs3efWXZUMM8ukx2I7ooFPc3ON3MqzOoowllFXsVPiCz9ulyatCnlpccR1gm4qs
2GH6oKQ8B0e/8sewPqywOLZaa36/w89ADyr3UmNGtufBPDiDYYFszVB1VtXB0aC70xl1xUHm2lG5
nfO80TBHDLRMaWUZA3LVMQBQ8bZGL6rd7fAC93SASZBk9K1dcau40JDb/vcPA5y4i6lkTly09CWY
/7BgZfMjHZHIzHl9oiuFjs8mmJOlm+ikaUqMj5iO0WaIuAO6OhWAI1pud3a5G9Dzp3qNrz8Q5TMv
P7YadV2MkDlxYtFKVpvCfBvFUL4c7TF7eyyTxr0ecvFWkTlqbdJF6L3CRE5h7JfC5Cqjchdaxa00
W/ep0d1NcnzTzKV33exKovrz7DKx86RoaFkVYRf9qmC3TfdEQje7EsK8ECX1ZRd+pfQUZXCAuH1J
78xtBAr7dtchQcb5lj8hvp+/hYmnm14e1Z5WenitQO4IvTqkJeZT1tkViH6TLeXM5x14jtHtqD0J
G15taeVN/fkDGPeDzqp60jV8QHEz3VSPqT84steD35F0CMWH68NdD0Q+dhYLcDMjJarnBda6Dain
biAHC1Ks8IiU2YkA4slXXkPjSn7i0/hYhFvQNVOeq1hsYkPo7iAAuzN8OIZH3lJydjMLcLPEUJ3K
Ea4Pr4cbCXSG1JKa7XmdDiv0Dp8HxLgfSWgWoQ5hJ4Lg6fJofg2cZpM9AYO5NSxQaFitLd0jL3in
OGi88+oXC0TZZzFU5/pirgZYF2vJOKlBRSW4DbCWgvpu1rt6uFeX75pktyknI8nbo2z/ZiSkw5JW
sESoe4pwlm3uaEcRD93i+b9PTnyeX8YrLVOrFEGD+S2i5N4c2y99E75dnznOLakyDmiMiyrpaDwF
4HdNFTlTtq/n7/+bEcazSKNhxHVHk4Y6Q/I0LKeeV3laqXZ+nivWecgmJKjGsyeNnqjlMzrpyIKn
z0jMEcoRCvKLi2DgpT8krrVrPKR3r4+Sc1X9AWNrRDk0yaFI8YDexdDtKrep7oqp4ux2nutigWzl
POaNosJS+0sCDjnfg4AX4yOpYaJd4hdUVzK7n2aXhbEtswHFJgqmtFO3q7+2wNoEAHy7+T15aag9
kLCB+V0fQIgtbLit/6uR8Mf5ZnFNg5AN2hJjccHYdoCW00snCbxEHcdpslg2ZYw6dO5giNTFS9pX
6Y44lHkINtrrV6JfjQloohSc360JM0FQ3ikDUo5dC+ScAN7yWhwyR6xCbJmYA5riOEhWHnaaqjpt
MlhtlsaNKuTnKqBuC6XZ9Kl0lECdurl+GDh+hU0KgnPIDNQBW1SdQTgfPuoK2kON/7pc83lXMn5l
mlI5yHIYUcI7vbiRhEfJ/HJ9HDyHz8q61oElQJ4ZNuZ71W92PdJdqYO68+SWuNJ4Hp8zbWzmb8xS
vRuA4fSE+tjM37PwJKqcOI8XhrDZiDTs+sIiTzmjiVw5EH/E4iRoV+dt9ZV8/qf1YbVb52ppMk2D
JdCPgjISD1ifGheaA7ouN/Nm8ucXbhGI44VZ7FBezQqEK8lT2ctrAa5TgvVrDwZExJtf7a72Ksfa
xd+u75K/uX0UzTJVxTTBPvP55VxZ5ZKULXZJgptl8oIzIAtKtRbwhz8pljeRdiFA3HIcRVu0I5cX
8627yI8vYM7CEkpTnaaY67T5mRs3UcdNJlE096fn+rDA3LBpJqtmTmNsEDBPWM3YpUZaww1Oujdv
uSiW1Sys/B97kEP4PKcDCKWWboQ9cR/sSWJm2UfbfzJ16xnXC0tMQluuraAoKQiiroxlV2LHfJ+c
/Ok38xqvKWM9T3ZhjkkZCLo55imACMTbcw/05EZN3eFUQ2BG3E3oflPe61PhK898pur/I+07luNG
mm6fCBHwZgvbjmTTU9wgRFGCtwX/9PcUZ+4QLGG6/k+z0oKKyM5CVfo8Z/txAEwZy+YoRrLozpWx
1JgpGVF8VSUwzIeRKyvhc0gsX4ozTji06U8VxRJ1ir8J5/318+lZOJBZmKg/pWYzC5K9jCSEV1De
VAkQU5IqA8xOYclxEq2r8opCY7ekmu1qwm4kuMQe5Hrc6wZvE2vTPK+E0R+zqqfqvaYsfUe7hd2p
El8s5TbiBbLbwd1KBmNKhhBc6lryMR4AzLzko34Kmm2QTveu6NYHdLN5tmMDNwKGeiWTMR5kEoey
IdCLkoAoCJd/UIxkUBtxqwzb/nQlirEiowl6A5NOP1CALBXjujmgdhxYSswHgPmTM5C2Gfd8Svvw
hasPJqtE71qK7KiMuj0Xz3V1mLUffXU1Crz5zk0DvBLF3HerGAUwjOIimlPmFZrgdMsfee6VCMZw
DIscWqSHNvm+29c35l4L6mtxF4F26rI/2/bcK0nUF6zOLet6AYj2+EpqoPjNbXJcdhRFXzp0GI11
FK++6iObx/bE+1j0hFdCxyyNoriFeiY4iy0jdoj0FJWPgnkvjTuOgjxZTBhepkv2F2b/6FRPHSq2
2GKnvBegHhzt2sNC9+S1H8kMz49ybMjHvMBKS1QZyaL1OFrSPIUiaJ9myRbCH5f1ow/2N1+9+n5U
/ZWQgrQZkA2xtFWayXwzDAA6yKd0AbmPgkmK0lKCxsDODFaTJk7gv10wXolmbUlUCYlCkbPHAw0T
ol0KkIUd4Pz/gjRZHLJPzvHO3OWH+Z4fQW/bT00SKQafpYlslS2J9KTGkB+tsomox9O1RwySnEGX
BuZPEI4Kf0A+Beu5ksg8S7Qz/15I0SrBI0ue2Umi8YCSNs3LSgjzIoE0qMxhhWZQHH5v5etK63hv
frP+u5LAPL+mAdAn4EFo/aK0OxDNFnGyk8mwMxTiyTrmM9XJK5bZSQFvH/OGHjafxUo68yAxVtLJ
Rk87eLlfdygX6u9SV/B05J0i48BJW6uGSGfwG2/xhZd2b6C73tnY1ugdrBiAp5XXotmY//l6O5in
mJVZpokUH1wOsW6s+YWXgBXScIzX+Lv60l7TrXHQe3Ge4Wb0tTpO5hW2mqB0Mt17zbL6ZCbZQSDN
z05ZPK2S97XQoMER9/actYV/2fJsl4o0VaMLKIqisgiYaSEXmL/Hh5xQH50Bs/s0vkaeBe/RnGgd
WH4BcaKnviVoMPCZvjft+qd01uEDmTYvE3qNlJvq+/JDwXHHfvqWp04GGHZKF2BUzrhrPItTYfkX
u/OP3h8x1srkgmgnk2O6tELRTnvAIGSOESweeBFQkOuPPDey7aJXmjJWp9UVSyg0GATzKgywTmKT
YDhiitQnp9ausLsduTxms+3X86kiY4M6sZpiQ4WKGqk9Key9MuXNkG6bgU8RjBHKKtVUZB2vZczQ
9FLVQ2s0d7oFdt7L15SnCmtuxHKZaoo2kDaWrRDAxUgDx9jwRDC2JgScwV8UBHNrYVissMNs5oj4
F+PyeVyMcdEbo0hLio8mBwMaErpjLa4IAFRchOYE+r7Kae7D5z91eZ9yGfMiRYqugBMa1roabZI+
ZoPO+UDc+80kClElxxhox02YfqSFU9xRYMWwtqfUUR+AjHYe9yGyhtEx3i/fjO1qwOfD+ghwVg85
lupMH+g6OvFymTKC7QQYLyUQX7Kz6PIp0DhXnp28bZLYTHJqMOXCAwinI6Jf18T/8aZ8VLBWWiWR
jK06qpUIfH/T9KZqF2v7AmjBlMigfV1eRZAUEqcByB43neBYZZkxHCC1G1t1hIrUJ1g+aJJvkp+U
JIxi9cq2hO/pavv+jVdO5TxBFg5MIFOJnW3YyKJOgNIyIgxW85zj8eg7/i3WXt0XxpQkRqZkEgor
fqz/sKpHEpluar7woWOpQf9dDghNTAm4gAYL92wAxw27/ahshlfdSXbGADt8zuzT9ebM/bPervYp
jXnhpDQGUW9RpCpBfhGEt51vBvAxmP4AH4NDrmMHgI+VY9BaePKtvpUCQH1JGEuKXF5euP1APn8K
YwkUSzPQZsZPqaXYruXJbsMmGLPby+9++zP+I4VdZsG+qSRXtHBsmsOuNaKrPIsfq07+1o1YoLws
a2NDjwaFn8KYYsGgCSQmC4TRKgj21rQEgzX1zbKbvwE4oNqXXnxrRrb2yB+V+xef8Smb3rOVJTBl
bBPUBLLbF+Nm9rA2baGLDaoPSohQvce1Y/zCleKupW/XPVdKM1YgndBhIxYEp/swaM9YRr1Kfqp2
cTICsFfbKSC/DMQsdcCrEX7YlwtPx6R2YqWyng9GMgiQTMsZUuY0VxjSyrAh8g5AJW/xRgD/LM6C
2zs+Cw/Ke/NW3Ft7bsi2bQY/T56xFFnSxI1I+yGW4kkWJf+QMEFAiw5dYee/mt6JdfQIUjQIBO5C
wHaRb3X8TDzSpJjyHTtIV4MJlTdwvIA6p/NQUz/+WUFxJYuJS8p8LGSNPiYArwMYYNqpkET2OHSX
J4tjHdjlGLOOy6xCxu8b6XQEm7ULaIJnzYjdy09225V8fjvGCJmdgoGaj/bwkr6nluXJYvN4WcR2
bfTz1Fjo2ZYoRV6LODVENRgmjB3pOQkojhoaEQFvK5mjkMWYoAbDCknYQ1iI7QKrHLxGUf6jmbMY
UxOCnK4Te3wb6T55knJ/ftJw67Cn4HRPQu2MPTJvOtUunLlrA9Q/XXjy7FT7ZCS6MdOzlHIgkIL5
cMEWNOX1+WsHHuz12b54QEEds2Xch04t2SXhjL0B4K36164ItsNeAKK462ziKgcJGxkfhOG84I73
LRnD0um1ZkUxGlj61d/0TSgwpN9tsEC4KC/wwqrtEFnHUqkqocYgsVNQQh1LKBDjcNFk9aOdZKM8
HIT3FMqALg38WW69kseYrniIxUanb7xzJ8VJgCKQeOa+PI4vybnfq0c+/Pnmia4kMgaMjNPY6zI0
NIrKVvW9YnI6E9v5zUoCE2DJCthljAY6JU+UGynMvAQEAMAmLk4DjPIUjILLR7fm6cWYsZwMUxHR
cQZsX5j1Kyb2OW+eI4CdgrLSBHY4Rcg959kvsVn2Wj7zWovbhvLz7NgBqNzslSGj94ECMWILy23Q
3hexg6R4lPDkslne9NorYYwRA6RwKgl0XqJTn3TltWyJH1o7I32R0tC9LIr3sNhBJ6zGtH0Z4fOM
taPkTnbX3oTf0JEwY1vKDtqhwhA5FzZ+04OuFKSfdBUdGWDwyq0Kd10eH5fsRhm/T9l/vO3s2FMn
xuE0lcgAkVRrHuVEPUs2yoJe52FvrejA2PJ/CXq2uxEr3RjLoY9ijC1e6GZm2m1XLOhFTDGGavKT
GQ9eksjnqbXcUjNOQwgoyKS/BrLUtRqR0o2tHmQEc2nnYXZs+/jVysh1OehXQHXiGXDeJ2DMjUnM
epQz/Mynzi+x8id7uWueB4f42uEDWPSKV5feTHdWB8OYHyEqGsOg+V3Sl3ZTdy6ynkGefVNaOO+H
e6kZmyMbtZJoNZRL+7Gz1S75SaT2PjX7zB5l1VHmeRdJxslIi2M4pQA07K/jJH2KI513zBzjxI5X
pbpcRN30YTe6xE6/NbfAqwW5NNp94Yt6gu96lN4vP+nNOOTznNlpq17oKH0tXrQ5hhpYgZVnQ0W5
v2lKWy5ktxZDX1SM3WWh25PZK6mMzcobuQ11GuuXJ+xDAXOnuEJ5+J5MtgVuxaqCuQTv89PsovP5
OkTAyGr8zDWvmyNvgYRnq9mBLFPNpqUoP878A/vfRvXHB+5yIHnVPS/T267CrxRnbNmSlXOpAiwX
SY7wEl0r6P5RKIzG1YL8zviZ+LwtLd6Voi97ZTxjScbaBD1puUicAVsLQOK//DE5/kdnTJiSFPo0
FJDQZaY9LXc5wubevLKsK5U7fLLZA1wdH2OH4k6sx5oG7POBbp5Oux+dJ/t0DoqXtvHiH50xQHIl
Lu2oQJSo2daNeSgOw5t6Ll6sK0oeC1rg2/wxe758lNsfCy0EUcKwmvZhqVYfa27D0kxrzCRFrWFL
ZefM+v6yhO32l/4pgrmAQlhFekNnUumMBmhMr2HlMMngFFeol9FXR9f3agM9oeYNLFO8+cd/cXif
8pn7KPRZo2f0AZh45Wm42GAsci2zcKfwQdMiXyWxrxahP6T5uY/ewvFdHYuDHPX7SWsPhY4tKzVx
Vew6R53qlRYJLh8Q7xMwtxnb1FadzPgEgprbfbsbVW7WuZl9rT4Bc4lVNZSmjsa4dAKAjhhJR9qN
KzDPnSKR5pUn/+Umfx45c5O7MQnDTsCRly8TgN0ohi0qo4ljvSoHmrsn3PmcDaBP1A9XKjIudZKz
Vi0TqNi5bnfq/OVcPYP+AO3s7La60rC9GSzXmNe51S2KSXK1cMkWty3FP0qzXZI0KyQponPsxk0Y
KLvhiFI+INXKA5+qVt6A/PyiLtsiEdOMSGOHS4Pd252Jfc54yD0iGXaiF07Sns3Mrpdj9nMx70cR
PZoYeWh5AGSXGN/XOvYUs5su8aLqSZivm+ac9veVdZsWz1Z0JaLwWWJCd/SzEUsM1Vs+flMKw2mS
54yEbikcBOwwL2+d7IVz5GcVAf3zrUzuI+maJHdmdpO31/m009O7JvVJj0A9Py0WiNpOZpna8WQn
cmBljiC50nmWHdGwBfISj/eSkNlGiWmK8EpKZUdOd4l8Y3Qvs/UkAJ3tey858bRPZjuadyQ+yKHo
FBV4xQUHkANDBWZmxV2aH2N+ajBH2rjWiDJycTUZDtjbjdYpdEQWnQCK9X3YvkfdW6e817A4pnrI
ZnDxWm+TGQijbI+gkojdeHGF5YSNLQGb6NMAiCA3jk6KDABbO+ycMPw5ZmddwEYXUkaz36lmoCU3
vfnLFImfRqMNAHcHrfdAGWHVUHBJH02DgEUPi/1i5yCVdki3j5pdg5XRZHEi9J/6q1y/EzFoFe2q
7GDObtEdI/NEorsZ+4e108sYQVTuVXmwjRRk8fNLEz9V1qNaHRLzOnvPI1y//pe8BKne260wu1Fi
l/q3NFPsctrrseol2kGuYrurbsl8m3c7KQXtcrAoB7E74n81oT2VT13ihJYPrl41forLYz/elPqr
IMjO0l2nUlBFiy1KqS2IhwhVTPKtTWDKu7cRw1uIHdsg6TzB9NK5sFsdoyTK96xymwXFrblxiHYY
x/exSuzceOyyVyFEodLt7ppoNwAsJbyR+kcJOxJVYthRZbex5AvxgwbAnSY91ZE/VW9CmSA1+zXi
fsbiryorOQEGz4CxvUGpmM1optuvqWUvP0bvL1QR7PdWKRCVMbdO9pULjnNeHWk7B/m0IdSQr9yx
YZEQc5h41qmYV7YRjV5SSEeSqQgPa169818C0U9pjGceVCvuphlaEm8AcwPdtpXPOhqQ+S674Qai
m9Prnxb6I0Jf6QZu4XaIqIUG5s/ug1E8oKSAf9g+XgliHGo5TBFAF3CIVk0csyMOAJ7sZPoDxKuv
NpjxqvE4WWmVztSrjp7qUMbXLIgAsAV2+GPFqRfQKOW3AupKKcalxlOJ7tnHZo8O3NDxum9esvbb
5Uhkux+1EsI40bBX/h77V4MQiympq51KP76RUzvBrBBti5e3AAUtD3yIGXpYF/RjMRAEXWszECqi
MR1i8UtVlJ0wpDeY2/fkOH0QlZLLcc8Jilg4hN4Qy2yhJWK6Yd6AqYDC7NNuEzIXO0H3nXO4NMO8
pCGTgVph9XciNh/aPSV8BzC0F9qgYkKbj1fMoF/qN2FAgzdUioYAgnH8ffXY5CTJhN7AcSKB8cQR
g15ic9TEorC1MEUGCHYBW5eXwinNkBPPbt7UlWjm+bUkmhZJwvPTNUM7Avsldg017h9KxVJ8zplu
yjJlUQQanCoqbHWw10OyAN0bZfeb0askHGsVJMjjd/p9dE66vQ4Yhn5Xl5yyCU8sYzirXiNpT1Em
TLXxwnJ4LWfpVS3D2/+oHvMVB7mSUpXu/3fAFKc9Yop4Yt2J9x0SwtwTj9aed3E23+HqRJmvVw3p
0PYTRMrGyzLL9kTuLenKWu4wwcipyWyXJlayGAOqTWmXpwpkxXtsj9xhddwurvTapu0wxQmf5WeF
Y+F4H46xor3SVxO4jVEM0a29rGfA6SoUkAbJemVf/nbbCclKOcaW6kUW9QotcyGAddKz5fdXDWDg
9G/Lrv8Zu4ODhb+TepoybLDEHjny4Bw208pP+Wxlr6iahHQh5M9DaYfKr3rgqUivwm82ZiWB6Zei
VJxiSxcSLFlycpBXzu2LVryZ6ffLR7ldLl0JYixn3RfSDCjGvxzt4lKac1qjNADahJD4yBvO4p0c
E4QJZRzJEn11GnkxysyRcl5CvmmdVwox9qMhRpsrdDE+E5GENY2XSKoXxadhetbGfb7UrihyDpEn
kjElVis2yEVoRAtcQLrjqqHc2PKppDgvjK3NlePUZjLdxM/38xNwAcUJ9AMUnE70xQf9mdwYT5nP
a0jRZ3vpJjKGRAaRyF9rtUs+3qBgtyvbcj/IUWTn6eTXhnwHbmGOm9s2lJqqapZumAabgS+l2XQm
QfQ3a6FP6kASf4AcbJfFGKABGS/nCWx/vk9pzBNomlmtzQHSKI8xxW/PAWSiwxskj0uQnZBduoXf
nKubyOcZku0Cmvkpm3kPcjLNajguf3mh9lzcLfvEm571c7nrfiWhXXrzrvUxs+Amz8KelxJtv8ZP
6cxbAYHLLM8KNE9z4kRAB2h+cs52+/Z8SmCehhItAx48lbCfAwBVwOn5oyd76c0QY63D1l3wkWXg
zdDBIMG7utuAR6vTZRxuboxp13WQrtmiQxKn3IutDYx+C5hZJCgc5Tp/AnLWmW6IW42jHVR/RO1e
9s03EI7ueNX77aRw9XuYtySmpLAyFb8HNTRf8zOQhk63xCV7eRd63PI67+syDlkzQiHvlo+z1w+x
Yz3HfovgLb+m83blY+jxegf/4kxM05Qwq2GIJuOXE5nkphohPCUeHQ83jvkNNhNBPFO5pMTUbc6J
Fbc1/EceO8LUp4tpTgNC1CaMDnVf7VSlur98g7dt7qcIxhH3ZpTIc0pVUokzA4V4JLcxyTjBNk8K
Y4KWGKvLAviE/bhFUXVQ7tsl8YcE1GuXtdkMK8CgJRmWpGGKmLkSulH2uqCLmFMSqvo1bcXQrsI2
vZYVDJ8b6hBxPtCmXpiY1YBTYCkmW5dowulvlJqieO7EHwJG6uPx22WdtkdMV0KYV64rVapEDQ6P
eNG1elAd7XnJHMqUqdoU4FwCWycwznnR/Da0xUou85oLw1Q1Q4TcdP8xPndsd8Ue26rcidJNB7US
xHy1vm8UNYkgKENJNkkOZelpWdCpO/XbJL6qLbdzTb3Obz5/JZB5x61JEpPQ5IF6xPI9/kHnsFuv
P4H975bf1ZS3r+U/14QtUMxqXrax+lEs607x+/hde5HAsXYmr/N1/mD+yrwKOChKIM12utjA/UnO
Gvo57/XteJNxYVG2K5Sf6rPVixGjF7KWflyo9kSuwRR8VLAPMmCsrthbB/UkHjHbf/kWb08Nr4Qy
JkCbMksq/063n5Rd96B6eedER7q/1x3wuUFyRTuVmRuLTneHfdY3/ZrHvM15ryxpcaomcrWE+BB9
jKq82oyik0k5pmgslbcjskHTgRLfSmEm+Oi6sZxHAZdsdCR/vK737T471ufsNrmqgv6RzgvrqAbL
7vBEzqZol5EjY/aO+4w5r0uhZ7Iq58wRZgZqgq9NYWvH78sNyNzuBnhl7BCbKt3R9tO7DMPEPao6
7v+BKZJ+2QuvjSU5NrQ+TaURP0ANZg9MAuU9ZRTvXQUdAnDtCg+cm0Zd1iV5jN2ykKS3SY+DRyUy
3ZuvUwWSlMxrwRC32PNrEyiF3bhJ4QyNo6Ibj35F75QRmpm8+JNnuhXGsgk5Ji1j/cPQxIUzueW3
7n7aUXaK2S297Jw9DHd8e7MZNqxuHmPeEvH/o6gKingla0DdTpaby4e8XX+xLMm0TF0BxwE1satb
ZWYhGaQSH5UWsA2/fQCWU0BewJTtDcH/BZ11exZgJZF5T3Jak8kECyDc0XQyr8yAohFNb+1uOBje
5HzkEke6Eyu4vDmAzQ0TSZSBx28qhqixc0epLKTpQKFe4lN4u7j9XWfa1aOJ4H508115W35vr1Ov
dJLny8e85ThACijqkokdfIvFEJb6LlnEBvFMHoJ41+30SSKOaqXWQ6cgwUiMWNxdlrjp9SUJMDOW
ocioizIfttFLvZZAw4vXA+DdG4zM3+qYZhptXldi8wqtJTEfdCmiAX+GpN4pniQ/OUavEQh//wKz
aoPY4+YnW35fQVlbx74XgJlZ3TI1ycSZZqOj0540nwQgMNOuFSRE6q4E4ygX3X/L9q4FMipO6CYJ
YgiB9DBJ0O1GCsDKDaC2HvxaDGPiR30ClQSYN/zMxN5hlyoPRi1zXjxPBhOFDn3ajLkEGYXYuqbx
pvHndalhZg23AswvA9QXQD5XGMNdLJMCfE6I0F9TKzAUhw6cFYfkUDgYbXkZ9KP2Kz7KzwZ/mWgr
MFBx3zGeK38E81/NWTdXFSokIbSzC3v2cunaOtJVIizA7Jd8l2vwDu/vl5/a1uNeyWSzO11fUivV
ILNTIrs3KltJDRfVEmcyU/eyKOpn2JNdi2KyPLUshSRaLMynNhVmKAp0cHIMN9kFCYOkT26FYvgW
5zyUjc24dy2WifnSEkCJMtXQ0JLYbWYZR6mmRNrHhd4gXU6w97ATF60s95qmTY+a0GABknQZeeil
Sj1WtRX1tgVynB9TZaV3iawLP8ZJaR47oZ5aWxvKtLbDqe5LRwSJ8Ws6wkomxRza1pCpoS1NBZZz
xzR8NmW1e7l8qFsvQgWimqSB50H+japlGkdwS0QCDrULf4hjdbNUw+tlEZsVB000RUM0gCH/Wy+O
jBEJQxkyaEVF/UXZ5mP05WwpCH+0t/MuETlx+mYfVwP2l2HqhqT8VuOo624KdTO1sGwGNLUFLzDx
YlcQHYC40fkreder2Lyhmz4RT/hmQUtTZVURVRRZdBZSbRRDvceCqOWrcYUaDvhocyfMmgzXtRam
owpOZi/HwB1GRTopqOUldca6Mu7DWS8pAEddu5IeTy+mJGMBco4ERxOGelcOcrfLhm7Yi8VUF7ah
qJY/WonozmqCwUyjLc/YJgTgcpFa13WuABYcaOJXnI+54Q1ABWUalghUQ2DcMGZaLhqSqnVrIe1M
z7MzpLYctKf8jNdIXsHieRSu+sKRBMRQwDEJeL2JDSPwRTxjwSNRJwWRGgtVythwykoU7FoYiV9q
mXGUhmq57ppedzDXkTgczTdM3RfRjGWvRQOfEsiA2LY2Xoo7y09eY9e4nm7j69lNvqm7+qd+Le0v
S93UF/B89DIZ+m+RTJLpEribJ8svyPykEAM02lWQY13XAQJubEdxea3VROTouuFJNMUCpTqWuSwN
zA9fPYkW6Yowimnoq8Y8ud2QfjPT6mUIJ16ta0sQXJWi6Kqqm795S6np9L4GfzByWXG0RRFDUXNV
njWw1nNswpYk09QQEpqiCgxC5t5qVqcPXamGfmrspOwhxEURdpe/1VbpWEOAK6OuqsmU/+rrsSV5
KsqFhnbIBwW2S4IJuKaNS4C7EfkSB+p2I9DQwD2vY9nOgkZs/6WXzTIfyhDCGtkjtMeZQFgDGObh
bEwcN7FVbtEsgPfAqigI41n03lkfzakcIsHviFdcY1nnJhXAXR4F1anUben7dJUAcaD434d+vkil
r2OVoEmaUWeSjgG5tm91v2pUTGHGxWAL8tR4lz/ehiP8Ioq58ka9mIZaQ0EDTf/IhIf+3yMlzUJc
aEpwt7rEpl/I6MkkN9BFaRo77n8u5E1sMidO3y4rspX8QADuuCEj28OF/3poWTfIZVHlgj82aviS
WbK6jyap24XZQL71VYEBnwpDqUOlYetE76cglEs9uPwjqAwmVtNgP5BmYqxewq35+hu6TlEAL1UL
mKK4L8hdoxxj+ZdErlqERmaY+7zhY548+nVXF6WryqJrZMjLC+NHpaI2lUk/5Ll4EtFwmIQlSDTD
DTWJo+ZWTq1roAW3EOzDKbKPsKzMsMjLFGeNZMyq7OyY3hQ/TcWea1u7lZzhOvoRe/lPiZ9Wb23v
65pmoo2uG/rvSW5SzkTrplaAJxadGQy66U25q/YALTvyZrc2HscXUezxLsZU6Q1EKe2D0aPqO/Gi
Jp4ExjzjEymFlTeCPxiGLWZ3o/T4P9/ILyqwgUODnGwooUJLAPMAxuPUH5Po2lKs93QUDlJuzs6k
yXe9MPLKxvS3M4/hi2gmcCi6bExllX6oAsMu2G7ozb0shxwHt1Wn+yKGMZatbNahEHeCX/0yA8Vt
S7vGBex9FKUxhp97YeqQh/QQOtx10Y3I6ItkxuJorSCA4hsfLxw0r8rex3AKqqpwarXhKLkpCTCO
GsJqEZUdxsPO1pgsYKbDVwRUhhK9JYbqtPFLOCQcQRveVddWguSvBqVJ+lwn9MYXREUjQ8iJn81D
d64EXXfrDBD5QztFnOB686KshDJWs2mGZEganGMRPkdiIDWKTbjr2NtHiOoEKoGqaLDuoV/qWrHK
UfBLC0V7QamvFhL5bVijaaFXhBNJbr5rnOTf0lji+VBoxbELcY7VMrtjtGSugtFB7/Lb5qhkMLci
b5q0EUZ68zXiGf3iNhY2H0LNmWZe/rF9Lz71Ye4FNsRKSatxejVmWKPI0bGrtrToBOgY2sP4/2XF
ti/EpzTmQgyapOoD6RF1mftheu+wN08SHjAk7xMxxl2ZhGYoZAiRkF94pJ9AHgrzdPhvqlBVVx5a
M/UZoOqQkolYHezBbRGf2pZ3E6iN+83UIk9CZqrCN7Jxx9y1upHRzyPVt2G8K0z0JoWzDGBbq1Ac
YBVyPtDmzVvJY84u7VJNGhrIq3oAFAO42ghfpri1Sc1bCN+SpCN6VFFH+eDi+3p+SlIrC7J/XLym
ACJEISS7ZVjIOSzi4lpTxuH28vfauhVreYw3qdW6LFWFwOUnd4P0XcMs2WUBmwoBdB7LWSq0Yssk
mtTHWSROCBGzxRPl9thm3W4goq1Pi39Z1NYzQjb2jyj6U1Z3rxvUEtSGEJW3ohf358xa/LrnkfBs
nthKCuPmNTmvYuDLCb45tM6CrSvCK77w9GC+iYohcFRbISGci0PWDwetBFGMMl7/t+Ni3LkQhVGf
wSz4U3mjotKUNQ+68v2yjO3DMjHgYtFkiHXkhjAKVVktgj9X3bc6bJ02AsT3H8hAhcqSEJ5DDKPH
DO7R2RSgh5xUQdSUR6Ov7i6L2LzEnyJY95YWYaKTFgy1kooicLXEtmHOR6Gs/EKdOHXUzSNDE82y
TJRrRda2KRaJw1FRBV/s05MwjTvQi3DU2bxgmABCYq0AytNkHCnRAGol1TpEzK0fp/K5XbKfZSHw
9gc20jVdX8mRvz7IBGtQnTJpkNP90KosiNVADv1yEOwJnJWJ8SIkc/AHX2olknGlRpeEKKJApFwG
FskR/CfOCOCWFP9elrRVBoJ2GKUyoCO2TxhDEAl6ksaqCacwRW6X50EqyOpN05g/CWat7LrvWrvX
8scWWJR2nwmLnVbDXZ9qinf5l2zeTnrxNVQODem37BSDq3GcG7AXUuNlUWMLuWVHaNSkKk/U5uVc
iWK+qBlNWdOqECXW5755zcu3y6psZbu0mo84EjOLtMT29cr0UtGTdoijoE3V5VcsAx9RVDN0uUwl
2ilNhr1MUlm7MSbRVWoYwL5tlOFWi0qL57i2vi8GnsHaDIBUJN8snnUlD6MSzmkUdFlvnOYoFd5L
RRyuCjPvT2Lem4cS0B6eKMzkLCeqHEhm3t7pcyG6CVFFzsXeCHnwa0xZUXUZ7W4WeauWMwTUsoCU
KMnIc51muWuVZe9KajLszKoTH1VLKe0kFHnUhxvWApUPycKuk4z+zm/3XDbELFrKKAC2PrkFDYrk
znKonAGXyWVnoM+TCewgS0MtSaXmj93nUvJSn5eqiIKwLYSrOBKqF7ORrL00gdWedJF8VyZ1CuDR
SbZaO9XS3unHBaylRj+CmaLSD0QIF15ReassioYWaGaA0Qezyb6wAVagyABFGoCiK9CyCAvCOHLf
XEjt6mWEQeYuuq6mZF/GEiZ4BBWonougI12QglZRblJFIbam5IV7+blsPEdTpBVATUUs/FslOtXF
CeZ1joLRUt+rLvWReXFqszwRzIsH+7qszvkSBWkn3wu1HmiCyLFfmyLASUSvtYHmAGNI9SSaK7UX
oyAB1O27XkXq/VSrPSc63JSiieitoIiOhUF6zVfRoUFEpVswnRpExGxOAnAbYlucBYMTVW34PBOv
E9VC0ZDQXWEcUB0Bg4DEBs6rFxJXkcRj19d3tQkEAXV4T+cUMFvLMwhoOe5owwl8kUvVX6mXtZGe
jiCfDKIk1XbY51F9VdZnp5RiIEppc8H5aBtWAfJQEUXLSlMMNq7vp1zNl1DHFExC9pJRBJmRBdX8
J9Q3X+RQvdd6mUCVG0QtCjQb3Ln7/D4JPvA8bv8El8ZUkE2ioWpBKZbKrZxrM9PbENcQOd6PxaXr
H/F9+Qa4huRh8fRdcWMWNo/8eOtarqUywb5oGlpTy5CKPiz2Ig7Vwpvs2/xSK72Y+DghZbFUCPaD
2QDC76DbsnwKLd6u11b7f3V8eGhfP5SSiouEvjRMd+72T3TgLTftQgOrMvAsjotqW27xfNn8bb61
fzTT2OyiK/I0i0KIVAtssADLK8ZS7GQtdmnVcA69vVSaly13l6Ve/mKoT35VVALwrJ4YkGqEj4Tc
kIkbeWxACHw5SsaGSMMwil0PCXHSi14Pd5OFuT0Z3a1GRE+KjVMR1a/RJLtjrf7vs1OQbcF8WYhu
f8vXp3JOlbmL4qDuw6f/R9qV7bgNI9svEqCF2l4l2XK3e++s/SJ0NlG7RC2k9PX3KANMbFowbzKY
YB4mg5RJFYvFqlPnJEwcGqHkzdle3x8b0pkWeBY0bQMbnj7aodMZoHxLsiABB1Fn5AcCsHXb9Pei
E/cNdxWfbyuvO1uhdN0kxMhnzaY0ZhG7G25WuXPzCbJnO3GvhjRvO8ufpUrHexE1L6gBY472mlVf
BcRXr3vj+muljOlsNdLpbqD+mPEio3HlanEz/Oi8zyMnu7G0w2n+h9rHqTH5HTxjtmMqHKyGV+iE
zZ/abImuL2fzGnPgfQ4G3V1Thj1admExbXWNBUQ/Qw/ZeQO9zVcbI8zXDW3k0x5S+/8aWj/cyb0y
1lVGLUgwxF3j0B0SUg+iD6IMUocuIVAm9WFcFvO51nr95rrl7SU60C30QaB7UROxUX7tK45NFFMy
P8yAQx4hIDOHNB1B0UAXdrhub9MFnT/2pHhF2oyNKcOWMm+8M4T/xFpHYWLzijkxIQcsFHVsUuc0
HuyfTPwiw622qFqHKhvSByuHhPSTjWUkgxNly5fZ7PeQN1a4xRbSF37xZ7fWn3HiF6WXcFZ6MANi
mjnkn1aadv9ledAhiwUeMfNAqkBFc6z6QlI89GrTnnCXUbAZ/ajzW2P++yIvQHLgvkP91cSZkiKe
RcXMO0tDbujMnxtreas7Fdvj5hLwcEcxHrNDEMI937a+qngm6pLGbu/dmzQJ23KKrvvxVhfes/7Y
+I2IOPk0mtmCDnqBjWFl9Y6MoJhj9gp4e6EdzKfihux10DwdU3IYIRDz4br1zXhxYlwqTFhuV7OE
wbgDbqYmTwM0mMEPfVf0aWhBKWb+ct2eYkN/32Ini83Ssih0Ez7hjOlea5ZP4BVXjVurbEjHtreb
cjH9gsaTPUwBSCoOIAM2FCdKZWT9+5OFTBkeqRnBxrVJ/UEIoFSS/MP/tlfSma16UJ4N8+p8PkYq
uBmKViHypfr60gk1sqxlwoIFYt4aw5ccDH+eGwPOcNeXZKf7++sLUpmTDqzedymnBszxBblfu0Tc
QE8QdIML7icXYhVVGzrT8vW61S1I0dkBW3/WyaeqhlYMfgWzmeNhuk+AOvKzlj5U5hRWwHpX/IdD
AKqwVbPDW/WVM8NS9Kgqu++ZDsPDfvxlQRqjNXfMCNuDCMWu3vXmzhwws6yi6990TR+KVcAso7Yl
lwRmVNRyUjQwW96R7LtecoXvb37HEwOS2zicOTWAjjT2teE1oxrgWIYRE7/dNWS61UVx22W2ogCx
nd+eGJWcR2CkKhsFjBajKGIAGYcfaW0kkWa3+hPEAvS44p19yPssD/0aExIJOnT71uH245JR+/N1
p1o/nZyforaDoi6aQJ4ptzO0qnGmZmhpbKST9ZA69Q+jEK7YLXSx35lvoPO4iG8tOMzeWeqlL9et
b31h4pl4yuioXRq/H60nHp3r1C650+GloWXGHj6YRoBjD4rjunlwUAvBJYtanOPJQNqJQZ56NAYa
2xZlz0vpiI9tVTe37TIXj3qS1ocpF8nBTrtkh1IMZIUaqvoN62eVNxrtIvQhPGJ4aEycH95pdoAV
FUhoyyyoPtmYGnzQgRaje/sBZJNsDgke4iwonz1Xyee3lZud2JbHQypvGLtpgm2NTRg5Ayj93TNr
Hosu1+LrX3TTlLHOsP8uFMtj7D309FJuI1SMWeqHWtWOaMZn4E9c/qENC6ZgTJbZLsavMG1zvqGO
N9nZUiE6UPY4GQj9Iw09W6Usvplw2qgYYlQPpi4GvVqPzb2WV7iEIZHmpWElgpWlE0Qyy/vcBPRA
Dqh/q7bxN7XjhbucmJWuZYEx4jSjMEvi7MV+dR/pjx7SQLUPIQrtJ2opZM9uiwioCqQ676DjDKHU
psA2K9cuXdxD7VKfrmtn64BtWIKUE9TJCd7jVrJzeVS/rCOS9o/rLrQVFE53XIrKlt+BWbuBVWAT
dvmqvKSa3d5qYwGE/uejSjF4FrRqZw9euoruldHymTzZz2SPieWfKvD0+mvlD4nWOtp/UHJ3EGrP
3bQaSc2mesQl5qAzQ4cCAdbYeTOLxdwWh+tbt3X6To1JW8frJbX7DsZIkx0Q5p5GpgfFpAQ5btox
dWBGcMzB3Cmdva5MfZt2E/YvnsP2JgORZnab3k84Fc2HalWaUc/VrRn8xUae2JROxDw0gpkuX78Z
1vbIDrtpZ4F8Dtpk/7CJJ4akL5aCE4snGQwxb4Y6dx/MyftQfvoXIy5IvtFLNYAtO3cLv/Y8SHHB
iNdmQQp4h8meJ0P1XL64dBD1MYQIWDToA9Czk/w858KsMw8Xn+d2v1oXPNhO9r0c3I91C7Yobn+7
vqgLX1/NYSB2LZ2YyNoktyhY45R4LNM4XRr+mBajExPUtw+sHjHcXLps/w/2fIJZD+D5iS+nD15O
NKt0TNQc0vvB9u4142s9fudOojhWW+tCirAuSbf0CygBJrmGNCsTrKtFmpiD7L+4hXDnrrapwtJl
yMUWnppaU9aTjGjxS4B+Wm2N+8ONdcxA2rf3IiQkN94jFOHaqPyppHUw5ZMl2ZR8UUAdWTNHLG/t
4WjQkkxA4bDqQt+sFKsqUoWL2AFrqzwV2rXIOy/u7T6ZeiBcmizGwTja7WfHyEOAEhVptnVxi/w2
g7TW9ayNQY+m7dwuceEbdqovd8UysKhNffHqLGMHIvZRf8prkPJiCl4DHzv3Ez2y8Bi4bY3aAkg7
JTdeW0AFzRrEjcFI+r0rW35X1aSNvV5UY9BNbN73RY2OcpO4TpyWJftqMaO+64E6CvR88gOknfav
sqrmEnTfhvVrtK2ChUlnQOs6NVhYVrqAonKW7Xk5un/7usEO2DgVCNBkbdlLcayhrNFnnWUx7eYv
LrKjshzukm64Y3r2kNRVG2hG8+H6idz6uABs+ybGdIBqlsEIU0mg5ZK0WWyWvA2qGkwgmEs+DvOi
ePFvGkLyh1ogamYXIx+jxxyS2mMWpxoKPMNzmT02Zam4CbbOPbJLB48GEMReDLDSNE97nnO4Kp2/
OB7HvTa275yYDyQhqs+1tSIXDA0YWV/73zK0plra2i0bfK6aILdz22jUPkIsT7EklZU1FpzEl7yf
oVqCOyfOLaOONEFsUMGDXb5uZlXLcWv3XIMYhoFxvMuaY9mYZZZDVCIGzVvkZ10ReAa48L3EcgOn
wd163fW2zcHjsYEWZv+ku67rjHaAwjz2z/zJwZ6lCZze8UWvFSFaZUeK0H4y+cBbDFhWk0QL88IV
WFI6ekDBfPMPSzLhCr5t4AaX77clyUBsmnVZXNh5HjR1HtsGx5U6EPCrLZ+uG9v0DMv43fUAZk5+
JOd6TTJa4kSBouUwjKDOr6FXT5ub62bW7TlL4xCVXAwv4hsBEWPJEKJM9/WOzdg+a7DjgrkRzwoe
+KPDg8pP7q2S/PLbQRGWyIZRT0e/1PQ8MLrJoRCz/qhu1jjIoHEEU1RhQNnVS+1/+FwrFA3guBWM
JQe/AqgvN9PmLGba4t0UjTYHHbpUQW/7D+AqIApzm4uyPUwBYPQUIWr9oCdHuRh7E+S6cHjPB5PL
ylHg944qKqmMrKfhxEhSWn7DmykDOkGvg760DoNTK+7qy/oMfAI3tYfFOGi5yc+JidOlWFp8nhxV
1b0FXYlo0osmADTnZqKmAZ2P/g7dyB1v9I/oR0fXXXLrRCMXMX0CfwRSS+od9OWcoHUgsEZbfxoo
Rpp6M3RLvGuo4tbaysdXej+ABAFBQvZzvpt1OoOGojTgh/Ujd7PjPLyx5LPhz8eG//qHRaE5acAj
Td+SY4fTa2ZFZhuM+UYTO0v6hZrlw9zrtwVJFZFj00eAOkWS4WIIUsYr5ws6mAWFKc36keINYwDj
en0xawYqBw0grv9rwTzftwkVK5+msEDqoQgmwb+LyQWEa9xXDqYU6/oJGcl3y2Sq3Hjrg/nI+X0d
WG8Hz91zwwMaIm3lwHA1mOBTKFaI/OI8pmbV7rzJANBT9abZ2kxfhzc6mNlF6JdcpKest9zUgTM6
R1Z1AUTsFZu5+cY4NSHdYFWi+cWQw4R+a4Z9IMxduvtp39MXBhXc7BUCNyqRiq275dSitI0VgpPu
atjGsfZurQo1CdN5IqZqZYq9k7WPPOFbuWnBDJ5rdVRYJdSBmq/XXXHbBnzR1H3Uy+X7q9S1TEcg
y2Ix5E9pzY5zkiqixFY88nFqXYQi1FfkUrGgczoMgFZDnkjLwrb2hgDFzq8aBaYW0JwbxYI2VwRk
J5oABoaA5OjbNgntgZTGtZW7dSic/CgMB7huVj7Tsnhtl2Xcl51obprR2TUTyYOEWnU0dOQ4MDwV
h676wZYehV4B4leLpKGe50fX7d6z0rUCx8A9mDHWRlpdu896XfHI40N1V/GJRuO0pLsBoNPAmEYj
HjzQCXLapaHhG6+0N2mYDsUEYSPxXDn022hzoHkpWnxmZu0x/PlU5uWDmMRjTbxHHaB/xWHZ9Fzw
SPxGgiCplI6jZ2q+nkB9LTb85GmajSABz8Ns6Iq5vI044+ngyMEj0LAu2V+bpMyoLvI8ZpOvBQDq
fQOD1YOXNU2gTcW7y4Bkvv7ZNxZ2ZnF1wpOLPaU9RkzGMo9Hrw1MB7SGgCTZy5f/zYq0ffhSJR1z
WGm9xgmW/D7VsheHqyQqNhYDdv+1Qo//Wrn1zhdjWWi91jAU89xodjP+v0GiNUPAPTqE11d0yWpk
6yBrsAwDWh/rTIcUyxKRJsZIRB6bb04LmeMlqqPsjWOmvId6J98vO7BDvrrvixOoRYU2zirKIgCL
4LD6/oU7ziUz8jQ38thj5HvZWR/nJlUgDNffL92163iHgf84yNPlXHlGw6OCBmSOopqu76oGuoSp
meW7osfsQUCrdLzlddKDb5OPxjMaSsbh+g5vfUzLwpsRF6Buo/Fy/jFxt3azprk5Jq9FPAzGq2FV
j6lPFGZ+Z0DyQk/tyCegm40iLWFnxasQXITD2lzpInNPoUwX8mNqqHxnLYBeMykdh3rqJ4HJUvgp
xH406E+6KLZFWYjYGk0/s0dVKfsSkwNnPV2jdNXPvUOtxLNXg6Dgghx3B15ubcd2a6/R+2a/g2ry
PoU+FdIZxWK3XPXUtHROptydJ6Nx8jidSyggDD/GSsWHs+0p4NlD/Qep+0W9WSuRjPkePKVOQgGu
FWrj9DfO/rpDXnI6/N7FP3bWpZ7ESpQ4Gi8HVyae34Fbhh4NbYAgksioDwTEnekTBQNuiuQJFLQ/
rtv+Xfa5cBnXcjzEGtO1ZW2hslx43zgJvBR6OFrYJ9R96dmo3XeF0RxGHGBICvaGxgIHmkdfs3wp
oy6v+pCCVzVo2z7f64vG3swGj4HQm53kY5c0C+aUGLnpelrtG457x+50uz8MnTaEdjaJpwqkd7e8
a/ruBnhf7XbmM06HJoqXmht3IxfJWwPY+t4mHXur8c8cQC3n7FK3yfHCGMY3QGPMSBg+ixq/NaBh
PCxumGI1XaAnjSrz2wpaSBIg6ovYBXi09ITLBkigNaAAjFddkf+wY4JqdK8aQth0ONSTfdCAYTxD
5l/yWMWXwqdFLErj3uy7nWnUNyZROdxGAgjGE91bpzPBhyu3tiEiafbOlBUxeg43zhIvuruz2l96
pbidN4/oiR3Jr90irVPPLIuYz9pbVrW/UEBTgdi2tgy1HrxCVzYkVEXOzw4YF2fLatIi9quvWvKx
qL4W1cfrZ0RlQnodGv6YWKOGj993TWglHzyfhDxT9dLWUCkfxNOFrLH9JAi0hqa71epibtnHdTrF
idt/S3rjXq+6Q2b5mLmsFFeUyqT0ffgyV6wmMOkDsTnP/V3D6l92V34yG+3OzNo6ACYsvr6Zm8EO
o2roS+ICBixHuqOsxICEmAsfJ7F3W+bB9GoE6a39MAOCTz4Pb86qS6dkkr8kdUeMPTW77sXJ9qLY
OLRLDp//j4zhcuNAngBkgseGhe3eOPq74q6owuoLj9IQ/1MRsS6o2kglB/bbIS++88n6pXsry4hP
XAjXYf6A7+ok6PqAC1A045cBnhW5MV5h5YGFfrTwoL91b9rnOlRdnpcosfPtkHWz8gw0adMaaTh0
jI6dMK2g4SwNAIp7cyfU0jHaHDTChfQO73bVCL1Y6msfNH1S+cNWaD35MDJjGqgWEu6s/iC+l1qQ
3K+z019LAJdWfTRwj6O11cZrQjGE5Vv5c1GAUFZ3u/I5HPlwk2GeiQXzuP++YNIVVPeazaO8mg92
AUHYzvtr0qF160FyvM522cBsrOHmxBMFT2fQJeRFbPMxC0tISEzevARLgU69aTRl2LdDqtjlzRAG
+nMQ1bgGiASlKDlwbRh90RZx8fsJ/dil1T6xWHT9bG/FeyQS/7Ui7aWeNn3TNZj0Nwl9KMvu2Vpa
RSxWmZCiJM0hN9e7VRHrS3I/zAacFHSPinWodmv9ESdfCPrNHXWqdbeqX5X2ycne2u79+lapTKx/
f2KiG/W2TSlMmMsbG0kslg9drZqm2dwspJUAlqHFc/GaE/k45WMGI/rcPc68+UKhgXx9HVuphHNi
QgqrruBzmzesiI0l3w24FA1qBLPxGQSyiix586CeWJLiJvTHpnrIYAm8GwGpvvX03sCLfCbvKVE5
8mZM+mPLWyfYTr7OwARCSN4BPpv4OzxXY57Q92k2bzRuv2oJf/Jylgc281/+p92UK92LjaYmAWwr
1uvl3jTn0Bi9aCJvy6Qap9n6biA3WMFVKGdcsDULE5U16vT4bs3j3JjhnJdBYjylxl/PXSPanRpa
f8jJVtqjBtGxCYZsVr/4HjJz3o2KIfUt1zi1sf79iQ2gT6nBBGx0/XfKq2isyrBArm5UO7EQhbGt
kwvOTfzB9PYlMkA3eacX5VDEuesEWF7Yk5+GpxqK30rN0LPCvDqYRFErkeIcMPet6XcjlJb7TH8e
PA39UvCKHDKjzQ/wRPvIB/ENldX69boLbjXLUHgG4BXvwXWyW7oqBNqMZMhWVSN7BGQsOfZl0wUi
r254Or7lDZTtdQ+8+kvywgvE3+vmt/zSs4BSWOlEL6ewbYGs16GYJQdyGwQLMabZ8eLWDun087qh
rdiIWW8DYCFwEl8MuiLlWFiT+kVcsemYFknk+Uxxmrfc8tSE5PpWaZgZbzxkNn0XYeY0ZGMV9GYN
Josu8DPVG3V76/6sSDoF9WIxH++EIray+V2vxh3nJgcRjJdFdFJW9XGkztMmVO5MYhpASKM+Ibcp
qsxbytyHMQPjKWD1GZIivP6BNh4K5yak7bNT33KhYoeDdjev2OCxC4t3fdfH5Gv3pSn33Qd6cI75
m4oGdaNwd25Y2sh0NgtvHBPczfcOUHLDIx+j7J5E0677kH5pm1D17L/8cqtBYCKg9eH6FzUYvbL9
Ihk0GOzHkDtWqJPxy6RDb6tyFHnHZVw5NyWlNgsbBx9KH3CSoWwD5lPwa6Zh3h9rUI6FhKfH0W8U
X/IyYp7blHIdlw2kmHTspyXovigESKWLvZabf8urCZ5EGzEZNxoqxRc1GoZEx3U1mKl7O0IOHOa+
ccwyXxGhLk/1aoYgowIbqmPK3TPuzrnpZ1kZg7fhI9ONz7lr/tLs8SHx9BIIBl1FP7P5yWw8mBGQ
CeQA5MRHtJ7fuDDolx7eiguqnRhye2JzvU/1/ldjZJ9LQlUt8c2PZtugsQYVD9A60iEw5irvdb7S
WuUVxhAsFmdT+8prFaezyo6UQOrl5M49qO7jxG5fFoIv5rCdmf09BgNfDT3V3+EeGbF0n2blMnO7
r8vYJuDlKbPdPB2J4IHnMYW3//6nLkIjrm6UCR0LN7/0vewyK4pswhHL/NSvgtxswNwv7GV5TbN5
jNZHy51G2PC8TIidOgETsYEB94jgBWijympNN6OHyoMPBlwoWKyMoEWe3NAZVeAM7OyxLWo/yFkG
Ye061cNxtqFz3C12YHfzsHOa0ngC4qSCugiZokorQJubiBooqEyz/V2LOtPBBe9tA1iqWT9fj9qX
1yrISg2MWuEcrsmLdNZBR9XOIDoqY9p5965Ajp6Yu//NhHQvlEtWg4gYnmlnoBrJ+ueuGxWr2HLK
01VIzm/VtdC8DN6SCeMXI8mNN6FjbU5FfH0pm3ZM7BLOFwQS5FqYyE0mOgO7VTj5reN0GAcodsRV
kQNtfhQkBiiTQsgZcllSfiz6vscTEMtx8npvJSjp93lHFLCCTSsgbEZZeZ2fl7slmZ4vfuJznOTZ
DeoRYrPlh+vbtf5O+WQhMwTYE3RsBiQLz9cxL6ZIaSlKDLI3MdBHO+ED99+YR2KLG20QipO8+XX+
mPudKZ88KyDxQod5Wsp4TsQjo5jN8rVvvZkqruSt2x+lyVXlC6i+iwvFsyZ7bjH+GjMCqWuHHKy5
jumCbh1UGK5v4NYngo43kg1wvAAEJDmCmda8KRyYSjUm3j2nxrBZW9BGcUVubZwPAj+AIS3TR433
/DsREOZCwMwsY0KeK0gATcMd4CbR9bVslDAxk7EOXQLJtIotSN4wVAO1POqWcXkDTn7zvUTHLAvT
D2CFXj6qRWY39+6POZn8pG0LE/TJVhmP/fyiec1xHFTMOJuecGLCON83BnygDygmTGjZ10r3vlqT
nkZu3h4XrVXxpv5GK8mn6WT/XPPcWl1bA/UzWBuiYkH7ltEd6Bb7MI+ADLrvaASp96CJ2oevKNJD
+EOFfdvwEszkmmgC6KA7vQCkc7sBPSh4XuKiMzAhzb9ZKb812/7zdT/Z2FSYgSgXiqrAU8lBox2F
s1hiDUtD9YXU3SOvMIjtJOnRHDQVJn3LKW0dDWPgCxxkiDKgr08IHg4FTth/sG8mRED2RbjqUXVf
23vlU2VzcZgdcCGDBQi8jOYDMCnvMBm4fsP+U7oERf/U+2G9x+sdegAOOEwwKTvuFj/UD//wasFS
/9iWMrcGCeIyN7A9W7CjzVGCpMVtSNgmKtmWy4FKkNVC/gZ/MG4DBL6UvgmrZ5TrBiJKPN3V++nA
djxKAjOow/Fw3V+23p0rhhxaG+gmQuNPsqXP/YynZ4L8IpgiEtIQ1cxnHhe7KiaR+cXZoyEOYSyV
2fW4ScfxzOwaf05umyTN9SLXYXYV4V2hFNNnTJ3ttJjFmMJVQKLX2HjNmBShq7bv6Wz6JYqp45Nw
vheoFBjk2SZHC9p6QMoFdkoUnZatdzXmDFbYD/BeqBxIG5t25lQjjlVY4UrgAiwfrobDBIlZPepe
+WcaX/+SGxEbbRbMGgBuhIl4+XB4pduYGrAKOPlAJpjH1Od/nyHgH/fR8wC0G5FMuoJ81jckGbMq
xqA4qO5vtemj6BRp1UaYBE/VqryxtuwvClVaUaKMI6oqLhE/7IOmdQEy/+s7tRW2zoyscebE+YrB
alzDgBH/tf1AwyZ0vlrxeMdwwihakNetqVYkZSGiAM09Xq1VXC8ioO0NQKCupcjgt5xtZcrFMAYe
e7g0JWdrNW+wp+K3s6HN+qPa0T16nC36iPVLA6EugJKur+qSxQRvdOArAZuz4A22/PSBdrI9jdP8
H/dun5Z988Dj6eiGyRAPn8rdfEjnwFIcqi0fB1YEOG6wV4CDQtpLexQtGm4UKYPrHNxpgaSqUGRz
G3cMRNv+mJDifM4E2LMn1B+omQ/fK1Klj61TmYfO505E29SMrm/k+pOl2ISCLHj8gU3GsLkcfyfw
cCaUwB7CSOAn3xyoSQ32YZzbeE6VvBmbG7gqOKKQCYk6OYtEpcH0hwlPvYG8WF9IaATLIftYH1NI
WHlx/gKZdyXMZyv1Am6MwBpyH0QnyTk1TvKkqAdkCWnWvftaUYcTwPh3RdZPD41OxR3aJiSaS55D
8ds27gthJjHayuUHFOOtL5x3+Jt0wCBEXnP3Q+s3WjShDRKgvLaAor6hj5hgSBS3xtY1DIYRVHtB
0Y3sRo6o44iLo53xIkpcwu/9qZ33WVKwgOCnBCMKGFFl1t4KtfZ3qQdCeUcb/delVb4wtg4bfgm0
uIDKAwmtnBBALY6X04Dkw8awRGzvs1t28F+SO+N52FkOxplrnDcwzV93zY3RBrgJVP/WqReUduT0
TrhFN6CHVcXeW/pCQrDDvQ4H616ERihicpwPKoTlhnueGrSlTqRpMZLNBu4w6NJ/1rz8x+L2L9cX
tRGOYQL0RwgiUIGUP6qfGcWSeAjHGnjztaoIPf5auSqc1lZahVgMFRWMNmBsSMb9Gh1447QZW9d+
MVkAoRFwOjxPAf/qjAGPrF0b8oN3zJR0CxuuApJ+wFRRkMJnu5ioWKHOWDRrV2JfNgVG1O77j9oD
OOLeADC5s39We7Ww/WXQRPRCYxWVEOgpAkl9fqGinmcPJnPrWLiMBqztPvZ4w0V1Ojx4XT8qQuam
NcvEcxvtwstuYWGBPhv0DHWMUaOIJc5jZzhQnwWPRVLurnuLytTqsCeZQpI0wzhXSQ2GTi/U6puk
BVyqenKbj9ftXHolNvBkSevfn9hB77b15gpLgrD8nq7KuCK7H3j/9bqZy/N1bmZd7okZ8MxihoTB
jN+Vd3aTHgSzVa6/sWXQbF5fMBA0uJQr8mwGKhNrBIrAcW4Wz/5e8gTTKdrdOBYKR7jM69G7PTEl
fZ0pT3LN7aYmthIrKOvxVZigP+D2jDGaAbzPjhZXRfvm0FqR023so7cCVsG0hSFLyASc72NG075p
Wh2jgF27pyS9qzqVic1tPDGxPqBOPlXnW7YumrmJqafl4cjmuNMNLUCaf3Q696+bSdjIE2PSDU3B
Qi9stqDMWLctoG/83u6Ld78pFXIvqkVJH6wXHUQuXN7E5tTREKy0z0XRlqHQ5tciqRWjF5eZFRa1
kg1ANQCFRjnSg3ROS1uCj4SJ3ltUWIM5bw/WRI9ZhyEM1v/667MFcw5aLhAnuOwRm2M+ORbKPDHU
Ox6HKTsu+RBfN7G9oj8m1u098QnkHdBDpFACtRwASzwvQK8x1GxEeWtP0I67bm3zY50sSArqDSau
U3MyG7yakZeJ56koot57cyyF820ephM7UsZdduWQlwKrqnkfFVCXT3MVL5/KxBpITjZO2INwAMVt
YmgnHYts3jeZpahobERwzMOvMz6ou102Sh3azgJq53DtcZlBXLn8ArvrJzQIFI/XzaX8sXPBPken
3KwSuBllDniO/OobXoOqkvZmYD0xIsU3q2ow+OC5TZz4+aeu0W80B/Lr6K9xa3w33emZ6FMLrk6q
4pDc9LkTw1LUW1u/jd6vhkeRhl5FtHjJG5SiwF59SGqWKp6x21/NXzvoIAy+aBHUNeUU37SJu3Tw
QkNg4rFubXGgkGxVHN6tpaFU6kBjB3/AwXnug3Va5GMPKvs4L83XUfeOrm08aaJ7tKkKCbm1qlNT
Upyom7Eo5ymBYjAApFGJt1eYpwvIRcWg0o5UrUoKEvpC8goK0wiys73sndEFdzQwzWOFLvBiZz//
PiSdLkwKFXNTaOOSYw9dGxAZY/ZJQNyxi6cKIjSVQEX2ur3NjQTIgqAJ56JeKd2LWaYBGjPSNkYJ
pIvyGk4vvMbaYV5WJXm0gURDL+TE1nrwT2JU2k7CL1EripeiFmGewCsg9GaCerlzAp3j3TBnLj1w
3Fy73GJpxMz0r7U5gY20UNgBNcBKmyXnNcBJas6yIIiBZX/H3Wa/ePwhKZtUcbVs7es6FIASDt4L
F83TebFGu8nrNhbjPAaTZt8S4T5OtFEloypD0qaayeKDAL5s44bXZuD6+aOuD2PYcRCbX3eVrbsZ
9Xo8KV1Am4BcOf98bPIYZkybNuZ9FhrpU+GhHtC7kSFuulYo/HKjgonWGKgU0NGCKigxpXUBteQM
xF66uPs1RdkBlNxhcqDvelRF6V5VWd6oA5xbW3f5xDXHsV7AVQJrJG6nwN6P9zRCm+eWfAApUFzu
RjXHgXKFUgwDLX1lNw5srhMs63Bn89EPh8C+rXda5Lxc/3gbboJ8GmwlSOkJSr/SAknKmKm1Vhfb
+itYo0K/PPqdp/CQTSO4Z0xIQ4K0R85HMW8iRF7b2MV6fKwnHrrCuYf4ieJK2xiphqTPiR0pSE4e
H50Fk4T4WtbexN5lbTh+xKzNi3Vvgs07bPbaTR5rdz7aSf+yRhA2YDdRY8F2nnvKTPLF7QjWqPtd
XHeHGdNdhYr3ZavG4ePZBwIBHX2Ci/kOR6OoSuluB7rMKUIXF4Khr3YVLGnwHZOcH5rXud39P0or
6xE+L9ViVPHErHm+uMEdiNaUToexSHHHHkVQhSTASMZTeavqNm7UHs9tSTcPPq89kAy29NvV+Y1v
qy2QsMf0lv59/o1xCVRuVhzL5bTnxGiJkVgEYzjnp0mkkJlOnV/XD9hGQgkb+FYoTemXo564CGju
Z6hKlZkLXhTCOHho2znAPMV3Xk/fhUU/IE4fkTwoQuXWqVvngHCDw/aFAIlW9wmfka3GXmrdt7Pz
3AkHwMWiSBWGNi4A/PO+CRAcWNMuABpaO1d13gssUde7Y1YPuNRa4t87zqCHzuJWIXjuVfOFCqMy
TANMi2w0KIyiUvCpWMZdZYHhRozNg6D53tQHBbPG5m6iho8W4/rYkcU1kn4RQOn2SIg8/Ys7Ozfc
Yi+QePnrqQNQwgAjBMgpJnYv8hBCRoh2JAvyA57fZ4kXOmQ4OqbYXffKzd07MSMd6H6Yh5FbMFMs
3tFg4y0xxYfBs+7GqbsvtVxhbiNXPluVdKa9omOO2+ptbNj9vtG0yNSehU2CKc0UljY/E7py0NQF
WdUFLsNyKYhqQYALSYXcCxLb7u58lmg7yEkO79f3UGFKLtmzvNETnWNRFBLeeccOlpY9jqXzv63I
ltKrdgCVk4txEMAgkzDVeRZMef2osTK+vpyLb4QhlFU5Btz2SAQuuO2AEOosMvUdCEgpLpSnWTeB
cr6r/ppvXbIjpTd9YY8pBR9AnCafKeiP+NvkqPpXqz+d3VewgSlxAigQ4hE6R+f3VVWAWrVjE4vL
5am9saJ0J4LODpv5IX9IgnrHD64SpnZxR/62CUJ+27fxkvh9r52kiiWxh7FcYJPesBvNC7IdgPBx
fwOMhXrM+TIxRTxfGQJBIOAh7Zabpx4w8l0x0j7WDhmk/j6NC9gbAutuOSR37a+83nngnY49hS+u
ybW0rxikQXER8AS8YeRXYUnzKemnoo9/0+qBYezG8QZFmefyObgu7cSIlOGzZBBjmyN9coxbPkLr
FgjGrAy1rg06wFcoY1HeFPu28hT32CWWYLWMZgTo1UHRjG7R/3F2ZUuW4kj2V8bqnR5ArGPT/cB2
l9j3yHzBcokAsQmBWL9+DtHVnVyCvkzWS1mlRWY4klwul+v4Oaduw0sKrWHArz+AK1XoGM8JEFbK
jj3qz9URd+8Ng6vTObO3iMJ5xlNwBSf1TmXgM43AAsSGDROfgtRiSIvIK0g8GODphYmM7mOiQ19Q
sY6ttDWUTwfKZAeVJIJKEmiCl+9gjYI7c9Fj0RqVOSbTD5rVgnn22zBALlSxN2LV54lTpmYF4D4m
0l5gT08XCtrQXWXxCt7PiYsXF78M+418/vOAQFowgaih7zqxP08/n21nu5W1vC20egeaUc9Svw7i
KhR3gLSAfern+ci7agpwN4wIaaK6hNGW3K41khr1DiTB38TwfdTxtG7FfjNqhxQ0XuetffYIkFth
0kBDDCneT3DMOJXiwqZJsxsQMGT9wSrvMuvlvI3PZwlsYAvhLXKi7lliMTNINLMBFOS7CuKWebIf
ZZ9Ub3GRBuftrI4FgHcUbNBi/4nYdiobWXldNLuQIu42BUSbku92udWu+ymHxzs2Xs3/bWZyx5kv
NGDFkQpIlkO5OD8S9morhaOPP9sCOJ9C84rynW8V1Vdi0anNaegzm7yVasMAP/gOUkyt13vWM41c
sKm/swOIqgE33SRaWnFDjBIFnIneFjyXi+jXJWkx5jZr0DKWo+8E9HoV9FkcUDvfZIO27zLDPb96
n2+z07wCeI/XRKBMPjk+yr9t1BdC7NIkjpxRs12COxgYfi5pPN5yLn8psjrg5Z2s0ZdKfBmNd6v6
jsr8TSRr1ca++AzWWXzNIjHpIeJkqnaNryHM72XFK/RvHdHdsOuusyG+h/a7X9dkl9jXLR4gIkV3
GK7gLb8WpHNTpXcm7nszVd3cEA7LK//8dK2uD3pHVBmHO25Z089nHhELblmR1Yhdntu7uCx2kPoL
IkjFI893pbjc2FtrTg/iIACOLQvVhmWMVcwuk5ihiN1otH5BUWSQUD6smz3vb80id3Q0CBv08fwY
Vw5/FIlMoLQQ34GCXA4yNUhV2PoodmFL3YI/jTJ3UDLdgT/xWnDhMm7uwKDjieR5w/JaLJlbXhSP
9JDIhdVjvEZFXW5eQ6vByU3u98OPqEvdNGu8Ec+BEUrDJfshSeDpEvQipN+EVG6s9H+YBQhMAXsE
ENYyuzMyMwyxX7DUYXukdeSADdNRy/veFJcJ3oNkdGpX/eBbWyD6aZCnCR6m/+MhD9fczxTGFdFw
jc41GAZ3PI2ua7BwFoPmRkOzZzx3JbbVqjLtqs8WLbSh40jCO8PCqw2hlwlvp6GyWomcTufGUYCh
C0DeoXXjQTc3/Ppz7jAN8ZfBxTrXVhlGOccQa9KTy5hL9g3tCNmIbWveZCMzBxk0Gr4+AdmrpjZt
RkyxaxXDJeNl1ZluugVeWLkFgNcL9JG4uKFkgDeF05CgDCY1RxtWSj64ErpGcz0H75ovxDfF+GYP
g9PSg658TcU1BCSsXvc08nR+36x5zOwTlq+yaIHM6NgA+tqC7TBTcA3RZeybzul1PUjQzRKZ0cYK
rpsEtgHestJNp7csbsFrIXY2uwLkxi2t1rdDsa8aElAoZ9fSl/NjXHEZwADRJWCCSvlzX11Sq2NR
mZLY4TU9w2OKro0PvKvYRolp7czHrtaQzChY1E+9uCTNM6J2OIFZ9VMq1f1YP1I2OL31RRk4+gVj
JO+REza3ZWF4Envrxu/nB7r5BcvNAU2fREBsDSplSlBbF7q9y/1xX1wMgdwcJeWwTUW6cqydDHrh
wwOAWFXIYLKQ0Ukql1cZ1GkaKfdbUh4h77CBjSErAWdm75OAfT6Uncx75IzFIJnoXVQvzAbav8pT
BwWQmt/nBhjBo/CVJNxL2y5IgZ9BcnhZVYZbosu87276RHdipbkJu9KxQaoShgWwccM9lF4OTWvs
smQ8atkYCDSo16ZxiOrrLjEvqk7aWWB4qRsD3I+tV1PdzZTfx6dPuMt/exF6ok6Dgg2VV3RaY4C1
33usAK1swx0zd6irf6WhQ8B61qRuzFzl54b3fC6BTJYR9BREWFxnpqA4y1B0iM9EpMBSqn2ZOJpI
HF7pj5Wl7yst9/qu8qKueGgtSN2YCR4kO76xg1aiLjpB8IqFoj7YkJbnZhoSm5ZS1aCqNLhTvb3j
XxjZggetxJ8TK1O4mA1ThD2uVxaGGeakvYspiY4h+Cg9s7Nfyjh6UkV5I+lW4Z+f3pUodGJ2Mbt4
neNWXdbNRxOKgruH0u7PW9iavmnrzAYmAfpmyegU2gFcA6pVNfSTjEPGQFQbVe61g+tkLItTXy0r
wNtjTCEdnEp1JtZcMAYxV/tC8Xbss1vjAsjTjR6K9eg2c49FdKOkl+U8hnsAp974dF8G1Jdc6pLY
ndiWt9HBWxO6iG1U1XhSNDAoE743MusOonpeVkSv59dtLV+cT6e2QI+HPMzrvsfBUbfjz06r91FF
j0UPhXstf7JG+9K2x2+m2tyUcrYRTz/jvadwM5VaMbFo41iGm7ZLMyOfllLbjbE3ejEaS7Von+JZ
3kCwGR5lh1i+7SmHjUF/LvLCMOQvPgoZSJQXkxvTcYhGSJLuKga9MdWfVlOUfgj1XXT/QOcmdkq2
kXp8fpyfRvvL6MdKzLZIX4VDXY8wOojLjo1OmxaQF2m9sgNDffdQxg8ccEStJU4DwABA4Ru31FWP
mtlfBHcAX2qlngbdQY1cMVESZdwT1e+iVRejVE8Dga6PEoG7IMKp7VGI/K4E1LjKy6PK+42YsxrV
ZgNaFCgVIjWQuW4R1dT0RmT6i9Ft9U6tR5uZjUXAJnlKU8IxnKxBR2LvJZFHffuee/3gjJljP1du
wp0tgNj6yKaWQRTB0LK7iHE1bexRtjGy3lR3eArdN9JvK6Z8rNMvE4uAZqFQbhUaTKSl2Oe9Ybhx
BV60jY02/ZbFFQ2tnOCO1jRwvIEr7NQbpKIdTGlUYWVwBrdQvfw6uiig35p8bxpHlYIXLTD2KeQ6
o8JRtvhy1zwe8/fBMjKxGUw/n+24tpJRgFD6BndhPx+Quwy3aBrYuK6tRtAJkAWVcIimYbCnVkqS
lCBLG5AVQi47UlnvAEV4C4nVS6lJ71pi+qOeem1HA3TRbL14rEWyufGFf9p9KGWkGuGfzLF2SuuC
dTuIBCjBcQ0GV63X7TdV/T7jLOA7c6OLeWXo1lLLEkaVzvKZXAQKqXx0Wj11PfhhGxnyq4S51OpH
XOuioxSzjSRgis+f3Go25Ytswxo6NAnXWNiElU4vv9HmvtF1R7O+cV66Sde4Idl8pdsyuvBlvTXU
3DA6GCW4l5vNUy6jdXPowIhLxp2B22Obi/eIo+xFjQub9XvOmgPJrC8FriZKT72sjA5p3l3rhvwa
pu0Wu9tqsJqvy2JPiwxsfXKOaelcdN3sONQdodwpkKK4BK4AAQ/J2wIvre7w2VIsjlJSAxoSlTJs
pqAp1kzhpDrYIlrZ1/qv0gCNBqJsnaRTTnJm+Zfcm7JIy740ME4jAR8lB6l8nplHknFPNsPbgvSe
YnE/M9ixof1fuCfM5nhZ6i5TKa2TErtdIj+K6JJp98pW/9S6o0HHCrcQwEaWb4llbaZlp2F7FbTu
nRAFrqFufChSeFVTBDhPoUyT+XhL+7kRrdeDyS/Dy7MbdN7EzrCWGSjsUSukR+QhrppcWg4ESYUj
edD+27C5dtRN9IB4PEVx+hNhDw4hc9Bj2EwOqXlhBuPe8kjmCWci+049A9dNf+vFcTUVmxldpmJx
UZt0LGA0yj0+QnljfEyPpg8mlSGA97CHrX72KSB98thfo1y+8Bto1Ri5qsBrCsnr5HpPdVBTFIM7
9vzh/IyubsiZqcUihlpS2XoEUzo6kzUQ6eHeTonXKyakQ1snV7fCzsYKflydZqcs4yP0E3NMZoi0
uVaeJeOvXL7my7U45GgyxCmb/LL2SYBFq5zEy10zBb0urgmpl2lOv/XWuTWqxRmHop3ZDSlsKlHn
x2A7j8Itlu8tE4tTDNS6aloYWCkO4EVcOWHyet4VVgPJzBUWJ1Yi0wI9Fci+oO3kMONhML+DKBUC
OqgG5ndx/NqoW/t5y/umn8+cIVJCTnqKaWvS+qIb6ReQp9/2duTGBod4HfZWvgURXr1Gzt1jcQR1
dks6xjHM2lcCtOKxe2R8O0od3W/AAJN7w8uoIXhtHX3r5+2v+f14FpwNlkD8l6eTX3aoiX0ZfON5
0v0YuGc4kvigBSCJs2l1NUrPrC7ucSn2my1zWM0Ok3ZeiQgZROFR/dJ4g2dcdPuh3tiAG46qLkJK
ZxciHnVMcMSR3pHaaYvROe+q/2ER0WGODBpI6OWVh0dNkrIpbMnFddu8tOM1JKJTflH2SVD2NkjI
LhUG3fPoMbSedcbcesRx398W0v35L1l7zIXIxq8vWbiwbjYp1xm+pH3NfjbHMTADZW+8S07qx57t
tlpg7iAw59gHE1qFm83oH5iNT2eFjod0NFihoL8kEBgHeWhKE/Y70rdOpUtXdVvtM6kChi+S380q
p9dcFOCoLHvNSSMbL+5q2DpMilKH9xSJPzRwXCUk1wbDLYtJ7aVat4YfK2CsMDRJ8aRubC/GnnWo
PevZc1ioyo88Z7/dmDbdEwCAQU/zxEq6BO8z8Gn2SQu/SQ1PjnBNGJ7zCpSU6RYT6aqDzgwtlizO
IVeT2zBUdBddpzkgEd/wz9VQOrOwiDECDD8mtbAoNruR8mY/PeMnyYOdDm5EKifPm1slst3zrrha
dZxN4DLAiBqtvyWqKTtZ3o1gfLIaL/Eyvqs9FvtakAeFGmySW027+ZP//RrqhzrJLKpVfSODYBVG
m/zdTL4QFWm99pDm6KpqhKtkD2EOxhO87JvNjxDFj/NjXs2UZtanr5tZ54WpoZwD6zxH7jteGW3u
pmrmo0y4YWm1OjCzNMXZmSWd9SllBJas4qLXCbACl33+/fxo1o+ImZHJc2dGEnWsTa0mQMZwr/Hx
Jma4mSe5uu1ByLF3432NXo9gC2y5PonoSZvI8wDiXyQviiZymTIMTVXuZOWrbF5GJmInjsS/MDwU
PfBsCbVY+VNTSdEqsVyY1nQCdj5K8W78gBejHGIs+tG6gHPEd1vJ+9rY5iYXDtJxldYKtRFUNPOd
1apvFGLHkuqLnW7prK/uv7mthYtoeaZ1ZYjhVV7ricfCY7t2r4GLpH6s3GGTLk/dGtvCW9D5YMRM
hz0B4Z84cZKf7FhqB9OVf3QeAJiFX7kR9IZwN3LBNRoUbugihl+aj/Rhy4fWMrn52Bc+VOv9MIJS
Ci8esXmhtt8JEWASupDCxi8KJdDYy1/xJQCgTTAGot9lee2NZPQQFzoWFo843/rW7Z7G70DuODXS
Gryv6syVNg/b1bRjQl3/y+jCmyZaSCmSYVQzvD4QB+2N+rlrAywHhqDcPQ6ett/k8Vtd5pnRhVv1
ephz9D3+M2E1A3SKUj95AKD9OBVqAMCGOvFN4W6xaa6dknhkRacZOhwATV2saFYzdJ9NAU+rmO5Q
AeHcVhs2GqPWxjY3Mv18FvAkCoKKSoERZtGbmBV+olsPTGGBPoZP5z1m+t7lQTU3tbjeNLboYv3D
lJkGrGR3JA6/5+rvI4bRujObtkVyMSnKEG5hRCmxLroKUqtltNV1sLo0BMwoQOhB5XvZAjjGaQMC
aBwTE6FkdGFoTt351PJBSvhgOZHbjjup3Y8/z0/g6lrB9yfUFtphl4g5g2kVhmbiAaWLvaRFE0Dx
k0fX8rhVIlgtuJhAaU5oI4hWL8dX8nZU5R4e3wayG74r+/QqdfPL4ZIF5dVWI9Ra5JobWywYrgkW
GwQiV0RI0CWYQ+t2KMDMEvrCslzIBG7laZOnLT1xbnGRHXZtSAWg6tOG7nx+LV+VuGFfAv7yAs24
g3Ss3upH/S2+2xI1/8igzxhearS1EXSu7QIrOPFlFj/To76P/BRdj+wweKj5BsVO7LaJjteyYXNi
VgbFG/Aay4fbIcpLU5oECKssAcjv1Ure8boJPGsZWNFTPuBFbAvhtLZD5iaXgZpwCYI3SbuLzTdp
OMR0q+t99SiYW1hEZTksMktuYWFqAdbiAx2+ZDe6cEIUI82d6ql7O/WTQgA/vZXTrK/jbEKn0c+i
Zkk1g6Lhov0QD00axeu62o8EXjfUpwhAA32nBW3Ba9e0uMOqIwRPN4+H9Y+AbgWkwMAlCqaB04+o
KoH2DDttdyx2+0B17dZJgKN02wJvLOjbndT28gY1dZ8GzcvWm+dqsoUnwn+ZX7ZlqirpxlrC/MvH
dF9Krqh6xyz2FOSvRlDu2mhfG3RTWGXtEEETFJgdIbYHsabFqse070ytzNudlXSgvC+9EcxRVrmp
uzz552KnQl0NvJ86tEcm1vPTyQ2t2kKP77TCrXXQ48St1OsCC21q/F5jSWAJdpNayg5qux54IZ1B
tR5/O9qffMHCx/qa8JZQzG/Kr43kuhNXgBhwtiXKs3KonJhZZBmdXCghq2CmroKqBeki+PySCqok
dAs+svIMZIKtG8cXnAbY9kUhTDIbvBso8FcxqmVgFyloYrntJkJ1e7v0DSo/ZUW10yL9qJThBs5h
7WYH65A3AivBJPOy2C12bVsWB3/VDrRSjT/43RV3ddNpArRZTrTT1Itu/kIGN7e53CIDg45tmWDE
Cq2Bihurr8oQas55P1nbiCbIOwGOweMTRCgXK1iyNmPSNLKYuEnsWUd+N0lt6sBV6k7vM2hMbwXA
VaeZGi5xX10Rn2yHujOiJmt3plw55agA6Nj4bWwehnRjF6wcXfAZcPBOCTBoxxbLFippSXqB/Z5K
l6S7lupbLVHRkRE5Ebov8b/huHVKrw1uZnL52qSYoE42psEl1T63wyBHZyn6RHTt4fzCrYSy+dCW
j0xaXvUF4bBDWysoKuuhlKW9liX782amOLGMZPPhLE5ilHwKs89gZhiAnipvzOjtvIHPZBwgmkZv
I0EmBkJEYEJPY2Wsd3oS63Bz+mzsBuCz0NB5i4RYgAzcGTI3fxRuCXiDA9AIJKnGL+ftr87jzPxi
gDyRtYJ0MI+n7YltAfekEb09dUc30v5Vx5gZWpwJWcmNUJkWTNLv2T3At45sUyeVg/PjWQ1Vk+SK
JU8ydsD7L+aTGtBxRvTfdUf+PHo6Zu0m9Fq39UvbVZ00iDbfRla32UQEDLOqZi6jY95FajnpCu24
VbpZiWwl/q6YwWDehzWa9/GeXXNlI3Ctrtsvm8voWEq5GCsN09km1V1pxxd6rz1yvU427KwGSCQL
/xqcuZjPBixCVtvCkAhAJGRDHDq8VR9Gt3SkzOEP0aYOxkeI+LTnZhYXLplSs8HIELUqi75Yqe5V
unLIuoco7FCJibywCINSAHGuqj83nGflNoU+cVDTTLV8oiwhXFkYwU9rmAaYa9fS7tvINOGUXfaW
GRRP5pCOUPQfMakve5Vel6ppO2CrhhSSVPvg5d6DsPoVVbTdkBSvSm36G5+3cvU6+bzFZa+wDQZK
DawFNZq3qB4fc0ETZ9DKADXsvR6xR6oY17Vsjg7aBd9AOWh4dByDKOvvtCH0K0338Qzr1ZvsC2s9
itCYg2CPhSQBueXkr7Ok3miobA4tZq1kDpCd4hFdAEil96Zr7lDMQ05EfPn/AR1e3e9zw1PcmRkO
zSyX1Z7BPz32DfrhhmtqB8sDG6Uvq9BrSS3oN3hb1+7VbTE3u6jHZGjnHawU482fQ3ARejmyWMCz
XBt9KLsJ4zeJlW3sxbU9P7e5WP62yjRLimCTGFIwyuHeHGs/tKMNnN3amTc3s8ga4iQcWDfNaJHk
Towplazn8468YYFMye5szTKFyzVoYnD7AbdrVcau2m2cNltuQRZhi7FRr60McxVDLRPd6HjMlZ+S
gF6BvEh35NZpYsfunK3cbmVkFt7/0KAOgjww1S7dog/zTCEwS6UXBayKEVqEz8/d2k47MbHwghTq
mLpEsTy4uYKbuTigkwsYEWDK+UPpsxYVNNlJIjfc4g1bOcFPDC/8opN1nG9Q3MPtMXTK8CnvGJoS
6iMqJ975Ma49S6NuC0IBQ1dMGb2Bpw7SKaXQuQZTVeZaV9G16qZ7YE1lyRGmI/w0dFrXxJGu+MmR
iun64dmP579hZbOdfMIirmSKnFvkY7R2dOS1DRHGBuKgdAPduRZIYAdYRdQkwcr+8fPZXrCEGDtz
ylekyFPdKf2TfI4kzDV+YHR+5Gn35we2Vp88sTj58MxiO8a6iAZYHGIXdYZdKRxlxKxqAQuAL3Kb
rZvcSn50YnCxmiWpejFIdbsb+5emD5TmyMFTGcnPpbzL2u+yvtX5uFbdObG4WLxC76BUXsJicqD7
SnVH2cF1FW1o4h0iufvyerqyhij2uDaed1/OT/C65/xa0UUMEAw6Yt0A4xl576XGEekVN0b3vJG1
AHcyxEUYEJBhp5bAKtY+evzNgO9S8B8SoOzcCm9n8j500RB93uj6yJAggdMcee4SD6qiNadgGmy2
OBmq8iW0D5KmbxhZD3ATL/yfVtRT/wQADt2cRYXzZ2pYQU/gU9EGKYoefn/s/fa6T72U+83LVt/T
upv+sru4odhRnTVWA7t6Hu4MueYucNdXURXtY0k+jNS8skCRK0BusTXi6TcvMl6s5S/Lyx05VFIK
MBkqAg/xLfHKh0gNjEvtR/TTuoj95EneCrD/Ier8srjYkpphJ0kfl7gl6SjoSK/6nrskd4p3VD0f
Jw6f3ybQBOP1fIiLHVlFjWLZApObjk8JoW6YfgFrx8ZEbvnnYucZY1FIaQIjuVS6Bvri26IBQv7u
/C5Y9RMQO4H1V0Gj80fwmcfPPgYBL/iddlzoKUooSu6wMdzVQ3hL2ui26wiSznQf57l/3vDqATwz
vNjyJC1bGkkCOXaIuumAgpUNlZKOv6Sq8dsqy9N6zWwtDnszp3ltAEm1y/LIFcR4GTPtucmT2ygZ
9/oQfuvMLTDa6ur9MrkEACnSUNSWiuGJUnag6+FwkzjKVh1iPXDOzCwyQwUwsRAlDoQXk7ymXXWv
q2xwUzw0DJzcDyK9RGU7GLt+J+xsX6Gkiyv8+ICqXeUIjYQbPru6qBbeXKd+OQ3/WUS7Gr3yStEi
pgrdMSUNcfUV2gdOGWcbR8aWpcUWbI1iJGHRI38jaM3oD1nSenhRRo/xRk4zhatP4Ww2pMU2DDUz
T8yow9EEvLmo75Pw9fxGWPMUFfUdDUUzNFAv3xdGEEySLBmQHurvIf2R2a8Kefgw8d8/+v+J3tjt
Pz+3/sf/4s8/WDmApCMWiz/+44r+qFjN3sX/Tv/s33/t9B/946Z8Kx5E9fYmrr6Vy7958g/x+/+0
730T307+4ONlXQx3zVs13L/VTSY+jOBLp7/5//3hf719/JbHoXz7+x8/WFOI6bdFlBV//Pmjw8+/
/6Fh3f97/uv//Nn1txz/zI1p9rb862/favH3PyTD+JsGjSkcDhpYTyAGiQDUvX38CKRmf0MDH/SU
iQGhSEWHkYJVIsY/U8y/4Sd/CsFBBxfuULPm40e68Tf8XQgGQn8Dz2HQ4P3jX192skS/luy/iia/
ZSBHrf/+xxT/fvmdgWIfEB0Ak4JQxMCzzLKWbyaRqvPObPZ0iI2XuAlLyylSGfjdzB4YBMBj/ZnF
eR/7oqiAcp/N059fM7d+6pQGBMxUG4PRQGOCtnqQDp5uZA1sB1CpqLpDaJP6AM021eddpD0ocb2l
FLAokU22yAR1A0M6Xi6B51kEjVpviF6ivfaAO1isX4dxGN+OYEPiXh0aRu7Kg5E8Mg1w+GMSMn3Y
yxHXGqeU87QKzg972szzScenYBfaKt5Q7In1dXFQ2CC/t+WmaA8i1hTXDvGmQTs7fsOwCdAjpuxK
JLc2ShQf5f2FVfAtqTiEcUGcpKVOJzsVqMfxPB0PnW6S0aNm0b9HrVXgwBhE1oMXrqSHigzJbaNa
RRLISse+NnrFRBAPybgF5FyZBIJ1mKBVoNaGO59+juCcgkd+7EEiU5FnERkWKKAsdH7ShDi12ZPj
WG7ShS/dfWLih8jmJHOFcg3owU6NdmOsaGkq5ANrqJQHgEJZ2qTt2YZuRkLdj2ROUndU0JHpSK2q
/Ti/8J/9HXVSMJKhyg6OeUVdmB8j0JIN4SAfWgnsS3nbxA+1otCHftjUkFhcWT/8HVwVmGIdvF5w
toW/S4aWaoOhjQcVaoiqo3a2ca1lVv00ZHD1g0oShju63vDLujT0vUqjIgQpUswgcclKy0QJMC62
6KfW5h+XIBscptOuX97cSY4CRpdV4wHkO+KODKW9x1MRAdqMNuTNFtBmd0hfom2Up2r4dn72tcnD
FzsAUFtQ+Boy6LjUZamaI9xMdPXjIbFGYnu1GNFmn9kmbdGXNOalo0ldEbuk7ML3XOhZ7aJ4GOYe
G2jyxJXQRkty3NSSJ/QGN37IO2mS04KNyXRKHkJru9etN56TArIWtcKZI7ESgp222uIlXUh5jiIv
lfoMFyICFIHQUtCVWDRqhReBmfmYjbIkOw0bo86xmIH/V0ze5E4opDD0G2CuS6cwJIgTji0gz5NQ
Yud0kpwCgDJQA0/2neAua3L7qQXNee3EjcW2immnqfyHX+H5TZ6owwBWAD3NYgs1STVakSwfunps
Y0dWcjOo2z0tra9E7u8lYR8oV77Vese+n1+/tRCOByooNCBRQgyzFtsHl68hT2OzPeSmou/1XOM/
264VmAlZBvyT9yim+1wddP06KxNFRx8ksI5OZCMF3W98y4ovgch4orkEMATAtUU0Jall9nxsmoMN
OLx1QeLUtl3JxLkhilQTvugTG/QUdl9TKFvXWupHbZ3VsdP0ffsIzsfxEMqtujFFxmke+bE6IMcB
sRuOVcgjL5/yagO1sRaE7wcTO9ByW0bpdSWkAq13YSVlpkcqq0x8KWrziyprGutamAqg82mnpcOd
RgXEBfuYVA9DYeWxS/NOey0joyu+6EYvuXLbmKUXgRYr/M41Hqa3VB1GgMrUkt5mkqUUPjcitOMI
vGxkXp3ggcXtwMtMPZ0nceurZaLf5qBoEW7FR2p7GWjZak8fqJ25cZy2Jpi1NalHP3yRl24bK5g/
KJ3aP+NmYBB0zRja0piqoZyZ2/m7XhLpqUiNIsizcd9k/EYzh3vIbNV4QFFEupcywwZth2gj9SaJ
M7VzWWRBu45mpfY1LBL6oORJMjpcVxIWWHiTaW94hBtPQKEDqR6aMZNTn9g8fASzoN7sTbXKM88u
IDb+z/z5JH2eZ0PqdOTN4hPQBhp4TSddUOjQQfJxEbKha81srFG+5wm/VIbs0FTGvRbS3snkCq2M
fXeBua09kdqxC3a7xzoJr+W08hi6vVBdRzOZDFZoAh80uVeoauEUyXgZRegIKe3jEMnougePyfmt
YC+C+j8/G4MHxn+iMPuUxalSJrJQzfdKqh6StLkEe+sDCPs7F5zHEJIQYHfsaPZVwrOFbwLaRG0I
P3KtPmYsQbznyCtDQz+irxn9vGI/diC87LgMrZ4CT1GSxC5jZdwrerS3s+LKSIwLQtGqaJOnKCQd
qDK1va3nl00p4R5KLzqjOyaA0R67mt8YhRR0OZHcIQ6Zk1kGd3pVUI8P4D2odCMwjeyyKPN9lKu3
ehWDB5VnzC1xcrqsgrBZBkaIXiXvcaho1yWg2Z45RppXxuSZUytyysF6ULXkTuusO7mUO8fuU/tS
pf1NSeQXpHTQDOlqZacmxuiNufme2+lt2VijE0coWpNBvYzK4lCE4r7Mh32sdnQv7Jpj8F3mpEk7
OKllsaDuu++VHV7G1fCFq5abjewLQcs+GJEDte4vWlJcRRoP0jC/YiS+kUJ7dGQa+zm3byqu31FZ
eTXVZGdl0UYw/Lg8njiuAQVdnAUgXLUn7508ZFbeAfVFHHdoSTyUSkLe1DYyn8e41gevGcCKBOkE
Kt7sxpjOwigyv2otl8Zpn1tNwDOzvUhLe0TlqcV1xW0MUV8D7CglDgXk4WvMuKxeQ8WoRle0KOQY
dY4cahNxoteVG5PB+pGSFgvBOiZ/J4kx3EBGRQx+ErVN7UDwGO+9PM+xMdD3fGnXuf2ilSG0kXF+
xhuYs6kecDoRQE9AGQONNaBOVJfMpmApAwEy+EYOVKqIG/XgGK/0NAvyJpPQ0RPLG2j6KSIs7eHy
hJNYA0YbZ+LpxGt6oiuitcZDL5kKNA+U9oppQ+UVcq5uXFoW5z6usAhPoIaFEC3YkBGdTk1FFQGc
TpjyIadyqgdxgmMjAJ1Jqnq4qYYPSLfCr9Q0KuEWFvA5u0xTpC3uy0UR1vj4CgtqUEC74yNAIHv6
FZ2eF9IgafIBXWhp5/cFmMoIHxTTYVwpkbDJoOVzU1Se8cSFim2FFjhTFAD7xWXqIRuz7hPFqplH
Rqv/rTbYj28DGm4Sz0UVHhO0uNFEtdZrBTeUA48KdFkCYaYP7jC01uv5gIuDenHMT9MArg5sNNwj
0dpsL7KPJJfGBPUx9SDLajo6KGh2yCyqDLV/Vj61Jkt3mig6LwSP3B1tRyALFAkcVio4v7tyVI9Z
LtBfVkRVUIY2wOEpTu6haKBALZPW70dVuxntNNspVnI/WBA4aEYofOIWwa3AIhwswZFmviaxCWpO
SP2ZrxLkxvcsysWhTLv8ooXI0AuuznSHVrMqgEQaKJHkCOLoUqcGojW+iyifXpSr1qcEkJ8UXH7U
7XJgt9uhG28tOzP9RK7GW1wH7ANTejUYlLa9i7Ru2BObWReD2jXHHjxyINEhryHroC5RJdza51wt
biwlK/6PsitZshPXtl+kCBBCoCnNabPvnROFnWULBKIXCL7+rVNvUpV2VMadukkSENLea68mE3r1
q2QK1h58WjVc9ZL2XVb5YZ/P40rS1rTkx+DaYifWwSREcZ4tltHnafMWmhQb77O+hXt0aH2W0GH1
vlE1qQ+fYp4aVR7HJrUODkswCu6LYHNramjsHdc1atuENzPSm9co2kXY6lIYcC5PfSsE3H991V3b
gBQw0Jg9kYBNuUXJKmn03nQ1e9pKO+cSVMMdDwO5YXRs47xARk4iunbLWxY19/CcI6ceHduPOerF
WRGIaKwo3AMzZX1tC/8AwwWcO6Xnbk1t3EEYLR4g0wJp3MAjQUiOvrCUbbub4c6H86gPmsxIM8Ce
s8DH0jDzOJFgPREh3ppqnX9GyAK+JYEYi3SEL1S/i8JNBMlU+38ZWUQ/lkiQ4+jCn8PCW3RT7KVB
XPWvpejDG3w43ksRDTb30bdcqy6suqSelf3AkjjNmBz8soHfv4yeWGTWk7HcwyxseWnKsHuWAcPB
6vnwp+jZHQ9lOWdwoqxsAo/YQiTEbfzGmwU8H4zhv1Yp/QQFbYcuNt5MsjRbnSrm/xWOa5QorcN8
AEPr27A0Ih8g0s0xaA4T9F9RFulGw2pKRBlDcuDjVpegqZT0lvC+ejP9usA8R47R98WfnuDQsoIn
gViYrC6ijzbuIeyA5fCGUE8U4HCqHfVPNdMOvt2Mp0yO8LlW9XpelKPZtDrQKqKhQVavE9/4sFKd
wgITtu+Af1yyTqX31MxTa5IqoN2cT9HczVmFxmi3VT1N2SJwb5UMk6Zf12Mvh1es72LXyHBXr5VO
W1hc7dF1NCcaKfqsEXZ7wnelj7xrvsWTk8+0Ca5CQsfU82SdKRHdlIN91ite0ADPHH826mrt8Hsu
Y9u/GrRfSUPb71J2Igm7Dl+cF9eIUvQ7lnLb8n1gavu8NDB6glvw5qPt6MZtX/r+8FJMpbyCEjMk
KQyi+jBbw/GKmRi0jx7PCkjkkM7VRn+MHobrtNfyQCC9SxcHgCah9ahEYiy+Vdr6HWTO5XcMrPVb
HMoZySuEDzwpI7W+CamCLbGh7uu0DWyd63iuruFAxtN5BM6ZIk8N1leYeN9xSi6pv5WuhwQ/poLv
uI7rc7lO/A4rcMls5cEsvF7GlIIh+S0eMF/pJjpnZtQNsAOl74N24gfHMBU08+xlUdhWZys6aGxQ
zp9i4eqE+uX6USzLh5NFcQhgUZmYtR3eh9DTWTNHM9r9aPk+e75Dm6/bpEQGws66IUYmCR6+cVFd
J/OAKgZTQCF2s175ba26KsH0FeS0ocIz9cF1nWHpsez8bXB1FtpLyKQttNotrPXvQHLXcJ4Iu/4m
iLh/QyyDywxr2/EAVGrIZTyHqHC7l8WT73hc5rpz3H4ni93Oq1dXibb9mAvVRrlFA3vkFczL0Ye6
HSie8Xd0jMsJfco347fqdQX+ls0oUmHGomR/qtZ4Q5xBXaWLHyyoEUrnI0R6axM4JrmrVUf13UQ8
D/MiQ1Pe+OuRiRkh3SYsr7DwZ0xZJ+zlzFmsAtLcBLS5Zo06qYLAHa6eTBJrhzq6Rggg4DQkuSg8
lMWCd1gQ2DD8LcNvmp3Si0gG3EU6DoFLS+3LncZ2n3srjKkcVdUB+OiUiqUbElX1bI/WuLsFwI+B
oVobmalwghSkVnXq297PihAigkGYMHccxu5Y9Yj3nGV/DOH2n0QWbPKkKMc4Z9qPrk2/oKAPt2Jv
9dYkpEHHgaPpzgamxEQtnPe0qV3WRW35q6YmugKG018taDezUbE7v4zuo3mYcTTh0qaIbD6tFCYm
iNx698wGJgOO5JtK9eI9gJls5uKB4HnRlwnDgARTIHlEoFoITMKNOyR1TXhYq0yQqMFTMuNKdfh9
6+i7t0a/eEHaPIiGv/jUBTCInqN0kcsJNLSqT6dpaH4MEK8nlnXfej5XOZSLNJO++LaaGZpEIj5C
GVbXYxcG95xW2JuVF+7mwOyoitvDuIr23Ebkl8EZfuOW6VeIj/wcRChjqCiQH+zDgpvUxTtOaflO
bRyMKax+ZzzEtv6hIQdKrYrDvADonaHAAT96DjsEeMdjTmLMBmvBu1zM1T0CWaakVg55cUH4NsXT
HdqsMe3L8En3oczXmp6kQbaRZG6es8gz/k1d1Q9GYneWhqldL2CzPGFMd/RLT51dtz7xBifPujia
QLqDZxtIlkadMG8FjJ6PvZu8e+oCNFx+IVM5Y9JQrSFJtnVZMyhHMESdH5quf9Ud6RJP4q9KaaKE
bbG4gOLnFS6gVYrKFQsNMPot0VTth8JOp2WZHdqgbchwJOI2Q/I2l+uaN6K+91Cc5mvpDVnh12sa
1a2fA0+7mCTjU/BgkxKRt7aED05pzOWoGe63fhvPa1CLfAo5fhXtgh++VkE6+sAgBx1+XwcQ/1ob
BvvOtjIZOxwujaeLvDDCHrHJemCbeB8Kuztc2fm5F/5h8+dfQYnzccAJe25s+FbNG1aar3+Sqfkp
OLozvwXjoC3pfD/47ZEitTCdYk+mURs8+Xb1P7y+8pMu1vAor4EZWSRHHfu6OyBb1c+xf8HjV248
UUoTaMJK1PXtZV+w0UuH/GKcmOgUOa8QsBoh1EnpukkiboOjFtXr6HXqeozbdw4kaU+Lpd8V1P1g
HI54YyvGpLokIJdyC27srPBnq5x3FgfK5UlA90LDb5Y14x59R3tYG/ezW7C1YBMtHn1P7ceS2ZxX
/a5vqDrBoXvAgQ3DiqjvEiSyM5gfb48GYbpJvPRHqscl6euRpxdmS1IOzY3Y/KcFOQ6J7YmfIjoP
HxAd4WYK+GETbZmVApCcjstjy4LLeoBTf++hyYYF+a5eWJ/SMq7z1mDHLBZZnomHS/vjOpzLkMEB
ZhLtXg2WpaUlP7qgRB4GBxtDVmZGOGAMKwpCvYcKHS9+LpFZvdnHDvatCa0wL2p6/IytnR/bStA0
8KLT6DAiH6pO4/EtwRm1PcmLiyK6Jd03JBPDudZH0b857J8hr9l3hfnLSZfwTDZUCmSqrvhBqg2w
GvBBgTJN32M3iCO+EJlOvX42YPzcMFtVH30cqadhK+490b0aHM7pYONzN9kATgCwmPYtHfKob+6i
ifvpKChg9K2Tacmmh2lE+iFiE8ak9yeVQax6Bnn3eoHnacYh9wszhYicfJv6ELC9QNENKXQyh6TI
59bZTMUkfmRRTVKUzdFh6RadjKZimZ3Re2tTjjcYluJGx1IdbSh+ckV/TsCOEr5GNB14B4qilcMN
n+r+PYjF6mW+tMFr59bT4IzL42H7ZTpjYK7eUahldT/kukdKxghZbRKKRgLac7P/OBDaHCpnoTo1
oephoWpdgWOr0tmlrIPvmYZYtFtFBsgYI4ehE2zXLGD3ht64ULyGqqpTtMu/gmoCDDziGrJS9kqZ
6M114/VQhu11vcHdBe7DqM8a/OTYbhY33EA5XVt2U7G62a1kOLOSuTxEk3YIfbScQKvaK7Ri1W4r
ijiNe48d+7LeRRuszcmMT6uyNIvHSe7aMfxoRPfQAxVM1iZ8jbve3ESM/IVglDuNkG5UfiWBddXy
brQdnyBrux7susF6JlRzQviIDL6K0J1c8RstcC1KJsDYWeDJU+mvSMnQC7Sq9XQPpT7PW6BYGWIg
cOo3Jc16o7vUZ9t2itj0SMj2XPnmhjr0ZCaq9OM49uhnptpzKRfSv4rLob5nmyBY//7r0A37tbbL
9z5aQmQMqAIC/ZjlTkvCs2gEWDcCN0wgAGc3rdqqw1wCnkZQZpTBK7VNbY9MWl7TOOcR3h4sntfU
C2p/P9CQ3BoROkxyUH/hZSMTPp5epSy9pBFbtCMTKudt9CUKwQ2j+9qQK9qKM0VxiNpJYc+BM0+q
NlIe2tiDTaTz2Rkg/jUiG80tRX89FLR6akgw3M6sxzyJYTQFpwR7aXNQFKHkc1H7YpgfZIjxfBcd
wUYV+PambFkedJw/14uCsSyXS1ZXqkxrfSk+hWzsCcZydVZ6RYyyKxoz7aC/jAtjb4Cix7uNyCcm
uz5HS1zk/dDZXLQaBMk2xJZeCHsxjvX2XexALpThe6cLkcJwxSRj6eJ87kZzv02b2U9rh/8wgsE9
VZtIC9cf6FL9Mpbk7cDnjOHsy2qF/Sqgg0VLEszo2rSPkgy6DwpsM5NUDMk86yl3bnH5VoAhGq92
yzwyD0daE5Irrt8xL5U7NCVXkK62WbSidKo2V+y8lr/rXreI0cTxG/MZm8bI6xTszzADJtFm2I9/
kdbCFywUZdrG472xpjgwbGNhNNxGmDReNRwTLVWF574qf1UbqbHcAvgF6KHL1oZPWcS3E87vKPEJ
X1KHbIA8hP10qgD7JCHiKjNUF2O6WvFAlf6w0jaZN4LKuwn5g7RU4fcr/Iyi5FFLF+5wVS/v2dAk
DAP53G/CGwU4BNhsDQBV1BCIRAX2e+4UZiga3yan9YXodSpD9HYxB4YStFV4VDWmTRXCX7PJbjSZ
MEG57aPmqg3Cac/65ibq+3o3UAg+4sE/2wmbYTCOrwXTV01RvmA3jq/6HlAHKgKcDpO977bhFTQY
kfi0qHCe4TYtEhfStfNQpTa3W9dhix0ocjOkeJAVZ6lT7ptxlU3XJUB9Q8o1pURWp0p55BgYiZ67
seRgmkv2ViGqrOWItGkr9bpwHJeFG37MwxplFAOVBLW12OGXvR+tQhIrI/e9Goo9pAR9suhgOcIe
Sj5gEAzm3bz4R1TUaEObkD2TFc7GTg/3DsfxqwXkc+zDNbyfZixDi7EZcCqDGS+gwfMYE1RJ9jSK
iO7aqeNpBVAsJXQzqR69AvWKIeO1G6tLp8QaNB7I/IlYP2UlFe/FqlwqtxYjEjtBMGTnMEXYwmXg
El7WPW/280IeGqFAMoCvmsEm/owy446Q5sPp+Ip52PGxyJ6s6Ku86uMfsZJo2HkBW+LmB/KHwG5v
vD6rHSh/2GLbkw9H30SaicBQ2V57IZpz3mp7GroZ38xoTaq69tlanEyT58Z8U644LK3xHoMAJFNV
mDWjCL7LO1uInYxRpa6d9K7iBaeqDyR/GkabGNldu0WofU0vOlI1YYSzbK/15Mg1m6PxgMw1lHUF
drcVOY44N8EzREHYpfBunfe2FsFdXdBHxuqbdYV9T7C6703RfBPxJBLMq9790q8hFw1+mJBB5YgW
PglnYlJ05gDDKuhs2tAh2d3M4xFGa+A1lwRdQkVzVYvvHtj5Sb2agwT0FxhVHmakBuRD6P6aefs2
DVWJY226n7sL+LhMyPgimj/4ZiW7cqBmD/0ZQLaIQek7hzL1hvGuibDS6qF1J87mMJfrdJR2KVM3
6bu6RkLMjMFhvmH9PvK1fqswTcE0q/uLLpHHAV2092tfzLe2bN7ARa9SL55vKeDLRC3Q7kBifEJe
MnzWi3HNQDwR+0j791QShQOxQWRj397Yyf8Y18svxQaMZABf4/vTrxqjNFtSOBHh5aRjyV8E4WcV
Ns84Qv4CwnVDyEUyBKXnAZ1OA8V0hGnlHNpj5CKVbaBanQi06UAx/FcYGXxDyCZLOjti1+WmI0mN
1NW9a4blWUVjeYujpk/mGrFobmQ0jcPO5IOhOu/tIu6GiekTiQu8ww3kDbic7Gyz0iPfZJeWw1Ze
BczeLJHbcg9WiH8PU6kmU3YRKVIwjLJKEZDVjd79bXjoRPNDI581WzhqOemjNPTmtUQ1qB+GYuQJ
zKuH7OLPTtjEwJ5Equo8+cWetW7YzaaSqRGLj8ZgCO6wA+tM++4xbvrltBZ1DTVV/KOKsEfDX3Xf
CoP2urvVm3kB1QL2jLzvbtClXE1t+VOsWiVFQBbU52Ofa91B3sK2ar/YdsX/9e6ncv3lClQVGCaj
MjBorIPKwk584kO6hAx2WBjkZ7MBOx5cr6cG2VnJxreHYUFEfKjJdhCujzIxaniuhi3KWEDXSCwo
VC6tvu3D5j0AyRONG1xnXYAqiEu0qCKsAP+AMI7GaLtTUtwvfN6uLSnZVbGa/og7xSO4oPxD7Et8
R/IW0bp+Pi7Bm3DIY5kbGmaNDd5dXQx7lL0xxCSSZW1L6QFEsS03eoJ/QFy8bQ0Ox7LX7mGNVI/2
LbB3BauAyIHvdBT9vF6BoLjeUOUjOmBmXRrGGBaXVVTuBJEv2H6+RwqJibByfg7LsNzDEPQZnB4Q
V/Bkktg0ESgkAntxP+v2aV3HMiODW64YX2AevExH0hgMpiEcBBqxvRHfbTcbx2wY7CiNcpR/R13y
6Le9RJXtqZwvywrX7ZlkBt1Z0ngABgxck27hNdDu6mrrsKct/qmkEWxuI0gSKy5Sb8H8no9RfCFL
3Lk2jtKyW66iHjaxg+uA1AY3fUHqnUadsSOLRrQq1fW2Z6UuXis7A1EL4wn5VpVz6TLgKt46UryC
dXWPI4DW80RUd2ga+IMO1VQ8tQrIFTrY+tEgBf4VZo4efI9Kl7be0Bzg44pkeM6bYzFgJqubsj4A
uZe3Qy1x5AhW4Db6DtKHsd6AkoVA3/yOw5VhCvQtzsEQ5dUcISbJm5EVgylU3oJH8VNXrLmmfGMv
ALk8/Julv26F++VH5XBThO1r76/d6zpToN3ID4hAxppwYAGTslGLlpGWD1L0PzEU9NIiWkBkKGOS
sYAEGUOkM5T/QsO+dJna0Z30iDm3K9YpiTEA+4B1HHtb8JXtFJfqDZRuxpOhmDFtnqU3/igHds2i
scvRDhZnaorx3DXUgx92O2MxRfK1JcUQpQFyb+4dKwjytjb6IGcl/MTHzO9gnEItbl39PoExeVLA
EJJ2WuenRbfjTYE8yrxueQvuuCgOcpBxhna+zdTSj7es7OZvJavrzPTOnmjdyIPQBSwSkde2M5Wt
TthltlwZsL2UIb/gblhDSS5J5tGy2EsWoFE04dztVIuaZulIlWOqTnaTEwAKi768qkLPPi1VMQG/
KNS5QOV8tEtQXzkcVUYQmoc9Cc4oZ8e82lB/SJBf72okZe4BQgVJjZhWgpIcJAW/5c9At8kRMZtd
0nGDkzhu690iQgQDzTDKpDDRePIw6wACxcBjAKL+LXJAiKUdj0aAnrIMECkWJYaRNel/glIX5DGb
SVp7BKBD0PhpKfmT34LNEhhA5ChO/2Kdhw2k5jbtLAp5PqggI7TzDhtBCAoyjn3wNboyaaKyPgkH
xWoxDTwDpQNLqQSVwpdk2gExoIcaTzbbQIc6QmS2HT2g9SkL4JhLNt9lXEXYspyPJSI6pAxBMH7j
g9WUCsOWdLI+P5aYsrwYa9UF+QMuQjoJQkLcVvmE/7j3Vr9HKyfK/eb1+qCCxcMSv7A5wpq+KEpM
NgNfQ/8zXR68aO7YSAlGozWiheYFm7LZNKS28QeqoT4BGdWi1Aa2XBg23lE6ewc1M3QClefOYt70
2QeH5mlbYpuQvul3ml6qOxluzw0Q3hxye3WAGwy/mgTyLwoSFF+QAy48g088BASoYBYZXBLc6Wd1
wUq3qDPW246EGpLErJvTGlOwpMJ+seeksICFIvUF2eIPF2UI9wQUBKgt8j9btZhCDQRsS5AfeAjj
WwSznRSp630TRjqHGZaHqhHTm/8evv+BcYEwTAivOOojpIR/0p0VS6UqN9Tese4DMIiqXnOMxDDc
YBmqW/aFbuoz5fEy6AeRDGw+JhjoZZ9ZvF5XdcBEZv849uV8wrYAikvRALGRsk+ggAvvUHxEOcp1
xAagQZwgvkn++47/8JijEOHNWLAUjMLok/LctXBn5L4Kji5QHvzy/Ojg0DbfMCfA1mEGaMA6zdl/
X/QPbBPQZMCTB0tYQOfwieDAZ0Q1T1azo4uC+boZ6HCs5sJC5LtNmMt0Q2x+MKnKEjtioR1oVKb7
itb0p4cvEHfIQ6yxCN6Enwgd7SRFOFIfqNWgcel23TyTI3p1RcenSbBDmnD/jNEIf8TkvCGpRXnO
8wGMCvnF4/gDr+j/lQIISYJ+Tnwi3cptKxmcSsKjALD/zJy3PI8MBMpsncYFkEI7997//trRctJL
wOyFaPNZlg9D93KKo4ofp3gN0I94l5lKbVJqq/rEsT3CDe1/y6G+MGjAzuHA7sGPBweSf3rgw1JF
01BX/lGTQZ1g39l6GSyhCplg/IJYwrjkFFCrD+PwL2Jbfl9v/77y5QX8g8GmuqCzXtP6x1mPwY4W
dXE28wTL1bkZHxYB6kvUFxGUmKLJR1MUX7zf378xMIgptjDQ4pHn9ZmZjjBQ0k9dHxy9oqsPGPbo
PGgWeNsu5fQ+hL47lzHgsP/+xn7fyi4XhalWwGLMmz578MRbBc0Z2ubj5oE7SFDQP7O1ru/ERIMv
KEu/r19cCnylS5wvDCEveqp/Pt6h3kqY1I/BkQ+Ru8c/C9NGOPBaXUmOpdZm/9+3dtmF/30ehQh8
BsoaQe3CRXj5+3+8zq2bF1rjQMKsyJNDMtpINBlc8EnzxYX+tG7wAOlF04GNin1asQ1v+Vj2yjsS
Q8B4qcf1vmtWnrCViXsUpyavL2BThPDxQ6ij6Ytl+4f79OGdEXsM/TyWz6fLk626+EJG/hG4B4Aw
UGEcdijJgc389wP9wwL1YYcGbjleI/Rsn/bjRtsIe9DIjoEWdNmpcujaA207cP9bE+q8JPZinIMZ
3ZT+95X/cIvwfIvgvAnh4mVj+PQqN2Y1B0scr5LNNTDP2nzQmZlv//tl4hDVhMBJh+3u0w5LFZTJ
Cna3xyrgIK7GINKsh87FXvjF/fz+KfCYA1yHgYUIkBd++Sr/sTQRczTxqKX8yIZwAl4MGAmzVFxU
pFXjg9CzIiq+zv777v50UYH3F/IYezrO1H9flEMYBtZfGx1dSPszzNmGp7qIQaKvorl6IMtEvS+u
ePmJ//4CAc1e3BdphHhrVIb/viLbuNSqk/wopmDYGU6GKwe4JfMNQ2iF3NR1ubaYT8399JXr/O+X
hlu3D33PRaQCbcengoUoMLDAg4uOndnsQ7c2wD05lRIZPd4m0LpPqLdSUzQMPI2iXL54wb9vCahF
/zYpvGiNoFD+dOcLUu2LlWPBQl4ESpV827o6/BGu5LaFvOpAo8HbgZKECGrpvlLV/b6n//vin150
P65oX0F+P4qlWMHwJDMuoasQLYd1OMK+uNc/PGrfgzuqB8dSKIs/+zZLVqhGzyw8Wrgk3peuMDLz
6qUcAMyjZNpFrh0fAeVUmECAN6S+UE3/6fI+LG+gob18Tn/r1v/5LSlOIALS4XGiemKZt5naSw0Q
DOj88TU8jJ4z0BFaRVw+Fo5+Qfj908NGYY7uHRmxUBV+2jMA64wjeHbhkZF5/q64h3kDBC9DnCrR
bfaLL+r3LRhfUgT5IOJvEFb5d7X6j5sF4XrFvNyFx8Fs9WEJeXFldAkQEyOnvC3ca1eVwRfb/u+b
7+Wa0Kledl8wDz+d27EqDVWjDFEiRLVMXU9Ay5+N2ar8vzeoP90cR6l5SYH5e8P490cDzFtJ3uFC
4TiDYdegsobWLlC3i6mAILnef0JTXb3991X/9KleNAsRdKHYMz53VwPmZMaAqnwUc/lSeBp4kAE2
GDa1QpRd3z0NY1NmS9vatISr5RcvFHvSZSv69y4J90qGaAyURTE26E+7pB4kZFXAtI50CMadG30k
x8ysTEvP6A9hscMBlbMVwtynfn0ivjL3TWMwpm7gMJjA7Hkrk9o0Kgt9K/YzsNqncQ2iBh5kUXXW
HLyVBMpwpCVPFqSSqPDOayT6N6vBtMp7Wb9UGPBfe6MWGJvAh87wucZUAKIr6jx3VWMutwBQ1OsL
mdfJpY5LhlKqXaoOjDj4L5fhs5wuocSsQV5sqoMetPyYkuld85nCvq6L491qGckkgW/RNqx3ysgW
o4KGg4bW8IZiEOyTGZYRHsqMBHKGGKMhv4fsycKtY9kBoAQHouvhKn6wi0O0/TxDxpFUDDhbMg6Y
5IG/tpVILC6VO9MqXCQov5wcwBCA/GRoqvJkNqrLvKvX3iZNS2DOAb4p5rD+Gl4V0G3CB6iWmOYu
igBnUpFdHjfjMCgYh2FGbhYt3LWYKnmw4HFC0KFjDKp0sagbMQNYStxUjHrfYwa77pTQ240fAAkh
zVJdbb1zfA/2GVNZbSW3O2bH8vs0Bf1j2azmtII8R9PWFXiMRRQOzzMM40dMFQXwuxIfHbhXGzVP
M3AGDKxiGI7G1Mm02fT0oQlYDclQTubFQYh1s4WAzsxs6tuoquC03sfG+8t3VXFbzWH7PWIju1dN
q8srKKDoMWwD7NZ2BkVyaDyQeH3M58A6xbBvq7cNAiQOWojsyY51i/fiU5S5JehuUMY3ULJCXIHn
QOdpysNWRHkohZA5i7vmwWGJYGiAAJgwK62/kYQG5QhRatcTcPS1M+90jYpUjq3Ou3CjIPpaoF19
wF5HNBHHvuLyFhkEF05QUYNMDcl6uswtvlDWb3TfNDz+gLEMu4vqKDZI8Z2ixxHjHgxrLfx5vI2c
Z92DZj5aGPRlkydaJGewUpYZfleKoST4w9CDYYT5gX3H0D344YW4WWtZb2BbDNuwgzAdXBvFAthi
eaL5iXUV3IOtXt1Gy4U0D1ON6K1tWzhaTtqxt6AxMG6k4CJglI3ZBr6euXZHlEKTl4bjskD5VATQ
H++XOmpeuCptkHidLXdmHGLMMp2CRA3Uleh7S/r6rly7+WJEKd6hcmIfTVyBwe73kf2LMAnct6Bm
rnc29IBPsjGEKTuIa3ZB74hFNvykNZu2tK4apMUsIzOnCuv+1adQ7HoeEtSgEqvudYx5U4LI1Gbn
PNJ+q0rMZEaPk/tSc4XQxrUF50WgMQYDd8hJaYudD0rWrhxFhzES6rAMBdHyQCDpB07io3EeY9Q6
t9Azb/fLZvmQbdNaQpjouu0cNECzMjPJ6n5EVk9KAzJm0NGGYz7iVQFV08jATFHFaVSNvqpe0boB
xtUW/DfQT3n1VmtNGgCN43qMI7Ni8C3ESYIEDuoKxgC0nwwY0Y7N7KTKBkxjSFNORVRFabWSYh+X
5ZAHhSEHzBVL7C3hAmm1v6l9ELL6UPnMfPijh2mNpFr8VM5j4D9VtQXXgIoHrwyinZkxPkpoG1Zh
gkNrfm3R2x6R3AJovJl+GsTtZr719A+NQQZ48mUljqjO4iSOJM9I7yHbQnjvjsZFC+qBIS8bBWvu
0kWDnBXas+dg+eb7ZfsC49V6F0hf38eL7Q9xV/WQZ2gOCgFYvdjhREGWXYcPK4NfDisQN9jUOB60
gS5BTa+hUNF+BjkgbYA+H/qg6CGcwJS0weLM2q4LD7qxwxGTKvDWR4xHkBu4rPqRjUQdIe9C5M6K
fJGhKq6KepYHiOh7mYrGqrNkHtLUypKBQsn1DINbFvwfRWe2GymyRdEvQgKC8RWSJGfPdtkvyFVu
M0MwBvD1vVJXulK3ut2uTIg4Z5+91xmCcaryW84Q7sHXuu6pXebinLu4ngqCI1HdY39UU7oxL8tI
5GqccJhAzd0kSGklEBJCYeMaYE2itmhMb2217NaeWGhuO02Yk4PYz2WiXrxh818S1tI+ySQpLhyN
yVEfRHlA3OcvmyX5p2Vy2c9ANmKb4e4Vx1rdsgZPh49IgDs26t7+Ltf+nhoqpCIfq8sjF+181bLB
C3QmDBFOzjlk43r+ZVST+5pxxNHxCgs/WuaZt9ohaGBUij+NmPAf+yv/AzRlaM+1xTC39hcdaw+x
xkrf+JqMmRV8Vd4euJOZGum2ek0n3TgVbeF8zVvrmw8GnDH35GZd87Mugx6PM4lRqko9fQbL7uMC
7pbjmlvOQe+7m1YXWagxiYi7gshYoHSzjkwMGjsyPt7LuixjFfLWVpFc3JXLssgodZIh8//TM3M7
KR1roOu2zd40t+5rq/zJDEdlsBIz6YcdFPvkzc0VmILB6Rw/Un3Hi8a/kJEmaxP/u8xHuLFU6upY
mK0ZJojnf4rUwr7Pd2OFJMLyuOsb45B6W3bbxppVjWOltWFvZBYGYB3VelnXkvsvbbKodJ181/Sb
cxjR3j7Wrpx2Loi7F0zsxvtqcrPQTyTCIPOWNtGYWzjwJ4zu7uqqf5tJfZzljvufrFx9BwIhf8nI
LOJ2zIZtX3btVRtK6orEbthc7KrB3DPr9R+p540pWMXYHKFdubFcqy6E743KrPQSEAPdfMEttRWv
kz1UGopw6jzpJFPL3abPLBFtvMK44CZhVnb3W+40r15+c92ujiX9SOCJ4rekVQLRlW5vRtNz1SrT
1bA32MySsolNXo0NmHMykvdZx1S/m7euiTVoDgGb6rU4VxQ7ql8AR5jC3ghBb/oBo6IVbUuPJ7lo
vSzAgYsLr/Xmp9xpszdjStKoa1kEgEv6Tbp4zkO7JxppAycLFlUO334pP0vXxz+sNhFp7lL+uOVI
eLurtgJjT5GdNgdMgK4yyLOb147HDcPoXqFK+mdj2FaSRDb1n5kMCccrpLSgLdstdCdTu6UsQB9C
zy08TKw913Gq+mjYAG8baee+YPLhe5hB3H5wRBnZzsmnZAcICw+i5ThtE1BUEJJaC8IkWtYRFtQ5
Apmww0WHK2ceVnwa/HLAncJG+mKPJ2LIdkzB7ZokNxbOiE2JVXe0alc73QcIu7KyrR+F++2wDAku
ZdvMmSEgmxGrx2bD5DmyxIbFXF9NUJGk36AZmvUDjrf6ZLlZc3fXewwHa/b2rfVGvw3MGjtoX5/4
bbU1mEqtA4DqMNPb2uGJwOJzNY5/K08mLz0rWOvZzN8RXZHv1w3hMNjypohJN3R7RmmbjO5+j71h
981j4S+v8LjUv6xcBPNjksBLAFyOUlZlWBRdlhhFm1Lk02GqEwhZ5bhriqpEffTSGbu5nTMfshYi
7UVZSKbvvYOdKl3ElSq/4DbN34ZFlEdiQpE+q+sgWmwMWVOf64rP3xyd8oEzn+uvLd1Y6F26k5r2
msr02e/Tq98bL8JKzMBcVRHiEC25//PvubQPlsm4BlniGXY49/KErQRU5a5I+kuTLOzelWQgycqN
NyJsPMCLPj6ulnhZTBMkIM91M6YHr8nfKs945Lkr4nTOsQh4dqhal3Zb/Jmkbe1Gt37ivX9aSgui
dC7+Myz16Rrat0cBFZrLMlym2eJrmTVKncJ6Z3jqkwuv+mcqGxzolpO0oTmY7UNiZnXY2CyT0bWJ
sE7hFTEb1VsOwuY30fAR6/7m7EjbYnnujU9BomFM9AbG4PwHOssvjSwEDJ8hpNayc0Q62J63KhJt
dlXYkAmLQYJvx3dbCYBv+fJdlR4DdCUerdkvcduQMUgJo27dsdbqLlrEYoDeAB+ge/gBJxFX/kzY
diwiVraShKyXf1YxvlIYvVDKPXZjOuKFzKKNXPxhHoqzs7mfFGRnygVJXWA6McQtdwccgZ3tUtjX
hTd2TwSpeFjR8PGTZkMwtEKGpVxvTkLObxltHA7ZzeuWF6I3lDFm9WLp1T97a0zeHZXvPK0g5TvR
9emll3H5SXOnlv5TzyE7YPAXnAnOoXCMDznZNzHIWOUzr4fPV9a5VOj2smyHIZ+4wkrnD8mL7y0r
vhIbjKDBWlOgPeJRaZUezEuhDsTPcEWxoa6YZh8mdoOfs2oxiDVlYG7CIgNA3QXziqyr077ryXpr
FjMLMpvKYrKyF8/ItTDB9Bo4ymhOHcrsTu8Mfb+ZA6FqEDwYLbE0TZa+J0VAmE+f+7PRmAbFui6o
9dpzWli/reWdZiTd85izl0hmDYb0MbVOZeu3f9FjkxeWDBA2dqrygHYClDWtvxqt+a+GPXKf+KeP
jedOwVzIyK3hENHIoHQXqglBlvuPw9C8Gx5O2xQbsdn8Gr7a2zrP4QBNdpLqX+eMRZBxoZ9Adz2M
cGm4pepL1nKgqbEgNSuo2wfWthCiI3zhm9qrt81cr41pnYfaOA2Dug1W8zka6RiQb+yiBEJJmLhr
+aGppHyHjFHyJXlvsHRoKpPsNVXpv9KqvwfXxSXR85+iNX2q7e1ZmQPqDRuF+9owg63pLikmnmiU
DW5JIW3MV5UM/RRYhlMAqCY23O6csvUoxK0nrAwV5GrvOekI4qT+8JGvWhKPwyYfum1k3Z1qq9uY
tlc4XV9gX/h5SvwHAanHRL8CQfE8koEZY2pNvmkOfQIiZR+Tc7T2mcARkDqlE4z6ZoUrBqgOf0Yw
CGJ5s2H/UZ6rdmqUa6BZ1vYlUw8+WpYZYSJphEH5RW2+PaiyvRSre6YI3YnBfxo3AqRNW/5Intch
UUVszVOPp5SxbN0n+t40hv4hN5b2oYZjEqSQT44+BuaDS+uxx6Y9PghH1m+jhYuw0NoUa4ox/TQ9
1dTi90mKBc+vIkfLj2SKC/J7dfrV1xSsI1UUQ6B4q8c28pv8sWgliZG++CHPYHyI1uvDbiS2Omhy
PSBCxao0Pto6/0urNR6NdInIFRxLcyV5gBUX2/lEhM54Wtr7l5dmT2BJ8NQXTrHXrKGKHSW+i3x8
0sZewPMon3O9qX+0svuRio+0z1Jv546y2PUYDAPHLdRdz3takybK9O1N67YqkFoRS2CagYatU2st
/iL9BIp26YYNmBUxSGSCTR4GMa6EsY0Ze+WIiTGnb2CZw3I30WProTbJNO0ksy7GCfLujM6DrY2P
hDF3rkuFgF7z27RLkQeWyo1DPs/vnuaejRp/Nn6cc+8QNsiWm+sp/oNr8lcW4uTWPL1inYq3rOWF
1NL8da2Kx3noiiib15Rc0jIC9XJi1UxUjpOKi1Fek4WKXhnZ+8TzrnP8hKnAUlgN2skEoLCThfbS
etpj09qY7DCsOuwP7dr6tSwGVpfyjDQNUIEVho7s/D+eNgNMmH3KYPurBbTErCOupYxdZ3mv8uS0
qPnK2fVXzcaOAv3EhPfUg8bpXPVBpmcm2aofVoB6lrc9zx5mR7tbQotYQ5czcslTHFKpcs+1qt9L
ocitlD6ST36eLesxz7R/ptsZmDyGmKlUvu+74upOaWzY8mSZ7S+SFgnaqlS3zB0uZrb96jnudk1Q
Mq8JtHBB/mLAQDi0r0ZV24FpmVmM36DYubmGlen+3Pb+dpaaSwMr+Vwtqzy3pLkmE6/36G+RyPMv
FOO4zLynvK0jmdrAoEpaVGVZX20GKFEv02uTj1enS7k3a/nc8zRB/Kr2SY52hwtu58zaucqRXWbf
uCs57d530784Hqkg7VWwTW3CeItEI1bKA2zbLO72d2ZdL7tMVc/pyCnk5BUMokWhivq31u0P1swn
ng9H0x5pNeo/9eg9DVVyJff7vomCfFffPq6Il6WWnMsue+wS56pv88lV3rssy9duqG5bgr5jz28E
HeWu14vYmRB3ML1+tI48Tcb60XbynTZKp1yw2rOfbz/bap+KxVS8YuU3KwGfSlIKgNgaqH1JZHvd
OwPxuzhwVIZDuHyy/hppul9V0p/GsXrqTPGeIB/oeloELCeJK10+t8A5A+aDRwS5717S/WeZ/h93
8KtjlNdskkidItuxC5dryTSBGvcHTrq/A4EGloLCttDAc3Cg4gXqyI4rh2y8x7QWdUSEvmb/mF3z
ypg/KhLnLaMPYB8Cqz+8wQyaRHKmZINPSEoqVCurupB7OKSQSCeRnDH4aiGsygdyVF+JXrdnrmPo
BWVySWqJJ7s8UOhTxijObNcH4e65b2TFblueegRRV/WetNT+iUcxYM8p4I/Z5RqiYkiTEoxWlpwN
miyugHQ8S7N9y2uNUF8z+9yR1cWXHDe4kFTk9t0pXcc/xMxe0hkjbb1h/dIy3iPcGXt3JHwyp3m8
uuXFnuvXfFVHU27DYwufPV5Sb69lzsOYm6QMF3/vKx4TQx+XfW+hNPjafTmm/uFQDDn8VrEj/ePm
jE9Z59MdEWKDIiT+wHKbdhgBWETmEQLTcTuGygSUOcl+DEwjLUhM9/XzTAzJ9iGVWXKZ95my3i18
uHAGeJhmX14SV8csPpFzwaibhS5HGCJaetGXKkxos6E3EDFxXPkfuowZ5o19Ji5/7uc5ah3zONhY
7tppWx6Lpl3/9K6txYi0XYitco4KLcXUqyd7cglbwPMn2G22No/zpj2lSbt9Zb237rbcrg6p7S49
vazSBLS8NHuQSWthjAUt4FE6v2hK5I/z4iPqOXXlB9us43POCIwEmV7bexautNdZ650oNczttbBg
aNQSrIezWmvoDbr5Ju6IhNXBHIv4a2LGlwa56HX6K7MST7JFbmb01yYwGIVbQ/KccnzpS5aDh+U9
A0qKOGGyIus6pFP6agiipK637mnansghXbnqFqKx+Z5O4+ZVyokcq21inYcY5gjrjzzSM7Yu6SAL
F90NWXaXCzjyxZDskRN/UAE7bmdgQW2Z3GemVbbD2S9f75rcPTOcBqBj+h2LRG5+WkFUSxY3sK3k
ZCXjmTabBJDUn6puKCM5pud2MT7nIXkqZYK2qsqDgVMccgusSSNhgAHGgcU72q1EWsQfS3DNlk/O
Uj6wjZ5ImOVxTN+rIalfkV8YMFj0Jj2i/vptNMWHJkgbVoX5iIHogcC4vbM744Rt5MKclLS3pz6l
RAsjaXVdSdHE9erpYWVlf4oeBkQh1qhs14uOkomhlXzJnJt/as25sTdqL7rkxkT1lPT2c7epS59P
B86G5YAzZYj7GbYG2BSLT6RNDPCGiR1asNTCJSeqrVIC8iz4WrHWe0SRMuOvW/UvPXFoo+gRt3sW
OTGj3mm0uH2tvVIo/67m+NYosN6rW1C2N11YV+LBTre9vZaRV0LW6xV5xcrGhZ5cPERYoa03etSv
FrkSHSbpnvqGtI1BOrOW4rlG1GazTO1fU5YMM6O9WCgqO733yNrppAIGwR9WcjWbeRKJsnvpWz1a
ybAHzMyOleagSrTurcrVf2vt3rCwI87P56mHXliua3daJnYn9bmjnVPV0JtR7Ihd3xP7mtpa7kdL
by9wC4vHjoURvODO1zTX+p/JYL9UlQrxnI8zszqZrdGSk1buLQYj0kiWD+qtLcr1iZ9ky/G69g1Z
iBE2zrRaRMkHXdvrCK+7TPLFFaUQkCeyF7egrazbMQ2XJf2HoMTZPmdLrDvquSt7aunCKFC7048s
3zj9Nu3GrZ+FoGDzwCt56th/+iTQkZBrtiIGhHPflmFYzsMyqeEtne5Fck9+Z0YI5XtG2Mb9NYTF
RKmQjcsdvIDZG6izFZsLD9ckqx2BiflRmbNGedFae50A9+fWkw9VAEpiKqE0djbHjiqj0k82Jlt4
wFvxZ7SX7VppfsUmWx7RxkJAAe/UUJotRuBPkEYFE4wrOzCzF7PrurCiLIdqRAO7sVvLj4apA6JR
pUXUV8O2Q/18JzzxW3AXdy4RwtWt9B38YTLdLub6peKi0twqjb25IIpFdI+m0Mn3SVl+MYpgFA7w
pAT9NNgH3YMxAAmDdqqDYmOTgQlhfHB4y+YlT8sqSobS5VrU3vHL9re6zfLXqV20F2fq81cLFA4b
rm193wG4ihEosrBKByqbCdExNO16jRvHoblmGh5ZBLXofomcJyvFlugr7bEg6fknncvhMKd2gTcS
bXnKWxGDH2I3eeN+Qi+0iKyjjNkdX0o6Dm4wDO50sxfXJoNtwkL1EYtIF/CcuPo/wDvZvuylOHWO
PqJUM7VenebdNFcTzWNq9wkBfDpckht7xs7nATG9DLZMVLuZxLEKmqGYr1aiu5GBizmQtRDxYnBu
p4nJYuJyrONs1f7rKKOONoQYcl422n/uFI9ZatNBOOnnCJ3zoWbKzWofuo5lbBipueKKJj7Fmp78
cYS27dU8H2bkGmZs2mvPgpIdoVZ/DPBjvA/E0JudBk/6UjhjG8xaQxmjzq0xnLKq8Had5exHzb44
G4suVmuIRgtCoKEypvj9+ODWTlwPzc1o+NEOU12nKCJzaqKK05m9sVsXegIQqJ/7sDH19qQkpINK
n89baTYhpPuLDtkjcJXcCTArO5AkgIcHARNhntmV5G88kkpQ/ozMUpxl+sPUAviQ9P9uMKu63v63
Odl7abZL5DrzFb7ZpU/g17Ab7OK36icfRB8QwTyDVRvJg+jZzhc5PtU6PXLLsFmcwXKQWQhjXXZX
WioSwMnVttuj1rFnC1rbAKyLocjqjOTFrHMi4fdyYjzVnTj3dsMTbSO0j/OeloDnZr0/PJJafTCK
Y2kNQyiSbKHut+5oPz3nUF+e0DS7f+QNHkGz2FE+smtc9ON/xHkim4/d9Pwf0Bfx4A8HPcv32Uj9
72/WtVWSBrJ+znQ0K9llOpk7MyIt8ZWP1TPlxQt8BIwGklO0J/YjNn43vaoi0g4qnFR/obNzWV+Y
wBKVjstRQm2buxV0W9ddgl6Rkymd4lSoYYHxLJ8Mt36sxmZnufIVGtJeJf5h6ItrZTGxzfTuNmEM
CyyAoMXokPO3I0tn55sF8LWlxwg3t2/xCdZ/ckP8QEA8arT3ds0Ri5XWxkLhXcWAOj0AeXGt4h1J
45iUOfAgp31k5siGkKL7MpbpVjll5LrqtOn9X18Ia99PLhRFbYpFSp8ENEwwAm+xHmSevpdwOgOS
rlCYzC0qePCvKaVFZIGnDSaHdGA/9OfKaz9Izs+Ra9GQ3OcTQHwfa6XFK7/m2AwQQKoB3NL03Gmz
E3BHPhEVfwfZ/WJXxTMmrseuqH+1BUkm6cmsDjnqfjleCo8qzc9bvlCXwLJFMCJsLO6CrGm+57Q7
NmbjHeyEpjFx+6jxDKjQzvAlevGNy4dnsmSd3Tg3etAWULFKZR67rr7MTcVQFloRzBCa0sEbjzVb
4KATtGGt/CXsN0tw4ZSwn/rptkkL/KvimoJhdRhm+lHHXt5HzpxUeUZo0O4GlQNTfSGekw2vQLle
CX2FTqGOKa+g0fl7OZQW/xBTJf7pveitKy1ti7WmieaF6DF5Z3KHen3y6va7d4xLSVBr7TfzxMZ3
dnAZ/lHO3m0xsqecrBjV7r6aBf09QyJpcJasNLmh6UgC09XDUPAXVI3/zaaGDHUHKi0OYSXgIIIF
Li2qEs64aFvvn48tHvI8f6jR/zm9nH2S2gfNa77rqjrTC6AdzCqeenm95xCgpyRP6EffXTc/NKR3
u5UiRVtekbj+koP6dtf6obt3gGWRHTIDOAdTXSZj/tum5qPZmCevcU8crd9yFXfmjkv8uHlIGse4
e4623eSlH+mkIYgAqSmEOI/3FFTrgRxNtH9VMnz4wqCwQtRgpQep7ny6Zvy51cLpBBqAqdi46CHr
xf70+ANbb/otU8bj1dS3t9VlvaeyDSbGLsnJGi6CX7PK2sapkvUaa0vLuEzT0+Co/tHE3XJZW/kA
o75+cOf+oytdXjoHS4CvpmPGgMXXvEex0Y+tDu6MNDnrmBjMVP2n5zMRxlJdfcCpvWTDp1Mf+qHV
Q6jtT5k5Hm2Hkjbzs3ez64mFKYiPTWZHClbwbhq97dTY8zfjLbQFAqv5bPzxs3amtVi7uBsZMZlD
sr7yjtj70tOeWR1F6b3WAS8VEz4x/ZMtELj7Qy0xIdlr88Z+8i/QJ13UF1AfCUx2IaKuwwZe2mhn
kG+6M/3qg3wf8nKfSE5B0bjXpVbvWep+uG2BY8NB1l812ER0kHTHfPB8eLTH4tx1XIlQXB/WLUXW
75pPh3hTOFvlM56MRzPRf3x3vRmuc+1dmYaW671rFkFPsXF2NqDy0ec6rCXJm26PfLuj90IgGwog
LD6eb4CUPmrqzaUZYEbvU7MXr7Z0Lt7SmQh0fR76JW6unGHeOK7/DXZ/wZH5X+eYkAWG+j33VOxb
umsGNsi1qW3OOmDGKcChY8TlZHw7NlwoMmXB4GFY6FFRA8cSoM+ZGiUm20srmgBrVEey22kolhbj
+PoxQb636KJtl4Wu8EFphXPjq6yNHUBpyVKo7FMQkQT/Qexb9hzHpVY1kQZKC84oKJdsRnTl0jl7
wjkZ1nAE8nUah0oe4S/+iDR9dBvmjL02HZYSmMpi+XVULuRrLWT5ClwjFEtWE1hcgTijXSQ666TD
hMxHjcPOXALGui/5agfd2H1awB28gpla1lrGaYUtHpArm0j8G0PI9JtU7eLmzMEpKtZWfWt+e6Pr
+wKP/s/U0j+QegFS+F4eakYv913HFNYpYO9M7kRAufmqMow/OTYZf1L0bBZ+tGKsD7UHIseGmLhO
ZhcDiTs5PQ8qMTOdUmL5yKvMvrZwI7nwe3Lk/J/XT1fEmfdqsn8dfz45JajVtP4dDbyBsC6NkNJx
1xXe0c82oru0jM0IoCuvInQS41SJ5dtmUhGRrD1gJrryEiGP5dnzaAjgMWI60idd08z58db8ffHb
MUiUAKujfbNuctxV5KdxUgJVZRBCWwoaxVkOvp5F1pC3pEuHfcs9tHnZqXJXe1ev6URRzW2OAHNx
KuTvOS2+6C7OWIiOmttcm2LddjAitMBBVtGn9XXBAUG6tz7p4DHu/OLQzUCX6pMgN284Bmof/CXZ
qedN586lF8ljZPY9ff0/rpuDb2RNWINO57ZyP1KLObRwlmsvrdfKSNegsOEYIdc/S07gEzYRLguG
mWSV0RdqNkXHGhNj5BD9amZu8yAK/Wkd5uFAKXVfFf+izPS5GmDC6pwdx6VbY+77X5ny0vS5iLZO
dntunIeVOUvQ+cspccwPUkWf3L+wsNmkJVbxtSTtbc6r56YHa6nG1N9Xvh34s/eyiSo/tWXD28RN
quu6inKqvNCg0ivK8rlq8l/uyMiT1buebwaQVFCsJfp/06gQ/Kq/axd1Lvgxwchlpwyt2XFN/zVb
HSDSjI1oZZhiMdgNN7l9MY6v73Bo5tMLA998q2/A7NEA5vq3ZS3MzuArx3YGQS3xsp1Oe0+P/oyG
guAGLgzrNP0nVw8CK/jiafnoepgrlQVEdrj/0it9PT5Wa3+fnEMCwg6kL4/KyZ804P35BMZHEH9K
a8DmZc8YTOs/GtlzaCbJbcSvEOiIMMDH5l8p9WOJLOVN4nEzs6tVTMYurxsz1hb0L2Nl4mgnAHDc
9qA3WEtct7yVeBUDq7B/iXE/J03tnCaV3dlzDtfdwOTOxDbG68mfCcRNuHbg6EVzNPr0vG7Zl+lN
9h0shLrVCYgElXpLEncgtmLOlw5oGoMLEP5GqmGxW5odfiE03AQNyfIXvKhe2IJugZNWHKT0Ydoi
HiK/+DtoK5Ha7DUGD7uejA7Am2PbZ7/Tn3NgboxB/LCZ8gPE7g9euZO9gO4jMvhoyuEfSdtbZxkH
ri7/4C72bpFYQ9Qy3Io76yKH8BvorRu7JukOBn37xrIeCjFNnJDioJU8P315d6Qg5E8OQBRAR707
gTqZ7U8zYVev5ozYC1sYkUT7UWxWK+ZMIpi4NGgAQ4tWoPHMw0SPiT+gAYJ+MZf+ZAASNSay9rkR
U7Pu0rXk15bTA2AKeHxt5V8zqW1PZrc9dXbKRo3uvjgzfwR5EMPn5VWsnX8SK+uhxE8Oty9787ds
CisEoLzDD5s5MIFFNJYiOwqSeyHv/XFsIE5k1vpvSzK6LXdXFfWXi+QJfHV6zixGGCYeDTVMJ6q4
KsgLK2Kh7PvkAxa0DH6ydWm76WXqytMKZ401NQ+NYTz0m6Iomn+gETlRWd47QvE1i5QCOFmOI1Uh
lzZ1zp03qOH+qVCGJg6msVkeGS48VRM+gsktRHBnXRDM3kmq35Be4WbWjh80cj2RL/7tDfPWY4/f
eSqLgWt/+aO6NTPjAZ6RLmh5vHM/I8/S+oesRKzKGdGIBUwLiXS6hPvAkKOjuyZ9CQEBktgZ/iwF
BLgqPNfQm6EzBbOY4lQwOCThtndqU0CBr+LZy74TvbgaOX4d+grcif5P76EnAjGMK8a1cUbnFEqk
tjfyUiskQjMekSEmMN6Bs6V/E9leGqtT4LpGLGuJG9NG73V4McGIRxlf/gWvNdDprObvNAuWyv4C
vEd9p7PqiVPjdNISC4aU7YKJHtpoUu5v08uHUu+uflMeJtZZ1COnAdG3TziZ5X5RrdwPwqiw9zSo
lUMnHwRQE2b98ou5YpTU3pO0jfS09uKl5Ka7mov2i/HtxfSHJ6PML6oAGNBU0njWlvrRU+M7pk+e
QJ860XIWjrtV/25F/8huiSJCAzgpJ4lXaZyBEEuqxLU4S5G94QOcQXDOVTSbtWKSr+006eWXpeVl
YSjb4A5O/6utqobirFs4j4E1VPBjw0ZBxug2Kpq06v9zZ/ChAN3ouhIr/zsm9rRP7K49VL15qRGQ
MMhhNanXJqTIZK8MU1G5ECJzt0jTrHhIzMjvupayAoCcPnKxNoKSR6ZtjEgMiVh1n1B3GAuMqJca
zKRtxa3N1LyMjQQfCG5pYMNOEXawzGiBfJVHuZeF0+i/4o6HRVYawy69w5BnR25hYdTGoSzovH2Y
2z3eGfYxeayRy7/Nsd13Bf9KO89vdovrAbirfa+BcvwdHmpM1TJb9awHJQzo6KQp2Guwu8t1PCpw
DBf3NIw95BbHiPgUVJiSW8OLQBja1euHRuPenkz1bHZYb9SyrHE1GrGbUanaZjPdfSVv5aA/NwM9
5TYmIrTAOQUMkWDiZFgvNHHpvBIEskY5aGzyvyUvn+dG+w/yRItVhzSCx/RzDx01ksL4lThgykx9
Kn38q/rqjWhQFqx4uLYUgsxq/GXzDO2d6f/DnQcpamkO2TwCUOGDNeT6NdebwHXa+HvQLVlQ+C6T
c3yJpy7ha51peyEvyc/NgjBl5u1Pbnuvwl3+MIXh4WOaOAOgxSnNUW7r65dIquMsctS+TH7DPGSA
JKf0Z8PVENiL9YsCJlm72n3D9zli5f+08u4nF/Zp8tvrYDoHq8zPXmo+01iY8YaEdr8nDwRg6P9X
+YZ5g6YnEW9WzlbooVb6JRmzOPW9k+K0pUtrj+zxehYi2Y2jPgerjyjpze2/ZC3/Cj7TurWwFs1q
72j6szc5B9Jqx5kxPLQW9Iuudw+GX+Dq03bDxFQJS+VPMfgj1J2CXC2FrTMVcpcvxd/8TnEcCq++
VORUAvZJMSEV7Biwqo4jxaPfTTTYquJuPdZ6o8JZmy/xDFgqT2gn2Ye29+eFTqVOHiqS7cGm01/C
ON9BYWrCWTJeltWPQnjbkvZFjPwwzRseDBoDf0k/8649jT5VDfPf44ZV9AEQwAfqT6g51G9yKSYw
ZdgzZt8DIToPZ32aY2MzkFb65X/Ozms5UqXrtk9EBCRkArflVFVSybeRbgi1uhufePv0/6DPzVZJ
IcX5LrbfERSQpFlrzjFRrY3qoFt7z0Ad1oEPJlWLlzZQx9rwbnxO5yvYqPuJSZwmrlrK897atKB5
NY6VrGRVXdZls1UCMbRFbX6TlMmxWUqPaY3gCHDGySHXbpW5CCnmbHopaTA6UX6ypXFi7z0eEody
MMWNCz3REeickMXDmkAYUGjtUCgyoeGLjY+cDIdXEY/DRSDS8LH1w35NhkuChlzc1814PcQjZLQh
WOA6yBVSsAglmR89NeMZ6ttpNOrhtq4tPwVxw31hOJ6OI9zydZWRlVYqv4Gd3Ac0XXHLMC7M8ndS
O+4usvJq7RKC+RpWuXvKCK25pwyPSikPHyADD1CPx5r+tqgvMDCHGxC60SGQfnIBqWu899M4vUKT
1vqboaGIiekVRv1kdbrejgWs09CpONyTPJmgFjavErPAHUUfLtlENVWukFbnQbr18I26aLTpQ2H/
cPsgOWayQJRZI9WLhKieojnKD0PX9ocm5ihRiaaFJ6Xhn2eBvLT6gTgtXn6BbDMvKjTZTXqpOIbI
taez9LV2Qs5bWUiTs0yKlzmt893UAzDu6ra5iGRTvRYBeu3VDMMXNrEd0O91o9s0ww4Yi9ZZY01J
LrMK3TYHLIWXjLhNCD6JRPUYLbUzi+M3rSh3W7F52bXB6JyqSf7yNWhTL6KckmmgabDeq2u0+9TJ
GvXsObrdgckk0nuyGgSldpjuAKO0aweMKtSvXo77ybJ/Qd8FZVcRcmIOVcu4asZmPTgDAHraVOOm
KVp9UTeArZkVaKbbqriiFOBuS8rcB4qSNVv1qKddiKyREuL4kNGQ2TqshxsbQ9me0lF+AUU4hb1t
2DRuZiIHeSztrYdkgb20X+3yuHTuU1wtuzSV4Zqj4cLm7JduTRf/VnOF2GHojZbVI2JqkjTZNiHx
j3eUn5x7yOnNZTXO9Z2ObW9tk5rD4CzCa2OmkUMOK4zhDMzMitgBRCUyQwdcFO31lATztduPv8fE
zK5cu/AWlQV7viib6TpKyprCqW8HGQ43TkqKW1IFuV5RI19cyCEHLCNGRf2vYXUsA46NK2AgHYSi
2fKOJjXRDf6ugtmwH38ZGXk+8G/0zvExommnm3b2MAO9FVAin3ryHZxVpxFNGx5tYDNL6j9Gqupv
Nk3IXdSlD25JD6KOnflqLqvgYeIeNmUW8/V+biO1FvrBuY3TW2KJMAMTontu4ywd9jFZVKmD4jlX
VJ+74ELQeWCDO0LSu0Hk0F9N8D+uG6vu9sxmzSO7Ov+7SGq405wBrP/hJ9mUaTzpWqQv8OjfGmpL
hRijKbQH6Ryf4YqjRfSzCeHKMkX2hXye46i661xj+I2ewqND29BC0X3iPbRpWHKunvxUffGj3lMI
AHGaeOJNSXSkbZ5DJAyOgrLpvIMrTAq1BL3cla2lY4SvDSs7NhRiCj9/NR9YtF3s0mSXAwQBxnV2
SbO2CfrLI/9g43P9g6CCHX0V6CtyDb8ASPzLWj8bBPiIcRE7liLj1Fwszv/xZ7dGbJso97zDXMQS
fqQ0AzZhXU1bvyjK4T5V5BwAH8AzxJYlCl+1mPVfZp0quk44XC9S5Z4OScw8+M3POZPCWWcOXpm+
U1HkgxH1UESld1l4o7fPsiZ5/vxZfeRG/ueEVqSXER95zraqUEAB3Bq9Qy6q5J6lGz4E0F8EXFG6
jYp5xqWFmhLqXhld0jzlaxLu/MUb+2CQeGA+CL/mtSlx7slmCnWC3mp4Y/1g3SgzR6jVEUwFeDlZ
i1y3X1zvgxHiQXfyaAxTbn73ocxoOExU/94h+n9nxHnsLqIK58G6C+Tr50/4o2sRnOI62FYsz7LP
gAEOh+RccXQ9VAD9gDxXTrxVvIcDvM45/MJebtnvZyV8Qw6X4a1iMj8f+5BvbfJr/IN2RIqV27O+
9YquHug8tbeJAlsDkS12aqyG23lZTD3q5isDbxLGWCri/PE/MAyobDMvgfixLXU+K1WRQrnVxf7B
qzr1kwO/d5MHGtmSEzb7LI8qclPFVwGV/2707MuEnsYcABMEzcg5i8SLFNroKfTARKTaWY1W5+0U
ZekfdjLPd02cd38QMLSYQQkVujRn1Mkgfif7KnHG+gZfGvCeoRrjK1JVzLuYiTEmwcFW936bWM8y
CsOXKHUdhVzKMh8jLN35DkWQG12QA2fKO8jLgX2oSbzKSOFAW/vDzyZkSECDQeqHjEA49nXJlmcK
p+jZbPr+5Dk+zgvLrODCWJEYDpFp188ELmFFNDn2ZNifxKROZVLH7gY/qxvsnNitTi2O5JtJKPsm
yfiWiQ6bookIja5c4tb8xDw2pUaYW+bSvO3SsL2fUO9BGmddz1eac5BzR5Id/9/QJ46zpqmEwiPh
VEazdazi68AI6t+dPWu1UW0t+v//79GHeUeOpP8vs/2c3qJzHtfATtRLYxdDGuk6NHOSeByPoW6a
r8BGH016PvglyUUhOHnnDJGwtTq664Z/sJhhAOPGlGIs5ABkdXPkhqyPnNzKTvUUW7s+8I1tMFvx
FzGOH60d5CravinkP9bG8in/Z+2wrajCiJ0HhyFS3aXAX/9HkJaKoZqWybp1A2/bGZJvt3NSxW+r
bDNf23PXLFpRNd+WdgVcWEWo3PatzEW/Dgc3+ymNyQb5PvUqWJmEzdEXmdz2YuA1Wl+8tg9QLD4v
DIQHpQrM3mdTm67r3M4F4c91iAALgIUbwqf2ekqmlQZpqYPJQa5aw8ln/4S+9/OZ9cPL49nHbAwm
yjsP3vRIAGg0NeODqGPqe6RprGIAkZBsB3NLwnh8S+cw24ad43xx5ffkEs80mcuImF44lOebGoSi
EbBUIntaK5sp4IURfQbHK5qroYmUvWsM6uL4rm126J/f84dXlkJYUI4swdbq7aDxx7nicfbBoaYv
dcm7JjFpLtEA1TbBM0Hv3LU2mpvPL/p+eWaLoyzWSf4ioVW9vahVjV6nc1KkHClpCke9693NGTtM
HXk5HkP9BeTz/YtlJ8XX6UpSNV0ImG+vh+MobR0qkohng/7F6Av1ipMZkT3iQxPjYB/NdEIH/1lw
TPO+uNn3+Bu2Ii4BmyyimOLU2Zau6SEvD+z4D1U7es8JSt58L2paeLvPH+r7fYFnma6i0cg0BIzr
7OPxRWVTAIIPUOtqfMZvA0AuzekfLkrOb59f6x+V6O1q6AGicU1l8lgt5Z890Wn2usiIyCRoONun
626csuthLCnEWBs8791r3FkUsgJG3Te/UzhEmrT9VfXRQHsnGTDoo7AtXvshkvgiI3/6Qzu8O5Lt
1UKAkKF/j9+D9JtIkXOznv1mvv/8Dj56WmCCTBBqgrLo+b7G5cQ9SU4PADns/ldCoEVE13kefgZ5
BIj684t9MP4swcCzoUYpZAhn56jMigl1AqB4QKXZF8cib1gTAzUsKRJifrVS1UXrCn1rz9pZdl8s
DB/dqsOmBSYm98oC9Xb0B16Cqcbj+BKpMD0lHCNXmi04bXppT9ef3+kH1xLE0nie9BjSxMu+vVaJ
2WhMEiZsp+8Luj5DeE+L0j+SRBd8cdJ4/12xQBBhy7e1MHTt5af8Z7kbyK8VLsfWg4V092mepwat
XNhWX7086/1sxVokbGlC9nM505zNVr62CjiTWh3clGbMRcsKIckFIchrUyeoKtdWFTrf8RKW9Tq1
idREFpXdDvbgGo/YxpS3GmPb5mRGDhyM7VG4CDRza6apmM7NF6eD90ONH8sI8yzpgnQ8h/RVfCqB
WmBqSgUNYkX0uDoxukNMdtgOwj2mzgzVqkiB9X/+6q1/p6o3k4JLV5B8GFvy+nlWy4P8zxuhm5+S
aYLUykjN4DpqJ+/YOERjEpwzaCQJ6PTXVV+nv+uskkjUAFSIFQHEOPxwzYJ+1JMtrpPU0r+BS6gn
YyABauOEHcIMGy8slR8zoMoEW7l6UUPv3SSeJN6y6A2yPuiYhemGN+jDeM2jAaeMCZsAUXRrXefE
PvirxojmiYO0Q3SXnVG3JtiIlkcft+lj4orO3mcmaqgVG/2AJJe2XFKNKTq35MsHxQHfby+Oc2i0
yZ1JPLpGTla7NApMq781pSApCjMaGHLTB2WBvFP8aYuSo7sT+tWTIItO7xPcRRHc+wr4EdWdAE2e
gGMRQubfmV0jDBKfHHu6kITxkK9RUoo8pXgww5sqQxs0o6j+Y5e5ddKycRe7U0VkbB1hi9Zj25w6
WCbRxmC+Qe6QBl2NvjCfC2z6RfdYTy1lWmfyKkLLbJccPhgBl2ke5e5mlv3UHJwuiY897SUiG8kk
vDGTIccYkiTUXYcaOSz5rBFvlLPw9NewAyy3Ton+mORBW/zmt+SXRKBwEulgKV11c5/+JVnSmbea
QtvthOnjzxhQ4KCI6wD2mFWS91va3E22baoUfWRHXOWPIurrkyYkI1mrvBGLK200860DpeqU6hQZ
c2EvtHhIFPAzMGh7KdR3nT0YVj7QdIIv3hEo3UD7kY4uEc8TUhFtanvoEQ5brdYbr+/9o0ltT3E2
CZtXZZc0DeAxDz8//yreTR4unkomXgmBeynsnU0e2gYGJ8lpwzpmEdWVZ15y1bRDSVm5LrNvbdvo
28+vaL3b0nFJKnY2hF97KSGdTYxOOkXOONUBrlQc5hsM4eR8yQ5NWKADwGd+L6dLMLZYJuMxzv+4
WDm/eXGofgyYbwkBc8bgso5z/jbTtcKAZQfAhmz00T9HTwRXn//ed/M4P9ej4OVR+fSIh1/4ev+Z
NZTXTLnHHHVgPVSwulVmhLsxbmkDfn4h693i5CKZY0tJ1YRCBkHXb6+UdSRxcyYNyHc1Bm8le38h
JDA3dU9RgCmTQ0VGIV/MMRmxg5cR9Mpi3nsrsh9HgHSzrZ8klkSUgo5rQlHru5DTLkcE/cVP/WDU
uCxpLNom1Sshzn6pnsHICpmGR9018oLYpppu8jBGDzk5XEDErJyQy8+fzgeXpJjkgBLkZfCMzkcN
3Ik+0HNIIo5nUqkPYV001nxHkjiodN8OvrjeO2wi5TIOAIL1gjIO++O3L8PXYSGsOQiPNAAIhUMU
deXOVn2DXuJnrYpu5coRsWPIZDJIUnQ+v9uPPpJl40AFGXo1tbuzTZEeOoprow1mK6z7YxUl2bps
k3mttY86msLNvlWBfREtUYVJQTRi3kbmDmmdXk8Aea7paaQbi/RG6jQrRZZGHsfJ3Rc/ctktvV1Q
wWrDdWS8cmphn/32GaFysaWOzegIryl5mgmWf5QRq9XKsQL3T9SE8iJxTaRoQWbAZisDw/mBvie8
HBwpjkOLIT1M6+SLPd6/asb5z2JntdC+2ePRIXj7s9pM46qDX3MMiqH9xp/sB8sd2Gk0YaZ+RzHA
rZ1vjf1NX0T1Sz7X3iHzDOM3+uPoNw556y8QC+eJ5cP8qvAr3w9j5ZjAkaFMM6Ow6L79bTpDmlTJ
Mj6qkiLW2iPm8/dSBKLLR8V6EcLZVLKojtGqbSCkEBONSRswUjDJ1yxREyqSHD0Ixl7pPqatB/ZI
T3G3xF6GaAEpq7HEuC2UapSTjXHpz50Fiit1OxgU1jz9jOoRQXUiGoiZAenzSDrpalH7DvsppwyT
YZe1IOMDMIClS15MWww3Y94nROFhQ/o2jzOruVKzfnZweaAKtUOJPsJOCjpdc0AfvIZHjjuGm+Df
oHQIdl0U5S9hEFPvL/iMD42vaVBHcVrAmKOCcpErOyd6ZyB4fd1ZMiZ2c64GxV2Z9a07Dfk9HBcL
AhBbk6920O/nXYjfLnVTn9AB3Exnw1hS/woHc4yPlS2Bj0Q2jIPYNYEgCMSxn38zH7x/aS+rHzBh
VzJ7vn3/uY5CY/bn+OhXlEvbQLCTcMjCbbPJf9DSfvz8cu8rf2x4TbDtyof3TOHtbB4J+kQ26Fkh
cXttqxBpKvulNI0mB8IVIcQ1ncVsO2YwrvYuXmQcu3lO2H0Oaav64sc47zb//Bhc9g6FT45575bS
YGpMPxl9dUABIRYdoVOsDNs7pNQBlpjnvLiOMfXoi27IbUw5gEyrbVnib9nRTOnHrS5DoqH6qhPu
Lw5vvfXdaHvjWdYD/DusdhPKKczm5i8ixNFI+mWRjEhgAvrCeZki6agwflkpOc+M38y+NkYPf49k
1+OytZsJSG1FZz24oxfEexsUXXyH/kBP+E478mtZMmAJhVZO1rUTEEzyTFOlS7G8F9Fr3cXmuEm1
pAFuxWVTrZFvyxtoHna8c4xYlkQZFVN3Ab4+7DajxRb6L+WWiWyvL176Uko5mwBZuzjmsY+gDXNe
7i3tDjBsURmHSVfVFeJcc0N1sNuruX8M8oDYakjWO2lpXHdj0Z3qlH3qHPRffVjvBztVTpMVm3Hu
kHGyrB//2TpBLcMyDtjmUPBL9wPTwh6rUzF3GfizOf9iY/l+X8nVqGNwuKfMzV727dXcoKPdO0Km
7GeY80E3ATprFPGuKm12WSyrbSOdv58/6vcjermmb7MILq0872zqMDHj5GQucaQk0nRnRuR3YvHU
tzWnk+1E5W7b+ZxQxEJE/fzKH94t20R2pg43fb6QZAb3pjEZH6BAwaM0sa7lOTisAhse0Fw0rSqu
1eHziy6bnrcDy0WQ61MLZkO0TGBvH7FUEyS0gdgSXI2GWBv0l7y14Qtkh59f6KPnai9Tl7VUaXx5
Nm01nKPTno32sbMNAiQT9YDpeHhRWDBQ8YlynYG6gc4CZ//zC3/0WB16iZgBKRG9u8MgMVw5j154
DD1c1yCVUPCA57yYU0T/veiiPcIH+4vH+n4B4nEu49YVSx3sfBRJbDkNkoLwiAEYfck4FTNTyFIg
cQsjL77aW5ofXc93SQ8gZwdRkjh7uv2EaiOI5oDEVig7OwlAxb0EdiHj24pp+3uJpG1RPHZZt0YB
6ihEz22nL0Bzazgx3WQniMzDgK45u1S9Saes5i2N1vB9kn79u6d+3KxiBauiG6oKnzFbgb/mWMqD
rSpYrj5zKzKw0vSOcE+jR0fVAtpgHw8JJHIDXCBQDQyLhpOxsxkmhImb2ZkDDC1G30CWyOc/VRGB
oRRlgciwnwFaOTMeaMwKNRBK1UM6v7SIyDs1iRhf8tZHfDFZxDttu6JEmWkpjfq5SyJYkh6KFWcl
Jq1uW/bdhPpC+M1k2XO0N/RC3iYJGS8m4Ug4JoGsPxEA3KKBsUztrtmcL0RYzxqfmCKqAMGkqfCu
jBiY56GyHlRomktvKlXlYjJW+a8w7IJsIxxfPPJNVcWGBUjdECg/Ux7w5tHaT5PZPcVhOXJZiYDm
AjSVkxwIWwEgHCUdidpFEGOwaqIJtmaYewE2xN75mWbJ8D1gj+tdBSjz8h16ELTkvdb6O6Rzzzkk
wIMxoZmB98IB07jzWJLxgzdyhEfaW9Ndxk2byNDRrmypfVgA3awmIlxOIDGCYYnD7Vts0Opd1Smi
q51JIepJ4Wb6/FP8YPVwqNURzOQwyYJOfDvZlKAwIY5p40AWrLiI/MF95FRUHGXXtFuCdqKfn1/P
er9scsKnPIkig2MNcTdvL1jrvo1S5IZHMUHqsKFGHGCCPJr+1F4GefG3a0ltEovaDlnvMSjjFmqu
95VW44OpD1mKKUhbWIKS5NkcGxupkH2HSJNmXlBfhBPIz8tIRMUJhOOCSZG6eGkmP8SwMLnBF/Pf
Bw9d0m+wbRY1Idgzvn0GHfsZaob4u2zTTnBiRtHPbIZChe0IBBXN8Sb+ok7+wRYVhSFXU4t6wVTn
+QscFQo7pAF+LLOKLMNUYVqRBXFnsTQ2LjXhLaCDuUg4MiFn7VKczZ+/+I/umTtl5mUZJWLj7Ik3
ju2wIWLjgOqfvMkZDEULer5aczpXWGqC4otEo48u6Arlo9Zy2Zifz/eUaAht8abwKEWEZykkCtJ3
iqusAnGUzsAXPr+/jwa2RI9Dmw+BBqKnsyLfAhFz28RlryD0QKWsNqtp23PmfQa9J66qvDNyMBkD
xOFCGxnnxzTXxhYA/XhtWbWKt5//oA/vn/r/8sTJFjnfF+ZWWppWXYY4Iv1gR5bNsA8m+8lK4mxD
8DYxdJ9f74NtC4V/al5U/hFAnfdzs8yvRCc6rteUEPYWNSYnbVPE8osb+3Ass3cwlcJ3anHAe/v5
uOC10Dr5DKWFWQ4axQueYKqTNh92IjtELUiGHZqG5G8fNFMKPi+jClyOZqK/qF99MI3Q/Fya2HTP
l/LM219Shw4LXxJRmxk53W58aeBhK30RkXvaGubNwPjczWYYfkPvWg9fPIgP3jCfMv1XHEiKvu/Z
zr/mWDCgi2Cj6Om/bUt5oR4A5k+Npr5LufZ/GOHgtnm1kFEIj/HO9v6WYeYByN3w6GvR3aR0ueGq
a9qHtAChdue9WFeLyUpDbl1XxH5A6ZjgPAxN/tVPWV7x2R5ZCfLKkCMvr1osj+Y/hx6I+ehwRxke
h6KesA2mNSnzTU76MrPuz66V1h15e+NdjzxOc5gUuOILKZFjfT7oPxqLLGQkvzAOCLZxz6ZyrxWy
CVBPH10T1HTYZDnJB4F5i2g2vuiMrjgaftKuM9y2Wzxw8yqzagSan/+KZZidPw1bEk9nUQO00Fy+
fRptUrRyGtvwKEan2flJEH138Z2uufevolI/GvHk+OCEp7jCgnJ2qSqAadeWCAwiDfKmaSe1NnCk
QzZx+12aqV3dmMOliN3yi4PnR/cIU5SaziKtYt1+e4/JRLdHjBAr+ig3IYiUrXSOrLH0NTh15+kX
+3c0xOKDY8pS2aSIyGHFIdPt7SUzPFmRpdAYQq0euk1ludkFXVyYQn6aYDWNOuhWJqaAiyWXatMZ
k/kTwrIAnu5glAkIuTdAtrNzJkenGCxr33SQak0vpeWQOfG3IsHw7srculDUD65DVs6rPvbqhxb7
89Fn93vX6IztyAxPAkN948BTNGBmgsvEpF9mXfEbZ0vKBhqVaRMa8A16w94GFRFL2JDKncQO/9Tz
odyAcCKDmE1pSZpy7uQL/iZ2LpSX9JQY68BYGwKONhjteHjQgxVcl9po8ZqBPn0hEju9hnzOB98l
w5K/HpTAsEtQxtOuKprociqd6BRXsH/qPmhPCdKPfYek/+i1ngOULmyKuzJeYPxTbWDMjDHaNSQN
jdLLHufG+ZNEQXoZByi+TKidqEfFOF061EgfaJYOQAQh2eoWf19m4OXhH/XOpWmziysz2tFqTa/J
l9FbWMMPxgwLp7NdB/1d7P6x8Z6TGjy3r6mPEk/jE9kAig5W7YjZU/cUpwxKGr+XY+H3Sbvyjt2J
/VIl/XSCUaDuGleW28wwMZnFEQENUVP8Fr5TGvvEM+U+E0b/0AUGuRSqGF8b0+2RHMeYhKq5Lv46
VWPcUJSyHhEfTau6zb2rqKzaBwAJ0EIyD7tW1v5BSu9uuhA4M3uTnrOV8i+CAqCrruA86UHIS2ey
3atelPD3RnrZOJdKfxu1GO+IHkh3HC26vZ/jbaE6XayHufTJNm8hW+lufAh0WN5kRm5fk0Bj/Iic
YF6TSUVyZlRY+iKIu/nY5J3z2JtW98MYF9oU6SC3c5ZFO7I9OxwmoD1GiBpH7XeP8HTCg+MOAINA
QFUbDb6NWPhhEY/myR3GI7npxhT27Dh7GwzwDJoGjBhRTuPO1kFyS7/UMh7SEujuuh5VdUN4hrUt
SPTGIDwEGzdIsKL4FR7W2Ff3EYfOEJx3Pq2IWc8Oju+B/VM5q54bJd8smke3U8MM5LLrgQfYYxgO
rQJ4KrKsS2nF8XeOuPq3hE6wViPsxAJ9wUVuIe5LYlzf5SQpLbb1EqBghe5FhFfym8bt/i10sZPK
IEqvQx7vLfQxuIh9CKlO1MlRm2Ofs+rreT1UwEj9gK52rYnuxQCOPW0Ah6tJvXxpcnB+vsuR2xpy
8zBrq14nZKavcrchAdkdh6E4oeSuWTflD2duoNIO3rp0DbxaTX6bNiWt69CwVpkhvH3gDS50UeK4
Er8p92Ng4M4QUGNU1oT0q+QDHO/n1MTCV8DJoOY8eztZFjskUQ8lAvhVVUHABTIYbPvc6K+ISQj3
S8txM08ipDegvSN6Op56Rr98y8znP3PEd65jO2nNDbG23b3v4X+AVRvZBydpvPvJ1ca3mEPFa2oX
Y7zVnbYfqXxbUK6ICLnOIY4xfCfTgXEEp2E74WU9dKPvuGtFbboigniOSKRuSBlZh94IoG+q6zbc
eW0EFrhPVZiteFw1OVdG/HvQZXNKnOklnxC4mLXEepXw0LA+1ducPPZTlCswBQW/xro1k6l68NDx
DKcCYHlIaj3Z07/nkej0vYH/1T4ldiER7fbGaIrk0IWcS0nJDkHCbMlZCm98sO430owC+F1tNL04
JQoMuG1EbziV3WPT9tFXhA4AyaSp1CqVjkH0AKUNUAmReQozFpqtHgbJud8HCpmMNRBREbqvflR2
j2iHR3ZVXfY4OKX809Z9cwdoCoOSVxX83gxPsUcM7m7GQraqWRdvozqTj4Wryh2mxfEhFla1a/2y
25LMWRx7f6HdmHb1UluTrlexo40NlJbkNRuwwnYtH/TUDtmhBFxA6r3qIeqx+VIQGQ2DxjN6gVU4
ZUS0KJVkLIZTD5HDxSu8pCReecR8QfXFFnGjDPKlV7nTFU9J2qrDYOjm2NeqPsqZH2sUfbr3EoQn
ZSXax6h02KMkFvAyB0P5K+T8CmZAmP8MErpijOoRu6ygs3gDU7z5FnTGtYe7Faj4kiLOR5pQczFr
FNdzm/m/jMEAqILJ2l7HbLyBIXjuDdJS/zknlflIiUkC7+LrS1IUhuQmGQCohxAGjllV91nqZyev
1elJghTcl8AtfyRoaL5bowePazS6AHus3ZTlEv5ZQMt35u8JoNNDWUhUsg127iAU+nZm/XqsPdYc
dF/GZV247jEavfEbEJVgP06Q75tOLjWGfkz3CeY2b0e1nuODxF/NtzYa3lXvRzE1o864kHU23VuG
ham7C7oD1Ihon2DrZUkIi8cy8uSm0QUYf1mz/8zAqsZ+Y2ypXyRHoYL4iKrB248Ls32LCAVy9hAk
hKPRkd2JtFk85J2FCQCBlQdYM/U3ddPGN7Y1GXdRA+0c9l47veAGrkzYggpjB4PD+hmhniSLZtBg
B3UIWTPAa+gCAKM9mWYltvO6vpqpKbL/z/O9XWZ8Br15soYwvAJVJG6I2+MoXOAmCKaKQl1YBIyG
QR2yHKURDyPekKTxaON1wYEgFDjlyd6Tw2b+iLDbAjuemlOcZcV904qBLKuiuG9pBv8oaQQRKZUD
0e75TMuOlAyE4vXaylswhLUhd8jnIN+EY3gfZtlrOKTzjU0d4d4Dvr5tpgFQrdOnD7Is65/TbE2n
kbyUTZ1W8oFcovkCITEuap2avwoFMyC24xJMdtfuTWuyDwYBh9MmSF1IcnZFZ2qatNgRnUWye+Mr
6Lz/2HuJd5Jd4NGdi5ZvafAvu2mCnzmE3nos+vhUEpnymHbZX18D8AFa5++NXsIJCsHPzogvHzl3
yvWUue1WpCmswDIiw53kwYvKgw+YmxNFfEBfW+rDdHh1nK9Tc2hWKeSePz7cgO2YdyUKbOXsWruV
FwKI4kvA1mZlQWrbIlZDnKexbzWzLH5MnUqvF7MRXEVZj0evGcg5iyUbvKGJx5toYQdUggWnYm+3
7WnpXNqF+JOm7rCn2LyEpEl54YBbvFRmbT0X7mSzeTNxNNOer5JNWgHCci18qRZKG5hyprl37Nq4
Kanso3HQA0RpAhgwyWzYLKpnt3007D8evPCyz0gvrZpqQwwGBPRmhmamMxsidsqq18OJyIZ8I9Js
KZtXlGEGsmnue2XhCA5zfycpxQNdIEusLfNmGziVvAq83l07neu+9ombncyaVOq8FuFt2AcBJXmJ
l0WO2jyYeVdtkOikVwiY3PXMBue6aMd6N6qGdAcM68AkHLf+47A2spmYtL4VVj+/zrYiarNleHtj
ViC+pyw4p2AVyYjz4MWIKn5CWEEGGbyal862YAVIXf0ihQqkYjioqdsQvuExJReIulZOZMXfiSeE
njnVUvEj08CZ9oI18orTAAusE7imueogwq37KheK6XQMTw14gWyVWh5GslRwlMRk9JR42fxTQCxe
6uPmdyPMyZGCqUhOyMi1MCpCwwVKRyTgBPHAL7DgT4RAA7UQbX6SQetu+S+sYKBfn8PcIcWZDKlD
prBq4fnRV5abiBt3Muw9Y9zZT1o6T0ZME70OU/U01dXU7Nq4im8pWWUPKgi6G6+e5bYwhL2vzbo+
VYDWjlVntZeeMTKdddSdv6WhUV4nMHp/2SB0YUk3FZ6GzHBhiw+ELlTdCPwncvs73ZVofeKRezDr
kRxGTXQd4KqhqW9nG/Ma8lLw1QZjdg1ef3ieCOmKVqWS/SOKtWrLpt5cxzCub0OkhJxM6F7jNdZr
yyj1bdk2xWNc28YFLAfxlCF3WfdAQ0aAPAH8akobpw5qxdXMIX6tKuG8RGG9aBH79kcGfQUWm2MM
h8YFWpCNaf1s+zFmLC1LIbgNJnjDKG0QMxOpZ+wX6w6kYVltkwHY9MggButYzRsSCfXVjOTwT0as
8r0EBXWvInfY1W4W/8j7oqdTooYIr7zobYILqm5X97k8WYU73FkkqCABFT5zDFhV6zsJldbWpub3
uJSymXiUXwOjYIZW6OLqFrVlVLzoNOpRpaTxppFJc6mKObkzulBehZ7QdyYG8/1k9P2vqAtxtQsX
9rTlBHzmYPkMJh+TtDN2CjDbWFi+Qwzw97p2GRBGoy9IpQT4EefDTeQhdqFdQ8e7isIRKLoFtCi2
BJgYLEvV4oyDGAQVFaarBfp73g+07KY1G76MZlSbIAYarDRfR0hrKNFkIvk7ew5CByOf5le3aNMD
qn4ha5JpGg6nWcvAt6rIO3pyDA+RC7s8nAawp5XqY+JyUgzbbtDfIBAuD63fTj9Ck/RJQ1WAVk1F
UpUQJQScGdpTSBXjqs2bifkjF9sKtgFA/FHdgLmp1uQyid9pJMaNGkX9Wusiv5yogzxGcZMdOhW1
GzIz/o+jM1tuHEei6BcxguDOV4na5b3ssv3CKJdd3FcQBImv76N+m4mY6B5LFIjMvHnOtJ/6mveH
35SAhmIPvw3vicZdvxliLT5gH3bVRRMQ2nDW5TGTsdj3ISoCOrnp8aYcpAqdGvb20IaOW77z+G9f
FIF36yWAAPUirlcG3kC9tvuxBrhk10jCJBlbNnfJAiOOUnYzbdOhdTlwbWf4IWeUXXzZCgRQFtBw
CCjtgUPWu/A34F9zQ+toDBCDNO/WLwMa6G6k7UvoQzVndhV4hi3f240pWNl0AuO65O5fuiHjYWgz
NA3csdBirkESEp5O0ltjAx+c3koTPS0U5gdtovbSrdyGu7h1X8VsfQlG609ONcDMbezqzRqd6Ndc
G/HXsF65rSA4HTL+2K3wcrXJmiL/XWY5KbtmhhYyxfKSBZLnE2oMXPr/qW5g9QoAvk3Bj34Apj8z
GNWYct8R8yAxnEI0PtoVoJ7n7E3oePwMIVg/Z1bQ3w110HB4Ex5C+VNPr9DdcUMv8EJ/Iteyr9Zs
+U+FbaEoUYw13XgA/LYSA+Fm7ikw1aCBIMAsggoSQKs/o1zwbiR7gSwrqXWlbpPUutzRsQ93bmx6
qBiu/svxu8LOHZyLcYz3q4WwsIcPgT5hWaXzxFo7/0PGxffs7XaJS6mSQKFQOxWs67UDqYvwVg0j
h7dTvNs5tC26wum1San700a8QZepNp0DSMnFt7BB9fBeM5HfkSMGsJ93H2h8XmxgemjS5BXmQQbZ
Qf+OaD0RTPaI46lKJLjmg2Sp6ng/AlnZrGX5SHnHq6USn7WjEPBm8IA8ZZ+jqruXpn2CBfK3UeQh
uY2FhJ830SienUg/aBveMFebfmuGBfdchh/HU46f5BEGkxCI0c7iwW7SPmIRTR7IVynyJODj4Are
uWvcciub290N9k2xJwigMC+GgMxJ3LgWW3nKPBQ3rV1cRp8R171jH48xUoZxPMSm3tuteam7pkwc
aPUUgiFnkhmBmUQvrhhei9J9KzP8O35apNt54XvmwDymZfQBc+Vf3qfoZm/+8iqWiJX69hdm6CeQ
/T8eoXtQf+rSj9mxX9j5CkCAVZ6pNiH7BLsw81+nkXA+Q/5pU9gQ2LXJ5Z5cxl9G2y6thPlvP1b3
vVvVm3liEy+tHVwDwP74cYJN09U7GJ15u/Qt5rmSTQYoofwGVa6S1e0/1q5+5aKbxN3APyDS+L8j
lpygFmV5ei0i+1+QoZjOm+J2DldvY0cCkjvlelACC8wghD7ovPyuCiDMozYBZDL2KZqgfJigeRCb
s4OkUn64zYDpbCoMV6xVrNHWr9vT0NheYi3z1yyzuyHABIB3JzoWkrMqnIcKlJ2L5biQ3TVe4vcw
skCEDHZwGruSYytU/viFWXs9qqgT7wyL+p85jVpyb706ogsHYha2k+dumazOr13odTQhrWofDLHH
zglVyRMSaPGA/6PbpbomQtD18hI5+oZmqwk8sPjmXkxh3IexxKC2kXU0QYoLgnOkIjvBmMw6hGjm
7Zwa++rnJfVt34b1I8NUAZs9FiDmS5RYwCt3Qecvv+N10JfWxKbFRlfIX9DNp2NPYXbNFeYuf67V
y2wV1bw1Sz1BV/LSrcuMPdjQ652mjQW95myY1X0GtTtfltXy3nnwCaNYYaC2QpTipIHRwsYerGML
vPGg+2kEvcbXxVYLBIlhCH7N7PvdFw1B+GGO1ns18+Jjha4CYdUUO+gLy5PKCrJSgxs/ozlhgVwz
erVZrXtlh9z+8KecF+xMvpBcBSovDCbed1bCcZOWNSbRqvJThNJjK0x0ZqiiE9wFFhcs8cRF6It9
nTu4NccuDdFNCklZkSKEJtChJA4ekPmbtnU/hhwzntXEeNoi8exOQBpD9g03rvb+hVb0M3tlcPV8
Wk7k1NV2WtUHKRC2HiK8gaCDN2hpoHxz3m6bTgMdFWLjjjTPWHl5zXLLB0fT/l6XumKTJapPblp9
LPO6QNkX4s40BA+dkIRrmpdi7/EZrQrGXQs6yIZsf2C1AB1fE0DzbJuHNKopN6b+I5zCb/hrzb7X
3ivU3aex4TqKbzqICglFPD3OoTmW0j/508D8rzySveUPrvQz6hRuYpCtLYGLuyvbl1maj1BML1Ph
PtgToIDRKu4mL77Tc/bEYhNo1y54bDj0gFe3cxIPWtqcyKDihwyWIXgnGISz+q7q4V2w9H+g1RhQ
oo6/WNT+mChW2LPJ92t0YzmTp0jyagx34MHFLupuTF8W8vZoIZxn49SCS9rwM4A53RIF1vjg7GcD
/O/g+d2bM3Kr7TAU5WHt7HN+y0Sfe5fbic062R31Z3hvdZZ3jSgtPpy6TR/VOHiJGeNw48UKI70a
gl3MDjwtmyiALjn98pocxL87NHeWNORwm/Y5daCk+t2MotCO97xtPqcp/d3VlG4DO1ubucseuEE/
OqtoNpZZDjVy36RKqQYLhFOsXNHkk6OK+Cgk9YSBxfhdhBDY89iOXindULqawj4xe/FJ1E7Lry5Y
u8vUKRxi8eS/0LYSd/WqYenm05r6dLbD/oV7FG0SuKF7OljZXnqi2bHoBjZXrbRIloKIky//Avv/
AYIkNoRIxi37wOJgnBWLDwc9jHesH7crEZGE9bcTtfGpYZWGTlogkyZs5SZg1LPFR9tyYzcZTyUp
TkFBuAnn5l4T0E/kYF38ouHOfPMcu8FdHfAPtDrMmGxr14c0b/qzPzjvMIf742q7as/Clrshl8vB
W9Dxn6bW3otAMx/S0Z3xJetmXRdvJw+8pyT/fBJN/yKN+Wmn7rP2l8NkhemzI1WzU5AnL1ULmKz6
H+UN5G8/p8qmqVQ/OLTWmKHpZ7CD05ahbHYZAmRzAjRp6VBXMo39Qwcxe41HlnfaSErUFQtToiWn
scu03hwzq/1o2WW7zPW6bNFp/rDhjJIOSu5Rr5lIgIPfOhkgOn01ofebgeFnwaj2FV/v1vf0S5WF
USK1D2qjt1WSBaF+Jck/vK5hPu19q88O0zQ3N9ooUznyRduajtgOyjDudA6DJ9pQ4Tb2bjHLbjiu
Mv2E/51dCh38WlkzSEyOnXa4YVZSLnrPoAUV5gzpftSz4+PXgzXq4B9mg5nc+SLLBM2ipug0RSKw
bmZkVbZRVA8XKE13wOZjhn/6l/AtJn9z+5DX/ElwHm47iuKHTbrh0DtrdIj4q09mrLMdzUHOwyn4
nqWDv1Tb+CsiEtctWdhfYFIYwuZNjkN9iX+ZLPy3yOHHkXR3kY9pcmwLzL+g+Kz8xtrf2iEWdclx
xEmz91S0QB4sA6oq0kiizW3WFa07h0z4Ee4uLdpVvJRR64JWdsYrbLarQ6AmIQS3JEXGDdwZ2KCo
JWPXAOzKqVe347FgYQjaIeFVn8Hl0MZJECi9SydFU2+enV0vVlxlE4d9Q1p6L8CXbQKXNclJq3tV
De9lU6X3Iq+Lva6d15p4PkuSsdpRbBXJFDDEisbO303kwndhZT6Zm1LFqXE58DG4fGROeRjCUB6q
dUr3eHrVbp7Qubb2uoULKl6NREC09CreOGoZWS+tcHsp8emVS761i8LbKTVEZwQBSAN7Gmuw+6iq
xuIL6yHepMj963rTS6BYVRcs4TAWkCGlyZruK3ZtN5jesR4tLpDMYBXcfNAhTK3uQTkiG0UDc6Bj
6l8RhIw0BR1Aq5a/A/uaXXmF3XKRqLpLcPOgrkFTFo1TJi7UH9jrWXMsou47VqGmlZYi5Axut+XA
0FXPynknw6pnrsbuTDC4y9F3ue2ylnLBl20frXBSd10EbH8J7C0PAYKfaJUA9kGXFlbPgjiPyIap
xUgOkj2sNuyYRZVtDkF4Gk8BSWgsMDKAzAC5G4+MCEj+ZHp9DIMKsLzr5PybAniuKxU3OcZfAT8r
gG71DxTreuuTbbvx9+qjQPa3K6um/Bf7TXsm5pofe9RrCfQdILPwsBMp6BkAGAMLQeD0nC3+eq/B
5SrHWfbZ7aeEsaVKclOJmrL0prue12DfDOV0LLHpXYWEk6RtKOhzRU2j4qg6F95knvQaqYuRtXNn
N8J+bZqS4W0Nma6AhMUicoBbDAcTa0Xscu2FkuOpWNt150EVemzdmvu9HYwJQFvEzwO2J6W7v2Iw
oMFl1w2vNCl74OMA8RCzGxKzDkNxHNcoLA3D62TufXjjDm3b1mEXmkab2XmWRTtwAB3dRpFFtoEL
Xy+03ONKVP843+uPdansrRH1+IB7vTuRQlno+/XTAXB+caJqb0/ZULqvxep5H3VNlrnLAPz2NlOo
DSYF5nlgdZmPYE2kFcGrKXSw2w0WGKNshI4YLcCHg7TaDQ1xnlR59ItLEzwwHeZ56kGTzBwoCaiO
nDg07/ou4iFhX2A5sVfKBHRtSxaxCW9upqbjbY/IlF6Djv+syNf2ft41pxQx2waZOY492x8Ay1RE
gjVdt4jx11NOiZhAjp4BO/Mgl23QstSSYRBkr5umIczfeZG7Ak0Olnjc5V6desjqPHD3YLC4R4gB
nMM8JGyC3M/sstTQgzl9HARntN+QVrBqhWY2dLsn084prMmArsYosnjjWvp2zjN8ONU0O4/UWjl6
PX4gvIPjJJ+CEQIu1/5MFDlHd5DdjRYrbEO0VJccyE+i1TjeTz3yywzDHFVVaX/Rusm3BkgI55XX
JLlrMB3wQj/ELKE9G6bGiZ7XYhdOjjpP1bqclWEruCjz4ajzcbiSZCwva8pZD2YzDLei5w3GW3zZ
ZpoIS95EYjMjmthJpVb2xukL2CarmSBV3sbO1xHDRT7SPOjRXyz4gnDysOVdF+BRt4qT7dEnEvKC
72Pc914ZQ9tXXD/1ZE+MwYhz0+wnbQPSJL/qvIF5LLUEBlqWZeKb8ZVXUv+GI7k9+YOvoEQb87jW
/vh7zPNh73De3rdmpthVw/B3qZR3ACRtvZeSCEbqivbSNwggHKXLZ2cEKGoHuIgDSn87bofHLG58
Itxrs+7qWA0X0OzBb99Ps6d0wdjOy9Ah8UCU5TPsIu4r1crIQ823XoHnNlu96PHBMYH9m+heswsd
JIdOGYQn5gPiiQqoogiJhuKrw/3I9sXkHYc1L+86oIf7ysc4N6yVuqdiDy/UJ3g9Fm+gRRMQAHgY
aEh9lo0jz33rUSbCBE4aJiY7P+WaiZjBa35XllpO/CAZhtVR5Vx9fNgbJcvsjEbEPIyeL/+5uR08
NxYqC6r6IrqfLCd989MK+bVUoQ/6M/Yp61WUoqmOmvmPnfbxzEVQ9B9TIYez7yzuZw0jclt4NPbn
zjaP7BDWvwJl7GSQRX4cPHD+jbDUg2tPsHQNIbINmKe82fAxNqdxtizwtM5NDjTzia9+z+JtD7Ba
Ex/FotDM92KuNHDfMoMZLcs3XzXdeWEz+TpjlfmRAb54ml4Zm9gxFz7cVJZFLgIpt3MdB2t6sOl1
sggorIcIHQ6YyDb4GqW7PrhRCyNHzG6J0wDybLfky5PbmvqIDwo4L7+cXWOL4K5R2nlm5ct/IfeA
Bq2QE7NdZe4HfpNni3l/QoN/OrH+BXyr99wzUl4mUAZxx0fbw3rdxFz8KS0KNeNCK9uzxeXurTVB
em6d0H6xpTX/7ghS8cJ2HVp+43SgzyxehlkwMlqKYaQC7oIPRLv5PtKzfh5no/lOCUXszewVxyqE
FJo1dfEnZqxxHXp/ughqZGvRXJ6tyTkwr+3xhUcNLY7Sf3bwuv12eSO+cq+pf/gy+yNbqPLJ4W3B
3gO7AQs57Wy4slXjPa5xOJ05xpoXgjAFZayqPFZKprxLwqka9nzxiBb624i/m+b8paXntetshUBn
6hWODx5jKAixNx9pFIVPYh7jv1Y6t1fZwVbmKupwCOQ0zp2CXKuo6/FDrvZNWNwUr8MaFjsSndWu
7rzqiVcUF/KwDbqXqO0pwvzQn567NTIXhUjxT+066xe0aTLvQFtObdTztq88a7/iMzvOfVxeZsfl
5VPeZHadH/7YVaPv+sK3D1YlxfPIqxdSkSqYizo4eZU9sEaZB+HVc8b8saV5dCG84aLlKEpc0YGO
vjJsAGcOwWpXhbc56Wi79fMStQSm0tTlRljEnz1H6GV1RHbnLoHY9KMwf6rKc3dZ1vO9i7R8UeWg
31bY8W+a7PKD62Ql6o4pan/H7mp/VcrCZTQNebfrbQRhmZTTu4iG7NCFRBvWVX2VvdTvayDSo6VL
fJpDX7lv7jTxulYklVJ6NjmnuoTyIHw2VR14kgdbQdLcDJ7ktBgJ2SLPKrzEzxfyvVUg7AM709kd
y9XdX0MYyac5V7Bj5GTAShpPl5pamXUKqXR8FgsOzI3HN5VYWUY7kFWl5Vh2ERo99wbMcfMsIYxX
3/vG6X778BgSfDzO64QNcpdzaXtX9ULdnBbrn5bUycc6E8HTS83ej1nQVrLH/N0ZgpW0YETNzdRp
r7HbWE8OkZf3gATueYF4t6CB8jl3wtR6TGcn35kZj7UW7nx0Q1ecaJ3Zx3ge2vuZSc9RwAm5K+M4
26bpjULH9PGzKd3hiT1X9cca0pSCwrXPhrtb0jpUvs2NAjQYd01sSuWjCu3iGtHn44VPQ0A103hf
TIs4mdSLOQ1HdSmcPPvTYDtLei01t62+2asQImvIZXUPbDe7RrwmkjGqYKADwax3VKTU8EHvz+ca
5M9ejrK9g0vhAkqXUXwsM+nvQrsK/oJIMayYOf1jEHrjXeil9SNu2OwSMhniQljXfO6qT99NV7sH
tivjfROtLeirJZvZxxjEcJDct0FreuuzbYL/Rc4tY6GAzsujL6vqvNQNExgOhueJWCDTIHfShwWa
CE4trJi7uG5zRgjx8iJ7uOm5rOa7SbB8jjNTYPcKkfd1sR4/41yjEojkyOgp7ELiKq3NkeZEYr3W
xkIVz2Bn19P4OKQ6Gx/RdEVAqyy675M3PIahfl8gaz2KNo4PQdPShZut6M1uPOc3obvgmrVBc3Gj
HOB8kbbrV1oEw4W/F7Q5TTi28L3I4gfTRi/dTEIsKAOw+TP3kEM+tvqSCqX/dMMy3asFglq/Vu4L
SQlzLuaKCEGcNk5iW+t44JoQ8LoAZF31pEkIZ2VXL6S74OkxBDOgbYe3Y8mA2rfdeNf0qXOypEWM
ro6WneXrGzF1bG2qg6KT27R2/S8vLzHnxlH/vEZWe+5gzyJnmVtvnwHRJsfUxYB1xdQ9K77+TU//
hy6DYCRIlbYkGILpssy1eLr9WF8Xg6S68YnKEFeblk3EXu29lpa5pIOT3Rkyny+BGVl380Fy/KVb
ZDMXdXvv322VZBtl6A92uuMiDp4I4Y2FGvbaNd6t7V+ZjrRl1fR/SoahtFob67oAlXwKyrb6gbMo
L4Vlo7/VMy1y0G4Jr4+BKR8t2q1XQOEAIVtaR/y683Gc8uBROtrj0OHl8Ejwm4X0fGwiFL9LD9JJ
Nn/jZSr/sPTHVMGRnf9v8Ang01Qggr9tJygIm0pDHoqKpXs2YetepLcu175BS0kXUD2FpR9xU6Md
M92Dz48+QlSmSb/y0qZRDc2/Yvf9NMF73YfMZiv2ylX96rF2gK60qdZTMQho/OHovDtQwxC/WPU5
H2Ke7gEAFzqUVjffqaIepzGs1e9qTGvaZYpwKNV6Pp+nIATl31d1g2lrXnJxJ127dBOuoNmKxZb9
xZOUfYGTDzHIJWVmnV4d0g7foe57zgLtyGlj37JuW9nUmOQUAobi4mRtLM8CeM5y0b3fel+ps65E
vLyKByqpAqBR+4FpUv5oVnd5DvA/trswp5/x3MbY2HbM3IlcE14ezb4v5fpLB/PiJTUpQLqzMDUC
ODhMrXdgpJAYtyMSD1wJ8ACTwqNKIt8bDtkpsyMm620ZThOD3qECeOBTCW+6kWYyb4LMcl89f2q+
PFm1WN/9eHbv1nAIsWxntXYTvvZVX/mtDgWlX5b+WvgxeMfJkSMeIFOwN6xU2S0MLyEF3ZEiIMDA
4OHmJqdCx5NGponeXBOk46UcQvOpOffgabr0Wm8RD/JAudJaX7u+Z28+W61+2TGHo5YKVezwTZuu
eewFChs6d5SOB6pLVm2nwkCzLjuYMEcGuRPkl3rOxWs/2/ihG5Dx9RHpfNtfmGVDObPRBDQXdngY
QwY0rQ0/PhZHdvRRlNzSW9L64lWO127HsS+ji45Js+5lX85MVaUT1cdynvv0QeoookvS2OhyGekO
YqPzuirhXAhB1YiVIN0hnLDdnQWCgFEpzzSAJ1cR7ekVUQ1Q/rICZlKBb3kFNTY+p0Qpw4Mr9Mi4
gyvEPRa3Yvxnr3kotgQl6Y5t1oGU5a7SYoy3/dzxHvL9jHGosCqWH9IyAJZYG8NAilnxaJ+tjn35
jZs59Q/p0drgQShWsWcM2RJFayV9kTWVBQqWOCzXbZC7+WfDKnZOeQ3b7cjNqYx3Nz7czKbgaFhY
a5l1s+YPbXLrLL6L7qqsec0hsiEaa9Y60BQTpRR73MHNx5iNBBJSYqIVWsGi7LtXYF/IQ+lzOJa+
uRiVy/8LwOSwG8Kawi7kLhjgNB/m8B15wvAuay2ZuTtkz29vpl4wO5Z0ltOwa69tpp031TdevDOl
1YXbppya/FDQupHMZtvQPo60n+fbO5TLcUH3iAO3k+s/7VhjyXlea5vw9/RZORwuiCC72tsIEXTD
k60I8tPp80px75Af8JbTchu56q0TrgNlDdmj1SfyM/gT3i4UIKXXBls/7HmENk2+tB30wRxHLA73
zjmECxs7G/YOo37rwoj8nY6s2O/rPo4n3hnTyEcXTLiB4rgnUe6nJY38GAiAOU5MUy8x/pB8r4LF
bV+0weR0hNxTRUyRUhVccoKyKglwMNCWp2QGbbvhHlVZ1sbTsbFJrEuJ9S2wMgXmrYyrdN+uXVru
c6mt9d0ZTRqcoqWNiOg5UeenpP8LBlo2H1/41pmWvrOv05Zqg6RMmgStRIBm/D5Mvw1rVuSqm5S8
hQ3Jx97FXPjcMxE9CDnMEqgKYsIadGwHttcvjSmieNwi9sF5v12JApUFOzJpFvHbF22/YxZK6c7i
gxcThhsE4zgYzv03kEY6GOiMNl7RmfgE0bqzTj65RvO6wF0CPL70Y7djE73OnycYVuIU4RvRGxI5
RbAvTWq948RY/vGZOcN7WDo2sV8XUyg0SFKRAdPw2bhPZOn6/DcEACnvTFDmwc5B+FLyr8rxawjL
KpsLKvg5pJq0pccX2NGl/qmCdVq3czjm6Gg7dzYfEzQ6CjhX8heyzdtJWmuOy7uIxhFD7ZLE1SEP
ZqH/ukZLVvElJS38qClm4+IM20nPV8uuipmMSMqM0U5LkTi2NVZnJ3K5AGxFS1/za+Xr+xUvXH9O
Q667mMhLEEcssKdu9J3SX9xEXPbsz3juwle7nMh3kmcrbg6ZdG0Pk1TtHzLvfongEbUjlbvAaVsx
RvPOQvcWM6CKWnY38PFaaEQ8v/ycgEs1u3IyXfzI5YppR3Xbx9laVgQ9tW+CwbfIHKHh/lm7HHGb
XnCEbnPSj8N1oZcimJTCb9mEI81kgjuAro+u07jhRRc1XVVbZ7E+B/Tv24PO6u6hCK18RPgA5p13
MhlNVpVaLtxdR/JmP8BJDAh73LZkYqBLqEOL1P/uTTATmdKF8vamisU/ZZjDXY0V0jzmdrMMH72b
dT7W2L6jmedp74v8G1xcMkdld3Q4TvqPZoHvSCMGy3H72tTCm5MI6Z99z8Rk1Ogb4ji/4mPHFe1W
KdsQtQgr9YJ7LrBe6KRywI7IT76KkZs3sdq0K5/o9xC2nSJGSQiLBjWC1lyogqmT2EJypfTuhzFe
/mYgGtHkxroVdKsQ86HlA9UiboI+NvMPcTDL+sxa1aISX3nruiuDW8WSmawrtnlutfO9QwIW1wwt
owqNmYU2y3UdXT/VZSgDsvdu91f7saM3jsWYZFfSwSLMOzCy38419SBP6RKEd/Ewz1jOXYO8IR7G
MCIqC2XoErGUBoQ/tBTjl4qBI6LayilYxayUOhHL5BrDMIotjp0WdWeSRtFuwEvEq2ism9gmekcY
MuGctyvmAkqUu1l6M3LUwtzCLER5uR3ZGQ/NwPC92EVrPxUX4D4VyZs2XqvHXPjp+iRjh0ezNbh6
274Yv8auDZ0tIXNKpZHQqbudm2LIEj2hYPxw6y6XzFbmdtmlLGrLhJQKFPYZ4G2/6/xyXT4tSeY5
QS/LVFM2lTfsbVX0XPw7VECbGuQpUTS/6v/la+C9qZr2RdLJKGhYBB2DKKlCd5l32KRJjHWNz54J
rVOOU6bgdnVayHTPGLVXwouxZfzqu6aFaf0EMiuLL6bAY8n/lBaNfsKjTBm/0hsdcy6AsjB38xCS
g+eHI92n2i9omce9oSs6kuOt9vVk8p/Icdg0KGaZVoe2XumzMdz1mMXMnR6/piEb8QlVacZ4g+XV
GJoQSKdTqVL8gCEAs19upMWHzJo0PNaZ26d7+/+IrY6t+HegENwnJVcYlr2IpH+VOONyztJ2Wu5Y
KkKE05KYBII0chM6zI2dNXwBbcpwoOX2RlCh0ellkQrZuYHWlb5SP4X9qahS+538+uR8rlAL4x21
fxUejZCNdbZSYE8bsqL2Sw0X81RklvxlBQRVwzTULxLW+Zdu/PCbV7J8ibyA7EjfFAoTNjsKpwXa
x9WMkqBrWwB95bQreDerJhDvqpL1m8rREyR4Kw0UE5ndtpY9P/uXGrLimyAeuP05rdHHsUZXjtBw
fnTqsn0rqcr2XcgZsEPS5Hj7SrFatMHivXi8eWuWLdaV9+uqx5QouMj8pKumlHmfdklHt8uCGiFk
jklamCg0ed3GYljChBLUfqEQ5CUxKMzqhPMynHc8T7dBA6LoQ0EZRVam4KWXRsFdFU4U8jPimpj/
u62VJnG8ms+uQRewCfwhe+zmEldYlmWByxBHTV91mda/6ZpHSIK7lriJiR2aEbbwprNPMtwclNfa
364XZ29TFC7f3Uic60xG330QeN/2Ue5IrmgrqNyVdMFbOQTTYZgG+wwnBnANnBZbJtS5IEXZS03H
UzOa+GDd2Po0sJT1CIevfyYYWCd0x22HxLUIdm1H2MPEFrE5mz9wv3hq3NdCixNd++rc+PX4XQG/
3XkeVGUZef0f/tN2qRnnyH2JTM9jlspK7YPDNYBW1sUsd36odiB0MJQth3F9moDAUYLhPv9Dcnuz
Avrz8jdO7mMWXBtSXfmDz2JeQ4FRa+eaz8vZXu/mrLtP1/QoK4TpcflismJf8OtyRvnuk8Tz47dA
9YdR2DED5puL+CKLgXzVkPjs7nb62/eqE/2vm+pzXyzU0ky3xmkfBNVHNVXXHs13Xz8sBdEOGTGQ
7bYxOi8GCO+l/+hZRGMLcpvBcGJyg2MNojUz35/eY7SQ5R+Rql+qIH4r02o/Rctp0O+jy+WuWndI
sB+Yfr6A4N9no3kzdfXEE78rqjWZ6qVg0a7eLWn4eyYyNfakuM1jXbMr0Id7S9KrnYdjsEwvgOd3
TV5uG+sniltGPSnZX6w+dEmtNSYjwiy7kGxGyIeAmqvq2a7O07MzeM9TvLyxxPzlclkm0b0QAhS7
NfhsSe/OXf44LX8qbi1lITbT+J26r/EE+1m4zXW2U/5N09aE1bYvFX2fATvYq6T3G1p3XQfeWlCX
687qtgaetTYza8PBaY2b55ZYxQYY59Y2E1+5QyS7a5KRhA2Nwg0Dl43Kwi2J+ys1c8kN2lC8se+y
7AEcNd7jiFZPlvfsiCSEvDZDXVByhJvQ/dMBJRN5tEUHs7HNkzu/C0FQExWkrettzEgk9Gm21UfO
+EOAiJp1VILeuyjsvmIv578iIw1mwoEIW929l7519LUGWJMJsQ+6VjZLH9BLtkX2EiB4LLhD4l+2
azJp4dbXeg8nFctqMjXWo6PLLynxNziue4pvn8Mtfjkzfh4Vy+NtZYjPsUxAjEqHL3b+7iuSvbfd
4Lb4XEb/XLThhTjIY+vp5z5+WPzPzjl3y7dmGdy1GbYYwmVOkton1q/ngUvAuZAz28fsj7Dqxde9
gn1GWXhLOi7VvehLNNeGxlN4pERW6uqNF5ZV0+wTywfrvtUrByo92yjpXN5hCHESObF3zLeUXabp
JL5yXmIyHlj87v/N5cXQUHDZFm6ZwLf7IT5kxbX6teLkJnjmOk8BiT9rRCD3H0fnkdw4FgXBEyEC
3mxh6Z1IuQ1CUkvw3uP0k5z1THS3ROLjv3pVWV9C+KHoQRuegcbW/HeNOyuWguXMTju3XvIITy9+
bpDTdMymNl6CQvTq0MWUUs37Og/Y+qzKtmF7VnyvspMKB6G5qPqGWtMm9GS6InPwW5cqoZyRl0t0
4yUhKefKOmIg08PfFW+Z4QwJeuxHJQVhZ/fpa7W8avVlmV/X1RkyRvwTz4Al2Zy8eupJmj9rG6L+
mGve8vpc5a/sadruUHYOiTMv+SRz3zU4mhw+g0TdN5z3EP9M45JErOVFisTZ+CY1kfejVgpMeR4L
OMLNmTcuRGi62tNYqqNjEgp8OnQqn5NP0Tb0TCKs05zbJadBlnhLJ/gOfsjiiPVuPatlsFzpaJXi
qyrj8VHpnbZiMswThmzO09FncGlttS8dU0g+tWNX9P9YldqChOUhoaymFm9xxL4lVEWc1dkxr+Nd
3fCTQu6+lNxFo6oNWv5nmn9dMwxvcWtsVzH0SOGfZu1VEj6rlbRdlPAg55tK+UECRAqamdXr9wSV
nLeLqybkXpcmtCfCwBxB3/UsvcUpV6I8OrTCv9rQvTU5dZlGqoLuXkEPRsQ2I2Qt1DgKRPM5jZxY
pcNJoBO1iUZPRGjOeZ6lWguapvQlMfpXJyNRV5G+8padO8wyg9VnrBOvD7fxnBOukvaG+UMK1H2W
MGah4bFe9LnZ3qaxPmjS/72wTlG2QTVIl55qVD3Wt+D7X4liP+/itP3k7sBLFe2HRR+/+T4kk9M5
8wJDdsVsKOHyiAKSPl4vogLKy1biUdRHVCwc0/F46HMuZAQppPItQZmbRa6k1G2rXBZ5rfpSPziA
ohxVHXwqNN11+CHyvNXF32b6jdtLUkROnYvjugHuA7khXCRerrwVMtbya853tiXrAWoHd7Xht/Ec
Z9e5i4H1ZtUoS7jFZggCmphr5kVZ1nm5M5LTv20JSw0cJV4iwWNRkE0+53HUbiJoa82nlQjdn6j0
rELqNFq1Yx2uZXsqjbWe98KYEwjQGoy8eJ9SVcx/iIzW1VaKqib2iPZ18KIjIyr/dNMCasiRF6rP
9u7JAj7Ax1kIWF4jOPt+bWIwskYsnUYjrpyYDaZPhcDLIvyosnhfyW5N0sirXaO5N39JVNNPh/WY
93y5weE5BgtkDEsoNE31JQ3ynSz3ppwwxlir8Sgtqr4IBpVNTcltLkFiEFbveQ/jnlzYzDmiU6yN
hF8N18xUjBxbjRkiJTMhjH3hSDPZJJMMVWYpGxjzhzwSmx/Boue6D9V/LVgju6PLrJLNGzvUfVp2
50SPXmfTutXckJ0aXguhK9JgZgfufzCZgCa8TdEokj8Q7pEw7Nq5vwpY4DVBEhgnxc3Uy14n6u99
Vvfuin/LMZSnE2fObGtpFada1cOsSMzICiY6Uek+zSSjOo3AAx2yjV3p0rbAzsg9WTpoZv/dyjpO
OggNw0JnffFEAo46BrII7yKNH922tABllOT3iJw+wJs+qB5919gWkxPBoWeazYHMQmbnGIBsvl07
FL/foaPvzjCPWORpDp6kmHrW4jUxco4g2mbseWy3bE35/NPmJrKbQpp4KRXVxUIAoWJU7XYxeS6R
CHaYHhiE6/hUCOw91PacxPCDNaqwJePE1X5TNfJmYM1lJ3V7CaX+U0wF+xmqqKRDrCsbbq6fcTX4
bEUxNQ8/EVwxRTA8YzDfgEbgwCpJANzQBT41OWPaIqStqnZpTIwL1nmokneeYmcilSKnACfghUXG
6kIztnH1E2adz2iFILSWfhvl1MjVn1Y+bsYlRHLRbniInJXoxXPx14O5YNwSkScHMeFDmPeyThhp
Tuif4EPA1MtYr7um3qEPXujfPqvtD/r3ATe8M01xAPrDM8rlpFfhlwyoc2lj1WW95VSy9ivxvWTh
W9tpuGWhg3usdo14Ky5b3XhP6WIXSzznyicGTZSsdHV1g3sIwZo2LDw0Trdf/gp5cmq8cJhWbpxx
z7W6Q0bSg/YbYJY+TuE76TPfzGRH02c/ne4jwb/GGHcZP6iqIbqbbilsVOOSZa0fiqMDUpQ8UY6x
OkYk2EZg9GTaRUKf1b7X9L4R1U5JE8vKCFbdzPG7I1ZLGERYG0co3yPJN+TMYR0BQcWPcIZg4yiH
46K/19zhAO44crWPrPcyptw52hRd68xcIUcpc8yCo6ODUQ+eQfnQwk3zDBeGFxRl5xncUvR3oP7O
MO7UBJdtftQFcVcRlRBa9QKHBXPU1sqWQJ3m95W8WCis51KihmX2NYsrVrG+VKjL6fSmGe1pQBLA
tOiQTvN0Mq7RqBKRGjeNgVGMkOPz5+w/RC4eYRnfFn2593wTmLdI9vOHFNq9myGf9DjXlTIwhMpt
G2lXGSEmOu7GNcyJ9J7L/wpSlxKbwczFGARj87tqPxPEjeUhlKdId3OGRdPEi4YhgP2jUFneQpxL
T83nbsadmoLzIfdq4mLxcG/rA+ClowVFdZ6uMlSJgbl2qk+yvI2r5Is00lsq4wbMlatRVbssrU8M
9yMkmKXhcaVxpGXfnDJg5O/s1Y3uNak2i/ljDBurw+FYWb86VJkwPs8SMZtu8mkucZQaPy4Xu249
15TqNXAkNWLZRY29EMNEWezj0dwN0pvCDRr3lQdkwstENoDZKcYIxTbM0gevFZ1+3Vj1Acc/O1Yq
1sPYLayLrmw76ZL0H9F6itLGbRboEZEGcHY1bvSKICjyDsQ5TllsGAMVYSukM8idIsVTADGyenMp
K9+G4XeTPAyEybzY9RPLA/VrYnnUGSwVZuwH2U4z6aTWPfhKQ37V139T9dGu17JmtuBlP/DOwPT7
lmYHGZ/F/AJADKwQpSM++0KxCWL5JTb2EYpmz3X4tURIjjk0naa6YVmZpQGNy217SmBcs/KK0kuJ
VUvQkA5dsddGL8qYvZAoDzMUFSMHAeXW75Nx5D+ZdCqRxIr789rtrGzLOi0W9ykOuuhgkPFI0nOR
XsqW30b8T53f+uQvfe0mZyKnJLvp0zD3rnT/WMb32p4h3jd1BS+k+6T5TdcuuwqqN06vRUQIP6Ce
Z5G+x56MqIdLyn5m0yOnSM61Lm+BLphKu5tne1bfCj6b5adUjqgceYO4GITRJi282fyY1l0VEW2F
QXXk+RWFQKDFXONjxpXxaORXmV13xzqQSKInp7yxA1W7yFmwIB2uDpAD6uIT/a2S9/gyTV46AN61
+iM3McqbQLkYCMJdkXzB67XFNhDEjdF/mtmpKF4xctk9PTkUiSyZhy8EAL3TiIu3xI+w/kynX+QH
kd6NmPZ5DhAwtJy3RF1GXQhqrpt1fREHT5J2MeGRTll9FHQnzv5CXHJJMNe/9RLM6VZWXzWuwMlI
KQKm0zz9K9GYtexS5ttGtRw9+4qwcXTlZLPg2VuzQJfqUQq9vN2TPeAu+aQlwAxu8XxOX9KCAX11
Wusw44U0uHYI56TbKkVAulS3vjoWWUl+KCnEXj41pqtqPFLNxRB3TmrNwR7nEXcvKtg0xEYTcS8m
N5K+eR9jHD4bxjUf/nV174tGFhjcWZf4hG0LY7aP6Oxie0AoOOTKW2cZ/GGXnkqNjKQcXaKOuqD2
Tsd43jXNUbyr09/TyUzk6cMKPe4szXwCINXnFH2R3GzZKsit6OdEP+aif9TgI9T03Yj8vNXwWUVe
l6uuohHRYG7mN2HPSuoOsHOMkf6k8k8a+Q3Dgs7GTa7UR6W468YSAAcHPaUS4/rFEBzIS+qZWEHM
Iqax0nJpwwA8z9umPdCUZlB6Ic4ISsDPJBye8PzImnzF4sqCBBByR6wlPeVJhfgbJ+dKYsOoFYFJ
OTyvMUSmylui9ZCUrT8tIcXzq/CX8kGLDUbz8iNSzbuSfBITs/FZ7a1+8PuYZfsy0fdkbBZ8pCHX
etzu/KZdZVE3plRuE5rQMPW5WX6QEMwIq/fpm2BRxCfYyaxsuuddCZcVEM3fbCicYer9eF5eFiUn
Jg+hquMJbvXOWRhE41B1q+amNyYnMrNLJO+xhnG6YH4QXzBggRkhuxrXTiJY7mJ+teo9YuhmA8g/
DFcuETsGJaLvwA15g+hTCASn2hLq2cWEVxUacokpBtpY+KF0y5P4ie5mTwr1lQARthz2r7zSG3mn
trzlCp1ff+XnkXUslUCNT5a07eEOsV7izzoDfZpRxyzNZQNI90xO+VJnr0Jui0XOZL4z5NBe02C0
NpHRuEW0XgXzKonrl4otoVuPhnUO41ukQNOZF46bbdLtSL1z9f6ckvdielSVD5Rx5SIuyydr+lVo
Sjej2dYG+osEFmPhXVreJWSEdch2YlM9KhL+62x9YPfHI//ban+RNtkE4gCVB5lg+aoabxRc6VmW
ns2IQUHiXUm+emamazg8B+YGFZ5alE7es08KDdFVetIF6ps8TnY3IoeQSB0xsXc4kJv9VH1lxduC
kluIZ0HeRNxFsuocIeU8M+QANex2EPBFLdvUDC81D+cz4hmScRBrLiL453taps2CcQqceYr/KZzN
oNVfO4pcGoWz1Gy8hJBkx2Wx/2G5vFVm8x4Zmq1Z51GFIort3KS2RQ/B9rD2EpdHiBBWcedcuMWU
WRYUSeg26MQAaByWo64yDH5etB4ThVOLqgOdpeRb1FrL1UA91bPm1uZ46jgpDPFuCN9m0WM54fJh
krAsUQWEFEDslXWPIxSXarnPMKz0UHCVMQuI8WwjNOUG+UDo9CBZLr2AYvSRqvx1Hb/d+E1qDzWW
/lWHVZ7Bc6YxwBDlfQFbkCXWRppfrflmcnXpevDu2Y6RyoVFAeVK2lSsYZuQoZvkQrsFKbIpjfFY
tW8dgcNkiwGZ0AcnFPOC+BwtkQPpqOxm9mGMkaA46L3iUUk2GqATA0AImlilfNfyR6FuLahgU/Rp
Toc22XJgsO0l1z/zvz/HfxykbMNI7ee6E+cz13yDK3jVCRfaJzYVf01WUwWaZu+QynS77Lt9b3RH
uTSuURudall/xIkmI0Z0qSPGhGyw61znsncNIfGVGFXcIGcLZMKwaVC6EN/ECmhWqMxMIkO7qG6d
M54ZipzaaOyneWDWMtbfuI82yxC9EAX8wA3bIIUY79EzY4LrASjAGgbzogOIm9RA0IrdXCGISoUa
aKhnid568ardorLwdfLxUqtz9hOHRpa4Wh2jvjioRDfUt0QnbilVDUvOZtlJz2TZ2hCPUjBVCUTr
CD7yOA69CE+XlDbRb0gvdH0stpFAkRVF9guCrKfQtsxzHVvdhiQWX3/c3p7Rtp9V9hTluxWBaPKr
VPyTUNEGab6nc7l5ztnhIu7SObp0dXoVSVVV8IptMFsluQZ2RCbDWydj+7DwpYwoP5hXVVb5+jVN
k6uaAgWBAulpzYARYJICGh0vLVAEX0LwNg0GD1WxLpTcMIyY9TVMCzyQhcJWSC9IgJDOzOT8Va7w
4hQWWrmsWBQWxeNrjG7mqeUMQ2/FS6UtFfJBxePV5pzfw9oUXi10myiS7x11gcTzzEeZEMaarVsi
TV9DWX7lDSa+KEzPVZa/JiG3g17sLlrDOR4q1Y5agG8KJkCDcO2tJOKZPMEy7NOedtbIqj/MVPnT
etht6fANXohsfiL/Nfl61trKIhDOSJQ3PxJDayugWsD54i0uf2uoR1VLedPCtqWQ5e8I1ctZ4umB
y9IXV5Nsx/hWh8UJ681vqhrqbpw5nHT4SmGszk4vsztODLXBOZz+1gBRReK0uKtvdSL+C6vkshoW
DZTGDjbOCeefC6zxHxCgM7U8eHb7Kxf1Fm25hi4+IenhvsK4Jqp4/EbTx2Sxb8pQA87DCgrf5rP5
CXtXCGzTGsRgnNe3urG+1edaOF/QSVBIimYTt7QtApB7mSXUAbHR0GdBY3R09daovNOKTp0ZBBmF
OWQGJoNmK2V/ErRkCuJp3a9FfTJShT3n0znQJ9kWGwBYELN7GCsnU6xgN5+13QJ9zJMs+I5wNd7S
VfMp8PTq2jhB2tnKgvWKtW+rC89mKxYVKV/RSJYIWA7cdZL6PW3Tty5CvBek7iOJ5w3MudM6cWrV
0nNlor3rJUUUQ0Z8ghFaP2iLDF1T9mD8/kk4DceZ3C1mDC/POsWRtCjAIJ7Yo8VdKEvLP7CEW6O2
Aizhf2WqXmp1uOPaYIaP5qtUkRiDsIQCoJNA7IjMWuURBDT7S/m8YDLzZl7mPNz3SDY90KujrTI7
O0IiP7IewB+oTnrGsbQ5ajd/JZ36Gi3lXVDDR1t33a5Jh726rh9h3+7GqA/MQvap4ADQtz4F/zCQ
E/NzVM3aLhfAAS30Gasmfqtp/ji2e2L6XlukP1AXD/GEr4kVWgp4zpLrL9Km7JtU8a9BVXPSCIlP
zvHtaXpsoZQJzGXQlmzwYW+stBlju+nA++2VtfRvmgpfRjncuoV4b9+azZvQqfS9gryigaTz11h6
L1tphyVAO5rZQHYGB4bT6dWDf6dTSgqaf4KuMISSWyjlHVTZY9GbfbwKj65ZH2zOL/jsKzdc1mCe
MU+WuCntqJrf8rK7SMbKnYbzmbDxb8/AYpvsW5Ro3tYS9LoSrjAzBAoEQIPe7pLkmqQ95rA+pDEp
fcddRDNmL9/YlIJw6S6k/Q/TJD8WWff1HAouvNraiPZ6On5nHbdroK7svodHO+vuwGUFgjFm41nc
S6qc2EYhbGP4tZCAWlcz+OcLgkOFyWauerDAXLawh3upZe3lkbpLXfjXrCBtNSbgoh/5VyzME3Fl
w8LeF8qk24mJ4oTcbHj6qN6sdCxdHC6IO3N3V5+w2pBICm+F+ioZ80bhRVMlNfMOye5llFeag8Zj
N2ovg4z1oh1ByOJ0SRwK0fZdhA23oN5H0eM9KS0CKML3GvGVb2TrMlmm7NOBW7tpGt3J271D/Hjv
reZ9kHixTOw8hc7A5l9MuyFGlsm0jUb7LiYPiusJStr8Q9wF+qKjCv1FLuq3IX+eTL26o1z3jHWe
DIAVqCoPcpjxkxiYM/Iwuoeo8Wy+rJ92xPkhZ19mzw1nrr+KKLkLprEre/OozyF3Rak3Ubv4CItR
+aVb+IP3FLo2SiWLmt5XDEb5yPDGuv2W0DL6qCRoUWwX9qeVJm5xkr4ofbo8y7D3ZlMv/ir8QIFC
ciBjLrGDQY1DD7aJ3m67MiWFeQhBVKTzVWZI71TjMJAuTnn1ChRpQIfatkKxMXVgk02Imgc1JFEd
MkvQmkU3LutdSJ5QS5SfuelSP4wX9ykewkak/pf5dUCPT+CzKsMPXmxfqOMQtksORKS0TklTXvXF
4sps/ArVQzNNO+ISnayhVxuGT7jASSBCzflPiO13ZbgUYPIDJfDFXMBT/Ycb2E2SNpgz9iUlz09U
kr7RZvb5R8xUJ/ILbxYbFTMC3dSYx0Sj9gpeWcMeOX3UgoLah+Up6FXoXMoQ3fT1GSIaAt6Uk6Pj
6DXEwpW4HEdoLBELFRteG8armxRr27lt923pmw3dlenqwwB1oRsitbBBk+/QpXlpfgjGP0hpbm8p
l3RVXhQBkVeX/WjVA2NoHMhw34YpuUaT72q1YCPYXcqBEBW5Wwuha+UfrHMiU+oYQBZ+KMXfWhl2
r3wgrl/N6VUuiXavDCcDxyDqLJ54v9c7jjlq8IRQ8WIzf0snH6QXEMMFmZ0XdIpySrO4nKLns7sG
IubQVFcvl5RzAZ5mL5kYKDjHRjojGWuNhb2j/CetfzVQIoR0vDSL/jWLJz0dnHJ4ryrJXvXHmoLF
/BQUXyhZeBb1YWpmcsYyhLMqCHHzRDz2qVwgN+NWm16GQdqLLeMwVwBo2Y4gIkAmDTbh7gh/FVFE
80OjPY5M32JYnSQ1wVdRcoVsSlob4re8gDfSKAY+y3z9WvIFi2ZyXlXMv5H1CkbiO0G4Fod2Dxj3
JU/gGkTddVTkXS/zkmXvKpan3ozYdSfOQqGy3RvqQSDUWwJnS2s6D9QNwDbd1F2Zd0I+kFe13CpC
sVQLgObzZzF/UhvlpWwmZ/1faPjDwGkXZ0GN5X3oyHIn8Bji3E2A6HSVuelC5FTKzAtIe4mJabs+
Gz2McEHf4/oMcFUHw8CpyYdWTYVP+7M7Ygbknbmt+UH7KLsaUXwKZ+xiUuom4/iPCmy8Egp7akO7
RLniqp0aQITYkfmEs3uF2YonDA62RfFsVgZVMmzJwHiliNSwTOaDLurjXKp4E80zz+k2MhOZoTC8
YuJ/qlZOlV8SKFlWnl56a/qKEB3C9GbiQmDTgtfrl09QZy4a8iOJshNVmA91udfpS1Z8h+pnSbyg
R0aaEHviEjvQlB0qiqtjSr+zjOdFGr64e/qMuHtxPsbZ6wJRv2Ajbk95vQnLdqfo4BCbc2u+LvlN
hmVaFxdxVNwl0hl8s0Biz5LhR4hNfaNV2lVjMcFYmY9Hq/3hdeKmsYUNTzkk6U80v7VDfx9q8Wq1
z4tkCE3t0Y7JPpMuuYVNTTTKL6T+M4zXJY435qqxmhdx1QrLjmv6DRASKxIiGfRfunpY+yReuPB8
kVPWpm+RDSRvDa9Ryk/KCRCM4w2W5oC5CqZGfEuNapMpaJWrzvybYQXvIeCaAls0/MxE3iGHoZdk
WNYTSXvWbQDBMzhcqG2VeCXwbRHLF2quy3XYjFOJ2oLkqM/XtZfhCfykE0e6Orm55uVzG2BQ/h2N
/EozplsPsUsaKEL7jSO6JuZp08dcNjBVjKxgJPHNQKLArmoL9V9qJltCOqMiemzAEO46D1UFKxKK
Erh/LPOQYQaHpSkpLNjJ+ML1A+Q6zLO7RNumeeeW8a6Pv6x+DziGtxKrKTTvfNqZaenJrMja4tWA
YSVbkmeo2CeklNayoJG+2HvGXCnJvI94hVRmi5AvfxI5vNocyA7eNOABKFWngYZSzNg8avZWOs4M
QEzSByt8/qC3VJAZh419Wj1SGPWdRfEzYPo30+BnHxlGWUJsYMjc87TdDX3ohiYhpESUHfAjfqXP
qpNk0zFasIyp8kZgtFHTXa2pvtK9LNlLSjpMyK8xq/7wS2/PqXnVu9pPx1+r1A6iiParPtT23ZQw
ggYTwBhmXPhJHjA1BEQCPyaEn0XnF6F/8qQqSfgqh4tLZG27Wj+EA/llGs2HRaOh1VbUXemil3E9
rwokLbIR93KEilBV4rijIpQ/uxlOK019ttY327B6HgOLm2RSkMrNP1ljY2m8TPlfOx17mVwe4XWQ
ivV3uBR23LPKiPe94g382DRp/KARl4AXP2VcKRlvQKujfBlaD6klZzZmfMhYiYQ91DZSEVsxd7me
TNGejCzGVeDD2hREZaD3Xhbj1S2lXZtUnMxcUc7z+4idbd2s82aafiEV2aXq5dF+ru8MVIjdnfE9
0kbNhkXyTePENtJEek0drTv06udYBjE2t8Vvr0xHNiRHe1K/uuZbUBx4UePIMcQxXDtF5BN5z4FP
C3SO37X5BCuRfeBwt5AsNfXFVLY4XZeIJISThru0PbYK4vd1mPxp3OratzzvTLZbo19LX72JC5Wo
hYk4bL6okXSq0jNouZG1TVTuE5PsZwSP4qPGjMWejBxEKxMD9vs25ZH+0xfXKj+AG69FABt1Vi9C
ejAEQHhu2KMMSrJfMrCMu6XeUsjAG8oXlQCk9WT6zCdSC7Dhgu0IVE+ORs7GXLgMhJh+MQZVGCwt
Msxr/lmxXSNzFMjTVy2dKAw4zbUrjI7Ck5i217R4qHheDBwqO4mG0xx21Z2nin0u2mHLE/VgQdbW
8zaSjyi64XpQORcGr0jP0DcBJiTDWXz2EUhOvXyF5BXqM99DR2AAFT5i+aDP3+TSYMWwVJk9Qgme
rP/1Dco8hwsKZasFNUR75KJebJ6e2m1Z41PjBxvuWOdsVW72ei9s0zXzlnw655l0jYUXEVhuoj+s
7k3meARRDfdI9hDZgQDUQmUPMLrG4s9SPlvVl+e3WnqP+MqbFl4AEvJQ2PZaeyk0T4VIKgUVTor1
1sBwVDbT7EvyDuVm1LNAS3iPjAh5yo239Y0kubXyCB6K/FOiZ4Pjsr8hB8nznpsTo3UnnRp2AQjf
xUYcgnpf6ETjt7pM9cbgzThR0eXhwtdEQHZViyGEsJOT1luNX3Z/1FlI8eEY+C1JbwcLtHhQDSwY
6DdGgcjTqzn78DBjy2tn1sW7RD4Z8QFeZG3hLPUj0EKZs3RkuDdGeVjao1yBFXlGiinkhA/4yhpR
A/HCbWwYWAe5c+ovw7Fe7IzgYXrv1aOWfEzyi8nzXW1VuDALK8UfHXgjJ9oCqHPic3DS/o6DQCq9
TrVz9ahLr3H/Z3wp+PbJsZo6qOt/JJFjzIfZvaj8VDmi/9oNuy3FQwBmaShHHnmIvtsYHC03hb03
sRWN9ZYv0zuRnazlh0OT68I0ODnLreRXMu8xe832Rj49ye7y50QzcfHdybe0CjTz8CRRcDyNCCHo
NBtT3o8ph/YOwzSObvf/dSlQBDZKeOddbT4Y4UUbDqyXea9y3sNx24kRSdR9o3jlH5dtcp9Kt68N
rq7AxIMcGBwZ7zaoky0DktTuowJ/6XyQECvyEDFrR7stfgCc/0L609U0JQSW6UVJUDQ3oz/JgJOx
W8K2jZzhSc4m8jHg0zOvdbFVp7dl8iTxo9AxL3pEJuInHwkxB8cSVwFeu4Q9w51S3Jr1IJlO/7S7
HTnZs3VfGu+VeaWOTxJ2zeit6ibX+Bsxwx7m7sojXWCIlc5DyYbJq3VfQ16qnaU8wt4YJJ/bEMRX
LdmWAnwoWNnHmJJxyp1Yo8n48U8MospyUSZULnZadgvxD1ftyMXU0Vhe9CzgbM18E5qtCN1v3oT0
RctBqFAVRLeFTSYTv77pxIODCY8tOi/aVsW1Ci5jG1IxBdNk3qW9h+leKRBBAwAVVG0AuOQ+R9vg
Zno+RcyiRN2wEXF2lGgnf/jUnvESp21WH1lpxdQHL6Y9hPrscffClPIeqcelp67lT4QpycWmJz9I
bTmfF6aC/r1UTrJ1Mw3edttwPopgyKbBZ/vuwKJM+V2AryWxIAWCnBEnyYpTrz56+LErWD4xVg6A
bzf9uu4hfjlaus37TQejMcRt37OIzETNzSXllMrDl94Nm7Ci5SARb4q4UKBTeEiEx6qnKIiI82Gq
zRs3o+eRU/9TCyC9ulTvjFhqA2AY7P1Nfj1itD66nqnekqa/oRL8SaVsXlO62pmeGOKwjZ/xi4nL
GekyMx6DfA79QlmwqFbbBWeK9dxRzqk9m9o/k8tYyi1zSUumueNoJb4BYag9d40Jxbumr+mq98Qh
iKBQ+oo+8C8eLk1BvURhT8khFt6eAsdsuuoTU0Dhh5/mO0i9gvBiLWicUHUzXpHCw1L2UvKu8sli
WsY3i2+i2WLiFxWHpDEv3YNZH0X1nxIfjfafKjzKhqG8dHteMstfNP/O5TeGCBD1q2Dj9MQvUvH7
Zd7hirubJ6d1Vg9J9P2JzZhcLF/An9WSScIPsX1Fm+Tesi9NHazO4jcyCl8nwPJa8oKDNyyvMegD
7by+Jj2rYl8uHJiuU42Hzed+E4IB4hdWej3ush+CVxrdxkectFBNK7v29I9ycRD0dUJAf+I++Taw
PeMRfJgIRZKDn6w19i1S5Ot45XvHH4e5qv0MDe7dVy6fKAcldAEQ7c3heR0wwGK49UPw9Wob9XtG
CvYSCSn7fQQ2NtoI+JD2c7ThMiQh7gUK40+6jXGUrHzs/vDLoYAFg4KrweXCoYG4bLb0jC9P/zdA
BvGYvmC7A+nCFXO5FX842Qz01QrMEN92pCybDBNPa3oX/oVHsXTBwE27mllQeOEiI+P4OKQH5qOV
l32HqcUGPwVhL7Wj0/xJoUQA5cPkRwJLuo0kdBR64y71fBpa3sKk6Tfm9/yRv2Kt1R3c118dZrPS
ToNpB+wQOmH5WeCehvGHMtHY+nHZ5o+Bn9n4muIj7WGMLKyfl3WTJxyHmxJjDpsVigdOZMribX6B
DgW/usc0/57+yu2B6ENSbpWKWCyLcH8h8m5Rfefm8kba0eembWjcSl8TgYEpYIuL/qRVlzmwLjCq
Za7L34RJRiLfD8n0ezy0qKgKMxbyzG0efPbiFW8B3LkNsBiQd9uE5vZzdtddfl/Wm7WR/8gMN3+k
FNYV1uOuP2OPxiw0kWa9cEHAeCu9lJ8h15TU4+awLb8jpup/8Qs2B9qmtWP0D2NMjD7EP2R2TYx1
rBcvmDYW8QLejQxvbYdnC077z3wyOG1zsCQ2LzYg6UynivLW7nrdWbmMG3s8HDLWFVA4kr3cSSKM
2iXdYzuUcNwhLcRbObNxGxJJx2A0gTwFGnDgy9tp0M3uRu2ZyWubkIjbx/l1HU7FZK+v/3F0HrvN
I2kUfSICzCxulbNkS5Ytbwinn5ksspifvo96MZgBetq2Aqu+cO+59Tf/FSJzqu/OMKeklnezX6sL
mIh8ZSLtdte92nes2uepfS5ZRc1JLwoZBFMWl7MnLvbVRvq2blb5yd+wuEYczAOiaTP8beiD9u6y
Ic55zoTGXSqIBf3M+1Df3h9bRRbf1/8DvVecajmobYQ2JNMY6Nc3SfXWvUAPNMoVgzFY9lG69DmP
X9m1x+PZ/8n8r/Q17c7PFPB8RjQB5hdYqnMmR/+44SmriiWb38LbUTlUnwyg/e/MmOcMzsMdNlVG
krPpA8+TFv6r4pUcd9qqug/PdhHp/8zeD8M67C6tgx59Hm3ybBWro+KnhVv3xP5w9GMkEPsSjem2
/I015GnzFLHpjRta3OJbsc9/zY/6myBB3AHmj4uTAaH6W2+sIh71LQNkhdUCGh4rBIL2JpdGeZ5n
5sIznlyDdZ/snfyjAjBtj5xazopMcVjHDQRNDk98bbH4p5tQkpyTsNiXuWwHeSiUWqLiJW+YR/HO
LIoj91REK4shE+Rkv/2VXIY9cnrCGWrvs3MsRmnfGIao7db4cyGt3WXAHpDxLRPtmZsekpS0roQJ
WrP1CpztFy++sSCUxbEgJ27gy/5jqZMl+YSs8pQl6aLO105w0MSV/+GpP70WM7ikQAS/7OIAI2bh
Nj7VJU0bD7dBe7JgCFCYO6Ne0X+RHPCowTpiri+XQjrvPqzWRopve/iXRb8FahTNujo2vID8yyGB
KlnbxklrbpO1gsGqsa58suKZ/tg7AJVHaADUNT/tBkkKfgZOTkR1tA5dykg4f1Zf1d1uwY0Uf6ge
wVndCoTKjfgH6YecyXSdNtbCD4A84H3paSS7H2jegAWDdVTTzFJ3J3uBNW9C+zTSO3X+PVOgZUVz
l+4iPme8ftocspdvwrTYpj9LTlDCzVuEOqvH45Ax4wbyo6yNPmyGGrMXKgvNoFNcP4GVBJSEFqD9
8cTqqeZO5R/bqAqzgVOMfs67dMXOnoC/wg1u9U1BmwoYDgF6RiJkfUu66TQ8UdhKfkRGdiBVsKOR
MZ3yWpNFm5ck/NlIfYH7GayGLZtBvp8vM/czA0IcInfvAMpOip8aJythvNjDodG1uzKpWvv4GJvm
PLD3IBtYAqgNTBaa93wfmHyxu8nY4oFfDN2Eh7bBmgP8pU/gMQseK1LEAsRtXHLtoWGgSdoeJWN2
TF17NzXaa6VqlHYcNThHFlWQIHLXZcu/6z5s3JS+pHZj4+5CJ5xFFhtGShREXWsM9TpAn+kTrMoT
Oe1su86EnD05J6sslxG6La+prgkdXanp8xE0g92JjWjISICJCbqKWRXqJ4giOtafiJUdCvOa89Z0
z+34bXOTaAlqOohzno4+Dw+rjg3MI7mnZczLhJRSh42G1VJ/e33+4YTWqoiKjWH8tjW/VrNdtM/9
rxIUL4lG2dT472HycEMKaBlvZO8eNR/tBl8omUw7v7ezZeRrtzJWN+J77rCk5yFGXGwrPGSsSkuN
izQAGBE1GMMaA6N/htcYaXlR6RhnwfCIX0T1TC+f2sTYONZljKWDB01X6zqvd6FfLR0Twkhq7Rv4
6rqGyI7nsm4cRD8jg7bil6QZHD/MdEWw6tt4LhIW7rTt4Fov4BdsKEHVDdbCtiaOg5M0x8Dgw0zp
pp3QxE5MyU63hjfbhMIX2McmUFvfyjauJzf+YAKTNE5DoRYT2GgCdvGVIY7B9QBW9gNB4QLiI6UD
97ys7lMwrobUYKtEF47ElCWLAXxppOvyrKtLrheIlFQ0dG3+QTX5T9gds/Q98+tZ376GOQIcmR4g
54HkZoYNjJxdrtmfSptqKrbZmaEnjGNb46QMh7VjGQjYLQu0gU2/E0XJ2ZGRsU2h1c9Gs7vnQbPI
mCn7+vDStTgR64ECDE7/oNDPYdho4UDwU/3zM7zFRHQvxD03/zgFVir0FmnETjVnFfyOWWYummJn
tfmGxfsMNOV7jFLHIqglLelexlM4vlTmSxJqgBIRDU5uy7NssI7EGE6u3wkVBdWdLKFsn3zmikkF
+huLQds6NMpk6fC0SNIlBkVUpwCRNMsrdO7448nBJKZqZqhw7XX1ezDkO90Y9/LpFHBCpsu9b+LI
cgVOquKtLfwfEle2cZaus+zT5fUqx1hbPKpZwZTFXWl4nfrMgGhO0Eujo+wpUPa0z7lZYxxkTCad
M7gEuyr5Exuaj8t2Wlth7MzBdnzmTGPWGGfNVZ32Wy+3X8GBKFqFnS330AkcWkEBRKLHlKcxz2rC
DnuNtvfzFl/ghFi8+1WJ+6IsQmubdqkoGTVItUGtUF+IZQT7fiZMTqaWmGqYv9UuoK0SsXc0Ym2b
KftoN/ExCPNjz/vt3YOwObKVY8qNMIpXye7k3CT2zTPbO3DFtyEhe9v7ymLmQjLjEhOzp0tjIsCg
4C1jU+lipST+6Kep81d/8t/tPPgro34lK/QhSN53aFkvINMhHsmbATWvhhXjwTc00CJXJurySc11
w1pWrXsamfuiMKeKQAOHXYxeHcml8aszKR8ClDPOD6yWuqfRZtPiMH7Ucg9drb+Xzo2GbxlIntBm
hDJqdBg3OwdMus0O0S0Y59cLE80wWV3nfszXpgfovbfhF0SH0KTaI9Bnodx83bnRtQcPgzzi7ubJ
lqzg35TOLRmJgORj0zpm1orpGijnj8IXm05MrzUK+cxDI4zxldSws8nWs2a6rMgRGaPyWhhYfMET
aSMRItFVk8MPX5NdZtBnFeDX1Ium+oY6OT1rGhxVFi4CFFqJKXiMZjVWA4P9p+DQGIcbQWvLFlFo
UK5HM2ZQba4IgqUWtyi1fM4aDTcAZjG/P4EpWVdCW6cYfoYmmLUlJX1KooqNs41aLrrHWBGdct/G
D7dlSZo/fGyPrjzmw5cuTkP/reUH0od5ooxNhtkGPvC6oHNGo7eRgqEGuxQkjnOb1ZboylXUubvE
fod6NUakc5klfhTeanRONIAh0njwVLMo1GjOOSnI9kUOR5nEjRgL/OsYEgKuHOG8uwwTuN92WVlv
uP0Wlbw4uVzgHFwU/Yh4LsD6jl471fcuk50UXENqpt9JiwRdtvYL+NPnA7HsYSm6jr8eI2sROg3B
9gJum4xfiY0E9IrVflZSYw2Af6IJysCAp05SfRs5Ntu4Plg4zCBonRxPLaJKnnTek8RHZc+JyLpj
5jNOxHKIKCR9JTVi4UBrHvzipURw4fhPsUkC339YxXq8f5aLwW8KqYdtRt8W7YzgUPhq6QQ74A+X
7ybxrR0l274yySoyp2UXPSftJkt6rt6U1RJXqjse0SIve9Zh6TgSfoaiktghl5yjSN9lLTNVw/N3
iomIq/otKgTY+fouwoTYl+aKohwLz0i116m/5+6Qdcqi8o+xxwnGWqdw2UWX2TUbtb1llMem8t/T
KrlP/bgdumZRG8lZMiDvkv7oMvdzdFg3LQhSzNrplL15hvjuYkpz0bwJyDUmbUSPTjOzor3w5Eso
81citbYe81I36XdZkG6LgUsrauap2TiLHGGCMt11EnAOiorqW4ktspOdauQiZVnGXwF/3CPnZEE8
7h067z6JM2Tg3SYmu1HnfBmLdhuxssVQcQAsAEbLu7hm/3DgvOAQ7Y+sKJ5ysSANHq4mUQ+n2d7t
TFY8Yb4jAZVKK23veYIWG39jBb2+RnkI4w/B/CN8jtSl+pNUeT7jtP9XHiP+g2jTRcE8bIwtJAPo
mAzwUgC6KC7cxNxNT3rFVF4z70cpPtMUZAGtU9h86ej50/Z3Cnl6J74giChw3Y3+o6ZffEY4jxUb
9xJdKITn6KaeVr8Jag18HcQ8K2KocdbCdGiY/bGINweG/UyOCSXhxzIFcuW6JXAq6Icv1coZGsF1
1JCExTtoN9FWI/l7LjpFvHZOa4Nuyq8oIO2TeEoTLqju5mMlH0HA2E3Ax8RhGFvbXLkLW/6lxnfO
RMfAaALKgYM0JdvGNQGqYkNg4NJFzk64/IVRR0XDOFEsXKe2iWFILhmM/K+81vnyD7F/kZ37MxmR
fMvQat3HVBovNbqdS1zm49wau2FVjaM65SQzLqhCbBRbPULRqrdPyvHYSHZe+C4CD2W71/qfFow4
JhUTNG8DdVjvmoQO8A0DAfPUomgYRxGdRMh6U6O3d04tPZLDUSy+5iVvRA3vfzvI+L0TtO8wXGho
szhcm8o8O3ifl7k7uZsMrusp0ezuE7kXy/ymZoKeTObRbJgLWUFZ7LqIa8FTfkgLa9O2h0PH9Fft
hxLRozO9FFF4j1wSzsbafYcXbSx5b7hYLFIvUOv6APPN9q0HY4w0HODVciqJjnNS010ahBRdvYnT
wVcqO2SjY616Vz6z1z0BkCiCx4jUazxWnn6fZPJpupxnQ6OcWzcO04JYM3dnDQSi5cre2FlITUcj
uWIWHLBE8Ua2Dx1XtW/FTOKs2gqxPgXuISKs6xSDRyRABnmkHZIxkwxjcNC94SfxKougjCdAVSTh
e9u5LMK1qaBTYzDUQe/iTlONs/FJV5yppnUxDVVyGRh5P7fgIGKehwdWRIO7JqQ050C1DPfmpQE+
Q8dtmcoVOs4jOfxzXNaEGrDRdQ3Y6owPXcOZZ3iQXIkqwpDeXuH/IJrKtZq5BQJUf12HRrfT0pAT
VrPTNYJB+QaWOrvUU4q7Hak108jMtoOLT/DzXE4qWNuxP4AoGQJ8c5nKF5lX86SUAfy02n9LA/zz
FTvxZVrFvAdJV1GxDNiulCWISXAABWWqqV8Ms58qpGmYra1AlCd/iONuZTfcxQhwMYuMlEMYiTtO
msBYGtPALIhPf8frslcBRR/3TPjFL8DZC7h47nA1LdM4/lZNygBIgE4jx2EftsgBYiTBj1R1/ELJ
v0jXLB9VYKWw7ZuKZL7G4gsXZZtcdyF4t1ZH8g0+lEmO/ZUDgPlImFdnvso9OVAdrBzImzOlNx9Y
yKuZIM5rqQvZHEZ8vayzXKaCuknZHUlEa7VVnxvuvmWgnvq5Ovmxs8j7ThIDjobuyuvIMY+SlfZe
jnG5s8DEQ6A0tW3RQ9vKOnJ2O8ClCMg6fQ29ncksCMvx4TepuhVa7OzJmgLrxS3JCxwtTr8B2yzR
G9Zak86wb1Mknc6Q5T8iV9mZNO5gj2Qfi72txmSFUAN5Ogk/jyB0GDxWEE8/fI0vidMLxQAxLpHL
CROT0ITFJcbp8J43lbFqY/bTY9thTC5TrujRprs2Ul6qXvefQ4BNdILY++ZGUTgXpCXvifxea6Nz
xFd7aK3BWovJe7ZSYf4Tmxom8Fh99gk9lBt34yy2fEggIf/fLBp9vg2oBmjFZkFYp7Om7orTCPJx
1iftY7DigwsflhOlRTFD/OMBPBbO95gFVo4lADs0oLC2v7TK49nhUMSlpRX/2pENDRkFOO5E6xw7
krm3fAA72Jz7lDmUWZFw6XpXcPGwgcM3F49enwCx7iTsiaeenDjSK0KVzzDTfwbpXi3p3fsgO9ZT
C8Nbz8K1zWjgN5dx/lLCWMVYz58/5j2yFhX4c6L83LnlW7eUNPWFB853BogxmktUJYugMB9B7PcQ
F+gA8tBo5rLNH1bofQQQbjKvjLBjOgPitWdoBmCJWVAXTKitno+3E0qbRW679qMWEWmVuGczj8Sx
EDjWvaJ/9fRRgyKH+Ksz8KGLluqpT1HFpGQ+8cuGWWWwa22t+AG9+B9RAznT1pqNeVROtOd2uPIN
QCW2Ax2OGn6aE0DwNCCx0XQtb0m0bL1SeFqW1Zh4x8pnK8WTos9Jloo2TtPAgvK698bo1LqLKC06
Uh/3VVx+wZNQBBEW0PtBP2N+z74S0ytndaPQYRV8a5TOR5vpfMg+oVA16Di3PnRVqONPKyoUFd4Z
Ctq0H2yNOwvk39rqRgfEjoPJty//pn5qZhzZV7z8znrq2+ww9Iz1JzgeG+ZFBF3TrBmBUS2McTK/
Oq/wuUMHyDpRGDDVn0D8BFAhYpJt5qS/G4upQ4WaCqdgHhW5DK+ySvtORuvbKsS46tL2GEzONc+m
pSzdW47k/1JhMtoYeoeF3vH75eQ0yHAnsWGhKHbo2riGw2ijlWgDbaC0TLgdH2iLZd6yOigJAhDl
YWyML9OIltgySma7PuTLsPtqycWelSYYj7ApXiUzN4vuYUYR11E5maCTnAZumo7URifpe9sULIet
Z9pPGIZ8QeENzDsto0/I+g0T0J/Ap6Ox+vKgmdqvbtc3DCMNsjqiORiuFCs9D18ih8MgGAak4aF4
BApr4jRELXtFREcAtkMy0wTsMRIXURs5F3waoKWNJ4CDNSuepWHm2nAAAZB+6j0ZxBr0C+EwlUKk
WQCaqWM6BwONLYDkiy+pa+28vRC5IWauQf5fI5ovhVJ/0TTDm+fr4QYUUz6HspbgmkZKy44YSdKI
+btM8LSTTfSDlN0HrRSQyyGrYQHGf497mMEXRAo0nElZnzLn6f+Leuh4ThfP0Ief03Ik3MNoLr5D
+49oirFS777rbkdNJAeOHu+fxKoxz/LcWXMN1YCqm1tqgcnKR0+fo+/Eh9+FPD4CrRY6dhT+CYwm
+Twbxj7F1SLt5Lcl7BsRBmE6WjWVGxxGz740/dYnM//SJ/UZN5y7TolTADx7vClEvyfNj5NOFgig
BZ9F1+W0btI+JOyT970HSgeR7VvMLj90DY2OpNLOGmAVvkPekwI8JMlem8Ry0sUlGbq/Oh7uVu0x
4ihYLsbliXLKYps9vTqu9tnzUM5TY/hnRs6B6L9DAXI7Low/1JH6LVIawiGJ2MhuWXVyJnyXXWGs
M+IcIFoQEekynJmP/Op/UpoaHTRuglxzXqwk2rk64/tAe7oFmpepK3n88pAETEnGlp0koL4b0lHG
4ezViJ76tmF77k4Pq6Y91pE+swH1X1os1ZDXnZp180DzP44o0UyPEbU9fDouq6SIVOGOvCtGklQg
vThM0OlRYiJz0K3uXCTEQ6SoTYhZefcwnG66Tv/NquiD36+jCofO2VbuVnPMuxsoyaLFN5e2q72j
cciO9oBe3hq9J65osrhC4S50HC/gUJK3sA/pd4bXCLN/HIRXX295aZz0sT34xDg69O1O5Zd3kh/T
jW2n6TIPpnEnoFG82KpyLn7SjmcnpaGr9GEHQB5qqPfPsBoCAyp4NNAWWPzAY2r+XLcgZcUo64Ul
RpYqTZuDc40bGtsgOGpCih0tr7dSOiLb3u6bufl0EyLCxJQ+RX1xcrWOyuBp0nM6iT3Q3LXEClqu
fC8iHw2aUzwiKwtXRtbUy9ZjnQTeKHvx+1juCQYb59RSc/IHaTg4ux2PHT3fZGfljnx+bRGzwVYU
nzJKP3XXJ6kuM+UiLlm7FmQMCl1BitJ1j8wnAVgsjZ7Fa/jhUMdXmv47KjaqsEtYJ+UDfJdnphF3
dOGtsyhc5eXJ9ADJIilr+PJ5wzt0uoNr8u1DANz4JdeZ2MdjtcVhMy6baDyrtNwZdJO2lbC55miK
c/fQNPXNxUKhxN232q9x0s4h4pFusBAXDhdnGteZQ5LvWOKnmJLPLp5YXZdr5RWnJxW4dwiTqFNK
LHuUa2XAhzITiCHD/zydc19Obx23P38IxQ66aUhKlP35WK26JPq0onQHcfAWqrPEkqz0FWlNi7BS
OKmMedvsBuQEk0PAb8RGEACDMpfjwMzdaP4EIjlLfxlAcZTBLyFmsA1fuxHZG7M8mB7Qu5dG/psA
8fM9MF/1o5DXtCn2BdmOtveA6jQPDPeidxQZwx/bvFMf/RssFtyjXFBfrttczTWv3KOrPvrmsWF3
XIiVxuTMCPM1FS6ree9Qtvhk7hB6kBviOFo4zXduraVcUxWeovzO3j+xw0/T+Wntr4ZIv8z6BEk6
h5PPWJ6YNS19T8CiaS39eT8sCG77NpihBCx7xsK71HQDVkbfslSdNR8IvU6tjVT32iETMNBXKSta
F/HPgGxcby9+tjdp7jLkkIQF0ZtnbwNYFbuyTwU8pTK3DtS+8xxjU4NlG37cvHIhXfAocPZtMfXO
BlSQUU91CsJSr2g7dYhFRrt2jE1KF6rRvQeI14Y9IQf8IMKQxTYyt1innxT5c+hcR+OW8pzqssZi
rj1fGjoTuZNgP6b0pFVITYATxfey9ejKEqbG36oNkIy2Bx5zZoZgsq1pGbj2OqiMufWc1Ds2Rs0n
4RaxHwVe5eEQgWMzIXfnbg4hxAHIn1foUUmIY4+AHEr786ZlbeAwWYvumvq7ybLgPfymPrNKGfEV
AZc2XMlB4zXT7VEMpUx4odRjJHo8Cf4FRjlTGQAscOCmO5vldR589dMdM9UemhPDcsR+tnyUZHjW
7C66LNzaZFtNdGbom3I+nrOVBSutr1bSVxDqvgeiIUOS1xKGe567a4pzoM5ez0Ao9WaCZWLCe25m
61i/eME+a3sWEbd+PII8Rv5zDTjfTT/klfdbyQHk5Z9TymtxxN4twV+SGK69g3tepPVJk+CU0Lfo
xQ8R53NycGcJ5DC7bPaTzv3jfGmSasrNVj4pEYPQjpN98WErTOUDlkorrg31aTpi5x+/Qa6vshIl
nf1PD+jXGV128MK7pwwPfg8F6H5KWVjmDKeAJboOFxX7/sB9kImNHiZdW3wBvfbmj8ZCJhGdW/j/
VBO4L+TNH4qIU6mztTKB7eVPN8ms86JV0iQfTS3RLHafqafmmWcsB31VxwcHlRocHcNSaxHz1SaJ
wgRq4bSop2iy47jfTePv0N4tbyctBrChe+yfMxBSEA0XmlnNPprzN1XhqrPbDRsIzh6k5O4P0O1L
k2MW43PS3N98uBFZwBL5apvUytNL3qEZsB9wD2fYIBZ9176SQuXoYBt5aAi2+jA5l6qEl1Hm66na
tv1JYCE0vL/a8ja1nqIlbRFk4bapEV6U2omJwUJntjoh2kVdQaQ0W6gerZ29q4RNMB98YIPuKOBQ
LA+Gbi/DSM0SY1iTUrEFDg9XZFyQLjjrGBHGiCOMTNvbzXuEm6Ef/g1YHYWK7vibV8rSsIJzbthv
ab717GsP298LyciuFVNQh11QuCg7cBPoJ4g9Qc1ASUhV1rMwQShOjVXWDEUT76Vr4HiUx1hdPeBm
Ulwa2a/hks5CweBSAz5XMlVDvuuOv20/wjNBLmXEb3pMFPYUoZgK8F7Uszx4tL0xjwbmg7SWpl6t
UpvJhRfucBaTAQimRGpbAMuvmddiAPG3mHgZRZC/YbnzwvmIzfyoa0/OJJWOQvWkfhx+f8amSdM/
Ar/eNBUUKg6/JPxjc7+xYBKkpto23lsNfiyts8PU38gwIxj8D2GHYXBBFZuKKYZdow2/2P5GeVeT
JjPHCdozoGPmGTpbQBRBcki7fQAv09qTLtPaW1LuUwRB9rnJf/vkoZuXEDmRT9HqHKsO1wxzNcS4
OZYv4EDxyxD8yfjqhL+DIiqwXhQ0W/YnPk8/REvH+JxZvzd+jybiIOsrwyZbkQ9ySZLHaKLBfrOc
Q8Qw2hr5Ju6EwAPCYecN/zyCCCeWDcu2PLXVwYeTBSXNvqH3sdKdFBuDbaS4TsN739/iAFkPHzVx
yz6wPbhEr0340TYf2J5nYXVt++5miVMZ/KHYISNhNo4wSGi0aEfwpdkQfdmU+qeCYMXxu3P5Ue90
BFauwSZZswAYq5sMfp/gLIngLYG7nm6rcZGiKO47qiwK4koT7BmLU4uPrh3X0nA4Ryj6IpQC46fs
76ZBEmv+GqvFQMpwlWyAFfOPyQdxN0XxrUbmkWcFgLWjo6GApTjtd5YgfYVPDpOG1hk7EWoLxx82
I3tnDrD2WYkSTMo3nCZ8G+bL0UC1iuR07yeon1+y4M+AEw3XuNe3drOpxVtfY0VaVM9RC06wi+Zd
TLFCkTXIDd8xvQEogbVo3OnkrfjZm639eNmXjsgmWDZYNZl5Y8pqUq4iesWKKVHan3T9liEgSsWN
QNmFgR/ELFFWMufRq6tv3Osy3UgY1Hr+YQPzTc8GBci4oSAsuK3i8BAP6KmzvcN6emrWcfpjGpt2
+Is8wD05PwmcrhFZjw7BWp6Qe1VxjFQyXpQ+HbUjq21fofgGM7J3Cra2aVdu/AhtZBnX5UL2Kehp
pK5p6G8pclPcKZDOvPY6hAx7Ah3e/v/Ijdgh7pgsmxDFatzoC5vI4ZgBZZbEF6VlSyZv60aczQ51
AopCo+trttA2SALUG8Ah6QUXAxNnPmB0/fbORq6UBJ+R56+lhxC7pl524AKJhKi4BJEN5r8G0Syt
yk6TuBCUA1cQM4wuzj19tnCudPDMBH5Cd3pJRL/qMmMZBvpec5CpRO4mjrOdTi/je/ZlGqNjN3TI
lZEd0LosTPHjTA+SNBiphDugcbcczZRhjGtX6WtyBDcdK8+5gXq37LCSdfGK1GFGp+MShin5SrTt
wdbU870OJUzEe9OELFBMC0CBcw4lUNFqnpdLXXdmYnLJ9IlW/VS++NEXuQX80r+q10+i/vVQCgfM
KyyVCHiBAm/uuIex9gHUZk7ALWPn4lXHkhAb6iOlOhPtuzP5yBCn82C5bzIxDhhoZ2Zbfuk6W1XH
J14MEb/WawQ6p7xtdl9/ROSw62a78HR2Z/1j4NGuzWpFm3XzoZ0wZVpUgwerl7j6vgzWmW0SHDjN
c4B1sbUO4GVl+Z3aiUyVjiF6vckHwo7xU8jqLTflKihwJiENMyEA4EVgN0HJaalzH1QnVbonh1Wa
zuXkom1mBvbaxNdE4z8GLWb9xme4fD4WovlHwDuIhvEVoMHOlHI5cUEFpbd2zGojw35g4WO9W4m7
J/lpUekfIe/bKKqFntQ7e/xHoBshH3OZNy8tT0nomH86ak9Q0YAAU2MBYWcB5mSmI4JD0rNsDahI
xqnFylGW8EfsYO06LigZvDtol/WKq6ZkCdTEB4mCM/dpuulJEV8hnWFQlSacZbK/RuzD7cSYm7bF
hjojaKlZEnND6HTQEQNYLeoxXNet+T4gbtSZzCFQQMeMEFZQQ7Taw8D9i/Jy54YJ1Rw2nDB8y57j
BV9bPBmx3FEb3sB53LknAeTKjvDodOQv2PS1pF2QgkR+3Z7krFlNhIhbu6ca4OVwMhwe0BzYibuK
gn9OimFgevO0eoVEYxUxdsgBSXrBdI2hcJRNu9ERawnr1eZA6Si+ati4eVAv3Ph17NqNqYgFbvIP
PK+MiKmVwAaNivUApx7wdhbxpIL+CP/LD+pTipga/HNPW98g4KY4F1ATOTOWz2q+7hUV252gZWx1
bEM4aqiUBgZ8Nf9eGICv5gtdCH1pJdQ+1oeMYwBPSHZjBzNIvc3yZg2qbx5L/V2XYpng3atAV5A6
NC/6cGUhYCfextz4Zdbw/UcQISBrBgh8K+9kVQD/RrQXUR0cY9c+RE1G7QuCCmELqQskHzwaBKPg
PSxA7joMiYW0yn3pZ6/EWF26UWzKFMCHETCwkC+ZYhgc1WOO7dvUZ6ZJFIGAvTeZJcKgf2nMp94M
ZsN+uPzNIiICX6oSjh+HuC8z8rQopVIFidZ7DSjM/dJmLVusQ7zAoSC4k1YOWaM7HCL739Due1T5
A7vK7OzgZkanxCwVvnq0saI3pUHG7vFCxcfGvqXyaitsJ8/11aZmnSrQ7NXxh99Hl07/kMVfZD0X
cu0xd5FPl+qYl+55FDF4+2XADZvU4cEdsYgqwhays8lfIzJ9DRB1ycQQa156GkN7KcRubP+ZHu6N
8bOwkYUZ1mvRMX13xTol+QbHRvpkpIXjzrLHYx5rkNASXuYzsSD8rTX1ahBgCPPHVt62Y2E38yIk
DhXaknNR77voRQZiUfs2pxXFaym0hIkuQt30N8/jB6CFZYRF0mGUj5jh09TSe1+GL6nvrIHJbZG+
cCV7D7Ot52VOwHpmESWKlq4hvOSDgCDIVAZW0mGfpHLZuvXOlSSVp3tX7QKdZJypea1iiJLMZvR2
G7rcojrzTXdAmgydtayrF7cf6VuAKeOpzgeNZxrXdYP+1XgJMMQVMjkEJRSPOHgEVnA2dOyZIlgM
tbUVerHKm+kV/gPaymSFOHs94AR16Zt8FYAU2TVtS62CNjxDBxpehU7GufpgfYaagI+QJzlGcDJF
by1D58zGW0eQHFkay0x+eUABekr/0Du3lJVZoIHcOpfqvQuWHQB+572HdRywZhm49StkmUH2KNuz
m70r3jjbozcXK5F89v5HDs7QgDaozX0IOlKdbOPcwcWVHlJn55aab4TYQTX8kKnGhvJ9pDBSLe+U
g7cfsT6VVznOk/HLjzGhf9fjzm/NOds0pNfLsfwc1DmGQuKVZBNfQhUiPAW+tTWzYxi8VMaFrDd8
ghCZseKgV4iR5U7aeyLOgfeqMCYog3lday9kgDjLOxs8mXUXLbCLk7WyIK2GoC76yi6dR2jjQIKD
hXSAybBYZtLdkhQW8Bf30zveo/mAERHZpWw2A7Ir3/4Xdm+0dx2jY1Ak4KNQ74l/QJY7wdKDusd6
uLm71PS/EPESzx3F/EtDiEy4Q1U902ixLXCCVFwMDdv6WARYIXljXLELYgmek9IuCQPgtlCs8a7d
2yfkG0V1ulfaT0BaV4jMYUaeKh/3TyFfHO2i0iMb6Fk9bCe9RBv7H0fntds4tgXRLyJA8jC+SiSV
g2VZsv1C2G6bOWd+/SzOwwUuBjPdDhTPPrWrVgHugEKIlL9KdJhyOlxgbnyIbWK8UZLHhDo4CgxB
kKzC2sPejYybPu3Bk2hLBDReT2PvdXTL99dgsijy48UE6hDP8bql3DVY5jWwvLlpOG2DjY5lvm0+
8tBwFuqWMfNXA6ntQ69gSAzsb4jBwnIwkGb1RRtcITq3GyForatZarIVcV+daugy/lr2fH8m4CCu
/ma/YJvU/BzOKhnOlgaxR2WzW3fieQFAqQxup5ZaZzC8ANW3YZtHt0YH6cXyM/xTAtMyiQ0N0b/c
jCYofLgjMV+OcbDpIhNjg/jVyY5m45Ko7V+74CUl/1Ea31rMopaKAAOBrOjlXZD+yBYswrGmnzh2
QsmnnyjbNUGzo6sNt1q3mznXc23Cg069CsMFqVg8J+g6NZ9dYlj8JrKyO8igknKx1xZZMdeuCb1d
iU4wOH+LRptcTUE1x+hl/M5Y+C/rO1ciikFcb10XI9V6MwsJ1qX4uX0QjAbh3wYXR8Rc1PPIS/1n
U3w0afzVJ/Um0U69/rQ06n0iUm7iqqutI03bFF5iScNum/92MvmY/E+GMGlTggSS6cqIs2YReTPB
7YqJkJu2NAYqYABTJxg1Fnw9n0telTaDF+mocCl7R58Yxn8kAKaQvYltnsz8jaJ1QAskTYD8Sjz3
k0YC4plagITYbfniJGPN7eZ/Gtp6ZS2DOt98cUtFDeYDiFJAj0aOQxAK4pC6LUuDmfhP9uTgK5rm
0DYD3L7wECw9o4vWJv51iFZUh3H08g5mys9K/UEl+mECgDdpa4CoGK9eQPWsdO3ZZPpLXVrsdl6E
dh9rFtosKYbk3hrfA4a+ughPJTNpxLvD1wgRAnaahn+G8auUj7j9ZVJMMSUNlByUMkV59jUJOdvK
5Z700Ym/wZSOgi3mWLwaVCQYRL8EtYx+xBRefxkYw0oyBWxAyuy1h2roS7YDYNjPTW8yMPrj3rDD
kx7/JAEwgyWlNx3N+iWTfkq2B4G+yZjEW2aMwQ0McAK4s0wBMD5x5eKl5/1aMiC2TKPdR6Xme2w7
97m/lNKVCoonh/0KgwdTKEEi6BstX0P6CDMZT83S7pKR9JPf48nnxEGllV+b6BO/2mrWTLw03yOV
7jXinAV+Jixdu2FfEdHv4aN9bbvhBPYvtdkbPGX7rBH0UAl3S8yxIJDzeXajmGuyBSWG1mgdLUYl
7mZP1XWKB3zHA36/AZlerGKuHeWIpMggsHgt4+BByNQllmuhhEzZpcMIb+fXzMLHp0EHIGJW1QHZ
9JTg7DqxQs5E1uap8lkTuqWk4SX37yVVjBarTIU/AztfPaYbi1YVjGzI2rtO55ebeW1LYGhEDaHo
ahr+AKMhBH+Fovsb2tqTJHWnBywdJrQRfOU1Pnd812ul/B0CZHr70ywfEicKR/l+1I4CE6lG3DfT
doP6YacfaQhnyzKbddC1Rwzv7EGO7fzeq7+1xUVp+TlQ38AouM4mwv3FrebErgkAxTQ6pVrpNsLn
XyuWX72bmuqlmNOj3vpeOfRuE4hVKR66Wj+p6FyVs7mhA4zhGhcp1WXKFD9Zi7FiGF3s9Z5ejJeZ
bhqdqciMH8o4H83+Y5TnH78mjNXIsAF+E/Oj7j7BCB7U4FsK+MSGB3aCUnmzJIKM+htlwyBrRrcm
/FXg0Cxmqq0L4zSKR1rTNFfcAmQIyfZ3cVa5GrCthgWIHGleAy8zZu4s++04DR8yHwldtkDF/wts
4dLvjOHgO0PEstOGeTN0ymAvxN/ypCvtRxe1jjYV7qjDrAqCtSp1TjUsxcE6vzxWT722KRkg2EXT
oMFHBCbxqSu3FUEBPAwHHACYRnF9gKuNZzJF0ffMFiIj0hlbwdnEK1nFwNv0u4bAFCybV3rQcbyb
xOxqLnZNk39GlQT/gn0VTF/8iMwejUEAQGyqRUQwCpja4UB+gGxCHv+zG1AJo3JRY+kd+tZWitj5
GXZ4nUS8WNAobev/AfN1E38DR5j7HARN+CpVrWwXlydYSZsxI56R5Pkg9tp4Nmy4vFypMm3akC0A
3d+ssR2zC82fuTp7lvaZTa8yqXIKazeK9Yl2vOvZrBTtWSa6mXLHz/iZ4J6W2ChLW/bfOwH5VA2D
55wnD4nK+CBTaIdj4pRyd1p8Qum9tW9KhAOAdXXYftTFv4KoxFgOu6E5mNTccfvDBEUfQAmdqSZF
HBYC0dY4ULC3zRUVYLSxmyFuZFm7S8lWZKX1UzQx4ZP2LioxesnADbsKZ06Bwn5RmnSL65CwM4qB
aJv/JxCG+qSnpS0926F/jEXmmSnEAW6FwPtZEA+4FVnFsDSmzZSf5HgSHW9YpVJJlM7Vr1yoV7si
ldKDo+PqWx2NBZGXZxy2IfCD0dxk1FhhbCNdUj0nrTj0/azyxm7jbScngqqcnOi0SQq37oEGs5m/
YDZ0I7OkoiM8B7KN0hz9a7PpZBXLGo3+OUUu7tGQ7aMSPFOGha6Qz8IcTUzI8l8yl+G2YlGk1vEh
jArM24EPc8y/9wRBeXOY5IzCPxk3tWP3tRdo856uG2or7BPdvljK8MA1Y8AbXkyHqG0hNdf+AWvG
z2QR9VPtGJd68y+RsIcXcDsNtfjGtPnZGJyh1gR1Pq06bH1c3noWy6GNNAh5BlPI3D3ozLimNX2B
uS+4/ZVOFhYHA06OM1LOSdCN4yani6nIrywCOKYrCdfnSMJq4Pzl2q1tJYnth5/RthSP1yAbUBVz
rCRDxa1fzxCoSbLECnTfWrrEDdOlYAb0OIclJ1eie6mwX23U9tKO8LXhvTe4ijT6IRLTwJGUnTRN
PCcAkxQFjnR1TV7bmbtBdLtBGveTLP/J9fgzR+qFDstLZlgHDTJiijih+FTP1v573VE02FkHIThj
NLnF6K9cknr8iGrxqmFcA9RMBq6WscAmeGiwr/tVdNLk8q7ptNZrfL5s+uB4/vMFeYBkMtG0Zxhf
1Mk7fq+71lCCCaRYVXDENSMvGjR+/C4hF58hTX5zwQRfRTPr67zQmb3a4zChjpZ2slV6OmriSX/Y
UlAhD6teSdgZVx84F8lJqU5eVZp6IPDzHsUxoVdQr3wOacIrRpPyCf9ogzzUuRuLfMKnn5vlRoZl
YNvNtrOsL7qy6BnUCLJXe3DLNmZ02m3r7KGgdaZKJOADWtdG4djQWDRJuc06P80wNgreV7rMHQIi
h2KZ1Do1iyevZJEpd/5zNFK3iF4rPtR4TmsMXP07VoY3hXptJbEvENm8UlheJUP2iBb+Io0BcrY3
5eFD5OhbCysBuKPVBHuVrT73cFx7tpsHLTiOxCn/v8OB640NuB+RBpgjjRytkN9n9qTgfTml9REL
Rt2UmtOW9pe/pPkKlGkYnY2rZvkeqxR9PsRmJgx72aQdohAXFftgOj5KF5A2NCWMG1ET/OWCyVut
UKg0+xTK5b9iGonr2Mw85CrJkfX5NRpYIFrLLafK7V9NTX9CzAoY999pWN5RtXxqdOy+DQoi9Kef
fspGdza7iwqxVXTnqrU3ZmwRw9FAjObcRSjkbUwAFEbPchisvaZamZcXBvVpPvcv0PtahQk4S2xC
0hAeRhQdlWeD5K9lI4DwEcOarbqZoKhEkG/EgwxZy38vZyvn+UvcKlQAAEyeb4NBkI23xrQfmTwf
VH6fY8gNx2yyamejezDTgnEMspljPf3UKc9WsGfahn7sJJnaCmoxojZzNS39NZXqj0wOOIMZclFk
cIEzy3pDLimknqh6qdr6S7KjjVpn/7AKP0eZazjnyVdcd56Ye6KY4lNS5csYLodKli0XreGEHHcp
Z05/OZeeVkd3XBdI58HmgCr0/M+uyxd7wpk7oc85UpnL0MiG1+Us4n9eO8heYPiPYcYTTasOtr1X
FR4kIM/pF5bKItSCnO5qQScNP52ZBh3udiz6a44PL9LS1plkW123MSDtvucsFZoFvso3H/hIqX62
9OJDr8gcNYoReFoy/Jg5Ef9x0mEW5Kyag8ja6RpX7ngEV5KroUxWUOePjh5WHH1H8vCgbUuDCJQc
6tZ0VeRUpRBYU+wC8zxg1xqv0sx7CIlYt8aXcob0Z+EFAWCu0lgi8Wnw/Y5GFUJIwzRotCqocA9I
HQUxEJWmu9NKVGF45tHyM8YKsXQcTSrp7Ij7sd4mBuznONzS7ClWU9ehBBbHtvdHN4ywRuRYqYAj
mo5ABRyk4luqRkCXTH2jvNKUmaUTPg4SJmT61oHBy3yuELXRJBLdzeXoH04sjOsIdJC2UCZWJiUF
OMr2OXrkKBH+TNjj+7aODYjTNVP2ZVtBVe4NMhauLnxMUlmKjZJJjhF9z1WZigHZbyILG30y956i
xOiRSqvav80suK0SLYmvBclAVzGleNrrCGZwRcsUQuxojcPDsDveAEFkZ/pPkiRpviFtYUjsPErN
P/AFT5fF8nzO4upbNtjYWTnG7tEimi+bkunJI6mJqahvnda3ijvQKLQve+muGFQBgjBoxWcZ5+p9
LOigL3MR/Waprn4xDWTXcOz7jay1kPY77KdpCFekabhdCkwvYcwPqRMdN3IDiSKXWs1TY9qw+Dj+
RTMiW6kuH99Bt3jTCiDuCh/xPo6HI9G7Q2ZV8cXIG8g0Ci+JqClRIFgREesG9ejbCRJzGth8SWzv
2l7W2QYrhqsSoDzLefSj+zAgykQskFwKviVT8gHzUZppp5zfiQG1DH9TQay7y77yRBLrPM1I1tpD
uxlzVTt0/titLZN5Uo1CdmtN3+ef2owtNxeSCRsIQ9I00CZZxJj0hcJvwaL+fD2ORnuDM1F8VZoI
jr5pLFBGBeAwUaZdp+m4ufWYJrjIr4D8yf1DEZQP9OLWqd1G7nhBhAHhedIykumjF+rafR7zi6RH
qOiRciCM+gYYat1qLckGbqoDFBV1qF5nSznSfatRkEkLUTTCO6m5kRaJxQ+9S70w659pUnGTlySQ
tP6hpLKkAUPXUB6s8R50ptp+b2JICxJL3CU/wyk1A2KLz5Hib9ppAR6UqIBzaAOsgcGUqeMuJ0Af
1PFHuwAWxsFpFeu1IhiiNNNHzo/YGRZKE3Z8goJk5EXIK4SjchWXylpJUUeMOb0oUf/0JSjhXRzt
e5V2zYD+CVCOJvcxMJEZ2NuuJ/5UC5YCouSNzubuxVJHT1WKiz8KIEqYb9k1GbumkJ9kUxhdQq50
op2PvV5hZ9aRDXJ52id8KaOpH1U/3zdG8M0udWJbll2DVrB5LwhQ1sw8Q54RvKm07UxFVJpJrzr2
5tyQ6IQYYI4UOcCvuXTDUrvbUr+b4ukNmX3jmyz/NNOhlhiGRo/yY+rfwsy2hFqutZH+NImgN4G+
+iQyjlRLYFVgVNOMXd/Qd1aXNHyk+0g0d9HGuyStDqIgABmzXJNknL5h0r5klMsO6Cp6hKJuQQHD
uDD35qmNMWC36a/RZlwP5+04thte5Xjikxetkty2GrZdlb7mAzkryAklKDB7ZuOJDTJFLMuQsNa2
bd5bobUrm9QGG5uQlU3MYgYAqKpDYk30vvdmneWeLsfAjiK93gVjfAqAMzFEwceinwBFmO8b+cR0
cuLzST4dsQ2TFtDgwZLL7OXkYjfsrUlDQraRcWNEfklkNh6I50Ij6Axjl/AvUBNquyVxQg3bI62P
CARJ/Bl31XfcTq/9YM/A1HMm3Aj5e4QS6AqyyokvFhajVu0zQ0YgtLkn2xLYYEpwqBlCsNESI9/z
Avs0R+igFULKOmyYhBOV0XBW/c82M+J9VUrQyEubBWeA/KqZGhBun76cakb76btn3fIV4aDiRJqG
1EHZ/ek6S3JqQzN3AM+JeJAy4OKKTCknQJp5VX2RyacHBZ6FjkPWsjugNBaJJ9HL4wKvvo/RcDJF
Pa71IsJVVYY6WIySvccijaPIofZ81gZFMbrBVY/TONVbrx2N26RQ2GNXvmf1tYrkatCzZl5nusuS
SgfMzaVHTQnRqnSA4KSLAnUXTdZF78ctLUr7bpb3dZYRyMuXeuzpYEXp76h189pssYDzj2nooByM
jdiWhdFLhZmONdjwTvRjK2r5pAumw6LsdrFeugoFQOAUUsASMOZr3eR9FNCJjGGsM6dvyZhemmk8
YtwJ8Uyg8DXILGwHsTT34fChqAmG7Phc811eq0CPzzpclzKkBUcMO4VuULbaYunNUy12BKW07nXt
TVT8fMymLB05UyDicwFqhuinSpBewc67QRbekLh0NGvmwzmKr0nNOdsObAmGVG/cmYEc+RV1Lg4x
Cvk6hr645l001NhnBv0eT9mjEy1kLl7ItWLvqWL4TXpaKRtynn7D3xjHv7mSfpCCONeNcpgrxq2o
yjDMTST9OrUlRxlPblF3FHCkyx18Rw/GzeTdsrhXYEzAe9lAgTCWRe0//rZ3PbNeRYugQQpcl+1f
wVqMxq11F+Ku1O2zOtLfo7T8glpCvKvCVDZTX1yisdklsnQALCPv7XH61YS+7VgT06VIr0Iju0MT
b2qTDNgkpZtmUWKlFPI54jDB/l9rjl7bRL0nMA5bPdxhHXWI3uMxi/8Q6nD6mvcwoXdLogIG48Kp
CcZPZex8puDwRdUxrBmwPLuKWLkCuDfIBVv6dturBUGe4mhDY+EiwY+Hz3HQgqQyzJ3aSxvwKF+U
/3wkuH0Ji0Mp86E9iLEndQW9cMayZKr6t6w2z2IhB1bs5ihY/AAjvpnT0htNm718CaxnDr5qjUIP
FgvgxD9bXBWzKe/sDjKb1vYbohA1cm/IlwqcuM0F1Gd0LkawDm25ZgzaIsXC7rLxmOZ+f46Zyf1W
3uc1RoqqIhiHo8W/ZvNUId/FxpYYDAI6iSogKT7U4sVihcsJgZjP6Nqo5DeThpKMhYQBYaHPk02f
SUjHunYxTF13Azv4lZkg0e03bbv0QYXHTKu3IyEeGftqYBuvi+Shz/LvFCgEGJO/tvo1ovDQR92t
HNOrPII1Uix8vfyUPBl/rTynH3pkb3I8r0yL2HXh5YZgdiNoVL8hhaE94pFa4Y8Zql3BSsI2gKTO
zE6p5eV4eUvSMdrEe17O772MXzTXtiX9lnOTPIzYv8+G7gNbsM98hABU0y2I9VUL5UuKZs1OU1yq
TOZWyzU9RaKL6uaLetoFSuEO3ASGNPsoTOzZAjACz9s17fR9NWofQUMBx4wAmU4RHaJs9PPyS5oa
E9Fcgsli74tYgM31w2NYsOLQEi+JGY/ZnCKA47uTVo32m4PH1PEUlnepw70LFqAnqKlon306vFbh
9JpL441bLg9Fod/1yvJqTX2YMcVjElmKgbO57gxnHoUr9cROWr99Uzv93lhi72vTktWkKka46Ow/
Fm8/IUNV12jSJZJm2titAnncKem0kalgsCg5w5yFd7rZpZZGhgVGdMHxVCb2SUqbfdnoDjGpfQit
pcq6PaCl48gdbsQX2C6N88nEn2pTWEmDOX6VKcKnxh4ABDzdKizmLYW3a2BvZ51LqFkaJ7vjpTdK
jZOyiZEVyDc5Dj1DAh5bKLvAZ81dWY5u+TeDphd3ivCip3rpGJgpBkU/KjGT8MRZE2XzVuPz0FIb
N6bmQw0BWM24y+k7ArLlEB9yyNpwX9PXRlB9ECdcc+huer25LUWwZvAbJ0+i7CSNmnWnfyko6fxQ
XB8HuhLwGlbRdTGW12bpDKUMqiXon3rTvvRs32SCCjmUmaIYwTJxi0CH3neI4haY7CEaeMZS4noU
AVAg0u6GGAl9kH/I9nkBvM7MDnhN5du+LFxVQbcZrxHOLB+dZ4YJNAMAr6UFQ21s7BoLfh2AX8fF
UNM1gF49WlHl5qb8i7TEtZW8FQFfaR+psOnGJPolyfesjFyjV0+V3C5JP5pMCtwiiR5+TKB1DBFs
kYvRmAY21Kawb3LRgPolTDpWsJFDWpDsfPga8jy8ZnSpSnHF+TBR7EDuEW8pIdSxnik3sL8qs942
8ujm8/SRWay5Gv4IFlJ8nUOqEkL2q1MYyzspVW99CeVgmAo8sUw7wuTcLiTsGGElVTfy2dAeELwp
pgzC8HPqE5joGVIyfBpHLBXVpYR/UypILPkxYkuY05hSatKLovvXIp03hLsuGnmfFdgKk7gXHtME
Sq005uOxj8DNFHjt0qjOt0CfdrYNf4vWctFgQJXksuXOA4gRt39pFZusM3YK0YZ1DXt6zEkkKn1y
qXnuPEViQdSTbnaUtIv23MX/shDvhN/lwaYZEmmLzohrz0x/4r5/QepjZkxQoish9/QdRQYG7b7d
BinYrdnvmRizhILBXt+VuHycgpD5yuDZWqmC3TWRlwrZuLQYN5Dwq4Tmp4EYAqNxwzC9jBTY20KK
fpJ2y5QrSPSIcpfJJ4nLa/Zoq1MgNrPpE7Bm9Zi90VW/qriFFAz4Q8eGfWHcnicETGbKBVTUYUif
4r+KNTyIGB+Ko1//1OEBjBdB3Z+O+qqmAsnFma3f4IABFLjazYvANEVHnWMR8WqV74So6zDe1OYl
BOuH4FMaO7PZA8DppydVZGV5obmLO+hE0i/9HAcP1OOsscs6hTpnYEnH4qWUMUy/J6qbhj+9dMIZ
UYHtpVrCKs9B/Saly//bSsMbFWK6Ahy95mkiOPIElJWWjLzm0STvkAYh30tYOqmMExOWWnUpXllk
4Y6QU8zRjkRHCuRGqIUBAz+GJ1eE11gggKAmEGgXCq6a1fQyHUinJLzP3+iA1KZdBo4VKom+pZ8j
SDcVm8La6w2Xn3y30wvsuG5VH4dwG//jP2zpYJo2M5lFY12Wb+z8pyUYT2Z2q5cUhXuteYjlfUAa
19wOx4hkh81dYJ39gesEKahzOZKcJnTg/jLo9nSfgqjRi6Np7FJiqfGGmhJ2DWH+sbQKSMQd4tNQ
U39+Z7yMKemz/xnxXe+wIJ+NFlJ7dIa3pLF5Z+1EM1D6ql0EFRRMphhidIdJjkU2vA6V5vYrYDIQ
9110DYBEzN8NnYSsIlQvxUCjOtQWkSLi2zdr5rkjZF0TToI63gyq7xI0Mq5AjX2Zom9F26Bmd/lK
9G6YjXQDu5VxiuvP9qG9KuEllF+oXx+ubKzGNyNd8zHngKm3En75iGPrGOIyY2OUuTMhtxG+gweR
NtPfRzoAsOugFtQZSNUnXK00OVbzqb0Kwg5wX6pnwjuj/02MV3LS67YkdS5q/D5sbfhL7131meU3
xbjIJjvt6GfscM6VJz/m1euYEQ4Wxkc3H51ZQrBb65NLm5PC7pCsXHQDT/U0ipP2M0BRxECt4kpY
V2SiQcBNXAmfOWntEGz4OnmybpoDJ7sN8kYuf6YHaSqOhCzD8cdCigg6UpbT3ttnbdMYCzB6pf3r
TgbHWLHGKaXzXO/yfss6BVSK3Dv89qDkkixniyDw5nl8GuW/BjwpcarRaUzSlvSEeHDGSHfOYBox
n1KpDN6GDGvN6eNyr29yT8K66ow/9ntBIILLs3bCGAQOGd3W/mde+Iz0v8vn8CEgieBB22CmVexV
d/Nxs3yyYqqgqhJObB38+0T7bWsjrlCXgdbIPntpfp2eEe8yemc3Bp5tHAGAy16T7yrZGb/5k5yX
lV3i83Ky8x7EncIfSQ0dTe9/zRvUdc3aQAPK/0KalTkKKFi988vCgtW0TvnAEtw1exJibNFeKXNH
yxpMDmYe5/2Aw+shYVOZHaT+OHRbXHjYTUysloB9PYkSyG8brw9GFj4iFzJeEsx+3LqDG4NhHghH
4sU7hF+UjRgG6C+HRgPmbG3y0lcJ1eIJbgaUEqXMjeSgYlLYWAUe6i7aK/Q5PDVoW2uL1T8ItpfQ
d6JjTWBTPvDAS81XFO65JtchkP11eGR5WLgavn5g2MW+oiu6+pxexn6rR5SCuAurvVuzDsfwy+PB
qCRL25D+eQ3rOtfzA64YBpcYTCVTEyweLBawtuYVXshP+yMIvaUHATBIQlOxAxOquQG3x1IxQbxy
8WYvGO3M7W0nc3ni5rtW8NnmKUPvJEXjtapDjt6QvSlcGzQa5SQonugj4im9tQXfwh4mmG7ijKQe
mBniCAweXMg5tRF8N3JzaYajmrzo06b8gQNKpK2A2YRjudirVBUY2Ehx06zSY7/8zWp5pIy0hH0F
5mhlgaZeHg9puNNEwnaAD31wGL812uf9NY5oPSYehC9pJR1xK+Gi7GMn/8nVg/YJnyxJtqnhKTw9
4ZpoOTbG6LuanfmdPx3M30h4MXLbH/QaYHv1Gz60Rt8Vljdj2v+m6TAd1zMkkL1ebW3tjN8I9YC/
MeFhmZbhm5EeEfFoNFvtCJ65ZHR/5u9Eq4hF4uPVOJE4aqojw8YSYWl2YX/RWp4OQfeLthl76oCr
7whCp4FzDqim5Vov5p0Pii7OoE1plcd2PXya0r8CT2zL64WT+wgIL9MIkS1YZFwGrPxi3UVaM6/d
H/shQOrYSLT0b1B3CvH42v+DqLLRuxcJE+0yfp1LLmw1OQISZc+s2pof9IC5FBNmS2HrqqfzTj6J
6q7wEZa5e11FebWeArsu+zjFlUPOPGxdLznuaqpkeKyyBWaMLLnpho1/ocluaaopti24GtzePoZI
Hv0X2d8a0A4jLkEfjfUxGcds3EvZvtLdMj1OXBZ17Ec8018KyVBzz88n/mRNRrKJaBIoNGqg2T5V
aPr/FBIxXIEiiiYLT6LurdSuAV5UnvRSvun0vI23XOxGxQ27VTbtkXLOUbSN0PaF9qXwutT7qxEf
pugscXK103cjqKHv7q0lkJOWQgOXvhzTd0VCh9UhPw37pTviVYifCnaLtNbZ+5ACzVbKO2Jj9pDf
mCAMPp5wlE/BX0IMCzJ6u+dhKP/AvZTBSfuHJJYjCJLTX2gGK5kwAdMWKtWbhh/qH81G1eBp4R6R
lW4JsrbLOoj7+sR+ZFUi72dOfRue9p8EM725BLZnvvrnhk7c8hg9i8aDbFWwiL3a1jkQK63Dcbri
ISDA0QJnaQ5lu8mrl3kHUT3Rdup8STJHpG8kD+X21sOOeST+rrF4IjfQ3ERJkNWTDj01VBiYQF9m
bvCNtjXtiP3lDLFv3eQpD8U4GGwR4sNyzVK3UfHoYCmDCPkXzSAw1jmBicmjImbm8dI3VXdKuj0b
B0s/5cqxqA/NB6EwDcsYnAL2DAGY9TVogFZ9FMOnbL1i8A/b/cTQ236q77PP8ZS8qva+1LkRHeKO
R/S1hyUTPur+0bzztejljwk1RP7Lrr22vLqBorHpHmpX5yj3MC8nK9KbKLAs9ea3QD8RC0Xwb1l9
qPeCaOEFNyoDkvlF4kV8mf7NpAnnotNfJz3Lbg/MT6136nFOnbiFd3ECASv9S1O+6N/G9Hg8FvCe
RESOSTJQ9/J8gkSxEupZW1qC59sI3rx8atFLhinIgga/75OT4AXb8i1kX4V1iay3+jzBo+FVI5iy
+Nr4qjuCKuwgJ0A5VAgO3/5vNRtrzICafszTQ9XuSqleKQ9ruVWgLx9z84cVICcLDZJjfLTUo6nt
SRxGRYEtHK7vvu5PCi8HLvoJwM/60rGszz0UYzT4yfIwpqudB/w44pExPorqfTT2I4UhsUvzKVZF
MBBCvZNHSjmNenx8CuTCTT6+5eGauQm+RNk7ix9BvVusaqNHAEDAdGxsWkAGJi+EyqD9I7lNKQDL
Tk4nMhJ1su2/evvMxExECk/7QNB2xocIb8bBP5rh8rWJBFyMiJCxo2jXQj+ooC0xiqNVBM1P2Wbb
SN0X2OKnuX8Pifap8W4MDvZM/ArtvX0vUEamS4wnrfti44z+WrNO8UgYL2w2ZR+rW4yeZFkioV6V
ul2V9rp8kBdmXsb3ySoEbPinaX4D7O65ZrV7HW1FrngPJCd9uYNQNfGa46oT/0z1XJaY/p2Uf8io
oh4ZwRvWOcVXE141SP1UVZjTPsWegpEAQfthP0xzXWMZLTikt9ErD1ZP8hZGDqeLSsExs3vUf7bB
N2tNYEfG2WYYnO1XU7mP5Zk0lP5rgn8gELXjbdXPwODko/bHYrbgDggxnNAQq3U+SgZ3xzbbpLcq
9uAdkzpgz8tBo0SbnE84ttnxtco3YLKYx5TFce2NvMskpGYJis0fqNZh5m+4Umprcsj9FOYLeWSV
pEJ7VCicoD1HPU40biwpns1cPohTU9uBIYvhUD8pE3OZ+sVsq5obphUYTMF7Lv3NsgeSn9ZealaK
O9OCGl+U+Kz5fAdUrCAgjpcx+AE0QnVAozw6+2b7R4NhH8s6d2wzpvT2rhL39YFs+sWbHD6ou+et
+GZWidsoyrop78yBwjxU0xmWdoKBWZm+F5EsjuB5A9FaqkRpBy9QJ2/sNkXNLepAaYOAfOC/F0Rz
JjeSHaF4WeQwF0pv9G+tmF0Xt0AwMKSxrNtMH3185wWlhUAdJ0xxPCXdqvBPmf9JqypmG9t00ubc
C1BGbM/eB05cnj3YTjqjGSiV6iRp++lHreGDHRJpPzJzULcaOAAgrFcuEXN7HjknsT3or5pYR/yA
5W9irZQJT/XLmGwL4kSBAhnHKTNHBj5+p7/LGp8ykrKsHBvVYTQPohuKSx+8y8qZ5o5eXChRaBSu
ufknOhXyNXgdDPmI+kZHsFdOt/hAVx1arNs8kZDUxiaUBHw2d5IuAnHKIN5dZLq+MewjiTZOmT9H
tM2iRk4VIYPpxBR+GqOtplBYg6d0bv8aOgOz/lQuWMRX1tuveDrOZX0dpa1Z3pWso1yJwqRhMwxs
k7rSS/KPOtzWTC20xm6Uvl0NYG0XH/NAfbo0g7AoMXXw0s+Fua74qFRmtc6r9phSYGg1dx0Al11/
qfbMeQGVPTs0GD5wT+cv2n8cncdu41YUhp+IAHvZSqRIqhfLlr0hLHvM3jufPp+yCRBgMrEl8t5z
/hp8FUF8UqTCCyXFrsAnTdLZV7pZX+aElu75lqrfhmbaLxJarARUJ9lB7/CTv+zKSILMBmPgrxZg
Pp9fw+RV73ajRHyldFYxSMZYTokp7Qjlw7Oy4PkPCxxp0rvR9H8h4W3ZfFKl73o6UhdsdOwFiy8M
uZ8x9ljQudax7L3QwKZJQ84o25WI3TkW/4Ro4S0LfrK8d6lkdyz65eQqvVbzqVLI3w0MepxKhIqS
DQy20pUPvVZPaj++zcRFrtqkeepZD208X7C58syzald9j+C3gYAS6/x3iCo/LaKM5Vv7SOKUErMo
Y3ug0lfS9S8x1N6Jc2IdTd8nxPQoblS3rWR/IVdmMJFDRwGnOTFGXbPPzJeHPnqHxaSAacRIO8vq
pyKIZ6EMNv3UpTu1n8S10pegIEBtdVX9iP1y6nvCbiyTeqhxVOQNpJ383pPGmCUdGn+KiCADiog+
5IER8jKbrfdqCQ6YI/GzpKsU6VMmRztC6M7COGwExOxak5Mn0rojmooQuF7sdj1PsfZEE0MRNwkD
MFU/Y3TIxYrXLnWwNNXckmRM1flmbsgH3hakyGIRwQScNcVqAmzP8tSLX8Lyvd5tubsIEnECVMuz
eIkMO3iGkrjvXyJdshAgb4FPW79SqUY8UbsiScCYZEAs65Fup7n7TibNWchjkMkwspviu4dZwTuo
nQvxKIw3Y7jrwuconDLBLVLaaC5w97V+isxdNjg9OqhXNo7HslGV92U+l/N1STZxUtlL+9YGfooc
fSKGPP+m7gnR0lbGMEbfJ9ly5TVlDyz1wS8li/x66FVEDLQoQaQI6TlmHUvFDWkniNIeLbD2RHPr
Lodm1U6KtitUn/e4Zyp+/WLuBMukxETt32br1vTXLBm8Qr01wGiTq9Qbfd615nfbfSyCQ+RMLPDl
7gjzjkUnMUViGf5hpmcg8KIeAPffuNfQgyPlEn8sVL6mL5JFxrXZjoSRbZZhbfHvlrIP6Fs1El+v
7RytJ+nQm/qbnr4bFGa0oqT5q/4j+uVaPeCACI/WD3XlCqOrXhBaAsD45AD96QdxO5307XjVxBV7
+1eSrOld32CsnrblO9mLmd9t4o/5ot0qX9qDI54J1bL7T+Ym3mP9k3aeR/BW7vAmmOv6iTLQnomn
oLvSTnfEyD7TA/TOjayeD+reXXFHiLhT/qEpsplZkFacxndDWcsMwGu0RO1f1DoRwx1dSzl9qXb5
B3YCrrtgWlwjl/gi9ZOSS+saHyT1kBNRkOyGpw7stzF/km/lgLFvPdrFNbfpUHCM17RIkuClc5RD
b8fn6pp9jTv2xA2WASe5BW+pp+wQS237d5wvwskE8dzWB7Dgu/pb28qMV4RLcbmmex4JG8Gtba6A
hfbzQdoTlbemqyhe0SAPUOyqVEtNu+IZE8DzBr5svsHgEC0PIBE+82djc8vehLPx2zyo/Ox88R85
xxyP2hrzvY/j56Z5YEgfyQVbHBbqY2cTLLipqi2zF1Y9w6P0aw5u/JgMSsE3Y+8uB9pAEXlWT8RI
thvtwvhHh0pB5D85dT/hm/EFC7rGmH+PbqbdFifqjLa5TxjcX/gWz5v5IW8al5dsUx5Ev3JICc+r
N8BNINrgVJ/H/bgxVyYjhb6xtuPvdADjJrmUc8HtDuVnjB4eleFujBxKxwpu2pW+Kbe0edu8of26
OtZnjBZnneSMeo2w0jd21JloTrMXbsxkfK3lOl1Lx1e0xA+ftvaCX4Ob+eCa33cH86c6LgRD0UKy
ouXOtu7JUYKBBD9YBfAxjnagSPIkfIEqaBTC0cJyAaQEd3l5jvcNGdsOoDPBHWhPFj4qFzek0+0V
G3VmZGNbXFub/p57C3XPbvFR28CNuGbLPTWlOlvCcX5fmKsBRRnB7fYYX+ngcRgu3+sfHfBjA4L2
QUfjz/IoPdEdnehT/5u/23V9gIqA9ap2wrtwCB39azoBwTjzV+zEXvRDpq+72IjONozm0rb29V12
KHc1ZqEVH8iWrK2tcSy9/H3wM5vL12WY4jdd09bjsm4BzSVP3tEjZTh2clkSG7G27IVc0fvwTXIa
tJ1r2rR9RMiw67Ar/yY+cCf77a/0XzoyAGn9vTymPeFZkJZfpv1jnhQXwaf3UqE5i2NdlHd586qE
QT10Q5MPyLGqWVPX2BpVX7tGvnlB5bc8IL7Je3soD+UWHnlM6yuGeOJ0FS+m/dIjzVLZKLa0491A
tLpNjqnfONNKsxEJID7aFJvoRsKXR4WlE9nRHxMX3CJM3lZww7f8LXvnf3QVtyYHk7bJNtp5dluv
9nibD9XD2Bc+cMeh+7R+OcxBEWdjTbX1pvoFgLeb2+RXt3xtvoUOgRqkSCOAZmO7mz7l9H+vxoJ1
7FgOfWrxitFtA1iEUcjlFSbx9dic6mvsBDaTIlM2UkaEEL09/oxnyxk8wyGW5rf0MEg9qjceLDDk
fjWdJWC6feanR2xCG+1JVNIOONELfIRSyLJXIJ+60zvhi5/12nqdeuPLJu0v2Gt4jiW824dJdgSH
zwkiFLnfI/tqVufiptHDaYcuswb1cECE1Rn7y7iPPJ315xdTSkJ3qc3zzE3PpApH9GXwx4kziRy1
2FV+WW9eqNV2+GiHgzG80ywGwgvYHryBdcTbaRf/K1082V/hAfcuochXhmfTFk/A8qxa/MHP7Nnt
VN8wVs0u8Pi2gHUPwgV4mMWZ/guU6HAL69HLPH507Z88bmQZYhvjMcqvi8jy8sTAa8TOxOdxhPY4
Ep7Jh35bNrFXu4JTAUMy7O90P/ApvQhdesO4VohraT3Sh5YtTvb2PZVdLgfjwXXKxjYRA4LeS7Ph
7vp7z4smOIigZNVRt+IWTz3NGMi2OIZoscNQHILB+sNOu/KsFbvQl9B3bdBtiIQlsd8BJP3xcZI2
EUYOaU3bwhn+CaDFgzcCE0vrzAU1fumV7NnO7akGLFtFDnlaTx7yNRfbanha6wwg+7t8M0l/3k7v
7dnY0p4YW0hf1ulVaZ3Kb1iCERGtc7JQ9YNuOHSXn3DCI9nlyJPfUMx7pEMT7F0fXhAgtwf0sLru
WpuUkIiHF/DWkW8KBSErCLjN4qFZTu/AygCjzMpu+M2hCOD9KI/Vebq1XzrlF3xLpiPzZ4SVCqhz
kP1gL2AnQsD+LD6kXXIbgY3XI++DzKvvY6j4ZMXuhzWmfeuv/2VpxO0uA9t2Huok4Hebi6GlzcNl
8Y2R1GDB99EOubXiGdJmSpzM1V5lCUcOOR6ZbXMZjlwZ4Ie+bHdfrEu8qdOtOlvwFt+aBAm2kpko
+u8xW80OKtTsnL+r2zDcoGxIkGhiEn6PXv/TK5VSubolbpT1FWxtVZxKag8O471co5y7B8pKOxan
6KSf23t+gHODVszv8F3IX6ba5TwF5hPP8d7IbPa+a3ednHANchW5qgtu84l8xa/3qIJxArniBv2P
Zs9efi4gmdeWzyO+IQ0ZPemGtOphWlfu5KaiLX70O3yW82toWtFowkRwz7a9X74NF1bdt57rkGpR
Lr53yfngprkum2qvnCJ4o43Esbl4I7PjOuWxWCBXZOrkV9Wv9UEgSxBtZ2RZl/xqEOVEs3pqtxcu
eVJ+TsCAq46hY6Yceh0DsoRr9l4XzHTZczqDDf0wrK0Fj7jUwIV65l4pD9RRv65uBaThznzjAOpw
5Aku78NWc80fsrv2rxIXvHpv09H8xX+GbmsmrXFvXKMnh4PmqPQKrdIdsdR2t8s2xKWgo2HK/SK3
cKNsWb9kk5mDhD7I93Pl5raKFNnjQVjuQAMk85ApCHNGychb7FOY5LFLxza2TM7jncW0si4VB0Qg
B0MnPGRl0QS2qneii6lgw00YucK5u+N5R6eGgAJjA9GCEoz6ipB66SN8jRwcZT4OZk+iw/gQoDtf
pZx8VLrld1J3VqPN39+75NRcCP//nl9XZ3PCx7kjXQhNJDMGiWYrHkISuviMNpPHAZLTE/NqumVv
gF0FjAp+aLlBOSlJfvsbP4rFVZ8E/QgcCkv2DIAMX7GcsKEIf/OLOPPXQr+nO/hfg/pXwwHHNJjY
weibndU7EQIUEdbAHiZ3MvYA14T0DtyqH1nkk8oPiwjhFPeI7eyEA+k+Qp14zRG0uCtcyoLnx0I6
LjR8bg9/0l/J+/yGKJHsFJIIMDpUnLwsZOuXL4AKbUqUovMCqs2rIcEevXp5+3RNG9GVPl79wdhZ
J3sqkunc6KlJvSD/5zoavgPmb9ztD0KV42o7QcTjsTeUGy59laJVcj8N8yG2foxAOmKfVzIm63zL
A90ArM1Bue3xFSkSyYs516RMR5c5+U0DTgV/pVXGCvS8uEbWAWykHMGqsXBAoBAypE3Smi5WLTyO
xTUYXf41i59D8YNOfqZis/iTIqbJ0sYqVMkHQ8VDt+I/nRHG1so7eZRYVPdJdo7bYzsd4/lSLg+w
nXVWeLHwl2qIzBziXYWBLGTBNWsuKHg2JOEQOfWH1eI2h4vQqLmmZE0zNxqMtjRXP0vX3weSCPL2
FgAMqyFCg4ycECl3U1K2aro3e+HvpXCprfkWTjoZZdIqJ6NsgEJEpwacqj6iDBfEcpaZiVpvbFi3
8Op0xwFCkHIgtxSbT5GyvJWVThGemkwHvMIgoozoHDUr+ZlFY1uK1Zel1F/LAmDXWDl6JZSHuURn
NuajXSS2W0XsXPkFm6KQCWW6AmaT3lWTLvIZ/LS1cFS1w6Khk0BkYgnVUWkJUZxTdJpir/yKBrlf
xqQIG+JPr0QmrdtJdsmR4iWNe+FIYabylyn86SSrjgW5o3k9/QoiIYlCjJsgCh5m1X4UIuXLQncf
AmpZWw0zaSSXJJ1IJFHkwz6hLbSiLSlWULhqWoNeMda/jRzKtzRHt0ThtZrUhdCnueOiM1E5KGPu
9KS2BFFkfOsNrJg4p71Nl1lh14N+CyjVIMpk4E7APaZ1jGQ9LpAZS6baak9hbF8IqITok2qheDxn
fPaY+KkwHbeiKFwSnVsKd5zXzxi3mmVGcRJwHZtBsl3QuU6lSUGleUnV7JnLoCFBqnwN9EMKSXfR
qnm3EFWkJyHgnxYgBNXnCakkZ0CJ5+2YRXq1M/WIaLyhpfo6hrayrG1KhVrQmM8Er69EgcokDf9U
ZfxIpYE0ZxEwNxFuBPJvrRZkJicA5hX3MyExer1/A3LrEPIpRO+RLTW5jeDY0VerYRheCBHuRMmf
tL+Kj6mN/4aQHHkudKF/RU6A+Wu3ssvozA05o7pTpHJjloRwZly4PFQJzFjaaWAv51ljf9elVSYr
/hh/KSHdSHXlDdZA0uZnT99YrD1FSmK6yfLGSUPYSjwDiV/xwpIB1xmKZ0X4yk2uwk7YiuT1pK2F
LDLA9F7jE/hNTGACLBEzTEfawmzVrxxZ7GQaXyVO+Fk2CdMyeS/JPtEMXo/SRYdNEXtMwiGLWF86
2BhJedFZG+Hyu+w6Q08ijETpDwIMioMMzCIGW0VjaTSLPSRU7hnhOks9PfxXZRzhicApXN/SeWLk
Oea16c3LrpQ2Eux3JaJEAjOo/ARPhgh3HAYfDUeKDIuSwJ4IORiW9k0o0b0OXgF0FgF3Qf2nmAkf
woL3QC5rt6r7k5GSIlPHSrlGwvyoswRWxDxxth3aafaaWTiM1NBjfUv2uVCfFF2wO7nbJW27lrTo
Jk+IRrksQ9rN8jx6zJr8jioS6cT0UUn9F/Zhjm5mi8z86Goc3MX/pVKwDdwBwN2XTKW3eCSCgVja
XYFFqi1EGqfxT0+7dCYR0fQDZpKA+MGg1xiKdkVzJE1YLd4WEsOtIduopH+iJtLD35mdSHidEmhO
s8j6Nsz62+AF7I2fEJuQRvoDpX3HWCVpi8kG2SJ1Wwcp4P0fUgr6GCCj+pjV55ofINNuDUWYKP5Z
igmwVbUzzqm8Q7gCpZ0KnxO+IuJQsc/4esp3CC+9qMt5eOXpknC7MBxT5A0Ei0WSFpdVFRlrQ6Dt
eaipyAMVK9mQE8mrDRQpuhfq2PdIXtSKQ4Mfj52j6N+Ji9uUlUJKjx+w3ATKb5BbOx3RgagfJBaR
DLpt6Wkw/slKPMWcAuX7Kw2pYW1Lp2Edoj9Mp54TmOm8OYqI9GLqsyXpM+Fq7Rru3hyozXrhtuG9
Ul7X4pVYICFR7Dr/UqAGmMTy+9CSVsGKCzSoDzCuJ3FAS1HTos78PHxqEZbv7i7CGhi0VfciT2zk
024Dl0h052lmyyj2I1ubAhTN6ytHUKK5QqnMp8Q9J6BIlpRtDnWV6e9JikSDsyUd/8k68cna6UXM
VqhNXw3k2IXZdcMaZCIDXOneUiwiAsOtYPRfMrGhwpivFYlBIiODGr5juhXRNpvKN4m6xcCSvWRE
WFDytSjQJfj/tyX5VG3yLYEeAoXJ0Y9IcK6RXEZGhkkb0NsfBDAokhfAwn2Frc4om1NLAuMUFhjg
iIGEaJzK8zwkeIWe8uJKyOKE8DNWCC3sjmZHbkV/IKfVEWuyxcxHNoU2xgTiMjTeuxnAKq0XbM/0
l4nY4tRaIH4AULV6cSbB4HQNbaLD4tcGNw5kYn/Lk+Y8zuhQMYRUYfRlqoxPgv4hqz2etQpxhRYf
UubHoZfxwuGXOlJtx2kkkBv4kvWH+MtSuxslSP5iJIVHDvdlxcKDVRltbpzsysncVun4LsnWJ9EB
bpyby8rKsU2XOZBKhHysiN9TtSDtDDsmsd2Qkpg8vCQNyF5+1CP1DZpBIXLkZdW8J5LjphbzTx9X
T1VTfKngbCabe0Wm486oBtEere6tMXCuYWVTw/ojSpvnGLBOylq8EZkvSwJMOraFZfxKUT28MlkL
GiboSaCpQSxaR6MfsQI+IrYDEUdzJlSAfto3C2UQpt1rRzJWFYG4Jm2MFHdPSRgSmJclSCfcUFLI
1vxhA2oUdromJpCetCJMs8dhKXh7n1r01yjqIYHerXDMW5OG65UxjIz9rvokkBZpWm0TXMBebI9c
IpxZBQ9RkNAs4Bm0GGXmz0Iklai8TRli0Y7Tio2jRveB97G7qnyA4Wbutsg1cHdQC0zTRddvKvOy
9DdducbBv4gaLi40wjMhWzXM+T54LXG/U4jRH2EWkYASjA5031blvXz1axOwtk0tlwL5APkRsFdy
qnEDaw/RQnvkEtC3apngJkZa1KLLiQwOPlNitIKhYOqCNEjeFvOYqKcQxJmJSZ7IjT7N8EiL9UEm
UaAQS0Q58qtWfpzeypBggtxi/lj3M9GfZ1rWmFLsoUKWvG2DfWG5NC3goSjhGtHaTm8Fh24BHalu
84eeb4m5H6t9apFDu464/pdno/8u1bYgiJWtflMDH6KQkAGPv9EWdNGWjcWQ3ycyBrW1UG9U7ZTC
CcAn6K5KmIxJnBVvlq67Ar9nGNqm8huTro/GVHIhDdWe3oPUSft9oOwp+nYMeaeVd6oIVl1JsYC1
U4WPRr2mMyZ/T+ooL9oRJDu2fzIgbpFT6ojyJdJRvpKbVPD4QLiQRWVxG3cL2WnpK5DWek2rAd+N
tpam3SB8Ybp8ZS/Pm5EPkQNzRourjR7io4W5smbogaKLoA44xKufGqEmG+XCllB6LDItmWpZkNtF
eZKgDtJ9HHkyy1NOvynli3i7MdZ8twQXNuCuVo/hVrUpLrYxjK3G5thm6pqVCU5ZmP6NEaN/cIxD
PMmviQTxDdW2Os8CuRzTJlycXH7LSWPdtfwYDOrsdsShrNDnKT5KQ57pfubNA/JrHWE6jtrOGHei
9oonJRKZqSZ/V3zxL/ki2iS4oAJWIzQ35IT56jY6LI8YddARO4+V4p464umYj+T2yCDUqCqQQdZe
ungE7ugeLqqaHRoIPidfCeyXj4cfW3WXM1Lj1EXk2G8RYzNaGrb5l2+LD0wdVIui4iMBIHGG6jo+
NTvVkcg5Rut10js/DxogxKacDjJTxBfeaTN2qbbCwmCGWBNW7W+B6MVmk9Vd/ghAmsnHCPJKfObi
t6SX4ZvGI0Tr06qx3KBa54KDm4HKukNGcwAe8XY9f4bn/ij9NCfzl1h2iOR7fODbES4lYsPiRHnb
Rf+repKmwX+jfwiYKJrao8lEHLGciPXo/PyicM262I4sR3KnB/m3mi2dJTIrwSj2SL6BhOcFyfwX
nPfS+APTTpF9CcIpN201d6re0TSXstQFET+d9H8jJQTiZ5FuZXmflYyBK0PcvlKrGJdX00HGx7a2
4GuoBc7JmnOhzkN7QUIAngJo/EWrdvWJaLATHNqUUQhZq5d8YLIJRJeE75xyQuLF6xVVTyFxkRsO
2TD3qBEkb3zLafoKIN2+nO3HhlxH1KVO+YgEJ073RXjotE2TbpPCFYRzI56oNweMSDmZAhepFqlf
Hdwv6Rnv0+drQoGyy3wi+mR2EpHBkaLrI+ZqtJ0lDQema34p2lXhUDyKM+oUClCJFHQsj8ZpBsqE
UglX/4tCl/cEAoUEW8iI6KzdqEgO1xQ+uNLjJfz+gf8x/w1PaS/4lQ2GlOG0BkQHUAof6Sn+Cy7s
XO0f076JFl+lt2JNC2bpAniTzMFXPSar9h/CTTY16v0wCuq+su2eCmXapPglm0Ba5woCXY4R9CUC
EVw//TsnZrrVoBieNeMLHevXhRk6tQk68pvP+h+3owZ8/4y+qdJ0EVVdontOQv9f5EWXetP+9uIK
SS9Z6mfxGpwIoiUR94h6ApCu/pw9xTeR7znUN4qXxCso3l3z0xhO7seMxdjFQofVSLuMfnEfvs0d
XWMg4hZKjxVCQM4VSmdorp6e+qn1wwMOA0ZXkzY8/vqjxOd2gKizrsrZvEev1EL4AOmSYihdh57i
8R+ggKlfoCkdjFSFMsyyiLnySXmQ8PYOssL/fdlL3nJFYGd+lG/NIf83cnW5GkYI0HuyRX/I5rsX
u85hxfNwGFMf/Awh3AqS2MdV5/BRfE330BUO0mF86padfPGNSjfrjTxvvfTJBdjzqgbndsNcEe+o
57swhUTf3ZV9ytLX/ccE/sqRsNwzWM8Zc4+jegFCUmWX3g3uVhZ3HgCeRfWgbidWNUwUOJcdRu6M
A9TmHR1+UKKBM9CnQf5gALnpqTQabM3zGO+1ZU0N4ibbGufA66Gv6m3zVp3yA7/7Dsag5eBA53ri
6UxIzihXmHA4RdGjouo+UXvux8/oHRPsS3oafELmyCi/t/M+PkEhCOto1y52+0OUGMn9h+5bfwoI
QbkuPml0WrzqCaSMjEtpNpJbfI8P3MUREuPaKS/N7yukeWvhNsN2cp5epsAVAuz4kNFxRkp2cIh+
q41x7E7mWUgJvFrDhrXzhkZWHnlwc4IBF8MW4jeFKQ2s6nd8phxcHLXg7VRX3CO0+queblsqsQOU
bC52Gonsm1VMMK25BTsFbdWBGSuXQVWZ7bC8oseqirf89eAAcayq+dqlrIkeCRU2Dbg0KNXznlSa
eDRXCqg/8WRY8Hvpkg3rBm9NRBXWoCCrdi3LQ+CbWld9cKvmZ4w3MBRhvRFRINypvV5FKkfxNjXv
efWP5LqgmvBNEKq1QbGzmC6BMfYQ/5BWm9QbbeTrzmzqz1/uNZAYiNzU1nAn9Uc9+je81Cokl36F
i69Gp1ci8CAgpnvppl29PWgUfBcoShmtgM+tN3G4KdKdBHY1PwSZ22cPqeCM4DCMDi052yTIDX6u
n2JcAj235tRc6z5hHLElQGsQspXaa87Ui0BNuNXgguBvZhVp8R/pva5R1zZu7KmEhRoYHYFyq/SM
WzaE2JMlqop6jHQoRKABs2sgVExDB9X4IP0BCedBsK5Nnxx7Kv2k7i4pb0TOpWCjRQH8ATbR4epQ
2MqEIEKn4QzhD8EsxbQzxNbOldEuaasYG9TFM1u2UuNHkKp1/4+1zMjcmW2ucbUaK7cfdy71Q9MH
lQLcuSHTGmpujDkOqHb8NEvEYA9T8oSWDHRHnp0GIPPVY8A7oH+L2luBkTlweybx9qwmHpKpTORG
z2/9ZXimuscgPolODIUF69ZNpPDRbgQRER6CemdxGZvNvpQu0oLUFMLvFbiGB09XOD1LwtiRa8dQ
XkSS09MazRx9RfC70PwQqbk98otiF+eshJiiBZya523efiokpWuZXcWLQzS825ns4UbhiRZ9TnRx
ZugXuuoZNtsK3LY/CupZIRECmW9T2MHPy3fxM+cbsL0f/KiEmXNbaz5bYSC57de0xw9E4jdGOaQZ
ZY6mxO0u1hsC+wDs7IWYuAqi6tgW/GYj0sjyDnXNC1f/CQ/qFYpLgTeLBAPzxpSafVm6zUs/Q1ax
MJ4RPWK24QdP/IjHDjT3H684bM5tonP0zq5CkArYJLYlemFeRq1VeGj32aXfJvcQRx5j3I5ZChlY
7Xdu7wExxgqF2sSM++2MC5hEBxQVxvv0gf0k94WrAiCO1+ceyrb1FWJJvLz4cq9ymcKno+hptnrB
ezgIK640YizwVbr6ttypW4gWbAtOr7kixTbHfhM8Bhed5kTY1C3cQXUhUiyYIHE2vHS+8AYLg0Cx
g4IiCnIbvpcf6JXSZ4XbRw9X0z9UBBj9JZuAHraMYAVglMZr8ZLvEZm1P/B2+acKM3Lu3gc3O7x6
y5CsAdGYK9rSAgeVGALdHjZhZx67n4F8z6PpqK4seqi6W1y/q+RO+QXXBnVPLdf+d+1itMcgdAJr
hi5tcKPP6+qMrsavuFzeOeMWnvULjZrEOCXo0F3dIQUUgRdX0rb1ij05Ce2T58Fw1Zv+kx9eBkmS
4HqEG/KT9S9RN9ahKJzxARTQrfSL8kk7w5XnfsOJHg+YrvA8vOgc9HvbElzFkQ+DG6O4W4XobslP
t8cHOfdIgt1gZ5Z2thf2ydt8CHubJ6t0umkd3Bn5LxXRFafuGGzCM1mRLJJ+ezTJ3FjXN/WQcv8/
q2OM5nkdX6AH0722pUMOgyW+xdNAiMMnbR+kEG2gqgSvhplfyX+w4XQP+oGN+OaSnKVuN9xECuzX
/R4zonBPD/9/CJ8ymzWjx/Ix+dGpx2PodNvoBygK+ly9ZN4MBL5ut8tI4Om6xboBVJKemT67u0a9
EHHSjDz3RNkR2UHitVJhUnB7E2p5E93xcSb/hkt2zDz0ucAEJIvVvIbDfFFK7dypFP8B9USMhhqp
gGVtHs1lcVPM4Qlehjj81MmzGWt1L6JICEzJVdLpXquHOLi0lbCJX3+4hm3U2A/jYCOzcxhluhfI
qzJDhOQKkYUo98z+XSYQci59GSv3QBpHx+g4DRCoQ8igTyruqDRHUzbezTDbBBVSipR1lnS0cpNF
XKyr5lyzQhGW9SI/ddOpgB7RcUTbET8labt4Cg0pgxH41BOKPHjokk0jIrbdxzwYozOSTIemKH9E
pRdqxz4z8CRwQLJWtZSO2P3VMF1ZvSSIs6J8M7D6LfgArBNLZJo7MduRxvVmz0W4Sav3sgH6rbZN
uxUFlqMdaVBK60e9I7Z37PeVvNbA58hFEXicKtusBfzxBDB7abzFMjBqINlXUSWugU6K05CdzIrK
kuEY1dtJBKjYzjomPSKw1/IdgTVT90u6Kq0J7GgIrGd3VHf55Jev8LRLjK4LESNh5sHEumT4guES
x+hUwfZV/NKGKIpdpNUEDlDpOkMBsOuC0bYFXAHiXFzUayIrssAtlg2G+g0Fo6R2PoIZGHPDEMki
hZEP4EFmQLIoz9wjcVbTl6tlefVgw8ab1rFdSFVeaeF3KF0w9dSQrXlOacZOZYC33AnEAaENKMnY
PLNkLyh4ArFXKfUF035FnMM43lMUdJRRpPomFj2LelczoevAM4jA3fQWcJCkoC5VUvm3t2aaIjo7
Ngn6LSLVTV8dB7AJJKELiGNyZveyPtCfse6RWAcWtM6UK/ArMQWuL8pXjX4aSdfsQJKhZ8i3jYkz
kGqdX1Stv+Osk+k1bbufflyqZyMQpR8KofWbUTvwtIKy8ceRtyIZrfRcyi1lGal6D5s59oeeWmrD
CIkv0NsAtSxk75xU/5J5VjG1DxphUGpI5PTMZG5oIS1gtaph9Kry8kFFTuCKEw1gTTnX2JrICH1V
hFubiCqGWztBQMZVI/1Oed/Q59tTXCcxIPaiOmzksEYCE2PhylKRijmjN9+6bsZwXxIlItVxd57y
kvMuF/oQPLOjEkKSZXVv5GM4rmIDdTWx4pY/1CUh+EsZkTBvIbRRDNavYOJZ0DqFntpYnBfYeI7/
Xl6E9zyXXuhWSZIbIKCB9Trro0eaDDn9imP73iWNyM44G+ZGoaDNMcbMPCW1lpOclBnYxlUi4lvD
/IrbjFvGUCvRj3OaDCM9BsirCokqWFNrmUWzIk3MXdeXYGRaKZ8avUOwRMAxMC1oFfeoCcgkT/El
CazsnCmUhOiSIpTrkLw7WK9W9agqhwHoQyzNE00+Y0we/ZRIxU3MB5CDEUAu7PHQdq/oSDntZr+y
IlKctPlOUPIUc6kNBFTkefnWT7HBQiaxS80p0AZ1B/Uu6hSRH6ovyoecpcTfammLT15RB9SCxXwt
pQqFv0hkMEB1UfwIIY8k4oIp4i8QX6lLkya0tVuqlvGMpzk7h2OH62auSIKWk5SZpBItpuvZSG6d
nrFmVQr1HoR4iPVXowkvU6RqeC2p8lYpMiVIlcXQkCnsJ/wD50na5Zy7dT3icAx6nygUE6c6NNR7
G9YCwGNGWJ5s9ph9F3yOeabrh7lo4/sSUv+YTelvII4/cw15GqqdcqMNCnS+KRNbKfurEg3ybgnM
XsBPWdW5TUvOiLY84bQoUv2V4kcr6mehQq8tEm29TdIRzDAJ/K6Mh0kperMs1e02ppBgT7Ikp1WS
EJvK+pPOAAhymTmmaXKVqgrgX9TCU5FrKJ8FrQouRVmB99VLPV8jnmSnFTtaQjucyMFCMBJ8LYGD
I9TifxydyXajShZFv4i1aAKImFq9ZMl92ukJy3b60UMQ9Hx9bWpSk+fMSksQcZtz9gFF/c53x0bG
Bml9KiwgJ0yPvT2ZpdG2lVX2mGgVkQhagH+q5ph4veG7EWxU4Aeydq1Vt9f5guoLlM1E5NmrnUKP
zSMI8Tz+BsjKmlTot/ZtmNv0wcTAHMJ6VEzccyI93KAiHXpm6hC33nJt6rlYY7SJzSHR8d6Ci4wp
TK0e9HHKL4PNN6/mwPseW6f6dqKYvHgnYOqGIYVk3kavempVFEfChrgegwHZcm8RDGdzUDwSyB7f
QrsYr2MWOucSBj7mUkx4Im3HgxU1LXpMXjfPl+NZB+TCtYEcLp6x+hsRe92rbL0a3Urqhhelxh7d
/YynEA4Wyhdq1cglZI3JnQ+oBoQUyW9A67xIuwwDRfQxO0CT7MlhABHSUzthLkkcC9afISPpG5UC
PAVe7CeHjL+NO4KDICOJkdqoSFZMZw8ZJUEc5tSylgegmxXPqkunF+hxreJy7HmADAISXdcUDH22
WnV04p4GcsNR7ZFdHbpt/dzpOr7ZC9qZiM3wdmKD9swN4ByGHuw77F7SRfrBOQ1uiu4KHK04F0E6
7uN8ENdKT+JrEi7yTRXiqx6XeFeV8/idmZmnuk6ikLm1GZDheZK6sw6X58FbzDXoZ4iyc4VGKvdz
2qreOcqulRKZBjoQv2nLW1PUgMvnGH6DLlaj2VhiWXUsU1zLcWLChJsSnAzQyOxYNkj1lhG+YyoE
kQnahh6WivhvWc+MUSf3I5mKaJcT5LWb7RkVSzRg3y2StMEkjHB+8ASkjAFeRGdaOHyxG585Ohkk
VjO0pbumi3Nc0UsGB8oaKBIVEIvIXaMEc+2hMUzUY51YmrYlLcfnxo9Rro2Ck7MriHocc2LMuCQo
BA0j22GOJBK7pE5hfZPYAGpRM65rCuvB00PAzp4cdC/vkCGgIJmnuPg1XVrneyBb4zEJSpgfNTlu
vq6TJ8sO0PQGJMeFIppodTrYL1whMeirqRbvMI1WLE0gmQZ1mZ527pDk1ylIFKqaglXvpHRwocrV
mJ3r4oEahu1lS5rw4PrsQ4IcFlo8+Cwi89FloUO91D/Ojl2EEOTb9qCSttu3hY1rsIQMUA7EPG5g
u0McCGd2lXcAnOjyrBzszZBktMpQf1FH5xbSmtQESAQjtzmMHtbb3gD6QtpQAyZgGpOhs7qPTIx0
bYzjw5gP+tAYyLyECFicUjNyP3dihapy3sq4wGI06gXvORKWlFFbKZOrhOi8K0cPa8AQt/fV0GMZ
r1t9DwGbV3MhjZdc89H+KuroGf5W/uZFofghvL37APqenGwLTn/iU3/HlASHyEF71Ng9f9aTLA2V
n+DgLwhEwMMHX/rOaQHC3eWkVSV3pnYbiK198mayysf4kozNxTEq+eNG8X8jOqi1NMOfWBT8dKNY
n8Xp+LcT/mwdQm+kUw9YoMyk+hQ49gPGZHH8nfVptY+zLD04pM3ss1AyIc4MZC7XHtQb0UzqbDzz
Kf1O3ZMuGh/FkAz3IkjxYfWKZQkTkSCO3tJmkYxdpCKBtPMkZrapRFswjI67dSazKh2V4pOuu3m4
93Q2/HNb3tVN4xTE2EzoQX4RWWU7pcPPLPGbbT+OoNPswaeb5ni5eemi6mMECwknYE4eZTew9bHB
JWUJjq6OBkNsUXtx0VF7sCB08Sj2vS7vo8Vr90LX9mNdw55juZcWB1cRQ7nEEHgLWbDwLCeSJzaR
cdxDlrD0dNtEnhixhYKQNwfxZuwXw6mdfEw0Gkl5nZX9w4QG6S7QJEXyeI9PwIbdp8bt+kMYV9k5
HEZGGdlIK2KS5U1rXfJilNmIeWuckYUj7OzrjhxYlafkY2TRzha+2gXQxoH+udZ9pICRVFmUHFs/
lI9ZxUIM+lW9n4BK7/nu1w1C3n06wdQDx4j945IyKHGlP7LFqazLImBWBHPNBz8HwQ9hVPUfUdTw
sapJ/CeyxrsR0VUeUO0Un+3ERKgQ8XDlgnYPTgvQShb5sNWjKc9qbIvD0o7da1DMiI6Tqdv4YFDR
OU3qaodOfi5Fm18czVI17EfGNqSStxTf07JPYhdKMfbM92DEpxcRT7fh8RheFmf8avwRk5PdO98w
W7Nz4PnO2TdrmyP4vcDEhd+WzzywcSVS0SVwYyK1VbuLDYlLjQtoxljgMbxcNNvRdwOyZ5q1FXCJ
n0bXuMlqywEjNkYPHB+IUDI0ythdUUNkpDBOWW692ZOn0K61xfuQEzOYO9K6TG5ePS0QATekWLzE
iGIunZ0kO8/L42M+h9bFJsJ1384uLXVTBOK9V0nyQbTr9FogUjtYUobfSTqTEx6r6MgrCZfW03xV
w4QKt5vK+aj0HP3CdHQeArMuuVXVAxJq8rNEFrufwyFkwq7p9hkLvFbGJzvQ9UZWDm4veJKbaeJa
YZM/VxkXeqIH8a3iLHioFp/XPGE3Tp4nnS+WRutB1aYltqmEAbiUEskqajDbWmgeA2iv4FBa9jx2
nBQsGo2xnisfMD9SjDzctYpJIDqa8TL17gz61l/Rk96ElgK/svKb7pI06FIzP43OgdX+mZNZX8c4
nWj7wyWEtZ0Mp6oAoZYk4CttR4x7WO4uKZYFZdQ8Vj8UbWe0lUTcVUcT948kiI2HwaSg0vtmkk8k
ms1wKKp/Q2Ws3Rgu8l9eFfHBBi16McnonJmZvASRVTxbvT8dh6KmDXa40Z/STpXfY5Z3TEoVmipN
w9owxe1+TdIlCHZDySS+rdMPE2awF2iEvzhbgI/YUXWL6MLeeXSWbchXislBjCjLxGqbEeVwJoRS
32ckBmw7mpQPr6jDy1SnrPIp7GdEvRqMkZrxqephXYtIZx3t9VRP7D2C4LHxm+w1oeXqeRb3fpcm
OJ+d6DXK8EVYIhJk77r6YXEs9zT1ZXwTWrGuymwDxMiG6DHFyyVaHOZZhHaC6cjKdynsxWf/aU/P
SVdPH4GkTQm8pT6MDc63XqxAldlzmLOJ+H0JAhJwBqLWQWGzitMW67HUQQYZuUzamlbsAa9hTJKB
czSiJjTMsZPfOEpJCktbMECe6f7ja/dotqBWNcZj/Rf2BbOXJsfxrhhCN8RZbBLpk54aiBghWtV8
iNbKj5m9CEK4Y65L7S8/llPNr23DirTyNBBzv16eqgBuPz7rbvARqNqAZKZlYB0a1EC7nKidX4rS
Dc+6V+4jF+fN1f70n8zL6Cph5jIbn200vJQt3tyz+p9yhOF7aoNiz3CLSNHUwSiPdrx45hlrEcgv
v1OB2AuQL0bVhSwQd0kwSSCfva9TNT8HsmQFaVcJqTfAOoY+Cq/RkIqPchqrSzY6yTW0B+eY1RqZ
Zlau4QRUBv5WziS3jmTU78I+NBfb6zkEOlSfXs1vaPzZ/JVTkwFrXSXEfhThUPYA+XIiMzaYYYAw
8bdk6P4MYx+/cmIG76rz1UPfxUB8Vsl21Q7NH4os/9A2Aw4+FfqKECJRv3lSpDfbQ6TVJzGk0iox
+9H0yb7J7eWoPB8zDWxeXW+tQYNgkllRf8ix1ciPKu+L85yBS6PdU5PjDWkKzBXAJRgrdw4XLvpf
zN8Cz26yiH8VjeBmLkgKzKYxOJk5wqVXmZ88ruW2nxpwhHE3fluCcNI8o8bn+IWW1gIQirTkqVYL
m88AcVLbsXh29Ux9HRYXcNXqN7AT/81Sbn+JpDEYXKBikPdFyiXfMiycgMma7VjefaHiEsNrMUHo
WCmhQL07ll4eEWy6Uz9Z7nsXRhDhiVwHjK1SkZzRPgwqeSn94ddLzT97cXg0yGnTJh+h6aGbWWpU
oYqlaZDHh7KzN3XY7yfD/RgWREmCub6zhxjPmLenUt8UMK8mL38vl5CFvU1aHBRKwlSReHA27aW9
vJL2QCFhpvvAzCBydP9UWf1XrVC61ME+jHEWLon3VBc91LmR2oIyqtkNY0YA1tjmu4AljcNcTbTR
LSBSvs3zV59QgI3XoRuaq+ihS6ufyEXUyoPY+8uLS9hN4HCYWRIijX0uYBXzFU73VjLfg1aAUieO
hIvtIgwcvkHw6VtUgvIkA9LWM7yYrrt3wuaEb+E1itNTpxiOaee9D/CdLupk3SakirEFAcNrkVE6
xD0glnDlIbWca770XD3j/RAi9WxZOcwF8ew5cqnZ72iCWHElEBGj4THS5XNTYlmcWb2xYhMskzXv
qNd7T10njpXdXKwCt2BoGK0ryJ7IJsIDrzSWIZAn5Azdgonj3Uvci62Xt1z4aAqzTRT436gTDzQ1
G7V0L/Xaokm2ViF2kmTe94h+BQY2JjZ75gj9V5jIDSzgE6MvKthVFxKNDx2uAa/oHsqkP9MEvjie
+Q38+DFHWGAXWMin4tld4hh3aYQ9VGDFVZ9j0uIuyPAYdUBRHfthWRdo6tdLVjRec+qLAazRY9Z5
B7Ia8SwzXt27IKvipD9YqJg0/GJkvS6z7wEGqTcE52AiEUm8kc+T2I9gJFssG1bQXW0UeSpYTqHH
TpOsjuGVcQVMDcEboLYTmonlw/HfW/s7qIgiQqJ4hlJjlfed3EG6gJl57ElfH5ZjQF8xhDvMIyy5
yL7ELuIwaSin38n8MzDVwqeiegMYaamLJLiBYOMkhjYq5KdBTSTQMXWN9zdhWWxXChLKcld0QCMJ
1LTz5aDIkS3tz1QSlvnXzZhAB09LCVlsa9vHLt6RX3QXFF8U0KjEHrTz6rIeyJhAFzssVa79XBPk
Qe1K+p3+qcGapj+N/goWLojpIdMYLCxeW+0g2oAP/J27bK4GzdY4Oy52+deFLEoRv+tNhOxbHDJk
dzHeXsbe1CSEsm38kcmAYmE1lf9ZabdjU2rH8CxRjzOmOSu/v3ciJIKsjeu/CanpKcwytqrjcw0Y
herHeeegv0sJ59WTpnhmDQCobvLJFmq+XWe8GjzzU4yqcGQQuYSHAFU3A6/MRWo2ro62pj+mJTXw
uuFA4yriWzKBffsG/n3AhrN1QDAOEaqM9T4rVir1l0S3EVmspIV4yJKfcMRbhPJBPqxoizUKoBtX
bjwsfKqtuPryFvdcgQGJ2d7KOjq4Ze4d7L5hA672lCS8yvGRU6nkIGKA2Zrqd2nEbU7B/eAnusZ8
nX7Qn1LIw4Ecv1JYC1HmbiOL5SYyu7BPWa+mxIryDocRlgOyvBKGGDnXEONq2ueeay4CESdId1AR
YwMEMphipxkXj+ufS1WdQne8KUr4cfG2pY0CPOyp8cv5w8OONUnJpNq9Emv4d3Hcq0rlRdk4Yttl
OPVq3HcJQ4OZP+3Gn6Vy+Dfk/l8648dlRfxxkyJQYtrdI9jfUKB7O6kDcYnJhoebJP+Q8Y5uze9A
7lA+YwYXf5MWNFFeCBqShYPSaSzsoGw0wMQuGrNlES0XcovXWTHddrKJOpyysgJrnQZXN5RclYH7
KpxVHRoMCKq4HwffC++sOTIIzfxL0LUsr31zGwtiBONB3g0DNVcpymMnQ7bMjUFMSZjBGj3EsTcB
UUsLECCyWaD3Bl+znR0lDUvlYYBO/Cdrig96HtlCMTdKJ2/1Cr01WAnlyPGahD6D2UTB7KR7igaZ
nOKqgZDePUU1zDfTfQwjKNwpn/9UoXf1dHeOSBWk+YS/70Vdy+3h7ziZfmone1CxfOzm5LlX7WXw
CZpiJnJsAQWnHTs42/Me3cw6ZSrfJTTrVAxH32puzBruvRBJVUpSM+mbYd0g7dQYMHUUf0cwVUdI
P7aX/S1E+RoP3p+MYI27qeoOga2PXoddKZqOgUjvSW3bMlvbBiSP2KL6O1Je8JzWjwJI4YzhQOf4
iYKqOJJqfAoHQLfUUZsRxWYTDtvcm6/DgLocg1DHs8N9ohCc5hIkIJeSGqK9x71bsPHMVjWLG6JJ
Io+SsQn5ycXrFONurvVLQjYiNUBwYgdwlDxWd9awfMul5tPyXmuXuXhE6LcdexWTWJ8ZYrR1JzJS
aHt5o71S/0Org8Dai/fsXvYkab4uvT7TmD8tWkLgQ5QsGGkHuDIzUMKB679MdnCf+zhDHCIjtbqR
QHzwhuw0ZFCwTH3f+ggJdHIoS4ByVBj0V6egrE5tTsROBW+mXdaE35UY0EYsusxbohjHzqhpmoXh
sXY/hzS8UvntGZx9MZPeFJ77QwV1DNr5LSrio1KsOJkA7dqi+PY4vnyv2arIOZsEXULEIqYF305d
XwPY9cwK3O27X6nyFx8M3xTZyL6XJ+3yg5JrnihNktbr3Uis0zkXoDcVU0RuNf3gSjSiCaMVWdU/
6Uw2oDWYFwcNG41Qsh1mb6Vy1se+SD4sH6dLZquz6yPyI7x7IiLrrpWU2oW9oyLcUatcLGs8FTGJ
wRVPSk7OGx3/l2sRoETO3YkYQWoeh7T2vHkiPIeCyEYvAEObtdrJCePvYsRYhQ+Nu6yst3Vc/iuy
5UaH+laG/bNuI/zXFpSyESdEmKJ3ThhQFJpENELjjknu3On2Uc0YXuMRdpAnnhYKeu3X0Bo4yDz3
w3fm/5aqeixyFL6kYhzrrJrATppvd1i3SrN3JkH3LFvz5meRuGoD+UOw/dskPhMR0zNEjaNEH0ZO
Ej6QeZfbfEcewySMfQwS2j6jjzQXV03XLhXb2kNWEs7usZlTqhIpf0nwKgi94vBnQYa0A0dGm5Lk
Z5wHv7OH3bj4tzzJ6GzZn09r6+vbf5WCE6ViGMypz/UWuquG3wthO9YXJyzY/+nxaSoZmNupde6b
Gr2HA9QoRlgqoWq3GXtfg2kgE9Dto9I6qIUDuandnQv9h5yia8qAgtOnjZ/pZZzvcem5Mlt+3Spn
kRrCTYFnlMfpwORLPxRD8JqF9gFLKkuHYfxiwvcwOQqPWGwlW1of7u5Ud5vKzt6x9W6cFHIV8edz
rHZ+qL8DXr8gdvdksH5kSLuEPT5LvD+bxJuKvWYEBPZ07K6Bwn+fYZj2O/62LGTwgkmDHb3kVV2m
i7SRj4pm/Tpn/zpaq7V5xLqVgHIYs+ndZLa1LYP0cSoAVeXJlfbjR5TphyPmfDPU6IEbKv1cEEjD
fxm87Kd0q/+m1ihGwMNPJ9tHz8eHQCgcn5eQZDxoCtoVzu2OD0NEgOuMC5w8SrBLqGgprmEeLOaF
ycF1bkfrrgwZAa0I0Goecccsy5Pv2Qj9u69eB92RmZbDHxgeigLNRz57bNfnYzQCWhNMuqIYfaLu
b9PELS6c9G8FbdGy0GyI5soD+xDnzp86byBnu9bNiReHTme5krNYfVsdYjUSG07si7bg2/Y1skxj
JIKTYLkMLqbM1lcLALzhkE/2uXOdi4Ml0QYUTNP96llAqyKOcNegB09rOeAALr9LK/7mA0ONipLT
qOXesopjhI+0DXBMUsrMfn6wrRhts5l/mUjtPH/Zi1Q63NLrKHbKmPZYApuQyJ8ofc8NlpdiCf6R
UvrQ1uI0JOCfgoRKqAhXM/eMY6CWQBPoncGKACLJk97dWhPrReNkX9qhJbYcWz6ohdEE+1DcBvlX
NGhAbq14IT79EsKn2xgqnHwaDyGxB8yQYavOK7bcbf/4IbLORQxvFREzpl35/o2PF8PDyMA4dRMG
+N0HGe6X1B6uvPXhNpao0bI22WUGh4aBsApSsXDGdOcHCI7bpTWXumpPgm1h00cAcHLrUrpgM31V
/hZR8GgxvT10IvqbIe4h2fkxWro3az2K6rl7JwP5JBFx8MQ9sGDgKFDpHwybwDpslT4RKfGDsQ3e
Erb2dkAcX3ZkjeYwRchLrBcidUr1NCXqHJnxQ3TVt1m97B29a6XbC8v/xwWiKvS26d4uvHNKqepr
tt2uxvpj36K8+GYbc2k75juGuQXcwSQF7ddGZpsiYM5r/JtmfuAwW334DiRjUTzFHOB3AYYzJ47v
bbVaCRtEPtp9M0q+qIkEM4ICXJR5S4eoUlsaa0OHqLQ+qra7mMZ+z0b/p2jTkxXBjJyz96KE+CMt
DujS/bGxTWlslp30bxbJqqyEj904nqNiOoZ98IlzfGdq61MHbf0QdGGOQqeLP1oHTLMDzfUuC9eV
MqypiZiLvN+VnQNPkWjNzEVNDd1DBYzUm0rsmT6hb+x6XIxY2ZJBfQeD+WcpMROBx789aACy05Ky
pkIWBylAbCzfA/bI+L2XaIjlInYtu+ywaF618t8ofaDIdCN9vpngARVo6kgquPPIJxSqusiyv7At
cu4S4kohBDzXJrjJYHkoDOLFsYx/SlSFZrIhxIHhxHWlKQuQPtD24Ahi43pRmGadMn7zUQfaEsdh
5n5IQQ1fJKupxmFypdBnj8y/Mt/aNhmxROQJpIHHJsk8Zz18eyL9yo4TPMMiiT/Z+YpxZxZZjOZV
brye7Bkjb7VffhGX9Fk74YFR448YQ5CN8rPKnNu89LuFIibV6LFkcpM+4FKjnzyrefPiP7l0gZhi
W5LOd9pDdp+53fr6pSMPLrTnkKit6Wi33dlW40Wj46sBFkZEV1vCO9Vl8xQUq28MO6bAdr1MTBGG
5jm15ieFwMcQZ4CaZEcCyyYDLTOjSxpUu3Xp5QwPTuKle9rSA9M2XtTk5tr6b1f490SPHhY8m7EW
hMtZF9PO74xXP8IJp1hOT0sjiBrDIl5sTK5eLTCsFNBn0vBmE4oYEU3T0vnr2GyWCUui1TxlZvIQ
iVqn3ORfcxr9tB4r4DQFORGou6zv/ixgs8uqPg4DRbAz0BJXGmNQM14sz7nS9+EIGdQTDuZxM2LK
LY1m3esLwgLtl3zNv6jj+35yr8Von0WKJteGS5bEp5EqnbXGazTgL68QhmxSDAxD2z46nBmlm7zN
OJ8mm7JErZv2wOa8DLCe2E5IHIjBheMAAmpXE51mm3ViTbRDIcTvx9M9OXOzJ7g5PShY+lWRw7jG
6OPp/E/GDMf2qQgnHhRkRvgcx4JI0y5M+Biy5Jm1THYqOq89eJ282j4MrCYomo+Mf72HDWokqewS
9FD8ZhtDhV7i05Lxz0wa1PY+phg9cCLlUyVQdNP4K8f/5YZIz4UA21+lpLx73anXiIIJ5ywYUljr
Z2690O+RLBHbw7kLxZ1x9f3iNVgyUR7B7vVjsidUvTPCpqdJmPv8X1IkRPUSdvixC0dfQoc6ssvy
L4t4HDENuMBC2D6hBw63pW/wScrOuadMX70MLf2aeEaZxwisR17VzxTcTAdPIs3+emgj0jQHsIH1
IoIsgxGWhlxTTi3tfJ0tcyDQBxUEV4riXpvG7rPvxzeyT44J/Vw+jKeAgcQ4e9FLGhbHYpl/p2bE
fSiZs2SdYuxTIwHtOmTtq67ent8m6RpGysG7IxOwGUN8jyrn5leTd2tCtvUZlmWW4w4IpRngyRJb
CIGzt8wgxywb91w0GJikg49zDj/72r954XBM5/q+wJQiZX7PpQvfPgPFksJwiZPlX5KpckPAl38b
JxB6vANnsuXTXVHh3quUdYwnqIOdX9y7NlAdtypuC1IqsA6H2GbPy1DxrhYMvZj4tUHxKToSmFvp
nKfCf+aefwhShpgVKoG9ZZR1zmRBxLCCsdg55R+WffqUiOCRVCSXHTyOd6G7a0ZkD2GUhz5f/ibo
fziIMTe4xm23ysMsVkxq2vuWtVF2ALapMwDvg2dt5u0acC88Bc+mdXZeg79dMz9NJv9WduJdOf2b
wrQbszrYp8gqW5SNZGpfKPYoCgdKLWPEMQmRTYd9Am/bQcEOaRVz+Yy3gDbaGBJu+5K+sCYjTNsX
qarmE+nL1vFxXJHtvHE7XTyyLgkOcDxOEebhEAfQrJonboxP6rW/kxNTA6iXip+WVlieGiUHvCSs
ox2iMTnbWYn6/I/HohvHUUrWkxc/FXWM1NHScp/oQuNFRsM2SCbGwWTXG/YF1Gnzc5t346VJg2Zv
XPOee/i6civBiYPkneTp34YeA1wQmUJ1XhCpW5HvNNI4R40mdjWtmSYB4NhPCJMBJWM2Kvboand2
ixqgB+Ichi9NQ82ZD7V/TFr1xwQ41BKFZgRmwsmb7V0zZL95y46ljUfAweWTKNgiUPpgk8DPqt2X
DHkYPUKz1Q0MGeENHIYax3Aw8wKXbcYnjWz0KR4j/mpCJ5fQPMmcGJwsPy3e8CZtzGBN4X6ZDi1F
Xu0RHOKxFdZbmIfvNVi3viQvQ9bdm+vrE5yReSvMeHZ1u6aqlwXwk67aBp6+hqp/rHu2NVOAQz3P
KcWN8V+nfHyVfkxqUxEkcEWdexkwywpdGy5kGOhtucjPcuHcm2sO76GVL6kdvFRWdrDYNqQxsw7a
U3q3cT5WoUSjPaLWnfrogwNtlzBnx4tBJrHhN0W00j0VtvOQjMMtYPZFlJR33/d2R8hSOV1ogRTA
mjYkUbf6qqR7Mi5je8GlwG/j3SqFCb0iOEIZb8f/qzmxiHavKJ6+fDV9xK4L+TpaDoS+h7uQHfHW
SaiUl+E+wPNDLrbNEEmP6EA5hk6LNViUnRqyPO++sxi1X4LlvyX9qGf1WICJSYOJhcrCBF8SDYvW
haGI79vHMeP4SKb+7DM2MA1LzgqzdV3KD71gis7i7K9DCWonqeSKH17pEo9+AVJ7bkHNKX/Z5avn
K0nG+KH02/wQWjYAtwWaY5lIDxyGuCwwnSVEdEoE+4Gy67Bw3IIrJ6uQKQwbNhTWFCTZAVoEZx3J
H3Ue7FQVAJKoy3JTC6S1WYlzhSklpXqMZDZx3gtLvDpt/2b+P2h34j/TnF5kJN5aJ1MHOzWnLIc9
Gd0vNSxPRgexyuYtrXX7nwS3Lir9MhQYEpXwmKK1t8aTsIdQld8VioNVhdZvGA7YhUn0iYxmnM1O
v80QpsXIF69xGlAzREx5psqJQHKLjnWZGyBX5g+onvWnJ9zfji/izo2iT12D8VPYCNPg1vc5uG5M
h8bP3q3a6ZBKgGErV3oiwX6HPFi+iLR9zaaQh4MLK1F861P9N6wws/gJ3mSz3qejCDlSiRZIEmZa
ggWBv8TnZE0Rj0qEdtjo5uHFb+JjYqpjq5JP3bGUYc37OCYTEn1nZGFoCYjZ7r2W8XvJLu5QWqjb
m7xm5Bg2b4OsJPkLqbPr5vHYrCddiKy0GiEaIq7baF+h7HX3dmhBrEKIHov24CbhapzoXdLhEqYC
lVmOM19sludgZWbYdm37MnTjNcWY4tfli1dZfM/lW9fOD1UYEvlXYVxMM3b0MMzvCjK5YRU6507M
RMXDhIrgr0z+R1b4D9VK/5HYMAzMv7oZHjnTL1pA//CIhIrliLIXL144e8e8lvHT7AigwOI1J1uR
7xo6or+cJTk+Ob1VLLE6Okl1Gfoy3Dem2C8Of5P9OJMEaZXfljWD/2YH7aLR3tYFpBnhKmIx5PSc
I2Ls53o3ey2RYRGQ1HxAHmj6KN2QOv6TyeYPMrJvPnU0Wfkxz4AVgLjOVfyW9WHHMgZhnWaCEZXv
LSEi3Ui4nw7fZlZGeHqEOK69Qp9Ph8xkJ2tqCw4j79bn9pNb8ytWvUuRwfHHABaJMLPFHIUsiIVg
1vnWBQnzXDE/2w5d8Oy0/4d4k1s4w2aoNZRTigfKg6NPDnEVUzwxRnqUzkyXSCMnneKcAP0O/AUf
nHuIEM8ksf/O0OMD/VwOksvaknpMro3yqg0CbwRkIxZ5vGU+CCGEWPtA0JVJkW2jiR9e2uR7KQ2g
ULZUMYiLdhx3rWdvQsU2xsBrcEKzV3r8rYp/LeAF4YZ7PZhTY4Ey7eLHjuG8kGYre97gBUKFUI9U
11hQbUGhxuPaoRYircK+9KyP0rk7RR6uvDEdPsK8uPUzKsWKuoP5Rnxo4uW/Jh72Ajn64MZEPBIj
mjXx1+AkOL6bqthlFhkOzcDIRPeMIZtCc56xqAwRHXPNwlD8Vxne2abCsS1aKJPGgaA/4O2t+3ZX
yZD4MDygPdSMaFDXujGflrOOoRLn7IZUmLm5CpcBnGfDL5aCGZfTONBo/PY8pdFtca03oXmdZ7mt
Jia3JSiCcCK1eWK5Hn42wyWNSYLti1LjcxTAO84exIGxeurSeYsayow4pPsrPTgWMKpbsKzD8OXM
k/6nk1r+oNYRJIOO1n5E28eUxfS/BeK4Z+SuNLZxlMfkvvk1zFn8JQDaCjm8FMhsdvkYWX/aqp6/
C5lh7rVLq70vI8v+zNAMXPxpmU4Tp9rNHdLubXIn4MZL22wsXcITGTwX86dj47kS9UByc+fUOyeN
oEP7WMGVHUUnKEncGQmm3NpnPyQLwBlDOvSPCxacXWbQmPeq+s/2Rb77H0fn1dyoskbRX0RVA016
VUCSFS1nv1D22CZDk8OvP4vzdqvO3PFYgu4v7L02y8wJa28b/StKC39ZicKw6XLozK1OPEvUvTU5
8Ftt3MYuTpIkIsCyIBV7LTUPJFxfY6CayvLWN9QKYVejm4L2ZmjwTQZGzQz/w9F7i8fkvUU+d0rc
GjO2NtGc4pNhqwk/g11fvOcDsVk882k3qMS5xyLkyF0TTsdungXsi4Q02xKfUrZEORcx1JAyp24y
LEh4IQHYnDEKpmGiWvQfFSM1l//jKvcIArRry+QhHCqCFYnj6TqLSSZLfRo3fZEORFm85fP5tSx3
volBN6OTbS5/d6d5dNRQ/5zUg61faiHUT6HF6bRuh3m6hJKrFDE1TB8KIReuHiMEO1lIl0KjX0QA
R/5t2wkkC+JD45TOA+rESWNcWy0rlNahMqmZgqiOgbju+g2517u0YOQvk1l8qJE6gplHeZly/R43
ZrtNW+caD+rTQBaf9ebBa51LD6qz7xjNp6XzD+cO7h7J1EvN0QEB5XOQE6sQYpAYzeFW5n3p053A
+qhJsouxYndujsNdflhIBiahdNbP+Y0u4t/kskuxahj5piLV2krDS2yNhyCGu9kZT9kcPM0y+fSS
jiK43Udh9hS7iPcIOE99ve33dR9xQRdbbpl4J1CYRsLw6Y9OCn9c7arXwoUj4rhnIyV2pWfbOA3l
dUbgia72PTeNm9CLXxsBFEaj6lG2FX1WxXnvPlUzo/dEN16DVCKtMi51AWooNSgShpj9QNM9soub
30qvOZixi0bHCF4atG4EVMGhBtwRew2g+MmctgUF2iaQ3qOmacHOUc7ToLNTpa97TcNx2zfG29AT
BBM3TwVl1Koz8TyLjBM/CcmPi5HMnixmSFxM7PHnGF9OrFwDXUKvVmmAimQo7twjq4B1jU66c22V
iE8MVrvG8oaVQcIQFqNO0VOCDtbWIeurVjlftDxpaedR42prFLA/oSu+OUrcZZtr+BERp1EHudbo
HzWzBqEjYjZjuuieUquDCBUlLxrYkRGhu2D/R5+aYEJ10NthIthkM0+mHuvob8lcyrtufE1Th8l7
I0HL68aDE5bOjs9kn3r9H6nF1aly2vtAnCNjx2aDxguSQu3D5NwrSTwB5rNNAltSFhqzoQQEmMYj
5cUtU5X+EBvuJlPyQwzRBT0q5UZhH9o06y8oT9c4Bz2WxkRnLh1cIdDahR4/MOvlpjEZh4aJc8Fr
h7hcK6KdKJPfKeQkiNoBXFeH57U1w7U7w83IcCA4EyVRiR5ssMWn7Oq/TlJrc+LVx14P/iZL3tyQ
CQg+SIyY82K8N3NzYwkFlxe0xdzL99jmbzWLs+X2+OPDchW340bzdLAfhv7u6ShJbAMtM9ksucOP
I7a11Tn8s/Cls1qalOEQZRikvOgcLIpSwKvbIAPnXaX2Y5vEvjmWW6bxH4MaIQhV+KEHu6KtaNTw
QPG/7RGSzxkWByFx2ZXMyDSh2fsqLASzmFY86YGGiqksuqvR8NZnYrFD6M0l4eCq2A0M+byOeEzJ
TFlRRW1FbawNsmWssn2yLMAXLuIvyVPQMUdhCbPWRXqqkVgpPfy2kulUBIrNme4nsQkD9MOFttGa
+yrofku3StYmm4OSoS039y3Ddsr7BSrQ+04RtrTiZsww0snSmovkLFGduvKzpKRKQoBTngtoxVrC
LUGvgANnRUkM7vuEERAR+KGQuOQh/E1udUUTtqUs2rYtjITAXiW27rfOX6sRd2j8q5V8lmiIEvuL
Hcxy6IY2JAD5UCjbh4V4KQfMxzBGNAetsTHCMUUUwxawC8jvIBYNYwS3ASzuEZY88KmpAHVtjac2
B4IlwTnwFKmS46AjhMpsT2EdsdGvNnHElBZbZwRbgKGYR5yn6emnChFTMHw5ZPRRcawMCuHIBjLL
Hyv74MuZCm5RnOoWVucWRZ+HQNao6k0t++2kdHIF5PegUe573KHC3PZlfWtAE/C0+jlejrRqV32S
ry2jBgB853dmF7wpMZoj+mq6HwO4FqbHRUbuV9CysPisHFf4UbFB5Q4dCjwlXQKqd/RH4sFOiUXq
7UNj72L3mV0Y+7DJdwqLAc64zeB+ty+OxQZDvVQWWn8DMcm8wcxGsXwWhXqJpnVc85gaRBWBkGG1
7jESMB7yCPtBeEXMm6GxNgBqIPyw+A4AnG0dlMxqfq6GT0V4l8S1Ps2o1PlxqHN9M9PIN9XeAqt8
C6EWhQt3hlMrbOw12EM/oA5g3bkjehudPfZMsBVtpvuu94FNbr8kctul9mWrE8RhjctjYgcWSvsi
UYSl0EFm3J2ZNKD6QjFk8VAiCCX/CVKbtTbz9upoJChVL5LEQXZKJVmy4cwnOqeXohXQN+0vbudd
7lys6TC5Rx2qnImy1e6gbeVkK+4dTM0emcHJcKny9JDUMzsNhjDRoTU/9Rloypwfkrk7NpNgdIKu
6j1g8WKRveQ8aB2j942HbiOdnjPeThghNhYGQz20UEDd53q+uNA9HOK6M7ityFHs6lLVYl2xC5XD
h5e8qqLj+lkn6kXH6OGwUya10tnNIDZS8T3BiOLxW+BEQAZCUoG8CgfDnVNG9Mvmkhiyvt41i5WV
XC/9VZcFBOhjCBZTlo8lVCbUDm3xk5HYxxeWLc9wALIM3vRfr98jKk4T9Bks1jV7yLp7DiLaHMBY
tbaIe4Gdc/p1FUzJX4RcK/RaqzkfWGIviIpi50I1r0FvGfCLsOvh3A/XxahT43VX2xGPnrLOY98d
+7E7RvHvTPPQJPNmjCFicRnhdCMJN7zFCPc0/A24iXd9dh9tkgoTlvnWJQx5imjs0DDwjCOxI7I0
dTtGrriZAcBZ4jGGJ8yrnMnfBLzCJE8SIrMw6q1CR+HR9hmTs1NDCPFsunudd2g0LvfmHqqYNC0Y
qzErT3DCOfHPWqZ9FqO3V/kT9fq5bgHpMKtu4VNEPXvU1yz5UaGOkt+SxAYnFGem9zq5QLyQBO1a
m5sK5DPS0/bAiuphDof3QeW/eSO3OKGByIZnJwCGOT5PMVFlmJ40NGxISc7z8D8dMQ4Uk3hIMIwi
wwkwmP1LMbIa1W8Z6yuzYQ6lD+spir7rxvS1KP0Nh/IkTYDRfCS0QSv0dmdhg2pH7jKPw21MmH5Y
1Ro9PQOQ394cTlX8Vje/2iyPKUqJEd3uKrSINRX7EV1dHoXHyXS3ds3eMf6pNPRoA95ZM7+ELkEw
MYWK13y7bXQcgOb2jGLMLvmZk8mXhCO7+afethDH0o3dHrys32uQIyyxiJkhQxn6qwfrr+0/KWGO
c+TtTUqMKFGkkwVbAwMyvxb/CrEoNm2K3sjEBvuotGRrJPcJpJjD9LsesON0v4rFtlHYvrJ+Rus7
4/qXnBDWfGPUeYd6rMJ7FondWJ6pSLg42FO7Lx2C7ax/L/ILZrHRJE50U7R+xdyZh/9imGc7Q28B
sbbXHjWANbKdV3O6QFzHI0NxeBblanb/5vpFlNc0+6ojvI6k0ZnxJhrB3z7m7BsICaopWzOI/TZD
qZL5pBedXKjVMZRB+BvqeYbp5HpscZEhm/YWa9k6rc46BO88JqxcITEOSMzVd51g/eR64L0g7IbI
jUFEwN1FxOeuR/wcK1kz4Au6BF43fEkaK7Tv+8rNWN9X7CrMg0XxOVNdr/EiwJsHdxFRaXsDlEC2
P1TebvjjAuju2kdB80+jsEK/4lCiW19J+JXHX0XGSDdWK4s5dZEAZ9mV3imATdxYS7IrVI+pp8Ya
0Qo11rXCj4uuRLHY8fiqU2xn4PJCIC5kwrb1ZxsAOxHpTqbeo16zLoyS+l9Esslkp9fFxs07VFnT
BvMXrjgWEpThJbyIlWrjfeKiJGOTXuOpniEDlJBsotm7m6bvJN/s6aB35jelhA8KYesyx5Be/7Aw
poX+oY9/EWEwJv5rpLnueAhBuVTmAybYzYyuE+8IRxGvfA/BmSQ0Zmh+kyNR7vV1IDp/QAMhQSdo
uAEUQz49eAtD+NbSI64RNxW9G7YUna0o1Wry1tlsP/IaEFpf70mtZLpmBgSN2TF7JcWfVshdWttg
oZ/PT4430UAmH7InYxftiDHSYBpuvo5IF+Xb2kbjrxTBT432qOITsMQ/MhDhSj3n5kvWof4GnKBF
l9Q2V3nQH8b8qqrjHL96HGQRWJrChSiXwkil8sL+3vTjijlhMdGVPPcGrGoDUBvfMl3JemSQ5CSM
6GCWerV9BsWTt0DuYALgT23Jnq8XW6PefvY11AHPJBpF4LsjHTcNzkPbXJv8o0Y8M6vmpJMmPYZP
qkxecm3wkYmD3du53HTYdf2kSvEpEdMgNcSizNbiPXYh9rmmn1rRj8ZEvpcoQYS30yy2jG6+5SxJ
ACcaX8qIS5hWffTUwFUww/ypsPNzi5PPYfhli+TJ7W6NQe5xAY4S/xF6wHOA/gfb2EmJ986FnBwa
j6qrz4l4Hs0fkyK8qd5qgZvWvTXJO0Y2xqPbTB1lG986wo2tRNvp0tpZLaZIWoiYQMJ0STOytFMf
EgjIdzGRFqwl8l0veWuS5l/QxD6TPbIAMu9lQB1Mg78DZQJgnzoyZFZCoIWJS7u4qPlpRmTUj+VV
I4CtqfRt7vbFKmBM1vfRRo9vYfdWBH+I8VrjWAiS1RJiNLGY9U7jU/ZverAPs7ia8gkODK/9cIjL
ditQyfe2tgdO78tc30ln2vQsOdA6lKSSnFoU6rUbvE2J5otZHCymmGX1O1VfKHC2KWazxpge6lSw
tXhvwycnPy3lboiobh6I4CXEEP2mxgsOL1NK9PJtfMxD2rMa1mvNSzfTqEiPug/JH2SSlYTKoMJ/
COA3bJbwWSaIWZm8D/exRyrGGC43Ty1JVNL6meZ/UPQPsifZCWlHG702pJJkiCcdVhk2RoJ4Zi/Y
NNzxwBMaUdM/oP93av7JZAJ1ZwcCUbEE6LjxLnW6a2LDiR2z8mCGTzM0tJrvbqqo4MSLAlGVi6+W
UD+cLs7jzBzQZGjp6y7L7988BT/avgoHcNP0aYhrP57dLjwwdORPAN4trnHunIfmEWQ9Bdqqhp/d
Zfe54t00oV9C8XbQj6JATkcmigPOo4POqoSjwMH45XyRpDkb6SHSMOSkGD6cEdOwXBV69ayXMR6z
1sfUta6RX9jiQkYyjtravYXinGLzJBmpeedVDyy+ma3mvNq8b2Jk9UNsmHZyk8+y/mjosAwF64qr
r+r8rvkWjc9+EgpNFEbcURRbwYVSQPVvdDYtowiUkDAFJqTARzRvgjUn+lcI2fxvRjYemwucXBXI
eRdNhRfgTcM1WDkKvHbra0hOGQQ+tDbRRBgsx+bOGG8dAb10mAL3GmlGub0vMDrgJcdGSHMTpDcB
wUIXtyZc1NoRSqTIT226DVDxVvNNz1pHt0rd8FBuKxK9BTQr4Ze8Toq/2C6eQ+uKIA1ObwNViss8
HJan4Gi5aBXgKvHnpXYiQsIyjlLBJ56k3/P8oqhNeN+SiznChDFSv9C2M2N3SGJDgTL0GDRPbfrQ
l1u8F1ZxslE1I1ICqXynG9m0024U+c5sHtkUyPxL57OJULUP/FiJwEvqZHCjYp1YvhBGvG4ocbXh
NSsvaU191PYbZPOHJF9iXtkhGF/BTAsiZzakb2Nb+F71MEMXnhmuRAX5fg7+moGkXo9fkA8vK9CR
c8lbGbp+RRrYkdAXVnh7j0eiyDzOw3LdIYKNUDKSKKA7/W8WHYUo/Z7l8oS6PkuhCuA+ANmmu4SA
pCPL/8QkTSA8VdZdlYeWjJ06ht9byMc2z7GSkdZEiZ0BsQ/kQaBwGa0crtF007UOf22LDHQ8h9Mm
XewGAg/OVzt6ByzIvsGFTWplrHkbK+ALDUKAwzN4rO4ZqNBWi9E7S5eL3Rku1NMr0+KCJ7dK7JvQ
Yl39PFXvKK3YS64qyKnCGjeRiSMb+EEGjlyYGHtwIwnifDAocE/X62GcPx2ia6ectCa2IEHiXWPr
nAYv/wOAWljoc0WAsdwa6s2c0SNQ+wbOMWcyb4R8tmN3SejRCwkN51qoK6AWg6AbUi1REz7YxBB4
+FMTXD0sUHdIBzcMHXkETxbIfdACVm+fKQog52ZnBvwkLKVXw7rLEDjZDCxvlAFgVM8vio74CwOB
1+jXYfUdzhof0AP6BwFUpx5zgqtQhmFBgMKeDLxk1tm2rWiDpcJjFB+ebC9j6J5VzWUs4iUVZagv
daaRgZVmvxCAPuIg6bf5Ehsd5SjvNNSQa+ACyCIGxmsIV/DUmhyzkVyw8+K5razbOIBBUgGJKB68
wIbFjtNEaOeQkbR4W/VW7BDKLrt+9yjG4AMXN5mRbFTazNx1ZvxgyfCQoG7wOrJEYdIAX/SIuxNR
fkW0xwsXP3ROt5PeQDkpFy7t3F7HeeJNqnGeevUE5d9GftnH8zGxMqwceUUqoKGKbZdrnwx29qXF
hHdapACTTX5Y6FBoEjUubLb+rTCxmKkcUxcoF6ZpRnDIl55SM46Gbj1ExvSlTUy+HEK0O1N+OXhb
kcdRcjFEy7mwMYSM2E0yBWTVeDBKTqw83UTyq4fQrPfBxkTKXNLb4gsiXFSZNxaVV6P03scxZGeD
7CYzRYQUPYKuqyH/nZdF9jD9c5lTYlSwJn/whn8MVF891/0OoqlFV4RA0108XjM6uhRp5zr0mCgj
NrjgSrjS6unfPAyknWekhYV181l1NnQMbGZeRZbmgNDE7VIyzlpvqYrwGtQoMdghZzME8lQ2GyG1
1woWPMuZuHLOZST+sR7dNXSxDgqoQhrgWJQ/xPFzZWtcEpg4iDmROlMa3C9jYB0iVOOmAx0CtWzi
XoUG0bBwX0ZCvtCk48lAdwj8JxKETWsUW3N4sXJ57PpbjGNBKl7YxR6k94LDDvl8O1ZPY4AqH6uU
ww5F+4nI0dbsbM+Q/autBeROMGUoRd07mDyD8V67c10TZmGycWyeTHcgFc5p34PA8Xt4cYiiDZaP
SHNhMDqkQZhJgiB6uvWWczfg7Ee5ddYy+mLm3VH2gtXiMKSQIrSeShHJrDleaKk2cd0cDetZwNZA
5UmCAhELKF5iGngcelQiJosoGi7vM63KQyajXTmpVwtrXsaVOC5L9UYeAPNgVWOoDgQzof1rGmc7
KJxGWUBmWIQa1tjkixvWG5nuPJGkRCXYbYww3qeEutAaUrEMp46XtqyY2dhbjW/DNZzt1Lz27b0N
X6AJeLiSaQuD4mqNxym+Gc25BiadgZcqmVQSVTTZUPhZ2rJi9WEz7Cpk5in6HJ1B45gPzPvh0KNn
TmDb2pCkLYZbvfxS0DCqVx1VXGA3W5Q+22rIzjPFYqZ9L9xHF4VJPRwTJuAs2FdGDgYfBWNTDLuJ
qBf6/6Oqvwat3drBl91wLGDUheM2xxSHSQAcea8zhiE5gmYIFUUHiS9CzZBb0+fM8FiSodktRg+c
V0XJu1r7cZ0SbwNktF3mRoukHzNW02Iiiuh+GOQWmq8H3h3cEs/uHL1lor3muIaWN7qY8SsuCCC3
OPAkHmrRPReYpi22wbkz7JGrH93pR8EA76s/5PIrG2LtrOC8VMSVsgtucESnHZQjJK+64hgS45bE
mHVc8NIYex21fWU4j8pbDCuzuslqN7XfU/xWDTi8W/eixRgbry6PWtzYyLblaew+0/gawb9GkLlK
rGbrhS0/bPR1u9/niQCG3G4s7H0mCxBAMhgOunVnea9hsyTiycLkU6agtN3hpzbJfR7LBuhvGB6l
VLuwNX+HJEMhKU6JE782ikTRDHtiGnC2VUY3b7ox342GZMZc6XAuKBzLiXKJs5Q52vAAeuOpVfZZ
oW6IGGol4Ne9LtvLMflzYGNykDv3LBhvLrS5MGiNdYRVQkNmhMZZnKNKx51papwBYitwlUfMZUVW
sjfqt7MFWy2aCMde/BTmybQUNmnty4PAwkyI0ieOKwHuIjuCi6RyiuMdGyaq7bR4SDUWvgZS2BWk
DUjLWXfGomut7VT0mKUgYUmhYAeTVuGN8qFfrlbXQI+fKu0n1Ie9bFuS7tMtACQX5S5rmLiK3jAz
fqtALjiQT9tYZHyz85ZB5Fz3uhsQggUlxGJLCagt4PwzsOeSDFYjKm1dhtYTLoq9VdSflQUx05z4
M1n4bI8IifLgT4XDQ91ZqK85cwdSfeJw2jcg37vCfLXy8FpFeDgD+7s1W1xp5Uta9l9g88ZD1wak
3IrqWqovjaFuaQ185Ygb8YzavP0MzkpY8YNxLVJSy3QAyeF0maf8qUToY2XktyvDd1S0bsbxHvLl
Y2LcBAlFpHAB9KqFf6+jadPNZMcmyI9a5SvJnZnpj4bbdFh5mOBnEcqDrCo+jQz6QCOP9UiEQBIN
d8VAChFQeLVs8znW4qMOa8gMi3NfqWXsx5INFoVgrF4GuHUS49Z2Ns4PbcvS7kELy7+WPAXPDXeC
Fz1BRcnYnnFeFLAZ51HW1h3qc1Z0ACWdnNjuCiOlXWEbd/Pf2e6+FNjPOB2IYAtmBdQdJnPFSqlr
4w9hQpquOaG95FZ1HkvNbB63lp5BJbCGx6pH7C9aAozyxKwOmtH5eTqxmuzKt8jkdktqv8TRui7F
Yp6yoOGqpaDP2u4DaRrCPwSsO5hlp2rw8Mum34EG8j5C4zWnBLGa9eycs5j2S6pmF2pEFmiBvE0B
4NxgCT8iu9CfJ7gujklMYlldm14faduMib8VzWcTUYhXtr7BaIsXHfLSpGl0gZIpMc9d0p6KOv+c
ZHTAO88eZnj3WCYGYfOWpaSoa4gC8TU9WHnSsx/wOJu0Xe2Q+BmEOOU71/yzLfMam/UNTYJ84y+4
OxlnwJCruz4C9YqwbDJvBS9s5npGDgJG575Kt4XRF/ter7/JgDxnKv8xInU0QuNs6pPcZJ6e7lyU
m0mbv+GPeWgdZ5naLdd+/4f8zQ9t48MeNaQH9qls2dSMKvDx7PtY5zYzO1fbtY6j0o9jDadYKy/5
bP2J3nls+uChMaoP16D61aLGAABPmzUM2htnx86tBwBT0UMAl1yK/LV2Gx4AyIKzE19EHH+Z+cSQ
1N7oxF5oiX3os2aXCSZ9ToBs0krep55PMCskynbXBEEZVj/sqHENL1sX/VbrXX1xqvjsdfbOEcYn
YJEcG1LyiQbpYQzVRpP6An1e9QEGm/DF7YnU9BCJVmWyQ/ezafp0HwN29kpE/8SjltX0gapqkwfB
q2EucQnuAzGbOKkl04IkYJ2QM5cJam0TRcaJAL4n8JHG2q69Ta5IqOk4CQH83tANnkmaZN9Cndcr
QAtJOe8zj/6t1KHOUyyYSXpsvGwAF5/fx6a9TJDQNXsxshVQeb2m8csRzRy+qJwjWPw5Lb4KxaoQ
TwNGN00QaaDD3gaqiLrW5kRWNnj9EDxzNt2nEWxMFx+VSp7iMjlPUfPg9M4y1YW5YrPdcSbvEkXy
BYQC+eed/pRH/aUT0NSl3JYy2neOTfWh1roXn2tBUNEQCnYhMLEoSeNPy6mRFnH1xQmjR1OhF6wm
Ha1CitVl1i/toM5ZEGcb7ISgljyTkt9w4w3SUAJATDk9zI72o3VuDZqhvQ2ewz/DgL+GeSrpYz6H
sjrJmF7XmEkC6THpoz5+qq3h1RzInyihG6+RAX7hmzvDDTzbSbukhHbfUmfVmjXza2pX7wXr6zIi
BwPAyGMsYyQy+qZVbOwzwz52XqlvdU5ViG8I40c3QSKZpP+ERTaIZQ7bUOHTSkV+1toOfSRbLVQF
mCVkYRlb4HC0A9X7gIaMiTaLOm36FyrnISZ/YR/bU81+10z9IVtyUekmksJ+QbVabWvmASh4Uobd
4gvYLDEGVti+oO7v12jG+T1w7Wz0kj3V1JGEVda4yjTtPcprTqBpPqkGsSmv2KqARbfGf8epYkb1
jnfhJVbUTTojB9Ya6XWU460aqb1KC625bfYHUUe4xrQ9B9/BdevHOSByzmWtC9hpCc7h4zrYKRah
FJHj1sqwa9eYEP0OIgg3QHusJ5LBzXGjoyNf25P1UGtpuG3mRGwwPS2BM+F9DJyYaKaOGSirJxNZ
xhalJQQf3jXLrpHzesS2tO1zFDvU5A5cApqzJBwAHVjW3SAj2dJoxxrWz6s2D3ftwDocVwuFpE35
FfIzopBZqB4wDSYt11yJgeV4XA4v1oAGmp/4btVs6hBL7AJBolXUTRPro0ackzAn0SoR8mk2I8KN
lrkVA6PghiabCib+rekRU9cEiazO3AOkl8cgCc25gUkALLDgpxlJkfmlpxULlvA9mZuWX7B4cyNW
YrEkGNoz5nxnByMW2tCDizXYxqoX/assZ27+njiGsGc/S20/ZGDpxCno8r2rdw57dVrYwILZyOIu
wX5cutd4LBYf/aDuYa/tZDwAfZqHHz02vuYIZEk+J5wnfDD6MD6NHFxN5YSwOLhWDZWcFZKQV1A7
HOeDw4MoZ/4bYQghsndk38mLJcyXETIGKzp0g5ae/40JsBYdIhwvFbu6UGM94A1Vt+amoAGvKBPq
niTqktWH4DpaWX1ObLr+UXsE2jg5PMixdt88t30pSifx8aKc2jIHajDlb7gQjrMcdrpVPDt6vcuy
4Dm1p2dZzJewL+89fiUJdxay7QeYuWtlWb4WknetDyzYHc3dVjao0qDCq+m4j2ET7Nui9AsRPU1y
4aSkaCMT91Ljcs49air44v4w1hxH3HkVfR5Wgz/oqdoaUf9Vke4d9FzNw5zuO1tHaTMw10/dA2Tb
Y6EDymD5zOWSJX5ULXuSxbo8hpqDz99j1Eeo7cSH76Ukk/WLw6QzL0hIb542/KujvGDiYF1F6SAo
pXuEApL+I1SUZpWxQ9XpRwfgl4szA4DxzNAs8McOfrGkOTE5d3Cy/8XcNHhK8m98TbckCD7MgeBC
t0k4hJ3fxq2v4EVfwJ9TlsmTHeCJjQtGm6G6pimskd69jRNJXSDrSSI00Nzz7OGUQX6gA6Ic45pB
vCE5/3ITGYIaMD6EbC0Dgf7U1Xjlm0YxoUx3+PupX5IefVQese3I6ADNyduz2T1YU3Sus/6uuxYO
Lypz1hDrPCLPB0XeYyXToyyzfC8zoj/tfjqj1S3INBVPsBB2ttEfgPnfinn6VxXTOyUznwwSIrbw
Q0CKRQ6ss5jWph5pR8VxQ31qacNN4Bl+h9cbPnXAgff1kg7gVaxO4nguKacJV/ZHHeY11Ob8ZOrp
05SbyaWI03pddiyKWhcaVgSSGUzkdeo6ubUZo3Ds0PONgsmO5nHjzBrGSoK7d0EjXmKRf1k4sfAS
N7T7Svwic2dDYLWHshkY24313rKs8qknlhnPH05olZDB2PVZy+xPkPbZqPrgKfd9iASIsgztLSzW
vV3RCjHJXDcVu81O956SBkdSjNBklWbjqZqHxemfoTn1PrzI4Z6x/VGin8ka4EDzcjaTO85ayH0z
TOc2L4eWpv8wh7opd4KIEnmkwtcDPyHu77jmj4k23INCHANpXRjTf4ajeKGo42TD+NUZbPRm+HEB
PvKVmphETrP1PbcEcEBhPcMA+cGp+1oXlCA5QVJDrb8BL2GPEhL64QbNX5ExGVuBg4ygNqXyYer7
78hxrS2XVLdH5LwZCKXkLR1JveqmrQaRqw87h8OWtRj3QrMKdcwCjdEyQx9MlCJEPiQbrVWwy2R1
KqriGHtAICympVS3cDaKSX7mdGfbBkoNM/6EBoa2qqpmnBg2StrenT6DnNhP/jtePZJrXGtXe6jb
IDB+cNu8J/zmIGBeICRcJBQ9zTCG/Vhw1QLG94eEcWTEK9RN3O6jC3ageNHnlIg2uHq5ci62RXOM
FJgG8jkIOo5Yklji+hkMBsY0g6lPqN06+rzE6M4icz91GAGshID0Q1fayEC/m4V4VKYknWJS24DK
m4VlfbNT8mgG8TtPIVMGgUIX6o3O2m8Oid9L7YPTSLYk00vG+J3Kl+FLMk9Xx5FPQ7eEFmjBL5Mx
Zv/4G+3W/nTbYctnsEtdIDvSvXEErOLCwDZY6aEPc6U9oaR+HCuWeSNaiS0zaUKv6lg7di2jDc/F
uloxQPJbA2kWa0K1y+f5OeXtyzx0D12CUTC0pyvzKwvIGWSstEaEZObInGxTtCuhqWkHmRv/gRe8
JRrMlMJDx9HyPAS2jevDyHY2GbULZ4Yr7FCn9a7X4MXP+vzlDs5RuncronQuYvuzB++9cXld9hLa
IYXUcvApsISCPR9kd1K6gCuEyUOAMZESi5EbBmf2boKbJcpm7QHUH9AU2M0ZZrjRATYWRbiMcdmL
Yysr57mN6hHlF8dtj46GGlQJJpk54nzD9NajQKKiDUtwWM1iBfs3T9ayCfX+FZYZrDW0h4aSJ6yE
77UucoTY9S/7bQxtePrLFDFbHB5zHoZ1ZDLRbTqs+wYoE5P3G+NostZCGtIgsz9S4qjXYEsPEbxQ
Is740CwEUbzmBHXEoeUbyJn4GNWaIgaJAeqQDZJga9vWqfnQovLNRPNjJ9GPkNnCp3+qQ/K++bO+
rDs/Yb5SxwSqNUtkQz9sJ53DNzWf9Bk57aCCHyOjkNWyhZLmBjt3RBEAdhZHnYbiwI2XBbHELRIN
S55QI9EToyiT3MetPSNy04AujWQUsr9eYEoLv0b55DmjGSwWSpUx3mePSKTRek4moCZGwFuYQLGD
TwYztdjH0rxFdbxVg3EvOvUfR+exHLlyBdEvQgRMFVDYtrckm007GwTJR8Lbgv96HWihhTRPHL5u
oMzNzJM/eJVPEGLxilXFP63NaXn8/pIGxSSi+YVKvjn1D0VPsWikrOJQ6fRtLOeTX7fvoTP+dh1v
dir9OyD/x3zQ1BzFEVaWZl7L/v9wRI54ui5f6ITg/tjuJArrGKO2klCABKPKHWrln6aTmd+RezLF
RDFHWZPWPaj1ByLGqNHsw9tgqH4Kdvt1jJL/nOfjJc68Ao4XzTzgFH5Acb+Qb/wDf/PdDTqg4c45
1qYLS9qnqSWprv5QHqKk2HEZ5xrayofC9KBM+G11rWXQ3KLIvILBesyjBppn2BzZpTZO3DA842cT
H7q3Le7dKY4XQP5PbBvBtlTO0cP+jJ5h8sQr/Z/PtXMaMSy6HSp/MXJhpxWsaWnTxCe35JLevfDa
DfaZMQ4HdJN/h4D+cJj+1SEb3AU34p8ZddpHFdBTPXUNBY1pLi+pGFn9Pf85AYFA8pk1aCSdpAEr
PRhuUe8diZ3Tsaw35dW3KZ0Yg1MUDqOOR2NGj6NsSfwYwn8Gl75re3EC3cFcHFfZYckuzYy2d3mA
POhjZRQlhME4ZSJiw0cDkGXnLYVW1vvUOP9UjyUqq+WjMozPyqgthppVu0sRMVZxUn7BkI9RM1LM
nIRRw+HZGNM3L5pWdaWODofqmTQvKb/gnoT1SyznvTS7r1jYXxNlEKjHknm++EnG6BnzzzN9Fe9V
0Z/BXNAEHZlrlQKPTOjaneZtS7gs5cdGJs6eWe79PN7UFcf8rCcS1PTxcydtYooF8BC51WZ9LsZp
7wWoDnY/MSUnnuh78rEZyq+2j0CthdyN5gENDzRVl8xvarRPgTViYIntjxk6W+4E2yj392k8vyVB
+uxFdFsV38rAcCy985wmjxNjzMGjg6eD1zq69xDcIyQs2vc8Nkf6F7MZ+6+/17yhQdX+MzteRJsa
OoPDJOIgRhm6pCq2SITmZPKQFrEkhS2C/Y85fBHP4sjZHg1NZhRcLgGUE5sHHZglzfbdtcynx2Sy
maJW73PMWDxn+0Fgr8v8UDmacvLun1LJxZ/T54qaqsCTJxmb25be9Cwtzh01BBw0jhklHU1tv6eo
sJpiIpNpMFW0+jeef1MY2ihpN5+xbpXQXUbV77QI0mlGPxra2b5S1q4suLbZyn3uLDwCNvWXkxE9
BnP4HpXdIWeJrnP6gTXh1so5JT2HfBM+gHLMXV3+WeVXCbK0DNPrkOL/0nXCG8iTui1L7+p79i7p
rJ9pGnceZzflcb+trYbuz4DOG26wOvvrlDiUUco4axnxv3HTWLWVeM4wZZXoE/F88xmcBDU9vjyg
xBqeat3tXNUfynbc6tIlrzthJhXrerBfp3LcVHmfbYyO3MZSN+60r5Sxvcfx9GjF/msZxtcAizfL
74NPFTeSL6QaA35IclJxtaXC5h5EPtCDhbzBmkxtWkaHQdVSOio767FrpvGQ5FQNOuO+byI4tbbc
WT3yFz0SD4aNWmNSqz1G83dOkZyNEQUME+bMJmrWQVx/s8Y+zD7jCT3yOXje9Jdk46+MvAy8lwEG
KaEBu44x2udwkEJ419cWDeHoEEQkK5H5Z88HEVCP5Y0xsr9L+/5qSPVvrvJmTfbnWeWkj218h0FW
3qYSv31IhSiHScG+iaRiOFA1GgjhXgg6c9bzB4/DVwdtgLaGHTcr/OEToUfAkfTvJAIurJnsEB12
Y55s3QTPGHTzKxVc8cZowCtUDNK8qHvkyrDqzOrkY+qTiEedm58TQukqyI/wk89OSecbqCm7A33h
QLGlFoNATkHDSiKrDSR6bMGEO2LY5Ks6Cj+AK7Otmq7NsNzgnxQo8iKFVYQvmym1CWWCYUNA78QE
td2nZKO1alItIPdSAtkvyyo8M71c2S78STFxeJkchaNqfLU56zQWVso5P3EBeFzmZYlHzGz0PTJC
eseZ4qQNiESIX62D/yupwWdTJ2VukpExXqr5f3AQazciq0BlwuDHwBSYlA5bjX1NR65PDfOW2qE6
KsOUabCTE+KQ52aJKhdmQJCIuydewD6+VLZ1DueBT5i65rE4utw6RmO+2M3SkC5ercl9DVz7nGns
ArOPjjqXzQbbADqW0+/7lDJZHAUImbKmDc4t+4PTNn/EcsEXFngSapPd0N7Bc7v0df+QSwgQHbUQ
c7PEKdC3Ytd+bFrvHs2IQUE9HxEyDiPYb+aFO0Ym1Ek45z6Zi61yfTQmO/+Fd7HuXMTFZHoz8XO0
RhRuBA6ZuAF+j98IZXXtBWD743kH3u86B/rJo+nXE/MXotTBUuUbnO+OVHFztIfkpVXtLzgrPN9m
QEk5TlYeJ3ZwbIvumWapbWt239nIERxz3D2dAQyPzt8QRZ8+TnM3l3vOd1TPp02+MSefnYMu9KA/
aQe4ZOm+NCaKUNd/WC60C6Ht13AeL44TQ0byjkuTWOt1zUrTQIFT0LrqolH8GoufzKEJMK6NR1N1
WO3D8jNInZ9QR4tmu/QYVt4zE59grS29J4THhSOF4+rMT45ZPINu+y5L/rVqRipbt8c+wxXi7nvl
rdVpvhsK97kHhoBGUISPIR0/jsNy7MUQ2EhQCBGTraP4Cb20+J6a7Nfw+f0Tnxg8mF4ig4uMWCZ6
U7jRPtXTFgUGlFZ6lwxPjAzr64j7cMgJIfzp5TYk/OZDIre60XQ28/reak6D3IFvAgJZCzratg1o
4SkZrnQ61Em/I89w0m79gM/5XgjsKBFXU3wsSAXzluIs5ibVvoIhwdkYm2WeFwg+2SYFBDhyCl93
DUzcyFl7yFBJX590xCpHOu0wRuXJK+fnSlgfidVfBf/Q6CPj1uKz5rssXR9hNbglaf4YEamZh+Hf
PFK/1MmCi6eYBCYB/8Zd9XPIxM5s8RdODaaDDnU+scXdXCKBUr93jbvNNLlxqhJxXhD4clIOvvY5
th1sjUyDo1A8IOy+2WH55Cj5QTUcRDS61UemgFim02DcQ4n+yQb/BBrgyQojAnf1xbCz1znhmBcY
zyWuWW9CWBjzE0PngyuHp77onwPZHKCLnhxaZ6qQlQPPzdhSlWGE+XEahmPCwMrvbPYJ+gcH+y5F
gdmjY5jQnrpKUI0SnYwI34TZPGvoHUVufNEM9VkxdDDpEnCBRSJbB8v+j9oo008OLfeqz56sIbyn
A7yRTuRPbVFsorRc17gOk9L8bX3os1I7kLewnGKlhNfI1mAxNcOp7NKAN1EVzEwLD0kLCddLPwn2
ENDsW94mjAQw0spk2Dc8OPnsXkLLu0bB9OS4ZKuk9xdm/k+H1IHcLm9uj15ENYPAeJIKTltkAn2T
3jgAjCXEaNBHD+YQXhABl+br/4xqvFmYXikbOc8dv8E8hJsSp1wdjkt14zZKCSZQn4iDO4IJWwWX
jL9ThAHa3ngDab2vicYXisFIH+zndLyLAAGh19VxaL1rV4gr6MavBP3N555dOvHZcPQlrXxjKbnB
UjJc3DA6eD0IVFXtg9R4cUwemZD+25j0F8CS1cCscZWySYVcYzDt0y2UJFSml1vZGoDQ5qmHER+8
4HuWeyuEhJQuSDCrnl3aGqPjiG0gqGMAsWzO2KvUiRhizMQif5s9FHXfp0MFK7/BEoTlYOsFKcMb
aFS16CwEDSoOemN+Rz49TyWjqGRABRsv1eDspmx6H03xrsbkianOJoqHy9QMW7MA00WTIn1tOIVB
hnlTzM2dCx/GWritilY+0GgpXQLoN+JNtstcIcZf5APy3JaZBLHZMwralLmIHyGCVQu2EYp8IuNP
0AXlZlJT84jHIqTpCeOCY+OHdPG+nz24BWsT2/bTDOvjwohiCXuNySfeWvVjlxjJZ9btX9rxbKRk
m5xL5vZqEw7J9Klc8l92p1g8Km+J4uaOhq4xt852FizwsiLC74FeuRSpkifgY+7jYHrmeyiigCL5
xlYE4CbwAiEGqgrgCG4q3oJQWkQT+unuFqj3VJS7krE2URrsvRO8QE72M7cnnwwb93PtMPppjDW0
vXWdjm/kLnY1vtGIcL3Zto8qvln0dXeu+WhiH52d6mj6xB6Hj6xEeugW6C+GH7E0JEEG538bAzg/
Q73yY/QYfN9gKNiBgtUAxHJxYnN1wzLm608uNFiyxYFYMXq/vZtrXtiWCQQGjDx3wRHnK783V13O
mM93NjQZPhb0ibsmJYNV/maEyZlI3Ulk+bEPQCjzDnfGwLlLnhN3/JcPwKO0eOp5w0LvtVLhKa6R
7QbWSwiz1ATupvZPp/O2AA2BfoYWQRsiU6k2oLq6/2YNP0iOsZp9MtP/JL6FzH+DX7kzobx40nnF
krXRfvs7W9OlEvktrMjjzfGWPq07LXSbZVhG4v8gu47Jf3ith7/KjA/aagGJjGuruWJfWcuZQomS
avTS5zSJUL7CHHaeKFTGpLlSwUCfDyTpyl2r5A69hEkfDaNVuXVignXSv+DFXCM4YTUb06tt5K+y
1vIU9GwohuklZ2LcuySZPlKAtq99RjlrVZmLwYXoILEFJsgEhttputrlfBVOfU5isAIDplaeRye5
Vy72YCd7F9gBzolOExpEo/yKL6rbB5Fp8vSEXPWQKzCTjfqmcNoxaM++hzj79QERgeAZEaBtDvwE
sFfDSMsaDAvjntRd/z33eYQ835+HIj7OrpjOTWp3Wzybj1zjeVuXj8SNnASwbvPSRPXwpUr9Zev+
xx69e9OAno06tI4pJMKGRdYdxC9jTgJdPcgEy6RRzuWWa5WEnT2vzV7qMKv3dg+NKqKAYsnEqaC/
I6EcPQkJvFEtzkul3P7BN/zoBTeI8U8Ng3syu/ytdmT6oQwcJWy95TnKqFSaCxuQqu0CQGTRd8yk
3uRR5Z7atvyhzurZNiq8JkpmxyQe3Vc07V+Y3P9lZuYD8EygXPoBTci0nOmS8D9JqeLEJHg4NxzD
j1VeFJDTyQch/rj/jKFPGamGcMDnhS7MNplghifvX00j6OlKjow1AyD2+Bi+y5jmd7gCZ/bNag1B
7w+iuPvOPYKfnpXq0qn5J4vHv7gkr6yq18KhmIrlAXvayHmWV3FvYN075GNnfM51JA9uXGuqtNL2
qmo93JrIpxS5s+N12TCzT2y2xrKc8JaF/g/0PEJiscddhEPFxDibioHMBUNYCpJBrimbp0Lp9tEB
yrzOS653UQn2p+rH+EqvS7wPXdhBIj3V5czMoV4AY25hTV+5Kn7NypKPadc0l8QfboMjHOwHaf6n
nIHVarQaBEMH537do8k5IWEJ18LOOSc8+VJiQZnrcIlZ4MMpawt3xkCfJIRjxlNleXb52tgOUcvK
mRXDK0HaAGLSO/q/OqQyH63USuoddm6bVLilX9FZ3C31i4D/64Zhse/nEbHNUDzOtVDEsv2jFVjV
toCg+Zy0dnf0fMrbGPLe40TQNRGCUuDPeCPr6FXPw2fnE8ZpA9t6kiYRQQEKhONo320TX3fkz0R3
bpIcsIel8+kaAiXeRVN0JkyNIwW2BFj3br6qSrQbbLJfniGzh8kzgeJGZvKqfBnzeLUJNXT2e73w
w7u5mT6aOWvg67FcginAmxTM1EESQ+IAGcxXS+Miy0yu7pODQXX0eYCqCGi3DM6Ozm3I+Rl53s55
geGLzFkLqG45JdtuOOuvtkg4ckxMFiYvcF7UTBoM4ubMgNF/jtpF7PHhc5p0RB2tGWVHjFzqLGPy
1viOliWTuETN+KexsaZQZA+AAEzqPiKwtWkKKmrdQVsENoDnN9ZwN/GT0HWpuva/wMMNAzmoWCLQ
DaF+u34JORoeCiOqttQ6fgNW9yk7qaH9pJx/O6/2tpGdxyuyzhPDOi6NMlRcjOLI2beVk1+rSUU7
ZWmJH678F8KdhV2vqFiae5bkKOeI7jf9o1szJJyljrdmmoV3H9Li1hppxIwN3LKKtoIVX+0mdaW/
asz2022LR79ggFfY5OKBlHQHzx4cqJjCPVuZle9TC1dc4Nlk8GuFNSdO4JnXqBDxCFC1T+W/VoTO
IdFz/ZHPRYdXufn0XLGDzXHu8wz9K+XNtPxLP9SfhsO4PwvRBEuD9HEKC+qoLHogtYkTpYc2uGK4
9mgUCZKWX/55M9TwAWjZCvnZenCr7qXFXnTIquSIf4vrEWF0oGLwRVTYPQ8zjmIGUb94Dj+quvlw
DPXCVfWOYGCvSmY7mOPBQfUT/eFm6gLsJPE0OAsIuAubH4ibOWO+GAJftzANmmneZDZnUl2MtIb2
oAeh+tU7AciE0YTh7AQ/D2wRN96OXkZTkdltIsInfaZOvcgoTFyOzzjKV2XexBeBE3vFVVB+24ED
SWfSMANmOn6gZNlbbFQIqVaL/DC+8yldKwcraW/js/dzQWiozHGCCu3/5xpU7wbWsikqZvLzJOuT
3864VdIkPrnW9I9lI1iZNb8d1DrjQ7MnE2gv1s4YEe6qyjXlR3eUkLcaBMha8WwDH5g+uQAi/hbT
Z2uU7jacGKvEjKFOYcT9w3a49eZLU2HGlNpn3rIWI7SNKaax1oRiu50LdWOmae5CajZ4IgXaZeMc
S8/Jt8bIxsOUysUNZnHKLukxirASUGBEFkWptz4e5oMjxJEzGE9JOz1gtajIKkOrrPSMgleCMdfd
E+6nS8zxfI/jvTu0Cf5P5YYNT4UwdkHOaY7mC86iyZAD0eak5JuxtWPNkBeK1oddq30FZGAOxbEo
g/KShr29L8fOowYjw1pQVRNob0w5xywmvJuYNk4/gz/wRg+JbYjct45gPxlR6R+YtI10lrnIYz4M
KOxXXrnzJCG0pswJleCs2PW+DE7eXM7b0EyQiC3z7CmfCk9/DMnqRFgHcLNby9z4Ww6LnzxMf6wM
xYw1qt9aTe7spNLTHo4zXzkd4TD5HWyupDN4NuJOPxuS4KHNYCfzxieXvAoEnwIBrsvBhKWmEA+Z
cuRvJfP6iPe1XZNYIaiVzvmGayt5iHEQeJb87DhXU/xsBfN/VZcQK8Qt+jL0c3RzzZqNqVmuWlEX
mKwWuIQhQMb7mpsWp35SFbVhck736djyYhdjjTf0H2Kk1besCzo6wk7+OaL9sewk2ic6gFdDmcuK
JmW4nrDXuNxYCvE1yc6OD20lK/ivSYyTibarZjuplImdnQ7RKdW0s7p1LnYVtK9VQsvLlkhF/OpW
GjRjIgnVWf5bFDmUVwF9sLnGLcagKQv2RgoiH944tRisJDSb7cwcFm7MbsHlMXnXXQnLvOyJ9BV4
OwmNfva1SQe44cnX3lao0L7JRJhL30p5VcwJDcxVBzRwDuovat64GdYtkQc3xPcPoXzr1k65AchJ
vVpfdidr8D/dKui/nApsu7Ld/yRSMuUf8m6G6mMC37TiBPeKPVkCMYO46YwpWwoG8islsIzQ6BJa
jR3ZalRt50C6zXhsw/rXWqjPuVTJkb/r1oXxjVZIlBuB6mcTo79zDdU7N4sONNJ9K8U4re+BYySO
BYgwi3hRyA2HvZX9xXk4HkUR3CUjW2BFiAYC8DydWNNwp+UT+C3wpmMejOS5FSCFCn44Dl/7odft
R2FaUMR6gD4F6Aoekm83HlCZuMDi5BMw5unQ2GDjflPzCFU1rge8FQ7m1BEln6q3BmqEvaxnSfg6
+erESG3AEpZUhyanca30WRi80n0Y2eDzgozKNBJjKJs6YjXGQoHNBqk763ZTGt5S3/sJKCbFhzBD
L04DVtLaIp/lql0pivrAJL3cclEHXSqoVWv74FkqK2AQQhPi2HgFO9pA1Y49DR+tpZ+oVZVM9IQ6
jjMNRmlOIqsmFbhpPIJ4mVNhNx45C5YqMLaFHIE9OrrxPlU8M6rN0/ACIph3FvDcWymblu4j9ToP
tVhNYwNWtih4NcOi+UgHyOXI3uOp4pv7tHEozYisbHxBiELflpwwza4s76WEdUIRJY6mMTwD5hOs
SQXCfBNgq3SCM5TVk0R1f5+xZgNx0Fx/5H/E3agob80HFgzKPQRZtQxLpGZf5TTFpJMO4cl/MQOu
jBnA+yN8WcgGEU2YQGaLUyTib5Nu8Ns4kzm2m+6OYRvaUWcyDXPyl7SvOHvYAyyfITAROaL4n+MM
wY6BBILTEtNNq8wnjwlQJXWj7M1jEEc917CZrOHKBfDbChDQY3Y9oDrLjKAfSeFUY3DKi6wkHeU+
Jln6IxyONt5YM9RLIoQjHTY2ru6IqUBZVdyuTbYuA0rZ2k6k9wMj5F+jLByV0zNjv+YgnGzcUNoA
V5Zl7qEe9HedRZ95N4W3qGhpvbG6a560P4m0X4o4+jObgtofaG8B8Z2133YkfeL/rNa9t5l5M/OS
AqM+f+DgvTjO+cIQph5zzC1HZr08Yqa7QyhHEMprn+LjSp7c0P1h4wn3xMWxyHEY2wQ+3AidjW8d
k3Q/mp9sz7oC3ic4PcDDKOVb1XsfhQf2ZsoAKQ/e1fUG3NTYnlfthDu78TwaBYwAlluQFV9pRIA3
QqiIm9r9tXsxHPmPoJlqpBSbjQSUwVLlJBP7ZoRZvy+mooFBZhK0lzlFQma83G5RXZi4NNUhsFrQ
39lYFidIDO7RgLp/mOaKsl1jTkmuBti5iUqm+wmfecKYat0aBagO2ybkbI3MZizCDaLyx5NVjp9l
6f5jZvEX29Q3LngW246Mx56TrWwXmGuC2YFtzd7+3ypNG+nekDg7ZIbCEiZuQTKZ/JHZdx9pTnST
iNcw+Tc1qYfaJZLbCIxs+Dv+80t9+j8QN7bKZ5eaNtw6QAT6WH9hRInWY9PSv9j0tzL1/vMK6j9s
JyQhNtX1k2E26KE2k5WskndjqfaMG4lFnGK6Iw5t65lvmYuMLaMDrUWHCFb/uqd1A+N9gi/cNrv1
VNrzrhjH8R7iykFmF/EaszmTDWXchPLNXTfqknIo3oMyq7+wIZWv8Vzg5cbvwsSGplA77OGQKr8+
xth46xVk4/jNTDsF39gQJ4LK1pefws2RqmRrV9702g+YmlYWPYmb0NXjc0AuZGXkKBPcVdE3TXBa
QrgsT+PC0bVdwKiua3SHMaOGjHGtc8fAYW8lGazNwgDcGACZyWRgLYHxhhoYsLjERo7FMJpq+cR0
+0Z6a8RxTnbbj3BnF+hjq6Y07d8Zv9dDMmiSP3ByUeVqBxqg6EXK51AFBlBxuod8xzDgjzDY+5lC
vZedlF+GVY28zfqpacnBMM3UaD7u0qXGKqcV3hA/KWNWla6Y2aekZnDMg8afgxcqvOmechklkolD
NsLCT4Vd0d/rZiYjWBcYNJuQ70Okdn8LaRhCccyuUUNlnzmF5h1vKEUZoQG7ZioJk46J8ex2VDkn
Vl5R3oRimc1Ry1bS1zv0Y/SMziPARp3AGqn/RdO/sHVsF0KRw31HtDD/jRjUH0zhZs8Mw9iWfc/C
UmNn8dEjNNYz7IP+4+Snh8LRZ2F6b23RAgvU+HFtMat9YkIggNnIJxeDTdASHg73b27LTZluhoXD
ni/37tzFHtHIEdqPrI+a2gJeUypVE3HpnC7YM2m39tjdHrji588xt/fNkAOhzIPpdfRUjQmQjhbe
3o0TpO5hcO38ZKtluSGCTVSpZJQrQcCulO/+57mUvPTlMiS3MPvUPhb7VA1njzQE9QKYyGovCZGv
wXZKW/xSCupeYGPTiEIhEWxm6yq1GeyrWogX5qO8n0LsZgfnYElG9UQ2ab7Fcfdp2PF7YZC1UKRL
mNOzKDD9MZ4o1B13uWCskDH6WuVA9RFdbVjOdkdTbEg4xJbsdkMdzZtQ1zZtSaSGCMck4NvDP8Ol
0cLxDO/C609fQQTX0Uv8D8WIGZGF/hXGI+qqoQQTS+RvKJ35PQnQj/gWcbFNYXfJ0EAYihT/jZV6
DoRz76rEZMyUZyTXE+Msw5Axh90aOLf9GM+PV50nu/0aLOniIwKOzgfbQRSOvrOa4H0Ttj9RnVYb
HYz0oKKpPXVuXV4c5S+ECVGcI8fVBzM1wZhKDCmpYbUIIg7wLAP5u5/Tbt/VtZBMO6V5Hloz3yk7
pzBYFtOuMqb6RZPH3GqmFOui4BpZdeB3Eyx9sTMBRPJbsvQVFg2jy6llGof8LLL2SAFJk+A/ip2L
bXugGyIh7FvVdxYomZJRoZtyACah2X0GVtPeZOGWSwWHv60daBhFWPbo5mF2MEvX+xCGJE1jN+Zj
mRn6hO+2OIypbo8FaCLifYNa5xxpcTPgW+ti6T82Ua6gPJbePUmM7sUzRX4MaELdo46EW6d2FR2i
WfTKAbLbsxtzVME1b+JUaLv2Y3Jg06W4JmGJBJT7jhqPgtDlPigtVF0iO4eujpeNp8YIwSh721Jf
FrgZtcFz81voyNg1LvCSKWREadh83ONyUiXXrZ6SZlxGWTxpXILzy1SJEfsNyUybxuNN0YQfbQ2S
KJUkvvgVxJHpCNiIgmBUls/EE+PypfBDtY2n+a13y6ckMyrIOzIARKDpHUQfI+lhMwroi2mLjig3
xUDFVdUyCswJsE4entIpqzfKaAPcnVDlAWM+T0p+9QNmLsryyDAQMoQY1N/6UR0nv/sxY6XXraMe
m4qLyKCqDdTg9K1pDf8WeESAwnbAAKq0ZkEDv9oytN4bprVwRjGQ8OSjlZq6/s56bD1g3BklWUm6
C9k7oDARxCPo1O2yITa2rdLRLufevPCGYhAsQX3Rs13e3V5ODy3tAxJfDRd+YqoGrJbREQ51lXb1
kKrQv2dUY3A6DJXzj04UzhQuvS+EIPBq/5GsbX7YI4ETKjw+u7Cnu4YMtiVf1BDj9wrIjRnbHuhN
C1x3mhnuGH72gh00QinV5IXopCXECYe06l5nesX2DlGkQxCMLyKcHcDRc3G3bZ3CiqEkaF82xv8T
Jc6BnWTYulUVnrmuSZAlRnA1bSxlsZ/KTdr1jzWJv3WFNHDCi5IegrGf2UB6ChBjcrIB4+aV1Zrl
mxYNqTnD6/j2cQu4Bt8YzTHMdTB0PmZuEGxzE4ywV4CfNxLGsLLlhBCWBhkYydvr2y46nYG8H9tA
WK2gsbaVJcybMaBi0yURH1QyAJBjt3B+qZjp3trW+SuU4mnt4u48Gsky72BIrXzdb3Tq2euaT3Tn
GAEVwXlOTR1kCAZCUZvv7dCrHokikQluMcJyuE4ITNURUVcnOlb0GWzMgg2Qn/oeR1GGluF2ZwG+
lYBWdcW+EawMFZkn201hdknL2wUWu642W/pxE+ZRvu+9jKK/COV0v7nhRY/55KpXrXNomYa24Kpk
9NPiDIywbcHMIWNNCXE8htE2ZISn+GCJN1Q9ayEhK3fPqDaCLek+UH3n7rKGLg2DG+41qrQFxaV1
zqIhABanPtCOILv1wiGdTl0PDrhw3VfxCxbdOyk6VE/QBFRuZDFflWHSZNio+RJWtl4J2fzGY/Vn
+1V4oZP+OlEfcMc1Oa056GZbD6Q4QI7uEKb6IQgJHgu02a2pBVanKY0RsGa1tYU/0S1qEvS1MFJl
zOc2yP/1IRth4FvogJsZEPONpj9jGVpbOYwnsz1FMuFq0NmnsQ1ekSUgjKSJh9mHxkM+lxt+9m9b
MG1IWjM9xmH6XKW2+85lAnf/Qq9pRFgd27y3VhoBluOivzM0UOuAeirWAy/Yzo36hslPLbcjtiNS
yjsToWgvPK33RK5I0XmM2hWh3tJbEm1NoT994RiUmxvOOY28P7hcyY6V+UJJ8U+ae9bBnztAk+B7
/ioZ/PKYcicVVxoOor010A/vNtlXHTA853JjEt+au30WJcOBz6XaO4wfKZqTxYGHdWD+g4YLzkqt
Pd9HI9UspbiCpo1DEcMmd2FM6An4toDSLZ16B7+o2htD0G7GagrenLijOqvHCT6YyiDXrc3npBFk
GNjHMCDrvHiq/f4pKwJeApZnAhbFoZYgWAwr+2rb5B8EzIwUHosL4ozelIWk1omOnte+krgF+ro8
xVMjznXYSFrj4GFlLvh88B+/XiTlvoqZotLr05zGqe42OQPy5W7UbmqNO6anfvgiyQfuy5DXMllA
td0YqXvizCWnc+erwhFwtFPiAE0GAXcwc86Dpthbbp6dDRWbALZAxIcTcbBCvdPzStpmzEjsTIV1
lvRzbaZAeedyiFDxwpqecB/7bFINPWSXfOu2vGymy7SaYyl07sq9uIzjCX17hyJsnx036HFqZp/u
RMJh6KtqQ2DrOfQDsVEF19Ypy94ypQFAe9X3KMqvBkQb16/4ScoG0ELGhFUuNJvkB+JEt1YRiNt+
pF9LpuJ38OM/24AOiLL3GNcBfC5A7s9GzTx0bojGgewK9ylQaXDw0Pn6uaEZh/YTChPGD86BLwCu
PsXQqX2M3xWxDypJwsQFRQCZImZQx6xBNDsBWfHo4GteUdHLnN9n2N95/jl1Fx886vWhDLD1mXOF
ATBrg4eySchkRTBfzLoOd1rH4KShNBgF15jcudmRzcjVjrHMauc9xfNvC5y9AIewVeSk40d64Mj2
fjH1xw3JPGTIFdDvxgPFqJs9KIqHahy+yVEBGAExTYEjKlVRtj91J/lI0XEwP/f/4+i8lmNFtiD6
RURQFK5e2zt1y7sXQu7gvSng62cxrxNz70jqpqidO3PlMU+zrWOpF6+o7VPg2Py3BmTLzsZp71Ip
aAeLIewOWd0+NPZixG+VtwlmPs1izF4jdMcPfwordrMY+j3ideu5V/dhZymGqcz6SWf5qKiGeuZ2
4b9RBuTt7AFRfqKbaItzpeXMpLpbe8Fd4uftBhwLtRGh/cpeiPyhVakNYwG+jDZTz7Mr30JCHis7
pLlcaMw0aZ3m57hjSq1VzTeOHczFlNgvE5MT05J9cbFTfaOoggsDupLLCY2/0setCOtkrrq/QnX1
0WdhslNpAyTPNZmuW+MTO8WCCYYFgRaJ0yaFsxbwfSYcSUw5MCn27bEKDc58if0Q208Ct8t1Xnqa
vQ2r1VdpIlUEZkxlr9W/QFt68xMJ+kPx/8mEPe9mFYwXt1souhAPdmkxdSt6Pb4Hq7iPnBQwUcmV
oLZdfcgNnzhdjcvbmkHzUjZRx97Jc5BLsewnu7kMvumSZkPJxYBZAwNcObLiNrgqr+ua+z6DL3+G
UufP3FqRMGKydunYnGh1iU9tH79BxP0tDRg5wrQfqQUyH7l3ENSnUoHuAKg1Amuy7NrpUdnub86N
ih4T3m1TYC39zPXwUY3IumEfo8ImNE9R42XxdXcJUDcubMSU/AjhD8wwiYG6lebGlhOZ7b3TmU++
S+JlNIyq5j3d6E3hc4vAL5Ld1za8yXAeJIjIBkiReZ826NigM7ZaD29NGR1k6DwyyND1PWXyPKYE
4YauSDceEZSbm9V/zoThxbNKd20YikW//GlLrvS2SVVHyyLDSf0Xswst+OAO8ZyMeT5TnkdssArX
aQGMZi4uAfkLHH35/bT0DhVGpXFtVQOLORSu2vPPWdkcGzeLd8gRu2JojS2rwXwHdXlcRR3QOGup
KfWz6GTFBfjDuIbIlSIqYL54m/riG8DKNve84N7xqs9mnDE4hWgzJ99LqIiMEaEnhdmiHpPiaFeA
AOa6nw+VCgGIqbFo7hny2WV2SU4Vham/tYraO0GhOGZku/lqbJR0TvTic27QerMQqjGTENYelfwb
sBTBtgEplWVlt/Gp6+ExK9pDQr5mRxco94K8VGcG9OFgN01zFJC6aKvDMlwU4t3khkOBYvGvj8sI
Tg0+x9yMxOtoT8F7zFpqPeUEQTrZZAdttfLKiE5hYk4FRRXh5svD2IDL5xnsTFvzIUksjKNmH35I
1noirJ+lt7DJG1oEowZs7GhMDWA3hqwRKfcAfoQK7aZNtkj3zqaOrGsk+3eZFE8ZOtfawtJ91nVI
Bi4Z/cNIGmibxnDwYjvxzh0/22a0lKAn2IE0zKkD2OLPQJvYsHIsDsrKy3Pls4UuIt51aR989D2N
NDI2cX6nlKfnGVU0fA7Cb+g+NFk+5uTRVzT92LeBkhOINo04WEn3Vc6pc4pxghH0cK522xbIM2b5
wh7tLNhncp3rkicZ++M1FVygo05FhzyyS+w+5I+FxS6ys5XcxWNL0CuRN1nE+hxOrb8f4ZzS/+J9
8QDDegxQLztyQUMgb5YXHVDgv+ToP2LSfvSs8LcxCO7Vs1UgxwL+MWea35bBP+uIQVh58D321M5E
aS1uGlra0fTGRwboH+bVcSOnBM++I7cUtBhHgXlqG83dwVTRNY44dtCmk4vhpn8zX5mdaZVAx4u8
P2HMwZOXtuTYkZzwQuNN1TDLI3ilb71ryVtkxPSHMcd1YdJtQjtTt4T1N+eDSB/bxSWH3IhFRpBL
D7m019bQ0c8Ugn4aoHjc0YzISzUCm1s3bOPJdFCZkLwIx3ywQ/s+xeK/hT3irEodHEcLZK4PZQvI
CvvQ0JXGgY0gTc9+e7Fq+3lO9Fvgc1C1eo6POOywHULu5o077itl850JJDeomltH3lXbURVPlNjT
J4KBeNm7omxZvJ/0ck2uMu/bLwOPNXl0orpvKRojatuHePZN1rdV3VHqi2VEBeLZ7oKzm46nsmL9
32V0GSCMZas2wMihQ/L/gi4p5fm0Dca+dzJ8v1tbur5hxhJoE9OedeZFI2BRx0jsu9Xdk1SpvdXA
EtaFE78PZvPkpuV08WoFPcZrf63SICexGFbROZN9MSPJdVX3rxzYME2mBZqA1THiLCjqEv/2upsU
RT5BNN60q/ftGE+XMpwekkl+YBBE/QzwGHgusMC06Hl0E4DjIcRxZNuOlb3z6LjlS+KZj1GJoZrD
DgZk7z3xjcFe4VXVjVmYEYOLGvoubhAwsSahTc0/A2ywEa3PNa7xPqGmXgzE9XVaTdtxqBlQq0qv
A6OUh15OR5Pc7Cp2OjRFrMLntCIUPI5YMXEgLQtDFvqhyeDYyPeaJSe/ZvkmoJos+JF4PdWGd0gb
jucCysCKOZ4GH1TqFTu3RQG0j2Nqv6RdA7Uu58rVWPCCYmBKG5WhtrqLmSGrPkpIBoi1FnND3D6A
90YmIEym+EKytpgJSJOT32eLIchL5I/tCCwzQwNMwnTe+6b4EeS115nNMePLcF/19SM7jXdXznin
58xcJ05xBnRPLkhPmy7DajgXngXhHWNRQBxcumNKuw7akKuMu9Fuv8tMXdmN4KgVzaWZNe7CdLyV
fpdf3ZI2UdpA2KSxtqY58lMH+UcZiFslQMvI2ecQTvOTEQARJfFhbVnxI1x15DsJwEA9n3u+R77/
N1rNNUxj/kkI7mmIwJcOctznoV2QIqkPDlcT2jmo53CaH+mlzwnrHsrgxd/QSbRN8c1mldTj7PAa
7MGNBQ2zhjTD18q0ceMZFDLlVsPKYdavYMru6Mb+aH3yUfXI9nCxRg1T6B4at3qZoRMhAnITyCMK
lm2aRlyqFN2oq7f95B+o2IC3a3EktrHakri8byLM69DiT1UknufaqO+QpqEIUn8m+EbyYJ59z/ws
ejKOeahvMXEGx51ACWNuIyoJZxV6DjYgjw0HPoux6TPGwxhuaOCW+0hQ64PhQdB7wD2tMvWtMqKP
WDevjRtChIzxBCRj/6/K+jfXE09+OD8DQXsl6Xwhb5BvgMo9GTOm2MFHS5zLyTnkwmdzEcTyaDj9
tYndfWNFX6oveA69ujvKqKOzSljP4eK/wtiJNtTE/xApKe8woGt73Mr/TM5HHracvYLrh1w07JAg
htnfRW37UzXxG+fsl7a4qM9ljjQNez2lRcZG9T3EEdB1jnrCJzxAfcJ/WeAGJN9FmfJgvjEtBZuk
zno6SAb6xzOvvCZxaOB5oUYzYo98DJGfTzX5pg3xL4qrUzYaXtNNmLDFFbnsrrH7L3OKn3DA0kLR
e9vUdedt3oRiq0gDrTHibn3fO/qJHd+XtumeJNynPXkceP2KrWOBG5iezFTt2RW0GM57hhhregNg
/E/0MIpEeZza0NjPsN8PxI3ctZgjVCSkSHtYznjYoacg8YgKl27PEtX5NYcWKcRxXxoM84zTXbJx
ffVZoVzdhsJ4KfDfbFItfnvS41h9sqce1/BNSfwPdg7wcZ7s9y5CqMEfO711UfIKJgwFMM1dIPvw
/yRphCpIzgHOxw2/LfbBiNgJ+2DOrdRHXY9G1a6y0in/QjxG1Nqw6Juju0RM9ln4xV2Nfs93tjtV
rpZHn1Uy0xptbrrDq+H1Y/9qx/lhymExxYE8aU/S2bXUFS4foTUKbz10JgSQqN2yy6RmESyuO3lP
dld/0y1If1nUVPdzVaOtdDRqYnxh1WzKi2mNu3igDmp06E7TRKFXRhvB5tCOe6n8vv3gInVQXVL9
tFnfUGAfjQ+D8HD42aV8s+ae5izpzacY5/seW7H64MzEF9g2uniahZHtYRGw32pqPEAx9QRFR7DP
TewMIBHEzBA/yw4qCmT/qqmf0dGotMOSiDqX2/jrXT6zqpHTLpM+PfKi899SQAh3LaQgKoAxIxiW
+cDI3P6MVY+MlyZW+emOwtqmo/jRudls6tQi81tRp5qNrv3iRkF6VNqu/poUeyslEs/UUpqnBolk
xfA8/6EfYLgYWdxULAIgRTjY+Jsscj+c3PIuXPcB3/J3GjfBBJTTqasfCo8X2yWkSgZEKJ4lbYPa
Ju4bTdNzmJXp2WOLcDEc6T/g7wb6apSE4EpTxBh/wvRLjGwlolLC2q9BXuRWr252xJd9ZTkjwhir
dBRCLzJx5fVt/+dmFvmLYGhKfWIS5LYqh9+kl95TkTCODXp0sf1QUVz28Yzji8xUAhcOnYmdUE9k
C7WZ0lm+mAIUGkYxN+EWPEJsaxYhN5SphTEXc4iIK6ooqoZn3Vss4XZu0dKcTQ+UHYafvEA83LYs
wApqJVNJx43HfndnUvcXlazDbDNsgFAVRB9tY8MqFdJ33CC3GQ+SVf+9tZTmDt5EJ2dVHfzcW3Jz
RgSxIu+du2Yy8TeGSym8Kf7JFvNFYTs+VqBp5zvNDUuKtVKzwdyuyQas8oppgFFxJtHZi37XUM24
YZzxlzrKHLgqAYldGYGtUm3M4K5w03D3npLo1hYGw2kUz1s7zMYV7++SPy9in4JCRnCJpDqZGt7q
zwakyFDmJKRRm85pyE6B88UAIVakq0lOrN9z9RJ6qv+apoLbSsxtb46WnXAdn6Zqfu2I9RM7Pha+
Qq8PFbrg3HwU9LXitq7vSj9/a0LXPwYqUh99KJhzbIIC99Ta4rFD8+UIFlH8K1tijTLtAnbeTXqE
IsjUAOWHgkanNEiMyF9wlRg6HQvTqs5WuqXdr42Cn9bpu8cRrzClR3T9rkU75gcTrlj/lYHEhAo7
lTCjvTrX5b5QEqBgj1/sqWumiMtJfZ+CgeNm2+WbqucEhu5BVHOmE0DnY7IdOmokizZV+AezO9W5
1gZ0yb6JQhisEblgNv2U5YTWtfRd0L0NvHi7gyEqS+fOjG14irmB3B/fMpv5Q1eQHhtLvliRiR07
SiOD1y6FKJjvwLFZrO+4+rasoxuLNCB2rbHnZZK1b3ncMeW2SJPgB6qGGaOPSHsC12v5lCD+Oy2L
ks6FzGu7dUPss02/oXBcgJEiA7umeGSjMz2PTdBjZ3S/B1O9EbDBBKkYm1hA9gv5QROgZCNus00B
2Gu6G6gLDXKz/W5X+lgUuNdqv36qLXTKnk+CBzJvD2KAwUjMW5OTJqpbSzwns43dzdYsD0P+1oBu
FGm9jOEZpoHyljASNHOno0CebUpLTA19IDqEfE8MMyL7qaZ2EyI+IBQBE/DxGW77qgYYSHQJHn1Q
7fo+e27i7gaAZqJ8l5hrwOxMmQQvUQJRD0PALcNfRJupynCRas0VwsY/1BpsEzi5KthfJFaTYziL
W2YMRBvwfbUZUbi0Lb9L0dAH5HmPBecseOBzkbmUPSeab5ldtksP0rKUSr57puO1X1V/bPXEJrJ4
qTa0J0TWNNy0zr7SLPuHkWnbC5fbE9ZvzKRxP1vdGspxgUfLlLTlVnNNyAxtc/6y4iZRgGGtGXJC
5TAPjClRKWaG2n9KGY3trUpyXImqxbq7xfE2PUFeQcStZW7foZjQkMQJW725SU+TlG93CmcUPvH2
fjbzBoxMZup3bHctYV9gkwlupURjFiz4gidKUjiQ0+wGZ8HOJnZr+M7WQ83BVYvoyYx671448e8o
5Us1dvcMMQ4vXtvBrsMr2qpwr1cqgxnr/3Yx647Bs7MvAgc4e7rsVRa+XleGyM/mZC83NEyw4TIo
2i3LigzZZT3Dx746tTO+Ki5CR4AAOLk6pmvUS4SkIjC+C3MgJSDJ0u1Hi2wY4eUSOBurzCMhjZDW
IzqiUaBGg1p4TVUJGyGPvS09WM3Nbdg5kqtNNj1UwxURASoaY5yneCvjd0DD2Ze06PHGW2kS0cXl
4eM+WOUJBr9Y4d5wPPLNiayyRysrICuUtf3JPiylHq7nFw9o7ZOBDdDMKTn4UWwYwowqg38aWsHK
Ya2/476WAK/OyzvJX+CX26D485rW21M3Pe+oVwr/UulOPzpQ4b0YcWtkDt3E7MWdvV/75HeQRqgE
Z2HF06ZdtZVpmN3FuAE/OkIsD4g69ZOjRbe2o5wtr1d6BVUm2OX0TjBfv/jWTOkhomOz82mTBzwc
uc1DkVft8xSp4uazCMQPoYlDOV2ZPgYcMW98gs3NlPHyDmoRFOrUcHZVZOFoKs2ctofA44VTJdws
6m4GFd9nwrrNboc3raIv2FrlFmCFuZvrYSMWsmduKesE7oKi4nEGwJ87BnujBkp3lLanmZDBqu8N
jqLMj7CrwW50BgxPVa9tRvkmPPv8EeHOMb0GWoU7B37sqivij3KoYLMsMPYwX/jqyyDl9mO2jlKY
RUVvemevhu0WawTlJC77vRT+nSB8g5yInD+LhAmjkC+6ojk1YRkns6HHc4wA1DcDGSmJXzxGH63c
iE6CCCExGRjys2RUK3/kkPMMrgGABhe0OW4LHVXH2gWAIRdiXy5sTXkMNu/m/1HSzfx/Jh7/jVOG
D4D0aeIL0zfoFFTHJdRFxXHJJdlY6I0sS2NSJTMPAavuKF9DbocSO5Ut/QZxhTbcPfTFpDAzaHZy
HhtNit5xjgcV7ezeTNW3im31TBlc8Vksi6tiqebwxvR7KqZnv2V/2BevSa4z0iwdfx7HWGKWzU9h
IgOgyYTkYLlf55EBStjg4fC87J5j/L1x21MyE/P1pwi5uB0wsVv5k+sXr3NekTKPw26Ll1JfVAYg
2Ot5KIXT7UUXGWuVYv1k/IpeLKt/1SF9pagN61GIN27rPS9HkYanrCTswIIyzY/CCNiY9wzWewb0
7Kr8hcTVolckXenv+tQCDJwNzQVEw7juDc5tHszqM8dyT/ssh4O28l+7DOHJTvohIEqHn7X/CgKk
pXy21T1wyviBYuJ6M4zJc1LAEWO9BLVwiepqZpxDZOtgb9b86n68+PLLETnc9YZ9CPNhHUX8rMJg
D8QYwm68FCxTJ+seo8zTrDpKapq52VPArFaD7P7KwvgtHBg2rgefM4z5rnEH4pqVBefAn6jR6k+5
xz3ey6HAJNr6wjWB0Jvln3VMXLAxJ2tdBfObHh2scvUzix0IJHb4b0D6BoKeU7quB+vqJB2SGVjf
rV8bx7J3jZ1lGM9+gH9W++wuR7nglS0r3s6quoaes0CeUzosLHoYBg7BDn+qY0EnHqPh16XLEsgi
mU5XkdWMWyZHU1svAbsrtnv6NRjzZ2qhHD43FsNOWv3L5/auDtC9fD97wArSMHRS4kkJ735oJ0rc
RuYsGzsdxWOa/iCcqb0nvoSt6sOEb5zkdvRTiBKAuxAu+LbiFVxgsxd+q4lZ4RHXigrAOiTYXwWI
VrwtmKo9quY9ZCk8zaRNy0Z8dl7M1DRSxpX+SwOJax+32wkbJMziADyHcIyrY5e3LiHlX/gueDyJ
iL4Amm1S/KlP9Z8xBfBGWbJj6LEUjM3p6JZpeGy88F/WD8DUyh5uKPjPh9IYwHoHdsLQr/Whq6Fa
5TMyVhRnyXnIpuQQ9+jCgEiBaQRVD+0DzuS6Mz0+AlGoA8H9kwqDcQWQ2OIgbnycX/m7U3dUJNS1
tWfdJ9Dribrmzf0cOsXV67yfueEZyAe58AoUMnD9z0+Zp/DqvsdBfR+1lnmZotzlDlVz97ErfNIr
wx3wGjZ988ntiPC4azm/pBW8zxCoJAF0luulrvUWn8h0omoeOyjzMf20qbpnykRdZ1olmygkSyzh
nVLU111Rl+ZmKpbSlISsQ7xYaKNWvVVTuFgrUXQJb4dXN2YAagg0EDFy3/D7pdcurob7RPfZRdvx
k+/xYWTYao6+WX8MuuhZuXqodkGUrXWsslvhyhrbNt30xK3NrzqiocZyLfch9sYPoxjwf9Tsouru
0HPKsJ3lJ4YBR2sHj3IovWjTlSbCmqM0M/qAVMuNeN6nIS+ZrNM1A3nk3isdkSmibvZgGob16tIa
fnDxCazyuPrVemHMFo53HFT+U1IFsYYG/FAR8U8b9e2wndpy3eKcziXqcTphl8n8tWs3f9gscX3a
DdzuIasveYpNWo3AyRDWmnIpU1rmmnEarDU+kwildcYzU4OwA95kLGHleeNUHKxiyl8tqQ8o+iHg
kyF/iAzL/WCmLjdD3UwHi2zqgz22/7oKi66q63rfyJBFYlT5IANpIei5sJopUSojtaM1N9RvxpN2
5Yzu71TTPB7zzdvG0nhvvDg+utL9stljAgXw56PHd3c7Yp7YjK76oqvqpwtj+lY81EoPNxQqW/Xq
Nom85I6vt06/3K9bsqBNKPVJdn78Sfpua4Ud9ns1NxvdVHofZNN3xA6KsFlYH1VbeDc2DmfopbQ9
eUaw7wOkq9aNBF7zyTtnqWGsbMmQL3X47fcOZl5Hv2MRf3Bq3zvUPFx7PjEP4FchTkEYYQXCPI6L
9HsY/G8UaHYlE/09qu3KqyccdkSG/64Qum6s3rtjbNQQwPoo+IvsSF9dr8W7onW34XbtrmnrHrj+
DBFcAU33Tc4OIybcsNOTf5Gd4BF36VyIcZAxpxqFSzaPhpFhE/Mjgk9HMqkKi6yyZQtwmPMJIOhB
UuxKMP8srfGhMJw3pUo3PRrKFUubtpb9PV+Cm5rUPsGTRCEcrKQperLzhXls7LMiudhG9GyW8iZS
t9yE1MjpGBq6sDhz+tK4Rby3V/kIhBim/ajnRyRF5Hxsm1H8alGn4hYlLzab3IOPe9UBk78EDWCR
txEawhTDEXABNASKbUibD48LwaKCpw5iLESDFuoxnaNPf7ZOckEdz8gINQ9+1tGEW4hfP+VRhGGw
LjOo2NB13dnchslw71Txp0hJWkXNM1c6tmLF+EIt1WHMWcRhCuMYLrczzbISWCzuX/vkOOY2LaN3
1Xdf/7NncMmRPxv6hK1mCMSUFxtzZ/TVT26LocMjhgmfzlHmdWBXBVXDpzRTmlc/Ky8zlvUNfmu0
R5x468US+1OMAQNHNJwdlzVnyAt2hVEEqyF3ln07VASUCwyDn8iQlGu3E+RaJ7mnd/zW0R89AMJH
EDBXVdWNe2/QGCEku953dsH/Gjc95DH3uXnuPwhg78tOniqVfhTN8GwV+SFlaeHBnwMSFL5axGRT
wVCb594xN4OjHvxXq8pBJZvAgAadwcNIk3Hr4tk98PrlEsEFYCXMybgXZfCAsf02O/3PRAHdgWhb
QmfZyBneP7emJ/lcyTOCsL93mlysHMk6CWLyP8jO0ASJgu3t1jZXDmDzNZunPT4XsZmcuN6SVE52
Oq4eScTxL8XfXpq/0NAV7HBQ8QvO3Gir+7AknEGTFPT9lCRYmRChmygj31CWQ2NAN7k/IeicN07o
M8atG/bMCDCs+4kSaV58SMi5HH9dlHo7qyqyaZQ0eSh0JsqgP3iHObM+4mF+dwZIKAPOEMMz/tzc
R7x0q39mFQZbhFQ4sD1/E0NM8Inj5qFvwn9NEj73uceaXL2ZdAmvF7acDJY3CE/ayqY7OtG4MhRW
s4002WMi5JHpn0nyGcUPoYh8Mw2MxanQT3nCcpm/4BN4NIMnxNybFFw3EzMIN4LXMGxI5TVfYUyw
m0A0P3uAdVRzC16bUXs27f6n6jx3RfLxn9ETEXDq5HmMeTPb/WLvjKGATf2bI6Z05zgjnE/Gzg1U
cTwohK4ilCGiCMkdhvcC6g1XWjqRH8ppJI6QYzkRtsXaSi8/Tmo/EacFkN3u+my5ODtlu49jBNWg
sp3txJrpkWwtnAuVvZuEF0O/RKkR89pwmrdS2FdhOzvHbSrCYsONGOxd3DJzwXimm89hg1lz6iTC
Jq8ZFJRrTMQ7ys47en29Vd3A3GPCP+uuWDSeJLlSsh7vkeVsM8M/CcfiwlprNGUOuchb7HLVyNbQ
Mm/sO6/TbDz2fbG1uI6RT+fnG1+MAM7IEPAy4zT+JGMwPNoTS0aMwuxtesUv3xtbz2ABKDoL1KHI
SNgWzUmK6jpphFJ7PNcS+IkuXkjyPbl9vkkNuwLi2uBhhcxhzcGBzsB+Ezppe25F8hiUFha/euQ9
z11Y9PPFrwq51mlz4XWGj7Ek1qaja899wPAgzngLBSoJ56+6gSHmG8FOtwAO8rS6j834sVHWA7tA
hGosTjl6v62jR5oWth7ezZXVD09B4v/kveQDSn+pXfyN2+4jB67QRvKerNGtVbw8FIh6R1Gea5Aj
ayhva/hd5YQqy5UZR0Kx9kVKP4U6m7At+I5enQijdpYlV5LGi3GQlcuUmXc+k+2eMuyNhn++9ci4
tbN/c6m1pOVrGwXG05wIfx+5LV/58qfqfTpnFeao2WRPbU1nGdnnvCBFHzOIBLHeZ3nyz50BEvbq
iYvam+t6L6Y7/ZFU2dHiba1xgMzreQRRaAbluyw73GxN86Nsp/2avZhrHKhFfplwn9VCHiTs8k0t
2Xp0VRhdEVPlUerhFSzcbsjwdLSCR9Uyw5tkLue9VsMtT/LnAZHdqQkzDDpa0ljuhR7IcNOz/QXS
os6hbB89I2NlLuNjgx68rjxFFX3kXfndAEOWzY8V0gCQjH/exFYP5G+zrVvvzyR3QlLpMXH4H9vj
mzOCX8eNdMCJsi8Hc09x7LdpOIQmsh+ejcs4zhCw+OxyhMi1LNVDb0bpIe2ibVPLvUHAiijTy+wG
r3XdfMeh8ikNTF9cbV9dUUGTSPo70yzoD+ymM37TfzFGOTwOFhy3utpaYniZ5vQb6uEtILGw9Nog
7EnvDCjkPqsnzQ02eY0ZZHDLxNeM6MEUoo0UVv/GA0h3g6+vjVkyw03RfdQ5NKVw+tKj8pkgnWDw
j45pOV5r+nv9okc3M4dH02WHE6T9pwCnvWYk+Byl889T0HsVHOVzQHTOMfECZnN16s2cui6+U6va
Tt7mjlpsronbyPT9FbwxjfxUYvqiWiDkstgCbm9Phot1riuIQcduiEgRsRAZr3ZnsBqL1Qcffr4y
8T/HGOA9v7ofuDpg5BipBMY+4cFS8C0D5ppbvYMpoE+PaFNRGbwaIusuGdKXDpGT4gegYYA7HsD9
r2UcAw21IOMWp7AZvwJJm6LjmvdTr8+RJe/HnqVH1B0An/8uUijNYB1uE6e8aiPZ5u1w5CKzESL7
Drn98qEXBqlw3CHKokIDPAYXWpql0BfC42COVJg07VM4Cuj3GudEX1+SSf2kZcwtSRK8Ve+xZEEt
pyfPpwDP0uoQ+smeb8h4G5WZHNxGGuuwjYM1kM3veVy8fXZc73I+jB0IHmelkNLXIstzvL6Qyyav
29VpjzOKC7CeseElxZ1Z+m+BqHctHAnGEC6/TKIbkNsb2fNHrYN5Y+NW3mLa2IVd8Vpn5UtO5/Q6
VcWLbyLPOmV0EgrCUZ28YXnCRhU6cBMQvNJ63k1BCTGH6hN7KnYElKttBcsOjM4Vs+hX65TrcaJe
1J+Mi6x4+JJhuAKnQ/PxPP52MRZnQeRAZT29DxD5gWHcAgTmbsCMnNXVGVhwtg58R57rPDzbo4MK
mc17EsJfZYcdAu8VFRB+9huqdDuM8s3KxYaNarDWmMhWE61QJHz7ZOc14oXcPg6ngs+z8y+psA8V
gCGc88nJrovoLlS0ozkTGBAj7wFp8D83POAnKKsQseadV6qNB6zXi/kF+pylSJb3bzrMtsGU8R5z
KaAvfc6qzGkfOInptlgKuFuiFBs9yLOEqLNypQAdVPuMkwtimmBHVv4mI0Ryv/1I4+hIOO4snQGY
uU+xUoexFy8UBVbKdFPQqbjZYiqxJ4fV40r6Ewdn+qWj+SWaeqIlXIRWydJ5EAjrHBiCFKn/THft
cW696DgBh+7G4H3GHAN8ug92eCiwuHbUQiA1b9I4P/mt+Je2vM6L4NgVxltW1pKmQmy06YKP6ROf
HxNk9Ti4N1cxacNEVm79CMTmqAz3HX/umb3sg4cbYl0M84tovQkGVfIsIHwU3GqJb55Q+XAJCI9t
V1FuRvwusog8AK/DM9gl0syTcSeEOtqdU29ENyCFR8eEvX4+USsRKQaxOHNwltf+GdfT1a7En7Ks
m12W391MajsgWJjnrb3WhnvgZXaxK+aaXD/PQSAO8/+XewBOc9V/4VOg7dKfsLDyr0LLJStP52t9
reXS/4KdFTHJ3NAx8VBnBSn6/C9gSNIJ4kxL9rMIk6fBdz8A2uCAHcJHnURnHXE3U33z4rfdDuXz
McbPt2069mP4Xn/5xrDvBRLrSnkSRfZiioRFg8dd0koaIIh0wE59bO79uYIpjT/GkBiF2H4XKyrV
DvOQXbyKPmeF6ugxfw5owUwOweMMrJ0WF94IHV8Y/o6HOfH/8Jy+VjK9BIZzallbcMHDC2RVDIXQ
AjFFdPFrNeCAnjTVvWA8UKsbAjOYvtlEKcRBIQ5Umf/ILGSbmrIs1FxLsY/ahDE37BQhqBQXJcRD
7k/foVNdaVb4q9jeMbPGmxirtwWCXQTOHe4mLN9F/gtXolpNZMzcwnpK/JoW5l5RcrIYo4FwdRpu
Kxe98ziUF5E4F0ERxFwwIjoJlta4PlYJXcBTMzxx1X7QvjjUlfcQ2jl8OG4RKRAHnWBQ/Y+zM1mO
HMmy7K+k5LogrQpAFUBJZy9osxnn2X0DcdLpmOcZX9/HojdBCxNSqncVlZkBAgaoPn3v3nMT/q1F
MBJZ6hKLUUfhW+05u8QM71XS7x2IZBuS3TghzvGvQBb8CZF1QM+4EzYu1DpQ1WKEprwYgV0l3lS+
1x4HulDS4qZhcUDg01+FkvSXVPdvsmIKGxwhhVVWWhuvThDO1t2BOcnH2OcvkK/wWRS9S7US7q1G
O2CN7GvA5e7CjqY/Ttr4h8yxN3bSPGL0ByufELBAM93YM44NF3QsCcYzKJfaadyriATM0DvY9LLb
3KTjS3pBBCfwwpjHx1a2NzTCWW2aeGsbBZBOo/0j0DG1frKG6bGlNfEMQLy+iA0UepxhfkSFuDaP
MH95HLfEobOaLetngwS1C7HtIh0MVHNrGO0Tw7mbUhuXnXPMGiB4se6aN0itH1VrI2GyewKr8eMD
bdnyHkwLYXgPwvXHNRHObK6Rfe0zj5Vp/UcKFLkeueMXQ1ndeGLCH4MmVLm0AfI4veriI2odgH4W
7Ycmf+uV6y5MUXo7bCU1sqiQLU8t+LWfkaWsh87+6NwsXeuu8NewW+/STNfIc/HQBZgNOfvTF4/g
tS+wj5Jx7LeQ+yoWX6e878P6CfUgNIchKMgoKRQCVXowzBiWg614dVkBiDSYNzR7c7RzsIstdO/r
MZUbP/Mg1hLNbWX53sFc70kDRwEBR4wslqygi1G3v7tEJ6uWAdKawTGMJXhum0r4qHYckPuQ3Nmp
gQOVfzXFjnuSfdOV4UPh59cNkcytZW2sWawJTKiXiTeCVxDvpsVKHg7idyKZoji9B8yxqzccT2+a
I3DccHZkX86MT/APD3GwcRokJKGMVqPZwibAebkS6CUXoD6HRR/hqMlmP1gPCqOJyXdWBgQyTnW8
pdf/FDUJOZNjvO6FuaYJ81p46iCCdNlMw/OckCZayDszyJ48c/pgY33ypuktSUykob2tNrMFjVnC
BO18+7IP05Wr/lp/83yFS6dDH4sEx+8pXOPykc+LOqRt8Ty5GIS6gxOUkJQr3DcJnAvT/BHn0O4Q
91zjS1+nmU99RwpXmOSXiXJ+5CJ5cE0R7tH7U/Xl4W2aWDfMJO5aGzokm9WqZXO9mF1jnY72xm+L
n0ZLRWqGf0KtrpLQZmfsN3OeXY6JAFGDcQUIgPOrT8njw8snC6o+K71DvrwkAWpHWMe96D1UVOZH
Y7HrjymylaN2QOp0b0rn1Z+G7SCLG5X2JRsr01NBlm+WZe0WKsuyqBBSKzyySd0+en59gxp0A5fM
Yo6VMCVMgOKEtL0WLjrYW1l1mwSlSxGLW9FCHDLbQxcWv4ymulWjQsuJd45oTjICEREP2SVN5z9k
Zi17P74cWtgxjg4e6kaWF84sfvgVSeDHQFC6q68potl51K99LMubnm8bzzKtJA6nlOTYtPGakaiQ
SpqfJnMDehmO+mkiVuYOVsQB7noz/N0Q4riI7DJZOEl1M9PpRpvGFsVadXAya9OF9dvUacSPWkKa
ykpFl4HzXAB2g91oXPSm+RjSlDPLcMUCEm5aDfuauAPFkI7hhXOL0NtfDgKXLsYFkPJVai3SjiCI
LvYb9DNTSjMZm5DrzftUaIWArF5zRgKySw/Sd8M3XZUbRvQzhLGqv5qm/hqZukF+KkcM03Pto/Pw
WcS2WHs9XNWyM+8EI8Gd8l34ltA7HisdHURjvRmjdTCyiSTfHERFPrEYhyVIMiermdmgI53qS8oq
GrbhUmPx09O8VgY6OsvcMOB7m+rwg0iVGJUXK0cM8sTFMn/R01YGTfocF+W482r3BuYJGelcJzGn
bVhNNKeH4L5LBGQDLLCUumTz6uYY7gx7PfahNfiFccgNfxeNM1YDTa4RHV0YqOGtqMd71/Z2nksU
WVukB59Kf1HP2NOA4r2EE+2TujfvEwj0aTH9dP35JurMn+idtxk+pgsyC+PFJJuHITFeDJsmtd3x
ixLjC95G42r0A/9NMLJCWw43NWiPqawAvNDjddsaDOUKoy47P8Z4hg/ISquCQM1UkhQy+G9ObGoy
OY+GLY0VbPaB8NWO+QOdMtkogXmFcn8NVaRYFEeCOF6skbNZw2CkbptlX9gPE9SMZW2QQISo2kXw
icq+fOA8DMiCR9eM+ohU18FmLPUTuNqfqCI4e+pXnNNvtsw/3DnAwMp/vaJyt+ofDGZpYBKB6pfe
fZ8GP+cMsUpH1J0+vsqF3z4SQPHk0WklS4n8qMaBbo+FY5nMwKHqsSSNwfbXvdHSSvT+VC4DuilE
a+FxfnQbWp8No8fATS5BNLa4oxmjWPxEpmhHrBft3h/JgW9oM/S5yzC4HPZOw6zQslL2+PoD2Q3a
nJ69a+44DJXOiIW6agfQ8rDZB7KWXKO6y0f2ujGU8ZJAimUlKjJf/RhnlCoRS6HtXEHBWqV18ayt
ji6qU60GPf0WTf8yZuNwkcPZpAQ9ighquNyVYDFArCIXyDQEQjFJy8AqNlYy/pGWBSCDuJMIXLk5
6bdgwjgfj5yhu95HN+RGJGoQYLYYS3Qks0h/GqHYNT6wZ/g5U94+D10IprHPNzSmbwolrm27pSAV
042yHVr+Bb1fTTAELf4rfzBpHuIMof/M0ai7tSuLtkTc8eoQQRi3w8sUWfjZe0Z4Vmv81DWDRIiM
S7o8m8qEQuBl+xyEK75bjzzC3N5XvdgTH77KqvmK48FTn4fM9tkxEWrPGxMTABrWu7xSUOcbUJkB
jq85tf+Uo7nHADDRl5ivmNoBDXLURZw7LwiuUcuE3msQ5FczrV2iKRABCeeycutgAy3/p0UVM8ks
XuhWPMkC5aXEZuginSTrJtjDZtmOs/+SFA0dL4IzHEn31N13UDkvusEPlpbXLEHT4dNKCNTzK3JH
2jVF2G8MYBMrKkd0IwtWQ+FsagfXqdsScFun+iFEfsqwkb+HnuzFDI8H2gFdePqoNT8hc+mabm/T
i2fPrt5VPPX3fkTyb9l5VwgOgUHCvdbiB4b29dSNW1dz1mwNf+9VFhxjJjLwTWMUDfS/6vlQkKmB
lIkQLzUD+426cumj17tw0+QjL917I+0JquuGq6Cx/jittyb3aktGw7XNPKbNMCN3zEKHviD4uyOr
I5fzMym7Fg9a/pZJ82B3/Xhpm1hxW2GUF7WerMcmKp7bmiekepdzBrAFiqdqwQn/Ttc09RPIucrp
fhPH/WOGs4OT32T+iaxL8F6bLStROCSwsBp1CwV755H05Dn422XnfgQZk31/JiYUUL6h/JfR6G8j
gononyLSGKsdgdUPNPfCZZXKS8tNXhDkItOeip9uJR/4l1kwDptfMTEZgUnqBJEQh4EdI9LTra0Y
7VbOHEGpz15Mr/+wQHDilBwBlVpHEEyu3kEj42zKDm0ljX2rkH0gmatWo0zeRMipaDJhMMRMr5EL
JrtgomFeDmitg6Fh0OSmL3UWvzpmNNzb+CrXjRf526ZC6OTkfHpmTpc5mCA1mgPZrUd52GVGL2Ib
Duy5Rpm/QMi/BQ9zM0QJXaaomjbCDDzOiq27rWe7/Wl0SAqP3XTpNBXHW5EegoYH0ki4p6CT36nU
ceVHABYizwqIYOiaFURpA45IKTd1A9RniuWuG6B7FJhXr2l1FuvG4q814o77GpEvaoKALgMGBGv0
LSDJp7z6Fdp+iLpHPNHhtq7AS1QbmzTTEQDb/NiW0mAuamE8LzJpbtNJWYzCScrckX+SPcu4pR85
O28NzjQQLmoPw8zneD8MqxAp9is0avMAOm/aOl5bv5ZqaO5qfvt7gks78jRl9WD3c77pFUG18dDg
J/Pi65j2Faw0EgdQNzzYjJ5vsj4vCTlyGaniruY0DSSX91Ma+PhypF5Zf9MVVJTpRPqb5zXZtuco
zRNznjENdfdu1/2By/s+gJTZ9LYOd37MSZKhi7E3Z6O4IljMX+VWu/HV9EG0OnqBuHuxKotYVc5G
pIGHLzgbcJOWWKJnqOSkg9KLrlT61MHrRJyd46SsH0u6K/hngDn24PFWtYMtpYD8IiPWrahdJqn1
mjZTsWk7FSwIzNjAfWUWONryqFGsnGWrGytf6Cj4Tdpks0dwQYyWLWjamZ6P0qWz6/u+orpxQ6x4
YZpblza27pVvQjeTym93icrFPWHm5dJ1GujPjGSei9CbaaeSETyQBkNpz05dl/F8b8QJ8LC0eBaA
fS50pj2abpoDHIlNNe2+8Nmfx5s+th59MsBIuaPhipCfKESrpl3SGsh4LangQ8XUQJ5GAKdoAdp1
8Q5Fm9FM049sXi77wug/sI/D2GiRVbQRPeM5GfLLrtTxk8KojFikp+KxjJsko6gJOyHBV2SvMPzY
7kV1MCbIZmAeQ2ylxD4gsuNVyOiHcyp9r9WAoAI4Jl3Lzr8ac7bhJB/azTRRwqVJwIS0TeH0enJn
TjFghKbb95LWSDUkPmarfiN7BkpzbaBK0fNPPHVAcProGmoAuUJSvfkWqJDRs+a9xWgf+45Iok0J
YeFKpx1uY/cpEZFaOiiXN4NPD943RsZy+TCss7kfLpwg5FA62yYVvia1yi2fdGEdBGb2VZk3D2mT
/cS4Ol+BwXsucTAtzdkBYm/DMkulSJ6saKzWo9tGt0D5xGqoYVuUOMq2Kc3MjRN5YIl9XA+2st8U
OOqVY4LzsHrb/w1v0NsYAfz9hhltBcbh2rEhBDW01GgH0NQYIUKyo/Oou5T48JB/RGGwx2P8KrLm
sZjmR8cqnpJK9Rujziq6t3FHzienfjvXHl0IIjmCZLxvalEtQ21dm04vr2UnyEGKJB54gxi0pkh3
Ru0kW9FQA3okLeAAp0DsnImdKxugICKWjpE/1sMGVY2/MJnmrFj3mBfVlBWJD+kpDCdw2919hmzE
Jc8gC9Bs6zgyENmz7aGDysiu1fAfwvIxCBQ0bkktjEG+u2ssdc+mnaxICcrRZ1c3/L1HcyYVxTzc
l2W6TcE3Lqw43gk/nyiEGOz5oLwPLvi0RatA0HglvROtBZIoiZ5ta9m9tVKi9fnH/i4DlLXKrCNq
u0uJtdHdC93T6WqIi3kbFWm/KCP/cWxcAmMFCSDTUUo/x+1xsWFEmFe4/euYWGN2TnfJJtfi3mv5
PjtiaFeIe44Anth4GdnRqOJlcTlZNfNOBPsUTsRozeU9vNT6IHq8J9jKHwjm5UxcS/uC1gdxfZkF
edDBQkzBxbCtYwnSnLcRvY0kGqIwZaBb73sgYwsvbD+g9BbbogryReXH77Lpq63hGSZsNre9Ni1b
LFozJ/xbRQ9WAKQt8MlP1W7R/0wd4wemRnWA85RsDWZVJJSZCIDcKAN8OtBYRizJP3dGjBzTNXDp
sbjUReA8yYk6JoPnPSZ6XtBuPkbHFtXlHPakUsbQE1TFqJPVmdw5SuaxeYhQAr86upbE2AvM9Xk+
XVpQl5Ysj+mq8CAnD/FsPmFOsd9o7zuvgIX/lJxHtlRl0Q7/gtjJHiYHSuPqpo0IbIJuDtUoMxGE
4vLGIoL0s/8RD5yHNoAxnMueKvQdSFBfoTo1MQHkVU0kgJtYHDg1L58OlP+TmaB81D7eOqpXJ+xx
EXCoRpsjX6wcYDUacv+q83qmAIlhoQcPNMFhvWPskjlqrphPesw9PBemT+dpIqFt2nCxltYDx5Lh
twQ6eecGKT+6CYyBw20MeK5r9Ktbt0wBB6v9VbrxxES7Tp7HntZ+KNr2zigSva/m2kYZ5eD8jUdf
ceAXTBjb3OIQHptpvXeM6bcZ2XJHzFQL+mwifa8BSYVPvBjeixpqUskoHidKSwwcCfHOrdeMqJYs
r37tM5d/uyUhQBCnjQnWKKn9rCYbqFmBydn2sYkWkprXHAsIgiEoe0AsL0zgh5dZxVFagSi5diP9
B/+cuw5Lm/gAoTk3uCYnxJrBJzoHEruoJoIYRJem9lwOs6FWVRh9dGP5obDf7kLLxUzZ9v2dbIwr
GmzdXSToDumc2RVsmWxtJZSzWMzeywmiQ5h7jF88xkE+YUELr+rHH3MRWC+8cBA0VTBvBA6uLT2k
YMtH1AfrVhDtQRlMDQ+Des2Qul7JIVVr2Cb+tswCvbZBnKCZtOjBJn5D+3VUrxMK8x84RrIrLDmc
eg2vgIKCd2GXDm60a2vYnbqOom09EgvBMh8cAeFghV/dpDYOPdmrd0NbMkyAVQfNhCUFuBdXIwIs
HMtbmnka7qs5bQZG+XfKqPS1zxt0rehOLjowO/zQw6Evu/5QKid8Y1iOBK1CNJh2zXQzd1yYllMq
9q3TkwA3CwvwFRKzY7IvPdiimFm1io7js5vO+W1TaA7fk6L6dPGZtFpxyi7IUgKQqHdj2MD1m4Lg
HctltBus4Gkk0HmnyfC9b0LF/2Dm2IRUl0coJkIFTWe8NIaASq8f6W2kRRZueAXod6lAUuo0dEvN
eJJHbf5wyOyqvjnaeUG6YdhzOCY4aKhvGPIS8GQ6dbhKnJkoraZOkBJ4ODF8O1CHkreQtdZQ476b
UqpaqMn72I36q6417zRezsU8mCXHX6wQEvgwVQg25lGY9kqZCItCWzDuo7+L3bnF0FFZDhT5jhze
hbSy/gDbKbrwqf9RU6qW2VWeocodMNL45WTyThmuPmjRmwegnmwngaDWz7IUqkIoAk49rRgrMk5m
Ka4hycP4N5DKHyS594vOgp4u6FhSysb2CxNP/9ZsZUTHp8Xz49MsISLXThYNlRTTExTSyBY6sa0x
L/fLPsXHekEWiXY3nEptYrJQG/CJNmTroj2DntjwtcUIKy7wn3uXDhs6YYuAMppDMaWo00eMpxXu
RgVJFkJSnmx1hW+ATbEw2g1lxLj+LzIQ22KAVo84NwMyNBdPFWLyEWZdAeR42cfNR23kL40arqKS
NWJOyDHJSYYm1jKRe2LGWTNCp69o389mf/fvf/2v//O/38f/Dj6K2yKd6Dj8K++y2yLK2+Y//1b/
/lf5//6/u9//+bd2bMdjJuw6yhRauKbj8p+//7qPWIL/82/5X7wgakB3HPOam8nVdIyMOdAXUTm9
wJiE6q+vps9cTQoFFMuzhJCm+Hy1rkfbPSQq2ge2DMkkkbGbbyKLNe9CTlX3XIsxfPj6kuduUJpE
ikv6idJzTy5ZZR287DKK9+wByJYIkWIWR4oqEnC2QXnx9dWcMzdoMgNg/fF4mK79+QbHMsDMV2Yx
mnwmiKZV6J2u+PYzWE8IFMX8m5GK+fj1Rb0zF7WUhStE2IjoreMj+NtvmHD32ObTaM+oWC7LmE+s
thh7leSArkzwlHh7A/fD9wkRm6RKDl9f/tw920R2mnwEJnNk6/PlM8xhgREVEfN2QiqkgTgzoHmO
Rj16dAIMJk6iu+3X15Tnflal4eG4lud4yEY+X5RMLITgrRHv+5BR8qYxFZRqvIJ4X1daJOoF+2Xw
y0SXCl05OeIOkHoHNwFdikM1ROY7bUhyemoOIA7aM4zmlDGx++ubP/P4e59+XpqSFHKhZWuh5Oc/
Mx5HjlMyTfZEH7arYojTNaM92sYZQxHPUg6KgLjfVlLbS+Qn5Iv16Cddj6KfJR1tyZirZQbzb/31
H3buN/vrHTVttLCOPnl8JoARZw7GeB/hMXwBSBpd1t6oyou2KWd5HYY6B4VvRzRov77w2R/OVbbn
2KapbYrRz0+kRwnCIM/F/JpbCe3Hkoa6kPtBdQBpq2OCPDy1Q2JQYRRI3vGsCtLI7OzZUiFNyoB6
U9t0FY206L75eE11vO2Tn0sJiYiCnjvLlHfyWAgkaUcr7MN9Gmv2wMkLsOwdwbAM5dgKZruH9TXE
zxxos0uJqaZdotwFa26qMf01Bq29gSrR37mqRpBtIuvARej2JXMAz4Bc0hj3Js2o/egmxUupJgEG
Ek/uNpZW8MfCr/EoImrFVttHlnDscrRqQV9aWm7yVh1pGWPzq8kIPqqAHL2ZjoYPko6O8xDZbEGJ
nIh90FZ6qwqsJDGEAaQ3IEXA8FDDNG1DqdR7uTi0eLU3Zhj8Kuca1ZBBrPI0KRyidVXdUGsT86Ux
W1jo8bfKDUF/lJVKUF/IPHjIikrfcHovEVVUxa5vneI5mcE01gybX3U+xT9rxyvfI0HwGjwh4yq2
42CL4BvFDNaWftnNibNWHGe39uw7lwOxbRyGlb1sclItPX8e9qIy5dJ18d0ONkKdBJ7o5YwvhCmS
JbFym/giIemXyTYoEzLjjLZ+EJB3sFJDNwh20tQ9e3ojIOHBqTKrFU6X4omFytiaztGjX2vzYxoa
1LuCAF/NYNyPN1Y9TNMFzuJkj61N/SztCkcp1EKQ46BQ0H/31rrqGvSeHFju7KaO79C8oUDyNRms
vA32RTGY4EyAmlyRiOM/eiLtlkOpxFVa53zYlhuMJUnqVf3s0bWg9YNT/NdgFP2rnkoHjB5c57Qp
x98Cc2pAX7nGO09JhPY67Q6cuOONBvaxRDVjriA9OH8S7L/bOs1QnhEb96AKkwlsP5PB1sNTwlEe
OPOVnYzTQzGq4Xqwa0U5FaU/4OvJg0yAFGDIxalrxG56L8Y+uG3MhHj5EtrNwsg7CAkchzmjZHGT
7wgVHVCC+ckKcUCyb82kMTaDMjNw9DhwEWLmc4sW7djzdrDWXcQ1s7ILd25QzRhRL5gEEfBJVyz3
lrqvcpJvwF0qNjEMIXm5GAxj2Po6cOelbOfhlZ5vdxl5PmpZeoPI2EJz1aLIJo+Y1E3alHrSi9RP
22bVkWixVt2UrR2Z6scOYuGN0dTzDuegu+v6an6vcxNwlTESMIeRslv7WFtu/N4pVtnoHeMlXYgK
F0ltRViS2sCgwIUJQwPMsxNG2QNxPRDmbGydszoUuTdcZeXkvxVTQ7xGQiZGTkLTFThVfzM5EGsj
hKAeIQAmkecJ2ArAk6XJccXpGMtE0NYvGztjGzLCbHppGhTkSamPdmcdOosAa921nQVAkfwpUkQX
GWl37Ip03nvWoGNMqjZfKxYLXpcu2TFNt7dYa4frKFHjSyi4IbtT4sc8wBShOujda3oc7Ts+2SZZ
uJ1Pv9oqx/WEsYbJXkJmzmBOHjnTmCvCxA+ujJC5Oa/M+MeUVa2/2crPbEVKOOyRJgZbzq/HmvFv
1YsHOzTP2iTam34SJ8sWFwbMYvcl8uBK2H0tX+KGAczX29CZfRkxkmujlbMUs5eTsjeMJ8hqGUAV
IrMF72tUyHRFXDYqzq8vdKZOYRJpQcxGUUNj+uTubPQ3bQ0ZYk+D09opjdkGeHe0bUyyUr++1Jni
WimKTzC2PFBHntyTWRqDg8+NBzlnLm7HTNu3qbAokfxYPpbSS/4/LqhRq1F/eSAq3eMv+/dfrg8h
EqMy2ntq0uCYS/XgYXWm8PO6zWSX4ze1w7kbZL3xqK9Z1CipPl9vUo6laepTaHoNU25Ffm6+Zr7R
f/AlOqg6/QqS3NcP9dzb6XB6sLmc7aKP/XzNUZYNk/uI/EXyOVaJJZ9MAusvJ9XlNKYiRLFHytbX
1zzzzvBKeraDGtRyeHk+X1M4opfKxgJiExB2kwpOlksLfALgWaur9Ddv6Jmnqh1hKdPltcEgelrz
5ITytfAhqRTG+UqYk7mfY1JjtAV/ldwT9/3ruzt7Pc7TgiKLr16cPFGbyXOqTDMmYkZ5F3wg8Mci
+ry4TL1FR9bUN2+pPFaUJ0Wddkyb0b/nWZo6/PPjLEYCAjxiXvdULOWvsTN9Fyl8kVpQq2brZ8Qo
P12GTY+6rBjH/k9C3fLGgCZ+MJEksP1VQXHT0eOavvmdjx/kP/4wlgYleaWlPn2fNaApNRb+0Qaf
j5vRtY0NQUMY8JyKDgDyt/swIjgoyIb6z9e/wZkTIx8upa7rmZw8zOMj+9uXG3o9vA1ILOhMnfK5
DtL3Ebbd0pWjDeuKYWcV4iAU9uCs4nquvlnxz9038cCeberjScA6eeOavrYap5+gWU3xb1nRv5yO
piDGi+F8WTCEg6AfBatsQJT49X2f+Zo5M3L4ECSUs/afLJGZEw4QFQO+5gHQqqTvtbStCJC/rjR6
rQJetVPW3yxbZz5nrqfI/nRtOizy5AzIfLOrrJSfuZ1Jtdum/WQ+1U07qiMM126/eanO3CL7jGOT
6MY4wrRPFmWDOM2mrjyEswNxUYkpmiXSCAKUFa29OUumFQKCH18/Vnn8hE7eZIfvixaEK+Tx2p/f
JwPLBpmbdbJvWuU9dJR40JMMRvsAs7DsVn4XIsuxnZ7OZp9y2Mhgrvd0vQEsX/gAHfe9EE6xKMPZ
fQktun27r//Cc7+BdBzmEfgVpRQnrxxzXEuVtCf2HnSEu6714KV7YJETh4nj15c6s7450rNdlhx6
QHTXPj8LJkNOkXfglAFcaEaqTKDg86MyG5Cp1+YVxxzju53x3PM3lea6vGSsccfv/W/fs7BgAI0A
0PcpMronr65sgsPmlGC9r+/t3GM02S1Mh7XZ1frk+6FHS+4bQLq9Jt7iosD+fT2HfrGZOOr/z7tK
DqWZpWmesELZxz/lb7c0jThe0qmI2YzqaOUWzgSCNa0WqBOzC+LQsOuEgdh8fX/2maWJlijEIW3S
BKBH8fmqWdf1IoPBv2+CADg7Lk6Ebh3h9OWFVfbTI3I/5yVK8oqpVzegWDTCjh82Jjwb/acdfBzx
TUC0UDXhBCJQ6wKF3vB7LC1MFbaGEHJRGEZ2UMjxENYLXMk0lMWjG5HycQHEDothUof9tRPGzCKS
HPjFlQ2tg7jM2oIk5STj8fgBYOy+aNzoyoY8gBWKzIINp6nmeDKpjOdojHsPW14G9REdTMCn5ucN
Zl5ihBCoZRwfyZo/Ji5NsebCMa65au13bgXECaDaL6zS8a2VDvU37eYzH4fLSIDqFMynZj38/HyD
rLMLJ26CfTSMjFbIBUDyQVxIUeREDhKO9c0Le2aj85By0B+0PUFL8KTYGItksOA0G7t0TFFcFCrc
eO0gV93oe1vCOxggJ05/dGCNq6R0w+dv3idu52Rd9IBy0ltXfJTs8p9vd4xTrJvgDPaVcTR+j6JE
DUGg2Letq7/6nf+4kn08SClpIXA8WfYlDSQWfC/YC/KCSqAmR3ozoweOsH0kEL4MIWZtP04RcRtu
gdyqrPh+d2AmfHX99V2fWSU8TbGsHMd0HQqNz3fdN2PDAAgnYdg3ParVI4FJz+gogDZ031zrzMrn
USGz4/G1ak+cbK411C8fdEi4F2j6b3Uri19lMARXX9/RmWWBHjOSAGHb2nFOF6Mu0HmZyDzak35U
bwmry246uB1gf5AC9blAWBLCt6gVyahfX/nMB/PpyicfDDLMnleH5nrR2emKr9pCzGxFR7Mfgbiu
8/T15c79dHygirTH49J7Whh2llsUMQ3GPa1sa5ejQVtURY85VyD8//pSf317p6+syzvCmZW6QZ7W
5bJTiRebPNTEyOS2JzT8esSdvqzbvlu2vaUvKr7syy5EwdF5hHhFgMI3SRNNGBjwk2K4/tOORNz6
R3MzEUzfrB3/eLVcIUxa8OziHP20PNlUWW+TMBrSYO/TPrsuyjxHxxWO+rtjwD8PKFxIex5LBI/d
pWT4/L2UVcjMJJuxn8dNrPleZYjqPPfIxlWyA11SpdOVG7kDyU19MT+HNSo4aeXpi6izmbAaE2TJ
OjfbOvtmP/zH60A5R7HMRyyOGjn35BH09LHcGQ/7nrg48cBWba5ZQKInuInh+uvXwfzHUv3XtWz+
HUJqHsPJ1hs642inwCH2qBPkR2wpfy/juGUAXRcKs2ZU0xXtPIYiOjPoMlROpw++l4VvpkvuO/qj
ea/7LgEs0ULFKy0DzapHmlC+pN0W4r1w+vE3c9X+AVGgWyC8Et2HayUZvlhvcl4y+nveQjTAghG4
AzpAStTpPQEiAKV9hd7jmxfszB0zsnM8ynSL0s06ebrM8GHTTl2yt6YswPlxzGq5mNwYV1ZGtmd3
oSfc60QW1c2zR9/5fU6T8v7rxy6Pj/XTV+iyP9qMCB2PFocyTxbrCJHHDGiHZkNUEUiXtR9hqIrn
sBA3bcrMOZNkDpisQZvKR7MP8+8FLhL90wh7zdd/y5m3je+NlceTVLGWOFnr8Lch7SVdhdgujZay
mJV7V6Mdai+0GMvnry927uFblLAmw2+t6UR8/ui8oqqx8JfJ3gzbulu6ID4tOBC53zEjbuPboHK7
B3fy6xfQhcMdIozhm63r3O0etywmp5wW3L8OVX+rcH2YbiryynQPY8q/tCPR7CDFa1qD4Ea+vtkz
SxnDLibuIIctvrCTH9ksO0koSZPuiXqLfgYSzepizNHcfPMLHquM05dJsxvTV+Doo06He1kr3MJg
79/XIvSIfSqjJXBh4wIm6bSIRyJVZT18c81zj/F48DlOnl2XvtnnH5JYy8luEqIwwiq1eWcH9zVF
WoKUWWc0U75+kGcvxgmIopL+CT2lzxcrkVqW+CvTvY5kma+ggEY/iQCgT4/Orvj19cXOvaKsDpwC
6ASanII+X0z39dzJwUz2hSDGLsNw9WAHwl7lY12hF67dVUuMIa3BsWZYpf3915f/R9HDysBu5GqP
RhE3e/Jgc7PBgGwG6R5vbndAHech0uOwZwSkO4h6GC4S6RG6OUXfdUzOvEYcDo6/Ka8r/YSTI3Tj
G8RuiKCAs9VwkOr5QLeTU0mGMgwo0+Uwyj496BkkyNe3fO7C3rEYcaSwmEYc//O/fZJsgJGmU5Du
E8wBy6Q1ADZUzPomeAGM5DDBuC1i968v+lcD6OSrQdfPAsx4wOa9Mj9fNTH6vpmNOUV5paMdh5iA
rpRHb7QM79wK6SxYiDvTzm16hEN0H/W+e5n39u3Xf8bxbTr9KyyPkwMlDy7a07/CIvtOBECx9uYA
Fh17ihBPM+vRXWhqiaPYifENf33JM4+beloxg+Fs5rFwfL5xt+4GifcvIxPaB8ZslwhjhehWgyQs
cQ5n/yIHzLD7n1+UzhiKCstmWKJOdhmvaMhF8Pts78XKWsyywCOm0ha7e1MuUfmqHaxRY/v1Rc8s
wLZCHEuN4/J/nI4RUiCAbZTKbA/3aKLf2UBRuxiMsnv8+jr/lFe4gggDSsljUc2af/IuDRL+vY+X
jZUefI49a/AmtrlCtZCUC3vuO8YkzmJs7qfs//J1ZruNM8m6fSICnIdbidQsS7Ll8YZwuVxMjpmc
h6ffS//dORvYd40GuqvKJpOREfGtxZhRW2AFYZUinrrGnkAmSAo/BzNBhPz//osh3fjfzxeFjqvz
0WXU9b/mDNWQWk49ltzUCl/vVsXDOpYU5CnHonpIIhw1gc/B2sn6Q6Jctl4AVJAZYWWmiEeNlUdc
Wxs5xfY/v6wDUOLTyK8uiQmoAjI7OjClSAYadIYGaza+Etfprz37PduZN36MhiZRO5t8zDF2XBI4
6CrsfwFhASABS05SgFz7TAoa9csbu6rWdeyNeOc7ChBDFmu3FtgKkdkF/CQ6CAbirWe3B4du66Yn
iM4apVE4V3qvWJs6x1gzSihmNgK84M/UGf2rT1sHVabiTyexIIpfaNleNEMovdd1W29nYVlx1HWx
w1ItnIctEIVpze659Wey/HbivsNvdlVk8XwA75iROiJZA1ozWzgr4nGCjzNVHunOQoN4syIeBRSg
yfzx0y8JAK3MqfH/shQBLoapOAKKlo2OcPZnfc8KshMKzxWvUGLi40AdEkKiH0NWyJuNYTyyh3Hc
ZTeDIPJLj3MMoFmWO5upLru7bOP5RvwPdgvEHsBJyhwN8CSl0e658LhQASUrkiGHT/Y7901zEvwY
vFAwXL9WeVN++r0VbEyzRz1BtapHIu8sEsz2eB+HAjYQw3nQJQHJN3frexpUlckd8N5OLrOKGNLv
fmZsrL/55BResHjJfe+q+t5ltth7Td1frUDFHwwU0jX/XHuPQWa4cbP2gXuxGT52pndwOFavUkHy
clN7Omip0e+TtCxxtg++3bI3Y6hvs+qm8pYGUM5DBEw5UV6RNndis8QXZByPODhMiY0WcWbbhqKJ
+X0QKUqhgsr45EP2VOE8l1NUU13fqrY0boJIFO044Dn+OmAoAymm8Mv3drRaFUkvSIEyQ+k6VfFi
ZQC3mi7Ye06iWeyOLqNcOayHHxPNCVDtCbVzJ5pqJPyZclliHPa1o0/bOs2LL+y0zbO29CNolaA4
VEaiIJGq9q9jTcszmIvhZAkDCkZRAHFZIzIh1K/ZTpdtnXQUt4DEH0DHWvc66NE0O/CXDu4+6bFS
hi3cvGhOU+No1cLxrnLuVRux9WJGMy1IgiuB0Z3HiX4j3J8RsJOECC7sRZyQcw67gSf/XZLJZFDQ
xax6+Up0T3blGbeAjZ907TSJfnaaRn6RKzKLZ3q47K4XTWb3q3Rxkdi0TbAXRGvZ3O3r4Ym5bWBF
UF4IJyes2SH0TayYlQaTRHjNaeLclen3RJr1wWHtZlo88RL3irh8Wes1rVYx/muMGGntJEebYJnw
MOWyxPmylLV1J5xAofCYWiZGRvJW5eSv89LMjp5yWIKp5dhumlYZ7HIVnhN1HttTtGMDtWYDKDgY
pe5w2ffnCGwtSkFcC2t98IvXVHndgrkH7zs7SeNdo3p/5mCvF6jqhbHTsKkgN+e+ihtK2Yg6y/JT
VBKhH+vU5QEAbHXrgZOz72zQtC7ECCDNC4bvKvbTC38Qkeh5epgTAK7LUxyL5gu/lUzWHHzLawnZ
gLxRORLM9kn+7rieJsfGM+adX+uWwHDIfs2tnx0x0LOu7JNXTcY+0If8bNZA3nxDk8fA7tVrkmNP
oOzp9g4WiT0ZzeIjnpSKUmJeL17mQCmMPf8MZdrdJcaop1utr5adiL2MfrRmbCpLPtQGrNV+9yWt
n1GzP1TvAZa1yNWvljEbrJUBnuMUkLrf0c5wz0OFMsgZyTq7HigEqK7VQwhp2XcKILhkAlEC9Juk
ENMDhCMRM3YsqsWh5aRrT7UA6aTH1j1LAabYOsooDoZX5tZagQnasfDj+6Fk1QJwXl92h8AaiDOm
WWd7O3KqgOgxT/B2oBtxcRg1nYvUOCXyQjVzmTpN39FYT59KkGWHTlTxh+hbPgq9nfAF67kIQnzW
R4/oFQlJNq6gY/r0y7GiFXn94P4Dk2oYX9zrybOPS6E5oeEPpGl0SMqGpfHjY4Fg29LOvzXI/14T
OXYnr4s9dgwL95W0t3vRF+ne7HhGnmKknvnnAczc6Z7S1nLQijfNHTKXS03cJmFZk4x7MJp8jHkN
qj86CbvJ8BNK0YCQlFMBq1pzPxPR/1002OZ/9cr/V5W6NmNiemPM1KjL/98ScQjcohHNWBwUABMx
81xb8+fYGgQp8CFqXrEfHZzE3fBqzFVkeP6bRk52MuVBy8VNC/L1aE5nsktrw5TnatB/+UxfZJW/
9kl5GFEpxWS9R2o2aCPmg7MQ/AZV9zV77glF9l5P6vdyVpeZYO52KVhaQ3iwy9rgc0IiXvTzV1wn
WFNFY63jwP6PTwULYImqkXxUUbUXs+BASatLnmj31ooRgOlRZgUAWPQjyUyTXX/4fC5rV207vGMx
v7WJQznE1h4PHXmHLuwzeaZmf4qltSGLTLbfCZfHPuDD4EPbLvSw9SWafiqld8/U8Nfy+gOCacpn
59QX3c4lGdQs6h9B94PVYzaU6bUMLLni6voZS8Qe0slvDq1NiBL7mQy2Xs8vQTYd8tb7qIPlty3y
n1rL9RXM1ItqRL3OXGcP5b9bATe/8Eat2149G2JGImccZ1L0wAJitJEE2oPH8G4aj3DVXhfN3vRa
GxGDZBt/JlOZat3R0oxd2YqTO8xRNkrgAfa5rPt9PHkjACT/NNZ+qDGCW2ctsSu7LZ+HMkf1ixFF
RyMHrpiqjFldBgNZkJSqiNr3AUDb2RueW6MIG2lGOq1EbLvap1EAHSs49okt1ofeqT+G7m1UVoQo
7QWJgb6OM32O7BwpScO3WyOKredfS+evZzDcstSv7O7RF4OFA7YGYACjOTK7PzOzJZJ62rbLq/eO
ZDL+chN6DAESihhSo+ZQYJOAbs4+rsHfNaYuWNMCOBNRkMQzrYsWz1uVEG3EPfyUd+k3O/BB5DdF
HhE8381swMKLCqcOw4Svtw8HiH3z6NOSKTcOXZ3t20eMa4bvnOv8X+X5YaBMI+tIPK/gDG4KpvBJ
+wrsf22B8DBsg03i/mEM6m/CKE5i1L5Se/g3eO7fRGjbVpd/5wfebyrONQvpK1HZb6C2yFU6X3o1
73t/PtRTerL4h7NECDnXNp8sK0jWtkzPi5AElGBuyHE+SOL0YmTbEAAh1X5+ruuYQGays41p3w72
HVps1E7jIQeBaZfVVY7iLy6wN4cSjaHAJ2sPV5C30dgDm9XYBW2GjaWrXe1ANS8XPdQyomHC3LsI
bW1H2ySBs/eGrIsClLJwnP5bc8Fu5m1ZaQiBEWwyXwCK8uFbCskNMD81fMhxl73EYt76frKf/HZr
cqdyOgVpUA8BiJMLepy/05qFpcNgtk++ttzBi2Jds6KugSaZe+POZUbk9wZsE37Lc2X/aG52QWby
EfjgHWrztYYC7jpkfRyVAFVN/pNw8LhIUu4UQlX3yQgAbeb0OzrW5kGOQjGwMcvlMwaZ1+TzXzAw
kWC1LzDK30JUV80OfjjU103jfdsznCuhEy/mqvs7+/VH72UMQL29lg/XOgVnkSm8nqRU9WW+t3AB
iPGZD7v0ZuZFQ7RVP8+59iQCsCrsjtQ8sxWybxk6giwdSIBiqs8eiZqszp5ZlTuY1QArKFhnuXus
eb/YRyEzDOfBq5p7LCGPTM2TI/unMk3vaWwcGLG8s6+8sRztufPw6yXpZsqI4QEjqIcietAJAFGE
E5iFuBsjU5f/vHbaYXvaiY4z1i/Kd8vUtlS8T2OMXHu2Q2M2rnlQhEnW3vKHBAm6GEoXdqYXwUK5
l7HyM1c72AsXxb5PGU+RpeMDSZC/D0Z3NPviNXb5qfhq3y7k1io/OYmWH72dOsa+dVUOLLE+s6Bw
SQsuB0naM7hpZ3+/4Ndb6ejR+BfnaFuCo9HJ57TEDkBmENg4MLGGNStqyme31sMh0fcqFTuZwu8W
JPNn7Q+VDKXckN8FiglT9FvTagF8sF3Nd5hf8hbe4FOGpdKYmq1TW2t7MkF68GZWDglmq9iQK7xM
M4I087G9bjx0bN2AAq6+mRWabrw4CyRBMSXI5Do29Z3xWgM+9UV5cDFNLj1RmQaalGMXa7WQwGja
8kXlFTqAwN55ZGJl0u6JiYBZGKubqMY/BqwD4YLAxR7JroMOI8bQNr3kkdVB0tpTqBvtKUmtm2UA
w/KCFxHIkQSgDfty5B4DUOXBkLZ4BmvEMmm3iY3pmWJxZ07JVU/Flo/iJrfMsJbVZY7TF5YxNl3Q
3eJBvQV6uylk9T1zwcriZVf65akN4lfo79pKdXJTLdWX0wdjVPvaFv/mPk66nSEeudu5P0y6/xO4
E8k0bHGOlX3ikUXsO8mBIJzDX7Mqbklu/ToK4nVvssdOb4VWxQTxCR/uSrniIytxyEgdz1v19DjS
msY6eQTcZtL6SkfS1j8+F0Lz1rqKnzMDNI6NhNi1DmwpWOtaSzYi5qsopoX4orV/iFVa6HGZLl6q
2sZToTmAbCZWe4toLsxug7mBghLsvpezpV7XCqszKZFlikC23QYnOXYg5gx9Olotki9AB7k5nNUs
do6V73kPQpPYd+yC51O9a4Rj5+4lB/AS9Ic01mlR9E+WSVtusIdXLNbbZinTNWqNHy7wezWQ59Dy
7oyY8TPO8yuelw9uWuR8y+F9qUFVTAnDNRYMpHyYOKgwRcZ4x82LtWEMW71zdpXrwZabMiusgLCt
E8kUKoM0s+WLdG5kjv/RxiYBFzgzskgrUyrchy7aov/bvpWYb+JW/8ceQjR1wbGpuaKNDSeBpV+g
bn76xnxpS/uNtAhnvGm/OaN/yWsWsHsvkpiPWPXfDSn8sYwhcu1otH2QkHEi54U6AZV+Qe1J8xvW
goGEKBQEGzypiPabGy/Xt+bYvPPz4w+PoylOjrJQoWsMN+K1v82jQ0+PqOW6RXt/k+jDi4UvL/Wn
N7OHtFnk7dngRJbtFJEbfbKXfsdf/Krq/Dj5y5dQPA394v8OsYIr3n0xgjtqzvyPMyDUWwW3uq/2
xsQqHSH60NDma46btWa29ciQEQMoi1Wa9Xso+8Du8ztibJNIdUn4Nf/RPJWB3xrpbOdZ5AfFSzEN
H9jvnnNfjCtVTF+Nr++l5p/50ES4kknW4ndyLGhRs9Xvpfuw2FOG4bfEdc0D8yA+X+OOU5Tb9bEb
/WhurGh2WOQ0TGgg0glo5ljylmFsPlXw4GGHWckm6OavscufWs/7zHOgQ4b2pDXJh0rwUbAp6IUZ
9PdkklFTire26R5Wh2mfxs6bbYkfougcLuAJLJ4lYB8hYj2YReyR6vx5xWBHTK23ut1ehd6Dr3+Q
UKxzQjLqUlEmhy4z4rLqxYY3ZVgDz/2G8bZtk+GsJRT4ffpLCOxzltQPCJKClav0W+VXfljw24w7
SOE1HyJwAmvyrAl30ibidg7ocfohGrk2++Dde5zB3MD2XQ7azAqwdxiaeFMBlhW2l/8N4CLm2Nnp
XEVYpXc4aDOoRY3wxKop/duigVT3M3nFzXNznezmGc3KcfBAlKbckZ0lNk2wBspZfic3f5YFEpzK
93eFT3OV4uUrbet3Vckt+YFrpxOA78xxZ1nQ32Uz3gauEDCPnagfITNxJSBKPv6oCZnq3OkczrpD
h6SBVu4cq8nZy7I+B+P4NgEgc/UCpq+/HZr8pCmsNJmyQl745T9o7iDli56r15atE3RFyMXqXq1Y
Db77ZrmvmdebRrezp/zaZmLPNe/Yl0t9mDro3lSL0ewZ+SoPJOra9BY3mAiFZt2rqjwT9jxkJcQC
BqhhrQFs9XN/X6CfWdW68dSCw1lhCz94mQ2jwb6UgbpXS3YjWU555vbHRbe/bcu7k6K7W+MDOIgz
hGFbQca/hy6t+1ChhgQaOi6qYTGfvBJuT9A8/itvPCYjjcjSheBIMGhVPjb4KlkDMOTRNJR+bkEV
rFuYh3bnfc1GvumxAYaxl+6ddDjFLT6fUX4XJh9032q/bKu+8wmcdjbvTDsnz9gVD3JO+coo9VyT
YxrMZaNKrF3lbATwHpwrYePQyXgDq9Ta9JOnPdluFmz8svrw4J+SWuBzxecz4h59lpIyXWbnySTM
uDTVP42/X25nsIkd+GU2IL0VGO9Ia+Wu98GuV/c8VW+pnr/bRCNXMyA8xjmC6RTloOFaZ+DVXWTP
iAO8zMu/GxvZmgZ+eBqhYvjyXyf0i5ZYzcbtlnZl9t7JGerQHWFB+om65gPK3wfst9YGD0yIuui4
m6fGSUK+ywkfA4PvUGqvSQBeFJwsXYu5ofYf6Lw2cGDQUyEvsUjbzQlURTePizAwx2fNwZg3yfoH
IcK2t7Q9+OKDxprLOuk6kna4hdxMw+Q6Q8IpzRSOd/JwXSWXMZmuujb/soMRCrvY2R6ulKbfdIN/
95Z4z8Vdwrgk11Zr8Uu9JPCu9BOrVOWatdnTQPxQOin/qHx4JztS85vAPdT2dQHdQ3uwVVzk6rUZ
qdKL2a3g1O6y7pxhJLKEudXI022EVR4zHo4547Kayk+J1ImdlEsJ1n9t4nsoOv2dy9WlT1L3p3bt
a+9Qq1m4milxfXgrDrD4DN+0tzRsbSxPXNVDy87EKc2sCM7zoWdui/iWC+1j/br6yhiw5o2P8wqg
DJMR3CukGacxg4xQ6mGw6DTO6VtVTfckJ/8oXJtKh6wu4ZdHQDac7QUVmHivLIhGk5/99B7f1mrh
IkKSF7Ua/9sBkEPTfUjN+LGHjh7bhKZOLLc+AcY/1RcHWY1o/fVCk6JgG0oHd5/OAjJuPX/EhjqZ
VbO1O4vaxdlo4NOspRE7hlY8UbPfn4Il/yx85y9q1mGNAiOGQMV+bZe6IWvrn7QzKYCHdQ91rOBl
R06l1lyVTzTY/6Sx5TFLSrccmaEL9HHJzVuWzsNmbgJgSckJSAa7tJl3pzNA6WPMd4OnPcspV6Xv
56EE+Z9y4yc7CrL84XT0KjglASW/sL+a3jiyA/ZWDijpkeMtJPTdo6mlYPriJOqc/OD5/TabklNp
xlea1Sez7P+1Hfq3zLNfU2SCXekfgBtRc9p/ZRo3AMppM1U8R1Y1PxkNEJGmHFCpFzu3pSStylSc
ZQeoG0gRH+B5Oo+a+DA159exhz9Oy83MkvqZ3uGubwJ0AyNPRAuBqcs3rdButV/dMlMNK+ZPyLaA
MzZmEy7aDJixp6mD0MWWGFU6ec8y84WvURkiNA2LFipnaU9n2wfE308b2dTrhTGTG9ByzoT8MTxp
rhPbe+sz40DA8cQngeO5q5n1xz2SCl//qugG4/Y2BPUz5UU6mox+mKjVDreGpKDkaqaNAyTJWvIt
PZIN78yTiK0fhLocZlkGH0X82nRwV0xxEMEL51NrrI1Ll5890ZXuTjPMY7bJWQP85yZQW6GOZEpL
1jKeLinBS+CXdASH6b3VQYXgGNP2A66bkX00zffPvuHDq2RIMxnVzSsWgsXQQ3EMxX+Jcb8nNS98
r8NezKDHUAEq9+Am1u9AEcIioXnAJpDRsRdfWl6066RRVFP4jFd+z6VEsVRazR3Z0z4vw+rRIDag
cQ/meJ44egJTzeep6ZyVPbq8fi3uFncE1bxQJ1T45iIgZXdtLoi32jQ+A5DebgGHJ62VjLoiOc7p
uLEUoadUdT9c/M6Lb7xkaYyztvDxs0xUvJO8k9yYIsOpbpw6OKIs+Q3TaccEgsFtZtaspcPnYU0R
7tQAZ4I+o+OELVU38Jq9ydeZY9UjKsB7ki0D53r92swdV+hKrjNJzU1g6xmPw1GzkKEmvfuM3JxH
mq5D61o3Ho6/5pwelduFds/VAkhS1MflybaHUxHLPbCHECYt5HPvuozGRZ+aN3a+uXiaN6Or9r5M
X6eyePceK3YLvljdcADe05GQjraD/BBV3vhEXOk+JxxOdcuFn2eOEjhCZhrGTFuJ3oPTXcxt6nX3
kd5bJZs3kNlhI/BwBo131rP+OWnzv6mABBxny28W57se9UhauFQAgqa9tlal/8RaY0i3HWs0ynan
im85oL/WgBmOXRbHi/9i1J+ZV0zrnHklVHOXzgV/Dvz2Hmp/knMrHtkkBJVgvpSVdpkUk2FLcOTU
zU8JyStkaUcLPVCoUTbnVKULAr1iaQ1mR8w7mbxu+N9gJukXuQkyD7kFfBKYsECobKaANq1aS/9o
uyycBpBNszfeRWzeNQV6rDaLkz+0z1ApzzMUggL2kBNTokpjSlZi0PYwRw4s0l98v/4kQrKe7PlZ
9MVdLF5IjPw54PuAc+EQ5M6pMg3A5UPkmqjeMVZvXINrQCAOQ6m/zjYdyUyVNPMN+7vOwOrY2bhX
WI+4Zfw3U5bf9PKZEjmEMez0oxi1nWpqvsQpu/b80v4rBmAAWHOU2PM7U5atGh6oxdLeeGNMvVe4
W3NCURnw36LjuFpdi5eQDNhqHMs3SI17k8a0q3k7Lx1voN6eOyQEVpAfzSY4TA3ja8e5wOd8ie3m
n2nGb6WnjlLaT6qcL2WPSIyYl8erCiDx5BBgWbfJGDIq3Lmp3GSFfNeTJFTWcOpiew1+bTeZ/b/a
ZblKLdN7pqO0qz3nnsQwyEcJ/Atx4SqbezCKExOe9jXhc6PZcxLir14A2yQmM12PCyeVMglyBl9s
j7/HesOCy4IoTy93STOwKqD6rVAT84whuI2ssUvTAiWLk3ldUJCvqOeytV1hfzJ1jTG5xpUXb2jq
CrSyzbGx7SejZ4KQ2vwwpvZLT1rKl+6zpKndDXgjy9l6SmS899AJtc0QyiyOivnBpjftv7Dg0AMW
lb0pIPUZuF0Tn+IyNqEZxhVHncfGRmAxTxXDTYjuDGJ2Zcv6Iiz6x4NyVirXfvSABEsqkoPWaq9K
U3/pgz3ZMcKDIc1Xih7P0CB+G0zzQqI+zNSyl+1CLwQL1GwYKz+pUZAnFKTYaufulbFrskaGizxe
0R0o5WWeKZsb62+n00SsWrUXU7CjWEZJZGrssPh3XNi7jt+jp9uv8cSsd5LOc5m526GirE+dyMuC
10EG/3or+1Mwn6rjcmcs6N0DcOCUFume+O2PbVZPepzoa7vI78VkABdNhz858m0gwF8DYHmdDtok
7Y0Q+lligi89E8JZ+i5TcVsCsRkG0kaZjdhbr4ovgIn/8NK+uQDrMBThs4HUOgHz9lFWPlbaFi3Z
Pd4M8Hjfjf7Lssc2Hmt9lc4zWIfBDFnSfi1T1Ky9YNuwZZVSaMW3o8GQ9ZQCawhLhIWxfSD9AIPN
cmU1R1+brrvSOx0cFsj/aGjVoRIus5ZWvRp45nw3OeKL2Axg37g6pVpI/+/LaiEc+iQBGL1chk5t
YkJllALtXpvsYKUXw99uck+TNHWkZAvjfhu+R3oRsCU3mWJi5hj0kAKMG8kFYgEjGR+4RBOhiNos
k3FooM5jUlnQAvlRX8rNWFnRQhsS20XAEzQfDQWJPcOFjmR8tN9YrLzVOvefucH7rK8M5JVzUv5p
tGEHGjHKbFLLTvDTZBblVe2xi+PRJQuCCyt8aOD6H8a4b6P2rXyDthKHKj+0IyNiC1IuAkRvhvfg
YGKuWuthreCLSdysxM0p0VR3fGZZ17H/sQV4Q9m7Uy2Nw4HLT1cW9yZm/XLUNoh6GF/Dd/aD7Mx0
/cyKIB8xjWGUdyqFeGNNZzN0c6jFDkkBOPBUQRirwjYnkSbpjY2gIBp0EP5jPNZt0eRMbJNo4PjA
x0pW/KtsPGZV882b/2MMw592TnkG83WfJNtWwfrkh6uvIKN+urwCueHuS0u789HDFlFujaaIqmC5
xt684RO1YYllN1bGFW4AVVx7EiZbDz0fSR9GlFaEVpJt3ElsSAevNRMgIyKQts1+HNkAqx9ZPkj/
iMI/9Mv03ZV/VQ78JtBsLA3V2qZ9xHUkfSNeyrykeAoocWKaL2rJQygxR4euF3xR0KHx2RrxEEC0
1UG2Swa8g1VtRGpu2nQ8L6wAKFu+LXKIUm0MAxspJwasNQz5DgKb9QwlfNeW7JqByeAzg/1TUjQh
f9jRseFD7o2nGHcKjXYLHCMjXK/Pju7obOBkrYKO8nahb4CQ8dzwkSYCuPaS/t3RFIy6am+yuuWm
+kucTP86DekxKL02AwYyf1QqOUNhMMDT29E4G0/jYj5LALr4LjCg6+YW0vYWggtIeHEcde/JYi4d
MbUEPYR0uAvwOvSo0rhT2O2tzf/A0nuiDxC3Y8Qax0vuGadY/FajeTShiK1MrqcmNM1em59mLobM
xL4c/ZV2xHQdLU6apnXwnOW7GEZwg5puCeR+6hQ0RIo0Et1+MX5QSKZ8Armc9nX3iXao3rDA0rJp
6D2ZGfdzBhNID/5Nvf9VpFV8qGS20brg0fI7zIa1dmb7HJTuNbfb59rSzqZbcLx01bWIu6ckk791
TiNkHraI2PhsISEM1PAjFri5QX/xan/jeM6BHUcWjT7ljOIJ1ow1OB+a48nVxJU9wHG7Cpz+7rX2
D416WmkT2g7/kM7pc+JS3mgaF6yes6kASPMmNYvvpU9fQ1ceCgTK4EbrXkxfvo56/IHn8Lw8TM+2
uk5+8LKMGvm7ZDegdmgNC5IoQ3IwRLMwz61IXslwXi1a4qalTo453nsK8VrhmlHNxVrcVcZO5qqh
3Ord+cLe5AEr1iqBHfbo9+h18xLjfKSFkoam81nH1dV2mv1sQvHv/BBLwGu+dK+6mT8vykcQ4R1o
/DIKUS9zltAISV6Zm8yrQPafnauiym43szJTRh6gGhOxaxP1wpSM403PbxyCkTYyep4skzdfMxTm
qTZM2Kzr4uAdt5nc2oIzDHy2eeqqJmTB8iAajIlN4PxhSxDV0UA7PSr9li6cmP2zjH2KzZHKI86c
8ehZqFnY+gNSLEp+sTSRmfHRWpuPMxKuuaDQoLnpt+0fAnB/Zy04UqhGwiiJJMMW42MkHra0MB60
73xx9iNAnx0V+XffO0/oZHYeIY+mxRsr+nnelqXLI0G32FTOeUi44pZB9bxgWSvH/LkrYpSi7Jjp
bX7I6nLX2Oma9unWi7uWBQYFYRVjACGSZyJzV70ytrMmT94I8n2mL+a66UrTqpcihUOsnGdSR6ch
7p9ocUN7qK0b60+s2DiSuUHAeaCqjB0NnN6rDggR0+5j25ibKq8YBGir2rUon+1tVg7hOFTPHn7V
gW9Zo7odBvIXIFRrE8+tk3bXpEIrmDF/q7BhRbo1RmPJaQ/bquMwK7MtMSj2YIGbBMfScdTN9Bf7
PuRFsCc5Hmx1n2EHP1Ec1IvfVDjpAN7vGNXwd2OPiys0qyj/ZSzg3cJAn8norYchFd/2wpI5fF2P
V66euz+B0fxiJ9ompdq4QEtXecGX4eFCQchGj+bsi2nfmcwpRnub8KKWP5oNCNjINk3DloVlvjd2
PYe6XX8YSctcg1KoZXgAJuLSFhUsL7HSsP8V7VtH060K4vcZbDWnSOTx/e0Q2C9KXTXWlERgXk0H
qHtXM3agXYMTdtHVamndrZUa+4L16Eeh3Kr+1oOlAL8lqFStq1uPkZF8QXMGw0/bH1nH7MqIVaKn
QCsZ7rHVIOhnGgUWpF7cM2fLxYfZVskTpeVJhDAhSpQM9RIuOLPH3v6T1jbtxexUW/mFi02EIfaU
ls7ebKdl7WnXvObzUmPPCjF8L0gY82cP3vqqcSQ8S26MdWU85Y+FtdznFuYxgV7bLJjDfXCu3bRc
WifY64O20sdlwz8AwglKduW59UqZ7MP6R1ay/nJpuM6sG4Db3ihteEJ4QYju0XiGoLyPG2rRkhWb
Mj8zAofIZVXcgLmNmgrUf67dNdOI4Fuviyw9sp7Md1jqX5o/8ARQuC85YsHe/Sgt5oiJIS5mjnJj
VE9JMG+SvL0ufscgS8g1gKpdsDTrWTKtNSfuqtxfLe6+E6sxQ06hhnhB+VrA1nS/py0y/XLsc3GF
cmv/a5LBa9dpG1AGo01O/paxZv+jl1n+1n6Xf4Nmns6OBwqMZek5/xhF1UB2nWPvtyWit7PdOLEB
7UrVfA29z3/WxrnW11WFeLqkUDx7mfSGcIEVVxwbbA8s6mracjAGZR6MAs7aZrAcQ+I48JEASJsm
2VJU1duQDALr6a8ffFvzNS5dBN7mzo7jXxW8IakLYUmHMJv23sgYzUk6bs3jsO7m7sldKEGa3p7W
peCHAJ2GLv1fV/4PZ+fVG7nRhelfRIBVLKbbzuqWWq2s0Q2hMGLOmb9+H3qBXU+PIMEfYAM2BnY1
yapTJ7yhvQ+HeaBZNQeypCtEqh91cL2ATWnfBCiBB+N1hkS5rtBdq0KA59bs2GdPKAeiyxS5HOxU
rewyONZDuy2tbgXQeG3jQjtO7q2grSsUrimNoW9gUbWL0adTNE6MAfMKYWj9zabxg4ayvY1TbrCo
uRZBBaYSt5JWtY/Edpo65a7JqeiSVubLqq+ufF17Y+SBUwBW9oMFoMONty3BeNSYQOuU0xX4K432
AbYBa4a/Lu389FWM+q/SrTYjk4DO6ZFUZ3pZDd0p0pP3wBfpOmixoY0Yg5r+p8twt4Fg32focUPM
4nZZA5vlayJ6jH1xiSwK3hIoLBDInYkWd91fVl19XU6UQB71IvS/JV3lDWDIVclgGtQnk3aD8mnc
aqBKKKZR2Z+OlTCezDbc5al7gK60FlnxKsLqZcwqDJSSIyfoowJAy+TYcNYAtBeOHW+90btJBu3B
b2a9fiJPOGKBi7PzsQ8LrNMntB2d10GTGysML6yYcs0W94GjPaIvQVbi3/JUOy1sccOQC52SqFbZ
pp+wc46a9ySb1tpoXfazip6FJGOZnEBEYonTIbpQlBAKBFKLwdbJvEXrRuXaxHGjdLOjaxZb6APb
JtLuhoL7pY78Q5+TWqegu+kWdCMwBL1d+iNLpDTw2/IauO+KGy46+j0HOKGmDvJuJeNmJ/sOxWja
bCb5hGVaaAvrvw3fIdlm0J1VbxBij6lGEOYAjHjAlkzXmXmueid9GCla4w7d2rpQOJvyKvziIjGA
AirQ3YoBspGLh7KBFBA6SBxIVR0i1AVXQdxR+HvqCEx0k7SEH7TlwX27+wicTz2BiMbEz9LB/qTe
C0/1mA0peA+mkpN9SefnPmkQRfCM04iqJ2Y010MJCDChTV16QUj3BggGnIfLFpiCO7k3juH9iiHh
hX619qxw2Vne7zYBQ98jFxWV1YUeJ1cTquEuWqHJeDMqB9SgtkQs7sLv3YOTtmvAvgxO6Do4BGcc
bw/xZKxSjsQSNIhzOeU09HP7pi+qg1Wll6FRLoYeVGJSvakoeXCKaGSqUWfr2sfWqJhHV7ijqSld
qSi+CJkSYbvKbYW7Hs2Sm3pwXnWcYQAxIdLd33B/bPq6XHVAOxCFJ32GGuTgMoWf8rVHB6Bzrmot
O3WdA9kPRU/b2RW4fstEYNWEnr+TENm9SFuPEw63VLeNiedKYa17I72yqxNkq/sij3z2RfZEFj/D
pQA+4clVNmSyk4/waFGYIJzaDl8GPicMB0Zp125X3GOzi+JrUC/FwIjQc2/KnnuvHbDqDbiDOifd
FNiGVrl77WnPuWVvUdQCelPuKDPDFYS7TTWO9z2YmKlhsOW7eo+rRYqqzBITc/h2GjD8aky2eh9f
N3zo0Nd3qYUrZ003SCu4dy1ub7pA/I0RrAjE3hycl9AVN0arrUAy7tsWsCBGSlGN2cUkw6cYFBtS
izsARyt0Jk8qN9a9NN9KlFNnP9wI6eIFUXtXMEvA7WM9GL8cCdAdcTQGaBhnMkE4dgODj6ivV5WB
a0XhXXObbMsEJ3ly72EIL5CQ3VS9sy3pynALrwaYJ74+PNiiZxZd1Hi42FvV1cTW8gkld0gdzLlM
8oWuG5euHy3p/OFf6e2RpV6VnfasInVHC2qLUtbKc5OtO1tTSxM3RP47L/iFDB0bIAIa1ua7YIba
paTBbldeMqUBKNu+pxVQuzYaT6MTbloUHX2V3yfUfouuUoeor8DB9FcuSn16VV0nTXo7DTsOWLjt
Bgf56qxQDJh1Oo33VWu8mGJ4c3zmIB1dFr1OgQqH98LErhkCA/BNz2YoYeMWoPyjW2inaDQ/B0Bj
CAcjYWxNI3b31OlVzanprexCRzUgL9DpDe1DVosPG48y5JkAyM5IUq/ztwmmFjQ2yIfAcSXMcJi5
ykXSRGtdL26KSHtCamEdl9m+iuoLTBGR5UuvkOk7toG+aQS+PH3/EYXGlmt02cCk0cdo14eg6FDF
rRb9yIw2c5KD2zon6c3gW3Kfrtn3qqlx8+vuxs7/ZUcYJXcWFh3xXpCMFE77kqH6ybxEo4cl3afS
VKcsyI8xDsISy+EQDlqCwbVEPtZ2IWCZGofZb0AA9pzooUWxNGdf0BJ9i8H9LPEyZw4QIeub5yQE
DnYJ9DKKVds796HILnzp7SzaufzqeyY8b51FX92uO24pQRINIL+C263Fxn1Ke3RpatVz6ASHzBhO
UUurKUGtv5Y4HnWXsCyoPMyATmBhXQ2FgzpyAt8vE9p91cS/WtNlBuMfaklngHb2bTjzP0R149T+
UjfbG69tKSlrDogHwiLwPebX3RK1JWbeA30g5HX0jV21+AfNkL4mwC2sBhg5AW2qayCGpSyDDR4d
d0aPqEmC7e+qyLMQrqAat15hbivAqCBngOOXnwnD6zFA7b8e23QpSnVAoxd3A8wSTMgxS3LEvYst
9NJEymdZAfEwu/wDB8lPu7+1XFAaYPd4DvveTOQd+c+lr+LPPOuP6F+gtJyu3bqj2lafUc4RJ0pc
eyAGwhwVKQS5aQzhylkCmVNddpCyajYdgni1W/0OMkEpnDRcFj4moQ7mWYAJca4Y6PWF44M1ooHr
NNllN2QPY2y5NPRsvJey+e6qrbU2NHNWf5PJ/toEV1Tkls8Mrd8r30q2hbQPbjDSgHSumBEvtVQj
BeXbpgV9CGVgCWY08b7H1gSHnmaDLcSh4o5hJnSURDLc+zwqqQEeWbaRsXcUnv6CF1W2Aky1HeoW
JxaHXqf7gvjBuq+NfZeEpJSz33KJqATeGx90QRgVIrvSZdYxF9OwrMJ8ZxUChH2IQzFFG/E6c6G8
2RAO59FXOPVQgNxtYBfPo5E+2hXDyySXtxE5blLED6rHiRhOCG/yIksNvH+nO7xt1KqwUn0TRwxO
3HxlS2Y7ucJVqRmXWpPMRJdqiwfR/NUNUMkwjzqm2b17F8kWZZyANmOQvhnc4cCs1iFVEhLNS9cW
70HaX0He30RWdNvxf9EZUiPutcGr5r7H/L0JqgvTx7QyHq9tr762gowKxLwhGeT+lNy0wiIt9tdt
3H6gPPaZNeG27uMj6tq3fQmaXtnFk82wLBE01GDyryTvmtB1FTCeaUFIN/14D1llk9U9dpI+DJ6c
4xpE+ltl5Vd6mN4wqVw1Y3xj+AlfK0cMvtgyCaUDpx+myH6KHXxiENXepco/zBWQNxrXFQj+stJ/
SReTaMildqceLG4H3KSu8sJ8FZWGeZq60hvnE8uZ/DQpZqyJ/w5p/2Kiw5h01XEIeDJ9Khe6g8DN
gNwHpoKmot9RcJlld25XXeJX0V+k6MuuAW3JRZi3D31fYnuiaOrHhII8B5muAPTV6W+fn4MkdLPP
s2CrecXBqq0j/kqXGrCcqNTAP5jlhfTzXyVWDEwQ4p2p5E3n2zhuYERDf8Blgql3rw0/U5+5c1aa
H0QZICJTOJ9p0u2YjLzW+nAKnPRVm/qJOjPW6WEN+YURke7Jitg/4bmUTui8dY169tkGi0azrVVL
6RokwQajgU/YXThLJ79zZFaR4TIeMgFHRmPChVD5qfchuWXQc43SMxZoxDzLAmSkOb1RsD5kKr9D
WVqutLo/eYb2MY7qMWkHMqHY3DZMJsex/qxz2vKtrp4KI1wn9IIsDK00o4K6nJX3XgYOfmzu0poS
HwbPLXjuZj0FMXYomhrWKHfaiApZ7x1Og5lrPPt2pu/0mOlRUE3PKm2PpYfnW5Q/5akGgzx+g4PC
x9OaaJPrKSJ47n0MG41gHa7QNrjyjGo76eneMyus1sRD2yXvbW2DF/Au0q7tNlNkrjvgOnei4E6q
weYwyyk3FW4dF+kwOOti6HYD/QpTYhoeDiTYXpWPZJpYBziOtqqijPaJjZn6FDqwH3K1l6q5DQNj
JfoBU3uorJWXEL6qz6nvt2VnS3DcsKId6PidRgdu2hcBsBmbwEABrrgavYBfgAaOVZk7ldgLvTRW
5ljdTbb/VKPmvyxiAnHVdluZdxsNA128oEG64mg7dv0u5J6n9/iYq6zcZhWlHqi6Hf8NxqheOG4t
yErUHvFnOVgZNpchoBPAmsXQSIJ681zX/kGH2srgu9pHbbzufRNq33TVADL3JPO8PKC5he9mmDAK
UkL/iABljXp+TJl29FX3pAryTAzuxoU3ZPvei6/E0G25/eNVCuQGrYK1n5W/oxn1Y/cbfL7XaWEU
lDhc14Q1G3to3kMxAYWp4wPwzWeMNo5xEH3o5ogfw2jv08IbsHV2ywOg13WIxh2N9xkfZs/dNsF9
bsmDSPunMW0w6DG2kdHexnG3wtf8aKUjZ2Kg85fc2SmeEz698TBcmRbIJ0R5tgo5f+66mnGcIEMt
DLCZhrYIdeA5UHuflPQ2ZWpcYiKzVgygaMFtJOhLpr3ORRwEt7Yvi02kT/UdWAsJSzQhfBF5cvY8
5x1TemVc6livUSbXm8zKyQStBmwbYLXVWDZXcUTLr8GjfjX/QyYp+Bpvl1OkMTuPDgm4m0Volx8w
1/donK47LdiVMjJJgo1dJUAUhEG3B+3mbsIBJ9muf9Ct8sZmFyM8zuRTD/33yHBWox7s1BzYaHq8
uHT+ZCPvZ8spqPlZtoNs2C9M7IwB7MavzhicHB0VWw84PqzR6dpz+9u80K7VSLtHmyzCnnuw9SIH
NNivMxPEyRBOx8RWV3SsUH6E0qz0axzZsKOnY+FC8se0oFz6ciiRYlXUazUpDtZZLsbPA1XWEAfX
OQyCKmZGDCRetdkuB8iJG/dDlmgLHFB36MBuRTIcIHI81Q0DMdO0D7Yc5qb2rtRgu5jVsW69ja4q
Pkm37YL4lFkOZBWgQsvAR5sinuDXGPI6BDjA5o4frYlB0NSbT6oCWwx34ISMr7eWAlpDasZvkYuU
o2G11tIIyGCrGh8tMayMhuqwCx9qkUPwtfS7zirmLweqasRIr6u2UUmnuisbhuQK8Qfbf7Wt/EKM
yQ6rVvRmgpbsCIZXg7skI8wOfKgxtrezYcwKl81HCsbrzC4uw4k5ngi0y85MPhk6JMthgtFZQFfo
uGThu9u9E6ycUi3Gqst26QTQ3OluUQ1ucMBjXkhk2nB/bgsR3hVNDcJUKf0CdAZnV8+DDaQAjVYO
M3YvkLvY4yFI2dh6gVXMjm6XvMsLsxJbM27unQYj7xQEiFNn+0KOlEXyEgzLh9LrZ2zKMBQsYOnE
tf6MNDG/k2CLCtnaS8P7EazFcgR9EyuxtU0qWVfYm5T56NRRnxvqxQLOGer1jdXNnu1ptQcAse38
uaHXN/3Sbar3vAAy7XnTZhAgZn3dxzRW85sF4C50cGmeVF17lZUa1maoRawauKVE3gH01GSEK/j0
2Qnj+98ooJuLkOnfMgt8a+nHI45uDZmmpbpfJtfvomEU0wqMu3xXIzRU1ymnJPe5zOl4PnfKvsvw
kqMuep4aMoLeWcayPfkzcxaJtyMs0nal9+laxLjRpM5VQeEGlZRZX1Q/ZpkDRQgNS294NFobzWAK
oK4BiiQTTK61aw2Bug48nCWHS/yO3tssvGzGcefBawV0fzUGKbB/Bxs4fX4fdrqFNzVtpJ++JFG9
1VPtMmeisQ1IBcDndQ86oO9licDfwuyiNzMSuzKDIhuMz9GAb4rbdes60stFGUSPYzNcZTooRhUP
KOekMxrPfkXN8MPz8Zx12/G3ORhPpH4vvhwRV+nDq67qdmEk7rqJ9vGQ9x/Mulp4fsOnPhhwyNQD
8tBI08BXok1YXJUQa2DQHcYugN2gQbW1KzhfaD3TQ5k3rNcfa9mtvU48NfD/G73Y+nV3XcT5sIxG
zDqaSvPAj1C2eAXqp65QQHXKTWmOAKK6Vx3UX8psyOTyXpeZd4okOyQUFeRRW2PEg480RyF4SArj
Hn+v50jqmPrV24FfJ5IZRhcU3pLcA+rHJB4DIxoWsiY1kOjf9Mkl0yNGlxjNreoZOxVm5TWoEpoY
w3ZS4rozo8s61asV9qRX9P0PwpO3ukul2taCLCS39m4W3/eqJcUai9upDrahZx+nFMPWFAhaVVgg
gxgYmeO0bHClhGqE8ulAo8r2D0GJWYswXgZkodeuCRAJmDTYUxoUbp/cOMXvIAdag0LGLyOA3VyB
CKbkNSN3WZkTjY74t6uydKXn+q0HqXoZt4oLKgcgUjPwdWfYSsdtjk81SK+azrlqaePO4r1wFEUL
lgq/wh2tHyzJ3Psxy56kxXjSi7FZBtMye7hGBdbpmc5ApyqeK7LjQMi9WWuLQVcnC49JlLoOWsLJ
68TbqNLD5CJJoowXo7Z2uRIfo50+DqH+WXpIH2TdsY6iSy2dnjOnPbG/7jSuDrOMLnW3pyOkrSe4
DLHbnuqay3bSguPQiveyN/mm9U5IhtmZ9yswGbwLfTpVgG0WqLp/+iGxgGqdCuMAxA1gtM6Aut0x
AdiHNfHQdV3ayeDopoKpTLyukTXqIH0v6tRdaZV4Nzr/ymNCO/RvLeFe5skVqeSD7aQnLcQ3nnKe
cZl71zYaSnLFtaWMJdUhTSm6kubUPnsJ7u9OumNQtxpc++Rbv908vcZBfidaulATb98g/QsQhF44
ffeUS3GqqFNSDxL0kL2EfnMloWDD1KwBWzK8wmjnzbExfPJTKLVV8xLZ2RoFxHsvRDG3qK7o2fhz
DLwqvPHOKI370kWo3o/KkzaOd+TowzJEcHqBjAN9DzimyipOhi1PWdK/OQwbdRVdY9S9QQqCgbQN
VSmZGqyxwU/HLXPiqr40GvuavXLpF2LrSys8OF6H1kDYt5tySB9SbgM7LraGrNeAB5aTHa+boPzw
poov7vV3WHKRu/jVRwos1nC6q0528PyYRDqi2A89QPSiO1pgxtY9cYlEmMYBQC9RDJdJgJmxx05J
HRoZgQUGyX3RaM9qlbw1VFnTjIZ7j/cWfwimx3oUoqJnlbhXne5L7BKmfdBA2kHA4bVpUdg3C3q+
EjB1wphLxtdOyw2A5dDS90B2puElfAvcfEZAE1BHQuAY+eS8dlq+zzuUvWsye6xP165o3tqCHhGE
SiQa/Gab+sG17dTXOcHAGvNPH0IVO6yBcir6S6vt7g1+vgJ31Qh4oI1xcFq5riK6VL4VQwYtd3Da
oTMiaheUdxVFAP8HnMSIC6V8MRscNQ3/Cl70GvFtEJ/wF5xolqVI4GA1FYlslL3Vc3uDawnwVLAb
YmQvfPfZ7cOnIdWuE29aw/u7GI2QATozH288AqZ6Zu550O1+3zg0ImZUkE88L9u1z8gvSQC3Yr24
gOJ5kQTqvRTZRm9xH+cAmwz99Eq4SxN3cRjS8aruon0s8LLsgl0c4YwrzOtKcLmPdb3Grs8H9ao2
WmDexkn7BGPvCZb4RaDwLYXZf4R+tBOpvSotRN6YkscSlrqjusfa9Jb4M0H7T+iLutiby2e91H63
aGEEdbBmX06zEyZUK5vKCmW4EmM8gvctlourpsCAF2Es/kb9bLZWn7KV3dB11XOxddPigoV/uUMC
96IEOy8ZDablLnI/Inv8tPWQuZp/VSuBfhYcWns6DFJ/HlK1D1MHQJKx89DSaXLgusFwiCKquSJO
QYGZr5bgu038cjsLEFrQHXAXPTlW0cq9C1FMpkCuYjATYItBY9cO2DOn5+drzWVnIKhFGjdhSq7z
q33mwKoLr3PTIkZpxHF3Ofbd+h8IYK2Py4J5qS3zG7w6KXMpWCtccD3GxEYVHIuofYo9HA4M/66J
MSljGCSQw5q6BgR5TsRJP0aGj3keb/GNO4V+djHiDLWetPQDiQHziRMdPHqYRkk5PDgkrQu/TrCZ
tYZTWbJVbWY0jlusBdWhHzFfDQuOHik1OzfrQCbozxSFqB/ox5mFgEzJhV/pYBTlynThgFsBLHW9
J4LGK6t0f7VJch+NPmMq7jW9jHnzXr0gOzzm4bMaCrzxxMpsPbg70ynTpu1QjMjTjxfuTDSGYw+c
oYGynbVPoVAU1mpZZeoHXcgvtOuQKdQV4qkShJ07//n7/3dJxR2+SyxdxfsRPNeyMGiu06cXd1lF
MPhe8+YLGUb08XST2xfzHynPdGk9v0CsNiJq+3YC/UDPJJu5gTGpCfBSICDC4L+rMLIioq06Guqm
dS6h7lsVso8ZZvU4B+Bbl6tx3WNwcGdGDmHE6awrHKuaHxb96o2SiaJsgluVQG/yzzeKTZwukwgJ
Ht1BOSeW9kwUY8hZV7a3/e9vFBV+3XCwnnX0c3OMrC0qwOlxulcuxHe9TPo93KyaDCZBI6bVhv+u
9YhkKpW+0hG1RJviz0dDoEoQqRERdUJMIcF4ihsTl94ftJFmmcpzYSTcbGfPNHd28jnTSLWNPgnK
AtHQsRryGzQaAOtFM0qbYPI6pL6zSkcr27YmAfr79ynmLfjX0q4+6+0KR0ev+88HzLLKn71D033j
B9llO2GVHIfgM5SPd+moA9qJq06/ovOg73o9HbfZRBZPEjZAhml91MSV+5MzyRdauUiooxIG7Uw4
pn52QvHJdKksw3QfO54AxkH3AoUqdSXMfM3A7DQa/QZePCqSn//9bdioehoS6iYH1zpTqCrDFPKZ
E3JgI+YrudUkOzkMKaKV40s5ohY7OfB1Uq3HI3JqacdGmYW6m6Fpp07q8UbIMvnhC33xMqAbsNdh
As1/zTHmX+GK8TsuIDUqxZXe1jdBI4aT62vdgxehE9cUL5qrd+j6WzUYWyzEv38hX5xs1HNxd8VY
dp66nS2uEgqiEPbIPhkFOrVNNyEarptbSfv1h+eUXwjIzk4is9sEIFn73PKu6hDTbMKeHVV6Nk0B
a8AbPERvA7UyZW9UYk6b2ER/Iu3xUoRxUabywcSkuQElCS+1HqeQBqiLEI6Wlnirq6ECd1UPjEvj
XO5cN+oQcUmjfKMs0SxV4BRvApdIaCcmXk5oONobnODrBzG01mUKBbf64Rm/fET0n21L6RiFnZtp
OJORxZNAhbnQmubQ829PSZE2tDcG/UEfcqDymFH+EDLFF3q1thQ2O1p3cc92z4641dqm6oGeIx1F
Io19dLgRvtWtu2ZCvUwCFhzw5sGrxi+KjWZClBr1sPugu8vcwmRwp9OQXzAdkT/sri/CHm/CsCzH
Ubhqnd8bae3GXdMYmEaYTX+dIFSxjNqAyq0EWKB8Rf86hZ6fRpAVv9/Xf1usODoq7exp20RoXKmz
EDMYpWgrE4OC1h5j2B9xv5Fa/2kzWF50Zgi2oeV493UTHNKK1nD4gwnJ3wdLcKAFAzj6ug5b4c9T
nfSGFmQGCl5WzeDnpfGcon7vReyBXw3Gu++f9u/FeMfke9i0cT3r505PYkRMAmanM+OX3F3dJfQ0
NB8UNIJwj98v9fcOZylkp+n/Kq7L84wHS5opH03fuSgTKKmWp8wTrQ1jkxVe9ZoXZbPBkmhcf7/o
FzscOzaTcK0j546O41mY0gwatsNou9DWIyQiMThZqmjISUWAT9RNU79XRV0+QEyX+0jQz+0K9Gxw
bGuPmI/74Og6hs7VUPyguv732wByiy02BvLkmbi4/fmVw3gaUGrTbT6qmACtYnmiSxPNh1jG3V1h
ww6nYCLT/v59/P29WdY2Gavw2RGonv/8X1eGBs5pVHKyLxC1tVdjH1i3XVnXm7ZBAPf7pf6+nViK
vvZsijSbH5ylfmEWdQLFAufCNYFsNzPnj9JfbSavqo+Zhyth5aQxbQmnROUwM36IbV88KYmLIoKQ
K6D3efaCG9PKpVP6qJQ2dnkMqgLRxrovsiM6bIBUvn/Wv+OowtHCNIlYknhlniUHk5bLpII6e6FV
bnVBF06cHKZU5Q/L/B0VwfGSuWOZSVom1NkrHYq8KRod+dtptGaCZukkL1XQOp+GVVveJsR85lX0
sXw1ox5U8PfPOJ+UP9NBFsemlJUZ87rO2eIID9i9YfWIEtdoweUdyDcRh7sY4UvAafYP5+OLMEzo
NdEExhiAUGjMB+hfO9Ut3bKwC8Gzpgy+sJIvGIGhUupWuECpLharNAZoPRgpnbghfQLrm/7wur96
YpPbh8SD9EPXzzL8sY5yuF+gRaawc5+jxLm1RtE9lzaiDBOwux+W+2LHzh9Xn8MCB/TcL1NNxOGk
M1z2jymcRWbI8a2NaveuT9Pm9/cf84sNa2GJohMFZlPf84wq6ts8zZiHEwdc7dJkiHdSftG9/OdV
iPcWJRkRwMbP989vWKU2wkrJ4F5YxWjkK7BVhbcF7Oh+fr+OmM/X2d6EasLDsGekzT3z50IeqgB1
X9XASaO62bTSfC9bv3ika+xe1oM4MZcEFQQb9doPozc0qiBZ4Lm++v5nfBHTwT8QBgybBM60z05I
aiAf2E+cEBO2821RDRCHchJJB01DwR7ag7Myf9g0X6z5T1qM7x3VCazAP5/cCnqT6a7vXrQ9AGl7
JtQ6I3S7Mh6TNbrdwwo+rPohFHxxq/5T0OvSBh8i5T9//q/DmZhV5Pp65F6E8ZgHV8heQpFJKwTF
kbPpaxvPPa280/oEbJ5d0ZNc+oMq1UUKtBZWE+2oO98ZaDJXWnbQER/+KYv7+ywhJEyIlcKUFEbn
zY62ZnSdU4heDAGELHYH7vCArBEDc+X991/973sOoMxsyDk7/7l4P/z5BVDXs50q1KwLNwIlohoH
sCEU0IGpDAI2Yw3rVnQgf1CsEEfXA9r8/frnR5mrAMFk+ivkNxSm5/5lHQ4rjpoVzz1g1uaKWa9u
0yQs/fV/X0cKEuM5fbMBMP75nB6iF8U0Dd4uyrm30f5r4uXklYxKv1/nr8hv0qGSQipiviPn6/TP
heCpBVgNOMg22yjsMaOptl6TItzMPGUj6xYUZjrLbjdgTgblmDdNB7jyf/gRRC6i8HyQ/zJr8zu3
ES1zqz2cOOS6c7tuD9LXvGiTor4PSc4a4epVdUITuOkosQD2KAhOqinED63Cfxot/45u8wshayaD
NSxXGersKoRt1LWZkMkevDT4u4fSMZpDNbQBmlxoPYZB9t5KG7dyMBtcG0AWQpitYL5nRa/pLqeK
Ba1oZjtNTsg4oWepskBfaFS9P7228ytz/qm0GBXXl5q9jM6+3ZinBvgVley9TNlH1y4YKgIikSpJ
X5ST91sxQHkqOm9YGkli7JoOOW+pRyjthPyBE3Na07qxjzwGQIsKPd8fPqxk95y/TCWprnS6vKjE
n10VPdEJQKaVgJLybo0aEdWygmCTBn3yBqte2zFKC29F2n3CEdKeS4VQqJMn1lUe8OK+/zH/XOl/
/RhaCgamXTRIz9tZZtKYRVV4yb4tK2DupZ3S7EZwamR23EfGnQLhVy5H9NsfukCBzikpoIal8l3X
uwVFi2nAOBNawqYLL7LYItsGPuJ/hj7C7gsNLNcHpW7obKqssKAgeYYxLF3NSx9glvQMMmI/+Qga
lTxaQR4BMU+q9xoZMbT9BiLZwgsnYBaDHfhv3z/5edCc9wneNZxzJW3TPg8mjudA7JIa+ySaQgjb
VbSPbJhTZCMoOcYSfRu8FA5eqQyGHMZPMeb8evhneTWbokvhSPqqf4YYTeAnWOhuvqt0BY1M2MXK
p0xco1mhbb5/0q9OhEndqejqsJ5ztlSKno9vCjqWifTRmTfAApLakt4RUtCmtX7qy/2w3vkJdB1N
urmJl6NXj909GoZgT93B2sSDjzOtE/c/5AJfvkoqPEcIa24inF1/LjdNWk46VDXJscXiztlCLPGW
IlHTx/ev8oel5HwT/ivriESa9kMUTUguJYazVA0HirMZzFpd2fjDDv36PfJAtiBM2OcWxmNdBVNb
Bc5O97jGmT21sFecApwAgkN5Yzk/BKYv16NSnYs74VK1/vlwIoCxHvYKJc9EatcC8/AZ/Njt3dqt
Zyyk/CH2fPUyWYkBFH7Frm6dFTczwaBCizDboxWhnyp0RDeRJv1DrNXmf2wyzafNYQQkyFQAcJw3
mdAiqTw1ttChSfWSBW6I2TvWGBFsI9BD3++Rr17jv9ZyjT9fowW0Nqx8Oe2qEY0AsIRTd2XUTnHj
NjaInFgphCu/X/LrN0mnkI9mUKmenYAqx17CT8GKYkJGw6hFqSly6nipGcr9j27p//dN/r+lzgsq
7l4KQkQr9yUH4eDiT+TAduoBOdLgwyZnQjr0d5WCa1z9D89oUWBIsjLmo2e7U9PLpo79bvYodKz3
2Gw1bWEqc+YnhDUg9O9X+/IjkjxYkkHLnF3/+RER1fCoTyN918oOhLNQafgaKYVE41gqPEGGSDt9
v+JX9xFmlhb7VFEu2PM3/ldo8Xza/Lqeyh3AiwwQh5EDL9P8ycKjIgUXvZSh9D0oPXmITamUU3Kp
ixFhxu9/xhcPTtMX1StTWBhr2mcRLgGfAj9pVonEX2vto9CGISJ4XQhh7SUwXfm/rIf1pHQZmRp/
962ArGtWzRQ6rbPRWgGzZ+xcJ3r72hRRBCEPF63t9494XrCyhTHlwy6criz16vkjughSSW0sEywi
bHuT+YgjuZ7vP8V0CMDHmTPFB5Lg94t+8XmpgnhCHWY+pp5nn7dBBiYmw0n2tl3EDlhm1QHCI49t
l107zPAOmUHI9DMN66a+dICLB6nRTf99X88NfS5LmhQUp2eniHtGhLSS7J0LVHunlS5CpBa0Z5FJ
uYHfEL19/9jqvC8yv2yGboraQfKP5w6bERK4DvO/bB+RcsSL3igKHX5nKA+D6YORxdvKvDYE3uoI
yabNL/rz7RP+v9FDY0N1Qyp1CJ/8GOruIghn0kOXh2DlMk1D12poOwBPQIGd29GLh1sBzuEUJahc
LkTqwNwNSxdTX800QfEA868wUa0RCL4ROVrTi7Lsk190j6Z4XXaVe8S+wNoPhcj8lR/7aOMOpgee
EDUSbeXn9myuVEDWNgdMVJdg38DUaL6z+/6NzbH6LCH/P6Sd127cyNq1r4gAQzGddu6WZCXL6YSw
PTaLsRiL4eq/h97Av61WQ43Z/2BgzBzMsEkWK7zvWs/izElBnuK8v/SZX88DetAt6YApGZ1dP371
zQJsNcXWRX0z+V/H1KrvZ9Ahm4xkwisVz0vfvk25kQFCWB5J0a8vXQOumEo6MCenngZzFUFN37Fy
Au4sdPFzKMr6ysd/6Uv8+4L26wv6/qxiaTXRUdF4PGB+Lh7ijFi6IIPrEzZzeXCtPrpymL30gCmR
OYFNhw1X9tkDrj2LlKOkrHBZeRYudia2YlP4KJ93jpmoaAOfv75LG4mKSjojauT3X/Clm0ar4dO4
pojOp/H6psU0p3EOPPuE8d8Coef722b80VEqQtprtOPJS2HQXPnul+nlfFTRI2deR8YRcOJ5fVFn
HsHN5izbojeKm6xMVQF/fNIHUI/JtQjOS/WTwF0aiBTr2XKclyEnYEth0ubFyaKPSAboWB2FwUo9
I6eKqdsMxOmNNpyyPlhynoaOSAYzun3/OV8azfQVOZr5ZiioQL2+5Xo2hsTuo+mQdAGsBjKi6u6A
35VQjsYbZty0qCSs/+E5ozViw8CSJt58Qk3TiCC2/ORUp1O4c0ExSuanMNjhMsLK+v4dLndw/lJp
K6JuopDArujsYNc0sHltN5entjNA99owJB/jhvbt5v3rvCm2LpM4pW0KvJTQl27960cJPlgot7bN
QxNOCqVrO07Z14KTFt1ppgVjlzWp328SQjuNbayZPVjaxiTds6Z15tbEq9Fw0syrj0Pvht8tLCHX
2vWXvirPC5mtvYCtxPkhcADw1iei4CdaSbQ24jC4S2yDMADZhBu76gFy5sG1FtHFi/q279PLpKDz
pynw156tH0ihEbWWJ3z7jr4ZvNHCthAUzicgdzk64V7Gn6gSj1/efyEXX7zv0dykHsfFzyZqhQvA
tzrytvqu7n9G/TBtGlrXVz6gP1vqN+OLLQviLzb85rnAZvaHaZTEbZ24eSD5Iz3hj7U/+cbiiqYD
VWUuJI+8sL0XG80i20WOis/2FMfFp5iEQ7J37drENz/l0MPYkSG67/0Bh05fjX26RthMMpQXz/an
PJPWTUmkzvcmtSFxhi2IMKhbbpBs+7ruHzGGQWwnUhMQq8oS45hPbtPsK2km9zgewk9RZzm0cZEZ
ffLRr/tbG8ctUjWqDrCderZ0VxbqS/MLwV2mST2UJrN3fs6bBUEn+ShPIdEJe0oP1GgzUKSpqTq4
jCDe33/pbxKXl6+QwwGqUJt3L86bgaVoalrzfnYccyPaV0Vs33cd67RwU7lhp47Pyx7MLUDm4hZ6
LNLYogWkHYOKReX6T+Gl6Yunw/zeJZD1ykp+aX1hV8vGITTp8TpnK7kTmQTyVb5k6xDIn1QDzRZ7
aTVMaKvH8OP7T+LCxaia0c83mWoXUcXr6QinIVmgcIFOSGiZ32OQ0OHaI18HAB7QpWtd0QsbhjBg
s8yCRqgnAtHXlytDL/G7tLIOfcvOeZNgQx7A1hcCvTSsK7muoxY9Imdz9XF2DOJw37/dC7MM10cw
60Ncoy27/L6/ZhmnoG1jD75xKKgck8QX5DDuyuzGsoz4SeccUgv+vLJLuXjTbERRosFFZzl7fVF0
0AZZwFAMPARra9PyUlKVJ3x/edsclR/IQzjo4VGnRNy+f7sXTkohVZr/lPGXtPrXV44T5gMxBP7B
mW1pYPMREF2aKGs+uiqDID6YpfsbMLrMeeRRhodOcka49rFdOLeESMXRU1BtCGlunf0KO7bTHDbI
iY6vx+nBsvGX1mGHkUnDOhGF3lqeBD1rJuO+x1e9ah1h7rQVdVd25Rdf/39/iXW2+AbROPX2wPSV
d5DY50TJTWdmXb+LFYSMWM5ARNnfvP8SLn1iVCOExadM0+dcCRDVuc5KPIfHKBgTLG6qS0hV8FxQ
bNjewmtapEujjemDooNNL5kV/PXTzoF0DEJYYNVJNzhSNis+JmUewA5DwTJWCYmJ2h3XJf9tfuVO
L16ab9tlSvHpxpxfGqhLVsVDtLdq5I1L5IqPrXMihOoQIOyBtj+CKJ2zwcE3Cvzk2hno7fXRW/Bp
+4EpTOSlZ8OdZCmnsVQUHxlv/Z2dpQBUilAHTy1dtWorss7ztv5EZLZJOv21Pvqlq9MrY4UXSA0p
rr1+8KY3E93i96jjzVh5ByyadJBHX5UPHCT6h86eoy/ZqF1cxXhfr5S83o5siwwEdjA+8gwWtrNH
n+KADxriog/gIdBD2OSii7uxFCMIK9rXMIxhsn5G72DY1z7vt+ObS3vcNTtGDmLh2VMnJGCOCysR
h5pqabUuU1GMK58PCg90lMrHIjDJKC8S696B96GhWXotIIJy/pR0Rf8rBGFBnHrmP8DctHZox8wr
s+Db3QV6QTROtLpdqjLnz0bmYV/NfGmHQCb4UgEhj8deZeF+CIjN6r3MvyL6vHBoQ0yNiGCxnXgO
qorXQ6EJIllA2g4O8eBYt1IuZhudYSqdMWXPLbIORa+XCg4qp2xxHWZz1fzz/rRzaTgy29p4UnwK
RqF4/RvKyEyLMTfbY+3Xc7eF+2l872rIjJ7X2mu/JAgnpE8hd7GraUu+f3H77ZyPb8NCwMNJmanv
vOhLcj0YedRkR9n71YeEcVATPwfEBKlOLok9xPMoDnRJeueWx0CkpaEw869URb9yb4s2+DHCccHA
N32FeuPd122TzPthdrIKvpvsya2sGj/fJrPKIoCxWWAdqta0r6wYF54iXxUp1mwZlq7Y2UcdzUES
JShLj1Pthc8aNPeqxg1VrTqrm5/wrZjRygIVvC4cVR7ff4iXhhEDlk4LbhsG07l42Ro8D7gUyUUq
nKe7tCWRB/dGfROFLX5OKzDqu4wO/QZYv7mVENVOwk7jK6/ywuf99484V0N2qu29qafa6kZR8Kgi
jxY/Oo/tNMInurKAvJ3F0MyZFr1VqkrMoGc7Ba+x7XyJHjgVAXXIxIqXGMSyNQgVKbv0IfAjEA+A
JKIr16WCytfw+ny2qPVo2qPXQ55x3vYZ7YVAgw39NNSW2rpJPO0J7c43Q0Rj15/McWP46bxXOMh+
GQHJGJ2lv6bT6H6Eyjwfxdw0K2cAGpwVgKnczAqf7LSn2UdmDrmwjpfZVObC4EOjmvY+YyJfK5N4
N9uKk2cM8flzITNxCNuIZGA3m0/lgttEpWghTp+mm2IJ7EpGn7pWMX1LMzapvo4+LMKuDckFJ4FV
e9M3eOTnhCDeAhvrupk0YJuiFl9nZZE02TQ2kA1gHhbGz83YTdGxKVp9ADhmkMtV1499PyY0RZ2J
Ye4FJCLqYonmjBuDTBq/qF4Uh9t1vLiRY1vCoGNrZ/yaXXAX2iWucoxgSts9a79VkQtbcow5ReQO
QLHy9ZqYxCW3wBle7NEoX1ANZD9cTPtEf/h6OiWlhxCokk25G2ngDBsiAkwYbeDdksENnn3dkkfk
tIP1QRpkEw7kPULTgTXWsaMC3TFMxzgq6xdDgenvp5orhrE6JlXTtyAqwPiYJH2SfBj9jrFKQzle
AswnH+VIHdQ7dEwDNlVOLk++dubfQzDV8Hhs+05kBdQcWsUziBZpwcKIFawar3jGNFQ/96YNuZ/C
+/dpoP4JqKP/NKTd8EOCxThxnK92Chw05zmGRuRl3VrJhkNOkrVHUjyHzUBI94aGVXdrDgQvdtji
1/6QROOqKiO9p2Fm7uesdApIk27yACZ93DYOxV02gP6qd7L41jfccWdpAh3dTshTlrT9E63abJ3X
OE0TFyM+NZdjMEr3GHlFcZIjnj04Ibfo+iAVuJiIxZJgSYwPoENrKn9USP2+FB3PvFZk4Pgim1ck
41HJdYnUdqqAfCVCujA9Q56hIpc9hRFzPuurrA5eV/7qHWK8rCJa/Ov8zoT0321YDtVDTAT0UWsj
+OkYLpT2mQNov3arfriNHUJrjSGdNmFhhI+5H5J/YdEwgK1G2EwmowH8nahPUGbH1WDU+kMwJdEW
9973yWzCg2rgmmJkSY99Q1tDBVBVZ3oeR5GP5sbqs2Gl/aK85zPU+6DFo9kg5wG+qsjpIjztPueQ
eE82qsctz/iB+SLUvR5dh4CVqdu1noDNk5NXQ3aqJgmidXHU2AvGfrFZJ4bZ/dK6JgQH9egnA67E
GvZMC2HcHQ8Kj8RJWfJ7G7Q/RWv0e08CzXNHshnswTZ2vhXND04szA94k37KNPgkM0UYcSyTY161
/a6Hm7DrmAhqZASAfox6Sk5iCUFRJeSYrDTjnxm5pBunivxNH5XdFlDgt4qs+6c4x5ZO03wJkHRr
YEAdrhcB8Z2uzmxvFVnGq2yoiJal/gP1m5mO5Xkzz7Ci2fptYXpBt42r72BkNHnBAVy9VlBxVqns
b9MotJiByvygOgq0KxoAL2mr0Fv39bDuDAcSUTpFH8I0HX54ON9HQIwBwZW6azfamoZdQrd2H+jI
2JSEZ22qLCWIvWySh9EYyOjDO+etx7hFfIkOcwd385fwVfogihRQXGj3m7JyPrP3sn7MZRbdyyIh
kswwrRsvWGiI5AB+8YcWyVScf0GbAYuid6KNdCdnJfOMQ6BhuXdeBdzJjp1u3SfEoQxhUh8jRwvS
qvifEANTEY0bj0+RqtL72UqyfVw3aOJaGZHel4HbbXXWnohmtZ56Sw+ncogabNYYzUOlMMhEXbzO
EvA5rstZrIzsRWULowyQebK22vrRL0hBbPrYXhumfMJ/bTcLxb97IkrEhYsZqH+CVDtP2L34pfCn
j6yLKUnUhtgSk+2ccmf5DK0o8L/FwwD7WSKcjru52/SZADJJR/dAUB/JvlMJ3LDura1bDi+UQiNr
pcjsRiBDlownZ/tglml/IpOw2fVjiFxy8JKNQzrEQbd9t2nnSNyMPYNEzLI9IfDnTBtGYoupb94Z
QzusTKdLDkVuO4eqB+diZJN5gh+r7ugQ5yRrWIDmQbsfG3Sfmxnu3MEprIF/HX/wOS/viGE1jw0x
YBieUbKFHGMc0FcuOe6baiGbB3luPosBEYNQ1UxU29Q+lT3K3aZ27B3a0/TgVaO/Tme3eXaCoqK8
D7MzSeIUlFw6qE1gIGlfV0zVB6cLuvUcOnpXG0O9G1QCqDRRDrimRBkbcKEEz9WjtRqXpn5QTQu0
0jW3KGXEptBkPE+AGPiieG6tTLEjWkBOUKX+ducKGqYEq+JAFlZrK5Pdzp+65kWnKelZMayk0DVK
KDshgDoyLMEtC/PrZE3Wl0aHBfSu4dnqdHmLqOATQzx5mOOs+xiQE340iXrbeXS+HhqrVFt04jnU
TTxvNTvntUzG4NGiAnubAIJ4EoXVfulKiz15mUwnNFMgQMHQhwfix6tqC9wh3ZTkRu/pOo0blLIZ
SyszVa9a4m09p/ySj6n9BVUgeZTs3xEC+QBDHhJo+J+9RMS4/5tpMwys6Bnl1U0zkisEFajZF2lI
C7noxwi0CHxWkTvTBh3VeCR16aMUsr5L1CS29IcHkoC94macSw30E3Kd9tgCZzG3NpajcxjYPB+K
aNC8oeWMW1ODugm62f5HkO546k1d7qKpHvc4ucVn0j7EzrFMuUt7T+7RMEVHIP/Qe0Nqq2mVDWRj
jS1AfEQ/7BhqGRIrCullHSQ+VGju6DFszeyFzaH1YKQNqVhx5BLKF5ckosUhsZATyZb8x9swN6xt
7s0V7GQC/Do/646SVOGHEL4KDHE46+NMqtM81/YKLRM9cLRrT4QkE3wjUzIOM6qxgd0WJFeBOjEH
0mA9g5LRpJhnWq9w7ocxLu+MojIeBoeoFd3S4p/Hst94Tu+sTFDixyLxBNEsxKPasQvwqjfTI8R9
cHwgjNeUrptdZuT2bdbZ4+dqQb42fVEcM1/aH5qR7U+lvXCjQiGevcnlp4WRekAk7m6DoK/3ydjN
G7dja+fY8+fORoNq2Cal42lUHkmGhbmO06K7F4OIt75tGtsM4BJkFoKQvTGxT3NNwht5Q/m2mbN8
zxzQfcHbhcGgrlzajHa3C81cPEZ1AS2pVtWzhre3zevR3NWOYFlpHYjgMI5JbjIn0hKbGBqf0i8c
jqyboiYgalXGMbkMcTXcp5wldsM4V1ufIPAKyq41kRoHgkQ3mfNFazBRyAWWMOzcG26KIdKEjs3y
ZFUwumea20CnE5DwZFStXCSRW63cYaMsp32y2W7cZbkdPAzVIG+YCAi85xvYqoFkzLaGhJuHOv5O
PgAbLDsX0Z0gaIptVfuiaDuY2ykson2j5nknByTwVZW7h4IW3Em6hj76VaLH1WQHPaDMGohS4sxM
OHNvf9SBH98zpvUeSnV1OwrN4PBJQuppLG9LU1qwviuQS6ClyYxXMv4MZxtjA0WdPXph8vS60rm1
TIJJ5ViaW9Kt1a73OOWanH/ZAvWo44eU2w8hE+x5LNNd0tjiHuUYNpXYZ5GfW3MbmmX4lQk1Qpg+
mvB4oFYR5GM320UWfZgCzJg5q+oW+fsA6pZNh3SJZDGI3jtYxhw8GUVOnIdTUIilN/KS2cvZIc4Z
g+Bvbmuk4DfuQGFgRet/ycXUMA9BORJ+LmdmOR7jfWITn+iEbf+RtLlQrkUIurPGt3LKsm5ea8zR
e6/JkIY7Tf5dGcSK5Vnn7mkCAv03oPgvtRnUU6G3cO2nTW8V3vPo0pocorrZ+cBtdxlFpEMXlZ/6
Fs8yW6rghrijlL3/VO7c2Iz22Zym7Ml8QG+6aIFTd/0pcF3yhIiSBa7lEJ8bJPeUMoJDVPj9d1Rq
0WbQE4EXMgK2NEek0idgqNZz07WkxTdQFbP2F8EV3j7ouwgqnXS3hfLkdmDK2PgGX5kDk/z7MKoE
ERgzWdip+SMLNM1GQ+rPQ8EKn+t+eBBNbNxLXzSEmJicBrVZPnS4mlael4u9pyr/zuim4iXW0CEn
r2ENtwkXs6ooBcTlVY8Y2D1WRxCLU4Zwl0rFfV2qjjz6lkT4InOcB5Wl1jaB3LdKUC6tuzzn2BjF
+qZKiWC1Ws6KyinLnxyfwvU8SfXcWPBmpR5IjRFQjEFZAd3GFb4fAIE1qxlCOE0M80uW1WI++GVY
7KXU5ASFSEvID/e371dg3tY+8D7QFF48fAE9jLOqqtEQHa+WTzD13Hhvgn36EoCF/JDgsB2v1CAu
VHuWiyFXNAHWoGNfShR/9aZ6FYx5VbKdpykoZzjSbOqKsBd34OjMI9Wf5J5d2wyidAKRBZNfbvoh
7L6/f8tvi6UoeSzMHviJ0did98NJ7vHdOYQT4jesO51PJIo9u+adttL6gKxJXbntS4/47+ud3bWl
he5hj8kj5yPzu467+Hcsxu9NFl2TXrwt5UEBwIn0n4oaJdHXz3eW7AYx2yAbLME6Cl8mt4tt/0HT
oWFyN/tDoxO8dtL4+e8fKfIdE/80UhZ8Kq8v3BZuNVoU6E8J28XvVSZduQVYJ4JV6o3FUzc2zpWq
5YU6GsspfoylkLbUtV5fUeZd3bEABIfEXXZRypc0gcQ4QbX1OvelGbrlEBuTCXHlg7kwenzUdp6J
5A2X+LkFJiQrPEzJDjyZle8/xrVWdygM/M9N37AISTJv3n+0y6M7K9v90V7af/6iUvv6Rjn4dlbF
JvPUhl1KxJi3j9ivzrXYjo1S+2Bq3DuyZcWxpqR3ZeRevFdU1A7GW1rnfzQGf32vgiU+zKliHLrJ
Uhw+u8He2X3r/XRnuF2cIK/NEJfe6h/TNpptACr+2Tjy+gylcs8M6dhKbjN2849sfdt7x42+5AXr
dA9Qcv/+A77webKJXyakYJGfectv+usmyznKBs+vi1MfY3nNCDf5aLJL2xSjII/6/Wtd+ECBOmDw
x+nhYcJcfstf15rCKWuzpCJBCNrAmjoO2Wx9zqaRwPg9YN9ppwOR71r0YB/fv/Klu+QDhUWzeF4o
vr6+MqydqgK1HB7wNdCmnIm+g00538Kqnr69f6lL0zwdSuxPf6YDVISvr0XdqqACNMYnbLbjaoRI
8o9TkTjj+ZV8jAzSTZ25g1JSav8Rvn+2HygqXKnpL72f888GqxitQo+BhGnq9W/wDT3NTYoayQD5
q1cDman5LpjIh/sfhg8SycBH82QL0qFeX6jlOlbDxuE4mjVV+8zjc+WohZV7wwbkGp/s0gCi34aC
T3Bnb7A76B5VaE+Of5jdKfvljlPzOGdVR0m6qFXLBsluv+CVRzSF+gEo+ZU3uzy1s6caLBImj6Ma
bbfzURTXQZiXXWMcrKEfcIxYDhHjJA99SNu8/paZY/qPo+hTrby2a+JtNiXws7UqJOnLhEuTdNJV
nEGv/Kq3nTgE4zSuEFBSv+Btv34FYVPKRtLhOeiOwtIaFEz+laiCpRFL2M9L7/QGWVmDhWGzCofx
R24XBH/i35x+NjAoryiGL+gfF/06xmOXHxOyVLz+OS454AXq5/SYpMbQb6KpWVJOwmE2noY6L6IP
3Vzh5QdHOJGUiZY9eGhdKx+eJniMJjJQM3t2R+wk5EYyjncwyCv9+P4zu7CqMKejRfR4jwyos+kA
RXc4ABlIj4YKjmOtTTadnrUZWL8OBRPtXUHri5ObEX/LVXFlCV3+529G0X8vfq7yV1JSsSL+/VSF
SfRCpkWxDSwneR7a1N+ZNrWUQpFb8f4dX5qVIO2hwMNmz5/u2WvxplTIzMCwZpMM/tQAFbbWte8Z
9pp8teZbZLvhI1KS/leaN+kjObIPZZtcU2ddmIYDNmgI8hYlO//wemw0svPHAMbnwYdseTAJg4FH
N9ZgzMNrYo0LMyD6OgwRCJOQoZ33+wjDKixpB/IU58ScrFIRkMIZlEZ/Denwp0N8/j7xnS+oFXb2
bywyjRPlRm/RmajTGuHTHFPRS8N2a1qt2KAjV8cuLpJNPpjBOmlaMqFHT963ZWEdO637K6Prz9bv
zc/B8oVCCA4g+5bXzxisHW2Rpmfq17F4nNJSb2NlU3I3/IKSu0EqBJnCuVySAas52EZJjU6vcH6/
P+D+mHTe/A4mJDo/ePKdPw3ZvxZ7zTrfqMopThQ/4O0pUdDbzKsuKFbsZ7r5Np7qKd0ou9bfSuLs
kyXPL7orDEEQml/UxPTWwit/V6ou7ybdE5toJKRXbpS0CBNtc7YncZ9S8fOEUBvyILwPVdyK73xR
IKltvwh/I5UKnmw/Da5McpcGFyJHE88bLx1n1OtnHEVJjxeAM1RJDed7Z4bY3sI2c9Xm/Yd4aaoQ
uJBRPS1Ot/NnGFlJPlOljg7zGBBaJlx1B6GYxs5EpdkVHcFBfZdfkTJfWGSxHv33ome7UG31GNvx
ZR5lXBaf8gR09+gnwdr2ZhiSptGvS7q926oZnOP7t7sMzfMhs2irMNizxPI9vX6sTBjSSEIjPoZO
Thp9GTljuOrj3CBfzyKqY1V4S+Pw/+ui55IEJSJDa4vgb0Fj6nNZlt2dwVnixZ5c7LyFoa/MxJfm
QBdknW8HSBEQKb++yaglyzad8XtEuppv+adyFeAJPdRY2K5c6uJa7NLtYZCiG7P/MEP/+gbZMERU
PQL8USkQsbYP7DsXQ8KxNimhYRkMMC0P3lLhTdd90ZM2p5NwNbaSMp4baMAT7nOhsis/69IAoyLg
OlTrFyro2eZUszkWmIoTgtxJvVsNVOyW0ndxPztOTKJCY9xDUAwPRqWa/2V2hKZGGQbDCa6xMxuI
bg0elY2/fyY8eF1i6Nm1HGVfgCokG4Ic6P+KylwHZoGyI7Pab9CcxL0TxMEVb/DFBRlL1XKIFwio
zk+XRi4CHeRWcHCpjv6Y7EHets1obyCAZkg/QpAbje9uapRSBxn6HUVxefVNOBe+OB8KGlQHMPxs
bl8Pxn6aMS1M9H1YI+cvfHoZgHbEEFT4XZFQqZUVpZTRozcIYLzq20cVg0J4kChdCBQKmolSeuSY
9CQCitHrxEUNctKiNH+SqdY+Rgq1zapSfZ6ttFjEI0jHI/xqVjliMxKC2PG6jpEm0Ln4GGFgfJTI
pIj5aiNoqLKLox9WOcXlyvLn8ks02LOk5duNRHG2jdg4nQbzkfQ9ZwCATsCKnMT7mBGjsQRkpkC5
C1lG05rM+NDcx+AxKvY7ESkbvqoQ7/izrqhl5ELHu8kip2ktnRZ4jaTMMx7bsSt/TEn+kcQs/0dk
jHGx0V6ej1uI6fEtUNnyeZgMm9bhgDN3beSGs9wPRJzN6M65s8rL2uzWSDaREbXE+NqZ0xekXejp
NkKsnCz7EqT5nef/yGefqIrW10bxPKJHaj75HNfv8PwG0VbJhMR6YlH0LSo2ARk1VSGmEhJmvJ2f
uN10nxJyGM7ZUXSKrsr7c+SldYiNA9Myh0rYo2f7Zeq1tUmHC91tZn7QksQvp4j820yO2Jmy3qOh
NF+TbF1aY3EnLfiiRVV9zj50nUQBDgKAXSvZfSLXiDAtlYyOujIlXLpOiIVTMD0CSxLLJ/LXHOnV
86gbug8nfDvdM/ILg8BqjUng2jlt+ZbOV7cQDQNVM/bhtlh+yF8X6hHYutXCVTBV/iGOZceHJUT5
xVGe9w01U8vbL2v9WBPM7R2cqNqahb9//0VemnVwCxAwjtMYvOc5Z9FWo4oyMj1PjVf4P9yo2OY+
Z0ZkOtGN7/Xd77qQxrNubWKVArfsbhsxW/aVJffCcAotj7+ZfxevyNkjX8iiGfSl4DCN1ogQLQ69
T4mNIGdvIqQnASHHdb7WUxhnV+7/wg4jtGkBQ7hw0DCeYzsS29RkQ3vJaZ4dKEaumMdVWHsO8UiC
cBkIidcKmBev6FEYQTSPW/gcTCI6y6Y7E7FVbDL7l9Om86cot+HxmtPwsyWPvruyur4BgaPKRZBM
qRRSD9vGc36HPXqTjCCnHYahTLeNTyNp7gHXyDQx0Y3b0VFkzbg2M1JKKedSdDOUtVbd9LulzrmJ
1Nx8eH/UXdjy8IvgF2KQQT9/7r2MO9ecdSTSY0B2nLdWmfbrJ920/Wele9u7Uhu/sL14dbWz7ww5
q1EJm1Uz7QIc770XOTeh06IrmPt5X9L3u+kLGWyUYhV5/0avXPqcHuSndZ8o4cljHc+KNoQ9gEFz
pr1VWv0mCylR5Y6kBT30/rW3/gccdza9hBhC7JDvyYXFdnbbvTmVkxptefLJor4Z2fzscwNPW5jW
wyKO7HPydQdSkdhbrxOlus1I4vpGGSlagrDAFVlBBaQV5f+UPqKFUlBwZizwmweSR12y3VeJn40n
GSM5atqFW2Y0/apDELuduwq1udFVJ+Bgzqqaw3ovgVXlng/S0O3IPnYUWU+UOLYwFFJ03pPEKlmh
g3UmhT6rr+SHGqHJNsqUfOxY/XfIYvJdIQt+eVFq8mVzAy1hmruRIMMyjzeTY4hNlBlfJziRK0OK
aZ1FKn4uTO3tbUKJCN9FOJexo9nZrizWKYIlfqbyPokYhQbW7uzGqQo4CAlLzESnOHWRDSQyzx9F
F7LJ6OzqA9lXziGNpX+iR2fua8Tsq7JpSa/x8RfV1kD20hCLT3ZVkizkN7tQTsGmlKO1Bj47H9Km
Is1SED6wzr04+ZrQg761tB8Aoe9JRLf78gkGrU5R45rRDsWPXBvayB/qlCrjWDRsV2Lk9mvbN6od
zPrq1h0cdGg+okrEmQTH69lFT+kZNyQqFCtJYDxHaGlvZ1UTeBIISHe6I925l9NBU/V5aACFf3EI
69WrFGj6vBZm4mwFVJp1W0lF+F0csTsidjbKp1/vfyWXpoPlhBdi1FoMyGfHvBnJX+p0qGbsoanu
aj1D9LC7Xt+GI3DjK8vuhVJfiCcPj0LoYbc8r47mdVc7U+cYx8lqsWDXfo6K0iHXx3sw2tD+QMWg
letWADggTIn08tvSJRv9yud5acULWABYe5kB+eP12g/ar5w7s8OWGBXE+epApRX6MCHFOvNq9cPQ
NqmnePncq7kQF7YdHPGocy4NHtbbN1t8oxrMZX8Dq7BT21K5041HvfV31nRxv4ZkXx2TonXkWns8
llUYewR0dWA0fv7b1w6znCmKMy8pkfjjXz8DG00d4dgpiC62w3JV+7Hx2xVN4zM2NSeOf381BtnC
s6UMaJ7b8E1XGmie8vg4tSE+c8Pv7nXv+ptoGK8t8W9fLkvuAqtZPMeLMe/1jZUzer6m7+XRCEoX
DQgZT+PcB88cPL4y6xQPgWjcKxWot8Oaay68e1B1nKPPGzyWXSNZsjg7GCGHstEtwxWRsYT7yfBp
gVpsq6GO1xPAjGc7C671YS4UFmCRkWHBZpbqF1ao17ecp2Mw4CkPDiDh2/LodV72q4mAxq8kAIZ4
n4LLQLUSUUx/4AMLUJxMw34SAerHXnoSoOFQ/HYABn5pOjstr6zDF7a5/D5eBuVfyEVc8vXvMyYy
IAQqtyMBkuNxtDJrNaRk6aGrEqiIye4Kme3XwVzUL6lM6o2LD+nKeL/4I5bSi7l0i9jcn40LCRGn
sAyZnKLYztfSI6FuygVpsb0mhj7A/FR6CPQmqdHJ1D2ZUNPVGKFL44TjPT4t/qT56bx+EKEgXxBe
UXZMKz2k60n63riNYtamVeEql7B4S+Jbw5nl/yCg3uo+jiSVXxutb2f8hZDFu2ATTMvl/CyHvJpI
MQbsKUBVdlO6FHzSXJN9F+hrpIG3W7A/MC7oLex+6TWfFZd8kSIPTYSx5IIXz904CES2zLprUZft
y+wT7Jq6vuQZ4FT+91MO+6//d+mz9w13qISS0nZH4PLdtrcGAR3QHLdO7AVXarQXH2j4hz+OPMI9
T50gTrdvzK4OD2Me6OomIbAeAbsya4KO0WwPV87/F7/3PziT5dQmaKy8HkZzRbUldzm7eq4MvpCn
Zr80uDH8VTzmzQNIFfN+BnziPYcVhZt9FMrKwOs0xiAq6rpbp6H2TZxe0CfXBKRC7/n3j56wGfQw
QUhp8Xxt0W3TRVQQjaNt17G5bvip3jGZm3wktrWq9af3L3fxefx9vbNRRsRf4QY9z0NF/mczGtQh
zfF7JmVYUyfHR7DYErhf8S2o7Wf0R/1NS2waBFcHa5VQZnYD9Ci4crq9tBCFS9fVxRK6aCxev6W+
5BvvFLMy8+yvqi08eK05yuNFhorDxNlavvKfrzyK5VZfnzug3IiAQyen3GVH9/qigOgsX6cYrUar
NzGjKHa26yGeKrTV5ZDJtW93ZkRwczdgXzFsRKdjuhQ7cjHVJTWzKGbmk5kcriwCF74R2tAsA64b
QoQ4Z0d1ue3l1UCZeTSihhhE/FfrnGP/B5Hk13Cgl+b6pZ7wn00AiqyzAQHmjPrZXMf/x9l57MiN
RFn0iwjQmy3TZ5ZTOZkNIRv0DHrz9XMoYGZUFFEJ9a671RCTZDDMe/eeewqjsKmJoWRr3hIDg53I
5b0Pbdp9yZrbCV9D27wgkO7cK9/o2u3igUavhMSF1vZipg/DplBUZ3KPODOsW3I0453qkiAfYAu8
8rXNr3T5ynmwwHjA1dHNXWzgGwk3Gk29dQT0EHT+0LlJvCEzHRIBRw0zPJQyq+rNlYE275H/uipg
beJhDAcNyGJN77TITvJcNqdi/ti3lh7Ymm+WvfyizjJJv62r+mHqe9BRmpsIZ5dOlnR3llSCcqc4
Vvuq9nmSbXRPNv0p5g6e3/+Fa48FLR66FM22EY0txoAZEsQ+uJnHBjcjBdJDX9TBlr/FSBE8Fk2m
Xfnc1944ekOqaCZzM1CAt1/e1ObjZBtCnIKBDsMOp0DicvRu8U7FsPbsK2995flDrYeiRE4LhoBl
FYd6lVb0Kc1IazJruavGKMv9wNBFeuVNr9yXQbmIMUyDlUCReZr7o1DqqDHapZxvKdBUyvJsQAlx
qor7UQzX1tG1idxAHoBAAJ4ERf3FO7P6gNhojqoQr37BxKkPHi6R8xRrRNFK61Wk1IFtp1U2vRmp
r9DRx02rsGnLAfn7be+KWzDH1x70PJIXI52MJzpkPGwwjEudXIB5sMCsLM5DaRLO3BmUATBRCNyo
BKvvSpnW5j4ndOsA7dQgOjTFd9o4eqr4dZGKX3WkT59bNRjS88xz+yI7WfZHy8JMdxxra/qQDRMt
lbHHJLsrcf2d3FRGr2MdymJvSD0AIu4FQ4u31A0AUqPU/9aQVXEv9a4XVOEt/Dr0G0S8p3c2/lK9
Uhv8oFUh+zREK5IcH1Ul/fsq8T5ABlfw9g55/LVo4+m5UwzpbOzCKf8dFkjREys9aBULOeNSnhUL
NYHqj6onD4kXngss1dal5tfug6FOwOgxrmi+zHyCKyN27dOAb4LJi6lXQ0b5dsTGXVQ1Xq+7x1ox
om/xkJq/CkSyu/fnl98pU4txwTmTExcrLovakm5TKgH+uRK4Ud6VY3FTqnJ6EZZV3oy5Ee3cKiZW
t8VdY/he5cU3TpNE361UsjHppFFGW1sylRyMQtHuhoHuFTO3aMojLeg233l83i+ON0YeedUyfyzm
czU1uB4lVzOSF+Jl7U2ZeNUtUZpwX2VptTNOp5IYxDBgJoh63O5S93Zwo5Ga3jwEju5d1CaOWfdH
ShNXHsfKdMvRl7YlR2+23b9zGP6YJlolVzw39ZyTYjdjux8Idf5GKvd02xi5rvr4CeJrDfXfK9vy
DZD4NyPemDC8ZRyBNpEkqU102ZTCw0yTxHyaeGgi3ISj0Y1fDJqEJL+lM3spxIIR7iOtDjn8Zcac
gB6WtbvLW21UHjH+zcnyk9N7G6C+4py6hZbAJHBSLEupEtn3dNxwlglr6o8OH6lzaDRTmRvEifze
zHUFkI3KD8dRyIguaZbw8mHMXRNSrQiKkJ4wsnVEhgQeLud9vm2SVEyUVO3YZbsah3HUWTVR1mxz
WXJtP86YHyMTESsJov2mQIDp92H38v7oX3ndMx6Tcc+jZze3/MZ6VZ2aaqRqCOXqNh7s9DjJ3Nvg
N6cSK+36yuq6cj1W1lkhOG/qEGy8/aZ7KmKdJvX4nA+RRW6oi+Et0oJdHXX6sWzt9sr15lVtMbSQ
mANVoYA/FwrnVfHP4exNTu2FFCojNK4HIGbdtnMJMNHTIfg0TIDhaJvlj+8/1Pkv/euiHOjmRhyK
m2Umaa+JvkctASEQ99f3aigJbTYLU3lBe1FeS/lZ2yQzNfPhzJmNqLEXC3sXNJFiwFE+WgkR5gio
TnaJ12nAoOSX6fA1LUW3DbXxB6F+D3FVXJPqrUzTSNEIB+OUyL5pCTJyRmowfZdDT5CEq29NBEbK
bRWha77SglrBD7IfQ303K+o9JozFZlxmte5mpDefaJ629QYpCpYJS21tYNZ1+zWoa7MidAUz52OZ
Te6LV06Ts20GOu37rJbmsyXLiajOuJqxzyChbT+bYuns//31802BuEWPRI10/gb+GHO9KODioWg4
RdAm7jOzFBHAA1j8ftMW1pWx9nuDvhxsfL1M2fSd8QEs9loAxVRCUfQA22vM/BgjyiACfnAjsQO5
01SH1HGl6QdKoHJsyfTuYPVVdoio4d8VXV9zvk77cFbvD/tMpCQaB43b9we2SrSvGjUrnp3S0D7W
8WjfxckQ1PCoWaoOUguSr7SU8W73uOa+BS2N3s2QqMVlsPPAwcMOpB4rqwI0PvS8SfMNOnjXFABr
HxtDf54uye5Elfj2adepXWmtoRFBHTgAcEzvwWhlsFUxg358/73+Fq0tHzXjmzYgUwknpsVkolde
ErdTk54yi8L0rlEm4p/yymhp71BQptNtyU7Zs252392kcAgqCidVPzh660AWCKX3kJgR8D5z0muF
jRw9LN+hmEVT0wnMmy62+rOhBuN3HfD3q4V9PvSdPpXlHrxP2Nw0ESyU3ft3xVy4Ml3N45SPijwg
jqBvn6Dg27X4r/GZX19/g1Di3nV2n30PESl8ZvchnrVJ6mdWJg+ds+7uTL0ZdtKr5F7KsSRza5aO
WgaW2J1be523UXvV2BpZnIHoylX9R+8Wzt4bHWOLuXTaihIx6cYqpDQ3yFSgtNoUtW8RRQjyG8Fw
+BXBTj9aVEDfO1jqxU4xoQycB30IezbjRocLxNBObZh2BzAmOIVFQjvAh+9u3A1RaF86vR7v4jHX
mPNJsPKNUTQnr6j6cz/AC96A0xGf7AwCgBsK71bo+fC5UUPrg+jr5FVOYQp0oM+M2leKuqbi2JWW
HyTW8OLAgkW+ZOOhnNDc79ImTD5Vem7emOBfuo0ZAX/fTrWsX3uV7R+Iq5QsgybkNdP5g33KZvMl
yk3jYXKc5EvVm9YpVOfQAeYM9UgFV9c3iUKFa4jgCGCztUqGSaCGZ3Zs6tHwQndDtlXwRQf/eIPe
UNznIgqoe2v1fVSr8ZmNbLlHO9a9DGZIX7nh5DP5iM6CbSft+GuuVUm4Tw1sSj+MEVOFaTf1nkz1
aPAzL6ymi571xUjws2aIOwRcPQht3p7elfnjpOtYmt8fhKtDEHcW1XSHcIJlO20aYg3ZuqccY9ia
G64ChxHs4B16G+Xb+5daUZYDJWOkI5GkyvsXIJvgYlG4oxWcnGYw7pCU07MdUeZuvJi9ozt18dGy
B3Pf9Gn8RDhLtSN0p9l3HUSNKz/l7y4irVp0Q6hJZ173bxzcHytF2wAaIAeM7rlZpd1eLbOKnD4T
RI8B25rWlyKrah97spjmVvOkbhtWV+AmFZCS93/L2kbpz5+yWFv1qQ4NT7YctgiFOlqBZz+h+062
jhWDA2qAXkaylVeIf6sXnTH4mEvnYsuieUmpm7CvwkNJ6/ZyJ4Je3htsIjala4305dXOxzrXXNHN
rG1B52RKsmehGv4lTWuCeKRIQiguoTXBQTTmAzNKus8zWlcxMA///Qe7NrRd/Mm/K7mo5hc73iSr
gIUXuTiXtA33dZdFpGuMtsRCgfP9/WutqJTYgKkz+g4/lU4N5u1UPqL6TDydmOwiwcF1iJvYif1Y
z0ZAI5obUyQPaW3e4NvO2QdoOd70HPRpuVFBeSH/F53x0aNzCBcjjah4vf/z1h4FMkcsFJw1qDku
DhtKhn8xdqz0JJq20v2yVp07166b8eDgTLoWe716NVqEs1WFh7JUpVljoTlsTLxjO/T5lldgn1OC
zfdOfzVwafVSv7cFHNn+Bv2r3djzXhQ0YLAjCQ7vkN16Iar3ja4oSfdfHiPtIpWa7QzIXez4wgTI
HZCm6Az7Rv3ShPDsB7pEtQ9lYrryha50OrkGXRN8ebROlt1W1J3E/+pufOrswt6Kpg5OTco2z1QJ
U0j6jDCkoEgQMyG57stM/3efOw1HToqzWVijfrmYllyrHFWddetIWkxVbtWhm+iAu52KpAJsRn7l
Y3Xnv2+xxcNuhAnFpNzC7S6+Voo7rjok0j3FUVsRd1gmKuRdfN93kallT5mN4shvOmGIHSwQsBDs
rdOPZN1mjwZb4XLTd8Wo+0gL6vtwJFvcDxM72QKwrX5FqTE0x7AtSz8zI6AOUjVfkhRGS+6xYbHK
TeSG2d5uxF2dK8Vd2Jq99TERudTQ2eC7unHTVjo/e3cK9Y0rCbnzpTEkX8eCQMRt240zTKT30hJm
Si+S02jRngfVNOivrZ3qz5Xr6rnv5Y3jgsxoy2ijW73Z31LpzH8OqdPiaKyc8HPyErMTM2Bp7anb
VpASh+lAw4WjozRl/gT8pLizjIRaQWjbCamfjUh2iaKN32I9Ma1dASLN3QTmnBpaSoM+EY8cZxG4
keSOtENDHjK2kyEcLyGaXdQjptoqvT44/iQz9HORUpQEXXG28Ha27KtXo++HcUsJKv2aF/OzLbzu
rrCn+oERgu5vGEno8Tu0vbeTMZNO3p+5VhaqP4fFstUuwDZpZhUEJ7ooyl6OoXIQcaF84PZfG9fE
bEIZ5d/3RBzdGIf4yAkxWUoPh6qPaLr3IapakdyntdIfJ9MdjhkZeVeWxNXbo9FG3CybsL8cwJ0T
lXj9IoRUeaaoG0ufCHFLoq6ir2PTqeJLt+t0NwjlqrB2nvP/+uAIwmJhtBCLLxtsqap1WWPJ5Azs
zLWIggrs+6Kd4p8NyfWm70xp/YFDKLxOLR3AWL3/XlevjljOmec4dGCLzx0qAAkKwxgcU3rMFBRN
E9XGUJYXyr1sCPM42EZjbP1E1GleWatXtiEsuZTUHcRGNoevt0t1UReVkTq/xWtDcZHAuuS9Ulpp
eRwiYtx3g56303+4Jh5R9E2z7AD1yttrhrXSpU1qJqcyJg3M7x23/1AnCZstyi6p62eQ+NorY2vt
EXM5zcU0T4rHEr8AvhKzfkUWZ9zlLTOTVg439qQU0b4C2/cLljIswkRn89XkTvvx/fe79pBnTzmC
KnZ6GGTf3rDT6znd+ak5ZZlTfcoLjcwtrzRH39MjY2PkUfvh3y9oYMYFDkAd21jakN06q4iGUJNz
KDlT+JUBCZG44j79CZC1fYRAWF8Rrays0PMLpR5BE2Mu4r69xZFWBZ+1Cv+GlVLbBVZtXaZGN5+N
JrPm5K56Mj6QyFNS+Gq04HMdW/m1HM21+WMOWUIoTcWTzLC3vyEhiAF7RaYcqXko29adUW4NtYtY
lPdGb/oiltcoz2tv9s9LLm6bHa2TIGdOgSRODZRLu7A+Bi1aq1sd7lx/rO1GCf/DKuDyjLE5EIdB
au/b2wRsZiWlFYanxIIVB5ZU1D9VV8bhIVKTNvfVXumcT1NZFPq394fV/ACXsyQaHCg4zNHMV4tt
UOGgcLe9AsFZngbn3lasQync7NoNruxjqW0RATlLEGdx69sbZHNFZ7NwqpPUi7THGBqztNUggA9p
BTzgyuS7Mmro6ZvzSQBGuLUUEXeAQ3FLVukpQFm9J65LsI+F56DI2tuivePS7Xjt9Ld2/J+b4JgZ
5nY7r/LtPVbop3LMkexjaVPHu6YlLQcyMZXS3p+sMpD3wxDor0nbiNeoHnVv77YZCCDXSOz7KQ46
oI3VaLfXGEBrT+PP3zX/+R+1gKhxArurRHROvZR9hm7UuyHCxppbU3AfVPmwoavoXVkQVl44WAZ8
7RgcELksOxW5mUSarNrgmOhwq7cRvILiUAye+O4kSVBeudraLWKRAvFP8jj7+sVqC+d0GHUDwxvt
BJlt2ikzLV+Uqn1fI7UPT44eZto2kZEhr1x5ZbZg/menwqTMQ14i4XvNyNSsEsnZFr16a451fZhS
VD2YJOk02p11ZWivPVeT6Z/utcFTXYpIHG0iHJYshxOTcrDvKM8HuzAOwnqDry8srhzS1hojWJK4
DF2HuZK7mAyB6gZE+gJJbrvkq4vfd9OncB3ngvmtQ+lzBz8Wol5FanNeRtUmxT67rXOALppaPGgR
vNMG5Q3gvumaN25l5nIBFZg6Z1UQ8dZiWLNo4LnztPgcVgE6gdzQ+w+m2lx1Za9eh4wiPIezKHb5
xOEIjyr7teGEq5gP2nOKluSnWp20/ftT8dqrJSf2/y60mCPNRhDopqTFuSWDjgq/q9YveK8nB5eM
Cmr3/av9To1bzPzIrZ15nqSwwz++nRaSwZAeuEjlZKrKdLajqocXmQhfGcCOqoVVbRr4epTUtU91
bwDEEJyz2qF7brCy7XOFWOSeVPeDjSTnArhY2dAmg/lY5faVMb+yEcGMYaqYSuF12EtbPMslbuJK
d05aIRGLkTS7UQKcMTYk6yMsknFXOZgG3GL2KAuOGe8/qbVPnDIPyzMdQjbWi4FGAEHHqVkVZ8a1
eZtmaUEYHH0JEBntV1dvrmz01sYbn5qp8xjZESzDkruKYqkZNNWpQ7EDhV2PQGmwtarllRGwNt4c
PBBovKn5/DVF479OPCQC+snJgfsrTjgeDKsdN0FU6Kf3H+HKVp2Rxl5ylrUzQS+mkcirkqlpjOxU
AejdW1Q5IDLHxCTk7OGDE3KL6abGyHTXauM1fs/a66Mky3rMgZdZbB5dfyx/TRbosZ4HUMzol3ap
3+VBCFh4LkofFFIShnNq1Y68dsdrT5f1j+SKWYKHUuDtZYvIcEMV/tsJCW3yo4CYM/mlUruPRVmC
yjQc8UFkqfbEfsJ9psOI993OObYExSj2Le982OemVlHRiWS41YwYaG5dFzbJwGkuPoBk1s4Ij4wb
V5PyERelcbGGsnol5TZ/BVgUPJbq0DxqMFJfMj2YPsKAN09JaA8nUSQKnOcoJPClFM1Wa5RsZyGF
in2nwcNnNpN1N4SB8V2va4fMnJJgzIme20z+t6ZNnpXafd4U49fQqmXlx3QTCl9NZftLTxMt8pup
c28mlHb3Y9NrmAmjzvOTqvLaI+ZBx/alkwEpDpw8d7cYvDBUEJU7JnstjdSIlq5qvURZXD/yy4Yv
ZdCn1qaTFeUs1Icq1MtG3ABbNo+yD4ob3WztuyHLhufEHOHwpUV06GVbXKhstXdVH2eHnInlnHce
ScuThn1P4h2/2IOkqyYs3ILQ74yPKiZUThbItm7oOlcP5HYAHH//Q1jdJFIMQ23AEY7S/WLWzaXa
D8AAlFMbtPJZKmYc7KSBtTZke4NoyxBPeWfoWzco0ntqGMq91dvFQ6yW/Y+xTALzyg9aG6aIlPAk
sTtnqC2/zMpWzIR+3UlENOpEQ4cwwoG606r8WlNqZWJjoZnznljjWHEW8yjNVQLkUkT4ptFLG8lR
pP9o7CF5uvKIV3pfqOpp+yDGZOfyW5b3xwdfQoST5VBFJ8vES4aAcLSKjRI2/UcrCXP90iax0AjI
SHCZWOBwycSIDeuli1JxjTS6QlVicUU9wQCaQaPLWgxpItaUGDpZdimtzUIDNh8r06M6Rt+E2lxI
C+qhRA63MqpvRnARuyavIYyMl0jVfqXBdKodp9lyIxM6svqIDj3xGyV46OOOJqqXJJCcITThoCaN
RqLmSrjHf18naHLQR2SVYJgsOa15EhENZU/iHNh6d9/Zsf41wea7F04+/ad39//XWrZrCXCfwgSL
8GkYM20jxswlBqMnZSbAEtYZYthG2Gg3mR2Ou7GhKh5yWr2Celn5JLhfzE80JlBvLtd7ZubKVKWF
cD33hueYHdlL31jsk2LrP3SSWCD4FGBqIUFf+vIgxhuxGjbxSWtwBFqDkZ5kOiVYTaNratTfatPF
fo/jEeUyOG58g8tryVzSIO+Y/lVUj9k5BRXt7lS17t1jJVyJksFri35XC08bLwOrI0WAhqxE2x8x
5NqvJe7pYqe3Y5R/cAHI401N0fERs1I4YmsEjjYe3v+SV/Z9iAdn2AdtR8CYxtsltAr0kLKFphxJ
f3GeOlnm2yTzbqgYWwdLFkBmXFafUYzBLnPza+WvlT0L3ld2fBzlOfioi+kKQXWk5nqXncvKbvw+
d+rD6E4DWShW6pedOezUKR1od3Ry9/59rw1ApO3skzjO6upST06uRR+YKeBp9gLh1iPN4jPExWZD
UeNaVfE3CmY5Kv681rx7+mOyTChIddJFEUA5HnbWVGp2vTM1Uw7gjdoWkzXpKvomTRRP+KhKcI+6
RI4RyZHpJQJ73YofxnKimVUMQd8eGmkWwSagwCNJviJakMynWKk+/YcnhLhBJVNzlvcufrUS1i64
fzc66QieTo0bywfaz/FR89L44/uXmv+qvx7QLCulsIB1Yam5c0uYxVLhmOkq+vhslGZJ8rOXboWW
2/dGdtV6vvryuTHG/By7vUScO0lfq3WgjMyAeuU8N1o0DbetIeLvOMS6z+/f3NqSzBlQRZc9uyaW
8E+zrPNxBIJ/ttpeih1YeWnuxja8Gug2fyzLp4g5go4raCCThsjbYSYCOy5Si0nU03rd12r7M8Io
IPNqGPh9T19T5vW1AsHam+NwS6OLUsksmHx7zTbnFXl22XPApXX4SQzSfg2zWmMb6SaaPJDTlYnj
vz/QP6+5mLKGpgqzhuraOSxwrm9NrSXq2zQReV1ZpNbmRp4m1Q/mRVxd85//8d2OU555egUZJzWN
8b4RQ7OhiDf6agJ1zGgkG+ZgdtGaaQXDSxse3r/PtVH6x+WtxbMdam2oB9XOTp43Qtmi4hk/BjiZ
HL8LBvdak3T1ZtnNcQKfwXiO/vZm27b1RuLXkzNAUAJre9D3Ptl1KsheMTMiCF8cSBLcx7HhovEy
g837d7s2eqk0UdslxZcS4uKtEobjTnGRQaq31ecyIuckGPTupGehdxiH3NhgXvkPrirA20AgMKe5
xHktlp8hoHjaFJDUMUabBanMrig3I9EsH52UeueVPd6a1hvp6VzDZD/yN77L0CK0B6NpoF1rjGrb
T3b9bYwJPTqXEvYoeBV1aE8OgRf5jR1n6GCJp7LqXe9m0VWx0fw+384WM7CeuiqnhVmesXjfRjim
BkpC7LoaSCTZd9rOFlp4xC+kHIaoyA7ONBd7ZNbnPszEaKvoBcleYeQRXl5lT++//r8Huz07lemV
q7Nhdmk6K+JxMuBoipNilmCO50wXQrmam5iN1uHfLwVyg5UNRxm8hsXxMEXiGTbdFBz7NgezE8Dy
Vsio8pqHIkraH+9f7O/PCiUXyqiZNcLcv/SF1kZpJ0kKS74GvPGkkqz6gMhI3hPpQzBkGDrtaZ5l
TsFU2eCVy07m/+F2Z+70DJ2d63uL223F4I2anbjHFrH8KTDZ0+mDoeww7nTb92/272+Y4i0BuJy9
Ud/QoFnMIbrIqD1A4IjRw0ifYnkVXpDNkvgOtpTIwDDoXsuMPu6VC69I57jy/BnPxWN6X4u50qBr
qSYTrZCIkdNtiJ5Mpk3vtME9JyiB1dsl7MmKSqPcibCLntWy9sS2KUyj84NOE+oOFAOQw8gqhbV/
/6msDW2K+wwj6o2YWBZPhRi/oCx5LEetNOpDW6vtoczsalcjLbj2HOb7XHzVNMtZrHTq6NBUFxUx
r3KyajIDpN4W56ttr8pObEG0969pBQbSH9PI+tSAj3zUqpBOOsijafLh3mXa7v27/ntnMPdqLOr5
CDU1Bt7bscAXDlQylDgPCajbgBJ6UecDNDIW+O9dFf775aivwHNlMkOSu5S6oaqqiiimkpbGZYLc
yUgPpKB/LGPhbjjuXUNqrNzdvKPjo+Yh0xpZzJ6V7NUAc0VADoYTfXeVUp3OtS0g96Vhl047W8nF
NYLLyjj685pLSVELTaKrszA4ksmlfFEmM/xZTYR80wwj2+DK81yxS2Brw/2Eb38+HP52Cf+x+bFx
27nZYEWn2El0Eg7HoTtKYn1Nv/VI1/PZwA4P8KNC2st5bJd3BFkK69VD8xtArO8L69arTPMh63Ut
2GgWIJCDZgYGIV+lbG6DsEm0jRZONgcfqtSNT8UTHkYTaK08OYaiWH5TOMkVRtDaRIFkx2M/Pttt
OKK/HZZtWpQ2GjTlpGh66O7DePC0l9B8noRVffF6Ywg3FC8N4GBTq1kIqIXZb700jCnXEZl3Jnpa
fISihNvz/e9lnoYXX+6bH7aYpgnrG3uSysEHqXk+Homxn4ajZ8O/IiXRTk5IzAfCJNoeOX8R5ml5
5YWvnFJnDM3/PhmKGG+fTOh0FSt0Cz/FUvN9oabxnDA21vnGkVhcfQ+PuyAZ1jVe60EpH+jEw6WE
s1O4B9JlzV8Kk+6DhIhtojnURH7EgqGiBI9500ce47W28G9s+/KRUfZHiMUmnXP84hfnbZQUE86Y
Iw5sE3Zfq2e3pJxpBA4PQ5YfCyBHj2qVElTGcZ8yRlKP7QAFTk0cwiKFhzGiG/c1Lu3ej6hUfcEM
VPQ4U1001F7ZqYjZ89YjAq7IVPuidzEZeIVlVC2hfq1lnxEn4YUZCWN9JsR9enZD+GlXlo+1gTGH
a9izDRJW2GL5sDqWDiKoBMcdzj103A1n3GclGXLcYE5SvBD9S2RWOuG6Bs6u94flyv4FThPEeiJ/
cD0uuaROYMnUhSV4NhzK/cfCIKvXdMtGO5CqbMuLUlW2eeJo4hF9HVs2z20ak+HKurY29f35KxbP
IC9gduuiJiO9dMwX+FrjnajAv3cpoZbv3zCDfuVLpDIw65ZnDfHygTtmB5LfyzDitKimjWF8IBb4
F/9yIvn1UPXs0VsCMrZFpD4FoiF8s9F8hFpwHzXtG71VqszxAbTlbtQaOJfKQc+mz7ZGPnLlBTj0
2NbWxXhpY2H71D7O0JVPhUbSZwFA2lUDLCvVUSp2vM0qUh6juuID63dBpT65qVv5xG5n/hSMT5ns
jyREgi2YoovedicyOp7rQTvZxJR7absb++ghTAaoigSMV7X3Ugfy0pfWcYjjQyVGx9eq4UBEaelT
9730njzBsv4uYtPzp1Ec8QrdTEX2a0qoAg/hYzYUL6Vsxzv+jg/srsm1ySQ/YXqdJvuD6+YQuY1t
IugK+VVnnNvce4ACI4+kP8R+3s060LntnrRoFszkJnPKn3rkvkAFJfkO47xfRR64c11C3QSrkEGM
IshG2zkaSYK9Aq1mCF5dRHJx2WAkNR9Lq4QwYLf+4AjvYA72UfEUUqzl8GTQLDj2zjBGfqak+SbN
5HhK6zJ4rpTsjnrsxaPXgxI9fomTENUBqIsyCPbqYO2UKD9r3oRWrLx4mXoKzTbfxiEsQDWtH3E4
7UlKv8hGu0fP6/oNZ9ZBUw/aoNfgHsZPijrtRVhv3S47EO1y1zrqvmrHB6+QJyvLap8Syb7J7aM3
tofJiVK6z9rJtEfP76a69O2h/FjZ9T6KzMDXQ2dXZZJQWYHxRHE3MMphewrj0iX6sLFTRb0BZfRN
xSqsNtK+ox23t0BW+iHfiAJ27pQgZCxHwuHr8KUpZHL0jOKUDOJGp6KX69kF8tDtUBi67/bx1wCW
nW9o3fcp0YLahxp2ikIkcsgE70RpfaHkCOZE73YO3HKrs7e9kt9JlPJMBl/LJr2NiBPXu4GU98rY
RR0NVWcKm0NliWPaVxXPi6TarLp0hedro/7aJY7cdpWNAD841yjC7TzZWxlymExWr6y2fiDpR6I0
R+uq78HK5KfYEx8JNroEkfkYB7HkmbVQG81PnaX8gPZ70MRrGUyPOXY0SB0fzJKQR7rB5B+PaX1q
U/MrANR90Js70XTxqZTenWKCi3D0ItrmznAfUZpl9v+hTjYv1Z02reFsaX8eB9ESlR2G+1KZEbJC
v6nSttu6o0fadL13ifkmJ3Nb2VXB3lpT/XBC/t40YpuPFb3XsUz3kySKr9N3QnN2k5g2VZeeyACc
qAPUtnHif9xSNn4Q0XSg6/srmRyYEqQ6J335sxuro9q1z1Nl3lodIvtJfm2G8smNpo+xbrwQkvnF
tAjaiuPHZLKf7Mb6ppMcbeOtRFXzKU7sHQ41wl8a4tcbktu8cKsq5QdbxIOPsW5flN3OTNSd1UQk
sugbSX160tJvCGT7LXrwn+pU7tMB2oVK+z0U1iUvigf4I4diKr8WtXEzVDrJyS32s7rek2oNXK+L
P3XASg4K8ZKXYJjuS0/9Uuo1BMq8ehgT5b6L2DAizNzO0Vn+WCdfNKN9yaPwU98ln8uuQjXjapue
GPs6cT70JL1zHt12QbGxjPEZhUy4NbOK8F38471+a8dGxr4gfDAr+2KPhIuWbvxsR5PiB4W60dyJ
F5T3zNwOwaFNwgxCAAOasv6SKpmz1Vxn26neKaBhtiHd+uNENbAKa21XauaDkjobqeeHWOl2HRNM
n5rftbq4sQRYr0xmPwmbP+uyOst+4B2UG4Cy94RBfZ068RTLGjEBmAphlhdWz4dIcc8hjGBXbxOm
yvLYOPp3tfGeUIL7FM59XTbUGVNn9EkGuCQaDdc6f4yT6cEIosPYKzBUu31NK9Sf8uFMHKyfBvlL
109HmybOFqMA3Sa7v0eLdCib4qM6qimBA6EgLzy4CC3a22H/VRTZvZYUt4FdP7DmflCUfpMW7bHV
tZtENW5JTfreeM4ByOYxSCGjVM6usIanNvK2Q2RvhJrfp3rvbDSj/ILw9IZtWLsxeVUtgahOT8Zp
naiPujOdilF9zUiavQcnsR1i9egOwVOo8DzS7nkYve95Xe8SvfxMhutnLx3vAbV+UJ3yLvOg6BUT
QiHtpWr1gxlGo+/WbbEZjF7fJVWxN/Us3ypdsFHT/GNuFyRCkpPgFXHoKykml3w4RCPB66nysxCt
IM1ZfCjKaY9Ie6NFVutXqg7RpSWNw3L7UxhXW+iiO4Pqs0+k8I8Gfw2ht1uk67kvu6YjEj2+y/P0
iK3kogXWsa3ac9V3bI6KTREJejr53rbyndFFlzacY6OZW4URkqXcvcKN9lVL6VmVMf0kbbShxE87
NtKzHYEOT6iSn5i3D142ULfqz0HQKydrKrci9i5UiZuta5HPnLQo9YP6QGrVxVCCHUvg93jSXgP1
fzg7r924kSgNP1EBzOGWbHZUsOQk+4bwODCTxRyefj8OFlirRagxezcYz7iaxeKpE/6Qf3M6XXqE
CN2jqP0R18WXSiq7eO6eW7f6zJjxSxHr97SZ93NOKJ9N/VJmWK/Oayymn+LJsYMcXot934hzKsZn
ZjkPeNu/4EH5OBvThDmK/g2VkArgAbDcrtC8zB7yIGzrnYtn2R687iF0Rq+puQSi8MXp7UvR24/1
GAdRhEJr1D+a5RRM6FN6oauDQS/MQ27aXzSxBFoeyl1Yo7Rd6wd8gHbCGhAq0HTFQ+EQG9/SvLMY
JjZIcIfDOO3tYjmoyqrM3Z0xBQ4yRzupzLEaKEYVRzg1ip+uAiwK13Nku9CtaZXpcTGJyKnmV1X9
yJz6u2uLUzeGu0XHlhi/QgWoD+OVcZe4qUFnPP6BRvSlVrBFT5ZM8LEYO3zSTpEQd66YLpXEO6bO
F5A1Q3lEo9PA1cW8b3K1PGnTymZwPipzfrG73osNTm3Ct6J24cucqp5mRL8LpRn92W78ZFIeeuKW
IcKHkrmoFcHqRueSklrsl1E1aMxrn/q2+oUphS/0/GMmp2M4V3BjtPu+7S616nxSG1ylo/nQ0+zW
KtH5FiQvzwmjs2Ekv0Khnfpi8POVoh92ut87y74r5F3iJB97krfUTr6o5AdNNeCVvfrQK2k9+65b
nFVjuMGP+LfqvK7xcLCFecJAFKb1VRspFDUbGyIYS7mWd7sEm3C0fS0S8LsOfs4YoGmxfEG+HOlU
AP6K/G6Ai9b2JGJpghB5OmQ3pkIbbXyLohKUnU6vGrb7Wqz81RmJrJQj1xf5Sam7n0hDh4Fh4uNV
Q4PmFirwMegQLhFQSC8WTNnjojfT1xtFykaJgmos3fIVWvqGCgTPHuZIHNM71rphPyENt0PSOHkZ
w1B6rd0Ot5oDG31FIMR4NBF0XNyArvqrCF6sOkZKdhpjmUxHx3LK6qwpPXzZqQxdezcVufMCZwV8
Ww+fSH22pB3biLhgrHHrx6zv/OpMgBmg+0azWcE84epM9CmG6XSgw6OGU02yG0Da/S4mAbQfjgvV
EJJtE77hYNYe0BGOU38odf1R0UEq3fXMaK0jUknA0MCmOeONBtNGpboiEtemBFMM53qMVTe2vtiY
9py0ObJQEjfmJ0fw2Stlot84iLeWuiqKmesWI5pmxSkv5qbyQZYj7M99wVVo4Hvw5/0jt/5t15uO
qKlN49aBcWddDUMBMapT1QnaEFaKgmQDDipPW/RTlxXFjIye3yfFLVTy9qJglZgJrYj8q2MnclWb
i2EMT3XLLc/PGwOZInMBgELZqWac78Oo6W7s60bLAxAWCjFoIFoAatfe71/ft1o2fcYkMD3jBpLm
HiNTylrMAKNB2j+RBlpZ9/gWhJiJH8vVF+r9jd5cfu1ogSDSV6Wk18vHZQH6R8rwZEpdu2/IaX+P
1GGIS6JBHRqFeGlps8AlokVLWWSHN4Sa1g7o9YteAfJ01fjQ3+AVHLQraOnz+NASOmePiUYY3a1w
rVvT162Xu0IIwf6sAoXXfKXRZWqT2Gl+agfZnmOt1nbDPKdHOy8ZNvYd3higpT68v7sb3TSHMRgA
rRXqzvzv9e6uHk1TMbaoUCECi8Fbkh1Qi1vH+dZ3CyvWwIxQGdCruTi9v/DWtnK3r1kbLA+ELF8v
zKxgnLIcsipezBG5XpugVJiE1uT8P57QsfBQY8Ks0be/Gk0IRx/QRzNR+04781cXp/LTNLQMdaPC
NsNdP5tT66OjMhlA/BojvnFjbx1fDPRMMOhA6wFYvX7OtjY6BN5p1c2jTakyqNay3IOqMaJjYUfh
xey7NA4SjFXwJFuSvaPO040TvNXKhhWMwDHofoVG3tUWJJFC5iKA/A0DYtS7orWw/AB4DA1LT6ap
OpPixZj6VXVziJUE/09ki6rYbyRgMG9skB6scB3vvXoxjfDs4MP0i5ZI23qO2ruuP8bLaH57/3xs
fA14cUBGWOd3XLVXv7kbRCP1rKLF2fa12LUofTyrKoihc60o/bcszegjFFxY+Y14s5XPrC4gQCQR
gFuJqK/fWJLNIMn0gQ++KKwneyhC+hr2Egwm9BMJaSUQ+UiC001y/oF5jaSdUd+yT9i4zBiNMlDD
+wpJmX9f6V9BF0kR4LZDjOgsjJNgpJnndXIaD1FoxDeOx9ZOg7RFQ4goQIC7mrTUXT84nTqJk7MI
PZiELR6kGcvTIod+X+XTV3Du1st/f7t/r3kVdsbRRnFLBd9brWmRt6Bc90UdKHMO4YgDD90/+C+e
VinljYfdiHfIgPIh6uBfIcpfvVzwbWvs7fKzCz3iSZVu4jeYM+zmUnSf25aqKsqKdicncWugtTEi
XacVQCsZI+rA7F4fK2VE88MEwnHK5/hbonXwmarR3IEKM57h5iw3HnTrAKF6CghAAawFPf71cu2c
6WoZ68iQWvly7qbJPdEZyJ/CxgxvMPY2lyLGQREH1IeUy+ulymJROuRBs1OVgpbxDOxThC9cWHvH
BFbzLXDD1kb++2EySNdgM1w9mTYiT4E4S3JGoriHIt5rQRub1Nd0/fd2Ztw4qltPx4PxWExIAcde
LRdiV2BOIPdPaRzn+T5zM5x8Q8VuswPGm9GPGx/GGteu0g0olsB/NfRqV3mD15uJgkoMUMmIT0XK
pIECzxH6nV019s/ZaZw9/eey9ibFHi9xkkbPMRSqUxup81NFE2rXAk59lFksGYxlmvrdkVOqH5dK
b1CntsVuiArrM43fCW2X3m2eirjXHsc6SX9Gg7GYxxZPKcuLcGvIT5nQl/4LTY561+oJevE6qs1k
EvJhidqh8kyri++QpvyBf0GUeQUsFjhybX3oLK05oYCNUVcUL7t5aeVxpGGy+HyYSmDoRXNykUgN
yZgTALQSdcfF7AvHmyYdgAwzjD/oxI31LhQqlNaJngStjwl8RpGJ/E5XJvUOtnxNSojxoJsgQtzM
yOlTdaUlPYKhtr+ly1A82HnnfJs1Rk4upedFIDPzVbf7otqnKITdM2COv0W2wJNGFw7KcdSxaMy8
/0a3Ig43P5qi1D9Igqzh969IblURBdAouE5q8pw5nC0PCdVfWo4aHv7bAwoZ6ITjed7cuEE3LzKG
lVQnJHa4clxFnD5rdF2aqw6d0bYPKsifg+vGyo6hb/FhBFiAarNG/IuMOEAkOfWxAL7lerD59H/9
hqviASN7WUHwsQHhQtQq7AclX7RdFc6TN6PGv1+KmdlgesvEcatPQl2+Upbx0QS4cRWT7H6uRCXH
hGwht+8G954ZRbxrSrpkSrfkQY+cBeoOtlu/NEGXDKP//lvfulTXRB4EKRU0jILXb33oqnQolkEc
a9euA7ccLelJJzN9Y+7aQFe7/FD2XLLvr7oVGsHgrAQGZAjegBgjzrzoajM6S6vB0q80YcjSXEYm
pNJM8rtcuRWuNqIVgB9g6ioyU6BzXz9m105La7hpcoYB154Guv8BwBjrm7Aa14stJztM+U2Q9VZE
phwFhoP2AfzKq4iMmI2uNM0ERwNR9aDuLfdiJkW1a5buVvG3tRQogxVCrujQcK+yUDIfDmieIilQ
JPXXUjFyZ1eIyX02pjiNb0z1Nw/tX6tdO3ZJIKiQ7sLyTFJZns18FDpj4x6XRtD5v5wkKW0vThaG
jeiEmt9h7NJrqPKeeIJ9SGf1x/eP09bHyyWEIAvQNVLhq7fLDVQvWGrE5wjWuy9lrR/dRV6W+Xkp
Es+etfSRUXn68f1V3x5izhGaf2inYzkNiu31mRom5kV5VbinEgJM5PeNNTNIcZYdAsRYGEJVeHp/
wbcvmQVV6m6WQ33mWjN/QmHaUEc1Qa+8kN+Q5u9/21XeRjucoo0P76/1tuxlLWrBFUmBfsO1piEq
J45TyzI9J9FQ636dI+XnDXXc/mehItYhDEBfh1XGxXO1ibDTLW0pszNFnfUdaq+2PpPuaXUT0cum
IVd3k3WIzCK6cYrfHhpWpn1B5rn6CV6TVwqgKREWFNlJDgrU0bwbsv4uV81upV7oyvI49lLmXoUT
av1ZS9zcvPEDNrd4dSwn/gHkvkZamomiMK4dGFIkOHk5YaLEuBdXxS2Lm7chfu1b0Fog7q0E06uv
A4gRJOKkFKdGqeIgVewQ0vGsQhCwm2MsxyJIU+OW1P7Ww+FOjOYrJsXs87r7f2UTjnBbVSnM4uQY
UwuYTBMmZTAgmVutxq3X+NdC13loq1VGlEYItjl6NaH7F05nR+ojOjrqik0YhGAiFVveoo/zjRf4
7xDjdQ7MjQ33YdW5d5D1uHrIRox2o07IqM2VYqMTZ8m7acK1ABDdd32wByRHdaZVivlF7YYJ5wgA
CQg3jrvJiFqfuYPz5f2vdisk/fWDrjfDyiMriaUendzBVCDxrCYhnZwnfeeMZm17YziJG32jrRdN
1YFR1ypiB9zs9YtmgNuikdLFZ7iOzFBgE4lh3yBGod9YaCv64Q+nAG8lS6TL+XqhUBVCcdxFABRq
1LMOYeowmT2DxdK8Ja6/dab4LiGDMsNDy/0qFZ5kbelFafanGh3R8hzHiekeKf3t7+kQr3gx5Cqf
0krTf8Sqe8sKaXNxuklAz6nAgf+/fs55RHJzydP83C1jG4STvTyh37NcrDJvL46OJVWXIbIlJiqM
90/Pmuu9Oc4OqkQr55ZxytVj65Pd9rKYohOo38x3F133Z7rqAWpF5T1wggFdBCh+k123Hvrh1o3y
fOvB6e4aWJkj6Ir24usHB0tgOlR0OVzqDvGcBF4Yg31gc6DScPeukDLp5hQgZXrL0lZbb5nrJ4dp
oVHI0oZ407tn/NvNsq7nU5loWoy9tarPH+raUMI7zjYUBPThF9NfpkRPzjjO1m5QFUb5uWIKP2Gq
NOvPc9gD4ACH47qeMhczaud1W7d7nVib3ilS6w+VBWoMYm6vfusK+EOPTtdEt+REtj4TqlMA4Ku5
C/2b17sI0wI1UJlF57mzsw9LWjf36OADwXCnW9j9zRcGxpSrC8kC53rikThuaQyVQGTQwRhinhje
Safq9nhjaD7LGX7odJggIAt+eP+kbl1p0FXIvVbVEhoQrx+ywOE+WUoQTKZ08aFQBmvvhkPtLcm0
ixfgMlRzWvD+mhuxdUXUk6usWlZvGNeG0gLtdHvIrpg+PdpymT4jPFd5RiY/02nObiy38R65OJFu
Yjq20k+v3iNM6gV92dA+os6FpiH4ggV+jGzMZlcNor4lZLARxv9e7po2MAgLYoluIdA2N3hYR/it
35laYR3f38QNjQ9YPuygRX+REfA10UUvQZShqzefnKrN0y9aaQsX+MaSNFkQF1iM4Pe0enEZBr3z
DvO9IM4zK8bwqpof2szlPGnuGFo3rvKt3aYKJgSYYANI6l8fKKmNUdQobnKWUVWvuiu6lu+HZgFi
NlsCesj727BxfjVSTsKcgjcaQ9Kr5UjYBwckMDIKinUcZTrvwdknl6pX3MdOZtIvEKj9+v6iG30W
xoPcnmSBDNThT75e1UJoFAIyEM7BXrqgouUWpKVr4BbR6R+ohr8n/fLitgxUYhk3+0xDE/j9n7B1
yrhOV2gPynfIRr3+BZNOg0+bgUmKsDf7HQo6pgXHSDjVjQDx7990FdGhxCITQJsckN21lgwIIpDZ
Jt3QSoPJt8stWoOeOlKgevwE5KTBUiY5iMFIHz07Br7pgYJ0WrTaTe1Qxt1npemqLmjC0m180Fct
yN1aSZUgrJfRuDecPPuQSW1WD2kplyzo1CHMd+rSWo+9mxWT15vUggfLapZb5iEbcVe3VqEcly1E
nWqNVH/l1mNS1qFe66Cbh7wNFA3c7WCvfBxTwYm9ynHLxJAo4NyJG5/vxrmlQciIjgGB8fYzMQdH
TyrqhlPCAPOE2ZJKdE+tU2YBlVH60X5qY1XcaBZtPK6pgtrh1FCovZGUr+3CMXvu1VOt1Nhx6dai
HFZlVli2jXaQgD4DhiXzZRwm7UZ3bCPm/7309T1DR0pT5JxmZ1QOhtrPBrUJlql2IUOpeZ/SJMsR
nXn/G9leE30LUiCYhNdvV8vqpB77PDupwhj8ptJ+ZmMnXsSitCDRjHD//nIbSR9KWOgArEGBDb66
SmtExtw2Ze6bZYswz4mlLjts3ykZMpxZAGeBlsIDuF2QsyMcziBVm97+8/6P2Ai/PCuJF+gsytRr
MxyxWlBCtA1PIY//oOKV9DwsQxdMqTPceKUbIYg8En9l+twc5OsgOCVThHtuC6PAyNFsD7uuRf1d
g217IwRtPNOqjqKvKQOjLeOqMJqMutNTI0OU2FgKzk7b/KFQmr8KvRxf/vP2MQZm8+gl4Nl9XYPV
8KVE0s05xXbh7sPCzTUvl8XypGuFfaOTuvVYJF6UCJRgTHyv8pImS9IyrerkLHIjfJCdogUMgEVQ
OdIO3n+sjaMJlAaGEHAP2nrWVW/IHIcW1KANvhEWjdmGZztRcGHEGeeyNHtIIY4ChrlUpX7jE9yI
ODajT9wjNJY3rhcmnbWsimT/TM4b3qMCNJySum72zTL3iErYvbdo85fQNG4po2/EVxpuqwC9ueoB
XttqzYTWBcZcdhYqoNYh7sddk4dxMJUxEIhQNY7g3G+NADaelqIP3xKI9ZS8/3qd/XWdtMkI9Bd6
4gm9u/6xMRrl0NLM/FTPxUOMCemRITUC+GS8N7b536zq6pIG1AOnH8Ad5a6xhsK/VnYzA5Kf5qK6
ZyfGSSA+tjesrNrNuiyA/kuQ8p1EZKlPhCx2cH2KL8wr+g8LZJk/Zjc17R62QNLClRnHG2iyjTjB
b8Oe2V2lc7Vr+ZdGydVQyJBXAYXHOokCnQufiW5zy4t444NymBDTT+cDXseprzchw9XUMKQYT6aZ
LJ/KRcr9ZNrNB9H12n+vsBEJIcByd9NAvhZGgXWcGEmLVoei9sm9dDrtqapANChabn7EvWL+041y
aLx4Uqcb27n1lKtU1KpytwbEq+5No+hFrQyNfYoIy5/B703geEYr9evIsH+/Hze2Xt06CjFovtCW
v5bIGFoN7n5fhidZVMtL2oM2gp1Vq7dEQjfiE9oQzC1JS2yEyq7ikxEPTB6cEaSPjCMfl9wpMJek
b9FJ7KuvVa+rkL3mYi/j9utYt7fIlRuJgsvMcAX7ES6U64aYMWBNm6j1dErHYrhojTMHBG5xb4x2
uLPm3rhxejbXwzAC4+y1tXANUDObZFTqaXJOehunnisBwMB+GqPjELf6Sybb5fj+e9xaEOYsVjgQ
vnWqhtdfhjsqTTzZmCDzZ3MWwKEvwqNdmamzA9Okgm5YEOa6cW1vHJ61wqdkQPvjbX5QwVqcIi0N
T+CLZqxGKKY8aD5C3shDNjSGkS/FZ5mWPPGemc7rpxNT7tBwK2ic6qMjkIju099G6hgPkabnl1B1
2kurhNVDhi5m/DDYff7R1c0iCHurfyqjqQZ2lFe55xpz/wlsEJTRLDIMrOQK8wVvGPdWV3Sjfvxf
+DZtXvLT60gFv71VOmTZT3R5xJOhd7YPk/W51mbtGGWjfoiqtDyK0k58kB52MOAkc+vKeBtH+A3M
jKmaEY+ljH29az3eUmYitfgsTCTagzAe3Ttwp2I5Zkkc42LnVGHiZdqMsVbR1exPCcvhY1kWVeXD
xeNtliUzFyc1td5H2UIfd/Ogjdnu/bO79TvhxNGkYn5FA+fq7PZxmlhh78ynBKcEuVPcrvgSzSC4
PDzhlfnGtmythj/B2hBjzEPv7/WuOKWZlzEB6BRjfvtx0ZBocFUpPjh5Ht5Y6m3QY1hGSgQDCYwx
Qfb1UnA+YmvOyTWRhplf2GGYyngyecgIE8zp196bwq29NrXKF7h6xT//eV/RmSI7gygAWOwa5WQ3
4YBkc7H6CAoITXlSHe2OSqF0I+P0/lIbvSqI5P+31rVRHolpohdDJ05tocSfykhIjyqs/pLX8/Rz
UZHymkPUtiwQKj5jWTzmMYjcmyPub8OQz5/f/zlvc0NuGSwULVDcBgCkNY37K1kqUD/KaEuReJfw
yUpNimBW8Pqc6uxlKizda7Xu/8GZQeyTKQS9EhX4xPWMsopAZogoKs6F1Op9UdTjTpe99ce11Han
VT3CErNMj0bnlnxMcbVPjD7Zv//gW3GHiw7CjMWQjSL16skxRMpzU6MKz5Q0Pk2tGXsJeItjZy7y
YA42ahbNgphiNWlPEAX7c92H1o3DsPGFuUwzV9kKgDLKdUlg5O1Qj2Mcn4dsKO41Kw8P04A5qK3V
9o0vbANeAeryr7XWk/DXm25NkYXo22LQ6Fb186hHyUOu4Wmd9X10KKwkAWoGwwinjgraiKeXaIXt
2maOH4q4Sv97MfTq11xnOXVuN4wUO/fEODxEiXehr7krnLTLIbdXcvGT0gmfapmvFgfTYDy///bf
Vid8ZytEiITVXQkHrzdD6wVcxtq2T4td3CO177IZipUeOiKEzy6KhznsjFsPvfXtu6Dw0RnDwRxQ
6FW+atStscyUJ5Dtw8yrsJr7kJuT3NVzqE6eNk/i0QUp+NgV2El5IGCaXdb06WcT7e0PkaPBp3p/
H9bnfF0rsQ+4denIcZPVXl98biqNsq309NwNNp4EsmAg61W9ZXzQs9CqLmkJ0ufGmm9zIdYE2b3W
Zly71/YOijsn0Yy/7ql1BuvXFEY04se4uWXCsvVtYYXCJw4C0GaW9PoVi0IsDv5z02lR7Mq+w40L
zjw9hUEPEKN07BuZ1+ZO/rXcVTjREgieRplkJ/LcRWUqnyWXUbfGh1L24OBi41YA29pGfBhozZC3
gJW/ujL1KXTqkM/2jOTK+LNvU9sGLdS4TfD+Edm4IagEVsw2ro1v87PWDd2lc5EGbK058e3GqM4J
xiNeEk//tH3ZopIW5v+5rsOWG1AdU7iVPXI9bqQoxvEKUBuSrKa6M0O19QpdRA+xAdj1vz/emi3r
0JPXw7geo7/CYlJ0yeL2dJ6yvIS9WimdEnltW0C/zUWv/TO6S68hPhDDefivK3P1AQYAOohOOWiT
1yv3xVI2DgH21EVhHqDN9rFXFZQXFJQp4BLb51kzbszi3x5S8jlU2BiGc/XS7n+9ZJZPeS2q2AHd
nHUrCBbAOqog8gfditCTMr5Vj2zMwFkRMd+1mCTOGlcrijksbL0dkWc1kr7wjKEJP1uhPdS7onZE
eq9PbXdX5ou9R7cs/2GnM9vvjG7ze5qUMYbkXC8C/le6/FkKPfxEe9UEbZ3N7cfeyeZPaV+gQGpF
sWj34yLTzB9aM7tlisapY2deB0qGpQCqAE+gAPvGXXAIVa0fFYFRKx3F3ait6h3lpO2Z6VV+Efbg
L8262qlhlgdYlyTeHDer9XOs+ErR6yh4Tt9DlDcP6CYN+1RH8i6HVu7hOG6cAfTD2OT/5+ANI8iQ
Mb9YJrPLcKoEfr6D9ZCkanigGne8PkS9paucKXCTMvstxdwHyYJSilNHqMHh3bDTauHsYuY593nv
DkGaoD4X12q7H5QMbQhDjB9KCWnbnLXuXNMK5J+q+FMFEvmSh4NybJB684y5dH7rcKuRwEpChMuN
eV/rRhZMMsmPKc2n42JHL620FOjyigyQ1p4OSwhUAQMN5wkEfu1ljj49yCKyvS5x24tq1NNZImF9
wRG1KoPFbgrcL4BiYBQA/cZ1f6Bv0n5I0NXaJaGTX+Aap15ujY6HfH/t1SKdkPDr7Qc3JDcWcV3v
THD/v7XYVMgTYaFLIO9+k2fdPkVeaE8EKZ8nV8PXI0sibzaN5oLweu+XBKBT2zXTJzXRlf2kzuNR
ixnlTdLU9908/qPEYxOYDu7pQgwrpzYvPvRuaUs/7iw99Syrr8ETumiDeUmxEB3bCKmIhRHgUCb1
/YQl06WK2bwmztyT3WNSPsvevAejlzBynuL+5zzmNZYZBooc0EU8CC2R3whIkL4eGTMCY71qf6wx
9fDQglBOkzt8EfhJ4qMwycdKbZEMmbs5MK2wPvbSmXHoGKGfK6izV22SeIA+UfTIMvsxSzv1pAxm
eKia0QyWMQQjneENUmVRc28gjuJVxOKdNrvDoyvNwpOp9anBeHmHH2CGsJLsjsJs+4/WrMc09Rrr
e1gbjKrSSte/Zr2qfRzm5MPYJuFzLrT0omAvvE/kfJlMOi110v3jcJ2c+wz0XJxpZjCkAJ2k6XDy
LYZteMQ4M8mQpuzKWBNem7TKaY7G8tSVDCGjUtTMVjPLH6Ye+5PRao9WV9sop+go/qhzZZwamKP7
qNeTIGpn/QBMsEDMLZsD27Km+2zEmxw1hOmFfiEXy+yo0PWV+tvMxXlXNSgHecB0fqiFRAMHI2vt
S1xa8yldJnsHM647hynKQxmGPThAdOZnu7ZDv4sUJyBR0n+4cIU9u5HzcYF5cIe6huVPqmwf3GZS
TqPZo4iTVPa9wqH+EHfO8tjndnHHGVcel3mynkIcS+EqQDoJE9X4FOtdspPxUp2IzfWll+roo+02
B3W7SC+poFENbfotqwzkfQCXBIvrVL9L4T5WEPgfSkq/SyfIDjJrPC963V7ymv/U0evGEw0CXbOB
C6y12C0GW+5MoF29YXFOt+/LSSRfId5Y947by7096Oo+gj73FKVD/ZCJdoG3RhSc5uVrghjXDxtH
3yOzeOJSXBQf4ySxOddW7C+mLi+rwP4x1dA1KZ3YuR+0fn5M+1J9sWZNvtS2Iy/p7GIk3rRYHsTi
G85Pv9q0+1Y3lfPAVKj1O3aSPSzUvZid2Z9Fq6J5AWW1LQ03cJSS/O79G3rjugTWT78O4zcmxNcY
1wEBdXdBovTUdb3zlA+RvVdbSqHYdStoLFZ3oxf6NtWitbymWGstzuD0qkTj/Zg9Vu3LCRyHoj+0
c0KaWrR0P7I4HfZWnYbWs92Z2Q223NZz0vRAAo0ECCT4+ud/5UDtgIeJKczl1LnMY4vElp4Z69o5
D90X4WjNjVQZ0OOa21xdp7RAcOVe4XGApbXXKzadIUCE2BYrooqF5zo+LGHv+s3SuHvETHKEgqN2
FT4D/dAI44JHyBEJ6vLsWD1icaF6dIpI/1LKAVkJ7F78NEf8LDTK6OfAGG3XRPLYzs4ejdg+oITn
swRV4TnopZkmjldDCawsFuZDVXCTNlL7YFYmyuadQFC9M07OGgBKmpAeHIjDkhArdSfzuWcfAP7D
ZCqHf7KxvEyYOhEnMy5TxUl9OSOFPhvLp0ZFXEskvtDGx9nKmx1qjY+VEiGsVc1fWuK0YPylSZl5
kWiLY9GuHIOw/FAIeQqxAOff/nbt5NGRaFPYibYrtO5QdXmB/UbEaui47Blw/sxkkZmo1TkSigvy
YkGJ6sYRsxDjyI+x/hR5qw2+zKwWLZC6It/TBaK7mhV1rbcoCrd7xXa7dv7CIRdPSg+6d9Ky6Nc8
mlkaVFnWBGrTW9HOHRR6gRliYJ1Z2nu7GaujGtsFT6nHeeK1ck6e54RPOBBtbNUBBleSnzbla+8k
uyDL1gY5zli7tKXT0Sb4bOtIxB5oY+u7xQbMmOpl7g9CKV+myNK+JOGk++HqvsjkOcMUJvyuC5n4
ORA+P7f6Z2PsUGdPXF8bE4QR9K8MTdAWFJI7s9XjL05W4WUTl5V1bHQb1acIacEx7+ReXaYx0HPl
LBzjEANX4H5CxaSGKHUZ6zje5cIgx4NH+EvpkdJrYJueEhSdTsWSQyVTRfkIRgebdTI6Df8NOjYN
mhUHSWl713XmcFeV9bei7stPpNjV2VGS/DBa9LrUJUwu1gLeOGbASMvt9zw78WFQ5nrXIH63T7Pa
WaVUBFp6cpF7MoESqQsN7HdpIRfGga6m+7Fa5RJ1HSVCXI88mYOZFAxkD7FR/okR8YXNPDieRF3e
n0MFHgCOD84jLRXtE5aD7SGfh2nfiiz5powV643Gz5GEcxetLnghkMWXIa45W5od723olnsdN6T7
YY6dDzJyBIqu8QDuqdB2cMFdf1hi1R9Mmwdsu+oe76DvmlLMe0fvs5ID26iPiVoOgWbE8ycrM7ov
rZWEn5HR+xphwXfC+x1ps6ltn8PRRdBnsZWTnqvOwZJm9ix0aoZIiZudXaFBT6lt+bnGz5OJYn4F
EpH+GE27fVRcRo1MP/V9LF37W2RYw2GJNGTNrFjM7c4Oy5HkuNfG8sihz8rdsDgAgBVQchecV5RL
bg2tb1gzSmdlOvMZVwUmjWZU6Z/NJXUD3S5RMJuIRYzIEJJsNfkhUQbtRYSLdszrWP6WalpM/tw3
im9pcU1FEGc7KenqBAWfXOIlTbJ8jjQlbPySA/gs9QTAWG4v92pjLY+2IFOYZTR+DJeo9NEviJ86
N0oOcavofrJ2j8OlQ6gfihhG71L8M1Wh8QNvD5HTSzHGp2HSp/0ACOIfZ3GLz0MbL0Gj6em+EmP0
Icr06DnSYHlr4bD4RRW1P0OciC/m0Dt3ba9Od1o0ToTKFPVKtRA+RtOj3+OH4xktWlk4MuSPqRyN
ncwSi/ip/1j6Pj2aUSQ+uymu9tkYaQ86lIkL5ai16xATPDsw1n6lTO07v9Dr4WnQw2ZvLV1876Z1
u3NDy/6mpOl0bjMOVdOr457ELvXjPi+e+xbWFZpZZN+NOjN77bIFaTyt5BMcmm63lLLczdGUI/uG
VsEuD7vld5MmpJowBo/aVEVH2aEJPjhO/MeqtAdFiWIaneZkvETOkD/oQ9X4wmhaipUsj/8g3vMn
zqfsUeXMBMlUFoGwzCRYaqunlHKi52kxiuMYuUKCLO+V4ZjRqwikacpnUDk78K/j7wz7rBhHkLnz
wZ3UhzKK7LvGcSeFUh/7jtBuphMqoQNXmHxC1sX81P0PR+exGzeyheEnIsActoydleOGkGwPi6GY
89Pfr+/SwNgjdZNV5/wxb73IKuqScBl1mHxgLDVWdJYoa2XACwj5Inx5yThjfSJfRBWh5d/+pN6a
cYVaSx0Je27oOpN1zGHf8QStY3uqhOKcVJwihV8MrhGso+09ER8/HoqGINnBrDXL70u9L31DdJVy
0GZ0pAAKW+wQGPAmZ3XUwirHXRCOo0SSvY1jOLE80QuxadfccMQVczSLBAHJZuXLpnDIECValprg
OgtJpswCpV/JzFis8ZSZHh5UFgxeLouLre6k8xcedjhk+72HcaToyUI2MOuX3Ur3L7oz9e9FusvV
SeHr/NrM0cxBlFVBaWbTYTDHKVIUCiwUIrH9vHREpNOTjuS4ZJpyWN/Cvs3kyIFA4j7csjcHnnGn
8InYKyOrs5fnfqPUPh+YRcjsau67ZkHyX+pOHK7lpn/ak5IrhAaSAGi0++AGS9c6J71x6gONO2VY
5im/UN+lQ8ZLM2d/RCbK1442NXR9FnOImjHxwGdo0TKaJPfyJnYmLQX7XKQ+BZLJuqIsTdN/2W52
F/CNBBCzfCaOlSECS1KMpviLvGqZTLSJ/hm84VubytdeTy+OIFHO9mbCDedrXRRnc5hfq9Y6imke
zorWOI8pgeFbN/JeVYdpK8eDnhVP9jznQV3bMEx9/2lMXLfUKlu+IpF8jR1186hIogxTlC8WkWiF
+cYyccxGnhoGAD6OfAC+tu+3UGsRPtYcxGo63Bwtkv2do21SzT0WZflizNutm5QtUA1Bo2X2kSn3
D5kCNK0ns2/aInVbfvo1WwKvI9g309iLl3cx84UWbvtu5c7b0ivvRb2MibrqN8saDb9a3TzopILm
zlwkdC1vgBz3wFHSzAfIf7DoHwSR+XEr48UxMiOaBu3YGjVZl0aoCHExUAaeR/RQY2a0ga4KLEDu
PPtdoxJ6OAsn/aNsdRvSolndqp4MQqnZ6YOt06Q5dLSm0W/Bzu6ILpn7NXSLmrgB+qIVby0vIpOS
AhvHjXO9dJJ+tr4KdU5YIxNJJN/mIbVdi6elqmPhWJfJTTU8H8XBHYcfuZvfTqWcFzxjj3patbHe
WBf2uTOs85a0OikitJUE+WS/90IBWsp+qn5GqkfG9C016H3VCnKL7X52ORi7l3Uk5niomvZAoRhh
QHYCHXnVJsUXE3ft3B0dTfIdL8lMDW6OGNV36R7m6KXYiLTxQ+s0diwt51H0SLkzZ02MnqVS5pnF
tyGPel19mu7ynLMv+QXJOiAS/DTrQ5/bierIH7RPSVcYT3MnX0y9jGmFeuEU+1vVZrBx0jH0swju
8p9D8CZiyH/GSqA7QQmPbbn6rd6H6bQTRgOuUiso2MossnDXM9lOQc6xozYaCYZFmtAA+cAv/1DK
8aq4+V986LfNNQO3WmOZtn+J738RlsY2yxTQpokrusc63x0f3eXPXM1HLPQPmMqjyWNHbYd7ErOL
61AVT9y+P+q6PLvrtJD07dqxZuzXugJBHZ3pbE4m0aJVSZ480y+B9E7MrFAd9Kr+JfoyNHb9gevu
06r467vM+ptcVytZFKuL5Azstopjs9inmceSu8N86ER+GusqZL+OVw94ChQyXb2LcPLI1kmJxGBA
Jm1JAuaOM3IV1aHa+/RuUnzzRoYGz55eNGuoiP2Ve+hZPATWtuV+ASsZQ/56uKpNh2zk7Jh69j9n
7yMb/3EjC9aR5cr8H/WF2wHCNF8NCERpiVuD8SpYXO1pcZbES51f0+HANp3UDbt5+R3GMRD6Egvk
tnPv3uyq+N71Kd5788jV/zSCAOVFeZmWmp6FvHLCvOoxpezFVdm8pCQ4Ph27BOz9z1oWv2JM8Tax
Ia3yhml7CDIW9wCt6BztUzXHXqFnnCAKnw/mj8qVw2Gp2y9PTcf/KFGiQcJtu3CsYTGK1nsWWx46
QJEBwavE6c48WhSm3FzG8kwrvs1ieKub4reY8edBqmiNvofI+JlSvGurOCEcYtg0gioGyRa0Ixtq
3WR0rG8Jh479Twv0bv1XI7BOPCeVfmdURIJu8N3CjOpGi4bKfjUa+M3aZLqTnuMrC28z4KMeimEM
5mmqfAgPshryrOMarYkp0zHJSc0LukF3SE4f3+tua5m65UfRUsWbF8x5pGSyk/bzryE91YfH0/1e
Okrg8au443Qs7i9LeweG1exAOnGKm1N6EUAkeePAbXD+Cgd4t/uNst3SBs2PQWYrrogiIMb8cazY
U4S8rWYZeyWbyd7+xX/2suCcIO6SsJUmKyKj3x62ecjj0miv1lh9DQaHMXPxP2JHU26a9rkxzIX6
MhAVUzJJL6p8q8CKTK3jJfbcpKrqIRKG0ONNdK/5aj23NnTkxHVFiEazB0Y1/3bUzYC5KmfTWMHP
t5G0rGUOO6t/rQGpuHTLC3GLYzCgXYm8YjxkxKFVZnM18z5ETZ2GbWVeR34ecDcvyidTEojUHbei
e9SttCCyfDti+B1ok9kOXtce+a2uGqn76oA3oMi5JtZO1Mm8138ZwwMzq/86tXZkrVDQQ5JQaNQs
wp2TXUm1+d1SNC2qy5drVySWluyMczfw9bhoVPfW425eL6nN9wAB0kQEjDoRrfEErnfGxCCtrJmv
96TvGoD9F9Yx9TaP1O4Oo7COellfe5V0dnUpgQrtx+Lu7B+7wz2AZhnqD05pf220mFiHIUzn9bOo
VCPMXHc5Acr952hKT3EAFowdUYihbq9wAUHW2R9Fn43XZRi1wHLYo9SK6LOxbk/6fbKtPHt7SaVx
ofNJD+ymO8wmaYlV78yJatRdMCjgJNpALAdw0BRq8/TeDV48O51vUg7T5PMFeeProBYM0W2n+gou
/UBxBtfvWotmBJeLrAY29zuczkR2XxcAKgbOo2HicMqUq8ogS9DvHKWGYgHQy9knSXALZGcehDMP
Pv/+YQdzOuDVbP1FpQKkN5e3yRtY/3rTqcKJElDfVPIvBpSPauBEKB3zcfW6gqrfzU7I9eB4mseL
XLaDY8ycWpse7Xp3ywnk8CvPCkrV9BdU1u1QTYe9zJJeGgfScd7dxg2kVK/lPN2zqX2s63mgah3k
jckfB6eKK8ereZJJxaeaS9eMsBLTq9sUb7q+xSU7hsVw6U8e8rOMd9nXKg0Z6DasgeYsTuTBXB1y
5upSmmdUa7Fb8jkyO26+PthfuTI99YP2r0izd1pEGAs0irDb/JP5Pkxb61noU8S98bGtLE/gx/5C
1WfAjG6Fy7peZ2V7mxkY60F59sxmOg46fMW+zcdZzbjwhts6loSQU9iqk/u/0zo/GhCZ6xOpP++z
0bCWl2kybSsv5UQiubpEVNk9j+WSXxxkBkTTsKmoeUbbsMPFm3uyxY1DYEydjzdlz1oKiLnZ7XsU
vd50VljxZRIu9J9bq0fK1j+MztRYGwsDu2Z77Bbjr2bL5VyDpvrOuFHxnT8Wc33OMu0Beuy6De1/
RbEA1Km3Dd8PJIT4MWjdDXU1+4eO4zy0uxpJxX10NieGOKP5qP3axjTpyvG5kSN52Kr7S5Y6ke/2
H3mPf9/zb0dRvHhjZrDmjBLZffzOpJkzA3EhM+SMoS3tl3ZWgnHvnzNGJTBm8yCt8nselOlo4QzH
8zqMPpUj90mmr8BasquDWyHcK3GsDdC2bB6tg4UxrNDGk2FPt9J2X/Y0m44lJRq+0/F10hrE/rF/
dNb6l7HPDqXXOD4UAI/W/mxu+ts+lcm8dFdtxdulEf7hy8F5q4u+DtZ2fp3tsr7N+vyimjl5A6Z8
UTicQZx29x52DzljXGZ8k/swDCepD+RkL2uiDdBBnkiJ2oas7Z0x+X/aLqkx341lXl1GdEEO0mT0
eUgOwlGqNEfofWZHdW2EKKsjzNmJueRow+ZoTT8n6bx27s54WUd91z7M1vJROtbfwqj+4ut+UKXZ
nlsDG+dUk0/dinieuiBHVx/hAAJjkNh4S8IfvUFnLVPXG9v7w2za30ZpwtBUh2aUvG+meqbM3PT3
dYygxx47pLGcIpisOxmo9hDa8EdSbaI13+N9tD+m3vhxySBzFu+8N0vSqXf/IUH6y1bcONkJ+dpG
PSmzGtyqpl7OzvrHnpCxRjUYuMRhT6WSLHV9c6smhB2jTzxDGmR1ZeQtzlFRoVsNa/ThlNirrCQr
xdHOVM0fJtIn7o8H8fOvq5EnRT+c+8IZA8/JbjPUj19CUDSmnvQ6K0iFiqFQ4P7c7MUVDXCr82pX
U+Jk+4lgAPB26PmCdgPFHZLZsgJvdBgn9AMHyMW1+kPfrnHZEuLVqdRibav3VXRusu+cAZqkODmL
qryOZ9NKUiWTPj6zY2Xf4TnPZorZTlzjQdeUZ7R8jOtKZFALoWt9uDZLTMFk6E2bPyh8dFVbnB1G
DERQj+m0Adymz8S4JEvrAjHviWnajKXTrdnGU1E5V42AjLlOeaS3pGInEIMJ/rEGhaPdco1Q4NW4
VJOL8fbOqhWcGmNzkJtTxG7WJoZHUvs2yOu4ga9L5bfWJvu+vwXCICysny68v4kA3/TSJlbo7FWq
De6/9J1UjSVbRlo1J6Hov+aeJqQTXdV6+tY4H7dm/GxsLvWGP1BG99qDvOFyiut04OC1rrJfT/a6
n6dejzzXu416GemsKktTJ3VlH2aaEZeKYP9xvunjeJw09aqrxSFrmtAwlXgs9XO9ZRqVBGYo1/oy
z7UWDnV7aDbn0PXlUWZTeL+Z1WU68PQFe1bRHbBFLe60ium7UOr8sKV6/1DW5Rb0a//smJKbBL2G
08DOZ1Df00qcfJeaxynjIS/1p7IbrjLbnkY1RQus/iyKMsZyynK/6aY/s0XIvGDyd0SoqIQfwESr
onleCyuxjenGqLBElVolDRqXCBGgdrE60ukWT4dHGIKU7/A20y5G14P9mFLki0Vzf+iLZXppiJUn
PLNMchtky62inIytdpyTtMvfyBYj70Y8QpJeBjOHMNnDee3PJEnFiuJE+ozPM6/Uj7kjq8ZrQnWz
fGkyXLZN3JV7GpB1eADsjbK9uTWjgF/x+Besg9qwHM/dl5ql9B5o6isKlrDG6KysMnD1tYKgASoE
oElJqOYAUF7XYouYRcn/R+wf2Snbk9UbV61a0pOqUBucYeAL3NqcWGip+KjmFG4o8wqOUvfFnMo2
JNmIcUB4KjCGJH2L27bqxaUt58Ogcp7BlVzlVP70w/qnV3YRUb/HT9CqBWvx9GhN3rM94zrPQeVz
e+O90p4by6OOj7etLtcTueC31m1fQXS1Uzfn78CVzYWjDuhNG2VAwVWwML/40+6wdSrK01ytP1ZW
nVFYWH7XubdViO/Mc4EfsvpcblvcDOIh272E2IqDNxaJABiD11pC8M5krfmNljWNtk454S78rHgw
wLz2o8CGWkkGyjx7NDIGNdcedX/dmxP0e+OntnV1kQDvlsXQrX0Xxh0IgPaguoqyi8HYAHJLXfnu
tEkGa8nc3/epfUJVeVQ8UBhHfUBWsDKa1bFpTdC4xsUdOJgA/VMi5MOSgd+eN4DGyrgVPeqMVvaB
JKXPL5X+AWHJ12zof/pZWm9m3bUMey4qk3Gt+Sglg5NdPzctPUgq2X7QBkfXkswXbrz1S7QQuZit
i3UW3vwp1MI9FEiMwtZogepsZlkTZPRp9rZzJu4DIWoi2B7GNiD6kGctqrLiVZ3brwHVP7CtWoZS
NT7SFhGRpWXBvmc36B8KWCrgh02hsWrPXaZCVFVae6Cn5ckdip0pXXnfzJbemxHtxTocHIUOHaur
o7VU9aBfVDvsGIyBVCxSNoZkoO43MCym3nyAd83HaT8ufM6hS5sTsvySchIScqcUmmmSPGepDjU5
INejVC9xZF2HoKOxYfcsI856BaB948Ifw25oi9Du6n8Vgthw5w2yIcQQTRkHQrHe7Ba2smvTL+K3
m9AE5Ap0Tz7PHnKXwVIiKfqktkRS59tnS1WSkWcXfC8XkwnGX5rffEOFoCi/y64+qEN23Lriw2vZ
uArdAxlMDS7Yaj8P+vJrFR4iZFHGm+5BQZlxsw816JP+01E5ck3rSfvZ2uVPqVWBAJGwyp7AbL15
wEL0XlbVZcq3S14Zkb5DMmQop0mc7XyHYoyg25RgcvJY5PhxivG/vCyvFhTTSbi8rWrxz+uNxKIg
VDW7D00nWTUrKs9vNv08YvsnBPSKbiLurSoy9upADvI3pV8MNyWNbjlNM4imKJigj64tq+/c6r4J
/U9weT7LvnvR9OVcgscNevU2LsjSJi/yUnHPwigfszp7KbOi9hu9T+w6P4l224DBaW3RstetQJky
y7em438EFJ8FLsl3m62rsARV0KjFyemH92Lkyvass1lAzchhfqm1xaUpStnCQRt/EZKzhBQKQdkp
ce7WWP+ISf0C7uvP/cIhsTgWIkveI8fGBeHl/0y3IWQqL8OszYDPZqODGxbTrc5rgGitOpt710UV
cxphEkUR6I377IoqKaH9Ky2Llkldj62Sv8xdl3DFB4aC5bF1r0JP+Q2bh2bcQ23bH9aiD+irAtCs
SYXTO2xPrn6avfpx2se/LTsXkms1mNTy19rnL5MEQL+lBTORdMtynKbxmLmRzOYicA0vbqZd8i80
4byALsm80X1L33+cEQjC/hT2YIV1Shqku78qzvbrjXBm65gdVSpnbBoG/Xbdh8A1gcKFnn17nZhJ
oKJkZ0UXHeRNBs+qNF7iqdOnYk3J4FWHtrNu4zBn33Pbg5OnR08xXz0iMEIhiu4A13lJR4SIo54+
W+pCWIV7zKhNQcdLuJ8yqp8trTWr5ISzJDIAZI8nUYM6KJlY/SzvfhcIinhPlWvpLO/9ToQcszdd
ZNML3XcPhrlFszTXy1rrkPGONkeLZ5+7SoSzbv2VJRLhUj1zXdGVM11W8YHOHBDO3BvwN+UyuOuX
mm+0H+svlBRrSbpp79bmPe72jvSlPoFicU2Sga1aVehlWbzatON5TWIPShdY2RbPnWXDibTPVro8
6IrYQnJR8CygAMiM8ZGaQY+uWVxwW5WAQF2o9WKW8DTcblkwCB3dedrZvuKZ5aF1zU+dsJqkBEED
EHrixY+6VFzFXN6WTUxBZrbOJ/8pU473gMn4HmWyRs3Gk6pWNu0Lmv1StSwAck/bqAE+mTSNwcET
me809KJZTSxW5dbc0+91Rb5z+3U+kvHYHveHeRz+mE36OKnKp4lyxLf38msX7S0rpsepTB+2xaN1
bOHi45T/19Xyq5VWjK7scUemcthmGrXvQcfsxXPdDEG9agd6bGN6t/3evsMFO+0+zv7T59ozIY3X
jCZm8n9CS646k/f2TBhAaK7g483i8TpDi2n88ByV4nM0xS+xnF6EBtJ53wHFusnswi67t3zpR90c
v+nKPpGVf1zr6W+5i1Pdqf/W9P6mbhYR32zcpveQ9USWGuxB+S5Uzp6Wv9qnAVffAbzJQP/jJigs
/2NleezH9FJ0Wbh56g/5U3UAEulPWXsUeXvOq/xxc2nncozlA8xyhiRG1jzDBmui/msrKjsWjME4
kJyXUtGk5saXZk4cqj0IU1r+LN7yXLstK+dKsauDpa9c6K8yAt1If+dx+bDH4Z2d8lxbZTjkE9Ca
dcyIJbHl9KrXdtC528lDhkM2c5n0W4seyH4ZGh41Q57UNLstNUuHW50sm60mTbc32y1Co5zvw5/x
vuYwLc4EQWGGVbUkPGNlQMj2dbK8V47ICHb2OJTiSsfTz3CnIscSn2Ep5qPQhhcEgM+GOx4zURxS
YwvtZr5kexlqU/OdGdbJSFn6HDvG4XEpacXzxunczVqyzCxlymwdnYJpNx1M8Mg8EuYAjdFsXTCS
CUwq53+qSQGH0v8I3bnsWhPqyvqEGvHgrtAFg7yMrRZ3tnZATouaQcCAphfX1N4K1zrvJkJNKi1A
SIW9B6vcHvqpjmWuXrwaEI5nt67G64yoFaHDaZ2MZ8dbQ6ezXrIxh0JepV+pTjJMxbmfmyill0OI
+cJ+Erik7yxi5KmAKYG/XYW6+jtM1TpJ9pqSGq8WvSnlXIIgCZUmMbm/ZKkeqhOIrWwUL3By5Qz1
GnYrnYd0xhnopmvKNM0tj9WufxgnkwmV06EfvFAxOcyLrQ5llRJ+CyTRIXXB6xE7YnibnA0ChJet
xy9Qb/VZbtmjsjO94DmSIdcwkEB5knOdEOZ1Yc9F82ofVrs4k51MmFsKkjXzNNd/ZToyp65nuaOx
pE34nlMVbdsUaCUA8x0OHFlwgddPtbW8oce4sNEdZwwglGqcBzGPQbvXD8asXFOnuNTLfjS9cvSH
bP5Xm+C8TX3hSzx6UrlYEz1qM7iyM3A6pIV2UQD+uoISPnd/pG0682taZSbZUpdmpi+yRIUxq1ZM
aQlDtJu+ZkU5E7JuPmlqfRTKyAC4tzdlXRO9VP5DrfoNisuqTRiKKBHGVaM3XoSeI9LXoKNViFoQ
RC6LWFMGJQbcgSHZ9vXUmc7zbrX+Zug1jbB1YK9LAIt5QHjJU6ZYhd+YvKWK6I+rKy6bEM9UHt1m
gnPazYGM0G7KnD855dr4GqB9a2rsLuJdFcax4OdMhWS9t1zfpL90bPoDPwnfXTn/abQ23Mfya92n
Q6XmN5gJOoVTnK8StamVbPoMiioe1lkJ1Zw8bVe5VLqemIN5k1IPNjX91FEfVIoWVLv13nXbZdBl
3C9GnPVM20KZcNAyzK668yJR/2dD9jQrGj8CjWoUsch5/0NaYji15cVGhXsr1+VstdSQIkp5kBUd
NcUSw31x0RWHvmIudNk3rEG5WjU8Nc/aq1GUt8xCX0gNI4l1VC9WDKRsV84J4uOM9nQ6wPJocPIz
eGG+vUmbTYgaxGNZwAbPjvGnMQjXm/l/nEEM6L6e3gkFSNLRi0YDb16LnCFU8vZtN+2bsQxXd2fJ
FdoWTmpLYaJnJ7WnXyo393xrNozrqnJr7+nrYECwuEp/8Qa2Gr0jY6msHqxJafyR50IbczVo7fSR
zfRAB+LJyOtkMr0/g55HXq882LQgmwqMk0jZqT0cc+2lFhKbyGS8p/32btgO7XrzfJZ99po54pbm
w3mV5ecE7ukAaMLePaG8FYHsaTzVquGFWIIjAq+okj0MK5KjIjP/rY59UvXhqcq8+wN6cLgiQUAJ
DUlbdpXFoMLPfiZN2O8YhRBW+O6kvDWkChB88sgXlPnzcu/gFomzF/imN4U16L5NNaaM9bZnjKqi
LEerpnRFF6jsgkmmpGqQ7+Y/KtSMYMCJJ2wRbqvQ70817O4YcZ0lQ6UH0zaiv1br8zYs3Usu8lgv
WNRXez5m+/prokwJZ6f6j8eGqtZpemw3K9QcJQucZd+g+phFLJPnCSGYHoOJL+8bB1to7oRpLzhP
3HxQSEgpqXfpl8FX0HZEe7o/KHP32NUAdJ5xWkbj18boG9U2w5ittXFDmQILxK49kD94EiXKD0uh
JLUQVrKr5YIcFsh8cQsoWJLFwx4ak9eevrpNPJNb/OmWxqXcAQtX+KFy+oDT+p5M41eiN7sxbQST
Wco4h2K9QPVM0Tyof+5xfoU7PtK29L6PiB4aW+N0mwMmzGAlVYhhQ6NFsm5u+KeR4Q17ZOfaDbaf
1re8fpY7u5raawctz5EybaYaKrWIDVxLut2P8CzFo1FBGU1DftCXWQ/bhjLopo+RVb0TCmVGhV0d
sN7x81nWg2dnV2zdF2cpO0QJXP4odjdmQMgLWtHAezdaLyfLoElz6dZIbMWH6q7vq1L/p/f6DyYd
Ts72qTc5B3WyubJJPu/29FSN66E1rI8eRBgZQhatO1KqWok6SjmxlT5RkYVXYfJCb6Esd7GOxjS8
NVtKU2w+USm+LbduNgM0rnHq0Rju/X+ZG4MsJ8sYvv3TrVlGVjhirctFom7iqGhUSmTTM97UYF2N
c6vz3rWpHe+bTuhB/oZhCzXCF0UHGEG27K3qJx71wWrDQtFZC2s3izv0x8GcGVzlc/fGiYCFy6V9
2i/vLKLZ3iu+PLX9IQdKvywqmZSKrUw8deMctub4SXzPe+GWaYgeQiM8u8njfm6LuE/Fh5GVyZi1
VUQMqhvuDYjfPlvx0KZhP6DrEA7AqZ2yBKQTeUPpEztLh0JU/UEKedInzukZD4vBHP+dbmm06PWh
6MVBG6q/BgyRv7ulc90rBNBdWoQN43MiNCEfqrnIfRwOp8GwfteZ5lRkHgfqPWxgYuOl5412F6xR
tVWcPGUoz8rOYNjbhPBms6DvalNv7kA8rDo2b+iariPHvg/7/zCty9vuUhFsYABjwYFRM5yXFWdE
Lr0JymSDP2/k4yh32ujFtdnqJpgMkm3FfpPId4KMbo0gsw3g/fGVNm/+U/d1nzSLSpVhhjOAYbJp
+4wISQGDquVHWurAHtrwbVhFZDf3UOA+RNPjW4tYQD8JsQTmGhB6gAVTQ+/B81b3vruMzz+rrOxc
eeXJGhELtgWWLWg9tIKb97qNGD9sFyTEzumxV8dIdxGGtKb+o4j2xdb7F20a1oi0pJNRQZ3q41CG
1pK7GHLQek+5ePLQ4NMK+0l43BTYTDhFVX9xsjzP9WZdUQEG3kKPGOvgC8YrMGRTXQLXhS1mmQia
PW/iDSI1zKysYCsFSfSMemNIK/c/sLaGr6LJuhFU+WwgPJ0Y6NIBjkhd4C9Ke3vbtOrDseSpQVov
2vWEXjlQtz7JtEml8Vt7kJMVVYUd0o4zxw4yd5k2SS6XcBLe27rUw8nRlvdaVN+VXP4rPCR1xuKd
iL5bYGW0A56rd1YvOlrk0RvAEVF4+gJ7vFfrKH+Hp6Kdo0ZMB1FYp9rUe4QU88M26Ggk7MhoFcnw
o46hbJwydGRrsgUVD2Kr41Zzz5YqE3qXf6tOG8modPiEqlYPTVDzsHBzRAhCbRPS1Itgd8kXMg3t
XaTaScuWc6GVIaQdIlwFb5sU5f48jPvTuqYGnc7uOdtocilUmV5kvUAob2YXj5t9MxkxrZ0W4GHM
SmhxbqdZMDPmtnrpzAk1B/3rBarowqQrXRYvRa996G0d1Ytzql376hAIIRVTR5q2vyijkvq8OdBd
zB4nUBY7YJAFqWdY9pD482Be1Y7fpx/MKUAyUPmTol7cHlLALtBieZ03RPqabmHjQquPruYvRslK
s4OyEKTCv26D5UhkoeODU3HAlk4nDyUlbFjlRvD+falDw51+6JWJ69IMcSaRYLiF1Ov9V5TynDpV
EWwD691KG0iXLW3QlMPzZlRMN4Z26Erjn+2kRG2o6hbmi9cEC13dfpuVFtqqVAm5HJpwnLT5ljsG
3Hfj0tCM+HopQAwcIDCdSbMcli/RtX/A9he+b3vy/8fZeSw3rmRb9IsyAomEndKTorwpqSaIsvDe
4+vfQr2JRDHEuD3qjqhugQQTiZPn7L02qT+PVkUwkmkxWWws8083h5vjqIvWqWPTtmkIYS4c7TVo
xqeMkwoIpN94m7aObiGSC44ixIgfxb+8Jl/ZUbtVqtoA4iMcrAUF6uXdjy5qrmrXp1vvR+mTJ6f7
mKG5JuTGas1jlVn6U6zFRz3Rbp2Mjl5Ek+6KX0dfcfd3U4iYfkiwJPiKTzZa/nE0xUuT+fd4Xa9t
Xs00eY+srnClNGDP2FNvht77ORj9I8ikq6jjidFLN1mgZufQk79xv9bYYdOVjJ3qgJxzNTrxESdT
yABZvVAWPcvauR1CEgpGeqbQKmnlp+SA6XGwstFb0RHztCdpMkgFIMxByfDA5yf8Dpxr9xHWvnXa
1I/KaBF3GeEum8RB1ICxBlTwkT48OHrzIxstSNg4QxgTFWZzN/UhAM+Qc1dgx8mysXJ4riWHIGgK
K+nyZiPV+kGDLdPVWOdb/TX1S/pDXRovZC5jRgqUW7FX7uQY33qMpvZNWybsNphKST4+anW0i3md
wejwFyJPt5kqvgMP/wOdTB7iMXKWrj6UmwSRO42tfhu32Y5xyfc21faxmzyQJx19y8NyRN8X0prz
3xrIRbjsdgyVOrp/Yj3Y7jKkOuHRftWF8dYGiCMDO/IXky/fSL7ioyTlES0ZRZH0NlmbrroyWo8y
2I21sWv18akzSyjHsxMaGMTWqdLnxmj+cET+1oCBSxrzqU+6dVb2zQK43BUCxL1lIWdh6hLVlVop
v3wysZQhB2TFFIICOFC5ti5t6842egM6X/DgNFbFKB0XBcXsUYUoNJvWvSlCJvN+98vpSv5fzK4w
si2GKDTW+BGZu3MgWLVN9WIlklllbrL1tQylUnLW3cR/8VX6N5L5AxZI0kni4oG+7FZ5xd4tw5sh
xATby3jTNYhxrCn7Vifw141CcVgc++/4S6JFyepi5Oaj8eP8kGHniseQ/1FFbgPCnMwfrwIPhd+A
Ccdorvm3Y+rIZT1EjCvKZVuE+Jy8exg1C2cKr0onoL0YFnu7yDG7ut4jrKJuWUr9LbSEtUFoq694
Fy3NBNuJE3DQr6Ni2Vv8u9v8lJEN2EC522bKcbqGNyJkbwLy8cvCGINgtPhh2+ZKRKo5YMc3kEB1
V3i3+iW47dcactnSInM8SJnZBJxSR9d/cwvaurm0FlmO3N9uefsmNM6Ra49a+I2XEq7sbBPazjLS
rQdQK0ibc4QUkaveDD/4adUt2tNMGVvdruVRJjH4HcD3S7pG1rpX1T1G9ng1UPZuKhQBjADlvnO9
p8Tsjw5wlDLFT2JG6ZJM0yuv9vjpsCcPVbEKqvIuT4LvZZJHi2DkyNinJUn23EOtaF+TenLXEUMi
nb+7qNP8W5k6TAktY8Ug79p16I4TWLYP4+xHo4iqZ85CYtdf02ufjMF6JLRm7RXWRGmR3Atf3lkt
CS8eMdJS23p4mVlp0cLMMNnFuAbQUJYG5lpbITHuto1KVrmhJtQE3ksx+JihacDbekm+cHyMG7Ub
zH5lVGhNa3vVUSjVoY/KOPsrDLYBGfi72rDugs7suOsj72K1quziwADhFeFCtWAZ8PsiIREyQIHS
H6ysJ4lQFW9NbWzBfHGfwQA3jbrVbbmVZZeuB3bQ3CwPmPs30qJxqaa7GhdCodTNQEQO2Xc3HHs2
hTD/BlXX8nDGG/ort1Wg8Zds5vbjfYTAz/CqH6Uy1lqv3xb+tGony16xNm7NED3RkFxPFsdnILJ7
dq9b3KzHqSm1IwdUtQ0cjVj7AhXZ8B3Y3FUVa/et5AmILfvK49CV2sE3PsULptLj4HD+FYNDDaNG
ztSIZ/J82MvMuzUxbGKlasQVAILuGOTeld4hd/ASVH6JolHFe2yt02K/QlxRMlxHvzQO6qUSQYs+
HdMQI6fbivfi0s7zBzArBBHWqkUM6FDvcPS+6XtKqFQfQNKF+t/Jaw8EgVkruzPXMfA9hAM+tXiD
XLak0PZ7ePtkDoFSqxYoWDfWIP/2XbeKG3n0h+h6GJ0XsB1sIA22lyGEWMrOnqKcCqolAoAfTmnt
dYZIxCZtwTDcqMmi4StWbZY/NwVEXl+ipUkOIwPmBc/Aekz0cctzNtIp4LA14kI4qHJ8Q7a/Gojt
Nj39QYQ2TZYGtBruwAedkgnpUKbtEMvmC7uerln9IW6UINoUQGNpq+B6D0E7LIzEXJrucHCd4rZB
HNvE2tEKtb/Czv/YRfHHUs1fNmV/q7vd3kwbxn6coisTDAM1hc6ou/iJPOzepJvOhPGYDANO7p8C
wmSdi3UgBHMIHo002Pm4kzgjXxkipXIL5phWYzmFzQo+wTE2ixsrYOIcuT/a2NkNfagWfkuNh1ji
iYPYLaO4Rc/4DXhmeKR0uJtC9dNlxLPIgh61mMg49GiMIpqGkQmZTUwHUV+32naqGN1Y/pNQ8Y/G
Fc56qvJvSUwfS6VvyINuprw66qW2JmmPDZ9F0bbuz6og5gDMBJ60LEM4WGKyqOB813uqB9pg6Y5e
23XnMZrM24DgR8e5ATYqZin3NUrfZdaFP70O8WNRo5mND4gLIFBMj4SqroElHEUBR9/Qn70iO6I8
CajI0cq6rO1ioDVaGkwPNVqptLkwnQxokacjw4NjBEyUBmaxHTTjkPX5Q85znxbVbVv2eI7jeysr
1509MBqr5jFqiHlp2mSD8UzHa1yAB3kwExYn9JGbzsiPfYiHz0VQleg/YmegQRa/ici/1jvhcNao
vxuMhcY0ZsaLAiuuN2bWPDqDeA3xYS1inzF0YjOy8pv+e5s0v/p8fDBCcR04wxZs0zqI/VUeK9Tj
2FoXcSP+aDXCJRb8C+yXYjmhrS9D7g8KXwOVkeITYw8mJ3gcmbuODDUH/5U0k2OR05sMde3Gl+GV
23rTtrXZm9sK5ZrdF2giNYWgulZvWcTukKYxsmYCVfUxi2a0AyPDOurvpzbqDpDI0oMT6a9uJp/L
BktDq/aNZlyPClk1fH5au6Hx3c+wig8lglJvrNcO6ckMER8qjsU3nOWstdNbPwKsIheoSZ+JUC6p
anMWlwty3bRObPymWQecfrJsz3Y45iuQneyeeVeOl9Ba8jNbC7AwwWowlgm2ME4BfpXtjr3VJf6h
bkz1QkCioxYW/mYPUSRenWtsTlSbDb6aA6UALcUiD7WdLWM58XyOKMWMRIt+q8AUz1Fmzm2iTrr+
BXyDPsPQTykDgJYZA+oOd0TO//6Oa1D6eJ8Ru8YHrwyGWRqlspdK1zh4aUOmPKTkdYpFqUd/+rOR
2t3YV8Z1F2jtozGINFrWRdjbzIx8WqzR3E3oVF/ukYyldDoqM35pEld7cgDouQyqaxp1/JVfhag8
tW3l4PUXUFzyDKiBQQ9oEoZD8MtPMZmVKbqeHSE5VISVvrZ94OxcNw04yoYNJ3tTRPGwTBMAmUhp
ork9BYEFaVCW7owOw100hmkGAMWc7B+WyalvERSVottacEL+mp1xhmVBhoTlApnC66K7J3gytucB
B3WX7QHa4OWxcLC4kWLWFllrPbR/CBzLT19f8syqJM+BxU/UlEW394Q15QWOZcYGIUUMbZK19Mbw
SQceuxxEa22+vtS5H+LdpcwTfoWLQbts0ITva+nEySqw8mHETxVgtWnSss6XEOaS7AI3Y/78J8tZ
hwsNn1QjI1k7/X6JV9WjlcXhwWvTaFsULgOtIOZo26HKjeNG50SbqOcmEZcSOs7dWZsUUIcYLRK8
zRNUmUcaSmfhbD84ftq/gURB/ZrzLjf0Sb//+s6e2cR0IsqIrrWgkpqncdqtwYtTmNRyMVxMZjkR
0GGieQ29vLBA5dkr2TxKEvKJRd7Ux90hb3S6OH4SHfIqRgxspLbDoU0TLzkDv730B45vGR0oOE1q
2kbCh2KACqd4xF/o3nBIbfu1zgTgjgrNKi8ssDN3XOkEQ83UNEZy7snWJYM4t522dPcZhc0ad5+i
AVVlP1052hfoL/9u6cm6IqHHAL9tGdx38xQ74/cGigJn2OtlavxVQshDlTXhQ0E71l9mmhN+N4oU
Qmbs9QdZxPKprvwaIbXZRTahTqP/GGo5srjIIuYt6iBMINovjSu79vpgPcWl/YwmpkPekYRtdyHr
88yjqAi61DmiEqrAf3z8GdEOyzJF4rjvvBYJeY4fKmPk1cXlWo0oEZZNUw7Z7utVeu7nsWigkasg
LUlt/vGiKFxDpDhU3K7uiY1P1vyN0Aqq9SJJxcPX1zpDqoW+aPGqxTUIeP6UZFmF2QiHKUr3IkCw
uXOdmEYtAYwhWkZTw/BIAUMvxRlUeVsg40cHWWKVYvodh/GFPejc3SayyDZ491vKsE8eGk8ruC05
xz4aAH2+qWIrd+8CuAPm3qyarJpdbOHr1zfgzKtkjnElHQQBCQv05BeO2rSuMjkwRWlAq4yNhTwt
yhMCHerxyDacAs3tL0GKz2y21NRUDrYxT/D0+d/f1Q4jaQOZTCOxl5aeGnR7BokVeMTT6MT+oxNX
AlpQjhh9Ww5q7Fdff+Uzt9lAYeMCapS6pp9u9YNXt6kAhrQv+fbPiH/6dUHvedGJZi5IcBB/fb0z
3/b99cx5r3z3bQlNy1PGtt4+UHwqemZO/3eQdQiRPwjL227yzG+oRQF5GJQXl9JWz61wY47gVHxn
0NDuTF98d3nPByNXCQH4uJaYaXRmjRjqGOgAAl0FHueB3EZkSF0b7gaVtpwihnb79S04+yF0V6Ng
gTpK7+NkmVUSEhS31z80Sd62z7wzymsx6bRp894JsVw4adkg/iM6aqn3jvujyCTydSETyuyvP8uZ
V5MBNVMnyo5EHJ60j/cDWEbsd1ml9okZVockRZ1Er3fQo//+NHMdl1qCakIDfv/xOonUAzS6mrOn
RBqWIm3TnZkFYhH2UGH0sNAu3OMz2yavGWWTlUR5Bn774/VaKlPpBK6xzwC+OfTD3eF3Dr2RkYBT
C3lhUZ97iHitUQ1SMc0A249XKycYEyLy7L0xBkxBdK1wx6UfedVvjZ4snotobkJ+/cudXUXvLuqe
rKKC3VkbYWIdHFRs/qvTkO+2MfMphxmEMFcisdAxMomh1R+wbrbppgn1KV+MRdZOF273vwPOyZud
0J859QeSLtneJ7s17atORnQg9lVaJeiWUGckaZOtpSXAiphpCIfBEjjK7XBvG02MdJHDatJIJG5V
GDyQOT5ceF2fWwImFq35baajBDpZAtU4RZrjOTBJLPSn9NFoB/QsikXWYkm+9GvMf+30BgCdBW8P
31FTp5B36BNAtbQKkLBQ+QsC4p+jPmr0BlB84/QAoynzfOHK1FzIwjYemog5A2pzeAlM9usLH+df
stunj0PmFHM1uPfwRT+uyMylEmndQO6rgRqTYVbNVBoYT1ZOiOptk4cOr8E32GI8f1kRiTfRJ/Ym
COhI8QGdfqnbgHZ8kMUjzn1EdTs9I5hhAfuSJAj+BEy3tjNBnsG2uEPp0r3WuamrZaIxzFTYxK96
Ryu/SW0wvGs/9fr6EMraJO8qbe+cdvSmtaNHuN38iHn/snUUxtxaM0kM6WX74Agd1QbWyBQHTJM4
T6FtT9lSlhAE6ez1+iE08/p1KnL9KXGnnHZTQHb2yDFs9lt5XnKlOlnOOu62a9jaCcrCUa3HFDSD
UoLmLDNFZmd9lGxKdEWvSQjWl/gRu0Kijo/eXcauUb04Nr6CXRqFw7CHmYZzHv4KRgLlC5poVeY/
1GaPsFev05ltaRjZn1rSgVlqdEZ/V4ga9XUIPJAf3+hguIxGzS23obau7QqsgqZMJFRyHCt4W7gA
bziWhL/1HlD+iqe2+23mbkFWQDxei8xBTVizs1U7RbvrsbEF2oKhgv66cLrWKLZRa7tHawpQqQ9D
NWy+3nPOvS0sgEo2rCapm6cJy1ajjVHrjv4hqWL1VBQt0q05/d24sJ/OW9fp6rUsLkLZi5v+tNLW
gHJoDVAQBLvmCCTbH1G1Shsv3EC39HfX1rYBjom+4dff70zsJq9AR+dQyOGXR/lkI7fsqONEWHp7
YHPld5HmMcgh4NlPyIXcAant7D3sYSZRntSmRjfXs7MO3N2AfaUaW2xGzHm+W3Esb4u4Cb+FfWl8
c2RBH9PS0n7ZB2h2V54ZNoTEyigEiYHqz/wp+gydp1WQcO8nrfjvuE++FiucolYpU558LXoTwdhF
pI5QrtPUnlBcGwLLoUlHBxNB3T2YsRPcfX0zz7wUIX/rcgaOO3Cu5/35XanFI5UWtla1+0n6akMb
SX/AW5zdesp84IV9Ka/wzNqcc3Wo7ShnSDyYP867y5HlAXcNMOC+dRvEt1pTieux6cFff/21zl5H
kqxCl0KS6HFSyaRta/goYPharp5hcaywBibDeOHmzb/IyRPgOjS1iKmyTKJqTl7uKSa0Fj5Qu++l
hiHZUBYMnOlVc0ReL5K8CWmQOzEmg5yeeW6bY3PhDfLp7alr/Aaob02NHAlLO/kAYeGxFZdwq6ui
RUxTe/QgqsmyvvUMex++vqWfVsq/a1kGtRM9H/kvUOTdT1c2uQqI0CRCj98LqaVrigRlPV2IZd9a
9XhbRsAKvr7mpxusdKVbHOepDzUkGfPP/O6aqCc8b3ILb9cUvvXDi03GbmY30oNp0PE53Vjt/aSu
GHTopXdVkQt7qWn86Q7zCeYTPY8jmcKfHkqr7wEUlmG4z3lfPCFwg05GL/iGdOxx9/WX/bSfcqm5
/wQXfQ7zPN1Pqy6sA7tIxT7SqmLnjoFYgWeOFpMIh61p4rX0VR//1/pL6YbkuacosrnV9smDUkRa
5zYi9w9pL/N9MIhfIQk/z34hjAvb9ufqk0vN+xptPI1WgXlyKc+qSOG2Knefw29HRYt6Euo32rOy
0G8t9AwLCNgu+jd0BZXXdzsgYHLjorfZQCiSS879l0Izzvy6c6qdRVQhTTlLnWxHfVD7hTLcYO/r
Kn5AcWevBO7hV4va6cKjOn+7D3sFd5cO3hyAOR9A9JNLBXE9gOId4r1ZMBNZTizjRR9lUEiAQEEU
7jFBTjAV6sYpLyysz61Nrip5VWo0TZh/2PNtePcYKTUwvzF9dw8VLsKnVpfrObZ6lRmEixpZgzfY
wmKYlFGAU1PWDDfNchVx2NyaQCLvcy32NnqLS/XrFX/m9hPzxSebHy4yVk7uSd6AF7eVQQURCTKu
gmgSvyJaaSs/Kf98fal/9/fk/jucoC0GP9RECCw+3gPhOZVI5omxcPzphq0mj5cps2E522SQrpnl
CNRzGpwXPQzc756nw3ZzJ/K1F83gQquJw4yDfSd6xBHolJ0F4gV60VagTfFm0jQ/fJFxoJ61UIw/
8eMRtx52TD17e5bqsb4TsaBj0v70aNoj32c8kf/XiozfmZcd+xVzAYZcJ78zSYBlJuKaJOl2eEXZ
jxawGkGBgGDblgHBXXWdWduvb+y/gLKPN5YIadvUDZtfkYnAyUVDMqJMR1jJwREK7CK0SAeYUK4T
3WR5zGyZnAZOs+lH4bGmqirSlw6ouWsjLUz3xslC/zfW2+4e+CuedPTsw0skTdvbpHU/2UuvwkEG
kBSogB2E3+sqADca5LrCITzYCQxFzkFo+tuG1K4xh1uUSEQlpgZGaUWsUgfVHgUD+YoKpyUKTRdl
AeYRjeNDX4ExmvAVuvhZ9pxfQp+EarMLvwN2znZlnyM5wJqp3VgGMs8lJRJkPw/Y890IcSPdpJ1u
FSQueB4TbX2Qhw5+2lvZRpjQ4Jd3yZKFom6bWHkemFY/2Hq+iR1en+w4ReWbym+C8IT71FUTal0t
zjlNddGlivnzc8YLjFP/HFmikM/pH9c+QSBTM6YduZaocJBLRdN91yDMxVrrXNjlPxVeHKod9lQm
U3RCndP4xqSzUlVnU3aYCoO+v9Y582pooIT/117VfCGbvhwJ0RwEThPDQgNgjKX1Yt96Zv976gsr
XvM8BvsCIfBL4engeb5e6Z/H3FySF6XisMPAld3k422knx3ItqzCw+CkydooAntT1+r31GrYCWhL
Hr3C1m/CkByM1H1B7Ijsw5HIOl3M0D6nRl51MLF7EVcXPtq8UX58BmkLkqBmaNTVczn68ZP1ZU5S
jF/h5htNe924SuyqHqvZhM4I30XQvV64FfO86eSCuskPALOfKIRP7fDBCAbiybRwz0k2y7dj2XGg
T9ywy1ehyJ1sB4O0exWGqLbhoFnA6jIDFtEI4lXf6c7gIGf2ivBXAm9SXVgZn5egoc8vWPZ42uWE
Kn28GZb0JLi8GPmTb+TfOxl0DAion4b1hZvwuWCj7mffmwu2uaF0cmCTTJLaasTPRHJTtM8xT67H
vh/xtAPLwYjYLedR0Trrym9tb/ZgbRWKR4bCKxsx6GGownxpEVux7E2WhT9Tcpx0rC4UHuduh0tl
yXHL0kyemI+3g7lqXZYCeBTzw+SxhuNYr5QsJnXhRfC5wGEkxdKjlJgrKePkttcDjHHfIWBNyBBG
Zt8W41o5ufvsDrXMt/1UqTsrrlH/50WSqws/xpknAEcIfU3Dkf+OCx+/JfLvbKh829lPLS2HQ267
4nHQZDcs294qSjjexfevf/7PmyrVLNm9tK8JBHFOZ/4p4NTRMOMeAbhX7qNZOz9EBcq1NLnUafms
XFEGddI8BqdHiqjhZKUJ0epFbI/BoTST4KYNLR4ivSg3bo4OjEFActUyYP0WlK4HAob0stB0kg1u
EuutQraDXTWPn9MKQpucsw96DGtAmod2Exlhs0bNi+Qml/b4awIRurbgOZSb1kn8C8P8cz8SfRsa
nfMxxzqdL2D5S/W27bEo9/oE7k+LsmcTmv3vFqr3cRrC/lLu+ZlFaXCa4pWHLEkz/3Vg31W+tYXV
z0idDCNzOvmbvuzjAthn10QrPiJsg8Jp7dcc/RnBIrQP9ZevF8mZh89QJtnS89SO/3KilMgdOkb0
2tUeBxLkLitJ7kPN7S+M7M8sReYoTLuxZxk6xdjHxd9EMJd0M8n3aTlYuzArm4Pr6yYCINE+f/2F
1LlvNI9AUSjPEwTn5BtJJ4wDUhmM/dhJ4W1itvVpWwB4BlSUV7PYd5oA3tSF09UvoVP9GuCKA6i1
RfIviyDK0dTZpr9ubVi4eEozOK3EKCX3VEPSxL9QwbSDmTA+JoibHlIN4eJPnkMx3kosqt0ikp2b
Li0iYYGkxnGvL1OLlNiDS4roG1Bp4ygBohBimhfEvxllmnDQGQqIn7oIX7EGkmD19U05s64Ni2gg
ptLSoMtzssVSXYH+wOG/p2LNdwzfw6PuFj2qNiTlmijqC8/RmQMdPwF1CEPHWQ9yuh/05F5EWVXr
+2EALHObBI47HrsBUtBCFdb41iEOoQSoOZlEZKVVGFgTH45hEcnqpjLbhCydCfPkVuipm2w0HAyP
X9+SM+/G95/wdLThsgqA9xXw3hqOQ4bjZ2tfK18EPmsG9ZqNFHp0/4fHgMfcooHKnN4+fQPRNU2d
tmAzbkAZ4UvMqletEOJQKFB9//nr8ZZxNCU59QCInZ+Sd/uKFjUDadiOt7dqfdjI0ntUcRW/DJWb
rpqqAWLe//dmn6KuZvzvkM5qOuyjH6+Z0APLmPwwlMeZc+ilH2O/KNzbJPLNCwv6zLb5/lL/NoF3
X6+oEAehIDT3ntfU2rovzKrn1REO38IZIAuMyB8wv6e1ZW0Uopj2Qs3yue9nmPM7lVktYgd5Knei
26N1UWxMe9NptV3HkeYQ11qMbN590cEYg17GtW2zAyzMFgPb1z/ume2UV7pJDCg5p5xpT250lbBm
NbBQe5Mz4y1aPriLciDLwi8vPcnnbjQSCjpiJquWWNqPv2mu655NLeXtI0ZHq5ThNZDUFkBh0rVL
1dMnm7ykIrNWMGH5H77lfCp0mL7SYD2pKYY4d51A4zRTEHW1NDtin21Ypo9jbWPd+PpaZ14anBZA
pVrzqYGC+ePXxNgw8bzHQDBjS2HznlzsZEk+TPYFzfPnJDEekvdXmm/4u5XrhrVXN2Fh7AuqcCCt
omyPmpel05I8DeixPtWpfzNgfP1DawdDeMLwA5mD7JtjQu2FosOGiLiR6eQSn0mplV9pkS9mIs34
R3rOJI6tQC2yYCczxzvMm+IOwWD/+vUd+1c+npywTJ7zuVlqM1w4HVWjkC2CABn5Pm9c3I99oLJ7
r6ygsol+pE06YlEa7yotCdIjBZB6SUTdB0em+NDO4xY43HJUSOGWSEpm96vfOAijjEzqV1FfT8dA
WTkUDXjR100uQbQ1hcfqSwutGF/buuiueHEl9bKysuKPr+wUhpkGDDO08P3mrUePJOdduiSRSKVL
O9YjdxlxcA6OObbaiKisiiUrUjPF3pFb9TUhXIW+L4qm+GtHsfnKuyjVQAR601NXO5FaUh3CzzRM
IhYRq3POXuOiwRnh2742PhdWJ7+TuRFhx+cM5TD/lkhtizln58LmLnUWyem956DEyY5YLEVR9XER
9U3pA8LJmcQJsJ8lZx10PbCkZveCtuRRIoK0r+4cEmIOrXSxcw51cC/9mozRsLAvvO3PbYY0HRDJ
cIbgEDdXH++WtIj0GgylSyqQmIYFVDYtSrb1SAIpfATcwFMEfDFsfaZpZXlhPHCmsqFoZejjkMzH
sfpkk7BkllaCqcHeAkt+DJos24VDc+/OCXdu3Uf7r1f9mctZctYVM4pksHY62bUNxPKcZry9pifd
X1tXzRvYGe/RSVp412MSXEqzPrPV05XX+WKOQXPn36j5/b3taIYFWIZx2bv+ksFrscdl4j1ZThxd
2JrOXYrNie4Mc1PGdSdbfaQ8oRfodfdxkQ83suhqUM6NvkVpqy68vs8UX6jWpMWKcdGVnHZAYCXY
aVtlySFuExgvsdv55WqKK5d8KNC3gMSH2L+dKFub/35lzlqz7NZm1I+C+ONaNUnxjbhoeuAU7EH7
dH2Ib3phD381s6C9G/YezuY8JUb4wivms9Jqlp++u/RJEW6UxmTKEG0PzdyX1NQ6fLpmtdVGzSDK
C4YhFRkcdIqra3MqioWtdePT18v33GdweEwQafJD43U4ec8FSVHIoGjItyJf5cB8Uq2zBHPwKCZ3
U06efS3+QWDMmDayCobnVGXG84UPcWb3mhfz/x8HEVadfAjAnRyErQwfHq7TlVaQgFukpdrEOVmC
U1L9lCyE786Y26sx7/2tW2fOqhpt8yoxVX8hYvzMqnfmkR9nad6ejI0/LghV6ZXyGyX2A2+nGw9K
8g+LbL2N45Jh+fUXP7Pq51BWhzEt80Umeh8v1Q5dV/tMRfYTlk7gATCmKc5X+TT8zfMef/vQ6xd6
QAzu+KMnrwoHSTAbM28BKU9b67Hpl7pSsAZVoR1wof5m4vESDM2KgJAnsgeuYjk8e8P44rv6PhO1
i4I22WcF0QZ55/wsfSSjE1yXDWxFkwyjOgcaPMkHdJfu1gC+i0IPoS8J9CAgMTxjn+1vaDh/LzKA
Zi0G+n39zyAJptJF3u6SA6cTheAD3ipMkOUGQaJhneW3rQIHSPjGXu/bq2TQH9w636q0PoxkhvA+
y98ajWTIIUzWhUwfEI5jIqzFDtMtBw0/qq4yPU8R9efWosyc+wDv0YJMof0wWfe1Nex6gvBIjEiD
7xPg1hUnhEOvd9UsMeTk71hrZFD+tqffWeHXJ6D3Cq6MtRhgIaGSP+aWuFHtI7KQrd4ROTsSfE8Y
aXJTY53MIEu2Womep9kDhYZETzQznPw/5K/8Kerm1mvUlSVcgBQmGd2K1D0935JK+duY6mnpk2Vc
ulgardw7iCw+uGkcPKdFcatmWIxsnzuSJXAGYeN1ixe3yWO4ve7Bxe4nyS6f6Ccs/CElR6XoV7ws
/3ROuQc5u3GsYD/VKOxGTXs0nfFBTM4jkvR1pRlLlzwYh7wMfawIj03u6iRYO4wgJQlhi8FInuvJ
evS68Zpbd1Nq4zUhI2vdSNYao9ZMqMeggvxppmAiI+NaZfB1KX3AVAf6k19rVyQlAetPX4UN6zbO
/qRJdpUxYJ8agGMSj35t4+ZKEjDzMKKzdNii2U74qPGvugHp0UZ3aQB6NZ+ulfJ+2Eb0LQYZzSTu
VTTeylHkgA/2Y2GRcKkFwc+Q6B3Z+zvNKRDKNdbvXmuvtED/UY3A17PU38X5dJfOcCzkPZBCxDcP
X+PCIF6vMfyX3oLK51TlvQXUrRLqhw2QnOruuhRAljtkY8vIEPkynI2BdEDWSTeTN/Kb3sqXuhMB
qeuG6/nFwkj1PieTEGkgADGD0IpYvKCLXFZj8jI3g6x++Nn43jo1QSEZ/k3dmzvgJziB7WWcmE8k
/15XQb40jPEhh3y7KAg2s0dio4Z2ieti29n6tRBhtQByviZzboPRgOCIZp86Kc9w9lpaGcB8d0N3
fZWCuhklGRBTsIvS+l4lhF237jWrBJRkuG0s/ZAmyWpysmv+xiNNKnNBOQJtorsRufoVJNOzFKhq
kmytuaS6BMNtSVq4hgCxRZeqDe3r0JbrMAv2YBMp0wFBtUBmWvETdVe2SP36Jiraa8kyWpi1uYyI
CjdFe+it4cZMJSNhtYYexLoQ3XfTDSAxJ6tG1XdjMi5tt1/3fbHrGcZMnf9aGdXT6JN1QKsBFKBN
LOZgIXx3eVBscYA6dV8zVQEcsbHp2YFcWRMC9Jzk4sYW2QuU0wcZTqCm3U3bKWyFiXnfC4M8To3I
MvPKjkzCdos/vctIvdSHx7gYrkKY1kD1oH1b27qcfw7LWQuPBMRGvyHI9xnO7F1T9NvIQ383QPyx
84eJLoiXF78Mgfse982bHElTKstdnk3fhBEQbxiRXFXk4GsarzNwrHvj2mW3cIbwxnerhEw/hHY2
KQQ62U2AMczHQPQMewksSBIp1pxpiHWq2tu+n95SK/05tNb1ULQ/mrw7BEbkkBfRBGytBjBQtXNC
E1qKs5Ymjuo43lUQ8bBmPxI6tCHO6qGyON8zkK6WvBEfMzu6bSr9WQ7dSlT+hlE6eAlwzprz1/cj
ki2I38gAx7URMc/t/3F2Xs2RIt0W/UVEYBL3SvmSbUnt9EJMT0t4l0Bifv1d9H2ZKlWoor/nnhEF
JGnO2Xvtml2qLu1bMyXYui7JVlLqq0gWuF048XU4cAvnNlBef3AhNxRSrZzS/9rhjE988wvv/rYp
22HlevpMkoniIEM7yp/m11oJUGh6jKPDehwS4sTGXHtNQEUmeSNX1txu7No4VoZgAjST/RR5RALF
nOCSxdMcQ2sUd4NLUjVk9FQOMDCatWFPR9Ddd7oBNxIj2E1uSCfgvR0sbya2I4UI6GvxXhjttnXJ
XQrj+KDs/MBbXOPIOzTzdHB4VuvKsR/1gpgNo5DV2s/Ho5max7irbqy4fcmE98OLaqIx6KHZkXOr
BgFYmJBfQligglBsBo4EySOuh4PAGdmE1RfLkDxm6FCpd3SgO5elPIADfuX1PmfgrYCAeodKMIQR
og9CO8Z9kq85JN+Uc/pqFqYZzLn7K4zVzGDW3z0tv1VG8WbPuQFUXW0nuDyoe4LBVj/GAW9BK7WV
nvb/ZrlV3JK2iZEeXA58u4OSwz2hSw9ZM90k3kzoeDMQY9rPJKmN8IxsO944en2T+s7KQFkRwtEG
pQX8awLDk0fVEUddAHbklzM2/+BqWZM1tKdZJwOEZHuHRaNvkCOK2Zo2bj9AE1Czvm0J9EJbsRsn
/7ZPi2+YvCHq5i81uXRilvlKA7d2IzKysQjVvcvF8C3E2y0TRbyqCxU4x2JH+UigmQ+7NeL0x3BS
D0RnL3dAUnXV3kb6u1Xnv4dS/2XV3aKgsVeN097ASAPdKvYdTDs2nxtjWDS3TX/fFUB5ZUtOVTrD
KepxZoMDeLR1sC8+xEYfBkJiEI2BfEmx3Yl/xpb1NZsAaTisQrUCHDJqe6T7m9HR9gCUiE6bQSZq
7RfTHQB5LtQWKHbK8fayHB/pHdkUMxuQUdq96aHPLsUbMixWtPJxEjS2ySHtGud9Vu3NNCwsm+wR
cPJBnxAt4Z/Ioq+tsh+8PMFr7wG5hC2WziVplRr5kF2/NUO5c0vxZCXT1mxJFRzm9cg3o3XWC9no
2coS8V1RQF7s2ofMCB8aEsfSUa10MPFZnn2Tjf1lhDsZCm+buhRg/f5hEmKDou8nVN+9vwSoE3CD
Z+fehUFlI1HPpLntZ5kEUKTfSev8nQ3qRRbTrUDfW/czBh8DQYwR3Vd5uHJbqKVDIrajGb64oDGK
jkTADEl0TsxpET4oqwWeoRGNPc98fCR8xhBWJPmtvs42iCSwlPXc/5mY9SsWqLvKdp7gyz+ETfFD
T7BVwEImdyLbZ1r81STYVu8HUnllBAJ5+E6vCf6q7X3tCUZzff+77CaYKeCfwgRD+yjDPnD68nnu
rQdUGD+Sxtz6iLTWsmd+1UpthwxjUZrAcAY0QBgwfWaaDn4LGKmgz84KXWTsETmEahkRe6YOWkUn
0KWHrwOtkoCPbA2IfotekoaS/hvbw7tnzoyCOH/y/W6JyYgFr3OArVKNQZx4b9Qx2DhU2ywyINzN
R28IDzBTbmKbdhO47H99Woqr0dcfiGsG8wgSYAJ83/FSOLiv8NK9k1v9MtTD3u3dVQnVe8oJdinA
NpBlrZ7pW91XNYasvvxWGtqxS1uCDJy7ZS8L6pFh68578uE3nx+lPtZhUPhSVcdXjq0dT+vpUcok
jqMeSx3e4FwoUG19bj82UASHqXFetbHBJ/H3F0Qe+qeZtZgJzo6JLTU2aOgu6jydsDRyWJD3k6Kj
5nezqkguK0mJv1KPuXBYRwSGS5iKDCVj2zm7ZqhnokOybFBdj0K4i2UjD7leiS3iH+J0oNngwupD
ahazdSSSgE+ji+MrBbaP50d+BDU9AyYCNZtzq6Nhxa6fSsc8eJ1HAiAu2nTapXlqjUcKjnpxRRvz
sZZIRRl5IL3bRe/rLrWD/9a7Ct0ipXdyDpWhQIgOrHJKz1ta/p3zJWW7dDNaTrITZZzuRsuLrhzR
/zgVT4/LS0XbQMJgoDhFPHF6/a4cl9JqIw4gJF1VEunjhy1Yart4bDtfJ0hMizktWnabgi+ILa9Z
1z4CWbA6pQNPzIradQWw5wcNIqfdWEXiU8I3E7Kq+05Jm8QlM8tWDG1MPMU0RPDYU9cj/yc2oJ6J
uR80DCJNP74Iq4kImbTsaBvbWZOsKow7xGaGBovXONRhuXOzHpx902F+Bjofg2saQ41g1qHNlUeS
NIE29u8WytB3JBOwHiqiL6wFKk9I1aySzthKMOhyrVLd/6Elc/VCAyElnm/58sjEUbl1pdxy6f3y
P6OxcCFfYCQ5fb4my/uQxMI9kEDZPrbAJp8TxHcFgD579gLcOt6hGA0CQeWI5LEt2uz751+y4Arn
bxgJEIoo+uGM5+Xf/zPC/CSujDgBgVjiP/c2odGLX0Zv1Nf01B+rPZSVFk01k8XSOzsbSTAiO3PK
Eiq3pVd9CQ2t7gLLzLMv81ImDFoxq0eDtMhrrawLHyxlHkFzEF/C4v44vb86hpzShZ126Dz9azyZ
GidVska2PQ/8/a8fpQEY28WIa1LVOp8Up4ledm9b7iE1C+8xB736rIFZ3n9+laWZcfbCjKVVj/MX
fh8T/ukNTU0vPEUH6TAZLonlI8tfXZfRXWI7xJEQ87nSOLYcM729Zni4MFSo2S4Wa5s+L+Xq0ytr
sUlHOzMtXO2A7QNi68cXuyzV7vMbvPBNUA70YWcgUKM6e1Z4N4qina1RcBlXn+pd0er2Wp8i9aQE
xsBdK6Rp/UDNa6UbnWh20tp5I2+f/4YLowbnw2KWM/kkzHOjjusSqNIrvkvbEnm3yWuptWuvzFNo
rD2a4b9fTnmozHLY4Okqn6/fs5qrQo2Ge1ATAmscpbFPXogvGwQ3qVU8R5I8mivXvHCL6IF0H9/h
cqfnWAbbkTFJNiwt0Ux8J85ubFElLs0Z39Dm86d5oUGH0FDQaOPj4DP0ziaZdCJggCwn59CPfq8F
4TBam7wpYjfgikSsdFXUFfsktAzqGpOP4MzpAVQTgkziMAV66gDgZDPxPzwCtIBsU4mjdh3rbHUd
OHUiCE+cQydSgNOKkKwiJ4lPtVlzZVBf2r0smkCBj5luEu6J04+nTHnYc2Y5B2qE1t7IQX7b83Tv
jJZ2ZzZavGLvPnM6mgzQ0hJ56TS5689fw4WZAzcYOlsTuhIyu7OZw0wtx49U7RxkXvxul1xqq4h/
DVYF8NJhO74FVApmK0ydh88vfGF7SkEGzwHkkcXUcvZF67zdKYXydxga+sb1LOu3yhgcotIANd9R
jJy2n1/wwp3ShrewVwgUpv55F8Mr29YOGxabSfTOvJ5UFL75E1WzgBOCenX1qhIQWbUQ44GrNcWV
+/3T9zybo1nt6L+aiwAIQePpyxYR0GMK+Q5qqjJ3ViCunWeKfOm0mimNKuLYOkCsgtjRmF2J7+xN
nWzhCNZARsRAMxobzWh7SJtx92wNprGNSw7bY63PP91cQyanjZJg2MY3n4s5aZ7y0U3JdiM5+1dG
IPi2H+s8C1qvxqlEyjQxKGn0Jy2R3BDLHanpcOnoiVgI9bulOezQlcYmiODMyA/arA2HOJws+Nyu
qLa5r4j8G92onkFeToX/YERxGLSOTfK0Q1Z8tvXysXgZYhznrVtD1SEotNrYysof9I4e9NqYqZEQ
9w4dN0hrSNOrLPNa+9adR+v3EC7V5LlKXNimYWSNq4j9yrFI82zV+0TXpiNcSIMD/CpJsuGRFGlt
k1Ywm6a0dh6zqHdW5KERRVaaxXFqyvJ73tfmLqk08QMoiL2lAguCWXXmnWw5owYlXb9uVZKVtK0a
zb5yRLgw2lHMou5nTlnEZmefGbxRb+pGZhVI8COISJoUYKfaL51nZF/RAgz/w8EIXRBaDd3l+Mcy
cjraCifs+tESzoGpO9nnocEwx1XzDJxK7jyyvx5xtRLSk2JjopAi1tR6r+m5LyzaC9eMViqyZ59l
7PQ3jBIlu+GHDsLZsvodJpazkaT1Br1JxJKq5+iAf6ikbgZ4uIik//dTGyV4rm0BHkObdTa7GhOB
NE6tu+wZjBsTrO/Wd2S7zaa+X6f91JPNDGk3LNrV5xPNpWmdIyncRhY2dpfnq2hGCpGDz7E4moBY
dvlgG5jjGLijRVhDbCPWJMXO+IGYQIGqbWhgwNT6+9nOZZNiURXU2YCev/++m6jR9XZ2lKMRjgBi
Zz0MvBqPLJul1HuwTGB+LKBR9nMwkcFfWUUvjHc0/Dx5bD10cb2z4bcggH0f3NuxM8nK4fsOCfGx
Z2vBoAMU70Itu7KYXroiqxh7UQMh8QcuSqiLklWuhYOLbvU2shJt67u9STKzC8jSVtfFCuLC+MYm
xfLFGsYO7dz6KOwptSzR50fhDBZl48xcjx1EcqtwarLrXPncOOSXtEZnbpE1EGcczrS6lFfHuwrl
xv0I+ZpADroepZFaGyIJCAzWVfaABtUmO6TJbzzPmvf+PJevyOJSGoEeTcCsymlR5NGNnmTNyqut
NzW6iBMsMshkRsBz0goXTDJJgI7Sp/vW15vt0Nk4HYu5OpiapNwlOndrYv2paZxU7UI9swKyXmMZ
OAU5mcWsUPmRBDJu7IY81VYNkOEbZR9Zp8SvtJZGALRe7FozLjAs2CQa+aVzW86UPDtoHBQh/ZgG
LybK59hM0/tYz/0dFd16OyemRjjfXLSPlADUITPcESQH0TRzDi96JyvbWGsN+iRSEZL1ZE7RbVUm
pI21yRw00gy3SgdVVsSEaqkMOFwzTNSAcgOea1y+V1r0pvq43bv18BYnSXUzhjI7JrLQb6UZdYGn
9+ZOQzhJQ4M2blF2cQDqol1rhu4HxphTxGgEITwjLIoobNJbbWSmikln2Rb4RVa2pbq9K0aMiRoi
tzQi9MPKs/YxnZzhXq/ypc62MOz1kRqI6zbHqUZ+uut63f6SjnNyP3CkWXtyFps8Y8agZdMl97aM
+BR1NdLZsade52kS9sAU4jir0e0FSoI8ae4yMQ2EW7gGMdYjE6pQjrVJ3LSjc2e3q2guoIVS1h12
Ssf0QqajbR/HwRGoQ/14LdnvBJo+6jx05Ufbada9H26U2qu57pCsFkXEmV+/MRqQ6DMCjMAiLWVV
k7azKgb3mt3wwsaMFZFzK9LSRV16thN027x2e1zl5B62yV3BRunGohhEk6yIwwdZGMoMCDcrAd/2
prwG8Lkwb+A8tFCaO/afQsTpIuW7URK2Neq4Uc0k1dhRYuRUA8qhD8i5nX/EhYlu4fMV4uM1mZRR
vsF9hf2qn7N2dZdkjyQE2EHsS/HAbKjild17zrDoFPuHMhFVewVMcumSsCDZaCPNY1JeTn7/Kel4
kZVCF1zir8Dg3EfxXN2OQG1G6ua9/dNJouEaiOwPTu90w+twksRJSlGCCflDlQWDWUWuTH4cI1VU
62Zu3JhB5LLZSNJMMpb5Bm6ytsvkAbWF8dq6Zm+su1ZNN9YgfEy5naof4qRY+pwpQ3PjknO8xLwO
+sNYaf1bH4VtsYJdLNggJlP2q09T8x6II99fCKGHsCxziBnrXGTNj61u48IB7ZyEtPU+f6cXzrPs
czAJIfM1OdG54vQJzyJmlxUX2p5tWVcA1dS84RbuO+07t6vvksi+1XvH7oFDJSRHBzy2mYEd+h3T
14hvP5j5/K5pt/4UmM7egrFITpEfL6es811QSCb7RACyf8jnEllGyzFw+MoDyp7DwfZeOyOzw2BK
p8bedF3PLiX1Z0lTluSOtUwIl96rRhJR00XFXaJ71DpaM+1WRtooevD6WMDnHsWIF62S4xP4KnGE
v6WuwVOXDcMnt3Hu1Et7R5csg9Gxdq2QDsM01mh4GvdlbBvzvu+s/smcOXdd2cdcvCwHc05tqNFY
6k9faifdSVhs2ckJ8e9l2XcESohmM1VkZo5EtOy7iG3U5yNpGSjnt2oLyqLLdRH1n10zZ1z0DQXz
Q1ylzVdajnT2qI+m19DTf4S/n13obJOG+UTLG8fHuOD0UX/XCiNuCaFiiN7UQ5b/yjNNZgG4O3Dt
mtv/SY5remc3JQ35NoIIa4ZTWB5rFPV3TmS4vyDwLyg2o+obwhKjmZSd2azEenC6IdloOYwZ9AaK
Kn7eOei5ItvNjrlGiuJKqNQ/9jrZ6mgn4L3SRp4KFvvCIorFpnE1rKV0e4LOtFncRtT2t7qrEhQF
9BzYyU76/NwNToMGPc0lOuCMcYxe0ObQO2CbvY0KLXpHyElcSB2XD2Q+JC5dYN9kSU/N4SXUJx8t
RjbRzNBwe1e0osPUJR81rZ9CrFoPkVE5pM9hE/NQzw11tgG1V3339LF7j2HAdV8/Hwgfq3ELjpbY
ReFRbmT3ejr4ON+lYVf3/kEVnrdv+rnZprOM1sQWTFeqcR+3so4BNJI/ydzFkelszIVTWQuyT5Gd
SdN9byK68OyKWO+T1PiJiMTaEgJEHaG3gsRnn/T5jV4a8ZwU6GVBuV+Iv2c3mlRj4WawTXKYcMZG
L8O53Js5IVhXDgkXjmYQbvEDcU5gLaQKc3olbSxmrQzt8JCMyt9koarXhBma9+wPiMXzuzePsttB
ujBdRrLGCZeProqcl57k2Wdn2QuQCBjT8sTPzqU6aV1D6rfTIW1A7pEHtfSRkZ90lsdcWxCT1kZP
KPNIlpzdTSX6XeO1+ZVH/qdL9+FXQAnluCQAAJx3TiF8VLJKsuLoUmHNMB/YodxnXey8eBk0r+0g
mgz1V4OGhZEQma9QRWmqTUBAu93kJIDisrjtn7rQQ61F7HfooTaC9Q38olaUguKwVgQpD/JfJ7XV
i+a1br9m/9sNa0qO9rs7Ot1aLgEhjszRkyRdQVmsHhq42EMWyWPB1uR7hnnhNvaIgsLF47w7YZb9
6mSqEbiNGxi5rpcZv3FKu7usdMnQm+befxYJXcPAJIeuhnsq6iYoGic1HqvJ9dJNPeZEBnY5sslg
HvzmHx1za7LKk9BIIIr65dPcJGkJEkS3hgArNmxPPXULcp0nEguRIzKpEBoZTj9jEoXSTTcSird3
siVXM9OaWiMehuQp4DLQ6gKKT6baRpqVH0PDSKk8RbjByHrsiDLtct27a/TQ+Z0Og6mvcKMM3+y5
0d9rP/PqfaQjmjqQJWS/NmlojWTrxWW2qks6qVYzcnKU8RQSDKesNA88L4yf/vrT5JOkyavrOBeh
D5x+MI7Q4KD0nP9ss9N3JtFLvwvEFD8/v8qFmQ7DF7wb8DO4ks8rJp4BYN/sZ5sumUv64mzbVPk6
cz9mrf/t80tdQFixA2a2WUAqOkSys8+vi1QXWrKbD/MEt+UokGUcwdn1Pwc9VT8HVCpPtHrco+Pn
zsNsDs0T2U7Od6XPyWNutcO/XuqrX1d+1KU5AYUSpZqFHYj+/fQxR45b2YMx88HRtrxNyD4m9EdF
7W/M4N4qVrIhennudqVn/hKualeDdPTAD7Vkf+WXXJiLqdpQl6MhwJbxj1j+PwcFy0w51GcN8XeY
lp4tbdFoFdlPpZfuq12YhBlSc9hrLcWElDIm4p8eCajFQVh0qOYN7BqsqdeI8JcGCN0/aDQc1Sik
nuk8ugamcm2I/mD6RAG1vS3uojwf9irLwivlu4uXck0cNxjxl0CU01ehuWzDmwbXs6ipS+YxeWR5
VY97RcTFlUkYkueFtYDxjs2EDthiej69mBk37sLYsRDpeEq8RzPybFR+SLyD5b9/S7tFdRnV4yLf
JTm+IzGvm3yqNwbmUqgkY7OPp8F+J049iQJEJ2ZNqHMG+DS0rPqQp6N2yInsu0tw/w0rn/q2Qp4+
uQ9dZ7PTUfOIgw97GACx3GwrcxUOkffWpEP4pstG/ZsMBuq5Kcy075pREi9tdZp9V9i1+6/U+jan
gknm9VaSQnIseqERAoS8c8R/wEkzADruPLSi1b76daw/5rpe21s9Yze4jTOrYJeoBCe4MNTnH2q2
EmPl5PY2d6cjHY9V1lUPhqJYFTWQbPNyIoPV1ssfYw4tgHBmoyvgFrbhb8r24q4EyvZlbp3prR6L
9p8i63uithI//222hp/vY60R/TbU3eIrgemzvW5ELH6zx3LFKnSjaqYA57BNJX1Z/yYLT9JgdLro
u9uy6K2M0beiHfuEJedVb6d+RWI50bWtlmkkQ/oD76maldsjB9Zq/d72BnwdnqN39l6rG/dnOY5k
JVVWXxDd7FRzEdSNI3d1jkixRe0mE0pUmoU9kX8GV7MmUb57sWqDXkFrJ4a1LhpZPMtET/SgXw7C
t00+IcYkrg/pTJFnnEnog3skelEYzoKuaLGBeJXa5UY7xTcagS1ka6oxila5Q3V8XdCCM1exlyvU
qG4R9duEZEDJ3zJDGkaD292S9NjMN4S8x/9QmjC+4Ka1vg/WHKkrp57/lwqc7UgEtRCawgsYQZxX
RVyi6jU6dNqhtvzS2nfCqm5nov0Iq44jw8aOACaWIEPLeXYHKr3QuYompu01a5JYVj29ZyGLb6Q2
O8mSlUONTBJJVgYtNYBhz0G7uE9kkt+a2GsJjis6+GOUaHhxg5/hYqHrCbo5GkhbXJSzNAJNulCP
OYliKY2qxCPUvHTUzH5orN9VOfj/aNHskvs16+rFyCeb+LG5KUgT8VGPVoRXhyscTb6zDuXcvYPI
lhTzsqTziTicS4y3kZeh6hWTzVapsZppi5ZpuilT0dTruZzp9RMIppH5pfTwH2J0ezdgQzBP8JBj
52EETE6+L0ahm0qo4g3TuyKXslxKHLH840JyJ8yKiEXtYC7BeG1rrzDA6yZ9zzxjGQrhe5hHTAx9
umzd7BazwJj11MwbFDvepoby/KxHuvEQ0YLMsX2LmqWIpYmIvijx9lqWae0uqTUKG0btJY9yUMVP
1x2H9546DbhmM/Genbzu3yA5Rwl3PrhPcexGj1HpTm+SWqZapzHV2BXLcklYU5+wrYEIPMHuc+cs
kKS8vWb43ytmwnYYVuWMYSWIwBwiiurrhiORHruvozVUz6kzqB+WUMPrmIyaC7rDIKzK8snbRcYA
IGc1Gu1TqtKX0u0I0yNrwvpO3aPdoF9BHYuicOgC6cikDSzRGKTP+dyQmicoYKlvZ2SzlVpyJOt+
p6VoW8exLZk/GCqBF6Ekoid37DTF1KqTgh7E1PXKe9shSmStYCKSJacMF28ZNHaCrxPpA43TwLIG
EyFsCOvHmAS6zI974vmYwW4TL/FoWLXj/AR+qXxj25J3q7Dx0q8o7PLXAUX9D6oXLqbigvRW4Yua
ECO6OnhcnHzaseGowwDMrUlyZ4TflOBNpX0teIf2qusGkawstuFxIFNoJey+YCeuORohHec7kRsW
P7jmScJ3dWWpNS5sNpY9GP05PnibsJfT5a/NS6NEiO4eSibvCNVvRPayQAE+8wJWbQRuDSWAtxNp
1t3Cf+4Icy2LjVcZCJzG8FeU083s8tH78vku6OLvYvlHKUDlh4796e8iYbyKszGldcgMMwaq7b2f
cJ0x9Xx+nQvlJcQP1HrQy+qLROz0OvboOootan8Ic2+8w5IgKH9aFvIWYnfzTiWbqrTb+spVLxz2
AZhSWAD/w4bz/KqtFdeznk4oIYrOCTy7M1fKMwd0zXZxXw/jI0yFCs+UO+7ykXTSz+/50kunNyh0
fgOKcPqkpzcNM8Zvhx4qgqZpbXtT2rkzrmI9oSk8ylzObB1CU38r2tHbc4pO//WxnA6MQLuevmie
NRrf7CF1IhhQLUse+VnGNSbzHzHI2VpEY4TVeTmQUClY9m3/2QXHZV+zIaNf30ysH/KWQhHuU2Kf
9XULvPOGhtqMdX/0OO1uP38+f8gE59dmUEBMYT/oIZA8vXZKHPJUmTI+zmMtv3dR0hEMgJbqSarG
/tXpdMuYwNkXbTpy+LqVHtUy3Ur+1rQNq1LdG35VlWt/KNhTaV9CXBK52kWmI9O1MxZavkaVERob
dBWCtEa9wQ1CKF5jB+UYdjeeiqEMhZHLNO9YbVB0XYo6X/oYVz2I/GPAX8LY0lTkg+7pFw7JnZFV
fK91SFA5Jsa2IcinSdsEFd60oEKiwaiDunYI+FlU9e9i8OYBBgYzILO4PbEBRMTNNM3+s8hXdmtG
3mqs6Pt05GsbEEc1/zkxwurQYix7ZWtR3Hs4TOgQoGZrVjjFiaqiYFPIbeuEbr0mBRDHlI7WOKDh
1CT7zusIhNeQHNFsHSIW9NhrsC/XUgLIKL1Ux1PpxzwEclKaK/Pchc982dwvdEfSaDjDnL5R2esY
cuJcP+QIm9k+Ktga2eTRHS2b6suQtt2u4mj9dGUg8Vc/jCPBwEB2tGhPz85MUxomNoATcSBQHo1i
7MVms271PNIQxo+KdlqI0ffa6L100UWBusg06amdzehVTiZ7B5XuYGmeBxyhr//x6yb91rpkxgOY
lM+f3+QyWZzfJPibRWJgUk87F2Wy+Pc98xmxlYWBZTVzo1IdC1er/rFkT+HcDxP8cP6UeS9OSgPk
ylR6YaJASApoyKQ8smBMzyYKtxsny8v69Dj41RejVuy/ejNCsp5Qz7G2mhaWwyo0kdrA/8meNVKq
52B0NflFr4rHz5/FhZn19MecjbOc6hhU3hTEYFg3t7byxz0JMNNWllb6yj6F8h3HjZXmjxjjhKT1
3GQSpyzJKREmo0OsImdb+uY1NcjHUy4rDRFjBtJ5WKP62YxfCnC8ZWeIfUNULTG0dZaG61BEOHBg
kmjV4fPn8PFzc6G+MB4Q2lGvOxfQT4aDbDIqiJ7i8e9QRMOvYzOvdTiEGvK+dmWuXZu1L9wiFGBI
TAh/bM5nZ1UDUel66Yf4tuulzJlaEjO49DXsUGb08vntLTWB0yGPJB+7AthcaEwg6/j3/6xNBNvk
VdbSH7JFGP8GEKRWQNqqY9Sl3j2E7mtv7+MnRo4U6msqu7SlMOyeXW8OlyVAaMi49GjNxhQMaVLl
kLUGc52ayUDtsqk2hT5da1p/fJF8UNTJMSEsymv9bDJJSdcuDNb+Q2m6KZ72WALHQw/wOApbAmpV
3aw27lhV12pAHx8xKP0ld8VGOoVC+extWjN7zcRtOL9L3KykB3Wko+c6CJCNlQzFO2RazFt/+1qX
tZ4ICDwXzCXnsKiw76tSo01/NOvaOsYWhoSATRrqjWFMn/H0Ayj4/IoXWtbUtwCSwumBO0wMy+mb
ddJBK+iEa4chsVNK6WiLQLTdN1nlra3YaZ6cyM/+KfMBpD3Co3uts+MXJQ19p7nSuzZ7Lfua03FN
m5XmE1tCTpb++dsmCy9X2WhmB032Fid4LZ0IG0L13a51KZIkKGHQP4ikRlITmrb24vZNz9ZhMsXD
EGc6UtVMEpCrhNldseR8/LpJj2NGAUuCZBFi4OmDkkR9dWUbxlSlpgS5HpudVHO0Tetbcvf5S7l0
qSVdxULyDw70fHNOYZVoVhlpe6MbBhtFVmj/TPD8C2Q9Bva9z692aQhQcWEIsFFA7n5+0ilSZsaG
4/wxtd1im0vnJyj8aTNlYXssWmPcJcUYrqH/FkE7V90myYhajuHFr3GWXVNOXrh3wJvMMegnFvPi
WbPBkpQ9kpxue1QmzvqPiiBNvO8zMblXXuiFDxxhO44SyEoQIM9pn1afQTTuu+ag11YfByPSzLt8
wOdt5aRDOU557dYudB6hDAO0xDDH60WjeDqEqKs1s4kz7ijClNCMlqB0WsZ6FMxWWQDI8NGH2rn2
MA9N/oDEjqCu3KiubEQvPGCeLmsA8ym/4/yDT4BcLzzSGF8iwYMS+Eq5KowWNQr79WuwrI+HaAwk
BG7ymDni4848vWOsrTpp1io6uHQSAOeaOO23nVdG7pVBfOGubJcUK75RbDJsNE4v1BpeTx9dJEfm
af1xoMq7n6yxv/Om0Ft//r1cGDeLJYdaE2AsXDJnK5KAmYdq0TP3tsaxHFmo/V2oxtkRC9J/6bGt
XdFxX7jeQiXi4aEAoCVxdj1/1ERSuNW4j8Qwv/RuH/+AAF2sGNfNPyNlvL/WqS/7aOYe4jUQHZyv
9fjxMCBUmgT15GZbThYWev+62xN/vlw0Ka+8uo+lCJb2ZSCyMTRpg5inr87Q59EdkiQ6NPRQ135V
jivTlfJWVo4LhBUre2nqxQYBl1xHYXdt5BgX1hzO+QAtmXP+tJZOr+8OnEtohaH+Q/Pgr1vZGNCd
Ki0PN2FPW/kIppsmK7/Etrc+8Y/dzqeAfiiHLoMnOFMTDjIkq7cS30j61yxcDoxE2izOPuTS5w8n
hSEV5tTmj5EeqmZdwUpFwWuX+sov2+zKjPjxTSy2BLZwy7DG13u25WmMRJ+KzNT2NVk+Y4BOdVxP
JVVxBL3Ni96n9Q3AhmhjembxiklK/3vvGQKrxcFIfhIn1vMUI71NEnfIpbdPhTIeEBQ7R08rpy94
8a/FY19Y9Ug8MJFCLo1OpqizLTSqbYTOlV6gJhNm4IZ9vHKpfsJOiL4JJ0MCvSifLDhdAaWBMUDN
ru6Um2U/PL8S1+784wabX4P2HxA3oWp8C6eDECJBKwXsi2NbJsOO/fW0aal/P7cNGRCequgTDPEv
RBXXslv/lNpOt1zLAPPsxb+5HF7PphfdCo2mlxgxUvZc5sYwydFZTfwfSxzzZN3kbKvY6nRTV+7x
As3DqolMtsJDPw2vcUhLZOtj/kmCGasDrWHFvwayFrMI0qjgf42q3kupbKs8voZt46Gc/3TAngQX
wmHkFs5+Ou6VsKZNFSGJJwtI08PirtTpDYMkybaik9Ma86t2ZXN24U1RwUG8w9ChZOudbVBCcldl
KCwO2J0Yb+KoMum1UVHy7Ay9iYofpmzWV1lpXvOEf1zifDpR1EwF+2N8y2cXTv0ptFQuooNml8m+
Ym98U9Nn3MT9fC1h9uKlyJnhC0QBgGb0dDRG0NZTet1Eb/hztBPSSL7ABPyeD415xRJ36UqMe46U
OEVs91x0Niesoalswn1N9FUGYGoWxFYRKv/makl4ba5ffvfZgGGgLNiCpbaK/Pr0vmLBPrdVmbd3
HfDAKy/xsxoDhF0WVwbJhduyDERmsK8JK0DHeXohO06itOkaZHujZm9VZ+gppTbZ3ovZSP5a1s2y
QCjB8vUu+4OzXaWvJRQOidk+DJpeYTJpio0ZacVvSEXqzhkx036+/7nwAVDsYn5GCrScy88GR+IK
1afZnB2c3thVpWVtagSqqySnOFwbqtlYtAl/5XWx+fy6l57p/3F2Jkt1Y+vWfSJFSFoqu6p2CWww
sIGOwsZYdV3r6e/Q+TvXHMLE/ZuZaeeupKWvmHNMOi+F85rChDP77+9UkgiPJS3d3kN0Lw89flRn
VVbjaSrT/49bjWLgPzcZBx033d8vNZZmU5VtGx2NZdIcS0mfMSUPV6mI5sd/f6j/Lu548jAY3jpv
hmOfE3+AAYRrDAxzv/A4umFjmnuw/FO4skUDRWiNv7kwt6fapzsALReeW7FhiJF6/v3JFiRmaQa9
86jOquRVCzoAW2rEbUi5E6SyMrIAEN91mF/UFRR4KpOUbZ+B1PDvF42tFflHnWWHDg0+CLo83uVx
BzoVnvdFWVGy4gJH098qr6YdiYd/f8Vf3PRYD63NyY3fgsr971eXukGykNgVx2rJpte1CEvZW2Y9
VL65L774lAyotC3KCkmn+ZkB36sZcSh6nhxzPTunVbwCtdaMIJmFCppRH0+FOpuPdSjYbJtInP/9
Kb+4KxlA47VkY0XkyecTpwe9wMIoIXKjYTT/UWatMj20qC4x+IQp+DdtzQnTYASv/UmmGsTnv1//
i7sTfTwWOIYItA7aduH9r4kkVET+UzQnR1YnAwc56Mqfqp42OyHi7P3fr/XlZ6Uqo0vh+cuU4NNr
GSMcKjTZh1bWlzowGSbbOyO31Gfs9HW3FwBXp9s8adenJq+071zkX31UplM0DDi4KZM/Xc4iX6QG
lxwNSzkpm9SpdlKs5bfwbMxvKvKvPun2GMF4wN3KwffpkxJ5bcVIdg7sLZIdicUTyjd5TpubkGlB
fKimrhyCplW65My4UnxzUXGwbt/lpwNDpy/CMMToS+e8//sd2OUgTzbr2b2y6ki1yrl3KAz2aJi8
wapOqt7d1uSOOCUcJgep/SkCj1Mw/56KzucA4p5fCCZBHmy/5imjJbbZQNiToyAa9Hauey8S5IoB
83iKKLyV7AUuEHteYIJMWkfDROUrVy+mNgUVQYhDOCCLrRq3lSr5kBbyA0F/t0k1+n3325q7g+iU
+w46bl0X5znL3Uq0fjxZ73orv+nwkNymlJdgKjHrre36Q5OL2iNUWfcRT53qTbILuunXIAPVn+X2
UYtyn/XkvSKSXVHkf6QY0dZSUihHOWhLlLfnOLOP+VLeAxxDz6X0N8ugebOxHueiOOsJ0NvcOIa1
fLa3CPXevM8jPdBUuK2NVbiSjL1dz7IZTljDgC8sU8dc6/IU6ZtwOM8eJFaY/qoCNpzhYtATrGt1
v4jsbUPr9VUFaJGRtF4c+nTxSv0FLdc+TtoGB0PtrqF2jeYZa4Z8n4TDpYSjmjWxP+FYQE2lPJtd
R+JPON0aVueObfpEkPSrwDaRqaPX28U+n5vEYRTSO0mKr1VTcd4kXrrEYq/H2hXMQebqlZAcTV19
JndgX9lb250UTEK+HTKgZvk81vsuHh9QfjWQ0cyHUSarouVuDcrStrCFml4uknuFfIydVcarm2s2
CVwQfhsNucy4rEFugRCtzAgLszk9d3P8Mkg61NokcwZlqQ/qaFROX7K9XSttumRt/0bI0YtWzRfw
nz8WyIxltYaHZROO5xlQnFTBbQnSls5K9Vs8ydUgwA0y0s0I1hlKKJUGW0W1jGHyl0YX1CEMYuBE
/vbMchPVSpA7FX9WtLk+A6Fn0hNeZMk4J3kFpLat3UyXgQ3C51an19CqnvoUlZot368IXWikPcMY
j1ZrHw3eO6GCeePQqrljbNd8Z6FfZotBGtMaGEv7lIvoYY6GxMOrSGuWFAWpDNxzYbkuwHAW3YEu
cCuyUHPKnrsUB6uCxq+96lMXTHO1Y802PiDpj4IKZ+PWtL1P9qTyKlpCGKa8XWD/ITynECRk1RVi
uQXfeFGm8IgWJ38srPVnZKID6nEtuDoCU0+OVN8WM+lsCxK6sI/QGYToEfGZuV0o+WYr8OXwcALw
y4DFjtG41e19vMa2X5hKw1/pJVRuNcvInl+0gKEoDzh1hD5Ke0jrhUcCoXwKgcTcKis0UzlbVTQI
shctWREssrzu9ZoYMBCUkDJIAAPktzF5dJEHWIwJYJZbLAFt2/PUXX7J1Zi6w8DFjyz1ohTJS6Up
dwSbHnWlwE2mIFVQ+RcoudJ8fU5E5LH4Qmcom886j9EAzG6HapPHakmirqItAOmZSvkzQrwP2Yqe
dHLbPGDYtZsO0Q9NMj30r4eUd6w18588ie8to/bUcNaI7BXvtaoSFK9PkEkVw8fH/R6leX+Iy1pF
o4tTN8bvjYgredRyRWMRlMS7rJYvwEzrvTnJhBPW3Yq9GyQz05tgqJT7okoPlCh/GrW6JeQCUZ5S
/G5X4ZGDes8e4xxlyimMMBSz9NFcUH2ll67jaSHoVGoQHIm8hMTRSw5kLjcs0nO1VDdrAceWwoHY
kFHcJkYuOzmabGfsLWjlMt9c2dV7zuD3ss5wDw/ptdMJZQNxEXbi0Z5T+cDk1x3R7UYWu8oYLULB
izsqT4KYvgUlRme4pA+uLsOlxhEpeuaSZ4eWm4Ovs5K6MfR6P4a2u0aaj7rkmG1hMIo9BX1snrBz
vOf94o2ZfhDNmHlDq/3uzXFHObCbFrR2ZgZq0raGeFN1JVue3q8uTHlohLvcyA/kl9RIfUBO9lF6
30AdRu91Uy54LkLkzG1zscrmV6pa+24dL7C2Y6cDIKwZSzCaK/V0OP4KkRXa6fijDdfm2EHUdbMR
y5iQusfZaiMgy0mNqpCDSDNLvur4VGfSfR4mB91Y35RJBqWtc6j1a3ha5+in2dTHMo26Y2lq13IE
5LAwZ3FXFFEB2duVo5Rd65aoIfdarV8SbLZpk52TyL4CynZjDlLdNg8zF4cTl8lPMQKXsZXmEicE
O7bVD0ssex4He+iFF9YvV9LmLlq/3HJTvtid+jqaymM1QJFHYHJGoXwTreUDWTNEL+h5kOvJaarV
i9yN12Ho/B4OKlysvuJwi89E3gj8OIbmoeQJVHXa2TQmTo+PByeNnASzWT4kRRe0ufk71kJ4t3q0
V7Wscyh1HubOnoNhnHZW1pwMq2cY1VruMGkkXbfKr3WRnwdNvUUA0DjyUs5eahkvqDcfSUIH16dw
m6+DOYF87ztHqzUOh5mQV7tVQGKSPIpql11e3ifxi15OwpHQT7ti4+iTsVA5VZGlrh3XppNW9uCu
hoiAc89E6BS0vbEjTHUEU0zQdU4ntdOyMAqyZh6DoiziV7UAJqSnVniM5/I8UB4H85QojqxjvQ8N
5REydb2zRpBp7dSmjlUKK9BSDsVyRJs0q9bvvGzRSBHK7JB8EcjopjyEzXuE+YQCdrC286brmV3W
KNTkXkLCq84oZglDdLXe2rh5VmAU9TMO08iXhPaoVt2z2kbCGfIWIYTNxSLa4pqY853a1fe5lI0e
l+Nd2mWD0woAQKHA+w8YhmlJaWLvaiJkXBKQ/dhCqWhovXKzBW0xFIxPvSydRS1fxzBenFhVztU0
6J7IQS1RKd+0RnbITO22afSLoqYvzWYZXaXTKMV3XdTfRnJ9K0XSnVHXF55jpCUo6uMQdYsXG6Pf
adovYzEDjvIddArJyROsvvmoDaduKO+0MgrUeEodsNO0l8BckeDvwqFtPNRdz0YR/qa6UUiv0382
onrQ0/aME+w6SPktWIs7cjRejVAFuKh8tHV4zJL8o7Upg9AnAmY29kZR7OoIFHVu3WQoMpHQgF/M
2vaV8+hDEBaNwnh5zjWuKEsZAGCU/TFr8LOtivK88qbKeAaG3hdUniF/iITsmMN7eou05tcSJ/yk
xDhnEDsBbnwMkpa6qpLOgVhDYNGEYFkcKJllPaizfQqV8aO0y8kHsCLfqsbEElwbXmNr4CKQoXFA
nr+JhiZ2mgXKZlhsKGstaOJa5/AxQDONBg8j3K61waqMYnmceJLlc4m0GYLwqojCX1T2oiJZ+4Nc
6j/hr/3GCvjQl8PsiDYyvDJRnkZQTN52wToWTi2nI6zXZeh1ForEUV52o9eNbMiaitQKSsrXcGBM
qoj6PMXw9XXtAXHvbSO126FhvmHMGABmmDLpi9OhXhusekUKGogpOC7gY1ypoZMs5oEpwwGk3IPZ
TALzIPa3KU73rJIOqQ22oW2W3u0lQE7mEk4+R1G5i/LKcHUpfB+NTeweLhY5xtkz8RQXo4gPHORB
o3S33az8SZbVdOwJtaDBEXATm8pvlv72npQqfITqIoIayZenrwCqchPqSFaxOIjY1QtCGR21Cydv
6qKAX2J0jCZ/1hGTOGIZJ4fHIW75XoCt1kD6ZUK6bY3krdItZJ76DxBFqxPqw85sVHYvHJx92CqH
RizXcB7bW+Tz1YYMoS6wq5sm5g/1erZVRY+MwYSD+4EzVOofdCodp2+ra6XosRuOxhAg6ykQaM7j
naGMEhvuXNn1Qv0AVdAFAuH5Tkq0u9Uo0YiOhnKD4KZxetFehVkVjl7aO769zukn4NFFZVOkx8PL
WAPVrvK0cBJjeirJXqfOWgkto/jpMvmPUUr3LXJfNxqreIdzaZ/N2FrZoCwO/Lf9NOdPRj5+gK8k
daSz5KAIY8XR8MA2BWsXoyoPbZ9XeIyI/cFhgCucK1poyX00SJKX6+jtZaOX/UoulUOHjYmfm1ag
Sqb4JcnUvHUkrbNuhbEUfrekpo/ClcZsniz4M7YVXjHAKxf25cwwuzg6LrMV7dEGZcew15o3UU+y
epZ4+tgu3pB4F82g9gcTxWwaqR9rZv5m/p8FCYOlXR9m4tbWWukaSbXqrdMg3yvIAF+Q2k27PM1U
Jl/Z6hMzzHXcq+ZOGN3sD+kynkK7iDJHJT31Zp7mhIZKscYSAls83sECGvzMHFfiJobZ8mL8w69x
rzaNmzaD5K6zJHSgEnl/gyXJ2suoEO8h65J7OBszBXmuquMFikp3J+tVtBuU6EPn/0GGRr8+FaWZ
3BnSGP/QddxcEV34m0glekFS3UYnp/F2iQHIXA3V3k6UxrRXrb4PKilMLskQV89zope7BZ3hrqoh
WkhaZDy0SWQGolwsUmzS4qhZoQxXRjGOLSIeT2sjO8AyhedC6x/1Jcqo48PaH9UIzCPBFn+E2ue3
RjFgqykj5oY5DfG+npvubrGXyW9JSAF+NOO9EUKab4j5xECcUiiOvf2CRSz1mTnOx1quVJ+q1r5F
C2uDnKvCR70LgdrHGDww60ilr8Z9u1fx4PqqjDRhYYGwXwpJcbtCFMD6rIhnfaQTBo64ue2Ze2fx
MvhDx5lJiGDiww34qdHBHszFBipWthH9KGj/VcV4jJqj2tMIG2iMx/TYxZZOn7eKh7VrIKB0FbLj
qm8CPSlG7ntheJ0m6U4+2NZOrrVkxxEunhe76YKBSvrSjQ15rBHZFMlcjgiKbdPTOOyOSqPWXlvl
pke/Vl3jVdWodYzl3kL1eh9nCW9mNZhAwK4XB4l508U04841mrE/DYklgr6Sk/MwR9rBnupu+6jG
ZVVaq3F7uV7duWTEsPYbTZlymX4nHZpXvCJawJ4gvUmsMd8RYI15ZlU4yDkoQr+y5tjPxJi5nagt
ry67kvIqLYfjXFK8lMxkXu0wzQ6Ij7SDlAopgLLaPU/IZd6SvlmRhBv67DOAL4JsUpbT0Ki2E4fp
UWtzT58lxemTlYKpCe85zjy70LxVWs+rtPxI++Iw2RbneDbdUR78stTmqcqMK/ZO6vn8lle+GtP6
p9GJQiH6hbAb61lamz+5ZJ2KOgXTL9GJdMV4RcHyNJc6qKhielBM7bm07N4VXfSkTUZQTdI9jUXL
k3HabfEuaosPsuOG8mSr/GOMnL+JCPQw/SAb5LHCX7im6VFp60tkJDeiG97bpfKnvLksne2ZgK8D
0pRlpydKyqvnWhAqUz2pq7TD+shaXL0gcIdPQekXFbYfwjz0MlEGJqWoy576LS9CT57G3Ctq5Uwv
czdG5WuuxGj7moMxSXcJt5bcF1scyYyMfow5grha4cI7ajOf5lXbm+myU3s0SM1qql5iWE/SqjZO
WylEyhrHxSgejb7yI2A+5P7Mh6EKT1qr9pQyyT4RzYcp04oYuuIAktyhfgJfu+o/W6u8JfzSY/1n
OZFeNq48gY9pRUd4lhXby+gkihq+RRMgAeY57eymsBs9dbCf7Uy+gXv7YoZE0unTfM0LyGG2PT1o
M7SCtYMPK4p9k3QfVTQwflbP7aRjdVCRKyjTdFQW83Es4mcTomSIFdORotkPdfNGVqczHlA/6bqf
yggecyAE0iGaK3Yi0/jAr3AS1eQlCs2E3jKaqDQJeEOmkDxE0qiiPLVW/9suxGEY5ht4wAFOuUtM
M+iYY6y7msJnLK3c4psxtw4meTcqkk/kioiNRisfURYvG7OoPdSbbYw98+qWmpntq9Z6S4gc4DtO
g6wjdGJoaG6lYNSZStXVpZpZwJsLLp6pkm5wNQ1Omlo+1uJjK7SjNOp7nsHXQmX6wf6CGNHII1fC
NQZ6Cy1C1aiyyedZwjAyLArIpOboZ2OxL1Ygo9nsAWa4EX1zVKN6cgpJhqCunGruDIr1Ce0cXQEM
+Bccu34pT4Elkms7yY9RG7+SKES9sBY7nIV+zNrakUS2K7OM8WldEesUl+Q/2YAwC9UzRU9LR0Pb
JyXANQOGU17RdWa+Pej3K1XBUBGlxAOkK5otjCohvyIp3GUVHDrq+MLs667NFL/oV49cBnDwhvnO
bv5HaHePpmTsq87yjUm5qubwG/7ZcZDA503l7aroNG/RgzXnwUiwmxOzGuT9Tj8QOX+kOSmoOBRP
RF2VHva9EpeJxmQZLhVr0jfk/heMoGTMaucqUf1xyC9CDm+6Wn6SOErSXLmfQ2IhJutGj6ufjZzu
LJSkfq8vCkcWa0aDxB5P2p5JYC2u27Rksds9yBaNhA8JGEL93mZWIBL1bgnNX0rY+jhZyVJR1huL
Cn8HGt726twG2Dbad3VRvqHP5BoHeEIaTHthmb/5DsaGAU527rcYSbQM9xK+a2ZuNz3+TQ73ZiRO
Kb+v7an0xxb8viFPvzXJilykWBc1yVosPUW87yYaM0a4x9SkSK+WXxBEX5BuDp42TIVTpBkUuhIf
js5JcduUUb7PluiumuyrZUs/KVt9jEhXiDPXPMyDwY5mz0go2HvGiWVj3agYbZ1G0T829Q6Dda30
jLx9q+P2MAlUUGtb2idgW5wCAtYXPiPbzSST41AMBiWpQqDL2MlebRHXM2QiqCJ2qiOSZlnjg+Yc
tqI+hTH2N0n+kzEwdvTePKtt/acELBiN3RNmk6C2x51uT6dYjunr+59EyfKXqkuedC1gJE3aJnf4
1fq7RIoXv16TM8Ra8k4IAoFiE4xJdMw15Y8KmNyxlvVY58mdWoZ7Iwzfyf8hCGFZLzg8b0aCQfQm
DKw2LoKItqoAjUxx+tOOVg+5l9NnNnqzmrAoJt0LaVjSfM364mTbC0dy5asVmUYNVnSgJ3dQVym3
GnfKSbczIfvamqfW6l4ewj1QL18YBn9YnNSQNmRC1quvykO8PbMi5jZI/cdaPxQrOlEVVYHofcvU
f+sx9timXBjgFzv00N7MlHtob/touKSFclaj8SMul49YrrxCsQqPePOAcKZ9iSgAsl7YDRzVb5Ke
+FDT32N9mnarqh8HNU69aNUfZPYWHfljDgsLIn8M6DsFCujeeKx0QWsYrmcypW6WWdqZvOfW7DjU
9eRlyUkxBCDMtige/0A43nUiOxX0finNCDmApwSUDNEz+BWKNWcgTn6hrRU3UmXHjIaqc5bDS9xI
N4SFdAEuGsyF8QryMBw6ZBzW2chXQrGs2kf7cEdi1X7FYcNXrV5DwS0nU53UJkFcQ/NjMtMbZQmf
GbkHdKu/orQ9tm1sc+7mH1qX3GY0UzynPaYwvi0p52RAICKtTGPSiLw+nQF0+BwqxPlEGuspjbis
+ddIgpkjEW1TUWB1udilmkALH94BEzzbeonYw1AeBi7LMuu9rrsSR3jWEiLQRnlv6j/kVnqS8Zqv
0XJc1MwnRBo0MEsrEJr+WJnXsmk2gE96R8Ah18zmiRfENI37lNrPbgZ/rdFJR+mxn4aXwWAuKU8P
daj5BWEaM2EZKCpwysrai9bwtwkS9NroKeTQko3msVvkBwwVqdPE0U7eesARR5S67AlvO5Tp/MDT
9iHMl1cdHBlTxGCcafiT9KnX6t0cG3tiOpzOVHZKq+JPpyMc82/USP/Zp37edm4gJATQMsrWz75U
mC8AvmQlPGSDaHbFatZBvy6mo2pMQtBqt0/GjHABlUqMyiyl5ZK3ERrwRg8Q4u9UZw9WWBKRkZk1
Idxvk+Dfq+8v9BvYI6DiIyuyeAB9Wn1rPNaA0UnWQU1H5r+tzupGMEzozS51m7BNeAB8a2z6QtmA
aGqjZllABNGE/b0DHhWjJyqOHG220T3Xoi2IhjNWHKGSnVxEPzd+jKjxQM4L067Z/pYL8YWEA3Uw
XmV0HAZa3E8SjjBi+tKaTXycDLV0jA5f/owR4mRbhe4qpaq7Ii0fEUwO+yTLMkfbKk6LPRCMue0f
wQWGJSjqb9bjX4h3Nu4vgD6ogEAuPwkBJjmLeqXVoVUQmnBc2kZ+Zl05+Q1DLn+NNfUbNcBXl+df
L/hJoKslKSDhMM4OBUCDHxIp8njj09VrFoa0xLgLL9NndjgKLNtxjWWv0PIfM5WpNzC1crOopkWu
qCH7GbOslILQ+fflqX71S+lCMbGW84shjvj7UimmAjJFyHZjqib2xgmhOpARJMWGJNlJIGDCli23
mdoC6bxVVS+zlVrX3ADKzwAn7UqvnTMMNWrfMImoEbpDo2GdyVVnJW1OEhwnwqGeOuti4JCPnLkr
aPvU0rrTjDg/mhYjC49wHk3z/v3RvroJUDDJm+IfoPZnClYmq6VmW9wERVIXwdpkua/O6+QpZI24
HcmInglx+0BmUBVIiGB2/375L75YksChuCu2uanFPqnfOmtAPG+t9iHJUAMiQbCkH/mcpvX/Xcfz
1+t8uqZHlMhV0erhHtZ0s7dxnpMyWVIb2ybznG9uoC++U5M6g/saKukWw/P31RIlTUlxyHc6se+8
sfKUAXcnZzcEutDSgTB2hmyor+rao9CWe+Xwf/9OCaDgFNU3y5H16WLtpHrVW6uS9mIBmkxIYllN
QLsHkt/+/UJfMJ5wVxFwtBmbVPRX26/7v9RR3TAN62JZyUFayhXZTgtzsOlAatY8mlv5eeEjXqEV
RdGxl5PhUOcUQkGUkebp9hiv7gmLbFJvxapu3WpRHdlHIHBLsQ/VnswzKY0YSfWwKv1M7zXbtVOw
4vTbdWu+CKt28UHntFtVEvf7f3+0/2AQPj0ywftyzyPwg/P+2UYFZQiRQDI3hHjE7d6IYQtEpfg5
Ug27jO3/IAS7onpvj+jnF1+at+zPeRyoPyNKtoo63C3zITqQj61+B3b+wnG1Ge4RamvcOtw8n55c
kkbwZZha2XGuMu24KnJ4qGM7OSOAG111VBpYOusEcSWexB3DSOZlJsli//6KvtCLwXVDBmzh192Q
an//+NI6Fq08pBsEebZOFgUTcic5Dwx5li7/fqn/wGg//RrwljEhowO0YP1+ekIovFisD0ijFnLv
mKlJCmtpCVYrMLA2I5/WXJL3vkV56ajIEe+BEZsQvdN5G+DTeP/Ba1NDdNPxxAYtCa+tN0OjIVmO
pnQiVS0mTteWjN9YOLTXWRa94mPVXGyn6+rwd563En1dOFsKe6R1peORYvKOQ2RktiuBdn9Qu3m5
5dFV/2rjNnpXYbh8NPpMxrMCX67h/ktmEsvTGqEJzlz5bQ5X690Mi/UaZi1wJoLX65nk5IzClO0c
XR6ny0PGc6cl9XsQVwYbxR+zHWs5mNOFNRrmBTX2OlpOWBcIBNiwi5LZXxSpOQ223L/VpT3R13Zs
6yw5vzBTvwL5soLRttbbREUB/0quISHfAkKVr5fEDbrmarf3RpINhce2DJtIVxNE3tKsEXLdY9o6
MSFAbhWCskdusElJKrPZdCGir+tvnk5f3YaY7LClsRUgjeuzO8CaKmFLsbwesAiR/L1GT50Mc7JN
QieEcbnWz0xuOCmg+XuyPt1XxlMrinZXCmbQomxTNyMy+fnflyNOYq7tz9cjtRGnLFUruLpPAsZ6
ieqUg249NJlImIfnhCEMVZrtprSe3ntS3V+1eo2RMdl68153JhnFSl3Nx4qJ/U8YRQww4pTCJ0iZ
Ic8or0KLGchER4huxc5uINrNRRAuerU4TSfpL1wR3W81x73ZsVLaQEHAbpzWMgr4c4txu9a2Gljy
0DN7XrroR2Wo3PGTNuPoMLMlA/4lRZlvyBlskTW3xK+q2zYXpcxQ2JI30XSjBeBUET0WzBfcIreb
Yx5FAwGIuqiDYi1/J2qSXpqum98r2yiYx4fGQPlFydwTbXqdURAeUbh0zwvv5JTrSp0762RVHqCl
xCcpnAFoihE3sWv12ain9iQDLWDYLMvumvbcrJRMq1+2jOvVvEZvWMXGE/InoifjOHnp+x7pgxjy
x7as9LOWJeFF6brS8E2dkYm7wDk5KQrB7nEztnu9rJZ2bypTVfptMQomPGl/1lA+PAOMm86i0tKL
pFTIDvj6OzaJxsjqcLVOYZZ2gUHPcB4qLfuowv4PvlXzjqG/fDIKuHHcs5m7WM1CEnyx7AaGuW+J
mYSnvAdMR9BXlfkmd37s9BH/Gz0DKOjVHBVu1RXrcdTb/h6+X7ob05BLN8/Wt4468UxAmHouaYcs
ZqoTd6lkKbdmPZu77XpyVUHMk8x8cd0NZi0Kz5j64SaK6D3DEpXVoMcLmcd2TDB4amc/YG+SePHv
y/+LZg1fPeIKLEqQfj/baMZwamotY8pfjJqodxO61HskPdVNlRWpCXWpQjiI5t6YvzsN/uu2g1ck
o/EX0LpgUXzO5yQ6WMtjm05dxVP4bhBOeGUpLf4UrdQz8UygorDoQkFW6JrEGBDvLBJG00i/UWr/
B6b81/2/vRGgBgqRsKqK8/nvZ1/fS7WRcDIdBiPcyGpWsVy7NKI679dpWgD0qmQoT91aFOT/ZDPL
PLvW3wolUn4Q3anH/ImlJUnX6McLgpruCd0vFtSsAU/pEEPF3GSwl970s2LuXyge+22AZMUIB+VR
uEMFRfmb5/l/tX18pi1DAYc+MwI64r8/Uw3V32qSvj4kqPFYMhqG11fJzOSwah6woy3flP7/aW8/
f4mYewzmEpQytFV/vyCOZpndaiYO+aTO4c+CNGKklQC729txINtkm0DbHx2RxhFar5ChX5GiaxU8
1felompBnRbAkFF59LM/zSw+nIk47oFlc5H7cR+tkVN3aXFqRYobnXiEUvqmMdwq+c8fQTcsRFUE
1vJJ1L8/QgQIrC2mhf0MhM+9YveWV0VafDdL0eRVcqyT60Ibrw3ad3ie/6q+tK1p4hKHo7Dhxj5V
RPEUmXNdNXjZJHbzEUIzoJ/GcJkm0Cz/vt/17VP8/SkVyDYYOHXuuQ1g+fenrIdqAnmd58wp7A4j
1BSByJUWXR6cQiTy6hW9LTFa7kb9pe8y/bz2LSq0bB1JKLOA1mvHODT12ZXGUPlFuVjD32uZ4E0r
aNW1GaO3eqpgscaGGee0xPGS8tCJ1xOqs/VXnqfEK/ETitgl6UeuSX1Rt9lwS/BVUWo1Si4ttt9V
TRHTXZbr9XQCP7tl0ZvGrPqGYkw8clLL8uY0tBMiONAuopNe8os1AFIMS1KN5ilbr1GsTZ1jp3Ej
ectiGMSBF1r7a5zG6oEQn+q1QXn1HMrR/AE2kT2vOtXRNUa9mn/zpf83fmnj36g6riZ+YZgpny4t
sJq4T1dlOCRpXN+lcj3vCOLQwPhnSSAJfKwsSoXP+w3dxdiSLGcZRR+eTf/fP/9X74RTF2LMxq0A
G/jpnZRIfvQxhqVCZWjs89S8q3uruwWARsaKmrAuyXXh9Ur8qMiDghSMuTGK+G9DHf77KtzwzVyB
MtY1+p6/r0KLTBWAgtNyyGNJKgJwSwqiUeCRNfF+1pR98wP8P1LGp8te2/hbm3nfpPH4dMgj61Qh
qXLIa73NvjbNkoFaCxJ7XJLTKVcmOe3barzUkZAzH0YYxxsz3+t6aFbiwGJ20MWSqNcMWQBq31Gt
XatD/ZC1xXsuTR9ykqLs6za+ZiKyX1iW659RpbA9W3pll5YIteykGl4FYQ0OeMjlSRma8qYoJO2g
5+OCAPp/ODuvJbmR9GzfysacYwVv/tDuQVlUtSXZzSbnBNF08B4Jd/X/g96VpgtVKog6UcSK5GRl
Is1nXlPG4PPiHLt6Q8YdmyLwQQl9aY032Pe0ysatlZnmrlesckcZMaax0dWHxHLELquBG/hpruBC
OPwSKCQeAbfFQNEz0o2VPgzNhzzTf+Rqq912FvDPMZeknenltCY0r1zZhF83pEcC63moizRSPHWX
aBqCbCCIkTjOZHtt2ciPqhqN5NKLCPLA7q6wJojXGRIahxrPmk0djchKxZT68G1s7kslqj+zytla
k+PvOJ8NK0cAGEhFUN1oKfi0UpZ+WWgTb+JAGx9My5M+mC2wTK2B/SBI28ZV0I4fnIkRkcHv3ueV
OtmSmeFWVXLg012crtM0Km+Swu93XiJ5m9Cm41WUar0pe/WXn3n9zh7NYDWIFFZCZtofAfclNx2a
+XQFYXKAObdphtENhzRqPgjTwYdnzGEQIKccfvDyFgi7XNLaitSY3DLtY9pI+G2BpfOKdd36zW0f
GNk2iGFS4GFn3KLaKm0q0Sq7qCL7EvxzutZBfAwcedjqORA8JaEtMZZjtKnGjIKhqQAzr2haJSYt
J/yD++cOo7aPNOCHI0sffxzQnblXHaXZt4Nn0nZO9H0ppfFnz0hoWtmY3IQGnvZxVrQrI6R128a+
zG3b++sylCX6wTmvMncfLObUwqPctzfwg7oN0gLtPld0iT72KD9KTQglGCQwegOF8kgRGZvdwNL3
kdU0kPXS+COEFRPKjyXfO4lKLVeybGAcsoLTmwdGjisZGxUIPk2BW4es9hv6uMlBQ3nuNtHtr6NN
dRU6rvaIjg8dGeSMo01PPY3+vFnssjG31qGMaTPT6gLwTQovRaXrFkIwpuHGrVo+hjzjt10VSK9S
Ray1SkMI4RzowMDGyUM0Ex6aPByjsmmeUyt11soIei2cnEvJJvuPLU4I+wAc2KEcB+c+xdpiayBu
sx0blLSR/g0Pk5DyBie1dBOqCBwQlgw3EuR57sQJEcCZQodA8l3fbxX0s+ECAMMRX3zfIauzgDGv
9DL5E/k6Qr7IKV4G34oPSRgjGCKp5ZrmS56vqGC0D2h38JfTDDByQ68ZAd9wF1cD0DGL+3PtYBmz
sRhwpQRJKUhEMjXZy9WIkhSFQ482Z9GZwbpKs9ZfUcszDzkAwbVkWdQPqmI8oEaMsYUd4iWJH9Wz
MXb9Btsguom93ckvnl8Vd0i3I3JLseKpKnrf1eJBe3ai/msoh+SiIxDwL1Yp0GSkX5p8CWq5/hik
uGPVU7Wg7xoLX1wck1dWxv7hyuw2Dgayt3WPOEqlIBbUjUBLIyMZXw0RW6/16PS/IrmGhqQmtFm9
BhwWek5krViNZGrR3U5Fy8+Z5dQ7Qw3kbc2p3PTc8ZtOap9K3QBYWCjgdfNURZUd8zqKRhDxhrjM
j2mqfukU4rgxcxSQI1T4qoz+IN2odg+IJVj7MZnmKJGUr6wol39YZiptgfVYB5r22ktb9T8q2BLb
Ic1GlBMc6c8O1bs9jfJy76Dm9dnPpfFgqrHxaNAleKwlVSYwyfVdS+MLmKIZriXfs7da0HObOH2x
7QC1/YxwKNQmDERBK53es1YM8qGOqvxWx6QDXY+22ShgSvsN6JtuO/YNg4ZGvFH7Eme8TIDIhjoa
JGI8wgz5cxCOtkMCPzuy7/M9NC0PbXAoYjXp4yq3C3mFKS5T03xEmTsUJ+RSth+Jt9p7CQNS2mRT
zx2k5YOUd8kjLVxvGwqUCVcmBjeQEsbkSxzAmfn9eIS6J1VnqnUoHszJ3sKyPBANgXfwKRMDyzWl
jamg9jjGuCU5WpsfKCfR4fR4arkzgnXgIfZSpbzk13/JWSIM69t5MxCZGidESKcRSSUEHgRxOcIA
A8GaaWpR3URKjv4V5ZAObJ8SKJ8bb9AXxj2P/af0bKoA65N1lz3rL8DVUKbOknmwTUga8Ifyz2rt
ZwcDMUFjdX2OU2w/C4IMlgtwOiJCCAnN5oj++2iH6Icd6wH7qG0VkbHuxAhOdGGg8/QTrRPMWEyg
P1PbcRbecWXrhdkq9cHvEWGQC8t4QpOoyNGutZBblT15oe14YRUtdIEw3kAmDQHIWXgHbdUL/Ma3
D0IHAoZhbBrrW0nvpITXbxTFQjx5rsyjs13fjTdbSXImkToUhw5jr8UAGptYe8QxzJNhIDVpuKLy
q2NKnkrjD10eJZSLUU76llQtLTlRS+D6PbVP7YWfdV7K5GehGiJbqKeZKo7Gp5s4iKMxqPp8OHR9
335OKOsRDSFf4m9qQxtTsLOxIjZhCHVmg7kecUCDZGSNohXVZtqxqXSjJ5m4B2JtfCX3Uj8HaSjd
BLXt4PdZFbiAh/j40PjyY8QJTAAp6TbKUvsH2GFeiEkjS13bZUT7Lxz04RvPZxpxkRPIbbnjPILg
ZBxCWExYxT1e392XchsLwxyDVhlHWZtb5uRGTm7vATwIR1Ml4PGDdTegf2bzbmgEPZDWinTftAY8
VCUrN2DN7N3g59nTwg+ZdtvsnFkWOQbCP1ij0U47/QyQp51AE2OG/EiWaNsAngzs3cYub73CF67n
B2Gy72UDasZQUmraBmao5C68bV4uSrBOtlM1Kak2OYTiJaWL87Opot+JsxitWrow8mzrqj1l/7Hl
1ZLrXhxR74PEqErmLqmtEEYXLJnrqzErq9CJxriUGiPycHR/UfY4XQw9S1tVGjzDhdEawlIzi4MP
bXpdD9RP07bhcRWNtqvBdi0NPT+m09hIEaHyDF4GMSR1NnaWZzEKWpHlhu2UE/i9TqHXqFoaDIUP
cpy6XF22G2yN5HxCDbUtaZij7HBdAz4fVvdgTuIFRajZ+tNnmJ47NB2BqZAAz9c/JgdLIRfr7ugn
4FIr2uTPhuaLEXSEMjU6Knwcrn+C2e34NqSNkAqLMGXb+qzmg2BjMqSQa11pbORXA0PFNWRciMLU
4BYu4tkz+q+h2PXI75DbW/N+9RD0PcWDSnNHmgq73gFRpypvcs3+xwCE966O+n6h+Hg+JlQqWkq0
dlhZHAhPd5hR9toEeRrcSC2LWxs60FMmmepTlAHSszpRffJgSy21TOeNW6ZKTRovQHm6colfplV/
1zCPfCjeHT09l5acctPVtB9JWdQBk2QHkYC1maedtjZgAIDajZEDHuhhhI+SJ4nt735fvKYop0xP
Etqv88qlZmVpYhCIujW34s+hT5yXUKqSFwoWze+J/b1N+v1Qs61kZjg/ByKQ3Q6jr13FlXvfBorp
Fk6AWvf1aZ2fFEIji94EF7rK+Z1917ShKpXo5eiSBukaLkda/WIjnLATRj5+xYTBW5JNuTAiLXhM
J5gi8lvytNPefVIM3Qog7/pIn8nJN37f5XvPEtIHIsbWFYjQLd1QZ5cj+4ZLgHCMJsikDn86IG9I
0gvKP64f+lkJeQ199o0SWSHk1GyQf3kNsf4OVBLQubYazKU63PmE0caclMaQPbIpCs7GB4gJWq5R
hTv1ErNdW3Qqtudd+Dx1JvQtGTZG39e/6iwIZQcR6lOgsyl4gziYX0ZqFWmDYdat65VO/Y2XMruH
y1Tsro9yYWHBvMny1NGRbWt+OG2k1Z1WjxvXGhPqqbFdYyhfmOhU1Dm0HnVMSX5r/Uifzl+Iws6v
I2R3CHoRqwZwh1Tk6TdFM8BSkkCl80+y9hntkmiT2EW0HwCW/WnpYf7qF1L3fH2+c9zdtKwEGqif
k0cAhJwXOOGljbKNlREo2q4hLVWz9oucOglsjbYVtzE+Ky+OZ7TPk5r4C1hE/NRKDHy/4C+rI+0A
q+kYgBrTIPMgk4DdmLQqRVgu6WdPT+672OjtdwLGoekH1AXFrdmOA97ny0lXdW43SP2TbTeTn4dl
oGVRJTIO9Wn54Nthty4k2V5pdeIs4GcvjA8USAHgRAuEBZuFyJEn2iTBtMPtqQH2VCInNYLMH8bb
wa5IdBPTNilHaQPmEGVOV3QjmiJaUi06f5ENnQYM3R7idBoysz2SdkUfF6Yl3EILHND9gQUpQJFU
YmjJa9OlduClSSOmRovN4bCfbw4THelwaAXSF3L5UU8K56H1qGSSmeFDzgW16SgtrwpU0G4qYCYL
79PZYcS7iXniUgPAyCLqPD0RlYovXMqTvNf7pDjgk86zOEIS7mUzeHTQivlu2LmNm1K65OLzBs87
2W4OTzOdbS4D3UZAfFqZdze6F5tdLVrHcSXdkysXebwhP/hNHYWAM+28+NO3Buoi4MKU6keiqfWj
ZBvWTWdMdM4gtyx/rfV14grV6FTXqdFYB+iNv98NYJBa/sBfUPdYPafVUaRxRVEzVCOj+YYAFzU5
yBXgXQdwZJN/GXZXJiDXbThqZrNNwiSbAF7R8ILeTo4yiviBEmMRb6Cw9rrr0fXC+A2Me7avTbn4
mkWm+oPsnkKSWkN5x4pWzn7GhuQXWwV60MqWIW9uy3q0pA3whbbbjHVQD4eSEp+jGg+YrJhHuEUH
KQ2nkhgELO8ORbqCQnu6s/X0aQygiRTj0Yj+TLCYSWAsChugk+Lm+AwNQFsAI+7zshXUsazSbzdj
GoXFTaublbVJDdv61iE1gBhuGb3W+Pt9ybTRfPIB+v5oMtz4ONa4L25q09QPuGMGL0nIb9xlXqsn
6xi1HYJ0ZCRV4LcltV5gEuJOzsbQv62h5ALV8pE9dKWaClHf2eUDckZRetB1CA0jssfDCuMlWuqY
vsQPtoouw/MUjt75tmEC1Y21YSkKPHvNHIcyKk1jwl2gDHPPkLGVq6Qfyvg4FK0CVA3uVGN2S2r7
Z0/KNAoSX+hnkn6Q3J/u4i6R9KQbOsnFDlwgd1PJqit5eXcrUXOln55jXQeEdeENPbukplFJU1D1
oZiDwNjpqLmO61/nRLLbAue/F14blutSE/IrGiTywljnqRqDYQBErkjnnTB+dlAHeRhKDV79EZ78
p0DNa0BLYIgcqDQHs5a0dS2lOrZ5wvsZRAAbIMf7bmgpHuXv1luSKrw0dSAUUyUF2WEwFKdTx6ow
L6wgsF1KF+E2yyrloYc3f/BLPV6Y+dndzMT5NjiXgEWHLjF7EIvEry3kRSy36IzwqRV5eB8ERvBY
pbTpcXeu/HuqyNo+Hq38s9GOaNNdDx0ubS6mCQKI3jTutbOV90Y0+1ALsVyzrJXqACuuHHcgKpOf
ZZ+FvwTWMMm+DINxsfh76fBQr5vQr7wxZ8+SNcKYMDEHPGam1N34fRzgWy/0+OB1AlduMFN0xtUx
0v5sMtoY1FICKDWmLt0hCGpqe3OYzLHj3qup6AQthgG/vzI2uAKINqoMkFM93QVNaAMLCPL0KMVB
8km26myXK3G8FSM8fi/s/1SHqFzYDueBHPuB1hAomik4gEVzOqhsGqk1KJgGI1lrP4giCrdGP3pu
EhYokpSWvct7XV+jeHivAUdfB2kvrRTkC1ADoWbuG5J5ZxfqAGkrwASkl35cX5QLR2OCyEwhLvv1
rJiAtmeSpBi7HuJB0OqpWz2oNkGX9fCvaprsC9H0peH0KaiF2qNySGbHAzHptgxN2XMx20heAPVl
KBm1xmeB1s/CQXgDu82CBVDQKM8i7c65n1+zqTKMtO8QWpGRMXWjNPiW6FaOB6bT0fFqEBfgvtjI
E054xJ79Va+bl6oT9h7kgHKjh1lNWaluFlbgPHoihuFxsYDJmWTEs/NZBuWoDIHqHx01j1FnyRBN
PMDUM25GoyYvTPBXD6euoX9rTRnz/vr3Ntlv80VB/pd8eKIHULQ63Y9lUGeN0BTUMBUjf6Gs/9NA
a39Vmp5xMJxhKQW/9L15CDDR5iailjubbQ7SkIetddxcR+DGIjk+mF5DGygoje31mV0cilkBVwP0
TgXpdGa4e2FPoYfxMbd6GJyIrxnPaiahZWfVbT0s7K43edv5QhKDTzU/4M9w7U6Hw32qHrH+kMg8
PB3iclSIYlfrjfFCtoT+Q98qrb/TkRn+7iSh5bjwqJTxWZdBkcMD9svHmiDLtDJhowKXtC3wtBAB
TqVGdWnf5UzwGPABu5VJ+7wjdEP+kMJ3ST4jAqP7lXRKp2wTPdK/ZSqG7bu+apOlioJ+4TmZqr3/
Nc23Kv27iDuVglTrVDM49FKvPORKqznQsr2+2eaoNHgbywaKvmINaAeFdiK/pnk5PKVKqlQrb/QC
xDtDP/9QhpH9nXZFBOscKPJ3L+qaj3UQZPjv6r2AEg6E3ZPqR7Cl496sxWZACTuFYy3U26Z0XmxL
an+FCBqAere81ll3UZpP7NXQuslgyKf3xJuF7HqJmXWHvOmneDMbvWTqOCawrgVO2CggGQQAw9AN
KTJHoK+3VV2b49pEWS+7sQDu6bdFX+tot0UxwnfAw0P1GZ652R+u79b5OUQ2Hb4n2RvSydQ559eA
YaYanVg/wevTiVwbccB9g0gDmneNrG6NBKHS6wPOj8c0oMGJp1vA1Qto6nS/OmNVYqHZExeoJfIN
NWeyL+L2COtA+s2H9m0oDrwlMxqi9NNPebdn6EGVPT1vyZX1GNlav41ucojhH7URsJFXe/FnPTHz
3zz+b4PSnZyqEDC7rFmTsudpzIXU8LpnLewHn96vQql6reBOuDC/S0tpmsRWoHIZbA7HtYN2yk1z
2x2rRNmogVUh0hmqa8wh2t+8rqdZIZxJ64kqM1XF2axQdBR2ZxiSG6R+RaM3NXYm3CvQbaS82ZiK
/8t4NHcscmxKXvP+9YBYux2lI/glSUPGUKAxfu+UigTBsEu3GttqYS3PXulphrZFdISbBpf3PCrL
jC6p9UJ3XCJDgRKSPUCJ6dra+SzXrSbvIhLIL43XV8iTRBOOspfq9IH6dJGuk7yKrJ2IhAr329BK
c61akl4s/MT5FTj9QhxLSJtYkmlznW7nRMMOp44lyc189DKiFmmQDmPrr6LBQB1v2Gofx4X/fP24
Ts/H++dlPujsNWuLDKyfbafHuqrsVdWBsBu7RD00WpSicCS9el2VAhyzJk6GIy+U1S7scHClFq6S
lHURPJ89brTZKg3ikeWiCMBVW2TDvlbzdOsV/dILc+EiJD4gRGOP0+m1pp/y/rKIdEcUpm+5mkCh
2SsTlPLaSBytxhIrBazZ79+DJ+PNpqZHKZet8EwX7/lvqpN0t6OhAjWknv/h+ie8NLOpp8QtP/E9
56rtVqrHZu8wEgLX9tEZEfGpu0h/QTdzcNsi+E0vR5stA+WBFgvBLo3B+Q2IxIYslRgXuUk8YBsd
U5ddqYHT0wuFCraW4wCH2OtTVKZa32yb0mwgikWB36QIOitlVAA08Y9ErBJYDaLq/FUN4T5LjqJd
6ytatcE5Bp1C2XpsMl9tbxTK5sbGHi0PiYNeq9IVZm7SNxrK0efrP+3CqZ3aZ0Rm9O6hTkzZ6rt9
5YRtX4xmioiDZvjPPSi5atXa5XiXFalzR//E2KlhAJbj+rCXPjq0SzpzJrxLPsjpsNga8Q1UwbCR
YdyPQIVQrwcQiO91vO6MztxcH+/SSeWFnQzUkMw35v0XYdkZWoQk3SJN83tFdGWz0pHWGFZxatvf
rg82z/DZYfjFG2+urDqs4tnXBl8eDQKPZRe9norg2g5ua9sYF7jLF5aQUezJY4ZngaT0dAkLXgk7
Doz46MftoKzG0myyleVE4oVnofuuj3X08/q8zpq/TIwdouF5QP1Ct+Y+iWlnxpFA0PWQ+5TVBaoQ
qy6S0IzKDHlXWcArykkL2wp15KHoAeITnsULd+6FaQMxAa42PfVg56YN/W7DapmF6kRX6S6AqlLs
FY+cGBVFKYA2mAdBsUqdArml6zO/8EWJ0HjouaZ4fOd8+DQeJL1UFXi7UFN/Zn0YID+i+Qv75tLU
yCeZmMM4vPanU6s7Xcp4/YODEkeDm8djdVcYSrwTyLq4Xen/Lgt7ugqnEhwBqMW9faZdkAWRDBZR
kVzaiY9y1OLr2ar2cxGG3Z0T3Q/U+9GPq73mQRfawp144URS3DDICGX4R7SyTyfreHqlNCjmuiIL
EiKFBg31QS4+jDzWC5fNha9HKwYSBH0DUuy5BUs1VkHZUEk9ZkGhl5tG2CYADWjC8sJAc1bdtKA6
eYMM6IZAjXj0dFJCNFFrK750kNNe/qyUA0LTUN3dBoTIV3rbJKUyvVGk7Ayz+Narcn6sxz64DaOc
XK5yEu8xxrLEAKluYh8NlonWGG8HKgs9cdQKybCo2GiF1OJkVozNx8AL7W6lyNTJNuo4pvHCjC5s
SRBEk67FVPQ6a+sWeRvEQIckd9Tz9kNaeqG1EtwCjgsYP/jqCw9h2Otn7dKQ3C+0c6m30U2evua7
A95VkpM5voGmTBskU+kRWF0Z0NQ2uwk09vuNOj7a1JQkmCcnAnIxu0hLFZdXhIYFGrWD99hVdfC1
hwiM3YOiHAelN752dtejN9WLhWvlQvTK64D/6nStwPic3WUUgsymr/HLCdTOqo+K2esFpa7E+2Gq
KN1FKzjBOXJQuGgDhGhz6ShpmMMufOMLJxEeMBYKUxSr6vPmdNC38E40MzpWqand2EGRrSXbbL7R
mFxy2r0wFB+Vg0FRDUzWW5z07tvmhkSz0Qmlg9Pm49ZpIXBYiVE/q7EXLWyjC4ENmScKdHgJA5Ka
X9m8vJ3Xm5F1qET2IethlKMJrsFJVn3/Pkx7CEmoTvgLo174ohQN6fIzKOfFmF3hTq9pqVO1Nr4S
ToQphGds5bY3Hi1PdtxOEQh2at24s/o6O3imlC9sqLdC4SzQnNiok+YRBncUFU4Pj00foyWpTw+m
HY72PozRoVWSPH3J20L70HagWdeFVfntNtBLQS6uxeKBJqj+MuRyHKLYbRXOGo23wEU8zaf3qIRt
taqFiZ4ioigopZiJjk+GBIVsqSdzYXfQEqIPAJSEd26ODyjwfumBDmZHrXDg1VRGX+wLKa8QISTz
iRbW6sIGAQ8OaRcs0LRDZnd1blI7Tr0BM28Mz4u78E1jvxlHv9nAs/WrrZE32q+alvan6xfcpTCK
nBG4CsiVCbA83YDvT4E+tKnjpMGxQvEcBU4nXTe9Ge/LtjNdBLW6NTyKyYJaGaBZSQF6Ro78YeFH
TNOb7ZSTHzHLnGXNwqIYmbKDk0T6uqhr7RWNZm0Tdpqy01Mv3xiBGNZl7/wciq7chIUk1m3WOgsn
Zprs2e+gtcJyAI0CHHq6GFLV8nI3rXXAXsXc1U3YPFlG3KwVnoCtbFnlQpniwiZjD/FMTyBZQMGz
eau9kSGkpKVHjfxWn7xgPEhXUgM/quEZ0LbX13n6+bPp2W9OqHjsob41B74WPS6tkJAcbJYE8njw
uKmvOq1nL73Uc6GRKfagwk7DzjGhVtC7O13IwbZCOCS8zH6RpB/jUA/WLUYzm8DzsichhntsbOt1
FAj73iqRkhhK1dqpjdXvi85/GuCh4s2lKa6PEufh+iJMazpfBIfi0AQLn1CGs3fO8aUBbg097dKX
TMTHah0IR2CqqPjnwUc4dcUWE5vilZZpuQDNvbQsUzGX7goSTzJogtNloVdDoxSE1bEqc+NO4weg
RzLZp6L4IYxv6BfEaEsVWVO4MfYP8moMFf+F2kr6EIBhDFZRgWOR0wZwBRB/hAbvp9G4xNW9sCsd
EII0o/F0o442u7cdVKqDpGuCo+WzNQEJmvcRdIMNRf+ljXJxKMNGIIHuosyzf7ogitfJUNcL81Bb
iX2M4gQZVXQLYKmV0dLiT3tu9uHJmaYIUqaWjvzN6VihUun9aI7R0bY6PABUBNar1gFSg1juBjWQ
6I7WpNjUtaIA/bSonOUUQq5vvkvzBdsK+NJRQWLNe2tFKejMCBVd116uX/IEbDy6drH9qcotT/n4
u4OBayN3myANrPE89Q/NQuDgEk/Kg3763Nvo5jXIzIfowkVLfKO3wOx0dSm30h/mrFPHcuYIsxrJ
oSDstfYgiN7ah46nQlmVrdw7vGa+3txb0oDdThSFWXj00DlVdvR38nGjDYgGoJItZ/5Dhl5LsSng
EferHDpv+KFtkBDclonsvHRBWTUIBUeJvSUHDuIAVWe/UJKVMRiRdiPXZVa7RmjLtevEnS2tc9F1
/bPUWQm6nEL3lqQWz68SxLMwNOIqmKgEc8E2/uO+kIcqO8JxodxejtoRR9Z04wxavXWaqnXtvPJw
QLEW7rDzd4qBQcUQtU4SpGePtkYNKYbVfAzBbiO6aqS7NIEEG5W2c2NoDayG61vpPD7hupwy4zdh
Tdgkp2eHEiVyXnqI4UGW9F8BqCGeoyOy+DnuVS7R1srQ3OLGq75eH/f8xaJ5SHGHUuW/umCn45I/
W3Wg1LI7yh5S4Bo0+vaIqVBS/570CA8WgFQZnBE6lxMQe3Y5qF48jBgXBEcP69VVY1Wq20Z6vfMT
01rFcYTyUkvnr7DIga5P8UIExkckqaVTBDcHaPJsjlKPhYBhQJ7QLG4+sTNpk/5I2xyjP17OG3JF
AesWD7mB0tJDBkRhf/0nXFhllLcmMDCPyFQ2OP0FOLs0NfSN0RUV5tcw2Cd1GC0L80W80YWNyw6a
tBRpULObZstcswC1X/WDGwcFYvBNq6LDURX6g9QUlrYmFYq3XljiEZ3J+jN9Gv+exuQeoh81WZnl
0dIYT5euiu/UoQAg7TepbrjXl+PCsWYfgNSFE0uhZt52LWrkx2u9HNwyscYdWvH1MdJyxPAkfEue
VBRFj0jTVBulLJKFoc/fB1C6QBOmCpHNIzwLEESk+VpishdMjRCoC0aMLZBcc9ZDqxkLW/7NoHp2
ZTOYjQjJdHnxKp1+dkS2wDho4+CGTqn9MGDGRDmiFhE8uVUZ9vyfIMkf0tr+mPfJp7YR26HAkU7u
YbK3t0JGHbDEY8PwIJonPmLcGLOADBuFvuq6cV3n2m060I9yilslST956vAQ9sYnLkYUutI7J7XW
/fh1LPtDNSa38hjDQ9NXUcoer6yjjpGrnjyVsr/TenGbpt4qk+tvul/hLYaOMIhEBK5z716JxQ4r
CpLpVx9PVz2QNkaZrO2meBjxvUBtfG0P0Saoxb5vi7sKTxaVKgaiYh3SmLr1VRL9EqRwzoSc7hMT
lAAxPWEerNjZh8SzwE4FmlMu7z0GrEJzXOSJoSGBqaGaanJbBrrzSQ1Lf4O/kLIjt6PAlKM4vnB1
X9hSaN/Tv6Enjc7YvAxYC8z0vGzwXE5/ZN1Wox47OzQbNJikcomH4PXDcz6cOjGyoFIT4/AyzV4K
C/fAlsIDOUY/Dnexb6JWlNk4so3J6/WR3tikp/t3GkkjkyFOJVmb7V/0EUxJa8MRtmmT93dOl5K8
CiUdvxpoxyNu7BSYmITSEAfHIoYNQDNpQAUGzpj2nUMBhDBOUOtdZaJOUQWecoZ13akSZoi5khvI
DWgCmK9VKiDzqaSC9GGzOVvJdNL0KPtD+8lvDeVZRcFCXtFsaz5EQz3qG00y0FMl+cBa7fqkL2ws
A1YfVXlaAOyrOQgl7rCIxb61c80W3cLWbvJ6NTZR4RqBlH4hnjYPgyDoqkus1QqMxhCRqeo/UzXI
Hq//lPNXY/olQNKol3OVm9M1+q5yIClxQSNJmXgkhd5CDpPFsSNrW6qNvKHATr8zAzkkk3AayZ30
WTKZ6NrYqGoLHjMGZTW0+aYJY5yx+vyxS7HXkyR1m47GBgvJBx1R/bLAe87uSjexlaNao7pCtPll
yNLXPEmcWyHib9dX4vzBMAh5J/oYb8Z5pR0FCuyadLVzM6GH/t6uFAdrYEUZ/2zSMgp3wgk1BFZp
0tAXsv0lLvyFD0GQRM+a7gXSuvN8TRtgjfRR3Lm1Z0Y7f2xbmlCytAQ7vZC9Qph5N8509N99cCgH
cdoZQ3K0jdDDPawUO5HjQtF5AUYXGKX5vJuIi0cl5f/cQa1Ej14rBK93kTOprLdVttfrelylACQW
zsX5tQMQYWoaU6yDiDoPUBMdTWpSvsGtYg5EyrN2h2qIDXSpihaKNucxDNcapbJJWIG9Py8S2V4R
GthopscmRUpmEBXPTy1CbGuH4M7EmPzp+u46H48iKvc2IEnyjLNwRPZ1WThISblp1wWu3Yyf9FQG
qeeE0bYvNe23p/dW+prWkvBHnSOlIDpSNA6RlzZiVb4NHb/5BLGobN1BlSQkr3hDnfXvzhA7IZUm
FUBvxFt09XRjaUR9BAujf2h6TXz0ZEncykh//Uws1X8SEvfLwm65EHNbigWCj3iXh5rI/3TEEIeS
BDOU+KhIeXgQaoQfVKxP2kFeeYgaDG0mBwVkUgusnFSCML/TxPfrsz7fsjBrJ4AtGTpq7fMGdpTA
tGsBCLh1q8o3oeJg05d0SGu1hfm7YeVbDGK8VT4oYswjWr3tyiEPBepP1M4fDPA0q6SD1WQXmIj/
5qzYoyBLuKa5qLGfmAU+A7aeE0tH35nIlG1FgmGPEpBIxbWebH53KLLvf4UZU0JhzR6gRLClyJL1
HW1qaOZ5EzxHZhv/wulvSaT17AyacJFBfk+9ItRN5hCRGotOxJVSfedXUDlbsqhdigzlGpnf+kZ3
KmuhWHW2NzgLgBQpvlGEoyo/OxGYT4rRx+1oF4hewj7ZQpRqqLD244ncXV/FM7rDdOYA+YA0JYSC
gjxbRtNCzT/zymZPOw/X0VD5qGvFa5eJZz3uqzXOwmKvj+YN0g1Aly0qLGKn4PgFnvu7P1aYUNtd
vkkapN2u/7L5IhDSTdRBYkkQWbo6pwBhIE6fNOjHG2IvPNRXEtLrONZR7pKfaQ8XS8W5MwYUSz7d
B2xPrluoXrPsFDXwqEpDu9mjFYhaijYe+xjJLlVLs1WRD09OJd2npnQf+N2tUHjSbFEc27zOFq7g
uRMAP4KYFhAfbE3omkD6Tq+nDrmIuuEJhWRgJ1vJse6LKMkx5yWcrR+FhOCfmrm6Fn9pWm9TtfJO
SpI7kVqH2GzWLc3idZAr31Mp3sZ96hZB70q5Tv8keZb06tjo8sY36w9mj2Di2zf7j+/9//N/gjHG
wSzP6n/+J//7e46oLhIuzex//vMu/F7ldf6r+c/pn/33Xzv9R/98KH5mn5rq58/m7rWY/82Tf8h/
/9/jb16b15P/sc3owQwfxM9q+PizFknzNgi/dPqb/9s//NvPt//K01D8/Mcf33ORNdN/zQ/z7I9/
/9Hhxz/+mCqe//H+P//vP7t/Tflnd8Mr8WM1/wc/X+vmH39wdfwdEhPmNGwukw/LEet+Tn/iqPwB
7f6pNQx6E1TPH3/L8qoJGM/+O1El6NU3LBw9XDYBzPjpj5y/AzlSUHWRAXeA6eKS/a8fdvKF/vpi
f8tE+piHWVP/44/T8FGi/036hJrr9P9/F86NY9ZXWikKPN1xzxuRm/5SaJkeLjzup6f4r//8LDvL
ogIzLzkuXN2PCmiSTtetkyFBXaFFC65ZuCumo/lXjvDXKOrpJKApWi2If9IfFdvpdVLbzRdwCkZM
F1FFVUGUxmg8NiFq7Qvz+p+WbVauU/vIyJFVRyxIAje07lSluEEFLhsXXrdZpvfXlGaxSdlE0ITx
Jnf7uHJatxGKSVlbH4uv4PMb70gzsvsJZMV/kujSfIHe2+Qruwii4kCnsfr8bhv/e7f8L3bHnCsj
JbrEvSxKUK+iCtZGhDryFixhutQ5+B/2x5y3G/x/zq6tOU5d6f4iqrhfXpkZgy9J7CTO7YVK9t4B
gQAJBBL69d+aU3XOZyvWUHse7Qc0krpbUvfqtVYRge0uGUukvNZPg0y93y3lKSh5a2f8d0fJ/9bS
ZNdQrB3iJm4YlD6BZstZQ9MP3QRQ9qGfAH24bqnOl4cXjiSA4VKQa+RlJbz1Q8qZfIz04O9ALG3r
dP7/i6+PhIlVTM5YpuBFee62s0hmi4wK5H0S7fnFdXMwgoFbZw2K4tVYUgeMdBoVBeToBvLxuq8b
saBtncEjCZIUIwLOE/cYl0e0YIB+/PL3jSfq/++zEQa8galwQ3q2jLtNyQ81icDmOIH3MTiJvufN
7SbZeD9N7TABaRMRdB04TRPf4QJC3Puon0NyqqgL0RU0aDCVC+iI4wyFEN5eCvyc/3ojULlG2NjI
KMc0QaCCUIkjQDnvzmDaDOsQKo6dk40/NvCgQk71rDvwgDtZp04sxNPj6fIKnW3xreGNoIJGf7mm
Xc3LGDKxdxLqW086bcecbTG7d4Yl+3V5nLejI54Cr611oRrq37LlJWQmho+9k4LktvFGtke0Z/u+
cVmtCdOdN2aspBFFc3blDf0zhEbTnaj3trNBTO71z4eW5KIC8JWXcoJgerdG7Senmdq/5Mb7nWhh
G8KIFhBVB81K0vHSyUB/k1MHXwaLrIRMIDhIrnJnpH9fz4PqKcmGJmVlC5GRBBUdKFADXT46e8Tq
tlkY8QKHLRoFKxwP4eh480nLnrPjgsQOzTvitl8vW5NtFCNu+HhHbhScgSVaT+cUFDmLl97PMGX6
Xs3LLufA2Xj+dI7gDwrUszREBSqPMkxA23gAWqETnxJPqeTdsGUgEgNV5DDdOCOSGE8r3fR4pS0Y
QWFtXA4ibChsxCsZPgMzEwaHBEqJGTJYdbOHrTxb1lvTM3w/mPB0VYEcS0iFDTXKiH4AEmrpJD07
9tQjGwqNsdh+XN4zi4emRgRYU4f5leK8XGYGHvOKzWF10tBvfr7u+0YEUOyM7Rh9XFvR8hQeW5Tr
/g6pW6f5dd83QoDTKuYMnDBUxSCXDeYIfpRouD9d/vrbxwCe268dE/UdHzpf7XjGX4InO29qj6iT
nw4ieaYaz+yyI3MEUWRc59L7jrN0gzZTJvfOAYtHmeyAAJyugKdjd4CfzL5VfeD/DXVqsJP3InV2
zhqbBRixIXacJObThjv5NMr60CIPfCerJPl93RIaQWGgawcSgJ6XKdkgHx0uc5idagoS5bweCaAe
wUzA4lhVAL9DGnDrvidVHPx1eXCLL5k6Eo0iHZSdcNFwK8/vj2GMhuiy7bxNPQGUKJ1PCUR/x6uu
TcipvTYW5oDiPhkoTDHs9S/IONbP7gQmisPluZwt+o24YHIEx9x3CFeClwJcScdVuaArFIcRuVHo
Do7PNCY7p5HF6MzkPJpggN48H9pptHbiFEDZLwE5Ix/9nHiuFsfL87ENY0SGLQJxfQhFt5K4EHxe
Ev4s0nTKM/bvEo//vWWiU+31fgS0amfOsfkiE94MzXNPVXmQga+i0FLsVZUs22JyRPtcoxQ/4l2O
NFA/PHtNsDaneuzT4CCcvkputKzAcqWGEDpjl1fO4rFms0+fgls/8HA/d1tv+BhAh345gn6w/3eQ
+/9fOCMiZEy0CepwYwmpNyQM185L5AkUKW6XgzQqjB6vm4YRGWoaMChdeqwEa3kKLpQYqhcL3yu3
2czLeGNA8LRn2dkbh2oI7odkGo9MD+LzuDXkqrfeHyxTVYzCpoumhxIsnzUEOx1+ioT85MxE3Fy3
RMZdoAGNKQfJHSuZgirQBGWDm4lD+Ofy1y1LZBb/oWrr9ysAGmUAHtR7H9GEUt0cgpHu3Z4tlmoW
nSE9z7PegaWSruE/e9eByn3vkOHL5QnYPm94eMrHGa9ehXtzv40f0CKynXgG2fmdu4XFtU3cXqwd
j4H4Er9+k7911aIDA4w1lIC4NRLVu8FpdhoUjULX/zwuPu/Qi6zBNgDZkIwD9nloH7VPvqWgakWL
+OPcyQe29nes8X/jEO0Oidc0O9OzrZ7h5oCTV8i3ZMhcteQOgjG/dNXtHIU2yzJcW4Dop1IUEaRJ
wuVUZ6M+eMzx8skBWvjy3luOdrPmsqiVVj66YkoI8RYREfoogjm+Rfv2kcUh/355FNsaGWe6GJ2V
gooe6ZzGhaCHggY5GXt+vPx12xwM906ylUwB1L9KKGPet07cHjfht0dsNpRbM13dXh7Gshsm18AQ
11CRQb6lBGsnh4JvKNkH9BKh8j5AtGoPUmRZKrMw5awRnT1odpYedAd9uQyHGLf/63Y7MjydByxN
oCaHfag/ME/fD1sAdA90qSBadHmRbD//vEcvXLAZRLhmsYR8IgAhAVprKrXeD30M5tXLA1gyxYHZ
4JVGvEU3zAQ6xl47oPjxl7uJuX7e8wEEAtSnH8Eq03yAYm148tBZ/2kKBLBNy6y+Xv4Ftime//9i
ipHaIg/aoXAZwQB1m8f547K5zU4x1BItTUkJD22m60hhzCjAOR/qdgEbAxmgoXEAn2jHwL45ht+Z
VlDDuW46/uvpbM2S6aBxMWCHdllIwM0ttAsEvPXm8gA2vzGcP5qSWnvnEJPFwgH3ZzSeRiK8h6hN
ZXF5CNuWGBGgGWao51UoT+DtGR436LTkM3gcdhzfsiWmTqIAOerURsiUZGik+AR05w0Eg45QMFiK
YRt+dVOyB+yxRLLQuMwzaLS60pmxF1DHKiKp5YEkgXwQdQhqCFwoTpfX6/y9Nx5BZlcI+g4aEIoo
rJdf+aWYgEzCW+XbEDZ3kcieNN9E2XFQhF0ezmIBJjFNP68BREoYzjHC2uSwKa+FrBr0n54dLqr5
OiMIz6O/8EvtrN3a1lg8MIClB4h4hbcpio07ccdiYiZ/hZjDxu07mBh8P7lhbFxuM1HtQWhtK2Sc
9C7UnoJsQGCuFzoel2GKjngRNWWSQsL5uk0w/Nx3xgh8eggsG1QPHyBA3DyOLINILB1G73h5DNsi
Ga7uJ6L1oHhOy3mGkmqNZ+5JJcO8MwM09Fjs1vBzBjqrOejmofRpNjytUY2R2qUrezfVD363zMUC
wZlDdpbe4QOFkPAwLwdXJeSnAj+Fh8zWkJAjTyYgZdGMHHt52gchCN7OIohjC3HnIx5T8vOqJ++u
TbuwcKK2u0s0W57BGQzxOzQT3xMaymOdzP5fi5yn53WCmmm+gc0sBioV9/LDCvraQ9pWFSqy1Fnf
Eb+J3JwyDUhLX69bfUhxIboDctL1AHUn7G4JqL7zAXP94IUzBErACvhNg30UdDie6L/xXgUfGlnp
I1QfHFDq8YofUtbHTwCoRfIE7mYKpe1Ef1kVF18WrUaQs9V+/KGTmj5DmfHHmZTq19gRiPpBJPFH
vzXpV19Ah8ydo7psRuQlokGxAyaISyDEcot0lW7ZQESuQIHJvR9B1g+5KAoEMYiBhptAa/8jAN3p
35MXs+e49TO0UThKIkeVLcuhilHKzXUfQM3x3O3ymcRtlEMQVc8LxLIFIKFzIuLfFQPw3e9BjnWi
TrpmaNGs4kcZjikwQGPzVFfNwkGTGKRf0B7Pt1unyYBTFmtf/TMKUOPsGK8lSxmc//8ifrAZmkqQ
/R1KVmvxWQw+eY+E3pm/SuctgRhhziSk3fKQ8ex9NbGY7pzAFuc3G2IhCov2MJAPluiBcYsEBaub
kbgbpIrpvBO9bEOcj7YXc4sGKansyFjqWXBo+9X+dgxQ+fueztCQv3Ie51PtxSDz5KZxDV2qkqRe
d/JpIP6GIOFwrzMn3YMt2SZy/v+LMUB5GKY6ZH0pAA44OkMConyW1afA2SVAtd0wTa3iIescLWeX
Qh0DmHYQfKUdOWidUF5AtddDBVNAV/zWX8KpKtq0murjqB2pymYbQUwD6dIUVPNXRdTAOBgoWAGd
1Q9pqePF9Q8iSBb3kCwp+37d941TQYyarGG90RJyFl0BgjBxEA10NS9/3eZSxnmwVauUyeZ3Jci0
vlY+aJSFzMD/ktYgk6cg20YNAzoj5z/Buh1euWbGKVGFDhFy7mjJXDCbtus2FdGQxTunkOU2aIo7
LVI7MfcWoFP6RKvDIlvxN5Hce2p4EBZTLMMYChZ9vNeNaLF4U17MqQBgC3w9lyFweaDdZcDP5qCP
TTPU03v65fJOWU5uk4LEi4jsQmTBy27so3uIBtBHL0vZr8tfP0eAN+6bZmNQQ0MFgrFGlJDhiIN8
9SZd5bQL/Lxb2mQ4jAxytTu7b8sCmQhKtApGUFWk0JpsfcAHA4ZyHGRrNW1+Kto8z0LdKDIyaPaB
4SYUT5enaFvA8/9fBCaobLdzM6oKTwKqirF2HJCXp9POpGxGYISBLgJnC0iIptJ11QzK7T6to1Na
9VkIFeKqGneGsa6dGQ4YS2hG2FSi02m5l2vP+U80DjXsHujNpLqT5wzwDfWzDnzYpAmDW8V10z4u
jZr0zo+wraQRNBzcIV2CElNZcx5+9vh4bGm2Z+c2SzRjw0gCPK14U3IVJ4durMRxSwNyWlD8Jk52
3YPH7HiPZnA6J1NQg9AAtn8IEFK/U97L8DhWfbgDnLXYhMkjnYoFXTkgUiig7YMxOA0OFAoeOfgc
91htLFthYoM92W89F2FWqGpYv6APxXlXqSzZOXsse2H2faq+8pPQ6aqiSrzo2zoCAIQ7uA8RbDlC
7OMmQLKTHS+7p22xzv9/4Z4ZB0Y+hbZPwQcSQ/IdN1EHvUl5DbHXm8tDWA4GE1rqBYAVoAm9PvPi
ReSfZEUh+w4ooEEWjjswceLIqi+3SuJedN2IRlSY+7prOahMCuJw7zDMYM7LGQiT0ZuOnrLs4NIO
LCdQKVz3AF02gzDiw6rShjZR6xRzB3DNQaSrYIc+cHcbOG0DGM4PGdHKVeCwLSZIvwd4N4iuO/aK
93rnSmIzBCMAtL72QcHkVAVwrOKmyzrQtaDf4D5tV7VjCJY5mChSHvljq7Yei8RHCE6CG/LYpv4e
mMKSuzEhpCwe+gW4hbEcJmf+QbSGsH3Cm/oEvn6kXQPBT10co/0MZa9rZ2Q+H0KSgEbQGSDkRL+u
a4sDLpbDTsbTtlzn8PDCNfWqiPTDbSgdaBF9iDaZ3aAb699REP6vJuQajt+h2hN3FVIGTtJO9ytI
ckohPO902QMtGMw/2Vtr2kdu1fvFAnXRbwKszgefAcmbdUBjNxx3QcjMA9sYRE0eM8+/HzXN7pJ2
bUuIok8lmPTTmzBbv071nqSBJayaJF4BBylbPaR9ifRhhoCQVPKX8En91Hld/M9aky7eOaktvmR2
WKV0k3M2IQkDUkf/0EBw/B20IsNbtyLVdcVhE0E61E7mAEaDFE8ILWAU/8UDla7/ua71/PvyHtpm
YUQEJGUANkC0LkOJRAyoVwZAgSlYP5ZsuSoi/NG/XPkSMktp3JbQK1mXG9CJhH1eJ2Aa3olqb+85
mLVe+1A/LRFnINsr3TlZINcTByWYWbwDm7roAx3HPVDL274KDufX47RE+whslSpENzXo/h59EJOh
B1onOyv19mag0e31AKNfbUvczG256jj+u2vc8GGhiYdMbj/sydPZxjj//0XAQX6LxTGtSFlt7XCz
uKFLj+i3jLbDOMbxz2usCq1mrwcBw1+ClF6FHfHGBriMeGjJ0U820h+CGr28x8vD2DbEuAKEHBAT
31VtGSwsPIVyaQ8SfVZX7oZx3HdxSOtRTW0ZpW36IFY9fsA70XuiLY+/XTcB48D310x1csAQavJ/
8gaJopqHO6QftsUxPJvWUqCZuW/LYZ7ZY6rSNXfDcb4qNOE+9XqHpQJycZ5igvsDTzR6z8IpyVuw
FbZ51npQv7tqgUylg7YONWfMIWXsNgJA4zSt68PgBOleydYSO0wlMCRsk6aNUvBN1uHPbNZzPnXt
Q6jUe7kqf+eoeDsT9EeHLFTN0nRDUwpmEbwHf8I/coDwCbijjzz1vs6On+R1+yl09OfLq2bxcRPy
CcEQPF6bgJTLGgMy36CH9N4Na/HD3dbrYPnA3b42gATNpXRyUKVROhsOutJJ4U2pvr08A4vxmkQ1
Cu3ZypM1Kf0R/NDegNckCs/BzvrY9sPw7NpJoDlCa1SYNM/oaVSxCO9Is4S/BPh+0/c9iK6euGqy
H1vvuSDC3VIk66/KRoPd4vXCic6RbI3xUlo9X936YDd+EutK7oe6TZ4vr97bt2QInr4eAoz+a9QB
WgTojDhNaQLK8OYsayd+ZuEGWcwW2ftwU8N1TmqCPWNIH6kISZkSlRB5cjy5fM22bherb7EFs+l7
pE7gJhQW4IQtuM7qABWatRp3cFNvP1x9E+GpKh7VnI112Xfe46T6x2je1rx2g2+NTr4Oc7gzjsUn
TYwnixVEnxvkXkYnHo+zAMOqC+KxkwLJ3c4+2IY4///F0d5DqBJUeC5SCgMQGjkoa6r3DYeMZV6N
y7ynoWAbxXD8CXwhK5tmpHdcl5fJNs7dqc36eT4sG513LhC2PTdOdqkFW4N4cwpQ221AjPKHQG7X
oYbRbf96nRKUswkUvZwCBY4+rzj5QPuwPbZb9XzZ/2y/3nBxSLWucZtiAB+6zkfwDEy3s1K8uO7r
hndPlMnVa52saAgnD4HS7i13hj3gruW3m4DOXtVUo3krKxbRxzdJtMUAfEz98arfboI5SR9HqIwN
dRmI8Xc60vEAWt7rcqeQ9ni9r367osHKmZ1iiGlTsIpAkMJdyc5L3WL3JpIz4JM3LJXOimkOHCCu
kkXxo9NDNjQXTdJfV/PyTRgniqFaoosG+RMIeJbrKuvTOMvlukvhfwjiXoSIBT29QdaOWZG0bXuq
RFYXsvf32AxsS2R4rZcqoUVVIQBNHJeCaG2FOiQpX33Qq+JY2LlO2YYx/LfWoIZqBOJcvCW/6xWq
Az7z3jHP2avc2XzA8F/s7Iw6NKnLqe3AACYk+qCr9LpGOt8k/CdDu3KHoVgyxZ781oVLe5oiyE7r
JhCPV7mZidZMtEgpaYOqkEwiJ76yr/MmvOuW3wRpjixCa5zGx7lXP3spuwdd95cQ2N/Lv92yuyZM
s1pGAJkyWpcMWOLbGZjGe9zBdKnWbQ8rbRvCeGdn2yh0MvhVESz6qdmGO3fjt5SB0PTyFCz2Y6I0
wRTZxQEhWZHJtnsYWb+ByHRy2LXfP4/7wot5ALG+meN05J2KvoC0PPoo+Lyn+WX79YYXD2EoM9XE
OF+gk/SQ9BsvG/AlHS+vjeXBFRnO26eQdVQKZ6MzyC4HQAiFKJaoQ8vuhtobd8pDtjkYHuwPfig9
wmCjoDEA8p21PK/JpvYkV2zfN85gH6rJQMtMOOGHjtxWpHsnNSE7iQfLEpmQS6LO7FRQ7Co8Esh8
kGel5Sp+giZvfQC1xk7uweIEJtzSZ2nrtOhPgBG54vsIVuX53dw3fvoQ4emz13FmWSgTbNlSFqxy
IVVBES0grbVESJUmamebLZd3E1sZZ+sWoucHKxWJ8DYapgAaps5w4Gl7Gvq0e+ZeWu1c4C2PKhNh
GfXg9N8SgF6aFtK/zOmmuzPJ322CLPgp9qBnCsaX7dTSYY/E32YH5zV94eZQYB3XUPRVASrhj9Bt
AuyL1jeu4I8kC/dQt7YNMrwdLDRul/WoQ/op4SeyeORIo2UvHW/7uuHtAcFVrAU/a7GKDaqMc5Yc
AyqCnSuZ7euGl4+y4sEK0GGxTiwpqhiNXyuEIN9fjlS2rxs+DoDLxFKOcl8w1JEqkFEe5AFt40m7
k+SwAA5AFvR6g2uQUDRJBZMKqvX7MmZfRaY5NMT1PZVbGfYDPzLpQxyhvXMr9fvytCw+YwLuuORj
ppvKKdC3NU6AqKJt5w5qsPV8hPp22ORblATugWyR8ncmagk1gXExF5kTiYFIp2j8VTxmGYg93dDh
H71+2utPsfiKqbMQQJZXIwWZFWSjYI6OhN/LQ1/N8Xcf03kvBz3trJ+l6uWbwrk8rRCfNW4Po8vj
5iPf/Kk7AePfb4/M5f1jBXFT73bsBqZBgpSwPp99SMvkKUHjf1H3qIGdtm5w14/1QkJxhNYWcY/A
meyipiyWa2L4pnlDvrEOscXAzv+YRIemLzcR45fLFmRJn5mwvMwba88bVVaI2j2FOvwF7T3k+NvP
rQZlc+RVT2LY2HuHrNclmwMjioSM4sIf8qqYg+GTbtT7OOPvJe/2SCJt62XEkQDl7571IivqDK06
fqRp4TggdL28XDbrN+IIBz57rgEML5TmB7KmTzF1nvA43cuRW75vYvJAehXJLVmzArKsH0GGfOus
w01U8R17t33+fB6+OIUkEUCJpx2uOtUS5+k6tuAJWqZccXYdsAI8q6+HiOVKlBgxg9Sb/yI+DCme
dm4Itl9/jhcvfr0Aibq7QH6jcKo0OCV8rMo1HIYT2bJ6xzrPn/oT3/cGaSEo3Sp3wHtONsnnSLqk
BK1/9phM6lfcBXv1ZouRmiS0ldiEHMFwWgy1mPLeU1OOC/pel7BtnYxrgNrEFAEpgOxGsDw4orl3
yXK3rfVO3sFy6PiGBwdjReeBAYFUu7UHDtsVXEd8HQ+BT8TJP+u/+PWyd67aVspw57RpKh5ODMlD
1njf/SDpf3FS/TvCzv9iKv4QOmorMD8THx0C4PN0j+6o9AG5xLHQMd27+FkmYCLosqQegFmv0oJB
6+xzWMX+BxdZoeJyPLLshQmdgxjWIAcHLjFpDrIOtgwQma+nGVncegWZsw/ZDb5BaeHycLbJGM7d
O/7S9SviRx3HWzEphvBNQSx6+esGZfj/tsPE0ZEVRWBZUxxG7jj/E0lFo9vQJeof3aFmcNPW26Pv
slO8eeQxC3hS3/oNZNcOKtv8pkBT21/JknXTQ8vG6CFzvDjN+zhcxFHrKfpM5jkNd36qxcVMis+W
qmhhqk8LlEnJV8nb7BOgrDMS9bMaysvLYRvjvAkvwp1SzgK5jKQqehIuN1m4RLkKh/XEwSi6s5+2
IYxIQQNet1KvcGVJyKHO6veTTH77dbtz7baEU5N4t0tDpqPNw6tnqk8rbWSOBIrOu3V9WkDIcLy8
UDarNGJEt3q6SlskORLPgdxLpMaTSyJ+uO7rxpG/iqT1vD6qCqQ6cBHqa/dT5Sb84+WvWxzYhNih
vg4VYrZkRRe2h8iZ0HhUQ7NGJXrLCR5Cs1d/uTySZZVMuF2S1gEEWhC2IdOb/nRJLW581uwpEtq+
bkSGJYTsGMhQMY86/RJFTH2Anmvz+fJPt5jRH8p3a9i5vYc7Rdz499sgH6A0cL+g70xW4R6c0jaB
s4u88LYZCppOuuHe6KDP4yYB/dU7pZfo+fIMbF8////F18EBg8Onxb0xC8Ku6FuISzNWZafLX7e4
sQmUU3p1opAtgM9Wq/gagG/yp68X555Pzq6EhW0M49R3yKjjWWZpoehEb8d+0LmKxuU0YrN3PM02
hOnHkNAcxiFKkSujd1E4nEKPfk96vrNKtj0wHFmGXsQkpIgKquPkvqaC3lasc3fexW/bqGdSJ6Zo
BeFxh5tj0nbhnQIj6jtokZDb3tsAdkEiKSuu2Wz0rrw2JdmijJo4PVK69fyzl/03x3Uf0Oyypzzz
9ovQM5FxCwUMK/Y6RFPGhvGgI0Dmc8KjZCgG1mXZAe2FJLrF/rjTTYXOhjnnA0Ou4fL0bOt4/v8L
T8niCk/ySeJIcmoCrYkE7xQFOfooVp8VUnSXR3nbFjyTYdFZ4smrHMjaIi80/ZRi06ULufCdh4pt
Doa398pT5CyTXIQOhRipag5x4pQZRRdPHTbXQSWhe/Z6pbbV8fuwQ2XCr4cPk8yes56/Z5X/eaEA
z123TqbXN/Ga+RNSvmGf8dPIq7iYsmnauR7YdsFweD3G2puqGQ7Pa4Uycu+fmph8ue6nG+6OxhsZ
9xAlLVbZz91h6wltAZ4AyeWOpVp+vQmbq+W69Wu4pAXUBapTQ2ZeNH0nPl/18020HHPotGqfp8Wy
zf5D1OnhFK/edQyjELN/bTvIEKq6S4AMkM1Iblqy0pOcVX+d1Zg0ibqaoFsVY1+jaeqKeGZ+ceZI
3UneW7zLRMTNAxi8p7ROizFJHwPqrfk8Ze/CpFsOW5x9v275TRcOZ5zYlCcFr+b2q8ea4EkujF11
tYfizevlnwIkL1gbx+hHd9RT4jcT9IU8eQ/6pWnnmLBZp+G5vru4krkNItycBtDUGVXzJe4JIITX
LZDhu+6M99ccBnEBQfulPqlpIjIHhnDasf+3LwNQU3i9REHVeElYI084pEv0XYdjWG5dWt8ypeun
y1OwDGFi3UQteIh+Ahw1OL8+QfypOqFdC1pzK4QCLw9h2YU/8G7QrCBpgEt35UMQspXznNcr20v0
2L5ueHFc6TDyVJMUo49MTNZvzkPPqunxut9unMS8yoKubcKkOHcsHKG3HBy103k7LmD77edNeXHO
rwOi8nw+vYI6OeHh8AMKWduObVoihKnsGgaboq3Cy1n2YqnzKfObW+KtSzEqqIGrjEY7gc5mQYYf
r/XSaZdhEsjQl5tKILHIv2d98Ou6HTB8uKtUTwWkpIsNxKFf+iFt2xuR+hPduaecr4x/Zjuh0PZ6
D2Y9UOm0yE3FiX90nPBBpuovrul31Kwhv7YVPPOuNCbDnb22ngArjRMkDYOuzwNnohRKxo27p/Vj
2QoT65Y4FToSRrxPuPJ4vjZ9sXnpSVXxdQeCiXYLVTDIZUvgyQr5mGOTCaCiQPAbXqdM4ZmIt6Wb
UiqmFJfGBApwnLnJocmWPXIs2/IYztwFQMmkNQIRit3NYUm7b5sbfU3QOr7jChafM7Fuc7C0jCvc
26E2+FEN83ozgKF/FHFw62zudUHDhLzxToBHQiBfJbSDJqoJTWpuBdGJy+72nzzjG/4QG+5cyS2m
fSVReOyypgY9XgROJ1UnUDCLPTD23KcetFYAWoZ8Ax1SsEsMnMZfGMuc6TfaG/xvtWSgfq3ClN22
QML8FYZT5p1SiFvu9cnYNtKICbxfgrXXKi2GEb2kxwTzX3IRDfGS8wSKHDsh1BKeYyM0RCDVU2iJ
wnN/WOfnKvDX772W8ZfLK22bhBEN0gm507r2Yeu8eY8lR8IrIPcNER8vf9/y603M3LxtTszmIS1c
usXgzIj7LzOIqXbCpu3r53D64uiCvhgIoYC3KZqAh9khy9paHphM9J6ynm0A41wnS+xTBnKeAumb
7B9cCrfP6RCsz5cXx7L4kREKaJtIDV7GrGBbyu4Cyd3T2vaA51VpfN3z2gTNVaDlAb6/Qbqr6mqB
hhgAm3PekSi9zjyj88q92ILNR0EuQ599MYJRpEgUlBGGnuyxR9hWyIgDNU+yrloASh07cejqAA+M
9QwM3okz5218I8yYsLnMpf6SuENUeKO+jSGwfGioXyQTv2v6uT5CtfC6C25kOHHQDKpeKycq0Oou
i95B8aALQ/fDHGl+pTEZntzL1tGETjgWJV2foxW6sjklPINQi1bOt8sWm729YCaIjs46CZpGJoXP
huhWbkH4jy+m2T2wNYG+mkAvsvyEzqgql2Pf3lwe1OKEJqYOpA5SpJDSKVJH6rusD1OVSyXlXiOZ
7fuGk29dGOspaCPk4yErnafuFn1fqNe7p+t+v+Hm0HAAFiXFormJQnE24OIQOGyvFm/bkrPrvHBA
HvJQ+WeomfC+VFSDGkuUWYPU9hqeQG1+TPAsn7xdjKbFI03SQrr5kGaGcnIRhlB4yFchQSnqTEkP
ttQk3DmVbDtiuL1eJmjsKDRjhCNdb0g6T2XEfPnj8n4YOoX/rW5Ci/L1kqUoA4fQnoyLcVvyJXJv
NtkfZvpzoyJfq7McYXgvfHarpzkf6+kBZa3rYOoQ93w9dK/xBJVtch5681AlCLIcChYgsZqn6kp3
MQJBvBHKpjSMCxDqM6Q5g7+rLruONcgzwXVEBHwMhBcWS0/5CayY82FaK5rjUHy8vDsWezaRdEyN
4SbAuFRAbj3nNb2pApflY9SWre9Ce0e9z3R6JMFe+sRmDSaODhdHMTUT8qnIvXVxQTt3GE/tQhjL
A+2o9kD8zqnyjrWZBtn+NKrDVmn0y8VuPz7Lzm/PUuhute2gOizGb4LuKBIVPTrtkS6NAe5rWxBD
4+m5x9lp+7oRLiK0XAAl18QFl9MNDuovXTjvpANtnz7//0UkQltxtuoIeV4aq+0EgqX1MM9yD7/t
n13kjcPaBMjF7sC3UOMqiR62dDmlW9fX38FxCNKYFOy/PF+I4z3GNZmcvErCqrqFGFAic7eZ3CR3
Ysd1DtDq8qIj0bPvQcw8Az9dR/xI3E16U79caIgeHT9+jCqh61zjlj0eJCgm452DwBI7TcTdRICG
c0gaFePES6+iX4hSTT760Z4t23bAiC5kTNw4a8PzAMtfHrY5R07kugYhLzDiSndOM9Y6jsCtNIOP
Mf2r1/WnzEv/uuz3lt9uAu5oIgIXAsDY3jSa0bc7yaND3b3G6vNZ+4bxmJR3yGD6XjJNcQFZCPEB
yaGuyRUoZY8jKNZOW19n10VfE3UXkblNNHSGC7qG/i+O6qN76IIaNnl5mf4DV3prJucZvvAy9IkC
Ewsqi6L2IXF5cqJhoQcPcNTPHthS3veKbuE97cUgvjoTaesT1f7wvo0RuY5QDQG1SgSQzgbFpC11
DqJeJqjc83RtYSsNBK2DFlf6I7SV5hgCI5vca3Cy7YAReJzGr0lYRVEhBPlyNv6z+ST1yvOmXa97
D5poPlVXWpPBT4oOjUEaek+xv/wfZ9+1HDfORvlErAIRGG5JdlSwJVmyxjcsS7JJMAAkATDg6fdo
r/7tHY2qdDVV9ribbAAfvnBCzmlgP/M2+GiTXiQmms0pUKfotRvLIeSLjOfU1ZR9cvV99OkXeUna
zhVMXIg4eLQWobuUqjP0dpvPBrofffxFdNig7Yer7r1aJk31ugwTelrog5PPVB8+CG/0IkDE2Ep2
XlaBO4vH2TK+4we6OM3CknxxnnWJ4YO4NPhGkY0OZY08JFugSvRPPZTt18aglyC+LYbzXmssFqCv
xhOrhc3jyKpPIK0f/P6X0ncDPJXIao0AgY3Zs19td8SCfw17FV5C9uA81ymAovlhCHldlEEqisST
LxbilzC7xMCTxirsHQaJwBpK1U1fZVQrWZ1b4aK//x3cPthBl3p3wMt6MO4w63N0nB94FZP7mG7y
FeJ6ldr993d80GoPL44wpM6ARG8RoKcp/o1kroNiKNHQRvZ9y5HZ1eKPSyv57OIlnD/5zo9W/uJg
AwwHiADu5sOS1vWY9yEUwJEyT/zPf7/TB7H1/8oO/8+dEMyjQq8CU0x4Ho5JNjkjWM69T9+iWPMf
GwAWT//9TR+t0MUZB60WtVI9oVZupb2VyGh+RUDS3pdtpL52CC+BeK2I4nIcKOaZQeROAj1JjAXD
9vClF7gE36lkMFtPKF5gUWLK63kpbyFulvxKkOt/ckd/sMUu3ZJBP5ERXEMFlruJQWSPKv+31pTz
TPhhi0+Vr7ryZpnwIJkHNOkzK+gPtsElOq9LGoaNtSF8VfxbNOhb28WFx6WIfLip8v/+AT/Yy5fq
d7AHTFKpFvTMojD9xnrH90MnPoPzfvTp73/+Pzs55bzHTkYG611YXye8Co+uFu0n5/CDft8lPK82
/TorFbLDpmKXO2ibniOehnvYZ7vdZNNynyZl87Wjcillx3jUbAp634C9DN2W17XUawHtUwmBXUBK
PrMq+uBEXsrZQWXMQby+YocEh/Fdd+OBtV2XyzX54nm8OPIdr4RvqpkdJiG309DIASY4/DN1tn9f
cHKJ1iu7cg1dqPiB6HbYtzNA5PFCxv1XNiu5hOgNkHSHV2/HD++UyTGjcg5/rDA7/oyF9NHTX7QO
2wECs0GFz6/ZPfdxf8t9or/UByCXunVAcJiwrhqkmdMcATXF/5h3o+Ov/TDvu+l/zhka9lAAmpDp
LNI3V2ErJbj0Ovrk0f/9nJFLpbpZr2uoZvTVidG9z5uy9QmQd9rjMHC+iX1MbPqznql9+e/X+YCw
QC4heGUZSecB7zm0TuoEuHYHZQY0WYM5e+9X3Tid9LBboLBoNMXAHCwwoAQLu6BCS8fnjMN9wexo
jVopSxcabXkTQbAcicEEK9myIVB6AmuUnZPe1n/++6E/2jwXWUHdQAsJjqrssMQYJWbroFqbRbrZ
vpbwk/Qi4TcdBmE9WRAabDMVY2h4Hii1Fl97/Iu4QBseaC+wpH6h8xEMp/5O9O3X7GvIJaavW5IY
yk6EHqA+MxZwZrBn5TGgabvmMzm0f7+mySWwbxlQlo+aUzTa2m+b44CwUXkTTeZHqYBQ7PlM98On
E/N/j9PkEujHHEBOUazYAZI37LS4gOZryftjgrf6JLf59/sf1hj/76GeG8xmJmi6Ax6c9nHOVTv8
TEmpx5ypBhJ/nETms2vno++6CCAGIjfG9Sw8KNG5IiG9yElPtxsGo4KXZGbbJ7vso5/t/fD8T6CK
Kls2axnTg/HeYsgA7Q+bJampWT7Yzsxfi4eXOEBYutvZvG+3BUPkI9wxyqIG+uOTl3h/2P+/ZwNh
1v/3JXpHQJEyjByCPknymkdxgbX5GjSYXGrfBXJSaImGePZ3ZbqtJKLo+vEz6aSPFvrimHdmrUwE
CMIB9lcKgiLbnSHzUsAtAoPez4TnP/iBLgGAXdDFBrY+FIX3yh/B3td5XDL9+KVIdYn925K65b0m
4SGamvlx4F1z0679Z05xH1x2l1p3s0ra1WsTHpJ0kpkfLLqM1gSlywJTkR+kHucZBPWg/JI+A7nU
vJOMiq2ZF3zfsgBSwV2fY0xuPwEMfLDclxbGi+BwoWxseGit7HY84ldjJ/aLqLcsjgFf/dqKXJzq
zVZJ0q1DeBiDanzY4Gv8TZjlsx7pBzEjvijxJx1DZrjHO2zdJm9WGSRXRIdbn4FV9Bn656Mde3Gk
PVgXK1xtKNLuit9Xk+1uhojS31/7fS5u7tol84C8hRxg0d7te/S6irBuP/Ng+Oj3uTjSDClBGEcJ
OaxG+X2Xpp3J5mkrzzAbAcHjS69wCQPstgTaZKEjh6ULyyKCf9qV5/PXvPPIJQgwFlNlgG4IwTTk
w88q8OoRdL1PW6Uf/EKXEMBk0ULPusQZE8sEbzJhigVmcCABNuSTsurf55zkUvkuFg0KW7VgiYMh
ftTISfN1HqssCpb5KpBMwXKNtGczzO2jY9tnSNOP3uz9z//nPo2Drhpkj1go4R1Cs2kcxUu6hbbO
V5jXrbv/XvwPosglPLDmJqgg/4ULb2PbKQwXuQvAvNkvvpp2arbuk4b/B7H3EifoZROinAjIIWxh
0Xj0PYxuQRxXrt2VLlbjDqIKDYUg8HsC/N+v9sHBv7Q3bqGMNw9KkYOEoyZaR1Dzsq6e9l/79IuD
7+N4Tkj1Lv6/muqbNkH41G3b8sme++jZLw6+k30FHThJD2Hspt0o6hfYcvpPfpgP1vwS6ifGkRrw
f3FmdDwcVhKkx161HrzEOLmFiNTXBOPJpVLeqMCioH1FD1PP0T8bN/0uhf5Zo5uJ/5vz/Uu2dqmV
FySK9NDxpYeVVdVfwheBnmpit6ZzUOroTPtNjmgnnMTazmu2TtuGEncMpH8olenmYqvLiXwTS5zS
fJtUP++g4boCnoiKuMwh5wLXiMaI0fxMwdskWbQ1fC5I4JpshbSCrWuS8wQ8iKX5x0zbVRmX/dWS
svIuYW67g5eSydUUz7me6zWbkrHFxTaEWZAMSwY60XmV5p9wJGum0qrN23oe80hsr0MbwEJx4ss5
8qkGJF/foK+zFinGWEXZlseFuzoL2mDMol6XsFOL6U6lcHHUW5droHFno35qQYJ92w5vM1tWSN23
4CQG1Z1c/B81lu9GgOGT2KY/cLn8KSx5tHSJ8pY6n83ELnlIeJRru1wrQyHDFvJ+H4AALSj8bwHz
VXnViPOsg+9RzaZCzdF3OK7abGqmWzeG920oHrsBQimCIgnthkjkUzzCjDkiS17p7cVX63gOyPqc
gCK5i1OYddpQPSZd+1Sn7bcZf7+D3epUrHSdD4NVaT52G1NZuzkY1QWtzphctqfKGnqoOG6UpnI3
aykeSrkGpxpaxujhswwKlHdN6roMIt2PClaoufZJhanqOBZJLILMzFOw19X2qh3UoSUnOnMkskCw
VGeXrjKTMQTiDHtpRLlA3p3+0SW/I7wXt4F2Z2RIEspkDOAPyf4QGowQiOm6g53Tq3JYz51Lz3D2
fhWdfwsMP01tzw4rt0kmow4O36WnxYrENAMvS+MV9ZxPdft7apKwcDPfsrGESh28kppTH0M3HY19
cYQhS3+uV1MXoZTrjrH2n1jW10aZJItsKDIhYMPBaf13qXmbNbSr7lw13EMcqgGGUvRZa+Mx0xhC
Z3EzvkGhaSvs0M27uCOPQzyvOZZtzezcumxL9XpcjSsxIDRJwVzXFSEKx8w29okK9zCW0zcRhIAk
W/RocY4SzHIBmHBJ/VDB0xLjadMWwkMTm0Ac+FB5+xBCVizTE9TqdO3HbIhDe8236QaH6k88kGNc
xUk+vVP8Z1hFZYSldBcYNWdU2R8d71GdhcOrE+I3eGdoCzmhc4ihQm+YYhVdlfwzq97sFGnD3YAG
SC55rTO+tL9GmsIvNnDo44w+M2FvcejUH65RRQIFfTvx8G7uEng5zv60VbPK07i9FjzdQ+mmvfIT
rXLB0Jks5+Bqqzt/nLz51pr63gf83kc4Nhj8q4MOEPDIqN7CyjFAntW01yZBbqtFLmKb7oOodkUY
ND5fOqCXhqEK8qjzr5bObRa8C+bD/OS7HcmjjNO7gW5218NnM6sRnnJHABpZDNDrprJ8H5X6zUxL
A8ztBGzMIAWMgficd1A5ybxTVU43sJESutEjG2Rd6I3Xe7u5LQ9hMXAaw2iC0+lG8qDnt31U11kX
xa96i57sWIJ9AqFu7BTnshniMoeQQxQ2TVb5gGaVOA8uMDKbCKgjA0vJzxDo359T2cAQMyxD6I9M
4yTvUrg+8lwMhj5L0TUGaCkb3Wwmmc7SsWZvACW5n0ZEG0dsP+cxRw87j6H4XGdzEFV7HP9qyxmZ
g6dmhh13XLGpwjLQ6dCFKz8OUJY9k1GTo4FVyX5mDceNE+EpSu/8uV3fveLLEAF0BYTiFHFuH8TW
TlOeluDJUUAk0dcbNn1Nhgm9RlkJyTO2AKOUQZ02vSVOtX99XYsrOwCzkRkd64OGwWTB8bUycxGr
r4Sj8jhbGrssREn+PWA8/KevZ3MF3kH/N63H6m5KBvEQVknj4YUdhndVarZbxZDN5okY+jueVMEb
35b5R6WWGKubBN+El+1hgQ1LhTtONFdmAwQ9U4PabuKpNfpmgAkYrHhE1AeZpYxdp7FdjobJtdtX
gWHH1NvtSJ3xP+YkdY8W9sfXwQZSfAbTxybK+moti4m+e1kMm/D9bqLJ+CeG0rnLarkO0M7fIDK4
uvIheOfuIkLc1ot4HS0gKP1o+jzs0iYb7PC6leNy3w4rKCHMuIwSMn0f4B93hk7QDViiW8boekgi
+rPs2EOCDZRB/G/C5YV3gjubKgY3PgVU0gISN+h5G+w/kahnXwevHhvpilfmzjUKyCmIOv9oSYlN
EsXyDA+OMoMVDt0NJCRZv4HsgTB+L9r4XAr6BNao2yc91JLlprazNPGQjYtocjPCubUbMZMHEX1F
2JXTd+C/eSGAcc1x5f02jfzWBuhaR1M85AAKh1cbn2D5mUQ+Z0LfNRqGlr0eAeJXGFZVI7kVEdW4
y3FYR/hcnnTc3VrYkoKLUv5YrehhWE13HC3+wrpB4AKfp5x6uWXUqFdTpaDqblGTu22eEdR7i/sf
RUgXmEPPtMx1NAYZjFRvO2+rvGy7IMfIPMh8Cn5ar9mj7DaTe4L0Qru1P+l6/I3JMAypKgw8e2Qn
2cbsYYmQ+I+J8bkUIskXmK4VwCv/GDbw4pvOQ/SMdL8TOcMyWttqNzThE0Rg26wOww7YYsWLRSwK
rdh0zvtg+mXL8A10yCoz7bYV6RQcIzEkcJpvm8I2QAJCl/CphzZSpjt6T0KmzyCGAD5qxXYT9V2C
m5Y1G8SC1M8qtj1ebYr39cqW/aCH9oED35p5ux76SpH9jPsNGJPyZgYq9c+6+CnDJU+OACbU+4AO
0X6cOnEsaxqg9wZOTholfZcnZoj3FbHwgYSTTlXAY1s2iPJbM9zpNsC5GOWCEV0PL4H2RmimpmMC
zv1e+vfjgrrw3el8q8R3tpJxAOcBapK5aE18j002F5Sa5MTS8L10l+pt9mNzimrlj0Cibrttqabf
JKqHPNaJ+57MnJ1pKZPjJr0+janwD4RR/s3QVd+X8OltMmpF8FJKo+/XkJe30OWM9kE61s8KPN8j
7ODKe7ju2sKi3/GtTGv1BzoN9a6vR3+TpMxeQXKxgqLQiHGzKvshL0mTdtlEF0SIIfEPmnHI0CWq
v5q3eTG4lmEjvniSXpGqJAcI+yy7BeLLd9sml8KlneeIjKO7wV6nz6ZqzY9qQH4zdA0y8YYtoOZt
A45wVD814dQ8WN/RXT9vCZi9rMuxKsj7GoWu2GQ0u0oCL/a2FSG27LbeVGYoC8ci9TiHMjl3WtQy
S0QNDg5u8mtdyUHuPdNtUTVVkrO4pDkImk0BDbFqDzEogZE3dTvqW3bqUzrsZG1/D2VQviq3rq/d
UuF3qhjdRTCnfUmjJf2WoiOIneHaRwu/mvupb6d9kpZ616aqPkjbDsX7Ot8oWHghs4gVAKJlcDRr
PR670YHFxifI7LBoOYN93SHZ8YCwYki+q+HflyPlWYtp6PkTIz66mnF2i8QwfTvMdixkYBdMOfrw
uwVSPzfvanquXWLgBCNauDgK7tJYRMfOonuceZUiZFZlSZ+MtOl4hCAPXN9tZJcdTH07CffUeGiz
tDbkZ2ShZpR5EEhvmiYOzj1pOrAOB7JktJyr741fxB0myO6Nr5Y8LaFgV90alr9XWoY/qcTU6kmK
SqPhu3UUDgBmk8GvuMWPuR/DrVR5EBhLfzVp2G2FXNP6pQ71PNzIcBiGnd7AEoQyMSQJc1mL4Bk+
hmWH+qRqf0rWBuBBVGjanMNZBN1OVk6VGZJ1xgvWVm49Y5t345klMDzN6aRqQbKBlc1fDnAOQnnQ
gnHY1bHcjrC8JDwzqZjqwmxQC0CeSodxt4QpGBCtrqvccTfSI9wLoDHi4Oms/tAWXu9XZt6a8tiV
cxhkcpbzrxgeq9/a2Arw3Me5ia4qvkV+P61B2GQSeV+dTRsf5rvZc+r+seiNrzkQJciTtDK2OSVK
p2G2BHFvANWkuLMUTNRgbinfiYdjEregyFQVSiRYmQ+k2NZyxfZrsQT3Aa4hKNTWE9wVQOlP1SE0
dfzWQVB9yUGmDPX1Bju4sih5nfZn7tpEnXVgkyFTfRDaPB386G95GbIW9E+dXutwRGIo18nxO94x
MFnh8oOSwafC4taMrST9LphMg2FsF/iHdFQ9fBIEw1w7Ydy7vQxYyPdztK73kBsI2AtQqRhJUzHC
Dxv+k7zZ9Ujf9X7ga9DeNcGIKY1am7Is9BRGEi7qYzPmM52j6aDDgekX0jhLkGEyFqL08JK4e4jm
sebcToPE8GiEus05cWGING6BsO3D1nZrcp6CKuwP42ZGLELTy2Y9qbTj4ansBpvcog0QyzDrzELT
fEmXwGSOYdky4IgiGDVuja5RfvbTWz3Em7rZhLD+lkYKFuKZJ3W9vTDFmjovgwQBIVBTmJzbSrkk
S4VbgRCCU90Ijj/C+46uFpUBgYRHm7VB3R1HWlYApiNNgM3j0jvELigPl7uOBkCN4ibEqazkjHt4
XjBXfPAVI8Hzu0022zsaIpkmbcNQ9m4D/+5Kx6CPjPFFJpYgKW/YxmlX1Apx46iNX+YMQ/G+xW5v
FmwqWaXRbpsaE6DbIZQ+JYAik5cSNi83ou2JgUs9PJ4ykghb450G6BH5Lky3PYErFEXRHyqJ7e3T
cc6i0aULTu8AnRBE/nnYm9Dav0aK+cVOUFIuFujtlsdGARZ+G+mAJmdKoe6XA82/zhnSOLZew//L
h0VghlrdyLkXFuoXSdeflC37cOfWmSmYqE2De4qbLWSP1DDEMNzmy5bPpkoIrDS7uDpHgkHemAf4
z66E+Dm9rmqi70ybYmqKcrM0e9zKqPsYc21z0wRbEJ8dEq4GkgYtnMBxBOP5BJaf+1GaLvoZyGqu
0amhRuQzKTGMyOHhUZk9Kulhe/VzzfgtRrP18AdGIaH7A9F1PJ6Gb9qOJkEqX6nv1O9QoD4sQISy
LBPr5ufbkYA/9q1fgfbLTZQkwXdYDk+mSErpJFIqojCKB2Fuw2VAOe4FoL/RYVp1A47RYlRVbMhl
EAqcrOV3aHu003NFIEBzlqoaXtYmlfKOKzrCxVBMtt9ppTqbJ1upt7NPbBtioaa2A1FVbizb6ML8
rS+HZTvMvdqCcxdt7c+xkra6m5dpZplzyzKcsHfYkG1epnUBPxOx7kK/6OVAxzb8y4aa/DFzgv+v
D5EkHlDbmfh6ik3YofpeEIt875y4GWfwNE5OWE3OA/OrP/GpneY94WWgbrBjQnGPkYND7wpccZ47
ES18F9FRuqJdCGp5hqP+C06zZvtDCOC+P2qAmnyG9nHLDwmLUmgixg5K7XPXRQRAJ2IgvtzW/XTF
rUp8EYY2lrtoWQdzLSLnZc4iHiSnjvYRgSyeTuhhCGcUAymaN6g8ArP4fQ1bv7fIdIsu+KAnjjvI
1d01JuiWnc06WJxhj/uqcEHXil0Z+zrdWau1O6Ax5xDqS9Fi10Putc7qwax8lzRTuu5A+RhRJEDU
IcgwUSBT5jq0Ya+QGfD6umpRUuTNtMy+IC7gfAcQYnA7j52Uh7QCHSXT0teYVAKGaDKjSNRcIWse
7BFlITeHmel6KzpEfFRi8VrJK6m4b4tArtSjW6bKv4QFwbKLmpGqQuq2+6cTTfUEsrEO83rT9G9c
A6GW9bNrbDHWMRuL2i3sDhyG8c/7HyLvhb9ktRN1HbRFxHX1HENZNsx8FIl/LCftdFppHQ3FtI0z
Ym/dBeGQi86wv2D1L2I3YwY3oYwv0VWjrEZ2hL5gpa5WyBT0+9i6pjkYIwZ5hj5UhEWB3aijuSu1
lXsdp3XkswbHqN7NBiJD9+8+HfVpqqD8hJAbVdOdSweYX2MoFEY3ftVgFVWbWQNAKlbCQKCwfTfT
MwphERdTjPfdG8jZIgVP+gn1k4RqFDYg7FGggz36p2FuahjEo+KPskDyVfyaWjAdvzNIEa57Domd
9gEY1TCu0CqD9kE+Sevu40YDhiQEdJd+dI1opmNXgQq1m9Oua07TCAXLt1BUSXhOoZAM4lPYt80z
7LW7fo/4HKHlOCkKKXocSL0Lqobwolmcrr7hAoNVdRMEiVYZ5FShK48EBAP/6xKw1SXfYGuBg5E2
6fiqNIv00a+xXEFs0V5fQURxZe+RcKv7PML1NWW41AeZpcg2cXE3ulnuUG5S/EXZYDiz79FM/IaM
Tlf7CS0mmzm76q0YI+DjTzWyxfDMAxWPZ43OKj/3VIZHeF6b6w5StOqkO4XY4yjzKD9HMDl3TIUw
FhoHwTB00KJURzuZNgYeWouHZfMD8vROtxEaLMKi3dHOZZk1DW1tEYVcoNW6dNP0ZoUjQYFfU5Z3
cK5Dq1BpLh40JAU0rhB0OXdAcVThHoNTi6gI7lhTQDtNmvOSDOWzxHVa37RwtOUoTuUYZ1BI9umt
SOUI8PcWDi4b0mQuWEWXK/hpLH1m9aKPo0nDN3TEyXc0t+Nn2m86wuW5jLu1HWeo2Xejv3tPcnW2
1QowKBmhKx0rm97V47borBxiNI8lb2FMKur7VEQMAi9ke41VUj3jWpmvGnji/SiDkCDFlWo8DN6P
yCcb40sU0JAxbPqw2tOgjncRNLxuyKJLmyEq4fRyxHw4ltngagqXhrz3H9t6N3Vl89KMC3ok7Wbj
61pD8SWXLhBoH5Yr2fUlcQZ3bEp2IEC7pz6kyqEomsRTZ9C7KGeAPnfN1AS72Jrp3GJdMXxIJoLN
U6aY2JsGHrQQko33o1gX1NYw6QHnybhvG6PjY9n2fi/Qo1DntqygMh86h84SD+hzWjmv9mbsO0we
apNQFAUr+sI0oW5DxpNsx8ijFLsbeD+eRViiLtak+RHoEs4jgWy+l8oGpzWg2IZpom6qdhEwC4kS
UBrNEs+IeYrecokJQjWH5DdcodxhmUG5fg/Zj02zisJj+H0lvG6uKb4XsWaoH+JxZXfwGil/kUn/
VUNS5/PCV5elELU/jttMWIYLcEH/d0kRJIIYCsoMlxRmaI+t55gR1yRykCgb52vf0PhliiYEnHYQ
+7Ti5qWzyvxyo6rOltf2rYsTdOLXhFowWVEBZWui1psYRcpvCOlSxMx1mbr9ZnrwkCEpWrGcxnbY
isqDpoWkdXQ822ZBfTZuYV2fnEy6ZKemcl1OuiTrskc5/9p4+dhIPu3As2O3YeS7JA/BxdoNANYj
E0S9to8HbcnOgwIZZzhvFP3hbXlIfNU+r4x1RWohQVUlc/0AzWj1d8AM5jXxlr6pziN5XTvS4koS
U0FG06FG6ubpVC/k3iYBhrySvVJc1DeApmHmLPn2k7VyysmUGug6cFd0jA1wXerTPFyC8pHF8t39
tt38btocFA9ryFFhajRnPkBnKe6i4dh1LEVjAda7eFy+X1Go7VJV/hrIVmIYuCT7lXiJ5pHs9rh/
7TPISMhfgOm/rXx5jFdBdmSFp4IIfJvNvQM5v4vnX6StgusZP1tryXLVkW05OqcmtwNjIMCkCG54
f94BiC8UouI7A0rhzhh4mtlEi30UBGTMhEriV7CFoxTeo5PeI8bw3RRwd+1gnnMaY53urRyBHFEx
zzGHxL8uu/bcyig4Ry4xJ0zfwuPWQ4prRaYFlZ01KmiXlI/RkLpTSsIIx1KgKI9E+goPbRVnuHv9
cxswD2c4WHPgH/s3phCsQoXiJcaAI0shYZ1hBOmRMdig8MgmDqRGcWrZYL5HhDcn47yBAcyK0xi0
/JuCsVSHOVsyHGAgtmY9VEF7ACG0v0cKLwqFJ965Za5rVO1B8F2N43yVpBV7drVzVzWKrHztgyZb
WosCmjZqffWJX44KvjXXAQ1e+rCJn+a5XH8oU90lnDiQ+jH60nKVqIHgBSXxTA+kE9VpE8OYJ1M/
7odxHJ7R3U++b6LWzxj6GF4ks8C9AgPNIpps1O9GMRvyQzc99hKZp+6QxCzZQT6kLgDhVlAcFcm0
QzLFd3MwsnvbibQAdVOd68Z55JypzBoVh1DIee9nlGbEKIevxeApu7VD5Yq+W9pbNCXVoQ5VWITp
+rtCVnAD5/r6u29nVoBn4I71RNddr1DaqDBI83isX8qN3dZmRA0Ttixv9drmHYyj3kW5qwOnZV9M
tmkdXMtjdIpVicYieuobJhuEpijoggXLWHBei9dlDOqbtGvp2ZbRQtF2fm/6L7TcUwCXC4mBHB5N
llE+u6l5m6LaZxGz7dMyUcQlTJhOLLbln7oJzRXEHIbzWL9P4MD44E/xtjLMiWaU8nk8VNBkLpfQ
36zvDr5i7YAbQdl5TxTjz0LEg0MtCcp+HjPYZqyS/ggb/dALJM15gm4RmtxynGEc1WDuEq8IL9mg
IKGXVQxiXlk4jA6SGB3knzdXTW/wmfBXdG7aYlx15DDpM7ChR+PlNCWshHO1p/t67k4JcfYhiEj6
FG6VeZENZm0j0tMigeTTYfF9AGKfnG60w2EES1Fd9TyIT71ramwSiwFHi5bMA09ZhycM4HPZ4aOB
8ZjGXdlFGO/9H87OqzluLMvzX2Wi3tEDe4E7Md0PANIxDT0l8QVBSRS8By7Mp99f9vTuVnNLpY2K
qKgoFUUmE3nNOX93vLrfxGb8SK6U3E7abC8QgZ57UyVSAkZombXxiK59rW2D3DOGcwUOSCURFa52
YaN3vguU/221Nf2xrSyxtzUOwm6a5I1iDsR2oJE/rpbmnoH9+nO99JBMZr5nYGscENu2voHOJRt9
VNmdbhXPZWkUN3PW5nDl/fTatcU9PnlYrqZjWBZam11daepARbZkfmysYput9nPNueBnVhvtu5ED
a5TK/JIUpfG85JNGYHuTfxZ2VuyqwjCojGE1EKAtb5GuWz/Qeb0PRDfDXLStG16zFWB1JNy6zMrt
WOn9uTCcaeswoyqQTmldRk54bqc61vdZ1hchghnsToUUzc67Dt2o9Kw+ruS5HZCIxK8SkOtepYKc
5nbMX2drULtKOcujN4nmZjUGbZNVaXMrm14Ll1rHqJzLMO/TdePWKTIjmX1m1lDkI/RIQ09js5rp
DDCcUFebVubeIjGct1Eyxecikl9dYVX3bn0FmaTZTkctdsUxH3OIP3Cbezttpq3KFBh/qltlUFNy
b5K44ZMVhUPOrM05CEYHoobpqt8QbdB/xxNlXjQpte0o0iLM5Iwgmor4RjqGYDCBu74YsHN0c5l3
ShplvzSJVzONV9tYTD8LS1OWJ9Mg7YAXseJvleetWMWtN5U11aWeivtSX+zbzGSwTgfWdIIucDZd
OSV724mcF2YsyVdn7aPLkkNOlmlbH3BRrmdGVic3KC+Nja5XGyQm7l1GLbjRtFrtjIrb0Tc7rMB6
Ba1Sj9GX0pWAh2quv9cdQMtsZ2AuVd4BJapks9qVsZk66L8qGcYtfXF0ouN09z0I45Z9wd0PEHVo
k2l5n9uR8MRudY5TCY2dVdznemwjCmhHcXCKpYIxSbeqXYptV3bW1ka09TntB4CnzHuxRS732I7m
Czp9Ga55l/ntiO4GlQKsDamY3lahOKRuXNQZILK+5FbW7zUvzo/gFInfj0VDG90U7AfS4GrUzEEv
FYyDWOOwZOTZl7aDGunSugjNiAKIQAIjmBYwhYTb5SQM+VyQ7Y0Ap+9OGkTCY6wY2ukDBY4nM5HZ
aW7WN7dLNAJdoh/uYmzqzioeDMtYiQyD69BM3fHL1Si3qD9A6VfqsCTpt3MazftOqLe2kS1wXm8G
cFbTbl0bccHDoYGD5arYr7WtbbpVfGPTZOQoz81J9vq4p/+aKCXyYge6bD9q0FEHnPDQB4X7OXcY
8xnhXad1YJSiMvEcL/rSHYziSmws0CbzPFVgGs7oR7T6T2Vp9r6gND1I2thgBDv4CnYEXcwshM9u
7uUvy9WbnujEsUR5rx1pObyDQ018P6nYOHQcTFtmc6Km0Wg0z2qQ2X2B3fWzO4/pXZEyA7O7Kq6i
uK0O0OHFOe3aW0Mq/E7t+qmlENiAcMZB2TnafojkpReL3CKV+Tam7hTqcZG8aFQdtznxbNu8g8uc
3ULdzFAE+zSxP8cGWz/qR2USA5OXIaR3E3qexT2UDMU7wqtulzhwVJo3DPtFm7gmMDTGEQUugoH1
+1gXwiL6IHNvUk9W/rRm2fvawIEZdVJtJpsgNWEOxdaAzqQSyTJOdzoD/H7xQbdQQBUAMRlNbFLd
TsICmo6FClBv9eB0lhukRtWcqsjpTl1WRIdlVvNOVx7Z8VWCxw6H8AmjXeN7NlPsDWHOgYo1Y0cn
ot+tHgOEJkeIxncBET5PGXS0W1RaOCfVp3Ux82+uPhOKI5UdH/V28sBG+ntULa4viigN3ch5t2ai
lITprrs+TucwGzjmCq+gKK2Gfrvqc7e1I/ml8VAkdZmcAo1eCyirGW/H6zud0+qTl9b61iMA6sEr
I3nuV9EFYhgg3NLVuZGL/sWhVQIb7QEYovKg438Oei29kB9JhWk0Q2iVE8AoCa5UZ9Xn0qOcHdfu
qQNzDOcJFAvx/hpGVVq+kYFY33pNHPmrp+aXLCfQ17Cs9CZftPpQePm7KVRM4S2eM+mYG9eaLTQo
XhtaDUhOb9b6xmxQ4lXE3pzmaNxrJIffV0yhC8mTzriy2GqTHi9IODhMlCJgRiTS4u3QZsCu5oFo
VLKXuWlwu5j5ydJmYBaDe1zXDWLXnOy9NzQVOJkXPxjYKU8EVqGti2Z33K74P8K+7uBImVEXrkiT
DiU6hgCoVfhVUdY3/TVxqm9m9HxwLj5Ic3WopmLcVRnTI/quwcZTke+S6MkDeXIaupGqO86OrZ+G
WcWvpin5VtUCt3UEoVd2HG2nXEQvY4kXJ4oSAtqcYbgfucZvYq18bSXc7jCs+C7Sgp216kXYtI6A
gPGKY6GZX8XsfLIEbM8cO4ZvmChTERxspIyQrCF/5q7QGnKZKkPd6LYlbnHPu2fl5OaZgfBJkA76
fZ8JdbBRGYaplHW4dHZ1HHSACnucMx9T6ci4ewXOEaNFt/PS5J4shC+h0RBI6NUBbBelkEFEomXQ
osZurza6jaqgYlKomKrXKEOHgNZN92OkJ36MQsJX2CMCDf87hWQZn/t0lKeMS/A2E7mzT+Zo+qzX
xBTBdhj17XUKrD92pRIcTiVAZuOM67Orp3RosTI3oCB6d0J4J+8QjyHCMMyOwMNo2q9s7xsIvOWO
JI0E5aS+RcvQnas4+qEyI35CiuOE7shlqEwjOyaMXYJoJGcuHubuISW2MugbUsGHRJu3YJvRCdLS
8G0HXi01tK9xD+Cnppqufo6rmkiiai6RS5GuihDj68ibfYBGaw/JGKeBkwz3accHlunlcz4N9i5L
UclzFBTXXMA3+IssEEI7eiXdFPQ/Vnsbz9b8ml6lG6NQwy5pkyLgqRXQvo6N6DP7emVcA0bNW1z1
4tWb2q82XOvFE1lJAdochWtcxo50JqeZ/SJvnhdrvV/JIgvNCYmL5XVbVxs+9a7+3OqKTK6ZMmNZ
tbtmWTEuFRVEtqzGC0vKghmwrMCpxXvVtemu8zQjsC2AcIY6Dn6FLHKX9cm5nNNP7kRrtKqm9V1b
1O86UxhP1L7MwUSHcbG8tqT5RdT72cPk+lTNxaCjdJW0ZznGfsWd9snoh37ntardO0UqNzAqzn7u
pBfkGiIMBJtIyoM1X9PvddqQmbwmkxbY8I07bQAiXbt4NC76AFva0fH8gFZvzm1JVVDplsj9SJua
UP5TLmahrkoG1TEVMe+gnGwRIhszwT+cGEy1cYdXqXvwwcNIe7BU6kFHRfhGvl3x1sXd9apX4tjF
oG4IACPtZqlLi+JmQZupjN5+l0we+VHHNbO/alTBXGBCvRglBgwOGY1h9Fo/mnrIWV9vIxnZ0PqK
mAVLq+Y3xUirvcfMMHLj3OVgJwqdjlj7+X5oRAtRP7Xbyc7zXbTGekBdWZyAOs1zNk/pfpm6khI7
71E1E69ebQ0rEj9QOKSHIYfoykTTPSuZjvtMc5GhVBytXS6t+5pS/mbu8Y9OfT2F9lqqJzHpCxAl
rxV6DltVQ9X/0jlL8h12kSiQrJQ6QCYB95+gbKpnJmQ2L3riyI012lk41tp01HW9Gfx6yle/iZv+
u5Jr0/li0Bdjay0pkjEGwq7rpkelSvBYnralH1eRu8fb0X9jYgioLR9nThNNM0YlkZxpzbSjxhDL
E5hkgWAtG0xk3as03xZJAiZy1WwixClPbyMBpcit0yCzoOC8JN5g7kpyiB/ittfd0CEaGUQpA+eg
2zV9L6mKF9RIbQU37w404wtxd6dlrXUZAPHUErlGXk17iLT6bY714qWW+nhOURrQ3K1IY0mVBE0N
oCHRY4u2dKdN6SwSKsRx26NdDnQtkHdG7OvtkMDqJLosNklWxEPQlq29vOgTNa8vZyN2gwXQZpMv
JUVhwlYbArvJLUBdJ7O3hjmpkeYkr7+hbHXba2yzSRvQuGMS6NM0MpAoHkQd5tWQblbqQKCfYqBT
oCge96091ndR77gbmEbrUpdwWIdodaUbNAgTxHnUAaYpTQn529ai0qXf9TK/kVXMAp4tWIGNqBRg
mMVIwoyCeYK3ZsNqXzIAwPIhjxJQ067iQwl6cB8VtkXj1CG2ReVtJyafjttrpXfXG7UtN21ndXcI
3eVh6GO3Dqu5W8sA5Ysmw8zQoIhNlRYW5eSQvtkMdXH8hgK82iyFN0+IW9YFC0Emenlw01S4RJRi
i+WBFE3URhxvnbS+IS0d8vsUeGzxkfGY9nHxamEGSMxstWEqW1QGys3At4Z6yEZYvq5E/gb0u17S
Ma+7PRL7YvYB1HhOEef4HApRW9HzUJt99DhX3lJ/SbJSWSUihanItqKCNfwMxzqPOzelGBqYPL+0
2a5ac9MLI1WlL1lctHc1sT5PaZW4ha+B2l86LeW35FylVHK8xC3D0qiBta127l7giaw0BPXs1oNi
EkoTlMuQfO4zw4yClvk06qadkm4J9XJ2obbl1GffoHlt+941XL25tSI9KnYTOjAi6HutgD8QAskm
QyWvRMlkelym0XyVcy9U7UzLbNZne170r1Odp7tEa+3QMFuT9NzhIS8T3kmsZ/tIVmVIzM7w5CIP
DQejvafhno+CiJdNZ889BUd/n+V1hDDdi2eMAU61ncdM9yu0riHTjUFh+UUD8OP6ss4GBUVeLkz7
Y2rq7ew0xuJTsYE5wxtvYLTnL86i7rkQ831qKuupt535xlaxd9szTAHzXouiaY3aXdw4HLmjNTyv
QGwQ0vPrqCMAi3OEyVUyJaEH/Yosc9b8xDOzXU5w07VGJPMtr+tHeCjKTVvl97OhNSF6BLX13GQN
56LWzpPdoNRwsHpPCjulNiM7oZqot3qWRUysdW1qV7czl8tAf3Eby2GaNrJ1jS9QlTonbA2NZUZN
+3nIFnVoUIMQDKm17QmdpNYFFcpqM6BAr8Ns7L2N5tER4IThsPOLNopfkXh2pzSn60NRZEwXaS8t
wvt57N5THcjcQFlpBKP0UgOzS4GhoEi7GRGPMXNNyH7aWr1j3krYDHBKFhT8rHqMnX7YqJp5O/hm
bLT/RfZkjm186MRSHrqlcb7ntUlRaFbNbbUkzSlCi/UoHF0czURxa0xm0XOp0bD4hrKbZFundkOi
nqm2TPumYUNGx7BqsoUp/+HhXmfXzGmrvHo9drNaX+0OSMt3lkXOPsGcUZhB4x24DPsNvcqLY4qo
DTsxMqKOmXtfuxxJTtMMxqNN5Ul/NLqhMTvk1booqZ1Y915cUPmdmTKAbhnSh0hqr8Sf5FByebIl
S/dS1tQf67K6B5tQ2y0n48FF9hYS5xhtdJBLuryaD6++dbvsZKlK32Q6AsKsmhCw6elwpJPAFmG4
Dh2r9VanKbL+2ix2teobP7P7O2nXY7g2WRYKNRJ4M3rntaJibmVc3GSeK4J2EEuoDb2Liae5eKN5
Rji0aQqr2q9Dvu+SKcxchH9111sXckruqgoxNUPIXoqktAnqrY1PjFt7W+D6fVs1XqCpBIWU6zzB
c04bjUDNDbPX3xAWnUW/7pyxcg+O1pwGRzx7CFtJXZo7qJ7kzHpfwKArvERdbPpLZHR7C4wpGsc4
9Kxs40zF06jlX7tEpzqDEGECC3hpcjCd5BT1CK7wop3hn10/bg394DULc9I46gYfjtANySWxIa7s
TWSlA6WednfVoaJ7Z4vhS7ba9jA2SfKUivpircMYMAg3DwwrzqhP6vtoxuxVxwl8KJ+8P4O1Qo/0
SelnrZ1u7BZZX8sNB60VW9u+v54+Tq6nZyqct9JOwc24VTawdwoVWu+CRNOnWXmjcVsBv9uRuqk6
+9zU05tnpE0Yy+WLRCWYQJzCTcfWIZUrKN/kOtsq6TBwtA24hZ22wQIrfICEtzarl5SbccCMZU2N
+11WEFvujPeH2F7rSNpVc8+ghOFJxBlol5rTkPyXMUwme0GlKs9ZvaxsdjuWL6N0XhqrYKgETdO4
RT1zUrrRPGtucfaWMg7QWEkGTQv9yyKm5mvixRNVWWWcoa+L7IR3grMQSvrk1g7IsEapuERLtjUj
xP0DNoClLz71sp3v8P1AHqNdCGYROzezpYy9Ja3ldeL0f4JEi8OsBbeXqXk74qqCBpt0f7DdFlo6
NRFYNjiI2uSNAhsjWNwn6UOn6QaONCT/feUmczBVyJqPQAqwhd34dUCzeGNj5xuU7W2jzERg1Y33
GdILrjnvmdoVuYiGEL1I2esuTH8slnFvT23/verMdd+Y8QGf29mmb9kbZlJcMgQl6MG+ZHX+rEfN
l7yOjxUSoZ1EVXwmnXkMwaNV6I318oWHZ+xWCupQK4erX6cZtJs2H+vR1xfHPNcmpsUkZ5e65YKA
D81DcsIvzpYcWqyNg40o27XMcCmks8+1yTm1nlufYLap8pNx+OY2enzQelH/WB3WhzA9cXE5kQIs
U8YW6XUS5EqzwSPH5lRM4/qeun3WEYMNnAdJKZA4yCi58ewsfVUVmRPVyMipsrLqz2XGgSjcHNbM
+YF3IT4u7mz+gPqfb+okKvYV3SKySTK7LcIQ98Oc5IHDmJhLDz3JS3rOIdWwLWLMiAu/Z1jnyVUR
zY6elvarMldqjoSxr7to6L3sXOJiKQIGqes/ytUFbbPLqR0f5rwzEI5kUr7MZe88uwzvTf22bpZz
rZVqL2Ea013eggdBn+vpnWnL6isLJy6Obm25D7EbzwKloYORLiKnbRQTlo1rOssxmltxIoTMuNdR
7tdBVc4zwUSpPoWOrFoMBEL7WgvG684YKBb6rdjJyW6yyru0KJPXgZ56r5Ra3/t1ak+5zLMxpGP3
Pql0bfRdliwLIEOGJlbp7p3Jou39KRvBxxTWBOphw35CASadoK5WA1ka9B+1WtI64AVdezFR2T3l
GsCL1TfFCZ9CfwCrQT2Gd+rcRqZ2XnOmz3RJ2kaY3bpq3hpRIsJG1/qOZ+6aDxSdYiZoX6ZfHJTT
x8LW+0NaOcvOJOkaZc7gWWdEvOW9NXpV6LUT5oahts5a5xonSlR0CSkhCahXEMdMeCWx58v+qaLA
DRPjiurputfcNegV82BqlAj7cSiC1TQhF4YUwt5Zvtgm/V8/t8NLmnja1lmyq29q8u4zOl9aHAuy
ZMIuv62K+Ucm2vS+kJh3oRSj5j0zGqqJHjU91TzZGLHeng3TTm+cpJhvnLZzCC2ycdVF9Xy2zFXb
skbyjSM8ZMrraoUDcTYvWbEwiZL7/xYi+tEx+nSPkndFlpP2xj7XbYV7FRgeVfY33a4AWRLasdUp
psBTYHotRgzfKMSjjnnfb1SL328CfWktM35C2OMc8ng1HwlsUZu+RQFvTGoIVGFAHiU2/gTKIdzJ
zbJBK2fRrPEcOuCFq1IBOK/lndGV0z9wXD8pSy/DpGYI6RCjZKc2ryl5RHwwoFg5NABULdM0D4wC
BkgQyxBEiFXvOsOZFx+hifGda2je9gXTL5yxA8TUaNKZrj3TVxR3YL7elsaMzH04ILSDE6ILKU5p
D+jWJon8xsy8KyoWzSfZJcp3zQhmlknKW3JWqNIF1HeyjpdyXVLEvILigeCgkIk/GX25hGBNjegW
vcYU8MknuzHRT3HW3UI4Z8ChKLCyvqfkF571aF8JvaJMfyjaG7+acwLNVWKwHft0t6jS8nVMK8Gg
I21CKW1sYgyI/CsSl6Y2SyST0r1MufEspXKDGpXV3cTje0X78cO6WlSqmNbOSPU75VTJ1nWR+oEL
AX3SsfhGS2p0r1S8yRBt0jB4GkiJu9wKEjHrbEVDizGzvZo1emNafSYlO36ns+ztAmyuyNSZeqL0
u3gignfaixkpWuwgzzNaue/mnG+zaERt5zqkfrbPTHNKg0Zh9LRbokMju+H6aNwfHAQMdirn8r10
PLWzV/Gderi7ba2Ux7kCtOC2GI4qxt3c5fodo2a8/VB77SFNo9z3mrql3TV7rnrkXp6F9Aa7EwUR
LE6lFRHLy+mNS4EGcJeh5w3yeYHBu84nTydSkua1+ZyP5XX0ByVkWdlPAy0gC0Rku0mmEgIHHe5K
i3zDNLnPJBTKgMvtCAQ98s7jKkScUG5cgwk42P9KCn4LEp/pUZcM0eNbMmpuSpUyOEfLndoHIhq1
W67mZZ92Y0eH2w6oGGOHw2BCvlUhDB7o1Xd49+499EJHzfEKkPrCpvhNaf9AXg/lpKqHGXnVGOsO
XRJnhBxAZMfVtgKBF8KnPkpJ/3KQJ+Cj27leorF7pW59EvpSBnAd7PSqnmHrsQ00jV4Bwa3uq5JL
vp+YpHRZESw/zIUaQ41JJRcxu9WWhFnmqtKoASUUPf85C4XXqkTbHSVLwMCO/DLrc0zhllWh6c0r
mSmDtSfB6HFceyPUZ3nNJ6ids41hLkDRDG5s4mOjrU9u2rQ8o526dfKm2KZ9HO+KyLjNy/asoWYL
LCZH7r255mIEnDn0OvKuJfWGTybWOIiGskcOVmb72U5dX7nRcptFdYbrs6IsnEY/RcHJyaarDaf2
eaqu4D/K2r5DOFOVuXscVtd8GhLahkIxkHhIG6ih5WqYzmug7a4CUM60cQdKNew6VFl3lSDhJLMH
5WfGeIu6+JM2afqmLyLNR4rWny2ee+ja5U1tJZ9QvfeBPqO+bhzKkW4ZLoBu62Pvuc2pJ+OxMfvX
Wch2m2PuBXZjhMvcg37GNrPiI5PqI+LQcFZ0YvhCHmaO0EDP5mfGcn51Um5xkczNFtmL2lR5qXZW
kZwj27Y2o+c8OvGo6DzkXuR2sVlzqW/1uI75ONpn2+XrDfOXZVl96nJUmZNjLpsOrMBxMcy1jBXY
WKhS9u6Sp2hs8/IQ9Un/7Crr89qtOXoGuIfKHhBfKvndYLYzpZxRBbbLwlvWHH87/l7c4QVHhIyb
fWNL8LA0fbTmuXvL7OpGmOnyhlErP0a5Gd8YZuaFuAnJsa27t8bITRo3p4NtXaxb5kqor91c59uV
FvNLVljqWOF52NYYEx+LDsec0yHKjjUdlYzlmLgx7FtyAqC4JcwfJLxv0adxU+EWtEcjMIV1S29R
krsASqgYeI03aS8i+47YU+qdedfo5n2sDVtOxhtk4S9dn5yMjDsO7Vwa9A2yY5enjrRu2OBv/xbP
Vc4lWl5vKuV7Rt6H3KsXrLmoTvXsYhJ2QSPHwdpEOibZWTtHqwqbeNjIROE0GbULk8udzah6QNnB
xDwZ78SaocQrxh+CG5ggDnfeLNSa4cy+9xkPb4bSy77jnKKxL4ijxXZIPkiRG/XGGJb8Lk2HU1F6
rACbVRVrPAi8qq/taj5zFr46MKnbaJR4+BLNDnsxosSivUVyWqZb7vEVvjOPN3Es/axvrIu0EohA
I37GbMEmKcb16OXi0WqWaRcvy72B0o5AhxpVzwrnuOZ5QcuO/bxpjepI7dZe7TVFDeQYqZd0ZHBA
byIiMMwV1fbcfvHS/gdxIvhkkWB62ojCoYji0xphAEWdtAaYH/H+tEzsdZnju7crMQdjXOpQgRQw
ZYExxVhr5E0IhXyr1lO4rf45idcMJG+90IZdSyeVBRFa9I2Dc9rXe+tUDHHnJzkcpli0JqgwQvig
1k91bRn+EJl3DGJHelKAOeaOjQsHiC6Iy+RLDPuegmjnM1r1VgtS+q6Nl3veFoF6FThl+R7V68sq
RbFlmMiV8Clu7dRsEYQ2SO1ydKypg4lURi00rrluDXudb2W+iCChbHrprHUMGk1F7K4lDq0Wutft
cm9LBkpzhFkzfXz4Ytt0GOghebEQSvO4xJ17RFkwQZQl6VZHF8ipNH1tpynCaDYXO8seXlRe3LXA
ib4CFLu68dO9abZvtac/J8mIJXFK1oDIz4JVDZW96NfcjP7ZG9xu49oKq89VqN+Y9NVlSZFUri/e
RAAEHR5TICINht7Ru92K0ipomwyI2VYlNVrXrPauKHs0wPgDpRVqC9WCP+crm0QzivQ2cXU+xMQS
xTdcl/0rSFbVQbk7McGpi3vEM8QJiD/S+JZypquws+yu3GljqxnhAj5V78xWR/YTK43EGa+TA9yV
U2XRYYqTkSjZPHUTNDpzy+eoWZ3cOc5Yy4s9xc58NIxOvUwRy/cpFwq5iVlEg/BrYUXjFp487WEc
5MpWAz8X4M06oi/UH+mvMr9/Eq3kXFORfperFY2OYZkuzbXQWmTiUurLVw8f1Y8/z4X6SWyX8yG2
a9HWeZ51B6+0sZboo2Z1ArdjKlFSL78I9jau0XV/lHt0fWu/ewtxYSp8u6jcUt3WjT1FdWaw6gC5
ggUBH7E9ddoxQ7AS6RvFfvOtG9pFgOlFZnlejbFsdsS1zPd//o5/Fif1IcSP0Q5sabCnXVTX1F+y
5WJzpm+lUF9Wa/lFzt5P8sOcDyl+GiVF7kHD79rKLikfo+jFBKxJ/SK28eY2Wc4eN1q053/+pn62
Sj7Ee8VJ6+ZIUdcdNjfAC61Yw9HuzMe/9tM/xHsZujVBz3brrhpbEdLy2Htdr9Nf5Hv9ZAl+nP1H
NaDHZiZ4VgqCDM2pjp8IsNN1o1/ls//k8Xyc9Fd0stY9hCW72pAls8vwoZjUhFnyi1zqn6wp+7oM
frfCtcqoMMThVUza+8Qc97ndhAvl2KT9aiLpTxaU/eEYgEQpyOcqV/LbrG9tBCdoXLQXy9y2aVf/
tUVkfzgLkC+P6CAYCt3lAgxicbSNCSuw//NF9LN38OEUmMnmcBo9WynOrlS309e7haCKHYqJJXQ6
IyJapG02f+3FPmzyHL1k6gx8IL1ymGCo43UZSUa4WeI43XpNWQFdqfh/0u/+89v8X/F7ffc/R1n/
j//mz9/A3Lo0ToYPf/zHOf3W1X39Y/jv67f9n7/279/0j6e65J+Pf+XfvoMf/K8XDt+Gt3/7wwb2
eVjux/dueXgHAR7++dP5Fa9/8//3i//x/s+f8rQ073//jaywarj+NM6+6rd/fenw/e+/mdfY///8
/c//1xcvbyXfd5ekLDtcXe/9//Nd72/98PffDFP8TegmIh7aNCFIgv7tP6b3f37FEH+TprRMTxqe
7bg6n1FVd0NyfdW/Sdyt0hM2LQMYBV/q6/H6JftvwnCQ79KzekIC8srf/vdv928f0P/9wP6jGsu7
OkX79/ff/ujIcSzrYxit0Qmjg3eVB0+k8vMs6v5BeDY1sSnK5v13T+Rfr/n71/ijM+f6Gh/WO/rS
nBgbrFR1+ZgUn2PnF1fLH50115/7YWnPcorFOCfeUdNsVMDJAIyYI5T2viBa+1XI6s8e0If7i+wR
RXEk0pMbjRHtGMWxXQrY42G5+/PH87O38eHGQrDUN63VuEdLLHeYXInBg4wbHftZ89Sv0rf/6My5
PqsPF5eykJrJMeJZrSJw1OexRGPQpRuje3e6X82O+qO4d17kYyDtmhkeJJLpHfPK28Ytrj3E1dn4
Zkcjk7xwM1uPf/7IfrKiPmbTCur/SnMG7+g2YtiuObZXkqi6v3D6X9/GhzsMILYXgiiK4+RG6KsT
rw8Lr//257/6T9bTx1DabASpRvLvkjbGIWy3LxYJJ3Ze/SK6+mc//vr/f3f/KtyQWOMi9wiHdluY
y2G25b3W1L8YsPWzH/9hK/e9G9kZepSjXU+Xvtd2SiOIsJXN9s+fjnFd9B8r5Ouz/7CntV5Onmxi
cUQj5owGBrejBU0nPpft02zs6EAO6S+Gaf5stX7Y2ZnemlO1VuKYVMIITRd9YTrcJlH00Cfm49Jb
UAte99c2+ccZ81q0DNXURM7RYQZ2iA7wm6uaB7PibeJA+wtZvdeH92GT96uSrZXzInVdHiuNRJt6
Mk7GhGMPMXpoNIis/vxz+smZ9TGJtu8zFM3/i7Mr23EbV6JfJEDUSr1qsS3L7j1Jd78InU6ifZeo
5evvUT95eJsWYAQYTDwDUlyqWCyeOgeMCYEOVWc7rxiuDlRDBX5TnpdO/ne9F4GZ8zy0JCnxzFWh
l15TUIIZ0Q6Zhsy9rXHOynGugnGxwU4z4H1RhAUuAR08CxutCwyFv6z2Wk6TOMWn55BfXN8uVRSW
1yDUu/7xovnnzNzKw1aV68QMov6zNEy7x4PDAgiXOW4Youj7OUO3LGTjyxl+BOX58QGZuszWphHX
VDkyNqiSRWPgTB1MR9EIVVDsVgWkmyAFwoujbrYo45JT4IW3dElFm4gzcxlSgAyfbgZWuOwNYPpz
UEhuLINolrijOwWnBITsGjOYkNsEj0t1iJBBI6pp7a+vs6gDzqKVYokRZEfIW4XV45ioPxqpxatZ
V2x4DIEP5G+cyHCCIAE8WkEKvIsysHNsANk8hy7T2V0NpIs2/70+EsEy8BdPE6j5GUlQIyAKWC5H
METZNEpvuHXC8fG3Tsiy1ARZUOCqu9Eu6vrnAulHpAQJnlmlrbBAsBb8xVNCwf6C4jgjWGT9Z9g2
r9OgfywdLOP6DInaX3+/OLpncHhEgNgZARLUyJPbjda5Gls2Lp0Ca9M4g4YwGzCMqDcKcvOPATrM
cQB5xBTZUAJ0bvt+zp6zDGhYmeH7TdJ+KEqovgFymrwYMjLWt/XAmfIyIIe6MKwAkCiWA8g4uMnY
BBbmEKQY17sQxMm8eryGmuxlSTGIPH2CvoItQdOsVUByBqJMJb1FHmLdr5xZt1MdzZpR1yegdMke
BC3qHgKJ6h6sMt2Gysi3uUb0wevIR2rfS4Om56cwzhvHBDJ3t5QNwAhdUcZv1RKOb7PcNSiiBfkC
aoFS0D0jpTrU9ohysHvLmtSNT1HW9fkmqOMF57tQpgTE7dWpLdXFW8wVTzNWXbYgA66ACFa38FSI
LNeUQdQWNM1gTi9LyW/wRIYKdUl7aEBBCIVF2uzCDFiZlbspciWU4zwgIVcE1Qj8gmyEeNuHgjby
iUidnQDVQAnJ9V0hcJP/J2BvsQnFJLQ99THYr53aiBt1RZtJr7qi4q1gKpFytOnYg5oVOXej2nD/
yrohvpu51ZovfEIGC7XABJef2rbZpTpe6KYGIG7lsAAvZnaKbVHrzDAZWZweJRVsngsYw5SdhQxf
O3721rzP4EoAigRj5IDXtpWH8/qcCNyVyrmrBDxmlEHB5hQxlI31QDX4k6ppp7SQ6g2fRVbX8d3w
OaeFC3EmZxIwUDJqhPu7MUxBCJXkpoxac30tHbNAiwducLW/A1xqOED8Yhhthgn6CaXn5WzmRDmO
Ehv+3Tbm9TsvliMG8wjrwWJ7giQ4ARsmio4WPEt7APdtCdkqgoOSl7AvQFDNYM3lKW6j7B20E4BA
WtZQ/VXMJn/HfwLMfCChF1cAuDIQFO80ayn3ptaqP0O9AX5dXbq/RpWT0p5lCfoFWj6gFBJVSPqv
fqhTlBTVmR5EFkXpjtyGr8jYakeUsRMUMVn9fFt4p3KxUQRODjlXMVd5ew/qXVdiUGh9sMat8FE0
T5wPHajcgY2pyE60rdZifsU4t3gz27gcClpXVk2Zi5WOCLWWAXjPE2tRdAPyZ69WB2PDdL4TpoFr
VlY3c9G4nrUjsslldcJpv1MhUQtcIRhoWq9V73X6GqKM17JuDFsU7p6jRRPCUVpUJ+T6bSVvvFIC
qg+v2tdNQnBgKpyHwn3dnCWjhm9vUdJ66lGVqx16vPA3y5/rPYi8gMJ5mnJMpr7HfJ0KbdE/xkUH
gblRk+Oqr3DQ8bz7Cg10FFzORHJGquW4u1M16MmM/68Nq30JWoD3698iiKK+jPZi5cp5io0GwlQn
QPYPg5Y/FFX6gbrABzrqW45VEeRAFM7L0BqKQTEoTk6jM7n5rtnD0e00z9wRt3KoOzmhPfpsz/ao
T91LbuReH5sqOGy+ju+LwQGYj/qLCcc0aLU9ffeb2MO+cSKvcv4y+9fpdKc6Hz+eRxsEJnZrK/bz
nz/DxgErOEy+puKia4hE9qoFBs0T2C5PSclaux6yR4I6j+tjE5kz5yzCqQ5VeZrSU1TW9QfI7spd
Xw3ahrMQ7ArCOQujlkMFWz471caPUDkis+/EkIwZQD9w/fMF0/OlyXoxPTku+9CiQAeDNJZADAxA
YoCPz6YKAB7XuxCNgXMTkPIAbhqc2adRn10Gmgl1Kry+fRiHh9s6WDu+GAOjuHx0EIk5ddF5aFFS
A1xDqBCnL5WNDSwaAucnZBnSMijaw+kspyB1QKU7jj3wldlh2WzMkmAfkfX3i0G0EMHpDBAsniit
HheTHKS82Ph6gSP98n4XTY+xxapYQWpVouA2zMHHtEfN9hFcUiCX8QYplDYOZsHp83VhuOioQ6iW
gtA5PbG+8cGDvgezpj/PrUOg/JKCW6SqFQ+ks1u4DSLwK1+53osOAQlCkcBaOYIQ5aR1iotyWwec
1y4ZUChndHaPSnVJi0DnkW5M5tfp9k3k+PUtF32aM0jeI6uYg95FVtIDnNIDNNXv7th97i6HTzCJ
YYu4/Qc8jdP/LffQmnCAgPJy50ajlTmv0IcDKzMoVQR6Od8VYKkDgdmhrKT9dXsiAqcgc1EEMNes
UqS1fVvfIevkJt7TA7Wp3fnQ0bDz/Zb66dfu/mYyZc43ADsEVrsEPaFgyXrN37LjErr0wfS6T/Uf
SE8hYEFSN/q9MTDBbWt9KL00MqgNgCUkQnf0bN5HdyA2aVymOCj6tD/Tu9lVdiDTAmm5Fx+mjXNd
YNcy5zqGDnTTa7k90rU1gKLsZZq7HxvDEa0T5zMIKHsnBcnUoPGyJ8NBpOdMduaUtuqoDpic3Nah
3vW+BD5kfUi+nLkSfBaQU8SuVyYJzHbmw5x+kYq+GrT2xh6mdr0f0ZCU//aTtZAXAiHRjOK66F5r
6h+Mtc8oXtjCXwg8+fr0fjkOsD9BitikU1AYr3X13gBVC9D8MUnbjYkSDYCLB4Ct6kyGFEfQAgwP
GGhNXyfUA16fHYHDUyzO8sfSkLp8SuZgYEP/hoQVaAuaRDNRpdKzO5jttDNlM/NbQIj3DWrB3KYG
D8f13r/fyorFuYV5ztQunTC0xhyq565hnQ++5K13DVHrnCvIaKGodDCnIKMM6MjfatpvhICiljmr
D1Vimgs1pqCneK5K3gvt4/qEfL/WirX+fnEUaKpZapaCOvKo+Rs2pV1Z4IZ4vt729wanWJxtg74w
l8o+t4I6B8OXWoOgP5izzmEFCg/Cw22dcFZN9a6FDsOMQvhe9UC/YLcMfMfFbtZau8+20s+ioXA2
XS29igs1bJoiZWBZnwWtIYcGFKmse8pYbbxPi3rhLBtEnigCW7B/SA3m3wU1eQ3KS1qIHZZz60Fr
YctFfe9CwKX531VnHapDI6DWAw0cx7SuV24SsGElTrYV0Ao2LPA3/9lXQ5OBf7gDMrZrM9AWFCj3
3dhVXzHf/x+4oEv4b9MMQnFgPNHw8fvwH9hyx3N17lzmWf+6FxpUz1vP+V83lO864s0ZzJm07tBR
7Pcot/WWEzTLnNJFVY8N5d9zeK8fiz901+zKfbGBIRBkplGd+t/RwcgHBSRwU1DrhtdE4aGXFhCk
Fn6NQsoCwjtGt1OU6QjqEh/w5Gc1/HndkITzyrmCPDYKWYowXABGlp3qgmHDl/3Ixw60cfY7W2+O
ApdDObdAlHFIsxlbw4ogGcgATYQQibbh4AUZQuVLVfXCobG5UunUjVMwqOD5ALOKAjqRjiWnXAWW
ewE8I8PtTUt+gXpv2jE2mD7k7IYdOCehd6c34w51o+ysgkvBN6sww7+BlhkZtHFfyGEJJkQV0J2i
AOXRrOQwILVwlZahYLzV62QrL/WVvvlu73EOR0MmvVygU4H4tfTp4/QKRvg740j3lR07jRMDfnFv
3oEq2pHdDAo9NiSzjt0LvNLGOf31qPPdF3DOCGIxCsSX8AWZ3bvMjR3Jfs39wq7s+xfvyU/s3/mu
vJ/s/entY3aJg10i2x8Pa/S2JmFSZEKSneRSbyvSFrkUzmllZgXYTtdNgRyeWvYJzOnG4SrIKQEm
/1+bK7JBop2BoULwyptcSFkcILtpS85fHFTwLb0HXmI7c/G4DCvYUuAWzbDJOTIZ5XwA58HgRmfZ
DR4Il076ann4Ax01B7oH+JP6vVvZlg2+KE93B1vFAnQ2ZChwo6mc+tAfh0/rPb0zPkMLXB627sRe
uDUx319OFZPzgLEWtZMCNuigxQ4gJxT278Co5bTeiDlJTtEePFzIdvXoM3Lj1LvuiQSnk8m5wKY2
UQcsD1jo7DhJQQJWaJKD+WPrzi3YSDyss5cMSLLKWO60fQv7vTI+XP/ur7TuNybDYzlTSDqBZh0N
s8/oJx4m7HUvqe5wlxzC/Tuq9OzIYzZzBnf6px7XxTqOJyhLnruNYOgrSf7dF/DRUGuWWQiBLbiN
yQ33ipcdYlyqIq8/hKfwZDqo+/Kss7yDfJUHJQM39KBe4fe7wSl+bRnq1yvGd1/BOa/RRI0QixCt
jo+zN+7r+/AIqQCXwInk2EAssDz9SfEVvz6U9geqp5z42J+r+/rY3SsHFEE96O7GkqwD/+5TOC/W
NGyCYhQmxGzcCf4rejJxtK2J2/5QH6C2bL1L7yFIwO6IAyYWtwukF/DkbXT/9S71Xfecz2pZiXtG
ue4IV3NeBxt1xS7Uj/bxn/QhOujMnu/UYAqSH+EOtEon9qHtCrfaAXaH1SEe8xRbcrfWRZCqUHgI
6pRCFAE1XghoElu671/q0l5+GQ/mjwhR1Km7B377N9kwBlE4wcNQJWsBKwPARcFybz6XDyDBP4MA
zZt3+lE5YZU30C2iKI0HpCoMor0GWTfbEUQFD83duK/25hMm9NncL0iDgFLUTj0UTfvz/vquEjgQ
HqY6gQuNGC1WFax6DqiznamaNlyuwPcZXBA2NyDBkeV1iVSQhBqeqkMBoAWL1rxxrosiC2Md1EWA
JJstZJZaHKPtDlSbc+wojyCxPkR3xUENmh+Nq3zm+k6773aghP2dnTW7xGFenuO/6tv16RNAHlAy
+99PMMpMR8EtBgmmKqf0a5/uo8Owz93siEzkPnM6d3Qh0eUNPoWfqvfjVnQtWjnOM8kLdGlrS0GM
Cy641/phPGc/UCd+n/nmMXvLj8kzygqvj1JoAJzrGUIG9uNKxc10D+XkF/mcPhsIp+krPVT3SLrH
N+5GzscoCjQsrRBjQuG1y1by5mjTYwi2Iw9lHVHRPtMYbccnMLfu9VfQ9R+iIz0lvrwDdZSvO6ju
3vCWgosBj2hFHXEMLgxMWASaN/LRGrs2/rOxGKKBcJHMRCF8F08LYorH4mmBE/6Xv2k/lLcGlHyQ
rbTjCIwPNgWjty/51/sU7DUe5drFxhBqCbqE4OKun+7hDTechKhlzkmggC+pFB05j4mCh0d71PPf
t33y2uGFbwBFSJz2MbJBpc48Kf6dFPlNWEpF50y+mcYxWh9Qg6i9A4squF1AjMlA1/4xpTPQQlsG
vobs3xy4fEXl3IEpL1bkNabWjoqX43E4daWnOmi96lT46SHZpWfTB6enF26Eq6LV4OxcZWAeBYcZ
8rHmrwYZTRRMX1+NdW9+NxbOsON46SQ1wmrkFsQti9LpOpTVZw9pS1HLL2/5qfW68U03PMxVNkBb
YKz+AzzDr8lHdKcckwOYCwPpzvSkc+VHD/FTe1cew407uujI5uGuQJ2OkE+AoYfvkJu3Epu86L+K
x+pH+Aa9GdwfvWY3g3s/gBDm53DYhNoJnACPhAXTBijPI4w0s1HgAy6eHdibvNZX3TVEBlPTbnTj
u/pf5iPd8mEdyycF7w9r7HCjr+ZhssVCV2ZgLCkAWa9FEd2F0DG7vltUwT7k6zLBtACOsBqja7zG
020ZF/ZuP57BZ2S37vsL+CERfeu/q312pm4ZdLiz45Jut39zLw1KD//0rIf8fNsLn8JjahFrGsWs
DDjk4dRRQA0koNJ0DnRqN849wXGhcS4FnM9FlfXwr838MU5HmX7G6YYb+UKTfGcTXJwASW4DZF7Y
oSBE9KR74upBvZt8a5feTwdwieEORY4QOXUgsXso7o1DC6dyfR1Fw+LcSQKxw7YBXVUwGtSW5B+F
9FHNGwlmUducRwHBI4i3xzW6JCrExaGAV0PYHoDT658uumDwsNpkVKK0ArllAKjWa/ui/ZTP+XMb
hDtwnP0xf86xTTZiSIFv5FGz0I7KwXWCnlrIPSRRDeYpvLhG7yYYOYrY2ji1tHVivtkHPLbVLBQQ
9srYB6+K807s1H15P2c27vbn38lx97uyd4n9FLvIE+X25Fh7A8lg2f4HASvEzP+Cn4+58/P63Aqs
W1192sXRnKgTpdaAgy2B1petG6Dt0KSP622LEmD/B1eVdMi/zmi88qp/YAdbWeFBXv+jfjafrPfy
rvMBsMVjrP44HUGe5qAk4jYj/nJmF8OaZTCDNw3WUQdDVdyDz1d9BHv0xgkqOmlUzkeEYWroZIG/
DX/MjuyBUPyY3od+eIJCGRRHPGkvnxS3xN0wB67r6fp0CqyMB6mCUJcaaoXwrFD24MFLQL7JyIZn
EgAbUDH9331QJxKT8hkTxnagCjvpQfJY/KCn6dg8YI2OyT3eSzeySaItx3mLKarzJV05plGV54wr
IV325/oMCaI0HkDaSMMwZfk6iOQJfO+a9JAoKWhTQcmuQfih/Gts5eRE7yk8nDRPa9Y2Jrqa7sHc
dKx9y4ZAF5Jw8j0Q8Z/XxyN61OZxpBBeU7puxpLXNQN06E4BXSXY/hzIt/hkwbNREkNLHBz2ee1e
71KwyXhoqY4SX6vK0CN0Imr1QyfnZXy53rSgzlThMaULHQu2kPXmAruErlRnvM7hZ630dhZqTqP8
zuPOCa3PbtmwGOH8rVvwwg2oI54+oYo0BUqPu1kpQZsGNSxp6+ikgvKcdNAyYlvxR2+SjbNKNH+c
Z5Agh5JXBVwe0SI7VH8V0n2l/rg+getXf3Nq8FhR0CUS6JBhbZIK1I5a1j+DVfHhtrY5+4/aJgT5
bwk9qjo/gp31VVLTjWNA9Nmcvc/qnEOcvTd9qwamhJS0uwOrULHx4XRt5ptZ+fLRF2scUjxoM6KA
YVyVyGmGUqhjkhTaFEY123FD47+DNINTT5voPutD+VeBGo4ddM2kewncZi9RmYJmG7zOmq/EXeR1
oAa6XyQVKElJi/FXku1klAfsohmsq4WZqU+g3U1egUgMn/qQmEEDBnrofsT1XWYmrSdbIB3Moa/t
006WXamMABvoRmgjQITPA6NB9qvvqXzMiGUduqaRHzD70cuUscHr88Q8MGi6LfaygKWxkqMjhNTl
Y5dQwy+STP6l182CQGAYm3c9LeLKAXe+9QTZ8PkOUuzpnmWFeZ6XJn0wwZ35IkHaFBWkuBOAPw8a
5ySm0GBWKQg4tS6V3LYcJXdcmuaA+UPOPGRQnk/aGjjaooDs2GwOSCqpFGgWYBdBlKQX8fjeIzWE
206habtqsojikDxfTrNZgaeTsulubFm2iye5fb2+PQVxGQ/GnepulZbUsIdQ8FykuVMMbwbyK6n+
smSae70Tge2StfOLnWRkYRlBo5L6LRsRaRp5+6AONbTE0sraOPtE4+DCLcOiGWJlYvmh0UP82Yi7
gwwRtP1Eq8FRQ3UC82s7bQRBolTh12F/MaBsQZ3ZIhWmH1eE5SgApYbb62y6h2p66BtjqwT1UOJZ
NZnx7MugZ2d3zVii2KWj4c+kBVsfRB9otnFNENyTeSCvYo66HJlQbetAcOzkFVQC2jB6Ra3Bockg
YHB9FQXu5msyLgbd9VU6WChO8GeWeUo/+ZA03PA1og2i/HeDmFoIXrIkDn1A8XyIVaPKnKl/a6pv
LJhogjgnDHXproKIGfWjXJ2QgdNB6tE+MijDjnW8cfcQjYHzxjnUH7vEoKaPAhUPvEe2Mg0HMm1x
ngiG8H8AXEiWlgPExv2htJLHERIsP/PBQJmQUstP5gJu7ptWmQfiQkK0NSXQEftqVT4Ukb5XQC57
vWnBDPHIW2YqOmiqJ+qHOvRWEa6uLyYQnmcy3cJhCHJjPNo2X4yoaTIKBqBubCy7BB8yWD2h41JY
leRqQJeAY7zJ2LEay3gjASBamXW4F3ZhyEurV4Dc+gTBVghqeoswCKVodi39vD5xokuEvJrkRRdM
0kuNQLvbr8GEe8goZJ0hqQMOxgrE6/dhNZB9tpIrq52dWFBt6Rq9OUDLtofCo2nSDDVZLY2RkyTT
uVwmY8Ppimabi8lKigLSUq+or5jdo6FYxJFC41A1/a+lWc6zpCROOy2v1ydBtHs4H5FD/LPU4xY2
LBt+3qJ8iE3nRiW725rnXISh6hEtcb31i1Sxe/OvEYVOBdGf660LfKfMOQfLaoqozyzTRyHzawIS
+r6AgOn1tr+fGMQ2/90cOsSfKqsPQx8Fu52tQ9Cvj00U8GrmBp5c1MG6/Be7z+wjM1nySPLVAgTM
II1OoeOLwdz4/Vx0EMtV2SyqjiT/PKNSB2/eKAViQPBUxm0BCMjH/juCvCj7ZQE6zE9H6VGO2Xve
6o9Q3tlIbn3vAQgPyu07VWKFWaDIexrAYg+9yidQCpFjGTXDq9ktzcYx9v01nPAA3aQaNSMpgTWl
RfsaK+ZvrYgbd5SLBSKjvYuqGshkjROgbqB1vHF1OBs3rbgAzwhii7rNIS8BVlEHasfAIwzRTYZN
LOW/ixO3o0HiZiLYtgNUilCyj+rDWo1uOnWIxRl22kbdbC5tH2QyiFxB3W4rfXyvduXv6+b3vWkT
HpsrR1PS1EPTB1omgfcZfKCOTIen640LTI+H5bI5bmsKyt4gMl+7srBZHczjxqkieNYnPDAXOp+Q
wmhKErCxK/yondnkzBCrczLoSnt6qHU7g0rzvw4CinfpMixOicp9yA2MffygGkx7mBWgHp0sjetj
P1rjTtIkBaJuBbuvICI6OJG1uoteG4nltB3FmYi7nrLlVAXmQDnHIZHU6hdaozKBQpxVLdluIfMu
LMsD0UGWElP5TxiFbzMzD9dXQ5BoITzYV4YgaI5pwYxVgwmugLB8KdS4tmxQJzdPFmSuAAIcUPTu
orhfghRjhlsOqK2pB9Y9c8MLfOEN//9iTui6WS78cQ/pKY1q5RKE4CadICSUmAaw810yuyHkXTQ7
Vdp/M1Wz3wa0ZwFiMsFBXVpteFrlyA/K0k6gowdz/pSbw5HW019qteZ5NNsJPCSSZldGrIHomvTn
EUTkH1MrZR8DdELvJFOf3iMDigzJYkJaKteHGuRmqxpzA/FCxSZrpZ2MRT8aYdgAkEsGr5RDAwEr
5EtAL1CcGsDbwd7VZ780ucgOLO5kOxsaSG3mKZSnUgkA4MTKi31Bil+9UoJSaerinVLXyh6VIPqx
HXLoJsvQTivq0dqPGPiuS6D2B1Go1i27HoBhpYMORa8XLpQJyiccL6kK4a0caC1QrpzLwbLAuS8r
vp71BXhRZxVV8dUYpOAAhSgiGL7bahkjB+kgJO/rWM9npwa9aO03zQzBmrFLHlHqkpS2USo6BJwn
1n5e32Mii+dCvb62pGaYWB+Y+ioWXtUhCLH1BkGlfBtek/CQaw2KYlbdsjZo5fm9p80RMUVpJ938
L7VM9/owBEci5Zw6yNkhjD0NbdCQtxZU8ijTp+RfhJ1zvf019vjOBjivDkR4BzV6ownKnEoug+8x
pt505MQ8ltkB8swvS1P9ut6XaCxc8BYqczbKtKC+2VMnIqkD/vK8XmUwtyz6+8H8H555kawemlo4
AXE0OVpS7sKZ7Yu43RfVgPy3kW6cVYLNxSOYLdQnNBNFcr0t2x9Glh2QItjp+VbNsqh5ziEjzTGm
SFJN0BJVU9cs0sWf5UrbDU29RV4jOG15rHEPwv8SFTc9Coup+Setyvgpz5utRIqodc6z1oVkoKSi
XxPB9G1qDZeE6U3pAcJjjS1GRhkpVRLoUfpAZPOpswCwbLeuYqKp58K0noTLbLK2DUjyAdojhzBI
mi0bxiYwAJMzZprH7QIZHzWowYPNnuscaVLzcwBP4nUDW/fHN8ZscsaM2Bm6AEvXw1k0vRtqwNcD
ZwGxZOVQJ+RBarcCddH6cpasaCYrW3kgQauqkKtNjsZAN0AygjHwWF0Ia8cQQMPGLFikuqMKKVAi
WVBJmuLaa+L0neblvLs+XwLnx0N1sbANA+U5CdKpeZyi3rIrgpxDvgCwKxkFZLWMz9YiP6/3JhoZ
Z9WtQjKiZRoJwA0vP1pDZIFBNn7XrJEcgEsFfLft5I1jQ7BAPFK3rxOmaHFPAior51CGQHzU/bo+
DIGF8EjdSm0o5OBggKk6VIcxpotvSo10tkDHtXHVEM3UOqqLwKyC1k5ElpkE0zidww6yYgrJ/cyY
QF8VP1kyuC2vj0U0TZy1Ix7CVoPoeBC2s3yXhWbhW5XcbSyCwNwNztynOOz13IKVQL39mdUdLjRG
8igX8bOl38agSHgKWQuVk2xIywEuxQiPkFbvvERFyuW2+eHsvJdUJBanYQiqxYL8pXWyQHp/vWnB
GvMI21SFvgtpmzYY8ghXjGyfV7HbdPrewmu4sfy+3ovAwnlobdrjtYS1eRuos/av6ucKmmTTA2q8
IccNCGkHUZg+qaSN7SQwDZ2z8CFLwhKFKCSoauOdxKihy2og6yBPuLEeoklbd9qFYchmnSBDRUkw
gmuh6u9zoOggLePisuJYcnabC+ZFTyDRQzFxqgzncW+GLZQdAWGL7xb9rbPqDTyHaGE4E49DuUBj
uhxAggbSuanUuAnU4PSGfKgpchdNLKHKK9cer+8DgaHzMNy0l6ocXKBtUJH0VA30ELeDf1vTnJVH
XVkPcT6SIKsWb4yBfQCK6HrTAgeic+c5GImadFHhasvqLGmJC8k5Wy7+zrcx1xGdM++SjpMK+U8S
aPIcRHR4LgrljxXPt4VqPMCWzXMxxCiyh/6v4ihz89yv6o9JtEGwJFhTHk1bxWqKqHjogz5s3jLI
m+bQ/d4wNMH25BGzalmDy9WiTQDFVEeCzGZGXwtttMuugKL0v7a7LSXM42LxShRD2hYRG949XsrM
IFCRm35FlG6hnEWTtLqqC4+ha508ZE03B8lQ3KvQE6nrLaUFUdPr7xdNM/A1LZD8JUHYQSUtTE/W
oG94B4Ej5SGucjqrUqsjAEgbJDU0kDaNv0uksm8yK42z2JrFUMnq5j5IkAkm0FxNQRIJgaMgLyr5
EJtJseEaRLuIs18UFaSdmc1ykGSrCnLlLBP4rZISGtNpilGBmBHAv2QLUyhaEM6cIfErx/IYNihz
K90CnKDzsvU2IhgJD3CF2ksJU0aKs5LqI7BKkKKQ+p8UGrBUNRpnrKBK1Jv1hlUIcAGER7l2Ukq7
DrWwwWTg3p4qg1bZhCnGBxQYBg/0CiC6CwFdyfHU8SdPYtmL+hByagVLd9DR1L3OsJaNsF0wqzwU
lvWEzrWGvPc4h3da172YKJi/vhFFTXPHOVNreaC4FwDyrEL2l07zw6QMm3XWsMNvboM8uBVSWkXL
WA2Z2OZeZz+Rlt6wH4F18tjV3lKTQW7QMDS2A4PJu7oe75p2i69ItNe4oBySvLO8LCoJutSfUdy9
dDWegYHWKSaXWOBIyjfiHMHxyuNVW0Y0ZrSTHBR69CjPCrFVc4rsnNBPCgb662ss6oTzARDotPJY
LXoAfQ3qmEUH/GrSRi60pFF73LXRjf1wxq+Oc6K1ENUOxkl6X6K3OaU21BN9qvy+aSA8dhXFKzhn
Bxy3XajJjhZr1uswDVkQQ6fSI92ttyYeuFoZuY5nXtibnDSQHGKywRwwe5uulE3hsTc2y9YFwTSP
XdVzE9d+JNCDqOvtAhL1tfWriRc7NT5xzO+uz5rAxHm4asYMSAlXOOBZCQ3PyiJveMwobjNEHq8a
azneSadODQZTflXr9gMyzq+FXD1f/3aBnfO8pkwGcg0zrwTIdv4jyqrJNw/3IJe7sW6CfJWhXIQQ
Ra5P09LlKqRQ8+IkNYnqtdHQuJVcovpIYdOhTQkK1qN48qtOHh+gPmu6bVIX7/ogNa+0JfMRaljq
javFRQZ5V+HeI81qQM3opS/xEGPoW+BYgSP4qkG4GGu7RK2ejkwN5in924WdB9by14aNn2avbQTc
oi44H2Axg/VZMqoBCLj+kTQCnyK8qCZD5z3cOLIERsODWYcEiphErvUgzt+rwnQGBobG8pNYKLNS
NzyNYN/xWEorI12zFEwJzPIeRdSO1M12vUWUIxrA+vvFMqTQYItio1eCXA4fmbY85qX0u7QMf25q
pxv1rUdVgeGTdY0u+pEqIGgrPVSDyAA8bmG1eQylgd1mmjxwsq/AI5kOhgatK+ZEceJCF9aB6MjG
KotWYB3UxcdTS4sHLSQaqIrwKtRmhXUaIC/s6VIy3XZe8ShIM1N0Sy5CLSjBjFaZd2bdurJ1iG/j
FCM8oakFADHNk6IIFppAyTiqmafJWXw2x74/qMjN7SqT9jd6Yp7NFMK6TYjEjBYAkW0P0d8of4eS
8oabF20lzqzxzNwjGRp3eMrMoB0Ogokg1JXbYHfQ5OXWmk5KREG+GjQjON7KOPrbp/Fr3el/ZLbc
ttg8GBKE9GS0VFwV+zxGSUP1SABidIxBdepQqjact8D78bDIDrz2Mx7gwd2oG09WBKB3CN3CJTkO
Q7MBEBY4Dx4WqfSQ7IIGInI99YM842qa7gFksRP29zbOa8ghc6uhGUOXVg0JiN4n/jCgaBHvlpby
2qlD+uOmc51HQSbmYECzVm7ATzhX9mRSeT8mqOEu8m7jIBL4D55yFFtKqky8awR4HXDjyfSZEe4a
soUfEQBWZO6YLkcdaKRMXcB92Mo2C6vcLqP2hDD+nBH5TccM2pacPkKnemtdBJcSnnyUsDX+HYAV
WTqjfaTW+hbRTST2B2r271ZfLw/11OEKUdOa/r2+TqI+ObvXQReq9Nq8BDOkHc5Jb9FTBJjBawJW
0soZ1abwjBjEF044dcZWivn7pZN5FORCOwLvqLAA6S/gX3FRgRiaNmzY6PcGJPM8pBIYXKEdHyL1
0qcpCt6W/RQuIKvrI9y9QJ4dVRt3O9EwuGPeMMHpDq8cHluDnkKW/EXVyR4D20rNigbCHe8RREYm
UzWlY6lUz5EU/5FK9hSaP5MEuSQwGXrXt4BoGOvvFwexyYoSnH6jdQT2qg4fs+l50X9db/p7dynz
IMi4lRNcfhbpWFh3s3ViCO/z5LHcotQQNc/d4otJUqQ5m8Njji+XT4WUOYTcKxCHv/753x+KMo92
NJr/cfYdTZLibLe/iAghAYItJm1llne9IaodToBwEtKv/07Nam7eN6siZjURPd2QyD7mGA+QDlth
Air3HUL+9LOJ8J1UI4s+f+b/XzyBksz/O/CyDrq8n/L66OKw3MvOwMotzFlSC13cr7X/EBqc/+Xa
PefeAHV0gu70JGi3pVTm2yhy9Q2ZRggNOcAV79CUfy1NwZKSOS8rqgF7WLsG4JWSG68zELWzEKTH
Xxdg5Bk/hWLI36Eeltj3xvu+YP2+DkR5zEsTpqgWU7DG/E+8GvsoawFqWKd+eroAabCO/Dc2EwnL
xVkkumawCa99kaJD2A8xPI7x7ykhJWzEaJDhL6HRDRGPuFbhHxtIXGVjBdn1Hm6bcA50obxhRwgj
mWhN1jIymTcEU9wZU8PdcawOourXbe2Mf1uyiHhRYbkZpy7f+Gxqk4IjT4RGD5RDkZe0yWdEifYF
SDwPbTT5D6vjOG2SKw+06kDnp3UheYKKxTTE+Sxn+Kg3c1waUH4iC94XbAfvVxHUP6wm5Z2NBr1V
NmyOYpjWOMfySkd3ip6CpaJ3jUGZTvu0j9ERcCAlLwb0lwbA/2/H3GFzvLgDf6NVNB2aRSImLLmN
mbOaA+MoOBVN1CbMaf92rAcfDk6BCXiu46FsRhYPwyeyLWRpxLxzROuDtHbT+cNfqOA9qRHmAnUo
XtcGvjBww5xg2Vvxt57PbgLIMeQMtawSN3SLzex7+d5tmsfZiiihrWTbNpx/+TPobdBPeyHgCcVu
RR99Ba9ZhormJloqkNyWCiT7UEGByGlIHHkFFtJaDHFPGQi3IeQCPVn/ndh8GxZtlfh8AENs7WQS
DNWfKACxIh/m26Fdfuuo3S1aN/EA79y4EfLNd/TfEs25ZCj6JgtdWZaxbW1dZzPLxzsSVoyny1To
92aZUMAmAcuauVvgKuvP97lTGRAGIcVkFOMZrTl8Ciq5fkrtom8SqXdtxhFwyaLJcIKSJBe1PegG
xT23Mj9qOeqj5yhvs85jm3Y9kJEhzckBLhcCUJCmwqUnYR7s92rrS+fMRA+ReVvD3s/pUElXtokV
zNpS2+F28SEmGkc1YoGeAi9Xz7rAhZZjjxl1gkLzi4jyRxWsQxKVeZGUjvRj6a8fy9x9+sitdRb0
3LxyAhofqhLLiZDRyZC99x+dW9oD8TiUU7lsEjq5UHSd3Ck1IRk2DTXzY1fTm0gXMwCd9H6e2y5u
cyJjM8+/ad3ReyB0nLQtDNy6SogQzw5/d+cIoOqJvYbh/IORJsJnhSwOZPdgPkthQA7AA8gp38Ja
P5V+9RqQGiZu+EQ8tvsZsmFPlny8yUU0wEG+oYmztpPO4AmFornLHLL1KwWoFKiaukzG1jNw9eiL
esoi1+X1ppN1hKmgDtY/yKNwiTPM7i1KcENq3D545WD7bEv4Bj0g1wmPZF6iTMomSMq6RDlTVAH7
OQW820VlIO59C0JFJi2Te1AyqYoHrN9sKqc81WtXHMDxYY8w657vF7WG58WCYrdQwXajilpov1EF
QrSYmcteXNN69xGbqUi565dHmOFALr2GN4OLNQwt7BBKK2H04Odc/nJRplRpYHietLP/K+hsfcNn
KfY4ORZAp+mibvN8HLc5rEeyktMoa2hbZlJUzYvLFSzoSAfAGlcQsNIIu55W2bgvI+pO71wZ68UT
6npZ2fVsziY2yj3LPbYtnXABIDgX9iVs0bH1BhxbrRCllzoEmH/P0Cbx17wHGni5B4TNO4ygGW+o
74eJRjm4iBe0fItMty17GZ1O7Kwtq0PpBjj+Sr1mddP8gN/tzpfhedVkjPVg5syp0JMJPWfeVrOu
YUwIYHi/ltOeAmac+AMPEzfo/XTOA4lBlU/Qlq8wAw6Pa9Occu3lW9Bp6zjMu+eoDNmhhGVYUvbt
wwC48dYlTpByVS1wgBGvGBT93Di9f3BxlKYrN29l0YOLu4AdVq3hKxAvXbwuNfm59AN5iSgASEH/
SaDqq3RecRqQOtDxiotxo7umPfgkgghZO7hJSKsgUfUw3Gurxr9hY/B/eVPccFsHuO+W5u3r4OFa
9HYRWc9D60NlijqHYfk5B3NcuE7WVi1Q9UXsyv8YvF2SDgRp5DxrDSjbHJSbZvGjJ+JMkNQWzn9D
OZNL6gE2yPLZY0fLr3gIINmShBzHah88fz1OV8LPS2YA0JBe90kIPpaR91KECrpJc/Q5geY7Fcv/
neOQSyYA9Qo715SHB3uL9Vze6RfzQYd4OFXP673zg76Fb/ppvp9P6L09fP1RVyLTS9h/OQRwL67C
8OCWsk4nocIlDhrr1LHHRZkssKVJ/tubLsporoRhiAe06qFt5zvptqeyXn+weYHFt/vx9SuuzdBF
mD1Ll0HTiIawwdjX/Vsn/sCO9puff+3ZF2m2WmF4FzBUAcNS72hQZl6ptjMuva9/+rV5uAix12Ho
Sh4oGMgYqKHhIC9iORNEWHn9NqnvZKWucD7JP7IM/0qhGEQDZ5+D3SKdweBaG/efzDiRs1RSP+Wk
e2FLd7RLfr+G7SNjZgSz1Z9jWzBEk1zAWOG/AeDJJT49KtdpYKMn0EVv/Y2YXJuJSYh7Z26bTSSK
4Zvk90pudAlPX3g1oGGP5NQD9+HkQqwh6Qv3O5mUa0+/SK2RWVvopDCFYw3+4u3fgX9TNbr24M+F
8q+ZWmzR4ngU+cEDt+lOSWrTNar+m3k54Z+r/F9PV1FeD44Zl2Ob61nHed7oZIKD1sl6rXn8eklf
+4LPP//XO4AZZgiMCmj/hr7a1qPf7XF7j7//29Mv9rqTj/1AXazkYPHnu3KQwRadDPH3vz39YrfD
U5xY2VGMPsUFXrWwE3HK76y3rhwll8j0UORDFUIK77i2QZ5Ga1/siTvXWbea5psa87VXXNzpotK5
rh2J3y9tAiJkip5AMstvztkr99QlLN1H5tuRJcAHWIosDsFZ7K3RDR8LPwZK9mc1Qu3K86ZvkENX
PuYSmd4EzqBMhX53Lr2kVToT/WMwyO3XU33l5L2UjobzjepFK5ojK9ck6B4kR2KSx6sW37zg2s+/
2MlOo6UJab2guSMTBupi0SJ6bH9+/fOv7LJLBLqVK+Qgxkgfq7UZUj8KxHPucMzI14+/NjoXm7hx
qqaZa1SuOHmR5m+E9GaeX8r8Oxn+a4NzsY39Gp6KoVxQmpTszUzkvgqCu3B2/lvnkVzCziXGppic
KD+4GP2znbTNHDJ/x5q8NjoXt7aj/JB7HjqPnXBQllqeK+EddOukZLbv/20CLnbyEjLVewSVSWJv
J/LmDbBsrf/4tb/5+vlXov9L6Lnn+UB0RUV0sEx0sV7rswVLZgaOmg5VVrby6ev3XFmnl+BzCNfw
inKG2NYEqHT1Pr0nM612Xz/9yjK6BJuPFZtz4Bexx/iaNhNJavmH1d9BM66N0cUOnvKqobye0NBE
ZZXMvxsFtudHV7410F36+gP+dxeHXMLM58IP6sjBGdeDjZ+Qnk/JYvh0S/wpGlNe9+sJPGHk8BMA
sqnX2u9q99fm5WKDh2sh8Ez0BvrAbBn4ALAZ+mbKr03Kxd6WS2hrGUz5IVqcm8rAxr4oiykGAuyb
k/Xab7+4pXFfKtk5iPfRrTstAf1ZN+s3eOprv/1iZw9L2Xl2cJpjqKifmG5y0sDz/zY2d74J8K69
4WJjq2aK3LXS4SHPX4mvktrKtGj0N+vpypK9hJtjSw/NXM7hgcr+Fwo6MLh/bEmZBG4LThefvpmB
Kx9xCTuHXETpzwteU9B5a6P6se/lbjL6m4z42ld8/vm/QshehSAoh9gVvr0T0YEHbay7Zy/6ITz/
m4G6coRfgs4dLf3Zc/38sAh3k3OQwnMCiYJpeoVmmp99vbuvveRz+P79HQtF9YBjrg1sv8PqVIXT
NkQ2VZXffca1ibjYxgKtBG8snPCg8p8GOgUjhcDldxyYK/vsEoHeuhPKZSBfHziFOKuzuG+KzX++
Hporqo/kEoCe514tOq3CQ9CLnZzaOo5meHbNCs04+JPjYEyIXx8L0RRxN3xXa7n2SRf7u7azbLqo
847wHU3Dz2nxC/Zd0PEPOOt/NMz+URL+13yjr9HYGnXcI12maju5I/TN4Df0JPypzMpiHqGIV06b
Zgjhkyx8dwNyj7NxOVyrB2ijbKPWupvAD5mOxwE1TsbaNusKCsHSriu+u9aujMEljp2GqwNBROod
ITXNEj23/Wteu+Hvryf22tM/k4d/jYHJBz+Xso8OGqlH0cCrDD3Crx99ZTtdotDrybrwR4E93kIb
OERAuHyedMyHPutY9/L1O65sqEupZVKXQETNiFd6yBmYF9aic+Z9kxlfyZ8uweiRQ2xeEASl3vJz
HMsU//FmFUNXY7P4L1p98wnXZuDzz/81A02/LKNf5vmhipY3M0CXdqXfFFWuzcDF1c4a9KSK1YsO
gTOiGUyMTNZa2MxvGeyItRTfxUVXboBLWHpRkwoFCukdc6JiWGTfT6E59Z9KG0bvjRWbr2f72vdc
HAeuRqcQ78J1uQCCMUE1MBZR68duof7k1XdOUNcm5OLKRyvJL/WIj3EDbyPWduva4JsJufLoS0B6
P45uoyHDcKjlGsS9pzUAhMN3oLsrm+ESht4M0PHA+Qjqa+XCUoyj79hS8btzvmPuXnvBxUVfGKvW
heKCLGp6y0R0y3KYy/Am+3p6rz3+c9r/tRNgoAHQXQDw0CzIrWnVhrJqD4GWh68ffyV4v4Se94Sy
sWNgaOVhBaIGAfpiyBMylFnTo0tpCOnS2eRou0Ys/fqVzLui2EMuEemdVT6TVtqjdlGOFsYtXobA
evvOp81WqdpkTd2IY9Do4n2uahSUDW/fAd2Ksrwb1BgHo/pUV5L+U2crBSE2qI/Gvl3WH1EBuknT
N+MtrDIFhB+q0b31bbDeWIhEJgVEwY6ct+YkzBjt+Oq3G0Wa/ImVatnSday2rQOvNVX0SGNsGz4F
UV9s6nCUN7lPnEPoahTQaYlD2xXhuWsAaTec9GVC9CJf3LXN4UtRTM0JnUDI76xoeUNBx9xJM09j
IoNoRk/O89xD6Y36oGZT7gAMAKSiHag9eyZU5xzaTdAgKtwXs4T9XonKfVhcPYTJoAtIO9lWwHmt
bfLdIFx+15bzspONqDMTjO4bOvxyS1sOPKNX69T2E/qpqwsIQR4EEGF1SOgUWTXJPgP4BdK2rG0S
KI4C5RdolNsmoGn7qJT7OeTAmUTUPIMOrZ7Bsa+2TT5XD9UI5wrIhtY0lR4DCtSDxWireSq6/hEO
YH8E+kHbjowvbk2rs/DFkY6jAG1+YvFq0KwVziTP2oY9FJq6pMrLfV8Ag1dCTVkote+WSj57tDdZ
KZc6YR5jiUA6lgrR2A0fnJ9O4zhZZPshW/z+iTlVEUcje7ARzwKkU7Ej+3lTNvoPesp/odRmHwlE
4HZ4pT0UhJB4IeCqhzU9Oevy4eciTBapHqmFA+/qPZOoAaTNBDcjxfUMf7YuVjV8Diu2qZnY8nC6
hwX4J5GigHVCBFPrphU/5DpC8XJErluQFWBxgIO2TTSdFY+gEibJtONuVabu2oQ3s5qgxMsrSV9N
BxUnZTqVAHmUQMFAbUCe6RLYWlcxrxr+5EJPc9vjbFlr4v9gXEK/ykLxP28icRwkEH51TpzPcVqA
KxYtoDpRsBVi1AmkD+cuhawrmn7FOi9TujoiYGnlDCIjPkTCQtOXB73m7rYLg3U/lCMg1ojKszGs
1x0pLE3zcgySKR/EnugGXmurbA+k6+E8wxnJVg+YnnpQwYs7u8rEs6HOdppGRIA9o7s8r/J4HGXf
xXM/TA9AlYZp27bR0YdYUcZGKk5NWKm7sIve1NDPidPIESizMTUVe3brhqUQ0nlyhyZz3ObQl+7z
uqIRD8DJ374V5IkNLnADJMxTxYK/pu8OzpT/CDtguMcSIhOBCsWpqNZDw4oNEvk/PcdhSm335EZ8
ScJabJfedDuPEfxGnmf10O6I7N69sTtNiqWmzLeiHM6ATB2h/3cIhvDk1cUDvHQ/oAj2OJPorimN
SEdtdrL02o00q80UMzs2TuXZKZaTyfuNJPKDtGu2dtMjHNFvLC3e9KK2UA9LWemUcdl1B8SHUYx6
4g00v3fr2t94lTgiu9gvzN+PEmLGjBfp6DevRbFGsUuDJC+gVO2UzgNUKU+rofswtw8ukEN8Dl7Q
VdwstZ+K1oXWo9nAGOavVs49LDl2TsVuPe489sxbE5fkJzXxO8fmm9wt7ha3alLNS2AR3PLUAlDQ
iG7XF/0mX4td3wJuYKHayXDexIjV5h0P5HGV+e+6A77BbZ6rOTxDG/oO6zuDfNiu7ylQKNUToERg
zuKwAi0HsC4Avrd42qZVw3kR9LfPp2PVcqjh6nJjSBPE0PcuE84n2PKiUwKbM1OkkA9NidE/JVlv
HG899d14YNUkEgx9gjF4omFxQrhdoQTC7wBTSFvbvjqe6eKuGV8D4zy3vvPmSnlaQ5yKDduU3P+R
y+4M04gh9ubwT0vNY726TxJoFnQFsG4heZXJfrwrIv5a+GaDuOim9zWBdwsoYWEdJcw4Ihkcf1OG
UVpFZhc607ErphRgsIew5dsa7IvYcYIdcaAU2znnmVR31MpXP7IAQBP9K4jQ+1XBcHYqtOyJee3b
EBKQcr0TerqDzB8ApB9liDtjGMI73bmbksqdqsWN7fxz0xY3AZB+RYmvMC1p4rAInltvOPkifC4L
doJeAPqiOKagMqRj03ivEVUKcIPwN2fsqDk9AxnlASnpP5Jh+buuwVOBk6NqYT4N+OR75MmbOtR5
HHj6tvfCB0E/WT7dIzS917iG+keth2PlLrcNa59Lx72LhnBjI6zhMIdw43xj2+YWATgkQ0j3llsC
QJu9C3R3YrbbD7iBPzGZ2eDJDcEvK3vwrc083uZU7daCwF2yOkF85RW1G5pEVbiVcBDEDVpBhWm4
dbvu3OZKwOy6wzHRo0bvGp+ffcbnQ+CXw8Yr0fecmB020LUlyTKKR1A/XuYKVSxQ2c4ukNM4veSR
VniZJ15VBFztANWOFO5v9z62j5maLut+SjAD78MK7Dbe1HSni5Bups6Pdivn5xZC+THqD0VqRP3i
WrXcAA1pdhBQa7f1jLJiG5gatwCXCZB2NlZesMQgJ5ykrR594xnIOJI/QYuVRwrgMJe2ErHP6S1h
8yOUaHYuGkzoc3dPo4AP3aTHAxQ3T2sENxK/TnQ7v6pAHnLoFcUWMh0x6DlVwri/HeexS9wRA+1A
y7+s7b2jVptUZH6xpDtEWtwiT3pyGHsFTvRpMfpo+Jx56HDPXYW7rX33OyAb4TfwZtrhznK4PwNn
ua2UPPWWS+ialEVaRxWyT7c++cWQ1ehoxyxYtvAv3ze2EXFDzE5PwJn54R8++CnOdbph1GviWjZH
5ZPyWOHNrrT7gVfnqnEBUwz0ltaEJBFKpiUQvXGoyr2Xd8cVGMKE++zB63g2Os4fBHso2JvhWTbV
W1TYp4JR53YhPsfyMjBLbP07j7e7gg030YATdwBMVoU1cGbDZDMoi+sD4i5c7PVzo83daPmhFe1e
r9UzjBK6hBTuOcBiKFZ3U2kIgEk5/Ojt+MwhWGddsVOD8y61TBGzIA6EK3oWNnI5uHzYsWHallIf
UcbeiSI4sYID7BiNB031kbrRU7Ooe0VahBykFFkPUNmxURWPl5Jt8glmR0Q8j/VwqLvZ7OEKkf8Q
2tG/x3Dq3uVYbJbFtLEZ1JTSyDk3dbTt/GCTt8UxH/TrCnN4AM+aPLEcm3PsIiiXBnzHi6V6gghl
u4fjJEygI51vXNmxzPghToyo9s8rMK1Q2AVQTBBJ05pOHIKGQAgzLzw0k/vorL67H7rAi4Heo3dF
MY13rqxtklPPHtsaa16tgUqriayJKAsgSPXgxNrSXy7EYnergLWvYAPJ/GUqE7vol5wMHPjT6Z36
HqoCLY2XYBQpcNxVulbOnNAee13UeZe644wIxsHy8mqLK1SKM/HyHWGrjUsIscZiCoAThvdE3MhP
PaT+3TI9ZmE5fuRF+IcoumLITJuFnWPjeaYQa8w1Dn/iHSUfimTg6/1Y4qgDv+7VZ83LwrBkFDZT
VEALeGHl3Uyo3rRtUGJjK34jicXKksE7MJlPnVFAdS9jFJciuGNuxY4QymJvSHfkgkCx2boK9WKz
mIMvuueyr1ER9VDtc4fifZFT1ki1r8WUAMScudwe7ALUoxvugtDeRG2UAXO67eq8BDpPZFaKFEXh
mC8o22nstQB6wi1KxkCzpwxgdgWJ0y5o/2rXdtncLwdfyW1gzIuv7Tai+tUPgH+F8u1zrQKog7DN
0gdnJ3JPCyCWOPq3UemeeFg98zb3U8R7x5DBwGP08TVG9FvaDYCKLjjkwhau4UMpgMQNyOuc/yPQ
jQCmmcXODRgk2QUUKKbRz4Dru9V2auIG8wMYM9SlXK1eq5z/jJj4oBrCu7k22aKl+97DgyXuh6pO
ta6DzWpHnrqBCvZ5o7w/kAdzAIP3ir0cnHlnchcGy9M6741TgIU8hdMxotDZho5H092R3Mx/VuIB
P28wR5uwJcHGC0nxXAVQrEi1syAzlMu4c8J5uIHW2HhUjdOmc9/NyMAiu10gu5kihKcoA+OjJc7A
RIeQnRlgSLtF3Ow/onncnymLlu3kU7HjrWN2DilwyKq6TwdTtDvYspgt+HbQ5ViqPkiBix2fLGS2
9q0fho/giLePEFFfkxmIiVQ4i5OGk+jTsKfk2bde+QjlwCkL8q5/ywfLj4EWvk2gcUR/cBcun+VM
zcb68AchjqtgxqFmuq/nfHziJJxvWE3JiXOXpLIbJfbXDCUnf1Gniq7zp0eLPrElQGfMbdjTgPD+
jEhHbgBZsu/IroJb3DooRqlBkZOrKnsIFwu7abqYWE2EJkinJ3jBoMGGeLZL/VEvsRU0RKPHo5+1
+sjPZsSBe9Xw6HHBeHlrsR4W0BD2hdOMj8ZbWppw1TdNjKx1vhnQ97itRO/Cq6rub+Zwhgp4Hs7u
xsUiukNYASfHBTogiUvLcg8wyHwHTiYDuKfSEUwBaPXklNj3FbKlI3IzJHhygskNKeF9W6iFTFnn
F8isVM6yKqjaQ638PF29ptm2wDklDZX6IHQg0mL182T8dB5zJy62gUODTSidcGeRI208baaXKoeJ
TxMN6inyug+/X2DgqyvncWrhleqsY3SnODc3iKhtOvRBEE+qZqkfrt6D4VX5jLIWXKB5M29xbsPH
wfQqKyAze+Y00NnABxtzFYI0QNvwQY10eSz6mSJ+KgmGXHVHDa3un2JhTgLnJLl1267p094NS1zM
RR/cRYShF1MXGkEJLyQeV/Y0WdayAv6OBsBZYhhWGF99nqtlB0rJrB1ApX0WA5HiPmox+28I3VoP
e2BBWFDK/u2TVHICMjmdrKHYvvlt9Gllyoufg+e8VAU4BRFtfpRtBw3bvtUx0fIs6vaZab6lyk1s
tSaYlZ3uApqs8wSR8ajtbh04XCTe6n5WMDyd+jUWG1T0d3Cv/3CxrGJn5ifuzMM26BZ338vxRATL
nIEDUj2O4bFwhI9QhemPYKwwTCZEr6MP+nPngORKC2tTOtW4EYmcYzkuydiTp76KPmw7jglarEUG
YNGMusg4xo1GGxw1lRX3ZP0WKTHGptCHJTQfY4OdaaIMVk19WnKUXNbR3kXdqneQpfmFtgukPsc1
2ACiDmNnIc4lWX9UFNkcUsMkn1rsk2WukloVOEw7oAJN6Ly3ymgQgIDQrrg6U1LMaZWD4lgUO9K6
blpB+SH22vy28Mp0rsL9jFN2EvwJ4R2kn+CnieghQcz2DP0qTOXKPqvJ+Y+JVTBabyGLK0AH0a/j
4jyRpXk3k0WmJH0U3qp+UrupI29B0afTEBwHS1ILvmjcefltENg5Bseuju1sb5aAvTFhPhpudoOt
juvQ3Adc3wuDbF06n8H4kL96oy/iYA3v/Hy0cUgW9bQA73c7Ii8pEtFBVqSwustYOHgo/HQnpwhP
UT+FG1CLujNaQ7+RhTg/53zSaQdy1Y0YPZtEzHQbHRmYaAt3ODi+VvteBfxWin7Zwe0MWxvfGjsd
jRK/ytV9AC5EimP/l3LX7eLofekhPFFmZ9cymXqyqZ32j+7IfUBgL06CJu4WEAtsUJ9Gxx9SCP09
yal8JUqcUYs4GDvuVjassVFLm/nE/aOh6umt1cbI5q6Soc1ITQ0oGMXZ9coWbKfp1HlYisoFLWTm
UDOFy0FCFGq1YoTUadj4eQyzLw+pQu9u3WLChLjzzYRIJFMdbmhbI3F2BwFzz7EhSTWEOkU9CMTt
6pPoYB3XbiIm+2eTt96J9wUHJ2J4mbiJYjh0n0Ye/igq7HdQh4ZYOV1/r7XPYQxXoc2wuH48SSie
+pH+MfZNBbn0fIPaU9aSek9q+TQF8kPmxUcbRD/JisphP7ooRkn54rTDLw8yXqdZUxArfG/nq3ZK
QL3d9L1373TOY+R6UGz3IHrWFImNOiywQKOX7g+YhmVHR5wQpZiqTA4ouxvvbQFREeQ+DQ6KMux3
DUOxPfWCAHXBT114OXghKDwNznZ/YBywIW+eYqW8/sZBKndQqz/DpSXoXsBnQH+xaPNjRQwKlWKd
X7uKqTRHYIP6ywxv6aVtzrj+uh3PXZKFS9UsKKMoZ8GpFcJ7ygYO6FV6IWDH5Q0CmRp+odlcS2yL
hapNO1LvxYW3uM1apOAoVYVlf4SMv/+0eFUeQjSJ5mcfPVkIQxae+VW3Ynlvodjxd3H8+oOApDGC
OtSASiMm+ZTDWmwXKJmnHRPB7TSIYRuBm/fkV3MPBDEXJ5BhnJTzIN8xNWC9qnEmIFQhZeXxPBD7
ZI2EdAtVtMrcCkywpCyDodispHFSBO3e80p9FDEr3/yFkrlIPagtvUGxXjwy1bV5glCS3tpiKt24
qJzmpneW4RnxBmoOkuZYHyVpPwjrXQ+1q7b5ZSvoMxtU3vdsHQdUQ9hwG/B63JFJO386pPvJ/3F2
Hrt1I20avqEhwGLmluHkoyzZ8oawLYs5FkORVz/P+VcznnEb6F13A62TWFVfvXGwa98IWldPj8ai
DXsxeOpb1rJD6V1txo3lms9VocmjNpjeGPT4xOZoTlLKOGvbdvVD6VZTEeW2Zq93UkuKOEHBhdOs
KoZnzekPE0PYG7BLnyPB6uv9aufFS2N4ZPG3Hvc7Q3pzHbVD5USchtaOz6hHjhi0i5VJYwm13C8H
ei5kxVtC+vzmQiXsRDM4d/jR6Ncbt8zAOtZZ6lGRr7+fNSP5JUu3/14PHSWLJnNQZIuMVVUZ657J
NAXSxOUY4vgrznU7AFvJmutIrkZKDphd8nRnVlMVG4Nfr0Gtm9tpyu2e/EphHxaRJKEre3H1pqG8
dBxRP1pFJaaRtda9VAUd5XZD+/OYbQdNkzM/7ejth2qcIoIwSXgohzUqOepiGPb5YW1WhyR2Mtl1
VOlhmTnenspQ/2otGvXVYuB6U9IQmlP9oA07rc7bx97zjdha3NkJp8QrH8nt5IRdy6Y/97IxHvq+
TqKM7S6oeuzXgUNX3bGc3OEDAqQ7rtOgYckGiM8aBs6lbrZXZnwPBUeuPa19xhTvF6mKprH2IoJG
033SZPpp3KZm3xNJ9MLD63+VUs+eUHPh75O8A1x9KnWDVPdEFYoCbSt4svY1tQf367yZKsqtDoMh
PYDUi+TGMsUkGGYPHXmOH0a/5HyBWfe0eKbP5U+5YSZzprtcbseSHKo7snAb8noW3/vqdq65o5Z4
PQlKuL7kshl+dp2eH9pt3vbUoy17nXjqqAFR2C2tsx0r7rE/dHdtrLAaqJFKxJAd7CWdL1kmrENO
9BSJ/jpDIxfnfWYqdVEu7q3A83LjVVDV+H3EQfg9YYDhnwY7DQtHzs8TL7afy9XdYR0Gzq0q2/ti
ZUO2lx5mR0NvCGzp/O0LEXzlSeu77aVUei8CoiFHhB2lKxRleoxkT60JvxUhdaHrAcxSAPMUonit
VopjbynfXHSkYVbMNSThLZnf1YfK6PQ2sHzN+Iqwe/F2i21p52GwVFzatayiZJHpx6IV+bueqOG+
F+X4svYjaRDZMv4w6rTfeS3WVVuW1U6O2Ip0p/CicRa3CdF3v1XrAkcotW7NY9kI0773HEqlng0A
y+w9G7Qc6crYgOOqen72+7wDRbpBIFUJPqf8Cr8ppR6hA7YZF0XmxarTpixqSUo8Joa4Wb343IBS
SVKdreo2CUJEBXBQ2qvvCRVO+uyeZN8PGI6XpufJq3yuTYV5n3RsEPSAdVYa64vaOB9oGTEp9MvV
D3a99YpLtN/N/vTDE84Q1YM5xHxhVERk+Bwiu3Slh+3DzM2I/xLgTiwfplnWXwtzse70atRuvh7z
tq6Mey2pGElGqR6yusZEONNZ6twyNOAcNS19kmWKEGccDMyJzYvi7D3YifGh0hWrQ/2173sw6xl8
z+9www8VPWpj+0AgRpTM5sF250tqbgDXec5suLzPStuXNSNVUh/YiDHseubLptoZPKG801BHX8su
2/YlqEkIgPGo9X4dlbP7FV4tlrl21vkUwWZNOQVuUxP6VfvNUvKXZTEwzwl9qVXpb9E6JZ8T+nAA
IHfnNR2e5BRP6WaNBQgqhrMVyQMXe8dmiy2bqNEbgiiq6sBfl4FhZBd96M9GZdCnZW9DjHHxIVGZ
xzYwK3KRDRFbOYY4t91+zqi5Z0jmsFyX57Vjd0o17bFw+oJfzvjmSfcswG+51mG8nJT+UTkzd4EM
TKve/G8pdz6uGgmbZ66lIbc7joxWo40lFV+6uiI8brZoZMkyxuD+bfas05ZpZpjCA0Wsxh/wb1WQ
+pAbtXeY8RgHvcdZkHZNTlUrTnQUHtzV9YXSgXb4qThCA0SwWjCwrQB7kUAwDhMxCmUyH1ZtevXd
NtvrFtorZ7WOdVo+ec14tVLjavbpj2Esm0AIhkNu+bjzp7NlzSQLUBE57KpUFwd+4PRhYy0/mGlh
H4Wc1oMz9HAYK6NSbzaPMs0IlmLKiY1MK/duBiZrCeshL9xIikoP00ENkVEbF6sG10qsFD1czl+w
HP+nroQbKu6U0aZTl+tvQ2Bt+im78b6cp7Fc/TaEgHZgK6WMag0u1q6bD27mXObnjfSGZlkhOgDC
V0CwYPTniDpmvGGu89Fmxn0yetPZUYX/kiYyibF2N4TRjm9ur6BEUBMUVf5z9TVnV2AlPLYyF0Gh
TzUketsfq1UrqBGAT23q1rvH5T8dHX8+bb3rz0Gb9r/4X8vA7yzkf9zGAz4QNm31n3SGidaDcsgj
jYVILIdwd1jMtbDLVjs0cfnGHOmnitiXw7rpz5NXunFB+sNVeiZIrF3ep5Pz2qzFeNBbZR6bRn1J
eo2dtsumCPLDjnLD7jjyQWBzQ8yh0etLhJtlpDMIr75Q3YtR5uSqYt1BvtmIOKPqO2ooZ4il0TdR
ZVYed+Th6hqzvyu5xQYqkdYjR1Zk5bUflq2jHVsjm4llVbAcnYdx1G4uxdZCUes8lcZE2ZDXJvJY
D1p1Hs12CjKBEqGwNvfg0PXQZQP6UcvZd7Rovvadmx2cOjUgSFM7Ii3ACAu9IcLdV364ZN0+sZIl
VG3z3qdrF8zmtgab38FQrrinp2ECGOpsLgx59ZN0yRR+Uj56GamDrKTm2d+gAh05/OAnovvR9QRY
jf6uLOTn8+jSbWS2P51EWFFfaCqQsnoyyul1HVt6nODJMGm7beR0CvY+m4ywSibQc4UGJrVLfKUZ
y8w2+T42FyqXaeSVm1B5trSk/cnV9GJvzddtsW53TpPsj8b3HroCPnos4870tENiW2Nc+B1wj4Th
h03fMNXABhil8mPlbe9ep9eXbdiSY2qk4w/NnTh7XI+mndIvTnpiccnXKyfkoSbbw1NfmL7bcDaI
32np3OJMlveiTWpOw/ae7PEMYIl1lWwk7CrR2XvDwomrizwy9Zb4h5oRt+6Ey9LVvzP/tJRVltND
znUilAKtC1DTW62xwC1HjmiFlo+ODrm7tinWfaUDfBHicpkHUjft1P3EcWrdzymDEbUfFE1tOffy
FX6qH0wdjoefupMd14OR5kd7bAdaFAE9bG6W7Du3HYLa0sBu9XlP9ngZb27zo07wlPPkfKOZfLyM
Pr62Cig0r8s6KrTp06UQK5gdHqxmGrgBSAr65mvGQuP06Me4YkOBrDKat6aFVq4tkUXbmL5ms3Wd
jJVMZ4nA37asX4uDjdTi7RFu8ILLd+dV9blpiKDSEw594JPXOiPAbd1KLSht+ydfxQ+nYkXTYAyD
ltc/OwKRkpSkHKv8VTQOQGCvvXXbIAMcl7B4inh2scb52C2xOatsX1rdnT1XvKY+7bTJftTT5FwR
IBBWVZfvHKXovmIeOLdtDc0iWOSWWD9Xc/zM1HbpCd+MsHiPaAM6s1RBP+biF5T7yN1c94uM8sjB
ePHSJG0CbbFFzF8w7ltbOru1GbnUE2oR2RtDuOZv6V53UtHuRFZwtNIMSDtB6g1qJYWDKS1yy01c
mClbwsindOfAUr+QMrBd8rR1D3Kwsr2r6xSc+1ZBMkomv7uGMV/0DZFcblfj81rW06lvGcQYoRK0
y2W/uKchnzyiG3uv+qbMyfqlTcNIfEyLQkATCwf62ssitB2QL9nxvHMQjg337PGj8ct6CWfXSr+x
NobdulR18lyA4YNsFXl1GJW9fRubBIJhtuV0pEi8r6j3Hqa935HnCnk6YtytfxaZ7Z4Xg6K0bqJx
xa1q/eLU0vjwir55BOeSsecUSH4Gs/4Bp7scprVV8VB6feyMqzgIcJ2jUSQrhaCeiEDH/N1otQm/
sLz10/qJ+zXVenWAlSyJk2zTvdWO485dx22/FJ35oYZ5O+VDkdENL6c9wATuwTE33zfOgp+5t2af
00D2zTAuXawWzThMlHofcq2xngn8kpHu0n8pGxQtgd+ju06I5mDCE/SW1NLNushzNg06LqESd1hM
aA5UAGXQ1XmPAsLlHxM7z3fVDVrjM2k718/r6+SlwxoUqs0LWna99G7Q/Aw9ZS53QkrjvSdqf45S
6ZuhPxDqw41re4IlrrDjs1mCqfW2sScOfpgedZgnbIqzhUlctjWBjivSuHqYzDXQRefxEOQNI0+1
pidYLO2bSyUq1iJbW6+oWQRxIH727OfwbaW0PpGdj588pWsAeqwiUmnIWOotMnVyAxy3WujpvNn+
rMK5jSIEXZtePX11aqodK1MuuxGQ7cUv04YoEhPNXpYXV3/2ymfFoH31fAJeuXVbh2KQeVhTBrmv
Fk+7oMYs9ggQ/FDP2sjkwDQ7S2ZRZ5PHsqLyugd70iC7bcc6zEtrvDm9AwcpB+ilK4IC/4aYK+TZ
NlBGfYNx+jVgheUgnDI5zr4LyCC3KrYLktJTk0FJAFKQ/YSslYbDzD2mtPUcrVp2P7XBkvFaTGwU
ld6/Ge7cPY5GZhxby5/eLLWoh9IFQndngVY7GYAyS6A0+hk7a29ndcuoP2ex0/UEVi0tgqFlcuaj
zsEeJr1ZfExrKc+zqYtLKYR8qb0lixTPaFysrXFoVTNEcpoFMU/jQc5tFy1OUYc2OtJQqxoVIy1a
n5kSESJ27jASCZyDJK+pS6CRbO66kgMm6F0z+0zqOjtsiJtUkLrIFG1T51PltfFAzLcB7pCmO18U
2sVbExskURuLF8d2ptOc5cMe64E80hi4hHmKxCg3++XO2Vpnb66Jsc+n0X42akJQ57UcYsceG7KK
u+EbUYSCY8Gv7+w1M2IuKNVuAggOPHMuOHkmVHWIhIJeaAn55bDli9dXB0z57c5CR/E9Z6e8Giu3
bJZ6em4AMnYWr/mAsEuyDXsLDV4cc1NrDF1ESJATeW4+YwveKhQomfo2GikhRmohvwgUN8o8Oh3N
QQNuSu15iMrUmu2AFcr4vFk62xr3jO9eX9SXzAfG6dasTrFK6y1KvlULRYp6GPZnmGJFHgxODdWF
TU2DI9qp/Lix6i5NnxZP5mhZDDLtds5JEINNHquTLKnPJOnAuud6I+H9h3pn5V757qOpOJdeQsIL
kVkhnak5xLZtcQmBIdqmOfsBQsROm61D9sjlubxTdV34EVl+pIeVI/k3lb0cVTENIV88X+uyNHuw
NJQ8ZTntXfars2+11mnKVLe33aH9VtewjWJYl4uwUEQG7pjl97nLTV337fFolL56XWVqdsQF1fXV
QRT2y6EJLIA7JKfLXe5F6c/IAUGGEa2qEk6PeCrDY9w2px0ZFn1gVCIsFRqU1Yw8C29Dl/iPGoPI
kjdhkXTs4wJw+zbmqqHb3Xp6pJeO+2bU9mRdPBb+vOcxidi1uQn0MypRaEBDDsR6DfGk1MlF6rel
ZWRSuJ6WkNXVGA+TdzIXsLXVgAreTslaXvpM7/d6od2U0TXTandMZ5MEIK+OVGHe+SM7tatrU1Tl
jHZuXT5imGMazJ0HfqFbJNi9kRgsPULXytSsA6GZd2VXPWSLHgptfi6z7jHZoDi68aE3uanYQ3fn
k4yJFCm3jnadkjVXT94uL/y7ejWGs8smFi9EZx4ruOIw0TKCzap9mefXsqflNUEHZ5rZ1bBqEbR6
8mVexp1uekOkFkAsiENixOwr+t30mFjVfN6gAn1Eb/C25sFh7kXnGXZW++rZCHEWUxMn7M/pTi9n
wXbil9wfS++1U6375IzCPbbtVjwqVZuvo53ofuTNa//RAVWde2RD+c6cCOfmbtgpBWiC+Jfvp/Qe
3Ka3Y4SKImBkW0gqSadwRLMcEjDp7uiJpqVX47pCfGsV0g3JBzAbrtj2WNIjvVXu3nTdajd2qXWq
rdE8GobrhnWdaPtC+gsVTrCSOoVOUVKjZMkEhCT1FvjaPMdThzlxVAjUYe2KXnUXYtGHyOQyc1n7
euHMLU0g2aJ8Mcb1W0e4EToI1HPo1Z3XxJy6Z8821F2/oUMYWqxZOeP7aZ6d9STrDBUlwHcsBIP3
XNvWOwz1dEw9d9obmlv9gFW/ZQ/fUBVZYOTCv2MeBQo38ENr3Ungs3vLk3wY7oQYXj3r1So6L+65
XwuY0XXab3nlMB9ZG8wrUYbhmhvzHnyPkdNRxnYQFPEhq+SOFMAuDPNjhXvhw1978VjkYoBRdupL
PhmIT5y5/F7lyn2qW2M6+35dYZRzxzYy2rQ2g7wYXUY+T6vcoB6kFTlDylp0m0279nraEibnW/Ha
iBpmJr16MA3AN/Z6cjLo6FzUn0biEw9S1vL7BIi1S7b6zRBQ21CkD75XkpYgIT48f96uZmGzVzRO
N+wGBM9s/tOGtH1uT1oOlRSobVVPoF7lfs03Ugr6lbBWDvR4QfgfLQmbbdVAyElfefccdje3qmG1
1ybnViCNEi9u74NrzHRA51kN3Mhty4iydtTuGlMOvzzObDRAU7K3uoocMksSlDUhsSGRMsnvhspr
doiN22DxxuTbSIY0dl5nD47v5/hKi+UVnWbxYRhbGbU54ZzbBv9bmlN6yhr3c8gk/ZqqOORW8y33
2xrMt/IvK0/KfU8kIV+Dicwl0vj+f+aTu74BPD3klruQKjpxPZBUBG6D1p88Wg+OOumE4ZZ5KaOf
NcVYf6tYlYvarUmWHoptXuNqaUbAZ786bh6BaKiDTeRdW8YxjoCXaLPshQ2mRxew9kdBqs3JH3mz
XJ/7OF+a7m1qpB4vYlWnJHXao7aqN3f27V3NfWHfWkYVorR8AaxHbO8x2vq6Xt/V5U32sdnJIyLw
+b4vVfO5Gqi5ymJ0wqXflmhwbW/fNC0bRobZpGEsDR1ZI9XJUhtxf7fszXy1wk0n4xDO3nnWphzn
t4/PubUh+yX3j2kiuJcRxyBBbi3v2lKY4ShlH9rzZAN0Wia4w9bDt6vcuqdcyeVe3uTxgpfkdrn1
f/Z57wJ/l78YZxkqBsMejspZ54slO0QJ4DDPEILIRbuhidAm1QfNIopSmxc86XadPbjV5oWFGtxw
BkB7GzJvenIHSz/owiuu3U9wYoeSaFaFN4CCOJlhXgYYxid7SlUwdt3ZHmBuG7lW7AZw+5qZQWno
UkWja/NWe1Jelhb1VknglbCIQhyLBWFAt4in9Dap2wV6K7IMOT1W8Yo4cNca/ZO2yfc8Wx+dxn3s
agdntQK7qKpTiXJabN1rr6HlBje6k66jn93NbA/K0fW4EeQzejcyluuHiB3pn0wpHuyJaifarD+X
3t/VfE3EsvNAufoN4hzNPQ/fU6VlL3ZVQBtB+M1l3rLtMvRP0rSvKYbUeLQQAzp1Pl8pSrZi09oO
jachc+zsA6NgHcH6ZgfTGZ/TWeGf09nNk7rwwtJVL25n/krr5nnGUp+uNxcLnMkG13fb8iDyt/HR
EbYTTZXKDgKZfAQV2dwcRBCeuXLiicWO7Mp4TFFqi9qJ7aqvA6Mzimhzqned1Kgg10BBXBi+YM2h
D1Kis6RhsG6mZw2+kjqxMdtNplHF/Uqrd914bgSwZQbCTL/30ziBbXRZsBRNEqPPhQln2fYTPdaL
6anYNDU2kA5WYZlHwF17Biy9tYxMzTjGKjfIzUjWdyy66xl1cB3Ow41yG7Jm3xCtGpbSTnaz7adA
jS5KqQZ7i3DS7raSkedzil2XTFsOrkSg0OPDOnBFaA9uYz5wViNGRmPAl+ldE6TsaE1T7TJlSb6r
Uw8ROxRlkOflF2Mce5AJ802T+cECaD4lnvGlyFG99GL9kMb43dZxBjLmYjtA4BMzwDhHt2s4yI16
fizc+iVpna9UwNPa3s6ISA33aBnp3aaRsJg01B+OamjiUvU2tD4/g53hzqRSkLPkNpKlUlFiXiCZ
HJiCTl02agGahM+ksnjy0CtGqDw3ZociCUaJvnYp87ukyEDkR/Rb+mz2IaS5HmYIxdBF5F4g1PDY
WOkzwUZ3mmZ/y6b8kUaWm6MouZAyPDAfAHb3AinozUlk43i4eGSd3TPf33WWFrZO+XUr+3f2pB6Q
abB2LVHhl9zxKub55Wmq0H8aZaIOhqmnzOqmuueJfC+mIs5W50VmGxoS58Uc7Dt/Y99ggaIHLdfz
sDbHMXWO6Daejca9ICbh7Uhg2KmEyzWULKJSFe+I0w7oG83IWOwmarP5rpA9/AAjw873dUDUfDlS
cWggJ1CI3cqBCw/YqkEYa0ihAjxw3nL59oZ4MNXPnpo5dBIq+8Y6lXviZz5Rgu+WxXtbM0RNvp7d
a5a97BC8FIHBtS6oTeuVB+HVc3jMKl09CzirxM1gkKXzpLXbC5rjJIbSiJxJoEwW3kRM5RAtvv02
6M01GRFCdy1vMRFVtsMXxjPvNr9u/F7Yl+nGB005F5N7ayqLgLzHIvSN7HlJCa4VRHSJKXIM7dUY
ke477c5BjGABioXuVn/vtCxeNivm3szGVuLRoZf0NbsFh1QeB3aCUAfpPv/We/c1TjWENYq5ouoe
HOE+JPgS1lHf6ZP+xteyhIWwv/qKShZfHnBmRWNmHVFAsg/o69dWJKhNaQQL5y31GOKT6zD53Gi2
dt9C7p2glhk7JEJgFz3IGansKyQl+Kx6lEP+bXPKlXjOpmThV5/6hPJg1k2wyb56a9vyHgIaC6gJ
GpkSesubzE4s849BzHsl1O1AR6TMIYcFyEmjxkboWCFGjQvDgQTvuVR3XcqhapAEitQ5KFqG3Go1
hxBRgYdsToF6T7V2LYqOs7Pkx7K8e0T5I6CZ82WYEbi5TJJXXWvVfbLYcDLZJGPXktox8wjnR+Os
oxaZxl1Tj2w4tef/QCMjDnkyorkiya52yRydiVxnJnO7mF6ML1pfAAonU3vyV/jLEmj3WHfgMYJ0
3J3Mdei8rv/liHqxgtqvkntty1nvKZiGNCuU0YxtI0t+srV7OQCviUKNV/wVT0tNdrHmwwMi/Hor
aqP9NkByHWHCm9OQiG/5gINx3BIj8ribBEbdqxgBiviYWg09UgcHwSWUzGEQ9S+FWe4kAx9lBNet
49bRIz8y3PXRVEQD+VZkaTxgOpHeAYDfy6qJnYfAab8uUpwAXfRLs632aRNMpM0MkGQQNBeDHpph
k6xTLFD8Gp2kp1o892577OuV9pxbcnnCXGcqfGy5Nt3VwjxpXJRiRIW/Bg3Dpp+mL9Ng/TA0oMBy
xFk0uWrdGeR0B7o2vmeCfiIDjjzMhp64oS4vQsfD5JnZ8jvZSQC9ObirTHxzL/QGll29AMmX4eqy
V0ANMcYpqOoO5dsO2CGasm0J67IiFNyBcsJYQU60kXYnvzGPcE0r/opUhd5mOPsRUmqnYXDIE3Ev
7fyHIFY8cNyNcU0fNHATRHZ+l4nPrFtusDfW15Rk57Ar0iFOFX5ZTOjAauRGk3NG0pOlC3Sf5GM9
EhseGpPcl830sFbKeaBmUgZ1RoHarcIimhHk732MBi+tNZknnWTcmBjvIbAN7UK0yXFlotGcxYhW
hXXN6VHBu32yZ+a+a+fciktnu7ametTBfU9OKb961XzU3OyYEemPgOroI01WSRU7aXHuWiuNdEgs
NjENlYLnvLBXPlW+9ZTpBPrymzRBZ5q/JsP+unZ9EQGv3yvil2vAkh10zGeTbgyxNesa8X3ets/c
sB5KT1w8H8i/ZUsM2nXapUPJlANYHhjFOPPjDO944/gNOsRTHvmqOu3IwaZvD0XZgpx0+YUrxZU2
jzWSlnFEsvPpLgt4TPsLVhVR/sxx1ufDc0bVRlC3zMliyQ8I/sZA1vZZn+YPoPWbMSi1AF7SJ1eD
uXc79ZrOfNSi3ZNGcnVsntjSAWDQrpvjvdMCenCER+p2JbUgndCkppp+KXT12BD2EOhGe1knddLK
uYGRBogXrn/KacIMGg1CZknI3m5HPSx190Pk03tz+wWNBHYKa7KxWo95hdhsMcaDYJGEpNE/G61+
P7riBUHKi/JX2Hixoj4dTzeBZCDa/rxtxmXd1nBI85PZlZdGNVQTOu5hAgPC5H4Vzk3lXxFga55W
Nt8hJep6nZaz3s9AaU2NNg0syerIjyHS7LkYtw8Mki/SanFyNepuSpyf0vFfiYpjzvfbu9TR29BN
9GtRpSAq7s0/cze4Rhmtt3Ordl0qcE0YdKOBjPIm+0RgLnLKcWlQ34sit596pBI7InmWg1a4ImhM
R745pdvdd2mBzQtdFcI3Sgr01c24Edk1OfAIni2JSn1ED/gGzyEvjlOIeyfRm09taCeylRinsSvf
Xlp1orpUm1s+GJz+P7V665/EwrBlq1r7kPM079JugeOrecCstnFibaYUFLscSLGk+mky8TXrWoOV
2sHRfpx7ezpKdNw7NzdtugmUq+22uchPjjnUTQxG3WT4fgN5p9qb1Zh5BRQ6f9qg3G767HQ3951J
F6Kp7qTuwtkWFp6tTR9G7PHlavMS66dYc2YZS9TntujE6b+6xps9J7OncwqX9WtoEEIFCBDYbotf
GILuisT/Pjqu+5fomD/kifxesle6ZV+5HqVFa+07ge5nH4tutWGO2g8a2wu4Gr7+c0LDnxI5jP+d
OZFvBR9m2nglfIdpM30tFozR//y3/xBXYvwWVzJIIfyFE+2cd0x5SIHzioMdoocnZt1T+fO3XJQ/
BWf8llhSmMLz0oUCnCl5btZLn9wvxV8S1v7Qa6v/3p6nlq0UnvJuMU/yrEm5m7cCTbZphHnVRUXe
n8BpAxQVe5M0ZJExYGcP6NN+/PN3+IeP9n+K9VLqPDrqNU9Z/Tq4z4MOZPLx7/70b2kmytQqCe1A
HSg7/NBgaBt+Yuj4dz/+72V6idI81yzJdk0r41SxvPsCC9/82Iunf377f3i6fu/T67Cr1kuap2dX
/DKdD7d3Q1JZmvnln//8H5aguC2Y/xHGMonS0UfVV+eth56fJhFW+nRwjXRnO6SPE5Zih//ulX5L
KSIPjbCdPEvPa/PpArSNIBuJRENUcTmW/y568vduPWcZWmHeAlh7fFpjdQXpDvxW+8uP/Ydd5Pcu
vX6d8GtRu4C+Se3IrIgt62/R1X9IoRK/rW0klnZbZjbBt+V0Zxb1h8sFHtkbwqPNmTifkeojoTT+
8kn+8FT9Xq2H0sxDub6NZ0e8i/7ewtfRyLdtkX/5sf/wTf1eqwdgKVCfDbfWwW27Zs4ARo7++/s/
P0p/+uu/Lel0RKTIlEp6feLHjjU/+oX6S7zxn/70b+FEakb85BebT8ihRzZDF2uNW/7lS/nDJvd7
g17bW5DIhHqcvIRrhDWLs20kU8zU+vLP38ufXuD2of7HYh765laSNkxnc9LrAIcnSku7roOu8B7+
+RX+EK70e33e4OM9w6hdn5N1zRglk+wZt2z20wG42+uAGE9+4QwP7dZ5160FMf+Xz6vxvz8Z4h05
bw4BcN4KSqob2l1L7Bya036O6uWvj+1/ltv/kxWo/3aWy3QYJeKC5KQMjRGq3JtJc9F0RfDc9jVF
dSvM6s2ne2nAEvGXx+I/9Q7/34v+tvZRQTSGxr367LvKvMvl0r2Osz1wPUdHE7TbUp0SSIVDAuz3
khOPtqsSDYEu1vOwmloTh4FB1rejlpjK0ureLjXCYYSPZZhxoYt04vl04Jllecd+YezKroDgBdwH
undHJZA1r9oL6vnt0vliuPMQuSOMogCciRgcgY4QbIij2lm4re6MLVmf66WlHNVn5N1nKKNia1q+
jGtpPM/TgmL9vzk7j924lS2KfhEB5jDtoFY3ZSUr2J4QlgMzWczh699qj3TriU1AA8OABmRXOqw6
tc/alsoWchiqb7NbKdSEDy5ZwFEUbB1KTHJuUAWQBrGGdN+1lMSPo+KdGvLqb1wYmEi1DUu7EXOI
VNPgxB8q5nfXRFHq5VH9anWqffJm/Xz5nDn7MmrMDVIedZ836nT0piE+DkYp8LhC5lE6KCThjYTX
sxZSQ6EN4khlg3KtGGXSbkenE3vXKOwb0zZa5NYmhWKsoBszCymai5l1+Ya9Of2RI7M+mKS+rkIz
1b+40Dea3eVF9WEw1jGF/u/kNgyVbV1PF0Ce5XydbY3sj8pGJdWeL7/gw6DGCyT6Y6+GvVsBijpx
E+0eSddMXyMQ+ishc+nnS9G4K+Pao2SfkNm/TgJEAdySXrzpa5Y4H0Y1fr0UkhVFCGhk2uxbWnc/
z+Mho9RpM+n2w+XeWXr++e/voqZXg3hxR35/7uagdub9WRhLecvnni7F5KaEYgZ9AO5j/tqAuqjz
l8hcebZmLv12aVOFelNNMh093Sy49dNyo7sb+gk7Nm+GXpP3KGY8/Xawarxas2l+Tfu+9RUck6/q
YTKey9nMD7PRVm/ewNRPz8yInMP1rkNNDqXJDg5J3+PbFZ6v2ItwsrG6KoMN5WjNqXQN7nVt4CeD
M+Y70h/msedIxwGzjr3rMh36JwGtmwyuoj6gENHJ06n2H5MIcquKJL/S+rOCfdaCrVeWxqFKtXI3
z1PvFzrlsPUZIWe0ZDRCPAy3psvtFeU0yReHrCN3Au2YwWaiDNrRO+WsXwsOCNCp7Qmb5BTw1AMX
ISNUCfupTTQ4dwUGMWEqKEDTdfzRQGb+pOBoJoeXmOIA9Sr4ppOg8ZEMW89akGV3Y+aiEMQy4FYz
1PpaAw5wM5O3y9DFV8ahRDHwdZgJmegc0T5TZo6cRRtfyRSZ35TUq2/tMMqqDeUSxbUbTek2QoF2
VxUe+aepskBOdOWjk7UYEYiqnZ9c05wLyjFV8gQzno3I1OZHc4rrk15pOgnMQD85U/ZGRVOAtNbW
BMgFJb9OEEy+6K1WfrELkeXchKDDReoHY6rTILXlFbVYOjKvJlCSnaJ7HVWxioeaRB28qwaZwlm4
kaMWqimJBHbCZR46AMuM8drLzuljZQTgYCSaADKUUHg4kTAJsBTbKRbTx9AybPqQPFMTOnnHtkO2
NXWe8NuW628vL7Wt1cXgn4pAvQlLF1KAQl5Dc83ohuKh5qw3rDZo/qEyOx26nFmQt8wa41OUWoKI
tIEovXDKQ9ATJxs5SOAooGwidJDUczsrDsxLYVDaOljeOFkTsp2T2T8n6bDp2ONlJEO7YGUP9O+Y
8X/7BNog7RMy26pmehd7KGt46hvtpxoZ10hlfylqXW50Lul2ohdHt9D+dsyFXezEnzlW6WA5/hsi
kR5Uk1JE7qniC9WiMy+4zoRys9KyhSgme4VRN9BS4kmM7LLXnOopp7rV+7WHL3WbK32fpllphyiF
41O6+V0cxndazQUNQpbv7cClsWZWOyShe8rzuFVPjm4VrPTawmdXdhCzUu55G9KkUEjb8VgoIrwe
Oc6v4Nj/HdE/mA6yWxgExpwqEc07BbqIfEPv01fK+6KnMjon+aKI/XGXCX2bu5T7UGsA/SxIsmOt
UXMZooj4jlKk35dGHHzG54ZZIn3qVCubByM/p6FTfUMmeFOif0hXs4Ufnj14vPStI5sWpUFXwLBO
hnbPXey4HzKN0DEhGcGkzzyo1jScGqW2T61a4dZ6+Qu+sLBdKXToJuyYoXHdk60/QQlqC3TXLu7K
wyefLwWOcmpGUxlRqWpq/erWSCOjyNerBMDd8MmRkSKHFWqdOyCvOXGLtXMrwTEGScK5qvFTXSTb
h016zrXQbDuYAimi2Iqy6h/IH1Y/BXc6yNxRXawcls6L9oNJLxuIVZ7daE7G0R/SC8X433IHO86I
f+Gdx0n3c82RIkald/E8YIVzCvqfFjQG4Jm7poXqytnk8hs+TPdQ3yPtaS0rGylC1EBca+WbCcuz
8fLqKhdAAVMTlKlrT9uk6Fd41Avx1ZF2uLbZob7LQsOfe4ButZLvlQDxd051/kqPLb1BWvrmlLqR
QWG7PyB66KfxiipYxEFPl3trYQU60spH+sQdJISEUwv0Ly9/Du7P0LpxE+2Tv17/7+ctNahBG8gS
n+C8XmcT8loqtA9zNqxkTZZ+v7TCZyVKEb3Q/7YyG3t6vb9xofls+jCquDGlgvNyPy2NgrTMpyRH
CKHpyK/TDsItNABU3fW4ltRbeLzsNDZUzQAbIGGQI9hadj++tW74LeFO7vLPX1jbsrWYDXpurhPd
OxXwmzjAJCYk2/BnOf9x8pVNmnGeMh/ED1ta2k5kW7Oawgeys1J9dA3D/RJSCLxJUNDcWJ3iHKPE
MSgEprYBYrTdkw8HdhGZwbyPes3a4bJCcYmiqNdJgq61i5wck3rsiLhaKLatjlp7yrtnt7YmMILI
93uF4twoDpVNX4TatWWpEOZQ6+6szrR3aO3SWxzjg+syDrwfaRdyDR83uRp/bm7bUqSJ4rkodfdc
p+ZwyIht7pw99OJFkl5dHrWlWXH++7vjs9GUoTf3weiHplEdrDzRUM5WIDhmrsI/9wopurh1Q90H
lDA/aXREJowEBOdqNg+XH78076Twkk7xkBYYfJywqC321txn13aC40lBVRAkxlkcMz7Ln+wuKdaY
WTfC5STWkAfbRBXOstG3M9H2clMWviu2FGniPGuSxmkT36uuS8O3RAoRMjiEsIiC0fPrZFz5gC2N
uhRq3A4wKyxBUvBRmwIyrh692fgOrXRaacnCC2QrtGik7qitwWnNHoWQyFJhU4WPM4LHlYFYGHXZ
A4267Vyv1X7mCiR7nCjmaNCFmc+pYv+ydRbh5QFZ2LRaUryBUJGmM5x5X0mfRVFs6/R7qH/V1ftU
vdW6uylec787r4UPApslrXMNXogTwIn3J8wNNr2Ky1QZhd8vt+LfjfxHT5cWeVlZVDla+MeYaEiv
sZrIqa112K3UpjXBJlHtm7Qbi8cgi+w99cLiylKq9ougShWBP8gF16FcJXQa40AyOPjVmVCYCk2A
Kkjzcjyg+klukCyr1xRGasq2Vib4k7rZ1Gvf+HM/fNQCKYZ4saA4sGxIi5m/puZZoAiGDRlbKwZi
S6dMSwoiM7ApbUBk4Jv5ELwBrMy/IzMKnzM7T8Gkl66ODxRd+FUdckjXrruHUwS1J1HXLLGXWihF
lkywe9FdliQFhxvRQ/n4Yg0/u3nNd2RphkmxxbMpAykp+juhWfdzaL7Y+71enl9La1GKJnHbFdlc
Ws5pOIsRqcaKo5eGNehaHNjXXDo+vtzRPdmGrVHGPC16bfKbLH1QJni+3YPj4i4BVjsJkfJeUUHu
Zt7K0l+IYLId26AOg5e3nBtHCuWQFgGgEn+cPvp9uc8WhtuUIkuqAegSgj7rzm5IZ/VzSNHafGM7
T5dfsDAophRR7Ng15lKE7MMSaztkvpF9ne07CrwplPlz+RULn6t/ae13e4e4sfMCpiBTtiDfg2ia
5Bkc7S7+XqvZ2broFWrzyhl4qb+kAFBP1CuUSkkxqJtRBp6OpEOqK82m4KGH9Xe5QUtjLkWBaFRM
B4tTtEDebZAdQ/MRs4DPPVpa3rqe1UljcMQKdUtHET8fBfjszhx+Xn7+uR8+CJCmtLz1KIyTKuQa
JCKQPKWU2GAYEVQr8XGpY6QVXs5lmFUqva90ge9S9tDr+TcU6yvJsIXBld3TiiGaa+oKMaCG73a0
Bz4enZJxU2wUFN2iaftcM4zzRH43YcveAUyGhtcvNYgwFOLOEHMgGK6EjKVmSGvaFs3oQnZA7E25
ARCdDeFjk2vphhPK5VFeesP57+8aAPcRq0Nj5DjQOhRzZJvWQvFrPSXey+UXLAy0bKfmaEUAUIpU
UGY7P0J3eClj524OyDtcfv7CNDWkZYz0veUsFk8+bFsdyTZMtdyZP7er/XdqfNc7miO4dNJt61TN
tkuixPxSFJj9JSJZkzwu/XxpFefFqOlqLchQls0TuvKT5UWfCxCGtIAVXLvgT5uF3+TBBsMZ0ByQ
BItvl/t9aVylBdzkTqg6SFl96g7VHedTLoKszIOvleiHT71Ctk2LKe4KZ1MrfNe79axn+KqN9bng
JnumTZ5ez+BLhB/2VbChWHLecEXyufSaLq3axMn6qPbUwk+xUS7eMu7kppXVtHB80KXlWubs6Oc4
sZkm852BH7Q65k95xfWS6pr7TgAc7auIuvjpcwFOPw//uxUA+z2MMd5CoB7AK/FEQK2yZ8T7xIhW
pKb/HvXBh0a2SsNtjDwKBsc+ni3JlZngcF05WQpRqEtfKDsI/yJL/uPVtnYKR3Tk4HOoH+37YFdS
vAhKF27JJGzuPTDJurVC4R5xQIl3MTUTv/NQwL4FSEihdT7dWxOlCLkbpFt2xuGu6TPv6fJkPY/A
R62QvvQZfP7WmNwJV9GM25VumwGTH8yflv56+QULC06XIoUGtXjI1Qzej4CXJbTg1OiWsjM6q9pf
fsPShlhWLjdRknVWbE5+UTst1eHkhCxuI66qhjbFkDP5BmFt5g15fDbBiK40NOYrE20hEOpSPJn1
LIg9u6/8gdqtK8Hl5V4N2rVAvrBuZDlz05TCmVA1+o39LcZ/wS2jL5ZxF6GO1+YJHmy5r9O3y924
MFCydhkwag/y1aBKxY6OBdWZjdW/tPG0EhUXOkqTootde/VM6bF1im3schQw0Odi1c+FLlm+HIWl
V4upm3wLh66Y4tGz8xpmFivf04VFIouXawErZRItw6Dqxq4SID2gNYS7DD+jHRmBq8sjsPSac9e9
C1qdTVkHJTKMQKXCR6CUKL2J7Ffk6bvLL1gaYmmxV+R8ixJylB8Wf8r+R4pZYRH//dyzpXVOlbuX
amkanCb2ehPJ+nF4U+FhXn76wglLliy7gzWiIkxLv6uo7021GcPGEhjWBtQUXhWe0W67RDEeci/I
V/biSxNWWtkaohG0hx65InNOHzEuEVeJSk3w5QYtrGxZuVyXhTW0TRKcRNJTIm1wd09Y/y4cqttI
3keQLz651fw/ETNlefUcYs6TzNN9KyLwegk59MvtWJizqrSsR5IDiRLx8KjAc3jSb6ICnRZ+CsGa
aOP8pA++UOr5ze9WBTipTmR1XPoVOMo7AFt7C8nTtiyhkDQx+prczq4vN2ZhyGVlM5hszfCcWfi1
afiRUE6aLVYevfSRUs/vfNcMpHldQzVi6df63wBX8ohy4CrHaak0Nr1DUi0+X0Y57bawXi+3Zmlo
pNXeVRVY4iJyTqLUIONVQhRfvKHyuGQW4jWdQEJ/7kXS0m88DtzgjfBy06KtkVa7Bg56MHCxnT59
7g3SmcBO2eq2QjkboWJEmlCxG+sn16aSJ3m7/IZ/pRUfTTNpuaeTNhvFNDone06fS1N5cs+YBwTb
15k5BxsvsCFxW4S2qjtN+FEZmvLUNtWnjiWurJ2FgWD31OjmPhaPkQeWjatDQ5lVOHSz0B4ut/Hj
8O/K+lnO/KnHRV8BzwbQSPkjioZtvRb/P147SM7+O7+9bNBUxc1qFDwWLkPTD/b8KzFm6dFSBDCo
5oVtUTsnw/k1qg+J8nK5P5aee+6nd0tynoworytOmimU7hFertqsLL2PY5brnd/47sn4duV4smb2
iZKqH3kdZpC3cKsFn0JBZ/wHAPXV55ogrfEy16hn9Nj4xG50O6h6CJYbotXnHi6ta40koJ1yJvTb
cPpTm9Vfr1jb6nz8+XM9aUGXluFmnUJSVnj1tdBG30yVQ15QIN8Zt+zbdzB+gO1MK9F3aeZLixu1
rBGjHeHK36EaKX0qO2MLGudyNy08XFYVYtQ3Z6nB8aNNfjgkuxJKs1XAMp97uvvfqdToo+JMws39
oTH2XgEdycCpowsJsZ97gbRwhZ0VsQKQ50SWfDtqYPNBjNlrW+elzpHWLgZK1gCEpvTd9HUw4Se6
35ppbfOxsIBl6WAQTS6A9Kb07SmMN4ExvFKQvb/cLQtLWFYBhq2S5Kyt0ld0/VtgQ90FUAgHqQOZ
XOT+VK7deC58eVxZEMhZFFg0Jth+PFfKvZVNCJ/NuSkPdtSFhxHU5VXb16TYzLY8qHnR7cbmzHTq
XeVX6TXdp/a7rqwPFEkVeeO5NqkoqqvBhtTqKr8v9+XSOEmrPYt6vU5trvP7rP81Bd42TkBkXH72
eSL9/3fbdaWlbXb9iBkoas0Jp/FSAVVYdt+r6IyTA5N7+R0Lk1jWBWZxO7YWmvZTA1dmW0+JhrEX
RCjhtWurcKEZsiCQazCrA2yMg6b2FFP1BoWGmvonaCMrbVh6gbTMvbHMAkPwSYqp9J/C1xn4vTY9
xO395T46x6MPxkGWAtqFOmsVMxQTUb28CidYtmU3difV7IEcdwrnZrzxjhnGZiuzamlUzn9/95EF
1x+3ZkuL7MImSfxX9X6hUPhkd52n8ruHp6HrCvy2zBMqK9wXxhSsaLLvFcTi1iCU3eVOW2qC9Pm2
TaNLVO2cqB+wGoJoeJs48U2h6ms606UX6P9tBlCVRCc/xeVRKa4aO7upbe/aBiBy+fcvLGxHWthp
qs+tbbDzh+B3W9li33bV4fKjl365tK69ykvy3sORKMJfMQRt0oHtStVpZXwXHi+LAOtY5G3szebp
7Dag9+UGmeouVB8/9eNlCWCozqbhZZyKkfbWzV/NuCpBsl1+9sKHSZb+TW4AUOP8yyvjIavtrYDD
EYA1mn6W6qcqcHVXVttZQZHhJeqMfuaE190QPk2lhp7PUVfydQvzxj6PyrvVFSUkhYtexczK0N5q
qis3Ue+sZGSXRlZaubC4gmBShUP9U3aXz0YAhzc5uSGOD5cH4GPIBL0jrdpJcZvGy6IChWQKe0eL
xi+K6WHQOfN16EJoN9GY4mhhKKEGNVz095ntWjdk+JM7m6TPvtaydO3XLMR1W/9vVxoB/mdhjrxg
NH+X5lej89A1/J2VtRL7pekmLXH4uFTdhoHpg5mnGOhBUBDBpffZMHjTUOR5uU+XBk1a7SP2aJEI
sfXDSor6P8hX1ia2VnY2C10ka/CacDDjWNAEoz5xmZ5pt1X6Vg9vl3/60tOlDfo0VFNKxRqq6OYR
d1K7whuwehyL58uPX+gZWXlXaEUfR0pg+0Gc3eec8vq5rzZBVB0/9/xzs94txTpHTJkZdE6M9bWC
jW3n/kwV/XOL0Tq36t3TZzWqu8xITN8r8G0yja1W3lowvy7/9oW5aclLXQHH24pJ97EvuzVm93ee
tSlmNZp3pdpGAgRprUpp6U3SklfrwVZqvbZ8D+PYAocr4ZG2Yxl0TrypzJ+X27M01tJajk3ArZFu
2z7edNdRAbC+VUhIpbOzsswW4q4lLeZoTCww8OdmhD9n55RiEv25Xy6tXzFlYeSgN/VjHKCOTWlk
V7UxRHszy6P95VcsrDNZ9jZpNtx4czD9SuGCpzY1dUOK8wEmMMLN8e/llyyMgCx2y4nWoa41ll8k
WK+DjWqgtUbemnpzYRr9n9gNFFfQWmXtR6HmPCgQ2O9Bu8THUQNECYcyDnYWuceVHltqjLS0BR5c
IwaBjo/74qYp7evAi+EKr5FwFlLarix7U3UQ8bPimD7pCapcy02tHgRZ+a6nzBkQWpa82I4OfnFt
N7tQK8iJ67/hJDFsMzCj1vFDUICz8+ZqP88K0Sn4Ore3RvNLde+L+FWt7kbRbQzl1R5Wq1aXhk6K
APhkpHqAYtg3MXxQE+Bxbf6SzrCn1fJ31aYYSjZ+BhywLJpfWEUNO1SsT6KPjqXTXqVNekhn48UF
eHF5pi79HilWmG2nlIFZaXgMYkAxRN9iKz6GRXHQ9fig5PZKpclCxJDldL06xmOXFpbP3PGLsDi6
mvl0uQVL01OKGVlCwp1KFduPQNSIHkg03Nfi8VMPl5V0SloEpZK3mh8oYjN15O0HErCkBy4//p8O
7IPjrqyga+PcwOisyn3PMso7x8RaqUx0XFIT295RRYiFQ5PERzxAqyevbLGdQa2Ll0/bApdMYURz
3s+wRlCBuWYJlESjxUuwrGvj9zBlYKzx9tlnZqR+LVxNfZlx0nmzNQUY3oDw6rmHQfJoZo72LU5S
iFdeYr42nlAPuMlpdwpO2lewP882h1GmPgWJTbpwBE29lk1YGDvjPCvffdfVZNCGJihVXxgYfNqG
+icsw99G/MlKPNeQYpdem4Nj1a7lN023zTsVmIq5UddoFguzWlb3UTCtT1Y+wZAQxY+yj25SG7/R
y1NjKSzK0r7WBAQADEn4GfWjv2v8sgHGtrjAdMOfWanUbqMoelFt0Vqpd5BhR4q3545ipsvvXwgM
svivtRrPrvVJ+FqhGF8wr1Sw0crd7NscxsY9tOwM/2+ugVZWwtLrpDhUmJXqOIbX+mdfI/Yr+bGA
orDtlADFDzNTKR4ut2uxX6XNSzi18AkbofuBlXq3YdvgHD5yXaA1mXrsw+pMqm0ggKnm2S6l7Ecb
Y6o+WlvyS1NeCldz6swsOHXwS9VGJtXF4NqjlMV6VqyvfWYWNjmydlAZ24LSp1T4UzRR2Uzqd1Ts
v3N/NqJmz7AyRRemvywjFMOcu+5o6n49Jxgoi7fCVtYQVwvzQVYRQtAuon7IBl8xSNpwGfhSKwJ6
co9jxqR/S6puZZ4vNUKOEI3o48yNeh/L8VvMJ3Z1uFaAunA7JasHLU1tQK0g7SvdAZvTn6IJ+bTb
YJxewGHs6wEfMHQIl+f1wrySdYR9aYqkNhLDByrie3pwVySYYDoQ/y4/f6kx0sYlEplatKEwfJx5
g62GJ6u1GfPS2wsPM0QTO2iMhaMIQ1y92wStPa3NhKW5LEWG3LazxsrRYM7zbWvva3N+wpjjWmOo
LrdsqeekgOCZpjP1mONRJfhgO/czeCsrWSmzWEhny7q+CQdftzRL3W8tcfB661UIFf8JCvnatPtl
zOIHLP23y+1YmMmyyq/PMWoUY8QRXBM3OGufd9Br7fhX5vLBRkWW9U3JjJ1FFJs+BPduq9sx6Ore
1L9YlTJfh9EYbKHhFLuq4QK2RFi6sYLkJUgBw7d1nz4E1hhtkt6st7ENwoi/DZsqKW2cGWrMaDBf
PIZWrR7roOx2Xpe3cMiccj+ZLbZmFsAdi8KxreEA7i+mDP64rbzASFWP3GzcDg02TXGlfs8d9Uci
JvXKMYObWcNRu05T9RoY+585FPM296qXgSt1TDVEuDHNoLhKdDHsxt5ey3MtZfVkgeLADX00iBDU
dZbiD4dnJ47QpPrQYUCa6CK12SZO5T1G+Avct4pQrsI2VnaqLdpnd+yVbQP36fFzM0KObbkIBqhH
EKQCy94k81BsLW/1Q7o0387r6d3mLY7btjei3vA9Ud6IDiNfLYaGZQRVeoxL/D2r7DYwiz9sRq96
13oTYzNsQr2dce7GsVTzqq+Xm7nwrfh3zHv3Q6oM08yiiwxfzTVMtaqbFpMSvcV0rSqrt8qy1+qJ
F0LRvzF/9yLPsEHM1G3tK66FmbhdnADvPymTbpG8aVc2KAvhSIa2WmlhFEnrVb6dZPl2HvSntPN2
hbKWCVwaNinchWOShpmRar5NPN9MhvmlHXHPuTwU/3anH8UJaXvjCVuNQqNSfRCMmLNsmy9ni4yr
/MF6rX7YJnrUvddwqNlqb+BWj+Yuv6mO+pWxx6Qa0nz5yL00Evj4a/HMf/VzjEfIZo0ts9C1sloy
zmJ8gtzW8DPTyb5SMph8wTwTjV5dzeJzG1lZJlnwJDXF/9B3UeCHe2do26emSeoXakSbG3zQ64PX
Fvnhcn8vtei8JN7NSLfM4y4M+XbphgH0rd3pnH6baeXUvvR0KX5MYTW7TlroEFS1W6uC2hd6OLEV
L5d//MJyknWSXZMbVTCgh677r9UZUo/RXsP1nNeufNkXproslsy9Hli0jY9MNWLzHU3Bbz1S17LG
S79e2hAFNSYxOJGpvjllFR+k4dpV+/bM/38am3pl/7A0AtLmJ0D4golYrfmJ+5y6JqYALyFAycv9
v7Clk/GuKraZGioRjQpgYH7wQEt9a2KI2ne3Sv+c593XdE23utQOKSyE1hxrrdCYp539V9TpLy1q
T/VceCur7uN9liMLH4uzvUlNZYBvD06Dz3L52rbeF8/r94qIqP2amj/2IN4u99tC/b8jKyBzBAnd
IMTo17VSH/ump0gksSCnwf0JD4nnRc/Ccfrpccaw7zFNIrzFSTuPJhk2z0DaZXruTmugAqpFJrbW
gEvbth5MnFQcoXVHu428g9sY9Y/cVc8WZLBmvieOO4O/Ts2g3F9ux8eD4shaS90gxxfFuelHyXMl
3kyT7Vj8/fKzlwZECh2D16YFoDnTD6N+52CIqFnxxmteh9G6po5NC/5efs9SG85/fxcA8zRAhTqQ
zs+SG2cKsQs3rgEArlz5fbxCHFmAafdtIcKIHjrn8W3weCMWxkmkbcR4XXr3ODxvCsi4l5vy8TbG
8aSAIsIxcCrQLn6vptskLI9N6PiKAgBQKek681N3aY7Mfswst4de0VS+i9OXdd6Rq/phyueVmPtx
WHRkSWYBdsMdkPLjHZ/vSxw9x6q7smZUTqvg+aUxl4IJgLsM2QUVhgocZZd7DlUJNphO7S+Pw8LU
lYWYqmONTW5zlYlb6wabWPxZnK2Z/NBgGaUZ9utrm6WPP0/opv87d3Ga7O2YqOA7k3HHVf7N0Jef
+nI7MuUx8LzGsrXB9jusgkboySr7gqr9ermHtIUkmiPDHHUTxrGjcMqpWi3chZNi3wetismH67jH
GLfZ30M+qt+D5Ly1LD1yBpj9WME9NBN+T49dsR7NOFr1Vgl/FrdZs/ZmvK3NaTyIuZ93ppYMCQlH
PGeTGBUVC9ssruIocg98as3ThDv9FyfBdCYzzGLTzXn4M6PMbK95RXOI07M31IBz0qPl6cUVCiC8
NYVSfR0pC74C0zJezZPpHOJ+DnYDxmr71i3aq6AT3bEf4+nYcBu/qbl23tUuNKdyHBwyhHVx1JN8
3GIdOZ/qasxONjeI1zXG4xszxRs6w0DsDpMn5U+WtC9W2Q/fRyyID4oIkApbpX4VDHZ+Mic7hbJV
cSJUpnrEP6vvIYtPbINDrd+rztjdOoigesyrUue2xaHgq1kbRNHO5OfnmN5w/8dJHyheqP7wZvUY
Ktz6qYNlHYDnpTtsh2axMSw7uHG18G9HbcWtOQ9WvOu8odmNHei11q4ayoQMLPaizvyKEWT5QCoy
1nD+bjuO2/pg/2xCN9wrSR8/VWkGWNWo7XjCwrPGdDKPhIq1HCLl3DbH3dBSVtG3proxvTS/h/+b
2LsADWqI8ayXfk5z5chyXdioba8mboe36KBiI6m67O9S/WoqK+f+8gRfiDCyaldpkgJnZKf0R4OE
Y00aD0Yo5d1JB7T48isWor0s1/UUMdou6Q5fc/s9EMeX0c6trV4p8VYfg6OTevnKm5YaI+0hheNS
VxMbna97rXqcsZW+b6bIQD7kzq+XG7MQ9F3pTOmZHQYdZdv5la5Mu9TMPJ/sefvY6KZ70w5Tu7Lz
Wow7Uuhv+67JBA66yPl6l3AcOzehNUzf8iQmH6hYGva+TpGZD5UCRn5TANl/TjTP0Ve+DQshW5bw
skwigZ+y8KtuihBpiSs3dd2VgVroRVm869qKR4tgSuPPdJ+0+e+mc/sNNYuHpKiMlV3GUgukE6M9
zeWZuyj8Dqc5bACObpSsdM7S7z///d1erIkI2oGa8ei0/2onAS5cetFvsGc4mWGfrmwwlhpwnubv
3oIpBK7nkyn8soxKfB7UHTy/v5fn8dKzz39/9+x40FrNsM4whyjX927c1lfcwukrckXjPEv/PznC
fdZ/H1/r+LhhV6z7o5pg6FZSu/8Kyl/7MxrufF0Rk2+x9uvvLLxlt0FV/Zp1A9cKs1EflHg2d03R
6n+aUVRbpSmtr3WEq51hOIDlVcXemUM8fqnVgU9Ckap/PL1zqARk/9KoiXrs6sHYKjhYbMvAsih9
02d2rs1k9VdzGKYrgWCpA6VYE4usyLWoa3wORb96vfliBe715bH5pwb+qPekIFN0Xq/k6owh11jd
WjhDDFvKG7gqFrVrHPNWVx6wuu3+2rWT5htSXM0XjcvRH3UgnBsq4fIDuYxk73a4o4aUYh+oJ7G+
W20SfaHeI78SNXiFwpuCKw1kb7ptuJ32W93Mv7dzkuMcDHXP4KN/p0ZFt8WTuYX7FQ+HOZzETik7
DjnpgAlJjNZzhw+y2Nttj9LBooAAMAvFSVWaUAYciXtMQpOXNK0Nvxim8C6OSGC7sa3tsC6MTq3b
z8+GWSfbPtDVXRtY1cZtqXBypzo92lFYfEkTN7hGGdxtVTVNj6UBiVz3YusFwwEcHZ0h3GdJXhUH
r24UXOyncYAn3+FubYNmezW7WsX8GqBGchxbF2NWCkBQHLZR6ZHFxaR2ZLOxMm4Lk14K2UHrDnXu
OYOf43RVf+8Hsnuxig12x/7qc7fVjqzD1gs9DOd2GnyN8dyDtx/urCoukSyMvxAdU9AmFEQ1l1u0
MMllWXYbBGY9B9Xgh2EioLJ12nPvTPnKElo4fsjCbHvCikKkDpqIwXlQK+8aOd+pCOrHwYkPbeb+
nTB2udyQc8z/YEXJ+uyihmgVlqPmG+r9NOIwWHLwxB87c19RGq2cNxe+CrJIu45mdxwT5F1joH4f
2/x+AkIVDla5sVK3XplkC3scWwrcRk+FbRpiBlgb2Nrpz316DIa1PNnSw6WwXVmxG04JQP5MrTfC
xITICDecQlZ++9J0kmJmICgKxm7IO/G1pCA9dPe4aucr3+R/At+PxliKmiPOPnpex6OvDbMRb3ob
R+sqw6o1y0bjm4WN9q6dY2xk4hpHEmuYsy1XViRR5iDcV8aglpvgxdoE5kY3WbG9gcvS32Qy9a2G
ucVeTFVRbCw3xqC8wPy573PnKguz8aB7tvpYN0bLTqPu9mOwB4vb3w7hXByiNmvfwNdzJTfh2Ip9
LyT+FHHL0Cldty0oMv8Wxqb2vYvT5AEpvHVjp4p5rJMhfR2TILyJrPkMBStq+6C7JbBS6uLjPQRZ
9cbG3tzZzI3dPeS4iB57LfwfZ1fSIymvBH8REgZswxVqp/d9+oJmZV/Mbn79i5pTf37jQippTi2N
KS+ZTmdGRoClD4WJ6AMVK2/XZ65xv9RRY66ssQZPyJni4rqIQUzXZsbJHqtt2eSbugepOEp7Tnoy
DfrKo/c4nU8jevP4a2YLv83SjbtGtqlxGCoufa4jFOPr9nw859/EFJtsSKGwSveVGF6cNg0Mb629
TOMwVJZYFo1eNEBbIVxktgUvwLYC22Kd/MiJ9Mvh92WvpDE3FareVVDxQUo9OjnAOCEpGkgj9+10
rZVUNwclSrVce455YRqn2UH2qGh9gvSaQapDCjJEYV4Xy6uIdWIzr+ENJgH6h2VYNjR9gebPxui9
lUOnWyXF4w0JLSnuOSe0suG7WbaTv/T0AV3/a8hQ3QcUr1dY6ejOOeqQA8gxBIdET9UFVfx8eZN1
h1Zxeqx3jISUZxGuPgKruLssILpMQnBlf5r29ALV5gera1euVN1UFB9oNhDjyDu2hJJBbbvOH5BC
OJlTfeVcFPN3SGdNSSxBg5jM2zwTfjoXQZUvQeKaQd2h/IB27svLprkrVPS60YgaIb29wJsbGzry
oBArGUPdyOeN+vL0qXH3lNS0AQTGE5rm9XNE+ed1P/psiV+GxiO2XqpoEGFWdu9Wwd9z5PpWFkQT
Xai0rJ3pWOf+TQB03cJE+qTZJHXDDnMb0a3dzw+XZ6A5QCpEHYoyFfUMLtCVmmRhX+XRIwB2XQCh
Enq4/And+iv2TF0D3PHRVIXIHn4bBTkW3nW0BdxRLDl3DauVAzdOdfPLsHqQ5R1Nay281/1uxZAd
IqkJzUDIFCzGxulOfFlz1LpFV6y2pwOqn10Ofdm6i1+joacgLavyX3FTJiuLrvuEYrmQImm61gF5
3jlstPpiEy9vCwiXL2+pZnQVPG7OA5nAPh2dcj76i134CQp4jetdd/RV7LjIcojdmZDYogbAo1CH
q70nO3oWib3y+zVbq6KzbV6RLqGQGoynod/TxpA70TrpyuNDN7pyDzMbghI1GNdO1bxsYsYQZ1Jr
LbuqW/rz37+4HDHahBIXIgbmmUXD+hgtUKGtPgg0IcT/QbM9UTR5nUBDK5/2deIECwBrDZ2PRfrI
0pfrTo9itT0qQxFqCvy09Et7ctKInJP69QbCdM5KeVO3BYrtpiYaPIQ1ydAk99VyWy4/r/vpiuUu
Xeog/XFuukalzo8891h6811uVyt3lSZ4+Jtf+7K77tIVEfQAo1Nk1jMqgOW2irLnqez3g8x2rWUj
yC7r3eXJ/EXu/eMFpYKpCZuQKHLtMRw/8GBpv3nvtPeN0mc3NgohfnNnvsyfz80j8s3L8+Vv/oU5
/+ubym08dQLKj3bcohu0n7b1UDt4nCGcQPWZW9Gp5nP7xu3Z+wNZV/npzDUCD2PkT2jNs5BW6YZd
Vi3LVggvSXw+5SjRGKkQf8RcnetTuf0bcrk2WIRE3QfelPf3ZZSicNOho90MvZLQu0R6A9KL8F1j
INwxWtMe1Bw6FdnN6pSMfGjzsARJSJGQu7JgV1ZULcWnRAxyAkUOGs0SKciiNfHskn8ub8l5iH/t
iOJRYjTkmmNjkTDPpiDOf6YDgRhxmCRrLDS6D5zX68uhxiWHPpwRZec5de5b6YLDIf9dEhQ3K8m+
XZ6ExnH9BbR8+YbFkQ20bQR51H5i8UecQ40s6wIXRdlmzTh181CcSrd0lKYLqtrV7GxFugSxSTaZ
cAKSri2V1iQVB5P0MRShQasREmNwjqQV6S4Bo+1nleIxWo3R8Gi0hJ1kO0HVOG/dbV5wAJsAzDFP
SFWgdkAj23fMbnmNBHoABcvLoznN84pj1a2zElcUNRmrKgaySvTx+yBHcgR7lxcUNW82qREPj7mx
GgFrrjoV9p2CI72PoAwCcdEJpXWghQrUobNfl0+MbnTFESVW5CVtjNHHpQpIVaMt5m1EdeK60ZWX
gYyAoWUEBA75yAtkjMZhK0xn2rfW2O8uf0JzV6icrpXbQHG4HZzQYPLB6Xuyzdpxk3MbAUHKfwqS
7keDbi5/TLdaipNoytEYl8SdwsboijdoDKa7oR3m0je9YVm5/DT+U0U7G4aMQSV4VupZjnjh+DUi
v+t+vRJxVKVVjlXq4KLjv1r3pas+k+nl8tAag1BBzTIzW1CnNTLMSb/3oLfnlxU0wLIy+sHcJcUk
EMNe/pRuDxTfQOhoysXGHrRpMW7ZUIPouobsC0vmldtZtwOKdQ8pn0YHNZYwjYffaWpAiCvqr7MI
FaLcFnU7itSA3FYsBx9ktUXiezSrnriTsLVmO80EVIxybLuQKecOZN/ieYsujAd7TB4vr/5fQu5/
3JMqk2taVCNLojRDTUFEt27WQ/F3bEoTl2Wy7O2ByQ0o0aLXpQetNvi7TTMoey+9bw06HttqXLZ9
xcqPKo3KU10zZDNdGy0ltMTbaTCb8miPXvY0g9J6D77uJOg9Zn1c/u06dIHKETtRMU3xiDf4wgtn
k6bpHz7VeJDzn2hL/Sgq8zmOK1R95LchHtbS/xqtJK7CoEco3psegyZdgvamoQYqanACdPBtO6jA
kAjNxpmblpsUaJod3sQI6JBPX3EmGmNREdJO1CZGb8xgNPSQZEWhZt6WIAvfADVLV6zF+3fgZCpe
JbVN5mWLJ8OID+9DRDOEsGLxq6m8iT16yiCS61vu/OAwdF5e3khNCGIqIYh0MnMYRmgzGdknnRlE
jT+i5j6P164t7UFRfAwOCfYqgTKJ68RBkdAgNrpta1q+Fb3ZUmx5UTzG9UdUr9W3dDNSXE7VV2lr
U3zQscSWGN9q09ll0c2QrwQs/x6fqfhpMoBhNDOnJTSbu6Wojsu53pOEfGQr2AfdB5Q4wk6TLrec
rArb/Ab0Kn5tvTcu8Z21HiDd+EokgYaZDCrrFbSTUsdv7R+SehvL+eFAq/bymfr3Dca884e/hM5E
9FlUV3kVVvln3L0aEXpboLYbm/PGNeurvD/zlPhBxk7mJCNspWE/ETai6vbLxV15eQb/joSYCmYu
RVQWps2h0ZCdWP+z77pdm8x+17+0Q+Ub6c/Ln9EtlGLvfdvVbhS7BGW/5jie76/FBvSCx5+A0YG6
wKiuPFKKlbu8JVE0GVXIp2cXDWUAgwWZ5D6ewFduh2LmtKBV7nDoJlQV+EhGSvugN6abWq6Cmf7t
f5kqYi/kHE9cSHZagCwPHMOYgftv2B061NOVg0s07QpMBTSjnsYAAQKDdykTdkKbZrdhXic3dtkD
cGRKB42iQ7xdBGmTwGDAJLrSs/fZMNADJKOWfc4T+yNDLRUlh3I4jQSK5iUrUwTrFeRWhpEcjHLI
N6DjdHCQaLSN+xlVo46ny306AcTmTFUEJrOZARfYpMEsnfZYzQAoQTWquukYQ39k60UvC3jI7ksp
xAGP7f5lGHj0BIZxZPUzl257jyfHsqm9fQoVYcBkRRqw0ZqCpDO6TWukPyJu9VB0rbLjkvW1L1vP
3c4embY9MFFhEafjTrbd8OrVxrLNra46xQ7Pd0k+G0E6j/Ktq6pkWxRi3tUNife8HKIjydroyCKe
H424xKhtxfM7NHVY70PhxT/6xc08v4Hm4e8e2gVHx5vi/Vji5/c2dxO/jOpkh4bIcWdxYIchzlW8
mdky7kpQde4Gj1U3Q0uSrd3m5kvaZvGGJyV9TDqre4qhdbHNx8Y7FFNbvQ/M+2MQ0geWIWhgtEW2
yWLm+Um5VAdmE45waEJHklPZATXj8ijdhr2nkrffRWQmb9wd6WbM4sz3pHmfFJCLAm1XvivoYB0A
df8tgD8+FMlUHirHm48o7/aBa7vVQ26l8pBWYCBBSZ9sTQiSPveyx36jhYj4KNN3W6dEovKyE9G4
cxUaP3JzyVGrlyGPLekL0ghf0Pm5yRwgtQVA45c/ozE/FSYvprblbMracCqahySPHuKxfctjsbs8
vG4Wyp1RxGLsBIdQxtDcdfyh6tBv6X4m7tvl4f8dxoP7779XkjcMWTslUM9qM46SZv5ij9GP64Y+
f/LLbdcMHfQBKQebM9a6qE4tiJGvG1m5HnJbRrgeoiaMCu95cMSdLburglmmUg+jlQ3ClQPS2XEj
fS5E0JEqENbKkujOinoZDPkggdWWgAQy30WzKp/jzRytVXN0wysRXr/kZFggDBguDvxzklA3KC1E
xBHP1mhiNcdRBS+XEkLdQESz0xhBEw0V6z8OmV6yAtRXzBCHy/urmYcKYh6NvIVaol2Fjv3iRk+I
u2e+sr+a886VGK8RLjR5SlKHY5OU91CKmIFtjciyssGawEWlHo5ZnUhe0yacmYXeE8eFd4Vy8LTz
Bic+clfKO2I27bhiCLqFOv/9i4lBDbUdlgXkrmyJT4M0D2wE4+e4Rjatm41iwdC6t6I2NaCo0qft
KbGyduPWFNgvA2Coio/O1sq67Pm6TVeM2uoTOkQQAAtn/jNFmxyEwCTaLi8PrnltgevtvyuFfO3Q
RwtG92KkNkUqzb3sEXf3UBY4DrQlgecAwTYmcXSIeqt5RBrLWAky//16ZX/ByF92qadZ35cFxAui
DiUmyTnb4qVMdzX1/HjJ5h1LRH+as5nv66YhKydddzYUZxAX4CKfz0JUdf8EKKtMAbGjKzPSjK1C
ZW0XIIOyL9nJSvlhsKsfZCnu8lquJIA0504Fx2ZFXg6GBTdZzq8ZUAbz+KtAb3eRPpvudQJUTIXI
9tUZdSCgBiBSdm8x+7tXi5vOoT8vHzjdCinXNmShwA9Y1gICJ/zGKSUao5ven+n86/L4Gj+mImJt
d0zxL8E9lTR3uUNfSWa8XB5a99MVq69JW4zo8CzDlgDYxj97sLQLc2VddL9bsfJxdMAyVFooFw/9
oY5YkEXtlYdSMfG2jUcCTQTkoQrmAwHoJ0kfMGcts6375crdHacDZe3o8FMky/IWun1Am9nJmnqK
5mGtwj8z0rROAcmtUDaE+VQaBztO3iXA/sSrtx6YXkBzs9adqtlhFe2J1LnZTbFXhujoC1DWChYQ
bJByLTWsMV8V4Tl1fAK/e7GEpWkFYJcI7Dnyo4EEAjg2m8ngqnOqYjyF43UsH+YxTMGXcETTYf3g
UdxOhcfF98uf0OwKVaw4qjtCKYWVjUzsqrTBU6li3+cpxVPTyx/BkLaH6MN1DluFe5agsTBB3FOB
WeTNHh9q+Zy1r5fnodsRxaQJohHoLaArTEzm965AagusfL6Ix8BOu5vBgeDQ5Q/pTpZi3qS3jWGZ
PedUJe1jMtuvg9Gix9PeXx5ew3XJqGLjy4DwIyrLKaRAqYaNmfU+a+ro4FZTg2i68gpfCEI2M3oj
75bEmYBUG2b+zCUx3z3T7Q2E3Yw9TYbj7ECn0O4dSQayrdGz1e85Ghe+J6lkxpHPaDVPoyq7jVwe
b8s8y5AE6Pg3r+2Hm45ExX5yufencaz2d9+3xnYAlPKYG/b4s4+zErB327tJosL0087kz5fnr9tH
xQflNBVuXeTQWCpoaEXTk1iy76BJC9AF+ixqd+W4aIJ8qoQOi8xzD4FfjZxV+gYI0QFtU9B2z56M
eo2xV+NNVRCqmKo4WoQ1h0YtjpFpHHJ7tZqtibdU5mQ3BkHUEM1NyDyZHESa3LHOPoHQ6R6lo0O5
gIV0bCHXXV8HIGUqlzKarqnlxAUeFe2HDWELiS7fPvPn6PflbddYlQpQnSJHopbVg0OHjN0mk0S8
el4rj6Og1orz0Wy5ik71XJqMVT6Dms+0Nl35NiS/iJsF0arKpG4OiguqRhSy47QioZMkkY983kM7
y6cYZaiV6+AvS+H/Vw0hWPLfED/OJRIDRdmGVRHMu/TOOjlBF4BswfCNAAl9GXQb4xad8bvIPz3H
m+iufEexbOXzugOteCYnkbNVFOA5cr1Jvkqw2x0KZltr2kIay1fJjxla4LqmywXQKoBcfZjux2Lf
z1GxmX5dPmO636/YfE+FxUwbkBuzWLaymI9Z7R2vGlrFsMZWa9fzkFkhNIue0RT7JMxpJVOgObYq
fjUTKSmWAkPXmfk8urDosTorqNCs9dFdJ1Y2V7P6Koq1ERJd4e4swy4G31ljud67MFPjc7LPSdIl
9f5Qkq+xf2ksReUbzpwG1D4lOPGySKIg8TsfKGK/P5f3Qrdg549+fYuOZWKB7qsNLSMLHAQBWTb7
BXsvy5XN/gtp/IcZqsDWxmpJBa5pHKTACdy36RZIx/K19x/AdrGFJvnB+tZDVezZ3JUb42h8G97r
9/KH+YREDN/wYxFcJ+TBVPZhdAzk6EoGfVCJpwbP+nNUMN4aOZpZL6+lxmRsxeR75niLBXWHUMRe
fecODIl55HlWjrZudOWuR8Kd8XKM8fNt7xjX/acxek/X/XDF1uXYEGMxIIXh4qQdeeWML4zI6Mog
8P/ArnSk1oD+8LCcspPH3d9oX/5lcu8qPjP2f5TBqPGjdRb72pk1EOUVVOtFYI5rQlIa81OxpcJB
IQS1f9DSRHTHyQ8D0qSNvDLuUdGloiKlYUW2HcqM/mpNdhzSbiU41v1wxbS9oqpteFoaLsCVIND3
G1n6iVgr/eqGP5/TL56jdSpRybwDDa1h3/eMb11gbrZtYTdX/n7l/nbRJVBkGQd31WQdQGuDqpfI
kNrPvl0+9Ron/hdt9GUCWUcsaoKwDglGCsH6FARAqflQW3PiG/VcoZXdWAmmNKZrKaY7sBhXUgRt
Eye3IaLdSlDaiPjh8jR0gyvGS93MXPicj+GcTZsJ/AuJF28uD6157qow0H5uJ8HQohv2Y3+0wCdg
N1PIEufDmsWTmKL3OVq7UTX3kMoFHHu89Ug90RC9vO6b9NDKPbMx2bhg5t209lBtL09Jw6XL/sJ/
v+x60ZZmlAD2FlLY9TEX/YLHXIkMbGVnB9PM2DHu2XDIs9K6rYuGbLiddQfLbUbwQw32a0yQpLr8
WzQHUIWRsjlfysoFV+hIoaeT8LHeAYSZ74Uk5aeczRxtyOlaNkG3wIo3qNukQmN+7oTnnmbXBS1Q
U/l5j9blZQ2Fr5uP4hGWgqM2zrMRuTy2STjImeW0d7kBrNkfnv28btEUr5CbS7qAFBzKLiBgyOoP
o/uxOGnQzoMvTW/F9WhsSoWWCsOJWBWBcK5gAwtsVqQ+i8RKXlJ7BBV3MCcCrII9zMq08z6Y6NI/
1mVSPqE6bd1mzIMqAs1kfOsWNt+XJXd3KUvzExeduBVGsSARUebVihfUTVVxH53bmsM0UQfiMcXt
PC8vEYRQL2+V5oZQcafSoUh4560VJrbI/ZGjh6LrJntbgSFypaav+fUq6tSIsibrbMT7EHKFLtXS
810zm/TxugmcD/oXX+G6LIeiEw50DWYdI/rWln96QCUvD64xSBUYWvV51kcsBTJ6KLZtfTtKc9O2
vzz7/brxFYMfIbFUF2gkCxPxkpg32VTuTacAfZvYXPeB8558WR3gKyvDKAxEjXw4DjzJfbYMz2fx
Vov2a83JHgb7x+tBRXo2zAEVSgv1vQK4LD8v+ZZH45EaNq7n4qYZjc5H1p36VunsLk9Ld2qVKL6u
I0JbD1905w5mb0LlzOC/wNC3Emzr9l2xfk5YnfEGywZPZgeutNugidxny52gS9a/XJ6E7iOKVUd5
kdUgLnLCOh5/GzVaLGZ2Kvr+YEu5Au/89zpRFd5ZeZbtAUbthGd9sAR0kHU++i2lK+bxb8umKh9u
MaVAmJV9FUKz/J3E1ZNwEMJeXh2NBwY70X+Pbg8RkIE2cHpAG91zw/guiuljdkB4VA7wu0Pk+jkj
H5x4x94Av6JXPnszaA7PQq+Xf4JueueN+2I8pEi5Td3zKUP0/+E2s/i2gG5u5Qz/e/upivmsEBDO
DpioQigXPJOizUAvkx5oDxrG1BtW3LtuCue/f5lCNRR1bS+4JD2X3Dg96gY0XYlpz/vw/1ZPVdra
tO3iDt0tJLSat2q6o72F4sRTar6DeHlzeQP+HduCsVP59VyiA2IC2yhEBx+rgQbCZvsh8+7MlNwn
pbw3JHu5/CmdpSgWby6VJSOgodGoIkaA+tIEvVTusGtMZ+UJrNsKxdwH1k9xl48MW/Gj5K8Tvb/8
yzXnSEV5QrYGLDA0N1FCLTi0yvjySJM82yxum4GlsLwO4ENVaB4HUysU5vH7DTxV23FHwecfZyvL
rzlMKiCv88jQzRV4a9mQBoQAwbmMkBKBYkf9DM687eWl0rRcUJW+NsnQQJzGqNiCGtLeWXZMbvuO
e08QfachR8xTbospKUD/O0IzLDO7zgpkBPhvPA/tlW5Fhe+VdIyWJRr7EORzn8xLfnC+Jl6sOwvn
s/fF3F1aoq3iTP8ri2Q/2Le5RDfps+jXmCo1Z1glL+3LKU+LGePnIzSMaONb8tflrdHYn4rhGyzb
NdO8sCA7lpZY+Z7ulqJrAjAqNSsOV3fGFBOvIRHMwdjbh2nZ+iK1/LS2ny0mj+V0M0fXdWxQVzFz
Z4zIAPgvDWsDhQwC0XEi/B71DJKsxNN/k2b/8Lwqnm8WzVwkDpx6s8EETiwoT90r/4Ha6rHb0gcZ
ONt8Wzynj+4389m7JafhJjsUj8Vn9cms7RqqUHMWVMAf+viGMm0Bm6Nm9dLa7CCH6wg0qAr4Q48X
3ve9aYXoY79fTO/ZmIAiT5zN5bOmXcCz+XwxkwGCgFUv0KrQx229ATdmtYEyUfI0FN0SOFbNHMhz
ugItu6J+yJKhBFJ9Su9cr5hvae4sGyPPmw2xBgDskhj1qNQtP/E/pqORZkVgNovwDdHVaOFzXRLY
ztB/5k497Ywlq7bUk2Pio4ZNgwG6gVuzF9Pz5Zlp7J+frevLxKbZFOMYRSQEMbpnQUZJbJr5WzJf
uzHns/Bl/Kaf+4VNKGqSxLkHW9eOFQnSMGTl1a07UkreoKYI7GlGrNDrk3LH+CL2WW16K/avcTEq
nLAsLGgQ1awNy9T83RTgdnZLeWf2azCpfz+DqAoZlIUUFBiaISQOqIHR4ZwdiUXsLc8aa5M2zj7q
Y7K1PUlw2ua3yzuuWzLF3Qgbyb/JBSvu1JBPKEv8IumamWjWSwUMYti6dBZY4RJbzrbgwtx6ZZk/
oIDW7i//et0nzoHfl/PEQCzHvDSxQqA4bhNm3dMGmpP9vEJApfH4Kl6wAsVua0rYObq+T13OnhhJ
foLG+QPtnvf4+3WRsEqnGRNhxyU+Fc6EpBvGvNxPuon40ODaFHP9TrxyJRGkW6/z37+sVw+LcAkz
ptBphiejmzcd+GunMl3JpWjch8qmSQQzyGQtc+iZ6A9zJ9/tvrlo0DbL6zT3KFMsvOkrqAF7aPzH
y6rf1Cn9bbqjsZNZsYan181BeTNwI3UklGzPtAjFCIWFFv1JOYgkt6Su5MkD28Zacki3GUo80Zmi
Ng23hDg9mcb3BUK7u8jpotMIFuf3y/ahC1hViCG10E5UgMg27CBdui/Natm0DPwm1lyzjRcVlW/O
rXXMUNHZTCyKEWlIF4nWxH66/As0y6nCDqO0TgfWeEvoUPkOWqtHtwIl4JAbD2m95vY1zzwVe5iR
1JJWm+JQLC3b9cDJ7qC2lmzGSZJtb5XDixuP5naxzWXlzUQ0e6fiEGPTi2vhCWTaOXOPHWTnP4hZ
ZfcuSbsTzRb5Slr2TXptihgEKpE+yUrvrkqS9rbIPf6YzdI6SNDv+G1kWyt+RPejznvwxbrdIo+N
bHFFSI1x02b2xuXoy7uOigEQyP+OngPP3goykrCw/xhoOhzBW2312Ev23Y7WqOA1mH1KlQgB6hdm
PthQznC99LmzY7EpeHpo2uHRsugekKtt2Rb7uiW/EsuwjpcPqW7hFK8yuR6aHsQAPuOE1duucR/w
2jb8aC6GlZhb9wXFq3RDUzsTA/kG1Lqn+rthnbxr90VxIwvyGnxpjDmMJnsPfoZ9PwuoGNbfO1Zt
BR2Zf3mRdJasRAqyMofM7lMz7Nl313mQ3bw3ZbWJ8o/L42uWSEUHMtOSOL6xGTIqXzje7LLqXjrI
3l4eXpcPVBGCcQ7qUNCFQmVgTCkI02l59NCltq+sJL4Bse58k0AP9E/edhPyQ8LcswyY07gUve+a
ZnwANdh1xIpUxQ4CAj8XLSN5yIgH2unF2zQZA1rNzV4vT1azVyp4cM7EDIl2Mwf2l+xrp9vZGf+w
lxF5C2sta6+JHFX0oMtIYTlIsYRWbp2qwQbobpmzzeUJaGJhR3EDZZn0kKQ1FjS0d1AA4n5qPDWl
vbPly2xwCNXPm2INnqE7eIr1Ewh7R25jgsMgnYLBTTaN9WmtQex0gyuGLyzH4G56zq4NwxbdU0Ft
pJuZJ9vL66QbXjF+VjkN5TYoZKmVBJO9O+vM5NPKfaI1GcXkU5T0OkdAlDCJU/bKF5xaf6rSOAnQ
uYxKYtk5AHobclugtX3vzo63yfOlhzpElGy7zBxBpdBd5x5UQCEprdEz6sQM7fbRAnkaMW5o3K44
B80yqpDCGKRbrKsRpVhgi8m7z7Hv/aG88pefXxdfrmUoWS0xVKLMMO4TvN/iybsdwDR+SthMVsxF
Y4sqfLC04hzpYbqEeTVuojT3W3Gd2B/9i8r/8uuRbKjdKsKFvMhkk5rgW0eTHigDd5cPMNf9dMXS
+zgH0KpnU+hFqfxF+s5rA2s5CxvGfWdtUeNwvy1O5+UBbdiMbcEb0gkAvU7Czp4HMHwPLXN9ilbC
XRTx5SRZNm2FN0W3cQ3H7XMLkiwV5yLwQGT/mg3uXO4LYGvvnDOyOjZjE6IclTwQSANts8xybgtw
D3yPnCj65og2enKTudtWlcWOYyFKPzYm72CPQA81pj1set55sd/2CwEEuaQ8EGMdgQyf9NNb4STG
YWiT+hEQxPbQZGMEKu+6AMykbp68sUdfZd+8NKUXb5uOSwDW6+httMf2iPAyDToPdM1N5iU3ojHN
jQXcwIE2ef6LZ9awY2XhnXpQjvxZ3CaLAs+su72LdkIgHxt5yxqe3UdLXYcNQN7fZ3ATdb5dRsup
KBIhfafkXYNHZlo9X95Lza2jgi+90jE8S/YgNywGwwd5dh6kOfRAFjRSBDFLV54UuhOjuNRWkpag
sDcDWoFWJtZ2ALOW48qTXzcH1aEuNSKmAYOjoLOL5AsSPvtUTsE0/7y8SLpfr/jUgiRZLdB+Ek6A
vfnoQh1umoTPKxkwzb2pwjCziNQmsaE/IxZzQC0zHreLTK1dLDwWxk5bbew0b19cCXysnyKb/euq
Wan4zMRGOms61wn7HC+tQlhN0BhoZLtudMWD2nZlWPY0i7AorDgwePcoViXbNC0EVEVnAgAfN0XX
itCexhHYRk4eUnRYP1gJSd5Y4zifORR0t5OXlA+FNHhgJs14Z7pZdWgBBgbHfcupnzWJgV9mINvl
IZSjgHbdtWjw2zASOYdoEvTOHbPp2CZy2DjZDDptdBqtdRtrXsDW+V774qQlowtrgWMKiy4Wfj6g
A2k662Zy3pzArNb5lg1kBYLCzeUN0dyXf9fyy/dKiAy1FbMGBAbT5Gdef5eBui3IISh93QeUmCyB
2KAhZommJ2EMGzq4VtC2EfuWQWjrOsI/qmJD0f3VmO4MlXvwwlG5BMw78LFbiSh0O6L4kbi2ajDy
TRE66EElCkhBTO+sYcuwM2P/M+2uc7mW4k2sxpyc1u1BUeNKfykd30xTv8yKjSiuwwBTFSDKF3Mq
RgmaOXBi+bS9MYo7c1pxhhpvqyJCrYyBWeecMMQRCrNk7xI5bpgDbmGnuq5llKpg0DK13dgxQMAr
exAY1CwUrA8iya/LHagAT2FBwclLJahIo3eHTb6BCDJ1Xq8yg7/ppy92lpWU1s2Zd7dtvDswuTm+
GOkbo+laLVm3Aedb6ssHeikS6RYEUrLcHfZgbn6xs3G4KSEiurE80C5dNw/FnDsZI+NHcS0t9Kmk
k0/F25KvKQno5qDEA2i6HDhlCDvKNPnEQ+TOTUBTwqryJqnX5JB031DMmXmciLRZ8EYcYxbkJuSP
zVZOz5FsvG1FTWONtEJzgf/Ni33ZkGUiNWs6PBayOj3FnQBVfIaozTPgRGziG1Z3cIXxaQzzWirz
PIV/VINVBGdnkSxlLiTWTQON/0szQ8oNUTm/Y7KE9sA819XrkvAOCF8oAcYT3UKmM9+CUXLt9tLc
JirAk7tebiL3M4dVkwW1GQdW/CO3lhVPrNk6lVgU7fpTupxtSJTiO55c5BbCn82OzrP7M56Ttdvk
f5xdSXOkOLf9RUQIJBBsGXL0bJeH2ijsqrIQ84zQr38ne1WPr9IZ4U1HtLsDUkK6urr3DOdec/r7
Xx8OYsQtfBRRDim6Ik/gHtBZ+HpT04IRYDmX6qPnpur097/eUra2ZfnStY+pn4HnMSSe34cBveTc
cO7xq3BQqaGSpC79Qw9pttxxbPhDVEFcQjYl/DoSnJumVSQYfbtwvd7nB7ufQ6YeadNFE3p24nuR
Zi3hmcEpc0K7JjhgqjbSr26agGyHsbgQ7c9sT7KKAyDusFSXOAwBum0jPuTLfpBCTSFI4NZuJm2+
hYcZhPEC73dXUevCrJ37LqtjHvJ+9lDPQ3DIK/OCyPbITH1rB+Pjdz4KW8M8F2FXI9Mw7PCCpElZ
SJ0SwnzN25xBePHrV/x7BKCY/f+FW3U9qEoeWvMFyrtx2xXLrl9KGZEx/Z6DPFsDPuuq9CqTZVBv
PakO+tDxsgNYa9st39lN8/n1OM40KNhaz9PzmML66lC+mcI+iMiyrWGRqcKlhARihC+ODfn1q06b
7n8DM1sDPJvSniHndbKLzMbbWk3XvuH3Xz/637uQrSU953TJjOx7pNdQPKtTuvGzn1QOUZ1dUjQ/
94bVPm8YnFngr7sci/rNttO4O7mcLNcqu0SOPvcC5/8vqHmBpgwMfRYg04F4n3tFw6oba1iRksjL
4F7/9Uyd+wirDW/nunDlJDzow+KmAzixDDWTD18//NymWG3rGp6Hjj/CINIEtwSGDQXILRWs2b71
9DWwUyBLqeWs/cOQ/1B2ujNw6syDSyHpzPyv4ZwOUdrOoa55IIyIB8+X5tByQa+GviU7PwPg6utR
/BuDwdbIzkYwO21k6x+8Ztozp/pTvNSuFVW63QL48b1ePFsDO4mxiDawtD+mJZfbXJg87qZi2UyZ
+d7ZytawzayE9KZzcnWqT2A0G8d3bhKLXtKW/veFk62t51EinZzcLJgntmxmfsUzFnnOjRyuC5Dj
nfRCunhmP6wRnBkQBHYd4DVaim1t4MJSs7fvfenVjvZlLurabyH4PZHsXplB7cDJUQ9sQpx1Zyil
cTTOnr9+2b8PcrZ2ns8BG+naag4OaZM9pC4EeGb/SjTmlc/tDqAFNP2mPIP/8nAh5J5bx6u9vhTK
KhbQAfD5gRx2cpwYnYlyp42wHn7oVjgXNsyZL7RGdxoBQFTXZOZo91YdKd5/gnL58vWsnXv26hRf
Cl8M04I29kxPmqTU/gjsS9jjM8FwDdrs8tZNKUvNccqtNyiTfCzp/FIu6kJl9IzZKlvLNBq+zN1Q
9fooq8xGWcYdbgpaTR/VQIYbFzISV3D4DmImM/cqgIoA5Iyw7hyod15JkEVimbVp4snmEtf/zIZd
Yy0th6SpntMSJa52jmEz7d+7um5+9SOk7nvi1Ld0QmMnDsr6EnrqTMz+rwfz1+1BtEITKMD7B9e8
pPBsdjsPFjawuFDlBcLQuTesjv3R43iH02THpWr2xcCelGuhRu95dzVRxfbrVXhmK62BmFMXADiT
S1zGnZOo8jWYw5tOXbdwCA/8P1+/49xqXJ37qmosKKFnFGgEc7N0xZGI4sOml6R3zn38VTToC3fu
/E5Bp9jixR0gmIET5idvIaSwQ5yRIn/uROW+qGKm/oVU5kzIW+MxJ56acjKTAmHIvUKzM48tEZth
hh7YvVOiMwZ/lRCpzqXU6cxa+F9FR6+SdMGGzomKa5mGVfPoonpiB5e63+dGdFogf61nKKAbG4IE
2bFWM82gIN7oV2W6HtoN1gADOT/n11NfoV/pVu2H4y7DhWByJg7+D2KTg0TeCQGxSgpNfG0fpO6f
vrXw1iKPmSnolAc97mI62E162FOBUpxNL5zf5z7KaUR/TZlomYBAGu7fEEuM8ma7kDSy/VfZfy/p
XAM0pekaYmUePzjcv4OlZEJbP7aZvft6dv5jZ//jUuStkgSYznfZ5KgKM69vZZ7ewEtnYzXNbZpX
m9qxnuTodKH2y72gZolGq33rxuHC5J0JPN4qKAD50Dk9z81RAO1/l7MBhAmncjeDq9JQO/hgfYXu
2oWhnmLmv4a6ihEMTCw7W5BqZYVNt76ch/2QoZphFWUVBnblXw/wko3JgoSiCywaE9WVGy2mOTKq
0qEELO8SK+XctXeN43T8oa7qU+u/cK37blTHHBoLrzUD1aGqqjkMvEZsYQrZJWOZO1CX15cMbs+E
yjW6UyxCpPNgQSM4uPU1hfD8MyVBiGbaYeo/IM8ffT3fZ3bG/0A6rXqYxgoKlh08xcJFgV5BCy1D
D1bWrSovpIHn3nL6+1/7r55tiEEMuJTR9n4ivysIRtNMhmVwIYk+9/zTefbX82HikFN4MSI/91Qo
LMyTdEOqoX1ifX49T2di3xqhmbpizGQ6+gcll9uAox49DsnXjz73qVfZw9DDlYOPMMgCkcu8eVOt
7oHOIrHld9A+s/rq3YHB98FzDOALX7/y3Hyt4klvZWjUZY5/6EgLF5DnoP9s+iUszKWC/pmY4a5i
hi0UvH7UhHrRzHqQg8AA7+0uElRtMovnkQiE3nw9lnPTtwoYbtsODgPE8VgGL7nRt163xIbpiKNp
3kodlf0lvNEZaxC2BmsShCanbLGM0fnQ8TRqHals0VEq5nLjp126ZcQrtpljyfupSiuYzjF1hWt8
DsBJNu4cyy5etXSKaOlnYImJGSFAx4KQeLC16GYVJAU88bYTrGbh+pFmSVql48vX83RmBa+RoH3N
dOVMWMFo+D9CnxZyGOn3BMjYGto5K7X4XOOGVKJBEpYAJU3K3pOs4pcW7Gll/uNYWGM7+2YE3zMv
oWoO5O9bQRxEkN7y7vNyVhFvJPRqYY5467IM1iZZI+BNzW/NhLYK10ZjL7lTEnjKhk+LdiNvtKxw
0nCHgoJXHtujkre0G5r3qRT4D7TCf0DjMRK+o37Wns/2xsu7TeaeEFt1XUW9Y1lx2QHPkE25jIQh
fgjVA9AKKyA0IUvghUub+4nsu/5+DiRQkKppoLeQcpjE0ioCxQKWSKNJt/g/gh/USk+FsMHbdSq1
UuiXw9GMpYAupSUZ2xBQ8DR0HKoNkv36jgEOWJTLL+HZ889KEP274bY9h6mw7NCmZEzmKvciwvpO
X/gCZ64Ga+BrVXaps/C2PrpoYVTeEDa0in11KWCcW52nv/8Vwad8geGSVXcwQigmVImYWq7atMwf
v7f4VzGWUXx1ns7ewc7lDbRzX9Kqv1TkP/fTV8GU+/BwgJq+c7T8dtj0FI12sizqQvZ1Lvdb62ES
ntqEglV2hB7udZmT/ZgN8IFr9zA0ORoIv4K9jivMspANTsBd3wbwLrAu6S2cG9wquiq3sX1vmfnB
qiBctcBF02qLC1nBmSW1Brc2faBGwPfhEeKmIXyOo977HItvlsrX6NZBsAzwJPg4NRNV1+jnziBI
GyDfSzd4EC7MWb9eWudGsbqOpWKcoKiE1gjXjwNuXuJFWt9La9YAV6vyoSUre5yiBiKf80cqaRyM
RQQ5im/++NOg/tp2jJDRtzTBvmj9az4Uz5mwtjDs+haEja0VMofB6xru4ira027TCsAxC/X7e9O+
2tGkBCy06b3lOIu7sbgJ2KuqXr9+9JkL9lrtskBpHyC2ZTzWjMSzRZKmLGKX7iguWxkNkgXLdbEf
vn7ZueWzypTyaXJZVeJS7ZEq9OCuPKkO1pJ/vn46OAj/PjjX7u+IqlB09bvp6MCaGKNQZqsNqZYY
6GbrT9d71iNpVe/FpePIKiLWiUcDWua+mPLmZ8BMeqRqb7RxtqVb/DRl4Fz33KLbwHVAUxF+Px5V
BTxFaBWE69CaXWUnioL1HHpFnzehbGl949WWvqoFkdvZafy3gIxODCXZ/Cn3lNzAYE1uFPCTm2zO
ZeIHk3/rea0twpYpKGzheo3f4ooyqgupn4RlNaey1JuB8M8zpHxxoHa+gAHCNM3ms60CdaU7RW5E
HkwR89HjW0ZSQP6dNZteWn7YOzrf4bZWb3PIWbx1NW0iRcCCEKOV7bwhA5p46X7ZZe9v0O92ttQx
/U4T53duWB0Wdl+HUKHK92Nl/Rw50/cTXOY3FAvn0TjWi5halkgrrz7rSiAP7awajmWBvqW1wr+X
iymPYqkB2Bkxib1Enrqki/VOiyILR54vierqLi6DoAqNJ0ji8HSJSzi6JuNA/Kgw6fw4Fs5PwB+D
/eLw/pqlEJMklget2Wqs9h20eqNiGZAdKbJEi4Ebgd2Uv1O3gBGTDSCsnDgIBdLkSU8H4JWJWbJw
hmcFoD1OdShaXqOFUvUolQZTD13Q0izBbbrUhRO6PZQ+mj4LNmVGaWjPDGIA5cwipot3Blh+TN2e
TWExF8yJ3BOap2hYt0vrdnnJ4CKX0Im6e48CMs0ap91Yw4wucl2BwW4IAjRjJVIZHxnQbW4NKmRd
K26nQtubuQOnxDRFeQNb2deBz8teq6Z6tkRtb+o57x/aYZ63TcvnJkTCrT/ymek+dBufhj5jY4I8
Kk9AczM/M2v+pIVX38EffQaxVgBVDRQ8TTyOfFH5YIUK0+lkWoTZMEbKsPXdPo0WS/M72Y7ZDWmm
5rGtXLCNXDA+MROp+9GwXiNg56KEtbU7vZUKJB5oYyFBg8/Crs6610JzoNgh6H/HZtuptoamcK6x
miWWzWnC9YBVMhX91Qyi58aCskPkEwHz+TH3f0zKFNEkcKU+yel1+c0M/7671C+Lt1lCTyF3Z0gI
dqPTR7zV5a6plZ9A7PHdc9u3Zh6rKCtrEVUDkPQChm6Jypm9Lfx09iNLgN5SO32KpHNkQRkHWWA/
DVg/VZhqzR+UQjU9cmanmGPbTA9Z63YbT5ZdPGKDxg1/bEbb2gadyJAw1GVx78uab0hRNzhd1FPZ
EFivD5ls8qSCz8ABSxYCzVASjWTa8bu8nl+M4xkv9tNe3pqygQkfSFH4mMYjA/aSoO4VC9o07ntW
pjHLoakRfR0vz1wm10hyk1bjVGUdyiGWZ8eZ9l8zawlC5qmDk/Oj08tdTsYL9dQzl+Q1fHzqzEgc
d/IPMp+jevrp5TKugsep7TH1l9oG50a0Sk9KgNRTs7TmqOr5QOql3g1DXiRtI2/gBTRFxljXxOJs
+/UEnjlu1rjyAXVIVqP6ibb46IS17NFuctCIv6iedu4Fp7//lbHMjDvt2PY20uHxPa/SbeU7TrhU
zjcHcEqE/3r+0hbOyJTlHqisl7By5+AWChjTbeba+ntZ0X/lhb9eUerFa6WZs2OaN/zXIKQpwwD2
kN/L6dYIb0Vsv9UKxm8ty51ElPD/GBRXqMLQ775ilbSMlddQb4bh4Wh42MLYt5s+POuSgNm5T7y6
c0Ah19dFCa+3AtW8VLypdAwb9vKtBboGdpsGgngO3PAOjPfeHQoXbQGaZSqiKUjdC8XC0976R7Fi
DfCmlUTFjqAc4rgGssJZB2jhkutwyTwn7Eu24NivyQUJ5jOztUZ6B8FA2Kg8C9jCblfZWqNK3v8C
U+jp6wk7N5hTDfGv1YpkZBBWj8oLcDV84xG/2EANLHusi9IcymbOdz5qoruvX3ZGuoGtsd+9R9Oi
7F11dLkvtv7oOEiCfBJafoVVpmwVhBkUFH8EpkuvNO2nLb5dEE9dN19IyM8EzP866X+Nd9GBgWjb
eIInvQfDo9P79w4EoAIYx9qFvK/6S56D5160usE4smBlp3EEO8KvIc9YoaTYk/dlbuLBSBCx3R/l
0Ivv1W/Wwr81TjahKUVgtgjUtF0czlYgZUhSu02+/ninEPmvZb+KCqi/wZYIHNmDxe147Iu9ry+x
384UrNcAcVrqLBU15kpm8PiznGtmLVeCVy+ZnV7o4Z1Z52tEOKa7lr7LERhcpzk4dfMo0HeLsLVg
0Ezmp/qbhnxsjfzONPTmjKbi4Az0yoGFMO392HXNBTTCmc+whn7j1qGU1wHvEJg0gSXJvdd9s8+y
VvZFNRrlpckODr5BMw46KpAyjTxyI7ML1a5zv311urNAQi/UJ/6haVgSLOo37yv7wg44I1/CyOml
f+1s34HHWYFb3sFG4zCCOKpz48qcxnQp89hk/L0dWXfldtDYATNaRH0uBJT5mRMLS6htLRyxy1lb
x8bTJP56z5xZ2GsVYDVVdtuePpai4NhpcVia5V2my80A5u2Fd5w5Idbo8BKuXMZuKD9MLW54RaMg
WjCULz1pLiSyZwoma3w4ylK9PXXKP/ipeWpnqLzVc3Mzpmoj5XQjJygMLNXymDv5r69n7VxRlKxS
hNFxW7s3eKOmttioAPbgBb6QdF/z013TCyaIaIzXIG/cAnOyL3J9lwpxifXw7wmla+S4N8LnoIVq
yqEZPDes0ibYFFAJiVrYz134Zv+ORtAb/v9rNThZrsiqr4+2XV1R7T+Uxv9pwXytD/yfpd1cEiP+
9/qja/h4T+0aBfcCp10PVZtZD088d9HfauGY6NILO+/cYFYphG/xhSx10EChrhChxZbuN2q/PG5s
qp5BCJ2uQe5KXy+sDfIftud/DyK6xpBnLeF2Oc4SfGBoPoKWABGrbeN51I1moCfGPTDI0wsM5csg
hAkojI54LqpXuszDXVZ707Ws7OGIT5w91IDMbetyWPbI5cizGV3yqfANnpqgKZ5r2YLQhWjgwHLW
ToNny80XH8wLkt/D/6CPQLzJb2rOSghJy/pNO6CYJQKyOFuUxqrrUTxZ7N116qtmqpKpDmKlf56Y
/rIxB2YghdfPCaWoJYAKWhU/Bm7BwqiOq+mPli3W+wHeEhHNcdlfZNh39Npv8DonstIyrNA3qvwu
lMEvcGXifHzlEBCxtNqCE58Y345rZ3hu2mzZwj3hUTb1r7zKwqz8mDKGXPVWZHsxvZ3EIRqOKcry
o+t/5m65I4UbexR1q9ZO0lmGrvMLoLQEIunJAgXIUGV8u/jdPtASqa6jDOSS6CYb/FtnfiPUOk6O
HRme7jsZJDztfvR02XJkdZ5D92VnHXhWHYU1h6iLPgFy8ejzlyqHqAGJU/2aFc21xdONKv3NkEoM
dG4e0Svb5DlcpGhdbqb8jUMZwM3eID55gAVFEY6F+WVqes/NHA163hWNC3B7cRe0zgMMC7INkLdJ
ZfRmnJ5h1xFbI2DjClWcdgIYgmRbVr0TFL4KyIHbIsfpcVM7920Pw1j8dWhciIOYpNbXOXuXugyJ
U4a02WnnJBQT5umhKixocd10C2qs+m4ssxBSWSQAb3nxQoVfPmlUr27yEiSnrW6D0G/53oA4m48s
Kk5TlG+4SeM5f6w1j2EKGS6WuWp5u+smJ8lKGUPZIao9AfVlGU3+GKWz2irPhLpLo26stjlXVtIt
h45+KkrSUDy3zXuTXTVaRhAOa/JjVd86+Q0v7OvlYyxC+0XPaE7D2PEGpSZ2cK7tXUOfF9xr8JND
4/iwe2GAUv225+zT7sajME81mEfCihSWKcTsw+KAYiwMP1KVWG1C6Avsah03Es+dunGzpBG79jat
tnZzpYPDZEXNk1ftygeVgf0Zo0GNx2N4thPyPWtvILUDda/GehzSgwedS+iyD5F5tNJEV/cLG2LU
vQSP6vamcqJ2vq+7sIE/PCPJ2GahgJCHQUW1f+YvHKIS2CiqyuMMPhRsC/DOMx9DydIb7nWx/Tri
n6l7m0KzbecHz47eLQeXxRlMyjo3KtjL8mlJ/Up6/XNwsTKKDCTkVu+pklPIbazH8lBZ91AeiBZI
eIiKQq8DO3LDpRfa1TOZH1NzLW5trw1NBc22PEtwt9mieFq99UAMomxr/0IdDrYPO1rymHp11NY8
wSbqzSFvw5Lvy/qBqzBoTnfYeAkShBM2YppC4t9U5G7U+1Y+kurKsE3Am6hwngS9cbpbNT/ycjfW
t4OvkrKJrDLsi5uhjeseCd22KF91cVWDt9KpewMjGe3AfSfMrFusp1RHQRCijLyoLbE2ZseCCLyg
FlXyDMs5GR7ASCnqq2COi0NlbzKyydpxa+mPadraGOTv7KTB68K0MN+R99TsOjup3nUNtHEEcC57
7z4FQmIXWwpOpxGGEvDf+G253iywWLPuhvFAvFdp3Ywk8b17OKSUQzQ9p35STVfQlhiAyZCbzI/8
fm95L166sVUWTuzBI5Fg12by4ehw3Y272uzntMN1/E6aZGoOpIxdtOg5Nj5OduDWSdkmMGGZeVg9
0Sa00aCBnAli8baGXTdXN7qIMipDf7jyqY4mLzEWSvZOnFsJL2d8q4SOkQJTNl1emuxn692LuYsF
JAp4jjiNPoLr5bcNcfY+obu0nELS9FElsL1hkVz+sbqnunnvOQsH8VAACWacP6S8TsffRNuhThWy
DhoFpQr7Kb21gMws+EszF9t8ws7PoDn7Z64hjOB38eS8abqr0L0qnRcqhmTOaUg6yDjIJerKIfbn
O9csqLr/GGonss1bodrYb64rYHgK+wf3nwfG4DvYopPyMA9lLNhzVz2rdj+QrXRhcd3qyK1vOqCs
20kckXXil6G4tdyyjocZcwExkmEBSo5X5WGRLWFgfRRybxW/eQqZLhWRfogavqvQN6qHNJIdiV31
NKLyPlj+roZ4tsAPZ9aVcLH2CMqXaHCkc9J1Q+yND3y6KgmIqGOPFFTFgkToRUQptMhrfVuRIl6w
CwPr3evEPhfpRlRbOmCZlpvWriNPZiioPxRLHtfFTgV+3ECipoc/l5tWMHdJJm+ByHkfMk2uwU0M
O5s+UMi8+MOdTnGrVoxEadZE3lLA+mJboWCiXHkwkFkKzdKFhLXbPnhkaPctTh0xqIzDr6hrCSQs
nO0gp/vB8yIoVpThnF/xab6ucew5JYkDt48GN9iysqVhlzk7lHVDkBIePYimRjyTD4VYYqv/5EsN
MOIUV2iI5iP28hJRA0oHRc2+97feyBLkPZiSNOzIqyHtfsESLlgNDvJP9IKx6D+V/5oWckvAWW+n
Bzrdu8FH1ljhuHD0nudktH4Msx+mk0wG+0RezhF0edLze4KjSZIrQcorWldHWro7ODL3EWr2n8Qu
EynGcOyfi2rvEjfu/OnZaOseokNQEWpui+oq6LJYIr5VmNzyLkOehOzBQeTS1VVti6izY+E/84CH
bFpYlNsJ85ctc/1wCCgJjXb2LENy5UfO9CYztKCyrnvIhgWC+M0YBVBQCgfusAjL6argIjH9uBXA
buLud88dfOWOXZfwBgjzsrkPijeSqji1oVnTfbrQOaESh1HVRDK/VuKZuA7cgm8sdecK6ELmdxTv
b7r+FlWsUHh+tDT+ZuLtIYd4iiOKt85L7zHX8Ty9BMYLTYf91c6Q6xwSaYbjMg2/8755HYcuRs0c
XS+AjpxgIwGY7IhOOPlTV/JHTvKd5n5SnuDl0/A5lK8qde0oADldaC+a4DfQuHYC/ROMs7oZmuoa
bcgPOi37vKIwllE8mUp9bYkptrL+we37TQmXHj+lQH1O2wqBOuvr27yYd9ZQbDza7Ae7zCGeY+3n
3ooKXu2Iizg2qt3UIv6mtLw7yX1HVer9QruLJoVv3gLG0FKtvE8JvbbQjJMDmBy+HaxMq03j8V+k
HNKtJpa7QYOYhThPSeibZbwxzMYlHPlw/sh1+yECxAs4zyqsHqRbrob+t/nICFKAQkRQggzh9Bha
FrgDSDOjDEiYKJBLGnpetpWQDxgl286ye2w8C+BDJAm4F6T9cp8ZC6nsdANq8ZRMPtKy3BY6tO3p
Dh5Vv72gw24XjYxVpWJgu2yk5iKIPEb2RS8ig9BaF3pMMgFncW6VVpK3OMXyDr1TSHRBvFwPnwyH
Te6yPMSFbqdYWkd52V9TKLHsIYb7R8/SiUi+FKFUrogIxMGOKYYRk9qF8mff07jPrWdiQ9LGG1GO
FHRM2EkwGabbm6EL7gPW/Mhnc8Vr7zVFsmk6nsVzNe/GPPtFUgOvLffR8+snf5iO8BUPmxKX4WXI
/PhUDA9ZhvO7KmAnXNPpIWhseB4GYtrCbp5eY7s81yj+Jk1b6kNt0z/Qv2nCLk37H10nxxh+RSPE
3ZHxSq8Qr+VEnRC8C4IO6MTDXE+/qC1vtD6Rp/IZWVCHDqerCRgLU9rHQYFR+lmJK0EGZTM364+6
tPcZQ4azcHgWwpP2qi3lLYo3O0o9HF9le0yXiW0WzHUsuX4PFhLhGvVb+CbJEITb1sRDUBx11d+U
+RjzzNu6M4/oSUGAluDOtrhYR2gkbRS8c0tY6e4h+B5mvL1fEPMmR2xGt0D3Ve/0WFg7WWor5k25
ZXIKIqieOY+t1z0ErbiuvfTP4vebtmkSU+M0gCgRmqdDgzPLZAd68o9yUI1KgvmUGYkG3nyqjXrT
NLHqsA5NmzWw0PauyhF1DDsfcSn1A9Tyh+3SYVx8+ZWO6bZIh7vedM+U+SEgHKGiE8gMpHqgndg4
o/hsLayu3EdG3S/jLrCm9Apmvil6KItb7Do39+MRcKI9MyV/cbGfd1Br8K863TXb1pH+fuhKecx0
g0vj4JWpRGued/fwQurHZIS5yxF0LXZo/AA/xq3Tt5QG8imfCf3R+hYyF3TfpR0CYQk94oKB2tvJ
vIhcltobalXeNRMoaId1WyKIV6n1oXXQ/LKspb6GoRPoaDB8iOGkOiILKKY4hXbK+zL0VSJc5UTc
ztBZb3t1DaAI2bVFD43+zi1ucdCbOz8ol22HvjX0hmR90wY+fyymXj7oXIvyfar7JsONTaNxXjee
8/J1reFcIWhVUXSnArUTNLGPlmmPS/sAUfPjcEkN6lzVZNUfkDa8XwerHY4y8G8bWexz3PEmXd4i
P7grev749Rj+axT9q1ri/P9Skyj1sNSMF8cSHYldzgv6UdUTA7WD0w3XM/8BO1G4k8kWrOBlAvhn
B+mwYA4Lq+NPBWmCd6lqpw0LtM6bcNFZQCMHO72KpsUnl8gYpzn9189cdRcgQOEXpPb7Y+72ExC8
p4uIne++noR/VzBpsKonYnkYXy66P8p5Qde3Re6ad1cOaR5t9DMa1EbA9RAoZ15SCjizctY0dZzE
Y6NGg9FAXXRiFGP5Ocwk+no4556+qh4uoApAcaIbD4IHSStkizYw37ZgWV2o6J0pG6756ZlfKW8Z
2h6oAvjkVtiGuJpWmfcDBg71J4dr6/Z7I1mVDrXFpcVV2hwr7VaIi9ajsuihbovN955/msG/egJ5
lyLSFdhkndbbeoFGFnnJeXlhms6s2TU9fXA8wsoJWpSd5eJey6e3fsy/1fel/io88M5wkAPY6SQc
HrmQEMtMNyhvXuginfvCq6jQLQHcOklgwwFiGSMfHlaopwV3PaylJucidvrcW1abWvl9iU0910cU
iI+zEvt+8X87rn63S/fh6y987hustrYGE5J6rCHH1DHD1RCo7BrqSJf8fM4EjjXv3LXYwDIf6vOp
cqOJv4rsY8bFkI1IZh0k77N9Uj2Ivx7KmW29Ng8ypRwC3CjAxBto2Dg3DarpE0h4Xz/9P93Ef0RY
fjqI/toLpRnKQQOddYTpylbt/o+zM2uO00e7+CeiShICxC29d9ux4zV/31BJnLALxCKEPv17Old5
mWCqfDeTmWoMaON5zvkd81if+7sRNb98i3bZBlqhDdtPN/4eh4mzuiNHeRiO/s7ffXz9pbubTXUv
K5FphC/kS5h+1+73XmWRWFPRL+ylc9u5NqVEK31QFxkq1POyjUvzekNN/KBA7vSv35Mf38TCaJub
zT0G/IinSnLxcrIziX/v1eHp459euofZhJeFAis4AeQp9VClSn70qEsFst/CFB5xZ435tvQWZvOe
DKJyGgFRWuDYO3y45JFt+vvGb1ZQs0u/P5vxcdxBkhwGYJyLd0cg2hg03hDa1I+f0dKvzyZ74XYN
qaA4vxgc1yuc9qNemuc6iFdWxesG+o8pMneTO6qZXIFsyEsWf2l4uNdQOQfBUxhOW0Q4HOWwcp2F
dz13katKg+uEE9TFlm9x4p5kcTspTMPpq2nXqF5/cJn/upnZfJ8QQ64FLcQ59psnnblxhO3Qu6Uq
cX+FDileESLW3tEY37vTEKrdkEMLD2NouBlLZs7E9mSveD3ck6AIKNpgqORCBO5/5dziWwqVh1fH
JZ/sVM7d54EI2koiIOjstd1TaM3OYdMe4XQ3PbTnH4+ehd1o7kKfcjeLFcFhAOixnQRrveDDY+45
b8xR3z93ieu68dcaW+TcB68azHU1tBuRtaArdexOBcERku41U+8fWcy/3uxsqYhNkU3E9AjtG4fX
JPDR3Am671Od/SggM1B5/0QLeUf75JASwlcOJEtzY7ZyCK/kNFYwwYOn9T2HSlaiQ1Y1Tb7t3eoG
nc8fVeOviHUWltm5J10RAVN60/U4espnElw7vf0nu/vz9KCCEtaB6zvgt1Hd4VPyrQfiuQtR7/94
DCw8qLmrfEhCAmVxy86K3KrqPvXpqQh2fQ6id8O3ujEri+HCQ5p7yHPbxD00oNdiknfLJT9PsfP+
8S0srE9z23iRN6hDN1A42lyxk54ceSJ1Er/6XVbvu0DaHSyy7PHjiy2csbzZwUCw0uZxUhNYLwV5
7OJOOlcrg683mUcBlyZiekSjGymEyozI50HBfi0i4Y9o9h8zaZ7/0wdenHqoOZ5Rk/9qsyD/Vg15
sMsAXtg4tGq2LFATvCC0ycCfR3NV6qncDzloNoicz3YumNiHHkdzESEsxL1wW9YgmyYoy6dW9afC
hOJCclV/HxKH3zAKaPLHT21hMZs71msbt5JLrAFj9lpBn8CEB7/mgLrd2jheusJslaFxL1E28K8x
HAo1LZHB2sofsfZgnxKfXPa92arimbh0AtWRc8ZjCsBzjqqSF/d76w1o7ABAurKiLN3M7FySNG6F
XPGRnAuabOHxOIV5dsw6HVnPvf/4jSyollxvdjqRKIb0nR7oWVb6AWiJJ9ab3eRTpCWYIH9wM42y
YN30+1LrYR9mLrt3bSC2NTxhK4v0wgGJX+fYX/uPU/SoKQ8JPfMxfg+gLfIahdQC7OQf3+PCwjB3
mY+o2dVOkoB02tONbJ98/LoLE1aG6neuu0/exezkUqLUirMjYlEAXYpC78jgnib+igZx6RFdR8hf
j8jaoGgGyDLPWVHV2zCr+p3XtMUucMSafn5hsM3N1JwMju8VsCM3jG54+d4hEoM4d920sjwvrPzz
ICE3TplGad2evSrWZ6YB60RIxdpfv7B/8dm8Z7CzV9SE/hlRSPsOUoCYvRb8wcUHGyhsqGSt0f2W
3sRs7pdd3lEXjFm4U0coYGoPKbHh5J+GFG7Mj8fr0iVm075OJlhTU8+cy+a/2DYb4UBDlNQra/Af
Hvo/tg8+m/ExG0vIsChYTFlS+dcGkXzNmLDfK9cLybaTQv2ox9BMkRoMh9rFzWF7s2hotWipecFd
XQTsV8Eo30FZRl/F0MEdn1kSr3hRFu5/7sFuW9czTVPxc4LWJNpe5SvaKAdjpt2nnu/chS2Rw1CM
Sk7ngruvrB8zsPrBLgvoy8e/vzCT3NlKgC12cAjROSjadzJnhwmDD0frnYiTlTtYGO1zEzb6wQA3
Z352kQy0cDXtUZOMI6Mhi7Cqiiaew8bm2pWr/fGI/GPEzJOHbD/EcQMG9Xkc89M4BjupkADofcdE
gJ3zRrrVXSmww+pgU1hIm9B3N+wlNSfewos3qki5bw5hKwvt0uO9LjB/rYVQbAgG6bA550gN2qck
64+K+u4uuTbTERCyls69NAxnS4plJHfSidpz3meHFvOPDXB/Os7m41GysCv9j6M7g/IRWXPu2dOP
jv/L9wRgaW+FpWAYjytzfekWZitJiRNxU47oOY55j5SkukjknmnGx41jarEyPJZuZLae0II78CpP
5pylt66N7ySC7kD+qtC+vbJEPn5aC3cyN0EykjSj1Hw8x9aSs8jZdIip0Qi4AXHic5e4Tra/xtWE
gGTftQmYR8EwPiGYyRkguMqge8GKMawUzBYGL5utDX2SjLRhdXfhceDsEC3wzSAVKxotJByps/Kw
Ft7I3PCoiqkQqa8MjLQuv5AKvmR4h7uj04Ftag1EoR70zp8rC80Tb5oWTqQmx3TEp+l+9CAxgw8D
sNa6yned8+3jd7N0R7M5L8tySKlpMoAmvwrv0WkUNDRlJJGxk/R6ZSAvnFDmHshmRMherGR2qePs
4ozBE9K4V1770k/PTg3Wz8Ej8lCgsjG9ydzyDMP6ygl+6dHM5jhxVOZLqITPRfVaKSgNfwXWwaHn
PRRrVfilS8xmOBQgOaeD11xU+Jgg1iarnAgYeThtbnQZrDz9pQLR3AXZ+APSkjqXn69hYuWAvx4Y
mwGfrMG+JZDoxdo9N1Q3WyWHGx14K69mYUbOjZF9oHxE1YMG3ZdtsBUMsnIkvpmdaJUDZkRQHT4e
wgt79twTqeMiVcXQ87MOmH7E/CS3eKoTGE8u3yJ3vMXpShKcRVz/+8dXvH4//WPbngfiIDYbFxSB
e+48gxCPUHoCwQip3BbwQx9AKnF3mS75ue0D92dTAfL18XUX3+R1Ef9rJe3QB5SI7mZnq+KnPuRt
xMdsJ3FOjMZ4gvglfnFq9zSEcQUBdvfy8WUXRuncJJmrzMU3S4c2h9R2Ow0j7GACUsVhyquo5sgC
aSuIqT++2MKEprPDAfEGCjooyGW872+qwtt11dr5Zkn8MLdFDkbyMmW4kayMkE9aQujynOwAFdhC
z5K8o6YBQ8W9+VLugCJYWUWWRudsFbEQpOAAb9rLCCvWvkUu4VZM0H02YYsP5ax2NsSH66CSTrYy
36+D4V+jc7aosAxEirbx6kvKc33yq0zcUBeyVkeN4coRa2Fqz+2TGShkQOW49Fzm/n8t8ZJjJoCO
Kd1ur+m01l5buJG5dTItrU8Rk0kutHyj9kF2AEevvJWln74O9b8mEptM63DD7UU4IL/ZDESaSkLY
FhPwRT8eyOz6hv/xHub+SWTADLSSPtqQrOyg302r6Ufge/IlL7V3ga8DJmMnnLjdWPGe9ET9BL14
K7Omu+FuM+yR80GabaPFYyOYevOyBrJ2Z4RNJvKG2N8OJne2wiXgjpRNt/JXL0w/cn1gfz0YWmQO
his0ykVtX12vfpkYXfnppWd+veRfPx0kYwkxWYCeju93UUfNJXQFBPLQrH38xJcuMFs6NHWIcgng
kCHa831ZbydwVUzOVgb90s/PjhokjHHCE0jvHqk+dwk9yAYkHeUnn3w+s5XCHW0w5DCkX4z3MKrv
Zf3LrFkol/702ZJQMJMmSiNya0gUu/F53B7GoJy2YcLoymn133sim9skc9qHXV+34ZnzzN/WwNVA
SD/a8AwJWQ7iSflcYJkghKL6wYtw5ZP13zfG5s7JQSaocJOSnltHAIvXYYaAH8yA8kjTFb+r/89p
zOamSRd2L9CyEDysEGagpd0qlPs95GwV7e4z45bN83asJ+LMBvC3ljk0odgifvg27vYtT9boA5T8
8Rj/72rE5jZJyVFcMl6FIQBR7y7PVP+VTG4Yg5uZBv/VgTABUrb6yu4lbcw+dQbI9IPUNyj0A41W
Rm4fkChHRjB2SSnxP/o1ygKZkkeIdwukdLWPVhk/GlnhXGReD2evRGqjn6LU1Aeij0a3ZdsMLIfd
UKT3Yxh7m0Cg6ZYFxa+hbP1dE4bVTVOWzSanEjjUvnsCweyhV85/A2nh31DNvSeG97CFEh91Hwuw
ELGbYcxH4LCBIVDE+8ZiWKQI8ZAPKeOtZNPZ70INBTKwbj23IFcZGGpU+pSn9AU6bAf4SVdDHo6+
HIbSxvX896Q1JCJFdssZpyc7WPiQUoHjqxOaaBhqdFmmr35YZrvMAWtNFuLIdVAfkBf/kHM4IHRv
TzE6lhsV65/4huBRpacHqkD0rFMN6+1k9D4F6PEE3fN0K642EzpO8dYHKmA7cpWcyJiqTWv5wbbt
fT0E70NTJlHBk59DHv4e7ZAgFrp6a2nRHjJEPwNTZtsjrQAjbcda78sSPdKOF9WGNcO08yqL9CZb
ninvL4PQftQXCT8q6aKYltyXoNPu7WQhZkIdNnKnAkYhD6ZMUtQ/02b8NhSt2fTACu2yEv9JjuLW
LXx3G8jpV0VD2Chg4sNJ5jb2UFRFe9vsszx10M2osl2akBj33NGohrx6q3pQcOFxU1uo6lMYGerH
Is73yOfyd6GEuEA5eBHg1yK4KTBm6xZwQNdWwGTJTbGnml2ZKuW3zmveqR1fK7fHw7QgbOVf4pC9
Ug0dee+pE06uD2ZCgk5J9O+kRU1WEIrhm/uPRPc/Qj3dDCWK2NB0vcFP+BXUyztmQF7P4zLZ1AMB
Q6zLgwjqpD0gsgfeuNm2yMYHN/F+19Vwnipy8ov0AcBfvRm5vZVT/RiO+pseunqTVMm0C1GL2jRZ
9eKPeDAQgm6RFHmizP/RZvlXrsnRg94f9RBGwWlqr1HSzje/hHc/1Ak54WQC4qyEqsxtJrYPyvRE
bPhcJl2LbgVSRFO3uxtw5+BruzbyLIX52EvumBPekC7Y8LwJdsTSQ1P6FRxtLWxtKX0esvaiHAem
MY3nHQjnseomciYZGyIu/6Qw2nDn9rrZkB42yz539gD/5aeihGOkdJv6KWg6dHvK0oPBjDTHpIZr
MHEl7BJNXV8LmcU2SQAeE/Jqysxj4GQQPAIrA2xHyEL9wSv7EwkRWcTqUu7qHiGCWfjfVPdHIvog
ioHI2wruvSOdqt5xD50NVbymwfRV5jFiI2mLr+XqjuFP2XnIJ9+IdDplRXbMa/uQOO4NF+N/sHvT
qBLxTdf5yFzX+R1E47dwVKCLLRhgYsOwB34evgrTomfbqyByQHre43leJDAC7oiP8VjAI1mn3UuM
fKxLYQZ2LAdYZQgeddUh5SYdx70hCvKBmtx52j1ZOgRRYyF4cnDeh8UuYZEIUphw8T288UrYY1Cj
vGtN0kJBjUXBN9MBQstsU7riVlAKW6amIO0poo/QBr1gKHYH2wRgeiGrsAspQRA8bBldlqjNlDsJ
LH8cbWuBpnJaljCZ2fqLY738WzEhkx2q+CfJ8WpJAjY3p85Ol723Q0X3UNRwDpYtv2ghIKIC7/fJ
L+gpDMh973ePwmkAuM2GU8B7ESVD8orsE6TCW/E8UfEQApQI7lc9bnRi70pGi43vebeV67/Rij3S
Ur4bJ72RQXFyErB0+h6rDzAiP5oKWDKsdRhyoxhOXh5/IwFRmwEsxSNrdIA1w2WbHq30Y+ijPNyp
DFC+UXswvkP2nzZyC2vND/Ad28jpi8fCYpQGaKBG3ZD/Bn2URxhtj3k51HsQexP46tiLW7XPsMPj
oCCC/6zm3wachK6esbugG/E925rfVVEVmzzMfpmUBbBJ8Syq/QlEMB3bKB9hOm0ovyKaQQrDJ08G
3dOuM8AqyixztlxIb2udCu5ruMxjv7txoa09e53HjwjYQQZOYE5xlt7ktH6xYX1HEjJEhT/9Kjrz
y+H6hzXdo0fgCKN9fu5F/sPATnqgKWiAYyx2zMK9maTuvTOW33VRvTV+8l058C31ZDzITu2ynL1r
238BffO1r4YnmrYyagZzASga9m4LcgWFshrjEUxOx8YAJpB8q3XwYnIv24BlfPYytKVSx1yT1C3i
gmT9LRVYKzzYKuAjYl9CbF+7tpMZbCrYVnVuzu6VRTXRRm8KDTvOJMwDLB11lLDiTWnKMVTla2KB
w5zq9tmtlbOFqKM8atXeATX9HJLmJY3dMXKD8TBJhAc0Gi5j4p9A3sz3OJJ88wNo8oX/PPrsuTCo
ZvXyS1J2/7kMi2pfV95GARG3ZQW8RiG6+1GvW4g1YJSBp+/KAUemZWMcCudnI4Fxt3euUQ8sI3qP
0RMenMyyjSvKd6eAccQI/DeVAGoO1QM9mSDRtySE65cAlBhlWEsihSUCXlThXNIRO2dWQweXeDXO
IULewycn4VgErHkM5YXmBNtnlZ5gF79tx+prEHvhvlMp26VhXx1hEdCRkf5PbNGvLq3u4d6HXctg
L06zEGBO89rF9jkdQLDRKom3gWZfrdNWEbPFPR2bnxMZ5aGmtbwtGjSYh2AILkibQiWqQb88AOjy
virb/qhxngA/1SX3RQtsQiVq8I9GOJDbvr3Fagb3cJd9Ycn4kBXqmTdpcXbQNYxiF5oigYm6TdwW
klRmOArr1bQRjf8SCzHCIlJSciFpm9y3QVOfDJyv99mYw83ftAjrKIfpaxnG3UNFMi8qUC87WckH
cCicI0Krups0rxnOLY3ed70tf8mAh/CyOjnftywbNrXt658sBRVyTHV76yDcEWTvq8w3KehdMzqg
dOokfPWp86Kd0d77sYbDTvtMHchQTyc3nbCX+s3LENRHEgzTXpoi3COpnn2pQaLcZzDHAHZJ7E0Y
IuYjdiTZ193ANqnxQGClcNoq6ZOtDbEsCGO+ArebbzLWvZi6guk3NSCH5AB7TE5Gj2nvwQQYCPgF
UY+MwBLKNjVOyabp+S2VHj2OWvxCiqe3awf7vc1GD77WEicz1SUbt6fDPsj7Z58gMrigTbz3Yz/b
ccjhrn8UaLzO6J9SK2wUD0RuJM7S+1j03l4qCrRn1vaIcFXh3rGwSzsSbpa4TooNILDxdgo875CP
E/ZA7WMuN4DvdY6TbbuUAizn1PStQbnoxmeabLgDg3jgJuWN9Ef67HUmOcKeCTCtR70vgYEdPQlI
ulVMlN8rJCf3h6IdmleqPNA0eQBqYKPD3xLazV3L4aoeXfobwWRoXxYxODHxgHuuEniegSvaIKkr
39KAx3vBKrvJRmo2cVD+SkfFNonkyTkX/g8OByROMjDsI2yVvruSuHc8KH4WTZxFpkYMHVzKDRon
U9t2WBTh1VdZiXO4QxscYeGCJjQvjnkWF9uwNoDDcrkZ28mcuhKkiN7VbGum0oFgw3MR7ZSr2zD3
i41gvDqaCYr/MLdjVLA0QKDUNEYxB/FCVy3dMDVhjSZeu2O1n+9t133zwuxrU9XpZsToAk8ATskQ
x/J93WNMpHz8HgyOQoqBuW/x5RNVfX/PFWYAFiiIxloaxV3/2A9Jiu21qnZlWQ9b5Iw+FgSfNknt
dDsBY9yN64Em2oXtg58FsNmZCZsR834i4wusiD4wWymSdNeXOJiMDbrzPHa+kar9OYX4i33Nn2gO
WEKQV/j+swqipAFV3jIRZuuREN9uOv5VpwIJXkOA/39Jp3034ew9AJC8Q9EIa1XRgcICs3vXJb8r
PXh73AqKVl55auvO2fU9TPeFAr0iLTv6NUc/DekYOMpWLCgugRY92fTQDGyn3NQgeMBlij+piwQz
+dcwBn2mAUEFwzWDfdrm2cYCw38H5222FVhGb03cwEIZQptS126/663yjly4RUQZb++xXMdR2Y1g
QWChCpEiCRiCeum6PEZH1eTFTtWE7IuRkT0S6W4IIt13Xg28fqbNb+mCaEBI2u9a38fEHtpXnF/a
gx8m1b5GSPoXWHRkJKC4irK+em8ksAI2BnUhgU0KTZb+0ahRNBEn4PumIX8DiNXcaQ+QjNRiC/Nw
g6+DLh8Vd8FPaEyzhWYLV6q8DJCrKt2Qcjw5E8DY0jOPOYFRuXTTLiJI1MIL5eMWuVf6kIQSfUKZ
yAhtfHafJtiWoGq4h9YD2xg+WpmRKQSKBQ7+Wf+iwvjraONH9xpuMsr8KQi8736Fb79AI2WCS1I/
SMtw0RGObO/KQMoa/SMs6xo2fhJipaqrSJQhcAGOwn4duul97jrk3BS+2gDRhe/dwfmtBtQwQac9
9AE+1ceU3HawoO5b2f42ZLjNSPlDIggMXt062eau373DqKG3Ak8cdOOi+tLA0LlB8xPvte1rILQx
CCEH6fcM8bU7j3C+cVowszVvMgTlJgOSvWFG1UPT3UmE9kXJxN6GtlHgCkkAjBoXwU4kuQ6i/IV0
QoGrMoL0BUqiB4Em/McZK/N918Zg+vT4jHWALzgAWjnCzT04x7a0BuORvqC7LV7bYsyRWe2To+/3
YhcKgWQanEwPDsJJwHHi6W1lkOiqGTYwih1r37ike5Z+QoNN2BZohtMWtM2mMhhl8DDUKK28obqL
gKteh2IDRnh8AyZ48suSQT/R6hp7U07YzL0krUHzqs23tnXYnuExPtJOoh1loOOQgBog/CzPbgrS
+g/KycSla9vpQGLrPeQx0JqlBzsDAOfN71YOmQUzCQwQz4bVOdASLv9c8C3terwWUDWOoguvFuJB
7GzRt4e0Qi1DJ1VzHopMI2Q09aFdqQPwTQYTbmjnsXOedhI5TQDEq0j3Imlg/I4t3UzhyL9+XET7
d+GahbPqMqcVUAs47l9467xllP3sPfEpjSALZ3XllpM0EJWPbsdYAKTBq1PTFF9Ss5b8sFTEnBWW
O7jKpu4Kx24CfGE7YZHuGTQSOIuOzfHjp7OAWmXhrLhcI8oPKyIw5K0kRyi+TpYED16FV5W0uxDw
MriCo7gF6cQzBb7jh5Wi+VJZeFZ59tDr4kpD0ctihi05qb5kobxF3Pfe8v5YdQ6wWvg689iaBm2h
XDv32k5IoG3HAqVusNsRCy1PQVJ0AFip0+h67x8/zYWxNg+GrnskUE1Y+84TxxeR0qDI8HClGLz0
27POVAO4QK2nnJwRovui2gCbKpNroVYLI22eAa2g2MSHugKF1qA3HlIQk8DkKHHI8ruVv3/pEtd/
/6vLo7RImE8lOWuLGhqqG6ghavcb2jKfvMBsois91UVZId5xGgK5hz88P1Jf5vB9mXplwv+74c3m
btsKG7zrwNMH6bb3nJf1nR35TWGbN+r6t7axvz4eRv9uDTMxm/dAK009DtjBOUTvYkxPRfsWkyNM
fxG7ZvwQudJYWpoSs7mfFL7OVK3pmSFM1tCf3R+yByqN05pXdekKs1nuJwR/dYcSLGkQ7ar4vnJ+
CSAninwtB3XhCnPrbTUiBqGuFL0k5Ssb3kyQHjwJ8kjrHj71MuZ2W5XFra2qxD0HXpbvoA6GjcoW
vxHH8eR0+uxozHTUqtZC+RaG2Nx+O1VlAVAV2mXJGMuL8sRh4NXWb3F0awy5c6eWr8yXpStdn+hf
EzIkHfpL4QQfguHhFnIA4OyYj2MouhW7GrlSX5QPltzHT3HpNXn//2Il4EM89D1UT0cgGwadNVHP
1JMogNcHXWKle790S7MlgGQCG5xMYgAx72QjQLTpDyZF/UkjK7RbU60tXWW27cdG9844ls2FF79V
+m3070X/hEP1uGapuT6Uf7Tkgtn8jxssk2XvAALZ1ufJR4MJLRLQKxHb/fHbWLrAbOKTKWzVRDx6
Nq4AB4rHL30A8bdn1vKPlx7RbN4jV0tlIYhl4MgkLpo1SNjJr+hJBaJGfjGrqbQLNzJ34krHDiMi
XOgZGfJow43dg6XglY6pXDmmLOy6cwsuw8m88kcIsUvq1KdB5NczCupyH7+HhcfkX//9rymYaLRK
UFMhZ8OTiHrwouffOpDj0uENmYPbjy+y9Ixm87yRoeOFEsDrPtZ3WnTf8EEHmqn1Vw7YS79//fe/
biJ0Ve55AvQGVAbO125gcC3OwhT3uT9/Nqc7Ct/DYCkOiiA3CRBpSpJsB9euvOCFc+g8tJkRG5cN
s8iFD2u+hxZrPGegwW0UCoob2PjugqTZZ/ggj2oj10zXS+99NsHxRaURvDUBzq4fa4hIE3+L3CBw
sZoIuSDR5x7cbJKzaVC1bSCYs6jh5ThLN82vK/r741//o7v7xyI1N8i2iR6CkiE9lnvuqa78gxyc
TeX7/0mvvyFKbPw83OWwGToy/z6O9uBV/X407x9f/vr2/3H1uXs2HBLfNBOn59xTF8CentA8WxPf
LuxVc8esaa0u0T4R57Ronw2vDqhpn0TWQSawMqYX3v/cOBt6ogNdAXyIjJEtvqmhiGFoozkeUHAt
ukiobX0uAJHNbbMZCjYIlYnthfB2T2iDni7yo4LfcfXZK8zm/zAWIQ8Uzy8iKMApRE4bdlzg1qIm
efz4ZS+sMHMTqyx41hAawpUZw+45pfWVXQoYq2V0LfJp6RKzPX2AZTE3mUG+SemVO8ayr/UEnK83
rUl0ly4wm/IVjNFdBabeWSjn3JTmm8iDPevtyk6y9POzyc6tO8hmuKLwPX5TsnAAbtUAq/m5MBs2
N63WmbYEjfz2Epdo3wd9uGsa71G24WNqYgTAS1BcP/Wy597UBDKhSYmqv6D/BXJfcLa9B6BO9f3j
n18w47G5NxVfa+hpyLqHyDAGHZvhYFU4YXoMan1qR3IInPplnPr3AAFzEiWj3Am3rkju4DxGXRql
vHB6bOvm4eM/J7i+oH8sZPPQZNISsPqgSzwXgHUfjZdW6LliJ6qByXvUI0JLO1c3h3Asy2MxhIC0
dig4JaOr3lC/cx9YGwBX5fTk7JuYHksayDvELwdHg7SUu96AmesOpfnigSi66QeUch1U2O5qx29O
beEHVwJ7cxSmSh7CqiXHGOjYuxHf0TfcgNZrC0BVnc6Pb8MK9sNQmeJGG93usbOMe5GJ8Nn3TbUZ
oKXalY0cD1nSIg0BDbAdOrv9phsRbdiCDCc3iIDg6JNAYB0I0Z0hXuEg39px22UgFTq+CLZoYnmI
pxyzPe/H4ZI7Fb53EfEJOFrVn8KEA96aZkgOh5vwWWZj+xqPNDjWqGVudeg3e48i5xlFwPbawhNb
qKGGPUf3bvfx61qYZvMAaiZigcowMFLoqFxoEp7DatiTNN9/7uevl/3rKFVN6HabAMJmRd5od8nJ
m9ErMswFzgubu4FhtaFOyfFnD2d+aG4KIKMRh3gTHKtNspNHdlec4ju0L9sv9d7cVnfDislrYa+b
+4RDfPclQBWj1V2gz7JF+7rcDqSxu1RIgw41c3esEOPnAIGMz9ZZUfjodIZIXR879R3fAd+da6j2
x69n6VZmi6wvocwuvICdJ503D6XKGLYg3m8GnYy3CobFbZr0w+c2PT77hHKRRxBCWwiRuynsG7r4
WkZVC+DEJFTy+qkbmvt+J6J8KYTLzg6V4lAh+2wbuqBXcrB1T76fZk9O7Ief+zifm4DdafAKI4i9
BPkzDfqImp+ufbM5YivStVPpwtHNvb65vyYQNBeYPbl0z751qyj1uys6GlkUQoVvU4hggY+f29Jl
rv/+12V4NRVQcgLh0NQIhHAhSAmEPjcpea99tjJvFj5M5hZg+MUHxOn0Ifz1PrqWfaSn8Ri6b3Xw
bNDHLCxadXJcudjCujaPaA5kPgAr5tiLD2Yw0ub5i2ebJ+DB1w6JSxeYna88fIMEWAZAoWnlYbQp
2J2S/VR99ymgGJt7e1NetnlS+lCZCwdstHbIH4JGSMgbhrXi0sInhzub/Uld5uHk4ENUD1Ariab9
gQ7pSmF56fHMJruOg5h6aJAj0IAUp6kBqjtue2x2su5WLrFQVJ77eVVSlglIx+i+DuF/yJU61PWA
jALU/HkFOn6J7Nq4n9YgWgtL5f+kmlaq9RpNyLnv+EMu9PuUBT/ykUD1EH5lWb+yqy1dZjbfIRMV
XcHb7sKJi5xndGFr/0X1w7FAv79P6rWVf6lNNjf4NrHOED43+WcUhLY9FL9BHXUA0usW7GjEMoQd
IEBpcF9CCtR3xUqdboEVAzfB/19orF9k3qQKdsaruVMuRDYxZDlbA6c8eqmZ/5QADxExCJ5/JFkK
dbMbtNH1gKigYllZ7BbGPbv++1+L3bVD3rrMVRfdqa2n0YhfY4UtjPq5/Ve0phoYRO0X+O9/+76+
QxsKIRsrY2Nhkf4Dc/rr7568wkkUmNHQBFfZ3o76KdUdtKrB/3F2Lk1y4toW/kVEAAIBUyDfWe93
TRR22QUIBAgEAn79Xek7cXNMEVFxBn3C7c5MQNoSW2utr/msJuPj65Vg6RJmRSHHibgj3RHRpU59
31H9pkW9N1J99/XHL13DrC7wrnLyzM/YsUt1ZELzccmIwbsAQJErq/LCBcw9wI7vB93YWQqN2X6I
qJGVh2qEvILJzl2pPEtfcalIfz0IfDC8dBOjiCvgHZSZDKlYRIiIEcgwv75PS18xqwNQVhlTTzrn
WKpXQsutghivs9dcjUufPlvufYpcpgYmkxMA17Gy9d4ZJRhDw/Z7P/7ytX/dH027URqFS49kgME0
IR+FX7y7Bl/rbSxU/rlNV/Z6ghsYQLeCe3c1Kw+WZ0A6ZyQn4jgfpZOdUU9WnvVCQZ67dKFC7kkA
l8wpF1kDwnwP3ox1q7j3NNbTZ+KrlYmxUJTmjt0RAbggMNDq5Gjy6HhIZSvslbqx9LRnU7o2Krzl
NaQ6dRMYCR4TBx/clNCHnGZltC79+NmsNpOi8fWAyDTJmx0yVQ65nXyvDzQ34LbNmMG9imKt3BYW
gv0IpBPEOCs/fGEkzY23STfUJUCS+PS2AxO+UM+EV3cw1scd0jvCEsMMKuHpe5vSOcLULIYqA5bA
xNGuOCDrMa7Q5YDFYWVdW3jOcxtuPgitIRM3Tw1ulUpPHJ0Oln9vHsztslVbJUXuIa1QV1loJe9+
L3ep/5AiIV051UrhWJhsc5Sp5yEiSCuXgLjp3HZZfa3bHMeEHu3i2kQpgex65cEvbUTmhNIGFl1r
KiQ7BvbHZJUbStQjG3Ogql4F82DiCHZBwWDwyCBQBZqJD9/b2M+xpT3HKy81MRup6UUakT3oH0U9
lIBf196FBXYOLRWpLjuHdOSYZsy8npJAxhay8WDbM4Zt7zRs9/X3LA222ZTPCesbYGSCIziij9Rk
Tw5H7EXi6JWh8O+SYs1dtkrbpW47dHcmMoSUv7NgpdD++wZZcyMt+spN5nGjQXC6fBPwueyg6Lyy
Rd/H9iDrFbvuwviy5mZaCJCoJ2rsoywvjz1hw4mkGwM6QKfcDyb042E5pM5NKzjb2ILR0DZbsYEN
Ei/4isi1nMl/zyhr7riFVBDWcwfA1YI3VVxkQ/LoMwAb8aKaHcraajd17g4rY2Lp1s7W/dxK7QwR
oNYRMhkRW6Pbf3SXc1p8dbul3ClXvuffVRuey//uL9IOPRZ7KisYrOy4USJqE7CN+jospN5W3ATz
z1+pE/8e5tZcEZl0eFHiYHWeqv6HRWGdwZa1WiXILt0w+78XAm4sogIkPn00zVjD2xQgXaRnD1k2
rpSDpd8/W/uxSyoIVJ3AuFTBeIKOTFz1Mp0eRqmslRV6aabOKoGCjg88WtachOyvYKmBBpatFIGF
Bz2XOFr2pI0OhsNT5vu3aHy8ZdQEozPhryMOMXAyBDV4la28my7cqrnWcSoauGBEQY7oWu+1UVaR
odgVXrUev66YC1NxDhcZ0pbA1iKso9KJCXvG0EY8dx8aqz0LkcOrIYuf3/umy3D7a/89FoU06FDY
x57dBHoC5OvGQwxzD9IZzMRff8fS3br8+V/fkXVZbiqBfogurPfMa6/TXp+sqnNXNjMLU8OfzXE4
B8as0BWwrgK+xhJov/5Zt8DgiZV1YOkCyH8vAD65FvJZxHTljTq3JXnJEGoJulrRrwzehXkxFz0C
S0hxytdMRxutVAcWHHfQm69v/tLNmc1qzN0OvWffOiI26JRDpuW1t6jyW8NY65EsDdbZpE7hT6lA
jAezzGn2Wuk7p7Kv7KQ5JDp96wScll9fycL3zNWOaWAnOEgGMIh5UOtZL5bRQxMKrGz6c/K/p3my
5opHN4fesZAYq6xWH1bDbmC7XSkaC0FV1lze6CFIAlsuG31BaE0FTK/YhO8K7kKfB2AXJkSU1tZp
yDwYTHIAbL++bQvtO8ubTXFWAF1ggtp4TFt+m3O2NzoZUwcYIaStwqGn63o/FvbWlH1YuGvi+oUh
PeeNDFNgS5XCy6xlej2p8T5RemW+L4QIwfb23/nIEngm/CmQJyQXyJ1jVvxYtcXAN3Yp+FWXDLwI
JxEAxYXk0qKBa8PpT9JX1oZ5FfYAVcONPJ547j3Xjmp8OKvo1IRND9pjOCmb3ylkAsBmE5hoetTd
lEelKsZvvdpZ3qyaGIKA3V15ELPb7d3AVBb2RbI1O/H29QNfmPFzBWVpQvE2aCwe8MUPJyNP9GHK
Owp0LG1vwf1Jb7/3PbPKkpkVqy6e2WPhwMnfXNvACA7OnTGuLBt/2nD/Kw+wvFlh6YeK5YCvDUej
K5s4qQuUF7+0b5s2TfY4dOpis2Tdc4D2Gg8dlcHuKexha3msODAcWNwJOOs3pKhZrD1QfRvDFFvP
QxyOVrZ9KJnTrvzUhVs+l2IiWKaWfQ54Wp8F15ME9s3LOaxVwXGy1154FxahuRozzyt42AKOVB+u
tqWLN0FT+U9tuwY0WJiwcz1mwEvf8qcaiYEOfahItsudfCVieemjZxUoCAY8mBYnbCId5Lvye/u6
qxSeyNcDcenOXP787/1FO8BONg4CyzN/UKZ37rl+aFy+svovPdxZtUkg/rFRpPUpSN6RkBY5463U
KTjzaxlaC1vXuQzTL8ukd2AWO9Xur7ZEqBBwRnn3k/pno7f26I9tv75P/69Y+seMovZ/7xQ8ryDb
dKM6SeHsCWIMguLc2WKLgFYY9zNQQGFfP5fyjWQbVnzUYB9lGcIpLxH2k9xXbO9k4ICLR1htIZ/f
Ef8x58VODC95Vm0Gv4YP/4X36TFI2z1xdm3jnnX/wOD0pni1hd66KX6k8lhTBPKwXY0oNxdu1lRt
cf23DOzsUiDAQ8mQWWU4EvCzr3tnn0mo5gHeAWUc0QjgqfrImniBLTVi+L/smcIM68SV/OTmNcRy
+Og7hTc7IeCn2k7lEXmUe434enfPcEzl9486+XSr6c6zpshFlEye7CcQ6ad2CBHCxVS97fUnuMXW
oLd8RLC+86tyYN1FfpHmG7Mo4mD0Yxd5EPJJCP1cpqBVe/EwvCHRHAlJmRxD2ApqzcDK3UBdoIvj
MF56hM/mtM+zx7ySkU7e5DPCgHCPE2BQQfsmbWg0TUwB6B2KNuwREkAHiIMY1LEjfBD9TiBTqZPh
BL4rYnU786Gwi2hkKuTilyRxPZqhZFtLPCQNyMvuGZj00n6wrUcX+6RLIopn7CAc2ip5xar6dJFP
mcMPm1vbHNm2Rn1X++iXQk0uuIentk3pHk27BAEU9g70ZUQ/nDJ6qLISGdsx6m9WxditxIXaUJwJ
WvUVti42zrer5HbsETIDpzQknZsGLeSuEJF0NmmqQw4ThPWzda9gKdoaSR6KKY915sadQARFawL2
jCB2/lTXjzXyIIWLiJC0iBF7GEnkwXZe5I1vjkD2jrFxQMJssATJs0SkqdBnNrwj7RPhpvfS3lSB
FzrTdhjxfIonnZ489wFzOcxKHQrzWsLyXWL/uG0QFWUM7z7o73hpBMUn8iGxtJG8gSjdEFEmSFq6
Ugg+Kq7qX06xK/IwfSVdWAaftfHbyn7jSFK7Jyb7mKdkZee+VDVn62s7WVMO3QCEgInTbJQpxG1J
JFnpOi19+mxxbR0pfcCHUQoQFbZPpYmcrQLc+a9LzUJJnkuUDdYVvE28/jTRXxaSrRmeHzgy8fc+
/VJI/yr4Q1qkE7Hd/NR1KYyZDfDUO9/tBFoKzpqo4t8SFGsuU25yAjVsq4HFTBC1Aj/yECurJ28J
yaprpYLsKLGjTZFKLBQS1Zlx//W1LSwGc82yCylKR0ekOYmJ7/oUnjezacHekecJmWnoBA4ObM35
yl5xQcluzek+FTptiMhq+1OTI0LTg20zVCR4IWbxQGtz3PSV92Zl5DkJvH0y2VeZANcdp+0RFLHf
6nJb7mx9ZXVQlDT14cK9gLJ8A6m9fYxWx8pgWVi+3dl2uyBQqrScgOmY28/M8uJgMA+WY+7sPFjZ
0S/MJXe2rHpjnyOYCXOJKHsvmubKXHcTLf38WRUQWa46hIGpU5UHUds848VqN1g3LgyqXw+4pdfS
uby5tYfAdEfUGUfabFNn01vXqUOT1tvU8g7wn2xYrmMDLxTCKFeOiBauai50hrbKzyo41E5t5yO+
RSj2AMO+tdWj8WaZrVopoQtlaK53zsByTIYkUSeveUS2EWKwxqipypWRtfDY5/LlqumNrKP4dOm/
jkiWMNjn149k6YMvd+2v+mYANF6UPuI88pH9mKzsxkHS5tcfvXTjL3fq748exsxndtOf8sB8rYb6
Xk0Cb0ZlgPdc3b1+/SULnZq53JaSlDfIoEOqWd3EEgOpR2KcNWAn4SCx5ltH1dZcWzuWQVBzmXbY
IyKurLbivAB/NslWXir+SHz+sVeei2ntvEgG0jGgEPf9dozYztykkdiQPSJI9BXUgvEUnfW5vlbX
xb68AwDoJtl+d1I6s2nfJ6mqEESKb+/CqgixScr1BkzGakv90IWT5dfXj2pphsy2AcCUAQVC8T1O
gO1QTCGHpivTY+Gj5wLbshjroe8MEArh6qscY5OAZmKuNZUX5shcUVs0dln5HD9c6exZJCbscclK
cVoYvnMhraw4Mq84XBhmM/30Av+xk+hdOVb2ox+bu8wyfnx975cq7xysg04T0reogSiQfMqSeKJ9
gGQbplg4ZZm5x7HV9MMhJH9NO9uIkWoDU4Ithb9W+Zee0KwYBG7XCZsW7DBalrNHUg8ifJxCkHvT
Sgv0MfDLcHZrRFKW08GopI5Gm/bbqpDDc9OYZrMxkdL6gjI7PSEH2l4ZOAtboLkgV+Os0TeSuj9S
G24nr/AwgqbrojNeBoM88QnhjKzujLWJfplS/5joZLZByGXHjDxo2AE+YLxkUunek6G2ke42XZL/
kB7YTJgfgwE1Q+kWn3AvAsBH99043Tr9vUTy5J5alD4RAl+85yBxVBemeFJwGl9nomabsubTStVb
qN9zrW9PUxtCXLM7ei3CaCcaYnXgA8V+qfvm3Z9VnrFIPWIVpDnK1j/B+XfNdICWaR9sMzM9yHx4
UE66shotPelZ9ZEMAU7TULVHhCGam9rXr6wb71Wg7kdt7F0DyPVsctXKeP+jrfzHk57LgK0+SCuQ
4ZITY26POLJJtulGu3z89OUkNGLwVPmJQ8rECxNu5W8AS3i3Oqnqxy5x8j1NLX+nXM/s4g5GBBki
/a/5nams28NIUNzpLNBXtsPbN3sUSB/zpfPRUW/6qCRFNNLXRWNhAMzFxa3hliPSC+A2nlLrUQQg
lEy1bVzjlDbZ00zbK9Ni6XsuxfGvjUKGFTXtvQ6TEKfxm3xU3k5aLt7cJwSXpwUznr6+noU6PhcX
kzShHVhIzTFBpbtRPQ4l/KmoP7736bMKNxAqTNrBm11MLsXZIAxiliXWhu/CQjFXB4tmRK4fY/KY
0jrdSbyTPlh5z/cwC6J02Hg1FWToV17VFl5I54JhS2Y9mu2ZOvpq0teq5OmtqiYPCZD2eMYyIncl
rZtPeGeaR4aUyJXxtjBF50pi3ck8Qwpyh0Mr/9BwgaUcIYphzYp75po/Bze4R6bvSqN4YUH6c+Dz
16Crazwsp7YaPK4WWZHBWCBRMGljr8myzdcjYul6ZiWnS3wEpiCM4ahGjj4W+pbGLRSVxmdmkylF
Uy83b4fKqBgSI5HC9vWXLgzyudBYNFC4tkjlOxJE84LgGGjoUOzb73345Ur/umljwgqlepWcFKgd
sJcgZ3BN82j92bL/o2TOOUJJndqau/jw07sRvrohgq3DXwAXRTpyw6ur+D0LtzK8ej2d4qst/ndz
OGwP26s4vrp6vLmHvS483Icfu93v3f3vw+8+/K0259vd4RDuDo+H8PD77IfRZleEm+vjcbPZPO33
+Mfb8SHaH3fXxwifE8enfYS/s4mO0f50FW+3r/Hd5a9FUfwax/v4dQ830ErVW5jRc4iRBx4HGTQG
IEee0s+qHNUNw3tRDEWyitNA0me/Qlz1yrctDHdrVp0IHl2aSdM7ILJ/qyZrC6zvDmqPlfXuj8j5
Xw/vMhz/GhmtBnxvhM8VEQX+FpnJYQ9/G/ytSPKR+zE9Ipv1tsmQVuA9tVl+r9m0zbqHrlgzPi2s
IXNBNEHGfw87cYM1pHBvBg9Hg7VlCKyHudpn2rR2X8+Apfto//c6zdFGQCASFA+ZRNIDPQbVZ7lW
dv+cf/3rJs72Q4aJOHG7cZojEg3LfYm0yr2cbD+LyIAExu3oXFycl9dqBIADbGD1mb9JUqbPCpnv
76aEJQs41cIIS44Uat/1zTvpkzJCZLje68Ehdw4ilk5+blQfbj0OycVbAzKXVAQZiziT6JC3m2Sg
5FZoBiLmlcE0WNQNEKLOGBEIUve5ZUML0Vi83evWzH6DNlKcLv2V1yrN0MDuSpwThHIQVuwhwXA/
mrTdIdvJQcg6H4NHK9fjhxcMxEKQM6TZqW/RA63cfOcEMM6GddbqJ5E4U1xS5W16v64edG0Nt1Dw
iU2gawMvjqKJck/nEalB3S0Nqd6SlGsUVOaHQ1a4yBVt2vqJ1jbYUi3S3JWHwFHHos7KZnKpyM4q
Ow6qUkSgc8zdtMluc9vPN13Z2itL08JYnovLKeL6Ut1o7+CSe2ndwFgJUMzdBCvx12N4qRM715e7
IP3CK1a7hyGQ15yXMXoomzxTERESdKzqkEDkYlSIha3IbdIQP7RzKx4FW1noF27fXHEus7GCrBQd
P8ACEXp4w9OXr69soabOteajaWlH2DWqANLbdg5SwTcmHfRTxjt+ThrmHE1jXNMCLz2mWUkVJEX+
ZpWL41DT9M23Snnbgmt+DnTePfKyIvHXF7VQcubyc02HvFDe5B1MuZX9z+ySepo8fP3Zi0OB/Lee
DWpiXeXJ/FgrjQRKrj0x7FuBrPCwJ8hKYd1FY2CWVlGFJssVMuF9S/II2czyN1BniDOue72zEA6/
prFbeoizEoujjp6ULS2OCEOutsnI848RL8NmhGBjcG64P6APp/RKQV96irOaO+TNREuGyZaP456q
+mym5M7FmzTVa/l/C9w7QIH+e5P7MTcnwKq8gygGBRVZTzOYWit7r2lD7wAdae8Q8iMQslMj01x4
Jr+km9unRDjjYajcEiZLdkl90U2x6/OGnktsyiPhuHpFMPbve45d4X9/oQcwKE1Lpz4GTHp7nmJP
mte8vzVrJyhC20pQWKehXzkQ/Pc9N+di92QokoJQt8DG2OqhCmMyuR7L3j0YAyM4dyff856Yc7n7
YPbIbi5oA78a73Yj3EZx4iBlHQH03zt+NOdSdh70hdVaJkpOaYwB2jFOFotGJ6DmkHxtc/zvEmDO
4VFmTqyxsJLm6JHg2dX2oWAJBAruWv906YHMdm9jodpGuY48IjEwYkIBJeBEBBDG4PnrOrN0AbMy
07Qe97CY4G2rOcjpCYq5kNRr0WVLv35WMMTgWThZLpuj2XQ30nP6AyKsTyU4W1ueJvlKGf7325w5
T/B1G3+CZk/3x4EhoNd+RXM2wj9U8uZRczMEwcr3LN2qWbEI/K5DQKjojxUcoxF1+hbCOpXH1JLN
2gbg331Ic65gTylQ9MBYyaNTOB9pzSItzS2SL7akg+8IHU+ASmooVKAiDaWw1YYjSXLl+hZKzVzQ
bvbgaCFJnKO5QM6tlb6nGXQvfZveD6CdgGazmvG5cCfn0nbo/ym1zLE+8qndVS6gIhP0eqFFq8+v
R/XSpVwG5F8vPdRzEFSL/j3klRDfYONbPCL8eziOKQU2zfTKu7QfoBX5+tsuk/F/3w5M/3KZf30b
KRFs3oikPE5unV+GuHskLpMrj2Xp0y9//tenA25jiZYr9+BJOwNTA1ydWtvVSi956dNn898RyVQU
iFU+dszGm0Bimvv6whb63p2ZFYC+NwOjHbETIyxnsVE0wdUA4evKarVwdmL6sy2C46se9BnuHUgz
/GqGARgCra/hvP3ZFcglGaZtnveP/RT8AsXie4R705+VAeK0uUvGrDz6Zr4BZ+owEX5orbVqtjA3
5gr3kaZKgEHFjyIY6c2AsOtPkBDak2d6/sp9W/qKWbOoJ8wYXQ9K1dT9LVUVjulJ88evn/jSZ19m
5F+jteprf2TEuGTDTnwzEd8Ka7vJgaLI17rSC0N2rmUnGh38pgvqU5maN6nd7ISdr7w+en8WjX/M
5blknSDEHi8PAhEqRWZhb2Wq4KHKpe5DVdnytlNueZpsWu3wN6EynAZwEkF+6hjwDHZyEpmy33zQ
VrsrMIYpqIFmnbd7BN+1ZZgkfQnSnQ2hnulSCZ8itTT+E9u9rizTLUITff1jm+msD/uuwTt9dVFH
uCnEbjk0l16Zy1hMijxYBphKodbjdKS+NnZ1ALIDSIbdwZedeU2Y4xzAw0UirFO225E2I8iRZFcg
lOQOLGyIPDt7gMAHqKVRk/K6Cbh6zJPMf8WOLymi2oUgZ++JREc5dau4GfzhxeOQgLRQ24dlSm7A
bbjve6AWRpzWtJNfRH1GjE0LmtsGl2lshzoAX7DSPuSIFZAPMFLscRd65IhC4hekot2C1zQhm7iA
8BSYwp2fgy9iGj70mgYkoYZrpBtRiiB2K9/fG169LcfimHZFcZ/53W+XVDWkm+O1MiDSM0eoAAcK
ZgQ0Ui/a4c+GHtq4yRrILBuj3dlF+h5QG4HiQYc9AvMPuWBDZGkIN8uaQnLbdFVUSAo6m31OBwcw
07Qazo3tXQHu0UR+DjyMBzXJtmYWOHlWFfcgPgHHaT4hFe3d4PgZ5diJneflO207UGdXuMDM9L2N
AN4PeUzAZtitfEQqMLCV+WfQVGdEVj6a3Cp3fmqekaT1JPS4Ew46ddwd6wvZkUS2r86cuTRksjEB
6mR2BDbLdkKq9JEXBbSvHdPTo5kBIahddi5JSSIrlcDNojfTQ9NqBt2jzenGz4FHTI2DkQW/XKQ8
itLpw+wiNU2yxIi7FhwWcFcjyIFU1Lt1grSTdKtZvReJx6IU0VJomoPqE+hbnJIJyFrLBzk53bXd
dx1sasEALWb3FvCK733kHrsIPzdM7m/LPBnDHGCObacgKU2Cd+3lYGVWfti2xWugSugP6Hs2ZW9J
UedbOSE7tSKwanqqLWM4K4uY2cW1GKwXRAY+AwByVK7eVD5pNzxgO+q00Gl2frp1i3JCy6RL4pY3
NPZs4QHRKbfYGWIVaus2pDaSQCkQXAh0IT/yIfgshPvmakIwuJOfAGzf1AFiY2G/vlKqOjOZXTVZ
eoO6T0O8LB5q2Cr6nty3WXCaCvJ7aIqftp8kB1JLGEupuveleS4cfmM7BVCNzZsbmGfcQ+wenTry
UseNa06mQ8e6hyDvSTgkYw6eGTu7dfWDVt41mSgs/1n1wbVv7T2nxdPzg3IvCGCYfcFeKooBiaOf
JjRt5aHzBppOHThvWflHTdADQokOUZ0nInKg6gTQbcOQob0xEvunKehDkw+7NEivwMy6BtzjzDgr
P0SvcQAOmkpsEv3RZGW95RJZqdw0r3hiIPUgJU1oDwTfZZk4e578RzDaG/C5+RsYtcAeZggOnZCZ
E2eqBX41g9yuJ++ppR+Drt6xdtgy7sOM6+GYz3dB0+wMfQCkJNsEXc4xslUVk64e4kS4m8zXkWoB
E/P8lxbArRcI0EgI0i2D3jt4Qitzwsxl/EeXASNVTLa568HdC2mF0Q3DRL5BcKofEm4FkWknG3Qz
T5WLBBnb4jZGRJvvApY8dw64sVNJf/eNfavBaomRP5ls2gLWHDehN6M3OLGRi5datFfdgO33ZKdJ
VGvvyU2dD2F1ZSzAWMXLmedtLTS7otELnFj3xS/Q+w5u2vQbtHQADaPu3kK4mEIfDxxbFtxaRj1u
YPK84aP+YYq8jAO8BoBDCza9miYjtph3VI64QQl88Di3NsRtK0CkHRGi3GNpSooN8IygaoLQFOV8
vBoASQrL1sih2Q+qsOjVq2E0zyaX9zntbhH4jF50UDcRFxw9I9FCFs7lI45J3Z3pkY96GJ+Rcoqg
mqSA3iTzY8NV7xxMw8qpndh1ayjsG/9BkWbbtF1zylIgHZ3uahiT+7yszn6AtBCm6RjTynlzuuGl
HEHW0DU5SqCKwSG03nDkW4Rc4i9W3H0cWfCOzvo789TBYWYAwJ1dhkFmv2UMpMdh1O9TAkYZ5Pft
ZlBtf4BHIh5bekSDD+f4/QZopGNjtmAFjUj9VBMuCn6nm4pUNwmF2p6mYxoaMriBERXERzc/1BM0
8qafi3gkCAoZbQT/954Hy3CpN+j0/PaDut7YfdWGE7aTsesnx7FW754r0VEfsk8sOPAodPrUBzWa
dAGgcGjdiiT0ee1ejXXH4lY5Sdz49rQD+fA05n7kZnhzxGIb+VV6Yxg53Xo+iHiJDfYLyz/dlIN7
B7F/iY4PYLrZhTgE1G17con5SEeQT6CzOWJhOJdNA3IbqV7HaUqBke3yCFFqSKdoXID8RpyjuzZE
VwobB+CI0JkyDMcM1YA1vGoQTjoZxk8FBvCmRZ5JJAaAvBxJayBaBwABU5ggiGvelQkx0XGG8Cgo
6R0r4UlozAZkSTvZCSUIxnWrYizU2bsDBzZ6/BpsYuU+FErY4UDFgK/LLwOjmPLrQavultSmczJg
u4tAJ8lvOBJUsEy1e87b66lBjhcIxcPj0I9XRm0g7dilDbJM7U/VsnsnAcsozeorU1c30GxUIYxE
B9cHMTcFYSpqGQUwiw4H24UbAf/ewlggOCRPPAQJgii0MViWQy1jYW22W9DctGPf1a3PbyB4yDcg
0bGoplX10sFMfFnAklj2R10hnNwp4tLIxDk1AuScjamN+fAk1ScMoxtP4qi6VEAHY7XsKb/rKryQ
eK0VosFtHHWe7GSrsZiT6j3verA4JR6psuMJbcaCsMfWLWBDAQ6TqV8daHJZPlyXtdxIc9jZjYKX
AonmyAcjUd2payB9YzWlG7fmj0lzRgMEyfB6ZxoljSbmnGqf7EqrimRt/ZyQIgFKwK5V/Ja0+TEv
7U09+HgfLk+sMTaWrc8FkFXcUaFJWDRBzeqg5arH5j0n8jKZwLMEVkzaXnJh3uEikzGNGmrsAm/y
sYlLrmyjBoY0iQqjeSk13zpVsscGJZac3VYIeHDhIqoq+gamzp3wP1qUMM/KbovRiDwwg8Jkyq/6
pDuDzGeEsP1FbkfvKp7D6YFlmXRwpDv0qUOsFZhmNKYQgR2KIovrpAba88KWJO8Wx68yshbMheF3
mvAycktsUW0kjcNdY5DgWEJULglWL67M9wZ7XYGlqbVBA7VVDE7bg53RbZKJvSPxCu942AG5sj/p
ejwaOZjFAZse03aIddtGTlciCWgIXULuOElZ6PoVViSnDZkh4FFysPz2WYUwlRe3eQEx8uz0aVyl
oA6qooCp3x7RYSlYIY+Va1U7U7pbyWWxrWWA83VpH4audncUZMtd17bWLmiNc1fm6SdLYEMRlBTH
qgd3LuDiqkOgCuJ/u2nbs35PbRtlopeAsTFQpsH0RdpKj6M5ZhmwwKqhhSKteGo8IMr4n4DN8kce
6AMy7pww4/7VxCCLclITeHvcOdVbxw71vk5MOGCG4g2kSi9mwv5BYA6yRmRdVRbuCAQ8EuUGN8x2
pLUdCew3MOcEpDm4XpLdaXMk2FiIIkohosKijiIsCawtdltVMYh2TljXFbZVtZO8Ad3YPkoyehF1
0ecWTa1+lEjUuDERiPIT47I6QC6WY7QaySHtBLi1ecnP3CDmGYx1DuCf36KkTpKEeapIFrVDndwF
KXa0g6DtFqf4eLwNrROyh/vDBVs5h1U90QFWfVLisOHQDW39I6+HwAnttuTXrTWW207aoHtjCQM6
DoB4dZsrpGdvNLSia5KbpffoWdcnCZCVwPnIjrztpxgRuEBG0eQ3kmGc+Os39YXm7NyCPLawHQ9l
yRAWOuysChG7YqBRmXcfrGi+Rzkz5z5kzUkPTmTXnmrnN2IIdw13sU0aww57J9BpIwoE5Wg9fX1F
C12/PxHjf/UeQLrLjMoR8gTD2HjV2FHG42nYe2vcm4VG89yLrGmWAdzuIsMI65aQDp6IA9/bENr2
Z29Ze6Hb7ddXstDimHuJ/SlJMkzZS5oRdqUVi1N/zTe18NjnFmIk7dj+4BTyVFTlbS8xrcWwQZfi
dRqsu+/9+lkPaGxVpR2HyROsKu7/cXZly3HyWveJVAVikHQLPbjbs53YTm4oJ3ZAzCCQEE//r/6u
8nNCd5VvzlfHVYFG0t6S9l6D/GamP+efuxIT4emT/ppfMJTSOgkhThN4+V0o1L5Q+beQTw/nH7+y
fMLTa/96vC28qQkbCNOUDLec4j4r5s3clbFyf/ksuRB1a9+wjGvgTwcmMTYTvTHkBe3MdrzAoVpb
NItSbg3b95zOeHSWPbjhW32Jjba2YhZF3FRDHndAYrw+XdGn4GQNk0aiKjZwiv5aBT1cFHKLnOAY
bABMCtzSjeDEZyI92wsl7rUhXxRs9YhKDWFjdx2awURdZ8eNW550Iaoy259fOiuvWFId06KeBz40
3XU3yZ1M5EGS8JqZ5nD+8WuF7qUjCyymmdAJb69ZJe6SDHZy7I4UsNrOp4fafKTCQlpSv9T5y/kX
rkz5kvio4SUMZZukvXYl29Wp2CQICWgBRLZ7Pf+GlcW6pDhqUU6CdWkHOZr8WYbkNqDz2/lHr03G
6e9/xXHWe7geZxqTQQWuBJm6RkUNnsWXNNJc9z88zD+qxEu6Yj92BlrSNjkUhNA3AmuILSWCHPJJ
p3vgJQOocw3NFuiddufAXHSKcB8eDk3dVTvHKHvdu8LeEeHrLoYlMn0setjcGz3N1zoQ+UOFxvWO
uMWwUWKWWx2m7EdQsPEOzhaQNqqIc5uB+fI00QJNG+3hlF9Qc6SBhCX8gJMfqcv7Ak7pG59qC66Q
nfc4TGRXysJBAz6EbBvCgwKW0wam3jDq9N3PShT29zgzueuFkjjxD1ls5dDdtxU4/ZDJx72jLOYR
7PZ6Rlcl1PSBuH3xLXF4B8dkv7E//WQKcbvmI9uksqxBlWfsKKfOvg+VX8RoLDm/atShsGM2epd4
E/t06IwKjA0BI4H9cnslGDDsIuzdHS0pZC8BW4tx0TqVsNRMo7Fo5juTiXqLKmT/zAcBBRDrd/Gs
WAN+Sq/2Y0imO9wO2C/fwgW4m4dx16E2sOUzGYFeIx1kvzWu0sRK+UFCXLeL0BSwMW/nHz5DI5wT
uCRHqpbOzUChTI5fOkCmP+tps2/GvnvIOmwIYB+N44YlaXKXWSkwwG7+ZEvclZXyZRjJgeX3rGnZ
TwUPtVsWlP3PzkPNxRWFuRInNX4WGAXhokz/pqKswEbtYRYPdbRvVggLsjsib5jD7nZqhuChyLI5
xvhXe2CHve9Z2c/b3hlg7RdU+GGBmVOsJkd5oMG1FJ3ikSXbiUCrvcr5HCuOkhB3RbvrCH4EyJfO
d896YWRg8XiX1NBA6F0SbgN2qpQ5Vf2Wh0LGtCfsJcOiguv7KO8mDtHiDTokem8gm4NLAUq/XHvT
XsM2OoJUi7O3Q0qvh9q1oHs3Y8QH2l+pSaCk74U+KrA4OmXvowOHbJw2+VsLrmAkleL7AE4ZB+hs
1bCkz19q4dCXqcY/4/X4baKyevATuOjZAeYJPEDjpU+Jd1vU1bxFXNzrPrcbMCZLuF0Xs0b/IO1u
ACTHib+vps08oOLs8wcBWQ2MwnA0VY8ip/W9q4p6ZGe6irzAhmq6b5jlUS9qiN8ilr9jBUIPg8Dz
ItIFqZqYAbZab2ililgq7IF+WAXP7WTEndSef63SIr32Qw0EVi/LKKG+iJRGG4PTHvUCZ8y20Nuo
4xyveAGuy7ueQgFliJQS87PmI6oLgo6vSSfEwaYNRyVS5jueGO91aJW40+AYoW4n03tl6g5wKNTd
w3SEF8sY1nuU+7IbJ8Q1QcxTvp8K20Rydg1Sd83uy8KDLhKZ2urFzVLyzAiABgCjJ3O5Czwe3hsN
MXdPjdMbcYY+Zqz37qbe1Uc7NOWmw/K6VhDlh+GR2+z8ET2OsUHxhivcHcikC9wmpdqWeoSVtZvM
VYz8LveNCYY9XI3sdrSG3qdZVf3x6iSLQW8MoE+O7+uHkG/MxOsdLaZsm3Oj7tEBoChI4a5gSd3u
w9a1W1TKetgCuGbve3W5reBpv3MCJLQi4c6Wka6NaxIGB8uCYTdPDt+A/Uv2XqfmDTPolU1zl13N
g9P/ojDr2sDA3f5QOLL+MDwfnxyQfDZwm65vhKNP9ixFcZQGVeQMamN67oYHJtS0TwhKlLCAt+jG
eKm8bnHfjHxXJ3ECI7N47tE7TEr+py8sf3cl3CsYuDS7zMf1knml2NMpvzLCh25/AHkBr5/vp8oL
9yxwyTYb0RtEPZzvs071ezJB055jIqM8rF+zU/k7QydxU8F6NeJVAlsUZLwPQHNT3NyzEeIYlN2M
DfwzgOXh9vvs2/IdbXcHVU4HNfeuQykblto7kEXkoZ/7Dt7avrrCkR0M5gl1jy7qVcifRFLwz8YL
TMxR6np3GhgM1CUUAgOP+LvUm2EiXXvoH/W9uy+6co4TyZ1vRd90gCorGBD7pIUpjEDjKWB+AGRx
kFyZCl7siVf6b6As5LuxHYIfI9pl21YP+nuRJclLrd3mkGQYBsjfertgdImK2rFBzkHVUgcKxFtU
+a+gSpBvqMFe2lGUumbcYfaA7lcbcKeLKKcq3RhfztgOrYmKor5JThryIE3d53lVX6UaNahOZ96+
US4SVW4tREPS3xTOWJvKN+3WKgBwe0fIa9dBMX0eRxO5OCg8IG4sqsuo2EFbClorow1PHYPXnmdv
lHB55au82tdD1l+7mMqo94gLOfC5/OhtZfaDk6ooL9kHVIRQLC6bKYa4qnNCIHY3sAiBtkhOM1gd
F/AGl7j8V80EqZFMuk+08X+jo/eQtt3ViI5CBKeSfIOGMv4NnKminlt64Dj67IkTQESh0XUcogm0
tfCg2tLebSK4DcEpwtEDjDYbdGDHsn/KAbfc+akDzRgamk1aTDP2A6EQSCnklOtwPwnq3IY9soL0
1D60rXc9suJZkGK+65Ug27yCBhctoFwUYJeIGzK8mQp15WEaHrIEJfmiYSDzQDAoTap2K7j3LnT1
kjf93u/8X/UE4jZyGHZeD3IzlM6fMBzqIp/w19yiF6GzGU27QYdRNkMeoCqY2E3YqtEIGH4VQ/YR
6AkiL4Au7VxJ6TZNvD+FZx6ZYFB8gXiFXzIIEtJb7lLsQgWIw32FX4TzzEvTO/wKhTj3qhEYISHg
14VGs9109MRGK9IyCgWV30tKXiFWP0Q2Bfy2T2yDDrmaY1TYmpOZCFqGs/ppBvuW9K0XD9gkt+Eg
WJyH8j4l4RvKiz8mzV8n2r65IaygTzTErawsUqCdJRR0OuezC1W2Cb3wW9Igiwmk3rvWn8R7EUIY
GLeZdsd0+AAFSgSX3z2FYfJWZF678VM0gXwCdZwcWWoHGICKexP8EoEDB1rGP+w4ShQU2grVLHUv
qA86a67RNmXiw4KHBzUjVaF66SBh+QZfCRU5NKJcG00TCrBJ0bGIKwkOUB08yEp+QmYLogcMGIep
m9xNP7d3Lc3HjUdyHQc9n9ARpx3UQmRzQETgVk1ad+8WEi0gN/tT2uQPz6G7VAsXm5pGEXsE0xZF
aPYdOolXvA0rqPckr76GGImPkyPEkLtDcCpsU7fotlhy7+1YQriG6fnU3HvKXFVuDFpmsVDjcOr2
f3Yz9+IstTjpwvctli168d4Ej0DdGn8z9UUWZY2GDqBjtu6IZmMucWQhWdFdIV/gLJzTP4EU8xFg
3B/VlDq7Ymrn2OdTA8Z08lI5vIqY6actIel36+Dd4zg4UUgGGWt4+aEy75iNhsDnxkWfPHZxFAxH
6kR1B4AAIJi3aTmNQBBzVBHFyPBzYHEEe7v3yUPxvOJD1M/Ts++xX6TnaNKwoIH0Ew7J3AK0YHps
K1PpPrjoIR1b9MDiUoohCmUexkbAktI2E4mImH+RuRq3rnHB3oNeHY7X8g94vrgWh+l7Q0mA1wMi
QfWcxyEySdRaNW3hAdCAmS7yCCCEH2gJVTGx2Pos8s12UrhBSMcGu8Ttms9MinRLIEd2gxxsrig2
jl3r5ugB5/RZBbrbyHEG0JcO5rMxgOdBjBS9FEBEgl1aleqbkf1N0wLp2MOObwOM9Xzt9uMrl/Nd
XqZDJDtZ3HajR54rSCg+G1KQZwU101iWfhKVLn9mPs3uGJpPAJ1YucsUOcxpQG+SU5m+aOSuNTyF
GFU97yCxW+5Q7sW3g50rZzQaVK5+dUAYbcpueG7zMNz6bv44w+kVkILhNq1w3OlO0rKQNlJxovVL
V7puNOX6p9QWPdhRufi3ibhGfSSPoaryk/uQpm9QJm6K+zmfUY02A9J/kD7WtQKRWEzVoTDJL56x
EPsAel1dCsJti5tSXCjyndP6mRYZNpwR8QchROisjXUQhVVT4H/ULxxzSrhaTCwqTfmrbdXdVBGc
KBMn2zqkr3dySCD2RoZ0Q3jzrJrietIT1MkgLx5ngbHoZQE8YXtyIzOebAmc9zy0XXdtP91bVYwx
SeATGdRo0YnOTXcKRz0wyQzSbT3lMbBQgOIM1W2v9byrZ/d69LzsEBQAyKdBOkKiq/oQc5vFA87z
cVPkFFnRrXc6TcINrjN1ZPomQe2/0HFt0PvU4I0hBWHbJ9S5aUVdQVoOlUoIFbUHliTFHnu03GRT
iEQygySlpPdGZqzkVAf4ACrQ0a5r4AA6HF8q3uUnf3Lch/3kfUrqh3lo0EoGnWZHPXufg8AVk5O3
jE/A0goNkQ9UB0A6MY9fpUOOjckEPyHuDE/GUNl4gDfZvtX4QZXO2DHzvHkXqKqLy2rke8ty2Lv5
XrkhhIEC1XlxkFdvQzMJ9Cop0gHuqiMgIPsp6EDm6QHmcltcwFTV8Nj13XTPaneIp47fAtYAVbqw
RMmtEBCDy5A0i9rbwe6gjEdu4L4HQfpYwfIRorvqB9O9uq+bUf4oZZXvg6T246xoqgfULDQsZ5ry
udH+iPzXJZFuANyg3eRt28rOm9IN5d62zD9AxByytNSMW+CMpu3IrdiGtj8Ojnquih65Nah/JLN9
KAc+R8MIOQaLM8eBOfoN5J5nPqHHZXTvPFQt1OSU12KR9KSPsrKctrXKweyvW/3kZUBftYpgk4Qb
YlxC/g9tM9Q9fDWTvW3aLgpbZX4AnAoGnJHYt3CaR7BVORr4zAH8pR32nhvA4z6xu8Eae03z9APi
32Y7nKYXUhrFbY4O+ouPIt2hxf0LunKy3Zp8AhSqBOwDxPZr4YdyE8DQA2QbGgHD2z0S0+bPjmEg
9Y3Os51NvklaHL69grQ48kKkShI4jKDR1EcSlkERb7Ex1nKGTJ9b/Mqn/EfoQSBODS77rnvz0Pdw
723BsNsi2l6q0UVPiaIYkZToLpV5gwcOfnIwNnideYvicwZtMYfJatcTTm9c4zB0pbpskzVpncZG
JmlzVfKA+JGTn4AqrUw0RG8VmrBpy13cNX33GTom3oPx7HxTthO9zx0z3IZZg00WN9gaKouUYdE5
Q+Nnx8kDM2MzTmT6LjWTb05oq6u8Bv68ggTRndP3GbBy2yHfS+K8Mph1QtOxHm8mXnpxPYXlnnu4
ttiCmBiMmuJepLS9qSeV7Egww9yADhDOw26yy6ci3EseNHuRGaApHRpsHQj1bgDn7e8E8Ii4t5U+
uqO2RBfHD6HESFJvM4YGmQ6HiB3vTxub4eLUY83Yvu0a+mgGx0NnWIEl17cpOuIzza9JVXv3akjU
rgeI9pggQRxKJ3FiXJNPezEZNroaiitGUlwtwxnXGGWr69y2xSspiwSxL+sd3CDDHUj1Pdwh+bxp
gya7qiqv3Qf21HOdS733RYbCGnz4oEXJfR1TsGk22KBGCEI67RPPgLOMmoHXLxOrJeowcr7hbsnv
ZhyNtlA7KeIuV9kRUiviiQ/WO5Ky6XC9TZtX7D+gWxs6IRv0WfY+0dK9b3yAFhLRGcBjqDzqumYA
fBkVRoOq6FXnyeEQBh1gLwXT3e1cl/UjxN6aTU15+OTiYHcjA0gUuGMYGBzsguKOEurh/+fDUY+4
HtsgdT9zbZvHnKBgFfJTsWUCRDNAWG4lmD1ITJLIXTjk/EciE7tHIq8AlUKxym95hlMY1DetJ0sg
RHO/DeJKD8nGb0R+gZW5Vu9d9D1SX1ZUJLS9JsBB5shP+E8tP75WTF40P5QcS0c5Xns9y6eOQQik
Ql3taw2nYNH1GOdpzubTs1lz33pzTNIdA8P43Z+Lr/VVlrJuTUOdwdcQybYBObIwu/VR/vvSwCzV
29wSRLF5IHAB9m8seYKSJjcXxnylN7BUbJtn5YuJFMkRmn03czK8codc6A2stHCXcm2y65isJ58f
dSa/m/RE4qMPqhvhGsTpVQPYtF/xC9S9lXW59ErmAIBbqFT211Of4i6JXp+KGcAa58d/pUXjL7oc
QVAF1uAGfMxxurBaQhu723jMAdr1+fwb1n7/aXr+6qPYRjdWZVQc0XWF+hgQI2zybktv/n3++Sue
N46/CNyRhAXpNRpzELuqtmbfF3G2qb6HP4DWjbxgE9qvER6WMm4JdOgB9KzRAWRVLJNgHxDgMHm/
Of8ha1OxiOO5H04o5rS/1qbeGgvM0oS3qMiXF8TI1l6w6GDClEhzddJt6LsaraUWRXIOSL3VQCHi
ksji89+xMuH/I9bGC6QIA2JFD/SWwZVyznDgnC8sp5X2+lKsrcKFOAcuE2255HlIc1TLPpv86UT6
vNipXnvF6e9/rdgMDKDRiLC7rt3NgKOjDB+IfHWqb4F/ydd1bYxOU/TXK9gJseQ0rjjikrJVuJ7U
/WfVfm0n8xYxzaYJkLUAJr5Cy9cEyLVtQ3HfBqN7e36GV+T0HW8R07WT4OrKu+QAHYY+34yFm15N
nt/0ES6h6Imjws2gf8xBMDc97tlAl8OdzwjzZHEEm3FNZEA+owEJBCaZtzwc6w9cV6AeyRhKPUPo
RJkyyYUctzbYiwQBhLYDij3MyRSKHLDOQAdujtvCu/D4lbDy6P+fy47SVlgKWxSgeiB2GhjUY5zQ
3cLqNjlyG3x1zSzyQ+GkONerJjjWAML66C2dTmlBeSls1z5jkR0AifHyzsLEvEteuXliuYqU8yyL
x/NrZmU3XgqmwTOTpyNMFXH3Ay436YqrfLAX9KxWJngpZBa4toHP1EiPA4WenglBZJhQTbw08Gs/
fZEPwC6toaoYzscurO7RNXzipLgQSWuPXuSBXCWDaU/8K3RonsMOt7P20nyuPfo0WH+nGKikB2g0
0SNzXSBSccBW3iWDh5W1slQrm0CVYtal9KiAW2/zH0recfYxeu/n18ra4xcB64xemfoO1gqrfiof
9Qz30woVGf/SVru2YBYhW4CEDXacS491iQavlWh9/fJg433+56/sH0vpMU+kDGq7cNEVLigsYdn9
nCv9rZnCa5Og/w/pkksyhGtzvIjZFOat1oej5LFO3isTooZzScpyZQqWMmPAbxBbiYAeHTcZdkWG
DoOoqL53tQm2lUxQODk/WCtT4Z6O2H8v01mg8+xkUITuhuAEDPdO9dHHpPmaO7bjLqJXmgBGELSj
RwNpjpG8+On7BBncr/36RfyOo9UChVYYIslyn47lhpN72hWXAFunBf8PgNBS1QscSsYtSywsH/K7
VN6rE7tazcW2ToKd3/tbHzAT+NXdUkBJ6dijTfEOpmj8tY87rbq/pmYspJb9Kcp5NkUSAJoZI5iq
S4t3bYktotyv3B70CGw4Sv3u6R1lKPigzpte2BRWovC/68Jfv36w/gRaekKPLh+2Mzz7av+nhuBy
P/62dticH6K1lyz25NZ1UachMEcH0TVS6bcJ3i4Eqq15jqYoTS4c6PxTPP9rHSziXHn1qHtfsUNL
ChAZfQ2j1TSZblwlygcgV+hjVuXwL1GAXF3VDfhVIZX2Bih84+60Nf69w4yKpoy4V27fuOCs1uIa
sKFigy7AdBPU4fRcpxXEIFEU/DRtyUGaFKa6q9MTfiNpw/bWa6nZUU7yTatb3ceomaHrO7UFvwqS
fNymwwAVsJwGgIvUwBTosU1RWpLeoa/h5LFzS10cRAl3JfxOkly4iq/MwFJMy6HQTuOAYBxzNu/D
2dvNVuxVDZRcCa+T0Psa+nMpqVWoHm3j2W2vm/aOhB7AOoCU6M/zq2gljS/1sniNxiJgWO0198H+
Qk9b9e32/KNX0utSMQuuH4qEed6BKfZ0IvAa0OT0dGFdrj389Pe/QiytmxLwPQkhQPKaj9PGzyuU
sH9/7Zcvsg/r/B7sYoBV3Qqd1KbYsxNFhHx+7emL5DPbWbSjLefjjKIET9oY3kK9uXS++E/k8R8B
6ywOGFZB7VnymR8kuCRlLEO0JUmZtnHFgKMIiuH0WfX0Nk7WmSO3SsYP6QUSZxFw7Js0a26BWeCb
tnBzdLLTZqsCckkebm3WFjmr86pedblxjnM6/ywLkFzBMd6TBO5BXxvbRbYyUPQtXV/QYyktpC2e
IQYewWj+wtP/GSxwaBb/f9GZofUVGXF26wtnb5zstyy9L/1yPHtxGIHqXze1OYT+ApZHdf04ep+l
vCTRufbDFwcRntaDTzSGRQBFGrE+uHfrSVzYq/+5meKXLw4i6UCZZj2OUQEvP+gA//Iwqz4sgdiX
yLdfmFe8YxHujBJwszpcVkoA4AMgDogB9ZFdukf/M5Pj8YuAV1WLJgnAE0czDwC2QUetb6IKIEEf
XT/dfuVugbcsAh/u3qPhJxEfj//SMIui8EOY+x7IqEsWLv+G2eMVi+DX3C96hX3w2KCvrmEx+ROA
tfSGMAN5CNun9ZMIiNrMMMcOtqKosicTAsx1fpL+WZrGyxfRPVQjgBAQgT36xu5atEWNQXJznzs/
3BbOc+JdOJuureZFkIuJUeiFwu3XonuPFlQ0ZM/nv+Cf+QlFyUWAJzWhcFxU7hHyRHpLVPgeAKfG
CGMXhmjtBYsoT3ULUmvTOMece9deYp4zkR59Wn07//tX1vFSliqsalMzUJ+PpM5udAanujmQT+jQ
nIxLnE/VDl85k2CgFjGPMlkhsgwBw/N63DbYzraZIEeog1zQsVkbqEXA2zHXdRGQ+ehl2tlMKcel
I21ArxaquTAXK8uIL4I+yxtwDxKIQoc6OAah9+IPU3Nhp1j7+YtQFy5FjRKepUfOoZ0Dkl04+Let
cLbn5/m/auf/bPIY/0WcOw1QADmQV0eI+xcxkLUMAJnOA0aVJTPc2wjKmHQYpycLttAp0MeNGDX5
NhNV7dw5TNAqBopx9nMH1Fo/szEbGjAU/LnfnyhqL4w37m0zZP6h6YPwT9jVxRUUEtxbUqX2tuoJ
DLS8igz3Q16Gv8LEYd9dKKy/g5PtTRBw4OK74UzvoWEhfqfQlL+0T64t8UWSSXhVJsBmKWCawVIm
lNyX0DuKiNvdVCy4k231leYXhniRZRqIIbv+2A8wP80fWDbcKiuAA1Mf56dwJVkuVbJ0l0KMb0j7
oyRju2mgmRE1tf/Q1Q10EeQvSLcUm0LoCylzZdT+xxAacsXaSXt91Ln3aKGU3U5NezX2JW7XBVgv
esp2579rZeUv7aEhayFoNThQpi91Crx6zuPemzwoEYkLuWclbpfqWa7TycoZMXIhyP93HhRyn8Jg
5k/nf//a0xeJB1gYUs9wZT72Y/YDglEHZrBNn3/22tgsMk6QIgYFIBpHWHIeANPake4P1KIujPxp
k/pHTljSoXmhEwNzhe5oOxzBZgDSYLOgfPWBaHwIxACNV/2nS/2X8x+ztqQWKUi1rSCzSzuU6SqQ
/4uHpJLffd0figFs7KQRFwZtbUIWAZ8PWEJJm4Co40hAm+eHuWw+z3/C2qMXIe6aCYgbL+iPYh6v
8pFDWAS58cLvXpnsJQPaVn6l3dyDdGjRvaP8cdtAZBlW05fO9GvPXxwlBtN5zNByOBKIn6O7rSD4
IlLiAinb07fzA7Qyx+Hp73/dssEYYICiptWxMmXxBnIViynMqa8Kw/X1BGTNdRDS7msJd0mO1i2E
CfTsQB/NsH5T5L2FNBMFagqmqheuKmtjdvr7399D9eSAMsMOYQvT2keBwgFAhBfib+3hi+huSgWZ
Jt1A+RRC/vuscdBezXMOlx2WP56fj5UQX3osG5FDLaZkxRGiTwV83GwTPmnORNRiK96O7gld3Etg
x+iUQU8bRSNx4c1rH7eIdr8Mi4RByOLQj/S9teX3pO+xSaUXcvra4xdBbrSkyCYGgudBpSEVntq9
IxyALUVuL8z9SrCHi2AnAYhuBr4Xh9pxBzArQrNXRl2CcIX/Tr5L/vTUdGM2ehDyhOVhDOpq4gQR
gRId1FrPT/3aCxbhXuYhm3qA9Y5KTyA4EBfaZjVT/CNww2RPEy7351+0Mk7BIuatD2Cwp93yGLZ+
tyc0CW6g4FRuvvb00+f9FYHAWvuQkwuao82hBkcZA83KNd2FquDab1/Ed29okoougfr3kN6BEvvN
Z5d6mmvjf3rlXz9cyLAZct1XR6f2vgFd6N2kgHPGnvbfFarZD+eHZyUOljavoCi6HRO5PknVwG9Y
JT/TrHhrU35hgFZOnUuPV6VZG6Q5J0c1SPOT21bswayWvzvjAyoBguZdWINviprHkF3YQ9ZqEkuQ
YDfXPoSnYYQ3FBYlxQSqOUM6fQBPcE24t6NaBVfTTKA4zH8PXv1yfiTXlsIi3EdNwwD1kQ7Ii+6+
kcW3PmwuhOLKIP4PcNBWHWkcmC/B67yIK4lGNOR9bmdlX8qZ/YCz302V9xeQUytb8BJKCEWz1MDj
GsB1GCLkKtjjYrwX0t+W9sntQeE7P1wrC28JK3SoAiGg0XiN6KGb572nVf5YgaVwIfuufcYi7nXW
SicYSX/MUN60NdyXodTm6Qp4nW9u8sUy4RJSCIYz0M0CX4FS9yNlMDg3ef0UyPDP+VFa+4pFEsit
l+Z5pjBKrIFga80fiABnyQ1vBm12ACSlX5yORf1gRFU+H3zMukU9Z59X1ocIqnR3ACGnX4EUumIJ
Kax7aALOvg/bN7+HOKJ2PnrPBRCz/OqUL/b00CSFSzwMlp920MxF/1uzagd9PRblYIRMil8IkbW1
uwh1SHZykGVxQ1DuYxe+CvdHVX47P+H/YQH+calaIgpBAyhLEjT6yFNV3Ja2KkwUWh3ubGbGPxoK
XpuB1sNTXbTeWzKH9jWAYOt28nVxHCvGr0Y30LvMEf4WGiFQgstASUsZKSC0Unkf53/lSkJaAhOT
eq5TN0lQthQj2j7h3ZiSb6CU3oAjAIHP8Daz5BI6Y2Wwl7ayfmgn1viMHk9kb0hvgrwb7sF43Jz/
lLXHL/LEwCE9TaGxcKjG/rmsshdI1wVRb6ff559/es6/5vP03r+3cT670JxtkkNPPxl7oidDp/Se
Tl8LqiU6kbeWOzl0AQ5VcxeU30r3kZkfX/vli5QAkQ7syaA2HkzQlRtn1ndzjdte6YpHko2Xymtr
40P///gUlVvTmuYYf9h1gJ+zyYZfHTi9JL8wAWsTvMgKY+uiTjCH5CC0uAsIqMllUV0r0mfx+XFy
T8n4X1O8SAdhDWw0CC3JwUl6NJ+hiHxDJRQYKEN/LaokaJ8p1LV/j5UB0w9rbGu5gohfRrrH+YQx
kiBA7aEr0X7tcrPEH8qCNh6UVchhLEGLeqTJbTd9XvjY00f942OX+MMOpMGEjiM5NBodcGwZY4QN
6laI+pAZ9PrAK721U+1EpQBRlc7QfLvw5tO6+9ebF/eEySdzpiQiqSpOIs31IMhjD9wWFHcNbx9U
k/iHzA/Za1NzA/kAtwivw9kBYpeL14rR8NnvAr0//2tWli1dpI20EQU425jz0IfHcgmyVOm81Bz1
56y/+torFplj8izP0gCzmECpHjgXiB09t+p7DZT5+ResHC6WyEY0aAMBrVU4OAv3jtkPn4BUnuqt
YyR09v987SWn2fwr/6m2cKTfddkxLOZX0F/ZjciLYk/a6a6c9TXYJfOFz1kJ9KXlai6Ek4OolR5x
kJFXntaxCYdql3v0EsBkJdCXYMc6KELdcIm4KoL+IBOIytSs/OKNni7SCIrlroEsKmzF+199+JmA
oUvdhwaExi/NxBLm2FYedLCTMDlkxficpaBl2Zq2GyOnX470jsC56935N63MxBLnWLA5HzxTQDIf
sv6bxs1aaDJBqgPUcrY9/4qVE8gS6cjgaQT5IFA/iyKHAISqvlWFvoUVz7Wrs6cafpZDYy+8ayVO
lu6mEnZMQaMwcKUH7R7QUyfzO6g/0wI6C/T7+e9ZySdL9ONcB0OAWxA229LENRB8RWzdLm6MuZA+
1+bktKb/ikOvEp5ARuHgvB/+j7MzW5JTZ7bwExEhIUDitqi5ep7bN4R7u40ECIRATE9/Vu+r/XNc
XRG+dTiKBk2pzJXrY6iRoG8a5sD9hV8/szKWyNK8yEGLnvHnV84/hK7fqDy4kEE49/UXAQLzbZWD
EhAftMy6vRY5mlUjmJWVj21sYfASXfJCPfeFFoHCyE0dTRW2Q7+eyqcx9OCDBFjFazpjJn8/yufe
ZbHEZWWLuOKNOhbxowofdV0fmPup/A9bswunxpmM7VIjmBGYZbAcna2TdC8hkUkD1x7gQjHg8N0S
kT+t0Ga892KgBL5/qTPfbSkXzGU1gb9iPYDcjl19naFxCLeRv/zxry/5n2kbxx4zE5RPkEz/mjua
UPfBaX7hx88suqVg0JSsR8O4VUcDaXxeQGVM4IQNx3PjXXjCmW2KfH2z//z5KaN2cAPCBD/GrQJi
+WfCwp9ukB8zuigpx7cqYnP3dwOxWOK8h+EHZKrpgU6PDUg2c3mQlxxNzw0y+98XQRNvPqP3JD3w
8TEm0ypufin68f3ffWZVLAWEmTOqgM+GhyvS76yHG0/5YUMgIdEGwbm/+f4h515gsbqroKrhzPYV
HbRvpYYxfNFelSN//P7Xz+x/ZLGw47IhsCbDPgFfjR3J4ctC4wvXsD//4WKpAewIqWu4d6XwGa+u
hRqyBF5M930Ja9Hv//Y/z1E0///v0BYU/Jgi4OKQ2qsW5t7wS1gj5bSKyZgE2ltbWB99/6Q/D7RY
IizLmvYhK1JEIKRLvNzBNhzDDAZsYGqYKl0Sff55MMRSHzjNkYJ+u00PhlQ3k5YnaIYubOB/3jHg
QPq/30oN3axS+AocIDXxk9zPn/IWagqPZQf4X1x4yLkRX6zjPGXCNBR/f6pg7QFUMjojVkr9XV1K
LFWBKghKIkF1OgzMf9AwpAxJuft+gM/95YuzmhcjGBCw+cDHiH40IZiPfAJg19bmUrrg3NgulnHQ
DICuICd5bDPrb4nLg2tUcO2FWOPc8C6WMXWa4T5i00PgvB1cNVcuuKvLAb5R9MLYnnnCUvDXlfBQ
mwOSAksN91b7M4ZxS4GGkEswuTOLeUmkzJUK4RKDuLiz+Y1k9h/wlm+pZtfMq1C0G14L2Mx9P9jn
XmVxNIMvEEdTEIqDGaOj7027QUN3P8b3YUu23z/izHxaqv4CMn8F+ggr9ewD3DyvZvjICIzL9z9/
ZjItKZQmbgSMHnt9FIPfb7ooVZsmRKb4+18/930Wy3jMoxoNIK48ViRD/aFGgXybRdGvSYz0Kg/9
v7s3CrE4mrWeypj1JjuGzaGBlbl9zXt4qIY/vn+Nf6tM/z/vIpbSvzm3IgqFzY5vb7cHb3N7rR6C
XbA7gWiW4A6ZYB4n9eqUJr/CFfJ2qyBpdzKJEsCsVgCQrNp1u4ZW+wjHwAPfNVdwVwUuJ3kEOm3l
Vr++/yvPFP2EWGwMRgBh0ZsUsZws4PAw1TBk1lkDvkfM+2NKSLgxcsrpinph3sOvqgHMFBfV6C8X
9mLrqOdeRq3CVyrzK1F9RPRuhGsVn9oLq+3M2bmU78HbtRkc9A9HEG32g0H+1XfF3URhouXS66Lr
xr980CIcAPEdKG7fy4+Z4wRYFmanA00rFP6YEmj+Er7aIarlr98P3Jk1uJTveVlrXGH77IhunQei
vc1YDPff//SZvXCp20sjhBt5zhVMUbxuiz71Msk0eIQ6c9uO1nzDxJjkCMT/brdagjDRICdjZTEF
Xcw3uXqnEo0bsPz5/m3OpJkFX+wnrosHX874+VmIDZgOSen4J4UTcNJUwbTSOd/yNiSrhkQwFJJw
chL65xiwX5Vl2Uqn9u37P+TciC32mwo9n0b2gTo20DW1Kj32gFh+/9PnJvkifhipmpTscD8ewn6V
dfA5G/xV2GXwswzXXv5XpBgq+GKvmNHs14BwrKBqIkc3DvdEtZ9RP++/f4t/sx5/2DGX1BMDUZlP
rcDEA1GFlj9y0DEFHAHhQI31VPzQ3ZPvdatqNPBpdxsvcKfoYhX0zJm5lAFGqhVOokkB9C14Ubbv
4O4ciuySk/+ZwV+yUDjEqoD5UnW01fQJivfag3b4+8925rxcav8mUgoYeOXFEblDAfMz6M3S0vNv
ZSvZAYaF7MIkO/cKX8//z50cDAKCNEibHWs33AFMDmMjmB5+/w6U/dmih+Jo/N+f5+g5LdpwZkcc
NPE7PGWnByCW1QOsAaM5AUJP/8NplNmV3wTonBWlFcgOQAmR5AExbutBLgYvZNs1z3VXwb1D0nxe
s1HO92XGwnklWR5etZlfHDJXmCsxCooqU6BCsEQz3j4qGFF7K825/geY324zlryEA1oW+fux7tMd
bJLnD90ZfathnZ6vWgqrNrhcyTbp4hkcySaVwzoevLFNep+9dHAiBFTWz54HlvVwz+2bLRpfybZp
Iz+pKtkBklb3CRcASUYlA/NuzO12tr74xRtHNjiaK7iieXCqZTxVV2CXzqeYT8O2K4cMdruT/eKz
Df7BD8L+aTZa74oqy+EdXYEhm4rwqASr/rHS6KvMzuRHn9XR0bHB3je5K3+mQZSd0KUzwsASYIkd
F9AMCmXoZo57yMFzdOxWRg804U3dbIAdi9CIGLfprV9UaZ7A0jRjK/gaumsrGnMXRRyTr+mG+DOA
c8KNkN7vuoE7KDzbAb8KBEKXzgU3RJZhMpu+h1P8DH2GiHj0moqc/eMEHWEd6ZfjnYAfzCcK2OLo
yng6WNbAiVKO8ReDUtodOLvyEAShvClMNqwnUsPstgiBkU2GadL3KRdF4qMz6EEBaXBfsMr8CMK6
gnVsxt/GwXXlmpMcDuxNBePBtC0+YpiidqgyBwiUVQG2x5oWkAwVXUg2JDKAQzBsgOhoM/rej6o+
gZ14tQbPoWoTY2WLf5wMDnnSozN6Smf37CGL9VxXmBYW1joHTNPWrRStWbPSUDCjh7eZ7rsqB24g
kPKXKiJyIOipRmiY1kPidWjkWKMZWvbJjEn9pkCiSLKpAInMq2h0S8t0POBIbo+wGylvQji/wrHa
VZgxXIIdmGmF1iLW1RWAgsgG4krc1e5n2/b1DorNuFnRqKU48aY2v62zQT3Ba7oA2WBoipWQ+KaQ
g4AvkoiBAyLolwHyxna4TmMZwjK8Awho47wUXMZ0lMO0GXFjQppFBHBRaAu+R2rYPc1FOX6YcYab
X9bZTzsQeLBWFp9tFddhtud5DQJpCHNzpO7hNg9nnD4F2gZIiczVw0nOYf6kY8GvsqK0d3kURy2y
spVVWyQpzM/OAFqDvFTnfocW2vMVTi6yRc0pOAZwB96g4pE++mTODkWaVT9UNvQwmqTvsG6sbrte
9/vCK8P7qfaCO5ul8tZOHtmD8842aJJgB9OW9RZe7fm66nI0MBcs3Pc1MBiBaf1bpSUBm0XBglF3
clfSfoL7chXdjH246wevJNtUV+h3Ib39JYpqgDV7mD6ih3E6tZBBbnwxz1BvhuIdMUr9Ze2qrrXf
TEDEijoJnFzHXb8W0KfHLqiPtO68fhW4uNulrAdTMeKVTCRccuM164f4Gvhls+kJuvkMnMTLFPlZ
ofiwFVoP63TqAp6Y1AcA2HbG25AcxqtCwcVXKfdZUxHu4aP5u4kjtsmmVg978IibDUxB2aEZg2E/
cJTzVrSvxL2Ekd2Npl7wu0lHlCZnOR4a6zcumVreXQ0AM3zGkFy+iIl9cTRzfVJoegN5oMk3iMoa
eKJOxRG+kzDuJAO9rgxDqDmBz2JoDPJThw762yotzNbDpXAfRgAFsGAiTwHwpHt0kgND0JlOv3lp
jWRS6uAiPJTzhmQy4Ns0jWHsRr5YnTDGXqGdD0lM5gcnpVtvA9phhvZ8y3W+HQeLRAv4rt47VSV5
jsexuJbKl7tR9Okr3Hyraykd7EGyurkx0ySOc4MY36WNtxZuyrZdRsxGa1ncGA+I2Kbl8N0gk3oz
Am2WsBhw2xTE26sZgN9mhX7qKOmEVWsYEoEvYEx5lXWtunaMYO8hKWX3vR9P+6iQUPZGEk1jhs8H
rytgpEUhjpgyVv/EM3mDUCUurivsqD9i6RX3YZBxTJtpnDaWNvlTULaw64cLa5u4vPGOomrcY53T
5iC5zbY6JcU2BPQnqYM2fsn6QD802DbuPWBUUG1u4y2PRu968nV2Ui2Qq6OUObxSOe9eYXfwhfRV
8J6mAW//mdD+e6RhLl57nUFB5vLsdRhKCA1CEmzGbMyvW6jNTrTg9X4goCqMZO6f4xImElkno2Pl
1c1nyoy68cFofkd6szh6/eDjGM0orD9CegAvmYH2S/tNoCe1b2MxO/SWju5aDsAgCJAIfrAm77ot
UMcwwQoNSa876Fp/ILgzOzHkHgzGs5R/5orbvQK0ONElzW/GooLlrIHdyD0du/jG1mh2p6bOXoiQ
1APdshMP42jGE7Sj4Q8X9PPLoAtsoaAOJVpG8YsPreS8VkQOw1o1HFdBdKm+8W4GBjOUMMaA5+0G
/tLtpoCOHnbZXnhwHpO7VHoZeMFjQLYx6v3rQfi/8l41idVf6X2BLqdobr1/UoujbuAwCIYqTxVw
+nd6C9ilWUdVh+yzB3vdVhps+aZGV+9c+o+zVzNwtcbuWNQZqKmmkq8BdCBHTXR3kKCnrqc2aLYh
98FGYIwmwtfNFkz1eWMQytzOI76lGJxNYANSX6MDYHQwOkcfEeDbZg3HLmjEOwlCg7TNBoff7K1Q
IEJ40MCjfIZjLnw+YpnSK8DR2s2A5kMQO9EXuUodbU9Q/OKMRSQx3dLWw+7IoiH5Ckke0EvarVMX
U3wYG4NL0kb1XSCAJ6zg/rMpZJH/rmFJcALuxJ78jOGjWHiQgPLKYENDKbDdQqubbs5jUEAiGKn/
o1U770Ruxl3Ummg/ySa6DQiM0aWH/k8AJ0BtmIISG0zW7+uIwiUY3FL6y2VFe6tJidXpD0GMjuOp
wnGu3FsTwj5ryMKi3LTIo5CEEig/JYn4FiFH/sB7CWDvONo62OLi167hnltvfAIa65zi7NEjC2vg
PeR4MkC+BzDxN92wBm7evPUBXM1XKbYvuOqGNbtrJ8SZYWixxc5Dh2NTNfX8K3VNdqMljJB5B1cW
eGDlOFsBGR43gNaqm1jJwmxESvUOQZbVX6pOeP533jTEoGWCYgvwc4NuzXUnmzApW7i1lKbKvrgH
0tfAVwC6tE3hkpRtjUFcBawDqJqw6Qd6PC04DNLHXt1kTRSjJkvSX8is1WsOYNkauCN3j7wt2Yuv
lEs9EwMcAJv8W1Bo1TUDRWIz87x/9buOYvzoPIEZFBXkRmHaABeEff+tApX+kRIbHyu/tE8ZoO3g
PYGoukM7LcjELmju8Efzk0MxqQImS/EX4ntzvTFVr96+Kg9kHYWeRn+t6UAZAQJHlLP5DBypgAqh
hn7CVzy6mdK+/np/511RliNIt3kAfjXwMiFOUgmKAwxkgL+aUFdteo9tWFCRXUyANubxBLNsbIjr
ThfyiGgYt/A4A/zAL1R9G0XjWCc5BaNj1QbDqPFzM/s08IK+KqF5j1kWrOuM0lsIcUHGQSUjxIR3
wXMmB784EdpDlzOXLlgT5utbNO96u9riMiED6luwE3i+gVF48NxZiryGO0oIHPdN58VvaAQ2xco0
+XyfjYa/lU00JvDAYjvbl1Vi6ko98KarTySW43uIWxNoyVoDPRCo8R1WjLDGVuM0/0JsBOgLwX3g
R1AM1fvo5Xm0YjiHb70S4j3S0elBgxS1kyH1H4DDIUepw7xZFxH8qYBER/QMXBlq6qIAhi9t8hvW
CwyTHfcslDvO2vrGo56AK3fR7jwXoBqLNcce8g4waBRfuoem9eprXvbzKyZDsMmwTrbMU91+BiXv
iItWtEZUXSVQ4rdbSF3GTYs72xXgunCCHif+MvQOXvKiIHeo6ADrHA9gpjuFPElV1Alum/7R4yq7
qX1YJGkSg1WGC0US176BIWQ5wZ8cRsq4MEXBPsNW/2yHEj0setYPRRbEa38MplMag0SA7Vdumwp5
2xnFixd0PPsnTPb0VEQufrO2yI4xLDjXiC+aYxzk9p6V/bCrAe845nENchKOtaRsmvkg2zl759Jr
H5sKqk+QbZjeg9cG1pqh4y4OLf3gIAzDaDz2O56ItrZPvaqGE/PhyIZ4KIpXTEbgNAWApiZkwGW0
jFiT9CAxiBX6BxHfjrKIiqQwrt9JZfVtlZf0yjNQ+iLdp+mtGL4iRqyfl3CUAZpih/afrmLZhwNr
Qa7gdFa/GKGyI/FymHwzOXK3waSQVyOx9a0a82rPpJci9qTIJW3SXsFpnPx7w6V9I3e6xSxQcT9O
azJmXVI1qsL/Ze4jz0z9Ao6JQcwmHMK5iir71aRSSW8DV9zhly7J+BDoqsx3Lddzg9CmZi+YfzMs
0MM6X7HYjmmCWjYQfrjppknjdcDy9IC+i0raA7BxDrvvYIDBwn/0HRpaV4BM1Giw4tOhqbIBG4CO
vat2MrDEFbWfxBD7vmpT+SufNxaBSUC+WgGaMgIJIa9/9l+8DljqGtj7gHHp8ygEqrGz7aqL3HxX
BjO9K0nMEveVhnR+BVDfpPrbMVd2RD92VW9wqs4/AbfLr3mXB3uiBJy6KBU/W+yeKIo4d1MOfWcS
lw71NpYWTjpfeB9/I7SHO6ymDDg5P8spwj4CbVThuPfBQHyvt4BPyAPyFjiXfTWjWsqB2ACNKB7n
H1EpxmnVU9ujFAA/uaRHxoWsSNTbZuVHNfh8iifDDBxInzXhyoH8dByYJLu+zvXeFMH0E7UbscKF
Tfuric1lEvAcbvp9qfeuaqd/0G4Oy0k0uPNTZmkJt/ciW4+zaLbW0XjHsAlsJW8BOAKJ4YB9Em73
aBvzAZDHxILPMkS0/uyiPcnmCEdkDtAQwtY6kRH11xwJhcRJXtxVkYM7PBymPT9hbcp+SszSBHFt
/UVNgkNtwJtD6aGqtcpJIa+ASe/3AAeV+5L47oFNDaxghiJ9auYSgKwhiKoNqaM3Mcp6x3Wbb9nA
6ZrHPtv5MQNeiHi6PUhpYZbdFUUAJhQwZWCVK0AiMnvnV7XaEVWqlzzUwclAjLevs8y9xIEDgItj
l64npKC6vuObfhimoyEjLACCMFBrXBDVVWbQcItLd7PWOTwRB9aZ3zH3FZy7ZKq2hYOEBvI+3DPG
LC2QI+izEcHtxK6DVpH70fTsRjnsioksp+Y9bMb+3h/Bi0GYCwKmVX15bUrXr7Xy443DxR06cPjK
qq7KDuhcLdZK9EECa75g6+K4/nAAhMCKR+X8qUlDdqcAZn4GbqhCUiDEHtrWGWiiYHJXgZs/g7SC
xT8x2l5p4WV7hFf+NnZescfqHtdmbPuTKph7lYWKYA7FoLqrc8bXKDMDAYiunpPqRnmTt8DYoKLK
H4EeAMctmsUrfLSam6jIsiN1Vt1HlNc/vGygr3PIo/2oezy+b2CcZQMvXCH7Nm9d9RUBSyBsmAv7
BrfmKXvhVoNw5OX6WRYwfrFDYD5m7o8H3o/FfgZnatPkQXhyM6cPYYlMezkIe6gagCxIDvpADzDe
FQvD4MZWkVyzzslbmjXzydcjNq24KWFkPyJuqMus/IElnd5MyH+vgf2Bo1ETWVzIY16cNJs51k/Z
btNMmk2Bbug9x7Vn2xtEjejR/IxMma6ApPFvsmpku6DgoIXDdO09xm1669m6/V2EOHcb6zXbAphE
XNuFO4L6Xt4y9G+vG6fchxdLd19aLk4kEtNekhTB2DwFyJ6EMTBdWC/kIa6cuGUl8uSWTrwFvNLK
bZmB3AkRld5PfIoeGhCDEj3owKygWKnkSo9zTRKZu/SxxuXqt5KVfvBQTLjDpVsmKJ2ZFz7CNgBJ
Sj8ZNG53BTJw27Tv2p1u8pSu0JgTHgNlC6jkpElPQVn3YFZq3IIUrKSvo4zmO95Eau+HBT7cKOLH
atRmrTOsddNo3P3K6otgmHURyBkheZ77wFLsjEhzJVwzccdoUd3CsoWeNKFQ9hI2JLjreQeJYdky
NGnvzWjlMSxDXFjphDGeI1sdIjX211PKI8Q8I1Ag2MYJaHiwEdCmERsqEe3YRuhDP5B8NUSMvNeT
SZNQNcO6LDP9q6lBOAEItwieRROJDVCHuAO0XXVXTXN2hzQUKXYlQbEa/X8e9BtRuvpKuQK7ODqY
0uY+UIkkzOl6kDl/TV1trumYezsobzoPgJQsWNFslmvfj+V0ZSNk8lfIg5RoqRBkB6eOL8bQgMO3
8cQEcgyoNViJ88qHHfwPFuXV6zAiLB4B5P6Raume1BBnyMV55trBaA3TM0s3vYjotcl794jTTeKu
z8vDgGTMFccV2YLJ11TAqcqxQmBW+fsurM1hGLJxa30kviG0TbehoLgDjoX9IH2J4McBxpdWWqE9
pIgfUm7kY9SDtrMSfuEeq8mO5IZZ0+y6GMIAl0bAHAcRrd/HgFdPo4d1XXeNBvukymCKHZK70I3y
yev8/NZ4QXwIOYgiY8h6ONaGSHxXRYUhga/bXJhh17RCok0BHDkTD/TBIo37ApIsSYT23av2Zgy5
x4J5B8++4tP3EErj5iv2yNa0V22F+Io7yZ4BBZrukaeG7NZHCmdOixQuNbPa+QIQq9IGDkSC1P8o
RDrvnLNIu07CHMbWpmvcuPKHHDY0VzARzW5Y48VrHN7eSw5Cy51SXrUdMd5yx4QGYSwOAGYQztQI
WQ0uetchwYzNLVXRBgEu/xB16koQtBz4coRzcheA66kTdBOlLxSUVyBCguINOZgJSsgK95BdiQMw
2jKcM28hKL4GC7mPg4QCIfdG0yJ6gi0hFKDdWOYfyDmGPzF82bMgFSB/Qpb81o+d22NeBM85RSMj
6EWSvZBg7E+msdDpV4y8pDN6TAsToYMCkR50GaLet3kvQe0m87UsKm/LTOEfptTXv0FKiU5VEZRq
7QN/cGhnhmIn1jHbAy0dPdUiHB9rwDCOmErea++IfoYtHS/gyRmxexGBioz+uOJXRno9rMwswDn3
Wh+3GxS2SvBxrLqLzeDeA3hP7Qs10N8whQEVh4X8QtX7XNluUZbuZyhmKl7lRyLCWwZ8x6pL4xrQ
LsNXgCNd6tM7V1RdWlEgx0K6sfKQRhqYO44IJ1G488tbW1cjSlG025ZalJs0ij3AqECFzoGHQlAo
zX7COYiOaX2pfvxvofgPBd5oUaee+tCixAebkrwn4tGzDaYyiSTsZ/MQgY7qQGBOvah/zVUDKpab
OpASR3udTb3/1DJJbyCD5DsQney2NnG9nYqZbXgE98++akOUMDrvhE0GhUHc6HAABxMusIS9F2VU
Xml0No9HJWm5n5rMXoOeWPu73EeqaCUgAKs2NW4Yxxbaig63jBbb5cwL/wdugxRzE/HPXZa3Ag99
irqhg/V4ng3FrilDpEEkpAQFCrsrB34qgHt5u58y6b0qUNV281ToPe0A3BUsaDfVrOIvu+bqahyB
dIvatHwFDNg+OUrLxAS49IRFj1pA7hOcMOVw5Soa32awWduEU5pti8gjmw4VtD3c+PP7CE3BexhS
gYvsDXINm1h4JPP5khj7jLogWpT9kepBUllJCLICzIyZAjaXeqlCISMYNqUPCvlkdHVhWcQo9/5p
iiz0QJPXpvCRycsjY60fgLOb8bV0kbhFMg6ZP5ERte6RhwaPLeX1Uwkd2sOFGvTXLPzDo5fWIK4h
SJoIvzxmIduZVssVReENVdCtHl6riu2y3EP1mZxwZ05EoH/RaLyg5jkjPggX4iHQyGBDHY75Mej8
/h7uD+9k9tihqFlw4buee8LX4P6nej+EtB/9AIkrD/1Me9i8IXbDeZhtSJqnl9z0zkgEwq+97j8P
6Uo1Mg8ZZ3Qd+M064q3do0w7P38/QOd+faEQwJoNJ1gE1Ec3o0sUZiTRA/G1+ytXIxEu9mMTWVSJ
HGpEFNXEQvIEF0NFLonF/21I+tPkWqh/LOVxDQxyffTTTn9oVEluQj3qT/AixauGy+RBwtowGdtc
3DqAMU99MQFgmvvTNqetfZiGqty2gs0H7klzwbzxzGJbuow47hNfciTw/Xa+nmL+u+AeqKjFJyCG
W3zf57HF3jagyWD3/RCem4WLrWSG9Qbl2OpQJQJRz2edn4gKMBRf9Xb9d49YbCAZKBmyCrGBFEhl
fPE1fwey+MHi8oLW+d/2tT+M5NJVZI4CJH0ymR0Ny6JPgWr9lYXxY7TObe8jqQ9dShROCulTnJ4x
4XGiQoAYPQUIbKWDUCUKqQXko+bJPcSy7Q89ZPd/1cIsli4kDADqzGs0dN64dg1ttQrqd1l9/NWn
XXqPIBdWlogiyiPyt3Dxjorxpwtm/7qI43nz/SPOrPElyQzC09Fp2DYckFS4RUHkVDfN3d/99GL7
GDzfCIP2xmODrPXE7upLzi/nNLTBYutwXBYSJMbqCIsZsEPDajgGfY1aeWi7+8ghZ7Jyw9Ss5hEh
V1u2wbHgJb2wsX/trX+ajouNxYUMYVUOWZaD0KYCPDIE4iG4aqNL8/3rh/70gEXQBlmhnyJcMseh
+uLSp+iSS9BTA0JoPPMIjE3mALUGwgR864wZpC2HSuX7FK1yJ44Uw08/Evlwylk+rL4fyXOvvNhF
jJQxzC1ysB57uity+qPBsYkUNY1WA3WXWujOPWWxkYRsiIrew4FQprj9IGktyXiovdvB+X/3HkvP
Es9UgyttisXqNQQR5jTb1wiCtF0AZs4VNBbykgj2zLssjUc6luI5wJQeSYhU6xWsnJIJ97t6ePl+
RM6EiEuzEVxaAHiN0V7iBxlwqmR4daM7wddhXwu5RSLRXPhkZw4Q9vWC/40wsL2jZSwoj+hZh2pt
0k85KlNxCcr2929yZgNagtHURNF8IOvyKIoYuV19FwXpBfubc4Ow2CZQ6yg0ZwMElOn4nPmdf2Nx
L8A5oJC8R7fu+vs3OPeYxYagLDETPLRQXOLjJpifYBm7o9Nzdqnt8NwX8v93CGzHiz4fkE4Zix8h
WhqBIrzw7c8N7mJdo4+/RD4UvxzTzzK9j+sX+nfd0IItFrPJo6xq4yY7RvUvJInXXlzuidgxpEKr
4u8OmKV9CAMzOncjzl5g2MCgp0mkLk37M4Ha0j3Epxwdhq7PIeKYcLBHlhIQJickziGGe8QVObpK
qym9H5CkyMDFE/rCnD0z2P7i2lDBXx90p14ezVw31ykkoEnBsmz7/VQ9M+BLNxDTonUcMN/siH4l
SPhGcz86H5qd9hLO8tzR7C8OfRsGLUeRVR2l/ws623UMySyEcAmEyVuZ6WsUXJ6kduBpvH//Suc+
2Ne//2eD6jubQuAIlX8bKQj89BYX1gsn8blJsFjY8ZRPos/wLh00G6wg73rsgXVP17REVdQjH1Gk
d+NFJ7hzg7NY56bDqSEsU0eUava0nreahGs5ZX+5WhaLnZRd3ugAP4+k5zZsJHZE9vvvxmCx2Ie0
1w1HHfVIxp+dfR0g1fv+h8+MwNIKxIs9U0uKxne/iPUjZGx5mGSpyroNjInj29iTUN4WvnLvvPdm
6OUKyCi+f/SZE3bpDYL7I2k6i8Ojg25g1Zcwbx8nCI284Rop4XbNkEhNvn/UmSm89AhBPT4ywAFh
ZHSKqpthgIGPl9qkzsyqf29V/1kfyqD6BLI3fG2gpYURxY72D7k1F2y9zn2lxXKHkbano8ZgzgqG
WmF/VXd6XpkCqgpb5glx9EIzz7kHLZZ55Y0dUm8wb6DDqSg+lQ2TiEF6XOQrArnu9wNx7lstFrzC
V/c9O8mjH5OVptGN6N5ylCG+//V/Q5o/BPb/dmL8ZyjGGpJrNzLEI1aDOCPUb98LDSrUBrG+/yW+
C/gODQsZNGuiWvdgN0Ik3Wxshb6PYjC3HuHYSOOHSc5DYl1GVyGqf6q1V0aVAMqCpmrNQY42WAWc
2VWgw4dC5G/hDJs+ycekUcFVk6tPHY3riVa7qWfQa8/AHQmkgi9M53/n7Z/ec7HTUBdYVAcx5UIL
uVcH6fq6HYr5xg5xfjP0pkxoNMTr/+PszJrj5NEo/Iuo0oaAW+i9vbTdSezkhnI2NoEQiPXXz+lc
5WPS7irfTNVkamgDkpDe95znpATWiUmLX0BTfUd80Ke0acFqNmPw2OdOsipGflZyAGKmFh909v/5
bP31CuoJpcZhMBhGiOBBkn1XPzkFNNG+4zdHMZXdOZkkueGvujKvl4iT2JUFpz1KgLTs7rui2099
d2PeXRmpS5ZJJknvWtjjIWOCFlY/z81P5d3yTl2Za8voM1bl6ZBDRXRo8x1DK7ybh5VLP8eQSpgg
3b4/G649nMtu+q834XnMyyYf3rbeH+dzB+wSegDZTPbvX/7aPSwWJuXpfLLIizg0zRMEGmEVP1Ef
1RkerOr8VpHx2o8sFiUf4Er0ImZ8nhrvU1Hljyou0JCYkWji8jMcgh8rMpHFugQYcJt7BX6nZqeL
+NuFW2Qk+sam8PLE/zFdl1gTJLv6eVa12EEJ+5PP31OIycOL6ZB8sH5AFgtCCcB4z6bxskdr9jL9
NVY44I8djDK3+PXX3sRiB1IUY8O7MckOsutbyKoD/3M75pD4KsrhsfFGwEmr6tZK/u8n5i1RJ4nK
VJ17+Op1cX2XqmoPb8Ubh9O1HKFPf38A/3t+eEvaSZDPRWBmiv5P1cBj49s+R9eSZjde+rXLXx7k
X9PPZSU05Gxw9ijWwpw7vmZEfexYCWHmf68tsiL1ieuBwcPzb7mMfwwccn8EjX/sySymNte+mGcG
0EwdzCtW0OMkyxuX/vey6v1f3Fk6ysZjaERUAuoiW14UrGjr8+37f/m1cbOYx4xCX9mXPh5M4t8n
VbcRBXJjHR2cnRLmvPd/5No9sP8+/dE4LvQNDqgs9ruChFqbRzL/+Ni1FxNZK4QZ6xFUEOy20fLU
fn82uYY+shs/FhbhBYuZnEM5FOAIh/Z5Bj/w3KDGGTwFWXDju/Bn//7/q523BJtIx0sphA0c9SZe
PU7dVICj5sIrgGPrI6g5zr6FYjCCJLZczaNCh2ia0B00sP6F9GIFo07BdyOb7DHRjOwHCf1WgcRV
FeZBKm+s+Jc+5L/+ykV/0h/jNsvjOEVkhryrMhQrhTXfaKJ/qDg5jTR9QNX+6UMvdZmNNkiNEBNI
Gw91+S3Jqp1RkBqTGx2vK6NxSUYZE+T6yhxZbvEAIU7vA0E+Qoa49ajgHzqme0s6ymw7Xs4UgtWC
8j1NiHMRwYG+BjtiwL/CtrFrpmHLoOR7/3ldmcXLeDQAOVzVaDfej81ujrE9qr/x8kX2HyMgektO
ShvIPqYS11cFKIh5WURzWh2QKvz2/t//728l9Jb/XSAQgZq4rof1sxSjPLgD10/wfJldokWyGyAr
DpXpb0US/vsE7y1xJ6XmThP7KFSDj/icQfhysWo/kak5EZa/QcV/go/oTVA4x96/u2tvZ7F+yLlO
gqmFbkLjjTxLYWBwh/MsC4MyZStFquHG7v7KyF6CTmA4sE1WA09VqWwvFdEw/cEzYIKPDbNlMtms
J4S5Qdu8t9ru/da8pmwWUZX5eShiND4/9LiWWJOeomtbXGC0vn9O9etou00lz2hffPAuFnuBeozh
poWG+dDG8NPYHaBIDy1Cdbta3FjR//RU/rFWLnEmEqUBbggKW0P0mhzb5/jgbQrkMSVRDPvLWq3g
vd6ojUBS8UtxmHdB1Ec0qp/bE/kU/EI19+VyvF41h+rQj1F5rrfTkbzc2vteqYgiFuq/0y0nPK0g
xs4Oju+lextD0K5EhsBzj5VfAqQWPWrmdD8quJHAEqkMkrshZv/2/uu9NkgXO47BgyQ+7lCZo14e
gh6/U+YEmO6NKfAHWfyvR79YSrATy/t5HvlhUMBiRCQW4F3TbgIwyU3MDmJLJCfHWX4XT3G1L4Om
vM+8xN3RMm0/F2RwIwcu3YMmqjuNfTWucPZk4SiTPmolurgOy77XeGQbaGjS4zTY4sawvLL9XZJV
tMlRo4a/6qBL8T1RNokABj997JkvVqC6E7QXOY7PApDCPPFhDvrUFbeoeFfWtyU2BSA5QmoDjXRF
yu/MVj5gGbZ5zGJZfItn7a0+dBNLfgoZGuOQGrx+RzxTeU/qT9a9Ify58uz/j5/S2KCaYY49aJam
kev3+Y9EDvLL+3/4teezWHB6kc5+IwAA1b0tQltBazXP80N8QZnO6cf2wUt2ioIXuQQEBZ/okjWf
02GeXxJXAZUDilNw4zN9ZerKxbohNatGJDtD3NJnu6B98SEBliq48X6vPabFwoBBVGU49Mt9MUww
ZXffR2O/BLw8i6b/2Bxbik87AHGx6fPqgzXutGoZgpYVv8WhvrJBXmokgw7SMciOIAGJPW/jWni8
VSbIPieIXiWpAdcFSVGwwCCGN3p/ZF0bt4t5bVo+M5vG5YGlnN8ntIE7ISW3VqQrG6WlGDLT0JRk
DsM3yJtsE8LIXt7jkEW3TWnGVen3Kch8rvpmuwooO7cebpw0ruwGl0pIC4KHyMEsOHigCh+JM3Wr
Ik7ZV/hwxl3edLDf1MOteN5rP3b597+qDhTWKm0klYdBBvtaedtAwo2ZrT0OBLC88VW68p6Wosiq
Gkwcy3w6cu7x+3IETk037sfIqp57ma5/3YIzwybtQT5yhDlnndWwTZznCdbj4hau8tozWsx7puXY
dqM7H8upXJeFc4EdhWWjDka7+LjeOJdde0iL+Y/PBWUFTMdHp+2e4Dh9ggLxVtfuysq1VDlK2Jp9
EVD04wYeUigWUOuLRnGrPH3t8osiRM3gFWqUVx0tGBuueo09PCM0Gt6f5deuvpjlkHK0pd853qFj
6UPsD4/+lAIn8DFBprcUM+ZpPcDcxthBpdO6HQBhCPIGHsJbaXxX1sWlHrEyRVCMrQOgH3JIa1hC
RaX613iYx6PRbYXW9cVTjiyr8sZAujJclxpF6CNIwmZJoa+XY+jy4GsKQ+gEfldfH1M1xjfey7Xf
WXzX3SaNbWcREJ9Z9ZIpBAH68hgAwAbUFRorH9M8e8ugNNiwPRehURwQrLgJE1pssZQ8vz+0rsy5
pWwRS8TQD7I2x7k3oJHUyRy6HqU3yiBXBq5YzOgyg4hZFxwPSM33sOasGjI9xo73sVVVLLb60qG+
nosuOyLccTNb/9gw52MbZrGY0IQAo4J8x/HQ2Opz3aC12fD72L8lur52AhOLKQ0nZll4qTsckhFN
UZ7326Div2evrBBcUj1YAlFYggz60DXg+aXOx2bGUm3YAbZuqngeD9R5k1j90vpMxasGPcKoefv+
kPqzaf7HCWwpNJxq4gEwMJGDSTzEq4HLBAJMHBRgTs3DYwtH6W83bastKFLjNu9IvwOszb1TQzd+
mpwyiBQ24wfJgiD0ms6uKoTt7IqxT94GAhH1JUkLeyrCntoMvQcDhNXOVyP8Om2FVlfc9fwp8dw0
sqzwt8UMlS29GOakkM7acipXTFHvNDQxW2vf5DDqZWtQ3H5MaTBuXMgIT4CwjOhvBLKJI/xrvkUX
vnxN2EguVqEeeDtFsYc3Izyo/ZC8EL8NcIwN6Krr1LzxwElcwVY3reis5TaI4VKoLPdeGJFQfnOY
580w8CiD/AWoOD9fexkFC1r5Pdrsc1uD4ACfEIfB6B4nHgw8nGLX77+dK2vWUqWpHTIGMsbAjit2
bGLOET9M3NCWPopFJc82ZWpvpYFf+63F+pjNKGubkXXHeBDfy4lvyzrVoU81MpkU7METznI37urK
SvN/kk0nVQHLbHpsxkQhHwTIwsjLQe9CoDfflQmc0i1NzWbOM/eXT9AaqEcv2QZFgalNXedTizT0
XVLWdEea1jwyYwClor5/yjs7+sAc+t0p6FPAMwI4sPvQgOWYbahm/nqaCi+UPsK0Jll0qxyshRVy
6ItT0rF57TVC7FzC+Rw6vGdbNfnFHcg2xSbwC+8gRmxI4MIHKgt1wiPjNbkvYfsuo8AUw9qXw34G
8cX3nBW4leVD7tDkCBd7tvPnsVh12Qx0H82H3cRgou1Km6/h9C1CVbQjNJTAJcFAKTZiVCBPZv3X
XM0gZPJYv8a50lvAGsCkqbjYN2NTrcqhKleJ4BqgOdKvCFbYEDwVP7RjlzxC4N6shfHbFVyWCZBM
cQ3jP0D777/EK+e/ZR5fB67oFNTjeDBj8rn10qOp6zNS3x9GUT29/xPXhsnig+S2U2mzekyPcS9W
PRdb2qrI6ZLV+5e/tqzzxRfJ1x1PVOJ1xxq8xywv7Z0GSyoKCiDUWrqfrXqQWfc7x1DEtgd8jvd/
98pXnC++Vi2XTgpgZnbMYBFs4OeF/uiDl158qOxYxFVS2OGoYGrn5HOfZB+78lIqS+qG6gT5gsfO
pqchLauo6kXysYPxUiwbxDkd67YdjgEQi3W16vpbD+TKEFqqYS1JmeN4LD3m0jwVWbYrLH+M6/hj
G4+lHFYlAiEKBiN0IOJtAPFoIL6Cnqz9WJSZt1TDWicFt9QJ+qOOk6exN3dQpbRhrcrPsNjrrZxw
OHp/VF57UpfR+texlEyWtW0u0iPKqC9mdnbaYTuTso/t/thiLjOHtCTpm/RIlGw3UJmJVeAYeaMi
eGUx+lNe/uuPlwge8Aog2Y6sA42j+6aqhxzfihrelo89ncWcxZIvUWvE8Nf6d6mLzQTU4nSrUeNd
sXzDxPffh58W2rqmFfFBglFRrCVpnFPfBvHOQnRyGlqAGACiSosNMGLmtxqcjuxbJxh/gkQJ/ipO
iWh/4dtd/+LDNL6iX2BbJH9rAeDSZLPXCayXb4MWKDpUfgEARy6B+QE2cuWAHRWinQdwbN8QcSK5
420mzdjOM6ZeS96wu2S246kCmuBkfZodFQbl55oXcEZBWX7yhJ9sBkgo4J8jzqvnEv1W9I0KpQXZ
FHsHCJChUMzXfT/aL6kC3CscK5SMQgAR24egcLOVmLxym9FmWgdp6mwEvIZYHbP8K9RRiPxFaPMm
rvtRh8qR1TZj80VrV0yAwhVgaTmT+jXEvvNoejqdSGvzg+qyZs2NChCkETvHahLiiTodEDs6RwyG
zpMWZxAzPOREgc6Vls28oUNcbuRki0en7Nh6SER5J6cOZAoLDiUBLPQ3m1p2x1XzBWiFftum054V
7X0/gYLk5ANZ5c5cr1qSgyKGJLeIBhQaAO0/gFZ9B5xUFcZkfmWjK1fK2LOuuzrqjc6A1hxxhvfd
/oCiCkzyk0V4qySIPEj0nUIdJ2wS+NHTeQ9Uzk653b50GYVQbP6pB/c+Hc3ntlHZhl+8ZHnaAQEY
x0jiqEYHu3J2Lrm1odNzEjaFALUrDU5loAFX8IJXKcofhLrVpmprEfqGpRGZsidHeai9VOUU5Un1
pcktqKzCHAkk1JGogmmFKKUMx08QZzTIuyFyQsHlrKcfFOCWmTW/bOJ+lYk5eUmNJDagKwkN3NBJ
sj1jgq1kQLqI9c6bRfMQ4lQzr0BQxpydYaqdqcIGTBTjKkvNo1vOYpU4NXl00YsCD43xtc7czTTq
R7hsmzssuj+A6LhgbE6VqeNVp0b8zzl7A5biztH8k2iFfs6J+9ZQ2BWoUeCouRXBTLNkM1Xc+00a
kHVkkoWcDaBJk4YCblo7eMaw/ieeQIhg6kTxVHWh7KVZ6a47m9miqAqwJIf5ezeo3sPWPPg9wpgb
ikQ/e5XzTUs2YiGyd9JN3gJXPY+8jiCU+5z6yZeic3/aoFXhRNo7Wnk/x4ukFQCQIEozi6sRATZv
B9p4B9RV5YPR6Qp1F2vAHCnUpmtoXIAekfRHMQGNhaDT0C1BrAFg8gFpdXtXFM/OAGproUB4rUF9
7ZpNYoL7Us0nMtVfq3K+b4UzhjrpDxXHS/ZFcceBQgsB3GNruC2aVe8lfIUjQLPiqXgwSfrdd93n
UbJPdSL2reudsGPXUUX4PZQHOQLmaBYiH2ffTR6gxfqRVeaZ2fleIkK0BtEyRGDSLpv9e+6Nn4zh
R1sF69g2934+fWY59hUEsVZAvScHkLueknbcOSlOarHYqLn4afEtidxWb1ht0pC35FNpye82p6/N
2JZ4HAWPOIwQgB4X942nmx3xDCaCO8RhUiJf1jR5H3WMPZIkiNBdnO+aOOg2En3/FdSMK+HJc+l7
qwrM6nDAeMKaRtdo8s3rnJQ/y7S8YzF5wFCtwmkovQhp7y9JGa9AMN4ERWJCTest2K/hzNjJn5pX
3Y1m5UPvuWprvvIE4LHj5TAi9E9tircmHbdFA+d2myUr5QLzEc9kNzewvVpk+5Jp7SL1NbR2GEKi
yjXqZeIkXGSQ52X9VCWpXFU4GOIQNe1qV/8wXH2fLc6+yE9Jo0I0b6CLfc45cGxZQ51oouMbIlLB
zQJI/1LQSDaeN1ehT2IcZ5PpMaDpHqDRLRjQbgSeId2pGOboWMf3GaBKiBOc9+NQTvdehcQfxewp
riegMIMpHIj8UjsYQGUVDCczueHEppNDLqDrAE99WlexPVvOvhXG4ecWCIK3suJ4P1lCwpblWSgG
czR9+mMsxudYgvghbVRj47/vmvi1wwAJs8ncj1gg8SUZfztEgSbFPg+UNpHL4u0U4MA/eEB2SfdY
xxKUwbHcgKgGwprUn7MJsXiFmUlojSqByqVfaePcdxk9alQu4P6mG6mb4I5BXremGdZtm3jresYR
BFjdR0OhKnPLZJ+0wKEkuj2WyP2FyhwwkbzD128ODv7sfO0aetcL/ye0RadxFnssON8LU2OMGfXd
75ovQQdhmHDNWsTdNhX5Z2QtH6pqZlvhgzjaku7RLUYSFbm75zVKiW4z7Sy+zmFlmn7rqaoIgfrB
C5j4A2vT4wxDS5he8INiOBsChTo8D/umaU+BNiyMs/aVDcbiLYCSyUv5Cv3MHluKNPR6ckcCLHqS
dGTlNgUyC3L1C7phP5L1YIGCu6BSuuAXbTgU9dK5l162Lfz5znfin7kzYQNBUB/ucv/cu+lTMadP
DfLUwwQk0aZu9KoGEy7KM8WPjaqD6IIpXs0qfkwwWtDmTjhIiul3twdvaG7xhZ98AHLx8AUyoecn
CMqrsO+qVzCb80/OJMpIp8NjXQq4E8AbZ/1eY1yNDHyxGPijEGkPGNU1yjw9KfIoY5UflnP8Yht8
XJuLH34AZIgFzUMy6HuV44vW6Oe0Vmvaoz4EtlZYZ/MuT11vV5SgFTmufPMy95Nnh21ZgizSAtuL
XBMO7CykAIAk0TUt4+cyQHsKEzgSJKMId9EPFl5rQE5nxLw0ZIg4bTWqt51GHCADoTIGAqsN6nmD
wYMcqSl5AQbrKGy7rvuARKCmPE3YXNRG/JT9+KxARYSH07EX8GeF1918miFu8BtMPpRskO/QC5xk
8SFJAS8NrV9ujQuntZ75lzql37WQx7rV56rH8AGpD/SubscKibpcsB1HRP82AYpeGRhbUYLK1gAA
Xxgn85EAtQjSnviVthabxg49TN0l8DYiwoEWXbnuaz3eT45UD5mZaJjF1l+3rsvXrINrMzY/2BRk
yJjzzCW+AjhfF0HQKzMkTY4xXmfnGFQxb5A46FvATobswUVvFm6/F57KV6OQsZzN831vh5e6Y2cj
cfvEiZ+pKP2oF8Nn3w++5jwbophAtQNyOcDcLV5UXjr4rjddSEzwNo/tfQVRHGKt73Ipob232GwA
ZRTFqDpuJC2rPoxrt5LY/1TmqYppcZRFhcHhl+0WtIb6kSHZZIBtE8ulLQBxBRnXiNACr/aj4n5a
rmCVAwqsqfDc0wmGOQAmhYaOtrcqdKsmfwnoCFauHtDlymsiSNR2GZkjiV0AaI7Y4r/4nQeyonQL
7A+gPtDbCUzXJ+X25T2DDe+5gCrqHgUzfU6NQJCI42bPgqKoEGZoEiCyzPGALRUFCU4KiM6XniX1
HeE5aq8cG5YtYKPdKRfB8BPsxaBepZp1JkqxE9vRhjZ7ZRzwzwidY3n0cEAHdovE3iOfsdAkqlYK
ZKFpcM+8hS8+0vh4fsniNIjM7PMxVLPT09A2GBOr1IKoB46kzEH1j+P+B23n7iE2wCuEUymH04y/
9MU1NvjxoePa0vbHOyGy1mg0BJT7JStwGJmq7CsaufWN2tGVYunS3Fe5ZAButDRHjQNRzgQY1cMz
zimPAQhnTgNo9Ps3cqVWRC+///fBdqqhE4G48TBQ8tRbsS3zm97IK52+pbEv8QwtHNQlD6Bqo5Rd
BVU4ZPAqj5R+w4g8TGZ61W5/o+h7pb5AL//+152wtPFrz8uGwyA+YQRFHnkMbgahXrv4ongRx52f
SDFU4NRXRYFeukpfOPbUWdj0JrvRjrn2I4sSxgTTHG2DajwwXazy5K52+qhSev3+m75Swlh6+xLD
s0ynhTkGKq8e5JhaUEdnoIvj8YkpmN/f/5k/la9/9HvoopJRg/npWBxOjuSp3j/qOnoEDmwvdfRI
dymW92MJvVDYdiFytcOI/jrLl3NxPufb+MaNXht2i1pHzTt4L7q8PlZITZ2BdvXvDI7JKj4X2GaM
8S1T7JUHujTPBWml4Fhk1dFnnyYsfEWx61NwFGf/Rk3o2g9cbvCvEU0tCi56NPXRBvf5iPKBiCb3
ToOI9/6runb9xdxPNUhxaV3jTRVG//Y91BFsktlHofH1LTtn/uB9XH7/r/vwU8ao0kqjNvS1D5wH
jm9vV3wD/+bl/Ru5MnHI5d//+oHYRQyWm87V0TVk5wgPO6ym8cKeNbd8dH/Ww3+MarJYAKzX97UF
IPsIsGsMdEBTIhWDoB2CD+eD56UIZQgkEp7V6K8mmyNzI3c2XWGSdSD1tHP+7BdmXUajr4O7olTi
QaSivfG1uPYAFisHip/wryVDeeyJ+C0x2kG19H4OXvf8/gPmf0Re/7p/9t9H7KALBv4gbY5N3pXn
hkv5MMS5qUMTT9PzXPawuWOfw7etoR1o7npoNxXQsl/RFWVn69K5xl6o6Q+2C8ijvmwvhsDEAoFa
E39LJBi7K5Cj0FVIoVhDjyQBcHswhn3WbkEA76e+eRhmM0NI04znuhWTXQXAjCNdm9UWcVstSSWg
6X2HpAoD9ndQuv0zxynqqQ68Ksq9bp6wPZvw0nzsoNuVTWlQhqYlGTIsynTjiKqOOCR63zCa/G8Z
FHxf+sptXxTu/GccAELaYFZ8aWbgDhs79l3YI1l9M9eEoC6PXIE0ccoDdx2DKDmvPhIwLB+8uRZ3
QF+XfshYB4c7EA0eDuZoMSPyigUWuRUBF5EZCD68he2mHwbR3ofW1Sqqpr6960uPoMwpVYrDWKpq
oPqcce/HKXnOunT6pDxGVwwhibvAD165h80+wOj9r4qm9b22Itji4D+eymI+I77uZQAd6uDxOEA2
Cjb0FXKAjiThzool3R6BDwUqUgj+iGWVRTEeBP6rclDRuEDkETKwKYJMRcFc9Zsy1w+KuPiGI3VJ
DM7TzKpmLWGjI6mHz3xJsNlOcn5PC6Si0QChtaaqV4iLpeB5+16U9tRfEUoucyn+JqViK5PTbI2w
Qo7ykG+RwFTqNRrHTehMNR7wzF+cytNh4tj7VOLr5fQIZLGCP8zCn7ZIPo/DsmzMKkGlIAJ+dgpb
LAUR/j8guQLXv0LDdNh0xqC05fg/KxCbw7Fz/9yg82u2FRz7jieiIcgOGYjBqPikbpi3rg21B/Zj
BWCpDiHBysIBheUHwPI4aM/+CY4UC3GDE28lrNrrNKM/IW0pv+UeuHDYtKltXY7JAOD26D9mDp3P
rMWrGbV07kDLLR9msDR3VSb6LSHJrxzq3W1i4UqMxWNZD+iRB85TatFbzhCRggqqQAp1gpKZdZNi
CwgSGDBe6W3blvRIL8C48cHohpEdCqQM9FHZH+qOqLUIyhF/evnMW3mP19FG2p/0/dzUUL/i0i+a
OmcUuMbdVDrtySuIQlZPIg6O7uomgrXuRwGaHBoUFz6V70xvPRlfWxAI95Py2edsLtH5RlknrMox
WKPlj/4+Jp+I8o7WUYDT5JPj4gxIGttFViKkrO2VAm88mHepcBAVFAhUnikWx0nYed+OoxuyVL5U
hcpXcdbzcEbQEtdI4pz4lDxPJQoxHFbUA5ewxPGkLLZNoCm+BjNdGVe9tDjMbhk+12GaaXXOsQRF
ZS/xH35q4Z5sSaiG7Jc28bMT6HYHLFwWdSoHC37ykXJ3Cb6hbv1lis1XWRi5ixvawQTg4CDFWuSq
urV3P10MBGhaoLaIdIB108DaLaVnyNbOpUHT1/UiN3dbELOp+MIN8iik7hTqak75pBMuUBRBwlIV
e8HBK6dmUwFCW7lobljZ5ogHrLGEFBoYOYx+tOQLZAfc+0h8QQ/FF98H9HgQntgXkaAUyVFcN+tk
niokiGXDW1Xj9F+pQh1Sr4f2QAk239OpzJ9aAcBOBE40tHE2oR3mPDILqqkLVh2fzc7xht/pCMAb
YbjnvEjKCMs4zCtioAhuMP6+6Rvnx+QH6hERQcV6auL8MKCejzL+iDpPlE+ZexZDo6qdG/v9Q6Ym
FDs0OkuPA5Av55EypNGUQaG3mfXjFa/n9IsdHW8N6JaFUE/bEKuR3VpkY6w4ssd+tb1DdQTXf9qG
BnLLT0g1z0KHML7rge9+A0J+RBEKdfxPZeMCId2LEYScqvXtjkuq6nXqt2gQUe1Ud7qVZCMaN6ii
AEch/EfSn7iVqG9wT3pJpFmOMLg+HiZMemzQG5RBE/6Idl3wjXjjxyha3tKDjtJa0zZoHABXPD7N
3KA3dMtAya4c88hiT5yqPgDfG5ty+dTcISMtlNGmDfeYT1/hpjMr/jQfvIOzrdbn9LCDdqV4GW/w
ov69N5FLK3pl0GxEgE11dOgYet6hrh5KcWtfdu3iiy3ylEMLC+/heOhG9tzy7tVv4qMq5e/39z3/
lrzLYLFDjm0rBZJE6uMo7BohFhEsuQ8DEE6Biypzb5+mbghneQOZ8e+XhNDKxR6L1gE2/HhSoPpg
8WtmNP2U8Dfv38u/j0UyWGySfcYGnaa0PtIYUXuSIIvqNFB+iqd6rWYVDlO5/dgvLfbKahwyCrD8
gKKO2Kc9/FKaJc+kbJHpWHyuUAhWjXPLbXRtBCy2vqjqlQw6VQgwqrR/M2hMneF5VGsDWPcHn9xi
78s7ZMhBxIdkTWWeh754FIXzBbe4Lhu49Qz8yMTc2GhfXvX/b7NlsDg8I0IMTMAKRQyjsYN1P/NY
4NOksNrO4fsv59ovLFaCbJ4kwjOc/sDKwQOqyrCIlf2hD8bPfjLeEm9dJsg/7mPpYU97pGtkiZoO
QVPDdX7wFGIp6wSd9h/Idd996Fb8xeSnAMcTMcQjmEL+gaOQ2jAXHV99cPV8Y0peeVpL5zmSN4LY
jm5+nKscWV/pGj381Yywr7L/9f5N/KlP/etRXX76r8NrTlEmNQDRH5tX/moe5k/ITMrX+Jh3r+Nb
+3gIvoItRG64La8saEsnOjbwOWsoaY9jjDpvSLjAxpZAPbvLKi/fTHWK6D4ngO5Y8eHPLBq7p/dv
9MrqtjSl+zobs4EY71Dybp9JvosZe3v/0tdG22INoAlnIg0GCZL/K8Jx2m+wqkLDdGzt6f0fuLLI
LA3pEzN8MN2MUn41Ya9R/WKwJYeJucUBvXb9xbSPLeJjcuztD7L/1ndga9tMy93M3O5GafHae1/M
+plYxBmA2HAsZsfb9h1tnrljqqe6S/ojwkwy9Lc0g5Bz6iD9DIrV+8/tyjdn6UBvAgfp0raWh1jU
kUhMNCFXrOqRZJyBV5i1oSdviR6vzNSlGT1BQdOHVCWF+t/B6IXsCEnGEHnMEGUcpJXD9/dv6cqr
WtrRq6zs8ikXI47QOMUWA0J3unUHVefHLr9YDQos/0FdjRUSwLLfI3FekYtzZvIWCv3KOFg60TPW
idIhJj0qxJ8pGx98XpwGO24hEngCrHRdJc3WxPLGxLz2UhY7ASRNZwObCOTlWbNCSiCyTOBj1siQ
ku2NzcaVZcVbzP0EwjzllHo6eMARRLH1NkgYv8UeuLY4e4tP/+RjsXITji1Zn5Ybk/nFwaSDxWkF
0XiNzxECg9RxhaZ0xpD151/2uMNEAr4CYK55sTi97zm/nEU9I16ZEOh7vj9Qrj3axZKRjdL2/+Ps
uprk1LntL6JKZHilm05MnnE6L5R9bCORg5AEv/6uPk/z6Y6aqnn0lEtqFLakvVcYl6nNvD7821IG
nflqfrKiBt7HebNxOJn2rxY2vC6Eiozf9Flp2zvUvJEuQoJkhu0NcdfD6kYZamu3v8ewr3TWuF/D
TcVdr2WDmu/d8mXw1sOgNr7DsEh0rniElyz4+VGbAeE/AwMj6v0C88Hbv9zU+PVUeneAB5aMCODc
dWatIBeMLq62AwNM7nbrhikI9IAA/WAqXKvNauocZAv5TZSaR9DSVWefcc9Zxbz/XE/XmXn3HR6O
UFjkkjmLA57aQQ8vdi+lyEzNVX8pefRtRll546tMs30dy3d9WbVogm7FvWrOv43TcZ1egAe6/Rmm
6dACwiR8ghwvqiYhq+/gf/pNDUiA3W7b9LOd//3ZqozbiKzMv0hO3zgTL4TR357YYhAaCAOBzhmP
/BA6zUsQwT7bEXd+AAzICHe0FPlTZ09hyffqrQDWRsKy0rDjCzwn2+F0+9sMASXQ9jqAAo2XK8u9
8FrAoZMDSPa8AErXDp/DOAc6gXwVApZm6+hdBgCYYFrpAeJThfyAKwLbWMOGj9C54szm0ESDn+dl
mqPLtTwbBWeI0qQOACC3h8lw1/S13Z4X2O+QPXZhmTUjMaVAGdqHyKy9AKDcwRFVqKRwZrHx/jAs
OJ0pzlfIOAET3WVjD5ObeU5jEdxbcvrcnOtU8bVEZY4SJ744Vj7s8jou7tYisoGkHpdjhWf0xiFt
GjRtu1Pbg1xU6ToXt4M9adORgzvnb7H0oDbTPQe03pI8MnWkbX7ghFFvgDfiZYZzdMLDfCdKXGqq
+i9pnKNVR1th2dSRFgmKZVgbSoR76TvreUAeAL45u6Yqf6p2+UogqXJ7tZnmXzvlgyIPYfDakawv
fkYU5jGoaMLAfSOcGUKlr215CUs9vtq4bI4MfuWVfbDgH/apH66zyHth17PlYCL6iH6Fj62/Y3P7
FVYHW6eVYWR0GjnUJoZ8qiaSuSKGTwacEV2UGTboHqbGr7P+7ngKYreDH6irsmICA1p5R1/ikh9s
RSnDLdzTzvSFCgqPiq7LsIL8B1Ash8wCFqanLSxJ7cXfuyyuD/AbK47gJNCNjzLERp04Xs4orCrH
R6qktk4KTEJvbukONSogHuFmf3veTZ1oO90FEA+uimrMctYecgYIIgvnJ2SX/vV5uPGYNSxbnUeO
JP7AJzF1WQmMXgBEYKXY526hOofcp1EYkWiOL7nbYVWRBHLtqPFvRQ3TAa8TyWHmC303KC5nFmVf
lFuzu2mo/3AgdEUhTlCWTK2+PsfLfGLMOd6eEtNi1nY5KrATq6dwzVQUpSUP4F9Xnxp3KwX/H4Do
gwSWziJ3al7Bcw/B3Vrb/FIIm56EO9fPS+h6j1EpxldXDf59Dy9q1BVCGr4pyFJ+JVZbP82KtBsy
MYaLss4zlzGKsrjlDxmnCiSGMYXB464DcrQEaaGlUO5SW4905zp0H32yFh9mMvex1Ur74gJBsFjA
Wo5J70NcokParkFNqgrSRrIDmapkERU8xyBlGOPV+OjgHI9mklEAlDHTFGjbZgvLZ9h7uhNOkRc+
VTAKuqgxBNZhCALnaxBWEewtwNnFWeJtCUwalpTOr3YJBzwazP7MawAAjqYhhdvvD+BNPnd66Nzf
aQonuCpCeKJfx3BPSFm+RByZ12GI+o2ylCGIuNpNgee8W+CTjJtiBUj74sszX/MNoQtT2kAn/k6t
NYPS1eQXufh/ht46lNaj239fYd4ZRO5uUeUZ7s9pMZG9vXgnUrX3vPKOfcWPFTR9b+9703LQ7g69
tdYztZY14zbwIbPaRdHj5PbpgJTv7R4MlyDdQsdva8ue7Sq+ELvYqyBMwCPcOcFfOEEnnj0fbvdi
+A6dGSxDv4MUmLIvkqnUBz1nmOtHsH8e1UK3HJIMOoGBzhCGrkYH3pE/ZgUyonQ/dKOdNjZ3OSR1
K7ivWizI/0L4KPoz0aFLQBpvLq2U9MWH9UGdtJWUh3yCQacXz/ilYEK+NXKVIE2uVftPGM7VYxHn
MJxYAss7jqICuR9AoL+3h8gwEToLeZ5DSCY6imcMYmZePzagwbmXuEF0qlGLSWpCNg4Tw7bRCcm5
iBs5cSifxAUTDyPr1mMp8i1jBkNc0dnIdcldK0B5JQPD8FRE+RvEFi/wQvx+e5hMK+n6Ue+udYQi
71A0fMy4M6ZQW81y+3W4kvRAv7zdg+kDtKhiF7ON9AMnF6cQcMPFeoUsRNkN6e3mTaOvvTpkgOZh
rOCAxelXjwFATimAhmzjBDW1rgWMqOS2jOHznikae2cW0eEhVKR8vv3bDS6ZwX+H6bvRH1UJ9Tih
yCWMBaAgqNLv3UYNB7C2vTRQXvnQ+WpJqKWCM528+uzkTX3shD0kRFn93qst8G5F29xfeYRfp3qM
3m7/NMP20dH8lt07osUPvijczMo+TuISjmzTYS5AMq43vt+wNHREP5SxhyC0VyiRAunxg3IiMuj+
iMyhwOp97juu3/d+hOHYXjRKTlnVP1UhbK08KyX2XdH3aQ4n+891ct1c7zopcJlkDtBCl7mVh47/
7heA1ZEtjCaxA0p2YyOZpuQ6iu96UYtDO+kWzgWYnisxGJ5G5fJsDewwDgDhRt6P219jmhUtJPjM
XQlKyFPWjt1dHJGHKACb1R833lym5rV4IEIQ6noyg6AWWAdJ6yx2230fbBljmEZJiwdttFIa2ygC
1Nzfk77/DZowXClr8dsBGR0ktGBjh5jORx3VD84VDABARcycf/h3dQguB3WGUxO0fBL+K3jzXoPH
4onc5Zlzeq3v6Rf263Pzoz1evCUipK7Q70ievPqJcXCbV7WxlA0BT0fwEw8JT2+YoEhU9F9z1wGJ
sjnc/t2mpq+vlHfr11FRz1cXqRVSD4/AorwWvN9K2xgWle5+Y7kTqnhsAZIHuJd0hqIegmb14pBl
S6PPcFASbY+XI6FRaTUSMge+fBThCvhOVS040azoSx4zZ397lEz9XL/w3SjlRRj1bTkOmXLdjBF2
58TW3VABix3QjWSBYYvowP11Uiv41yWYO3GzazueuqR7Ht3+jTj8ZfHyf29/ieH1qRvgkKqrfAqd
gkvXi6yNnZ+yWABqVN4zyK37qYqqvcNtsnHxNnhEBETb+LGKw9qdWxzV0t3b5fjUKYbaLRzggF1m
+fowNGpvOSOum/NF4sq6C6C1pSJ/VwFaXZXFDrajyQgqKwndTy557frQyqljhaX6bKbFyWsd4E2X
jaZNK16LAoWsi3nIcS8ka/8CaTzYYJSXPPJebk/ex837OkSx8ArpTfM6Zy0HzAeqKl+WZu0g2vE5
oT1ft8qBt3PjhhD9yNrw36nErDhAXvrlIV+AK7U+R0jydbQilVUB/xZUa7kj/3Ur76vsRyCvxPeV
bk3Ex2HN1yGKAPkHTu5ZfbZ0ywE6JYnTtrvbk2DIjfk6QNHhXisqMs5Z507/jivLKGdfkJGjSRRF
9wNfnt2Cv4HxCqH8astG1TT11w99F4GskpYxnKubbA6XfdBDk6PqzyRYPpVlAJFDa56NFggweQ39
JqirNdOyE+A7bIyY6bdrQWBiQ1dbC58hmfXSqyJxuh+N93NjNq679v+nuHwdiQjBOgb0Kw7eeXat
CuooJIbRZNumBaHLvovIkEirde+GSdAdzCHp49y37e+G+/XGc8SQWPR1o52OzqwvyYi3ZvRzZs89
ewoieeeURWIT++B66wPr60uHRIMIfsFeYaPfj0O5r2MXFwtFxFZCBNVSEyjuedIPu7UWaQNqDLQr
i1JuVKo/Ppp8Hb/IYKxSg7WGIa6k/ewgU5AK33L/bZvJv6xlYe2wnaeNxWLYuTqSUdW8F5UAK2kZ
8mRd4h0Zth69H5/ivu6gMwdxjdsmmu6Ht7r80ZQPFGo2UDTZ+Omm9q/r/90encHOwsMGh509VP5P
S4Tk5DNgvCHxWO4d1OE25sOwn3SEYg09Tkc1CEC0Cy61TfZ4W6dyVBuXHdMMaLEAop1QIOWotPWC
nl1mp3Tqvt3eraZfrkUCmEVAtIS6TRZ47nHmQ1oK50sU8tPt5j+uV/m6RU7FbIUa7TVIgvh/kDDL
zkHWH5SoId2F8qcIrSMk2buUVuNWbtH0SdqR7+cAC0iGRFNeQlJynFoJQhk0S8Al27pFGSZERyfm
MJhrHTXMmUPkwxK4F4hxJrdHzPDrdTRi3ICICMsnma3WmxPTZKXnCgCx240bApQOQfQamKsKe2qy
yOqTqMM6bX56nrVz4zufX5jfb1ydTeNz3Y/v910t4IVTx03GashEtDJVIPzd/oT/UsQfHC86ENFi
riIc7LtstUvo+Zd1BWoYHgFgHSoYx1r2He9ghATPZvcSDqF7qiSEySLwj87gSUbpEI/8KAEkQZ2l
sH7RmThJEfvs3pPzvKuhfPpKWmf+JqyyPLl2CJ2oMCdnXsE3qAuW+jCUiqQ+DfvDCiXfZFQsePFD
siUtapqj65i+G7up88MSjwI8LasaOa0Cgm3+tINqzo9wCjK/ssHjU/bGYW1abVpkoe0VWbOumKh+
3Tl4byzun7rYEg4w7H4dAwlNZK9rcjpnxL4M498g8FHjUokL6q206aGo7/vO2Qj1pi/R3hB2xAbV
4uDPlv5XHRy94thAJe72mjNNiRZRiO0Vjef3aNuHaM7PLvOhHthD+wRuQz7f3+7EMFg6jLGIvZyv
kkmg0H/lsE+e3bfRi8FEXR7HXuwjAqmnaU1vd2b4Ih3WCKql3St7AWKvheZhPkE7vJjpv00s9m3P
oDHjefdVy95u92a4ruiuOKVkKLu7Lo5HiDUr4N/7OU9yEDbpVWhPxZ9bAjrgUbZBHzdV32YFd1N7
Iqfwmg9m7kbkMQQ13RinL7n0cI+dM69UP2ZrPBJ3i2Flavr693d7fmmtGixCLF6QO6NXFMAcSFDO
UDS7Pf6GvRFou1z1frPAGrLJHFTbxjU/jTm9761h441t+vXaHaJ3II7F3JxnE6S5ZR/uBVNfPvfL
tV1Nu3yI46aA/K6ChLrjtkvakJocZEWKjYeWaXFqm7uECqC9TpXMZMF3oWr2lI7wIvknd6BZ5W1c
swxDpAMYK1W3cdTSJoO658lv4x/+JLbEOExtX/f4u8WDveutC4PphQQHCDKJkAjfiHuG67OOWJxZ
E/OBMsS9cQ6PjbTk28DiPoWiFj2xbt5aQIb1qWMVFxnaIJ9HPHP9briXaqnegNDKM9EH1en2QjJ9
yrXrd4NkwwINuqgxz0Q7PjsCZgCQQt3Jon0BdHFjm5km4vr3d33Efl6Vi319si/8DpYeb1Enft/+
+aamtR0MKddazRGVGfVUEswDBPhePteytnntOa+XBcyErISAYxGUieN+bu/62t7tokriGsNFBit6
VDGGQ5c3T+WkNt5cpiHR9i0b3bCVNcGi4f0JKgXf/bzZojoaYoKOQfTCCAa1SymyqKFHyBweV9DC
LICQAuttdTZigmHV6zhEyDiOIe7Gcxbx8AEQzZPfjf9UY7Gx4k3NX7/t3WqsejLSAm4EmQ9XjmCM
jg7JE+V9Dl/q60hE0CK8WjDcicqYEaAeIBta1+4DyVnwueNcRx0CB6NoMK1F5tLxB+TvYd0BJyQv
Ht5ur3xDSNAta0a+5CGH0HHml8urrO3HyXEOdKj/tpH143YXhjWq4w2jKlh6lPEQdZwn8PPTaZyP
t1s2XOB0uCGb7Yk5kK/JlD298pJA1Vm8TMV6XKFoYtnhJfJRgr7dl+FmqkMP69iVFS0ckQHxXQCV
thw9W+Ly67LH0YPDZQ9dMzj7KqS7xi1qjGn1arsbb7RYuXA/zRRp2A6eLRJgSsiiyg6irrc/yyBt
4Ovww8qSQSXXccp6nHP3/mAt97YnarITLO6+KRaS3Tw/K8L6ar9Ah+DKR47Gx2LgfpUQaAPZO6st
AoiZVDU/Fi3QYAp5DmffC1n9ZDjzHwUBCQrqo0FHd6W74sobDAG7eM3UhBAT8rfKuYa1rEMYpwWa
AEsFTIDLoAuMbf99lflPIabUGj9XmPR1x5dJ2a4UE/rwi4ewvdDy9+15MEy1Dj50IMXZL4MvsoGD
uNIkucoCd+N9axqXa5/vgqAdkjFq+Thm8HDp+iRsl6WH+GfvQacXz+lL03fj4fZnGPa6jjxcWVDb
brgAmwGZ4Jb/DazPGVz4OuAwEjYMZ220LIc/yvkxhRtgQ9Mv1o5+ZnUeVP0k9vVapgSY9a4Inm4P
hmnctbOfgSIsxwIHKFUwirVm98nxyKnB6tnbhZ9+rhMtRgBZQCHsUuaXlrXHkSw7xyaPtIQmLqRc
b3dhGCIdQWi3suk9VpRZPeXriYDZfql6iAPfbv0/mNAHuSwdO8jcuA3EOGMGmjk8CVAwj1DurFJ4
Y3JIhBUqSpCblSmr7Hrn1eNw6BfB9r7X9GfbXqE95cCTZEXtNPFaskDEv2+sHVVWhOps4D1MfFk2
rluGXaoDBSmDxm+8jiKL5ziHGnQTItMyWSfBHP9zO0hHCIKKOlYDK/gFtqB8V6NSdLLI2m18gGFJ
6ghBeylZAzFzkREIPSSyVXeUxV8pFEf2+bTp6mLq5bqQ3gUct/ZxDnhCZGP1DzywGV92DLT55uX2
ijGtR+0d4IVFDJooFkylfvbi9wTHlc81rMWCYSyWUrlouLfuy67aUdg53W7ZNCJaKIAeFAzShlVk
YnJeHaJkUlrxPaXTg1iijTBvGhYtEnTxvBKSY25jR76xeLnrbPF2++cb1r2O8INmd1GGEYJkX4zP
th8f+5a+DXWwEWAMdysd2wcVbHgsrAToKAIHEjfO4O/6UNkwSkCN9jtdqy+uV/52BArmt7/HMFS6
bG8b2iyEqqHMyPDQFH/dyP5kw9f5f7fyRw7xsmCCwROhrwH5E9OtzK5hAenyvPZIR+oRiAK1V3Wp
ud5BfLtQdB9VGxkg05Bc//7ul8PdAfLLNn55M7x481ss+o2lb3hG/uep867heokV/EEk6Eb1P/PS
7KoaFhCU7EqYd8AXZ6MX0wrVtm4rILIXXy2qvAIS7fTOhiaaX/3+3HLRdm+JzFUPWiSQScsAx7pv
3Pp6u2HT2GhbtvWoJVH9FRmEMC8Tog14fwmVP6fa34t8q5pmmFodpxePI3jJ0DvIvEG+joKlxBk3
Vs1/lIwPDm+i5d0i2Cr25SJ4BtMu+D740wSrwGUudpMj/R0Nx2gvWh7uZXAVlUE2HQLtFLKuMOEo
99SBQ2B8NWhwYn/dWyLOoX/HwQ+frfxtAHgOEoUAX1XEGfCf4egQ0Tr8o8Y6SvDsbg554MbnNffD
e0S+/jjVeI3NfWWjYrQ48J4Y4A/ux39uT5ZhC+q4wTbmvhtBnT3zoxYi/vH0OvXTGxigqVD9xvls
WMY6chAfRpYpyif0MR3yStyHrP8K2PcWH9qw4HSp3yiCZqwVDEhHKYlCoVd56cqAqJFXlY2koq5d
7kRl092c8/bA1y48QJmD/WJImp8bKumxVf0MTVO/fi0gLnoOOGpZLZm8xFFWkMIAFz5oqy+/2OXK
UxkIft/Njb0D7ETt4cvjnnmIC1O/uP0DCh/jo4MHw1eYQIJhRpXd/vUnniMJARgx76S4b1aIhSdO
ZEFRcgz7fT4GAYwimZv4lO+d5ltJYhnvCy4gj1o5w8Fd3enOWZQ8C9jwsKRu3QCpbLI2X8vSpY+1
pC1YQnggRkEdp01RQORTdNNTwWDnEeVs2EoOmcZai6gBjSekChA1OgblT2uwfvq0dXZ2fmfDDwb6
ExtBxLS9tetQQKyYoVYeX2p42YRf4ZSzcZgZbM98HSYZVtCyWkEQhh5lQn9XSHsUu+rP9ANqKfVD
9cPtdnmTbEGVTZ+hBdkO0r1g4aCzuP+hSmgef/vcttVirMw9uGdBCTNT4yliNBmRixjUtxqmPbc7
+Pj24unwx6grLeBH3BoVt/hR+vxH7RZ/R3pVRfXgi1VU52mw7rs6f77d38cD5eloyJjl0NNnCOez
/djbX/JPWgx6OgASmjS9hH4rLpAWxNjnEbkzx1fzOR/GT4VQT8c/DhKvN49GEBmr14uAb1jGBzX9
9aN6vvcbuuX+YBqha3R9d+XIBV1JFEBtnEOSCVmVU+PHr7cH/+MA7cXXLt813dvxUDo2Bh8c1vwY
4moAekU9+H6yxnO7pe/y8VHj6bjH2SqAE41x355WPNNKeOcsYsicVf0s5s8ZPnixdmOCaq8trBH3
MslciHJbPyM2f2cN39gVH0c/TwdAeo69BPCqrjOSt96OE/8VjjdZ7lSvFqMP7QT579szYppsbX+H
IUSDG44qvljKQzNDxdql3z/VtA5l5D21wpkh51vLYc/tHyT/dbthw/zq0EWn7eS6OhZiEgRxigSG
223a9f58KcqRvjZz72/ECsNy1WGLoIUhmdjg3enxIoUa+KEInaR3/Y2xN5wQno5dFEuwBIyg/tRL
UvmJZwFbhHpif4lXGR7tBt4VyOwA5RLN7UNoi/LJAR0CJt6Q/RhLP4LlXDdvnINQP8Em/P+XUU+X
Z2wGp7DhegjUUA8nU6sv8juID9BXrgofuWBYJLVe3pwh+Y2khEe8ry2st35Fdchy6Mp7vUhk2dQc
yqHFfJ+7EfxiiyC/GwYu04EqtfeQlzqGuKFlc1xBtX6ixZGEqy0SCHtHd4KPC4Sti6l/CqDFDLWA
Yfi3RNKy31lEyLPKI1y+cSeGtZWl7kq+WHftMrqHouqKJ1uNV0XcJnxaZ5/80wLQKvYDC8MKli9W
tPdBuf5Bu3h8AhfGT+GfI79Sxw4t6Kl30beuJBHcGa91ulVCJ82aKDy4ZQG8r4riJvUmRz0MMKw4
UdWpnzQn8+tU0jhrIWj3BClgupfNqlAdg65UnRftY77wCBLaQMJY05Lfw9g+3xWDUNOOwJER+BWo
qbdtWR2bwWc7uow/26KfnhmY/ZBXivqfnhiGNC9d2IWv0KWHDV1+bLsqfgK7x4KewsBPnT955xkc
1R3Ge9rVxIaJKl+9b3Sg8GOEYNR5LEBihxO5B0xsnx8mweCTKPPxsIxAhUMLvdvbcPY+FAyX1wAh
7Y25Vb/rxjXGtdPDfEonBhLVWZc0l1DSc8LeT8u8r19J3zQwBSF0V0D9HR1b5XkuPSDNUJfcicZh
X2hud6mIwW6KWejA4xAOFVD5g92gBV6gS8T3Mhbd0e3cbq9whB1a1OueiGrKS6lo+QhdqDiNirqB
+WAFj8Fy/kdGkj9C226C0WXn/o7Grv4OZN3wuydySPt6mV1oHeCNfzvYmGKAdmQtchR5Ablz6Hne
zfD9a+E1OsA97XbrhvAbabdPlzrRSHwciAv/V9nPkdrYzaZf7fzvQTvB3nSxl7bOWLwWJ2ohQzlY
lPySs2NvHbOm365fOeFHYTu8gZOP92P2YT645htj/l/y+qNQpJ1K7lINE57FgAOl62E8izOsiS/A
Z8r7uk2aL9F+2ENWPZ3O4mF5VV/EF+8X4Un/p3i0znn6dWMQDVdTHaIrAd+pHIiIovID4P8fAo1S
q38thEzyod3ZBMbDn2PVARzwv/Nl454LPQMUxuC4A/3QMgn7Dgr2zsYysw1zpaN2y3oEZ8sPMaDu
PKTcjsh3VczNwwLbsr1l+WXKl9LdD64fpjUdwLHIc2vfXl1LAiXXL8ouGXzrumoDCGe434TXo/3d
RXCufdin2C7PIrjvjd0zNCv2XbUmrH6LGr6xjEydXDfHu06k40+2D7O9bIJ9SG39guHCvp8Q0Ngv
bLmtob2uyQ/WaqgFCN4XTh451pTBvXc4t3yYjksUrLuyFNPRXmfrYC8r3Tu2Rx7W+ao9x2DCejt8
mL5QCx8loLcctvU8G8f2wW6mbidhLJKsY9slgV1coHO40ZNpAWkBJSqiZSlKhEG4XyY56thM/vnc
N+hhhI6Lm1sIIy7sSe9D+wrGXoHD5mE17ios0LRcp/rn7c4McTHUAstKHCbmcMCABYo9F50IswIu
tuAW9NHpdheGOdFBuE3ZcrBccKlb2iBPhtWj9/E0wr7bb2HADYo8/ESgPnC7M8O06CBcJJ7ccehj
1HUpCKw5XEHAH5dbFR3DaOmg26qGWWQrULCzxxCGyh2e/sGAlyffOkJMHWhhYImWouOtgqGs88zd
Lzz8Ds/c2yNjmoZrl+82P3WHVtRryzMZy31R/uXir+yf4V6EC3yxEWBMo3/9+7s+hiXAA4FUOCCW
ekKGbWzOhcPoxheYBkfb3KPlRqxwbZ4NQbuPPB8Jxqvp01ZNxHC6BdqOrkdur3LCjx+reUp6Ll7g
WHiGbNPJrUi38/kUJsU4PNVtt1U4up5mH4RKXWHUGsYhBCJLZAFO8GSW6bqma8oeq89JlHi6jKg9
jLIXU4EHFZTTuKoSewthYvjpOvoWe7nBTRDxjxKSNcAvMTacmt7hxwU6C/uSBJdBqq1E88fjpAuJ
SroCtmRh7bZOB4/j516FO2vrS0x3AR2SO5JmKHkHdXdodin4qM4Smb2Y37XuNJ1x/4aSxgCONlx/
oTKN2/4jcWf3ANuiYb/MoCKSqPPfhhgWxbd3qoFqiS3zv9so9IsIL8sYafsZ2v80XC9dw04erkCw
sC5/KxYfOphrW01zoLV3FGG8QvbL2iInGvaZrkPqOM7iMfd6j41eA+tB+r/iLesbU9NagGCgq8Dc
EgseWdlBnkFbnqINM4Xr4Hywl3wtOgQecEi5m8+ZmkGFKcfEY/Bus3eBEvvb82L68VqACBbfV7EX
Xnuge7y4T1M/75v4x+3W/6sWf/QB2rnvBP0yOWEEwoIHF3cftOp9GU4gJ17dxokv+oM9gSXFY168
8XDOj+vstU8hU07q+l54ym3UYGrpNLvV9tZUzFQemFW0v27/PkNs1+VJYePsu2AAxpdmfIKm1b6Y
o/R2y4Zx1ZHBDrZdCJu++BKscHbyYErQVeGvdQo2LiCGUKWDgidOmGqvSVYUEuedLEtvP8Xs6Pve
E7ze7J0XyJ99aP29/TWmefSuB/C7QxCkuGlxOO6gKCd6e6LgfQwx/D4VTtVeHCRT7qYYKttNuDYw
JwuQJ3EC91CSVu2QF5jh1hzIb3BaJ1c5CffIfe48qqJZNkbDsE90kPEwi6GbYsDIauHPd61DU6v1
6rR3SrFDtWujF9OYX+f63SC4qNRxQnBTCunLAE3F2q72M94zbvEYReO+ZVuntmFZ6ojjySFkRUGa
Z159GeU+qDaCsEFjx9Nxxh5f7LjkaBgS9Wl/rl6KTLzZ+3ZfH+hBJMEeekvn+DK9eXdRNh7b3Va5
wblGrA8CgY5DbpyxzpUCr4LeuY/RkZ/9Q3/ASx8+cg/svs+mA65VT/KuzNrUyeglT+O3boNlav+H
DPuody0MVXiqIUBDHAmFdeLCoZclYh24A7c5MYvEte3ojQZR+wSyLnJOAhZsCjL4vvVQBnL4HovV
D3YrWBuPcAEf7pqOhS5InhbiUsWVpGArW8tF4N8XWfcNRMElGHJOY+W/4Q8vk3nkTuqHTY+afBAd
qoD7R1U3Ys8gsbJvwrjfNeVA0tW2Y7yWo+nSDjF5aOw82sGxsH1S4RT+dVu6ZHAjd78vES0Pnlt7
T4UX0sx34ThZFvAtBJSEPhPHA4S8GD2ZNFEenUZPWV/ans/nIQCdcqhaf29Fdf0Ip3b6d1UCZnnM
gjkXLX2YQS0Ve5vcbvYSmLpUv+OxpfsG6JpzVKoGFp2TL58q37V+5tYY3jkDPNILmKDuccbyr+vU
NqmExNVv1npW4jut+DIrXzwg01ck5eQFwCvIeNeEQ/UaTRUF4AHQCLsGnK8SS9FAu2os96Gsu5Md
efFp7Xp+Z3lr3qeFKvJjPUAUf4ALZuoMXfA4Y9juodlS7khAnRdPQmDRnRdoR9iK1d8XKI7DgHWp
DiP0qo7lVFsZbUhxCGvuZERBLhMoyPjMLMveDfBzLZD7m1HxtzqoPa/NmH+jc7FWCYzd61O+AKaa
IPPsw/wnWlSaN528txy3euvjCEr2bl3XmTsN3/ISSeS+5/EvEhdLk+FK4yadWMW+WEGPOtwOy6Y4
oT10QygAxXQCoS6MpsSZvg/89XbDhtNLR7z7heoi1L3cy1Bixuu1+jUxwG7YFJ4/18E1xL4LpR3g
57mcRvfixchflq3n8GRay8VNQs/dcokzfYV2aIU9fJTo2vGsHJ8Ze60hj2V1L7c/wPDy1MHoFOMS
+rQpM2e+Uy440TjpisY6lU51LJctKP1/HKgPApcug4vimmLdiBmWfGJvsIdkd33e2OceAecUwZG0
QPBCRnGObOcC/XPn5Wrw/n0qbQVvU5hpgNNe7soq549iLMd9Pfku6u15cyRQjz1VK7HgulIDLzLA
jLtvlu6NMs86rqNkZ04LeN2waDqKMeY7uGnIpA5wlZljFh24B1PXYm550srKOTsiL4+VqNt75jH+
POEhlfU5LXb54HVpO6niwQ0H/1LaItoj9MmH0J+sA4yvgiSKJUnl0A3/x9x37ciNbNn+yqDfqQnH
YHAw5zzQpS2nKpXMC1EqlcigN0H79Xdld98ZdZ5O5R0BFxig0ZCUmbQRO3bsvcwWhtcE3RE+h0gd
cjj6mmtuNpcGw2kO/TDishotuLku3D0EuL8Rq3sQI/mwuPavZZLn2Hv0tXugq1GGnLubMn1my+vP
x9mlyz7Lz4ucnaTc8+zgAMKjEigS8C6M22uCJBcSJ362MDrLwmg5Y3xJ2DXCZsSnHQ9Y5UQtuSau
eyFrOpfw7ZQpmTUg5xiDvAqLJnBu4ItqqqC+ZphxIQyeg++NykArs9BI0LS/1V27S4kb/vzxX5BB
E+fI+xbR3+5czHNOeQ+sHXqgeYDlG8Fey6R67LGJWT2YtXA7HMlqv5T8pGIE5QJQbD/CyWvLLSf5
qklOe8+Ft1sv8mk7FKz3qTKz9/PLvPAaz0H3IhOx0yRgQbnLrXCgm7SucA5zQEt6/vkJLj3i04l/
mD1TY5t2rDC8V3BKF+uhnKNfO/Bp3P9w4GxJywblL2SkCd1Rsz4paED+4lM5m/JDm5p5SFxI2HV3
3L4DAcGzOkD6ymuM6kuP/ZTs/nDxsc5bdwKg8mBW+Vj0/Luo1TaFnFSf0ysr8aUHfzb/mwm6OFPP
swPOs4R5sfJQ6PHXmDEAnPz1Bmbq6trqqnavYUkclr2BN/HYsSfAktiH1aHtFQbRhSh2LsybWf3s
LlAsR26k/Mp6MjXUoeQVgO2Ft3COvB8ZbB4pw940GTEVraJ+onHy1PR5BPXsa6/6wh2c4+8hQI3V
Q2Kcsi4yFbTuIfsfuw8/nwSXDn6WqCRkTYgDYP/BuAANuMNgeXBlGQPR6JdfO8PZ/GUtdFwb1SFA
yDXolw3v4DdePP/84JdewNkcZhDUpiWQCodmiRy0cpdgSsMyi35+9Asz4PcK5w+TbCrbJU8lYtuo
Y78XPRKeK0nopes+m74NVQWxgVQ7wNhVofchv7bxLudXjn4hQ/y9EPrDdfPe6AWZM4alNXWRMu4Q
DPCq3ddFUgUiw8qQAcgd/PwhXVhkz8Vzp5VNoxF4SBw04iDDhge+auzbmjJ+TMbE/sbrvgqdruRX
ZvSlt3K29eB5VtajWnF3Gihly9prJ/m1wvg5Fr8u4IPegLIHz6Bmq3sbKp/TZq2uxbwLKpDiHI+P
bYbVIrShljWhUxys0MuBx0vUH00f1ekxuSYqd2FWn4PhRVIkk0ad6DBlS+KVWJLXtj/I9MpjchGj
/2ZrcI6DZ3AC6Rskzfu5bJJ9kVjNzmibbNyqp0GaDQJ2qBX3yVjXe8nXX9TVEuf4+FQSDrhRlRwU
7D5SjzfN8qZKmT7FBsK3XoWy/iHt+zGiWZzeWqS3NQSJ9BDaZW/tV1U5m7wlueckbflKZiCogh6e
7i+OJPUWlnMVHFVttextvuqPBsJTL6ioNJ+LCj0fr7VKfQOGNoAEVm35BXfGD31mHI2KPhI/0VH9
6ecz6kJwOFf1zY0j+44yd0fWlWyErPXTzDpUAkbRsg/Lws2VE12IE+e6vhlJKEReqLvLu6n62LWu
FSxEq8d+VKD/lAvJTzRh55qJzaVReZZQuJkrKtum1d5JegVfMUbDtbLscG0HckXf5NIpzrKK0Rrr
FYbZGSiwTeNJpnUDPc20CNqYyStP7dI5zuJPb8ZkGao+2btx+sLyOFAOpcjD4X/x8/f/96+Fn0PW
MyAYia1StctqtSP6cYHssWkWr0ye7fFaV+zvBxk/x6lTlRdzOdjOrlH0mLPSG2QPiEyKKKGuhIkL
+FN+DlmXAyGadQluZAXOwi+U6dBRWbLtkJgE6s0yPzrgBAdtB8lTOmgZkdRwONFSJFOQ1wkAaeXf
fv5Q/37V4Ofgdqgsw2MHG6Id0Mh3KDuGNXOvFHn/fkDwc23futeyL2hq7zgae/Fcr76BsalnZfP9
z6/90rs63dMP6/kAWSAghBdnN6XmoQPZhs9fFpcei/5Kjvb3AZ2fI9qZ6uux7SFFNttSba1JOAAB
SxGYNKV+QUW+S+AR/ikuOpgaQlHl9ef3denBnQWEeJzbcZQY5DG0L9MVYrQFnH6naxKYlx7bWTAg
Rki01Eu1y52Tv/2NO1jHsasikV1DWF86w1kogL6tHSdDoXZrvj7YcgmoI+90PEQxKvNXtpIXBu45
zD1BvlBVSqvdlLn3FThZpB2ff+n5nwPdoWfazXbv8l2iCARIx1DH+KMKfu3oZ1uLDPW5eBoURxiD
niqRXuncQCLqytEvlEf4ObhdA5AMiHoudpI1ADWmXVFbkcqgoumLYWYLLNIqioZyaoqdPSf6vlYp
pZGbDDmECxgckuENGjdBA2ygR3tAbxNojHsJnNsCq+/saFj65MqDvvQOTxPghwkcq36Ih1TwXT43
zylRDTy5hvc/f8wXVotzYV8JkEhVFTbf0ZpFZNa+G3+Wati01uTbzYdfO8nZfmUGMD9NFIMDlGH+
qPgnYfAAq8y+t6Bo6XU0/TXIFldnMWGW0A7IZql2kHuf9nFSuKNno/vpiaSFO/Cv3c5ZZDAaxsOc
aWfXdQzOZcVidjGc1YPC7ZLXeqVmU9ZFdmV5uBAk1FmQEJbdCks5YqegUB2lMVh57WIE+lB8DZCu
XlttTxf/r1k5P4cTt4DHq9aCS9fUMXSglwwKz74tTXuH4D1XHh2q5M6F/Lbn5DGKiJZT1xGXdvXI
dFyGP3+yF272HGgM/XQKT4qY78rZfuhcucnYEsWtswFc7hdPcRZX4h5WZB0e3i5r7QYqrf0rqBcg
FU+zi/Q9e/j5jVzgTvNzCHFlM72k1Di7dSwDN/46ZTA/XpNdKiUiBTyHgCKh3+2G+lNq+cx9oRmc
4+FU41ToYdj+Yh10d6PcR9Zuyqzx2+E5FjA02cH9xxP2XQZbxbZ6aoqPTky9ASK+xXolQ/197/13
Q+Es3mRaLprYFPbQM2i3HmtT+cpHwg04otmMDYy0fdJMNOrWAYb0XLePkMjkqecwcLOvTLLTyf7u
Ik7B8IegN428UklmiV0NNeTHHC2qaDBZFYBHzq6AlC7e6FlcSpWsLdFMmMgLCE2QBsw5DxmcBrPm
viteTfJQw0I+G+rXts2v1B8uDfGzCFVjZ9ZVFnF2uT2/TxfzCcK+UWoqmBe7v+bcwJ2zALWUo92a
UTm70ZCDW2S5lyWL9nqRfP/58L70cs6CEhtR6YC9wnhkdA9j7NE+GOdKtnphsTsHKEOfNFYxbUeQ
px7r5iS8dw2OfuGiz9HIBj05XYJMfhTD+3beL+S2s7Y/fx4XXuo5FNmthrzMrX489mUKq+U7qYqQ
gCcxrNc03y+d4fTvP0yHJE6RxVV4LFy/X9dvvYZmXP+qSRz+/A4uIGwQuP96gphCNte26vFYgF+l
VHrfwmqkJsvWlBMy69YXMNMTc+ObefUcd/IcB1lfoYIBaP6pUR6gKJvJnnxKmV/04mFNyhANuWDl
05WQcMFblsuzmOAkZacgmgCjizydP42tawdrXhd+X6LIloLdHMGQOg+1KuuoaRfyAlVLuMlkUiBM
Fct4C4zL+hS7qCVDpsTmvhrq4hkFKTOHrhO3mTdL4W5Er9ynnz/WCzU7fq5MXIuSlzw9zRRm3M8x
amuh3STkacDlpFDsPyEylLLcL6ZDtuKZbprArJnplYl6adicRZtUx0DvKQwbhnb6a6FqZ2uNlAVO
0aS3Io2nK8PnQhp5jp3OhyS1kgEToFmmr3Fxsu4tuYdd5+eJxDvqICv++QO9NInPIg8Kgwtofuly
nGinAempTAiEVr6VTtZfOcUFCDI/R1OTRacJQtB8TGqxrKHhSjxak2Y3OVHrB9dNx9s6ztRh0Rn9
VNucfadULMcBBFPlFXVF3qMCg82AorZ1bTd64QGfg67VlCWJjiH8FOss9QwGVOXEzKus5MGei49N
Kq8kgurv191z/PVkrLgZwN4//m6DPs2vysmMn8Hh3aeZ2NlLoSLoVH79+eu8tASfo6sTEFc7sZj0
0DTDtswgPtFjewMGiuE05HCtz0p3Uyy7IvmesGumHRfPehbsFtPlaQePXPBjpcdWuSPgJYEhiE1m
sUcW6qum30CNOOidO3AbrixtF8CowAH/NcaSoc27OkeVbHYqFxY2ZUpjAG8W+KnUqdV+1IPdgqhb
Eh3keu1Aeyuk+Jy4dPqW9OiN+JOLHupWE2va14Zan/mSjCZsRzndKj3PfxRW/v11/o/krb7/I8vq
//mf+Ptr3SyAzKfm7K//fKpL/Pefp9/813f++ot/bt7q25fyrT//0l9+g+P+ed7gxbz85S9hBfzt
8jC8dcv7t34ozO/HxxWevvn/+uG/vf1+lKelefvHb681qgOnoyW6rn7786Pdt3/8BvMjIp1T9e7f
fzzJn9843cU/frt/sQptvab6xer74e9//fbSm3/85rjvJJPKhQ6qy7DXPJm/TG9/foIzKSYp/o/q
6AkICyKKSf/xG+fv+AkB7jpYDPCTk0xfD5Xo00fsnc0cio/AcKSOje3P/73Kv7ys/355/1YN5X2t
K9Pj3n6fqueps+D0vKLosqXJUJfItjQv2O2kUx7UsoKwo6vdRwdBCgu37JIbhzhJtqsHtnrg4WZe
RrLpwRm7et+RGdViUdv7ZC0+ZVP/ZR7a/hapsnUAUewJlbEZyjrlppigBAU42eKxuGn8FbYrPkM2
u08h5vQ+5bNFg7Ke5aMYK6jPrxz1+66sRB2Mix68qVveuniNAyb7p7YqvqAepnwFmR+vh+hUlCrY
Z8BOHQlsoxwoaC0g3dnO6KdJdlOxqQ+gq57dKPRvbqoYCtMgkc9+Q9w6yPOJvEG2H2r0vTW92sDt
PY5qqh7SksEmZ0L9+EtCJNsn+eqETeu0QWmpb3SwAIxWZemgI8QLHfSTNT5bQDNEQpX5bW05HdrF
VfVaknjxi7X42K0yeXJLnoSFW9cArTZ1WDpqPloupdsq0fyhrRce9pKtUVFAKzylyIso/FsSzyX4
Yx4nPRCnEvwIBIZHaFmvYPGadoWHHNSXkJMkt53jsNDC0vfAJ5RQe2gHK6SatgNRsZPjGCPdtG9P
PbO6JDK03Z5vhKhMFmTxWO4b253vISha3bvFKTtyBngHF7khUSrz4dRWr26EAb0KtmLZrVTd+HHQ
0DYAXtV5LyElcLfMhXWEaD20MaHTtOvA0YGIYtsFZVkWd2sD9q07t9xH5bc+ageixlnXUBNMdZre
DI2rUdcG0LeUlgkkc2G5aMMEQihobBHSrlbYUqN3ybo2b+PCes9RMdrmrlqeC4zmPbiELEyAUbmZ
66TychzWMzWr/DGekwfd9XVonGzx0cxLtqjOQE5q6d/sMs5vB5FWvpOy6Y9s/38UH2/0a1f39Xdz
Hv3+EjD/Por+LwyQJ5jY5dDovUFo9seIePr6H7GQv0OQc9HuVI6SLpMnJNcfsZC8cxwp8YnjEtcW
MI3Dj/4MhpS9E8SFN4FDBYB6ICT+VzCU7xjoHqfYKX8lGJ628v8dCx1OOBgx0IthmNyKuedwOF6K
Fnhs43UBgXz0lm5L/xVovtVfgiJMomu6YGf5/u/nk7YNwzdqc8TgcxAFXVwDvmvvZbtka28hZ7qz
NkgtgmvKOGfdsX890VkNo26TLDU4EXmodmvAg3Vr+XD9+04CsIIC+1pO/NeNxL+e7iyFcerWsg1A
2xb1umMj/HzL3oCJKoI0cnwEE/MKGTGc+Op9/jXx/dcTn6dsqsNLtXtP3KQ7FM/YHuauhyoqN6Nv
PYz+kHnlLtuywzWg99UHfHoiP+y84RzBV5AP8Sa7ndSf+o0VdiGL0K9nXhpev1Mwm/5lrCrKCXEF
SPfM5ed6oOmQx4tC9UB0FQfzQiADJZbHM2AI4O9o5ws6FUpUkZsRKCBMREO9fZnY5ANL4UI3ptEQ
v8tWOXzPJ75ssPuybsU4834DQX14PLQQIak8UihAweqZSujtwX7zWcPa/gNtYPQ5pWN9M/PKFB7F
t7pbNVdgVSzW5GAXoDO+V0utHq1eTHeNDaMaIbGUIiYjW/CbQrXs0M2dTL0B0EW+heNb/z6fxCq8
uYeZqOfm6Nl6S28vOyiKI3noB55Vfuqq7GYU42Le96kZXg0uegbGfk1vM7eAsQ+r1UYj8m8M0PFB
Zga7QXahJ9vDYrQUXl3B4CCWJNuZAdVSRy30KasGvc8qrntsR7MlHOx03rQlcmp/tDlAOnZGGqzy
Gbu3yhqN1wWCCRs5NMtH4ObWg3AH+EfpngQSTA/OJ3qAlBo0P+ysfAPcY4pSq2xCEJbzpxIqq48r
4VJjZ08h/rSaDoWaDm6A+0GrFldAx8d6mMYNGY17Qyx72DWFNWL72trf4T5Av7TQVL1ZC5bfNFNs
B1QPSwRNbBLMFgTAMxDY/JYOLTqesnK3tVOjr7uK5kS0Kd+D9tLdrNk438VF7nxYVEkPRJbObtaz
CtdRCR/yrOin6Vnuk3Gt93EJx8UlttIXKtLBb1zI7jhFIZ5rXVYY3E43hvmyZA8CWtixZzc1FEyt
JcsgoiyQl8H/Dgv4UNnyIwzE7O88E8AljWpIeGCvWdFu8HiAo28YJHq8rBzr9rhCcugTBCZnFMgQ
Qd+TzBHvcbMZtIQap/1KJ6ul/piQ7utgj7VGmWnJBb675uWmGcekAkJoRYmtXaFuBApGpvyyoQJM
DECd+anyVrzJDu09j8GtGLjwHGjXwE3RofNhK9Eyn1uCOpE7x84XHmfFU0JMutFmoLsR3njFYU1F
y5HyiBXDZuqrJpCtKpN9kwPWvuWmbB8IYExPZevkDyukPMqgiglEjV06iI0pLSsaV9XssyGFeS5x
CsLDWVT5plJD/B3Pe2aQFcrprtZZeYC2Zet8zhvwcd7SAWDiqCGtM3+onYSIKHcS0XiGGdCeh76e
ROgS7e6oPrkn0sXpP7cqk7sGvG/oqLNxIxqHVxE4seJpHKFS72kUoLTfmBJ1r9iM2a4nw+B6CQx3
78hMhlAaWcB/F4v7wTSm/VRhqwpIthRbIGGsLJAp1Y0vYUST+HIFOXRyZwBiC3ihfx2kxX0LOQBo
V5LMhee2ee34aWVW52OmSfUsxJQ+l7IbfHXCTGFz4jXSfITqbuvD+Lu4z9RQvmBfQXKfTa2GrN+k
j2B3mdvJpQ2NkjoB0zzNkacDmPYMaQAF5by67r5WpQaPvpqW7raQjhN1MnY8e1pA1muRU3eN3RQQ
CLXGN4LM/lbO3HkexzzdJ1NTvDSxSY9CAXoztivI5j2EhaGetO4tkfShHJ0uQDG6Cpiq84NjUu1P
/anW1EloTc5jqYK+La0wF+hNSyqmgzMvzjZJ8G1RVGKfJanYGqvOoyKh3a4xqJ2obBxuGqfrbq3V
zg9L7vDj5Dr1bmKdgUBKxTZxlbphD1Bk4eFQA0ZxUXS35dhmsL9KUSWch7U+8jXW0dS3y41KHLHV
Q1MHdj/JN6t012Dq6u5VdCbZzUyxDebn6WKbNTz5jjx3A1l9KmJsDHVWgW8qSDVFHciDeyIxvRN0
/uwSIggslr2v4hro/AL9KBus9x3jOJPsJmvbNqT5mA2WFSrAY8KZOPlTvvD8tmiEFYzJWoXDmjU3
EOdofG2NfQAJ4WETx5CimKjQAYZ3AiJQIrJdQbWC2JnJbgaGjeVQ8WkLgcoM2CsltpTY6ZOtdLGh
dsEhXGOZjdvKFDxeoQ8JOmvBWDtVQBYlQguqX4/TMk37yrDsrmy7+CuaK2DsrdXbkuHZZSB1h8vk
utu47ybfLUv32PWlvVmqHhy+GMxn3uXyOKgKK0KDcv7WWlIwZduEvld5zN+0cOr9UJc0yG0T36Ov
ALlamDTdMMdyv665KoC3o80ry/Mu1IPCSlvMdlSQookQzJgPWvKym5dBhhWj88voukVUTvmKrbBB
oxw78KPJ2vzLqlP6AnVidPnEou2XGu3sSBSpHQ4kJmEZO+lRNcPwVI4JpOjiEi2ybKr93szS091U
fnPXVH6dU7g2J31Rb2bWxKhpUvoAAlZ6Uy+Z81ZLjtWqd63lYZHFFM3Ad8HHAvs/7KTGT9DwLEO9
piRwW+VEKZ9QPBioc5gA/Dm2PB69BHDkY7vm2HcB34bVPXHSFkkTkE13lbYqcAiH+S6rUadMmSuN
B18itNawqrReyhw3SIHKdMDisdIN/OZTqEgj08GEc3BrhT3ij+0wkeSxtQbd7Vbdp8qzUjVD78fO
4uQgY0jggZjCyzVaEckm6efVGu8q1TGIDtc2hG1tFADQpSz6pY2mtO++2lkDxRug2Zgdmji1llAi
wn4kXSJ4pCoXgz+1xzELmtpeybNbs3oMapuO+bZUPcZlj34V8cq6oTwsld2m6PUajXA9FNALQidC
dUlUJTz/as3jXHtxQuUHIMOZU/lWMknxWoKX7kLzbp6X45jlAwuSNpHDTlNVjq9MJQt/dLkqDgPH
/IGzKGnCte/JnWWggODVRs97lpA2dIWo7+FBPyUhhLvLnZLp+AqE+3qH7dl043K+HrPCnTeLmdqj
Mq3cN9YIU1zRuR7L5ze7Yfqez33z5MwZ85PYgv6JBL+RW0l7yyytA0II9xYxxZt8qsZvkMkyL6zX
Jvdgei83jpmh3MfG5qFelYhWbY/bRdAc1QiRBSKJ10g3I1bXnrqB29M26lkBqTQDiUHT50vAgE7a
TGKWBzYtLDrJrB26KYUwoGX6cK6rZJNXGfo0QiXtvSoq+McOael3HEizrKqWLYMba5Dp1HluRIEw
1dTmGxav/jBYKzt5O5XtTV7g1YjSVaFpROLrTsgTl7Bdb9FrRmsbWdr/t0rBXfNWPZru7c3cvDTn
NYX/hQUDbFF+VjE4viCzePmxZPD7D/6oGTD1jgnm2IRKB9v8U0P2j5IBI+9c6WDvYzvYPnN2ghb/
WTGw1Tvs3zlxHcZcjLaT9mz/R/nUtt/hGMpGzUsIyRQ++h+UTzk/3cmPNQMiBLNdlA0UdSWk5ejZ
zo/kEPGk8J0KRrFu0mpoDp1VZB7G7Bxa3CSHU5fnYJEUDYtmv7oPC8c+WK2Aqm5odypF7TooLC/N
exPDDrazQ7vK26jqleXLcYQ/dQ8ifw9STl9pL3fREExWLAjIVJg/FO3gU9eSe5I+lU15D4Y2RRbF
7kSyQFQk/wTGOgvEyJMoR+vJ08NxsUCeKKQfD6SHvgb/WOiVYFeYQhwlMQGQau0Cg4+iqu5ThM+l
4JBvyviNk1uP8DH/WLC19cZOoZqb2/RmIdNxzHuQPtz4IK02GEh6UyU11NXbgM61iODV8smRVh/Z
CxO+RCZpOuX3HNIAtfu10vXLWr6sGf+WCCxaEIDjHfazXEfGGj/IrtkJMINRMOa2P1l5RJLiQcPe
TUJSqomLt5J+ngsO9KW7jh6WPH+pRzz/In5J0uYgm6+wd/ZgJ3A7seKhtrBHTted6QvkmB8dJ40Y
QaEiYQFaoFEL+/cKhvWKLhtpZqhrQLcbG5NEq8qbSn7sKWCkHbybqtoKRI0aURlvXPkBnIs5bCGa
53V5FsDhaYNlPvHi8WufREVe+pPsIgIzE68dkZSQ8rmtzHN2VBl50059f3rI8PcIpLt8NehYm3TZ
DzG0ROkMr06G3dXqUQdyElx+HUm6bZ1imyGVHMWN0FYwOYnx0tn5WIDtb3OyQcDfjpz7RrBd5/CH
MXOwEGKXo0Ts16WzsTDqkItDPyHWSelxubJ9gS+pweQhzMKQc4/HkzqY56z2+/yjW31oIQgCLI+X
ZveFk/iJKkGPgU0Fw4EKae10Xu2QJHlpNW9q8SnJYNJJJ2iuQiTYzyBia+nqpQCFykntOcgW90kW
HTs03IpKqOgEUDRvvLqjh1GID+Oo92i15c1tCXTR0JtX4qrAQV0AKrM5IYA5jt+6D0j6D6afnxqS
BTV2OPsFYrAW+hreyEkfyTW7s8nwPbbqUOSp5dVx7TFZz6HpsWZ1hd7wVD3ExkaROSHQsIUaQoDM
GsZLJP8Exd/c76j40tvUDq3RzTH3yBGY4hRlc5v42saOp1TA3MFt/dA36LVOm7Gp/LkCA7jcQyMc
2foYjKhJDeMLt79UMXw9vup+2tRlke3GFOQOYpfHklCg6tx69MphXB4gkNHtCFypw35oiyAuYuzl
IL4HTYcb0udQloe7QNDTobt1Cv2BiFI8Ib0Uj0N9C6UhMOHS8QFdWo+cZGx1gQKQ39D3bliAdw6V
EFT1v6z02Mv6kFo55JFm2CnkT8PAPTCyX8f6fUpukFr6FQxbbDc/5EJCzsonKvZXcFhyOn9IenP6
kbc42lvM9xZQD0IKTwLElg5IksYPtlt5dgYCMS2OPZo+3cRuDd69pFCfqPyEfZqoGy5sT50QMAAI
7JDHcZyDIm49236JSReBS+yz/LWq6p1Cq6MZmEdYHcYCnAhVehZs66HYjE1lfD/2N7KZwq7WG9UO
HnwAvblDnbN8pO26mSsQ/bFXK5ws7NnDXH2SU4MR8IXXW2YIhnkbxCPcPA5NHvsFBkxGbuOE3K/V
Q//Qx+2GFOkeZU1P0A8W6IsMGL3uFuXpaNSlH0N/w0nJpqTA5E2dX/M7l6e+xTuP959hbIG5tjzg
NflIhIIW1wdhPLOp+HaltaebB0B272vSeCv1U1169oqKV5qUPUJB9bFq56daEt925mjOIfdheGAl
XdRQyweIEMnXkgXGFc9LVkSkUvsZZesqC3QRh3GyPJd0O7ZzsMrvvRj3lrt4yA79Nmt2s0nDbJ6x
uHyquxzmKx+1vIHfq5fhgzlCgzDqmtJbdHGroF09K72ZluQZ3K/7fHZ3BeQS+F7nry3yJCcJ18ze
lLbtl4vlVSv1YLbh99r1x673sS76p/qW04sQElheUhW+qXcFpFHiPGzqBBIlHyelH6HjCl5NESAX
+1wOL2WL7lXJoOuHyqYCb4OMTcDFMXE/tUm9GfUYoRMXoiyWpN/bxfHX5XtvstcWeOtllptJP2jq
PKFOClhS6o0ue+ig6jKXNTDa1MeL9+wcnSYYiU1wsXRQREI0EeX3FcoXfLU3Flx/sOkYblnf34B7
Bhf6bNf29UM2WQEsmJJFYlhtbLPU3src75ldfP7939zVJ228RJBxuZcjjcRtt2qNFqplPLLEAGzG
rPZKoTK/5S2LTjAldrJlsdLnceX7zu22C4ArfperrVmMT5L80S7ijYUm4zRhjy+/xPRzTO9m4K9Y
9dWYNtBYg9e18wzcOdQAaZPnyigf4udoHiKS/q5ygdL40FQQlGWQfoGarOPX2eNYDYGb28eOvS/l
FJTFs8w+YQaFsu+93Kw3pIn0vKNxukumxRto/TVPm41dmQhi1QHSN+j/PMemPNZ6DgGF8eapgpBs
DOjfZ6dE6YTg0erOI8MYqBCOTZhA1Z3Oewx67NBgpGCdik+QT90uTrnvZr5vkI4n2P3H+Rb93s1g
mqiU5o4sInCgUKPkobe+uYiuKbzyjP1WIeTV2o5UzyOoqSOVWD6VpvI6uP+KqvYhOwTRtUhh7w4Z
01AkXVCTdovlffN/ODqvpcaRKAw/kaqUw62SszEZ5kbFDCCppVbOT7+f94aq3R1mwba6z/njKOrd
ujT7srfjGnBGYcp36+Yg9emiJbxtalf8TYwdCYqf1uCF1ea0IOP9Pp28JxDyc2tzB0kuxm0CfZ3O
orb8QXq/qbnuk+RZEDRUWyDEUn+6KDPUZ2Paz33ifWXr/GJX4u888gHPWHhAiALE495FFt4OOh1d
XfVcunxQZU271VbJIkAA8oc5hkEyAUFC50fnuTGNNyPLp6iuOaJncwwcxZJBnaZHp52AwL43sXyX
uOFja7Je29S8JV4bLnwCqB3ay41WHSWxjuW0nMcKqWulTU9pDgrU77LV44pMz6XTEeTeuB9KQ8On
69p7iOiQ8KIwnxU+FPkzeEjrp9n6XeJpDLzxPs25lu95r7poH5ge92m1PjkqqFrpPS8aKO4yB503
x0UuTiOn4zZdW/U0oJlKDfcbl2Tk9DPhpCt5Ycp3l3JKNkXQtD3nR8txMJ7qBqI7dz/MeWbE8Tf3
OGxXq7EjO6tBmpN614t/FvHQBPLEzqqzzrfvdvFN8PzeaO0AHi7Qe4L0XYtpmb9gXCAB7njMyVwl
n9g+mLKaX2/mKHpY1r8Krr81eyzXBiSuOY1meW6mJR6V5oHAwcwHuZ78xPBRYE+aqoa03H4m3m/t
1eem7PZzkUeDerXU4SDXPhQZnw2HpKmqOykbJItOGm7Gec2RRdQShzRPQU/eVQMtgrIyMS6zMQeS
X8AtAsCaXSvII62fYYr2tbK8OcyHiZPEeYXd0vWdWguWWVwyww7GtzZzgXG/c3Cee915v877rVWR
NP1phR2ZxHU5yovuFvulLQ+Jtsb1sO5L3kbpEpY/TdzE5QtpAdz6uX9HmyrzOasPm8npqiV2yOzt
V2UZFttyks4zWVeO+7IVFa9u53uw8dlkBtZqRtOskNFZv+SmOPKNcVnbjzaPv5+YXTw7a9Dg823U
IWzN5mO2lDBJ//GYHpVKCTA6B2A9e4UxPjOGR4/iD5mYh0prrEMrmwddHckG0osf+K1QuMuTNCxU
9VwmuWygQplirHUJDaGkgaJMNkMmMP2Yr1Oc27hSa0KVfSLDzKNdKh9TY366TiYjLvhbC9wibMQD
iTVCciImactXvEJ+0jOKQEmVGKIfUnqrADL82dZjc8A04yl+RhNanrwZZCDUzNZ19m2jlK3Z4hhy
UEZwYqvB/bXj6AxW4xF5TZDOepAp31XxOjiDrzVZsLUi3orsoLoHkw9vwe2lW7iV1fRrGBwmDVqH
sCt4cq+3T8VyHCb4DmidpHHAodeLZZ7FqHFhnLzavdrtDcfyQVlXhi4g2K2GZynxbiTEvzG6FIdl
9vxCHS982qOaKCjW9aC3IdSEHnrrHCTbSR9WdrYpGpfktV2meCOyuBBO4LLiUh0W4GN7cPoxyCcV
yGe4yIs7PHBZcrFwDyX5XrVTWq7fB/s+/O7nbfgqIOv6BJBrXZ5SSztbzW8KK5Akx4lpo+ZSGzgs
puq3/Np4NnN+wU28LAnKDisj7U36TS3DrnKvfZNcUi8sFFZOfdrTckj6Go+TsE59SlSErQQVQ4rc
js5snEr9LbfzfeG8A34HZfJXekkwFNNeq61X6JsjS02o17+iLOK8Lq9ZlUZO9aS5X32X+W5bB43x
r6scH8NGpZ1WmEJKskrm/niLC+MF3edNSPwYAuctZE93G6e3hhnMss5FC1vWDVg/PqY0uyNr/LEC
ipBXNZHBaLo+/Kcv7cBVaOoYXjAK71TR+ylHRa88o7wM5pk9uIF8XotgAlQtew8e932jUXfO3ZAw
Oj9dPhWlZD19WHl/hJPGm+rsCLCNh8YO6n5mW0rjLpt2jSp3nXuRqvd32hhdSidcqy0qqj2xTTBn
lwa6zNZerLUPTOMyVn/tgnQg7duw7FipisDo96gUd06eH1bog81B2+yllw4m2h0Mv6if8nk80SRq
1eNxszzf1Ydw3YYdDwY00pfDCE9FXNAvcmczYDmV3GdkqxNsGgwDWw/uJttjMOTYWc9u9WTlyr6A
uibDhHrJW0d3SKsbV43WL0spr17mfY6q9Jek4EpGisvYsSoYuRf9qq9dXPAejvV42MYxNtB9m79d
uV1WafpG0e0aZHK5idlQz8/TOCfBPNZDNNTigGPjjlxXcdcmoTEpwMb5IxUhO/Kncn9WrDCxzAEg
gmy/XLrPqy5CPVN2Szu9OxZnQcsrWCLUasTWBnMzP3ZOOoe68PQQve3DOk4xEqh/0nnNK0fZD64X
1Zp8LNLk5Cot86H6mpRriOBkp7G9LKM8JsYvOXc+g2ncO+Oj8IYb9LjvCTfeaG1RunU/L+UW9PXD
Yp+HyubiHOKGw890qWnM2e9mj6sFEsce77DB48rt082QlwXz91o9gpf5679+OGzgLsY9gW0Ipah9
xeR0rrV/LvovWZRHY2U4rJpDyivke8vnzNmqp26IEY6ynXv1tr9t/4wS/tmSR6yA3J1fC58N3E5J
U50G1vo0WXBSLn5nGFdVke+cCX63HvTM/YFlBRFuQ8sDvRKEMzQy3CaY6p5wwrTjQRkDpSkimJ4R
Ke9xLbNrsn7YUy2IyrTCqvpQIdLEAOlIDtZkCnqSrCg11pcNc29GKpmZlKFrvZTYHh1P9+f50zN/
1vJ7VcUuWYt9b1mPPTTcoorYGvuQor8pnbiA6sCZ25sDGpRWZL7V7iVXxi/0p5EOyOUjZIjmp1J1
Hkba1uao9twgn78oTsTy+ORqTnsExIdiFcIfVEnqj4d8op62IK2iRJl/KwjgsASpD9EpT4GljUfg
dPV0yTngflH+pop6eLHbV0Ey3NpGcMP2c6fzqih2EpU1i2umb/KQedreTpXVr43inLntj2H+GELz
DRMLPav2MixxTUpTniZsD+z9sAZMI87NRm/ZMqNLMf8hcOnNEi43A12fPN4Lt0OnGmz8u5Hw6LI/
Li1oVtvE9nxopisTRqQuEOdy3SmjetxQtOT29HsnMFWc4KN+rDs1TA1mMMDQWd7y1nxujYIX73mr
SNG0v0Vh7Tprb+EEVNwkBJiJ3OnTNmlAKgS37mPZ5082z8Ficsk3CwmB5uRTTnYdq4qfo/RJwH9J
9AYClpG29Nw/a5vC0RzVCWEpFN4gtm/WdX/ZIA9n74UapLZXA0cP7fGMJLvh2k+UX7vqzzL50JUs
ZsX+/6ZUW/Gu9GKXmyycarm3KoMbmAnC+qvnyJFKMoXmn3xBrt87TImk1uf9Fo/m7zJdbMUhWmLW
yFHVdsz216W7A7KsaM72kbA9k0Thazqqgp7uyxWep3/Sy5UmzmjiL+LTQFFUAaaWLV+oaV5TZaK5
4W4NcBXntSu6N0P0X10x/7QdBE7HZoY0BwQbV11gyT/6Fs3KDngw1JM0kGYTqxpC03zf8qwkPVCG
IqNiIxXWWk8VSbM6gwcwbNBY3XvVeBdzbU58+0kVxdvMyqjqe33x9rZ3XsVwJp4v2IbLcmdUNZ2B
NieloQ7wdj6aybO08pPFDJwN70XkEbwy+a1j+YksL938ZmKA6b/brr9O3YtMuDsREkmTcdnZgmIx
n+V8QeQXGlly0vN2Ioe1RZugT8GaWF0Az7vX0ynbu1rxis6BZdC6ZZ086QXveEnEbXWPUPdOSgkH
1dYv01J+NyA+il4/0wNLUnka9RfcMuOc7jTQMy9zaCUFRgIBqA50P0bTRMKB7ANeiHDU1xOiR4a8
jnEbL7jOAEuEtLQbSlYezeKtJ1ymnOhYad/qjGTwqn1Z6pln45+0/vR6fW3KT16O02BDP6O6fi0s
nlRysUvnS9ZtRIoUkwI+haz1e1WNUKBcUgvQ2lsg+QgDGp8RtoRlbbrhjCijIJiy1L1YbN7VTRxO
zj/CfpSb6rvdPwHoITYUD+OwIxsAgawWEta8JsueRhrf7r2YBJSzpSH04i3Svae+G6NcmV+Naad4
RagixBoYTgrLb1I7Ku8VZZC+q/iTFm8bO0dm/fFIzplc7TFRpqAXPxWEgijRPltVTOj3IXGzZ69R
v3OiOu1h7A7ESy1RpVldWNhusMoCY4+z67UKzLp4y0rMeo1+YUa/9XqHUTJ15sBJeOyNxj72FXcv
BWAK2mql43LhpdJI1IirwtWPxHSypRkX4SrXNiUseYOFYBHn6ZPmQ1cyqynVpZ56or571zlTz9gc
hO29a7QQXJG6+UtefUgnfxvGjaqOtLqZtJhhEQLIWL9mWmjpszlyaa6PZMUhXhf5uzNoJPE6gnGU
eARJ3RW32bIzdKZmEgW0aOB/4Lb/j5MtsFDJWKLdFFp6jTGL85Wkjv5YdijQu3xXoZPnuyO1I43U
5q5Z0mkHb7Wj9OZo1o5PKvBRgjgplYZfxWABdd5BW/tuIzRhgMwfE58AA2IsPlZdOeDBb3xiCoAr
uu29kUqwZAqWlPsX0NTEL4V6FkTE5YbKtKCfra4r9qkxhZ6d7xSG0dQpYy3ZLnoy7gsKAFvj38yN
D01DUnLX7EbimGND1R88u3mxOVW6Y+MgBqgr96/dmX7VLL3PHhJgX/kVE09+QSVG9dFhyyiGNWpS
Zh8QXB1INFWgMCRZiwxPy+uyuO9uNtYBHDNkrl75adOEFZHV7tDvR9eK1agnoH+pDlY7MpFysRpZ
2C/HbuSa68QpszmCmiXoE1yEc3leaffI848Kxs0TlFrXbUDtGYqNKmoBn3U+La067grOIXRDFB7G
S4kOwlIslp+yZlhdeSCAeC6dk4uD4o4WhmkC8FiWjaJI9+uSnSwb4lq3pkfCar8TRVAGRllboODm
PztJHbXq4J3psoXkd+aHQek2+gOGGhHhRa6a9rLen+LFrvbA/VbYWJfSdLuXYkadYBSgwtoE8VZ4
DMHpdphp/gS88oC47IQno5ztvSKNJ5H2daxLe1+vAIabww+QZyr1jefFSpbIKsZlZ3Vc9av9tKUj
advOP0ODHFtgmK7FYaBe+oga6rwusaXhwFvKULZt8lBvyefSd32MFyA1WsI75848/f9FrXnclZal
Ty2HJzVXvZO9yVezeE0bh4o+59DWWxNaqfVoZKbYIQtAUX0x5mnaZ+70O2C/8QdEklIrjRDtqHVx
W9NvZlpBBoX3p/VAjKix4KIk//G49Z4eDzlUxQqxMWHanqc1iXq3ijR1S45F3dAf4tDhlQ7GeiyG
MUQSwmmPcX1XEfLkO7wWgWnyEhZ82henebUypz146FwKg85JHRfCYDvmTllaizqA8W0cRj1ShRU1
hmvgyNDOnpIInw80jzXWBaKRfMtlAJ/tzY3SomvDbt3ADnLkk2s7SX+biMmt5XgonaWMPePXramR
GEkG8pPGBnVc6i8HdlNIdIgT5Zuxa8wPlhzcY1IqxB0n4p/n8YEce16IekIRt/KxP7mN+SFJzTp7
dxCqZOAbZuyxrGcbIOYltZmVCqZNpDnbbSOX7JABnifu4kTOrL6VteGFnaYjPXWgptFZtuGU6WhO
M9453dt5Dayeg6f2YN+f0i5CzzIeG1FZPvlmNYiz5+2GMb8omecj491ON0RriHnlthN3uitP87/2
4hlEPBjfk/7FW+G9Fe5yJ6X1wE2r6mym33dV8zM22XmQjN+yi6uk/JgM/eJY3ABF8+ZOirnzMvGZ
Txr9APcoKt3kByoEUinP4Adtc+OGFgomUJjFnjoHdMBLle+KS8bqKQExPOG85XJS/HverwPPZRva
tPP68m2s+b4Ey13Qu1ke9UV3WkS97c0E7VeVfde9fGbS9wLOZTIenOSWetmXokFJekuDl0gBmGv5
FLYmhiHzXlNeQZx5mX7z5EbKyoI4YKmz18kYp8AeLQS8VnIbPNonOjGWe2NkAMg2CLc0lRvDZHXD
L9TEntd+5VSU/Om7ykfoCEvtpM1+0JUPwxkUEGlGSlsvzosY3yuniPWRlPiiz3jqNvu5cK1bmZE/
P1dbvKT6eBDVjO0mhXzvZEacUmbLyBodcDDVs+F91t9E22KTT/4BHzVaO06WbCQ8FoqcSXS+pYaC
tahvODvrgXUGOOL/L0bmqLzgLRiueZu1xSQvlG1zzKt/Str/Lv6cGc802GYoVZNj17WMpQd2h2xv
ZAure3IcubdBJ4iPsaeBnD1kV2FfG48zWRR+UgLfLu1wmexwHIUboY5vAkzhCEvpHc2FU58l7KuG
wIzjkDV2XAOpECImiF8+KEXXR4PpRIldKZE6d1HJ71MsIj8ZUjnWNCvsFbv+6bfFAZSr2id3VMAf
W0IB6YBn1U+UWLXRjmbF8GZ0SQtmVOChK3nO0NEqcK2F67CUWTWdGANwLVU126qOYWVa3LekEuxc
kTKo0AvqVXnIbyV2tbK9IvZ7MOrE4z5pdV8q6mnqTqVSVDFnWxrNCzlF2iCP09juRVd/Jqo1I1lN
/8IsMXNsfBikjNLVdGJ0Il+yaZM4cdtbkmkyUtEmB9BJTZBaNeMSi7RugKGXhTuyARpHYtCckKZa
L+YOGXZJ33forN1AyJEXunHrqOvR3helJUMjzT+UATl+oXTk4riI59m2C5Sz+5GbTCZj8qChUtGB
IcJicJ7TuX9KEWHxN86HlKrWDdEy+0OBJGO27dirDRUmhNTassN3PC5FFnRQ6XuKWnmd86tbDAc1
W9tTTtRmZHfu/dk1tBfbSKIumfWDmU5trJjOs6JUP8pUjE+1Y62QSwUvSZ3iJlsdL5au8n+EjfZk
scAE7QA9MOujvW9rnUhKyzo1rXfgFVR2K+nzJffMNXP7V+Jyhn3VyXVmoTD2pafL/cJpi1xHWkdn
s5Wor7IykJXjPYopjVoLDB3IQXshYEdnDyweWl1Frdpv1kdlxaJOlk/d62k0J8TIn5r6X0K56+cm
5B+l/namOrusW7u+lG05BMXIO1jk1tswdc6LsXJmU42OsOb+jw0eAvbPcYgUM3/OpcEJIwWjUd43
+wlXOpAY9FzTZx88Td2O6FWXzhu7esnbZMdQDIWm9c3RLgp+9WKmqUxt21uzUPtZWJ4Vp4bW3piQ
w9zhnq3R4F6yJRf0vCdriJlgDuy1asFeADQ8JSMk5P7FuX/Jbakc3OxqWbVzVLsKjFibgAWTzIg1
qf6Vep0Z/lzBufRQAKs7Xs1tEUFhJkculfzmCH2/gDsfU8lJ0MFsRXmrWSeRpdisRFgwfzjVZUMh
eNHuX/C2UKYj1HyfCG7bUawIwREtvtyFhZnprS+zibzGsr8MRZAGapoQ24niRHlj4OSsOiusNVK/
NLvWjigSUB+u1rKbrY7O6bq9TZriXC1ok2WIk1LXj00HLLB2rI75VhaPWqbv2qH6Vry2uxSFONLJ
WT87ehEOtiLO+SAyJDPlvhun6Wqy3e2MtvjcgNeSVZc3qfXItdSsum3N8iubDIVtqXNP51X1tqU1
Vtd0dngsLPOQZu4YST02JpS4HOVmpDdL91K15uds1CxulVUdBq6RNwtPZ2CLQTsQWIu4Q9ZPnSLE
id6CH9LSKlTOU/UEKUvkoieCzlS7vbAW58XlXooNfBlR5VSAj8lcYmKww6ZDq+qLrA1RbI0xanFj
b4PCxnXT9JFh29qxNcrfzRTZSYx42M3qodfbLZTTdsmXdY1tz6S+cU0e5Tzr8dJz+6Avh2qrp+zq
3r/Yk/Fnu4ezZdBSfack2E5b5UG7fymW2goKzXwVrAbBwgh16zN1uenCBnuCSTINb779/+9dZ2V5
nawtrtZRiZqeruvOcsC81MLUgrxAGTpNlrygWjvxXiyPtj0tj5abziddMamKER7t0FwiReMNF7Na
UPRrOpooKfOdQDScoqTe6zjRz2tTe2e1GPH3MrtEdwubQZqCgTycQZsEJcu4ejb1IUwIemxjVdD9
YdXfOiPxwMfkvmqEczNW5ceBMOXWKvUHis8QzdKRURtT/Ydgn7kdO3ZDsZ4zmorOWluxD4B6QrLJ
eq8WWxnZaj9etZz/MJXpOwxDH8/6qnwObLM0mF4bk1F2nntUbIRqPOToA1rM2FHjKPK49CJ9GTsL
EdGK3Zvp9aIWFXlZcwqotloiVAxUOW6vH7SGMRv3VIL4zvggxr5/qF1wrlQWNhNSNZ8rC06DlkuZ
hQggnYCPzHZtjXE/mqZDU4uYH/qGRip0b/mDMSZh0Th9mG1y+8L1FXFwJ+9bqqLHKdAc8vz+JdaA
MW2uH4rEnt+cjWuEG2gvDK+D0rWcG2ZM5+ZhqvNJlALgEyR/mSj1XlJjsZ71MsCJ0/sJRW0nC4fr
SyXMfaGHqN7Ui0ViK83jkxfY/cTui7CbGiVzBdBb7oJ7t3XRok1FnAlbBxMe2ts6ze1BSch0bzIN
cggA6GjMXfPR3ZcyD7p7QUi5yXy9ObjZ7lrxebe4q3HBzbLre8Jhc7XTdp3R/ckSw7goMHRR4XQA
3J6Qr0nudPj0s5c0V5rTgG4tbpK2CLSqK3cLGjI/GYGt1yR5yGdG0hLMZGmrPLINIfdztTwXevKY
up3YWaMLz2sW5kee6zsU1AvZgh1Wg6YE6tGTDkJ0+nba0vlIvfnSJ/aDay+Wn01wHOmSF/thWbUg
Law8LlvB4hjhcl8v7mSGxaJOGELdn640nyS1rHG7ofY27CmUXOl+vVi32dveZcPqaqdOE81T4oaG
Ijsq4eFtBhQU/sC9GGfz+qEuc/7KN1LIrD40eW4+YOF615P6C+fVZz6ub7xAmM7TBPNBZZxXF2FI
WkON1eV8rdTGe7XlEGbebP5ZJ4zpYF5OtND3DkQ4eo+26kQbEa/hWBNfbPYNv7/WHHR3OzOP0DLm
5lDb0/Sp1+N27BJTR2JmvWTO1AeKnPHua/ZF8DMqYmtoQ62sXamkEK/a2S0KBqlWRUuGQYe9CPAC
UyQTGM6JYWb9aCqT3NdORdemq/JkWWW5q+7KryLL2BVGc45ptpJnc/KGXcM8a0KhJakCv2JlIbt7
R0SpIcOlaOadrtqHVc7X3p1m/rVbHIrk3fMG6zFLv5DSvvXOmuyb0T2vaj09e/dmjIybs0tV1C33
mrH51AnRH0WBRmdcluy26M94sOQe6X+cO4NzQYJEqQgdRSQASxS6Y47BzQgKDxDRYB5Hi+d3HVB5
6oESFsMZ9xyakuTdYT0NMAoZGAX09NTDx0elCsItp8k4Fw3L4+RWMxNaZwR6AuZrtS3ty4JiEAWl
TpUcXCRmF0TDTzhMNNBMlvWRqPVIZE4Vpa55l4IYHQcLlIGbvXRdgpsVuQD8kbQiXZ1RlGWjiuYF
DSdeucK3Sj7Oq5Y/SBLuHkb3OrS8AdhP714rK2Egbzy/9rbqkMNXWiVwjWWu12Zz3WjZnBM8RWzx
A59z7WutjepaNMrXiJUqHlYn9fHNdpGxrW5cZvnfpRzUoxzItMGMQWYtss7qTEsOJprUBrlQ02ZX
q5U8eOl0NKbHaZErBDdV6FpLGl7zhbOXavLlT32XzRSt9qML3UJ3BIYpBBrIIR90/uCDWpTNSUlg
EVyjlIEOJ3Z2Wu+O8A0iUsqlO3pLd1Yn70HW6s9As1KUrBD5A4DlsnrX8t7xbmVcjMjjrLDLoZgy
sA8bIMcfTKo9Zea+CpdzMLGRW01AIsUwVNC/ixG5ucaLpq3KM9CTL7wVZx7lhmgE6rvmoOhP4GcD
OmDQ3FnRNj57jN8gI6aTw6xtGiHiFW0DfcU8ys5+7futhe2xw4RMgXhjjd4ri2HHrd2/kubz247j
cvYyk+SN+xdPV+KmsZN9S3WZXzDexw2B9hFJqkXgavY+L3NCP2zjZTLqM+NytzNX9plZNlyfY6tf
N03fLn3xYXrYn8xExItaPMEZLEhl1vWhmwdwAqrhdnQ4DpEwHCOoAelEpV9SrTkladLvF3Mk/V30
XdiY669ZKs7jZrXuo1LPVoztB72OslzHPk8PuKvJdjQtM9JK1cUGZR9kMWsHp1GDBXDzaLzQuKGe
rXKManP81CeAp8rVCEf54SCv4tYlPElay5dwodZFY3xb9mvm4bOF29weNqK0h49sHm3YCleGec9A
0uVaRIIpsswpL5BHeoLprkKWyHq8qMgqSCQBEecKb5v+ynHuI/1dDiscemEzn2zJP7es60NDijlx
OEWwSU0lHLftgfXZt6nSejPMd9VCNKFPMGmjHesDdgMTCC+3kY+P7VXaKCC2YmFnJUQHrSCDvUUL
YDUr4iAMDW+quKvwu6RHymHFS43eMBccgUorT7PZt+iI8BmZlUjAN1lwtLIF2O3LPGr12kQqIK6c
XXOYS+juRDl7bqsdNWk/039Gq2Mz8N7izvRm0jhto5HnVvbP0J9JtJqCOsCU9c/I6/PgJi+NTd4K
fhAbi1i42syRSpapGOMtcRv+jSaO8Ey/lMhdAG0D13GWnaJsCyWG9ZsLpLSbdRSaBlkpJuJvXo37
Jc3gXm0oKesk59kqrYU2UPk6DeaTLvLhwZynk7GkOEfrP3q/0cu05YeEuW4pxbm/uxO0HjC3uHPc
Ra1oPDABryrlisRLmtU3xywJK6RABuVkN3uW+nMNqHCcGFiQPUO66cYGnBTiGeiQb08IElFEo8UR
J8Tacr+CL/WdhvpALaZwzW1fdavvDnnf5nWhIZGymDnXuzbNjj+Mu7Gxp4NVpk/l3HF5aRL8v+/z
yGNSTFh1cC7XMPh5vUvJGtuy5deZPqtRYzMWcrh46U9aJ8CL3cqkl6kkFOn04hArh95GKQKP+fO+
ZK68Zej6HSgEOtHakGqATJY5k3T22o0Ju23D43r/No5Ita/7szcV8GNG8pPr0grtOeZ211DmiLiZ
bS9SN2MJh6T/ntMMxYauSZr9FDVA3qvsennIxbhzhxylkrZ12PNxR1dDrUWzA9eYwTsFq7mtDH3t
Be+/fhIW+ofBjBK8DGQovrR5WwWek3q+we5MgwRvPq7hDaWKcOK5p9a05QdMnTXbWVvzpxtwPKBE
IRrWW55cOLNwbroCT8tIBMKW/kw4HQjyyY+mqkW6bSJG8Jru0nfPs8sHHlA7i4nqf1Btu4xmFW2Q
zT4YZDb6C3d4TUi6QxHBnkXhBgUXFTjTzLXhfk+GQ9yGiet5nf41xFtGokV4AdPB7p0TIE/7z+wv
Wn4Xlb63cnT/PwTcSqhsAPd9FrA4E1HjZnWsHusZTU2+rS95vXlgqUDKiC9mX+qIngp08X0zBC1H
sU8tYQ+1sEaGtr0nk817DErA/vapZEazG9Kf3k67M82XCJ9Ldw5NdTrgU/07aHZzZ3nU/fqk1/oW
jnY9B9kA3OuWsIsWC3gK9+TME+bdeYIs7WtGwkz9o+pyiNza6IMkeWyH1mIQS0eACN5ub0oUeL1R
XhN3OM9Z0e+xen6peo+tqFG8QMflfEMi/mIqnBXABrxAU69dHcR6pvUPHcJb7pXdJ+2RF7zi1o+T
KAfPePbEf+ydx3LkSLZtvwhlcGgMXwAIQR1BleQERpGE1sqBr78LVW3Vmay8xa6eXbM36ElXZkYE
hPvxc/Zeu+puZBfadzTuXicWqosI14Cc8qOtRMY+j4ozIiIGZpBTdhs3082AC8C3h9jayU7ae7pi
GJ9Rh+eZdjfIZD72JjVQee+02XxnhUwdXGa3XpuaJztpq4sS0y3tlOrVKEEipTcyFcvejLj70KlG
9u0J6SNHQW8xTAbDvJfcEtp2boEZQrfAGVrSEnutzR+ysHbOhaWYO8O1Y4+IEZSXgkvyu1/wH0GW
7r6G0P1nHKbd/x1UHWbI/x3E9P/K96ptf/JV8uf/cFWK32xH1aHSqVx3aEsr9PAPW6X4zdA01XVR
KbuohbFR/mmrNLTfLNOxhfonmO5PWyX/ydCBJvEPiX8B6/6BrfJ3u+ePrkoOHzDu0D/ZOCcFib6f
CEKaWyq9gZVu0yiMECnNy3ChrW/olFExRgPRjfOmTVD0LypD2w4y/8HsaB6OyTFcFJw+eb9PO2Bo
pnWG8qK6Cpv6Im2pg9raajZurrBnGxTT0aqeq8/VaYDbn7KMT84GTgjeflY4T8FdEwCfHGl/04FK
2cmihcO8a7glnJURwFv7rI/tq7tcwQp/GJX5GNb5uLP1Igf1NhH/mexbZqkUI2CQ0qtwMlMvL5Hs
VqZUj4pavxPr86wY8BcsYzs3rsQy9tZU08WU7lQ7PRL9qxPdZBzHoY/8sGnPcX0rHsGjZ1PPqcoS
w9Uypd9Dl1FntRSbKjJ8k7bkZswV6zJrDLp9NkprBROYq9Gt07Sq33HZ10EDGc/KQF/YwfOdlK+Z
4ig7QxnpUzvzKS/fOfylF+C7vali6OFOrIy8z+dzJ3dhfp/XqnoFZiXZFgLXDnpoLC/vaHBLFgdg
PJL4dpS42BnWHs2EyVEY55we962NYH8mYDXIiXNmKz3jmmReD4kkSGz9IXHuiGIO/ZrLRVle7OwZ
k0yiVid3qW7EvUjajzBTHsuJPOOGvDH+gGSul5gf64Yu07k6tC6rWsqK5zWayQjCnvaY8zFOLoif
MRUzfq2XM4A35R8Y/v+/HH1BztRWd/T/viDdRy/l+0/r0e9/4V9sOPM3wACsPI7qADOw1mC0P1Yk
zf3NtHVDc4Vqw4jDCP7vFQn+m6HarqPbNmuZvS5W/zJ6KyxkLF5g40y4HzYrwz9yeuMo/8noDfrE
tk3ywDTNYQFkpWMt/RHxNeWkHWiWe4rtyLT3newYW6jzEE+b1jDUS8tEb5Lcgl1Sr82Ibo0tOmsv
OpGcG/g4joCTmmsrGYqjRjb6ac6r+EkaznBTzVK7C4fGOYwIZOCS4C1qFZJSWmElya7LB+1kOFkc
KAxaznju4SCIRudzk8zuHzTXFaxY+TAcBxh5Hgrd5Swra2NX02I5waEILxMbwclIfyhjsGNjfR7t
eDI8CRdIofkGaKWwgTNv0lZkjzEjoZ6F0ViaCzLK66JCk4vlND4uwsizZISN0S/GIaRJ09wtY0U0
8iYOa6pg7DJ9M9/2FTyw83GG5XAUohDO1sjaxU9lCwIydA2UwbKmoWZMZTBFub6N3IblHHmieUJx
2hOl7M5IpV2nulFbDRl7rwj1RQV35tfakkZBP4E8ck2zPc4D/CQTfSTsluUJUTeS5sKNaQPlcu+o
mQIzokT4rsn+aeqcId5Mg0LnQiy98tLKdn7vtZgV2dAU5XHMYaLQ3icNuqC952L6otGZXPN4mZdV
06Nepb5WNzrxWehfGRXjQIp7F2FJwoHCr+Rk4hyulYW1Df4lU2fDasCWpG5tciRWKp88NPdtLE2Y
Ndkw2uwCkYvwMkrdYT8qS8kwPOzRpSk4tV7x/6aHzIyZU2sT41zHRPvSRlYRrh1uxjuTUae7XDWg
qq7Hevecsws2tkx3xvAJLk/2JhjnojjN2NVwvIjlNtFyjRk6jQ6bdkZO376A084IinW2HkaVqfz0
OK9LujfHY36wsl70WKamFg6Hi7eiQRSrsvEcbSka44GefUk8PVYeZHWRpj8guMquMa5WIHFMHiq7
gLCyyQpUxa0tkONkGE3ZhmWtxTiBNLP0aceFGT/GpfxueaFjOlmSf6CArH0xKU3ybe6s8r538nxL
Kl+67HRdGtIfG9GHIOIKdb/UKwAOYdiTnYbLXijOOkqYDGTaul4NG0cWucoeZvXvtRsyBcJDZCEW
duL6Se0MpaKRvCTPWTHkaG2QVAu/KC0XYRG2QWTKQkD+olUJbNTKGOur1YMxV6oP4aRiuIyjVrNH
ogA5WwhBL2Vmg6NCgW6E/lZP6jOaVM7rlPe2Vy7NdJdrZbpzJoWIczcyM1xY0+RctZq2erVdhdMy
ErKGy5Qt3UfZ1d0xwWO2L/U0exV1KW5kzDfd5VJJ3p2unzR8rSXKk7GzxruyHrWTIGoe5XUNGW+p
A7eckqH3Rls4OklG6D/DpzmL3Pwjwl9LL0RDeTQcoiRSqeRpkrIaTDrUWVeSWFy2JYO1ZGEA0plj
l13Spwx3WD/wHNYjdsduWI3IQJnQ2hUrimBpgrKOHWdvhVk20CmC5taT6N5e2zAymq1lM9bzIqHK
3TKM5qUcMrvYmRQB29hUacUl+dI5JxMjc4mDd07Opiwr3wbiUvg+icsUZ1dPy5DsrY4WZVKK0toC
vqV4maP8fRgKkuAnxQjiJZlgCndFflS4/Sh19OJZsBbtw142jAzltO+maLpoSgvRx6jxks/tdAAx
iH87cbQyDow+LraAPvqgU/UmoImq3obRhEBH6BLxGx4U8aIqvDKOxWxQSUR2p6mPkeIPMZrgkuam
9YgY6l22aH3sgUGZOyLzCMmml3T07fSuaJPwalay+Tp2kWQiZXU/TD3Pzoe46bdicIdze5iXE6+y
QFxWuxzsM9XCK1fg4Ig3tQF+zWshGPn2muznaYkSPjATWPBaW+NbasT9ubBXC0Ld2O6ujEMXf6c1
DjcFYnV6q4CKajWuL/QyNt4miKEXQxI1hVf0eR4gPONhjGU5PAs1K6Dx9knJeFNbdgtcrRhY4GpP
VRM9X8cac/tBRs1wSkXdPQ+yavY4EkbewlC1bojVGl+XzsRo5MzLWZxYqm8USvTIViL3tDftFwhm
MDgQWBE4RJuxMKaHWrGG8bzXGE6GKDq+443Oz1zUwuW2dxKVKZrZXxXl7JxGFerIpmtGGiDWojik
TdRxke1E388fOLvaqWPly+LhMVS6iLF/17oZNKawnIAjAmQAaVZn00tWqdkNc430Gu7zg1NqsDB4
Rm4iqyPji17jw8BI7zYx7dEfpIvbLzS68lZqK6pxtHGhDOzf2oBfdtE47bcyjR50mzQU7Azp61LU
1SMQDS6Ytlrhs9oIV1ExVnMdRfEyJ/Jcj0vwfewbVlDAeNvWiKCDcFgKTPZ5i5/Sjb1snMttPqIx
MlES4omTQxBZdrZrLbPCS0izgXGXhcbOBVIX4TsBF+kEA15rP3FwuxtEXdxbghADgGSYXPr1mTFI
feh7B2ujqJmCocg912dIKaqTCX8uEGm7HQIlbXDN/QCHaQ9vmQhYlOqXaZPEh27RlOvJQk+S1M1b
hvXOU6oxR6pbZIHUiI3Khno4UxNLfNMqWzk5HF+6DXW7+twucX9Dg6NDi2GzdmsoOmxeCcs4hkMU
3opeM/YWr/ldL8csfMlVdToPe2ZY3wfuJyIudmkghpMYtmJxc3tDk6l8nmpH/db1VbyPZyU8mjwP
x6ZjE6Jck9ucgfV1H4tu6zCYvuGhnD/ias5DRJ5SaolfTUX+MrM+0Csq4JUCq3ggF23Zx6QaXs14
py8WLS6vjW5aaHfeTcpRp/H0Ag1tlIfasjR9S9dp+i5FyN7WmVo5Id6F6YWtGB7PONgFHTSu0SwM
8TTMernrJNNuxrTJFmjCSB83bEsvjzNLBKnZqM9gSMFJ0uU0LmKbXt9mJofoUq+FuiWUfDo6/MNs
7oRd9oGcQXRttc6II25gmp2HcW0/1G0v3osyNK+o+8S5SWl2363jPQgP9vni6NrRMrDQ6QlhCMhi
EFGgeaw/2nF2PYOMaaTbLlXuH+kt/+gE9Z91a/6vsbDMvz0iUVhWoMJ/ZGGtf+GPI5Jh/LaeQEx1
PdaQD+DSFfnjiGTov3EusW3HgXX1ewfmzyOSIsRvBPXwt1RDCOCcPx6R6NpomsX/C7yK/wrW+B91
bT6dkPhC/EuGhQQDIJYmVjrzDxBkR4tyMaEL2hg750zZ1FsGdNEG4Ko/+eiWg2SLQOqHA+S/8gx+
yi9Ys2n+jewGMPn7Z3JmVG3DFabzifisGAjycT9aG9SZF5aX+1h7j9KL9+0u9Iov4vUMa6V5/eXj
dFOzVItCydBpm/34E2loq4hS+bi2PTNZOhDcBq47XGBp3Thkk7tZsQ/z+mw1oDpKdxwtSSNpPKrF
iQGZBnc2GY0zFiVfYMLGgiadYyJtTwM2ZZlEQA8x5GN2Zm3ep+5z3H9rlGY/5GdlGx8Mcu4IH2OJ
v4foeVbAixo7jKZaepN1TdCgH6yMc3d4791nE//4gFJUatds9H7Ti2+jFu1HqaHV0y6HeEAoMxzN
cLpsQpCoS8Y2QWBMOiY7dRJBZyv3ba6/pK122xZTELuXigzXZjz/+0jRl1WQJRQzDRp66wAs2nk4
4Z/wF0g5MU2i0RI+ltgC0QFD7wAM5cZWb7oEGbMFR8jMbpyMsZCNrhdffibQv2M9prq+ihPYZZhi
/Ag5sk0kgJF0R7t1z3JyQ6vJhe3/VKnoyPKEvlLNDCovr2Oh7WICpuTYBgIcsYp9b1EyABzXVpR5
kxx3czpCYC4RfljdhZ4d+/ojEevZasL9VppMruzhXNdjQDZUHrIbj5kS+43tvArD2JoZ3vf5BZVK
4+pMv0+k/2yipvTTDIaYHM7HFe8rGyAWiZ/SgO+FjS5L98h9KGToDWMd9PPod5wNTcIzYHbUqLVH
Mb6OExp1HOH4YtidXQhuMlRORlQhQArTo5bRpINW4ilG/lAwfy04Em7Movhwp3bnDNiTcmPetoZz
Exr2+9C7yUWSdoFoOL4m3d0E/9YbTAy07b6UiJbQD2WgclSDxlh1WQMBsewLniBPRNOR4+e+nLW7
ZXYDkYJSlq+R1nhJoeyNVN3EhCLaYHDdtrmuqG0bWVxKm1Iqx449FvCl9l3xXii21yeIIGp5XFpK
Y6DQOB36JT65q+jYNqOgiKyDon+zsLPPmKkNfZMPr7rGQ1WGl3P6RLslZuhl+MksSNRAsewGI/5M
izZnlj650eLnFmNQhv5QvsOXOomfCwPlojk/jtMLhMkJ3NdK12s+RsfZZYO+XxHpSCEW9VUtnD3v
x8Gqwl3KQzlh0FQW5bnIOx9t0a5XpVdiDe8X92DVM0ZCzH9Q/pJ4vjOQzEtXCfIS/6xE09YwpdHB
SbjzXsbdIVrzgtSBzVTZTHADXCXa1chXyzD0Cx3glbITIIPsAhxltrYqmKRAGq+XxXftfg8IF4QD
xZQ9nhVS9QDfbpph2hhKTJQIXkXlHQ4uReM7ctVgdEDNO7lvNNkp5E9WOW9WnV+jeX1AIELTGGLW
9IiR4RSG9iEWlZdOy0NaZBVeSKQEAAAQLEHnhqYFVWvpmJDPw60OKKHAlQBi3bDuZVvtZ6VD8d3S
JaAur4ASiGGjAmnVG/ILqBhsFTsADZa2/AijZ2XCkwI1fizdnaxyTHoRc9r3hdMM9L5L3hDa0AXw
KQv9V6UzAyyfhLMc56YrGOOJIOvyrVFbW2ivY0C3hlOlEV2FY/LcoowmSeTUlRRrSn7JmXibKOJb
MmswXBOTWPk+2kCEMTeNajBgcw4FizRXLEXXEZ9rKlZDyOzeHMV3tJICnBkF2hMtiEOE92BlDZyT
KXjTIUqel5JTPk5Hcu86TyqLt5poEE4tnI36zv22zjUVxXkZGYMhO/YHFPVMvI9x1b2NmTzV3XjG
3Os+jDB8DOY2ltaDyKvLXqYE06E1Tls031ajj/Qr3GCqcfQlb5lMnptIBdHgeK5oL2sLopPDB6PL
aOKXJpuJgTmV8RsIbZ4M6KnyEGuPOp5iXVSAa9GM46W2YY8QWoq6Jd93FLEzIi9dCXe9JFN04c7T
GmCL5fMzndI/MrDjgtTRZvksRLRLcEysiowDAjsvlO6TXqGwgYXQxOiulvE4awlvmWATKtOXSUUu
HEEwXs/ngWM6GybPedbhm/8qjPPnFPF12zdVQ9fxFalrCWB+KjVqa5rSmAbpRtyGR+TBZ+FHeV14
rleyrH6E28FXfW72MyEwsDuevig61qLi5yrg50//1AquTELdspBjOl2Sbt7UByOQ+/xxeBsDcQZV
ag8T/6tC5+e8hz9+MdMwYhxAobqm9qnysBb0wZImzSa/IJfKG3byvN9AqDwjoHBb+KyP3he/8q+1
jmkyG3RsOuiaCzL151qHyW0NapjBCTfggqbwRiA2NhE5rUTRpfcG6z0nwI5BfhK/u/MDvSy/HZ95
vLw6Vg9//23WS/rpklu2IWjDq7qq09H/+cv0vGXYS1Q6qlRLIoNllbwI1uEZ0cYQonRY3P/iilu8
H9R5FM08a+tA4IdydszZk5phQevlwUPxoHNs5XnmvcFF3ibb8JR+ccF/cYd/+rxPM0/oQyKJJz7P
IQHJda5AQvz9NdR+8db89AmfLiKZWim+Nz4hPoQ7yytvcYO+GZfkXm7lIToz/GE7XBzoKj6Or4YP
cXFf7uwDNMsr6zG7dYK//zo8ub+6qZbLkcbRgGAZ6/f94QpTn9VLNKKzt3IisYvATb85jrsZsu95
3QcriH5y0H4giM6GZwsOqBN16Entq55+a9mTPyGYjNZvFprPURBbIQ02iY9Sc0EQfGt4SlZd6VJS
SqZYs4cdkG1/hvhTxbi1mvLCGbtzy3hk3unr4Y0WKv5izCsDdSuJixCQYJVaZ1ARbUbghqxG72rs
+CE0sD6Lrgs32Y2o+0zqVRdkSUUfrILGWBK5rOITuY0zlCRPs3Fa9NeKzLKwe7Lqex3/+2I9V273
uOIxMh1MHbbLtJGBbaMOt6OLtH5knAly7BGtod8DntSm5lZLVkI6ewIvYMOc1y1vGLrgXvpWYO5T
9WElLm2k/eEm1/18qypMgzhOjAmDAlZ3fLYeR6XAEBwJziClbZjkbyKdTXXOLvFoB2y9bKgoM4V1
58AtdCWgVPNBJgdD0bY5vYhZu4opVm0YPZCQ/GhotqEpLjtXBuwOA34S3Qy9lI4hY6pvJtL+vWFh
PnURkCcJm1T+0MVyvxZ9hK2cCyDjeQd0Tp+25vBhdfcE+AWz3dAVD5tVTubZbfnMHCwgNQaRHxUr
LNFeyFNVoAFcSPhplvOenpRbvIuCp8WGEbwZkIvNlCrpfJnE95Q513SwL0coIgt6VEBB2846jRXn
Aqzyi56e6WXrwX07s6k/ha2g5mGN014nrjjADD8rqjNLXuX5CkHvdpLKTQwD9VPp0XgGXQMY1nxX
632VhJ6dKF4956fJcs9DidJ2mnbLHPlq8zSOhdegAk9GG6tthijgqTIezIrvBS9LoD9woZ30M0dn
IDq6TAKjJedDmDtTze46GBg2AQOV8Vx17epc9dT0W9dM3y0EOslY+OFScBREooN4aoYEn8Ouc1CR
ORzdxs7dt6MJYKaBbYA73eh3bWdstby/SNrvljN6HKg2XUavM5w2qdNt5+mUkmSirgM+hXfBeujd
B6d+6nmFwvwDt9CqhoDIdRPq+e9/e6GfWIREStkcQjFZ2cq3kJ4//ctave9LhIElT04D6AlhBJWm
FgHZJzyugF8gh+9udNlArNKRJDkV1MMZ0JKZb9NkJB4WeoV+qxcPguPaYjwntRkIOM32hO0Bbggz
QtghYIjkeSW4ZTgymhE7gfGY2NfmhI9SgrhazO8TcagTFygKIXV1nP+AZmKxDDBtei74/dzUaFOO
+yiEMoASzs44Cli3YzshAmMAUs2A8PCZcQgDRbgPrWLT286+nW+NOffbkLXEuh+RPKFDYXiNz8e6
L7tlYzEUjazpwgzxQujTLhkZ8jQlLIxl1/VXUWn6Wjo9ANbzcvkss3csRluGbzD/bP3MSh/CEnQ0
jFkAd8RJwBOAHhVx/NCZ/3bRPnSjXVGXFyXm8SZ1MVsNfjM/t0xDp7q4RAz5HrfuyyyOtgPyelCD
WJsYNk07OrM0weWmcc4znkWlaQMHQWFvMbso0n2Uvxog8BGTcr+GC3S1nuiHK3Oq/ELdlfAFy7jw
RZpsB05NqlNsE+JKobrVgR43m2k5pUlyn/fPIrdJN57RUco1UySolxeajrcDneOMB2fM6Zq62qPk
DXYGa0empZfnKsp40FdFeRix3sEPLN6HmhMpvWb8eG8KjQsMkAXH13ZSrpISJoDiKZYEh/QYdsjy
VbJhmvfBbfZ1eSJBAGGwdaelq+N93hmO6vVR4RmAoUmggVXX3xiI1DqlOCDNh5L+OigTHCxACMoj
o+Orphnf6ThzTEMJQ/Aik41DjU337zfH3/O7/lLw/HtvXLuAP+6N6JvwwOCkopzflAdb20CdSbe4
IlBQb4AQI9UnWcx9sr/44F9UfdQIf+7J5qc6sx2IpHJcavhGloyqblHV+FAQecTnL+od7dcFz78/
au3t/bD9hyMe7m7iJ3ZBdOKRRHv5TfMKGnn6HcfhA6zX+8LrthLAkFcAC35IcbL8B6XuF3WI+anS
0xE768yU1jrkcVF71GGHOH7/L26oYzlkHCJu0xjzfPq1dBGUyUQz2vuIR184tATJGfBOb6Rzt8Hl
5yn+VzdT/LU9SiQByjzuKIGL4nPkdhLHA98F8QHuym33DEpY8WCEnekBYw1n0zz+/Y/8xR396eM+
3VFFk2UbZfzGhbGJnrobt5JfHASQ7fzlJEDKggoTj8LcUNVP17E0yDWKDH6SHkEWz1vKBTNosffE
anlmWw9y7HZFWp9c98lsGT9luKsWGYwuIEOoJAJctL1CJT868OKZfccQGY3enetuM0SEllE+xKb7
GC/zftblxjDbgOi2M60WwISpu3qbEC0OmDiavJ7cKK1S6QvOG9EMh3VH5mt/9Z589Ys/XVWJJKpR
1ydn6i/iJT4Ii3MmtssxiTyKbjbnau3sKdtyDI8I14MyHM451+wdRD5ZHgc1JNSCzlLX4aKoapTg
jLPqL+69+MUR7acb8+ktcoWOetjia+aH7qo4T67WM1N6S8/sYJ6ZPOiTb3ppwID6iyVL/PKxQ5dq
GTbWy78cDpkEL+wNmMLYUH01MILsmN6i/GGlnH15CaMw3f0XD/oPn7iuoj8sXRYCHoOH3aSnTTOs
xMsS5V886L9YlGyBsEhVOX3axjq3+fEj6toERyW4nEREOPSilAou1PL697/j90Psp20GyQe3RrMY
3SC/+/lT5gZhVKTwNtk2z5UI4txYYT4hsoozrAl+RwEkYwrlGWa4nt/LWA0QJH1xB391AzXVNBD6
ug5ZD+u1+OFyKinyImXicvbZxTxidu3bzd//UO1XlxNBMdpmjpqG87u874ePyIiw6vL1jjXpYwcm
wjCPs/nUdoJU9XlvRM2ZqcDoTZZrd2kfpDlfcGM+psyBXYhtSyj3TrnmmJheG4ZQuroLCLSECnHy
cfPlVkbJ3k2t7d9/618+2aRfmogOVymj/qkH09tkzFU9GDUET5c0JALwEl6mPg865gflGaM5cTFM
+YvW09QKfaG5EQrnSSjvX3yT9UH4/KD8+E0+9bx6hEWtM+XcIkiuxTjB3A+pfzilDMYxJS1aXQPR
XOg0iwu8SbIKkSKiIM8wmhzeT4J6AqwlB15rJrDEvP/i+62vw+fvhwgUtBLNKhW238+P0FCALZs6
rhRUl2ULMdnrvq9LwMq+D3qPRsYXz+yvKrQ1rRjhqdCRmmqf7k3SL7TPdMitXYAZ6CYJUt/x34g8
91Sf3XVb7r5adX75OLjCslh5HA2R7Ke9LxehXg8NpXKebOK7ZN/tkvvl1ABt9NN9ekwvocq8//2F
dX9RQ9jEglm8M1QSUHE+LRF5jO9uWfF0JBZsUIcA8VfS710ackZMAzE2Bwfah7SnHcNDKJfTwVTa
m3pqthiRNrEKOw61plVDRO3CkC233osZpifGl14vD7oN8D4bjxIP88jcDMQXykvyMRRgqO10gWZR
U74XzA812exH+8FlFDDW2Hcyg5MWp+8INYWGmggsp4Zss27QOmJBNOLb1kKo8JiVt8vY7g2O1gPX
zgpx2icLIwDtjG/uKz34/LzbdmlHGAC8MqXwcovZxgRfTMFzhd7NmV5HZI6mcb9A7IG4442lhRoM
Gl7evqxtHIUS3Qi/lyHptOS3+xpSUkJDkefkOwXME5PW3QRFwwGsZ8T2im7BY3Vfijc1ua9AGUwp
jPkeaSPIiCl8UKd7YfmaNJnRTV5lXBXDayIuZHzhTnRjsWImV5ZKBZS+9kO+dTQHLz2qmoRkhXq+
MWE3NNgWiuIWqV6Q8Ntpq2xM85TQKC+ti5akhZlOhWare0Kvt050q1OD52Tm1gh7bL6Npcc3sfPW
RtW1UcAiSNPnStqbBsN9zRhpmGYfXj4496G9npz2fHLL17LmnKAx9kBjBHAV8RaiMujfgB3tlNHv
czcS8NSBmV+xN3MJSkKEV47BAkbCwFXaddtxQk5WogetULiCkD6IPrpSDek1ebkP43NjYNbv3LUG
imQHphSH2JBNS2u7wECRCasGbrnqL2ubQVaBKGklFtI3khWBxEhUHMz5bV7/vRbMsLQfWUzBfA8b
sD3EkFTboh1IVHEBcoEqOClhRzsAKBcCL2X14UFQRD65uijRdWUEEr+nEnRmjBtSm7/FZDzlo0Oo
CrxCZ9lh/XqIEjJCcULUs7VZfZz1MoNXXwIchxSV01Mi80uYMTu1WyGV9Sa1Fh+jhFeHLbZNCr0a
5BTe0MJSwByDSX910sJXAb3FenqVuTfR9NpDSemttxFkkSNolaRPUQ9MlhwLK/Z0tzus1mYwMXvk
BsxFS3AqRC7RsRzKvTOc5vI11pEMrJThBkzz68h3WOANFDVYIDnS1Dz1+JpnwtDJOJrkq6skl4Vx
rOEB1CEpZFjBEh64hqjN3Kyw/NaXfXObwcVFmBRE5uNCi7QlvRXZlU77RYmh0ICADod7Fbu6edKS
q8StEZDea+q4cclccZYzk/O/wfy6IT5Qrck9NE6SLgHBESOJUoNNVGWi7of0cqrq7dRepcuNOq3E
350x0cWdgN+Lk6Y9hfVL5Nw2ePlt/TSJkFbR6k4nPReqcNZ6fXg5FpfrDSHPF3tgeWURJpiHCO/a
3Gudh5X/XIb3/IvgAr5lQEvTKdovPVU5k+2pumn6Z7yoK0+a4B6mxZM5biMJdYC92BjezGE8NqM8
6HV0PRePddV9OAjThVx1DmogSBKIxuogzP0yvkUwliXwdMMGRj3fjsSDSnkjizupX2v6R4eaG/AJ
4E4iXvRoN2UkbWk9tgDVC2Hfpcl8XXbSxy++MjNgtt2Y4jUZuG88TcSWYc11Ap0Ylna5jWoE2PPB
pNliED5gmMptOT9Mg3YhyquIQXPdvrlRf0EkMJkFoORnXKAMhhVBFlvMhxH/CpINqpSRXrcRZnfZ
fgetjwkfEUTteq0It7l1Rwbg3h1sb83enMzskBizp5zwcOEKrM4ARwSxkAesBhziLN8sh+soeugE
UvdkDpQSO3oKaKLpKE+rCRAWr1EB/HABZqawjuET8QmwezPLmRCVLvElPU+D2L0yJFl3cR7dECQV
P6cyGWGbEIM6UDrdQjMbevMo8jtlmq/HCuhGmJ7UrvRCLTzki46p6fsEmXeaqrN01Q5LeW2GoWco
bzolEKyEnWG3O1RxnkmCSJF/Y9R9npjGju8Y2Er9zYDZKkz7aqiTo6tmeNIe3ZnJvT1AqadxGtMW
c5rBl2SoKTuzETckvoJbqm4nfGgu/vHGvLbnvZIMDz1pdP2adt0/hNeKjJjeEgGrnasWOJjlUKSY
2+jy3XSDfextAqaymkiEdqv0w6sz6UyEq2mfZcal7lZnndlsMdjVwzPuNlwKireQedJI5/fxfNGP
Wyc7drW4tPr2xgmPDvEhifpgIvuuZU5mguAcXAZK/RYTflGbV25p7MUoAn3d/HQSSxd925s3ortv
TDZZ2Bah/TQq+UXMkFBDJOIOrzJ9sOdku2g8GtqdLEgg4yaM4Lur4ZtKQReqO2eGnVyc18zH0w5D
4ORJws1xFe+X/EbNLoFOsenQ8jTn7RQRzmsel+ItYwIgtQHf+S3cL5zld3N7Cz/Aa3HmdKi7W36t
Km/jgmGXm+wV5Yb0URI2bux6PqfHu1lSIKAIf6akP2QqgWsWtnVLgwrzQmAEeKgkQPW1KW0+JGdo
lb5l023eva9AcAEYHqt6gFh005rzjlhgnljweZiiXSlgqbbbamYC1z/j/qHyGP0JzExS3I3IGFYY
G8d8ck2RBmS+rFD64EzQCW7t8/M4xHIhYtrHMyCoA2jsZrqeNYYApuCa3uekUowJCWnKtoGiRpwM
MLINnEOY6LwOLjiVoSbnZJXxIm4h7+DCHF8TwO2jSA8LsqfCtdexBlCW4pL5yQWoXX82gAbp24TI
EUde62BSoEJ6zvg9oSYE2bZR5uptyMadxhqXTe655r5KLg9ogI2CqsNJnE3M9ibtK8uR/qDc6SlE
r/64sFWAYTIRaaHPoAAIsTER8DM+dx2Kgviyz2G105QFhjpW8gS/BhJFcyb+h73zWI5cy7Lsr7T1
HGnQYtATF3BFd2qnmMBCkNBa4+t7IaqzggS9iMqsadubPLMIi+sArjx377VbnPOwuVD2OKFzU0Kb
qqX8sXTkfRH5K408cwP6cFlDHISCoKlLC0R4zOWT6qjIck6VsDENZw0VByX/rxywiuhf17yq1L/u
0nc1I75q5yoEVO5rbNkFOcARl2+luEkbOLEH0QKeCDrwpHrccSByoVjO9iBnribRqtcJimfyj64h
qCwiKMz+GKyo3GJeOXTDD8kCuaSndhjuXMNnu1XD5a4WuRVc6R5coGTdU8dxQLqJqzCvX/TgRekO
bVJvmnLLoRO1dGHnKenA11zaiK18ECj0FOxe/LY/FBXEJ+5JU9woXVTvfRjuhegyTlpbVXdGfkvS
xgKcEBR4FFVjNkd4CpVNrz6bxIrJRzaZbwN76qx/SJp9ZsWnJi6vcGlyN3MoiFXSQiJc/PoUajKG
HyI6oIzpQQpfehPLL6zR8D75fGPwXFhtBtPb4uakSIXXRmlZfn4OinndVjtp5D/cVUCBajoa70/E
0FBI4qaudqZwRbjYMk8QpDXQJeElcLZDBiYOWzfD/kqMVOFxD7qTo5zbqENnkXV15wR7YdzbuCdX
P9RB8VDJJ0NiowNCvNGWfnrQ82tBeiKLyX6ujexUMDQQN65LbhVFcTikjmSzhd+axdECU8cWCMm8
598GvPJQae89HXWR4+9EZuo2PeX6rnCOgpkcdT9au8GuirZjyqERnYJGPcQuCkizXfcdydDmc2L1
J5gkAAIIb9fd9fcntgunRA5shqGKlPFN9UvRV0zbQYglRVlUdr0uz/Ja2gpLiNpnY8OsQv189ij8
9dJgFIlo1Fb00bo9rSINoo5mXoLMAj1n15/8tYMOt1q8kJ+H6pf9+Krdzipivp74OXqbmoUaRNFp
eFI06qymAJ1CZJn7g7NodtPccHjkhqTibIHrYJHNHvm/1pAQGuumZcD1pdAgTgqxVoY1xoQ+wt0I
WE7Ssl/97jTz8cY6xec6BqUe0cSeT56wqkyFLn4Gh8iPXGUh7p09nr9ttxc2xZK7te1MS1/rtZ9b
mtQw+y5CQxnTUvpe7LiMeHUPIR+OK4JX90pfdGsgg2/c3/Xb/1fR/v/q/v+NMv/DV1j9qH78rzck
C1V/+hG//Z///UD4+I+P4v4/f/8/1P2CZCj/MBSDmw0SoHSd4ftPeT9/pP+Dgr0y8hqojiKD+qDv
1/7B3x6Lg4w+SsXUVv9pgZblf5A/KurUbHQD+T8d9l/Q9/8paP3tmn/uBGURk4BFEDfYvD/yog8l
1ArMvOCzQj1ZeC+9jjpGpN2i3D6iNwV+TC0h4OjDXcgQ/PAxo4TdwZNJ4uqNYy42y7RF5wjXwYaW
uQSpDD1tHXdXWjXcw1sGCId9zszsoep2hqfPVes+zxZffrwyqQ86ma+ZjhxUT8FOfe+P41Xq6EzI
Tsq62vj2nJjrc7n0n82NdWZTMkWqhJ/LkTkCe1RJNBdd4ZndUhyxOe/v5yqCn2ekr81MqrJuECRl
kdFMw17XiI+5eS3F5w9d9OY/PvAnj8VcI5MCoICbvdE0gliqVbPqHorr8uit/GOyDXekScmr2LZW
ubT+vlW67Yd5cPpkqMM+v0AD6akvpzxZ5uza+iiC0Pi+gcky+bWFSTHVzCUZIpRfPZVrZ0M+Q77R
d9UaE+Udure9t3f/nU6BVRy1Bv+ZcM7GF/1hAMlF46eGoltnX+w3lkB6CRUNjTwq4hoPciwug7Lf
x1AJZ55UudAbx1o0MwxXCapqTh61KmDQ+lJpkb3iXaUUwwDXPooOOifOV7EJUNKDMemVCLoKYnch
lwzvmAtJ3BmOUurciOWbSc2zAr7XceCL2Vph9X4JsRpahCDjUVn1AnetsbFVKIPV+Q9FBwh6qwZk
+uQsIBT7KmiekhcQgQujLSIARzB1At5EnQsVwpgbg3BEHcR6vsyBDOla8IgTdDcAwlLcn7VcHAJA
lVhkjr1h7crQP5BOsU+Ch9JqYHpn4A5CXAryseuforyAPvSalEe8fO99VP1uS28jaP6x8yz21tIN
dLxDDN1PzYd7NheEPv15bu7E45smSe4lgl8HeWgXlhLjTPHzJ4wsY05xsYxKzpIGCVZmGxNy3LgI
NofAtswrISDgyer3MnKw2Hy1Ch1VfrflGu1ouBy/Y4oNCjDPcmBnDw1JNbk+0XwFhkNwqkr0don+
phYeSm2U3yJHn6yQH3qqB2CTyZsmrKBABxLeBB3ZhtlVRGmOf/wQuCQOVN2rntebQvhVa9UKFJi/
KH1524JcQMWhRc27UFQ2ebR4OVARQydGNdQIdpBU173LucDXSnEVR5CrPccLZgab/mdvNFk8sJjJ
JvpdTrg4GD/3fTMXK2QKonVGTUYSn+7+TDzvLbdKdjgkh5HuOlAYjqGCMvkLKO6YkwdvX8f+qmi1
q6AvHhsgpVl7M6jhzik4CaAOC5F56sDAQnLJIG+Je1aRndcWP1s2LoF5HVrRmKqmLgrjZ+SSUJWg
EvUr0D3tDqbAKzjWnWGG5NCRECgiigX+Ksi8RhcpYt7+FgvOoniMQuwASLgg8d75inJFHPDWxfeI
OLDfBNG9XrwSPIU2NZXufDJiE0KFBgRHvcztPF7UtaHh8h2TTbUm3ogZBx6qZ6oVUSaOLUqMJL8U
8ob0jY2D4HE1pCbLJ2Vi0lcM+GohKbjomJYxaRewVtsljiIs1+GmDZ5CGO+Wh4ykF/fgd86jA9tT
iy3e4E09JM+u69l9VNwmTbtx0+ah8oVDobvcsyDNQgTaSmPiLl1a0Ag+yLZ5k28KpyNXD40mrABN
LddNmK1aou51F7Bcf5a5nqHLIqAjshkNqZC8C/EPdI5YZ7JV3UT3vasRUmfuC07scgofVIo3viPf
DD3jygu2IXG1ql8vrZKtZvmM1wCZbnosA+nB0eQNVzhr2RqeNXNY+JhUFJHqoOIsdTFbG024zbOX
xHvJ/G1HNCOXF7L/u8weLBVIA5F6A2m3SZ+A7SM+h3iwwjmVSXVjuDfAzjZ12T5Hpn6T++q2rjqc
aihLXawkiiuuhSq3g8B5b/LiEUIkGSnJr74NTxHwOLy6tudmh9SCmO54q4bYmaISEFZGS3BL68FL
qCRYZ0EYJYfDLmi9TYtUxMi9fQxQqUSXB6mewBchPoVIlpVCt/XYf0kL9zWVhfWA1niovRs1Iq9A
rkmiru6MugLRnp+LBsQgsbVK6B2dwmXywmeU46JKwk2V+FyltA9CgMWQlL+YRO5e8+5z664gihbF
HHG0m4TQXI8ERuW3SsnHCR9VTbnN6jtHLJctk3Ya/dT/ACRuQvPZD4+IeTH/UGnMT540AC5FMalQ
P6J7NcWTzvjCNzggCwBdfypFUpHHK5NswK536xe4GANog71DeIDGnRre85CUhP4BS6NpdMua4e3/
KIx9gEXDt67c9HfO8KDWQ7kFRZ1GOEFBHgdaXYyV5pmK+jLOzZNOyKQgXyXdmqANsukCamh8cbzm
1lPiN1vV11Z9/SSaLxX8OxEzYu+ktzB0y/St7c6WdA6EF+C+S/QvkactK7ayZm1sCVhFpqnEP1Xl
qpAOQrUXzLMe7SQFfCNUyu53ToKW5d0o7QsWKbhkoFtqBjjJ9V3jMp+CQxwsOyGQe9DVl47CXYvc
ayFX0QszzDpMzWU4yL9i+c23VgEhIf2Lojy7PUzeKyiTthbfoHNFsfm7dH6AP1yZBtD2vjh1yrG3
dl6O85ICuNJgVqt+VRXIg5bg5qxYSKi/I/TgRfw7FVRzEXKr0nXCqqhGfKu5VGAmxiS8JO5B0nEp
kdFBjrHuEf7anMwc9V1arpPQeJML8tGYvvr2qRAscsEtTF47nfAV+ZglV7r56mJZTKB0RvKhjF8d
BNXS4HAv8t5yFanGxPDcGM2DLt8xgyyUVF2aot1m+zR3Dmg6jpxxflb0eiAe5OOgyxSTXRJaC6fv
b3Q9YQ0fmNaolXLXAFDRljzIHqDwuaRRpeqgj+hb5VdUbIb6kYT1Mr9SikMTbDVsACzGoS9yrSTY
XGk27UvW1Nw/3HjxuQuPogK/4E5S9mPgeZMchHyTykfdwFVlUO9ae41MTZsbaNMu8E1W6bqVMFbF
t45UH4pko0OblHLiE1XYjvd6+jLwxwhK9kXVUlUck+IwopKDBsKm7J6DZJ+TDJM/aMGLJt5GlCN6
UlEWnqWu9FiEbHPHxkcKx8otQQzmucTptzBVAnPiG234GSjqk6I+F3wyI8k24DtvBck6mGZ+jwvo
qHbtqhLzG6OFIt6WJzcGrqEkvrgOmMCYY25KsgV0tmWaqGwsbj/M3s8PPWvTmtMXdX4lXudDyEwb
Ktk6B1Y55n0puIij9D1SS/wTEqtZBpk7XBjssDJRffaK5ug00r3piocgCNcl14O54L4LrWoR/F28
GFEjbNEubEzlKId3CrL9zOlIOoiRUB8IYDTE1NrXjns2Gwk3tPpixMWuGhoAz514gpC1qInybnp2
pG2S+Iu61X7VBAQ1Kb27JyQ2JMK98yoMDIA7Q+NlEEC5Zd6daNbU96tly4TVlDsF14WOLTmVuZfV
1wW512LMZk7S1ngSwOcS5CadNYx8QSojlMZ5Kz/UpGpLkXDQA2HlwWuXlE3H/ZZJBKRLXAxc3Yj+
5wb5qo2gaxRkZzhcJZVgqx3hBkHgOoNgu8B5/FOUQJsGA3AX3VPlVVrrz3Nb+q/HI13D8C9SL8Cm
oUyKNxJQUL8TM+s8mpPCQ2IH9mh/i34ATv7pLNOZ09jnWtGfs9Kn5ibHWVzRQauavnVOCZ/MbmOi
jayIFYAQ+gravswy+v0Djr9/ul38+HyTg21hteQAxK519lCS2o2xRIfWDHMetwsnW0onxLuOmjPV
NCYHso7zGLtij8eq72IRcg33MV3w8/tHmWjs/uPlfWxl8q0Cpyc1J2Hrq12Pp4plsCLW9H3UJsJT
Qid0VG6+b/HC2fnTY01eXix0gKcHHivwSKPEOQr2aub7TNRPXx9qUhQIxLw1u1KyzuqmPvfr/oSr
ZCVeEyG9lFfJaRSnKy/fP9aFU+zHxzInJQFXMHuUKxp38fAllG24GfaqTbT47vtmRvbpl7734XtN
T8uNUxpFKTfWuez6rasp91w0AsesuNfigl489qnFbXa20xw4BUK3+b55WZ5pfvzzD1WCuMKVQwQM
a8Jasg07vEtsdv3qjXNTb7j924aP2Rp01pLjpbjF/bwLkerMjPfLPcgCEYuilgPbpAeZvhbFg0cP
MkDuN/qDFGn2948pXRrhlC3/s4lJB1KQAYYNWR5ns1ugWRBCm46qLpMV0asrxqIX3mPIGfW78BRm
KiLfP54yLS7hcSv6BsnUOeFuzrzvBG9ueIx9cTp//X06ZapSxwQddUNsmGctoTxhmAi//GIJuYqV
rnq2YuXJ9RCRQemISnemB00Ue/8cm/98tdSFP/egHoN7BJqIxWFfXdWbdBMv0SWGN9Xmv2FMvtxd
/zY2Fl4/dNe0dphCrdg652tzo6zSTY9hdDnOAt5ePQ0zU5s892LHT/uhOU7AXYP1yjpXq3Zd/MYH
R9rgUqF6xyYMjelGvhlbF5FHLcJ7ACIzs8PlJePv406WjJaQLuSnpnmWsV0igmjThzAvZ/rnfzG7
/m1lsmRkQggXs2a9DXY16lJ5PWytdb6C1L3BDLu6v50z434/GhVxssATGS2LPt6Fs0icSUkgoqPs
xSi1FdLCvx/4c2NvMrUYRFXJDSHI5zg+9RaceH+mgRH6+u3Ym8wsXumack+s3NkhRWGNSOuqXKbL
eIlcxbPTvWerq2Ffra0NhbzyGo37lirIYk44O9NRpMlqheWyKqHisVqZz6pxVQn3ZnH//auc6yZ/
VrIPg6HRHaeOC95lYyvIK61rzS43o+q5SU/IM/Tn+nd/QEG1nWl35hv+mYA+tGuKUZzhyBt3n6QB
sUBx8Gbhz1fmQlmKC38l/P6+xT/72W/m0z97rA8tQqXEEK0xn0Liv6nZ8yKZ8xbOrfru7LOH6CF4
KajuQeE8xj+SF07+6/ZRLhfDlp3/s0QcpbUMYFiry7aEo7TySD9e4SycXVnGcfLld8JNBx3FXbEy
VWiLqtwaYsk4ilpin/BWWkqzlY330Gp2kTpzWXyxi31obDLPW/pQmfhQzDMO9VWGQrvSEWqK7er7
l395Q/ShnckULxeS0KCuN84kOp+6AlCR7A1EvWjrMCt2aWQ9GrJz5yTGsy7XLyZ2+O9/gHxxdvrw
A8b++OHr090qjag3tiMjR7ggd6HEfK6Ji7pRuS7QlgOLjpa7mM3F9SAxpHEo5wWCEYNCaPtOWB6R
no8i5lhkRK1+Vr2X8dwC9nhRmM1KBGaJgW7uvc397MlaUYSekVY1G3/O2VdDs9C26dE6kSeG50+i
Lr1C77TW7+Y2b7Pfa7J6SAE1YEfjcKhuqt3IReGCZynauHv2+QwSba4LTtYNdJ+eRSYXMxCyC9+x
ReGhICZr5vtf3JF/+P6TNQP1VlnIfWudMcMO5qbvl+6P/hbvwCpYOTfSSdoYt5B3tWwJnyT5Ed7I
nKvmlsixk303tCfLCuUHUXGMjhsMAx6Xcmr1t+8f8/JB8e9jGpMlo/TJ4JY8zlTjtEr6yjJ+o/C1
aFfDGlL21rj6H7Y3uZMRAzI51EQZdxneFe90W2/8o3mF+h+/Xmg765n2ZsaDMZmvYkkQU1FnPJhH
EEz9msPNejgIazK2r7AIvlOCW3qvc+qky/uBD691Mn21ntdkpPFSS9g5t/IyX4TrIFyGGzBGr4AC
ltm25IlJUnkUrlqQGX80UnM39Zc35R9+xXQOE4G0pR0Pr27KHzHAIBR/19ZmfGZkjDMz5syw/FLY
UIMUpIFqUtgoAQDjQgiAs89ONHPNTCaaUA7JzCJl5GxtoyvJjrcUAezsyd+gZ93VN+HKXf0P1zxj
MuG0spTGjp9z3LBOoMyXnYKsMpbndjhzTzaZcQRRdLTAYSg2Nql4mk02E9iHNcmVV9K+YDzepatk
Mzebzg2QyRSTWYZQcEVpnjuhIBCSGmQsQ2gwFiL0tH9nMCoUvmSEr7puTUYFUOYqz9PCOme/ul+G
uRlWyire4CY6iKGNcG9Z3qc34nZ2Erg4l39odzIOtJZO4wwsToZ1VNX7ZgwqqeQetS6q2vgW1pRo
4cg2zX2vPM488zjBfJnCP7Q9fvUP+wgrx+bmiJLByQBddQ1ykPxuXs5PIb5X5Ucvfmnctw4mTQTf
W5pZxS6uHx8anwwWySTf3Sx4cNjjxA2sHXB0M8938XD8oYnJ4MB8nShkP7BE7c29tB3FfNXa2wb7
WfHg3JucjI+0csMma+k9I0pq2Dk7adPbzmIs+83XGL4OC32M/VChJoiyZUyLKV4kqwnic/MckGXT
FgUxL0h03GPgzwz7r6P+c0OTBUpWc1VTpYh6MOgTnI5LK4k3gjvTyteO8LmVycirBbPuq7Awz07+
FmTn0Jih443v/nMv//zvT0aYoISBWyAQPieJdupwS8okGUFcPchtvZW1HXzhmcnk66nnc4uTcVV1
Ypz5emKeC4dUbF/ekZh0zglyb7LsKcvn1tKJmXsscH1ubzKUWmxvQ63znfr9eBIcQ8S5VV9kwbIR
ue7cSLfug2yjS0NJuMjVI9yh4A/GTXqRrudReXMfdDLsSGnXPF/hg3Jzbsq/O/Xp+3F9oST8+Xkn
o40MFwcoL9oCfPqL9M44FNQRHz0qXMfsQDRetg539RWZbhscsm/RUtq5wtKfq0rNDcPJ6qQ6nllI
csdlfNmhfsLaFvpXKIjX4hzfcaY/TWsnWW14kdL2xpm4OxCYIWqnEPTlA/s45KTNzGZp5vNNqyia
14VG3iHLS3R5Myi7vG7smQ/4dWIeP6BlIhw3KAzokwESIm4xjYJ63li1FABXXYlvSGO8ilDnhbdC
/boZ1jGc1xsc9qqwTO9TklN2M7/i8gf8+ysmw8YFAF/WKnsngK3bEPHtYrjKuDnM7rma7o813Gzb
wEuOaWndr/g5w2OPqhcgDoylk297m+9/0OXP/Pf3jH/+YTkOxMCINCs2zhXaJbl0MEfXq8awUAGW
p74z7r5v7sL56vNXmAyjUKtaoRS4VHRDtVmEbbxz5HJdYKTKxWhjesLBabCvVAn8t2RV9Pk9DhUu
lsV8Zr68uM5wKcBdONlVkj4ZSQoR9y3ZROxDIE2H0HFVE5MOFYKZB764EiiKPt4Sy5I2xUfEbdh6
EUE3zJPaM95HK10IT+Gr+BisQFesEWOC70+gbiya079zYGZbCVbEglcKgWiK3AgUuWvatNTPrvZi
ac/+7HZuXCinC93HBiYLnZWT5GSUFQ2QiL3077yltICLtpIj7o3S1X+DNDPX4mQca4KWOl1Pi8Ov
ZuVvc4qtpLKmz+Q1rwlO3eLVnPmEF7qKgVKYJEaTqrw6pbCGqOZCV2tgBivSlT/6/oNwpWK1cTVY
Cnl4k+t3NTZ4iHSu9oNs+kWB3S/KPaQdM+XGC/MkPwUICVA0MhOnhpvEE908TWP9HKIAMpCUtbMn
ygsdltxHvilbPQoBU4tBb6ikotSldM5reUmsBUb/VxmXOt7/3I4bBfiyPzMrXmwS4SkQd0mG5DH5
pLok670WptKZzBMbbPfSDSgOC+leCEhO65zbLi7XMx9V/tpxoe6YokVxlu825d0Y4tCXSpIg1hRq
myj3G10J3oQSLkU4mtbtKHwC7dKtFc2/RmdFhtPMzDBOMJORY2kKPYrrV251pve7cus0JDhqPQ+t
XRPffOUg3U4b4RCohBD0cryVjHgvMQvOPPmFt22htNCpjTMlfaF35X5iqgLnv7Oh/SKTaWmq9Xvl
FU8pPsigeU8lPCNwuTT3gce5yRQAoP5Zg7pdmnhWRf/oi9IurZIZNO6FlYg5ShbV8YNgJ5tMyHEY
xvFgeOI5RgMGicHHr+JF76L7mChzPK+L7/5vW9MqXwPCv081ZLRqUa18WbTrWAbBzmPlzZJgvitZ
kA8N9prvX/3MIxqTYp8aWKVlkNRz7vp0mwvvDVZ9IfytisPa5Jt/35h0sTX6FZYl9AO4hT4v7Zoh
q01j5eI5CsUREM6NVAl3obIFUrEGob9zPHHn686+BkViPjsU4jHVqzB0O7glxULO05UQpjMz2Nyv
Gnvnhw1HnYlu55TDcO7T3522tVBRp/WtMsrN8niuq881NulTiaI2Tpj7w1nvtGs5jlexkdmoUQ9a
yMZd5Pa6gEQlXBeVQkx9uQpAUQIpIAujA4TzHtbeUshmjoYXVhNL+/tZ/tyuf3gBZZxWaZFFw9l1
b0v3XgXpjw9l5skvrBPWqBpBOqKz8ZjObuw6rCTIM5Fl+alqbyKSqr7vXerFWeRDC5ONbBM2Oj4U
UARqVh6TAZKoKi9wEJxSQ98YFryc2l3XOY5cyz8ZevXcE8j9h0DsKZ1d+/oqFYaNGaKDFuttkMbX
uUf4u1AvAjW0UfavPOj+XYAUVgpsv/F3HWbuEZnjB9qmEqIbAr0Wan+XOc+hK5GCGYFWduDBkNKB
450grS180o1eIgNGKp0sudF/jasMqhApCVr+OxG237+Ti1/2wyuZDLgS7rIUJfQ2Q32DQ2QRGRP+
+teb0EVFg7tooj8yJx26ah0nIfiQVStIUL4ThezegH2Z+biXhg0ro6HijYQ9P52KCb0LcgxF/dlJ
fwvEgCBWj/wnFdYhaXQzPfXSSxsXYIqglswGdfLSVFFl8+9ZLIPBu6W+BsmTV6ozz3Ph0AXTDkIY
KHl13GR8nnOA2TqVpRbdmbtJG6PXgrgwEMfeG6fnh3/9A1HOtYj+5M3xEj83BadLUYDoducmfHT8
UyJeF8HMDHpxYv/QxvRobrqu74WijJS+CdZlkP+JPcrwn1Ra8irKjQ0q7Vb39a3ckw3kPgp+eOv7
6rmB/A0erOzqRT7MXGRd7DJ/n3t6gM9akDMeYXVnCY/KkL4q3ouRnByGdNP+e5/zP9/xVPqgd26e
+8TMnjv4Q2b81DrWivzOpQLa+/uv+fWpRs+uCvkRpioq30nnxIQbWkGqd+e6eVQtuNqAhAIObC3B
w4IXzuxJvw6Fz61NlkY/CVXP6YXmXPn1OmHaCiuSpiLH/v6hLlyDfW5n0kfVBPSH7kb9OdbcW7Hh
HJ5pLUHm4BQ6s9nnA16rKJeXpiCefEE7BBCdKZ3PvNv/4meM/D6Cnb8iQ6M0sUqxcXuuWgcboNeq
enJshGOYgaONdPP9Q1/+kn8bmyxXit8A8cnoM1pMhEz/bkpvOpkCsbVvSQ/9vq3L3/FvW5NeYxGE
U+a6wRyg3tXdMXbvXGFmmvm6+vIJZSIbDI5oKnWFz9OMmw2WVmkSU0CW3IpG/zAYv31VP3ipismp
vuWmfuahvs6htEidBBImiYPowj+3CBymUQPBbM6+07xqpr6Kmv4gRDJJj3PC5rmmJuNAACaTFYbY
nLUuXGqhDxBMrKks7wNDqGaWnwsW5M/PNRkMlmOEelAnHbco4l5c+hTlxgvpBlXhwl3GXJ/OKd4v
d/y/r3Iqoi6kWve6gDUCTig5v7HtNq+dWr2PhMBC6Ela4iYn9e7bkN0ouWVpnM+Nva83gJ+eeqqv
1jh3xnWAG0sHsD6QmKBRftQrkn87XNj9vSUHm4J7awMlx0xHujg6Pjy9/Lkj1QZ6uUZtm7NoRas8
fiqkYG8Gt98Pwdl3rHxuxRcFM/UjvTkLXXMO5ICMCdc9koa188C8maVng9DdcdS8dlKFC4rRjVjP
qTsuTjofHlX9/CMyLMCCq/WM0sKyBXKWO0qOCxzdqwj6VJCnd98/9czAme7664agARwp3Rm62NJw
djgQFpX7nPov37dzQfT4uftMZtPQkRKy1fPuLPPxohQhlSsM+KWVdGe44oPvOnbK3Qd5fLhTxwm2
09KNKzZrkt99NvjlKsy8uT598W3rcFKpWXGdPi1cjQD5FHc7uzwkpxCglgYhD6DeAjBn+OnGIb0S
9u19g+jEt+NwrsuNXepzQYeX8rf9Kd4C3UlE8ibtd7+ynb7sodIeTZxNC7iHKDJNaf2vn/Jo0UDp
TBomDz2GkX48S5cxNEtd4nu7w4MS94tW6GZe6oVrvs9NTBYa8qCd2Kyc+mzJZrhQk47sg9xiy+lS
ROiBFmZqZ/tiZZe+d9Syp8CobI/Y7l3uhddqKrwIQ7ETeh9PGvdIfas/DQbntlCLz3hrt253bgfT
lnpvG3nR8/fddJy6v3wQk1RfeL2oCqbHmFpTEfbrEr+9uvVBuyxbT7+KCdtTlWYVQcYEvbAO3Cye
meEudsS/7U6rS8RUhu2gec3ZIZurJZxGxtxZkIORlRw+6RDfP6Z8aTIfQUXsBRRLl6eHQtmJIkF2
O8iEsrwNJcQ4MhbsQBCuyKghCIbA20UZUxcvcV1KhjVQqZafgUUdpap5NsCeLnzX3USmf62b8Umu
YeJyIVJU9bsidr++/7WX5qgPP9aaCOw8VS9CRY6aM7yqVeRxZ9CM8eKnlJP99y1p8oXvr4P5IBSK
ojLmuc/DI1V7NDypUZFR1exTwX31rQYDYXEaVJIg/fZHaopElUi2mOU5+h4sKL1TrqCk36rUVZZO
lp0ys5UXhpj8yEn9qYGLiRBrlQKoaGkWb1ikD+pgHIsMcqDsPwyZ+2hIWrTOonZf4E8uMURG4mvl
scR08MJrcyto1nVtma9Vl69dszr4OtbXHMt5XwA+DLxN6lgPopOuxRC1aG7eZUF27WI9Dkx8lmFu
2LnZP37/qi5O6B9f1WTLxe2R4OD9RDEgN89K4i6NMFmhwNo0bvbq9sUya7qVU5i/5Kxdl0aydMss
wGVr7EzZWxWRdfz+B/2ZrKdjV4eSMkKVwLVMb2vzvFNIfivI4on2TcUhmjRI5c6EMpoDNFGl7pdQ
tdsCy3Bc92tLBDbsnLJ+ZzbR2sh/gGRdhOV9VAGM4LI6a14c7aD48X2e/86Snz1JS617m1sUHt+/
/+XSxSlTBxClabDf6HyTHaVWhsng+2J/VgpvXZAuBAAhGgMhdfNGcX3kcsDRa5VqlbdunHwpgO/O
5GBrOS3TZ2RrLXi4erT4ByuSViF043kuhz0gSjszJQiY5brXnavQBBZiYbf2iyfPCuy+15YCeVBi
T4SmUdci7Igclg0hY021DAUCt4KVmkIBICIwVwxb74ar2Ny4GtQ/ApMtQbFr60gI7jK3jn0FYp6i
mard6PLZDeSlTBguqxCBR96y9UUuTfN7oTml2i/TKX75zXUxxJu+uQvzo6OeKjMDT31d6Yciuq2b
YFWP9VWfbFXKfn67UaJjOGKRs00yPNb+L8G6qj0VoAHHXlAig4BGq7qR/JA8Se/WyH5q/V2YBlCr
hNtE7LmO6oxfZW69SY2yhvfZOI2dS5JdVZpNuNGrZhALpxcFySB3Bk7n6i01o6UPK9ATzEXr9zeB
q64s/t+Llfu6TK4q4lhDCMhGey1HUNObJ7/rd1YanKijr6pSWlBfmennl5aKD31lumcookgRSBmq
STvANS36C038qYvvzfCgA5P+vmeqXxUQBiAyCx4ZdTBuvifzoTP0DXz5pDrncajbiVg5CyEmgVjE
as9stmtT5B16hYML5DMXnO3JSoGgdlV3r5Ng5STlTccsHSkW2XzXgV4TgGQBFCvFs5Rxsy1kOPm9
bUPYs5FoP1qt2DomDaXQxyvrp1U7azcG8KLKW8ipV3ldPYNT+wE1HOS03+iAJNuXRCCzJArTucXg
0lrw4dknExxfMKoDlWwvv3tV6yun3rXtnKTgT+Hty6T1oZHJyA9qEE9QpZtzKFk7JRC3VUe9CCqB
n2h3WQb8ktyFpiCsQRTW33/ci8vq36anZ8pBaTMtB2d8Hky4H/omc7O16mxSMZzpRZd6rCEqInd1
kk60wuQZI7FIhVzsynPtSbaqDMdE8e9SOT9m4vBTENrd98+lXm6PsoOkYuqj135exJVadBKdO8mz
MZAADtojUdunMNIOFvnvLbvNQEvuXCO7SrXcZ63NV37zGHcvRf6QWhS0DNKJXC4KFNEuIMKuSljA
oakugkH/rQ7ipqpqOzVkm0uBe1hgu0gjBQ0qtMtMHMre2uy0U6xrW7U2bssxNYDgyo1vCMu6RwhQ
u9C/d6qi22HQ/ZTguBS9dRW0zcKr651VzvmAlEunZ0bxf76OST+28gRwjluWZ/Dhdl1a1x6Ku6zI
f7VZbfdAhRWje63D4aT1kl04vQEwyGkOPk8tBN57asp2A4U2k4VTGXZHgFBkScTD3f8l7cuWG1eu
bH/Fcd7hiyGRADrafsDEmaJEiRpeECpJBSAxA4nx6++C2n1EQTTRtiPOUUWFSkrmtHMPa69VZsrR
ayhqUQ26HcGZnJQ3QGEufAMqUhySflW6llWQDqHxcwkagn2fFfsqA5v1UP7L+V2UpmV4s8i34piB
xfX7lrNC6YI4DvkpLW416DZkApBnDZQzweUyc7qmVmEcSUVNAK4zAfXEGNKd1eJyEDah8brhp9h4
Gbo3RquZ2/JpwL+ZhMkIkxCtDwgZWq3lp0EY7ros26qyHJnlEIEtfYvHhucQdG/AbgPnjtFNGvCN
0e70VIZaFsgvevRQ6eCLhbjB8GGEjwM9kuy5B0V2AQ12BSJpYNvwy9SpYgZKJtBABPmMZfkJ2fqc
AtGR+dPQi/4ZfpwtUliBCh8MIPwkRvmGlu2iAIZJhgj7EIAyBszzffRCh3gtk3oppQ7purWKV3hm
q34cfCQ6Jd2A/AlCezT1TewA8fSKpr1anSrvOAjPHA1AQziXm5oIaAHVOqZTRThucD2JCGqP7wcC
qXGWFxBZQk66sTU3Ts386DuaDxoUU3qRoPSM7XqBCiv8n/pRu79+HH/YOhASYlwcAVQcqDZ9oEvf
SMQ+6aJTDaFdT3rpxQZCFh8kaB2v4nP7+uPJGEeTwY+JqFFFtWoyV78OykwdmuikHKW38p6/q4/o
NPYfaGCCd7BaSbtmJ/7y7rrnf2OWZ+NOTFgMmeeyzPvoRIMnrcwXRURXXvoKtoxVE7czWZnLk0S1
DG8V3o8ptAjWvPVUP45OoLayE86gXcxcFtyCVf/6rPTxJn+/6eNyfo00fpKza4LywiB6spadwJjj
DGSvtOJGh2UBgR78qwipmVIBptNPNmxAbopnW7DCgRUFrHF8VQXRmkrPnQyp4Sxclx3ojpi4ZxSi
qgFzFCKv5aRwCJhz0hRqrJAEVaV7YeihWLGumGh3oCas+j2miiNLFlGx0SGK0ntLVFfxxoE03cev
TjYSQuAo8Cy8tkcVnFaZ4Dm4bg4wqZCr1RBZgW2YcyeTD6CavA3k0q2hRBkY6OzP17z2XUNWHSM8
VgYI6xpySLvEEt6929zWwn2c/6ohOJSAWZEycqI5daDxbDZRuy0hHNBqAlKv6Ra+mFl22SrRq004
IMs816E0txeTo90UkCbujSRC1uogBI//RoX88+58bfbkDCNyCfs4UKKTjy4FA7FxqspWjG7YCJKk
5Swhyfjrrp2tqdPFQhTQei06eVBkErKnroXVh/S6xkASnXBETcKMub10bxB2I3ECslLxB1q6ozhU
TOfRqVTA/H5UkH+ABTY77+76tfnpM2MlzweaXBvID4hCVeoRNIWZDaTBQk1idzGqg3TSC4e+UZC9
pixyZ4aVL6zo+bDTE4Iu5k7SRrsg0y00pl0K4epSaF1ZEwB2MCwuGysO+ac45WYJnkYj9O2Zz3DJ
3J9/hskh6j1fDoSyzYBI1xf179YJrPpl5PCpXOl3ANE/R7UCKFyZc3njn2/p9zWfHKeGy36LDEN8
0pLaFtBpyj/CdjbcvL7C0yyo4cc5/F+VoSMDmLLqSYNcyMwC/ghoP8/OZ8Yf+BEyRTeDhQwIrTyM
ThXX7UL1bS62ywDqTgrCfA+qSG03rFLIDfd9OnOALi/h19CjBTqz9m3e5yOUPzpBGhDUjjmM74ZJ
c4DBn1QrkxmOH+NsGJUR1BQ8EgHsLNyMMkN3/QOYiMD//TBAQzZfJ6vBIZvmFfye0AOa5VK4ZHgM
sO1DwlZB4mAKgMiMXioKCjtXQ05FHvkz4AoxbmY9ceIApk45Xt/TS5b7fMDJnUgQs+lFpjFwqMa2
wpB7DT/+sxEmh58NVVr5EIU/DfCief7WICN2fYSLtvNr0T7zMGebBt221sOhZyfcATv234QCYVn6
5gczjtTMWk1hTV5Ul7AhPQPm5s4jR0WeQSr+LCyMp+9sIqMRPZsIL6Am00o6O421SwN8mAkRTEGR
bAbVD6Wqdz2BOnzeLHyt3hTJMwqaRIdMUIXOVS44PjGsIfb2mhrt5FxdeDIkx4w5ioefzNqTTzkJ
4jRQCfq9CH9SKeAAUXBWAbQu1f2uFdSXCDpwSXyMQBTcIWgn6HRtxbsgu5ekfRGj/F4wEIe+ZXIN
UA8oFBtmquhuBCrACtPwWeghkUc7O4pf2wqybsYuZPUKmELUOkHC3abAG64EEJ6GItQ2WWDFEBSr
kbpLynZ5/VT9LGlP5jkxOY0qN2oDDVWQkvUOP2S3AXAK6m2w7CAsYs21r198nM72fmJ5RC3Ki1Au
RwfgPeNoR4IMozQSn0oFpBjJ4vrk5q7M+P2zkxYIWcCa3MBjIa855OmhSea0tLAk6CBdH+lCOPv9
UE9e/kBtRa2Scf+hYGWXB+PRdyLQAOhmZoMizJ81oT+pQCb7NjFp1aClNY4FbLgGzkqNWrHPLJB2
OEEpHbuUP4jkd4YCVNcwMDJU4QxccG5pp/YOsnY8L/MIrXWdrUVQaswgwISUkDqTy774VkAKBv8B
z4lQ+vsecl1MhjLK8FbUwiYrVUvxDgwAISmE/kwHaTYU3mf28uLczoac7CVT4wryTi079aVZrqo7
qAK+CM7IgxS+S06/kpfxMl/MdQ98Bo1Tdxx1qT9nOtlRgRpaFOhwbdr4d9kZrsbrXQs/EbXEVRKK
nUMzcFz0DQj962yZRi3Cnbz67SNfAfm+ylRTBGrCW1TFqyQFBZ2HbHvePZWtdOraflf4xloEQ3dN
1GMCGnOfvOgAHFatYSMOMHMPUlw9jo8BtVuCcgkyQQQU5V0a3gitcatC0Yt12cZHVbVR+ldIkj+0
1WCrEGSdWf/RtF5biMnZEkCyqlcevOhWlzaDv6/0TQEtOMNIVlVPLZYQqwNJ65CCbCOrnVZ9FWFg
r3+In/W28X597cYUDusVUsYVD66YpnmPZTis/NjfcAYaJvWjBEO1ordIUiegcO9dHVzTfQMGcrm3
ohJCjHK2Ij63uqy3Bl+x6q5zGY0XCpDkelm+c+PQZhCjzOeO7kX/8exDjzX9M4OXQBhQNko/OiWA
5idZjSoLkEGQWLy+OHPDTF9wOcVFlQLYnrpeonS91gJ+UJNkfX2YmXv4aXPPZgMPFU0WSIifujwf
+dHt1vjIIWNQtuLMbs9NaPIIkmEoRVRyohMxwGWMYDsFlRhrZzwr+eLrd7Y9k9cPaqodUJx4JNRj
cJDetINql3a57R1iIU/reiA4N/NNB0pJG/UzV9s3VrynkNkikqUdqrmn/wfCAy1wY80FoH8IgKNt
7PtpAclDMJQdZUCU8G3W1RZ6tZwY1c6mTDZ9JCwVyDdAK90AG0uiiDMvyIU1/zb6ZM2VONKAHoGV
NbRfLU/NKn9u2cyKz40xWXC9KHIFVH3w+9Nq0Q6apaGaQ1BCu35QR4M0MVjfpjJ5o3xV9MumxFvM
wJmhLAWndoUFn1cJnxtn8jBRHgiNwJBbDVgNMb5ylQxwn6LU6UQIO0Kzxaf1Tms/SCct/DC2I6Td
4N7Zou49pxABKVi9RfHQYekbgQ729UW4cFu/LcLk+Wp53cp6KoQnHkOdIZFsL0CXTmr2er+6PtJP
htnJwR3X6cww+ILcUk+Dby4l+kpFdcCjKC/7wMMV3kLtxlJlZkKa0GbS0xC9pNldomYAKDAzDQHI
5DPmcGbmdAI+8nuhrLsKCXahLx0i0JWcD6vc05zBn7GI6riIV07alIUwJKKEBnOBoRkofALA2KWN
bkKVGaUer30AncpCh7KpJA0QSfGRv61KB4wdqO6gdcqQ/ZUkSTeMNyP+AGqs9KWIh9tukHe++qhr
r7QFR1YmaEujB1a5LR9YTh+hc2B2imGi0oXKZHHT6cZagYhwJ2sLtUfPE3BgcBxAsA+VaX8rtVDE
REnNUCsEd8oqj3tbVIrH6lMjrF9UPqjxy9uG7PMCEhZpAKzySqSePbK854JqZ5FhdbPx3E9E9vcz
QydvVoKeVdoFWDkoIjSg2oBIbGQBXWo46q5xqvsAUChImswFPDNXlk5srBgFCm3i0QIFOVz06K4J
fDCsSxBFh3S8AIWOSoDE9eBevyKXUjznt5FOrevQ9r0ieiFIaJ7K5hDIJw/ymAF7aPR3EfIihdaY
CY4KFHrhTq6U4rkXGdC9mUO72NEHCH81zcEDUw5EiGaCpdkPNzHLfSyCvMbn7MRd0Lj6pvCUu3wV
WP1Hs3xrXf8AraY7/7lwy128mOOm+IlKm5yEibVWB1QzwwyPvXZsHdWFem+xgI7EMzWzVXrX7HMr
fTDer+/HzENEJ5abJBLe0ww5xTo5xt27APWKcGaI2RM+McB1o3OjCfGgDipxvfoBcl+mBiWHEBrK
eg0CFMAim3hYpoQvquSeydqxhwXRWnHGHs5NdmKeBTFNfVSiopOINAgB4zfHYSvaj+tLOmN1p5lg
Afq+bdA27FRGD02Z2Vqy4r4wxvbO9YFmpvOzvxr0BENUM5CLJItMvY+abqHLh5lBLviG5xd2SqEY
tzLEugjiDUWHIEJY7yiUdQyPIo3u71HVPYVl8lI1SII1fb0sYywpoePdyeMVB5FB0UCzGxpEacAO
SqfdaKVvdQSqIEoAvXB5rXrCvajKt7KOdEtNch94Xg5WJeVkQOK7Al1BpBR7lQNPHYtVaet5AiX0
fq2r/WNZJm7CBYsiPuTlK9qATRHFuAE9Xi10jfEQeFVmy2Wy7Lt0i2fJJvSjLFQMDGmpGO9yuWtR
SgxUoJYBI7q+dJcSit+WbmJjVWQDSVClcKsBakDObp0E0PQtBPRfZKbBK9f3dceAXo5HXjIRtU52
qmV0GORPohivaCCaaV3qqEIB31yE6jPgaSh7snLGS9Tntnhik8Ok0AIIj+MtEDWbk9KhhK3aSr8N
gYNrWwAzoIolcEAuwkOlwpVoUqfwAoSOKYLdJ5ofQJTKGtFJ9V+5j5SiiLB9oI5GZbcPfVPsdduT
oHzdVs4oNBtRxSJ1bQ6G72aRbyNTsEkSAoCR9x5TkElRCcKEUJU2IviRgi5AZllZZNmwbUh4aOBX
aiWHxDGHBjh7CYcM2E/Nc5WoXeRDaGUa2Fj4sALQ0IEE5+uAmKkJ9XUUEFsLwsXga+tQPSTNsGqR
t4UW2gYp+KPYN44YSNtMLBdRmuyAturcJAWTrlSbQgGBNwhpNMh0QFlrEAgEqSGnjmKxRP0PkYSO
VDVg9pNL00hSG6oyphAG+1KazULMvNxTpk1FVlSx76sxowc07FNzHzx56PG12JGuWre3m53kyIHJ
992+nHX1Lxs3QgDZMAwoEk8C+YpoHW9jBUdaKiw57yy5eSSAUBSCN/MYz4008YsYdNuDeEAQ6MN4
xHFre7EHaRF9m8RzBcJ/8vJ+zWpyUYeYKC3nY4ggl0uFfAQChLx+o+kDYvX5MtVeOuhkyZRbZZ0t
QOmwChJ5I3jdQoznOH9/tjt/egFfn2VyGbOuimkZFwj5d8aR/O62xCpvklvwJy34Oj/F4OY3i2P6
MNen90+cn6+Bx+fmLHip2oRmrYqsRmn3Vo/qbIguDij8CA+9C8DgNrd8u19gHSwN4trGTEf17Lwn
3s8QIhTw5ISBqreEDvTKcAfAEm9hBPVttw7uhl1WOAiWXHTszRjAf+KhfE194gX1dSeTNob51Xfs
gC6W2BWckZastws3HKmd7WqGxfpSeQNvw9eQE6fIg9h35zMcObYa7MoM192vUTJ9+E3dfjnM0SWO
v+1nePY12sTzaXQJ8RhoYE5+m6B/Xr0bm8gVOTWNQURCtrChgzhzfy97J38OOcV6Q4NPihHfhydd
TwCg/8hi3TRmi+LjbbgysVEM+/zQam0eFiHPcGiLm7p5jupuJnsA8OrMEBNDlKWB1xIvRj6oN+yo
lswQ9PeKZoEvEP8zCzUAaIVp6aqUqieq+KtGU4+lXN1Hg37TcXVbALwnpqXtA1fP8KrlsXqnZtJa
hRpEykVA62LPMhIoejbVUtM7t5JTm4EZkEl4Q+EcB+iu0fy3GgwhoYZmNISENVps8hzFR+lJzDyz
V4/gWTFTJbBVYFeEdt9rlZUmL0FUW0meLKSAmwV/y7qbWPV3Nd8ZSFaDs8Q0At1G+7YppXi+8ydI
O5uC9ACgqslj6Mj0olUPzaYrBFeIY1dG95jaHTjXfoUg5K/hUeVUctLHFFdFOfl571D1DYRDh1BU
LYruCM83qVHuBJKuOi/bZiFxdLnIwVEC9BWQlV2oo8aOG9+i5D7weF0lcGabN69/Ju09RAVdShOr
Qke0COniJipsT4NsXzIcUhKaSZjYXNjyFP2labQN8so2CLUCyNwyBfqNCXfiMHKCBPqPVDaVPrc6
ihJiqjloNYrqYSFrHKuXm3r5xoU7orGNyt8F79hpkpllYJD4LQ+/S0Vc6qA8GzrZyrtnHQzQoGkB
HuxNZWP/WbJUvQqZ99j0xoei1MwWvYH1m5hALBZlEUlYVg2kP7CREM/ec7ojcWdWWuTKel2YaQoM
NwQitPrOqD94VVhAXdsawxBKLbwPAQW1CnUgeLyQQD0jSUlqqj2UMY3QKtBsZ+CoFIGV9aASlBVL
1gEhwnLrtUsGqF5W+rJof/ECyZVgqftrjxf3fQSZUa6gz4O61dC6Zc4d2se2pwQbLYOIH0YAHaOX
F2Ygha4u9VaJokohQNkTPdo9yG06GS6V1jl5Cn3DmFhoqrGDCJoc2ZFpgIbBn/OQUxChUVnUqcUN
UDAl3j7jjVnnzVJlzEnFR7CkwR9859WeEHAzpb3bK4ecZW9DzVbNkKzLKrM8HzdIVhsbIoEbT+w2
IdvL403gxaIOgcPPEEKAtNMoZBsdbE7mlzu187Y+3Dtgu9Y0UqDp/KxkxyIAovZBKuFS8BZNIaWt
JBD0yaWFXgtgEEkd1dPNohFsRckWhKcOI4klaQjloG9kVqM9a8maogW0FjBi5pPbrKodDQ1N2REN
W05nYPvreFvgNHR1iQ4erGMUC6u6e4/HA9+Khy55Noi2qYn+0KaVVVFIjkKbukFUwuJTLkaLii5i
kd16IAfLhwbNisyO4YZmHVSsYU5y5KUbNPM0KQi9VCjwJUD+sQJ1tHupz1Yhbda09e1ubJAiPfgs
1BDGqqleIRwfmmUBfnagBigIufL0XutBh8Hw6qOTJS/Tg4I+6kwElwkmhwgEFERp44Kkb+mjH00q
5VUFWH1N7g20DUWxvAbLnRXlMRrqwy0fjqHuWYPXWpTLFu+CZapAvZNqC60udqKouqWQPrDI2wea
bmnda63+AoOMydPejIKNIdTLBKGeMmi2JgQnsVTXitA5mvBWRc+Kl68Lg29qMEtCrtGSgpeINk+6
EhUOFnHTZvG+Rftz7IEv3UtXsoEmRCT+nEQv3GIQ7+WMG7ZQ7nOKzoYmWIBH5SboWrR00dEcNhu5
jN1QaFE9S9HLEg2B2RlbzxulV+mtBNYmv3nm+LMWOsBDlN9o7Ia8BwikTW3IHB77y5L0a+T0oPGq
ruToFwJAC3QxO8kbdjnEYUGw5+ZJh1F9SwKrbSTFd5IUWLKn2z5Qz+0Q35IoWnEVDc4IIkIWvEaq
MbYvuC3z7n2pQiQU3ERU2GVsuEHmdcYTm3u4J84wVJhrJUWfxSkZFCeEAGXeIqaixkwyZs7pUiaO
Lssij9QhxqnX+dZbaMuwM7W7Zi26ss0f0rUPmaTrAfncSz7xcNtCoRDKAcgjCOvERMliXWaNrUNw
tCrncu//pBbw5f9M/NkM3R5tFcKdboECMhUX0DzXX8uKCQyrQ5fBMrHRvnwzR7l7AdM/Fs++xp34
soCShL00oJZHFhALDTeqsSp0m1oqN7ulBlIA1M/BYKD9risI2lhkOfsJxgNyzSebuLZDTnpSRsgY
jV0FyAQ1N1CNtsgxuPMt9Hx8zIVvl9MXXzOeOLdhRCuJZpgxM36NCPuQSCZUz80QVqJM5qifZq7H
FO4m5EQJJejVn9Rhz5OdX0Bx93T9nF6qx57v4RTqZiggTIl8ZEzTnjp6HVqKnq5L9L7wllGrA6gm
UQAdNiCGjC1slDuBSjaHWQXHj1L2OzH3bG+UFxV4jreZlpDfrYCOAC7BkB+pnywj48UjvlvjgVaU
x5mPP3rEVw4AmXjMKg3bBA4fO4WnwaUn+SHqACx2Y7dbDrcNmHPtkbl2VCi+Z8v8lg2mbM6nKn5y
mH+PpMnEkEkt6CmqFGyejbzl8Y3EkI3SgdMDl2w3qKavCws5UBwvyN20OJYFMNhl6Aiy4vAcUQt6
r5FpqtR+K8qKjZSmFUj/B3qzmQiGTMxgCsihXww+OwVgTUkAi+j6xC7Dew5gTapXuyCLLDIy+2XM
ZhBWr+iLLzfroIIe+vV9ky5nlv68SJ9AoLMMgEFYkEcZsFOjxK/owBtcy2vFraxiRw4oZN7Gd8op
dgJHO8yF4BdXYWQeGxUXwMQ3ucNeFPdx2BrhKdE3Vf7Au3+5I3Y8DF8DTMPRROGalnhjiD8uscRN
beQ7F/25V+3iG3M2ziQghXPDul6k4amA68Zqz/KB3Ih7tgT8ae/BtzQCsDWGxlNati4PjryGFHUB
NCV6oHpfXaRh4sxs60V7fPaRJtex0GR0PvRY23FbGzxD0ARzGkhWSrD+wctcBmtmK6cw9UZSBhYp
hJ1EQbU0tQea1Jg5qRct/tmMJnemTnkUJByLLHeCiRBY9t4jVlmacIpBuHN9+ebGmjgNFSEshyo2
jFlU4uAgG8cPYRUu4JWaDQTfr492Ca/57ZxO3AbNl/O4HvHa6jFH5bGw9IO4QvLz00TO414vXvmz
lRxnf3blcRnwBHiYHVuFy2qnOepCd4EhnDuDFxNQZ+NMfAJU/4hGGn08g9Frs/U37YOxCW+1u9h0
WhsqifK2+fBtxZyrc1/O7Z6NPLEsMhTOoqSWw1MFu+/1d4lcLbv8eaSC7rrCbUPFJcizREhDBMlg
IaOABL5/q4xZlfBfb+v8ZoWmzkPj9eARoDi4wHOZJAyBytupUA6cOUSXjRCSejoImlRdnLx8lPdD
J+TIirVQ5UmgQG+yI4Q7lqNWtuR4j+y2/oWahnt92MsX/2vUya3UPNrKhYeV9otDAYxfMI+AvXyM
voaYXEZ09SWiyDCEuOgtjmOkbMWHYtEs0R28CKgJNVCnXEdH35bv/rPJTe4l+DcDNVbwfqT5cwgF
2ZDGM4ZmbvmmVzHlvdD5cFd0FDzQxC4by+tTGBfnh1uGTt//PRWTO1jLtVB7ihiewgYxvVTbBdqW
lWyOiOhyavtsnMmNk/Imz7ROQjXlqdzyVb3LdvFjjRoC2FOO6kx9euZETOGwrdxmuYYUFSQC8p3Q
ohbs3UnsUW73INpAWrs7/keLOGV+rccGdybVMGTIqOh6YccsWbSaPvMOzByGzzU+s8tF2xPWt6iG
oGPVYu1g0nZm4WZOwxTEmmhdz2rK8NAAACST2742zCB9vL5al4P8r7Pw+f2zeShSWPAAEgpAN4UU
RON40qQNsOPiDS5rYEuVKX2Es7qPl5pk8Ir+edQ/H4WzYWsyAHDSDyFEcVsz7/YMzA1MVcZsV12D
RbfNwcMdoqX+JU00Uw01UwHjv6CmCzGKbDpm7HRImTflJhO6Fc+Gh6K4G6T7OkAD89iljK7kqvBe
Sqp+qLzfpB3wSF6zZ2HneOA40L3c9QvFllm+MIbMVH0VGEhEPgX/d9CqZzOd2CUA0stOEHD+NWGd
B896v5llYL7sI3wt5sQw1Z7HFVHHa6IjFSsVS0726JY1VxVoawRQyLf+8/VTM3f4J4aKR5wSGPrw
1CM92B47f+YOX3oeKegdoO0GcJ32CbE/Ox2IcfrMr3GHk2JTEihilkvBv1c6cXF9HhdLqucDTTYn
BWww1+sKltBu7O6+vGcHsh5sJJuYLVjDgrzVgS0sFKe4IY9A+c3x5l4sqp5/gMnWVbVkMCPmWMm1
d1vs84Oy8Vb6PTEF4BYs3AnH20c3vjtXTJ5b4ckONnpcKlmMiVet71RoOYSgsjUUW9X7uL7El6zY
+QQnbw2XCmRsW0ww9X8JCrBClDlcYzNm7OIoYLymRJJGVa2JP0UAd2p4mWI61ceAeJyCW0srZvoP
P5+q7++zDO4BKFgQCSopEMn87os3dRm1HRP8EzgPnSEWlvrwwmO+kgdITxtxBlykij4b2ZS7ZKYc
/el4TseGSooKgk3F0IHW/T42BR0Fb3o/OHX6jtL7AaIDYd+sZE/9qPvMSZL4lupsQXtqSwJ6cgu0
9gQgeR0d5tJCrsLO9dJGI6jF6FPcIqsKMmMxis3agJPmS25QvdZV4epMXPgB2JQHiye/iHqnyDU4
7oaDwLXnTkAdUk8XEp4iKSZgbzskguJcPzGfWYxvU0W0BjkYyITImohm/8lUZVFIcwhlNw8pyiAJ
BxSLc9mBavadmnQKCHLzFfPE+zSuPjh4u4xEOJRldTcE5VZiqH9lSuaCScduSGdlyoOunqIQ2OFB
a45RFmzEWN0Kvr/RWXufNeWetKlukn646YqsMwkUhWCzkRLOtyWE7EjwFkQBamzocq6qQ4pGHb1G
KQ6VOkgTPYA1cgGOdB3JPWWhqvmcEN2Pg/25FoQoKngPxsP3fduTWEj1rvWbhw5JcCGAoL0ARr7g
/fqS/7AG30eZIiIlNalDjsrJA75YVZWMfchCi7PRfVwf6MfDMRlosrVZocZAXGIgUmQW3mCrysMZ
pPtPj2Yyhvx9yeQAsvDyuGSKKL/KCgc4DnkUEIcEHVgxjTsoy7p6m1r9AH1yKPwRMEt6hZOr6b/e
Lj/5KBOzhIgE1UMi1A/xVnsS0Zy7ym/Atizs02U36pG5UW7m6+7ENvIm//D2c50VPxyDyfjjdpy9
oz38JkJ63KTc645diVZEVIvA+ON2tAXnYGJCom0B8OX1TZ47TRMzaXikqesGo0aauCqqAMhND3Xy
3K7VObr08Xn8aSr+vB7a5P3OG6nTqwRDqV2G2jPki7IDNVQ7EDWUX2cizIt3UUMaRAHtPP6c7GYt
DYGmoTP7oesNM41v2zI3h2Dmhlw8vqCthBgYhpB+3HitNyIK8jf+4IECEcz9qRl65TEcAHUzFMXy
Yg2oRt4tPJ0tGzF3dVAum0kiGSDNrW9zXbWv76b0SaowWWRJI6Ci0uGRUXmqIcL6KE5B5K0+dA1g
KpFJEeoIuS2Tl6owLL8H6Q9cdpRElhLtf1dpaPMIWua1thfzHN3oollAP7n2mAmmJaBEFoMqodpV
AGPOXKl6DHz0o5L3pHwtmtAK8HTFMEMecDdgnV8MwkbMxyrvfZajv8MHlNRvgYQhN42iPIVVZ1Wg
FPdRMlAVYGGjQx8+tdqiySSIlqk7EO0tB01bAkAQ9jaNBzDGuUIBmlPdd3I5stmAlEv/jn6gURM3
QN0xYbss7ixUrDA5f5+kj3BGrd5YCAmEghSERaAY6t4LsUQB3nM5uoPkQLQlvfPBfSaZZQYujPC+
YWzb0FuUD8wuohY4+/pMR8d/6aCK4RZaa5VQ3RJdRhcF/eXH0i4S6K8a7KpFoSPvhOofjcxURA0p
5ujAghoR0bcDQ+s/e4ngUUkpuM/aRa8tJHRwdUNtjZ2UIMB1+hzp7Fo2s5ikJrStaw886OmS1pKF
TkK7l1dSXb1xvbCioniAfOHKJwXYhml7LPpqBU3BjVxvu+jQSr3d+mCobsoZ1/uCacKhgpwO5JMR
LGgTx7cuxAr8ToP6wFZ8pSz5Ul0Eyz9rTP/vrfsv/yM7/M8xrf7+3/j7W5b3JYT/+OSvf9+Fb2VW
Zb/5f48/9uc/+/5Df7/JP9IjLz8++O41n/7Lbz+I3/+P8e1X/vrtL07KQ97f1h9lf/dR1TH/HASf
dPyX/9dv/uXj87fc9/nH3/54y5AsH3+bH2bpH//41ur9b39AQe3sIo+//x/f3L8m+LmHqHwNUxif
//llf/7Ex2vF//YHEf+K8Bt3Gcx1CvTtxgir/Ri/I8t/hQVACkrXIa6toU79x1/SrOTB3/5Q5b8q
GjhXRCB5QJmtUVjbKqvHbxHyV6gGymNtCNqigARJf/zvzL/t0dee/SWtk0MWprz62x/fHxANzQSo
j49SjwYlsGmfQdPZs1U0pWckVZ/avpctPEF+gyj9gSm9Uyry29mi/GPo86Ek0MaMTseXfUN0Keog
nwV/qGRQRA/i5JVESFHEsQpcGE3D6jYGREjmsg6qx9C41QO/WqYGKGZ0sffROxkP2kJXhZMxEG+T
an3tQqMGlEwpKW9BTaHGLfw0zUiXOgqAB2/8EisetakCitfcg7bNwMudEgs3ctiKN2muJ26aN/Ky
TqXkJLK113Dmiq1Rmm0mk23/5xcDdBDgp22XSi7KpxywJB9Vj1XawqNgmaSvvaTPFkHEDLtSvVfO
hOcyoOwglfw3yEqhZNOW0QKvhb/s/VCyQAj3QLQkW7ZeABNYi/mujjTFbNUoWLOadS6h8QYsrhJa
3BS68QzY36BvhyUUIzq7ESS+7Ho1tpqskO6iyhPvNL5ocvDyo3OwWokSq26jON75GhoDhgZNAGXE
2mVBsugWduEgRaG8AcWcaFe+ljjp0MqHisoJFD17ZGYio1sPetyvpfFL0HTI96BUJeS3irBSvLi6
IWIaw2pTPH1D1y7UMq/XkdnH3v9n6jyW3UbWJPxEiCgUUDBbEgA9eZzsBnGkluDKwJXD009Ss5jZ
8Eq6LambIKt+k/nlcE03Qg8pCEEJlfFVomE5zkx+cdp0p6FnYs9j8N5mj2QfSz+kG8i7mGNWBO95
SIMviwILQ5cIRFGXUHwxKXySqMP1Nalrf+rZkh6xBNbWJxVKEPYutwQ53M22HgJCPsK5nk6knNBa
XUOXkuuCdnIPI3W7T4dGl1R0R6Pa7WWkM6JOYoqUWBcuH726rmNi3oO6voyawVdo5wn5BkSjr5U/
+jwyl0Fn+hISsI2nPDlaY+3bYofxzfYmOQYx1s5yPCPnDmc2vmgnkpLvig3xdemIPHjN0vs0svNE
thGWmyTaQaJkPsapTV7CeDhQebHQAD+WJk8fa+/TxzgMepcwsL7tzMkFiSXkAgxzcBzm+LTw2L78
e0HreNad9Nf/+6UOdOeCGRnD6gPvfUil/zL2DcyL6dh9x99QpFOkjsA1/Haqu0bUL/esmY/ZCtQ3
G8Ii6BnazDZ7Xzr1Ox4wjcz5YMokVPmDrWF/5Ebjqzf0K9wcUXrXjOnKbBlY2wGyH0b/vZ6CP/3U
8WPPPStSxYELmoS6wqHC0ArMHa7gmIH/N9z6rc6PGYLYLqv+aDbEmNs16q6xBqgXxvsvbVa/B7wB
sBkQKPAF1iL2ZC1Ip1peUFgmK3w/5p1ULDxZGkIgl+X+tVu8fxXtVqoUZcDkVnqbp2KSzSZ2erXk
LJVBJEiDmME2M+5sTP2S2Mmda+T27SeUetnmxM5H/Yk5/i4BE9sznvzwHbS1dRMfkMnrd+GGUXfL
AgRJDeZI4uHvvOpjzCFPFXpYX5qcIElHkDexTKRoXNG6EJKqlWU7tL5hp9b90tc14gAoYuSXXxCR
dqUa7DtBQQfGehMcTLbBCeS/qKRzP8KgwbfeIJbLTWx7iablQ6TRVGF6wvabCNz7NgXHDsy+70NW
xFGOfM+pWc9dGC3/7+Xfr/Uzmwpc6s1hCGJyAgXcl4QI9eZy9xpEK0SHHcSaMq37q9LdH/z3vnJD
hosxrCv6yVbJNED3isjsyuTAzo/Wz68jkBszSNAnN4TvfdC2H2srDjh5IAIeFoz60ih6maHMo4k8
LCMcxi0Ox71Uar2mQ7hcLa2Xa7yp9DKSw2Lxv1IE0EY9X6Ie2bPb4soNcoWSmoR+ETj0nI6/GQNO
isvZ90Zl/WXAP10SA3+0zLwrJ17P+8xuEHBnIxj7dnoD/6O/pzpM9mqtm6qduX9jDJLscTJlW5v8
0qR2eg/j/rFo5PdtQdqUfNZX69McFiz3GW8CmgQDiK+aclKmk9SINYnnKxfrV50pePabPt+xaDKX
NQUZCklg675bYKhre9p+UQblV7vkP4ZmxMUHqHU2pOqoFvktY6E+2jgSZ2vkfK0x3ICu3F6Vcdst
IMNrHSbtKV/ldms69uFbbc8BWogX8Nva/bBRCCGfZ3qLCe/L5u1w6FF7i47uzcZ+cwiCvzJtBYJt
MekP081+FZCVQONL4oLzVpX5wLGPIMEnp5QjxWdejzG+NIeoIfoLZeoDmV/d70xABCqsUu+Kzbbc
ZH7GRNxdJ7rmZR334mP2gCnGXRz/dmu7Z7Vzfzs3HaYe2+wBiSKzdT9xr7EP2Jkw8+VbeBSh7N4R
w4xpEnzyec2zrxnEW3s18uDd+20oU5MH936LcZvKND6Py4K9yULafSzoD5F2wzcDyRtwmMt0Nw4b
rwmSGc42MDkk05c6a+UpAPGgWrlXn1bDuSDCn2aNfBHW07Wl+L8UUxrwcBlUne1grnn+lKgkO0Bl
1u97D7NiwIfXfy82UkMJllSyTzH8TAZ4v3aDhqRXPF+2GMLvxIZz0WHYdxhX8erpjcLgS8eoubkY
Plg15+MtwfEmQj38DClXOBYadC6h/51CR38LkyOjHranXLDbvx91xvEb7U4EB8wQmfpCvY7vUzTW
iGOg48km2MVwsYRnAX9kseUJlprhErzkLCwIqPzvkYB5wIUQssakfd+sDm99L18Wld7dlHdvCSfD
ieXzt1S0w39jvZ3rcEi+ivYZqBF8ty6ggBFzdYt7ial9NxCE+HRLiXtyDzxzdEKSGS/rwXQVd5JV
mYT0egRxa9fg5OycQBQLkrmKPIz4IWXjjCysZXwoJs5bHuWQ/LJ57/FuU6B4WgU1d4DeayeWE+so
eibWL6dkgmUhdu12wJ8EP6RZwneCNO1qXEJyieZpvVIbp+WM8CH07ZxCpu+RPrQM7I86ReMGm2sD
yXJL3Mu/lxQecxPBZds9lcdka/Kb0TS7rW5ebgPU9TWuxzkc53OSmOkbF/VOxiL6wYX9qVL5vZMR
NGm4RCt8IBWMcF3/kj9fOi3hDsXEE1cWMhd0r8E0Syf+Gq1Kn9sk+f3vZyIeXrce+ny3TXSHSMr0
J+3cy9LCaS8t+6plNBfKi+ne50N+ZlOoCrPMMMbm+j3WAMDBgUp/cYy8ajGGf3Vsr3WcwpK/anZQ
U5rtRCOmjyCUTanyVj7abMgPU5Zm5zwLJO7GpCuUbfjrRCn4meMW/VpGe+/7PkPZBhYLDJ7JfWvk
ZzSb7UCMsftpU/GtXkh0S7lRZRqFd2IBalhs1H5d886fExYj3McP9g35kackJKZQLI0ecSQDVG5i
PW8Yvlyfy7QqWEZ/T1rxXS/JzaOifZMCv7EHeb6Eyn8t5jHah/iMfiRLlJ63scZpkrTqfZl/dbLh
D0RWqoPj+JRFeIcfzzcWI2Y5gtA/DigOtbsGbeyu2+x/4luMsUiagf60pVfebEvRSfBW7POesj25
pbHPTk627vbvxUeYNSCoY0Miz3AUdj0HbW4fYZBsr6A4laufOnwkGEyKHh9SI+y5UaGu8i0J8PVu
cKR5Nt9G3FdlDXfLjeQttP2cqjJMm58hAqP3tJ37xzCxe5YLX3iVxw8g2ctM6vGMh9mdhD6o8FnQ
ZzO8L000n+Jw/WWyyD9cI1+6jeXvdH2TEmX5DGPqwc3DRbMRaZeRr/J27n6FBh/dzFDIjExLqtZ0
/tIyE2HeLpaCJHLG12Mx57wLsSBrhDpxnftSNDnGPoxB8ckR2TeC8FghymOuei66W9Suf2MTygca
ImDLcT1lQyMfYzLJh3y+COYe1GX+/H+/1OZ8xpnroLie47OsO6wB51mcZIBGic4JylO8jJQ0ZRDV
QdHNsb0IgiNHcd58l8lC9rz/r8H86K0V4csAns33pxMYvGw8Hd0cgpZGt7lvHFq0ARtG1VSLpIj/
ViP4EQb1wTq37E2IpvIUoE4Zx+H7OD3BTh4IBEy6tl9zu/JXCWc3YnT6qciGbv4+KvUcW20NfLfB
ckhG4fcL2An7lizDW4NHVnXjVO9Mzbd97Kbl64xIE60i/kP5zYLQstKjnI9y7PwjM5F74K7Jd1bk
/dGqaUNR2WwH+/wCtG4xb/P4gYI2Q4pQjgNxScl90KNCfMBoD3oZt6KhH0mns4MjNrmNFj64msxg
m2LU1JeJ0RHqX5QCxA0fPhOIa/Ei2Xd0DE8yTjQgBXV+GQf9yyBG1Dxb5xoH2S5cACSn5I/g7SGM
uf0VK06gIh+3csCno5Ks7YqshkWslTwsxolur5azsQy6WD8aWBnIUWekQ9wE7R4pVfCXeMhsMnDS
jyFcf/fehwigQRkCVy0g5bx+ynv9K75T8UOAevOUGV6jut+OURd/Hy30oJ3HN5mZsLvAnhkceN6e
cy37i6bhZU79O1+sOZBthcXOjhFcJ8/7gsQvMB6oN4wF4kMwIO2xzyCv25r2EGyT3aXGl8iik/cO
SohXgAtxRaSx2nWCpS+6Y+C3Z9kF9sMWtWn9g/W1+NwSUeBw+w+XFf7MTJ+3JnYnJKdVtNlC1FWS
wwbZjYc2wwBXhlNUkqY7hV2EUmfs9KFxM78D+G/OaZNMXxBdfUR3279aPUfFCBRPqZ/cmXxt/ZfJ
DmyPZPHtFKaCAwIPoXgST/aoHC2S7dMmM2JRCPu6pPE7ghlhiLY4dlqugZrHnJqYGUQFhQFtrThc
vA088mw9cU7IPvUZReMXtfs1CP1O/XXR/C2bknrvBnSSKtL7XhPYMlXzX6D1K1qYeGiQfsbUPWBX
sSzZOb5BoAB3wdKqvc1Tt4fdscZoGFwH2uuKzeGtG2OkB7oxxAg4/oYIhDP4vuwQt2hs5oTqIsVJ
fcQo5bk5SS88ftCEQOPDv9I1Qf0+wlE11XABN/hBsqZfkg5zWzku84Gs4Wud2Wu41X4nBoTZ1cAe
qCR81DirdgrR8CGM6speWZgjk7E3qNNa/0PfoxoLyYnfRMrgh8of+eD/UNnVVc6bESdiUDRkzU5e
N7aYpybdz/FnFwO4NJG43bs1TnY9J2dwO+qypsPdJSB8NAqqWA8bogdycBSYWcPGmSo4XdtZjDuB
R4XcVWBGbYLR+Nrjoh+KqAu2o59/LQzikXxL8Zf7qfCQ3aCJId/HjWMhISgm7xDARg6zkRTez2W5
r5znGB3TR+KUK7ZNX6PG02KG7xMDgMgjsTGHe9vWEjN+mCMFbhrYZGHBJM9ngR3nuIxztQ6053iX
E3X+9xIjx+isgJ07AW6BoTECyIYR2paRinJB1o5b8i+ecBzBJv20Y/KW5fRHoPEwR9NWIs6vw9Y4
pPHMZzE2oNWy+qVz9Cs1+SkcguGJvSyHmuhzjf52F9PJVGMAa7nMFCDwfbBXSCRY/5vX7pN4wEu2
EIirzj4yl37kg363IVj7cT69u4AAwlKg7flMoKxO4G6AuFzhwN/YCWbZJ0QOQmgxRSdgtvpjtIbI
ZHRHj/5oN7MFDqsh+55inLJr+N91yiRqa4YJxDu3U4UR2Wl09s1O08+tyx6y719bP77nKO6u8xpf
bdPjeAguA2wlCPO7qonCMlgH70ybg1vSTzba/+hGv8Yctp+5/ePW5o/EJwYUbQjyQiTr5bQ96rop
LRqUfcbEAKMun+CbrXdpuMXlPKuPROHEAnF0gCuO9Bei4JMjY/SlNcl2zi0yjkKCB5ggwhHKteU5
4aBo6fS4I66/NBF98BGSrgynAvEIMAyeVpgs0UjBW9X74H+lMgRBlWtY9zpc9ca308HFeGtFtL1b
ZkvkotT72dVyXy8z8msl9mTx9KvPSL1f5vSvCtpbPvFzmuUfmFEgCzbQAJeRXu/tOHusWPq42CDX
9tFnHnJRhLz9vXlt4HBt/loHt6EU7bpHqb/1MGou0wTy1oAJzcx/8DbGydK23zLCX9PehDtNBmTF
uTWEDuTVtPnnUOe6WpYUaUVBfPB++Eu2ge/VBvt232XfNyTnbGD1gDTcF9LHP62uJuxMCz1Ctj70
4ecoO3W3Mv4ISEyv1KUIdICsNZhSZBAsDObiXu0MXOQIQAOZOIrnF+xbCT6aXVTGQ/ye0rorbLeB
TdZNWflcnOznfO1KyuMfJqbfYwkOytZ3eFApXMgyqHdTAt0R2LBHPlKAhGAz3XJeRXPS7QaT7ibd
Hbkcj0ojWSqdI0zoZ/1Wh8ttksCBmUDxPUu+MLthNQbl3RCNf+bohQ/4AjqXH6Pmwjz9b0zhkAXO
I0MYIjtqL66RWMMd1ZN+xVqogXc6IWX8xGmGs9kNLsWpbzYo02MM47pOY3kXHpDXjKuMB+tBRIut
AoQ/SkHgM02FPyZQiHMHSzdvYYHvucR6jqvHlAGV6er6RMlEL8JMS0mn/LnEJEjgMh9YW9PzhvXE
Tsk+OAz9AZUuOiB6VggqUUsK96zEYm21+c4F0/gzj7ciCWu2k4FucaXjjYLXFFA90Iow2bXZKbEo
SOGID4Il3o2Irt0jGhSDBDf/1NENEyk0cSzCOz0RRHyCsJUJmKRzw1JQAgzwPhi0FcplmOXVpAHY
m6NtWuHJNu0GKxLtikF8Nc2UV8jDfA1apCca7eNqa+1SeSAekPAJJkBjfhO+0WvmJ/Yyd98i7HFO
+BIdu9xGuyXKt0veQfezqLpwDClKGYq2s4rtDyiS0aLjv3rfsNFVSvTZfkVbEGkW7V27IGiRGOjn
wJMoOSZmhyDfKtjeZMlTgHbXZriDL1SNGYAHmqiHmSvR83O3WFQNptIGQhMshv+u1HwMa3BvUtws
qPL/tNz+yYYVqLmRIr+46d51K87jvMCzns5gYy8YAjwxR9iPCjiobZUi5aWYnRgO8RL43UY/53qt
r5N98zn5k6/x3ySLX0fn/9IOO+UgSdluitbrnI7hlQUS86LN10Xvgg1Ba3NS5J4iYkoAbrro1yXo
ThCwgMwepPVdYPC1zwiCs1cWfzreAoiGYtVS4eBek9vhGYUlJQbKLgnCCtsejqhHANXmcYR7vM+K
CNKFHZGW7mvwwXQ4XjFnD3fohN0+bJq0bLa6SHIPR2qXH+JtWJBcA4vgRiX4EgIRpAry1WrkCLnq
48+6h1m+Ve1njXp4x7vlGC86P685/PMjhsOwDaOqmjDMXXtqEdRjX026xHs7A9KK6dcRlFBeaLR7
MLkPFKe567NKtiBi1mH6gY9iEuLRq0akBdkCHDkDozsJ+Qg+1PURAIuHBA8WX2qtQBKzI1oQEFOr
//3FRjT0Ti0YvJiQbDnKDwqJrpUUGvBNuMumo+VA6yB/THFACgmrOVp57HNA0y+bdAF+FBkaGZDB
YZ+n+9pGuASo/WYaG75MkflBsuFAJhZ/G0Xf7z3F2LIJ9fwtQCPz2Lb62CYLgDHOhud4W/0t9+Tk
dKNuqGGbC20nECmW+cEzOu5hQfmFTU1dULlWBAz/MqvbXz2vXxMHKHoP5evq5cU3sG84Mv+wIvqt
uEhP+fOhY/y12xaaV3J4b3PfnvziMPBYxvY1qfuyI+FX1k/pNUZVVDL7NyTfkPNZzhjMwsWIDhs6
v8K45FMM/rCtmIqva81L1RJdzAGgixO9d5gl7XRn3jo25sUWgqLmFiSOMIMJJ6ZQ5AAyZl8uHjzM
oL0OUb2eseVdzzEYjaxLAIElGIFxmpV8wOWbAILXoGq5CBB824kBDaHAIVUaVn+5wtjYOLrTFISF
rKOPSDS3ltLuD7Kydiio/HEN+XCMMOPd1awjF0DmcNlEju/tZpePxYZIu5YvqVgtEgtycWHSHRni
Gg6BJPywovXaJzq1JUri21pDxM3SVkLsgKFKEM8oyWKopFo0bbwe1SUWYLK1JDMVykv27IzQsA61
PGd9v5tEe9vCyWHNlk+lVs87EeEIIOFV+Oc0opFM+lgw5X7EAs3l4PBIlrk+ufCLBsoBM3CLc7RO
YI5uI6x1wvR9wfrjMw0xpu69js7Eo4mmvK1qkX9SEwcHm/bgcKxTeJij9L942dbKxHiUTDLyCIG5
o0ws72nul/fIY1XoOxee/v1UhYgG7kGMTlE1jWsKsPPUoH5z2St6uCr1wWeHZebrQuLvA4ZBrsbI
NpX81vLdMCb0niVYDdXhITLRLeM6OYcEXEaMkZAPLStGtD83Ac65bOFRsWS4RQMKeB0TazGqsNwG
Kt8V9RtwaliPYXSMBcV8F/WA5K/JnpIZiYsTbKcF0hXp9Tc0UPqOJIZizTB5JQwZYnHj2q/SxAdq
suDKO3iuwQA8J3iOuzTPwhvDoBaoMDjzkEq5W6NRvkZAi0cJFjRq7snOsBahgv26FbH0hyGf0vc2
cpAYRWF/hhgWh9+KzSQULumAJkLIGtG5XQciiUF/baYYB6BUaCx9diETcXhDR0zpsFyHB9t+1yzR
bwB1o2awWBg2Q3cIXMIuI+22B8LAxnuGKhxLvVc5Sn7pNRhMXd6Bh0eQ8DtLJ7FfeDInUBO/OOeA
4G6W77lRaUlHJChjHVaGkTM/wAJ66dAY4xie03MYULBAzFKR9KWVtsCf+3XVYAIFAX10gv80KQ4d
NtXpnU1DcIJzqoSlBP/2630NsJAm+B4kv3vVIA/Nzv6jXeZlpxMi90ECsoRNB2y/yddFJRGaSTjF
1xGAorXFWNOdmVtA2YPb0i6PHM/+liJgZi+jMajILC+bnfJdoAM0ey0uq3Fk73nTgpmRQJe1qfoI
bTAWNdlPRMAFUKudF+xQBP6qPSGYdY1NMOxMOG9V5+qPKfYjmB/UnvBNxqnqMYyNO3o2qn7MHTPl
HELP4JonNWNdCpkFY1WrL0M0Yw3ZYVfjsO99A9PoJAFHahOhbh0hyKl10pduBZ8g17RsN+arKRn6
+1JHvIplAGSSlif4N+5b7kHqSH+ZJoiwY3Nx4YPKbVhbZ1b/bSYpIOUw9VFFMHmsLhf3KPN4tlHc
HTgqtsLP2BBzzBns5tcLPq3gQcIAnKCDB42/xZg2zdEHL8tP5XGzYfKW7kmv/F35GSSmsGSYW+4C
Msb75LmC6/rhdQrm5m564FDoluxYdsxdjabS/PJ1ek68+RlIthMkyO6A+amHjkkZJYhIxQBrB6+Z
rdpMTTvEqeUyewAmlR3SCO2yGD7zER/RCaqPUi/0LjED2mUMzdD8fMY085C19flFSF3vwlo41MRy
Ldudxbrz3szqqV6P8dlKTHTunhgpn2ZLNXTJN9x8wCYtuJSy2R9qh87QDMF/rAf9aDA5KxKgIFOf
fEnHsYhSQx8ShzhSnptD6+N1P1EHlhF0CulzkmggG3ysGHVjE7WHhNFUK2Xo2GLAotTwbeMPhcF3
YRMsFoY+OC9EIkO8zU8G183fJqeVsNgtGnh3QuIrQ+cid3H0AutVJYaSbPgzd2wUkJJALUEEGl2V
GNRhQbK3E0qsmYVg/dR2qMKnjwh15AhMdPMC/AHeVjfyD8/D5TXasNdJa8xOsErabZ3P7gmryb4f
ZwEtKcbIAaQi/4FahAAhHFUei7srRA2IaGEeSDod8etoa1Ea2QN01WKdv430IDCOPOFQ/F2PzfcW
wsqdw6VVDDSBWDX0MTZuWNIlE/sMs7UMLY333eBQxjK/lNBOtYUIn8QhI895PuGhoz/ktPsPgCMo
d+r2BHHEF0yVttOT4uUdAwQgTVD3UfnsT5Ow+veiBIUWUs7m4jsb7DzvF8QBG1phw3eLZBxW6dT+
SfDVweCnlcc0X0tHRIZK1P3g2l9oNvq9wny0DBD799IrWzG0A7V1yBnRsqQWlzCs9Ns+W55Tsm6b
KlbrX6kZ1ipIXLfXy5yg7ITYqGmV2UMULHaO9IduzNdXZsEpws6jPq54iDkO3l0CedVLIIKfUxOt
52iE/CGR7rz8bgEPvzQo7oAMg3olqrvsqHJ5lb6esQeMBhQDJjz/e5FNDSu91z+nNMe6Cg3uDotx
fe6fYwfMMk4TfuMWI3WJoecofb6mL7hC/pW7w6nLuQYItja0iBHHXs5uRVY7D+wBm5TgUadoszOd
wkF/w9NbIbcBT4ghmeNFRfIvSFEfsRDsey9xprP5NVkT9MSqJpgJhlPpKNcl6ZsQILJkuKKxQg2W
bMgXw3sQKWuwS3E/xnUsI7hzqijQyIfP4DhxDXx6pGDbhtmIXfS+BVz4yphLqt8HTHP+dulwmZbY
X1gdVRoD2498HRCiKWN4qfCpfA9/dizwR6XIF19rj4SD8IBbyb7Rbf1J5pRf86l1O50iRFq1OQSy
lFVt1PDdtI0/ewt8b5JEL+HzBUubec9CM0BT2ntUFiIvZ78l92HBLExwdQi0SUqxHeQ4CQykyc8Z
A6RCIvp0b3qOA/bZDkgY1SDNSvcDx2o3fj7FwLTnVgnyykm0FlGzfWnwBBAqk4TXREHKPqTQtqIA
a/b9FIRIniHZVWGXsFchILlLBgisrcN3ZrBGNfimF9al9oLFqLv8+5HG/rQSefArTsfkjDiSTiH6
c6uNxkIKB2vNERe2gDC7aVTKAoUR9cEvFs2Vb9f2OWVDfilCudH7wBHs67FEQjIH8ayJUKAw9pav
4jqIuT0H2fYH8dK0sml9GARtrsBbL6c46L7oeULoah+CGpKVWYIpaU1Z9DtOsr0OlrcI7zSEhEjV
xnfq0K/fcqdp0fWg5IkG/WQfYsKqoR1A69ZDQDBAV0xs/whwAXTCB/cVzNyduRirou9wA5x4iEWA
78fogMVy8iEbaHsNVCYJWo5KNlAv9Kmc9tIFcRXPEnKLGWx3g8Eb5vA4+IdrqEzV8HXdaQY5hA0J
YFeAD0/czR+IsQMrccqPJMWnhKyEF5BjXVOq3SUmsEchxBPXVubXHXbg2FrqimvktZIlUFWmFYjK
YBML1aDHkf4UmvaHV4k4zsNIbnkTfjUoo6sRKGAEuyMENn1+JqGU2hMlhntMv4mQ0vdZ7gZRT/ux
az9VNOAHkwBRwKZ/uBgjlG0JBlVZNaQ2OALu8tUngBqaDn+1FWo6zYJH+zVdTv2D95t9ZYbMeI4d
poedPHX8kiLkqVrjMQV8rxYFlprBaca3bmcT9TuBxgefadRieDMZMH2rwqcvIqfUxDfzO0djjWXU
GZIlWUYjBjOwNwGv6L0ucgzCIBGT2NtESHjehnw8QIeLA6Afzwl2fmxcd0adZdYMxw25ByPNBVqG
BBKuMxu0O/BlN6yTvGMwu8N5+Og77ZEVBLYJ8sWKzstXqW29h8VMlVmP7HjaOowaIkDvdA8WwKak
vnfT8NJ43lQp6Z6x3nh0IF4c2AgiT9ogqx0DjAq76U9cV2chsQRv82BGwAN+vzf9wYn2LxtxNzEU
/O1C5nsUp39Suw0P8gVI7w0eW1yySBYHchD79R0LIYfs1dH3h8ZAXl9nmBYBCmivW4ZhR+fWYyiO
dddl13iebjJGAKltzlmEL/IC5u0wz5clXgq3QZ+4ISDgihMa3Ygc1h8eTr4PvEUHueFIa9oGhGon
rrGE7CsJxadK1uyC8TcMBUF4gRcVU2cCuyzr7V+31Oa0dtt87wOEgpjZ3ciTWzmYGEOBWofQDqDC
59irl7KJB0wgo+DIrSuheMsrAAB7w3mpoZneB0MPkS74iFKDyhk27du4KSQIbMmLXOP+OmHvRxUO
nDmMR1wYBk8lHPZIIG8B8m5wJYnaVAn29tyY6KrbLxrLVNNg6dg77GeS1vFi5OlbViv0fZn9yhfM
mbCcWd5GhROYRVhEZXl2y9b/4ei8liNFsjD8RETgEnNbQHkj726IljTC+wQSnn6/2puNmJ7ZbnUV
ZJ7z2/IzW3U7Mj0vape6eB8ln+ww5lFTJg+6+U7xhHfItJ6JH/Fc5c9PlURtmDcu8cIW1SAqdQ9q
Laxd2dSSr+2OQ8vh5hlNH5WT1kYoEKd3Zah/WdM0QGrk+3l8QRrv06bP+QPRzvWq7OCWMPh1GLBy
wUWmGm+f5PpD7OrqaNEpHWLGw7s4D88jNnhHr3jbLDntWlK0fFI5wjyGg5n86S2Jpw/BIBuy/A4A
rAVC56LQgnr0t9NyNVChMhV2qFS09QZvB0Tn/s2DJMHcmLuQKjo9iDununqT80bDw7s2z+7jnURr
uR7CuKXsg65GVLkDkaard0LM9Z5brwndaPu86NhqFcItrBxlZSfXonLvmFwCnNNFc2vDiYmZvdXu
UTj66BNLzdqyrGfR3Nn9YZEM14m2bJmxsK5rybKBxs8BUtFZ/f9/eFEFQVPef5aS1bYUc0/g7EFs
zKEvrnIwNuSjiysjkYHOx35zh0ZGdSmu5lgkuzjpbgjGrCNqEnkoTMg26P9jk+MxIl/g2sr+OObt
tU29vadPZuTU6aXMkcWwE7a14FAbPv3aidqhw49jovPxFyyQRSt3fu43ATMsJweXUEZKrNYcM038
ZR2OmsFS/tVsht/R6x9EZxK9WsPiJnnBcXcvEx9MPUPVO5I+VxPWzWm7KLKtu6XAHMSIQMz2TQ35
1onhmAuDKAw6TNNgNsGS03xlgk2qS15N71MMjaSyFDAtzU7oCz3Ssat1aB4dXzsUbj9wMJlfq29P
EXGal07SHwONxlniZdPFhdzKSA6eVmJfqo6hTeNk2E5J8iySkTqRfCX8uZp3vVIFIJsZHzOPELv6
w6A65+ZZzVOTN9cY5jjJx19lGQG2DiTnJSE1fcNgo8ffK8VwEarUr4VLlpDn+D8x9PvGq6wb28bW
9osqyv2uvm8cO5fCId0axEUva/hn9y4DyTWOsJHRdxmI0OzrgBV/2LvEvupS8/da0UKR1DyrLnd6
lFk6HvJ03hiVaZ3SZ21Q7yqjLKzWtPBQxlW6523IokwxduSVtzwMi3scB7q8U5deCBileuMsRIrq
eTcEhWxAnWnn4PdrnpVIiBzPodlb/RFcONsN0mk37BDoZVYbw/w9VxT4f60ywpHSgRy5wtwtLfsY
TJxiwNMoj3DLNJzqxgSqd5nJRXLE1FVGkwQuSDhXeqfMz3XOpVUWpJbysrabfnHAMFFT+wmWiliH
eMNNeoSBe1o9/dGkooI6AgUVJ1OOcwQF0Yg3OwOnfEWzchM5On/cKfoms6pPk4EymAyb7mCxLUwj
QAcQMUa0oV6BZorUwXWhLRUowXAqdDoUuEBOKkn8g3kPWUhjQolRih9Zz4doFitBxlZ2S22IGU9p
Q9SncbkjKj+F6oReTJr83TBkF9ouZIC8/3SyOng+/6q0052nqjiUprVyUiX//BVjXW/ocLDxFKPy
aX7pg+mCwR0Yxrw51DsWkKzQ5iCuff3soecKVmM0+PgT+u079sDe9cW1shdo/oFz28sPVQOCVCvj
NpjQWL5D2DOv/Z0cpAmkbDBsgLqkrvY1IMyCN6O/o07TDzcuHhzPeJ40VKRm/KU7TgE6Ohnh3KXW
S1uvAZPRvF3vO36VZQRS9/6PRmPDTs7wvyZ2SdM689G1DxlTOfq0HM9bxv6M2kT3VX9MysZ6dtda
31s8h5y0Y7iWiUSuPQCgL+uHY81MSyBU+cAxWDM/DeAuRAfzQxDoGXJL71xvfa972wvgu2hRbB9M
dZoQzINTShXlpvnpdCXhTlpfRVpN0IgQDVjvXP6Tjpz4FOofjSlZj9NxN2UGoSimCSTCWOzyNoVY
WB6yFO2bXwwfamHISWTSvzo+H73sVco9Y6DBd/MoVS07nlETt+zDv/SLDM2u8EO5usmDm/XRivF6
Nwy0A/NqB5VbtZECZlSG1waxmT9mcR2z8dRfxNzOmyX3gLpJO9snZv3au/NwoZ+D1ydZj4jmEUTK
w6q1cWTq+ZND0cdgGqGdwYiWX/2yIKx2ZgZHfhURCj0n5sy1I111yGf3jUfCA/JP413XoT0YkVPt
NX9BJ9gMGQer+beaTUISPaCKyXy7bTpspxj0ExIu262OCHy7KO+jpj7SzEpyCGJAWKD1vHSGHSnw
kPXFlT36wQga4TzjOSC3cEyzbdUh3CLYpQpz+2N1FF8RAvONsl+UzMgjXcTZ5CTBoAHDvxIZ3OUI
vJU+7jucHRsNgjrgdsj2TrI+5O6AVlBn8OlRqw8lAzVi8d04VW9G4r4yjiZ7H5VPUCz2X1KDkZfm
dHfDhKu1JLt8JXOQ+Kp/K0T4dvVXWJ222E1peVnMWlystRVb7G91GGf9Kwi1thmntguUV1h718uf
cenTvRzrw5bRiEa0cs2vadqfLN16FGKoiSWeH9a1+SLEEYy5BI6p1HGWSQoiR0mriF20jwCoO3ky
BsoecS4dMfuYu7jBpIAaMwn9VArwfSi8RuRFZEgm6iVPzmndbicH8w44UXME/3s0GJMNf0BuPEKV
lxzo3NFoOVe6BHpmr+MAOHlGrHQYrdHbm+msnbAF5oEQ1hAiYBInIBLnVJrzh23TsOaLIsIvK46i
Ed+r7KrQrb3XFe3KS+txOSUruXHDeKKQlrD61X6PFZ1uqy2uq7syYxr+bRT/kVgNKCKiTCRglC72
YTVZN28z685zjmMdXK+fd11vEJXNfTWRB0mWdE8CvPWoNI8aHp9ENj/TqC2w6uH+ij3aUhnntsZX
PM15OPREYoxO1jyIlAxxF2A/tUIbfUvQ5hg6jObI2MeAs9KMbdn+Nht1/DRVaV57WUWuCdbUlcI6
dx/UqJinrHTdE/arn7nQza0zZvRBjHW6tTXtuzf4TfoGjKAwSbWWTpXx0sBrQcJqZmvvdDEj91re
DG/mNAYiCTyDPBsE148t9iHWoXQrEhpiZMzloU2C+9uhTm0RmIR6zzkPbPKBnkpsbnX2Yk3puCnt
5HXpE5A0L/mt5IHKcFOHAfHy+h/tzptlnNnuFqYeO/Y+ilR8GgYhc3io9Cgd35RWgO4trCiFXQY+
FQMbSdV90LqwGXMDFSGHnUx5/SpkH2fZJ1HudUmYdhyXY+cqtNkwI076QAUNtLaRf5s2/2FcTQzB
qXaNx/lbLYqaPseNdJn8OJnApozglQoBOosaJxeb9eoq16MYS7tUCfMhOuumJahj8mNxpPup4XAh
JyTj++iaSMv9B7gl0qLGYQrIdTjli2AE67sj9nS591zzn58TRG7h3mE2IpjkZV5mdhNAMAzyK4OS
erH0FRdLTbmGwRQ/2vUTKsL3Ti/TjeXo2KNTJcN/i+rBq3X/BbE/Om9aVmo2nOhBdq06QfRukAEg
wKEidEeNcIq9XXRVHE0pkfVl/zDBfN7FgA+oJ2+6wm1ojvJPpx7P5SmucIEPFQsJsoP5L57eTNPU
iRU/Nd34paVIdUc7O84Kn5DAYApB5P4ZebwntO3dAbMQvJfEBN6Hm1yv7WDBkgJf7vxXNOzxK5cX
zT9WvhwhvNoIv9FxLqwSkgqaFxZxV3duxKBzbnnmt1jf3txl2apyPtYdMB4fLuoWa99PCs/DjNZm
aPxjYhkYzIlxKFUbrQgXojzjU034O2MqJ+X+G2fCQyvyVyfvf4e07UJF4oacs0gh2Gzjna2yHXyb
uacu4LDY0AntY+FOv+ZICVQFF2UmX0hjb92yoODqSCCbKtmhwEV+U/XiLeUUsIiK3HrG8O5OIBwl
pIvjEVqG8AHaBpsiXps8qE0rRpYJqrt0tHr1jCPRqtxnMTREjsC8hFWDZmheWRZH46hV39LqJW+b
9s12C1AuCRerUMMjPADkujMoljcFrv9UwNyGQywfXE97vn8ja7q6p9WanuXfWPVyy6IOfLGgyXXa
gLXaPJU546MYMmNXiOKkINYCnRTdTT3zPcX1o6uv4IozJqJihXiLFRr+wuM9EE9Qkir6dNYJaXvX
nGRCSGs7/QCwgzksotlXC0E9fbzFc3CdvdaENsxO8QKqIgoz6vH+cJVh6vCnCY0vQd/GQgjjyv4C
G/VH0vpBjmtGW0h7BtBGieJCncAdXvyVeqyOcss5eWtWBn4fEEPN75VYvW2Z2JFLZv42ntAzGHAG
nYINt+yrB5OTCLmTg3aoyXWhBDhVUTdMIHBF+sfiByKChmbjWdKFb8v/6XX1PErDfoVPaTfxwdI0
8YJv8qGAmdiWftdz22TX1JLt55KfyCdAqNcrc0UxV4SNzNyb1yEtSyGNLdHHG98Xv5bbM5upAp3d
Otv8EpEnLmLu0MAHH9RG9tw07g0XuOJC4BllxfxuLRCp0desTWc+YxjdVj3u4ZGj2m49O0zTFbNd
bhs8qOmy7x0kwNY45ye7mcZdPqUXNID1HhHztnKUPGcuxqfkuY5Xb+9AzG5TrQWZ4QFeJhQHHSKx
UZ+aoFrUL+sfXU05GCyFBofVYeTqLBaPsmo4w6z5zSLvOsh6Y9l3Gq+8xxuZjYl1a6rssx69ZWPq
KV10KyrEJK37oKkaUNzqYkkKCzJ39DaJLtnrFiPsbN+76ZZ6loIfF9XtFz7Yg9swAEwedeiVFl9M
/V7wl3AMmxVgX+4gIFFjDDEBwr9BOdRh7CRc11teQVk/LUvzjw07vV4hhksQTZiDSwy6OXRnyfPW
AThjSkwpdrNMmj1iYH/NRsdZj3+TcLJjLz0LAsAWe2YhLzs1hBLvhnr+zUgqRb7gHwgSRtyjy8gt
bB7V/mXhUJ5sMSIGRllfFL4Zikow27jeAbzXDizfpkRleVRQcuc6Sz69lbT5dW6zByyV7FfNIcei
8zD7Wo5shppa3SFTpCBiZSy8AzrML8A4ylZt0IfCOlmlSYbJUPARaaihukQ/YCPj762RpgM08dzr
3AA1/j7U2E+APCjbCrluE0d7ZQ7dpCngqKZoIzF17dMRaKQ9Lz7lKrukcZefzcZ5MR1UDA4QLW/H
cHL0BHNeZd3lP8GK+uRSruuvVYXCNe7Oo9q5lOW72at/2lJaX2lC901FjvS1rg0jdEatCbQRsQCm
QKyzw2U2gLUcd6A1rdbuvpph2y3udi7wkcegEFEPZ7wh0/6VAPYRVY179aHIrpOeHBcL+Tup+s/N
oL+lvjR32lzRZDJy9Lp3nxabEQZV9emVXx2fxEcXC5Yft8fB3VM817X2q17eisSptlnJ1s9wmW0M
XGI3mgyzuaOvTMX+bq6cNPSyjPgXOQ4BRv8sql3jIGTthhaB4CAQ6a4SxrleUThoJZVHuAPnSFOd
RpsHUKGdJc0uyxmqmJaOZsw3phJ5kLyZT8gZ8O54GU/z6EW5AGVwxLjJJNIkK8HcN4EIdM7cbwu1
7JOJncDwMRiaw7fV2le9WMEHWjYOqs8TriknqGen3OZe/oaC4/7hLXIvdDPZdZqMgyIt5jMq1KcK
Y9hJ5sbeXtFoWqn/KO9WPoYbd8Pupx8q2/i226nZAufngX63E9uZcWmg/DTE5hufK0hkZCM3+U62
hbhkhfkyj4BvWTE/DJXRXUfAgbVwdxmzxk8MV7DpfbeN+AhtzA8Iik2ViH1ZIs4z04Rki+6Xawg7
aulCy6ZZF2TkhASz8B1IEOTrXktvFIUvStnL3vL4QE3sET0FW1tM3G7kGvy6H2s81qjtVbnOp158
LJ4D0FTw2se6n5PgYHq7OAavu/NpGBbeiTv6z/achHGjRWWGy3x0cysa0MCCWDJqrNekFSb7MMyO
WQ97Y6XSqx2NZCvX7s9K+i9rbvAIGeu/TM+XML4/Pb4LlG5OyScgi3Z0NEcLGxvNqoezPbQ94OXe
4+zS3PYa9+B/oqmjsXXty/hV+fZwBG/GA520HQ/l5O6wlKXBYLMPZ33cHBTmqciBEqealiWc/8MO
gOOxrBsvEso+uo3/7mP9zLIKGWXanZaKhtXOm2GKlpsPsQL6rxUXXyY+SBqLcOV90nYZn21vV+vF
sr0DOb1msZk+oRKjQxHy8646rKME6eE1wwWRF/zRngLaLgocCdi9wzZP9yl9RWGdOP62Um4gG33a
JJ0+HZUrcOH69z4iW0TSXEU45sMQIIFmZRIy0tpOgKM0V9/AUEuMBloxoUetWI5M1jwTY8VwobRT
b7Gc+30cFajuQwswATkJPLiy6Dea4X30xLEf1sTcx91XoUr70dWWpxIJdIgGfcK1Q+WUeC7j9EuX
gL6D0x7sZGZCa42jp9s/nbH++rYRrMr3NuIbZQClSYm17kg+DxJEk4e4Xp4Xm/BCxz0sSwX70Vmn
skKbpkDQ5nxCHA4IQCcfAp3GH61oFS1jDcghTqjQVAV82+o+jG3ngFc33rEu//6v/LSVWV9A1H95
AtzA6krJb5dS9dSjSfTH8Z/rNCfCccA9UC8HfZrBEtgNBjqeOpsdF5s+23IeX1aCBWofnSJzh7pY
hb5D/vpqN9KJzIwNydHVr+bPUFAkwQZJqb+qnndpMniDmoL0yARWuDiCxRFhhq6Bea4/VObqRk6p
fZTCto9MuhioO24inYqioDVnAeneUfhUar+xV2t4fqwRzbWLpsynVqypponoKDR1hQHg6dQQreO+
mHQ6gCfEmvb4S+6NE6nMfVuRuIgpVUGnWU8Ic8FUYezCEiVyR8rKq2mI/ZAQ2dVACkXDBGrfY/UP
8aaozVwy29spalDAJla/F/x9Oidd7kRGo83vjpve/P9Lf1PodMGqhdkopw22eBuK/AVhHvKcJk8D
Dz49qHIsJ6qk+KFMDeJbEu8UN94P0zSC2rVlwasGXqQet0LvlQ80NOYnL/uugfjCGlVm2CW1eUHB
D0ObH2Kz+8nRzdwAP0YAT5Z2F8nAaBRq45pVc+UhZtbKRvQrE/Bb1vWUVpEVUpUZcSpx/06a11Zk
swgWw4jRmaCRM7vEZgUfmq2ObMMdk3/wf3qw2jRescMD/owAd2mCyk15+j9YLDfs7nqiatSXfZvY
l77B4EGjW1uiAEy9ctpR27qTXoUruX4Ff7DPSav0cNbKMSA4+4YVPd1CnL5iWLd2jkYRu1i7F44X
ezOygIa1++mZUKopy8LesG/opeIr0p61uTeUUehd+XhX7dWrA9NXRG7wKAWWuiemZIdRhoKZicUP
ea5VI87vy0PrNSoqa22l0A8nFdkju8JOY8Q71snAVrjB0kQ8f2OfRq2OIETj/UBQyLj4EUNfuQFW
pet2gfyIrZiYRbPdz24dZBPS7kx3V96FotiORXueG/YAjPg5NugdvndgD5h6ACRSAYqSYnlNwywU
M3D5WC1RvhyTHsdBklX/qTnHpLv4+8XO6ssqyq/MRkxPh8d8NCGQFr1V59KIf0a5Inx8aOPFveiu
ixjT9PZ2nNCnLLB8Zav2MBnpelBN+wlltADv/qkUNXIlSiQg+MZJcabKZ2h2S5b1BwMpGCkaJ318
NDpScHycBYFIyFp187gOmxSTdDYNCJ1RDK5FtV0dMOAmAdnuusMQr4DuRiaDNBvtiDFe8ECR4maO
Ij+xJACJt2zob868GieUrpVupgBo0NpwTBkx2aj/uyLxKMiypls3mzse7fFAEmkdlIxCD2M/H5ZY
idNCXMjGqt8Kz3BODBRhWtbOvpKLSbDSsEQZqbabPE3UuSYYBcau4YqfHkmN0I71YGlHcm0gmJu4
Ca0R8V+/5h3PHthO3C+BiX73sDacE6Ym/K2ayMRJgURPIKEPCy6WvVrSMVjNddgPrQdkkfpqPywg
aPf1LJqgjgI56hWyPAtBdTP+MYKvJ+yo+gmXyXdh5MW2X5ESbUpMfIEHEBXqfa+d4JtgsH2iJkjE
+XJk654Qdv5k8SJYzER7r5j2dpbTGCGba42WZyVYK8djaNixuA2Ze/yHmb04TJiqZcnWbRktVQUG
PgsdNDhqq9FBI2yrGyZM/LNpnPz8P7aPc0965YuqKusps/t9bmbJ+1In5rlo8Ez9/x/j3vB2vt82
MA78W8GqyURVULnOsYPMWmsuaTuJDY6V6ZRZzjFFGXccU++iaSmKh4a9oGri5NjEVjhhKr6stfZP
S60/8i+yrRQHi8a6bRs3Hwrh2KZchn+ZZmchwCCX7+Qsy20xkqsEQDmaPWuLuY5ya7S7Tkr91YXp
DOiPO8YDBylCOXz9gW/ZzYkKhyGUBoqsZVmmoGWAwvhm6JvSzfyoshGgjVmzoCB0wmlK9Md6wlyv
k5NtKUOjiLR8KRooEGnjgBpdzmo1sq4V2gWTl8uGdFqnUr55LmQ+VJsDBdLMCI8qP64unT+Z93Up
RxLTm8eBHZtieJ/lMwu89u43E3VyNfUeocCX7PrhppO/j7LQeS2698z7XNJkW3kvCbjECjbi1kwI
DQY8FkXbeUz66jy53mXos71Na2bbfKqm2uuEHSd6dWIe2SVIcjvvZY5jJA8Zfjt/CTqcVAPzoMu3
mRXEyTzAnO0qNQeUoqMpvGus/Q3GqNcWEcCqaHNL0YSYR8nZqxv+iwHFN4ykBqjuoHocWzQuTqrH
/Q1HoN6NYdmMg6StIHmL5UlMSKaSg7a6KLWzo1FeDTmHEsLV7bBFVjAWSlqnYcJRgFQAAOpc42Fr
1iSs+BuZNJB53Tup4puOAA6E5scOEbdSIegSxeCL017n7NuTdtSZ2r4j9jaG/tSItDKWT80DZko8
aKVhr8SCnY+U2pTtXF8BCvtPSjZ4MtI2aqqXisZWZ4GXGFmhEM/p5KiM5F3U/XBuff/E6oEt45/W
OU9896GQbjTZ77paj3ong3Ie8U8tDxD2hNjJV0ND9Uzlmd7ftLckN5/H5FUQ+E8uVuRUm1j7bknd
22M9qLN3c/lIiPdxkxl8lDVCY1/o4PrZqazurDpowqaNYvlXYdVE5UwMQrD0M6oqFRZFizq4Qaz5
7XrPZUdYA8acOBwm8rt87dU1UG8VF4IOyhwrfv5F1Rgu83aTSLQNqxew3idoqtAe+x0tLU27XYFD
So/1YjzyHQdyalm51Snv+5BImgAG4p3gwM2EfFujvV5aKAnqB9gcHNtX5LXbAm88E5DSP/G5BfZd
Dsak5/vPLfaJtjoZQGnkS8AnAb2TqAs7Wjtz1FlnTF+jQPRtUwpbQcjKKGtulV1d1Po1zltUiNQm
IHJXRqDzMa7OVqsI0HbFUYGFuTGjMsZUALALAsvdSiDDigR97cogH35ioBafa3iqn0ubrwdZYIXa
z6YNsui/UHBEuMq2qYpfW3PaTUR5yXlD7/rGtJ0toWWr8c+Gem7BQ4v1v6xxTibVhom4wOhri0Ak
QcnihLm0T3nv+VmW+XmEAfKSivntDtkF994fFZuRVcfnlCy03CL1Awy5cOxtmx7b7ITLbO9YzF/q
A9X5PmH6JzyDWcc6NEg2JsJVu+fC+CfFupPVE4Hjm8J/MeV/g8h+LZ7ZOv8RGJn09kjYm2BFc+S/
Vj+RgI2eqN+PfFTOM8tvSBRGUF4UipKGgBkSuzYGxhEYRriFQ88Dp8fXuiMW4ZzxLBV0mPZGvpsx
tiV5RFUzSciP4zB+ljWbESABdPZ+mZeDlb3J8gfF9waHrw4hnLU3vbq0NPHyzm1SE1Y/uxb3QISJ
F118DfVLhWZFE5KkrlvZvxEftkf1cdXFUUeiGtcPXtPujJKQaefSaUdekKCgfxmgYDJVUL3YLdz6
0kdTRntvaQSDc/DKW53s6zswqgoU+x93GjwpzhoMJepNXVyGeAeTjOT1WKji6KKEr3zuOyKe6R8G
c8H7hsUym5CYElJ7yzJ5mZEgVPN2gtKeqDI3tDPqv11dDxtzRDwL1te9m6UWlLsKmUONr9Lg+9h7
yD5zjkUNo/FoYlsf9nnvR93yc6cD5fTZyfFN4kDy5yU0wEXdMcT3uNfQCCPeDDF0biE3Q5mue5G/
40XubLmxwMzV2O1mc4rUyCZVE+vR/5fBRviAsol/HT2UOQ0hhHMR6uKkYa9uydRThcSCdplpDrbY
nAc4C5AHIGPMoE5Uzpg5ET4XV8JLju5462NeujK9uN1BK84SN6253MjlwaswbgwmyCmPetKQRH+U
JWCiSX8rZbyNn23He39zwjo+bEdCNO+14CtM+WQDWxB7UUT1f0xAgQMboKf6husdiofve9iWunti
xiF5666wIXUrJlGCwBEki90sn+q0ecyI/eOmpu0dJQHNw0NxGxUnSTwcGXMDH0dMQkSzBpKZQqwu
ZXp4pIXmETfzTme5QYKAUL8n8ezWImxFTEKbOZeyD1KHETp2PhdlBZhfNwlsPUlJmyZ9rHr22Skm
ax2HJdJsk/kKwwR8gwz67D9DvdyjJ3J02ZBrMCDbmjC9oWf6cyOeNAXJ1CIpLY0fPebPqd87I9/W
1BnbA64RieG3gwPFt57HinXikVCfjWORaMq5VaePZBiwlIQrSc3lEAeIQEK9vmtgwC8WMHuag9GW
DbZBbopGLNbv3ZuAMfzSWMPBQ+0sKcXxkI/MxruOS2Y1T1PyrLl5oPX0aUNa+t5zlUnc2sPu6W4O
d5aHvuZusLRXkiRgpbhE6L0ycEBiDL3rso5pJaLcTi/9ndW6y6zGea/Q+iDZmwndazJUIFW1J4Rk
A0S/6wnsKgq72kCYJOV4ZEcOcvNSYTtgJeYrvlkPornod+o+J6ZhC5PBCi4eJ45xxUu9DEdI27Ea
8ESVoWY2qFQm5lYWNKrs0zy7s9DvuvaBWMvFCj3Wu245lDX8GMGx8P8gYC+JvI7dTzz8WPN71oPf
vbpKf0astqWhbuOztkta0ccGM3y6fNuEpMt03/t/YkJMzmtK2QJWqvmld75nHYljA/ahP5X8HW3e
1HQATz+Za/NsiIeawusBxFlUp8G6oZm7p1FFVfzQt/mjV2ebJj5lXhaR+BVShXwuYnfHaH+ss30r
9I/M+c0cO5BB7D16w9VBkFS7Puo1RdYnrVBmd8wN3hooloKa9jpl2B+7vSUBqIuAILtj27ya8oSq
cp94JaJ6ILN7ndSPXV+MeiRNG/dUWW4NetMJfmMOyCmpp1r6OrRYULOcRFgZJbxuhRs/mBz3aeVe
SQz7TE3SOQof+8r3WIJD31NNF0Q3lwrAGSu65qXbolgeB9s8agA4Qh17dYhBhlsLbVV8HewCofaf
tloB3NKp7D/M4T+baJ8EfHNKNcQbH6VZb5U1Pz5U+KkIhXXNAiD87vfFIdxcRY68HJPowjU+PLk+
lSGTe7BEErkegAgSAE51b053i9jpZsH689H1zE3IDwDY5G2gQMBTCObUe1JwTqEHu7OTpIdcWDYj
gtAh3Icq6nLMiPe0+t7gHmsOTW5HPE8/fk8cQ2Id2H+2+vLHKn6qx+bR7DJ2EF9u6/luKvF5Q+xT
wcsp4j9Pf81AnrrcOvbrx+y8lPbvHCNS1AjbIfeOuLd7oZ27Pta19zj79Ubdm2Rj7ddOulO1wq1q
r2jUX2agEIiVX40qk0JUYD+IgGcANYITXh2MjT52YCqHZixY7Dnckcul0lwKsXDjOplx7lLtQiJU
6alT6tpfK9sYExP5RJzrjn5uGhOn4bwhFYZ5mBGfuQvTX5H2Ny9PTmopPlBTMZ2S2Gkz89vui/20
IFlcFuYdov2Qj2j5G29FaHrduUEPZTn945omgJ8lsm6QhNgIfZf9uxue47UAFmqeicJFFko2fYVY
z6SDfk7Pnr0eO6ff4cgU4tyL9NCQ9I7tR1pYIFaNd//MorJbGmOvkViY3/q03Jb7jnTVpRVnckyj
pGIgjL3kO8v1mwtSAEV1IHx019sf0r/6lKuTZLZx2fYbRgy/1bgDoXAmT2xL2exG/ktR7H2JiM+n
mQqCshv8kMh/2OmBgDvtZ70LpXIw4xFi7mTQjFxaFL8v+1UMUWuCCt8HC22Ab2/eHK8J8gYMyNjG
6DB4WKxqX04WSZzfGi7o1jZfyrp+Juo00ln+KhuHJY+7TqqRMxFdZh6VfdAbH70nP0teZHt32XuC
TCRtjHwiriz3JZ+ml5hQoPu+qZP+OgSN7gCXk3JiI1oDTb4HgY4H20xvAPkMgTRk1rfJtbbC/h9H
57HkKLZF0S8igotnKhBCXimlnxBpKvHe8/W96MF70YOurkwJ7j1m77WXTYewusvek/VH7W7gzFgr
R9D7amBvVejoPckk2Csaky7XuC79fVWEiOHLMNWjvu4Ww89ZpfuE1F+ZT/qCV3vGq4bO+b3IE85y
ImiY4MUGIhDapfZcYbUNEuOgxhSky37pLhmYx9S4DTOkWlb7tvRWwcrAXuNx/Czl0ZbKnWI1by2L
KA0nXwusCatBUeV7Ru7bQNZ9BXpwwjk8S+dFGh7jVNzjNKDPAIW+FJ4GLjeqW780R68nwMFiih2T
t4aNxMz7jaKgnjf5roFv/DZQgCHkuCNY77aOD1MLOmrcLXHjCew/VvwBsPIUMt9rl30/slbUbm17
b5qnFf8CYVjSbqZ6WWiQUC1kUNgnyuTI2CYT5LgQJxCL/lqWrkYJY93aFgEdMECmdAW2KiyiUGHL
yfJqa+hveiRZGVhjGZWurJUgiRDQJablc0JvJ6oJyriCSroKOmdeSXHs8mJ+N0Xs81lsIt6BirOB
YZCnKKFLBngp9F2oIsaPXgKdolxAGHmiU3eIMzDeBrGzwuJsdkBZce1bp5RSxa6esLCO/Rf3aLJ6
C3A84u0M0aHWnHJ8nh1qnbD/11Q6hRJrQbIzUQvI0oSxCwQovbpgEN1P2zD1iuYnR+889NFGpNW2
rZ6Q3+4tdd2homobQSJsgBZvMqgJCLPG5EDHuLUZyPblNe4qYG0o4GdXn3JEeYUTNs1NyD7rSqj0
B2wtx5qbrI1zjxIHKJ3DFuadgh+9slDRmnkQSvdGcIpX36s8XpAYAI2wDlResR5Ap8CSXeVuq30Y
DIdl6SJwLExhSUlo39jsshIWJdKsoyrJx8FUKPKoU5d7KA4qxCmZTU7MYIUxoddFNxZv2qZpty1Y
YyWSXJPfDPUai+bCawJ/hAYcAq6cuzttgkJycxrsZ8XYxPLsNFX6rIQ3IBFpw7blUoKJCIxPvBvI
BCFdZNVbP6EAufdleDTYQLHqcYr62FpYD3HVZ6lXx3gh3gK1o1k3HU1vvXwtZIgy4WVskL/mXf4F
IvZz0o4GHV1WBL6C88esNX8MIXsz+iR+82uh1RuKwrfZw5olFDHmLOWhxDlVMUuDvdMZNxuqGs9b
ZEcYa3hR5oK7+2LKf5UU+lIOKHSPBqbIhdfalEmcuZZxD9tHmuPErhgumx47yCT/Z0jAUH7S6LO0
92NTXoGpuMTLM8JnQDUy5emvg+DQ31bWVyjkPXChTQ7UM2vxWrhl6KZS74hmXbdZDsMpkEv7lOzQ
zjfjk6CcHMAKlsRnkSkHUpHjUECT9SOWBKymPH1o3KUVIOaHXd1bYFztryyenxel83o8d1Ua9Oe0
GE6aRA1m6M2pBOLpjNoARKmXH2rzqw9D4kEGOAQK3Ch1nOqtLYvBGyrIG/aotxdQCxu29p2XrmMW
/RADlSAwwX5Jda0HP8u6GJoew5kgDfd6NfpDxxdszKpGIxOBVWzxS/RqIrvVasnKzSg9wbNiun8Z
7BadYqSmuynUHmlVx/saS3SMAGM7JzkRPaml+W2kELLUjld0l2Q9GQgmFwaOaqKFnKhoOBHyjOg4
NnZRyts2z3/hKgyc5flXXJdMhlRGLCobtITtbYBc4RrWycVSk0s4TNpO9Ezo8sFiHqmi0RndCgao
3yNY3S+sm7RctVzbnt8yfsEzY7vXdtUT5I2bp1J8SFnEsMRfe0Ec1bVd//QlMp4Y17UWztEZAtZr
MWJeJBWmP0oJQ2PYrnvNaD1zoe0zs9h6SZhS7npS6F2jbF3DoGewO3WLrfw6xcbkg5PBsz4MhR/z
5OitjbnBfmPfcB8KoD6ykF8Y578SOIEUijQIyFp9iUi0y5+FQTvO110uFmaGCe1bYXbfVT0yfQsq
OPnmC11CvwVS7VWMQLdxPAinaoNpZyKj0eRhp3Rxf13dDFUm48KArA4XwbhzkN/TaQD2XAIP7mXO
xHzU/gSi9AvQeNUIYONz9gfAIjpzmS8s8kWygI4dp3/ov/sD+sXIKQK1300TBi2RCfWJEfd3EDVP
nWFWPxkIZwhbe70X+X7IqG2GJGKfpBPFwx1e/pYAdf3RprHN5+RmAfMahaps2uCj0QEW7eaan6oZ
mXKX67rGCELfABm/ad05jv4JU2IxtWCnVaKl2kKksEfpnwhwPRT8pqBykQMo+cFm/FpCSNSuiQ41
eZEKutcEgk/TJwxplcIx4jBxvyKV4mXUaM/NAcArCSeLQZJfiuZ2AWvxU6at7YtB+ofUm/6Ubc3G
DIL3aky4k+DOAFw33mV95oLEyMXR8GToIYeOGjOOQUw2KvLoVAvbjTZt/0WRvRY+A9fKNG8rWZFc
Vjzsf+bYSy2J71AdeIQkUJLLw0LLtj4X9WBr/qIBqCPZqt41RvAySrC49DA7WJFxjEMJVDVjCUF0
LZpw86Dh6e1jlstLHf+YyruYKPmdgktIas5iNqadumTKZkZGNaDnBEsNFLNJ91rJCDpYK+IJMJeq
G8+aPeaXWZjnrGoPip1y+uHHLSvB3BAK+WaIUeWAQkSo26W9l1RiwY/PvTlFhmDkkA4bo8D4hxJh
7KIvcOAcWNNYnpTufYAgHqjjd6bWvhVz89VKyM0uHdGebtS02S8MFe3W9PpFPRNTtVOBiah6dpj7
BY0whDVSHS31qkY1Q9OnPG1drHeHMn7pEusglH6bInoNh8xrTBV+xXdjqJAmBaKmZCuQbcEOMBWJ
v/afDnC2UaqDVWArpXVLLgV8GScqQRRyQfvYjrbU657GwDcJH4xucEnPXsW9Vmcz+nuu7fIF4wjB
ZBEoXAJmWItLcnHX43sZ29/0xzmYEkMu8WN9T9oP6Q9MUT+LdXrBg2UnI76aXYpOe6mwL3yZ1lU0
SFftAwkPLCXyTVj0b0aU7iBJ4eupXXN4C5fZV1qQycEP07TnNCBEKzaPjSA4ZDs3tYORyItb0sZq
NlswQdMU/5WhHuNI3tlt6g2EBBj2zei6naK81MtfqnxN6D1HsFQVTWTA/DhgYC3q2cHwfBEfeUX1
cJFsa6uKVw3TzATuff2YCuYslfXayhRl/bnZ6Zgg1Z3cf6XMXaAxMgZn35oSy5AODmyQ28KQQY3o
LEAOJs024vBbMP/L6h9oCOTo3E4TUi76i5jGL27QHaftQWjPaQQIBznVyMeN7Q6Hn30fGNukKdtB
ROJ9MW2gbR6IUVasTzPfFcne0LeZ7cTBk9q8TtbJ4KGKVuz2b2ERRAhJjCwbmpXklDGtkmjc4nwb
UjUU0ButeLpl4rT0V5AsTlgVTjXWzqwCqe+fFE2/jQRr2m5sPf8/9TV9WBnMYlgxNxSbq57C6g3H
Du4DPhU9VVF0ICadp3OaL24cBo5pPKzyouQ1oojloHVQb9LiXIC7nwX8F56oSX30fsGIMY1q4FAI
71SE04WyrxF30JplwYgNjR0cr4GcnGm0aXkAw/NeMkRBQ0beUBQz5DCdKpL2i436BhmYppo87cjP
pT0wj+tcLj72GDZPuZtqtCaU+PlPor0RLUIvCOasg3/iGaONRGLLy9TrrTOknwk6pUx9wy2/U2kx
WkTKm0aSWf2oUNaBjDJfHLpdyfZimfF16oxZKQNymhtxmvqSpLhmG2qnfmaiYYn7klqePfb/Kpr4
AjFThjPg0MPsJUZupXA6E7vmFIHkdGzzDxgLy4giyTogucBUtyr0kME7zKYwiThliaAO+qfdM/z2
tAxHZ/UFrGYdHfV30V9L1J5jB5yEeJcRhVdSuRaLuzw7o3qydPwFEe9ISMCrvwS3KCbtIeFBbjZB
O7Ir2pG5AsWXIc+ltJ5ig4wIXFhECmz4tOJwRw1tTmchMXVZHhf2A/eyfjOru4LMEgilI6kfDXiv
RsX+hMDMChBR76WkPQG+Z/P7mrCpA1S1ZVUNMfg34QCdWgjSMW8UYlf5S6LCy/qOi/JTQu/UZVyc
yDenAWc+ywwbJXspLob4qrPPnFdEDnbIjBxFKYk+EU4N5IMEFmnkZz/32UctdM+mfplKkCIMhRIF
VVcNdIbgvdz6kUO8Lswk5DRas/s2QdZAI+Z10jHCQItokjXEQjxSS+bLKelCmmMdtddl1mgH7HOX
mJeOfmmRw5OWP+D+edwzzJ1BGMX45SoZfevLoAy/oq5vwIKjNj3E5vTcZGKXwHaiu9g0XfA+JIWj
p9PFqKLfQYnezGRNm2G+w4c42pRUkYqeaDb7vwkccZyTWASWJDiaEyDewKy5xVSxMabWJTvoKcBg
Ky+3oVW3faF9QjZ/6lYqJhVddDFDyzPFlsX53epx0AW2U7QKIhXcdsnGYD4/1NNpthNqnbH4f1U0
NBJ+JK5Bq6I2xUeQdS894kZAL28pwhyhfA2i/B7gImdddilyOkTu1JxwRRZr7JfiQ6R+KuLNqMKb
8SW6pwbzWdD+ZtIxUKNvrZUPrUJqaWV9jNLkKct6VKYfyUTYD58MB/hH2zNsoqY1eZpXmy/rkAGo
fJA3iN/SW4GLm/0tQ/+GhmaILGxC5SGMY7cPEezYDNOryuYRNvahre16YJ+2XO3rho2Mti5KPmSR
oTCe38Ysfe7b8i6Npi/z1hXqVwuNQictWe+t4zJ9iR5Ujwo1qhz3MdztAjyBYS1ULBt5U/6Op9aA
0+tkW2Vw+iBHeFuR1WixW473SwTKuro32POUBgV/H11zO+JPdPsqAhVVH6XVO4f3VkmmZzR5B7si
pvn0PGr0jjQ58iDdDLHgl1OdSt7yEUgmsWHXnIUhOy0MF8ey0p+DmR3R/E1hKOiP3Q7kkMVQHb4c
K3BtoTRnw2o1l0YaiEqKKVi7Dc8Q3LloJTNWKIf4n8Z5bqCHF9z2Mu6WUPuHiqDASo8CTyzXyHbU
YBvWZzU5yO1HZltPcryz5zsScOrZWByXxoCnK/wEGH95itASRByzS/lz433z5uiF3CEXJfGxN8yd
lP91hfDXl2KI36LqoePYKYBahbnKcX9FqArfQp+3gI10KIrnPL82tccCBBmbKXwzhfzsYh43arxO
cCJ77k6S9DoZq40LmxcrkclFonocjSBRWWfhZiW3QAVA85S8cnjjWJeArGOF0ZldooDkFnNMeUfl
WqAWJqvgwWLYOPEINPpGelV+7doDbrAlCELuHYU6L33YiEA38QnBCRtpZY8covlLVOUlU3RAWwz9
FbgjNkZ4CyxJL9grV7fEIMaT285sAOU1OUvK1nzqcs35ydgERpa8VwTfDKbbLb51ud5bUeWQHrDP
SsxU/cgQlLu+z/Z5ipwS0qsuQlcwKrFZ/HCjMCgYK594PzLp3Rg/us/nIc60CmhCp5cU9byLmjRr
nCDY5Df1r/ia0eNfS9SYAEakQ7yf9+3z9ILhdEldi1K4cusPpgI2cubB+SCr9ZnXbVUc3+x9fQO9
u8HSMmNSvCMnxpOtZc8huoWRm5zv8ZrBGRhyJETDTOpbxuwEzxLbRGrJmcXZJL7joGR0bg5/0uCq
nyPL29pdHPuAUKB/1k6CW4goVEHQmWP/o+GwIbQjMWXywXIECMlvfkNSh3mOxq+Q3mCfs9oV81ar
z8ajxAhj7fjauvQwVdysm2ZbYRHFWY46YDlPyIFnoO2b4m9+h0qAThnfBWUosbKAeW31I1+dKz5z
X7TD4QY3bmFZiN94dimCNtQKPPf8aMNCMA8/ID8KnvN+8WpWhNmBjLou42dCdYjxzgsqVyofeGqQ
B+DhHMNTJm9t4dOSbsfhoIVHyTrm0ZHbr5r3FMVhx9zYl6ojKiF0MD18o0MJrY4vEDI81+Z76XVn
TBJKsGnNX0y+5j/y4FDMllDGRp/NCWMU9nuQ8OrlIlinh+fa/G4sJqfT0ejhEbk1PJw9alehX2b1
ha1ymD3L7UOtPL1+IR4XYfQSPqrPUvN169Tr17Tch+m1rfkRJjTrMHP6a9Bye5xf9JA34U1OvFz3
O1QBgDGo2gJ+UePR80+lcpemcw6t3kAGLH6CzJP+qs5TZGB82zbcRHdOIgTSjNkw8FEMxg6KdVRs
bFvSH4FSEQiQtX1BWdBqLzQDHZNp80zhh+Kk1TmwdjpU5R3bAys/a+jx8SBDa1oc/DcaYzCkmmIX
pAQi0qF6aebh3q6Vk86WM34RwTZJfTSdWrerM09p91BtxvqZg4LHO8AQwXNGUhCLCyZm4TeY7CBC
wcNjT5qKV6jPVu90yd4Uu/kx5qSUH8c3hZF8hDLlokvbUSOxaUCI7dqfKWctXgM8aOozj0hRHfl2
244/fA6GXVPCsWTZxUnrG9V54XUJg7OOgnqXN3seYlRojMOfsrcIdUKyb5r1V1JJQHxbiLqzHH1X
65yq0Zcun43paJbHtvVl6WARiZodONWF5SQutc+8ahvXuURBGsv84BeSI9q4y0JuVg5kX9vV4c9i
OqLksqieFtO1KtxZrjFjetkpxAOl+6L8y9SDqhzA7ARQTJdr3W01kCV/fBR8h9yT9dZKnUl3VeMC
t4Wvp9tPF7S/FYqkaKfZVGbgYKMdM8RCuY7Kbbo4MliDxqX9Yo0rFTuxbKvml0m2CUGu2zchYMht
AgqDUyhhFbAdMHqjlDtTcrKQDbD1F47K98XmoH0j8COhDAWBglivZBvpVMOjpZyxfykHtZa1Gytt
F1iuXW9kqqEUZ9SmvmI8DK8ZfOzhjH2LhTdPQPAzfC7kf6RQsBwSs/piU6HSUyClsbhAoIsrzlkZ
RxosT+YqhwGhOmFqwgP11tAOIWbQCyK8sGFf0we+KqU98ucCxJYU9JvGYJ7ior4x3qS/mBtl2YOK
oIDfdgNAll3GjVg+eGv41cmlGXbM9Qu4oRnf4GulesnnivF7VyHJ2QfkejJVSuegt8v5B+iXyYY4
WL5mwIN8uuTcNHhh2VihVHjuRmPfMcLjsCPlS69RNz2mib5Qpu1mKgRAX3laBSWDdDcJhEA/hI8F
tsDOHHylOdeIjjAfySiYXwplx8ot7g8WZzAvSAangNhNkivdRpxnRmmxfOk4ZLT5obHM1LcTI3kN
042flLum5fhwAR+kt9H9UOkKN2l4DPmw3vPJ4yBWgn0euhkSw+kG5oxtCpHccf+0sJVha9UcmCfa
tcN8gPhSW9kZBnxtKAcRb/eJoFnewxkZ7uSay7bOcYgxmNiMp9WztWwFwF3inEoZOisntod3Loue
IloIgDhIbFwFxdSwiz8mm3zx8xhT4flIOQNSOjUXpUonO2qF+9MNTR8kTwV+hACL1FP6TfjMfK3+
EUTXvfCOUcDxyYJQrC1OUldtTmp0bXlwGGznd/urmJ2+QiKDW+5KplS6ngeO0TDiJ93OR60mJX6E
LN6+dCCXMQRWDkixOvwiytEg6Ew5VLLPr1ZG21TblrAI2OX/G4XLzzfDgGNV8xkik3xIzUW76djH
wKGwqCRmUudud5uvNGY1saeFQsyKi0d7J3qGeok7E1xQp70X5Y9cu0NzJ2pm4F9ptuNvS+YN9cmW
14nXgq+t3fPwEEWSfUWXBfkZmwiy/tr1tIVrIo/HlK96uUGLmDWGUKQQbvqTlD4Mfs3eYbHCOq5s
9mlwYJFh0EPw6AfWVbMPQOWZ23bb3PQ5qHWCC6Q3BvZTjvLWS9jgV5sOv+yGXd104TSYGLr02Lrv
wAVZgmLtOilIBrqDDllKCt5m00eIp81eq/5bSCuIsXRfhz98edADfsrGtbrdbH9Z5r4Fza5BeGj8
luD3YHyoxTHqToyxEpnJJQglpGV+iqCgMR9M3tQXjovxys2c4/uI/fKqvpb6T25+z40/4ghuK0bc
/Ed70F/IP4C4QES19iWKLhPtvdfAxml8IzjU1m5gwU2tjlJjOWPHZOk5ci3kmaMhH8e+sVEYZ2x5
h7hisZe10BiwM6ELXzb0AiXvCgoYfa0SleWIH4sjDX1qDXyFIxLrK/Wx4qTvlNT9tbqYTysGcm+8
q4eOWKVkdLIFYSSMhrtk8sBvIYHRQVGXmAC8bqFF/YH+z83kKwVqPzD/wRK+YVZcVP8oSmLzB2sF
tw5vvpS7ZJ2l9j6trksL+paGwTMNMqfAqmxHdojBF9ZbpyeT40rUBdtzrq+UQTsZ4x73NhU94sbO
fqTJCwyoyFHeIcEZI1PBI3iPhvtOnLErhAxMBrfJXL04NIgXivGkkaWBkIM4tbE7V9FVTHcpQfdb
ca4TI4Jr1KRGUk4JmpTnBRn8ArM3ND0eM+qqkhYSCHM5HbH2EGPLe8Fxx0tXXXj8zJHO0gcdBqAG
nRjcq13YnCOZjMqVJ8FDZ77wZB3KqWAVAE1qLV95rKJiR0FLBRDfDKb/75q9GQ7pieRIDg7+n3EL
pQwvuaKySnsZxwNZGixk9gZmQZzb5lZd14fMlx0VD08IhYm8XU6fE0xRoD4i3ZYsBOIfu3fBC5CK
FP5OF26H+rbkj3mEOSvfpIq4BGQ1cGhpblkxy9ImJpOpCaZ9ZMv7sIoP/dL7IXTaqSJUmeYUbSAS
W3Qj9dZgrWp08n1N85j1f1zaYzIiVSAUpn8nJZyqzCQu/Dm20GCNV2lEhpftNcYuTElU4TvrRBtM
J61kfIa2soLSGGxJjETJwGMchpxwIneXZ66U682iSciqn9uKeAwdR7BduLJJaLeERpsOoR9uMD7d
+jbX13nq6TPORflNIA3HOzq76KnhZC+LT7VZtsX8lWHfRutZfLacvDP5UwkpD5KwUL8gkBGfetuB
s648q+RzHsRWRl4w7nWGYhWohLRP+Ooz6gzYa9iPUpNjhZelviyc/trw3pkdZCJt3xIfpdfsskZx
nrIZOwvCDf0pJBYwWZg0qbgeG/1mZVCDeBDMiZlzZm7GngDD5ZQx8WHF2wxMsiWA6KHXayjgXK2+
xj27rF8+5C7lLF9eYuWnaEidCAm3rr80CC5tlTr5MDL7gsZHHcd31zL7DG+t/KYqWLG+X4rspunA
Clgw/rTamYl9MHwOlb7pbEZ7twnYVFa/y+on2Vjo3e9L9IrowyMQ8Z6hOoY4afjT8JZpNePOUAcG
ssaEa7Q7ERVq3xE+NpOloJeLvu9rEqR0iwgFbbz3YjJ2LNwagePH0mzqfbz0Q9R7oUZjoCSczsIq
/NBm4yJNbc7uayzIN5uoAy3OxK5HyjLhZpdtV0onjhlsfYiuSKpn17KtazZ3DQNado9/bcFuqBsU
38w5lYwFzBW1Byq3VGI7BedDrSEF1KwoaycUDWVcYDEWQ/1OIPciJVxXgUQzPrMcJUDbSfVdZGTp
QYKIyuq/Ok0Gj154iq3+NYbqEtp6gApEfwpm/Ap68CDhIkQILLGdN+Cs1ai7DdtCX6WYb+3/DJ77
jCRJ+hdo6rk0Uj+w+A5CecTkSAsRt28lUoqyz1nJWgKWlrhpRYfRUN0GE+Otzhi2eVy96JxKxCfh
Y973pfaB622gGxo8XbX32dxcql77aaTwiSTYrW0EO9ExMIgXup/VYLXMarQFhILV47XscKMHZXeU
rfA5F2niaHcKba2GgrtI5PC2JoOxWbZvvZ3/Ga35PZBpmhSqN8zZETP2XtTdvy7QMZPTRlSsvorC
dMY5wp6g0GoqhzZLPio5VFm9rKGC5SkYVFQ2lUWQ73RSBCSB5nfizNSrckEplEKdVOzfOpe+k4rB
fUmKF/oN/D12V4LrClG7WAZhf2V3CMiuZb+wxrTdJ3M+6Th23excTOldDsaEBXhyBLOB57OlaOhI
GFAqBn4g0zVvMCWvl4CHCV0zmLcysCEIGm38WgtNnM6Z2jdApPCH19Gq8d41aXNMIacV1K547VlD
4td1kTjK6M9n4sw0Uq6GYQISxOcolGdZi56y0nxLJyiCPT4CkA/HPs/vqtwfV3UwRXJtCRLUkxCL
e3O0ZdYRtfCnMPpFkw6rHEAgI0IIaw2RNzhrTmwAL2STYLbmcAErSjqypQ77aDzrDNlqYqj0gE+/
NA2e/vwoFcZFsft/RsP7b0rvU3Cv57XO7W5KAlY8ZNQP53zRkwMp9YfMQro99fx+2VZnDFokxt/U
6McOzq9kjk8tFOeNNXGqFMNRkLiRIidO+fJ6VrcFo91luVYshxKh7trG/AYoiIWFwBpIXSicyhQ7
DWP9NMi+ezN4Szl1NxECLn5ED4rrM+D8s1gk3huj2EMEYH9YHtQ29HQR7yublJYIJC2DwfCu98hY
+z9GnudAm879bD3wkapd9wQ4nawLCcRbQG+p0OPzGPlblYaO0sO32G7KwG9Vxsxq5tJ+LPYVmu3D
EoyvG23XdFyx63QsJt+gYs7Y3fvqUJdsNc383ET6Lh2OzTz4ad5eVRUnpW6/xCI418m7uqIg17W/
itoY81fexX6sPjcqNuyOCUVOuzYwKEtOKbJJC1rcTDFmEEi+htwm6M96Eh/JiiopZ56GPGfmmKEQ
ep+S73T8XJIB3vipUH/gbsKJWjYtK18oT/7YEZS0MNdiQ4hPC0VqwTo9n/RtRQESt4hGqcQH7FJK
NRFOZOEvCZwEQ1q9yhK4UrT6q0I71vK5iFhyqynCs8R2J2PNCAiNmEx0Wgnz8aU1nF5OnEAqHHk+
CNLc4l8z/GhabE90yhxmnoTUDOogW5kWkAnyalE6PcdsmJbbaXxvrE/V+gR9RtT41ooeVfpB6AGj
npE+C0XmkJ/aNkZoqLltH56amAOmy/YZeO2wuyprrKUGnChod0muewUIsrJnVimTZNYYEGMhA5Ds
IAabVTApbQS3EormKVCsNaA9vABdBQdl/oHJtdFf2r67lGroxfpnUaBGbm1Gv39gMMnciXZwDbdE
naDhVLdKUPGqIWQHjTUBCGrnUzW9y5Z9FhnL5czBOXxKluCQqstBmQZiUXrS3gq6OnZyykEbgy8B
XJoVxKnsFnanBXFhM7oNGcScNLGnBGQeBcQpixPrlF1CjGyIl3DsWcSPI2MksIa9qr9r1GIYCUhk
0abmIXMCsxt2x3DGQQF2oDC3NJEMWkCgOKHdOgr1bok/0Ekypqu67Nb8aSK/qny+DIEGJse8KSza
uw5r9sgYZGzpNXpk6EG/59S8IULywzTaVUXBRoJOFtTUTWO4GVv815ktz8V0i+uLDmBuY8fyLuyx
fwTypSFMmzP6pizkUOrSsWb9oefWvxpJkLRYdwqQAOO+rJhAvsCunXFEE9RX+giOsyr4k4zxjTCi
o1iUhxEtByyoJxOlJXEnUN1JaZEAwJviVsAgVUrIwtbkh/J3G52DOvTGQLoUO3vgFi59iKVPypRf
7FzdpUtzXQxG2uxsbGHf57iBfwrvezBOEWb/aQLSA8nzpcC4EiLNiZEpqyTdAFbbm9C0C5reycbs
X57UJQX9Ulz6sUGD/LAXqBLd+I3VjymG4LPF2oCjMO2ivTpazJV/e6a6xuixH74oUbeXCs3Vg/JP
7pANx+Hz3GUeVemVHq+jE+kkdPrM6QxTflENAd5F8/k7GUjJf3JrXeZ4drpaBaIm+zqAEh3UWtIq
b81Yvfd9e9HH+kgeJiHB71OKhllRTtAuCVQfuSL7Z0M3ibMCmRWhrEb+1SzDO4siSvOdYd7bSPXj
SSJ9Ij0vbKAh+4ChMx85y8l6CO4Nc1k9R7Vk4j62q/dq+OiG+byk9aMYlndZic89aUz472Ftpj/9
dOtIOA2nV4k2LqmZIuHlB8ecn5WFJyh5JHy4U0iVnseuGVV3eGasccKB/VF7gnsFRJc8+S7dZkDI
WvHE++qhhjr3uB0yXkM9Un+sKWDkWMGLib/lrt3UceuFYfzUKTa5tCQ96sZ4zRCvs0amGRqxvZEn
/KIQxYBS8DJJ2aNb7NdCDh86Y3DBoA7azz4X5p/c4yE1U6qqAogwIyTo3BUWZRlikP3Ie/VZAa0E
SxiKRndpSxb9CVmI7OXLzACSH58HZMV50P+YMY88HFeXFY9JP8Hfug6FAA3o031ahczLA9ryfWzM
V7uJ3xqr9qpQ/W1alDlJWb5HSAYIJ/empjlDuCSf2LAvut3cZl1xYnbwcoW2ylyO9bpEMLnDg+YD
EYQsm76ui4+os640YZzo1qkpy5OprTqLJsSE110tzeuwJOeZYW/0Hn8NYpJ9xPqCMK8Ud0FXtq/Q
ZV+5vHYZhg1teoEB9VYRS1f22Yt0msbmYtXpS1sJPy9HnlLUZI34qTIniiY/LTXEIF37qIJ7EPS/
FEgoGoettn7dpKhjnp7QtpUPlE3fs3ZGlHgby/qgi/Rd4UMC04qQcFevHRt0Kj9YgmM687DN8i/4
WF8KY/T9l5HUkRqwUzqwQ0vio7KmROgoZatB0BZEjzoTl7IXTjr2u7GZLlHb/Zv74qplklcY9f9S
SqRjzEfDjtlzNqmkKblGQPvfmF8QXG7qOluwCaPWpw9httdCFGdtRrwJx2+eUa6XH0TNXRWQDt6S
4p2y8hN1Raiob8ZSEXtlMbOUhp1VrlVHcCzD/gQfCQ5E5nT2iXRFr2SyOUocQBAZwkz4DcqXhn1q
FaerjYg3b7U3pZ95AhdI+Sux+0HhgYf12w9eKx1Hqoi2egM3DzTyNc2Y1OCKC5FitAgGeGVF9k34
AmHdECB2HbfgylrOwZDTAG7GqvUa7DUy49QcFUMbs6GyXmsmUxJ2ulkdsNrAMIFZYmRuuOJbOiiN
7R/BsJQKX9bEDJYibA4G8GAwDzqUEDpoywqCJnZH5hISEJd0nsgXQ0YmR/4IYikivG/CYI63xq9g
RioCPUKJRPctTpEs8MNZ4QdUQfJl512eVCQZhX4//FbN7I5My//j6DyWG0eyKPpFiAASLrEVvRNJ
iZSo2iBk4T0S7uv7oBfV0z1T01KJQOYz955bAiJr0Wd1HrHzFdtAtk2mJxfTmELQJxnSuiRnP6Zq
7OsDWI9d3wT0ZD5stwqLCetmN0ffZq0mxDEVCjoDwYNLHlxSuDutuCqsWEl3H4qzBpWnjgHaav9c
pno1+li7sVFG4SWdQ0IGLNtju4m5Xkacv62FGJy1MhIz3wRDDEMA22Q36MhTCYWfc0shXMkIrxkN
op6/WY270FiOVaJdklXBNnBAySlXThCc47jbahUjtL7dU/au/GeF1jPhWJnfAB8WcgMnVcdIyTWy
nJzsxwzuzKmQ5q2ozoeR/Tdz3bi8ut1rWQ578kHWbb3ljKOv4ofQMWWcJYoEC9RY/GNybcuG8bBo
V06FqAxuRMRew4XlafyOuHMnQq44Ei37ilzC9Bz2JfamZIeDgaymzOU/evVmVrtIOMfA6vbousUH
zra1VfzMX6afx6XYSmoE/Nl5gAkkwCD6DHAJ4H4KmUPlyHLgHdbfXIlPfXNE3/iUYWuuv0YET3rA
8Nj+VjmFXpeyAbn6GQ/Ie+K9otaYyhPoAwiPw25Gu4pk3znfjXZp1YbfacZ3yP9e927lW9H9Yhep
jC/8sUn0obDBJfGZvFzRAPp6Ac7EmbguSnLquOGyJjoRVnYKMVVg56x3XsAqslLPiRzuAJyQsZQn
hsdMFwPXOJCXjGoHicKLrjVbsObUsJ9N8dMgTsr2LnMxW71LdZ7k9H/ZnaafvOOWyh4jElrDeqmi
DuC6h+TLxZWwctXCmc4Or6SHztNBfsAEkmK6R0CRR+NSR7Jfj+8N+ydqBZZF92Kmead/oNNZCt1L
IFEIa0mVZTZOr4pkGYICJFOKG4NZqF1tAaYwfjUQZZvP8O8SOGliVkQpb6mQkuHuRFS57VKUsuWb
h8Eush8aqn1sz6zfIdZwldRokpLpGOIwmXDyKwhuDZbrJjRAY/DQ4AmA68JvtZdBKNfzgULM6spE
51Hp/UYiLmG+qiANmPo59D2mo2z9ONDCGk95725pw8kiqulHjz4ixa739x1odsUEu8DiN0FTUMB9
bBShWjhSbqE0F0c6H0t3dk3FAIFxdwMITw7DQmfSpNDgTQVbnwCqZYX7CpnnKLYpTBgHdY7F18sJ
0CrYd/RVspew0KQCeIEdNmAyCiprUYSYcTAl+9pbhSx0YEl9dWC+RiMNJC5azkfGYIDakvWksxRF
lGsgoPC4q0PGhMhtkXOuwxCYQsRYEFME0V4FPIMRTFaHK8WJ0eUmgOVK1gPB3Urw//pQ0JuISZu3
jRqmBsm2aYiM6ok4iVAQ9MbHKNMTN8aKpnGTYyzxrXwtDgzQWJPRjKxLljFTMC0BvRMjXMLHtZ41
cmthVpj4bsYRWh+gmj5Mdmlibkr+CInNbgzxEpfWlRTQEyldFVsIP4ROlvbLWVMalfEBWtPa9ub/
biZ4wtEqzU2PbcrrrcPs2CX9et8amBEDoiyKjNyQHgqKTnYW8lgkxTAxiall1wZPElPLagI5bWxz
NK7K6JbknC8ttA3oI7aEp+C1rp74Tfaor9qwgjGqLWknN+BDXyCDrMMWfRE3fdhHO1jZ86o3dt8a
9Zsm7Ay6qztLgTlDLedfw4yZN79Ibw2Wrjqb8c8L5n+I+selleF/j/4UmMy+UmtN/60Sui/3NjI2
Agy4zr9rGDm8ZC1pBnb+0VVXUIb/O49QxziALnWLPpxalBhy5PnYZOA743/Rcnaxj5hhHTrptvmn
0WOF0y3QrvqE2JcbGMHSYcQwFCTXXL4l7cXWfgIfiCkSGNsln+xNZfw+4CMau/KW3d6E21Rcs+Yt
iq59+BD1L5Hhaf3hto/SfJsY2JqsXWuNKKXoHRSk1D8KevIOTdXASiVD/t2ri61ORrQZqKe86GtE
ow280XLxcGz04Rz4F7DjGMifIvTQDmpD8QTovX9FWGWmF129TuKRxr+OBTU8g50Ho/Sq6PyGWxiS
LrsmqXg07gZhsj1sEhfpaQn5wWBj28lfmjYr2wZZgRWuXXgxTxDC2Kj7bYM9p9zWIhGPODZu4Uds
ZD821X6GA7hlaSThfbjdLeqgyIzV2hwFAgAAeGm28cnlGNk3jAgLsokrD2tYCArGTTCPmOXJuwzk
utgaQB8PojSPUlA4iIgTSrB+cdf9eoGFcK17rGwTNolMOuikFR+Dx4hRJFdr+poVwgDDwTjwXgn7
qY7euvHRNQDtYLJkdHMuFs68Y9Kd3jJJI3uemIUZdwxzUjt4xdqpVlX/Fzn/GCh3DYvaub5zmd5I
hL2IZkBmI8VEXY7ocFIlulO1yAqqj85G+movZ7N1nDxPoIt6sQIQKad1ojNvpzjJCCHiyvCJVO1P
QDX5Zo55cBvKL65czXknwY1H/V8aAIF4MaKfyXzVUcRb3a9tQoa3Xvk4zemWNdeu+CtHiOJnKXep
XDaMX/z70AXrxMZMzNXbbPmDpONV1cdgjk8NPTAzgPqZVWiPghVao9/i8K1YBfGrbD8zxDEAinrM
m22fgISiuti7rsUHdSqdbWm82Szu2+KaU5OklKCeei+oB0JzUWgj2pUvyRLbQYpNgNGTY195Hfvm
QtQnOgqQOPFrAoxk0t+KglIbBRPun6BHze1div5fb7DHzg5efbaL64SiTQbwP5iFNxklp2CLi0MB
bEhQzFJG3pJL4rCqrhDaOB824vDC68ilRSZpfxFJvwAW0fLupinzyPAmm0++IYzhjv/ItY2XfVao
0GrzffB+IlAUBSuRMPpmIrVs44vVPtdz91gclboo9xpYO898DuMLf03CdVDsE+uMNn/QEOBogMKR
FVp06RiueXjQxLuzLcoqWexRNcZIPeNhhxGIGd+0avRxZyn/LBWtaNtvY7Smbo9rstCeZ5Pf1OwG
N7vP/6ip5DCFFTtu1JN0ovTq2z6sOXXHExAGIOlkT4QvfclLOmF5hbRkxONRRHIvYrQZlrMfkmMw
EDs3/nOEsalAQhCMtVY9rZZhEjNqkJxoHEE8A//TCScwwICBaQGobhsgFBNrI33Fpphup5DIM+ML
1PxnQOHfARpQP2TS7bYvUWRc2fV8Wmm9GWZLFn5Y1TprbtgyVbuI2abOwEkqYG9ecYiem9qCvBSd
3Z4UjrBBMTp8iNp4QaqPC2J41wNBZsm4hv+77ZJ7ZArWlBCFipgBZ74x+/iFqM792Gt7cw4XDYZD
QlmVy26VzID2ujiO6dyscdzMeTGD/Ci41JwI050aj66qyFXCrtHHj8YKbqSbXjvyq3tsZo2DTkz4
GzI+txnjq1R8awjZetJ44SLM8zVjsreu3+O2cvY5wCw/zjZTYu98ShwH5iSADPTo7h7wvRbKXVy3
O5OppSvCbeCT4gJ2MKTkE0SNFAy1QeSYLQ5LzWL11E/bWPqvtoMTz8zuQgzak7A7F+vzLmhZkOZ9
f58qNpMBW39SxK6dyZcUubg7Mw82LBnc+TwBCI/Yd7LDncVcHI7Dql+MvUIqUiOzJbKJusz4KUni
tMXco1SPpoeSJa6F2XaHOdc185mqpEH1amrW0VHtxogqtnAaZBTzmW9yF6OUKVgZLjodBvtUnKys
/Gz0bjuBTZ8dl9m8MJr5Wr1NOzx6Xwqi3kiU1FPQEFVsOpeEWtcl44FLYDrXJoWFD6+RFhyo/hJk
+hF747U3ethUf13SPScma8Yh1P86KHWUvCXYTF3L/k05D6klPzVKN+3HAecxkR9VAfoYBEnEs5UI
g2M/fMnqkLxlUrvZiPN81Gt1XZ7xMn1m2EaKjPRu8q9YBbIWwClhN8b34EHqcjq+6SpiscAswh+e
a8N4tvje4fo8925/aRz9ErIn7GLoIuWrUNNXpcILho/P8uFGI7Uo6/58VkmA9HT89gZ1/zhwjpkZ
dFE6a/Y9B0uOLw2Ufde+9zLa+u1vAi2slNp7o8uLVaUvNn0gSoGV46QH28Ni6WzsiTl90V0nxzzD
lTw6ZnwcWf41cGAbRVaovq+Y8ufRdPTraVN02QtUHocw3IyAc10LGNYYw2sUhw9fsjZVCpO9YGac
g2vPaOXcXKxwo6zKoV6ZxF547saEMZ0iokljeWrR8kZasBlI0yVyGMi4T/QEROq+YC2Ky4CDHcTG
RW+JAiWXXnHxkKkFLLx9KvU/I1l7zDdxaE/md+4DfsqZTCkWBoXRbuOAQti9KXAjdfIVdeNuQqUT
W2A5I2dlFu167g1DoC9yujtMWW22uXwhezSOelhezNx4l8m0mOK702n7mO26hGw1Bojxzadlol9N
9zMGEgYGnNyACJcT+1AwnSAotk7mnRExua+lZ+FsZgBO4DfGo6UdQRWxmC4AGHKyU2/O+7gnBfNB
Njzg/T/fGffAdtFBGquwVdupQUVoGUwPP63pPKAfJZQIeXYI47Tx+qvtR1c4oc9gVbZEXOqIkbrJ
R8OKALqNiIMMsWRkai01yigKiaF7xKmHNITMvzjFQAPU06TSikGzI3jOM4ZM8FAcSIv1lltbbHPI
oCEvfSnFJeaX6TgX35aXtEW9D3pLJBoCdhbID8cNrgElLuzJPdC6fzE5d20Z7TI2DEpZW6GVxxGa
gJjRr1q+S03aM3ecdn7kHovqp0XK25Q2do1033geXgSs5LpzkoN5tB/hxQnKZ8EvkGxX0hKgt5tX
GeKUKMVnhaq5APc3pPbbNBrvka79C4b0EjTTCoSc+yjG5Nlukk2qUECSymU7DOgwlmdGsM/t+p1G
0gphFu0i5F40/R1EMPcmihXdEP8tfwNIBUAZWTO4hBAs5ZfJ3U3y0+dAyoON1b6QAFyIE96Tr4KE
werY9Fuj3kcRwDQex6PV36acQ3sLwjRK5qrI50gBTeC/BNV7HH+HgNRsfrXZPI2PkI+hcBmP4b6g
RfCsi8h2NVJX2tdsVTQvoKImYv2sb4X9sbwZ5t9YRk9RfYnjz3p4ZfQ6PIz8PGUfrEAGinvrpXW3
zN7o+cru4XqbzNgpY6fJvdbuClA9lbdw/ZM+/uvxb7JedfOPhnGDbN9M8a5qMIcUePhEWu0HTBPH
2Q+GK2SvPwmRB/387Y5E7li/afXdlojPPgSgp0L8SOvF4LFFgT5by9bI1ivkGtl1ioFZ3Wr1QZVt
RTfSunGXUVzhLnT1XyQIrEu7Jl1N88gC5WCCF7FPKSvLN/7wXXSERMdthiZpb2kHN39xXPyXp5bE
vPySVFhrMd3UdEuF52Nz+sMrsZrqHQz5ZwLlFiaU8KThzeUXamzKXih47cOGFqnlZ6EdYWw005dq
DnX34fb7gMKv4Yhg8Kexwu4Pqb8fxmfQGRVCLjaRyanFCosnVfwNih/V9CrSd1DTE1LC6Oi2p6J9
NrwAa2z0ZMrfSMp9ipuJ+tcHweNbNpvVmeW6IMOQ9TzpPcjSK5ioQ/gC6WX+eHm8C7ELA/SkoCMT
tFhlBv3+SH2nY1y1vm3JvvvdqHd8Z713UPWhBDztgiZ5C/KfVn5OkIm7/l1nltfmRI49LO1YK3YD
FyTR8S+9BSzNdji5/Tbz1ho59GRmq11ovgTymYI+xcJtu8Aevt3in0HbB87Car4SCMPGxa+erWmF
bbMMSTbhBL8VJSPv9teWf6a6ldkLmU5hcWdgb/g/qXhtqaJZL/IOSCavrv+SaiyVxGdmnwLa5toH
5zd+FdZpaM/MhlMbZssCBmltY8q889JMMe6Nm6FOjYByj6l3Zt+99CMS970//QvtYyYPCK/ylqkq
uTlnh7GtfKd7CYzPGEtzzRs3MGDPUwQ6Zw/0FXMuxjxnS32O7OazIVlJTAUtSCLWJk/GkCys7Hfu
t+dzgm8eyCZDivHiFaeRsx6qe9SBx//Kmq8IUsx8uT1rHH/+m4eKmOQg1DLRqstO6bAOnZ9hePfE
byz+HPdV8XgNjNyFJL8Ge3ZJ5mZEi/zV9YC7yqVTI/Iq34V/1KDNOMsIHTaOd21WRGNlDC/SAt2y
bf1z1+5U/ZxOB7e5tsazdJ6d+p6lF7d5jxFkebb55GI9Mbxbk1wAvmv22U82/E3KwWjgzMj//ADs
gHxIqCMR9GGDUToMJ8A/p9D5rdI9Ge06ElL9kmiXUdyAPNMisK0ecMbd+eh1DCfwDww+ElG+VeJm
Bacam7WRrjFtjQ26oJPTIzx6C4M/z3xlgOJgHFTkGOVfgmmThaHSYuams6NkqgQ397dpLkOA/aB4
yxiUcglI73X0nsv4XzOdTLg1xnta/ZtfMDym+ux9M4CnGn9MFHsMFqNzSxh2B/mTSl8Dc2+JU1Wt
p+6ZTduAyVy8RpgGpP/iFfssuXgjwp5lrd6JAgEPjjDuYLDotMTBpWg3doZ/ZvHhM69VuAyG524G
F2CibBXi72EqwaFA60n9wlkmWuAQ42y/kWj/CCQqZYQMl3HCVjf6j5CGIBARmkuijebcZdpUQqcb
9yXTnHueh19aUn2PabJSFDvG2Py6VJpLr3skuP+eSsEMQ7JcbMj9nQiQY0mvXwaH8nhQzVuX9eju
Ax3iSABmXLpySYgIOdoZoVeeQ5Z2GburjJDOqs1OhihBURmA2o0AESxAbT6RSktYIJTxEvK9hVp3
Rq9p/W9SlYiI4HW7ZmivCqtBkO5jo2DL8gflg21YmM6oA3LjcSA5aPMHc2u4jHyUVTDGtfBgxFZM
Kxfb2pKXL9s4bbGj0PcPKRNk9OobTVUXx1TLuDeX/y88idtABVhXrD7D9ZQhwHXbMGTC4fCgTfDx
cLNCFp/Uuu70fUqMCqNd56LLknVUCXRmGumtymHT2nJ8huNq6RD77ZiBcTuizk819Otox/lh2Etf
hWJNRPNyKKJ23SoORBHRQJWT95sZrVgnUM0KwRI31nZyNCJwLM1SRRkUCN3BMmmFI+/wy9CZh0wP
CWhMG+bVmna0KKJYlmZUg3Tp5GVyMbDJcOnDyFerzn7obWQuySlpSLKUDHW7qprJPsGHwuLdjuNn
oeFnqWc2rp3nA9VGcZAJWski4AiZP28o/TtJODfCJe6LviJp3PtxGZbrOQA5G7RcBQCXn3u062Og
S1rDd9uzv164tGxDC3nZHUbuB+gVJJpoT6OBCYat/SGqrHHb1tZfLWVO5NOPlaUzpaPUFqrTw91E
9Pk67UtU3zUjdhLbANdGtVgz6cz1N8sA2zmhQ1C2OIRG8VL1dfli8ICzVgYXi7urt8tvG7YNUT7N
gS1Js+8KrniLprMrEtgGGuhelKyLsMUVUTnpLUcV1NSPCUNQaNrGhmxETk3DXIboSxdjU1QbYo1W
Y+4S6tXHa5aREsHJPPWb73UyopnDu7m+bhzjrxRMGJRb4UdkLMBXlg2+4BGjsui0V1vzzmBYcgyL
5K7lXv4ss6oiIbPb+OV7OyGqdCXI0Siz8p0ij2vspHaKYAr4uuj3cUTpE+IAhux/bEy8YqkbIyQP
uWpTdTDq8ZTM2ge989GblvXG0ujgvZKU94yRN94XdjMQ6YmCqkKx8psYHs6AKXuIeGMtpjtFhWbC
rIHc8S+mPgid45jJ+KzU9CGbNF9PMtrommUuWwCF+OLNdOflnrMJFcFUmQxId0HL+TQW/BanGaiJ
JhPUMjA4a6RmF1l22UZER65KX8cX7QaPIcMHBczIRVUT69eumZDSTy8DU7tNWrJMtpX2YSX+mcLL
PwxFD4SlxT2SRRprjNZgwgfmrHfPowuAYCpAawnPdamr3L1LJhY1SHCBw4YwvykOPNX6QosS6PzJ
7K12rCv5MngDkvTUZQ67jBgbQdi9GHm8TC1WTLYTi3VUY0JPkJILC9NK6VsYZnViXQrap9Z/Koe+
XfYGPAz0uMvaY9zVW5NamIOD2FgUn7XZp095QaiEpdW4Z1D5Q84PFiS2IDbqyOLIGYVJInKRmzLg
1dk5Z6m2jSvaJLvzoLiwNUpiFPWOqsGqVf5aMK5DKs3HYKU56wQ2yqp02JGF3bBoCOMgBjFa1Z2N
i8I7DwqJfCNHMPlIqwBpd7tuzNHRxtMjCsno0sCkr5msvMaZc+dJ21Cy/TF5Brg6WYxHu/4N+L6J
BaE4A7x62HHD+lgqKgHjx4cwYxf4Msjg2aGtuiY+n3Ecjw0vULhLhdYzJQr+KoGBqxnZSg5IEEBP
qYVF56ur9ppmWIjjrIce5129DKab5mPBYm7B4Y5AMSVTeqUq9y1uw6NvagfmbprLKe0V5aPrrRtI
oReFia5J/GUvDAE4vyJXlB+uo8DnNbr3ncL23Vgq3hcmiy+N2QRqoeDcZNwihrhEotuPrD4BW9xj
zuyFgwkocMxV0bIRkGNwFH3IMGlE20KIPD+yGnsjq7S0TW5Q/EkjcaZvaeqfpFR8ZsZ3zxgpHh2i
6yE7kDJcr0Q9/M3vad+NFf9QQWGWp8aJzF1kQhRQhLiUZNEtpGtf3IBb3U07wqNT+PAOcNsaEiSO
D9YRHCdPpoU4uIlNfVNP+dsMnYewjNZb14dVohHNEXRi6UXzegq92RQyGbcnNqVINF5taNPeYFPu
2uIngvuMwAdK+szOizPrkU51emmRYg7Wcz+ley8Zv8NCCeJamO91/rxNTT1yF7LAXkNN5ejFLJSM
LklEe6p3KjkeRc4qn0v6bhJ1VlpzJhVv/Lr2Kvx19Ipl9Zt1zGmDsHTWfXNgg4uKu5Fs5JE+OpV/
HYWbbRGyu9yQZFtmq7FxWw5D1t5dWsHvyy9OpbOFJLnUi2BKxU5zjlD1wuY6tZYNeF5vb34LGymE
9oXcVh09VjCtiRVk5nCCfvZ7to/No8N6wqKdWecJAdO5peNy3Yk+l/fL5JLpKQu9eut3dO4k0ZnL
PANvOiF3HeM/GjLuzoM/sf30TX6amjBfI1cPj0a/avG1CxdXktuSKVZaeNNYSkKSbPDLVRdr4Oco
2tZ8sgf/TZuMRWdymKqQIEDlILIuCjx/9sg9NeKhdnmPfdP6kPp0LTRL0Bu3x1EUj4r8j3jo0IyE
uHG1q/RUsAY2z4+Mre7IHlwq9zswvHUBfnZXxnqKHvTW+enebrEy9WEmeXm4E1Dt8un4Ndww9C5a
5lCWYt4KYvypEG9Y+0uMA0TToZ/i7cq11ywHXmA19U/VzJCdrr5ko9MvDcrGWHOQGUE1K8j6SjJ7
k8q6Z3gDfXbAsJ+6j8gVoI6wwyCXvXlTjFuXMYPPnHXZePEtyiQ5W1H5aNCNL5v/0SI1bmJjqRfZ
94iNK+hj0OkhW5heGr9K8266l2xEQc0pXIoDy9nEnLsAXcLPRsUvls5j6Xnou5W9bIWKMU+9+lov
F5V792LgoOS8/I5uFezGFowc6/GZz+zji0oYjdpsQfghafHZSbw5BQ/Q/OASDsAeJLZtPBhdSjCr
JzxyWMxj3jWfXaue0/jObPc3DLptpHU70t+2Nqoaqb8aFYaZoe1ZHtsVvmP1a8d/XmIy+FKslAo8
2sk8NfBIBVVu+sgc546EgieDzyI2cTqmRcGrGuMXT4DPioz8rA7YVoeHByyDvlcay9pEN2F7j2tM
CQCaWRV14bgPKH8bRUNeCT4NU9anwUatEgft3SYOnggCRjcY67YtRR5Emd7Ad8I6gB3krptTiFNo
KmMJpdDVTKbJ3rc7/9/yniZgSmjte2tZjI6NiwZLrERhtszS5Gz7TC7jTDf5H1ttkdniNFkdmh2d
kD8rQWVUcpHHMU0+615Sb8jVtcZfsFNYJAIzItyGjhMZiW9VNSkugbGh2gevZJokz3vsRk0IW1WD
k0MnR1FYWOrl+GZZ1Utabrj2V3rd/7opXO3guZ0AsXQOOsy2U1uR2wd7Iim8Strl/7+jmP81UxFf
/Hh8c/uCrqmtuLxNvPMZkoPBB7cPYpytjf7oJ+8zENyzFVPxJ+a0k5dzVVQYc8e+2SF/4YG1u1MK
uNggvUaW6BxiHxu1ponXJsdGY4459ddFaWjvgkY1C0Mv72FJaReVgsTStLxVDZggA3dOqQgfdLSY
dB6BA0pLoGe4xH5mGaayoo1vDm0rOpyvbKTdDv882+3XtQnwMKSbbMh2mg1YsGpyZ++41QAlKpdr
csB3jaaGvVWGWNc7VN21wyzTQ4YR9UcI3VgMyv6mTzwKU+uAg516pOkWEBIH914xdkB39WlN8znR
VPTfPuP5IES1VHEUhBpyP5jDOc4vFbz4TieZoMbrRmYxWvaEzXTUIYIFqOE69zbR37wBx01ORlPj
Zud+DrbxU/XecEbxx0bzogQfpDW+I5qmwmEvCgDg0uv6txXMCvbGOSZ6eI9DZoNDUCGcLjDzQ/ph
x9tra5Pu82nsEOP4wauVaO+aj0M8CiwEcQZb4spyv+2AagoRBlKkFrDm4MM+YUixaNIg3kgMmFpr
HwLojwwgUFfW0vOexmR25Ih8qzcT7LTyRsryQjenz6KhGSWzhpmOs5e52sihB1qYKGOpoESjUEdp
KlHeoG/MIQEkGrY46N83oyCGk11Ey130MGZEGvFiCJQFyQm+e9W1mI8y8bDHB+E6hgSM2sv1Vl0x
HspG5fusrDiEOSuG5giiEr6CiPBjj2F2wIdCAGy9s3iIx5gJRJ2AZyWdSmGisMNtN6U/g0lFHDjY
D8Z8H6X9b05s5cKrBGnSyTkp01dD1OYyMd/QWn20UXlr79mZqmSm1cDeH0NkTS6JUwwr172LtNr0
CBCkw3tBjPWXDGGAv7++txWD29RaisYFNh0nMwOaW4CZMny7r9zOn0TtrsfYvpfot6ZY+3Fr5NO2
Kja5QGkx6dz4JZEDWcQJXfYfRsG0lfB3sBG11m+b1iGmRCHI0kcqC4vkdamReZFRTXfwaRl1a6zX
TK9aBeLZyaHB9oZ1tJqhXezjOrzRroM/DaLwEJjW2i1jATcYG0FgshWJ1hgFIWaRHsYko6gunWXg
pOltuYK/NvLjIR3GzN48xbRcQpbQKoIslQwQu3RLCKwP3SnU2p+DEmschlNKzWGquzLDI5e8HiBV
6FyWjVZttQhpQROl4yxUsxnNqFwS6wBXeNCbbdQhc/Mg19eZL7ZGGsKxakl88sEMz+I4vKQYe9pd
4yBw1aCYtHQtfRHh1LHbl0lrziWyPs0k9IDKjeFW9hPLjplvdexU8Nu3+ldG1pLROlgC4J/E6XQz
pHEDHkvLkIdYigw0X3b9XHWgzpwIY3yKo6oZYAtq9kR0rJiuKqWqJqKUZVTobU2eE0plbacRlK0P
sIQT6rm8ir5UEL7TzfFniFo6DO7RVi92lYU6RjMISA4T7r5+prkU68Ag5WQM+Fo9ijYWEDz0jPw0
ObymbfUca9NlFuI1wcD3QDMQqyTcRdq5KsnMy3N7HwfqVnu875VU2ZGk7EUhTbbYrotgZhj0p7xE
dpsmEZWGByTSzhE1VMbAH5OMqSpxt9yM7x5Zd61mXac53lWK8BWHIdYBrvXKrB2OhBwPmyAVwRVt
Q2XPi0VZSzJZiuDjVWRhhKY/vESz1gCrUTIa/cKdv5KHty3uSPPzpbb7Ja0MJlLWdqvee6lazoi2
sghx0N/dgCvINj9JJcL1XB2sID5kg/riiMGxlmDKYHawxQ25RVD37fvdsQjcYOE23YXPIlTau0cQ
uI1xmCUpJEbsk4BusnlwSAkfxANdUpCizGjOQSnW4xyrkZX3scuvbYPBJNJNrKvGww91Wi/JN9Mm
5bqqhptLmBFzbU6XkYelLJp/GD6rJRmY3ygvb3ULu3fMsThEgmizSVDlxJLJdtq7K60rg2X7WxbF
xdTkznY1xDsFsS/Q+q4Src3sDmgWum+hniMTo09dus2+frciMe1bgU0470EygHWFCqFHjKH7a+um
W7usMBZWVOQqmz2xA5ZsQh1sFNdLzfS/PIsBkTcEL5q5HSNxQ0nxR/CFXI09vHq3ISfQQocdkm3y
ZDM40QJaXN8boDOVd4Vn/zYN364M2NnpjIaTOThkYDPbteEjtiKMTWU2MWBm1N0aA/nNxIkBPUmY
ynTBhbsK7EXmQufQkW9VpRgXufI+wrGlEotg3qa6XAcrk6RgxIOUEiUxKuYIDLUHhcVEmNSNGLqA
FX93pmM9idb46ru4Rk42GwUZvVeO/WYEwZWp1onQ4EMWWdzXnDEMmZctGKXB5FqyVfVXd2LB9Plf
Y2cERHDCG2y80xpW19xDotZG6fFJE8Kw29r3OWF9GHCiJ0d2u7FEJtQ0rEcMhzOYCnWeIS4APECa
lGAnfRQ/C13zIQ+SBEVwG94Cupk0jc+hZvX7Op3ZN91isscvLc4fNnMiadk7KZELTnhfO9ToDE2N
NxGpr0R335woXMAPHNA88QLKCqhPhKaafIdu/hELwBnwoz91YnPxFg9H5EZLZqqfKTKHBsFTi8VR
WAmxs5VHKU3lMqkgX/qSY1gvnddem842IQI00CCpnfmuMzcUch1Mk8ha52hyGps4hJrYAVD4e7+N
/wkaf6SsBgFTPdspzxFyJQkL6zIkrpmfZKScRb+DSO5u4/xJn3eQrr3JMfTnxV0pidWc6lt0gGdU
CxeiSj2yNOa/kGYCvyKfd6J4/9juQxo1HAwcttgYZZqtvNK84YfFk4AuLJ9gHuDdigVBTlFv7mM+
6fXggJMMsSjKeGYVkqw4RpjfWhue5qyRIc3tb5hwmiF+8CbY7LqPrK309GJNruk8eJZiJfS/IVNv
jp+95CTLi05cQRHHz2ZP7InmwnctRpCoST29mKHPvCeYp+/wZ8P9NHJFAZb1llXmv1tD9u7HCElH
nxHgDNrLggRKZlg/KgKdUhf4B25njt//2Duz5saNbUv/FUc9N3wTmRgSHdfngeIkiqTmklQvCJVK
hXme8ev7g+w+t1zusO9974hzaKk0kSCAzL33Wt8yvAZfBTvMOEbyMY/xK8B35Xdf5jmt0fkzjyEZ
dqGQgapRhD1f91yUZIw8xcv75mmfTBfIiOqQNXn7qJjP2AVU8L4tELGWJP9U9JE2Vp1Ma69kfpJb
7HlKG6Z73RX18gS/TpPz1BDqgesrYPKD04KY63qXuCC11TwzIU5e7IqmoKvdm74o0VgYgVyH5r7v
IHdmXhGcq0Y3K3bhcl8o9FpJjJs+R5aMfhLhNblk0b4nYIy3kvPTV5W6bHJalBMKa9ibzCedSQO6
tLDQI3+Fg0Qi8cRW1chXIoFRlY6TQtp66BH80rREuxxjVaRxyqGt170GFV700lv5ZVszMUtY0aNt
VTBd9noPgp1kJqwyflxZUCpIIxkFTI+KiFy08cLcYpAcw7SDHjV9KxF85sX0VS7ZXIMB2m927rlW
vvWTI1DypnKdMibNCA/cx+X0UEjcl92IQs1LYc7llksHpKQDua80v8Eq8nCDRmiu3wctDjbAVTNg
eGK6QL1joDVGrqeDC0nJlUm79bP22XeydJNaDBBygwD5mRO0DosXGAXPRdGDqeroE3BUSiNkA9sF
i5fuRhNRQIcNa1RWg3KpJe7nmXnDRUaob2DrvdcrgJQaYGFn36kmdbaWy3DUAPqesoZemCn+OnEe
amVuS00Ej8MO06nrz4j4CaJpH4wEJ0M172khv6SuAy4Mv5k7lvDgTEaiZv7N94eDsnODTSUT8X7u
zg0lwpBQOrbGSK6fCwIqhakCKQMzSLQmZK66iI0OA2Url8lyTzL3rdU5T1VAD8w0ANv5k0MGsFkd
6n687BxQwPBd8/X4PQsi9wJRv8+GzsS0xYjReDTKuT01ZGJjFR13jTL2NOZujKltLmp6iNjuyQck
suzCMoB2K0znXInmRrrDnespKF0+emB3MrcqmtuDypBOFoy2tnoRbeQdbpHZom9hxzUzPU2SOchh
F+HXAsBUaQOvCRNU05M0WnsF+ZZOJehwj8a6Znx8Zba0dgpUCVV1aCYSM9OxX8pbrs4M3UcUD+wf
7Iyw6gEShkfUVFYVdCGgZimTIcronlOhMMlbZIAHoXjIci7Tkk1k6uoei2xyWxe+deu048oOyB91
EpTS9EIJy3FR/BLcRSIp1QzzvRxekuM6mzJL8rWq/WQzpHgWBkAuhpL9jY3jfIpuhsmWe1uSsmjT
ZKSX5Ii9SUwxe10P1WZrG7exWe41FLQBq/ohnPLPZpv1l6lTHB0f8IwybJJ6TEVUxSg2BGgQNjIx
1goq45VO3vcmg1qonfKrEXpgpCr/UQOdoSPAwU5qsnBbToVonGCWShdSe/Sts8C7hMJ5611B+DW6
znLASIPEYHJ9gPVdNG3seN4PFMKENcnhIseAEHkCBTW8UbUYfVIwt4i+sXxwq14jaTYIyEst+UxF
/qWM5xFMJ/r0uWLKkw1Ey742I+uEfLYQwRG3RY+NAlGP83NiA60L7dcxPo4Ty6QKh2s4vowHguuu
sWC4egIHWR8AtuqZa87P9lS5xEJVnwlgdi5Q5d0VVno7GGTJiND80jjlLblVdCk4YCzZ9GOZ0fp0
HCAPAQv2kmXI7S+HZy6/RvZ0FzZI11srv5tG696e5p72FyyawTEfOzu9ZAPP3LrHUVmhLObPxv6J
yhzCProRAlJwdc23Vefd1/2TQaal48xHkknkitYdTAsAZ52mu9u6c7/PGLaGNhGetYP9pIQYKc3p
QKcpYEpPbjDdRapRsng6hySRgK7YYqgbJRCKeUQyXO76GZ6eXLVM25Tfs2ISuU1WbjdOuwJAWox8
m9xn3hCAMDUGiXS4bLgoZ5CMZvYSMjzy0/fAqy/zLj5X3Iqb74nH+u129Dp6ZlO1cZB919J4S+FK
1cU6YVi+Y9fWsE1CsVEYG5HYt1GUffGz4IkpINyPntmuh9bJ3wYU9L2emZfRJUMeFvAnnJNPhF7h
3XiG5P6JpU7JjYNOs2afOubHuXgcS7yQAuZ0XTw2g2OhUoaj6hFNooiO9jWxJYzJW1V8SfHuFOyB
7HZArzieYpj7GXIlE+VRQB8mAdCaS/6rwRHH1crOXuvoJu16GnSYWTHAdOzZyWldR1h+yNSjb/tm
tmpPZH3IBY4MaO4gQkeheSGXG1Ol6V2iAOL3z8W0ptmyEqD4l16ggnzeUNQNlKY1lXUQWReYWNUm
olWceR6oAQbCZbTPibWFyUur3OkoK2lbMYNi9g0TFSWhNUCKZF9ofSUh5qJnFCgooDE7ravCvLDQ
umTJhV0xJSrn8K21aQPn3m6c5241pbTyyGnoL9jT3Awxtq+ExHJ2gLAmQ0JkESukRmWT32QDIDMW
z/2u9jwWbWdfGc8lJtmmd7F4RNuSULIUsF3SUaCXyXlJZPcQyo6C4kmnhw6fHPe2IwVLy3scnALk
B33+KtwHm+5oumSm6oxgooh1Dp20wDFivge5gHesqyfddortS+FtHVVgF4Xn6fcm9bWPSsYLks2S
q7qE+zm4fgXglslApAsPOKaBCTQgo7JP+wnXTH6k94yzujpq+wsCtMzWDqmwaCMDbm0xQSSqwQ/v
JURT4+Zdbtn4HIA+IJOcmmezbF+kz20xsd1r2arnIvag5ptURsBNSinFRahoraZlxKzbSB87S20d
I1+3eXvfCmoYNYEFtPxFOb+zJahJbIQV+bjeuowL+1EShibrJnyxCkyiTgcSgWGucddkyHbGtJ+P
s41SuHecDtWS1R4yMkTBvcDjIe2bEtJjGe6V8RrEXf+gekAzzUCNMz6x2IhuenTmOLj9eEAZPl31
7OR813hM0zE8C3fARoO0/zrQ4Cz7bDwyJamuZhMak5v7+bEYmHVNuk9umB57q8YNxE4btU3sABSO
2cW9rOPPVlkPd0ar1bpXk3sZ9D1JnqN9juxSo0YqSwIeeBdoxqSHskT7w4VywP0zffFcqXlr1XBw
g654XP6dsIpBIcZ1/MUvHCbf/GkWR6b9/aVLzKeKdfFsNeGd0SjrtmgzLG5898c/z4njkHRS6U3U
d0y/2rKi8IzDfWYjKG9oHzwuqJQmz8iHVJ17CARXiHLm5NmxCvKWKvds1ca0Zd5dPIVzfqdMV98w
7aoeB3ieH/9Mx4Y+f4nrJ2/c6kLJUL989PXj0c/3Q4FBd3TZoDcjAnlM4R581WU/NuX2hroanlVv
yG2Juum+KOCLN8ptOfM34Rha3+RY0qzVrb6LPEQm+UiHrW2i4NptAaoPnapXwhvqYzsj96kJi3uM
hsS+0Dgx7t0WxYHTmF+GxorPtNsIKbAm513So2tvhGeLW53U3nXc1De2BJHGX36qI2DXwtftscWv
VacDhVpQT89ROb+Vdljd0P3r76psuvZYcS2X8fQc7Bq4IJC7JnWcDQ1rzOzuUvKv1tqwn8sKwW+W
Y42byzrZaYVeR6FeoBAymivoMqsIBMV+QlR+b5CV6MIjC82yuGxkO3LuwD0qkrbcxU5wvww49q4V
eqcp7F5c1TZXFdZWeEzjAUhbaAd8pZXGueNOntBcPE1J2hJvOR6mJpWooiIcQpnxJZ0HPnNYM2CD
oZ4J0uvagy9Xd0SxdMATrpMMUHnD/pdkBYDfHw+Zi0RoTjK9o/Y9OYJTXvhyuHLift4GswaNzxl0
M1ryLQDW9joi+QMSaJ1VTHAhXVSGdK6vzhEeq5GrlX5U028cv0w5T6R1LMoSGYgjtloQVJjW1cvo
kxkgR6joMwzQibUqLADz1tFIGICQ8EuGeQsIA56xOXx1zJ2VsztczZG7nRlxb4TltLuh5+0cXQ98
WrwLpwEzVNS+WlHH5a+T6Sp0YCDDR4kvZqhuYuWUdXOp4Ly5y7A9pIU1B8XZM9Gps9UGhmNACaiZ
lW9Na0nslmxV6RntSy9EJNT1kYuSDZ3rIEwEMrOsN+zL79ohD06jAxZbp2yBs3o6sGo4BzcBwBa6
7fSCyg+/XBlB/m6kB2JsfhWtrB/yEhNS0wL8dXRKy1HIi4Fe9XGaWMeLoa2uFNxInfkz20JBqSIN
BGIF2ArWs8tqlBRck3nlwlnDG3Xt8XGvJQI7J4G3RHJTW7j6AEQif6I5xi4gaV86MPQIdOlHA/U0
6vBu6mA/NZ1bbELmloyERXsRCxNyOTLfcszMe6kQDgacD29C5tepHa+NCbm0ZRvDKYa2whgWsXYz
GSPtrAoRDUXOll8bHyprq0rHOVLeY8I1pLupeDsuUyu6bPXQPEsFe0NgsrC5Q8AQstOTXgA1zmJt
h12Qu9TTQd+yP7Gjak9TBZmJEvHOmWK9r0aLaW0v6vI8heCTTCBn4D5qJrsfD7gpIELNOcq7L8xr
EPYzm77GAsWSmk4QxtoUydby0LRM1I0ZZTnKF31QE0BrQvxORYqkM+r6K2Zm1JFlXBPs2IuTJaLb
rhysfex2yQnWZ7sKq7rYfnxqGUlyWs0WRCjFRbKaAU4uOk0aFi3dwdyVxBYazQMWwupG29j+TJ3i
H+NsvXEt84aobvxLbltftcuDqFJIUELuoyqzD1qb/iUSlPgbpACsXHU63Uk0B7uhUd9aYb8ldVZd
eZ7TYiTxBCk7ecKepLkM2cmugRG1D4S8DztZti1DPijdVuEEJwelwqpxDPPakwreVEoYSufF0zkb
JZgLvW1GW7/nPqLRRE7GpvagoAatT3LVrOat/IyaKaIJ/iYpIwejca4cmRXnoaOe9UbFXnvAxQVw
wz62sDGjmmKnM9HJJWNOf8prCCF2xKM3LNJAB4p0QaF9qJ2o20RhgXnHQI6YG4gBDeB8Xe1dFXZg
fS7Jc+pzzsDcn6DDxPg0Zp/uViiBV3UDztiiRtYUNOK28xfNCGG3wtgWTkaHyY5NtHGkQ4VmctXi
hLpKKm/b5f6w3NZWuXAdJtZWchUYfXIl+pTfm1H2SOQ+n0ebmJ05M4s9p9PXFhbMeZR0V50mA7Gf
sPBpqyB83usuk0J3915plje+oykEQ/bxSXCgCAivnJRBU7ELykacS8qy+6zM+VHCq1AtTis9uPKq
lf54pQ2S5FqIXh8PjBBIVaFbq2nHHwN6sSWQjAM0TgDXpHyZz3Js/du2M69sK+7vF+hRF6oOhZfy
92181XGTPZX0SpgP9vm9rkgzyaPhhhvu1Yx58mRalcRtRyeHXK7Uc5yr2TfASS0PvB50KmE+rYmX
VixCMaUcNxm5jhTDt6IS6pgtD20UP074knadCP0OvjT/9vHVeMgAdsX+LVVevjhcH2i4Ae2HBnD+
ePj494+PWjl/mTp23z/9+8enSiwhRLIjYNurfQa/VRWT9MjWPksmfW4g0OJujfeFNDdjP/SwhrkD
FDkFDcm7EguKREHhc/loXd7MToClf/bD85gbyNHnxEw3Ol0SFBoRnk24g+ePjzgA3pXZNOB/uHnE
bMGuauWJA3Nhm356hKqvZh617S0Dil3Ynw1By8xulqvnA+60PDBWnrc6wCMR9Xl3SunHVgHbnrqr
IajmsXc9J513ndsopmPP5R4pqwcLF9s+6J9qxxwORp0MB/rmAuRTar/0QrML7DwfpkfsntzUf3ZM
jvNQihbcRHiLaoyt8PIOfnzULp9+fFRLWjlMa0AV8jrLxQ5ZdMGlkOUMqpqHNEnwDc/49SL0F4Gd
VPyeVlx/PIAMxWPbWFeTEJcq8Ms9xlEbyH/QHiANlqmtjvXyEFd1vROS0ZZt59+92BovG7uMQebI
71Zctlf/9VDict3r2CTFuda9WBinSO2gDxB8wm2NMoYxctd4b55oyLFgQcEm+n2MAvnZpUHGIrDM
Fz3Saj3MrmGJfyNsdIckx8MjZFbGYzRju4xCQMfZUN8vCpuOQnY0/O6qn4R9+nhgvBJtrLmCqjIH
2Vd4xQ5hCR1TbAnhMCdIl3Vpjapkwkw20e1AJlHMTvs9peaqGwxBjvbzrYtq4oAKRh8Z3h50Rv0r
6+K6rPtzjJmAa5q7aTLie5qGiSaNfY3KGB6bgbrCSkP/fkLFeSFbugMqZT8uDDtdLh/9kHg5oyBS
ECF3vFb0V+8CBxRRZjUgiTqWNGAbRkFIyIyr9Uy/hFAvYUM8NdTz3E/6qk5TDwU8lRoOS/BnvkPq
mhuUT7FQJdcN+5wagmGGBGHL2P7Qavj2I5ZwgyJrbebQfl0QXmsigigVlTYvxVl4BXm9ViIehgSF
R0+jyZ++VKhhLvB1RGcHRMZVVIs7fvAp7vV0KSdI+j6DHBQpm9TNID81tKVqSK0bH2bmJm+OzEYJ
7Q5pepQwK7PIAaToChwXoXlHp2Rtlu632KuoaXpP3YwJuU1+0qSEbgQ2YXyKbkuovNu4IOohG2vK
KqFO9D7JAFpOCsg+ORPQABNpz1vmm/LNimkoDcxw437092qs5ClP9X0c3Ufv/mwZGy9vxy2Ypuiz
4Gls8lmQzk1e2qZsY487h42OyT8U9jfh6SU1bzG95eFDkMjn3s6ZbqfyodDQp0KiUQ/jEhvsyOLQ
dpiLMimu3YiqzcrJEWFXF+7ihJIhmzHgTozUJBKWTd9UAD00GZGxZ9Un7SHIbiItIGd1FMNZ/yAk
LnpRk5cIQDLHAkY7JLQc8+xnqTxXElHe7PvbeLklSZp2HopwRK0Yg/AQwV6S+Zc0VCFOMU+ve6cb
T2hRCvak6EnncI87QGyG0CgvRxBARqSWwIR2ek4NsTWMyrwP/H6hQxUUKjiSzwgLb0FiZvvC7CDD
dEH0MPQuSowq2g++pt3dp+12MN3oUZkvwunlfV4X8SMY4KsK6vCqbEm5RtA5PYSThRQ9GL7PCmo/
qjV5YBKHxMYD3887zy6v87ud14XTWqWwzTyvoHcRhephppoG2MRYqByEfMhCVKJ5RavaLpivG9+H
8mSFsrluUwPvXLrcTNid7aJIxHd6KGhchiLFJgIlBoX7eAijbtwhw4rpBnjBZ+nDfgDyHGybwb0e
GW/cQbt48U2jf5NiKWqp1+2lXTD78slrOtqh7AM3rZHa2x4NDth4YlK90ihw7feku/TjOwGi/e9r
68cSWhrY6YYB722qneK6yZOGhATf2Hx8mk1peZ09mSABNwHReOz8TLqWxg3ZEjkoBzt4zkkb0rOP
F7Rzdo2VNZelxsaN94qAAnYgFBgwDGWg47NYHtCETFuzptTDwgh014LOUTN9vIszw74r3FuNzI3e
94gjw6qYlMhK7r2MhEIIkYhQUEMiKGuKW1HPn9PBGB64b72LEQxIb4fBPhcquHeN1UzYNFe+lb97
5aOr8HUNVqsOyWiw8Vs2nePCofRWswG/C6K0ceMXASrJEfekG5pPWeEz0c3bG7eCHVXkwtgbBcqU
Wgn0wBkaTrMtzV3vT7fx1LlHrZ/DAOmynMj+cZuEjFNnJEKFgpi+IDk+avpaxcMrOkT3fu6zrQfr
dWu6lr9NmzB54pZ+RZah/XWsCRNxbcAUE9MSdCwVwi+kgU+F42a4qAkoDoZ8uguM5hLpeL6OKCF3
NTmDD2GNkisYhmaLo5m789xgtRpG6rNo9aoF8EcLBvOZFi+z1sglhDOMcCSZvdi3jo2xLiL6FSoo
OgTseRryqdEM2ItBNly4nZiewRRFk6qPeRw2IOYQXFZxjIYlgmkLFFcCMJHem2ha61LXY7NxU11t
jAAcyQKsP3kZ/p8s+kLW2M6zgCFgA6JGhy0eWfEJ4Sy51KMc13bxuUCyBzeECIeqaSAIaTVsXKP3
9oFD1TFP+LVGJ6m5zqEtWXxAM856/tYMVfaGALSkTRTR6veKG8E5cOnpxVZYO3eiRK6APrPZh0Yo
T2MGdd8JQusazYhc27aFUKWNHyl9DWBxVnUyCq52WdsEHjVFeBy8+C3PGOiPJThcOr9ghBoKUlen
9xzg4uxaTbX59Mt//Os//+Nt/N/Be3FDkYgLofnXf/L5G8e+joKw/enTfz0UGf/7+Jl/f8+ff+Jf
p+itLprie/u337V7L86v2Xvz8zctz+bfv5m//sezW7+2r3/6ZJPT/Jhuu/d6untvurT9eBa8juU7
/7tf/OX947c8TOX7b5/eSChol98WREX+6Y8vXX777ZPpiI8D9ftxWn7/H19cXsBvn06vXR21Udf8
5WfeX5v2t0+O+hVNkQB4aDqci7YjP/0yvC9fsZ1fCVyADs/lJVwpHefTL3lBKspvnwxT/KqUC5EB
oJ6rLBT4n35piu7ja1L8aksE5Z7Uno2QTJuf/u+r/9O7+F/v6i95l91gA2yb3z5Z+tMv5e9v9vLq
WGs927RNU9qeAyQQrRBff3u9o5vGd5v/q2CaYY8pkWHmUH2m53WjXPfOUphDxgY6L00qSJ8mBWuJ
ALOPqkuVV7d08FPCguCXSwOFu0P6CtqBUn51NXcLeM0rMyTNyCezllszdkMMOrLUoMdezamCDjae
nDY6TMgtQkRqtHfuygZZOReeuEDA97oIfEnvqtZJRUxL2vv0UAgqMqOe5ClMPNsyTNAjOPuGMfNG
VazuHRe+j3qCZpO/+uEt/eOg/XiQ1HIQfj5IjrB4Iz1huUpwSvx4kCAs2mMcxtMFW6QaCZVvsAXq
IdMjzLmmyL4InfihEN2a4dc6nIOrznQIBExomAzmJRnzVwrfNLPi4mxr/yTy+rLBbjRk1X00j87a
yUuohNwUhmS8h+CE+MX3YUcgKvPd/FhGDjGz0VnPyVuWRg9F2Gz//hWanIZ/eoUW77yi8+LYSi53
PU7GH1+hb0djpay0xEiunyKvObu8EwI9ZcponNWGrXO3Va3/VZF9UYbZ/TC+/cNTMP/6FGzXcl0t
PdNhafnpIOf8ZWTDqDLhMtJATPeNT8Zm6by+SySPg9R7hlMI3OqN1M3p7/+49P4ff9yjGYw2zONA
uD+9/tysJBBH4nkBB23D2WRCdxLzFwktf8ExONNjhlkwzMHYjHoTBDXISoQnot42KS7k8CFDQ6Fp
mkhXbhekl1tCGUE2wT6ZVFgAiAW3ZtwFqxE8CLfzw9+/ALUcnR9PUd5A29PcKriYTYkkj6//cB0H
kxM3WO6rtWjeahOvAAigc2BFI2N1m9ikAPGTJI4TlM+Eu6tr3tD7+j298rwFkYCxTiJG9/1xnUt0
1yjbFkag/gzZg/3NoWtm9ltc2DHWXZDBO1aq+whDewXP7u9fivmXl+JKR1sYoE3FxSb1T7ckEJll
NJFhzRzVOUnmXnnbHY3IfoI7+TopuTegF3du8L1xrP0//O2/XAdMLkzurPDpPEsr+6fzQM5NYZrL
OMNL2XFJoV7ChPGfAolS5+Dfs8sg3R7dcICUA7VurNAg/f1TsKy/nIs8B4unYFtcDo7nuX9+K+fQ
GMFNQsHvIgRCcZ9/X0bOrBVvXgJzWr40mXoxuo9axLmhTCSbAV8V/V42eh7bKs/HRZH1zJJkiU7B
rKjtjaNRjeRy14RyZ/AyS0WSHTmKXItvsyIRvWnjr4Hpkx9V09UwIn4r7U16ontEmUxMvQihCCND
xo8ZpTtRNQ3d7fELKOdc6FOGX4AOlfNmeRhfJzCZhsR7k6XdXQDSZCpwvJoQVXtvO9pkz9UEe9q9
9UKygRGMpylTT8GQPJh9dFU2SJthD7eTtW+U2ovG+sqdM5zPba9PRmm+IHPHQF8iIGjvop7NnrYY
PztvsRfR0YkPk3+vGyB9fn8XBOAcMUYB6Q7i9ei/YiT93pRkLliCEz7HedgaOzxNF142fK74xWXN
+NtK1IvvNkclu7tKqld3SK6MgJy5guAwaW4pdhioaZJsGSWuu9xZ06C88CZ8pqV3mVtTwRCTNkaC
SL9OH+gYE8NYt3fUypfMDjflwHcw176vym9hylgSJdNkJw9ZFl2FwntErgkOMdgkjG17WuFj4dws
/29i+QLlaB8EaoFsxyuu15zqKQsUxRfEjCzgwAXV136+i2u+7iQRkV/L0WwuRgXMtM9QKTuE+gh6
rraIvus5QntqTZtBJedau1hm7Sem+5fS6sjTwaWcoYdgEc6+5e0DDLK7OuHaAPHFoh1ALIkUwkYY
+YL458BG6BGZ5kvnbjoskmU1TpdVqXcB8oU0nDkKWfC9t1lQRsT2fga/1DJfbOZ1jBks5DvKom16
EZN7BEd2ptsTKkgs4r3BHhNDMVzNssdtAVutgXwQhfzRj9dox+26xk6sS7mznYioX5QqHaJySycP
5Wg/DQPbYIcRmfPkw+prSrF1EvPgdAyJOHkIdOjstxhYaQJ2bFXJ8CplbI97mWsdv/CibP7Onf27
Hs2XGTsqrxWHlKLnzFvds0bgykIZuCoi+q0ZhXVq1fcR0n8CXuBxUZNfF1UGDb89JkP8FAR7uysp
SoS+nIKY2LycTb5Pxo+h+unCDogfK8biiNmKcb0HgcE6wpXbWxkXIiYWlNTogdpWvI4Tpe6SwWFc
p8Jfq6a8xAq2vHhopgYqM5RK44MWb7Ub2KtwGHFrKgZiTAIxf6Ht7nj2Ddgt9Co0XHUXoo/YBamL
TnCxBkqRkWEyMpkID96EuioqwqtWLFrYwHscAvyGpCdyFSM2d95Gqz0WUcFKOIjd0MlXR4M+Cqlc
Hb9bm0w2VwHaoYhgSRUmIIIzom5Ul7kXRJPG4bh2zPYLEx5c1JX1SscMMVQszr16sR33sZHjOxDy
nco4pJZV9Bc1NDkFtBdBH3aZRfYqz8XisnbfWCOgRTQuUcYaKiDJ5nZ99OP4tn2VZkagne0+jo31
WnTJbu7FbeRbL1XKhQZNPqcJHI6c97MRXeX1Wzs6oCM5WGO49eCspZAoy5BGnGV3+zSCz+AOghMa
KxDP896yyBoiJ5xUxPHsNN4qEM5NaIvVqINgpWVGBF0ccs8G9FwNfoWU3br0QQEmor4jPG2TJ+3R
WbCLhrWZMhf2DxDJTl8Uo//dDDCdxVGw9mUKRVTGXxRZ5UGVcSmUxmUnLerYkLCsNKwvFjJmAX0r
N3mezByz8bVnfj6kIP/IibNbunVUGezerTcPpxLGnqpaRWb2NdW8fB9K5WpYpFQlBunVsvRkmfUS
9MpfEPbf2uzObl/w6V/yG6+1ixcrGgZ4rYb9tETwFOaDk3VH6ebXNI0fR9pOIDXkk01s8mSGu370
7kw80ShjrHbV1PBU7GHaWD3gjiAF/VMV/jPOpwwgs/eYM5JaKbu7x3lNllJoXAw1fUvbK+hl56QP
x0m/Roh3RM+OhD2NP0eud2+V6U0Bd1Un3o3P2NdMyrW0d7bb3f/92m3aP+/CXMXeWUjT85SjbL1U
Wz/swryKmUWWonwawvSh9vCvuKHF4kuugYUWsyfoLXBuGLOB8xivY2s+K+1cJlb8kHI7DV31+vdP
SP51L6UcKayPGlO7rvnTfgYnYlRmPvPRzpcvWUfLPFF712Nrd8bHEK1mH5DDcnecG6zoJewrFEOZ
RlDl+zlyrpn3ExXMtTDzZdkwV02KJxrYSfhPuz5n2db8aQdLBUoBok3LdLR0vJ92sI6tEyvsLA+1
3bCpq+oz6XkbqeJDa/G8I72l8gJ7OET7bMruO2M6uUlwUWXyOmvKJ5MQoCHV7NCQ0dTeDP9Qwfm0
SBKPrxfiqKt67rvtZxvWqxWIU1jUBznMBMjq9QD8iNieTUU/uG7b705MU42++jQEr4EzPkrFtAqj
YN9h3Cs6cHctnzT2yxyzqnk7o1fv9sjNKHzp8sHGpwXbS43nTnkrE09Arw+tQQYtog//NjA01D+y
TQEh+jUpidTaPvFfXqc3zK+vajl+Z/61DSQ2ccRRL0YZfSkhrmxajcQLM541BvfENb6lfb4VJHFG
OiLbEoX0smmbtgBPsa8gDY6JA276cD165tVQcY7V1d5ry9eSisZMnGurKlZW6z02xAQaoybP6s3z
01vpkNlghsdyeBQkczllynoCK5Fxe4slssy/wV257ar8DqI9WaHWqaN96QdireZH7sl733ht6h7J
2ojNQKzdzFyn5F5nl2xlBTPh0I+Pjm2chJq+eznxI7NSxy69cBCHtBodpl/bD0HN4s9EBadRM57j
wbzFGcG+kfeflgl+NwSKipUWlu2qa5NDjoshxTpgediHkm+gIsnzQf81e7CTZNJ91Yq8uHbe9UV7
k2OGEtgGDXTumCqO2JLPzWC/JPN8KzO2C9ylzKoGrDB5LskK/SUmj+j3nf7/b6n9U0tNqB/uYn9p
qe1faaj9qZ22fP/v7TTDNX8FOM0USP3R/OIu8Xs/zXDtX4XEW2V5SiP+p4L8d0ONnhlrjUUtJRjv
u55DyfVHP83U/JSpheYHpeParv6ftNN+7qOwrFu2a3o0Ejw6erazNDl+WACqiDHPkMdiMwHwXoU3
BILvpoEZ70psi7V4inc/HJqb32+PP7amzJ/umvxBG8Gq51D+czHSTPzzHyxwfCZAZ80NKUZb+N2b
dFucVLhCr7lm0DqsuUUi28Ue99j8Q7EsfyqWl7+t2I9zRSlXWL8Xsj+8WLN2vQhIktzEl9F+Gi8i
GEP7dB2up3HXr0ZMRWvANuVFuqs2+F1hDl2wZee5xL9fSX/qTf94FH7qzy1PxDUt11z6c662bc6X
H4+6R9VilHklN6X8LKK3Thz//ijLn3pTv/8BulNK051iZf/pD8wJCKy5bWHC79pjd64uwrV1Uz23
++nm/1B3HkuOK0mXfpV5AZhBiy0BEBSpVYkNrFRCEVrj6edDtc1cJpJD/N29msW9mzQrZyA8PDzc
j59TuPkNIhJufxR2+hMkXLb+JGyv27/gViyQCp0kGoYhKrP/ni+w1EFgISfMAr92jsgeT/Ttdpon
udEvwVn7nMs05l/LNeicmrplUoZYLldEozVOkDGke/Jr2jLJeH/a+g5Evozi4FFwBzjtWgKwSFX+
GtUtUWQjqYjr5mKNrarH/imVoK37Gj+Mt80X7gU7ZBTKM/bXP+ciS1tasuZfcua3jZBL8+A6y9Ph
mx++hn3BsMX7dSPLMtYnK4tQMMkjTFcVVoRd5wgbJOcf2m3yIO/+kxhgGAQbUZcoAVIy+rge1Syb
kBH5ebsGR3KYZt0rO/8bSIbNZMNg+T3zNEc8mv9qCf0/T91FNzmzayy+46j0ban7zHr0j8mdaqPj
dQwJOzWQkg3DFQ5CV7a1EnQuHXVmzUSLHr0lceQ/rlWHx6YLZQZalBEgmea0or+yrIuH/dzEov4o
aqWpBgMmrB3s8NvUNYVN4AkbWHmfefQ4lpcdslvICmxOwmHc/Sdx1Tj/AbP/nvnnUImp2FT8AB76
rvwjbhGA2DTPTWPXr+F9cZS8fK+4DKjuEHA1/iC5ru7WD+TsNWf5+F//Pf8Vi6dDHGX9qMyfQfWa
vbRLvH4LD9Pqaud/5pqZxQXW87g3c0YK3DYKvoilBNv7CUqjMXEES3hYOZOzd1wztniflYYG4GBe
E/zsXrSrveCQeOIenhov3bbixnCuG7ywOIsXoWmZogbVm7zYyUynrjWRx7shgJbwXQjAj8DY2ll/
rtu5dBT/3ksKTSqZd+ciBIxVD3I2hnlf9WQbpE+5yW8Fe7qD8cKjLmsH98JvpVgL2RcO47nVZSCt
FGYyB9TO3dN+fLO2HBBHsDvb3KBJvINIwvHtlXVeSHc+WFwEVdTJaQigdOTyxHYnB20NZkQYsv+T
eFClcDXpP1ED+gbgam0rL66VxI5kUaYpsUwBGMbNBzVtVFcEOjaiqBxI/cq9dHkXLQI4Tda5+bvY
RbC5OoMw0OprzydSKmkHV8YxuM2OIFE58eOO+ulaQJ1d8OOR0GWZq55Gt0mPWl24aK5pkApVmeIK
xm8rUBzZuB19c+Uc/K0zLK1Y5BI01zRS4+XXK+GyGnQ9/te+5U/U3A5IIdq8eh+LjUn6ZP4UVr3l
8+nTFRFrEv+jnaMunCUZchWrGIUdn9TOqxCJjWPT0anWXffLCx/xg6U5Uz6L2FRtJe1UYykqaftB
jhLCmxHl369buZAGsiDdUAAfynT6rMXlN40ihFuzmdodXeDC6Xd0hzbJXt/CTiDsV/PAORwudk0h
45xfXBoABmsRmwua8sH0F83lULd4QmbFRXvGbo6dXUA3t20dxUbR0/Pv8i8rS720d9rcgcMuncDl
PT8owxAWiqK4AL0P8gGSTIeGzsb8XSobQIY7JoJ/hrfq3XWzF/ZRFUUKZSJfF19dLHj0iylKh1aF
mGbYVLRTgOoGpuVdt/I5lOgfrCxuIQ5CAuc2VtTiwaLnIeIw/4EF0CY8aYH2S39rbWf+yFyXYgaQ
qbozIl6tOk/LpfvrJi5skDoDWv6PicUiTrEAe4aMCV8/DjWklDQtRP0WSYfrdqQLTqiC2OJtb0Ae
oIiLAIV7psGYQmqqeqh62fF22qfxTvdEW3KArXsKBGL9ES3XrdDt/v2or6sSN/js/TzrlyGk80VG
1aDnchMZNu+Zn8NY6dxfXh9PSgoUJjAcc7k+KHtCWM0o8zMM/wS91nBT/c7uu2MF8sJDo/AugPLq
xfJEJ9muvR0uObxMUFHAJVBq1hYOr8hyVGrzfQqszdHCFlwaOH+zqVa8RbloCIDJjDRSIGJbGKK4
ZsDnyodk+lp84KJrbtHtFjdqFgdvhR5mhpvUORrcwDdPCAN3E2XzUe53IG1RyA2levLKGqkDSCTk
QGJyRZwUZpZy0IZ+NPOSQlUACLoUAMtCFanXtiwMhhP1wnAAsqw85DSaUP2tZgBDQ4XxNunVkfdS
kcJd1fZBIjpq6EcM2IV1ArVKEcjHE6zxtmxBn2ApSDKvePZ8KyzCKxevKIIMA+vA5n+8NTRF0iZh
YsS05pmROYzU7dSX+c2mb8UdoNnr5i7twLm1+UCfxYRGg9I1GU/aX2UhkLFw9aNc1hyvW5E+l0p0
FkUKw2Zb4qcKGHOvlZqfSo2ClLLVdpErGRt1Yz3q28KrV/PBNWuLixehOSb3Mqz1tmh3+5jiE1D/
PdpdXrm7vrJLUft8YYvL1zJaPUj8QnOZF9T6yVYQVv3vLMy/4GyH6lqWFKHGghkCZ9UihgarFaCT
9PlV93F7Fj5nCslk5A0frHT1w986ziHbq27sNDvEUb35A6pO50ouc0Tu9eX9vbMX/j5jlFQNr5h7
PQvbY9EOWabS8Zz9HfoG5Bx3lttv46f0m/lzPK4F71WDC5cPA9GfIca6i1aVE35LjrHDwB7vBJC7
jZfZawnTBRf5sMBFkJOUTJ8yE3ti1H+tFPO1Aca5cozXbCzu3SlpykKZ28YNyMr2xCTA+/VtunCx
z7mPQf9SIXf4C5U788JTplZ1bSCfGrbDb2aFszH7KmnqQYA+ZGUt0sXF/GPrL6rtzFbeVokA4xk9
cLd3wZijU++eflI+Kl8CO3QZULzNVwKUPG/CwgvJKGWCq6hTt15eeXqRZpkwlLNNmO8RYfpVesAD
togXufWr5f4KXkAR3Zx+MNF9o+5ARh2Nm/i1uWUoeuXAX3oWGRICgxa3gKmKy1sRWYDIPw3Cv8IX
Y8g2/He+ozuDDRHJprIlFyzVca3C9fkmsAxFlwyd8i5bLC7eRTTDYG2C8dfVZFgyDBThBE14OzF7
/O960kc7i+DcUsMq9Hy2IzTBntGtYZ+WTLwlmamga9dPb9ftXQhus0F+tUqXh0b88v1MNUKEvllj
UM8evpqhnd/BZXqP1hLgzBv13rzXv1oHAEnPs2+tPR6Uz5nqbN4kuSdphKF6cfzVIeuNrmW9R9SD
byBMo+yLlOoLg1uOfoj3ok3HHX17J7fDbbGD+HE/HZIHfTtQfULoiUf+acck52O/2iH57PQff9oi
auSdrgwK8p9uj+hoIb21usqEKxjrUdsJ1Z/r+7BmbLENRhJKLUeSvAbq10M9RHNbt0Q4O0CyKdX9
7IE+i7Jylj6Hkg8rVBfFaFEIUl1grNwNNSYyUGXIwLJcX9fFcwPw2dB1SZMJHR/v54bortdJrrl+
B7tuAaISAbr2y39nZHFnGVPdFlKIEVVJtqpkwoiIfF2R7a+buXA38r3OFrNw1o6xlqE3sFM5vsfw
+gG6/MRGptRrPASQrb3uXrd4cYPODC5ccKiTUi0zNijJ3pDI2cgUtf87Cwu/6wALIHeMBT1/j7rO
U4a10vyKB/zt+ZzdV2LDQLFa8dGs8kUDbGFUb2P1fH0VazYW0dmMoPmxMmz0sfUlbsovUdM+GqH/
nwTnf7bjb63pbCnMSUupr2EmbCEHf+mDHadns3IoL0bEMyPKxxNjhNUYDANGpiC4hQj41qwmyB4t
prDDJ0WAiE+Z5JVm7bzLH+/3D479N+c4W1hXcnaLilcVg1SvnSg85owztIZ/6CSKOUHttYFebhq1
XrH7OW/6aHcRHZRKKdJAnwmD1HGbouckBqNbQWh8Quj0v3ORRYyYKrMV1AlHR3HLtpSaGUGf90i4
cmIveiKZEoy7ig7mYnme6LnXJ4MVDRD+aSUwWYAFg1aurOZCBYQv94+d5alCdqFNCwk7BO0bgxrx
zanYtI/1d6gNHMuemRLvJdfcQQZ3WHuUXIhKc4dbAhSiG+qn52ppQrWv9ry5xpPqAdX+FWurzZkL
9+EHG/LHUxCf+kYVc2w0jmhP9GcH8JsUv78gBXuT3zQ/Gjt7zABdFofVB/La+hYn0OyGU9Un2G4r
sOIWbegY6YLO7UDy2dI7WppQDkMhu1LVWjM7//3sEFZ5l+vALFEFRMTK4Grxy2bFO9dMLM6blMml
yvAxyV6ePdAvfFQqaWUVFw4AgBKZZITGyDxb83EVvVblajrxVBh0CmNQC5rIs9TRSm3skhWJ9qBJ
C4Ehs6UVQ0XOoD5NyOsExV7MpC20NcDYg5WAfwEqZNExnxvnpqao8hLVkcPUNxqkMK52Lx8Y5tjP
bV0Y5jc6l77wimaSC2PN6rP/b29nEZA/2F34glAUci0y4v+3RpPf6XZwUJy50FDRgC3/CK76DJOi
HXiG529g2boBOOWaLqi8m9gOv6OOd3OyxfXqwKfaEb1Sk8quRHuWtH35DEq7tJr6kvnBydooW/AZ
DmPdCmXWkzuuArU+eevC2CIGiHKDgEmn6W5Ox3I83UzRWm97/hc+fGZVJH4ZIp1mhjqpln901qge
qrzM4UdLeVY/x7ovpJBwMpT+5ocV5dTeQIvH09E7umHOznwWob+gapZKVQOzddKad7kmoDx0/ar6
3NNkaFumjaMyl0ZHZfkmo6BfDWJJs6N25QNMBXczQMyw4aDhjStv4If01oLeZ2DabJMqEx1UYH1Q
7378FGpXyVkKpxU+JB+gAu/fB4d58q9zontyup8KzPROZ5c3Sei1KjCO7BGR7rWVf/Kv+VfossY4
GR1ImnYffwU0QbJlMf9K9WmiupAc9D0K1k54rLy1Mv4n71qYWhyxEdJxqB0w1Uq3IZXjILdWLulP
WdVfC7ypVaKhBUp7sRhci8etCJ4RThBYwOLTFyik2xAiLjjIWibmGOhZsfk5MVgYXRyacaQWVbYY
rX4Zz+hfpz/Ud6pEMGd78Ha5AVoZcGFOdrnX6EKulg8vf9V/1rzYwFppx24oMF+6xY2ynZFVwCr3
OhggxFDe5F24Vp2d/8UPZ3ix4MU+ikXF4FOFRfO2fUNx6URTILIpEqg2FK/2OtTvU2qCQVpPEpOM
IFepQH3cVpQimkQ/yaAaosbfGhCNP8g59PCBBr4qbvMcUWCp2V6PCZe+KxOOKjAtQGva8mAgNJc0
MdTK6DEKd2WVDhsYP5qV47dmZPEppbxHhaJHIEzJ7yf/xQx/Xl/ExcB2vopFctDmdMsaQJt/i8to
YcD5+xcpdlu5M5po3MWg036uOeWnZGHesLNvt0j967H0Uyb6VcR9RebF/ey+MMLHPABtvLK+uWCy
9MVzS4sgKmTMW6QlltQIKUOmTdV8ukmCt5AJLmn85g+1DQF9UnUr6dDnysS8RA3sqQo7gUmy8tEn
zWhA/cTgwxZfyx/GNrsPHRnGjk3nInjqJM9rwXPV4OKbxkGlN0mMwbmJpCU3ijMdod4Qqu2MYuwL
5+QNK7f1p4fxYo2Lj3sqTsqYpLN3kvSkX8b22wkhruZ7q71XwKhXtvLiWZhRHDJcD+R/iy8q6Dkk
zAC5gaLqnratve6LcRfSfKXXOHd6qM0Zv6/bvGjSkFVTJIEGNrUILL0EQVEDkNJFLvK5npVOFS1/
v25j3pdPHkqdF+iSOj/eFh+xDzQdmjuL4MWkhtk3W147m8HokHJcedt/Rt7M+3VmalG8ipEhmQep
ZqRbldqcvh21U7TbNuGRVt127ZR/7qKSu4CohzuEkQXGFhY71stl6NNN4uqRo2RfSrJwjEu5Nzea
BUlDFQcIdzDhIGVbfvXJI4irD/mUGF/QKUGO6fp3vnBJsPwZRQW5l/UpkVFTmIANH6ZaSJ9h44g7
TxeFb72m33cyYoY9hBfXDV46kVicO4V4D32KZbYxgP+RLcrVEA86CB45DbyA9gzTbLzwe3y7Bj6/
EFXBPki6AkxMInle2Bt9dKX1uXLfI8zT+lPlNDrkeZC6rx3FCz6LJZYlWhLDJksIlzaeDCtXZks2
mhBvAjokezLirXUX7f1fTDvJN/6X/qitbOHFBVqyPBPGAL5YNvVUC5aHruU9Du+oC+uXA1f6BrZq
d2Xj5M9HEjQDeT7PWBV00OLYM2NVRP0Y0MK+9b0MGj3ZLhI02hEuEVAuQp1Rpi63ctVfWhwYFoIA
S5OYkPh4YUD0yNsdijq0Y/xjrWa3CWxOOQPk1xd30YypiczbMGSiL9emELGBsMBbIIxQXxygOVWH
tThz4c3AS9RkFXDxADlapJwJIh6Q/LFP48H3ii3yA9v2hgF+Zx3ffelU44OAWUEM64o8R/CzEk0T
1QBkmFZ0leGLHowbNFTcPrM2cpyhK7+9/u0+dzrnxxhvMlWUqbapy95/pmloqlgTfn9QD0bxUryk
rr8fngTtWEAKtJmBhNGWktT+uuFLmzZTJQFiZEyK6sfHVaoDTCKWQm0RTiywRc9KetTq1+s2Llzm
zMlQwsT15mnbhdOHIgOpiFtQJ7VSxgNQTG+U4DVWyiNIC0/REXwwZ07U61bpx386bOAomEcySaU5
08vZr5MUj4ZWY9c3K8aMw9JXERyXBc+XlQaJIg0Nb6hA0XiN+7JE2GGKkxujbsStpUXqY20ySN+g
D+2VHK29PvrjIRVM3TGBQN9pegfdvJqjF2GoQ4QaYo+giNr1T60gaYeqrM2bmkHeveBr5k2Btsyu
jSymzyyzvonTSYE8wGcMpew71PbE8SBMqeIh9uL/RPdGPVpN6jNVGUSgzQzlvp+a6tAUwR8FoaxD
Z8B8HBlR4JqJVjtNYb1EsCbZwzTLP7cQ32pw8aLc13IVN3psR/0p3BWnpvYKY6gZBO+V6XeansZD
1FMB8upTqD8qdZ+YsOLW/beyTquHPioKpCnROGa+WAojBooVdDmR4m2Lbahb+T4eeutFMMrTW9uc
iqdAGsfXkxXiSbkoH8o2NI5TNsb5xhwilWKnHyijF0Bicod6aXkvBpp0B01luONCQ+hFPlnfUJsx
/0BTCZts3uvMHhhdWtujjL6XJJXmTFppSSgFx8lwZ+RC9paqIewTapGML1BMhJ5QN8OrAl+j5pSS
WHuVNfqiDf9fhczxVLU3RhDMZY3MVz0xPGXfLX8QkTbS4/QlAPBxK0E5AaNd2DgM+DMYZErNTz/t
ayc+VdpeGU4+7LCDeeS7DJ6kUKxOBrPW0U9Q9TfBREzNrtNef6aJ18sec9HWvh5r6VXvYW3aiGoa
ijDhTeMPbRzKn6cu8iFHKYTyCFvBYBesFCoJuUGirI3iU7eRNV9/ynxxKGE3iIOXWgnSFnnEJDxI
yPa9htI0PUYyVP9NPZQS0+epfxMkJWz95ulUQICeJco2bi29cPTAHCmAiblr1aVx2pR11SO0i+DP
YQpYnTmxD23cNNTgjAjqwxzm3LTPXaWQmTtOQYdDgik4wBgFxxI72c2T0HChKpaRTtOto5A3IEIK
o3uCgadlwtyQkH4WR+gRVeEmjIbAi8si+okWQHUTVGGxNZEI3KlG09tx3xY3eqQhlm3AP8zUtHSA
HD1ykQYVv2Ny09fGN94G9znvERsJDd8ZoULcVzDleFPZm/tk/iGykuf7VjxVW1kWKCfJMdUrFBx2
chhrXlr2yNuLwBUtlKe3kPkWkNz7xh5qyvy5bYoKCdsWQZ0yQOc8bgInSckmKdT1zxKJEKJCI+oC
Gx0SeU/2M3+fMFJ7qMIBytWkSfFyBFt8sSjQzOkBpTaVj5CROWjWFh535OOmMXgMNf8EJ0Yc9pVd
xqNOCFRK4X0UGbHP2hpETVzBEcLwyKMypoBCDMhgJ8Qspuk2yMPEUwBcfgNWD8TXCL8qEThpxCJQ
FehNAzH7vDOYoNf1+yw0NkKDKGh9UOBj8VPLZspnB01R/tYojbwRVJjSpQhGosgH9TASn7dxacFE
3XTtY2dKqHc0wzjuFWtCaqzNs0MIc85uDELYUKCCLoXwu4gGw7ZBlbApBQhfO1/a8ufuCPHwkHpN
GY6PcukLR1Ec4fAIUihRCKUP3cmKD0ae6/uiMOu7oIXmJhqqZgvNeF4hozzVR62COYjUVN8How+o
v4sS5TmtTuF7E0TBscuhIlXjfHpKK0D3eRki+DpM1l2jEDcEWQueklGwYEpPpnwHuXTo6UWTQjM9
tV+rDslE05jMY4oG7lMLW64tBdrg6X3UbOQ6Hx8gdYYFJMiUt9ov2ldlRAogYu7r51hUTYuEXJgc
fTGLH0PDR6ksz9qvmiDnqIJCqCKj9D3rEmfbboS5GaZn2GFi9CH9PBqOEwyyrpScoB7VCjhnfRUp
nR56S0gMxpO1VTWYVza1FYpPNVOh09NknKB1GVDKPNZVYuzjsTO/6WI3IvApxP3Pk2SGLD6vHkdC
y9fKyoIv6ahOCJqG3W0XTWjYmD1waoi5WM3BikV5uDH7THtjaEiC10xQmntdauXtIEfxb9DC5n2K
E8MonCT9z9aQRq8T0ri2J1WWIIyhKlA5vM9iNPTaMuZqBXH8nd4TcouTr+2Q2VNdPdZgbgElbCBG
Du/4BsI8JJZ0JGrbQm+EDWwMVmu3Irpug96r3imFbknKdeu+aVJ1g25qT6ac1w+nvmqk+1jpG/q5
Yyh0bmTkyI4JtfVstWh+iifllfF57roC3t0gbAu4kCOUqS1LeEW7FL4awN6PE9e9VyMjCbNRHcEW
ZZTuMBT+O3ejeTeTL8MuFWtPPlqd6EFxoQTZELwSpCdHRe/Q1WBZQuwexNbUdTFXStfuJPTjvb6h
g99KkC2EsGhsRd8o3JBEEmWksN0A/273ZiblD4Da/KcsRuAtTadfZcYMpaZBAU1Uj7gtx/57SLVx
KyeIt8FFbj0M1lTtzcBQ3C5C2MosBOiJBd9G5hYoYoUKAtwl1olGtJb5b2mkBRC966gIQMqMPo0J
BzoPjEFv6dJZobEvE0siI4jMo+F35WCrZZlCj4YSJPUBJEwhx24jwOOar8oIJ3VV+Gi2OjOdPrfA
plAFOEFM4aT/hLq1QwzZqHw7U7TuVRoVAhXDuKjlNIncNXYoaM0Lb/jitodqRifudqXj9yDF4Dyz
0HeukBMxYCiBFjNGorqv6gczkZMb2heKK4qC6GUJ0qVZykWYo3+iwOB7yl+g3IdsBSFa5KSbEdUG
Z4TJadxOeps/6xOkz9Bh9PU7R7t6TbVG+ErFtfvu+3qJYhF4++0ktYTTE3K3sFpaGwNaqG4npr0/
OubgS7upychFoAnpUti4cHDpMaBXxOwLeEgNoaNcLY+a7/OQixt1dJoAPXoH3UeoSQIFYv9NKeam
gMhAOeyysMxhEmvEdgujUb1L4Pd7D7nqQjupQ2Sv0Oh7TLKQ1k/SDN8TLjU0sNvRG6uhc+OqGjZi
UMCkZnQ/OyMuDvRMeUSGMjdzHNO/jiOx2kkaJIytH0Q/FRXxy6CA3TlDw9eOThx9eE3IcdUwT76S
SMZwKSO6BNtUH0ToqPXa6VkIAnQp++zUuu1JAaqbCvGbRs/MDkwz+oaQN4Q46ZhtjLEufRLJADKu
HK6/PDdHCPQKyHZ54O4MuUwoPCXCc5NnaC208yWT7H10yGThPdP0nYSAyFYw5G/M9L2MlncK1J5Q
S9IM378go5pX95O01SMDMi9VLP0tqfos4qX41RfLF4EM9lJxB6c/Ogh+0J/u2ikq7zWlVZ1Qr6Rn
mSjncRedtp0+jn9FPlVkuU+jXav14FLmUL0uki1oio0KzrmiP22jE8obNo9p0w3NE8mPbNT7vlON
Y0QY1zZJl+kMUHQKMqqS2SCcIKWvaMOXli1piYZmgGTxEXvF8kJNqZ+1OGm+N0Ok2VNZ5AFaM725
I6+W7qkJNvd91g0PcEi38MOlhe6RAcc3hJruYLCiANXkMfiTWp31HpUNV/QpDOuVKuGFWtrctJpf
0zqgPdFcPAFzP84ma+Ld7t8ywWZLO+bXNjN3QnO7xiyw5FtSAZ5qFOzg86UcwRjuohSRUYLNKx4Q
ruwVN+3bPMoD/xoxibTJAxJkbUwmFOotMmY2DHGvaIx9uf4s/Fx41XmDWnP1hf/I5z8+eIUibDu/
O4FZQNM7kEmHgixQvOtG/j7XP5ZesQI23GComc75sp4UB4CrBTGlnf0uv6NRWR402D2EXzT2tzC0
2/XN6JTbzh4Ve3rSbssb0Ynhzt4g1f7z+k+58Ag+/yVLCHk6pEmOKgLrVdDsHH9YzWterPVy14ws
Pmoldc0kdhiJ0vcWHilkNmN9ZeMulEg+fFNlrq2dFWT8qam5yjCCtPcv/Z231pfIte7qbf81eLDe
u+/yEZKRlcLMRXf5ZyP/gjfOjMZKYFZdmOku0gwol78Ep7Wh1c8Vz4/LWtSZtEnJifQsy3wd7fjF
f88corVwhxya27z1/A+ivPrLWkn382yB/tHuvKdnK0Nv6wTJ5uwYW9+T4MBBFcprdtOheqtfuttq
oJ26hjy40LGejf6dGRSludL60WgaTlVZiQxPSPed04GATp0J6EH/JwBxVcLOpdgk+yXdXAtJk3Xm
ls+lqI/2F30KtYyzIpjYTh+CisqR8k3RUT6Pneo4N3viJ9VpXH07K9TerkHpLh+Sf9a+KINB5duc
SFsY7/GfpfRlBgtGw0owv2iDliD0MBqETcsyohKVZHAi69PFb5b8ELemg/rr9Yhy0WHPbMx/P3Oc
cpCaBHV0JEflzBX7xzAIAe4fh2oNxnnZRc8sLbxF8mlYSSWW0NJ4j3bJI0PjN8bJEbeyM+58W/bW
5qrnf/FT3D6zuPCPAIY9Wa/n74eCTREe1SG2s/zBSH9Cc71SoLwc0M6MLRxiTOVuSuHGZXnKlnZu
tsm/h/e6g8wLhzCwUfFwZmmMNbvzhX5lkcsr4WSoSJ1p2J17LNBtKrvUUzfSoXMRlXfDxzVU+IV2
Fafun4Uqi+thQptRjOeveropf2R72YUuBR4MuJdpWIFMWTtpF0/5mb3FTSFUkjgiKqS7kJHbef+e
kL2lv/L8pch9RIbWunErB2J5R1gwjPWxPu8jarLHmTrF2FLcGY4Wi6QCw70LJVS0Hs3mdXzaSGtO
pWBTmweHP55EIZcVlCYZD1M988CV6yQeIhn0CvAbe20w7OLRIG8CBCOKMKotNlGhvpxqMNi6Q8WR
57umnZ0k38RK2aRozl2PMZeSUkr3/1hbbCGEEakoi1jLblIGz3JPdcxfc6Mns9cupUtXvM5lBM0H
ShP0sT9+xUSpVLGXB92Na0W+FQRkS/ugXrtvL0XmcyuLa970fcnMs5EHlQWJZgB5rbapx7frn+3i
UmBg0UwGrJidXOxRp4oNvwEoqZGc9mobeH4vPf8HJsjiZ+YEVf005BMmkjGa5JJuFSZfUz3a82D8
cd3ExSyB7OT/2ljcMEUH0+nYYKPHyxyawRH6FcAXUgcU6t4iMcoGJ5rFDjaKaRfSbh0xeOlMn/+E
xdUjjDVVk4ifIMXfS/MrTPt6i/528GVlqRd3jH4mbXVIaD81NNFTKspw0klqv/uPkmN8Ce1ppzvq
vYHEO1EjPKzBeS61xXjsQU4xExqQiy2unVL1JznmgPN1TQ/05+l3F22iuxkCOmNPI086im+z8uxk
D7RToo20ySEbPwb7/kYLtmLKKIXd/RgAGt63qS0czF14/E9o2/j+Z79TmwFYZ3mGIohmDCqcSd4t
9GmQcvub/CnbhtvErr+Kz/1Xy9N38eQJ+1V4yaXAem56cY5OhSQmXcInGpDtVSGzjdTG7tABtIph
k1f39ag5CsTRGSzGxi7P1ybdL5+Af/ZoKVeRarXQ4y5cKdv6zfRGV08P6p+QAN/Z0oEb5W8dZHuI
HPTzVmLvxUh1ZnsRD8c0tDoq0+TIafioRbpbDP7vMNB3K66/ZmcREcOK8SfxZBB3YSbeSPD7O+Y7
FeJb05lz8bkMrjv581oNYs3s/Pczt4JfrEKpYN5blJc7BnyT8j6O13KC+RAtr+ZzD1qEMG4brelK
FjcTcal2+Vi8dA7QErgxafdtiGBv8jbK7Oo2gAXw+pddW+Eidim1qqLTzcFp1Rd98Gme8qAK2xUr
l5Ks8xUuUmWtSSbUqvmO4CCnjaidDk0c79FmOzBidiz68qZSs5X77dLKQJlRV5kHEnhKfdy7oggH
g+lPA4xMaEdCYhfqywSJ+/Xvdyn2n1tZ5B7FKa38XkXZKftVIa/ki29Tsk9Qnb5uZm0xi3NWoBU4
WQNmzBKxyO5NywIq7+mKlUvbZFC9hiMI+NYnoqgpobEDkbwBL9tYgOuXk/qpUDUoWgNTTylXjs0E
uX0cPEh9KBfO9TXK8yKW5+Dc/OKQS0rV1DTrDcgiZQ9NSJfmrlfb7ZNxnE9Ctgt7Z9yOMNMlDh0b
rhLXcqKf13/FpUt2pkSm9igjCbmsxuWnJDanCr1HBULuWBc3XTiufOZLm2mCraJqO9PfLQsblU6t
uqsqNhPY7rbB/e3JQFivE9c46y88G0kXkL8R58kJwBkLv2no6itCVBjc36J9Um390N2XdmpDi3Co
bxLm5INf0XatxHfhSjKghAC7hiMhOrTEHNKOExGHZoXIxtaH0z440lbS7WZfQmsIoXy9jfb6VxnF
WgpH/z4+D+OSqptgt+GOXubomVzDfut3hisNd0EMcYH1VFjmyh5egKx/tLJwVhrZU2+i4+kqz8az
/goQawvp0GbMttpt/2umzel3xRo67+J+nq9tdq2zC4l3VS6oImurHNCzN8ZXI2AOp/TmJ3IgOwKR
7lu+Te5Xs5zPPstygTyD7GQo6hOjMPDGKq2yEZ9FU9j2JS8S3G6fbQV3/B3Vu6C6DXcVNCNrhi9U
x2fD3IE0/RT62YsM9BRkoxQZrDjciwf9wAJdCv9MQEVknXeJO+3Qn7UH13o3PEiVv9JHdWafXrso
Pwf6D79jWQhJYXbOTWkwXFl69OVjTqOzCffI6V4PP5d3GLoY5hfpBcDt83GHEcGUT2YtYsebttK2
eGh+pwfBFX+3DmrI3/WtfhyPq1UX+VPoZXVnVue/n/mVgTCqVSiTAWE0NLl81MT2tymjQEjorFZ2
L/rSmbFFUJpkH8CkhrFMHjZdEDARgTqA9bLyJdfMLE4oxGtyOTV8yXA/827PtOqb3Iu8eotW9NPg
lc+ZF3rXja7ZnP9+9h0js0vSsmZp/qg6w/hb6xARKn5cN3I59px9wEXCaDHUIegRVnobsjPFUScb
Fb3UHY6l06Oq91puh9voeW1xF4/AmdlFrli1XaekI2Z16+RE0TNN3Q3ohU2UrGzd2ldcpItdOEy+
MnLWwuE5T/6c4LaLx5WDtmZjEVe0aowrq8A7Gv+70jxKcQlA6ef1jbr4wVTmsrjoIQVcTiPno+QL
/YSNXs+9Vqm8VgC+2AjAmMT9v28KHjAM8VqgvrfYm9yoqgSxbnInCaRB/9gZNrLZIOn+7clnOFMN
zZy5jkisPxlKgcQNXRVZxKeY1u82OcBSvk28eZKveJsnYE62sv8ftGMuhCiYPrWZMIYhY9QlPh6t
Rm60yTIKyx3tzikepB2Kbvbcev4fkSOvWVu4IKiXGIBoaXHRDk71u71tdiBuveEH/M/Oaqiaf/vH
zBc9BMI9ZGGMFDHe/HFtseLnrdVjrXZ9z6Ay/JbfzQzQCQxrSmFPjx2NJnUHoGut/H3hfiXJnZlH
wXNT4PmUqtXdRHIv+W5T5vdq99SKyl7xy1tD7pxYyh5EcKagYx4E4QUN+8M4+G8iPfGNqT5V0+Rv
ekVy/ALgkphDtiigiucXx7yQnCY9DJLoma38vSqtf4H7/y29l/+ZPvJ98Sd7bqo/f5rbH8X/ByLJ
zFifnfxPii4baNyi7Mf/2v743+ydx5LcVpSm36X30MCbRW9g0lWWYVkWNwgWDYALjwv/9P0BVHdL
nAgpZj8LRYhkmczENef85zey/muwy/5tv4Jd9D9MzoGNRY8kYRM9cSz9meti/YFmje3jMAMwsH/9
S1CyRuQLamQPmpSBlkbd0pX/zHXx/jA1snpB8pmTUNUjCvl/iEmGLfK31b71l1ApOEA0D7msSlH3
99WOX02pDa0eOFNdQDUqSvUuTnvL9jMcfO+yAatiXy9n7P4KiyDOwNBHUqscMfc/XbdIvw7Ss29c
La8xWbAc0h2X0ZRR6U3G2dJnqQWdVqZPwlpGbMDK0oMQb+uftQZ+JylFjcHPmtteYEjc6fCBh5ZU
Ur1c+2BdZuuTYdTibJhTOQfqZMyl7/amdU8VOk5ESwri1cykxJq9M0kPhRF4dIsu6bf0RDGEdlEX
oER5C1akrCPZkdCBtDAfpP1JQ/F1ca15JNxhzvWbXJbmMVHShhj2dvAbQ6VYSJLSiIEOy+S9dqXO
wK2pnMfS1JKHNK7zyWcIqB7LqaGY6VQj/tqVDegvXL+ztNyphSDk1f1rh0FZXcNCG5X+YBqNF9PM
Vi58bTliy2pUE/+rDCgArDTTvjipGy+vxFarVykTKMGyVe/5FBXiOyub2Ly4i2157pMZ6mG3NO+z
nhQqDOO5JMArTx4srZ0vSZ+t93pfE6HYGtV8R8i74eOEtMAXd16dqdLR7at2EXa5pgRNS+IUiRfZ
2ZSS4bpWr+3NXGrlMa5d76XLV/u9x8r4w7KVvPBTTQFFroSzHHTQ9msRqzjAGZaoHwhn7I7KhC+e
0LX8vmgU97BWlX4jOhOrotzSAieT7Rv+2y0E9mkhetmahldn1tJz2vQ9uDbB9ecZP55Ts+geP6Ko
ej6aSg/NthEPeJakPyenlAsCrGnozsi5rVczdRrbPDRuWwc6VOPDjBApyNPCvbc0pYv9IfFm+X1p
F1VWwDWr97jMG1g6T7r+WR89AjEypfJHU0nvc2UR0h8BsnsgB/ip4ei19lVb4cASh9Ze2zierlrW
zTcN1PqDWFPcNfSujOBcjp/bkfyKWNNgGWuldUB4FT9OyhZnmjSr80NMeXZrj+X4yRRTcxicojxy
icMN5jr/JiD2fxcKKGpu5iAF0B+DePND0oShPE1NhrGOGquRuVlBVdbYH7AKtr5Ky4ixU/Z652vX
Dcq71anzVUxeci4Wh+Y+RZCSF5b7Xrd5dehoXM9z2aVBtdT9cdRz/UDKMuPObskjS2bjR2ex3Wqj
VD/6yl3u9NYu34TVxw9L3qkh/Pb24uWx8WMtpfa4mmUX1mjVTmkDadbPiri8Dl3TXt1V0W47j88i
rnX71HmiJnjdGa6uov9EbYc70NgZH12a5vdmY02XeLFUUm436b6qNgEc5DwSxhafy1vYZDPjsYnJ
sWtVOIaZ5aJjyXPv6BQzQg97Yg7uGNWhUPrhuYQd7+uJKc450rOfCgsp7NVkOGdF4x3sQpOh6kgC
R1fR3EKmo7+aMiqoJGkeCH2dbuvCHO/HZo2hZaTtm9VNyql0hhoucUNwQZF1t703TJe0lqYRpLEW
vyfALasIRjQmtx4ukdMhMURdRLoZG6E1W9l33S2HyJWuF4rOro5LpsznqTe6bwkUzbAXifMj72sB
g0hdbk1YrAdwuPqeLD5i06uxFXeN13kn1xoEi6fNrYKpToFMBAVJXhl3JgzlQy1zeed5S3mH9YE8
SGQ+F5wp89CqLOKr7GJZgrqbxBdssutorXvtquje+g19S07I96wOt225Si8CMyumEM6pqiE/zso6
TFQTj6dEr9/GJm1G7oJqusuFMdybuWZmp6GrK0Jk5ZBA5Na6NAshnbQiWnEuLe77tDKd28qY7Ye8
bpm2D32l2OTjghFPV6NtiRAM4kKR+kttJl4WzBKHUVI0jR463oqMw/Ibp2qq08BM56vdF55fGXny
6E1u+dFM9HzgPhNGLFuyPMPQLdt7WloItV77o2q3FD29I1agL5KUpPM1RzDALM/pA2V0kjoauRBH
fpFNfOsMnZ+XhqoRImuh2CfdiFP9kmgzvyX2KsbnWmJuFNXCtA8TTNDzhHQpnAvRn2yRNeZdvzQz
YTZkRNihYhXjozcU3nNd6vJRoqCrotyp1zJQ24Q4HHUoMumnTGlPcS+VILM9JfUL/vE0JFxQXZZa
RyW1ra9WGbdflE3Ra54445pz3/bdW+ugycn9WmaSTrfEHTSb7DgJFk/LznMihBFYayk6vyWT1zjY
ZvzajqgvAk/gWnhIU0+8J5D2oTQ6sdMmAYxQRfuG0ovY5N6pRbP6tWN1uXFSRiW9qugQvMHnwtGa
WxZohYF55sbTfI4rryo4f1BoRV6nrWOgilUbyR924OzeFUvfTudiJT3jSQxWof1IVQQvP6x4MNar
OpWV8tIrhFmX2Tpd+560bpzsSw6ReYb80rnZCa57atzW6yrUw1gk9c2idjb0dFeiD6t6UcRHq3e7
zG8x3//mZOPwnlXuwF4V4tYlOfrFBUh7YKI0fu7FpLzqKh98ZLdLHcVpQwB0w6Qk9kW+NHdorPTv
Xq6sXTASEv1R42WRBKaQsPl7u12Rh/Vrd9NZ6A6IztZX1HJAVIq/9JbQ/JzA2sfeKtI8dI1Rf13m
znuekbTf8h/mTJbTD8glBiM9Sk3TL4061u+NplXYquaWvp5Xa+lhQ8/JfHBUkRzyqu6KY6Wv7eOS
xeppicXyBNAak1PVrjbZknPSwcCe9XO1sAysNs0+E34mb/BNWz4NUu0iyBPMqtOkb/G9QEByN6mt
/lgUbUwCuNWc1DWdL6gjk6c2c0ndSYv2s0YQ7Gdo98WnlezsPNTkWHz0k7A+tWjm2KxaKWGxFFDN
/BxEXxJVKZaLXZbQ9VzJDC9I6hJtY9z0V7VWvDowSIM/cge0VliU0/SphpKdB13vOaRgG2n1lFV9
ydSjnstQOjlnQYm1/dlelxUzXMou0r6LRH/Ki8777Ll6cxFanTzFfQdfw5wkaPPA7X62HNnfraio
3xxcBjgjxoEY9ywWXohMPvnqycU8dDiVQyeR2jfeo1n4FnHDz1pvVweXcGJjU2Cg/mDC9a2u0p4o
88a18ElQNOUs2w4bqri3x+LodAwbbkTSDI+iLTXct2SyRcLb/VM+m/bVIve3fev54DjBiQtYNllO
3/j1QJvvE1ywUt726fQyOXr+oxxKiIdel/hma6YRwSbpz8yM3UdjGNCl6uVyo08d8jku6mjMneFZ
teoEGmqOF7m+cBE5WmW/xlM5nFp20cWwV+OQG0t3Hjq7fLGswrhdtdn9MWuoggg/dHTfVdz0LGex
BCUP65IkrvnkMtr3K77QtwuWhZzG4blAKvWoEiR4jxbCCvp+xdcnN5c7zWrR+jQN1PtlUg7W6BSn
2Ovk26zG7dsqMuVSD0l6qpDzhqWnaH7qWHGQpJZkqKZ6H9QpxV1apoRDoNs7aALxmaWg6EOWQgB7
pmBnhqLXT+bpUqLIXWR2V41mFVUlyQtgI4O/pZWEcZW1RxsflGs3U9Wa3WLdWWNR/AD6VN/WoWJn
CS/TPuvOjBvL4rbdBz6U7q3govjhtjql7aB27k3b6Pnnol6WHyAjYxkQmd1FXRXTCFjx4nSnvBvU
aNL6HsSl7N3rgMx58A0s4n4U1UwUuqF1ZXo2lMT4MKVnCrQX03TB4tf+nlR1zC9vWm4ERTef8Tkr
v9i115BnrBrouIRUviYdlVNo1k79rq1aJXhK3njvGcmA8/Loct64EIm4Ba3pXNqdeqLM8079Mq8/
loqD1F7TZQjFlJGjtZJxF7WTGO6XvmpCc0TOkhUO/tzTOl2EWdf3i2i6W41i/85MRPk5htfF5jD7
A2pAUfhlk9r3pYpcxLMa5ep4yvJB1+j+qDVNHGWuLdeyjCnhJDCYInqPMmIkDITrIrtSrVbfLM+S
D1hn5xE+KMQZ63bqb/QJn5kSnYkijCMIlHlv141LoWGb6UGTWAdbVem8Vku5vNBhiZ89h0OYSDc7
mr1FyW56ufXkxAqBobmmfornFb/spbIuCzYHXFfpKJHktMuAuAg9mZMY/fsYd+3BqePx1fMaL/O9
dvBOljJkD9pQjK96MsO4yesObY9hdsl7R62KgxByFD2xzENfCMIrY285xK6avTD9Q5VEBNwzxhUc
3IgPo2Tp3Jda0eVRcp1eXdlxgOHiXx2AfeRNUidIaUxjQsarwdZZauWmpLZ+9zypnZdETaLELOqj
1+YZYff9E7WXSiemz5+Gxaq+O9nk3svRVb4gHCM2tdCbo8VbORqdhTdFURQ3tVPYvlH1S2jnnRIO
s+W8q4Wu1qFeaDaxS6nd/9A7ZfqizKX6WS+d6cnVM/nZ1dPyVVk8bBxpyJFy2ln6udLT7pMS2+tl
zDTvaa00pKymaslbvdGyp8Kb80POenDQoNvWe+lkxhPiWOvRqWT3BcFX95D2lRmiKylOtDX2e9sN
PL0FpZWfGqmtBRInv8/L7GEagQruXGEAyK5T8ve+WKfTqthKZKWGDLq1T+9rfZARCuvhNKe6fJ1p
4d6mOLGBAAqddGlcZNQrgMoKGFvYT2mVDoyvm6YnCsBa7dDAIAJFVWq0T02LqcdMmfieK0r64U5G
/ohHRv1BbVSpUcUhELk4VnHUjV6RhErsJKY/IWymJc8r5VziS5Sh6529V1vqjeuPKDLh6TuTeO0V
R7k3Frd6V5x0fNddtiap6QIZHT9NJzas2UTO22E7srMS79YCGsc/33Gqg8Zv0giXKeA5DtDcjkYs
x3vSx93QbVL1liS0nCaiE1nrm6XOFc2O6OzALbQkudHTESXbqMUdkurGek5lBgDkYzQAVU+V7NAd
Dvv/yOB/bJmg/+e/gbf/CxiMJNq4jEnSj6rP+uX8/T/3b/gTEnT/QMeE/5eJoSWhcdtM/BckqGt/
7HmKHkwZdACWCtBNIden//kflvcHnDqcOOAqYCmMsd3/IIKWA5C44fDY72w/jX/67xf28AvXlr/9
+a+Rw/rfeScAiwQmOSa/x9LgDOi/m86s6SqU3KaQb0gReijHzjs24/BZqHgtrGixD7PpHRdJEVC0
7g9JirzZuW8pJhi+JweDDtW6XxSwlwxDoKgoLeAiLIh8xUYSQwqmXrqgYK05P5h2fs6GjMn1Wlxj
UxJ+BAjmj3G9Hv7y6f/5Jv/6ppBk/B3m5F2BsJKUh/0ME3Ptd2R9cug3ZsDFUMzqq96Q6aV7TMvM
VCPPnXKbykKOVy/2MBZxSRBY3XtVe18tRxzHxFXCtvpp19px/9JWUW1seDjiOiT3FFwl7b6FNK6Z
hC8SQV51qd8uzowSwcPfeU7roORIOSQ1LESx5b+bI0e8w4HlK2mK/3RhYYUoIZclzhjsP9ZqK8Nv
KacO7azDRp9U8n+A+unzsGevATusqnGiQo1xrh4mH31wR058HIxq6R11Y1QYIkzqSdWb5zjLGE0m
cx4acfGRZUkR2jKFuaN68mgJSLp62z0VBpYXoDGE1UtgTq4O89zO1o9MKzKk0AvRMtvvhtQeVhi5
B3zcvNaF1s6DsNyZ9vYFzXqwbTz7Zr36ARPzPbXAZrrNCKRQhqioMLvkxhoDIa5ulSZR25Rv1GEn
xZLAN83QAJ+Cs6aQ08G2ZNjJpgmXprirV09eZF7+HGlOF+V57V7HryCncEule1MzXj4kWv+KW1oR
gFYi4N0+tkVevcVRwmxbgYmVoeTuSjtsOiRLad3DyVQg4lDlEmXeGgC68fikrsqXdCmNqK1oSLfH
IAa+u5EV0tA48We3GW/c3PtEkq3rM5waj2pP8M7+C0WcJ1Gc15FckH0XpvJYVeNHPLpJWGbtetg/
Qoz5kjO4GUmwRnyx0665Kbr8ZIHBLipXdOWN3wp7xQW04m+l/lYnBuCALNUbq+XDcw1xTtb1myGV
CBN4A0wyToMFqxnczAcbPw6vuZjbZ9ir6GOruXzJWr3jltdBS9XSCsmG+7Y/P1r7D5v/FouN4A0X
kPw02r9OK9mGeoeEt51qwE2qk6TVm/NqjC+lUwAmj7V3lDX2ZdzQl3zIL9rafstsYmZcL/KmWLuO
DArZ8/wgB4OcCAF1kRf1AVB4AW5MX/XZBQCabIIPR6pZx+iRYdTIyUX9bAvScre13BaHSVR3Hk4M
fjLxO9MZT5cCUP3X9kVIIZl6sYd7+5Qg1D+CQPBmGhIVUahTgGPXF1YVv91LrCAz4qsj3O/7kuhr
F8Rm+PP7hb66x4+6bAzuzhZwsOdDaUAJ4yErcNDg96Qx/1gPXyVEr6izlzHY16qUWbS6w8P/fs2+
eoVRyzDJO4l1Bht+f/huFteRsvnL2ed8+/dGKdZDY4hPZWEQ2w0SEBKe85BVnKi99Cx8garB75KR
paLxLrN0Xfy1im/2R7+/8f3/isbgI0Ck69uZd7sfRvH2GSwZr3L/1fs727+sm5Bz5yNZz0ZW+vOU
rqDUWvYpQ2DvLGp8qVvrcR1yABihhzb1CBgsgxXiT3oQc758/9FO7gliAPCAoNt+Xq1jnTv+bMO7
nkWMKDYpvytJ9zwYLX+d5U92Rs8JqYlPrcE5ZbbdLNj/qHI0E0WnT2E8T1TkJrAorzpV1Duq6zVK
kiRqWpagVwzgC9L9iDXxtnB3Yvr2kvRLHO172tbgQCVThYEvYx1fqeEOJsVHVSiHSsFvYak28V5n
d5x43oG7Dm/+Kjsutjqc67I+T2bCoZFRfpW2kQbemJgHLiYfFxOcZOnv96ddq33nT4Xi+qzGAkHW
bZ7cSKUC+HMgQOHVgPcER4bjOddBuA/tdnQY3vg17/PHwq18L36zY56sue3mYshfjHV5zipWbdk3
8q1sKXYTXFNYO8uxzqzqwLRdu5YNAQJhnC7NfV5zogDnVNtO1Lcd5tIZXfeXp3XbdCj5mdnkCxq6
dh36kkFZOr3a2Ytom5gTQXiR8PrD/im3S5WzEFZiGpMWPw2Mh9PcDkaOk1Fj4twqK04yLjDbIN1g
xgIh3C/zGPGwL9b2rVJcpFM1UzwajCgv2J5WqfXhomQkXm1vXmmOjeJM/v6QmmISp1Wj6P21PGvD
HzyBDj+tOYc4tcQYP88Zf223NfTI+iJZXYnkYq0yrgnSVgwsz6zGx53hoWG0EWamifCVA392HPco
9fWhlErsY3xxV0Hx9JuB09SuFv2xmrJb01wf5HZVdUZS+HgNnfadsV9c0+YSgc49jbnYtt87r43w
p+0gclusRSVGO7F+cGwOA51de4ht7XZdB358Mg1hUpSB5mz1fjvfNQBnPoo2wCbWBqf2evjKkLgL
JR1oGOflx6ovgBqenO80b1X8mAsuGAiRPGMPfbSH8ql0gDpFl02hY7cYrCs89r7I0RjatIGNKvWH
FI5jurZsjV6GaLnHs7TT8wBIzpZRWM1spMYuxRmOsoPPTh1fhGf0EZD1816Z1cuonmC/RfuXOtIj
TbgtH1FeaRfmiaHaOm9q066XfXUV7XJfiylS2zdcO6bTMihZpLjzCfveqJ2XEyaQtt+NeDt02s/9
eFLQz/jVtLVI2IVwJI2CVethMuF3cuoio6G3nuEcBqWarQdclD91Y4PEV+cZbc9AeZ7yqo1gQ0hz
RRmbQG8otut0NBwifeQXMIoFhAjYA162DNhnXBOqmIOxLp8Bb/oIbj3gsyvFjeTMr1NPu2rOfKOV
BTd63mhB5paPqike89l+2z+I2ramA7Shl/3uo1ez/BI6pzs+VE3PsUqCSBSbQ/o0tQsX2FZhVLEe
VXaXHnAWzfFkQXreJyrpLOn8GR+uA5P2U65aKHZ4Uyx1edSaufUnHM55fFrQFjyXDHGWb7rdAJDF
GnQkq0Gn8Nq+hyO+j/YqfPtTIqi0hs3HI02MvQqzHec52yrQHOJbmDITDfZCojSGDsq4JfztoB6b
L/mcuNFeIuybcP+/NCWmFLZC+uvNTBM3rD4Vp9pbOWrt7tzjGx64wihCGKgMUSdjOFS6CwNIqA8O
2MgNfoeV+7zfgo7D4Zg5xksinzL7tjA5BpytNKzrLA/A5O7SvM38qnOowN3lpTTkyJ7ATnD/Nfv9
udmthBDDxqCuL2qxvo+WYwR4E+lhX7dHOcfgLXv1no8UjPEo/V4Hl1zuWrf7aN0hYIV2xLRNETB7
HuTmo2qM6ymTNlZViwZSMFPaTyTUaa0elVn2M5N5MKOw3/e+LrCBMkR2m6yczfuqGLbPYBrsn1Pu
LeH+V/tRYlXDW2t0j3LlNp9BN1nk80Nrfl+YKvx6D21qfO2N7CBtjrb9tIpz0kP2s0fbSrOaAi/d
DvXmG1CPDO3tejD2SoSbeDBV5F7bJbEf+khwbpoR/rYYOBP3s0ux2BJxray+25c3+VYhTc767mbp
xFVo4pSCQapo2yRyBvOyrO6z3KqKKmPp/nPD9VtSgaPSbW0kO4i4BLDjH/kbiWpsOTXtrnN/1VD7
Qm5n9ylxYwJtFfONwRoJgLoaHxGjlJGriVC1KQ5EBo+3TspQNdN3HM44q1Tr59rqb/bM8VZKMKY+
qU6J2t13jvtv+dLGRnf5X/LX9rptlAa8at3EPRRGzN/pMMSbm30+aUkkB5PZflVGFeOb1MbbgQd/
UDw863MVtw/jZq/ncSX5hGOfEcge/KZJSfN188I7ThqFBuLpo1SUWx2yQhhbU3miE/KlO/j42bn+
pGCnNOgcHkZfHHOd3Ms8057YuiPWXN9H7pvjkg7ve1lMeG/0L8/oN+rP9l6h/7jICS1d3/Ik/v5e
PXoVq0urOFQXtllaUqGTQ8zy2gpgpZlg2KUKPez2eukRfrW2lg2XIjGVh73eydXe9GUjkHzJxohK
l6o26bozGdpcAXN92p+8qvVnqsdg7F2CMCv7xi7nf0vN+U0duT85Fh3ewybyOpN8z7+/G2Tcmbeu
eDLmDPkz6+eA/C/Q9Pi0JjIJ8OR50CDNBqp0oDXUI67E28HRqO55sCWee0txn6nTS6lsosptl+17
u1C86WR7LQCv/r4UjNcwRaXcS9qDkTqBkKCHFk5WJ82D0LxVqP1i1KFDn7x9qIO6kIZoHsf02z8/
vF2b/ttCtRxdM3RmCA6exL9xIid3ysVotVk0Ee7sa84YKiWo4nZNlMNNLQETuqyJahEDfYuZ8pj6
QmcCy2viOtwLuO0O2R9F6U4HPGAL7CD6rWARfjxwUrcLf9wKg7WFW2KeeMRYmRWg4wLupL8fMABJ
S2CP8knPUFm4+s9/fp+/WRDwWFGtaJplAnp5iHTc3xYpJIiVDjhHWbv1s4CufZgCP3P9bnwslfG8
PtJSpiOEn8vi5U+TgufvuFR1pBXK6z+/GsPZGP9/+9h5OTogGdILzWOp/UaXmzLV8RItN0N09t8H
D0PSDDfA3G+2GjqeZHGcVoAObV4whmpTOzCbZTm0VWJHuIE+IAsqLow+GCgTVL1ARjlJd+m59xiZ
m2Z3Tk2+cZS3e+sZ59kXKSiBK9W70qZSPW0XKJ2n283zr/JobFU3wN3Obo9iYd/ix7hEw7AyK+Ty
2Ks9JQbJceLhk+l1fzZuYpJHvEP1EPA/UNcCqGH7yfv2d0FX3PJG7eIkTDZYLxGozvhxZHxZ7tfc
3Ah23nhgxJwG7dYCb/W6ELni18lPWc2P7JybX70ujm8UZB/7PV5v14ymU7t3sXuSc047jwDRHVe6
4+Rt3y9dRp3ezkAanoYr2YSYHDnzdIy7LL7sGKO6Tt3RdK/7B7SDDLC9HuOaemRGg5cXCQPcVqn9
flzaYNJNuHzec6Go+ChRd4D5bM3+KPw15pUoM4feVhIlk5huFUZA69JfJpPGBsPD170R23EdBot3
q6CTmEpwnTlmi9RT9iPJ7SuMxHcD5l6YM/ZltgPjKsWFE1d95orW2B/z2kYToNeHpE9fEvs4mTzJ
vQSeay0qBvOjAie+luqiXbsye+iSmZGEe9DtJX/E/9fzu3yZ79YFqK9eTX/YoCXdFj9NbQjRO4dT
Z11goBAn4VJP4IrbR0mzXDa7xQAHZeW5pNQftfU50akAt6dFwT3CYF6UEB6aDHEsnB8k/KPjopyV
bEmvdTIExahMB0ZlCjadcPViVVKCP2B+C6Zje1Q5Rs1YMgu0Zgy67Q4oeogQMA6JqC871VcN+3W/
S+w5S1ij4vt+5ObOAqaktL+KJ5xZ++gHtqBmIA0xbUONlDkJw9JYbT8lSvYMdQNrjDJv8ZPE8tlx
lsdkgf2sWUPQVoKJVqxyBlvdefIyzl+Ffm2UaN00HfL21pVPNR3bCua2v1ncqJwwm8XBWbwZL77R
vZrf9yIzQwE3ypZKmuZuL7eXLg8lZ6sBxgjb9PEXbr31n4W6tmcOGrOzWUVwRiymlX5RrkcN8rY/
uM55v0DstL9vKMsDa6tfrK1t5FQZA0UKLBCnlN9WuzqEFSfYcZV8zuDyxON5qNsnL83NA77p6Mk6
MUTrhkf1pnLHENYN9iNccRX13LRMzRg5Xaa0uwjL4alp0AbaVTlgRqdd8Q04TBi93jSi5dEAFigl
V7NjJrc2qQ/1Ao9z7x41mD0+fsXx3nGrVHihwyh3B72SeoGs4IUD8dl3TXYDhMVEcmoHOhRcE8ut
J9r3cBW32Ngijd3bxV8obsJ1lIr+TWsJgl7xm/fNxbAqX23ketg7FEHBRInbHBrNe6F3PRcbjFAL
71NTW2voMGY/yMZ736+BoeCEKDMg2N5zD1gXFr7sRXnu7eyolJ082d3Mp+sp/DiL4J8+jzRqxR2x
NLupDTsHLhHAxKXaLkqcML2AQR+bnzs7dwewqJREiAaG9sXdapVsBi+bE/uqrs69J/oH06p+7jCj
uq3fgSsevzGVGnZOI2M872992k6JrI2rkyvQRqgJQsR4/rW6JqPTbuTwID/G+MEV3Ue2lV/ulL3N
eX/aV+1eGe47JtlshhUaJN/WZ/MwKRrsP1u77o2g2WSfDRM7Bb21PoYV9sk/33naNnX6/c6jSEQ1
wxRxc+7c6si/6KiMyvS2AaoTLo6qXSvzqJUupL6tOe1r+8/5ibldOXoRX9OwSCYduGmD8HE2PdZO
DlJbpOo1Ri3Y1cDstalyn7OY3UXyBRzS6wAlNpOvo97nLKi7lsb7up3cMFXzaEmb6w4d4dMcX1Ys
mbkfqOxkxi6oX/aNVqVPed5DUKcBBTvrfTY9D4bGeXDG7qxVfRALt4v2p+Io0sX9BvvPVmOxb4eE
sz1nxS2O2jzDFt7avAozSK57rLLbBr9f54xZa4q/wZuaz9p1h6GgKXN1rnOoafXtrE1PjOxfvMx9
2RsyowIXajlrf6HEew+GnTTnwCSCyXVVX4E3ag+bRbuenhx4TYMxDiA8ylGnowg7E0oI8PR2RW2f
hjkpn5PM3Vx1ud3/559uNDDXw45oe0Xrx5mjobRljxRDYvhOppz3x5G1JjBUB6tMHNWtGKa9nUK4
bP3jv6yZrSr7rUxyne18sC0KIcJV/r5kNG8xClkkTmioTKr2DlcvsieHRM6tK93XTuGOX0Z1+aYM
ED7iQdxMvB86I07IjFAW+ofiX3RZv5kTbcUkBqAGODKq+t275e8vqxLuPM3OaIct46TAS5HNjuaz
aZHw9mulbE+dcjQoJns4yBaN+6zrw+FfPh377xKjX68DDS26aGa8JAn9VkV6RNlhCA4A3GnCO5b5
rS7gDKlT+rnOMBbeoJK96khKCpVYevB+B2ubz3DP0VyOSZ7iN635asoYayvR9q9eZ+0MXRcre7s6
mel3hRzvw2LlX0qofD4Wqbb2EudOJKeAyJ13HJ8BZhc6nS6JmZk1j/agv9C4AindJjagAozPLFqg
c6NruetdUH9NJDcj/Lu7ZDxlol/uEqDULOuqm57RZraop3EAxJ+ViWxAK7MuWry8DJrKiVt5Tigc
he8A2dh37LJBvKKlCUbFFrQao4XMYKLqTR//Rdl5LEluZGv6XWaPNsChx2xmEYHQkbpScQMrkQmt
NZ5+PvfkzG1W2zRvL0hjsTJDAHD3c86vFrd39oa9vMyF+exF76WtRV9raKyk3VqZPs5aGR2n1mMy
zQeThKB+MGkJKvN9ZvLy1ae65SHvOJgmiSkjWtiWswVKIZfGbEAzwaWZ4J9keWwmpnK0QN/SjKui
dt1hmWN5+FqsVBe4mON7wYcgMBsdRrb+QcVxTbJ0X4J5TNRGB/4HNZ6RhnsFraUh9RK12he+7Him
fXCvYmaOr/aGOom+2XFHPpb1oLrkryVajz+WyvguhzOMqj+06KjOElUBKtjXj89+NLPLzswKIZ7Y
W839GpurVQWjLqqvlc6aUstONrhQE9nfZIGvWjZd7nlTdanDBfdGCpVh4Eaod4Mkh7V1uU3bY89k
inSoW7UgFQKqPnbnTFga2yFFFeBN11i36vMNbvTDXuB7yrJJwrTw28v/eKhkmAaMY1gTeCg4rJ+/
Ll8v9qN1LCoRRBLVsJ30bc3+QNzxmsrHxpR3SN1adVSoHbL2JQgsJ+DqU0Zr/CFm+1r1nffimdu/
1isjXFeGtunrv1/u/8KoYNcha5fzUxoTI9P8baYUlm6ia9OIgUbl0m3II0l0Nv25U19gdR5nF7f4
L3TLHh6XXg4o5OEqZK8keutRDPWKrCH8plZMvY4X3w7b/ddIlfGwW5BIZMtdQkLmvT/d1Vb5HBb9
TgG14LN/N235TfUsdzBsyhg9CBM0w7Ls36Ytva+Vg2MX7heEneWU6LHh3GtJue7tKXEZtcIwU2P5
rrQP00yx1xvWfRa2wDYSL9IW8dxRcH1Rjn7O/zP6qO6/zph/pnqY8mr+9eixHB0HNR4PjAosU+69
/1StuHlVjnE2OUEUVs8WuNq6sPZ9TyHk9Z4Z0XyLyoimlUGP6jfTFCAmk3wJ7sw6sdGWVYGbqWmc
CvDkQ/4p+yd1QKjBkEIxa7d7mOLU3C2SE6NKQQUBGLZOKZhVtB+e8TcpSowa5Nz0L9+OkQ/DEKbw
ctBFlNpfv12URwtCpoH55JJjtJ22QHzVdEKiAhXBWD7FRGOH2u9G9wMRW+mhT9wHp7PqIMvOUVsW
T9P87LjVs9f7/qUa5v6xFe0RvvlwGgi7vah/RROS5WUKaM66fZXGfxSVQVR5Exjog66NBQG0vs45
jEr93EeDe+uiZNg0jv9Ty8f9EGP3Tv4JBjLzwXeyZWfdLGBSey4VrpwLq8wonGMSddU+LMzHkdOW
zxwib5t9GwMCrd1aWrSeOkYEiAaGXWRm9NITwA64yLfKvgGPBz2dOefm0A3yxTC+6dmNb/Rcd61d
j7073eGUxYRc731i1iWlPwyvxDKkWx8q6kZvtF+GPT5YTonZXpNcWp2VWLmpG4Rj0IrF3mhek54W
LbtJxiYKjLzCa1+zly0duR40wx6cLrCyQMtg+9In0HYfMl07t1p+bIW7GaeXwlsOPdPTxH9MrPZM
KMyWOCHOoRWydIZ0CDJMEEK/yehGkqj8ZcLv96zhc2XzteYhID8k38ZxPaFiImZF//RQ/qaRdxcP
O3fi0TRHa8+BEqWWFpguwGUVn9KeJxDXNXhHZKH3DyV8Q1gMM7qSaANUtYlD7Vou5h3kvyO+s6jF
11Ywu4ETnBIPQrZQof3si1NTlECgXf6H12C9U3PmJJ79Bvi+j93yFeKEHwfLM9K0jcPAbKMnxVNH
ykpq4Lenv859H20SLya8TOyggR9wzL9pL+JzsM1bfYah09X38TzvGs9gIR75qBvduMmmoKGsL51f
TTremDrEpnW7NwrAzMza3Cwpqqo3VH9EIw3mbajpAeznwMULmeuYRy9jXwQo/E8l9f7qFZvJGD/d
qQZvvrqutRWru3UaOOS+OFoZFuZxkpxWK6IlMbia4w/escWkJh/L56w9FOTi+HjlIjOXlfMtqoSr
t5i3C0E7+JHvQfg2yEKOXGLsVuBVIT8B20pOhrPc4ndBg5EXuJkmlGiufxM1BarB4QJwBY7uXDpz
CjJevGqsH3aTByRtfM+HmJSRXyPhLrmVEb86bnC0u1/RwiG6AmK1p6fZwrM3q4kZMMZTLeKgc8Ib
ty32fTzfOaI/5r79QuYKnIX8wsd6X7LhkeCaTR7m2yq7z6H1l439stjxm9ZZDKO8YzVBUF2FOETV
eCnnljq0jsJNgT4uIx8S+fk+66zjDEV7Ff1tA7Yxe+s5LqY9OZYIBgZSPKolmOySJIbwLQ8bpljh
dAYT3omYaa1NcMKmGeNjFRIU0CaBL5CvVHtIQFc7n/dd7j9EQj8V3r2mLXfTFG7r7g2W2JZAlces
MrezwLeUOKK0xsSIIVoI7w2FPjamt0Lr7uu1vgu18t1GRBERnTnOIGZWUZ5nLB/CsrwTOfhr1d30
BJBE0UMShrdlBM7sISdsSCnQr7Fn3sGJfVir+HV2wnu/HGDG6gFCrI0E8S3vwkYScMhTGIfwmxuI
jQhXfQ4TrYXk3d8v4qjheNwmf2S18cNPbMmK7h+n2r/M/lWLGaIJhzSmp8rY52a6M8ZXM/4w4md8
mapNAolZGJAucivQnxLPeSij4E6M3/nocxgda5Nh9/NgPYflssndz8pCKsK4MY8Ivai3NeJE/CIo
G8jhujLcD9Z82Hg3mLxsffGkm1u3ug2XR9H+1BE5tjNUpNtIY8lDYwWx2dcxXClbbMIlf8jcdJtW
cv9Ef8Cs12c8R6kSDqRQrWkg+vZpYP5WDtldM7ubSMc3dzr0fXkJ/Ytoz1JJHOZomGDHLXXCYCCD
3Bxtjb6+m7tzy4KutQJKQLuxIEtm448+gh6+9pfOivZBPJMlFV487pDnmrupd1GXQvOzHlbz56zB
8x7bR9shS9AVSNymDSklF83Kz5EE1+DmacaIzLQ6lNFn4y9Moq9r4wfGiFCSTDGfHBHPfbdaoqzg
VDtigG0tYJBlOzLjOzPB55xwddrkVbiHHJvgxS12LSlheoj++4YZFHKaJtsQeJIuB92QxPL6frCK
k2no+84mIGr9MdbiOpctoo8mMB2LioNr0GbnGc8b29xVsUbSjZt7gc/sgNk2pzjBKuFc7WnlTm2V
Hxpwas1YgxQLkSHu6R46dwNfztrYOGiW+qOwX1PAFw1odBpPehIFYfhZNRdf7iQhR6jZb13v1yz6
rTgbgu7PKjdhBv/KxDepB5W0nZ+D6Zw6r7rQPG/09sWIPRo4jEWzO2NiIg7X0lkP8fJKqteoZTsz
RJ2Y6Cd3/rQZfsViJVqHCYvhvSYYX9t2uGur7tvARzRQNmz6QofcwWCl6h4tQHcNZsfMiA226W4x
yudIX55aHXalrwEo2u3ZHtfzpM07OISsMUaGOVEi7VFrMBEjjXOBh3pXZcPezJqD0SZbvSghTXSH
QjsOxvjer6HYCLfJt2U9kfOU3+mm+OkwrtfN+tguFodzHqw+xwvimsK/hBXryHTT82Dd13H2c+6y
DL5HD52ndF8yYmLh6BvIvxnfVr8snbSdqCwDCx2nNbivk189u9lwJqiH7KrsiZQ0RL3QcZHC3IuX
IkVzqz2u/RyI0Lwdw40V1En7JK0EWkT7zCqtX5WR0s6HC2U8D/PaZddRd48ILh6H6WYwEBibz6Pz
qx7Li9AayL6kOLuYjWlyKExd40CcrM9d+TpgSDiNzG1Lwcm57xi0LVn13RyNfbg47y1RiGmRmTyu
2lFk2UOEyHlNLx6ApiiyI3D1fWxZILyoy6CRFKZ/b/Cr3jupGbuM/czXh218gVF3k5i4zXDpsxAp
pQ6CBATSrNVz5vXXSlCBwIz+QQLKjyYczs5aJRenG89jtACwxB7JeVQ6VE0rQ1qyQdvIeASA3xph
rr+vMOhlZkx4HctheEitI4LI/YS2h/oxWUgd1NlbUuNHn6P1gLu2Ta2ypQ6ITUiDQdE6+neYgRC0
hvA8+3l4jlz+i+wtd1P2ZXudiI5l75jKS+3QVcdxsZyy0kgg/UTNUWih9kT624p3xDCf66aNvjlI
UA8mcttA/a2Ta9Od1y/nkeQcMst6wUA6LzmL+NXQ9sNgLWdItPKPcVXpF+wuis3XD6fLh5NUZClA
+dkjtc6+OW7GAezN+dlvIgHDACkilXF17UKv2WTOpV2i8mUp/fzM4qWjnYriRZ+G/ui1NZm7YV6f
Qhu3gHm0nX1b9ySgyh9pjW7YIVYsD+oFZma5bBCre5zmtXhx8XffdppOYp98eVNCvtVEe63+1icx
bNGKLX2rcDL4cuGrX4ldNjXgwVZYwS7qtswoyekzqSjCd7I2f3Q6n74UG0m1r6vkRJpO7hSPabIK
loMWlAvUvcFdjuBGU8Q4Zxkp+MdkZ0z5z/RqGM1DnEIZT536gJoy58ga91Nnnyuj35deG1ij+UT4
m7lBiwAUDKr1lsI6A9lKXqfuF6Pjsz6XT/hoNLBj2EnnSTJpP5d0cgMIDxMSwvVgaesHJnJb+Y/R
NtusBpuYvHHf6Hj75LVL8ssuMZZjC98LjlbLh8XfYBLTPm9RVCEzDDw0pN5i3HXOEuTTvE8qHTgu
jp59s9sPotuVLalBbvjYdKLaLClaqeouHObpoEGVKDW0VGkUHfp1OC+i+CPW9+GwOnvJTos7UoN0
ctA8vCRWnVJPALXUsDTjNYb1ajz43rRt0/LG3UDDjc+j0KBvOdG7G7uwjls4/1aXBOWEpUbjrbdL
lr6z55z9qXwwCwdDCZP0cibL0LfYo0pAhbXd9/CgEovdtqriexu+vD6NiAI6puC1cwOKCWUPqHuY
CHuC0p+e9fjVaT1OfjApmHTzz0EHtDUz/zp7CJOqi6s195Xf81hU66HXzcDqYEC2ArZs7eJQtc57
xO92QAnfi2bT48q8bxfvo6Q88JuUnvPUxfljWng3ZHButcx+yVBbNNg9RtgrTAJhp20Gy2RvDZto
Rr1/spr72P1V86JRbX2ALm/mMNwkiXuk4X0uy2IvUkwSikw7oJOu4fI2hPgkRyGI6+2Za2VLMfNJ
1hc7ZkirN6jiyLls3TTclNR2Uztu4oXzlqiuAl0BfOE0BrLiQLOG7HZKYB/YYUE2klm/VRyEGKGb
99oSwHMl1DbHg2wYN4VDZROOfraZWxqT7pF8ySvi0JyUv/iZsEcG/N3ZSkmVKVMcL+oXM9esczSS
MlpWePMIKVfbFZnwbzSHPaKBR3gDW+R+aB7Q+KYne7GXTY/640qToXA9R6DXozYOELM6F0OrkbAR
6HjojR7/8NLZazUKVTLAyo0oc7J2q2csEOcA7upj1WvVcsJhpGcrmg6IApszgSI3ir+6SphCc9bX
MCmKS+5ppI5GpoU+1ptuoik8LyaS0Xxsw8DNhH4LJdbZxmsXvjfwDE+FoUUXQgC3iEOz5JDLKW9h
2s3NNJBu13pY+26QW0zbQqu1swn3KojpXTfdEj6tkNkJp62bI0l4lwVd3qUZ3YsBgkLPBvzNuMk8
9I1uXsSAjjQiD27PcG08xgaplqA35Et6Fimllfta2FV676PynCK9v8ek6SOLjctgWjOcburzMUnM
q1ZwLCaZ9TBhKgdh1xyPirg85qN5aMvooq4paYxp2Wzqwmx3g2UJZvrrAj3agnLBlHlT96vYsY89
VB5+5Ujhv0jrao7pdQMWC966pW2o0Cxo38vOeyiX8JeB3gFkEubjGukfa1SidOUhVZcSw+9mtzBp
qUABHPRW5lIJ9rTpWclR1CBUERhc4oETDR5HT3FpuaCm8qe9zLnN81DbhQ4Nosks4es3KhZD40hz
BMumzLdyvP0z/30aLcqUtTuNksM2Dna3+1koRUOGD9lKzsQXsqYnzBGiWCbFkS15TvKCZZiNl9E3
jyTVtSe9Qgah47hWdbyTBztfaTq6FrIrpID+CsvRl/CcFfvHNmleClc7Rb7W7dBpToDZ3rMiNakB
dRETk7wILw0UTddnwrSh2jn4Jdw7OxZH9mrgd/l93T78EGVWXtC9f5GbFT7vaPOHm5JOWndoRxNe
Tr25ImkousJ/DQrVN68Kd+thif6FbalXFihBQSLHnfpcqSi1b3o039i9zYMH2JF7PrAL7ZW6wDDV
CkbpCG+Aiw6JIKdDozT9k3ChfiQ2EHesHixXT9K8NUnPQljSsMHNW1dKFRIIMNDiAssHM8rTugxq
J3/tQ6LZmqJ7GOWMXyH9lakfpzhu98l0sgdsgeb5Zy8RAgPM4Usdom8WuYVlBmYpUksjMdXagPwl
ULhhS2TtIOI/aNZE/SxhhUhE76LoDoqA4aJUAyDVGdYlW6JMWYRzhsti0wbg9vUmdfX7sPAUFVZr
lzwA55zZprRUmnVT1LoUKFP3phgJ3WC8rN16Sf2m+OIoZBKgSZBZbYTTvSqZy7o+4q+y3kiIVn1F
NasVbU3ou6OjgoZfr5CAaG6emEQ4igMzFXAsU3Z/dcUi028PU9LsFIFXMUDUtD1C+2COCz73kqGr
GAQKrVn8NljajibG13dKZqUoJBrkfWQJjAddyDBbzaBNq30t8Cb7RdMY0SsmsbrcSlMQuusxKtYT
vl5k6WEsAYfS3ytAWhvYA2fIpoFjx2BSuVg23ajR+w3FdR6wazUkvKzADoWBfelytPXTCZOSgZf2
bfS7LzVE2aYokzXG3ljzSKpjWls4FDc+67axTvKICmodLJ9U5qAKoT+NbCM0Yg4eOLmLIRAP3VRJ
mMjjSam8ctoXSNUVvUTJPkPJmSnL+DTqnJ+1V1BByFftbfPZTlp2QDldZxI9biU3RpEM6Ym3OLwt
d4zzW8VMV4j2TLPU2LSw2IHt2qEm4ojx9FY9D3FNRApT1zgeDUY42uEL2XMEiRtRE4yvWN/U5IeD
JSr4y9ErNoLiMGkoVbDZ8qLsmLSF4IHhuW3pMQ7qPswDjJo2+aY2B8eXZd3AnLrVeOr08rjE7a+u
pye2EmZ6ArMLqe9pR5B9CbDVc3FZMVHa5010iUlnQ562IjE1/aO6PTkzOkQ/8Hq/DmFTdBsOM/9r
+WOeAOXc7fbkg4utD3MlyiINPCXCWKKrH9qavUh0kXhc24Vdhm36i2mjMC184vEDOCowSDqcDWth
byUKV/n+N32wv3mJu4+6glJY8tMyd1w2WjYj9lkgX0vhSjhVHUQuXhOgBNQdZqfk3pQL/Hm9yMa9
xYYiYfuvTVMq+TROYq+v2l2aD9TGhnQtIkwj7dls1SZvtW2zyTu3O6gHvsXWKVjjO/XqYYKE1B4z
8mpTB4B5ZIIs0vFXVFnvU+Ro2zzzbxSYkqbLY4v7H5eh+mGY621d1O8GQ6vYb9+qGHZ4gh1Uaxvp
JczMJ3Ms4qNukTXdRWSD63V9IhwXJaAUEBARS8OLFZYk6KsFplNBnQQlp3qG9IiWXpYz0ktr31L7
DZG4cYnGvRmE9ccQORiADgXgQD3VsKCkvqxHLLRFwbBRu6Si9KttQj3mqaDmCpHNEkR/q5hnMXyL
YHBrHfMpd+W4dZtt0tyEBRSh3owp4uSh5Mx3ljPulEiSvEukTlCbN9IHdu81hJOrLS8rCwtmGol3
EkuDf7seG9zczBiLDACDLFhwqVPSDslDOIAivteykM88VKlSRDWPBiZ6z9g/MWJo7Z+W1mOUPA1/
4K20L4kF21us6I0Fy5OpMrBi7GXkEC9OuSXUqsKPj4gdx8SKiJSwLRgWI7dstg+ekQOdyC+ilr9a
hDo55nMm7hS9SlsOgNlHP6qqL4FLMVoEGUS2DnqBdYEkN6YJj3hr8VjOUuIXmt+LYT20fZZ8CR1M
EmmDqNhnUiSrjz5jd5Yb1/OHAugUCKy2C7XlqfsiUHmQR9+c1f0vsuiXZgjCXWXxq7hXpgPPVryX
zqSdVNXY9xDdBGowmFnurfoiCpaVhyERSKcaqgkMjOTDcWxYUcQ/62v4PEgWZcPoex6i6qbrmo0i
/qVhjMSoZISHwElt/+pA0jPnWEf+WS2SWNjwJNBRcbVRqnsG3pNEyiIyBMRWGH3moM/THkBUHpMq
eR00PdxbUDpViYAvFadXrJH8A9QsOfxfm5QJbWRa9AY/Qxa7i78SJFaKmgh+9EZdJfVwKhZTXnbR
Rmcqcx7aoyopFWt3KqO3xB4+1TGjdh3cXB50mBtfpw8ELRmpnq1wj3KolpJG5xk/0zRizGVtMFt0
8Eikz5X8msRM3kp2UXWqqTuoqAxOHv8oI0aO6uzVZ5tN3rmlSscxjaNFHcZ96AXY/IyHFEuxrdtO
RyXeMSWVzMn+QKNI8DJC+3XwGcVLrbaUqtqJdV1omejyoTd25Zrurcq6kXuk20UI7NsZHlbK7yoO
NLyGTRml54zxQ+jk7yOiu0PBOm6MpTyqa5XW47LP5vCkFjruiYxGRki+qPbKTR5bwOJlBnVekj0U
uxHnIQxFoiH8U6hcjcN2wn9GEU0UBzGvmL45rX1nxHZ4zqSsfkoG/6Cn6AejBRPAenKPGBQEnqld
plQ8Lij71dZmSz6qUheq0yW3ewa9d5lUbCvqm1dzo+EC/3LTVNpHFTDtkNrgc7eZYjy0uOr4CErs
ux2YFOvzNkHV3bvsNViI+IhEOfehtXfU/9pJrTC4nPVO/Bxq6EtRmLyYWnoyxpTpWu5V+PFZJU6S
nBiKI+caSP5ivJYx8+HQdXKuiu5O92kX75TKWfJu1pFqJ+nSxy6Ln60qmNeMEY0kEZpEOVIShAcN
Ecc2WcK7RrLEJSVOlQseDIgVYvqMW2Ey5s980/BsW87Jtudv3Zr2lAN8TCfsXhe6bjFImREc6EJo
8FejgyUacRhbaM5a9dPs8R93p1Aq1NglcWNuDqUX3WKcgJs3Cglcznoegl+KaqFUEuqCuGN4ZVjD
nCl7W6dhOooRWkAtWw3YvNfESnn8JH1XafbUg6ZsHhQDxcd+Z1u4pK9Hc46F5IoapV0PGG2AbbXD
h+J5DrHUz2JqhOqhjA+Nqd87LtPT1I6BClrnumTuTRPyrFa6OHR1dc0WPdml+A52kiElv7LZ1yh1
SHZXD2WPi84+atxvNpYZB6wDt+p6W/7wMnbOUZ1pcpEo2qKqksrom7VW7GFGq2Fu8Id6MlRpoC6C
KrR72bWplbZU9qMXOtjeyBeRRwJTPSbTfzKThB1/OnX1pv4mXJjCL3kGsNEYR06ocKc2tVZOOldP
ngQ6bUs7BwSgnRu3f9KN+JCSqKcYTG2pwy9ph0+tknuFLSmg4XCYprzG0yHt9gABLGFIw5Jb97WD
yQrOG6x9NeTrRdPFtRkIDFFszbEFFseQTWwKLtZXYT/NWI0NfU5vutyrPsDPLHs7NSXO63IFqj08
dYtk1/RfZV+XDDdaF3bIF5Bk4mtypcG7OmlxG0qdlaKaWCJ9CW0gKceR+vpBTyAgUq9MhvMAheqt
yvorc4Avzhpw41sT2ofQJgzCw7dJ7Q790P5Qd04U0yPWe0fTaFzWKbWYooRK+ZW/VhbiB/ND1VVq
21F1RNo7fuCU/W3VATwsAOSSRaW4uetCghkM9Y0SlCpxiY0aGK5R+UUmUyxswrIQ4OrNRfW16oFX
B1hZRfdeVO9CW39JfALs1xf11E8rKCo+hmI759bXhjBBtw37cvfczJrYtPL5yWraXSawh8zEgng0
oZul0GmSTn+dQu9TnRpI0jS8AMExPK3Yqc5dEdVDvbjHm/OPtUQIkPS9fw8MEkEjVERuvYg2Yb3e
JE7/yCNfb3Lts5VacJ3mUd3HJXPQT6BJHJcLlQru0nK8QYYNFTW8QXXtkmk/VMODK+nIw6AhVywZ
YRnlTj0Yiq1rtOFZZJAK4uVtjRb2EjSmRyweH8iNQTue4yWc5tlFfdVJ876ZefrixF281WvQM/Ve
VZrr54FMg20rNaNzx8uoOz32+mer+bTOzKzV1q/+d+NHVK6pu3Gqoy23QY1UzEAbrTctvWiT3pzV
jmnPOeLn5JCuutiHFgPHActWHmW+p8XGKbcKdbPkf6SyF5ilsqIusBMF82qt6KmYV5Le5PasC9QT
YB1fsl21sQykJTOHyD4ZSN7A5ilPumOc1YVTpeQy4GAR6jXgh7C2Eq1S3zbSNGbiiByg9rP3hrNZ
bqGeXHUct6+ZSFGg2Fz/iCPbhjPhsV+G1bzstfFppH1iilumu94etb011t+isW4uoWc8eqs+/Ckq
pqOkbxm6TZUoIIZSU+3j6qFXny+164gykQbFyyxmUXH3FtbYmS8Mw0troMOxPqI1e2/y0HhMpkM0
++NXF2U71cO8puecwB52bQiJEywl2jyEj1lrdRysuJHbFA4OxClg+dDcNoNIdu5a9Pt43axx/772
OawGZ61BuXtMmyF3zhHAhkdGivQhoFWYLnbOcFXdLMy4IWl1NZ06W6xinQ4pPenoe3eZ5d6o8xbl
Im2/EmUgB5+sHLs081tjJc9xJz5j3b6obVz1zO6SQJpPoBao7aNyRbFz4/WSp+zeeG8C9nTSTzbT
7lubOY+W1Q+2xQ3JSx08oOacdCzqXGZGcwPGzslr4dnqjpsq5Ywxdz1uiwe3folLw97hz3yIR145
Ghj5FOCaqh5zvfGMN+u0t+FwzNTlR80sEGiM3WPau0+Mqbg09Kt5OIR3vaR8NVl99M0RlTMAVdGU
3SllNLZyFndlWARmDj1JZMghSxOjtyHzcdSeWmbN8XAwcLjau5g8YYpsn214BZshx1ezJSZ3moBM
TW+s0Yow5BOuU+yE293ndRPuAY6/a7Pl7jvBpL90j6XHKVBM6Q98WKcAMfa7a7dHuxTFeYQDg1Uz
KRka7ttDe0GQdqHlYrvz0jAAKb2LcKSdtDg7xFkKPIslcEsMShz10SE1WV6aYw+BYQ1D0GAXmg4T
hAC33YRIepZmaC643G+dMjuLlhlwPoxg1oigBi2LGO5CuTa96OItKU4fWHY8epHjntK1/ZimJYQA
gH/J1CWXOPI22ULwRTZgred6uzWZAbHMSjth6x1twxIlW4+1h8DXBG9Rupmsvo6V9LDK6vuu8Ovt
IGpvl0a7YdL7m9CsNpUd2vA+cPP3RUHjz3RpLnux7WkwAmNhm4znWy+e46NxatqmCJZVO2P5CHgc
m0+sh6j77JPyZ9yySkZjti7mZN33c/O2hrq+GycsHNS/aiYwVVezCwut2pfxdM+EiYH1YH6uCxzD
rF4DU5ubU+jqe6wV4dnBVHUGdwCM5tZ2BVJarkyJhnjCtSMSw2mG0FrEdcp5a987lvfU2bWLdniJ
Niv4eD9Or01XXEub4ZBwYfF3Qnur3Qi3Lruedy26xNj1hj88v/nuR129b90SelNOrbfCkBYD/ntN
OuTHzhcDCKEdgroxcjDhnUxV/OwvWFx5MEMYMYv7rEzXjWnGEHxJ/uobfG9cDXe/GWPmVPZzwE/f
Izd6ABKHDbighym74gnp2i9Up0HuY37QZu2l9eJk58NKRsFDhqfX5S/NPIz0C+m8CftLXIzMCwcf
uNmOtnl/SG/6GaMc4viWnZla2TFu5e81iSkxkkOa4kPPLxfQXjX0Gz7avHnK32k27MM6tC8ac9Z1
wqSlrd4sIJ09PL09tDsGXf6TGf1yIVNc69SEPujNF3fq/JdBfPcb85c9++Ye6/cfiT6LmwSBnVjD
+PYFpvF6CRFHdkiHsONitGW6VdB79N7w4yEZ0Lhg0z3CNjrFM/3b6gr/ULrx0wAKgKEOugNXOlIb
Qg9gl/mYpywvg0FSXg/fscSc6WTVKVYxKJyn1iBPrjHGGwNriAlNUpYaGy+NIeL7Vnl1a+ttZoZz
KUc5F+qASDDsW3CwTH/6uUauAoawZ9ec7oZ1cvcJVRSEEFqOqfpe1AKf3oYxnp4BLMfVZ+bOOZKG
4cRsLL3MzcjXSJYM9iYCS03ubXSb+Hd4BMoKuFqyK6iKEjZj5CF+xF20Mj0TOqe9Y4ohdp09vIRz
Yx86B2slROU73JzCq8eMyIrd5jS59TOjuINpQb11bERqRSgcBMZxdBi8qbtJmdFrnYmTs1v0cMJA
7nWmHefWK5HQ8BSyucGxIMIgIWwDUZfYF/4Ii8fmQtR+VEPLLdCGys7IbawvYcB/ZDP5DSOXqvg9
Uwba+M+qXtokivv//d/LqDl8VLffi4/u95eSn+b/vRaOin9+Oun9+Jc/7JTl48Pw0S6PH92Q9//X
fFH+5H/3L/80jqSB/fhf/+NnNZS9fLUoqcp/9pQ0BAqI/78L5an93vzLj395UFreP+CWYxdJ/Iyk
y5to/r48KE3vH4QPOa6Op4Dwse5A2vWnB6Xp/gNDDIcAWosMasc1UHX9mUoj/H/oNppDnmkKRPp1
8z/xoJQk9n8muYNy8T66LnQMRGzxe1SXXo2A8EgZg3I8RMLbJnr/NyoB43cF1u9v8ZumEZPzNIsy
3qLbsaEF0W7GRmc4VM/OCbjrwN4bQKA8GJod/G0gp9RG/Luv95tCIcOt3s9L9d7hoeS9O98P4Nvv
y91yxLzeHbvtP933+6/X/mdRxL/INX7/ur+5RehJ1dZ1rN4S2/9tigziRz9+yDdVXxPlvA0TdT78
3ZdVkZD/+mV5MARmzoIYxb8KFubYTOyp453x028B6DnUiTjF2qv+2eBmeZ1P5jE5Zzf5pbi2LwnS
GPwbD/Yuf+mu1kp80E7fiyDe/V3WliHv8L/7YL8pWMSo5RB7l68nALfSXXgihg7M19s5AXLdnQ7X
lkoMsUCV7P8uSvN3geTXDfmvy/KbP47dRE6E/h40wZ/2S0UhlS9A4Mn939x4eXn/3bf8XS8SLpm+
yBu/RkF9MoOUEHbT3er7imv6d19Keaz8u3f7zawjtCDd0S1DgSIL0dmSSp/euVvKVpLozPTW+7vH
+nc1zO9X8bdVrEdZg+8k366K0de3KPk2xh6i8sHfzRDT/g9157EkN7Kl6XeZPdqgxWIWEwoRkYIp
KHMDo6iC1hpP3x/ydt9KOhOB7tiNcUGzqKLD1XF1foE70S4+rM6cd/sUCpTKgufI2qtGyBuGUdEB
MAsKpdsZm24XfMsO3bHB9zz8lh7WPM//YKy+tvDNt4RZOkhxMKv4dDsI5sfxDr7exn7G3dVN7tZC
VXl32bUsgtRAUwZr2d9DNQUZWDUDo6e7zUn/a/hRHZHMrPBsaI7cWg/xQQ8CfbvWn39oRb22EVof
6SJjll4SYqFuh8Qy6tfvQobjQHbn3Ju3sWId1B4aY/k4/JC2yr0RW4wrMm9EZhL2Dzqn+YwU8GZt
Gr9SxP6Yxm8qJARNHw6KLYETZRr3e07Nu8R8aT5Ez81Ru4tb0hLSU61V90DXk4GU7l30rD4UexT6
i13znBzsbzwQbgfbec48a2v9V5UnzwiBoDNTFZi7QcPxuUjQV1jb2d4bRTj8CFjNKtEoHv8+ioPk
gMucqJfuaofqdtrVxAOwOXJ5G7j2O0TxIvfyKrP2SWF3afwRVtr8SYm8jzflu7i5ufyFP2SA5jny
tlUCobwzkiIDKTiv1iCwWVl8qHwgT8tTeij+SgAKr/Xje2vLmy+KrE0O3bY+KK9f1A7dQ7zvfgwb
61O7m/bpwQaGsPbB944FpmOYJHJRq9ZEOa5iIm+npsw6pHUclpRT7cau9qjrcLJ2uBOtWv/+OWyO
jIyORd8ieYY49u8zRSpAwgL1aHdeY6foKEWgRioTHs3K2P250/Id0swGpzpyqmLDorQMRjNEq0Y6
Nhh4Gof6ZfiCD+th/Blyb8GdG9EZjLOPK9/9s0MdxOdMBY8LHiCd1zB/s05LWjwh0ufwYLL/VxiH
nwAk7SU3PbQ30mHla+/05m9fE4LAzjmyRuROds2u36PktsdlvTnyCrXFZWCLLdmj82vlk38eImig
pdGpjq6ZXN1+H8AKNSpgj9LcQPiA1a7xNgXG5/D5zrDg/F/BTXpY96eeLxnCmWL+LNxTm4wXnFBh
3vhT5HhB68+xKG/1z80tiOF9d5O78UuwI4exQyDuK8JGTxrbvr8DvrHS7ncm1G8VEDbFgOxjECKI
vAMUWn9WfvrH+JifMbO/t7aKjY4sXZ7ukJvYrXz43Q7HKFGVbdNQuOb83uFqOFix0dPh+PJtg1/K
LqO7nSdnC3B/CwYFBut2zev8/e5+81FhYiX4YE0DomKvuxEstB2Z/AMHOhZ2NIzuzY/6Lj2RxvrV
bKFYbclBXm71XP7vu6FD1DLW6mxKANPq90aTB42KdmBiT7m/xYcK3lFnwFMqdHcyDVIwg/kYZcXf
l7/6zpWFL5q8Mer4EQDTE1Z8Mtxo2yv2HE/yVt6X23Z0pX21f40m3ksYYV6SP17+KldcsbX47qo4
M5g2tu+280ovf7NoYMRlJF4n08uBFHKoK3WlcbUWT5J9FZTTjG9LHftvKdRh1OaynwSPRq5q1W3a
SIr+c2bMw36oc3yPZLSFivu0kR3GKRvB+ct9DZzGKcPAPAcZ9HkoMTVOJxuAKb75LBlZ6HyFchge
YlknVS71Cvr+wQjsMxoGB0SqhJ1mH+r9PnRIoeWt4SDcIIM1sI3ceibPNj0PgK2+D2YBdtrIUzCD
vPUd0qLojoZjozOHvBpvjnkRIqTdDjKkscYhBSQr5vSsZGRLz7yrB59rfUzgJ/Imumv9FhZZkbcv
PC+VH4okDB+lGaEaDwn/z4iGKJkiudpERa9g3T36VLVDUwxZRaXxvmhcdfY4Pmg4SLRF+jWIxkiD
HqRVzbaFGmV9qmsPAmXjScE5iclshwlsGbmoglu1zcyT1mKxM87gl5jQ/6ap2LVu/MTEXIgn/PYg
9SOCa/0EV9Uag/woo6RzY3ngOjoclsDLAMPd8p5RueMUyg95k+vabeTppQ3ToLIaGOSAaTcSkkuk
K0JrFogBwgqhqJDv2vlRbQJSprTQ7ciGwbw1LXdSuuFpGCKQOpM5yT9UCL7FfghIeKIfYlRGwb3O
gQla5l0/fAbf0PX2NslLKQ1cSN46LnxF7wckytC+sUiffs5svXwqsRI66+BVnvQw83Rg+L76bCaD
jpUD3jamSSqvI1B3dmd1961VwvEyGxU/r6bDHKgkhVvbycGy+sG1wxoGPmoxX5qx8Y9damp7RcrJ
bxoDpjvg0cmLaJ159PNGvedddwQn3GdHr5Rg29iogAOMUbUfnZE5x7ErLLD7GJvD2LO609CF+pZH
dr4foNpa65J8gEQ5PpAkHH5qPAbcB1Penskzm18bGdehMMzb9MmXqvQ0gj97woWww9QtazRE+PXh
78oIleAQ2bIjf6L+uvzYRcqYu36gT9K+j4vyk14qPJ1LVSTfpRUidadWGUr0tIvQPqVorQGExuxQ
PwHBHT52npbcVmE+yq6CYAV+Tp0JHX8ylCk9V2ZpPGeWyqKGOER6iqUQvG6u2KfAn5qPIce/fdBK
vbrtLHwvNwg0VRIssxYkZewQT5soUtF5iEe9wepYjm7zLgPQl6nI4mE2n+HJXg/Z9yq2C8wioSZs
oenUZO+oOE/IJVJSnM4wAEVL2do2mR9+GiJ/gOZtRglkwgy3cwA3c+RBJdXCooFepGqnAGHmbQzE
uOb9OcTgUDPJ27ZFAtLViBjjW1Dd2DGqVTjDwtEi3rSgYj8NgS0D6shSm4NCYH8g7cHbfOEPaALj
FFqSscutDO8TqQahoaYT+JKx/yvAxflDaafILWeYhuwgnpoGQY5RINQYlRs/3N4kQM+qHCBk6J3k
yAAj8cgC84EEBHncMM9vUIzwyc5gQY0GmNxZ+SHnlJHt+0AtazeHxzCeQ4WULupqJBTKCZe9g481
qLcrcDtpUJKCk38ihaPbIJRt5hDBiBhaOpwRH4ysfaqnypdIqiocGOUGy8CSNF540OpuYL+MJVYf
L06wA3XQ9EpJguYjsKjJD6YvKk/xMaDlpif72XYe/OkIdAdUJ6X94E16pO/rQR/tjQVFBn0yYLjc
QnXELP8mN5Z0HzTcwDj15Jjdukh/+tmWHsOSRFI7dTpqIfZVd5KFi+Q2ybS2cBNtaHpM9SQfZda8
7cujb0Lp2NS1Yee7CTcU4PtZK087FBBNeyu3sQqB3wgIF9AaEBmQqNT3o66h9OCb3vOohoX/l2NX
OphOw78LbBTfd5zFYZCCg0ctYyzsyIc8ZKfSY8uW9bccSZYPGNuWsm2IizwM0hI81I6XUcjusolW
H7ZhvkIiSM3l9KRUiqfs0YWRgiMae2SuCysB1tQl+lRsOotdnBwU9roY2OCPdJ+ao/2sFJjgbi0v
K7AP0NIuxuuS8rdYhZDTbNWubvC4LbPPxpDnw77FDgf8TtET1Koeg9rplCD4qkDg7R8UrcnBB5KB
6IY7+N7w5ZASx3TAcoxoaxt9qaF3OMn2oxbhHnmwbPZTxjlDHcfJwoJkqeZLww47vHa487HRC49V
VSBwSOJWad2kAe26LcLB+KViLrfNdSvBqXsyEsPVRx3wVgxJwXT1Humy/dBbY/UrgfoWQwpvbAQr
QiWzoZj3reVm1RQFH5QhGy34Y1k8ouEu4zprJkUbbqwgiz6VehkUWFwjrLh3PAwz2DNHDZETtZhp
FlpgSAo+Q3pmT/6pChwZwhv+Y5b6kssEHOBGLZlJYxn+1uPWSsvR/4ylbVSG206uCoJQbRoLbIXC
2v9FSnzf+jWR9jFyjNepjLOdiiZEF96OmqkbHk0FpZfyxu7hsP5Mm0zxcsKGd9Ic3QX42cVL11L9
swQXyvtbj7PAKTdpFCvNowbYcELPIJ6GbwXpBWkE96QNmQ3CAVyEgVyYqeDB2w86L+o3aPYVyFkE
ml4O8W2ej7BsHyZca2T/ATxu2EmgBENVIkvLm5RMArQlTxDISG7HrdL+S1Xnf5U9+p+lhj4Uf2XP
TfXXX83d9+L/g/yQIXNzWs4P/b+s+V79bMKf399miV7/0b+yRIrl/AcSl5yCFbjWqExT3L+yRNJ7
/+m/0kSSKf+HZqDE7Vjzk7+i29xL6xwk0v/9P5JtkChSeJdCvNoy4MaY/5tE0e/3MYmycSpDRla4
gZq+2ilkqRq3RVpAT7kUIUsBnvl/dfP5p3hBsCseSqvTSokVwX/qZi0M/Z57AAfpD6CeYCvr2zfd
/vCvu9Rv6ZnfNav+/SFDuONYZiB7heR3bpr5B1V+UePPcCxh+Tyrpb3ViFTDxEWkX7nH/n5//udz
wk0SCTKIGnXUulip38chz5G1dTSS+oST55fLTfr90vjPJ4Qbsj7YXR/YCUiCynSd4cawwt2gTZse
E1UFCCKyfCuDxGR6cz3950tzI99c1CZQN76SDbWb6dUxqTr412uCc0uNEB7CTa1GzoCV2OVsxxHH
efHlestaDiBJ+bt1ksNgJOfL/bUwk425dW9aYWoKZOGJ/kI55JUKb37o1dPlspd6SLi4BziGh3JF
2b7zHE0/ZH9FjmypzsLzS5IpiazO5crJMz7D8HT3srPy4LtUthDZ3igjQjtSdjDcyBIij1867f5y
dywVLUR1npRFrpoUnWi3zfikwRk27i4XvdDTuhDH09TLlQowzDW1cVdr/l0iyytv7Au1/kPnfz6s
BCHCJvmUwVJ+KVKFkLVWgmipdCFcUe0xVTXNuCSO8hltrJtIak+J5V/ZL0KMer4DozKk+Mg7eYiF
FtdFjfiiHDtclDOzY2br5zhANNjtERu7PJZLXSJEpJRGSZlGOV1SPPb9KQ4/ecmV3SEEJD7mEqRT
uqOVnL2O3pcV/7pc6aUJKISkX7Lperggu0b3kEefwvjr5XIXdow/nnoHdFxUXphdMLZy4moIYXT5
vk2vW6F0ISQLO8lbW6dDKmyz9AZZdszRLtd8YRg1ISRBpiVe0c57uHOyZmEPbScFn68rW9hHszwy
G3TdBpdbdI6iIqpNY3nd1BaTFrUVKHEqU++x/mHEX3PvA2Jr11VbiMYw6eGdzjM78X8UJfCu9EuI
Itvlwhdmyqs9y5uNbETFHgQZR5lY/1hzImvNp3b8CdTwcvELE/zVt+dN8aQ6Le5IdAscLNCvxV6r
/d3lohd2+1enlTdFwyKNFcVnEspWtOO0+TL60qMFvyxHRM8ppPtemvKVE99SLwlxWhdGoSUqzbDt
Zzm+t7WfGgZU49PllizNeWHzlAyjncKEMfB5MOb+jtMhzgmasjLES8UL0Trpw8DDNZWPwk9mcZCl
x7G7bmq+vsq/GYOct1S1T19n/VPRP1hVs6n6x8u9sjB1XuV535StYNzaonKG3prOE4CvZXdhpj5f
LnuhS1Rh/7SjRG07HtXdbLqHFW63rp4dLxetLFwOVCFcuQjwVBATrnaJWATOxvdM0o+kDeYbvYR8
GEjPzHwaLXCjiJWtRMNSi+bf3/SWNkUj2qCMhOR9KORPvgftY2V6Lkx+dR6gN0Wj1w2ZSWEgBoxu
veLvDsW9FAxw0V23najC/iqHkBkw2GE0jMLNiaxevbLq6u9Vl+1AV/HYZXXz75oc1bsfyGPIyvfL
Q73U50LcFqbReB2P5q5Z3Efx1047W85KxZcmvxCzRktKxTNZEqIIVUgrkJJdlSNscLniC6XPgNC3
I4r+rtxKmFm6Kg/HVdEfTD5yueiFPlGEPRaRg9RSOx1IptLfdpp+xMroYA5rV++5hv8kN/99exRR
MoC0IYFF1NxrQrjF5wH1gm78ITXfoyFEI+yH4+XXRdQrEPHNtO8Co+/0bv6U8q0tkFN+meyVm9hS
/wvBKhtkcPKRonPjgH0J7LzLnb9U7vz7myrrSjANPAZ3riHdSe2nQbluFxeRXmhjT9qgQMyUgiek
FlFevK6+Qni2VVOhOkN9O7MhU4KjdyevFL00D4XYrIwgnyqjQmQSFYwoxK3Z2ITWymFvqZ+F6IwU
wx6H+bCXSTLUx7wM28cq7uSvl7tloe5iCr1A/k2STaZHkX2otL0NZ6m7ruavnjFvZkjdcZaMA3o8
xyGpac27vF6zyVjoFFnYUyU1x1TMoOg0cTukg+uVybew/cxvo28ntYcz2GR1KknSKN8ozY0a/pDH
G3RzL3f2UvFCLEpDElTDvNK2OJnL0pdC/4RQSZKuQdeXBlOISa+JGrm3mxIwgoUcMZrPyMyA9Ntd
rv5S8cLe6QylTVKZ3mkUKNrRzzp68buHy2UvdY0Qnl2ogNWMtc7Ngu+6/yuZ7iDuBdeeS0WIeaJE
2J7N01wKcXY/yA7a3M7ny1VfmoxChGZyMiSQbEvX0qJZ2q2sTk2NFvLl0t/fhVRH2D99L/qvdRbK
zgZxa5jMfw3whyLpVpLkbRHf6KvvGu+3RHWEDdVSDRKNHi3p0WtR836v4TZ/uRnvzx18Gn+PrHIi
hSBJPm9U7VOTH4voS5NfdTSCkPJ70Q0qcqZZkHwuxnibcuTFfm47YXtzXc2FoHWQxpt6O+e2PWkH
39N2bSqTjPOuWnJA6f1eewlwBHlk9EqQLiIJrWh32HHOOojX1V6I2VGuSe57dI6Nx2RgkbXWnbMJ
zfW64oWwHT0HOq0a1G6XfivDoxQ924F7XdHCrjpO6DD4Ch1jjfeoL+LLPKxd95YmoxCxjjbJRurh
Dl0aXPe6WRZ0SBEKd/pMfrmq9qK7FUzXIuFP64ad8tIlmGP62eNoKyv9/v5yqdpCpGLS2WK+ktS8
r2Pb5OPRWW6U+BRYK6fGhR6yhXAdFdTMupTyO/neTm/N6s5fe6ZZKloI18IJsF9FwsMd2xSRsAn6
e340Df9wXcfPn31z6gAEbldRTvGDZt96fviXnchHT9O/XC5+YYmc85Zviw8wDu8krShdAB9bID3b
WPlxXclCpIaVit1TWBKp9U9cdVjr+5U1YB60Py8yqi0Eqdaa8PNzlvW8CQ9lhIg4KIziISvvm7WI
WuoWIVgBsoSpbc4GV5CJ3Dq18Iyzs6fLPbM0Y4RwnXTPKTCzbV0ZNurGsiIwppOv7ZK2XjvCL3SR
JeyyERrS3eT3LRKg7KmNcsoGkEta/4yWjwvOOVgZCoFI89+XStUSArc39drAVQ1/2hf/CdJAtolQ
T7nzT+UtwkPYTW0KFyP3yx23MCoiFtmRu142pJGOC2A+FTHusLlt7i4XLqBw/2mKEMgOHuSBZhaV
CwYPvkW8H46Q3Y/hLYy8TbXN3Gi/xnVaaogQ1FCKkFrApc3FA+IOcYIWuUfbWBmTpcLn39+sGKqX
53INKgZ5I/8GtyeMMNqVAViYuSIuOk3yPFWLpEKw9a6veaY/Of3K7WphB7CEoK4RCtQt3wN4jDO5
hk8L7yBqeyY3d3l4l3pFiGiYt1o92UXhBgjg2A7Wu+HaerRUdSGeaxNzmNarkE4DgRu4SLagT3Pr
sxVfVXVTCGYJz+1c7ssC2a5uI/sektrqStELVTeF8M0sv9fsQcmxvU/RVgWbbH8a25sULYPLdV+Y
Ma+2kG8mY9qVlW4m9E2Z/1XMXFOUYgb0Sy6XvjCophCyWCb7WCUPjTsZPz3tAfjCdeUK8an3up2o
JeXK9VMqPeXeyiRcWi5NITZDywjHvKDgftvuowdtNxyNPWphu2Hvb5G4P64xHJf6Xdh9E6e0m8gZ
gV1KL11zM8GjNFcasVS0EKmIQ7dTFdrcyqMXq/U3ZvA0FZ+u63ghSn3LliZ0WAq3KWZzheAsqdbh
ctFL1RaidAI3Ra5oKtyq+KaCUW6eEnjOV5UtgppARhdyGPqNOzblUamTQ1cY5wlJs8vFL0xzQ4jS
Gs/AWk6pOql0lGLT+zY1r7uuGfMB4k18Kp2GOFlG0XX5s/afPd6JPAzdViN0YYGZ4XRvy0fNlqcQ
g/IT9XOZ3KDBvY+RdrVQPr/cNwvDasy/v2lA641SG6fMxjZS9mlt7SNzPKtYqV4ufqnrhYA15C5r
0ESn/ulhMpFaWam2oMrw79OGIQTorNIZVM3ElHnEOO+V3wlVfYdatuu41X7aQiDnzLFGrVrqJiFo
0RZtdFSA53X4c9GBkM2/9WtJdoGx+k9bhKiVW7nXQ51OqvczBz46gMTF7g1Q7n5mLuNr0vQroSCw
xP/5lhDG3qgovYcGF9/yXONWOTZIZW6Te/PAT2v5i4VRF8FN0IUSJ4lpUFbtnfKgGQ9XzSYR2YRL
aKVUMuX6JKUmNKNUY1qZUEtVFgIZXyieG6W+chG608xHjXejy3UWlA7+3eO6EMJFAfMD42AOq27w
UBxSN6bDwwd1g7LaZm1+LqR+Acv+Hsdw/jHA6PhKdAqP6bk5Tmc8N4/+oV1px8KVSLQRjUpPqwfN
4p5u1ecxGM9GXiAH6B8C1XTRQlo7k8ynsndup7oQ2BWag1jz0pDs1j9mB/ukuZLbuGtXh6Vrii5E
clli25HBMaOjKH8Xv0hbBw9iSLfIFXyACPI1Pngrk2ph1RCxUGU8EmsYI7oYcG6k5qzrDmT6j5cn
1sLWICKhpLD17QE3SRcUFIpW9qZzbqfhxQ++XS5/ofIiHAqzM1wVdMrXvDtpHDdm+hKt5fWXyhZ2
5CyHBjjg+uPmJsaREXJ8dz5/Xa74UsSJgKgiQBjViOh257nfWwfc/G7wi9hDXtxhvLqyki4sGJoQ
1lqmdxU7Qu6Oob9po2KLLclaA+aF/50YEJFRGUYMhoHgPsdcExGP7NDc8CJwYslw6+PlTlqq/vz7
m33f0JCjKMyscgvyCG2q3KDafmXRQgTH5igVRjJWruR8kMiAdLvrqixEroeQaNOF9Aqpayt69NMV
jOUr9uC97hb2XxVRwzFTugbw9gbd7j16jtrBOiQ7RM8O9g7Zajzx9k61wSPNdU5rOgALASzyhmMn
cSJ7nkFWgylK8qDCWsmVh3YNDrQwxCJCSgoiUxkMmtVPJ3imVbIyvkvnFREeBUVD9eIcLgV0w9eX
HihDzcbchA/+FjHH4/Dh8oAvBbKIlcI1pQphwlYuLkpoFyJv4dxPbr1LnviQu7ZKL/WTEMmGopJQ
T/hKN5VbeL/beFp7H1g6bqnzAvgmzNLMaQe1ZAzGbbdTt8HWPxc3+QkP8OOaeMVS9eff33yiVf3K
8yKU5wOHRRoqo22GK2vcwjItoqM0v4xJR9Ezhf4TuVULO2z/Kvie+qrw86bWUmVhXZL4JeDPHE35
Z1OOt1V8ZeFCQGtalzNx5MKV4Mxhvzw8p+3KEXTeod5ZK0SNFwVOgNQoLG6a+ctMrZMuZcfUqz51
gb+XxhhKzhpnYmFc/0BK5biFVxWd78muVrpStr8uqkScVIUbgBqhyOoGp/DeOkxHfKfuontjGx+c
nbFb+cp8oXino0S4VIUDoz9UfMW7axBsq276w7TPzsk2WZmcCwdSESRlwEPsFSksXGt2pkmOhneT
BB/wsevr55U2zDvLe20Qohcjr8BXYwZ7+lmc0LuJniXUYIa/ZxmEjbQqxLQwp15fu97EQuE4cl3U
fCZQ/06UeyW8Vc0Hh0yelaibMb9y2RahVJqq+lEX9I3bIPKk73MknjAJ4eDrbyu0gtYORguLxuti
/qY1CSqoAUoXlWtbwwcYtrepwaMFGn2XB2WpeCG2JxQfvLyPeMxBIgDSa6Hcdfbn68oWLsdOG2ce
skOUPb7gXmgXj/qVp2kRWKVya9JHjziuTOdstUi2q+1tYBVrg7vQLSK6qjBTM+fPHNTO0fpgn9u7
4DA+BH9PWwkR7Rjlk3TlzWthYRLRVrLcDFE3qtzJ0EfmQpN8udz7C+chEW2FXaqSjilPE6P60XIO
OI3htgVfZ+2Yt1S+EM2V7bXoWzP/1cfp63yYsJ7kU3uYEO9U3G4/S2kG7pUJf1nYlfHYC6UAAws3
nj5W/c9qVun4+3I/LQ219vuG72FobdgTAQalda+Z9Z3dSttm8FYySUvDKxyzJdvXQcvwxi610AGU
WyO9smAhcvXJjjK8REs3xA/E7OOt0XVrN6aFlVoWIldDNqcoJro7OP1L7G06ooSGJKd546+ubO/3
jCJiryrUeaze4iNtc3B07BxWgvf1PPXnPoPE7u8jqgb2GAQ+B2pkFNXdcGqyDeTh9Ow92Ag1Sbzk
VJx3ERbgDpvulHnBjjfm05o45vsTShHBWCj1d13UMOImWo34X58Dqd+ow7TSvKXi53h8syFUlYTl
ZsXSl3Y5nube+H3EnvrgOHgVXBMRiiNEdhdFul36rByOc2eUX/LhS9V9vFz0+89RiojHmnz8Z3W8
DHku0g6zbifSQW6zeg1fuEspjhDMEW5t/dBalB/yjF08xGfM7G5MjGU3yj4++DtlJe20cBVRHCGu
6aIZOExLpp9cRfa1a380XOvcMLOs3eXOen+FVRwhwh3MHB0zpzGBjovQIWseJvMmKlcwVAvXQcUR
glwuOj3sU4pvvvb75qRwcJ1cLI5fjy9rL6kLAy4itaQS+fNo3kijU3cKz9XRYhW59t0FkYTfg6HQ
Wowr5J5Yk27l/sh9/3LXLwSZiNBSYf9LQ0q1Y2R7g/TrEKpIja5snQsLny1EsAx+uI4yrpgdCiy9
XW7lMl4J3YUpYwuhaxQtEE2ZMQ1L8ynE0KyIKjcdpH3phPvLXbNU+/n3N+tPNCZKwCMjCyj6PEpj
niqnWtnSloLKFsJ3bPBWjmSjcbGC3quzyOjZO8rIcmfu2jPR0sgKcZulDRYOuBu7Y3ycgm+jfG/G
V46rEK8Z0qFhUNuNm4TZgzlNBwkzjus6XYjVNDdDRBF5+GjJZNUBElpMm8tFv3/xg8X5+3iOiV0i
RsVsjP3HNkL2xjoY/XfD+JKEV51wFRGV5RV9hTIfO5YeO6ALAlxLknRaeZxYmI4iCssIQ9OJM45B
sp0ecrTqvVReOQYtTBVLiFNItFldKgSTXIS72DqUeo/jykqnLBU+//4mjKxeqZVcGxH1ap7UEEOS
W9X+eHlEl4oWInRqoz5uRp0I1X8F5AF0PUT2b+1wuNThQoyareYgKE/FJ/mLaXR4SyuHy/VeKlkI
TQl2iCYlJA0j3/Xau9RY26vnAt45EP6hF57otWLNp4L5hVXdZmS2g51xhwb7AXmyta/MYf7eV4QY
Rf6WyyhahuSC51TYcNR/xbezi0Hm5mukvKUVUkRfqZkljYHBR2ZRzvAY7VLX2ltcScNDcN0yJqKw
9GZIh6phGDg8F5jZxu7l4V2YliL4qlDwKmlQynND/24ab7Hn3lTYPF4ufGHjE7FXcmhrqB+DSuu0
EOusc9C3mHbeRGsQ3KXKC+Fq5rGuRTaV14etplRbfbxVmrWQWipcCNg2a7VST2ywnlL4s4xRVi3N
Zyu5cok0hYjFzTa08dDm/VYbvjsptmeFEo7XLZKmELSyYepKn891t26m+GvouX658oKxsB6IIlNZ
XqL3m7CfjvKpC0+hs7LOLJ18TSFSk0btJpOEo4v+JPn95GA+ZDfB5/xkHsajUqz0zEL1RRjWJPWJ
x87Kk+24N4ObYVg7Jc3j9s5CIwKwDAlhVzWf++WMEd9BOeLs/TS/vHCxBaIzfbscUkvdJKKxuiLq
p9amm8azcoA365q3Deq/DdBAb5vvV76yMPlFTFZXIhQSySw33cFzze10nHWV8226HR5fT35/sR+s
rEDzkea9jhOCOFWQaYkmPjV7Oczi7v1BP6SHtSTw65P/e+ULceznrc/BhvKTW+uDz7wK8XyXN8Ye
Aw5eGQoQVOoG3+xdebNGJVnAcCoicgvT0NQKx9c26Wfc1dh3sA7ed3v9MGNi/N0aYmVpnIRAV4pS
1e2aQFfzmxZ0a7P1r0ut4r7AeL05C7WNVo+9xJlcGjMsaq2TpoYru/JSrYVQl0cbJETBHFYN5IwP
hfKxHK9i8SgiLCvBD0zv8ZlzzYzHBuPFQgB8DXm6sJ2J0Cw1iXKpxj/Vtaqvtvy1qH5oytEOVjLB
CyuTPl8F3vS3XKZDXesNd6D+e617m0xe44EvJP8VEZ5VxqRo676eQ2zcB9v8JTjAFqrvcmw42p1+
yB6ruwBXxJv0i/WwdmJZGGQRrTWhVR0VWIi6gXTWimA7eZ+1duW5bamvhJg2sbNrjbgBPKI9BtrR
NlfGYGmEhU15SpzKU2LmfNg8SdaLXH7N4lOUTSubz1KXCNFqmVEgpRpveAmmk9r9MME/X9mWlx7Z
RBxWHlqgXOcx5k1nx8v/1h+2Nq5dPP1vq5e+2axBCeZXnHfWUxGT5XGvM+oGtd5G/1UNf2EWvFUS
RPaTWyjq2ylt95f3oHnev/MdEZuVTGOm50NbuTFOduOmQZj5e1RpIWLKZYpntS5NQ74rlNGvV764
MDyz+9vbCAwNZ0CRleEpQCNJX3PjqBfPlxuzVLQY3MhDI8LC6PTOF+ip26QMcdFdmbVLhc+z+c3K
MbR5qKqKxDuEcVCNB7k5O93j5XoLbkT/jexURJhWpDf92Kd+65Z7id1TP89mWdUxdTOS6s79jN+V
d9U2enHOuLbeeatuVkuNEkI8tqyxC0o+nDhuYNyh3d6s6W0sbc+itpWvp0MHKXimWGg/03secj/g
mvM8bfvb6MhR4GDuL3ffwjqlCQE/hLbFWYBhH737svjYrZ2ZFlsgbM4gtdvQ7F9b0O3Cm/ipd7lz
bodxEz/gFHu0Ttc2Qdir40qTdbViHFpnP0WnVLtuCReRW00n1b3ZacAjsXnTjQfU0FdW2YVFXIRu
TdkE2m2eslb0qWnvR/u757tGcZ2EniICtqB/F5IlUXHuVjKq8tI+XgPeLNVcCOSwTZC3LyC4SdIh
sdMN1r5bw39UbPW6+ShCtRwNXePWm2ExzqnKjtG0cvtZmOeihpVmBx0aopx3x7AD6drm0abEbHh7
OYqW3ldEjBYms0WWznMF+/EvePtsZO1XXpwH/64Ljqp6Mj+tvP8ttUOIV7+NHCOMGADzU2Vjergy
I5fCVRXC1ZsydJU0mBzdoTiZ2/hsnupDeKdv7M2MYHcewh+Xu2ppBgnRmk7WoPjp3ADzoBe3pXcs
8Xpo10JroX9EvJZTOUri9xzcK/k+ym4K/7oLgQjXanx08vUUrHSa1sz6YZNVnyfz4XKfLBxYRJQW
tkxt2I8INuCdMA0nfFQr+6UtpxJ1Lvzmsq7GQCb3shsNlxeMqRtvMtQ1zurS0IsQLssf7EJp6bLu
p1xtgo8QoD9oJO4lSJSufkj20u46+QjllQ7w5hxgZTFaPjaJGlW+s/vHVmo2Q/DzcicucAqU1/a9
KbyPzVpNOtoRnaRn46u+VTYJRA8VFre2Tz+Srl99EViaZcIpXEmKOCCFMCsqPin4OsbXrX4iaqtK
/UBRA1Y/f9R/tnaKR0KdrJzBluosRDi8+SFEaxY2vbTV7Q/xmnjl0nvPKxnmTb+PKXYaucfSoXzo
98YBcNXRP/GA/T/Csy0sGyJyq/bCgNdC4i82u3Pf5F9aWdtVnnrS+zUG9MJ57g/wVpekSRnziSn8
lOnHKfri6ytHiaWihcP1oGuZX9Y62SbVlbuPXNDTfGVje5WVfOcWIgK2BvxTDRu5Xze1t9Wuxfcy
w8gOo4e9vw/v2q/eYTwg9H3jbdMb3NE35q2FxdUu2vc3a9CVpRcs0YF0aKIwHwby3l+/mm51Cj6G
R87e++mcbTh8B/cztnHdi3dhJouoLiWINTPK2cvb7pNSHLMmXtkFlwoWwrqstMTJdC50KsKyO0sN
2w3SXausv3mLe2+khL27yRVJnhJuQeMZ/70t0Lf7HldU9Xjlo4MoqBWhuxgja8rhqT5Z6tEIVqbv
0hYhArsMNVC1NH49zCsHaZPANwCkv8etd6ts2wd5FUb/fqDg//j7RTEJuIvg8cYxJPsmAyspfgZr
8ImFRsgivmtQ9UxPNfBd2e1/cvZlTZLiTJC/CDMh7lfIi7q6qnr6fMG6Z6Y5xC1Agl+/Tn+7ZtWa
UmotX/NBIkMRipDk4b4eedyeusRCe+d62nt6Rlx5mpBk77sRUZFchJENL8p4bItYRarDQCB8c/a6
Nb+tSCYquRYYrKeGBnuRLO/n6K4cbko/REVwQaVlqhcX1i+El1aFfZK5c+PQu63eJImZdHzL9tDq
OhxfOQCr1W3sDEQFb5EO6k1Dg+se3/tYl38J98EVpmcqrdMoMbsVGTLPAJgtJIV/tc/7E4OVDJCZ
i8WBQKRaXEwIE00ehcLrnyYSa5VvpYtTITmHZ+ewXdZnH+X33hFQJ6aOAJ1vKuW3zBgfxr3twO3c
Sw9seBiallgTuypma17wWu76+H4nf/XlIbc/zyZg9fsFMiSF/zRN6fIFVyKoXRZLevejM/IUgoC/
rKXIYg945YPooXG3bm57U7kPnd0/J6zcegLpMZadzT/m/lNgPYTWTSc4CJL+OTQHZUuY8Wg8D4v3
Cpmm56kXplah96skouK4cto1+RQBMhMtX0rxUC6pVaaO//F6ha1bYCWGvSoPisUmA174P7vVz6h7
mm5rRSUqgqsNGNqFIgxtYWXJL2aBm/Tl+ldrPF4l2rKiLaz7ALW6Y//K6h8zOVwfV3OfDeXuPxeS
UCskYYaBx6/zMbyz4yEJnvKH/dEuvPRnU3Gls7oSsaIBU/m8m8ZrTtX82d1Otfxq+Av7p/63IiEq
iAtyZXjWX/AX6gfwEFzCdDuH4LvC+cMoWq35fBXFBUW41pMhprB78RPHs3QNt8uymjAQGo9XcVw1
5MZotCKvhNbHDBiOdYA40tFbjgYL7fv8exZSonXKgqIG5Q9Oein5BSwXYDMMs5x2GLgwlj0aHw12
473JjoJ7pcg7zDIDMjZU9NChmfP6P9DZXwlapwqgR1eiC8/J7pzuTkQfttbwkqmzvVIut1tm+6XA
qcbjj3x52cKnfLh0jkk2WvflSurNOx5m9rDfS3jh0WP+HXhdTlAGNxS1uuGV8OVDUNF1g2Fo9bFE
M1b7ORSn6zbXGUYJ2UZ03giSGHRsgvoX4gJVdLRrp7pnaz1+bL21NyyAxm1UVJewQQ9g76/UzPvo
8luJJqHc9Kc7TsLlNTAJYD0cH6hzL9pvUhisrvtkJbFmEWhhK58hjvjXwk19ftsurwK56jCwCs6R
+UQuD04vD01b3baavhKcvMtYCHJfEJP2a1yKD6J9GMAW1ZjAeRpHVOm0GrsTU95gfOZ8q+knVkOb
djL1PuvsrcSo5Ygx71kFe1c8ETJPMvfHdSfXjayE57qKaoDM9YDesB6yqzyRwI3fNrQSmk7XhpDY
tCBCD4XmSxbR6ts4Fp5J8kb35Up4ltIdeY06+OytJ6s7glTy+mfv4fFOrlCRW2U+BF0BttDzbH+T
kscSwoa8F4cF7MpASDeRf74+0R4s702kxOdC+8mnEvfFQVcd2wy05eD5iV2/u5SuC4oBURqSh8ZS
KpRL5FM2Tz1ISifrkZff89FQSeqOVSp6K9ym1q8zLEH9UP7YQVUbAGjn7mF42LmWvLQ9k9frttL9
BSV6F0cUFWskWJAqvJdE+SFyTbo6uqH3399kbZxpm6VlsA7rn+fpQ+0aTgia9KFis2Q9EJzN4f7j
DFxTb/3McnDa8tGOl7GfDD6k+3glfCe/dstxxMf3IdpgG3DwUNMer3NPJXxFjYfTZgOrwEY/C/qB
bkcHEo8Q+nY7w/FMN4MSwXPpFkW9wn3m9Vi7qSxeo+DFEZ8q8e2612iWQAVpUVGG68JBP1p6fVLP
qScewBeIVnBD+4Fmz1eBWvaS505elBAejEYSc+bOScnaBq8hEGO+/hc0C6yitdDI62cOzXb6rz4u
5ZDM8u/rI2usr4K1ujzronVDg3a1dzbUqey+LEsTe/zUujfaR4na0o2awC9Boeig9TW/z63vlqlo
0pleidrV9/hYlRRtDvUSZ90PkDdB9t1EoqizupJviayjHodk8KLk+d3ogWOsno7Xza4bWolYKFLQ
RUT70JActT/bjmEz1i2nEq5bR5we2u94kyi/TG6yzU8i+jWw71N5Y8JVAVmj03WWZyNcG24fp204
+rNv8HLNaqoYLGscZsjtwihh92x5j275SZiSlG5oJctGbjVX9e7mwfg4ueeAXTIT2eB+nf1OAle5
sZCtwX3m7RXIB+eEW637Mg3uzO8AmqdQCC3/mZnAxm2XJMD408E+gVct2cHR+VHG5GN07k6QCDmZ
rid015Yq/goLgMZlF3PxI24nwNUU/eBfyYke1nvvkBmKTe0sStSiO7eLcGW8z4KnXdBmsIQfps80
JqAAMZFmaN6xiAq78uwpIKWNWdqv/kt+EecST2iv2bOV2C9b0sfJ8M/OZ8m+XI9oXRmkoq+cNoxa
ymE7+2PwIfganMpjcSgT92A9ooZzEnox4bF0zqwE+dxJ1Ft7xmzDSxP9W41JsX69/i90QyvJGLT4
zSL3lrRi6HDVcGDz3HpWTLm0169+B8jiy00TqYCscXbZAFAWThzsUrKzze6G0nDG0/wHFZHVznPo
Bbt7ufYLpfdV+++8vV7/at09oQrHsseZ8n7A+c6rllNhQeExnI8seCb5P4TSo6BDDMbdePb8JHK9
eA0+8O3n9bk1KUOVIqT2NKB5EkVe0TlJF9ZxRA3PzrqRd0O+qX2DkvVBuNe+Efm5gOd1NhReuoVQ
4hwAl3ApfRxtRgFq884OSOpV3c8MXMTH6zbRroeSohuw/QOhhU/nxxWv5QMugOL+3j0sRzC0nPyn
xQQo0EBTsZh/GmnaakqWFV4lku3ELtbf5BHNHTjt4BHpiT6Tv92vQIr9tTd4kIv/Su9vo2glKpoL
bG1RbWcIyWAt4jyTd0OdGYJQaz4l3GkNbvtiV1aa78Txf11QIADameeAdLt3m/g2XCdRoVzEzko2
9GjRba0P2WDHZWQZigaN86pgrrwchzXzGT/bdpQfezcbnvCLCTeqSe4qmotMuK8EIpxeRvCNUsgi
TBs7tMxOOglgcvUowr/8yNQHpZtMyfT1MIgFjLl47Lc/5226kSFha5XkuAG3+iquy7ttNTF4a+43
VPSWJNWMDviRXiK3OQS8j63ZuhQtEABT+Nrk5ZnLNb0epLoVUraBKqs3ZwXtHdQj2aGb5WPQmc6O
uqGV8N85ewrKZ3ppw+A8rPaD35qecHWLocR7Rt2FCkjVXayySloLTCLgKpme3JAdwrY9b/WxJfxw
3UK6uZSEnq2LsHiNuZZVxmH9UVgf10zGW++fA/q1Xb4ttuF8oFt2JeBlP+WDVcBgxF3vZtxRkn8C
Vr7W2ZMMvqzDjccbFeHlllENZQtOLzJqXjwAfOLeXf+9biwNMTNRsV1ujncosfb0MmQCjRoSYKnl
VEoZ08xNZijxeuSrnfEksuzk+pQaN1P5uaDd2tiMIlhmRpbDNo9dsmwmzJ3myKZivvA47VulTexL
V1UPAo4QF1t+GSJxXzWdF0vLhDTRpGMV2OX5bVQMob9ettz71DDhpLnPQejeOSZ1R52d9t/fFBI5
rqEsJ1pBks3aj7QBA+LaGJZAZyUl0juX9bO/AAhF3Dmc/qWi7RrrGE2RvWT30eyH9AVCm7T/OqBD
MTARH+tMpmwCTg7C5ibErJREf3Pilsmw5SSpW2Gi9tVcTqkwLzCMu828dOuFgmui/MBar7QuPWtZ
8JFbq01+zABzO4Z8r1sfJfppUa6lbIl/cXBa+du3nHA50gq+Z1ik98b3Ae7f97c369/PEZ7KQs+/
4BxvHVcW1o81y5YbSAn20ZUzPDRgXSdbAkBdSBG6l6ldRvHqlWPZ3tKuvc+wO9+b7+e+HfZ5YPkX
j0X8b+oRhpzlsZ/Xd5H39t59dCW9W0wWaw8tjrQNfvpDdLH97DBAVKhqwaLd9x94aR+uz/ResOwz
7e785n+EW5n1uHCrUzT9O4nE0+7XwOqdp6ikXtJkUXtoiMgNWOT3YmSfTAn60QJOpQy7NuU++XdY
GnryvCpdGzqer/8b3QRK6DsV36pyg93oFIDGcHqO9oPEUhuMpXNaJcZ7hn5CQcc2nUTTxu7cFgk4
sUzNGLqPV1N7OIjBllmVTg5Lw6X+IPP2VIXUUFvphlciOqK+CNGcxdJloMdyYRcbd9xjtV6um15j
GxUG1uECNPSdgaVk7K0YGwauFKPwNsdRgWCdJbioIrS8LtMAbsrqOIrqvI3ieNu3K8HcZ6vo/bFi
abbld4UdngRk7a4PrbG6CvuqOLGD0WUsncl4qkfn07DmceHWhvO4bvj99zfhO0O5R7ZhzeDw3dna
goel35JpMjm8bnglYOfIHnuo9+zuGCTdVJ+ZlCeJ15frxtH5jBKuq29vVs+9HGf9DLBiP4uSpQpM
JC/vdmdhu1EhYAMbBW2EHFKfhadVNjEZXv3WO3atTPKIQS5yPNLMSorKSbf5lvJjn1UJ467f+nrt
2JD21I+nHl3BorjY4xTb/sny89syXKhEcwtdIrsLyybtvWK+j1gYPUVLaWLl16z7fwBi3lqvZWl3
qcgf8/Cz1x7dxrANvXeAgXlUYFgzh449lPkIghZycmR2bkZwO4cZOuigIOSItGTfclMD8ru3Fvts
SmTPOW9puEVDut+I+0l9GqYPJXiX90aIqDrMWWLiAHz3qnqfSsnZzA+2lQwrbAac/O9uZPfZeYy+
E4DGzHz5upXZf38b8IuMotJmfVpOk//UQVD8ToS4uoJKsQk6ponKQAn6YbALSKuSLvXkxyp7nkxd
TrqVV6J9rsOKzI3AypPgSO1Hghd5n8mklcXZYX4cNFZc5fRw096iajI2jW9jA7CGtJ3ApVKNH50h
+3Tb0EqEE2/2ps7LhtQZ8mSd3FMZ5sfrQ+uWVwlra2sEKSf4K7auOWHZXP1Yim6I2baNH69Poakt
VfSY3XlTRLpiTPsmT8IsiqsuvxdRdobYeFI2/jFop9P1qXQxoSLKvDATkC3yunT24j6dcQHaJNZn
N+5ScoASsMFomhpWpQoDxe3me5McUzGhy4Nud+U5T1eHx3lZG6bQxISKM5ulKxcrc6AmT6cE2NkX
2o6G2kY39O4KbyJ6CWciwdHWpbVTxN5Yx85NKFZsSSrEjPa4RlstDM1XCI61p/wIVu8iqT4PaXPK
T5EBj/ju+9k+jxLZa715RR2GWOa7/sE7cagrJvYraLIuuFxPaJx/qO74ZTzUj8QAFNAZTanEm4pF
VthjRt8jydSOh8Z0MaGrGlQeMXfIpKggMp8W6Zg6D9UhO2SX6Cw+mh8cdV+vRLmowLHmOpiijJ4k
fyam5yzNDqsi0cY6tK1VYtz/x1i1k3Cb2191plGpxFq/wQQT/Kl42Klc8LT1Gn7YWTbKg+ldWWMa
FXrW9dz3M8gApyO/VPzJrgwO8+5VIHxUhZ7VWQNCqtodU7T6xWvv3k91fqmWLS4GKx4t7xA6W8y6
fwJPGk5Emo1WVXecyDCOHGolac+WJJrv28w5hYTGpZfHkfVPOZo6DHXLvtvyzQ5SkNVv83YaU5/U
9zzKkqJ0XsvGSTKGJwHypWvapKdrYtjU9zSnohh2SyrR3tc15Q50INLltB6dA0S4RPw/6sr1gqPf
9Vl0/0kJcFrbbjZZWK5BTGfgBo8NsY5z5CcD8HzD9jebnRRadYbZdF6nZPQxr8B7M1hdSoPDFpzm
xZQAdX9DifQ+cNtc1Hmfkpcg3g4L6IjQPlkm3cN6aA4zuqWbA8S5f/chmvCoOldXUWzu0vtLV1tj
GtIwZv2/q/cSllOcTySeLP4g5EfqXqo8/3p9qTR+roLaptZZpbtlY1qPxdGyHiv7U/a7LevZz59p
boJdarK8CmyzwyZyZ7caU0nBC15YDy4aJvowPAvycc2FURVe494qzG3qwWZalFGX7jyG+ztxMf12
b/tY3I2mN2Ldn1GSvhU2TjGFcO8ib2NrXGK5bQmr+GEc+P00urfVFqpupJym1o5YNKZePR8KJAbg
XNLrq64JGVUqMusmXmYcq864f17W/gnSFYao0Q2txL47TcEcuvBfx+6+yy78UrfS8NWaeFTJyPqu
4DOaBnkKzdfEb391w/rYB+xoU+gqv0SU47rTNtSM7+IAsFGq+Dc0ddbVyDwEP8+btYz7BayzR48z
Hv1VtpYXhHFe8K569exe1i/r0FnjVxB91c3nbWRt9yLXrM5mIMhLtwSRd9CV9oetFB79uICSL0ca
cTLXcWN3bawNwKEl9Gn1VFVFU8aVl9H8lVSW3R6cgvbuLd3y+Fcq9M7LcD7wh2xKW57fZ+6QrJ2p
YN29/53MovKceWW0WM3iT+lWrEfPgTCSg23SMh2uNH71H/idtH00XeDL6YLNuJmOIspvc1kVedfX
jb3ZwprSSESHHIcrEMcbrvh0X61sFUXYTH7OvCnt1vLYZ+RURtSQynVD77+/KRxsuma2bQX4ar+I
K7dKliw6XN8edEupFgl0nS2CnvJ0zcShGptDB4Zx0ZvewnTDK1sEkFW49ex3T8mLe1z4n9qweBxK
77Z6wFHqAXAgQ3ov6+Z0LcS5dsXZdnqDYXyNjysVAecNtPcae8Y1vPgydSS23ephXppPzVgYPEZj
HBUwJ7Yhx8Uqvp5k4gjQQ+rlyGRzbdhDdcPvdcBbr7Gl8CC+OqdZHebxysbHVcqD6LpbIOzYYVTk
nI8yL+ebi8Wl4CACqcWG2u+6W2ryroqMq+asKhbfmVJWFslKAcybg9gZ/VPRB0lgm25ndSbaf39j
omzyqCzdYE7HdTsMPtL6uNxHlm+IW40PqaxmjT1QtHeizdsbh0fS443OZqmUZVKH8rYIUJnNAIrg
fp+zJbW76iDRotreBC7Yl1eJXWavrQjsYtnfuOLFgryfsySU1C/Xl1izqakguLXsiT+01ZJG4FHa
ouzB82fDpbtuWZXYLQLp8YxFcwr+xNRlAL956wu3TdquGudUkW9z2UFanMFrrM4d73tR26c8Cn5A
Hqo7FN6SJVmf3fh+rWLhhpE1judU2Ias4KtH2jVp+XYLOh8r/B8oHDZn29nmOc2r5rxa5L5nIslI
dL6+whr3V5nLarG5vNj2ZeADTVBC3dGebHHt+5ctMr2s6SZRQjjPqbCnqJhTFDtPaB1MSsi0yNaB
CkFnSAUad/oND3+zSwgRrllpo80INeKDLcOkiYbntXaP182kCYTfbyJvhneCDXABm2IVvMJFcbgG
B1ahy/S20ZUobje/YSGYfdNx6+7KxvvWja3pdKQzjJJ+R8dxNih/zWmwtR8ArLsHZufOd6fn65+u
G14J49GVbh9k++48u0dioa3Akke/v7GKVRFtzhqVnc9BeUDaxjuKdtySeqyrB7JspcFzNEur4tos
4Tp+Q31EQIDXM2udk4lVv26yjopgq+dFNFkA67QuO/MwvHAHqdJqDF6pMb6KYYvK0G3aFcFrO9WJ
btULK7Y4s3vDPZ9u+P33N04vIleOUZDNadmjcpvLx24JDrOTf77NOPuCvB3epk0xbChJer/G62vs
T4xVDYifWYXX3nlFaXcLnSs2UaJU0C4kxCNvXBcchqzUIvSuQaed7E2YB83+RpT4HZ22jLxBLqk7
rRc3L+LN4c/j+Hlxi9N1W+mui1XAmj/bVSjZNqUSF6DLZj9kmXwF0v/rtFmxIBWsV51slyReUcQc
DxPX59UFhxLe3gBN4sAhOHo026Owl1fbNm1M7191hSpqjY8TrQWXGHrND614XtF/DRWypLBlwtwg
XoQpP7/vx6GKYONT2K4uQw3slN7nMYgeZ7tNLd90R/j+6ocqfI30jGTejDqYVMUzX5oP27wm1FuH
2Ftu0Ub3o1AFseFJbmtXa92PgN29I/v7fJGG/U9nHSXKcWxtarphiw15c3SHOQ6E85jnzPCg9b4H
hSpObfGyurYGeFBEioei2B4L4Rv2J93QSlRPBa5tSkhapp0vjna3naqeGYyiG1qJ6H6aC8L4vKQZ
DYAMmKNDUErTTbbOYZSUPHcNr4uxFLhBzNCC5VcHmy933ii+NF705Xrgvl//QmToz83Vmf25DSu+
AEHRfJ2c4Ydfv4YEz+uF9dhSUwxrfEcFqsmtsPNNCpwPKJjWCpJuY3f2FpM6gG545XQMfrVp9qQD
Ci4/v4ybPGZk5141IbPfv8AMVYYylHRB2/TwH1baZ2d8jIpvM8TRGx7FJJJH3n9oI5Pyke6v7L7w
Jtm1UcA95OolLebiOFTlQ+P+YvUtyrTYHlTSMhJWzKpWd4GMBbmHvkEMUMJDxIPjTc4U7lHy5uOz
cmMzs+BMUnQHe4nuabFcoPZ+mdzxxXSZo7OQEs2hzInwMuxDncjvcilOVd58mR1qOMr+PtH890I0
VBFshY88JvaNaHOrOFrEJ2d07lzm3fOiTCbLqQDeYPf2HFxaYZ2tyEKdL+1nNrT361YB7JRWWW8w
qGZ7UXFt09pAdqzFdh5J+Yj2zqfZvaVRfHcFJfBLUIMTm6MWGYZwvFRSfqpJY0I4a9ZIxbLN0AlY
xnGP95Ee68C7YxY0yBfnx3U/02yMKp5todyygypAtR9kicWqo0RuSkBoeu/WtUnQU1N3qDC2dWO2
M28ExdpSJhuXRzfjI0oncRwtdON5wJl5IPu5/o90BlPCfvG6vF5DOLWovPmvwarlCbhhAVeaTLdL
uin2398E59QNQwTqJuws4fCSZfyvrC0uebPdlgn/g2DbavCGiRH3Y9jr47lcN8ieF/2N9lGC3u5Y
4NKskOnQ1Y8SastTlT1Iz/Rmp7ONksbFGCxRZWF4q6enrOzuIxqlbWsqQHTDK4mcbsH/jbU8PxH7
Y1QmGX++7jiaHSJQw5i3rmysQaaMzrFdsb/ncTJREmk+W0WtzRDJpeWEXITG5oSs5AxG08QCEvym
T1eBallv17YsuUyXvrh0bfSVzJnpIKcxiwpPszpHMgc9gqnNqf1rLlEPTFvYfb/+5TrDKNEa2jUJ
1gr1Bl74kr4dk0huMWHb6bbh92nfRCo6sYto8ZhIbb/6Tj1O7np3/gLySPty2wS71d5MsPVL7uX9
LNOonqJDsYwgwK2WCUfq2oTu0AAi0Ibw5xxlOFW0Yr1EISNia7ETPJ/iVXVIQvp35QEjMQyxWCAk
N/Hk+r/SrbkSxC1rQgsPmTL1ymiKcdRG4VQE8fXBdUuuhPBiuTYvySjTurRw9mxXcJDmDK+lQeAY
vl9TZqqal64Pbo/SJyj30cCKA1KMJ5goaQrnPPlbMoPzag04OVibPRr+lCaPqti1qWgQdr0l0nBg
8RaBSBgve219CCvD5b1mSVTwGrVZ17YWJuizoY+rOipj6fu3vXeCNeJPF2udciJLXsm0C9Y1JvkM
8qXZ7U8Vnq8Nz3qa+xQ0x/05h6hxEGKrwLqv46W1p2Rxf1b2htZG3ED54VHODx39tKJDu5T/XHc1
3aoo4c+JRJYO5ZwO+cbdb2tlZXgmlmHgb0/ePNnR/SoCyj9dn023RPvvb/aCMt8IEdOCXRjkdhZp
D5Ztcmjd0MoWEDK/LmY5rCkjpKtjIOaWNbGjojC9efx+3HinVvfUkPekV1HUxmk1XkQtkioMD6WI
jpQC6FV8nr3hYOGhUQK01rI7vv6TFeSLm/XgBrn0/XDoFnm8bkZN8KoCmUXd5NzJqUxdC1waRXVX
oBu1atZ4Y1+soozBxZ4UMrgtQ3hK1pctncLKcyQYfssiJkWeJ+0ma0ghYcbrf0iDIw9VRJuV+f5W
QaU8DRuIJ0gXROxR0oMblgKcFUCvg7LugUc/2SbiSqDrFsruhqk1lxIqug09fnYd1JKknP+s2Qfc
5I9xPr76YFmIQE1JlupSteOxBVqFRd6hB/EDgZxr8NMuP1pZ5hyz2jVcS2nWVUXAlV27ox5gaWAj
46pq44H1h7phSQR+Q770cbGE8XjrZacKhKs9NDAtXb+mIHg/tvaXwMOZM4OIiMseZBnEYegerhtZ
98eUXaYX1rLaLl/ToWjQHfLd8YuzzUViZeRlpmBfJT9FMxlWVLMTqJi4ZvayqqXtmpLa+26LsE9E
IExvbrp/omwz1lA5TUUdeAsw6TT/EsygyuP1gZX0NNefykUkE5LodbPp6hpX2XKGxQXhSx6R1PF4
HGQA2JfjpWA83tDaCcQVaA7yo+MPBxmZ4JGahKAC6JoVpiMNXVK/bil9XocyzH6V0YCdjc0N6Pjj
yqozx6R8qVssZXOxeB9OAw5CaceyLV6XpUjGtjARf2n+jAplc6PZtmqey3QsSnofkKp5WGp7uURg
OPxorb5zW15TcW39sPYiIKOTsiW3+GWdvKa5C6SYDXcQe5y8k3pUYFvZ2M4UcIukFgsvAu1beFlZ
H8CkYyidNNcPKrqNeVxGlsxpGox23EZrPPpODLqvxPL7pAzOoXNjaauyyvnYdJjllU5KIcjEO/KC
fs2/7Mz7dT1iNOHp7G72psDobaeEHxWQj8rrR0q/2d6PZhZHIMni3kZL0o5mHEyXHLrwVGnlFulF
fbCUNC1XqCE5ecyHH3kIOfQxiimR8VSnzKlj3OQa8qQmWlReOdmwcpZW7aTWRJ2YBwE5oC/723Xb
6ZxAOXV4lefWlXDttNu8Y1F+C0fQHA0gLgtZXPSvhJkYYTQZ11FiXlZl06LYtNE01j0N8lO0ZkfL
Zy8y/4rWu9uygIqRa1yLMspDB2hy61B6/LwGw+t1Q2naoQCy/9PL8oyu7dDLLc3s0lqq1APlQY/7
bYj3jI/VgteTb05U+4UT19wDOjseKi7wJAqp82pYUZ657lzE4RAIesz6RbZtssktAw3H0vLliUhv
dH1c+TMaIsHkLXvxvK4w8W9pYkRF31WinfoO4mIpHcLDijInrP5ZljLG4SapmwzJ+J+cDbd57H/w
eKBJzQLOvbRr+iYWNUNjLiSnbiuEqVJXdAG1AiYHL23mJsY1Y9ISoL6Lz5X3lYUNZjotRvJyTS5R
MXljWeeuI0M3LRYebg85xCnIt2jhQfahrfqq4DELLHtKr/uYZsdX4XmigOYNerHc1Ov5maKN2SL8
uEWmVybNRvIfiJ5vVx5OEV66sfpf0T0Wg/v1+odrdhEVnedPntgyYG7SmhZxsN2zBUKgr110DqAL
uny+PonuvECVLYRnkx3KaLX3RrXTmLYn9jjdidN6mJLiGBq8S7MGKlyvCfk4M9C04OaKxKv7ZMvv
hTRstu9ShOJJRMXnOSUnvus2dup9HBF7l/mcHciz9327244TZPXQvfmXwVh7bfpO9aCi9VaQXmBf
sewUAu0pe8nA9BWvz94ZoNg7R8Sg9jPRO2va8UMVuTeupEZHMKbqD9tpO7DjLquVndx4p6fNTyYl
Nt1NiUpZB4nOvts2zPP/WtRwmKjvvXN77M+FCeel2Sj/A9+rFtKNzKkAzG9jT35ptr9GWscB7mCd
xT/40FQHXemNi6QcLJA6LFAOoQTzYtCKgda3OjRJdPxtOXSQDQYOek3g/w6otwXS1OD1KsA0XXNw
nSerMxxdNTn990K9GbfzCQtt7lZpzkF5jqZzjpP6wu7q4qWeQ0My0QaNEvYbsXFcrVHeiWQ+Tql9
YZ+qn/V9DdE259iepUi44S5OYycV4ycpmi4dirUvG2gihsOpbtnJsNSafUUF91EShPmCU2TqfQii
uP0r+sB/cPQNgo34KXOPSMFZTC+hAZCi2ytVvN8yUVeuhNE0fMyfvJN9aRIs/CNKx5NZu1MX+Srs
r+DLnM1tjT+172djyrGfUexnxRNHL7p1MO1mmjRMdqO+cbRq5WzcXMwTtv+6/M7pv4z9vSyeDWuj
W/f99zfDW2VWF6hP/+/f+N+27Dw537uH/23L0aH7cn0q3R9RAj4oeshW8p6lPkrCqE2H+ZINL1DR
MgSLbnz65z+RQx1YGzRi0m0ZYnda4tz5vIYvrX9bxKvgvy6jZQVRFFAHzVsMnLntpCE55RYAc8KQ
JHV/QQl3QSFz4K6YIihf5+WlnXCWGo6Zbxj+/bUOVLBfaHGgavBMkIKx/SAzsHP7JgzS+18eqOi+
gESds1IMXfR/NSQhtUxo9okh1V53Ht2n79vwGzd187Zrcz8sU+auB3uNzkCtHq4PrYnkQIX1iazM
xtweabom62+CefZiIQ/5sZ30d70xE2k280BlpuuzNhqwAnuozb/Cu/9tGPxvUF2d/v8KoPdL0kBF
++VZE7o8yqs06MRfINecs+3Zaf6Rrgs8pzhNkwnF8X7BEKiKpUGXo6kpK6o0xIPN7HZxxP4PZ1fS
5DbOLH8RIriDvFLUQrXb3Xa37bEviBkv4E4C3ED++pea7x3aGEOM4EUHHUAsVQWgkJX5VPRBLOqv
qstjL7yu/Mf9VfrzfksjzbtRQpvXVLhZavE+HRueTN4AGUGQUFU/BrrFimI4Z1FduxR6Ju7s25g6
vHKd6WDH4fypxKaFC28ccCxUBmV5969++S7IxgXCaBea1+PlfHaXAcfuCiQUQPTgbB90MT2Oya2k
nnxtDmBYuz+LJlvXsYIjgOQz7fAtqzvYf3Wpd2gSdQl+kO5QvmYXsHdv7MKGgKAT3C2ks0d2+xCZ
m0PjHLwSpFjuq5dvFIL/+UxBddhgNQQo5JVo3yHvRHjM+neWf74/Saamb0N6E2tWy8mKwM7hPlNW
HxqRge8lnJxEiWar1sSQUaE6VrAGvtoXvL/dhh7d7/8LBu575+WLeybnWzSIkh90U7vS4Dw6dNCa
Sh8k6iDVs8Cvxpc2XjO8fYNKf3L+aueN/dEQonXpU9ZlXpP1g5MK8rxEj80W4aDJkjTPl3jpzKe6
zVF9Qj8X7Fs3dI95O/xqhnHXHYHqQMBS1TaLyjFLncVJmFc+IAe1YUuGlCnVkYB+42bUBzfwLVN+
XbiMG3qWqHdu5+k0r/b72vtpBXXMm2bjIG+wXh0dWLj2JB2IZaZzDpFqjz5kWf1tdt3P953DsMo6
OrCUzOJhOPOUsvZiieJLPa37lkHHBJIOAnxzE/HUZWw82Cojx86X+5CtVGezm3Ka551kPGVDnjjD
fFxr+wwFpZ2d147pDG8tirbKQSVl/1RGzbt2U6jANOW3/9/Eo9LPeFcL+v+ZE9AUnG6Zk/av2xEd
otrJ9hHd9CXtiM7wkhj2SnEAAedTq+xD7m7cM0wta06czZa7djezKaBSSAb/SFhzuG+Rpj2banl8
1x5X0Xe44mecWIBGVxA8exnGYWwvtawq+mHooJJ4DKPW9s7DWHXeuRizLnrwos6bIR5eE5pu9OU2
U/9NPeE94ve1qnHvrPgQ2unq/nLqKl4HeXSdvy1/icO6P5KwSur5V8uCeKrKk+XTg1+rjYkwBEod
UejnXtepYM1wUxSXxSHxyr3XjJAzJAh2fuJ24nxjirUqZ7tDSEtpp859NL0jVJyVJ45jv0dSKgDp
5G0Pe/MJ2th0dBRekgbgzAiLXfLgQe4TvI3Sfc3AalWIjcEYdkWdAg+ECO68EAFO6vzbGuBZOx8P
zVAfx/rdTbPlvkUYDF8XXW0gKpU3HATOs6ge+eyr2F5wurvfuGl30fnwrHEogWPr2aXIsossPBCA
lAdOnLOU4lK1L2M34/2vOqlInO5/0rC96MhD1/MqKI7YPG14feCQQ/SL8BRxubEmpua1ONH0tSjz
LiSpba0rQD49JNeWNVZVASRo0i8uJ/suwzornvRt6Qedw9NsaB5kaV+iaMtLTIPQggCd/WlpV8xR
DnbzcbaO/vDdc/aVylIdVyiDwKksUvE0XPuDVSJpKreYfg0RREcUjlE1UWuueSrpJ0hJ1xByZHkY
58FWjsbgDTqocGZKdqUneMpDcMji7XN0vA3LMXizjiV0XOGu5W1auuhKrWd7ep8NzxPPDj3fcjdT
77U93rXJKLqp4SnKQJFdsmNv/XHfq0wt3/5/E/Qij1grYy1PZ0UPNfB1uINuzIupaff3prPSUs06
siwlOFTlTnCoyy3WDoOd6wBBFOVUnNmEXHwIAmWcnkH2ebDUvvI/qqP+nLKkgH3zPEWxxsGz8U5A
973SUh3iVzLf9YqOw9CnLFnzLBHdVs7e4EM6so8vdKzmhpYp0MZxGXwh1odFvnpb6WDDcuroPaul
Hcqoc8QWD4jcpQjBKxWVct/lQQfkZfVQOQqKn2lI3At2q0PrqSQAv+QuM9cBeGEDx1nFWqZtkcU1
pCsGRpJ9TWu+2TSSC5vIPC2y5n3fqsd+mTaaNmS5dHzdxLuoKngl06Id0nkFqmZxDmwZk0BYhxYK
SSovXgZ7yzZNBqQ5LPTq60IqRi4s6MHovhyJK5q4grA05Oa3UG8mM9L22TDLuFPSsk07V8XCDpFi
2ld5QnVA3TSVDc8cm1wWW+Chqpz/UZDu21gLU7+1rdXvfYtKCgPNWqjPWdbFsrdIRw1N69g5UthV
2fYZT0enSYSgxzLc4kUxNa0dm901KCZvrEBb7JenzKkOUbYlO2PI9epIObuKBtUFtzfbG4XwemgR
f6fHeQKKNil7uwkeRN960xdgnSCrA0K+frMO0TSqmwG/2bTwADpFLMOOy8LhHNV2cJgLkh/v+7Nh
b9Fxc9CVDkWQY8rAmnJ2UQZaBE48NN3GRc3gZDpujgpBamGj+Wo6FOTcQfY5j04T+3i/96bmdR8e
IWnWIGmVArMezJcy/JsPh35T98/UvOa9AkXF4HxE8xGp48q/BN27xfvBtmDZpoXVLtQo/UW5JMfk
iACwd9A39jGzvH3nbh0MV2YlZDFvkadwIVSRPeEou7G7GGZFR8ARDia0usnalLPgMjv0eems2KUq
VvPW5m6wSh0IFwLnE8mh7dJWddfVLuK+A4l25O87q+lINTkPTV20GIGaRBIxcqUj3bez67i0bKYN
h6RKl9ZTlFbDdOxABOiraefca9tv6XoQ8qLoedtWr270YeB2Mvt1EpB9LJ30P3A0b+qX24tC6kmf
H3yOp8tC7tE6Q9JBR5/lAxlEtAow+nPvUMij74+x5/+4HwxMRqN5a10gOdI6skpHlU9u0jdrQRN3
iBrx0FYlzhL3P2PwWh2Ixrg7ynDJWVpF67mk6lRvVjebUmw6/ExlTs0ZyxjoSYqzmq6sIDG1MhBl
d3G7yiPjD2X/gNelZBBbUj2G8ehotIGESwTwQ5c6TD7QgLyv1l3ocqpD0Wy3nu2+KViKbZgdwqAE
ky1xrUO0boECDUuuI9BGXGunCNLC6VK9jNHn0lZxlX3ftc465AzFSZly/AqCKQpFnz61QQJBXve1
rblx00Y1s8K6S4cGd/+5zb/4Q7XPPnV0WclUSFD0jPW0H+fuA6Ub706Gi/+/T51vjiF8rv1gpegz
4TQ8CFqeopHFs+jlgY7iEuI9+v7kmBZV8+Nh8Qc/nzGANR8TJqsEatsgStoq6Puj2D2CkA4pgzzR
DCsEDWnoTDHrPi/lOaN1auN6Cvmuj9BCfPZXefBqeRxVdfHD6tqz/ISnykMHEP6+QWoH7HKqFheK
PCJd574BwlcdlrASMfe38jSGWdSBZjngeO7iQcaGd+4pZwKlhPm1q63kfv8NUUPHmkmOJx1rXMa0
FzzOO++ajVtP2qaea5lphSShL11QIVtde1gqYLFm9xhWWzB1U/O3Y80bO1Z9ByoDhpmvm/wi8upQ
LdEFOO+NiTE1f/v/TfNk/Lf6LZcp8Za4aooH0J8k804OCWrd1uNN81Yl18JuoILljiQBwuCcVdl5
zLcY1E3ABZ08jvnFMtEa64ri8PdO9M4ZioNLP0TeA2dPFgr5sqCJ+/I9ta4BuZJN8TPTtGlOXy+T
FzIHq1KAcD6IsmNNpiNvtog9TDurjipbZeZJ2/dZioqKk11E1yoqjwzPRQE/M6ePp+mdM/Vxo6zz
JLZwOyYn0Zy86KPWwZGNpQKEtfkcHBQA9/f978/zBZq/3+2gGFzqTEEDUYPKT7uVv2vkfKrtfXqY
wJH/3ryL0jk8b6D5bm2TARC2nFfJQJrj/d7/eWIQhH9v3upC6fYzUj0gz1RxGUFoYiqUvbFTmeZG
83C3zlAGzgUCSDhdZZAnee6fHW9rbkydv332jQsufM2E7fMJshV+3POfQ7tPyDPQAWXtFFohkZj1
NVOX2mtQ1wJpJLbv0QfAnd87zqq+newegRV5IiCEVcIG/hLVW/SJBkBwoGPHXC5YwylWVXrTxwAF
rGQtz/lcQeu9ufRe9tkP/8pbnpBoAu3o+No5+6BEgQ4nKytWeDKqZQod45M99/GcTadg2oJzmVZc
82MieGSPJQzKpUDsD4FHErcXW3KThtZ1rBgouAtnakFrXY7iCETnBaiSXWiJQEeHgTembfkoseIq
SOo8+uQW0wbw7M8JsUAHhgXraK9lD4IHp31PqqdCEsDPALDJm9j1Xjyr35VBCnQdVAIySM+RnUQJ
KTtD+fvsROPJB7Yk97IPu6KRDhJbvNXjFPX3adR9yIrXrjrfb9cQh3Q4mG+1Aa98tEu9j9n0s4zS
bqsswtS05spgdfMtsUIS0Y/kazWod/3sX4iqT/d7bjJJbTcGsqMX1IXd5K51JrUDZgKW3G/a1HMt
6eVATMghdTimrRvhpSwkAzCRgbtycSqoO2wpxJo+o7msCjtRsRzSVvPCPvaVew6KMF3JFpjZMEE6
+gvSuQXSC3insFX9k9GoiDldX+/PkKltbe8tUATf5i64e+s5zMLhUKx5AWa4qC8KtvEJw+zoEDCU
NgooRDZDyi0nseG6I0j/vGhrjQ2xQceADYDZhrmL2QEmTsRUrknY+gcrCo5O5B0niycB3yJOMA3l
9v+b3TgSLWjnrG6ArmkO3sLhtEh1jYqtohpT87dFetO8zZQ/kYUPKQl5c4xE+eRGSlxyqfa9doOY
8fcvTMhzisiuoYoHYafD6g/DoRXTBnzXZEuaI88tYMjEjrASk3MeHPtcLVZ830xNi6w5Mq+oDdBN
CELR9nsFdnjVoOaoUzGpwpNSVuyz7/c/dDvS/hfrFehYr7woeQUO+iENy1+289miz90yJI2LciP+
F5lfKzyr3f+SYbZ0ZNfYFPnYoAYUmvbFIZN4kgVtxL6mNacGmfjEgyHDHtM4RzLOF1W0O5vWDtMt
aYnIAiyEjXcpr7GSCAH7fq8NU69Dt0RbL7MVYOqn7FOOugPwYaIk5+eAqmjnVr3PX6DyvXMYmiNb
pVrwzJWD9dn1SSx83r6f8snaOAkZLraBDuGq/UFix7TYhYEn4ujWIDYBJftHJuRhIuKhYMBYebM4
+A5PMq7iTthOwrvpkAfhx/uz+e/7wh8sWQd1qWCZIdtlNWn0AqGnIyQkE3rA4ezfalaITCf5p+hQ
fVbHNslPqKPH73BGd87y3F/u98FQBQEQ0+/hZnREr/qijUD3Ae0IwDHAzwpV83J4zarya+4UaUHz
y8DwIrV4EtQpVvAkq+7TlOcgJuu20lN/fkQKdFhYnvdDDZrQ6FJ5w0uJ131QjzlnJ1SPQHZ8uz9W
kztrZwAqctRHizW6ZKSwnnJI2n2wpr7YeOkxxD8dH0aYssN1cZE74u7Xth7e56L6qxPgPag7+hJ1
IHODQPKGIxqGoiPGVA5BkTorxxSqEKeV1KeQbenWGnxcx4oRrizWLSi0c0c/mcgTKz97VMYO9Q7e
MMc4KECqaQtEbBqHdjX3s6WvlgwRtrGCIym6sz1sCX+a1kOLH83U1p63YKvrG4CAVUKRPHIgkkib
szc8ONZWuDV95za0NycCUKP3osrwHZl/swPQQRJxqPLX0f4Zdc/duPMIrouliqKmw+Cy6OK6EuXa
QRC8C+iyVbxrWgctChR1P47UwSDANpG0zE38atm4Oxjy64GOJ2O0DeVSlFUKapF8XECQwzLoD8yq
z5YoHS13IN/quS7Hr6py6APhNqQ+B9tpm0PNhQsGkwAqneJb3wyqgjA0G5nfJ0Ox1Px94di82toS
bnHgD+FYR6ctrvCtjsGpxuHvFSvJIGbRe+GhXeRXq5licD+DHrF/rNatW4nB13TQ2sJ51MwCX8yR
p6g8yHaH+UGI+WgNxbEhL/ZcH/L1n/vhz3B01SFslbC9brEGEMqHj5H7bgTpdxRupNgM9qMD2FjV
gsGHgXi7HaInJLLeRXLcCHWmbmshIlvWqiAUtNtlk0Fv+VM1I6uwxUVk6rcWJLpuAs2gQr95bp8i
GSblFrTUgBEHx8bvcaG1h24JHUy3Tz4o9dL5UIWufnj585hPp9Z7F7RAilsbTmYah/v7x2TTUznc
JBvqdTln0LAd2nCjadP8a6GhcwAeruzOQuG1vFiBOrv1czv9vG+ThuCpg9Zo3bftOrY34rn5oIKP
Xs0TNxqTcHlx7PWwjq/3v2MahLb19xD5algurX/1axFOkhG0PYuK9p1VdQxbGNoOC0I07wiZ4LJ5
dho3ud9zwwzplG9tNpedNULmqKThOZzWuMnOUdu/lCI8OFjoetxYCkMs0hFtIN2ziNMiEROAO3Gy
BsShj8NUXRzmnQU2fq98nYOtjIBhPXQiOKhAjWMV9VYqVnJuPAtcnMVxO6lkcAcdxeZ4fS47MTIg
wCYKzan12zz2O88sOoZN+quYmQTkdY06cciID9bkkmxJGJhmRvPkEc6mQj7mQLyC6M1FfWRs23YX
O1ztg/QEOrtbYFnA3LQVBuDUMlYC1dzjMn+8b6+m/mtpAFuqcQmGFWoo+XK0a/6wLvnJ8rYAhKbm
NUcGVautrMmyUg+SpJCzBQp7uY52ti9Fq2PZvKyOOuR+5381HigrUrcAq5q3pe5r6L2OY6tChLsa
RX5pAbYtrxdn3lrHGYyv9+feYPY6jm0JiMPXTs4psOQPni+fnXXc2AUMYUjHsQXW1EQoDQWfj8cO
HXViRsoH51lBW0/Ip1VG+w4SOtOagspnUzJQHQa0vhKrk3EATOfGUeJ2ZPjDAU/HsqlZSDefPFCD
jxxEu92jt7aneRRJz0Eitm8NNP8Fs33Ul8Kf02mKQN2EAjR/S67StAbaTuzQJqtl7c7pWP4S1pMc
QdT9a867wxhdpi1pUtMcaf47gy8xIzfGKy9v1fuqUm6yRsAveqUTHUUT/r1vmjQ/DgrL9rzImZGP
B6XlwuIGwOn7TRucTAeweahg6/wmAuV8GJyalV48K4CgAd9o3uBkOoptncNIMqFA/+4vz5HbPUtn
2ue/OnzNa1VZZxSTkhVAOnnLwbK2zNI0KbflfnNLFcpqlQhgOw10xV3c36E3mMx8nwxcoPOkrQFo
KCsazCl3kBUMr6oYEhsJwX4jb23q/m0x3nTfAo+lrxTWtGXDCbTjl3bKjtO6peZsWlPNaYNmEaJG
LWqa1f5Z8vWYtf/cN0ZTy5rPQhi3q9wMLftrHq+rOmTLlrWY5kTz1GVd2ryZ2ZwuAdQUyvmhbnpU
nW6x0pma1zwU8i7cWzpwGperl7iKvsOFGwIU9sZt29C8jkcLnMmpbBe2Lkb3ve1UF/BPn4Fk3udK
/8WjdaQuazqnlVgATgSe0j3uWlGd5gyPP3UDBAxa9pxLxvJ3btZuNG2aE81JF7cNlefDWCYnQH2B
TDogHdt5Z45VpzSr/RAZDIatqV0fo+GIIrC4ADcRn9m+vU8Ho/WkWkAkgf4vAT1SVMPzZl/NY6Dj
0KxerlMvMeuz6E5WF7y3VpFMYLHbt6iam/Zu7fC5zyDF5DxBtTGxSH7Z17LmpZNVshBa8SqlM3ny
QsJjbvv7gouluWhUlgMqF6I6nUPL/SmzyGFJW4dFmNzv+5/PAv5/QGWLwMsaCN7SoJ/zixcMEqoT
kXu7UFmHsh34xqHP9J3bgedNdI+yqYqUj1Dj91cPFbgh4O1NCL91N7aPP0dhX8eXldUSWL6oi5Rl
o/wQZCALiRvmbNXWmPqv+a0rOfcjXEZSzykiK0f1pr1IZJodUpZPEFWuaj9uRofiyn5/YUzjuQWQ
NxPmr2CYJ0sFWtJ8Hts4bHw8cE82y7fczfSB2/9vPlBktrTGsrFTVE6IBEn58r1Hw63LhGm+tO0W
lOXVOoEHJu2pBd3Sp8i/gtP66Cwbe4upfc2boUnbzmBNq1OktMH84TuBZ508v6jAwlRAQPbFr6Zg
X9WWr2PNlFyRq64UNCdaF1gGUIzX60ZU+vN+4Os6pl5UidmOcgHofiaLw9qoEORrQTCNSQGJ1i2I
8p/vFb4OOPMtiVddSJdDMUMdxozHNmj4AwjeyfUTYZ/XaN+rla/Dzwiwyk4XMXyoYu8keG3tvnre
5RE6/IxUZUidMlApU17wEq1QIl5WueXgBriwr6PO1tkmZTZiivBMj3eBHvWLM4AsX6pOXKemiLvm
F7UfwwpctJvc2YYMsq/j0DrU+P/vo5CXf6zVp1rVB9X/An1GXIQWypIniI2ds2xfXsjX8WmlHRB3
LlE6yWWN1JOPaBLK6fv9BTKORnP61RWODZ7jNXXDFVIm0H3IfmaQuALUEQo862Hmf/vI/hbrFgPD
De/w39u+r2ueDm43AVGKD0rW3nLLDl8gnfI3xJXi2rM3XNQQKHUOs6ZbPeEHlkynZgq+8C4Ae46X
T/zn/VkzRACdxkzQsOoItJ5Tp8E7LBcZ+wogBG5WOcnoxsoY3J/eEsJvYv3C21p6ql9TPquD6wax
t7yCx/JYQc54yB/FuEWRZpgrncPMy6GhvkigcknTeg5IQiBr9NG1HS42nuANK67D2FZFVg9L60Kv
SiS56C9NRh85qFpoTY/Iu+10FB3PJirg9qcWYEIn4uOPYqBFdhZFJrfuAaaJulnDmxWxmyYEWpFJ
sPGgfnn0gzHuwmBLscKwO+qipqh0mtylWlg6CJ49q9x7okXOrjPUX46zDD/dt1zTGDR3txoRut1q
uWnB6dXqAx5bY/j5ftumEWj7e0uBjFeAvKZsXC5Ng8NVUX0OxvAwteUGnNnUfe3YHjpLWc5tNqRg
EgRh58rpd0Um98O+AWgHd5hoVE9hBEPFO0gM3sAYSMJ/Mi975PWWuqxhknTwWgACzci3JsCGePEV
bGeXNqc/AuDgQ7EltWiYJF3slEaDi2T87IM5EPnmKjwzfytVa8Bn+TofmWsvvJyE16d8TelLePaO
xQnPs/ISfZuOTlKettQXTIO4zd8bZ1MLHsLFjAc2pj6R7jsr962xzkBWZ+tUBnh3TEEEcfDDAVD4
SwEXa4fX+0Zk2lF1CFvEJiKz29OgmublUqqJpWPuyDYG0eX0FxJmzSEKy84HJKXzUJIfAcNV29NW
XaZp4jQPD8uGhH3lizSHJNGH2qfheyIaFd8fnWHn03Fp6zpnluXIIHUb8mQN9rGf2m+r/HW/dVPf
NfcG2o/aQ4C+B8O7Nn+gzsbNw9RrzbEpqxo2sSFII+iaB2v7Y0JZb+KGNLnfbwNcz9dRZnKtmQdB
VZGqcEHmBuXyxXpUVrIqECUT0DJPXqLkC/F+Qoj4TMrLBCKGatxXwebruLMVpTqQvxxR7J5HFI+S
A6ign/rIj4aNVIBhAnX0mW31OVmyKUjb3gEQ0z369nSlzr4CGF9nK1Neb3Pe9zQdoOYO9TFrjKNi
3Edn4Pu3Qb0JJYL0SwutEtBUtGe/vqwR1HRO9xfecEjzb4b8pmkftNu9dCVFBqNdY1uRZM3yZ+4W
J1B1fZ2gCjS0W3Uqhp1Dh5qVcqgEGVaaqtG9LrdS4TEE2XMRe9VwuD8cg//pFGYL9iHOp5nilSxA
OYAUQdnFZeaSLaSyyY40Bx+JkFErF5o2eKKMs3D53BTz2drUZDO1rzk6hPJGy+4xRxUoxxyg/Lw6
v4Lp9nh/fgzN68CwqSJ9GwYO7HSFzklVjY+BXLqjyreUUE0f0FNuZas8yYFOaux8uZClH09SBdlh
pHLeiFWGNdYxYV40lH2LnRVmxIu4WWiGbVBuncFNA9C27QHAV1YNBGePxomSwQGtSre0AOnlXrVx
nTAN4PbpNz4Hln1W+q2K0mXNH9ZSPOXhFmmIwcV0cFijBg+EqpibwHMeq8Y6MN5hEN3fSHPvczFP
256LvlbCbjqaLmV1GRfvUW6K3JvmXjt/T2wJx6xao5QE66Ug4pJByU/YWzAGU/Oa7wYM6WXZoueR
VX0tijnJSPs89XV637dMy6q5blkGAeJNS9NuFI/SIq+Skw34iKFpHQfmUzrziWN7GVeI00AKgh8C
Ym8cKA3ToiPB6nXto24OgrQp1w9ezb62OFqUDduXI9fxXxSa7N6AuIlq4Dmu+HzAfTC5P+OGe7mO
9soJCzNZwl4Yz8EYALz0O9JJ8RRS5RwyVjpHFZZ/3f+WaZZu/79xWugh9ihEsjBLc/OrK/sA6Aj+
taoGf9/BVId/KWnJTDhh9C8Xc25b4IqIYt7J4/3+m0xIc1tbdKsv2BqkfHLjzKoObbHFj/tnhJ+v
4778vK4mmWe3PbGbaBlbg/S9a+Ag75fHReZ1fh2H3STUB9bYU/tSlUTanwdhBcvz/cGZFkfz7G4s
7NHmBGHPdx5bqFyHtH5syD6SZF/nOHMlrkCeNw8pDT7a1j99/9iJT7t6rgPDVLmOtW2h5x1gPW7L
j/0s4smN9hmVDgyzMtsGmYYaUs++RvVru7xnzj/3e24wKB0UZlkqVC2FQ5AZquKTuDbtznCng8Ik
nqjJ0uFQymenesraQH0ox5DtC6Y6FKxZ12FdKnTcxtFzKFi8Tlu1igZP0IFguK+i+qBRKJdGkmQ+
S2ZLemnyiLg/oyDK6+LgrMLxikNk9dX0sQqzTv4gou22hJAN+79OfFZ6EmRYed2nVhHEBR3jOvxe
ldeIbx2PTKuubdH9lGdS5Ipfg2r9Ui2Ff/CWYp88sK9TninaET7UbZ8u4heYz5OscDZ2ClO3tb25
QREBaLA4SxVdBu8oh8afHiIxOVtK3YYP6OAwlLHJTnHMyzI4MmlIjreIuty3herQsLAm8zwMCBLN
KmLXmn4V07p1tzR1/La3vtnX1gylKS7oqa/10L4HQ0oTk4hv6eIYNmid26zuRUYt1GGlttOPRzr1
wOSxHFJu0FWIq6IOQOlUbGV2THkrHSw2DvkAtV6XX1mJ2p780nP3WBfPjv3FbeZTGT7WvUpAx7jP
pnQCtIHP3tQpDA5FeR/knNmgHG22kmCml0GdBg0JeqvKxACDwnMtSv1ksrLX0W0+QB4jHvohbp2P
tV+eafc+KDdk1E22oDm3GMXsRr4PW/DtJzsUZ7vdeW/WydAiWyyeZXF+FT4SSR0Uo+usOWbWuMVY
aeq75uHWMDvBaE0KcoEoxgPSNwTpb7j1tmFoXUeVZSGjULwV/NoDrBY19VPQNRvObcjA6IiypnNA
XzP3LHUm+wmVCwvzk8VaTx2OyhBXEctW6DYcknSAWSGcbMpUgcw3FuIRFehOIhsLskUg29twCdMn
tMtz3rrMbxjj11wGZ5jvySLknbNJqWZahdtn38Qqp7OJWw7IEmbFFGd1eOycLZZuU9O3/980PYsC
BUMhz66cQghgroP+4iMJedx1VtJRZpUzL6DpZ8jkjFWsxuYUlDvP9Zbms9JnoCkqSX61GNIV0z+1
tfO6/B8qM0BBPA5yk+tEokMA0bzO9p6ngG2ktA1HFR1kRsrJZVCGyq/wrDgXn1ruQXPwMuUbL21/
tkVPB5mhMGvmo4uJCefx4IXtu9AtLt3o7GxeS3R5/qDkQmwKbY3pKGR4zkb32DX7LMbTkWVF0QbA
guYFlrX8Iln9razrL/eN0TQxmpOyCCgs0WchhN3CMw7tJ8+WF0Hc077mNSd1WTWVEFYtroT/I8fu
MVw/W1a3YTSmvmtuWvpyUXQc86vtFXHQn1z5sZe78iCeTluWEdorQW7paas7U787Ln3zSoJ2Y17+
HGFQg/B7hAECZqrnqSiuk20no/COyJ3tSsl5OlQM8LwRxgJbVJL/cMuqiqUKN7YnU7e1fZU7VlGo
WtHUUpaddDK3j2Uefb5vK4bGdYRYnXtzyETN0twuj83cp8gJ7Ou3jglDAsCZ8h7bKviBAHRTjnji
80x2JRw8HRbmNGToRrcK06KAXIonk6WPTm5ONxbUYOY6LEx2jARN2BTXERQM8+DFICZLcnsrSW+a
ds1Fy0nddAOs4qqaCcivIA7Y1nXC1PPbJ9/so2Sx8WBbYmJ86AcEPIfihZ2Ewd6J0bJYEYumSBRV
dvUVTTLFjvVQX1RUX+7b45/v754O7aqgTeWzdS2uhVsnKHuIneK5UgMOrDdk1CfivYTjhumbPqWl
rOrayuoRznUd6q8gf24zccyWIp6DTxxVq1DRtjN/X+TRwV4eY0W/Nm1x9ciS4Gk9HXJrww8MlqRj
vKKhUqLmqriu9HuXsw9NSF7uL4WpZW1/ratR+MQRIcCj7hfUG46HqRib+H7jBivVAV0Lx3u6DJbi
Ch6gX3wdvUO0RN/puknD9OdDvacjuSwr9/kAQYGrI0owg9hJBQW6oehjq/1q999mKMXuG4nmykKC
QSePXJoWq/vEaXaZl+EFnOLHfc1r7hzW1I2IM2IVxvzUFW4iEZC6cistEyAq/BdK6emcZNwTRIkO
TlDbryK7LJYfD+roF//c772peW3LvaHzG5XnYQqdr78HQg8Vrx6brDl57daDs8mSNDe2RhQmZ6QM
U4shx0ZtGePEAJqRQm44r2kM2v47Nt5Y8GgIIfQQpAHH20bz3EC1uu2DjS8YPE0HdLH/4+xamuRG
me0vUoSE0GurUlV3qdttt92eGXuj8DeeERISoPfj199Td9WDTREh79wLCiWZJCQnz6lXAqGc2yIk
T/vS/Ij30QbMNlhHB3KFNBKDX2G7blB0C4o2RZP7c+e3lkquaXitdhVwHwI/XRtdScg+NCR8rMBs
F1spJE2GuS3Ju1y2tAMjO1/jKyBoYHaAElUGpQ3L/cE0+O2b3g8+NN5UshDnqh7I+Jk3Cj12Dsvu
e77JMrdffTf63pAZDEhzfFXtfKG8zIpuuRIyWvKkwSl1gjFS+ElVL3jqpNX0cQKIalmSt9H1L8Ni
O6OYvkCL3TIiaKzZ4JU19T9QIK09PDN35Fi/P9V5wQa2wDNDuA4F4n0DNgGashkkls/37W8ykBa1
aqncfmSkznHDvbbNF9V/8V2Pn2LkS0sOM/yEjtgqt010ZYsUs6BrjaHEuaUBm041qJzvf4PBQ3VM
lnuDzXgAQaAh0QnTboPOOHd5f8xDdUBWFO1tVXfKudaVGlNF6WO9qrctEJf7szeZ5/b3dxHQFuMG
JjasQE3BmtrMQSZHxU89pydX2ujeDYe4X4BZvR8PCIY6T8jPPilSgkVwkz6togatvp9I657i2dYF
aYgIHaqlxFqGOxcVHtqqhwScZoCzZYMTWhbEZDDtaO2uTjMyF9CgMNqfx+JvoTJS7J8dbsOm/P4x
gOrYrKWm5VDOWHFWfHSSb/WOjobudWU56ufH7k06JZiHw0TRoOXoujnFyR2bzOvkCfu4xadMK6BF
teMFdIzdDoy5wBd4nXPqUKCN49KyaRiG18FZQbmt4cQG57q4IsPzKsjKhvM02qhBTcNrJ+ot7MoS
VF0OhGbXEyF1ti8025JjCm9Uh2WJaWzkXlMcFaPo7C3RcwglsE0KC4DT4J6/aE2WY7KKBVezFs1k
cxFnTotHkK4ZLlW5HiJypPRmuXd7BigSkogFHsurGj3S8fCtisi/97cjw2aqA7Mmd4tH0ESW4B7p
/7dUK+7cfm+jJDStrBa6Tl2tXutiZcdmOMUVyaaqOBWRzS9Nc9dSMVNdESunx/CCc7CuR9/Udkwi
jepEXUUwzQFbZ/h8VT+HaAnGVdWSIE1W0aI1mXZGR4FpV5L/Eaw41IZx97IQG527YXwdlMW9WILO
lLOc9dVDxfDQrlBoVrul1Gmwug7L6ue2ZFME6WwX1IlV7WZ9OB/bx3RIVlWypivXiuVjFJDJTwE8
Gru32W/L6ps77KtrAToaYlbHZ+H9wBn6JsKO0/2zTlUayJd+e4vKvw/FlM7G5akgGhP8u3In+el3
5Y+qOdYITXUwVjij2XaeYXwpktOkxovAW/KxWWvB6pYzE14T3dxmkJeidL+pXth6E00+qYWqA6RA
5Qx1mauhOYPhIY3G6mkcbWhx0/DabXeTfTguyRBfCQDoaxFm+JhzYdXBNA2vRaxbjKQGkqLM2ejm
G+tPzlheo9m21xiG17FWQKJ5YdQVzhVNdg8h9aG2voKzN7EcoAwBq2OtwiTcGLooWA6aJtmdkm6p
oKB9g4McchwdcAX5USGh+MjzaIhfOpfhol7blJxNprlF8LvMhzo88fCAzvIItE97NVzWqgcVl63O
YyiH6ZCribatDBLJ8wVcCU6/XkJnTRmIcweWfG1E7q6jZcsxfchtcd59SMQTr/ZjlA3DejlJ3OsA
D00FKI/ur4FhR9PxVRA6GYKN4l49iPBa1Zs6eThpguvzFeUuGwzK9A1aEJd8HTx37uFIEnQh0cL9
R76wKpP7Uh/LADrSqnSg3O1J7MyULSe3pFkJHOta2NqJTF+gBXJURN7eTiFSL95eg5bl/vx9CQ6e
R3SsVQxirGacEAhAdTWozUMcrPNcS1IxTF3HWjXKq6s+Js4VlaWUbeAP2vrTrspjJSudisuHTs5S
VxjerdhD5DQvxEegSRu5kmEP0gFXHcDzzjIF8VVO0Us4RUOqquGgZW4WexdaExmB7OCY+uTuKFjt
2TJ7aXhQcY7qcCo50dXjHCl398PzkhQPJCBpt9i4QUyW0dLuLutG7AmCSoIOpGTek7OPx4Lp/3Wq
3hlmGIuxaFrqXKHh/Iiyz8d5nv4BmeSf9/cck0dqSdeLBJXujuGLwP0kvegyhe6bcmwUa6bhtVit
e8YHHm0MAMDuMeLDpV5K0KZXx6pIOnJKBs7CRBfG16QVD0XY5IVTWRKiYeY6ckpVTRWFEIO+jmGS
j6VKC+/2cH8MkE91vNQKkETgCJVcUbkDcVN3mTl7GNVyPrSsrpZyib+TydtEcoVG3fMuwxONnOeh
iSwbjSFT6aRcSeWDdyNsEyCBh6d+IukWlU8Q7ku72UaIaAgpnZZrRheWG8cw0O1Kzvv5RrhrMY5p
aC1a+84LAxXVCRjLOqTY7jxOncUwpqG17FqHHXG6ACJZS7hlK/HOW3MwlHTEFKEdU3KEzecZ2MZG
pWPVvLSMHKu664ipcuLO2lQ9YMADBKeTCSwteJALQW3y132X/L3P+DpkauGg62/jLkFN9plFD6GL
N8vy0gWHyiu+Lva4iqZvY4pFTYr6UpZkS7cZwtP35/77zcDXAVMDd1VTTrA9W7z/+YV3FqX7zzbY
Kr0m02jRuje9uyweonUOPlf8U9AM4DZ+Bmnk/dn/3ikBsv1vbo3cJvB8jqVd8NDdgJR+mI497/m6
2OPgVQDZQS0+n6rlYeCQ2oyG7NistShtOr9UVc+BF4aQW3/tgmHpH6Bw4NBDserrmKlaNOE4tjAL
B4trHXgPAIBZhjb5i5ZV24nxvh8GbF4MtJyNzHBJyQZww983jWl4LatyJbfIwV35Om/T8MoZc74z
7gZfxVIPf9z/iQi+8evjua+DpyT0HOS+3iDVSfdQDFtKF/lZhKBRrtesj/mhOpSvA6lQvgERpSwB
MA2Kz13ouKnYW1uNzuD3Oo5qdGqfeFXMgJMYM7dPLpH1XGMaWovYFcUhtlNELJF0+7aFAadorGoH
C1besMA6iZZfsbKPI8y8CN1T4O6nUZYXkXQW/7nN8neLe/uqd2dKMXgULSsOywXktOs9eJkX8jTG
6lk1wfm+/5gMpEXv3EVR3c4bpJAhOfdtRePKd5YkxaH3bV+HUjkjDpWjDzz+1Cf7yyiBG2xo01rm
brK+Fr2gRdzLgSJTRQlYvpLqMVSoW8zusc3hF8QUqDCCGsgRCJmTiwy3k7eLRwc8X/ctb5i9jpqK
6jEWY8tU3oj5IsjyISjpA3AAlhqIYWF1PqxxpGvRorUsB2X+ycfdknU2OXbTzG970Tu3hEBOTGSF
oQtnyhygaNrIuWzrwV1Th02tU+0vBDqCYJKFfO+4PPqRm3rcNnuTYW5f9W72bruyMnY9mbfLVp2K
Ha+1QoZfjy2qFrGoQ9csIJXKeydx07J1nDSckozwyeKUptlr8bq3PYujPcCJ3hlOnetc53C17PGm
ZdXOxEO9hDXqfzLv/CFHY87/tq0+K688tldGWrTGINxBURqmmZzyoVZuunL19+5OX+5b3mQYLdc2
A94vPIXZR/Hnm8YTK5zs/siGXViHRs10dzaSuDJnu5eFwZIKMvLT5ka4tJX/3v+N39dGfR0jxQJA
WBN0peWx/GP2PjH/6xA+gzeNtN9VNVpOx78HKvg66xXblOz5VKo8GOhFblfHKb/6zv7B2dsch+a0
XVTesfbY3q/LOSaCOaTt8DCzVR69NjiJf3D7wabxYlhunQCrqae59UYsN8GpBBRtnJ6XYbQtuWn0
29/f7REoF0Olrm9kvo/ST2vZy5M/eY4lrZtG12KYciW2uq9VrhS5UBI9bOiNv+9HJl/VYtgbVrEX
USXzCmSu84Tn/Wb/o6P8I4hLv93/CcM2oYOmoKPIN+E4CId+xLJCclfI/3XF9vnY8FocdwupV1Ct
ypy24+M2RZdRUoDi1uz+8Abb/wKY6lcy9SN2/0AED3gcRrOdrdnAYHsdKkX3bQqrYZf5APKqBf0X
kuGwyR9EazGNYZPQ0VLMm0lZAdmS7+VnRj4lEwq7w+e+zT1II3TH9lGdxAqcfi76DWCgcXjrSfCp
9uTbfdMbull9HSgFMkgyu0Pb5kUDejGfv3Ly5o9fIJtyWsc9hQRALovm4vLXdvzn/m+a1uTmBu8C
OeDSDfEiz/PdodfVE6dya1/7MDgtkY3H3ORRWjQzBPAag2En96HiJ9b9TfSe5TRhGlqL5pZ4xaLi
QuYhiApqr/yjqB1LNjYZRsvGxBsTEBHHEr4zorWhc6a02gs39536WwsU7SHAjq+rHvYiboYdOmx5
M3SXsaxP9Rx+TLbwIRp6y5cYjKQDpga8dvCpHvEQJIvnOkw+FOLg/UsXNYy2raiWUMAtYZC2/aNG
kxIROCBF/HzfPw0pWcdLdWBnGKMFIeGz+rQl3lOLewbv3ZPo2/O6T+kgPsyjrdpsMtXNGd5Fg0Dt
oYjjXuZiZOcmSs49YIr3P8SQFXTUlCxKUlEfq0DG6QRh34xvfqY835IyDe76C3IqgCrABqn6PB6q
E3bBdIo/jsuPrbEUPU3T14K4qBWalgrsE4nD8wlyPqVizyUYAu9bx2R4LZBJzBJvLwOVz33xIIrx
U4IWwGNDa4GM3pU1kRN81OVbkibRAh7qrj8GJfGpno0hMTO2MyYexPIRZ4tMVuTS+LZlNZhdR08N
7dRBJpvikhqO5yG5PRVH2eQtFtuYhr8l0nf+7rdB4EmQueWD/OTH3+j2AtXkQ2bX0VN7twyNTFyR
o4Erq2+iPnNr8XWDs+iAqbYqViStXeQypmkw9ZettD0emAxy+/s7g/TdHgO6mrDcbaIXEYWnonO/
yY4fu5z+ApgSMy19tYkcZs+gIXCprZ5iMooWoLIrF78ZsJRz+xaG3UUuR51Ei80iGcPFaUKVxzWP
044tfyjZyZRssY0Q6FYX+U0Zz9dCtGf15vchFXnif/bUNw7lX15+piB9rv++742mddXCNPY9FkXe
KvKpQxsG2undubvshU22zfABOmaKM14uIZol8pbnTdVCo+DnLJ6c4NtALY26hqOtDpuKSFSxEP2J
eeW9zfQ0Ok8semPbx8rP/MiWoww+pGOnJgCMRD8i2VKff218CQHm8lg/va+zVQUBHqH36OafC3sG
1+I1rNxTb9VyNizwL9ipVYEYd8MC04Wf/bV9alyaOdBRv+8/pgW+WezdvuAlcvS7BuX9GFLRvtM+
LADGcebl8V79GfrhMfYRX0dOOdsiQXBCsCFDuX4BcWfSsjSmB2+/RAvlimxq9RU25dX/WW5vwvva
bBN4hBfLzmxaBS2QA+WBTX3H9B31oQk/rOrvsDx2qyZaBAtKyLRuGDqgn7n4TLYXOX26v7iGs5OO
lGqTVa2hCDHr5YtPn0X354im5v7g3qNjpUKXgpy7hNGF/+x6X7ifTcfINH0dJ9V0tClYhF3BEd+L
PT5Ra7ujYSV1iBQEuetWOVWXd516grTgZXHIJxp1b/dNbhr+9vd38VQ6FIyXXaFyQcKzF1Ynj7fX
idiEZE0rqoVrTNUSN4Gq8rJr0WEBuSwWvqmOZ8Qps/tfcBvqNzlLZ56acFcfhRsCZjBClDsov/Zc
HvRHLUo38GfuI4XwBxPfFv4kuyDtxhOTX4/NXAvSYqk5qcH0nUe0SsLHFf+Rz8kguiq9/wOmxdVC
NalmGTe4PV2b3a3SviDQq93pv067HOuY9XW4lOMD61V0XpsHqn4J2T/1Cg3z/uBzq46YYqLdltmF
/f2Kpp3TQBHtoGl0tNTSohpS+QirnUSPjqrO3jZD68f2Cm0gd/N1uFRHoiVoa2RwNoIUS6pLJP9y
uMzUyNKyX/BT4bPDrq0qLInRsNY6gCr2kqCNatLmSrJLjz4jVkxZF9gEfkwlMR09JfwIvJydbPO4
/dTTnzyhZ66mc7ezp2SWH0QNrSwefe7QEK+azRLbhu1DJ6JilQz2cZraPGrjfyjFkaV/CAmVqe/b
HnsM28cvhFTzUkT7bX+dKctaP/lOwtL2jGEaWwvwZFKbQgW3zcs2OVXL+jPavWNZWAdXsXjG1Zmh
25WiZXBKGOSz9+wmf3dk5yA6tAqIZU5XKBNfG3jTQtxHBy+cIrAhcX7vrFCf07JOXFcCT+LFdSFb
pkAU3XXDQ1vvltn/3u7ogvvv8M7uj5QS1ea8TKP182I7+pjGvbnpu2S58SQaaijKoKX11jnropOE
eJsNH2oa/Wasd6PzYgVZDMeshbd9b5issqDdG8uB8PeRRHRY1R6s08qAJwHN1Wc2otnUxYX92V0O
XeuITkYVg0lv77e6y5O9RiNPPGXzNr+4q1VlxeQxWip2IWwXexz1FymWh7rxsp2Wr0nSWzK9yfZa
pEZeEgtnKRJIb3YZn7yXEqC2Y6GkJWE0ebFlqcG7mZDpQZZx5g/teYyOtX6BcPu/XtNGal5Vy7uc
Nt45qcXzshXn+zM3GEWHUs0U9F+kpygqs+EpqLwMTXGWoQ3uqAOp/KL2AhJh1mxdM9o3PHWWJnOW
6KHxykPPukRnpVo34RV+H6BiPUkXPCfNh6Lcj/mLDqdaRlzV5DSLnFTxxdvoY7geo6QiuvwgcQJF
9tuh090FdGyq1I3/F1LLE4QhjGL/v94yd9s8kyrEHuP/v+ogbyGTxGz57veXc6KDqBqHO03ro0BV
gKUi2FCbKtrtss1e5gjnoSy5jVvA5Jm/hCtRxB+xtHEtvogGypzucAzESXQwVV227hIRLG0w/wXp
yQsvvMf78WQ4FBIdSLXKnaswjHk+LBPk4Xm6KZGB4flWZGtiPKvMD8otT5Ww1ZEMy61Dq1TYTisP
UOsR3asYnoh67YNjEaBzUuHYD/WOgHX50vcgx51OarfRMBtWV4dVdfseh22JWfu9Stduu4pyttTZ
DftOdDPUuxy7lE1TrA62NBI8Sf6QeNVpa1770XIqM8389vd3w/csavzYg19Kp3nAjnkObfw7polr
gVtH8VDQAoFLG/lzKl9nJ0RNCqd8W5oyTV1LsNBzEC768FVOp/ChKuSXdQ4sm45paC1a5QppKVZj
7kuwkp9Nz4fHqFbFn/ejyuTjWn4FhtXZitumI9zuGu31R5yMs3KqPh8aXsdU+aLqvTbGc6o31OfC
WR+rBnwdnq1AYpi9Dqca0NooF5AQX3s1n+jKHueuTJ3I1tlocBsdSLUvK8HlZlf52LjngCQPiqqv
FK0MbGTHjn46eqpZQLKTuInKk3Ua09YFKR3Z5JeoXefs/hIY/EdHUJUK4q+tjFBkqILrHMUPa/Dl
2Mi3X3wXr2HZQD0jjFXuRpATA9idn3hQTYfKL0SnnfIJ8TjkcNu8x1G7E397OIJ4u02ezOQ5WsDK
pG33McKJ3uvbf4ox+tZDZ29ZhCVoTcNrQVvscphQG1E5j7esKjoQdIzncTsmy0RCLWrVWNSFAt9d
Pm3+uS+9C3g4j5ldB06t0czkxLEJu6N/jsrogcbTJxQJX+/7jCGkdPBUXaqh3dGvkLMZL8AKiury
A/Q/T5WyOKXB8jp4SrbNNoA7srjurncq+y2rZ5WJzkbVbJr/7e/vfJ5Wfjn2MR7KRYyiYFuwrG+2
b3HbQiWzPt+30e8fyYiOnwoDt16nIYGNRi/t+N8CPGt98qcib2CrASmUZWMwfYoWvnXSEZcLfErS
fpwhEpzG/b8Qov7eRMfoDImuAdgVRKn+lnZ58hKDcW2Q6dj9ARFCi68atjadZKrlYziW7i01huPF
GdjJ6dXl/hqYhtYCOCiKKBwWovLNeQHNw1mBO//YyFrscqwtTxIklcD7hHsPSL1sfRKGOesIqW1g
kNDZmy6PxZcFrP9zOFuOq4ag0gFS/VTEVd3CVbzWOQ9AoleizmhNLJuCaXit4iQl81ZwFt7QUX4N
Hil0lX2J6DIM6b6E5K/7dje4u84pxZi6kRQkbT6XoGntWPXEhfwrXlkWu8dofIiOjiIVkc3gFzz3
5PAgEnkGO/oxX9eRUSNrG/TBQPccagtl+SfkcoX4M2aFAp/tfQOZ3Mf/79amKpIAiNiilivVl82b
h7TYyh/HxtbSbQxui4r3MSChbTllq7v7YA7zPMvMDeV1ohNLCSBGBgVy0BwScJmQ/mmkLN2Wj8sc
p410TpsXphCAOoW7kxVWAjrDhV0HTWE5OKUMBqPi095eWhalrfgoqzMpbW3phjXRgVP+rgIVz6j0
eHuV4mUghVSzJcuYhtaqyBx1+40PZZNXXXkOO5ENfLMM/f9kCL++KhIdNYVnVycSt/Vgrvdc4RW6
8D72eJ7vsRbR1pwAmjj33gq2Pi9tgIRsoOJ239EMW4kOqpLl5EIxvkdtPIxTERRZEVRpCVbv+8Ob
jHb72Xfpn0B2rl5vSx62YxaOyPrcxoFqyPo6qAp9RHPhxmtxDZzpoqofkgYpQeYJITmxbm9Ba3sW
Mn2DFudRCKGM1ZnK3AtnP52EUme6FMyS3kwLoEV6tdcVbgOg4p/j/TKoFgQWJOXcpgJpspKWlxe8
yfElWnChpPN58a4V8PeF22a0/NFuVRpNlpRkMpKWpcFzvg1FDPUZ8JKfCjqkZWHDAhsSkY6y8rkz
rtUEHwItW6o271pv9cd1q86u2I+9LBMdZ8XRPu3IAFruTJBzJUUWgiIsLG3MSAbr6AirHvWrDeDo
DnpVcTpV0wkPjPcDzOA+Or5KkUVyvuEM08sJLzjty7yGD+g4/3J/eJPttfgtIEwF7WscAvCEXb7W
CV55SwfITubUcaqUtaPXZKDb39/tE13pqJKtcNOmDa4xGoc71pzvf4Ih6+jYKopmoiEhssvbbkxF
8uD4O9Bi5GFctvOY/Hv/R0x20qKYtHscRD02I3foM4eF59Dbs7F8dfzY8rBjspAWyF05JLu/dFho
6p2w9b2RgFpqWqahtdjdZ3RoEABBcDtu3spp21PHpcuxc5iOsqJtEo2u6HHIbtRrtNMe1BBjbBnc
4P06xsoRolvWHt5PI/fU7eTPZI1STmsL+tI0vHbOroWEoE6vunz11nQby4e+IZCHtfG4mIa/OdM7
p1957/FigWlCUaeTnMAp990pf973SMOi6np/EBqfSCKxa1YQZWMJRYfAMRo5opNRTROEopoEZunj
r4L8kOxzIiznXpNJtFxLk65sIgovr+ly4klW7T7W1WISQ5DqVFTUG8alAy8PQCu4WU9UDOe5cHKx
EYj+RvLhvuFNv6IFKu8qLsaiB/OEHP+WeP3e1vKl7NcHHtvO74ak/v8vPu8ch5Zd2NQDFqBzX3FE
TzmhaTM9cbVcwwLNH5ainOFLdLhVsZCldyh+Zvf+Eeqx7nHVJNkwHnsx1fFWndMp4dw8tFF/hcDe
bzW1dFcZfF+HW23Sc9niolgZD9wpT3WC1+p0YOP6dn+JDV6qw61k2bC48+Y2D/m8nwfmyhSaOLhq
7jE7H/uJ20+/W2K38CDi46o6RzcC9gegyhVLo6DL7g9vstDt7++GT3y8TPkddMgC71aLWwNv9dJ1
dG0rYHIdLY4V2pKavcfaQtf3NFH1uBPnbVzd1A+rP459gpZykwkywYOPrDV0uC/R4WEfe0vHv8k6
WgiDecxtd+7i3S5uwrSsB/fkq/rYFqdjqXDrZfUewXmC1c8Kb8qoOz0PUlpObL+fu6djqboqwQPJ
rSrRxvJ12HCZ8EfSHMq3gKn8121Q5yZuHAL2t0/1y161L2RxczSTHrK7pyOp5hYKEAtDu2u49P5p
k/GYeQljByd/89V3Pt+MPU3AawTLqD+i8d9NvU3zz/u++PsNAeDH/w5dVRGkkx0MvSzbIxvajMn5
aS5dy9nv99Hk6XAqMjToHBRzmY89+VGotccFl9BM1dgTtjGwgRN/n1Y8HVZVTdLvl3JEfhQfeZCC
xSeL/A9j/7dX/w0mooPLoMWtEEU7xTP8nznrmbL+4jnL2R/d0/2lMPm/Fru1523RRFEb3Xb2slDv
rWmU5TnftMraObkOq4U5EOjJA0k/F+7+PZijVI3U4v2G4XVsFRPB6EYz0AL7xM41S7KidB7nxrMM
b3AiHV/VsUG46wLQ3LA6qQNmBR5/pOzzwJRlYQ2W11FWFZnrfStvOw82zT3qHqfl2InT08FVfAiC
mKKJLm/pcPaT9tqAwBhiepf7PmOyvBa+vfBl74KIE1Lw7amugrTcx6c5som5moa/GezdxtPWceQJ
EH3k89Z/RrN3FnrJW1/b9jXTwmq5tt3GyBEclyA2dWk1f/PIx1h889tj5IGejrPiBKgEcjunRRWK
F8F2mjcnFaOyBKzJOlrAQum2mxu3hSxy0mRRG6K9e7t482w5jpu8UgtaZ0cLNnrauryY9xQHqWxv
bQA0w8x1gBXEG/29Bpt5PvP4UarPdb1cWv/TfZ80zFsHUyUNZQMexHF/o/2Hvm/CjI/SRuFlGly7
2E5rV8hkH7o8cEJ+9iCQehkLmzihwR91QJUY3IVygTscdrPvdZekeANuIWJcXIfGdvE3fYAWsd4i
xzEZkaqmdTr5TfE6xYnlAGVa1dtPvotW340Gz4+3Mo86PhbnrdyAF3CkoO2l3l2+HNtzdHW/pqGK
BHKG86jhYcBr6VzTUzAfe63wIi3LlpDLjIGmBVP3AH2J0i3RUChq/1hQ6ZxVgF2TWAZhm3dOuadL
5/+QTng+5vhawCqxLHiV6mQOpvcXoE2epff50Mg6uGpb/UUNoZL5CgYjt4tTHBWObWI6sKqVDD2K
wYIqV7hk2xSn6J3LgOC3pFaDT+rAqsENnHVmE85MLP5rgBZSSsinIj5G1wjm4/+6vKyH3lF07nPF
tvO0Ot/k8tfmb4eqaOAm/u/oUI1mTT2v6GMI2L/oInnbdxpmiTMeY5rxQi1iC4B5ppbjsXQMigq6
XEF4KrvRcmwy7DQ6rEoEXLh9iyuPg4an4QTdJnc+l5sobQVS09pqkRo0lR8DuILDR12gYZFkoOFM
ndKGKTENr6VXtc87Kh/omRsb+jmM2T+VmtOt2S07geHOoCOrgiTkInI31DBZmIr5016/tup1lU/9
+rrVr4cCV8dYce4u++rveD7ph5QW4uLXtlOxYXl1fFWVbCONOzhn54PzxU9CcmnDss2OTVzLswlP
BlZx1eciWSCk2KGeaXv+NE1ci1nc3uJqYDB8e6NWrcMTD23nGtPQWsCCMyHclw0XkRaVlWVjjyON
jkWTLtM3N5tfgswZHQGV86XbIMHA3eTP+8a+9aD8+oju6egpyJ0GnaAwdhL/UMOHuPoJMTq2fQ+L
r+jkcaa3+z9jCCgdROXUK8jj267PSXPrt1w+cJ+e1oQdAnV7ukofqJUKHtdLn4e4poEeIw2JJf2Z
Jq4lVg7242CLpz5fx4cmuVTLU7AeuxnrSKoqplO5enUPzPX8vZ33GKTR7nOJ99lj+VUHVHWVO+DQ
igzlR18L/0sw/RC15aBtMItONSVQjKs5w9AlyZ3+CVTd22qpQ5uG1mJU7IHiYL/rc+aXoFtAW5D8
1Gy2+/ZtlN/4uw6eSvoenIDgNModJtIEl+KINtkoGzwlCcu6GnYCHUTFexZ2Tg/btEA+rOAD76aD
V3rq//dUsDRdslU3s8v5Rw1mslB850ftrqXUrt4I+Fph9zJWqTf9ywaQVVppuU2rqmXUOQTvLtt4
n++N/Fjy9lyJ+dsWKcuziCGj6igpEc5rrNYBk4eYVfMMPg1BP1Q9nl9e0E1iOVAaFlbHSaF0Uk1s
d3DJWboUrMW53MpjTq9L843zGFJ0HGEbRrfXQIsnH2D3mFbn+9uvwet1qJRMgsbpXImtRoaggGOX
zhGnsJN/hXWS3f8JwwLrmKhAbmg2Q3dzPhBagzPF/VDyKUnxSk4tH2Ey/+2X390xI7QzBSH1sJ3t
XwZ/f1zmY6xNno6KUjIUYykZcM8g5a29MWvn5izosf5Pz9eidm+KhgEviDYAoU6T8E9FaWseMdlE
C1rWsXiqUCHDndI9SRY+zuNgcUnT0FrECiiN1O669nkcuNdg5f8C72653JiG1pJqmyRVqRZsY2vw
B0j1n8UYW0Y2eKEOe4pG6P0tCbZ3X0WvSVB/kdX86kzSchowxJGOeCpXN4iWcu9zEEWe1Ppz8P5t
/NfZdq42Da+dfEfarZE3lFAAqFpoBA1p7XVdOjv1qavm/x2KUx37xAGCBgUTjkq0Gh/Xqv20hM4H
dJUdu3Xo3FJ76PDKUWOfjxFLWyDPqzC+HJv5zZvexb8brWMNLVdcuEFJ3PifqqF/Hqt/7g9ucEkd
8ORtw8iHFsf30B9OpJbg57DVfUw+qcWoP5QbtDNbmYM74JPTvvmCf3Uh53h/4qbRtTD1SVzucwWr
hEMoT2Ka31YI10BLmluOeibLaMHahG7kEgmHgeTIg5o2EExH6aG56zCnqfSm3r35uyPqEzSBr33Z
nabRJtBmCCcd6BRAu466Kwxfl5+le61dIPL3FWIjtsPkLS5/c5jUKaViGH5DeRO7r8dfwtYvTzsJ
RYqTWT66OY8iWynLsAY6w1SzhZLPE/Zi1m5/bfv6c2ls3L0G/9EhT8odRsAGyz6v4/j8f5xdSZPk
KLP8RTLTCugq5VKlrqrumt77Ipvpmda+IUDLr3+en71DDdMkZrrmAZFBRACBh/virFdQGF7rxVY0
Nw2vBS2QYHhoiaM+Q7PaqYwj3F2d4hLu47F8o1NLdXLZZVjTHlW4/F3l55/IapM5MpwpdeQTqie+
aH0YPSg/+/u5G/7wyvc+ez+2D9tMLCFgWlktfEfhtu7UYwMfUYm4oeYgXv3xWHRpgVu1AsrjHebf
5R+4+uB6vxrbfdtgGh3kVI5qdMsQTrONaHqYIvVeRuPTNAvwbcefm1WCICU/dp3SEU879yG6WoJx
zhf7uYmdIol4f/BdXQc95XOTh2vBekDntg+kWRNo9H3j63K6vwSG1dUxT2ochnXjN+iHy6YbxWKX
Bjy37IemRbiF3Jv9kHXR5Ekf2YdBL2jPi/M45O/bQJ63uEsKED45wtbIakh0OrMUUfUQuKCPuZEU
8PpTrySaps6cAVp+0FLaGTkMlkoWOx4w0G2XcLBJQwvd4kCmyWv7b7sM20JHH1fPrnwYA/G6og8h
COu0nLEP2yRyDJuNrtS3yRWnwwaeVE3VuS7aBM+cH93tF3BclvU2OZMWzxTQj7aF3km25f5zHQwv
Xc/PR/zU1fFPzRbO9dgii1IGRvs++rlHNqL+/xHT/neTdHX4UxyCViBy3OVxGLG+P7ZmKr1L26J9
6RlvG/NSQPWVruFnOXSxi3dyxSLnvEWl3L/MHgFJQDhUYbiedun747VxfIgWJxNRULGSOdnbFyJk
B8AiMtLQJbToJ/QikLHbUkp8h31ySOE4mb9NHI+e1U7AeyQ7tfy9ouM56M/uPg/rkHRgRdmueytl
A99evaF5KUUTtL9KMCT1FjP/fjN0dajWtPfUW1bcYMftV0fbj9XwbWfzp2NreHPMN+lgm7yBkIJi
u/LCc03Wz6vDDmFaXR2phec5skqPIN3T5dzxIumC+QoO35PY60Px7+porbnqe5UrzH5am/O4j08d
pxYg2O/jxtURWszLude7Bd5G27a/dtAgT7rds7UH/z7uXV1QMCJR0ZI65Bl6YR7m6Q9SqWRVwXlU
FuObnEY7IXhRHER1jGfMbZiLpO3JsxvSq6xtW6DJPFpaAfGVGKe2Uo9sLhpyCZaWro9hXAzHKMhd
HaI1tX1euQvsr0rxuDL17OTSktoNc9fhWb502hCQ4irjtB7O3PEVpJSIjQHYYHkdmzUFagPVVQ2F
g51kqCz8KN35JXRtNUvT5LWAFX3VNaHXQD2GD0/Orp5Vu1pc3jTz2+9vcgFkG9kyNm2VbSo87QIy
lLgyu277cD/VmIa//aM3wxNvlbgSYsia+2dHVC8Sr7DeGFpW1TS8dha4kdStrGuQ35f6ugXueYTS
E8Rqzvdnb4hYHZqF5spGebftw+mc92QJzmx2r6rorpFnI2k3fUKL2a3Lh6bM4Tm+953h5WX5sfgn
X9rAayYDaSHrK9b3YcSrDLXGOYUSzUtU5VHiDbbmJsMHdJAWZSGp1Q7XdMZPZPqxet/r6hhtt6tj
tBiN1QQZVvhj/4+avhbRz2X5+/7KGiJKJ7yq+8JBXx+Yx7d+vERx9Jr3pSWiTENrwQpgEKFLOLWo
bEM4lvrjnvjgi70/b5O5b7+/iaeYANm7jZj3lKvrsHapn0NgqLRRNpiG18KVbZvHKgqiW9mueE1D
ji8mAJVtQFCDs+ugrGaR44JjVZ/xpT1TaFOrbXjeZ2gAbYFlDzRZXzvCOzVAstF2o+qt/ctc5C+d
Yuf7tjcNrYVqj9Oj21Vem7nQD0m5X8hEKH46NrgWqH249+N6E/ZwIjq8Y0vodskQl8HroeF1bNbs
KLQPM0hktF7fpKvClr1xq8KBwW10eNaeIz9if7opHIxPfG4/991yVcF6bBPR4VkKGEFJpqjFE3J0
mSt+Qcvp2T0ol+zq8CzuSaDy0eECsa4ffvVzrj679af7ZjcZ5vb7m3Al/eKBgorfSOrJh8BVjyja
v7LYBv0yeKSOzFp9Z5VjAPb+IFJfuqC61q5NOsg0c21nLdxdFaKLZrxEfUdVOqnbj61j25UMeYBo
QVoGXhd4HAtauzzZ+ZrQiqQUHh/RY8QLLtGCVTnV6vCBzlkYfdvlr2r96q4/jy2qFqr+RP2eMy4y
4f8jsdk57a996i1VPoPddSyWo5zGvRHOZF1fJWEvk1j+uViPAwaH0eFYQ6mimkU13hfz7nnv1Lt+
n9NDVtGJrqq8JS2obMqMeNuJ1GXKcvlQLzaWCIPL6PqAUT6PUeEKkXnx8+6fiTMnpX/dhmPkmq5O
ctVD2ZNxB/4SxUNK0IMcjM3JCx1LCjMZ/vb7m0QwqYoVI8jIwfYT/KjbiD72UHKy7Hkmn9FiNXRp
w+cKc6/qrz7UTfrh71wUFoc0zVyLVbpF+aIKQF6KBVjzrt9AMrLbOj1Ng2tRGi2lR2Z2i9KlS8jU
ngA+OOiPWpQGRHhIuE2NKpt37uro0nRj6izydN/dDTPXIVk931gThTDLusvLNqjr5JJjZzwdjAUG
9Sbub6K8qJl8C8PhOhbth2XfLK/1Bm/RAVlsELVqUKfNYpBNp8s4jSn21O3id7OtmG36hHYEJmAi
iqEzPmfF/n5QbjI3T2tvu2ubLH/76JtQ4rsATfsyl1kbVa+lT5/IYjtomIa+/f5m6MHvhi4o4znL
yxyXMJLVefzjvr8Y8peOx2LoFqggWDNn7fYiymvLeggR/Uk2G17VZHItTEXeRDhtuNivRZy00ZAu
Hj+rObRkAdP0tUD1PSioFhUso+hjTlLCfsn9Isev941jsrsWqyF0WUS3wTj+tqaQuAMR08H9VEdi
RY4ApSxoCbJw/MnyMimdD8T7fH/aBqPoUCyw5Q1y9rc6W0K0GUfsUa7L92oJ3q/+ZIMy/e+F+DdF
cR2QNe+ETiR3cOu4SZXB9FsduT944/bLI+9dF0TNSzkX5NsMeiCvS/xqVsRJxLJUxWWigQsladyF
qi2bRaX6T/3agUQ2oXmARpxU1U4OUamyckiZVDnrdtsZz7CmOsqr96mSqDzMWdCqtCzL01Z8OWZ2
LQF4HfELNCFAnraov5fuV6/O3w/5flWhrdBpWlgtD0jB+jpvvTmbYynOG2M/t3Vek7ryILAWb/P1
/h8xxKyO9trGtgmaqhRZPnyZxHsn/iqp5b5nGlpLBw2dC0FpL7KR/nVze7/6nFtPkabBtWQg8jyi
EI4V6FgEsrFkf61ySPeKWwoopuG1bBDkytmKGrmmyr+G8vvafGwWi+sYhtZBX0BNTXU7dHUmAGFg
W52ufHqgeHC9v6AGn9dBX9NKWncrciT5xUPb1nSara//ppnfnizfbE2trOt27BFOztJDcCJ4LgdQ
wKvKgoo1DX+LhDfDR0vetAuOBpnX1GnktakT8se8o8dOqDrWayiKIF9meEwey5MIQHQybdB/+nXM
7Hq40tqpQrbPWSyiMXHRDnkeHDqej42una5zsJv3uGnPkCfwEwHOQ3/9+9jIWpDKvGO1DCoBgJ2f
SJzD9tJGz2laTy1EI+WusmzbOtuZgITT+ssbpnMrbbqZJkfXQhTKXV1ZQr0xG+ryU7N2n4VTnu4b
xZB7daQXU1DOrR3MHOJy6YRafiI2P63o/jTP1bETtg73Ard23xMPS1qzz2HzF6s+b+pYhtGBXguV
4J+rcaMZ9vYdicKk8r1PfLHxPRvWVYd3DfCSOt+RYQK+PucLmhE8+k2Ou8X4hnXVIV6kgNb1FqH6
AAH4Uwvhn0kegy+5OqsV7x1/zF3MnNK/CdinFm+w3PRMk9YC1AePgyfKRuD6W6Yk5u9VV3w45oxa
hI7c9YqQRtjpwHrZRe2To+I0RkdY07PP9z9hmr0WqXgtD6Z45nXmkkK+VF0xv26bc9TTtUBFnbdj
KPjANquf7oP3ODR/gov5cn/uBm/UwV3cG0bUZkHkM7oQwxvVuaRdWjQHsSY6nmtzvNER+Y5GuYCe
RxKcq81W1TDNXNtOSdv7/krgjTPIlzcU8eKtT5h3jMjH1dFcfcSCsIzBz0G3/mnc449gSX4taG7Z
Tg0+o8sDbuFKa9bA4z1aJ37upX5PLMFkMsztk28OAqNXb/ng3IixwOE4huV19yD2U4YHPUaL1U01
4EQPN5HNQfzQVCqDLME1YP2xE7Wu/1dOEfeg1IKHiKp+il3v0jjb69wcExp3deRWSGc0s7aIJsgS
nEdWfI1391A7gqvTVvmjM/pQlxBZPY5J6/7VDWNShpPl+v5bh2Gxjtpi6+zJ+HbSwK0s8cG+Ehc2
DeffOgyGZv92mJkP0wpmHfCYR85lqGlaQ8tZQBntfooxzVwL1JAMW+fG4Bsqxu2rt0uZDH1gQ2Wb
5n47g7xxdroALF04IMTqmvZ5aG4AiPin38eWbtzbMP+5usM0t8++GT4aIq6Et4osVh9d/9qAkDuP
/9yqxbKqpulrsVryQFDuzXVWVu2paoJrCKBVp2yKcabhtVjFa+Q8ez6mH7a/fJxMgxaaDMpWHzCN
rm2tDShv+tpHily875Xzy1l/LOqf+z5jGlrbUruwGajIkWRAAHp1SZ6hj/ssnOhIksGyantqsPa4
uBMkmdnZP4I56bJVOED6+xFMC4t1EBQEAKvYCwq8BAdeujOozMgfO2OWhwiDbXQcVNxAaW3mVZ+J
Orq2N+lFiFtV5SHcIiavheswlm5NUM9D1R1CYmt3Cdf2zOUhMiMMrwXs4u20leUoss6BLp0Tnfah
/NatNlkAk3Fuv78JWNkPYQ0IKYgti/BBDfNFtflTTGyPQIZ8wLR4BcSkj2cCv5TufJ62IfGgr9ur
+BFqa38ccn1dEvDWh7CQGdvIHoHBy2GngYYASB/SEYL99aDlrPBnnE6B7q5P6xqm1BEXQFAsyd5k
fy1wq2DwAUu9Va1ikrRlCNC4s4GIrD+Y8HU5QH/a3U7hbTjrZgcQVdQg6jaL6sCSkA0LrIOhqlk2
YlL/k21e/nL7r8VWvuNd+0EUNiIcw3aoQ6JwqfSLhpZA0KxbDYBIMSeT134+5Dw6KIrRYqZ9xUTm
oAhUD+yluT3PW53HZB0teMOgWSInxPB7QHCp9x7HRZwWqdKORMdyp64I2Ma92Co5YctSHfjTOTBM
dVI3h471LKZaABd7wVR8S557BMJqWt6IatBDEVnOCwb31+FRlMl53zsYCO+4Uf/oDp+kc3BoLXA9
Hnth1xFsiUN+pUX9sG7DdSptuiCmpdUC15uGNWQ9xcz3h3V4aIKfjUhV+eWYX2ob7khKKiuBF0sl
488UGNW42P6Ywv18f/jb3vSbY5qOjQqIXKMmxyXfDxU68p7X5nmbl6Tqn6XNLw1hqwOk8ph45dBP
TeYIXj/maCNISye2ySGZRtc23XaXy1R48BvS7WmQ05SiOfK+bQwLq2OjSD72kneAXUwyP7l+njnr
9n4swQhcuj/vf8Lg9Tp/VbSOa+Hysck6rwYjw3Dyeu/c0sDyD0zG0WLW92RYqSlEUhMlKqD1lVux
OibH0Q7IuUQHgowwdF4/LMG7AFSfRfxHjB4u36atbrK/FrcMUrvrUIEVZG69ay7DxOHVtyAvUjHZ
+plN9tdit2qErKt6lI9jGzdFfOFF7pTn3c3RH/EQRlKKQ2+xLNbJrAY6omJUIdDi6ulGNuo/+YHl
WBv/PoZ12FRdobooXOS3AXWcyneSmly96lNcfS2qCDKQj2Vw5KWExTqEqpt2MS0EX6qKZwZAH3vJ
bbwqBn/SIVQQDZ7lsN/+BBeJ337YuvcEnKO9OnFiAX8YouE/MKoJ4ex1SmSb+OmFc7rFhSWLmka+
udebszNKL2IKfSwuzyEQ1LCLY40z09BaCLt1HYohxO4ST98FitKOVSLCEF46p9UqlB/1HJOutz5t
6zGBrFFSFV+I7TnAtKRa/PLADZ1xQIqYOAR1pjoZyZU6USLy5VTZOiJvpZbfbGA6pxWvZbOOtzyE
ZzaRAjSPFmHyEIPsslXlc7P374bBRkhnyBaRthc3TM3D2OJbUKxJJMBmYv5rY9/vbwWG5dBBVUPH
HbfmWOhlBf12/GkER1e5fXYDS5HNYCgdWZVHnHTc9ZGwu3dtBA02fp3Uq+TfgvGf8FBrAYt1fNUW
UpzRC9zyNjF+8dumSTiw4pYbhsGfwpvl3kSZrMrJHWcMzvaHuBzPnhsk1LvW8n3HKksuNSyxTnzV
7qLO+wJWAj/KJ9ftntpVTQkXxen+KhvC+T+sV6BqjoOpkJmI1YnR5T3zD+lew/bajgwKh2jifG7Q
bjS9ziB2cav987FZa5EMSfpChK6DQ5YPmqgWGt5IFI2NBNrk+domLMRSVCAvBKbY2a+S9DiBku9d
8BeVzsFqoU585Ufz/zu/S5cPtbNcZBd9WughzhUW/wdoFSF4x8rDvrhBZ5J51yLvPlSiOZYadKxV
XY/7XP8vx01enXjFcl7z6jzvxXevZh8PLbEOtXKGuJrcCo5ZCshdgBo3Hmzvtob11dFQAsyAXVjn
qGxAawQyjadxXa6csg+kP5iZA20DDoNyGpoAYVst1Xtv/YA09BkCh5bEYwhanfgKzyq0l30ts1mi
aT2eHhph66sx5BsdBuXWW7WSuZRZPS2PEhUN6XsvGzjr7q+qaXgtcHNKqWx8mF4Gy1Owi5Ng62Mf
++djw2uRi05+WeYNnAbkXe+W3n110FeGnHzoYQhxpW24+RxG4TJh+nM8pgENLj2kHqOwtVRMDOuq
I6IY7aeAKEx/Yt+KVlzaiV0PGUYHQ0XDDNB708ksCPlXBcwPOrF+iMom2mFYVl3zrxyhAZwPsEu8
k1QxP43CKJV7fMxrdPKruMS1FI9D8PdCnWNK03zu3y3tIQEfFuuAqGKd4ghsNyhU9R9c/x3LqyTw
Hrvm2zHb31b7zTFhaRyWqxab1TR+4fS1mp4rm2ibyWG0LVa1s9rjWyKYIjwMh91zxGwafKYl1SJ1
7lu4i3vzRV8mFC8fa/dzqwpLCcw0cS1Q91awcSQVjh25fCLl9pTnNr4NQ3b3tRgli9dX661wWkIn
/WEhsTiVO7TeC4dMD2tReEfe/VmsY6OcZXeBkm5kNs7fGBsgdMEt7m4wjo6Imh087HkonWbc/7LU
AGGT/djGoQOinJaQLp+RBjpvT/plTwe8qxzych0MVfjD6kcUKaDf/YfFd87S8x8GKxTCZJObm74J
omIt4g1MkjJb5/LiE+ejdOIP92duGvr2+5uhI+YGDolhbkLKn+iJTactUhaDG6JI57nawV7CpBhl
FubbuZ2/8nV8aa1vWKaZazFK1oHRcsIVrVmDTxNkwXBWshzxTBPXAjRygxYIdpQ/IMz9HJP1A9/5
ZRO55VpjmrkWpAqE+HHgYDkFLy+V719IZ8MsGmau46BwgCFF5MPk0CQ8gSHn6ud5MsbxMT/XcVDB
UG+06JDNPc/9FM39N1qI711ua+E3GEZntmp35QYxQ1bpoIOS5IyqUz1Y30xMo99y5htXDyqHd3ON
dvitcFSKd+0qyfluYzU1ZF4dCTVWHV76B1je3dwPdFTALkd/78TFYUOdDsWqzmgF9grV1xuEycE1
3760Y0X+6gI0gh8LV1fbT9cY2gRcTDJTU/TEl+CxaKO0dW0FZJP5tXiV0TxIVsw4hYFScqibF9z6
Ds5ci1d/J0VfC44kJtBlJ9AI67IL3w5xEbBYR0StMemZ40qJJrLtnbu6V6HGP4Z1seylv49ZwDj+
7Zc1V9ss67bJ/K7ZpzPZILl0Crnbi+e4LvzVYqTf2x9P5v/+DJe4dTe3f5E7KmMy5qknGv/g4Lcq
0ZvY4oGKh7FTMlsC8hR5fZcuYPuyDG4ykBa4oxh4OHVjm/V8vXi0OlGUMKWy4YFNw99+fzP3emFq
71nfZmXrnF1aXmKVn9bYlhhMw9/W483w0S4oQ7Wvzdp5OnUNBd/mdqqLQzTZDBvHv4dX615VpQ8O
a0G7l5h1V39ay6TZ6vPY8IMe6v/7GyIshraOW5l5lUuvS87rpG3jv11O5KErGg6U//5CvmzSXRs8
WJF6ua5OcY6A3RvJaNlxbz7+37o0QvjfwwdoYwWzKnZcNT9wCuRePZ+p+xqsJzmuEF6waT0ZYkxH
TEWxlKRshcwazz/RqXpZmu7YGuhwqU1C3nyckD7zsUnU8mspuzTcbQQ3v6/mMh0t1a/S6RaJ3B8B
cBEu/Lne29epGpIp9j4EoXO6v4MZYkFHTaEdcO68GcvsdeyfSsavY9WnU6tqy+XBNL4WyiNx9oLf
BILqJTr1W3Oqbgyu1THMC9NhUwRiPTQC12/Wz/Flj+d3EAg437eMyXO0MAbHRRiWNAe6NF5OBfBA
ORUWo5iG1qJ3khsTcoHncKizOTEBb5RjCdvfH3oY08IWAOpg406ODu6OhV/cwPP/CcZxeqmLvuDJ
0kZWJWzTl7QIdqDB19UrHHScWMr75jpG7deBTE/jKg9dy8Hp9O8kEXsbmJcHfKIm/AFo4i4JoWZw
bA/T4VJztfcxW3FE6SEG7KJHibH1Bfovh15TmQ6YamQ1TtNEcbjieZXmY7ei1Ta0rLLBgXSdv5IM
4YCWEAk2v+6xBLBGKmVxe8Oy6jCpZi1FINUiATSiX9DPmqw5/4bGpSvd1TH316FS9YB2lo7tKIvS
9WXK2bMCGeShoNVhUpGgY1RBGCsrvBjcUeXaTv8E0RR+uj+8yTha4MpAiRUiZNh2ty11mv3iz10i
1uarz3hu+QuGjKkL/G0NcSFXBeuUg3uOl+Z1cT5VMbPUdE2ja1Ebjo0L9cYbtXLenKbIPc+Knra+
tyytYXgdL8ULd5vZEMhMbvV13MtXUQ2p7/in+/Y3+L2OlRpQ0nE9dEGAjHpy4oQXkn9xCroeyzc6
mZRTbcASEB+3XbWne9s9Lt78eH/mBs/RwVLt2otOOpBtHJqKn/oS/oMDP3kQ6/x3NRNbl7HJ/rff
3xxtmWCchk0ss3glWcWdROb0eaCLJe+Y/sVtXd4ML1qP5hXD8KTnae28NlC5nPo5RUCf79vJcOz5
j+aft4huaZA2q91PQfr+1FTe5zA4oax06vNf9z9i+htaGDecb2pewR/KvQpExa9bH/8RTFvS4NX8
/hdM66Bvw3wayrYCYT3qhFkc8itVwQv1W8vmYhpei+Ju8kLwCu995vruI6Xux2Cskp3Yiu3ebZzf
nM51yFTvN8uoBNY5HKs5zcVCUi9W/kkFcnmsA/nrhuhJprl/JgCXnHJPfb1vN8PK6AiqPg8r12cR
LvZFcxLOa9uXUB5cL6i3Wk7tBgfTgVRdONEQvEI4tcv5nShLP0FEXmdIk7YiPi9Da+tHMOQqHU5F
VV5MTlOoTHXiW8jyPp0j759jZrr5xZs4pGg8p02NsfO8PY1OXaXCyVOwVH3bgPC5/w2Dj+l6gbUH
4ZtVOUjlFUjYcEjt/T5Rkl6ODa8dr4W/Ajo6IQabebqOHk1atOaDh/7YTqFLBe6MB0Hkw4Nr8jeU
gsBl5Fi2ONO6aqEty7itRAVWU47n3XQPp+JUMisSwxQAWmTvo+jWkeFk5wl6Wtj6oBzaJ5xFj/Fu
Y7ow/IP/QKmGyRe5jxNGQcVlhQr1pI5toDqIiijwOKwBFlXt7Xng0bMfRx/u+4tp0rd4fuPyrbOB
AD5yUaJ316QBFyAYKSwrertO/Cbb6cCpOuYqVOJ/rT0gclm9hMgo7fI/qBsmJf0WMy9huw1Rbvof
WugWIUgZFaQPMl4JnshY9mdIHdle1Azuo+OnOhVTPsabBMUAsK55dQ3D6qrwZCq9Q8SSuHFrgets
PaSxKg95Id++UkfWSVfS6/1FNuScUNuYJau80h/R3xaqEWK82PYFIDFHd+VQC90cIJKodmAdeFNC
ovIytNBszA9qZcI2evTWYT3ScekzT06XIghSf3JQOG6P5UwdR1VRufYTq3u8xhRnEql0Fewdc22u
aXAeHUe1oc9Bjh4ee6Lwj0a8dO5jv7epayv5GTxfh1DJwJ/RlISaZTHxU5vPT2TtjvmNDqEqaUn9
FYUguD15GtwfcvM/eN63+05pmrcWsdXaD2IlGBz13FMNy3NuQ72bhr79/iapeWRfa6JCmERUCeae
8vjYuyPTkVNQU979xnO6zMfLwmtManpBwlnSigyTpYZriNZAi9a8hL4GZER78GLmiejmSx53p8AZ
Tvftbhpei9ZCDnzfRzBCOwqPDP74WAO7Px9NBjp4im5+IbCnots1aJi81FvnzJeeOF35tLhu71pi
1rDEOoiqDysOsp0Njw2jWyXN3rxEA6S0D5lIx1EVZd92HkMNa3JB69YAoC4adqrW6c/74xsygg6k
qnEmCxrwVGRUlE/Ua07RGnxlkUj2sbPYx3Ae18FUJM6pAsJeZdPmvGPs21bKRxVWJV4M5WnZbLuW
wZl0UBVefHy8xA8qC8iSBh1Jq2A/8aNPSr4WyCtIAtbSwb8I6H4dg/x59pq0rubzsXXQ9twA+xTh
t9mDFy6lbE9UA1lH/jJPX+9/wPAc42uhHARynuZmU5nYmhRY+4s7yW9lXkFVojtv5ZM/B5/vf8m0
3lpUt0U/Sj9aFe7eXwqobRDvnHtP3vZ5Rsvw/U+YQk7fhYGJXFU+4ea1Td8dPK6mey1tbcKGkNBx
VtEQDCuLlMqqprgsxfgEGYWPYNbFBTn6cn/+pk/cFunNrhCja7Sc1K4ySKeeV4BcIGhYothVZ6HY
P93/hsFGOvRq2sN+Cxv8DZfzZ9n1V05ssm6moW9/6830y1UCX7hgaAgdn9havtt2fmyf1zmo8mBy
qbcjDvL4ZYS4tPirLm0PboYMoZNQNWgiamhX4Vy7FmcIh3zYBD83oWcJYdPwWgjTGqUFcCEqgKMY
2uP5dZXBmTeHiBHx7KMFcFW07hgSqbKQA8kcxlcaxs9lEVjKl6bZa1G7oGRWem6oIEFHstatE8aH
94FVT900vBaxfesvSx8jYnu1JA0Lz8Hw0ZnyY/lAh2D1pXImgSbhTLT0J0i0ulSCntUyuGHqOgCL
co5XgWYGgMNr3/kF9NTi5jGQ7el+nJqGv6XRN8HUr2hcjDbgu/yCoytshazdKi58gO78sQ9o0Qqy
q7isSqzsEEUp5ImSrshT328t5jEkAx2EVXhbPOQ32+d5fA6j/RrlB996dPAVhS6iLAKUSgYlU5e3
59Kq0W6yuhasbrA0YoFwQub7/veW7Cgf4aK4MWmximl8LVpBQtOVo4NoJUvzUleSp7kfdOddURur
k2EP0emoPOZGA7mByN3GEWkXyB5OH4JfnjTRUwQ5kYP/RItcArn2Rc0ciaHczsHqvwPdU0KEjWfo
93+D6kgsKve8IbWL3XYACh60Fo18HuMxGbtjzStUB2Hl7Vaq9gagBCUYgPwROKpsEKzfrzLVhfr6
uvXysMHk8/orDoiJgy4BG4/R7+MK5dd/54XOiYdldYBv3rb+AXoBCTg/LJusaejb33mTctgWzCU6
vFWGY8ijAoELgLeHvIXq+nxU8LzxfeT5sMr/9AhEGkJZQZrcpgTx+8Ml1aFXZT2RRnhEZWvlQ8Z6
iU902c8buP7TSHVPQb5aiuMmG2kBDCH1OWoUSiXMma7RFHwm3bH2D6oDryDoMc1BAPq7ArpljhOd
g4BffdKkIznWl0R18BXvSDDEPYIWkg3JCNquyA8THny9v6MYYlaHXC01iaB6jMepNibvFC1fB897
UVV+UrQ5VGemOvTKgbgbbRjWuVrnFw4ipmm2TN4QszrsikV7MGwtRl4gUrngdd+LuwsrjgEnqQ63
8hu0EFYuFjfvg4uqwRAz1S8LsTWbGNySaaELFXE5xB5CdyLR+zqO/3Sl7WXOZJjbJ99khTjepShu
nXhTPtaJS4LwUjd1l+Ce0p2OOY626xLfh4jTjlSM41m2eV0aoVsR0lTnpe4sDA0mA2lx60V7TIMJ
pzVVRl+W0j2pPjxUDaM68qqM+5Vzz0dQldE7Er6qKH/ZZpsGjWni2j4rwLwpeIhzFF4S13O5iPzS
qMIGuDWMrgOtmjKAWECO6389Rk/uSr/5U//j0KLqMKumGjm0UOCSFEBVYHNOoRv+mOnyzKJjPJDo
2fy3axYkmmVbBypzKDQOcnmphtxy7zEZRttmyZSXRMSeykpv+h6WzD0tTbFYdkPT4Fq08nKIa77B
GTsxeSevzOV5EbuNkMqQhnWU1QilGFTE4Y8r1O4aBXHvZfw0xXtCmsLi8qY/oAVs5zjlhBoqChWd
f/FI+1zjwfK+2xjSDdUCVXmQUEdnK2yzxI+sBp/Zyv/AEet0bHjtPluyWDHauTj1Le/29lkMH7bm
9f7QJqNokToFcR4u0S0HA3E8FCPUdksbH4/hfKPDq8qmGlAww7Fjb6trM8eQeBw+iqV92nZ6dVHV
vP8XDMbXYVYyaNfVE0gHaiXnccMJTeWXcD+kR8OoDrPqh27gtIKFgGL5s/0/zq5luU5diX4RVSCE
gCn7ZWPHdt4nmVDJyQkCxEM8BV9/174jR7G2qhi5ygM2tLrVrdbqtVR8kVP5TmXVzrfXYtaXKmzp
EqL/tGTTYWHrfyML22RsdqIMQ52WCs4DjoMFc4vC6xOvWM6NO59vm97gPbpsX++pIeg4ToZyrE4t
OALLPDjdfrRpVbVoLQkka50Jq5pP9Jfi4osfimM47sO7QBVd24WdkNYoNcfUL+dzmU3PW8b3lXu6
YF8hunAOnQXddVEDhr3cu/O289FatKqAM8JwlZpOFC5eukefrhZ7G5ZSB1FFZZSN4trGDQC1VD29
dNFqcXHTo7UO8eI7W5eHGCqOImc4Dnmszj21DYibHq6l0ywulxK7DCaWW+AI6/A+pDbkr8EFdUwU
8UghRQdrd0qd45geOZvv5ODty9a6UF9WqZF3EW6YV597CXVGXPGQ4Pft8DGZ5fr/VwUwtM2pdH2E
z8ixmWTDnVe0+5xQp5qaQTzUzi12LKamA5z9Q+TZrltMb61FJajh+oqCPhwj+Vt2HNomP1R1+PO2
SUzLqWVRyDpOaNhWOM2s7kGAhH8Yx4MHXMXtx5veXYvNChKmuRK4oSUuCZKmWYsjzk772odoh2vr
2bs5rpfRQck8+U83Tf9CrmBfeOowqBlcvi2ZUbz0bTUlMgi8I+XWws5gFp1EqlxntAiAWEqnLiCH
XNAlcSB7ldw2umFNdTBUNfXrGvTwRS/+d6L5Q8y+gqjK0ja5puC/kVahTh81iJ5O04LTde47NJki
9AoL2X5v1X+s4pbfMJnn+v9XcdoQpxm6Gr/hiObCWHxmnsXdTU/WEuiAIcp5yxFL0F0DorOnh6xU
+3YXHfk0xvW0iR7Joszy5uQLz3tE+9AmVm96cz1Q254vvMXTlzX+N2+yC1ST9xXqOuSJ9THzISWH
+49h6Q/xmkEyMqaHSdiYHAzvroOemmZ0XDbh3Suef2Y0++jB4W/7uunRWhplQbk485V0O49x8RGs
Hk/aVu7bvXS4U1xgfDtUProZjfMfL5r6TJrBdi1kCCQd8OSEsmlX6DeluB9qT9IdP2dZOZzBo/y4
8J3bmM4a5ftcbbPEAD2Jvzro08pgX57WCaOKOvOX0Ud1wQU/LvF0dqPx5faSGrYvHfa08CwKwgrv
nG3vkSoK59+tOt1+tMlbyJ8bS0Gz2AsdkGht/qNfykNgHYgyvbQWnhJyi0vjgzgRzMsFNMS8b8xn
D1Njww2a3lxLpNnKeT6FKF2CgsRJ7A/oT8VfdllFxzfFmdjCrUIaXeoYvSNHOifqhza1RcOBVwc4
+UyMErybKF9qnLIqBz3k9UNfdfd9lZ0xYWfJGYYF0HFOW5HnYYdrxFQ6MxQP/ptYdsGk1/G2iUwf
cQ3iVxmpz2m5bhmGVLOqJknVDGB9pE/r2n+NBxCmqV26w1GoY5yKzZXFJrEpyLWqH1GLLWlJKsvc
hMlEV9969REZm3kVk2v/N0KbitNj4zV39Rpa0ojBRYmWW/2hrHzO0BMQQb8lFHcICc32YcdDHd0E
cYUgxhmvT7MCpPUsSonKd03ihEQLXdUu6H+NSw9WyfiMxsZ9XtKElDs7MTp7lHIbvPkSt+myTAeI
2zz0cZT0Vh42g9V1MFNPKkEnQts0kAFI9Xwc4JfjVlbSJihtyFM6dxTJHdz59bRLq4VEp6kq20vk
yfXdMoKctM8jm3bU/yP1jcpSxzNlvpeFBbQz0DchQjzKOvLbh8FrZ1YlNd16rpKgc3sg+oOBeuvD
CL059Y5EI4sJ5MkqWalkLropfwqddu4/OHQcAxSn+Vh/COps644b7QTUUldRZS5PQJQ8VXOSiaZC
6e1tax9EENsdlXoghZfV9BBLXP/8oGIpq099jYufBwisUOonYgEOet/JUae5mibhK963kBQc+So+
DGhT93fYGpCebu9dJg+5bgevwl4p1xW+V3VpXLL3W/gEeTFL5Bh2RR1v5cZdA4QFEseMrJdsrroO
LAy/+Tr8LNSCe8nrXPm+j9A2l9zhTVkUdZ/OscTaRf4UfpkK34aBMNlILwzAWgbR4QWKbnNUHlEp
NZg6AnHX7Zc3bLyetsP0/wcoXNkG87xskqrKQR/lt3DEqLBNjZg+QKsPIreNfeIOSBxLGydUtt25
iebZstDXavqN0NThV7hKIoGcVAcENCZ4TnnnF6C/Ixy02pQ15acRVosufshEnWytiHd2VXRkFlPg
ZptdLEvhBcvJoWJIxi3eeSHnal0y6YisjzjUjKgQS7K2EXvp2FZaChLDiugigRudgjYSaPR7SIpp
CJs9KdLZtHQMoaeDsohAubnkI0BlZDrl+XyXYVqIoul/ILFcDkBv0n2Vvo7RUmMdl21byXRlxQZU
H+efas/rLZ5lyC46P5Y7+nxue0A2cbV1arP5fdksdbL25UOdN//sCj9dNhAyYSso5nGgEKVDD4UA
fYnnFL/EYB35MwS4DtXCMGHH2QIqnArglYfGHyEA5a3LXRWK37e/wWQnLb5rAh6leQSVveN49xs4
R+qALKc8qpNB+Dak39ufwf6Cao3tVjccpCYY4boPvQ9kzb5uFdtVHzIdpuVEYT+sFKfpBqsQrAN6
MPy0xzpMh2n5UITjK3f7VAGRN7aY9WPr8qUidT36h64Yp/Y3b0Cu/v72z5nsdF2kVxmVxc2wAp7X
p2FZpF3Jr6PtD11RWNLF2zsH04UFXY8M4BhFT6PK+vmwlFN+jt19VwNMx291HPp2rFBosLsK+sK0
KCCmYeOMM725lqWXfoUWX3a9QMpx+vWitvsQ5KOzaydCVfen2XFfNcSlj73Ci/i9H3vdYR5dWwI1
ramWo8cFmK1sxHZdqMpNpBRBwvL20a+ppc4z/YAWwcsa4g7zaviwF9dh5mw45zkOG8UQW3phb2dp
pqO2BjebSDziCOwU9fodEw7hcSCOuB+9iB3CLUgH0vPnVuU2fIJhuXUMF9/IFjZzgYj215dwiS8t
8SwxYLCWDuKiNduCTkDqS7iquExDBi6SEqyM4MekFnOZ3l6LYrfn0dbQFvha2h2cpnnOBbd46tu7
NdNBXAzA9wpARggZDuW9W40F7iQjKH4FT1tE9pH6Mp04q2Ecdeq89imElMMP5VIRJM9SWj7BZB0t
lEsx9ARC7Zi+H2QG0K5cZHMoVsfWdDY9Xwvmuh/F1K4o7QIwnqdl5bpHBuqpnWurRXPG0Kyprs3V
CS3nu6vG93HuCLHs/6Z310N5kmWHdMzuQU/cfnKaMpPJ3PL6w+30YvAeHco1xsqbtusYS+CD00LK
vjm7PuGPUQ+V7y4cft7+GUOI6bCuYlJekV+dVEXMPUdO3hyVM9w1hQ0kYjCTDurafPSHlwUJv5t7
TOWXW3MsC2URezE9XIteJ8Zt/zzh4Z4kpzaEGMU0Wip3k/2vBnuV3mXfrVU7opcbLuhtT8G7PJSf
QWf5vnZt9KSmt7/+/9VP1Hm5QI4ROEkx5O65cPzmgTrEhlo3PV2P3TaagtlBsTiU9LCx9iWv231F
nA7q6iuRqYxDm3zIhuKTaOtqTCSrPYvpTW+uxa03QCUxj8E/3cxkTBzJnwbCLM9++8jEQj1qOc7I
a4b2Zz6Rgxiye2eZkjGUxzhz0oX7+6JXB3jVI8OYqgfj11N1wuX3I3Hzb0uWfQ/5Pt47poO7ikJs
nStjmfYzuUB3IalJf1dn++YpmA7u8lo+iG4UECpj8Xyocj5+D2PSfby97RiWWKfRGhuvzNUUyFTN
tbo0lVedwGRiyVqGPU2HdfleH639SmVao8ZyyJIOgThXwT51BKZDu5gLUig6QKBYVvPRo9lh5fto
v5jOmhU3nt/zAvVn16LeaaqncHEucT18vm11w56mQ7sqtuZUepFMFxAJJzPwXS1Zn2jMf2P2Z1/S
1TFe8zx53ZgHfZrj9u7dWvlzDvKVuLdk3f8PQv7dhWK6wODGF6QU4RFQvK8H0r04kArKi+9dOL5n
23jyvPcu+dlO05lCnyiad6YxHQTGx0Z4fFMkFfn60RFR/djnHdt3KviLLSsCvH9gSF2jj0O9j47g
sQxxMGOra5uKNRwLdLosWdV5EU0bSTu6/kPLGMJupH/oabQ9h0NPsQUSmLN06x+3Xc0Q4DpCzNk2
hUtnHF+Hjjy00RAkHaZYLecCgx/r+LAwrPicuUgQi/uu2X5OHsSe6/cjtyWg//dk33AynTOrLgp3
nN3rIZMP9L5awf4CJYdLMDppAR4VvhVz4tTVccCI65Sv7ESc9rTPcFraXuZmyuUM1B4l7VNYiXNf
2/rbJrORP+uNRs5jv3WolhxOzkiB0+AmJPpBxn9uv3qM57xlNS1vryDX9aeyvLKg9N4JI1y/h3a5
DNHmJcrxHuZ2qg88lmcGxMDtXzR5mZbNUc17S6b8IXVcSpJhhDjA0vT7qhwdWDZGQd2E1zEWxuP6
g8fa6McKdTKLDxteXceWtcvUT2LkwKzUT4sUoOUWl11G0XFleekScKDgQN5x5xQE7FiKl31PvjrW
q4K1VEs8bjIGonSW7ypevuS9jY3N4Js6oizyFXg36hLldgY0PL9bXZLM9cd5tiymoSbQCbW6iFfK
HdkA/vCIfYga1p9LKHfeuUxYdjzTL2iBG0dDKaCOh1EE8jtfUfEV7KkeismSV02P14JXqaUNB2gx
pDT+x/Xp9zlYEgznfd63slrogvpfeGMGAiPs0uoUrwQlX9NYIAcmV9eilJMaOFiO9Mab/Mm7zqaH
i9rZI9JhZYL71UY47kA4mb/44NXwp+JIIttMksHsOpdWIUBpw2kJPF/RprQGrNd3PjVxYdnADMcR
HVw2B1CP6lYXiSakhxzqYMUTvuewqeMwnW8vrekLtKDlcgU7Ug4y3FUGzxl7mrv6mfJdNzdMh5ax
jRcuWA3glfl8nEpyULSvIWEQHacl+Hn7Awzu8xfKbFBBt60YNiabW5y3wG3PxUr3iXcwHWiWAZnR
rVAQT1U/3ot+eELzdF/I6rxaw5JvlLq4Sdm86p5uUdJF+adY2eYSDFumr8XsukFKbWvgmnER3C8h
vysC57FgzVlYaYhNptci18nLmqMWwbTi0vtQHfbz0yJsZ2SDY+qIM28DCLQowLXk0O4S5+VZ8uYF
11v7dh0dcrb0svNFC97TMsp/gq0IIEJcxu1ySR1n5nljADCJAM9JUH8ZFUHRXuaWKspkFi1exYqW
9FpjWV1e36vm0+r3n5hjuzI2Pf36/1cpnGQijDCUPqdDLd4xDvBdlj90gY0b0PT4qyO9erxD+0wW
6uqTAZsBxFEScNz+zLp9QqJMx5dBObp2gmYAGCDqvkLkHCgQiB5tYrOdLQwur2PMvI3mwerD5cNt
RbladfFBcPf9Pr/RQraQ2Rx1DrqtUHEdf3jQV/tvoOO00+O1aG0aPoqWY23d1qmSeJXDsd7C0bKb
GQyjY8xwJd+VPuRMMJO+FKe6i+tLc2383baMIRHqALNgbgVojzEaNpfqzsvKlzm7B0TmaVlEB/r/
fUoUTIeXxYCMoYRHvhXreB929ePouvvKbh3CNZN6bCUoWtMiDEFsopYu+bzPNlrMsrLv3GgB1VqA
q/gm3i5xCNQQud/WAPAqRSy53LQEWuyGHgQFaLkhdnFFVYfhx3iJvyrXv5d1/dsJW0s9YvIjrU4W
5QQSPIEtIq/ldKQxDU49bWx3PoYNSOfPwoVAwJu1BqNE7V2CIbhX0faxLP3T7aUwvbwWwGEDcERU
YfCNDOuXYMXGD1iUZeM3PVsL35XSvmENprCcLS4PLIseK4Vi6vaLG4oFHbwVRNyPZpDBp62Qz70f
jwlZ+q/dBNq1xrGpRhg8SEdq0S4Gq22AGRKW+/UB08FnpyOf2ShSEJh+7P3Gso0aFlnHbPVx4VWF
Uw6pCAcKHeb8X9wc1oAlUVu7zLAWOm7LiYQXdz442NfAe1BcvoRucby9EqaXv/7/VYpcp8nxoSGN
GR5Vp/EKgkzwe3hs30wG05FaG85xG9h5AKwh7XM8+TlmHOtvt1/dZBUtdKMCBIYgEkJwrTG/VDn1
LmMILO2+p5M/DeP6zdBEPvwfQuTfaFBWydAMltgyub8Wt7M/C3f1kRoX5j1sJT2zRqVDxBLW2VhP
TMbRwpf42xRDHeCKfI++13D8BGzyu+hOgr8wWWGsBlEgOxaEXbygXlDLRvuQRoEOydrqHEqXG1Z1
COjP3imDA4NS8K5FDXRQlvCLOkKxgxPEdVKwJc3PoR/30a8BQf+nx1Rkyb26wYggmrLgAl8OdRl8
omVgidS3t7NAh2DxepBuS7oh5dEPT+YHb1su6G8eqkAkM7Ntmm/7TaBjsTKWKd4MsFBNvfInIMjB
h01iSuB2UL292wQ6k5ZbRk7RtiA+iTI2vYNQaJAM4VCCq57sIysKdEQWvXJf5866QGSkvO+Zfybx
930vr0VtrjzozmUwTVMvv7aZHwIkmKTu9o2YBjp/VtSi60IrVDxAFweHKB6rF39cOktvx2B6HYnl
9rMTFcu2pCpkZ8WKQxeLS43BgdvGMYi7QIL9T+8PpazBMMb71PXmO549j/ljlf0OaXas+/go85dg
+pZJG5zA9DXXIHmVtqhbgqoAAjFpHU9HSb5z13mgOwV4A51PawOtAu8RXymRxR2mxS61tNGIXM3x
961EoMOwmhoIkU7muJBsi2PcJrkfHWYfcgETS93xI3M7yyZtstA1wF9baBuKYJEYK24HtzsUwMqj
OC9AYmRrdZq+REu/VZRnYegjCzAVHsCceK5H/isU7J3nTw8gYvkCvIrlWwybUqTl4qpz57hUBdYD
g95JXRZfR9W+3HZcw7aqE2xtsZ+5fYQCKIrbFya3h4B1F48iqQ1l9kCXxnLQeDvnQ2/9z/UguExf
a8ztpNsgH4osSipK7tc4BqJW7dtddZBWNdeypwonM2/uTkHjJW3hPDe9bVbP8AU6OKtRdS18f1hS
5pF3jYt5w3i4a0HQKVD23l4Mg9Pq8CzXy1owwsklDTb6bg63QyPj/DqyZ9kEDY6kKxxmXTOKUuLc
4UKByn83LZ4jHwPMPdsa9AZAQKALHfqxWw8zlK9TdLIOofviVc9V8TDTLzRrTiBwwLTa99pfEzj0
iVineUzfpQU76R1KoaTF7ueZS1BUzoOIj3wSOJHfXhjT2mvBziiYm4SYlpTnBabC6iRkXtq6/rEj
tnEq009oQV5s0eKyBe6FmZ2z3OYElC4/s+BzndeWUDd5l5bARck7dBXaJZ2LnCe0yr9LUAAc22LY
VyHocK7MZaXcBrWkHqgcoqA9+wxbO5AH59urYNhydRwXcNnTqrIYq6D6kyJfxPKEWYhD17FLDhq8
iB9v/45hKXQwVx7m9daO85KOXXwOpANOxv5jPNPEpTsjUQd05aLxnCnDdjhJ57+gmL8u3WjBrxiC
QUdzbUJ0A0DnSxoOcFQuWHicJ2U7i78NKwh0OFfsND6pQ6CWHKc/NF11mOgnaHceGcNmFR1HCUB4
11kQpaaF0OJ6loGYswmfUhXiqQ+r534tnv2RfsQ0qCWyTdbSInsh8zSvGI0EsZznHB2vDx7cmWwW
TzI9XQtqp2qDAWrKC07RzvwYtCV97MvJxntqMo8W0C6Oc2FAYJ6cFs9rFCSRWH4yP8OYRHXZFwpa
2t4yDIJRglBQTv8s4/AU9NM5wM0ZFex0+ycM25IO5uq5T4Ihx08UsjtXi/ssxK9+cSxPN9hIR3ON
ceYHlYOUOgeyAJ5dqvPCa+/zoiBZwsTw4/ZHGBZaR3QFjlR53mMp2sz5vLh1fwyx8JbCxlCj6fCt
COqdORtQj0t3fYjC741kfRIN/IOoCASQ0TvcFww6lGsC5ExVCodHL+r4XbkkuC9t7vZZ6Gq5VwU5
CG1JXbjLAm5tz0dDtc8vMZls6iQmJ9LCGHLr2ebmePpMqoukMiGQjJmkzTCmx2txvAI3N/Ysu7LO
db26D/ps/uCXXEwXMC+Fv29byPQjWjjDa8YyZNmWFnl2qmbyGK/5qWWFJRJMLqqFcuc1XSkqxFkw
eElcbndNHB9vv7nh0To4a1tjSpzOW9Bt44cxiN91vrJkM4Pv/4XMAqJBuIO7gFX7hfhtIqpP9dIc
2vie2thtTG9//elXnom5smLmHpDJWwj0asCPVFUWwxiWVOf9Ag4Dus0dItevgye2rXcEf53QhqMy
vfn1Z1+9eRHxeBsDV6XtNH5eBjUlPlE/b6+pIdHrGK0+AN/JMqwqxTj2YYbep/i3nOnBm+gxZFGy
gh1fTDaSFdMqa+Ero2BtiuuPeU15nMI4qYCGlL08b+FLq2xy0aZP0qJ4qTG+JtSi0qmtHx23TwrV
JsFcJGHHEr8dP0vnU1vZJs5Mi6OFc1wsrRf0zQIOr1o+deMU3TPObKMTpoaTThHWZkSpCVxYaT6A
r25Th9L/EsxnH8KmOc9f4jBKHD4dgrG0ZCHD9+jYLjk1sgoYvscJl4OIvYtw5eW2r5kefS34X/lx
BuUMr5s7BDnriwTzhS9hoyzbnslQOqprdX3ICgDBnQ4S7Cgjuq1tdQZaJ/F8etdCjaEX5LBOfRqt
8b6Tlk4kBqzyAPh77qU99Ga7LbwbJD93pS3sDecgHec1NRgYoC0Ocj364F1UnOXY3vvDdk9IC2rn
9RG9a1tLwhCZOt4LAwqBL2IszdS8oL6vnP8690fgvJTzYPErwx6pY74kz70Wsooo8ll/z+J/+qB9
qFdLTvWuO8gbDUcd9sWagbIpr9e098uE0vqAWeJLWNQHHLPBNyOT3GUJGHVOC81O/kgOPHDv+7I6
3/Zs08fpm4CgQQ56MAWCf2DB1thxEpdP9dlRo6XyNDmDltbXKcvrOuoUGF+efDEnbG4xPk4Onu8e
HHEX5dX97U8xBKmOEGsoa+ulE2sKTrXtOAhP3S+V2semFugAMdn4MlujZgUQoTsvLHvw6D4QUaDj
w2rlO3FHCpWWk5sCcvIy+9xS1BqMr+ssrmrLANLAW1cgruiKD4O6W+X3dQjuQu+fxbfdG5l+Rsvz
fA15jwkXL6XZYxf8u0J6eA2yZJKfQvdZlZZSy5AedbnFNpBtXK0IlQHDszj4HaUYE3d0k5r9bNro
PDr/ZbbqwuRMWsJXjLhVVgqVdk3dJNng/I4Dm162IeZ00JjTcqC9ZanAHEQuGfcvrjce1owdb8eB
4USpk5OBNzvIrsekFOTZdyJ3L4ML3EAPHfeJeZaEaFoKPajZ4ucjwVJ0eZRcNcSWvDgPHks2zpIs
rgBefSAglbn9RQaD6WAytSnUjz4CpF6LBzFCbtYvnpvYsRjMsNY6moygZRC0Q6TSJqrFiY7eekCb
9uvtdzdYSseQbTEpZpIjAnn7SZYVuIyfc1CZUq9IODQqx/Z35XSWDzHZ6eoRr8qUaG191a9iS8eB
nxqnOC3NcOwWG6Oh6fHX/796fChdNxtlCzvl/nu/y+6ntT9tItuXinRqMCdqFXXrdkv7ITwSmSU8
yp7GaTndXgjTKmsRTUB159Acecjt+Evs+ZdwJxFIoMPIJrRKMftz7X847X3kzGdJ2ctY7zWMlqOX
LnZWFsDumTO8iMo/hpm8xItNPsu0rFosj5mXF7MAwqVUYKx23EPeNg/Rlll6NobtSMeS0XkaG9+t
Ffoq2w+fiyMN5NGVUNZDl8ji+Ia11aFkSzR4I5wSJ2RSZse+Del5dvb2bnQAWZTnbgcpYS+VfnMs
rhNr7C4LbEFrso8WtEqB6g0w0wWzlgPuTq8ZzUvC6hiF3247vmF9dd6vrRxbd4rwA2H5PXd+O9HH
MS8si2sy/PX/r7YEEnazX9exlzbe+ADOw6estBEDmV5bi9e4gNqG3+G1MSZ1WT31iWfVmVe2dp/h
3KAzfC1lLZspxOPn8CcLjv7yJeNPJf0WMRs9kMk2WtjWUITp1hW/sDpBUhb+ccr33WO5WsQCNrCx
OUA+BFrnHIIoA1p9DzhYW5L725anOn4MZwAxOrhzSOlAj6RY75ySv2ShTZT7bYenOoIMsos+axqU
PxUbDqDlnBPwz73EhTyJziktjmn6huuyv3JMh4TCaWuJXCWbByUDcifkhPGCxbX559vLS3U4Wbc1
eZgF6EUPvlgPoLzhuDQGKeDtoH27oqY6mowJF0nlWvKEwXzi45IE/CIAIKb+r3EKARY83v6dt8MA
+Ok/7QQl0pxGHRZj6h18yafNv3PRmQYJeNKQ8+3fMFlKi2Q1R4NaKxSkmMD9MWXxfB7YOFg+wPRw
8ucHbHmw9LMaVDp6ogXay88PLCSW+z2TF2khXEaicLMswtEfhc+Bg48e1xr+d5/jnL7PNlooE8yl
15OH5BsU/cOIigeKGr3tbslgGx1TRnlYFYHbeOmckfKgumi835xm3Gd5HVEWgD2YKigipU3vPLtt
+W7tbChHg911Kq8+CrtoAJd+qth8JIyf404cGm9n6Or4scwR8EkfTo/FxQ5EzlAZsfi6oZtHdQCZ
Q7KOLDJXKVvXu61mPyRSVzVEj5L7D2j2nLyYHyOvPbLKJtJoWubr/1/tdX7jrCtpcFZ1t/w4hvkJ
52TLNmRaCC10vckjLJwRugpvHhXFma/xXbe097u8XweOhU0UgLgZC8HpeFKyvfTOPgpj0Hf8aZSh
d8N6YSiaxzqck1jl/YM/zIXlxU120cJ229xA+SK7IjDG32W3nYVP3pFKWjodhhXVkWKyItItKR4v
ZjYknUs/+k1lq9kM767jxFqRMbw1CvJ8KX76ffSACYAkLlzbrb/p+VrqDWda5gIhlrZyOfdsOrDC
ObWiP932GdPjtXq5nnjfjBUavqwcj6WD24SJY5i4s3i8yfTXn30VTGUb1910ra1KJ/iGC5LxuGyy
tLy76eFapDpZ3o0SrORpA6TFIatnTPo6K7fUbYbCKtSCtc+r0olGWAaSu2Dfe1HyMqCRrGz6u6bn
a6mWjEE5ZtxzwbTlH/nsnEDt9dIU1WHsbXJypsXVorYJAyY6hovamGVJjzOokv1xDfeV5FQHgE2M
NKrIXXRZRzetwuFTMYeWHcFgnL+wX3kfhkt93W9wY+Pmz/Mcf43q9hwPtok7g/PoqK/Si/w6DxFX
EFfdXmjnNu8pDtYWvzcUgjrgS82uROMLlqf1f3X9Qsd3o/eeRHfTPu1yqsO+PLchG73eYtfjrwxX
tmrKLDWUwWn+gnxhbGF059kFhEacMZB/6qh7yCA6e3vDMa2sFrSuLD3kwQFuT7djjitLPuT3IAk7
ZI678ye0yK1RD3e+hG0A302GBTwsWxL2/2L6zrK6Jt/RQhcVuE/aDWWmJPwpUuyn6mw0YaZHayGL
6tVdQeHlYkBqeFqGzD+VvMgtW5ppabU8m4tpjEC84qajdL/IOkyafHqOYpsCsuHxOrQrd8NCugzv
XpHiV1iUpzIEPXbo2KYJTM+/nu5eJRMVRriHFgqeWQaXwXNOcQRO+rk+3/ZM0+O1TAux3yFsPOKm
UVHxU5GHJAEwbTxAT9vb+RPXoHj1BUW0BKAdhoUEdNWqhaJxLd/X0qYlbPqC6/9fPT7yoQ0HLLkL
kinQy1X+JVPkQqvxtM9AWug2oqVkcFBH8So8e070fmC/OjFYRqBNL69FbeXVRV/OKPU9178Wgk8V
X44csi23X96w7wRazMZcukW/4nwVFO5piGKIkNCHph9Oa2a7PDd9gRa7fqiqdY2x7xDcpkVzd2Au
ufNVuNN5tOhtQy+LJEVbNg7zO8oxc6vYvfBtR3/D2+uortKf1olcGRtFr7BzTt9UPp0JtTE3Glow
OrJr4Ar00ZysaTFtSen/9oc+AQdXMkMtCp2qZKt2liU6B1c8xmSseripdDg/iAWKdIOSn2+7UYxQ
+htgQHWI1wYxHjcT3poS3JoO+T/92CdZ9TPiw6FEJ4mT/ODkNmIGk82uS/Uqnj0Sg5Fr9Ne0bPND
Qb/5UXZUBDecw/3Eu0TU0+n2V5nWXotsp+d8811G0k2Fx7p2knzDkbqfdz5eC+2s4Ojl0eCKjZp+
gKnhi6/Aa1r6gJzefn8DaSDVpR8BgXehDkiB+3C2wxKuR1n8R5xfLuRQekz+5S2aWduXNv4GgoLj
7d80ZGqqRXvdY6wQBN2AykxF8VhM3P/aL62Nt8u0IlqwN/nmQBgMB6fVw0Cet31vID1b7GUUoTq8
K56Ek3GKs5MbMA62/UAmXQ+Q3y7b6MxdA2krL1QgCl0K71w33bNHe8t0nMEwOr5rWULoUoHOMi1n
dW68LS2b7VDNjSVNmB6vZWg2DIPj8YikvViik6qmB7WACCJW2b57X6rDuapwjKkTAJgrAEOK6gqC
Ot4pVMG+8l1HcK0xMO9lhNmlwnOPZS/OmDQ6hpW0hLIhjerwLQ9iX1W2Mj+NxwGw6wKXSNn6qyf0
mOWbJdGZfkNL1VI62TxkLkkZLQ//4+xaluRGlegXESGBnlupqrpabbft9nNmo7DHMwj0QBJ6f/09
dVdtbEoR2nX0gkIkCUnmyXNkhIaZ7QtdilO1qU/396ftFwzfzSklc9wW2ET1/OgXflqT5mmi+WWu
9pKutp8wHLgo/LmtwRQDddHuH2euXubFSfqFfQ1C+e3+V1j26m8Qrc5z5nz2aMZyfp394mcZ9S81
dz8eG94ItyFJWUReCNraYFbnda4vg/Kf9slWbbM3wm03wktnqWPYYJHfQJDyuY0clmqxHnMEE6wl
Vd16NYGNtape2uFrvRZPbnGMQtQzdSJnKPbOPoN5x5nRbPI0PbFlOwa+9X7DZm1hzr0Gli2G+POg
vTltiT5GC+GZNF6V9FYlG1z2bRz93TilTKYm/n5szxiuq3Erbvp2Os+i/KKk+1kV7dUf93iebHvG
8NsiJCHz0OMDRgXEWy598sQM/P4eYtxypZtKkR5W3QXaHdWGAfnbeAq/lEG313pmmbsJu6qZ45VF
RLBjSPTABRRJxupljI71e3gm7KrW4dY4kU+hR9Yu174kG6i7ir32d9vkDWcVEtXZfmYsW/X0tK7j
ifTyUQPeemjbmPxdDAzfAuogePdJBQ6vLgnr8HnBC+rY8LevehVH+9JbqHM7arqhePa6JxAFvG/c
Y4hmz0RatWRdmoCvCNVC9SUY3C8OjuNwdD8fmzz7dfKuE+KpMXks49N6CrT3tvMU2MLDHeI6yz1l
oq1wG7X54Mw0y/sArR7baQ7iv0kAscpcH6v7/j9of7X8pCd1JcsSy9+Ik2rqs5cXkFBbdzaPxWv/
Xzt8NXzXdos3LZWXTWugT4LrIa0csQe4sux8E3AVd0JDHhxnPBvq61wFV4eDpEfI6yHr/oa1Cue1
8hkcCzf5eZ7yNO+gh9HsAdIta2OCrfyxj8H01jDAocgFqNIzc9VOMtGycUyarsbh0otvCxPRKEET
9Slf5JWzl2BXzsC29IbbQv4ocuMFt2CPdLHbquscbdfY2esvtzzlTbauEE2Et4QlDuSgEClCsy4Z
W6mgHT7kSQS6yFTMDU91vSwXz1HNTmnDZhLDnzu+zUB046D2yvC5b4qbOM/OOWcb2rh9ZRXXyh0o
vqjyM4q3L1XHmAM9U2CRTFU+OaqCD/vOQ9R6idvscZLYNpIRKU/RFhZd23oZdJeet3xL5sr5wgMw
VUfx5b6X/XlhmInBChRIXeMIyT8oOUG/EarJe1h928hGkKypS5aI37IA9ZbKFVQXrNk51/68/ZlJ
3xXnjgx1XeJcQ/VOjeqx9MWXWdR7j3Tb+Dd7vDo3wVicr46z4OgBLaEXryfhBf8M8R7Y4RYa/J4p
Yybmal3R+d4gYZlNwDeXanoGfubaleXDMNdgPOE7+QDbz9wM8+or0IK6iK5Gtm9avxLvsRefWv8b
2lUSEM7c3zx/3p+ASf76C/nAUcbQ+BDVt0UKgF+VRLn8xOvSPU3RsnMR2DaS4bvFAGlizZD6djgq
hY4YUlJKZ2cr3Xbjn2xhxM1uTJbSDQBdIrM6edO7hiC87cCkNn1vu4s/Hnu3gP7l16WadcdVSDt8
RK/ZA+Q//wrQgnk6ZAcTf9XyuOLDILysE9vPmXZnUTpfPD0+s6PebIKw6rJsnLZB543YgtM0rZeo
3yNPttjXBGFxbyQdJo/UeonNn5BVuo+rDPfUOCzObIKwpoJ7PZ7/LFNuc3Ur8XcvvIcK0Or7a2+b
vXEVrz66yIc2wmMaD91Kde84dXYc2Db07f+vHHhpWT36FdY89MQHGqvT1kY7x75tUQzPbWUDIgWu
vQy0FkEqm/W9xiPmhN7TncjWcviYiKsp6tg6rR0A27o4+eKzdr6FWjzlYbahker+0ts+wvDdJs+J
nBWO6XJCFwfLC7CKhi5a45dG7cQNtp8w3HaMlKgnH2ePBDthztQnufAzifcOUIuFTfyVD11XAf0b
vO4c1aVdPzmnep90xTJ5E4AlwLkaVSA2Q5s3Q2GJgmU3PLFA7IS5FhObJF1NGyscAsrNdMmTuVnR
Hvex51Arh1ZK1B57X6MZ9VcnaPI2nmelWcYAuphRma/m4HEgxY4j2D7itnavfAxi8e2mNPbphKYy
x3k7QsJ94eVp8/7i6hhrBgsNRx5WVvl+DzOXcriqcLoUhfMxWsOdI8hmZ8OZ+dz5svaQWsrD6GEe
+lM+5Z9IuQc1tdzypq5i7Uz9sEqklig4KbfwJ5qIv0fhf9TfI0uzzd/w4zmAZKCekTGcg+5bW7cJ
0GvfXL2HQ7Q5meHDSxVUE+yMHVQ2b1su34TjsLN7LDM3wVhi9v0CZWwYNkSXcVmr4STyjaaD9MLT
oUPuNzRWJwfUhXFSD161pJNsPpO4bB/hd3vHqGV9TESWwitVkUne7Ht7dynto8MmWI9dYiYcC2Cg
OOccm3MAe8kDJTI6B1Gzc8vY1v/2/1feW/ZjLZeqZqAiZI+taBOfjo/bvKdZZRve8FvFRBhNIZ52
jhNfNwd986J8WnFSHzOt4bcthBXjSCL7w6fimfXlXxVbQCixBwK1zd6Im91pGHjfCpb5PX2oPHbS
a/R3XO0lUGzDG17rbL3Lo2VkGQEY0V1oEjj6MotjiU9mKip2QVUMU+hjcVTw4vR1phsuE9/xX+4v
vuVUMyFZQnQBGBeQ//Er9c6fqzNh03fZqjSs9w5Oi2OZlFtUu1qvAfLaU1MC+TA6cRGlSEe7Bz/h
dqe92v3hWoleddj9tGvflLN4rNGOO9L5Wubs0/1VslyPJuNW63pj7I94toBbvTnXEkTNPvPX1G2G
H5BzU3hL7ooB2JbLcGaBRHQhQdSfRQ1IbzTkrU6M6j2lMtvot/+/WixwG62occHegHC/lRtXKXrj
91jWbZvJ8GSvQkEB3MA4hzyuT1FZfqA16qU+zH9Rvbt33di+wfBoOpIwilo8VlU9Bqe8kF26euLz
fVNb/Nk3/FmMAKS7AcUjUsqfwzR96he0bxa7IELbGhnXMGTcOHgz8A6bpVshgeg9KdKrxO2K91we
4xpCxetXK6MWw2fI7LrZUm5OOsE/EtBRN6f7S2RpumEmVIsDmr7d6IygJamfsf/TMv/K6u06KO9h
QgTcjWvK/atw9+i0LRY3EVtaQlC5YIGXSbd51OFyHp2f97/FNvLNTK/8IYxX0rsuPsWLyBMNxg8Q
P95ZJstOMlUTBaVNPKErNUNe5RyR4rx5OuPrHlTUspFMQi4vbIoZZPE3KKR8W5E1cXkISeL6XOhj
3XLMM/y5YYwETCKh4ku/VkkJkfLpFORIqSX3V9+SdjJRWTcJdKKH8fa0996uIqs2SGOA0qIs27Sc
82TK1Y4xbHY23JooRI/9NrhZNKz9w1QEP5hzkHeNmdxbm1+KcvAnFD9lh7KqAGDh2RF62AnvLJY2
oVj5qtFvxWbcPmx87J03vKq3xF37U7vKD/cNYVkeE4+1LUL6a4e9SsPybZODpldP/o/7Y9umb9zP
s+eDyhiNo9nKi5RyqE3k2+cBWYrJVf/d/wnLPjIJtrTP4rrAuZ05EWCDW5nG4d/OylMfT9ig+Vut
/9z/HYtLm9CsdiAkbHJ8ilvW6djxBw0tr6441mvFTGhWGPhoefW6NdsQYMdu/SBALz0R/XB/9n+u
Z6Fm+OtZN1dAWa64h7NyaRKBcoTo3tfd9w0UcYtCICAb8FjvNX3afsy4pGfaLwoIMDfL2Xjunfo6
0DaVNVIka3xSoGys+H91vYe2sRnGcO+INFHTYkEzFYyPUnvPa1mdBBM7p4dteOPS7vsNwAB0XWTT
5F+h7fhuQYazncOP9w1j8T4Tp4VmbW/CC9rLxqj8T/Lpp+62nbPDMnOTRwuNmAEKcwq3xNw9xhRS
xiT+GVB+CJPPTC4tP1qRfIQsH54P8XPhxmk3yWc5H7yATIhW14Q3/njkXHo+oFdbd1VEE+mA3X3H
sLZQxoRpiVgzyN1im27Rlla9n4jgrwG4ZtlHyB815zn/7EBvh257JVibQW574FXAQXpnELmDVCpf
8wu66RFaskfabzs+bhve8HESD03JZtjbpdulnepTh9I4I3tpGNtONbw6nEU/qqX2ICHZh2fHkeyB
9u5edchyU5hUWmhDj8m0OF4mhuHNpiEZNEcvyzolwj2Y8TcRXHIqtFDjzdWCJWVBmI6aXnhQnu97
suULTAyXL8m4BtCgyxoWpBwKniD7PhWe/3Z0vt//BYuBTRhXz3tVNVBUzwKir0uj09Zt3/hsrx/X
9gHGZR04WxhGgw8DlxAlHucTzUsQ5f0T53tHtWULmVCuidEmCmvPA9nA9sJX9j7Yu99sI9+W7JVr
6SAPYpUjiKkd9UP07Mnx2enYqt9+8tXQudC8jiO8Cpc4yJC6PnHgCkW/93C2GdXwWlfnRaiW2Mug
o4T0Qg91TSQJ6Z66gM2ohtfOU5GjNEduRu2zpvGT2eEf/e5fvnv/2n7BuH/bORiGMOB4NY9gH0dJ
Nx3z+mu5yQvLg/SYDYxLeEEqH9Jbt0u44k2i4u6ilPNE5TFeSGYCuUi/VNvU4huaMAZ74xwFyVSo
nfyvxcImjKvFQ9N1W8KyaW5epHbTgSwvutqLtm7u+Yf6vQnjgj5rGxKok2UBrf6Wmp7BQXhVjL9r
R5pChmrHBBYzm5CuwtME4UThZXotLxvfEq38t25Qp02+7FxgFic26bN0PZIVgmV+Fs3l57jU1Smo
6MEqmonoauJhQ8cUHGFu5COTY1JG3Xu+y71ms4LhxqLaxoE6xZapWT0wIq8xEC0Nj5Mhis8sjI7h
TUwurXLY8OzoWh9aVi9xmar6XRg8kXnHALadarhyFzYkrwMFA4AqirTjw0zidBTyct+LbfY1vJgE
HkQqUafAEyqXkDfdVLpBujK5P7qF35eaQC6fud1AI6DbPN2WWbfVI57j8j9v2+LL5DCWVlvZPzRr
5yXEX77leO8iJK5VCrnz5RK6Y3BoGalJu9URHUI+CwIx80Qyn80PePVeoRZ8qNiJPr9fLyQx184m
wsHPYtAw9fRzs74T5K/7i/jnHUBNqi2qfTq5FPtr7eJ08OKPCDFOW8M+3h/+zzuAmrgvtCvile7B
RGsxx2coP4znIVQv9we3zd24qNWNuBGQNcAQ1+ELb9nwULACcHrq7Kka2aZvOPlK3davmwG5SN57
3pkT7gF1EeRkLwSzfYJxW3uTjMGXiXtIT1tCOpDdtPWLPzd7STfb+IaDq1DOUKZtvKxw5VV0zWke
Fgjh7WXabMMbDg6dajXJSuAQVHGFF7/2EzScbacqyndCYIsFfsN5zX4XFYvjZ/0s39K8vkq9nQ9t
HxPfhfemlLO/3B76fYKX7TUgfwm33Tm4bRM3nLbV0hmrDpYVTZjqrT0zcG3dn7ht6NuN/SpAXUvm
4aWMtjtd8RYacd6o/g3HUe51q1msavJsuWzri6irgRoehweV9x9cQZMxPNZYQ6PbZ72aPnFLFesZ
GJ0tltdOgR7fq+kxVgsaGR7bxAFheQmjQr/1MlXReY30ZSV7OHfb0hj+uvK5ymU0+ZlfOCldxaML
TMI87XUv2IY33LXcvEiTzcXTY+3SkMUP/UbB13uMEoKaQoyLn+fb3JQgMZ71qYeMg16apzaa3t/f
l5bZ/wbtGqFi5wTI4IDm/l1TF4/g0bm24R7X4c1zfo97qYnt2ggU5Ws+eZkzcnbqINV79kBU9X4k
0jl7jc7HJKATSe9/zJ/DX2pCvWYQBpbFAMLnGQiXEfFc720fOYL5xfV2uEYtfmzivMo6GpeV4SVY
5MHZ59W1EOp8f/a2oW8meuVjZRmvzqiAUqjAWQ2tK1DUu2Q9Fu6Y2K56AYVguOHUpxUa4ma3QVwa
o2UIPBrHZm84MdqrtxBvesxeO26ySLD3Tmu58zqzLY3hwuBH3ZYGaZosruk5ps2lno6xu9LQcN/B
LzuWo7qS9T3zim80ZqI95yNT7puIx+IYtQg1qbYWb3ByCm8AgK8+cfWxjCCnGuxxT1q82AR4edHQ
6yBug8zvurdr910v9Op7x/oYqIntGimbuibCEjkqTwYoaZL2u0P2GtJtczcuXcdlmjVTFWSrkG8a
MqbC9d7WuwR2ljPBBHY5q6Zzu4ZAt1TR2y7XD101QgxxTZ2D6s7UJNwaZQ54FETeMj3mL0htBX30
0q+H2vtoYNy8YnarHC8xAOvUjW3A+zB6xePkrWc6lsfeE4HhumT2eNhQqNZWw3hdPXAok+BKij0S
FJuBDeftFgFdxQqhSSh0ysV66Wh/FvJYUY4GhgNHnVv2HUFKdy1Vioz6gx6ilEfjoQINNQFeUvbI
zkWooNTK/1aU+Qd0IT3NDdmJCy2LY+K78BwGUGPB3vGd4P0UjkDA8XNLls/3T2XL7jexXd7kVINy
JWRanPWCZEpSVcOZ1u0VpGGn+z9h+wLDf2PEhjGnZZAxFkOrDlqBlXqc173A2Tb87cte3YpuRzuI
J+E16pbRo1MECBDznyHb4wS2DX/7/6vh16YqdbkUAVIRMnPz/nQTdAjivWSNbf0N721GOm4dKBGy
XLGzoCRRqpgSPut3/dR8OWYAw33F2NW8bZFbBF/Fm350H2lXnJ1yT13Xcvf+xrsV1xtw24A9t/V0
6ZkoADyv9vJBtuU3nLcIJa8LRlCPacasV8CigRKLdnv5xPjP4advvHWnTUXo1UHFISojleSbbM91
i7Ypx29RtCKsPE1biXBoUv0nWW/FThxqWTIT3kWlC8pXBaqsOG8ehRb4wX78fN/atrFvEItXG7bN
fdm6EALIQpj66qx58WEFmPtyf3SLPUwg11aA2rEcIRq11OXTxoLPvuBJCG7TY8MbzqyaQboA+waZ
cHQW5o9176SV3ENc2Zbm9lGvlkZQsML5FfoXOoFX6qjn9uNCtvpYRs/Ecy2zdNDJfzspFv/slu0Z
umDnPqc7S2M5KUwslwsNn22rS5wURZwSt0vbuf2nAQe04/fHGjyoCeeaSBEOBUFmqdf8LYXSIAE+
MHSKf+5b17b+hjM3IsTBCf0OtLANL7nffRn0MVIkaiK48o6grU8gRNFudNJhiAfk+r5izTF9BGpC
uMqYDcQhMkBeiZxcd7i6rU6iozGKCd+qPSI0WKj8THjzh20TybQML4uojp03JqUWFTFnbdSuGcgj
n32UJVHu23nWWQ4EE7klCNcVaJph04k/hmAz9br8YZ2n06EtYwK2IqoAegqAqGooHqRsfBPE3TF/
NcFarShE2Ayjd6PduE6En6s1fgRh88GZG7fuWqHfrqpuFT3C2hOUnUHQjHbCHcZz27IbMXM+oluE
B7eCc4lEVRfP313QSzRkL11ocVVmuCr6+dxRBLgYF6fBS4K90yQ6RMBGmXHnDssYhVONhSFLcN66
KW3G9bKh8/HQjjGxWKNuZjKvfMNT11NR0jLJ1qssQLp7LFNiIrKCmHv1zNGGGMvmYa4kEEfVuR0P
pgtNRNbkBBXIGjF8UJWfZQ7FV9leumWPKMGycUxElosOjlGPQGJT1K/zEaq8Yrm68hjQDgiHX6/Y
sqZ5UYch9mWhgJBSSVAvD6Pao4G0bEuTNgvVvhaykrkLDiT2l17Kb1MYHCMfxgC/Tj13FW7wLkJd
aJi/jowkbV1V0KfekyWzzd1wWccjYVlR4GZ6oIuFaN7jcDt2vpu4q6KkrYC4OJ64FVqrGXhqH/JN
fDvmUIa/spi3ddhjXYB64xc/9wSUduc9MnLLqpiAq0b6cKMF+7GLoboZgvFRHvQkE2mlvbrrViaQ
VyBTmeT+WCSFQ6I0WvdiMoszmWKFwlmgiJLj2o76GaK99cX1nMexK3dOStvaGNHwWhfzvGwRBDzd
tUQ5i1N6XcMQzUuHLOsazhqXFTo8IqSOarf9OjSenygX8Pf7g9vW5vZRr4JtObOS1W6Dog1fTh5I
WdHKcs7bYOchYlsb01vRPDq0K4zbr1K+lyPbrjrXe5octtENX0WpP8rF2FNIjmJ53GiJnglYtI65
q0mXVayi9EKCpWnn4WMPwE/r+zuXk23ihrM2YIxeIM7pZEVPTnoj53L77749Le8PE13VIqZT3owz
RnveexIU4O10X9wuuqzqGIMGNTFW0RYvfZyrW1DTIr8Yc/RJtsfqMibAStd5MLloaYcMClTCifMk
e//YVjRBVWR0upkQrHlQV89snL45fA8lYjGnCabadOS33e1g55p530Cx3P7N22MSzdQEU93YaJoq
77BXSv1uc4N/XRHvJKVt8za8cy6bbXWh3pTRVgfnqnecy0j59/s70XKymPCpLg7qbdRI6HZ6+UwR
BSSFyPtEOZKfj/2CEf2GUY96UodfoIN6qArvPAzy4XAkYOoRgmfOXR0O3icVSKj4dUxfRp0fyke7
JoBKrpDq4hIvpnrWT2HVxJCujt92jTzGUo/W7l8P9gGkaoG/9NAg6IsL0kv/9GHwhsX5Hrzlz3vH
NZFRqufItEHnIENvM3mn3Cn6UGzbtHP2/vkYc01sVK9cr3TQOpb5vkhm3aBxEy3NEcSXlkMXn2vC
o6ahcodghlu5BVg0NZhEWlKnES1/3N+ctvW5/f/Vxbo1W9gFYgUPaO6kW8fPfCtP94e+peR/r8a7
JhFWschhBc0ZzWT4o3J/NPHXiX2g7Mr6nYjGtvrGvZrLcVy8BXOfe5pq+RW18cnL023Zk+WxLY7h
uQoSJcqdcYVQqT6oiHTJUNR7VHC22RuXazE7gyqcKQSPArDFfiNTULqIZPOj961/rE7umuAod2Jb
t6oxzJZp+rx02wt1+M/75rUsjgmOomNIlrxuwXSpu5O7Dad+V8TMNrRR5OkQJ+VNjoDJC6vuvev5
+l/lc6hpHZv5zSKv9vy6bcuo2RZC12bcHrp+eRcL1u+gum4H1x92vQmNQlPUTNTEwmwe/fARl0pz
asE4l/QVagJ9VP5oZqrPjevtpf//fIG5JliKF0UdMQdp1k3lzZIURa7+7Su6nFeX75Fj2wxi3sDh
Le0UgSdgqde/O/yRwDf2PsA2uOHG/eyCrwTsoFlRkeDTUuF5JSbgNY8Z2/DhtUOkXWsY22smZFfy
mIE9P9/DANnmbjhxQCMZ1A7ebE7Z89NUlvwaDVW0s1EtR4QJl3IIMCL5rZYNgOyFDl8gLfRSu/9s
fnEoNHFNwFQzSiK2W7DpsyXZVPwkFQXXxzGdENdESC1OMQM6jOE3VV95RdNmEBcXdFX3TWvZ+SY6
qlD+4m0d7sZFFWGVlkVes7MfLqtOwezSe6f7P2OxcXj7+VfHRd25YbzN0KxDW8Op7vs3Kx12ssa2
oW//fzW07F0fjfsY2ofAU0+dN8QZD87acNl6HDuax/AqVjXDQ1vOzg9WtO6xdIhr8l+5pVdsWmx+
JntQj3V+qN+NrHJO44T+gPvrbjOv4blgLoWosKNRi4/r5zZfwMa3ZFuzx1FoG95wXbShzz3QOnDd
qX1hajiXFXkXjHspBYvvmiApSd1F6wHD0zx/7uf5rbctHxeen+rdRi7L7jGRUmHbdHNXwQa1isoU
CoLVFaiIvfDN9gHGJUzjlmwICpETaeRLVYs4hScAbcRU0kXyn/s2tn3C7cdfOcDQ1VCliMCXFBSc
bA+xIyKdzDXR844bWKxsoqWiul2c0BmB9wrLSxhDd2Qmpwgyvffnb4lxTbzUgjueE1Y4kHOl8sQ3
T/41lKH771rPVTpDNuSnE/fVwcUyXDqPUQJabi1pgZxxxs2I7f4dw2KP1shmC+MezhmfHBTMkXkA
XCoJxy14XgdQaN9fKZshDG8m4NyqIDgAQ+T8wdefHDI8im3eOStsczecWZUhHXkFOzST2F7CYVw/
ugTEUofm/htsirj91C6ghQmi7U3QjcnGh2tX7CSTLCtjoqbApj/zwgddxaz6VDpvOsXS9Vh2ENfJ
rw62znIU29gCcT2iffHqrcDUJCCQavb6JG2zNzx46ei2NWC2zDgEhCb3hyQ8bcXH+wtvMat/+9FX
x8MYkFuDuQqygk/L0xpy9tXJW+d8f3Tb1G+/+mp01fcQGpAMWLJmfkRhGA2exXtncndeArbhDXcd
UCpEQxtowmQuoDc8LuLih3RAr2e9B+K2nNEmWgoPGS0gV4H1CfiQarWgPaURaVPdyiqls9eDZDOD
4bsQY/YWqcHoWI2VgGBdqFKUoJ0d77KNbvguutmEp2dA+tZaXIXDztpR3+5b2LI+JjQKLPyk7wIn
yhytn8Gg9sVHv0HQBWnc7ZWcLFY22a88qONQDTw01macLjEfRMLJ4p1CVuwhoi20FK6Jk9JKgz6/
9CNQtagfZdh+WQS96G16jpvprGX+BEagj3JDbN3qY75hCheOjI05IGtR5gpyLWrnR7TIcx/HOxB7
26rd/v/K9eZyXOuFulE20O4ZxcwrQuw3LfBIx+xueLaUi9/hMZm/V/qHnt8pvzgN7X/lLgOMbV8Z
rt1WQzx3DJHXgrLXqaW9utCpiVK/Xj54QkQPxz7DuJEbr6umogdOyKnxdmWFRp5lyngUZ03sHLuX
TV3CTVMotFUB9m8c/wf4OgB4pO2hTNnu+KDN1IZ7F9Cv9QYPSLaSh8Ob1gn/ldXUnUq2Bsf2qgmn
EoMI/clBy1Wz8R9OWb5lmiArtScHZDmfTDiV0NAbhbpiADoGEr0TMbrr05xT1PTvW9k2vnFFjzy4
YUPh3U0f8Ac+9M6Dot1ek75tdON+Vp4OujxHeSDm1bt1aKBVQsLw2NFtAqp003MRb7ifB4iLXlYe
f2Pr2J7ur0uEs+APmTQTUjXGEUFVVgTAroirJjJFw1WKgwN6QN4DGowuTOyRhlr2qMmFhSacoAxG
4OLFXJ6hb5SC//oMor6Dy2T4sUsAjwlKghIt1TKBtkj3EDhxfXD7G7dz33S+OwgYYfL94QScwqec
FvUD5Z/v28G2OKYDO3qMSYfFUR5ymajP1l6ZCnEwRW1CrPiQj27HcMiNIvyv5tW3QORfDs3cBFcN
UkZtD9uiNTg4y/FDBHIZ2kY7fmtZFxNb1UwRkXiDo5licETCIg5Bxe69qqI9CTiL65roqsjPaxcs
5jjtVz9ImgqFn5ivP++vjW3w21e9uoGRIV4HoFxj6CmyU775D2O4B9uyDX37/6uhA7T+QZ67xtBO
/KUHTXFC1LFasGviqqivx4mvRQyGzqpOVQiW/XGTO1HJnwH8LjX8NHAW7auiitEa3H4VrX6aVCOS
0uV/xeEEdaTt1IXdg4iPIa1cE2klatoPKkJnJMo0X7gAc3CQ757Ntu1puC2VsurjfgiyuXTZuQKZ
dDquvDlHIO3aOdcsYZAJt9qU36sCr5x3uglX/9vGPcIefLpBbjAZeOwWRYLNQPTH+1vW8kUmBIu3
hQ9lO0QSuoZcRryO23lkzbcqGI9+kHEVq4pOc3CjIxFTKU8qWv3LMo/lyRmaMBlQCtwJuiweYrJe
RX7TAkq63Mij+qV5yBvWb6DvIt7ORraNbzh33pVofdiq8rEq1JthCd8Qsndc22xuODeiRdAtYDeB
aoShDDRp+TT04wBY3PKTTY2zAzywfQH79QxBl6OTRzeA0MTVoy6CPpnjYQ+caRvc8HNRQvE9rP8v
nlQWj5CWj944WKnz/W162yx/iFtMQNYy6EppKOkhoi4+N0OXOptzFm75Zpj4OSj15f7P2F6F////
q2O2pKyWVDfl4xLqhE3uqeyegzJM8qBJQYCeokJ3DnEAoyHo/i9als0EbXX+GN3I/0HL0PQ//KDw
k9DrxMHBb1Hgq6+BqnJRjN1SPrqF+Lzh8ZZWK5rX7s/8/8HEH2xiArZqN8ypIKF8pC27RBu6QqVO
YqovlG9IKS1XdJD/HTUjSCy8pB910q/NiRU1avJVysdPYqjO4xK9IUEDOTuwynpOilzOS8XBqTht
px4817m/JDFbU+jTXYMZPfX9MVYG18SEiQWo7TjGwo+T7C+qLegZRMlBwht5jE7NNbFhvnRyHUC9
JhvG6N9w9t6Anew6lXsHksUnTHQYUEmgieyKEE3L8SOb5qTm8sGfNvAz8B/QLH1/3862HWqcGsuI
jm7E2ahTc4HuvhhMUvGMhoD7o1vuHxMq1oLiJ5zmEGtEX0BbxUHWyTNvCPeeapYHjymaWMh8Hsop
jjPHny5DwC4O3lPzeinm6p0YulOrvZ3T1fYlRmyQCycWEdS6M9lM9dsCofE6kzALuX/oBxwTN0aA
QSVbWIbZ6sdtKvgyncYOPK2LAL/pEWs4JnKsHadJ6oEEmSvrOMEDuk2B7gpQY5Z7x8afl8kxwWNt
Dv0vl+f4iZDJJJqCt4FbFUnYdweX6XbJvjr0oIoT5MuIRjM15xdQVUEYtbuQpTrdXyLLFeGY6DHk
/SOEtIiWlcMj6NbjVuqRFV78IvBUAr1FNn/UtMrb56DpqPpvilpap7krtlqf8iaYyU5CzraSN4d9
9aEs2GjDGUR3xdJmfhzwZKkLlfbusXK3Y4LNgrH1eDPh0p23BWKOo+c+sHq35c02fSNgCJA2dgce
hUjR4DYNt+XcE+87dJx37qc/B1VObDzhyeSONbJMSDHNZEwab/6Klt730QqOH+XxQ8eXY6othmMh
eQ7Ub6ZoPadRWLyE3FlOMf8fZ9fS5KbORH8RVQgQiC3gx9gzk4nzzoZKcnMFiDeI16//ju+3mSgj
q8pbLxq5pdOSWqdPm568NV5SyWY8bUU2Qd3hRFt4yZmrX5xXe1SYGrz0dnS3VcZZ6CzE6ko7PPWi
+okH6Q4i5cxU6fX2DmWrDRdbi82UpDI8BS4UfHwPCuX2c7DUx4Fdkyr1fSWOoPb9iYQsX+beF6io
7sshaSl6c6/9Mdzu49PiQfVP8ymD0OHKSXjiVYuC53FvV80JBeeGoKvzkoLjova7ZSBOeFqI+y6s
yAcunWd/pEfHTSORy/tKs2xVpIvUi0vSdA5PVeWRXbjUa9wR5/3tsKhbRwqaAy5sKKEPAQTWbSsZ
82WbI7lgaRnWqQbNTEHz7HIqhs0LT2gKfWgnGrloRs1nmvSF6aigg5qygXuMsT4vsDPlLQobiLfF
c50eIAVtuEC+fRSxVeaZm/GhEOMantqli8sB7JLKPc6tnaTWmNiutwPt9tdds6Fy0Dxrzlu3R79c
X+TWrmV9GLU++3LbuGYqVAaaqEqU+dYIGYG77dNwjaXXJQ7x9o1Ldrc/oZkKlYXWjRadgglC0IyJ
Y9aJmE7Nrij/uW1ds1ZV8lmPbj22b6EyKZXIE23jlr7kNQ9+3rauG7sCZ4L689q/CmKgvUp39pdt
fEHDUHqe2io0sBt0M6AcycMq8Ci/BiSrSPHsKv6ZZXpCkW5Cet/Uxkr3DQXQtGZim31kwNsC9cvu
UPnJCuZPJFoni0s2iMN97lKAXaDqZepbyKH764bOyDn6S2ZPIa/xLuH7cqQG8OnmXAF3KYVwuhbd
AbuZ5UNChYVXA8dJ+XjfklW5aX2wuUWDruwoW2j9aK3Rh7xfejfK+GzKXWtW1l/ctCkt21RC4bpw
cS0eJ/cyofAtHlj38fZcaJykNmhED6imgAgZ/gOIPzLKFoK6JuJIk3qFzv51rb06sbKpLoOtm1Go
irfFz6NLezyF0/v4SrZKS8ubeim7HqzktsuqqBihwo6c+eW2azRwUElpKJT0V2oX7OQ6y4etHX60
wo8bmX5rncmgGKDzjoJqm2RhLjOCR12UTwfrdBL2atg9daYVMC9DKLKumwM08KugmjMmUyPuSrva
qnhXkY+ptQrsml0LQNlOFMpv97lcgSx6nvJy8dfgJKDXj6ea8sENnI9Ltf1k02BwjGZaVRYatJ0g
6zo7eG/ysh+OY4Hs2T6W0xjZSDbd/hsa36tUtL5xpzKsmX9a6KcqwFOxmxssa+KBykMbVsvyZ2iv
nsbBOUj2Yg3+AzqrGqzrXKOAtZ1XdGttc3YqVvIcFmtcLdu7OazAwjFVZ+tcc/1jr+IBEiWLH8yY
YZeyOp5E6kS0Wg0LU+ed60dfGZ87HFFkATpMw9gwneg2oviYpUE4nbKhgKb37enVfUZBbZmV0hqR
Wj2BKhkN+ZG2Y+QEhiu+zkEKbn13mpyw6BgaLg/PabhYMapgTDRenXFl5122lshMYvlY6UqTOcDb
nDMZ3wM0txpVuIs6HiQac/hlcS9DBmm5g1y+AsPO9Ou24zXDV3loa105AU4IINmQ8KPbBxZ62W0m
NSGd8esZ/tXimdJRdIUF38xDH291fXJyYbjuaXClEs8CKw1QQxD40HmuOx6hCIg+uuAkRVU7FrvC
Xk2FlLr/oAB4YUFZrCi3O4UQm49FiUnGY70prOnyYGrzRSeH0uVYrAzdnFFgMTnzlqR5mkcVIWsc
SsqTbXKKZygMlFG6BM1etINJdEjnw+tffjU9g5OjRdgoUepe0eySZg0SbxtaMBWbNUaNcDLD4VT3
HQXcztbweusB58JZ60jy/DhueNCoV7GDUJMhgujmSQF5RkB466F1jH2/zJOp66dobE1EaJ1xBeQO
VGsZzVDJtub9+IgEcuhEHvEgqH8bhZrwp8p6rRYbajYwsEEL51KPbFfS9dSmzf62ec3wVRraDEoM
ulO1KOgs3e6Bh96SDCz99z7jCshL4dF8DJDJRe7uSXR2k4yB6xm2T41jVEUvnCPWCorxSIiM8odb
WTvu8zPl6+X22HXmryv2NQKyHI1hCvBY7LA8QAguGkLyIXNbw+ap8/v1s6/MU1pvArqm7FSKrY34
RtMErYBMBxcNrFQWWsMyiGLlSBYFGXejNmXfp5x+GNvyY+W7hmcA3TcU6IqKNg1UBNmphaciT4zH
YOjbuKubPW1dg5t0QdBVsIu2mHW4TlfGT0O9Z1TrPVV1P+48pMOuKR0aLTVaNAztt2r57ATctLh0
f05Bde+JtcgFBL82ZwSh5mnLsotTVFE63vsF5fBdgvLmTQS0nY06v3thH6tmyaLQHp6HaTZ4T/Mv
VJZauomMZ2jeg5rh+uOc5qecWo8enxNZmsR5NetYZasxVvFFoJf1qcLDa/21kdbX2/jTGb4ee14B
hE1zKjD8EHEVTabbGqp0NrfuEuewVZIaiCU1SDMITEEfkGhyra/OzE2XcE3kUAXAnBQtdFsbarDe
lFnP+Wovp6EgeRKsbZ/c55yr0145RxJ3ccMW+K56dAvF01g1oispXaY7na9gm7IiLMfND07ZOPy4
FiPgdQEqT6byG93cKqBGsWs5kXrzL/OGRDAHRSOizWhSz9D5X8FuiUIS6ItsUFreyHNA0l/dFoLM
Z+K3a87davtFhl7APprp4dY8OTTiRb0v/fERFVz/WGkIWXzTEUzjJJWn1mdbQKYBO/M8i+/h76WR
hsnV+EdlpHmBs05b1uPFy1lfPFq870RzEs2dEUFVBMMxZRKBDKE5RjwZebPod2y+s/eorZLQLK/d
ygF9FFAzFyZuMB6dajm2gtyXIlL1wLxxsHoPZ0Xo+PPyIPypfqi5rF9uw1YTj4kC28HOys2dwG60
u+4YNiSZbPYyix8UeZHbX9DNrQJc7gQTbWUPXnIwXsi2RoMl3+fDfcIuNlGAW0/15A8SL2mWbz0h
uRuP+XAeM5MeqW7JK8jN2nDL0cgWPNmlK+KcBWkSsOHLbdfojCsbLkRC82ZdR/8SMv6bUVCmPNr9
uG1b43aVZGZDsKEvU+RZlnE5FyR4zIvtpWzqn/eZZ3+Ge7qW0L3b8OJR2v5uHez9tUlM0NyneACJ
5j/ND7x2gSBw5UEk3glrfSzybefP9j/3jf6Khleb1TQFxf97J3SIlRx9lzifdz1fDOdQzbyqJDCX
VW4bNBx5kMV9h55y3+aiPdweuc709fdXI5cu6q9x10UxB3c/WsR/tLp/b1u+ztzf1D7bVnCKQmsx
9g4ef6Q/7p2c7jJWPIyuc5aZOIvQfuTU/337U7q1qWAWHcwkaVw0D2lKf941ef2tdIr2uFrLne8C
KgXMWyZBayiqnrhTPdbe0sT+iJP5fcNXYJuWoSW2BTETJNTz5lUHf6wvvqjuOQkGocr5ypGz96oc
x8w+yK19lQ+/SIaa4Ntjf3OWYVzBrVXVy0RCHDNDjy+nlpLfbkiafREU71KWfglk+cXOXNPX3pxo
fE2B8YSWJCXSauFpQIodPKhnG4+XU2ZKV78JBphXYNx0Kxqkyyn44rEpIuV0Tsfc8HaoG/n191c4
66vQxUMhMskkL2J/m5MAtXAlMUnqv7ntYuQKjPOgr9Bt2mOnKbP7iPFqN7UDjwYPKfHhLn0mfERB
9Lb2I3pOCob7ynwi3oCSrHYyFQvqfK9guKtrJ+8EUoG+N8j9PI1fOO+z4+1VqnOPsutCD0sUy5VX
yaccXVKtg5N5X2eITFVl/fX2J3TjV0BcyXqoyynEfSXgX+i62VHTeSbBM83qURlc0P7vhgkisaea
9rhF2wmxyImSu2pNg1AlcFVo51twBt/PzC0jZsu4x603YtLEidc4RyVxDbUss9aF/6slFzF60QO1
UEDY3Xa9zjsqbFmDlrEtrnLBRpIaswr9nsPs31U2Be8o0C2rprSWNQ1Q8oBqo7yTJGpcEwFb55nr
76/jwrahn2I7MbTkJkWEp+1fszcZjoM6vyh4nUo5uW04B1/ScNxPDtv78M9qmxLbOvMKYschq9CN
EEX8W56eV+tz4a3Q6TVV9+qsK5DdPGds6wJLPrDHeKbNPsuWXTiYxA105hW4rn5j900A81KO0eyg
21U2JTk3PdBozKs8LV5kVuX6QJSN9iAkTJ/yEXVLxouzzryy6wreFT6vF3bKvODgVOKlz+V+GUwp
SU24VNlZfuHaomxBVLDz7MC5bR2HTVTx2rrhk0Xuyg8HoUrQgrQzF0tY4nEYws7HdRBoYzz4wnCo
0v2Hq+teAYsSMfGtdrB+5o4c/B+kWfIIL612ZEP0ObkdeXQfUdA7gAjUhlkZfJEr/V26Y2JlYDBI
tMyGJKjhhH492/x1joabFBRzPEeNHYd4qV97beKmQySlPHcje2Rz892Wd0nm4TsKnOcFVWKeg+no
+lZ8QdIn4IcxXT1TOfR1bb71PxRAz73s0ma4vkPTeVcwGWdTvXchrbM1/6IbcVTS0DArV++/9SUF
25IHruQrPEapO8QWGqXHqHO4PeNvZ+uDUOVolW0noCDSs5PHCSqWTpM1f61FF1GkP33Iu/TdD7Iu
H+VaGs4uGr/9xdgqxObbID0drauQhX+xpR3X609S/vaW8zKO+9t/TOM0lbe1tdjmZFAHx4xWSVn7
8YBXvtumNdFKbb5IpnReURTnXrrtsJR5VM/vq8xwNdbZVmBuQYqI+KJxL1CzCCE/LfMHPoZZhNZ/
P2+PXueY6++vAsnmOs7CfXyh7apjVa7JthlSKjrLCrIzCECBNyrAbajYvs5HVKwZcnzh2wjwFSzj
pUogf1uC3Lf6P8tqe+hd9pDP42HZQGgLncvSsi+FaH/fdpFuiSrQRiM7lI2F+COyFRGhO6cQ0Vr9
kCiTSPsPaGNlWEg6hynAbggJBxR6uBeG+5N7ECY9fR2oVQpX7xdTF1pOeuKYhSafD5D2iXi3RXP9
qQKLPl1oIspvlXy5y2EqnwvyvLzAwk1PLJXJGhbJXPzCQsPm+s2vSOSg+vX2hzQeU+ldPPBWZ+OA
Htq85xGObGg6JabdbeP/pYzfCLT0ui2+gkaWZ7Rsr9ap2LsU1RI/KUNXc3Hqp+o8j4+i+Bn6zy6k
l7CNRAO0kMovDiPvb39eszGqImSLnELaLwiM/dw999a71csPKwRNOztho2FlX8PIW/9QAX8wDGhn
ls/eZR4upXwumhe3ebw9fJ1pBf0jSgU8ISbv0tFz4+zDbu/c1Uw3CFX5sdxxSDaL1buI8TGdHsr6
H2+6qx4YthWsZ1taCrS29S5W8CCCz5waslSao5TK9ZqXEGL/gfQu5XharQPdBX5Mk9uu1qBApXn5
AUcdwBh4F4gUJFObR6zcDKb/exd4Y4WoOmOpXXd2DyBcMuSUo/ZBHpbj9jz2kbMf4/pw52VLZXyN
RVlWjsRCdMdDtaKi5DwWhs2CXFfcW39BgTEKu4nPJf5C/RVq4fgH1WHhUf647r096sR2myHqaVa8
yvYK2TpVLVmw4lGd7dTr09AWsVt59xAdIRmqYDVzehvPT753IVBlXsr6BJWi+PYC0rpIASs6dPVo
Nr5hBX1f4/6h3mfJFJXn+Zd1uHrI1J9dAwK1NePYr7lLak4vQdFEq4jo/MiIE1mV4cShs6+Al7Su
FXiW511G1M16kLYQJF4dkJUNIVk3w8oG7WRlzlobgYcue+HsO2vvd4ZrkAbDKouLWcjBFAPiA2Rf
kP7d3vdZa4jEOtPXY82rbQzKrXirt2C623Zrfmjn+zZflb61VbWX1wXsDj6m8Mgaw0LXxRy1HSOK
CGQZBiOCwTu5y4/dYQMHVETBod5dI47/6faq16wWVUWs6P0xG69+CZqnDvK/uKAt7gfP/3jb/H/C
G2/EHZXCZc1DR+wmp5dxnx5QunYcT91DEYlkjkwKsbqpVXDLs25qqQ1AjZx85AJ9wVlntfvbf0Cz
2lXiFkclqnAoYjL6gIcsyopjZSW3TetcrwC1zy0kRtLr0sm/BFsCVZoIQqJsudw2rxu5gtNtGua0
kVhAU/apGOMS/Qk6xxBjNC5XGVmia8vGyl2ESry1JjyHOFlo5fdBSuVigdaxNOgvggAmpsgPutiZ
P992icbjqmoYE1SgVzABpton2p68YYo6ukPjOsPdReNylY+V+sKFHg+Oe+66Dy0Pxt95heHspLN9
/f1VABtFvTi8R9j1m2dCdlv90s+GiK5zy3WWX5nOrS735wVrHGVdkZXtyurBan/JfH/b67pQpuqG
5fkyMrSj8S5tf2wf2n2RiNj6TdcYec2kPZiajmm/o9yIN+LxzaZwEf9sfXD38uB9k9/I++6R7Oyj
LAznBN1EKLB10oBVIMDgcEweibOb80/UdNnSwUqBLGlTd2xcHJ5CGefT+6r/cHsGNHZVDpYsIVaU
4m3mksmvW1UlJL3z1K2SsJyRtbmQcEaFHB9ioyk7rRvx9T74aknWheiH7npTSKtks1G0ZFiLOrtX
CLyyK3u6XonzCOdQ+8zPnmm8mkWhEq6gkE0LOlEsCv5pGk9+6kaWaVXobF//y6sx886iPHVxoIM2
fBb1Nqkj6tlJ35mqh3QfUDZQNjqiaa6DH5oXYn2lwz6cDSc6nWkVkiCMjnLEyqv745QmboHKQoNp
3VQqOORtu7a2i2Beo/qeruTrVJuUFnSjVnCYzoFY5harei6OQiYlOa13VawHoUqxsnprqOoGFxgv
/YLOlFHYfvbuqnSCbeWMy1efL6jHxvE5bLHXAzm9Z9jZNFuEyq3aCt/zJh/zWNlHJ3gEzTj202T1
TawM3TlRldni+eyuWYPQZ6FTzXWP2PNDTyN77yToHZHcjoO6K55KsgJ+UJja4Ew0n9JDu1/O7hal
Rz+ak3o3H8lL+vv2hzRrU5XcYrxb0Q8K4atwksB5CKbjfXYVpBY+FUWPwujLNuy2MJn4fXuaqq41
cbfhhYOV45FT10D76inMTZmHK9TfuAGotKpuXAa/3zDmaU/2btIcQKL1oy2ud+uxOZdfb3tGA9m/
OjE6jizRXhNbXPBA0sjqHx0TEfvtyWQqt6pCk0R7CABZ6TbPFU3PvvXz9qB1lhXAkpWJkECg++Kx
OPMO6M932+5/TNy/fc5UDpVEUasnK/jce/Lfoz9f5J7FU/rY/dpi69Af+Lvtm+FLb/udqXQq5hdB
Ogw4c9mHbU/35GiFSfpxAi0pmRMnyXZkjm0e9XcVXAZMVdXqGB27Zgi8C2qZDk3InnrWGaKDbjau
v7/aZxu3smsXlL/LWh2g8c/o7raPdC5SQOvIcAwrC+unsT+m/+Z4uCqEwXT4JrZYqGyvfPCYJVlA
LiwvP6IT1z6td1SSJe6LZ+h9RFu5Q9tKA5Lf3gOYKpTVD5UNnjSmuqrBXmTRvDyn7uPUm7o5XM92
by1aZdct89niRYOg6aQvaf7SQoQvsD8S4sYo/zLMseYbKslqG20e5Bz/obHf4+mHsyXi3i8wT3o8
atyebo2b/iJaVRaF4jhaKq/bU+k94BU86UU05aa/oFlOKs+qF9mc8xGxmizPbZdsHbpS3Jd0YqpA
FvgZXG4QD760SE3GdO8e8dwCYc5k2yFqJN7ltos0SFPZVrXj9UGz4nxFvLT8IX02vFipNxs2M90E
KDgmXVaDMooQ0U9fwCVCJUGEJEIn9/cNXoEzRP3aohaY3xz7WPN9y0xsFt3EKmBmYUaLucAZy7Hp
Pv03lO7DvP28PWidT5TDcuhmVGQ1YluVPyxV7I7/gppKBsMDvW4+FeRWYMTDKbhV0e2Z2mSX+Sbl
B41PVI7Vhtaswg8HbOvFo5wf6PK9DAwZYU26gKniVzae0ByJ7i0XcFPe8WO9T5MuWbJ42ZVIsZpu
yNe9/I2opvKsNvQeqrprHpfU4R7PprTdTRt0DDsGKkBM7rtoMZVo1eX20DcbokK2nMPhX8+K09oQ
FTQxU5XBsuzeRfeNFBet4IGxHdpXHauh3tnLmGTSRE/VLKFAAS16L/o+mzD+Ajo/HksfmJ8bNkmd
aQWwmdXwDcx15wLNvKeZl2zvoXW8IRpogKUyqpaurXndwjk8fF55EfEGEp/fM27qs6kbvALcJe2u
N5ZryrIvPpKJrlFJSlPE0RlXcJu5YR6mkFn9x69r5P3DAfQBe7vTusqickEGszLXJf9ATQIiXR34
9vVkes/RBAaVMYUdsB5EgfO+jVKxU7YWFihz4fiEFGme3I6ZGu+obKliaQXzM0wtLnG+fJB3CdAH
TKVKdXYh060rnUvuJ5a3H2pD3lyzFFVdq84N+IaWMHAJ9LWpE8mSxwuDxIbhVqHzx/X3V+dj2dfE
d2f0ymlqiRe6voupg8PNfc5WQNqOKLBcKgHWUtgUiduNAcTdWtOe/V9d5RtRWCVLNSUJOo/jjQh5
ueP/X3etC0tY4l7So0zIzjnSOTJtLbrFqYCWhxC7CnIszmAkkXTaI5+8vVfmL7d9pZtoBbal4zRN
sdjIYow++IhdNDRpFq10PDac33fYV9lS0hra3nbwF3KniZYR17glbpek6Q32NYtJZUdRWk287VEr
49Lqh5WOc1RUzV11OKiB/HOhItp4rGI9+WdNBcrSoKoYy2129v7amUSDNZkk9M788xud7aLvq40j
D/nvebYEWSCIt/fXpVTtw6Tf355qzUpS+U8BRHyddcFnsvEIunHEuh0nn27b1k2BgmeS9ix3oNZ8
uSJuToMH27kvy8moguZqcFInXBa8+IQ/aP2Qo+9lWXy+b9jKMbmCLlIxs7U4Q9Uki0YaBlHQNAbj
On8ryHVs8MxSgjN45/tHCDCd+7U4XIuV7hu7gtxlCuyRZLh+Bmvzjjfkl1PkH2+b9t8+Z6r8pxbv
3jiDO0j+Aqnpv0M2og1MH/lNctu+ZrWoHCjCMom3EwSE2v/F2ye/uM8lKumppJC3WuxrGj9Ae675
C+sPtwesmUrv6qhX2xX09DNLXE9OE6rxUNSzZR/p9OO2bZ2zr998ZXv2pT20AyJwy2WSOnvayXgt
Pm2uIYLpnH39/ZV9DkEs2/UB+y2vCPi1kBxCtZzBuG7wCjhD1OWK0AqLM/EEnaLWaf0lKpfO2lFv
JgUODLl1X4hRuU5+v4Rk5ggxvf8wTHWMTm/xfTOgAFWkW9DKwC/OA/UffMu+2DZJwPvYy9ykOKvz
kwJWe5zLuvdw93SLcLwMLIMiEK0uKPMcj+hYd5cICjq4XHN7r+Z6E6NEM4ASr2/Dz7b8tzE9u2vW
kNo6ES2TXW+q3eLM57rYbW73eVpsUwN3nXFli22xPC1mF8W5DVaWPbZN0GT/FBRSgYaUgsb5Kv0J
MnoWyfwGK6dP/PWrZ//rkBjN/KLby0cTHFTak1X5JdTuWnBMvDjAvlqsp6w2JBZ0thXwDt5Sz5bo
rm/X56x5aJzHzjSnOtMKdKnM7HYgCMKD+DBPJV4mn+b8rhJ1LERlY/WrseLWjHGP2ac8iBa8jbX9
9/v8rcB1a9O5Rfd6PO9V71h1WarDdJdWCIatwNRC7RRKmnpce9IPOW8TBx1JZsdw59E4XCU6uVNb
I9JjnUztE29+kPA5Gw0rXAMhlea0cVG4biOwwtmwl5b9lOf31Vkzlec0o1i2rKEfdJmKx2bZVyat
b503rmB9FapWp8pdipLnyyqtqK+8hzEkUTWMhkSTBvOq4pTdpdtcBPBIyQ81igmqxopo/9kv79Le
DpijIBPFoF4dungWE55coQ7Ms+cg6OqfA7fCD3ctdJXrNLcrG0lTI2nACGpN5cNWiD3UJ5Pb5nWL
RsEoKoly4BQ4KtKn0v2OZ57bdnUzq+Czypxx9TecCcp19KAwOqOHCFpdxcgqVvvbn9ANXcGptKoy
8EmFG9Pqo1Zv25HC1NdDs3BUfhOn0BitUbNwbgVqiPPuBVKW3+piTATagRsOHJrhq0ynLq8lcywM
XzgnO/hM6cttt+jGruykUy3tbLMLXObDL+x3Q+YIfdhm8f4+69evvkJsz/2alzVGPVpb7JAhFtwb
ozorz3kbXO77xnVNvfqGX7mdA31pBGAoGzfl2clfWNVEk6mIRlO5xVS9qd5dEeKCFNV5FY/X+iCn
bzalD3ntxu70qev+01gtaG64OOhmWtlkocGAFpEscC8OelzKIzHJAOhmWsXuhh43og/dS+DtWPob
CmAx8fdVv+zumwcFw9a2tGU+XN2UP3bkCf0qItuJHdNWqHOLgl8rm1PijHV29kao3dmo7YiWdL0v
bKq0qHK1J+k7WKfSfqjbD3LcNabqUc24VVZUKZzWS8GsvIQzqo3aLRkqk1iKJmr+xYrycrpm5TUm
bG2Sze5T45cxuqTub0+obuQKeIcipGVhI6w5xfRDuuG0d1lr0v/TGVdQ2/cDNPNcy71k297PnhtT
ezud3evvr6IBtcuOr6wWZzuoj5vANcm3XCe57RENTYypglMy4I7fzRj1tEeFDshESxXxRxyyk/U4
1veFepUNlc/NwNmW43aflt33SoT5c8jIdOesKjAVOJ9iK2nEmZfeBz+EHHbBF1NfbE2MUWlQdKxn
VEtez6vTebMTaNlH7bAvrX9u+//tyYU80J+TOzkrrpQVzDshj3PI/U3OYJhanenr++mrdTOMvOg6
h7qX3OJxVudJRU3KOpqXXuge/GkbTWIsCKRmyDFNkNBcQYKq2m9OeRl9UAP4idX+3gver6hhhd5m
nEEH+La73o4PEBL487vobVouvY+IL+vfwXbpBzfa+J1ToeDXHdhqNwLvynjHtpvIQdL7vdOXs2FT
103H9fdX01FOzlajaSSANpxK54cr7sr7B6q+FMpFlpziHQkZ0C8VrZ/9sjfcpzSxIVDJULXobW9r
AFv7vdzR/XAIntEPhKLGwD5CUeP2lL4NsEAlQQ2kCVae0vxs45ZPcQOvh7l/bxUS6kdR1a8pO1C5
hneSQkDq/XMemtFa0pGM8qtsXjx+dLJPrWWYYs3qVLlQ1+R/SDpsjOPw0Mo8KuxYeIb7voaBCOXk
P8ddBQUaI9SYjK24uHhSls2vQka+i26hqZfUVBwdf40Eb3d4lKPTEHMoBzrSJDevg7zKktpql7mF
A795h+nRj/Md/2R9pgectz6UYMcZVoPOhQrAp7aUs1vgoi22I+kOZfEwmRTtdaYVfJOcDeXEsdOt
QRG3xVd3+R7e94AYMAXczbQuTe9hcuT2sOafcxyMhhoPiGlyGySa4KF2EAyntK8DG7dUGbh9Us35
9rGtXGo4K+qsO38uLTnJduxCvNHIoIskxcObkIYndJ1pZW/2vVDkC9g6X/vRSrzZ31XSlHHUBA6m
AHn0U9qt7YoqjnCsTq7XsAQtYSA/SGUQocOAKUBdAfb3S3egMqZqKy8HXuIvoGfOjqBknb2n/XiQ
85mE8bqYOkVp/o5KniJp2DirHfCz7Yh9NlgQNph5JPsmmjkaedxeR7qPKPt21ndh6vIBAULspbtf
US8xBWf8Q4N9DcZU0hReKUnW1ei3sBXr4yy89w23do47G/JZmtWkEqeqYeJFima1l7U5t/QsTSdI
3bCv33u1N8vaS3PBUmQO3V+Fm1Q9iZC5ue1ynW3l8uulXkrQiwBjdob3aLmUR8L5KXw/uW1e5xIF
uwQFO+uKvuPnegM32fKHMUFH521/27pu8Ap8Q5eSavNwRXUKf44GP38oV59F9mBK7esWpAJip6lX
dLiui7PVyvoIpC0HvLoGF6Q/fkAiIrvrAhKozKkSik8T2n+lp2muPnsl+ZQ6qSGhrZmAv3lTLeI+
spQPbrcl/dAnlBa7297XmVbQ2q8QuU4zF3ObziLK201Gc9fex8ZCx6Y/F32O4s7cvUb9Nq/TvZf1
/DmdKtNbnybHhJKOP81D0hzSm1fVWWf80QknWvNTx1ki0GVpcB08j/4I20dvvi/VjeKRPz8npb/Y
AgfIy2DxDeG/L1CsRYotQgXCFvN1Xkz7ge5Y7CuInqFETrwADUytKj008lHQIfHBF7LCLuqbJrag
Zsf9YxH2gLqpc4tuLSg4r9d0qFd0krr0aLS02E1cl6ZkrwbkaiPBqrMtmaVVehJLuhfzCN0h6xGK
F4ZVrDOvQHwLkL0IWJOekO86jOt8Guxi37L7slGByquipbD7jfTrA1rOQM9hO6S2abvRjFylVBXb
6i79kFkn16bHesvfQaQ/thpTCaDOvAJvLxj7gojaOhVoXR4Lmo4QvMiPRWDf53mVUsU6OaMKPc8g
Hh4eRLrG6A7yvGYmookmdqtUKrRJycZ5k+Lscax4wbfTBopx6UMEd91MrVd1H1Fw7bqF189XJ+WW
83GevaiBoMZmiaM/mcrcdfOg4jl33LyAFPSJjONDCz3Kmfovm5wOt6O4zryC3NYRHrHDdHkoetDT
82FPWrLz8vvEygKqbNFDus49kuv0IpncoUP0u7a7j1IYqOpSXkvWHKcWeintz1kwnGnQv7/tE000
U7lV4VyFNk9bcU7Xphkf57IL2LOc/GW9b+mr5Comt6bllKWn0QumHWSgP9eE5gnj7dfb/0C3v6k0
K+EtubXIBa2Cqvps0SKqvTJeO3ufEx61rIg34UdThtasy8/bn9QsJJV/JZGcKgveWCf8uYNnsaMo
rSOxA8NB9Rp23rjnqEJTW+P+j7MrWY4bV4JfxAhuAMkryW611JZky/LYrQtjvAwBggT39etf9pw0
eEIjgidF6IAGC1VAoZCVafnWgEzySn1IlxQMjieKbwmuGrDLLm3EIFD5poremyG+SFFPLcMY3HMB
1KBvm0fnU0oYu0MwB1E7kZeK+rHnu0meR+m+oZUQzogzQbQmYGeCPTVGQw45DNls4r/QbHG+EsF+
VMxeJlsw24fyVS75F7f2Ervuj9Tp913DVbHAaIpYPedb9oDOn6aNRRY1Y+yWg4kF4lqu/sB3VMjV
WheM+E2Un9e6S8vh5MsNykpW4sN/snmOGX5uWQyhp7GXisNCacy2vHAR59UtcORvw8NSTQcRZTHO
u5ddK66yUIHWYtwsH7dxN7DApF3U9V3E8dC7b/Trl727by6yrZvOx51QgGNcVttxXk03Hc0moeKw
gPAqWzfDVba0inO0tC8V9JCKzsQArtkkVPapAoXabZJodbMY/xZaKDf3UVxOZVyBoCMPDMeDboWV
UIbYeigRCDiRs+Hsh+GpGspD6wN8C4rM20ugq2eq4KwRik6sX2Eo94v3Kz/1d+E9/eT/upL34Zww
HEPaX1Fi2xPFEDQ2KhZDmt1Vh/wAiEbxc0rm1DtY99wED9fsfSpky/Un35quq16jaJ4Da8Z8g500
ka3itWZURYapD/PzuFixR6xkm5581ItscI4HA09EJaFrvjMlViFcdccrEI8g46Z9e5qg58iRkona
pNujKeWpMC70KUs5F1iNOfrcOHHh3/d4morEV58fSyPhrsZ7VdKqPIuqaoii7KHs64cN0V0G88GX
VVKXtoG7SrPeKrArWLrW6mqATjZWt1gTWfA6cYMuNxTaNLuIiusiQ+PJqUKxs56Bd0cjZBR3fQOl
ReabJMN0n6DEeJsVgZNXI0qRcpsPlbvI0+gX1b4zwlVO7EFYARiJ8dJvbSCv2OiQkJzdEx4CRsNN
ZAG6T1CCm1QuL4rm+vC8NlZclt13ZJxlenuD0g2uXJvHbu3KiUOWrBLC+gZpwbWOrcKrTJzsmvFV
iBebC4C77ZCdh5Ddz5Y8VqHBOTXOowK7wtkeiOc07CwDqHSu7GuDwkgf7qx4qjqCS8Y4qXgB4lVc
Po9R17GnaGk8w21NE7yqjqBrbUwW/kJf2so5BKt4yLzoz2zND+jI/nZ7ZTWtToHKbdVupSimGl/g
362HK4ELf+yCuE2nw5XCBVRD2+/bv6Rbievav8szJh99kV6Jxv3N/T2UJF6h8QW+3X2DKwHMpRNy
3xbkxW6L2LbwksAfbRPMTjdzJX7RgyQdjE9epu4RjfYxnxLJfu2buBK2XjfNQ7PB8+sIwMl+lXVM
K5BukKo0UVbogksJ3pxMEFv0MnHemqVM6rVPC1uYCpAa26jQLmdoN7CTo7Pbnw8zOraQa4fMVG/R
zFwFd1kBW/swgm8SH9RoxE0Cz6Tuqjl9VXBXFY1A284FLgnyr8H/YzcBqsC/63a5o1GX2N6+Du9A
Zb7anLVdGn/A3u961jOHAFEQrwN+dJf7qJRXa1Pkq7fhkR0y3f0dbSYnXlZugdEM8hz7fkKJW6Sl
kILrK36OZlDo9/OhHQlUjk3AQ00Sr2K+Atz0IygdiLPXWVBixQ3cq9sHW45PXRHdrZWJ5lvnqEoQ
FzUaXttrS3lQHof5U8CTbJ/wRqByYG2Fx225oozA7Ql1022sxz7JPKijGHY3nY2UCJaB6HkNcvUX
AR0+Qhj4w72/AzYc8ACWCNcEGfk43KiK/0J9Rch+wXdI0LIVB98EGPjY9FRVGKTODC2fdi7PYcdP
PpGPobAOQ2+6FXwcylTFf4WoV6DjDVsQOgoe0Ft+dtDxWpbivgrb40SjezQBXG7HwscLQVXIV9lt
YQNlQVSZ/fXnQCikMuZjWZavwbqeys2EDtEtxNWQ747KMvODkntjeYZSeZXIYbGT3sXj++2P0C2H
EtAVKRZvsHEQ10MPRUn2KsHZ1vnSVPv6OGsBAO6/s89mvG1mxXW5nfXImTiEkh3DskmGLDzd/gSd
gZRg3oqmIVO9ClDo8+W0RNuYzlFmWGSdfZQjmYx9sGTXK5OIpkdIUvSxDf6M3hkNe/bHt1iqgr4K
bln+Jnh+LrYubqbpEII9agKrwwS4Kw/eQgcY/jE47jKVigOTNi+lmFq4LECdYmqSdmj2OZKKAvN5
NqzNjIuZcNy0i0J2qDvCY4+Fu5IjqsK8orl1cUlG8k6y7nvlMRSYxbdiMtWPNGVzqhJiDTV3nL5G
ElCgZL7YUVw3Vey4XlwVeerJLGZomHW8Nkb6ZzhNNZ6rkmMBwO8MjLmgMw/uKpEOxf3tZdbsTCro
i61O3wop8nOzdYc2DqPsr2UlB+6A7W6NDJPXRIaK/Ooc310aFws+F9/F+uCuXTxlL/s+QAnpxZtb
QUM84HUVmO4iQdHnbuHFIvdWnqzWNNxHYpXpvh9TQtzuHWtbW0ecAfC7Lxi/Bw9D0rY//Hp+zXPT
m6RurZVjW6w8X9ZK0JcgE+nW5JC5IftWQsWBcTa4lWdL+mJhuTu3TgQ0FrvFNkS2ZuYq/osGyL2u
bNsvuHPy7DTs44GhKl0W80BjE3jIJcHGGFt+E08IuNtLqpvy9TR6d2aulU+hfVbDImOyROfG1Dun
G1c5i0OU6YhdY8puk8c5a5KyNjVcag4ClRULRSBOxrrmZ8GGtNggq9rkR7v6i+EssPzpx2g92nTb
aR/vv/bpimx2FtaAFbspn1pUx5vcVATR7D0qS1bpZXlQjpKfif3XCBT8BFgld7Y0cO7r0HAo65ZB
idihxmawzTl9cenZGn7X+7QOaKDEKOVougnCWZwhr/3Vc+whzTdmujppJq0ivegw2nUNGMXZdf2Y
g1Rzy7/f9nbNTqwCvYKIFVxAvAJwyXr5Y0m2JFVN3Rer28cfQ1V+rMWrwooTxFNLi7Qq8IrZz+m+
ySuhSrgj51BiLfu6TLI8Oi25n7g82lUvpirYqyony+LXun1FyhffCro4yqbjtvY/903/utrvdprS
hUSos7T0BR+Riusje27F0baPK4+qiC4y+jOTFZxmHodflYfKx0RMIAqd27j/nfpEbNnkPRZ1oycU
z9F1FmdG0LDO25UQBcZuoo7F6IsH4SDgiY5SmMjmdPNWonSs7MbL0WhwHrj8DCEhwOmiZ8lNwqaa
4VXYFmj4lrCYca2rR/E3q720m5vvU90Y/F2zP6rQrTxoQUo+c4RSdxzFwXGbJ9v/ZKN5eRt3nqwq
KxbvWx4sNXKNSRIZV7mEBmEY7dttVOzWZrssFBXMb1v5Hd5FDmxBi8xsam3VPExSFby1OBMYXXmJ
iEqc47Wdwx/SAby09NjdLfNOETlKlMANJlyk26HPHqC5wBJRQNyymFfDQ4OmJ4aqrFg562q3h/Du
y9rwQ19lsZT0AB1bPFL+M7bYP4MyndrfC06Xjlip8E+5n8elt3ONlNDOXLEVvMSu1OUTlIxKp0o5
Zyu40iNTQ6wmwFV0Vyc9j1khIHws8BMGQd7eMnX06IZWArxz82XcvIKiJgFZ4SW6qzNT9GmGVuFd
87BVzuz5MAzupnM2QLzehG+4Hlj/jzShKrCL9Q0YRCTSZMIl6q5FTOW30f2ryEwiUpqNScV1WdEi
mrnvoDK65A94A/3ExPg9qofX2yeZpnKmgrg26kxz7xfs7NnbUYJVti8/M6dEm//40Ec/3dn0PKP7
oev3vTsyaWm1BavhOYGN1NBb7v3ge7O5j2u4HEj4o6+2u31fdHWCdz9k+TZtI44eAQsQkKZYD40F
mDcn4DJp4owE4CDb1yNDfSWhnkBRP7R9iBSsIUsqnfoVcHLrEAVt9Rysi6HvUWc5JaxF5oyZa3Ww
nO/GAHrH9TYdG9Iky4xXOlvERRsdbttOcx35P+gXG8utIxV+qo3SvP7Du28oVMUVt2OP2jFbHiuo
ZN/+LV1QqvGOTOTaX0FBIbgOp9Ydh2PrFIuhP1FjNBUBRrMxCAbwVZyXqk+XvIx7SyZ9H6WtnOJI
/vRy0/OOJkBV+JcNwEMJXXr6Qp27KDq75ZFnBrCL7iOu2cQ7V66bfmFQP2fn3iOJOwWJ25fP5dCk
zfBpdX9WgXO6vRa6b1DS8cXP6mZiLTvb4cJOC67oJ9aXoDpAHdqw3LqfuP7/3bfwOfKzaEXhKK/n
oQVfJ92KeNi66W0mizA9dOp+RQn+cSDj4KzYLXHVfXa95gTI8LPvm0i4NT7rKQHP57FGS+iKFCvj
qHdW7DUaO9MdWjd3Jc6jas1X3lBk5hE4y+z8WNQs7gsT6YFueCU3l1tbO9wvgt/t6PUH2WbsybHX
KB6mdTYkQLqfUEK6l3xzxPULbAgiCIm3vPxvD4Q3u5xUhX5xIE7mEv0V57kPoH8+xih6xdEy7Rz+
GoTvHLQlnRgYGIrPTvi4BVnM2zZl+6jXqIr06iGnOteOEOdqbI6+n5+tmsd9Xu0zvArxWopiAwQF
c2/pcYvmePvTZzvfilRsF5/xdt1QjA18FM7OLyL/26aGe7omnlRcV0aHxiaAn5yz5jex2sNamZjA
rlvkB3mZStNl1U5BaY1ZWz1LGX3kxc+1O13zNFOroMbZVUjXCDBr0Uf4hRE1aVIE4LMYP6G4f7zt
7boPUMLVDqzFccYCF1LnlVIcvxCycv64fmJ3Jo5jnfWVcJ0yKq1mA5OL9D4DJAVFQlMur7GNCuZq
lskNUT4CJDrv4jB/qDH6JH7etoxm2iqeyy6isWIDnIZP36j3Nc8/3x5XdwdVkVy4IohqvYL0fBHj
XSOEgNhVyRLQ/eEvL+nuCkOGqunYoyqoy9mqGh2+4fgsmqi+82j3iWbLuYlKPFpvgM7Qlh0dzzoI
3r90awRJ4+HL7W/UXFdUqNeKh6csotiHvOxhnu8bBjay5jzyfXAdqjJ5UTd38YSJ8cOwT+ygPJBg
3ffe8S967d3+LEGsZTkLF2cIMXYHdINg6m1pJwBmm2avc1vlBC6YGw65hZ8o0FrPliC1wv7kFKa7
oiad+9cd3n1B6UVl2zlkfC67H4LdZ9NrRL5Uy/fuCY1kBivpgkOJaatiUcRW+LCIggsfsFdYdfTj
tvNoxlaBXkUPcEizZONzz9146Yq71tqneURVmJdw5ACuKjo+T+tnVBYmgNNqk1iabtpKFj0FW71C
IBU7abS8BBV66fPm222LaO5LKrRrsgi4rQsn+E07XJmj8RD1LKFVf5KUJKV3V6xFkkNH8favadxT
RXrlANBsAYiJnys7TLFRfcpwISy34Ovt4XV2uv7/nXvytsf7WQTvd8LniD7M1r7kRIV3VSisWnkJ
+3NxqoonF3eLxZA/6CyiBOxI/CiYIMD1DP3h2GePWQW+p2wXZSZVMV35AqaBDZLyz2EuUs7qOxCT
xUCbHG6bW+c7aqS21tLOth38ntB+LhuIbXj5MXOsZKyrowslnnlJi7Ex3Ic/XlyiArvahnAhwDlw
Ckr3a2n3D6sROf/xIhAV27U6W0adMZ+eWRvGQTcnE3cfADHZ5T5A2v7XLeu1KOsucujvrPBm7xUk
K1lFk66X4BhmNiuiyJBxfbw9ExXZVbhjY1UuFoS0HijZvVNkB/FkjanvJ3LFn2Y+3V76j3M7omoc
5m1rzcMy9M/B3D8XDFJLGViM+JBU3nzqWhNkX7cwSkAj8904xevSqZYcX2Q5r9UI7uQyq19vf4fu
B5TrMMjfS0ZLhB/eBoAHXQ5bJZ83lhsiROezSnRbQ12MxFvC33Xje1+LcMhYUvUe7Q3ja/IwonJ9
lV7l0Lxqvfsld4+i/+3zkIMuPxjiQDhJxWQcgECjc6x/qNxO7uLsOkiJCv8KIT/MPNl7985SHoSM
Pq3TYuAm14D5iQr2WkWdU9AEeFB4n+Mw+17Lr7M3g6jDj7ux/Gv02NfQ/gO2priop9Mo6ZecEMN2
rFkwFQ3WZM005s0qz9uUTPZDYAIG6cZVtoC8cb3e3zDu6NDXLsrHmEeW6d6vG1ypfUm6DUNR2vLs
dOQTkM6vVDp/344P3dDXuHl3oo5OWweSRPVl2mRSRtGhKfdhOYgK9ipYTwCjZTWyYTw6uMvYxbwc
DHVH3byVuJ5EY5W5A5O48JGvrMjkH1rWJmmBj+8gJFTCuhdh1GYkby5Dx47z9ChAxbX0RzIaDgzN
7hoqN2e3bFx77HlzoV1+79LvDi1Aktunw/XhNffT22ur2ftUui/ueNPUiEieJ7T+AiFVfRKMjc/U
z//Z9QMqvqsPxqAJvOtnLDJm1jfi1KBif709+MfJB1HRXY5Y2RwKgKJX+Xms7yaw0SzyISzeohBq
DL+6fZQlREV7BZBlWqKxaS4MNCUTXkLDkeFFNLy//Rn/3vn/v8xDVIIvKWuJFGCtLhEu7HnXPNvi
e16I2BbNMYp+s/DUNVUaOSTJsheUsuIxR307r5MAtHJFmULAJOWh6Z1RgyYlKiEYRf90BaVGTAcv
JlzOyeb1cTScF9yzI0ipNQDvl52dBiA6M1jg6tUfWeAaw+/2GNasJQ84/LA/LCkSlXQ52fd4PE35
kRkCSuPqgbIdhBbtSJPhJwKwkEURtG6Z/6koTWUozbM5UcFjLeuLbpW9vMjts+UVx9X/HMinLXui
+ZjkbIyd6j6MPlEwUzM76XCRsJmhHqL7NGWvWMrcBec7gswL8Z7dhQc3y0+TMaXUbKQqtKxoBLdn
bxugRrzFUe0d86I73F54zdAqsGwKanvh9VxfZEnufKSnrM52Dn1NkN+5VL3MQ9BxXp9F+bW0PiEv
vT1ljbFVPNm0FP9S29RnmwzHbozSuZcvtm9IqnUGUc5xf0JxCNxn9TmbvO8yCw9Ns+17eiAqnqyB
Ehy4u5z6stho+retz5Yc4hzPlvsMo8SwyKOuohtrLlYx5fFqsbix6D8WnQxJ4b8kAh9sEiqgLK+g
BuXkZHgJQvYQNV8c6h8q+Xce5Kc8Kg8j+bIu49mZAOZG7zzKJc99JPuDs05/+NDeZ9GQlPapJVvs
Fs+dfamGpAi7i7QPQB3Fbn63kua4jUAcBWV41w4WCBjs8gsrxBP60wxZic59lLwhczuJvQN5QybK
4iC7+SfERMrUrbvCYCdN5qAyjzl8dlgOFZtLTlC9JHXsoVPYsi959jczSUfq3FS59kvkg1Z33XHC
yU+nMfoOzRVDAVtzqP8fhq0DmihcneHFCh+F1zzwtU+C5qtATWEqvzqViKtwZ/6pAtrwfA6+kA2p
bb9ly8GeI3mH67Kzb6dQoWz+BkniwMLotkyp/QdwazH+3hVrKpANfK/c4jO8aGvtv0pu/2Je/Yh7
99fbw2uSWxXHdgXT4EKBmbebBDfYU70tcdceF5NGqyYIVABbRyWp1w47UV5+n8M2oetXCxDOfZNX
DvpVbhF4BLP6so3Op6Ynd0toxcPInpbKJHClcX+iBHEzByxE2A4vczfh/Z/aFJTs5Nft+euMo5zm
7dC6E3CW8hIU3wCRipcoce2/b4+tm7gSt0TypinFMryEWe3EZBaoqNiVIXI1g6sANXuMGMQAF/h7
zcGU7U95UluQtb899X9fdz7Y/lWQWldP0iqGFUaf3+yOp9O0JjOCqmhT1y8f2vU8DHNqVWmPxtiM
xByKEe6WjJah3qHLi1UQm02KGryL3vBCaBFPE3tYoV5Z933St1/68nWCnHzYL+mWGRzhmql89MFK
LtD2fegN/VhfOPkxOo9V1MWd/F3bT8Vyvzb7Ql0lKBObDeXDpkWoDwXYmKrYr99KXKYcYoJI6Yo5
KjuZ5XRlRFx/gCbhhdlH5udH14kOXimSau4OUwU4Y//adAR0Il3irttBUpNKjnv17I+MqOwGJLOL
Mrc2757yLaGkSCz3kz8+uoAB+BJSPfdeCARJl/TReOx6Ek99lbLqLpBfh2aNGXsYOzfGc1QCUFl6
25M1Aa7KTebCtlCcQB5D6Tnir3P7hc4Gl9Fs3Cr0ras6JoMW+fSyeanoWFqPP0Tz4IyGm4YuxJX9
owvAI1/wab3k6xaTNojt6Z9dRlGhbgUrZz9c5/ViyUtl/Q6sz2TaN2kV28apZC36s9YL2m3xPmEn
HiJp36yVmp7lON0YZmN9du3pVIkZaMbpK58NNtFsAKq65Iye1yXyS3T2edtxsY+BM9+xqkv7TMSl
MyWNZXrU1fiNSnA2cRuaqqs9XIb1TPmY2NmbJdyk9gwPN7q907s61Lvb2AxiNsaI693PC/9a8tSz
f9ZZnTK+nbwuSJzyPlx+De3OjliiYtxWMhExQbnwXg5eCnbnaPxjjUCZlpAuXc5sOU22dW8Xm+Hu
o4kLlfeM1cxpOtG590XhvLZ5/tvlJmI+3dBKOrDwVpKur2bk71Uy9+g+56anWN3QSjQPPZ3GFTog
FwkqqqCidxHZ9uUCKswt4M6cAeM9X4r8bug/M5PKmmbKKpdZVfUUou/RfGHsyYrcdBDkeDuUNdcm
Fdy2SLoWQYiRx+FvD3rD/rPfPXvj33wnVpio+La8yZzSXxbnslRIu3IeR4HJ33VmuR4178KrykZv
Jqt0LlETnrycvUQ+23dhVdFtnU/rraetc7HQ2Ml98mnzvljWYKh9ajYeFeFWj5L1udM5Fxk9lvU9
nackrJJuzZPbq6o5a1V8m1sLhxRydC55+4Q7AXhX77fOhAbWuYwSmmKZM1mxybl4DUiaUr/+Bg7x
uMFDlewNsHnd/JUQdSkvccTMzsXPnrK8SMQP0E8ZDi+N7VV8GxlaL8sm2L4A+4ojq0dGxp913qfE
X5nhNzTzV2FupPYWX7g95l85d/USnP22SKdqPOxa3v8DuxHH7fwGIeVmX+2lAd3EpxWSrLcH19nn
+v93QVWunt1sOQbn5QMXT8gVN+e+qb/dHl0TsiqILVxJ5eV8cC5dbt8F23TCaX7cN/T1J99NfBq3
Hm1IHLvBFSfEgifwNO2ctZJOS4aqFWld++KjP1pCWUpANWnfrN3/znpdvHWKLM++OB6N+xGKIcaV
1NlaCVSnEdTaKupc7DFMy5yks9i5wfyb8LyzNaSDpq0D4OLCNvdkMej8Tf5jQU2XJ40Pqmg1YLMK
h22rc2lB0JtWY/RrdTM7gQAKulN9aXAY3a9cE9B3H9G1lU8yn+Bk6n/k7bEapphMQPD/c3tlNfuk
ylHW+7iBuW2NiistUw+4MvLg8m9rWMabKS/Q/cT1y959AaENcO95Y18ArE2G6C6PXlgA9rk/g6lm
pbPRdYd79wuVlU+sW4l9qYVIrWk6Si/75Tt4sV5Ny6BxU1uJ277I8x57pXMJgXeJaU7xaOTgRLm9
CteJfnATVhFsYeAUVVEjCEheQ6TI+t4KO8mr2pAC64ZXwhdIStE4Lezj+NtpiH76dDm4ZW84x3Wm
USK4nq1uXgQ8tJvdQ1aSe3By7BxaOWLpUvZt6bvOpUTBP+uiQ8tNOtgf28RX8WozWH9w1tk2FrSJ
7SWtHRZ75d3t9fzYJL6KWPNCFAmDwkdq01R3c9a9NqQ0QGA+9nXAD//r61Ffzi5egO1Lvz5bTSrC
v5b2V1SYBK10M1eCtQ6x30TWhkOEZrgxr3FUfr9tE53Br/9/F6SbUy1LUDr2xSX021ZXCbiify6e
qQaps4saoDIb7dlGCBXr+o+FHjwv9wEzcI6FMCEydLZRDlhftG7juKQ4Z+1vKbL7vN8MifzHW6Sv
Ck+ySUDOJ0O6F8116ra/7eIJwmKQPJySfDJc+3S/oYRpsUQ1gzI2wlS8te0xz06b/McHIUxk+Ajd
AivBmkNaFyAq7AOsG+4pcx6k78dELLv2Al/FnU3b6HvDNrsXO7Sh4R0mkbFUpPEdFVYGD6EhizB0
MH1fpiMERmIO5frZ8Oqn8RuVYswfN8ee5si+EJBW4Enr0PB/bseUbuLX/7+PqTxnQ77mOJX8KS7K
8S6k1ZPV/N2Xwcu+X1CjNpNrLUI8US7VsxySFuIAa38n7G/7hleitpJkyConsC8eiA752pxCAmKB
vLqXdfjz9k/orK9ErQsO93kQIR5ZnSatrOUQUVPHiG5o5VwdlrkLrAnmX0NABsH9GSSF9P/sm7cS
r8wC0jIISvsy+mtqNxNeAEwwIt28lUjtQ4lG5U3al3K0kiXLEjwDpLtmrYLKIOHminpkzqVvHLzu
iZNYTXdizf6iQspkU9dUzLC214ZJGBSHSOYgcTPdVzVGUZFkfKSbXHp4uuzyBDVKKBc0+7YuFURG
ZOSN/tSzb4D7pz10VIAk2Tm0Ep8kqPPBkxUuwkFcyOo195u/9q3k1U7v9paee2igL0qYm7v3k+0c
bCTUt4f+uHjuq3gvKFuN0DqkyL06jkJ2mHjDIazau6z5Mtvf7dp0rOqWVIlPbLpIZjoc2FXl33kO
P1eRc3f7E3RDK9EZrovwxwCf4JThPfTevgBCvu+4UDFdbrZ0rpxGbFi0+O6OX5yt/71r0iqka2v6
1d2mjVyqhuMNFkQSk4nYQWOP/yMLy31p2wXskeXlsba9B9KaqI81j5ToEfqvJzpD6OYswAWSZ21c
MwpHT4INjAt20m5LAlKiw+adGvk0RjzBe11IXm7bS5MyqYqRuW2LslvBYzVn6691fs7q9TEAqQ44
xQ5dJPaFsIr98uq6KZsBoKecvo4W+jMqvs+TVI1ILtGh0YBj8VKGsBxqZhc/sk2QNd2KK+eqRGt/
2Ajk8zW0v6IgPFYATd22uyatoUrczmU+oy1jQeEmemQ87YcskfIBfFm3h9fNXIndYStH3tarfWmG
IM2H8Wzj2fv20LqZKydrufgMb+jNcpqbgbND7kY5yQ9gxq8gVsfavOxePDlCOHXXz6mArNwP54GP
c/GWF2B3HA9B48YCFESOY8jpNaZSUVhrFYUds6bibSFu3NQsGYTp5NIc5yoEqwZN/bxUuIxsELIq
pLgLCvfB3fns56swLFaBgKL2RIAEpEgmvz/TPjScjLqZq2euHbi97yzirS4efHlwsRPIeV8pyFfx
Vy7QP+HWrQJA+XsPqO6WpxYz1XE17qnyh0FcN8t72hRvfCjjvHoogy+b/2NpTWV5nbsogTt4LqMF
Om3fAofGdiVP0jP1aumMrgQty/wKrwhIhzuviDtWHlxcRZxi3Xeeq9KPpN6KihK4C93qg40++aH4
fTtGNRNXoVceG6q5Yrx86+UTme66ao0XYrjTfwzI9FXc1ebZ0zLlI9Yzm2NcF5JylTGdIGrvfL3m
3/OrBwjf7e/QrK0KsRoB1LDcHo4JGsAkkz+zwsQrqDlmVYqwkIGEqL3avgShqwV9rZWEp94VoC8U
BzFWhiXWLYQStlElZdfQQby51hy7w7F3ISRl0jXQDX612rtseY4cyKuVGFzkYBGPYtc9uF6X7jO9
ctROob2CliYUb0MhwThGk42bKqy6eSsRO3ph4Qnmijc82kvvjfO0dHdmCCriKeuHzSnpKN4s8quY
omSZTCVn3azVY7Yvtz7siXjzmUihU3gIyHgYIEu9y94q4Mlm1satNhJvK7b1qrVSMtoGJ9REkQp4
YlvlDSgOF2+0ecqD5dgY4XQam6gKjpsTunPuBSjuDV48EvKJRt/QZrGv7KzinTq7DUVQFu492rsP
zYIdBrLEIa8/yWWfbravAp1aj9gQ+SnLt5WSo0PdEcJ+7GjNvSGb1xlICVG7c/JcCLi65YyffEDX
hyJaYm81dcDrxleiNJBrCAk2uPvWF49F5nxuAv48tqZHHJ3nKJGa9ROF9Np1Ewh/Oox/XrpwF5DB
95SjdZx4PoISDCnHJu4LCgpyv3oclp0ZjarVOI6TLTsR0VNJ6pQ49BQ2fbqV1MCioDk9VDgTMq9l
aCpLvDXD3RI9e9MxdBO+PoW1AQejMbyKaxLjOLa8mJHugS5NgMS/tPeJA/sqsKnOM7JCVbx8a0vn
gF76hElDvOqscs0A351H0E0Wfldw/z4aCkB639bafxDer2D+uY2ZISPQOLxK3FV1wer1mU9P1myh
0bG8qxaWrstqsLsmWf0/dFNb95CVbsQb4d/c6dHBO91CUocZcifdsirhOjS+DO1NlG++Zb0uIWEo
4JqyAQ2m0lexTR5zy3CWtXjLtv7g+Qkwjj7/2S7fJ++ZOp9s8Vy4JlIh3Yco4dsMEs9eblO+ZXj9
Jkg6aFDuXGHlnK15tHrorkXOFz5ZAi92OSiGDcUJjfeoEKeatxmvaFu+VUB/V5XznUBOpC337Wkq
uKkh/Vw3zUBPoLl6DKztnLvO09ZFBt/UTf4adu/Ca41ArsFnId5k8xiUP3j7OJnEIHRDK5G7DmMl
JhKhUzo/99MXoOJIaxL50oTU/zi7kiW5VSX6RUQgJCS0VY2qHtxtt+12bRT3eQDN8/j179Rd1cVN
KaJWdvQCUQmZJMnJc3RgUxqBC69RmLZKHpFCpvnnKQ3JGmGdIeb82357ZRQS1RQMbyQ593MINW9Z
PVbOubNPWfLtdl5mMo3msgu3Oce9gIWLGKAuHNfvvZQ91EjbtQYl0xe0Q7bqOWhi/Sg5R+xNdp+E
93WJ/tw3ec1NhwHwiJLz7JxmatPn3R4tsIFD72MOdXSwkwQRBLH7EbXKJhmfZqAPXiJZdIfbkzcs
rY51EoMH9vSiz8+LF0r2vqi3afzFnD+iWyNoN0QxnaCLe7Xsh6IATNtWwAaAzOKURJO9uz1/w8bX
YU4lL6Oktl1+zKZIBIPfPpCxesutBO/gYnv7G6ZfcPn21fafuN/3EMLE9s89dM3wQBVrWkKm6V+2
69XQtt8xK/WW5JxHz3xuA9U98vGzdO4Lljq4SZZO7NISM1/G71b7xe2sgMzv91lF89lINE1j0yY/
RyMIJj21Lfw7nZVqzprKLnGVjWn77fucfGMMbLZiTTjHZHLNXb0ZRFN+Q9KHoTsI+s64j47jfV7e
14HqUO1ohZ5mo7qLYqrTdAfb+aeu2aGf1rC9H/urraObHNevO2fBNXMEXj7jRzt9r0BmWxd7OXy7
Z2FtHePEpjnN27nLz9bg7vp02DudvAuvZusYpwLGL0Cqkpzp8qmuUA8S4cLWYJsm02humkc0Fg5k
vs4WOYPvI3BZG7juoau+WWvnlOkTmrtW6CJb+rnNzzl6dN0l2th1GiwxOhPT70Nx13XW9i9h6Com
ZHHetUs25mcxt7t0fMx8EiinXgmYpp+gu23uNQKPkBgd+9/O372yhHIwisZTtRvApH57DxnyZFsH
PsVpIi6tmwhsdr6BMHrYQwlviUOWoH1TApGKP9ve975ae3r+2K1tnZErkrMX46kSoc47TOhmGOS2
mcCksjb+x4eArTNvAQFcorFBZg+N6re0mDZNX64k44ahdQCUjJdBLPmQn5tUBH7DNkm1FuwuG/Nv
/KmtA6BKi1z6HjP4xFBsumXZLXhPirI1rmSD0XUA1Nj1mV/g8etBLO3JepNNv3M5wErefe8Oti6y
2NdZJIT0kt9Far+2jX1q+7UnNpNpNF8meB9sme/l50mJAHxbR9FxAPfZ9rYHmEyjeXEJGkDU66bk
zBQLQG9Qq5+zlwZjL4PbHzDNX3NkwBMab6rwgRwPD+X0WkUS1ZGVO5xpS2onsE1TslgcZ0A2l1tI
mh7T2rrTMNr5y2VSTr2C3ZPmLUIz90y/uXyX98PK+Kapa+evVy7KRe6HjBbtQXXff0m5u/bMZhhb
B0FNIxNe5uNsF3NfQm8aQgRLSdZyWdPoF1TNVeB3Z7wxFyRNUAj0vy0tDvhquY9wEUKJ/x17iiar
Loq0OMf5H2/Z1vbPqF+p0xk2og6CIgV4NacYCVU7i20ummDkPwt23xuSrRNjFe2lNHqRjyrir8CF
AA01LZ9BCLArVgnZPkYt2bqUIkRsJl+JvDgPIDfNjqP9feyeIAft9s92tnKom9ZW89amTWag0Eby
ltZxIF21S9haed00tOarTZ9LVadW/VDl7UH2zecoWYvvpqXVfJXWg8p8Af3fyHln7Tc67dFbthK/
DAFSR0ONUD23WTEW50X8I+JNQSDJgKxK0DXEu+EDOigKPUKpStGA/Llkr/n8nsTfrXHngjvkdvw1
oJdsHRkVe0MfdQXGV827GJ7ivnrH0+kuj7vfEVUBm9Nt4i4hoI0PUqlQxclGLGs5g2FldOgUgFhO
EUNE4FxNX3yBZDQtg2VI7stIdHxU4pYsK5wea5PSwAfFeDevPRoYdqsOippoyguSjfSzrF/yutr4
kt056csXr8Jn7cT1VFGsxyjeK7BDuqm3QmNnyJl1Eqy27yDVZQ3kbWmPfv6eo34kVJCX770db2/v
JtNm1Zy4pkjQGtbSz5U4MUp3INfCBSM/2P6dN0edosqJGaRohwkngHiWM9u44puLRNyS+3mNQta0
ttrRS5chynIHsgAknjjKYOm8VzFdczjDltcxUYkzdx4FpeU5HfuApVmQdP9Q+r+77K/joUjbto2/
NEjXGogHqtBynqL6Neq+3B7eYJm/MFGJO6CHAnMfW4JLyXQYqmZlc5qGvuyoq20vnXmkqY1rr+fn
QVvsGb8zxuiMVKVcsmwkvDgX80MePzv+Qai7ClO2DobyE5xawyX453G64aBMttgSWGStBmM40XU4
lChYMiob8WsY6q0QbN+59m6OeVAnxUHJeJ8ztvIeZzK/5rhVsbRWWeBTpfOaA8yv5LTyFGEaWTt8
fadp4pwPlz3z24vmXV2uCd2ZPEnzU9uChi4Fouisul0m9hcacedwe6MbQqUOisqkk9IisqqHJmk/
OUW0twbvyL30jyrbHV3WKBsNv0DHR0mecYj0YWv22bhpu3GX1dUepEor1x9DNNYhUXLAT8gY3HXw
ftbJy5A/2M0vuUYYZCqO6Lgop6+lVVZecZ6asC8fLb8NqPo2q69W/qLULygCuvdRTdk61VST+1PP
VVmei+VLtCRbJ/pUyN9Oe+ct9C+eqbzzO9nlydmJn0YSBykQAO0a14PBAxwtacZdX2a8npD71yMY
eAG4Ayq8SElir+Rwpg9ozlvLNAM5uF2c65xte5vtith5ve0IBop4WwdJOeARckXuozbyNO74Pj4p
+zhsxi3bVgenWCmomn6A5skok4Pnq2PYqKCTyCMPxv99e/4GD9OhUnM3FpUbjdVD4pB9TfMNodMr
SdqX28MbJq7DpbJurtHikpbnRZV7RbrHJF9rgjI4r46XEhltnHEgxTm78I25L0I8Of4nJ11ZWNPw
2nk71qnqHcKS316WDxWgvGXkHZtB5epb5MxL92INeUfvXIXL6lwd7l1e9QP0FMvzmB+Z9b0BhLW7
c+jLylwNnU/o5iZJXp778mcuA7/OgvTOIrPOBOULUUq7F8VZXOR4pnAkr/H0RTWbtFspOpj2j+a5
1dRZ3IuH8iyqf6pp2khvTV3FtPG1Y9dzfdAEiao8+9m+ARvGZB0j9+32rjecjjpiCsU/dHUmRXn2
+M86miD5+7Ysx5k8jHJNL9BgGB01tYjMiTxLVQ+yGJ/BlQOp9vbOu5sOmCKsSa2et/E5LYfQ9dOt
DRa225YxWF0HTE1jTofCasqztN86SIdCuR469veFeZ0Eqk88lToO5o3Hpw3A5u9pXH+9PW+TuS+/
58qLWp8SR2Vx9VDztzb6x1oDi5jGvfz9alwHkgBthSjzILIvXf+1dlaSSpOdtSNVuI7XRhbGHeLz
6L3kfR3kazI4pjlrPumnJO6Ig7F7GxLcJ74GhjfNWfPIXnRLWRe+FaoaAEx00nebxqL+1ziO593t
ZfRh1g/eSf5lsrwyt9tXhUOLLP2tIGZtyWGTF9khLcsAVHCbpXgYFcLYsnJlMNxOdICUmhNiFZEs
waj6P7f4kvW/l+KXK45ZBjmF99s/yHBK6TApXDZzB7eSiz/9SPwfS3EiFy6oaMWjDIFM54DK50GA
BwN7iMwvPchfrG6b+jJg4uh393Ft2LrWoQ1k/FINS3menQVN2Gp4gWbNWmppSs90xFRX8mSIprF8
AFVqzdUG3IU5OhQq1jG5xfUx7TZgJCdvVulOYTUm1b6Y25h8QUrn0lPSO2v0wCZTap6etOUkezqX
57rdO6jJLGEJmoI+e0vvrYT+W8G82t11DpERXlg8tKn8XQAHbEd9BXWJctOUay++Buf/Vxrz6hue
1VsLsQcnXOIYoqNiaI7Kzf2V2p4hBOgCiKodsgr9o05Y5fGpEuR5XNpDkqxRUJiG19JoNE2VdusS
J+ROhf6mIvmKvVBtQIZFVxzG8AUdZwV946QqKMMXprYIG6d0jlalsj0gnctKDDOsgA60At9v20LN
N39I3G6MN50o8ELtJi2aYm7HFNNvuOzgqyWOgOfwMw9O78yfLDzxLtkXcp9mja3rIaIsvNg5a3k4
tdlusBKIi0LzAoio21M32ebyk66mjqZQl0aui91JVL2p7KoEyQCZ7xxdc2FPCqcRsDkekGqA1OmO
VOn29sT/jXYfnEw6gxSbWmfmqkh/g199y7vitcJLvjVnpzHzj6nHQjsbdnihfSYKPW49VJzj9jGz
ra+eY4fN8DhbzeH2VEzLz/5rQw+xAj2Myj0uWQF4XedYgZ3EPhBxuDjf/oTh1NKFE/lo95FwwTRl
s+xnL+Znf1FPkz8E4t6ETYdnDWlCXB5F/NhbQ7VvmzQ9eoT97/b8PzYR09FZKulpUo+Ve1TcAcYl
nbON7UTznrvN+fYXPrYQ08FZpS0tByrsPFwgNwNRsGM2jxtW9ye0YtxVmwUE4r/rbKM3mOCt2D0O
4HHLFdvMi/1JyvvkZ5guljjn3B2lGHjolPPJAXXqYBUrV/OPvZzp6ohQ7Z5k1C08jBvebBZaFZvW
GVduKKbBNScfmjiSfYsbCpl/L0Ru/Da/63BjvpaT9w4TWb+Ubjim1mFMPTBctQ95ne1vbxnTptT8
1i6pP6Anwj0W1H8DmdOp5d2TrMVdN3GmA6+aNIqgIJ/WD7aVR6fCA1dDYA/R2tubafba0TxVxVBF
S48KiHryi2NVPmfO99uG+TgPZzruapFjwvJhKs+Rux/RtTFkrwl5bN2dlPOmnVZigmHf6BCsy/nL
E8cvzw3H5RNK3YFs6zVyNNPgmq9OqddVvlXwEJKXbuCIvgUqpb3v1GQ6+qqULJHQW+BhETevQkXx
pm/8+96Ymbgs+NWRrMSSzMIlPGyy+T2OonEzQuAjuL20hl2jixyyNolmaKHzcEAxHWK5+9SNIBux
rLiUIQoLzWOHwbIjtyPqPOCZdolewUgcpNbLWN911DJd6DAjHudLbZfn3C2BYSXbfByDZllrgzVZ
R7tQdzHvq3bBzaotf/pV2IBypcm+3bb8Zef9na8wXd1whASJDUw+oo1y2hd/7MArZtV//KZJ8apB
x50zif6+wKnDsZqGVukyMJTT6leJB4Iy2SfxSlgz/A6dlCqnaZ27OYQ55vyPdPAE9OSpNxkd7FXy
KEP40SFZ4yisrkCX43kexkerjEJwmW0lHfasgvSk025H1zreXhRDmNAhWl3nom/KhzsI3PkuXLx0
dldc4ePKCdPxWf4s5qgTeQymAm+XOTGwseTPZLGnzhk/DRPdQEtzV5VrzD2GratjtTgjWTQzxGxQ
+OytfNn2i7uJ4jvjhk5gZbVTz4gFQ/XQ2AIJxYb0bJuo+zSMmK5XmI2ltSQRLdEq9D3J5sBN1noF
DRHJ01w6T4BmzRKqzq11Gjm6BZcg4c91u+INJrNrp3BttSOrlpiH0i2/eU4alOg+rSa+klsZZq9D
tSzwIFMWZfEZIMXPlHkvo4RaRPUbuqgrdU/TFy5OeHXaDD6EQkAEB2cjPCj8UI3TZmCntlyp6Rk8
TMdj2WBBtYWF8YdyDL2I75zh/S7f1bFYaHEE49bIwb7rWl/jzl42PmX9iveapn1Z7yuz5LXyOhCV
x+fKnbYUcjw5v48GiOkcVfXY504zYq+PXXKqlxOHzEka/bhtFMN+1BFZ0yxJBGI/HlYAafaW8wlq
yZ8cd7zTLFrK3JeTLWfIBYX21LJXPx7bg9XO7dfbkzftRc1X1RgtE+W8PMcO3aB6OlZOYPlf2jVC
AZNxNGelEsI+QL/wEOrUakOJB+lYG5DTZpzzuwAS6JH6774ZLOjBL+PllB+SXSpwz0JxLlh61MxG
/87kVsdkzdQD4YI/8jCnY/8lY4q/ovd3rZxh2Po6JMuF8IjgLHVDYN3rTaFckM753sqBazgVdZKq
PvM6lqK996Gn02bk/1PJ5xj9TqSzd34EFo9hs4rwMKy2jtKa8KbIHEhOnnvIPHP1I0NLEtR2b29V
0+AX413FByfirjvRwQ2nAWo1Vf45KX5aIPG5Pbohx9JhWoqW9ZBL5G/Ua/HKEr9lNt8kAwsssMI1
vJ1X8kTTUmvuPJRNnsm2dVHNsOvtQgp5ELxewyVejpAPMl6uubOEZHgSKQ9P0d2jjO2gjT53VQoF
0N0UfY5ycueP0Ly6B+6lsh0kpHEZofOPPrJ+7Y5tsI8O2rLKBVn0heA97pOflY1eTrpMand7kU2D
X8x2vYXapcMR0xaQsoZIyxAvvxpnjS7INPZlY12NXUTzbLmecsM8ktMSkHGpNlkp1H3oJqYDtVg6
5e6QoVbFbJtv67nNHmuICaFAXRR3wTeZDtBCSuK3EcHxDjJme1vTzuuCRUbOGsTJ4GM6QGuwJTSE
4pKHSUyOvsx2pYcCu289dAnbCOBFb6+ywQl0qJaLs6BSrOZhlnn7uUabBnTb0Q0SH8FVEixYEZbc
WdByNHemWVbypq7c0MvbBjzq/POSxNmT7cTZStgznNA6dqtp7cofwSkW4iuHFFxRU+N/j2WyI8Le
3jaYIbI6mjvbreMDgePw0PPUo2zYeFw8dwwzFEL+3P6CwTl0BBdjlcRNEs4x1zUJqIVK90IqcV84
0gFctSMs0H5xJ8yX2toMHUuepUPU4b65a47tcSeqY9cTPwj/NYp0I/z7ugSYznfVOb1bQ9qN/EjU
uJ3d6TjnbOU4Mxn8stRX0aiC+nXGQfl69pz4++Lab1Vc/r5tD8Nu0aX83KTmTj1i1n3MTjRKDrW3
F060doSZhrf/O/N+8PzIihcX5bLaDls6Qr6y6fgWHf5kpSJnMo7mtG1GSVLYgod+0XdbdCC77ECs
pR/vu+DpXFfcrTsJnh/cCGZr6w3e2YkICK9cD+JAyChuL4Mhyun4rTpiTiIY0iG/ADWrVwURyHNG
dyxwOfOKZ5S2yq0/ZPK+lxgdy+Wk7cDzsSQ/Wl9uXCDlx9HdkJmvuLBh1XU4V2SXA5uZdMPWLprN
XA0qnDxXBG5frD3oGVZdh3UpMeGWUNTkB7ATW15F2zlZK9WYhr7E7itvy5M5hnwg8ncmm3OvGmfH
IbWzvb3QpsEvJrsaPItoT1zQLP9Q7eRCrsMXm9pZ1tIK0+iXv1+NPiHdAjgSKfsiBZKWYVsn90Hd
mK7tx5ekgV4yDB5zB5Ta5b5hd0Z8nfrKXzKcKEWHGKTsH5IB25EM5X2UH4xpSXS+9LY7ddjq+cK+
xqJMj+2FW8Gb52h3e0kNiZAO8QKbVkanuVXn3P8+xbupBG1aG9Tdpqy/3P6CIWvQcV3MmtpGNdg0
aTMHCEbfKUhL+pKFosnfbn/C8CN0WFdN3LF03U6dqzzZuv7Grx8IlO6dHP3l9wUdHdrFnEm5NcMO
EovcCiJCa5AhKNXuqyTqqC602g5oyGnID4TNHWfdljMIn9FhJUIbYpoO6+KpcHK3xyZNgCDlIvuu
pi6I6/tgx0xnwhri0S0tgcdOScdyDDhQEGzfRxOY6m8vsGn+2kksLBd6A65XPnTi0+wGU/LFW+NH
MRxeOkJrRHOkHHFCPZC0PdDuk583yArbnaNOOe/w15fbP8G0RzVXlikgwqyp4Abpl7zZ+PNj1UN3
lb2NxX3M+uzfxpqrAJoD3mhnFKmtsnwGZmcK/rqYW3Rljxoc+S+w1ijxrkSxCB6VQeS+L8M+6dKd
iFauF4b4ryO1nKHqBXUHWIjT7ZwXDyoZ7stBdT4se5CiihvlhURZ3a63eP8j97u18GPYnTpKa05t
D/c7LK2AoncNTmHfmreOuI8OmdHLZ6+WtVBRjV7bS3Tj6O8vpgAY2dt70mRx7cStO78AC23SniU0
phiLv2WdtxL1TUNrHhvPid1FKRJbvsiuCoTL5mojRzmsFAhMNtcS54qDOUcsXIIGlR+5wLtOJx5y
ttbkaQDCMh1z1fm+vdhENHgC+KzKKoBaZzq+Wb0KZDMGsQ8pb3RAEBK0bK28bogQOgYrRqM2L0db
nheSB9F4JMkrvfzPf8vX5Fg/dmFLR2JVohlF5fVe6EN86gl0IOOWyjI+FgIw5SZe03L6+JdYOhwr
skQfJWPcnos65PJA63MxntsYXTprbdsfby9LR2MNUa1a1Szkh1X/ICDULMiaUKJpZC2Brvtu7Pqi
rc5NNGzhG49UNndFIUsHYlFrZLAAfCKtvDeP0i6gtr3iD6ZpX/5+FSQm/xLPFParqoaNU5bh7HUr
0/7Y1SwdiAVputmaFlgkZfFeKL7PJQkGl6wMb9qTmif3w6V/5kKriyaaPBjkc5m2X4uqyYJR5SuH
r8k62uEb9cPYjv1Efvjg+qs52YKbcnM7hpqso1Wsys5TdQY0FnoNrY1nA1sMrT48kK0Mb5i5jsZi
eYW3TaeuzmVKvlXEeUhF5K5khQbL6xisPKUXGmwsbESLYCxBH9CekuRpHn7dZRqdBwugNxHHnpBn
0he7sqVbi5QvKl7rBDdYXsdhMbetQeQVSRABf+f9L6v+Vqif98388skrb6LgRXVtdLydmXWkM9k5
+d6q6f724IazxdJhWG4eWwkv4vxBzfsq7A/J1t9IZzftym3ymhxuf8W0uNoBTJqschfXJz+iOApI
c3Ama9PznVhTeTRZX3fbKO4oNDK8EBHzBQmPE2RVczkVG2/lF5i+oDmt33cVJcT2wtzpd0M27iSf
X1N3XImYJgNpjuvJHuQlEfNCT4wPOa+OVjRus77Zg1565RcYnFdHYvVDlpAsrvtzQa0Ni6rd2K35
rmlo8d8dOnDhJpOavFBRt3zqZjwnECq7lVTcYHodhDWje52jMpk/eGUnD8plzW7gthWkvn8fQ4Sl
g6/KKqniNqVeiE7tTWw3R0HXyuSm2V/+fuW9VdtN8zj4XuhO049qcSGfxsoF7/B8rYBn+sJlVa6+
kCZpaXGwujyoin4lat7QIXny+H08+ZaOt8J7YzlHELcIIY6k9k6ZDs9NweTX25HBNHnNc6m1DKjH
C1yGUCgLnHqZd3OWvNY+GGtvf8HgWjrsairrJrdR+w3Rf7+T2bQbiRUHWWMdu4vU+u2PmDxA89/Y
jgqB4fhRJarcdk2ZH1U2rAH4DKPr2Kt28fG0MEn36PLhz5zSGZyyaq0R3DS45rxLNwytLNFtMQ4o
LBcOGTaiSFbyKdPgl6T8am/OLojbPNmRkPlfQL8/VitPCaZxL4t9NW4zLGihpjYBMrk5zXw5smUF
NmPYkDr5FSLx0kE8h4RJdFiGn60fFuLP7U1i2Ik63CqyHUITAWNI66lhX/uWBrn1WVn39ZVbOuJK
ONKvh2IgeKeugpraG7xd3re/dVVA12s7gT5bEvYKBOoL3TXtmvaryeDaySqHsXAhzEXCnL2WTR3Y
/1Dyftvgpl2ieWVVR1VHykqeWgskAUIc2jpdARNeNvDfiBJLR1ctaZXXs6jlibBHGX2jDtoRut3o
FwFK5CtGN31D80xpj1nb4xXuOMbuHLazPaFMR4dtktjJPo9LKH33oNK9y1Y61op4c+TaLpZh4unB
icoW7Hir+BvDQuhYq0ZZbU/kZY2rP+Bx2RUp3d6etoGox/oLW+WWyuaihpHyXwM5VcXeS62gT4pt
5JdH1TyTJAsywu8LaH+xYpHUZ07ZtidSdyHkJndgmr79Swx+8BfSKgXUKulbeRrjVzB+n2z55hXN
fTkUZ/+NlxEfeVXLUp5yiJWjnXrj4O6ZVmrlYmiau+bDU1EPpVVifTMm28Dq32u3/l9br1WKTNtH
8+MsbaY4sQAOS5Pl+8LbH6WXrDylGIbWcVUJWD+dwkeIaLz/dWP/TS1rRUdDtNf5r0Cr0jFv4CSM
khaiiQ/R+O6UPyi/z191/qsm8auRIS8OHVBpI43aF3dK11o6pMqxkxQlxxLaQrlIg3jyoYSpqt3t
bW4y+GULXZ3cXUMit51dnNwleUUr4MYe3TtNcvnk1dAE+yRvS3gQ9GcOizW+lMUaHZtp1toFNhq9
SOVVI0888thJjH0XJOm8RkRtCPQ6Wmoqpip1LWyVhqlNZr1E5dc6o0FRfInX2pVMu1HzUKdsJk49
QULao65VPAn1UMinbFq5v5rso3koGgqzjgmAjW3ipg+uKvFaOKbVIlaOQsP0daBU47tWbtkZCS07
Rjl6R9inhT7JtaTPMH0dKbW4HKCuqpPQwFWHeMpfrapdyScNa6tTXfl47VFlojB0n76CL/DCiVkv
QUfiJlDWUh1HWomVKG/6GRfrXTmAk5NmtL0BDkDlNoFUKHP+ue21hgCv6wNaNE9jF3CdEPwk+3h5
tYdp0+Vr9QPT6l5+z9W8owWULhHv5Slbuk3hHTxw32Xlb1utJGum2Wve24iIgy+KkNCu39I4hiTE
r6Zfe842GV07Wks1JYpPCUEyhiA523xB92jx9bbdTYNrbttSVvkeyXGISOull/6zB2bM20ObjKK5
LMupnMgg5cmxy2fARgK7r05ePq6kBIaZ68CoGZI/c23H3rES4i1BE+nG9tNyZe6mwbXMmA4oFoh5
EkcIA/xjXa48Hq2GFS8yGEYHRJVtBtZ4vNKeLu8AQljBRdkbQhm723Y3zV1z0pJEDhtY5h3LMnl0
Ctvbq26w7zTM5TddeZIjkjkjPTajjafljM0Bmj5WTleTWS6/52rowW7rkggsKORt0r0zuOmnqfJf
J0Wc7W3LXCzwwZ1KB0Y1xYBjFhjo0FU8DfgCFnZZPlSl91xl3cpBYrK+5q1xMtUM2jzYMPxb7qj9
OK/1k5jso7nqDH4AmuYFuaAbH/OOBEXpHvJxrSHYNHHNXaHOFzWcStQlLIYHL3RUFmKlmGKYuQ6K
qqlTN56FIFNK8j6mtRewRc3BUPfOSjC4+OUHK6tjony3KdFMjpWd8mRDmi9N++yUb4l9YM6xtdaK
cKbfcTmCr3ZoXw6DEgK/g1H/GPnxIbn8G685gGEFdFhUWYLRMPaxAqyMkaWRQzqvyWMbkgQdEpXY
xB/rPEVlyIUUj7Ppo8+W/5LIN9quBDXT5C9/v7JNWkdJ7o9VFDJSH2LIA3oV3912W5PZtdO1dOpC
eBQuNYsR/MFlUHQMb+BrqZ/JNprHpo6o7K5DcrzEj5KC8evdaT5R9ciS19vzN5lGc9y+476XKnzg
EnHsoQ+WZK22aqpO6CgoG1250rUb99h5UdAMz7xNf4hcbCzyYrGHiOIpTDW7lN3HYQWGvf8uM6ui
LBEpNhJkD+SjN3IWKBrhC0W2JkdoiNI6Mgr3FFsmdIxCu5kOkUt2UJl7TF21QQPXymY1fUJz5LoY
2NJFLcpFbr9Tc3mkQ/ZzgHZdn69p9Bo2rQ6T6i1IHlogcjnmMZq8HQAtIOzegKR0bqLt7X1l+hWX
T1+5HGI1YaVYotCvkERELi5fjsubPZui7CHxYnK4/R3TT9FdGxS9/TK26hTRsPDeluLg5//cN7Tm
2k4cg9u5hpXccty78XyKG9AHoiPm9vAGz9NFBKnbI6iqXp1SKJZa+0Xs7htX8+hJAVZU27AIdQG8
BRRiqe6jobN0XBQVsuN1XUdhBZangMStBG8JcbeNfWcrJNVxUTa16kQy3BhV2m7yAVJmyxon5Mdb
hepYKA+AvarKanXKoG+wtADn8CZFvCbf7jE81ZFQlsda350seRp6erpgQ6Z+TX3j42OA6pxUeSVY
7LcMx4DDgo5lwLqpAKBqNWwV+XV7+h97LNUxUSmrHTdpEnnqIVQCJfZqO5f1Fm/zeZC49z2lUF07
sMyHpm2F9I9J73wu0By5sedVZcuPPYrq8Cjli8XtIgtlHlAKJnYOfd61EpjJONo5nDlklkvRe8c+
UWkgcnvczHEXvTA3/zMvaX3XaUx1rqoolVNeAcCNRrjLRb3+7o/xWufFx2ko1QUCEzlxkHDAOnH6
JVavc/WYOYeL4qrtPs/uyg/4t1vh72SX6igpaEBMjm/houSkBaQnZ8j+tIm9PLZ8ob+atnD3LoCP
+xGN1d9d6qnDQLPxa094/zKW9J/MHYBBYL11URxI5RbMEnOIhl+JstrkvsSE15+nWbQrLmuwiY67
WohHXNZ5/Fg1056ofyjUH0VR4P0wOVpSBQ35edu5DLHnLwCWGnw+ETzZ+uND332y84OVvNwe2rDr
dfBVyWVUzTVq4XETN86zbDNGX1WRufn29gcMe18nwmKkj9t6brzjDD7zQ2vnQLjEjeVsprzJXiDN
Pq1kPiYjXX7hVc7Qt2QgZbfI0xxnvhd4ecqbHfCksgvUSNia+Irp92jnOh4RIe9c21FI0dkRg1Ye
MsQnkIEEjYhXshLTmmjhAq+Vtgd+LyiLjFxundQSJ9EvawzwptG1E36IKfLbXoij9LLkrYmIqEFr
IbK1lmzTOmi3bYEeFdEJC7mbUH+KOH2MpPxJmvv6L6iOxUrjpGDTWHlH1Mj3XJyUo/7P2ZU02Y0y
21+kCIGEhLa6Y6lcLpeHctsbhd12awA0T+jXv3N7Vc1nrl5o4U1FmIsSkoTMk+e8tF31u+XkNDp9
Ed/fthbfNgmyorrui7Kto2t3S2GRDHW/QheHxWlJ3Du9d0X+78z6dAsIbdlWJlJrLkJJixVniaqW
EKlQD2oCYVqf2Tyy2IHY5sZ3WVbfhGvxWdSic2d+7VrlPeUTbnley7yf9632b97jDwe4yZfl5lKF
ru7aR+HXIRTLczavIIGZ0WNVqOpdHpTuM10Y1PBK0rDD4qMQF/tMs09h46qHiuA/pcRtvmpIdPZx
kTdj4nBdXQKf8Y/1qgvvMPJ5H3uDa/Jt4dUyZZEC9miQVZyK5pkP/af7prg9G/9kCeOcyNxVdBFJ
+dV3+5cRIa2vnceVpllcA0SXjJN+548jaLiiJTve/0nb2prnhtPPaU6nMrl1hzlhduggwnB/aItT
m0gw7JneZ7cqdQro43tPr0ssvGx8jlA43PkTxrkhVjZ2VTPkiW79a9O3SeW2Vw91sftfYDGOCQSb
W2emCxiDElV9Ahoy9jfbtSy2MZUSA5KTOmqQSB8bv4Do9OQdCC+iK+grt4KoZTOZ/FtRAMaA3i1F
Qocv0nsdwo+ldyXDF+X9U/vv2LRx/7IcQiYZl3ZqCLCDNzQR61V5kHiH6qK6+v0/+5bgZsA3EXry
GzDlBW2ZMAdsVvw6h2yjSmWBYrsmPqxTI3Rrx7B9zB+aB/dLeQ6OE4unEz2616U67Ju/4dKg2AEF
GgHflwzG9kL7rjlzFW44r+WRZsLE/JDVwtd9mWjQZiEYC//DQvUx9OOGbBxJlpQa8M//XYCqjCYV
ZXl0VSs71+p3Pf4ctH8oFUqHRf8UIWVU53Gg9ikmuoHh0hTsSgwhpn0sUxG3zWfabDizZaOaELLI
rxieI2n7yL36JSVtjMvlMejah77d0p21XABMei7VoiDsC4dfw1aeADm+zpDy5KX/OInhHQiQRLCP
HtA14WNzXwYjY7lM0oKfWevGWVWBkyVCYOzYxtJbTj8TRdbW7Vy5YDVMMgDTQgGuhXGLNcK2FoZX
12xF8fa2ccP+CTq9ceNew/nFmf+673SW09VEjfFSdoHP4dlj9V5hd1K07Y1bTLe2wQ2Pnt0+FOOK
NnMfpO/vCGt+5k6WQTWwmjfc2mYdIybPFfDrKXMEwg4QdhBcUGV/Clj7yx+LXQASlxleXXjajyjI
8JIiG66QGULo32IKstnHcOCGg1q1c3CdK6rTXL525Afotg+7FtaEj2XjslZsqkXi9xqcUOiZAa/A
1Ean+8NbdryJIcuYV89RpEWy+Ble5Azl3C3uR9vQtyP8TRwrgIbXfUZFwrqnrh0Sx3E33rC2kW+7
6M3IkvXY6XnUJaKAknPehb8d1uyjwXFNLi41lW0UVFGb5KSLU1wNG72CsWzr3Web++3vb+ZOwrGC
8mNWJEv5cR3JmTRi47S37EKTfctZKrC8oxT0GLIxPa5tr2I6SieORLO1pLafMNx0KJyQzkWaJ1PK
TxWpAaVh555tUTlbTgGTcWsslFYqd8ukLx764slVFTiKvxKmd/qS4afS561f0rR7BGMD0itN+hvS
evq48lBu/ILlC0wUmb/UpKwVLZOpWh9ypT6MziShJ+TEGZFbxAeWO5CJJXOLtuNLJftrm6Xv2mkF
5XURM4kGoNk/4b19/2Sw/YrhvtJphlrPXpmk68PU3lgi5rhyPw/OEjuyOt7/EZu9bn9/4w1TpR2K
VGWZVM3norhG1asjrxnf+ATLdjUxZWj7Ccby9tJrxLM/THEw/5b7CleuScblIitU6BmPgMkv48D5
LccvC/t63yqWM8JUTpzQ3JNFgSySKv8QkmSav+0b13Bf6UWs7L2lTNyxirMyPJXOFpuF5R74P8xb
9RK4o8ZuUaqIkbdw6KmnbezqD7QDafpWXsa2ooYH53nHVlKSMunWIKmnBhfy8t1At+ikLF9hQsrQ
cjKFzdjhZae/5+xdUfxqybvC/0fMHya9cVOzLK5JuKWdKChyKYpkqEoQIoK//qGQbP5wf4ktBjKh
ZfM8EeoE+AJaVSwunYu8kQQRf4t63TZ7w2FRW8gX0i4dmJmaGCjKk8i2yBAtBw69fdKbs8Dzu8Wt
xlkm3Gsg2fIi5e9ykHGrzs0WMYrNOrevevMThZoBGF4mmQxD+TEqskNI2AHSHPvuJSa8LJBTG84d
lraosjM0f1Bk+Xh/WS3npEm7xerKXzy/LhI66+vc8hddRe+KNX/Qzc5XqEm+JaNmBPGKox5TZ/ky
q6aPw6H/+/70bbvGcFsk2CQ4frFr9Crfr5n6njZbtLUWy5jQMn9MIZMZlUUSVe4j9egBPSh5PJRP
Hd/iyLDsGhNbRuWshrqtZdKSMc6r/pO7zFeSbzUYWYxjcm2BKCkPJTqxknx2v7lu9D2L9imku/8D
KAMlSt20VZFkykN7WhOzAk/yLZl328QNh3U7DbuXMP2k6aXwBCDEW6zfNpMbjlqVadPNsoLAWTD9
0wzrtZ/dU15u9eTYhvf+ew4E2VJDTFDj2pHSWDfzCfQqIKeiG/cOm2GMOOuwetQc3TJJzhEKhxvD
u+dXOx8o/yb33hxi6LTibaMxeqfVVXvTsxf+Venx0y5XNfFkWkN/Zxwi3BGm9BetQ5SuBcp3uwY3
wWPZNKRSK4746iMD0hyadqO1zXIK/A9krOK5hFwENAbyOTz2YixOfkWHC4Ea7RmcutVp3wcYl2Kk
HodsjWAd1YOhORCndt166Ns+4fb3N8uauUJnNXNK3Ava196BvK0DNBTz4oCxX/dnb9n2JrWWS1HH
GV2cNGuXH4V3UVN9lO5O0xgu6xSo8tdDh/xK9VrV6dH1t04xizuZ6ofgVe/T0p8KdESCG1msF+AC
N95rtlyvCRBTs7OgO2YsEp3XLJY9HjnljZjHiSr92vhRF6s6yk99oEQ8+xE/jdCovdxfDtt3GRkp
1aDOxcIFFx5aQQDPebxJju0b2gi4KMl2XGVYjNL/NTtBLFyxx4WDyMSOzVPbQnPv9qbyBmikDRc2
DMf7k/7j9sTQt1v5Gw+YqhEEsTVO5WVuD0MYoIV0vJbzltrvH82N4Q3fjRaw59cEwbBX2XmO/MsE
yYf7M7cNbfiu9upojBo82GQYHSrqPXgN39gkfzwWMOubsd4Ypa4cVHN1jgSdfqy87Bxlz7ip/T+4
xW6f/z8VWPzA7Zve/ABpVmSORNhfwfUcg/Ohdec4Y39rdZZ6i+HD9hHef38jvdHb67EQSRuOgNfV
h4UX7+YyP/Fmq8PLtgRGzC1Lv4dqLFWoh3IvdgQFR14o2XnfAhuu6rnhEtSjEEmqfyxL8SRW9fH+
yDbzG56KPrpsFqinX+fhR9U+N2o4Cfazlc1h0LuamYLIxItNgk1UhUolkjoHpwmeF7GrXoyhDZ8d
oXCiAFiF2efhewP+hksnsl3JaQxueGyRkbzMCOZdyQnMLRxwtT2ZEIxsOCzRq1NGyM8lYgoPqRDv
CZcbRdY/5hAwtOGwnXRWUM8GCtq8l6nKrkyArhukVJwcPJo/kmxrT1qOS5NXCzdkAqA3TO8vYdIN
fR/nwj/WLNyiY7Z4rSlwOC9aR2ujRJLr5XcqhjMwXc+y/6XQUHB/81uc1pQ4nABZ73uvU8mNqK5L
6xNxt44cm3UMjwVqzvPSohFJsHx2h/4AXvPIb4/75m04bTjcSFA9mF7Q79UqAXImGxaxTNvEbfVl
SJzZlyLJGo985mXYlofJKes67tqcVPuCuAnbKhkQgGAOuJUKGCN5nI9MfHJ9cPRs3Mctp5qJ05JB
7rntvKrEpXUc+Qd/fHLk73ECe8ZG17PFzUyEFiED6GnWUiUDDeJMjwcxPfX010wWCI28NMMGe4Nt
PW5/fxMdkcRZhxbsMUlG0JLYgugW2n2HPM+bfVvJxFa1DO9EH4doUhDQTfLp6HVbyXXb3I2oC7kv
xqvbIcf99rSM/qWD2HWzhBsx0XI8mDqGYwWYeVA1OH/C/htacWM9Ox9GvCdatXUC2b7AcGKNBLtT
+DUCQH6pJh0r+eKzl/s+bJu+4cNg0dKVI+FpDaXXfoW8eOZcfVqBGXgLDW6ZvgmmaujiBVXeY4+y
Mtapf6rS6CVykGu4/wmW49OEVE1rEzirwp2H1e7J68MDamf7brQmlGqm3AuEE6pkzasYvH7niTsb
O95ieBM+JYZ8mvBsVklXfx7nU1244FI811sCLH8EgQXAfP3XYyEs7tN0pP2jf/HO1Xm6epf1NFz6
6z6b39bizYEQ+XKlgGPiQJAAvLY0bjd7Z/4lYf/DVdyk1xKeLkggMPXuSM7+oTjxB4jHHf1zd4mO
aiNJbduUxkWZdYC4tB1+JGc/qfeNQn0Cak33jWMb2/BXdH+O3Vq39Oq24pTnaxxEy/ux3YJX2va7
4bJFznKmkPVKiP+ag3ScuFu9z5aJm0iptFCBx9jtmFcrLt7tOykkyp2Mb8m7W6Zu4qQakH8Eq1xu
Z/Hndg7PQ7hFKGwb2bgkNx1UR0XntEkzXiM04MZOwLeYJyyuauKh0qn1abHALCV4DMP5U70kVTQd
tN4I4ra5G746rIPjOkgo4PGjQYTAjkW01YhmG/r29zd+CjHEphEV2Ngy1DQOrV5RGhfTFlLBtl+M
0FqFoipr31VJG/Qvdf4ppDhlpq1ONNvcDReNpnoBTATCz2EOHbWMXepNUI5tRQ0PldO0gpreI9ds
YieSTS8CAIgaCdNYNVv4BJtxDDetkbTMKsXJFQKh75fuuUYrIPCsx/tnjOV8NwFRSOLoNFJ+/zg1
nyP6YZ36uFmrmJBH1V9F+DkbNw5KyyqY0CgAo0oR6lklaqQHOU4PqptO97/BNrThs5N0iM4kfJal
zy3UKFtoWN8f2WJ7k1lrAI9gNytsna5srhML49afXldv2Rf9THDUIqpiAPiKXMfVuVAnP+p5udyf
uWVnmhqFrGYDr3vYxA8/kenQL39hPXm1MXHb6IbDRtDvg7ZZQa/O6D+1pX9V5U2/2i3iotp5WzVJ
tjgca/V4C9sXqImhNQUFiSvOiY1NY9v4hutOaAAegxFLq7smO/icf4jW6RjOfTKmRRE3+Mdd/2nx
toKizWamH6uMFN2AmFU58w/UtC5Z2H5JQQxSLVuvdIsjmHgpkU2ZzvhAwerl17FbhAz9PNmuclMQ
mUApNgk9ehFulk7rh09pyoMfY1jt6hDD6IYTS04BoSEOuQbSG57FiA6rqQq78y53MCUKaVTmyE/7
QAmDp00weg7X8hOrP9UhgJr3f8Jm/NsZ8iZEFrUXto0kCqAC2sR1TZ13BA+iPXhbmOf2q29Gj2hZ
z6uHF8S08iBp+xXdJG3Po7/vT95y0JkYqUi2tTt6g0RG4Vsknxpvisdlq8Rq2fmeEYApOGhnIhDe
uzY8FtlnT0+/dRUcimzcd9qZeKkyRW+E003IfDXlyQ+PJXtawdFRya/3zWNbW8N3ZU1SJiMEr378
exzWMpYu7fftGxMl5deVcoI8VUkedEfBXimA8rtmbWKjihn6EiJ3cK1yskNL+INXbmVLLQYxgVFV
BWCvlzYyQVzvj666emO7xa5oG/u2jd5s9QlJJ1K5A24KK7hdcEHO5JZel21ow0fdcM71MPco5Om+
jXGilbjf033Xb3r70TfzVrUOXZlhE8oqO0SOfJDtFqDfNm8j3noTGA+hsYH93TWxBqFUO+/dfoZz
iqlrQKmC7dcM8hSo/hThgr9v/xkh1vMbCKeEo0xQJjvg9L0063i8P7TlSDGVB/niSCeA1FGCFtZL
S5+dNUYj60VvSUhbxjdxUE7J5m5Qt/FJ4hXHMI/i1nkC2m3D6S3nrQmCmgd0wHPoWl29Wn8fHPFc
CRLEUb5zo5soqFQEFckZUurw0x86J1mcD/r3fdvb5m74J+ElESWwr0mYXursbzR149d22sVw0Ip3
Ic3B0wU8v4cnrCxjsVaPAMpvNQzYJm84aTQNxO049uQYRSfRNcc+SD9Uvd7YlxZHJYajkgAMNJpl
IuFO8VDnH0q5pVlmG9nwU86KpnQnXC8IZL6OEGpNOqhzb8RP2+CGp3IH1JKlC7OjEtPFjezrEzDT
WypHttGN6OmD0EqXub71mn1dxMvQ7HtSmvgn9FA7IwC0Kqmd/kDb6RL6W71+lm1iIqBCByW0PLxd
KEZ5csPsSa31UbfRzpkbl13Rs+rGRo841PpLFiOnQj/mkFA73/dQi8FNsqzCGaCELmFwWYjHUC8P
gLfuG9nwz3KN8qIHcXPSS3kotTrRdAs8ZJv07e9vwmc0rHk3dAtcJ+/ifgQRfEQ2Ls+21TS8knpT
1dY1vFKWmYdGPnXGkfvEg+nLfatYooUJe6pFXqRFl5aJE67PtKCvZdWLg+RtTCDVef83bN9guOga
pCO4MxjUM5wPLHiJyEu3haG3Td/wzzTVix4BRL9m2j127tdCj4/CpZd03BIK/vPachPmRHKapmuE
e9cQrufe4U+cbiXgbUPfKppvto3rN2uoS9EnkeMfRKXxwPB23V+4CXEay35dpYdtU8j3CwgT+mqr
tf7PFucmOVbeLoDK5YAhDeQ1944ybeM6Ozpbb2nb8IaXupmUHu/DWzeNH8Q9YKLgw5qmawtaz8vA
xui8Z09yE+w0UW+JguaW0yvm94D3fQrD4Zw7W+Q6tqU13Db0eSVWIFaSBUSeyRIR9uCwLbp/2+BG
PO1cny4u+HdRkvNjUlaHMv9nn1UMT81SFYL6HGekGEIwg+YnXfXHRW2dk38+CLhJijW2a8hxGIhk
LIKPvPmV+c7XYX25P3eLVUxsU4mS6tq4sEpDqrOr3DNn3uv9oS3z/h9skw6zHuk8lFeLE3b/aeRJ
5JenfYMbAdWh7thqcKYmfRkdfEkPS1+c22E53h/e4lAmwEkK1YdtmNNry9yHAfrpjZRPmg2xyIKN
L7BZ/ma2N+cYAxdf2TbAeCB0vyJjQh4dKvRGvtY2+O3vbwbXngYHzu2Ex1HpHpu8AVWzo9yH+9ax
jW74aceiDMCtTiTRDDq4c9aPOlAI4ZTKDQCM7RcMZ40ctGyH/UhAELK01yxT+pi6bOvRYVtdw2Gp
Rta0ryZyrSB5NeIO6dXix8Qfa5lt2P+2Df+3FM25EWGBge5WBlKBpKhfmTr48+dqfte6H0pnK/to
8S4T6ZQFQC+4Y9Yn8xgC7UtOC5C/U1tvLLHFRCbEyW+WeRCsJ1dP8+9F/2NZ60M01j+zdIt91bLE
JsapBrOoCjuERPA2DQdS0/5QzHRf/ZKb+KZo1VArLXmXpEiFyaA4tujnu7/7baYxHDeYoNE4daDJ
qaIvBDnTvnmh/aUd9q6s6buIfeGwzjC9l7+6S3bKSPDTD7YaJWx2N5w3W8YhnCecO5GWKNYPZDks
mdgIJ7ZdafitV7EeSo0A+kJS44D7a+xCyzIdx/N909vmbjhuGQKXLGlZJRWHTKmaTp7aorWyzdzw
2CFyQQumB9zQKv9jvqYn3L1f0p3YC25imeZQ6JCj8JrIevhrZfWjKt2NW6vlrDFhTOsqqmFW6HzR
gzq1jvNFFPWHcCJlzAt56tKtBlOLhUxMUzgN4EAvuEq8cDmCifU5X1Wcr/nGE9niViauqdcZ5SNB
2RstiY8gVHwGM/NB9d37SOov97eP7Qtuf38TFdNhoXMZQlhSu/WFOdHLKvNDlW7xati+wHBcV6/p
gDwfigarfGyyOlZr8RLmSywRvvZ9geG8nev0ft+gRiry+R/hIDm8hu/zNNjYShb/Mumh3KJqGyDA
yBUUwb+1U/3IZLZzaMN1RQB9pghovoSjC7S45W7SegMybpu14bpBI8qJFEjxDbr6Wo6ziivd/7xv
8Nur8g+B3EQ2DcLRTdanXTJ2xbFx6ywuu/UCbY1T57nHNvKuYe1ukRxZPsREOc1NWzYTSFETlzf8
tIZld8yzraZN2+DGjZnxopxdb0K89Vf9OApcrkaySzI94CbSqUpDDS4r3HeWisdi9s99JE73V8Di
VaZ+IOlThgyo0yXzLS/8Twra3WY5AtV6vD++zS63v785FKrFoUMdrmiuke0UZ2LqH+TYyn0RyxQN
FKALy2mFQ1ODripY+WHmzs6hjVibZW5U+L57K6CviVrab6A13oBt22xiOuvgovafe/Co6O/Fky9e
V3+9b23LEcwMX43QSMPBHS6TrnmQzVciTyT6fX9oy6RNZFPOWR5lPcXQ66um2VO/ybJpG9lIOYEG
qCnSNER6tfzGZu+J+eTz/TlbzGGKBJZBVZbZgOaZQHxKy/cleQm6T/eHtviNCWWSgZ4LqbCGYf3s
Fc8p+jM9jaRZvnGg26Z++/sbv+HgK5ld4qOt352PaOf/WzfBKSTNvhegiWfKS4poVHoiAcHWXyuu
TocCTRGX+7axzd3779wrHYQ5Q4UfOabhWI5dBy756KCnahfRSsBNLBOLlgHEBD0a3lxQKoTOceT5
gW2Kqtrmb/gnBLPniVFkP6jrUWhsrdPj6Pjq6DO1dZmx7XnDUUtwpM2s/tf+kJFaH2c+fLhvfMvI
Jmhpahvaji1uAszLAR/TxzGiG3vSNrThqKlYqnxeI6AU5uIDD6m46rRqNhLyf252DriJWIIslWDR
wCtQsUWAfyOlUv0kCkJPhB/yeYwZzY4TGY+8f3/fUpZlNkFMMmh9Fmlk0YM5jOfCmQ+Nmq7hsBOK
wk2GJxoRT2mJbep108cFeMfDIuqdeUsTwUTbKgRaDKfmUJwYw6WveRDjr32WMRyYoueTsjBXSdB7
MeXrg0vGd2uf7xzeCK2qBaq0q2mXKJJo8kizj6zYuaaG60InQE0sdXHdWNqTiLyXTMODI/7XPsMY
brtCd90Jhlkk05Shsa73xvMwz2nCqn06EwE38UuDXKIIQnC3aPiuoac1J7F/gwSM8f1PsLxnTRQT
B9cHMuqZSsbg3MzkrKZPRQUEcR2LMDje/w3LQWHCmVZWQPWTtXiOiy/M6c7lPvISWOcWjt+ExRCX
bIqbGcIugAyxiz7KE/Ih8rRv3reT4s3oJS+61UtTBC6/O6VpfWyXrZS3zSS3v78Zuin4RIsaxfWc
flAsOtbTVtbG8oYyeZ2EJj5hOSZNu48rPWp+Iv37Inqau6d1F58czG54rOONcuwIEk9rv1z44rsx
KztolKLxYp/lDb8tCxaBlBzXnbAJoyvgcEQdQ+nIXXKc+ADDcfs8XVXGUeVhxfQ3cepXR807M4om
uIl44OtpGE5LMQSfA6+4ROPfqQ62OC3+VcH7wyPZBDctXorYkRF6hVBK8b0DmcORD0qeZo3mtD6S
+XEZ8/Yge/pdu4ocWmjJxlTmv/TcyUM1FYDPtvz76oMaetdqmXAoqKbWNQ/hhd3yy6mlisGPqzd2
guVibbJClQ73PCVhzbWFHvQhAq81qR9XvTNTYmoNdl3pN0WFllZoen8sV6kO2Ha7xE0DTgwv17Lx
qfaaLhmaWGHKvl437l42sxgheVinmtEWyTXuok52+wmvDr/LSF4kyzeCp+03DC+nPvr1mwCmj9Zz
28njsp6a7Nea/n1/19iGN3xcV7lLpgY+SMhr116HfI5J86EDi8398S33OZMcyp2YXj2v75Kgvkie
HcbyGTQKG4Nbzm8THKWV10B+ywd7fzq9NJN+pPm49ZyxGMZER4HtC7wIIbZkVLAHMUsWZ81yzlR3
amb05u6yjmskqHS+jt1EgAeCAr26ioy0B6am4skZsn1tudzESWWFB07TFl1tWrc4XTNRBV7sybnZ
+wNGfC4g4ygE4lDS45IXV+jfPPGl+2efgUzfHWctICqBTJh4rCkYQnNkmOeNJ7Ft+xjuK+uomOZy
QT2xWOKuqq9+sEVAZXs4mXCpcghH+JbjXtnUHrJMHKaCi3hgARYYjSUBLgRrcXCgHRmofeQn3DV8
2WElh+40VgIEBEckcJ9FoDZqoxY3NiUG6TAGIWBIAAektDsCqioPUbWKOCqq/Hh/qf/scKGJn6q4
lq728foW9CLHXw35POZxn+7jcgpNqqih8yllBbjF1xEsp+18QMF6Iwz82TihiaFCU9t4S0/0iT+L
05J1EBBB4rzdYun+8zYNTSBVh7T1XPR5/6gCMLV86fXQq8cAUoNbXWi2HzA8mBROCc6HCqahHFG9
6uY1XtJW/Ly/sLbhb39/c8uWcgn9zinp1V9IcyhrZzrOldjifbSNbjjxsobZODdY1161oC8X5Xs6
bjUY2sam/525h4yQphXiyxKtMTprXysHKPN9VjGcdWpcsiqI/CZDPf92kTG/ZiLMdyWzQxM/1YeO
rIsucq9O3b1O05IiUdPunLmJn5qdwUECxZXJ1DSxgMgZjbZQKhaDm/gpSNALcNnA4EE2X0pfPfiO
s8/eJjPUDJRdtnhIlVdgvnDT8nM9yS+7ltJEToH0NhK0kORa0tY9dOBPPU+Lv4Xmt9nE8M6ldVag
UjDxTPMYityHaZa7TvXQ5IPKiagWry68BMpgABtN507r516ojeBtm7nhmmC2c9IQWi9gSvR/CDH/
YgTNCPdtbjlzTR4oWnS9jgqk8TSkvng9xqnvnJm/80jkhneKSNYtnrv0yjwQYYtqyj814zpuVG8t
oc6ESqWy8Ia6QhmrAYlV1E+nNGxf3exxWrZ42y3mMaFSdY28ACDP5Mq08yS6d/Na/6P7LaHqP2c3
QhMpRRc6gZMc7x6BhOR54JBz6JoW/U8E8rRBv+aHSM5/tWB+3Fhty04ygVPFDAoCpQZ8Dsl+VmNJ
YrKmG97759xbaMKmGFG+zFbcO3yID7XTkZJfbvEF8rrZ1mlsWW5Tu69dBohG+GiBJ526crApVTVP
avpRh8X5vjfY7HP7+5sQC+idT6bMJ9e0J/03pPnmNu7kwl/uD2/bTYYjs7EPPP7vbhrbY8eduF/I
e6BtNoa32ccIs6EIHTe4HUNBJt97YR9PzP3kobJAm63Knc1Ahj/rIOBBXyOBW1VTfZrQ7Pq8snWr
LG2zj5HIIosruMwQy3UZxE02/07H4UTqfqMKYxneBFL1i26qaEBmZxizg6irj0MJ8rKg30AhWWxj
gqnA2xQ6qVfd+oCieIKUxk3h9/7GsQ1tvG/bWQyiU2DPnwBcno9dAFrDi9OAEvP++DbL3HbUm33f
TTpslrXtk9Xpwfmv/6alf65rfyP3Ypv+7WffDD+OLg3zEcWosgufkdcGdUK98fa0zfz2k2+GXpY+
4iXnqJZSh51c2rZHB0VCJBiGrf5li1uZ3FCtz9cSTK1giS+LL2GUHsuVJn2Ht/QUXvfZ3/BcFfhz
mhEEMubyj1CGimLo6z419d7Ljymsl5OiVbQvXSBmSVy16pgLdbo/d9viGk7bSgW67FvOsYJmciiG
k3TlxvXbsrgmggqS9noYHeTscE2JmTtcdQCprGFfp1FoYqZCvkqy3IgMOIm6yyDIg+D1smEW29wN
lyWOaNZBoRQVuNN7j+AaztMzifwNjINlU5qoKV0ip9ZwMl1p97OZslhV3/ryzPaV8MFF+V+3Ek6G
pmCKe086LyG0/iYefBOdjL7s2jOmZt4M/etFzyu6yKBhfAxCJPyriW/sGsutysRNKVIulK4eqt19
fhyro0L5zy/9RDlQzZIn4S/74i0zvFZ2cw8iRlQCoaR0KL0TX1lc8y/OltqpbQsZwXbime8FPmge
V0ZSAB9H+hAsSPqOTivO9xfC9hOG83oiqtdJp6jir8NBpFD/C34yvg9yGpqwKqQ0taMC1y9isjzO
7qukF76v+wj9Xf/dof0UZLQPwfywOOup9di7dG8ex0RWoceREr7QAlID5aUr1+ygKL7hvsUtx6WJ
rapT4q0yBDOObPk7WU8fVA8qw31jm15bDA1FvgKEdL333S2Kx1WinW/f2EagXflY1VnIpusAAVBv
QoZabRHu2ExiXIuDeq19ZFzpFfp/728pxdFbNvb3v7Xz/60vhiaaavbQGKLSFcs39H+BBuICiaaD
0/3Vq48EtB7Rmse+/Ej0i+TqVJfvF0dAq/UxW9/X0cceOoRt5p+r6hjp6OqlXyslQbZaxp36NtU/
pP9hn3ENT888b56oQMY5b3hMg+WYrlu1NcuzzDc8nKcs15HGuvGmO7jqU6Z+0uJniUx6tq/dODRR
WUT0OMo75Cd8t4qr9ecKFdRp+nzfNJZAZzJJqarxnDSYgQAI3e9lNh9ZGT1n/njJ9bf7v2DZfiY2
qxRZL9E0gMu1lAFaO8lRtOlWAsQSjEwcllO0WRe6uDw63npNeXQi9Dj5Kyi3v64sfR9kOz/CcP2y
r9ZIg4XgKt3gEPD6WIh5n+ebYKy5C1GLSmEfNQxxVwxHztaNoS3hx6SSUhkA+MuIxg0VdQ/p2PzV
TNFD64vf91fWNjz9b4xoeAFasAiAKQcdXHItn70VunUj26AKsG1Nw2tJH42eXxaAsaLZrWHp48xA
Bpzyl6Dd1zgTeob3BkEVqCHE8+bfrPy8/hhcOcT/x9mXNMnJM93+IiKQQAxbqJHq0e2h7Q1hu/0w
gxjE9Ou/U7530dbbKkWw7F6oRCozJaVOnjNZuuyg8H0ZkFUlFEUblOejYl4OfZscWf522/Z/YQEf
ZF4ZizWJ2OFg7B5PK4K28V/d6S12Ooo6XRqw7pfhe8EQx5ARHIDk7F/QCRrmpN9VmY7XRrH6MlAr
Zj2eJWsfzXZpc0jyNxunNMK2xZuM1SryeJm8a5cp+l4qUD0CIsJ8oXEsRc6W9fho5k6iids2Ws0H
gkeBXqCP9dKvv+350+3VUdnm6g/vrs12PhuVy1Bpof1Iw8rmj1lTtpcSuVZzpVV5lrSp23nhkRI1
nNM6pjvuWQe/1bGrq4aWwlrUXYdetQo9uFP8HxGQUvJTuvGcI4vxVVM7GNO1j8nLOd5NRUaDlU9b
R5fimZFpLUic91Ezz2Vg877Z1RkkQW+vqsIwMlgLArExF81SRqRs0z1bivQB6NxYc69SpDsZqmW2
Ma7L1+LxZDZfkqUMu957ccz8ILSHFdUHSJfmbACSsJw5i5IGtJqg0MB7TXjbNgqPl6FXQ5rGg+Gi
q9efn4zyABKWYNCpziniVYZdLXFvFXHfMtB1/hDepbyejov/1vS147q3cR+B+UE2lcFX+cRqnjkd
izI+BMQFBALQAUt8teJlv7TPRfp9ErbGVKpVkEKX8FLEFktB8Dg49VfQUC+fiBNvfAz+S8H+LvX4
MYQFhxVfUixf/FaEYi5225ZY2o+bKm5Sn2CJqYnW/CdCj0v++fbQKt+X4ra2kA2SvgAwzflS2RcP
srrj9CXtN0aujMCiTUpJ4mDqudnsmBU/jNM2MmVXBmBZjdPUw7VkaUDQJG+7cB2nbQaXYVedH3cs
c1PElPE8zpcVLAuNTqJNYXEZb7WCQMAl1y78YvjEljvH/JOWp9nV4ekUPv4/gnwD9IxzgdbABIJq
VnrpGNVs3qqRr/9/59/N1CV8mNH2iWZ/J6C0ffNo9nTbDRWJRtbj85PawAMV1nI2u8Dn5zp77OMh
SIFjIRu3KBlxhXDs19kjLXD/EDdf6/6Qee7b7fmrbCNFqJ/GJHcXH4vaLwFIp89Tm2teXxT5XUZW
MVr2SUvQd8HoLuugaYRHSO1R8uNbHKTa/l1TblhFTtqsi+z6gYA/0preks7f11UMbpTPBl80vvPx
+kLC6t/fgeIKUG3X33FIFCenqlwD2/zjN3elVm/h4yVwZJDVepUdyrKsjyw64BVsScxQeEA5b1lg
aID8+wFNZQCybeUd+B6d3w06qMKprbddRB1ZkI96Xm7H4O6NVleYu9pL5qChzabTjSPzUzlDMqEl
G/mmc0+E/Kr6R9Y9CP5tm12kLTXLazK7eGWI0jX/NLmOE7TeqBPg+zhVOr50Hm5YxYqkbvqob7xv
Y82O87o8ToZ4tsZm47pKgdvMCeD5BZjTat7e9653LzLNRUo1eWln7dLWyZoeXHUFlIZI59z7c3uX
mXHQMvJ82/gfpwZHBlrVYIC18gyvm3QaPsX8YiXZ08B1dDGKmJWxVp4JinBoYrFoFGg1GtBj95AP
fYCu8Mz+cvsDFDaSMVd1V1TtvOIJI+tpCGJy3xtDYt6v21QK8YT/b9QOzVxCnVYwSNdX56aaQJ1G
NI6jsv31/+92Q54iOXqd6KMFouwxkFf9YEUzMfbbLCNttt3QeGDFRVx1SR0k7lMJ7AlxL1m8aVdB
4+a/0y/Kuu+gEo77GqAbwVDan1e6TjtjbDcmNRmA1RSFkTsmIiu2zX3Tgv1t1ukCq9xGCtoh8SCH
sCDVd43zgirPboWET9D6KF9TnQaOan2l8DVKMTm2U9hRORaPV+QoASXZKkyN+yiCS8ZfJYa1ENKM
JkQd7gwo6ebFa79+82M8A+s6ZRUbogzCmqDRma8zruRVY0GwOoMUsaUBnKhmf/3/O+dveMmdbqgt
vF8nB6O+9wr3W1On7r7PkzCvRl1PuuoTpPilNUu7eGFt1NT8kHv2zjY1X6AaWQrfBNS2PfbdLiLe
EizFHF7FmW6Hrso4UuguxdItoFo1IyCkA6s5m/Or539Bb0K3rQTluFLw5lwscWPBedZ+CdkUB2jd
0ExeZRf678rGlZXxtGQ0yka+y7P15NQ6HRmVXaSobRrfccHhTnFAQzdFse4suw9J/Z+zpEfH1nXK
KnKDK8VtRkUnHJCAAGrVo8r1iY3g8ipOvNnmODLWimZD7k4lxu9TdsmgJ1Au59t+ozC9DLMavKrr
zYwCgkPaV1BU/WqSbRh4R6apmqreNkfDplGzVEFnTzs87u9uz1qRJ2WKKtTZ1wGiXsgyHPr1XXNP
XfC/Ge62tgxH1t7Dw+8Qtx42KjBSeFDs9bPDvKy6ygq5Ot//lp8cRwrWeYS+4WD1DOBOELMZLFjL
A+5EB5FYgWOvpyTnISkgOTXtO++/2yZT/qgUv/E6s6Jy/T4akyoU5Vvr/df4X2uo+vpLvSMotGVZ
aKVuMDe6MptqmaS4NulspOBisKOpdXFBrYLRZE9D2mvu7yrflWIbteXOyiuQhxTCCoDg2S8Z0ziY
amgpoEHhXdXWioCbJx9N9X4I/pbw9kIohpZhWLbHWidORmxjC3ks3Su33aAZWtHfBVnUfxNpAgos
Qk3k6Kluwhby8FXfhNy9F8nvhj9O3vIU88c4e972JdKGvLoksVLTxg3S/q/3ACKuU01WUjiOjMfy
u5by0gdlTgdUdzA7SRJMyOO7fPRMzQorUraMyRJDAc4NPDpBIuNLbZ3irAmG5HUi2da1uK7/u+OK
XUDATHDcZK7KOGNaBU0BEBUeq9e531f+z8T52ozjzoQ6x7blkALcgUB3WnopNiHmBWIS4ALapiPg
yNisua1moMNx1yiAdKjS6k9q01/bZi0FMaqzzOmxCUF4vQi95M+Y6NDVKieSYlhMtijXCbeZulru
hLsc5wEFoNj/umniMhyrEWZP/OFKh0bL8dg7zAQZZqPJ1ookIeOx8NLbp8mMJAEl1WPR24+E6HQH
VUNLUcvMDNqvsWmhtJfuMzDwBnZVco3Xqwa/Rts7pwdl5wTyZFxgYlGdHXOC6Peg5ddUDX5d6HeD
xxwvErkFo6wL35eN+NpVybatRCa5KsbUYUOMVOZ1w28HjMFBPo+at1uFH9pSXPKCkxGsoEj4cO2+
as5kelwdd7fNDaU91u9mXqNZBOoEdRda9pd0tjUjKzAHji2F5mCiydlr+HDJvvLP41O+a8IBzcLB
HJKQBvneNQLdV6hOJzKwarH6diEDfmuJyIEf5lN2t4Y8oAFeXjWbisJ9ZGBVtlQdKenSRW0W75Ni
PuWODpekGlrad0EVmdLm+krhZuyIFsqDqDR7rOL+IsOpHAIu3KVHElus8X5k/s/KzY/lwD8NU36u
qlinWKZwUhlZxVLqCwA0rSiLh899Q4PEGu6rie5ve6lq+Ov/34WuMaaI3oFZ0cTLsF/Ebhj8l74s
3m4Pr7LSdV3eDY+CXuZ7pttFZTkGdnMc2pehurjli9vp3hTJNVw/OLTL6CoXCNBeePBQFjhHkCHt
m+PytIbA3YTFzj/riAtUlpLiuRg4WzIU+aI5HndGke6yjNx3bak5JCiOPbJen6BzwgyKKhaEB4sr
yCYEWu9HBvrH1tMRiqs+Qdp4C6cEN5I7WxFffZzbvNPcfbXSRdOmqBhdBlllZkF8UdtWZAI8hxwV
ODM9FZ5OwUMRyjLQqmRt0YDTz4o6kOfwoTu4zTakjSNDqJomh8BD0eOok3FIJXhHqDnvbweAyijS
vjuCfS0VzmRFPYvDLsl3pDfwZKrra1UZ5fqz7+JrxNGvbzlKbwT5rfPXe9Kbh9szVw0thW7GbTAF
EhfHEfPbWnv7jmaafK+yibzv9kufTCPcsDOdfSbMsDH8MOl0ly3/43wgE101VSoEg4ppZDh22Obn
vjrl/RR6Xbpb1zPpfyxCpxSo+hJpI+77rJtAS2VFZW/syrx6yHHhbROqOaAocoLMeOUYU92b6I6K
AMELJ8jhxF79NM809LL02+1VVvyEjKXqq57W6+ygp5tfICAfmNUdrV8hwRzcHl9hIRlNJRxvrtET
DS8qvKBDKaCpm8BIdMKY1338g9wvs1i1DmWeQHUh6ouXtfoyFp+T+bXENYuQJPSm37c/QhEKMqjK
dTqDO5D2uVZogsSv9/1GoW5HxlTxDDryXg77+IBWctsNwSGx2zZrKYCLgoHBLEVWm200yTbePISZ
H2tuh6p1lWI4c1uwHi8OoAJFEjjirjZ/jvXL7YkrDg0ydGrhHesyJAnw8j636ZkA9NiQF699nH2d
2KTK7aXAFTy3hxmFgGhghvm9yNEjkRli2i1z4wdpam51f2nHxdRzG2hgFq35CChVH7jkc6FT5FS4
pYymSuLZKdwaa2DQ8Quj1jGzyTbfkdFUPEk9p10MG9zCj2ROj4XHNKcE1aSvi/5ux2qcwe7nye2j
dEp3pDTf2Dp9v+03Cp+UsVTINWVVLSsI9HmGAwgK/osV2m2z0SbXn303cz9LjK625+FS8RKvCWvh
iaNl0ET3hvw3536QzMyryd79QOPjTXpCL+hlCv3H9Gnd1TvXO7Q/IAu9n6ag3flHVKvyPf2W4HB7
n5Hwtt0U8SbDrbqxBOPOCLvN9qd1+erFZ2u4q8E7UG97JZGxVk1a91dWVxu6GPSZrkMTtMWgebpW
+ZMUySU1zHqeEhY1WYIESoHE0UkUqYaWgteIx7iLTUzbhdKlV4i9F7sak3+cf5iMtAJLi8HzYkIU
lOJBCGvf8QG0QeSSjTq2u4+jgckgKyfzUJpiNaqOHdlzlqVBkXWn2mCaw4lqfCmQ/ZUWgC23NsiL
1wC1lAPp0VNGqCZPqCx0/f+7YKgMAc1oULJHXvVQ1iFKkeBEO+eAWt12etX0pWhegaynKPaYJyTo
S56OjyhA7Fk8a9zy44MJk3FWxDJdxr3GjtrqTzmcOThIsukldQ4keaHTprhiviXZqDMgv2wYVpRC
0xAd5GHvbkO4MRls1ZcEXN4ztyOPsTCJIUIQLxrLfxxWzJcj1nZyJwH9SIRoDXLwnFr85+01VY0s
Bawz5kuH/nM7SngfCK8I80J30VK4iwyuAlS0LDwPh6k1n375xiOE3NLA9TQLqRr96kXvnN0F6aUB
5KUdjehPBsHjTrTtIXX74227KJxRBlbhnDOS0WvHiPrfBqgeTaADH7pPxvwlL8RZmBrz/z2g/e8G
xmSAVebnhVtN3Rh5+RrazRrmZXEQvAnNNcpdEVw7r7igO3MmgeDnxvt8+/tU5pNimeMCI8Y2Xk+e
Ac4WnpLvtW03X6wWbabbfuHqce8WqMoS1lQCPltlftinOKpb0Kxbdd3SimQn46/MtS3Z5MXmqW/L
+4J5IZ4g79Ii289Ed7pQ/YRUvnIHpx1bC49QbsJDv+n2Rp49sdIJcm/6ettIH58jmMyCBYqnJJ8a
vM1W/Z1P965dBUV7TiZ0pumIlFU/IUX40ntWQcEPFlk2+qcdErStd6xboACyLEDD6dPtL1EkEhmP
BXbVhtSdhy/xp70p+I9O29CvWAcZhwU9xYZTD3dJmpKjU4Ad2WxJkBb2rqLlt9vTV8SDzH+VzAMn
aw42UWEZR/Ad7koXQmFWfbg9/McFFiZTYK1NRWOajYCCzu6xrK2wrO4akYdlmn6y6HObfSeubptW
rYQU2g4ZkBkZHaKkQzppxm+JvY1okrlSTIuFz7NP7QEKzOIouNi7S7e7bSHVrKWNmYK8dXBNa4hS
M93VVXJxx3ETyRBzpTiOxww37pkBiTj7XwRp0SYLCWxNmlOElyttzT10Uv4fDnEmdyBwD9IlBUDo
FeTdk/m2zTRSBIvGoY5oZxaVdhIY6IkeBktzIlVYXQZjEa83rDS2ELWmuUtrax9rIVOKiJLRWJ1Y
6OCOKEnUVvtgZsUTH53j2HWa06Jq+Ot6vNtecDka04Zk/cWl644nd6vLA1f8um1x1eDXTPRu8HJc
CYtdbC5V54a+M4SQv3i00nqj1aUIZUbHFjHXZtSiQMlBqO2Y3baTogzH6sgYc8OZ+yiBvnOQsAV4
cG5pkqQiEct8V3jHnzNnnYeoaN6y5mfe/zLmsNKtqOLIJesEem1nlUbxN29lpzK9qy0BGv8vC5DP
6YyC9zZAHJMZr6x1nmJ0XOAi2Yj+J7ivvCbMbLRqajKCKqakcF2r3Fq6FPDVoUlPDZBdAU6Tup4C
xeAy4opk+VwkHQJ2Qr+eUQ8PWedq3hgUe5QMuKrsPi4yEoOsG5xOQdqbEbXB5S/GY9vMB3eck5A6
PZrLdJA6xYIzKYQLt2tyj5X9pRTsgcTJfm7Z0RrXfT3zT7adfXLzbc9VTAZhJWnpCJJwErnV5xyt
EmAm2d9OFaqPkGI5M0e75KALiwoizpX/wsRlan8M8RQkVb4riGYPU2QkmReLZNT0Z44PgJAj+DNb
sTd0AgUKpB1j0tZbxq0wM1YTbL3DPl2LkHVHGr95qbkr6u9J/1pmL6L/77a9VA4sbcZQ0ozdIe/x
Y+xPDZgHcqEm9alMJO3EqdH5hIM/KbLYH2EaITSaE/Cmbpu2FNQ070GX6eMMkUDObXSsvaCt5iar
sIgMvqJ2zT3b60iUeX3os2SfOe62VCRDrwyChup5QLZAfX4KKz8ZA6Pmmh1YNW85fM0cgGhhY/Cr
YqxTHlEK0hyXVUNL+6/pF7Focx8YcfN+mZIwRbvj7XVUOIkthWvjCEacilPcSr+16x4iFEE6aXo0
VWNfv+bdqSFtKIzr1hQaU8ECNjYGdXOi2XpVY0sx6lXAhOSLYUbpcIzFzshO87TfZhIpIg1wta6O
A5MsKDskNAvi5aHUNd8q0qOMuzJaEztthbjx4rs4eeXNq+Eerr1Y+fjDmd62fYEUnAlkRGpqJSTy
xxcUg0UNpdjj7aGvzvxBfUYGWqU8jr3MJ3ZUi/YSd29FEl0bIgqR7vny+fZvKLxdJrIiAGjb3FpZ
RJxh35vV96UdNW6jOLHJkKsmH+ax7xCj9fSSzae16AMHrDG6I5tq5lKcGrVRQaIJhu+WQ9keLV1X
gWpcKUpLNre23Zu4jQs3DwYcTQLq+i+3za0IJZm1inddRY0qJbjzfB5oOLov7jaVJSbjqihrjNS3
MXRviF1nW3tbq/WumrUUpdASBp8Quzb4Lw+kf7Gtr7mOpERlbWnjLJvCmlDZp1E5uefGNkI6cU1K
VA0tR2ZhmL1vY0+u5wvaj53hdHsNFWEpA6dobpoO92DoonmwvGNsv4A5Cg0n4Du9/QOKwJGhUwlv
BhR68QNdjc2t+DxjIxJnj2nSimr463e92yqgwYmN0x5xnIv3PTmYLZAe+cUvdG8RqrqyzEIF5JG/
lj3W1LhAdOBcH8bT8oQW0v0Q8qMO6arwSZmNihVuP5UEq0ucLza/eCQNSh0UQ/kFV5d6Z6Klm8uM
CHxB8XW4s/dJ5N2hr6E4k7DZLadBJ/6g8iRpY03wGtSMtBqjwqxPo+GGFhtFMDX8yN3p3GY68R3V
70jxu/pTZ6akHKOsBP069Huzr3Fio+kZjxevt31WtRxSHIOZfnUHFz5rrun9Aqxi3WdhNWwjE2Ay
tAoYy6qqsCaRUT0u3Vc6gQKzuPPGr7dnr0gVMqwqr4RRtEDrohRePPTlEnpsGw6SyYgqTDzPLLNy
gOTPIO7BcdK2DttmLQWyASyhU1iLGblIyPYryzda45o43nn/5NTzkFe4gzfepXfnA1m5JnVeR/jg
RCPDpypjdFic1GNk95/aJUrIf5TveluT8BU+KLNRmVCx4sYiHChaPncTuu5/9+TXbVOr7ql/0czv
bFKyhI616K8H1SKo/SPz7ifkA+O7i+MwFCzO7njO09+3f01RDfmblt79GI7and+Yq3mqrWpXJa91
5jwnXr13CMVZJA0M409KFs2RROX7UuSKKjfQy7KaUef8di1gA7ium1c1srQBW4VVmj6eT6I8R6NG
wCYN1kAxrgykapeqZQPeYiJn8PvAzux934ovt02vSJUykqrlQwly8Rb93wkNRmPn1xEI6qGaeFh1
7zGKIJD5qYppIoCptEg2eNZFeXf5xYcDHTTFGpVxpOBlZWlkk5XjPlKF/Xzot+lIMJmaKh5JNzkp
Qtcc4t00jeGgazpQzfj6/3fe7nqe2XmJj62jXoKmMw/1XO62raa0wVrt4NOOwBhO/q2wnypnCUBS
J9bd4OqgiYqkI4OlkjilBnbrEehH9+Bm7ZM/N8fYKHLNYVA1vhSexBg9y4SuCThuzqY3BLUbehv7
7ZlMT4Xij4lOzYJAe+TI488p/exO94lOJvnjhbVl1NRk8bHsq3mMhja+8MU/16UOkPVxhrRltFQ/
1zHkUrCrJvUDK6DJC4i+bydQ74wPbN2nzQLBjeR424tU3yHts7NNWT2aFp5Mpl+8ip8F879tG1kK
VggtFXGNy2aUz97DVLRL2CTFtousLRNTNXXtYLOq5lNjuHtRz3/8qf90e96Kljb7f/BShQUjNECP
5XfZT+sA3utdd5qe1mexS0/dfbwvNBb6OFnaMmaq7WxA5WbYPu4O/nDvALdWoMriaI4MqqWVTsYs
9RvRGsg9bPYvbRlfoHSu2Vc/Dlxbxk3lUPa1hhEzd9cn5n5fULTJN+V4WxYArJx6YhNE+qKcW+Ga
D7/rlnzVrOw1Nf7vEQ0t+f9m4zxd4zHNEmyu995zcuqPxj4+9a9OYB+6I0TUNSdBheFlfirI6IEx
Ae/JkWG7wPSxfb7oCIZUQ0vhaq505F0NeURv/Vlw9sOqHF0yVhwDbRkylbMcIuYNI9Fa9bspeTWG
+MyrLMgtGz0MLBAk8PgciFRz7lQ4kXf9/7u9kZA2j+2Bj9Fk+2c/FdBlSC9F7uxvr7anWOyrCd8N
7xU5h3KWTSJuibuqe6t4HcTuT7YmkQ2aYV9Trf/befGRU0n7sDfNZQP9IOzDYwmawjz0chJy9ptP
qFZ78yGFdrFllgHPzzx76UCkxJoCqh9pUE+nDFXD25+rSCYyq1VammbcF8SJUu/LkH4X7tER0agT
RlH5nbRTm/Fsums7jBEjS1AyVMn97un2xFVDSydpZ+kMO/FQkwTLZhamE2ji+Jx/2TS4jJ6CAlFc
eItJcLX5nZQuVCh1/HwK75XBUx7eilG/hveik3eYfrMsTObftyf998r4gUvJoKmcdxaBqoi40Pv6
7IQ/+ns8XoXTofocPRS7ZKe7xKi+QdqiAcJbSF/ipOF39yWtgn49rNXWwa8/+i7+pg74DrwdkIjm
p0zsgCIcx/NtAylcRoZLrY3n+Z6Bt05fXEzjhw103+2BFcUxWyawKpZ8yut8QaF5Tw6QpjgMv7rT
ehQ752Ce1m0vqrYMnPJFtqJbL0alvI7cIQlS58V0nm9/giIPyLipwVvsbi4sZFWn/DwPyx/KQU/j
dHEW5rzSVd1UniMFLZiJ6trrkQ/ipQmmyT2QLguynmgWWDG8DJ/qyyGperG0Fx9VYmp9N9YyqEpd
qlSNft0x3nlm3mDfKQeEF+Of2+TM6yyojU+3za9wTZnQyqmLye5MHF+A/wpyN/3crbqDqWpoKVob
q0D2gkx6NLMssKF8FS+Lxu9VQ0uxarfpavMYe1gBiH1MxjBL5nCbQa4/+c7YyC6MUgB+I7NKdnZ8
oN027SVbRk2tkzCsesaOR4cy5CUJi3Xc3Z604uwgQ6aSmS5Z4eAE10x0t5QvVZ7sWxNNDQz80t7v
vNRRP6tcUdpXbeo0uEqiQFWNa+C4r2Pzu2x0gCnFRdKRgpSSdhrAhjifRDPVO1HyP9VY7Ipl+ApZ
TmOHDoUx7GKUm7Ny27so7i//rrY9+Ga62Dhhs/qe9w+WeaLWiQ3bbjQykspvvaHlC/Km1VshNoBj
0ur6mxULIWOmOjvtSDo1Y9RawOhkgVWc7WQb8aIto6TcGKSggpjg1PToyXfinVP94Nawm2MznP1E
Yx3VJ0hBTBgtbP+6qzBAGcghWQ6Od7gdD6qhpSB2XHCNjmsrLm71uNKwTT4Zzrb8IIOk3NaorBG1
msjidF9V6aHqdBBiRVaTGal6u3UqPwevY0KPgrzU/Ms2a0hBW3PR1m6K5XTJHW0/kRFP6a2xLRUz
KWgnKPKKeV3bizevgYH04wlda4diFWVAlF8O0NhrUxrZ/oOdPVX5Xa0julKcOmRAlJ0nc8cK6kRT
+V+J5/nh+7g+8mJbTUCWB0Q3QklQtSWRyO8rMHlwW8f3o0iRtrSnmu4M6Y3rHXTk9aXg8xn8D3tn
No++z8MCbHLgkDzkQ7XN2WWUlGirCoj5AiKfCNOejgcn3VjIk9mp+mmIC7EMqJuwuykuw0RLj6py
G+vfnN5X1CuZg7OevWSnBRx+k2XvB606iWp4+u/wRUeFQJHkb512Ec/5vKsdDQJQdZyXUVJpldIJ
TYnw+HuxT05QPQvju+pu2VW7Wvtar0gzMi2V085xxXBcvZRoibb7cl+ZOk49RVjJKKkpKf//aXJa
Hkf7PA/oLLKeK1zVbmcyxdRlhNRIFzOeOO5oKY45xlnoKmCKNZXhUcVoxrUzumPESRK49s9kgPBj
/2PbpKWYtVLqQbwZi9qWL8x81vZVqoxx/Zh3J9WlrbO0XZEeRVuGeJUHFFwns65IMzI0qq8BLl9m
DG1GGbwQom9HtB6evP02i0gROtDesNMW3MioO+5J8Y2x9HB7ZNVCysE587jjmcAL0GDvfW8FO+t4
HzOuGV5lF2kn7coia1YfsW/lfeiiY9hsHoDHDkQ+hxTNCdX0tlgb3UbaWD3LMzPXwxpUJh7noYrX
6q7zqnqNjJoaVr9Nm0GIi38CjT85XIWiDvUuP/jhnJ/W/6xwOCY7XeOhwk9lCFXX5+tAJtJeHHtE
M/qyz3tHs9Eqlltmn4KkxUgaF5sI9R5q/5DOP8px2+lUBk7R1hjHssM9cOLdj4UuL8IERMccft52
VJVRpOBNhoml6ZKNUWr8KuZml3BDs2dfS+sfFOPo9RffpQUBslFrLnFE6Ig49umraVhPfjLc+4V9
NB32dHv+KstLIeysfkGmAcfgePzJExaw+r8ONffbg6uMI0Wx7y5T47TmGImqCye/PHDIPm4bWorg
rFl6DkJZoMma8tISPJWliyY5qGYtBawwQVqZoT88SqbsYObeDl2M59uzVr3xyaAo08jGLCaY9hRO
exqWu3zH3KCZAjuYdl3QhfW9ocNEKFgBbRkmZSS8pL2JDYv38dFqj0772pbfVvtcmp+L+aVeX8Gn
WBqfqPfo2pbGbRXWk+mo8qXJK4daKL9eW0Luab5tVWQCqpiyqeUlqlBoRHzoR3HxPEMTw4oYkBFU
TV/mZgEy8GhtPoPrIWiMyM6/315x1dhXM72LYrdewN+a5Tjop2vAAAXqTRLicqh58lM9nskYKiv3
J+HHDmCIOa0Dak5PjWWdS0iYsDnZeYi30jZACtbMAafxJrCQLWOpGKQny851sX26kHwS0zQE1Sx+
37aYyoGkyDbsxRjGIkNkp/eMQIPvy+1xFbW1vxZ8txJTMuDRkmLcNkUjZdKCS74NDehAF/m0r9r7
dHE1rqpYcxlL1VEztis/HVFaMB4dowvAbvNIk1YzvPPxxiDDqXhb05Y5iAR//hanb37zta3vk21Y
J1tGUlV9Vbd+iw0t5n4S1LbxlSbbNF5smZ2KJqjHOhQFcCvdt/V5tDK8SX5Ph2rPNz5Uy5CqAuRX
HTobkX5ovVuXIWia59v+o1pVKZJHCJJVcHdxyZqLGPfG9KNItiUJmX3KbzLumwwOU8feQ8f5MWHO
U13oINGKiJLhVD6hTb4uCFe8CXRhOXdVwMiqueuqzCKFKyQDvLKscwDTh7OTlUE2nJetpXYZSzXR
Bozgo4vTyfCrH/qQgSnz9moqNkdLBlLRfqoTu8dyLlF8pPscL5BBcrccuqDBDSkO17fbP/SxfSwZ
VdV4wOcS67q22U8HtF88fa2X19tjf7ywlqzwN9i18CfurxE4DgP8tfO0pWPVtK/J5122nMGWw2fP
MaP5qmBnZ5FvonO+0VWNVMNf//9ueG5wlqcxFtYZC9ArZLvJ+NXaOu6JjzOkJSOplln0Io2vk0cl
rSneMsd/EHkViLE73rb8xxdIS4ZQEe5YEAbAQ42ZTccZrzNgLCBWFjJWnKp0D4bh0Eu7/e0fU32O
dIzu0U0CcmcYKxVH0kARNDnUC1j9Lc34KjeSQnju6RR7HvIDt4J6OZW6u4VqXOkgbdW0FGmOeWNL
RzWGo87DNfZXDC0jqhyro6Qr2vayuLveOBrkcNvUqnGvh4d3fkknixU1sQXasq0g5ukeHGyas7/C
5WUGqgRkCznr7Pk0rPFLMlRBhfep0dSxc6lmLgVsTnLwZy8zypnGr8RrQzvTnbxVE7/+/51NhozR
uRs9EdnJM6/fevu0im2e510/5t3QrGCrsNIOy+hVIY3t49hXG1dSutgO6yhYD5atqCsPOd+7utKo
yhpSME7lUI0tnn/RX+Tu+XgpVlRZPN0JSVE5tmQCKWgvxdyxr8sI8ERUH9ID25Pn/+Psy3rcxpmu
f5EAUrtuJVmyrd476U5yI0wmE4ra9+3Xv8d58AE9nKb5wbcGTElFFlmsOnUOslKR7heRqtFLsqO4
gmdWQAq6NSgIzrYJRLv2DytmvzBCK3257kaf5y4MEf5ksNE0ZpMin2NFepb7unZa3EejC5jLFEtH
ZikRCNVrGtm6HZaaI/NcHItDFZun/rcZVRGLdkVkJvEqERGVWlC51Q0yJEU6vlGAc/1JX1TIR8lS
EkmkmmKZnXF2ACbmE+4J1ldjmoKmoIrITPbul8d+cK6pQ4+pPrbOmY7PM8WZQVXs5X9axP6bmzJE
IBRU2RyrspsZvYj28x6ZwXZf320HM7DPdtDEdrhFBQe8yAeU9sf2rlq2MoMJPg2yRN6lAOkkbv4+
88i+9B2sCmvJxhb8uuO1uw+AA57tvvSL5fs4VT7fFXdamT8IJ6wxO7qzUCyjvCR+2dnhXNsBtNrj
1X4fG0/hdbJPELw6H/PGBrPsnNgkbvTIIzESWDc5tAiMcmH1uq6wYeTpuSXhPr+V2l1GgkEJgZNs
SSK9lLkgIU+nfExWtj20Vn13IavfyHiyuttomgwRI7WSoVyzwVuPxOV/j/ay+tt8W3HIEFX/cG1O
GzAWDonWrhEfuritVXgjybSKgn9uzrJ+QJ/JOW9af1yKs+1kb1pWfLk+tbLhhTOYFxnYSizs1TmU
i2qr8p3BRspTJSknG17w2bkZ9G2bPHIuijHkzhbYULcpHS287e0FtyVjUzGrRVW7GNGI5BULKDbL
rjvYm6YqFkmStoZIMGVpQLxPNsC8LQWTXWAGQ8AO/bH6VtzhyqL7bVAHt0msGCJ2qhsNL80bmCv3
7oERpMNLXhyum0riYSJGitjlVBcNnZAOLulhaioSOrTLfC+tcWT2hSrvLLkbiWipycM3WKVLjgZ7
SXtwa5jvVfqjdwjISH6S8ps2DMH1L5LNjIieyroUphqQ09NnPRz7+yrj8JBXsh5XlK01c/fXvUYF
OPfBde8342/Hed/50/WnSzZ1EV01kzJ3PGbD5Yn5dTG800rJE/WcsM6r0zypGOBk5rw41odjPGvq
fnEWazp7+oSTiXrfyMTiDCGDW2YnJHe+joVx0OZNsUwkYcN/mKkMzpcqtwZUVYhvlUXYdCrVO9nQ
wl5QMgOwQIKyPzRFF/vOVfVRymJBEXFlzCVv0OEAqii0ey3rqTQc30YLVf+Dj+WpnX9qw8Pyq5vT
47aoZG1k7iSc6fM0zHafYe3x2fCb/VzMX8zsZVxVGarP89WGCMjaFlKRbli7ZC+qoGqmd7eo4n3d
fEsH5hnHC5TQt9uu0yJCq8jsrm0xM+dR75KOE7+2VPIkkjkXEVpZW3QTcgtAmprfC5oF2qrS8JWc
LCI6i9ceaI63gpzR2x2NrefnWhk7u6rPVba5iBitde/yfWqRFrG/5jD4yUCxrroHbH5p/C3M/SJU
b/syKwlO7uTUWiyQwp0zG3SyT552G/bOEOFZlrbm3eJi4LH9Unavzva4FDdV1g1RO3DcLFPTJ8SE
pjGcgcmP872JXcgMXd9eZSYRTvYyrw2v0XGyj6aOTd0MABT3bxtacF3WQYFjQrwAnhOwxjO96X2n
NW6rehsiLiv3SjD7GDjCTdCCOKURakpSXcmeI+Kyeis1UcRCKFjszX1HnLMOVhDS8jjXlrfrtpEc
NyI0y8DtZGGuRs8rmMOaih704a0FV6dtABKT+2x0g8xQMXJL5ljEa/WbS3mmQ4HA3sqX2clPbFdh
kyTbpygauLebsXQVls+kg5XFuLeG9a7Pv7HNCMvGPuaQMLpuMNk3CK7reoZnl6aLYujO/wLH7OLT
ChH09cFlX3F56MfDvyi9Ztj3JpkHi4WdNjy1Th9eRCJrK29DLLTCX4zbCkWGSHdlgYx07UpjSFrL
S/2VL/+YY6XarmV2EvzZrFmjzS3OGN34MpPvZH+5biLJMSCqBjLXQDf/dtmGLOcwtEiSVYBXDKrb
l8zlhEs16TRLM+iAtHjlaShVzF1YkWl9Xvl8v9Oierz+FRLriFCuzKvd1NXn7agtafvUcZP9Rebq
xkuYCN3SxtzUZgqn7tPHLTN8Zv6Glvttu6kI3iqnwlp3bYUsaoWLnj9P9fyz9Djvo9tMc5mZDz7A
x3YCNCybkzG9b9e7WUX1I5lZke3KIWOlaboJk29eOHpLxPuZBVrqJC0BKOe2lxccGHoJ1IYOPLKU
nrZG7byW97vO+q+3jS4E1NMyzp1lkClp12SsH2ijMLnEp0T9QFzZOdc7CupbftoasHz/5J5iaNlC
F85ekmZVbm6kT4B+f/TqeQlo2qmoL2VTKjirzubaq0a8N/S6VoCcKFAw0Z4romTZNUNEb6EDKOVs
MvvEgIBEn1lh577Zw2m5lADWULPvzHoN7Sak2JXL/OdNcyyiuED61upsGsckQ6J1OqSzYiIkDeSG
iNTq1rzOxk2fEqBVAm+PqrH0e56jNesXH/hxzzvfAQdfD24IswMqajj13AyANkKTUtjfWMMWcV1D
1rYDRVoUU1b54IM6DbVKvEo6X8LRvA114SIE6BOWfSGmHtHJOG2aERrGGpTs96498/Ke7j2OUOIv
W67YyyXe8+dC8WHD0imvOBLVU5KbLxkSmuR7WjxfXwyyoQWHh6ZCkXVOQRLN/LnvD6mb+ammQHVJ
Yo0/Vvz42ryD8JrZ6f+MW+ka92PZlxsQKXbjFeFsdK72nIF71HnW7XbPjo4OhdjboMXGH+XtD49e
INfB7aEFZXLPA7cco36aFRuwJJ4VYV/MKaB9bWANLAy95vTA7CzsqnsdUDzPeO/Id10lLfznbT+p
ioi4L+rxLKvT+aITnsZtVMXp0Ysv6UEWqg5yye4pYr+gXjMOkKgewVdxUd3r+IhStZaB5uH6+pKN
f8l1fZgI255GzttlTIwtmmjkqjS2Za4oQr8Gu+vTkThTMoZNFbKjccSlBbwVvU8PVeSFqo4HCSDS
EAFgqb41dqrjQUDbJxemlfINGxcytJ6iUCQz0eX3DyYa+mKFSqGxn7nj9X5RZY1Pdv52m/0F//bY
lNs7MXCAsRcwSk6qNLnU/vq/33rszYlsNgbuQ+2RhsUB58l7fzCj+d4LrS+3vb1wtm8NMdwVmd+z
NszBXIyHsiCn24YWTnbq7evM9wv1wpbq/mLNWrSkhaqF9fM51UUwmFtva8obiyRu/wtNpnl2mwKh
LqK/IFK/rxYz0cDqHLXqpKWHTpX0/Dz9rIvgL4abGssmNiTbdqRF0NQvbHsaIa8KkNl1m39+2Oje
Jcr6sNI3u2RWuYzIwDTkO3Ocp6nNf2zUucmRdJFLS7MnwgoPnBdgHftl9tUbMdLD9TeXzafgo1m/
cRtqSUhi9F9c735rFKtQZhHBPYHcWSG3jOk0+7vVOmTFfZEqgkvZKwsOqqVa2yPNj15tRh9SUGe4
mqborpENLbhlS7bG6G2wLPQte3AcBiB61qjOV9nggmNyK624AcRU4o6Rtj2mKiryz89tXUR4AagN
RESDl77E2uvwWpnOE8++7vr3qbUD9BP72jiF15fL59cGXSTOWqlWNcvY0XOHXBE4Os7AtG7+PlaR
6yJOuP4QiaH+g/+yy2wjJSb4wtXq5atvUxWpvWxowVFNZ3NqXAMxwUU7HpjV2TFkOW5r1tRFviyj
r1eDj9CzqABPQVrtfulThT/JDH/5oA87DGWOZS81/DTjrm/Und9vxy7/uqy/b7O54K+NkwME48Hm
ejZ8bxoSlPVtveGQq/v3q5fl5M3GhLNubZyYLFvAHVXBWbLLiBgwumrmhb8dNe0al4dQd+LhNqin
/h/gFyt4NfVYKfb497R2wV7dxh8A9v5/2wMBRp/O06W9fHnsoNZSaqZiM5eYQwR6QXWVWjnDO2vZ
i1vfrfWvsrgt3tVFfNeys7E3oDNzBsQx2mj2mK3zbRu6iO4yLCRTrQw8oKDKp1VSq8r4MnNcfv/g
M3Zq6muVwhy1fRy8gIMGXhWly4YW3NHV8tKYO7xy1T4MBZpu94NuqLYR2eCiL2Y8LbINxV+mkR9u
URz2TX9b+Bxcd3UJoF8Xya0yYxj3vb/4eoxO2LCLi3gYwzlYQj3MzpB8VQqCSR8lHKir0fdLy6AR
tb+OYRpfmDqdl+W7/riE9AC+LlU+/k8q5r83ShRC/j3XeW5rM5r8IT0WkmAPIaB8cE/Vs/bA2RG1
7AiCTmE5hXTxq/Zw3Y6SLVlEegFs5LbaiqCvmuxwIeQAosFfrPrSWKaqJik5rkSoV0O6rUdzEEmG
4n0sXm0VHEQSMoj4LruxUWi2hiVp1r9K/Ygk/TCjen7StbvNfmy69+sWkr2+cNoaZOQTam9oqc+q
OGt3hg646fv1sWVLSwR7lRQ8hGWLGd9ftwCI+fiCNCKvc6DF5YFFhuLglT5HcPUUKW7LAN7xbL2W
X6yoi92wTOgzDoaoiPJYV4SeEqcXubLsVht6cC1jWFYeSzTctRTBz6QKEmXDC4dw7VZFzQt0mpK6
O3L2Ttv2L9KZih1caiTBz6uhqww+YT80YyOqDllUvuO8NOItrA/eKYs9Hl6fdtl3CH5eMcpro0DJ
eCn72Binr16ZBRDyVMyCg+3ik21ERH5Barws59LrkiUzg6qb/K35us/FAdTXu6tSWJG4hQj7KiFH
rBUExiqKo17draqsu2zcy0d9OO8oZ0zLZmy2bG1D0rPYqTrFXicxu4jgyphu1I6NpAIUm77q7aB9
67X+YevcVZEJlmym1uXBH94981ZizW0OHYCmOzn7cp+RNNSKOhxYp5hbmXkuv394RMkzzXTniyO7
qOuxvwr3xkUpMmSZdrsC5ISRO3pcTMsfWOyNKu4K2WsLntvv3dxbJqKBZcuyIEtT79DouQpoJrO7
4Lij0S3wXIy+6c8uZUGfv9bdi7ooLHMowV/10tTLrMTCccohtDLLXzW98afKivhefQddHFdsQZ/n
5HURmDW17Vw7A93OZfljde9b9zutHzTrC2uPdfP1+uYjmQoRoaVDpKU0DThYvtQJWk+COR8VQZls
aMF3t3qslzzHnmDt9Kdt9aAE747X31oyxSI6y+hBvGEWqN46/fKej+1x5d1jy61n1KNvcy2RNcut
HVqDyRctAd3mm3QP91pFUisBl+kiLos2oGDfcrQojiH9Rg5lpDsHO5zCS/sKMPVjwCPttjybiNOa
W13PmgybEFntsNXJHR9rxdCSGqJuCm6sp0vWsAafsQQk0IMsyB+XKbSYz+6hguzr+Jp+ObFwVcRH
slkXHFv3MqMqWiwonVpBZh2I+1vrfiLbfH1Rydar4NfDRTdxgGz5GXzaOirI47uLgnV40+AieMvW
+LS4PWy1r8lA3ph+m/+KiC1nYnOWUoxLM3DylFCd4DemC0R8FrmIIfUeMhGeZpu+AaAx+jjn21rp
dBGiZWgQ5GlyMoNL+a4qQ615G1TdkJKT3RAO3qUtGmICpwYFkQrg79n2QtfefpjOWt+2VERqrW4f
tRJk3MCXFcfU/Wet/7q+SiRHi4jB4i0fC0ZaCkKeNOrQWEhr4w5HTYAOk0SrTAV9vMxAguPiEgOx
gxUQyK7OoRGov5f19KgPhaKWLKk3ge/l32GJWaR97ln9nPyP0LqL+4Sju/5yPU6DG8MrQ3DXvtFo
3+rYDUrqvqzrcChYB3rZLC5TlZaiZMMRcVl9QUATbxvb2dKfRvpXo99Z62kfb8yei8CsnXIwyxp0
Tlj6mkHHegFPy/V1JJlgEZVFUEicXPBxJ5wcu/rOYffdoDgXZfcikVNr0fJJc6p5TtbIiLpzHrVH
6wekvg9tnAbT2Xi6/gmS3VgEaGVOpU3ERYGIw/6eWx1KCCpfH1pmncsjP0TNNTKVkHSytrNt1SHE
4oOlyyKtMxTBiWx449/Dr7QoralDyrw2kIs3Mm7dV6XV+J6b3rg1ixAtNJB7pXeBTHg99TUrDTPt
93XbSHAMui74rt65FWETtrY5Kh7aCDKzkKBJ/Srk4Y0xiag9uK5sos6GFbSbVVjY+mFbVbKGEtuL
IC0blMFWOe9z4tbtFg525R62GWzxjlfkh+sWkixMEZLltF5jDxCvS8bhOHbxvCuifdmuKUKyNK/v
ShAeo6/W89lxiqugCEbcLoJLWOiFKgiDZFMTMVe1ufdj42KCASLxszzi2RtDS1H6dt08suEvM/PB
uaoSiZPZ7pCVgXJUwX953ToAqvLdYfTrbU8Q3LfdXLauFyzxtlgHnk/BADJd33RsX+u4KmEtm2XB
iXeHpwbpKmR/Rg7YWxeUIM65/v6yoYXTd8lcB5k+bPt1RmYg65z3udtUiRhJBCGCqTbH3OrORTKp
d498+GGC09I073heB239cv39ZTMsHLx7bbE9LTmIZ/qfMz/szdnh7zZXBPmyDUgEUiErY9FuRPK2
vtMDLJ0gC1tkuy/nS6ZwNckuIQKp8tG1dlfHI+bu2S1BxpHFi0oKQzb2ZWI+rP9pIdrUUuz+TZ37
c39fmEvQqWghZYNfpuTD4GgIM1tzw6qc2Ys++Iz/qFToBsmqFKFT7l67Nt9gEx0ILUAMJ0WjkGzc
y+8fXtncs2HkBrK0zKuiboWsc+MqhpZZQ/BRlnYF2TRYY9HdJxfJ06qzX/X+NjYxXWTOIpdOXK00
56Sb2tPspv+YzFCmAC7v+ElWlgjHbDo4RtXoePfhMIdIAYRNoAVpVPrd6UJhoUz1XzaVz54jOCvb
qoHa8zgnDYvs6oEtla+VdVi4yVShxoeos5pjYhU+bx+H+df1HUJylFERUjVRpnUzxdeV38bwUshw
F3/26csIhg79uN2Gr6ciwGoALqHNPawtJAPSOlpuK4Wia/ffa3ZzbK3OLz7s4k46ez9sjyULmi8V
1rnM8X/nhIrQKlDUUZDSwtWWc3sywQMKUoJTc3ITFqbB9Wd87nVUhFeVnrXOFqtxRlaxYfyYuCKn
LUldUZFdi9oeGJNT5Av7cA3/1wyvg8Z0QJhCgxQcpumDpim2adlHCP5dou2pGzmm16K/eUMi7qky
BLKRhSNYM5jh5ehvOw8Fi3qGomHRhLdZXnDsfF+50zSwPLeA1+e4lap6UmUvLbgyWewpAwBtP9P+
ZJlLNBPtcP2dP99IqQi3cprM64mHmM0smd9CQFrPfNQqrg/+eRabiviqpW3T0dDSNrG8oh67AB3M
2gz5l9x0nrd8J+D1y+kjhJb2KuksoM8VHyUxlwi5astu2VMDc6xvbtJvP73Nvm1dipqFgF/0hlbN
6JQbevCglEBijIqXlhnrMkMfTks7T2dt6bF6snoIjb710+l+rM/Mekntv11b4cUy01x+//AU10Xb
Q0EdRHBEfy/I2+Kuilu7bCUJLjsMqUd4ijWa19pp3YZTtWQHh2Q3Xa2piLsiAF8468CQOB+hnGnM
ETH6g22pil6X/f2TjVnEXqW2TsZ50JCkbbJotnlol+uXmYERBfQi+57daH7BkS3bZTpIyZEe69I7
b8vuJzRCXXc2ycyKQCy74hnaUbX9vKXToa2rUDdVlAcS44hIrGxAniHn6Lg3quwtnzHFbvvQe/l5
4nbSQJ9GcTxKlpCIyspLp55B+I+IJX13nOchPd8oTktFVFbRZ+nMKqz7vpyfhobHe17caHjBcS1n
yzb7krklpWMlTW+6ftcuNLw+rZ9fuahIuUW7ejeadqZnOr8Xa5jaZsD/puXL9dFlFhecFiwHNkrh
gJ10A6op76QPa+dwfWjZehQO2jktZi8bljmp0qyOhmxjh7VrFQUo2YoUjtq95GY/gqDtvLmvjvOP
BllTlt5T8zlFUfb6+8sML7jqYOTohLI4+ovbt0wLDPtL7iRb8e366LJoSsRbzQat0PGLeb0Afsov
WXC57dqGv8fVqTuZCAib9+uPkkyECLsa6krL9xnIrnnKH8DTfj+C6/z60JLlIyKvrH2BmHeKTZlU
5wn0PmN7l+sqkgBJSw8VubW2rDTsNi+WBPyQd9UhPdFYj+zjrV1VVARd5XNZOyNtlwRtQ2t23yob
ECVrx75MxYdTFuITUHfbMfD+uEfbwQ726FIk5YfLRc98dHHlAqujCikjXUuCF1dt1bB0xeMsnz94
aA1EF9qa2F/SDpXli5Lo5M+KHI1sMQleTZp5hhJ9DccrvGAr2fPecUVpSja04NPQxSp3Q28WdG2O
kMiEQEX2qwFQVDG8bK0K/pxaHndrHf7M9jak8/A69FM4rSqNWEnyiopgK82zsrF30v08Ifrfl/7J
NN1AwxXAXJcDSLjO2sbCza4fy5R8I9b0ct0FJUtNhF/VxWYNbZ6BOKw/bna0jN8X84W0t2naUZFp
q+22YanaCR01DQv2Zg1HW+XfkgkRUViGpw+tvqEDOK3f5l8NT9ZSUYWUrCQRflXatW3NC/L028Ab
rH0OxLvD91HV0iGzueDeu2FlLuNAVji0Cl0ISOdtelrbJmjcURHuSmptVERhObgF0N7rl4S+zqH1
7X/nA9q9DFDCXtJEKtly2bcIDs1tbg5eA+gDaVDl35zRCfR1dv1s3n4bhquYEdlcC74NaZW9A2AN
h+noJpm3PVIP2t6lFd3mBKJvl0vX22a/H6Fflh8sKKI/u1pbPtsgQYrnanUV551kYYmwrHbdB48U
SKmByIzR0FSVJWXjXu6EH84L28wKQIWAYB77U5Ym820dJVSkyqpw39ahALBDCHSPQal/6mYHNxtV
h4Zk7YhYrLVyMmcrxyVppzjvYg5cKacgGbnRz0QgVmWlq2NTUCCkZezaft/Gy9OiAoFKQkgRiWWn
3Jk1DS9vu6+8fwB7e5XHvH6k2T/XF6VkzYv4q9bOPG4Z6NnejRcUp/h8zKki/S0zvOC0zNJNNNxi
V4YkF/DuW5jZy5M5saByVQxEsiUpeOy+GeAOdvH2Kai/oQjiZYqt4E+19JOrtsiTtdXcgN4aICLW
K8Ii5MBNhEbsUMQOJOf3wAigGQV2zV4pmCiLj0QEVk41q3C6fEm25/R5PA2or/ZJerT97MGM8v8P
eL3EaCIka2/3Ru8ZPm0ynmnza1Mx2F72gU9MJuKxWkbNnJiIs/XlpzMkWcH8MX1axmBjVjiroJWy
3L0IzNIgvWezFna6tJ3ofw24kegn+5EGvT9+NRQRpMQtRIiWhUbufr3cGSZkHJvlfugXf1UVKGWD
Xybmw0baNHTOIKq4JKQLxum3wSJrer7uzpL9QgRoFSk6K4dhGJOybV8n0KfoNUkcCFxXLQnqclaA
bDzJVAuuXWIB7VqHJQTxk/OAZiYjNqPyPCniCpmBBLeuodeEHoMJCahq8IE0c/st0Off100kW/7C
MTxr1C7RdIBcRTX7ll0cED6GNw0t4rGqho4NWrvBu+860OBB9d8YFYe6xOIiFqvXGUMmF0PPUY96
FTbUaDiN8aCwuCySExFZlAI+ySaMb8bNcY8gyJmABek8hSScY01Z95HMrAjOgi5eupiAVZ4t3Dns
mb5VxuYb+XS6PgES0UkqorJ68/+ZaQyXAw1P/6vO8+CyYz/0sRdWiouaZLMTBRA7qpvNpsNePbpr
d/PSYF67D4T9ynYzdJQSapLFqguXZmiZrbj89wRgnpNnnh2V8KRsXMGBWUlGY7ThYbWhBZY7QTmg
U2QaJX2BVERorQCIbk0L09j3+RcjGvwyLGJ+qILRHw/7IXsAIVWQHbwvijm/7AqfnDsiXCtzSMnQ
F48MTBukcQWphS33QeZ6gSWlB9WESxxQRG7xpqjNYkVUbcbsOMTj0YrpoY9V1SBJsCSithZmQHGh
w0ewrcZNzbeY5+vDseaKHVt2bIrordE1UblZ8ID81J/qaE6ynzQmESSOj9aJ3ZbFE7Fbw9Z22bxc
KsfG96p+zHZFOCbZNkQRRMsY+ahXSLLtW9n4hclOlqP3vs1V/dCyjeNPVPbhTG7TmixujenNtft5
ekDnP1CX3F/To2UeXLA7dD+8Mu4hY0i3I9P+IpDFXNuv15ew7PMEL9cqY+DtiM8r5q/mCiaMN6jN
XB9a4uh/lsOH78pSDzpzM6oVS/pgLq+rioRPEmiIOK69akDv2cFeGlqLxq/dHkOmfHC/DirmTOmC
Fc7pqs1p2TXYoso7bOV3+9F4mIP6Lyto4zJQebXsKSKaawQDlwZEJgCZ93tkRftRC4aoOqErK+DK
U+/PJvHJFiUCurYCeoU1FKMTPe6jNbLP/KF6oSE/ZKGFjbEIzMf9t9lA3Q10OU/XZ16yYYlaiVZe
1m1X4Jn5KY3h8Mf2oMVjrIrRZBGDSJpFq6LKywXj22ASzrMH1M7BQHrkS8LdJTC8JzRqLUgkTo8a
aO5zW5Xsk33XxYk+rOhpXxrPvKxoYAhPxXk8LpEZjbGjCCEkC5tcHOnD8KU3OcTIGXKJ9gSwATWS
lqIQre3UzzQSGGCXuz4/EqcXdRW1wRk3O4X9KHspLHAXxxpRDC1xehEZ1ptNyzoPQxvGnVM/7Zpi
3D/RzWfrWAjMWeewyfNQLtObv0stsOfd7/tDQ74woFsL+mX14sGJ3O7JGDrfHNxoTRe/09uDsf6d
F6+VdmzHFxATLRXBz6O/8Lsuja7bU/bRwn7RlEXD3QnwZM9q46J2j92i4gSQrHUi4sU40dOMDxvW
XGzGa+hE+WP+bsWufxGsh5Lt4ZZPICJeDMjnLXWZ0x1ZU6Cg7y56PGj6bf1jRESNaZAvo20HaFTb
2xyVSO9Hu6tSp58bn4iQMVoPWVm2bofGT92OUTW8Mzc3u9EsgsfniwkAwraSZCHxvkMXRHE2fh5z
EREr5jSrOyEGxrisCAl6ZBkH1MF4dFT0oZ+7OBGFGPW2cTeS4cXHyQ68tYgWq/ct5zZWLuIJQXyJ
VnCeMrc9zss3bazONfMUqTvZdAp+PtWQ2KBeir7Vlp9NrzFDG+mcG6dTcFQQqg5t1gHD27lhBvhT
owgSJS8tosRsp/eI3m4kMQC+mVr7FXS4ipUiG/pyC/xwKNRlaZLByUDBRwAFy/fTVP247vKSNSii
wDatsBg6iAjoWBmEzulDYWdRZo46aOENxWxKlqGIBxsYM92sNaFMNn5lzK+8fzJPMZey17888oNh
nHFgqAr1zXFZDxsLhtb0gSxh06/r1pHUK4mowZjxEcxNYNhO0h9zyI9dbDB/3kDL2aOZS8UDIkm9
EleIv+tqAWdjiqcMh1wP+1ML8lIIaCBmIiVSByyYy3g0fVUpXDYfgt9mxcyt1XZBvov0gfWij/cF
f7luMNnQguMWa9UW62aPiVd9z7SEQMTauA0pT0R6LsutvMpctxEhf3WcCrRFpc/X31riXiIqrAB+
opirrj2aVfHWOaBeBeb59frYEouIsLDOBU566LIuqUpCoj2rnbBdC8evSfr1+hMum8B/gyIiAsKy
rh6bdBnao1uyCPgzWmXnpe1CU//d2p7Pe6oITWVmujjhB2czG9KXE3qJjm0JH1vniI12dP0bPg+q
iXOx3oehIerJNGcCCLZPvXgy9Khz5r9Zvh+XOo371fFL03zT9kGxTGVfcvn9w+P0onXcqoIHaI1+
SIvpMCDlcf1LZPMt+HK1u/3gbaxPNOal/Nnh9uSEugHG+O8LIzfSRBGR0GsjeYnuC3wB17yDVs5f
urq6bbt2BB/u+j23LL1ZE51+16YHpmdBtf593TqyeRbO3nWr90aryzUxNVLZUHt0SOwt2xLke1dF
SzUyyx91dw86PQd9m+dOigUmuWgTEUpmEA5wxpgTJLDnu4sOZ4+23Op0oT+b/PLb9c+THEciimy0
MhTuGB6ydqE2nHfjxJbXyVYEGJKlJQLJlq6bl7Vx10Sb3+f+2Si5P6sEmCUeIcLIBii+U6vat2S1
tufGzQ9Z3t62bYgAsg7X8YEzPiVav0beQkJtVdwHpZMq+DGUhjNKd3tPgOey/OzJOmYhuJtLvzkR
3IxUB6bMOIJP87aDZjkwAsmK/m3y3akU25BsQvV/b0Nd7Zo2W/mWUOQpmqOm3XWWImKUXRlFXcY2
Qwzd5taeZFNgfKMh5IUPRdBavu03Xy6F4xtLN6Cm+/dXUDxGmxs8iTyjo2PzhwuE7zCecddIffcI
fHt43bsk5hLBY43tVGuv4UFz9nPdwaVyLM1OsW3LYjARIjYN+bLREktpOBjfhgeIS4ck98nrGqwH
QAZe63+cL9c/Q7ZqRbiYU9Ql5e2+gyGARnaQgwzfbn0nmA921MbTbZ02RISOjU0z6/VQ78niPvSu
r1FFtCSbhsvvHw7PtN/qsuG4VTJyv7tRnj6VqrLQnzrZJ7GMqK+I7IPZmJuJKTZrrjWBy/PxEsPY
ultERcXz4gfd0QT+beksZ3xo2rJwvmna0hRlYFlVNczx0nA0/vAZV7Hz1LKlIIE57VURaVnbrS9t
2S9E9xubQ7vdn7Raq5jfgSyjaPDXPqXNASyf5WoEbb4Rqz1sXm6l70bXDcNpm1YrVXVTSNeBsK0Q
b85t28KSA2QB6I4y+j/OvmQ5bp1p9okYwQkksOXQ3VKrJUvyIJ8Nw/axOROcSfDp/6TvRgef0LjR
C220ANGFqgJQyMr0X2wncJ/IfRMvp4TH1/1Nkb1k/ceqosU4759hfZTVMXE14agaVzongE4EOh7V
up3t5ccAnZBq1qR1lYNJCaXvi4YMKQb2pi+9F9cYW+hAZCqjy+i0uqN5V7jLdnZe2QQV+enIQ5w0
hri7+//hkFQYR+YNy9AI4mb2vGHTe274Y6Or2qrG3cvG74Ivr5vM4RWmb5BLMsSJjrZENa50tq8K
0JaUbb2drTmkyV3av153PsVayui0Me+hvG0IOJ9lhGUftvOvhOjqoqpJ7/9/ZwxKvYIaNRIpNe/6
4aXUqQeoxpUC04W4qIcHSxhZHNbi3lk1m7Li9CsTggFtC0yaNewBD4DDqT35eMMVpxvLt64UkKjX
5m5SYtpjC1K8dcvdMynNWjN5lVGkqNyyHetGMHrFLkt2YpXGQxTjyrizEbTEfbE6mHXxULgH//d1
x1MdgGSYmd8WycT8YjtDBOZoxgN4iM1P9mc3AJk6uBL0PMT7ae2DPUvGnbGJDgZNS6zq0TvasQXx
FvFvHy+Rg7WddfdKlZmkACUe+CDZiK8s4wOrz+YW3WinPXLfBVE9VGVhUgycQVbheYuGcDslEQeE
4dm5t+LsXttrv/vhR4baf9q7L+VdNlXVUiGvPwOWEVonNDs9G8/0tJy2T5pfo1oMKXSJ1zrmYu/f
uNC/i8FiciFHcEEf0kjHj6FaC+ncTpPORpclPpKs9/UcrjpCS9XmJBOD2WwdtmXDwHkVTHF/55zK
4/bcgxWgiKvjjQcCmRlsFIuXWBO+0njHJT1Ourd+Ra6X4Wep04u1FgYi2bgXOJybJ7Joko/KMjL+
rJiEyMyxGM+e5zMIleJxx8R5z6RxKbpuPYLs0px/zutkDMe1LdoXVpdz2YVOBSacTzXKCdXLYNYG
qM6ve5rqx0ob8Vokfue603rekv7HkBdPo1l+q1NdhUr5g6V4F8W0skHg1ObtqKIdcWe+Ws/e096p
VISmBpaj8GQZr0ZED6IFBoxma3lh5X9P6K/r5lHOXwr2cnUmoGa4iay4B+KG3W6M22AHNqSRrhdW
leRlfFoByrCBt3gYmX9tU5iemgO9Q29d9sN4dsHVzSJdYlEZSgp5UU05y5rcPFfOQ9k8uVassZMi
KcpotRKwInAJw07LvXVw4/VEH3Y+sRQItUxT0Ntd8oO8KwPUusFDL47Z4mFq6O4Wbzagv5gd7YyF
rHLi1dU9zytsJEPUmCnWbPTX9TxvSXkG0UzomIZODUU1+F79frd52LbIiFngR/gd+pSGPJxTolkD
1dBSKFfNQNalMvpz7Zcnw9+CLOs1eUuRJWRAWloLP3EJ7c9T7wTFmzd8H3Xc1qoIk0FpECT0Umag
2MiavwLsKZA83uft2T7wyIg6DdBUZZz9/+/sPuMmbM0cdmfil2D/JoWuZ1s1sLRT+yIv+nbbvTLr
imNmjWtQps1yW3r+a7R30x4Mb8uLxFrPVfd59I3A7qON3UYfacrgs2popnYW1YB7x7OY79rmPOnY
QFQOI52y20pMDoNHgnElDcw8tOnvOr/Nz2WsmT2JZqprPoBA7wQZpKifxI0jS8FJsqEXbVkPZ6jc
R709xU5zGxucKcPIplKA6dLx7DP219DheZT1jcZHFB4oI8gaiIcbzF27c9JXiTiOGa0ftmIwbmOh
NGXKsFq0wwq2D+DYofzsGHZUpVqOpD1KPsjpMkyMJfNSQ2J0OJPuLqExQwG8AFx+/jk43xavDJom
dpIHPopQuHcd6O0025XihUNGjaWOD+h5VfbnbF2+VcZnEDnEMyvBkmudZ6M91nUXun75LSH2YTKs
cFy8yK6NVx8FvbCbjKemmTRzUYSKjDLz2wRcJ10xnJl/aiy43JkSzUuLyjOkm3TFidPYBfzZsB5E
ATTu4br5VONK0T0mW+VXKXaaaZs6iGIZNfpu6ev1wT/eEAiTUWJF6q1sXiB6WNztzQdlnET0wXty
D3vjgU6Y8EOr4yNSqE9ei7fTHk7N6xyP2NFqAHapI73+0D4YXN6J2WhZaLYdzk3eAPKcAeDWjzdV
izC4dKL2fZdXjo+QoX7E2qPLNeXKD49XGHe31LutZl38Ck/jGNftD3x9ACCZWjSsxbnRqVyrbL6b
690XQINTztYCs5Dm+8rWUOCBhf657jUqk+8J5t3YYnCHVhR4VKxtNN2LuKy0arP7EP+To2AY6cyM
1D3arYXKAkIe3f4RGhj/MUI3qLZQQJtJj29W2UcK17aG1E0LiRK8GrzwgQZrdVqbL9ftoxpbCtkN
es5NVuOyPK59kPaPDSojwnu5PrjC+DJkjCXN2LcOJm6y0MOi6oJUNa4UpNaYcWHkmLS1QDPT5Y/Z
oiugf7gBQIdBCtE28yfPpRxlwKRCFzMpAhCAf+oNI5q4cZPyHD4ihSphBvpdUjxdIf/O5IgX0tvs
vS/yO2fHgwupvb0mOLKLT46uqSk7KZxEhonNkOjuN4jCnQHtCYtfZPhttJob+scQNNhCCtBug1Bj
lWFs97jlwc44bd55AYRInvUvqyp/kSJ12zaCjikUpueSB8OIjgD+dt3iH9/QMX0pNguX11k6w+RO
ii7mPQlsP2nkglM2NqM+1Lf2qX6DFKgWMzuyJPgN28gPfbLEWzvE13+EYnllfNiauEZWVj3CyRkO
hCxFkDv9Q1N7n6+Pr5i6jBGrvZQYbYpHkmHsTl3OH7ZVVzZWTV0KV7tb2sElGDpPIAo7vAnTCzad
b6rmLYVplw8j6wwT2LaBEA+PqcvsP1isZlwTr6rZ7/9/F6+0Hh2xth6auad71r0K8dhrLxaqsfcf
9W7sdM5z01/RKD5tp9p7XLdL2WicXmUXKWT91RgqiGYP52qsu8ua1M3vzUo8TUZQTVwK1pKs2Zb6
PSYOdqEKy7qwp0SHk1JNXQpXZi+MdyYGL5ZvhBy9UoMzVhySZLHG2Z0trytx93S2ZbG+jzkDdGlN
WOLHWyK2/pT5BitPQ+G3N5W5CZMRX9VGyMD5AA1wlIHtO3z7pmiVQV4zDkw2DmM4RxanyTi5Q3Tb
uFKojt7mVqsN048Zeehr56HJbypWwxRSoFZNR0CnDHX10npuqjqc2x4cRbf5o4zv6sss2frdzuB7
adm5AItHdrhukn1+H5wgZYqwHkpDFoqj/bnvlsCyfwC0HFhrNOiYJlWbqyzBOKOrBpLwfnWahy5q
u/slL8DP9lqvr+ZEg8RAV5FwImc+Cav9ev03KSLMk8K3TtK6LzJ8knLybNgQXhVWXgbXB1cZTApf
7var6+a0Oi3Jp1JEHJwkZPmSLL+uD6+au7TH1jNYmbsRwxOj/2FXwwPh2heefYofrLWM7hLgciJm
TapTUdp3hd+Es2sHhnta6fd+qoMKONfOxBUi+cKc2zxXxnxBD3WmQ46lyOdfrdHFQgCsWWtgj4o0
LaO8tt7kPOkw+NR8mvKwMb+7VnjTMsjIrpqMjeWXrDo5DioueX/f5bq6qSJPy6xgQiR8KT0MzZNP
PtCOYx359Tkvf7hcRwWqMszuXO82XvAWFPm07bNnT753b5Wvy6Q5hyv8U+YDSxOQcc0Jhu62oGGR
0EnWqMaVYrbrpyrrfIxLXXKgoj2uaaVZS5U1pIjNmrSdXIKhZ/9udk51ct/c9B5DoOT+X0MzwdaW
gYz8ZDsiwtk4GNdcM2uFQWQUVUXKce1szNpNIWRX4Gk9+3OTb8vAKcqdyXB33/b6+oHvx6e5vnHS
0gZr5rU3bWtWnyrnD3asY1XriFcUiyhzfLleRbLMMrCI9lcvPaVQjhHl820G2b/5Llwa21sbylHm
zLOuDnAu4EHh5IfbBpdicXK8lG8CLtLmeR0OK+vDcug1PM6qgqRM7pUneMxwKryTuMed35Mf0y/L
dzeY4531oSmi236DHJxd7vXMy+sTKcEZagHbuenOTR8CtgiTEVXUTmfO+6I+DTG9r+P5tN4bRxuE
Fddn/jHoGONLEcqXxGrrdB9fhO49DjYBZI2O6dF9NX+xox3lBx1KW+GhMspqm8zc7VxUtLPK/1eM
6XG0l0/brFOsVQ0vFZy6wTSnmWMNKudfi5869qMhmuVVHGlkeJVZZT7JM9TIWuNQL/HY/eQogr5c
XwHFdieTebnllFiNh6tByYyvLTi6zcUIaqO/n1brYRnpbZlHpvMqFt54jY/zt+miQXG2om3SKVmo
zCNFsGma21xPGBpHgmM+uyGpeGQR67wu32+zkfPfBJSlk/DbEveS3vq5tlk4lhl6dM6Q+ArooCNm
V+UKR4riGXp8lo/z5bns8Zpdx8WBxS7QemvsxOVB10KgOvDLCCtqVLbvzfgx9v+D1aS7sGwFjH8V
54eb8GGEyQCrtB3EmrsIa5rhCaZaT76d3/IyRZiMsTKSAi8YU1OjZHG2k5fG0VxqFW4k46vmKqNu
beFZx9iykNGgsvzAYI/NeuO8pb0XbKm53dt1fbIaHjgw/mbexCsAk+w/6d0GaVlls+Q5ekLxrrPk
R19HUK3IDTI2ioNUe2X+vq/M5dPiDFHXvVE7HhaAVI3f12Nrj9IPLj0yjZfjWC5paVGe6o6Hk1Oe
rUyHolcNLYWtLYi/rS705t25Drb6wfB1yX5P6h9NWgpVc8mZYVd4ZMnE67KBpHuojpn/vR7v8hF6
gkTXqK/6jnQ0rjh0e8mKh2Wf2L/LoYuNvMNrg3FZ+ypcDD80yx+3LYO0D5NmZA4zHOtsVNbnMSmK
qMj9mxAMhMmwKGcu7MEdWXHqHCdkNgnLItMcIBRr/D+sXfUGoYnBKE7A8YU9CB6E20fXTaJICDJf
l5h9Z6x8rzyB+WK6T4txbwvs2iCz7Dnu14Efr39H9ROk6B0TtP1Cjqk4tRkUNRfrwbZ1lxRFAMsA
KZ/MhcEXD1W6rn6ieDgNqnz9p3NCo0gDP8l/Xf8FCjf9e7h7l3+c2R9pshX2maHv3cr4wTafnHLm
gVt+Jp4ZIFtr1kRlKymkE8Y3Z3VZhiS6fF5aX0T2uiXBbT9DimqQsmSrX9PsVHT0JaFdETZDGXod
NO+9qTSjtrZeIGx7uv411U+RYrsvbJ8lNMlOvUAG8dDufSw319EYSuW8Ujy3M9AmnpHmp3H17ulY
hclSfHMZjbklbgu9/wFTrUVvtMLPTiXJksAhzf061drWsN0MH6RYmbCrd8s8WVcvO6HwUAbzWn+y
1mwJuGME6C//yoqOBUXvDkFLm8gs7bfR9T9dXxmm+LS0UxvO2qRzZaanvBsDPKNlkEwYGWDIF3dL
g7LrA4vqSkEKL5ARWA5JepanIj1lNk9e7KWn37LOGDX6JwovkPFX7tz7kPp0sUS4ZAXQ0orzxBJB
XRVhNbbhdXOpfsL+/3fRz+raaYxizU5jwrfY3ah7l7JR9yaguFfJcCuUv52J2WN+KrL+U1d50dZM
n9tbr20yhGrKl2I0zDY7Zdx9EVv1ZKdo+y89zaFSNXspyDk0Z30O9bTT0FePKLBawUqLsFg7U5Oz
VB+Q4jxtjLQpK5jHtvKnaRPxVpOzqHTF0I8zO5UBVV4HvfmeFhnqw1tgZ32wWfZ5bcD/Uh23NA+2
qdB40cc/hMqoKp+lTmqaBbrCvPqSTnjlL4wyIE5+U7aiMrCq5T5NzcmBH1k2DfymMAJW3FZEojKw
qjSgRD4VZo44AzShTX9V+W0v41TGVrXOmhnc8q2zB9WNsCPTCqHh4uv10FUZXQrdLV0TPLQzPOSl
YIsTzXPpZkc31+GfPs4MVGbfKsZa0G0YgdpKk9Dopq+GUzxfn/nHmY3KyKquLtxq9jJALs20gHB6
/XtAn3PkUS80DB29l8r7pehlYHcZSxsfwYvS0+jUJzCSH4wcbZxkO1nbFhRNrsnUits/9Jf/m0Xd
rYEUVl3jAG42f7qqfabrac7au3xx4i4ZL03SnxZufUuc5ThR/sZwEbtuSkUNjsoYLMAASJ0ss3V2
DPeuwYufmL2L5YNQorps5hda8MDi2Vu1K2HSh0aMYQ0WF+MmSCihsvzjuLXgxUXx+DwPKZCDBsfV
Jsl14hAKF5fRWttmN6R0uYXqUPrb5/SO9Ogzadvf142n8EMZp5X5jiUqp7XOuV/+WUH4kPnpFtCq
i3KPRte/8fF5hNL9p73bYCecSgtmVrgFumQO69wKISV3dLrmVYBMzBbd3Vjlj+6sOwerTCZlBTSS
pWXnWCPgzF947se0+JI3t2FFqQzm4os7dmNFdwj+U9dMQYerZrl8Xco/RAcWVaQdWQOyd027YTuu
xauPa3nhulYWRTqQgVyJaxpWtofouJAkEtS79AQS3l69lcFguwYA2F7yYFTD9+vrrvodUkpgYM1y
HTDRQZt0fd0stAY7nqkTCv/4akhlRNdkdBXNGns8E48VgQsqIpp7j34LXsrVPlXixn1dRnZ5xez3
c+eMZ9966Ys3c0L7bqY5/CgMJPN+UcvxRb/T6m3+aTJBiaq5mikCQFaB9Ox+zb0GQS1qkGFY5tpG
aEa07uC5N0niESrTfXEB8oiJE8hEkBiElya6KDPN9UW1slL41qvPq73ecq7zbw4UFlx0wpN7Mk3h
wG7bfX3pGo5t3atbe19UH3czwwiMuQhW+ztZb+qngX2ku7jTmwL8S0gTbIiX9Y13326KKZnaqxec
WnYLu2cZD8bRD5xZhwtWeaMUrrM3l25ZYOjJvseG3duaO4RiXBnFZbjN2pjp7uUTje0pi9N6O95k
DRnItSXApJUEU96EfWJEvDDbjG8bevfOd5uWhZ5UjiMrNpHlW8M+zbrOM5U19o343bgp7brM3TBu
yh6L8bet1S3fD3X/W3CgMohrgiwrq/PGQks7O3ll/1aN83EWzV1XGmGWDJ+SdomZkTx6dTYENZh2
bzOUFK7oBmr9zkCymfN2gRwKtwJirp+vD67IBTK6K2Vt6Y8MJHmjkwU41Yn8yJdvy4hHRF0PmeoT
UqSSzt5mCyJ957L9NA6AJzmPZXrsFx4s87/Xf4VqzeVzOFSmis7Gr5jNX/46BdAD19w6VSNLMUsB
h29KA5MHd+13y65Dujg6wyiOhjKcq/UctH9DOfTs2uRAmv5JtEkWbF4X5MBdaLZA1Uf2s8q7cChc
yCCYBD8AQgBQGDScPCzZsZv+3GR5GcLlNdnipYKN547lc+j444jWEl/j+YptVgZxTVPb9h2FgbqV
B6x3oz59K2quufArTs0yjmu16FbaxmSdu3H8avlOlA7m/bJ0UWpBZ8D+pzDGyLN0sENFFMi0XdmW
gyPbHKwzyOufmZlFs2s+zkP/Sp0eJ6v2eH09VCaTNt6e59uUlYiE1f1VuE+s/2kmmm1GdQOVWbII
K+xqajvrTAWPuQ0CQRR40IobsTUFENR/W8Fe6LoOeufZEXQ1p3GZNV6sCEMiBXjvzhXQjfBifzXd
A8sYOzJner1uM9XgUoyjL6p3+xaDW6NlBqVDvts5WACvD65YdxkGBl2UqkSDinGcQdM6TP80ND8Y
CYvXf6iv61pWfUOK8b7pXN9Y8Y2mbI5oih4cGjrEOXijEVWWDiunWn93//y7VJJwNytAPDedCwd8
Gy6UMehd8RM6rvzOis0TYLrXTbZP+4ONVoaK1aWTbLiQT2eAln5W/j+9aT60E43K2gi3hd0JlPmv
f0mx8jL1VjY7INCt8aVqbv64yfAnYZqrmSIOZVXIyV5KuCouMzXQMkUeeYyFqavJi4qcLoPGZj44
xJjFdN5YehppCrRYm78lcxfUfapJ7KofYP93sQsy2XVmwjS2e0jJa9I+k+3tutVVQ0vBnE4p6vUZ
lO9m71/SA65extsUXx9btaJSLDu11Q8ttD7RhzSGwKXFJjNucxYZH4a7HdoECS7EBvMOKBQfy0F3
ZlVYRCbionhBxJsurkv1nJ+yisZrTQ9922syt2Knk/FhtLI8gXoobmPdm5k8ZvVnj38pph82GnDr
M11fbrK9jBTrZscmdbXi6tT6Rnuu7Gbx7ixU15botg/s5nuXgPgGTcZsX9yxavcs13xtHB3lqMJx
nP3/78benEEIf7cR8EMTiDL9JfBsU7MAqvWVduU2S820qzFxPufnZDMD5m4PaKTQOL1qeClWybLw
FljjXVJyCIVBTuW6BKK/7R2XyoAw4iVdnuxdN4nfBvmwRP6iexpUzVwK16UfSJsNG8K1x57SVcfE
mCP8Ek2iVAwvQ8E2RziLtcIjRZuf8ix5pAW5W1P+6bo/qobfN7B3PkPatSrXFM8X5kC/rysw3u1Q
9EFfrjpaZdUXpC2Xgb1mBMQKxdAGhV2Bx+6/aW2Nr/8AhdPLuLDKBQGMMNGFR1h/3Pzi1RkNnRzm
boQPdnEZG2YUrtHPRdGfB/CotGQICoE/VsfNaIeVqAOT3sQIQ6gMEWv6Ka2LBfXcxEkOs9OHwi4g
d5ForKRaBCl6IXlBW2hJjmfHG+NpMA+r3ZxaamvuIapFkKKXUaAkXILw6jKIjHftBSo1mpkrDoYy
c1a/ADBicACDRxaYphvVIHF11vEoUCByGw1uUfURKYa9tgM3Yt+CZ394WZpPLJmC3kwPlqDBluqu
TwpUKpUhYmxFoXgpKjDFLGUI1N6lIHYwmz8d343y4gVZ5AIO1WBmX/NRdxBVnLNk7BgHXKWfmhTp
w6XneV3ueW7ctav32HEdXknhWzKGjM4OG/hi7PWFKZ7TNoYYRpzOt/WqUplcy+ROMhrEHUBELTwS
2CSr0tARxNXwpil8V8aP5bSoVpOjCrtMFg8yJ8+ChWvGVplG2pGX1eP+VlQQSpnTkOTs+0zx+keS
X9dzn2pxpagWS+qKLcfwRs/QM0KDhmf3WeWGTioO1z+hOHf9vUi92x9Qoi7dxcKZAp4UNBa0CNjn
omDB2IGIb2YB8O5QqGS6F+J95h9k3L+h8+5zBk8T39hQLknLV8jVWXR6sloapW5zzBb7nNVRSx+M
UcSkZXFL6aNgN9YoLSkHlNCn3ZrC45cWRIkTZYdM+Jpjt8INZBTZhg0cLOOpc27c6mCt08H3PCAu
N02KVHiwDCODgvxgQE3OPhcljmWLCFinWQ+Fg8m0XHxYktIoKudMtumBUhP0JfmDkbkhy2/j66Ey
OKyaeMeBDXPQ5748smW4T+htkFwqI8MImX2v47lzzsfuz4AevHBeylvnLYU2HdHBNg6lc+6H4tJP
1mFodI8sqiqFjAcrLTPprFTwC4PSXbCrDfOjF40ZGhjGsDzo+lVUbint2gb0w2tjXuHx7q+qelvc
IuiTVOPzKqeUbsj+ZNZgpIAeCO/HLySrL32qUyhSeaUUqdj5t6ydR7wZ18ZTl/UHqx0e/eHrwHUc
2x9bxpchYWYFsHvDRlimu9RJHnTfO+/5ekL9ePK+jAEzF0IXvx1QECY+DzZbBEbpXzojOeEmEV7/
xse292UcWDJum1h5Np37HkCWoSi3AAKBx+uDq2yz/7B3KZp0xAZ2eOYXv+D3eEAOp9V5qrrxcH14
1dz3z74bfswAE6dzyy8zf/LNz7Ou9PfxEc+XZRjtAg7DW/ijqMDd7Z63uYTcYBH27neidXrV4kob
sl+IZnQFPNNAM4ld+CFtwGqwDY/M0LXYfHwn8WVQmMkZL/otReXJHuPV60MueuyGX/38RMevDbnp
XugzKXztpiwty0Vu6PjXOQtM5xfVkeGqVlgK38a1thmKkvySARDQxotWXXuf2/8eHnwZ4+XgLDQT
x2guJBAhKM4DMDWBfN+O2qPukPCxxjLxZSCXOSDliw3fsI/bwY53DZzh0IXZgby4wRR5h/5ShWiN
BPf8bXc3/3/QXbOfFRY6hy4VLtCte3KzNhx1ShOKaJaxXWTsSOZbFsJted3aPljNi0g1BWTFQsuY
LqcsHGehGHtoYrs8ZFN0U4qQebj6qcxrWmJ7bPnT6r5VuhShmq8UvTm2kRwgQX4Zx8Y/kK62ITNJ
dE+lqtGl3da2SosVHm0u6xgLbOJUkzAViU1GbM2Vm3lNB2uYogls0Ovmj4Q+etWB617NVD4iBWxe
NCKjxOSXPJkiKzum5GdfeDedE3wZozUMGUVRGmYpzSZwxh+eDvKpsLcMyoLWAXFmcO9dCmeMiYF+
oE1TLVDYQ4ZkibWDhGqHkVuQBS7maSUtKkE31ft8GZe1gcJ+7WsMno8HaHvhZSGgm45xTzXz/f/v
Nte2YZmofdZcFv/VrKPG/ec2NXACms3/Dr0Zhp9bXc8vDn+y2aVso+vBrpqyFJTMdtqKUfhHiwIQ
iGLSDMRGS3x9cJWPSDFJpspNqwHGBssuOm3SOJ90hRcFJZ4vo7CMcTVEv8LWFa78z/R+OCZRZgb5
3Yoj37G45z97TQZQmUiKzx7dhhB/8ptLn3/x3CD1UR/WDK0wkIzLmrwRQhUmhnYR+SJedEUdxZRl
UFYJzq6mH7GNds1jwsORPpa3qQUQNJ/81xNzMxV17k7O2TYT9JY7mfU4gcsrLCE4HaD7ogrKkZuB
uxb/zJ31zM3sPi+nNrS9ZA0z6GLeltlkOq6xLjNzaeAABa0jp0uiit/2jufLOK6FgkepoTDfNq+H
ok3jXuiabf7WvT44RclsXIVIgNLfl4Z+EfftnfW2gWM4i1g4HCCZa7+hHfE03ZbsZOhWPtCyRl8D
dvLtkzUf+uFhYTd6rhTaxbRVxTLD+s3sX+BuoW/NmqqIynmls3FJbcc2Eszat/+sxWfePbf85XpC
Ug0thbKTTJZvAMyDDtP2tcrtZxvP47jraoyiGF6GaxnCBl7Ax9oOafE6liKcaPI6JbqjiCrnyVRb
QBM2vWvtmSiqf5BDBzUm+Px6v4UQNDl7L+W362ZSpCUZsjXSsXP7Zj80TA+Evna3MUD5MlrLwRuk
SCw4je28rTj/ASsuPA1Pjvfx7UTGavmL7XCTbslxw6lhTo/WeLIIKmq30VH4MjorJSkvs440Fxx1
TO9BEE0NW3G+lNm2gE/eejwHooadJ+ceyM1h6M6jhS0sf+tHU5MJVCsqhWtpLz7rWhcbDXvdxKnt
NaUQldWlWO1W3Acngh2eO3VoG7EtkM62R/RXXvdEVURJAVvxQgDWhWoIVN/CZaYBX6xoTrLopuFl
6NXmrZWdeTautM4vYbxs/cs2afxRYXGZgqso5rzn4z508cOf2J2vRVkpbCKDrOxRMA9iK4jOegvb
9j71fo663KtYTxlYNTHT7AvXai6jJ4Iuu1jlH9AQkTm+bm+VUfaf9O6ALKZiaJiN2kRKzMiZXPC6
MM1xQGWV/ZPvhq5MTqx0w8wb+qNKH7CDB9ppqxKvDKda/bY1rA3z7t+aOyOwAv4Fcpc8qO94lMV6
gSTVj5DClLTmXA8rfoTftIGbXyiE0epRE6sq40uxKkZnbKYGu1NLAOQGqmotNBSQqpGlKOUkH5sC
kuQoQp/H8nXUMbCr7C4Dqmw0qi0VuOMv9vMcpVB7pJH12Md4No6LOI0MzYlDMX8ZXCU8z11r5sAy
JbkTvAo2qhPjVQSUDKzyFl5teEQbz3Y9Pm/zciGdE6O+fiicVLODqGa/f/qd57tp7cx9j916Nj+J
8mdpaOpLCmeU+ba83N8aI8OqzsmP1Xjj5qdVvF3PA4onGF/GUjXVaJSrgTkbp+SZHCDjeaavW+iE
NRQGbyM98x3pbktnZjRWnaFAxh+T9jC2RphMRwFqr+u/QmV4KVo3e06a3kKKN6vY7e9W3ROAalwp
UCnZXPDZ4ZhHizXg9sO8Pd82YSlOM9+thmXBwNxu79ExFVbObTAkX8ZRFYuZGWy/MlEyn4DsiZsN
e543H26aucysNc5+aU82/AVUF2HH53BZyttW0ZbuszaKH5u9H6pb70+TXpz+y/UpK8JHRk6Bya+1
vRovUf7oHrz+33ppTwDi3rbdydgpv3HStGrg24y84JJkQ0KCoRX2+tQVSUtGSw29J/ytxzm9Ll95
+jQZ95X5Zclvyyuy3GCVpJlTLFhLSxwq/9m0o8LSoCgVkWNLEbmIKndKD16Y8uTfdLLHALGkOdCp
1lOKyjHf1tVK9mzin0e3Ru36ZM+6525VQpTlBRdigOlYYPTxMMVm3EQ8LMFgCRm6Q3rQkSkofoKM
kPJFRyE+7ME86z/N9JiKR/M2wLkvA6HqsmkXc78yTmA0bNJz1uMFjQdC12usWFkZBSWWbDP5hCgV
rnc3Fdm50jGf/kU6fVCRkRFQWcfshO/p1j5OX63IObdbhFfLOHl9cEInNscAkIlBB1ZRnWlkQFRN
0nIcEliKnWxAcA7tITvQz+YTnhvj5S6LdRlZEcQyo1a5AlpirfhZZBbhuvqnrXfiXbfSM2/rvvL/
/sR3J495A8WR2ATqZONbCyH4qsuCfPl6PQmpnFWK5YwArZSZuFo6jhcP0MFs5yTC86/mNKwyjxTO
vuWCps7BMhg1DUvv8H+cXUlz1DoX/UWu8iB52HroIUmTEEiAt3EBD2zLkuf513/HfJugF7WqesMi
VchqSXc+91zeHqvMDgPvNlUk453SoTDswETk6q7HsTtPo8bbUxyLDHYqZ0f0uYBu9ut/MTaOBR/s
9HD9xBUyJgOdagb+/mlFgc5geVzZVWwtOvutyHLISCdzysaWOdi14x9b9oQOtDBL7wCWHTxdLK/a
/X7Rbx4jcsEUoozd5+KAcui8xddPRYEr9WScE/MYw6wmvJT87B/RA3g33NXnLizjLNb1kKoudf9N
b/Y+eFY7dCseS559F+Wx7772uh5Glb6R0U51Dm6qIoMcla/okcxOe6FkinoQiN45kR0WWlpYhUTJ
PFgVYVtR2el6H2T3TfFoBV+EFXqZo3FKVE9IEtgR8NFg3YL13mir58X5lW5Z5Brs3mR+GKDN8Ppt
q25CcpHrNWNtvsvAAibgOujC1R6PLWA4tyyPli7polNW2GzXOln/A7CD0ENgqwuq3t+6K0OfrHoo
mr42YYLpYa3xODMaFlOpqcq+L16uDHoyqnqxRYUMYjY6oeOhi2S5Kfp2ZearoTbWdqIwVCn/4mMc
VFDXX2477f2k3ohV4HRNYRNonRnlIWOoonWunutu0WgGH8v813FwZcxT3g+pG8x48ODkjanzmlr3
M1/jjaVhtSSr5934aKQ41sk6Hyc/o2ZtfSxp3Pd3uW7p94XKleFONR9XNAYCibcW5wLo73EKZ++Y
IoPb6wYGKCperox1qldiiIIviDp/zwmJrJDFww83nr+Swxxn0a5HM82Fq25Ekt7NEPMkOPz/dKCP
jjO+pCJloeO2cW3bseFMyZzr8FAKcZPhUCxLB7HsAmHnS9gVVrygs53zSvO4FPImI6FmnnHAQiAV
Xf04bPhX85gURyTDnYLezMHWhVSmsMCBOJzT5iWtLxaGJbdT5OWvN0mejHsylykPsrmvL2n5qUHl
EVWH+iYvxZVhT6VV06DwkHWZ6ae6zpPhRrJnVwY+WWnTrO2K8KjKjx65TOWNhyHJLxrveFqBFOIy
10dhYpiQG7H85/WDVj0TyUtO/XoOKArW4Blq8rCEMx6CKfnH9cUVtG6uDH7yxm0aUdD0j179ueBn
Zs7hZP87sJd1+TagFYUKFrLpJcU4IVZihMlLQzQpZYVi8iVJpmWfzkMDr2V008g3T775mtvHgWeh
9iEpJEGGRg1u55UCDEqojhtV3KA5PbCsp8rYPtVde2ZosVoLnlw/ScU1yWipsbZTVoLq6+KBCGHr
3K+Lh2aP29bej/CNlWu8sUWsgSistu/8DEy959vW3f28N+syL8gzQXAFqAfF5rbFi44zUnUakl12
FlYGveWt96OZxQ7hcYvg8fqmFe6uKwOl+sqhZOl2d7cL7aMPEoLl5H+ex1A87DOc02h7uv4l1Y+Q
pBoTFU3iYSjFZRBVmPrugdg6WJDCtMjMVbk5EHci0P1Z8y8QLsjsFeicuo3SwJWRUz36yEcDoMbL
KD51bpm0N3bKuPJ8QnNCj18RwLutqmCO0nLYQuF5mue4P7t3vC0ZK+VnGWmoiW0bw3kafhXdmU2x
0fmah6NaftcSb147T2ll+j0UqVc3GO55CgwaNmbizRr/WXGnMmxqMFvHLwLAjD1uhlZQJEMN8pjy
xsBCRkNtAxmABl5QoWwulXvp+69cN8JBkZt0ZThUluWLkaGSddkeh7g790eKWQgfy/MuT95ZaBIm
qgPa5ezNBTQwYv1SbPWFpMEUDQFGaNhZ50V4rzp2AJU9kwFRXlo75bogRHI+DU60gV0+quIU4CvK
436MjCNP0JaqebAqx1ceUthmvdc3+9esLOFn6Ps+5PhaepgPXh7x1zUeIv34YdX5SfFxJ2bhEg9K
wyTgzcLAwrYy0VF9GwWO60oGuV1Ma8pbNI7UYMxvUENr3dsqMK4Mm3IMAf6vDm83m0ncexj+3N0W
WsqAqcoxi8l1IdR0xYbbJnJ7TaShOG0ZItV4S7rM/p7QSoew5DwkGyab67hhFLZFBkoNHkqXmQcj
Zpn5w2Y6XwazOV03W6qN739/I2aF8ED35SJsmaYvKz9zkHJXmebFq7YtibCdG+CEWaD/2677mu90
X0QQHQuvanHJ3mLKmt9VToGQwnfHA2am24+dWHTQNJXfIFNX5c3Kc9oPe5S6RnuWDPO7o+xcP6yx
iItYNztJdfySlI5m1QydhWA4BZt+ZjjhRONBZ2NURyTJ6NzkljUs+A19yjFJPousILnp1chAKeos
dCI72p/MfYZRCmC4W4KAR4Ez6QJThccvA6ZGe+yduSuCYz6cjBEVdbSNpXaB11lGhS7XpLDyMnbK
23oX+EA4EVaXjlHTW+5xY111Wtfuh18UqcY3VNyyDKPim91X4MREM0r1iGsY6P2yRNdvQnVMkvyu
WVG6qQVIjO/QpHPnD5w58bK6Z8cr7kg53abfZHYqLDxbTQl1P9N7UcZoHG506l51B5Igd1vJ84Wi
1Fm4a0xo9sHtqjqygz7sejBQXD8mhSgQ+2815yx1M6GPD8Eda9DQ0CYB1SHNVEtLIjwEY+6YPcx6
PqTHiW6fplszEPIoQzAZtkVTTMgpsXNDDu1tI0Lc/+Co8s6Y52HEe0Q3wLplZ/CJfLrpoGXs1ByY
6TYUOA3S8zDzq6jJf11fWSFEMnTKFKnRiwktLy0HR9rdVES1jpNStfT+NN8YwcEt+JQNeB0jdU9k
/p7OzuOgS10o3oeMm5pajNOwVpzImGOsa8cxElsX3ar2vX/yzb7Rdsxzp0ImCWTJJ2PJY2H4XxfM
MrrtxCXJxHTzyUlXVl98jOdom+8U5MY9/3h98QB7fCd+k2cTUoFTD7x2z64t360SBLgpy8KB+uHU
bvdFhxwtupFCY9a1aav8b5mVKujK1HRNjrzbXfbMx6h9JVGPXlI3Rrmo7uL6bMfljcNBXXleob+Z
Y1bnBIKQrhGt+Cu3Ma/VXTTHp7h6GWA1NFuRezniR5Pep0M8D8fB1ZgU1dJS6Dv12LtLcTN8e2IU
+7+jOiib6g5kdNVWFh0ZGNb2y7B8te/2vmFvCN0zmCJmhGBRfmoQROoYTlQ/RRJss+MrhivV+Cn2
783/FogjuFWuv1/V0vvf38ieSw30gdm432k4TR2QAs3DFvy6vrZCZciAq2BwDdrQDvqZWlFTWokn
+uT60qptSzI9TSN3MdsXKf4BvQV8iTLkH1Lztsnbroy4wqRgdLEbkDHHckNPHMpyCttAE08oVIZM
TlVmdW2jMgFvjZuvaTOcBK0/guk1Nl3+wzXz4yj2OjYQFtfPSuFbySAsOzO3pjfgmXjN52741PMf
fYCZV+kjmzPNJxQ3LUOwBOVZiiZR/CSXhanzM6U3LiwJMVh9Jj6W8GwnO4/2ctTU6NrhFE9Ixl5l
A2lIgKZtyDBc8nWJ2FbFnv35pkOX4VcVK7opRU3/YphgYOHLIXCWj1a3RdzYEnvYbrNtfxTUG/E1
AdalhDTobPBOOXnM0kfuaGoVqjvd//5maSrawbYXKJ3eeCL+Y65zlFXrSqLbWW4HZEi5N78QK2HU
tw7zYurc2P1hvGOP/2T73uza5OAOmDvLP8J7i7wt/2hOX7ohSywH7PGYV8hbXaVUIVYy6xSthNOY
u3YDj+4v2g4RBgjD3/9a5NWH2taRzKlOSwp+s6KeTMfx/GMA1ovSLz63pW4Gu+IHyJgrR/AiHwmU
3NTfCe+Qel3Yg64wqA+9qesdV2xfBl+lxTKNoOwFXK+/86ZD6mhSYArhlZFXgootGBne/ZQ9L/3R
qRkogDU6R7W2ZG350JZtO1QIV8yLsTy46Z09aiJo1XHsn3zzOlF5RLV+gupfZxQWnfJMQRl2XeGo
dr1/8s3StcswlHiDOkP7Vzx3zo9gph+7TTclToEndWXAlclAvkIZgq354xCPCT0YX9oINId+bJ5z
Hg6JcbRPBSgKdZ3Q+3G/I8ky8Cqjq2NuHWzKsi6/+p4nRoMPc/8EEIfmzFTXIcW8zlaLaV4ZTECD
2X1dZGrh96rNS2Jrez0fgm53fcwvvv0z8D855QeOQvP1y1bk9aiMuNpYb3BmpeIPsJoe9l7r5t6L
uqQ/i0Oa6BxP5Xck+4uMAFmajgPvedmLjsVH97w9W0eA7MBVY3xeNHKhKMZQGYdVoTzV5zRDAvFl
OWSn6jCd+m99vGH2+nq6jaCLypAsb956Bq2BS7FeOzsh9cdg1tjh918SlYcRVnTjWz8jjeuBuAHs
OEnR3oYRpzIeyylsb+kxxPyyFQkxDrYuN/y+wsAo+r8VRoHhtM6UIVvAWP1AfONkrW0CKdDI1vsS
gNnrfy9fY4AIAR8wPJM+Ee7TRrfQMj60N7romJ399/q8Guhk7LnbMSgeOvc1IDgebiTXBUy1e0l+
S6i6itmAXGFENJlOBZvCHkQ5to5lUHH4Msxq4kBMgpIU2rpiMTKR1tTEoD+/vnnFY5RBVjnyA22w
N+lmzRPwyGARvb7u+w4DOqn+PnKjDDyv24XUs17d6lNFvhoDsmNGXLkas/5+aERlgJUVDJXTBgCU
+PUhgEu7TNYh94oDBgy1lvngTE0IgnJNHKa4YxlyNRR2V7LCEJfKO29BGQ7uP6b9m9Rfr5+W6ool
g7zQbBGgxYbqHJu4C8wyHN0W06ZvS8hReV5gNY6iHhhugxDznGL8Xct0CTnVRUuyW7lm7+ZlIC5p
W0fTFm/rxcy+8zppB43CVz1RSXqnefZzF6Sde3BhIrjQNUcqauFURlj5lIrO3P4YEm8M3bvmYHxg
P+wxrB/Mwz6to783NKkTxW+QkVY9td2R0qq+lJ6XWG17Qp5YZ98VgiAjq9rUXXmKehTQ+QGG2cTk
xcLEbZT0u2SO64claR/5C42m1/aQJzfqDZmiKm+GhfV7m3yNDGkLzCd62TU/SHVWuwy+8U4pmWg+
9fBXysA5TqN7TCuNFCvETJ4XCDhOYfspcGKp1Se908ZpT0FrrBMF1fKSFBsBq8clx/LL7GAID2g9
KT/7fqORA9XykhGu/bTKvRT3TIQ4gqX6kBntU8CIRgcpVJwMuapWbowzMveXGfzk7efG/+Y1DENY
NV07KrdNBl0RUbkECQhs/4jictSDP8B7se7cQ4MCZKibOql6PJIxngB+nsROn+iVaX8gE8qneTCX
mnBPsbqMwOJ4L47XbliduCEIP2KCNp6bTIBMWIWiOJD/C/ToAP/BArEkskz1fLi+uGrfsjWeWTZV
GV6mcMqDQPJ8y2+j4aUy7KqchBgDTPi7VN25c85aXL7itcuQqwEDJkE6jhpSENzlRdxgnKqOpEgV
qcgMVAXb7Nog0DCg6hoT97d3ypIgKevQHCMLwcp46m/CvFEZbtU2/cSzEl8yHczVnqooZc9Wqgkk
VCIlw6tWUlZV4WJ19gCA8mE7lVHwIlDTyZMUHKHX347qIiTzO1QcpEWY6nhJMSdt/FbaD0xXOVUt
LQnraNQspyAvu+TbUwOu0+azp8PIK5aWEVW9aFklMhhcu38m9cHpn2vdnHrV0v7f9mmxuoGk3Q4M
EL9HIwMf5vOg48xRKOH/gKrmxi/GYQ/g3FNZJv7chQSU68Pnm+5SRlXVM4V28R2BTHOHLlgaYrhe
1KQ6fhXV7vcTe2O5p3lZNn/D7i1MUJi3CMTxUVY/rroZTQo1JjNQ2RUbxq6Dm1wgWJk/BZZGPapu
VLKsizCNfu5McbHsf5cyavxPPNDEQaqlZfcYHbU85dhyWdJ7dED8Ehl/QElK41eqTlwWzsJiGMOE
nGk5FgeniP3xo0umpCx0TcKqI5dE1JiskW27n5cZT0P1gehK04pzkeFURs9WOtg4cnO1MWzztZsG
TN7QEBUoNi0DqRB35sY2Ib+JUe+gDzEOudnHN0mQDJ/qG9906IilZ+tYLF+971mpcZBUm96v+I3w
oKpU1maGSHxaPqXO86ob/KN4IvL8PvTVBiiEobrkDYJFFrN/tISwyLUKTILJshsfugyX8tGtUpeM
iAth4li147G06WkcdJ2Gqvciiaidp90W9HuGt3aiwD834xYO5j/XL1V1RJKQGo4x112GCoEBFs98
+zADI9SSZ6bjk1ZtXpJSNqftytC2hf7OPLR/BcO/Pb0tpJHxUv3cBBkN1l2/nLzis+sfXd0gAcWD
/A9kqhvbuvTggU3NfB7FfM76T9fPW5EzkBFTAdiN5wxB48Vo18jw75wVpBZgU6eHZdKci+JKZegU
dTGbOViAMnW9OenE19F9GKaX3ni57RdIwjpmc2nQdK9VOQlvYzZgbJcf59aDNuWqiOplDBXK7p7g
qe0d890izXY4pusHsaJzNP3AmjV2Fh4LT6ckVDeyv4E3ysdtDQvaGMc1lAdkAll/n3+ZphdPN1RA
IQEyEdUI8UIFDlFCbZlPYgWqeMD8Al5o3GzVU5UE2BRLkQ41BKx2MUfog6Vr/FCtKwsuZVtQCeId
jeCua+60HNyqdSWrasHzBW0ICM+tYDum9vox27jGXVcsLaOknG7E/ER329v30T7Cvxn2bWcsE1AV
bQ8Ss8b1MEA3v7f7+rHob6NopzJEyjdIIVoT0kT8FN0u7r3V6BpeVMchCWpaz5k37bMNCsxjHsr5
0DNdYU2hYmQCKqtoy3V0oMVytwxNfnLRr1MZYILXqDDV1ve/v5HJpmv82myhAZrNinzHTmxtj6Bq
acmaksaZZz6iQAvGjR+8DX7U5DY4FJXhUKK3yxY5AeDPihfhJ1Xzs8k0L1ChRGQwFOv6BVMCUCba
su+s/Ogbh83W+NGqUFoGPrVdY9VLBn80P1sYu8EORtR/o8c9O8Wj9fm61VD8ABn6xGpnM4IMamou
vqz/1Mg+sFKDwFE8Rpl9ilsYlmMSnE2w1bHVHa2hiFLyrx1oDki1vpRBcqbSr6DAgSZPt8hrE9/P
gQBhoZdqzkbxJGUQlCDoS8DgA5DQWatbRNNTSe1Sxy6jMG8y9Km1t1LAJ4VzauzEL0e7ejCnT6jg
WMbv61erOh9JWAdr24qtRejLrebYBS8Ds45N/2PQhagKDh76J5f1RhuszG+4bSD12MVLvMVWuNwP
dwHa9aqjm1z/Daq82B/hePMNai+C+xOEoPkJ/M0RFJ0xaplOSML9Q0ZMn65/SHXXklnNxtL4P2Le
KV7AzO/8ur6scv+SWXVrUZrdsokLOHX7LqzOJGGxHwPww1cw1Zpxd9RxiylEWQZEsbpyOJJMAP60
P+ztbp/QUfDP13+H4i3JQCi7wvRdt8E1OGaXMHKa2p9FN4OaRHP8qr1LsizcZnPAxiAQw7JfQdDE
DqPfm7UJr29ftfz+s968op4YVUXAnArmiz60xjkcuzbMS90ccJWqltmocp+vq4tE/6UVRwZCKu9Q
H7v7fDuth30Sk65PTXULkkQ34FEhJuVIyOfV05gaLzmZ5ihgeeRW7uH6Uam+IdlhN0Ddbsop9FLt
f8Hw1LCxtruicL94lqf5hELWZGjU0g7ML/fulJoOP9BUGTGz13lAqpuW5HhFI+Xa5BCCDdGb1R/X
YY2Yrdm46mwkYV5XDBlH+wLm+uUgPTejrn/K7NdFV8p5f+9ERkWtk5NXK4GuGCb2vBhGaKzBqZ42
ze5Vy0tJYgezPngwLci0socGUBC6RFWgMZXvnwyRAVBzPtqVkyNTVOXlPfjAnsptfjVa6+RWVnz9
Yb7/aogMf+pztq2oZgAx07oXd3Aeg/T3bSvvB/ZGO4Buqd2BVQ0Iiryo4UM0lzdl/ch/wE92nc3V
hBtdzcvif/B1JMeqq5SENPVH3pcTnAfqPDP2jDxdVK0al1Z1zvbfp4Gkn70NHdZe0yenPW65Jpmo
2rMkmZ7Lc4HCtrhswV1lgLfkk38bFowEklz6/oAsGQXWu7PjIvs3az+vVacxHYrjkKFOYLAfxxKC
eVmpsTxZdeN9rfNcx4+okBsZ6+QaGeVjhwq3L34V7lMwHET9reBfrz9shV0iMuQJ7uuwTAWWt48T
PLSdwBZAm687gS0/6qByiouVUU+sshG6lZa4BNN96Xx2kFAcdblt1flIokmhBe1mRlTYFH3kZWNo
jIiZmyePaYII1eb3a38j+/bI2tmheXNBk3ZCHBqWHQcf2W21CiKjnGzPRs2/RhphM73jZAzHrvx5
/W5V71ISU4w0L4sthTavsu9e+4lwDYZNta4kpp0AHsvzPNh/QqPFcB7sVDdIUnXWkpgKahFWjMhp
ux6L8iEyg7ug1hX9FdApIuOZis0Bd2yH1dsE1B7NWcDRnsLlI3vlr3NMI70b9n7oRmR0k9Ft0L49
jqjLn4Pxi5UeTfM1A9WEqStwKy5BhjJZM8GsxxUYfj7bdXA3be5aHtd81PVOKMISIk/cY4wXU7BD
GRYrhCV93KM3dvBjb0nMA8W8Zd0gzz/R/n9x8OQ/ACdnNoZ8f0/j3V7crUPQJpUf5iOLgyR7qB+K
LkZ3mgXS0yaqIl10rdJ8MuNUkHW0YDXq+OxhBtrfOmUX94H9rs/1oToWus8oXrQn2eGeDIXXBy38
fhDs91t9tnLn85pSjSlWaD8Z/+RDGIsUMyIvRblFZHgYqiUk9m/7Nn4iIuOf5h783caeg6iq9IgB
o7Ewp1fTuS3vRmTmqRSDBbfe6mEYwBwxr+aJ9MO51SbIFIcvI5/GoqwYGlFw+KsI2/UrN42wHXTg
J4UIyuAnA23/WzZgdb+6N/gxs27zJ2TKqU1wWzTjLC512TxNGPdAwYRzk0mQcU+5b7I1AMkFRmsU
Qdht5Av462/z3mTs09TPHjUHVGMW83fN7+BYhEV1uL5v1UXuV/DGBo9l3i2g4gJJUt1sdrStZvcS
kLoXp8GggUaWVPcpiWoLjfr/JLBtOlayduUc+UN2o5cow55y3mdO66IG7/bTfV0td1T8uH44qn1L
9hgMHFkJPDPssTDKEGAcCgy5bs6ZanHJIreLXWJEPRQMb79NwxgNxm38h0QGO9m0xCjCXfYXGBdy
Ng1NRKVS7DJ7lE+F67rpvEOLrQNJ6mPJ4v5gIs+ynkYW6bqOFScjo55G5O36mTQC7ZHBEo7+ZoWB
4Txdv1Plj9gV/psX32Q1eo5XhMvgDEi8A4/zg322jvZhn7RT3/Zy5OF70zpuSxFYOKkuybJjrYu2
VEez//3N5vO5yVaWwycfRQtm4sIgkUHt29xaefLeVrAcuHS8SBT2jiQo71vntvmrRCaTal3heium
XV8wcCupgi3mK30cN83GVS4VlQSVmzQVc48c436nTlwkaOkn5yGckp3QwppDHcel8kuS1DJMdEhF
ii91B/9oJ9sJozMD0MfP8S4EyAjSz9ffqcLRlRFRfYthrjkmM19G8AzalmHGsz2HlcddjGQYv2/C
ja9/6M8Ahne8RBkeRQqryvoGMSTvAANsOUE/ESVpQlBhi7k5XDANzH/OwHMLomQ7HJZCIyQKF0sG
T7UrKqbbTu4D2OpxMbejv/Kfo/+P8G4b5kxk2qnBA0rILGqk3Wb/NKQ9DP4SEUfX7quQRhlLBSeF
+3z3gugwg6RvNGhiNdWN3ooMoer7CtOQGV6A1XAerwIgSjHclvQn8gC/dh3ToQxw6UvKwyK/I05i
5R+vvyjVvdp/KykHzPhjsMC15euTGH7M6xANIuY68Ijq1CVhz4wC5SIGx3+ZaVj7I4htdRgnhTck
w6eyqocfYWPndf2hH+OmRqZfI2aKpWX4VFPa9lYXAktXHwoR2vkHR9dcp1paSi7XvjObFsXSYiru
69SIHbq8tIGlgZColpfqQxjImpneCt3tZsPHrq0eGM0vebFovArV8pI9zpzFYN42CIzAvM/8GOCv
YIuuP0TV0vvf31jLzJww4o5g6R4zmFpgsobf1nbjtvfX+WZt9JVMS94ivTx6giZ0EL8X5CVCb1le
rm9eZWpkkJSdjxYFfzCSwR+nr93ZidvIP7c/gaF+2kuXOsigQpxkGiqUl6plBazpgh4LRIl9VNVp
eP0n7A/wHcsi80016SRKVGEhqc38b9XZaMZ0D5Y3/dPMBOX2p9Kxjte/pLCWMteU6aVgsm0NfgGf
1nFeRBjMQeTMIlnne7sZkutfUSg2GUy1Ls2WGikoEgVZj5u5YcihExWrE6erDq/1Ps6PyLAqx6PF
Vs4IUZvJNY/U65/R3E4/GM1cP5RO+bmx0in0jU5EluV8u/6zFC/gP3iryauHxUYFFWWNiLt+7N84
3oXIM/9ys6kdx0HVrs6qQ7fy+637SUmuuQ/VxiX5nlq3JqYFCRnRg3HnF9sIaPf0z22nIgt4l7nL
iIO+WMLlEWUphePV9BrRUG1dCokDENgIBobiSxtE1XY2iUYQVE9Usr1LCTBFOUCaN6DQMo783se0
Bg5YY9pV25ZsL5q4gzlvsG3mv6TZneF8vn7Y+429oylkvBU3+1YEFroLa+hQ13jusiV0dRldxeIy
zmrcWkaAbNvT9X7oeUWEuciJ3eYaK6M4chlrBeM7wU+n2/3EmnDOg69e5t+NJonEwm5rgsVI+7+t
jVeiTMoy+DzjNCat8C808DXZJdX297+/MWS2a3XB5Njbfe3W95OFyv00nTfLf+oL69NNtyvjrZbO
LhvY+O1e+GZsCONrxa37InA1b17xKP9UJd78AgK+x401znbv58FR1OZdk96oYf7Y5jdL2xl1OrxF
WLAhwNRDMx43XdFEtWtZUgd7mTCaYbvvUvqltVYMtmZA0V0/cdXikpzyqhS0qdE3Csv0WRRzECKp
pyPKUi0uxcCLH9Ru3yLsIVManPOMGScifJ03q1hdhlKNltPNaQAVsxn213FNPxXajSsUgYykCjJR
2QWbt/uhEa+srj9NhfeCmUWHmw5dZpaq0q4v2YZDb8FUFtYYLBryNNckmFV7l8S0bOt8rmwTz6Wo
jtk6RqY7/fR9cRO6GEimv7UAaWaE4wH2XjrrfWPWr+sqbhNPc7/oNzIE+m2/G0vIEKgRX5pxvSfr
jSGyzCy1uXaW+zWYXHh6aXdGqen1tquUhNMP5tYzFwKYFL/L0ydXZ55VtyjJZeotM8e0ESQkMiPp
+BimUxvV+Rpf37bCezQlycyY7fGupOikodmJM8ykq4dwdDDPE4DBgc3HcmxCl2gsx/s/xpExU2lt
U9CTwyhNHQ1HYoUpKBzb7fn6b1GtLkW1+boSTEZGsrlbn4YUU46QgdcxP7yvYxwZMpUDMjH3ASoq
pXl21pN5W1HPkXFSpaiDsfAR8Kw9ZonnXkz77A7ziDQHrkD9OjJX1NB0pJl6pH+n1X7ifIrM+vc0
5yGj4+PcsiSjzyA+3+gXEtykdhwZRdWZAbVNH3mizX8sRZiRZ3zu+gXvmuu/Pp8js0gJVFaQE0Ga
P1vt2BVe6Kz0ULXWsbJ1PROqT0hijDEt1ZT2K8Rtqdx46dotEmX9PTCaL/ZEG015S/VSJaEmxRqM
VoVb97wTOA86L/ZTzfGrHqok0NZKAhQsEYR024eFHFcdtltxMDKyquKFhYAZLvEsSOSDFcNO0YWQ
WIWm/0BxJDK2qk0pzQin4mKLozs8ju4PGvy6/mxUS0uuMFKLNnNdHMk230/BP2CJjFJfEwmr1t6P
642pmkaSNy5HQOn5rD+sxWIms/DXpHC2Nrm+fUVax5G5o8BuJsDSgG/Uv+3f2ck6ARU2h+XZSsSj
fygOviYsUf0WyeyufeqAzgvfaex/zQ0Mx3lo3sYY6cjQKrKYc93XeD68P3HnzKpkrW7KNjq+JLLZ
5vrtXAE2twQXhz22axca4vv1s1dIkzy9rxZWXQNKj6czMopQrfzhuKaOB0K1uCSqwrXKJZ+wcTK/
8CINy5xqFKXiJmV0lRgNZ0aWA/ErQw1gY9W5bfJ/faPVCKti5zKmiqzt7JMeqcysN44ez624EFzX
qaJaXBLX2cTcDw+Mt5e2OA3VcdVVQvf//471kFFUfV0RsRo4FIzki/LujpsvQ/VUmh9a67YedqTe
/tYGrKzKze0ZyjvmE2lehP3bxYTi609RUYZ2ZJDUhNy0P08Epum0QP2ikmhguk7zPQ1ZAl6Y25SA
DJJaS9vyFg9dC57nJ5Ppndd0eq5qS2P5VJcrCetqpUuLZk14gKh0p58W8nT9dFTrShYVqTdnyWmz
c/92SZuTcGTsNv0iA6PMzVgLMKCis49P4dR0YdqjXefLTfuWYVFFRr28S5f1vi/gLBnVTCNzcHWM
yCr3T8ZFeT4UgV3DJTZ6GvPMPqSzuKvSx9nhdy2vH0GhEXEMxi3thKa25qUqtI8MmmL11mU2wx27
lEXCaCO2PBfWqlldIcb/wU0Zdt8VA4JDmw4HexYhbxPBRdhlwXHQAY0V3o4MoDLt1W4XCkAMK5bq
VwobcI/mxeHbYFbsPu8s3VQZlVDLTFLTlGLaVIqz6njUoGLDDkGyfYCTktRxcciP11+Z8jPO34qp
s31g7aq9ZHNoHrxDe2xOO7mfg9HRRXwbvtKRYVWuUczeMiK6Y+SV5t8wOTzs5381v2AX5He0tysJ
eL14VTo20H7bGHaAC+eH6stwVzztHVs6yLPymCSLnDOz80xn9/5Py4Ee+qMRpQfniOJZpJ9f9n6N
y5HBVkU1b/U2Q//x1YuD/NCMeMNmF6X8n7Va4laHcVGIoYy9srOiWuY9LVYT5E4nJ3TFmJR2qwk0
VMvv8vnG850nP+W1ixrQNjRDNC7Wc1eU64FbRNcd9ifb+86dy2xTC90yNhL8giKPvE/bwTsUiYjM
JszO5s8l6cIuym59vTIAa1gaMS17cEl98m3zWQHshP1k/o+zK1lyG1e2X8QIgASnLQdJpSqVh/LU
3jDcdpvgTHAmv/4d+r5FNbogRHCrBQglckLi5MmF6t6WFY5LJp8SfZZudr4/Knhe3Lb8QWTO8wpI
dz9W595pNXU51blIpm5NS488BJ+ZTDOo5suUfU10YwgUUVYGZW2LUYF2Aiwc1B0x/8dtSdi4vq7v
U+F0ZUyW3w7FSvYniw6smg2ZwrFrg6E4e7rShGr7knmLoSvblaOIgxfTU+ov51Z8vO+eFCvL2Cto
iVeClxtlHPodXiqwxmP8E5aMtUo9Y8hHD2rZ45k6udS6QVUKLyRDqbJ16ggGdgPGa2c8aNb8Omx1
nNf7pMDtHQdi2PeY5halUEkZVCXmhTflblq8v3Dx1R2eZh3+RiX4/ZOvvNCWijohK1yEWUd5cSW6
MorCWGUoVdG4VmUL3IUtowl7PzYtEAwyVLPCVsc/rYo2MqKqh6Eyd6eMmE5TRKMini7pkxMY5wr9
XjporEr2UsJd+6ZhlPsfKUgVML+JlqYHObQV31d81fJSWPadZPKcDFFgtB+N7eNQobQ4amorqrOV
zNX2Mr56e7W4MPurV3ohs3WEMarQIoOrqswvEn+EWAagMv1vPMwjHmEM7dP6vov5pTunp2LQZKwK
Gf2HrarLF9vea7AobdUIJ+7y19ocu0/JNFWFjfr8H8BS1z+s9vt+eDl0rpZU1xpqsVB79XEJH3+Q
hAeG/U20X++vrThXmZkqdV0+5RhMCNsqghZDo2v4+vtLq0S9f/KVO2jxFuWMDorP4Ag6pzaJ/cl/
Z+Qkur+86j4lI6y8YiucYkdY7YSp20N2Ha7umZ2qyIh0F3CVW5DhVQvqNgnfY8kC4phweKg+GPFw
LcDLfSpOmPOmudaqyooy1oqCz903OxMV3esYL0/1yYgNuIYTDZ3TcE7i5ZgZy0grkAcWW4MZN2CA
fC44iY31WL+pJaOrADqnRrfDRi33t2+4octYAKAYGloPXmVlcFU7E4O1BXL1LCsisyIP5QLU9upq
cjWFJcg4qmzogNfLYAmsjgd6ZbpHQ9W6kvXaBRFuU2FdAR1drq5ucq5K/2XKqt6nICYYYV+rHbQP
47k6k1/Oy/+GvutmDagUUx7l5+WelSwF6qLj1cB753k885P7vL7nX8xTGWd1oGt3VIlJSpXNcpzK
3k2QW7VrkGZpZBx1RDKLVWJ46ezvtd3FvwJHWqUDeEQ/3/dCqm1LMXde1xFwBHRLchuX+G68JIWO
tkEpeynmltsossnFW8n6IfvSPrSgRqkf0wf/tsRDCFbo+NBfkAFWmcOWFQPT8Jw6+g9Oh8HFVk01
ubjiGiGjq5pJuPXe3nFrqyaoGnZdSXbNuyzCmJJjYDxLRletdTozsqduJZrJ4rnEdB8MZDjdF44i
iMlMVii2rgYGziAApB9T/0u+XeikeQ9WLb3//io+5qI3676zkK5VSSAIv7jbehrzWVMTUGimjKui
WePO+dKBRCz9AR6AsEC19L5MVIr55/dXO8f0EWSCu2LmT9lH8zMG2YTkxQvWyAycr8bRKsCfoPzq
M4i7y0Io8p6pfNqWJ1s8O7r+YJXsJbNlDfExixE6kwCi6xUhCqNM2wCr6Mmx/vz+auP9lIxLTnER
Ai/Tu5ZPdVzsLAxjPhRhiaGr57JNv3mYqwyA8wRm7bQ4hjS0ZPiVP8x+jU5qpNItsM3VEppaxJtC
ZDL8yrQqx9440i1WthQEpvlX1+ZdNHPn1321UiisDMDa0oK7U4pca1z72Gi8aD4E9reIFIG3NU9Y
wlBJTLebuQQr+WcaDi4t2TAvecqH1gE6Ku3m0MqXM5uqNC4n7+d9oaikvgvrlSptbeHu4zhhavOL
M39upypodBUkxb1axl/ZPTWHHHfrWyeG73O5Xrsh+ejOZWDDXSzaUXK7Tb1ROZRJq1pvGKwxw7mC
xCAyMbJ6u7QX92zF2UlXLFapjmTOaecUjrHhhP3tPbPyYBWaq5dqYSkE4/HWzpmNHGv26hFyMb1T
4046iv23VzdlCBaGJeDxdn8+KTb7H8a9f/xcV2p4+2xNfy81vdKbqUlzUCDgbGl7y9vInp+65kvx
sx9/HdFLU8ZgZeNSCddgu7HW0Zyg85B1P3JuaeT+ttqbMhSrm9IMXeEuXD/AaU15sfI+IL0m8L6d
lJgyDmvLzP+P6Z39c2Lv6vzaWE+Frek8UK2+H/YryXOx5BWQnqiCoWXJqoK1uwwTWnN0wCuVaKRE
eaKitiYfF62+K+LFGN8xtMum7rFeHFMe31eJtvPxMgxTasUJQ06CjTkX1GlP9mwFlrtpbluqfyFZ
rOjtmnm74yzop/W7hfYMoYMBKdITUya1GtK1ErTFCQzRFDE4nAbjifrIP5sRCeYLPfYXZBSW6+RT
U3v4jGd98pKfHTpvpmPWJQOwkjoz1nTF0iT9Zi8fyxEtFZqldzX8rzc2ZWIrO+kGm2JY2o3214I+
orvzkEOQuawYAJmk2Ok6F/daZM82PU/DpEk4Fcoig678FvxnxQT3zl3yCbN+nj1/iVAyiY5tfRfV
K4vNmgz08mjBvLVWGrQYgYzGttH8cWxxyVxrjkl9rgdH2dEvbAms7a9J92yg8DQy2EoIFGUtAGlu
pM/Pvuk+Zbb3DTPWIppX20HRS3bq9XXVzhsccWlc+2oMti22fY0qqvYvBde6Q0ctEXtwpU2wgwgS
P0xIQE0NMkpBbGXK0Ctz8lJwqiF5GiJ6ckJxdj/WX9t4iodnEtRhGea6mfKKQqEpo7DGOnX+lyig
NHglcRnZTVSES1i8r69AwBin+9r051L7hvnK/FbDWhQl2Tu/0VaKZIo+dS/TQxYbIViWY++lqcIm
Wh+9Z133lcqZykitdey21uxge31MT+374roESx4OATrxUZnsadhr7quKW5P5H8DWuvo03+blMe9p
UK8v/eyhETR/NzPjiaMpNF9uKHmFbc1/3hemwhXKIC5qDa49s2l5LO0yrDIWOGancSnKPyOZPfWq
obEc/JllzU9JAVhM090aUcYthu3aC+qjWx7Vdv9pJo3GA6v+jvlvNzZNnuc0Fj7pYoJbUA80D0HQ
9+m+rPy3w4ZMeOWv/cr9wVkes3KI7PJdV9BgyMDAvxahMz9PWRa2jOu0fPcAb2m55Bmc2QeJTMWW
xw3sbRtmufXds5l2YQMPVIrs1GN4rr9d+1lX5lHIToZ+eR13e7dZl0djJFkwbiBdb5FTaRJOlTbI
0K/CyChbMCnjyQbJK/eSIPMngLbzePBT3LRsVMstIK0vhZUdUwYZ9zXaaGVkCWqe1vZsj5+35Xxf
D1SC2n35q1hZpqSA9mLdHKOu8/OsA1YrQrwM8mJiWEFbkgF/a9bBUMJp0ndLcox0wpSRXbNv2x2G
c6MbhUdb9WDpRoqodi1Z+dAZTQFcDCB9pheT7n3a8tjQNXYrrnAyhKsFwmPMSiw+oMxe9+LKjebB
TA0wOMxh42keLVWRSwZzzRmdm7pC4ibsYB/1nkdGaHwBqgdshnrmR5XeSBbN+qX2S4qvdP4poVGi
63xTnIAM4PKLDBPwWpwsm42gZv0DxbQ3uhKNuquWl67RvO0a2+O7WjrkA63rqzNakdnpmo8VUpG5
svwOkMNyf/az8ZrIzu6iydpUhyqjtYzC/P+y0R61nTA/kZ34f6c5as/9Jft63xmopLP//soZGAOy
Q5D04FCXU/7Tzy7C0/wB1cq7wF6tjHct31p2pXTqx5LdKu+BzRqaVtXSks1mvegb8Gwj20+CCoj5
H5auLUd1mlIAdqzCpuUiUBMRaVx37FwlumnECl8gw7Gmhjqs9FF89fe5NCsLJ7d4qdFyHLjlo9Xr
JhAq9UYy0zUBZNTx/sBgknMFjrj87+3DfFrifTRFXWuCk+II/oPQ8lcwCe5T7Gg2ndKyRGXcfx79
VpM+qJaXjLbtrHTGMxwu5sTvgiXL/6YVjWsU8O6rvSIXkuFaTuU3BaOYGTrZmM7oNEFqeiEQi3Et
utDu1qCYvmD2Rnz/a3tkfSMXkgFbwOenqbc/JgjgeYgTDs4H030wi0/3l1cduUyDRYfBLyvM80KC
Pz054Y7qZA/8B7+QSxISzVVMdSSSPTPXrCnL8CfGrn9eiuq9xfnZMA2NjBSWJ6O3BKprE6V4peML
i3tM5m3Sz/fFo9q4ZNPU8/OlSVCnYva3Xnwf6C0Tx2ILk67WdT4VZg2Snds0YjL6ye9Oqw5zoNIZ
yYzd1i0qnqBGiHnFjxVvQsevn3qThol9jBHLlEFb7obR3CgLgjSas/zaJ/SvrlqHk2VPmvug4kxl
pFa2ujtDE3JmWrrehXqFXQbUyizNwaqW3z3tqwgDWArIbxkOdqycYGyWk1+MmsKgQvoyXivL0pRi
9vqO+ODPNYZxDayM+pRfFm1eotr9rq6vdp/AYZaU4HG335Zw42agZd1Srbz//mpl8B6Alr4CFtVy
Lxu5WroZO7vzfcONyWgtYSyV15lwM0VdJWE+ZGfHZl9m9sGb85Ooe6Da1mNtKaaM2sragdYuSL1u
W9tssQHoIt4rk8fRccKeielqa0FoqqOWbJjkEwO5moFQw4e/pq45W+V70HbjTvftvv9R1V9kxFa/
1oK1O4LC5cEQeZjjhEsqpPV5L8CA9PRUaJI5xV+RAVy8T9uddxbXDbP0ztx+qjFGGQfVD4GRHiO3
NWUM15RNqxiHBq1hANw+r77RvStWXduyQnVlBNe6bA539wk2K8anghfWiO6fgSIGyDRYm8utLSf+
/qLz5ABQPhrh2r7cX1u1Z9mQQXZDzR32xFsS02X9WfajRnVUBypZMm9ra/A5fIRXDhee86hzmvf5
ZgSYMv/3sd1LuXRRL4nLKTItdBIb6+1olUFGbIECbs4NgeaAxfrdpx+zYwhp05TMtbRo1gKCjaC1
giZ1YmGDAcQN0XGlKLJ0mQcr6YhXTT5aMip0zT74w8qCKnf/HtfWCsqFfjemUfPIqFBJGbPVDT5Y
Xpw/xN9dlFvm1c26l7LxDjYrmjJwa0MbdyNyfGDB7Lj6VJ07tA8+zRGqy5dMB69VKL+M3KqzfEvB
br9DSryv4GdCndzXlXwU2i8DtzhjvvCWGfHGzgSIv2lUMfM0tG4e2JYOQaE6Bsl6q6kUs41XwJvL
fiXJF9y5A8PVETWpFpfs18xKanoNMqyefhAZ0NnldS0+3Ddc1dqS4XJjajM7BQwekxLah2maMFLC
d+wgdTxdOVr1CSlzLkqO8x1wuM2EEZOMg2aAN+OnpvG+3P8PKu2RjBnF7hpNxnVz69i6BZhCjUkP
c3lwcSmDttzWEgMFUHr0wtU4G7qGeoVUZIBWtoI+GweLsTbe/OgAVe41+XNvHCz7yiCtsjRWTMnF
tqvuPTh3rg51NWUThbRldJZHREcMM8XrwprHwgPG3jtGxGzK+CyjX13L9nCQWSHetdN0S+f3h1RE
5sWqN7vllOwvu9X8d1tWn0z3YCYj82KJLbGnbn/X3WfYg8Q38lJd751KRyTjdNtqACMmgO5Gm5wn
x74s1vJAO12UUi0vGWZjL7kYxh1Hn19ohbrjN2OK78tbtbRkkkXlc4MzOF27X0PPE5E58HgWVXRs
eckowd9gdFa+L5/+qNrPvPnHrT7eX/rtcEFlKFaT9NlIexTbl3p+qLdfQ+k+tM4U1KN/SDZURmSl
a101zQKxt8bVXL/x4sFtPt/f/Nu2SWUwFhDQmw84CtIavw9bz4+dTMd0oVp6l9er66CDSheG+YJK
DWCyv0gDXMHk6cbsqtbetejV2mjSbMATgXRpKOxzJsh1HubwmET2T75amjaZS5tyf6ZK1sC1UzAq
6G4Dql1L1rlUddlMuJbdUrShwJCijr0c27RkmAPH+BPaJ+Wt9C4seyqm07F1Javslqnp2Ij7S28T
8EMPobv+OLayZJCjaWN0UIHbS2NOVyTs8VLoun3+JM3/LRig0PbvI6xEmo2rK+bHerGjXvx2hBuj
oSx2nY9z4UQZqCZcz4lM24hr9g2Y63O/AX9uTQ91aoRsSjHsmMYjmaLG+8BMTW1HcfoyMqvahqWc
Zr+8+Y3RBDb+fdQtXKMAb7tPKmOzBqcHQZxvIekY8i5gzvyxENnn1vCjQ8clY7RsMi7zBHDvbRiq
FB3d3fTUezPTvCSqRCOZM+jAgTpFV/rNNA0vFHmVPOe9O2uqparV999fWbQweFJXXrF3rnmuHQ71
mgKPCD6uy33ZqGQvmXXuYZyFDV6O21aFw/TFsE9VobmIq5aW7LqaU4wLs+CeScaKgGGubsbmi5l6
muK6SjSSfQ+CEYF7J2oIOZosF+fJ7nRBS7W0ZOD+6M1za28Y8jG5v1bBxiAV06f7EleUtqgMz5rM
bOid3Xuw2xhbJ+tShem5jbcwCYYwO+lumQrxy9Asw1n5MM7QHNI/LcWHLfnqjx/u/wXV0lIReat5
B1Jk/IOkuI4JiKBMDMo4pjUy8MoZqwy93AT5Qv0OCjn651yXpimSHRlpJcra6PoRlpr4L7P3xS3S
gBYPaNQK7ovl7ToIlYFVCZ/KmiZFg8m9xZkmSQSu0YeJLGGTp48bI/H9z6j+hmSyptf5zGWQ/tx9
XPzzYuEWmARWcswjyDME04qkvBR7VgUuDNRAv7e58IO87zShRKU8ktniZakgZFxRO27eO42IKiCp
tMPyPLjFN6KnTJTVYwZfKQwccbM28ehN55m5j3T2HyqxRWknTnZfRvePQeEjZOwUqRegpwg8ZzUv
RrBlcx6NPj92z6IydKpcG7qMHKsj+Q9XxPGm1vG9qjYuWa/TexleyTB2wmzpbzvLxqDxdXOZVGtL
efNoptUsJlTTs3FwPlNqs8+kPJiUy2CpwqoYLXyUVnzfIyHGItYXY6ZreP88FXopg6XoZK68pilA
Kbn/2e1FHkz1b1LpMFMqyUhW69EpS+oZ+bMQmLg0McuKV8/U9GMpPI+MmZoaG0SAe79OtxZPzKCg
f3afe7MJs5FcWt1XVJFLxky59jYnjgBuh5296w6T6HPMy11CGmI+2pm2wbF3c+pI8beuHLOcbHxo
az/R8Zc1R/2xEiCVkVNIePxEOPCeDv1U1R/N7f10rFZEZbYrw89LaoM78saWd4UXO4kGR6lQHRku
NacmdRoX0khyjMIFmBaHrXHGqqUle01db0pZiy2X/a11MUanbzTBUGFOMpdVOdvl4OZ4jGScnlNn
BoYDvLG2lphrt5s3PL1MZUXGIvPd/arLn8Y4vew8ae2jfRv/UFT4UXXoOZ7K4wVBdymKcsuQjphf
5vEv0WluDSpbknmswNRuFqLH/vt4iTBFswCdnPXsvAxf0nA45/+sHw+5NRlCZdX2CBBVDsov43v+
E6OZgv4gdJ3akpkWg5O62X552FsciwtYwy/kdLzBkcqIKU4EkILeXq8fSu9xFegtA03UsWcxKvNa
ma1I3MxHXW0sAU0uItqVgXA1RqtwyTJaakJgYhlHBWk1sjbkjRW1pP3kcx44acoDzKTRpIMKQ5OB
Up4/jGXPgejo8AxWDU8CvU1aunPV4vvvr66f85wOFqdpc+PiU1d+qMRtazSKqUhjZXorMoC90VqA
Axqy2DRfzOYDmmwwj10TzhWeTcZGFaLN0sRFSOxBPefn2znTsdspckxmSjLxk9pPE4A0afcNlWrM
1rXNBz6UmGwap1q2AZV4pDQZs0mc0qc41qbMAjsLnHwLTBZ77fmQX5CnBoJ6SljVTgWwrM/pDBQT
2jbFoWdaKoOkNkQUTFNE9xRYyMehD4fvU+pq4speB3vD78v4qKmrlwU0aICPee8yjF1iIqDzk9F/
LGgZkPFqH7wHybRW6TZgQKGJP2EvXQAK5RmE55N5OiT9/2CluBiaFJXPW5uBWcnZruki9qnnmrCu
UB6Z3oouBSbBu6BnKb2HjD3jwh465S0BGvr+9hXGZe2/v3ILvGhsh1Eoj4sJQ0M1hHmr8QoKhyPj
pRpmT4O7k36hABNVtLyW/iNxdNcThVOWEVJ2n80GMxwE3eIlyf+2ChoKKwta9uy1S3xfNqpvSIbb
CrZ0bb6XpUwj5Jv75NL1aon0DD7iMKuFJoFQHYEUe6sKrP9U7A2t5Wkjn/P50/3tKw5AxkMNvE17
x4LqVGlAzOe+DmYdBF2xZRkFlRC3QvMzlp6rLLAEO+NlKzq26/0wXivk4FVJWezXZbd6vzigKsCM
FzuwStvUHKtq87upvfqCX3COqbM7ND8dnpIEzqbkviZXUJirTGlFRFIVyx+6BQjG28LZxRy2NgBK
7Jh09v/0au+GoKAjmiD4pohdngRg23bWUhNoVQojXWwtTM01qswE4oSRD7z9i1niF2GVxtMogq0M
icpSNguywgsbpRk70w8KVSdhK9B1zuJah9JU/QfJZmuUeTsUXJAs5F/o/F3wYDJ0LzqqTF+GR9Fk
TQfwEte35HNy6x7qEzB678lL+YWdwPEY6YCMCgWVsVFFRsa6W1G3y42/FzHngd9QHfWRQj4yLIoS
sDh7PZyNtz5w+r5cPjajptyo2rZkuaPNSso5dBOTjR4Mp43GUVePVe1aMtluRv/Iut/HDeN7a8V2
WwQoO943KYXJ/iH1fGVStbmxbKFIQ+wKKSCPMa/gPNEP3NCIRbV3yWT7Sox82WFEmV1fRrt8MdMm
APJNEz1Uy0tGi+YrWpAZJQWEw9NauAHl3qkrWHRfOqpDNf/tcMa16KZ5577BFT2gQWXo3IFqYclQ
TeFy4mfYd9ssIDLtot7+dX/LirAtk1fVJRid5v3dIe1BDuzkeOSe+A+/5EvgtiB8ou0c3/+S4j/I
WKiGjRseUXHtZF6GIVJ2ZfSfN+77OgCdav3dlb5SzaT1urbDyGuE2aLHpAjQZIvt5f7eFXojw6H2
wWle7eFWIsrfG7DSGAuuA9Wqlpas1e83HxPpEUfSaQNw8VLkTdDqWpFVMtk/+komA7DkpTFBb1an
DwunjAHY0UQo1dL776+WNq2xt8zOqG8Oxqe1/nTOGp3bVTgZmakKczPMFI/KaNboq/xKOjMPwOj4
nZIUVx3HT97fP1RFjJWZqjxMCCZVAXDeZGBal7HGaRpMfRMX9s+27qLmGOCNEsl4B8Ot3GzdXyRt
EySsjVvCty2Z3+hK+AobJnJObDam560d7rRbF8yd84XYzdPkk9PWgOVrtPNDR05k1JSw1rzh6NTH
3fknySLGNXna26pEZKwUF+22FSusqyrF70SU9olXxD6UpxEZLTWAF7H3WzzNmGXyjSbGKcGhRwLO
7r4WvW2/ROauskzQ90wdMJhZbwXoCMxAYVVap/uLqyQj2a9Tz4vVAgt4m7e4TuLxGEaIyJMCR0GG
Zhywbr2eNgYqzUPhm8hjAlNhbnyaWyCkx+lzNVZPtBmcwC10F3CVsKUAC0QTXWwOYQ+4vq6WCNy+
DNCSr1Hwtw0JxCr/9mmEDHgpRw3hZlkfawZ21Da0RRn0zaV2jk0pJjJdVdIBD+zUqO2ma+ZEbuvZ
l6mz5q/3FeZt10lkGJWZuD1P6w4+LQFU6a+2r2KTR02hSf/erkIRGQ9F8dq2dcIHbKZdQ2sV4eic
GPmHD26Q+1+L7qFtjpmVDI5KpjEZ3Awli3IBsQ6Pi3VBJ86hNJDIyCg/a22K1h4Uqa0pKNsg76yg
KzRKpNBRmb5q7bLeXdCVihYu+4wx46fFSMO5OUYiQDwp7mJEplHMNtKc3OxP01hdQcOn2bnC28iT
Al3mGkvi4XTBlt9kjyAsva+UqnUlq0Wtr9s6F1uuqPdi+lAdXtW6BzfV4pLNghK+nKzJw2MM5JF2
LM4KTVhS2ZIUVkXZC9cbIY45z//yrOWSNcnZJB3YOY4RHxAZE2VsnTl6wArfeqByLmVtfrNEtcTz
PH88JHoZDTV2c1UbLhBdgs30vFYgoEkzRxxTGJmeKiGZa+dOhtuasYZV2YYWPXaJJTIeqvJLyKbH
0hvjkWPhFkgK+mNAb/B9wSisVAZFJb25dmBUQGQl/oU5ftA0RmQYIrq/vEIrZUxUZYEPKheo3/gT
SvUht4zOCKaNHuPfI/KswGGtvJzaHGW5JonmbQqGtMZ9J53+PrZ/yWSLtmf96O+B1tvmcF6HOjRB
Z3x/cZXsJZPNhrolW44gNRfFlxkdMSRZgqkaNcsrorgMhjJsVqNVC7J3SJU34SZc/9K2ffMikgWc
ChUxfgtLB7JV/BcZDlWL3MGQAvg236yizjcwpwYjKZZjzSFExkMhUatqEEYj4CbbeBHF/BsIg5+N
kzDNQ79q/7sQX13jgIcq6iHBNc5lecB/utUv8GPfP2YF1wSeK/699lKQqeUZ+i+3dz3HjL2d0p5F
TEQTRuzpGe1Vf2H//dVfcHN/2HqODF+UaTAXePG8pbpRHQo7ltFRcz65KCDv8u8eUu+d0E1EVa1r
/XvP89rSzZpRDJmMa06v2pYche7LiCirW+wKLGMI4f2PolwDD5dzMKpdDHRbLs2xW4mMhyoXvo3D
/ka7iPKnW+xltN7U5H2qPyAFXVZvfF4K3P1Llz8UNfmFEmyCCuDshHXX/khtHWmS4gRkQJSRgygD
jH0A0mC2qOcO6JPWJMkKfZTxUG5BkyzzIZ7N+1xiDufIMb74032bUu1aMlfiDl6zNbhgLUY+BiYf
fmzlFh9bWzJXlpn23JOdILyp0uesa7eHmuZ/HVtcMtIut3u8vSOg5F11sXl6MrSYKJVM9t9f2b8x
NAMGQuxoGaPHDNcyfaiGWdf/o0gCZSBUtWJG24qIdROkjvr5lpdAsrRtkAyaKpTqA1Kk7TKam+OG
inoP7wWENrqAg9F7SHTsiiptlIKtNeFl03eQYq7WhyQbgmkEYqM8xu1EZCgUuKP9Ju8Fdu/MH2ww
bPt+HnaO7jlAIZz/AKFazPxmM9LXZOnR3VoHKHN9MDCwNZmK6JBiymioaZwWQR28W4vW669W0rtg
tWk0vRoK4ctoqHXxy8QxcTmZm8eq+tgY11LXBagYCERkABRyvY0jSUOKdtrH16bX+gLCwIAE+pEc
CsuSyaJKVuQOysf79aRt8tDvo9LvS11+oFpdstt1MKlFOkjeG9PYTNNfdCaaq5tqaSm8GiXv1tTG
1W31qIW2PQDoEptqcmPVoUoWm3sbYOTp7t978VjYPug9+zB3mMYhqPYuGWxiduig39OZZgQRSwaj
unROKU7H1F2Kr30+UNH+oQKwrHO/uGc3/3l/ZYVYZPSTzScQH5Woe8wVP3N0ATvF8ihoemzjMgCK
r5s/kRaRzy+mQFgiSlpdKqDIOWTIU76htzvdySOy5tnbznPxM23rwGneWZkd3xeO4lBl4JNvYeoP
r1FZLHy/rc896yhuVEk96e7Lqg/sp/IqCKbEL1njAQmylWgSyHGqTsY+3t+8wgvLsKeFpVUjMMAG
gyverfYzBfDJmKOJNxrhqDRHsta+20wvW1o8Ks/i0RNOEbLRfiBpodFMlWwkg7UyjHtGyQw4EDQl
bUkaJY4OlqfaumSsK0Vjqr+/hy/m8Nj9WqsMNJA/7otdgaAgMhkUcerFY2UGcq6XNUwv9SmJ3HhD
4wE75bER6Ui/FeKRoU+GQ+ex31kkRPcTIyxC4Y7B/X+gkI6MfLISsnkZSE1ugtqnuT/Rqova5p/7
i6u2LaXC9bQ4WZdbe3B6nOrHTId4Um16t4JXlrS2K0uTnWd/xjMyNj2xKgQc7Nim94++WhzU4IAn
JljcdPIKRHTjb9bo5iaoBLL//mptJ3fXZcrhgEdjCrOe4a302GMvMSULpbzjTrHnGhvf6iBD2hGy
JT8WrGWsU+5C0WsTJRRuJV+9tNoiQJ+OjcgiMgcUre11YRw7N3n7Xgg38ogV3T9LhVuUAU7tmnhm
1uIskV+ssRDjJ1uAPq31vTZEFNdojOIrMr4pE1NtJcZ+TzWfbPuJ1798ejEMDWJWoewywsncJtem
YDq+tb0InB8ZikBUN+lXtbZkoLZD8nW2cPPAlSxIqmimTys5liTJfE94+1jo7CBkb6V5Ljw+ByLf
dCMGVRuXjJSM1K1WB3WrxXtHyMVORGDobjSqtSUjXRarALE+BJ4B7uHyyO5/NLr2McUEDPInkLzy
AJaBmsYicF3qY2B5fjRhEqXn9GELMR3uWx36kW4YjkoppYhapV3SuuXu2L1n3NFikREw786hf6xn
mfy59Lz6J6wfrIHtHCfm9gCIVnupvM+WDheq2r2UA5czkPT71IRbu9LIKj/0gNxk7t+2/+W+Y1Cc
sYx0cuasWov9ldry3uGtBXqPERf3l1b4eJnxCfPJzAmxCerjktOS1AE6N8/3l1ZIRcY4zYDjMlpj
aa+CC0i67pny5Efn9Gcr/Xb/E6rd759+dareuIAHMofyLwMFSAJ8Owdv8TL1E6FJmXYTVq5b+tVG
FyKu9Rq5qE5Tslhi2EaTUGRhYMUtA9AJhguI2cisQ++o1pdi61x1PE1GRCjaW1eWkPeeaf6DW0J4
X+aqY5VMdfbspPETWJJF6ocp9wNKl894RX5nZ5p6p+pUpRx44VXbFg28zpC6j45VRVaqKy+plpYs
dRyyqelNyJ6PPAY8Iy66Q3GVAWb4b130SZFaGcZP3Lrh20JY6C0vbE2DQtdw++bWsf6OOnul6y6v
t4mRHdRksY4/ugUB9mvqlkKXk715sPiAFF4BXmNmLvCK5iYNGErLsG5xP2DftE1wqn8gWavp9hY3
W7hJo24D16EX7upezVRL77bwSjgjuvd69LsAz2psl8pZPzTLoSo2xLJ/8tXSieWs1rwzx7je3MdO
mRjhnAyaep5q35KtGmAjaLYOInFRhKipHebJ7/tmup/af/q7sG3JTEEr0tjbmpQ35uYhLz5t1S+b
YIQ1GOc/HPuCZKZoV8iscqZImXLmh4vo6eO0zlXAJyDQvXwGo1JuztH9j73p1PB3JMP1/4+zK2ly
XGW2v0gRkkBI2sqyXZOrq+dhQ/R0BZpnIf36d3zjLeryFSZCm+6IWiCcZCaQnDzHITPUfIGcL+qX
nie5/GrF1xjWQIc4McePhVuhk73oy09hK/F0H9i6hg0xpeOb2sKb15nEqGHxJWmzJ+p+6bd32y4y
BBrroCYP7H5UZBmal2j3Gw/g33i9q+KJobVgRZmzliBNh3JsxvHGyofh1+q345ddy6ljmhTPAciK
OPbATrbJ0GZJUKNRapSOZZcyLer176+iNlhYK1AqR1ds1Dl3AEWLh6BfbKwiBm/UgU1b6HB/G7BD
SUIT4T1X+ZUu0+LqpqlrkTu73BsjhTpECdqV5TGzYTRNk9biVXnTxokExAPHj3PY1IfBn879PoQK
HEaL0J6XeaEaVN+LNiMpaByDiw/1N4tRDJPXgU2UTCAP4LggRKpO6F/fzRKr3I0hSHVME96HGWsZ
DK7IXxkEiQi+Les/6y40Mo11UFNY5dDLXNA3usZB4ndLWi/9HrAFhtaClLdUheTaeZ/7MgE36TAM
B0e+3I5Rgx/qiKZ8jop8ljCLX8m7QHVp7zifbg9t2Jx0NBPfZAj9Xwm48OYdom0Cx+I5GD9PbXYI
PUsVyOQx2tY69ENTcwUgSp25hzWrvy9IBMvY7jmkwvRalA5bscQywktcKNvyiEsyexjDsrPY3jR5
LVaXduxFEOPpnG73HYRQR3mIbNrLpnXVAtX31q2c0DJwiTn4Gpw6ihO383/fXlnDxHX4kljG1eUQ
e78MYMuuH7y/MrT4jGlk7fw7d2zuVhYi56ryA4Hk4hauD21ra7UyDa+dfnNOHFROcVstirsBWhvO
i/XF3GBwHbYUlLiIBQVF7oJS2gk990fZOPy8z+DX3/NqoytYl8ckx7x7WpybrkqqYH0ZKqtiqGny
17+/Gr+acAFrYxx/1bsV/fsv9NAd1KP/4nypnpxz9Oje2XgITSugBez17XapO+QbqAn945bRaa3G
H8Inlsqk6YdoAdtzL16XAD8Ei3FqquhQ+PuCVYcvFbgIQzMaI3fud7TWst5LutECK337zYbGOoVT
kY0d8TO4PRqtwuTa9tocwPQGCNDJ/1fAw2Yfg/l1/NLsuUUFihX8ClTkJ/q95suRKwsKy2B8HcK0
SuimuBOypRf9cLLtVAvPsgWaRtbiVlZ+trkjrt2VmB9KlGygBB7YSinXu/sblyhdBy8H9r6R0DcE
H5hkyTwX+EL+Mo7qiDSXBhEFmiz/urTy5+1gNpxEdLInNi0DhVAR1qD+w/4y9K6H26GyyTqZTHX9
+6tQzqYALEASqWILftfBN+tzt8lHdUwTkVBLX8FsfBl/0/PVRatz9JTdew8bcJnlOUhvW8c0fy2C
VxVN0VbgMjWV4G6dfHTU2fp43wa/0Find6K1rEf3mkZ9vLVAsULdbc8FGDlPVSpPuxT+8BFt52WN
oH2d411arNWvqiwAuIM8WLLLOjq0aZl5HPNrg0sv3fDEnQFS52DS2Te4tvmqru7DyEPRD+KBp7zY
Lj2eGm4Pbcg7OqQJEDLpO9fXYuqi+g/19C7ZbASrhnjSIU0qCxc+DbiT9EB7LWiLh8inuM9BE3Z7
7tef/0Z+0PFMHTZ0sl7Vrvoq+71K9zmq1ENJ5ONCs3e9+AT1T4uVTL/kGhOvYncEQDsmAzJDIXzv
riiqJclLv0n8SG1PXTT/vf2DTIuh7cHtGFcrDVHTGXoIw0xfyPBURvu2SaqFb0PrtfN8hC9YLhJw
fycV+r3mfa0vNNb18AgqfzIApO/SArvGiwMUb2cxWhbakHp0lqeqmXIcm3E28a4PDVH+RKZdyG0s
olY3rhaZx72DrXGu12+ohORJgxfrXcupY5y8LBrnEH0plyVocYH4tUJPgW2nfYNrOy94PhtndXCs
pflyonX8xOqksIqwGRxeBziBDMtpWQSLM2947/vsfgNOsK9BIyBK12Iew6rq9E5LNMyOO17vcO1Y
pSJyggPpZsvJzRBKOsgpbmWlAoJ8zLO71X+G6lcxfbltedO8tSgduAzVxHEm3EiGo1R0Crrw4+2h
TbPWghTO8v/vgZkKZOox1OR6Jk6hkpZjuOkD2s22gpRk2XV4WINspQyPbDi6NmSyySza9lrlHG32
C0j2vFjlnyKyAUEVrO2+Ur2OasoIWEP7FdfmcfPvOpmlIXMt2cXg6zqsKYAQ7MLx+ArC0x/lCHHe
TzOq251nOVUa7KIL20E6fmOjxC7FfFWnnQKbXNk67mGXx+jydpyQovYiB+XKov/TDd05LtyPHrUR
lBr8Red0kuAUykmOy9UyRh9xPyyTaFrAjkkmG4LCZJ7r319trdIRM3CZOOTjzPTEwTw9UcdSJDJN
XgvUci4H6oyd+zjW05qCSlElC5fO0+J0/fG2+U2+owVsXDf91ijZXEqZH0KeBnWfhP6n3GadazZ/
44ij453ijrV+cwVOjCJKmgmsFttGv5Zj9NgWPYM4RmMD95nWQQvfJprWeh6Q8cUmtzs3L+R2cDe/
2iXqQmMd+JTPa9u66E7DjkKTMSiOfrBZAtiwzjrqaaQDr/oSZ1gJ6fT3o2TtuzV358SPcVO5vc4G
6+hid4UXs2hEGfMC0RSZct9h9y0QupYgNt1//gf/1FFnQSdH8ydEI3VQQvGdPq9RfOjoX7e989Xv
tXzy0Y3YBL7lk6YfdLXlq7ALRdmwrADLfxvlKg16EIVP0qaZYRr8+vdXg0fbGHdNj7UGKUuqWvKM
o+HffQuhxbSqwxx4S2y+Q+U4RVLHZflNOYMNXmGauRbPXqjiap7y5tKQKJF5nar12+2Jm5xU23nr
AZXeObxeIdy7EdrLScvjZ7raFFZMw2vhO/RL3/g9qDibJkM9/KKkd7bxaBjG1gFQWVWHlRTYe7v8
DuA5Gv4MJ0uKNthbB0CBPDomTGLaAu++S6Is3m2asXY47p0V/p1hGbkrLvUgHlw6PkJU/rxrLXXN
u3ypxswdMGvF4wNdH3g2pdMu/DaNdezT0JZTW+Cd7RILiLnjolZu+04iuuodQ1OB0yDNXyBnfXDb
zzKzZWDTMmpRyZfMA4sCzn6D8yLF59BWXjRsr//D6SSysewyvPROXZGE82nFQ1uUnV260/20oLzC
72h8BYBM8ZrWuTjTaRfqFMuoBWQ/8MlZQHeHBzBoEoHzqhzliRa2g9nbFo90vFNFKWg8a+TBesNj
xtA0/R0eDG3r+Xb8RDrayfWFoB2D3edBrIcgmxMlpk9i2f7cDiDT7LX4zLelF+sMbPuM7qUkaoPv
Tv+yb+irK73aeyqw4UJAD1OHaPJ36dafVmU7wrx9GIviq7VeDe31s4jW8uotPPvBwyAVYk2BR4f8
85gS4hz3/YKr0V59ZgvdYs4cHOkdfy7RF7WWx7Xyd7W40EjndBKR2OKyqOZ3fTaXCu/WPOyqH8oh
vH7JWLn2n27/CpMLaTupcqDBuqyNf+6K/mPV8sQL+fVlZrFc8N9ODZFO7lRixg6pI7CglOKDiCt0
BDYP45Y/4DRgSfOmT2ghHMbUpU6X++d+UifUWz5VQXiuZXhwg12MYDTS0U9qJVtQdqF3rtz52wTa
30SR0vLqY1gBHf1URVXfuC7utaHrgYi3OjkhuJF4vc9NdfSTLKCIOaDn7dJk5R161T6TqLC8KhkM
r6Of8qpct3rDrWqaOicNVu+lzcqXJuQfW2HjdTKkIB0DBbo0UYTN0lyc2D9PbTsfumnOdtpGC+Gp
dVjkTj1qIVVEk2Ab04lR203NtK7aZgvmzakpSgw+ZCpZyw95+5LJ0+2offvJLYq0qCUtl14Yzv45
zxvo9AGiW8WPUZ9/ncbyD177vk7IfDGzBJjpl2jbb7w5alVD659jCQ2e1VFJ3Da/IJ9oOQaafo0W
wGuv2jispX+mK0cAF8/5uJXJDBHrrhbpQNd3opKnkqk/t61n8CkdJhWGlKiM4/dkE/RDuu7kqdzy
U0xDX99AXm0KNVBASzis/tlBW084pxO3pSDDIugAKS+YfDlI5Z+9EeCrjiVF5Saxs6ttiEY6SKpc
h4AVDSWPTRkftq28y5o87bx99x6IR/7XLk0XLwJsFOQxrvxjRpuT08tjW9tq1IYtX4dKtWJqIvS1
k8ccvEYSGnUZyt/9mP+F9lLSNbYGHNNntJBGTdNHv03vn2c8Zx37qn4Br4afRK74JwzKR1UNx30e
qsW3H7tMxRncSMXFloiQ/227ctcNNwq1aCZ1wyVqWv55IxO4ydTBB4fSGthKMCY/1YJ5q+XoEBeO
tJLpHtSr5yaTDyzLLZnPMLwOnQrjBlzPPRwpR1mBdu6Bxb/YRC3ha1hgnfgpA5Cng/Y1MhFb0rLu
EtBTvGOgt1vL9phX6677TMSun3+VJYhfErVlo38Op3W+j3uVP5bI47d9x7Ar60CqYRZKCo4TXU0X
3HrbwxR5KNcGf4saWXXfN7RwXomMvSJEBg2q4Ckeiwegn44y7B4aItPbnzAtxTXDvrLRyukyqwaf
KHn34m7vp7K/Jwu6yPl4bJvV8hVDvmZaRBfQuxlq5eaX2vWAZ2CFeyYlbq+3f8O/fN7/WxeOdGKo
tpFNtZR8eZwD8SWugrSL5dmdxzaJuLe9TLJ6rvxxOToeY4nbZrZrp8kHtBins4BwzVjlFxK/88r3
kXp2htPqfb79s0wxqIV47QQ+H1WTX1x//FDVwan12JNb9ZYrg2FNdIxVRNxRdiWGj7oxGak8uDZE
rWHiOsAqo9nQVGWGm8LY3Y+qP0f9eiiXnZu/Lp3XzP1aTgEyK1so+sADMh0VOBotzmQyy3WtXwVE
K1iHTaHIL93sHyquTnMw7IsCHVHlbk48zGuZX9mQTmC/O2Tu19uuYpr09e+vJh3JLI9VC4uXk5fE
U3cMMhvhoGloLXQ5+I0btN7iDLwun6qlRQAN3t/b0zY5irb/BlUfBmMRe+dwlOrE1zpOMzmGj07A
uGU5TZ/QQhT9TLEYQsc7c395kRxsB0VUJL1PLNuAyTxakHroRWnddcPlLPcP5YpjkGs7rxuyiw6i
QqWmb8MN2cVj2x0vf5fT+It171Qf7NsfdXaoxRkroDIKLC24KpOpd/7J2vif20trsIuOpMoaxD67
nqOd+PM8zGkY29rrDCuq46gixbttCLkEu6D4J6fDY+WRB+iHWRzGNPHrZ1+FUlf2Wa+iNr9Uc3Nc
xHjg0b4X2EhXx4PIUOEWCjYRm5eiJ+BO5QwE3226z+RapDK+it7nyFyQWQ2OlV+Od9kCxrJ9o2ux
WrChc1jsyEvMBtQ/2XEMbJSLhoupjpYSuHOpQXTeGSWyOzyvQ3v84xCsCRH0rio+Bz6o0BfLsdy0
vFq89rmnNtB8+2d/LOnyQFjHf47j3Nsamwzj6wgqUMT7gwB2+ZLT8Lzx4OhImyiT4aimA6iqSYGa
RMIzvflrPT908z0IqBImzo5rqTSZJq8dmN1hkXHvXj3IVQnkqw4VGuJ2uY8OoaI5ePrzUeSXPqjS
Voyp4/y9PbIhH+jAqTHziZwGrGi/iNSp2ant/i5q2+f2OnIqrCsRdQP27MovTiCle59NdBf6KNJl
8USQR0vmoro0oXJV9ONpRJ8zn20lYZNd9IBdc5Do+ZN/Hub87PZVApbdj7S2NTUadieibayMOK4c
r5crKKgd/IVB871/bKM2UUVmSWimT2ix6nUrOpkcXBMZKHnEDPq/Jn4i9LuQ276isI6jGikuCTIn
sJEYn2b6eQR6kFfRPp/XoVTNRNyKTgtqSQXj6iDdAjTW0EaxIkENBtLBVEPoUVILxGtA/KRb7ufq
r9c+Fu3xdmQZ0oGOpmrIEC6kIctj4RLqJFPG/fhUl2Voe1gzfeDquq/22iDqa1YGlX+OBuAGvfhu
4tziO4Zk6V8/+Wro1vdd3imG4JJbfsi98aHNt8u0ksclpKfYygNt+gnapstLH8DrplePrVssqVCT
89KWofNyewVMC6zFcBhOXd5AU/ecl8F5UuC+8+XBK/klw63q9idMP0CL4yAv4yqPA6zBlN9DFvt+
m21oPNPstfhtYqhWORA8Oksxp6s/Pc5C3C9hfgI7xYfbs/cMWU4HUvEyUJW7VcFjW4MHaGq/hp26
lBQqX3mQEq/7gBfQY5/RX345HOQYp1tHf0/edgBg+IAmXou7Gayog65UU8luzNfqTz6Q/AAthPAg
u+qf2z/ScD7S4Va1GPC+PbfBo9sD6aZI6gR3myNPguRPcSdTf/zkL6NFPuRtYnMa6eiruA2WPl/n
4NH3m2exkjRcH7NpvZClSJuuPXTxnEIEJPW8KdmG4q4UO8ux/67xq5gtKzaiGxcXnrJav0Ve/3Wx
lktN63P9+6uhiyLOvHnGZtg60/sy9r+3nu1Wb/JALQMEMWyUKWzjHlRpWCwffDadM0otZRrT8FoK
aHM3Gr1c4uDk8Pue/3bn/DRJWxXTZBct+suRu/FG8vxS8PIswVo9jZVl4qahtegnVRBHCIv8sm3R
UzW6d5BOP94OCINNdAhWBGWOONww63n244SE67uZ0hc/mD/dHt8wdR2HVROXT9LDwWOATvrJC/BU
3/vN79uDG7KiTkXFCAUZCvAqF98dz3hITJuFPTiZPNbrzkuIjsiKnbgMB/CAnWnRiQP6xaczWwdv
35FYh2Sh/ENZCWnei6PYAU+kR17ZGCRNtrkuyKswlQ0ptrwALUTjFqel3xI21l8ab0hQTtx3x9H1
92jflu46Yfa1AK+hyA9Nu+9qqcOzlqjp1nlYwGkhXJyIvbQrdjGj0UhX2XOHMAzWRtHHfHHC7rDk
xciPi4edz3JU/RdC/UYJXQdoTU0f8UU5SPVxdq6j7QM6cO+BR0pyh16itjgFZDkHQXvKyuEpKNrz
knXH3FkBOuXuKUQhQ/bFQQzz84r6exTKNHOzf+Ro2QLfjkgUi/7rGIvr+KCfRM3XLaBvx7tDP+6S
H6Whju6KCRdetaEqE9B5wI13AtAYooMWw5omrl2pSZtHQXR9Bmw8F01s66nybTjpt7NgqIvzoRiA
UyDYoIALIR6UF9cKBJpZmS5E2lhATbO/fvpVPFLiCo+wuLiUBGrztD5L5llyuGno699fDT2Gy7yU
8YaSdd1+y7IuTFYwElgGN5lG25MpxasWqV28IJfOPSmGU8jjYyPzXVtbqPNZNWMmCP4hSN/hcj8u
Z1IsNtLSty8uoY7kIl3nLE4Jk3fbxdlSkX9S9ZfOTdvK5vCmL2gbc8S8Jg4bfCFiZVpWp5b8mKor
4CcZfIuB3s7joQ7kYt249c7QlCAdz3AxPQ7Tp0b+vPYT3t5DDc6jg7lA1x20oLEpLmrwm3PE+PbD
9YvMcgQ2zV6L2TjOIpJjn7jMgrwHBv7kxk4qxfAzj7jlE6YfcP30K+8HZqnxyDI0f3rpoLVt6v8Z
HPf7beMYnF/HcsVxj1bffikvDNCASUapC+l5ntnQ5Kapa4HbOUHnrDWGF1XzkInmlM0f901ci9om
8ICOYaoEsr44LjE91+N4QnXGkhRME9dO0i7kmugAeMyFiIknJa8/AqlumbohpiLtHD1zXpVMTOSM
2mxW3WX5b0iwJVlwp4il5c/klFrU+iX15r6kKFyjm/NQq+595sfTg9cKeiod3lgc0+A8Omhrlf2G
7kJkTgXloKaWTz6gPlHt/Nm1xDq91ZQHpeISBbceOHAvShwCigNbh7FhgXXsVj1mwdw5GJxM0VM+
rJ9E6exLODpuy/FxYmQ9hkbJNg2D7Ejnl9sWMU36uhCvM8GiMmhvY+SsZ+dxmD9Sa2nHtJbXT74a
egkzr0Hbr3/m6LheozBtUWiG+6T7Zq6Fq1Cb6zklhp+c8hz347mz8peajKKFqlNKb5yyDdfSKswT
KQro1KKytm/eWqy6kvJolBuBm3T3S1w/dkD13x46gmX/9xQd6up8OKN2jZv5uDgqJ/FQiPXz4TPj
wwEiuN/6oD8NrSz3mV+HaGUlyBbXjpGzGIevPRnaY+3OO8+WOkJriBpn6aOAnKtZPKtmO4Vse+6X
wWIng2fqyKzGVyGfQgy/DWuTrCAITmkR/vJFaWPANXiQDs8Kg62ENDaUBGkuKGgSPFVGx4zgqHC+
vdSGfMy0uL12ygy4yRNkhOph8+YUbHrHMCje1zvbwUJdny+owaexkesiSAK6q76H1C4bLDuWyUBa
9M4tsBdqhftEjN2N/nQvrdy6ptXVojdeJr/aGpecm80/dG34UAkos+LJ+LblTTPX4rdr4pH0QeOe
Bj8Uv3Be9ofUiavNBokzBLHOchXVawaFUJi9RcWt4NM9h6R9m7OjWoP+QKYPpN3Ht4Gq1X8zdFWN
YR4JDrGiRZ42n+B6G1t2LIN/6iCsJg+mgvnQQYKKZ4fSt9czqEHT4sM21dNXSZmt/c+wHDocq8X9
v5tVRh+9qAw91NV98Vcus6vSXcut815J0YZOV8FGCuKj5UYPLGCWNGQ4temALC6yKoqG2IV2C61/
tWpcU4lO8oet7rqXiLb9XVUGreVkZbLT9e+vduOi4mwLc6zxVlSHaCapb5WiMXisznnFQgiLVCOG
buTXYvy1dV+Z+2UiX9b+ow3+YTKVFtNVRkcBOGIORUk3wSkuCUdoBWYf5PwY812M6BTiHP810SZW
aC3gHeVSE5A4k+W08fn9bS8y5CSd7soF/5TjBRg6mD8Kr0iG7EOb/bNrbB2o5U1CDWrD2ApsXcVl
6XBx3NeYE+oYLQU2CBY1xD313J/R8i6izYduWk5+3p67wSt1nNYEjszKRYoA0To9LFF8qgpb8cjg
lTpQq+nyYRtySs7xVH/o80GglshJ4rjQVAVs7ifIwL/VNbfcj0xf0/bj0Z+LMeAVqhrVc8aa54bN
SYXiDPhiu6o5zbbmBNN3tDCOVRc76C/PL9n8sxIP4L06hPRBrcCv90lMbenb4K9U2575Kru8ja47
wlbfVdsnvKScRW3zKtPoWjSLRgTjOAhy5tCuGrIVYk3qTHJpyasmp9LimDVzHKsCe0/ZRgfoP5wm
dx/5VaiTX21OoMoCL61/oMWZuHH/bl26D7tCQYduNUPXq74rYBRHzpDsjrZDN1Y7B7+606vsP7es
RsmwKS4rbgNxSC5ycXfBOENyTdmvhkYxRhIgi9c/nv8BZfwk6m1CNYZ11EFbZVxmY55l9BxuX4eA
J9QqrWoaWYtWT+H4DxT3+mfum7tQvA/y8LhvFbX4rBeZBYubk3PWNd8bNf2I/cKyhoao0QFb3IVo
peP16x9/XdJ2qc4byH86ZoOsmGyiBWUW06zEJk7Ofls2ad0CU7V4qktu28U0eS0m420bHfDQr3/q
QZ3akCRxML3LmL+L4Tr8Hzm/xo3Rxd7hpWDx+T2D4KnTTwTqFIuf3v4BhgOtjtVaaVtnYTlif6X8
4AT33MkT5SzJPFp+guGIo8O1qBOvFAVI1DM4Ge/FFlRJQJ8COjhpGHrzca5sfT2GldZxW26cLVtV
RmhMQpPhuAFYmO1jsgl1zNa24GI0bzEwc20EulCUB+/maLZ12hicSCfAYuDqLjyK0gl11yjxOM6B
6JNs0lnm+5giQh24RcO+YI6DOmcUbm6KN9WzHxSAi8a7JI9oqMv9LY0b1HMI4xdjmdDCTefr/9HO
qpgu+CfxhloGC4Z3FT8NY/ec98u+1KbTX+VqdQeah+QcZksaBeVpmPdaXasuR7xcmj5rUL92RyB8
OsghF8c+dy2xa/AbHaVVgsLFaesIdx80aYW44/oDbhLWjiDT8Nrm6tNm7bhCLaMNevqBBZmoklp6
YF8ByZbF+AZWqlBHYaGeQQF9UuyxzfrfIJCWeA6v7tUwL4cmLO45dZ8axe/duR6TuPT6xEdH9e3U
Z8hMOiQLPXp88dq1fxp43CeyyiR69Ci9V2jvTQK5Bue48/p991QdhRXnOKU4bsUeJ+4UEFxyyKNb
NavlHvavud4okf4r7/fqtFJKWfozwfJHUBhiW5aSmKSg6jxF/bPyvBMgSccsA70bEWDPFninyVLG
PufTh3oA4AyMvF745bZZDWlYVxT0g77unJ7HT1Ph/KAtiJy2b/tG1rZyv3KimV4bAwUaDvOtTkdr
6dRw//jXPV/Zr2CqyrD14Y68dAcwhh4KKZMua06q6w8i/9OFlmfEaw3qrYXSUsImHKiFXJsBpui5
cz6q9YnLMgHhS5LNh0b9AejecjQxuLcO5xrcDXrvKzoRwbWQAn5SzE2i/HcDkYk72nSwDccHHdM1
ZlUZjrTOL+gxPgl1orgcxn+76n7Xiuuork2ylYvqOjzoYRcRPPVWLkJT5tHhXCDL6ICMwsPlsnTH
qX30OWTf1WWg8jz4X1r3mK1FKsbvAc92rsg10b5ysjLu1jDHBf4iuiApuueo/NngPTOCRl19d9tg
pvW4BuWrTzioGTabh0/I6JkDqrt9p37q7wQg6CivFg8Mvjvjli7yH1Hz5EaXcLvLycfbczeEho70
ijcx+mIWy7nEK2aAlkup3vdNn3gyPkxkS/PmZwuY1u2PmQylHdx9QHRpqBZxyZ3m4G3dIWPifnbv
fZvrmj6gBToAphxnRRo84n568JwMrKaNgrZZi17Jcrb8irdjnOkArk0Ma7duaF6ayzyd1H0xf23n
KhmxcQ6WCtDb6ZzpQC7SKoCh601cgik+EQXIDDaM22vw9gGD6XKEhSJes8pVXJqeJJkkSZAxEHXZ
cpNp5teVeR0LM4QEthzDg8Yk+OrZYEqGxMF0iq5ujqcezxnigtP0GUzkD/Vdc58nRSpTW13YZBkt
jDOaz23eDvDO6GcRpYz/aPfRzDOdm6vtorrFg764eMvHsfsqlQIHZZJbO5sNUhFMh3HNUB+aC4oP
rGd2Rh3sjGA+zoerojC20mNkcX2TibQAzkVIIgdCqBe3uKvzLkGhNcotBw0D9QHTtQj7tqPjSjf2
WNf5j7UrP0Vd8FDgRaxh/OvYO4d1Ij+iSKWxXCzv529nP6aDu4YNZAExx++Zgu1JgpsfIqbJ2t97
wXua/5iUl8p9t1mm47yCcs4LhwfBo1N43wUBofvWuvtaEplO2RXHrPDctRaXYeApbaY7Jy4sS24I
aJ2yi2VBPs0hhg62F9d5P+xjw2Q6tOvffXkrG4EayJpW4P72mO3B3OClkRbIlNc8DIdCXloIAbO/
wVQl5O/t7GloKQFT/n/zW9ZTuWQSY+MAOR2zu+Es0vjQr8majgd5CtPb3zFZXTt1z/4QIP/jM+GW
fZ+IuFezDVBqGlqLYXcGslnEk4DgF01DHiRDs6t6CyK0/9qmloPIlg5LeiUoaN2v4Ua+7jKHDuVa
1jqPpWBwQgklvrIHQeOffSNf7yav9is/iFgz4RHh0kfv+uDsd/tsoQO4/ErRfFAhtlk8HZ26dtrO
Wx1Zbp6GJdQhXACM+tOWz+LiTGfiPLX5+bYxDCcbnXMLIq0BASUV0nvsOyfIRL+AMONz2XCVVgH/
yMZ11xWD6exbA4SNmmaKxYXM0XCMhyw8z0v95favMFlHC9El73IlmlZc6DBvaKmZ60OEvprbg799
wmS6PmGnqtibJy4uLF7wPPGLBy8rfJJFOy2jRWc1AfrHJ5z8fNl2ybCpj91Mj7fnbsiLOqRLuWj+
rqsRhhmbo7NChqkL7rJ45w6no7jYSMuRoNLy5KCtrnDGVJLPtyduWFEdwrWiLb6NV4GTGfh4kgpd
WAc6c8uKGqyiA7jwMIkSB8PRqSXOaWrqVAzRx0AWliOGaXjtQKx4348zzwS67ueHpS/fuYFMetdG
2mIa/vr3V/nL88Z+YzGG3+p3sXgX1o/UdpkyZAMds+VDTTgQuIhf0Edz8INT3n6l5IPiL6LZ1bPO
dC6teR4LPFI64qo+XaiUb49+ZkllJpfRNlCOnlm5tpHzNLouTRYfHOSd9/u2O5psrsVo3FMRsMHJ
Lls5pKD7OAR+lAC+aLmhmeyubaMeqPCnvsCSBuRDUYH3C9XD6h3I/NU07/uEDtbqOxfPNgqZoB08
kCCdIvIsPJqAKM0qIGgwkg7aArNVFcYD1nbEXV84l2shtFs/3l4Bw+rqQK2cF5PfNNgAl+Yll5+Y
jcfCNK4WrNvQ+UPlLsjugXvo1PyEp3+LQ5rsoQWqVMEAPBZOdCLHuWsIszOIlOtEcs8G7DZcZoLr
j3qVCsZGltPMsDWNbvUygWTisZS0/USinp9pJULc9IXz0EinSTsQ5B5uL4VhQ9QBW1O5lm5FMnkp
2CmeH532yLI68QJL+jStiBbHrKgDQLXgRnF0z+LLaiOEMC2HFsMlsmbUko0/rYS+zNPHvGWXLPp7
2yamSWsR3NRFyBRXOAjT9tvMoOlXVEN32jW4DtGi4VrTdS4xePdcFjzJdgJSmA7QWudIodsGI/cc
DbG/vPrD7Rm/XednOjBrFQ6jWYgDmQMO1FZ9lUHa5t+4GA7d9ixtncIG99cxWh0FbXgE1N1li72P
0jm6xe95pgdB3INTt//H2XX1yI0z219EQGJQeJU6TOgZexxmbb8I67VNUYHK8dff0x9wgVnusAXo
qYF+oKRiFUPVqXNOANlCNWhj/bQ4vSlQmDg+A0gL59cQRJkzyQ8QfoobL7grly3OG1tKx6TYUp1f
uWlXqiddfZmKzwJF6vxboctPgmcXvwLzW/gcTl/6pjizMHz06byRzrZ4r4nXyiCN22QONoe0E9+V
D1rl7OdtR7CNbAQzIWgMqddMPU1hUcZN4RexUOG+k7NJvdX34OXu65WfKUS+WrAmKbK1sloWCxOp
VVde6AYLko/V1J58/2kh7j332sMuq5hgLV6PfTlXIxwXPco0p8cuc3cObdxug14I6N3AJl7zmw38
4MzhxrJviWkTqQWQk9cLPYAcrE8PKS2itf3WicMA5tvC/6th+w7nJmyrmlcfnGq4nqf8H/5b5GnU
04111DKpJtlW2bG0zwU2ZB3er+mXiRzoluytbeir/7/ZiYnuIDXkMOzEnvNlydRfK+liFz3Htx3G
svqY4C1/rkTvX3cA8Hn5WEObMVqDqr7g/j6dlVz4RprB9hlGuGqnL6XbYd3ugqSLmON98BXyRazb
ooW1rAcm8dZ8Zd1yg1E+8UDPD1QnJPYGv99wUdvoxi4sqBeMwkF5eRA4Zw3psS22GkctM2ACuMDZ
miezwp0xn39wL5Z9GA1B5NB9S5kJ3+r6ZKHuEFzzO9KPHK/6wwp3Y1Jtr369dbzxTTUlnZdxjM2r
50E9o3DwMiSHJQk3xrc4jYnaQstYC/kIzCnrnYe1QtqrHh8n6e3ivPBM2BYoagqaDEhHQ+85haRg
+Gfog6+348riMCZeq1jXsG8yH+kv2mRx4Orp5Dru1p3LZhj2b8MzjvQZpRR3i8D5PS0Bx4rgsEdG
yBb5pO39zXhdGrdSCXJHZZaOsa7Js0Rb0UY02V7fODBP0NLsaDuiMQMC9hktILuqj944H/fZ3ghW
Z2JUF5NAJUb/CWbnmG6SrFp2KhOwJdNWL3peFK5Ff8I2PAxrJJwB1f8BnKg8Cli9L2pN4qxKhw7X
6IYB6MM7DyjSr0A43baOxfgmYKvtF6CMF9x362UWUavbOvZTaH0BQLOF0rc4jwnMmhy35kjIyKeQ
rx/mTt7LLWU/28tf/3+z4vjuVAerO6M9L/Huusm5SwU95M4Wl6ht+OsHvRl+0GB8K/XAziKYjwR0
LiH0KPJk6+xns4sRtiHECdA9dU0JON49aWdACoj+vG9ajYB1e8p9lXvyqUtRSP0bRBaHLD/cHtv2
3ka8gk24dvSI0qZXhDry67A8KmDIN+4INqMb4eoL9AnV4G87c6nQDLPmkGqvddSkwZZ4r+X9TSTV
1CypIwlswwWUM6mIm2mLSNs2tHEqDuGQCfwQu3cWfB8gehC1WbCFN7LsryZ6Sragp3B6F5doL4/q
78W4RCM5rtMGpNFieBNA1YCDl7sJdpFaN4BwyENNim+k3brY2kxjxOpE+5rzDm8fNK/O1N61fOet
0tQobF10cFIPRg8c8lhNED9Nvt72dJvFjQgdh6AP+g6ekrkD4M/JGDn+8NHtmw/usrPAbsKkPJKm
KEAABTkK6HwMGjlNr8u3aMhsk2rE6ug6WS3LHA7Ze23cZ04VF3OQHmqlxo07g21ijYDN1OoH7oBG
ZiHmB3C2qChRwdbZ4P0ZECYiasnqia9deD3Hdw9qzr4uSpxXZ3weVXO8Pcnvmwh8e/9e5deyRNEq
d9kZ5fdDK3+ULD0NdIsa2fYBxqEY9AZNllwXm7wn4DNH675TAOla4ABI6y0igvenQJgkV31Z504g
YKV5EIfey4++TDfOB7ahr1Z7sweWEknBxlvkE3BGJ1LMl7wJNgxvG/r6/5uh3TEAleUYyCcIVd0B
2EqrfRTdwgRFpUOqarEGzcUZ6HLs1mJ+EiBq2Pnext4KWigxU2jLP4EE9mtQaXpQHieHfd5oBCxz
A/hHN8sn/b/sRx45EKnSO5sOhYmEIguFikQZok+8Y3Gp6TFZtzzdMp0m4ok2rezcDJ1ZfqY/oST5
Ivt+C0BnG9uI0YXplqyBI5+WtgwOhWw/rMG6j4FamBCnMc868K6j72KuQhSS2mMebBU6LdFvQpyg
MdmpZcK9ryv4oQnC40qDkyNnsKl4L7cdxmYaI0AXz1Gy9CYEaJoiY8NiMiUbFzPb0Nf/3wRoQVun
pZAwf6LFeBDgelB6a1+yDW3srP3qd63jYkK9qf/is66Puqvg7W2TXD/9v6B8YSoSNklS52NQyyc1
JJ88p33ui+JjufNCKUwaK1IObPYH+Evrd5GEnHNXbsGYbW9u7KWli0xzw+EvtPhrcqbXa7exCJaN
orjF6P/BOhWgnSh8tEapicYw/zHYmWkWJmUVcNCLwyjHNle+NosXr+NwuD2Ztpc2NlD0XGV1PXDw
nLntsU7aR5fMp31DX6P2jX/3dSKdymfyCQoOj/M0H9s02XWLESbeKfRVr4YG9qiwZs1PHldROmxk
rm0Wuf7/5rX9jmniAz94LsEd6LrBR1lthaXF/3wjLEfag5vVgbHL5qeXPszJFC3drvyaMPFNpKjG
zEk6MB1oGZPVPQm9Dx8kTBnBya95n9SufCLlfBdW7DhWP/e5iBGQgd+iSWLBfjkhlSnRpBiuO1dX
E9RUc7muuYQ9NAq4tfDjYPi266VNUBNbhFADwyyGrD90UPJt8mHjsG9xEBPSNFVh43T6endm6ac5
z++HKvs4OOvWHdfi2yYjFS+WgK4Cvp1S3G6hXOYjTb3PKtdPehM2FMQQYebCKoDix8CRxhTZi31D
GxEJ0YTJrwgW1lmuTcQm5HjHdIuzw2ZyIyYJkC65KwesI/p5yKN+/uBthbvN2vTfJkFjtcfdAd7d
AjkWTCNYg7bYLWxvbZxj0wIg/lZeTTJkT6T2nzIdvgRpuauNRZj0U+B28cfqugby9peCQIE/lPs2
BRPAlPMBuEV0xz6FMgMDTrp8zmeY/bajWKxiQpf6oIMcH0j7gPEG7Ss6APwsfw3A4XN7eMt8muAl
jZbtJHAxny647+sphCTzuJEduu6J75ypTIIpx23AOkoxdClpxGU8Q78TV/JqH2hfmCxTrNDTCKpA
cgln75h7+uMwJMfbVrG9uhGdUnMyNutALk5Ov+Zr8BAu7gdR/z361YY32p5ghCjLglbKFbu9G5Qf
adbHLoCe/VoeS7GlMGhpUxLCiFXkccZB1jgxN2SMST9BiTd8kPRFyEvB0CJA5aGc2QN6xYTa2LFt
n2XGcEOQlS4xJzN5mNwgpstHpz0DLH/YNzHG5gp8WjMsQZJcVMMi0EJNYYgV6FhudU9awsHEM9WF
hwxDj4lfQdNK6HTSKd94ddvQxoWUMGSM8mkll2l+Wbv1y0LHv28bxTaycd5lZZUVrrtgm5rCaM3k
SSwyvj20ZT5NHFPgzW1Ssx4wauVE4/RaZlWEdbPdYt+1vfp11Xuzw2onD9Z2hr/0XXgC7fr3Kqk/
3n5129DX/98MjXI7kaLBVM7dEpdB+hCUxWnf0EbwoguzxkUUBidrG7Gij+d+K+d99YZ3Fk1uxCxD
20oxjkiJULGcWt7+DrL5q0rQi84KcpZ+cHSIs7EG2SxkBCvtXGRPKw80RH75N6QPWITWvdd9JjIC
dXGlUtm04rbes9NCm8gr9hG0ChOihNIO+noK8J/hYgq54+Ahk95h11ubUoAy6ddR+Rm5+CSFDGBN
1FnmW8ym13B8Z2pNlBJzZJvnwUIuUHt9cNX8La+WJIZEqHOkwfippwAu7fuMazS/cf2qHnTtMUku
kAb8Prb9P0m4VYG0HEdMoFJWTrmL5k6c/65XEJC01a5/dKZx5wQYQRtChFjojsJtykfhPbjOxuXa
0ionTJhSmHkyqEYMDC3A7Et4yk4k5l9UFcmP41mfq439zxJSzAjfBcohaCIYySVQTnFoVDYf18bd
6me2Gd8IWJeNvri2pZ5JG0bO/AQ41BEtdBteY1nrTaoplnV1UyQzP0MMDXTWzy0043UVq2oXJEGY
OKWyXgELXSZ+drLVOVMHDPreCg2aXT5vwpTyjJW86WeEbiDv3BBK67ig3B7adpAyeaXYNGnBvQZb
SdurBwUp4kMjW30liW++ewuvnho/FLFcp+FhSkAcwbslPJNgs0XC4lYmjkkFGKrI4b1zUP1weycH
RxQoum5/nsWrTBRTtqABLlDwKhbkh174Z1GSBzCE7hzeCOmgXypfULy74uOD54VROuu7XO9TiBMm
7ZTvpnXXu8jIBZDi5L1/IP6+vle8o7GMjm49ZuCwAVdZ+FAk/CFNf982uW0+jUDmDY49bour7hQ6
MVjLUtwayZa72gY3tt7U75Ns0VVyabp/kI0/r+HO7KeJXkJnBVmH0CWXBGy4fEazCOEgrdllExOx
lLh9Xc6ZJhfaz9nL6rl57Mt1K7tqMYoJWqo9JMkZOJfO/erGxZQc22CfiJQwwUqVVxfF2GNob8BN
pPoZbBJNWCLTpIwCtYeQIERHX4ivwmOKqmoEqdbgg+dNOwsfJm0Udz2t27xOLu2k74vwQYHmlYAM
6vac2j7AOCj7yN2uqYfz1Njxo6jZAxXur5VtZS1twxsB6kDPcKhkkVx62kXayaKFFyey7PVII0qd
MAEVUIie5lSHfUSE/l42+9QNxf94J94e0eY2bwk4uJ7I0sdS/gZJ3K95zfelc028UjX4s0p6HEOy
MA+HqMxo/5qBF2hfStfkfBJFJSbRBMklLYI8ErX3Uo6ZjlnZfL7tN5ZoNXFLQOk1zM0ouQyaPpZl
+g8J0i34ouWYY4KWdMnDJWccKYSpel2Vul9n9772l5/NQk77Xv/qr28mtyiaDjcrjqUM6o/JtH5Y
k62Gq/D9S4SJXOrR6lP1ExIgDI0+nJAHgA1jyvrTxJ6QB39RrfdZjVvKL5YAM+meArfAqS3VyYUn
/al08/s8BzHrVg7cNroRvuXsF9lYAD491/1nR7HP/tI96GVLC8o2vBG+A47LJO2RcOkGqL8QsOJN
8vuY7KOfEaaynwfosVR420sBkrhw+eMMzXNLtxrI3vdSbqKYJu5q5HQQYtnIh2gWzSPRxXPqDR/y
bMtAtmcYGSnhdIxVKY7Mg2QkLnndQWxwzI8zZ2EE1qPve6KBmyRPNRtDZwg8kFSmJOp09WOS+T+3
h7Z9wfX/N4FG6Jyh/QlH10x95e4TLwlOl2s0D+XGocT2ACOSh2bohsXHnYVChxoaDPl4WmvIfjkA
C8Tu3O0i6ODhdR188x0pkAxFsYzI4JE19pzhyev4xlr9ftaBm8CmnobgspkncimK+Xfulg9pqx6D
avrZIt/Dq/JweybeX7G5yflUOR46mAYYShblPRh/j0X6cnvk98OYm8J9LsfmTscBbWOjilOoS5Mh
ONQiPe0b3jwtD9BdzXXOzznvHuZyPWdrdXT9ZsMulrc3IU4D1JFpTgp+XvrkMCv3uLAjK/++/e4W
o5s0TjmOPyX4V/gZTCmHSf6eu31aLdwEOCVdUy7LjFzVAKUoeLtzCvzpcVJl1E5hHJTuX2XRbcyA
7SuMINaJq7NEYIKdaokq5Ry02iqB2KxvhG9A/j98cVC5610ovE7Bj2Kzm8P25tf/34RtT9WokwIX
xEyOHYgD9Xg3hvqwb3KNs3OBYmhWgO703Ptgd2nlMkYsVRuAkPfTzNzEO/kFZClWgr3R7Ytjmp7p
8m0u0qgclnhIo9XdOMdZFh8T98Qhgp0iUYL2cPeDX67fqyFTByD1X9uybE6i8bcyY7aZMKJ4BOZC
UokDbxnWJJrDxTmCr36rec/iRiYKiqaU0Ew6yWX29HRcsu6lhFTCIWf+rtQY/w8WqneupVKcJYRY
XqACE1PlfLrtRpYpMLmfvGaaezqlKDSGqThpoj90YMaJsklOsdcG3gcxbbHz2sxkBPKEdn2vUSUm
YZzKaBHgoS4G+pWizXrXfRJKNv8OuNbx2qzXgOmFKHNFYv3jpEsWjf4+AhtuUkGpzG2dXmrAFyvw
7ygp8wikU+LoZe6y8Qm2+TDCepnIWtQz6vkVKNWiAkQtKaUPUoD8qElPabpF3GKbDONw7aAjLpEN
njOBVh7tg4chrz5QvoELtI1unK07Mmn0gWVISBbuX1ryUxC6cVk459tOaxveCOeWMxCUKOSCHC8L
ohV9lmenZ78DTrdEISxPMKFUnKxyxKYD9OHkfnD9X144f+MD3TfJJpxqStWo0jRHtaEXd03TPJAi
uC+W7h6s2H8jhbPxGMuqZ0Kr/FWvTjtW/Nz404E7Y+zQLckom32MWGakAKzFaTDBRH1EjfaUpGjX
WJcvtyf4Osx/a2HcVPljPuAIDUOg9WsfZ1Ok+0e5eMe9dSpu8kW59dQk5YS0cFj2MuY6p1EBxZ+0
LjZc1LKDmnRRQTJPLshPyEWNHMfR9chl8KKn4BEQzpOTT6du3UKj2KbZCGUd0rUVnYdjxqiPImju
XH9LWNM2D0Yci6bMg4wLZCoUOw3Me3T5HGeqOummP92eapsnGbGctBNvGBCiZ1/7+ZGyZop83YxH
3+33JTG5CcAChb+mFbhzzsQD1fK6QOEFIPFvvSRbq7blI0wU1uAHKCe5ApDiKvm+cj+JnAlwQ51m
f25byTIRJg6rwtUgpNeJCGscwdp40hcGIq8+31WY5CYYCx1RaQZldXIBwmDGKVuRUyOZPNx+e4uH
mlAs8NknAxlxnCRL8hlkTx/Kal/5iJtEUmBOy5I1xE6DYmoGs6QidrN6PtAk3Aplm+2NLXmc/HFe
riAUdOmUB1IGd/68HkldiLNq1C6wBTfBWCKs5i6csV4ssniWElQZrr+xFNmsbwTxrJBd9yTKMt1a
PyyZ89iGr/vm1YjdPgkIUpl4ae6RV+pW/NBzstVUa4kpE2vF8qlJ0VTrP2Kv/Dwk7d+VL6Nuqvfl
VEwCqaaWirbXfhG0o31ibPg1Fu6n22axOIzJIdU5mpR1hmCdgi7mWXuviv4QJNVncMz9uf0Im3Gu
j357tcx4oboBb6+Cz0n2UbIuGpPf+8a+PvPN2BnEyKF1gbXAo6k4ZHXz0q69enbnbF+/Gzfpomol
Mz9ckD6geRqCiS0J0c8QQNny9gdYHN4khSKVD06PCeUBVyJ32b2qMf+5b2Rjq2V6HJoyQ7bM7Vl4
mMui/5CmdB+8iJusUBVbq2noEE6kEO5DC92Pe8I17t23X/792gA3maG8EZ2XE0TrzmWrYoePkexP
iZ+cx7S8z9c5CtU/ynE2bgCWOTBRWDIZiyZb8bAVEFJw/X2r/WoDOGwb2shLuyOdFo+UAAFl3WO2
Figs9YfbJrKElYnB6kAQyEWHgmTgFcCPfRoV9BK67u726LYXN4K2mPUy9p1C1ox1LzLI1CnUbGdK
zkReocAsl0BJehZO8Wtx6SHooFY1OV+aMImoCzV6h24cFmxWun7fmwVCrX3Slj2HLhJAJt78ZVJB
pOeXfUYydtsEJqn8FAgyFgbqTy5kC3AgW8uN4S1gHW5CsPo1ndQivfbC0/6wMBGXTX2S5NmlX905
f3HSAEBWJECQlOBsY6+xbAgmd5Qei1p3bUrPS5HLv0ecTx57NvMIfRi/HMb2Nf5zE6G1cFJqNlX+
I1Q/ljNSXk0Z4fAiN/YFi/uaAK2km8MWSrn+4xIQ73kewuWxFOmWuIvFRiZAq0y4mMmM/guyyM+q
e/Xz4AjdwYuUW+axiDZwE6clqF6mgNDx0nMIWugxVuOnsX8sq690TeMe6WWP/NTJr12ObIKyQq+Z
mypr+GUuqlO5lC+qazZWQEuS6D+QLGgFsGkg/FI7Fzo655xNcajiVvLDOm8xNFlusCbDVC77wScF
HpKT9lFQ1PHbaNHDt3r8iloX03xjNbE9xwj4miMLlawTv/CeHyb6I5iXI2SKDmIdIt7quNH7JM25
CdjKii7La9/lFz0TP1KsrdF3Qo+3p9uyu5oqgcG0rC7Ub/ilmn74bXm38vUYlAx0wisOIc8L/Rqq
buNZtlgxzt1B5tRtPTBxWUUaoTk+rnR2aOoHtddUJpTLm6mEUClyOrnqjw1aiGOX+cvhtqksC4kJ
5Sp8dLfiSi4uAclfhhZyQaMPhM7twS3uZCK5uHZUsba+uECaN+55FZd98Ctd1wjroJQOuMdFfPtJ
ts8wtvPaHXKN5gF+WVsIbIBiYYn1Cqmc26PbvuO6+b7ZZLlLgmSCGsHFnapD6Z1Y+r32nFMvvjH5
YSi3CrMWVzIBXuGqe61pBg3HBPqJFT3Veo7aqryv+RYA7vrG7yTzTL0/V4ra5TKhZw46M9V+FVkY
L/Tv22ayTYJ5Iq8d1fUqQCi02VGVk4yGbPyyb2zj4gzdB88JHIQZp+UUMyr7s2yJt+E+NrMYQZwy
MWtsRAB5ln+K6RX1qUgu/+x6cxPgxQbwkAYa4Rvy+eD6aKyb+41alMVhTHDXVC0l0IyEnosqPPW6
ipqp+CCke8Ld5XT77W0btYnvAgVbXg0DJpW4v5jzueibKAgOSfpPnud31fxZZ0XcbUrH2r7o+v+b
SGtB7lBTyFSd167/3E/TXamyL7V6oUJtrNeWqXau/795wjT0aVAQRACQTDKuqup7UPhuNM/Nnw2L
XV3ynRgzcV+lN3JvBnPlhfPp0M1/l+5j4wQxOn2jtoBQZfU9X17T6SVM9nX6gv3x39+U1ALl/twT
l2LkXey3qzqKQu/cIkwOq45XM1V5KC5DxmOdQZVm5RtxZ1kxHCOq82Qc+dTOYJXhqRdxXf0ePYAY
bk+EbXAjqAtVrc5wVWpuJRsfyerpT32m243R3/dUMGX/2+aVIJULtBSWDP0LdOF5quIkzCEWsbGY
2sa/7kVv/HROytDRPrrLRudASRf10wHY8ybfp8/FTKjXMsmhARPZFdc+HUI2HJXzc4/dmclXVc9g
xpsULON06qTYAomILajd+8HLTDU/r56LsLiyKrC+OtAx+eKoNfI2uzNtNr960hubOzXyamtD4TFr
dXBTdOGWuIlmLEq8ffAxCPv++xGDXKgM+tB/HBYSfqApoToSabKvl4+Z2C4U0tql9mF7ZEtO6I49
9WSrgmkzjhGrPodOYEsQq1m/OnHuQxI+S7+Bq+ROelucnO+HLDMJrHIZlKpyMAEhH84DFOHHfEtv
wuI6JrqrlCUf0DPsP2be+qELEKqrZt/Z7H3f5fUmwMtzGoeuaFw49zUY9ucYC/Bh38jXm+cbr0xG
hySDD4KmEIhDt/DvReEf9w19nes3Q1frBPYD4AHPSwZpRsh5g2X19sg2c1//fzOy1uXaZC5msmz8
CI3z0eCt99L1N4a3OIop1ScHQQccS9B7q9JvDulBM07JzrGNEAWzeJsPPYTg4SXHMJljFxXp21ax
vbZxQi70OKIbDUOXzatcu8PoZjudxIjOziuoVzkanbZj+EWDExJNFmSnlxgb6ZrkifQJVt0VNMgl
Ge46vrWLWgxiwrX8FF22a4XUdMOhojk1TnMAlHqj2Pa/i9N/T2LMxGrVuYK0w7XRsA65Wpe7kYW1
ltEcDGT+mrVqdLtDupTEueO5s+Q/vaWd3eKklsIrn4cwHMpDOdZEOnGAhifoKRV1uhafM2CMunZX
cp6ZoK8g6JVKPOX89ifGvHgRSNAfnIEl9cZBxRKJpuhf0ZfT2ARK/VnzPFtehQ828YOu61S/TmAS
2YfSYSbey3dmMXbg9/2zhFV3VMs8fQXJ9BRJQuWvXdFjQr6S2UU/RZf7f1pHp6cA1YGnxO+3Ejk2
VzTCXmRLkwjS+n8AF0EKoS/Fcei7Zd+iYvJjUccN+ymcAYVrcp9+nBN417FEBWJfBxQzWbJckNgG
KELiAV4H4DJI0e86nY77lhdTArDOIJCdhmklIwpN+ocwH9rPVU6S0+2Z/V+b3DuR+h+MFy0UGWZa
y8gP/hbqUz1PcTNWkVvoH6mAUlGaDF+8tDpV/TdkKKOQiEPYCXoUEudMfx/xBzPBYH7dXDHmHGtE
LYvDUOuDdrcAzu8nJZmJAIPuWM/DCUCqKFd/LWCHpcmCTJ481dMQJeFPEGIfG2cfrwAzqbYmmpZu
OeKwHBUpNJ3L+eDnW2NbVhQTEbaAfqxQ2L5kRNq7zIVAWAa2xNfbrmA5ZppoMFSjhyQcCQZHOd3n
H1iJDncITTj7NjMTDNaAGRFokQTjC2cFneYard5WF/L7tQDmmdt75yT56ifYfINxiBTYQGbn3LXf
ZFVFfsL2xaJnbPXLXGiX8OtT0r78ygE5YO5Wn5fNSY2tnjkVco5NgTp3Gz4EBZAM7Oh7L5qVcYLM
j/tbkK2kheVRJhKMqJGhFxdrFO4/TjR3IgpbNxbDr5InEaBoEXTQpn6rqdgyNSYqjFZ5R7VXgDk5
0S5af6GPmOYn3/uYJeWJzs3Gbm5JlzETHLa6jigY7cGKVqhzwUnchjQCmQKkL0DI6R+0A7r7mQ+P
ug02DpUBjtTvrJ0mXmwFdTwo72n2FGTd05XGAvpfvyrPA9CXx9Wkvki11f9h/bzrkvDmWF90Dbrr
FJhvrrI+UeuTU8Y+BqCR73ISaVecKteNZ9RrXb0FSrQImjETVtb3IDlMUDBKoSj2UrfzCXJt0UCe
/cY7lWGKtFEdheIRO2rc16+dYNGUbTEi2tzGOBQ4E5+8OeALSjud671CIZEdVNj2x7YblznqKap9
tBq2xNssK6uJPFPdqgQpfTzOW8dv1EkeEilwnA83it+2zzGWjjkoeOdPCcZPi/YhSFGR6eSZQgCj
BP5yyOYNBJ3tOcYyQupeZ4Hr4TnB2j0X83wQWX+cwuAHQUURDJAbS6HlOSYuLU/nWVcuw3OWZXwS
qIXWEGxpEudpnnwoHIbn25uS7TnX0Hvr9mu3VKQc8ZxW1OmPOgMPvluQ9Hlx8+IARn/vmXIn2ajC
2p52/f/N02oS1P3YXL9KtuWRJd710HUXesGDngE3TdWX21/F3184TMawYtBLB64FPIe6pThPK5Cm
fq03EiKWjdzUOlxCbBhdWK4I2/56KiXh3UihwE5EH1UoyN7+BssuYsLXIEvFdTOoFut6haLZgOpE
uURrpWNgkw7t2hzT9YUEWwymtscZ6wEgLI5Miqp+8knVt+CQkERBJYy7rkS6cFayLtw4yAsfPfDj
Ui3rQzN1CYBF09TqbmOTsc2bccxQ6CVsucJLQKIyqyAJsDGuZfUxMW8hfDmHDjewf0TnQ+zM5Hta
gUF+reqtvcq2gZjAt9GBV5CFO58cb/wRzv6hC5vDKEkeLan6mXbq0enSY+DocyCyfUqJzATATSla
mtfBdT6168QOsvFe3aDa4jm0WM0kImszCtFInzmfSpcVkRD1PePdx7mqNjzcMtsmDo42NU+L0HE+
CTQHRwEYn+JBrxvXUsvZwdRJBCM0Fv41cz6FLa4efT0cKl890CEr4xDEN1CoHg4Dc/apdTETGOdm
K1QJ1s75VNGuYXFGG6lOgw7CjRXN5l7sasQ3S6foBW2CfnI+zS14QGrSTPEsMyAm6uw56a6c6Ouf
sC7J2WX1GLnrVguXbZLMdaHusgTUaslFp/K7ChcRYf3emSQzYXJUQ1cuH6bwsoQB0D79Ku6mVZCN
vc326saZwOGwGShZk4vves4ZjC/Fz7ao1w14lG104yRQoUDjFmDBuKAVHFWDGv0SctqHpmcmCk6E
aO2UNQav5mY5Z17ZHqG4en97Z7G8uQmCW5UXqkGXGNxT7iVsNP+eg/BuY621eaoJgGuXRnZZ3SWX
QIc/2VIeWsGeOFevzA8/U295SYbsU6ODrzMtthzJslSZMDjPS/Mwpyy5jAv4fRpo9JIEPXtz+Huf
ya7PfRN9FWFkmlkr/pJJE/X+sHyWgN6/3B7cslSZGDiNXrwuyUr5uc7x87XOSROeZpmIBRUR1dfp
V147kJEVIifuHKeDM3cfbz/6f+DQd65YJnNZM6S8TsuV/YVzYBSGP/MKSGdCIZ9aRAD/x53uIugA
RUPhRKxGtqqZo2GBMK9/37D6rgSHtbdmd1Q+D5MXNyp/dlVy8armhNtbrNFiEsrPM2NxXgXHpkIT
YtDEiqqDmH21cU20+bNxaqA8CXuSkukvUGvPR7RnXuW02mTDn22uZawiyFfn6JRpsufWzyJUUU+5
/0+W76xTUWMVQTNjn1RoKH6m5C9fulHpb7UpW6xigus05ySYXIw8AAPsJ8VB1VvqVrYQN7F1PcsS
dCtV2fNU9/8sfVAjq5zmd+Cqe9Zh/eBUJItlTe50qZ2DzNct2J3lkGrC7lio3VEACIfbF6/SyB2/
EVSx+jSM0ZJ9qFAZnotfIdlqubeZ8HoBeBP1YTgpOvIajwNrchdBBSuJ3WAbKnx10HeCz6RWky51
6h5YAtz0kWBgaRmNwfIRV5ZIgS6PyP5Q1izma3ZMxyGm9bdA0Ph24Fu82kTkBYsuKtzJ+ad11ffe
/5F2ZUt24sr2i4iQxCReYU9V5fJAeewXwm27EaMQM3z9Xbi7zy2rS5s++zzWjigBKWUqlVq5VtBC
Sr18FOI2hIqto/HKBjtvgTN5PDeA9oLzAjnvjj8aTl8/yVWfTco41PXKR7z51HdV1HIsbMs712oN
AX///bp1TBOv+XwRVLxWi3LisuoOazdFG+nIbUNrDk/XRvjJWjlxV7k4nzadq9qIL2X29abxdVAe
ZYG1UEhtx8Sy7Ax6wH7eh25C98iyDZuVjswbk4zakFAnOEpV0ANuw9WqZAvsX2439I0zJovzzZZT
LspIqq6labj6w7DXrmeYGB2zJ5nbi5LmLtLstH1brs38NRuZfbrNdpq/p11dDUFZunG+eC3gbF5z
AV3XjccdHZ8XeKzpZId3p9yuH1Tng8fGaoud847BoXVsXmArsORYwo3tmoT+OD5OAFUh9O7k0qbh
tWNATlohc0/C8LJ8P0HcBFJBCFt9tVMZMk2stoevvFl4yTM3HrebRG8uk4Nk4x46wfT2mj/biQvV
wsJ1Yx40ESHsJFHf9ad0pyhoGl7zaTenFjriCy92h/zY1M7d7H3u0r2zgIE2mumAPDsNOOmhAxh3
x/4VPZQHfre+myPnVJ3SA4uvr33jUzaHfxZXZzrg2g4f8tdTimNxJk/DYXtKsPuUl6eZ6di8StRT
5paJGxczaK+rVkHQq9uL2i9PA/sHPM/PpGJO7sVpFkAk8FvttndDkh6vG8g0+vb7M/uQthynleLV
h/R9v6YnWv/RV3u01KbBN3s9G3zqmqkSrvTiMc2hE9idoOEMldw9cWKT2TXvVRxM8pktvHhAG1qV
iPt8V1Hi5f2A6bi80hlSMgQwi1OmpzmbwkJlx0XkODGIk1MtaB26rZkanHG/GmnNSyeVQePFc3cR
/HUtdzIKk3V0960kk4pu7ttXB+axMEWzy/VFYxhax+bRBvv7PHoIm+CurJPxNWn2lGcMhtdheYsE
8awzYE4b6DHk3A6bsoiCLgtlHZzogFpaNe8YyLA6dSK2AM33qezxqLF5MwQizPoLCE1uSoiYrjWZ
cTQQyi0k9KP8XAEnFTlATO0MbnpzzWn7xS8tOWZeLNV06jm/54t9mGS+s2uZhtfc1hEiI3zBiizQ
tpSk6101MRDdqhtXj+a2rdX7Xr4uXmxluIfEtWqVDDuGMS1M9qsvKT5B4dcK3HiG6mE7FIdxfn/b
kte8VASuyIvCR5xcgcZCCC74bUgsxjVHXd0saFQxOTFX36YAnSzqfZ7utUIZLKID9ljVBzXq6U4c
eOvFzqaTf1vuxHSwHmUldQArc+JMvRVLEcrka8b25OEMS1BH2dkdIf3KOifGyfgwttWDk1ZAd+/d
UZuG11JiBMYk2FInKOO+K6i7ub4AXPD6UjENvv3+bNfzg8IfPDrgmDVOYVbxc7msoV/ubaqmGd1+
fzY84VUwWUPixGl1lyWxSPeIeEy5kq43Kefab2iCkf/MyDLkSvM7IC4vBTIyf8eRTNbRXJR2iWy8
JnVjkvBz15R3gUvCFADs24yv+WlfD2WjEurEC320ux/d93T44/rI29r4Z1mD6ZC6wbMroK8XJ/Z5
cdfTNlpJcOls4NIDebj+CMPU6qg6XErZ1erjpOa2uJBoAlxX7rFRmSZXh8rZIIS0Ejf4e3LLU3Fm
Tx0S4fa8P7nGp2hX4TOpx3p2/rOEimN/md/1x3/3FMMS0rFyY0K7idk4VfHkky/ejD2C2205gQ6V
82da8dZFUPOaLKq8Qz7NEWhTr0+vAd/MdKycStgMbWvv7znIjuOlO6nD3y6mLrcRaDMdNNdmRNZ+
jmkA2qGpHrrv1RLvfMPmpy+4gY6Zy6UANNZfsVv5aWQvMlLLk+0PoeU9JNOXEdDOJflaNf5dh5YN
h/Tvrj/XNOeaXzvgyeCBa+OLvAPUuicnSsjX60ObvE7bf6fRCnzRY69px6jPL/24U7swBAwdMOdA
Z5MElu/EasJ9QVBdGJPv+ageWm++LVPTUXLTui7zOrVO3ECRpwy6B9rJSA7jzpWaweg6OK4vkMSm
Paovqrx4PSQyD/2wg2wyDa3twDX6Er0MGtXx0HrnplgvBCp1id2crs+pafjt92ebJB9HmbogYIjd
5L0Yg8jPLq6bH28bfFtIzwav3SVxXZ/g3YEazdMytAZ5FP1v10c3LRstPSYl9JZUjmVjW/kD9plj
N8yfXLTmJTLdWZkm62h7cG3lkg8LNskcChm99yinJvT2ykYGd3I1TyXQI+YjQ+wB0WVYVQNaLG8T
bGWu5qmFNZcjAflwXIPyoLFD13tPrbfXzW6wiQ5NGx0FASWGSaXqfeH+zhIIqt5USGM6XVpRotWC
gexgO2jK7byTnRnbq7ybtlydMY2MbT2VEzzp/+to9uNwsM7bxk53rGOY1H9Az9o5D+zNXb3kNSSh
w7nfkwEwjax5qlvTROQgmIwT77PtsKjYTXlMM6q56bgOTMwj0gTgTUfgx0kSlvyP21aL5qRO2rVy
E/WOg+6SZa/zej8ymgyiOae1ZKUD4llcMpFDs97l/k5qY2BvYjpcrHWnAvKFGNg5Z7ETlaf+or71
R+9UnObbBM+Aofw1NNqr8uwEpHWx6C3Qt7DDgLr9XBY7u4ZpsevIMJbPWTAMzd/l3C2L/f9y7t4R
xTADOkLMAURwsRKkafZCD/7cHev82/VlYxpZS4+tNZF237ZunBY9cFrjMRffr49sWOw6MCxncgYV
INxIZIciL0MbNfVujyjUaHbNSQciPQm6H0SwU/+KHbeT4Wb29dif96vopk/YjPZsW0VNiyU0qVFz
tY615YQNjlnAaNxmH81h27L20exRoR7nREhlRBv51Y5jmd5bc1jl+UGJ/mRc8qyvc+szsqRdDV/T
0NpeGrQsGFq5HQiDM8JMDcT8jQmYTnjGxmCxOwcGIdN0ZH77VhEwIFfFHnzFUMjVsV7Qw15Ha8Km
p4T4nC1fwXkBUVPvwiW/5MtjIPb6AA020nFfU8OrHMAyN2ZDcuq6+pCK4iFP+eGmhaPjvhJVWGCZ
wxSorjmQBDghfz4C3xDdNryWB8+2a5dgBMSiDwjEfPmdPy2nLpt2DgimoK/TnbXpEKSq+XnkFG/R
C3EMjtYP90yP5IK2vOvfYIhqOtKraqVSGVduLMAKlk0qSoo9lTvT0JrbutQhQkzb6zsyxGXVIR9v
tbzmtmJYieOgXSMGCD2q5ee+SQ4e5D+v28S0KjXPrZauqZt82whRmrcC5zCgQXEs9koJpuG1fXbo
bTfwSsRK6csQJZdDXTrRODc7BwSD2XWUVbB0fkkEjk9TgM7BsEitJolqngB0cd08pgdsUeNZrM8S
RYOhwXY12yxc+jzKlu/XRza0HzEdTZX0QzX0m+X7g3PvRF0kIyvq73FKO5fH9GTtRH3TF2iOy/vC
6/oeXwDUNaoG0r7R9NuMP7eMyINVEozrrRH3z+NeNcL0vtvvz8aduiFd3RSVrXwcv6QcMmRZ53y5
bnPT2JqXBmANhm4hvDSBqPHq2McMfIfXhzYs9J8ZybPXHn1pZSBgwLGsVycZgHG3cqK53QsCpjfX
3LSdCOsR4P+1tU2vrflnZdXT4ARwIAeC4VErg/yUl+IRYYHvALUNT9ARUUqUw+pvtZmNkxMBQFlf
M56drlvdYBYdDsXapFZyQbEYqNMDeAgOBK1G14fe/OOF+qGOdRpBUVrw7SSJdDWyygBdX9ZTox6c
xH13/Qmml9c8E+oULkSiUd1o6FsaqDDP9roGTO+u+WY9sL6vW7w7U8mh634rVvFmXarQa/sbZ3X7
pmfLPen8QIBmGk/w2fsA9EDh7E/vmnn5cd02plWjeSrl3eBOfgdSeJ5Ggr5uyiVUyYfrg2+nmJem
VttREwtCZmNppU95Zx1sbKVB4UUFplmmHztAjK8/xfQJmsu6kDxqWFuIJ2d8BXh8lA+/+eCQvG1w
zW/92ZnB6CHF05QqK+y9Ub5Zh/z77Dd7qIOXVyfVYU+jna75UAnx5BU54KloV8jrm7YkGmib6lws
k/Jd2H+CiEmTijPAKjvr0pBHosL/68LMnRasubRtPiz2Rj8Wg70mLJYh5MMBolfQG8uOHa2jpjnl
exJ8L0801YFPQeYlXDIv+evI5lTRMO1Y6uWVSnVeMqezfFK6a4IKbnIA0B7Kk/zgZ95FEnpIM3q4
ZTVRXXvS8cfWClQvnxwI5JxBez8BO76IKBjTvZuel0MS1fnJcpsOlmhEElfuA3oQHDQcKeBB8r2C
y+ZV//RpCKX8Ou8gFE6HlnRLGkqfnzN7bEDtsZ6bNDgs1RCBi/ZSBdXjuPZQ48W5q2x33Nz0YZqb
W6OXEhCv1U9lkj/6kEa8y9EodnT6+pEIln28PkMmb9T8Xa5dIdzEk0/VkmXtqV0S4l6gyOvvYTQN
D9ChUgMI8AAFJPKJMm+KuSzoExBNeyQyBhfR0VJ9U0AosaIs5mQ5pNX3YfRPY5HtLF/Tu2s+PxZ8
qMcWo49J6kAaBiisIJ33+CRMo28T/2yrW0U5coleNkC67UtfIUcX804UNw29mevZ0GRMi3JxCY9X
Bll3NE5k+U2ZLtV5zMA1aI0cZ9GneinaSALo8QT52uXT9dX4ciMIANO/vnfR80FAGIbGPpScZvdI
VpynBRAGoCFlTITgI4qGPtmxksHDdKHKYhSt9EY8bXTQHT99zLL0sIp3cix21o+hbEh1jUoXPJiT
3dj+z6uJX8uG6aHYMZrJBzQXdvym4v5qs1ji8FEU3yHCe1Te3vXKtne+EP90/FQ1ugVxmM3jvHce
eeFcfBS1uXrvChFbI4tKeRsmiep4KpKwxO6HPPhru7NUlO+hGgz+oKOpXLAYu3WxhQn50epf19ZN
F1tUpyoLFMnLrC2D2J8+td67qnlfs6frrmCYVZ2ezPGLqfOmOYg9lJOqV2sWpe5OLmMaerPSs+gg
0Ejy51sv9pdmhLqQ9cjS2yA8VMdQWVWxcj7AJJJb28j0RnAQ1RnJ5iqbrFS0PB6LOEuraLL2MFOm
5aFtteWauqCSUEFc2+ALE/4xBWP0bdOoOeciJ7vgCjC1qbhbhuHgkkvnN7cN/g+4VCvGapYZiy2X
fJ96dOeN/VCGrce/3vT2OmaqglwR8VKYnOI8U+Wh/1WCufK2sbXNNeD2WthlmsR+d3HYa9waDM5e
0rYlZy8ELR0g5VTZvKBLif8HyDde/r4l24+7hu1Dh0oV81qi307BOBONJAQHFXHDBlLcot4LvgbA
FNUBUzSoZJJ4Po4Ah8N28VQerGNInvrjetxut6vbthAdLuXnFq638ymIVXWhafW6WZKoYntYFNM2
qEOmOE9W0eTjn9NBjn9eWm7fwC770DvTdGhOPANUPUqrx0Y1UMiBtFFT8E9DN4WU7FGxGQKnpzkz
OBHXHPJRSbzKN7joQhPh7kWXyUY6WIotFdgCIf74HxTDdsP4P8ITqY6XShzRoB15xEQfq9cUtyF/
Xx/nx/2ZMJhJR00VUDrubA+riZALSbIQt3ZkV5/NNLiWNSNFLJwMrSmxP7Cz3zbfW5/isnePBtg4
D9tzn22OpAPtekYzC/MwfLQP8lxEtRs6IQ/t43Kpb2N3hrrnr49prKSy59HlW7Ljg0eh2k92jJ+g
ZdEKUpNDYWOZtgf07R/+djcHOIf9STbsmTrzl+8WsvNm2AkoDeLf8RsRDvQf8CmpEFULO/jpCP9t
sDDaSHNlpP6J0/gsiOdTFtPDeimiiYZlSCN2aM7eHoGFwUo6qMoaXHtxQZoOKPw5Ea+S4t31zdM0
rlbpmiy/cXpJYSRUX8uqPKU+P902tLYvl02eW1s6FBcOIAhSRAtEXa8PvQ3xwrasg6iaCiWtBaSi
sT/X0dTQu7SB4pxzYa1CR19xvP4Uk200D27ciq1DRXk891kFssalTLKo7Lvk2/XxDRFIZ/CqSZnw
eVv5SFzGMf+fwpsuP7mOcrC4k1sxyuDvRh/Vaa/0PuVBttd8ZHr7LWV6Ft/GiSxJ0iPwgPjpLNDH
o9wf9rLH6m0aXduEubR5IwoP2X95abt/ldSZhtY8tnbqehFiRZKeFKGdF1Fh/0Eddbg+qYZFo+Oq
APsQqz12KCNCHDVcacfDocreXh/cFG10QFXvtXQcSPDn5r5lcdu2u3UFbBF5L4kzPkXzXNyCJ0GK
K/2fIKW/4/6frb77cd8wDTrOKrXRIE5szPAIjeFidXEf2YFr8jbyb3AO/Lo8eepRGXA32XCFf+UO
+41Jpknefn+29sE3XchCcWTTcOL7KSuHD8oqbuNfora27U5OTz0wagXx4HB0ay5gidvrTDK9uOa0
/Wh3lltbcCuXh2q1I3fag7aZ5lPzWGaNpLMl6ueIZvBYUd9+DNMhVkPuup4vEGs2ZO627Pufx7A/
UXO3gRVBhPHrpLoim0ZSM2Q7y4M9/Ubt285EOqwqxxlyJQ1WYrXJ1gflI52KY72KnfqO4bjyD1hV
a7eVV8JZwcPWhcLuL2PePq1TcwJmN7ot7uj8WXNqkbJdiz/jzoZ43eLOnxQDwW5Dmynu6BCrZMlI
2i8oEf4NwP5vji6GdapjrGjar3XQ2z/PXnRc0OwRZdNek6jxEzTfVX6nKi7++oRfVypOwjsryuDF
uoRkAvQfS9M+iTOoUxaATNNqr4Jl/ADNje0smeXYOH/PwdZ39jdA9fYP0LbgrGyyYOxQJ/PT5bgm
2asSojrXl6phenXAVT3/BP1UVgyOh+0OD9VfMF7u+IFpcC1b9tyiH9iIteMkrxtZhBZ9B+KNnaTW
NLi266Z9l46pbfH/oo5lGlo769oLRNIqpK/xOvoHtLtHAQTNivk2wWqq81R5cl47kE0GgEwn3Wma
enY30bQ4ceHssRkYlrzOR7USXGC72NF/Lnl7Ia8m2uwgOzf7vnCY0LmoHOJ2TqpkEivcJ4pLOqdD
Gg1j1+EWU0meAJTiku7YTdke96hpOrRduJ1lJVewtoDjaQDdaO8+TZmX3imv9nbOXiY3/ok+eJah
+OARqiYutsNv+d4+KFQfsgDVh+1Yenv14ScB3LPHoDmpAdswHvPva6+GfU2HZS2ETKJfUP+HssBx
Ttz8EADQ6yV+5Ame7Di06SGaQ2dW4Tusb5M4DSKbf7FAtT5DpJzu8e8aZlrHaKGJuvIqb0AmzS+N
eJOj+2+PmtHgEUTz6X7JQHSWIBb57tEP3tJbzxg6D1XPRznNkCJA9p/F9s+Kxs/C1f+2dHRCqgRB
w2EUj/n3+aLJ6tomTN0+c4kofh6s/8cbAV0TErdpBFAXFGK2eo99yE/ATfmhF67RVtZz9uCUpoWp
bcMCe3AAQVwkjWlx8NUYWjK5iA5KUQs93bRTEm0TXud+UANovGOZCdz3tKdavUVr+/H66C8vT6Kj
s7xFCta6OCIVysoucmWiPYxLHtwmXEt0iJbVuoIlSmGVgj2wmcqLlYEjurqtsZPoKC3oyoOEdHT9
/yKwmSyjOe44ORkQLI4fLxz3bGCKcoo9mJRp6M0hnoXjIA0yITaj8GyNfHDNrHO1M58vL0g01/86
9DptQkhzAoMwazl3In9D/Ml5RToL8DUKls3blo3musOcVa5sfD8uej+sAGdfs+/XRzZsiUQHYNV0
Ek6XI2seT83dRpM2XpY3c/Tv2jtfDj1E56DyXY+DJQo1vX9fjjcNrfkrS1W2iOE/Q2+J7R44zbBu
dGxVE0xYNMtcffEIJGkih86cPQZuFbg7F6mmB+j7rBvYrB0yHgOWEXk4lxa39YwRnXtqKux16lAt
AWP0GuVuerSbJezVXhw2vbjmrNy30RHVdzxu2HjHZ3DoE/tGm2jO6rMqSLoAEVLQPsqd/pSve+d1
01tvvz+LA8UCBOsQzElcQ1Dq07aX+PcpAR/n5bovGZaiDq+aQT0OOa/kJ6AUl07/ZimahtZyY3Ts
glJznZKYqDJSljzM2Ua4tocqMYQxHUhVt42XjnXFQftPQ8uFGNIqHljxJdtNvV8+TkCa/VfbI4m3
qgx37XEGUtVDE7R1WIBx/OgMEHwaeFZFHvivDjdNhA6qIoNgzLdGGndN3r0uuGu9WSSOMrWclx2g
nmFCdDRVU/tLxyxQD85Jb51zAGagVOcWb6GJm94W9HVUVZrPycAr0KQJPnMILI2Vgg/3U3V3m5U0
J+6D1XVb6KXEjb0efEKPzPbCnt8mfkZ0hJVt1VmaTOh/80A0Tbt3OGm/ClrnkHdF6NlDfNtHaD4N
lm5r6Qt0kjjgaFxl/3ppknO1ph+vD29wDB1u5TRQCvU3vqFyVFBBEXc5dIsYL84FLXfKVgbP0HFX
oJNmVjPN6BNshNWGCynTSxrQ7kza0b93Qd32sSGsvC1G+VoGnaCjDFoxW98gAdBTJJNzFFb628KS
dWfZmjxD83Tmu10O8Vl0tw/DRYEtNm2H116rdibcEMR1UBbjopvyBYRz9UimI8AK6oQLt3c3TbcO
yBrHquByQdPTYttnR3wX3H4POvgQ576d7c1gHV31MVfDwGgD+0/NyH+UJKdHMdULqI66Uu2Ubn7K
EPyzdkN0fBYbaWr1ZFjB9ddlkU+e/Oy9NaxhYj9BhuRgD/de/6VEhw4k08KqOJb2b411nNgStcty
7qEH2zvzAwHrjAspgtRZwyx9HNy9ft6frZIvvd9mnGcbMe+KTMKvkthd2I/V5r9RLl51qzzmLhp6
quGuWbo8mlT9kdj8CKXuLoLQOG4lvcNk2x8aj98FFn+s3D0KawM1P9GBYHaRQnt1pc1Xm06NOshZ
yLNdTssfXWBbXyxVONilRGl9nkU/3WWDyB4TlJf3unlNWbiOEBM4cvYAvLGTQxRtwfrT2tJXb4Jl
TSZ+CViWee0RRmtYEWYQul2aY1o2QfONS4hfoJMzkAwSohOr2QLJKz4We3Q7xlfTUg9flA1zEDZ+
S5cGnA91THBh0/jTycnck9t7B5dVkRXMH9exjKp2Piay2tnHTb6uBath9tkw9lX5OzKdC2DYTcgn
vncpYRpci1NqXXEw7LFdh+viqy7EZ4CpUdBZvLkeTAyBXYecOYQndtVZKg2xQb0unOkLs5I7aDuE
idse6oTvhBTDh+igs6UhmVdZCfglB8/3ykc1zkObAyrZu/3X659iiFo65GyoSNU3vkBAIc7npDmR
4N4JdtKQn/czL0QDXa9STm7ekG6a07AtZTjVc+h9HdsHVv1wev9+sHNw5h+FfUfJ+5y9t/Pf876G
IlgJgsSzKFRUtBeRRjWESJvpaz+fr3+yyapajOqbpZnl3OKtsvYbmVDPupEzlejgNDQFlfmaFeh5
Un1/rhsrGsHgdttra5WCuawcOaycYGwS/N5L1Jdk1e9dlP+UKnlprrRg0DZjOuUZpxg+oDFP37vQ
ZLAn77ioJg8D8s2yp9PUlw/EhuCH5OoDSFHWO8n7iA3VA89q7DfBw0JVzGS20yZgmiotTJDVSdeU
lZ7APj2jctRJhOs3rQJAYGeNmp6gxQrwd9eZoHUCOWpLid8pRFxYNDrJvBeMTBuQjmSblZvUdZfg
G+gKgiBw0eLuj/ZLxBU/c07mS9FKccy9LDjKJRkiq09vW+k6fZgF7ffAwuUszOexR4gm3Yv00/XV
aPysLTY+3+lbCT2NZMXYxOcUEkYzJPGcPiKMhrk9vau89KlwKzvKmru0LE/XH2uYLh0Il+W26xUZ
8dHRNOTJe2Sj6jc/tfaQKIZmVaJLWbpcrFJYiwWLTSlAyh26p74Q9tQQGz6Ayp8VPLheaAVpODJ2
vP5Rhhis4+JyqGy7XUOhbAlZdGgTgV4H6uedOhSU7122/sQUvODfOj7OVlY7kJXhIX5GwmC1Ipta
EKQCOQqakdKqDZ3xqPh8zqYnXr53wME5le9T9kM6HwP0wqsSgjyXxvuQ2Re3KSD7e5mXaEwjKt5e
N4NpbrUIVOFClVYlhDXCnvqfZZ6cIH2xt1wDLMuXPl+LJAuWq4MuUAyugrf18tQLHibFGxt2aJtH
Nsa+ANvbu9n50OYdJP1YGOTfWuczn+6JC4pq2p1EedvRU6c6C6gsfchF4V3kWh9KPwmnNHJp+TDu
ZZ2GFaWD8lQLgUpoDeAJy1CFUxHWNgnlHseD4eisg/LaGhQsYJeCk/Tr/NSxh419T+bDfe/S8Ppa
MOWmuhZmaqu+XbNNGbfP23tpV/dpKiOKPcgfclRMltMov5fzEC0z1Ijkvb/InRBjst321c8C24q2
IH9doU0a1tATQQ+lO4dq/H79uwxrXEfpqaKeSN9XkKJpR3vCVfvCAzusRLGnk2x6wPb7s7cXeVX6
MwO9ByS70y85gaSwXwD3edvrazmIoLZjI3PC6LRTUKUZDszdI1Cg9s9e2BecVJe/dGquZgu0XOeJ
cCipkcOE9veFUEw+LnaCrJ3ah6LNlqbtn7qa+kvplKdBrQ4H+/K9S5XiNPnBFAjJBLry26wn5Ee2
+FVBHxPHUkpk5wayTH32Gfc7kzd8SeZU2lCdAnLDD86DcOfUDVe3Et0aTV6Q94/NXK6VvE8XMGzI
KC1o7aZRGSi11GelrCoXB69eLP9TNxIUwsLVKTsgD8DslosulAHjrjjkdGLiEcq0HHEWF4QBLpgL
UL/JH9YMZctXrKdzW5yDAZ0s+bFOJpAVHoK5qVA9rX2qnMv2R/e6YgNLT70jA+tNOdYD8T5zGwJg
d2TK86G92EAp4xabrtP4Y8aT8w/ZIJMldljn8j8GmizreUgDj3mR3badNaWhXU+JONaiw2WuYzFw
cFlgg1lOdaEW+2FYLAekaETliVgPDUEDZKTa1SPfC4lbZ/SEEWewv1IX2wvCGaTZ+LkJ1r5YQ+a0
fuFH0MpdgrPbkkwVp23zriKaIdYvoVyG8aOvggbHYEiGJq/XRgYpC70eqMQ7MUxjfkZ3Dy4KPF4u
RRNCaLxfHqVaWPDKrlwnoIfGYsMSTTUNyiFcfKeav6zWxFsZumBb4Xd22UOqtRKDn/2WJ8jM7TBL
qlRUpw4naRz1SZ1ZIOJUKN18yBuV00/UayWO3VnQQSdXlVkynMkM+stD3o4lGoXdtvWAYoHirAI1
KOodDY+oEtT6bWpp1kGLNlNplYW227PljwAtYiBVLIgCwcUwsp5taZJ0x3tu2974WOOCqOqto6yW
sfw4eIOC3gruHaFXG6BJP7ZU7tDpkufMSz9PkpJCHfrSK623I6U+jZu0H+gpd233K28dB8s+Z0KV
YcMWqJlGSvCieChTHEm6CB3bQh2pyFPw5kOSsL9Px94m58FuCx8UbMNofalEzorImabMeVs67Ww5
hz5pljz20qGhD4XqIM0ZrqjDrx+UQ7LkIRGzV3xrAysfP6zBmnt480QoSOhZ+aLGu4GvCaRgW9Ly
BRccrddAF3NO5/JtR1YXupiFXycXy1L2fCldL+vRsV5Zg4q7XFb+H3mQ1M68HYAledX4Nq8oeGdS
yNYuVj67CJ5BCk97B5BMML4fXH96A2WW4n50Ww/YLJmr9YcVZKSKWJ6O7DPpqAVWomWc3I+V7wbl
70ngpvkUpmMzkvTiBCIpAR8CE0oZjYyrwIOQHsmmY9YVaRvmKuD0ZMkyg5qc8sk8fvIKp2zmA/M5
iLTh1x7lj3ZR0u6yTOMEhm2U+r9XTpvl8VRBOPFQNKvvnJKuF+I+4Xnh3GW5ZdWvkjSzhm9F41vu
RfVNPr0vx8CT5xLq6lZ/dANrrOJUeLT+MnE2DHeeGPh4zpq6QhFtbPqZh1kzQ36UNNCrattWHqZR
QqqRFGnzelE1OS52NdSnOcigfxTOK0hzXVCxWCv94Ja2g64MWtlgn7K3IPFB9i2jS7jkle88LclW
ewxRl22XS1cP7nJymFuVHwi+qjmSvEjm8eDiyrZHUsnT1QoD5aXyu13PFn83F6pk75S7jOpLwjFR
J0d1tgD9bbny5Kh6eytgUlVW44ElxdjfDQsvchaWxZQmJ7pazH+bCZxocIklKyXuQXctJAtJ26QM
fWZuk1uvxtoe1B9Qu3bHEQdly7JCv189SKdn0/om6Vn/2ctRogS5tLKL4B5tazg9oP4/velmlHRy
sJW0iL7nNV0G2Ww6E12WH0Z/9VAtriH8Mz1OhWW1f2CCrQXK0gznKhU2leyQUo7Cb7olDEBsSHjo
u2Rpy1cAf9a5OFEo4wT2eetKJW/bAngL9N8F9ZIlYerki3vIfEwLv7Q4gzTnObHYo50OJUgoPFbU
IC5bM7TNH8lSz3YdzRCWwX9CjUTIKSpTRZOnru37/gC+0tVn0RSg8ILT2QR5wPGYyrzlyT3QWWmX
hEVvN/zogBXb7qLM7hd6l6gRNSynEpZ9Inzs57vKIQVIbryi+T/CrqU5Uh5I/iIiAAkJrnTTL7/H
9sx8vhCeFyAJCYEEQr9+09eNjdj7jO1uRKkqMytzTM94ldtqhY+EXkt72mAJ1z9sJnUw05fpK5vJ
fkvSUEAVVPZF9iZwncHieFh7BAeucULKMY6hsy9ZNXfdo+0YbS+QBSIroZDDou/8sIjhYW1NpGcS
q1Rl9baL1JwHS6PO4dXU7vttbqFav9mWZ+Smo+/GOzzXXrwECJsLe5jbYXf/SsqdnE+yygTWELEt
1Yt641AcHhDDhQWqWiFI2jRR4yYnl0Vlfp9faAvu9ab4kvbPPfftesoEWoVfXhjXDbA6l/jODrBg
IttSUzbk8kcfLfajvt63/YUlziKV1JVHBCs1WVqW4slaENA1rixR4AFtmyp+x2VZTINFWNH+0nRP
xnsSRE6fxlEGaQ7BmS25tjHphGiysTPS1EMxJvPN+hW4Ut0NG7GfackyGQ5tIjs2H7Ekp9GLZApx
rO8yKfykmqkkA/PntWvjbBuU1HI+ICFELzeeDsvaY+vazJ3+ky1k2492ba37rvIR/6Lu1wKBkrUq
KplozIoARDD+mHFufxbdjv/jtwVtVY2uo1/FkWxd730jidwYfDrsQJLjAhRU/Sk52z4nWBfxi1mw
XJ9Rvj0giIdmLWo2osuGeq46vd6nZRSYuWAaWdCk1nE3A0QNsuvfiNuc+BZDucbjmiR0D+dcC7qT
U8dwq55nMuWTPVVEZHI9srLclxErrd65nxwenYXGH0Rd/qtUqKniiI6gWK8r0aUYr3QfNZ7LGFmL
ydZP+FbwVfJqxM5t1TsOPVGHtansIsaetS28YeeBINvZ7exJz7hK6px3lt8muvDleR5antfrKFqN
66kncvi7LJEU+7FEIRL3cD5n5UPJtYGeM1oMLv396PNyE80X6AZ3EMdXzbtGIwX13Gq/PeaKuvBQ
pvm8ZacSoLJL7h1Uovmj03m5vqRIJ5jisfPL2F1Nq6vR/xrRuK6NX0qD+NeuZDB5qs20J8a+ECwH
GX2QxdDlz4TBSQ823ir3ASaUgNbm93lGF3yxyy7uw1iqnB6Q8KcNEB0UkLw46N2m6yXB27g0HSQo
tGgEVZR9z8CxtG3NN89McihMBsHUwfRTgjNazrZcqkOfpjadjjL3ep4PKsvzNV5wOVgMqKZAfwPb
bKxDPQ4zLWZbt70ERhbnAE1E42gSC36cFnR1oi7TfhrMsd/QGPJjX6mRvCclTtzzvFQp+qVt0KjK
5bbriFXtFOgXrgt4jsUHT9Hx3eUwauuf3JLNkdc4CV2/Af0YdWsPVleJfsIzEfvvHO/rMp0q7TYj
bxCIZlN3oJUOeL7YNp/5e4UZkf3ulbDZd3RxSEFAq02H37Oat+RlCcXI7zLCCIalys3bBj/2ko/i
MGcR5MERNVa0/MwQOQQL+HXfKD3srm87e050lvWsnuFEGB9lKCfEUAw5KI0n0ocy2euVljHEpgCH
Qh4Y39fljmWVy1Fq1Yxh5ADLWFqmR8RHgRN+LFc6r/HbIqcui69VOpPinEBjWXy3MAHr1SXjXTVZ
vPMdbITQf3syvLFR4W6/RsUSc1kJ+jPg5R5x8h5g4lhV5jpw4Qt2Erva0uXikpDlX12xo68MUURz
d8L4QmmT28Tt39RmfPqPKVTzN7TfWw+8KW3XNDlaNs8dufdqULJh6c4FwtAHePVVh47kgxHQX0xp
9xXgt2BaTm9oSuckq/MsKHaGJ4icbp0Z9fjUJ0zl4chyCz3vgVfc8F+woJwmeei6TMkTLrw2HS9S
Lx2aCL2SfIn1MnJkkGEVR49NylO5uXOiYmo/pyHBYdW+Te29F4OZM8R6R68Wbepc5UuOHVnZJ4V4
lNlaFm+LaX3306iYu+vY8iX5oIMugWDAya0EG0s37TD9xXJb4EaxlKifh69XhvlDaNuqf6sQnCp7
kIFt5i6zlLZ/jyX/QiJako/dQz5Pou+AQ4798Ep21tN/mMdACTdZNi2xOLAIs0R1DHqhQEi5r4oJ
fQ53YdhxqGCKphHilnXKNtL1xj1ktBjmz0qFEpNSZUjIj+MOD/v3oso4vWx0BtmP3kX22ylZwhYe
dFDlYq8OK6X6NuUJJUg6LgeeXMi2jUnTDjB0/ZaatDugzZTjoQ0qgeHfsiJTT9Vi3zVeoM1WuyYP
6dQt6PZDFWTsDtNCMvG88Q5YTyHx/D+6qd9QNUaYB7pPdHTLvjbOKgIh4IKETRSucZjySz6GXs+X
ULU5eMquQEM51EKOvTru6+DaFEHlI4I3u6Rc02MCW0mFkVEE5b9T5RLzdx37tPvr0Fmqz21bqP9p
5kq672J1zvyARQwhNz63JS9OFXS+8gnSO2/fY5gq7I/jzZ3DN9/3jt7PFlHcSb2PYuV/p6inn4vq
40xvCpp4cdfFadiGms5ovH6lrnwp0IsBjl1Gi7cpHaS7in1sQYq3Ou3mttb9kG/gXvnqw4k5l866
EUvB/KsysEX3hznN82m8X9F8rpAFO03ClYUeN+DVznhwE+oNp4gJrKfeT+JHbPNSJM0g/RDMde92
1t2STBL7OkQ1qbmpwAIlH+nmLV3PZc5Z+WK1paFtOCZy6AcEimgVjzEsZTrdM8S0CHdJAQmovKbF
HtPiTGdRxuqKtlvpBFsMpnfXim9p4Y69Q/k58SHHPOb5mmf/VgqXVSDrgxiTBW/U3mM28mcC/0P/
h7Rk30/ZahiaKg0HNXlYsn4shqb1kAdh2lgdhrt6SXNb/th9mdcaOwfAJ/UHxd8y94etr9wY6p5D
rKIPFcXHX75u+GG7R1fq711Kh+k15IPnTwVi7bsmqRRopqNcBWCIboVs4C2Z19zctrCJJ662+ZRE
zEnZkLcLTFI8Q+T6QP36nq7OBlo7jH7HFFKWGXHvpebHNMjXQvXutsOoJv/ZD0BG6q4d/ZEh27Mx
osRrXdLN6ftAjXLPZqKQvtbjwqn1DaTIcRmO+5zN6d9+NftO6y6xvg56z4sGcq+2Xet0jCV92wg6
QALLf5Xq4hCyYSq/tXZjKrt9DVMeftlrWTl2ibNH1XpdGE50XqOjozltMpwjdE0Zsqf34upNxJV/
3Gy2SBQGAqkfvPxinhoYV2SzsKcckxBB34qMLfJrMizRj321tkAILIwQh68TNAQkDu+lL1XAbu/M
zQ1nxYjGeZjtQriyK129S4+h+t9EKgAz3O6d/edg/+Qx2yWq4P/pPE1jbFqnW479OUj/JL4BUq0G
dJqNG8rqkrOll4d0TQuzHgB9LEGcEHE1le6b3GMW7mVBMT4dVttPdIDUAXtzyCFLjeiFei36iNPR
UTfVcz5UF4xO+b7epNR6xoyXrRv8AHtZAMmQQQOVgXNcfotZvoxFDe28i8dxocvvIotyeSQAEGWN
g7bd8kQwdgk6nR6ZALY4zpy5/EwXUuQfJeiO0D3xErntTc6HSt4PhV3kVRnYZbaHlRFhaqA9TjQE
Gr5xPJZi5wyWG+s05N8ZvhAgICVLFC/rMKBdUsCnlBxiTeHRIV2zBrTwH8psmb3Ltz7DJis37i9W
mFp5Qv1kCBUq1gJJxVxhCJ8ZG/50ROsPAGvDfr+lMdswxOBKZe8A4YCQIq9t8P4vhgWlPr2xjj3C
TBJJOfMGK7Bmq1A0Te0Bk3XdkXVa+mterU5Mt2FG3+Bgi1HoXzY6NDQ3wJVhXM5FAm1wPAyAdcj0
p5LGAkBrcdu38TUFFOHpM8vLJMorgiHy5RNTZZq550IzQFoHhQYRb7oe1qz6V0gfmQOdYqk+DEOq
jmyI+w+2LNPyKjt493fNBqsaf93jVkzHYS7yLW/WYc2/YnPyberh0jcBHj36JSjwwBqPB6NvZuiG
n7a0gArLQwGrmCJ/1eij++8qIezLcALmSVrXHe/K+GJjj+kKuQ8sIvc1q3qTJQ1burj7Q76kuB0P
WaYicqc3v/P5YaFytVeTIgfxE3ilLUkDlG2mL22PZrk7+aTjKJPWRdreCcMy8ZZowKk/CxfXcThq
Nwz+KRkqPL0jkcm6hWMX5Doe2biK6dc6VkaceRYMJvKprHJzx7YSXqk3xzNWNijq7epP1Hsr9iaL
weoFn0i6AUqpuZgadPU24lnmqRu/4Bixhv5e6jiEuSYmGyk8ILUnPgDNMIylh3SaDPaDsJjgk63G
iR4LVC+sJDxVa6T9ndnWaPZaAlpZT5QOeISYwvbuO/IyyXAWyvgdy5UMK0iI/qbWNRvFI2syt8j4
3Ku9Bw25YK0nnrZOlKGoCRFiuG7oswGN7ZOdq5M0I+7jqqq6hzT4cr8b9hkxnHU0STk/4ktl84XN
41j+qoQRi4IzpzYICNNhKpI/MH0KQ6Omuah0XQwTig2SC79EkNiz7brN1RXsKQBlwNpE2fQcjGDz
j6LCbuuEgcjK6ieBRhnNatqRfalxP6cWgmhcRvtWI56N6LtgSkZeSuIqAUoytv2gmnZuY/ZDWg1c
59i3blinxsCfmSbA86Y+XJZemfx+sci9e4a77bCxoyR9MTh8z6VeHyTB6u69XKuxHI9Lmux5duDg
TdBLYs0qYaTBOCW79IxkDALTntF3ni2wqkOG3I8+hWj0Xei5bce3qhfLZmtMhIPH67eigf4bnZf5
ZRlJRr9D37PpsywCTG/IQrqTsUmZNiQbxI6uceAyjs0OdEKII4fGds6e4AFDw4dWS7a9CEGku8PD
oBQjpk/H7p5LNZS/MPZsGIKGHLbjrzQVrr8OsSQS9b/AQPSvSB2X4UhK5tV2KIiwMJMD4l6Nto4u
5DtyetAsZsBFWQXlXQ2M2+5PVYe24F/FwuIfUKQRXwemaXTPKfr15Sqi1PlLH+aqeM3nxZvyANik
5f6oYZDL30B8iPmEoDq2IottmcMCdee87IcxCZpdVFcV+UNp0SL5E5vWWB6XTFpCmwpaYPIiknTD
QnKXDFjDrHFJqY7Xe+hVbut5Rl//XQ+cmMdQDGt3Pwb0yd/RfGGORwpk3rfXzLuMwC97XorsdzVs
gbszkP1Zf4w7+JqHqVt706yFCS40ne/p9uE9yAt1SBaTtI8eXUV6kiKNT2RNEACCJrMFnwDE4mdw
tvtZSVGBDZKo4YBwQ7Z8gwUonzQK07KdtySlp65oEUT1E34dDN46fAneNqledvVbz+Nm81MniklV
d8SzfkzrDQYBwby2vkWQ5dnv0VM0VQz1s9laMai/NJ+Em77PYzoNewO5Jh3eTUcWeHYQmYu/qu9s
9actyVr9pwN4hzPCo+X0HDUM1z9YLHd6LjpUj/FGCanmeFuFYMC4nFyX7AT7on7+2S1FglxvmNAN
bwMOLMOEwJVP3tZ+kettCdhJQe+UV6w4JKBOksuX2WcusMqASBAHRYIWEzotbsau3ldp9k+ZY/i4
wjmdcnZNXCFpVq/zkha/gLeR9K4bjS+/dwCoQAcmGYeb/dft+jJwnPUnkHoBVnsr24v1DLmB8E8M
GyxkaVK6+rVuLWNnLG5U7QOOn5cAcqXbP5H5Q0I8GpOZ5JyJLXlQcjFP1rv17ev6u+GCi088x7uR
4qJlJU4oKGHK9gsTPqJ/GERnIIbshkrE2ohJ0btSUDHfkckQc8wnuh5S6/b2q4UrJkj2hCv1dCAm
VvkDoAmN5NYA2IC+gEjK2pfSsyrWo8K3191PrV5hLgEig7jfqcBtsB+3ry29rPG6c9M/MW16/QPE
fGcn1JyEPPCcyPFXio/h4auHJy/864y7iH32Mao5O3Rh7sqGE9K3xXmnekCKICaFavpYOycMP2NT
fYdGMvQcmHPhYTTd1wgSSJfDWADMwPicMbS3NWRIOTqjvNdRvU9TyTNz2AFhWNzZoHfBCWRJBVbE
xXmEMDG2mYcAthy1SJvMQnl39JPJxLFQm7RPYHu1uevUxlMUF8zI9CQM6KfHRBcTP8fBD/idqE6h
PCjL0AV32UaBBBssejxIhIgTes5AC8I6daVrECC57EJjhVR7Xq0H7LlU/gHQGgtop1QJ9JHmqfK/
EwUIwtfw2ssNiObOGZWfU46RWR3zyHFzvSAOjWpz5r0ZFDvQ0RH1OSu/AkL2rhjyBgeYTfIB6yeV
eCkj1UjbHFNsxNVoYdQI7KmAvgeTIbAfy/ftAiAsX7JPl28VmFgUA4P2wCYdPmq9hHZ0a+1oH9CC
u8RxMH0thgKMBoA2O5DNa1pO7uDlaDG2A5Ry7hbBculv3VA4Nx0hK/DT937oEjIcIs6dDE9Dmm+i
A/C6RlSqmIpqhxKDLZXajvrL1udvN8bUqHoouwQGsdh1DJe26PqkDiCSx/0kXCxxf9p9pWOdeyUI
BgU94/cfU7NvxSfZAHZrCBjzNd/QE5Qjs6AiN2d5M2CX/a9WliAQbOsIodtRtNM8HQlJ4Sp2NuXc
AU2r8N7UGWg6ekrKuOlbhWHMjScgzhbaxboEZDYdURGG9g24caXfQLqRHlzCGFSLEAfP2XhN2rWl
f0MWEvPqGGE5PxDBk7CckHVUsp9KmEBuPi9Y5+qttcZ3NZAFnt25Erj/3bB02EtrcSEPj1m69tM5
g/Q5xTCgMxjo2bUPTWpmpIShL9z1FWTGxu4p5C3jLW+7UEAW0JHyRx7pOoPAJVUVsnuAUz0Onxin
mWCoWrDecBcSts6P3PZLCXUrxDgeJFQe9/1+RyFw3zcBCOliBkD+x74EzTqcUqC/X78fL+ECiDIT
zoUaTdKCjkgCfAu/AAtEGBNnWWCBXhQcT7fnyJH+eC1Z6+K9Wze5wkgSDuoQEhubldqfHeVj1sCa
qvhZ4WVBcGSny/t+m8wnJVlxGvodr1E3gz6sLeZge7+UTv3eGYbaZq2WYnxhQSBzaISkwDQAyLvx
2RkWPbzTMaLDFRgX2DCMUDhiWoTwdklmAe1+W/klf9grUi6/chXSzxRCZ3bfl1i/mST/f7Q2GUDG
/1u0Rv6XaE0z2gvko6H3JFlpc5OPmEgzcIRfipgR99ogobfI16nDy8xR2DI+Y8AHWMEEyAgypy9Y
VTbVDwVNhBTXiWOCRWxLZbT/5Jkqvyg3iYKqT2qwBHK/0C7Q+M/e82w8qqB5lM0+QZR3deiF4yN8
wIpseiZYMRrZW4olsxJ3dkn0+Nt0XY4JI8PCKP/Z0SlKeiBWSpU3uRu5VnXK/NS/FqNISHZvRwwN
feNZiokIlS8VfKvzVlgQSJgNh3lp2gl98Cd85QB2XNHTT/0v8IlkKE8pphmMC2CCQvqmyonaqyyQ
C2DAWWAV8Seh1V49pSCY9xMesSnpga6FUEUtRADbUYP8KtYJOAGcxw4gAgEkHkaTwiL1MHnYiHT/
FnQHmjfrMgLnuwODNsj3BNz04BtQxtH6Q8rEFrvzllLpA1QvFpTEayo1KRNslPV74atG6w0evqfU
0n37tnts/vXHygZiyKGLFZI3sWOL7czqBDJYlOJSjZxpbJmjqQNv0WL8JAcRq811j+VeAfmB+yMD
yYZXa+gW8aCSYOyHT5Je+GZKi1Hn5znvMfJd2n2e+VDLchmKtVbZwJLq4tusHLLzuFYZzS/cKxXi
cwKmpvyZoG0r2gfXbsrz75MmvOufFSyZs/GSKEKIw7AFFPdEiY76m+LdyOPHDr9IgBtIkqs2iQjI
IoEaYX3IEFjawWGBdsX8ECiMGbc6NZk15gDJpUteV2hK1a00JpTHjJptfsYUiNmymSYEu021nBg1
GVQ8g6rwz1afvE8Ag1sH10jgMCdJ0ET+xtgf7ftkY5rdtc7lBNR7Zbf9UU4Iwv3EdnqGFS/7Jemo
A/bh8/YA6EBhTJJpsOv7Ci8+86UMoWyMdaQBLzQLhL9WO54u4P2pkP1taxMCEWJa8Mo2aHwSxELN
doagoO4yW4w/NMPk+xAzTxDRImyYIfKpaNGx8jSacQRfPoJJ1zXFXbH9QPZbn/1auwo+FFjHhRf2
BrQw5gmOJUtI8ZF1Yez+ghU14akIFRqnerEwAr4ndGEwuLRkib+B6mfuR/fl5vN3qKymgJrdkqIH
lYHu/LhjcFoPYu5Ccg9uM+3u8WEZ+U0lCIVL5iug/YdsQQ/PoSVQhfqoiHb0qrCNU8Rj26cTaJGJ
Yu0ZClmd8xfop0o9Avl1dE5vaSvk/jz7iesPYPyFfwkzU0vTL530b2OwSfizCZ3NfwAUfMEoCt8i
6Igwg4H4VwpP7F8nlz3cSOTj+EtMValBh8GDFJo3Dfo3XJNqdoi77gYRsk/us4DvdUy3Rf7sid7T
j03k7fAML6O0xTJEkVUrREd0b7e3FNAQuSAAxiFk78ujUienNenHvAAp5pS/hp4M4TntOuG7UwVY
ovtelJbnf7KWeXnAj2IT8gX3NaWxSVhL3YbUommUD6gBBZdnyK4ivxSYN+QfpK4r9FkeFJG+gYLi
+gU/yuvksAR8khIMa6j0Oz70hvYSVlE9fNjsoGN5Ji1GmlNOtyD/RpmM04W6cvK/x1SRHho+CElO
JbRzBjE6VCd7Y/yaQ7/FkjQv6AXwDEaTm0iUmME/i+CKQxG2Nub3a6C9Lh4YkWmOfhj2JP3J7TyW
7BhZkPx+nac8L08BTw9OxK0f25ukObhLlGDU6WEeYvYEkSou0X0bMKTVreEcjFm+VJG/W7sE5mqV
tm37G5cM4A+7pbL4nOLm4zfIMqb9j7OAG9ba89aGEqskwP+eGNRSxXHMQ0v+Q0+x40biZJ+iOQVu
FugROPQb+d5MNtHqXYI6BxYXJ0KTdyOM/SrbaVlNjx5ccTzHdq+goq4w8mSmSfCz6T347p4ADoID
P3XXJTgl/wHU6chroEi3whlPIZi74ksj7HMzSR5B7FODPTwcwvS3GlhvQfLDU1bXO9tpvOAN39Yf
2RdQlB9mDEnl0QfgSUcF6VUy1QAxofo6iGAWpQ88E7N4XaDrRzPD5wpbOq6H+hPoDCSI9n5UCVgy
BrN4+/wFMoDf3womXrKiy+XbSKs1HNcCZt3/9e1UDn8MFFXs956OrX7Q02zbO74nxL8yLCmk/8XK
UQrRZ5iyl4iC0DYtRSf0DCQc96xrOcdVCLKIsAPWnjjmgZRk5n3IQDa/sxk2k+fdzCK2yOgpAhz2
mKMiVwcfZaxQybuq+qccbARVvYCDI9dcyTL/1N20YUBWC7ow3Po9CMoZ8ix6b8NG/Xdk9XU7yrHh
e36ESz4fvs1jiZUBQEUoiccFAjTxa+vGolSNtIGN7yio3XRZtav8rTfVVjxMyZikH8BmQKrREXc2
hrMvnGRqEgW/LMgYy6llB7fx1dHaSp91x3UCfnTC7e6m+TA7MGlPwW52fnJf/NWld2SEcr3AWuX2
Ax9alc8QT2zhx5wl2vuDwguPvjTFTtB+1FRad20BHkB0XiUZZBcMCMz4MFd8HRAQipij/Weh92g+
gLLx/Hns4tibutU4Nv+1/c62NxtDh06nHLcI9LxqAzq5OvXlHJ+GcR4fegTKtvWezNp9hnmFKrc2
vcVKSL0Bpcwe/LTPyUPUkIP8Z9Ohc+qAt9RcWoAD3QtUfoa/zQHzHv6ENkw/wBa1yOjNURtPYV3K
/SgIVtxOY1uOw/ua6AlqHNfSP11RtLchDqhC0LU9KZ4997008c37Pd0xL+zVr9YIgRG8x/vxLAMk
p+hAT22VPS5Tf80BAh8hOE/UHceqz/BtaaUL9zvkveaO6HXNrzorrxZclBQH9C+xFMcNo3s21GyN
eXaqIHybsYFSWfmhBnRM75UIBKUm6xWzrqZtMlGJxMSpBC4B1EPaFwgufHGXyJy0vgGXpIenToA/
f4pxp/kL2efJQEKwqblAvyOJbxSkMPxkQ4ol/wrgGnJjLaQOR6PIZt2BDthbvm1zgdaiJi0W4T62
3e+rr6nCqvKn64zrsWydp1jiKhe4n58xluDoYjVgbSGDzHzK28eh4xL7XUCRvfFQNdmN1y7PQFfr
xPka+oh1v419brY7NPUsawAHFcnNktW0d3uREHSbOcAyrBwhdadGPORiashRgeT0EDLCwFB6MFZo
7zd9t+UU/6ZsIdCGiBASizPwJ/iqwNJ1xPGbZz/HZgUZx3nDUx5BT2AEjfqu/VImUiA03JvXAJFb
8gdeVb6gjdkgTBT1YLeKbHWpI9v/cwRryuupw1WArlnYeef/AFzI9adJ9eyeeA/F+FIv2GnILnDo
1PDIyDZF+2vVYmjzVzhR4H0/Z2ZXUKp2heJQVRcg5sxbuiwKWwRrIqhHlo6ErAN4m2lXtEVY1gdk
0Di6DFBdKAnLV3eYKIOxLHyeppX9xc/H/XWdOcrhCzKVduxzWhye+M/IWcYPiUVM/4o4J7F0xwSq
oReLG3l9ZNJMA/kH8KZQ1TEoCP7+ldkuzTFCprm+z4VL5gfYrY8Teh2sgnTvkPlBwSIKlxUCiGlc
xukOvCH+6tvQsXZ+8iYNkCVnDsOHgBZ0WPXenlONeq4gO6COfmyD3xjSTiBDDI8F5k471znYHgMt
JJbLXL16bfUrgWEYCIJdYUchHIDbAxavRwG259uCIjZQJGJSqLfw5OHMmdYJJLJgktJK2bloqpIC
pjqIViW7xqkj+N9HlS5Fry8QjculPwbU7AWokdFk/NKpll92770G63WqJtWG1xUMFG1PA+7D9MJb
eOO9eYpTcKhAFoHJQFJnJJcRIcb7B2ic4HQdXIK6UdtdRXkWQCHpJyhFGYGuAb/DhmCf7D1WzCFG
n6sbm/+HsTNbjlu50vWrOPY93JgSQ0fbFxhqLhZnibxBiBKFeUzMT98ftN3H3vvCPhEKhhhkFatQ
yMy1/mlZNjMTKeZsM1jUOJ8/q7nkvhK1OwqwCqVEKLC4wOg2s6/p+D40zeJ46EBHSG/uMCksy4uj
2NtArb5Hq/4mZJHaDCMwKsgU7DSz5rxCrpX9M/IIM7nSKc+W7bWs06/JEpUk2FWMF4oeDDUbZnZg
o0N6KAXZiAcus8Yko1UimIMnWtt8/AmqKtQdor3WNcMqnYeVTGDJrNs9Z8naUJ/HYDouLHRHvoCX
SGWQb4wfr41hDw0U9d+XbnTTbLfNHBv73Vg2+mA+R3Gpc9boPa/6APFjiJd0drLigjnZIAos60rz
ztBYOne4ACpxsNADFKd8aO1iP9USvMHTlRLCxJuYReh+ZHZEs+iNrqqyEw1LUXKca5PVKZ8SgSkq
gUbFJbCH3Gv14mzRosTdYWodvZ3xaNvrD9VOiVJLiPxzmKHSclpRcq/A2sd4qZBHE+Ig5+6pXaZG
+e6Om5rJY5oFZZOfJnDUFeRLXo8XfknMe2w8KwpsqK1leC2RL6UjAvuqpLOrN0HEa9rEoiR3xWy6
2gmzaJoAZoc0YsZ0WfTpK5ydTnqWqVuD9qCVoPGnwmyN1Y/oXEbnMqRcEewlrcTeF3aSAxV5Udrl
My34pi1ovKHSkuXYOlXrfm/WLT7o0KL7WnIStNq+jXZUomtyqYtYt/HW550waSMlmQHyazdUcrrk
lNjmK+IFOmetWQz7kxfVVrk/M7FFTRm2bbYsezr/2ibJuUfNMYW1i2dgvrlqJuxkwwo6kyvZjqZr
haVlp2I5om90yhe6/7pj4NeolG9j39nFZ9+yiqtjr8a6UQROz333wGIo3D1Fj9k+wCWOdecV2C/i
p1hL40QE0bgKxK+WKUfD9BIK2C3UldHdM3iqpVDdw0unhZIGbrEWcYH5cROmMqDd6sskHPOILcFn
aHOrIIqNG6lpPps1/uRzOU4dwcL0GAuZEJps4tnep9gkm+K0Rqai9gcWYT3vJwGdH/tWbBW4UWrR
aD/EAvTz1MRRup7KPo7MyRvGsk+tIKNcUvd9xn74rjI2emCnipVM04JqMRz3I6+tpj2DfgvAX2ZW
dwV+XA3U8VgUjdE6HmmCs4FqVcWB4ym20tRNWGapmOqHnmuQmYjV+7q8qdR9cvZJ+1Cq60ppA905
V72iSLQ8eqeIsG7trA3XnpWxLRq1GbfBOGY8Xumh5wy3CIMZ4mFfV1GhHgaWonjENqVPRpAug9Ld
Ge6KBiSgY57yi5mbqxp2celk6OnXuo4HGhYOrVfsKmZzjZY4Ur9pwNGDgvwYVQGKPUcd8RRNot14
na6tBjOwh3JGZQzZZDu+Xmmrll5ioXZd9JAwtlBN/LYukhpIUIlytzw4rehcLZQtoGAZOv3CacrB
UlVWuGa2uzysg2pkP42iYLF5NUW8+9ma2Abw/xSbSs5AKUjlNY9jy4TK1nEV6CTkS3rlUWbY6bHI
zLSPj0Y/dzIPndqkzfCHIp+jZ0etq2KnjfR7YwANYlVnJG+z9qRaZlO9LWWnqvSKAvRlva0MM2cM
hSpS1ENBrTWrvKW5C4aTprO2+g0kOaSIYsZZLnwZw3NQVrlTJ70BGNf5MRV25UAWQWivP1aKm/ZG
Chlb12Xl8V3YxuBiqBxkh5OM6reX48uEhofxYgzpUiWj5kdEBlZIzR+px02wKz7tmTw6Z1+swli+
VvrkgFWTvKJF3yXdlOJ4hVNMJnxxnGJ5ghbCcnobo74mPWfUXbnoB0ZcrXW2wwnYx7Fn6rGlV4wF
U+wVnZiN3+0motSGL6idQfb5NU/mHMlByjMhG0AVgEwgxFpR4jOa1HI2v2pGI9S7Wlaz/WJUEOZW
YLrS7uGAl3rVWRIpjTYqqD5yq3yf9oBUyR0+CPDXsKt7RV3PVbOSwIwqIzLcM0Rl4a57t7TQJger
tC21CEvdUnR50XoLxpA3uOjjyS3Bs5ix3ptiYsYS5+gAj6VNWVtdRiqaKPcL2xLWvaxRCNSoC5QE
HjDW3S7S4Bx7ijQPHtaxhY+os4ga3yEwQBl8PAlVn38xE6Ws4hDjhs7NrjFUgk+MG3EWgZxVS898
kPJigajtECEpnqKsZbmp3TYqehO3ooRBAapq7dWQMEGvVU1u25r7Q8dwSQKOexEhD1gL7igMaZrk
PNOzrHigYaktDI7EXaBZsBBmlODGmbuiFdCriXBYB7Fa/tNuwZro/ua2qVtCHLWV4YbcRFrszzHr
OXpa4Mz7dzdpx74K2iKrxA19l9ACd1hcAKMGD1nxapWmIYfQLcbcQM0VEZM33sux6YaPZu5MB/gD
0rY4aSitaprwVbHLOjDixcaA4Uw6NtZrJe2JlmxkEHS/aVqctxUy6qHvStmUp47Frk1+w4/pGpem
H9vIB1AYMwatqeQIwZHmcMypT1Hj5CwWupMBa2Yrq+k0qixnImamRS6XJsHg1wTNHHfJF/5oF/GY
bHYfJkiySQlH5lfFc8DJp/fvVJKgpZ6WzgwT5sPWVIU1M9l6UtL+xbWLcDJZoEqQQU8OwEYScYZJ
XUfigmxVVD+hXStD7PD1mUiGmZqrtUAWXV2P712tJz0jomMpq6Ae08JRvLwET39JS36NcJ/MLBU0
Xgk46w9LEBNChzLD6yrQNxtGoA6tlmU+lKDMBl9bXXP5jhrPNG5ui/TmEReSWqwQBIh3P+k6uaW8
RK0neY9cCOFlgAtlih8WNP9ImB3RlskNLCCnnzCyBCmljCa9uNI1NSkuyrlWViyBCrgfG/bKNnuU
k9GJl3IxpZhCAZ+VjIFDnIlzQHdAhDw2iQwkOSS93LVTv2QOTf05S3dDvwBKWQr5VMfZOU+pYouj
XRgHMz8RshWU3UQx4XFVRuW+mhC83nLw7/qBuBaHSCuiOGiIImwp7mvugJRtCQ4xBxiKmnEpQBP1
we1+9J2jZmetxwcS70vZ6tU5rjvEJKmHmtCJm5D0stXobkUeFULigENcFalBXiDUQv1haUVa44Fh
nY8Bg4aaBtnBEvF0ezEi71BIOalWJQkWDh0aNNsF40H8LiOp996wWnFaQDQtuevMQcaFNtzvIxTe
4BKDhQ5CyVxa1V7rR5LD9NqF3nI1xlm44WTnnfUeWyPg7RnqEuXzq5CA+9mlyFX6jUe4y0hNk5+/
rO//9X3+7/izvv/dhi7//j98/x1rTEf11P/p279fcXHUsv7Z/8/2sP/3a3980N9vzWf11Hefn/31
W/Pn3/zDA3n+f/z94Fv/7Q/fhOj2+uVh+OyWx0840/7XH+GVbr/5//vDv3z+epbnpfn822/fAaX6
7dnitK5++8ePjj/+9ttmw/+vf336f/zs7lvJw3bdt+r7559///Ob7P/2m/tXzNYulaspXNdSIT5/
+8v0uf1EEX/VDNvRXdvh5AHU2Ib7VHXXJ3/7TWh/VR1VFa4qGFZnWFs+oqyH7Uem9ldDYBBzTMsg
U8Am5+7/XtgfPqF/fmJ/gY2/r9Oql3/77dc8hn/mCQhyHE18ErDmFnSISdH6x1CEnAieLsLEy8C3
acHMMltoibWaDAY9uUwpzEohOmMHFT8+0YbMU/VuoK1JPacXeODAle7mpZku9dbq/ctF/Mdr/fev
jXYCEEjQeMB/u38O3lZLpellLUfSJpAdxsNQBQis7ttkUR9qlBh1uqAOyyYj21eoOy4uPs0DLirF
d1FVB5QaTtAPIr/EmL2Cf//ifiV5/OHCCVM4uED4eLd/9p/yHupWYEZR88HDaTZ7m2jZV1fo/6hy
RLi8Tb2a3GWGW4Z5g9AnbhTzCQdiUIkXzNT13dB9a4p5E0aU2qUTp0hYxkuNR4Tzvm2P0CZGEEkZ
H+cGnY+cEvC8YnIo7FS5xyHo28pknYw56faKoxzHtXJCa4Sn9bSGCAAIvduvL2zX7g7NleEpfNb/
4SL8KcuQ+wW3i0bHDJ+Cssz4c4SuUQ9oEGKkI7//aTVWjwilZsDZLwkWozt0zx5F9bOO9BaORztr
ZeuQyFCsuKd4N6VUU2hVt3vISVHYiUR7/Pcf06+RkX/4mCzdZJlA2bKYXNv6U+hHijk+SzqCyZdR
KGQFpoO7Jy7lGjfmeq31zuSAdQJwv55Lm9R3ZaEVqAS12S9EPu3mYsG0WOj1Xba2gF7S6APIjeVc
5Yt4StLyw+2sW2HO93jYu2PnLvZVKMX95nF/RDC1j6dyOSdZRvLvGsvbRA3nu6IgELYAu9Sr+IIv
Kb9riG96AVg/rY3dkCHA2BQSKLuLxkEYG4X20Sbri0yq8danLTlwRrrD+ETsBMaoRzd3k4MZb0Vi
pgfSGMpnY9O6/YdLuW0Ff7qUwuVKWiabFrsVe9K/5qeY+C/KyULAniTdj1Et+keJqjaUKSfmumin
pRH3eDyr+65LDM/M6/jW5PKn2kbTDQXtocj7GrWsm1X7qHMfG0Q319Jy33mshfpx6a65nXyQ+yOv
2izReI8t4QhTbtETmMqVbhFM8v8+jsngErlZUYVFOyeYVPpmZ3XDxTSJ/4imi5Gk4j7uQnqW+g4F
rmc7iIxGo31bCZHa/HKdt84I/adG73cO47R3OVkhhiIfbat7GMe5ukFp4f1R3Q3Fae4SWf3AD/ZS
oP08xWjpLv/h+rrOdgX/eYVtQHJDByq3LVtzhIHo549XuHRSCwweCJNeYg2WmbyIrnfv5plwACRx
SCXplkq6AhRWMohwKoTKegeOD4LRX9JNUq5AZF+WRsNA4foiGstrI75vPqdrBMXrm9CU3jKtWGtd
+0q9aXqDBlY4NtpHF+sJDOliBlai/0y2hbzq0ds8FaFtr8N51Wg1EkEMcDV1nq0uMqjItL5Yre4Z
yYqujZQQj9+61Eann2ninxNF9+xOVfy1Fo9O5ryMmerhjHlv1dU6NLXuBHOXvXS9uo+b9gQfkTOy
OBRCR2YuyruhCcW0hF2SEU6SdI+2ml/TxGnQRdhnUxLHoRhoE+QjtskHwlUKf1nbC36XIqClC8Ex
P4os4yMrnnLy3ZRoDuBXEqWgV3VBz7tYe5F592RrT2sDO2m5dkQnp3kJaIgv9IystvFbvTzKst+D
bMa+zLX5ViY/EW+Zrxq4FRQfjJgpzqur3TuKkh1Bt1wajso4MiYo8UbSYK60dTMpWQZYER3rQ1Vd
ddXJHkV+w7Xar/cRzSBuPoEbrYRex9HFi2AX0AIFnbjP9PVohRvQQy2e6nt64T21/LepVN2d7JZb
ni/6LUOK8PsXoaO7rIR9qxu9PthjuX7V3eZktwMoN2amk7nGRUAhHz8yvWEKBzdpbvYSZ3uj1cQF
q5N7AHK/F0IjcGgQ6V4MTXTvOIbia3Yhv2jJ+jMpHOAGl1602InS0u+koiW3X19cKLT9vHCV44iQ
X42cmbGMYsNDwGOFPEHpl00Uc5m3LbdOaAfn3Pw08y9NHSdkvZXNMZ+X+EcTFW+ZO9TvqaCxVQoC
1yJm6PlU7dOTQwIDEYXWZTAreaeSjUmRXD7LzQEbMzLlYkcnrTDt50Qd38yhme+00dJfYFU96vaz
7c7jPYrMAXVwHpKWZ+IqaHaQiOsOGVG7R8IpXxSaBLlMNs490JOmTZL7lfMesl48wIest7F3vT6e
ISuGiqZbGG5gdXnI9ukcMXM4PpqRxacVmH00+sluWBr9ia408RPuoRczir+R+Fq/R63+UCOsvjeg
N/1YGd0TUjQtxDjz89d3MnMa8fsPWvRP1WSeQLrog2tpKKffv+jKXWvEJT0FeFqQbGsceV9KeEP1
MNTpvU6XeIv1ob0QUEMISJW4X9zojpbeDdWmj8LYXU+1QInQSwtOPCI/w8RKtzOkPnJjz3GDSW7C
P0DQ6+X3L7j3fTSb4N/DWNt+j+D6+s8vkrySw1iT94TToHxmGuoeIn/6GknVOmS8FD+tEv2k0JZf
CLA0dsQfjGdb1y55kqgPQKGVp8cN5ppiiI62a76m2oOS9p82SBDWrPyhmpbuZpetdUZnrmxKvwud
sv4N5wyJxuNHynBOeAQwYFJVhmTfGWp+aRpTnMxMer++q5IhChoyFO4HOm7SeiSmk1S7ZKO41jz9
Q9+aZ5niHE1zwEXUPfEOUV2LGrDWD5qb/ZSlrm8FTk1TJ76gXnpqFnX2K9NcvjZIsICPF+EXkUWB
pqqD3JebznfU8v4Ec74cVPxrlSIxdIt1It4H6RfwEq6ZIVAKt3lT++lT6+QHnld5w7jfB5qoqB5R
PZ/A700/akr9IZbVieYYW19qtXur27uzLh9zJVBl7z4WcfNYGSahF27d34+x2t93S8LljfTogPrW
PaV9hjV9U5SbmXbSaJJ8qFbki2C3cxbpR32K4L5P6qKBC7lo8YsxTb8KkVW+glpwRna6pR3EyVfS
eZb3XQfI+izGXg1Xo1bCfvs2Z/4cBYNjP7pL+jmSMHIr13VPsHR8JGvsSR2b5fzry2BDJ2t1W7zi
AFoDhNj1Ze6K3ofBlUGM5GyPmLEKRkSDrTeZI7Mz0sTdm070TXWM+oqcjkrPSk120coMralSD3zK
sb905viogy2eUME0nrmW46OSxeUldosvo7CGx1oZhke7pHRPTZXpfrTb3mgm7REBgTgvOcKzNisR
blJ8nqdunPcL+kuiN6vsnCom9DRgR3b+9f2v/zkVwnTiLMIZgfJ9MaVp8OutRTKH1DK/dEY7ftMy
2YeOM+0kH+kUd/pFNGYZNGk+70qKlyByNP1gtNSbrA6XJGAk2hv5t2uYfYJIqNR2BG1I5JHLdOmW
vNvHFilGv2pPuA2P8AqoTXWGTl/1K5VOt1+H8rWNKvtBmVf7wS0cBM+r+ePX+1Tj5jhkTnlvc5Bg
aCFpx03t7mEd8xIKLNlrOrHE7dQYL0nd0ERWQ2hEhby52DtJPtulRTEBbTgAo0vPpr+OJwyi9UVX
KzbYZSKBsU2q56jFPaalY+bH5DwweJwZbEpCAGdp4b8GVFt0Q3tUROUES1iyt2Ni6FKWdvK8dvWF
I218zNa138MYkUOVOQ/khKHsUqfqmLRb7sgK3Ti5613XqGCDTnyW1jBcUoDuNYubt3LMT0QBGfr4
slSNczJnp9v1jih3NZJqZnUYxZ2N+N5rlKbaJf3y5NIuXFmN9WNcffaNZn2B3KgCHc3Yfac3TbCC
pj8phPIE1Rz/QGXU7X79eomL9hRbW/Uhpw+kcumlbXVc5rn2Xi/peHH7tHtiGtcOrkcEtDf1bnDq
B5WSNBimDPWjWvuDecuydb7hMfVSLFcVp0qDLOL7muk/DHzlz4aYxjAhOiNuB3GSy3jXjUBdNhbN
q13k9aXLObpoQIo4aXfxZL+lqM89bJ45ZrzxvgLNOK/k2iH+r/aF0T2aHKQnShQCWEC2vX7ML6rb
oER1Mo/oEd2bc8PX0ycGSmaJ+W7OWXyciAnDx0+J2Kx9uhsdZHODi5WQVmuu3CAry/SqupSmRXed
kix/WfrxKsf6YQsjA29AVFevxg68qg5qxkJkWiwuxOzw99M89oTUn8hyeTW4689cu3EtdhYjAv2s
6M9Ii9NTg8Y929ljo+6jZbmioKlDR2glCV/jh8vzxPEYYgb0hphYhHWzt8yDsuvbkYwzDyxbuS6W
EsLBzD7E03ixOjsL037e7NbLzcJkFZirElRqZh3MwdwNdl8dwEK9HHp7N0txMogaZmtw57shfkzJ
GtzprkIRW4EJV7pyxscw7+v6phaq5zQyfijsEuNeKyT1XhciZ4PuwoA0/1Qy1diNxSlSk4tmaMis
KO6CJVcDd205BXLUYOqyvJM8lT0a5V6RhWfWj4AA9klXDd3X8S0Q6j9hwpW7mRinc583u16PnJOV
bjWbuneTwfaYz3CjFeE07MgN6ZDl4AxIRdDRzgeVPgIuz9ET1JJ7ICBtFzd1H1ju8I5QyPZJR/kc
lvjOtIi7ninMuplgNZ3Rmp5bBSmeUR86Zj3MxY/VbQIlTtRLZazPSSzqQ1uDlyLO8iKkoYeUASrD
QrZByW1pw7J6DqF6XpRNz9pAYJRw32zOFq/DceYntukcIq3+khVE14yukvp5QhmTd7Y3de8dFAHv
Ico4D9/orNklJ8VDrFbuEAF9utgt/GlSfYiTVyJqJh/LbHdOlOY6qM6DPpHIgrCqwYRRXuPcvUad
9mL3RhxMtYj2Le7dTGMCY6pbPwc2kRB38sLfpVpbtLfKANXlhP+akhvJZyKGHcLOE4r4aEemdoGg
bj21Vj9tvel4ITnmXubfJ6u7S0nyuS35h6LiaKCum5+I039XXwbu+wNJZoWfrEhaXEk6GWEJE5rv
yzUa9WCOWrSYtiRWo7Ju8LX1hZw1tNbZ+kEg1EFabYR7Szr4wGNxmrVqMzQwBrmghcp7Hy1qvhuT
dg5RBj5qCw1anvTeUhhb/V4Jtsv+iHE+91Fe2r5dVOpdljtXzDDPwh3bndUad6IZ2hPkOuQ2t7Ox
+UKbcQkLiIMwqpYzw4vni81Wr1qth9gXvcayfGZpvteRXB43Og27dLnh491ZGq0B4y2J0VbqIyjf
RnjcL3Oz7sbBUIOqdj/x1sJUt2KnyjLeV8+2Xhh+0uvvcY0Yn6BTK4gytlMGqa+DRKC1aM6pWVY/
H0f7oK6T6+nw9EFMi1mszXNMVEsZFaSwGNK5uMjV6XEzJhgKKCSrO5XlOOzLJnuplMh9ckf0e5kq
H0kgm/zFAo53yo8JiSJCGMfwrQTYbkY+rrq4/7eeKFNaBgCoNh9+xiLJFdhfTdkxsXWT2HALu2xH
nqFFDVkDOOljxnuP6Xq2mNPm4UI8dCP7fzIQCGe7CtrTqiAYdfVcSJlzge0YyGVafdDTnynYQtAg
fj33s+LbuXOpyfPhNDDOERzoQ9VYDxRVKjOevjkmuYR0cHpdfCEO4iGTcEjGLOJA2F21XxyqEcwt
AVRTdZWbTbdkmItfTTRTq0B8jFADPly7JGP7HYaao5GGinty8bRhqP0q6vCB4wqH4x3yq+U6U0gZ
ZNQugrdyaCiWixlJ6vy9VU2LDQEfix1L1M6lGUjnTmQlQRdj9UNFchATlbXFo5HzY8RmQAYiuBCv
3Cd1GcmBFsxGu/jcIdLvXS5rEiHwr+tLzSAiP0eBGWy5Z+OGR5BG3wV5DxlUE0CAOHIiS6S9ahnC
URKTzvmYm8dl4jMTpFAdDFW0HngFyTVxdTJ68QYoQAjS+i61Od8XSjHs+lg5Frpd+q1wj2QMomYw
14G57+UBW0nOhC4rbIYvuRUTDYR2aees4sFhhgDtM3k8s16JwNEj+luR0iqTOYJtU/gQcAS7kk7r
AdoVnk4Ol1+pXINSlgDfuMxDvUSFXLOXVgka0cJOw0qZMMo480GDNtwnJS067XNAAGnnD5iWwm5J
v3YqWXdj84FokXWr6DtrZLImiZLurqFCxyaELc+QR8ed3kYlyGPxuaRl6wvkHFhDyKQ91p1Z+5H1
ZK8JLQyRQr42akcTZV3AJJtdm0z6cRBfCj0n5rAueTeO3Gcq9euQkC/cpgSVLW60szJzrwMsPNrN
8hBnPSUsSTRBabElEHgngjViL5vSENLxCjM5+0mOE8aZgNgF/g2B/CLEW0QiUm3gLJKc3SQSHnNJ
z0IIA+eYqUpu7CEPtMbCrt05voVn9qBH4qiBAloWXvuNbkidNjplY+w1IikQTdi7Tq6d7xRGs1eT
Ng+mpB4waJF7MzXXTu51jWj0qeSqk9Ac0BTIM9CQdQUW7kY20lTX653IQYNNtTmhjUpDW5u/YM0r
Tk3FtRsIDiY0suJeJOOmsdPAwRLmTbp1WbENBaox9GGnURnlA7yooKydNFaF0zg7DY0v+ykCIPI7
xoA46Br4pZxD1MLvejmeTb14rwjl3dWVwisQJMgRQXZNzDooRzgHx3oi/NLckZY2sOB8jMeJjzos
TMS2oQGam7oMJsMZ/Y45Qn72xRLJB9Klgcif/hnZ4hNTZV8TUsLIE6uakCYpEJiidgJz5oHIckXR
Y46G6GpyPuycaD4QQ28fzGrkxBTVNhlJxXTkREHbkeQlra2sU4G5YzN/Irx4R3G6CSlc5Zr39A4I
11SvKhyDEI887KZ+9UXqjKS/LBCwXLgW9QsCwhno1CHdzEYS389V55VVe3Ey/UVJIpsIzBU2fbKr
a6kamKCRyWjKgNDKtpXTmLDHQcWzhpbhjDc+R9NFvFM12opPIhPJD2kcOqTw+Nyn5AmoPEYZXwzy
spkwwboSqxZOW2qQLGl14ampZy3f5vEHmVLL52TKIEQdT3VEhjKpWPpFlvWdxOTElm4QYY3qETxV
IeSOoLtSjcnUmYAD0YI3yJRBDWvocja+aeUk7MWhwRC0wzvWgOtK/kK/OSCTwGyWtxYzKVkkwzEG
0wWJEQ+4jm4EI5+YmjzQ7OhtSL25RMq+IAESCaB5taLhDEkg2NJyuXfShilCJgN3LZipnYYY/g4Y
P6SdfXY1ZwVP4yzhVmpbZQ+Z1gXt5i2n35MnBZujt3ZZw/YTW6eqsGqSCWLTl51TndE+VWdhR3i/
cTcE3eQeYuzJh2kg08jMhkCLbFoxPZrDrEZ+kqtkmhTxTOhtVpzMvn3DhZNcZ2PAAJkcIwXXd6ok
+pVINX8kh+zUySbApfaGaGs5ab2Cp8sqWfQkbXiKdqKNXF5Rv4rAbjTDF7SX0cAGLMdYuae9TA+5
qJOdKQvCbZGSK7F2p1f5sXZJWezwyuIsLO5n6z5HreChavoZEwvv9VZyJ5AnDWL6UESHQg58pgkp
e+9c4qcCUqy+YVYbws4x7ig0vJn8fre/JgM+trb5ZufJ4hF5NkUI4WWYJfb3GU7fMwqEbtZydIaJ
eGB2aqt+HlrxnWrskcxXnYN9LKzPSB4YTSjeMKddJfEbTjy+SoHGjalnOE/R/A/bm2zn6hmKR/Ns
yUjraWn9GakRh7L9li257RG4tetF9jmU2ePS6hct862oumsiEaKhAFZ2yTTRRpKXwSat781kfkji
+EgOJbYJ4y14bfW4fMfI3PplMX/RyoXsa0d97iVtCwpQHaG3Txe/BLpVIolcEdOWvE2ya38kuBE9
V3sGAuO+Yx9nSiTBm1HlTxjZwsTiRWZLEkySQ6hvrWBZBg1HdhMFgCZtrr70NfMRhLotjPRm3uNm
ak5RVEtSIlECG1nx3Nv9TSlx9jVUtlPXeSh1xS5zRkEesPpU5NUr7g6g5Lm56/JI+h2Dlin9aCvQ
PRoehm4ziJE3Y5N5tdMS+Lcct8PPZF8Zn6Iq765CJ0xDG6ydYQuDg2SEQ9GYcDIoBZN2BLFqkiFP
9aj9dFNL2wCX1VPtwJ7kLodQk6hkob9y+GHTJimR0s+bxjjsierw0tn8oNaZdx2je8hSNSaHaI3v
UmxICzamYwIsHyxpHiJJUPGCU5cq9na+ZncDVewxm+DgKk4Xj/hAdvuC0rxgkOxdWtaf/RodCYq5
Emy8y4gL78HPeT2oJ/GNWF6eRzi+sB76iej9uazjO7Ka6lBlA3to2kgEyf2i1sO1iAexJ+z00C/6
jndbXqpaCzD1veMsDVBGyZsq9dibzeJzUoET1PxbRHtKcT5/behPMZ1YoBjw9CExFeVhAisPXJL0
M1wCV6SmiR+TkbWrjRVaXl/OpYyUL5GR7+xNeVZFSnoS1vTFnMazSwyQp9RJukvIR8Hr1z8uJJns
FK2PmSc8pF4PBYtl9IWzPD7I2tmR0Zjb/Ucv0xfs+fmjWtFfxXH+2pL9s1/118rJ1JuaMP0gHjsO
Sck1KQiDoMuZ052NCoRdYnhNWtrXaFxuoNnpfk2+mR146kDSJcnMhEjBQthVS08UTWkAYcxNpsv2
YlhGUAokrWNopf30oTKhyQAC8YjbsYKqS57IH2DHajAacr2dJ9sufkgHLUFbrF+zIjpbyNRBbM9O
fdL/l6nzWm5bS7vtE6EKcQG4JRKzKFqiJN+gJNtCzhlPfwa0668+F822d7u3JZFY6wtzjslYcQc6
6Dyr6fu8aIyD2199bsiuqmR+lTTSTV8TgJUDZThW0nunDuOprco7cjTNsTsLhi68D55SZxmL6RjP
c6Dj/HDaTmNEACnZR4q8UKhPdILZcEQ9kroNdiS+QZ08vSo+2gKPTqFM19GUj2J4Natq8pUMroku
LA7PyGayYFEsjb3btzCCOLFSH6mubw2oLlgZuzAtMEfVn9ueMdTfyeRK9qpu4COLOn/VpbfGnOF8
q/lWJqouup3vPrarPXCGV7U0r8BAImRTDC7LkhahzLUnTGbaMBwxSfjRaO2aGh5a15peHVp+WZS7
mp3fDpGq7hZm9ALQ5z03461iDr8jxjKTyj0/onpsQTO/GFSqsvKMV/adVAjuooxswa5vXWkwwCtk
KZU64zPY+/6itChtnrGQql6qcAjx5t6XanM9m+mHMKn9+YptZ3NQF829ymCOouh510lJqsRFSfR+
JxoUjL3GFGstUULXkzvB92AkMflqb71lcv8HhwxKOIjJddchhwQFSOh3F+BsvZV5SuxyX7hJmNJZ
oPHczVN2Qh//IsLuTk0KzkTqd41shH7Pvs6HxwUkibc0E7GvqiNVHKjleIIkV6ZlSTmCfd9ukT+o
mgnPPsWIUOjEblZ2DkkMUS3bO8REQ6ZNT1FdMh0Dx4PrFWmyxUwGCSGjuzQ7a116rcomcQDjOrM5
art5JsaSZe8uY7S6w/BXOdjEphDUhTnmfi43mGfe4th8Bjmk7PELcy+PQ8pgtqLITMW0s6fw1Crq
LwQQ0XHDbjowFl4gAhauYYCHWxdAoDpLPqWPVQcE7yHJtXEXIcTh+dWdUe5Ml28zd2WO+YvCYA/x
L2JFzFS7yarmW112ATCJ+2rW/JCawk9rJIU542q8f+ub5KM1LFxmfkoXmw7tyL2TzN9C7b85GkyH
Q5LwBUZaO7tQ3nPmyo7Rl5mXolU02SvPCPQTlVGS/LKYShCjsKY00zPfyoePfB3PRt6ET9OCdWqx
zwxCS66qNXSxzLg6OZthuB6TL7XOlaA2qm8xYmQdJJyzBFM8DxyJXc5+1TZzYJ4Ipl1dyAdE99Ke
jegOMZsVQN7j3CyOgA5IrUi+I41bWE4YwYUocSciPwiI0Jw53lCbdYepb+bhbwoItdpaD3Qd7FLC
26SGX2PLvsysGKOVAklADiIwiLrpdyqX3jCx7UN52h/xVp2AbBUehsfmOA/zEVS+ekSSHwYpAT8A
fQITBflZgZKzxurnIA08aHL+CAWCbCZ+U1S5YuwOsAJwmPV/UMCNzCVsfGPy8BrzZJBBxTmpotjF
eHKO3Sozfudsph9x0dyaDkbQpMh6kDK49BpEwe6gjahXZBFkc8KK0OSgyUz1GlWYG1GhGERFH8Zb
2GdpsDDjwinWvlDx61zUYuTdwIohdPRUtW5qLJhm/mWldI1k+wmXcEcQwBkopiAn1kZyFX9XbJY6
1WZkoOHWaiFNl3pzMrHt/Pz3vKJI5aPjtm37JgFZd/Fb/LC7HOji/dFYWhHY5Ub7TJ+zrACSsLAd
ZcviTVateCC0JX89rYzkrQLbLB98tBYpq/QBWQ5I4I4+qMJuTJDMsSveqKAILpjGI0kJYKdZovLw
pv46SQf465+ASEkVkSnaSdmFdB4VevGedeyBM/VKR9+M9iWneVRE9CeuO+5AiYhVgfwg4d5zB9Jk
fLbYKMKBffhhDV/MBqg26/9oud1OYYLPKKTCry/eIXER1xqi8uixqj3NUR4InR86AS0+9EaGZuJX
XDAQwntXeZuOz+7Lbi8P3OQLcpDOkl76MMw9zEgjuNYJuAr9rFvn7b+a+OJ+BjebRGwVbSbS/PF3
pbcqT8kkAoWQIHt1hQgiTSbXYt97aF/qLCZWrbYPWY57Px+UfMenicPkkxCdmzUDwoIURrPV0stn
gqeNEaaHfH3eYVNErVHOIjBitP3EbJwn673pmuisZi2zjzDKnawZnvIJHYdNtEpXmgCau8/I/hVX
HZB4rtFj3gr5YsDUW1s+l4lhTegz4vGq29Fz3DLh6ORBfk/V4iEZ6j6v6yqweza+9U2n7nKmCrwH
1fLfrIQgJd46CUlKT+WhW8ZRrdcTqIP0PNCnx8NXZEQUciECONToWwBC8rdYnBS58i4SArxVOZ64
f855KXrcRJzVwAMdY9G/29iKD3G+gh1OZYcwJEcC/nctDWM/4+8B4jfdWlgbOyhRq2+C5NpjsDjV
w9Qe9HJmlYkCQDOeyn6RPheCaLBvUE9lhRE9z3aAzxhJSV/Jx6xNxmPcRqGnzbM39OZJNe1jMSi7
alQRRujdG7YAZHkQ/6W1vyKCA+BeaX45gJuxokZmJl0KZyyZCJNLCNRGB7KX4VR7VpDo7BRRCpAL
Ez7dSvJbQin8DIaFp8f2BRwd17oUrW5SFLuuMxtseVJyKK2PhhXjCS7FQTNor2o1nl0oD55Ype88
TW7KEuMrQ8ImN90+Bee1q6aGZ2PNPcZn2g4KSrxbVaM5sK931mmd+SFaKOIqcrLaExyx3xxXljOS
PVPakN7kDAN7XhmamzWWeum67JrleCr4z2Ck+8lIcvpaygBNZtwrQq72lJq26/OYrLnsnGIX9Jkk
hG73uqTiZSFBaFEiWKmDcdGY5GHFs1BLMSN2xm0qK2VkifGDnU2rP8TG8ipXPnaNAusdngnJQuBu
eTDlsYak0leppGBQY8EmlpYOvylVwWKBVWF1kSUoInKz5kGfn2Opv7E3VgO1ST8hYz7ZjJ0Y0URM
a1V2z0N1r/Th0g2YBfBTIT7JmZwK+Wue0xuAQ8LV6PgQFtMOylq9i9MlcUMZjI1OHRrZ7VWW5BP2
2KMZ66yvbLU4S0Z4RSl11+IoqDLgH0Ks7wNvdEXAw85+N7detvUGPBA7HT/7pRRj4iLaaF1la1UB
tz76fr02OUHc+CnxirSv0nrsBhi65JHtrFb1elaIx7IDVWf0g+7NModVgvdoai+6bh+BUuGeSVuu
seXSK/VHImlnTAQ1ZJ7pZQXafdSb9jQsqX0Qmfm30VP0cAqFbsGsHCqWKTsIRDqUYcObUBc6Vfgx
O1I4SEVpZyR5IfoaHJaHEtMelSo4hljYAdJK5MWSfjeMM5GNUCDXkOFvPeyrrtjLGYzNDNnWnv7X
CdGa7eIN5jiBxGZXWbRwRPqG7KTqZsj5Hh/0J8XZuptEbbMlKRAbUXTtooZ7QMHk7he6yVpP8iVd
Fi6ZDutu0NV/uUikPdZLmeiUj6nZtGfb5BTld+npdE8DorwSHQyXUclGuhi4p0zp1golEDMyyHi1
qRu5x5AQHDXGSIwbpVOnt29RZPOhtYn2LUwLNLJgfIIOJjFIwSLY6ZBEQPfInKe/oD4r7D5Ga2ns
tXhvwd9yi0b6U8UmiG+V6KLUODHcCekEuNEaVPW7aaqeFMaeYVLacHKM2icpJTtB1Xrw5pdMv+TY
U0f9PhmCaNEZbHCh6I6B9IH2ww0JbkJUmENdn/M4YDmKtSsN4a00NuvzhIdUL07FdDEG5ABi/Vck
yoXzmGwbxJk8A7+zznzrYQ+GVqQd4oHesldSL+qahqq9oAKMf1l6VLtWXf6xCuOG4UZ3x46lU7Mg
RMq0ayOlz2O/kgkyJawdCbnfAZ7OsPnfC1n6xsgkbkxklcYMCtalxB4wTmEiDL2e7ZSzklFytWRw
4WT9uG3BzdHHfbGT0rANFmCK6oweSsXHS7OtnskMSt1eRD4d3ItSWJ8ET/xjBZPuejAlKEhywBsK
EViU49WkmY5MNA/47hdzhopsQlLfsfQM4vjT1pEiJAPuMVBT2DvNaNinAIAthbHcWtRPjMEx4TVB
S5YK5L8QoWs2996/QVN9s+z0oBdY6CZr0J2BsDKCN3qeEMAO1I0tV429ZRLwuOrkLjoyIzURYt6J
0AJOY+j0Jl+znnSvIppaQgQ4vRu269IUPqeqgtpqK05166vV5nO8tatQyysPR9y+kkl7XPNvyHSm
3+F7W/tTF4fXGLAzSCr5bzlUAfvMDwozJErT5I44kKggO6ZpzfOcpl/RNivgOsp3C4omN2wbNi/2
VU3oW5H9sPfZ6MT2nBCTsNZvGWNGOdRLH7CQxIRj8AbNXhywWGgU1KrY6+NbSNSPh16bLOBq4g6y
y32uVScs8AUtfcP3CzKfFJd+R77PORPTHfMvbLa+JfFwaD4AFBPGsEgz2I7+LOGd6CTmnpJG4TOK
R8OSnBXZexZ/qzi49hMRmAyyv5YOnAKpOIarmeEfHkRICUQU7uy8lbBNEhQlLdl3U5ObE1ciKPTx
qbIkF9ntCVRO4c/GcOfK4KDLtrdLV1xRa38Wk2wsGht6XhTosz6j9oDxvO2eh/W16OMBvj5hpfA1
3kFR1E7d9lRlCmFv1nOvxv+GWDqteFhQopjfpbmD17YhRgcExnqFVkGlnZ+5HFzWvjY4FYbIcvlH
L5/bR6H/Q8z02k7yWUzMOGaAHAjYo09WepMdo6NNh99Lb1OqzjlS+yZLEL/bHRbMjI1GGu5iW8tw
9wo0tRkQW9mLCNNjYGJ82jGlJnakfUpKCr7T5FJsA/G+TBV/6oeWd2n+zsBkMkPJ3q08EnuSUfiC
DdDPNErWDp7Vl6XLH10bScGWqiET3ubhUONxE+IrY3nkj2J9Wxt0AgCtfagVCxKQtKJCUj6HuX8i
pPCuwCc5GDWqK8ZAgEyU+BEOra+gfHIlns8uZP0yLPNjGFmjYS3pvDsS5/dSAYFA9EHmgwneVsiM
XRdZPzKLT66EBd7VGcQND/RutYfw7Wcf3knLL6Wff+dDYe4U8MYYINt/bP8f/NRyt0d/4wgKaP63
NN0Z+EKxNRSK48yPWrOf7FS5QtA1/dJmfFfWxgF8lMpSkA+gVsl5sAoaWla8NUY96omIJRd1q0ox
U7EOkDnY1hEmUJY+CH6RHAC9o5tY+rCTqUyCjq+H4hBa/yLe7VyCnsDpB+UFKmr1d+QCd6PIem5V
2vTBnh7bUbtbLhC/t2WEwa3Ibkcz+zdYEbGnWCC70x1BV3eVgDV3KMoPqQJyAMP+79rSdK1qXgUN
R82laqrTCm12N0n67NbawMW6qsDMQNWPwzW1om8oGF9MC+8TEdk892iLW5AnO4koxH1zwTa/jYbD
zF0gt7DwTT0TNLaTQWjY9ZX+ZSgvUyW4uc3umY0WztphuoNVMnQRnS1L+CE9OVJs2rusBEc8la+m
Od/UzogDq4ev1yanaUBxXWYxjwopA6A4vEx6K8ryl1UpJlNnoByoa10tbE7puqCR0Tzd5DtoCo7V
pjmXUbSJLXPYOR3pQVF2sluK4lpT92rdTMjK6Ck7u7EBwJcOUoKbvCCtYf18xCuLJEwcZTHDwisT
puzgZxjbNK9dq4GznjlaY2JWFuJnDLxcx1SwiwhtzjViW1xWQYxOJXXezVDGnSJpziNquR5WJgi/
aVsRsYJpFSIgs9ixiRgNZPoQheDzIKL8d4ZI3ONyZm4BNwsuunkr0d7r2LVd3ZbpKuzmlQE8M9OV
x3oUX3A76CdmWB8QE14213wzwJdvs/SOJeue8Cmifm+ZIq4voap5Y21EXLBMT3ApXSZ2yLsRRDIb
RkYNTRa9k9Yg/Gler0mdPqoM5P+aH/DzBDCBrVNrqUdZYeQm8ClQq3C5Cqs5FX3qLrjScR2TmIeB
Cn/1sNYEgULkhY8Mtlkan2pk/YRVmxx/0hE6A+t6eXlReV9kc0bMOzdggaIyum566MpE+do29tNq
SRQx3IMjHdQSI+jn2u500reI/tvBFWCSXw5firaKALZr6cwLsviRKpSrPZfRXS+R7OCL/N1ERGel
UsnYG3irI5nIAVJlOBDQuRyFIV8IbmBgze6+sQt3SuMvoSFvqbfGqlX7Ww96loRQ1i5QBUvcbGyt
+vpsavOHas7TnvjOAyDu5VAazXsTFleR2xHZFSV1s0+xZy7KpYZp7ltSipEwVTwSwzLw1lsqj9T+
JvdJOqLxdYY4wo5vkLpGlrgTW4Ob24sHDnI5ruVD18rJH1N+0FgNbqIVY5CZI5EF5d8Odw/2peLV
sNZfHQh6R7X4i1e5dWqaOASN5oGAtT0d9Euvq7/WFUrVmlHoVH3/1i92MCftU9Lg5+BK8MJJecTG
+DY2DWs7GZp0JNWHRrBfGsfINWPzYarFd6yvH8zIYyfJ+isBK09WmAJttgofC1HoWHwgYX7xJjQo
3w1wKviYc0eeKGSb9hi2w5thGuMFVYTtrD1zD8scHVCo+6pYNU+1dYDUa5c4cZfcCWjkPSD7xspl
6lQ8ohYlxG7RSRDipId0sW5ynPmNSgrDGBcZXB3qBhnxdopxLoCVj0xS+WbxxjGVEJ/T6W8zqQgS
ETOIpKa7kjDsZFxUnguN/Bv7KrXsuMSA+07+ivPyWUDyZs7MlBE+CIDwdnEkVoZeWFUS7CDpTeBu
8nWz+gJZhorKSi+x1RyaStPPNsOUvTGz+if4A1jijNbRsslog6fkGPplCpHZ9y3xI2CFHWELKg3B
B6imijVTmKYdrepg8ICNFYwW8hcUJllYA4lSryhX13pPphuhSBPbJzQmDjKYP1oPNmngIy30bcp4
YrQY75BYIkRDeuqaDYVy1UUigE7K2CfFaIUolBmENVG9E4TN3cPMHRDUJj6+sb0hk4bZnWPZtm9L
KrxNpWD2OvyZ8bD6pVR/acXIJf8Npgm8CUlVJJLGcGhIkvNSMx6Y61M6beVzIdErSTObjCFNjlZt
swfLF+a++h9sLNIFyNJloX/fo9d/ZXHDYsmELJQhTsxv8dRd496gCpSdupjBiVn5c7YmzwvhmEet
Tn+N0pVUtbs5LBUdUHKKs6VwlzIM6BnMA3i89wlxy2HOWq9os8uSrXxM21j20VuYG9ssBLTfSbtq
k/RI2lsGMz+g3AzqsvcwGJ5J5SIYl5a3Nq6QgJGoZvHrKDKbc5WZjPEwcIUFOVl4aOkjx4qmCOcc
THeknRxG9deIQrOPeBzF6rYhwkpwFfskUqAIYFME9kgSr5UU9yIm+9FMsbLF5u/0h39QLAyCkHst
1nqZJ8DkkDi/zJpgXQsSQB4dJ4bp22f/ridR8swkiOfPOpTzectEzU0SPEKoEvzkH/OadB4EKzJY
LScaLOJYEVflVnUYR2Q2LC29OB6Hs0VGkZQW5OfgZENoajpQlfmFkgNgQk8OJBSCKsFBjPoZvhNF
sQDYXAeJVZ9wSfprzgsiQGWINVdqfwzbTzXBjwEBfPwc5BP6ntITRC0w58u8pAupQGFTenNdHGK9
BApLqUGqHOAeU2NOs6mLm7nR/Vzhsk8t69JQrW+yGB0aA2uBehyesxjFLMvUbVva7BLOAGB7GCW2
zN8FLw7iCpXaFezJMIS/S/Q/ji6JD0wvNqLx2f42gTo+etZrWmq6YJWNIB+QD5CndJGG5FYQnebW
bSLveAyf5sHYzRoBl6PVy75tRr8IkxEHjRyrttI+s8Ri3AAhxFd0vUFylBwKvKIe5CUVTpMbtNgM
vAlKF8/dAL1rC5SWfVCSR6lPbvkKYKky021fyRtmCX7Q2MGUa1V/gl//C6C6R2e/+lKo5ye+JrSV
BvQdwQSfJh9DCtlw3SzvO7UeTyhPgtIu/zS41Q9zq3mRrvxMMP/gnLj3VHh+x9XqyBTYsD8/a9Nd
AWx5S2uS/lvNCvx4cpnzmQJZYUZC4t8LezR8+tsus1nar7aoEIPaaEu0huqEYB2vT9LaUZYvS6Xp
SvBG7RpUCWwTlg+jbktEXW3DAC87hiT1OdzMe4NLu+q3xFGG4F4HbBgYOHvGtKI8M4imPxG/N2HJ
RwIcS5CUejowCDEOYkItgAriAxwgMLKrkQ4qukxs+eqvHTdD3TfYlbp8ZG1GnFhl8pdplFQqelNV
rj7526AvUZesGc3svJftDofOQrRHzN+2I4TmgrcFVrThqJn6V4LBDA3lWHLo8FlbA1m7VUz7mC8N
iYuGYvLrIX4dWvEdZ80NAYY8p4jkpbG9rjH0AE4FaUJgas+nZqKHSMgJIDs07lhriBgCpjn1F7lT
P+qRD4/MH1vT4ayEw3mRVOgkkqwzgKYUy/r2XakIz2rt5MJI2UQ3NSzc6Sgb5xeFWg8uIvWbZDV3
lXVDEOomyotMf8Gd9y/VIFfq+KbohdVgURmuM0zFfThN1lOaaSeb8T+8vPCDVMgBOZGlkv7JGMSx
FqXx5CzOrpHCynbO4ptCOoa+JzGlYhqOa3QlyGdnC6YqWdfGTyWpPqQcA68D5sauICufpxGvSD/K
X4CcS4ZH8RG1Se3oAznTGeA3aPtA8pbsudL7SzgvzQkgOklTdr0AaWwktvvMR1jVHrliCbKAuO3P
6IQWpT/lsMKOdimxQYrUtcSh19sRDStIpbJP/xUZgC/DXueto8z2moG8oOzHO11Piyxg2qITleR3
Qzzqbp30+UlgTr9mvfYb7q5c5mc+y/nByto/6AKjw2LMZyO0pRs7jK9azFhqtt+NIMkXQ7VPVVbL
ly6xI39ksh2yWNkDnt/QwYgmjRppVssYJ0Zw6zEBQaGYEUo2rlJ5JFyuU1FyRvkeSTzgfNBmpIw0
1VXbXn5+NSpydGzH8PK/f95KehFgxM/36YUuq4MMisVnRcHvDAhfFEQ4d31GSQQYPuhGGO+7Xo0C
5skkUxOWd8j7Ng4awiw3FToWVZAQbgHF7YagEDBWwp/DecTGJUs/O9sgUa4yFU9iSLrDbmPhUkyI
CeupuWdrBioF5cqwyb2pC846BHCkbYuXBV7jIdS2/rszjRe1tH8D+NrqH3V9aDkLA1nJkqsO0utR
crpNSdHfk8kUr6oV/Ej5WG8mUC3j68//BbS0dZ5gUTGXBQkD0yBQa6M8mgYqRKUttdf/77dce1ep
MR/toI7PRXvQIqW8G9sLgo7qgNjnS0YooS2Dfg1lC8LvMgVjNCNTU+zTIG0JyEVvXkdNA4oxh36J
CvMUlrZ+yFT5pchWjQzFwjpOcYkWfzXzC+RqJ2kU46SsoXHiiecHO3PuJrlpnv73Mo+ZdRrhGtNh
J6uHZ4IZpaWTcTrV+p2EQXFVTEGgdKE6JWSkfSIgh9e427MQztM8yfkrQJWrnk3ak23l8VWo46NZ
eOOFPCj7lvDiOznr9XMZvpEWOd+7xcgdvSB/ZVFT8yKpFZZezBzdaN1rowBmxvj5r8LTa+k5wVPg
ZQ7Zmhk7s7FyfxVm7wnDCvfGJmUiiAVuGdXJPs2z5qNOuQittnjDYHasRtsIMoweLqG+ykeCWZyY
zIJTCpspwXWKjb6uY3eVdM+5Zv35YWgg0Ntsvq9JVmFUBVJgYiRm9L/YSC4zleieJlbS/dDr8vnn
pedD9N+vfn6rsAKAkVXvFYZhe2mybaRQKJHtYny1lzi6WDbbLgPpgzvonYF8T858rBEyYhoxPVSy
D9BED81B6L0XD/VwKjSjufzvBdz7Tiqb7fstD4qlKWhE/u8l2uSpky1fWnTDh/LHIo8yllDWCZqB
0LXYwUi10Apgscynvj+jWfIGpCVXYtW2b7c+iYiV404mScnZwFku0qg8Joy222NJj/a61hhHqYsV
y/v55ZiUToGf1um2eHeFRO+FQ5ALwgDHQi7k85IjvyvrpSDrwW6f4f1/QREiREe3lBMMU+WUSu9q
DTnBs8cpfOVih2q6Lv0zDRs6lnSDBSGpqs/GclrCsnRlieGsPKuyUxll9mRqzM5Wdg4Kt83PJqFJ
+mOBW9mX8/qMsH74p2rGxSx08VzJ63ulLjWp1Yl8tzjfkKdbXjGvUqAaVxP/0INvbsCSMU9ng1lu
kepvSjbIeFZz7BLQZ49084ZjlfbnPMXJycA2znJhYVUYqv5YJssB5GdP2RDTxhR1tblYDqB+kNvN
iv5U16W1Vwsq8QJbn2OWBfq77efw8xLJSHCGZvY7Xab82MzCoyouKOrVg755wKOQGS0QtvSuKGvn
5PhV/Kz/+O+wyHEPrHPGBZ/mDzYwzAk2CkyDosCV1xra6/bOy2s3EGiQCN5CDYE/VqLmxO6q7fZq
qzwynEksv7TixqIRJi+PJBWRaNxs1vCIZ+UlldLYs+Z4Psn4bpxpm7h2rGeRmtgntL7hiVRTpNlp
CXlMlbEIZ8MdAXmMyMyI7ijmDvMccYHba3GpYklxbMlMThKqimkwE0DQQS2uolXa5/9epqp+SswK
+XA5IQFobhMzkFvaQgOd7MQOunX9EDWxFL0RloFK6cekzLwR8oukVx4mFMNrfV6ntOIkmw9preXk
AS7xMVKl2McTUOzzRjlOmiY/XDK9jFOUNOvOgu93nqu2Qa6of2T1xIBQaOQlj+KlFdH4WhMKRL4B
dWWva29K0uIV5ErVS2MMQApUvxSDtRGbhaSXhscGE9amsUDzkhfv2gwlEvp6fjD69JFoKwiIRf3V
gmu85nyIIngvX6DubkRt1QcCzvBLZVP2plNjedLSlT4yOaJu1vykrVZOI2ph64Wwg9Kc3wLzbPbr
1O/1WXMqYCuHaaUHQu7OqV3hkRnKERMVCQKZaRq3qoG/uUxdy/C2aYMBJfg1R+R5xUTC1zLIf0FY
rR42BIQutAhgCpPi3MY1uiSzU3c/OKYst6IbYz0cpQy6gtVYjJcNDw31EdtWsRTZGQS1HbQkcqPZ
mU86AC6Px5GlVtoTLWM9MC9Ol1I2JCefkIkWmaSceQo7O370ciVdKETHF00aaKrr53GxVI+BEbWJ
iMm9EEBi9/PQKc7Pxx5M9cByrf80QHP+0tO/00DxazCYrhFdQPfBK6cihOSciLHJFSmNbpVemg3w
gA9VPf13+GTgF4YNV8Tg8IWhK6PEcOpQ48TVk66gOq80shijavktkHyomp177dZKzAOcqJXS7shH
Mw/5IwO5X9N0iItMvgGu/6vkyLLqiCiJNqlkKsbW+KU22SXGeY0wC2yDjnXVbAzcHiS5H8EGlLc1
jXNPQmGD0h+jgaH032YN5bznu7wscllcBogR+7bQ7qOK7YgIS/xC1Rie4kk7JCL/sSEzyBuBmQhL
hg5TGZTxpY2JViTelGD9r9CY7LCQqe7PGxta412TJ3zwTbGeQrFoAebJgirN1DwO7BADkU0LHA/S
OdaWcjscGIPKUC9nAhDx2IRIJrr6T6dyyUc0AT8n1MBZ6FMBf6tKYrtxaoErWU28Br1FICfBMg6O
I8KDpgkDxNJhxI6TjwjCxa8qYoBN8WceTPoTRx41BeYDL1KRbithTuj0PiJKerI6m4aLo4/8wRyn
uGK4Sp7LxzlnQl5DVZtjwBUKI8Gfw5+M9MwxOp4DK0dqEdmDcvp5IfaU/tsuSoYwNmVypiTs6VvJ
CGJ9ekfDgTmsjTlDbAM6UtyjZbZU5RizSvQWMa/naXuZyZQ79ow6DTKc8Kwb5nJMt5FepqVXomMc
IVETRWyGnrjoux201vZYp8V7DqPsgrukPJZofXadJsBiWvEWeNuMXLIoKAzcfiBAu/W6VFsZPUU3
YD92UEWK/l/v08FMey2BX2ymxgdwA+MyKqJ7Ltd9S5Sz93PkzHF3NIa+8UolfwqXsD8Y2sRgMG7n
qwzYFQjF1AR9b1mBhO4VuDHTY8ZhrGLCInOHTFn2QwSSHj3AHQm45NT8qSDS0KGT4SyCshEE7FF8
dGPan+1ZTPRi+a+Cg8fF0DQ9KGgaP2/XmOmUgKUzLmfMLlJQh53hYwAx76PFAbFmW09vJDSbInaF
UJNAzYXbh+Neb8f4XobUDx3u4io1nbVJ2nPX6rGvbfSL/77yOZl+z9sJiHz3thoqNeZCgwM6Iga0
s5V4EvLgJsXkVrb17MrbI6Ng5Njn22+1fIyDRSKqFalJeOIXDZr1zAUynYK9QNWsGN1AxVfBLutC
tJs9Q0GyF5FpRGsgakTfOJ+zM2vP9BA15VulM6icY0s7poVIz/wbaX+bWr+C6w1dM+9nzEDFw8Ip
t8ctmNP6g8GxFpTzdbhGlxSCly3y8zh9TOtgPhkV8wuZSWWEUe/p55kz1VpxU7M3L+Gkl8dYVl/b
VD1O0iy/TQiq/H7Qf2GibZ90JtWqEGC+qEqJSAJvI/Iid5um2lS8eEUKFMhKEf0u1gWGE/TzvSU3
PKk8sAwEU+JKtl918XkWX5sXaGOSPuH6EjeFsvQmMlR9DTHNeagg8/m/f4w8DjAT2LV8LmjjZ8NL
Cak4DkB+d5NmVCQbSIGcCO0qehZjdAraPh1t7aZ0jb/QnF2YogVdk9bndGPmYUEg1acd9rrZUvLA
tnDLsc3A60XZRUIjyHFGvsFC6F41WidMP8JJmGN/LKQkcNd5hV2KZ4updDD0mAVaUdfsK5PwTA4d
0e9rO96stCoOFrU8eZXRePt5aRTtEhHpDAj3WS9Mdt4Ul7Yy33KiqE/jAjndMlDa2Et9SgRJzalR
nlpQuc+GmPyfy2Bam8b977M6VPo7bLMnVeLjoPRZ9tIYJm9GpFouWmA9gP+ZHaAUG+4MAApdM/EH
bTs4hD0bJ5DokHVmnuoV79OpqhVW5nZH8Qc9D7mkWt7TapU+mH6yszBEFIhyhe9bYKZqWmJqwAJF
158XoSnRtY/05f8RdyZdciLblv4vb/zsFmCAwaQG3vfu0Ss0YakJ0fc9v74+XPdVppRvZVbVpNa6
11MRUkg4Dsaxc/b+9qGKqz1DV22VEzGwpIEI9zOUA2INIxIP3HnUErH36OpI9PQWrW+uppKBIZ7p
qNSnFfFHYi1ITn2U5nMCMA6Ft83zEFoQWFru5tyhmVKUMSV0bOpHIohI4NB5Vlc0ncYoyL1NMAp7
o1i0F8F8TeOBBdwAAmNtU3ZUflUfSFFPTsP8QmDsO4vCwCMnjI+FysuNW0yYu9FhPI9UDa3VMiId
nHpT9K27w3bzYNe6d2wNdoAm0utDjfd0Ec7/kpxFeKUqP88Rh0dLtsR64TZflkYa7LquA2SDeGqL
ZAhlrqbwsdNq2igQQEhfZXLrbfPS+Ym1tgJ33FRendxc3b7cQVBxN7SbsNOIVG8RbeWhqbYEujGA
JOt7K6vstWzL3t9bVuGgq+jyZdok+RGRGBlN7tQvBXunRdE23aagc5qRbnkB8N09YHsqtjMaBumQ
cfZC64EWT/0kJ3oZYURgdNr07zHepJ4kXIB4Lk9WaEpCH9l7GUl50Hv3RzTK6tQE5LjmLnMr5rvT
PvNQmhEQEaz00SlvZq2prYY/81CRVH32R1/SeRdLEWXpNfMsZyXIlzvFleMs7ofe0tCmTZkEq/uX
GGxY0bKAPm+DtAIBUryyCBZYtDa2Jo7pjOeYdrvhrvLeMo8xCHj80xIprC3QTnsSbqry5IVlF/QD
gQ0IlLHZRoOob10DUUz6OD2Kxn2VJmVFw25vBYQcdcKsqF9Ko7JPlGv2yZJeSKJd+mSX+S723JBw
bN1/ln3AA6iOSIpOkAzmoPGPWtCUmyCwmMcTBNdqRvgJFSlgCgSal3EQXyK7FuvUsrJbr4LtfUEV
YCdj3e5pQDwUvq8dbWJBTyKwz0jd537q/C5DTCcWz5SV0BGGTK2sn+90pTLZ9+5gXiAlmSe0YHAm
lOmfTSNktu8yLUaV2pTjzbRjeY2dd88SVC9Vv1SGIFE9bC+6ntKxavg3MBAydGH3QktFysNYHwuy
cUBHai0miwet7ZiCzl0tdi0LOibiorfNk1t4MQum9am2x2lvBbiO+Rs7BuV79rXe6udGy8gqUgFC
RKmT628rJ5k1m27a73TmlsfBcHiosU7TTAbXKAm+nMBq3DFQreHeiCzwj6lnBQc7oVT3a3tv+MlH
2XYr34rQSYOQrddWEncMbHP3SjZXdHZDDQAHW9/K6AAzEDNXu6hyEMbnK/IAw8Od22ZL9V5OFZNC
3NjrunSaE8TRVyJz7Us0v9i1fR3MKjuQ/LCVfr+VxEdduQF6EENzIxMfX3ooa5uWY2l/r40c3ELc
B0/j1xY7xybJ+JNCa6ejbrdr1fGMIWyPjCxdvJaSHhnMJ5D3k/7qNal/A5IUvi0l/eZjSdDlhvjZ
ZJNGoLPuVuRszIJzy7qWZF8UdI9GR1u5rPXQISzqv75MS7M7mKCZfpLPYgLAtgVjXJw8ibcN7GXW
NsWLbqC9tQShhy2QFj5Qs16aWkPircvDt46RJedzQdHFpQ+KIML1GhYvmj8diENFFZY8zYrVCwb/
8HZ/iQmEWdhxIY94ksUL4iDiJG+iUcFXgK2MYP36w4jxJnYitnY68awbwnKC3qd/BOMKigC2v5WX
4c0kTLVc56IDqN4WNNwJse0O3kfZ592hKpvmExPqOTDgk6oxnpKslD65TnGytYB9eJVNGzI7SOFy
ympnaV31kGSrQenzPmXU3nNN8nm54aOTMuRXdfccx90OjjowuxJJgBNY9aF1YOAXpTWe2Xb5G98E
D+fZrXdAFI4ZR0E1lKL6VPltt/fQV11DNsfLJHGhpw3mBFPe+0GnCs04Wc+3gEWTxRj9md4FDtqh
NruI4WD1WgmWBdCyEAmzIaphkhhM42QSOvKY6vaXjJjrRyuUFzCr5lVH2a9Dxf35VYJBVupJvtGg
E3wiNJYWqnrPLI1m6pD0GznU6r2lNwR70nqhn4ZN1XwDg9et81HJpzSCaigYnx+hGICBZebZhsm7
FGO5rzDxrDLW9wzKzxMZYiDI5l+FEYPC+696Wn74c/u1SeDqLiL2/OH+YoYVikGFimn+Vjs4yWWe
y1a2w5CybI4Ui+ljQ7T4LeSJ3UY1QFOe4FTL1QhwoNPQic0vkwtggF40oWt6/tDbqbYxY+b/cOxy
JDpY8h00AyckRmoRmSAa7D5w92kw6Thp2BE0vWT+K/pz7gwnfULQac5pUEO7Z3MaHcmR0RmGse1x
q/jZhnj0DoPkDZ+xoBgAURHqSXMmTrJa9szndwnY6Y1VomCXUFKwQqiPEovNraOULvzvtB7Dh/sL
Y1tzF8wHpDLp3rQfg8LyGQq/e7AknsSAjv0DqmV2l3NVFg/wVXJ9WJAhmH6L0cLSY6/ja4mZYMW+
9ltPUs9zJ9o1ajng04nnQg+z7Q3expuF8kwlXYuomYA1zf0Y6jQ7ES1cvK3MlmIKwarzaDecxGIA
6ZDPN8kc8sf2yv/addRjFRwo9An1VllF+lJGTO5RHBDrG4eICsFVaFOzHgaBaaFWRGlyhBBgJovr
1Adf0IzIP5IO3GCHcnANedU6DQX681iVn2LcbUtyVivUzMeKCsGqq4eMRCEsRNTBXV5foCGzARCt
ayLeKmwelGy4NOcLtmVkuwrVKb03b90N5CiUgxuhplcIjXtW6a5Ij9QcR0ZCGxix7j6Yu2X6FOS7
+4OjDpG4eFTe60Tkhy7px0+mljXLOnUZd1BcxAJScz1pxIda6PQm00V4jrH8gAXL4N//0EpAIf3g
Vs8WaknIJunR0FMBi3ttl36/SDT0AOOY688Kc9I6amp9c/+yMzIYapX+BIYLHqLDNN0KBudrWXTX
UHb5a18X1bYm0X6XV030HDjjF1nr1qWOLUJ09Nq8pHPAUIamZpdPSPZWbT4Q5DlqZ2bBOEPmvmiZ
1/XDDJJh38j3hOXXD4NhExuFh4twCsUf8Rux61I+zlS0J8MdRsCC9EJJ/7K+aNH4lfq0fGxQNbuk
BLHcFTsAnilS4qK+1ooFhtCNYktqMNstc8SxPEPGzZoNGTBkXIgjned+cl4jIc/kTaTfaqhZvmls
QAJpj9Tt+iNiCmT+Gspr02WioGAMPFT5LIMs3fiLnrfbjki4lSaZPjhkC5J/ozAdzac1VcOxc4AM
SSR0yGFbY0M41VdsITgDc3/P0uMcAsa8K39S3ZNG36bCxPvGEBcBi45FnmwS40iLJV1PuHFvQ/Hh
MAJbwgnp3ygCYFMrVZpbZ+ADDvO83bSkIZ0BHIVnx8uZlP7xtWyjp4qmxe7+rT++f/9VHjTMVARY
JTf1+g0wGwt3kzZd/nhRNaBtZXvfI+E3u/v3A7sbGBLoH5rRxGI30oQ+DqiXj6NdG3uvNfVHGKTd
S/ulMlAI4iDAqVk1I2neKdM6h7BHVrXq6mUgk9zGDT914JFWfmDGe33m5VdNvcP0tSNA0b9BRLEe
iRM+83AYP3UMQqkzdOBjufuUR0h5DPk9l/gqfK01X4yIB3zY1ztbB/11368iyTf37aA2OXNbbjdU
c7VLy/DelCg1uB8jnpjHUormIfa2+it86vZbMeodGeB0E3Q7T45IKbgcbLiQHb26+0uvDXA2ENhy
wl9oC+zdvHXPan4RnVZoq6E2fnBdmmD3jVxb/fwdHNLbutcwgv/vPw3uawIXMFGGdHVxG0jco+Fh
7O9f3V9KkNE7HocFT5pcL7BDoeWq7OFo61W+MiWuyw7nL/KBSh5omz/UsWde79+6vyR5oHPzg9v5
7TeU17zodnmtCtDbThMEZzFJH+JK8uZMZUsMUEcGqLQnCi3jRx+N5TvuJbr/k2/vSytN38dVMs8v
c9PW96oqbhSrdIaVYT7WsmP3PenmK4oZrjChFS+hyh6nytnkbTF+7m23XmPVZrANr28Pm24z4uh9
mvqcZ7Q3ys29uo6yIyrpZR768tAkJXrHJhGLZCRSCqcoSzq9qu+mE7ADM7Jm5xPNQ29Z/IBjNRvv
qhy6jazeNE3bCx94Vq3nTxBZ6qUs+ArkKENvQE2M0CcsYyRLEWob+ctSkz8G+43WP1tTUgC3RA/i
k0JovmzNiIAjkpQO0kA6LbTqoGb3MSMtFx1hMq+paFQVbYQqeGdboWHJJxFsMluFKkCiBPFWKTw0
jKBTtRHRV8kkeCdDB9Adk3FEK6tAQVK1I9znLuWmg2aO4TaGjgKYImiW/KjJ+ub1DZKmOiD9ekRb
3XCD5L03EwORBFtCLsbSHYi+DOUStWQMZ2G2p9GlQ/bePNgeeU/x/IMZyE9aFPHaFc63bO5+mi2i
fEb8y1av4HawMVyXNTVbELBH7v3vA/1vizpziT+YKQ2Q4qrLShIpU5jGtPc89zpKEQHEdJy9Zsf7
0ARZwgC0OCSW3JKaliydqgRRMpzoYXZkZLnveWSSSFRMDcZUZaAjJIRwIhJy1SJHc/UaICaGFzui
gOJJ9sX3aNuQ1ENOaj1bP83xnVwuc5FpenEeC6TKvtl0uwY7ctJjC6UBeRhqM32YGpaLkHluYdIK
my3wRA7vOy891W12Kv26XzbU6YtJSigYIc9I+m+rkTwej8QRauo5Ot2/tUK6J42AkcJpAap07PLD
Aqc21QwdS21YhC023kAhO2/zPamQ23wg+MR0arHJLQ2sTziULPiYuixo9MsmLT+TiAcloCsBvRjF
HNpd8CdobQr9Eqq4WAY+GlYblfRgS/Oz0Lql59aETpH8tUFktE9RcuzyEIdmJ28Bs9sXJ7DxXYwE
Vwmk61IhWrQa74ZWmOb3TBSdPDFLr3iisQnaaHHv7svOuNKDSbYMIxcCJP/ey8Nw35ViVbGnWTnk
DGD0Ar82JUBARs95D6p02ZiyWfeTqXZhsSI+i+Cq7tGDcNm3RbifWlgBpsNbbrAHHrIGj4If6QuS
q1WKV8ZqsE8BoV11mYpPPUTGym9ol2I6KscW3IuvBsCtjJ/HRUVoOeqJ+BG6AZOrtPsOxu4zEI4R
hKJsNkU5XIcCkxwG0WTmWOoos1ajGt7JwYKMGCtnVjkfSHN9QbBnriGesRZ1FK699cEmam0Y1ncb
TcTKtSdKmmFjTrG+kV1NNHTGWMtmE7ww2sLESpZuNNl5B69ENJkAjGPSB24RBCGjvokiTqYvsWB0
nEn/HYcqrcb8gzwWc6N6o71KdKTKhJY4Fc0HjnPrtWChzF25nSbvLSLODGE1g0oLI+ZhCI13obDR
5bZ180M9xTSHAVsE5keoFGc6EJ9dGqWbbGh3KugeCqjClMXJhgDkYHnQlRuTdAbAZXJPOtv+zzJo
tlETqbXO2gsqiuvNLD9qp/vwYqaQZIa0y84nE6MYyy1ogS+Byr4OFjnJejODkaCuLwPUXGeCi+XC
0aS+tuDJInrpqj0w4LeJx3JHyMS6Vc8F/YOrjCDw+waoBSj2GyPIzVMYeginqwGACok1PABYqowC
so2E91Wi07ZHHBFalxA3n5MZ0ZskGXTL2i6+Eg1zCaVd3CCr0zOOABzR1QAUWcXf6xnsYzNHpIur
lyu9UnPCJCGqoj20vX0dM/NU6MjgmRHdHANOuelO4b4xbKLOsHkiI6DkAAqK0qA7t2RTLeI5KVnr
0kcSdPC8e8XnrkSHMZaYQL2pK1eBYaynKjMP0A8RPUfHDPT4rOa5DCq7uS0xjYXtH+NS/yFo/ayz
vtjFfSIO1eh4B5tbj6bONK0w8Pd0dirKjrxH+N2iRga8/kMAfwT95R7LxgnRpGtvXElvZQi3EO3c
xiGTkOaOrrjVeqKIGXTUtV6tcgMVn0kOORU3PJE2/Q5zDVZhuMxKHzO1boDbfa0LgLJJ2j7FJUGf
jXctK5zW+ESKJapSVEgWEww3Bjk49OqalBBpRr9HA8e6s5E3UfPsoMfkP1YuWkmDgTz1nrGXtUj2
mAxx8QfVSUsy90LgU7j2HMIazMfWJwECsvp5Ijx+oVdjdBaD+DEkzbXAfbYtNOIjxl7/UWTZG50X
dFFe/KNou5esmj5Vk3GRAV52LDqFifyZinAmnUq4Ny6b7BiScVW+E0qd0NvsP5WjrQ56jTet5/sY
a+HaJlSMk869E+Tj4cGdcgbxjZbtUsX9oUgcjIq16kP9yK31BNCHXUZSs8kaMRRAiEM8v41G0R8i
JGFOlNl78NMnW/UXG/X/AZ0CXHAvPKTuQEKFj9OkEWV2aMOw3aQZ11KMG3UY2Wd4ZXqJe3uDkeH7
5Gu3piuuup8bZ4c0+rLyd3aY6W/OLA9BppMglw4/u27IQYViFfF7T703B7ACUPTQzBm0cBe5IGR6
kJ52McaXUR8RlwYnS2mIE3PWYENiUTJM9CLw04X2iA8P7zpu6N0QZl9dOD6RaNXaatKlphl0m428
2ToGlUcpem1JdC36ssZat7ibz2bB/j0DB2VXBnIRJCNdnn7QIuwuXYO21SRDgQbW0p3t+IgsV/BZ
Hyab+ItJRQ8dJjBvOE3N16wgRCK1zU2datsi8T+Tp/g9swbUTGARaL3DhdCjS6aZ8Y6BwiIWWyFa
GrzCJ0YS/8WWSctDJ4xXKHWRk381ouJzOHTfisFCWYMlZ0OztkfMPJ77CkSsSoofOPJ+RDJ7wA2F
E4GZwM4ZqAi7hghd0w2Lgz5UxYGaiRHymfjhGX8F4UdW5AsgRLQ2DrOK52Iw3nTowli5s2pFd3kO
gF9lJG1jeZ4eEdfioI6zXRwCJg065yFKEEW7uQuSCRjF2nB6RGAWCjLLbJdNMezTju6s0smH8SgE
HyuT2YGuwbMcVnGErZzR1UOog0NoaZ8uLcs/NlVt7nvRbe1aLe3KmU5VGqOuqlz7ahV0b6drgEj2
e9eLBwzg6544mpeGlauaAZSG/cxlXV9KZPbk6C4su3M2/Y/G1+dUbqAODSqSHKVw07nFvjAwq5hD
cIrqnJfS3yrssWTetmeX4mrRxB35FoW9qawUQKPQvjh+oV+L1NOu4LsbR/g7F4bkQc/iDWoqSp9x
eg0mCKOVGX/G8iOeTL1u9j5il8Xg2W8NY7tV7OmPNBBIdidVbIfSxNqNtQNOgUgcxV2yY1AL3biA
TOLJob+muFrTtJEHtsv/GfQMhsx4Rqg02QasZb8nPn0d+aT6jBpdMBhzIaZ2QUPE6hGqExOT+sUF
q598tvPi2CloWINcoe4xJHLeQb8OWRDtslDt2Utv8sRluMIoc+fHpCjk06Mde2zkTXqO4+bv87N0
m3SsPBn9PJsjGukPOdKwISm5ujIsyHfz73/78hjSySb48D8RXinwexi0q4mkGacFnBPEplo7JOow
/UJXongiIhr0s3XNqUbdjEIga50nY7S++vXSMULJ0AzlSRwOl78/OuMv2V6OtDT+AV1ih7QZwf56
dKBi2PuMDUfn89yIowFaP9G/D621wVzIqaxVuLFSbZ3G5vioy+bzMIZvlh6ceeyITV1A1aP7dsI6
oINmYSXJDDrLqdgR/6G9Tfh48CIX/xBKZupzQN4vZ5V8etsxlLKlpinaaL8ed1XboH+SFvTefWAC
hza+4PdGf+aO9gmdVvrI4vQFK2m2m6iwfmpi4OXABxMmyUG45xhcWz19uGrciLGyD73j1odq6Nao
keJn04iffXdMNz66YYZW7YZVvEXvmGqPWBy1xxZjl6hh0E2YtUmxgIyglQ6QRtqQmtWd2izq8RLX
BuwHK1hZDUhQzErAIE3iDPIcvIDnhCcE3ykRrtOwKnFRUCjJdeuV+a1p9fqJE2AC7iIBQhSAvuqI
KOpQp0OZaFl4DOEeLtHPWVgn+5Ale4BJQ0A7qyK0tl0NlguGHN4nEmYdPl0LKluJDZ29VnPsMshE
cajPA164m7nbrkGwsTYYsXvwMQRCnAVpy99h4HMyxDbKZX2e7DzYmsHoL4PEbDbo6cuDVQgY/PPL
/Usw6q8ROsbNH99KgizY0Dt7hdXAXKyJaaPxkCCPav6p+8/ff1QFNjkG5MaY3hRc7fmlzLAAG0Z7
mqoCC0bO1lQH071yxozxJmMm1gDjW9nXzg3B/6Kcm4mV3ztPdIcI99CBnRvsfuKuGYGk85LUcCda
C2U+BrbLvfVV6HLcE4VOQBeNjPUgsoQSvCWKJDToKuR4c+8vtm6/oEc2t3ilojVunhzSSql2bi2+
1VGX4kOG9EHoZX64f2nG4XVkHOPU2nCY0vSxbaxyR6+WPqq4TA25WJM0zp2LFBSC2CedWnA/BhJi
u15EJBqA2R/q0X4wqgLphkPSA9gJ73R/ycoESIWqwZqagTilWk5NrDUkx1BnPVR9IV9CgIquiKan
KcsMBIWTsfKppfTAV5991+jxbYFAkT4ZPcbAqKkp+6UdklyT0PFmxonCf+SzcCfzZhTn2HGda2Pk
5q0eLyo2xcZqG/fgDAgK+qoBXCvtgS21JQ+k0UB5L6rxdBu4Kk94lCtUzpYPP6Cumg0jEK9dTCo0
Tw37MjEPS7F6JYe7DpOHLR2Y6TgIP7sQKFYyPqw+gI6SZarSBk9GsTTKXj8M0sVLaozikW4JY1G6
oUtalBGNauIUslIflvF8nzTz3ZGtXd9OdiT55W9dkcULn/GWrNLi0QQrCCdjIkphBgkwUXJPFgaI
dc9yTqJWCRmfjDHAutonRwd8YXYG9iw41rfExy2QZ7laBfa8hwkTaH21Qsg2pfVSqaE6GNhtFyQv
1GkNXbZyMFJH6CsYx4aH0fG/1zwhUKeMp2kyUfLCqjeMkqAMO983TlTtDbegNKf7tRNjWF9Cr8ZL
mqMk80qXicn8vYj1hvwyrCdV7bBVoYRGAeqUJZ+rkEcl3AtBczFHWwQnNBTfPCseGGafKRrMk2da
yFeT7J05vHVUXu9DO6owBMZ1uq5MLJEje09vToSVhcn2RMvqdUgK13ZIMwQYQv9ATTF+CmZcupun
JmzBngEOjODaImJ7gRo8RUqFztNxgx+4do0dc8tin0KRXPUsN8t6FDA9e624RXLyd1hmjypx66sM
K4titYhf2oBbRDSH3EyTE+LCaNPVjnYRijaHU7nJQSpUvGbenyUucCypklCXPIJsMx5iJ4re2xng
PMatIsZAp6uB3gE7OloOw2u/3n1ABL5Oi0i8ETcwwKg6OCOiIPixVvuK2vdIw83duemgtqHW/OiC
Ln0Ik6G8ZITeLxop2wsKRnM9NjI8WX087jqje887Oh9dj1l4UMMqxZg5enb9VmefQhPJri/ZY1R9
klOfQMBMuktjtfN0ReRb7Brd1bHdgxfo55AIlavnmWI/Zk5FoEiw0DxJ7QA160ItxURuYteh95nA
/1Z1mzRv5xM6jyolxjRBmAL9f/t7AVvoFPVQoxrf7w/V/GLSQVu2nWGtoZnwBFWlvmPYlj5P0Ll3
ig0H2UCUitIDzZQYMIZAY+5D8jFWxKprX0W3A7GTHenVlNvU8qalP6JWoseP0jpNzyZn4S3tPYCm
njccGNQaPxN//wdZ3X8ERv+W6f3bl//zOU/53++p3b+kff+fpYBvP/I5QLv+/a+aj+bbnwLG/310
/z8DwJX6U7k3H8ivAeBhlnzJvv85AXz+gZ8J4FL/l+VQlzrUUco2bNf6j38ngOuEg2uOAXSOXHCL
Ao2a8N8B4Er7l0ZcOFm7Jup9CcnjP/4rANxy/+Xo6BEoIhXZ4RZ18P97ALhir2orSZPD1hVoQsf+
LQA8ag19iEwzwO0emQwznJtpQQoEXwnp2Rrf4Mg5q4oYMaFBGhGyXXhjXmxKH0xk2NYZzdmhheaB
ZOhPp/D2s8T8c/y3wRn7c+XJkSnblTDspG4aOkf6a+XZDkmMZlkEa0+LDlbTDw8yYAMjUKfVFfNI
ZR0HGZGD3Ly2lpt/1m3Q2F6j9oI3oQWuOEiRbvpyOCeFH+7yxPuhOs0755KRBMZ4xAmzK5E0RmeV
4ibdGOjiNAqORR50w+3v381veeHzeVaIVKj/+ewMqZzf3o09iLarNLo9DkR8hsTtqQNumFriRbOK
6U0qlNg2D64J3SWd3ZKwDYi44ikNvQYqPBbj2QJw9wFkrvyGdh79dtGoq46w8cF2q0ev8apXl+CD
lWAycjNJJaIhi4u0/iaiwn7px1Nm4u1wBAbYvusZ8rgF8zUHFakDZQ6IJYZjcuSzrV7g9RnQBC3+
/izov+2C7mcBKb0kMR01Lbj3Xz/TEO9A1tlutKYvke4C6pZ7InemV9YxJ8FqwUzQ3Q6Y1I69Avzh
2+JBOWGIJD4tNv9wMPpfLzDlSsXNZ7K7sYzfssEdem9tnFMcF7M2+n5BWT7qPpiD66gPvKNJXsq5
tZaEPZh75KrutqEhu/z7w5B/vc4dbnS2rMQU2iYn5ddzgjJukENexmvEneHWiwp2ylMAEjwMko3W
9SdGa+NelggXBkYTetrhS8yeCzXeklkHPZoiehR47Ted/J4lUwigAjm7Lrp2oZJhwIu+jiExLu0m
bBaexe1qd81nBiJfYH2BUEzaCJSJIhjayZF9RhiVwwwV1BQ9Kga1qzzVJoJqjZsVaU9//+aN+bL/
0/aSC4Jl0Zzft4MdkeXw1zcvC800uB5588AOcWZ4/YG+057WcvpUcXSLljHDa4VGRUtp3XrKt3Z9
Lp8QNnaH1iUgB183UhH0vhfHRvltGHCNVVqfDJ8kg6Z0q+3fH7IzX6O/HjIrs04H33Is5Rq/f15p
Dt85ncC3sqDDgx/BU4iuCDa2Vtj7PO8+bPr+oxLxK6ZdWNYRGdjJ8S4MlbrjQupib5y45AL0g/Nm
jABKIVAek9lepTkzy84Q+nOdJp/IwEg3LtZVEEvIkDmoaaFEhwc9ml2VoZfgbnCy8ZJOyXTMTLmV
Oh+j7HNz6xn+dBsOWINTar1h7+cOhW2C83Eg2S5OO3zbkKG2Qn4kQMSOXdtSk864v/u4OWHJXzSG
Nm4w4WE063FEKh0EodkVW2bHNupbu19HNWINJs8PzfzvTCa2KYOTgWmZSbHAGntXydJZEhhL5CpJ
ffMHZIOjyyJr2Nane9Owh9ONM7AkwRyZDAJaBpWmdbK9eZDjDEdl9+E2GyPecj4L8kz28KjsIG7+
/Scr/7oguDygHU2XJGvy398WhLLUUNx5ILPcjooPcmiGZErfeWwmWA0pB3Gx5Ccyzxfj2Bzuh6W8
cKWNU3NFC0T3G73PFsvY2u4qVGxGWr9UzHWievjcGiBJXePOUHFo9KO3NoogW2udKJZUwoxpi6n8
wTg0MVzogHpxrFrr8z+8w3kt+f3atTTd5gLWbcuRvz2FSi2H/eQ3wfpnFLE+Kbi5aZndjO6rFiOw
NjvrwmAM6ZRbdeuERPdVUq+SPG92SqcLDH2/2adDw4VYjJDuG5AM83KP9B9U6RTJp7ugZGpGf5FU
AShhLSF1YX5aOUgKaXDh5u7SZ7dL4+tP0yGg7B2zsmzb1+VsBxHatkub579/5+b82f3+zimYXIod
/v+X7mBOvgHBjBGLKNEMxImyCqKHpMVS1+UK9Q0yTxpI3uC1a+1Arn3+MKJ6yYw25O6uTzIim2TS
UsCAsyCO43UPnUlwg1+hBkQ3KOnGu2tpWs666gUiOul4TH3IyRpnTAYTDfda++OzkxpPjdN8HVuY
+Y5I9EUcmDXJV3Q+IJlYJkRKW8X2UiN4bF+wFeExHRk7hPMhHZai2WInWKeikf9w9f/eoWQpZgG2
gKewFpvYpn+7+gOZksYXVv6actRlPqFa+gXluAkbsGgqnaxjljdkQ5fhJ5xy7K4DRMBeDIleuMk2
nsEd1Qzz6KPoNq0ZBxovuZGt45CzgRE6OsZMYI512q3//qP9bw9c0VtljyaRmrjzA/ZPjV9Nr70h
1UEf+oVSK38IQYL47q2xm+jq51Iw8++/Gy5+GObUbtCsStg0UDf9FtiUSdpKl77MxsakwgPETECk
gb1t5yc9H+5TciaAz7/+/TGb/81DxKW0N4iHtlxjLuJ/OWYxqDIKS7QmyJVR/gOV7z7hLYRDHI2g
5v28n4noIRGV3fRU6NUiqPf+2Kg5+UOtyQt9thn6zREHj02gPgbD0HZwHMS5nCaWTvcDWad/beYX
09uB5aFYdp8yh70dCYqrPpHNiW55satMz7mUGUSrHr0EXhMv2Lr4b0bHamd1TrXt8/GE5XV3N1Uo
224OA488ZCvRPzSbjb+sTlT7hqS55zjSVrrm/npSSnrvKV5oAMYQmZbMauQa4UOJvFDfWb0D06d5
ZYBkHYNOORvHaT/Vs7Q9nsg5TYJzn/TXnrKRPgUqcrMfOtw8Wrq3i+DWRIAS5k0KvgM+V72+pkH2
U9z6f/vJQrZhJsVmjyJXGsb8kPnT1Ygpa6xHr59WxiDVqaInvwLk0Jz8sGUoPO6I73JW7iwfzgb4
22BQjLOLSKmv4gdCss+Fm+p7QtYU09Gclqdli22geckuNKzomT7rd1/zwK8MBBW3Td0cIIfOnbLM
2daWHT61WHd8Yj1WiW/IVVQpoEEC1KgjxgDmOYbt3rDes5FaEVk68SYddg6VdQ5DyNHcMa1+bTL7
R2miO4fy/Q9nZ/4If1mGbc3mmjepddkSA4n49exgnkxwO7ZUQYRew+0E0ZvExdomq/xRr/p8pwlf
W8nCkBAOTI/6hZdeM78MMyegGPNxXwUdJhmkV9zOsblJVWZsiLYE7127b57XxUc8ccaekIvlHdjQ
x4jms7SQNCKjcBV2EwUwZuZN51SYiyg8oeaJahdE9ZG5zMUQNYw3DbxIrOXGIhgPJF/W5z7POaYZ
zAB485zNKLpQpDe751CnfIQ5mnTPPMfdm6OjVA5EGP4vzs5rR24k67pPRIAM+ttMps8s76Qboqsl
Bb03QT79v5g1F62SIH34BwNBo5nWsGgi4pyz99p/WeiMX28ewXqO7Tu2xTrt+cui8p9XSwyjsJDc
kyZjODBSZ4RfbsEwsYvpEg3Fy5LveJmngFE3Ll+0pHOvA0zQ36KQnz4d/Olrgg+or7q1IXJFA4sW
ktHl3l9K91+LXYcn6wv2WlfwlD8Xu0aRTTrTWjuwr2/X2FFxgkZqznz9+5HNXfdIPuu79K3QEOWU
vnqdu7DaSVCn+25RcPYT+Ncs+lJHPo0xo31qkpDu3EDIjLP8uSUwcJFAnpw462+LKK3hjrf2GVrB
PxrIODIjnOe0r/Pz6JoZYdWdvW0m0sqaheMUKi99lJo4FiwQjDpj5xblo/O3AvOXRd6h2PexL1se
pQ3P7efnRTgP76WWuoGvQQCY/H9zxCooKOhSxn2yYPUQb/ZkC6945MVjkjgMp7FueZpz83/oqBi/
uR7foc4SrLLCsK1PS9M4KNskNMAIfLrs1TqOdDMQ0RLV1jUGpCLb2FsW4vprN0RXTLWRT2QbM3E6
8PQANWRv6n8pp67r4c8rAiw716ZRDCPGwKT9800ao2wyTN7soEsZJJW27G4Tlc3gh9A49wtzJimB
RF+/vCqxzqk/2HtHAHPRQ0ywreiKg2zTacewBuT64rEyUzjncV2daoB4FxfnsBbNf3m45i8HSkcY
HII8Cnabca736bqnfKx9J0647iQDTA4xYV3Vsj5fFyq9FUAvXD1BBNsTbECvpV+paihvZFquoWkA
oRhxgkVQM49laxyrsLABqDCj8TTzONsODeUIshTM8ERy5+0p6shWsRgULOdPVLVUnZwfAn1ooQKN
HVFPvnsX9jaZrODRaCa4D39eu3ksPIpPj4r9bNnefMvnlf70PmsIxDkI4G2ZsF2QyvVgJ9FAiTSA
c4UgvU70dF5IlG+suPODzNIPy7vDroMXATz3EoHhXvXVtoAsVoPQY9GebkcL7Zn7Ud0ZC3nPz0oQ
f7r5nPRDjxSy+R+Do6ej3aqieq0owQ+dw74GlCp7uXaRWIjjIvFvw9R7L0A6HgbXBdBTcV5eaqsV
Ta0Z0eNY47kw8ydVEZYamhReiCxuDIwM6w9vY2vA9bnamB0YCLvQz3CqJiOV+Qc/IkOGt6VEAEgQ
tV/nUbmHnnPGFpC+u7EAZz4ZZZ29pIWJXtHvugMxH+EBa3NLyiwScIfTKFitL9WiEpqE5e0iEwO2
YyHyKYq6hKIzv9ZpvWROwvLoPAcoi/s/HpSDrxrEiGlmGUMZo9uq3ksPdR5kmGjZzQkDICnYXzcd
rsvZIOi5pmKvompcR3mkX3S7uKBFYQ5X9whGFrWD5oYuCS9wgZZqrkAVhxF1YD3t9XOYareaZ8FP
5oDgya7btbEgO7h6XVBDzfJ9mfAgPm5c08Ip+vht7Q3J5kpxkUMMJy4xaUca7g79UH9w3OFL02k5
IN2UUU/RjgckbO8flkzbBmN45RwlKVEAY+UTd0Lq9llgit1jpwuD+Dozka4dZFSMevqVEJAGQZ4U
QUUs014oYqZnpwc60GJZNBnPFS1zEzmZxY7+iU3eAxgY0/BBndpx/N438wsd6NtrtwIvWr2NF08N
OZx7L1LztuGcGZhWXL2CqguKqX0HElu+0usFThLH9kqrlcFwts+fenvWbxe1btkS8WzGwjhFXQnn
VQn76PYdkvRGvXhd01wE2tAjzf+jWLhxYs7sg9SAZCZj/t0ZS/XQJR1BIEsLLgsfLNokR+ytmwa2
LZkgxV0GQXVFFImJyw3wgYPuaW0o8Tx2dBNiuCz0e8Xr1VnVhuarTjzJDo06au3ld91AohwktfAv
Rzz7l36mI4TpmcYy67Bo333aZWyVg8ubYoP7q1BNzlZ4wjvXH6bBxgTnZPCh+IABN2mn6385DciL
0tH74tsNNhoz+0Ki+8fBobVr6Ju57R8ntE44C7sH6Uz/6j3M3txmwl5VrCOgubqn67srny2rS1bN
4FgnlTqEHbmThdyRCLZiIjHAD/PwQNlanPEfYgkgwiUKlhEEDCl4O3WLFKpHmvM+59OLNkn7ibZ+
tSea+rGHK0AyGBZUQgDWoT2JF0lUpeN640k2JNSxBGsvzMj9gDg31KOhOGd9M6EcmP92ijZ+KZQc
eugG3TSDXfDXU3SpY+oketUMZEMYxAJQyptt3wM0zRxQANUiTS1J/+Ej0N7KlnLBr4xkx6a01tBg
Hz1T07YmQZLrP28RxnJ8/7RDLDMOnR4mQyXOGD9v5qRVCC8nkyJwRhyF1wc2aNGPD+0Q3Grkr1he
iD8MrCGZ7gSl+ji51RcHLi7WcP0wzyNvpCfpdE6Zp5/VEpuZhg7TkT9f6u/OHRZnMtRivvhN292K
U9NtRtcK0FsFNr2/tYmvcm4dEiezCiwOnM2HvBjLQ2h3atVbBlworNxR0VevWNAewUvYJ2Ct3q2A
uODlWbyf0waxRufRNFX6k2Z1//z5oq9tgU/3F4kWnxcOGI8j06dWR4HA0DVSQmJC2CHXxv+sYZmk
ZgNewbLtoZ6s5iVM3iL0TnN+WJWublrQAhVvCDiQAOkT4X91Hf9F4Pa7R88LaXE7sY0tZfzPj548
dpqLBk3e63ZvZm/k45Arm5fzEqkwvj1MXuRhEnHM+xzAPMupbx7HhHEPjW+0C1jZtjqh6YvwwjtW
mShvPI57/x830Gd9AmXHIQaT8c9XaZW6G3WhEAw1THQftR7vyjwv1oMe00GPYeBeH3lJ8stjXYQn
fNCX2UcSwZ+8S5TsRA4yVewbNa2H3ms2f74+8ZsjFmNfYbk8XJ3L/LR4StrgUw9hNxAECJ2vn3YU
K7JsvX7f+WqT19XHiq6pzgeym2hgptEjZXbWPRLgdSu1Fvr8FewE1/ZrmYCsRLlG8hfYpC8y76Yz
zYQuKC0/ffLT8Ksw6upBx2n+l5/k12LDXCYZEOktz1mqwJ/vdJEnJcwmooWGpe3iuSO4kWo48Idv
EUIeFNGMOBHld0DAOVsAsGYW67s3teey3cXY1Dz1YsRVvRI9xM7O1teZrG3UGyCKyWY0vd7ftsV0
H1Xe8Jd17DeLg2l6wjPBiS29CvGpTZHQyGywadrBzEqAmazfT31yTgobjgy+SHKjW7wVC0wvjsmv
LcZ8h83WPEx6paCJsnqBFfEQlGsPbZnLC67RXZxAUC5mcfZD9D4efKwvf7nlyy39eXXgqpkhCdfm
l1/qzUGJHsnWwFXPeryZnQzXog8+VC4UcYnwCvsVhKMmHW9QkO5Gp63OLCYPo5eTjDspNj/E90A+
zOfaObbR4GwE2YUgJy7XSipus+4vL7wtfr1m1jMu27Fsl5nE8hr9p6cB+7xScAetoA597xyWc/3g
6N7jdRZaexyKLeeQTKrhZOfUz6U7iR5mBLeaTsw/UesPu+s/6PXC2zYNcsc44112vcVUPQNGqfI2
3hgeOZdSDS+mbLzzMow8Cz7oswnshgpyTLdx3InNFLbDB9GLbsPbSATDtjZo1EmZ3KFex8RF0mJO
XuZZYt8M+P4Dw6k08AzkYZKkHcR03OQc/uuaXUuIpGhPYWZ898wEX8VEOSt60pGd2MvP2aK2+PPj
/3W4jtmNrprp+mAKmGd/2nxl1SU1RCsnSMkTeVDC3Q06JACJIHKt51Zz9DzhbKZ5IU3rro+5WH9z
ZlkffRbf/5+LsS0TybChs5x9Xmh1N4Gg1sAor3NSqgnyJck8J2OqaYA0zebg3sTLwMUcugzdvefu
uxx1+ZBF6aGsSML88725DrY+fRos+QxrhcOoX7/eu/+8Zm03zdA+eiewjPpHq2rziOif/L4Mi0sP
J2iEMh60mo6YdrTJ383ietP2/ltegw6yQ47ntEMNRien2Af4nygTgDv4PpWkL9pMuHjRucapLF0G
wg1nVrzPu543a8WAdERQl5zj0CoP176vnQj79Oefz/jNpw9w12KQwGnVZn7z82dkT9PEj23ZwVXT
IiBl3lxbnokm3NMQlwGdF/OQGcm4W9zHuq6iresk93++jN+tm6z2Di0RaMTIXT5dBs31QXozOB20
lnQuMD3bCN2dMEseNfUYwdXc+Ult0AWREZJer9qogv5FVfbjSu/No+GHehCD8gTroC/6OcaIUDJ9
KmoLZ6gz/muTJPm3FtRv1iAb4/OiwBKLTOfTqUp5HI4hUThspXSU0BJAECHSDQoq6Skij91gSEfi
DJbkN5oD+k00a2+GX+cXFbvffb/n80bHh1y4iNbCbsIz6YgV4YClucZokMPClMcYuWfbien1z7f8
eq769GY7VKoWpgfX4eT9aaQ7kRbaNyNb1bUHctXPaHMhufjMODNSYegzrttSU09U5wwZGZ/4ke/f
DEzzr0VT6GSP4UIPbQYdDiPSzi1vmXhCIbTxFi6BCzJeB3cQWJqNbGkRTXkJ4orIgClnWRcL4zEp
9kSxDEu7LmrlEiMihnVuu/KE7eYQJdBhSRoN/7J7uL957fmc2T0ER08LKc/Pr32RFV7ltTDzrq89
U8mBtX5JlIZu7qPjqok9g3VCCqtfgrDMjHdpSiLMsHnvdLt6ppXTL3GEGHCvdXLXjN7WIDgUFpUe
HXMtize2EX6JxJgccZcPZ6/WBs4nS0Fie7ziS8trm+bxYsXs3pnyin1uqMcrOcoSQwc8hEAWi2Nd
MI7TF3AgpzIkpagsp5KWTvUlEWN7ayQtpASNcA0zduobMtYJQYHfVPL2kCAUvmVEVq51ootQw+Go
zUe3ASvi6cEHXnJS7/lg3eqsEKew84ZwO0U1p2+LEOIVOPyV8iFhMkHVz9ABvJdogdkY5tk2xvw4
SygtV2mYxMVaCGK7//yO/qY2wJbvc5KyuAJUi582eem1gCSq2Q2qYvIOGvl3h0Jmh5Teyzq3rOmN
wxhNjiimz9dPXwzC5O44KK6atHJXvo78d0XycbKd/Cjf5n3fvGG8hGD/97Lwlx45FiLLpunCZBZl
Jqqkn9+oITYxkVpSJ26cPKpeDt2G1AcjmBZfh1YBJoyKbyNaAnqw5TNUyberJqxGOLGOFyPnn2/d
9aT538+b61mWUzZ2D5Gmry9fwH82LuzEk6j0Tt/EPQA8YBH8jhDDGVCajMetwhdFgncNRyDjIMra
Nq3gK0WPHM5ZOY3kVA7qPUZqSRbOhHNmGbuhiI8OuY+uf0KUUld6eajiOPDN4p2hqhWYg60eeFPD
naOH+KK0RP3lgO1+rnOWH4vxoiXYk6AnWp9WrTyUdK+7YmLvb4+K5gpI+A/imYLjEEuRBulEyDa2
DC3g8DgcZEouYOpDp+n6Tdhr/j9TQsjfdUHraTfpzLTq+ZQ5GHB97Ax5LdNjXqbPRllgY0CPuJ6t
onyW4HA3lQ056IM3rTW2jQGy0KDSumsdLTuN0ng+gH3zb0ut314/xNbtMfnOkWSAZJvwXAVyzeWQ
aSd0XUA8NbBmjR/XBTWrW3kuCE1BNgVRNJydI8iQjbvQ7Woa69DeyEkP0/woBgOztkBySkYtMXBK
ZSebhpOs7PHUztYXo4ij1TXYAEkIh031zcjikh+u+BIj3yLWM2R8RlYpBl4k9nru5DutU8j8uqbc
CoPMQJnb1V++Z7Esqz+/lB4aIoPGCXoLm0L955eyKfh4gBEXm2ginlf3cLp6BRvmxw5NN2xfV8nx
eoY3pvjcJvWNFUXdc16hcOwbDkIlIKFq0sdbuzECUBIVUQYSwsZIHIjZqL1m3quwrr5kpJgjOiM5
vlpeU8jPZyNKjF1T1e7h/6DGFJ8FiebSsUREYlH5Melwl7PCf763gg/KYkLhB/zPqtWQ4Ukp58JO
NjkuXmPWxE3d5TCwfaCmtP78yTYPnZ/6Z5+lt6vqMl/NWkP4XL4M5P3U3CE+xqjQGPsqtRn/q+Ty
lyViWZL++zSWS76a9KhXKV2cT5ugFFou2QsoSAoSDPw4y3Zlre7Kpqf4tv1nVQ/+msactjHN1tvb
OF2xQQ/7q1JLo5F0TTLJ5yLBnhdOQZVh2iEp7zUtlHMShACQgnaXVCHcZFgJl0TghcoaOAt//kF+
6W5dfxB06MizDBs56Kd735k01ZsapsJVWocNythisvvHBHZ97dTomCtAmDS3IisEe2OOFCKqn3kf
UAHgx0pq7SVyNSTOPmK8P1/cLwIyLo6r4lbbLv9yPgvlHW3stGgAfXrtZ8hw2HVl4pwqmaZ7gD33
bd20t9EIsS/q451naE/YuZCsWF0V+HnuH/q2/wZu98lTfXy6jgANFc6Bu7RvK1Vv8OFg9pzBuqiI
U/pMpvCASX7LEMi9dN4i0aSPVy+1b2v09VFKbeM2Eygb2pzbTHI+y2vnseWgD6GyIMGZ9awWdQyA
D7uhhCx1oSXnc8imFrNAd/75Di3H/F/fRDy4dH+Xzv/SOfn54ylTPNyNvpTFk4V7P2RS2YPjOtRX
v1fbM8XS6rw8164HYWb5pSidR70pPQYuBafTLjnyYtkE6vGf5PLL9XejBA40h8kRZjhhoOPwOOht
dcK8CFnSu9E5Pt3HTnljMZM92X3f3fVt9ep28XS8/tFV4K0NzteB6IEA1bz+7KZqWPWokO6uB9rI
ytTOmmowI0owA8dKP41EXS3zESBA14fbaNCL6BZDf1ueteGE4VofQmfX6azd0tEfGNWlm150w6lL
2X0SAjzi1kRPmrcbXqoMQFGkn0dLyTWLagJrArJMM6Pzsjhf7L3KVKdy/MpAjGi4JMXpVEjnaWZN
MWrP2H2M7c3GDZGNVv/j+nqocf93oV7onaSVf9V8q92NihG0P+Mt12JbHCBz7gQH9tXHsxhFWaKk
mcZjZSG5aAbzEia6fQT6ttMIwbzR4OUHLThjTNSQX+1cM+8GYDIbOsDdk0lamg/y6gk16bQnvDh+
Zngy7iFMdw8E7AS82dX9LLXyYmfTm0S49gSoT23HLILhZRCVR60sOYO73yLLnL4OC2no49KAO5Yb
E3QA+Z5je0gtDAmWi5ZPl/UO97P+QFv3XUOqv8mx9/l6/tRRnlG9A/gw7A5D2pBinba7x1rL7Ue/
tl+QVW8shlIvoq+Ak1c5yKYuAj2HG+N54Bw/ttHDpCzjAnFYf1BeSDE4tDBfx8fY0qNHbSb6CFaL
a2Ho9dm6u6YuLyAX4zPyYHerdQSIkIpR50774M4dY6V0hKYXR8mWoDkOG3UYZJYvLyFC1HWSQ6Tk
VAOta2Tl0o2w2GJihBrJuOR+Ks1tpCZ8IFRyHl0jVoHGKdqtUqmPiNoZUNnqQeMY+a0+yOJWDhUA
MqJU1m4LvzSLi9euJ3CSfKxredE52bi7LjmL8m6DbAqGx/JLvWD5F/dDPw1iZ+hGRNSR2jWNzCE4
PneLQ94dEIE2kUgZtSOuqK3x3qYMPRTpEG5kzbRYmc4pnmrw2Ob44hXVl9HPTro/dbBbi5traZZm
05qSCg1DbUAiqTNCtui2a6uwf2bir9a41gzAUyzeVkTDyDJGddax9rAeb0BDeC/kucn1yNxrez3y
Xf9W76pjkT5z984cYsK0BAIDB4Cja9FTHpzKh+qj0q1hMPzQ4AWpjmRTUcCrjx2Jb3Ssjqaa3buo
0Zjw0mkgRKG0GEO61PQhoX4yypNvKBX2xD+8DYs7BQyGZ7flfeSUzn7S6oSN1Eq35izcVW7EiohF
6a4lLtStFTGfKyxtMzHSh0wViRutNOdtvPxudGjzj24Sr7OIjCXbKt2LpfXVblg+eNKuEIu0zHy9
VDuPhaLFiAVlw0jwXxgL6pLPl6sUmX6Ec7kW3hVTv+sBtNArBiqEUG9I+fyRO0YcwHKND7HQmcPK
ophvct7zm1I2E1by0d74CO03OhzFgnwNH6zs3nKagbqdgOTrcsDg9M1h4UWvkKuN5hT20Q/lgJmg
HZ6yMY2xgCMpneJbLMbWrTmZX11Amcd2Zq0uTCTucREG11CUaSS/NcnIaTWQqw5nsYTTaYvfPvNu
ui5DGTM192qUxQcVtFlUBUXiDRvyz5rVVVvRk45xbLFA3ivd1nm2RYQuhBjNuhvtdQYsxx/mb6GH
fk/FynqAerybYrIeWztv6edWFnYJtGQKzPC+YmC9daLhCc0QjQPg/tdfCHFNV1aXNjvLiweo9Om0
yWG44N0gtJ3QdfZUNLV02yNHPZWiLiDDcArz06/Y8PXvqM2/W24IRYPQUGQYHnoRsM6eGRFBsqwe
5CaUUGobAkuuMjmd5W4397vRnM07lNdYR5fvr3IH94M3+zFG/WCHe0jK5tZ5HHVkJWUe76+LS5s7
5goCFhk9Ts0AVpG3lNH12xN3R76qBmSkEFirsCksDbHtSBbtAfGxVOAP8iLLDgoQ1ytJBNEENaht
4nePhlvQtMUdbrTwzjZRi+rgGk6YXElyK2u0lZrmHutx2vWIMJ1F5qL5A3A36IjYVYiQNMrwu1Y9
X80bZawPW1XHyBavRdtgFburorPpGmc1qd5gaJ9seocYdVOSVpsZ/H9f9Q5zpnn7ORZrEiZSYEUd
Vq2K9nw4gLZdyh90l4TPaOYHXp3IlR+kZRprjOrZhZj77WQ62un6/oC9Gxgwjc1t5YhN7D2pmcOv
U9QPppzsx84i9YRggeU7M8fFC+L38kC9sk/KKDyPNUS069/TeuE2hnk4l+K96VvKMJGJ9TKzbmVB
O9M1yKURkb63SH5eOUbFGxpLay0aCKxTOJ+zrF1rmP8wCMdH5Q5Uqg7vB8hDjgTVUXSpuwrlxIqc
bWOs/T5HE/CPK2orqs4jjKXRlGvNOmB96upL1TxRqK4rVAg2s8rKucUuv6mjb/MQrbzhKVL/Ru/L
zJO/kY8B6mIdBFinaGgsGh6Gat+de7P4whpFd2TlEXtUpR4mLKVzPmhEEIMUXlnq6+DlC2pefmNz
jG51ErcTP3OeHAGgPbbjaqsJ4yyziY0ITMbatOV7WydfUm/+J6UUGgu5rWpvZ4QcNaSYqDKWrB1g
oZtkFsa2Tk0PvkI0302qvWkUqOoh7JIdh2LQPkVYHUY/dOF6sYc7LgwEz9cxkmNb6d2bGcsQ+/xB
dajTCj95s8CG1HGY7ojmLtbhAPupldjdYqKNlIcs2ho4RjcpbaYhnJE44SLI7PmWM/VdtnT2XDm9
krVl7hTTai3MGPJwPghTTnfTizLgSEUc8ivEWFxP4mBlAeU80VcgyxOjRApVD83GuOtUor8okT8T
OP7SEaHqWlAlbCIeKmeNkFTb2fGkEPKzDfLUAQGzQd2oKi4B6DqnBE/nFEd3nM8A7Hf4atAkqJTY
cmMCyIfuoLGduwiITAXa8wmHAMAs9wfgojOW/wN/9gPQ68oF02EAPKhEc4/F9zknQpM8lPhO2ure
F1O9cmxGrxXxE6U/fatnye7kj8NWNDTB3ag+aqQTmEyj52o6m3OxiYdaf0o7M19ju62Ae3T5rTma
40pmvkckA7ApB4ECx9FtrFFcUuRskVQ9Agp7It3n+fqi4BNB+Qd5ZR13ehiwfnlkRIeM+6JwLb06
20eSFlFyp3nlPimIji3D02z/8GHL+MqFk/hu9+GJTumWvfQ2jMWtqLsALdhmHhAeWILWvraqLZGv
mUHpNMbokDFqmEWrbnnsFnDKbZ7a7nrEPLcaC26LKb7R30cZGA1kCTb+exrP70j+LuXUP4yE75Db
gOu2QSlEym0f9gekasZljPXy1CriuKFbyRZxuL2irnyzOwJHVTnJjV17zr0GwnZXG5juhsRYCKxl
uxuEIUlIIUlAS/WNY1f+uvfNTaKbC68KcpVV/ihcBN7Fu5PaxxhsRBtFX1WdUWMI6+ILFbh9teHk
iGVg2IMxnIhz16d7pkO2Zp0bf7pLRgK1xA8oLaPPjBhIc1GcZoEbqcjSB8dko/e6cQcnFKU1W17f
g0kJgXLmonIPdqyv57m+9GEC+Fh4rzi97E2D3jvys+mQ2R1m7KWSytQJ0xikg7n85uOz8mh3mcOL
fG5DPCo3kiF/jlQXGWTo6usu04nfiTY5wchhwgLBuZzPExrhW5fm/os0JsLlc/Wc4+Y4ydqHhZjn
4xfCG5FfyYm5DFu6Vg/dnRm1T0mVdl/SwWWYo7nEEmRtfiwaNMK4XokuYf/sa5t0LvIJthSz96rF
Q537HRMf98V2C67DWueVtesxw4Z2uB7IckklCXsYTps3on0Dm4Lc1NJVE0JfVQ5hhqyQjAfGbb3O
tceJmFWTMEbDCMbklYYaqMRO+GT40GpJ5HjbYyprPTYmQuSfOHh2h9AFmRzWTYApdh2N3ER2CAAg
sXZIaFodiNBKgQ0SeteikiESA/Rpa8UrV2Yru9urZr7vGqJjkRTmR42bVzj+C/ycGz8i+Xmws2/T
aN8ipMPOg+SpG9XWdvdwTQM5FXuaGdsCVZtFfgKNSmzoHIi6b/SCtvYsWVyLwB3gaisA4G679cwn
o/qij/nXKHk2CK56iGtmzfRCBx0rueveerH1bXCY/9b9/j0ptMCOi3/CsAP6TmR8PjcWyDbCnjJH
f/Z1eGqKJFnD/wd4TAx5CJy+XC/6QApRaMYtSGPGq8eh0k8aNJ1drSff656Se95DDH0q0jq89BHB
EwXVEoP9AbIcyePNIy8MYfO8yC4tXaLOFH3NQ9GVA++xSo7SK4qNFRfnzKEhngirue/CGfzfzMsm
KRYjR3e3nfcM92NjVCw3pbuKiLJJBXLWboi9s13ydticaVExw+T0e3PcOUCD3YwU43kSKTLa/D5L
8veOSKFtWcJFysxSuzdLAj71Mjr1Gzs5wwtdikD8lFezzkMCQv2oiqekd1aJe6G/N1swiTvWaNAk
JgqJKC23vALkpqF4YI2rCFmSswz0hKFc6K9T4+hBOHA9FRR+tk0SAL1GObqr2sggD5cs2pM3N5sS
RjrK2WLYxhF50DPbeq7pW4bVmBnJhBl4azc0sBOIN9HcPgxl/Oy72f2SHLKj/w3j3TDbvY/xB+2h
SE8IZdbEq1tfDfqtG+7s4nXwBETOZF0sP7lLnG6MmDKltoEgPr0UCliqFsrvrUMwmK7SKpCdhAfW
zxdps1yzAT000UZo6av+Yxh/GN59zNou1XsGq1on4a+3DSSxnNHBHhlgZtqLjt/jaUpZXSPQoflL
3v9bagSvshvweULgP1JBr8y2xnsAec9BPlq4yamzId9JX6yKdqi3qamXmwiw2MoNmwRtab9Bopy+
uCV5y5L+SHjJdOLgMkDhUnntep7cf8aCwFSHnkBCHmzTBKN+mcNL4jsnczFAle3t2NASApwGgyg7
F4l5b6sII2lF9jd6HEPbLZflKfOVhOZEvZoVQ3W64iqIaa3dcxQARRvVJ33i1D/iON3mZovch1Km
MHVtPSj1zWnSd1B+FBad2ivBERKGJj6JdiXcms+RDBO4Rhhx6OlaDXksaId9SWgRByRIS6sll0Pd
T9Ow7iKWveG5QxiXvCTFN1INzchyOREAacrV2N8lWvRSz529nvBWHudqHF6HkVDxqtj1XahuaicR
jymELZ1vXu84fbHnp0ecohcvcXrKTaD90IbEax11d5Z2bgXM+Rl4rSe/Ni19zc6PoKevJOX9KnVG
Nyjj/ARTsN9HhQXG0GU2Gs2kBbVsEIt3RY/zw5QFgvTtLX391QipHdqBDEzkc/oEggxqURAuWepB
xaNUgUMAGk09k+wu0pPhau/ielrVWO3lfb24FjjcR62L8yIytoJU6czFC1xgCfBFUW1MT2+e8YWQ
k1H17jfN+ZeQSvHDK80nqkIqY/E6VNaKOArLouhcs3GOTLGmIyOuMmF8ldO74AqG7/AAnZxcT4Qy
R2XeOfnB1w6u8diZPt70Rz37IYmYgnJocHShG7GYME5giVhdRzfdjGQ0q5ukeRvDu8GkrcLOJea9
FDstPEKWmPpns3ySORiuFyb9mbad1CYmk0QGBvuG1PdZlK80KrBiIBuz/dcckDyC2Aqb767DzIud
x7idvLeJpmJh/4PWhWGZsncetLnuMLqnXr7J00z/FJE82llnxzbYvoSwELyAL9BtSNwFILWOy1NV
Ms96HFlys5XD7fYBJMNDDVy92/g+i79OLgFdTkzoxDzkMn1KiWDc9uyQGzn1CF8L762y1aWIK2tj
uLmzKTPZbjIMjn0Of6rjeZVUXIVgqTFYHNv7pDGM3QTMeCBvCCZvLl6sbv5W6CnVs43ibJZ5tSJR
MfS18nvWLfcvy2NqpPTQRZl/4KzDrHSyRiDbEZtRvQYau2HWOa0q+B3K8+9aWlGOc1Z8UMPKJxA1
pzs5i3eU/8m2qzroIo21jUY7PueYm49qsO2dqSLrdlYtRj5opWPfPzagw1Aa+u7FZypJBhOXELHg
rPsxLB9CCwyOZcXZWlXeCeBPvdam6kI+xEEXHJMzwNE4AjtciUUfbqYem0k5bGbg8m72ppwMkRxN
afo+5sYYIHDH6HdKYxVWE7XCU4W3PcxemdauuOINfeF1RrXT5IFrAmW9hADNtanY9mW/EUD++cdh
IzZ7QgL2JUB2ELEnDisZy0ub3IMCUKuoRiPVYanHEXFXqn2WoKtV5wTD04OO2WZmTQAHDr+XV5x9
rwHsQ2R6Oe8E30tnM/+2nlnXvYQhN/Y+ZE2Mvutzo9PjW5CBthm3W73PKNgryneVecYR8XSySque
aqAAp22vw4Q0w5RlYE4vjd8CJp8hYGDEr2k9KFD/ZlHSJGD/kvteDCjD8h1W0KBqi+M42JfYVftR
PJYhuVy9tZtCLUiXMjYB1c+uvdxn5hGbkhRee+D9oz2F3eZM5si28asANsAaCzi9YIkVONy4yPFz
VKLxWnjYvIvnnIgv8WCIBgE1XwC5xANY8YJlvgtzCv4lKXsE60qVoPC297yfJEQXGtL5RJBKxkfs
nbuSUnLsgwIEcosuVRX39Gw3Iq7OCmBoRBXYBVNT7+rKOrJTbeQIg5/pdl5f+Hecf42nx1Kgdo36
tVHMwdiT4yAfcwAKORlAESNQRk0EOhsDkfOuhOBhrb3x/7F1Xrtta4GafiICrIvkrUj1arnnhrAT
h70u9qc/H7XnIIPBXISQZCmWJXKVv1YrxcA12HW0D2p4yHMizuMTiwbAQxzRGljDLpC/RMIczeaI
bBOuUrmlMdK3hjfW7sxE5rZK0lPeXccuCw8pDXRP+XKQhf3eBkdktPomxdcTNQC1XdHVzCetTzk0
KOkXUIdb9Iw8sYKVY9iFQTKfFTfR2KVNpOblqTcMwUG10qOkvGEpTE5otaiomyn4GVJaytltdLwu
jT0VGLcK8BByEhJtK4cdRQe+sBRfp8M8d/9Q5z3DBM1UAxcREO7geg7butF2/JmFWBTYnmEbm45z
JAo/jfglJc+niUwPrcYqLzD4FTmqQ8kqlJC7DlKdkCoqg9auMNZ1YK679hpFn7K4W268ZufuFTY5
d+JlCfZJVKrVESNWekZshLWS+TeDUixunAf2XoS05hLSvbZihRp5xToVRkOECaWb6ylvzhFv8rxM
9TnL502n6b+VgUcULhwM1Km5xuCorGvCDVeTyNtLXXaIW6uMsZN7WTdrsAy9Iy+o/K1tDZK2ZOeb
/Lqh9YRwoQXsldp/pgbkaaIRskjSn74Pm2YPvd6caauy/WHOQnZhTB/kY54Fado/sFO3yZ5YwGbT
McDZSKXHSOdDSaDwbir4brvefo7L9MJVv63qLSGG64Ris8ApLr1BtG8THRyws07GFGIT1YjHGMYH
xLlPX4JmEWGNLsl5tc5Oym4rrja7uspavooBFkaXzZEijenSTd0H4g3tpXdfSMegglF9bt6trrgq
aUs3lnmxw/YYKH8Gl3pi0g/xuW5hc48UjazU6LdB8HhC1AvN6msDs3uhup6BXLkYNMQs4oLG4QTa
z3jz3CRiXVAt0bAuA6OCwblO9Z8wiRC33JUQox/KPnV4QmvC0p0hdQwO7GLWI2dA0D+BxbA32OfU
VA40CXkVWDh+7y813bJnZTnaS9/txm03z+Trhztsa/FVBgF9pKSYGGxmiHMm2b8mAo48ruxQm9WH
Y1MYZPYUeds5qmddWkuc/fQUd+V3TpA1ot2wvIpeK665XZfXxMzDtWNqtEMsj1WliW0BFaBnjQWh
qwFtYUEbXyo4shD69Di2XUOdvC1v7jRXLO7N5iYpGFw1ZFcxtWXv6ENCbN9udZd11+2wx7MU+OPU
lKoEldTWbsTrFCnFrk6aXxGEwbWHXHjTy1s22uKVX5ofZZXdSoerTfQyvrr2rHpxJY91GZi0X2mI
kudL4cyVj+WnuHUlwq9sqmmh1LNXh7rLlZK+hkANx7kr6LUYxnDd5228kbpNV+ysbSyswh9j6byG
0Y5Y1H0Y6Z89kP05MGUJrIN/PRiyelvqR8eKGl/XpXLP8rLYaCGeBkJf20PkYm+ExhVH+hL+Dk46
HSudIq3HLWTm2rZTlZu4aTFBQQ1zv1kTnNv19ehnQrBBInqKlPqMHHCQU8sEvrx2alKd6WXfVFB7
x8KuZj4CncLCM73KvB8cpWqxYVdHUe9XQdnjSsYWG73lgGt3G2gdHRCJwVotzYpTpNIOAwTLhpzQ
1mnJztdaQuLTUaQEMMv2SbWVW4vW8h0DVLcnZrOCN7t3SqP4QUpDvTlTHlhENJvROh+TgpXQpmG0
EJu9QW8xGHmYEwJBHJ/cmuIUVSQQKi0pWPAs7HtHikyWah8Ce1h4FSBVM98ESa9mINd1NZBbO5Jv
urHAVKMIRX+tzx92d8mUlr+4eRnYp57H1NobYTfTm1aUpzl1kYlpI/3DQBtD/F5p+ZPoKLsTEcYb
abAdrR1yVk2pCo/rOVtNlNkYlcbqsRPkqNWAJnECVkXzxoGppiRFDkLIjB2qP7L6hhB06j+Htv2J
qjm9RGSs+zVhtOesi1SyP5T0hI4VvEuYb4Lp2AemOYeafRTD9BUDD7FqLNsN2QfpQej1H3RGwSFU
CN934hHAb0qhvui27nQD9MMI2gN6CDIPo42MM7GO24neqkCs+yk7lopwWJ3qJc4WDZQoDvLD49a/
g0FwMkNH0m0EK5k4sOsrUGJvNT6gysbSkuKCnSE2SEqy3SeuA1qnRRj4nT1+62qKszc1843ZFxpX
asf2YTazrSIa5T3U2bkr7c5qXOrGGwgjELprpLHvkRo2oBFLNHll1KMr4i1zdmwQ5YsWqG9gRQTz
9xTAmYGrXfpO32Yq6ZBzYCY3e9bbS2Xz+cMSEP77HUYOA19n97twCu5lRryUbTkQKplaHR63hJZg
NJrdYPUQjNTCSPx8rAgAN4m+LlAAZoPh7uSkOa+kEktvT1DiBiXH1iLjCU+PWWEG1MUKo57XTb9K
2nwTciffKvoW89r1lWyNmsmXQEaCyT4ZMZ3RMDxzZWxklnRP5UgjFZd3tGdqDD8quADTGZtfjIfT
5qzRUri3s2g/u231ZKcfEBieERgvtla4G6OpxRlsciYiFJ+33p5E3we4UAQlaKabLT1w7SbNjPqE
yog2VOnO2Bedaivc4ogUpT9gf/qxh3DwmF5wj9YKowmfp1MqLgS9EflOmr5pjTSPU2Ff7CrOn3K8
8PzNbK4FJPw7CDIumurNBVI4Lop+LOUrZxAILO555uYvedMRyYyAcJtpVCJqUnybiQOflOXsNsqZ
bNvN3FuUCOeOscFPWq7D+YqJdIH4XgdN+xXuND22AVNVL6/5SoEfxb6fqvmtLsPNkLteEGtPuRp1
FzqwdFJa4Nmo6WzeYo3A6VB90k3aC8dWzjua8xBEGchwSNQfV5kcwL2RWwPM2NOzO1D+sqw7YyqB
+Q5vSRBnnwyt2y7oQSFd8rCIg2ZXMe0cVhKbPiNfCCxOzapLWdv03YN6rHtXpS0ZgBYgcHmQ327t
3d64ttLaVU32e+qjSwbZpzcGeNHy4sdBqigkZEFlPRKyMG5P/e+iyd+KlosWdMirgzUugg+zlL8q
W5HrPHnJGfoDg8LHDmnBUs2x6W2sTLNDyZBRUG7UKcEKvT9ih75+n0LndcyIT7SGmmpiabVI3t3S
15E1eaRpZHqwMki7VvQ1ACW9GsgYfeIjL1FOWnmShT9TRrVwyDxeBc86q8FSz7ZNR9NFL64DrBov
ZVvf6tFhTMIfhf5eg1gWnfC4VZiU3pw9jH0UmMP969PKsnAgzArgnyjIQaGlsEHzZNCWNwHeRZqK
qcY0Bt+s3NBXOuAjy4bic88VIfwb6ZLTr6a/UYXRmqaprwYLjkqSIBKUzVPMerwhbVtr6E2hsdgX
VUSp65jiAht/m2LZT6mg0DV6eoco8ZToRjOJ+YILZc2+3wuKkggImttaamq4EFZlWj4RS2V57J4o
oAPnzVzUCJWdnMYCsV0ybMhMDSrlTS0pMlnKr1gqlgTiuxDxZgVIQiV17GsmCEeZa29GkldeMkeH
ybA3Qw9llNHy7tq3ipLBF6YcSNkugJWMm5OwELf0SclgI4sPeDINbhy6D3XXpqK/3bcwJvM527sU
7f+16rvPkV24kRl/KdYxn1x1Xo+90fnNiLnaXtdTrmwaJTTfmrqBjIY1UfgaZ7h3tjgliewaX0Go
fQSTypT024QfEMZH58odysu1NMyVPlHMZ97s9AU1vx9lZ9V4VwE3QgKGbIjwhMqVSECIK6Tt6bR/
W5AXTRD/tCXfi5opb7Eu8mOrJuElfQpq4Md4WJQI7a8u/47HmSwark9BBUNyFTH5C44WiBsDwdXN
nOw1LPpDMjj4bYqYbT3MzxKvXW7dWjlNsys2OHhmEEeisQeps4sga2efI2pfIR0O30nscxmqZmtf
N2yeSws9VlNVxX5QEuUFwuwGZG33P4WcP4F4PBBHXkj/EvSmCahDSruXGFwX6i2v74Ugj6D6noid
UHKDIgu+e50fFKBkb/Sb+2r82+bDiFILx8h9slzCYR47wbkwkVz8kiEgfowrNiADEB8IXoiONLCO
EZzrjVlgpZvo/e5RlYHNKCyMKyVe6EZGKsKai8JLamVfWhQupjcyUv2O87DLsEwBjHAhiexdY1NJ
aUHdXFzNYBP1JR1j1zsUis+o1VHoZObeyIpsFfeqfWuS0T3nW9tk0nGjMP1qOKeoX73HY5SfEX0h
ACnd1k+FEVFB6Ox74bivZFd2exriWAa1tp+XVElpDtUhJnqJyEpRQKNiiMyVwm4kIt4z71UvBdEJ
U4jOW5C+O9uhvyv11gkPgWv5hcWJLq4wB/301mT2i5kE1FHnhB/Wlvo3ZXxNDKrKqVJurPATgd++
Dv8SL4aYofNq+ilb7ZsTVpn+zDDVZbwachg6sN6ePkOVSTNvaKkJKtPXXZqhoc7aPbIA1IlhS0RG
PireLGp5V4KXrJDFkw7oe1baClY1STYxlcKQW44dbPJOfW7V+LU3qLTQJxJx+rmX3+Zs+kpDtzgL
yLi6hagQVjjkKMwWGi59oraBjOLxs5+cnwjx8a1q6+Cqp1BYj8fjiPCPAe56U2fPylCf+4UIJSmZ
QEZ1+GzRzGyTukNIsNzl4j+gGu1etF4YRM/RyfV4fBKoSDrJgK9V7mlKw+mWBz2hlA6UROAS76ik
xlMajU9L3GUfu+jaCW99sgbScTol6X9BcUgv6SZw4ObSuCkkRwWl/8Y+edUwvwHNm+hFW5iXEmtk
ZCMQF7TtEUOH2kdQoWzg98OmoJKGSzio54Qvk2CFFn6405szvdpJ4M0OAzD/GrpddU4fUiJCLjOB
jsI0VZ+vxCtUKrvOGkRx1S8p/HA0yTviA091cjpCB9b6bA6qYW2VrAxLBIXIs9xTAyOnQBdrbEH6
FmjC7tnmkbXt+mMzbowI+V7tl2Bw1p/F2W128GaUebXVhG8aAAaSLAQUUqIYLO5Whn8NYySw6teC
wHfOsA4RomrQ0QMqPYAkUmo9m+bd+GcSk0fttEdR4Up2kBNZtqlj1Z+ta1SEXj1zdSgd6M+5tb8R
avn1FB6KoPdtnnRsWGI0MXPqB6Nkol3g9ldSebPAvRyWW7KgO5UPtIFt6JpnIoF458EKlyGw9d+S
qySpP9ryq6O/IgT9JVRSoyaTiBDMq1cESpvJzL2ZWSbo+CShHSoDYazuUPv33xSY2+5K43KSQbUa
ZwSo7dZg347alTMu8TsG+YVvZJrwLYg5dqS+pCqvHF5QsBTw96nsQOARpGtPCjGobfsJsgtlXQK2
7bkQvBSblzHGCwi/MuvYH6072X6rzny3BDl9e8XmPE3zHbWPqzB8tsVLSFPdoIKI1M98kisKWVda
RX9OV3kzgUuhw1nPqKkGOGcoByUaKaw6/AwV/p116fgLcTqlh55zW+sOGh5NgQBhqEnLVu+msVny
2Hr+yDRxYUalV7KUE+nfoBUE6w0E44Kk4OmlNyziT1dGIJfleoKoG76E+csIf2fNmvKfeHztWmhW
5eJkewOFp3wsE/7a7K35f2htXDkGktTmhmJ+JaovuvAsJ9toKI5YjK4UlQxJFtSN852otTdiJUqr
P42ki5tSuRL5AYUgFSUsAnp3jF57xSVtR6yI78LBpPBpEtdc80tIcpYRXamw3YX7HYgPx6k8MgMB
5A2ijdazITci44yPB5RkP432Nx2hMOhe6zN6Oyt9rYL7sMjZJoHplWRCs/umRdqbqXm1+Q28SVIV
V1MDYWZx8hgFC43Id537JAbQTAi8EoVujYeyMCFUctRXm5Te613hYOizKEIs1Fa+6hp6ko5EnY0d
U6YaVG+wtAZi+DuuX5TZdc9mSP/RZ3c/Q7u84DIYXua4o/l92KODH191Wg/X1CLCNZEc+B6M2q+A
0/AWd2bzQkPXurOSb2JWw5tSBz0dVJCLnejOjWnu+jlR9gzGlzZy07uapiZ0rTyq9ZjekzpXn1zX
R9RM5Qx9SRQjkqOA3ImKnCG27e1AfOodMWF8R7C410P6xNid1+vanKN7NevqRVGjrUaOyP1x6FmB
iRYOI0ylehYyro66UIhA0Ub3RWtmpiom5R8WwKwxKemluzfzuPZYhapjt9MAfnbWqDu3yNErvrp2
+JYhz+gF4VXDrilL7WAVxt+5pbfB7poYssyajs5gVmcVH5Ovw500ZFe91vF4TdIp+NOK5Dp0nKiw
9Nk2HFRx/neo1ACZcbQhG73+7+HHI/+eYC6pPgR7jN6/HzC3o3YBGAcRNszzsBzmMduFQzUfHg8l
sos5c5YfjEUMrqunH4+nddiRwPR/B0NTQmSG6tmwrWFiJHI+xqkudvGgz+fHD+q5Vs8lLY11FNQe
zvMc6Rt5Uyh5P8p0VLfCtJuNZkXKR9XFL7IyfsdjmB41C6zLdQJAJ40O17wRyaciBssv7dT2LPib
JRe1+qSsJucy09WYQbuV9WGK+r+8hU+rVux3Wo7Hn7wKfsI+qsgqic1ddlWmeb5phfxr2rL9bPt5
i9iB9OxCjz91Zv+hae5mZ36XE/XG4zTUm9FR+HgncHa9fsqN4E4dU78GT5OHRAGkIEWtuqYC2FMo
2rYQwJd0/5lfUsgDvnBl1UcgznPiEqFKqOYWSeDwobuDby0lWSXqiqSnS7uq5BVVub2tlRkep9Pv
qpvWX4lqriOV7rx2lMY5VXAo6al2K8Jggmt2LaDUdkcK6s8ou/5O+LzhSbx/u1Am8wlFxHyKQhD1
lRz7cEdglj7clRybquqgAyh0axXWojwMKcX0aGnpkOxxi1AHO+80xfAaOpPgh+ttVjTsr3hmMttr
LDzRbhzIC1sCWg4zTd4XYa+bnKhy06c/+2x2PfV3VWBu20o658cByxSIho5bekCy+4CDHgcliEFn
qIAEK8VKFViSMbehLjFoacLQF9gIT1dL3XVa5KuU7E70/yBLjxdbGSgIGaqn2c0Yqx//V5bxi3pb
qyB+eF4Zzcg+i0TZNoUiABFMe4M0zGHUiEciimEb0rNdy/yGqpiTrex0lr3K0Swb7cnWTKRsbG/t
tr+V+CR8SbfnGm6HCuAKzYLm/BkbPju9DzTPjJI9fcZ/CwEx3rT2WbHipzSxsw2uzXYdj4Q8O8oy
2c/F33C593gobO9uuwUzNO46juoXkVQ/JVTySQ45kse8HncYY2If71ixy+LIeGkyOujcNsG5stwV
KRrbxobifdyNOS+vk6sdq8rCOFTRWxGBqD47zSZqHOb4oSFJmGA63QL8d+I5/5y0mtCi0o0OGkVP
lpTNNaHEBGP7cFEKVIoT+83WzlEexiQ855P9HuazgjFllfWA11Mn0ZmN9gZ9psJ+VbVpodJbqEWT
JN4iideTPpj3SOsdjxBMJmC3RCzhDP2HTEyAoa6bv0SJyLgoBiak8CdxqDQPJgCnMjPOtkkaJUsp
3FCNaPu90+sXudx7/BRLHsKIvuPMc4cCnTMhLv7/9brHzceLObFvZj0U+8dD/w6P/0uxDeWAkHnz
/31pr7n5OpRV5f37xY8nNvp0rcIs2pZtuHVs81eZoswlICey14MiQWYgo4izpYyHDw/ifqivi8Tr
Okvz0jB2HR73Srtb9C26soOD0I6JVT2FkStuZnGK7dl6KgMt21kVsAChlMZddA7UfD0lu6617gXB
4796lwTZmpFs1RgRK9lyzp96bViSJX/mjGSJqHZbZFxc/nQb/GEnKQ9aBqJkzdRf1lVqbCr3lzSV
6dB1ZzFS6DqHBg3sJgoNBno0uHX2uzFZ1FuqvrX1+dItZmmNGlGSOqiNd9Ouod8E1ELXTV9bQA1A
zoEkdxPhU9iiIk0Nz1CD34LaQFQBbX2SNW2N7lz16war3qFTQF+sqQ59C6iHiu1RrERofKClVDa0
1Z/Q6P7GsBtssYg4uOfaVz3AWIs1PvRcVoZG0PmIsPS9o7XtMY6aaqc39TlIm+Yaz6G8qnMzr8qG
ioCpAeIfR+s6mmV1LvVmFyAL24YVqrA4lIjVdVQ7VfnRMkRvbBcvtF1tZ5jTTzrFUHqnSbQnLjio
mv6E08A8mbJIPWRVqErMkckmlpewyV3WEsktKbmaqRw2aQwKSQC0wobFjpWfA8qayjKIES0uioSh
TfxItqzgbLStTGAK0p9oZLxJPTt22NfJlsVv4/w2RvQhlgD8htY+IKRyM+gOTdpo4GP3mM2IRotR
QdVRfk9CqQEllWEdDLLcFZm973s2GUVWI0oNn2uUEStmqb96Ybwg9C2oaGc9j0xsVeD/iHIiwmxS
YhLSF6mzrbWDpJ060IP+FHVqdrFwJdQtXxYBmiyPjXgba7PcS/LC+qzV/M5IalyWiBMwBk4nWTAz
JkpApPxyV4wBMMByq7VbFvz/7mPVVf3hmbb62Y/U2VqrZv86uMiRWGnJjZzR6ih98lW3+uwxSjcr
E5O+n+iFSxIlhbxZpZyrCbtkMwzmVe/MtWtL4EPceeMkiqeRLfZFkxBH1VPvRuPVAJ4i50w5qkQw
rVi06X2M24zw+iR7KWQXIQvCapVE6XDW0vl7bNV+W/bQhaOg0RThNLHRE3h8KsdNpljpTVWarwoy
f29qlDhP9Smt3Pas4yDsHFLM6yDtTjnABTXEHVbZ4kU36X80RigvmWE7GLqUTW3ZXWfX2JoyV8nf
UT/qZb60jeiCyXxFEu+voGL+GhV0B0NvlseCPTFVECAU8TUzo2e1d7PdEIdws0WyG0W90kjLutJa
o9j8PQ3EAG+XjbVp4VkRw7MZrnURlvcq0Ak37bCuoVLcZUGdXpsRCs5gsNqkanALTWz4kUJee+tg
eqmlnJFw29MpEcz4KyiRXdxL5UJ5/a6XBmLjoH2LWY2upqXaUTDFrUJ200QLLjNBc3RG9hBNZu1y
qwdRGup8jXxZYbs6tI08ftZk6nq1wnWc0GO5piiZVgINcFaMmJ5G7CgNKLrd2n9FkKtn5PEl7LuW
dj9w6DlM0RzGyroIyV/pZ6XFyGD+yYckO8CeUF9LGQWFOMeyQ8jlZFpM4qWMfT0sa69lN+QEHS64
gERHpFaISMBS4+5UTOIe1IazSlkgLvvUEk1Z5Fk9vpyxIGiWXEBtM6M87mpN3440cKLGitx1oaXo
jdiVhIAzqkbniLtELtS1xb55jjd4NihVK8I9Ap9zZhOVnpGLg0aZ5qFYEmhfu917PwxrkmioCrOf
c+JExoBhHefjvv0a+0k9y8m4s+It3jM0NKuSctzL426hfdil0y9JlEunvLHOSNTPR7d9iuLJOqcC
kdZsvPTlYL0NjQB5iUtl6xb6AZYNNA5nph/TR6XjlPSkG34iIMJb7UwfRuKCvWqa7es937gaUcVp
vzrVbK2iJjvXTscFrY/kIjYmxhKwjBaRXDVwMquJ27JjVk95SBBJS6LFwuEC0cdSeE6UMo/k+S23
Sum5o/NGA7frQbSa6wGoII8irwVOIyLG2VvsBX29HYERyTnG0IPzMhIvaWjngA7D9xQWr1ZXEcxW
fPVJA50OOLtCQ+hlcSORbVMppKYh504U/DFywq/NhY3OnGc6nqRvz/vO6iY/QtaN/j0AUSGkyS4u
Y+x0x7F3n0JXbjrlq2YIPBWVpXszqROrgqC/qRAaRtjxKqQhboVhr50Eg1VigoL0A8DL2Gq6z8Aw
apIQM/Wi4UIqQUttolo9ipL2VLVeh1jLtkMTPWti/o4jDTGs61CPyZWR6NOO63nXxnLco2O7a80f
svozImWAKQhRxftsskcfloiXMaLYssH/WNbaSk6dQzMZ1AUhGjMY36itJYjFVWucd0zyzoEZZTxI
ZX5V3BAZLqbjDkv9bLk9XlYSpeocD6ZaoJ1uKDkY5nSvK7/MfDL8DqxDLT9F4drHKJle9AbQYDLB
i+KaLpSy6v6aejHfDErmMlIDtbQZDmneVhuzgSMgxyPYUSnKwsKeuXZc46xPsf2kJAyoSnAs83qJ
Hw/sW5rUzq2qx7/ETgX7eLn3eHzGDJwjl2j6+mS7SYY0m4E5o/G2aZP/c6iWWwJ3W4+nBKQ4KYel
AZcIyUeOZBKFaCKXw+Oxxy1Bjs1e1zKI6DE/yES1vWnQJi935YsSa9161LMvt8qcJ4PtCQHR2bVV
UFQYkuJloXe+01f9MdUoH2DjB6w+aDuixhF7CkKSubLVRFzSSM2Oeo54FGKFm3lACqYF+YlUfnGF
xARLkIDc41sFiogGGF2LqK1z2Zl4oHQ+5ILh9yDC8F6MJHHkfVceGxukTA5UnkRSkeey1eT5ccup
l7m15VR0jPYD40Hyzri/I1oQr3UCnoNsoPSH2kreNK4ak+vJgPz9yXn/LAKC7x7fTTseZ8eejnlC
E9pEpHZBb8iY9RK57fI4huP5v2eo7tAc1IQdxTLDoLJPr0JbzRpCLBDZ7Prv4dKtb5nlyMP/8zjx
JxawHgkXj1dPo50R8Gkhj+n0d3MRbSbNO67HheYEHXs8LDAsbwPiJzdZoAlPU+jgYsenHh4HV4lw
aQSqCgLLdwpQ8Dg+Hk5lgSWgTsEU5yC6/DvQnZ6A3TEn5a5bqKueLBB1hXAp3Tfz8Px4YmDlfHWy
oNey0U5z1zDqLh+8k3XhMa8V//HQ45BYNVk1KQoxzC3myhGO3FVMtBHIeTKiAB5JX6+UalsW1EFY
SEFQnpqveVIpp04wHxfEe36IIQ28iW7h4wRO9dF+49LFQ+tCVobTSxAo8o3Vp9xoSvCtp/1wRAhT
ekWoTe+OaY/QQK4gMYe7s4AuwBlrXwICR94G7EJTMSFDHozz5CBI/e9ZmOXQVsHxVN3N0amlIkF3
RkxPyJNWYcQyhgkXUE30Kg1s6GvK1usVAgqLKci2yRxqrzhQWZizqDbZIYSsq65pwvrORdP9KdGR
eKPI8Rv1BEBGlK0/Hp/BebauS9pSin/sUyvbdQph82KX7ypuq5OzlHv/O7QtSQlxZKHnSOhgfPxA
m9T/fQrtapmfGzpkPJsltsq8+PHfNGVxNVssDi3qyK41bSCP1LkZgYUl2y4HP2V9ecqLcYsjGal4
UETbyc6np2E5BOB/KOnTTS+sGRV7az25A74RW8gnYcHn03GzH9Ti7jqLu2juu1XZjiXt9C5YOXCb
b6WT5Ns0+9+hfI/rLvhK8vHaD9m1I0H6aaa86EnPZLDO36VoyuNUBiop+xoyUketngBCwIstFBvJ
iNGAWC778jiwiWm2joJjyekmvuDl8O+nJapmdU4GbOT/+4L/bnVR70cBg9i/HxDg1l/czLcJyroz
DET3uc3ulmIPp265B9rR3NpMAttz7/GsRGXWbpFFAbn072aKbCnru2crGEsQG8wVQiOty+0IBFVk
lfoJDkYfZWK9j9xu8xAQPQ5AXxJf6Dh6SmWre3htb7A3xP22VyI6X526TM5WzOrJTvoOhQUZCbNr
nfir8/Wo6e1WZKxfnWaR+YNCKH1PnlavZzthIuGuG8KCE7RDJDrWfk8TNK+m05xMCgtSvRg2QzPn
q3ZA2ZTFCRS227/Nqr5oGAlAoyd9SNuTnnHpIia1z31yG5UfNpbqFpVG5rnp8J21xq8GvGGjkF1M
WqJO9pNbiKOL5MRKOAfaif0olW5ukTqHQWKFrBEvOWOLIZh0hHNI8HkWZs7BTLnKKrV4SliYocJk
wQ6hekC7/tQqREqUYuQKacaFDOuwYJtMdKlekw65tA6aLadDPoBmOOyfVyQLxAdcvZ9GRGwLG/qt
Qx0lZjZw1ar9geVPd2Z8TdMe2wZb9HXt2KUf8eV6jippRwKUO4XuezgIdRexnhDLlgT85IumxpAE
CyP06cLQOWmstW4E2r2PoCu6Ov0Ty7B/caCMEhE1mPkxzKlTq59MvGHHAkuUHjnTrpy+azvZB6rb
HJL+uaZ3/Sh0LGCtZrN8zlKvS+TGUXPEUtLZ9pKyqbJygNbcRD1oSf5ssyde84UPO/Zvg2a9LQFj
7Iz7fPCcsvw7RhIqf9YgUeqWonSihR13UWKrltf2I81sFcF8iVGYB2K+PFr4nCOJf4AbBbERw2hm
Ry1EYdDRuMoEtLAPiFgONvP+MNYHW1rOduoYNcMhardFA0rW53cGh3oblszuitZZr6Up911YfxNC
U66yilyugNUvfJLCYk1Pf7eGmNnYY4MXA8K2NHlOyVc96EOMAowREmEdJrRpwtEg53ATJAwUpNdm
q952NyRO8KwRMWrOgF7CTWwHk0LRMoM1dOLdlCHDogn9OAnR72jja1hGjR9oN1K4cEPdVNqA/zCd
duBe1Yr0MoTR9VT6LAfZe/sjOig72dI5YJ1L1SS4AgtIAqIxoXfcUKeDWEeV9pVeUdJRbC1Zq+R+
rm0WcB76IOsiI/wxHSk5a5xzzc00KGcqsLNvLIKxcMnyNnG6mJdpgI1Cm7dqifTbBENxmFmZq6TX
ratlRkts0LiioMW57bo1isTa473UO2PITmzxMq/vVWVD7dNmjEn1kqxNQIn+h7Ez240kubLtrwj1
fE1tbj43VAJuzMEYOSSZzBcHyWT6PM/+9b08qG6p6gLq+0IkiyzG5G5m55y91451mFhBzY5kqixD
l+rdE4Rrgmwov03tiJNKTQZvK4rZsaH1aZ9SK5PXeozfq6TPl22NPiRDrsq9to2HhMTPBM8ZldAu
ILXrZFmWv6Y5BjnVZdGwY2oz02a0IXCjicIk1DF2+23Wcq7R0Q+KCG4IjSz0g03iLEXVjOeaiXhk
T4IFgWQWyq/d1HsIZYMatSNd8Ct07WxZqSbftoFD/T5qj4XFZJnywqP9GM35xYjwY6jZg6GDBZLi
ZFrxcHQ7SoGwx32M8vIqyCJE4auli1Zj5UHqAzuIiTPajfshrz+M0n3Nmwmq47dUQxxv4gBZWDAi
DPcpKHD/xbHrnKKseckz6DB2EKYn3/bf+lB9N+o43yqME6eJxVWjRnqw+9mrVKNYyyp4vk2SuAe6
Jek+ksmxNGswX9LfsjMuas7Ar6SH/cBt9I0SNjwZ85ecszZ0cmepmfTSdAXSZaJpURWjiSkKQxO8
nI1Kg2ZPjmG6NuM72DAM9jMfe0bPXyTWZ0eSD4FI0k8vBuQB2RDJ6fo24OReXxmj/dMs5WcEe5LZ
Xrg03fhFmGV+dXrYHkFAiN30MjgojhoFB4kO/oPr77BgFnecJKnsHbD6NuLrXV3SBqtzkaNuna5M
Yz80GEE0heQxHME9jBLvSTH512AkKa21ap55W9OP8GqxD9L3wT42gVaefavGXwxTyO1fO61EYkqG
kg+c0q2yiMhS5NhVHmF/eLHV2CCr9mdFGWKq3K9xOnrIZV1dbYIp1XakpP0wp9G6K8ZdpuUD1eI8
zqela5gkgUUzSSgvn2InRiaPIrRGFtbLw9QhmmlnfQkJGcsSjgufJ14FKeg5AAA/S5gyOxnnq9Ji
5ucz91pURk1saF+cCFYfKF0afdm42IKzoOqxLNN6npkXYcKR3asYVBIVcYej370rdA7CUmwHmqln
j+G3wR1/LvBQadlxKD21H00EIZkfRCvRG+pgdR9BqhenUtbaEulpvDLYzFbYl9TCCexTQFzWXUMY
5I4A5QB5fLkmvc9YOTJ78awK6fM4vrZ9TUcmwPfaAeLBIVWg2wfzZrcxSoQk/ImeqdsYHL3ZIOKC
SfyYriXVKU2qaJjxBAFJYs22gF2O8DH41SjVoP+tchwnuIIDAU8vdupFOIa/Uj9yNoU//KAyqPdz
z7vX5mQXq2U8lYj7HGvUtm1wPHWd2y19oE6rWgvvG1P+MDD4IR4rnhLs4ce+z7boVD5CObzBy9iK
HKEvmES1qvCzo7DeJ6Pdb4OuKyi66VYQcQpfI9/XCT1RDfX5Ogs0c1tPRDAKlZFRkKHrKwZek4tm
lbGjeBMi0HcitMyXQtqPhRnhZckF4AxA13tDWtO2m2fbDcqmTeo73kXTbezNNVlZzaiNu7qZnosq
vmpIgzvfaNZDH7PON83MoCQ1u0DVQQeacT9N3VVTkDrZRaswAGGOgem+bOpHq+/7/Y4KG2BDT7pG
ooEKs/m82RG2QKPiNdIGKbuPMkH+79PFpnh6Wna1bxzspIbZp63h3tlnUzg/nXQyFkUDTLEse7GM
pfPslWgAwkKQBYamuafJ8tBlxEzkwWs89t15wA1Ne25a4irRDpzunA16tJVFNBtNnupJYgaCrTLi
WhyvWhpVG7tP8W5jk3SGFzeLylUaa4yfQIfYjH8WlZreet8fF179MkXI4qw4hnKR87515o8Rh9KG
ANZqafQKr3+sAPr0+noK2oeJMR0DNqtdjvU8kO11fWG65a8Ik9FCs4rPImcZkA3y4upN15mcI3ev
N4osD9p6XIaR0RxFHnUL3SoQyYWBvderTa3pJDVawZnp4juSxGndcBLU4zY4epGzVwOJXVXqYOUS
HARvXwzfTq6uLz8LBYi3qmjYFsUzPPRPWBtiaeTRsHFqtVXEIbJ+0BFvlUBVmoc7z2RZ1tOQYUbU
YWcwn8O+5sVwAENdnG8m/zO0mvY06IJDqOQZmjGfKZLWbYJWV6WdOCRMVKAeESk+sXgnP43e2+aF
xjEqyN6MTr1xCgnXEQZ1RmNZf+hyZjNt+Gr2U3epqDBIWPA3hjDqg9uGR6IUNcRxnKg6vyfPPT/3
Iyj/uDK7J1qcTIr9cWObI0BviBjPMjHRHdftLxW18So1TllVdichUNtTLxB8KvD0TeEJ0/q0QkUV
YVEgtxqpyEpLUgc1ivkRsT3QH4Ph4/De6SVtH22wdpMqoNFEGQyxZu+7oBiRgo4r6RMlLErknyLH
d5hVvCM+JTku25VXY+JxS+2hcgO1ZiC/60vfIzIP5oIeiZNns70DQWOONUdXhe9E4U4M5Dkk2iYN
YKCa2KRqygSW+IXtlI/sBXAUAXQzMM8fNc8gqD0ipDvOmetzy+fUUmhUKUUlE1UHyFwG1qbONcye
tacxO+x2FIwMD1L6sWQDIEPgUFv3o1pKy30pVNdscjElEL70fdBirED4AxA3ePdCMn6tppzTPXvM
as3YPPTKJSB77LZuStIGytT2VLopmnGgYTYJEXe3L4w1f1gqMbd9xJU60ydYvuVjnCMNDyYWqxhM
XC6cEnMqWHim5DGuA/r78ZCqZWXC3sPsgW92Mk0oGy65uHbhbE0dr15rP/idLx9vYLSvQL3YZHJr
+NmG4GFza/Ua+ruRrrcRxD8tgvC2ttvvc5+JbzKrmvPe0O7IPnkYEx1m/Uz7VyDdV13Z6xsDVXms
W8uOJDVQo1Z4SjOsP2OnQY5A6d26fbSyokFc7IQdMi705NkvPwaS4B59KPC4dSShWcwEVoPO2R3b
gLXIUt1ahdJ17v2ERkg3P6RGnbttbGR9qq8vCl520gVbY6YcWxlDmsEM0kuVAHMFOnJhB0tpK2bB
lVSgH9D6LiQ1mnc9tfksOrsRLu1G5isd88rF8vLPpnI7Nt/6sfSTjHuhrh9vv2UG07BBX+QdMky/
lSsoJ+MY8PFQcO4S0eWGfRsdcb5RCi1d3WnMI5Btiup0e9Nv0YKuqhHwwek6u2UuICy5wzULaFbP
4WFOS4qqG8Jx8QrvnjW2Z9bjr7NER8Fki0MVxyHkAgY+ZcFM1yrKc1P71onm85yziZNsDqy9ZRXS
qlkaAkZEaXr5slRFuQSthvqkRRA+n0At3Kkmr27Jykl5DNn6VAGp7+vSOIgivPi9Od3VVJ5tQYqp
0KPoRLVK5hlWicggF4EwWDtZl4OQu76w1d7SPLwmYW0eEja0o26YR6MSjKPgTi/y0HvW8mI6TqiV
tgRAv1QkP9yFpkX7LzbI6ima4YtR2bvkOWMvpBPHrnu8/csLcH9UVpHeD4299pXdPfHrt4vIG/vZ
Nccp7valZaHI8mhRzjh1VTsPcQbO3qX7sJg6ilmSxCMu4KBmKmkXK08gkG1EvdA4s9xrmI0Y1Fjy
ETMIdjMtSFdFSvGZ0ok/TI12Z0tUpxOu0/1UuUCfsE05rKZYdh5KV5fPxjTuB1yRzZx3EQqems+E
YMSKsLgR2SEVjhvZoAJJFbrnBuEuAuxghPg7B5SKqIXoGM+ALXvUNoOBtb50/RQjK7tKOKTxxZdI
qf3o44vnqfSvqM1b3mYYuxpS2LHZSzREpKhjIzGMaOX7jmB759jtdOErjuyL0AWyNe7B0/zd0EY+
gmhmu2M0AhhFzlgOlflYj86TC3f6XHNOxMVpHgrMQwyZi1Xb0irBHDtQII6onwTmDiOFEiOB6l9R
8a+4EpBvpMKhl8r/bupR+F6EJNgX5kbzUMqkIrK/PvEgDFwKIWddSfYJN4qzs1948n3wE5YQhHrL
qQ/ASRjuryLHF8yR3DsIIgDCUWNCmtSIPEsN3uMY+N1mIsaBjkyergCpOTsHs8gzJx7apANxeIus
0DP0rdG4FTKbtmHRP7W1vBvjjOeto9wcerJ+Ima3J4qBahfKct/U7UvBxPUTlNrScxfxRK68F/iE
WPaxc0JENa6VHDgHg/O//wok7hp6r042ElvGF6mPpEqSOkveBmyjRIZnzqwcrkf/gZ0Eeqs36WyY
brL/ev7CT56l8VAyGuFsiUDL9cOdCf91FTSYZNEI8CnWDeeyIEp2Azm65BZqV/TWyQa2QrXO+pFl
pBIo6qpmZ2WTd98Da0rxIJuTq72xbjAUmPRxOznmZ9vo4htNfSBA8/sFlTmhacw1rNSjG+b2fdyZ
uyDx94p03wVmshJ5N352NzDWepggNGJmf2auf5138H3jg8Yile6iC4X53BMmx9fis3QN3OVcxtfb
223nXb273e54hRk6zq0ck528YD609hRjZ6QRNv3+FC8d6tHCcb5N7qM3tsFK652aBDWgSHqE6nBB
x4t8zVrY26+9zUPAki9xZV+prgNSeJCd18qw1zHh9pvYxElTMNiitrbKneDHO2THgEtgWS3bAlVz
PJlbN8EXudBE9BPLM/kiLu0ISvEJOW3lJPQS2nrapqiKn1Igx/txDjIHkQuuS8pVh7kJTX56lXPm
b6ZVhDPP4bJfEXy3RRobln7XO8WG1At1Jj+CBJ4KH9tgK3OplybBDqW306tGrERYd6sJW/TFrbVP
Hh3aKu+DpMkDcMEbfGs1jbn2BNiBbnKld/dxnt/5vfZi0TC9Fy2ikFzr34Y+IL2GzkJjv3xBko35
bDWFmXvqG3IrMeS6eICRJyg6Oxvgxva1ahCxRyJFUykYTLqW+AZhvVj1lrFjk3mPEVe/TCN9bKwb
JDkjpALDOq/elULASS7Ct5xJSTPD0SfcrIzUOTrjfq4WgW7mnOTKMD/G0TR+OEIs2lFFyJPffTBo
l6xF49cOvn306gF1dTtzwrz6GNuEGxq6jyITHhScW2hXaBxLhweKvqncYfDVDqPchLhHdnnAsJkc
tJXe1sP9be3EF8SUIYpAC+oCI8/EOBbgwjWbt2QVRs0qC8113LnjjyEECBVk5ubrWlMtruvUMH4Q
iWRjOtSh3aQNPpSGGehkjhjEhNvvhkz9aMM+WsO8IHQhbe/w1HHI8HFyyUk37gId/UdBPNdCF3SW
ojD8yRutv0hDozwrzYMGUaeg57MXymx3UmaY6WMDrD1J2AHmxEx56j7LfDwDqsrvu10mCTkWjCXW
pIKgNGiNhT419Bh0M8OIKMXO66iU814gbZl36cIEalXX3BeDIbtVr4MHsbtqiYhhOFtOeai7bTKo
5kLGQbQsw9ABXc1JKcUvc3u3bkshDVH5nhgqWrnzyuBpKRYEy2zvyLT4NOwoXRczl4K+Soe+dVIf
vg6stV85BYs2HztXnXID1LxDcG4cBXmswz97e9tiXGVrW9+BIi8ujqT6bn19nUW1trNvK1VF0nXJ
xHpTKrw5zsyU7QrbPJSmT36A4+5klZEz1b6PDUk2BM293h5VU6a7NbSEJjwduWdEv+1JlWqdeNy1
haZVezLNyXcenQ+/MZ701mkfrI7bIPQCZryInTmND/UFb+oMzajOqhv3qsisrTGY8ftYI3IMsxh/
al9oa79NiuuYITgKZWue2857FTA13we4xGgZZL/VuBgWfTWkG4D3wGXmm2egZMIYgJc0Kv1lkPfJ
Q1zMcXmotDKzru7rjgmglloPjjYC1Zw7wyRdrQon848t+t4zNPJ3Id12XwAoo8lNindbQDYhF4Yo
yGk4xoZr0kHj6K13bNo9h8WVsmdrTuAM19tbw4gSBRaRU9U8iSd2qN3FGFkPfsxRKPINsUtVlGNn
4MDlUgochJmfghJ66lDXlwz8NRAwnixxIrOt4YSZYdXCdVyakV7uUw3kaRXBsU9mUPOEuxffBbTM
xOZPxCkKF4PMyr2vIGV0WYI7dl7uS81+AxRpPzYmi4LKgnleCYLdqjUWFmgxd2UeWBgkSgMVXuEy
zobdO7qZAWQF6RjRCBZnXWtaOE4ZHpsUt57S0mdzrIe32wrA8Ko4DDh+123JnTEaRbeSHQLoRrH8
19HgrBKMOHj8rORcpEHHkZq1K+kr5OM6uaqAlFiTFYo9gquHDm2FhUgBg3qC+zjL0mPYhBOMjREl
q99fi9nEl+FOW2lOwZ9wBdSmvszWTowfKcir4RT9alhMrfjVrsb27IaZvcxiM92B28cgzba6cLEO
PxhmeXIRBOhDrp0N9F/LDF/Phqeo7ehbL8ayXwc2Ze3tHa8CI8faj/f9FmyPFsPaTJnkVDr11one
JoY9iebQoT+zLqqq2OfV+JOujb/Mta7aTsNP6MBoGTvSBkwQP5Uj3LVno7tiOl9ilMqw8vs1u4VH
nDfqzu9kqcntMIQdnk6yTiWMLoQGXFD9w0Rm54PEdLbJOzVcv96trBsCRK3cEXrZYpUBEoBQqDO4
DmLAsQebxReW+I7W/8CZANpJYWQ7GAr+IXYMjkLz3itZaFc1R/f1bT/GP8UfwVkpdy1yVm49aksT
WXbzFkiatMF8HJdmg8m1FghHCwuL5dAuhpFLs0nMx7A00V2NJs9dQ0c9r3kAvyt5DhuvO1UlmnIX
FsAtkmAyKK2nogBsBVRkAeaHyQvFgqHyCx0yd1W5mEoFv7HWtT4ALz1TuqR39As7uORNvzMacQ/m
NWL61cEnCRG/4BqirQrgthCp8RgRoYvpqCIYJ0jb5a3g7ILo4gRtffTrEpkegqz9rUjNax3xqh8+
9uPldq1nDq7dvi/g/kTDhS6pfbiVqECpkYJZBNMSX3fhTtNWNIkrEiwA8/e2YEOcnWK3sHamocZa
NJgTXLw0l7wPVs1gP+ncRg9GF5onzAAPldTafadrR3q1xbJFcHc3QYBDvyjqQ2v6z6WfrQtzxOKd
tcbRUeZrbg9cEfMRSiesCGO2doDWUB1q0mdrHGe+QTcSxAiVjwzgnXbDXVY7VxOYytJIRrnEzsen
1Ykj6MXwBNuPRgLif/RyJmYXhYc0rDTjjBi+QyUaiz3hLcbYmscgKcvVV4eAIZgNBu0cNdpzOKZA
EbukPmfMd0+VZzV3wysXY86W5opLMBmYKfTpWXVo11FwgNi1WsRmpd9gI736FYZ9B1eCn6hV58BY
QOHlHXoUqqjJk/mTjQTFMq+YXIdrk/fOGtuMgRCrX49gO8wqEddEGXwsjuUuw8GsX25L+9Q0zwOB
rUROapcBod8y1XCVFhN51qapPxQtnCnL49gz0cK5k774cHL5MoUyeDcdRr5ZC6gHdc0T2oCyQX5j
wcK+yLL8RmE1HI20K7ce4Q5Q/WgTjREQF012/V7VxmKscWGPKcTOrwOuyMNXwT36kpXOtAjj2jrR
AwUdOhavpUz681S1JPXVAfJ5/ZtNPOipGdPgilHRXquE3lg72f61PKTH2/bRO5Byvhb/2Jq8rT6P
5pymTk63f9UtLtMOR+bOCzrjKqr8pZUq/F6jIbWH/hIbyDddnItVDjCfJy14XGc15oNJ5w9+fU+1
v+E3NiYHxllrGx7wF+7oDeW7Fs7OYQhEcKD6IeABlUun7YepCh+oBaJnAn4JL5XPdmrtQrBvumM1
00LRXfVJglqOsTYce3NE3jD4A/q15ql2NEgtffmIIYU5Al5TaBZ+/0wLBotz1e8jD+DM7TpRPjb2
ZlhZZZwRppAAAu88YxHH/setlDLC6j3MXm+PhHZJe8wMlsS+fQyiSbkscUN0Qme9pbmkrUjDY2Ig
GDhkPmQwI0uHE22z4XRrIDDZBcLBxbZIC47DWlf+KjVGcb5qovMYFreyh8LD0SDw2QOsR9a/xw7p
0jqJRbfRhql7+FqYA2updJzFt4tLwCdNUOz3JQ5+9L26v9caTg+ImtInrNMGB9yeanR0J7XkSOKf
svYbs7WF33vUton2I2hAn5tD8dOab8MYEdOWZAKdnZZEQxgYi6EgXJUTFhCuji07KPeDiSsvLc2X
xPfE8+hwsAj4NNEexO7F5igKP075H1P0rIjh+Tk1LCGyibMHZ4wpS6cg3t0WR9k73suoZ89WPiT3
RWCJe4Bj93Xe19+jkjE7FjB/o2G1+B46A0IyIUNwUj11IyKyeQ9Hl3yKAGGNtwJt/pIDOBnRbOxv
ZaBU5Bclmd6fRDCCcnLLZwcvyG2bmSJ414bRVoJAQ2IIbofXxjHkSwkwLo28Zu0mIfqxMck3Zs1Q
iAJyfQu9SJrKvMuH+lH5N/+D1PB4YbjrivLwzy9FSmKBZNB1QAl6QZWi6FME8ZHkMm0bWxmL8whw
FojoyvEYXN42xmok7o7TeLVLCcxcpszyPonvAlg2VuDG6wnAfwA70WGsfpS5ETJYDqpt5PKR4YPp
75Sc66saVW3uhkz06XFRPhn50p4iVBF0pgknng90etPcdUEoIFGS8ZZxhlhPMmNsVWBOCGURbzOD
HkSec/j35rZq1Js57an2mpDpu+1c/pqFim6hrKK50t7KL7JqeXqDH/7IJshkokOHSJOZ9UZvHqKq
OhGaO12AdQPmTfCNh6ik7phmGk/sO97K1ZEct65JX4Ujw630saZm5xsTOBY51jsLmgkNEawiuW8N
u7rH8lEkXXNoJydYzXZOTLUD5OmMvAR0ce8VYZLLzqJNyrUWf2uTO/cWX4SVE2hPZEMRKgzMNpBn
/U5M+yLvi68dXmRIYRurximqtM/bxVRbEOCijvvPlF11n3XRR0KJutJpwrEg6C+xF8A14q1lZ11F
ugy+j8CmAn38znq2C8wqWvqxNB91f3pKwBDc0b6rHtGQene3iy+1wFqVRfIcK1NBV0erpwnX3FYR
MiuUwq2SP6042cGEwNA4nOZW4ddEAs8snMfcD/Z1ZWgrr+MkHMZTcyYG/d7R83iv+Z3NHu/4J8MB
fwPo1jXBpnXk/JIVHQ2AN/R6kUZ1ejI8JD2Qb05hn/v728dQCQTf5qAdmaAxl3Z0TgcVcbCUykui
W72t7FNveYtoK0IOaLQQnuBD2VscEMHSakzcXlSONnHCO4kvhGDK9KGemFOFubz3rcz6Ka3q3Oqg
UhoacCvOnUsqNXXlGGrv85xDLhnWZObE4qlgSL/IBsQVsFNPceFcS72jxRjSArv1UmEcBtnVqIdg
PWbdTyBWM0azIYYpwBGFjKpHbk00W5p0931O1Q78L0ZmJtU3L/GiDS+SNJL5bzhy2eveuvY6/Rs1
yM84pYuMBH4Ct0FhLkNBZ9dt/eOtnvvqLJQ/chLdHiqDrKDZxi5Sdbg1XXUOwHPz0+7N2euT/aKx
2aJC193T2JMfcLvIbqei2+ooDOJ6e4V26/bfYruk45JY91NpvwxzJ99I/HLvxNglQQBvKAaeGUY7
vIm6faYNBx6jghJ++1aFDtEzqZQzE/E1hkf40lKU4qYc75DuHTDgZleL6JirxmZ/e7zJAckbRka5
8jLZXy1phkiTCDQAbC4XeUsKjxWN4UOYFVdLBZgKU5dPq55VubJeSSts1v7Y5VvUFwSNp+l3pPK4
mUb2+dsdbZbmqdTJDhMTOdWt9dPz0nvM1y2bPk3gwjoUdqe/kAT6gAUY1m1vd8xIwIFFcYOOPcrK
vTlG73GTk/YNT+bceGic2D32+E5B20q6H8QLrnyz+SXpyD04uA0Jh9c1EmroRN0+wttjmR2RBR7V
xTGwZXe8/cuwcNV9dTwt9NzYZeoL0dXosxTt3zLTnmCreCdSbKFjeowcbr9hIsGLE7gZjk/lH5L/
hugKp2jYTFvRoUcHWh6efW7cLQkAKKbmBc1K4rcJHdYtTmoifqGsY7L7kAh/t9EtzZke1JAqq3e3
p5wyANr11p00wmnzdXv6Mwe/gr9apF28vC3vKJqKoz765eErORsJpnEM88/KDpxXiYd4UyCUV0TK
gBaKN32korsuHR7Teng2OFLeypgsGadzJ1CWVxu/LalB5aAfgy6fKGP4d6qYl8YvCVjmE6Kg915H
c/p1TCncAt6mG/bXTHK/WE32PVZI2a2QulFEsAlvx1dMvS5HArvbNMmjLginKGeM1+2OyyiH8cXT
ph+r+46BwGE0xo8Q0/YVG5N9TZMp3NeGBvc4Ht4KmZxArTBX0IjT4FLV6HDyxcRJfs7bgbrXXajO
Ut8mR16/dnvDUUcdlkxHsXuuM6O6t7hSlsohSuPWNDcStOM9G2WYOoeWQw6dG9gevpZZl38f5XlL
vP9DpKymSWynyqEFrZRt2n8K8lSJpY+jX61V768cHy95FuAYmCPMbu1r2lM2Mt2fRkVACZGHnNC6
HKI9nJIc68xdbZivrLKw4/VGrIGUPP8vT9DhCfz5CcIDZNhmuLppqD9l3grsx0QcB3x6ozsuZdl7
+wCwA1WQQF7V0isddPMJ91d5Bzo8voS0y334iOKpbODDeGPxA1rUj7FuiY41/BMSWecrzvY/Pob/
9D+B/CSjn2f13//G9x95AdwEwOCfvv37E+b6PP3b/P/8z+/88f/4+yn8INYn/9X829/afubnt/Sz
/vMv/eEv8+j/eHart+btD9+sswbG5337WY0Pn3WbNLdnweuYf/P/94d/+bz9laex+Pz9t4+8pWLi
r/lhnv32jx/tf/7+Gx/Ff/zrX//Hj+an//tv/5eRXPL2p1//fKub339Txl8lvnVXSrZRx2Zw+dtf
+s/5J5r2V8tR0sZYbmoOYehcjlleNcHvvwnjrzo+CymlQuigWa5LaHCdt7efac5fpe7qtqsxara5
VOzf/vuJ/eHj++fH+ZesTa+gQpr69990+cdsaNMm65qGlm1oBmcDx5qf4L9mQwu/EZKm/LsGSyTf
5i0iW4ewN6TYv0bPbQG6GX1Y1p9JWw5p/h2g38xRBPYofjWI42FX61NqEhkxhiZSrVU1sJMly3FQ
2N96TC9Jtq+h8TQbHIQeRvO4T6JvYUucFTJcQAwyLHcE77jmuHbLtgytTz/XJqPGpWmV8BvDqhZE
HsQRXYaZBjZE17RGa/ZoWGnvqWXDo0I3QjUjDeKkwnAUP5DdW6xRJGva7UEN0i7fLHZIpG0lTaDd
ODn0lFE7Z7SFfYlP7bXRYkESigYqL9EAIDHleDX8jmqJ6qaO7kJcT7xGT2MKxXmBU+AWoi2jP8xF
/bAdyLAfNm1ccLZbhKkhJ/Y2U3H7L4QTQEys50jKszWJmECwMBWkGC7dfMzgxiCozuk4V7pLupY9
9kvZIjK0GmweOz23NX9bKWyl3mJQXWnzSl09SS9kDo5IygyTKs2lQ6Yx+2dOhI3uLUtHDwVsxYFq
8PEGSpC8DYFUTvsR9l2N289QYw0CIUklvmCfuVm+1fMsVmRCqalxlnZcjQYAQ01FDyKT3fTds5m1
7QxCy/Ge103s7kaUI7/8GFn+STBTURVkS+gXxxxVpFNtvTDU/D3kYAckaIlwNF9XPoyNu6gO62pZ
4Rk2vkepnNTRx5UXLOwamdYy4+wB1X80OqfdiTExA0ZJkJ42k5qc4ZIOsJYwLzVBQyxH0UDc1IeW
vpMTwA0xRDt+V8hgfiCHs78PYUVyX+E60D38OoeUh0R0JCyjDenftHpI6Aw9hrginVO01EF1TUYU
97HoV0IrS2tZui7WL+XoxggHBGc+AkrbA8iQzVRRk/ldtbA5E9qHHqRZtRAgUvHLBpA99yNrsdxo
UqP7HqZ2+Iskx1bwqWhBSTxIhlFNtsQqreohAfsaqTjDnYI3Gs+kX0BZsvLcePIrS7UoHfuAQAqa
bXTqpgogdm/r3cuoCGeC8T1M4bFtQxhZAj8pCoyWXsMSWoXx2UMpJ1mxEmmGJDqKf1XEorobUNHT
D50U2ZmV2o3a1jTp4WLoUEaeFgvd9+yIe47Gap/TB8CzsEHqgwc3ELJzNpTTzmxWsdintBRY+zJ2
7MDq8RURhXkRVUwcgd0FEB1yLhP/CSlW7J7w10hIt16Rijs+twkaYTwlzZPCBAyPtdJNMcuJciHO
fRy0yFU63cU3BPM4hnPWKpd42i3oxsDFAWSFOgT0JCLXeG9i+TJB3VZa6GM4Gt33nM+pTBdpwPK3
c5MqcRZqdMJ4HSF0kKAngnxckZaVI/LCXIvuBvMC4vwQRwargpvR00ImQtuLG69PxpMXYDT7HnPy
te5oJaPpLFuAku2KPNs0vOuETIxtNARzwa5HZrcvzSLLNtwAFYlLZTaFwQ7wD1RB1yhLibMdSBXH
Yo5UCTlTpVkByY0SO7TuiH2LnXBZAnHJV5aZ2BrVZu6hpSho8dnvfR0PZNd1jUkxuLFGnDIQNdJZ
GInjJ8S3zdDGETuCWvsoXul6EYtflQg73eZNHnmnloOsScCZnKKOvtFFU/KtHSoUnxlui3gTM6xz
jkxeLSPD+xB56a9wIkAxXVCx5u2HbMsAsjNhozlJbARETuu+rEFnCpJyOfX25ESHv8oIrhrlPjbk
Dw8JFElWNKLcrT3qDjGfWha7VwiDlfuKPzkYf+Jrlt5rUxWu9SZZ1Uq0V05frEI7Thlb9yaSwB/h
YOXoyTMNEo8ZV132qzdV7ZERBrwof2T9i4kakBJzLLJJ2C0waeLa9IcFLbYS4koKTwjuYORNj5yS
3A7/s1X3xpqDqWm8B26uW+e8K60gqw4uiQxuALiU3I4R0aIqNO9MVSKyk/Qiu90IX1CXLbFytS0v
Gy6DDu6qIyLn6V9OFP/YuP91o55T5v95NjRt3XLmU4JSTNAtU1PaH7dpiqPeJ3PpYoo+s34FmlHb
4APzyf1fTsn/7+NgSeC0Ii2pTEv9+ZDcMKzuzRlfSzyDmpX1zY9//0Juz/SPr+SPjzCfgj/eKGN9
zifa/3ETiPd2CPpxxhquyjMyWusTMsSrtarW03Jc/Rd7Z9JkJ9Jm6f/Se9JwHBxY9oU7x6RQTNIG
0xTM88yvrwdldpcipIqo76tVm/UiLReZEhdwfHjfc54z7JPP6isIAZwWvFaPMf33LvbFJvbXhynW
Tc3r32AJadquYttjm9bL3zDBN0hgIFyFz1Tj0aJTvfCWRxhcx2FreRD9PkRnGDFbXFSYLP23n4D4
7RnbwuLcJ0zDEObvW66lQLAHBPUSNrM6SR+V27Y7K7/30++dF/ukrXrvXJH94sv7fXlFsW4Cf3nm
WT/Xmq1Redp3x/a+vHS31Ta8U7tqH92nj+9cTP12MSlMRYfUVBSq2Kq+vBjsg55YwP4Ss9+8mU+c
9jz0gh81D248QQQ+DLDdfI72b1/2T1e1Gbiu4SjlKvfVVWOaiHpllJfFmmA735Xwa/ruigjCty+z
jowXI8eWwjYEFkNbd11XfzVyksAdzKYqL6X7BQmzL9vGb+B8vH0R8fv7ktLlM+cUYHAQfL0p7zqZ
6CkJF6AWjslTvKXxceFspBc/gfx/Zzi+Ho1gCPGemJai+mtY0n714MAj13Yf2KAtAq+eBq/PrHdu
5/Wr+XkFGnqG4E4kZc+XA8JynWieHXWM9OYmJUi2B8i2NMlpJPHp7Qf3p3txLImf3nZ12zHX5/rL
OG9bDi9Lah+N0mCLRB4KViznnRlSrFPtr0NgvR1HQVQybWEY7m+TR5HrQkn7SFn2U2+SrdkPmJsq
LfDHGHGAKq5tO7/Is/jDXE9XgDgOb9/k6yH48/qodW0FOMBlXXh5kwvuN71gz5OoLIP10aYf86FU
qJIslry3L/XbQPz7WiZvDuEHXZFXp8MJYsmQueo4epNveK0nEZH65qY8Kqjsm+Sdb9hYx9qLR2sa
kI9RvhLLZnFgeXVrebEitRBqFSPbl4ZyehbFiNBITnXPWiiz9MxXWXEGCjtgqWRbAGwpBOloaeOi
JqMNMvmWKFY7ajCAViQmhh5la+VyvhhcpE/PusH5jZrvdJjLLMaOqBsa5qGhruWhpqINQqfNGyu5
Ss1EATGO58WSNbJ3MfYYDiqKjjXnbePrOw/6t5Fr2crmo3d1VnqdtenlSwUK4NhuZ+yap+oIBngz
fO021p7M1X3npTuSz//+6v+lQs5/r0pzXf0oPnbNjx/d5Zfq/4FSzTpG/+tajUfFBk7si+LO+if+
LtcI9ZfA9wEBiIATIamH/J9yjfMXIrB1YTFMyQojJC/on3KNkNR4pDRc9k22aaq1bvdPtYYajyXY
RPKVWtQdTVv9K8Wan3/TL9+HbaAakZZBLi/TNYed14tcYtiYyUZjV1c6JgPZhAKVZToX8uAu0Jvg
IU8MW0wOCu4kjmxSAMg4DoZ9M2bqGgJ7LjZ2Uum5Zygb6O2mCGtk1GgdreQy7qnKPsMQdiwOBmXD
eZnVjmhkzjzRcKsrkYntaILbuyJuMskMD7BHW1ZQwSm6gDhoEAIiHtaX7tmOMIJeNFoSwbDJDDFs
FQE49kEjDUSeYhMOE86taZzvoPzSqt0EiyjtzwbmNCItggURJ0JxN0x2arT5uylExO3R1lSvvubI
wRbqyGGe3S7YVLNTEJXhlxpfi3gygPWVl8Dho+JoxAsI6djI8I+ihnQ4y7R4lQke6MrWzq8QbLcz
JqfEhClSzsB5P2IRqQLONaVOk69qYVzomS4DIAZ6WnHKNyjH7GI0aXLbj0PwDW94q/xB1GvEVNTn
hQN9iyNa/zjXTlofBrz3C5vYrqxIDMmg/Bs/SPXWyNg2GrfozmE/jMW1SsOBslCVSzSr5VJ97Be4
6aBsQ6X7KsC+PPgc7UcgqnhrteIIGX82LzWzqGcwkaZJ4DDqMdmghEvkcFEHYVN9cfM8n05RPnRI
LM3cDC7tNK1DJHk0Qkm/cGZhzZ+MMM7mC8duDEyttWzHPcjGof5u4lUvSFuwK7xPG5JWRP0hlnLt
l8BWMLV9VwatPCQmWsQPEyd4OB5Ylr5nlSKMEu54MhFaP8eB+jQjBEHsFUw29UGzdSB40YWRm6Eh
VwR7U2WF3yK61I9aMeDZS7qgUFdJTOi1l1Nky0gejug/p2NSNnQ1Y1IN3CbIyMZ1tRafktTJIkJK
N7AWT2mtwOw7JdYXqgURUhABUyQaQ/UBM4sWfJ6CzO52DtTAe72ix3PRYJ4C+lUiR0WkYBsBin/y
E3C4lsL1lm5OrWM0lcUj4Psx9vTQDEhiEXhVDxLVFhCNRu+n25oCDP1oyJNKp+bJv7otNH6HBNoY
s7if9IM7dqj/DHTckCDCBwJtmg7lDvHABHAEq8/CNZ3wiIwDyBoFrxBnNIDo2BsNxAbQf01ZEm4A
9AeR8hRcpz1M5lOYco83TgAwcWPpMfkfTBMz+BsNQ2U64hh3aeg2C1uaZzFb9A1rtri9X5e65YKe
Y5UfQUjkreS9SCnO1EjR+U15b6BvNyd7PFEVEmpvxU4W05MQJM92XYoWLygnnc1263TkGTWUp9h8
N5RzNlHsQABLwiT95g4yRRnfaJyz0MznjIHYwdDbC1FnW5NWD/BWk0FeoPgZ5tITyJSW7y7BTaTP
9O0MNkSLCic4jBFu0puJ7d+87elCiSOy2EB9oIJd0VyjZECsQWfz7VY68eQ3adVV5hkVsx0TQr9K
pVo8tk9UIWzdTynTVagHjAnX2NBpdxhapmGrGYQ4JZsVJvURW7VesPEQUOwGuxCGV4xhwTRSLZNm
f1KTqwroFZNBLpGRZdYVH0tOY8sBWfCtaENyRswsDTXoR1QmzyISMLhRiaF+TWQFlCJfbJUcuswk
7AMYU134ZlFAoeqWKf8K9EMxFFPLthm+fKSbSJtofzLmbQqaWNWnk+liOkkcgZy5Dhgnsqdmyomk
aHp/Id/xrnVbhOJCFvNzkk05QdpGUFy3ucsfUcDcEk84OXNuFpeT5ktT50CDeyObPGOZO0mW+Sjn
e3K0yBQR+MCiY0Z+pvtQ8L9UD60IhskLzQrVTCSwjlxDPS+NXTIutF0ddl/RyBY8cNbQlyzKvFHJ
HqZTsqb0aUsf19vUXRYywuppzvZLloKnRBCVaPEhk4acUHBQryPOZRwMMvYShQ0iyRBADdag5QcY
8LZ2TGYZJGc0AXZ+GmxzyC8NOPNYjSIZjIjz9TmPGYs9/pF9h4f7YWxCmn5NSYRspqgR8/fXLl1j
ogCJ8xux688aAI9NVdoQldy4a3dL1RowXIBrPUxwfyipQnskbj2eidoumTsXGhGlBgQbg3xyCMTo
4k5IXUXHu22pkIv5asxcg/y4KHZ9oNHJNqVq5IdwZ091ym0rQ9POWBZhI4411NcBdqxFbt7HPraa
5xSR5xPl3u40iiT5YnZmfYkNk7RtrGQfe3a0l1U8mB/1BQRBxU6FdcGKt3ZTVJfDHGkPFjq0g8bW
9o7Ethk58BQaH1q8CWf06jrmppLINR/dhrws6nJAe+4W0Bb7HzIMidiJSStJGqOiq+zOO0An2RVi
zvChDfIyJ8WwRB9F2be4QjGLVrJHhQLxgU+hwu+RtYOnjA5x95LIL+QDYTEAlDhct30gr52mrW9K
sAhfVBdSaNbl97gKn3L8y3uVa/Wu6hRTEOKDTw48mlscew7pZEZqHRKr+1Aj94I4OCzfLBmyDCfo
TsmfrQbh7vralrdNxOGT9iFRhCExkF/jjNTvWc4yRxyioPtZ5nzoQr0F4gNVV2uJJ8M0lvqZMKkF
acQ7tmKoLjTRGFSpu0n/kQEt32tI+/BeFeJrmZT1aRB9cQCECex1nkx10IzAPPZ1Vft0wGtwgjb4
Bjp6YjOybh+iEJ+kF9d9BRMzrRvKyeSfLaMx7/XS0Z8KpScfCkfjVRW4gS4zGomYQ4dk2Vk6WbdR
STiYKyvo4/gqB+5F5CZG6QKpzdir4c5INBsGTdLxbba9EiBq6vhGzTmzaoYw5BN5gBPqKIn1Z55A
YeAlw2uvBRMup8JWQMMWPsdt1DT9jaNrvFSgj9d14ibHtrANvlBAzl29RGS0kTy1QBPyu6hW90iB
sPKpsDuwpyIzRSfSi1vK7khLtD/agct+q67ddEZombAlVVpUE3NrGhCEqqRHnmY4LPqxOTwvi7vc
JG1FrF7lmuhKODRC9rXESS0i3ODcXxtSRU++i5ZPlg8iiA5BNcGZ6fXm3EEMZKrviTNFLNdd6E0d
86WFKoVHSP7FHSzl5r6BAcRTpjW+LWy7vCYbjxCRIhrhrJcNYhsrFeUuZbazffoi07nIA42TJj4A
g36RSIsffbwau91OEXEcaLlF016saF4jbuKHedKKgGSKJIFEvlqoAwhjc3qkV0JrylxGegb6NEDL
bXNsBRgtm6emXnXm6DDpSBE3SzNzNFMsg7KK6Fk27fydxMn2hoIt2Qa0QpZbFbZQp2PDIdAZlH66
jakYH4mscycfJFb9eSxEDrClTwaGnYLRksaTgdY/Lb1hasggyzGkzPC2j1aWc8qopvpJK1S4L4ui
+IZqwri0pSWe0Ragl0EtLD43QIuvF1OOT3NYDR+xPrtyvI1zaH9+ws/+Lg1t1c8XXXEMzIH8iGU8
dVWn13C/hvhHhi3ih1PiZX5eWtuCN2lOTXKpQ9JCqge0SKW3PTogyrKJKJOHeli6nOijkSbEjJ1L
P6QWdklPEtfZbBkXmnMX1EmAHj2uytpXxoAliXI8TlxJuZL4YISqd4rk+6q4i9AaOjB4FYEntuvU
yb6YEH58FhN1jiHrNHwVUd0JNDVoffJoBp87B8Vwl6ep8TXr6YumOduefQ/wlICdsky/L22kw/0e
UFx5gvZRxQ4Ow33Q13AWi7AIY+aWaP4sFk37gdQrDxkXRZTs6iZxvhmxzXemanSCO3rkmnXLSURC
E8lBjmmbyXQk+++ltO3pfki0Ot9FuQUs7ZcjMTPpKvL4tT5urHWy/6zDoAmAuAHyi24DFU5Ogq/K
PlEQVLAaCeXZ11dZdF4IrmUF8NSDGXp49eu9u619fWc919+7bAvVMKz95AxxZfv2D3lZ6vr7dzgr
FJW6rkC+86raikM/mvBa+mq+nkKC5GC9GCB3377Iy9LL7xdZy5e/FA0JX5fUgmo/bm4KAtinH2//
9e/dw6v6Ku64xWzIjBwj3r+V7LS8viEr6OP/7CqvuioRTgrOVLWPCVLrHqLxWu8f3r7Cq7rnz+dk
ML6oSFPpELSHXj4n1qswNGXj6ydrB1043Kaecx0dCAR8v0OzDrBXA5Ayh26inJE6Bo9XD63uZVON
dUPQmnOSh3Qv99EBEfY79cY/vHl6MAx0k6rj7+XGtsmBTuuZX/Hw/KkJPxsuhuK3H9vL4vfPp2ZS
s7FdeBC2NH6q0n4ZXYDjCtiz7CXwnWEgN2/EjLXKsj9E+Xs9QvFKQLZ+tiD7lEWN3TEoVq33+8u1
nCSqDELsfbJA7ljAPva36QmlWrPhXLsJP0W30st32WXxVD/+GzdpSxORkNSl+XpolBQuJJkHfgXH
Rsvc29yevkwR9px3ui9/emESGRVyKV6b+7o+LLMgctgr+0FHDBhkmQwpxdt38rMV9mrkmb9eYp0a
f3mGaSzU0CXr1DdvgaufzKO1N3yM2e+MvVel9X8Gxi/3QkHx1wsFSQKNnHtB7+OFZ/ZkuM42+bHe
FZ//re/pxV29GhlLq1dkQ693xY71lO6tPVqD03vT9bv39GqK6HLwZdCquSdIxb7yqNB7xQGV+jba
WjfvvKk/TKysC/a6PkmTquyrZoGZGXMKGPrnA8yzA3SlA8ZYZ1+d7T3o1C2HXe3mvW7Zq+btz9f2
4qqvxsfkViYlWL7nI8ES8KU2yY4UceWvN9ngHMKG5gfvDcr1L301KF0TOaCJt1tazut+YKmM0a3I
G0X0huJpJw6aFx6BERIz5cH39N95sr/PI4BXdWgx6BUNCynAy6FJgBycKavwiWLx40P/g4qpZu7l
Ve2zP7wANn2fke7BXuhW3ojj2xf/fb7k2iClTMfBl6u//sQJqEfqP4C3WQLurpYnNjvPlHqXjQVQ
8e1rvZYEM2E6Lq1cx1aGgwBSvRqvvVmLaJH5zxslUsHLdtpVdQ0p7abZWiw58H60zfj1vX78H/ZX
L6/7astBCTOzE67bbsUu8vpLfTyQ0pV+FsZ9/NnxwZVvkzNR69cxwcSaV/zQkisOEO/9jj+9Z7Qk
kjYm0hJ6GC/fMykqbeNAmXLKNFjw1eI6XmyZf3Zl0H03QtzurI8UAjkzXL795H9f33kAhqHYSND3
+k0jANtqaknB4MpBlz3FnJ6oYM/1cAfMuP8B4UxdjUnRmvyoeb7Mwd3J09u/4PelhF8glVQmonBh
vv6k2gyloe4QRcYEs6EjIuiRuN07F/nDasIixWJsW5KFmZt9+YRbBSBBJ/AM5fuyKezCPjQq71aw
G77FqH8ukt7YUZ4lbFIguvQKg6zBt2/092nSpe/O+BbSoXb5+oMKRkE+I048sazY2EVNbb23nbEH
+LbYwCf+9autn5IwUdnT7H81pKglpxFeJh8sJxyMJUzmq9hdZW79aBMj8PbFfp8rXERRTMeGdMiI
eC1dIJI6Uh3jt6464xKaS3wJWhefZBlHyed+QML69vX+9CiRMaDXXiUGPyXbvy7ZACckVT9uLqkC
imHTDKojLS6dUDTvPMbfRyd3tioy2P6ya3zd448CZw4mI/fZJBd7VKgxO+58vPg3bmdtKq6zH6qy
V0tZE8La7bQcsAxF3C6FAmCnsiXBz3pvs/PHB4fYynWwXzh4iF9+BpQrKrsbIZKhBj6PaEjvtKCZ
nxEqW+9sq9YP6uVKyYNzJNouxryyrfXB/rJ9Cx3UrI4L8hHu4a5ZdOgBJWplItFcuzqbhuxigHlW
9c589ocb5Ho6Oj3OzYz9V5eNwtolMp5Y66g+1RDOcNjpZbV9+339YVC8uMj6I365N11LBNl/ZC6m
ge843ypig96+wHt38eo1TaDGJics/ExPGo/oLnWQI3FrLrXSd17TH75cboUtDXPTz177y1vJHD1a
kG748bg6nlMPz9ExDr/Ca/l37ug/r/NqiKNEsxQnMJ9o9I070Hj+njfv6IH++FaQCuDCRpLD5uzl
reBJFQbNQb8jG4GsDbepTqvW6p2V5I8P7JervNrsjg3d/Z6ruOSGDQCxMzBbCBYumuZvfeb/F4b8
r3Ur/18LQ/43rJQm/vKri2f9A//oQuy/CBJi87/KoKiIKf7L3zYe969VbqazGhirIPCnf+YfXYjp
/sWCTwtVGooiMCeV/6sLMdVf0kZOpTNR4WO1dfmv6EIk9QQG2S/THnt1viQbVQp2HteU9qtlF0J7
FzkLco8gpLJN1zLfVQPpGjR1N2WQT+dpSraO9YgXxsPFOR/RICDunc7BIGjNKHUos5J9Aa2/TQcr
bg7bzzKPzL1Z0VTMnOLkkJtmr3glqF4IlOKKiHM6zWYYwHVUt10f0wezjAc6UXe6KjddZHA2iZS+
HbtVN170uzBM2QbEsefKGNQgRMxlJvyLJQPbTn8xh+OXwOk6j+6d2kxD+tnRKoiwY514Z4dt1k1O
E3pjOw3xcW65mcCBe2lTWADL70kgabw6FDvUp49QxCCrDO4zbrvOT2hEkGRyXZidR6CAuHJcIPJh
4B4tGO0bV7I1cytIPrNJRkxhd9GBTQQWAPcUCfwxTXjfbisMD7ejifnPvY7yutkhUlcbN4roBNZb
bMf1JU2K20yfiSEg0cjKH/KiDvYiTJ9EBOWBGChTjTVtiNmzFPGzqUUKMCqPguAktYsbsNKW/nEC
ROSjeCn2KTXVPAi+Uo9wfacZL5C/E1JAzILf6T15MaCdEeOXftdQ+s5kFABxUa6v6L2SzaBa3zSW
i2qIyqPRxQD6M3IfCackZBoMKtpIcOq4fgdnDIFIBXtzJn1Ol0mK4gHb0uDMHwa2xT6thYs40gSW
8e/YVUkY7bRnwpBW4Qmxq22aWn4zEyBP4rxxYcfpjDUvWVGDxbc4/skQwXjFLMkS3JM1GMBkp+GS
eJnWLltavJTryRIcjOXoxvq9zAuE0DE4x6AUB9EiDliFq2BeZ/I8VAjyHJXngYIx6Sf8TRaoRBie
O3Nm9jWiIygGONS4nBA6OZoPrWrYqN6drkSU3E0gmvLOvrUj9AoUk1NFarw1pIRxLIfQIKN+sC1a
BKrnHdj0A0P7g0McJjjm4FQCjjq0OBI3tlaQbdcBG52zxk9yEhVKSdAGLvcfgeHOwADwdrfQQbaa
KNs9vQiv65BawOgwdxp3j+po+IkgutHlROyNkSYbM80G8IXu5zyzOGP3nbinXfpI/3j2+gDUhHth
LlBMXU5tQCOn2gerADdImNlxBuE92SHqXbeTp5rcTaJoBuUHpD7UG8MgZI+8Max37ieIFC1ZLibR
XqV265Ish/p9yTyrIcCRDwdcVU0EsKwQ57MNmJwh3OX65G4giqGMmlcknDMiEiBeHDBDNjlkJLMT
58tp72akXL3Rfeh7B9VBmvidoJ/dxPKbYZDsOhN7IsmvPSy1vk1Iq1UCFO1qobjBgkVOXIAooszQ
/pOgvi31YNi03Ric3aozgeRn7VZXDlJbAI7tGBBykcppV3dAgHPgYEF1C9gmelR6ep/w+nyVx+me
mOAPa5OfLxAqtbvo4aYu+RMKwG1qHsAzAgDorWavIZfboDMpt9AI1nRrBG5pKrcl0yDRUgboOUw3
tWP3m1Xqs0Vp/tRm4kvk5vRAJMqneOV8dJHtTUk88io0g4jWU4JgY2sEhFwnCmQeJvndNKCUaOrb
oYYOQbwjNkI7uKyTx0YCmKZPeKyM6LtU0XmowfEQ1Iq8hoILURF0qsLkztCwm1RMDRuoi5gGHHVF
91cnTws0YTeNfuGm8UHFyYNZyoBVgc/IcTDcz2nyJUi67GTQfCVGi+zB6ipmM2EngXYuB0DrTIVg
kcQ1DHkXmqE/aS2BBY1r094cqj3LwmO2qiPWPOLADUhMlNOXPnCgmLDp3jhl+FhHy0kMBkR3Pbpl
3wI6hUyziwCsq1WdULafC3bv3gAcZembeNcORU38BR5HnDaFTyqrcZqC5qw7dJt0JmnHgU3XVcmN
VY/53i4cwN4x+fVZF51UFFkHm5RyZiABb72CQWDaj+gJtb1bRvRdu9rwVAVdytJw3m37RtCArVHO
NJ24JOxN+g7qg0sBfVtBRtAcfGszeie6mydHM829HrTkjOqJh3K4fYjVo0UD3sxWxrpek4jdpfs4
c6EhzeEFDlMCTxNwj1Cr/V7SwgNGpNdRA6QgFmsMOzSLAqUIyGN0RF9Ly52RgTCVJt1ekDu+aSy2
rIXb3yT9z5GVnXQJLVwvUcI087VWsGwaVnKtVtXAPB4CCA8h5tqPY3fhpDTQuwTW22yQVWmR1tN1
icUYIpkTxSE/wGDUVFO2saFT7Gop94alAZvX7WRHkqjoPnMMmLfLbIdHwPTRmlR6zefgEBstnzsU
716viU9RGo8IhkovbKsPcbMQ0oDzypVJQGwGVEhp7xEbdn4XSnAjCys3cJ2Sif4pjoFepEMzbmRs
5WSZIPYMErmJkyg/VouO0i/x2Yp0Xk0AAuoH/RxVn6hYHKHXHURJWzbXmRl6xyUlRPbY9CDHdoR7
jVl5r4sGnB2sZDRo8W1UFgkBQANSRAGROojhsIStvwBP9hisonG2cS7aD4CjXG1atriSb8I6QU1f
+sR63ZtkSO9klO6VHX2VFuj6lYPnpcAayIug/2pWAMSwwZ5mqOFoi+/ZZaVa8oh5GgsCbwAm9anS
AadGArW5bn0hLQoYUtB/sVuimAvnYnLs9jBBoxxr+4g2DolVR5JA/WWIDNKetfLGbqOLrhSPc5O4
W5hR/LHUOVYDRPF00hApFFeSWI1t3IlzETMHkJrH0kgzK50R4CDMY05CseQNRp/gzb5GR9Z7eUdK
KnkfKfMgOLEM4AskJqh5NyCmCJuPiYOSM6S5CAUub8LYTSbIMZK6mklk0EyBsY9EYx6RrhE3Aeep
CZGzBbbzoD86KiOxeBydg6vAU6T1NgCodWGt4THxGD40geh3SZ4F2zGYMf11yaYNtRRgaPy4sAdq
w5nkgDVuWRP88Jh08E0P0mUYPobhSCAusjS9bZstzGvoIcMN2Fs0hRzFiBUZn5Yxd7Zy5U8SvtrB
f4E2SDCxtTVFNF+QMsnn0SGdpN8OALrGPpnwXY5mr5Mam3DwFTkoLyM5N+jWEMLgjUEksktDwsyM
JSOhNCoKT9Pgv2cK6RikDtzRIDDp3CMIZnrgEKFd1uTBeuPSo34KLC+q0GsboXRvg1Ua2Jsdss/w
oSv0+05/0PMwPE320e2KBAVdBpETFzywieo4CTxGk0i9rFAWcP6w3cxlhe6SHXzVQN/JkO3s6KEj
42IOJvtvX1S2vteU++CG43d84BdmMg27SIn9MLn5MVIYV6qlkOdEIxCkVg6xQCaoeUQl15qe74u8
3eX7gJdzjWiSqOE586Y6T/ewVsI2O7Z98yOsnIuG2NmN0s10k6gvUIWCg90GH41oDEjyTv1SVwfy
lqxN0liPuoZIrOqLG4rSpmdVgvCCZWGzQZxzkB0WK3ssCzLbExfFtd6YpW+SD+6G0852ofmZYGsY
tOnlkngyRjPjLGs1B+y/pwmw+OmET7Z3BdMbwmfw6THAenkuWNzJwARjSNjxHqlJ7ImwNU6Zbu6d
NPY69mQS9amfmhOzY9LgfEyYHkdXahxj4AMhjv4GhU/Hgb2M1yQYbpC4DV7Cf8rHsD5kbVbtk+g8
60jK2lSTfqAkc4kqTyZuSi+pTn0zkkLt4mk3KtzvNvHxesdDiyZn26Z5suVLSbxxiJ5K/ahyp9h1
LbZqs2ieE8KaYeBP6dF2CndrTsazBbJzYw/lvOlAi6qQqS9Fcef186bPyEnIixziYGoW28Gen/Qh
H0EwBZ7dl5DXo34fJ8tdCGty4676yHhOTt36FNwoPok4sM8pQIAQ8zJ68G+dZt3lhjP72MkJKNHc
RyRlX9Oa1XBEAF1P40HmAbU88kLq7hkJZcRcY8YbqzQynwBGy7fdQy9JUcPAWuwsJyHPsgoOxqiz
lUMxHJnOg1GPuBECdbLnEGd1NXBiEx/nmLDI3GxhsbryBhMz+I7PUw1XgPOBspnNZSWv7Pxcz9O8
d/KLjIbgAQ828UxOeXaKYp83uBA7aX4hnRaEpOscbci/Oxy/10Ye3kqiZ8IBibloxy+Ouzw7wbRH
F0XeUEPcDVgNgTKSHXhRViNHLUK4JPtBuJPItNocjJ+2qvJmySKxfM7IixM4DLZzL069ZBM+JvVx
SJ1gn1R8ZU1wr7Vmuu3GBFjA5UC0l494fEBlL0nTQW1eyPq2Zevjh111HUXSIdcoOpTKZglucMTr
nyTAX/43AoRg5nRwsqwf+Ci4bu7yzIE47QwsE+CsF8GmR8WbfCaVbcgrYosq/bYX7ni2VuwDIOhd
YVdekEOZnsLke6MbKyDfGLaTHdF6mbUnxwLpmhBpLRuTpQhMek4tfwi7D43s+kPgmBdpqUiKsPtr
Ukl9VNyaVzFheM4ds6HrF5HNgrNYbD/TRtumoaggiTr+OIz3wZQUmKoL5RWq4fDWNGoD3hMiPm6L
c0MBfmv00/c5asq9GowrgYLznFcdDddwuGnZ4V/TMRKhRfMk0e5GBhQpHiQ6mXL61tvOlWaKm7Yx
N9bV0nfTiUQjXit0kQvChphBg/FWavq905XfZAN6DqlXtumZzoLhAB853jZW87FBCrdxcudbiVbf
s7J7bQElpkHRYhuTbmqDnYO1uhOUPWHRdG13g2J+XeCdIy2sBUv8dN2Xmg+wI9g7pvyiccyQxgi3
qsI9QYMx0PNdk/FS8yUGITFfI/yyfTGPLIlWdpJUkjcGUFkPJXVyNsL9suB948y+ULLg7KpZ7WlC
LXgKzaIC/pAS/W0X7G6lQUpf73xU5OR6QVtTMJDathHpJ2gh1bGvAJQn8R1ZbvIQdvKjUVLAFHng
23LKtx3hbS2zxEGbiIvWK3EZTRf2lGtX4SVkP35OQbqrXrkXEACIEGtssYtPS9CRZ2Yiy40XARcV
k7HDwTGMXaBTaXoJngBkBe+c6lF91L8TIxTvwuQ8G8QnkZJ1UJGW+JhwsQZYEOiL9aWo2IE0n8FE
6Ar28E4KdobtDHVj8twjou70qjnLTl2jwxWentqPNBPB0gPkYaGMgOnRF9uAc8fABLSuYMe1iwhx
Xyp5gdnzQibGg4tKE8B0sG/gK28AAHA6IDGAs8ix5Q3slBYeHP5ZQJlgV4IPHZczUSTS/FyROym0
LDz1oByj2iRYvCFUCORYvKHt6g3wStNsIpOXhG1PH5unZSoJi5hIi3IGEiLC4Dg5O80yD5obXIaq
fW617tLU4YgSicXxrez2Jo6lbB6I362P2TBdAVBh1jeXnkNQxVkqCZ5CWC9Q3mFvDON8lDY2lGQm
rku5X/qsvySVrsXiO536jJ+scWyn3Ak7vHnMj0gw0R1qzo+0BCIfh9XW5KDnlfoaomq6+6wSoe+m
lP8sdzi34FIxzKAgEeniEVK7ItWMA8f7+3654rx4aJ2c7vECokof7A8qJvKe6crPoPXtlqa+hkzK
fKSzE7bFZGzhM/hNpDW72sVs5EbcWsBirkXNsLEKcds5NgW5rPiK8BJoS5wSi5jCi/2QEDGxKe3k
M9aaHY2lD2XhWAcXlT2rifNpCIt517PGBTPhhxwSW78g7GRpmuw8RkSbujbvCd6EZR1HScxSHx3w
kd4rjiHs1OITrqCjjWUlXgg9d/PR79tVEsASn5L45glZcjqU33MOUpxN4qV7ol4UbxpSFzBAnfh5
u0THXTSYDqfi6atDtCqrh9oSYEV9dMXiLETRaQCVi4GZNyIxRGk2cWbWuDGt9Jrx6vq5sy+xvkFf
6Y19qyVPIHGeIS6SHqpl3/Mghhhc9yfLsZ410z5plN+mRDylLsabbAnw5mmELE6uG/hT5dgcPQNr
Z/bdGV0FAZDx2SHDCLxqfTVE6MlrkyhmR7XRPk8biP4ssHoPxRY0yK0dTuamW8KTTKkXulUFZZnd
8fIf5J3HduzYlaafCFrwZgofjmQw6CdYNJfw3uPp60NLvTql6lWqGtdAGtzMvDQBnLP3b5fKj4Wi
c1CIoUJcmE8yXXSMQVIfRyO+r0w2uabVJnuSSPDJSConbj1iHlfdaS/LaUzxM1siGtF4ZyRSd3qK
3xCpPBkCafpzzQHQqXQPD0jnC1M+DflYOrSo0mSkJQcNqZk2WdeiXiRMMfN3/iAXVfWmMFTp6N6A
o9ymEyO3TcrbOFiElZf5YVyjF3XmZJBNhNIVevTY3HrbEtG69nGzkYZCumbTv2J3vOrWSMuEaZJV
q2GITsCbuejK094TCcpXc2sV1THSrI9x49/ZSElp+xd8AtERBccIttdK++upJz+GUd1IQ/1SRzQg
OqLtqUyOY/LS6mfMhhSjtEJkK9rI2UUItGj9LkWqe7EgvzXTCj4mYKqhHsCLB549c6aOdRKccRE8
lYfqbAC1EoaOLsgoKiwrOW6sptrCYZScSJgJIe0OvMWo1QXznW+nC/jwXVki/StiUFdiyyMu7KDk
+g8eFiHpRVsU0NoLxCaBSmhYSOf5NMR8f4pknvFIlK7Y8jTndfO91RxIqUydLdTezAzxk8cbGTCt
8ijFumqrzfjblkyTs0xxZWpQGFeREbFsbSDRGUw/UUX6n6nxN2aVt2jCEwIdmm3zE2UxEiOe9bPS
ojGZUxG0M6bJNlrCNOcQMBJxvhZdJx95ywn+qdU3E3jhzlqN85CqWBglnfpMi+xkoMFem9pjORJJ
MehUG9TVtczn96VrPzCECMJLSxC9MFOrlwlV2JN8v6UPCO4pyImjuyzKnuMSGBU9oqvwTYCBv8Wj
Tl+3+WW063u8YMUv8+g5119I6WF8F9PJK7T0XA7ptR+V1ptk/G6WVV0qujlF4FxnIHSAiOGRt3WW
v7rmD9VhoCsU3bqlSNnXNFF9nTxnYx3Z8pyrVCS9jwnpUBuu27iktrxXVORnpGACXUhXVPY/LXh9
qcqEnVfpQ50Fg7Cd10l8TLBzLVH9SqYhWd170+qmx+4iSWFcd/GhUWoSi2YuB7KCeF5gfAZ6HCkQ
Fp7UQi8xBxUKn84RjPmJqhvSCVdq4rNWsZek/8CIwf6AuMSuLTabkvhsxdpOhFsduU73OhdE3CS1
ETREDfDavU5iJR3xw9qiJKdXPAdXLc8PKO35fDWZvF99uQOg2ChJLAtEEYa9pAl90sKjXBJXRdi8
6FCedyDPystG7Wrelload3Tt0yQ7cZbWDy1bTyWHjpYngYYSxaqsmN//bSauqN2Uh0Kaw0Zm+2cS
VUb6pYFuKGI37Vpv6c12yXn+s58/W/tb1JLXzSUBagoLKbjLQZO6k8ydJSnWPdXPX7qwPc0iypSJ
ipeF/2kkEHl9qsv2dEciLtFhZSAQ3nobCFyypwx/bxwjtSchitLJIQbwEMvfAiOoA55A3wZBeGya
xTk1+VHnITSbUrw3NvM9mqhnjGeR9PFe6cOM+4MEtOFWybK7gawFBBIJOr95QVkThLO5hWnyXlfH
2U0yffRVOjEexxp8Kma4aQF+7QnHyVad0IZVp4lZnRglEyBzxYcDmGEN7SEXy2eMNcajWamPtBHF
XiEPD/TWsFWne2BX2VfkS293VkkOsGAa7zJRvBQSo7LSkgvxabQQmRAiU5+9z4OntzRWaUwYtLkq
p9LkY8JW2u3xtJEGEKJPY+SSTOX0oxjqc3KLWjzsVqfdG03sbbWsnkd1fFj6UfcsufeGvs29qLSy
IH4H8adMt47AEOEaxnz5StT2t0Yzhbd0CctofsWARqGP8sesJt8yK77/VoqdbUzu4myvY9yyA1yT
dEYX+W70FJnPpeIVtAhvZnTejJlBRWju5awMwTQkEE9Yu07t9oLaNTQT/DVDvdz3PUBNqc1BQ0KF
V+KB3CHTp6Wykodm4YhZuNFDQG2CIVebitfosRUWqJra1dCeOBvFNSxtELC65Y15idkp6TQvSSMX
blQ1AcCLIjadwlI97O4SV/1OryrhLGoxrNOzWgifK5SHNJZ/BBJfhFWhA9JRSftOAlGcyc5XmKma
4k04KG2LwH80NHczR/DbPfC65XmdYLu+brKuGieBMH6/VuYjoR0YxvAtNU26z0aqxT25uLPASDlz
vblcRg9TRoMey5fyno1nY4w9Dbv8tSnnyiYJDj4W4lcp9NnRzORirPpjMQqdVw9kRDXDbrcnt9vO
B3BJSfitxvrTElc51KmISYoanxa973vLw8RKpT5H4qADzWRmqJap4rQEBtgYG76VVpg8nLRyIMR1
4ogGNUjIOqD38GcTjmB6ljQysfX97AEhe1NH7xYFLQXfZUNJtLPN7XSgEffTYn6Xyi4gpXPxFkD5
EfvipOkpGEy7swzZqwy0bs8KCX1mlOKOLg1bjsXvtTaCBiWP23dKHTBu07+eVjz5WulrhIKX/BYP
aqqEA93CdoelzOauokYt2uGEkjMwF0PMf/SXQdQTjee3bZTeRaZ5IA75CTXiqxa3Z6lr9p767B7+
jAC9uHykw/qu7DhNumU+cuZ3rjlJOJMM87PSCbsn6+1Cve19yWfqpRK9ufocv7UDnp82osODJgRV
i+/K1QRMF/oz62WKaAcIZBS191niCe6oOGsjXFKI9D95dwxXHrlSZkmhWbv+UTFt8qxW97S7DDXP
fyrL3ZHYFt5w/Wwl9MTpQsUD/hHPJSiVAkVAo+53hafcM1tMvBI2fqeS0hs6jd7RrITHbGxora8x
tMKU4lxTD5Umlq5qLUFWPEJXvJKrgrh3AXIztliGRAP2biU9xk8ts+xUgLUJJlaHgL2d7GBM4pYu
bBoVZQ8mWqTBvQ2RV57lfumvRFP8sa5dcm/F01OVsl8Q1fTBu4Ap2UhvQppG9tbryGa1q6AJ7C88
owp1XbYor1xck/iKKzYl9hEwNIY9UDEEsz3UBQw7UQqMIRJOPd/U8rc1qQEzLcazVdl8hmrjnoKp
N7hEyxsk8awU6eO4t4KPowi8JG/YVVeRMq+OvBslLlhamxaCMVIeLKsNzUV47yzOiQ7Wiuop4oFZ
JK4iCPZDuhuWc4nyw5RXyUmTX7qAP0hiKP3ZVD50uRzPurEn4sTVJyXVmkdkKazRhlICRKQ/zFyS
WIrteGu/N4viusKazqnQUDmmDDad4sqbxZPRq8VL0rGI4izHc9UYCA5TlYaGxhVUE0reoIp91tkO
BBE+ukrJ/k/id6U+jCZQBVGsunmPixfIuEliaoxWH4vwDwVlCbknRAwoatZ49VQD6SXLig21quwc
EzFwVHSWubs2rJEGbSK2CDVd1A1Rb0wxltpTsdyxO0fYclmLFqYuCr6MZXDVjMXTaHXfLN7z3BBp
BFGygLTXWxeRPd7R7UBoK+WaDbtnAmZGyxpVPIm8PikZxRN8f2Wht7ZVf3fx+FQlTLJMOjXVK0wn
aiUSuGKJt15nyu4nwZvSGgy3K+hKzwiyokqMDmpNK4+mXndus8CBY0583jpgx3bWqVAodDj4pPbQ
pwBy2Lt+G42xPY+Y27Gxcnq1C8bDElsmfkZCJSMR3MjsBpjK4hDljR7I1O64WgCFyamSDSKSkvS2
tiNFX1kfsAzKIVehRkWJ2GH0JQr2tGrXcSjnsOtyrpyqTzEHbioNw7STbgkpEDLBE35BwKxPyMWx
6AQpWCSBZL+yCQky/F4WYWbdXa09Q4C5dySdO9GgxNdKOOZ7NV5NKA/Iz66MUEEeCaVPEbc031aZ
am6iTjrYEIKiifIKmfxMbPX8NSTG+sPOPeaJq0YqE7BR8nySa9zjl29ilAiRKr3OOQUQDXoEP6Wv
leCOle6//M+gS/ORBOKd3/uKSMKxl3q71lA8BJVr0mXJ16s15Azkp2QpTozACAhS/TG1lD9TRCwW
6ThHeThWW0aLbSEM7rbrEIaSOFLQ+fKeJoEfBD2LX0WvqSDwWxsFCipyglVoovLb8TB0vXkcZCBj
ZSIhNo8tDBHJovOjxferTApDW47e2jEVLQnjzcgrmZFmMZY53LMB3jAuqUNEuU1UvmFvgEw9EbRu
365fVk0TikSgqbAPJcW8nLdK+N5ou8OczuSVoBtbIfjZKoU7PgLKKQ8UFiiwA/zut2mjcBZvyIQZ
3qsk1evb6DPdnIyur8sMUeZaE+RsXq5fcbS8TsYwebJVhknTjF6dTZhYZXH05GXBelwoY2ANUmPD
5I1OX187NVnA7+rjpqlpsBS7ZmRCqNNkhuxMNccUNYM8R/60Uh0COxQ7sdK/JtwGdLzQyrsoSnYt
LzV5Jmpz0zYA4DxewDnAl4mfOeQGdDgsJs2vAjC8/hYTA713FqIB2DLyBFhqmgrlTCyPVPOMnxbM
jdsV+crT2ZUHK2auogKQQr50cJq5qbxWBtN+tKK+v9Xt89II52RLzuqYbV6Dnixu7lez1IJRGH/B
rFrqwhvQYIVBO8+IylgjNKk0axDM+5wndKerKD5aaJGp2RhdUFO7lK7w4eSsEEnyJutadzIKbnz6
4jURkGbQZJ7AahtOrVB66/QiFRGlaSKDtbnwiGcSLTvoI454lDYKAbN44yFNTQDiwXzs9e5RkdJT
lhuqM3K3eirqGpBAg3PKbxMh7LLOulg0NAqkaZKD3FznoYGgkkB62BRAWOrswYqoh5ag+5zUgBUk
ZxDFkRp7rUAUFbxq4YrW3pC2ejG6CTrYDZITScYRs8eMjFpNVKWLrAu+AV/uTFsWe1bKx4zQL0gN
+TqlcweCQY5NmpCkwgEk1e0pH7dL3Cmls46FcdTQdcN2FI9Uo+kuETOfqVytQVJRnJeX54Rk0zs0
hkSs4E8rxNtMs/sZHvWArnKwRz1rnUEBjemy7bLJgrpfdZNjcPCtAnN1NMxeP4jHXCW2qWZ8QFGx
05TZ5JlShOiE/cooBZ6K/RVSJRA1QcuRZCbpl1UaL9HcU6QQmcwtQn0S4+LWNPHvSraxU5fEm2RS
YzjRiIqED9aM5PkDlda3IHSfKsUQjkgOOdr8DlZHqT9FRF90bCueHDcoA7U/vZLTP1/LmN6i4tpH
VRp0PEQE42Ug+erFWH5rFRCVkZfAvIGQ97JuV7/LctVe9BaAI7EScJrjpC0kIJAHY+smH35Wh5Si
P67TFORW4Rdz9rWovcQdlT41PbpQ5lWHc2NyFX06tlryQmFaRDXqnTipjL16NpGjEflypqt38l47
SSYCRXjixNTWT5qHyOFDKxcXBpf0gtpaaIQBWCY+whnoOLI4je26Qb+tqx03r948yy37e1Vqt7Eb
QyM2MhtxJnSsMlMfJSFzoUT6GJe+jiL/booIskA/RtSpYHi9rFiORIuKY0qJfMrbmXdfV46ZeO1S
Pk0oaDCiJjaCRO9PrSwge+ObdCPa+1zIAW5fK+9RRMDqgtoT200DGGTuGGTEMFOTpDqTipguGsa9
mYhaWVKwOEdE/mxDCysyQrqaKqoubY3TLN1ZGhh/QoCbrE+xN+lAeyqVHW6pxs8VGVY6YdNR3QRo
vtEPjWKJhq7xSLmUzhkpGqNOZBG1lTDSqcbqp8h3Y6a4jWki9hyUd70tjhoaYKRf36soCp5YLgEl
VNGRTkrX0H01Dlp9uAHdVq+yBI6MyrI34/7Q5+MNsaMvm1GJuEl/5QnonSQnmCldHox4/GmNHO5B
FJPDYpwazt0Ly5mg4h6Yjb0tUmQ+mC8Zoc2AiGyJMkSdpBLLQyzZ60zMNT8FTLlJ2crIAkgO3Nns
GnJphMmFNbkXZPg1iXyu3oRsMUfA8aIKozj7yrbJARpVg6qmJZns+9bWc4VZpnG3xrAO6QzwuVjc
97Srohxlz3A6ECG3J2fIK/ZlYaRS0o7hkkhu6L26Q55smESuLXVxlZGYbcna0kzWhCvvQyiZK8eH
uBwH5W5qWL3RbeyklvGZdzUz2IZeAZKXXboUv3QGJaFKXFHYaqex0k8A0vmUdI8FuLOGZckftsS0
QczCGM+dJ4xc42oUo/PTMysQrZO5JpptlOaD0cgXQkR5tiW1PW9C5q3aJSq2h7ZokmAjphApLXs1
cobRa+Lk2CfKSGjI+lyYc+dNzGhcuHLe++RmpARpfzb5wKeQTMcZ3DtQolZjqZRnt2/gaQe9Pssr
mfaEeefeKDpLvLxP6XYramEKNAm5t7D2dGbNtMlwp2dsY4EhqaWHuNbumzK67DSrUfeOjlxk2xi7
l/06q4VqfGp2NpJEU5sAo85l/LtS8wXkAwQN9ZCeIisR7ipUe6FCY7uhFV+kwzOSErfkUH+QOQlj
nCOrxgYJNWyuSl4KAYSV2zHnWJVIuNF0LS3jd/8HRZYttMuOfxaZYru4NuVjIs8v1oY6ZEtjd6hy
hbwpLowmR8rE++2aOZeGWTo0Gv5BSrsRBrIgmDE+M4kRAby6OsA+IqJTi8HVd1WQmVh34ONOkRPK
Qc8U2nqoRx3vTLcFip5Ob1LW9Pt549Y8qbQVS+e+XiV7KPHx5i2eT5Ay/PpkuKQ1P4cJkYF5ThAh
Pre1b3wixJA9ReJLuiyG3bbsX/FSHZQVvzhqe9WfZN4W0pLIEOoLf5bUpyhF4UpsjOL0qnwCXcdl
OcgK2ILm54zNzJf9XUP8nIvSI+LG36uuT6qp3+JO9OiVu1sHyIEoa0c47fFAkpseov3ghytlKgJU
4tVaAZu1ohuoKIufVMKN0uWHYVF9VVOR127LEphVOJsWZU3WaJBaIwq+SBD/Uk1ioGTDkx41HBRt
FjZoFZ00Hmd7quAmmMs5IFrXSsT+tEqjHBqtdiSeEs6cAdROOkt2E7iohRQ8v5uGm7as9Cag//eJ
3+MzwRlQk6US9NP0igYrjFngtr7iiFg7cFvJhduUhO+80tsD1dIvBQEg14ifTpt6VwBFxsMtQuWZ
1qcciWRpCROXgFT2xz5S6DuDn5yQWviDfFfnRnzm8b1WWk63e6LrlMxafj1XtMsR+GLDLXxHFlgk
u7jldLreXhhnkUJkGCRmhQY/LYOdsVg2Bt2MfepUqZ6FgIOR+c6MR7LMPoahkAMtrmDyhSsFkDBG
bUe1ChULLu+6rJthWrDZGj1RZeZUe7FVqlybxOXJ5SFV0JB1xqGMpuZuLKcGO4iQBLGScpYbsU+j
wsA6VjxyiRVeo0/eGjcHfWuOiUFT8ZK9dbI0I9oxucraFWYeaJdgfVF35WJ4GYjjh4uCqjN0CqBg
TeoREVmjyVdJrbEgTC8ypPfriGbKsMaLskKh7oM00Lv+Ou7ygK070KJwVqfeQLghyyF8RWl3vTh7
kQj3MivccHr7zp7xIxZNc2gJ9MlEquQqSOi0XHIkKLSYjiNMdILKgEuEiUBtBlThm06DZb2GxPaR
KyciK2aBPM8NTBTcnXBUKhL5VM26VUJXOk17YK+T+JbmHwTPCMJGT1pNQFMgoaqvfXmVcbfk82lW
tIdGqLzCANxd5ScF/QxNDot0ZwxMhgaGHaaqrkL0SDXTukt8ZjN/6FAeO3LBu6SDeJR7INmA7DLO
5o8h7zhLFRRc6HzJiBrdSBHUh6xp5cMia6AAkcJBVfU3sRpfO+07TxLgi3gRfMqJcjPecYs2aPL+
nFpWd0zFBRgrXi/SEn9JYn6O6iT32BS+SrPh8RHGg059XgBDRDUbVTBOnYPVbDnXJplXeDAwjcOV
cRSUuvw+TqhlIyTxeq1QNJt91MkGlYbTAPUegtuBiE5U2hE6UpfiWDLPQPwJbpNP3fY8KnsPTpR0
QNF382CWPk6PO6pREKxX5p9sphrblFmjtw0ZTCJbhTsI3Umfob4g4Mn8q3+EtapY+JrU1QAMQXMJ
q9OKLmVXpZohJQxzJRsrhBrSuv6FaUkOOQMjuETE9VzPSkcGXSQ1Ardcwa6eekmMJHOUtid53P1G
ygJVNsuNU6fTNyCW5hUJrhmJbqG27j7hv0XU/J/FRkXgXJUHc9oo0E6Bdscx/9oEin/gW9615Som
qnwA/MYWw2XLlXLiCWvuAU9f8KO/ybJ8TwDme1q2+Y0KFXIUeMeCPocUlV7jGQsWsYIeqYm+3CRk
kKRW588Z+nFrhfUgwZKov/g3YW1NU/1iRKLpEPXaBktKbJ/GxR1p5IiAMrh08YR7tNwy9zzVtN57
Gjgl8ZJWErKfVb7FMgSqXvFANsOdUDKQSeKKFs2kCaeMlDRolWVkvzFiB7wTAHbqZV54gg4Lnd9u
NYMgU7Ix4BpZgn6HOCwSuvx4VTSy5zhM60JG2KfOu44bHfBiUGbPKkwvj/alF6ruCVUKsJJAkuFz
hkLTxOFQUbCR5iDnuaqyK7YayyjxMsgWAMLa7SfqlD1Fr4ejtcRAGop7cjZbSEGxuxAwFifrxk2K
12eNvDLpAzXa3w+zI2purppwgxIvBTk+KQu+pUoaa39ea6RJX3IyKgH9QKABWk94claOjko6AIKk
6i6OauiJHJ3UaJzrRanpVIbEnaIZnqkNppLlPrEymi6tzjrM8+rDa/I2EaHuaU32awroEadRy88a
ZfEnlUd1To37oTNeW9lovFZvU3+M982u58HJsuwlivFG6Ut6407hT1DvDyOtxsWilB4VpaCZuuEM
jebI/dielHsJgAnnLjkoZVOG3Y4pqfXNpMcaRUL5o/GQamZRuJVksfbdr6tUPJBPSoqqjKBMylw5
TR8McdbYZ6wPirfuLCvRbY4C2JLxRdK7h6UQ+2Ns4BiIxeZbTTGVZJFxi4Q2pJM28wg8UByLRklv
ichwL2JuddVEnruK2g95I+48gxSslIHZqljyGxOWHEg/Li/Gj6o1fjfoi1NAwQSM4zWVRxeusa22
xmOkIjIs1nb3WiDkFUXK3aFiWeJaDo3aB5bsjo2VHHOJVR2ZKGJji4SdcpxLu9WWd8Us8BK14KpJ
jYp9WBcpJJ3NXarKIufxRxSQrZKgKB2NfKoeZ4mremwZ53PaJAZrehgVqwirlfQTFEclpOuTuB26
wriWSkJyaE7ijUA7ZsRHLFu1ly6o5PDCwPYjdQyHbBa4uiZmxaVez/EEH1hZC9G8kwiZP9IcI44C
F3DbniQh8yFWua/6oWZKrJLQInU4ycsQSGQ4F7CzobxG33GmO+ilIFWV5Sdu6W0nLBVproJanKIV
1O0dqnrRiCs/r+lpNDYNUmyaLp1WxG5RwNpIE1YusxUvsrRcGMCf4y59aBpUtyIolTO0hBFrRgJ8
PNYPbUqNyGCiCtCrDBUDNa/1rczE1SV5+6QjFcPExQy1IGtYOis5s6MxocatBmCvUrsl1iGX1D9y
m/5HtuWn+n9fMaGEqfi/MDVX8ZgW/9xNuP8Xf3c1C7r8N0tG2yRKEv9HGyG24b/bmgVd+RspPMSW
KbKx94IYZMf837x7828a4S27dR97syqJmJFZmfd2QsoJJdLuNaKKDNJ0TPl/Ymvmb/onVzPdMUSI
yKaGRRp5pmFqe37NXwIPJHwIMPqxSsQThWvOwNruSeYXg3LTvmXEcEZBCyZNvIndD4RnIfueEMuU
N8yFu7nIXWnWkwe/LI+wmFhtfhfS6mrrQVcCJhIYYAFFh3RXKtfOPFjii6r6CGYUbJu0LiA7K7Xj
tARav6dvLg5hPOjS9IC5SwW86w6rV6IU7UKDjARAeC8KtFMdbKWdvZV5SGVqB4kJX6Id08ZDCeCk
vyXOWtc84p4GRBj5k7C/ZpfMYceApUnRfpz3UKk2KEOZf9B9p5+dS1qtR5btsQhAEw2nOrSPwpsh
2fufrwGJtw5arL6wux+L/yqZ7PkzDwtqhSCindFdrgATb9Fhfd+c8qk4Lc7mrU9YsJ7qc+fpD+N3
RLFdfVfHrEfYtYNMC/rFrrFcOkVC5rWrXMX5ZP5sVLXKfmqd2+m+EN32Gf0rRbVfZgDq65nuPmpN
9uq274J8PzniG6YBE5TFiygDVw8zLjmFOxFuOqSpbI3fTWdEqxGiXAqAIWUFfaivAQxh8PKWEL9j
euhWh5kwwhlnOPO38jvdTb/jjDowZJHSb7OLfVFxu8ZFU+4vXv+EvaKEI7rFz+ZLe818tWJXIoje
E93Cs9xmInk0wALHXVz0J+EPwc2fDILQDUJ+sSq0aM7Yf/es8k4dWNZJyn/z9a4UOpRAtuoULvY0
B3RDeVyfx2vrMGXg9azt/mD6q3SupcVufjd+5Wl3UQHn5Ss7ZJDFx0EKk+KuEZFIqJ6ZnfcWWrt+
AqQtA/J5NpyfMqZ2Oz+3XahXz1vipOxTE1iwr1CLpcFXPygfEqiWl8hPau/pHfe8ryH1Bu3k5KUU
sfC61i7MM4sP4xGWnRTnweNKW0wapm5bhx1BqH9SX/G6oPazcHVrnFN2/pbeW8F6KO/hqp3mKr0w
zs+TQwv7H/UsHOp79dSieXXTm2wdOie79k/YrczFXwtf+0Cqq1ypfjxP2a3bU3rd/Ixco3yKHfq7
/MZVHjoU7QRaLS/I0f3hWYYxJaPXze5MF88kHek4gNEEHaJvibA4Czs0LwWG7D/t7LP7Kvhbz1Pz
jIytt06LwMv0l4Px4e9ZCX/NPP3nRKq/nzWKuOdgGQQ5/KdqjZaKPyJI0fVmh/1xHMLZV/1/Hzn5
L/Vn//g6EhUiIky9SmzBP59pa99ay4Y9lDNNgPG1dae80lp1IpPvTnhJ8FSn9uwSxO2m99mz8pBB
kN791z/qnmPxl7SIf3wPhE+opKyhpFf3HJi/nKuxlg3xMqeqW50lX+VNQ1fvSc67bIu2Wzn/LmZM
2tMn/l86xT++ns5vlf1dl6x/LYCKzbZcJ4uvNx9z+ajVNn1gbuQSQ7zsNWuOHP67wKF/SSL8z19y
/xX85UfUpqncxv1LZodNfzT8LVRdPEOTJ6Xgkv+dr0jqwP/nx9xDPmnqU/l0/8+v/a9fE8qn1bIW
Z32AXBOlTlTf5RyrcFT1kToSKPJ3PQCqwEL3SEr34it+5VMhsPIGb/OtjAiSoBz+YfOWIPHw+Ab7
/XUn/GR/SIt/gtjyq+NwmQLxhEnOQcXjyoKH1G5x90+Rge8287rb4J+K+CD3foIUxQhT/WSlmHqf
heKxWN/K+adUPpPliVwO7p1HcLIEo5YMgBxmmdfXD297QDoWTFtCIEp5Kbqw61xzuNd/xvpn6d4k
3Iok+5vTy5YFEORooaPuIG1OzL53L1v+KlNkF6mB5rKRjk4++LGO4OlHi08EXiQRGdxqeRwRd8yY
21Sgq6V+l7KPGJHOVN73pF2ofAvVoxAfuUJwqiVlmPtZa2suVeny4m0t1yLpQXJ8QXew9E85q9jc
OSuyTOGo66fMCMmg8MwqsLJzSXhx91Uxxps4nlJoTAk1Qd08iNYNOgvSoXUQGdrrvicmFooWMBip
dyfWBANVrnk1W3zrjBnIXqDrLnvSvx9TcYxQcN0zDyoYJRupxy+bUh0FePemF3DrPwQTdB+kvxfB
eAQwKH9HdEfJY4Y28l33kPS2Dtdh0Yciuk4n5bMcjjN23pHc9bdhPirTCV8NVKe9+ZPwOSnnUQrW
PExJq+DW5x4CBD+i2EHuJaofP9FyburHWDiphdc3zuQv93rAOTMjKSxdKEK39HRaUIl/eI2SyzAc
icrInK1HgfBKFXzzsnr9o4XIUQwGt0Jl+Z2Tw0E4Cbsn7ml38/VnqNvDGKC+fWfj8cswDYH121Ny
mfz8TgjbU6egOPaLP6aTHdLH8he5nuImMP79kc3sjPiUByQELYDEx5Gk2uMreIG/kdVxVL3dWuP0
vCua3wfme/NEU+J240vDUj5Jt+Q62vvw1NAU9FyOX+LyXFjHzQpx8xhjQOLMBUJcslOvOQxvxrfo
GSdlhIBi9w3mU+3hjzlHH4wgqG7D4ZsMRjzSqy8/dvx6tP4QPa+OEgfQIoKNVlxmvHSK2yADDz9u
brqGvGCqs00YzMA9YLc8otqy5LGdgWFRkNlyGDnr6mITRleL/4ckFGgHD+6RPLIExiLowwKF/Rl4
1tbK2seiAcd6IZQPlYQsXhC+zSh/2ZTc+j33K2e0h7deeS4cXMeMpAqHw+P2vrZ0KQoumsjkUb8U
zxGP0EQqaQ/2jyH+U5HPreAh7l/csfSmIbBEV+Np+ntkM9BBv94XwqFfD3w2NN5rPyNmJaqPcniv
ZxWk6E38wEi1EXPKR7CjaE9SS+APXbyX1TixxnWwDZO/ehFNKKInNyeluTeFVz17XYwgpYchfp/G
UB39yTgLla1ZEPg+DrjV6aDL2wOvNC5yYBrxvcNS5+KqYGzBJt3xwHOM8vKmhgtd0v621NMKR/Rt
iHj4q/KvKt7nyIhhETHQ9pR/tr/p4/JkiDx8ZAHghnStb+qns6fyrvmBY2Smy5L3tmaqgsEhRx2c
GfWmO78Q2M/feGqQEpQeu+qUnfXKNXIffevEL8TwjcrJb0h2oTQIhBcd5Za2zvQ9/q4eoCQqblGz
a4zGwHnkmgjnbD8CwBOWFEePeJmrk1o9VLWCaeAzz7CtcHZh4NOpfPnp3pbyPyg7k+XGlSZLv0pb
7/EbiBlmVbUgJs6kKFLTBiYpU5hIAMQMPH1/oftbVabutVTXKicliSEi3P348XOe++7VNBdWBXjm
dep8lOd2uydNBrtAJhQBdizF7zRCp7noDZfVLDv1LvOkaG48I6zDG0+gmGHQ9zGosD92sroCegMW
m07tjgPewc/2rEGjYdzZRKF+d0EPCaw6CtLT7YGbajYMKngGa15bJOZcUh2JlnRMZgrvcq68wGXo
nRJauWuuu8yRV/WiomsaqH5zuEAcioI+A3/ZtrqvONqDdr0va3Rc9wBA9R0vfvRw1I6cKhXBwHi9
MGA5+Y3OCOLxUwqJJqRjMIHY7EJ9a0ybSENQvsr8OtlfkbyRpKOq7pB1GP1pPKBdEqFkTKpvAJ67
UVLxXvZUesjyWrlHdQTYUPSuayVLXouec1CaaBKXDnsrKSHBCGNZNFUjD7gEUYJwhBeJDXDla71r
53sITxqPEfSRoed1Mq2mlCmmef58SY91e7zUT8bgmVIgv+jYMiQv6eAML0zTqux9FQcN1wpMf/yZ
VAwVudfLKuJ4AgzeNGCL2Rqqq37x4frDMJC9DEKXE9fra+FI3dPtRvBFKX6mf6RY4mqLeIbjw5yx
Q9W/uD6qV1dUegDQNbTz9jJxEi7aj5FGTLwtJA/TIIRC5LWJGIdnk/asYy8NhJ41E86XhfEwmyNA
xK2oG3plmhc/xz+og6slrHMeD5Ox3RKCEFvo8qP04x/9Lj6JgajdtKzvLvi4js/Q0ejU4zARr8Ln
2NU90LcMFYLepdirat9KSfCPTXaSioUozBe3gBWLgVHoFsZBtU9ptjfre6vc3C5Bbh2riLpop0mH
6ba1isNQLWgBsSakH0Sd9hEbE99+j5jTcfKG2Wq6sckWiJUwglOFcw13yuyE7AITfvWiR7BAX5M9
qPDyJz+GwQML1H5svdv1fgiXsyuTL3PLvrfboL2uaM+uLRB3lggAO3uBY7CziDzjS8eMfvlDgN6u
WTIExJph26F54nESGdW8oYXK8OEFOzn2LNxEHGHW6I3Vy6vyLMblvMzLq+DaLcc0KC3ILRhBOXTW
G/y3r46WLWinCI1sJpk4FVxG9HoSv8ZJ+8CwSSu8G9PvOJ/0r2kbmBc/NYA/oEoX9NIYPT7qC9Vn
xFTABao/LNOWShLuK/0cv/eL5XRkXjvZ0E7SSHxJAai04gdEoZatb7gXRt/m6d56nuiqutViWIsp
PByYLd5n74P7OeUOnQ1ferme6EbFXutqfrI0A4gm9ZJ+55oi0rkElZ97+JG56jKD6zlvXrMTI/zT
ER2Tdf9eLZDjmg8P1SvbFiKGS0OJMZz0SJl3VMXXcXkkBpXTgw7748LwlTWH5AL8lQCx6p8QsPFM
T9qC07DOvcqT0KCQfeQpluIfehXPaMU3/Jsyr0+sCMdcIYoWhPf1svyghPfyD2U5WmegloA3ergS
GsloHZ4kwxSPCYMzC3zskSdqVhPzhuHjBe4k08MqpcpBkw/IUVkWvclzxhR17OLwZQM9qE6Rbmyi
rTlHwBIEpfFg82HkAlx7cRBwADEazxFzNwGOWWC8EyGJ0w1OYA0hrWDyfxZI8jY2dE4IwVGAnj4v
aBrMVpnq6He18sFAFCx9GDnvw9t0x2ALVHeF1LPLVp29M9XMV+5v6g5xJXS67pCZGGw6GYHWe3Li
XBoPlarxsiKBZ/EUjS//jF3sFTs3J9u9LYdpCUsa/MmVnA4VF3Nue4qxsOi6OPFj/xP8qJ7H8jIx
lwN6NPB2nDx0tLlxu5sIhOAxtZdzGfUG0IB8OLo6zbRQnvHLWQ0LKKdAy0zcELKNBRODahQ7mPQw
SDguhgLXl21fnqb+XIfbtNmpOm7rq3LmWJvo0syl6r5p1pfpPVbemrfiJ6p0AUYsifmmgE8pQGXJ
0YSdSdIfNWhU4ZIUQYFP27Oa/xjzfctUmCDvyUGcPpqCmTyi3gAhb0VTa65KG8Ym0aiz7u1A28i3
rSQHhZYvjexFMZcdaMsIQLRARQZqActlQqY0XA3pikmPhuANQdnRMQPaQnwd3MYx/PZQbZG28sN5
vWn3hAiXSmZucVwOb/bOOqFJrzlDfoiG+5CbYG2rjLw9aJAm2Wlq6WsbKhMEELzuaN1PDt1KCcEJ
+I6Rk1Geywe2NG/05cpEQeHWeHin4CJr2ymeDJclQ3R4mZx8lyyR6yK/nrf+5Ggk1BTYKZ39ubXA
wWsF+nYGmPKh87mXYIBkx67sKEnmxkFeFhtzZx2YBNLXswVHlKseYZow3b7TAy5n0P1LEXRwypwe
T5jYqwYXTucWUsLEeUg1pM+hazsIFlizD9zVjjMQNwQPZY/N4Pb3yZKsvQQ09RBtSVFFo3k4Hw/a
baGB+6QrNEo2+UvxqKLPUyxu09sULcfsTpHWFcPUDGsE2FT7JlGscdCid69Ux8vrI73QNkVUZ05T
Clxxzi1+cCjMRyaymTR1LszHD54Sv8YLowqgzCWkFubdDAm44k7VTpkJGcxmkJZqOrs6bY/imPmW
yYcQcY+Zk1uu8ASknV/N7i7q8zg8tponv3cPnEhMj6iF11y9iBxCRdxiDROM4ed1WQZmhXEcu3vZ
mkFnut2HZS7z+nibbbQmaJAPpJjJ7nM+O44JVvAZYpyeWpI8uBMyhHXVWOsEPUYCwGE5K9mEfv+Y
2nPGZEAHCL2zNTD21HrIEuU/6xm9m8cm/ojr15jREymnuj2FxjHTf+rNWwU6rqMoWPk2QS52jD4g
Gbz+vKIKAAee9WrWlL0gCg5Bq+MJJ8+a6qLNXkD9V5cIm+S3AJATqTMMAp/sZKH0972xuEWvs4oR
XHudNEjdIED0SgPzgjtTQAm0Gv3mQSWnXgsDgXopcXqt8E41F5rxNjuWj71/IYIz9jq/dYubBKQO
D2+XV770AMJstz4Sdtd0DbAed1QOkXeV8LXyhRIQowxwQEPP6oPKg8Aa2kEK/i55VhNUyn4o783k
riw9FK7ahiHOn3VxGq19qP4o0XLhtOsh7BsZU3yuiQypMp+C1pXdK+vI2rVMQtBlA769PRLgiwr9
krerDHo7yasqgj/KNtbg8tHrm0qkJcDBUS47Gnu0/uYKVo2clta834Csx6+ToztsZ2Ys9BVmjs2a
DGt4lBxYRwzIupEDoZwV7QLTItSB5cLNyRna0CgyEZGC3h3A28gxzvOTH2rFUdEn89iHLO2ZK4bm
CZb8FlSeIkufZysOY35U8Guc6wVkHIY50O9HNb4Q+q7OdK7VTdYGxcmp6o2iweVfGVJQoRmGtNmV
FuzViZ0+KAJeASenbK9owRB7bPSh9+yTi8M+Fs+qIS/kSBWASL/m8VusDZigg2csQEs86w1FuM5r
4VWzPdMzfLfipAZQsQL6qFAxX+kvdO5APL4dIG249gm90zcimiP9FMY14vkzVnaQ2s2QP1jzcC5T
b4VzI3eECRXi+kfAedV21aC3z5jtOhfLq6/OBWwRtR/n8jrzwkeG+ajE9TPqcrMX5m/GyVezBeT8
JFpLYM3cXEQCWO6AsFDB4k8HUG3l1K3Gp8lrjrEnYdsEq2/eUlWCnQP3TA6H3h2GdKGnwpdWeX/9
u3b5RitbEXDsV/j0V1zxC1wrqRETWE0BNcxlCnSjrLqN6EMw2eNQgS4ufnRne4K3S07mTysUVwIT
oL5+vH6H5Or/hBzjK6TQk0NlnW7u77DqpBot5r5AnMCXo0NJxyYBX0Dx6ebpfrtFZIv1b/UAJuBa
cCLyA0t9xsrPXxjpcsaFqCH7BxDSdeQz8kFw2YNtAIjCMtkp/CUzlUG7QRtupxL2iNp8Nrvmu1sx
BND+t6f6P7eif9Htpis/lVrLreSkqCvlrlx28ZrOE7WWR5q4nNaTD7zjxr7mhnvRCwj92EeCjeBF
LT+Xl2LJUs5+AhbDQV9GS2zqyAggHfF3ka/sgSq4+cZpzqxx9oLx1i/MTcXraanAvgXa/xGA/uWW
vvQWSmaN4P1+AtACWUZrFZuf73sY/9g/MGka0xZWDRnvhd9XQTlL6nZIK9HDINPkFt2bQ23jNjwa
zoF2P1J8/rlnofzTyvv1O79o02tyfOtkAa7LKyxpYCM19702L1aUst0hpp5pvO6BNhwnIQWDk/iW
wFlXOWW+wfWE3p+vR/9dkP2vBgMWFzMTV0IFxegvyvJWV7ZWlIyA/dvbB3hgpTqqf/VUKqhH8njh
1pst4geo/GhAqY/WUmO4r80JCJzZFUN//uWDqiM6pa/IBC5FCyR/aq57+77hMCV0LOFDAhjLgfme
bhAGcg2AkjnaTnTOXvQT3HhJQYpwXjzSS/tud9DI/4ftQWcIAgBuYvbsqwUgTs4FoivwUWvNb8kw
qD3eIYO/446tqh6sEZiK0l40GGIvfFDXSKu41Zo+xlJdD3NQrXTevV1Nh3RodO03meHv2TFMyd09
6TrXQGw2yukGK/QILtA/KYw6bQy5wj4a2WGYTiLpztf5K4Ua42LGAdXXRXZnLm5beJoi0uvHkDbw
efbWB8NiWgybbGV72r2uLKbddXu9Q8MVpagNgxBIAbiEf2rhQ7ojv2IutwdWc/olyTZBIRWtFjf1
qGmW8qLYTB6N4iUGzGTLu7AGib0sSbl68ucq6KJVDi/b5wBsR6d0UTEZAyi7oLsr/t1huDS8lwIQ
4J0UhJC7aKOKmjAi9qOlOipzEGCPd7gzXczp/cxnWv5Of2Y6vNxK23ghrgOaQX7dyxAAyndkB6GX
YfzkTs9/XsPqPx2Bv7zjzzXwS8MqTC5Z1yS8Yy3oH6AAetqduqQnPJdcfLw/CDZuDbbWe9CWHN6a
8hw/IAwmR4AJMe0YYvXmcv527f3jVtcVw9BVTYjrfzlesAGKarjmGqgPk2K0CQKkqF1qJVfkN8MW
ZZvvThfzn1qU5i/f+eV4MTFsntJ2pqEtNc8eDK8F2oyX1aZfmYdiwfQXSiEe827jR7NEDJL0MGIM
ZwYTGvamgx1qj4rTsfDQrOthNZiuQWogADvR6rwcaOXDU5uHp/4wHnr8yR8QDKLZm92N2+6Uvmcv
IG1UjNZ980CZb3rwDhMn3IMngMeBPPnk0fq89o2NdmDzXLfZnXZALlRdqoU7rJUDNNL0ALHfvznZ
T4o4kPeA1oyD7P5pBLSaBfkxRxSSDdQHvTe5t7thDTMDRvcG7BFOQ0sWrm/H59oP742N8TwtzbXA
MGeP1bp9FYSM2sfa9LJGCFH2LT862MycR0G3ouoHaTIUJ1qpbx0Br5lHd80j+fq0G30BQi3RqTiK
bBDEZktUdIVlmsgq/eZYBhJm3HPDS9xumwely5zkQwb/mIMcaX52kkepc2jXGkJxrLjCvwSzQ4g1
ul/uFFKD6VkOHWkFdOkanLy7cH51c6gyFXIbPaYEaNoFpNU+wG+7QWzE1+k8zo2ncQOG/taAdx8E
IcJeVXwCgv7ZPqI8zoPCuz6oe3vRA2wB+G2Lh+gh3F5OrafO7QOAwdpeMugZaKvoQ+f88pDsKh4L
TvJkb7rQjnb5ht0Li1CksEDZ22/b3P+0bC1dNzVN1/EL+trJn7JRvt1ii1OaLAyqsIc8At1QJ6KX
n7jU3t9ZLqnaPwW+X7/yy06RGea9NT1f2VVPOQxxBAoz3wxXF4YOEGV2EF79Aewylv6oBvZ4H+Y/
q+ysjNt8nLkzH0OBVaqgiQu7/8TzJWYmr2iDMr90MnF6XVFznZu1GqNwjTKiUxVOX7gKQwpevJxU
SIiUSwhPzZtnhmF6rzkNP5QH9WmkJEm2YDsFQr9M9a0okKM54mxULH58bzuXh8u+WtAEYh+2AL7T
XM7Xck83I1lTTYvFwTiqA8oMyQqE2Rtfkzcmi1SDRoG0MV7Ql+vQMUSCLNBerK143rTFXD5d3cgP
BVJE7kDy8TTziXhM9V1RNgWVWl9X7Fa6Hgt1FAhflSybkdKBEIZ2AaQXWUX2aE6zrIR7SoDYjTe3
DKne0HFmbEYdMSj3ikO1izkRAPCqefmW34/nvuBZN3P0ztBYnvbZ9sIRkj5Sl3SGy+c27B6KnymQ
bKc3gTx2svYoMYhME33B+1ped5Iyz08Q2p6hNjHDXezEQQ8dJEg2+ePYO+zgBO6dDA3eUzCZKEHB
Fg2KcExftUv4WjnUrA3HSvuuR/P0IzG99v32Tv5fgCpyTuXSGqlkew6HL5appmCSMifCX2hYkVZL
TsLiaaxgMRDuDWjNLjUtMzcESdjtL9Cn4BSA6+of8E338QtztTuUNW7ZhopYMGXkH/VW2l2f6L3Q
Oe9xWXVLwBPGXKn7HvFlaBDzfZ/Bj3f1V5omBr3F7C3aaStUoFaidxr/bDKQrGAGjZneP12i+ER3
j7G5hkb/UmQHknvdKH7jXO76RfQ4PDAKx3Sr7MoE9r3s85uFdZzRa7sNm6LnYeeLAQeqBYStw20X
UaNFbgnYZfkpp/zZ/iESCnUPlFGn+y5aaOVqsryr7Q+ZB6phoQw9t/aAdV60/85KUv3d8++vvBUP
M2NmYOyoGtaXGgE7acVEW1pzb3THJQqYtfUxPam+dk5Ik4YlIhPLWYBoi8eN+JU8Jxsb0Iqn1vd7
lwl5OHSpZ74W91TvMBvIstwmRUbtW3dC9e8nDX62FhRTRUPgCB7q72VGU5X2VUlZOsO7FYQr2w9X
ohwrPah63hQAFN2CIx3dj95tATiKd4EN9CCwdC62V7dfWGK2iu505cYByurp/M/50+y7CxSJzC/5
UxemQ5re4IyhUjDOcURww1UdhK7QTGQ589hUD+zo7dsM6Xe7H/ESDcswlBmnvqxoWGj9/sWXG9lR
iRuza95HR+EHarndSnsSdqDQ0J0/36byu6fa375N/VIpX61EHq9Xvq3zm6W8Mo76EgGF1hlQf0Hu
BTZX4kme/Wqz1f3hdSDQo4xN4ROQR4k697srEuTjL7W7uH9BCmZlyPz29/tPMnPMIhN213Rv3+vv
Eu7jB1qX/Qd9Zxi0nd9D3Xjv/MmHRtAsyde9YVn5ODqQzPK8fPWeJOPYhPPydDsKLkv0UiJvMjy0
PnmHvaKdAL0USXTYHTAWpbtocx0fEVikg8A0OQRagdOFlPlCoGcOU/gUnRhFIE+Y7vV7Ft4KNEkW
nbH70PnOZ1f/e+IOeRBHKawBDSSFv4b9LIbjj0EL3CwIy/CBNdmTFvTSl8hrw9V/RDPBM3f6Am2p
nVgcWAY9DKvZh+31AepLPgejGuietcfHhaTa3tKbW9G4W1IdjRSb1g4Nm97ZDod0WTz2i5v5zdYx
RA7/O/oi6I/iHJJ1zWAq8/c3mJvDlN2M8C8I4eaZP5IP5rcd9TC8h8d4WS6nJUIIG2q7jWA5N/th
jUIkMUb0qh4N0rhmDsXWKTbXMzrJs7V+nLHzIB2TyT1m28yLfbLdO9p0GaIQPqmZOs83Vz9xtaMJ
+pi5+U8A4GN0f/3GpJpJtr/dnGXBnodOapMpKeqXgwtxPeMWGTca0qvWmzZomF82VtAWQY5HcQVu
SB4BTEIS3h5La5FumLh0SBdKP1zWgQnwBMXCr1+qU7vo/CtV6qk+6zCGRNYZBuOufcVcM1+CuHna
S+RDOFpZ286VvRpcc64+SZQM8UFZzTZNi700lMN1b66xKylPUHe26hNIQgTUHwYM0wTIGLk0vfxo
cfWyo9jN12PkqjTPlTtR+xlkS+mylfeCjehlDFLDh3GsgNkWB5FxXohjLCGMQxTiDbrlzbOWV68i
2csP3SFEPsbl3eJ2O4fNhYtY6MbP2oe1pb+BLpfAkZ3rQ3YkL/A+jxLaTgK8mhbifYrapFyYd5M3
nUl9ogNjrBcKjShg8qSbl4/h/QyxRF8KTODtFzNoGKNtcfLFwgD81q9Wwx2jTp6lzNHgoRsmKkic
5XumqMjCJu92PwHDeNBCnXajbhF0ada4Srizh4SWN6NMQYSugo9Cz3KGcO3TLYjZNFAK5uWxdWcM
Ijtq7eMa9YJxlWBazCA0vpnn0XcEXqC+jpBGHHOpwM2WXKhMa2Hvi09S5oaetgiPQzCs7ABu1vJ2
0tZFA644upYPZ5DmZrwQRNDxzfLghaWOtmEmMTkPq/Yc++ouvCdLwNUbibknTiUsqES73PIvLzlH
HT0E+K6ezqTTmhTNTQ7oCNNCwP9gayJoTbjYdVtkmiF4QjRi/t8dGQsUoN74KHD0/0Yo/1djOtvk
vSrq4qP5D/Hf3otyrJIobv7rP3770778md831c+fzfa1/PqTv/3H+r8+/zn6Wbivzetvf8BpLGnG
u/YnGpY/6/by15f8+yf/f//x//z8/JTTWP78z//7XrR5Iz4tSor8N7NAYvQfBnHauqlgNL1+/S//
9hc0rH/JsmYLHFEYb2tkEn8N4gCy/gsm8QyTTMVmIlbgkP+ew5Hsf81wAsSJFgtXW7fwzP7vQRxJ
U/9laqaBn4yui/+t/K9Gcb6kYgaKeFwbMjiago2hon2mCL9kOuYtuRlpMyaP/czYFEay7xXkglMm
S3rlXrUqXCnshawNErZoEOev6ecPZDAHimuyrwt7q+l50Mf2olC6u7yHJoJvhKyDIiU28r7o5fTq
SpPsh/rCwZB1PvKAzzVusVMzvcLkxouF0ktr9Y1a24s0G86p0Z9/eSWHv6LPryMAMzHv9EtU+vdt
YuFJUFK5Z1XkXb/cJpplVlUhnfOYmfa2Nrungl4HvLLej+h7Z2i6odq3MC24Vlasr62Qa0+GuyK0
F9olXGgq94oIRoThizVCHJD7/kmbmHjXjGOPxo2lapCN2idMCdCega1p5yg460u0TFCttrAsgX/d
tk9yqC2tS3EoYI72k/ojwkkqmoEzZDZuKub6qjGNFwEiyp1vjacoMzbiOeJVtYyYC+xRcezhvokf
qRn1jXptJVv6sq7wZpKsRWFrG80aP2pMIbOCUWCLy5pST2PMXI7iBdrtHu9kWyXJQp1gcSFTakXg
JDL3S+c9LTNvYhYww8pFTuAB5eQSmEHmnfTw+Xcqk4FVfzfFwzmHgD118aLO9HUXczJIc+QtkLiQ
P6qCqjYtDvWV0hel+UV9LQ+1DGnK7O66mIVWxPt0sn+gt7C4DrNlVobLb1757PfklleObys+8Ios
M5cgzJ1/f+WqXowmbhyzs1YjRp7oK7lJFlnW48PSOrNkY4bVTytJEBEeikC7RY9ZPZ6t2lhaEb+a
BL7UXMpW99RX+gpTum0hVLwrYxnJ6Tkz43WBH0tU2ovJ4t0mrKRMX2UXfs5CpgBJ7FWfFOyM/q4w
eXNV+Iy8zNK6sgMwkRULRbauhx6oTRv6u3rGwpF5SpfM60dtZTXa2p5VziRFbm3oR2vk5zN7mxm8
TVusgPIgvizSdK/GzkZcWGYR6iO2b5XsxcqVRwwIeVtawudP8UKOra2V54diSqHSsqpy/sz1RBr+
eV3Pa2nyIOpINApT31hSWMzlSV2LxVTYETQGRo0q1OHRZAUH4wJVsbJ1PojtIl6rdMOgqmKwGuGl
DLfNXMlOedTfpSP6xyqIXcjSGaCC8H+zydqmevNYld2qlvNDpbLsIm6yQIymR7we7YC9lYCTdvHl
1KnZqcuLIM2MJd/O5WrS/w40N3QDq1XDUlVF0ziytdmXoURJGdtkHE3tXIRszv5yEs8ww9QFt0Lf
Sni+Ks+wxs9e/Co2KGo5uBIgBIyRS8Kt894+T8Ka37NL65p3VaUncavi4qvLcJ6y4oBIMo+5QK6p
POBlvlLDeC9dstOfdwCB4Pczz1BnM4IE2SphBsnYr0WsmvTIShmzM1xaJFsgIkyXEzpJrEdtxbTS
j+LC6cK9iLWl6dKzlnH9DerznDTyMLxarc58dvdUzfRjPnBKS0a8F1IgKkf+ny/W/r3wEw+fkIe9
PHGPuVVTzLL+ekBLpdHIShrOzn0yyVh/tfKT2LPp2D5NWdX7WYwlTiVOUIu+ZJ8LLqpqMwtnxC+9
Ud3gp9oQTbQI5dJU13w5hsFppWWEBUmpzS+d8ojmMvThjpGA9IJeaV8mMHRv0LFUO7LRY+QB9Pxo
URMZojHN57U5vWYjnDU6CAwJNsqHfGXQG/Vh3m+LnL3W4gFCbHzQQukZVXB0GS4m6Ap6zy9almW+
lknToq7YvjJcd05vZPsHPkJDqQvpLm0pS7Q5ha4LvFWUaQv78l5fh9faGkQgGl+1OIPfPEYvmE8c
5FFPmImM0eAcUgT80/xdHKgYEJ0lg6tPIppcSXZqbHhf9utfn12FD/ktfy+tdnu5CfWhjA1MxrKV
Bw7nKuQIYPdafQlmhja7rzbsriyhf69NcFUxAQvB7maXoKjDB6R6sULXUyx5UiGbk76kV56R3jwl
Ld32Gsugb+rJvx3jYmGYsmFpton0L5XX7wujK40wH21JPkeApXUa/qgxaahDYylPhFFWsDgp+0Jj
UgY2k93eFWm81zICUVkEOGkd2AZ3Faffnxfsl1JQLFh1Zqi6acwUbJn1rws2vypJhAHHX9clq91T
JCON3+orrVM+ImTye9jtVjKc69TefsbsQV1rMcCcNVifAVgqSC40Dao5gZofVLFk+vNF/sPDU2fM
elszEBXbMu0vcIp5tTUjwZ3vbKkcW1eIhmR2GiLNWgSuQd6BysODFbEY0GbUBPWtYj1wfVhC7E0c
Liut86Wb9o3n+T88PB10g5fJRjdM++vD6wYNv9l2aj+vC0vmRSZjYmzN4LNBF8103iiZQR21A0uR
oNf3Z83g1c7gSBa1vql1LrHo71COgvqJJqaUGnhvfvf8Puv5/wEzxEsGh1M1U1NlU4ER8eX5pRNW
xVkzobCuGIgLkSNgUKgVZIyE3l4iPEz9k8ggi4u9EAtR5AQi5Mo6oSHiFnh+BdT5WiFJQ4Y/Ugn9
JL85ITqPCQE9oyMcx2ltMxoESF2S0LUiv8wPUsPC7fVjaujfJEfKJ7L3+40h5C6b5EaaQomhieTp
l3zYjHBiSTO7OPcTTANxMro3vaxXRYGSsdT/KONM2nTxbVyaOr2arGW/lcg0jSh/o4jNkRjJzOLb
SUJqENPTK/s4IPOsHYTdH1Gieqg4PuapbW2LNHpE5knzMns49+OQr6oZgv/dJD1/njwh2D8+nJgD
9cYr8paHQo/2cUUXCGnaBh/IbsJcsU/lD+LtWQupNhIm2LNEbphtxK4ym4UzDlMOsKhlR6EpPpc7
ggF6RirUL+JWhLw33qUoXdUmRpjyxBEYSWhcRvgQcRheZTezxlcruk5BYefMU5Roq2sKYUXrOKmj
VmZEurlEPiccPzugzWp1/e2+KK/p3LrwcXU5vhYlSVKUcMhXTXHohOGJJQGfRKP9IPKAS9j3aHaP
wOuTeDhaCbdBYhQq10GzRSbGO8GtEN9UzxqVblen2rGI8nd5tH5k8fRam/yKh5CcGRFWPNKDXMJj
l9A4yeLuqb4KFe6pO/c6VyVWlVlWViDDhqK5xtBSoaiXAC9krnYg2NTm9VBPVoRkLS0rTBiIPwrP
o+75/kjNwbJCRjStq/mjQLDXsdAq9KNyhudn0z71KmorWs95VmTcttX0jasl5JAxjArqsNfiwovI
tAjzViPa91diHKYhJ5WMYi4XABayTShGPZ4hdTsXrm+MrygmAOYoMgCU6Bgh5TuKqsDMJeJzzJIX
nSI4jtIo03JqS5qMCVigGVyAipHkvJe586qmsBTZwGf2KIXyRzfKH3IdwUkZ5MqRlRAJPUtmfM+O
90g2tlzFxPhUEr1IeviQWRdo6mX0gim6DMsyNt004eFkXQV1e5hapqHI8ElEsPocO4QFxi4OJN1a
mPYIk8/ijU69/SNVx9cq1o8EBDJqlS8t2vhlSkTugZKXo4cREz4ownlaVLx3JMpbSRVtDSGHl9co
NllXDkSzsYJ6Mo5yyUbBtfO2iBAb20e58tGpGONFE0eTlcSLaehHOG5hWFOj5e9ZEcExTXi8Vsxq
68P2LlJ5UHUnZls+83nAdoeoAY5IHT5JJUvEmqmk6bOPftSZTGnQzRc3NpnaeppIYVRtkP1vgtTf
Uz9DsxTVUiEfqqiVfGlc5Uoj365INZ2tliVuUMlqoAmIA0a5uUHAfCny0yIyNlHF6sxUscCpL2ap
V1F1iRI1vzBrRiIrhZr354vTfgfkRQSgnaaQSRNBdQ7LL0k0qbk6G9AgOss3QroE3HEZ7kS2VZkY
4NSc4AORS470tSgjo3y4s2YsH0TPlnh+vmikbn+l2sQCKmIr0o6WyWonFtRYkmVZfrBKGIZ0OYsR
aQ5iRkF5cNWNw1jc0EC2FvWoHeuQPDErCCYjBAieiWnQ/dK4ZQPlqSTZq3Z39+db/yyQv8QIgh/I
kGGrdCKUL/VQHqO6JXTmz2IZ4oqzgj1KgiC/IpcVRLPsJNCfQtQ6FcGPd2TZ1Ld9vBCIDz7ia5FI
mCQeOYWzJAGIzKxtjvxaasWLiv871awq6qk/X/cX/udfrwxYy+DKZc2yZl/WkxR1as3MeHHm7ElJ
F5LMVSV4v59vqp/N4IzV7IpIyjl5pgxLgUHZ4QR724ubIxF+15qCmWvEVmV0jR2rUjja7OwkioWF
dWtLT+4mxiSvpCeRxIHRiQO7FUcanRFsPKwfWjx9gB9AFi37O14u/iMqBsZoN41+n8ejQ01DomPk
mlfIIAMWZ2zDtpev1hZpMRTEK04Rrc2hLV+5TlPmALpKcMk0dIfnWsXpnN+kB1EGa0hAQVEWRbFe
lTurZ/31xuzjM8Jewh9mQsVhTljASjwv+PXfpXOfXamvK0WdQZkkl1Nk4ytlEhH1600tzetZToFB
EtIkDZikZi9c9XUEJ0+Aa7JKFYo1gGUABjRAXqygwmLMkbOnEKmQwfmD6eTWQthaltgXN5ZQxt6I
oUvkDfUgIaTucqQT8Xno7K2AIdLc3gp4gVcWmKw94UarpkUg1ptIqD+TKRLMIpWepYYk8ap7Umov
cjba92UsoOnfim4D1g5/z5EGsvv1UaRqh3p0Oruca4XCyOTIlnreKwaOhNP6BtEqIlEpYpVuDr7i
n+lX1k+vUc8yNUsil3IrPXW6vvda0nhlp0A5bnvDK3JSnd4eGf5HfrYv5NrJhCtH36iUEzeeXW+Q
L2rjq6R3d3WtIxFgZSeC1jC36p7l2vTntGZJ4gq+RRoBhojCyqpDSpSqPKQSsQuV942ayR+FFL2k
s/48Q3SNqpuBN6ZnbgEnEymNSamiDVTjMSSsKMlr2DiS1v8UBbIFf5jFpxQvfU+iYPVV6eGOBFGl
nhm3Z0uSmv/H2bk2t6llTfgPvVRxZ/M1zs1OHMeOndsXVcaZgACBBAgEv/59eitJ2ZLLOnNqPIpi
Oz4Y9l57re5evTj8++27rqq2v8Kth3M2E4AvOmYsXIzG/ZWRqJA24l4Q+V135qbkZmNXkldlJH0N
A5VfuDG/zdhwEGVY61+VHqn1hk911LIuc3w+GX9kf7tFKmwmCWiILYeGgjqL3REn/lVA3rfoPo4r
DtvRK9Of2bb41JHlGs5JBtTcNwxiOhtdh8GmC5r6cWOvcZ1P/mMKtncXJj+Z+MS384BwV6Oq21Td
664jpSpdHh5O5TxhkFjD1EzSoZp/QuLqgWkVLeCFcSmulSEGKabpYc1OBSQsc/PT6ZVcccCV+QgK
ZbCF74tbG/v3OY7P1+uMtHR0Ft/cVf3RQgpZU1w1A1/KYpbNgnm+JSVEG2yGM+OSvbspUqeQia/M
1WZZhDXvmmR1nzXV/bhEBqItWCqvYgzTnS2ywsxhMsvyirhZ0zhERe2ROthQlI3N4qPrLXCIAnOs
Y/p+W/JSx1dI2lGHM/EESAUUeMvtNGPyM2xnulMUDA2Pb64yDzHWIj/jOSHy8IlsxYZEIwu5CwVs
VzkByoRZR7NH3YXk//kVgPdlucAw1C2Gr6HwGrPCcStJzGWwBceenM+Fnh5O2hV+vcA4nTuMr2GO
lhcmj28oG+qzWUMq6hXrqAjL/jzAOvbXvNxsv2XMmDlLVorpGXeuWSlA92TuDNb6Vm5I2MoV4dj1
lsBJPb+DcVgDOZ9vBp7DwHcWjL1nOovzbQgWn7Oag4eRTkhnNHkoq0ho56nefhvXWF6FPbN4hmC4
FmAcVJwNyhSLqdu9D5bkzE4903ya4dZA4kwtgf/8mTgRMTQ2epg1PzlJqL1ao6UUUI7UgfOtK+Mb
Z4NdY13mNLbHjC1bFw46zmVW3tulB5J5l5WslC7vv1K74oS15F7OFb+6vTFOxJJkkg86z5wvtKCE
TsH3K70YZ4PV8VQssbsAHiYpwKJ/TSbdfJyL+UdRg2zuiCgZdp/o4ZiS0KY8krrebF7+Xxvj3cyA
hequ9HgKzYpK3l0DbpcVMFQZIv0zMwwSE2fIWteU+H4xkB6xlp5PD4KnIrTlutxIXnbxQVrTbvqS
TDqt7rKlUD0g6cZbXglTD1NOJXDZ0r1NvOG1FhfDu96p7hd5kS0ggfizwfYtWzufBfWahvyesWzC
T1x4gKyjqt2EwBjkdhxL7sDOB1cpCyBigIuyhATbGLCDxTdtnyAk3Nk8bmFOIFRP1fjY+bkYQTFh
D8LiMHUtg005LePqzkL0E7cZ30vonoQkLb4xPQTCxB4SjeV2648oH2AgohtRV1SRFt2mQD9rYopA
NwzejZENARGOzrsfAEWcqWzMmfN4NXwVgNUxhXYzb5iChc/eySzjyXw0TfTrJGSa6IQeYxaMDimd
3diygkAjRuaKuaOSN8CVfP3R4tsgcGUanzNt6o3F7Mk0AJGZfwj/UgB2zb0NxZbQINnOUurShocC
Pt/G4btkAwhDkv78gjsQk9l8lBrCjVD1xOCFooAfYi1Om4yYfvarPYgErwAhdaFFVHaAyeTuIgRN
Q/5sGETtkvRE3OwJQrTJvosbGEz0/sQ1PVFzJQA/MAO+Rw+IFRM+wH8w8OeUmoLyjmnqHzdld859
vBCwZcEssjEtbi1oIZduG3Gd45U7siEm2EBy+KnaXvcMjpvG4PLfXBtMdETqHkaeNY98cG21S14x
hXFp1627XH8Ushom1a1qwZCcL1y7vzrKL3fLfdoUt9lquDYtG7bGNKVcXmk/MRuS6VWnaovoiXKQ
5A7uPSC3SzxzoJgL1i5m50tkz6XDSd65YgkR7DKtju8/1zbSQhRELXQw3CTvO4zBG5/EZoYmmIJP
2dpcixEGwqCdn1QkKK/Krr3r1y5+lLQRMc40Y9rpiEhY27CLkD42bLYOUoY5olMP7lbFMGE75j6y
VaHUu4BFI7JmhoeDdGyzEs8e+LV8+XaYmHJEsVUni88F5GE7hu+0Od3N68T/8vyjky7hEc1OtYyl
JwqphNXlwsE+XuoBZshVwciAO7ju/EUD2XiWuZCRLjpnUkvXzD/cDVaaQXMvrI4xNDh97V7ajdDe
zw71Ypifp8huRid+36WgHpZ7gxPtG+Cv7o0L49xsWJs5t37efjUZCBjz48zAWlhzSxOqKWJSV0eQ
t/v1O86c5DbZJhXGmirLlldZS/WxW92Xi+wtfBjzd4gTCWdowrxw1vw4UMOK5xPfB7NgctA5M9wx
VfnDZOjcGPh11py+AzB/W5EIGcCcIsGSP2IWFfw3SCaF0Sslgd0ADJpgBrBjRiNErxbokDN0UgqB
CPV3s6luOxqM5mj6kXhU9RUPiKNH73VXnn9MT8DaMf198IIJrACiiIPHNLQeubJflHcSdygLMcXi
UpS3mDaeLkdXfCP2k1kEb6lpWZBQ6OggGpgk0Vn2DnFXVa6FQNbhmH7WHcJhHc0E+o4ttEETvUpA
BQbcYjqP8i0ubusNJcrvyr+YhlNI0hNHewLVGXE4IIGObFvUg8gRRGM0rectrciDNiDM98RJwKYE
Wrnu0gFWcHdnmdsVUg3Y2dHjWtfaZDC0UMwzv8/QnGJiD6TZ9gRAswMkQWeth+PuQcoxVIyUnqEU
7zS91qyXbxkTCfTZ767H6ZLjAckLC2FkVTJ+nRTv2sIS6+Iq2wAf4WRQ1u5LZpOdi90fKfnHrfMN
J/aLBqeIEKGhTjRonVux++7Ee4eSCthoXOdXTJewwgwFBpH0qoAVIGZ0IwoIz6+tJygntN0pcxBY
XSZklT0OAUk+MoJqWxd3EgJkOQ3Vy+KTThdt9JATzTTbc1Q6H0mNXkvHEmb5lap6qQuSgHSZ2ey3
LZHvX1wYDDN6EBf9lGcOicRuE8WgKAUgBWCEIIEFkGLBTQbOMjXRlKO23EA9MV1W0ggly4qq9TBe
C2GEOvj4DyADpS0H4AnKqyQNAwXOODlIa5gyzKQt3yzvVP/YdJRoCchybvUo8/janZZvJSfpoKJe
jEDWNjtTroD+QICRAJIy4QhAqVOQUzA1GTsHRohAMErWIZVNQB7EiLJ/kWMmKNvAfnxEV2jVHj9t
Z0czOTrZ/U3VypbGgJiJmggtgYUAQu429aWZ2IY+YW1H+MgJJ2gIEMq8Kjtwf932kG6XsYjeZ/ni
c5cTJNmvQjYLJzofVohIGJIkgYliCIA+LoWL4frEGpE4+fBZUAwb/FvFih2Kl5MpGrs2WeSWbB49
sFjWiBV/AcCbefm2QzhVGlQIQJc6irKKOsb0/desjd67Xv1RuJRTsGAQfp3GNpMnLxB5BObdEVq2
5GARJ6vBWUROmN+FIfXKjlmtpSM6Jqc4JTxQoRBRnPBLETkfpbhROTNum/sm4jhFhDVuhUMJLwgk
Upqji6nIPyzzhEOTCgeLNRv+YTeRlF1K/KLP7382XUFCgUUl68eGtSRVKDOgRCWkUx3R5FyAupt8
1cbcgqwDwoe5agAGBOE3E8t3xe1aTL/CnqpbWqh5Q71pk3KESVnHd6hC2rI+SOqkSRp7VZ9YZa7G
q2Zn3oZbCsWBUM7iD8rdx2oX21xKYENmttfhhrBY8XPWAIKovwYHVYYSIWdAbUPx+vyyiZ54KuTl
ccixk8BfHCqH5qCbJlNX1d04ktQUFFa7xU/FPGkUDFWFu+NzOdjompDDWWqpACSBRcjUyuoTo9Zs
EuKuqRwHCcPYFyS7+qdKdsd8hUchZ8Re4zCgcVbcp0gmblIov0KI8tbdDJzd2VWWD5h6U9EgqCpY
qu0E0r7gz0bKFzaRYquWTznAXBS1g6UNAi8WiLRJUvQpOKoeduk1oh2EeaLx+4RaSqljV6yYdFSf
CM4HTfc6IdF4hAKi/AA1rE0sH5zcc1lnC3/ysjstWv333XK6syoKTg3VJFlJcIQTcgfUmRNq95bB
UVbNsMNsYjN+7TYc+Rxt4iDjnbnflvU3F9ucxgePWZE/A7Or2NL91crU7lV5y2hf5BmAMRS0O69/
Q9/8B/FKEj0ZRlmU9Yr/DoItjttxkX4uHeF8oRWvQY6xoGySRpqow10HeecDBbHHAM6Gy2YZXuxr
EuqT8JSwNdJ+fxywYPGDhGlyNH1RlBzEX5iOeAPaiSU6u3J/qK0x+0nHOz3lHe5/TmH+i5roXBKY
DA4rZB6rtrG+DrX6poyRrjQwVcwsFzZgOXSkoeGW6JGwzErDuDWO5RKJgnRO2samhS0neDcNrUBt
9SoOyjehR86RmUtV3Mgs0TAQIyVXzFp8dZQ+g4GUWXSjXWscgCjGhmJSGdGz7Ec3M4qJNuM6KcCT
HFb6+T3qHyqAWWGe7yaGlNenw8YqhB+ssCRhcIZZuItb/dJYQl2PA09ISS8lpCUhdP5LYCtezpYT
wBh25fBLdj28HQQ9IuCzNkihHqAYChIpkrfMzb4nlfPi+Qu2EoyDR4t4lXGq5IuuMdax5cEFF8zx
6/o6pwtGQYWjdSxJYhE+KZAoGZSs0+pNEdhqJxgYJcZDwkY6/FLtvdWnZCM1DwdXVdB7COSKpsdF
NCCtSrcCcmAHKJgMSU7jauF+yDD9R86ohF2/s0S/gMKv9bs33eU4Lr41IRo1JCwBqtWkTn9aDY7y
IomKpc+UZkU6lufvx1MPkK6ilKADVZyYQ9yuYOB2OSeL6q4htREeLFhAuZERnlhxMP2WD7kImDsq
LD3LMCZYUj1r7Y09R3SBuhQxugRiopGUZDhDeYv/yIlmoSc0TikSgADtDcd1SMr5ODWaI2Lspkrj
23EHxLMewRPrj9p9ZRO9E5Wq8Fa6/B6Et3HlEKXAAjuDlyekl9vyzf4esj+XjE2lyWlQ7QlAIwUe
RP3PXCABVAdX2W6WjKCJF/FtGCg1R1FpZtDlAFC9TkWadlQqWbPdvDSu9j8qBjcDLS57gPpuGd3H
FLAvQjEZVkcT7kCwLSsRVshvmrm6byYKljXz2yzt2tQlbKVrkrO8HZPXzFDC07hRDig6Rc+IgWD3
TuF8DpwEicYEh8VApDcNdTCa4AhUZAm0nMTTD1VqTgLtUE5l8tJxIOV3451bb3GuXVJV1/KOHbwX
VdRfFkNenBecLqfqneOzP+XIIoP38cwB9TjIyIZgtWCCYxjdeozrbvvNubbiGIoAoEkC/e15tpa6
p0ovfSyEt1lkc3Yrc4ZkMTkCV9JjBZMhlazglNjruCIL2S3U+QkyNroKLT75IJAkRQ0jvW53twr/
5UxaQbWvwsd2NswSAaIDZgP8gaTE3WcmuNAxqBpCG0TV4vMb2mZFjwIc18U1kTWZiF5g6/T/4LqC
rJjWTbPa3ersUpcA6eirrqPgoX5Y9Xj0LfwPdiOTUWYrCiBV7Jgfu0ui+DRezdzcGuHdYBafn7+2
g85Y8hEmKKRekqauC5R1rAVfjUmPBjm8FaPd1WRuKfdopL5JwSHJdnWNYSdRIAluFN2oE8NwvncS
/AjWW0GRWEkvCcCA6UfmkYMod3Vpm+DCZwAsFQk684TNnfgFHncq2l8AqY5L20Pshdh5CSp5cHOL
etyIgPJukaS+sqRGRXNBNn6l5/ZGFa+7mH7o5pZLomVBESEgrAbcB05QtHf93Y9igcafBSLCfA7M
z+ev8Xhhcrb5TI+IOOYCRCbaWg+ucRjqHVHE3wLsUmcQ0RuX4pHDqwOML10qcWQCKnZtFKc07EqS
06T/WmPg3qZ7EcnpojY8Sqq4LjJSBmgkiI+J4AfXxXjiJo4ZbKtWoG6NTmMDPLaVfCHiXjif52H7
NZwodRIYoY37o/RJViX0yOAWbT8OedBUBv/xCx/va5SB9MrUOL4OzeewBl4byC0xX1S61Cyyq3AO
sfQfXi8zbFCG7rqmtUqSK6XvzHWntIre66TSYpdoRrBalVXvmLn7+vlnYn3eHm1K0g2POobVj08P
5czB7170u3y1qLa3NhGXrHlN9wus1+jxuwMgQF7YYkESD9WIIlv6tf81CecLiYFspxMb1XG8d+s8
eS9lk0SbqvcDr7nKxw2ssLgmulWEH3Y53Z4uLoLSPfHEbfuBChoLYwCzCgwoV9V/lhGaAzqLFIpK
lOwAareqEFXhBRSfwwqogxVTABOjfP2fAz13Jg6JDByUtN2FB6uiJTn2edjd7R8Qr6vcH13Ak68A
KRbYK84Qa9OPjLmtNgIwApE+hWtdHkMO76xKa5m+TUi9TkuVj1km0DaWLWot4/EmOdjwQRZt40VU
NvsHF+5Ia1dkgRT41eZi5Q4fsn75PuumSykTyi68WTr9p3SHlRwLUpjs6RSI9g1Wy6PVBA6bAG2R
BikkHbkKtmj6/WWHhoGjJJwv+SjLt031ktcRI4fV7zf8tatge/VJ3vDhfm/8S/7kdf9G8CFlsrt6
231rhvtmd8kHf6PhI6QnITuTNzJfJ3f/0X0zP3jDl3jt4tvuGyzV/hv/vup7ORLHS33L+OcNqrwH
H+H2cv/XEmfqjJoUf7OtbWp0zRs+x2u4vuS1+8YLH4Yp30yiyF/uP/af4ZP8ldeHHwyD5pMJ2Wv6
Bhnny3p3yV+o0XjDK5Xj79fvbfbWoTm+eDl/15/09doPPs3P4Jv2/2z+zlv7ou/c/4Dd7f7N/p/z
z/Sj9q/FS967380NNrqu/hOU+c9HkuPjHU2nFxoRZQIID6myOkvyletnVJI1lKfZt6QpWqiPLstz
8vfkk6KF9nwT+m87ZlmiWzofAwSnOiF3MFV0HP0DkFpl8eN1idbUcO6g6YT/9A+y3mE1rJn2AwWk
1qiyXVqcT8e7+vy65fyD6an36jzoYmBWalchUpJflmN0rsaSoeUUiLZf/8FGPiIxjK9dHHLwsHV4
+zgCo2pcUOHQY6MTxm1INWgTE+zRlQ4qHk6ZEu2BAeShna+rAIA4FbOWPiDqQp3WipEFp/qJ5/nU
dcUcXjT10TDMvn58XbXvtFSjJe1s0O+6LsOUnWzKvwsTtXkuzaqhlCH0NQk/b0Iaf2fz1pkgfWDC
dGr9A3r9qWcZk3fbojCOwsMTa10n0S4Nl7dlwT0C42ym7Eu23p7RpnWxbrC+oK5X+6NIK6WQYkw3
Sf8pjrdvC1I39VFJ7wE+f+rMOLpnanLhFPbp9kZD6x1kOMF6aOlsWs+fdGoqjSyZAtGUwK8LTlFo
zHEe3jCA/oPQKNWm9IpgEI5twQrrxZ5zBZYXxPcEYGkzq0frX9eFRtHlUdJzd0jStJVJ29rJ5k8S
j5c98t6Rrk1aA93t4mfGtNsun5lpUYXvN3gIiCW0DTooD8GB1PudefTCpT9DycsHZ/5SjZv3rku/
Gi2EptnxJ4gt8xTcLPnpJkgQddOzrYRnTX7VgtVZOJZcSlRh47TME6Rgo2dBNJXEm05FNfz8Eo6i
w21PnYbFThrSumT484D3bJN1kSXBNMFHeb8k5M42BqHdCEM1khtfZllX3Zhqnn8iNwjuTbOA40wN
amI6qfv+UzcjTBuxDeEsQ4JQqskkQaevKMHYecRMi0X80jQ0u7gLb/muDAANs4bCdep3/utF0zHh
xeWvUb3YnPWUlC+HxYxhLnNiYZKDJV7U4dL1GVqpZoz1dnWzmPHXCDZz/qUozPAh8Pv1hyChrp2n
iFFOuWRpWzoCy4TOvCClSzZFWl7QoGGMwc5GlvtJ0+7e/x+lmJdsN5vpk0FJ94KuhF/0u5f0xcy/
nr/Px9BHKlDBxeDRJythhT8OFQ5tLM2uDXcsL0QQCVXSJv9Owntp4vonLQvGmX6oMbqLUOu5Fcsm
EW4Nf8DigF18NXsBOQl0G7Oz6fMAiwhO9XbZGP94D1ihQkzOxJW6h/L2lt4kY9JphwEncXZJ3KfB
P1ygCSsLZFHiRroh/ekCnZc+iFk5/xihEMRfqZiXUCD0tqBuSLdJGs/KiA6YrJ9/iYar2+y7zoc6
QUVHXx724ScRpuB4OUMauiHdW0EUw7oenBRF2MAbZu3uU0mdFmbZF3dAMJEA2Ggrq6hi/tptuUHb
BQIo2BCd0ptl3xKed3cd93fstXo9Sn+I5a6AIJA0RUycBcpagn21+1F6rDIT9F/HuX6TL+PLdGAO
wLyAXKnh4lJlHAGIM8KAeRndPL+YLKX18DnhDYx4yoM4xxJKYevxYqL7Z5qqOliybKElWExsy8sx
2Uu8uh5mcZn+NMTvkaYXVbR6MiKlVLGYnPWvSqMc0etUfn7hJNA0kKhNNV7bjr0k6yk56BIbgZNC
kG+3RDg7qomPR005DOK1tPh3QBkCvA/XLlr4D9ypRpTa5T7UyGULmBLk61Ie2aK5TX/WOWEcliUI
S3wQ6QvLqQFQe6mMmfPyNkD8mVAMqqOjhiC1Ap0y+946bM62lzo22H4VsTAWHGCEyz9woA4tqSyc
hnigbig1gzx/949Q1/3dN2CDnPshbfGP774z+EzBRsPzyR2p95CodM10p7vrVg4qXrI5xGISsHUu
0l/EWR14xhDl1xyKNMrhHoA2KR6ai2pYv69XyMrRW7fF7sZpwuvTwranrtfzWSeJK50gCq3H1zsP
4exD4+xXixhcoeaWihvHr9IZhUvczSK4Tk+uG/BFKZIV+J1uQkDUs/DpvATOvZDiUbXrvoFlvLYA
3Umg6ShLTpA6JEAN0mkSB9KDPRwURIiwj8Mb14PPlD4Klwq4TsphDkOlCAjdf2UOBBUImARf1sdj
Zkc2y9X94JGHgncnHkuEfPXE0z9Ekbg6chcYfDg5sGFLPz1AaAI/rcOk670b5S+ynFAeP0yLX1lg
Xm53yavItJaaU94n3sStdz+EIom17QPnIhlunB4E0QViR02ldvXnL9E7QizUHI5jHodliDTPt1Hy
wTXOXBqq+oV7Y1GkB9XlvtLMvMu/Zeb+PVUlb/ZlJq8muOWVGnL/uv9mQ7ws31Ku7v/Kez7S5D9O
dJ+t7ylgmWEV9G/4pH4UhjC8cxkajyKVT+x//P4H/y1j+fHK+ig3+W+pduVu2Q9K0n0ZqgyEDxwM
aBTmk7wZb3l/UIaqZqKy3NefvOGDKjScUCJkrf3nwHl/v+FPaWr//FuW8kbf217uP/O3ROWv+yp1
X5/yyl+lIOLn7b/29x/s/83++3g/TPpZdrcwa75SQauK1H7U1T1159+PdrzlPRWnPpa6m6erz/Cw
LNCySAwN5lSfbK9DLVjioEbe0jV8E9Z6ZDzQPfjA67T6tQDUs8+UV6iy/QPjPQ9JZkB7GEJf+4NH
/P4MZyo/jC9w0Q+Xxv5bSw15tkti/+z5sX/xC978hjB+Qxc5O1uLIOrOhub897MfL/ePvOTA2EMP
+9exv2QVCID4+2DDJa2me+SBG79/Pn9feSA8XF73n/n7lPjO/XtBvvpar6fGGyCT5lbLyP5U3vDp
P0tn/zP4eX/fdEzk+fuf4A3U4P4VMAIGMajvefCFa/EHxmFVFr4AlBCIwVecQl8Hddi/8mne//3Y
/xUdy+lVcViPQZajMeDVA5dA5XNQ989RvgkLJx1vdJqJBbecIQVNSK+LmYDxHeTgNBT9qfklxW58
OnuR9QjAk0TiX9SJuiI4uNADDadz7BB1ddyVv8CwZLhRj4dJyTTX8LkCSRHkux2KKSTgTY/JyAru
HJGfeDLrGwBKXqBoGAIaL2p8hk5E1yduGA4NKpWQeYJGHBynRdA1oz8stjdNVd3GHWaBweaXjn8T
oV0nR1ps4w+L5WcTUrtuq3s3QjPHPTMtCle+rCR+wJzjX1yWDCZ99jcH55GvxSZuJ281clkDpSmU
lgSrMB0ckJh1wc3LOEvPUpSWWSKKrMgPUXkoN6cL8kJqg9Mts0eMhqQY9JTgaMvRyI07yJaS1qyn
uUy2N6LaJMdQ74h4XkX+DK+oLtvdSVUh8aOUSsqORKZb7AYgVgnkaYGSxRke5dC6LjzjPAhKsmjr
AvfgjBwyf0jnMtredIWc3CL0YuI0hMaB76NR5iCiEnZjdetPCGbM8FK5ruwqlHVajzCWY0Hn7ox8
oF2REJ94pkcBG/aUVB/NKLAh5fkBVsJEpE3hrZoezYGUbLDRNI82bnbebPJbNY9KwFtuvQu3nV5K
xOvGDF2bqnvjQxwrbUtcEiFApmB9SsF7VNFaajfFkg/6lBbXIzLfrMusWVY9Cw59DYgARCWhrqUL
cwyzL4mHeWbOdKaGBEemd9xnWA4WXjBdTVvGQwSr+SIz+G6JCfCdXwFDoJzMPVV5C8E4eNAAHFaI
RjDBOfAg/RUD1TemvbGAO/pAbYyuBuCElc7oyLW92xAWJd1aJe4cZE64ZSQ/y5om8w0bBRWZhBGq
7mpKJKkvT4tbjopv7qchW2M9YlfNNIgD0G726QTGenAD8ESKTsvEXhGd8AZyWghZGLFzqC9UhGkn
q+GjxIyB1jXYYokCgUDVTm/bq2Cs3Z71GmOnQ6hWDdX66kAbWainE+MjtkXXT1FEZuFTEdND8/g+
FwXp6ES7w41oMmnnTPW7LJrU4clJItsfqxujych0yKLkcAiip6YeRUXxev/7DkrRgREQEWmmoFwH
F4VwOWwWu2Z/Ub9VQWPFvcQkS5VyhzInpClaVo3y0ykL2BKa9HXb1KTf9vTzOQXQ6Wn4+KlHnob4
KAQQviBDyQH4NphhEeOYVN/ILEFdx1qa0ijpnFNbj1hf2f40uwC4kMklIzGcpapYbj1+XBDBAK3C
gB6gRbxkA7+kqiPCVjwI3Jn5g95/PSYKjjHAE4q2LAVnlR0ejKpMKZsBvHU3vM/q+o3689TmlDnh
K50Ztitui0cSrVnGBQtpEH6PkwABQAZ5vS05UGjIHQf6ZidEbQWPGbcu3cZwjfslwiTRtFJgSj+h
dK1z82TPiQLLWbME8E3LhwK0CDG1P5j/ohB0uQhZFIImdrGhpqBtQq5MnF5ZnV/Z5R0AHaAdSEYk
ndTaWkcDSrUm3lxsNxctj1lQgOBVRWr1hTrucK3WE0VvKf/l7Fj4/IIWaqA8E3vab/vXXtBYpk5q
M6msdpsVwvH2Wgc+2+6yrjHh+S00dBpcFE10uRtJeEc0AzTglC7KXvS71tEKOGPu2H2SPZ0GJp46
0qxkns5G1A3R4ZHm0ITVxMmqueGPG0tGV+NXNyMNqOiZYP+r60/tmCrsRZGMk3krzEYNOIpq+qVF
qEuEIV35ic2oVPIgErMDMY9ilBSp3aGxarHeNjntmQy7VYSjW1F4M52T14b4RJr0upunH4rAWopS
AxGx78QVS3GjyHva4fDpewaKA4+N1WHgHkTdIY4B/JqkvtHDpWX1MtzRdyQvNVpRlWqWuClokZY1
sJPyFEUwif60xLUClXNKGTv0uOpscVV6/q75T5xfAMcoV4wPBXYseiyJbj2q5hstM+1vQZpaPX9I
d21saW8w8aFrivc5LESIL8y4QpqIUrNcw4it8HHVZhHtJGut0xnBMXATqMcI5RItPXjkHAbbwVnv
9veyyhhMUiyW11JDCBVTnpJl2Xfapp2wO1eqYltKyAbGgsBLpAjotHQa7DsAIk+nx0+EWoPlowcm
nEBGUFA8Pgjqul1E/nrd3HQR6ebaQxS9eJVluCg0A7aWEQ8dBGwfE7lWTteVF7/bIuKV94ba4dSn
3Gyga4TMSw5k3PBGpnBBzTEByJqgdJAz0D9AdI53jsG7NYEyQzFgQMYeXz2RCd8MrAKU0L/aN8RA
IGck9hgESxak3a2+vzHnAm0g5gyzJDoLoq5QDoLpPb8wbeb+eDvLRI+WOSyXQaEPcbqkbKZ0XoX7
i1KPhLaOKo6G2SbNpGYKGh3HKv+uT3ZOdNNEUH6/b7PxIDySrqM26S6anq5Q9LsdXh06WrIWeRvq
ITEiDTyH2CT9Y4uw0gCmVO2Psgac+06PQ+a+c0gtWuPfBxhtFVGEfp0ICT3pMj2UL+2wnF4keNqO
Dq3OJXrYLc01dCNyYlzIPkUNYVJSSV2qugMNjLXskSeR9DdNzTFCC2bRERB0ljx/W5/Y78gD6IpO
eeTAtocFeUEdlK7zZWWjZLel67BB5IzxruiWpkI2x0aSkDxkgi8R66WOSwkG1IuplMp60i7lCwZT
OhiqYASfi+LE439qt/smItGj4GTHH+X/22j2Wm9TWiB0zPLvgmndFdIvjyIvkBEZaxL/ozFE6uSE
75uZyol2nRd/lMbWYusfVZ1HmDdN8ZScSMXV6I/UQjzRg+quzTcJvPE2J0/mQkAPxJAMzAd3Fqt3
cipo6KjTxglxe7S8VdqfWb1fmjKuLCcnbd5oNShxWCdf0o7J5rLRC9BtnbbOPLqZut7AB51T00KM
Fcjj651XOLSu4yizlR7DCKmO4/dqN+2WCXAdWR9TPiSZs151IV37aqI1K8SKPRkM4TXBjdd2tFUn
KygB7g83Ohenvm4yVOyoPNjBxxfnuOlym+MPQ3JMegqBUHr4vMlm2fio4NqI/3MXEUyFkF/am1lM
UFeXREGYZN+onnci+kKWqBoXqBXRsGmfnj7QbZl0eLGYmeMSitBT0MPji4XLrqakXnOxCQ4uI7Mx
63fZMnlvu+Vp3lJPVplz/S5d1wpM6sf6o9UQZ6a2aGkilOFJ1lru+Dkdv1NCtqkOddSgOBrScr9A
M79vzuPUvlHUVUKlhEUPR6pMNRzp94RZvVSOn3bMtXB35Smg4PB80BMC5qcrAmVFdCSQqf0566t+
s7gWISiQQNLMcodpNzJ5lNBw29Q4FuDMCBYYBJR+eDPLbcN6xTmfnYiE4flI9tSiRgTusaDJ9pi1
dFARDu0Kr5KyX1yr8m5+F7LW92pHhYIJwIjEX41HihDruPmQF/gBooxbU2iTjsHx3rTl+n1RNac6
EbQKDlfJg0s7HPNTBCsfC91mcS0Wx7RwxKwG61ngRe9cem9Kn9Us1AwWuNxEN2nBMAmvA2khPfVQ
ZHb0P6mgqXEolSqFQqJwxjuZaOVx96YfT+SBR/W1njG4o4dOMwYkiA9CxLCVbcUYpPaS1YApZqUM
yPRbzK+oybRA5emhDuKGMKazAC0Co8QpiSj0/oXQKGXBGZqHoZkQ/JtDARTWjOARq3pxbTuboyXT
D1hzBAWamV7TyHGmArOjvlJHfGZw4mfDyI9Ah61t++drqjbq+hQgepTx2WsjqoZxJDH9UXNMA3lf
FkmK6Gbf9KlHrNWnYnYkCVC35iZ13sR5+q7ZoO6mMvtThuL/TlulRHh4HsBm60zVVrFJP49ftuxO
iegNga0Muf/XnaP7arijfkRBBPT3OIi1u7wyHnH32sqtBatZF8X90hzxTRcIYO8tAgORX2rFMxMe
NNsdQ8rUoIBeqMZKDsfVE3vneCGS5bMGYxeFhTCVg4tLxn63LFarxbX8K2TxqAYFAWnebmY6+Yyi
C7UBbI1M/lUDp2F/70TJB8FQuGddnYZSjqO+rgnNPKSqJqlasPLBeT8M0Vgt63K/n92EQknaec5Q
M3nBuRlWLzSbQW3u6hCWgF3tRgrxgqFZCUDRnO5dyxoo598GrSpBtcfFgSvZl0xYnWH2RKNjd6zQ
LSkltHUV8Uwdoc6A7FpSRBhCydsSdoK6za2/ANzWiZVyyEawymNycPLFkP4vfDkfr5R5l+f1erlI
r8sI8TzmK2oY0O8lNsK2tuXsPhH6lDCWKgF4+1P3W50zlcvpZosj2F/X5UX0YMJBA0YcQlvzOhrp
/s2UM3CvDZAV3TVi+wRganKA+HsBOspl1HBq5e07slebWqeXVhNuTrE3B0Pd48heFxbbZAjkhfGh
z0db937VjOwsXVfZ0ZOMTkW0hM6oEiZgpIFBIzGyHT1LDH5JFwUYyct6PB+Wu3PbW86dNtHuPPPo
ZCCemBXcQcNcB3UfCiFQoJORksU4B3UBghWhwMk8+egpeHD0YbNhjYRcMoUq+blbledzz0xFvq7u
PAHP/Wq8NKvNB0sv8O/VeCMHuqAZLupNT6Uin1eafVIZO57UuRxqqeytokcKHQEjIFBUPV5adRwt
Wgp6AuiOW4Ii2DYi0V2oHvgxKOHhwfyF6XLNatBTPu3CBoottJZ9LX/KDEsqXM5SYbxq5rJMECZG
2ioz1d6JLXGUDGnpodHAsIAE0BzGgmCY1ks0fhyUiDQ1rURZnpFrBAehlFGq7nXNVvmKKY764qXj
kmWb2CYpt56/piOyxN5LymSf/4HhHA6eqFfpvMyjNfeSg69Psv8W5GCSpNEIdpNlmIRj55m/4Kuv
zELWhD7L43cyKXcHVFGv1FSdzNi+l7fLZWFnrDx/lU9uWqSvEJsBaeRRZG8j2t5w9+YqV+AhBEl5
bnQ9MD7dPIKWstH9ZTXgPeRCh64F/7ZspIe0R+sGsFTnqJnIlp6/rqPuI929yDaZAGr67iHS0K79
RWRm19DuzrChWsZ45LdZubwsg+yVtoH8ThVxwwSHG8510rqLzqceJZpAlsl+G5kCBhyMoHjVcJVN
5nxOx9UbMKuXY7DvgtWeE7WntdAyKlk5HdwLftC/e5IYBq02FjsIZIFjPXckGUAB5OfjDOjlJGQ7
3ed7nEjr96f9ir41S9IfnLhO45lhG3W4ZGHpKrxK1ayzZNZ8zZQPqlk1mE+b7mfs5BfiwoVLmq54
va0XH9UzECyZEhctL9bO8kSSf2RBp2cD2Mf0cuhwKeEfRwl65l2s2ytz7bjv+yg/V1tv67PJZ4pX
ziO1JFt5NyUfTV0XtkykGFELvFAMZrJftrDoliKEEHC34Y0OXZVRQu7nHb4ZOlCfX1N0/HFhj0oA
OVOAjyClDGi2OzS/ScZuKHzTJNeyrM7q7MsYYnNcTBgOY5MpswUxMeow0OVLOTk6dBkAtqpOUP+g
EkotNDEqioeNu7poohX0cEbtTkqxoVMnyy5s7UVfm9vLfIvYkwYXmnagkl2qCtlJuTtlHimZh/UG
ANMag/4s68k+ZGwR9meCeMIOPedvIF/QH3qNV5qnsDfk7OmqI6xZGSdYoJlYulgaauaRUDdVvmGR
fVc2IGFat8HgBzeopgB8A1/SnCVXBs5/0oUmHV6KuBG6pi5/0/RfZdpPiHijDviCoRSds7PtXdI1
qiZSP6e6VZQc62wqcNfQ2WSTcGy1woz/GPB6NkykZDsmGSEPxaQYKe6dSBjpIWXw13nN2cZD2A1x
LaZLfX8qYETa2O8pL8Cgb7VKxFpYexCOna5BNkifuPHJcgD3mg5kGcNxqe0kV5Q+tPWxvEUerDrZ
umKtGYWtQuoP5mIZMva2mmiFItQshjP5YWUej4EHqAJQQUI3QEEi6SlUaco8sUSfyO3IVHBIpMWf
hOVQjl2vcyehUyOhqmdBgvprtJptF5JpEEyW4UTQSDXxJV1PgsrNt2pYxqfI00pxqTgpsj5CKNny
dKkySSkmIEXRYXVS7JLdUOwmwhF330o6KAKaDe6NA6wjGwWIh7NMHb5lfR+u4ShDBOt7z0nAkxla
goNj7Ff3BZYusroYVn71aq7Z6s/fQ6tpO9jloNTcPbY5PXeH8pN5msOK+ReJ1X6Lc5IPjRIYGS/J
TEb3sNzKHJBjhWFGX/9A6nJFEQ9qszT6UOR9JUMPySqU0cjhTmW1CgsJQ1QlyFxMY62sCFwr+6QH
xlNnNIsXNA6vygSM8yDeJpved5tsiNmVLAaOuqocYNFxAYKHcleQGyOZKOV2udi+bkJggBh3XoUc
XbTTDm+HhJGEdX1KEPLUKaVRYYkgqAQY86AUqVvihmnq+FodZCZk+gYOUcq9tCSkqHdJYhTyy4o7
G02/TM6t30nniy8gEKaskuuMgvrkkn3yruHEzjklXbF/qNqtt1St43YTXYt61ONuImL7yv0wlrHN
C2WeKL1PqIFf5N9C+MQorMfmQ1UsaDIsb0+rkKIntjhkrQf5aBixdkTuBf66GpJVF9laOttSuvWc
KTu2UM4ADVX9aroQiz+vqWFzkn/Jin/jaSq+bRM2B5XtwCfB1S/yx8xHyYq85EpilO1t+H144f54
LXnB1KRft+nI9ycv8Tf/Zscc0cqnZutxwNiHZe0G0lWzfKw7UDXx5xK/FdZ7lUGeYcFZKs0HIymA
zFD8M6hjR4OAWrQ0EGK1mF4ts/HNaaefI9ti4hA3L0J6BDfGfjhYcEMzJn2/5uZlIVYh3DzhvKp9
94oeTnVkEpoqqNzCFKSrxeKtBO/qfpA7gb7WhdxwAHZEBXigEz91UGMj/v+cndly21a2hl+oUYV5
uCU1eLaV2I6SG1SOfQxinkiAxNOf79+0+kSQSkxy00nHtgyCe1jrn5Yh8LFSTzO8M/27h09Z1I9E
IQsCHJOmypkvu5gZWeWBCAFuXA4kMQM11meYLMPM3QhCl2yNxyWWl6cnqMvsvEjMd35kIwXEr9E8
2Ec8EQJT+UIJ1ccIqW/ft6mwaEONlb5efqhAt3BQmGpKCT0EOssYztwFIpnQjqTYjl4+ep/reVBb
iSFMgCggNlaP3dKexf3OvzMKzpAmWdFCNtgvhRLDJOQimjjx5a9RipcGfyi3VmtJ97rKa1GYXkNu
X0eLZPpHvrKXn/OJ80/LSO2OTfivxqGuNEKIovLo4FreHan879sWzxA97nwguV9qu44cKPwRRg6g
bTQDrlLbGccu3VDMVSuNCvTIV00ylVM2dsj4VkiD6AIdJgKSzN6SsARJ4wJDL2uQagaBBKIrPeKO
NwbxRg+pqUCqciJI0suFxZMJLnzihNsQVDQIEW2ttbWTNXTdOE/R3WhxKpOSJ82v/EOSbAn4MJwH
n/YcgyKtLcU6sriWlAkV8TOFhXiSso2+m1McQYEcLyaSRENt6aTkc5X23WrP9LhSGswsUd7q+e5k
cyFbKujIxM1KZqevXUPMmgyZnU8x/PJXbSCL1U5CgwpXDV/JXbWu+Yu+jAduqJCkq2XcxhZOKFPQ
w14aFQVfvOorH0GazpKWsaiKI5oHzhGm8Ki30TAvYUQajzqS28cwV6padFVa2IriFyxr26xtbjkj
Ffg5yyY+7e9bH+aFVBHJCwnb+twuGt6AaVnlc+zygceTRvglr+SnM/ckwK60Tn4IEJ0jVLU0kmq/
1TjSbAeYrlw/fk2YZBP+kexKrrH6kxwxsusYczZZdTrBCiI21Cfva+ujt3TXrcN8EOphaaStgCJN
NbZFLvdVMRGuOqUwNi+//+caeaSiMbewqGOSPR8fCUMZtDmp65QICFpNrCLpuiIS5YSRn8sOWfyT
BsZRMsh4Tlmg1+HTBpj+hKp3RGyjpkentbLN7TJ6PTfZHxILaFEqMfMBE1d5IeG1hgvpPSuNVy3+
WcCOFoyiyaMn0kZT+q7RikEJWzbTvV7+8CZfZr34IKMjgdQQ5uv0siWpDuRcWdQgTCVBcfc2nmek
EXy4mti17EgXMh5ZULrxdbycW0KSIjlEmQeg6CTQDPL/v2OlfFUleEcL5IHpxHjP5L0Z9UHkvuY9
KsDGsC+qBRiWpqjJfduVm+RGZa/fYFF+4N0kuTZNKTh2GaWvnan4VWI1nwkVyjPTVtUYavkb7J5V
xWLUN2AmTijLLiZ2VV2iEmnEjWpdG8URQYwPtIniP1W4iI3XBakCRkC86ldJlzSHUa0oU7y2GjDR
MAvaJFqifyzgXgUGa5IV1QAAN8w4p3SMLtF059WV3IBLT/oVQkIR9Eo9l+1fQ0T0xyhClWb9RlnO
EvhdVr8aAG/95YptBodnOKe3Dg3zFm9M0XL4d/ZQXk+n6GNnW1xpAMqSBMV7ZdARWvCQMSX+htYO
rU4Losb8OqO+VBfxs72MDzDQ9M7tHkUZkm+YPVY2FLPajzOVfvyi16LjU75KoYMNvriIg0O7/OXF
a6aBP/l86LtQT3FnQEo93rnWkGWVvXP5fEp/QpViZwAj0sxBtijwXUiDiX7BRGh30soxeUW5B0Zh
Sz9i5nwLJZY0dC4+izlVHancU5jF71orioVUodUguLPIydC60GHbZCjH/kawxDMYEOYSOgKKKqjz
9fyEJWqLxasD3wCL0tbNPmbnuYzeaVSpCdanLFRSwgjiKfIScGXcGnEI97iurctikOcgtUSCZUhA
WArQxcfv2iOtocmJIjTMJdCeGdM9h0Cy6DklV5BtIibtbabFFNqj7FTp6TTQToH4Yn5FOhC1gMIV
0SmnpvaEXEeSUnIcSJHw8hJ5hnB1EClyvNlEqzFEYa282PujUzg7z8ACim9/uC5Nqp/myqPoMoea
gNhYwKnYdTMTFMAQUuar8fEU57DjCQmRGRoJYl5wCgrHVK9tJHbMD3356Z/ErSK3kiiV/GCPVozM
/scvfQr80ZqzyaUKbD8xI/TPtiu4ErmTjImyaTMuHApl8RecYhLoq2QQ/qdIeOOWIkhfeiIVtALi
dNOb/YyaTWklqhsVjDbvOH9LJ8ZIz7jjnoDeYvmh8UIiJExC/88sczMxTiChfx5yOXYLZMVI2hoy
NvqSNDx8JXnwSt5p7UsdqRIvaSsp33bBJoU19evCGeIF2YeGUawvv7ZnyODHr239pac4I7qYfAYd
6TpjbVRgWcL6PFHnQ4rlc31zOA0fdCOXnf3Wd0ZKHpC+/2rsAINffijTWTw+rACnHFQJCNNsojFX
ncdU79qoLE/unSSzEizpoeQfM6oOLoYHz3xbM+qJ7u2N7D4l8o0s5JJSOOFM8KAyiNUOGnsFg12k
SzGA4wghA9IicYC8QmbkMkIbQXLK8TaDOHQVt1DOXJf2DL3ZMzYJPEEVsdB5zUiQPk+YpqpiI+qc
WE+4+Re1dEpyFGd8Gah5dqMG9GPoScxuXb2eJtvtKVpL906SJBNbMyB+OcB34tc3s5BUXfqcw0oo
A9jjnqb5Jbl+U1ZIY1jWQhVM2ckMbjUtZiKSaShp2pqKtEpy0aSc/BtD3NeCaO3UgOAYLiFQPRx4
j3cquuK9H3exa3hJQXr6ds0+JHiQc/XtuGcAhtp1PoVy5UyDCRqm41E4s+ZOKLHIcKko1qxUTsHL
gNhTcIcHxdLDGM+YIP317TL0cdkW+cB71p2JWYAr7/0csmDUMkDjqVUQD26sbxDGSFDupSyRZqBh
70hVPFxseJ/BbxFCQ6NJ+JVwn690WUiqjoS2+Y4hSLu0+NS34a1tsaCD6nPkLq/2x/bXHNx061rW
r8xlfzuXrAPkmwb3gY9QayFGoOz6t3mU/6KgUW8h1+PljWwQ7tVGBtYB+Xa5VXDbr1Zq4S6Jkx47
56wgk6fIEoxAqu8IoTFzQ2hkoiCvUZiGFX8/9+PWV7GUUuobMRTue76CLwZrpIQ9D9zkFWvQrhYt
iSTvlxpdPHp/45F6+WM8gz7Cocv9yAWDQWrtzZz6gvjAaHYMMkp5f22CdvBA8rtxiIAoMLRdumdD
y0h7qHFSCYHCHE26A405gxrqwnOpkFi/XrSmRPhpFNOTpAULoLRqwsq+07io0a0/2o2L/1eAGNlH
8hXu8X8fDvdaoGWPk4VAGon1tXvU16uwENBX0Ou+/GxPklzY5YpmpUenoMb+uLqPEeyflsg+UnAi
zhiW/nX1Wg2rsJjYz19Jqa/qQY2hOg9hy4LxGHuXb/Zx7/NO4crUGEF1SZ2A1zWF6sXWBROpTkGd
gJQvKjrVoKg0OgeYkehNZZvF2Y3n/Xrolq/I1S7UG8+tCY/DgX3Iuw/55+NTjMnqRJKfCkrPjFa3
dW7tPDFDWSSQmZnOrBNM/INUR4CT13ISKdtRxf9QJd8Xx76dEv+Pl9+7wX5Wa8ILSN9BOUEMEHTz
4+cq6jzyayf1OLRyQ+BK9SGKXR5vUkOuH0Bn9V/yoOqS10FmhqR5gKvRCNGb/24fOXmFFQ3fbAvC
j5pvJlJLhADw1HviqakHyNzhjHsQZKjHVZEl4lVdvX5dYSrijCWs0WUMt4SwKle9CDcKR6qCp2Dc
WnMEwhCesVgk/XOtip1S7y/fpokT5Q8JidO9pQkBmm8mV5EOMuGM4Wm896vwraor0bPSX+if0v1p
DppGHL/8sp8B4hxeW4QSidFQpJ2sqqcm7sclSEfPVPqy0MqTWrrp9zHhnCuLAsedJvHVqOtpk3dt
dd3E9a1sEg/HhnAozfJRcS1Rg7S09g74zWJT0AvAOfwiTZWUihLXagcoSLWP6qtT7UfMPNfgTtyi
D9KHpm4ZpaXQcqStNO0Nwf2by7D2czuAQx1rJqvfTzC2PF5p1s6fgybmw+uLUuLaODASAvOAzVGs
jyPrle5u4/7g9jGpfqhNFL4RYRpW2/uvRK3owvRYbAAE72vh6NAdbeswB+6dicU/sGQT54eAJjFs
5ZG2RURRxvQFqHo4RBpD63DXNmLVQZAIyDID3b2AO5Gnf3nJPFe84a5SZ8jJQQG3emte39CFx3uq
H5is0StvgMiwMiNwF3BJZSoNvsaEzWFMfsOEf4lgpqLfpAPT1Cpmo2s8J6gaOJGZDIZ/wDvSXpuH
lpRMgLMuHI3revnhn/vKQ1Qi4o/hYrlzVl951Xl+X8SO0am3IXss9xiuqVND/SHQgWgq2cOkIZNc
0QB45fzFGNnxTxp/JrXlhQd7CgQ4IceeEt99m6wC1Zx/1Y/uqpxqbfx5Q+fosnoUT5RpWVh+NjSx
8pzccwqGjDYzaRPKrY6oNxcph+X+evmhnuF9eCjiYBmURcPJZfH4oTAz7bs4yhz4Lb7WmLeFHlHq
am0QFUECDyUB2TXTrVP2H3RtmOOY9TkeEVSItj5gTZgZE73rlzdFEL9Zsta+KhoCvczNDej58mM/
+yUjC+A9Up3zPa/q82kfduGRoEVTtCkhyRjucQKKlpOKLCbySzrBzMEU/BPfVhKFWA+jGwGf0HTX
l5/r2Z2DtYosEepJm1Pt8etkEm3uFNZsk30FXZocv/SlzfD1Auwt+83Ew0FgGg2j0HsOwNGObmwr
g8oB9lQ/h55aqSP+UJF3g1aM26dkyBQN5LWEDEO/7K+mXfPt8rZ/4lOlHFK17krLDgDnrF5qtDud
dn6/X+40udQg582Jae4pKh6Nv5AzLHnVxc6nZJhet8PM/OkDvlo0IVyPEWWmVDJGkAPS7vn1t5df
7nNfOhp7m1INel3C9dXLTQhbmsPCPpe4IrIJw1ZTpmNpJvZE97xywGEFzchX3Tgtw43kXzoL1sEt
Lgovn8yZ471p8/j0OdSReIIeP5eVj5VbLjsWI+SeolAloRPlxa0PTUVc9YJbBrwby87NaNt/CiA3
2hqGz0NNohKFqMtq5CsOUXMA3/ES4GnNrmxy/fwdHLh2mPkk4hoya7PMTAMX+lyjKFd7oanmDCRO
GDUUfy9al+8hmFE/iSy+RLE8o8IAhY4RwCJgl7RgfT+EydxNHQtFsjZ90NbC6++GV7mfXtksdFp5
hbzJ1OJjentw8KvqEW4kBkRKqX/XD8ck0dEMYxYlbGj1aMRPTXkc5Twa1ZbQVsH/wo2lCzcFfcmz
cac+xA2JrZEW0LA0FPeChqd/Hp3DGonl/yYdLwQwWs/BWcjGW3LLO97l5f4qH4l7shGDYTc9a63K
z2E2f3IjiyxTQARweBNR4/m/GBkQSwKMArvpRYniM+0ZxloNDeTJngpqhnEfQ6SSuDC21h+ZraHy
D0l9EtEzaEbohnywJsAcEX3mwScK/RVMpRC8xUo/T+n8McIj+vKON+qKVaOgFHOgUlT1ijR/vLOi
0Zn9sIGsNfQ+8QhiV9AZ3LQ7QLUHDZ3Gn6mz1VcqdkjMMIPn8VruXv833hRMTLKKqlt2my51Gf5w
6YI3XrPHT6sJR3zLKFVlS1i1NVPt5T0qyuVOXJAEQOozvBLRpmYfCbfc2eDpDF6lBykLxrmEvX0X
5ulI6NiReEyq6hEGmGrPNJMFSYTIIxWCnTHnzj3mb8L2gCQY6IHZycuiyd8ogi9bK556W/HcqkGz
2dzKDll9FAgfZ9d7x9OZvYd+4dJ7zahL3Mzg0BzzqleEX2ormeBS7jOpd8QXk9t5L+9B5vZbCNa3
Y2t/7uv9W6/kYVVnFIew++cgscvjQn0CgiE8WJsu6OWHOBhSUid52UI454ynJYVFqgozt0mKT8pO
O8LnzfSHdllICjBqCVp6rEyXpVdP5pmQUcNIzggyGnWK4NDH65dvyPfTA/2fFDxyJ2oFaKyDPJRC
6yQJjY9EZALZCx+eY6orlrNMohkTDR4GRbUdNiBpYrUwhPeKzZpCmqbiiHgUsblMgRN92cs78Jk7
l08QE1oRkCWPFnC1EJqJKPe0Uq7tz8h2aa0fGPERC7tyMo2dXk+L0DjzNdsVEBrAWfyAZBaXWbXg
KUDrAmwQ3ca0EGSi62K66To3GTyXkyHEis/sv8xHArIc7iUEFvMvsNsIgY9wFlLrT4hufJoAThBJ
28sYV+NBOQ38jLL+LEBXd9bc0uJnLmuF1B6DSylfWxj1iDaa00UZ21ITGgKsQYFocWBHDSHLBxNX
Iwxr7EbUYMQjlAeUN9zX0wweNHBXS805wccK6VAmq1UM2aaY6pvLd+EzxahLWU9RjyEEu/J6Syz2
6eTOO7IvsqT5FkcEndKzbXUAHeKCjJ7Te7OLGWwroGTeszs1j8hIxYE7/4uYeLQiEGYNZ+G28aKe
53WQjtPjkwYiZMvMt714ZxpD+uo8BckkSgNtMptofZcD/O1iSAAwh4fzU7wPHi+NJ1iIIRPtovU4
H7LfFAL5QMWYWDoUH4I2xU1qzobOYc2fU9CVaBq9D60Pafmkz5P+xtZcFEox9a7GxwbP7UW77d5J
lGvyRhpHyZJmkD3JlnQQmiDeGTGW6rc2AGCH0RERJWGkLSdvDSglgRbnjskpQewgd4i6E6Z4bWv3
QKAp6wmOysfPHu9YO5qxbixOvR9uxe2MPeI5xU0IKVIQkZeAKiJad91tdlxuIoT4StTXIabLklGt
PwRUTQsCdUBtOvPf4qU3oyvPhx5AJB83stC8I3S5rId97jrUXUi54wagv+uQicmD3dwv5F35TL3U
q9fWU3s5N6eNPKPWUFxXbvFK1aPQBB2CKJy2nl98DPIUSShULHu529Ktf9GXgnfyXtz+yLyKrJ6v
og5MDpTWpAT71LoTm3dpLpmDjGZovRLZSPK+cy8+OcejZHGqpO4Od0Pmb7rmdxX5ao4f4LSCaZWW
TRXOomAuAvZjPi3GP3tJv4ukFNjou/iKcKcuFtUJzLVUf0ZfgoVIsqN5YHaa0v3VAtoLK5EqmZrA
34wukWq6uqTRiAdkXf7BvnmIjLP20r+zEBukSqTwCFLUv9Oq4EQ6yx3NNSIsU3YFmCkOQKqh8wpQ
h67SzXCYkEgSHBi8MyPR3LAVdvqmCZfX/7GqAyhzz2uQLEqjSgVx//MLB6sPqeoy8z+TyRkvlW3v
473p7CX8UD6YmG0zFB2YtT2CBbPHxH5rkz4Ii+xT8FpISQOYK+Hjhed6Wii7mKUJCoUjShhmLXTn
L+jNMu29Iq2Ph7tp6F/vy+FrLELzWEDj/nScQiS8nZyq3gTtQAghT0b6i+Iz4vj453ksLHwQl7t3
kY1+piNDs0swEtJSwky5Fx8/3ZDm885K6r1B+pWwqiPOtJ3iMTD3xXtaTfk4hG+riGghm32NY8Sl
IneEBYtIzNsBUvgiB/SUpGTCNi9O+ZzoQdcgkzX41q6c5j1mV3Z6vHufWTaib1BYt4MMdvn/Z7ek
Wa/wPxqwqwJCQlbjMkex/++KGyUKIFXFiMhaW32nxanGXWONo0GHZSQzYWEAHgrtVxNrNKicqFpr
aso0/PdBc6rWR+Q5nfL3C2vNOKpX5w0PZTMCj6FXULsrDHM6jVZ4ysPRsOeCjmQPk1FSzG7GkBV/
Ct+XbkbAECwG4VcmXAQY2djFKtQ7efZb1p82YnYNz6TjFzRHfkUl5atqHPCtEV7LCElRa5KRFXAh
ulsk3BEvPHFKcxVZGxVX+tFKi5GGV3+doj/EkGrKuC5DIyph1osRBZK4YwwCtDMmy4wL2u8lKoIu
AZmLSdETCivUC2IBF38NjyZTHl6SGt0W+/wsTaQe0aU45/N728+BbznoaonQ0ULr1DvaDXOXvM8m
N54MvHB0SUMvfy0TZgiDmw1EQmUOHiuCNhUDJn2EjFuFNDLo4EzMKgSOZbMVUAHKYCB4AojGCMSF
FaqftDN0q/we47qJ/wW05aJnQm8QOpHq7NX+jSYmv9j9cF6JyhUQjQ+8amwGEmrK3KQrQON/TXOI
Ewjl2hdpPRS+oYnIl/VWpmV9shBluURqlUSwpY/PlWI5Frl1rEaYAOfHPAO5wVGUHtw4pb+tOL3p
vZ3xfYywhXIzjWLOksN9C8EzQwdpCpCm5arqlAHQaNqhNZS4JaRBeiXdfrLrtyOR+1Bwp2DY5NFC
lDYeGRpf3ViCkATVqOpuUo6qIRR21qsuB+zDKYg85Ae6LW/r7pO3Y59/Cm232IzHX7Jwv5UURuMg
Zb1Wp7TQqvpM6VAn0ECMF5PKjn/3tXJbIPtT/KZRNv310oinqezSeLhT6p+kakqEMNJ/5FQbMSli
MO2JRDKqGziwz1ItLhZjnBeXc5kXbJgxScRePmNMUOPjbxYUCk7Qd+FIqAVWramV+3urrhweTRxs
yd7et99kAtLx0BCaoFWoI0ND1EUCjBVEKa9uVLarXC0lWiZB1bz8L3p0DS0WmKkUY3sBsoYyV0SB
Dk1JI8xoRUT8JscuQ27ssX+Z7XhtlAfgl6pEXv6UhNexQJ98THpX1AeMFSVI7PECHuLeTcZ5HM7Y
rPx3ZATjesLQbHuUVZmbJxuDJs01hpE4J9RYSgWFjE1ecdq2J5cDMofKiPcURNqXbYpXczcU+6uh
6tzNbJFN7M1ZcEVBPZArzfnmE/5UZgN/qGUSdBmrP/CsUQQ7pylRmWD+/LAcvxAbb2v6gTl3tplF
AUt1xzQbauWu/WbWesSR6VlM3M32UnGXzrg1ArLWqorNHFGDaPgyKZf89+zoXfnHHdnHrL3dJqjb
+rqs0NqPZfR9tNmlMaJO4imu45pKEibBlx2tB2QWV1ImZP36cbrbyhvSREjUS58uedf7nKfAtpa0
wmHRbMd9sd+YkZlAPwWjeryj7TE9YU7R9lv2trIOxdYjOGTjo1Dalg4JQgf058PApcJfkG99TEPz
xMfyHYa7W3Zw51bexyrYZF0b05/SNswtTSnm4i+6FdpOcnERxUZMVTTNdjixjpaJ12v1XGQtpsSN
fzzVm7Tp/7fd89d5ObxjY+t/iFF9eXk9I+gE8gcDh1QgopAM4Meri+SfYNj5VX+XTTBndKO6JFWs
ZnnNJSaY5ixaUGuT4QYTXCbHjvZFy7AiYT3aVILO5M/QgE0CLYl7wjeRbCer3Aw7vjsr2cjdmGX8
NfQ5irrz5ZL+CcMW6Hv+C65zmiokRkFtMpBJNHn2irLTaIZ3xel2t/gf1SzLYW4cyQVOpKneCAhX
pbqkvFHZJC9H+zyD6fLOyBmwke/C5DxJ8Cz9k9UsM+/sp2I+S/lQAQvbPrh4mtQK1ZLmU0pw++ut
mWAT/HVcoF/V4mgES2kTNirRwXKALZdKXcL9yxGUhvVanSAATRRjGJkCtOkr2pbjMOnaYeqMu1dp
O/Oh/abJTiSAvp1zlBPIgwAbP6vcl3BJV7KJPAMZWy7GTT9VboNu0lL7fFhy+ME8H68571Dt56nz
BmPnjEG+JFlSM6q0GVlO/eh0O+dbaazKxd6U+9MbxTkaaAd7imw76qHVmUhMIExL/1/0kqQoSvK8
bF542qEo2s8P2CXSVeKlfPzY0+4YW/nUDdTaqB0UhUBFoJrQmCV1LSTObdftPyTRHjH5N2lL5kDy
G//awl0kdYxWpKTZL+/ipyZCHs14txEBgh6vRSJE83Z1ULS9ifObEV1nCz7PI1U3IaNxhzkGcAXu
hKDGbN6Ak3HedkxytefPteV8GG3KyRH3LHi81TLUUGIIr7avXn7Mpze2HPok76HE5vt/Qs82abmv
u/bUmx6v7JRQknNlqKrSO41dUiHc0yuVFyMko2A8EUxG9QCX0+5ORGV2f+gIMvgUJ6rhcrIZMXys
YQhIXGl2ZLixifCT6a5N098H2F+l+cp4vgCmP8QumCCSizXTs9+GihKhzhDo60bbi6sisHd9f8dv
ejcfiHg1cB19rFD8s5qfIopmWyC59BJGLDzLgU4pKMGEnlCywQYJv4dY/rJX5SlXzpeBqIrxDrLI
R+swTW8Xxt3Qjjwlt5RMnJKwyS/7IP82ouASiZ3P9uJkFxwjUbbhPymltEpMoDgfYkjjC0aJp7i9
no84Ypkk4PTXXH7h7aMdcx/Pp6wEzA8ebmneTLUg6TXSIS0FgweQRBcTQKa2e+CqKRBGyYjw8iJ2
n3swRLYQeigTE2Sqq07HqofMPdbHDoyJrxa1/p+Cw+OMlCyf6dEFASNjXzdXZcV4J2X2RrueSUuE
DW7tIu22I8UEqlzqEjWMfk4rgH6l2/AuwAnhy9sdch8nA5Fr9lN1hQKoIfTEYTxAjRUT6JhmpUP5
tkCw3xTOxN9SUCfES51DSGtvTPeS4dkVX6bFTBjmSm4UJxX1/F1WQVZ/6Sx/Zn0NGk7fqvi8ZaKV
LifqwzG2oO1NwklseZRplCuS7UQcI1OOCTACx83I7yFpHn+Z6kQFIRle6IQciJfGyU3/hITBP1Ea
MisSu17AZ6KlAgusVUACVb2anay8KbvE3hYMP9n6OfobFuEXpvZdsTjzDQMxu+s53Ld3mX1Kr0oM
bG2tWvHEONGJK3Y6oUlv45QDry65fkcsATMePypMDEjzjppptIOMTFhqvnjm/Y6K/FUbCAiAuzpE
izIO1HoxSiy+GaB0uVNHFsC2rXnkOcD0OvNzjhNiSKsre07OaX/VQgqNI99m7NQ9lxVWWJfZa0PD
t+GXmu6xY1LogCLR5X6rqCuVSOQXitLueHdZxb/NMbLcRZRiSDWb5b1LAlOYn7P1So9RuWLT5oMw
jFwwOj3uTTYdbISAh3tTUIKB2W38PcppuKYYmIFzfROdaHDiU+wQ1VFOr/wZnnA+IR0KyRWOsAbg
hzxYb4dW8qaAyAYAU2/Bmi12pXHpGQgi8zdFL8TNAs/1qW2WgXcVaaH6Dn/HXB3CT0uS5G/bPMHb
6HX9VZ7H93U9/jJHp2VDwm182wS8uigHlHEAwcvg+OccWzWvgCeKD3yLuKH4rRD0M0pkRnFX2DCT
AsZYLl88DJvSbz4VKd9rQbPGrNLsZogQsBPrkagn2SFKtxdmprQFQsJdF19bdPPA1AxVbdKhZz4I
0CV2cyvHy8woRfvVcvLm6/9MlrfPZrvu7jJHLULK0s/4fq7KCFsoyLc12T8KZ/6CD7y/sk/xdwa3
4Co+lJcsr0/dQQIWdQpzc4fQ0CuGcvJru/f4wGeaAVWQIX4BqbKl+WZmUKKIMYQepnETyI0MTM41
BOb+ZoLDviylehoBqIfC6E/BCB6L0vNxtUMq7dx6S9KahzJWxp/g3QOKJt1fjJdrTJhFwVUQnz6L
F1YgmqyBYrXMhAAF21MR2weOnVhNszDcco+fixQDA5lBLwnuNxFOgAeKPm5z/AbN/zN4c04/J9ZY
F5BqvokkqQF+M/IR8fUKpgHVUeAy4mtsZ+VnReaZxgHYqdBKiY7Jd3UPnv4DZfnL10L8hM5VLAJt
eiKZLrfqujo8Jp2XumNrqD7YSJJlFOwK8t9ynoAnSWVUMik8DhSnyLtDm1siMxtPACuUZ0bTCfHD
+Xiv1LisZMAdfXnWUUQIseTnxAE7tuxInxJ62FbLBz9Z/rADhM64YAVpCFFUmqgpfSgmRnvk2C9u
Je8udpx9Fppemk6QX4djubA4r6QUVhugkB+hVzLcyZWlIU5jEn0vEg4X3aiSlT5oxh8gPuGfeQqX
AAMHGS1DjupwjQIyZRbtodHFg460IbFaOjvEhopwMngWuoUIMPU/nl/VGTACb7ArPqoftBnM8/K3
9NzdTd4h03cChoA95WaWvkYynrbNWeACPjQGLLIGJysHrZg7TXaVnwA064sxjSf8kwJeJaTkal7C
jaPElpcf7LnSWEGMEc9FUfEkt9iai4QzvWvu2oCLJcQIXZ5oxGEY4ma+p1P+2E6clFkQc/l23q24
Vt06bXr6tazKnPCZnzobUrdyP7rbB8UXdZp2wcmFr18QsIB/8fj6IAr8l/1MQ4zVaAugk6bjlLlv
TtkO1AE9P5vr5c/5VE+SACNC50uRQ3H2ZPpK6O5z93io74hruT6ccl42GAnnRenWmxnL/wLgbvK5
pZVCHWmy2ajZjRecis9OUntr5ifH6aeyad5Lc6oEdeWq2SWIDkpHBKvNN33Cv1H/qTt91E3rE5DV
CmQijelaIDu01Kr5Pq/v9OYosH/46AWzietcx51ih4VzPMyOzzyCA2RKB7mXnGJcgKzgN9WGMMEV
MElPeQTHe/lFP1feJzT9dNnM38OKvmqyIzZfXZy8ysgIxUJKbqBzSaxfK7SE7lpWRnlx4wGFiGSO
YmB5lzFQHVNU4vfKNDAjHP4NH6nZgKj2qKyIHgt97/ENMy12d0iGsbpTvJxOR4WjifHLFqBNOBlb
U4BiYu8wQWyDI2OBafJFrGkND/l0L8mAW00fs9N06aB4QpbycOTekoGCOTHwvNVxvtTdDMEblOb1
tYzEMl6TGQHkGZYg0066CUJJDZL8cGTacWlTLKCdOHBFY52RocRK/7noUTY5rJ0MMgQBh9Z//O6i
OeziMjwVd5TC9zKnSoFgTgxaeBPclCHwwFvRHqnvM9afdAfB/l7nsgZKL3SfXeO8CfzuYqTRE8Sa
h4P4k5uPGR0oXx4/XJO63mAl1s6YxB/UKpK1q6E3bs6Iw4s5UwppPLXlq7BKbx8uHKpdDH/7e2Pg
YiOZ2hTxkhtXt8cwvvQ9iyB9vJuhq0IXGwvWQ7r11bN6Q9v5lhVbn/wjd63MFnGLFn8kzRWvhVbh
Q5KkmRNEUpyRh4VHhtggXubWvAzYPQMgMBEA3pRZkLjLYDgev8DhNHtuWdvBp3nGB0Brzr1IcAsZ
rNQBppvTw02F9wZO/LeHES86ZjqL5Lrs3j6109akRPmYi1GfymZz4YAxHpr/f3XkIWEaB8lJfCof
AOS1hroJXK+frPpAqApz1Cnm6XHV1CjcDPGlQ2/J+WZGq8QnEvXsE+VZbNNilVF/wFKt8n+ihba9
GsqioO00Uv2sBy7ORT+UDqFdGQgR9emfnKyU6QMtV1l1GVE/FBIaB0kXTRzTafeH0aO2Dk0txDfb
lHkFWe7+sB3KJfn7Dcsxjtb4ZjhQD44u9VRZRVfol5tt00BbaFZpO+sHnPLkptzxi+3CYJ6EuDD9
59Kj/0bCfwJ21nlf0ZPb6TiZWGIyumn7CBZHXjq25bcS1GVb1n17U+4TSt9hPLztgvSw8cNwtxnm
cv5YZkIIHN2AIYRMOanf8lXinfgThkmRWWWwS9q2BfZhZm5RieaItmXa+jGRIBaRIPuOEcHujqfy
+XVzloOM+X28IHtOv06Mt/c6iEny306ePb3q5v5+qqkm5krjJtrjnyBWAAs+PXY0gwNopDgzx8Ot
bizAjvTKz/nJ1N789Tm/1TvReJQtBhCUdT6t97axgQk8SmvCzKiejkDb5icY3mJ2YVvIt+ivypE/
zbqyt+ZwL1Nab8giCpuJ38L5QKizw48zeXrZfvkhZGxM9HUVqBv3WEoOS/Wq6MaYIXdFi/OEEofZ
4ZT6pBJOvzetNd5yTxx+Rx3ECXPKm6t4yPev0YECBuw4gGq6yiygExYjrkCguCO8L9vDH41MOLJi
PAj2jv5TnH45Rg7N+ti/8iskS2WMtK0sStCdqOo38Ka8cI9GezwE4bYoEHZbDFDbBL1zbyb8LTOI
RM4ntxteSXHky12iqvt8aTM+Osa0F6XpwS/AnCGEusZC+Rea1vOOQwP8XL4zWWW6DzRZStywYkUU
0yKrjrKfZg+sVH0kBYkREOudqGqXbeBvpDI/Vs7wZEzQJjmGiX4RjwYD//gsa5pjFXXhVH0QACWC
aS5ROO+R43b0Q5otBL+uJE4pVMBDv5i28IhVAP7dDA3jkriM5seyAj06vfRcTAoD36PJhcVZPdee
PHPkrNWHOOXGhN+XMkRWBl1S2QGxM52Luiollhl+X1ayPXW40QVQoWDTkcB5H5V3hdNeS3o5o6vQ
f1MxHhN36/vwkQDrZTkhlB4+ZARnmDSfYv5o1+9aSl70Z5oFNO8OWxP0X2HgLRFvdgSYTAA9P2Mk
YGLvJjJeFDolO66CjKSmlqdBc3TM7KCfUnCpISUhFPwsOqVcymsVwnKQSu8n5YgUlMabjlhG84Va
h+GH/c/M8HhHapFCP2jUmq1HSqJYIy0U0VVSGwRZ8+p4mDYMaLc9LDG8M7P5s/bTyyt7peM36ycg
1gD5VRAQxLGWABe7CVjwFC2m3LaJ952lC4Phk7ND3ZpR7TCoJMMWo9xU5YrAEJhhH/LC6s0Y4p4c
kYVf16c3GuYd653C4uXnXc3YMM+rZY4dMQRAiQz59ZedyFk9j15eph90d6uqFRAi8dOY56yV+nbq
jGRAY4DjmD6vbek+yWg4j3tgc9JRawaRPgN6mS+KLjIyUjyIc8rMBDQlOqeUDKWuVEWwUieUzy8F
YT2E0OWHO3kDSSR8o8gK2cf0HRmTwEXt3sqCef7MtBiUew6FlL8WezX+3pkqz+Uzo4vNkpC5Dkjm
D+6vx6q62h3bm8jOXuV5i4aGWA8oDbrrG0H2ikvzXRTHZH7L6kacy1XS55ymLDNUsZI9q3puTpfS
b1Yk7tNnXlXQVmEPoZdPvDMfrRR1n/KKMlg942GGNjMxcmiFpBDLYJ8YSMW9gcwvU2JoV3yWhFfy
aFTO3VZB1zqxJoY1XZ7WsLLA/3xatUnKQfCISXl8WhXU2nbbVTvUzwo6mu7VzfmdnfK65m+grLAj
oMVIUYS/ZT7sH3HrspGeQzNItorTd9PC3GHpXXBoyelgYhEReY+4DqShMC63EhTe7xA00goqHFlA
EKI2MVPZ7nwAiYw3hwzkPHqZNxOKcsWTF5en/6rPWh3T7CJsZ/i4kTut1S/RwOyU45RaH+Q/mR0H
bwmovCyTDwP0tD/ECCqBWsgXuA80ClChuFff8t5o4Kzy+QYfb8XleJBnLjhAAPhM0Bsblc5qIXm7
ADKmaq0PunqzjjfvU7Qre5YsAp8BeZJhCuFWqeE3eEuq5lM5sHaILlkijVwEq0AY9/JB9NzBSTtD
IC4+fZxc6y6ssLNkOECxfByPVI5cvFlMxazp7TP1C6wJ7DACGakUpE5QfIBiYBQY0ebzlTPtvxal
8ynbMfKMGnAj8EgEccSM6tifbw/V8urlR16hc+dVHsdEwEQYM4nDXd3J3jDUTV6FCEsULIJiUzrg
7IhYgQuJXuStOltkwl9jhBLyaZUnklXJ9MyOgIj8uvipy7XCc68SmIJJeRqv4QXrKKCljIIDpUH6
QbYc21v+1C5UjFgpPwD3kVQALaY2MxiLJQaZwasG4RQ3ORJVIweciRhX6r9mgEh3PqC9FZx6mdxd
SSzMm1SgO7APrCEwxloXPAXgJF5ev9PAI53G6FbfuOn87jTN4LtoJ5SWCWDFybWDnEJGl5JPE39Q
xLAM8TJF6+acmFu4pKc/+VnNtret72nXlq/3+2DrQQ17HV3T38j20xe92vXkkaFWh0Nma633VEM9
lRyPx/KdkED5uMVNIzp9nZV4D2H5BZhLBiZZiAkTg4Qwsr7zSF+OAmGeRlifeG+Mz7CCl1RKUFNR
30d7DvO/MVx6pdY7v3jqfXRBOGURs69ArcU7TkiG5pwB5H7FPYx2bprooubQzhm+2v2PmbOSMXTt
agl5++pSfbv91tpQs/o0RlAS0BbpoB47cDiTTk3OqN+oBxM+jwWvzCwoIVhf5pfT60JTb9uBnlSS
LO2QM0/aslTHcrkd93Qx447P7Of0aT6JcFu7pBchkI+WrqLvnJr4zT4FfC8L+xVUbEPbQgUY92pH
4zDHVDUcN5wnzcZ0SFGFaMlvnB/S7o5L2d5gVfyctcuPweNXELP9KPKyv7WCBe6zIDCS0TTZ1dTR
QxrJ9tKKjZAOrtwU3lBc4YuCZXTobL1jEL8ueiR/igP2neXHGA0V8LWIuoE/VqN22YZ7BiH6wKs7
bix7UMOWwfpGlY2sMauW2zZKQA1CDAGamzAd+JvtAqhBuu/MRw3cuaxg6BAzqkZ0adxIPMmMiJls
QcTBX9RfCy5j7pAErX2/6XzUlFVQfJvD1N04DnZBah0uwHIhp65lVw3jRTR35UQ6LyuAICSgDmJX
L1l3UfGu7HbIfd+pqjyHXQr3Y3PEIFa6+pXqBlOgzmWu+T0pfQSVpG5FAUOStcpDkzG3BUkxT6jU
USNyRcMoTbkIRaUNTmLNFSGpvTd0l/I6VjKqnx9F+ewKvQC4WWc0dKNPgVTm79SOHJb0pg+q2WDn
JqAHebyv2cQwiipJTJmicYgjC0/6HcFuBW3jcYy/JVZy6dZ8jO7/fDqUHfJqE6u1Vp1MhxYhcHqk
49krphLXpVKFlhCZNyEylII4vW/8mK5Q6h0U5NAVJkENn9I5OY3KleQM9VaKkr7cYXDxPHM6IqBD
RRfiL+JGelwMLkO1P2adn5sJB2VPDzE6Evbix1dRZAhFjy3d7JJi002IDLnjF7zZ0hdKszjNu3fo
SbaK85Awmi/kPJKa6B6JpO2SZYwAgyGQxKnK7MvdqtywOdmpTr6WE1B3cQx7aDOjDFL7tcQOpd19
UiqaRsLr95r0c6RDxkF4YhvF8XfBlbbl/aLojbmWqUPd77eR6kxxdCYMl38fydWZVQocOFVmwHQy
rsUQm7xuUhjU+mh6i1VwVAmDNW4WLB/ieKc9GjgzgprDSWHgI5UhI+G1H+ieoMLEwRiOEs9bVCHI
KRz2hLwT0Ymesqc4RoaVtumnNqy2C2a2ieeXjG9weLUeb1SMmRgrK4D+ZPaMkayy7cSq/Wfy0taP
Cy4CFVit+163pCIyXy6ZVtl/P9erkoI0PpYpOCuewvN2dbFzXf6aI7W+2hhgFpVOysjKcJDK/GJ7
0692xPqdCbBTO0MyrgagSLdLi3htKGdElf4BFp4Qw/FEcOGJAoB/qryCYPgSYfwTFn/5tn/+RJDM
yw2Z8UFS6uP1PBw695iwzz6OJe39EQItm++NdYTxRzGRoSMcmZ4108Bz2uKHNA4zIopSUa2txAD/
mO17eL80ICTGgPyslZUeY1cPpzr8P9bOtMlpLNvaf+gqQpOlo685QEIOUEwN9cXBreqSLdmSJVnj
r3+fdYz7krJvmku8ER00mWTBsYZz9l57DcmTjWtpglcw00ErV1TQwuDlT6kBgSpo21XR1AISfWp2
PK2waSV8FV/O2dMW7oOPkMkfMtiJLz8F5wpnpqmQNMIFrRIl3/MrGO/dvFkP8VoqhVcKxtaQTzTK
EDTaGkaxRr1dUjTYuxvwUlI0y6JQAeM6wC7brETPSRE/rh6mTBxcAQxDS5r4CQxxUiwFqq4FGBg0
K2UDiXhK8c8UGKIJUFiOV0ro1ZNqs9CQpapFkWV5PnDnZXSFMkBG/xIPaUgpSCwNki8KaBboEU44
2fOU6tWWJlAzOWuZDov9P58fIOFItrRHiiKKGByrSrRTRfXyvAH67632Hwa0EgXFeOgSNgboCPFI
VaYY3pB0LdEfREhU2FRcOegOQZMQU4u02V3OYTvTZBqYx+C8MoNDi/P8Bgc8hW2+rZMndR7MP95r
LK4PZ52i4FfJwED7m16No5uueo0AhQ5GOrcZyiYUOxdYL2cfPCz5QkIbCTEJ5umXWUPjCkzORWfb
kVmNdMUyNtbrq5usk0ByYGGbPd7VejmEW9o+iC1dWOYvqGZOYYMQdv6Cp47F0UzOioxgMcVdme6W
T2EEgbIz/5JvvvI7BIdbxRb/dglP3LoXL5ghoM+2atcFFn/t6p2wHPHWAtM+1ma4gBLOzGX1YhAs
AmEIiTB9ZTw/wstwh0tVWzhPXl0pyeg2HDafpjG58fwA/yS2aSVc4PAlSxVTLj54u+VNHaweFYQi
mVK/xPCHrW+xc15v0vC7LOmo8W5e3ljOIHvQB1gkPH0iahbzSeTUF13H3JQXGEW+unFFV4vwAIPp
VuMF1Z0oDd9aEwFeUhFyheSrOy9xlJWC0Qa7cF21XUtaUPDzjuv+o01HdI8Laz59V7jzYGVGYIzw
yOfvSgdlaQVb03lyK0iycq0Rj+QI7ws2LgPaERPhpchVlnGNVq3O124NvMl5AleiI1wUjaLi4oRx
6wDUIaPtQioT0UymJdOyy9SImR+XfTz8iKn0AgaHctnmj2+59LPNmGXQkgAlFaJIKoKYbZLgs7fd
5g09low/luvo9Xbav5OiEdvfr0LBNfdPnT0jNhq+xjd/K++cLJDPeclgAdiY1uVbU5i/63H5bydq
7gS1iumhSaEsFaQzSjcjPFRqLGByx2NXpD1oGFequnn5hp3ZRJhEkM2c+BBV0LjN6tlstVkGXbVd
PchDXuWkXC1gt74zuPFb4xvFC3DC9rj3C5zQLZC1oCXRaJeW/QOn24V1ndlEGFkp21fbmztPGKiL
ldNH3iaDy4jGyXqOkhYNFHWEhI/aKFloW/smIirs6crYQZscjhs8NkAOBgZvVl5spc4tEGdScqMD
nnPcg54/6VSr/q72Fpkt/tyFnnaGDVLSaIUSqqqqFuCu7RfO941ZoI88ehMTQ4bfBO8iqsUwvyqW
H16+gGeOf2UF/M/6ZsVpHW3XTYBv5X29yK8WcQ3iBDotEqSOh/+5u9RQINDTrr+b+v1r1GOPciTA
CO2VHYrEsEVg/PRA63bAg7pMVjbqBqwBoc72Uo86BUJaC64Udk2VFZarhkp/+UXxLQp+F4CtPiFO
EHMCXjsVPz2Rv3ijZlSPuzVeWTM7nXCHLHyEMkELRKGnUkwt9cW2r9AcbKBm4tKptrHouGdo+8Ca
EV/rsuofePmCnntTxEciO4UZLzyB2ZtSOLnZjAnDpcTsH2tS2bkq2JGIyuXS6ewW7RcYTbiv0eSA
MmuUqpGQNcpApqv6WI4rv7OqKKY4FuIY2QS6n6q82qkjvCX8nYVHVeUdlRrmh3WDIrAF0QtjFhiR
lKurbFy/sgg4rVUarx/HdvHxwrpO+2SInpyteELCMTtJtaz7lb92V+1K4MdbQoXu5VUlRZRob3p3
S5yANZI9IrTuRM+j0RMHlEaE7HvF1cuLmsXx2a3dWkjAj4rherozJGe5KXdj55v1w2pK30X58moZ
+ddVVL1eRNIgF0hXeZyYRTsxsBes5t6jOrC6AQVjyAZd7gHhEh6CDoGe/VkSbAGDOsIkQZf0QtWw
ioUGfeeVu5EFQo/wnLJG/y+cTvES8j7KCv4a1bVtn1x4NGYGTodPG5DlDWSFv2QQzQ6yqc27NkuG
Q2NiDeWQSmowopdfjYnbgi+6ACz27TVwBa7TmKsO8ejvPuBjkEagaacsqnVbuhHqKtu9JDcH/cvI
VAekw4o9FWP08v2yvO3nUDQGTrgHsHg2MhDp2R5bZwEssNXuwWL/MCvMGgO0gdYq5nbAYQix/Lji
3eCjULLJ+psonrxHiyOrCskntbc0SyTI6ji2TnJXTfhcdEhe8oWFZCmXHQCccM9/iMDtmufgHcYs
6EJgQpoVpCMQO4BgNnRosMmrbOzvhnBHxwPO7dcYHKNnN4ggemf5zeTmb6sxblD16R7r7dfsXuar
zgqx+BRywy3AvwE07QZU0hyiBtW8ZY+TVCX2uKBXM5HFTKUZT8unrtjeCjURTphNMMLdHLktb7Ud
GWBjYxOFV/ildcJEZGMUQxggLV7hvyorYhgRk7nU/Aba9E7uEBUEfCLf+hM/v0NOk7ptMzXmSbp1
HTBlKYYJlGKVE5P5yDP2LuWSi7aN0uZGU3mVGDa5uhs+yzjNxSPNqrDcNwYajSFYSrtBuoSWZB1w
FnxxzJmWHQAIkXjz06SXZ/UrNEAO8XOfTGgvkwQKEW/W9RVxlPdjWjNaROGgQlbVdzfC6BwoaClI
snC42uzNmxj3I9DdR0soI7TyGFfibOhWK4pdDbcF6Kk+cDeUimpdBewB4GmTke2Q9H1Hdm1QMJNk
NBWU7V3S+q8tW4GZprWMovBFl4fo3frM0ONxf+Wfoipaj3iF8MdAWIQKbVssWlPDAjXHCbsS4By1
GBo+DdV1vjcTlx7HyHzJgIGX/50YHAJTLBOZORQCap48UEfAlBxC4wGKYo6hyYgayjxhFAFIrMbI
dfihmk+Hc63VOHO+mIgqiJpWFEohC0a21cI64ZdqMluSaqIABNF2aLpuhYnJyAdDBYT+TG+s2AZE
9+ClDhShYhhKjCzMygEjUWAgcStqyph6CzIsGEgpEJjoszXcii4g1TtKte/6R6zB/oSLlQvApk1a
ueE7CvLUuwv2FcoJuA+yr+G/+a84JGon9HkMepCIHiWkxo4CHJpd/PfL291Mi3TYsGXzyNgYKOlE
3Fj04FxELJYPdt6uf6vacU1BURO2Zuv1QVljC4x68cmtg3+7HuJhRnJlsE6vxqS1jj0vr2qWq/Zj
VTpFJLEREPL8FZ/ycSC8NVw98Hg98r5/l1o+YDzgVpzotKJhTNMmZimYnLZJ16P+5byUyMZWH1SE
lmC2hwZNF6RWVN0DxK/rMuXnj9AJyQfpmH1Sc9dBKhJNWlQrmR2+/JnOoJ4cKQxnfenJqVJmR2Pt
1ZPXT93y6TjjTMkx1vYFlfBeqY4a04q9IeYjn+2zwu/E2LAm4MX2rwMCjpoj+T+6vhyut/LrKJx0
zePZ2jLjIrtbt8mTm+DKQUUnhX6KTMb6aAOwS8Ss/EQ9CHa8pC0RuY7FOnlRZCP3C1wLcSnmW71x
I9QCDIfhB2jD/LnSDKOmDJw1sA5HqvpiwTpVbV75u9294Z4JbmJqY0lG0i0rEkSzd7uv0UuP2xD3
3ekuo2p4+X7O/DwP14wUukjMfNyI7Z//tLbOx62yXA307D0VGUQ17TLqw6xTjyAe+TivtpRsHlp3
NmDt4k2X3+Z7zqy22VyNbfumGcm1YI8S/YhN720+Yq2z4InlFFdusYZ6QnH1PTuAiiiOCmi6iLWM
EnLp4+U8YNlJ9vTnCWKQv+MwHvg7NKXQtiSF3YRXn41UhHolYZ0GIhb44mcuX6EzlCtSfTjKoF3G
tIUnWHq46TdNz0hE26dOI6HUqc+JAK39aKwlU8l+Mf1jsoG5VH1rATrocDKjVJ6WtuMAVo00TFPO
4Rs3lIuZ+1vvALpzBpWoGHx/rgApSpeku6KInzRZUfegw1chDNpX+hpKBRMUbeqaSKhMtUdU1n+u
gT1lPSNP0V+AXM+8A2wW9NUQ7iBFzqHgYjuVaQp1xM5PVRTYNEaRIyxTVYa2Co3hsWnANXV7t9X0
Zuy2fAjqMDY9yLD/hqz7SiakL78EM+WCfQk45anCEnY2uEezjr8bg3xsxjSDpzayGQdvRNw4ZuFI
HwUk8tY+1kRn9IS3bZKbXRU86QmWX7j2ZRmeoT9+rSDr34LSQ8z3fdYKOwou3ayoiiEq1qgTgKSp
1V2DCIBLJ/jMzklSlkhNqwpALlB5AxcAta26Qk0gVekJatUk9cKlO9Otsq4owPuQApSd9/neli0n
A2JQ00XjPPC2zJEru9txQ1GTZ0+yt+LK0gOItoWEELU/KnkII/1jmoisYYAq0n3yxXRufxsyFZSU
HK1EFv9dguVhOzFtKGxSbJVq5ojXJMCa23jokgeGpShCDTXFy5/oHIqJnNFAi4NPEgNzzz5RZnbY
SaW7J9NO32uUAFeJacJrOzxTfW4P6g3djRm25X/i6JVTpnGPZsfNmqcEmCfsIedLhin4WPdBKKbU
jV6xfajN/sFswg/6+sCRwXHNELmnsWDMCOq+9sx/d903LE2F12j+pshU2Zi+/InPVU/PPvHs8Xc2
ZGVP+2Fnyb8aEfUefEBlkZJkmwfs5LQ//ZJikP1CrmLliGs3u5mIF6ILxAjxXl5TeGa/+HlNtsn4
6VyqF96KkKyyeCqXxV9UwohuehJumnDvA1ZSM5XBEuZkgdbG7fhe74cf92X+tSic9ykjHFzAquo1
Bgx4GmCQxVhz10DejZq34U7P3BKtv5vxZQNXpAd6wxoLiSaFfPLKLAb9rdJ6MyNfL7onFy3GVdPj
Y2BWxUCd1pef88Vq/wZKSHe3Mbg75GHyzWFN77JuqD7KIDfu4CNkVL7XaQM01+QkPnVwnm/qpNq8
nwgTeshShnMvX7lzaBulJsxayjQVQ7OqEz/raoH1WvGkRlLlvqoNTSflfi+8TSQQVWdidkpTIQmq
9GspSKC67hjXs1/AkOz0alYGPVvYTLRW58uqWu7Xte0LldEill+ZEbVuOlooZqmG/BuhXk3cfa1r
CA2yAmlpIun/YIC8VV1i0NeLKiQRukVMQY+EhPVigDKyCzMmAAp4YQZ6RO8sp3FUn1Yyxwskytdo
xBx2bDmuqBq0QyoOG6EPoodN1CrHzKTfuEcRYzQvDHGUAht9vsd0ecprj2Xtk3gt8kNUMSWPUVWD
SsuQjCOEHqKGUp5lOqVlDuyM/R9qJNXSXY4fmMlv7UHI8EZRLzGHzIl+NPCIwNpBA31wyuFxDN5J
LGxno1x8qUws9ZbucVsFd8vKfSVLNZnsiLIoV0x1VIoXi0lU+oVCWpfl2RMEgCxSQ0TOfJyY+WA+
Q0gQB23kW6ZtyMao4lSPtkpPG3CKT5ulBVN6yXlUjYdtr39MwnRLBRBcuJ0nh6DicSgQmXT7TPDm
m1VQ+s1Islj4rjD5zcrvvuiBTfbDnWMK69gptXIFO3BbL/CPAe2iHCzy7E1dum9sd87D/vKaTjFM
1iQGAxb9/ALH4vkjFmwxn1yYOn8vEEUUG+mU7RiIQs+tpKaGe4dHtvWN3fHYgaWKqmIxJYCPPMUk
ERq9pokQhT4rqEXJbHVJ+SoHepkEd5A2L4Njp3sYi6dTAgeXzJVwj+eLLxZTWy8rP7TzO70ffQWf
DUmTvEVIUl1hOYXF0w/y/5EZJQslK8CNwCflOPoLI/ozj2CCyw8dprolyNXPVxZvhnDrR5v+QW4Q
Erla+TcMJTmHHyElVf9WW43ARQOcQ7gwVwvmlzKkfoHCe3Je0tsHC5ZEW86EZc4AdKpivUzbfIS8
BnFLRh4+m2pfL95CDLwDhoAOCwKClE7SdLeFWdsO/usqIVmMCkUGdM7e+4Aly5vLxG5ravr8xcUf
G+U5b4cvSF2r/+k0L3ZDlMDK2z7AV3pkJMh4ILmTxlovigU0eYHx9bqJk91jL1si0gY0TVPimZLQ
7byDskre/MLM+pWIlYgB1Tza6TzWCeGquWl981nwBxgUjF1ys36hXTgBOBmBkI4j1FZ56HNnwoDD
It3ud+YwXf5xwoo+IgsQQAhm3KKpMXST77wm9djg4H5FapukHup5NZ4PIOSIfONQIsMFZKan8HaZ
sl52zDytalkzSjS0FcyUAjxEnt+BLPSXRORseW6JJM3X9ITMK8sODGkCS2UwAP8K3S8EAya/GsdL
pHak4gqPSHETPdDaYBNYWx9uh4REwpl1ZAos1UGM68cnyo7PAmenVfc4mc1bTSFUMB5TsTV8FHpf
4Ef1CyISFazzxw0AekEPTDt3MtpzKj/zt1HRfBb/w90tCWHP3gXR6u0mWn/Nu50NpToAVVAJaYw0
g5XoQSinDSF1ezBZpVHgN2ia4v06qF4Vu+2tKt5igEVJ9aEuz0KqINGqIS53V/ZJmn0QtHiaUAYx
PMNktoln8VBNhfFHDO/XxNPBI0QQIamXSFRd5L1aecODVRBYqhmD0rAGcBiIPKKAUUfd79nVB+eb
BmvSqgnuEl80gK0skoRyKqR/y/PF46od2NSdL3Xcf5a853dGwcS2w5cMCKfwwMLsY/rTRsDG1648
6vd7qTzVxmpOKHjedtioSxQHK8qfphZTt3415O1/i7fSESumHKnJTz5ksX+hjT2FNZ+vazGrTR0T
l7gF+NP9MO6vs2D3WuQbPTUqOd0tDsxx/mdfRV8s5CqdLBi4zJW19xzChUEp5PwRQ3u6cJSf7u10
oh4bJynOoNtz7nkwbrb9EJbDvXp/0ejSNWMiqnm1ohphaAdNHYjKoG92QsxuLrt3YZ16rG2J9mOz
VK6Zk2OIN0AT4wSnGn6npBxR2w70b2Zu1cVy5PTcxA8RIRKoLPwxP5g9yfHYpVsOGf9R9rdC0Xrn
sG4MDejtFOgCp856QUGWPNJlADeA0thXpCwFExI3S5DfwVZ8cWuJjobjoIZgBFjZE0IsAOsyP+u0
SSbu6OcPMDvCpsB39n5ZTXh7coZyhB3pAj+Dy6Zvvwpc1iQFXT8/Zx6tkQFUoMs03zNPLWuKKJI4
VoVXzBr3zO9yzF3NKO8nSFZAqBj7SDctTxXRGPqw/FfoFCRS0CzJ/ngx/gOd4NpNJvxnl18m3Lky
037tzPLLhYdWhdDzrevZ2izm9tObTiwYHnwco/fiWFpGgG74BA5ELao1SnAonM3sOYgqAc3sxdQn
2q3U9oT44+IkBfC8JwAKDFVnpiTBkv1rSKuhurO8tPAzteezhc+t9+PFuipp5Id7HR5CUI9eTwLA
wwbreIpli7Zxo8MY72GaDJGTRGyMA3pK/CR+gW9+5g1CTYo4i9lLEPtmNkXoyqFLl/tiuC+22c2i
Gh/gE97KaFYeNZpKptj7g6fZrVPDRz2AGvhayxckCzEFPvXdJb7Z6e4E1sAUGAMpUS3nISNFvs/b
pV8dziht6QetK0S4IxUarsEnXTC7dyohhwpBRDiRfKx5L2oGbUOXG9pTZDfW4hgK0QJp/5yVPcgZ
SAmdCha3WzN6MZj8EUEFA7SMeCoRY6gqthHkSKT3EXYSn0yyfa8SU5dPZHPtNUGmrCOgkcuZI2dv
K502bGSKs5Ok7LjZdMHK8/p7bYziW1iimTBn3daI8S9803ykdu8oG4MIw836D5EkLDFikf1ThI71
SXj5/T33Gvi8nsytEn+RUDI+LxiL/dR5QxU6D4Io0gX8Fxz4LQ+ZPlCPm2AkHTCWSEGZJBhJEIX6
RIGdToc7x2Xh8mltxx3ltAZxliG3dcj4eV+B2Yvvy9IDLkEvSJ6TW8qHh8mj7RXAUFz2BrxsQNwy
aQVxCLWeo62cUiIsmlqm1BGcjixJbzLsOf8/LHL22E27Fpasv/XuVW0LQME9nwi3Cvyb084saBFC
uAohUIqbc/ZuFO3JW6FKh2jo9/Lf6hjWOLX3IXPyP3/hQH75OlKuPL+/WY9V8XK9CR4thzCiEkMR
rGcuZIghuyu5iOi5E1bAM0BC+wFjsSO8hIEzjiE6p4X9aN2WbcCb7HRUamw1ouyJMaAzXGKHiSpK
zIMLz+kp9qLnYcHsAS0RU7pZ5VaTBJD3nTfailIkJotrkOKASPSdiBpuw3AVpECjOK1VO0/AIDaG
Up2h4rqc8XE6MtSuw1BVgxEjN7bn13aKM2fyV8kSJWz0QTtOSDSQdhsN/G06lAO+ws4jGseRf2Ir
dIYBGntqy5ZkTCymoCE6ZXUY4Mgr9+XrZzWYs3MaNE2zfKjnEBVmj2q33DGaC6OeHBIkohg3YTmc
jwEbI7j4Bj5Mgz7XOIhgwzRbIvb1zLWV8Ob7Jch2FgQ3hpHJtVvLOAqNKp4sOXonmFQpCrXrctDv
oCtG+/0fVdSFRMKPPAgIOxl2bN094Rv7XfGmCJzspvZ5JwufRqftdi0mUwnC1JS/uHdoR3jrIXLD
I0LqcNUnMo8OsNgNJ6iuYUqUJHG9rhyh+2qDMo9Ht8aUy00hW/hahBh6qe9hoVSleBl0X9NdNWLq
Cs2GDfq63JCNgd8Ns3cfzao1qkKweBvvs/gmXjN0XvEPMYv4FqljqgvMqPHRug3QIcZYTXcrxBAk
b6rIKh0Eq8Gav7CHkHEdlLT40qaV+Aq+thpiVQnGrKfX0xaPY7dADxkSFYDeOPWu42Tc3/xXt8i6
drHibCBi5I+JssPdXhz+nDt/QpQSLlW5h/p+VkMGY9I0fji495LcrfrqjZMkiMPY66P8074anuq2
eHtwB4LTOMgYAJ39hNW+8i54v7KAhKaLDMaz5w8TY+iXMlY4MazMYuIU8tBz70VMUM2oWlFiAg2y
4TY+KjSUUccHKotbCaJCB3EVUJZNWWTMfuCIX3pfztXcsCoRDaEc8oDwZ9BkDRd902MAZpuxpo3w
K0IYZrMAUCDbjROWhnAqF8PNq3JBHi+7oyUpgHh0VLgZRZhiv+L0EhJ9qtBh58E7E+o0EZDg5DN4
EmUTFsNOT9Ibp/Y2Xd6O6WQBA4Xd2mgFSy8ijaYyf5gmfS1ShuAdEStF/m9yFr8cvouQcTRcvXz6
nL+7P61ztuvU6y0dYeSkROJxVyUAxS9DfkMW9GMAEiLalGY3xbZGoJnGpML6QrxvpACoQaFiit2X
d0MLk853w4VPNwWBgsJnrlinUkR7sFseuha/T98sG/+DGZGxwOL18dKo9kwVEVpLdieiulRXGhZZ
uLm6lOB3SiHjfv68ntlJEjeLoWXkwVsgAIjTTYhuip2EaIo9eInAd91rPU+iYZUpKbMD0r61j2IY
hR1zaVHFcqLmhG6JLimn420a35LN8UHDpJ5TxV1x8ihvDXuX4xRHjOXfEc7oMwGd08sACkdzyhGB
H2YVxMXhGgsIdveQalAGWqyF6Xeagw0BoYsKpTULa5EiS+QfVZbaCTUefPneWzBtdu8DighYFkiw
kNHPn0moY2Uy0fi5095gh1u39/nWjZjswjcWsbKpOIlwz8eksl7nN64pHKALKI24uzCWGCFP5wvE
Rq7PeVg0bXU3Gc6zYMDHQUgnJw2k9hzHyCbmKDMj7Om+4gB1XegEZcHuL7PpvMIWwxo0NoGI5WFt
CO/DHqIPcE6CGf8xTRdf+6HIPpbE0vH3cHakDd64Sz0ELs6T5cjh2DQkqDg6Dhv8X6N+eoLr3erw
8xiWgbE7QM6ie5lm+Gw8yOwcpxCFOnl6LPYVcSzFX2msrZXMt0+kzUErdcXXxkjnndlXmwdDSMS7
dN1lj+VuWbwJve1w3cRjwtWT8X+InX3GOQujFTF7iYliv5GFfoCmpS52T+uV47xdZtE2vTLTan3r
JELC6bVw1HFvCpBoJ2m/hsMyuxm3zvahwqPjbhfssd5ok79VzENkHq+zYuPexVsuLp43lwLObS7S
7LGgzSD3BW0mSvUTDDZZlIvchO27tN11MPzxRYfKqVhrydpsYuIKNIMQSFEitZcJ2kqb4Q9Mlqqr
VRR9lwbI9JxTQjbtCIMcKVNA/JCLmHxrBuQOGsxgavI13zLnIL9azSdG2W/GYnxvpwJYEKgpCACT
RLHVfF9swk6hHBJP2GdURQbviQ1CgoZZZ5AQfmGjPNP1EyukIDsVj0wWnpe46AuC1HXXLmU3Y1ig
Jwg1t40XYKLG8QwOmff7V+6msRjk0WdYm4/gO+m3ZbM+YQH/C+nvZ1qbBXeLeUcAv96fy2jrqcxd
NxuzB7flrclb/E55W0oO5Mp/dPfSJCy76i5dk6ud97V5vR6d5dXorb37JsWeT0SQxl2Vr8KanlFq
AnSi1Q3Oxs1t1vNGN2G9eShIS7nuF8kXa/0pUAp7XO97V/O214txWl/FxVU1XgCDz4wE4PXBrWe6
yxaKfP75hQ9Wwb6LmL8/li5PWQIAvMreSYMhL3xLCmbGrVn4cee3AnSEHuqFBAqLJHH0/zBruHYE
x6tuEgFwUhGvEqVI22vR94FscbfhDJkkdinMcPUL8zQtefaGMbFkMIBol533JJrGBGU0LpMBBzgO
fWBBm7i6xTibjhOz9GtpVCx3V8aW8J9CJZMuyanq1NMrb0MeKzXG1SpIY2hYE2kNQUi5/vIZca5u
octcwBKEbephmPj86uO/l7aGJI77voFUAzhoGbE/pIvKPFBHp/PUoEdJt6BIP1QXHY5U4sd3+Itk
dNUX1nWmC2bqq14T8id5abPXcQpX7bivGu9ekzZZKTQT1BnlwsCcDKmGe/I2VE8JndZQqykbtkv+
ULo/QeaKz355UefaYBiB3FnOU9zn53SNCaS8GmLuq31Uua8ddM5F6j8cEUtrProCXqI9lCJMC5ST
itmTuOIChyB8xAP4/bTwnxSPKU5yEzFwiS4ZYJ4rnFkrbp2QpujC54yDzk+9aY08CxEE4a8Ta2Iy
bUNXj4baKvEZU+QkcnnT+MYpy4NNUbe46ddbGkfxxbZ/dRRmsSPrMfyL3Uv+1WfXyYZL1jQnEnTQ
2Y2ui7Yb8rQb7zV5lCZG0cnSDWiApvXKGcdKg4A9VPQpqttCc8MBPdfEWaiw5e/hL6gI98sBtmdf
FNISeEXQtMvod/airDgkx20CAqZtSt6C2BhoZoW/H/E2ULWR/mGARRy9WJAyg1V5b8E5ylYpeSZZ
fUmJ9vJjeUpyYgJJ/wZ+yKtMla936ScEkb+2Lqq9S/1J3Yy5zSPvMju5TPIBBajQYHKEuf+pWcY3
UiCvaYrX7ntrvszVbl9roernZM/oZLKpvlT3n798kc7VEEs2pAOzNY6js4086n5twn2e/kvoHLPS
t66UW9ZiAdNeZYpLMWtHTVCKBMHJF2UaFh86/ryIL7a/5zYamFfksfvIbeiEny8M2rrb44KwJ0UT
eDrBmRl4SxtN32P4OgD0S8UslgaWwKpk+mz55XDeS7NJRXcZKjhTi5Al/j9rmkHVHRW1W01ji28N
zBKapBCHKOXB6T1Ine1fUrproKz1mC2aLuI7ddzZBpcmR6M5a4WCFOx3Hraf1jZ72LqIvcCZ6pbm
DZc8XLnKoPxL+19RZncbD7kYEAZM17u8xslJAnF1lu56ee0V7pO73uKF4nxxXJRa8qbD4eHCAvUi
zg5f3gcxQqAhmiia4acxIWwrwl7pMBGaiLAtuqi1nSAlWnREM9I50kGKvqJ4QglTJBwvfXMnmwBN
bn5r3IX9J2REOCvWdG22rnozplCPgdAbA+6Vj/icMB/kITNsriFDbyk/tSbhpqph5DUdo8/VENuK
3gPgvstH7ZmR0vOFzSCWIth7476YmA8CTGno7PryMoNCI/pqUXcf9q0ny0LuKfUKfFYrCzzmnoU5
jB/VvyVcsAA58Eqw+KWz98wGwiphviC2kPB+fludxl2uvZUZ7sW4slooTNEkfdTuZg3MwR+lvlaT
LW8i7cDSDIgcUgOkyubkMjT+v6xLfoDsbgwyZ1evNgQMrPrEtTwAcc11zooAYj1nGT3Y4HJ5lOHo
pVehz+EnENMUA5lnQObH6vTCa3C6r3G9YlhdUKbh983HCEUfYZc1+B42NZTJ8PrcHY0xYwTstSwg
IbN31Z1akwy6JUsRKUV9jHhbl7mGVqvz/NUE/4RSyi0QF3Lex+BaXqYTZ6t9NXvH+aKC044QFNkD
O85wkGMa7FwzY3lr1bRos/oSbEI8oWYDErByvPKmcBrsI3mNAE6aDMAHBbbM8FQIpmbzV+YHD/vw
kyWnreED8WrdqPbSdLshYoJ4btITdTbbsGPma3EAxRIxxuvL4e1nykaFFEOjjXzDONnMtkxi7za0
YZl3mIhCr5O7hRgNqmk1SRECXHZyCwUs4UgpSY/UzmlimQagfz56XcAaKK4kOBRtKwBRvIxknrrs
xkjsQ3Sk+CMQbXMSC+xu4ma5CmiE4UqnjAkO+QUTRzVPjpqwlNF3SMCZBmtipRsPXhn9idWGiSzH
wMemk7JIlRWq0KR3I4gE1XtzyWnoDIKNo4F02YzLYtqF+RFee2VkmsS9ty67THZDVOVHP3dJPtRq
SY54NGc4bl1aqLAFG83CvbeZmhfew9OznMUZEzO1l5x3rraLm7jfE1fO5ZS1yb4jRIZzPXWu7YAH
8E+gp/EAqaltzQqFISJloSVlvL+2+lc4tnzyz2jjLoHDp0clLDyyi7yE9xGq7fxIWvuN03bVZDmU
lmOLJ0zvYiCJR0HPyNbGsEGhVir1MRlIF62AZ9mhWVAmrpCbC9fsFO/AwgwBVmCw05HP+vOarFi5
PJtt7d27jI6FCEn3Lu2rZdaiS5NTpvorExfvidN7HIb9ZyUMa/+y+jD2L2U8D+/oUP/PiwOJiZQL
BHYG83e24RdMRJzFJoM31bN9sOHLFEpiD/lMNLTsZcWo3sW3JuXKYSVCOET7hyX+qM4+SHMPohS1
qb91JLHtu7zEAW6O7LiziY5TGnqpOGOCzBssfwKd5bSA9gWGSPNWL6wyMaTrsj39xMTJRamF1FmT
WWUWTIzxL1y508cNfA1Rm09j6nnmBI82U9Qsg/XI7OOQFFnuVn9S8YDu0JqSCyFbf5UXmuGIcSYb
QOH3h6OSI5PX5DK79swRTkcCrsZ4gHOSF/X545YpC3Uc0lR902s7mavB7lmXlSOKGYKb4NG2UcIa
HZchVtB26o7bl7DwX9jXzlwvdA44ScLOh440z7IsmCsM9XI7fJLppdYlJoB1TcaQM18wG2Zd2oyt
aXzQfZZxaN7Ty0GJjPPpu6LOf0G6eVpa0MMt2NG1LsXGza6XM1TQlAvX0sXlfqzcliPnVXCCpEw9
ZGKVF/mOrYxXU2QyzZWCpfPtF2Yw59a0UFEhHJFMwFnLVDCeH1InHe4ltwo3RAGKcN+zhTngfDm2
i6IMNnuMHhi+pEgTBRFqUTWzAGby6EAoJC488aebv532olvBJwoC93wjG6ugSbeZAKPkbsibT/EW
rhPAiyW2gl2GO3j1tOQSuUp8W4YAykH2qauTu9bN7ptVdXMIq/+NgjoE8kuQ1ZkFAahzJhkp8Om6
XQeDFTDL/7xZCGw5zKNTrGml8RF/9ehdfRQG26deki3MtS5zQGeJt0i2cLCKYEszTNVcer6ubuHC
U8yhgSsoq29xTckXcuXBnV12JSGhFz1JOcpgsQzLhqwTZhVi9SiqNo5of3vkqaw8j7nCVfmXGPKl
IpDdFjoHoa/kMQMcEga03kArZRPEJjGDuL0q/bd5yjmMBMAsGdIBflqtqBx+kAKoVZSziRXELhNc
AMihUoMhjZhyBGRSoR1KRqVKaihcxhuUPx0mq7+mi7KZI8+Laq4XNGQuGogkGo7Z24hXuufV9fBO
vjtKt5ZxhTQyKR7eaoys/+Cx4dRIUo5u8jBwFXMLRRCFr5sv/xagFZKgoDJPGg+3gzDDB5drW1IX
H0GFrmOTPEQA6I5PPX2wllTWu+gTMnTLftibikCe+7D566ud772zZgIhs3jZyEpKhBBBXa7UFoIu
BN1Z82D+vMAmz8k4QdVDysRFm7KMdLZZTXZd9UFI+IXX9GTzQDqG57GHdJEJBK3c80tYLDCucru6
fNK/pd4SBcvH3ab9KHzUELQhhzJovdd5E9zLMNsscGZehffjEH5CQv3vy5vsqeUnrULkgYeCYyiA
cH4oLddgkGZbPoVrqSmjD6tVWhEOV97IXKWvMQNBIZQ7gCzyPCxdBm9gj+oyVanl/U/EFu63TFQz
mRHs4ptlv72RJnZyL7lvnB6lGIJRHAGT4tqOEHS2DU+LaknKWdLwMEJoWUPAYxvWBC1tuYK8moxf
v8kQ4Ui0U0l0RPm0xg55xy+YtZ9UlCBW+DPSW6oNQwj6/A53nUscYozuRCifpnsK6hR6QMH+VhW4
yDdNvfgw5v4tgZ7Wu8O6GY/GdsV6PEUM6uPgdhlsL5VG59eHthHAnjd5zjl2mswkjRON925SXZV+
+ocQe61RBFUh4bJ9FwJj7YvM6ip3a7zDDzQXzVUtWVETSKEvl+Hb+UEmySWUWYLtOMqCwDaNP0HM
QTK1Xs6IG3MvuUgRp91Q9KKoF3FJdOOGNHgdZKp1y73+/yBxsXbwhDYoK+AXy6QTHbZdHDow5IK0
q0gynt/cwGtwAx+m0ArEw+kxz7Es+fFrCgCS48J4d/iVJ5/v8CW/Md/xgz/8z93euX9q+t0wOXxE
Kmy+s03xA8Mj/w/9z5ADTiDCDb/yjQZ0Sd84/Blf/fjNN/Pd/lFz+A2/ly9EftN8a/pPfBWub/hG
7vC03Ry+1I8gY+hXN/3+0YWk8a0hgI7krW98wXf51X53+pOV2S9Nou/zL8BJ0C9p/Vhs+Hoib+Sm
bCDyP9rfTn/yBf/jD/mpmhiFYniMsUQZ9C1qIdiJ05/2lx9fcHKld/z+8KvTPQYtfxVfufox/sfX
5cb+Bl/OHgxFP3r4DmZn058/f4Pf81/0I8Lumwu7tbU9+vnE437DRqUuZntkWm8JDj8/jFsOsCzr
yk9hiU1zuccDzVTDiqQMSCh9CTMyHx0irWPlsgxB+5oWsbqOea3w/NF82cM+wdd0BD9RfM/xE8Xi
4610dWbA1Kqmy/CBX8SBFOHVLAoFTa6ZnkBGahr4H7wBTdV/Nb63u9rWeX49Zi1JsHSlNdmlNVGi
DXLym9KFYTEpxgHKE2TUZR88lEbLCshkFZ8lNAU5L3m0ubXRppbn4g7E1eAiDCe0IWVraqvmzhvq
4COfEoJbVxTf0qYe35Tj6CKW4B9LHeHd2c7lMW+7u75J/3R3rBefj57OjhCWcNESKgNi82bZBsWb
ZVp56TWnDxTXYtqS7wrr4GPOkXSdLqvdExbDyR8ubAYb7dcnf9u4pwY4quG8ujL6XZqPLowCrFJ6
47F+ZjPuwKtO3kJx3WyV47KVmx8/GvawZCZicPCn/CfHsfU6LqY95A/4pLgew2JdyBDQMolXfvgq
T9rws+uWyUPfwSRv8Kbnb1xGNzmuLdf9BgZqkU3dDVFJPhaxOFI0adWT+LHa36aF863YwKKpOz68
TToFgfuusaC7Y0ZsaMlvJo802npP4IT4bmGMgn1X7G7NjsYXWrfxlC86MYcPI2hA07ruYLuuy1ft
tv+yX4bJFZ5EOO/FGNMxPPpHDbMkol0P1agYMHIphmDzulvBqCgA85TJeT213fohXhc1H4BIyXq1
X712J4JRy52zuuYNnUjp4bHoNyIB8ORcoz5AFJxy7dKA79UBntD6y5fFen2FTMWjoOVaZkvIRUHD
tQyYMdzEezw4gn4PIaRkkcHAmhxHs4NpvcZYSs6VJfwsp+JNufBuzs8x+2py1AIfot4+yUQJYqeF
8dVvHxJnus227AARAi7K7+PYPgS0hIDzZvhQ7J8EjkiZIma4DjEpLY6GHZe7sZNRsxbHgFRWtFgb
4JQ/OycW3bJygh3WYMBEchkm+PEe7Qc9zyHVjK0+JVHXDXrkkQ55oZH31Gyd24PfJnvnfv+v5XoB
j2yNwzrdD33G5dH9iTKPpp9UX8WKR0jf4xNN6S7zumnr4ScNZChrvTyHn2VdHvE7ZASI3JmOsX1s
/MWbVZu8K9r2k0bgTOa+KBb0sirB8myf77kmMXAJEp2zuKvNrl23gOfROeHBVk0lsuvAQtLcz5ai
gEZ9Tsgz/It0dwhgU79tUnoD2to+2F9LUSaHkmmF8zvAjio/xTVa5dv2IM4NQJVffiKtu9FLC9cT
+9NhoUBkxy86lPorAHcNx2XkG+Hwe9SG9KR0k9oDTOCyQ6kYLLFVuQoXyN132a1ty39UNAfAZ/yu
uAQ5qQhoUdCNooayXfL3r+GhFu/83z8DRezzzzBNS3KSeeiQXMCLKKBIWgJCOH0XgiaRvoYhmmsq
7Uf8KA1GpNe34WFyWRKCqgbfxITLCgs8JJ3lfFCbO/YfRhKEPqV7CMu3YviEUObYEOwimCRX6DV0
LDV0qvYs4h+RBk0SkAhBIl1D9vgw1Qo71XWh/UUGKaig2zMFoNdW5J5IQ5qb6/PEuIJmZIxonPEb
Y1e9TPAiDC0ZtSEDsdm12+760XOi7VOe0RaX6b8EVAmCEZlYrjQCHRkVM6YGe8ffguhyCogWNFSB
McxeNTjERcm7sFee2Y4SIh2wafOxzaGamfVKgWOa3jV4SOgq5LgCKXxCaTHq0bOdf8chVEHjOAxZ
RENQgIDoL+JgSUkjXvMi996txvIe+k52paX+1jVkpQtGrwB+pADPX/5sbaJFj+WTdQzsU0BbEluJ
riz/avDtNXio5J0sTGDwXhEQBq8YJAtONu6VYMqgIT5jPXVPl8Hbk3EV+zjgqM+yMGTnes46O+xe
29hdKqNBm3rEC6z3m2BSdSdpW/y17Pr3HLqvrH+SuBz4K2kOKA7RzltjHhv9qQBczWTlAmNv+Zh/
srLrizbJZzZ3qfzgwODKZwLghufPI+SH5c5v99nDkUckvxV1eTl7iYhtOiFl+WMzdkTS/pER1Jn8
k93cgQxf3iPtSO/5/gKzCRYgEDOgG9y252uKh8Rd79PQfx9N4w1UTIA1MDJye+TSLsuPfKJf6mPn
H3t8K1CVXkmaSaG9EibRxMD1RlJwEL3rYYhRi28RDxEWn+aYm6R7Uu7F6k233ITMIcsNsFPwvjar
kDhkiXJ6D1ezIX8nw5G8gP3NKaI7ZgO4Ydv+P9bOrMlNNNvav4gIBEjArXKwM8vO9Fy2bxRuu5NR
gAAx/frvWa9KfZxIkXJ3fBenjttVriLhHfZeew2yKNCUx28o4FL+65rZagpqs1uJEMjWi9W4hB6r
oRp4Fu7gGj3WE3ov2T9MEee8CJXG9aeeOHtYl8Ka0m5HyR+V71R5FPkeFja/BhKQRk2H/WWij0Gl
n714qIRkbckenxE9s7jnL74b0as6aZ3iNQWKDsgTlCqVYF1APCrgtco5Oiz7Oz+yr0SMQ//+M4jI
ftmRkByoNeEVUd1mDQcyUwgyFH527eKuLWJzhGvxNC1V7+EfADSiSjcShJwACoi2MjLs4WBr7Bzv
o3WRvpc7hEdamgKctBABkNFpHS7xCEk2QUMQkDi8iSUTIKa8njKdynXvFTeFg1iSMbZ6fRl9c9IX
mMRhEjp8UlpUtOre9zYuncB/Ht9TVukSOCkSVF8jYFRjrIs1IxIqremaAgPk1qWZlJSYuobltiJ2
jBg7WhBH/PAPJuJa/vOvBCRjQEKfYLQZit9FGXKGpUWYaLJ4ZbcKIWSugM6gzzavJdINcAcL7Pyu
bEemgaxF3LdlLSggRHWZng8Z0yeJc4s4+u6y2F/ewgaiPH1GYEKmpcyZ5xkkfuZGW16H/SbKQIB7
CDw95M/XalhVOTYj+9QG9IZkYSbiSflTyDizBjoMiEjeQF0O+1KjHDFFShswRHGGQYRzQbd5ozlP
U25+2Vtq0Tp9NKZVduN8w+z8p4Xmb43mrbwyltThllZqonBwmvoXhe7nSbkHbPugxIILR5ArFQmG
mAM0GcjpHqN35TYaMhG0DGlENdUK8Bm6LhMl+4HSQ+WQyUO3oruTSFGzLh3ZxsQGayTFAcquxG67
r253karqnFsHAbwV3GsCtFSzq6bw9mGyX+25BomYFoiYbTSYgMAh27EB8v207O+NQc0WVHGC/kYJ
ZvyumetHbfopj+jWFi0rHil0h+sD94sMyy8PxExdM18QoPFoiGkuA3/urzrRwTdjTMd5rC5wXkcJ
G3D5YaRbIvpZi+qtmyewy3ebbtFdOZVzD3z7qKmBIG8PlbHc33UwGyckB2Y9cd7G5yC0b9LWvtY1
ZQ8udNgEYghwuUpmZqlNnbwyIEC6ATnN8F+GOSKUMq1AKLnjrG3zprbuXt4HJwD0gsEy2UUyhqLw
wzLy+YlK0F0dti5SCZUDTQxISdKF54raqfKUXcCMgQ+M1ThlLKeaya1Gz6je09jH6NEu0rG9+YhB
z4XmhuEkU1O89WZrp9sNeRniOv0oVwTF2Oja1zgqs6xP/bIELHdwOrF/QHS6McqGTMxdm1pVhj2g
rOKR9RykP5tq+SBD3KYg8D5KrG+qvNWFZOFmLQcdkZGPE89IIh3yxJWmq7RziT/Ak280iu0DGCYu
plaMkYsIbBnCpL5Qv9x/G73lzz/wwTvBkfUaaL658Lj3oH3PPk9WZotFrk6G/06UYJ6ylDpCgpae
Mgigm3SzG4FNotCXCwmP+T8VCpyjygKd6vCXWUrczP/92kEBS58Aq8M+DZ2tkWOXKYGzb5oCGgy0
WzO8oMU1IDe0WhUpqmB0GJmYDUpGza5kk6wWxxQYF8dT3plzBysSCFkhgmacAeZrBz8Ar0WD/9g7
pErDnW5WnO+ZxBBQ5WSMpQDXw3CUKQZCUlFJuY3Bmc3MVOFdUYaeCws0EbWUQGxEWfhnGeZrQ0X2
jx5RjkTSzepdF8TUqF2TA8IEaGMYeQ0tKMMJHR6yozt41TEy4+fXIrrwTc7sG+TSVMumPsLT/fmC
mQIP+W/MfaN9I5ttceYUKBFkyN3RVbLA749yLFPtEPmpm8VlYKJh0uW9fO6MCbFwhMmoUp6L4Pkz
FX3dtouwoITHvkr3gPhmctVW0qJK+AzzNAN/cBaKknhcK6pX6gXHoczVLmp9DQV2duQDu8ExW8nY
icZo9lw7bzlgLJUaqEMlvKhTqigFq+jXePa/jz3vVtQzkz4v1UKy/UR4I5TQ4mc5UqwJlFNKHcJc
eeUb3Yi89TR2NFlgkErkeP+fwx58R45yGneLWCfumrgVCun1E9h/UJvThmqTQa/OL2FECi0GK6ZL
aNS0cSQxY5YlrAIC5L3nM8kXyKJKqVAmuw+ji0Do5kotpMa0ChcRdVRVskRS1pJh84XFd+a0AvQC
lMK104Z7PHuhHeyXok7JEjh6UPYrPrYIm1TNukzsgUKAR5S9k90yceWU7VMunooTGGenGoyh9sYf
f5CKNycHcYYS0QethO2xtL35EKQeWg6KapeYi05pJPK4zjr4xyZJWn0km0Mx9RvvTtZT5R79EZRy
fRdtavlcXyafnSQhm+cCLsU4CfjyhLuX7ncDaBvvzOAtIp9BwRcJLeowle4txiNUzLqe+i32U9y2
EjOUuCjZqE5NvDDVhgze1KDDYLmHIvjWsvtriRuKgPGx1X5VRW1c6vgAHf71L394Uxw930mOrWBv
qWmELMzQztrLF8gn3EOldwzyDYgcVORLQM47L5OdomkQNDHDQDeNMKUSCIMqPt25alt0gytpF1Ti
Xv1x0InhbK0IwgTb5egWBCXXIbbYlXZBlqhbIw9lmfSvij4gP7t7X9o9OmJqYvnsCnSUyE1kC3U7
SqhRn6reVVe8quJ+Nz3pKi8c+6km2Ofl93PmBAS4gH9gaBPB8sQLbRPnJSOsjBMQEqYiJHIMOHUC
HosVt36wrfpew01n69xt8+m9vqW5wfmpFSpwGeE/U2XxXKw8zKfA+e15F2TFTnWo/gSuoDl5Kw8Q
nXxiXLc2oEVRB19llWVhbWCuM9Rxqbe6rxzmTMZ2EG5did1g63saWbkfxHS2aTJkxiLOqbG32cMD
ERoB51wESs7Fz8KzycD9Yg/DDxXLQXzg+veEQxker/YcXqhqCndjeZ/3xbVP86r0jxoW9WVzyhOP
VJzVCH2jBaAhxAFirk2Yhi5M3MIl9i2kQWVmmcHvjZzo7zr+XPmbtQBHeYd5KGNknWoUt671LUip
E1ZAYlDl1DmWGIQKXVBxaaxUe3AdD8LJnqIS2YDo6ZJ/aMjv0wvr+DP+ICx4QVbb0n7VTnuI4PaT
H2kaelGXZHjU8y0LOEBJiURa45Pnl1+6KYG4XRLYZWdoSK9MA9e6bIIl2EgGqRkxoSx6ZU0+FNGD
m1wXwZt0O966JLWqIMWc4jP5RpjzlO+tYvyobrknjNUroEiX1aNWs4grJuTN2zHD4AKVUSkX56OZ
VNIVf7Vr56ZfOT8UVqHOySNhKorZxGiM7BrdgdpVlbBu2L3/Hzbm729Bt8Zv0w4f56Ox8BqS05Du
izWl9kcbUz+KiF1RRDsEP0R9wX9MHWG6FRgWSo2ilXi5GzXmaqdfh/OCifgS/s2sLfO75QhvKts+
GnuUqfLWukr1RchEZM7N7ChImKevAHowahHo3U3tfW672Axzvqmg9ZQAqmDtTdgU61U3vilbrl7A
QXxWPmkbao6o36txhwZbu/eVdIfeQC9buJGaHsF9/p68tQtvXutr9hNidSRIV9fxGU9TNx+aKqOz
gYbX9v2nNCs+q+nMreSrNVk/jhJ16Rv1oPYODsZY/BRJ93J28bkjWrmWXMKwYvDtmu0H8mnicJfF
udEQRim+VziO97jJcTuhpOGojhBSswIFs6hIJY3iZxC0XzVUELdfK6EAxL3wnk7rFmjWvz3XrAOs
V+xNbLhy5i7chingHtvRMLE4nU1NJU0P5E0DMeLVUYbhFw0T1KDruYzF2WXB+bnnUnel+MKlSGzP
d04Xhm3e+vH20eg0oPWrcI7I2pIWQsw1LUP8rOCLUq6OZPRhLqNuWskLh6E13/GyFf/Z56KmF7eJ
ubVpDn/b0cXkJHhR1rnRp2p+aWwLk/9jrglvytCXGbI1YE2WciBjW/ifxhTf+JQC48J3PG3MHPKj
IPIz6BYnbLaj666oYrcMDkCLGjOlSDX4xhtGHd8JEybzXEhMqJDYmDTx4tRaFQAotenlU+Z0osYo
jVEQvCCKdvT5aqR/f1c0ks1+sgFqJy6qUBAiKdsNJKGIUDeJyg0jvF3eZjGoy2R903EiJnHd1x9z
t8Bb7R89KAtuilYf6pzL+SLScMpY40E9DkPqpyCE4zzbnG4wsNzSdPuoSOumYyQrhwipfKO0pIuC
B8iUtYiKn/KtEGdRRagsnI+w84GZyjWNKl5G5YfKhAYKhjvw7Ce180eYXHIykuQ+mFKzo8zElUAd
yzExTte12vgpb19No/tabbOOTSGH6R5OpsjLmuBC6b+wis6tbpjxwNa0VxxW8/a+2Lhkee0Pq9vE
ZVJIakKrU0pQkOQqxmRGHZaGECneclh+H342WX6zui+eBucKSXnHmUwOvtQ8ea9I0yxZTUw87Qjl
5IL3TuomJ/hb26neyWtIp6d4LAEdbmYFv4IU475owQ1llD89v4iWD/2mQPmDEqinAfcRs/Rc/2bQ
TDtrxLSy+pMRqtJeop7eARFy2y1ereIBOBJZiYVXk9o0N42+1/Z2Z0xlOyJ5RT4xydiqb2SiLaRD
DgCqZi4XWKcMENasPhSiokWIAmq2Zv1l4WZdtMxMw1kyy5NntApKsbZAjbmoIY33KQymFiRi7Vo7
o8/KYsAyNKZKCTjaauoinjjnfQCpegh+qb9u4vSWJ7i16j+gDJ65nH9/di3D3w6GlEvHzoeAsLaW
aTr2pRpuanqjGaaNuYD6TrFpdLArH0TWzKZXYXotqrSPP6jICy8v/5MUalkfk/oCzYeBMOPX+XPl
YTL4dlm8YaxpkkzVp4gCIOWRUEctf1njHwfDikgVXqLjIZjwVJQcIhuZaRrWx6p4J8+kKGZgQlKz
zJulFpUDlb8Yf/he/9lKUY1i6GfoFx1/D5WHmiGByFpwRgN7sTw/V46gNFHGBFYk4Cbz1ZMHm0Va
xAx2WaFGy0Q6sBRz5srHnVUuPmbOUCLhZdAjvFeb3MiR6SGOkWEvf4ET8fshWAqRNEke8JpOzLHL
yG/3CN4f5d/PgXNvVrROZImtpBU5AvI6ac30lCsD/Oqzxp9aKmpry9L6ZopLue9efHnntp6DQyMe
KVghgkzM7tpp1/YIljU8iLGuVfaWN0H4FAxbjmID4c0l+kADKiAGUJDj2Qbskw2Ym3lKqQSbkuEg
TQ41KelLaNDFdYli4LclNd+WfCpPtun/tcxIL9jDfQ69GG/5RAJVF2mdB2EJqE5dLNAOLSmqaz68
Fb/G0pbQbjAgs3rNEx/iRIQDKhpKjiQynqm3F9F+rbhZwQ4bEFUWBBxIbSc6zqao2mYVJ2TUKc8E
nZHm4bKVbHJJEamMySLW2woW/i+592iSpd7tCPW/vBQ9fcX5A3EOLBzwW9tfzQ+DOi56N18mHFKc
hjKoFj7BWORG3K1d567HVHmi47cJvYe1Q3/N9pARPYf1h37vPPULJE6eQth77O8Nz2W1f1911q3l
7H1+E6CC8kDIv5SCkHKfvBy+mMOYHgWm545Pwtx09hl2ERN4ma9Yjv3acuO/9FjKO0kx+Hj5Rz8l
8bBIuPxdtBkhSOu8+HZ3Ky9HNJib0FYh6iq+TTm0p4izCFjAU/+gEuXOgaqggvd39qiHCYUMtKTM
1CVjt5x0aH/lYllvAZpffuATyx1WNXIDVjbTYOSsq1m3MPGmi6ZYWMQjchHirhB0G1iN20/eIBO1
1VXgRleeHCkcZtZyWWAHern1d+M1j0ahzOiktvAcqBFPEHF3AcE8d67hMws2zNSRxsEwT3678QpM
oaNFXCfoRTkLKGC8msApKmCvJTEQHgBLRyUMlBjde4bYR5GehNnjvu/XIjS6RrcmIhRsC+dS6Xfi
BKpXCEHYkVLZgSo8K9bTfV7vxiisDCSg5U6e0ic9aZP3X8sNOLEQKUotebypmZBIXtkZZtqjw0tu
pSVmPNnIoPSQd6MSUUC3SloXIKFjMKbOX1vJdsmGYE1rAiPLQeGlF5bFmaaIOR05ZBgo4GY1nwz5
cVyHKK/TNxEZEQLlDYv/KKqMh+ivqdk+SemvxiNg1MZmIy4e9E80OTBka3PpRZ/ritgyYoaEnvKS
ZmB2l9ltTp6BY8ZCZav7wue0kwmsnWKTjmcLtOdXZQMNtoGCU7qAWbiqYcwJEq1MYjZU1Hfv1VGm
yI7rBevWD1Ge1cNlIOVMS0AiN9ox+kqoRXM1T+oOaTvuNpzLctJV8BfR54JsBWFpdqC1oO9taGHM
CRRzqMGGYQFxXskr5w9MCc4NBejZ4JC7aE5Av2e9Sr2Nys5epGwpH4SCIlK4foBFTlREf3tUN+ty
HN4L5Ifq8agGLff29zHSs2uDHSw/SadqmjlND2R8q0GmWfKKDQH7ChgQ4jT6l/nnYeJm2FMZD6Vg
Bzemp63jli9hPmlCbv5BcHRNhJlUU38vGAsb90TmpUfWj6pbuan0MaQZeCpX2laoEMY1BnpaA+JL
9nvmWQtKTnBuDSeM3SJFmbixyj4XZWgfxh+daryn8b7TELmhUBN5Qrg3/l03dg7ezdxPQ07Z5Pdi
eEXiLOg6Cb9kcfDL+EaQhkb58nYb3IaldU1+EnE//CdEgRQnH4hgWaX3sTu45nAUKUNYlEhV4mLL
D8VgL/yDnUvhClaoEYiEo1E5PSmT9rD1SS8ZNWMEERRAo7C6qQJ97uA5WK31xS2HO2vl3B6nlQkk
JKejUqJ31njZRktn4G9GNOr1VHjLUkZ7QlWfO/AmeaNG2g62KpN7r5luk3L6YNjhI5T8PRWOzN/s
PZ9y8qET8hjy/NHQclG4r6p8eSvwWQzgyyORcxcBiAusJWgxUK3mUIO/6Icu9jfojpTv5/FTpcLF
RxYcZHxDCwT69egQApD7LDxkVasdzTAA1FBXd2kX2E9yhhDAJU7iy+fmudIHTiw1Iuj9EgbG7C6Y
4irv3GabvtkzhXH68ZPASrX2mvZKoKXtJgWPTBNr7itwnqsg7L4aZg+7ShN4HbP9klsOhojo7CVM
O+WNlAQ1kX67/9r423e9A50EuoMGjn2Yw5np/4562J/T8FntktzUxGYX991kseP2q8reh1z/v+H1
nMn87PILxX1i1hYV25U1FDk4w94e7jZFSM0JGrqB5GntP5bN/mbZeHdpjsugGtNFetu3VbI+ij01
W2Hef/MHAIg4JbNiFGsTnxkzNixUEXNKcASVdkFPRsW4xfMd4ii384FyQufMfjVjcEAanciGcgKf
QfR6/b78l5VSoDG/0l409hcMSG+iwALOhBzAnr0qYcG0wf6Mo01jfxFpJs4d7QON8ARr+GQxRwsU
CdjhiybY+Hgv60pSjYJoO8W8AVif0/LlRXmuZUU2sHCEn9OyBrN70w36wut3fnyYpYiyBe1TwMGR
SqZbU9prxQAZSyHd5wx5TJgAfUJK0rRwtAvPdcpKcDxF2FDdsZ/xBZ6BGURJh8toSt+0LYLwPPls
w9c0hv1cORj7vpJxQ8CpR8VPpUfYlJyZdaiJ+KXZiCX3vU2UXlnL+sJWPlfKgwhj8MhLcyBSzW7J
dLXtdn1Xwkuo2aJUxiJpuHDWDSEP86uojL/rctLUPFiRxd3AoWDGKmJeAECh8i6aNt/EI2lWww9O
0MfJ4dz8I/+2s+djCIsI6yi42Cf9KbDduM2agBkpEIzc7+j37/uM46REue6GP+ws+KgBaM9xJLqK
sUQgui0jPBsJ5Meos+6KOLbWOibqZXJXj4svFz75uZqIT03eKH6GMsV9/slxDanbzod5KjM3L0bz
A3uQTfQYYCKnOkB+7UHJi1y1bz2QSDGhII18MAIcNhWMr3fbKL298FxnlyJfW8gJI9e5eeZUde1I
lPhhCND3JcKL2Ax0AguB7MgZTJvjFtFfw7K61QkgNxjxfLzI+iYeQwf1XATYPxicnKnFl6Q9ic6n
FuiEw+FikOlsYGlpFBrt6SdAnKQH8Ig8k7xANaT8Fo20AMhchYxgcDSMoGObL5eZ5CdOZfQ8S9gS
COmZgTKmngE5fumnQ1R5yRtxcAV3awpqBEmJ/6Ehf0SGo4K7jZmd+rFhsV4N9S+jRULen47Na5+i
4bLIx/QmsxMf9XzookaiTwCNfL7G0iZvMsqkzORjCVagn/6YhRWbYQNow68Xzb/UK9pLOeoQMqNa
SHRBMZ4ya/tOpFQDIHAGavitQBVVZ6IEKCKk3FC0Vsu/dLqLmKGTXsrZlxflGQaSA1ufBakGgnZs
VkxYpAa0LY3gQx8v71UwlDn8G6A9IU+GRkizKbaUKl6UTF8zW8wOznaqWhmDqm9v9jRCoccUCXHD
QgHrBKiKOiUWUrRqr2R5qU5SuCrh8hf4/OcuH5SfylIHL2QwMkOGi90iC4J06ZrVe6B3wReSJGfY
eWsvpA0S8muIhuKWHyYImUNAASLg70bxDMH8Mhh5bg0z9Qt87Ixg/gDpztbJDhF6tPfo2wEj1Z+V
Lf0HCR5i76qO1EMZtZpMGenHhcmYgSRwlVuSkysqn8vyoLZ7+dOfe2uBy2UtZrHP4Ftnwm+oh5Xh
TeJUtmvOSUN/wIxTKSzGUxJPI40oNFzWEFcA7mG5YhLKWaTi4w9LiTPnJH6+NrFzAB7MJWd7a3IX
yRRsGEw2GVAdIVSqkqIRe7q/jk5QGKv80u463tdNQ4uVb29rJ/2iFkjX32Vb1XO7HlEfN0sIALfC
3eP5G0sXTrLd1ClMLqywkLDf9ntya5ZYFUL3dMfy4zAM5td9/bMZN780QBVNSBZMwrXMSwRFlguQ
ylKxosx5QA2NWc1dl44YQTBWEHaASZJIa39weKmqmB1e/BiyQKI24i+z7ZJuo2UN2ARTExi/6ehA
E/shy0dSPZjkU2V6xAArED4roS7h9WIWqLd9623rewEIojyboCUYr1qgoj4XO/cVhvxXLmKztd9f
9Lg/c6v//tAmZPy31YoprZ3lEYCv+t5w093U7b1AT736iMVq2KUhZ6kYGs3wQ65Umg+66bgG8Xvs
nPpBDkn/9SbC1I38NGboDBsQzT5fElPiRfV21JKg7LephnxcBBZ287hcDm+sAYIbAAVHuNphCYDV
TmWOPn/yOs1H6EPV9/8PjzVrldxNvayHnI7kWEg2KWUv7RJjkHt5XdkUiWUU3dgtTK2td78b0+9j
Y38w0BXcyZQAuP+pTeB10SjhSUyFBkL0/HUVLXB2sON16TwUyU7Fo3iQYlXL2Fy2QqrExRw7Ol4J
hzTG5jCTNFv8gzbhtP7huegTqMRVb8xrMz/v69Se6u0b9c99n4M+8Z4gJNk+NLAK32nYURpo6Rtq
oKVveHgu5CC59UVKqpeX1pmx+vNnmi0tv1jkro2v3Rs5tfYT+XzlEpM3j1+IPqJTsQ9wxKOJ6QIa
dIYfE6zgiRbBIKpWTzQLF7eN9g7opwdKKhsqOYvigl5YvpYGXD3mWRu/D4k0uHpUnhc57SKS67XY
jEYJIUUEARzRwEAM6yLdBw0Gpx3HnBwpugUwkaI3VcP8QaKEFsfzcwvhLfkWsMY8BnxznkHqeG3k
1FkOQ5NL0+E9RNi52NuewDUOAXA7EfakwjzSjiS7z/B65N74DNZ4I5q5wOODHStzUlgAQrtf/nJn
bn3h9IzwoEcxNZun6tW4J/eLvvyNWDjln6qNjxVCjIVA1bwPNtZrjRMkUhc2qCGuTix7C+fBTJep
nA61/qVW/cyAlKdbydiD/eecGLhB089Dq6/+GZ1JJQKgWkDK1MBRhtwmQzPyCRhH+0ZPIodKGfuZ
GRKGbgIvZfjQk5ZupIb/XGnClE32a2r9ST9wegOAyxF7QzGFRTC1wfOzw88wRA0rIaA0y6q5NfeS
XYqZ5goIBvg0VxV4vAa2Ms6QtdZRMpvyc1we2q70350tS/QtdE0oXCStn0EfkzssBrx38wfAQ8IS
4zC4q3FOeRvlcKlc0o+DLF5c5X5so8fIx+tgjwS5bQintfY7rK16WNc21kVZssONaAndExtM/zrC
A2QdjezSaJHmQOEkcUZT1dyWftmQj12Nd1GPjKOUeQ7T192rssNhp9sunuwwdt4SzhnclVVUw9RG
Ue4l/CXAZ+I1ZHR2TgXKKs/CtmuwdupbhKP8y7otwPekWI6O4rgs+K06DPK1y6R/bbXKBgto/soR
/4+UV5zZOBf522T5OtuCWEc8chY3RCdPMvtBuNm1GpQ4eE1N1dK77crd7vrl3XamKmMeDXVbBkwC
UWY1dj2yEyM7GN+LgiX+uqz0NG7I7M1b1fTqaQUYC4lT/6jTQu7hwnANvQtW7H8MK3tAc2Aq0LvP
sgY0Jh0klh3iPQ8nh/xP00Xw6+Wf49TsYMHPsQAcYEsG2EfMyjLXolXcZi1gEJC7wKCmlHad+xHd
r43sUFpy3dW6G3Vg6OxVD35kfRj608sPdeoIM3uo2eJGdxoFMnd+kOje80EZYaAaxEcWydwSQqJ2
w7+SIrpTa6h3twKfZf5OSCYvMElIAN5gY69Rh7zD69Iix1X8Y10S7du8uddkQrrKy4Mow/aYbc4Q
s2+ZUAtfm9soW13lJP2mCh/ayKaIqG5kQm0ODhvbYnpuCWnMVcpkR8EXsHpfEacH2sYhl1AAAHy0
m91jXgDKZLieoEjIdi4D9/FB0xPJe30VL1wvUm4LMlTtrqHpZTmdc6ZQCVHVA8IFSyIe5pLddMiW
fgSOaRjBQnzNwB+RzSGtAMEyjZmkfmRPm5+tx4whmIJfy2r7uOyztbQ2kipoJpP53oeuJv0JxE69
hlimQQMwx+Dif0iPWdCe//7sswPcwtt9061KUgW0UcEVmBthMeYx1mMSKWNE4xtNKl5foWbCt0UT
FXN6EwTYISf5AwnWmdObh2J8gxkaxd/cdXja1pup2nL7iSBiIpW8yV7Teq4j+MymcNodBpRihOpt
Gl7THu0KPHCPmHjCVBdrotIe/d3+rhjKOyk7NWS7/PnPnRHYFchaBrwFeuHsrOtWu7SE80e7AeCP
AdutBpJavqKAaoKgyAEptnVXI4z6y/b9V8YVHNm6nztv3cR7f+GIEIQ+32J4C8LJE4xN1tfze3mK
d+628xdkJv9D71Bbacf2j/9IKcTNA/43z4XcSzCRgGvy7j82w/BKZjKywmBW9q5o/b8VD33hGdXv
nDyjWM6kjhimx/NnTPdY6FXNCrxOhlAqdCTJbTB5yDwuBvaAZPzipuqAVc+r8jjCjo47kwka4xRJ
ENS99XuYozFNL7Nry4LKxgHhov3vHdCakO7v5UfHkvvMs4e4iansxSZ27nDWdVkdtOEqN6iD1xh5
nKHXquWMNriyud/cfUA+X3wtxM7fExwRLb9s7N2NBlGiA2ToFGR9JSGrh6l4Q5y7IOchmjCBXhiH
Y5nca8Rp7EyUxQaPP0MAYgwA0G6J1cs0GFIMKCX0TjXiAvg6TBBEdRIxssp6fHemO2WVlFvqDCNW
CAHgAHph1pG+KKlsr0nUWIdf3ar5yknZwEfC1i+qaWcQOHqgdU2qqCs5p1Aei8XQwGqLcP4WKi6P
dLUpQsikXdmU/V92VNG2yAwKzTtgqZg4YrdkoYwYO651Tmr1Nd2WMkawQA117XArMZqmv0PvdJVN
xTvRprPA//V/9SwwiYtRF0MYw3FHI6hhvdRcwpqHtnkXJ91TWvDIoo1OzLgurILT4ldxACJT4Dok
nPP5Arboi4uunrYPau1kiWCIHhMqlZo7C1Mp3cPyuxVpLULeI9dlDEs+6TVJ/FkM9tPllJozICIe
M/jxgIHQ1y/mg4M0m7xkkfi5sfmQkZB8eKWcOWqoMlieKsr1KQVwikUpwqJeboFETuLGP4DqTkFE
eht4cqScrAi2mtsAuG67LItNwKE0cs9g5KGdoMUoYpxWssazzYI5JYAniXqGjuIVTOFwWDN3JhCW
UsxkuWhsL1TRZl7wVshn4LZfLRempVLQNezGS+UyUMe842Tr66cIgRqxFOPrz0rCgh7YSaEcHkxU
Ispa4GMh8XpSW2nzEYwJ1YUeJ5CufCNhE8ecXdYYESYQPRI2XVoN3IZrDXV83LkNtQZAeuO5D0m+
J8eXS4QTotwxD4U8psavbBkCoTSKIH57Id+tx8IlChdPJTFm4iMLSZKdgtj5mlt7C+y+EyRbUFpE
0DeS6pyx5Z7FWLMIKJ50G4mFpkVp0SliHCrpIX8IErPml9FyfMrs4QfSqGS98vavNCpRz5nk+V0e
BI9iYavUUsptvmsfq7ijJqbGb8GTuA99MAttdqksZfEsAolOadl8GwQkAcsBNdEYo3H8hBLkWtum
qeDMUVsba2b09If3yolPNXI8eeR117vBa3FtRW3lyP7VjdufLmMQiVIFexjupzzeCuShzeo6DXYs
PyBK3Jl8rhWfIBYZw8nURniWtRR6s3jqWpwjODo6AoOhwE8XbpIz3DbIdmzUxWoVKJRxXjyEuyKn
z988qP7S6S2NTDbxa2phCbWHjX3/L+Eo4ijo2wmeOBaMbr77tBubWxFArIq7DtTrcsF+YuWOvZ8y
dtDpoyvjUNFt+BvOC+19crKoYsSMs9cRkVAmi2H5g1qafBaQuWgPswvplBiu8j8RMqd7WoQUkY/1
9QVOG2LKZvlB+1T8j8vA1Bm8B7NvThsGKYKn5rShaVcvnWAYBQID0MFklPtYNKCiUl1LJeh5xjWT
KSCnSpMflDm6PsR+6OLFkzHT4V7+gzHqmZsDoHWJgx6Mcn9lzzo4F4kiXdzSfTDjcDo4jXaltLcn
bgwmjtLbBMCXMiNSaSZNnPxHJ/6+VVpfFNWgu/3CjaYb63lJRh0IBhUS94G/33yE6jMBS5IqCB+k
t46UEQqoKdVQ72MreyjHwIDZU1JYT278NqRoUMEt/iJmyCijVX2wuYdH6LmXytozZy/dAACZhwqX
K2R29lpd3Az7ICvMiFfwgexDRQrW6E6wk45YGz16Jp26aKA8CZNAMqZhxiXJ3Wbc3apo9KEdeJb/
Zh/LZ2aA18YglFumC5AzXcayT5Ls2UEQLonRYu64JD1o/uCQGtOqEfUS/oP4jmXqPKmZUcngL+sf
uV1+7x3OP5+Pr9wLqLTymJBY30PdLnzE+E1w9Ev8avQzmJjoDpF0LsK5qvQ46SEYyinHa37KR0P3
kWjSGd0vg7l7o5y2MLyKqKSpqLMEOmGYrN5b7URaG4r65KckOzJ3aGAAKX0b0BTvdyZMMXR7mj+1
BZqam3GAeJIoCzRYlt2JyRBnvKIxRVQtnnz5p2BwKIsLa9NeiTt4qC6C1xuui6KojYeuzPAkV5Jt
iibugrGlTQ2y5vVklR/UuqkDlhFMMIBwKE8LfUvvVddRE62ZQt0s4l/avrpl1AeIvGQtN19e3iLG
MmW2RdRVMTrGpc4F83x+FnZe626STt45dHvNHrUT5CVoN/eHoRdNC2ef8qYx5s8sIoxQiYh4qJRu
dQJy+PT8xZPhyQEkKQZJ9ZiAmmbCpNVLgQPDCBx9+5MftbqyEUXB5fmEvux92RUP5jPJ04FrUUiI
HWzfaYpZZnwf2kyNasRs0IVvb4oPQVJ9NNp+eNRfD4tf9xkfDIc0nbw6kWtrh3zSvlYpKziGl/p3
A6fDRFqoy0dab1x/KFMixKl2MP0oQPLVnUu+oTJFfGedtNo/pdNeHSzGBReUpBTpcoYoc5mDeP6T
IDcBTcLOiDHw80/iZgMAUcLg3nwSwyHGPtU0kUyyhDjak8Xp9elIQjHzUeRa5gcQORPgWmMazUjE
87D38pbkZGlR+xDzawJYWW0Gz4HCoP/fgCnpqqtJQ2/3q1tx63IrStdFG72NdhTc2sm9i39RjmkB
9SlVha4aFbABNEChmNGeAlamKZrsNpvCMLKVuykLS4Ykt9lW1vDUQWLA9Zv8pw4rNXciExvMEV8G
bzs9qRcSjVe10BhMj7vNRN480ksJY9J4+lEvKH5SjsUCCphwFalUCh93FeoKVWIv75MzJBZNMsIl
Q0UNXeaxgVZXFpyJQ/BwkHzh1ojf+JFtoVZX4i81/GLAWoQwTEXOkUP5vMphuyoJpkNvzYvqffyM
hatmeXNVBqu/5BGj/506wJMcKKrZRFf+A67ImYtayfLmsma6NedjuOXWSbrWYr7Rh6/1xo58p8MB
qUOUSluHHXYU2oQGfFK1I52Glrz0O/A1LrzdU4SMyxnuCkcQnAGavedL3veyftw3Ycjs+J9TyOO+
EJ5O+HPfEA0RVPiQAjwyuSAfeh1F0XfNvA0GNZCA4EEYEyVoollbN4MqcwYFoo7VEc60f9CWnmn/
QHqQ3uK+jlzNSJJ+qyK7qUlip3R3D1JQCksvN1jr7/AzcbDrZK4lpr9qCzkbGoMCeb/ynY1ugClh
ikf4wR2+u1RYnPnOPBuVAI0z9/Scxmw1vU8CWxsYSN3uONWnzS9Vt8L5NZlV+ymHowbRsj18kled
xIpkKdJQMdKikwad+izaouyL6hglg+ZucowRD1xrU12qSqPLGOQZCBogAjk+7xV2JbP85+shTfa2
G7lU6J4bfVcmtaE+0Nvg8Hafxf4HY92UcJmP2l0xcA2wmWlQOXkiTF5odqPrZvJ/6Y2LCSGHpiNg
HsSrD50rpXec01JdPCz0eLNLdQmD3IYQzKFxog8titaB0psGD1E+rv1d+mGZjQ/qflR/ZuUW1EkF
yT91j9ym/OlzUUXGx8IsF2rkZsQDZKTpgAlzsD6HAsCJ7oKhXdh+Z5Yy7dqC4YXWCu5qz1+3m6du
kS3y3YN0D/k+fShWza1uClMEQNXskd6vg5aCtMKeOMaFh5S3Q0YDkSzswyCEyr8gI7uMmN+hLMdG
s1zLh0ilqunVt4eYdlek6Kx5ouj47zl6gJfE+UL9oHEP5yhxN0GDTuPWf2jQUZPJ8Fl+kbrcelit
Kg81OWripbC+G4lGEOW9EXjlYx03yeCBS/QyMmxsnZ4vhxXLmEBXOmJEinMCZJdEeZ/7PuYFIAji
dBkEhX5TzybZrdl6rKa1iBO63LtwwICTMljv/vgd1DQzwJCWtOxH0mvADGTiEfFmjV0EwKuwiBp2
ghaeqF8NrDUGDDdHXFE1z2XODU3eyYrnR0TbKGd/SNFzkZibAghsVZp4vuazDsk9iljpNZqVrajv
7lEBhdlXbyAWpQ8hVhz6Q+r1Zgi82yJJR8yK2/A+y8b8jUtAypXXIYurbGzp2rZ+QE37ZEX2k+0T
/iJwmIiuxbpc4G0d4n7QOJl93S+tgGwVIHXXVqIBAIe3mezbMgYnTi30+YWzIcSQxB87Yhs2LuZY
ploiK8LbfKlz7hZ/SxhL2qGpU1DFOg2gHy8QSjQevz/Bu6ZQgvNSbdt1aZHv0m9pGjWMKCL0vgUo
6O1+U4MdddG/0wJ7OREfbJcBvc+QLBqZvgejEoU6fvgMNSyBcQhKFvaTV4XTX70X/W1v9KMBJ9oZ
S1V4b5OmaPxs5YfyorId57EviwtvTxh3n20/IRsnAqjPsltBLVlFnI+njKNmKjC4A7SeqLvLYCMp
M8Z/JoaTqf94FY24gNek2Bi3Sc8e3gvLdEMGwcmGi7ftEC0k/BG75yJtmtwnq4WTV9oR1fLerhhJ
r+DA4rT1uqV7ZVcW5tP78drH/5DP0X9sm7J56Cf+nlQmdcdbjtvcXoPpv0k3xOMUdARrEoWuwIGL
u2ybx9jTMRDZI5gPAtEgaUFUhjZhRvZTFKeYGwdUflonwS5K70qPbwXkRl/P06GnprPyCiZBrCfs
rXl7RhKCdfXEVNjvwNGJ38FPuyFVqJxYN7USNYqIECUjPEqJTpr8xLmONyEA6N4nn4oJwk3DN33s
a2mY+IKEwQVwI8SwyDYM6Tz+/E00OE8oP9+WLuu8c4ETPDokKMT0scXPEhsZzwqCOylt0tHJXxc4
wqyZg8Tr/ca+2qNhWxflfrga3N2/jdLakkStSK9WdvmtJt9oUlGJQAH/vHbhX/V5VUD8ULcVs7pU
60fAA1e2r29n1btrCTt68uIgBxK9TufuX9t5jSt4t+xxoNp5T7AfuJuSMX9XOsnwWNdSLaQdmlKb
pq1My59+SqwRzQkVfOa0aCj15wcCs66jsQGjSKrdK/OTCHhEr0RQKL6vPS5d11nGYeD5KOGj0Mtf
BYlW58pqboKcyKdsow+crjDBXVZkrikbwCupkvs8K/Dw3u5eEQpaXfkVHI/MK5kPZfwUDuy1Wyeu
WJXTSjXhlpfi7Tlx+pZg87Iq3VfbzZDfMFZgtDRul68V0RjUeXQbMfFaZxl/qmEWcksaIcFjGz5A
ljjwTlqKSNJrw3Wz8uGo1AOxZgnKtVhW6S7r1Us45kB1NtdBwn8fZvgH42JIg95byqZc8AOmHDpd
qQLF5t8c4Da93sX7f29Bdq7dFcs1WxU75mb5332UMbXK9tDu8njzxit5OnvPEj3kxYBGYcXF/7QD
Uv0GzETa9iuMf35mXwdTXw/rjDRnfpj+s+AVqyeQlXhCfpzIYYnziGWcJldZxU9cOlBuhICXzm71
3dva+Y21RwPKCmOIxW6wR6TEtsXezDxaLtNs9+X2pza4vWS9cpy0d4uhiq9cBl28Giu4TTEmSi3+
4FRyQpIVRk/Z8NGaHXSz1OL3ooLDx4SNBbX1vsm7hEwfN7xqutC+6nq8lZQStgqH5LrO3Jbcrt6+
8Sv+lYXNpmxsMJtNa9MT8KBFg6+N5/AVsKfBkt4WGYid4Tm9RahkGNwiYCWrd8kgjiYTAlLYVjfN
ABtAvBxBFCWE1SuaTa4i5gV1nxHGteMEt0ervFp6NZhFseSJu+FHn7KqvA3Bds12t3tF95Fdl6G2
mn6Pdl1Hr/7jWuENvxUtUAVoJTSQ4lkoPAWIGgQsZP+8ZAYGpEuuq8Xq777StLjCxH/QEWhxsEcT
f87n5w62XsW0iL9g48MBPFWQS2rkdo3Hl0jEoo6Wt+OEzXiHE7zvPdqL7Xi9WZbtTVJEpMHFbKBa
l5z//zg70+22kSxbv1BhrSBm/BU12bJly2m57PyD5bLLIAASIAZievr77ZDVnSJzidm3u7OrnJmW
MQQiztlnDwzyq5W0r/3crYu5iW+WFfFjCJk2N4f5EEOPbQwdLBlG2361boZhT2Kb1jacwbKCqtX1
Uf7GRHyhdDnhZbyZvDdmZkGKAEbqQLmu7UvJly24X2k+cDp6pM+RJOfN/Mn9dlhd7PvyXoaxXhcl
aycis3vh0To9D64qPL7VetcBae43N1GkVRsu/L0uLYCHlul2FQ0FGOGQ37SHNF5b+5R+NNccwwY9
Nps48bbx1ZTNISEEfOdFGvo43O+H26qB19YFxBf4RTS8jyMi7DycUNZwYHAxTrrpTecQMHZZL2he
a9qnO+4pvKjoMK7qzbK79Qb3cwTTx77XcTNMCV4u233AAGmJLvKs3L2pgMGvnXBKL72MsiPaVctH
x1Wa3G4T3K7c8Yvbr5zLGjPbizZGgNzG1AfOttvf++3SraPykGDMsmpuVpBYiLqN92sngS9WHviK
nJmtdOkoTOLD8NX+iiVPyRHWMTMHvup/MdvY5c7E2dOl/IVbWjaxvroy7j6N27q87qKOGbbLy5Lq
OutW8ZsxKGPyjqbg7l9V0eEMti0iyGmmXFsvSIvijSRDryXiLRjgrOtdD6uwR33Qrn6NhvS/RemG
9X75VTP/WUMYCs9R8FYnFSa0NYS5QJRStp2oP4cuWW3r3kWY/mS67htuTMoIcbsznwX0zEtSJJtG
IlIvglR/tuhuTJxgt0dhtmFug81jUSY/7TMTseL1fspGPL8s+CGrELrr0o/QiByLdb0JqWrTh9hO
AA0IxngKppCrK31fhvedRdPEiyUCzMs5xsEtFQuWNe4nnFythYmMBenP36tD0JhUxoc+KRuWhzNR
OyJjX09NZXVS8EhuYhxuNYqykpUQOvJm/2NfujfFwrkfO99EsLW0ZbrLLK6/XmXe8ktGo06Z/SnE
SdGIsokW6yfOqGAnSBLqIBT6KL8iWdHYpo5RKfDoo7wWI85+qxWWUkMCaNrZ15/nygYeHT1QorTR
EeGfyzM98TrbEGCWN1VuUWpRE9RIx/CHraEgUjKN2zVmlyu+MN+uhPwqqfRQwRyRCxSh2r73ZGpi
PwkNJXVU6o1IqSDkSSSBYYGnldU/hC1u2viDmy9rf0tmucz+6ICVuSJyot6MxjQ20wJG83LwHgAQ
L9RzKu1b1hHy0pLCyY4p8KqNR7btGaUTDj8i0MVV8lMIzAF5bmgO7yyPRCMQGwhQkHlpOfHkscgj
qD5wVNWk/lKVYHNc806csXyc8MC4UI8nnomCPeTPncUq6rk6/s2OMCk2NMxZFAzEeHwMoKykT0m3
0t1PSf5u8bwbcTpqjx0/x0kT3X32O4bDcg1xiNTj0cONyJEMUicjsRJSJS3A6687Pm0mY8IV1MfD
cPfhV7yEI4qFYQIu71AS6OOFq2ribtWZuBDIqlKQjTj1QoVKlxpVpsl6IWKLSkpa5CQcR9jJQdO1
/TOFqA0CwGO9FCL+myWis02Zh12AuTKjpvrAETJu1M+xkCSoUaq6OEPiwNgsOA7T0sGlhXiMesVw
YQb4GzE22EL2RbzQof+RWbogD6G+cc7mDWlONs36mZKUadwtgUOGip6A4Yq/M0FAYrIQwYx0DMEn
jPqHzWEtX0GNLzRpERGkglIgurnUnGTkVmt9kAr2sxzdPrpqh/KjnUBDrZCsUx2jGtgWHxnN/UXR
iQpOkNdf2SlHB+slYGWoQwFKeETRL1/ZEKZlSKzf6qOgeA1NbJYNAhchSAIdJZuwHB1Ig3rSUpP7
DqYBbD+iV3nwYP8BEneCbDExh38Y0h8EPqPWI22+Y5J8XEaf5GU0p92gWoy5OWfBg08VxYrp5Eo9
GhTcPbOViRpbcknNoept+q2DkEQHPTwK0tJOKNMUbXp2DCF7ZgbXeWtuNoX3TlZkGsWcT/s8nf5D
M6LO49EiUw6Rn758vE447M1oqhIEiTMC/jkBvEw8tp+bcrjKI9auRqj4MvxmQcUH0DfxWeT0vRoH
5mMMKhmcnne28k+G7AzXcTggEwROOdXc0QSR2ryKOJr4WgEP5T2vwkBZaPJJBBJa6xOR3lOYrWGY
arnvzINjOY/rnNbTtlNBzjD73fCdiBYimE64PnQRm5EjvqT9fpTC99tYTA42YgZqmvoMr5kGchLD
Z3GNM5/YJLGayAYQaUdfVjEzMWeSKwaChk+yg9E88//8TYC9w23HIcAF9ktU0fxlQFA43lhvUBTa
l1YXWHF4qDXksa2k005qEm6eavahJMYzXoHTdCN9XYAUgCmXArUkJzmf+nM6zIJJi0YOrwrGAygT
j5h+hdPE20zmSNpgNQaSJGcMn2ifXcshty/2qD7oYdpgutrsPUpRhC+W8619cHzsC/8/3tyTyAoQ
5yYPLuT3tTwuhana2EYD04hxvYakab297prwzExuZZWPL8oC7kNmb0kE6Zb/Pfq6q6CY2/SQbN+V
5UJv215umuJjRIc3PrmKorx42xXpT7nVlB1zbdgGWoWZAc4Ss910/APYucyhf4iiIEP9UdxNbVl+
Pz/BcxLciwCtvaze5R/8CWac2C0ytvFpqIeDKKf44+44C5L52gSHr+UMVYF3LLY0wndLlLcn8kHv
vP33mKzuteV7LqdNteGPysGoBPQXlf9xWbyfzjxznkOVp0KwRJ5Nde/3Lrr/4mppGfNieC1ftbZB
xiteNl2stlMl7YikoLegv99NHGMR5lKcmFm4+1GKNxbP0tgnmMViCSNhONN3bvpRp0vr4CnGZiaK
63MMl2zxtD97FZerBAsZIWs3UjUm9wTN3JApAbiSP6sqVLdStebBc9oHDynX61+XZZKdvPsEOc4q
XOGOcLzteOFUhbDknk4ccSgUL6E3M8TUqBnKERAIfwcS5VNy488tnxMdgV2cvBeL1PgUDuOK5cxY
vPOYNxa+APf7LsKUSbYyWj2Aw7JIkApbSyDrq9tyFd7rOH/mmqvcFhZvh2VFQslwEweX9c682Xqb
G29MiYACoBkb9ZWH6aYLG+izAAsqwTTvdrY/ZGSi0vz575XOjWZxduFAP1BCIwZtX1RNgHveWu/u
nJYwW2E8bKkImw8R5YdcZLP5yZzdEqZRwbz+4E/lOpz0ESm+5LGw31OiHW1r222a9/UWJpoMrEiE
tKlLbLGid8p72MpFFqYbPs9Vdg4u9AOaA9E9jbrXeqJVlQ1qvUUwVo+4OehsFevPGpJNc3qpw0om
o6K9ioBx5iZO6wJYihGzWwhr8K+OZfbexoP+U3rde3XSds5ARONtud/dqNYU99SO6vbjV379Vhis
9uxnMVK2g20OF1BGQ2Ip2bodetdPqcHHLf2wQu/bECaCPiF2HLFQ/3/m+YgBERwkUO8YvjCBOXoX
xWpuutqdH+oVHArmvNq8ZRgnHxptaArD6Ij9ZOex2vBus3xk7X2RNUBV9J+cLn8HF+7MPN+aCr38
OJl/Ug/wdCFagkq+vK4hoIFxF/oQJbepm7S2uDqTM4wpNNQX9VJD8zLiK5Se+Dn+SLNZ34CP2AAp
zavEeVVtIW6O1LjlHI2M8iKaYbkA8fMWqnz44MTbQvOlBTAFE2IJBccG3Clrhb4BvI+9+aUYMOuu
6AI76fzVnuxbMBbHFNFyVZ6IcyQPj3jDMUCCsm2frGFvC8YvHxKUCxiajut9u3mo/d2t25U342Gz
RpiODpFG2zpIz2zpigiyRBliR3wz/uyGZnclIqT8UcUXlnBAf5BNehsFR8JS9qijNXBvyZtCdgGV
rEUmwT6rYmXZ4EHhzn+8/lH8TRGvcTWlHNx/uq7j9Nsl329nfGO89xLixdv0p6yi5Gpk8XDRGbTl
qaUcMy5T+kBrwws3RFPdYRY3AMb19v/unkpaToh+aiVNMSX90Xpaqh50dmsYCqH7kfDjmWljg8OB
e0SMFDbiJ+kXEIRb8S0s6Y4Gb1klP0UEkcG5fE4KrHJef3J/U1ABSqDuksTEgxB53P5sptBgHGc+
Kj9Ah86T/SxSgJDkRIIPbO5rxDyPczvbw3Fhe1MYqVpM1tfHrKet17oamfyaJmJhMDDg7FZzWHO2
r+L3g8u+KOJapKqwOffRnjqFuQg2CKsLiShBA3RMi67qMNg2gVe+j32i/MTIYmJGk7r8Udc+U05K
JLjNqldHP9msk5jKe9U/Qrxnvgb4m1PIkpOl8kTbywLna8AWc1X313kev/XOBsCeDtbJfIXGraeO
SgGvwpfbzOJ66WTSfGLqzFS5qpkL1KuAlOQuprNI2A38RsSFBSxT3MbMp8SFxyYkrYZbrhQbG9ag
o3mEYm+XDa3eXGfr2VsRWQX2v+P7l7E4ibsMZDIcLZUyBYMRRIFRH2xQa9VO/0pzIxht8M7RNE8p
65ABxSchTyNxQ391dOhGg8e0bFNPuKAxdSiT6VGe7SajTLfebbRXMdlVJfgGxLSrTuGYrBuLFFni
3cwa2gDgoVYS/KNvooCxru/WpkZyTogq+Pp3YeMiXp4DSQKxJIELw8rCcP7lC2qX5eCXzarHPBAm
vcYhmflOWiCWzHJ06/ZQTff/te7jIlAtmKbGhn2HrET1SRabC/w/RufwX0HNiGWZNFNLh9TUDjUn
yK8qC+lDfFIWVEGJ2SQzrNHA08cxU8hYFsM03IibeOBd+h7kCbNa/fAHBj1QFa9ML7IKDCILzlFS
q+otpmi/BqjH6z/G15AikrpKpF6pSgrorSpNzpPpT8FjnhWbCGgK0lsZRh89M76nmLMvfieGYVni
fC8yRxfBs00ZJ4sBJWZAvqz+DDdmvPDrBoAfcEhPQZFSinyve2YpPGhuea+anK53hIesA89ypGuq
dzFhaqkJs9iHAAtelcjd9rD9YbA9Y+6VU/CAicFeyGoeoAhT+lrsjFDFrkmjn092F6DBLtw7S0CB
8QwzW1X4cwPSbnf1dQVdYa2O/Mm+QUGlcNRN9Ja/iM/bXra++OrpFwYIP4aa8b1I1kXKcO/1RXkK
pmgxKg6RtcmBYv/5X/pyuBy1s/Tx6n9NHgCTrcAVga1atqzkkdl4EJh7HZFHullmsA/qtATPLXtw
IgGRClJ//epOc6K5ugCFJlAP1F+8/F6+/gWTpk3ptMbqseKIDz1Ibl06tq7or/wImVGJcpp3otbF
rxgz5+mVDRygOxUOVG4YXj9RIsD8baAn5gPwF1cXhjrLugQ5GKkBFY0I/jh1KGCVEbqHQcy6fxac
AW5jM44IFczRWuJk0F/cDZ12N5r//ANC5Qnsqzv3kaElunuMZ1/eebFJR5zd4sFGpgvkikfEVqoZ
8QGwRiGAa8JYAfuIduVgbNidB+3DyIUw49P+ez7K3ZINX2xiuq4glvMDIj/QxJfX1c5xuB3ScACv
ZMBSx9SmtaMBmE892qFS87MVrAAGt8ZjuFaHoDxdXveQsDhD56Xv12kdtvTwCex3Arce/bBhqDBk
y/U4MZUnngNmiEakJocXNJacWX6/m9f9EO7WVTiUl4z5QtLLOXZNo7FAT3B9mmMGtiIxPI0vul6V
ZgZbBomD6AlQTBTPFs/15obJ/ocaH1CYTRyJ1jejnpGN7Qh/V5pzzr+oPcCinXHCXtiZTX1d22B4
FhD/jVvySTKhNJEPRyMAYc9p6EdgpDuIMibmV627rS7F7EbIZ34PqjOaVG+3pJcUNT/HQdUtxXG9
FX2CSlbVhKn6r77PfNuP2Zix4G5uPPbda4iPzNBhTdsKvNuKR9DzqO3kruJwE7gdNYCI0QJBqnTy
O9+wQ1a9863q2ECKDMLK65/nqTpei4HoRtotxZGao0XaZhHjuhRYXtmEdoFykNVb5kjKYhzhhENA
1S6pwaMGKoJCVA4p/UBbxvkIt/AEgeWabGgNNRnfTnQEg7XB7ITpVO2IQSnE9J8Of6DU8m5MS27G
xOgKxILhqPgfW1aplXGgRRblIsoh5rQBLA+pvhETFiTYrH7Fo7xjsqZjzELnaOBAsPWHjNiD7RWu
lAM7D6yibOUyNdrD2mBxfI4XGHjCaOvONdcZzcPahPzkbmJFjX2RYJgMQ3RD84/zA3wzZzNDLKJo
G1rM4Bam0PTPFJPoHdmMILIlMI9KjcHqrTC5PQC33zS3hrEXQekswsXjX122HCwDP3UBjxsS51sW
a0YmJktG6B8f2ubDQPVaV6IDgoauhxWXLMS4HHGTzlhT0QJB5cxSOd3PUJ350D1hEKmjOtrJ27J3
3G2PuWhJg0RD/F47uXQyNugIPzm7XDL+U3zlDHAOMMgw7Bdy9kS2Z4hzlmz/N+eflAy05x7zkBgI
5+V+BuOMnm4/5iQU00yFADSItmoDNMrub0eSVI+qB+QCXJZUAA1Vk7gWqn40UBWqEaHWauEYvP7Q
LNP/5WYr7ShjFWx1kcXZSfBfDucBoY2z+Dw020mpDmROa1IOAgZwPsimtBYStKirgqjwsYg7jsbo
zTjBa4Hx+EtRJIpLsOcaJF+brYhtE9YglzIjk6eGpgeWbUgOs1Vey68TkFbThTHEOqKkEtqKqI3E
8kLGcIUBuBo2jNxUw3jaWzsgows9Ow8vQ4VaqJC2aYhkuv0DCejpepJ2w+oFg8ijD3j53pw8cpzc
w9xXZkPPyYPdBMqJwsbHkvIZlJTxhRK+xhpArZjfYHa5HveuHU610Tl/19NXRs+IcjxEAo8YHtb+
y+uqEiTb+4O3uc9cNoxqWSES2tQL3iBx/Wg6nWhKIxuzGPooY7qPliMCot2AmLDhAJvzVLccGdZw
Le5nIHWhN3G/hWsFU+fST5ydJSBg7Ac/jQS3uh+ZpcArI6es/8o4o3jjN/ywztlBd62m7woLqCH7
wlAy6/zQNld9vs/XUUsdJMnpWPMK/YrtJHYgWHVh/1XEUE8yWjaR4hLTFh9Gm1l9T9o4vkITV5+N
rTl+pSAalHkmwB4XHBvGyMtH12I9ym6c4jgpHSVjU3FDni0EJHJUQyeIPhN+p3FYJnoHExa2CFWi
gkn/QSl2cqTggSYzI3YJQs1djrqXF+YdwnncEXaBkhceaYZr0Trbb5PrcqbjNAtkHzkXLgNViWV8
xz40ZvRj3toPlXxRzR6MZlH0ML/tPEhOpdttbsoJi0gH8pExbLoA7Q7ti4ieFZ1KjsBufXCy+7pG
TGpYMp03ge456YPZ04sZx/sUN/zRMbMTpUiA6Ts4oXUz1XitgsCvUqYcKBLmob/Esu3RzJv8qmiT
jCZXbRBSCtgSfNUBUEq2bwx+qfzkrqS0tX5p9QBRl4rmwilYlGXBkYe4sfZxiAVdMo5+b4YcqRxY
1iaAYdbtmduVvpO/ife2izSHm9g13601ScYZe11nhbkxahnMCkobs6r+MhtU7QUwaMvSH698enOe
RP4hGzkAO+Yv9omAVUAeddl5pBHJfMirjX6MuOQKxiqDLH3AgcN8Kmf2qtRMMwziqrnuOHfoB7mF
LHdTIsV2h7tsXgpEzFwBbGT6GwgnN/HMt4bGZnNrmglwoQfrW+17hH38OP/A+8sOLXzKasFZ5bDq
IClwzsaD4ZJdw6OfYFVlPXq9UEVguX8y4LB1HhTL8D9Zi1hh4TiWlYU/chp7WzrTzB/h3M2UbgxO
MTMR1dVy7P3dNr0OUz999DoKjIH4nkuQBezu8n565/Xa1WLYpmMOJXc0lJPOzEDKSUvD9kbN5+RL
criodvn0hakR3D+nPPwqsN6EcMeJfBHhMYBqKdgl132zr/8Ikv7wdvHmmUtsc+/bssHxbu0UPCFR
huoa3vOS5vdzF+JhG23eRmLtt+l+WP8L2lRcu63n3Fmb5Yh6wvTnoEVVCX89EPkSqTLhPRkeKHKo
o+IuKuFGzlNzsFwy9XyqIjSgkKS1ydI3B5N9FuPNOmVzCoi/EJNhzJbx1gZky0OK1v5KSqh5cv6Y
xujJwUZ2aDEKGNmIweQZ/HNDupNcVV088BwlKd4ATIuOBs0Oy6Wo9sXykXrLbIs3Ikt54hkLHRf8
L62t7IEVoWbdsaJ0XfN41jaACp8XxdDIIFV+PT5DTW2GNV7A2hxriQZG+FqyO2Dtfpazjpwk5Rwp
yEOeDZrOWScdhchkEAMPLHaKLbk3iuSEsTg06t+9rlXNjmxq/2Dk9HcvkjRq2cRJQ3qcbzdMueMl
rY9dDLiOpSQcNn82y/LO7f0HoVpqdX0k1GPOMFgmSQkn1MhLkTEIteKVHTBiCjvga6OapKVO03A3
CNvr0nXeSZBn7U6Y075elv3deRCEpKKQXubjCXd88Y67T/oGavZHAqnAiLApyABEoGhzifWMTCSa
2Bo1gbKz9c7jgy7lVVSGbL4hSePrPJoiwAZv/NAFTveGTwa0dk9nWG6azUN24ItTZ7He0V7dhSUZ
7cO0ggVffOlcH5xuQ+Feboav3USp3s0H/IAKjhRsEagtUlievFFYFTJKkw9RMDxgCQ+xdc+FeUnW
XzFFYDw0cP1d72SXtvUR8d2Zt/QanE9gjsTs4Er/OZ6pKTaQF3a78ppQjvZdseU3ZxWHYT27vwwM
E82cKxDYNb4qNRlGyBdspGKX/lw8bKACuL+ew9Y47Q3HD0s1Yvm9/l5O0jL4wPisqCAMGCvDzKPd
AQsieM1xNH/UMDYjeMdyYGZNtgWcyB8EUE7JO4oWl6zTH7fg+NF7qXvFIBCAbdVjLCgLaYnqfuYq
T8sctL0YRTBZionXObZbj3Y95M5dPH+2Tkn67PP9XRZtPwnAPRz8h9k36GoYwQv0hU3X5ckbM3aP
lkTB+DKGAqmKlhk/o+L4DZGmnwTDeqlKvgGrJ9F4OKH/mYPfSdfPY8Z3G7bMCkUto4ajfaxFZXFw
E/JqRR44mOiLG8Z3ung52YjapnZJQ0PFyD17FmuEt812H1ZegGprOCfaFNJwdDBEOFmLJenyf8f2
UwzMOqzNvKf837FFkfbbbk6uSQoMkxK9zCNME3hwDO+s5peHqclOWYj2oWgcfo2BiK61gKtlepTT
e6A0cGTlOyko5sxiUJtydN0x+B50PGBODMeOnuUSNF4f73GcEKnRgpgxtFy4u/XAFi9b+AwcG5DI
5pMw5sp2zPNojamNbpFyIBbQFBQdOk2dKCkyjHMG6gSGk69fq21dXl6rxP5unDC84H+OVf9R7mw3
43YX3417pIhdgaFXuRwGqsYKzUmIvqd10bh4Uc3EDh7gJZFQ5SWOFgiYAvaKmFEu6DHKqmwLG0+x
bd3sAs96ZUIcBvWn2W0KJH9BRj4ordy44fdnA5+rZBFxuwAMBpz1OQ1rPKDlafFfuNh0GJ51w/xv
AqA39E/OF7a1r2W+23+ho6BEyjpEFL3DjubB4S1pQt5CdUL2tDCCqVVC5jVCCAmyoEKhcIr2JeAx
cBE8obHZ/ujGTf/GbAocfwEi34xu19zWbbRAWVv5n7u82dyYYvYfK8AEZLaH4oM3UNflaX9YH4qp
pTsudgYtBf6LZT/1l5ie5/dFu3yPt7TWsQOoUw1FhooYscptu8rCt7Wz2t74ZCHfZEaqD38LILRB
PQKyR812cJY7gknjN1a7d76PdY8XZigxPwRGygnOuNWxyS9iEEIDmzl/b0f3G4T8+NCK56VFKpKQ
Fulzr+2n0MRZcDIg6LbwpbFrEzNeXm5Zy18bjLvILxMe8A+CNY6LCVptDuEYggW4Eo33UX8W7dt8
0+6nSh6sb+WZqywVXWuJqYCMjTr6fG7zXZvPX6Zk817bvAxEqWNxTp7enbfVOiGCqv3H5FSJNQG8
vOP4hGoZIqg/QfVOhVycUsBkEkcBfHUL+A3zOu0wYshqSKqHIhczhIrg6VgniIz/zBZWjSsivR/D
d8ZLR3MrjctHgNfnulapFyLZ+1Q9sg/S9jYydRJPSpYaYlcjA7U23TCwHxUnpFgRv8RIrxq+1glD
X9E4RNwRRiirpwhcVByq1/eRk/EtjyYmXoBTkMqPAYcOyL+gWg62bE0adbwujmkJQmwFxVgDz2sA
fMiXI1Dcnu9PKnXOEiSvzkUMxCbmSFlhreJtf/grkQQ6RmSMZTSBLATEa87usRqLszHAlqH61+0P
vboBKObkNp4LVHE0ilxiUC3qt+he6UC9cW+hUDzqSBCfL15pc9oxjraiiwUTnRVsUoL/REAax/FB
nFEfcUs80S3BUn/sGPHJ801zWnmedoVzMRacQv3nafCXi8V1CSvhFXJyCeeT3+E2PVwPm5gfDIk3
ABUSz8+6DbE2tLBkw235fAyFrXfWgR5ItEfWTNzwB0ANibHDk9LBRLSpOk/MFKO+6H/pDKxJJ5Ab
QJ0ii1GG7YGOogRiEC1XByXC96cAKDMwuoGFJ20EZDUNhYXTKpxZxEu6zg8LdE9hgWIaWvKBZrVy
yNAjhEFg48nt0BSeUrXlhKWpUfelhI5Ktez5NuzElY/3SII1kCGhMqLtHcFMXt4Xjand6F67hVra
ccRSi2STeMKXB/Z03NMa2wrR5XnQGTH7uPMnofV8ob8nGNZKkzfYsuXL3s8zzrfXv5MTG4HjCz2C
OIs0OuwbZjd3ygAX79Jh77rYJ+Ef+gV63a+ZB7mGOEM84oVJA4Ti6zHW5pcI4/rkjc/x5i9AFzXQ
ugyV5cGujaHkAzEyl0LGOs78WhIERocCiqwstdhX2TWQA0nL7FE7kCaHNeQ05WfFLUfpVJ4ZEZwc
ORHVO3GTceThlRidoN2QeLZetV8Rxg7/NO4Uk4M5HVTibIFSjBGA5fN5Oe7VIncw+qSFMEylJaGQ
E6GWYcua7iKwJy0rO57WHPRsMXTSa+hi1WWQv4hbCBf9chNrd0mdpx1Sxb+ej1LYYCTD98FoWYRD
fD0VjxGGw4d5dG8y2DQIl37ZnrVYvjsFNk28mKi6aOZPry8fy9p8sV9xKDLUgBWO9g6jjqNuKIqT
pVryim3WH6u3cUCXZwqm4bizI9V1ui9Zt6NMojsyh/SnQax+KYsm38eaLBIwlgELjikqRp+vfOy8
N8ug4dDM1+HFQJT+AfirXNibx5iBJaauv2qmhbcxrhfrOEb3SX2R39UbME2mmb+wNFoBTZpfcUBc
gi19IgyzLut65a495zDetHnYva1SBK42dWUowLDKIUSUPwJZOQUg2ITvwcXs9sWtBlxLqa4aYDJz
KUkLD2C4dc8GBWhnf/kkEc3gB41HJlpLrvLluy7q1SY0/XZ/H6yyb8Dh1xac4IRW02NNhJYVsrbV
nT2sME/UNq6pCjvsVxvF9tssqpLY/PXX/DdfTSQrFRDzxGBSHh1d3BIGQ3qY/ZmIUiYwFn8WP1sM
f5kEahRSiuMuzEgFbc2mJrKlQHRrMiYWkNAwtfjyc3Zqclpw3Vq64JN47a9f78nALXKRgwbQAg3h
oMBgx8ty2JhopPT4LBcFf9m9Y8wWUhFx5gu4A6F6C9f8Km6g1EDDFxHJjiPEFVyqdzvTvJWWS4aD
r1/ZCYEOjznKRzzmLEKHJcvL1zzs5/CwG0t6LLjuMsgUv1Z573FuvpejMP0l+7cMrcpU+AceJSqC
ZbxsO9+SOYq0DRj2XkT1Du0nkjSF/VBWdVC6SUK+kmOgFF6SSulABwjWP4J8zQfXgh8VBYUEprUU
EvvwVu41r9/lCa+Vu8R4H643Tx9W67Gb1JJ4h8PS75Ynd3NEoBkhWnKOt8U8e71N76YeBZ++Ecyg
8lHlYitlBUCjENJ/4L2sTvfFR8auz/XQqRONGPqBivy/VIV8+m2X9SHNIaJKqX/lQkjF9Ulc81VX
/rHsXFayinlqJXBL5rafxRg+lOZmFxbXcmWLyuX7Qnd/fsO3hM/j64u4OijyYJacUC+vL9qsJnR9
JQhDR4lNcSdWq0yt/6dMF6OfVaoSXJWrH0A00YlL4SoaImj+D63ocqvyYoGaC2le3q+acmuYbGEG
BEJSXxVQYQUDw0H4LNrdADQtYMo2DfzQKGPji0g1PrM6TrY69StEkq7Ql7NO7LH3l7fgdDv8MYA9
Pwk6k6I0JvMn2zXfu6D/bLm6FAE2eB1yuG4A0BIWC2IbuMq3Y+RdVkQuF7ym88ZK1kTu5SsAd4oB
eQx+YlzlEd2EzHXvkPSJIf+czoUS2BrMwfTShWEt8qOcsb4OYOrlk+i6ny1GXGMux9IYvPJzi25H
S6N0cdsZoj9ef3gnRm3IdPGLjwmK0P8LbePzl4fXjtUmzPeeoVhk06WxUUWuJTLiTdPtsNSQ+k8+
MHaaiaZ69GBhoEhme5YCpOaLS5m/+pju+pvZu3Tm8cHmeCbjY0Tz05XBHTRj4IIIZ4HzuPzp7sAt
JDCIDUiaq9rhaJXnh4Tkx4lbUNta4HFGKy3mM5sXeRfzdw1U7P7s+G/UDijzSbuDTHYrFzOeCbuk
8ziZTrGXrx4GBOKmADjCsDyPamEvjeochiCvHlGwXMP8mCzP36r1zpsfbaVbRftvSWP+bel86Lgk
IMIp5b+mL+/Ul6juahGitDneOcCl387bLFtg5PhKI/LSiQ3BH/PE9LscDs3Kmw/Bg9LiB2Ptqeu+
/iFwzoJ8xMZRmn3XcLts19AEbv0usYa3Usp3XvpTSLX0Q/6EYUKr5YPyACWObVIC+ACS3dHkEht7
ZUYU9RztiMI+Cd/EM+Pns5cerlQfsjD6GJuvCaGwQXcATYuuSnoHti8agaftietiaclVNkPEgCTw
yuvTa6+dPsj0XSCoJkJWnOUTQMZAQkhC3PifavgF9Kyc0AJ9ED9K3iF/Qa0IyTb1L6uH0JFnxakU
xda9xeIOTHafpjTIJGj6FFRr03z4lypgT6DbyzNf6OkhQ4WUkGrn44xHDu9RDz9MPp+oMxUPktDU
4lKMdE6SsttTXHPojGNcGly145IrihZvGA4amKZa+LLcHxsmLB37CPEElsFb8hvlkSBVk2Skqpus
Cl21lBKkzxOXdN4crzNGCNEKQ++QSYJ39KU2JaNYSqw79dLhUNzMc331Py4ZgG2wLu/jVX0tAoy6
WBWk6vS0Gaoxkqv/ebdKm99zcl3M9EX0kj/s0TlZHFarOe786W7YjxeTv7BDgFWktAUxldXM45Z9
h7SmI3y0C52eiohQuwTovJ675p3iRZU1XeNAaNNeBVQluRCvu1h3Jr0IbZOYhTKH6EbgRn4NA2Yt
0m8cspxx5H2uaPB+QsvIawUYE64kFwoBZ6ox9SpHOCTVQKdL9jYWah+0YiWJ1gRITypi97VbB3Ro
wSBiDksmavfCHfsi24zZci1KrsFAJTPzL0m1S6asKv+LgC0HJ16lKZlt+EnWG0UNRj0RX6U4Dl/s
G86MMcJLmhA3iXM8KRZkYqzMG38T3h22750l+1NVgihnUD4+OAEinwaKf9B/LVrYe78HFRG0j9e/
HIYRp+sNiievgCeHduFE6Tg1TevUefdeBD7DZHocgZrkwYxkWDWkzjZdr+7qqZRBhQkBkqHAG31q
pL1gpMPegBrSqoLQEY4eT4vfizXMW6sDh7mvTUkfm/HFbmL0kfTOLSGK8O+nRxWn8iyXrAlmCv7n
XAxfqwAPS3Qqd2BctD04Hlq3CVjRTMmJD6WdYNRjiC3XELwrsvd5ZS52fnNnh3/q1lCaSbNIUf9Z
cMKI50QGG1G//5k5PrrzL8lbpXYZ89BbQ8j5JiTfYw+WnkpqNwgdD5p6aieQH7y2fdNhqlaXmz9L
j41apaqOdD2eGDlOGqDGwPgG4esz+amcIQNw0MkNnakE5BCIbQv299oa5cspYcE/6A9OK8BYoz0p
n6zvyNH3204Dz69dGYY0CC24AL03+OB4iOIwA/8CbRBNAkeLcESz4AkhrZ713uwoXKf64xLQSfJS
LDHwzDr8m23P52RFYYYshOHj0Q7uJSPGWbmJMEKGIADW//ugfKt0JXuuEXnuQ8AVraHrwYqZ+Ygg
VuzBNDTFEyDZMvk7c2F/89yg/dG4INGggzmejhV0cE4x+VyYI3ouExM4le8lUHlO5ql9Q+zI1o5G
ZRHbLzOe+KsbnicA8PhoQz4YCJynsNmR7NGmHAQuzhQr0DUmHUcgAZ4UqTPgknQ/5cXHovK+Ssio
7VEGAJqQiE2i8kKsVxz+1nNYXObLcO+zBWYuEDAKA+scRa/SDNk6mcNbr8ZtlI9VwXHlgiQPBHgR
kDvBNucwHLzdj9cfsj3UXtwHmjxo3SEE74S3f6wHYUxSI4w8GMsibvqqvUrjFvUT9U/C69+jD5Jc
SnwZuTgofHLECBvntOh+7HC6g0mS7dhYFT0TyxGr5WCkeFn2f+xX5X+zFNJ9V1DZYHGPMe1n8Wbt
fUcSrYOP+1vsS6PH8uBA7kdcIIsAUe/lKyPHXOk99Qk7W+FcfAsFPquvP4VTyIeFpgMWHEWGGscG
UG3SJocmanp8Y2g3XXY75gxW+RYB6sq9Gq2sDZIN458aLzzRv5HKjwG3u+EA4TXxQ77aPYReX9Nj
rE/XzX/OXOrJV4F0C6QRjRGzVYCqo4VXFLvIxGPWo1WVDguQTmYtOgYEOegd6UuByQIZhSgSeBOw
GilM+Ub5Nf4UPHFGWJpEGAdnP7ZmGTdJJSzfKKHWklhqYt9i0qAw97YNzkCpngaIL5cdQ3pQNjhb
6KT4kI5qLSfxsp1bxdju8jnIhhjRdmd07v3QIMAGE9XBp33bvF/i4co2Tb8neBpz157/IU6nGz/p
1zYTgjmotNeWmwwjTRCLTrpxl35TUyXSBOPXz6oFrFjeup/wmnhVr78g/2Q/hcAUYF8AH4V9C4jz
5a1V+yRuNm2jz4PdABml3k1J2oqTZyTL0S1EfFjK78NUTNun5lsiGWTMonVm6SgX5q3ju2Tzt3Yf
kNY5ks2vAu107xwurZxQTIsE/pGIN/LZ1YhJe59sm2yRSvsrhFzGdPHCnwL1S66wNmEjBf+g3Bvp
njTfUsSFpt7nW+ATzRmHi8BJrP1klUTE2tETqZsDm+guvCcb+73MU9SClUV0m+02a2gtbyXj1yLA
sBRwzK0p3WhWgHgVCScI2MeUXK86hZUNxxBHokVk2ApLZQ4pE988hzzLKVUDuOfg2wLx0jaPr1SA
emReFEiMJfhXvVCnVD7c+T9sJ046o6O7PobfytkjWK5K70d6ZKs3c5M3+OUw06cpJQ+jC9x3DNNQ
n8xvZfWQBvkDKiwst9VU6AN8FvXo6H99lZ4iP7q6GFQN0n9ggmMEHgVUtXOmvXtvi08Gh7S+b8et
hxALbEL9gy1KGG7K0EyWY1a+9WQS1w0PSs8QAcEuYB6o5ouvX6JNAj3eI/iGyCiBfcbXdFSYLF6a
rooo9m3Ylx6g7XU06BcomBEHVA8/1LnX4f7WuMM7lZYmxGqNRlwdj9ygNNZ3Bu99EDA8grsSd9VH
Z6n+OCTVtcTuregqBYqKBHvhTdw+6Juwgir4X2ox1ICeubGTwp9nT6FF8AD0OuqbY+jFDzqEtya9
58OAhsj3QGUasdup8ZQI2UIUwEQZbhaCMhjP3WV7/kJUqSgpiUYV/VCWst6jT9PyQRr1mKXlDcFz
BAGgoKFv04cukyfrZy5ZP36qr9/MKb7FzdD/owzj2GSkc/xxm3Ee9js3uM8Wjk2OTuEqwk7kXjiy
qVjiMN/viMmMBL/qmi2+tTBzcJxv0QgRcntO6HrCqdOmQ1mDdVMSUaEdy6O8A0ba5eg79kiXz45J
GMxlHe1VB/cBBrOE6zWTV2uOgbuABNhY/pC/A3pC06p9+fWH9Td1BrF1K5jdwK0Sbh09LDihTo8x
a39fEu8mSZxNMuOYVtNulyz4SFnRcakjoOuSkFq+DT5KIiHbIiMKGKRavlJ0qEb8qgyjsyYrp1N9
ZsdsP66fUCHy4o6v1cuj/cYdmOobYcE4HsFREoNS+YvaIEwKk1nRYSWGZyxb3LZZvmoj4X6Gy+G2
cQ/3T9kYMwSGIlK+6weZgJ55qgJmjjYKURW5RqHsq+Ml6DXRod63h/ge2QPuWVwdxYTGdTJjkLJX
UEh9GO7HuoUjzgmBHiuAkFvJxwHxtc5HvfklxeoQU03F0EiHZal/kCtev147yT6+XgBX5kWAmhFu
sy/Pw6Gf0j6cgtCeDLaRB72UMYFWpzWYYRUoIUkgzxNHCfqOx+RbdlG/EXCZF/g+kM5Eecz+NdIb
SM6j9N+YTnhkvqGTsGuwf5H1E66QGu5YcjojQNEu8LVc636t4FwNeBe2H8vt6o4G/Vo8AFusawlC
Q9Ns4onPIhiWM018FJW56rGj8PBVcwD9EH3cTzPa6bHKcPFgPT/X1XPgQfrcWrjDkESh6sMqDgIO
Ghecw+B++ORoRPdfCc3BZBUZ/L8cv6j6OsIcS09EhgQqay1wBMazlJAUQkCBGuUy9aOuS5vN62/u
xIiFTQV68f++uaNvosK5JsLVPbqzQERUmVsdD/uu+zJ527ciYCNj+iwk3cfNSzod+1GDktUEadqJ
BDuypIKbtMbGRExzYBSUR9kWmyrEBvAkOaHKjMfK47U5oecP/78pUV/cxlFpUrXuAY/1KLCBirbX
g9zEh/O2DOCAyIovFBEBXf9Ys+/gzKtxtgA9YbNy4RXOovHJmeerP/jky8CAhKQYZj7mRGqcr5CG
Jw61c4TnKeJ3229iioZqD9kz5l9A4bLkEPBoLRQEaYnJ+7xBCjkcodmLMKm1lB32N4f/R9qZdbeJ
bVv4D13GQIAEenWTxomdppyuXjRSlQoSSCDRSvz6+81F5GMjXZNTd4wcl8rJqWDY7L3WXLMpltWF
pGz+VtAiLipEDI3T8M4dhfAZ+uMGJHyoauvabTHddnQnVlP9shHGE/8rlJtrdS1HBaU8jgQgayql
Pl9vS08SkL3nGM34XCHFLkNGvNwopieD4ISIDNffAxrruvTGqfsIfDwGhNNrI8n8/cVyF9/ptVKu
7DEksjygmGiXiAuMjEqb4VbI62UP0Wm8zvaypxlmcahjtyxBtttuT4RBn+sERKcJtzZUbQP/rpAN
Z3hgTpG9kOd00m45u0NWbaaRhQuRjMH0b9lijYhRGS25C+6rwLH2wJxFfEcQNnlZS84joOFYxkrA
bSmh7PrPr+mzq0KofagRPJFNg4a983e+lyy6RU+C+GU3jDvDF1m/iX2qCETX4R1jVRh/hJmRVoXg
ScVKhWtK1N+Yd5xpUIAPQvyaoe3xaVCGwnOu8wWlpeUZMV833Hi2X10y57kDqrrY8aJhfP5deidr
MTH2znMH6uvuhY3XucEhu4UlAI+yWs/eOEZLoBHU/vClB9dXzA/bMJ5Euzu1iLZLybEcB0BNJMyF
RnxGnXc6mjRpaxM6rSXkOuQJ2qVEBB6vjE5kZzoFuGdwF/AnnAIDPj2/u2julcXaCe6klOaF+Cuo
JoT7QrnZgQEqgZuRqup6nWxmcoZ7nI1OoA5pD1BLq6JJ+jmRClmN7yxolz1KlhUmpEGOq/NaYxF1
s+rj3Rpyu+yhpNV1C2ppChfR8vQGFsQ+KE9aowwhNgof0zG4S7tPcbZ5/xtGr+cKL2bbZHvCMJxM
h0s7WZeTSTpDa0ABaTRxwWYp+UA5lAUNEjRYsP3EJY4b4/GypAChrtADk2pOitkjrbBghqShZZOk
9w1g+G9wMc6de2CdloeLY/MwSDiZrBDBzsje1EYYrJVcgHUrg3nZPnFkUD1hsSEUM0XCZDv0hGJH
7qiyxD6WhuNbtN2p4cEHDDsNI6jccGgHm0Thr9N5sEg7U2qr2DbCPTIweYop7FzsEc2IerN0sDnm
n7Q+5I0x85lPMcV4oQFbQoxr1xDGI+ypoRRZIsr1wZtApM0jG1m1S5WrQ16NWR5O367cw/uDN7kT
pKS5tZjMdh844/XQlLhpb9ciMPKusDQhTJqTRXOMWbT6NAO1GVXDLGB0NntC/ueVo1qahnrf+LGG
cEVzWO0pZFNSnj4Ak70XWGEk7QlQ2WFzEQUI9xwKXNqTssEDjClYe9C8k1gCUE9UrvsL0YdUCUsA
pAI3gmR5VXKtet2iTfgjqphG8loaF4rCRz+gqERmGr3l1fP31A2ulifWMWoQBO34q7/NL51yLSMi
VnWF4tA7ZWzJoE7cDWcnC9xW+Yajmehn0AToQ+p1ERDRVmqbf8SRSXYraDKhW1hQpLof1ADvxeNx
IfbG5N67ZLUGDGLNlxKwQC4U5kTHjqlZjnQlWQv9NJyxxlEojEOA5/bySNg6dR2n9MRcyR5dZJhg
czTHXfiN5l+SNzJsfzUr1uT+KudU6RpF/D7yYvo0OFxl8LFlhCzv/Aw1Lr5qbzx/V1w7G3cMCBOK
NHjzuDJxFDEGgWY0mPo3zCviqOpI9YNzHh35OfECRAkbfYo29tqbo6pApUPgwOcHJT8yMXTXVFw2
NFzPlw6BDpKTa4PxYr58ON0NGkVn3jkHZ5fTKLbM5mVhx4Fi615RyMAY4qsotA/lmLQdNyJ/dBi1
S6dYEJAbz3ns0GIk3dGdRniKOgrARUveUCQmwBrmCyajxTbZptIC1MMZPRGlgzjVZjlEFC/bzWW7
AGmmdrLxKcRx6YTHt0RfW97whzdnGxgZrJtosCVmeRju8oVSIx1eS1IKNP3TTEZgVhqQqMckraNu
kmmnumUlMcgvO90rQgP3BjhsJQegsacJ63CvXL/BGyLm4PXZ1nWyCvsJlg1E2exusd3VF3kOZZeD
CMEfUrGvzz/QU4472xgdJKxMYkaoHgYPNPPWe5+0IUoaNg6bRaM70ChYokrpziP66JS2N0dHUjEL
E7CP83mOn/hG3jEYUIDjd9x1OyK5E89f4fTMkU7MogitFIVY+Ax2k4JXwS8o++9ku6ykPpURulK7
w7MF9JDS0B8TRgAPI5B+J1qJVohJXdQ18ipIHSZiaeshSuTJGQ2LhD2xgbQCFe0kScghKV/W7ewP
zQYDB684ah7FMseMvo3bi69gAvYhRVmwYkYgWQXJDl3SfBX7MEn+aaviYpUVr5oAdSFvis5JVTta
JOrJBek+f5vO7meoXXDdJwIX1f3gNnXzVbE8eDHnNfMYZYGW5G2aQG7Za0bkjCzwLi3p77XiNG/D
ZVUpKj1XiI6IxmTkus7sZvghIzSci9UJufbpYRBy9FYxEncOd07IBBbfBlEL5aW41cLqBHyqcdYc
UIixYuohdyF3JnQcNg7RoFhnhNEPOSz+i4ubEHbDdgs1Gf+lpxfXLVcEFnTB7kOV5++yWfpSCSea
Wlp8A+Ha1NV/dPWOaQjwE8Req3lhy7kTJNiwTQ3OZoIzjsmfKzDozRiFkAcsE9ThtR1y6s65t3+r
YwCz3U+KrlZNH6y9n7kvljqSjgbfEmNsiFJTHjCVILBY9BvpFtyOGSSEe30WRpHDPGiZOwmnUmkh
xF71h1GWwXJTSMHSTDo5I1ZwjRATYU3+xZpRX9oQK6uDRU1zMN1fgHK/gSgBzxJX1SjbQSRxwS5x
FjKQlXGZ4pITCpjnn9spURtOOyRtvKFYwSh0BkdksV4BFCf41aps1k4seWF+IEc0ZGemvS85AVR6
aS7T8r4qUkqeJXFL2UMVoupDOjAl3aQJP4FxvWT9tZWLHW8GGnFyqSCvkaxTLJawKro3s01AMk32
rll6axuS2ryGG1JMMW5LJmNOU2cQ7zl1ABsfTTrGv4ajPCpSQBKqfeUksfV1OdeGSThFCNp32XBJ
QHoknsj9A9O8HyI74Fv4ns3vUwAjeR7/IZ9LIwQyRThky09tUlw//zzObD5cJ7M7zg/4uwimnr5H
YG9QOjYEERsrms3niBNLiq/kBalztR+b3T9Ih9S55voGeheyAVhfPHp2nApRwL6U1UIwJawSb3hd
BT4yCEKCiLODigKqu7qr/IAekL5YtiNWkkNEUAWqW9a6ZDkUnBMks4rcqZFVB9VpXGt6hufC38zL
QW6aJ53s4J41ee3iJeMFdyYKhs1iEV8Q5sR40nqOlg7e0sylZVNwoEjlXrYgy5LIiaiVrcJ3Tviz
5aWUFkHWEbJzF/VNFaE4uyqq5UHYRSzgrX8r9qPNRlglMnRWYo4SNcwPA+xEWuWOzpiqjURhm+ZA
7P0tzMKQ06fV1JyRIyxDam93wkj16ZppnHrp1k2MLcCRcKH5IrkVu6D6tAsWb1uUYZqb5HjHM16H
H8ouoxAXwWhCXzTX00tu1Hu2Pj1MlVhGXGP8tMEFsl45QPvik+4/iUQoEoLulsw3VMtoCwyT26or
LoP1N00XWh8ZNUE5Qa14ZBiiCZwiF+PViPAq6VIgDXMVfXwWo3FtjiHwSldjUENxJ0hX+hZz7xf5
pTp80kACkjrCBFAIYs61uzDKuQkJ77xImAUpDcrEsBKF/Eag3CnOQAGFIIsBODpGFBZPb7YTNfVk
P0mjO3H+ZUpk9+5XS6bUNrXi+um0fwi5VnstlMHiUFTDMwCSgeTzG4dJ5AeLIHJhYqAS89SNDRZB
EcKkh7g1tQ3O5BSUn+L85zl0pwR24hwKDX+3umJN8tpF/cHuIGtAbWTJNVmIAVN27d3qjlFeo2rF
eRRfaFU0bgxFDCarylo90Y4p/Pg9np22B9xj+gPmfZJiDu0AnE0MMbicMMOgAjOaDYe1nFJFHTIJ
KBvczA0uiLBoCdmafSy29dU+OIBlk7yjo0o/rQ5pAcNCCXQqFcvJh32Jmy6sZrGRXQ+1jtjTaJEw
J/oqgEQjNPOhTftk9GLVfJVAR/b0RkShRFHUuvReApFa3N0NQwLMhbv1yRjN7AckzULXaT7IWcZZ
NB/qXfaasveT5EodAw51capjhf2I4eyvKAhQRz+/KswRZbgqgMTogWnBcXoZ1LLJZLGKYwBs6zKP
AII6R/XpQbv8U2L7nAGd5lomh2eckeG2qBWqkiBqNhchBY40bOK4YrCH0S7RLbbsYT4dfRTKFqGW
FH0pzAv1rVpPARM0GzUV6MFxtIWeiw8+xECdpDajp4wW6Kn04XRC77eEOSnP0LhoPnQ8R3HvnEbp
EDVGj+AJwKUM0K9ltamhuaAEQTSiVyaMSMfLx7NvFgIlkA24ecKrn77xfrZbF05YRG80LG+3WKoE
Mwo5FObTxctNO30ngbkwPQ2x3ATlY5TC0NMhZLQ9dKWiGGrIK7RdppMiVnsHWptFtK5fgfGxP0PU
k1IkwGNCG5o5ojPhGAfcztVCEdy1iN16xss1HA40+82sidqwsBGhtgpxUuIFzjH79X1M5pEmLBoX
ScKkTBMFwurFEP2/8ZLkYonOzUYslLhEjmOIu37TTOuRjuckVgKLEkYDYpUhEQPJGRzsRFux2dF4
3mvlmaE5lDv9s91StCMVs0G5KubV/IfedJCuG603wZxMFq7l0G+NZ8F+3PVqjhALgAbfmxBSzvNv
27nijYpNjnWY90bIwp6ulM6d7pspCeVv5dZQ+86nw4Jo4JZxldwbVTULlxWVKUh9F1gsx7Ni87ep
Jap6e+ElU0jkm7txyszZZz7DxAEPOZxDgbufXloDh5s6CRzTdYi45zmXpMFcqZ3ZRu1NF604t4CV
gRAtV6Ty34hauYxQSfs+T1xuT6L7CxgSEiUlhvQw49yw00G89KLERGGeFDJwHZoFJAfi5eHPRLxL
K/QP2K1UuMTJIbcp0rtu8z0NqVBSPJLspaND0wxW7sOuBO5y8Qz24csI8EEjbvlQWNJSC61QJYcw
b2VxiDMqFCIBPxc7cmQxaFt4svXyY1ApQAHjfk+YdA3ueNfG4Wp1iO7WaXmVxNtXFgOriAqi5FwP
phebpIqm5eb1dh6/1P1+gN/E0P0lgx9HEqzhPbk0miDqeVL8cGd5emmFEy/nCzRfNBloVhdcBjRj
nekINYkhjb/kLmwN5seiqeZ4O7kpnhLs7a1PNQfDWDCiJDVqdxX9psrNGiOs9EP0RAnS0udv5ym9
SrUNll8IBmDYYWr59JrZz5KQ9TvH4jVFuM+Jhb+nAChL9fiVdyzGoIZw2gs0BlCdUxTNm62X0YMu
vkmeJ/6cgGep7MToznZjuPNJdglKxgnGm7CW6NuBxYfXuqpXGVFezKJiNtIGnr1urjoPJSVWq+RD
sdj/ox9Ayi4xATVVCEqmiwKpRZcGclJTqg1OOL9KGSFqQk9E2DSOrHy1RSiTMkv9iTSFmtcIA5IB
t3Y/0YYVrxPUyA4YfJGA9SMJgr97jiQAsMhwVPPSHbUZu+y8+SqAuOtg48t4Vqbz/+PXbr7g+jjj
auJ59vc6gkcesHagwaKcTF24aFOCEmTCMXjAvrMOqy1lvxalmhK52VhIMzxe47xrx8eZg5QD6KG0
lBDF32iYpZdIP6/kRqrdsolzs3Z4o4BV0xlvvcgLYv5pfKpokOev/JRvO6O/xKfdh6QG8XPIgcby
ZZ2UiCEMQxGPy970zP3uxjys6MU+x+JgUVyZ2x/Xmrtw8pmWistSws0XPU1CW421fR7y85fnDW+s
5IWYkgFngtRzfwcj7XBfT8sdvss2RNKkQbpHLTgd+aKnis9ExuZrKu6PwjZb4FjVy5rkkhT8vsRz
AdL6ZUAMmVR7qnk13ZXQVXWXJmG/ASkOO60IwI75CGA6myhc4EFHEwLxems3395FS81KeatxKUwp
OXOqDtH+7E3nFMeF20zLJVuTplaUGwnrxbAanzSfOA1JR8odxVAdzjsmV8N6sG7YvelGjH0a71Fp
CE90XdxBNZ5zyX+Uyk93VVRKgwvN7QBXccQ+OYNE8a51DPFaX6u4kvdjVPI9PHlUHuu0NbYTd1p+
PeLVapynO669S3MpGR0UNcRBdHMC88MCyubzS+eEaGs/akAEbYB6CFhKS+sRata1izBZOgT0is1c
LhCDEukh6YkRgNlAg/mGIA7KcZpJkdvyA6wMAgQtNBiG9bhk9kSdpWvCqQf/FsBcjoTB4ZVMGClG
5GlZJrsGYL63eVVN3Y86UyX0FpPalbIx8SnCizdiVYtUERNsLga+WjTL2V40n/Zphzh1eXVUSEiS
KduAjhZPpkpij4dd9qHJxw6Jk2KRQTf6UA4J3N2QwQ11Sf5mC460ZQam4XGwROtYrqewvZnmISI4
DvJFFLZYgik3mL0t3eGuKA1BB8VaeNr4HT4R8HBlQMLACPBX5NqrF/PRU3f8g+djblkYlCDaN0S7
Bouo2UeFpestDELyo6P6+4EYQ/Cglmya5nWOpEFBMgVODmxySutmsxCjQFnpGqkKEMrr+WdT89D1
aXiizcStZ1+Ik3qNp/jsIkxxOer1HPA9Y0gviEOfX9cnszqc6Wnn4MsF/E/W2E9/Qt8rWpKIGuaP
85zR4Rywn/5XRkUa1omDJHKZ2QIemOoHa7QpZk6DykA7tmoIEYq1zMV/U5M2Tn4+OVjsMmWMCCGJ
ed0Qa0qS1T7GR7gwFleOcbgFsMQeKJ5eQlrwGyFOcmh9yKOjL458knuUbqSyzLjPvBmaNoxjr2OX
OGzRinwLB81ZoJXcTHcX/qx+35KSQWsDtAAyrHeyrVAg+/HtJsE63lm8RqpXXpjZJRVZS/8u+Fpz
D4m3xpfz+UvE75KFjEUHbopPH3axd1fFNtjysLExMK0J+R/KgZPZYMpMT9kgknSmCXlRCzhCyfWu
mb7aJct/BO2YWkfVg7pxQI3n1+IJsm4P+dHlDfYzJ/amSbSb7nqiFVBQcIAVwb4Wo4IRlKXLa2G1
aupqRzLgQRmQGMucXkW3bp2oer9xbfq7H9dkujbSHBG7CUGCGvf01qm4XSSpvzOkgMku/tez9UZi
mw/unlNgC5Ak+teBgrNDlp8u8NAu3YI/N0W+AunnR1Q0Lxa5jrnNveBCZ8qfG7mFwwpneJmDJ0wt
s6uRgOzuogpS6mZZ/8XJfa/aeb5uPtIA3Jt1O9EerQs5QF2A+MMhsYfSOI0jASfdyuCK5oMOIIsX
9FgV/EbRCCUGUUkYzF2iIxoFM0wYKWqgJo4HL+ZxfCgOikv9e5ESP5grTitFWi/CqGbL6rtdp/5Y
B2NWH2gTzj1pZqQqZFHXDK2Vs2zpsvaj4q49MPjEB/Y+TQFGmYpdPf5QEvpQknac6lf/ga/8IX7F
k9uIyEv9eb6Xf8+/97/F14cPAZgDv9f8zZ9zN+DR0KxuVb5nV3wd/IrxM25vS84Jdl0wwm/8k2/0
3+ZDUOs3+dV/IPiazxiCBttb7hBfo/yeD+3yChUh/+/oZf+Rrw8form+2X/lg5W1xS3/HnIOzF/G
hG3rX+g2ONOyNXsUhuxXfOZD/50i5vt/Ow3KEn2Hf+0/8+HhFzeSz9xavj6/9k8ytbXSAvVNgXAn
AL2nr2hWz+DO1fvNXXc4dC+2sw45/ZSV1TDGnTF7agnIqjfle9ym0otNWDDCXlxoLsGfIhgFcZlS
jdJkcu8e9mbMIVNLQT32mqwA+CEjNSu8NLCZSDDVJjRrpLk/YbHbDwEUgUCbiQrWRYMfIl4Fs2rS
YcHCjXbJi73CA7u6xmt5ftluOe6kmzVTchfuG2eKDZ6IklfGgWgYOFj8yDfZt3KbssIcdqEg9VLS
g3yAWIy/hDELdCW/9p2/IdRImFujbKFijTEi/0Unyf4OQwS3ZbZ/e/BWl88/p7PbPNqHGTVHIF72
cEcASN9vZ1tesJnzWUJAtfqSdEv0qBQqzeRE3ZQjacR8Qwh3u8YvjOhdDOPxzgEQUos4PnA5gdzs
/v/n4obblZ/54Xq72Hd3bqvzJnpBija8Ui6QefA1meUiGBIIqsr6V0KUKmmF+ipEg3EgpuI0hLQo
NubixOoYhjR4LgcVnAFABfG2pb3sZLKakSowjmuddmZ6Fx79GMN2JYynCICLbd/pcn/zhKjYHBzG
5+hihAMDkTqbNURNjjkOUgYbWzhx+TYMsq/yb5CyXK5FNiDK+FMep5npG20XohdDdKX2Idu6f6z3
ETSz8mM+Bxhvnc/z/fbdpIledjt5a2KNftmsuG8NFVCCTOFqZE3ptRgez1i8uQhpcbRkaQ1eG9rn
Dn8Jft6AyTV2qhLGuTQGQaYIIjSQCsQrY6H3qshp64m0bRj5GGhv18dqe/6qTqDmfjH956oGTyGr
gk23OxSZjeMzz3u1rgHA8P+TU1fEmdsuSSNi1paHlAK6tSoGtZ40QJfPdq9EwlYIwqrMoapk/27u
Le6fv9DzryTpMjOPEofAvWHZkG8hJ02Xu7tl4H11Mo9AZ8aMLBmNyE2FBt9iM80+7RwAe5pGzLSV
qp1n0PhXyHnEyKcoFAt45NLOPVmk20RHeHC+KAyePtmwc9opND7/ToYCErIHHqMZXL/VF2o6D78L
2T/zRjAaI3eDe0jEpTBTE3FBw/t/XRO6gKfXVLgtrPpVTKEKOm2kzbX7XdQKAym38vOE/uexhdoU
bz7/LNBRPicqXFDsEtSEz8fIVQ1RIq02bIUBiBDvgQsMrqpztm41S3La6B3vuLrV1FOGiTBCgaew
GGKh1xFrTZoMmWK4JSFv1KYy9zjiguPpr2drqkeXNhS5NE4UrNIF2xH+gT9UBMZqPMr5zLjs/CaN
L5QyIE8ZJqntYJL5qfXXgaJMuY1wJWSa5uTcQubIIv8/f/fOvquPL3G4g1Rhlcw4hcwqQJOAaMeA
grkwRcALTXKFt8oKvQyYF7PerS8GH4zWmAXJDDdugahmymTADEdooCjF0n2PXKlW/HCve3ylg13F
WdXhYrN0vDv5xOQuWWsQT3dR+HmTZnS804+CfoyUelhgegW6iajGMkpyMH8AiNUyfbX2JjciiQj3
Hz9/TuEyrcUp0IhIhozZJk/fkGS9b6udOy0gSXF95JWLz00V9lIDKjPk4u+V2ZawvQij25bcOphT
tMAwkrSVhOhTnr9xZ3e5mU/nO8GPDOHi4KIKknFhZ2alHYqi0rhL9/ukLXBO2r02ZRILUDWSEBvV
gnbj3OAjzIGrZUYIHnEBiuwcZx+eYnncMKxTjZhH4Td0KGrm2zgPD+KBUxmkRULR45phpWRhYm8J
hxPbDAbxO/XD4lyKlaiTWsR9Ey9TzOo4MS3LPIOIhPWt0jsLjO4qfqbjcEo9PASY33CMOrcJPfo5
poNNKJkzz1lV9aH3N2cCYIUdW1Cs4T8VJlQyBtPUrcx+1eS1hPpIE6hhmhKjZMtzJAiZPw7bu6bA
svYVBgYj4FpOKhJahmtnrIE+e/0QDhlWMqskguPpwvWr7c7JEFjeKaQI5Aiy5tb9LjF2jy8xrEzY
vi0jY0Zt1OATx6DJBtcMLhzX/ekjpRgnX5xBSVkhj65ssHq7bZ0nRerzShU6BOfm3hTXJJcwiJaN
zHEAdPTEkaBHCqZ4Qjwdmjw5wIwPVc5fF2Mq5pH+lEHvALVJEuIv/DTVq86rjfmywaLyBENtZmz/
lfz3mEuzMuUWmncgD9qHyij46JcsbVJGx3UlZy8sVN64mBMk9Q6KmoKgi2m2KgXeMm6ErSK5kE5C
6fYsBwDFmYXZthFUhOD2CCMdiy45vo0HSZw9DEP2YWhdCPkRNT1dYs7kQHpPlAIlAVmJH9FOJj/b
CcgIPpR6TbTSUMfB2YB76JExjvLbGFahbFPhC3U4qEj/b2PJ8d37bBME2wAbZ94DXP2GZ2GRYOjc
4QNq9c2EcGPo0GK7ybApXUw/woqT//e16i8GCjcm9YRliC3/y0h3FQKTUOKAetDMq9jlNXWWXFpF
dxfQEBjbAFtoqVv8YNTh/ux2//inGJyTPoFjOY+ZubgMaORYsI6/mFRw134Fav6o7VOyZE0VxJWB
aXFL1G7VYx+8NVKg2FjYHz2Lzu0zjy9usE82wTqfF/sVzCMWgWhvagvMTn29sOQVlwmtiGPyRQGP
+qbRtXAIc+1BnZdA2wtH/VDOvjSMASTwZ/rs2e8/mniQE77wlx75FPV28mol/LWq36kpr+olLykj
SN5iPWaNbNWPRzGYSLl61xzaq3md3k7D3ZVmR//92c0pxx4TzWYew5jh/Yomhd81LhXkNvknWnkf
XXxarKhgRCTRl4ibOQqdsmhe5lH7OnU27zWLUwiLJCnqumXd/BsW9NpIBgXZ42sbtihN7FfzdRLt
jVooi3dB6tEBwsOE0fxOgbOUk9QN6ZwRcg5hhP5TaLAUDYpJ6fYI1pRh8xu+nGcW2pOLG+yC/jqG
TDAF8093IMIkm/2pM0Pb4BFmkbsIjIxPbu2/wcb7nVdprIM6g+FyEnl3SdO8HHfBOLfSgH9A7Eh1
iKAMDJ5o0bpFC8mec4PX06g3v5x3pKUQHduUvL+CjgQzaBysLfph95MEPBkTF50DrJn20VKCJXJh
w/D0bs05uzrQ3M2b4rpoJn+5Hjcu2MEFWvT4lC5O+3PAVF0DPHXEbry6ycMOMQ2msRVNgLztMw/h
LEp5YYaijo5XBefaFq42FH0JNQJv7uAwOZTbSdA17V3ewmjj9DUlPkCa2eLKzxG+TDXzs4tsEhua
JkZgvZncepX/QTI7AzUZYOsCjcnMbR3vWs4+bhIlVX+ryD05jbfxDn+I9GDUfPFE4zkX6ZHOw0vQ
snmIka2EgHQFlx2AUpuLWAAa7JgJD2z78Rv4f1wX3C+pdtFGDTkhfuEwXURYrLNOMzF6uxudEoI+
hDHEq+h9sCswr6J72tbkI22vTRiOtXCGD4jYU+I1j2x4595bepSH6xqQgJLFBI//pd/eiWkOpwdA
sr1rO8qqdfQ+OhBKqIkB8It07Jrn5xhQA+Va8cIzF1XbRzbwby4LRiIINXgbuMvT9dZNi2i7Xkx7
30cFLYm3JUWJPD7UeMqHxBKTfynbhITqzNJ1aerVRIvPsiF+/rpOMhQAP4DL/3Ndg5LFWVIbZ8u6
7XFzejuxsvXCSiMrBCtAchG3wEW4RknNqbPVBb83siGTd5lMAFhbFAhQJSgNGD8qM2WjTu7luSWq
7Hj9bMXU8PTA0AVLBEpVtpxh/bwvt96iDNK7tNhD5XAP7nU2pV7C/zL+UlAxvYjmRJUHy+xwWUI5
fh0F5fa6SYjKjd1gjR+ZkiJWBAm3BfHgU5SN+aZef4vb5HAZzJ0NaXfELOG8tbp06wKxMPT0uN3t
rtIStXBbTdbXJdApk4U0orUiGDieJkTQuC05Tm1avog3mf/W/giJbgGZgiRM4Ej3UeMREko/HLDI
vexSSjpnFS6+O8SsvsTfef1q5BnrVTy5U5CgYXERIQsz4+naIyQ7Wsa7nXsn1v0imbz3svWHgHop
nrk/gxX+PbGDwR1m+4d4/mkxrVGt9Sg1jgI3cuAQFyrEN9F4fs7+i0Tdobf1L37jfDszRxShBabx
RL6OQwq0k84XUTrPPTrhfvCpndldMSCcL3DBg0Wkng2KppX4Sg2AVw4/Bl0hgctM2+er2e167TKY
DS/HO/Vz5TE4wyTCG5PTF37507vJnDxJG299MMTB0jkh8luBr7fZDAtwkMBipQw3uAxRGltuMAQ4
DHRNSMv1Jw2LSX4mI49atfnJo364OPjDTy+u26JCqOrdAYyLNpzOQ5osgHbmDZsLYwahgUm3fI/m
Mi6QoAILRAQcy7rb/Fao59MKYFPpzJvFZ5lkC+qXukRQSprPPo53TudPE4bGkHA55NDkP71uByE2
yLC/tyZdcy1NIIMGtJ8xSx8SCMSEPZNwOTlv5MRBmI8l9GtRfSRu/Y1T7uxilGaDoDxq6KEk31kT
4IEyDmYPwjjk98SPO6t31bz9a7VZf6qaCp85alTCD1wmPUfpj6RrbpG9Z9v92LXzH9oXex+Ef3Xc
Qa6YUKvSE0/DQTWYbJy4KjcBR9yGh+1Qx+BXc/SLlBA1LqBhgnVJONK6889yCRCblWnGT/lDWmg1
uNLzC9Gyv4cL8fF1Dd4Sfz31CT/f91Wq3hINl/IdsnOwLWPd85CjHdlezNQky9N4omwdRj4EMP4C
tvWWq0UWdVQ9itAj88RyCIHEUta00jneb055r+BgJa2qzzf/EtpmlUHmUwH+WPjZ52JHzBfSKVn6
o/B7p4ljSsSneUDL9EHkwwQLOPE6TGMV0V7/hi3LOZwX7imgD2JiRGqTwXsaTldplhDp3Ht3bKnk
IIBqPC3w5whKqaoT7USG6bKs1nDLWh9yqn+DiKVHcvLIPPwKOA80Yx5UdM5muS6beUopAOMkWtNW
P7KfEIVcS930WWuwcgac4pWqTbRojJyEXdzeZTeqU+L55XR2f8CijpERTFIs2AfXVkRZnVEGTMzt
K+1YQg7vI2opLRUzukRfKAsflta9XRcgXusm91KAqVUUJOpMxjJDzz9H2C7YdshezpjTj9r+zMlm
bl3NJ0ZvMmt1YkJVOinPOlUOoPaG41qVOEMTLV2U7OCLgj/wG431mRoYa1akpXPuGWjsAMEJcbwL
63pb2ZOU84sEjke1Uz9FQKGuMTWu2QK9S2xO8e1/r57h6Ov+G7u8dvHBCkMwQkyTLgtDsOF1reCr
+sT12dGuQYLCNmKSl/Jkcy9zhIgAT5HUxGZOE+a7zEmVkqr+qlkx/g//DaDEkDTyWPbUGr4d94+f
IDUu4RB7SHP0MQKU8oZZn1BFykOhiiLPGad9i5+cSPcpjpdClEQ67N1EiZqhev/vlzxc+4j5OtEb
nIyD+rZp97u4CwI0fVzUdl3f+pMMFgcPqN7cLreTP0wAzWRe+Sh6gCanAxMwIzJEGZq4jDNfzy35
x9c1RPqTapG1B4w48dJlV1fyA5MVNX56iNL7yS1IUwod1bwCXwMHHf8RS4fq+u+6Kwob6mNKGbJK
TsqHjVPmFOBsDxi8ZOv1zT45XAex99NoctAZ5HsgvEawtTG3scdT55fvMStH8tOtd9ddHb0beYZn
tlQ6Yw5nceIARQanM4Sq7SyflfveRJETULni0QEwGAGxGvd0R52oLZ5Jk8wyta6MLepilCa+LQ5L
Km3+hekWnd8M0zQYX6FHoT0blFwcP2C7bIkmjhBBIK2QHcDYSbF5XWV/HfKS95FmWYcuI2+9jxt3
fT1LprdORdPgU10oYmnknp3ZvJAZ066EszDAtGw4r8HRKg9XGyqBOdMrJSEgg5WLikag8hVKOf11
UeZfnAI0IM9rIQEfWbYSFhbFWEVz7gjiemwACo+aEeDTEjXsJhOnKOApT5vZpYMTARoyRonsEvvU
vYEuAw8TS2NSxJM2JxWaC2R+XEeza6R9NwXKGBnL/kaNemaRSeGCbwMSHXDBwQ3zA3hebVHBFLWs
Pm7UHOYbY4YbHts7jeEVStuyitzd4XtUkdjstnBrNeFsayzLGnLgOI1UCf7G5Z1pSSLfVMJMj3me
g+7T8fMoqCcy51MJTbiRripy2ewpJ8SRyvH8jreLb6JFqeEscCS0lgNUpFjSJ/3XC0yIFT7C4H94
KZ7M2ImRzpbrpLJRq9RM8S+qdICZvhgLklVqvOouqW8YZ+vFlKLtaLmKlu2naIz/6rpmdBkorCIK
+qcLLKvcxCud0rVoEA0q1WoYS7/F4HtJhCEwjPTw0qIGxepTvFv+pdS/dL69rdNvDUOlcW3aGVwX
LTIbGM5MnI44RAwuK83KZL9bOWalIJmQBS3IohaeHNreFJCkxX5J25lJvdEBHs/vctqml3KkL/bO
XYX1Yl/5ACgs5Yeo9TaGaNn+8LTICFD/KbEUmBwXtcGeG9ZJ7dV5OCNygPWGAieNaNuORlJG/USn
bM936rXX7TRxXxm2IxsSieAujJRecmCQztxueA6IXfs8Zx5ANQkJjdx0F0zIUHQEbzXQode5WxbL
Dw1U2ax0fxbJpLvwXao77HjMIk8bUhOp5ZKJC+CY3827N01SZjfOjmzRkbV02rc+uQnDQ9rHrGi2
2KznBlKo5bJZLr6Y2rNkkxfX3By4oqL4KYLc5ni/6A7xyvlma30iUiv6lFGc4kwRAVkO+cyMLQEJ
1gldtAoq/NvnqXmtqp43SYoc+QNscQLABo1DVUVouBhjgCIORj/DY+5DPuS/GvlwUVSC6JnxFKSe
eLrSEw93MYqMFFEyMlE2BhnWmn8X0sYAYpKuSzCZmALa4KOGmRT5nRrNagcVcSlZjek7zmiNAkDO
KbMVWNrKyRlcV5I16WReNVY2L73dHX72X3D1B9TJ3y+92bssiF+4W3TpGMfYBoFLpvJDlVOoGFAB
JP6KecoGkKRmtsIm8vyCOzFaUKeBN1qEOobDEUnU4BqbHfX5cr24SxPyGMsbmIbXdj5ymdEWYCwG
d+KslJkb5hZf5dCccqsCv7iJ2+y1+ORtQtyGlMNB/l4aRb/kvRMrZLyhtGc52CVkDQM3EssyGt7B
rsZROs2jfbbhfmHxgiGE+YLvYW3yrNFuImPFrh/sRCmG7WL9Vzrf/4GUjgRCUkuMcQepRm43WqCq
jUzjumcijnHbsev052yOGgqVPpRaEpTVxIgeUV9O3fzFyDPQQX/yM2F/i+kg1RNI8tNn0AVdOg0X
TW+47EbQD2R4mzrYA/MZhzWZM8hdqw+FoXISjwhLqiPMKxZ7v0ExohGhECDAn441zfMzmxOVOqcc
ZQvNjTuoCMiWrBdOmczusN2Eu0Y6s3QiD1/54Hr3aEH4wNdeGtLrP/gcSROSe7f9Vz7kFSKn5at8
f8svlB0IQaTvSBmMYaf967M+mBCkF3086D56xYdlz0Yv2dBRePRfH+QdjzUf3Z/8W2zijrJgIvKy
+7OXfvznn3yzOYCSXBX8bMw4EYHwtRd8ZPtbhB38K9s/n1Fy6LN9h8984OvjX73m4/lFckaaSSui
smeGHgs2zWDgAyS3XFT7eGpEfdhJr9vaf6v2jcynv8UmkmGq7D2kPo4xhJZdX8lJoKoo3XTfAdle
CJjTySGHhLjERTmGoiTvgBX/UxmHZ5dMCpXVgdTrlaWHgF4Zh+UwYxwUvR7Xe2PJduYNkB2h0Z4x
2BqUwlntVdNgvfPNQZXlY6RAlEbuPYokfsmf4GF5sbb6X5F//3hBCT1l7aQeE6A9RHgtpH5p9Xoj
PvdLK/rOx4dfLDH9qQd1ESvuIt5f6hv2izXHh/IbCiP+KKuMDyw/PsuSgRVUYf+EY5xWNr/4e1nt
fEDepH+V5Ycml7+WOH9Vv9D76+u/8gf6K+s/6HOrC+Rv6r+v1yDVX/z4A5fSf9Ou7ckb0V/Tw0vB
h3QHcKR3gA98dR04faaO6r+y/PltXg5+r39R+Mprg28KCkSJpvpf/LnHH+xVOn7h/cnLW70/vCQP
r1CvjepfIV4Vp738qRfLwwxT71n/AvGH+heID7w9/b/2H6KV/oz7p/6g/an+7eq/+vUtv89XVkr3
py4Ephj/4BevLlfDa8z16rsPF8SH7k++8F97/LX/V/4Wvqm/y95qvtn/pQ8fjtfCP/tL4O/nN/nM
VfDr+bf+zNAK0pzHxEpMIJwOB6WNPyvK9WRZpu/yrisvLYVbp3Eeg3Mtm6/ulCOKwa7cToQ2B6HA
cwijuAbwDn3yKwoIUGcB550zFpxz7jDGKxf8FgUKM6vhlKXw1nW2K6dMcQMOnbB+3c7Xb+QTEuBk
nQApdUA38umVb49U5ArGijE9YVgNVZKiB0aJZR2qZRMeJqaQmCRiWMVt/LFExS9Dinad4FvUEySK
Gf9RXPGFs4wLOM/dcno5/hIIJjJIHdxyx5uvSHsJNrDQpAmifQPobIP4S7yL/zSHWHx0j2CnSh+d
wmbdQAkkueAx6MjBmHGkBzZ6y6BUUJGL0y50HfI9BkdwcYAy7qfrtV1cnMVfohrXsbij9qZWdGl+
5Hlg9ifKp5yw/Gk04wmdujLSQK/M2ZU7ZyikeMjyRxASg6+LaB5SjctiUYwoLR/5ZmcxRwx6u5aU
mWCX/42NCWnwO73GImDwQjGccXZjWpgTi1qK0xkVNAIn/Ov4cQeFUdIGh3bOf5divvuufPQUyzLR
bWVTa1wa0jFSrBhxB+++RtvqRTzheQQLmNU4P+AHKaZ4HLns4Nm1+Q5z4BUb72YaTn7Kjzpczj7q
eanCVqqVFmu8qr6VdfGHogcyogZ6b248qcGvxkH/M0wOuilaKvzl+F9wghcXvr+p2pwMYaJfk93k
S1Z8rQ/EHMLCihOSECJELcEC0yuByAo+i7ckJ8tMpKzhc0TLTxTjX9yJZNcInan3b0x+vWcuAIiU
YeRCwET3DybQGGaO2dmfuX5Ix7DVgf5wzsaE9Wn16reznbdfFFw/QLw8xeOOBDzynPWgjlFEstyX
G4BWHe3Sa7Nng53oHho2bObDMUQ8trd7Bb1kLeea7rYzIVnOngolyBwH3tEebYgO8p5TdXPljFwY
xgL1Pr36bEm+U7BcUBtSM5c1AYe87SX9hPEseOPlbC71o2kkmvBHjLMtNjqGjuDumjGYZEmN0vKM
Ff3oTdeFzWlaKbchBTKNG97WekEBV0flregU5jWj7k8O89GOBZEn+OChLE81t5pR+YEPyNVAILWk
nLbbMraVwbWRHz2QDb37Ecq6ePbLkFGPQwPmeMNWFS8Z3mASJX6/jHQCOs8URpA0XTarwHRVnr7q
5uXdIQaRHleBDsBn2OIGhGnI7DecHb6PA7lDQKu/I0pRITcIwZdRAx9NfBza1J2blwsinHHeiZhD
p+xx7hr3blkSCMuSFzoe6ddSVGkKqz7vwamMOZm0/2novxFKovGBk9QQedDxjcJZUzWiw+cnYSZ7
NON9xPVPF5azjXZeMV2sPsjHNmJSLKtFMwPjWkVF1cBfZ2G6p8VEKosjwE3bMsOSeORXoIseWJxi
AsEgXqwQ/X8eAkCgjeLA9qLd8GRdFNpG2ONc1NBL5xMzi3sRC4MIGr0INgoGbMhQsWV7HEzj9HCT
70HhMYrVVq52gvOCswCdihJJ1wBNnHCKhpLEUOGewnD0to9rlgxveHrb8JJn1ye4HMHSCSieFZx8
zcLnIU+WVNiL9eq6qTBiSWe0wl7HwRdCai+dz+b4ly5xjCGAxL+Sn3dCLCNYCbcj7KIfrg+LrI3B
L7oZc/ikbC7TkMPOWXX1y6RbhlfxSibWkgXjbeDki+rN3j9cEJzhX8aTNH2RR/PlpbsCyQ72ENL3
kmtX2fJDO61xc3C79XUbLg+Xu6pMLg7bKsAaK19/CyIy/5rZ3r1u8iB6nbq79Vv1T+EMZTAjuMVV
yOB9pDAwp+vn7tugMAhnMxgv82SBqR/4xwS7iUBRcGlh5YGcLsAxJ94/0xZGHByddLWrXm+LhX9R
Y1LX7rN3GaFBIrtIFq/9TCO5UJpOmZ46MXs3SYyCFaVKYqByqUNZtIFiQ9VB3aNFqi0pqlCPzzkD
/IoYqy1R5kn3XShzpJ8bl4YUvkFUxDwd+DWtc3BflHm5fCnTHcnfyxg3qYmkHxR+5o9V7b/HOYkG
QImKKpHrV1mHP9wcmwwpiHGV/DGZlu+305i87c3f4mMqghGHdASVMudvZUyi78AcEb3AakistGSu
0dstYqmFq4BlEeB6EO7rv5bLKr4g2eCjHH3lhub6/H1x5UQXkb//ri0y2c5/iKFQcBD/d5U/u51e
BDzxOJzg/w9ZHV2NDrSYr1LLjkozWB08NaHh5ZLCIG+U3pdRByiM6385O7PmuI0sC/8hIwJV2F9Z
XCRKtEzZkiW/INRSKwt7YV9+/XwnaXvMEofsnojudkuiSyggkXnvuWfB3Nvmvmhqq51ZXAVn4BsV
eBzVJT+qQvz5CzzPVni4QDtRxvk0BpZ4vMFtfl7u8op067gDp/eznG674GouWr83V4jff493zXYT
V+zPUqJ4E3P4ruNt6mOeP9blFx7CikOxEBCKgTNQ/YJ0wAT+dZ/Bh5r23/shDH4tnJjgl8DDhexY
XxaDfzoUDUaf6eBexSeeSBPpU3A47FOeckPSNdxvDubY1+PigPLWld4JMsfFNsOplhd5xznh8Xb3
8/Kl6auvO0TXF2kYkEIhY8wYUUwdNRPS1hc9a85d+eyNwzEQYcQe/Ri109mNq1tnKHsnu9c5PZcR
eWVDeGOn8UA3UrfZYZbGfRDvlYmpnIk5oyOK4PHCn1Kakv2yWsr5EXEg/A95pxc+HojeepeXw+8e
LP3nH/n/ceUBEgaxZhhEn1/50R3bIN5wPqdUjsCLIoD15viHpl3u9CChV5AwrkLvG5we9DLqLbYH
yRB/awL8Dxn9yu5Yb7Ma8z58ALtzmhMJVv770fTDHcfMjjI1snEgj687T1Mv74e2uBOuJINJFXn+
Ar+G0kW4sBonqRqm1ByGbH0vHEzkclUzkhJmLfEH5fH18/fzieITZ8Z/XNdZ8bn1fenu27i602Eq
SkZRE/sQsgDE9GR7siUzWJ3IbmrUNLjQfXsYmSOIk61S+mJJr+d4fphAyQB1AGnELfoMZN/SZd0t
2J/dy5CzidiFAym7uR4aQLdYP8yjSIHi2LC39L7cWJzPGkUpdcoqinnQ6o2LnppQDZT407Lam47s
WXIWff5Wns9a7CMGJqFQBkTH4e2MmOetW1m2aB7eSiQuc346i09mnxGxhM+lQQJkZTYI3OLd+uUv
YperoFk36nANYBo4B2wdsm53GuwjmSO8bEl23i39cJ1njzzqd06Wb/OGQTqJGeJUUvLJDl5lovTO
f52krvReyA8fqEwPzOS4ggcww5XkYhvCXW0n9SflSgJTa01BaSkbiJdbEjtbOV8W1GS0Eoz/dhR9
j1+jOjhOxbEe5rsCz7pb94SNtN+So4MSp1gL6qm2WhmzrPWtjFYw4DldxP38yZ0JaGh8dgnDcdQ0
Vf6r7+xcJKpVcV3vTXZwOlG00tRcEg9mPkjwu8meqA3fg4GYyzmYurdFk5wojjkVJsq83lUvXCbX
bh0xNKsW761thXYsr55m+aro8D+pVSDE1Ghm2sevbSEs9pc/UF3ELUvTzdhm+5O2IVUdxfa9T5EG
aPCCuKOm7y4nbM2YhnvTzqPo47PcEzZdc7t931xqGNmCzHI3JE1ors0f8YagQOJuf6UO7E/MpYsw
xm4GOM5JOVLcPP5WVwwlPXwP6xZrv4awmcOWhf71sgqgH5dfuwbRtZnL+KqpOYH8PbKEuBK4GdZk
97ZBcvAWCl1vRNfwwquk8+fsMYPQ0xWjxVFDfzYSJE+iGosF4le/kL9I2pSIH01Mz+V3+PqBB0mL
o3mlCjExoWYIMk5+fH08/epH7PB73XaWiExLVfpK+VrjxnPhcHZ4cwwf8EX60TkYqTfrn5d9Ts0F
qRmmCrOst82IDWHcUNO7eXo6+K0eXNFgXWxcF6YWDv19kHxrmpZb3ybljWnT8I2fIOxsYmCWYg+f
oETdgR6JJPkUsyz8IfHTSrCjMrusuHQ66krYot7Bzz2sDUdOlBLMYj7uvscJ6GDLn1OH/FZAMb1o
NueIHhfILI4pZHcseNO7v1RuXF7nA9atTYeshUXikxQQzdD65U6khSPRbtO3fJuA+ngM9turfbEf
INFSMxdtN1DGJ9mb+dSjoKjcgu03Ly6LjYq+n+ZPxciL12/8De4RHz5MO3hd4MUQ0NVe2nVFKjx/
n8smyCdylzZqpDziqxdLaC7NQjpBQrZ77lbRJd4+tGEtPp30MB9NT/mFOX/PkLXmZQqZxLgh7x1m
clyHz6J1mage/CYyF17Ph+PGGEKa5Wr8U/U1z3l3OpRoV9EYnO66hSjPAuW1J/8ijkLMMU5V+X7G
3fJyM+WA9wEPAxipuDau+lnpHVyKSbfkRrlN4V7Cf4PgFRMr5W1UhM6YJddbHH/zIu5Wt1uLQ51q
MJ11La7bqLLwOmVMMLWvtp0/X9UJj0lcnALv7osu42r3TVNiSuai14RETMgML2W0W7zXW7Lr33dJ
vuHHu34xMGSIsvLmq+ffxPOwxIcljegs2TNt/ZHjGrXLzF8OtBJ10+ejqbnDHBgn8AHyY6XXmz0c
wyAqr8HxOj3NV+jPXVIf2bikDBIIIAMCnE0xNxvY7kTR6uDrqm1ToUsp+lGCb72PCmTUAaQAxg4Z
jP75cpz6UzUkdpzYE8gpBcbnWdswZXtnraAEIrCyqlLLbHHLnDdNaYkUFdZHQf88YnoIrjHvMDKv
6XLKaHcRZsc3o+NcqwqKKnoIWeTU5Yp+bbSjSSd0PtcLFtDJS2XRU+UaRI4gwCoO9hmSl8fnnzO3
UWHm4/6tDigxHGcHsxcl3RWRzPB5udACIs5RkILsmfz9g82pzmWhzArTedlt6Hx6qmVCBwaPkIEF
5dq5n/Dmz6vXF7X7ENuCViwGVDUtqIiTQ3CBwSRwU1pP1XGii6pe7xmjKMROsR+KwpJ4W6wpH5ac
DEv8ghqdulhkHr+G5gfLqKDJA0a9WIbuV+sBBG59jyjhvdAjKR+9Bfd2yjwJROt9+vH5F+JcnWK/
KcCfy2MIYR8F50dTvxyTdu2p8qBMin5UNHBMc7Z6E2AKwurWVEAtlFStrnEOMyHdDVOKmYSvJsDB
oQJxIwzMZDWh3hHTb4bGSDqVidUE7D0+4zIxjuVtHZMjaq0exD6WpcNgAB5toSV9iU/AjwMaBsk9
qfyb5ngkKxPpAmwMeV9JaNxEVAY11t6EAhwwg3IPguQnhIvyM3gZjX9yjZJzh4lFxDgBz43Ha9Tz
2uVY7k+nO+uago+O+KQWNkB2bHMMNfthxqkNVHobKxjTk6MFcRpe/T/jPZ5/ck+99jh1aZwGHCrz
lMfXlfugyOEc79+q1RG7T8mjyjrQW292PCDUpsHiH7rJ2xPgzcE3PDiBCLbRcCp1Tjejn95Y09sM
Q0ToODmOTtIWeA5nLTDCy4Qjq204q4ZwpuQ/xB6yvZ7vV8CjxY66DYSdCxeq7oYcr4bwTesnABdW
msG5LL9aT+u0/NrBGdIT1sv3H1DwdKfOL4hREeUhT5hwnLM7idR86YrAhRdBB+E2MJ+Uw8ouJEKN
Qq1sDBkvvVyGNFaR1Ece3JIgiZeu3XFDnfX8E2bL+eHCEKrKLliDU2ZCZy9nFExuG1T74c6fZ+9t
fFSq5gYC5A+Od5hyjmQNLeJmN1xSMCe3/ZH/522aPADE2kpKb6E9ZSvPfIy8uAFSxQg0qlRGObZm
RgVc7PpDv9EN9Ot4uipyTNuHxOA8wNFflDIvGJyZki/d33czJYJTcqivAqkqf7xxXc6aApfUGwWi
KgjXNEVwKHLKpIDLdVcg0ybivEnYRrWXuFXTQp2g8CungZ6GQJKDHchtJZ6jyqPF9qfG04HyoM7R
I/e4JbwyUfO1j6ig+xHWk4diblFNH/XrbdPGHoTJKKHMo3wY5/Gm2MCu/LD86o/g7rHLWd46nxsW
9mVzQiGHdsVJKEI53AvCYtiHjrHZLuq+/LkwGbXXsnzJN+hwmXyYd1SQc+S0mC9SxzUbFZp/oplw
Ow0JV8rzwi/dyzigk+EP+Ng9hYMCJnXY+k7V2F19Kk/xlXCHpmoR2UHRuekrPtrf6GMwKT4ebDti
ipnvbNjc/AK8p+haQjmm+7zuDqjnd1funqnkaaHjowBDk61yc6BPU0riQ8/dU6oVvdlfMK2mcj7x
8X3IKNEP6cijMg4PeZRFHGcytww9H0RMOOIRPFlBnU0/pZf1EJQ3+Rhnb6gsWBsx3y3OZOvaaEAc
of1udui855zadNvz7zd+/pv1ZWq5K3F1Ot5MJ9+76QYKYMn2n39BzoXvHF575XAksOo5rX+02vKW
rJlq+iq1+E3qfFSCklCfmEytvmBVxiaCQqGkRlJ46p1/FwTbpVUCM9WDJfgbY9NbiSp9ib/7ffxN
3UYxIL6CbanwDj+jplXUlJ9Szof6tlRasEE0/xFi3QXkUeWMnCKExDXaTEPRm3kXU6f2DMcsSuS3
uyX67EVMMLSFee5LRMJzRyh7J5BRkuRAByPa6ePDAGFMXQ27QjbiTG0E9e/yPekuOBfbsavi7Rcq
D8auYrbY6p7e8zcTsxx8YtL+yoqUb/w0zJcbIt7nn9bD5PfxPsvYVaRM8rzIRDjXs3Tj0g37atzI
q+/bSz88um/ilR2rD7ztW7HbEmprEBCMz08HevQVFwLauGbdmntEjvMH61MQdUzomzJD2pvnP7Ng
S/qlvMNiwO0P8Z6Y0WYoZma8NG9zkjtfUO3X/7a1W5Gn/W3j1IVlz1hAYDotWBScyOHznZAdxGPX
mSP+Vnd3Gpi7mBnyPLtePy4LOXVz8LEYvBZMvKUtnLOVh71whc1XJ3P6KwIJ6wuCaG9Yrcv15EFp
Vy6M6zIpixL6sS3k7ZmXid8PWzpMpqzg7FkNdwSMo/c5C7c9juW0XATD8kIzkOnJjaFZLBq8cIue
+7N6xX24H//tN8Hxd+Ut5AGvXh0x05tarqKIOLf7hs+Zg7VFmMZ3spZbC33yPLMq554Ie+PMzZs+
A5bJ2OXd8MQ0r0R71R3ZaTs+rA7901WC9Tq0P7o5M7Ndm5ZtK15n7/W8sMOwGzNlcqBO7dmJSRIZ
v8+GFWWK+qucT9xREKvhUmJo0a/c7sT/1GH8qS/WL0MPwtW5LgeLR42nQcKevtLU7NIhO62CXeKJ
ncO4HD4EcKf4emL8W8zgUMfg3Zwu7kWTeeVNbPz3puqaNwbfnYOzYp+KYajt8ZH6c9IVWecCmXOQ
0W4sF5hQnOBeD3zjkQ0+r8w1hh7JtTX5LmRIMHvpR3cTYpHQ5JlQVhke6lD1fWwfYCA1+JELU+aC
iT+/JKL3qvdBkriHLI8p7q9owfaQAzk9upEOnscSMjyhzOVRfYd8fDpEc9Xe+ASgEl1JyWXAVp2c
xp6QHiw0cKVjasrPu5D846h1LxGMMiYVaarnUfa9/QLsPj3TCWAjOoxak2vc0GJMonhi4WfwZMZA
XhpDiddRETjhpVoKuUa7G5cPJ6K9iZuKRO/QtDf9aLKrvmT79p2WG6r9wTsyOIaGvt72I4BZE3Gn
Y8KuL2nkvXe+z9kyDOvx4tiH32aDR2sfuuV2Mcc8GonR57RZXwNFFAdI/f5104VQLtb8eN8UHKOm
KJLbOBu6T6e5cL9O3RQBSi7jTQMt/Vd/1mQ4SfFQGZlTNS50PJP2V3mi743b4cHrk/ky9PvtYimL
3xlBgaqtvOP5shSH2J8+bUU7HSYHqYfT4q140nti+EYPdtJsdBeEMQCxUZu4J840qo72pvCBLAC1
QwgbAgkd3kh3dAyzcdKJY8NHCt8sjgO4Slh/6LeBujGs+dc1bzP0VJRVYPtj+k3hHfPx1GMCS8kE
8e6dmfjjvoRoMtdfi0zvR0KN5J74WCb0rL+h5bLCdHvTuzIBpp4+xCtLaYsEZVUbHeeeZJLmdGqJ
uASzKLOG8TrwEj0XJiwrnb1BLgHxVrBSxwIuvJjKhWDSGwEdXsb2otzuYiSQ2M95r/s2+UaoyEdT
8osp31iIYokpxDxHleyJJFNzXU3W423bplxg6b4CyQNf2rjUBr2PWWvei3rvvXPLNr6JZx4aazFT
ACHfg7CY62JL4p+PlbO966pt/dq0y0CxMEbtv+Z9eBwpgxhMm2p32FdAsW7GVzeB1m4+tr+aYdea
Q9SWGQBbWVx3KkUcF/hr10yvoiX55u3L/JN8HfwMgNDvNq6JRbyd3OGyibkZ7siyJ8QxOeQe8LmD
Fd6UMpIRhLk5AHyUheutm1Dn1S3vE5eP0d+GqV/ByF5QeTGwGuZq8KDDdOX7KDq210GVkEKZBft7
Rjk8exMxDDWzs72CldRjzLAQ9XBM/VdOc6J23EDhSIRKsofxt+t475uQWqowGK16VKSNr2Kw4Vdr
0itQuPxlrndAq00qS3niN1q2uK6szXXU8i52Mup3OzopvsJnimkMe0bydl2WZJSDhPtH9sZpAQfk
5gDAGtnh22I2o3xbvOAb0u3+MM0CwQtelIbQPQk1LXYYpSzN2tBm7krs3S/sB3lsFgdewqPhFdqn
FZkleU11HVNi7+lO4Mrg2btXnerFNKQo3kmScjS7YEIn9NP0U37nLORNkrwGvBODo26G8dJSs4ih
htz09dR8oH5mRS7mj3rXxFdzy7pmE/FeTw17pD3+ILY1dOF6dZRnusNElCn0Tbjst8t54UBnXyXE
wq/Z4kzSZ+CPqf8b03zaj6J2hvzS7+ixomnyXnve2LzZ0iRDXsSd9bbT+prvm386juvucudt7W1h
qFuoYjZz6AoOGHOC/ZhufNjkTQ75RQ2mR0u5HrK0Ga86au1roLv0HV+QtgaUgpel8L46eMBAINp7
N+U6zBcVX59sDA7bbmVZ0/Z3MADA5dxw+eBMVERT2vOEj6bc/pVUof+L0+sD0jqhSOAPNq8v30bV
3K+82gSFp7xp+UmfN3KR28lnW+4iztAuZnP8qTuFXbvSXL5FxR5dTg47h8hdP9VD1Aa79Di/Ndg5
slBHtqsjoFDesUtavPenLvPpSbJufOsn6Ue/ppVpMjaifUZthv2KN7GzduRjXUzzcbiynv3+vH3/
qQu8fTF224RlKntxs/EVmNU3Iva0N3WQpF8ijyLkp3ps2dC8ZnoLs7m+KNckfZUzpIFIA6NqNsNV
E3FPRHZs46z/3ropKPxep85arGiU2J0K6ACXBmiHH+MG6R2fN/UDOwq6Jth9t91BQxLYlan5fTuv
kDLM7Zbw90iDgy6gNHIQ71w2R3K8PTgVXho2F9tWFe+6sR7fYPPAIR/iV4XMKXv4FybNzeKk2N/5
WDwR6sV5cjTL2zpZpjc/TVTijV+e5rdJ21SHqY2Ti3JHqsjRBPUL46cnABfU7XRHXiz+F+vscXOw
JU3uwJ6A+AKpQSYYReF+0RoBkbuVq5n0npYahFtPk2F1NMq3ERKmvFVfxDUsenreBxA6B+yYEPz3
g669biuGGyxpLI2wTFVTGmeQGGjXxLfsUNc4afoxhygpPoecMZTxISKUjykwPhFv1LlJkS/tCBRe
YTTN4n63KCOutvb38GKwQ3Xkc3HL29QzlxQNRAx5GTMo9dBKwTOYCiG1XU1aJ3mr1gGMsbdQsmYk
fRwAaibqQeLdwgBEwooUJch6QgUgZsjJRKkV41HMgSajArEhNykcW2wJEbl+jmyOHziogRHFFUq3
+TKebp0KfrizPsNPiRtQlp21gd2uGNLdPnfvzQj9gSftl9ywASqJxIbIlxSSNLMVW7oG8JvrLNZv
SHRPS31cubFcq5PCWYe+oYh1fbG/YrolRbBTBbB3EdDUPlvymfg0Hsg1BloyGtYqEkImFFuQt3YG
GebIJbQfgB9JM9FO4ybCFDDUm6FRpyY/7HXk/6mhkg+LOmyZ6MqMUDyWgsnzsWRTC19HK4W6BJ2d
Sb7VPFE9oS1Fvp/Qhnn+S4yIcx2DmuwQKxmf3pUkv905szliq+jXdd29FWe496dXRZ5/sz4W1FMS
X0gYhnXQ9bZ6H/4K0pQYDHnlL5auAePIul9hz/N8c/0ESr1nl+E1D2UMBCz8+B2vg9NxmKexeKtg
dTtJUY5mRagECMgK/3KsfOIRNP2EnQqJ16zl1xLWAOLs8peuXT5YmPplX6AfwVW6fcTyBJ5BzAKu
fnxh3rDm5bZwYXM434dL9DFL9tSR2D/7PTukMebW7RFAYhEnkYXerBkLCyImSkaGZNxAwpqU+cJ2
8Pw9e4IZ+/jSzvZFxy9jdh4SOSX0k5O/hH5xBtIaTDSdDHdS9hXIQ8ox0aqX0WgsPjBvkvxUBGVa
ESBkGDkcW8/ZmTcCNEgBHi72T9ZVa2KLYbpv1ZWsegkK+gnPag9sTmTJbsZqE7m3qaqvkikreVXM
JKWVafChn8ni5FcCIW9kbS91vaaJ/69xx+Obcr6QCjdqZndrftMiFwFVmdDzCaUIYkCD7EWKX30x
ywKtEBmJHkmCrWggHepIiYj+A5qP2PmPtzYP5tQ+wbhZB8cPmdWYuh5Hb2UMk+v4Zsj0EPyE9htT
dnU00irj2YydB/7ifcjJHfbdXTZ2d/4OgrIojhJJuAos2Q+fJMdR8CdJmzWIKNykgSqhm+grxfQU
/77GPl0krf/e4oK9xIexiLGL57qYjJ1D+1sS9GYaMudepGAzQkRHeCpCVcPpIE1UbEBUfMyFNG/W
gvmnPWsuQwVhjXSvL8B054YEujKOZKYwbCQSxp7NuxyncNYsyUMcSUoqrfDGUuz38L94E5tqYkKS
4aKMp3gFI37Nf1O1oIldjWesDkLFIT//pj6xu/kUMMjTES+B9/5g4nBs22RMx4C4Yk5z+RFwrrkd
oSD29Oft5TzVnDgmvps4nw9Mk37TAa0dRDO4iCNGQ4vnr8vGPT9elFwXkyMokF60w0zl8eZWhytk
w97J/65kVPjK209eCRKqKjHO3Srcsvg1OZ6iccGE/03e7DM5Fv2fUyV3yBmqDgerIRATHKW8Pzmf
rbMPVAJL+dymD3gxP5hUIi2ODVVNDC9fBXDTwqc/8aWJkJGYpmbc0uHCI7vZbaBoB5xjjIOXigjZ
Ee5iuh2iyNlYDERZOaA3p6hP50A/+PyNempRBRF0olBnQMwJ+vhGeb3f1QnklLfGxVeMQSUmK1d2
koxFuIi4Bfiu32mVczThFmTjjtiBeDvf5Wyf/71Vlhb6o2s62/5rZzqVXGuG8o9XUKaMf27zMekJ
ekDKHhDxXUNr5UI1G9xgSugao2IbhYGcRyqA5+/VuYHED9d1tgPnc51XQAH1+7kHtWccOQMLXUAU
vfVx4bAB45o8J+kt/P4PQklF6U+r+HW7MPlj8iz0wx6kOUAb8boymZYloTjrdby89HB/POJ9niu5
utTzNDNWuPMPGVFeJG4znPrlDg+l+tBPjKIdiiHxCTVAZfbAALXGRHi+tK5jzP01YyoWiFPj9l10
a5F+Xj7MnrqVXFm4d6M4ZrB7brPnLV29zaDpd3Joc/cluqYATjXsBUPGFmS6W2uHNo2fjmv2axf7
kLh4zjxrSRl7l/rT2o8tH6wNE6YnilCT3bwzzZcvr0lLqj3bUEII1ex1XHPCzPfxe+Ks8EfmKPPv
dfqKjiH0TQYUuzF/1ckZhLJOyXTa+LQhx9kOaJmIdN1msWYaZ/x1HrrXzdb97A6fRXZX4d1EfC82
53mlwJ5XCCm8cNqdmP0y/HCpmFWTC+uS5FlUJr16bhl98/lrAfM/qJ7XgXly1ldYA/7iaWY5Nfof
FdxiCogNrmN50kcRcS4yx8bdlZWG4r8VISRfk4geLoczMlXcyf8oVObJR5+Ice3RaUK9PnuLvHUY
4iWaQeDV9CZIO+FdxsDBsleVdNfHVr/fUZjR7M+Io6UMm5FENjxhHSNygyxi4EtrI4/oIcKUFewe
bUqyflFj9Px7/0Q5irEuhGsC9NiXkKo8fvbRPoUkG/UbsTc4wtgZTvqNvfwurqH8qoHDi1WEKE2V
5VkZH0/vzBDD8kN7QVaK5pg9pi3AzJ/UxbqotExEtWRGPXjqUpooGVXIIB8A66BEEBXbCrtT6aZT
SG69NkGJjVlv5ebSseJLFjX0DvycjCNkDgvs/irnluUwV+X5KK3thOH8S5uLVvzZGxG50M8pkYgB
2ntnqs08iA2uw+l6Z8hlbEKWJE3NFo+vBpAnM9OIoda3wUCpIO7pQ9lXf3jddrtVD1gChsq/PP+k
nlpbhMyH7m6PGSWE3rMn1UXAcFHgrPfuigsIhCmr/+Lo12RZL6NVTmL/LrG0pEQ2vB0LHUleZTWj
0kleaipRJANU+RRhzCiPrBxP2eev96nyiUBblDG+F4Q7LHEeryyvLBM4ahXNYTDf+4xLZDvc7+Bo
wVYsPKQ/NKRaRaT0HNS+S02iE/gvNbp9j1uIpi9c2I9FvR+x4gEsdgCB0bkzgFeevMnznN3dVp8u
gta5lNFuv6agwcWVre2olVQnablv6afJLd/IlSHu5clNdQD+Ik9bW+m8GFXw5HPeQQIkyQtQhbH6
2X3D0W3yxjCDehO+l/loUUGtws9J/AKVeHorZT0lDpwiAlxyqDRjn3NgFJ67jjlLm5A3luIHBVF4
JDhaPQEspxfu5xMnMffzfy/4bGFOpedM/VLkb9VVRIXzOun3VyIByE8s9njDsbewFwgpJa4R4K3w
Kjc6UzJxddSF8YCl0P6Fre0J2i3PGcdDkvMoupBgP76RXVhMJhoZh+ol7it6CYiERcRzPjIRQ6sL
SzBbYEuzPH0QVAluoZt/FlTUpAhfNsQw6NHmdLqcG6CjhGgU+uRI4+Gp+tojsNaGJGcOqY+xBYPG
+hBRl0v2Dpz1/K0+942gSuPdx1WPhhRWww/vVO2F0zBtCWryU2OuXZ/BvCkL6AY9O7fvQIsq0Ghd
9vDYLvL55BwGP/7DDwQxDxD/C8QPpPPRLVRgAPEgDtCcfNyO6cIctUEHHtVwJJjDNHtOWBSBn+TY
EWdwgtzNWQ1ZzsyFTM5gBFD7eMtm1d/WLpCKFYBEc2muvZAZUg3t5LrGYvBCdyd6MU3yCZYaDZBi
RqjuiR88P2nrzYw91aF3p3q1mfnvEemhIAOTVeil1cduTAbFnz5RkI7vsMzGX5V0ag4zurXrYuX7
GsRtyjTgSH7offlZua0KQLOcG5mVFPN9t+tugm27VQtqMdok+Wi66d4KTznEFvZdDAgQrbTVm6F1
sHOSpE53gmnFhWAuHQl6lUUmk6eCU3KL1fALe5ZZsIeC//n18gR4+PgunUGzSHdGduC9d7dD+tIl
jAWRI4kna19NTvYesD3n1dsNvwgzksBPvqS2EQICijyaIDhJE5yk5y/NFpWPj1hdGlqvmAOCnOOz
ojMYw3wXxqb+ORso+6z4lNE9CbOggfFRGiFpvvss3V24slYGqiDUcC8TjZyJZAfl4UJhJ9tO7JYN
EYcZaHU7mHoZanK9yPCnDfUsYz5B8Zboppa9aHOmM9ADbtGo+1CJBe8Gw3o7UyZd2pzZPg2YWsua
o8AqAkbPpe8AMndEREsGdCTomPk8AjBa3IrNLWcqOk8QDqDgIARZWPfc2T3pJ35/QzQBUiJR4Bgj
bRfOxKthcqQ/cZvVkOF233MHmk7dUM/WxG7lK/Iw7BsPMoaBGPPeb+EWyZ/CUj+YMH6NMkbO+KNM
J0QxHrOFaGHethDTcfGTgwdLPXVb9bNfw/3yDNxDP4Pa9/wD9HQOPfcAz3ii3q4pmy7eamv25UdU
j5Kgi06kM3SmyCbK21qAiScsjEKYmetDELMZoPLDY2qy50Uj76wIYTNKYSi6dbGDDkeLKbK2CGPS
x6o52ADbbA8EvvD8t/k/liOHGKYFlMLnnu3dlMWu6XlT4pGsGmMKGDBwkUiRHqdX3ZC6h3gHocrf
TvA2O4bw84T2DWT+g5o6S5/IV5wBVLFqEGx4RGxH6/5nf6UN1V4US4Wv72r2C5WQ/GCkNJoHxrZF
ij6uIevixg+G7q3rsSCsKtpfZQ62QVCNycm9TNfxqvKq7sCYHb5VqPEShBZLLsXSJycBhbMKKAXX
ouwwFcxR+5WzAVpNAnnNMLI3kApyyiNWI8QnhlDpJaKD8lUE2eZabfE8oWMzy+bdxMEJ5Zc40EJn
NIN0J9a94mjY72n7CcOCdsj3mxNIIH7FfmcGyK+ehHkuq7t2WfFdx0HjMMC92Cr+DqlUnn96T9Sa
2kz+fnrnslHHSRYu0fexfwG5wEzb6tKVb2ExWmZi2vVleKkCSd6hiJygvgzA4hsVp/UQQYASvcQW
fWLs+PjKzqrgKT8GXVomD0UIa5lbhbl9P2N0op4mIPoIX0o55LBO3slgBL7yJ0UrWMs5tmpB4H3N
85LitXGBFHbh630L/SF1zZVaLxXUmovpsGv2FPns4sx5v5Ltceid4VMerVerOxxOZYsjQn0tKUgM
uRBZJBSklIJMQzF6dr2Qrhe81phGdHNxNJsx/Jr149uNP5dRSMQYwhzTj1aIJAMWVXAblEK1EdH6
m4aQ0obPAXs29zZy6FuxnX9Z37x7QjHDzSUrQwbqvLc/EFDr4zGsNjcgwYTt8iE2vJxrfBzoGmg3
0E8ZhH1+gM3UyPKbIwLt1FB3G5s2RAJIeQyAQSO+zx2ngDgFBst/lQlwjQZ5WMBJg8SlYZDjUkts
d1EJsjqDa5oYgaJ74jV2Y3ifvR+8mY8wm1HpCPJB3zta2hPDAZYjKmb2dz+FzW8Fr9HK5N5t+Bdz
LBhgTWIMF2eQs5SV1kKOnBexuRYWR1L9nBT1F3cEgRFFwzgYBhvNN3Uw4RvOjsTVWyJEjAgahgG+
IQ3LCVmDOaqSG9rTVVxLAhlAlTKLaEL+wOs/wHGaV4azwnMBjLnyAmK3ZXzBgOTqpJZT1um0p2ac
8Wx5c9w708XoO8sB+Sx8Hk3N6j27mH2p+mr45NZMSVG/8/ftuLKhEHBDrdZyCIJHeBxIMEJ9IJxD
McXZa3+d3OsIKPSyD5cvdQHrMqp6yK8BkYRpsF8vVlM14AzN6SoPgvdAxvHVVGPC4o3wZBAf7Pg0
dly3YVacQ7C8kNWJhArAG/ANFx66T8NGucy3wHMP2p0eWpTD16c+HjjRsfGOI52rJIQsXIpl/Ngo
mtMcvXdWqkBRytl5mw8m1omEAhHCRvjSyfpjg8qy1tABRw4M76Mz9KFeyi4c0i68g5L5RrtZ48Kv
RrykxyC0C078a8R5+AmVv/2ljJJdS+yQMzLxT1JZ0G+yoJkGaMKuM0oc8z7mIKOo/vNJGAJbUH7V
gn6IHItl0OIu3qWCfHrDUzUzNQbuLgxuUL1B0pZLSc7aV5X2/9nD//dbn+MF0dqlx6iARiDARyhk
XK4fNPBUnwtw9UYzQPmGawZoKwNdPkCS3H4lTZYU6z9QOmqH/qHO+cd17R+3kRyLSeLMiHNEb3BP
MCv3PBEGtHpTURu9seMWe7wwgC1wqoJJICAc8vR1v1DesBMqQVi4htPUXxmhwRRgMvv8Ddz/2Idr
2fgRDyPmel39+T8R8eG0zfR8IXnr9B4ABhBa7+vEJ62EyEwRkZQGSoWM2oJjvsgzuMTbzxqrurSu
vRve1tlwn+TTF12+XARd5XTIJdD2wBNGVID8mgNLeYov0gvOJP6TXyEKXPXsmA/Yru8fX4EUMMfb
HePShqv6ezZoHXZ27rZyMrK8BaNrWimZo6w1ZBUmYKlRni6/rzRxa6XJWEeNGrIizjs6fclfJjIY
FvZND8c6jjklkSjMzD4o6WolnpPsb2aEIbmfgArTg87CyBEurz+zwcoUtvMeYqCII9aWiqBpFEPM
PPq3zz/Vp0ubf9ySs+W37d06wz+kssnuym9Qjyt5BeNkSOL6uozzzMJV+sRpgnUbYrdk+WgjNRHf
ThgyRWP87YULe3KXAjOPJJr2Gdo+Xm5evTTpnG3UXNqlFDmv56CJkcsL6YM3yabYx7+ak+8dc9Kr
h+fBiGtBny74V2hJxBmFQo6346Wa/gl9Ci9EHCOlxW0MWP4MAKqrY2JIBk7wfKHkwqRDiCmMK86D
HVzIFiEgyWRy49YUwrpx43Wi21fMODH1rCwvthdpzaG4zS/cQt2iH7aWBBcekAqQDAsF/mO5T4gh
TqdjHNt8mhgnvL57aM3VIfWl8udpjUNQGLY9TWWtSxaFmfSolqcinIMOEnL5i0Kn4MmX8R9XdwYe
1PkQN1tYnIiQxfhLBPEcEQTDMwoV6tSqrV5n4+7Vgr1SPn8UHF9DoradvNlQVO84J/pQhZKnSgwB
q4/vnQKmbUwjWgCx6QSywjKgt4drI1PrBtcTceqMM2DYsFJf+LyqOhfC+CAikbRE6jKsdZKsMl2m
Bcr/0yjXFOxWeneLACUdaEChVGMMi+qLnJmMrf5kHYVF0evt2B1kDbSRwW2tdfv0haP86SX4j3t4
dpRHYxWdnGSObb6rX8dMQ/A0oQ8ujtF7qeT1dP92/WPkK/turTyR/gQuisun1dfn1V24Tq9fWIFP
PWOILRF50WEU4Lvz+CUG1hoMvI4d5wV7J9JycVwKD0kQrBCN+iQnEFNTQD1BN+80vflbhPYn8eZl
psqTbRMvbLxndIDd37lBrlfu24bTDEyZkaSuS0JwcUKkxLVMOBicGumLLQW/mVaVaVDovJkj9/V8
FKrLzzNSNwW/ThBKbtHPYkuNSfJ+X/1r3d223unWED1jKUcGg9YGbSemzHYsRznRGKoiQAhljuWn
5H5IvBuls6s4ws7Chg+oarKmgnRbM8mH9QQUvLAva0dT+Jf6UdUnolgIVGNiwqPn8U4LUUCAkXiP
a9IvWFxzGc0oBdXrlHmZqmkrx/MNB3vXwA9QEgTueZ/clY2zTcEIshLgEnDSlA7GmWwodH7KXkBQ
qpkwANJZN0Enc9z042Ao/xn1izo741L6l3fvw7AEU2I2+nimBpf1RwQrU+bynSmuBIHrydgcKZob
sx7/iCdM8PY0RX87eOEyvRz9D06VjhI2vRZjze9oFVRNNcb7d2+i636iasW8uE7pHII2hDuMHh80
pfEhcOB8KdtZvTX1RIllWUHsoUgmTcdohBLMtVpRTzsNa9kNKfzdhl53EJjNz+n5SaD+oGKJy68a
n+gA0EwvgqMrS4relbsZVxG9ZEvx5HYbR+hKAUOxEzuvfchgHZojjl33GleMXkqLle+8awxtsoPF
LhUjVRRM3uGJzgjvaVrR+KC9dEkSFhozCXVhIOmf4L3WoDJY7YF0HplmIbG+NF2VfO5H1CcQuTKi
Z+nYmD3rx2ZASwdPJCnkmIcwRpBxTFFhvymJXlNigJFt93067e5qcwRZkoIJJ80DTljWKji5Bhv9
aEmxe+axfoopVITA8LClGGnSYq/H6xXI98KLjohEsnaPIiSdL6bp5H7Kna78Zcrq7GaOALimjg6x
S+k/nt/tnvAWItdZabKUxzHORWcFgZNPu7ny3OjeJPVXuQT3Y/DG6qPkRN07QHcMl4WKWMNpxbkw
37MkdYzQ4gb9Mxh9ehpfpePIouIMwkxXnD7lQHUc2B7GaVr0bXG8yPr9Qa+TxPpyeBMX4eXUBUtD
O3un8R8k/AVDDcJzzgO+8mlMUodxpXWfa3Ywm+gY/RZ1adOY31WP9SQ/zTuKBHIgcBKuLixtGOQf
ldkn+3twnbQb+Vv6sckbNtXtncAjMSzltSt2gg5X8VQouj/ogDK7+NVEmSLL7Qmux1RTcQJGeTVw
IZt0ztYpSOh0iS3iC8ODp47VR9/57NjKuyxmRw19y7OY4Yu6KSM9G9bF1CJG2eMzf5HnB0K/n90K
qh7PqQKVCikEFI0x4fFlz/wsuO6G6vqFlfZE0xggM8D8MyKZhwn443PVC5v/oexcm5vGtq39h15V
ybrra+6BkBAauun+oqJhI1uSJVu3JenXv89Y3vQhNhXvrsOhAxuCLC2tNeeY4+IvCHyad90eQhKL
QIGp2meHcr4fQkBamlp4b1ed39nOXG578+DfYj6wuTAbdJJcvLgUnVW1D0xMGY/r5PU25h7M0D4Y
PYC4BBtc1AzEPT85+0PBYMdwr3+qX7jzkRpKvR/wBpHelhz1Ij720dE2yV2gfgppvT8U1PKIXbzV
b4W50LC3mSAaMg0VyGi7dFik2n63Y/iwyeCyMbm2zBxKvZgP/fol/qpdwjkQUiT1NCTJE2/LjcNm
xvH8IJxEGaeWUm0j7+jOKabwdLjWutdbrQmf7A0Rft3aclr9HcXW+ZP35Lp4N10IrnFAFB/374S0
Wa/K0WmS7ZNu3T9yGFxt6FAo9bmd0OTVisuwhv9+Eh9RR5LeKdFkVBH8DwznY6YLIy3qvzDWDgLe
ZP3Lf2pBik2WpP5cbh7KNP3WzYCZMuLAkIqpgMrAEXy0EYhvsAOCZXVdAr/Jlj9vgYIMe0hLjwyt
x53wFaqwFZN4wvQg0WRAwIFm19mhq4Ed3a5Yni3EmX/5yPURPAzr6UPpo9jgX75rOCAw7y4cXvIU
UgSbX9dRw0KKaQhb15JMGs6yePdZxOYAP6co2j9Gq+aqcyG6+wdk6zygBQh91N7ZC2NibwkwuHAe
bQKOWfVxslsiGw7uptzbJAS+dWs8zFDEfsxLAI6ylb91ynR+idExdi72iRgbchYn9HbM4YFrpVjr
yEiQuU4ecO5HvHKzLCOiD6bwXLY10O1AdmmGQKkrIdVWLGhd57oNGwR52xz0A02cmTCUTjwgUkvx
dDNAFSnd0DP5iC3RpDk4HDF8pDoULSgDGYHsFz1bljqmkoiC94yUXIh/Vwk1I75dAKFLirjP/gP5
msvVSKWumWepebQieOPxjyQbShe7Wdu1FjcIRd2Osa/ZML4vG8xmyhbxHLie+U+jUm/ZcLeCcsK9
QArhLufCxbVPoh67lD3Ls8S9GVEE6QgykitSNG8FmsPbzpm+jALGrQFC7iGMXDb698oC6T2+6EXr
V3fWwsBmAAa557zNhyF9U+HyRTLAqrvoaubPiQ96nq+pw1T/24zChK32Vr2b1tk4a/Bf8xzzGQpG
MqNZTLMKWWaCtYH8MxvVRPImyP2wghhIfZN4AHJVOH/eVvXnAkcAIBuKKGRbdU9tZXayMHTxDSgL
mQkWfGUqBOTNFtQ7qSnsyspZo5zk9uZ8qzgPV5d9XH+33szQIc3qemraB9wtO+Q2099Jn/zBHAmy
XcN4smu+JiucKYpMSH1skgdvM7x3++5L00IG7NvmIjPj9bhMH+KRhRi3lPdNAHE2YbZSGIx6Wuzz
qDGYvLvVrsHeYr37vUMkdxk4DEasLLbjFWDYuMekZ42/hrVr8UtWV9PzNIKCldjF8swoK+TgQ0oM
Bvptt2SaM2YME9VP+PW4v+u2rJHG0Z+fNwW9Gcu0A/u/Dgpuh+sUKGzxKUTUN7iYB4FjK1yjUw2Z
u0xQm4p14E4jE5wU9WYXyW9i3fmkHdR7LKAYyYfDZg11fzZPScdsMC+Yggb+/D1Y5UjrElbcGiTB
reutDyopp4OC/wELyOq2XAfpM/QrBNSrAjXrUE3YmO5wNzDr5X25QCbAAPC5m/OQrEs9tXaT3+QV
lgRku/DBwineMG9YvnOrke+ORUbNNS6Xmx1ovO/xGjQGn3rHRyxiN9kybERdqqX7qltsAagCsIrn
z7ThmD5gpd3cOCUDJHfC/IBQkfymjFwMGlv+sNNQgrdsEJcu8MlDvNauIHnzsqVgNzsugchNMgPI
qy3DIrwI0uqbDHU7DqHrYLPsvrmI4R/qrN89+gSiXLa+zIAMEnTRGWIRi85s8sdQmfZSTvUERReV
X3js31U3kUmcbNk9gSFdBxNFXiQSF9z0coa9BzddhaxKdx2i6iCVg+FWPDJrYQqVVhaDMoY8z6I9
TrihZUMfgo4BFBQmemwLp59O0TGu8GdJ+0bD/icbslt43wXSdj3MWRQRlpPJ3EIwdL6HXGBptRD5
rN8g2PbBK0W8Q8ilE7Yz6EkASLC8AJeunP5rPa54G7PHNo0xYcWMlTpKVNkWWFIWYronspTwA2zB
6DbOGxSeMBP1KeHRUVdDuGI8dnTQOtsa539vmq3wxPrXlIaXV76y4iS6KCabBLZJJzmTpjUSxyis
U0xUSyuSmSwMyrhDvQrMlyMbUN3l98xl2UzP110nJau9Zs9zXSZEsqo8ohnVZVg6GH7MrF2uh6FI
2cFvxjZDy0aqXoFctcmephJPMdCYYF29acb9265HCbfmQXgQKNm5RzwVaxhBot28vrZPuCfH13iE
pNdFEex3aTQ/y6dbuhAp71ltd3YCFmJMkNHRYTjmGphDUO4Fp6Auv5PaQQQH4anW1Yde3DokMi8s
N/MnyaiFQpUbpcdgavuPQAhW85rvQ98nYmYzUxjJG5KBiWULBkAyeInhnWY+aVpiXXEgQGmqHQQ9
fmfAIejVnBIklRxyG1YGVa50YPFY0JyIkS6Fxg8DQHMICQ9HFSkKYFAZKdhXVu0Wr1D2A1DMvLif
9vvBEmxHWiC1kcqrknyHgh8QRmns0ICgIpzHu0/kQnoMCDfYYEQKRvT3so4cqSPGnvCRR9vdNKBU
+HZrYeNwQvLU6pPeS6leIte7nTOM0ekgNCCAACEOnxDw11fGcZgy+wrfy4/oZURWPplgFPx22O/9
Q46wZNNuTsHT9QxGQ7Y/2WcmAcSqUBWUg6BIRZtKYDH42RGAShHeor2yMI4VsCs3KKuw9aXHsO9k
xeQIfp1mX3pSdszACLwZ0t+1W8EsJZtBIiRPGw6m9eyx0vXEexhw2QGu1Bo4P3q1eMzP0Ib9+GDT
6LIwEjjpop22r7tNul+elQhsStAMJkyFt/kUDp2RB8hbkT0VjdaV1B2W4yNVSsTKxRdNSSRgAjZo
RDmrpth+JTTn6UBWAo0ti+Fz7MIhZA8Qm9uau0budb1Zv/OBMRrzLEDnvOTmJARJnwxFN5+NrQkX
9qO11qZTkhlvWZ7LWD73pLL3AFB7JBe5/Bahkrhb+jFoKjg2QAWSmx/EsTUrjom39iZhMNLc2b41
pruih8SRDTnE9uvrq9BqQI4fA7rRRGR+ZJDh0cU6dPoL2n+GyKDZ4h3YnKMYZrqCmyRJVjomKKnN
cOvAfRXaJPdcWR64WMDrrSk7Hya4TrXgg3pEORL4A1YqtUf5XPCnX79sC5ieXnaEkyagGCbFR/Nw
p9/2CFVmYg1RiViHzdx8bnoYwh2sSfFjDCDQwXmLdUXVgXEyW1QiQKULgAgoFvKWst+aU3dhBod0
QLvC+ClGIluw/IS7Tuy6kz9AxWIYsPDG0FZKzeXKswn5kq2vOkwCgwWtZcex0kOiMxlnH063xUR/
0KqrWTo6HfEHNZFoI4dv6qFymvB1oJ6KJbzEFc5cLyRw+IxMzpRYv16TcHExJCW0bHWcC+C0qck3
7MmPP9T8NnUIVuHXYJQWUBa80N+xjrw1VYOjjyZ3oBXKEoeoFCMahv+5YwthZD4aiM2CLaDNxNgT
+8gaX3++J0aMeocouvAXwYwWev9Rew1Vveg2FM4HKWXKskTNHMT01YJUEF7pCBVFRrMN8QWUwWyZ
nfIntU7D7CBiZiruwsqgOfK6AcMqG6bGxFoqtKTDti7Sk6PBXfrlyyI6ocSOAzobsF8z0geIHkAD
8uGf4HYEZtDf75SwpJNSziaFj00ElhOv34cTnYPuQ4jzhgf1g/+eEGcw4u7CrSkf8ix7bJbtkx1z
y0k2o0yGeSYi8zqrb6BD3+Bggx8f4hZhNxrsdQOjDwiRCTnB4ju4e9BqkTyxMNF2Lw8M8XLHzXzh
44Ci7V96RKlzCuR85y0SIsGIxy8udSYvLby+EHb/y4O4yLC7aHDrfbTWuBz8wvBkApJW+a2TOM+q
2eQSLbQec4+bsmZu19H9PDQzbXMwYhywZauaORhA+EXWSUKaWLcFfdCwys78abWNJB4AWFYJzWSz
2cOTVnW6EOfeDdQt6fhJun3ttKJUBk71VXEIS0t8wqq4FqdH2DJEwfdyOpaOKd/SKSFt8ZnXSB9w
kN6svotQgy+kFcbOW6IK9rHVjGg+EKONVqkjHrXmTK8vkV9U7iwRMvdARhl/QBJ6eUc5qvtNteoZ
QzPiU/pmsEWew4GqoaeKPekS5UMj2NyeOLjR8k4j0Cr0PpO2BU8MV7S34sPJebiGPTHi6yKZtHJP
Xr/gX8ClAHqxIgJx4OKyj0RQixPm6eTH5MQhFpdbD7DtG46nD9bDY+EYRFlIHjzGOWy44lQuTGCZ
3onSaysVzn/Vj//+urDRRHGiRs9PV0d03gLgocoXnSloe3UUEsJwKwjNZVOQ7breNftqVYwrmVD+
GKGINismnUw3zheK1mnl6JVhB+SWWVH0yf0qoNdDv58jjEPZoYXMB9EHsVwgfd6bllNNm6BUY2IM
qeaXbtPKYHCosOydfCIRllZODCub99JiiEzpqDm4geoFa4EKC6Uuc1bMHK6bnUQP8ijCg0NMnkMF
CSK8/2iS7VcdDasuu2qH/ZNOBZwvb2Q3Ejr1c+9lb0QDrwHjNTxq2Z01s3Wy7dcWQrLdLQkMs47R
Zx6hqpWTWxWriQU2lrPDy3eh2A/rXZ8OIN7wQSj5r/Almp7lYa5bZDMJ4VL/41iDcPIHFSzJsSGD
WKW6UH1IzMjs9Ys7YTQTSIB2OEwisPg0QR7z8uLquC3LeKjqR2uArTdVuUfuCMQBAxFYngQ0Xtfc
L+GPT78L4Q5ong0rS4eYwHmZCIg/g6LRBcWF3gaZyW3G92bsrlSfiIuowZEpnT83fXFTbr3bhY/c
rYO32dLcNfFfamtk0F6vYcvqo57Xsp2+4nxUoBd2o9gPRPR4+VGdosHHPnWAXGnvRO+QE4I00tKx
utLpMCEyEAmQKDzbachMTcU0cmFh2pMJ9c/5puOX18WYOCR8KoG+eWzM3na8qrh9bB+1PjRbVGJx
VGPrt8mYekLFQczlwgAkwulGzPkgp4Nq1k+rXXo/bf17hSvKAeP1pfGr64KxsZLFFrlDeC69vF9+
G04bb0nTt2WMTpFrEuNX1HYLAfdIG2jt1KgrsUbDQlGpxT1Jcl9ZG990cp+fIP3yuuRC4pK+SzeT
+C+vaxwgjQa4rT9qq1a+py3DBCAwAmADEbMLjhNdgPVI0VnCg5QAWYWU3nqxBs7XhydkF6XLMqdM
dO5hLGOl7z+Bcq2LmKXAaJO5EAyUtP8QzOmz+nmoaIhk6Q/xD7xgn7+3r0s0gE7Ee6RgMGAwaVCg
hmUWuaocJmDyfFt+xBT1rXhFgZxMxUoGR0EFIKXTjK5wplLPF6blYH8MVKiwMEfAuSOAM8Kag9jW
PppNx3nbvpEWW8eD6gzLMEVPqnJZxeZIC+DXbIwAm4xS4FZqoxXRGQM5FQttSf+vfnUkO6Yl7xNf
QAJzdDMhScFAUOVRQG+UVD5Gt6HDx4ZVcEhZxWFOCz9NH/05etvu3lnQgFiamNEe/OTrbAWgGwX8
Gx3d2ZmlrKX6YgumVuUYxXJCJYl3bDrQ9xXwtZNvH+edT0739Lzerd/63nKvvawkcL5IwveYQL+X
+ItK7lOO3fqu2b5h5P4kPSKRlWder9MSiWvysO1YUW/iaRYdgXBL3ro7vP53dhmLcSZLT+UxiGyP
+PVCAYk4Yd8kmjTy4IU1ix5i3UWQXCfz9KXrAEuCZvXO3W7u1ZmPrXmW7Z6ewOs38fTIX3khPXka
w+YKePuOuvLFp+w33ggxmASeLmamo8Bu6HDKjlY9J3NCka0Clw/COtKSV7wTq4gOGNvmBQB94aCm
OY+H9DndBLdqVZQmpHJPjY9qXO3D9rWp2Z9BIkVbVOWNmej7fE4/WH0ttKOkSu45U36To1qTYecR
i5e64bzEAblEmqjMFGs8BkIgO5sFjz6N262BoUj/bB5OeH652ZDVo/WGsI+9ANNLkjaOh+/Mt8PS
9yae7a7C8TNGNp1sGX/IYoLhNvbhNdMhb0huTQmAJmSrtClUGmbU0gu1mpIp4TTf7oOLPFvca0PR
cgXNub6sK/yUmQziFo4f6/TFDsz8gDuL+SkqahAd2RoefhVY5hsgJn647yRgRRPWsJOMzKOzkUI3
Mfu7oEGX3DI9zWPzFHhTcpmkrCzmLyi2HQi4ecD2QwYZM1P0PZeHSD4PGFv1izTuboB1bkNQUZIp
McHFKTkI2haTNwLF1gI4cN9Lxp6P7GFUS2Aa06CFSEggEXHj+G12ncYrCshnGbRU/Jq73kNWtUb8
CBOTcLGF6ZpFdjKZQq+Q8Lg9usWtP2zeeH36KMEaPt99Vb/ZFvhIJXscQGSqPBquXuTCIpUB/IbJ
eLOfvMe4Y2x7gIMcFDpFAzxXg4w00/ZrEo64sA8uYCejOKtlYeaEBrUmwpCPiKapu/bREF3Ehgll
vCeTbCRhA84MM6CuoEerGV13vCV3cB3cyyavvwr4tjlkTpB/3A2pdLqkCnOYamjkrhREu2MO2C6s
llFltA0PNo1FrHa8TFsUSc6OGSQGyMXVaBgz+oM8c3nx40onR42yc1GUU0wrXsCoFp/iezFChhgd
ru/1bcE7KW/ZFnD7D+hR3EAVzMvj2OlIgBu8Nn2UG4PeKIMKRBamFhUBkdFRZFmWHBoiZKs7RgX3
IV/yD2E2PbeBf62nWk3DHxhCwT4IrObKHYhQZlsY1xXqT4AA6k0NGMYQF/al+Pv1z3FidUBxuMLd
Cf5vrAoxOt7e+i0OzeEYPEgzzzkAf1uMIXHBG1gP1k43QpGrqgOS23XisU0jlxQ1vcPQQx+NkSyU
Aw7CsuT/sRwRS9waf/roWRsXv/xEQ136HxxXGdByIrtr+APqdMeZoiE7aGz1udXeqM0RUFzseXrn
JTynUI6EFBFaRnTxIFuro1rKn6bGafciWPGhE0MLh7ZC0x4lfukh/mDcli06d9D6xOdCAgTgGjAK
YTUytKbItzMWB+Qqni7UBOjpCYDQQIaIiK9C7pUTLyqWAlxawzeSvuz1x3jiLcXnIEUClYgPALFK
7Sf+qQgrtm0/JzncL7ZLJAHMKap1+74OES7rqclBVbuwqpQ2JrYZNM6qQfg96a2QmCBNcznbaP+Z
wiXamnf55yTLPomvqTzSbqFDcnj6HlFYO5pV/JQkOZHvjQXwpDKg/OQcwyeFlpy9eL0kvyHg/mx1
BHi7UIchC+SAVA6mQhdkCSf1U1nJ4dzAw6NKU9ekA63Gc17BrAIBUHM9OSa8rMPNQ7yDLSJgbESv
8fqN/EV9EiS093AJ1SNiLfbyvY7d2N+P+ei+F8tJ9A051uSTR8gbZk0aZNIWCb5RKlhj5u86hhlF
X3YbWhRnvFL8uZ6+Bgh+zFamIU7b2oXMG442+vUr/kUvyxWnqLKJLiSF9GTGgdeWU8wBhhklskQU
UjIt8vrtvZeFlwZfdRUsaha6HUMtPb2AXDi2dB4hYXAIauWdCUViDy6eMAZR7HS5S4D+UMAUzp96
IxOMvUoR2jEtVZUo0rasAhgpEx/BjLkpg48I72+0e+iNtZx26uPXP+yJ+I51/vOH9Y4ad8ftt+u2
mgOAIXSZ2o+Qcasay1MEFODMiZI/1N52DrVE2oxPftTDnGdqz5hKTmmW9Ud75CTFm10zWUZtUAFQ
UoJDYgBtEehmwQegy/MV5a8+A2HgCAMw8+FNPeZYtCPl7nofs+XSYSrRSF25dh1j6EpYcurQlQuO
fcztAXJgXk02eKJgL7Pwyk2EUEmkZCHDKfJRCMMr0bjHYSIsF0gNbmVcr6HXIpnw6w/iF7We+CEY
O7kAyGEaH51/S8BKnopV/05iBfGHkrp/aJq8xeYSVWzGp9LJAC1aGlPtHV0hRgD/G/RcDhrGGBz/
haofsDw5l/0w0xK+KMpCgjlMmbJpEK0o0Z0hNzhp428a+mgsZ5b61hb+ExMi5+9E8VzaQuTDJPx0
yTc3xdA9tN65psAus5eVbuhycsAz9VYh2+7RqYmVC+emV+6t5aWlFpYKv2CLEFRkYzl5BjIKEPTt
VvMXL3DeZd7qId9AneEi7bCC43IJ5y9ypcn+s5uiP19/SKd8mRWXmaoch0ZMkXKER9fxzFhhXPp3
6l3yUbQusr6bibAf+QwCy7zNA96doniK2upyux7x4AbIZ6AhVCF18msSN+40pjFzT8sOB80p3wrT
NFnwwKZ0HZfpLc7/yMdA7USixV+Y4NsV+EgNyx3/HjeLv2lco65ZTeX/cJ6fTDJocbHatS6VvBjH
i9Gp3H3VR8HyIE2zvLxUjAlqDPLtR42powmmZULFkjDREPvWbegPOPneaAZc7ih+rWsrL427Zudb
Z5f+7PwV9sMf7kjlknj1e03tjbwPOcckZAnWvHLa6fXKKVrrvOGGJ5D0aJ0Rngq53cMgGbBSH/yn
Y31pumzfLuHW6rNMJl7iBmyyaZi87DAxkDWZyhPlKnJQuuWWPCM4kGXMXibBk/WWxffx4CDASFhT
U2dGbyQkOWNz59kqE1Lpaq+vvhP1wIqnAlSVsAYBWdGGvrz4sfZ9gjzi8iExPeD9IkNhyLHE28iz
UM7ybmlJmwyEKIStCJpjxRKa94w24RvIhDDeBs+1s7+paSJev8JYp8Xx7aVhxQSA2V6KU93LK0Qd
RMzMkJt3SQilGdcK7I9tVbtQ0mkqVm/bv6utgXLPWGzk4WO3+Ubnq0o4AZfJws7HESQOS9eh38Sm
33o52rDn2FneqgLmXbI8LeYBeiB6MIJcsCch2Q74CwhYXG8hWGiQPwpdjOo/99tQok4E1mx2OoDl
+aGzab8v7zu/+iRHP7lHs3lCmIGLHPtvpb6Uu4zetqCiBZE424WoSYEqA1ChDQ1ZVrgWQyg3VLDl
QYsrtYa4AqpUrW8HBX/bnXVdsKGzJ/c85OiIoZow4znakxw/6wv4scs7nX4CfwgLuQkC5IfUJxdd
CMdWM2Lxr8JiuK7KPTZZOIwRegpkj71GxFEiVM6mLCIz/qw/3jF/tIg9f81KD5gB/xD+aZpiKR1s
YWo/yF3DAwkYSXuaBm/2oPE4PcS5Empq7c6p2vVWS7SQzP1nQYjFHnZtq8LCD9zvTl7drLr+TsNJ
i+KDsS4kMEupXtAFySzBGrmfdfU6SfbVq4WwEKomKJrMZF8u3NhDHLebmNuBtVEKYU+BFtPJepi0
WCpTW0uWobm8DYHiAB6Wv+ast5qlZEUdzzRXxuSb9XCDMuFeAKzBgCjAd15+kYc6aX23DZzrKCiw
UqLtoXdw1eowrlRuvYxG5UCTk06tkrDLMmhnlIgzOCvvc2m4zfuq/Tq73rex1cqKHooIS+tt9IGJ
xwEmPXtvfrXtxKRjBMj7GHtQFb+8N4VxSvbFfnmnltWWV2KvMrm2nbnmTy7bfs+OyYxQzJmcQJBy
VX8IGoOylOOwhbPOK9SmzvelXM7wCH4B5NN2RkGIJCKAc3Ys6K+doNpQey7vJQ5Vva6RE3gI0gDg
cIP+Q1auOnOTDcNNGk3VDKKGWS2/CySAq+1SnzOYtP/wyzczwiQOySokJNU0R5OPOt7661U7h1bt
pbdTC0ieKLp5gjPjKNhfTMP2j4CD4wf/t1nN351q+X1d7/8ToPqwMXoh7sRjWrzRHF4KV7mqaS6i
pHQkEk/bKrsvjf9ONJzX9/RQ+8fxp5Chi6rrmG3maH8phvV6Vfez+174RQcVKW6hZpAfCg8Cy5UC
lBAr87/LfpNfuBWTbtR7JV26m4DhIPhwVxQDeT/sr/LZbWj0eTAoy0AjqcDLQXZWUMbcYdf8bXb9
AiEwFRei4E80YlgBbpCDGGzWz2ULSgdrbn9VMmMVbYEaxtyatfvEhqLcuYx9qO38e7PZfc/jYrxu
+JMX5QDgV9rWvch+9z16SDk7xTM+aSoX5dNsRT6q8cWEjnMQ00Lt2+v38hdLNWZ94vyYrnywuuNw
ISWzrp2pG9/plVWQT+DSEKfcV6zn8oHNkSl3CR9TgShyqLe+GBv4GZjnWd9b2MYtzOkz17U6fcjw
wKmIsA4GpsCp8+gd75lcF81IGiE9LxUaGKwfFpquAC8UUklI4tJMncsDKAuUC2Z9m3ZVc+2vs+jO
5JipBwR/X3UdT4Y4t0smW90lGwd2n2HSfcApocBvUHD7PkQXMiCW0SuQpARsWXm12GtuCfIYrDhS
dsCgQYIogTjDP1sVAvGeEXCKCRzUyvyq2yIsQZ7y3a1BAjqXNWYSosGCZL97tBGObgcCIlE1EalY
yJBNeV0YHBYtulma5YtpuELrubT0ApZHtBEgb7T28KKaCLwXjhWpa+78Pcl21UMZNJwPNLaiXfop
dYiSR+KSfpk8gW4CKs0zojht3ZVStFtv0aXxzXVRhFAa5LFoTacSvzYXkdtmCJU4AOMWcDWfkFKR
0AUvfdAbMkNdkxO3hg9m4mKcJf+rYMbkhDSuEJuWFoA/jlnaBXFoBDcAIaNb+x7vQdCdmIokNmH3
ZhmHz1k5FheoNLvr1qnIknZhpi7RclUEfIsFZ5ki9FDt5fy7eJ/CG1REs6mg6hU7OEX4K128vuAs
x+3FpoJJMFw/ipZVDG/AGoD+VIfHs1MldUr+n22pf1icMLVSBa42XQ4n+UiGpTd9lGuBXDWEHJUD
cwASY5Dz4qGjKCTISWv6Wk2ypDtI0aXYmozKV3b+DpGpqt3GJLjADwBWNzsorAGR3PRfIi6/LwhG
Xv+Ap9zTlx/wmAsG2NyxEpfVQd1MYKIwCcuHUH8Ec0ole4CLquXvtXTteYkHW+dxr4Vya0iv8lIQ
b9fD4HP6+utCnXelNWD5zBRx49nT/sTKCDl2GLHZRwIhgtWxv2kdrYCpdrv5vdictrt1kIZAwBfw
ISaT2Dlz6F/77XSjpI4GdzKJOFxTXrdgePp7tmVEOdyEcuGI70OkOWO4+Sz+qZwzxflocsAmURFy
MuHH4TKtCuYa9W2UfJnXn9Toiu4jCrGk21IQ54mo3eGDSnK1W5AaroV4azYnY/zzNoinGzZ3A+JZ
AocY+Svl4ct9sa7cXblMyf5RwLa4uCKoi7Gu9ICOpaQUK01Tf2S8iDyLHOidNQNnaqERt9zHXl9e
p1MGKEAQPTiT2bahVxyhqsuwj9KtF1NaIMsVQITs/Z16Ju2pIzs5honsDO4GqkU6XAfdihxTnhWV
9ZStrv2q5ciJCTsAIIMawluIUpPxpooQt6MeN1yzwGe1QmqJ1Aopa1I40CgOm8yls/R3BrUiwtyK
X1Qs7MISQPwPepiTzhJdwyqOYz/1kwhvpKNayt+txhU6x8o27nIL0HIUn1t4i2lBxlxuAjrUiFrd
El0OkmRTybovmb9jLnsX4WzG+r9LO/e5J7r3PNvldLrt83QjCSBSqCVoyF4uGD8w3pY0Sd+ytJJ4
+tTF42fZtehVCUIqG7m15zjkNkitZIQRxN3vXfRHV6XfZApmPX+1MZS6m8zELy3mEliEWW8N695w
7G30kDAmL/doNc30pRmodLQDqn3oErjqoCjWvoHuRVROd2HumDfLdxNwVs41Pvv1sx6jujWdZIKl
2xAlnQiggjzVa4kr5hPl6mOx4LQI5V5fyHahvjgIuF+4gjMpE3eBL17eryJjzrjLJ6ykfLDbAnYn
JSMCSe9iXe6fbTdRAkzDPi5rzjXoJG8SaiAxApO9igW9e9WAwpWBvwonzgXJ+JMNH8RivAryg2tC
Muhd08F2p3oKUoBPMAN0UsQM0y0rmrUMVWBAFiz3dLIMG4T+2q2FWtHfDYg5EQP5nvO7uvqREAzu
anBReEAuI6xx2cupI5OATXTVtk+vKmKBLQ3GgQx2ATZ7t4zzF4GH1o6GPyV5ohXiBBT0GJir53QN
xxI75Pm4nNP9DNQoIh4CBoYPzcjuKz+du76zaSdqjPqD9o2gqz6qV7KUcogW6uESsr1wbv2UwyK3
rEkRslBNCQMWeCQp2Xky1mmrxNXAbyCtjNlv6B333wvyajOEQ/5otfB2SDqCp0J6UnycJJJuwmFv
0UJ6OAHaDA7BYLrLVRa+Tf3oztoXKuZXnV2ObhIY17oiqKonEvfDqphRfTJqIRZL7HAnd7+/vprZ
K1iuL5cz41/MJoLUZ+SFLOtoObf+enb3U4GKpGPAnlE/ytWwo3vG/YYKOvJnZpzdfYsmq6uIKYdk
hgPIgmrL19Qdnj4M8fym3MEYGCjPGr/5uuyZU2gjsbxSZcV02JVcGc/H32BF17DDd7XjH4IkziA/
0ThPU6iDi1m7c++SFmdyt+iHtzbTPois0hlkGuOnThm3tFVkBWPRl2TipxOFiEbLzj3x+QxukogS
VZOSzqVha7YogJuY5kyJ5XlJ5ZknFJzMSjlGdsPnoENZXwJNmDb7cx1vk6uds36PnLfnuoB/reEq
4ghQ7ozYYjdkMy7nNKCUSxgOMtMMDPt2WxkQj6bML5W/VUbLlxiLlHbArd+Wrn5HowEZ7FMZUfWV
NW+isIdAtXneaONnwiwFSzIgMzbozlVrgydWbIVtwn5SxvgFuVWJu3Mjj9QGIwifIRedCC7QxiUw
3Alhjed8xKVCb9wW/CNmC0A00z3UcDEEdeYVxgdlxpRYYDw+Dp8OImYOYtQbiLz9cfubU5vu4v+1
OBAlE6OehyBQC7GBoCKLUua0Z5hWpz4OPosxgmbFbN6nNDtajD5ij8lZpwTQAUVi3kuST/O1dNcf
ys79TeFqZckMHX6jAjs4Sp2Kc50RoJXOMCIWd12pfiL408B8kJWHMHk7oQJn+RGvZPEfUHMohRbU
Uk0u/rZLZ2GlGqiaKwIa/FX2XMIcspY9DLP1dJCBfhLI1WBMpcBBy2qxcQf5fBfUHTsyM5WeAoSx
sFsJgB+f92H8HK2cP6Rv1Wm2GL0R/tvOp2BmXKxNVfbf4hSe1xOfRATDdKbogmZLyA4D4uP7Wsxm
7CvHVxQmpCUEG1bHaLnnQDPW0Tri0Ypgl2zwR1NC2258bpn7Fwn9O4OF1/cd2Kqn+07oE4TF9SAH
5aJe7jtj63oTmX8HcricUJjN8HSxfeZnfuQrfcHPhx9ddZf4H/mZH+5WPwc0xuNvE9voX/zBpsLo
B/OB//uZX/L7/PzzF/ozLW7gFfxsff/Dz/wTfPHPP8Qf4vv//HPy5fAb4FX6bhg7lR7U4IkJ1xXL
kQvSz/YHowSpE/gPv+bnDi0vRWmuH8GgX+qLzRVfW57/lhIXctMd3yxBIFkUN9UN35WZOn/t8O35
eu1c1U+H3+OvH74hv+Rrfg4yOjDzUd93eKfMZMHpgyWkCJkI8JV04Ge8c5NbFAN8kbf/96Nr6VZv
mw4h3bvDF4X7MUj/5mt+1NXVarmMv0un5DrZBX+TP8fv8nNMdc7Xk37ZAmbxa5opfgE9iy/++cHG
clHEj2NdEsLx9fDb//ypdrrk9w9/wxnf8YV+2C/84b8XpLLm8NfM+kpDCn5x+Ab8zNf8jX++n/0G
+kf4gp9boiRyfX30BQuA3zm3pn+xpBUbBTxEaMwqPpp2LSNIbcIpAPGAHUC2wDSUpoSIIKyMCStl
CqpxJvmGVoW+xRSMtZHTYMESX47T7kbjnRbzhJpbyVYEZ/7b69f4i3LKI6MHixy4QrQnx21YAaQz
DpGzeZDQV+5Ilu/kcTqUGN2iLHUZpYsnYSuX/7bzmjz9aGGVgfE/aAFOtwN6MmnqPMykxGN6uR34
Q4y3+dzVj32evGvn6FrSGlLsuYds60zINA2SVFQlczPhis/wSnKRpgvJyWVOB1FOLfV5QtBJtouV
AUgeh4w4YqB5/Fyp9/tV2lFp8HhEWJazQYB87+JA9uWmActoaCILBuOijxr/Ow4/5MkBF2ikphkr
c/PXn+iJKx23zVcEotBQZEnHfWbR+ChXC3/zANvCqijUWItSr+QZzcxcj8Yr6OeLfAOtGHqXKMt2
yLChfjMJsi5K+X5d3tfd8rvmO9qYcjlNsUZl8GFGoA2obXLwUp9hkv5Stao8PkDfSN2ZwaN7vpuK
bbHM5DW8UP+O43A1LNPTeQHPaeGKVp3Z1wqyG4wseCgvV8zodr5hALTFI1NYK10neJV6MctdgK8v
YbplNOlYs08HO3YZZBwGoNjKd6qRmEtsipjZ1/qNJHZ1fQ76OEXWuFLI7gzpmEqEnrVD+KmFwUMv
K/ZjC8rLE9J82S2lBcTTHEhm7QW3cehDy4LhabXLDNYSOFgHrZ3/pm79P6s4v7cBSJpIUtOIkqSm
QDiKU7C0zgPsYu+86AvsRUMoWyFSRgVzvOirYRrTPHKsNDRpAfwV/KnsW/LmhWfKA+AwKAS2JMRY
un+NqdXIaOBziKI4R/+yEvjj64IQAeCHsIH52dFGMeb7sPQisitVItrSv4LPAhtCNV1SY9zAdeXD
V2v5yyo8OOTRLRf026p1yyDFWB5JPXIvUWCAYq5LNMOJCymEHD06DN4dvFfdtfkskbOlWJD+1oXT
x7ya7lUsKsxrzU1ZfP/eTnI0BpW7uZQ32pYspoHMq9zBElDMNxijkoql1TOIgOFsfJIAWPEGcUn3
o51C7eo81m8C078T+3ERrnXeE+F0PirGKyMutjPsObFHePnqtOhEpk08UTKECBUM2wSyX6yAlPZw
g7ugRXvhywmiaHibTagqgk+9Kj4kYf1WcqIFrcWIhY64pP92R4tCEj25LjgCmkIej7YRH08u/lnY
CDPVIiHiRrOaAcqSpR2D5roGpOmgeCKKgM7/jX1zCBVx1XgqXWXe7W/Jor/PtyAawjolou/WYPRb
1gAjfznxu2WAio/8kJDWKzfjc2xDQCfaqTGgUy9yHsDSMcTXXKXsaadGnr4XtJfA+++LKnpEQ3z/
+uc/MU+lAxIXm92Cz4988qg0blt/h00XHkfWwZDzRnO3vCNaRWmf1B9ftEwDbKkMKA7b3rWNM+bX
cg0wWNcpfwfByO/CO8VmsKuPd4Zizw6HqDkQYn+UG4l8kkM/3l+s1t8EwMVK8NLE5vUPdbrmoggy
jZjW0iHC1Xq55viddTmudwbFKtAIKK8cRsoR/BeMVoWHbBml+5I9TtnH35IRHjUEMtHkmD49K3tc
Lb4CAJUMc+b6TvY7XR+HlkeCIQVIesRmJO2PCW9LGS1dr+wsLc6EwMwQPiGGFSHHEB7Y8zBFt/1f
AQmC2J6CTkCDTr0Q53XQp8cc16Wygxgyyj1GTy/v29jB8vLUH0VrXDFm0hAYbqTMAoV8dFCNVINY
RJzwvA7PR1krabZkk16xZo+5Z+KmqA21qB+HdrvKH8/cv5MCTtcpHJlCKfIhUB9dZ2sKHE1S+riu
/4Qw63nbdvde390rOLPMmo95mFyK0qD0O71/yoPITXK3zb0/KryILVZHUHmMXcKZazt+tp4XoUuU
1pc6QZzul9dW4DUyR1EVvXVzeRRADozSu86QAqB7txPdgpGsxedguQhn1TBHqJyEgD7Qtr+pv56f
EZwIJz3SZUMP+QXAO1TJYxLpqKQzDjrvLcR9MKYFGC2WiojhMJtTjbthuUDJl6s/MNbqskyVLSI6
QDkSqJfvwNiTNcF5TgtPQSJLk5L0k+yL9JGPg0nlnqQ+DPDLBdAGphrAnSmLe7NicmdjkpKE2IBl
JXFQT8HNK4pag7KoK4TtFRkIk88eGKCyTSZEOtJ2qJ5ys5qMtgTesfU44sVFObnlwvQnDyOMFXuq
u4K8K2CMS2LvbEG//B1aqpFJ4YU06HJAsbTUcYaIDiaw/U+z5+KUX93sSqbpOT6DTQNNEbtj8c/J
OergziEA24CEBVsgMtouxKDxQBAmiv8LUO7k2vGsqyGYZhvy6bh7TO3raHnbYvOE0cv0x79eZNBs
tb+x9nGnO+E69rqf3m4gmANlIF5RAaQjJVpphCXfWbvINBf4IZcQACQisFqrg84H+Xd0LpryxJiN
RRb7uiLeUMrlRAzTn8vPtZt5vAH9k6XbYUVRxiw2EzRfzQoq48BRqqYvwDcmIRjbjOSZMVDo0JTD
mPXfaANuUwRicJSxgP0kG4HaO3dA/PoywfhXAaoqmtOjl3R0Z1rTXdJheRVfrdvPP0jkwvpVgsmK
xBqG40PBYIYaFAu1qCc9pLFWd8WOM2Rq2E+cq8br7vduf24fOd7jRMGVkxRNKp58pGm+vJNwqTez
M5nhSQezGlRS/0DBeUs5AyTUlAGhgRV8oYwvWRiJnS8xkDbhlkFfPVExNbxasRk+/9sF6CP+IZyN
wHJfeN/RSeEjq269ndM/6QRDKwQX/1AVl1AiOpTfmsQ1Pmob5tdSdyBp+gyIeyPCwaHclDKJnu/1
CzvJr+S2xVwVmC58LBjaR6gunc9m1e7C3g6ZBNEG4A2Wb1hT11BnJjFvqGivIiZSfr8ZqugWhaBm
gHTWltfMqWZDzfTSFJN/0ZvgDyk0FH6gWaBl01PGW2+nxWGU7DhEfcbn5EEnCAqfBhiVeoXCjAnI
sTzIARzflWM0g/AA8yGpFkdCqeDqOA4BzDCZuVx1zBIqlAyixesYcVsQQiGvdqnrXr/LJ6Z69rpg
poSCUJjmHjVsflu5NXmovMC0Grki90yE4Bb4xEQad6CRNwhBleyAN/tTg3QdnpnInPAQXG4kpvpO
du52nXhdecy/fY5Grivl/46POL/EtmB26vmtCEwagYvwK8tEAWMSOYuTAOD0H/hs7+sxvly7/5+z
M21uGtu+/hd6VCVbo9/GSUiYQtOhG3ijouFyNMuSrPHTP7913OESp4v0/1ZRxkk8SGfYZw9rr7V7
cVz8m9A1ALnG62GYbhPn+FlcM8JQqG9ek/48t8s/TC1FMPCyyGHBs4ARery/x0O3HXbHnfuKKsqd
9E1EzH1q8qa9t6EleOLYs2IZ7kryHqEM0QhY5C911DGG/rqOnVsneC7s/cdLCzhfXFAUuzg+n13y
O2ubu9vFMpC6BSyTgFwecmMikFQOR4GQDmflxmK4wS5EnCW+LNEXyD99PpHvKc3yczyu+YVcAGUq
ptclc/d4zHJvmupkaxaYYcGaLEDLBAbz0+HFISjBgZGkqJcPQEJvLEjKmNtgIdsxbivYEaW7eGBx
TmAb9ie27hgh1clL/lArkFoDFUDHFfvah9pM/SNqhoWFT2rXXoanoO3krURs885PL9Kc9iNsm1BI
cD1azzyCFU2I6P/zhqNIK5o+AB745dHZuUoOZuMEh3B+peZEi7QBa6T2SDV8+/A0KuKUIVC0YBtf
YZYQqlhkERHaLRIQ+PU1PekW0WygwgXhDg0/EbHb49mIgFtt+8HfvNIJJVMr2illRrTblH62kbNb
kRmj+WJKCXV6GhfJ8YHZ/iBshUyCPN/Ch0cUgICsqHJ9JyoqOLOwYM+HOU9yrLrw2OOScYUDj7Te
4wv3pmEzTFG5nvLS4NKpru8LFBYFD6JH7E5IExNCjQW03nroWFYtb4M6hjoiZL7UIZoDBfj1oP7T
3sOggl9yfa4vfNKtF8bFgs7u/NrQJ6ucedwRfpfRa3VP2UQquHil7Nh/V5KEFZ7ygXFXSZ+Roy0P
n7P4T/KKjBmROV1d8PH7xDhn7si6urtpU2cj3WQhMERy+aTndF1WtE7uEnAY0agIJ1V37teyXz8Z
qUV4wNNmUh8koFRPsWrZqgyrUVUbTHRzxcUYOs+tT03jmbV4dMnn1iKNt2alPZ/GOLIA3vjRygdb
aL4S0zAqK5UB3wU9W4TZIf0EPUgh+ot7aL4MOQulM+S0WGwx3iiY9a/P9wU9PU05BuTEe5FLKwVk
2I/X49hG22xsux7Vn813bW6bIluoUWbRreVf5honT0zdw/UUkGYhvLbdlxxR/1LETgbl0eDRkYzD
QQkCzAnNDWfzDclH64XQ40IbQ5hNy1Exs7nBQ2iOBYMxFfYft9iOkwumBEIBa/px7y1b//91Y3BB
QRDFu22Me0c69vEg1W431qYPXXovQeThCqn9UehJxdSmAGmAbe6TmFLoCesqPNJDIclCWYV7EATz
1xf21OPUhSHQiUAJzkd83sfgHWbje2vEaUlXkZI5RDpXzQJeWSU5dXL1GzJQmDfQ9t/8EmHfMHtR
zWrhz4iiXRN964K4ujjWOAAzIBC4O0QIT7cWcgYa01ykad3ypc6IW/MKKDVuziff8B0qIXRgRn99
U08DJG5KUmL0jtDugwrH49HO86bYkJ88jbaoz01gPouAQQx0NkKytXwS1bRY+KAVRMUxjfH7xm8+
PqBQ1cIoLrimKG6H8HD962t8krqE+nsTkrfENFFcBGfz+BqVvKgdz2zRDQhe0jp7cyhSCL6XD9u8
9S4rvyDxnQCjKD/6pOKlOqYGtBjC676Gy2aBQ34HSEe8fgIiCOinPvOt074JpuaV1oxENoX368BM
KlipiWgi8NbihrFN9srQ/vq2niQvdVt0koQemUFwklZR7KcQ2quOZYkfy9CLKYE2B0j+WO2SbXE5
CmhtJVpGkxr2W6kjqgcGilqVJq0vIllaH18R+moPv0Dtbr++wCeSZlwgwBl6REHNMAHndBasl3pe
YFW4d5cZxGkqmBwkOw1ZLyhkXWVQJFMVszrp1KYxFFSSCykQXOa289Fs+bOEVmOkgGlKBDGQfXUh
wycQeh/nyLy4WxZVp24Iy+8ZN7S4VMgtmAAtNP/glS/6IG2uG+GOlGMW5LP3rFIJZBA1uZkTjmpH
S4FlbwDWBHiCHUymSurUwGx2dehflKL/3dT9Agi2fdkXQbivXRJL4xEG43X13QsvmLLXKFrXnFBm
d+0JC9nNwNAjh+T/vygA61Q6M7wUm0ijgPekZ3F7dmpFh2M0N2tMDJORl1NtSPZE3on6tU6NPxke
qFLDKoWZFD8lB1KlbnzK+Tl0FzpSfz3pT30mGhJi0ppBSP2XQ+HMZ2Kd90PdB+srRGl+BxF6FTcY
BXTMfcgfp2L9vTcZVNyc97X/nprOBzUw8ho4z+guABKtEl3dU60F0vTMtT1JuULaSfcKYke0eAKD
Pjsauq72IE060ufEWSXfhDIbPGwYXlKuIokxpKsVr6hkrjBPcb3Odgv2wJCJ/OX5k+EfznXaJult
40ygQczdnEfJ65GEa+FNJweEcz3LDm/btvwtrpZXDWzkOrLIJb+W76F5LAbwUDpHie7VDPp87/pT
/5KM18/XdGY0vZIxcUJ3Qg6FLOHf7YBKe8UuQCNbaoUnQfCCh6wCBUblPJp6upRvvlLyfN4nt6Hb
42XPZRERY9BZaDD8PTbmXjzEx96fJxCYZDrkk5M2t4cnhw6EVS+a7QItFme+SG4bmK10Qr6xqEIx
AotxBE1FOHzmF76hXJEoq03nDwb0jkzbezF2xG0F6RcMqTOUe5StprD+6m6lQUP2Sl/oZpioLXxd
DwyRahqwqewJ5ifEhm5RobnVmWchKwFJaumWI0/71V3i9z0cEFciC1YHLxKKx8vYib4JHCxvqQ/H
K6zlS0ie/ogdDFVL35KtBk5LtX0bg9+78Y/8ThILnZN8acas2zvJc8oU/7QGQsWQkPAy2MibPB5r
ZxOkle9V6ythTKAUghKLjL1SS+JKRWPyTo12WgRqH1dqyR92+eUDq6FEoIQdfD7MfcKUtAWNSUYx
hl8BHAAYmMdXthbZsQqC8XRlk5RM1Rhg9ZPVCwALWupV78YNNIxcoVAM5kBaGeMoIIYlkKbjRB1C
J7gT0EIQ2sp7P5S8mwDIbZWBgK9spa93jh8lutIB96Ez4Y9nTNOTjAU3RA3Sg/eaFB7j+PiGnF06
9sOhnGFcxm9yVC0FjtGln0XxqSReL/m0BiTLtIAzMux/fJQGss8LaoIES6JigThygncMgMEIA++v
r/AJAxFDTopHZT/w2KiznxmErm5WZ4Vdz5YSlDNTLTJw4vdOQICZ0Z5BtGGpMBUlSbLassMDHFG+
WY1HtuuWKn0cD9fZNgEuh44Nu0upCqd9FuEi1/PMUmBR8TJCvCQS+Gerl7TSXE3Ldra9LgKLFIba
ldkk16ypcq8dG21w29xGwiY08WBHcvcyDiEBFWUWkiS8BnI9ABQRp/+xfNs53tu+mr9IOUOxtHo9
FEtrlYvLSi0ezwz70/gqdKEGxcEOJGBzDkmNgjKgCjy4UB/RV0SJukuGF4BY3/q0CqlEfeLtBm7s
o25FmGyxaBm5N4ifjIdGKbyi4hFVnkowHSEHupRkD+0ecD3iwpCGIyn0zHVrOTwefV03PDyMvccG
Ow8M5jKtgnbkrEV+HfAG8Hwf5h2TwUNNUWRCN7QxeAQDHpMWigRspH5EP+bN7FJAIVtYU6cL6TMH
vKNmEQm/qN4TzIe7INn2F/9DZ8fWD7cRVLZkD8lgIIPweB96GWZ6osf5nou9kmi8bTgEhcI1vnwI
aQW2UYhtLTiyooIsSOLQ8lbTEvH8cP6DKUbJAp5Pkpn4Ltz14+vK293cJ46ZXqsnRufWg+si+ROl
zXTWAP+QRPqV5f7iuoTx8VARVxVbHXQ5IPBfT7OlxTibZo+eMiiJNzsu7tzHXwu33izrutypG4eS
ystsqkjjAwdYFMtOvwGDvBI8QPaXQOWl7XGEbknbrweCaklGSBuY3fS6iBOglFDmjqJ9Ix1IXlK4
5Z7tJfpcddaoNKMgoVejwbpp39MivBcvREwnJbl58vYk4GLAoXLaxpBitEWOo58ibg39QY3qIq9f
x+LN2n2OCqB6Y/RNmXOVhuW82M0CN6nwHQITydGKaJjyAufT//OGAaxLOy93DX3R7WZz1YWs2/K3
X4/tPyQMxI+NUwh3EE7+9ixvSmt2tPCH8XUUzVcaN8FixagxYqoEd7XqsgHp0pYTuc1xrTdXqk9J
40BurPpC5foL+6U0QQEu6TiMt+nc/pdjZZtemhAaG+5Q8F4VUsNp3f/6Xuy1nq0TkkOkUwPVgbxz
1zvv+5K+7132ziJtJPkor8x2H6qJJk7pi1fmaHLgBgMEYVqsW4pgB82rFp6Wcwvwz8QNagx451Ca
fhq/BDVQQDh5LKdH3FJckKaKehbGhbZeLNu/KF3r3HhyKxCkbXciMCehcLYV8267Vku5swVXTUuc
uV9EFXzieoOVMKWE0AOsFT2J+nPVKAf+nfQ2jC8LNQD6zpXzsKyLmkglxmv4esVD8euBf1oKwZ+w
hzZcCZAun3cGelukJA/phBgh+O8TBV86XNB5bOiL57TIEbgCrQnRJXtKNwFHnSgUFA411I9U57QV
sSMHNcpdtqsaV9Z2VaOFow1Vg/CSRLqejyAXnSPxtqy1PwILpdVV6TVcZjxxOASQIr3bxghD0jLY
TVhLOgeeuWnhts6nCHBBBAccnOnkoR9PUT0c5sy0h+m1aCgKsJj0EqFjAQsqAHgBuAd3+HOZuku1
Lhq/Jq/j/WFlYdTFCz+bMYiykgfCG0dcFkxa+TVfKaDAbScz0WyJX932VeMsn63JAOIpDsvn69T/
ZPipTwugSy4Tf/fsQIqarDgstZ++4xi9t12wYPZP/OKCCJEIWekPI542C5S15PgVgwlapwKgypJR
CerZ+x9iaTBV3sZDLs2n5/T8oMwBN3XlgObKQ1+BW+NcUybnYLoS/O+0eDiYBhYGAOe+rd9JM+1h
8a/s7uepyf4h/0C3A1jNCO0QsFXn+Qdn107u3BeV7U/c1qKchCMfKiZJdCRV+LrCyMnREB+QFX+R
KFWgCnUMooRDUr1FLMvn4cs2JXO2LIEIR9CmCZf2ZC69MQ826Vi374qJAw8MpSgwbZ2BTWf7HFRn
cId9D2GduEwVvMSG+HNU7xOEACTxROap9nji1Xt34sjyfYgncD7wZmzaOtpANPzsSf+0sAMQcQfb
Cole+EehMjrbU8m2bI6Ru94JHaX4t4fbqpkyFqP5U1G1pAg55a9cBhBqafw9sqlC7UsHXKavqobL
sHNuXA/zcaTSQ++OmvytviKZH/Ui/NoQ/EPQAiYCzCqxIsqcT7xnL3YmL4WB727aMJoJpKOAipUc
cLdwBRPtK9Wu3jg16bt4xjZmQahLemtifLPOBOba8leSolY1T0DPjr7QfwGCfpqhUrRNPp0VR7xl
SVV/zunW0SYfjvV6J5Y3gY2k8xhXHI5iiRLDj0iYip1IiuPqnVqL+8UH/+y/l1cjB1TT7+HoP3OC
P+H2Ql+KDQ9nI9NG08CT8kVRLhXUlt272Anf0pjw3hzTzxLg64TKq6r1j6ZKoVmivZYOITUCiKep
SMgcgKwpIPuKW5g2wa+r/v5Ar6/eZAFZJTVjKgJIiVnGGQECeetYtCwxbpf1Auiv2VTHD/WKxkRH
LRi5LUJPG7gL8uo0oEtkaBRumo5kZ8Syo93RF+YvXsm+EEfYCp0EyZz186/X2hPLg7GROh5uOj46
coVnlnp0KxhagloqS2SmH6pzhA4qgyhZohCnYf0IvS7lELllsjzFkYIBZC2aPaXiYdB5RrgoOI8i
KQ8omQdbDNuBf2c+S1cBoplnd6Y6SMuxi0stHgXWlvJXOiUsP65IANjQDTwryo4K0C2XQHMk6yS6
b5GXTfUCzQ9dUD6Ze2sFMPsFSBghfoWNUr5F+n+WbwB9rSYGGI/pIH+BNkZH4YHcqnRphEJSHtMj
NywKKSvcyznmh9T8eY3OM9VfpgMuPdiLB2ZBF00uASkEvdE58j/AbshywKkAFBaWSIA35y5EFwx0
rfbb5bVyXxolFelsHZuASshJkS2Ln1gWQ/V1yT0pJ6B2OdHKqSz0fObLQpN+PkN0XaARwHb4PhY5
OjfDhkxxOjjTvYpZkgd00V9qcpJEsPPSgUBgSDGxHcRDeCU+PfpVXimvLciziUiHiunShuCYXDkQ
8uj0AitQQoFePpG0Qm3/t0JdES8rFrcU0o4HBxAs3dRqLB2hSGNGkARjss8XtUAOZPLBE+IuQof4
UTxB5bZ6jWrBGzFnWlW0I+Ddf3FCPV3kyp9t0HXi4Mc3199/Mp71mHsw4xynew2JOrCFqrawiIAE
ISW8V9Duw4KJuTKlRFWIDwoQED5EvkQie2V8tB8F8ldpsqRFM9jkH5TleYBTaZ/8D3RBmlX6XxCe
5bCCg/ks/bcmVerQfVzeWW8K/o7GF7UAJ6ymcOq+mpI9B2OBTT5jW/wh/QgaFIPC3lOwRHBFbAgU
ZFxgGGi+Gsl18PsYY6eWGe1FpaAl6irXoehwyebggNY3Li/Komo7EbaJwsk3EQwpeBFIyKQwNsOj
KMuZF+67BAqS/RgX9xGkKp50cNRxo6b3X9vTJyA9UJnkQdX8EAFpIul/Np2JR03STUvQNkQP6ADK
iRe6TPbIapmJlzDDi8JL0iJeovV9i5T9BCGzDeYhNRKEWakPrbtw8eF7rW7/BZhftv3nXcm17mgx
wDMKtuEWrOPZtc5lcqiiiDUf0+wg5wiSLTlEqnopuyhBMeVF7QEFYkSVOCFGJIRC1fBOmorPjJ9S
QufXFAG8BBAKoB/iycfX1HlBecCuNe+GsXq5zA0a0IydGDZJxSiNoFycTR8JJEyji8awmbqLakzu
NfPKcuo6T/kSeigJ8xS0iTHxf4h0NIYoPoBkBVGAf3k23zk9EuHcOqJa4hzCogkmVrhEFdQRBLKO
aTC0zVKcEOKeVGXuZG3VjENKBBRYV+F4/nognxTadWFclLirENaIzsG1XhX2Q3ZsynfGx/OlTVKR
pNokG1fZJUOBmlK/DjzJWcvlmILyq+KwbrO8HN3irWDgOmWlPS/q019foI0BH880Bo8aMMQvcClA
UfF4piM/KwoKi60lG2tICKmNUCe3kpZi9zOGuh1hrzUWOJJigtHvpIdgOnkE5u5BBBM/DxY/sgGi
/qUV89YleFQmSd267kSfItRUSbjsW3/6JBDUEKzXXfjROwSW6XcKYARlVUsHbY2zl2Pj/Y6huRXS
uAMPyumxIogjoBLBIAU2uYOy0traUgLUQAkANuIyWclRmrufl123HNVngwZZoxtJew740vlBmqfD
3PtrOX1QptfCpkX0q/4IqbVMMf0RM4nBHWzAQJabhc4ELtA252y4+A6/HKRXQ15a6bbpEL2mk+VG
VTL9bz2GiHVrtt/Vb2EJgZPlSyxRGJubU1cDPZdTuX6XKrpCOZFgK1UyVsAMCZzU6qywj9eftGg5
hPWlIl+S2yE6WxPTGYFMkzYCkgv7k0AFiS/gvloKTXLatEpPiE3N1BgbRpe2yftpFM8PPgwMQBf6
0CnnRIS9WbZf+QTrSuPT6KIsXaN2PtRLOo0s1Qm5Kw3fv8iyPcl+RltkNne0+oJ4Uwv+ucu6a725
3KT9uwklFjgz7CMUCTznn+XX0K8toQZEGKfn5xQZD+wc+r33Ri8T3JRpsmQWP5gsfnBb/GCz4Ikp
hv2JK4NHfj7M+QXd9aCCpntxVwwofHJsUh7qP8VfmlncGnzQ6ckPqg19EG+3nBsnMgx9grmJSyRm
w3teHS/31W9DALXh3wQbfM7pOvR4qGAv08tO/06fiyOvT5xEr8GrT/9Oz3nU91kajtML+M3fFBxy
UkkiHMBgXsK7cfrHj81M/SUmaPqbgQNGi2ZLDPxAytGnlBT2MG/wCh5/kHLwRCsDtg3Qcj8/wpUB
cUR6xf9d41yIOoNnlvbCNur8oOP4zBstO8blTR2KQuP0w4kb4/Rcb5vuT28+MWS4epckek8EG6eX
8Ste8+PtvPLH293P/IU3UeTiCX/xdtQksD52HbGCeKV4QuZ7fS6Pn93PP0g89Ct7WbxV38Ht6D++
6uGO/v7MgQZQ7Mai+/y1ffeenOQ0IJHRCjxMPE+js9IraOci7yHJeCd+DLVG+yVNNIv5U8R3OsHF
7iV447Q7ESBLnkLtU66L9GIGRkpEeGCZfMyucl5mZ+6EbVHhSgnbbkP+6O/ClaUNp4gwQsHFUQ95
hY/UMx12ArX++saesGQSxUBfAQ0h5HXU2p5UBcrs0Jn2yLFO9ShXQg56Z+n9ugldzWrGle/nN/i+
APn1B3UdK3+jUlIZ5a+ioKYFB9la4ud4ATuGdVJmxCKeQaYIeWpln8ii+aH6JCBXtxD+afoQlZdB
MkCgi+mlSqrmVLoa76povBV5xEiN0mmGvXyeTT7fpXkPkRNwOWCMto8HxuhfD8juPHHNgADpjogB
CGNiEkGPT/Iuxc/NiJWof5CnwrwRamuVbu9Pjz/ogH42dKxgbMfpkd9bXiAbs5N4/YJt+O/DD7Py
8xOZiwfzhK34+R8t//wYH+kaeHGyGYrG9QM2xFoHuHtOlqO3lD2nR+yCSHgsIY/OGjbMQpj16rSp
MBTsHW0q+/hoK9mNftq7p2317GaCePTcL9YYA04Xbg73eHM+xoB5kKYD+fa3CeDrGFyNrzib+Hc6
U+IvPGXoPjPm/Ob0j+f6FaN8+q1+YOzdz3DGwbZtZ8H9jD3Rqcj7f3w2z09sTjzhracPsJ/GBz8w
Of2YRV3B6aCq72BZ0jecrDxYSna6pXFiYn6eOZ4zQ8zr6VGz+OnhoTFfOQFOfEunRybvNIvMH9b+
xz9+iYHnx/Xz6XfWDUEl8PiGn/tPp/edJp3H04nhvDxubvtP/LB+5ih8OCZ48uOw4Ak0S3zEuIhO
iUfmn+VwOjR+rAVWxMlq6zc/sS7JIvO3H+cALEz/dnk8qVRqC4ISJEuPXYK792x55F0fHPNxpNjz
m6Ep2bodTB3/mJXTfGp67DLhyWlrnmaV+fx5epnk0z/ItHii2dUqgVdL00+crl1YQUR/tfmnPaqZ
lhfyt1fAE80nZ36Dmgo/wArweNsWI8K/mmZeZ10TqLUcnfLarZkmmec8NtFfP57zhHnjkRn6+fE0
eczQaeZO25nZOs3cak9g+/AwUae9zTHKvDF79hX/ncuH/f7zZuev/Pj34cyz/lhdLMWb4q9f21Rw
Sk8Eh+ycAk+PNaukNc/qgV0Dzxzt2vO9v01JgKF08LJbaR4O6P8GdJHcOQkA76Mp3oXbGI3tvAVW
FRJJShxKAFbQYeWLYkt9eoaiULRUTQtFZJ/B+eg3jrf3J0Rw4gN07E4Ct0e37rK3JoONyR95KIzz
rRh8CNsrcDBU8WhtInuzD8vjt2o5/gcaqvjWrdRwCmEwrjmqyZO63hNBYZYsglRj2BGyRTnuYLkB
XrhFuxM5PCjcLQHjJHmxjeC+sAKg0gknpOSdGrGGTDsuwezm7jV5c8BxkEpC5Qqt/KKie98ebyGA
NEgvgahw0W/wRUFkQkakyZFWKiKa/wtBo/w0W/aRoNakuD8UCYAL2hTuTA6xlJs6/k3kitbRqWhW
2JRQRVZUfghiPoBRal80ZFAIawR29McCCosADyylSo6Uwd4vuvKTX9TIeXIFbsTYq7aA+QZwOB/e
FeKHnSYfRLdnghuJJyGklPzWV2C6ehftuwSwOJyfNkDyDyGYcH2LO0vRoBIvAETfNvcXE8SiDIK8
ap6tm+vZuJ/MAQ6Ahn5TXpRA6AIkeCqRWiDLZEhCTylUb7tv+coErR55swMYe7quL5ojnf3R0Tsg
wVcP3x23hMGg5ncWKKmrEc5pylgz6AJi0FKaOpxsTS4t6S3sRPllLq1TIQpdh6Z3T1c+HbgXPw0Q
Zj1AqgEb6p/96oSXbpatL8YNC89J1ZHoZ8erFeXRi6iAkZ/GuD658BYkXy+cTR1fRQPw8+aAXmxz
WFCVLeria9wNFZDntLvM07K57jt3/Ta1cXxrZqhcVloXm5olEycTVAGkWBCJnzxU3axIyQ5wvAnh
CtjFaBcUEapvVGZYKjTM9HAzXRz74UPUH+Or2GdjFL00W6kfg62rOYEYHCvJaaE9nL/+UlA/SKHS
l2ZLM7CK8mr8uBKZk/rE+oXMGNVrGLUIxiNuJq7ITXbQNldZdtXHNTcwwMi6hof5dUOXAMyjh3fq
ybU6FFEFw2m3sHqlLJV7cK/WOY00Nrfq1cpcogPzPj6O1dVaOTuWteuMb9eVfZDzmfum6/prKjce
IsmbhFog+2iiyYDlz+bEFQW61o9Ig9KRaEgYqESfhIhZD9HGuRznbUxuHGvgQ3BpDrkqjIt52yep
n4GIi+f0tpyNeb+GqQtT2lj1y9U2rjbpi22ZNDshEbPgHjEQ2g7cPPLzb5KPMMSTwyFEEGiX1hDk
jmFERrSM1uto2K3JVZkXcUvtla4XoA19u32BoEv2ihEr/8OGD5HkmOmA8MulhIs5daJoDwq5d6+G
0jmGV9sNH4/MkVduLtZ4aH83S2g+5EG/e023DKyNzbKDbX+N3kOXvXs9mni49FBd2KsWF2VM3brE
39wZhE9MzQl+IixeM4LTnoUyOQZE4smxfN/kPfqb8TD/NbZ1/w5FIbiM4Ngl69K2lMjaKLtOhrRq
LrLd2Ju9l/RcUbeBXXqaSvd9h6zVt5qa1nW/gPuJlvbAgkcXip24vuhjvjoOMN7p9Lk3aX5djEhE
NKhuQHB4yD/mUw90IXOLfU057qLfwDgyBN69qfqENBmlRDfWxYjsyZ8R7I3n46U38HVFDPUtXbb9
TTPNPaEYmzBOXO8WFgMafwdqnz2sUCaY2XJIIrwkX87CRszY9rPEAao1BchiUph1b+D5jXyw/Rm5
g5Ye9GUrEmEOlD4p14IG2K75q2yae0rzbLkl3eyboLyPa0xSuGmduyoIOTiTbxOHBwJVeX5rksB7
MbVjB315hZ5yyx/qmd6wHcVUuG7qfRmN5uJQVl/cNsvfjj1SH2syfJwm7HZOcXMvQg1QtWLpY9Cm
zMMaGayaCfsDFP5VdtXFTf7quCub38bG/d4wojBxQgNTLP14A/qCHJdExopKXC09MC6SpEUBWcy0
SY/goXCDplg9Ve5AZxCit1CftkwDpJOokyAD7Y6onZiCM6vxPe9yovsMEQteQrIfnfEYWxLPLDas
0GFPdNm/QnIDHE/tfplMVBK9cgKO7oqRd1gUXgvMNGkNNGLH+WqcN2838Xi3bfNXZpzeIDbnX2jm
8nab7g/ZDKUMZutDYw49lFwR5HxcUryhS8D1Of3cpTqiWsLXQ0DGAbmVykoiELrbpb/FFODNEY0F
v+W24GRzK17JRtWhD9VAVYPJPaAYtlAGi8HIQrCOJOHEKdiUGCUon0h/L+VVs6GLqclEb1xia924
K99ZFhurmjcdGfiJqQHG5cGug6gHykKajh6gw6WZVerbhVASZzvOMDiynZELct1DfTm44xdLLUeh
B1emkiEzLCuh8GgK56eGzuwDJ4stwXeBM+9DJ/o6hs1e/gZNsCxAv0YC3ezwqNiuYPjEyTM5ND/1
OTcVl+50pYt02w4O73Y+7NNxI8+AIz3foTG+br1+H3DKcMJ+NIPiA7ktFcvEbyASSDUYx118mx9J
Y7Qhaml8TZHgG8SGIceE4v40W0iEOqR21CFmDrzHLKgCh3SaKavsjPD5eCpUc2j7w9rCNkJpoa8h
Ue7iibwqntB05INptMb/GWHzbACDuhCaTUxzM0/spPBgrrWOBUnsd9KdHlia8YD9aBgP4AVsCoj/
eBVCPns3KXDZVv5A+8RCyVvFPAcTQ8fb9zgltxEmTXcV1gWuPKoGEvL1G5PSRMzawe+x3gV8Qgm8
voAmXEbwxA++05gETXGt9ijOARy1BUelrzrohHKcwCLWV7swLEW6nYDbOaTRpSttninDrwXWGNxk
TsMgjqwZIBVcGkOqxsFpl5g/qrmIbgAVGsjsOKCNhwOBoArCYEeEeim4MVSIul82joQ7y8PxFlf1
M+b4iz9wNhadFIjcCErkFFvip7z9EDsllHXoJPstSKctmSm7hQZe2risIpA7Hkc8O9XNaYTFXHi/
9SlsUlJ4LgwiRWY4Ht5ivrn9lgU6USm4hO6Wc7DXHhgW6RUhZe9WkK4HOIuuS7YdWr4pYfCnoiKH
ytXBu44Dvtgk/IGzYOriq96nzJqy2Ist/HzxMc1vgUQeUZJisH1HzgevgL4se9lAvXI7Jut3k5k/
vQHD3ohZIsmGr4NroImDgTzAS4x7+a0OD92McJEqAu5YYjdTjikzQIFyYHEI69yjg3ppq12SYiKx
zmqE/HJvCebdUpbUbHIiNLYGULEPIG8wxA6aXzSzFEfOIuPjtU0UZaw1OFmVWMevodSbe+wRXEQ0
qQG/iA1VuDYfbwTiK2mD4lWp5mw57rXPVDNAtKn/CzqHAAOCeyXqfeF16NMg0EGVYw8/wxvjMJxW
cQ3NSTebv7gNvuoA2K7jIFDtLiqZBilemISJiSK0K1uY0x1WnPgAJ/KKNmVHSdKCGyciohyMr0iM
DGq8RUX9JWNU4rliuVXyFvmTdoRHs0NNYHEEdLPvC7Hy+8k3U+JiYO+g+lDFP3abdxHd0M2R7R8f
2SFFzUkJx1SfyhmAW0BNdf1EiKAS+Vzi1kZTB/VHrjgdSs8LqwRM3xh+PTAmgLrq+YLPNZ5336JK
n60vEkBr6uQ8u+UO3UaTv5ISZ3xky1tD3AwSbgNWyw6bLktnnGnVaVyaM4k3GvGDTTl2qEnw7a2M
Rt9Dv3libTpASAAGasILFIttkS6fqORu9rGkvgTgKBSXGEJcqEcVJdHHc9vMXv4ml/Za0WotpGxd
QxDDqhCpG0VMi7YGNMwhzwvIV72M3eQ/jVds98UKvkxnVVOyPeIDzm5Wpet+qfzuNnLbZb+JU3Nd
S7qAzuRvlsjNr3E0Tn0eful9ago8kOjAjvYNW2WlF7fuoEBzR4QLTuJxLoMszB+m5vNk6AeeMgef
I2T5GCkBKCNd54RNU7F1Xk0HZhHq0911CvXK3gEzxP2i3wBDHRuBJRBXEhJvGwJP8uBm0tVRWfOX
tbyyrecor6CZx084Xd/8lk9WIhzUkjwK2F12FQhWHUHBEr13B4Jryud4NmI8NVv6gacEXJ07cfbF
ldns3QPDTT6exeFiC1GOxv6PeIzRDlblA6aXhp2LDWEeOkIZvkclRQmy2NOucm88R+JiqgdGLNSm
g7bOyfGOUEvyyJDh4eQ9C9MAmUb8gN7DAUE1NA8OV+Nuam+8TGoVHXNnnV2V4OyGyzts81rDC+S3
+NTudDxcze3ues2W7fXkYo1N7pMGKDYMeK1kgeUG67SEJRk49dwP3spHSWb4M0jwFPU5dZ4VFbPJ
ofmtL5jDfi3xaur4tt8CQI4Jc9wuCH7vceKvUDLlMwrcngnlhIu+4ExsPAxHD4UojgxvCAZOFYAZ
caJjqkIco4/zEh3nAU8nSkIOPo54k6zbt9z8jn7sqrk9ACu9W+OQhvG5b+/csAhuekAwecrANpnz
V+WSWYOBwB+RK0+YSjs2TQw8Sl8vOZAYYTeQ6rEP0/hSv4xnCHXRdt/3GwJ6m3pBcRchakZAlsYM
rIB4woo2kJBcnA5/baRGzdXNwogdE/zpIB1a9EXx/HOAkXhRGmj5YOq1YhQY2EwB0CJ2DJxZfHOs
S598chMii6bHATGl9kckNwEXhYMcMQFMDGc4p3OLHWRZEwS4NPe3xYwCGPcwxW18NTrkEcS/JM6R
8Qj3QxHwKf4GHFGrBWxXg89+sBJ7dNPEcXUE9IUn6hLnIjpyCyFSTMqIiTJbjDQRJTcnm8/7re8K
q8vXOOcqihCvZ3LY7SZihQQYNBuPQMwID6SD3J2RKK6Hl6R8E62BDAc6P7YFN3ZpJ1CjYDxxpC5e
+3s/4rI7A3VeB5O/a9oXfSbnTPkv0/jDi2JmR5lI01fxzfT2w8l4YOM3oTdAv86KakK23xQyyL4/
H946Wdi92BVH1Y26kBWRYfI9tnOTKAhPseFxKeNebf1bfEeIiaojOngcTMXKcbxM4f2Q93/14w4o
VPMVPpiPabbJr9fDkS24cHjkCzV5K/U3NmRsCgOTY58N2zeE8TjAA0aoK33/2roHZst0BqsH9VXC
cVUBPZZNLXbguYBq0ahM7jAU88BBF3kEyJexMVXDaRrmQHkStWBbzk1cbxJPFRusX5VM9BlnN3O+
NRGj2h/oCnW9w/qiOQ7Nb2tEuOyPyiYFY//Ous4NdKaIBRAh9EQ9pGjYrrQ+23Sn8UErpXi+oyHb
Ly/JOjKFe29DPNG7mA5STeMQSfQJTaiFzGWp69D4SujOb/DHihUjjs9C/gYT6RdKmJagKBzi77hn
x9XsIP+obRdp1FMe3J3mlFf5PZVHcmA8oe0aDhlY66LXERAUuxWaFXmrTq5ZABuya5Tb62QaNYJ9
M3q3Jh9wnDNpjcf0VxOUXaBDUlynflhcKKU2ihSDgysORDo5bb4XjiJrNTVDN7EGNQ3WhgW3egRt
fi+yHV1lx+1LpQcFH0KkHJcy5V5jj/nsAVdmcjP4QjWUgTtzb6JpwLbAh9KTF/ZdzIef8FAnxEgI
3ySXznZyr3HNyVNGuCeNgxRsnCTfjl04cARkX7TyOpfTmEZfFoSruT6ydADybFEdm+qXzcZaFfQH
ejJQE/HfzbRy6U2lS8u1LPMY/7b1972pohvT4igqHnJDnKpJMrLFLupfNuBrMbzKbubxhkLCtKXV
FSti45a4xpXVVrC5s3jQ6nVxLgxSoHu1HwLv/c5893trIvoB0AjEHu038GQ9Mw6FQM/hWKR6Y0ek
ELE0Oo5ru4bFWNm4zh/NDNtirLxqy/IoBn3ngl9gsh7OVTxueYV9vX4BRa3L1hrTMJ78LNkK0gtY
Zs/51Kc4pPDu8ikcLVOQtDjnWcMYNmP6okeeNTbLhzjjj0XZHWF7YMf6CbbMRkRgg4ObZd4wjnM2
08yocdRZa0ZZH5lgl0G2jp+FAEnd3s8Mpyn9itrBvY9H4nvYpWIywb3Z9BO+zTHuK9qPIfS+LnZL
g42twhI6DhKIG62phGW9Llp0LomaETfGcWmkbtk6FRGJPaiIE4+0Am6+d7ucREmBdZRIMC0YEPJK
hyxjvzc1W07qWMAGSC8TAGCL+QI6mPdmxe53+DR905GLEvUKqlEHUk6EU0VSZFcT9FOXpdn+eTi2
f1g12cYfmYeEgxFdV0EHsXLNmGx/6+Hpool+6D+bkCSW45KuyD1nuCjb8d3UrzgZW8VSNK+SA6Vy
AcB/5avH2SCOuiQLZz4r+kWzUDzAXeiK76YkXCAvTKKFDCDEbqwK1KF8PpHpnD5akx8dWX6EyxwS
LrZwMisuojwZZVyo9/yhOsJ0WNyrIiUJZVKiPbuJpgGDTrKIaZCx1aGuBoXMY+hN3r/xF0XsGWdJ
MSpYK0nCmFUZqowHd+SEhKxhunK7YX3nLmv4H9fZfesHHXcaGrvGZRPcAc8mjkh0GM/p6XjBn4nR
vELoh8BjlQXdFHhWIx+LzXSvmzCGX9glsTBtj+E72Z24kGEM+DorMSaQpiKyYhvgvkCqMm22yZ1B
dvYy3lKxnEmzrhwYqMCXifmLbClC8gUX1q7Zn6QT5r8KslYFkpOmA2EfKGmgOkY/Rd5ds6nnPw5p
/B/HD5iUgQNSHI5k4qgNgfHegzRR+oXXu0WZv/XnaksE6C0DrsuuW17Sk8kQBmMHxppb95Ee4Nja
0UQQcRDhjhCX2FTIxE3sNxXFpLw0LnaFnggnY4/wBpc+hdf2PFAuz9/WX82hZOqO0/JnExwD8BBh
tOUrUnP83QCMYcOuX4qY4edXGHGlxPDlSMz4LHgzANmks8AqiCRyrdib3I1zcXTHm7T34SRinfQY
xS0CbwV9QNfApP2/mo1ffpqmeft2CnF1aBBmDkQRgkWOdyqsZFTqmNN9GdUVPFtVQvqPRlCjRALw
qctiRyKrV8htRY3VBVIMDqXYrWZY/hNHAqvsAF+6TcGpk68fjltDkNYN34si5j6bjQxoSgN6gTeH
Sy4IZj+TbmI6/j9NZ9ZkJ64E4V9EhACxvfbqdtseb+Pt5YSXsQAdVgECfv39Sh33ZcLLuLsPSLVk
ZWbReBwXakk87HlXMoWhKgWhJhFiPlne99Xa/mNA1T+6uMq/mgvrG0J0iQUT6UGDtBC4bUY+wJir
FKojsWPmEQ6T/IUsY3ETu4IFdPM1Ha4exVQ7pXXDJKFkG0Px1o20A0XNVRyurNtgOyfXvflcbswt
w0K7oSNu8PAUD7pBpnxwtNTIf3TP2S/bDsCFM4dskIfiZ9qfADvqgmCuomz6VCa0XFh0x/amX/u/
ypA57AloqKkUdGRjMEz2X+mF6Bbyo+XSkweOy7O38/FJ3q8wiKUioeAArbWFzNQA16E+cmqBCriJ
9fjbd3TgthDyNsXccBWUD4jwToCN4SKfv3PMhGKqALPTu8L8BUIHEPIzS156mapuksAKLg4jQxN3
oYfSWLUHbIA4Rd9jKDKJiP7OxI167vbux9pi7FZi9kBrIr1MQSPh6eH/Ca9eEf/H+kcZtu5JKw/f
l9wocOgLdoewezgS/K0IlSxG9Tlqt4EyiZI6DOZEbW8HiRxSVpdiSVVSnJiwuwHhmC+D0TkADHzy
ny4i9lIWcZEEBmVTMrAG/0LjktTz2kxKlWGnngEFX2p8G0r4erC/W/F5TampTObdeykXE7xPbw5k
Ard0g/8aG30hPOxmRKfOwy5sxwewFMZa/2fzxd9ObnEP8SleUIMaH4NleUdid6rUn4cmUQ/Bdic0
a6rl4odthSzsxkeM4F8yZH7GjEJ6izL9R4qRN+W8wW3cwBg6OU8VM38RK3F0hg9ujmXNPW/CX4gW
L3GAel7XlOT6SpJTA9mDJol2qYBwJ6OZsuZBzs3wt9pTonMisPdB8DAnZ0f6mlA0y/TJ5xfPoUuG
ZyZklFwjPmbMqqnu//ETF3dA821yAGqBh8qFxy9HLwSDsAVG3Auo666PL2yDDBRAjdwqUcLLji5R
FmBYGz1jG0EhMzf+HUPvHTFIPpNd16795FcrsDIPw+aJ/TkMVQeOmHF+scMFk0JrYnpW6KLpCagX
5kOghuvyNr664VbFAjxIx1CbAdrgEn8iw+cfRlMsPxBe5r9UtayO3mu5pI+UxO0nMa4ZMoo5KTLt
JqBmK1fG9DycWhKnAWhGnu9jYDS7vNPH0dyolUgTco6f6Y71SIBx5Toi+WLUxNSVcoY6Cny3hKrA
GwOJFKBvSDDuD40S2hRMEI4U8vudnRxwxMRronBl1pnIcwTB4MZTFLuOlN8xuKbUVjAeZhJOce4/
1JjmX0EDzZ+SGeFLgcuSi/wr5A4EbumyC0RS8GQhXUc/kQxA/ljo2V9y4oVvF14dIfLzRIP4KXdF
QxKVSDrsMfFtz6B5uK59J/uvReYgqySHhYt7JbUOB4DoyM54FJj+bhgAeVgdSj+s5CWINbasIhli
fqEm0ANly+GLseDiojIJUOwuHhjdDPGnX64IJ06JBcgM/cBCd3rM1H1UdVbA7ectiw0SY7rv7ooX
oIZqeNtjJv/nOgr+fJXYgUpyx+kELGkopf8OwaOiVWLbIKPF/HAfakgh7a2q1wvvL43i66NpYzw6
zLDm780Zg5TDqKenCZIrN10ZfavRsV4WoGAYkWbqFWyQQ4DXX+sxBXT81viSF6zt8QmthQMS1Scv
l/mkm3gWth/1/TnjswqE61f/D6cg5rzIwj8xhuBqMwLNWNTQT9RxaWt+BNWBiFJ5I0/4ZTA3SDr3
cAKzUfZf3fuz4BoXEQO/YZwHFpN0v8+cergNQ6aSoOF2Xg0N0+cXw6siRb7N0XQJAL+zx08GOD/K
UJWCsKudy/ySJqjq4FhR2ggGqa44fxkXgzja2j6ErUzIB8J+zw5rCysG2Rfh0wQVQk1ClKZHF1LQ
0lxbgkHRg9nojesVgGmXyMClFrBtpaNn2TOx5MrX4Xkw/BG0IKE78fhV0iNzbtxIryPiTtsQqkOZ
hMT/r2Wl3G1/JsVdMReWquyli9rTeGWXWnrwtjgi4aTahTI2TC7cheaUW8w3N4RMlJ68LSrwcsEh
N96Yzo9XCGgLYw0t64pcI8W4Eo/tiPfsMj4KmTyX2OEpJqk8kNfRyKCjGhzptExWf+vng3L1ojPC
LbPCIGmZD+YJ4GfaXKvXXkMm0qw0uxsykrSMm/XGj2IRAVODCLtqBo2xaCofyphnILoiwyJz8BN5
IsiTgeakXpGphpo7JmZUVR/0QmktetyolboAmw7fczk43LQCYCds3msjJtbkc5sw2C9T6iRAkb8B
Q9RsCPKlzG+Z1t2biXW/4sqrmgQvzuR0H/XBXRYZYgBv5iatbmLTAcEhNDI7tZ4iDplpHDNaIUhr
CpEsVq4b+AFV8echUnQNHQBASp98Hy1L/zpggS6BQ6Gi/d+yphDFEgawaCYSA1/p23Qe69cqu2zg
2eaEYm1K9ptoXBPvStrCies1ne95LNfvAdgPhAd1ocCmNaaHbzgmYRjCdduKm2i9JPC3qXVFI1x6
CgW/ADVCWWdyQ3R4bQ7pzQ4qIrgJz3MBQwKVsYQ+KRwUqhjLjmMmc9/Uip6dxQtk0WtPuj/0u3a6
fAItX16r5djfmFYVxHN1VChYWK1nIlnANcvZzyR/ewm1KS++W+P+blIVVWANsK41OIXLbcFo1jdP
ZpUWOt6GD8CnrqBpP9aERVWZiV+zQd6Y15we3z6KrYH21MrAG+72as13iBfDPUs0AJ5U8QdXAX5R
EhfsAgylZk6zqasTi988+Q2WhHoD85TjNb1XQRbTW/6Zx8lZq4k2dpBRraDCdmsLTzyvfc3ouz8+
wWbZHpL0QoenwhAJ05QF3x6IOh+yabwwrCFlpZ8m1Z+KjUFjEd+VHspEmfH07MLoE0kASBns775v
7rPKfdqWwvPx9VNYIF3mCcPvCSGxAYv8XAEq4J5Txeu/qgFywKLu5KHucZc+JBkpFxSXi46yX007
MhpImBna0yQrIEpuySAXFrTETETesBI6KhiVBPAhjdrP7X5dn+eLJ17OqS8+9mlSEH3B/p7GNtqR
ZDLOTUP5zyYdpjCtpIP4Ytc7tx7dfzya81ED+N6qc95iDEOZYvM9K081mpTnR53wJsIYIMK/BYbm
8HtTTG4DKGw3MnWUcRHZhkCA77vf7YjXLGZPxrF9ZzMM2gvRBbuZaUv4Mrbwyc2qqu4LrT1ED0No
Lftl/1EioPjpVlm17VrmPSc2jnoiBg3HMjwXsaPivMb8GejyOxeVzZMeBXkfcJsFuya6YPh4X5zD
+sxqrWdzHLnADcu9kv0g+iTxCfAuvAWoU/Atp1woQZySkj3UN2dL70qs/WEjpoyePWAydB4Wqrww
rGIwTi0sYntpzYZmAwmFayfm0SoCXPeoHIF2gVqtJcoZI6F4IReHSJ5Ehi3A8WCYpwIxCAgrfRbd
FDO5hmGhEHygdpgEIgDcJKlIGH/De71t1vR8NPAybodTLTfL1DbAOdfPdZLmN9e84IjUKAthiEIf
aSgpGEKelP/DBHfPw1HRFQ31SEtTbtVbdXJgyCisZKlKaIr8yz4hNA+HBPqqdXDbyvSvFY/rQU8z
MkapIqY+f+/BV9jTvV5X0Do4FTghswj99BdsoihdVG+rdwF1lvoHnR8I1XxhoYA6t8tHf43Fawzw
1hP731GpAN9QdPRg0Nr8eyDFecp3hZ81PEwQYwFNDcnQnoKdSSuPQRu0VFmMVa5r/DjAF7xTWlLL
SDIvm7J5hnzCJWUBDuSS4bnMEdT18DkH5eg2adxfaUdRB9L+Gac3AgwMAObu9Q4UhzxmBjSCLede
g1RRVCwGTEStGdnaTeYPgXr5Taki5FUU7c3wa6gSCqq+Vh9tlYAEW929N+s6QwqaDeYnPn1yFUzJ
4Vqn3+1Sbu90IwA8HUE5SG1cj0fzCHPM/tXFvCg2CcBkZrChPtZJ7D/3o0pY2yNdEDX4K18MYFcr
TDlZ6xNODvo+rnDUkApoAGEQ/qT4AhsaqR2WbPzYV3p+azf5XHMxfFFKCPP7VOPFy10m2JPDl6b7
oYdz+mBSgpqbmDrngpv3MtbPOE4mkluGSchA2wNWwY0Knpkkvx9Mnn8RguGJLDLApaZkDEvNYh2P
rVzS+KcTwrYrYK2yv+Cnlu1g9uCh2FOsW5HEKww/IKdc9Kt+o6Y03fbB1PQep7R/YrdpesDjNsJL
oeb8oZHGCXrkPz1mdmmFdLQHIp/rbmWm3dmHlJbsVh4FWy+F5sTZRhJAdyIMcbtymrTlw9MIwQ3o
SOw+g3ViKYFluC0CLzMw9MA7hCQvI9eEjx94YgYX+JvUyTCMsH/PaLwJM1o0vP8Oy0xTgRYL+zXp
NoX9ozHwflRJvsJru7yOVY5Jyv6z72lYVIwJXxgFVpJdQU8UzAMyLMFw3HEV59PXrAvdLv/Aw4p/
DlkJ0NkUzTPYItkfrMwRjg3hk9PrTDv8svDdGavzLa/5Xj0VsWchVTvKTjWuqTQKge5TCpNcAQtw
ihi8m4PPGghhXBIFUCQItswiM7JW2aXZpzAM0oqimALKy5MgCwTkTphGLuXLBU6gmNNiklK+DTap
LWy5kqg6FNTVrqWpkYZY1uD6XBhJQimTyeO28Bpaptc3G/9E4NMbIOHkLSUb40UktenOeStnciru
DpXQyHiLjDUUizEdueR+tnAKsD5nqLTys7QHd7pNk+srMeb3KPUBJYSZAZYsUI9MlyjsCTHglfpS
Jr9d3DOhSPYBONXCRowA+QZNigscmoIbwNKxlY03clvEScfRT9hBjjqHgegmnDxNcAkUBxh7REp8
bB59TlPK04NPLnADVfr6OGiuiVn4lH0x3416mX7BEWZuQlfIvRBOGcOzrYE+KfUybkbRu4aA8IFh
7wQeTU5xECHCiSkbimP6p/rGFwcwFocTlghfBjLggzu79bvP+G4cUwJIVfnbOeJGDY7jrMFyU14v
pRUMYiaHONNScR9/bU7JpQ5usLkKK4jdNpjuQSObevXNYidBxwhf1tXCzIfK7ha28m2Cbepy57We
lDABAZB9pKFADAyLgkbmppi59j0LLMTiCR7QeAOjjx+jFoSiKsrj8TwUtNT1+jsrT3UzsyvqY+j0
jsKtz8qtfJcLYdtne/t2WFBQELv54ZfEvivrKGJrB1RPhYvyVUNsjuumvAsUUQ/GTFfBsQ5thG6B
paQUKGO6gKEQYQAsITY8UbrU7bnd+jWJKQYuB2VID9+FHM77cR70LhhydVce5FVoSTJ73Qk4ZFT8
V48RkNhvGCm2/zGu+ClW2nMOZB5k+Ume0jGuYDMkfVajwCgyYFUmAnwbJgBbmwoWLqRRvKz/sDMN
f3yDA/UCv5CAhFAB5tn1cTdtB78HSF5wU4NbFq2+pPfguN2y/1EY+bLG284CefaGGuhyoZausSWx
O4Usc8AFiFloJ9eQX3oPf5aHcAuMhQGs6SCxDIM8EA10Gkp15mwcvJXEPFjG2kJtxPHG4RCSLr9j
6uovPXr5z20h42FmgBRxFDNdJWYEMwNvn7BboJHEmtvbaDzHj83cN7gV9iCyRMCA5A2YyoUuVoBV
E9E8lwOzOCON9ZE9b/Aj6bh4D24ABRTaZQnthIoAt7F0+9ddYGzRkuib5ii+rpful2cbj6oIDCz2
gCXtwapEUIHdJfdGuDJ+DsNFPIjy2iMnm85HXwCyWkxX4Q2RQ0zGG/EnH9wMfPCJFCJ0UgQLFEsl
Tx/SAZUc/rD6JLbLFLD0vAGrgE3MAoR9EOTwF5On3fZ3IdwV8NzAT+Czx1H5gL863zHi8g05SA9i
v4Q1JGIxI74IbmR0M2jBNWMu48u4SLpFpFdCtSJwq5gDCi3XvcaEBJYaxNs7M2TwNKb+4Yx5KhHo
Khvbue2nRrlRMPS77R3l7IT/3J3ySfp00ba+H+jZbgv2y8gcvx3kc5xg4r4afsMUUnftwh/hx/E2
UHqGmI8QelNYHu/Dtgg9ErmoH2E8UpPIaMgL2iLkJNs1THoTucOX9rOroHqomLeRnXVzM9cOIgbY
qyamiF5lWJl1S88p9EwKPaJ/q9N/nAeS1TCb4JrwGVwMXbMlUYdEJY6aAG6Cgsjqze5zc/rqLgFz
IEoKEbylcjgTXr5swlM7h19RIrwyJXAttB12PtD4KBlN1nwMX0ZMD0DziZOBfy3KxQHZTtkwOJEu
O2xjo/OGqGzwlICVXXH+A01yoECRwcELIY7uE2o+X7Oyq70toispgazBoyzGr+DVNBeG6+xhDUKC
Q46TvvFF19PWje0ti1VIDygbtbA+Rzmx7clrPskk4SNZzXnhU9LD28uXVqZKRQE92TU8Ou/Nv1HF
iwonr89k9RMf6aTOKK9MZCZgfTZLUKJt+cewakOU2EYT24R/bhvmuaLpjUqClKk7SoR6ofviFz0v
tAQCBdtAaXRSCSbTmj246sCPFGfhQM6wBtZLmDKXO9ji4tg/PdvnqOWVUtVOd6lMhQd7/j3q7nU+
ujcWXxjAI9DEkLTSqvut9n6FdzE+FyWF9UwigTNGn+8cl09OGZjqX/YWDOzlhAdjus86iVGOXb7Q
PQAWR0JWnKWCRdQAZnRAaqj5PCqi1ZXvjVc/Awn4tjbn8/SeS18YDlhABV1Bh9Mm/JYTNt21Z/Wn
uDJ3LnoslNphu93MeLygZSEdRsdYUe5t1ZsAOp6sCsKoBp8lFl7DhR2Jy0WS5F83EPX3stnBjCzC
DpBox3AcA2wrrBTmrEXP120pc20OHsqkilYPjxKCGtDpkB9/pZWiLMUqRWrdcZj+mxvtIJALQLns
4FDLTk3tOPjWtDwwLrfMuOl/TuLipTbp7WU7+NuU9qBMaJaVE1tXDxca823iAQ32wqT9hb0LH9hV
EgMU2PMJ8zZoRtr9p86vvzGUK7GlE6RUEFvg+PxumC8J6mVpryPqbTNTgUBVd69fZhNCxUbRR6oV
qmSYbswCG9LyMoGQInOYQR0rifzwLpiawk/A96bU8jnEb2xAdseD4hOZHTcjYaChI0OxM4ItmlmO
MOEE1TodonB+bAodm522gydQiH2DzUfikmroOTNiUpgQ2FWwx54cRqHN94AmDbFRMAA4hGUqRQHz
BKEE4i0Jb4jGUnzX9cjPKYFba2ARe6EZAFkDk+qpcrSq4YPxSCAHcFMlpOkes0A2ADCDqOboWR9s
niK78KxS+QGxWoyM+1awkohehi5QrdTSL4hqy4kTOywF6nYzVCdIsOhr8fAjtZEW74IysBytusOe
F2O7C3Fj26kqmBaouy2OvpQxcMvWwdOCOniblsxcTIuaNLR6dmZAnK8tJcY0AZck3zeSqdgsQdoS
BQ63XcfjdDeXdOFQSqKbuSEKUkbwlCI+CD/Zt14yxAmCiUcThU1LbTmv3fR4djTsqbRipXy4kiEN
b5sNzmXKb4cRNGUrk8tDe+lHBK+cs2bB9Am7dkbF1LXbLlE+tUyO12t5L85QcHApPdAtPJUNGQ+o
c4OMT2hxLXelGC7L67SPqZ1k7uP68k9g6oVuX8YPZ0fjcZ4r7KFWOFitMfZ6S4mzvwEiAd6KSCBR
5/jA6XV5YhzrbkNKTCv+Nu0BGdwojQrSopuoAbXfJgBa6IoIFfz+L27Q1J1FhiOtlBCC0KtRwX/C
oxNqQkITB1Gr/QbFlbksbCwTC/Ms6s9bd03Zo54IBU8xlWSWC1OavccfNRnzPpR0tuUUaMxHHod+
nqFiUNwxl6Gt7aQNxWuKD0qRUXBaNWMHuNwjomBGve4EehLAK5ycbu7rm6lyJKq9c7czau1AnTMj
lfvIxBotMRN0GclI8rzSiWYE6zMnj5/l+GHhSD3iIEZ1LjIO/NCoToCgfcqoySF3u7doQwC0zA91
hQHT9VRJK3g95wa8Hh3jYyixyop+1ttxsOBQ1v4tIwHKBS+jOv+LyS/kGGh9fFrM6rrMo3HTVFmF
M3+GjUQaZmrkoZ90BSIkJM/1RER5EEBMHZvpS8s+Sa6JtAJC/lCW8E67NH5VFZf1pYyY1gRCzhWj
qUJQEV5jaARlaWFQw5iRz1fPZfdqq5MKmiXv2GcgKV5OqnV2+KVWYH9VIHVB1Munq2r/rsUiKqzg
AhqA9dWzf0ikYWYUvHLku1PWoLMq6v4OrBeKUEkJ6XapcsEJQvPA18HswH3HyWUjFA0wm86clB8N
hBVpfiEiSCUCRQCwi4s9iiyDSNkcR3/XqAF2dENx3O8/Q5Xu/DQxeZM+BDY4mKz/Jsosw+jx3sT0
A+pKGzZYLqat4If7Qgg0PVinJ4DAgaANgVnyFXoVqTXl51WKBtOyiEQQEncC68Pq4PKAQu4Uw2Uu
gwwgIKdkziDM3BIQ/A3QY3I7Fea4ma/ddEd++gsSwF+ukXstejyDAgwlLcOXoENKQxXFDTcZsC4U
4YrTz454x/CeaYKQVzd58yM/SC2/Mxgt+pYnARMD9wGbkhcQLgyYHT+6hUwUeBrCZ9Wyc3Y52u6h
PXLG3zhkk1PBLdKVKz87glnoupisHWhUlvTNSxU6bd/Ly/yfyIkwU8fwDygkKOqVl+bj5IPQFACk
CLPT6f58L3qskoHtK+Zy0OgNSVbIIqHNCknfLIzGrMpk/kZAkG89YKWOny91vVlFQ6NA/cNYzJQa
dJGIjq8qQ6G8xqJyib7KEwhERWqH6h1MRonHqcZFALhEtds3d13wXL3Av+PuEl3FuC3dePSGNgRd
qMPmAldiOB3I3pUbmUNHX4qWBRnyMmqfvKevg0LG6z6r9r+qLN51cQwvgnT5RvX8eKHQZcyMONVP
B7s1x/W7O2BL4hgnVTXE7RoxlB0m3kIM9jK0PmV4SJ4tURzJ3tqyk7EBBnkgFqDbpZbqBq7H5ezV
P1PRZzAFpSAtYGxpyz9EAQpkx8TJNHyKIEm0GPq+BvyGaEtLJ9hQSwJ8BV3LPp0uWclJNLtheBjp
+kNsNxTEBRGEOaWodqGKyleSg4eQINwXl9PaDbOkb1S4iOjJRY61ZqGq0SjZg/woGCjQ3XM6xSMU
KEn+Lzn+HR/bX+sfKqXi8Xj6cTYY607EVgiBGgpxVHMPuUC2kmlYQxWranBnsZiVJfCwxZiUxeC3
ogynpK5oqQS/bXiL/S7lEz6noWszJ7a1M3+nFWOOSvABYa/Zhs6rxAxShJphX7P4CwSHCGTvX/TB
M2fvF1H/sl9v0yMuQdFAYKAzM0SC6nSnd+bGpEl+ZBjmtf8mFlK0JoDuqDERd3+BaY6Idybz4E2K
HAbOsYWJ7ObxfXscP89RXAWuPNigTgjaNHotKlnhzr0QGWNBToA3CeGUyqEGU5kBA6eE1skFgRJ1
ElRqfMygiNxvF2oElmkL5CdRZORwBC4cmg3/mdWH/p3vmJ9JRfjCkdnAD8KJtwtqS9R5rwIBTTY4
uKwbYMszBrwQcFQMiA0RWtGgTbeM4QTLpf3GQIKiQ8IP7+oJSi4DCV6oiJwC+A1z6l8hfIMdLdXr
Pem67+c1Tn6bHWpKtB3tW22G39QkF7KKRPOE1VR+JWue9DeBjbelbKtLedEwYmk8Za6RwMXeCmyy
AV+895e7TT7W3JGmQ53XtsBWrQLtHNAs3c4TjxWdlnoVicO3LI1KTwmKGuauWfmjIqOu2zRPI7oQ
7gqGlDAHKXaR49B3MyA4t359DhYNiHUBWUXZJ+Ro48CLU+mGezozNN/SWwLMun5kAjESbnQvY3Fg
G5ocBTiHJm7D15JZ3x1JpMENpT5ulquBfCiqBZvzFwNMbOZnyJ/R6tsH1dSw+lLOgPi3i7pGYlhg
uCCl+6k0bas+zA/Wdnf0bm6/Y9jICU5YK2oZ688j2yiwJk0e20rKRYeGIlyPuc4/VXS3eucOtSKX
2rqNz3PEX6jViN94W1O/0dyFTqKiYGa6ALc8ob3BXELeEzvdhAAsdceQCdgWptNSeKq5MfRT1KbR
wn1IAX1Sfkp04tBWmA7T1gKU4lfDJ0TvBZeTHET/ON9EiqRqEn51gIVZIg7WxXxFygpANqEvhpyF
HwvgFSFooI7Al+Sb3QbKiBmMBPcz2rOdokfNrPN0ItxTK9quwGQxOWiHv3JdTiSnjWmyx2byyV1Q
xIuTaT5oRLYSnzuUMD6WRD9Q6amNRP9SF4k6QiXje9cjzVDb/4eaSCR5BrkkLbdRF0VcwvSQvkpX
X2guwa4v1IGePRK4PHgIorRSQuX2av1AZfcRAwdQ7YBgC+kG2Pp4YpZBL9Sj3QXKAOCDtxo01R0c
LEpG7vrB2XeOwu10BFpb4BtTQeIHWIDmPfJ2pTqxJ48ConPKvhVOXnqB01/T2yBi+GOv+LUC74Hs
8FOv3BjHflvDdjToCXwa2bobSI+iu5GTLzGW7WlUNyOA4IC1H0Ru/AQA1RAGQlDY6ZAYr/8bXHvg
cRHV2GsK802/GWowCrPQUUFQoD3P6XR9In2UTLAFGA9KbpNBbnmhTDPl4pJJ4CvJ0OAEBE4vrjgU
9+3NyNjkZnMuewwSINIfH/hCIHQrJ4wRXfOOKoXciyjy3igAfNVA64k65tFzI+SntWGcrZgRt8V6
5efrHrSZ38npoHNjDijLJkT4HUZjTJbrG5ocSgn/L6OU4mNkcadoWeigCR/RLIUEOeSmlfoySLdP
qdomZjfx2MY3+9z+wnMZEo3lz1/CpcHWyHhmyQAh1D9yrk3HkYuS7HIbNzm68lOKMscVGNiFJD02
URjU/q1I4sqJyku2rLAJVwyaeW+BrxVQBGn68FVQH0WNqTfKujPJPp6R5JeMdtolpOJANPcHgRF8
jm5KaAAK84979hnTdjbN8MTWE34+oAdNe8NPNt7XixoBZj1r+KTtj/lic8eD1wVhdb1OVz7wOuDf
ibrT96jtMtP9aUdIHx7zeLdzsqySs4sUzEUCGNCb3RlFK61bqpkSXSz6XJmhRwIzCFnc02MpLpKi
GOAiyZQNxfwrNomZ231cogfsWoo7KbHUIA5FsjszuEyxIZEvyJsGSiPR1jRms12eyquF1RDMRAS7
0Y4T7tpTVvU6nkG58BLLmqKo4Y3ZRM5RYlizKNhFleNuWB1Us2Pd3Cf2+vpSLgNplBcUlmzojpEM
a5XpZS9QuJjX8wQRlGF+wPiVrwsU5WfCKQJ2hZuO4tu6RsZwIw+iLMDmw3wXyg3MA5XCwp0kz6E0
RmcLwkHbjoRrHZ7xcHZIkfhLdS1AoPnoiBzRxVx5m7I5Md3JnQjo5zfwOLiyGwBdyvr1m0LK4jPl
H2wJD35eSWB2kssg0JCYWqKMGzCRZzYLJR5pDfffTuijHJsNrnBzg1xDuKU+N1jvCGWkSJmYnEwP
aGVhJ0puOfbpZlzn6qOdRrQ7KqEwQwZfwtoCpdV5DNkP/e0bpTAlaPsyu63rnMGVACvOJPkvXfH0
1EQMNhG3Ui8Sg2UY6mCnQpqGZ2I13KJUKDTNuvyGnDE8e9R4NxaF3x8G0Rw1zbHRCfMl23OuJPDx
ID+GoGUiSB6Bt67Xxv4m/+u/ajnbjCotzgC5HWB11xkOBEPBMIrchMlP6/CbSu1Db0rw/axvHtu4
/HNc18u9baaMXQWsS5TZ4LnyLdNqnV71sJ3u5kM4Mlcpl4aePZNjc7wWOHLai+mfqdmzr2GkEsy0
ajiIQ8E96hPV3xcVvqMD+e41uAB4w0Su9TEPnx/uVVi8wPiUSjDjnVmv4ecB6BAXgFcbHlh4l/gv
SmFSipE0kIRpcjqYrngOM6OSjVRCskahQjBd4ZynCqkVy7jmbzt7iP51Ba1F0PAFrsopodtoJiEj
TjHqJHlIr3ZWMKTDhFxKBXRopH26eySlf4MngajmGQIMQs2R2ltMKYYWIy4fSTUksQEZLnCtPL2A
tgwLOVBD3GW6379vNamqLSnW2oQ1VQsBu+d72MIA3G9XaOPYWdF0jTXCJjoJ2AR8+kieij7Ph9LD
GSkPAk9QgDLlAu9DnY5/LCeeOJignQPhtgv9tL0K57kZGFB7UTsUUlRkMDuw1MAoAPRLkpRgDd5J
13aKbffhK5y5EGd54i0aVsr2kpAAeZGTZsTHn/ZV5UISEY8eSF+/zUR7ryHgf1AbN9MOsBOGvk45
u7PfHgPWHFjNcK8u9Px8Y3aJ0SGcXI8BxTvaQp4RnYhjAEqvIL/TFybbmJ3hH3ClDCh7pPYliG4O
1ZcDYSFd4Jwg6RdbMKrIfLqLt3X8VAJPP9mUpxGU4C8GE64a/4Sv6tiS5mjs0H/aiGAuhelQ1PUX
Y3Jm1/W13SkQ2gyNlu/xnO6GVROa3U4VBcIVWJ/g0SSyQnSFB5gLs2SQJfFceXEiJH/A78CmWC4a
BjEEObEfU6nkDvo3lXfTPzbCjcsMpJ9ISYSt+H/tOk/sFYbfqdnihAMUVZzJBGtHFCh4DO9r5tu8
uPR0sHJZr0EtwOyUJlRQqaA/Ag4cKBGpNErw4kjIu4ABDgOhJ+bGHnUsaNpghe8zkSkcsYBZC4ET
LAkCzEQwVZXBZmBF+DeavH6/RcWON87MlwrqbbGIKCOqaZiKP4cV1rmb1PbOpXg8YTNI2QO8D3Gb
vjkRLDhoblhxH7xeXC8NA6pzQGWBtqmwC9ShBCz68jDgA7/+u80SpVKS+7nLD+lhKfYX0g6zU7B5
x22CustTUXzPl7nrVYQDRujOUlwGQM3PRM1SPC/dmmLuvksFcsoMhI4TlCbRJC+xdjgnAm1fa/Om
RaR6v6pognKj3CN1OO0a9dnDKc8k2pm2nGzTvUmn4UqTggyhnGTMcDANgggHvCEq7HDV4LNXH/Qu
ubIWbHin7oQlp+kBqQHMdW2gUKcextN4PLkldh9lrbUQYqiBU8hm5QmxDjI8BIaEfMGdwTgQD5T/
bAYChWOd7xgVYQthZpgKOP9T5WZN9W0uOW8OVIcfi4sc6HbkOnGHQULyz+U0/bvkON1nWBukBvww
eW9CKwllGBQ0CFigzuYkHvoL1ktOZH5Nhu6pBSIU2zOlFsRiotmS2vg7IRJJQFYddKnTuf/SmcVk
TErv/oWlRVAtouOnKFuDiPfF/W7039wGxmJ5lg8kQNAWuudwv5qlSG6YyzX0VWzZlqY0KLE8bRAU
VDRd26aq+3FLc0g6IMb+mJwDgOUo6UrSHu4NDlIN9QRTlObyRzSvJRX5B+04W1449zISfhwAd14N
UI8epnw63+VNRbGXkq4tXe4DTQIZ4GCswIyJ+wgHjLPPLGrkhCH8LW2U0Zqd/r/gmyQcA39ZE1if
bf9UprTQpCnoRhqAGaErOXOTefM4g7Fd4/kbzHsiVQZA6TVl69qNw6dLtn8uz/2jr8B12b48YEBP
lyPdG0nt77AgCw4QmJhrIchFaqpOymnOxs9gjqUNcIXx6/GkawKGKaS/AMN4sB1nMNTv8A5hFkV0
bOUmAbNmhskI46+QvBUr6tIXkh7rFjqGOHo8iApzjnSJRME4+W+0cMdlxScDQ8DcU3J3SIOMVZ8x
/rU78bksSF5lDMbMi6Bmljh+KWCj51RcBHgu4kVyCKPtW+WWb+bCfJ+G4ScKMmBTgUX0hgxxzRkn
yM7OQLMYDM2CxeLkzroe50RaYWCEeo3uas08U16OCGwNRrSvAlkgJF9UdCS2C8+dMQU1pPh1BtKa
u2LHEYeLJ6lWxFikvu9QgMoHUwnAp0DGaCIYzaK8jxp0P1iGCsUEFq412BFhe8v+PCbVByUGVueI
qlLTw2+vjgt9OTAB0PYfZwBxzQ4zBBPKP9zh6RG7K4LW+X8kPGjUsVNN+N8WFlrthHFIqoCkTsFi
LMl7upfnLuCCGmFEQED9HIoskjewxCGzJfoEGBzZl+HssMgWOzbQWZYfCKkWMn8LOgZHQl1HjOAv
U44DLw5BtGHIP4GYAQIu1/ZTaLaGnJZjQ+Wld2ksAhktKA9HIG8IApofUaDWAtzzBX+OAtxNQxXg
bo704x7NM/P6MqUBlBESbThSui/22lGZSvUFWR/nm+obvq2U4RfcS3wMlL0j1blrM+wJX+RYh8Ru
wc30UCQfvHj1B1zdWL4lMjd9H8Y+IQfCNyeUzC55NyhebLiGZcxTLh14EqNZsDgCB1pl7jWdKM5+
mmzvWFr1VTeI0Dfigm+pmXDXo3U+HI1LTlZxWd0+lwwxIXeIVDKXJqeDMrqDr7lKTU8DM3HSOd8a
EBxVjzi8odA6n9WI0yPUq/Yp0FzNCI5S4O3EWePCXP+PIuHh+42einav4/FKiyIGAGFSHUCEYSZa
+YUAB4MTvGeRnnIHyKDWBwNme5XmAIfXElxqPcvR5A75lGl7MOijnCMUiadGcKXEDYGIOR809/MK
zSXmTfuaQ/bCs+kp7WymkXfJIz14SpiL4NG6855UDmzNtJ8BFBAX0hqKuwFDOV/z/nQiV6qXpHzI
uS2un/GvoMtWnSCkOMFs1NL6QoLC+46Bdcb0XmS69oDMhK6RP+80UCRtKXMGKgGdRui5FAHDsXTw
UYha+KzxYYM5r476X3YU18qW/xsNInkiIOQuXUdQf8IRVgSXVwZy+P3o9+u3+ey3LxBa6Fgnw7uG
U0BgfbEh1SkztJ5ZIivf39LZkxFhieAFhXoO0Ur5uGBvfJ/CcPUXQRlnQCrN4X8sc830oAKmr3gh
fuEdcStpLb0UvGLvMnXjZ+bphIIc6N9YVpbrXnzmTpv+FodCtVBpBlpC6PtFQBU2PZt8Tx+zWn3N
8hUpSA0AA42EvADP/B6NBWBhLfwoR91etnjeZbv/74Xe0Ep5L38OEgBbYmoOFOZcdXJ58xSoqujE
XrekoqXr3waRfxmT/WCIlORUldJBCMdhIxLmk/pGPIC9H6pJN5zvZdWaOYUJLeRDdWVGJNpAlYAD
w6zDCgZBYuDgkXVpTmjFTSUOTkUTvcn9/seR0ggZGH8IUqRk6JrIiL2RbNM7uOBe5q84Hr8qZ0xJ
GSPCml6+6Yzu3noZWAhKycwdXcRQIp1EK0wSEHoIT0gPbNl+gfNcRd5gAxAuGT1HwsRSfUdykww1
FVU9YosrXmV40Uzvq2n2j8GHyyQg68H6DpQKzmrAzNkhEup+MUw1TNcBB8R4Ujar58xud3C7oHkM
dmpS2YSyUAop6EykjYtUtvnJvjepcYOxATC2gMWMIRkuMwoka5PlgPiC/yf+0JTT+NkQtr9c5vhX
mTGVcY7DxMuW5MT8A3A0VFAuozkAwwdhA0v9H0tnth01koThJ9I5KSm13ZZd3o2xMWC40QEatO9L
Snr6+SJrbvpM94AXlTIy4t+CmxNwlqsBnQHFepcHANOBZlfwnvT4mrIvJC39RlISEQolT0nqsyRE
SF25hXqWLvnRf74nF8HEHMtyaJtIYgxX5GrjEXIH1nPZUFM7NF1SD/cKBVG9EUiBJzJboIZAM4hU
npQGQ5dBclDdty4B8ODRc7o5YJ853WSaA7FWtqXvNTJ7aa9tMAkOhw90dgyqilLeNfYZ8xKAXqfX
bQl7sDZS8jeENLK+jd4dcBPm+nHysDIQ9jJ5+Irg00gm2h/4St75qHvsPw7dSWKy+mnMMfKimuQn
ngt5b6K4+OhMCuhxAIkh+pQYx5Ui1gJzg+CY/zuZXHARswbHG6jrCFbmhwfA1A6JzO87PyWhtzyU
EavUiYYT+QR25tBl2AMBwV6dcnIIYn/idsSG48N+EQtG9VyhncGeQyKXuAg0BwWTCiqXqemvgsrn
Qqwl0pYgJMybUqN86YyQBZ7h96A9liUh95kSpGDd6JYc2HOW8rGsI/BflDcE30ySg5WOOIEtBALb
wKqvinafoAqi8meETRxHprmQqyXGXnI9MdI+NY3Jb9JapWC16fSL99J/9ZWjHt21iu+B/ZJPyvPE
es11ZgO2dCc/3wA/ZcFbyRcA8dzeO0ZBkhUswV6TcW7N8FIsu5LemW1j4A8Gc86AzsaFn75CN+6g
3JjCv9PhT2+McIg+IymzcXJkV3nQgpanu77ONDMIJb/Du5+VUOtbS9XLVw+lA3Up65krUElghjtK
/Hq+RzltbVSm/D3J/NEDEg1yaximRNTL808esMCFt6ZycfskOT5GcY0ZmVgv8RmlUNTjZRMlTvzg
vsDmTaTOzJBWYomlmYRRcmuipUdKl8npFnZetZswqVN5WZES0y0AKiCDznAlZz4HJJ54QRXYIG40
QeEzJKZQzFIQGN1o9jnRFb8Y8bzJgz4Czto206tmDgFxflN292PGcNSlMv2IaNrycFaCjXlThmqZ
2kO0mk3wVMUSISE5Q5YqqhRI0lQQictQCz1F9C3KApoiSUSLJRt/p58YHHLmingHK510QS6fkJYb
irTR8PhoOT4qLbNjR4sTg4bY+Mkk+Tb5vNTi2RNzQuMm89UyEcgj3LxqBNyQ5JSLOjxljiDbh3FA
KOPMgHfF1ba+ojiF5I/64U4XiEW06/JHcnBYMhfUnQUDOsXba/sxKKh3tsrWt/lcH9c4hEdOmeQx
ipC+c6WtzQW3COqNZVNSPwTLT9v0zQujBiM/MjCrSwpEDemm38wOUi8aQlzlkF69tPjC4oOzISZm
VQEdAX80RdZ9RSaHvu0ONlNWI5GiOkEqlWXoRYIy9pCo9eqxPEZ1lWbvzhARK2BfwjFlKslE4VNz
esj74juEJHmQpUQag6hHTUXMD2pKJehEdYBpToGM1hKjaF9fAWtshhfuQPGaenQ4MHk0mZpVT0IP
gDQhKgHVEXIdBOA3LT4MZ8q7EhdcXzgxP7Ba/XdweTku9ypYJTpoufPHRgQNG4gTKCm3WifyTIUP
GA/7o5UVsqtSE+cq2ILEGSuH20lCY2jTmaKQs1rNt+R8AHswYRFphp3hnRbLfarDagTmpHVBwVIS
ftc+O8vQ/XPMjt0YuyMJn1cW07djB/ZvmgjMMixGFR6n4D0Qnxx7CJhJGUopjw3nmSOKDuxCxWrN
R2hZnQahccxNB/U0RqY51XVbZaBsB7g/dPRrxJqDqzmb01sVxs9y28fBjKWa+NSECGfEIJAXKWl7
TJPalbPRCpFuU1oPRnzi3tB3THR8WAAgzTCgAjhjmmils29W6FOi6dCfShO9h4SIZYhHuSqO/6wu
uEMS/33ymDQ1hnOBivdbhreBDoJhhcmkHSld8nqrWKrLiHAMR1Fwp4xUh/EAtyKypP5MJJ20+jJS
aQ5EQhXMeikOJKo3y5yfvWgdfhLJBJnVcf/461ycgt79m8G6EwQvWhCx7WFUDJ5HFZQ4qyRNQnJJ
qkj8tqkkmZChJnt9OMs2YKvhZFkiRNce88Ii5LcSCYn05exmYZImmiGTnRfQQlYLZbGOqkb6XMFY
UbwQFIyYVsWlEfNuo1Vn5BVVluSe2maq6kTNQoW0QSHiPGRgcW9KnS6MPbwUl02mfBcrblQMC2CY
vyTkuIvI/OdTAW3wRJ7Fh4efjf+M6hr41o6QGL7+8S0YnGhsLbKLrAXMjdn/BAgFmYgKK8S1GEHV
YbDgA9dALTasKkn3r9u2/MJf9oGxgI/2gAshgiu+GRcJC6m64z+kZzwIeQXiiZJpEuZDOMTjnMFn
McDTqRP2xQSKf/h2pINH10uu3lRJfMIO5mNnSLt/YfLZqeGMnL5L/9oKTelRqSVqjIsT224vpyEf
mc1kBQSp+1wvCw2v9TpfCq8EINr8rfhgOrHiAuPzeDwuJYAGrj6ZVycDGxII3iGk6hRKTz4ilz6I
p9RGaK2GjbsxP4vQWN0oF1cjb6EYcbpGGPWcXEnrqSaJbSrpVQmX/WlDWc0sh7kW4FrccFUT/9cO
DFRyApGgYeohrcSjTZsCcr0yEGbpubXDEUwUYEcUd/09FAISgEZaJEJg8QdiZodQRdAnnhG2uKIg
40cRi2KSAdQ1IM0W158wx2Goem1zYfFH7l0dk+CGLwZE5F80c6gvIBwbS0772L81hTFXfrSNNx73
Rc86j+sKtQhmL0doJk6qGeo/lruOF0YCp3T/RQM/ifglIHzdU+Gs3C+eiO8l8gK5Cv8g1Ec5/psh
XI0RDWZV4QOz62dTZFIVtZoXGQ1diSMfoGw6W8dSBwL0nJsJg1dATnbcUgltY1818tTS+s9ao4se
xeMAk/7PRs8QJpE/EN6DLTmhdWepCEPygsIsLtkUivIHJ2jcwqYevODWq6qw8lyrmVgfps0fSVsX
d72XLCw0FIaoTOijCb9Hy5LzWLs0/eFz1ieYyDM4OxNDyESV05IpQ/Gceox19pQd0eheL2ydul1Z
rzBKKhQhqYynhseyCq0cQarcOk7s/an6xb8vt4OewONXs28dnpHkJhqFJhYWXI+M7JigUGDuHb12
PhgCM/FFrowycSZGo57/FYkd0Jp4fMIPrtKF5D5GYT8+NeG6L6dWIgzZui7byZoQicDqyhhveCNi
CiQAop8QN1VxCYJtQ1kG/ObFUKXnpDIPSTqF+ZV4bq7hI2faQ3nTIuW9alP0BUT5CEPU6FJOD0GR
FXWDK3YmqBPgRXvniBbo9pDZnyH9eXK77oYYZ16fFGtJ2eBEcWIyUxXQB8wiR05XkMWZrwD1EdpS
NVfEZiplnHaaLLifUzWyz1iOAurIroBKnTjJsvorS6AUhSKtWiJfUHshONgBnLFDBKddZ5iPCtSg
cUPrgQeSlQuYLG+WYfZ9yn/g/+u4cAA4RGC04lCCdd6/V9Hm/sqXfk4++5z6HxWioc/UDVq93KV0
rk7+gG0v+hztu/89xG7TkEaPQk/Sr2z5IjcDQwuFrEsUr5M4yOCa/zkpVvyS5Jsbp4ZOrzTScFma
xIZi7lw8SLHDYoxdnBKuhJ75dcDt4O586oQl28sIpIqPvgLQ6nYwIaVZsDS7/ss4cgn5nqTZquPf
KE6eskayNDbN8hhtwKBgrvy3gRRi1JZ/opTHuTYo0W1ingLHZj8y26AXGm6reo1bvpM1MqqEJ+pr
CmG18ILDE8eYR2SrCuKvDD4XqazUPkZtjihgS0aAG6WMZ25FMxBxdOsmN6dwXhfy5afk4SAS1HF4
LpdIj3EOTs18ACB7BPm5PQe74WNO1uVWr6R1KJrT165p93vUHjV8PcZyOtmGAXRIjreO9R832LDZ
+BKuX3WD7Am1/9n0+BVMyHRjZrnOtJsBa/kxrmOpsDunm5mKl9BQkUKuYkuiZJUio4jysaNNYG0W
+hfA16nrXgVa6Bf2923JGl+PQldWK5Ar+Xj/nJIu4RAke+qheJ0Gl0U2kWbl7IhF/IFxkT3QhlrP
4Sg3/upYgWO5LdxN3VEuW/HzIu6ar6GIRVxJtUESzf8xEXRRpvGKxZHOkboM7VGZ6CFL4u6h0g06
mq51ubnSoAeK3pGFklApYzwsx7siZImPyTC74XAsWmZYP/1F3OMUXy2RRtBY+OEcXrVG619zu8yo
aWmcMKq0Xf9O2ImLrHMqu98rFu76vOnF/ZvsvfMXh/JRng6aw7PLe/GSrdxwEfGYo8hYZUvbuoAg
H3XT/Qb18ABX2GZw1UUpR5ytcYdzFcL1fCparlusSnQMpzJrHdw25aFw75YBKI3vHm6MrN/pv68H
DzEah/H1aLaCyko+RulRT8csBL5twUD+RjG/PzvNt+JphJa8d/BefV2HvGJhDg90JLbVjA0DxMYP
i68USfAMJOpIAQgr77kl+5jPvj+nub+cyaWtH1UjJ1kx2hEB1cAWQITfZLKDwAJFkwp6Prwyeohn
7hgk7wdXEI/ls1nX7mfGuvrHY5BFVW294DkpW9JRYhIo/5JkDeSjZqInrrtSjx2EAm+jCZBOTFNL
4mjreDHby9yjexpKzjZD9kzVDcFwupY32ngl4kxk5EweUNNFpcurkhC74MRYFuMBY1MLHx7TVgmk
SzxrgXYe1zOxIls3nXdnqH/sW9H+yOAsbybfDb4ANnE5uWobWLFpsAPRBwGI2ntxcmDUaEXQBoQg
Oy3ZN3fMqPrsi6co9tiHUFESgXLGgW44KeMnhQgMbRYzpvU2k6kGDt4h/q4S+Iup77kpxNEEelE+
Yx+D3ci37id6IfWR7VSVKaRxEtdimwDipiWM4r7gYhLHNv0pzMcqTYWXRdeS6hFso/5MWNX41pO+
SG7FpNPmamGRHgUGqca1OUK4dd3EzXZaQ7prFs+lBX8OHh8JpP/EnrHua9dIVTm4jaug42dqKTeH
L4hl6lcvOF8jCtGEowHRCmlMYNslPeTaM2Zi54vPpc3xLiWFCP8qllb1seb1O3Po8WYi/pXbi/8J
bM2lL7+K6ecO4aNC/SF4EMO7Yz7bMKDIU/sJhx2dRYA/IUNYXZCdcHh/0Aqg34MMTPKlfQ5K133Y
lVq/IFLK39vE7U+9yWNZWtoki6jjURM2TB62sfUC1z01pSKOiGYmLkataKOT7Yswb7+VYd0ZQ3dY
/+P1398wbbm/KpepjY4e3GOebM5UpO/MWpPLG80gQ82OGWZL+UnxWO5fGBHRthzH9Gsykl1DR/Ap
dpmqoGoZ6DP+F+Lu6T1AF0bURBiXv6dCz7fjvrWnnA+T5QXIeaeo+Zy10i6SyVtVYuWcQdumhHgC
u6lLdjvarKaLjhMHEU+PtoiIIWLaxFutev1myIWpItbpMIUMGLRSSdlwmvCzccEi8ZKA53v8LbsE
g9uGOBm9uh8Jc8jFcR4jsv9FrB9qigViSpbYfU/GcrkpTbnddr2XfYu3FVDR7/LXoi3KBzLkJ8pF
j7euS+YB+VFOUkQ2mRKHeFEfryvezYc+8FD2JKjcbehQot3o+RiD+W3yaWuOHFWQaeKFWzkBPyJ/
naGZNSqfJQnpr7jqrKeNGOiFCJhN/Z7JUX0EaAAb7GnQWdSASK+g9nVw3Z8vSj0UTNcXasdP+MIB
fapFLEhdSAccREh2sKKTFCczDRhqdNf1aXEVRqp+hBugebUbJAvAoUv++yyAPWE4G9J77Ke78zQB
Y/6KDQoOnAFp+acSZRnQDXW2TmLag5CUn7gHIatKiqMNj+14Fn+yDk+wi7U55UQydW8MewmzKj3r
q8o4IBtCiCcfJxNqTeAiGeB1KKlZvCja5S9jORVQxUqgq53LWKs6v/KU6Qb6i4100SbnIBFSjzuw
0dd2hxu6lndt+P6QuNlXoDGiiFWeO8xqBI2/xBG+GYhtFqSpmCEyzZgpR0Kvr7WGsUAGAaoZEwJ6
SdJYROg70l2hwsjZ8Ocd3ZuflnisyWymmPLKVZNQuZuIgXNRjrhhq5FA8ZLtpti+LTx6NBgS1OTg
7siaoX02Q5F+n1bZyZdzN5sRHUHlDeM31FcxjK7wkZJBSgAfrbhTDreSFysBaQ/xRtc5BfwSlVMP
L3HWVsNprRf9vKVtwluJIBxoX1pshLzTTt+DPccQdmhWn/+KZOZWDSILqc3OmLkeScVQwG9INtb+
pQo4DXEl3KGXwZYSzO3QxHUbd121h8UjkpT3ShG2mPmpzlnJWHP/zuxf43Ybsi//zy0Sxbiks3Zr
C/E/ETNxIwEONGcCA5vkG8MlMtTOnm7sqRpOjpuYjnPnziRs5U/CEoqXNkJEjSqW8tizbquaxycn
xRyBWf5OByIeNKKd2YSJwHVF/gYAMyYPcdfSmClrF5KrNT4wgBsoC0bSEnqQbETZZmBhzSyXhpH5
F+zQNOc5ONpPWRWQgGqE+jXwk9ZkUOUcQD5nRoDW/AoAUqDrhF6QgHgE5DHZITBesiyklVwfG0gt
0NslcUvDBSZ180zy6xebgq8OFEMzsFIoRbUT7UAW3Vvf1ugwoyB9LYijEYIAUBUVlBi8B2JmqM/A
RwEkYSTJkEgMwIJW3Mc2xkcsSWtICzoKYCpmIrtow/6bYWEZa+NmECD0GUgUAdujb3oLn6KFX87G
/Nl1Gnb5iSziIOyIrBBiI5xV5KjrMN2AiQk3oBTNK0YLmCLE+SxjFlrQhqizttcS+VQc8FBiLZB0
DtSVTBM8X/EJGTryyIKkEQOJ8dF4kboJ60eYJIM5EfWySFaTEUfC+SW3yaDk4zcVF/QsazCEipSk
YYglOmV6Tho5/ts4ZfEZKJ1EAwV3ewgihg38FJV7fpfEGHiOAuRzLWngD4utKyId1kU0bAy7WFKQ
xgIqiXIBKChzZdoguasaGMGmTV7jZL5XSv1QLEzllHNjpTXMiRalZyT5XGHc/o5DxhK1UuMumchd
vjyicgK0quXao6CAGjKMTyUYDRZCeodAfg8m+S9cuU5/o5wZ1XdKaYWKJABa5GuEOxXEuOycus1Z
n7HA6XPlN2JH4FeHrwpPuVPCv0z82jZNlAPGOlS42u0bkiQO+kSGMQkxmXlmh4BzjpvaJatFCNdQ
HIStxKuIFLva1MaB7Am5c0gxKeRPbLChfCkk+R5gDEATF4Lh6OiDYTjhkN44yNtgsziXpl453ixm
AWYECIsPTujgdN51uJqSIsujiI99ApbmFbokNVUujzCjc2QHUbEBQ20QHdgeEKq5CPqzGihW7QVp
Z27lu5x3whKv5jUmDsAPqevoLe46JQgv4a7c9MxfgXT5IxvVHtUhy0FlSaSlSZgQcC1CIb/JkVE6
E4FBrT7iVsBZfh3sCeFPVGzTWSC4i2GNfRweCAeyLNJdKdCILjDkIgM4paGboSWrOCCeyEHLqPlb
iWp7ppsmMJTEUgQ0KI/n7ZWyHrOhljeWgDDqmcTptAHgx7Huv6aIRY3QK/0zm5u33yoFRfCLFzRl
Jf4m0z4csrknUpLgkkgXGBGGqwWQo3WyYW9ZAZbSBw9i1xchFIoWwltWbjaWAewkmAgmkYNJWFek
1fZMy4owHRymOkDvTY6wvSoAdGNQPtJOKKYxWLWQ2ZSyhM8H86xzWu0g7rAcd82xPUY9YjcTFwRI
oeXGKiXThNrNV+W3vKWjKJOrlggCvpLVe9Gy8Q4Yypl1vU7kEN4KghGPEvmNGwPIkB8zInT5lpiA
H3Sv6npPBv9cwNABpfOvJoSaIg3nsn80j7ziqlX9+KeSze2WHUZo0d3bbZgKVP2sNZ5LzCwMPwU6
oyZttnOxRu3NKHrWjPxgpM9sAHM6qtQlKiIjTZeKlCHTskp0zr1E9NsnAjf6LIuJRomRixqcHT2f
hV1WglP71VrWlEdkzSWpnG3ZoC8r1snQdF9Z7zYgomEzDG00UlCowZshcLO7Yg1ozCq2iVx4V+t8
lXjmak2f4xU0ngY6obgComL7pvkWSF7YQu3z6fLrBaJEcH8RuAgrxRysK6vMYtLTPt/KruDWJJI+
Ev6KZGPmNZw4kmi0KxTcO2y03QZhU7kwEQLLi3MOsS5/A+TrXHZALy6RuvMwAZrEUXeuIrlvg5Bm
F9R0xHqetTyLLtBAwYafzzJmErEo6CX0ckG6IqiTM/fmqh5DIoGRf4hvfSJHELiSx5JIAJODtHNi
858ovCKXSIcAy9i4C2pPOjElS3hf8eJCJ/J45dU2gf9g83gtUQkm+GozTfaKrIRFtZ+kdT4VoMEP
LBdz8Zpv/PlCWuUEQwmTjT4XsZ/choR3ggutwbfyEDB7Q+Mqe6F1A1Vq4+QMzS8dApYD8deLplOr
kMosJvQMuvymmkZe04FEaLxIOzqy459kyjPe09DvPBa72o+WmkMmiyjoOx58SBnJqZGmMmFuTWtg
l4lyJn05jLOPqo8yZz8Tq5lDQExtEZlkV7DpwdTBjr0onDGNrq9lB5LlH6P3aczhcO2KdjBDZN6G
+I8Q0EtXCJMNLjBYfx6yCkPeAT7v1uXLHvidx2X50A22f6v8pbcHECOJFqCeSuHzo1tW2/bLEoWc
DVz6lSKrvJAbz1rYNuwk1t5gA8VkYR+aeSRlIorPsBPY7V/QVfYifLE8K8HgFAKhob3/BjX7twa4
i4U6PBKbSdcFAqU2vNnkazxKlCJnpgnuULN399DdydXhe0dxsnlX1oBoc3bxhuAfUZQA7B1vZmRd
YQfuSu2SpVcugeAWq6Mf+Xc46G5Gof0Pukms0tyCCMT+K/ciYI4CC+2S8n300Xp2dEhVMfIZ5cN2
bU1VOLh5R0OIRg98Nx44t1PAF7TRA1ZtOa3UsDFsPRSV7E6zAjIJ36s8ap54Fk3Nlo5LDPEMlY4c
n1OYMNHaNpqYdARrInlYxKOBuJWIf34J3+PF03ls3tcROPrCZO00JNb6zdU1nka+2QkDEHgXSDOw
DrNVlMNvYLsD8pzhVB2e1pXsArC73FeDsgHkGxGl6Ejte5OxMRVURc5frbmxYOxIbSeuXCr4uiPm
cwaxe3gUsopr7z3eiWtL+fNZLAa5pcDhjjy35h0sc0aeEhEZQApjfo3Rzwa7IQ9GOc+GHrsFhdw/
G+VopRg2qtKqJVUg5jjGWZIP0MaPoDhjSYGQNblHRBMMyf519Hx6m4D3+hDa/JKZlErbLkp/Gy4J
W0/fyHaNJ4ohCDi95ROaT++6OQCdCiQx6BY7/Y+D2l47Aw+j9eCrDpdPFVq7/xTJEbYqBLtZwubc
2gAHC9mPrDCwuHubSTtV6zcbPWuXkduHH3GoSBSDcxRJsSg8TZRO51XT7I2itDgCvjF6e4ADJ2cm
5I4g7QmKFGOaTpDCwGYifklpCeXq7SIBQwOm73ZwvtkMVT/i7dElOYPWMwiOkjEn7O7DSrgw+Umk
rvklTwENkSRB4MRb3Pz9MODANvzP8Kng2uVwmQ3sx+4sugSmCkHHBD0+KZYJaDGKxJH0D2s1PdRr
mz4Qg8CEzKIwI9GNZUgb6MWIwCj5FnAkEfGnE/CJSYbVmMtrIod4KukYiP1DB9ESJUe0B0IUGmX+
gZoAYgiQaAkeTC+3W8aeFjMzTljeUrzKbU4ncdR0z0LSYDH7owfvn2zWm6aGNzfhu5oa1YueiZhS
kYfIwW7lrHmBENaRGw0YTIXTj/D53J29/FnOPgOGaNCFoDZQ96DFV71b6tPm5X9jWWRrrU/ZJs7i
iD9ZSoSbbuDNYQT/xGr/Onnrx4oAj3XOnMEW1rXMzU1uqGh+mzbXByH+dp8tQVtQhSUvMoQGNVHV
75Z7d+ORWdSAqtMLo+mEQL/VIbr57OAI6JC/NR7s5hx5351d+hdsT8JnO/C4rmS50W2g+iQZgq3Q
fsK1M0UQkn6Qv6gG0ojsbD4cUndkv3OdD8l5o9tE8JORxs12DhvJhOyakQCP18kuusJJ9iHzLyCn
H4JGiEwdGpwfkZ9/6tFMWN1Dy8V50dpLxozW4INxBrinBCnG+wCqw4PuqOBoJHgiupQo2p4zZ720
WtOkX9Lkcg5GxnYIJLbITHmKFMKFjeM8c2IMKZhsWPT9OT1t5YSmmRed9xw8zTYkdEY8Ltk/KYux
dSDtm2Qzj2D7d77sXbW9HTuEWTrbix9tJuuChGIIp5yqCyBcoDXhHbO7Z3EGMiKI+UcSCaZZ5L+K
c2LjgW1eqPRweuW3UoV+bGWRbGnonKNYypQIupyVSzOSlFkFtIi8h9NOBTAvEZqoe/TGLlJYHt4o
q+8O1NKaTc+xJxQfxiDVoAsxrpCqoBq3dnfPJVQtFKh24aWW1wRTIp9zLAaVnJmPTWsOedI9fQBh
tOCNGGWfbEvckpZB+USQtUGJsKdYE3bGQ0Vv9E/vAd8hpOW8yAN9MayIsLNqpemRaCaQHtIf56b6
q8mjBZzv0PfpUTjKiK1VMO29F7CCgWg8SYy2SpuKEn+T9VLEWdNwCjx3OU8Lc0Kzx4LWth9HS9Pc
subJqQEIU3ieSMxqokdi2vQf7PqHzmPH5BRQgtRSa4j8KECqnhU9f5rUFJokIakBCuJZwlV6BAkL
P5dxWBsZ8BH4DpyB7P/l5aBNk9em0weCtBZFiUoWSEm5XcW50x1gwh2CcWTVINuStGsLMa/xemoQ
REPWR2jretgdl+8I+Tx9UsP8m+8KPmFQu0roD2cahxODDfZT/WaBg260Sho6eznMgACIMRJZF4HO
DllD5TAhVyKKl5RtGxq0uuZv341gv40a8X7Dq5iSBngDzbCVzC6eEsUnPi8g0ZW4MtagEAkhFmSJ
aLcDG4bwH52uXybGSO2jrDAdRuQFtBUC559ttVtR1ol3wzjwSFWPhmtqRekhy1lUTr3e2BNLQoeN
8bRhCBxuuGoxrbayWEyxY+NygiQulBNLgIyIGDOkpNAKC9WRHsRE4jgYSTaVgrtKwS2lexNPlc6+
T5ncMpIN57scVytAUjPr6JxDSK2Kr6cSsU8WKw9rFYYNfBUdFTNARd4sCFvOmjEnvrMtMNg63w1l
iWHZKOWdZ2QfIkn6YAc8I1u0VMFVZANbKozSopYtMKiC2DAQADz3KGEz9le8AQGyO6vkBeLDIa2T
q6wqYv6CMHmmpn9Sa/hWYVJUg6jUZMjENsjuJfBQS3XrQorJAnTacZi/WxcDmguILbFG2MBomFaA
0FJyPBKSUZAyEzp9GNKcSH8cY+QBlu/poB2w84b3OuUS3MUmTSIC4h66QIlM7UCuYMsBIOx+ZZZP
DW/RRL52dTBjVuTkoHqSRnNgUpc9kuYgFjOOxN4R8evYThDtn5Jj9WLzqWEJ6Kkp62hshRkQB18m
spxezgr3BlEjRKKUJIxTQ9DZM1RRBVz5zCo0MpZLEAmT2qBTEXmHNnXC2hvEIcgmTyzJO5ObGlBo
+XwZs9ORdQNnQsd81l2Xv8CzkbeTIqucy3sXk+3J94IvuQA3JIkxPqzU2aKfx6sGHfpVHDOrGA9q
mBaHloB+TOQChPK8C2RsEw/lIu1yGXPIVUB/4gw0DTAdOSlJPm9pXLSfOzajYiNSkFv1/C7uBhs7
kTkStLPLcayL7TcO4+URJ2ctS0jom2htaQ0BNpEcS+oR1KQ4tEyAxMxsjL5qNl8j8bFqyicNBU+y
oljSqwD41EKjDji0BEqX9gcL0Y+4TAnLIwrIDe4nVgYJDIUQFZKFpH8q6g6YZWPJ1ACJWZXCIjJ1
2zAMZ+esRILnsuiXKUbhMDOH9ICevC1sQ+oaAKZj48uW8mOMlhZJkbUoANV7G3O9YsLzPZonJ6Ww
QsYRT1L6pXgExtOMUOz2YBMr0yoPBYcv8zWGYAuBQ3Z3N36EF8OhEj0AoZPHJYPXuDEvoLNjDlfC
S69A4Jje4PrqorvdwyA4RbXcvqJ+nGL+36lG+g7PTuSDf1Tv4gyLCPCdQjxOKMV/MXlDJIMfStqI
24DIA33xpvqGaBepAmkLNIcWQkTYAndPZL3BvXE81SrtZZrBbYHrQUZqg8wVom6SpD6rptAut0ns
Cz4sXnFiZV/oP27t4A9H8mdq8DHBY5EVMx/Ndd34OcWKnGI18yWsHdXA5PIp80NNslZoCnnbSbBA
aVNTAcH5QGJl52iVA34lUZVfjRAFuDmH4Y5PHaWDxADbGCwd4s+z8BZevH+GxZ53NgUA0azzGFdc
8rI/zw/X4rbX5sEOz9MCQNyVBzoclyV2UpaQKjAPpqSnVPqrl5JT7RAaxKZiKrdYkdTyqyya6g7g
4Q3XxLOFM/QS0TUoctJJo5kkFGsJ8evuMR9OsaJsMbQN3JwIymjG4gnF7AEbRaQn72bdg8A4mKIF
tu18DgBlfeLt5hW2PDLLIX8ojw11NjIpXuC50UrAQHWUkzgE2bHrXoHwmPtglQnPJw+rloj5AB9J
p4JzJOlu6EMRSc0UbuD4F+JVIySoXMEZd8xttdHlkfzBIJLSEUiDedGy1nwGob9v5wH3JMZJ5HVl
ir+Fq8391QYUd1b+voM084UUM9hBNG4LPgp4R1nuUMITdcWp9zhqMHdcER6fb1WSz34BVR3C1LC2
gQwIMhTsiPhqPkccayHSKT58uWYQXC23lYM2x2rSMlmoh+2ZF8WVEYJ1otZBKMGsXcDjosCZFUYu
A5uSBtt6R/BJ6rvyACawwUKlRJiRxUpvSMbSNethAV4lkN8m6NrNW9rnwrQ7Zqdxhl2klqA5p+eX
GEM2/0JPtxSjBUlOPDGRmJStbaMUsmlFkC6rsKygvRsJPrb67y4UEfjAXawh7pRHuk4pOHIo/yj0
m02DlFbGZiBF3AWTJ72XYLkaFIf9zXBh09Gh6s4LAk5LGgSLh3UJkzPiFRieiJfIAk9cdeFfSYNi
p3z3rYi85LZYu40bawIe3WE0DYkWH8rn2BNNg9h9lEXneIjpCw6M37MUQhME575zo1eTCFwudgUj
ThitGFQ13mAEJoiNJTM02nj59URkAJepdRabkP1zHbt1LQpiHQSqAk61b5eSUATd0KNeSLaZ5sl2
zZByK/pBeX6KsIwhuCBYgiAiOZMPVHDtVQi0qAve9Fx9x9PB/SPb1oWERMZDV9xwo28pJTDmKOqD
axSDavVUs5PmOljn7BRMx3GlcrliVJ7xzuyk76SetA8A2mQ0w6Shpf2wr6oGQDsDsuCYa+GTpg30
vZvc9EW5rH2d6h3RlnMcPyVl+xdvLd1IT4ehQ0o/GU3ChcaI9RLWn7PoqHiwvKoFbSAZGP4dXuop
RJCqR8JT0dRrDw7dokNxRbeE+wuXMNMQkgn5oxLwohdqhb0Bkfe0p9mPsFRI7pN2UeZG6OrWXvu3
PvtW7uyNpIoU8QlSK7g73vzZB2akY9T4xqBRka3Y0AFGZX3HpJBuN8Rsv1iHxyQ1R9ww0f9jsTr0
ESbR3g+7LK4Qz3JHmOG+uicsfJhRiw79a4qHkTAlEAvMBw7uyVMRL9XN0DQyssFZwxKKcUtINy62
royeOGiA2YhDmf+2R8+tf7iweqe1+n8aluytWyfdPAVwhterbIvDGUh9kfVfWT2j+80QXt36Yp03
4RI/rxtM2xrzAozAaIgY4fjMxM7GTrOi2KLTBLLRWxViACtotbud1xzJG9KRiHHQMsxWjYox+laY
KELRyT0cNojFXffXo66Xq8RRzU3khUhux56JL8YWRiV+tSo4uxTKJgUTkVF/BuHsv5vVL//EvRD5
rNGaDA15JWI4wY8zf0T7I8tCUzn8ssSr8vRbZIGYSnRlSaM8CqKloefsq83bz3pWkeNgeTPssrZx
ZxOAwIsNc7iUCIfOTkxiMTgTLmtAMdlOwMJaB7/J+GPl74lQlU1dbIYtJKBVFgjY/Wpmxqt65GCD
xD/fTxF175JHIQEBwNjtPeJnfSqr6XEmd/aN0EdqqifDzsF/t3r7gUc/EohCbBM4Y0l2NtgMN2yC
IoSsHBCaWBg2kE3ICRLhCUc/Vw1tv0VgZGG4XevpoKGpeNssRsguAYBQaY5t4l/s8eOYVnj6UjAV
bCcxQRek4PnHYyZJs3YcqzrhmSO0EOpAHGPmRjw+CyaRZC/wwTqHx+ZQAXs6f6UbnmWMTdDysY62
/yTevduYgACQ1oPjm7W8MPAm5QtRlCBXGiQMZfm1c4iKPuQXy4rMXAWtx87UXTYUC1FALaNXs/yg
zMWmplYIxdGVAsKEZKWxCp2BfiBI+sLMDMJqUojPVUD3lqkedfqOhdZSR7bNdna6qqghU0r1YKE8
B2CSiAQs6FZQdNk8YJlnqwCR4PIsk5tUsEPkOBhbfNAKQ16/TviNJwfnlxUcLKG73RbHAJMv4KmI
JG+7hbU8hvdA1O9ZApGmKqYziGTaqB34Earmn02/ZLmJjTPQ3sQskkbzQ9YApSPWQt910CAiQ1F3
eds3tFJUmFGECYzc8i6yc5BLcCvC4yUiGmcFTcAeDfELfoaOldw2PYXfVUw4n+AIxB4RbhEt/ovZ
JDLPhfMWoySzAU0U+L/Sbf5aOdJ+5bRTmWfxOqqVFWmg9+ke5Ys9ROm6fcpbtbBqkZamUkf3LR5p
zCrWqWUxDUbJ+l8HzRMS5tdoIG7IOAyD8n9NCeqVKqU9xky/UIbo84mvYPhv2vFpRf9HweMmMxN3
LIUQj37AvVuFevgiW1jiRBb8zcULje77NPaQjCkVaZanm1MrJAruslwJfTEukeKFFYJ/+FkoajO3
cwZ7yVnCqIQBl0uh64nAoe8ggeaL3ljlqQLIEZv2lTm8EnYpsJ3kSNjEVzObV7Cx/+x65IoNuIS/
sxJFUtlUIBVHcjogaUE1xWinZhpamSdp+F9tMN0ky7ZE6dIT6jWKFzliplcwGVeyls34FGMSTMiq
qTmQxDgQ7TPh/x95RCqFCsBGDrmv0x9bVI1Mu4y6TNQcapKnRe1PmyVLeAixBj/GAYgkC2tKI8Vm
oS0lohWdiHU/ZTmXJJ2B/xLDWTH30/ZPpILel1xTN3mAAI+L65VMUIiiCWd/pSJC7yZyhyUOKQRb
UxuImh54rqVIpkacAHXJ7egMjXsK8oBmpGUPDutQfhgQ7eeYiGVcp4i8utYH3eEXk1iujEgaAj/t
e09HG5P7+mTlnewyZBSbhXDgR/yElHACDuOGXtvsZ5sHnxNn2xUUz45vZk+jVYw9PB5SBLOSkaXp
m5zaghputSEFc88ktg0d+23Sb4wwL6WQWtbqa0JxJbnrK550ODlsD3ed7HlHrJtdby2L+kbTRp/o
eJHdYKUB8Uxbwof4TpWYbUSjYr3HdvEYUXqcU6TyUHG0R1lXzWcRftqgnhg7Cjgj10tcYmBBTOTf
V2UE9EfXmpU0rIRqIE4qJRFANooQRwUtEAdfgkDRaja4fKdD5JsNyfY2SdI3EhegZVzfkCOEtP8M
uNxPKvtuDg0sgFz+ZLkLC3LRDiAVdfk1mGM/eH/AFsTCZgPz7SjfbYxitN7ao7KyQJaec8dijCtY
ZEe8OWRgn3mWnIAakNYubshqKmYp+KDecazLhnc88wU1kYaWPCL+2CaPRJbNZa4UXOwV/NgLM6Lo
zRki4g9z0PTYpFIAkP3OG5SDVD4NC9oQhMldw19eI+dlbKKPKSEdUbX0Luy8DXYkHSDecYe2KSTN
6aYp5BYCb90BDeG4vNfJDME3y66aEY1DHPDzM4iCZPFuE6uHWCg7ZAqQiJf/sXRmy21jyRb9IkQc
YiCAV0qUZMuD5KnkemG47TIIgJhH4uvv2sn70B3dLpdEAmfI3LkH53Piu935DOavJOZwx3RDnsRP
6OW/uBT7yuSMOjectbQjmce5Yv2RpMwMJCIc6jbFTpfa7hp7X/d0y8+LQ+eyUgSVEUWZN7u/NB4I
jHQE024oihoiEUrq8+F6PvsMjDjlSMN8f4u00gVTR+t013rdv/DKTk84Y9PpXlT9yiGNkxFymWIk
mgmZJJvg77C/th+pThkg7Xl0ZYN8zONkvTsnTYV1EZawlrkp8Fh9m4UFNznbskRlfQPXCJJaWI/y
Ca7whVO4TTjLSqDnxseIjJuG1ZwFPEO7jjPu+upgI1uaMtCLCjly5l8vP/GAbZ7nPvcfd95MSEoK
eXZIMB5p+mH63YQ1l89MwbvIgtw0P66lKqJZ44L4bQInjj0mUD33le7UsAFasizyBeP5jNH8oXHq
A7B55ngHacPfB0KYlpeiQYy67zZ+Js2tsm3tp9iwEXID7TcsH8vVwScB/hdxpjp/wynC94KHQN1c
fDQlFqVEdB+kuXc3hMxmmECDo/00WQoVLsPnWEeLz2G1rPo1s4q4UXSljbeIJzSN0JXxlw5UXAZh
wXA6InMFX2PMLeyHTZzgSj1cwZyTATKDSLq39B8zepNvWIPD573M+PAoRnfPv8f3ZVfDNIXuwYzV
TEGpfDaP3zpkILHZKosTLJ4PhDVS4p6m1+XKMMcAKIZbOPMJdlpmUE2JOZE5Ym+Ess8kauQn8Zkl
KjPXtgJ+rTfx/fK4pE2Z2ltXw+D7L+ldb6JTYK/Gx3LKO0nz5Es9pMCOM8CKmfka+4lsY2CaWF22
O30k4JJTQN9CUwaM6gEJAGkSnhLOKlSRiKSejAF++6BnXaMKMAGpYTED0WN0BunYRnakgrxZPmRP
oXnYVRcUp9ApAEPpwEig4L8W1NYQyVjFAUo0PTR6slhW2xgvnN9PI2kXYdMVx1gTGYDg91vEy+yV
MlVXaqEUvtN6RCZHuw7iprbj2dvt7nH/eP//GZBsRLKIYplS9TFnqCeGCAPSP17c7g7nAco5zCdg
TSpy5CQUt+UA0V4W6iUxKfdFiTiLSgLHz/r+VFbdnc9N+25OeU61z44x3hRKGQSEMlEIarghTS8c
Gf0SxvFswITtiuyCm1wLJV2itz7PBrw4qN4JIPKea8VdXh8RYPwJz2zmuBNIPz+cruN/2CdtVGS8
EZJSGRbD0EqiiRJ3ANhvWmAOI0ol5AfgfoQLjdVtcsQyS03I+qQbKwkFUzMo+Ba/cGESAA7M9a5w
8gE5KcUgcKpBKknFmjM0BWkPNR4UyFt3sCyQosKNm/cCEMG3q+8nohnu0R417+k1+BUOcy6k4Sit
5E1qAD29ztutXUxlzb+EeJTB9usoJSv2R1iLZBA1UNN0ZlD6IlX4e/sSO90q1quYy5aGACHG4FDS
4AvrDfFtIFtKfrxjYoP8vf2dTYKFqXXoUnAoT2HwA2+8WCxNgrWaqdSt/0Qd4O63XNyYgWt2vnL0
xh5Ac+ir6Eu5V2gYOQMJcTAJWS3uayG/VTRrL4bEBkjP7+NJ8CmNEZakOHbJqMDI7i7hpWkXW7WD
WIWJ0Y7ygUcFeK8NtcjmaMAShyknwFIEzz3BLK7ThnMz3so8IORddKBoQOW0QjKT2LuUnfECwjov
9W+jrJhhKXMtRn6CqazTXnaIjBYih57KFCFGkkXdc9mdsI2FLQ5m89CDNuDOBze+36a3OOJe9UfM
c8Lz8FY0gB5zLwO3NPs8xkl4N6fZW5nQxxmdHxMjWJctp1lCeDysS5Y3wnGcB3jfZEeivqxUHUsB
iyqWmcheTZhe3wYV+v1ccYvaBJwq8vytTNaRmRkH6BUqnmbtLaGxDD5ft3bpvsY1jWmPGvceJWyK
VJczPjCuAtZbRyz8qInT8Is3AiwxaicHCTn1jStKpBdEf7qP2UqNZPuVhCC3CerLpePjw8JC8ycB
cNZRrTfejKZlz+rtHTV9gazmblbu3owLEag9MEE57+n0V4q49Br/xGoGnfDCcbCdxv0jQaIRNqBM
YObz/sNm3Imq+l1b8OwYIVmkEgl08bbaIVB2MaRbvpOLsHze5LVWI9t9igXWWrhh4YOLbhO65djh
BgCbLL8rZLjOa6Tk6BEqLBO9Pt5x43268/bHwuU/jDrBsdM8RHOzP+7TQcE9PuFrSUpNNlQ4/5Fw
Ed9DvoCRrCDn+cqsJ1v5foYYNJODi1p3usP5MQT5kS9cQjffkLXht5igLhrb/MfqE6YY+IxiA/rt
B4gUP8V7zCp2E5wCTr95Sz4FanrDFPim2IHu9hlN6vm6a4/jqf8eE2N+36YZpO0d0536whi1BjED
LHTvrgUaPsg38bG/sqi8eeS4XwJ4TZr1gKQzx8CY9R3VGkExmBUwXgCQY+gK23nFBBVey/Roj61u
6aRr6sivUBuAzZIuo4874wsNH17l27kjGPTqv1qMZDiu/muC8zYsmPl1Btw7jHBYj3D0pkev5bTr
N1qU2VGuDCFAhejlKBdBTAJm0kWokd7MzQLcPD0WE9/YJt7uQrI51dD6v22t/TsAYZ/ynOBnCDLY
V3l5t4FsXoQ/nUR7uwzEOLuBTtHqmTAHKzOhwCKsdT++iVoEpI8bVe+uz2G19O7/S8h+w6yAacYv
LboQzS2Dtv2VZlx1UrwOQKGk2LwmV374cOIGc7A9YXhwBjZbSOzZhvo5T0EtPYaUTiQrV/NfaBcY
UqaGXLF+gw7bKq/ghZUro8bsXCEaLHh6kNwp9tbT8pnQCi78VM9gZJWYvsFIQdketgGRVcdhHsGZ
IkZpJLjOT6jN6AGZy5pX5JLx/8Ke3Rq6Cp9l+IXfSGjBmbmP8q8Ii2BoyfQWzgkXlnbX0sEYWaTa
IB3AfRGm9A/KCkRZLvJ/UNEk90uifm6RXZQ25+BTiQDVMAzIgDrjOr9Wd5eho9uJr8kbhglEhSLH
fN+c8hFsqtyhIB8qnJ6RyCAjYajMBGwQHaKMq/N4uI5z9HSN98Gx2XVYA0uwgbls9R+wLhwvAIhF
urTzN2TGwedwxnI8mWh/Q5ojKmhtU2Voie3XiAOUTFJHnXUlZFznoaP9t7wtsFFuO9YrhRuby2HQ
eWd0GmMTYGzkATI0/0FRf14mEZzb3cOQ++sLsskIl0Ve4Xxq9y+GoA4hxyH8GVZexNFq10wt4zih
40000EWcrvmP3bxsR+B9aFKCidW1LhOBE4nHnsA4CqrEgiM2TuJMynJUy9K03pSoy4JpQB/u6/s5
mHqQSpwah4ZjdkHmxxMBmcLWEScwMZOZ5ZQgF2oIR07t2cKea5ApdxrmJyHLjbJkSXkhmgGa/0fo
k+HRxYCRNr63MN1lAAtOOqpPr2FDziOfrMYr8V2SSR21WQgaYXLoC8I62p5LchTMlbJJub28Fnug
BcF2rL8dqzoCiCeAlrLhsdioyGPxIrYdG75sy+1lj8YpOJywdnhn7Iu4oGSIF2wBmw0kLpJ4rhRP
LOLISpiD4AW7pw/wReH2QQAbSigaIv4BxpeMg7X6E2R+T+p0iL5h0JFN3nM2gnZiXvcegS3VrWL4
zCfCxZAogBdKAiCMiVBKc5p1lHqzTw0YKHcPV1fQGaP/BBq9SKs3qUCrGNu79GOvJO5ClYhB4708
LWX0Yuq5htfypKweRpow2LN6e/F8mnSvbhGH0Vkf+4Ar3wZOPayF47xHYlWDavGesXcrsWzyaSbK
jJ+/xIDGFhRLF8kICx1kQq4KIgNOKer8f+eNmRGTcHosqgKYg9svA1PMGyZT1vBc558xy3vrsbJr
4CHfB+S1PcwV31O8ce/Cz7SkoviMhXyd0aRkPdddqDgbi0DQ0JbahDNKaHnqXR/dxPwzEW0hfZI3
oDtRkMnC6WaKS72Gr+evDA8zeE3MnK+q76/i+2g7IpCmc8LMG+9bNuayp9CzhKMFx0yaYZYcY/bt
pUrD55MAQrMuhWH9Uvk79rVHVbxcJp/6uCoPZFK/1tFUPptwrq48ENsM/AMLwsUXZf2MM7k5MSUy
yBlGVtdQ4U7aqbOelug5gWYBnw4yuLK+oL5HzyQg0JTuATroo7GpBsXE+BGrVj7gQjAUaIg8YUCF
TFdgJiWAlXwZbFMMtTCizcre0lAyLETnkh3NNnIKxbBGHjchBXO/FJ/l5cHhxfFunNLGr0n0hdtv
K5Ab+i1mRks2HcdFAjAMC4lfhJEuixvJxbsZjCEhRobRmnCxcmAvB+Dad8yHyvs6gG4D+zl9KGj8
mdXjweYzflkW9XOaV2Wc5u9vqJmSbOBPfVMqNS0+J2dP6xcr52hbmggpT9Lfpaf2P2Q2/xrVfF6W
197jSdpGXs4wpZXTW5NuCFBECxgI/alhwtxRMuL/wvLGJAEFmXpvb65+94jHetJSlw7nXJPiAoPp
iNTseOa5WSZT36ELQToDM5eVv/SsCkMvkJKKJEBfGEZ80QSGMAQsMdw9xUmsNMGWF1ReFhEdvPbJ
xTztjObwLkxZlj4BR4eJgPFjuWOYiG0DD5ihBS/8RENE+4STH/xaSv4yoXbCWueG0EGiMVeuimK6
p94VjKYDi40DluEoeJaAgQl84L8b2YgQ2wkIL6EnD1v07AX174AAZsbw6/dAAsdg5RFtXVIciZv9
VE5oinB7fbmEa/gPSkxwGtl20mUxWGbgY444rmGYZmIO42XuQfxyqG64xWMz5GtQjpPpDiXqRKhL
ET4Pyb7FdDVa7wIk/rBaondhyzOQjditgLrsdw8J+SXMZvv/DUSc8Ki1Tq775JORgXXgZwXArp2D
+JJ+cNe1fzNda+GY77s2+NDnLPIrC6Y6dDMONId5waiWZ5mFUOOaK9afZVKAks79+u/QLMHnrGX1
ww1ggieNNuauzTNJfgDz8h2AJClDRR6JJVAOGOiTlhs+NVc1cGehvw0FF8QpiqMLjzcpQCdmafx6
TWHqmjt688PnK+5eR1IpNYHBVAN4GbVFRKsb8OkA8BkJsgCwqGDmc4wL0d1bAou9Ed1h0Jzij1dY
uljcsjP6bri8cDqfyodCoQNh1fWP+aWKH9meYf6UsL8oVcqCayNfGEoS6035n1NVaAjfZHoBYs1l
yccr0bHXw1SW/Q+K9s9G0Rmyff4JtVP+Fa11RwWmll4piclss1Rmfi3/7xZ4dZJLci+D7I4SyI0A
wxSJipwgJNfQcvSp56dw5Z/CnydXWcmWSyc4FiPWz2wiqLOOYmeJdVLF2LgY/QYeKU94B8juFi7z
GxFZspPLWGWH+BTgAtxxUxeEgjzG4YJNA3fzOkGgzabkYRfvzoito3i6qy9saur7lEPvDBblgYNC
3xq8Z9ej5wMHygFg3OmX33nt+7zqdgjiuNtRa3PsYVvzMMBeP9RYi3Fq8mZrlLUHaTPBOB7ipvmy
Tbzqno4MnIlKxoIO65mDoilndzTUj6frnqZiq76Cyu3xHOB2vyW1+jQMZod43YGgh2P4vYz1nH0W
rM1GGPY3DzauHi7c/k3FKO0mq40ZGjRR9pkAmz+uBS4qdwKkvPHNQl7Msww2xf6FoGKAuCjevi49
wyesjR6UrmDwyzDzunG3az/VAVoSaNyoyBhHQ8pBWSKOjbFtMmKEmZchqgwp6hJ4kIfO5wCrTqeI
QQm9nhTDzJv+JskIkja/Lauc6SQndylhABhBysBO06sT23CWocCeSLvjjuzARzSioKIn6YgiyhA5
CDX7iYc3sgtJQZvvIOi3wz1XQwghgZljEX2Yp2h4F3mSdp7K9L0mqghbQDN7HkMmhXtN1Uc7wHRh
Y3T9LtgD/DX5njdVzusvRbktdf0LEtaImoH1Z5lQ2XL60YdUzOK/mqkStxWfbq/teuUHAg9c35G3
1xp5NWZqTaOPZGRRDGFx5iqHNu89e7iDv2N+AlSxQx49y4x4LoEk8sCbQHCC6b7f5K6IlC0CvBhy
BrFeRP9j1+7c8FDrTmXbCgMCARCmVHxz13MteAFhp7rSYt7QnXFVgqpvXrfxlL+LfXyxqH85inBs
gY9UI/8lOoALeA7dS9gRXwelCu+ksxfF9wWZKe/DM01aM53yN87uF5IB6Z1gQyGrHCCnWHxtMkIC
cg7HoziCd89NXKJd43/BuG3fzcTZPAWwCO9nCq+epKrnWBzrtmqujzBvQsirDJSWBRjPDu3acbb5
y9WHy1pmx4Ip1/vNowzPxmT5bGZ3AzY+dzDS/vQX8N52xQWo3jp4l+uOHLgx3m75CAYsKgL41fw6
zaoRSuNsvIBmB6xaXLWyHA80aKk6G3T5n3EGGN9TxsyYHU7Uuh7GKknJyxsaePPwsHl6HQhKuO1w
Nopd+H3Ad5wBH2X9TV0WTIBnnNrDF1OWBiLF6sIxh8xspUZD0YfYHwNXHxgl6Pf/LS0Ceyv7NPi1
0akxbm7qgEzHU4trQT+RWXmAy0ddsOP3bROPMwBXbe+u2YgvQoU7ycHr2Iq4Lf7Iam1TTFSOzQgn
JC6opgKfQQA87OD9XAIf0baBqc4VeIDHTOk9uT0EB51YPITUrD8Ikl4+zsXe/SoppAwoDT1TBUsK
VqTJg1kpDiXzsiECBhnaoPtqgsXTiu8f9k8MXhgTcklIoy1tPO7AZFrgAzCyd2jDGmwWH9BRIohJ
PKwNChwwvl8gUh+x4CWPvBrEX12mC9RtIDfze0LcvwHFbXMl7x1Y9ZFoz3KObTYMi+Ai1O9cRPx5
Q5g4QhLJiylZsopjR6QIKHosawczObxKs7HSbm2OarxfBXeGe/91TtSlClukZ778BC3Fwe7EdM4F
YjTgPUhFxjuIW+YpPRSWghLpMTixkd3I37Dbeqj4Gy4jqyJJuS+9nJYLFATzGwFCYc2iDyK3v6uC
7oUIRJ7ISfZPTk59UGfBnGsKyTaFWqik4RYG7+GyO43PSUcQj6s5RGgqATw8uLYpcYAP9RbxA+o9
0ytlxoQtrDSU0vPHYTs3/0t6LbnwlHEEYykUSh4XUhA9hSFzsmSkmEvW6/pv2DLuNZaw6XdAiTAA
Js4nuvrBAw6ry09I5LzaLP3ohJoayNVgKnBU4WczYBLhKPbAH2H9y6NHPSYtevQyMKZ+57YKYyg5
vypVwoIjrGi+TUYr3k7pJcknLrQNgIN1y3AWKqRalGUn04WQn06KiWSd2rk5x2NKbYd2i2Cs0gGU
Dtyrj8YRKn3Rnbl/Znqq4Xzi+oEClpEaoVzgpaADqICsXdRRQdF+H6Ik+6Xv1uMV+XiOfEwAxfMh
x4Zr6txBm5JJjt1sTFEeDaLD7Q7dvCxxjcq+43Zm3AjRBYCzyUHZjCsKpeUbtMXucz1S4MWNejio
CvdxN0Yj+xADJTpy+PUtA58CK+/CZ/eUO84fSzM1dpTr6LcCctzMTHH2mMUnoZbckITfypErimaM
hweo8w8hAcvHWzL4qN524pIdYPQce4fOlOOe8z28pulTLAV6TFAHNC/WZsEw4BAUHAnMlvPn5LRj
vzJiDH6GiiaqTqDs1zMlkwgqxgNduJSP8NIT6jjU1lan26+D7gaEP+JqGyRzeoyg3zwu7Zx8hFAa
VGBKLRdUtv+ybXzVPI12tJHe7jksqafo1jjWINv8qhsituJqXyfgdjSBeAW5w77GXtojm10qkT+i
x29SH5iiBhrNXysshkJnT9ONsim0VJgLewkTCq7AaAFRVUbxtnVfk3kCqmRef0zU4C77PRmkIJe8
EmgRBMuhXhqhOtuJRqMCqb0VFT4B+5KXA7Qw1nhEf9JMAlgmJOAuuHD/CBwOS+yCAYaOZGYD4kVU
SVbHQ1BnEF6xiwia32Aanv/VcNeS33KAnpwttMFFYYLJXyRuASyDyRVZyotKgbKnFMLcyz1Aopju
6y7KyQiHjZ/tcmzB9xVN81msJZH0FHeP8olRsDgAw5mQgYWbCXcgbn6Bx0Mb4WxJ0ZWtsKSJvOF8
RpBhgCWqcPfGu6BDtyiC7YqnZbIv2h9Liy0Tx+QX8nQ5XiKOlyWXErIRf1nD2Bmvt6Nrx+RRtYqJ
SocQhrP5ntzM1BFqd4+R3wbPczphMJ/yCZlxwtcYpjsPFOtrzJbEcAsikQPacRHfKlhddUD8iQ+g
8oWzEWUYCm6KSa4+PMT43lLaJjUOYclVQwhgIWqE4Lmkhvow4Jup4Xfj1IiQ5nicsvC/UzrSNakj
IT6B8LRK2Mo5AV8vw/dmnrG0WCSV6MXRU2hXLRRyw87hr1Bm3FGOAwQ3O3iT/HB+imCcpdGJj5sw
FFauEtcAN0UBfOO6bnitITEGxpGnCqcKBWqDnEHn31ErNdf1FT45VKBZPA4wehitvBngNPqlPRi9
KWotGAVMheq/I6C0UT+SdMEzqlMEeDXbx2yjMCr9gfKU6XTNUEEJNnwt7puNA918QpI9fYPm4RaM
PGDD7S78JfFAsoAX2m/5dEz5ZIxcGRKYTEGyNAQB35xjqDOMUvbBiWVdMgFbEuw2SOVmIRZA1SGj
TiaZfEPzix/i6J0rmIqcyKsS6wNKOswvecjceIgC1znFVkat+IiFrZd/1WdKgvalLNfviah3UrMP
KZAIUnjO6U5OHGwhB7iuSaw5wOmbwkYvsNyj6rSnkxE1DmsQVwnG4pRdqB02O+IZ1DuFQmUel8sy
ihN6pk5SsOOiGZKBAqHPVHSXFru7tsuQKzJpsYm73U2JV0/Pdl/BL6JhlMKdajVZAN8WGhIpjrFV
Ypxe8E538yk+XILkR8VNLOsRHG5vEbbpuHSH2G8gpZZvsAjBoOQZNsQcNYvPaWLPQCKdGyy/5w4e
fCXLgbyS/8kvYNDzfog5EUyIb4iN7QxkW7p9uKMYpqEW8bALMfqP43SGTkbpg2cJcHMvOFB6ZviM
iIP3eqdXYPnF54CzUC3TasFo9T/ZTCXBAwArvb+BtKUJMpVDH1LZzRE4DYXsZ76L0EzWZ5ZMqGVn
ZlpmPJHtqM1Sio0SPFc0kEHDY+O1WzaRK0A2ThcMgbrdac9YS9I95anSq22PwqwzTDYehz1lV+il
PySHadLwwzAh41uw15BDQVlfyF/M8TAxyoxM59wZxmmOiFupwdYYGv6bTe3wQo9Oi8vlnjHsO25M
TgCyaEA2MRfjijoE3KplCMrGNTJOFhmjdCSg7MxtuBlZuwbaUgRFODEmm1S2cH3Yw4L6qiULdxzk
ggWCysqBW5BDAmQqTbP+eih8bOgJ7VCwEwM75neLFmhPQJXlfwOiEkM/dzJR5Mxxovaa847tYjnY
3bS6wCvH5cx7GTA/YsYvUoAoUwL/5MKvzWOxwebfUxXfkj08lUbHDVKgh3DPO4QjQEHViZ60cj4l
uQq8HauEKBzw6LPuFhIcygAursgSywnAA73V+Xgag/5uL5MnnlFy65X5GkNxKQ7d3i/vujr5DGGa
LaDX72otUZ8kEQBZF0DZnTmlzGNXZvbhxBIyroLSk1CLn37M+PFgtZoV76wts5k9zQItgn4eKB1u
nXs2kIjlhqMPCT/x5sw3cq4yCLwzjUxzPX9OUtYpKUQ/+05FboTihf0rJ0++DOxRiG/NHjzBpfwM
/XF51dHJ4qvFsOlTxlu9aFtW6duUGUfL+RPmWAyZKu67AmrMp5mW+R3BFXCJ5oJuV+iq8YcKmcNv
ep30ad+Yh9E09hSGtUi3/ciXjPk8vG/qqx3DEpxrmOEW4jGjW4TyCC7DlAkWCXu5DGmizYqv7qf/
5UX1Qx4jZUT5JuNXiCoJ8Hra/mNUNDNkkfO1xL3eSAkw51StJQ0Mlef5KU6X77WHBCRp4DIMczwe
0Vze45WeHmIZZuIrGzHCZHZCEDlxoev6EtTeD2tCXYpRYMS9iejNiBOafulYbEbBpqJODURK6PNt
eDr04CZUxFwg5V56uYw1h+iFhd9AeWtYUx84yiiaqcGadHo1jx8LK8k2HUAr1p+moG6EqtFJ1PTj
3o9Njj/znmrWEswwRsxvbvKXOvoz91SFJZc2D5uNffOCkdcDTnF0flJRlhlICsHTGALSwSaLSEHK
2FMc3UaFXvjNC/byHJYajoHYk80Bk6qMpJFAcFuCNsOW4Px1KB9dCkXLXDh0Ej7ia/jvLXpo5pbZ
T+RUnYbxq63zsJ11o8B2aDo+m2U1wlmnbqBkxTlLF6/Wn/2vcgeJBgfoW/svf4jkNOFnCvUN0w6W
lhE5UaNT88GYh+TJNHdhIHMr6om/Yn/zXH3qJsY2aNxFZgr5UBc2/6+4Xj3oZQwpLGg0EM9F2a5L
L/NXRgeYngCOcoZh1AcqzJd7Q52T41jLdMNFmPtlcVV8HQIUsar2km73d8hQxcSVtkEgQeEO80BZ
Hy1nvuT5GoBbBJeMkF4ebjbEH9Ck/GsKAq1zCEkY9QDgU5jjPoaYCdEcC3XombRe8Dy31qsh9YIo
Ocp363DLmsMQU4wPNvKzYwzdERWX1pUyulyzw8PaB/1J/Pplxjk07IhJzqFtZXX8IVEIk6WT24Dg
Rhib0x/JdCoJto7kaQFCvjGAKXvWMBl2IE8FF8ImkoYuxWDgsRHfeWXeDrC8lcMnQ9/KERsinJ/x
F9JuMhsxl6slvoKqXiHiz7hT3V3xR0Yhm38UxSRpYSv2F7ZNtuddi3xvnJvQYe9u3gKMvb8VIV3v
Gmfxg0cqFixhkFWhdFyov2vHtzcNebYy1BhyeJmK5yjkXcgsiznPDsCRWv8fdyXDBuHPK6LK4WHD
AkQWqoCnTMPliIFMOni8lULB9NqMdMwwVx+tQQwr0jE0G196voN2RTaLmyhLTN25Q0xDvQkmQhyO
K3fPwYeOlwGYfFtJNPobrqTWrTSixle+Uvu7ZXkz90fMiyH4pnqDBUqZJle6KbAXJ7l46Knmugu8
Zcb9d3GOVYxe6VDy0+2CTWHJHjgQX0jd+hYOoA5gBpen3bnwD3UM6Dk4Cro9zVJ+V11ZR5uKMCxS
erzHSmT7D4wn1SNiR0WGH0UdPM9y5fcbqXfYz/d4IFBQhTgYeYK3OYbtiRF/gb/pyAev8na7r85L
ylZJgs/EkuOORrOBOjo5VnPxlO9DohQHqmVNuG8X8wk+dqjU1lzHgVYmGAcPdZLR5Vny+FjTUEBV
esr4gs8EMDN3P4Wgvk2Ii7HEHbrx/ZdhXP7nNthsCN2v7+THbxLmRIEmYc92Fzc7qxF9d4g43EqZ
7JRVm9WM4ZUb4Vbd4VLeJky4QVIoEeDhj3wjgfuQJQ3zVLBkM1Jq8dL4456NGiA1FL3DjLzNfETD
e5uAE3jT7LiwQh+BVcKxocQQvvPfbFgREdH5z/rhM2LElC9SLtAyT4xihyD8wgSUFdGShYt/w425
MEBxofqpfnvNHiyFNUe/dSVGvv2dpLwVzIoAyuT8MsiL+KYZ6rnnZ3V+Brh6C7IAHCD+P1GIYzOO
uF8KckTuGeb99WooRfsm4BN2xccg18G91o8wNm+3kYUukNbGOuX2BOeB+t5reqAlXxIY82DOl2Br
tHawbgPMc49jsLy4aVJQJkVw6J9+2s0zo6KpVx2OQfojXJif5+F7zbRNkecaMM5EEUzlnl9V5nzM
JmAzhDM7XalIkN3Y0ajI0EM5/7U4M2iYA7bkfsq6wxou9dHM7IoTV9lWK4qlFd5F3wBIxu2CRTxi
ckdSMcTPv7B+PtcKFC1j8MIKxfPNM64BuIrhEt6LgF93HH9zCpQyj+LpyjY12Ng/2Y6fVzIZdCul
CofvFot5OS+vw0ZqHDTeQzxyHNotGypjxKaHDpOqo/F+dXbVTfV35mEZAwOXRpovKQUbrmlFe5j5
MVXZG1MyoKXYgEz1pawEZBuExm3ykhHGb2ikbkTLy3D4jxhFJ5jhhBZSgHpEexzqM9d6AfTXM/Iq
e8oIa60xCYCcuqdgsf6zrNQFZgRGi0HHbkIDJwqum7+DJoDlaeo+pKxb4wCHHsW6QaqOIb98coh6
+zc7I3xqFI0kVra1Y3IzMQE6mnD8zSF8fpiRoxX63lssUJHSMe2In9q5r3PNE6wJW+MsPn2eA2Bv
b+OP6CWWB3M6tMXqBao5KV7eZ8Oer9q224u7COdY1bog5TGS7O1mWlWb81VxHULeqmynZmUwhyAt
IafIgHozOzDl4BJyItxIYTMN8SAlL5Xaq5QGA4JMamGqLewmyeKQJedwhioVcmVEuu1HuRmpOAl8
PiB6RH4XG9kaDJ4auyLHTbJDLSH3bbWI8E7xfGyxgPEpLiBDB3eIjKgCQ7D7Ort8k4ygmJL82Sr2
YYeYQ4Y1btLsZ8fGxDCPAB+mV3gz0pcgoCkTOuhs9C+PZPA+ztkAD7aPKILl/TXyt2/6DsxEUV8x
pBKHAyMCxMVcYwSGAuHgeQ5izBTXMv6M+59gCrL0LKckFjAihmGYlt8cLqRDDt/ec0S9JTmldz+e
4HzWkdneUQKxL30IHgd/7Rnt833Fq29W0G1aRqxuzfOtWdWDSkJj/bsVQkPAJIVrDozDG+9grlGm
UpuHEDKgACGKAAmS7jaDFCAFG4WFWqFmhVqT5dW3kCX1IA8QEmH/K4ZT+8h/1g8htqBcLEn2jtnx
jSxdK5iw2Ypvss7SrNomXuivKNG5ZRaCYcgHib6AJDKTh9BoAjDAm+/ljm1jZos3COuEh5RuISmg
bKaQcAMOI/55O07Zgfz0RzeD/525CZurWGFK6qjlb2kxfaYJdCkH4rrFXzZv+Rvul/hQULQezmkO
tjiRecjRcKYP0AWJSFxH1c+5QyZghhbQi7DBkZjQ1+08yKPvOrOJwmB/bzlKJTshdtQd8ZXnFUws
OHoHoOKIendkbr5M8OXCbn3F/QeNFh1XivWM7jVIGt9N0JUEvAoZEyaMI+4B14E6/IqqA8b60eJW
QxjUqEAK6BeS4m5XsVVILaGdFlAxAWcqPBshJs9+76HRgG5HuAE4CqQ4JpMiRpqod1+nV2b5Kc3d
CSjh5qh1Fa9JGElIP6o9iG/69uz2fJrmyprBwPFzDEjmoTekHWMoBkLnOfDTciRFq6dgIlyLrylg
BE31GxJ3VtAFKkfR81KDmqqTCG9cIMVBimOGjqhQTW+NVpgaqmfObGsUlvh4LEBx8I/mX2cRQXwh
zBRJK4N2RSkAhR8LCiY6oz9ZeM3wxj6NB9QRzyQ0ghmqfTO+QYlN3BFDT4bKKVej3LMama2YR425
u4FXodwtNfzXS3YjgC4AMYTfHHZPdhavTJ1vpphKTRqhBIszyruLOWOS9gqf9EIvyubjcRMGirMp
Fx9alhfjjcwF761Qh9543JpLzDzPRbT0XAhnajj6t1Ik9WZmpkOABG8/p+dhdHUb5tUFPGnvJVl4
fCPwNyFTHLPRF9F3sggKg93mPQBSiNVgL86hF/Gp6XkBGrl4ZCm3TelHD4T0sBFdCJJeyGKOMGOu
rABWFqkdDChlwwjlgl2wXD5btDRZe5TZrVrDHUZZGLo/4ddOw6UoGyMhUvEQkycSjBdwFoUZpl/X
rBqPUN+ip1hgJ6YutPJKlMtKBLsLaOa97PJqpVz21ZkoaUlU4Bviooc3pYbqocjXQoZgmKKgmljJ
S6WygMMe6dqxmbgvoSzx2FuUkNPpT4bwt4zYf5Da/4jRkEDFekxaSgVSlS4f5DUMEsK7FwUNpj/v
TjM6oG2EWXj/QppUQHx9/Q5X4LtWuJz3HNMrCBBC6qFUKQEqRFjCULYDTEQl4bDDLkvlplK/ZiXI
kw9jLhJ1PgEVGFLQSeMlMrqANw1BNknZvRIH6i5CSvw6TCw+ExZn2+lnM7GlyzV4zlAGSKP017wO
aIOYZKlmgZ3NLJmFOLSwrtHSE0qJnF99Es4kMruUyQhpwsj/MdWFjagJBa9+rjRdNWlHOLxSoX9h
9FnSyXBeLWfm0kkJeAm7aHF6uKLO3eLCvPWXNZx22ngTyJL4wjdkrJpfNx2vG1USNHhk5TJzWVqo
EAubAfbIipQk0m9Wb7ePmBCQauA/uzRQOg3QhEaNmePFuBPedjUg2AI15JinPdFrcryISx6WhOBF
xpIuyJqUSbKVgsOZG9w748/Xt9qbncZhATMKkowLwPXhYdcNjzH75GEbhHXjuwG6Q+MXcAWKYy1C
rAEukCn4kOQuIE5ef4G0vYHwwFKHEwBMwjqumZZtIcSmPqbvCBgYATJTUUUcSHZQZR3e1U6+zgs3
IAZMkGDrE7iRDbXA3+Eu8tv6C60E4F6To+oJJrZfMSJOg9NC90ElZGQSHg0VAapawx17Npn8HWwG
Yq6nBtVbJxTS3oq4c0VOfv1rXfW4n+fD2sdcx8pw1QQnS6CMwpo73uJhJRgrC14NGrgfzOoZnGX8
jphQJhIX9aB2+qk7aHrDyqpzenjDzFPIBoILM18jp4SFM0TsNLpC/mFNwNO6P+bO6+CxAWyrivIc
0W5psvMPdh5jzvGKxzFRHRD64EnSjHgZJ92l+V3P+w+Fo9onpe+bEKdhRz9mdF6MSVGhlMxZZOS4
APAtKRdk0ZbEX7AlE34T9ElusC3mB8wEZw3NGD80a5UDYArMIIgRS00ibAeKQNmLxii4mc2WRzEH
+oLvbT5xLuL1zSP3JdXZX8+XSUgnim6JWJKSHHMO8PGUO6PuWehaKudxig4XN38KJD32HBnmZfM7
SxHO9WTgcPZz1pgp9dJKthYI/JDBJoS2cgf2pG0Dm+Jt6LBosiZkuMD01S4ciu5jjjUWz1ljI0lv
mKq1rC2utFMVleQRrPzZmcEaXgMjOiU+IwYY8wn0xTm+jJuK9NO8ZxkWMecYszIa/jNTRFfTQSTB
+kuGjJ3LKH6zM9MT4DIBTUHKgCxMKO4M9mY6MBxxnKFtbYTgiK2Z+KwZjk3WktyxFsgxHPQczxlm
CrwnZjZnn5npZeRwEW2t2aiq9CKXtPl9C4bv+WGsLtQ9rJiKAiLzqCko7LgH9xpcCAkMifFVOg0Q
wIBnB5cA+rYsBvFSMI0M3hLIzc4H2BVWxEt8GwaeMGgXVwHTyZH3EIbRhyA6Xe/HKIrvMvxzzbAV
jj0jBLF4saOjNr7SzC8pb1KeFNkIoNCTMQErlm1gluQbARS6DczbZ1gBSyBofbYsIBvRDqVNpHSL
7YAuqacpGfWF+1rACy7boEQMXejypHXmOMcbAoiSYZa+miH9WAW++X5X0f2zvhFW8h0w0bDizN6J
oBIL7Vku538ZEFEM5yxKm2hZ9o7Kb+PVmvcljG4QDUyc4h2DC+lm3R6miEdAKZNrzohhhPY651Sy
hHxCSLgI/EhZ4bUuFrNuZhyAAllHkbvQXDcV6CvyIV55iOWnwh2NB2MTWbnoNgU+2rPX/JkuGIbB
jqnX9W3tSrq4C258+LHdVg31vZgxgNojT4X5GwOegVmN8136lbqDkMmr7ok1+ycLVWPIEttBESBJ
jOp5YAFolgTDFkWCstIXkX5lBNoEsr2PTn8avMDt+eFui5lAD5FERgech9/dJBg64MOsAHBrg216
/CEcrDNjyzXyhZZrLOgQL1oG2lqMYSVpQAffXjmZ3sx5Me9g2hXw8v4fWS7hWRlMv/RUR43cD4lW
EwUMTYw1fNbHy8gxKZRxe+JfcBfu9Cb7pzjB17IiNUCjeFeI7qAZWCwUjyqG3btnYeDl9mq65Zta
RGMORpwUI6i3sI3iyIeqgG+jxKCQtxj52TG/Zu3lHuvg5FDEXDNbwcqxCFfOCurAjnpeBs+mhtB9
j7e91iebs2x5JmoD4pa1nIwMiBh1OJlU8zwQpJCtyp0p8zVlKlNzQMWO4fRTHvJnNR7RxPTRkcAN
BiTn89o5PJw4Is1XLXHUajW8LJ4HE8BlVWdgx3vMOnQtPKJh5aSA4pZ5A+50YkHgSIsODbznGn3x
rojyoswNzw5+LIBB+B6+GRM9Wc9KC5FRetMzAO5fYGxkWN4sMYQbIQ5Ern2rdd44OckPZ/aMdwVc
udJgiU9EER/SvrBnNm1buEhnXg0fSVBYJitaspEQdGsHWd1QCIBD+v9t69B4bx4fYei5Tewkliel
WdUs+CBAk/T/IjfiKSbCFKzTyEFDZEkAj+ivQSlmzJSsosyqYFoCLo6IQ2RjSJPlPvYmclKhBv+t
dLxcrdhSjb+SBrKRUkH/j6fzWnIbS7r1EyEChOdteaOyciXdINTSFAiAMIQHnv58K/nHuZno6Zaq
SGCbzJXL2MCYhh3LVPq1Dr7kpUPS4h3L+bOk4SE2VPWC5ATQd7jMWnq4JActMuAKfQ22zpyvHSdX
osCiWWrlfmaxugMwIbMMJtU92DTayI2ZLDCPD4qjny98j3P1FkcvDsBaVxH5RmBwnPSS9jIxpg7s
eYgmEYzhdDg0+Tea65vAvRyoVyzWZSIKYo5ZSg6zlZbKZ9vxgVA2QlAJdVRqcWYO/0GezNLgiSCQ
0HIi0MGtXr+24hb1fQ44J6XKQ4AH5hLQOiuMwMh72NcAp4uOZE4XzcA/bTl0BnwJ3twoBR4jKIPh
hVypaurdxAHNM40ffk6wtwbqf2FzGy2CIjZvg4oKBcE+JSpG82iAQDZRWJ6j59D8crDiZBwwvoNT
qYHaEVTKvBhwDGP/p5imNQktj4IF+oDwIylOYFlqKRbfZGYm394+oQU89wMV/6k8cOiQPB9T63HI
YoRL1Sbeh10t0oVkPZ/ewpwA02hwZPXvyjm2X3iOMyQvlByqgeTvHQREXxQYxV5sripuxSc0CfVZ
ktCTgm0g5nvhYwAcFekdCnykz/vwe5DQMZ0nNAHLwwQlSY7Q0do0pCsQBw70C1S43wz4S1zM3BqH
OY2tyX4N3k1wcUbBa/gKXQ8NRkwTZKrM+jRyzTZmbMKq1DoGCFlvzgkqFDjHqPyv8HwGM1i9id9p
GUyi2PSx7NCS7CeRQ78zZiFQfTgUTpzwhY/K1IgJrtL0TLZlmas9vgYoqn+VdCpXAfZqt73sUMwM
VoVsrFQGezby4/ZzyNEGAQDB7RGOsG6SgFctHiSyC1xhN6rRZGHtNns2XzLqxNItm9Btlx2NOZJD
4OspwRc61cxP4CiVAPOBhmVHLcR0PVWtQBNlJARzPkwOPIcD38SQWk3eLYphO/LqpoqVQNbCe9Mz
k22IbMOkki+pWIgz9iRqhOY/mNhjZzV8TLM29ah322UIroY24ohfu+4LaV9vyID4+Pgplws9scIE
cD7HQV3aJndk1RMY+i6p28F34KPmW895zlLN6uxngPOIy6igUOYq3je0hyB/HFR8U6KyuSq4Pc7Q
0wANLRjorzDd/WcCGa28Xj43C/UffktcZmi8rpxGCQeUJfHK9aVPmPXC4egpgSGpmrLjMxDbV9Zp
zM+mN5jlv0DNGPtArvCUMvnz+zHrnw3jXKxNHl/mRfgjOXFamIPCVKAR6kjFO19tdfglSmcfkV/c
g8by5j0KlmlPWJyzn16Z/jJD4ERgl8I855JIuUFIqUNby4gpb1+ZIPH25XrE9o6dw7+N3PerGAj+
bCUhywwT5ohryZ9l5K1h0DmTIVdpJre8gW9PyvFf5Yl2TN/xjqbEhVJ8hQ88MqQ0QfQR8Ro7MXu6
HdUH5RI7X5KQBMPRy9gpv6+apObckbt68J42bLhvDFGYQGAuLRXPh/GEG5Cb/4rX6npp9rfWvRgp
W9pOkUDKQoUq69zkBG7OvijFfWlOlEu2acwt3sdt5cEvOI/9UVgFdk71nnkYAi6GYuiHOBWoUDGp
Pd0iuH3p8u0PieXcOzqy3Db9N288OmNNzMQSX8ZremkzCiOF1GIrloAilCv8XjT7uiVI5pmpeImL
yGV++RuKNGSmY/2ahYwsDVZIFsi/OiPlSzcr8YHJ712JuA/KI8tOW46QW26aDfpycmzdi+oQ0Zei
J72yDtaesV5X0rA8UcRzXwcc7PIAwIPwbQ65peOG9224eFwpc6vkprBYsmlmouSvQs7hoxExSn6J
5wbVJ43u8sUcc2BefgdKZBqjBJZaIwGtZl+4gCybmpFFFis2bGMiO2f60Y4irCKAojrdjbemq+x2
7BLOzz+9H+JAsab4JwCkFMa8UcAxZVsZHzmm9sl7R5wY/ALPvwbN/SwOS37pt9krPFvawIb5QRYr
+iVUUKzuisYBGvFHSrgNQqgvgnU24shOTAUtECNxVlb23a8SVP8TZseG288uRJkCPoLZBXAog4cN
aCn7ooV8VcCnSjqOSLmQbHvqCW5yGmAPYdvMm7rLyzx6dkY9OkHyPbKmmzNROMA+YV75cZofouLj
aobYdJOhoOcKgd0CG2b92kzo082Po3RgZifgZQTPWDfHH3LvzgReqOgZjkEEg08frlUgcu1iNaNA
E+KuwkngywwFrczj+4T3wgwcBY2vOziroVPi8QC47PD33E3Hesc2rNs4IycJN7aUlWedGWYFiD9T
JrlI0hlKWLaeFVILq5DSho3ANAxrQbUa6/HSGftfKOojuNjpL6OSOBENdAeKCzUAM4Crsuf3ATh9
likOJvptIp52vuAQ+SrIQyZpOdfjho0beyxeJaWYOVq6Rj9Jx44EMiVgxtwyNWmkWHtRntRe8GC+
Pgb5OyRFUyWAfmSJWvwWYm5ZAc1uskkywMnNGONAFsT1jsl+QemddrufOXHSgtQ+IuTKlyPZglwl
KW4VA0Q9UTUTE1EK5d3UGzTEzpw1pRYqpbypPuWPYfnKzjbSsPK7sorjAGoTdC+To47MpgOAEeBf
LB/Job5y+xbSQXjto7jDFOhX3EsO4FCtBVMDR7B9NVakuxOu3xY7uFGgSyo7ZhlKZ5gKU+6o+vfA
glBRzocJ2bHNygxwdXgEwenwUsDJv61XZrwbh9cbhzGaLge1ACw46mt15BgacmNJZk/HCJQgswfU
8WBFe4YHLrMx2ks1x2oVCE6iDKEkkLBenEYOemyQNQp1R6zC3Z5eWSA1pk4I01Ze69Z2+9ehmscb
xiiEqKIPVP3sRvMdYAUvzqUVwFGgPw8WEFT8MYmrc9BMd0IDIG5MsDLYaDTqx1UAfrFSQ2z6hDrh
I1CyxDlrYHT/yMm2RwiJCyD1hAwzLY0c5gsKq5ViZz4EHwxhKG5k4j+yMc53Go2adS9Zw9VgtjaG
gRhPFO5a8zbPtILceg5OpwYmuijVYZx7T0mMFXFOjwV6iAyW5nYkAKOkEIDcZZCPoCX9aYerXl5Q
xk20WDXrE7CaS663HVXedMAW1uc9+fpWPpDxPV7P7BGcziwFEq9NEA2dcTNQReCOrA438KVkSZ7L
cL9REy+n8RGhCRNFysV+oEVYqKQZ2f5zmdUA/qdXcbH/cnR7XrvPA+3b+B8G7OVlFODVRBCeDMQY
fFIVNhCjNd22iDPNXJWGgl4ZyM+HTh9zlB84/EgaAqOX21vDFAEHbGWiimwhqUQrZFUiKsH0AN+0
YW0akJpW0ZVQUlmg07wLcUOGlYXQgA4IZ8/9UDxabD1+gXdY4wBaT1SABZdYBgR3XZKrQUPX4Z8p
YMLM5O30MOvlla1OGwnanL00OXVkE2HRU/pavk5XPJkcSue7zR82sN5bZ5XcpOZ4LVLQY9MDzSuA
r27ifo8wDGXZZzYCT5JGRbaW37z2K7MGj3WvRdc31DUlSDyzPonNKwaXCWvbLF/UbFoLCbvib+Ut
nKgBmSqFrAGGENXsdqyGy2nGd8YQL1kl2paD1cPyqdjLgM5/m41TDqsGwDUp562OrMmnjTM1fx5n
6nH9blNqUZD9HqsdnUPBkde2Q9W1pZAxjLRnpjMzo+0nRsovcBY/y36O39E68xTg4yXzkf7LDzhU
fdSb5bZx487aQpq+ZGLl7SnCNDQSulE4KHIt9xNWyWccIpTBqzy9i4mY4XRBi8+nerFiwZA+1dDs
q9cx3f+J5opl4ELCOjJEMZ5DjNT23okoZPY0VaRgg1KC4fU77rgkUDvgHr9x+EevWwfpomZUAnx0
gjyr2fQYjZRiQQeuw5YlE76lLudL9B0/AytUZh8AL/2RqS+0DNaq6P4tN75LlWI7t8cDiqEFs82C
Z42Qks9V82sJB//h+sW5kXPQy7vB+ya1iQ9jxImhIMgrWEifc+K0DhrKvU4BUjHOaqhuE+zFmIsw
giaO8AAXW8MCIrp/N5W0TwJ0+1oEK2f6cE4cmTymOmaT1jtuCAQczERHlDe1h7Fo14nCl3NzroBt
bgSjHvgawkVHI2zCMslywK3oN+WwhEwAAUZFw1OS6nXb+8f/o+OUC//Up+id5ri5Pd8uXUv4FiGZ
QH7MVjFaBpuKuKXRPwOZuvmLNUVI7Hl8MXWBvdVYxDe3E4Qxg6nw0GFjApdTsivwx92clTlBiVE2
RiOwouk5POcXOe6vVDg8XZ+Hbbe8dQ0dh5cY8rqm5awkHofAnk5mUiKIdbPbfVAeUhWsPNqOeKv/
YtF9VBVDr4BZgqAkKL9t8lmGDw9bJqQVy7bwAYej37F81vyRS3CDZnJlPaJFSRrryVmYKdTkGJMF
RhSrS6Q2wyjYEBSB9MSWkaK5Ag0uEDPyFflLGT1M+ka7LFYWBVQfnle4Y4qqhSAkwziLc849FmTL
/L+kJvcsi3GwsUKRyuRuC/k8c4h/Dn68Gkx2OAVcdWiQrQSffFw2Jz/8ahiMAQdQlooXt6W3bECR
0U1cyoDWTcE/Mox7gfr7WwLMHzl1RiyMJOkts/SigaaJHdO4J7+au1n0OHUmoqDFDOmIf0p/iDcn
S2UnpsL3e0AI8SOPxQ7Va9+Wd5PLBAcHHtiyBdq0TFSU47csZEX7ymzeWMlgl/w0ygb627XeXuuV
h2Zgp3VQ5CIAHbZ0rnYimpPrNGN8Y3Vl5msOwOmneUBHNQD2x0F+ZPgLxR9MOSX/yEmoEPbDgFth
tpvhcS4enJe5BDSe3wrp7uIkSnDT48Ky6FkL5Qow5tMc/YVq4y952+vX3o8QujfuJ3JlkF8OD0JU
AgZrgDmK/jT+SCcYjUqYNbty+p54sduO/RcHAdOfHQubkUwBuQ8BtJ8DOk+SnDcpTvQzB9fA4afR
wr5qky/7bqiunYFn7OOJfUmU0np9RHb+TJsAjyFE7UH/ShPbYihTL3SSIJ3YsHbwJZOB1s9QdJ4/
w4BKgp4ANES4XjYkiMB7hsFLWBwfCsp/GeAJWlRrGw2QJHMQGpe/geDg1DyOa7hccfT5N03tLF/d
6HT6OsfLnCI7YvYUoDyBP4ixV99TxogRcu4JJnhTDGZipnh3cTn3kJ3lid2dUAtOIdZzmwiqpEzr
Jew7SurJedvANT9tuBFX3ErGoygK2L9OCpmzOELy3XPpJHzku1lF4lzyrSlqiKeCq7TjXzMARHvc
dYg54EsC9MfTM10krZfyqHTIi8XBKeA8MqNw3wM8an4iIkXVEx8pk7aDHASsyTkBQQvgM8vWIGYt
WWJ4gmaFMhVhzI6XEbg+QbXFSUgDHkab3GnpY++zhlbKhlTBTqxTPMDwdaVWg9H8TBWIbLs6ODxz
BkgSh/i/KM7Je8sw5O+KhRN58vBqoLS7cwuO0IAod/gNH+VKYZV1pf8twUniIwv8DpXrsT6+9zni
TxXtEiC4IXUNgGSGvSUd3raxHJsqmq+EZOJQ8UCgEE3WgWcbRzrodkJKZ9qSztfBmOK/ZkVDFrEb
6iONt4YPlh0X9+ycZiCiTDUCEmImkuSgoYPgwC4nXNXi5fAta0V1D+z38qawrgeCLqtvGUELAIm8
CDfh+kRQzWRlaJnsM1zrVNQg0GWgS2ucsdiusH95OJP8p8T7C/8VANUVrkLhJ6sbAGPVM6ae7/d8
FSaov5vxBPazsqapXoDUDkAeNt0V5iuxTXOiz4gLtgRGKkxEuJbcke8AokxfnmBoAOAUXbeEKj5C
HF8fpvg4XQ7HZbpzc25psgqmZ9cJw69EJu+OKHEgLmEUA6rs6eepQaGwl3FQ4vkvifjJboIhG5F2
6Vt5ak5QX4oFrleQRTEDFS4rZCTvJKNpYpFybowuPdG6VbiM0mjTWl7hAgb2rRhbnhG2EuIA6JEG
G/eVG5JylqV81Ix6DDydS9ZXJybSaop4dA5HQI0CA/0+BCwIUn5YH5A7GUNCkpPi+353cJliUXGc
I9P2RBNBzgDZTiC1kGP2GTBI52nSMZdody67I6WGO7HUyp7V38/swnmB0mRsziyCoGW3OFV//igl
YL8KA1CLYVrj2vGWqyP/8YISBJppO8yEDcYfe1TkIAoBr6/f/Z6d4zd6D6DWwP3CsJDJsFJd57T4
ti7+XRqfAiKCmHKMrL9mr8SfCPcnnuyLOfiJcAXFbLhHqUdzW9HOT4CiaCLx0IF9jMpUYBtsuRPV
YUoBUjX3U8ltRNAPWxd10aUOmURn+hwDBzeJwr8GrdOR4g5C1eFifwh/+VP1E87FnwBKJpmXbXLb
jyF+XLyxZJTPZ7T1tM08eIUjEbExA/8Ir9TyRIx0HVBBX3YR6IrRiLOAQeDCxTkBUWpx2RyE1IY3
IpXY9ie5NTGZgWrPX3Em6sskoz0Gca4TiKX6hJj40bijOUKvsn+aErBn2ZGYj7SMMLp897Pd5dVl
gPbGiKkLYvCrw1RCLDyy21x5+/VLficarUA+uzCSCYDIl2pmBFNEZP4jFqlVrW+yG8BwhcKr6CLR
9dM5UIOi5fqWFBq7o9tjTsuFGGj+EJN/CtCPBgbTFyPl6mFb+IQLUnqDszRH5wDVwyikGd45XDby
jw3Y7U1efmOoSsc/UtT6u+ST/HiZzOuQZmgi20DjiYn1YpMJWVoSekYFLI6nccHVR52dAsCCbc4I
0sGnwiFhPlCAUgcBPZ34tCJUnc2SMaPKcHnGkUC0HdHzUvRWc4CGB1UUwIiOPkvzgAD83bwOcDP8
C5uGYnliEaEbgXhrrluSnhixYoCjeIGfIzW/aAJMNsma70gvbZbjJZtbZgjoQ7GWAf4IcFEynpR8
cAEG90zrAni08OmxFuO05ivT75LvwBCOq1PiPMtyJCWbivt3fwJgIKCZ/LSecJQk8oKb87R4JiGV
5AgNIXlNZkNBuBtPfGMAmVSkl1jwLdfQt6SlAcw2ohrE9IhdCoAYDSPOjeBl8/AKsXzF/0lFcZzc
nclDMNbV2cOlAZWMFDdbgYtyBnYNg1oEn9bamAkO5VqDN/dypJ6usRuyllH7sMaZ/jKI3L91Tg0U
K5QS9x9w8xgXEsdlozsh5aFyImKOybNGOqT8DUdyfjcCZRoHE1KtChOvD7jTEBFafg+Qbj1wNb0O
/jpe47hUPmQt7zgjf2bp49c2zdHirVx6eT9+eh0G25ZKj8cDBwNmYuBHRf+KLfS3qeLRU+h7v2zh
GZGKhjZ6nReQTxP31hPivS5TFyVaUyFlMYcR3SHGVJMuQYObDRGz8cOcOAmelxQznIascYwsyIdh
6QeisnWs8QBkuaHVgdDAtiCEAH7ZwDXJsJ+HOPGCev0+rXldHo10DIC2NIniPZYlKEOBjaSGFNJK
SyUU+HB/Ew+jW7VOhXKr7MtYFw8TFTJA7z8ieWNpd7JyOyKUk/a0j4B7Cr6YHihhSTCjHBnfpHg+
6T44JxdXQmYJgHAgACQMr2X3qrYa/i/xdcOKHKlyv/QLZgWBj8l0gHXsGy5QnPEHTZsmr/2ZwKK8
q4lA7Zp6uSoI9Lrrw+V7FB3nCy7Xn+eMuRGs6dSN2+UYFR3bBauBWMkcsnCA2RCB0zD04SDbHk+h
k35lcMTRLa8zTWDRPdLlKUQBsSIoU3j0noKQP5tMJFW4PZ+gx7r7YeLpfyRp8O76QloYISG8YEIy
bVAZzemNnGRODqYcRYWkdaqd9M/W1Zx1ltfts3dP2IfjNDVmvGd4D/gfUzHGeD513gTrxJghWOJ8
FDOarrqmI8feJRpeUujCgLqADAzdDq/NOCTj5Xash3uiNPc4xhQz9+daemfAy52IoGNXMkGQOYwf
rAmZK6yRLqPJ6ELJ/x3ICQB0ICaKzfr/sZJ9F/sPJRzxeweCG5qYrLmP4R680YU4vwqxSvYAg1hb
IReZDn72HeOx5gcaxuHewHtDy005DZsHcHY+obBAoVHn3f5iV+LHlk1A6RhXoRmGM4Qhk7/dJ1jK
3gYHNnAZixNB1/6WRyEg4WENX8xLMnPlxhXhy2XYmzXgSFbBvhXXLbZetshlSANHS2fpZw5UdJig
diSH1Fnv/RrWmSDYBNXJb3cXYIOk9KxkAlVJWpWbOIQo6aD4hM+OqG6KZGknKNP11NJs08cQpTiW
2o6MXYq6StJfAs0y5vj4BI4oWIJV9ndYnndBvt3s1oRE+wPMSqy2fiUxJNdApZWcQDnPAVXFrMvG
kNAE0rq+TyBIlGZiES+a1vjOinJk1SVRgvhnIwfBnPMogNfJaJ2h+08wEe6Lnk41xqbmquhQIDgN
BK7aZX0xCTlereu4nhUUFkibxIR8WrVs1rXmkY166Pged+l0Maw59ZwSDBuPYq83+AmGMfNoqqeJ
GjvZSGbKWo6jLNLE88CZn7gYHexP1RN2zdu1SBw4lSB2lTAOr0zvr6n4OuP20B8Hs7e/OXXJczFT
iVTFkjyelvlINEsM2D8/DOX+Nh4zB3MGHhfJWBSsDI5pObB3dZvwvpEszQm+2Li52ahXLL6c1MDu
C1bXmDtSqv/vHAUkq+51LD7WxOXIVJaeM6BSnyK6GYwc5vuMFPMHN4bsjOKkTm4Z1HyTZBJ/ErAB
kT+ThoMg29Etl8cwwo8m8yYHQ9np5Nw0kSL3RqcfXk7ZGDHiGWbutnLXzpTqWeotrCogjQpjO0xZ
xuB7H/bRf0SwkJS1hPnzzpu96248rX+T475CmFtT9OZc1vfIZ8IUrh5QjdcuNzvyka7SbYi8i7Wv
dh2MtNFb/Yt2WlAoYBdE9Z9k4+Ncc4PsWDrHLzF/+mM84a98HeXLCb/OyD+AAKW7PWoNqqibPov1
iBV6jW8ejwC5UI5XfTy/0AjvOd1Xh3FOl0Wv7Ti6vwFUBry/sfnHFgVOPz4ocZO+MFZiKIcBATm+
VIYw7HAw3A9AUjZNavPv2dz/L5vkDIhJ1HW/qPhAxyECtZ9HX2xw380QLHvmpzS6nGKWEuo6/nu2
17W7o1tZm1t6c9BX0BzzX0eUPOM/EDDipz8yjUV/pAqKZeux4TGSpEDwpIJUqEwPxtv32dilw7ul
y6KahuRlxIJe7uh62NCxyhs4zrvn5kBuhwnK0DNdJ8H00axwPPndov6c6asH8QAXCpLmxK5T/6GR
lcW7mONGs0CzQ4OgE0DeIdaqKxpIcq+k0yDOqcBxQl5azxM0u9K+RTaY4HvPacj5S4fTfaEQo/vA
AvWrBDzMb3DcR9gAMaplzyOFPL2kDBluIiQ9911KQYCtAMkfMVTdRuaZJuRKogZmf8Pd9FCG8qoP
/RzcBCjRVP8l8vz7fkNSH6zydvd4F8avMlYczKzDQ4Cx013aDu5tPhJbzkjw8ICcjeY5ivLnZFXh
OSBShUJH2ZUux7tgR4XAiJbT05hz/UhdajFKaLVxIYn46lFddc9RtXfogTDS1XhKg++y4Ilo8ILk
MXw0kxnG3cw3pWZJKv3HAs5n0+2Xr9QcES7N/N/Eq3BBRIRAryzTC7QXs5RfiPBwdhw3zCbdhFwC
l6I98wma7jVswfzPfHpmf/PekqBgfTK4cYmdgT1HNTVHLkmJGBbyL2V8FQ+4e0AOp+KmUhdHtjyU
8xVMZ27H8lhf92RaHdwnF58R+B500m4N5dWt1IIxODLbnkoIS0qJtEE0ooMQ//3AsZqd2CoNaPUd
aD+QNkAOfoKiVjKk7GUf2ReC5kbb9SObRTb/Ku0QIfGkRmpBcdPJsHYecZiiTmuF4Dcer9tntKWo
ZbeD1Njip+ii0rsrB1yyg4VMtNmn8vQowPuKJSLrFCKDlEp7Wr2/jKq5CRxVbR0HLxKZGDy4mL64
he5DLz+8NYz4HrMgwih+6gt6lP3Mnx5pZlGT4AV1AKUpldeEh/33+aRx14b7g8uQjPEYigpR2kHe
KG7kqK3KuciUKwCoiqqQL6M+1SdFBVQsf84GPgc3PhWbh5dQkKE4XMKAVdQCkMwD1QYGxPRRA0Od
QREg/mlf0qLqOzWzRAquR/OdZSEzpAqgMccghJFqT7SkaHQV3VilqSy9QNlK10VlxZrI7oIZPrDm
JsZdgkBf3vSQXa7NTK9MyvjKHaGZ02ebPnOmpHmg1Izfy1wMRWVh6tvZkwxCslRzxqpGcu0beHDi
XSOnPIuNZI9ro2LohiCc0s6EPGzgf0AplhZ+0AycMVdB5Ymwg25Xmb6ztz7PbXNfrk77YvobXDr+
wWHipGXSASGHOj6lAcR/k4vysLhXXozBYc8Zgauf5Mu1TjcWwZwwSWwwH3+a04X2cGJxaNRhlZRM
L2b2Co+ViHTNyTFj6z0qwKxFyO6z1RIklua1n+2pnQOyK2+ph3Z/zCWUdE9qHclcNQVzfVZfw+Fx
jVQbeFV4NBMdCD5HKluTdGObQZmvEGj8LPE7kxfmnMSQKenoE0RBJO0Ba7on2nPjEYenybsY4C0z
HBr5azB+cgI0he9qvBTMrMPe94HJPfZecuQg4fIB5hqEbh1h5QYpKws5PHma5cCPpUAmjXJXyW3o
QEfIsQQLo+wGznMyaG8Qd3N8ihKJfotSeGbpeGLwbBKZrWCS5YG5YnCkDoZlC8wvwgeUabjDXgd+
6NG/cdHS5bX4tBH81X00cgpnavwi4cq8SPkGwtUj0rvCtgcpCwyJKSieeg1aGPVxsKkyyCQAcxHm
InnAkpfDFBUUAORGqTadhvts4w8FIZKHmktKuIaTsdqlWgpa8EODMQ2WPGeHe8zcazYWXE9WCJtD
xINpP1dPg9tWMPx4tnWgoqC6P2VOfFMf+QUTEN/fuqBC2Gpg/K0L+Z8jH9SX8bfTwlexodHMkIs+
G8gVZ6T9TdKzRZTw2e/E01XsnAwhgsr33o5jO/0sgsP6hg8lbeskW2AM7pxHu4s9tZjoWK2gZgyF
Jl6aCPIs3oKAwT/VfLgLuvuaWxsMhGWB4eAJwuzyvyniE28CJjM8a7GdoaVx8XUwVNzMUM0Q2YQO
RtbbUiFB6YB5Ywzz9YYkjE+4V79raF4IBFmouDuKlMg7i/kiLgjVvWwmjKBqHN0yZ99arevmuDMY
F9cFFrgmNpjSVhppM6tqZnU6Chq1eyPhOOFC4IDI4SpenbL1a6LYE1EnzfFAih9JmMCb9w9zTjOJ
+wAQm2YagTxHykobruM63hT4OoW8uiRlNrvfQWHiAJAJFCkbHwZVQTuEn8Pw1ahDLVItTC7xr+cJ
wYD5MEmvz6/TsAO6LZjgxu3o8p3PMlSqJ/0blLNMFI4cPv9XuAGT0HDwBCJOs7LV/2UzS5IHEEaO
q0bqe8r/ARqbCSUOCEvepxn8q5ROIxhinJ1O+nDErWDXQxQwclKtczVyyoAOqOUVdzAwpeUC74mG
gN0X7N96L7wvD/xyfUvIAFwaDfctSPDhdcW1HRxdfJwZgwlHgNI+hI6zNiD8qXjmApyTFHmD8rFZ
cS/iIJhkzcaPZvpSunBIA49RoaASs+xLdtSppQcan/VkxmUzjTct1cfZaRZWmPQlTSBwc6EQcY5s
SuK9hysopTjSITHX1ixvYk90azTxQVv9NaRPeWGuQ9dUjNSCBlIUJvDoSEkSkVRllYnmbDAL+PQJ
Ch9pSsWVK8/ssoRUxDT3BQt+ICc5MZmScEZaBxbDj+aKp7LDVAt+HkYx7qpFZKsAnp97ZC6N7Cv7
UW78ieTAdNGkeaYdHEkfuICNB0ygh4jL6/bPnlRQ8uiTE2MFSgQYDArjMqcljxaY3hijtynk7B38
hHO1oRLSMKvEM/tdFPVkWJjOLCCLlhxj3uRkhlD+npDoYlmSY5fKMu9bImlMnor/B8iqZEZGO6N8
24MaEN+bnDAF8ljY1g8bW6qX1pPosrsZ36m7bo0KQOcCZcUBmwcsowDTsF78FAjZn5CsQAnk6uDe
EonEGJBYNFCbcp3JlQJztxPlX4cyQuxpjmR8FEBjobwyukhyrRKNCEt2QgLtkHUjSLXvlUmUEyY1
xxxIwY5djKfagtsBx26PJIu7At4cYXnUXui3SG+Ao0lHQMCK67F6Yr84XeRNcUONAAmmj4h8kVN/
y953T3LUIv7rtmxFUCStBCySO6B3YABXeAdCc2fITIeWHQakDCGXETo1GLvs5KBDONZToumtCJTm
NlLDlXGczW5FEDmiqTOawCiOyosaPu3C+Amiz/EdthvlI2gTtk4sR6AFZrJoPMnQvbIKyjabSb+x
uqXt2eOhrkG1GToaKTODe/qqPXzO72xoNGcm9p9m0MuRltxaRNIcMA4yVy16zW3hWF2gb7g7PemE
wmYO0cDKzweAnUZIm89IRhR7OKJPHNNzkf/IGt/D3Jqv1bR0FL1HW2kV1bCFX3fZrrrHDJFg1ZS1
y0nDyZZKtuLLim6t6cHolveadQFUqdYGiMFMa+E3slWDq24gco6nxJUDJIUu/B624qdMBFSTzhXM
djKyWdsxoNA0YkaAfid/dtqR1IPwMD7uwyj9mOJd/0j6B8ZjRwpUt9eDkyIRajNm0YCRyvnoQ/ry
zmOGbyerL19feaUyFxSWCw7tcm0gqFDiGo72tEtKKmds/Fc1LvuUWseCmTS86UeWowhu9fKEiZ50
kxx0876quGALeqNKE4+In2jlsxE74mAX/de5MNTc3anDtij5t3Uca8UKOA4qSlkoW43apQICNOVQ
q6l8tBc0/jMHVVj1RmDLEiA5s2Q0BoixfZdT/C3e+uekZlVDnIF+6io9Fs2Wf8KFCreo/NpI8VnG
ARFs2G3NmuXZFVE3y5cJs/mrZqQtraHEGc2zxgLL9zhUhjJBiomhQJag2PNYuca5j5FjzCMSn6gr
kve8CqDrywYzm3QrNhw6xhh0sYm4TTKJJo7wqaX8E4wAEyq5tW+w7TEgdg49UKButhIbgjOpwTT7
MhwwsyvHB9pim0H/StS5jKz+s17BIEpOhzLWwFZMFY7BRA7KvyVqYkSKWm4HTGBcYUB7pNeVaAFo
IM1qKvE4XHNIlIFLycx0nEqboA0ODs516MNQCnecJcaujGkhNNSnZIaVaNiciaHdPht/NQVQbenA
uiZnHnBDU8pOg/0QYktW4U7eNGHxZB5JOM7SbC4a5sqmyWqTknhc4nxW2ixnQNF0DL03OW0oOE52
7xwdFMx45soJy8RK+LLReooIfda7HVjaGjZbvYPMnUbU5d07C4WD21OuuyECb+p2NNMYwN8FtF0c
NSSGJCkSYdTR1Bbw/7hDCJ7ABI4RcEmYXkTb2mRUQ91+/mawthhNZTJ9d1uPA2NjVB+0/EC+KiVX
yB8P8qHBmSSl6+j5VNhFNT8SuAjP/RT3DxJE9agsWCkbH55Q3e/lQu9Ab0a30Q98GOYZjKHRM/Bm
BQPkmBg3FFb3pFZHX6HM0pOfToxA8szFO79rw4t+4SdmMttMNggbWdiuuHX59dcgk5p6oMo6zzon
KDtNvv7n9vmKbziwBHLvhPlHIOPLLrpZvCO+JPHubdv119iJdww3l/ArBwxCAgY5VMn0eEUHwwib
rtu5GsVVgHBE/sQXQDm6KbYEnAC686ahqCvhiD2UKaF6fblyj9cUGYDd85WZTCpsDuICx4NQk2BY
fscNmeQ7lsZT6Wc8U/MTwKmJs6HkpD/tx6648DJv2Bi27rd3K7JlmQCgziIZi/HRDIbKCDZPn1E1
lCcwZqZtvBXJOvsoIfIyZV7QVwyNkoBC24SFON4+9YWKjgEpBP3CH1vmzZDkX1tw5V9Y37bfzrCA
Qq/tb8qAL4aTemtE9H4H7mPCeIO5guUQvdpUg0gZMrV4yIfT/Bo2zXJvKXT+iUTiMmG7wbyPcEFi
eBT7UA5qCZHM/LfPla8XNwg2KV55LecwHGen1qjN989K84Ho0HnPk3ydauhczKMQrEBJx26gDhk8
1iHaFd8jf6hOJ95JXWQAWuMPchjCr9hZQ1ltc/fdWYhHYi8Xf+YtBtyKYaZruxunb5LwU7I/RO3b
a6lElH5hRgVtsifQkj6aie72ek6wOoD7yHh0AnfyA30iQiyYwEgXz+cxefVU6uwjTOPKwtrrDLR1
iuhchiK9n+A13DuQwCGb7Jjv7IN3S9QKIka4ZlO4Kd5+woIaISFHral15wNzztmLQRVi/xEREW2D
rxamBRj3JbaUqMU/SnlSQKEsx/oVqygVOqq1qp7rWHp0glyoH2T4HIQojILjAvQUqcSrtbhr7tws
ke+yRPDNyNEAue0Ji9Hqf33rNj/KSovP4UKcSUm9MTtXUwabRrhexDTa+xyQEARo+gB1OTOhsShO
xl1YCWaic/bllVQFLi3iYfgoSeZzmpBWhqHUDFS66M6UREJXq0GXbs8pmoRA5MbtNZFs6evm8KTb
PtGg9img79lfq6uWLzON+xPwNMhWV70lsHxu4HiRpFZWgSYoGOIzAKI4PiPGO4ZNc881D/6LvpJj
2t/ThHdVmkOjoV5MBpZG0RCuUdDFzhc8dyxA4+FjG/vD2zys2Q+iVQj5OSIDsCLAFN65myz/zce2
wB8XORXKcxAc/AJue4+n4mzu4afBguWeGbfrIWHfZfFVvGNe6aT58s0Pne2ReYPIqNRsBdYGz35K
DJclDsLFhMUNfuGzGfY4AaxV294lUxkiM8yhd/Gxyh8YHJbXdcYWcfrWc29rP0R1RQ3/QH2LBhjc
lkqCvtOoJ4RC39q8uA+0evD+JDEBOwEM4vEBIsEcl7GAbi5vy4uY8jVIXJdMHTawrMFRLvv3Gdj+
01xVolJNzVu3rP69sfumI/xLCArr12lLNG3Liq+U8jNlehASrt32JIAsQCz+/rT8NzWc5N0Oe07O
r+C67vDiKAZcx2l1NWcJCUb0g+9UgHTLbELV107KaRFL8DMht0ZSC2GvHOJ/JpCcMXn5lm+uRwnA
FoHCx5kCD73zaKfNVafngd7GCO6+MHRKruUSboxym8chpim+wK87PsUKTfLrrXgSH9m4AA0aVvZa
DmxGKrD/4B9P+wfzyou3CJ1Dmf44K2wkSK7Xbr3f5KC2BVhZGtMCZ7GFqnL/7xzfTlPJ4q5f29g7
XgzDTEJ2T5vkTAhIzNy4zvv22Ywfze6HyBWLy3UazsMOcOmNqRfFtowIzB+8zjhUCvREDw7lyVUc
EvNukfE1h8Gbs+O/o5J1WGhDtF3S6USXNWuUybzsTD3qOOONbAe0Lt06EQk1cuhoNAUVioj0wwZM
6LlMjwDirgpjEEUcmDWurIh7qbo3InZM1GbmrU0Pzp5NwpFF+IF8D1LmcwOhS2WuIdTUBay8qEeO
73jkWRVQkK6cU/1Py3YquWRiFHO3E/xoy9LErLl4oYaHgh8LfuCuy1ZSouA83WN4/AACChuY8+xP
thekIrOb2UNWlMc+7h7+iNxG7kFxjiNozKyOyTbLyqmwGu/mbvmyrfoUkNxu8aIgZ6yCJRU0HMdN
gaaly34b7wb7/ebNhkVYiIFuFyvmsCxYGD1f2Emn292ugSPCLO4avtX2yIwaP9VQOBDTF6CLEJBn
4/ZUD1UO+fiYRaBhxD4wsYLh1O+VG46n/QO0Cig9BWwc12OXeFtcX3uwMf81BCERx0Dw0cxifnWn
HdEuJOsy0w+QU8thuqziANtmWoy+mffnYCA3ivWASqI/gN0+Z8S7bqXKZqfCVio98C8Gz1GOZzOT
IRcDud8EmNRXx12WXuOtXfAoQoCvfcQoaYgp9g5pizE6Rkg7CKLJXncEYRVMPd/2QwbdP2Sdm//H
jMH4fOTmMQOoc0cBE/3Gj9nCZh0bS2o44bE9YV9uhoAa8Go81SAHs8GlDJiTPehOcqR9CFYuIkO0
oiKs7kssmqjHTliAYAvwOa8AOFaNECnMdGzlTnRHrhjSpyDa6ItT0ZUI9DmCkXhwSh59Qu6zQ8ZW
wQTwF+pW/t6JEbyDn62nlhEPhKzEVkj6rGYEzy01a66Fgq5yctoRWZQ0QGLuyManETvxgTdv+d3s
RNzdMBfOAiD1eUd9RERFcZ9BtmCsgfo2HZ32a7U/MX+AmYjn1fpdBj/WzEPzuxUD7VKO5k3XE/C3
V0dAlXxldp7uBBtzPplbxL75XtJ4Xlkq81ylpKstHLDzuLylnTtepOkUPVZkFd7nabSH7stXPf0/
ls5jOW4siaJfhAh4s2VV0XuREqUNQqYJFLw37+vnZHI2E90jNVkFPJN585qGjmrGN8IGHHnrOxTb
aQdLzHeWip484gIfJK0kN/yrXz36zfBZDvK6gdwwZBOQPuHBwNxmLCpvXds/axD/Tkko8qGC0mTG
4WWG9xHZ3BzkOIc8pefVe97xYsCGA6ISrE7qdf7wisheCOkVTFR0fQCm4rgpc4JyF6CWIEydcKHa
FLyVXb56vG/bapm7Jnb3UAKgva0UXXg/UqroFJIqA34IRSNHtLsUlxpEjLCO7Bei7A7+LscBBtOE
DgbfSXVPr5uIEnUQ9YEnPH3+EC7oAppm41Ggm3rFbvioZ/0Sg+ibGqN2qx+bW855QqQdap3Chu4p
jA81fvEgZV4qMw+ewkshgfYMCK27AfBg2FDHDDuKtmKhoB4ZiN9aZZC924YnulTFLc5k0U2yjs99
ujWY3vL9MLKJH4cdcGM4U5uMUAAXi0MZKdHbMIswASEEepKaiWOXPzWcFpjGLdErpJ302jvv+Q+9
CdTjrdm87LvuxK+U5p2jWNw1eX07MVdgrxHd7r03QsoaLEwXvBwGANcqRVfjo47AqhhlyUB44cla
5dJppDHGVAzgLoLcplwawSwsszRHTDebd08AQnGZ4QYqnvQ8loNd0Q0GSmJfwRmxEHl3YfDXQD3J
u0oXGp85TFltg+F1uyxggOL2+2po4PBegFuz0cqKv/JYkMwFYl72byrCY2AZ4dfDS7ILYBt7Jjtk
DUAvVUoe18z5xfsEvjvVHP6FsDL5NdjuxJgz2T1kCTFhFedya+Wm13D4lW5LeYLipq4icCGAK3cE
w3emEg67d5y5UurY/3N2zn++Eoa6ACNQhjJ02/98jzNYXJXbGME1YUN2DOU953fq+AfeeTbJpwyo
VQe0+mEyLRf9BM0n59SvG6CMAniN8MpfCifYNcmYYlSB4dkHQS2cLBknixqjaGCW4v8i14eTWB66
qKZAZpyKLIanbvUsrjhAmZRxI1+oX6eIZsWxmFnB/q5CafkHoXQSSct0d/OY6OHZhV/Lpx9zpmJG
iZmZxwP4UqkX/GAzs59aNMRaiGcrBQhwEw2P3Tx7EQ2VMHK8Ck6jj8yTP+NvRonkMw8U77YRfUYu
eU/2TMMgLHoJHlAXu3EH4Mh2sfqvMTSNdRwhCR86zPYTOQ5ESOdv1L3kB4D7icLXt3gDowhUcFdh
iiD3eYb7xpPSA0abYklpK7jSfbTjZPNDqk87Kx+IK/hF8RNe2Bt4zebsH2ZZLm35gkIq4HncKfeD
GEzWQnADnaG6zaKpP6k5NToeB2IZZ1xbcFCOCT+pXXXVNn9JznzQmh0zipXDXFAdEg0OqbeYQ16e
/wHaghHRVLQ5F6HYOAJ/gTcC5J9khI3cGfzFA4tcHJ8agrY5bvD9a0TjUXR/xwrNlL2ByrQV3bQ4
DoqMRem06jyFrRWAlchMwQN4NuK0rCnwat8FBsGduTUN3wUYqBArhzgEQVs3MsPsDSslKSzEsS3b
i7eoowqXYad2T2JmpfzoMQkxwuZI0heJgvEDvizXblCxV6GBg1wC0AL3lB46XcdZvHdrmUA/RKAf
z0509IfojzboXxp/CYtVkyCpbhWR1u74S32dMHBTZzfldgg2MeYcYgtTkDvN3itku6iQIcIRiuOc
98b+/Soz2gZvWHwKL5XvKVRJpJnypTjcFPlnGuRT0XBKaoEolhX+vPCjxZXjKyklBTgnahFhQvxR
xiKt6UXFpHhZgYMC6h1o1qsk6fWcBrYBTYunMzUPVQGK7Y5XMjIpPI0dG7WceNesCioxlzdEbcqM
vcADeIOTeAQOyTquLdnm6MM//QLBwB43f6QrX4TcreL00gFUNhlvTgWqeHpP19bUtrgJA/qrbx9q
vO5tPZMgndG/XQkohKaTZQSdldOKC7HJ7fSuwow5ple0sYD3fRnyyKL10WyiUQU5EDszSVGR0eJI
Zg43PYwmk4pQTFII1a7AMOW8Khwn/DExer/LG989i9Rivx1Su/Ygn6Bq0VLccrz21zKw0XSCxkwE
5ig+1pD3rD9lPdLRSwSg5tr4CUdJAR/ncpjP6f8HvENE9DtNL/22gYZ20Yw4KBLoYhOOvC/mX8S0
85vJUWMNQVD/h98TMytV/Rp2eOP2xXJgoOFeTks7PS4lNCq+aRwez3O/PniGFi4/9+X11kLyZ7fu
30xHMi4IVv2fleJNasrSLIcCu5o7YRxZE1uKhleuTau1IWFn/XgBH7clU5tV1ZBxeRowub4LEH6R
LZIs/nzr174TH5eZHXgowtY8o0fNnVOEncGt5zqle70FWf/mGHTEF00sUcaNRWJhFPfB92XhkLAq
OB1UN9zDWEEkmNUImOHaUKWXZeQgxTDch5mF0NqeaKsU96dAQyzVLcWDum8yRKSi20rxyUSFSNoV
3EFPJgsZGA6IIG2Vt9n2ccgmPzg03jTcM8uNXr2NIz/yere/LBp6Gq8QEMKlDRu6rUyOQ+qGPxZE
5g8JDdEhqc7djVgnRRXUJPKzv4SzkYFqw8in+I1QfL5ahiV/Q7p+/tbIeYppNd8yBXVo6uyXhW8X
hR5e5Sw1YJqJ009LOCvlP/BslnOB2PcWXjlgorftAYgeBpoZ/yxV4I5D27JK3SQ1ohQzEfLQm0gi
00gyZGUEXC/ReYEDYrZ+ePGKNbxSY0okdBhKS0hXVUfld8e3GgCJcnmtshneHw316HJviBpV03JW
yeXMPG79QmIFRNsf+RwyQ0JhZ1JeSHxeXve52X8uw/a6btgfeIj7rym9wKFtGCMRGaOw8PfJ3C3c
HT1b9Wy4hS1yx4rQrZjp59P0V8XwJqX6163IV2uz04Ay/TXKQjbAwHFYzNF2MJTRD1bN7xg6ybtF
aiLcV6HjiUE6CwiVW8flWXQTIhacwyRGVAKFx4VBl8XyuBiYbzy7D9RE5WNjcq6PweLV4aVUXm5p
nZC2azc/iLjCVSmCRgK5aP7mE11y3yYisfFo5gq8VjEZXEjPtbLz+pBNbP8okoyTjTPaLFJrNaNM
jWdyyeOdxvDc2QSlpKn1VyfhEnQnFOlLRcmic5Sfkl6KB5gcX+deD9ou5I9zv31kW/08LOfTJhwx
Gwr2QUWvwoEhXej/wpulpVd1CJgaMMTIAfsUrGA1/1jNAqujQcsi1iaRKedPyfvQTG+z+8QniXuS
SMjXXog+QopZU4oVb6PttDeZVGKIq07shaheh4RhTwSO2scjNuPn9IfXwZjcMOUjIQ2UhNN2mSh5
CkSMnisSdzLR3nROr8BRhuI+DhC0a/rb6FPYYluOLphl6PtwZsQ5WS/DYSS7RTQxZY1BQCW0jQBl
XcBNDfTLv4U8Et2MVKANAOfE0lfv3cKRdB6WwI+MPuKtGMcMQSWlwrABo+nH4E6jvBQcXiYrIPN4
BkXgWmpj2qScDlCYZlxT5BvMzHpnisWysatrzy3PR1z6u6Opt3eBkxubGxA/Lzo8IfABRmKrPrMv
CY0JsewAVfI8pgZNaxcPWlQOMb9P+zGOheLJSNb2MvvZeySpJtDoqcLUd5WUQSulkF1oQr8ckLHT
8sfghCME4vmIK9rb5eiOai5lz2bWEZEPcGnOiHIhvvGR6vOTldJk95RN9/E6JMdFZIADLMfnSFoO
6DT7jSWi/qL2vyVuhsSNaSCqYybBabWjqlw+GrR1Fx1uSV92Z2Ljugw8pYFh972Cjeo0v8yhA6xo
T+EhNH19v6TF9p1Ei+QyshgYkqRDa9ub/f8H/5AxZj40RBEfG1hFp4LqGLhNnMdNJ9cmxexN3beI
7fxw+V103EKLS8NWZIx5NFtIJzbqdo6cDkOhHNm/Xu5Dygs3OUeqOdfTDSc8fd4OAakAP5G3yHik
Strv3iZAWg2OoPKdvp3TK6fc//HN2ydF5zUGMTqLIU8+f5hJoNgNJXETcN5bDep7+f8XixPaOuMn
t4L2HEeBunl3zEOI5RQrfnIV1iOHzVsk9o7YgXHhp1P1DLWwZ/mW1nazUU4wwmJAAA0ABE0MLL/s
PQM6SRl8LzsQtCSgDGb+8Nrs12BwyyeHBSM5yWOD5sAi7rmyaQMpsimVb9Xu0rjBqzq0kNsAbuoF
N0ry479kHKt0A9hmE+WV5fFjSmb012NKDacgwpjP1ECkD10M7ejBXBHdYSzUU3G8ghQhBSkfTGPu
tTSD5HDXkoaituj6YAtXLqmMpadJ7loRx2K9qAOpBXBwgIaGTw2eJbA8gETLI1J/yrKUgXwF2/xE
Ult1UAvk2IPtrNalamxTyCC6SMAXPJ8mbREr4KhK/LcRfu8frCAgfHsjyo0dXQdjY2ZWUBnsWLJM
CYZ+Jpl7+h2yJu4zBtBMOWEojJGwK0aORx8+zFUUUKQTdwKdA8YpxCMaRPiglBpQoZDV8bwGiCWX
URUPBNVVBZwFqeQ9r/A/sebnYltA7qyLLW9Rhk8sylPSNiQUBpgnNOJI0dxklmH7AKTVDXlnAEw9
blhHGMB/keMzHoM+guaBO5ktT8AbWehxwhKxbeApaBXVDLuyt2MYPBDYc6a5MCl8G1ZlhNMmXu0J
CD7nmN+uKxzhbnL2g1+G9UsW4PJgx5CzW2blH8B0wM0bA+y1mKA8d7F/bXecIvyXYw7NC6pX4GK+
EdSAxemEo32EsTyiYtzFKjwBtJ/MeDI3do70Tuf4at3dzmK2RKTI1UqCy4EDlZhc1iBaA2GXNWZ8
1VCbbOciig2LtKEw0yrGM/RWkuowwqK4MC5Xt7EE8fHkuCXe9lGdafV1WB16zym4sVfWl5A1FY6V
liSbZBB5rv8WRQUFwar+Rjn/wIzyH+KDo2ZS8dA+4oBOQdTVy5lSrjBETzAtu8Eu1mdixSgbh4ev
fSUpHgtTmbsBgdLRX1kXhQdrxz/TZngIi6BGoaMULEj9A5qpH585TrtH/SJqTLFihUM2ecfEgHbM
lwRipXDp7cx/kNzqFSGCQhWbRy4HIVoSTiQskDyGhw/xzL2vA0YyKSWK0jUnC0kcxTc3BSBPw6hP
ZHOlxU1rwTgA3VpeohltPTp7G4dB4C/R+/vLS0wAGhARnZgi5/5AATnIa1LPKsloWhuw5Rjy3Fpm
P6w0uEdARVXKZ/BJ3D00hQvrSzS4GrSrpPOiC2/Uy8Uuztfa0chhKBp/1Br/FhaQpkgZ8CevSdcn
uMO4sJQeN0JrrW8mYEbh4ZVzAjcCJA4Fy6HOpAAfHoEKv0G/gebnorHbYN1LBEdhI/L3pWP2X9XV
Tm/NzKDIX6o3H1Y8644WNmNKKDK7j7YCCc6Y3V3Sf3/C3oBrOE7zT0J2qbKjAi6JU9mv+TBU9sXk
2tUPuloerFcujYP9H53dsHGaY2sDsbJJYQYZ2ITk+fCvQwv0XuwCeAAjfHEQUN0d7AVLft47DpCZ
m70XoZlx9fFJCjtauRdb1CTi4zJ41grVAXVkcoR+7u2ktloFjnpibV9E9BSKGSPRAhuVmKLB5Zxb
aroFb+LuSytPJi51dKXk6fEsw2JM6q1FcPSatS8zTTaEgMJq7u0zY0ZuBgkRacZ+zLnX8ARgdDAI
KNOMVfgsF/YtliUQL6SrGWpokj7uErsAZHg/vlgzzXpkfHrPst5/FIsdYvyb1PNPK/BvoRV/Nmi3
rUUuD9f6XmBkQSXIwLRr5p96hYswuOfcvo650B64ouAm+PJ07ZVW0YBEgxpSdUIWWJ+WuGU2BUgy
9LDnmoJ6SI2tFNf1+AU697aAdREzyDIOsAVRAQBqCAAVoF+eG7zSDIoQixBxcpPRuJBfisOMzIDF
uIckKwazAjFklUyqVxXc0RzJMaKvwoBEeWK/YiPjAQvhp2UJ9FH8L4adzTY6Us6TVka9Xp9v0Zlw
LVaoILzOvy0wkLBqZjK0MTjpF1Qq2Mg86Bchd2a9oNNBN4DD5jiBlK4jA088KjnpcHi6sEOhLjti
yoS9HxxJgGsH1+aVHR8PJYdEncLfhd7yzWBdyxQ9eVD/KC5cDkIXW0pvk1/Z8i4xi48qYWif279K
hFW/CE0D8kbaUtQckPGYXRAvxNk9Z/OEkMZHPpw02xvdRHxi2DSdCBgdD13rdKfEJNmVeo9R0/IW
RqZmGXKYpms4FqEhHfck/K8ZLH5uL2W9kCfFOp7HSXmHSNFzBP3vsBTAcrrFm5RYUT5ilPJcFdZG
q/sR99UZIAotTkXzU24pkSQYiAmEwt5vuezY0UQE2lSfYME4dQOWccovuTTbGQdMNkJ+8Zsiv2b4
Xv9ndqm1Jd8iCuQF2t18LDOxjNmYv31BTQ1OKkTfMJOTELMZJgYmHrisecVWvTQmSm+8cwaFwkKj
A+OA37SIV4G/ObxJjsFpBEQNgD7VNF9IfR5JHJ9RN1TP8A3/qS6FCiy/El2F8l8KYpNPBYmwLW6q
F8USvEqrsFqyQLn4iFMAblx4BG0hmLMwW2MJmBAy8zozQ1W/MUkFHhMZPctux364uPazjP7VFQOF
vb8mZ4R7bGYtW9StakdBoByqFI7WS5sBidmq+Sdpx9E3K4kL/xilWcAxJCNtkf/hzIpV7vZbtamF
w8FUxkKaTdkGkt8oqVBeEl+Tb54DAtGuMFMFFEdzKt6ZMcbist6bkRI6W9hzWrcmdeUf5qgHrcCh
FFEBOwn5s7K1/YCXkfngW5lUzDWPQMLTCwIp4ecgVND0MdHpo1ri3MZbjI2iN++KOEbCm9aCzwGg
xcbCzwPOKcVE6RGdLaEUmP5xfBhx6WjA0oG0totptF7psJCvk0MtyuMvX6IewWOKsMkWUmmGoOKq
NHgIek1yHQ3wDL1eeApdlL0rHWJAnLCuyTWa/fNhBeziApDkFicYX+WVZcg2+a7s1Uh2OhmAWEdP
+w89BW16uyNCZ1L/pF03Z+bCohZs6fobsZpiQOZfSOrsFySdc6T5XlNeYiASPjETjLBbxB++5FXH
Z85WmeB+TXjOoft3nMmaFDq9jg1W8k0QFVFcI8S+gO8Bt1Q+r3yDzPAPfp3/QlT0RpEt8HR7lS0M
j9FYAmeLM+W6UB7ZYkLOOD9aQ/oeuuvTmCMW9Qk+uvAGKSmjWeFyIOuZb9dsvBZqUPBJ2PKtG1/r
7DBKoRDbFQcchCLw+939XFPBhkW7PECQVMHoV5woQaCYRDEhjhHrH+Vt+WbFjXfAAyP0i6eZi+zR
Ddt/6I9g5qcT7D3k1m+ju2WPcGPqb6uhwGlnRE0wRKUtQ5Vf4NWdBawU2+b6iwluPEZCrgC1WLH2
Qdmxv3udlL0eT1eMjdCyC7jLBzcEuxzxi71Xy7o2Fyzex1amx9MKYzgmJW7ov1PEZJe6DSVv/D2G
j4NTrAydJM7eH1aKyn7iEEFXrPzmkgMB9x3G1TZPU8WYYiYugnHFeiR9zMYVFBQNULFx6eMQcGDv
XmQ/Stcbfug2JagMa19EOsemjJiXrxHWdLLZ7AE1kAnWU1PJxL/grzEffdVcC4mxghbH51iE8ZtC
dil7vm5brt69v+bbE8ymgFsQRuR7lPo0awOh25aLl7mRFs2P2LwLfC2BtszIarYq/s2qOAPUSlNs
oSKr7J+UuIyS+zEDzFMvdrid230ztsntMvHXxxbmbC7g8ELv4J05eVHVwv/FfhWfAAZ88hILTQSZ
2NIaJVsODI/WIbiNcihBchWWI9fIBt3Zd7m1FtY2pq+xOMTLIo/xFl6xxuM+lBwGnha/DRlQJ/Gv
eIrd+1s735RA8pdhZADSeduDmvWJ4xJXyU/61k+zSDnXcSAPCIkGCRxZUqifIyNOiEaUCOUu40LR
FMYx/18MakrhD+SWYUs52pJtUPnzRWf3/8Ud3y2WznXMwKrK9UN8aOXv8aAY+ejWXF+woHluMW4V
lSQr4QlQ7SOG9nnDKBCZ7Mrvs4lyP0IFFd33IBNQTu9h5AENNWe8VbP1iYfCTTym65KaZ2jBKBxA
AIkWzywMNdSdRCpOD+uVwps/6HjoMhbnM/KlI8851iXLQSbIXuEmF0FDMzwGnNzZmZciyswSmsYV
TFX0K6moCh254DkFY4tf6Z2BPSxG6be6YOOpe5ZgzDGCD6GMcw2K/oq61rRJZsrZgFRPaGPxNMAy
HIBL4llO/I4CCsLZ59IPzYVj0j92zI+JN+odhswIXAusX+zdycAHCruFHl+NLyUGtRMfecfw1AkD
lwFj+CqEmtZl29t5XtxlUB6uislaH7s6bL6rblicH3VKmlEiphVq7cTFannon9osuF0YifLwgEM0
6QI5DnwqUEAQLAqbXKbcmNpYpF5A4+ZZQGJdrv2Vo8kvCE6VAvOk2JCe1N7yMa4dc20QKdzDWcbQ
gLin/rP3HHGeg3ZX7gr8+EbCORDEEsiAsz1qGhjTzBDNyryLkBkkEvwuL0NKJE6+w548DCuLFSsC
Rh87tUHmo26oO7gBMRVgRqDyFYAWnQ5LldAk6rtISjNLPl5uSFOY0NFQ0KPcXnYKsNWSberg52dQ
MV3KdOTkieO07HuRWGrIUEGXQfVLpeiHnPZ+tG5/IEBSmnITYc1cz9nF0K/BFXS7HVix5LBF/WHu
cPeB/IKt7G+rCwabiohdoSpuOZ0J/sPYRnzrcaXCKqMjjl0c3rC8gvJoO/+SLaG2RegBHsTXGElf
+BNBKkF+0eErJqCCLZZ02N3BwtuZ+hNas96MfZRCfuWmK1DCHQ3zb7FMji3+vkTJkHYv5Fb03BKF
uYgSy6pK3LfYJQm7JO65aSXzqqj5S8Aa4uzd/OW305vNaJi/Rv8bZzJhAN3DkvXuo0UyGcQzhEIl
+pC1i+6l6yZfi2/nCFeap6c0g4XWLeOyhY5HgAyqD5J8ABmWDKP3qODAFJr6VzhXSiWJ3m889MH5
X2riZ9CvFlbG0j2Sj0hhLw9KU5wZ3KZHrXGombnI3bn6qc2XHbA4uIHwfBroEouKQjHGEoDIYRab
NM+CAAmIprWMXXOzyeEgEtM2MDnC/uQFRQwaFuLpMJNKzzdqOjbWnIsinfVWqm8GCmDqKUsiQ+zE
gbWHp9ILX0lpglowBd7VIBlEDZ5n32AtcEM5NFT+OEMAAc8giAim9dpWr5EjVAnOqxUZ6tG40qZW
vOLaxSq43vw/1lhiX0jcBCHIrG97B2mFsRHBtKfsaTieLuEn8yeNM+8dJvPcK6PEUu570h78zeNs
Ceg61jn7saKXsMlHozpJQBqpp8F2cYifOcfFZysKHeZgBWYuzEtrUNV2Rp7bwUMK52y5cFznHaL3
T9GpxS47FdELU2bRlJmNmk+6O2wX2Zwzq6A0pHRGUoVKgyPiISAHRqy4ZUu0RJNRvs0JE0ki5eqD
zYX8deNpFIckFq2egAguv0J1NdpYeYH0v1IdMIhg2c1ku6NRaiL6rTiTZezw9WAzuI/+Jl8gMZ/q
ClpytUI74ZHhBUt7PhBx00TW+l3MFiHxYa3TC8cxGMwx3EnQ8cxa/TQRyQKScYfCCO4N1E+VMEqQ
q7rRMlrmrWbZjzjmDeB2eq9XKrknXKRsbwtxzpG2k93e7DM55w0HPpJQh4lzSXl4snd6AviZHypN
L1KMB23Ozy+nTQZlkvRdnEcMmp0etNXw5VbwPEoInikp1QvVuHlL9/ydjgX1iwi/xoBfoWG9Yma/
uqQWi6+/gs2ykH6siMUOegT5RrwI8JwYJag5pDFrpFIBrGS2x5OO5+Vj8Oi6sCahYw54F8ry8RLw
PP5sdSnsYC/x3OHMgpbD0y2TlGsbTBswh2hzaNUXls3xzGlGOFsBNlIubCUPMzDAw/WdwQNZQtq0
bZDUV3zDGYhC1ip5f7RSv1AAcpWFHGb4icXYTUloE5WDZtNKG0rd/NmS71669LtC/8CzmPts4mAg
8B4iS0NdM4zJfXhu/zUN+CB5X+WZwnSFi8q0l1NFHditpE5u93J2/gQD1/eZmKNDnABRD/P8UQxw
GtVXSb3lqEw4XSHeMKT7NBu3lJh5ipxqGfh1+pXVq0KgHz309Ty2J9ahL7BznNAwyiKRUnQQYsxS
i9ehVBb6MznGzSRlRs5fhB/6z7bDV03dbEHzSYiWo+bMzFqtdmii7FpabivljJFmWGPiguZjHsLf
Up75Y/80nr0HsRZpK+BMOExM8FmJOe9bL3y97hpxXDWCYQ6sfKJJXlDVQxzd6/F5W/KAqcBuYXYq
VWTBF7FzztAFdJeLlZF/SHKYQIVyBemu1ugixcM0aRCiKZOPhHPViinwdT6kxAv50hqxoMs1rv32
4hzMjL5mum6/oHsxDnehArp+xn3jcEggLoZ0REWpxac+qsjmOkaoEqAqlyZHcqh5xyzdAInRsLrB
N0QiiC7EsMSDVtmcGXXPbNlxAHYZsGQU+/g1x1d2pDUetxcpbLQMXz0oUlos2zHroqHcVEvXNhQC
syuqbsk8+Cqse/t3Y6f9Q0TpxSjZC75FcQ2rZXLaX1/bVQSrg5DlFtIjfYfVTW2OLY3VPFskBJ70
KrCd7Z1oM1Ahh3jGUeQA4mCd5Osv8ustBub+rRHVpeKYMljVUzJeFxLE05+asLzEfNBIYn9FmyV2
P8aWXyvGE3pv+jX2KdrpatLCai8kCzI5PMYBQwlJXqSo4ovJtxOJr7Tjfs4xrwQ0iaHRUXKc9jMG
qyyXgSCTaGYdjkwUqcHZ0XFEHyFJcUSAA4LMclPn4tKCG/Vx5iMew8LCb72daaqERlpQ4Qx+FT6V
c1ofF4nmBC9t33unIeyutZro2tvYM9Ry60kR0yziqhtqlmbmxgnYC32hmjyAZAlzTVbMTs2xWnNy
O1KeHrNwj5hrUsEajooFXRu+YeFrOfNZBR76svsWJ2m1BWxzXrT2D/a64eQLkKhoTmloyCfRokrO
gyu1ggSCDjSuOed1mQavcV3Xz36dtI9jwM1rAxJeAZs9QYsU31c6NGTHVi9HQ86SVVRhPFPJQo7n
OANBx5eUkBE54jFLOq4laITI0hyQkYmxaM0cqXKc+tXCqYO0XkS3CKlieKtBQN+AaxldjHRaYJFv
KBc59YTzoPRFmb9JSCRMJ+oL73ytt6ZWcYpzMdmicGPQ8AXg2xjaLNiIkGFH3iWtk8RyqbONBhQI
tKv2IqXHKRl79OBxZTAA6rb8JZvtDZRvQkYP749UsnyCAx01k0wRczJLrtYFtheGjIE/0WkWNAd1
HYGk9Ziv0ttb+3bo56UKjinqOYpKVNoxRFw//OV7Y0dh1nvTdJFsrgvlglbnJ4c9Z/KK/dIp7lzs
CWIobad2owgYpzX8D/tn/hy7GmNhS8ASZthAmB4quJeqoCYfVxeRrRPCGNzBZ+An7vhSulIaW0gh
RhMUv/2wdKF/72Z7JCcWrKajUiOPIX5op2V8Xn05xXpPGriKlcbx0t6cxywODjhw8TYjuM9SpWAQ
xc8Fvw5/rWHtEefi4B9v+GFlAcV0kJc40gz6/RhiCM9CKDfILqQO/xlT4CHbZW4tiEkJd/K2HcqO
KVZWPcF4Ecyd/4iRWnG3LJW5m7J5hznDRUlaZv5CY1WWF25iRYFYixpafM/2bhDZMMHy2/ibv5j+
FZ9KvBYDfhWfHlOrjPI2rkRGvfF8y5QnNy5p8C3bOH3jWcDcnVsuo60ZEWgeEUjTWuaLd2JUUOzC
ygbjyjdIBQYQzwZLviERCg4PLmbzhRfC0Vzo9gRAuSqGsP1uDD566xjBJurmADp8WF1nWpEqMm/1
YX2mnuuCq2WnPmYx4PJBhcU7Ztha3S8LqRxR1y7YjObe7z72yIJsuYyiDFVkM/fiJWl+L87I26oY
nqUXSVHWfMgzyH1YwPzIgyYTsoAwGnz/HQsdB44EyfP9RRHXwXe7ZYFZnZ29T4VrbmenCx+yir6g
HEBIWMSyCgnDMpRE40hYHycGdggMA22a8sajRz7LMghwyh1dqjB0y/xncmao7V1rif7c8X8Y46Y3
gExEDu50ydm+ti82g4qTHXIDZnjv/xyp+hC0gY7FwYpd4WrQ/rbdmNxSKFELQH69YVpMSzkI/iGe
abJLssPZCttf6Zk/wb0NECCaUFWZDhoCymEG9CHoPi5aLkTKzSt+ZxuspDFsZqqxmk7fXnbYU6Xx
9+EiqP3g1WCC9x5vU4CKNgm+IfFQ++4zeAA1QVyF42vZ0fMi4hY+cVX+5QAHPHE7xGXyG+0k6h5A
LVHqjAY6Coz44+bG1sFaObIyX+6Ccvqc3IArP8AQRg7icgjWFuNGGNAMCk+27QAuTyxLAqKjYxzy
P34TjL/VuReAkq1ceOQ7bbJhG8dCZAYurGWE+InhcBYxeetZtNqMjal0QoGD5y1n6hU1XwrSwbtD
oVtdVRYOgZSK2xNk5+4tTsRcNI3QtBY8dT/kf2DwbXgmMhTitsp/+GJ/Qd4sGuZY3hYOwtTfzQQ1
Pkid8QE2fPEtLqkJbUchP9xs8NqqJ5ivWTPaH+XAGEqnPTQl8x1hgMQMCtYy9gWBGgt/6XLdNpIL
Y7t4chO/fqjRQsyQ9Mb9B4MXGBtYI2OgbcjCY5RiW9iduFAW2ZSkxLhuu2PfAFQVk0L8OLq2fyNJ
Ghkzrsr+EClKfdF0JQyyKlyCpzkqTyPQ1cVA7vX3EXLTlX0e3YdlpybB3BfDXWz1Ef7R43zDKMO7
wli8vTMtwz+Rf95aA4BQHdfOcvKbxLD6csv9q2jxSDrFaUn29hcFe/hnydIgQth0Lt2DOeNCiAqu
vvHhimOsYoH8cUSxeolHFCFM5kSvqxdn34n0or5Bn8zgM5XGlguKx3WmwAZuTR5tvz5nYqD/6VdY
Oix2fJgREV6S2khFMothHVr4eXmEKCuUiBlUKXDAlZtiJejEPiNdB5zdSfW4K3JypCInb/8UtSdR
OwGj4G7wwvEu4YH7D81+nuzrgZPrFwUyTEOLqACCpMLxKrKgKxh06tfmLIlvSxv4VIuueLRRHcVn
tKdTuGHvLuFLex68z2uFtEllRzVKzCLldg/wNb2sIkSYMG2pMTMKvAYzdqnljQukrs0eHh/1xWwi
pnOC9JSxzKfEpFvGpfjH07yF8HctFukTobQfRT8AeAIB0SbRfgIBwbBA9AKyc22Y19Gec0XYMkgW
rEXh9SXCLABEnTYf/gQyUQbWI3qchVDvpnsuPdaYsWQuj03ChdezDIqGsaxJIpJXpdcteH1HnSqX
0rh60okmAAMYkIDE1xndqaHozRr5KEQFEvTxCYDZSCkj3M+yeOT6Sf7VU7FGh5mX8x/Cif4p2uYI
hosg4Oq+JtNQw2l2laXMtZAIUZDhni6uPQMuoWTpWS6JKDSNcvPqqKTt8RWPMOC46PfGCoBBzgb2
Ow2nwd3pKgp5TGBH4XNr0eScJx+GtvSFHpog/PMw7deJhcIeRSqvePBAgcZBBP7idULUGO43ApdE
KRMIghxBkHsKOplK45oA44ZNZ1V0G6Ce3aPBMLE6GtuxXQz7uAvp0hggjvw8DTzjnLwZxQoVS9b7
IsbGhwZRh/QuZ1OccKHZ1cIN0NM7cnlysHIIYc/5EhkH3j/pGt+8klXv8bYuq7wubzfHti7tjYLk
S5mUSM8s1exXsLWcnLZB8tSFr43nuC8rDR5CDWZLMmFjUI2cknUNMAaIetDMaR9OwEGToIT8EJf0
I4w4AEOq6g2mOeXsKO9fgm7HIv3nIXtb6C+uIUBgkG2E3BXwVv2efi8zcAnijbRqWLdjvQLWz0D0
JVlzB5JDmWI2Eo8AmYnpS4x9GU8V0AneZDth2sM0/ruDRzWLVqYhEeV3PFKPQe/pTpFEwBZEZup1
PYT8NKqbB2GzaAn9hdLA+7xqW/dT7WM0gUryqNXEgVREyh2mKLgHrCeGpxCRENwUKZDU4vGYdWZd
9FDjWDLwxCNaiDXgBvc9GY7JONhO2BAI4JN70Bqu4o6vD0uLVy958XFKkcUk7XxwMCGSOGTIlA1r
GLKsfZD4YQxiv8tUxQw03vZEDYr03j4UOLQfBVKgVmMUvLe0vS4DjjVHHmRPMniBCsn0gaMWvztt
oTShipYFWknLrRG5U3WfbNF0ilx6Puaf1SteVbjhC/EFRhADQ1IdD9KZYXdCPylhaMLZUBzLwsyb
9csgRridIrY2HsI6dZykauZodNhoKq5R9uoQ8rGHiE/GEQrLsQRPJ/aGagfPfjpg5hXSuAm5q0hA
JxdJBpK5U4utmHJHtcM2o/wYMali5owytWVyYGxRS5CjqEqFIee1exh2nxqbA7epCo++zkxPWEUI
FMi+HVf2GGofw0wba0Qhm1hW0R9Yle1AoBBB3XG3vmvUqkzwymDvHrIQfpdC33g+Ae6IVmhIH9SF
KYYdx4BaLL7ls3/FVJIjvBZ4F/roG1rcgk7ZDrktC2ChZin4ZUFHSmkADdyV2DG6AXBZGHr2IOyb
Bm/9ip9l7UIokUGAHsES+DJuMsraOXuU7Nu4RJym9V8D2g5+/3eOOr7dBKQvsj+RwMEK58JCeo65
CWmlDK2B/qlUJ5yia1oq4R74DerWkl5QvWy9ijezWOF06E3fMN2hiC/gbNytPRMoWvknm8AOkFAw
x5K2jNbWrX4yZyK1kAIe+5DtD34H0L9aatmWCQSE0urVQ2d11ZwRBsP7eVqQ3LwNVU+JleYt05Zz
7994ydi+eI09/i5WuOzWALe82BH3YJtg33E1NEeLY5SRkAjhcKJSN9gY4BsF2E80vjv4JyNAPaUl
pkNvt2am5Ir8kjB6k0INxNsFz3DzOYa4e7ehiB6Zuj7jpvQhDiUjIPdxNGz4QewtRKMvi0IoaLHh
4WtQjSB4a5b5eLuzYWyC9Z4lL1LjTCTch9sWPX7EjBRyJr5hbLwI75kX9B53BKYBQgpHHdyBdl8O
A3Q1eBMZbqZ2ZGA5ShA9s9jzjbfFb8OWzvAaAK8yoiiAUGBriOMXTtSYHqQMCBrMzAE91/TJYF/y
qkz7BuOFfypLaEJUb94iBgUV/DffYvWISzjYoWvJqgUZFkWwcN1W+Al3DFshQIdCd4cmdFKDUU1I
I+2H0wXYtRiEIMR0J5IQH9U9RECiF4Zfg3kOl1U2F9vTsvN5VV8w+tE/9bqj0Bkv0U54Ryl9yLLg
Cwl8X7aYm6vpGB7QzqEYOHb1HlahBRX4dh/nTK7U/NSPZ1S1Nh6Do/jZyXRbTSbbXo5A0VkUKZ9G
oyw9n0VltT7FXh0zK5kEUVbny4H2JGP0jNwHNziBuIlHCQBkUVXkWPNNcA3rMf5sl4kTkFgXjacr
eKy8hk/1ZELsA4dMlOeDxFVHRs64EpcFiQyJSOq6HFrGJXg7MFAdhLkTUAtZZK0dCF/BcUTkpU0V
75cQQc4YPrEW1IvC4H9RoJyEKSRVCWSqlaYQ6EkwBhkitYX7+fU1hMO1JvwhslvgmIGHuSQc0Exx
OLQMJ7Q/A42WE20pQ+T/kXRey1FkSxT9IVVEefOqlhdCSDQgeKlgEJS3p/zXz8rUy407wyB1Vx2T
uXMbzjhoQ6g3RPWFKS4opLmOkKTjNMPZoxmSLk8wIirnKtqYKRDvgwhFBfvwrRiRoPyXiHEr5+Ib
SWrEIAXYjdjyqMNhxCLZyOrAOD1q7dITKVjD7bDgwKITZgpTwiPgj2G6NN2Nx/IRIiQ2Oqr+ZTq6
fxUikLdBcFQ0fRTCS7xgcoA7AIY24tjF9cLcNoZwUIo1eGQTG3JwI94BAnlXOcEyyXVepJjnDDl0
QDwHse/J7eFr28lALhEjq3CBGDrgcDVK5hwJO3DXS1n7FTdr6XZf1MoI1WB251n4M1P+EOgzU/WQ
bYkGLfxkN7J0ond+Cy83lEJPeO8LxHQFkymb+QhsWRRcbBuPjxu5LvVayvjRyiKHlRMz1VsYUZ/L
NHb90zhQJ+jMEX4yo7qBu+qg9j9FE093STnNyhLRmhKMrEWW0sRwd1wWXB/g+lx+KC7Iw6NixRKm
40XLIyIjlFrOm23s4pGTkR9zIBe/Wyw8n9oQJSdMkvn249+Bu92UI28NFmP+AJ8Ll/qxoM/Jh+TW
QCeQoCH+gIaFUTgX2pqKj5DopJQN4BVIF62dHNNgI++zaNF9Z6jUS74IaS5LQYnruDeLwwc88nKr
rhYb1ycCsWDYp+hxPcSPH/oUwuyYYeWAGyrgjhemaTigpA+L6yJMGhdqMQ8zIfVkXELmmlaJCQQY
jsXNC9UGkN3qKLiloIaV5kHoxCIIHT0Ck4ADGNsvKGgubZaa7Pr1bDNDhWyuZmlMyqiSIH2pHktS
ZaO6QeyTiFHkQBKZCXg1RIbIOTa9jTtvH4MBbFSIoCODBWsMVrGH/d55xQT68sCBglMreu8OjlzI
1IghSmzHq9G8gzgAydDsqAIbdi6ynU6caUPOAJi3AJ7pghE7NzWSlbe1kRSWuPBubMwxBIg2Miis
pH7sWqB09XWnx4bXX/Uk2CDkBKrgwGtny/0W76C3K0Ftl6v0Iy6+gBhE7ymHBmWy4tI49GJS4kJr
sPcWS5RQQLwqZFoGr/0HFB2SQOgnVMBC1chc08peCWggZI7JFbIptjyxJZUVYe/DkbTCXbU7vi0u
CcetC0vjJl0X8JIWfZXIGPES8WFvY0lNuMIfkHCxjJc2EAdF/C6xLxS1oeUhZYwrcS/HUqen0B1h
UTCuhM6RFYB3PfbeFe/XroAqhW7QukLLTzhADvXhpV2xuEyvYRLhWNOHONaI9QLki1+a00ZIDoV4
77/ZrUCDKA66GNgOTh2EEzFMkMaLaBG4xwFrXvwLoKtTh2VscG9t2Vyjg8hJPYitEsY+4psXmS6L
slNvuGOZ3yxIc9/1u4lb0Rj17tPKaYsLA0tSJxMdpiLlQWXOo4BAI/65ElwrBteqr1ikgLbl8McS
EnYGPapOOuMZp6ER7RzQ6rr+5YVPJFUvVF+oIEmqMZwYDMVAwhoe7+KI4ibnPrdS17stIF1zQqYF
gQ641UeZQ02BndeLl/DMFtyMtUwf0RA/EER69g5KXbzhvQk6LsM7NenQOlemY9pXW05Q32oLoFcK
BCJEB9DhBF1V2or8jLLj+uMHcRqwUNYeUEHFNEJTWkMmoWTFGwcWGxt+f7BtaT6i8QGjc3hxHMo0
EVyAB3Nagh1gXwBIyjUJEoVbMBAiAy8gY/Tpw1cvx2Vm7Edg3S60iss0GKALwgDQcCch59iJ6IUm
iGEt1DKlN9n9/s0qg+u14Zji2OB2z2mOFKjQT4vyFLRWGjv6MAQVPmdP2UPJX8RRXR8Er4DK0JcC
3qFoQ+uHHm5ij+DHOGYwZ+gIEK7jsEL+LUPCuAEhVXxY6JfryLSagHLlOq5hiO8oVbjqZHReaFvg
rDLNxzmCRisTbXPDRxRyOEmyT0ix2KRiTGJ6CnpRn1UZKijigv5kPf86E+97Wzf1Rgg3QdwlrGHa
E7xs1yfAByx3SI33czaKxz3uh8qXAkoYy+613Zsr3UiZpIjCjmTsw0+98X1Qga6HL4ZdOmCU5Bmh
Fs7xq6GOwBmOUQVpPZcIQN6rkBrKdoTJF6IGh4/OeuIcUKmVEjVkQ0vTg5iHxkEN2pADHgnYlDjG
SNdG1c7YTwaOPuq5J9wd+TU130+MeEyN6Y8onqOJC1/OkdgR80ZM/P3Ywt00XL7RjJEtI8EzA68q
7rBHSVLynhAZS0ISCL6k6JBxDIMQ+eqVwWuZywjB1TiD4LY8RaGLJya5ouLkce9W8FXUVOuHpkMF
VlspZCRWhhx9JTkCqsUoKHHQ6kZMDTYINhY+QjKOXdgxXbm9rAH2XKTzvXQJqwvdAQC62N3jUI+b
G0VQNhEhi1fRmnrcOQcYh52m4Y8K/9g7A6wOvQzg1DiCNbXhJ20fRf3bOvSF2mhbNaYSimH7C6zh
GEFwVVKeqxUMkijg2pHSlBk3Nw+W57bQFYRHT87webU9/H8KsTCzYuToPaNc363POrePlXB1QKAw
KcC6H4M3M/nFrUHOI/EP1Ml4bEFGtQ++tcy+yZSD7shaijJ+j2BKgk9lEp1c5fSEupKqjsNYp7Yk
V7iPRZhWD4fwK9RoVLMFxMpKOUPU5AzjBow8GRKkJwfDPQAXNluGQOyjlo6XlfRb3Po0ppkuEe6o
63BhuNyhJgTnA/yGEyNInH0wY499DiCTwYwxccUHHB8/jqQOG5U4FdawBEdjYdPC2aI8QGvLA+3g
VTDlAOefueztHWwjc0G57NDmykhtzJgnHtbe8v/cYkFyVve8jFzmJz6+ilznhbdcQ9Lh4LOQ99Sy
OEI0bzZt6E0VRLyBPWUmKFMo1YJUHXPMEH2KeBRVDdSBFv6zkNPA4Kjm4GhzDP2wy4FIPwQYIEHk
2KQ0bLFQ41yvdS9Ta/mE3IYuZENZl5nsR8TQOzg5XlxBMTYWxVCULp/9gpFKRbr4jT0yqY09v/y9
dl75hISIcqtlirQaRvqi5vFHObPFP1usUTBp+m1jTAbdI3y1Fz6qnfE/kPGxBMdx9s6sEARNRCdE
940dnH2M1/Jj1g2IGPSdHG5LjJnCHoQ/wSP8y1rbzj2JV0C0tNfMxRcmYfmeYFoDedMsdFbxFGCy
t83ElXNnxwCZ3vDV/hUPDgBwRqXBgnSJZk8bqLgdMyjFOXQmaXwq44WBMvKEYXgmkwtANfJgyCbg
ketswi+xu8G34vf7m493Njfi9cc/ZiOfsWNp4mq3Q/gPaeGEl0Tz5Fz3uFw+KcMlXge4HD2e2Ey4
MMvYsx/CZ4bMbd/53sRoWRQ2xnWIUBJ6wke8OcAKS4yrUOOSzQq9w8HvaDx6jqIo+4HKeKdQyqAo
ANWgLgMdYd37dvbDiFtvZwJUwy37MyspMZiFs0+AJ7/q3zGVbDsjGiNLBDEjgZvdSIm5WsDWYutl
75AoyKpZbtj7P9ZZHDxSUCMzpGhoG9ZrEO4vXsVxJFRR3SHAM5gZO8zoV04yUphAU/V5V7BLPoRG
fgh4JeixTO1hJctRb0GhEKojBiHbfT1aDLZjJBlC6qEw/UVmKIzric/vT2hdfZI8pXTFejKYw29Z
ebzjvvt74SK5CbO9/e9oxOJzpnc7HDTPkY9pRQIEAa1ImMTEEmT9H3Xt1MLFhoitAp7MzcuvFRTF
24x777cGJ+GFIJFW65uSaiEQ/qsaTm5EH4IO8B3VrAnzUd6wyQJwXCR3TWGKy6HDomeFa0STwZwZ
qXR+yyteL905+CVrAAMz4evJlyEvyT7YpOQSU9aWhHtvqBggdbCtOWSqkpdbTXTzGi8UU9ZKiU4U
GNNUwnRVD5Xh8HPP4coyaHiti42DShHi6ulyVX+cCuIlX8E/eoSSTlEvw+uOacYj/8QL7DHgD1gB
hhhU9CKcqFbIkXb4tKaksPh3o1jL4wNA9Ybl4jWSTvsUDpO4UbjXabint0MNCd+E0lyK7aK9MvQ6
+ERaKhcsZAgyuRB2wVwUKSptxfv5uasVoboXTXi2U0lHGJdZKSXuR5pI7j+qI2EFj4WflhWX9Ujy
a8wz8yQ3jzX8b+HQZEjJDBmvWMDZmDu13Ggk9PqJDIf3uFK1cW7/o04ZKCMcKII5upyRsMSJlsmM
sEdtcN+7Rd6ZX9HeZNC0mK7wmyIYWJDfq/kRdWdyQyvEiDeD0nzs2K1GqyDaUhzhfsxgVp3JDwdm
C6glDQ5aSK7plqLOSkkvW6hkdRpGYcWTCpG1B6CwY48MLS9657R5pH0J4IloYxy7x8r1XzUUo8TV
5UM0A6xHtZlxSdmJBEy6ZBogjqIosyh3JG5J4GLRX8Uy8NLsEsVJwMT6zzRZ8II8ujoi20CnQkx5
+dtssJHfae/0Yfpz4gFf8plmVB4VrqXCM6HsWGdBMWsbt2tISZTvEuI9S/NWz28Kd8dM69HEwhzA
gIjn0pj5s4uOC5IPbG7NqE66w71D3Dw8WPBJVFloJSIsyMXwSwQtaowsjcTh0E0hO+TKB+OVyk79
OKp43P9aTXRaVqScqOKzu5Je6Bmxfcwag4/Si+Cel8UYVCxLWSDeA5lonHwFGi41uFlw31JLHyjw
QhChw/dFqrdRDhK4TquGr+at78jq5Ja4M4B7GMsv4xtDFtxBsukN3SnorqBTUpgi1UhORXhdVFF7
azIXSpG49K1QasTnXaIjoiF6jZEBXFUDjhUAozTQkgkUV6QFc8tJ+NSE37ZG5a5HuDz5PiZmfkK6
NBIUMhL63X1hRvvzYBTbehvceFBkvC3o2NSHndQeHlQoJbLHllRribggH7NaOLRNzwvj+kWdLAR3
RgyPQtVWOw6dbk5UbopUVhODTPBpGjbRYsaQOfGTf242Yg38ZKKuiuFMlTt0oL54VhxN+WyiOdSS
DR81zgyBeOJpDv8TjiXTbGT/3fipd5fx8YAHgEpOMjdrdolMBUxSMluh3rjfNp8EmzHEgYmn68cY
Lo0wV+4XKileeDBct6TB484Ffob9BHsUFyjG7i5+dZ6RQHi+bblyfdgLfI4ypFhbbRFyyaym6+Vl
yyCN41hC4Xmy/CDA6aw8M5eEyzxSKusIAaEpg1Zx4gLSjsFQZLNA+SbyW56JAcFgxnoiC/Hexytb
Y6KZFv1rBwaCgtKq/peHlNwsTGvQCrIrYL6Yh9ihJ57dkjykenfpzsCghrF4msbgZznRIUQ2B1CX
ujsomDOdLBffNrsnoaFi6MfYMn5SNFvj3kfxkHbyhqBBqPiXFsZZoJHsjsPg53XkNKui8/pkLEky
xkCBIQUhENTEEMe6PFrPMNayb7pL56INr1O4eA9Fsf0H9vbVD608vCJf0MNKCy9+c4zUXgchvIR9
SIY2L1ZktDofISWHESgZpkhN6ZdoccgEQo+KAgvrH3gNfIGZmSaCLIZxNaeviSC3pyn8/gJ8KINO
d7uFg/dam/KvOXbImenun8PexTVsoKj+2s2At7aFLqkraH+Q7SBCrru/0JqgHEpfaERCjIchg7kY
Z2Ob/vyLcdgRts/y8gPQ03ZgFNDFmLhKV6PO6bAKYC/TSIpnmxk3uHiy/V3eObfQW0Smjk8AIZQe
EKxWBoQS23AIm5yKGBcpfB3uGZpgyrQtqNAAWOgbmCfYqX//YebhQZw3DXCEnKxE08ZMlvgnBHAs
P0/2bTgy5fXLVw10l7gljcrSM9z47CIq1ZOP7RdsCsqEzX81OR+UsVe2YgQScejrmF+4CTrv1M0L
gQn7MIc/FEWCRmsBixkKKxnPGf4QfhCmH3T3fIntu8ZWyKTBQ4SPST2t0xGTsNCiR7vVda30O1Ko
GBsmQoZDqWzlAOirA8u/hQWQAa1EM9p4mwaGYk3KN7xFKcerjHnsJDADGA+lKn9dZcg1yqKQm2Cd
4E3iPk3jx4D+hutqfVYVBHVoRlvF4nHT0H/MhxagFlDzKLg1pCKVUcTq0gmW7K2RJ9x5zMcnOFeX
zbRQO5NueqO18QfvYaNENcP2DecEMOw4g8OpRa1dhR5Hq7Vz2qXQo8e9xqusdEX6RHsM/Xicx2ds
4V66yH/AZRFb77Yc3kkJq/5whTB5iLn1g7hKfiW4ioHfL+Js31Nw+A38vEV0WLARtu9iw1KGWBla
IHvX49B212CYNmUFwIsO3+gjpz9q86HEH2g25r6e288q5zYdj5mfA5dR1AXaeZFYAre8dzn9Uu7l
GG9/JVHQuNJL8XRvAHDo6F3epfKOI5mLdwEOtL0QTaDIQY2Qsru0+vcq8LkepQHaqb+rsByQR4nO
36aJMDhzIhain4HWrTllWo5WXgTRlMUC/lbjDTTBsFa9uqrOhMyKxRR05TWKKLpnbnkIclT+GVvS
H0iE6op2fRJg7s7GWYm5BeUtFyJ9mrh5GBLIaINptG23ahiF00SveOxeVULbQpSPMqak3hQT3hgW
JH4+PjzFI2EnKpEbJsYjyuz3LITfPVEAxyD2H8FLVEdUMAVlvsji7YWiv7IgoppofOwOEDS7YHgM
xD5JG5VAgl9cmjj4wZj+b8fG3yPjE26fSxJ5YxM+l8mzI5bmitA1CF/7wdmVCcqToPPRzjABN6gg
dwOK8D1VxFkmsLmIf0LUW1HsHRF0M/XJwPdsuDsGFkeJ/OzSo5yQkRBU2Iatc9gMZMHVlWz+z+yL
DA6l5iv5b6OBtmD0EH3kRfZeBFZy5Q8C3OLxjA9Y+MsquVTGmWQdxOjb874dr8S5l2/tAIhvkWHw
Mdhv/W16QqwSnSzymcF7hKqlc7NjSZ+tsLXfLIjNz51X578aIiGU3FLOAC5LDHYCUPysQ5xywDED
92wvRClopVQyCqaqi4dmXFSR/4pTA7d/KWi56NY8d8nPTF/eYexTLgVc9KPDj8nlYJp4LNEkpaAM
a2UUpEQYWh01u1yIJ3+2aovwrrR2brh7v3X2EbD4buOBglYDcYi8EQYowXddIMG/2LNFC7PXXBBS
/H2PUnY/CFSRkNKSLwFO0Yf7YoBdHkpL+k1UumAQZqB/ikbehzcX1Z8qKrqb1QtpcPX9sGHIL5fv
wCwKyQp9k/jUaTRb68FFIRmmvkyZEEGIW14zj5sIUSj1cE4EC+l+4K0bJemxkvuCfhT0jILnBnaB
jSxBMklj6jwE7SSnWFyB1shQBDllf+Vg8X+L0OpsfKqcLDKgJHkgAj9SnTNEBxIC3mIU1hNwTtTa
T4MSML8yE+uoKpydm9wi71kvEepW++SmpiWppimezNi6T4fVVJdT6/yiwgLibMTRewDrZQ771ywl
SJgNKenKB9BR4+/R5hso7wuiJHrXDm4IA3giWxZguGjk4BxrOGksNSff7BdjUGBWkQyIkP9g+ET9
zWHEE7fZX8gHmBEX3mQYJLOsMgP+MuaIYdSeJmu5L7JMRkYMONnV1Ig6d4wX0B4PVvOtv3CptQcq
5Wi2Fpa39c8UAiWK0SUnEYRtyKKgRT5uh+3GMJJsgZesAOKJ2U3Yxp6NGDqOCfReQrdfa2IYL9vd
zzl90idade47Uq9uyhjC2A46K2LtjEEIyw4p6MzxgaSNHBA1xhBl3weJuxXHopbmE7fH4VbmB5K8
LCcvA/Xfa8XvjYRMn/T4PEYrRNqjGybn1qpn72Xh7aL19XIxUqtb3qWXYipB0O6WjbfpWA35lcex
VT22DW6InyHErAigcHFNrxMgoeF+spog/8wkKLiNivgAxqfwYs3PbdjeLOQ+ZycnKJvsegrb0VxG
5cLExquN+CuGHvYppbCkuzgs//jkwX+uUmaEfkBAboYLEIV/yQw7ojftPCmyA8NtezgkfKx9dVwx
/qtOs5Psl+lxJHArVyYU9kw31nzBqPRFrLohdMPF2bFgF91oF1PlaW4WgxwGwxkRd+0mXKZUSAhe
Mf/LwKSxRhGVqli3tOnUk8bEiH8GBVG+TOUD9Zc0GG1kZBNZ67PPgBsWjrjSIih5ige2tEAyfsNI
QSzyKoCnI8LEX5yTp8T6teZWQ8QlR3CCouCUezmqvwVz03IVtgX65scRMZ2S5tRFznOBiMIwh+vt
2PCfOXF8ZtHL2P5R29Fo2761MZ9xlJA+qh48tcVnE6eVp3Zgo4iW0kToasW/NMrpjRaPzw9PmC84
b/mPUVYobE37s8tzF4dgVBkuPgnqTwrG/6zBXB5hwkri7VL+zwIFgEEie1Q81z0Qhw+OXrnhYoVt
wEmrRZEnylxfZ4YomccZQwumAOLA4jN2lGGBuvPH5I1elRFwjQcajda8w5gsh+gbJdwexFaY13Li
/LTT6D1LMoK/2WudC1ML6xq+ltgCBOL7yYBpxL6ST3Auo3D57B0cIa0k0ukRUo6Wd12yty/LATAo
mji+Ifb4SFDwO8fdyMpd89c4cLOZKgppyIOefglZN/yPeh9TWWJLRqAVkYO19fqi9FIxQV0wzmyj
+A5gS7xpQRDrqc+eJ8LnbjDxpufDzv2WAAOcAAceWak5pcItULOt6Fi/AXtQlMnNNm5CyEqS92TE
WYlMLuY83Mye4S9yJcL8IShCfcLKYwpgcpXur9Glcvy4PjkP7iyXXzdOMlmK6XFHSlscW4BPXFZX
JeuUGEe2IPOp0uW/GnMK5wPtP6wTetXVA6qGe6gpVO2A7ZcvJi4SlSKD1WwRQbi4pcF+Y0TRSzql
CJWiXBanZA4vOL1qknvXdX9kVgqlCtazTKB2QcpdqAYqo7SOAfQcvJUxowx6a69/QoBJE0sIwD3B
gniDJcK6wgb+fu9TlN12tmQIPWezA4WhM8TyDwBD2LdqXkC8O1cvyRRcF221F7ehnxvvAeiCypKS
g1/vZLX1lEzOgDBMrMwHUqSRwAMyNzR84BAxTH+hw4LO3qgzECTY6bpNaLmE1kY3ToFa9YRsgDJh
sG892gUKHIxOF0JjwPIWHGDRNXDCcIDybRgaUHzJ+48M9LNxxTLxYK1itUSXjF1WfL26cvAfrHMz
CEOzYLbAhfGylDzKcqbJtezmj7BHy4TxtKqVmyz8mzpAB8ausOymBlom+rQYGgwDaxyqUrgNWQXr
6oPy0kgiC3gAowoGq3Ycv5uVhvNjFw5+eRMW0f0aMTnzs9D8Vo1NZViTa8EL68LsVzKP0QnAafrZ
EZ9JLmMSVJRSDDwwSkeeAPiMsR0piABZkS3vyPcj6pomEpZnBBXqVkSipTsf7+Vuhz9GokOvD1w3
OHbwG1FslFCm50XkF9AwmCdw/nEySGkY5s9HCpADN4hytaCGZCYKVz7xYUrxU3OhuYiqC9iB9zrx
TbOKbWO3nMKOVAXoXW9tnBqu2pqDTBTXjsEoDf6n+l21HosXzQMEsISX5deU/mJ24QiMnyNPCqPl
wC6jXotTtOJidgwseazlqyuvYIXHwIpqBAClXxB2mfmk4adqRtnstbdj5fdP1sZSLo2V8Gqr8s2i
/r5rC440KzDtgzrolSE8PIClhwV/94fIjpccppowEwylewRyz0aksm0lmVb1IwauXHlJNN/wHU0H
EDgmLZggSEGdMcWHosHxogKidmhx+aJAFksT1dmPWfKunYTlsei9FKqvOOJ5iVyKB99cDEf9jPMg
wxqp4hNAB+aaQGlCo0H1VBL+dKJOATFH/x25tvcsehZjCUbt9fjmCeIQYZiIzV5yh9PZzmyB/uNI
+RwqUleFojMHzePkFA/h7FN2exUYBm3x2LBbSqcH0NLTcwGrxHrz94f2JmLzlxtnmrKeSWDqP/M7
41vL4lWqq4BtAcyUNZ+x9DndMBiDmAbJpJrC12XGvUyGJkoW0s6szOr+bOCyf6VvAXagg8MOkwuj
hHtBTA7AXdSzXmGcHJd9nzhX+f6G6zfO1jXPRwbYXJX7DzSX02XD26b4WweMQfmMrSvKCkQOZuUc
0i/t053etOJ+pEaSPmT5ayVtoJVmaU/cwAGD4BjFz7PJGo8pOOtQUVYsXmCoE3bwWFUAKzLm83t5
C1rcMsbnHzn1K0ryaxcy5EPaNc6jGpap8oNwSMyBPQav2cBUn5L5uNzTYLoc6KjF3O5YeV4VOr/T
WiOT/DjpF6TG5GwsnyXjmHS1T50VQy+ABH1loPxcC8jTedwOMtD0DYRLkqzuqp3OOmYOQC5ecA1s
HNLl0l2rarDbuQrjmjupcmB3IZaiIekgJagINou6P37CBoG8Dy3DSGOe8YfZOMGVdOvgzjhMqbOA
15iNOPixa7b/CCsGrBV3PgjH9CqIpbDFZSZSMb+s5+g5CqsacxO8crodeqnKzsVLTIruzHA1mgkB
VjVg+WYXU/5CI8fPojJfQyqKDprR5TqJo5xL+YLcyGP+hV70Ws0jlcgfzwzkOzJu/mZY4V7HhYzf
q/LZuHQu+l8I80n3oO8gvOeNz8GJcrw+CVGo6znBHdYuGXu3qsfnY00clihy8ZLGUz0c8kYtzNR3
YeXGwN6hQFnEGVyVMqe0cOKNcc5vIBGteI6cmPTOCBf4JCQ7UvoJPyPLq3MWEWM3L+VvN5t+mHDB
OSk3MdQVsEtFHld7fsF8nPGjWMd0vsGksBVgBnH2N/GQNVhPXa0TNZjiizBk9Y120QY7nlzgGxss
GXK+h1U77Aym8ehqVDxrA7xWIkyrmtA82IWUpDu4DfnY3j+WAb4E1khml7XSec5yY4MhwCTZZJqi
7uBxiZNOkw3PyKffYXTQALNfAOyXN6556DQNYGFXQKPDVYm4KmQruIQhUyIz0tAeQK0KT1HEszaQ
l4wrJxUEbmyDEqgjGeOtg3/FaLa8x2EAhX4DGkU6D7ujECE3XMuHVRwxxo55x7FwrOHegrvzSi0h
/Z3nM/OrnOO3PcqjR253Iv8hpEWHFgMZQ2nUa3D4JzfMZ2YunDLxwI82zQYZB5tCoiABuzpRjAt+
ZDYKLghcHxSFBcbFNoL2FTHTlNYPbuJZtnV+EIYi/sYww5kSHs4/lMIQb5VigWICB5zGSshvPFgw
Hj9kgGkiixpDQ7rinDqictmqnc1gH8wvuFOHA1YoSFhD5WvQcd5qwx0jP2IbiAtEiGFWnVqfDida
bnjDgOw5qasjNGmoiJx06swEGQbfLtHpd1l9ZsxISSj7E+5KBIDC8QHEN2Zd8L3MxfC7ATJua1Av
NaxvPQy57VQEDxbjPpm1jC0HIOau5VcMCb+hFP6yGGaJUScj55z53zKxdLEu+sJp+011zGUm3tWJ
ZqFgnMr766fwL/RmxuBbtn9dCt+/quuq/4DPMJA8f0z7HFEttCz4roCQvlJm38U1iWf4dvLJN2YC
K6rrq8EEQCKF/4xpH5/tYJ+Jqqhz/fU5HvEbsdHLHcy9mBsTVC8JKR6oL7Jd/l1RmfCmKdfhJxIA
AirjRWA8r24gyMbVdJMcCHy7mSu+g0XP2Qn7PQ5psqDyndCe8ALpJjOLGsGOekYjfZNjgqEDGiry
gmVRJTvzauTBx13ss8LtZP2Nuxw3GOMb5KFD/zp4DXJxMSSCLoQ3UDM7MU0H5PSWBDFEBugeh9x+
1exE1QkteHAD0ZTeTT7Vzi+co6ChYln7gOKOZS+iMlWzdgtXHabO4LJp9ku6Nmxzeayl31+Ne79D
xWahu1O4X+5VnGByyvGvVnNUaPTlMfVuPFrFo+oQGn7siMGiGkiqJwvHGlSHRmIYhBkm44m45wiy
s7H7T7GWmvsT9AI0NuC45R3IdfQP4AcNe8stS5/ARB3fJh4rXdjcJg9WTU8Qi5TWqwDq3dZpr0Gf
zS1mddRMtYw+aqF2jf0XdYCJw/23bUPX8rjBVJKjXvtiY6nJrfxlCk2f/jxmrqSOin4pikOJuxNk
o/M4V7o1k5srvExizjxmVjfB+uYtjosoBbhPWXC4vMP3JKzr0hfXL9XZi4zxtsIZ5LtCvIQpvZUG
VaVYoyMgJT0zJYaXaF/pCaRgmIDE/A2ui5xr8ab3BF9WY5hMgPFjOSN5GgsWy0D7cUqntb+Bgv69
rYDbx0nIElKfRh4U9BLv+ystfJSzjMKteLRiWg81MFawoSQhEsdh+dB2jcHC0TwFbtjcMYcSJIJl
F1PTXAm0VnZypG/CaZF931ki260I6I65xe9Wx6fWjalJVeAFCfBttQvOiAjNUSXV32oZyGt4CZzQ
tv8UVeqeYN+RV9137UJK6PAPmM9BF9qhPCl7VbEbiQwaIQog9qGXU3+gpKO1Ge2O01aC3ULvIAoA
zGc9mPcDXUL55jxbUd2hqQMAsMU61Z4Bl/NoqBmumfvYQSfAg38gHJ17J6Uv/FgLzI/FZU4YR92E
n1KF7wsM/XcBl7IeVLCVL7N6+CUa8i6vu11CQNQjMMWgpfc7SDhh7X5WjAQZ6BcsCqGwSWquaOL4
sz8SlqIZlToRyAIQOcmczNLiDKSKrLDnAKLv4HBOwFgEWhczm3jBT8J3ZPeN85u/smzEHvpY8jtN
FWAuXt+mfRveWo77F7wNvY/gqyLCUPuxvP+il8e6cQ3ZBg/MNYR8JD2bFciBVNBtli0Oam0BVeYY
nPENJA4GxMYHAodgCi/Nkf56ZdLX0KkmF6GQaaxLiWND2QxzWjJRupahSDYwwRLYKkL74CX4Ebpc
6iqStkvuSNpmJtGGSy5ahIVTUhCtOD8z7EHiu4u/YCyuUz3ckQNCVccUUFnSbTc+N9XqftJxqTYH
RR0j/Qic5r94wrABrQDc8mN5awt6PCB0blPZVh/GhAM/aq28iUNBzMvFyZPSFrf+aSXmZzT1SLai
Qdd+TVyRB/wwAN+PCE+JeRDJQljar54Yty1j/RjtWwkZScioAEy3VkfPrMMiD1GR6LxIkErvKK0Y
MYi7sxoSyIxWTmxsv6D4zOJyLDxNVMV4DrACcQ/qn9RkOgZp/uGbOOOq43BrUX0zOMcA5kD18x1d
Rv1z7LOEMyUhAGB0RBSFcR+BsAv23E+j8t2Qp0b8wVVfBe6JSdxZnelE3CGAE8DmL8HRrAAQXUwM
x2muP5nJpMBWPfCawCAJQH9EsZ4RfQfxmVoL9eLPeAJ8iWrAJb9F652DO4oFQ7zwUhfMMhfpG2Jv
+43hHQORgrtbk7YWi6MIu28yHgZ2K4Tl7NSOaXDShAtkV/+OKX4X+UBc0AgJEjaO7GNpSi9awttm
HLfWM/bE19wZUMXs9IRfd3W6YMzk2M2+befsoLbZ7a/r4J5tNeyNyuvgMF/6zLsmdra4v7CKYrA4
/PDq53yFkMJfOO4RoFxEEHHnutiq88zKPRHUg/guR98LZ3sKPl0cTtvFUenZRGbil44wA6Ly/QWH
Nfbe01DgT5tyMLXUZC2LftwoQi6OwCL73Sm2c8kQ57IeoNhKxc6pXV65IROnZS4vg/QgoMgMLITo
E+bcOMyiNuEpMjknJBcydcjf8cUVgDw2GLmWTG/njvU/gKMrl0BKaCQHHIHNTILY3otXU3t7MZqg
pIreQvJtqIiS8JNFutfFQSeBB6e34DdITWXVZ60Dwdf+8U1xoZjmfTl3S/CwrgFj6AAWynxzcezE
MSZTsJwzQvOQ8G7/2UeM/HYBc/uw/5uxSI8PaVZkpl3VtX8V9lGFbpP1MCYEuWPlr+JLNQA48vD+
Q++RcJ1n+NcTcwy3sGYCKSdkPMFWEWNLPN6n68DH2Chha4clElpEzXN5vsAPgwz4rFvOAJe/0Q+/
ZZQSbQ5QdNE6drzxRfkuZHkJC0JR2hiq7sUS72vpBS3PwGZ1y+ERtdwMcQ+H5QLz3MkbtmI+VzER
cBvuwXj6X5RRHOJdVc48OD4D8RWXvsUcO1tuLhi+DKmBq3Ve/ewHY6tbrGCPywsPU4+wtirvJfZ5
kBmtDEW9vCogUJFEXURYG5DN1024Foihgg2vQPN0kDuZ0wVS1TwJaKzOWYWvRMCxKRbWfsTlp+5H
R588eRaqemiOSKa5sQnv45NxTsC6Z5fAsXy5sI5gClPXTGdTMeHzUwAvPLjg9IuWyNoAsiXIIcsF
ywshWRQ0abEF/Xt1xK8UC2goKRz2WQADOmceF6eCRDR8IXVUs12sabqYcV+UU+llkOg/NM9tZT5V
yfBLC+7JBMWXkoBFepB4wWheTAMtGESZDekM364nH+I4fSjjnhXr4puLyC7nBixkOvv9MUJSBprm
AHHRFIovBoZuLLj4akTLfCtTCcUjuoU+q0CfeTFGTTW0Pn89Js6SrpyuWEKlYKZf61A88qrs3inK
7vKiXYfCC4xjzlXOZYIhp/B9eO12HFrbbM4Z9ThlD9SplfRByaxQ4WLWQK4ZOW9sOGM3F2Aya7Cv
rjnbLHBVEgHc/esGjgabAwueBxQIYbX4BzNHrFpQH1AXTkKF7GV8m8owoQ7vgfixPELtp+ua/oJ3
TLkgkpQVfqI+L97Jb+UZi7BWnEXiAuBI5+8y5JI8hJjI2E/QyD3uBY5VsUhUHzMCamxM7pyVjpue
Shm4fon246LEai0acJE4w7uGs9Mz0ZKWZ7Wp6uJcmvKZM05UezpGoQDEq90vmOkPa3gjLB0jgekx
yVE6sJPiXpMA6GOJUdgQ1WmmTFxyWeNk/7IFA046y8pPKECEVYuu4QvKn1RhPrrF+wvi0JkiFqsh
cIXDyaeMoZ6HrdvjejigS7uw0rkOKC/MmcYeyRlyH8v5Jw5AVGfQPoV5cBE5aV/6If+RvAfRjzF3
/hi9VSNr8sILYdEXczqefZDzE6fuTxk5+26931+0AVbbNRzdczbIm5OsZRAt2hjWsJiF2DlcE4Qf
zA8ML0vJf0hJ24fKl2sLpxPU5O7ERxQ9uYygW68YblxMp2i14PhdHC6Y4GJSc17LHZnWxDTZL7iN
aVmZX0hfUG1YErn2P5JBqktiRgIgMiqKbmLnqYZdQA9heZcDV4iAIuJUR+vRUVOA1n9ocUNELQhH
h9X6D6Li3wO/Pd6rHPAjjTUMq/LyolzieHbDfjp3u3SOwsCDZv5s8NjjEOM/rkkDvUTBXIE00dks
sk4w3AWywWWOmFROj3Lmb6n7PXYP7zLgkm7QDgFAoo3y2g5goInzyMHgC+G2+bagWf/AnSiogKQG
/5F5E8arQEpVtv02o3AqOZHx7OSgysryjG8lHdnAQ9ab8YIuqDbJwnJZ4/gu2zieSlERD/kzk6rX
C6A9rNvmmnUwr28w4aWAYVRzMeJcWdhBMb/o8iKh/IwZD72I2L0ogOB7XAmj60823Ij5BW4Taew9
T69sOF/4yWMWHqadkfUynsI8aaEk5LSMZk55NQoS6zc1o8JlI77l3OjXsJ/D6aUSv+I4YC/zfW4N
uDkervx9sUAHv03fxY3KJlMBy7zsx5LPVGysOh13WgShIQUu9x8XUYjLcD4F2YtfzBCD2WriT6uy
Ez/hdBMzKo1BozmHZAHlZQ3hBW8BfkMUbxIl5iMNB279gWcAcFxSilirgNi3NDCzPNSEHGVN6aeX
jc1gpIPSdyUXHXL1n6tAUKYnaIvmixX15hcSui6jAXShVKYcbBnTRFD009Lz3pTEnyVc7Qf5SJnF
N84iKYYWABGswJhRdRtT9QOt7hKgUgVoasiw75n0ETIKZiHD6JCIW5jfIqbnivQKzknMR+6sKfyk
+b8qQ1AzFHTx/8oNq42gfeW42q8uvMT3uqU40i9xyu/kMBOWMlVYy2jhDovE5XTBtBvHqqJLv2D7
zFU1C4eFub19sB3/J+y8euTGsmz9Vxr9HMTQm4s785A+pUgpU67MS0CdajFoD4Oe/PX3Wyf7AlNd
QPVDA10yqQjymL3XXgYacij4xNVQAuCUaFBCPq78ynnAAkszUBBGg8szWuAQW38cpQMs/DhegXXp
Tl3IkdKtSva473yJoaUgwbbnFT0MrCqmNKXqFQEjVvFDuX25ajpcSG08FT+fJEnGcjc7Ir5Hm580
I4m4PezBOF2Crc+ekX/jtwzYhGcWdxWe4+kD52px4hNAOh92GslFEn1bfzqORHcuUTgR1RgF4sXL
LkHQfSB74nuIveYDtjGcSFL3M+1g4618bFemT24krLnlrnYTRlTlpCk2Tkmla84vGgpa+K118SQY
ev/DgAQFITs90ZJ9O8D/WIq8DpoPJgL/IiCGm48C7qZCDar71NWAPfcW/3VpqfksQqouDOHAenW6
NGisNoN/a1p8a4NgY0IZvctX85p62kS5NICbdisTrr4fGjoYv7i3efb/2quMUzEEQs86QbwAYB54
iOOlD5Ng5dtnCCyISvpYO5eGkjUZ76oCjhTRSMyyPV4oEU8woVAeitwPIMS5j+htcPxz03zIL8XH
peBDlRD41QpzuPF0ke/7657n65MFH6oAJbLNq+cZ2Y06sbY0DAesAMjyGZlm+hUMdogd5C0srFU7
Zp6n5mZ/pKb4CUGqutsvlXftudlvbnni7eykaeeFD4YmZomrWEfrNZgu8KTCuXmHbfnptqr5aSGe
zHZ64UaMd2zKEFMO2uT/byMhP7CrFIv1axe53c2yC95T1swmpNC9wFBb+RNWl00oKLhgCbE9WdXH
5MyLa667vIeTM8jzZzB0EwN+BNeSSZgVPgBWC7ihzTyLjdj3K0ifp6v1Un2rVva8NcsOeZTXCZbu
YAtxdisiIp25RMGcHkouttYBNuGyAW+16Q44TX7gcpvQ+sPQtcnzCHnxFrjws0hd/NIbnoqcC2zi
QB/ySo1wsipiYRz2tTlnA+ZET5XHeZ52DBnextcLD8fK/nI3/91f0l8uGxgWbAemZnJqJNllRg6y
+86Mol3GqgyBUh/SMl0I2t6LKng4PRavphXx480z3fhkwy4048iD+vXgcFGs2Cx4n9MF0BMzQa4m
lvNhxp8q7GDQfU4VLYHZbvTe5n8ONTHxh8Dfkqo7x/tn2eujz33eE2CuQ899leEgtX9OsQxD8E6h
qyq7dylQnJBbN+y5H1BRcDkGfenTP23T50XBaG7GAoY/g4YcaaT4uNuFWcC5p70BAGGEjycb1DQw
q0MfF0EMQjZ+XkbOd3o3/j4eqSSXwRkD5D6A9168JJrHzzamB/eyB2uDpKQWG+BgaVlid1mkzTpe
HZwsA8caLhViifNDOGrimXHy27CUNKJTEeqr4LlgZedY+wx34zhPPDRlADes3jr5cSCExPedkymP
bkQXYyUVkL/7q/NZtCP+UQq1W/SFI5fFWjp8qFN57JKmuxq7+etAn8IpJXp3QFtlwzXeiFE4/7QL
taIdXGFkkF9FYUBLxzV7aDuzIDpKi2OK08+SUb8NdOFsSd6q69CWsuYo3Dg6ZVtnf+AQc1AizPyJ
cQj0dyd8POzO7sdA1eUxBZWAjku93p0/HpAbLwRSxufj0nAHFghUfP24CWQjGOIgMX1UH+vdna69
IcDluqQHbFG8AkCKzZaD1pnskcyplFefnQi2OXfl0Sqr5QPoeuhjDq3j5MNQrc3RyuAlUbOJcGRJ
MbvtJRCALZconWCGVopLDlWtFF2H+VIV8Rj4BI1N5PYRc8D9g5SK+En5M5zC46E0yVaHmA585iqn
KtWkGhg6KM19kDNt5b3NHT47Y/M598TMcdYVAyJEyTJIZzOAULhcq7qjhzkNadIdACV5cKX4PmDY
y0NGigQkKfewk9zc0PQBQmBduamdXUmKKlnPzLhFQBJvlJPEnr7E7ExX47n+xhwHH/sIGbG47Aww
8zvMWb4P4hIuJe3XIiqDPeYEOrcrE6hqioGg5NlrqBqLxpyvL4t3gasEGm02nMnSmPsY9Qn/CZEU
r4j6ddl4Q/CdmDXn3NOBT9Yn6Moes1eHE1xFtM+tz4NSxGh82r7tfrhSAFJhCOkQjXVYyoR56nTt
FCQJVRtOSBaN6zMWrwQlaiVXE2WfvLz6Ds2Hon5lpOtyUt5zh61fiDYfYTgz6gt6Zht7r/+MIGSU
dNuPsrpaUlwqZJNiydztwDW+jJygw578EMkQVTI5aNTxow7yEU/Nck5+aaVKgNYDWs29K+wydzET
ks4sqVValCggD/hp9WhAl+KzJv1uzvqCXEz1UcdIIWaNPLFEsUw112ufzURLvXgMJsIZtiu9+P7p
ELjjZQlPyemT28SPAU4X1G1akTjK5E3d1OMnY7MyuaZgFMm6mXduRHRUMdEO1ReZzlpRuikbUKEV
lm6xLg+sgQWzQvaFjX+g+D2Ds7I6kCA9To2X3KrnFVK+mj5srtY6YMIUQzo0ccKIM4HwfWiR21Zs
3IEiXJB9SP80n8FGGePcHmDanliLjvnk7SaBxHA/VMvwdMA7zW3TxiQvFLISWa431oFzPBn3yneq
F3hQr0WQOe9AT/Ewg6YSvLc+omoerfxmaRgY5j0pfzsvUGJLeyuDd84N6yNFoJIaAFSERgtg71lt
+cI+6lbPvPRR9Vu9zun1DDmXLz1OdNvnGE1gMzUvFRKEyiuQmeiFbYD07EZC6+EpuA0sdVpNc17y
cbgcXTF8FkLPgDeRwUqSIorwvXuG5l7uUC1lYpWnMy0/DFY3QPx8RGBO3+LGjwnjwANBDHyADh6H
8blnrGWLW1P2VqUDf58e1eK1S82bP5Q1jPUpxczJauCN33EIiPcPeRH7z6iafnMvEGZMA2qWrE7x
uLtsbNOSVoIhJ4UVY1IRlqjv8YZOVVit6/dLtWbXjemYpjlaD5KBmWUDDqKZBx4c+3Gu+u54Mm1y
7fvlfLWR+XjVnZHRnai69XT7pcf6Ym2rIx/1Ic83ZlSaYdJVV9FJLnSouOb6tTD1Z9/NeIpU3nMc
mO44bNzNmIWyx9P5DuMs8HzNyDBU41RjxeAAxn6jro8IYS83c3RbXQ7oQxVbQ749WGUH40WZK24I
0m9t96ate7/7bfkiLhYRz8UtbjDna/9sWMIsNSTeOVZgU4ltEzaRXPsTZIzAuXCp8LCrUK0AbIsw
AXlRUdtTyoApMA8Md2weDw7SVcz6G5wEPNiDmtoQcv/EZv9ymBENn7cib47w7YOjrXcHr3t+q+xP
4lEmPJE5gF8NKwd7hpx6QF8nySnR5YSDkOKHJXOz4VGZMgnEO2U5pdjVsKTxSf6SwB2g4E+Kjm6n
qo7iJkE2MPeW2MsR4TWQoGKElWiD0ww2i7imK7VU3oO37qEbFo5jmiNCg8lQOnb1p2XjyEZD7n9Y
ziyPQU2rBQ9Jp6JkgN+P7IPSvEeRclvadiKDGlfWGvSe/O5J7bkheAs5I5+y4+bvid94G5acuDHR
YkGkTjh/0eilH+hDqL4ZZ75lZMOmfaBj4ycAOzuEcp/O3lwd84ZCzKzDB6y3AX+FSdN+nqGt7/zm
wIbKO4zallSxfrHad5lgQMOk7VA4cMZjpVneibi89fwpvYkaxFjBKrmb8FP6qm0uB8Ojojx6dB04
QnZZDobjXFCGzHE46TRuZBUoBNu2DOk5/pRsafeLOwhlLkgO7CfKNZtuY8OikoKt6UzUVfaKcRkj
uZJkmhw+FqsNagN/oFjRqS5IVGFD6gLpLEyIl7umefWRZDB0hyFpmryAF3wmXx0olZikUMg7laoX
g/icvWij7i0/C9mBu7KBDly7fsfNx84kipgKqb+N5+A1IungyvOSBFRn8lr8YMvmWBVdhOCd8oSs
QpFTgEeWmvSD/SxpLW8HAzX2BdOL84NmX1i6fER1zt4eWnxXel1NbRie5qxlXS2Ur8CwkCZABiiA
LnXfEeeAozKwI+pEVJsXojTiymD4gtzl0dTcB+5MKEstLe1GOR/WaYtSlmWflwoUrJH8+uOPy0Ca
cxqxkcyM60qZ8laQWn3LoyD+XfNlXFPyb4w1IQbIcNZyXcVG2HexTfF6LJmAQ76zhIc36+EsOpIf
/7tmVchF+clZ8M5amMH+NI/6Hv3OcToPvv+yFFBH7QzpLRV9YteSHfQxX2DFD3JfmBkoDT5EtHze
4pC0Wc2gqBGZijEHAwOOL/2OSumoEVduYg/CD0PfL9Z5UxQYbqwEi7ItMMcQCl0VCZnLAL7M/pOL
zsuaBvHqMcdcQNCVeAFJD1glfhHDFDDK9RI2xxTBJbaC+uoYO+CRrB5phYJ9CPAfKr3gxIvqKHWH
SBlDqzO8yweFqrLpHnEticHSvHOAuT5bL0TwSGy1aLM7+3jA4vlGpsLWts4GWdn9EV6YzNrMM2u2
0QK2h1A2H8qi5u258/rgduGnheEWCBTPJS1w21hQq90uNfNBIDU0/g2/m6bEgGJRQXU66qCtAXyx
dfv4Fv6MyhGGK6svXOrXnCn8sVphLBySS9djg1e3nHyYqlTk/IIuLhuDi4PjoJjvhr45DlDmwMT5
FiNdZFXKtUrOnDAYpPhpUb+iMvuhA83WeZT4fexuhcNJu3NlpRz2XHYY080A+xmKBivJBosZ7lJo
Vphuxtt17Y7UtTtNU8trry5Vfz38dhELSOQ623/ogqp6KkPFoFFJkrSVMmCw6jQLTuMMCf/3xOBR
RTlipyfaCho1kuesx2kgcjcuIwOcXfjF0IUeTKPR66hXL9vDKPo9YfRztcbba88QCbUJ3jLYeKL6
wH5b2y6MaaUYi3CjQDP2zmPBaUjVkE+MZ5b4ExIzmXsDCGYo/A5OxQgyQghyrGIwiSQqxvs1il5p
Q3iiwVjCJ4qfh4SJYoQczzU9lSWjLRu9zBSSKoUWwF0xXkEtbWuDXA7bC9zAmwWoExpu90q8IxMn
ccxzQCZ0PwL+pDW2xgILGxjEIu3fE4T3u6ukRys/TGUgb0NqDbE8d7Zstl666bZH75GS/M75BHiI
pdMytSHRFDxac4G15WxABKwE8LJw++d8wprUhrjaiQVkPtwdfWC5ocY/J1yhetLrfVWEl6lRHDtD
NmCKcO5RwkC+Rss8PwUbK8yJ7PeZ5U2K5SkaCfCUU4DbrosrC+0KI6fzL3l4+o0b+VuF/ob1CFFn
R0SPqhdzHzh1eFu0rwi7kDL75B/axhzSpHmu1rG9RQD1Myg4oMk8OR7m09Ke8WjyjwsFwD1k7P2T
meIkAdA6+98XF9I0adCnB9kjf6hQ1n9ZHO77PFCWGRpxd1KNwjifJHa1fhFsUPxRekjuNEew0CPU
LUdvilNcuE8Dc0VsJHYHKK2K+H/AIdRWFzgAzEoJNln5z9NOvl5el0gf/Ut7BuiJTtMGgSRg27Kf
yphNIjTAmZK+d4Bwj3leA63UUKk1Ra1GZHSYtmzvDsnijQWeGFTCm8YtymgLfcIYG3hEVkC1BDUe
HhVz7350x3peYhKfAYTRv3DUYWh9CIAlXDYS1558QRhdgU7Cwp5bKjNN0zj8WFQ+YJ+VxhXu9z7I
nuaGRhPxGXyilXP+AAkpYnwXoOsWcic7a1cuwoZWm2sUSoktoqgsRf9nO0DoZh+DlhLDwj50vvFO
v9g8HJ2k82riZyudE7Ef50aQb3Irzi6m+Ji4pqxsyeVqHAm9OIAJyBLt8QqiPqbtmDiI+VMj5XM7
CDpg9Hpw+jLmMEy8I3JhuF5qAHZeb8Cww5oW5r6+SICyztlbT18E3ZrLbXSFTBYZ8QZij6zwX8YW
1iPIZHSrjG/qMQrc3TuS+gU+1bS4VLPsrkPqxKSt8CGIjlaaByeM33LxXjy0l8uUNm3KX5qZhlSO
F//ikutBSaThod5RHmoQzbkNKxcZrwvhhBy49Tv8WFWd1J8iZhzKpguiDHHckVBSCizmfdwQAYyE
ClyA0TWBQQtjSE14Bh+bApPiREzDBY8aRBCdJ4JjtbmH4IQEemHucmT0AHOKU+jIWnpuJTB0Evas
zJkU/mfHg4g0AcXKdccnFpnlEWvp7XYpih9gZK+LxwKZsunRb9EFCwcZCrnNBGJ+5Uy+YdRxlC04
KkvbZw3E7LjZKp76Aeh8dX+5wCyoquSOMKziahpO5TWlU3Oc6g0dFzKrW+p7OmOiXFm/MaYauEta
JNQ+xcOe7ygB1oi7fUTcQ2cPrYqSjiELWF7as5aYI91bgmrCENrSMA5921AkNmBtSwv+K1VYS3NX
slqCxd95zg4jSnhMYo5WJZsrIXrxcvYTUM0BXjUjjl9xt8DeKqBitdNx/sXG3bKtoAAtAKvCJCKW
nEo6HdrnQ+kE+5j0TXVkcvirSKlKQS9nlnmVapOmwAMLncDRrR1IcngbBhBbDD1WC18sg0PPS56B
jUw9c3HCirvOERA8gDJMDsFOEbc1jQJjSC6RNyOFshYY2BNDiu0lfxt/6mudxuFCaXRgM/UhTEcq
q1XNBjCKdWQ/IM1tssws5mhqlLoKV3M2Livb3yfjhKRyOSeYbRKEx31ZjWj6tuIhTEA0CQTCM+xW
xB7O3ne5q9uZtNeDUxZ4vmEtqk0LG8FnKm+IH6UnuTQ1AZd7ypPlaYULZUUVYb6lzMIcE/hqJi7O
BkxAjSD23Fw4A8+IR8wGXR7u9q9DgUtdHmNj9hYGPGxUqdYIx2y43FA1wj7wI16bDFXt5GOfOLoW
mHdPbkfrFxSg7Oe+cV8TE4+sOS/Aq3Pv/Kfc5+GITb2s5t6+L2r7X1nVerZLPaB49f2noQLFoEdg
7HmngSuI9Gkdhq33nnCi5y4vxG+Gr4ulBhtVhknEaTFllDuztW+Om9F/IiZKbRhYDOwGIXwgCnJf
YI7byWmXxMOU4Yc1u7aeOW7A7GtCcHb0obiSbPvrIdmZTJS115Pi2lw+Vlg7wAQXWQSnqDtYSNRD
6ssuGSbDIGm9t+43Zbs85/gTElLVvjoXproJs26Ar/xcTOl6Hp6qmfMChlr5qzVQL6fEfEsgImDu
qnka22ZqgHLNE6BU94QG18cPkiMurCmR+0nwjO+kd8EFHyumfcA4KYMJkXMPbYZfWQyH+MmF+sj0
AhEExkh2ZESBX0f+AqfyyU5W5pQA9hAsjMaCQU8ynpoPSyZtZBIdKRLJOMKdiruw6Sca6csHSOgM
1DmSrLwrHWiaDxC1L7WXzSP+LLycgRbKDiUqn+Z53kgGQMQNX2G8tcIemXXABQtvw4yfbbFEenZU
Ih5X1weDCjpFn0wE8ZP1Ul44PITiDIXvF8X4wQ6krN9xuwIE88EDQxDkUr/gLEczjXLJ4h8Hvlt2
QYCWvLiapXMi21s59FkBbk/3jHHlrXMSdpuldK2oe341BT+xL5j05WOVvKCW4XfPuLkmfF7oZTTG
tL1jY+oyeUkRzyuPqkpgrRl7Sla0IMZE+ae04BbbMcSvHO5NCJ7vHFqfJ7dgEmzEqiu3i5ulE39y
RJZT0dzdWCreHsSX3Pc2h9ROdJ+cBsqDle+FySbQl4Q2fTp5pxdpp65n08Y3fD2/RSWoo8XkpvvA
DTct7ak36xeXFBglU2mcsXAHHFq/H2FhlOuX1GMV5aeGtsNKPRbOQGo4eRDykcuEhlc904ELiNsk
7WCX1hieoOG1c7o5MJBH+2n5wqnEoYDCsosfLQdxL+Y5mzlKYK3ALJpRRCCw1bgSnR1VTCUK5+mU
Buk5XBCOtfIa/ViZ6P2OGfTf//Zf//N/X9f/k/+TRqveQJn+1k7NM04+4/Dff4/dv/8NszH98uOP
//57miZhiK0xM60wcDPfjz1+//X7p6LN+dMeLDtmKhecJ5+ZoTGUqG7DlRilOXqfnwyyLoYUOU3A
ttwxcb/JpwhBII8K0q/G8TaTKu/w3K5Y8vP5dTxfbrqAAs3c4+TFbTPjLkkzgBPvdLd0LSZ00a3J
EYNoHevc5tfyM35BI9wRnNH7kZ+uIMvlcdnShxniMjOM9z3hvVIna6uYNuLop9HF4dox0S18teey
0DgKL1mes9vKC4HjnFl0X7kvbZziOB4/7r6GYwza7OD6rx9jEP3pMcZhloZxGqWZmyTuvz3GfWXk
0WF89rXDIWKC9cIDc8HKGVYxNntAg0hkavGQDtWtjnaRVTnjnkO50akNgAB+O4y4kVeQoT0A24wD
IFRYDpLA4aKsovNHs6YP1VLiYYdN7E7X1ETcYMxS4vV7eS4ekg0uNyWccqL++vt5fvYfvmDwx3XS
wggHM/KW53CIbju4uc4F92MgPLY/kC1TL/IuWR4uBOkBSZ3mIiK85EqoXEkGQEHvlviAL/QBmMhR
k4IkosP7tY2H37rtcqtFpUeRZ/D7hu55n9GflfdeGjDb6rDzfW8W78El0tj13O/FqT6eageuH6ea
zgGGSrTIEeXADFy8MnULc4lMNTQxvUGIx5rWKxHf2oALqy8YwiW/rt6HcADNSqAMVV2KG1vuzC9I
bO/DM5cUzNrvqqo0gs2T/tg3zbHPoHZQOotcJNTf7fn9CPBYnYSQZMjFd8M045VLGy91R7+E70XY
Mj6ruqVGJGQ5HWia0gCDfSxkiLGwRvutPNlLnMNLcPtLMx1NuGAE87AktOoyhwwYjMmIxRBkVpAO
q7wrfYw1OsqMrs/4QSg05nQmJpyXMrPckI3jG/qgpZeMcC+o9trZ+SYeJ6HCDy4PN0c/7LqU9APo
hJc+QES/nxd6L7BsPG81f+Inb/GFzPkMtnd+/OsllmoF/eEkiiKIzlHGTcYGiiKtwD+cRGGThBcf
G+2KyKyIkphPrsvDRjnrrV3gsLGxQDZulbEgtYK4y+K2NVhwXy47HfOJjOPqi01SwiQdguCnNovf
rQY+N4sDoeUXlehaZCpK0olNaURiRZ1pdZbyd9e/pJ8yhDwbUCW3ghJEz4jbNNVgNr9EUXdzjiE/
hDiv4x2YginKb+pjeqG+w3/1YYe6W7rYnFCganWQNgnhmb4V5chHC07q5zm4HHKUWfcTFqAi5jAc
Cj6lZ44ALyCpZr7TMSmqVrjjHz9FTFjxLSC8AJbF+4EFgCXTA4P+b0MZPNBK35qBkoLAJRtgxLn4
16/J+9NBEEUeFiuhy9AndUNfF8r/ek2O38a+V04oL+rtCofPb8E6fnYvbC5y6a2cfmL/cRVWIA/i
y5tsJq0B30QMd/Hf4sJ123vcYH8vuRx2nCP++gNG/p/XUeDHkQeBNIHpksR//ICBM4RxHpj1WWRw
rSHC6+6Q1XzEWeGxgi5si2JBBFio3UuKhGYZtyGmyS7HCHbr1QAThoPYygpTdYYptxtS29P0Aovg
qao4rMUSerP9Ja7JPXNCF2w4GEhC+4CgrqMcDVrD700q+dlNJeRyXWDdjRkJsCVKyWPBwFN2EzAL
p3wVkGFvNKojnQBOBwrT5pCEIc3+9VPy9BT+bbcFURQkGMwje+dJ/fEp0WJjALPRsLolfbufsbbP
+DnSWCACEF9E6PgwnR9yjEE1zqFvu39bepwx5Dhoh/2Hz5T86TOlvhunWeDiPBXF4b9dor2T92ds
Jfcv0hCrw1N9ZNzoHS5UUFmlzENXbhiWmfBT2nFO6cziLNNDK9GclyTLQWJ5/9efK9C/+8dnlWZJ
zLqHNptkWajL/38t+TLz1hiLbQRGYMDiRwwJkwEDpcQvHlSXIRtgdMoRlRcJMU7+/XmxnznlrM1j
wBrIJfRZD0A5z1LoqP8Pekx4vO2B8ojTKP+oKihdU9yroW9MeCPt1IQdhnjpf3r34Z9P2gyjpyCN
otCPPDDEP36fwPPcITSTR1kOgiEeRXWiNsKL5PdlgTLf0eDuGvi5I/i5ywt7Z23Tlt28moFkIHYV
Jd0K5Jan4ZGcA25eWRyFPf6TPShOGDOUHCpgzRwWHHwW6Xy27NsA2elxuNAcLxHoOmGXVBELU6Hw
VGMkOzf7NfKZn20LBE0FPdz0ELAJmqNvIkdIMvOVoi9enfftJi746SlhzvPXr9vT1//j685iP0t8
EHfeeBT8W6mD1juja1o3lFNgnzhrDbJVVdpjD9t3pUUBGSIs61Gn2zDwvxG5BrVZGKK/l2rGmTmi
zyAydJh//eEwX/jzLsli3DSDlAOOuEU//OPb2w2SHm887V+tPinFsULYkeUAuTPhFJZXXYX/yg3I
GyI6woSx6Al+ZlVSaq7wrKzrkLsRfOqOIJJB6PwjymKqNTholctIXXk0xuPFQmBiYWJUnpI3u8Tg
lYajc9nsOJO5HvpQwfXtdv5YFjBddOrq1tXJXq0AoroXJJS3kH85YIdFNHmLqynevpDIwxVvaVWS
RGaeXmxk1pIwDwPgYB1BxALJoLBXkq7egWny3wfifmQMTvwEIPpAPeOB7RuMd1IZGySydF06vglj
LJTxcOU8ul5PWU4E9aRr/BhegJGtKtZtwA7tQKRKafjSRpgI+QkAZSQQeYBYNmrD+snkyBhv7XSO
u5lBJVwMkBOsrGFAhZMCYgjLEqDf4vZxXS7MnWZg/iqDxJDHogAkoLjVehkfy0gJYoomyi05i2Y1
d+BCh8za7hh7QBc7gd8MWvk5kg9cuIE05FyAnpQyLf017Gi+35Rjm0Y0HZ/e5uAqhdYpJ/YP+nmV
Ib3G7XidobIw2XcnwkvKKUFTexdAJpz1kRQLhEIr+yC3VsKjgCk6HkSCo6cVMKd8fE5dLjKnB1KZ
fWe/OWUVsYpEsr8rOSER5EvR4wOOzAFNPyR+LHm4I3fRSqz97Zz+i8VuQsaRdhJJGQBt/cKXhOb/
JUcOcl21PU5nhmo5w0nB6sx6AHar9bU6Cjt/CwsAxKHYPmMay0JthMRelEOy4HDB3BrHHUr8pgmd
u/hy2qEzbKePFkN2YStjWQ0IG3HC5Ta+7cwW4K//tGILTdfSU4X9CgbdbwpMiXUtuK84CTtrs/oH
MSxYOj/Fq1NobMdN+1hOBnsvU12AwILyrtKzqTTls+LY4RI/WkK16BOQrX/a7QdeUt30JOrw8MYQ
89ipZ4s2LL69UDeCg5GlJ+NXNsG/Qqrh8tlVVBGe3L7LNyqraAgK/NdO34cg/NQm1Rf/7FWUnDfS
hrcro5wE4jEozs/+ElVXHWjcb6baf1JRf7VM53zFHVLSj6QFjMNpAQ6fQaWwhtlPZ8qZ2otXBnRP
CQwx76bkFATJFwtd9fPCM7TkIuQvjFqFNUkIyYSAIhzaBLC3OAChp3c/SdOWaDA5U10UrCuLlVmG
kk13XEpoOe32E99xou7kgGgJB0s1ENW40K+9H5hkMr/E9yRtfOTJU3a67s7nn5iwVtfjtnwXu8eF
pmdZB8CusAwJ+nifnh38CjT8DgtCn6BrMWKZMI11XX5jWHHfzi+sSsuOsS24kY+966/fxbkRs9KZ
2XpViacsPHO8a3zg2X0oYTYN3H2CNkJ48XAoNPuTPUg+QNSTDBDSLsEsEN9TPNCvS6hoN8gsQ0jy
1rCHBxImCGhGJBIrRCxPmwgy8PVOWJD1ucnP8Ik1Xjc7rSlOF2KDfWEYDP0YqTaPeyMnnkDn+jbd
0DMZsrwtVwEiHMmIlORKAjQZK6fI8ofWBWrnpOSkgftwGxRh/k1nJJMMpkHyTHUZYL5zAnpSgsmw
dZMKCMEp7TsiJ76BwN3Ow7JjcDl1OFXckSpXdphinJKCA7PeRW74xgSQ6RUJCyOpGv8qe8ORuXPI
DNYJySiYDT+eCQuArQs6upCjDXRCk88/ne4UTZAMaJNr96EUcKiM53BiKNwOQEdd0ZGZSVe2p3xw
ufnNPWDmEglphk/YK5h4l6Wztf/J4uWXFqUIdAhOLlnGWiOwUm6Kl/oLrlwsVFRfXCXKS+MAepHj
lk0gDX3KJBHOTIIEVO3iUAOw5wVXHcw5MoC5lAg2Xi4IZqX10KFsDJ1lIv/qtwOKsY2V9XK2csmx
UpcEn3rjqn4qWmgXhiNdTp72tLrANutZ6MOowW3FKBAbbKK0FSGXT4QPYeJ+ekB6V3yeT1OHYg7/
xpJlY10j4eYxjKectuZaWVz80i4FkVE5DgQuhlxvWcZO8iRbw5DwawSjkhvBujJnKrhwYtY+bEJW
4ARSNsIimRnipoNnvuYctkDh4TveHtlkHgRSzY81UwE9fzEOyPyAkbxlNFeeplQdbAfmuz/zmr9a
kTR4S5rG9N4Gf0lIbfM9FSgeNqSFIaEEh8GUDN+kcMC0QMVAyniW+E7Kn4FPY6Dl4I6vFCoMvO6w
pvhCJuFvWkED8EvhQbD0QdCvVTDmIV6CopDNik7giOb+ZAhtBTkYzGPFU0efunW7OTu4g9ImwrXG
nPc2DBhtihfLPJkhlgMPb1e4UOJNv+K9k99VseaMUHywL+MqO2E80eK89Wi3u9nkwRuy3YVVV+fl
ax+YZxG4lzO/qJEpFgl8nnQur/u1/CZVU56h02Qeea2QN7c6/dgjDREghnD4FURUsuCfgIVI3AzA
9qm+xGeZL+BlFFeItpnjnyknUgU651yty8JeXpSgbg+IZWG5YRnMYbLAMxsCkCDLvy75JDbTshpV
n1fsaPvHnCKZYN35nN0eWrUTtHHgKKQI1Gs3gQKkbIrjvHN/5A0/V87jthZiYqUOQsSeYeHKWJiM
fGVixNYWamKz6BljM28UZDD3ZXqDQBJOx4jVz7R+NR6Hqv62zWfUfQ1e/j6tDE7LUmUNiyqQdoNl
GfMxUljWacRszvqTQ1q2JgPaq4zFeQQddxiDYzYB2lO34w+mHE+P4Ymyo0LSCrzKARbyQ7BepGX3
f87jFD6sbrs/2imJlcrLQcaVAR9wf3W3wNjjLS3ck1SG985C3wOKC+EOLpXyLFn4P1RVtSP/SioD
DXrp8XFwoHWGUX61+QHaG3J1II3UryJtSuAcZDxHuYxka/PPcxhfmNHhMas7VqLf+jnpkxdMx19Q
bhCJggaLykR0ShuyaeVuOrrkT6a2VS1lP5BsjqHGzTKhS8LSI5HwX7T2KpRdMJEzLa/vOnFh3NmI
bv08u6wxF6esEy9IngBwtAge1JvJYYVBnievUKUog2cLfuYeAAo5PIj3ecnEsjPnqmX2zL4ZsuRH
MjBHCFh6VDE/mS19TzJmlqWOBEkFq/b0gyBJSraZ8ZJjaD0MbCnw2BJdITIwrVx0xYTYfRPBbEiV
xAwT/t5yhMqAR8mTPVo1R7XTeaZi++2sAOhEP10M/ynPONcKBvo7L4mdzwXEFgOwtbvJ8j5ML/RV
pj3qC1xOA5zJpHgPmx+kWKBOtGcY8E8eguBv6qDoxZZYzrP01G8JpKj5JN3CDqv+wpj4G4QICglU
NeL8wXCPyB1Z+WSuqwUwonTFLg9isVha6UxlVizv2/qE/BLgaNE5kDTAnzVsOcmC7GYsa56cNXBN
Exo9ZsvFde3stzuwXKl/yjJHAiB5qLnP1rbTkl3xN0d71zNCZ7YtWTr+vLFZ7zCP2x6XqKLzSSDb
aKUGLYwoPCQI8ZupzPqCEhwfuex6qqC752uWghwsX8lXQ8ACwfoGmST9EErhNw94LKdvsjT+x0Km
bCJOn4OdLU5lk7bb+Y1oXWERHZw4eJlOEbq0N/UzhLXn6oy4Bon2N+Klf1b4kVxrCLdjq3wTYPdA
mARdbtBxVhfZ9GFFXAtOoSrKxhql1G2gkGwRChUYtmRCqiLBeJgWlzmi/LiTE6bvjFvxK5Jge25Q
n3WLe+f7raKdv3B+Yv1T8JDl73cVVV19lZ3X+sEMnNK5q6xFOnemOuPHCqT7jraHg6GCKGEhqpqK
Ka8RNShIxe1pDdNSCmCdaw19J2N1NZ8YYYE4E2/dyxak0+WGRxt8OlzHcZf87iKAvHEKOESwUFAf
BQy5KexJH+554NZcCXgiepiln5XVjjWCS6PsKcy5LsV6k8OEMpiVoQSv6Wey0lQEHRenvmLQ4UkN
VIsn9TmJb2DmEoCF1QSyBlvb7VfriPqt39jVsFAZH2OSyFCfM2lmCdNDU4ORS831VWG7z5qqHEy0
rZ4GXgwXuGIYODg+DIv8mfQiXB+joXwu/4l9UMAhy72VO3QuWLDdcLySfCTD1KGBPsXf5llBPYF2
i4lajleZzVx1axbdm/VEwJPm7OZPjPwFF4LnWyRg0D1bjYkYX4OM3cONq9KgWyHYzV6uYgqeOJKq
mTJOrFRZLvRMTGgHYcwhKMDGAVMD/J+vo8DU+MPJNCmHOB464/aY8thupv10h/8uXqO4TIQF1ymb
YJ24fhQwOIgZAZSEpbuJFZs5++Y9mksuw4wCaWqmr3BBvlvTsFn4GjZvlDtUkvo8QqVsoDDUIJ4k
xw4jhI9W7KQ7I4wUIAdHA9I05YBHxR8APw6dDDxKBtnDBVjtjVTqcABatVzubj+Z3skZtrSmKYMf
EnnhhqQhbBSepiVU03JMiQVGI3/iXQ0VUxOMqHAmggFA/87ZVauakuFEmogJymIjhxfzk55SDbIP
SrZJMjvGb7wnuXXBU7x3cU43OevGKCkTqjffKuakpKJ2GEVTOXiU49bHdgk1UeTgxAOEX5rZn7ij
Wr2Cqxxy+g6kZkP6D4wa2JAOQrU8FoEs54fAOpaFHSwf9rfm+qKZtnA3QCsp11Ey3vUyt0ioXSGX
UyEK/nJjgJoUfmbqZicIZOstSnvW4MjCDVq6PPg74Ekd9ewpItR1SEp8Oalscan6acJ4BWaZuD+c
CusplWUEMd4uXgQ5AUwC1goUAHSYdy6WPlZ6Wl1OVMxa5qVaxFC1VMcKEkRr2owYGzhdzryeyT0g
XGTA2hjgZPuaN+KWgkLZwg/NZMA/yt40Z7xMXPjsVYo8ky1ugOuIfqIWSe672WFElV2uILS+6Fmn
Z73umBLXnmSVh2SeiNw3+hC8zFsZn8Ao/G5S57e8OvkvnM8j5SH/uBUPm0VxtAFbJPR5w5CysQvR
D2aGChbEAkm59a2vESQR5Jg/3YJSH+xm8XixNu7KejDg9kVNukLVdZjfNUj8KrhZdzTkDCihXP6W
4DJAY8+SwltUenpCMXGEZd/KMxEvdsyeT1S4svTS0TZMzbthGivuSl4+0MiOzzxDNSAc3Oo7iE9m
QgfOuIabx1Vn7vIW5KG37H3ALbf/4o11f9udlpzmmomwS0vgBGAv51PM7LfSOTxQKU2IKwhwofro
OGLHgDDAhQMgqelrWxdZRhXj0gIdoY3UNctxcW8owUKD9YBb4Z+DRoU9xIbk7SHGCgSXQFC6J9uL
tbRBn+RW3O/fYikCec6g9JC5kTyM6Y4lhYNxy8fQ2KIBcGx1xlHM/ZaP8A5s+u3icaG8+R6LXyu1
B7gyvrULEz1VSRbmVxPO/PGd9XvWwW0NBmJZo4aM3YV5uh3XELZYNDsZ6SjWDlSZKW8vs2OZLyFb
HigW6kMlQiO3OQC+CtJ8oRAFcuarSmSpLmrAgB1B3wm9LWYxaAyvYHsj6o8z4HUmkNdsCbkSM6bn
ceEvdrMY8a5oKq9QNmJtDRvi5q0pC7mOZWdg8cWA8W3jDy9FfmIcKb4BnhKDqlH//AE4gGQ7/kTl
Z09DDJgssgoG/wAEJeVLShbBFS5yHAkMAD5bYirRRqgW5JrpgQO7zhZ9Y1aPIdqJn+mGWv+M1toW
/UsGkN3xCwN01BQklUGKfKPlxDU06og6JCJ5iEradjDaIAtX7v+j7Eybo0a2rf2HUERqlr7a5Qlj
zGADzRcFh75oKklVkkrTr7/PSp9z38YQ+LwRhNvNqJJSmXuvvQa1OVCyCMKkNvXwOEakKt39eKEX
UDWgnUh0QtlYyln0IYAcS48AAG0lP7U2VoDJHQ4b1YdEWd1Buc+ucQirf+SH8LX1bGDfx+PH1Q10
wSNNwcfB5fpvPMOuYA7wJk38GeygOIgGCv6aKZVNkGeoDuddgQomAbOcI8pD0zFEkpa6K5RwhkEM
IoVj9C7h3KB14dYEOAtq4XR7vfKSR+VO870m0hM+Bx4mQ0NZZElyiSdspWcfg35Q71Znmh9w6mbW
gEYQIjivPZRd8UIIiJOvB0aod3MPoKxxxtwAcTgzK7mB57nQOM+YtZ+zN1BTbW7xkBuveOhwjaMx
SePrIp6bu3oPr6DcP4SxKREgMpcaZlVpoDDbPjieudFIL8eywC4WGbnFz1v2QH3i+QR+AaEee2h2
f1p9GwTh6ckoGV61PUMVOEFCe5judhmHYo7e47yGMECQJW4Y+rv09tjyJ18hVBr8is7t6WHB9Hnh
CfhEPehlmX1KT/vqPPlKKW/YY2WAV+K5SjN6cNpdUZq/sFyj0o140QIfyNxaupsTOTFYj+zweiIU
KOHiDyq8jkJmIqztgwSHaZ26g8tvyE9r994mHVhVthdmb5u6OTJDQUOHivGsKuqroURqOKdYX6KO
w6ZcAydGyDmLCAttSoyZC5fZUS5Ouj0qwTJ1NlDJMOHIsZ2/0LSXTHiCLzvhsQpQnjHfIGqbPcLk
+NpiPMaFRkznV7nlZIwnMexhgLV8hnD4KWm1biacfTfOdRsI1QUjfj4cgklG3RoEePjkG+sPdiW9
CpP7YGU/DwoyTK3hbXKKMAekc/kXFEnqF48skupkvi/kxrzNI2mrKnAvXAITzO1A+6nbhyEaXicZ
fXNutGePbBfEYxK/AwiRhOhyBp1UkHO4ZofUulpnDLa9vHieuPPKlfMHrip3oFUe+BAdBAAzMPHC
uSioocbE7OEFxxmMn7Ogp6LBX407gxOWlFV+I20BFmEWrMyC/p6QM9iMEVqtfHRSENcoqjx2ZOrE
OQk2zP4gJ+edNnRmx+ik2UuOLFRDygJGgmQaGQUdcu7qZeZT4VKPdFu3PS/ROeCEDji34jBoDZSC
E+ay+QYdTMxnhmp8tLR04LIEJ4it8NokFpkLWktjsOklkUAadJzoQU85+bDv0Ttv4XcLqjdutuK0
4X+vo0G7s0Lemg5Lf5SLnCzp1nd4ODogI8gHWcVFgEFAx32E489dlgpljhBnhUItGp6kGTkhk0Bf
dM6ajQ08H1sEUtPYvRcK0PV8zI4Yx8d1wHIucWn0LL8XLzfQCuH6M+zdIadvtt+UVA+GgJMLMUGW
g0/sEawBEKlmvckQoLw5pvN60S3QeuuY1YfFHoaMPruAqUTTDmUzPNMjmQYLaHhC6SUJalyDq9/S
83N1ouRSZmvyT+Hg0IRvcDjY0Z42O4SdQMX0rFYMXxvB/5GQA9oDkYqAUkFnR77ULUo4tpfidZMd
i0/HLDyKyn9vyoVDjTOWag3/N8s7r9lLuz2a3q4FAs5XXChInHza9wid/Z6cVowXiFSl5sYdlqMJ
D4FOOgu6yNfQ79gUwbPOART8c1RASJeRZZ1tzNFtgLn1K2eUhxoWRTP8EDYdPkOw6ARbRUvweYyc
u4aUbKTWteHz1hW7LiZBJcworsqEYKhWitAy6E7pGLsYl1tmnvR+oxXKEipaMohKA5GJC3rRU/xh
7uuB1GOoyRsa2gt9GkDQLxasPbTe8ZNDeC+Tgaa9hStOsa7ZQe3xyqmd5d2BKJNej23d7ParuTMk
2QintEZaXYTlM9xZRTcx+ZI3dLLijZWcTqi4Rz/h0zHsfhtYZydoFNc2Y4RymAfP639sHvYJg/Ku
Yh8PeSfQHEFkerQIa9A0/hv7nABsEnpD7R8AvMbjfulx54eVl/jIPUsgZvI8gCCtFCQVAOZjWGsN
8wIaJuomraKC0oIxnWim8CbX1zNuS3DVWD7WfSSPeTc7TfsADX+cljDDtJDKe1b4XIA9PRbB9fll
B9YClAEZboCzCbue/bnG0PwMqJpzl2i/867kqXFSn3Aa6d4xbmMaHY7erm7YaTHC/fFkocYUZjhh
4L9nrwcU4m5Bb6d/VG1U5MsnagkUOry+XRpgScPGVW9mwm6PD2NdmOaZBTRICoCVBx1vzn4yh/MH
ED8MYHhvrTtLIsz09F6NoUYVQwDUG0xAJvgHPAwTM/PkxLzA5XDG2+NxcvYcuLysuUsOznDSoSHP
2WBcf3DcYcvgwQvPOX/Nyu+aZzZxowCYpMko7xYa0ic40VPReALb44YzBoqwYWFjYJOSGd+A48+F
dUclgZmdt8a50mrU5kRVkruQ4ifVtbUVZk2zdSpIbU61f2o3C9SOBtItpvOAG7w7/LCFmp7yPDM+
BtsMjpqVoBs5rwnakrR/Lrha69+uBcddRh86Ejl94r7o1TaAfeed32Uw6fbMaiJfjR8TOLnhiwgE
u55No5FhiotpO9xIVT/A2pyoyMDt55jJVofpbTS0YtgIy2P5FIRcxVJ0CS5Ja78jn4DZKPixjasw
yutpRJyUlQfFOkyiDsbSQfoSeLpPZnwhwjN6OFCDEzuIrZpg2uLKCUnSdv4pJx3Mmf1F2ymgU17o
k8Ni8pUMsM167Qg1H/v+B+Fu7Dn2KNqSL37sb/dT61V8sozHgqF4+gb9Nt4eul3lURUEOkWi6Ede
BQvmCksmV+SbqJ152xeoQOF5Wj10IsiBl1wzN7kW1DMx9fkB7cMgZyuLeSQ+sIIlVYkcaDksYoVY
g01RDYaZCgq3nPQ1OyP0ksPm3zBM5yYH4AtQW3YBpm73eO8ytihoZJ+kkh3/0jDrUGhFVcmy6ntN
RAw4eKqNfWPNdt32zg7cEl9db6Ap35EDPPfk7YZ25Nw611J12rRrK1dkP0R8hyJxyCitCZhmn27Y
6GLBb1PHFSWIB5MF1apz4GICh9mzi2h3nljqpoKIAX1qkBWQrEws0oyUAH+0kojUYKYSc4gVJdOm
oMNt5kdrambDs2aCqhIyY+2bR2aFgnip0SfzzU5jMQD9PNLU2XWhwK7zgz8lPKL45lAkHpTrJBAI
dj9Q6l3ai5am3plU42hoYysAsFqN+lglQTEB0R3Y/m12BNgoOXZ78zfBF8E9WyV30tNuRcDXkDFt
Ey+YakZkSkEvT7qxsnlg6PQwLOME/xsQRBXVUAUfiES9nT0mehOBRpRMMLFt2uxwIN5nRuMrMab9
o6iVhvXJAhYzheTmKRMlyu+TdflGYm1G/qHuPWy1XpvDfAKW23ArqSlP2UhYAhbpyE+E59QTVWVJ
FGfPv2rzBvuDIPGBXRrDweZ/4g1MssIV93wbQA59fLXPNrwAsDJlS2cT/SpvOp/3W6MBERxMw4fv
yuYS6uaDmMnSWm8Od0KFAyc3EHHJBOqo6nzOPk0zvdIGjYvoUcTwNLytR4M9cM4z2GRfw1cNp0V2
szgX9jlvaAAXVgOKCtamnZ5T3nQA07dyyVJpCdSwMgcF7sPXoaUzB5ThI9jMGwxFgR6Nfwsd5FtQ
UA8NmXCaTk7UPLh6L/txyfiHmNGBM/Kn7SxMTnRoqMk5a5g3kPvpv34yVkZtgj04b3/AK0CP/Slg
JhuxV9d43ZwNo0yWe/reaoVT1sA45yAn1O5rW3IzRWLGNElmjdA9q4wxsjrPSZ5hgqzazOu+bo7U
fEfilHhWeegWOwQDMyUFyg+Xi3FN93k5thvMLjqnCcd8U3HtlsiPmulTNXBr25QJW8HmMbEk63WC
nk0pWW08h6EYv4xMrs+aEKmUHoZAIzNwE/yJJCBS67D7INYDW1CG3sJC8hEESpOFmMoDA0GWT0x9
5m/aDOEgTTrtMJvxz52Fk6IK3UDn5/qxCtMVVVb7HsnexNgPmHrWaqPQFLHX+jwFBbK2YWYfscpw
O6HBxD69/L9Ls5a6bnEdI3++57RgtphzxxylDLlebS728UqC035K3zCLBgo69nuS5fBP60cYdQ4K
yLeAsvWPoADwQ2vM3aZ6lGLtcFj8y/EYFVhjs+DkSYYcP9GEkl2A6EkpOGkh9hIWGm5sv7B3Vwnd
z8QAF7AET2hf8fO8DeQSsk20XDp68fSNzC/ajAXfKwSrSrn3gIfmQ3HMq5tCb4Jj2MHlogB4pdkU
zV3VYdtKMGZ13oYYHzmhU37sSaH6aGc/vfzroNzA2hFVaOz377Y9vZuvRFMsO6Zr+zbj0UaiofxG
8q5LP56y0DFnfZOS1ktoJ1a37GWITshnYhiE+cjEuU/uOGQ8TJtuXW9r3xoAh50tOIDErpOW89aa
kpdVskJezqfz0mszOlsGCKi0LBhBX49DMVCG9iO7MTmr5spQo334YEqXJVKeUeIM2uogFDzzq/yr
fdM1soyWEjpRe2mnuduqzvpEn1WlgFPF/sBaXEDPLGmmL5l3uS6XcjCru9s6Ni6CaVlZXugxfg4I
zuCO9j1aMkNNo1NKfiQK37WxWXmDcauPc4dITto45NFe70fAXMogvKE0KZOLulR+So/bBikYxuLK
5mEQqcNd412ve0rGjn2FCC5eRhLX7y2Tm8pZqptJblDy7oObD3HO4+QDtEWGKj6m03YdiypBuCPy
BBKAr1XNfbbhrsRGclIzdK9yqRFT4So526Q2s3llz1x4b0FNdJ4QTfFXN3D9Be+4nQwx+ObGzQfv
bjpQcGnrxs2KZY9TguZa9oBPJoYetEN3uJYzMFmwhrH/fg+yCl6O1giEuI5HYluUN+lk5fLA6u5u
cIbI7mMhLi2gZBJS+uBTRtdNGUkEDCw++iimEahpa5CzMyq2hIkDwLELPOtklPhW4evHY/u6kniw
xzSQUEgVukbVA2/NRwbvTDMOnCMYC2iixkwODx93hwtutGOIkVwd6uhTNmQf5IPpCwfVA98K5lMW
bYdToAe1RXwey0HtwfQ6VzsRBBypMKsVZBaYiqK7wCMY8mmFJlejU6jq2ztyDak82+Z4UwdrxZhG
55kNTCVu85qeE5fvlGazsn7IKForsfO2mlJui97E3Bnc35M7p9OldePf/hq5l3jSA0wUmNdURNBR
nfHhhoW3jbhu/jB7se07JZ+xPonorFkrMsDacGDGf4k3X4w3CnaMwAaeApYm/u6JZnISHk+hcWF3
aa4AWG38Yv3femV/BsjGFO4MPYobru5bNmn2+u1c2bKS0IhO523SMhmgPrCfWqY+mmIQkU2/B51J
JzrcVaC/Izsl054vIArfMNLmRePs9Ik9kC3PTGrigP/kmeWcxI3nn5/y5AMnYr3DfX1kYrodz20d
ZAL1PuBBtu6wfrLYn2O6NX5MaEIAzHDUg8Vqk7wtTUb6RJsFgQvDvaybmDhc23lkzuM+t7ykTZ3C
7JF40IaayXi8eHXGK+VMqm5yngCyXEreCbh0I4MTm4eyoB7c71mLLBdIv5XLnh8LtLN5wiKzDT5V
WcGph76wpOVReGWDjJ4oe1peO7qGrUVPgmxBqnjjY5UFJ2s453Z9HOYDo3KmI6KxyInTjoM2fLss
u0k3unIQf1LNQyDxvvktgArG8+zc1iS04W0TylrjPocJrO/fa6sCfBqwQFLtsyG/BRYR5TboeT7I
mpwdZU4ISQNpxom/SU5dw6oKd1HYpMzZZZf/5ApvWvSqoNkSCaI4bWkZ/UOQ3OgmM90Da/M7kTOE
PSYAC/iDMz+L1T/QQF/BpXwwDQ79MQabvJS8FM5RzZfPjawrlNy9HQAluEBg8na+IYv8CxI4c2sh
a5sGj1UJfjcfNbwyzCm0aBFvwYJjoGLfgU2TBT9u/662PKM6ZZbmFMzeOoic574vOCbUJSxYhISU
inymNmZVumyIXUiJmW9Bcqe8PBtubu2Z5OdsjbnMeNiuVL/p1IhLGtCY9ldDrM3hCJaKOzjx0LuE
sUMQc5yCztzNE5crhWrnIJfw8OGoObvo174xdmMz80GtZ6IZVgq7I3OjtoJh77dsAP3GQqRlm87n
cEhJWqMvTAKQdYB9jPEdnNuqVQAHMk9xySXuh21HUJLL8x58PGyrOqSpjP+uTqx4PTW7ZyhqbHCC
21jiWZ8+nd5ivnBitlVAgPU11DnARkVpwaOkt58YAEzYbuONJ2yKQaAAUlPTt3mU4AZJJ9mAUAqq
FbGk4Q/7Lk9w8PAFZ9xY7SbsbKAOgTrky3s7brevqD9zxQFWkJUwFbF5k0BcItk2Iia+UI3sHNGa
Y6/BQsQqJThyy1rpI9opQ1A1Mqp0Skx6sJmGKaDUE5Ow/tXIIREB4j9x4AQLh5DMuZSj2h+483tu
tCWrYbzAHCXl8ii9zOAc3scTjuPNRoPIJKLkLQHfz5J3Q3YiTzk8L7v8X7a0qBzOHqngyL4BWuog
44o22iN10fy5T1iq+A7Q8egVmBIQBwfhNP8YRE64dNbnzqaz5NiDm1GTFkMtk3SiIxvehdnDU6vM
v/b0F8FehNKm4aWh8gM7BlQSP87at1sTzWliStTuEb03tCgbozWgZyj9JqDAmOSiVJXpHSZPvese
E845a6gElwOzHESSotMKWLHxCxbSCZoD5zckT3+AT2p7gRZIBuekPAGw78PtUcPZAxZIm4PSCWQN
nG2BGKEsB1mgod4AUFjwVXBObKX7phsfNZiynuHdov3RJbF4GGyrAV7IHvY0+ahicAStJLgpvExd
rWIrnt5CFqE8ody/NQjLWH4sdAF3CrGaj0gL7CDRZvLBr8VuHOuO9HCAObrfHg1RQBbPsykQML6f
eCr655FistXxHlXuiXplW/7OE9zW26mFdRUetsdkZMQs42KFtugAk76rdzg9cdvJSZM4rcOjBn7K
E+ldnsCrrWJNViWBJlZLiYisRWM+FMEtbk156uOFOT6aiQMC58evQ89L9Mpfs3LLD8mRqAOkxZq1
WoXSE4mbrjnv2LVEMiA2ZJvSvk8WPqYQiyF8bZ091DOKPRestCyviMoO4/1GO2EgQAUue5FG+93M
CQXhhi/kwdrMVpdlR7WB05da7bxx2hsja3THG6Z9dygZ09dsSlbybNI7ul9ASkTnr6ZYdtjwER/n
TNM18LvzuWPfsFRaXMrYY5ZmRRGXXreKB35VsdklTVhwW8Gh+bf4zU/yK3mw2c51RuE8H3oPbDSt
rp2QGVpPpkJcssvEFT0sRi5thFdpzV9yXB8TLNuAFeWZyZww8ZGBNzvbSsGc+tIN4RtEZZTLhrDh
V9vpMFWTA7N2iNl42H5he2D1xJZ5h3QaE8CMc9oKbQRqvXJGg41RBuhiaUbWkowMCBh9RzUUEBdx
hEVGgoUzLllbFaVDVT4O+y5773n+R69pPorEYpFgSQOeZuh4hedk2p6tY/qhOeVgEqieui39hIHy
3xZW7lon+CwwFkrA/hJz8+9Js8d9zrKoBBdDzoRK1bLJDMyXbZ1hFZkqe3OU0JR9mq+uWBrTp1Y3
Sc090DBRBzmZvrSzcplhvndrsascxQkIHXRHmtuCLZfzQUYIg1hGFrXw9BuQNVtCOYBBilEjyBKq
GAhdkH5KlTQOl2YFejmrjO6Lg1uIlOXxTiNDU6dhD8PTbIZBxkaHrSeqsxjagsregweeGYFgYA4m
enWZ1s3Zcan9s1hD2yRjC1DQpMSMc0mF1h9UMmOsMM7BR7/nva5dzoA8g8xqi28IoeJsIkgUn3xS
CuLI8mqpDshloigkusAKSvKV/6OM5zg7cUTGHEYTnK/6jGSk4d2UcajhIlmiqYg+UOygXSs8vA8h
U6H43s7sgGg+QqtErcqijxAD83fZYq8PXdwyx7zdCU+YTkIR9lQmNm6iRm9DHCiTfBQzOH4z/4Qk
vk1kYpKmh8AgowuwrZlybeMEmgD4sk1HGmAmW1LrUIJHTaDvnOEUXkEARm0pLIGIsWju3tfoMy7M
6idvSVkpetTheckbyBK2xtR7hBbKM5fmshK8HjRsgXEYeoccK99Hsm9ghDGRwZ1EKy4ijB4CC8dn
lc93XQgBG+GIjrfqwKyGg/WAXIRXkraJsaUTfTAnzgSXP9ZSh7YQBkRknj0VrmmJemKM/85Ju6cv
k3yY9zZwe3LJc7hRQ4QX75FV+Goj8CEZndP+0awLU74jk4uZTy1W+wak3k6U+a2VruYyNEsO3jY2
KScPhtJzE17MIRWq9WUVD3s7Hr+Hp/QvqMwghiW3P2BeRFEvMuxaol+oJsHg6AMsnauGvgldS17P
femYMtoH9WOy4NEnR5yuZStOao7pfMk/+4QoQeCjHa4ZkqLreJTxt0cJd6gf4SOsrxVMEMPkPG+b
4U3rRy2wLSaGQEW7ZAyxllq9tXKI4XhMlKWhV0JmH6/6pUEHAtj+YL2a6gFWWd5yUvYpQeRYhIgP
KmwX8in2VW1EWGG1pC5BlpqijBCSxAV7VQUB9n17Yx6SE2W4JZWj0fXusHHDURODDSUJEqdFL+Dh
L/dgawWx8gKJ8oaS90z9jLW80933HaoQmzJbm5KGZpKjb8sSls5FT0Cb29zRhKe8PpD8IJG6zFZF
KcQBnNdf2n7o/Ujp3uFH3TrAeutKMh8bbL1ADrJOeQ2okSLsX7XEbe7XpqgeiVJhJ4lZedb3kLHT
51rgQdufsnvZu24FsoOEFwn7rwKD5vTo7KETVo92DGoH7FA+mc+0cBIDXgKV5GrGemnbJzl343cW
Fz66uJ5Dl/NZIfA61hJnegTpuOdgTxdkfVH7qMGEZfkGFBUMsyxeQSQZDmRotsc1jzx81YVnL0jD
EPiSxTJi6HpEWPjImEX9M38pe0XLi70TdkH4S3d0wzB2H42PK3spk7QTdWHSQAhj3s9vh26dUETh
eMNBL6OUNnqjV1ItK+ccb1qGopT8Ip13FghRUcSAivLHmpj4wq1qiCJDxpO3KIUoc/b1hgiG8Rj+
a167r9AAu496g6aRvge5IomWmRcUUW2w5S3vtUV3JfVBm3pFFuJ++2hpDzKHGnoEEgWEWuEtBoOd
2mlecJMIfvUBkU4+9cLEdf0giPXr/3Bt4H4Xh1Meeg+1LFgwt7PAQY7LxfHwTlo8OozX+i9EpBtx
XHk4l/IYnGvUmiHeIWl6LS28PgxgDZSp7LXBMAwDs3umo9jwMUySM0aP3yzpuEOkhoQXohNvml6r
l9h3j5NL5L/u4hERAidQzzm9tldbU+P3BgeiopeRlcuffQJC2bA8MzHgwxv4oX4YhLH3zOMB+gxO
eSQrv9GnzwMsuuDfWt8KfIDiY7rb5+0d9hAXcqtjrM4QEtwEQ0EWPoooaIgDdXrJ6Coh3xJZUBf/
S+8+O+QVZAh8ra2TFQfLMkPwpUciF2qo2BegRSR0CZZjIuDK6XDDWTj+Zegl0zw76armXbDhWLTN
O00jKh+9ERTJqQ/ex0P+ru+xsgL+dRxcR7LwBa8h9xcTmyTxjd4UE2NGGD1fG9WyiFXitqTiYKCj
NmN2sBsJKTrq+IazhjLjCAO0Su9SwHxw2mvMtm7qE+28H1zowUqXhXng/XoaPubl5Z8fX/rL4tUF
piCfnue5cZI8e3yEdY1obrP0bYIP/jmuKNnZ2BxnQkipJ2xGWF5mrFB8G9nMza0EXzZu2UfXiycU
Zz+ONrzTVFaOEbaqPVu1pxyTYqVPiuIoE/4uZI4dHJf3XY/tQrUy5CZBhyEXFNg6Yjkry5zsu28W
DNFW9mScULMXW5GsbplRzYSgAsIJGt7LIkvpFPzqY3dQwyF2eIfNNGO70gf0HT1oEN3x3rq0MhVc
oX0BHRqCMylIaXKU9khZu6IDBWBKFjFR+7iEMsJ8SGMXdmCYFTLT1IARdA4ug04PYjMgYeG/uwta
8RfEeJuPDKrwmiCc4lB0H/LYAEZV1IaDS+kkUj5c6h+Zw0E5hJwh9UEgXcTYQhaXFoXre18hDM6n
bArLL3M55Jeb+JhgwYz2FhRD/qhp14teLe4vbh8sBNfzIO6iiPLN85Xqx16GWLLuOBOjG/Hz5PyI
POBunpnh1Zit4VEldoWVDOyZXjJHRmJ+LeG9DyFgC6fLHqbNnxfob68LD5KUPQb3oOi5DZSf5+Ri
M016IzyM0+uRnegGLPGWocatPK6kqsTf5cqYib4YXiFk+Zi27D/vjU6NHuukP19X9IuvUZKmhkRC
hqZRHAapfv0fuz6S3LLc7/3tjTzfJJORvaPd6VXeAm/i1YPak7M5wx3MQBg28wxDjJuIEaOpWKnC
6uYA+PcJEyFgmzO6vOyi8H6Oko9B9z/Kx7ZIu6zH7HGBqgbqtKy+OEtQCIqEpcaJ0KIbcwKUPYKB
Qz86D6LmvbVbw/JnrphCTe2708n72PiMwKCJiAMBwfza2rDBqpCKR5EJGul2LchRr7pUZv2Yx1kI
e844bUJAy4L1L3to6w8Q7ykXnY6+BiOpl+/zr88/dVM/Dk0QQjHwebg/3+fJHAFplzBnP4R6BQQq
i0NVgroDIqwrrHrg+YKFXsjfyFo2cqkyKtTBZ92/OFv+/Px/Ne/huhJou7oowyU+82pq9yOxGGWU
IBHF5sXjFMfzz57keFsp9k7WZLnDcJITW/nmS+N9oLu7Gg4kFAwAqKn31q+x7nnJmOw3t8wLQk4d
l7fGw8//eUES1fHRxUXhbib6yBYkGcerFAhASlbeg03nlTN5X2UhMfAuZyPepWn00RnxAJOsN8QU
LOQx//mm/WpwlYKTRZGbeIEHfP/ceGtrUqYfe3y6O5wIZZkWtGRmUv5ILS2bPG00NeZag0AiGWzq
qFTVINW/Tkr8WC7kVCpNmyW2S3Mrb6Qgh1Y6t+9U+0zUDkT3IhrEYkWlgY/vogwrNV/780fyfvHs
wkcwdk2YYMmJmVP8bB1MY5V72HTkd+BiqCmofwAKBJAznL00+JvOpMoYD2EF/77Oecj5N7JyDE5Q
8z2kGeq9cQ3kBLqQBalTqZB+sRJ5vr/j5BSZIEhoto2LgegzNyeHlHdTZAu+wnqPtuhmrp/2K+3v
uQteiJ2KLGmsZKDjDqMDVoSfz+fqyQp3HHwgX6wfvZeu69n926gp830/NW9t/UhOAGxuzK5wX6zQ
QZgcjUmcXkfGOz8mwLKWPt2AsgQhtpnRxEwClfWAcMRUDxA37vsR+TErqIXt0d8lPWe4NMK6s1rV
VfSijddLn+DZDtVnEwE8ffR0Z+U3QpUAKY5TauVU4GRMVp4+Y1lZ+2mfDjBc1Ha8jRvDtfBCd/Zl
K9Xot9cVcp7H/HCh5f68c+KLnWPUTBZsHSD5zUBH50H54RsaJwOFOCcXGZxSWHoIg28mmvhqZWBw
d5ya/E09UHYEBraQZZM+kU4VbZFnEI6TEXJXXcKOTwaYR0gFKX9i54i+nBoFeP3B1kyWXJ+fsr+M
ojAGxoRiOdSR6FRu+MY65eYOLP2AqCii9aAep/yavwDPOSHVpPHGLwNTCdvuzGP4xs44GCpyyGnc
pQNX7TZR6VxFWj1MPpx760xWjYzlS0hK8JGp3pQVvcXe8EHcggSe/m5eKEMnv37oYwYsr2Jk0AXi
+v3bJwVkxVLEyOKFLfCXjkDvYZSQ8xwkNEyUED8/lX4YUi4qmx7kgxwMeyB0IGQ6QSnBhBqJ1md3
uH+bvtUHOsGSemyr0P8U1y2E5K2oLwhBufovzlvzu2XDweEamVuysz1bzlWTR1Vf7tu383pnvtb1
Nf/lq/32H/8F9eZH7nLN//5mIATI/gzfPP1I4EdeB9zphip5p5+jmcPmlP/5v69yPWXzQ3cz3z19
M5D4PN89/QhOd/wY5oegZMyLkxKBLtdz8d2+SgzPS5zJrp794LWfi93T1yS94oc2AvsNX9v9rhvu
AK74nq80oNN6p8mh/cr/8j2/h69P3zuTfvXpR5/zq9io7/jGfLX/p2+7/f/7iokBjIjdC4fM759J
xJvsYfgGK+fnRbMl7pEp8va0xag4hxf4vnTXq3im8AkoNNFWyffZiql0kKpbzgEEKQE4LwE/+a86
ZpV8JNa9Qwd7Lu8rZVfCQ7+Kl+VxzJbv+zy/UI7qnz/A71Z9zATCT73YixMqgJ8/AOrDnmw69iLr
secwDwk5bajipGOwischmAi4hrvi431K8AsDIkaUOoPIVldRqvYe+tc3nwrA8uD+fIm/wDi8mPB+
AnwO2X8pnJ5dYpsNp5IxC3Hgefh6jst7gRadA5Kl0HVUT9c6cpKJbXGooKjkPcgCbqsBwNeATynp
etfqQ5IJA2lGkTNYP0I0Vic2b9ga/qev15mqmmQDo8Z44kpnvWa/apM3fNA1u+thEsX0Nz7uXTgf
pHfy4Z0KvfiAAQMSYy7lz5//F6NWfX7yOGgDGeN5lI8/PyLAy7jO0vT0UMc8hRRjVgNhgOZFxUHN
3EVTI5mi6gNClr9TtSWM2LoPY7GrrII/X5N1wPwnuASiZsA84N7ESczKefZMehZEF28kEmFBdC9/
88QA/AAhDAAjagQC0ketjzfm0moG7c1u5y/BAHen5P8HykRYQ/LNNaTeqehSsSXnZHm8tAlgEkbU
CgToSmB7QBe1NgIs+472n012SpLrP3+uX5oHPhfGpDi8Bi7IEHFNP99rBug9MQ+Ig4MFTPdQXo8N
1L0NL3pK3TlPbueNFBvU86LRYNOvVCjp7ey7ADhWUSZvhncB9/Y/X1r63LOVS4tp/2lp48Q1HFQ/
XxqcNGDlw968Uz02IODJMdtEpElzwzOYEG+pbh8O4a2cjGVMuzfJRVwWFyD4X3QeY5/CDCmk/E4i
4DlqMT05tccaCOsIsPAgUdm0xReDD+OCOVNdKHQeXIwnJjtggP4H9a1BwYhG3ruiHMkcTzbUpMOA
GOMPDF9dv0lFoJzshTFqyXZ4lf/nHNWSFZJqFEME1E38F+AFDZm2Q63jGv0TswVqDxZ43WMkTT9d
Lyxy9kjq6VuR1J4qc9x/MUtH6/FmjaCzURl723p16i/lS610Ce3Hsoy0uto2P5HWDL5I/gPO3Fp3
I83iYrJzeWa3MRZ7tDWioeqD/Bfb7i/nBg8ziEIA2pAnylv988PsTxOUjyg0uE1zU6RdYqo3F7RT
eNIzQno3kNg5QzCwojxK07pt39ZliBITPhpiFaKYHl8GdTx1oM/e6xigHK+gEEpsmDxb//7Ge59w
2zEieTKFZsLIMuAASyANzivEAnBaxiV/qavHLu9maE+vtasyEb40qX870cXIfLwtSOjGaKDEoiIY
o0sne+mN4Jb95mrZg1I3cgGhPPvK/APqqU77sjDMIW7t1JJWHwEYbtvQXvC50j+ot0PgsaAA9IZ3
Ueh+EeBLNLm1rRrCA9ZbqwfdDfd9Gf9LkkY6MQ0qBvmWuwPjbkpoZSc6M7pImWzYHGPg+24E9Jkj
4HIg9bxmh/BFFQJewFw+adkJOTJ0yEua16GE4mDFqoNXRucpkZamRSNUxTdjSG3tx7BZlDgFS482
VG9AOjQXrsPw0UQcW/1jN0zvGQFdxURLqfSURdjgimDJLplRzdPIcEpCdkP9w0Ajj8gS3bPb0mCR
/fpax2ANayrAplmzwaGR3FySBby1u4G/0OOcxHpeQwv1m3oVn7oiPgBUD6Zb10lOW8C+Z9uHhb/k
oBXx1OhVBc795EdZw6EYZpHWt1ovlCAXavPE+tZT6mYArAogOq34+elyMwzI2MPmdoXTi6F3+OLe
/pvVAjYe8taleKi5vn79H6tlSsdDOJeLezsd54cibh67yX/I44HgB1gIQ/km2U63UoDrBkiSBAd7
f1a66dlhXm40o9BB3y///32q61k358AwB2IpPDtM42M8Vp45uLdDgk9t6tzWGxObZXkvbyDMqz4j
W7vRo52JjKgPyGjot9T926qEw7XFokLEuz+fONZH+ufNwAM/AV6KvMgHVHt+XWPO5Hw5UAtSePwH
ddYyt4c4ni0MqLlJQDyMSG2+dwTSRyy3TgTbR4MEQlK91oHtc/DHHDuqEsUX3ThOXi6WflOYeK7n
u5EfUSnGrj3g//GQt2wOlpOXGJzjMWQyJ5gi9ohkQ5CRXNId3u3XGQpIHt4p+syPwvLM3QyaIRBz
UBQMPtTCdujSYS533cmgaRVDhn/tTKSZYc8oDMKxTo3ZT+B7s7dQ/cV4F19Y3qqWCbzY15YSq29e
eC6678+fS+jxCYOIwRBl6M8LuXfHMScWbXwfn+p715Xobiyvdcrp9AgCqkIOQ8FaCYa3Z5K3KlRO
cwHVuHVVXGs+oHc2ZpOKFZ8DH/TlpxH+7kqxOuOkw00dv8lnLeuUBf5MPLFLjfRkLKRks2A4Qbub
L/Wa+wfYzvI21F4hAEycEbLcuov1uJ5lTQp5kae2YH2yAWcf5uBNv/nZrsbr3yIfcESgj81QGuqS
RefzkORspNl8fiASA+ys858mvDY5EsT471nCASZMX2d4QAHPR++WGIPDEZm1E/89ASuTre5Wd0EB
nw3h4HC+ehmTejNf69QN9riiVT3MsT8/2l/bMdfTYUaXz8Ol7XkGBrZISDuXnLq3diyJf6yqM9XS
SR7fwDG4VFPjDMXnYqX44rL9eDg/zI1tyCxoWVC3AG05DiI6ToIXru/XPZTr86KYhgQtcRA8q1uc
oMA0H62QBf3lb9vJ5tRELLUo+oBt+Y8AnyWDedHsUxlXnBJAgBTyPNSMvlH4ukzwRCh44dLUaj97
K9hG2T5R9XpI9p+vtSRt9gOmThjMMMmPpy9qE+Erwl+j8BTxSMNsGrqnMpJyUn72eY8sOcbR0F6Y
hhKQd48vDeMtsv/84gKAaNK29MI+f2WZxURrhKDkVsKh+dB9r1doBilblMqH/EQ9Kk6CT0Xf60yW
Pp/ZgA6Cesrupqy/d4flyizBrjsSwXWgoiemQx2K3HtUf0B1v4JIA4MJrzTCeqQ6BVy7DzPvg1aQ
re/h9HR7OjCMWfCIuE9Kui8iKTSaGZbwRtuB0mY0vhefULW+VQ7ZKVYH/F9Cd2f/EKHBLFiWglDU
I5uNanhpvmuOAHdAgOpBlj2wBEiercjeiqPpEteenYB/hYcoHEBosP4b1zJvhHVQEalA8FnRJ2sb
cRx2VEmMFLoKd2USD4eIfEKoGAo9UgVUHx/+vIZsefv8MYUhhx7tKKC83c/+cXpUVbS4eFif7mY3
QrwGtk4RaeeIhhw05ge60YlHcxRx8smrDfQB3cQXEYclMwlW2jEyByyRgOPFwGCQ1h64lDIYAFHb
jR2O8hckbLzs2hf5ieaIfoPkY3M5lBkDaGo3/YxLVGKaYvjO1XB2PmWO8nh5xLKl0mLWJuCYdieL
8o6+Jkd8M6za6RMAQhAaRk1qZoCv/goOxa6eSUgpIGWQ/BTT3gmWj6HOVgnNN9zxpIeHgVRHXZyO
NzJRd7T7l7ZIo7Tu4cj0JSRSP5UUjE/TqiNB3UegT6yEaN0ztQ+4G11rMf/5Gf2mRfdoTOg8ozAi
RdM864P74hT6/Tyv0IdQAf87Zk0Fr53nMleEW/tF8z0tRRW7eaMhKgUvRTLG9ldygpOm4L/I5tD2
/Gz9kJ0SkGNFmYnm4VnFNKEd6bvNM4TcMibLU0iJyq6qe/9tF3QMSahGUiyAaLcNTZxmEHZlaIC2
pfPHQ2s+2yZXquGg33/P5u5Lts9OdAQ40xbitGJ8R7g7dpagJhoBK3dEz0CAuTKNYEWjOGij6a3C
lmO5Qfz5CQS2Uv75Y/r8JDNWHkASxObZKQWvK/TWQ1R9aPoP5SmMz80i286WibkpyEdwFCAYAehz
LA8BxFYcYfPHAFHNp2Y9PrRr+NdUAfubEypCvxZX2O+2K3kPJ/sM36FYFjb55yQ8sZg9nCQH0p6s
yVwtGXOCPgReFXnD9YpVo52SKO7xukNwem/GeCu57/5Kc8aJcG/WcXs3e/BUrXIiKbNvvluesZlk
/hlNOIzCQ7M7OPXryO9v6NDaT/10Gw2euXJP8+fyGO1O44/pVF1GAdjJxboFCIxP+Q1BuPm1n+Pf
oSqvlXPdNsnfYWR2g1tk/wXy4v6D05767swZ+eVe5Uo8V9sVVOI+P3MGvJZUCgc4QwXUxa/n0cXq
wN2XcKi4DTKil2v7Qj19Pfnpim31kbiUDidEdnzouBP6H2lwwTvxQksW+ewVMDuHAuAEHTm/A1Jt
gjdCDFQYQtAJrJsT4mKFvPtXzEJ+1Lj805kiT55XkM1kExUU3xNV9omox3XWFe8Bsw3FWfK/nJ3n
kt3Gua5vRaXfB97IYde2qw6wsMLkRIqcPyiSopBzxtWfpyHLewYzNevYLlk2RWoa3Wh0f+EN462e
ZPib2yh0IAXROgEYIZnQy+4xZ21jeAG4miCnXRSwRCWUdXQJYYcAiGNooUeKUjgaR9kAeq5L51vb
XtoLysyfOmcM9osuqdAK2uJiDGBQyypyj2Uj9NoEiZ83xW4hWkXJgKeaWW194p8jh0kBchKfe9cp
LZozQHjAJcUnPQFdDKqyvLcN/OBBsyMEImNgQDOTWerEchBpIfAI4ftViVV42h9lK+aujXON5NkC
WmvoGCr0gEPsAj3U1aBlFTYUmmNjDjJUNkWnK4syrxBsAksoS9GS+2M0JpSwZmP8LNQKQZqxheBF
ljIIfXGXt7bZPowaOpWrec/qnGApgKmE8Ltwq6NAoFGfMPSDjVd6a4OUV6l1IyjsYBSDSUQRYQq/
4BI58hJlE3jI2KI21KLfi2kx2lzoIkLlKNC4CDVEKQEn0/Or4VGUOoIWdgOoWs9BXddAN47xTLlT
DrT8ZwoPBYpikV11fbzsHchLXusY6MY2Av3dCuKE4GCBlKYqaiMQneagnEutkwGZO585OjSvysDu
D0me4PwJHkuPZfuEMnDk6QF/rE1CzF2DyXhEc5IbHQVDFM3YmBoSCpx5vkyh30X1RrvKkmXfDMsF
PAwwwgkw3bKBbkFP92llmCMahYaHEaEw3DA/8Axwshq7RZ9NKJOZ7MwxkIXWGmDjUCHnWDVewqin
xJeWbKQyhT7Ezqh8VDjyfc0Xi/cVuvLCgjOUKpgtYldRdQTkhneUt+pEIeJUeUFbaF5c96gsOmDN
dIXZW3BKxdOtElypyY+FaoBZiZAT6lFnGm1kfELodgTvYX8J/BwvowwtNNZD+G0J8ZMJHH+I/rXf
BGX1VOb8M1FyDQe6soUwkVh9ANJWwOAomSAAKrcXlaFi+jKqyoWl8O1pPV35Et85MhYYpFSNYWSg
br2S3C0rsoQds/WgKQR9qwFlIma56lqs9Blurvlx5cUWCQxATIdb39KRKF4sE55qgOCd8G1G6QGk
3qAgqbOuC7k3bJuBbDopMZHgKKC81IqCWY04Z6JwuIQc8TIcwxUuDx80FFSS0Z+aBvUB9vqqeNLW
ELcXIeqcaPxtEHlFihQhqqEavC+hkCOQzGEuKC44FjeaOOIaetBWQ00J9hDqrMFw3WBxvU8mPj9h
AIHKOotCdfxo6/DVRkfIXIubU15EyUBYT9kVv1FGln1aWWki72t1oQxssGeHTqDoJ3zvV93OcOHH
Ace+a2reOgQs0IhCOZvvC5tsBDXmZoKAKIQuEcWFRgmFOTS15HptcQtj4hFPZT5KdHL1xmRf5DWw
SXHKr0KgOiSFXUvmD/qP81CyR3QPND7Ahve600I6m8JkpJj52UtA/2Hhem0ckJyg8KiuN8YKELUc
vhE8CcA5qlDCVxFHsMiF1zSQ24S6h7AopBAAq1wFrhMsvVA2oHG/UI9edC6CRuXjWjRuigE9pk/S
zOGLkDoUg8So2nmR4vSh7Vhl4ZTOvkATJ2dZz4UgbwItjd6TrtEQA+fFafi6BLLA6K1yY5DvBCQT
UyTcnsmAJhF30MmgoroieIVu6SpaO5HWjObDGnfREBD+8W1e3QkD3tVXIsPyEaPMVfRw4jKm8yew
3HaJFhydzlFCMYvmxF9wFn2A7gOyrqFmxCNS0yLyl+BTAdVrsYpZqHuJ9StAmiWYJIk/8/ECrN2e
bQhG440GAu8M6NAm27VUABFJI7f3ItIWhVSRdQjOlPARlsHqrskF2QnOe386ZQsGraAZtwuZJ8IM
Qmf4EFbsQ6ybxexlO4fJqj/YCM2tfFnR1GoAwQpQtzDksOG+cUTT5aEErSNqPIBQEo0IgeMWDCqB
kFrRD0T9yVnjUXWL2aYpoSmyrDpEngJAt3npkla3etpl46MoKgukVJohgl79WDmNLexKtKd+F7UI
VE0PomGXq811nBZf6aseRWEXSbtVLFQUeEU7W8vKH1Oa3YkKtyifi3xorU5QQhPNU0sB/Qv24eN3
tyJ2X7+7FfwDLE2zLBoX2/odlkigV6PqVmSNIvcXe1MgKAGCfza7/Hk1HRL222tWKLyFSLpwJ79I
gXKKTqrIEQThQk/pjA6oEGLRZAu8Jwn7LS5xO1HuEBwP8V6FdLONo7RoPpAnrS0voeIlOjnyrN+i
i/ebbkEWgp0khBYoIPrCm2bVD4kpj9BtK4mddquaWStAvOin8Ko5CHHnuSMbQSiKL8oW0TqflY7Z
oC3Vz7o559ynhO8WjhsC87ruKHyAGgV6NNm90IIQxxWZwh0h9BdRAbQwtxebSDKCzx8vvPY2PTOp
QYLusWU4uwT2r0+NJu2tVLKS9IZuqLAXvBXdwdVHYORyWuXKBcZAuMGmhI2A2wNaOEgVtcqlDf2m
tTEVI81C1YWwk2LF2r2mAC42lzbnF0qE7RIVJXEIwOv4I1XoZPCxCBO+VdtK4HYHsEQNdclBj24/
nuBafnu9sxzRvtNNGUoDidmmPIcNYxIUOT1WwWNNcxpdI27H8IKFQbfYUMA6fV0oCwhw7lrkEOYt
yZ/dIgGMaENgH2z5FZYSszWhtwvyxyrpheGqviDOgWX72oYIhEQanu2JgVlfTp2fWYlkRohIiOqy
QIYU+L2vTpicq8lAM5XG2sezfqdoCv6GT0mneSIjx7dJR1HIqaMJr4tbcauKl2djJinYd2DXqNni
1D3i4dHiIC/KAoLTKPprI7QDnp44ULhvay1AaUHVFEWp81vvncaq49Cq1DXwvVTE32D+JC2zjC6k
BgDCxM45glOeT+F/ObN1doU4s0XJXji0ibtHoFKEtiLNM2+tTSvQH7EHFiizBJHkIectimbK+cbq
WpbfbKOXD7s9aKFdxD0sTeVesKhF41PP2ssWVNNfENqxBmHAFhNOmqHO5QcSVFyqYou19EOoU17q
QoJSVKdWFnXJdmO/yybnC1tIKI0iQXcq5OTkhNm9LSSdVvANQJuFwlo9Frf2FPjofu3W7i3qcWe2
jbgi38ySY4DzgAvYMjfHsDQRvkVFAPTprysU7961zk6rWzQYSjAoQpNMaBuuzRNRRALol4CIaHQR
W54rYq99/1fPJJCH8H4cQwf0o27jmqSmeKVW5vgkQB52S7WWKvAqVG4EpusY5ePKs1mh9VRSBWQZ
mXtyTPYz0HrRGFTNwm9say88lqxRhM00mz9eOlucI68eE+dglb/ovNsQ695AkuKgoA5vlbdic4gv
TmAmy8y4EITDticEA36il+xq2H1j82f1soR/YQ9E6wOxMhSb00jFUEdxTVSrhcF61yFexoZBcJFU
l08hRpJ5pPcuutJC+k6001P68bYOtDicyZBpdYuONLVR0ekRV6MoWwuMSDpiO5nHoLwcUsbkSYiY
ogNKWG8DdHW0h7qvDtypJCsAGRAsFP12Ua0uc1QAxf8R6OQ12gG8XOTxbcKRqekcIPSvxOUhCGPC
8pkS7kWISpaAzKdJ/0VohIFlvbGUfEEehFsZNShqYEN8C/X2+s9/IjRSRRNkYd4fvxz1DVBIvBww
TPAydCTHV2D3iyJ2k1sxpHn5z5cjcix8dSlGTjQdBgHmUPEy1gDUpPgJZpSn2UdCSXzlnQDkEPcX
ePWHlZndETgtyZMFfqIQhNIEuFkjBLU/fmbr7TNzM9vcywb7BnyraO68eGZJlY3RkbOJVJ4nwzrC
a7UKk0yos39q3GKMQ0FUeO7KoqMjT+VlGGIcKedkh2iSPMtDRZ1o6HnbgoiFrAiiOauQZkFFbFXj
b+mZ7hS0fR+6Lg1Ar8QGkEvKIKKItWKchdQWmby+LzXiHSscZ88Ji/RuLZSvbixFYny2BWE+VUSp
C+WwVW06NGnjlKqQNgsmzmbEAdeNqFB/KxeRVipJt+ul7k6uyccKskRUBdcuI5mmMG3j38FhM4mX
A4oelK5srgGZKvDKGyLxI8FHF1P0sAVhJEFQM0lKebfmxGvZfeilr5VTBycQnVeI4KZeMwg1LqyS
P35ZbyvwNsVtsDwy3WfAAVuQUNJ0yihjH3+rz9y1BBDi6BfNdEobe+6svfgmR2RrUtQuRagqilN/
Aa2snPkLu3YL8P0ycOOeebo3WQI9Np3nA1el8Dd7Ew0sEbKYFdz0WxFMBoP1FEtAqZB+b2PrITVY
SBFFl6ooAMnhbYi7/drJAli1NpZogTVdeSd4p3kuX5dV+/zxE653/cvT01EAKykkHcBRSGeUzRPC
dJVLPUDfu3TQIVj9U1a/aFtCCSa0REMV7cFDicEaNSrKApjw4nzAack0oHuuLP+Mus2qByFR192p
Zpv5ar0YnLroAI+jqCQ3CJJJgq5Dd8bu8v7PLpTdCh/omdfSSenvq50YAppoVmsU5f50tJjQYEnR
tMWjCSHwtBGaj6LgBqOwO5WtEA8WDl/tSNEgLKg90G6leJeJS59aE6R7/qyw0Gu4JvBGQ84jEYV6
q3Ts3dTkKuDCxnpYv4ICgi4FYf6w4Fo2ClXp1AAVlXdfhFCwrcIcqmF/roLNqYMhRo5qUIsOLv5t
ABhWZ4Eufq6T6Y/GhJ5iCRMzicpUm9EzEIBdqeRhMcn5+vF7fBN3AiYCdAbDGgIPVA5j8x4lxo/Q
jO2f/oo7W14IbkKAFfCSFblbKlQM9Z58TCQJ6JTb5vBJ5Fb0Va5DvNJoiAPjoVQgyHDnoSJvPlUH
8XpcpvkgdBOUkbN5xMKss6lrzOIpXLgmKxICFWVSYcQkU0YWlHcaZqKt2Ko8FMSGNc9HTBIvaepK
VAhW+QDqG0P5b+NYHNJgEnpNnCGimrPp5MGuGSWtGLtb0dgV0cMYAl+BhIly1NFRls+rSrlAhwjc
mo7rhQiEA0wS+sm5yfXJB+v1KTKWLyLxEO3Ggb42W+5Mwr7BGTpgMmSyRWJTVlO09jarmCDd7mj9
IFMEpt9Z4j4GwhZE24XA1uk9FC2YMKHUefQSDm0tENj8lzrtn4kRmXLGgVKPu3UD/teP6b/Dn4KH
OIdl0f7jf/j1D0TRmziMus0v//F/+7ZrvmXxt+IXt29+fut/Kf/45bH71sWICv9o/0f8sH/9y/94
/Ut+1j/H2n3rvr36hV90cTff9z+b+eFn22fd+hQ8lfiT/7+/+cvP9ac8zdXPv//6o+yLTvy0EAWV
X//5W6ff//6riLv/6+WP/+fv3XzL+dd2ZR4X8Q+m9/Cz6r9n8Y/tv/vzW9v9/VfJtP+mqbrCa7IN
Xed8ZTeNP9ffstS/yXRluYIth7I81OBffylKOm1//1Vx/uZoigi6YUHQUFZ5mLbs19+y/kYGbUJu
NnXiXMdRf/3rKV+9mv99Vb8UfY7EVNG1/OBNtoGRjKIpFOwchfoJ1NRNtgEdXpplNraP+YV8wFkJ
PUZkVnLRlFBkd1C76htGUvHXHGDw4DdzMN04VlLsM4shXX00hoOaS9C+GsWkj4y+9qJ5plqEpxfr
+88nf/mkItR6cTutD0qhyYBqKrQ1xWK9DMU6klezt9PKdyIU3Q2X/lYXa15e2F8VDVmYvP/+8YAb
TNF2QGtTtJAowptOzYBZdKmXf+TTYYjpPs6XRncmb1E2YeafQ60ZH6k1e2QDAa37MkaslaGM3i1O
dK4OzffO7XfqPrnRPPXYnjk5xFq9WUtAP2wv/uK4e72WQ6jErVxjCDHtxWDpYdxHR9w/zgwjfsyb
YWy4hCAPgB04m2mZZlYZQxbj9G02R2fOoagkB2K4M9CLt7MRoTkphUl9iQhrU39NIb3Eo7XUvgEu
xcpxbZ3ALemxWyTLrsC3qFIHr09M7+P98c6n83pc9fUqzpJmoa4pM27oa/tq316H93NyObg/rEPh
O6MX3VuTG++tP8/XV8fryy/h7bJChnYwmXRUcnL+7+txCzPFRU3TatwEpe6ST2b5gtt48xtpSPHz
zBzffnXA0RwbXt/az9iCk2uAVbEaq43f+rOPNC2CY25zpXvasTsqh+Rm8du77JhchLfJ4czQ4rW9
3j0iTQSYhrUOQcL2Gnbgv5e88NbXD9YX3Z+O3YVzSI6NJ+2CM69SXJSboYBVCa6zIo7qLc28BoZg
ZmOPbR2IJbOan7MoPkNNemchXw2x2SwlQIU464bOH2or9btU/s1ysphka/hcRMFnJag0n6jp9zOL
+PZkAa/pqIBcVcHo2L4/dcGxLkCP2B/20Z12Vd1Ol9Gu/rF4Bv1iN6QEfmZzbvntnGWAlgABk0wo
aPxsaXE4jEp2pvY9r03b6zTsjvYuvqYMcyAv3ZunvnInb/EQ/XSpXZRXeuL1Z3ItcTtu36coM5Oz
A7q0rC17MJG0JMLDqfdHL7gHiuTrF+hQzT4CNDQdT+1Xx7eeLS+/Su8aD0PBXeNFfn8srgP/4/U/
9yCbt049o+xymQdx0h7CKtQC2Y+r+sz2PTeK2AQvqhRRnRd0aRkFJ4E7fWpMtwdRp2bAjT6ezjtH
Hh8kCCsEGQyWdW2FvRipKviAIq3ufUA1o6/t1PlQ/owP6Sl9CnihJZ4YjxDAL60zX8/bKEUcBGwp
jjtukm1NtJlnDHjGrvdn+bA4+7r7akaHvr35eHrvrSM6GCK6IhSS12rQi9k1uOlKdTH2EOzNnYOJ
+thn+7rszmyKd1dRQDnpslENo1f6+n3Z2mREFmAhHxXY4Dl8kP36ov4U7PA1LDNvucCp8tSk7nh0
nv6TCf5rYGUT0izYNAdSOPV+36HnN+QH2mNAQs8QARSxqzfHKWVrvn1yPC6qLVuxD+Yyq+do4POb
dtqV9j04OR5C/F7jZSB8zkQZ7xzejOZYpkzN15a31z/G5kBqpnTw5WrxrbZz63L8T/b9yzE23zF5
bFVNBmOMXvlZv+hO4H520c7xJm/6bDWu4QF8OiZnvut37gzLJI0XRkTkArrYry/2Y1+3vd6haOk7
be1W4V1tG2495p6olEwjphTymUhqS60Rhze3hGoIHhKA8DfXxbRYJUpovZ9cAaxyr0FtqN50SvYc
mInneJU/77PY67z5MnLNY3cDPpEuoht8+3ijrjtxu4VePohYmhdTd2bSDynnQfRDd8p2yT4+5Cd1
Jx+t05mR3kaPTFlsGzIpiibbphJaf03YVnrvF1dx62qDW93lfrIL7ppLMAjc0D5eB8dYcdXv0l1/
NM7cl++dOS+H3+ysshnQj22NHowaVSFl2AnfvGSRz2yld1KM19Pc3BFhyuZxclNciTCgQ3ey3Wgn
eekJlDSFvWP089zuXeuFb97hi5UVH+6Ld4hMj2Ym1KH86Krbzb7CJwNszPHhFF5EoHbccHfu5j87
5uaTiZtUiqpALOfsDjvHpaSH4K8X7ToX56/ZnZ7PR4/nXqG4vF7ME+xVOhBb9r4ZzIcFsRPJwc9m
uv94o753zNFBMdGMNGDcW5tkyimWrm9lq/eNdPSD6FurBedOuXNDbD66fgS608R2T7BfnKZd5Kk/
B+OgPGBqcOpvnXKfEz35H0/r3Y35cl6by1CVoslCFYAj5xSLm/A+fnZ84zB9Dj3ZzVK3P3NdnBtw
bSK+eF2mNrRDZ4mFJIRRIE+6wWlhjvVJfmo4xcPuzLpum+zrqfpiitsjRksHB2lA1hUT6N+r39Pj
fCMONHxXv9i3mjfdXCRH1ZWPFOl+SzywdGfW+L175OX4mzMmjg15lgIx40lxM4L+SLpebPPWrhBL
Vw7ZoJ+Z8XtfxMsBN4eN0EWOOpN3qnQoYwA3Db/VevofnJwvB9kcL9QlMS2YGSRfEGI0vG5ovLj5
7cz2FGuzPcRejiKm+mK3dCBil9pk7YLnorkenpSj4yuHqbtq2Szl47nd+e4niKSIrSEDqpB1vx4u
x00h7XS2SmPymhzJnbLqP1m3F0Ns1i3oVa2Jaoco13yog4cqvo6McxiGdzfAizE2q5YNSi9pwpgC
EtAPKXabJ93LdqEveZbX75w/BsdrDue2+XupJ1ox/7t4m4PYzoxEqiVGVQ/DLhq86qT6zS1E2tZL
dvHPhoqFRGWmfmyfxt+bh3R/rmbxXizx8gE2Z3SERZ02V7w9K1h8vQZLDa4AZQucp6CWI4QaOac5
dc680HN7ZnNsZzbJkbkwauzI7rL0rqmfCZLOjbA5o+VirvOoZ2Gj5Jvs1J5Ow/rj7+zMCFvhCVCs
Fmho5hAIG1Wj8yAZfDzCu1tSaNeKSjels02VEBsaAy1aiTNJSqkM3qbW75V5Zt+fG2Nz0Mp9VkOv
YYxAvh7mFkeA1E3zLx9P5N0Yhw43dVVKLOTCm10GvNlQOi0cuKZHH7z9PqKM4+sujWK38CPfuSvP
3JniJ745BF+MuNlhkdEYlTmR0NmwAqKhdWMVDfdTIdnU38/stXNjbfbaZJf4tsbx4FfqVT9fl3p4
A0nAjWXNBaRxLix+r7DwYi3NTUYchEku1QEz69OL7C7ikIp21k03Y73hzbf9TiPXoSVSK950Ttzy
/c3yr9e4LVKZsTKFgcFrzPLbqEb0WygmnrmI3wt2yMHhRYuiCaqRm10vQReSrN4Y/OA6OIyH8ELf
Nf7iIdpM3QvPsDMbZWUSbnbKq/E2X8ASY3ISRIw3XyiUxIGYHrQLYhsXQ68z726LuxZh1auxNnel
E8EnjTvGGr0Y1Tlf2VWes5OOyl5Ui/WdyNySXX4oeIzU0+7JdPw6dpMbhepn4gc3/8luevVE4pR7
ESykxqAsoNIGX/Rc79WGkiM6zr7kd5arXTdYh7Hy7aN0F336+Ex4ZxuTu0JA1WWaXSQIrwdGLyUy
wyaGENEmN/pg73O93nFif6uc4syyv7elXo21mWTJkudVD5IIl9dD/uCkXK7c6776OMZu/CXhyJPP
bON3PpVXQ4rff7GuBr7VgJ4YMqhTV3HuLUM495xjb5yd2SZ+KNUgrSFEU6PfF6fqTtuRsF6rJ3Lk
0/JpvjxXKn+nDmjoChUH/kOjA5WA19PqpTlbwnCcxEreBwctcmM/94YLxwenctV8Fl9pvA/bc29Q
/NxXH6lGQ8CgyqlpNDuo5L4eF1fTWs2zZqRHNZQGPdyi+t4u8Xip5Fbtw/oybqY5GQsXt6DottLV
ZhcYMaRUHEGnvSKMX//N7csD0QCnJmqKDHd7FM7jZM9qNuJPOTpuEEFXpYw3dXtzOBMEvH3Fm5E2
Sz6hpaNKeT/6WSsDbNGOUTahDLS4Qzvx6+orQsK7Wmt+xt3wYJbg6icTbF+x/3jCby45PlJgG0T4
CG3ZdEtev4GhAxqqlQMl9GWGRxiZB6KS61BfLs2+vi617MwCv40ZKMayugoQRlTReeevB8xzfZbm
KRJbbfR1DzTs9fAbe81zDuUeNsptfaaUuGJtN5vs1Yibj4nDR45UBGgYEdO3XevWn9rUDXYDNdPA
nR+bA4nouRQAYay3extBC2aI2o4t2hSvJ9prDaaTkHF8CXnwjsOix4LPDhr5+9xLS75PLXqyWWWr
O6AzmBfErWo9F2WoP0raOAHRb8v9UtCbQxR9sjtvkI2qu6/kKL3u2zq7NEN4wCQXUztdKKZkhnvb
ipW9lhgmNnr4hn5V22Y2d/MwxP2uHy3ra5QX+bGzJOuLJekz3gyj0JJpEvZ6nK1Yaqn7PGlOdeGA
3vQxABgBLsfxkYqwc6JL2M6uk04YJvaVph7rNorRu1YMz6mn+inINTxsAs1+yMbQBBE399pXIB1j
5E7JHI9upDQ9filzhgPRPNeHIE2WyS+yvA3dzAGpP1NixqYwyGK4idhy4u85j1eOFQ3YXoB/jfZj
nsm5O7dRFLhpqghNDb2wrzs1MW+yIugvUJSLJ1+Vw/gbQD/1YjJTW72eArv5A4i76s+dWl1AJo73
uWkpmTdLkcq7QGjAx4C6gb2stKF0LTWqchONlQYbM7e63AWt2e+QL3C+SV1rHUvYZKmbTzg8gFLp
le9UyCMuex11l1NPn+0atKrhajz/YxoMuXVIMHjb4/WT7AumdskiWogsTUPYEk0uObBrQNiBlxMd
ZKbndFLxMI2zimZrEeymHvEKagxa6DqV/t3snAE8mO7JVvfUmZIfF9UdvIwp88Ffj1ez1lffUyuH
P2xKUdTsxjpUH2Bv4gRZGrZnWmIyatMeEWRxjhUYn0tL7bT7uujVwlW7xbwBYVnBEl+U4fNczi32
Q4VZ0MobO4y3muhT4qSmFy1z0HuLgdyFP+JqV7sZDxDsCkADxs7pcyNxZ2VsjstSNPkxElB83F+T
Q12kCwxIA5VhFx830vMuQy43bqIldIfUjhZvlkd1V6PQcS0hGPlJCjoox6IEEj4g2RAMO0OZtfwC
NRI4IugvXrYNDGRXKCpdSVC+H8LSUiGTmvY+y8f4U9Iu6WOm6MtNbOf0gYNcRktGLXOxsly1tV32
+8gZx86NqkjeZXos+cEwpIhIIGBpBv0EDX4uj4HS0U3GZbGq3HgAO+hGuDVWIEABokV1KhNjduHy
AOGvHd0l0KZ6ZyyKnLqqEliXhWrbhy4o08ssaOJH3V4UpOcUopUMWafSjcvwZxNNU+epRiU/R3Nl
HabeKI/SUOfIxPRztrMiijINllV+VTTJ9bDUs2ckofRcW23T+eaMapS5jFm7m02jOM1djE4ARMdD
W1T5fgmxVfSscZTdea4IVqEpPqvoqrhRWKAoE2jR7KqJpiOfp2gnBJesn3IuxaqXLbZc0BwIGz9q
FDLYMrA+D9yjV63klJcd+we2EFTT5aD2Gi0ZoyqPlZHMn/UxSH2og+2+movoujaN7FG2lfy5A9Vx
FcgN31iTx9Ixm2MUopOGli70jy9xYJsXmVLGd1MZT2g2hNkJfFIe+mZlAJ1FAvMpKlKAXr2iuH0+
KTcJXgWKlyRVj5xgNywuqPIg9gcDhK2vDdKAs3ZpDj9Crt/Ir+oaD0+dOPKpyyMCR7lL47tqSvpj
VdohkjF69EnKm/DQ9Chg4GfozA/BVNju5OCc7k5T4dzMEd4IfgjU94uKKj0mW3x3BrSkqKkPaJ7k
nwZslBtPkZu+9aQ6bq6GUK+SfdSbxi7gzNkvplzKbi3pwTfDLpKHRVl+dLqS7wPLeYwSOrKobCX4
o44/Ay4dFzTOA/1b1XWKUjtV6Ax5qmSX96qURpfNjFaHpqTz3uSE8cqw+9SMw2/ZoCmumSfljaME
yeRaHSEeghyIEVY/lFJ+qk1UoeypeuagexLr49aq83muh2t7aNtDVBuS19eKmIjOJVCX0BBQNOYb
by4HQeCPorK7nUs7dU0Vc7Ymyn9GVX2PaT0DI8MAOzZMLxslr/FGEBLCg9K5SMVgDazaDbB3SIXB
Aia4A+p9KvHp8h1bgsXdxIY7lFZ/mQ3ddSvH8lMu2xEklxGSihMkXiYXl42DG22wtDKcbLRNYjCE
Lvoijduljbmblvgz/W4dqke3WFwojoIqbJvxPgx0XysRgSpR3945gTkdoghNlGgYm2c9UbK9M3Tm
HzDtnV2UK/RAR05s3thP3NHC33ApMq6VpP+51AOn2lg0qLrQPQtMJGLLZqx2zqLFXjbAc5+awdh1
cYL7UDHNVwoMT1eL4q9ZjjiJEsSpN+h12rK7qga8WHRhZXW+y6PhOTczAggnv0gnUclulTuwHNqu
s536WyPJ0+KqCz6tfV9IeL3Hj5nhVIdQK+wbzOGdC6TJLpCukGGoF4t8yGsrytwMgaKHDKvRUzLk
w51ckZb27aDsWqyfrdBWUYhQu2MABMPLAHf47aCykvV0Zw3Dl7qy7Fs7lLMj+8W8D8deQT99TLxU
bglcE328J/bKPLnOZgDmoxKdlE5FbCQIcWNtpGDHFZx48kxJxbGL7j6rneDKrNKe5gASaRhUIDCQ
F/U9QgYWYk/UeLpsqo7m0P9s8z59KOUOrhwyD1r0W91Le8PxneZR06MvuaFF34xeli9To6/38hTt
5hhiEjVn6atUROlBSqrlugvGGoGqVnlSZyydXKUv9fs4aSQ371vrKtCCHASfGfxRJbNJualUk9qb
4qmO3BwJAdYpJnQXltaq0ueuoy1Ttjc5gGmQQ1PbOXKFa33eE9CkXe4XqYobkmk5F303BidDWlAm
mc0Kng4OF6qHD3zw2C0dTtxElKfWXDDblOZ2N1Rd9hjMgXWqlq7aGY5e7x25QfMrtcsjsmgmsk1h
dxwCCzKHbMaXTh9Uew2EOu46HN35Ms/4N0Q1hg6quVcmK0f7WKLVu3SfzKK/DsTzzOXNEi3Lc2t1
sR9YrXJRWHADrNjQdpKUVlea1RG4T2rLzgIjqqj8rikcYutu7tylBw9r601/E4LV9sDNBS40stFV
c+reS7sD8gFYoZLpiUq6QSW61ilRFh0ikZGxC6sOWXzZaU5IV1l3gTyovqwabGcHwQ4nT2wk09TB
jSNgwrJVyh61wGSvahWsJGRivBluFkrUaXyhjIgweXZbW2xyuF6+GceLH/eOWcGYCxNtLyldSvTL
tbnvJ9u5mjS7UkTERsyiZqb2KVat8EK18iVzg0GLvK5LCMvrMEi93kKdjsdLB3dJ0fPAf7HCdiYc
IBSG5h+9UnBVcV3Ul+kQ81kbcf295w184yqI+ONUww5y2ozXzdwqOObOzqldilE9NPloPjYhDpee
FTfmZ5jGLa652iR5wKqmQ6wn82WJDsuPOGOqKko+OzT2u+8tcdeuzux2J9cyy6SPynVkJvlTFQWQ
+lNLzZ8byE+PFqYSX2KtT1E14QlmF8SH9MlaVOWIN7LwwTBDXmdqoR3h5Khg1sm47GLNsR6NBkE5
u1SU+4RLOz7WggE3NXhKu400Fo/QBJbKzwWO8vh/RiVhBp2k+SPSuXZUwMsf/by2afdPUn4mrXxT
tQdVCGIEfIoMXfUNkGmKICxyZ08+uawXqqo7D2cgWVsyCxBQIHyEHISkhKWQT1/nc3JXV3UUzKOv
Imx+0UCBzNziaaE0E+0tT3e+afeV4nG6+u1JveQcX75+nKq/M8dXD7Apd1Vg34tQMI9k6TFVH7Pi
LMnwbcb6aoBNxjqlOar+GQO0UVLta4xr0jqBSJGCBtM6uuBmfQZN9xagtVnUTW5eJSMfmM2iIq0c
NK7pceqQmMMSEfXu8wiJ98our+a4qTiVNSd6JzHgtJ92BdfO9+jW8TofwNbkFc9IAJ3ZmWenuGlZ
2I3WRqXFiN3O+qH6y5HjYx89YAG74yPffbxH3innUFuxBd5VKGkqm+lV2VSizKOMvkHo5EmxFu2M
LIh2xP2+olb7iuvoTEn03Q/j5ZibCUaEWXNcMeZCAO7nD5HXHszarQ8C69ISdmF2C9JW8ZDlOWlf
o8PHU1bPzXlTwjLKSqtsMWf5oB9EhUf9pOqu9j1LPSN3K7/f0ZL3uuty/+3PjgOu57vkED1LT7Cd
/20Et2hwoLooGud08rYlzXQw6iUNeRrUo37XTaLT7lxjSnyHm4LWqyE2C25hdY7zpYwEIGzlQruT
cG4d5qczy/recWOqgtGlQQF31mV/UequnKTR61ZM5KoDZ492xzHrvNC37+Svk9eXbr/XbowDZz/0
Au1u/s04kTFG1/25D0gcrK+ni4CiQQht2XDLVt7Sy5p7Voc5KkmWTCenOZk/Re8+PhU3PWhp2Y13
enhmQ6/Grx8MuG0BA9kOSmliwOiEk8NF71M09JLH3NNhwuh7cJ3e/BzzGD9qVuHruFf8fC9RL7vW
XDTozl08b4vkzJ8XYCq8C6Fq/friWezamNQ5U1aYkLhv8mvuG1fdF364L89VS98bDXg+0juowCjm
FsSKd41SZNqo0NN10IymMicakV7wGPwwPsX7c5/LO8ejcGpC0hkmlSV22uvZZZmRRmnr/D/2zmy3
biNR16+y0fcMyOJ8cy5IrlFami3ZuiEkW+I8FWc+/f7oJN2W7I52NnCAc4AOEHTSscS1yGIN/6ht
7Mv8Tg8aFHLyTD2sxpXyMf7A3/Tzm8PESI2VQDAOZPmeejeXVHc7OuU3XRn5pnHeLt3GHj7ajPwC
cbYtOASAdUxUhB++W0iTitQgdno6r064Ww72c/GiRZ446Lwt2qa6JD0sfRE3f/3C/sx46iTj6+vu
RLfRxL83OTVmhPgiZEO9ysmErwfs6PbmztpyYP6AXf3FfXQQ5qpCIMJf2wPfPrQ4noykCkkzcrP4
tjXFNonH+zkvPhj6P8/sUARoqS2NudQ23498pS7iJqwTvlHbeJ28S8YTUJw3xddW+cE3+nm241Jr
exADnwqP9/S0kacp+9SCqISuOF+y5VNolh+p0VcK/+28Qt02nhS0vRbv1vs2jnime5ygC8KjupsE
L13ymBALZ2gP4XKXEcE4ajc4Hf8X95As4BWQse2fefecON2+iCgHyvqnesFsPbqEfjteza5udr78
9Rj81V10HBp4Vjswe/F348LNBIpGwpQ3NfphO1o2i6Uc/voSPw89sGMLUb/t4jr9yRrR9/E0QGYQ
S1LPZG9GfqTGwSI/iCD4xRchKQlCQNeJJaIm9e0AV1LS1dqSq7haFVQo31bJ/V9/kXVr+2402Jhu
8anQKcq8926rFmYDSaUY0jeD+zUfYerLBZ5FnJOO9MGVfvVlIPiooqXKm3VkvaU/rOTwMlQy2IRO
a5G61UX0ZOdF9sGi+YvHgruS7KZ1meKdfXfDetoatQV9J8FdAK7NU65Nfu3Mv+8F/pah+5R8lVVb
vXZvvdpvXeD/57J+KW87+fLSnZ7q93/yjef7/xGTN7uej03eb6zd/MSf1m7tN4YQiR7UtGtkPa53
f/zd2m1pmLSZ10giweezrgz/snabv1mGii+GgjKVn2GA/unsNn9bfxl2PVW3sc049t9ydr/bUvDj
XF3w23SAUAKR3o0Nax7oEZ3HJkjuoxtzq+0JHcJd5GubbOsG7gcz+fczzg8v1vfLkfLGroLMCb7c
up/8Ybj3Y1HUSjo3wXg9HpXwaPd+sodT2Ielp10nwusavwi/O2X+B8e99cv81dXXl/GHqydaH2oF
hEww+kMg/NZvTuUZr90muvzosPd+77R+U8KwhKmR8MnG+P0yzNwSLkXuIrA5UBGKTH7ZW1eJ35zr
m3pnfbC/ePeG/34xUHh2T2TnMTG+/WKOJd0xYX8RJHCRcwugOX6qnOsfhvXV7/fpR0fxu6nqp4u8
u3tUd7dpOXORqvmaMH2A0X8wUf2++3r3hNj54UYlBIEWA/3dxJtSziVmhyc0RPkRGuXQNLo31Nm+
t1RPpgVwPHnFc7atM92LQMS65pO2PDR2DSp9yMabUKNNgF0jRShZTPlVRcFP/CLUq1JKLwclJpfN
r5URwL8/ks70VTeiL73RfCYaeqOWx147E3UCPlx4uRa+Tth9m7a7akVxbkv3E2iwH00wg24dJPxz
nqReLqYgjatTPT3H5VOqf+u6/tjZ85U2EeJsaFchlQ9JXhyMevK06Cw1l8tKOluAnP1i4uCrnyzt
ZNbXWd6QUXVnmkWQt4/mISEINQbGfV6sKogNLTAp0nBtdML3ivW4aOWFbqvHXshDounbzqk+6729
cyd+S5R5if3ZHIyDFl+YxostL+f+PKtuIjiVPELyMAHpDqoHcHtaojzo8122xH4Pe1ql3/rmhZhI
L6PCrs5cPwT9TotHU01I8L+1O5LC+NommThKs2/K5yl1N0PWBo7Jn4eBWsHRHs2DhByhEkur0EZO
n2txFcetr4Z2MLR3MYawQhVBrWcBjHMwzzY1eNpDHmv3vWrQLlYHGsCWHYUPrpJtetJgvLqwztqm
2aihc6mlqk+sl2fooIq18OqaaFUypaNTmt7ltYXqtC12swnZnGQ7252CGXVmYdFCUFh+OGL01cEi
UfK0aEya7tjmUaCUiaco2rWtYH104SsHDlnRfZ01HtWhXibF0Um0XaIYwUSweVjphKtL30gf5iz3
jXHe9eR34RP3iuRM9sd+viqTAox6DPLUc9rXtDW9RXGCJkOTm7merKJNpaX7MNd3ifucjXeJ5ASU
+0muHmYuaZOF1QmFXvN2Uy+WnxEntFQgy23kd3OGTOGqLC/hlkaOZnblmeGXWbSepN8wdhIvprR2
SDUe6icl+ZIsV6F+O6f1KU7NQAL+Z0Puj00Y1EWzTfk8fWrsFOdLZn5zYrHVciyZwjyJCJf2kmy6
WblUcEqlzrME4dfgxwb1G4KwbRuLmxnBRd0PW3toAtuava6H3WuuB/0gkttqVgD+r5oIuH+m0jA7
Lxzrkz3z4KzikM2qV653TWl9s/xcVijhG4qBnFs7XfZ5dih5EKUB49icdbodqPlzV7d37JV8hxsr
NFoW5Ndc3ORweYlJONUrPQFbsHRe+sc8J9XZ9szlxmW+byKvQazREnPd5tW11K86S3jh+FjPjado
7t6siTyzS9+0LA+6Z2tUzaZXR8yVyFu0MUjT1BfVrW6TsfWV2CTPNdaWiGJ95tVyLaoLs33Ii53Q
7yZCzCLlQVr8z5j4nDL2wqgDVbzaSbntIXHzbtkVst/rSnSNxtibylPGgRSW/U5o6Bt0HaoknrxZ
+TabdUAfAVU1KrnUL2172fFG6urRah/n9mXOupVMJV8o3c6d460hsHUZeg5EUq5nHpJpb5G9P88A
cQjoTXFYcsrXbU8zc0w4zbGnADqttXM1DHcyFy9IDI6NEd0khhPo5npjeYl6yTwbbdoEwnsQlCAw
yJTPzXySAxzbdK9ME/zThdreD8M9OfJ+10dwQbVvYXpzjQm5U7S1yidteIL6XshECqmSSG6EAb0c
vTqpQ4K548fug6WS41KOnhWfJdNNrAP2dA/zjFxWI1NmEeBr7SbVQirQ80Bv7ns32QmQ90q9Wmqq
he5mbpbkM7qj5pXmoetDONLa1+xwA5R+sCZIHUCA6BTqIwPA9pro1WIug0GEi7SOgrs4QIyPyiFl
cJbKw7JcL5RWdby97Vhv1EULxNSdVWIJqgxyD3eRBn9aIN8Il4d2SP2xT1k1btoFUumxahcvoV5j
aJDyLJHppYb0BlhBvdnpTnSMEKWk5ol+WtoX7p1B82K18gSiynEML5Jm3mQOU0GX7+Ja7NGCeAgV
/EJZNho3WpaHljGgKNBqUu4tgWltso9idIJCu9UHVszvWYqnHmnZ4twpfJJsVP2JkCqrfDGmfZxd
T/ND794nXHoav4poPgur1nPDiPpzJjY0h9LhcIrCoJxvVVY/q4HUu4p1wytrZYsMIHBw0zTucSrp
OSVDF6QgyAx1o9VVYDDAxnzxGH5kEJIKyKIWM0uU8kYPn12ZcC6RgRDUokQ0xkRe2CwbdXrIxvNu
THdClddu9+A234a59Ey0Xlaj8XS7nVTzB4sr+eXMNCucDStMQXyxInPPHMN4Z0oRaG1+TT+EP9hi
WxUKTww7xIwcxb3Pw4t4Lnw9sv25qjOPo7KP/+moxgPPnR1pZ2l7UfTHTCRHERXbWSdgoAIPW++f
iR4119HumJWXkz+c0nSCcGRnjQWSKgwxQ3dn1hiGm2KXp2iQegrao02mlw+WtL82s/YgBpemi/Jo
pvFOtU9l1l+OoiyIqbN3jCgoUsGdDC/qZGYerFDh8CLLL810bpXZedrPR2Zuvk1I0xPLmnQRfRi3
KQl2kfGsuv1uIVZ8KJ+lq/qK9Wk2p42WNZtE06gKZBvs3it0KPXSdTwxTl5sa5/SxNkUzrhTp+aT
m1SnxIleYd8ZmqW7icrxsjHMvdppgZpNJBV3M582I/Gh+BbF+SbV88MgI+YU3U971u6wVE5TlHrg
7l8mSpBYepCZ6RNbt742zjv6NSGb1+VXXhuDcTco7E7E3aTPfq/E15lufOkHlFi0ZO8NzuOqWn9h
y3KUwvaJIvQ6INGI7ZVgnOY2FBW5oFiJlcqv2fJxn8/GzL1bdERSHc1PRhFdLMtnklVzz3KU63Ax
GJd1+0kfnUtDmw9IAk48ofPBNEdvtrOYpoL2NlnsF3Qxl2EzXytjdVGMI/vSyls048Xp7ZtucWgp
PhNjd4w6BDlh4luj+9iZ8rbMu2tzScBepqDLjH2nppcCS2I9fA27GjFavE1S/Qa95IPbG+iol/oD
fObnHTxok66vsapkIf3kDp7z1k1cPZUrXe/PXeMV5Qcg7nf8/e0G/u0l3vEfAwMLLjaTgbHLr8zL
9eATXxkb9BHkIMyfl0321T6p29WkH/rz7q9PKL84XtLkK9Z0dP7SOEG8PQeVnLLT2JYySA+5r3sz
LnbL18+SYxzkZ8tx2uT7LIguP7R0rOer99/6x+u+o0oVY1i0zOS6nCsOCn5ybT/tB4+6yK28Tj40
tbwHsTmKvf2e745Ja0YBgDPXG2BKh0Ozw4FwNRz7wNpmW+vC2iTbj7jS9/nzv18TGgCskpJSyPa3
9zaLOzfvnGH9jgRsnsW78lP1PHyuD/3OOeSXTL1nuupVF3g4t+wnkRZ4KOegFrsLJxi3bFuuVtbY
uOF1+sh69h5ff//h9HcOLUnitDlYfDh2zvUBse9Z/Nx/Jlo0iDcf+Td/9RaZ2KUgEOBzf8byJYqr
UowyUEMWpi+t/PLBKP4Zk+HpuhqyDcbUWg799k470+wopcEFFPxKhl/fxlt0NQfkHpf/gzCE9Y38
aez+62rv416MNl6UgboxnqsKGINsu3msdslp8Nl6cJ4KVpM9Ypxnm83ph5kp60j9q6u/w5/6tBw0
db2ZJGJ3wZR4BlZFVItoanbmzn7UfI7tx2GXfJg79wuEZr3NYCauQYCK9R4WjapGV5ZUXV8i57gc
qJaC/M+uOJAwTD96fd7b+38foT9cbX3oP2BPy1SwOaSjits8x371qkU7Up42rE4P8at5zTrtx8f4
QrkGcLija82PPvwMvxy4P3yEdyhRtMxGruZ8BCdaAqWnL6MIPhi6PyNslBuCZBLrg4nkp1JzV+3I
kRwF7wbxN8URcRNsqOORVLT76DV8Hw/7/Y66qooGijp6E63Z2zvqzCpeLNVcr4XODXOUvjXPzYdo
426QgB+cz+xOeZg7++ojo8z3X/1+1LoqAC0kASew92xRgv5vNEpDBs2mfXXImIKJnfacwZ+AHq7M
LZWHu3DbbYorKn/v4zMr33JauU4fP7Ky/HLiW0NA8QJQK0PN+tubUCTUoxXtuml+7ILugGrtIb0v
LxAE7f8XkKZDty/3ei1OdH+KiWtwkuRzGLcBct+A81BzjHCiATbuOHF0uz9Cd/5DKPxDsD/494QC
8V3JkDz9yCesP/AHn2CS7MqygEGdzGG0bus6/Sef4EIawNTD+lqETenrjPdHVKzCf8LUtbb3QjaC
v//AKChC/EbjG/OgZbKuq+vP/Y2wWMKZ38zpFr6xtevIWjPLMC4zWN6OSYeJToxAk5uhlxMHR5bS
EsQtDq3+VEaJGO8UAeCDenpUKAeMocYDWWnG/GzOnfEcRXVoP3Zal4IyuAouWR3RbsoGv+wsfB5z
pT92wiqew7HF/odqKiOVvUtdM/JoggQb0Nx0Ui5QXHauv0z1uHim1M3mvKbBzW58MzIced3zL9/q
2O5xjQzSrPRNEycGRgC1iIZiq4ZLZD/GdhFiwiErHruBobY4zuGQ9ejMWRSDUyAZcNh+itI0gtbp
TMoYrXCs90PeDs0+1zt2294YhVKex5werE+hnWkgGp0V2yW4BCZ99RsdowpgbFcg4O/6KSzFBf2k
aETBkZXkRJ9tkR0GEOjGlykeobkHlLBT18BAozlzf3I6jL1XCH1dp8LbS/YpDeF9MyXt16QaOjPd
R3bfusCvBh0oxDqNnaolxxa/fhlUbZ7XO9yHNEl0umzdK4euShlkWS/cM7nEFKGgW0uBTVIetqel
mOF84keowtSTpdd8Cxdk7/VRZrftpqrDXGnv9Wwe2kD0IRaqSu+t5JiFKSDqlC9tdaDUQOAra0tU
0cqmbZSJ49zYCPTJLgVtRsjvHptIbvXZOsVJ2LRUMbtlc4kcxVyIlM9m99lFf7DXBo3+SDlDLF3F
tisHL8JJSQHgqHUzQv/CMTjMlzGQMLe6p41Gx0xDZ9UYup46YW7Y0Ljt7KJe19afncPLrKeVz6Mp
KdUwKWuS/yiHFWeeBVhtNqxNqJUr+wJrYknnA+G/8y6cRjqeRTT0jt/TFcE5d250t3kgUadIDkqs
RKDVFr/zMNHfo/hTYyzFbgRBayH8F3SWSbPRQ0FUMnr5BBPhUZ+sOqVqEmUMZEdWqlnyJaoN5OxF
3+jxjkNAOt8NhODXgFf4ovY4rrPsbKnC+KFK+kZBvl4jJZ+q2Wg2VmmBFxTjFGOn0IZHc0zdxbOm
SdPQFSfGaTDnsgdVoTW1NiKRoDEScxzQLmgBnwrQmKIkn/xMmt0EKYMmdwBST7pDg9Nn2sGTz/mX
kpZLEAxXr+JtYbsIpKXSVnWQKtP8HONwTkG2y6X1+MMTqUJ9Hz4uoTJX17YdOp/mGjfdU7wkUjl3
C6V/SrJ+6Hb1bIdgVToNX7tyGokhq5PsJqyhaQI7tDpgaDkJe+OEmqHuUtscnxa1LandwMzE8zZx
ZgkPK5/2qpMgwhZsKphKioJnRIb1YrrbmsoYjNTWDOWCJSmX276debylmhMta3a9AO6cl+E8Dd3y
qTUaSujcfIKOUcn/twN6h/oROzLyeWdR7UtV4nTg32fpBrlltz08T6aO50ORR8isiwmYMCxcp9v1
8bjkW2r58m9mlCaoJsgwTrzFkkQuaerUuftZaePbQq3pW1lUrX1y6trNbq1YWNMhn50eK5Rmos8f
ANTC3bT0qXxNC2LZAwu6E34VKY9CReSUkWdqly2AYBSZ7aem6VJU5mWMk1VRFSpuXYUKEY/n3IS+
O0Ym/jY1xjxBWZPUjwOJAQsJtI0p9guZitEmbkMmDsHLi0MtG22AdERQSrCIUCE6Zygmi1DAOVSR
4KtNQpulSthATZptvVXMeKbMQuYAwGFlKLdtKawHanQjynjDdnJWFsF6DbWsg/RLhtxZv6ZF2VsW
ZvGBht0y8ubJzZTDtBitsXOTkGdYj3MqtzLF6HEMTYExxmzSjppjTBJ0wKbVMIHuYgQKohBErBcR
b+CQFS26vWTOFtwlthMepYbrKBgnPIz4f/OqoIC5KJLzRcHcdBaNo9FcWF2OW4oDc/6tmfulOzV4
IJQjN309/dK9PB1HaA7owDmL8VsU2KuLswjfl+JbRJjSK7W4Sb1r60nKw1q6yQRraY29yUUDDWkP
vZghGvMQr1Ifja8RfVPApqIbQOwRLoebZbHLIejqWEuAWC1uZZbq9rAL7a7F9FGUrvSauB2mIAub
6XJKFnEXWW0VDFJWl0WlDTcm4z3duL1SEG5oYZmotULvKZiWoFBKOQ3qV+JklNR3JAUf/D+4RF8m
M4pgqYw6+lYNKtbCyXaKcb/US+TnLpQbS4igf1FIVk6sobYGxSfT+JQUxax7qRbP5Z1KViwWHJwU
pc9yQ2ONOpZi5fkKQeTZOODblXHCLTXV3EzOp1pwY7siLNrzqXPC/iXnE2Wf6lKo9ZkJzt/6Up+6
4lap+8I5N2y9KJ5abu/s2ROzkhfOvTndZcmYy6eZW5ecITts6gBXZwzlO4jxmkKFeL7Q6UYmjKqu
IciEEtbRJiLfk+wMuzCqS6zKKqllWqG9SKsYi6CarQjiIC7bZtchTCLamJaKdjkJ9KPxeEsrYu3k
F4uR2OpVktpq7xvVFKJZ7fWuu6a6lvWnHpO53NSWPcIluT0YrtKNi+MzSxnFQZEsShs7rm3sIUVf
lrdJ4ypLCZAqdZCPWNWfUpnkMTdxUGu/6MpKvZ4w5tWeEDTL4mhfjc0za8B0YiFNpmOiD2VG259U
07NocIrXzlhswwsLc7rtJkmfkZNXGPCkKDNrKyu40Y0hm6GkIqUET/R6pm1MV1WpW9twtnlFdSVv
cn+K2cFsstZWHXqoCrc7dX1Zi61dYZa6aYbIfoizqgxvJ7OdMuhxUgD8XGui5Hvvag+YntFnRPt4
hJW6o0XsTotSJd6lXTmtMqYxr/N2k8g5s89TzDAcn41w2qqJBWnTRWLk685mX6igvRQk3kSUt4cU
p4au+OrUTdpuk8GiE8aLl7B0tgCmw3SqbR70rTNgfPCTslrrdkAbXbaEdotxsKkGpjlcsE57GSlO
7fg2grflPibPxX0t9ShnpuwqzmPbZtFL+VmOxvSqjeEQ+5prMeW1SyOti6pe0viGghCV4sa8VmHP
TSpxaOCIbcOvmk7KzdiGWno2Lq3Rwxm0yWdGNw31oQ5enTZabvsxKctkkKiUgH41OpXu5VAvMaRn
c2N0G6eq1VCQkaH22mdhu4O2LRF+aVfOXK1fvi/zVQoguya/qI1pMjdhbY/op6c50/alK0xcMpRr
qIRgdBmyAtfqwjPSVo3wm2UsFjqdyDXCAPMwDVF4mjqIl4iyuntXQxK915zKhG4bkyzHEKmMhBTQ
y953n21Jv1PAY8WcB29Lmlc6jk6ynVgXixwyIbKb+xFeBYPjUmKzxcwaoYi6rwqbaEm28/lyDpGl
9rcqdSXJtsbhdxbzTJd9p5kFLYih2iIGseBsNuhVMIKRASRw9I8WFn+BjvthVPgBWEkF4B19ViF2
OUyGC3EQRZXftYtOFPj3Q9x/jrP/WJGZvzjOPsnnp29V++N5dv2JP8+z7m8GJxJybXTGFKAqh9Y/
zrMmh1akqprtrCFmb+Rx+m+rg2PtRFnbPr7jTH/q4/TfCOnnfeM4yz+Qav93DrPvPUm6Q3cK2dS8
5DT9oG19h8WiV8NXTyKcH59zPIluhkO+rbINx9Hw1tjWQ0Bzw+GH2/MLnRVn7jcHaH7delEawNDQ
kkXH328P0J0Van26cBwUCcSWZlEoZBDEr1QD2bQj3WhkubU2mwT1XHFYkkRPFGqCkig/Onq3XXBr
a8zETmcjF7kRLb3O152T7egKPZqcULT6ZCRHswl3KrMex4F+b7XIdsrTpF+NQ/a0JoJw6uK4BsFg
OxzDw5siIkGrPEblt2pcnl0WNCQ3SG9aGH22avpwhfJ8kyJVwt26s1qSl8KyPsxUbjRmckZ7KR2Z
nCVxQC741RNRByDPFMmyiGAyrcgYbQabPYZ6niOAwE7Imu2KvQY/HDeAAE3jl2FzyEfULSSgj73j
Ta6702ewYtEdbaXY1nJVXEEvxRdpElIETOuRfRG5l6Wes4k+ELvABprURRqPKEosUiOoyVDvdRPv
d+qbw+hn+QO7Vk5EV5mdnCXMsLWOwsiy88u23DrNZ4kNuyhQF0kq7hPqB5tsn4npbqjjTxyoz1kc
2E0kdyzO2ypUgmZmegzto5MxxUachEJAfWdhN16jcrOObiU9EkcCI6TQpd6jq//EQewxNerrqTTu
lJGNjbApmBTKt3gqXpesCSxtfurwoiNJGE8AA/E1oyjbza08iMZ6lZnmeoOzbNj9+FRK+HWMdCW1
SWgqBENj9rO4YAxXvjXkh7GCGje/TWLZOj1LQptv2wpRSNIzPHoPlzTd09fdvHyptbtpGQ7UcHiJ
9YAYyOvwQHO4N6fnbvlWoq+q4+GGUPynaLG3Y5Vjbt277rUakl8UbbV+etT6GAHfI1W/noasJbav
TT16WtpXBPAIWRqu19ww1XNARCuBMktP0E4aNicHEobbbiva5aDpl5YlADnqDfVoG0jZbRxOBxGd
k2ByaOSXIgvPZlQfFYtMJ58jGZ2yzrwjuJxzDtDDlE3XrBXnSii0TYddvzbVrTqQgKHKU9xRuOsg
h7Gy0HOrhtOv+6hYRlDpIRXl6mXfdRtdPFZTstMr64Dk+jKZxkvQ762wrU2aoUmX00FznTNC99bt
8BUM4Q2A0k08dudLj/fOJGkgsw4mjedOVDxhB/zEdiqU8W2oW084+XdsynFu97tMt58BC64mPq9u
Voe2El/jSj3UAnVO6GzbuTqvTOPCoPQsk+3r3C33Ym4/GyqSU8O64jy1zcEFrFjeSPWYdzeFNp+s
WacunC6GpWbB02F2hK1tCMEJkmwbDqFnp9qN0Jz7kIAcxGZga0O5yzFqm2SQM+jBWOSmoEvU62wz
yHtc2kvee7XzFMtiOw35ru7lxeg629HUtyMn9SK+MBzwwCl7dBMr6Nx44ygoFQ2jelld2aFaPwP0
Xywmb5a4qnN749btNQ1+V3Pm7LCHnrIMCedfT7frDP4Gy2eyhQonUoyEde7Huxm+n2eh9LoaQSMk
ewIc6KnAR3b6iK74BTMOJ01chmOwoJGv9Y6u6KTb96jfIpjx7qBF5wZhbrG/eqq+JofFJ4UQ2oJJ
/lguR0QCHzAzP3M/lDWyiGHnwj+GxeXtkiKjvhviWESBplcMzucBaeH3+/if/c0/QMvRq68mkH+/
y7l9KqM3O5x//szv+xybbQ7GG0MFu8FkRAbEn9sc2/mNpR4/Dv4MWnG+1xz+gdrrGARw6vCXRdMg
qDpI+x/bHP4T3Y0M3ZWSQfON8/dvYPaauT7/f70FCpprikehdd6NSuYGo7C6JATkzMR+iDqOrzLU
dlkUMxWnjblTxhht8OgMqG2nbtNHiQTfM3q/ZhN+ng7IL5NFue8cM91kVvxIseRjTb3y3dJp6QMn
JuEniKv9RAmLLfG63WZSDduTJDftJwNtYKrkhHtw5q52TW7LbR6J+qIfOFRHYRseNXPSX3W1KgDt
Qnb7TSYaz5bW+EzXC/LnEh1wgsMCvxvIo+wHUr8wPBwbe7ybnXS4iHNiLjvagm8c8g9oFK1S+puo
eOG8TZRRaxfV+WRX1n2TiB5p3yz3kz3ROInpbVtztPStcpkOruISQKQv4ECp291WHDe9WDTzfeKC
LixJPL/YuttvXWlH/uyUow90aPl2P+m+SeAFAt1IWYOiasSlSOdd4leQ5s7VawVcMxj5BkYTCtrU
qm02K/YGQBFfRNwVZMsyPXoccEK0i/TaCxnd5IYZb2K9PI1L77JTa7RiD0KU7xUhJzLKluhb3tXF
Y56y6jglpQMEFS6nEhYxmFyzPC8T+kYzu1K2DgFCx9lN9qUlPlOCHW+0lkI00+hbv+7Umo9q5NuZ
afqYK+CsCA7nmGAO+7M2Tndxk+6QLEivqLJyl1ruedEVVEdJQkagqaz9oOcnHud0qGcQUWDsU6jV
WxlVp94Il63Rc2RTEpM1URZ4dhcygUDjLd808/m2SEZ53ndldm3JzvSVti35crn72Oqd7ld1rx+j
qQ6Rg1YGAStqfT/YY31LbQ3h3lFvnzUZvSnoXzvsnQvARD5OKHinRN73fdvv7GWkO0yxir1biPzh
/9aUeFdRmFv8f+CFWqnwfz8LehX5YU//9VR++6/9i1xeompIyrdMJj//+4xIe6UF52iiF1s95DCQ
f86ImvkbbmMdinll2NdD3D95TAP3E84hzSZKRIi19PKfM6IhfjORcaB7wlSlUsyq/Z0ZkQlwnfr+
NSXi1mJaxvoHHeqyL4B0fbtk2vi6J2Hpqa+PinKtFq9h0tfXSdR80saoxLHUfI70Ztk2Vh8e6jw/
zuM43gCr6ic1NLdJVHRYEFr3rJ8ahnQlin3EzjBeCitYevVrF1dpkM66PHdnC2W0vewb10xvpKuT
1ecStucWkXpZjcnLQk5jPKvmzTjBZ1HrNx1jIS/jFll57VT3tpV9legAiL0ibqC6hPwyb9EAPzf1
MPuA2vohy6+SNhtu2yrStmFci8Aq5VaJ4uHe6OKa2LWp8GVRku021ldTUy1nS1qWXoph5rxONYHc
lLjVVB3gHex8a6ZgxtOMA9Nx+kMzW/ZRwnUgV+oPZkKH2pyVZ3BL82XhJi+Edc/MEpV5TkBdRL4P
HS9mZaJg78fJN5syPBhFIN2JXKhaf6my6GGpx+EhLkzILUrOk+xVDvUpW/IiwJU8QrJko1dEzRGY
/akAwfGWOer8Kt2rSt+iSOCInhWyAOK+Shxir6ZI/VSoxDpFdAVVZbpXyA1Sncq4ylBm+hMaWWeg
vjqB6SKRiXw2kZMkI0EWgaTZ1bfJJ0IAKFRy3LvCbSm/dkL0hdq1VVWQBpiV0tlp9ra2dAeDJUEZ
XJKnKmqqE458qp3l5yopnM5I3oidD+F2dPZt3CCEjZIpUASJtuV/U3ceO7Ijf3Z+Fb0A/6A3WmhB
MpmmqrK83QTK0pPBoOfTz5c9EjQDSIBmqU2j0ff2vVWVZMTPnPMdrxJ4uNb70rts/lTZ0kPPyPkC
VUaLrGVYZL7PfDdgQOz3PVLk+Qql+u+GFCas+28xW0PUNBeFvxinyO/QwGyahTCwvpimCkMlLiPF
XQV77sA6fAw9LtRnSn2jm+ZrQ6qdZ615XE9uGXWz/qQtqO/ZyBPttOHIaWxYrdPUnopKq3dpWx56
ZvK3trWM8eCM0YI0KOFmpzqQDAhoKVry3gYB7KoqDtAWiYZEwnxIc6c/ZgFMoKJqOcYXJG6TZ+yD
gotuCtDodlm33WY2J3Y//DULk4ZGs1HZt2w1rHGBgeDTbBdD2ly3A/qaZgLRZ4ylf2eIZceLPZ5c
l3WZ0ItYeQxNvbb5tAAGxiIXBFMJrY3BQN3ZVjafk0EE9tHNSB8P+r7bsZbUTmNXw59T9ZjwM+qv
/Lq/wUW0l5110ClE/DYdPzOAj5pfmu+uNzHuzsJgEyut/WrtUaOnQILJMlqt8rZG5rzpqjxKS23c
1vNTNcxaMszmayZ9/cii3Q9XmbrhTKI2smjn2a87SJeswfZzprMjDgJETZjdgnT9tCdgrFq5MU+Z
8LcAu0zr/rym3nHtyl+r8Ae6rco9pTX60K77coRKr5b5rhn07W5sI7U4+BAdMLaeHL0QnEgd5lpx
36dr8WnMzWnT3CWx6k4emdC9jDkYw17KF3v03LCwWKlqFdjLsU/v1pSNEfupwZ+ba6hiZjzUnnbv
V827ssD/k3Lx49Rk5wRN/QW/4tctmoM15d2DsYz9rnObFydr2pOWNl6Yif5IDjViYd1MGTfVH76V
f9tVXPrbo8xcZIKjvGFhxTKdHpV2t9yVqabCbWp6pjOiC7exgeTHkpGzuwnZ8VwHRckUW2AbWjWK
hmqu2iRfhlMzgBpaci9ka5buOqu/d3sMCrkyfnvLehmdek1yp2xPbjucNmduj9UbhLruxHyOcsxY
8dOMsAZHbIIXGbiO1rwNLmdC4aMIL6SMBWORuTs35Rzzp+3cTKqw3cqX0mMSIfmUo9nXp6QcrvW2
urnsSQ6rP90Usshx/KRMmlT7nHX5vUpt8HmiuPWb8TAO698q1kfPyRGhbs2BGfuhVsyhlP9jL3lO
5TxAu1wOaFgfi8B4kON5m7ENCdXEmTtuNysg3DBTPB0qf3DFQydn+2BK6BdwQptIXVC0TqaewJux
6198crlSIlowHDEsmudDZhAQBhcUln974m7DECVj7ANveuPoMUYykUPTE6s2IoRgDmSxGfG97F2s
FKuruVrAltxt5dHzMj5tw8DqiOdy7jjaBZZczox9w6o78mv3XPTwgurROgRD/gCcFhFQhy1An8uE
rVgtE0IsTxqKcH5c1aHCU7MqE958yuML43PhMDZe7bGVGE2GLdIa47Nf/c/ccq8au8P11w1aPFuY
uRjucdlhzNHrDPZcoIpQl1kZybYXIXPVKB1Zdc7IQnB+FEuICOVukouG4cYDOTx/ZfMCBGMxQE3a
452ksLiya/tutjH9ZL4Ta32+HdNi+80q1AJ6+WMZOFGKqueowrrGvrwJWb69Ss1K+m57LMAQRhWL
uW4Ifhg4fZnEpsZ+kB5l0/RxOYhPQo1vHF+0cb5UOVBhcbYzewpdrcSPJdWrZnvHRXeGU/Xu5/YP
O2t5s7k3F1xi7HNWx2bZvxctzg8b4QSCKW68vJP3k96ZiH54wKeOmelqq+OixouYQuOCAPMXsqnc
D04A+BGVBvzF/qS5AxXSdBJgLdnxbvu5zneVf6iMuj6ZjB9Wd/02HfU2BgTK+d64Hjuh/ep2dicW
67rouvKx902KEPPUanhmDd7W2NAHFEC7QhVophZ3ioTQnjdkXxFz+5d8WxPVKx8P41js2qog0I2B
crnisIMhCgZQx9plplsW6624Lgpk6tvK19R2DaOQ7oWfxO0YVDpmKPu7GWdGpFb10sy+PFh+kAFI
dIoYujBZGI71u2Ce4I9kjDk262HR50+m+IcpcCmfhuGv6mDYKsN5VHp38lxMYoYlQPa6RmiszRvb
sjtLl2fRzSlD1OzF99siajN9e+yaJgbP+Fb39CoZc9JwFIRUGjzTobhAcbZuSONlwp24DOWzyJYy
1mTW730i66pe/Q0S5w+qlwnHUBr1bQRuFYer25d7FHmRZ+XAb4d13SPFCPUKXip6YH6sPocS6jP3
CDtyn09dohzrdShGFtyjdYX2qThZPitf8CyoTYp9j9QnCtIMqVzffugN5O5MLxLYs79Zkc2Jq//O
Voqyb123RKG4OtWgpOVitewzU3nFDagS0Qz0pvzuYBu/g7XX2I1GjDnfBQXZAoi0E3qHbafoQ3Nh
B2g0DTEyJfe4wmwnGoxui/SQlZTTl2OXqNMz89zV3Ye1+QcrWG4mMf+wGcc2WuI20xqMgXSritfO
kdpX5zgPvZqKsGjcJ/yVVQKjeIsyB3+Vrg8/Ymp/ipqdZmtwAKq+e7a7Wp3WzaDUsxKEZs7wVtpO
vgeLe/T95dWxikdx3evNdOi9/lbbzL8S7sNe8yIja3lwLVKGQa9vstJjWxdnVwm1nyhpFi/gu01v
MnzBAfY69CPVUQfjEyG1vGnmyb4ZF/tqcoq7wlK7hpk7yQCXxt+Nca19BWjedhO4dr0p/sYhTvsx
CIlfaNnSHhQFUmX4VdQaiolO7dwpGdxaFNzZ7K97oPafpGqMia1t9+z477RAS9xy2y2corkYyUVX
JmPKwvgAMG/nM7MXGA1dlt6nQbVDlhEaNr6mPo+lBSwFl3LVbV/zUN52uoa3zD3njbtFs7FsMfLT
UPTWD3HMOZVS8LXBus4m55SqmuCedAkit8xeyn6717qNxDEvi/xcyxPbvNLNwcHTHuQJgOzblLKy
5W5hKT9ONi7EutnV+jona7E9y9q8KWuH71/oOGCZ0UtMa3DIIyr1mcG2vPLFZ8qXl7FLKqjt7Q2/
o5fzi3lu7af8qQkG9heBOKJ5vDxo4r4Nto9J0DZ1zefY+F9Llz95tto7tYNDgfARjvaMD7PWPzgl
79e280NHY4+h+dRGwnWO+uB/jF6fn3RS4kDOX1WDWYcTsrvQUAHaV6vA5Y/xkPLHWalpli5oo8mW
4F9RHzX5gBKIq3SyszHmN/8N23Jdzc28X8v9bBN/pCQnAY3Zg849T0SAcfK8itZS149a5eaxYxZf
M4rISOmM3S+V98IiCVXAHDf19mhP5ZVRalNcyz42RtM8XAQ7sYHiSCr+5LlioVisXKCp5V0h203g
iz6jTqXyavpDbSwAkmcWIOJJrQNWxd64sl27hfd9m4IBjbAjPixTv68trMi5PDceZ1SvE6NUP1rc
m/5ai52ueAw4J87zCiJAtY3aTX5DL+E6ZyGwROoZcPHR4mizpgInbL+9lGV/l63Dl7VkxIZP3lO7
AdNNzeAZiCv+edSwcQc4bicv+4aBllgP6n0vcje0l3FJxIBBvjsTvBCExuyjbuE4PK/emNOuvW6l
uz221YUnq4KbdTmvdprHiplXBK0gnAHZAgdP3UNvOft2o4Kx+hn+ru3n+6luMiZ/log8T03xFKRI
LILgtzFT+2U2guYEqpib50Zt2rJXSuIgE0u2a/4pXi+L3sqgQN2wkRkZ8sRWIbyb95k0HHyivOeD
b1wNjcAAvcwqNFfnr9XCbBzOw1IWyWzJ6nLNxHKtBqavOobSMS48cQOVsYyLdripF8HewRmPq57X
B6kbxLDSbflWlGfq2R7AF2yljwA19ShYFu1awN69IOhZx14Uy4VH9d2pB2ekHkXiq0poBlb6DuzY
YonoHZYNDjS7/J+sWQ0qyAAxKFdro5gGOsxUjaXWIt1Yfow8e519upOx4K5tMJnQVa/yYsH+shQX
0Eh9HM22/WGuQU0egE74tt/cKYfNWa0yc+cH8k2DFDB2tFvVeCwkKASIX6TJU/onap140OtXK+f8
wBGcXI78oFSHSi/jYQBQbhvNn0gH7mrbT5xppVSrdzCLO3q7abro9/7aqo46N9OjqiUqqxRtZMlU
Rb5ZfHgFi2S5yE8DjISH7PYQrPKowx7m4O2nuE2do9HlAaPc0Y61zdiZjpndZDU7fHRZBQ8mONKP
xkaF3tp9+zS7Q4vaj6aEvIyKdXyb7zx/E1xRPS5bp4k34V3kXgLr/AARvpQk2baXf7PhifnNejXS
r3DFjmG+XAUb/m+yKOawAlw/cXCZJXrJUfePYlM3KHOKsKvFH9rVe6Ome+6W9o3+8OB1I4baNhhp
+1LEttVTU2Ke7hYCFsDOvLkLk4qhZkA0OGsfbrY4L5v8Gd1mv02zHQ6NBUA276/5KYRWp12PRcb9
tOTcs96TO49EVQtP7lAaip7equX/aToMxVZefne1me1piqmQ1XpaivrkTxp8BSYdebneeOAnwj6o
TtJZXqZa3AQVnBiXYPto0azXUd1PJVxqTroLanXhCfd5wtacSsJWb3zNSDnwJFAIrGk4DOLaF157
3EhnkeVUHHj2k1aDDCFkmSbb8rWM/nwjL/Vp001XKlOHqbmI4HUnypeyYZ+QxdimN+7I0t91g5ne
TtO36zKHwOu2RekGIWPFgj40l8Iu+/AEa5Xen8nSlW5iAmQPh+XPRpueZBRPAB5QvekAUStPHjAr
l+Z23LRhn82VFQ7W0O9Ybp4Guek7conogbp7qWCrC8djrOXXyNKbHOAJvuhRlPapcrTTZhkfLX8l
bFKuICH5GI3ZSAIxq0Qi4TymgNeQ9Q3OpWKX8XW6wGKZ0hYqE4kdjNIhwnCj7t0tc3Y+4/WwGBWX
g7cl7dL8+ds3gPBlVxJd85AG0852vjutm/dDQRPg6jV3YpmrGLoHknrx5FvKpPnP360se6jZ5CSu
dPNjURuRubhGlG+oLoZOisjyEqHgZLCcN8NOFLumh+wjrhkkBYxacmgNDEovA/94rikeU7PzGe7l
O2VWnyMKaD5IddQ12lC2YX48ZjlBNVXwubIU98zqxVgdfAjbxiSGr7IwgldaMIrvGrw9ohpztLgA
GVWZGU46vexlXGrVNfbTCCUkIXaT9mKYBfnOhr1vgLuF1npNPM5PZ7jTuRl/x7mnqHKLR1YSNbtv
M8l41Xf5DKmlavk4Bo7LKU8fC/eWtX1F2Im+RlQjjtMkwZzVcZbNn+lF1jvQQ1i5/zz2fMdqI6CE
BIU3nBR+1NTys1cYkZ0JPWPv7CEyODVCFvA7U1TrDBudRvtpJiV2Y/WwBb692y4ZGlogzvWW5Ynm
cZea253fqSEhQOI9T72fXHCdbBWJs8N0KccYWc5bGXoTmgC96olRDeie5h6aC1XWumpMbweUNo27
IPNBelTzAa01VBKlz38ud0hAE+Wm9cEq3P2KhmdnT6h/EGAzMuQvS7NBHry6STSekJhQjZ7xkoit
houXC9iPqPCfqjV983l64r5eP4bOeuW55QdSe1skt0tGAHyCbYWXf1GWsy17GynqALDUURoAp6Ci
WxoexhYeTqGb73qazZxtixN6VHOWeAG+HastfbXp7MzsgQ5043Gnz+yt2GtsuBHU1WETVLcioH8v
dC7cFXOFHFrS2iiA/BWG9kxOFcr6jPDmYvzspz3tg2QWAqI927ppZyjnjeyi10Ys3BAUlH6RIXVK
rXdTo/ignLajaVrfVaedA7+7bc0u1uuRdZt/psUhpuPynAZDoYepT1aZThkm+1MPC8cidgU5GKkw
Xj0eZzsfKZ+3pNC8NV5xJsXFXF2PMhW72XS+54L0CU1fd86a0u77aD1M3fnOyyfd1HOUrBQMi+1H
0qRFAetg7ggaGIj7OP3zDyRg6Ol5/S/Yjwjw4G91mcB0ZvkjVC9iZb9qkj+4wNMEL5QkV4+xpz1n
djTmPDAm5+MS7Fjk9lEtrTnWYEBh5GgZSG00wEHhIbJNWhthZ93NV0HuYTLnrAc2Zb55q/U4DA3a
IOhgbsX7146QITL/dXW0aj+7kx/NFnGogXeF6eu7HMwlsgRaXjIZ2BaiVArK4Sn3ZiIdGPjUNvEI
U3rS7YkeTrdqwohG6B7qTy+6O6aRfA8TtW07dNxb1BKNv3wvymME7QdxWgAqKfzmq9P59sTolITk
3Qal08WWQg034LfKpuIx1xovptuvIqe8s8r0HuDGnr0Su9c27SM34GGMrFr0wEhaspHJdJBYHUSD
hgvZUjhUpgEyNMnZZUQGiSOA9pkZD5M4+Y0Gw6rLOxRhmh4zmu9ye4sGhZlrV61eHbuTnlLEeIfB
DaAXwWfhAef9MbSXgKCsfOM0g3qDl7bRGuJl8muyHK7l1mxYaijh6414Uq9/2YrlIdXkDwEqCmU0
lUjP3kr6lh05Mn/EZvK4SePUpyVgEn5us6MhDcagO9m/Yzvug5I3u2xL/sR64rxezxp+j9BW0w/a
UWRa1KSriT3IetUWvbs0np+uW19tZvtqoEdH7Dx9zqVthprZHiefynU+lMvI1EmZv9JH4iQ1Nyro
dUK7ye/HskDABDTIL404LYclAqKXpHapYMo074Xku/Uy/e8yOrAZmIbFfeow2rRZI0QILx28Lnup
gk+9LrZoGnAkdUvcOeV7T+2ELoGRiVWPPL/0cizNdrbFkdMM/s+CN+cO94YE81N84zRElYBJkEPn
t20XJpdy+BQVCz6bn7pIdaxX9pi4PT801PJYESz7bHTDkyMedKqYENyTigYmI/hmcAfm01/tX84C
BD8hSqRrN2PTIwnGZeyf7UguwWS05k+EvpzKNv/o6i0pR8m1ZylG5t1F3QhGLAiKyOv8Kl67FKPg
bRWMTI8zTlUKynjKLXBflf/lV9vBdhlTSu6NUGeaCNye8fZqg7cDjSJ6p0TOzyZIL8s2WbcrTeeD
plZ+cCtxRzFuRVNQXQOKtQyC0xYPrdqMMj/PTZ5TQuFib1FXhnQSwpl/dDbKTAGFFhWLOM2+MSSO
RqzTnKOHtL173eaWM/secsAGYXkieycT9Rr7W/uo6cVnmqW32B2LeFi5J42CvEEUGze5ERk2SIuR
D7h36r/a4l8yya+aBW24Xt04KR/GKPnQ1mlGTTr9DsHlpZi5UPVCu/EGAhncOz5ak1PYqHaawjq0
WVictOqVVfjdv78/Vg02yEw6L2Vn0DU/VV2jaejBg/We9bws3FGTWCqG4glYwSZcesqivrwvgj+V
5r/lSt6LyMw7q8u/VlmetNF7HNPqva1HH7E+f+fSjEdqi/EykPA9Fsm91gretCUGyslhgSKGe5dR
RnppkrXPtkjRNNJ05HnFAaVV56BAlcrNNVJemefcdW/7wotxFk3RWmVINZg9WuryYbEJDVlrv+tS
e1tB6sZTg3zWdKntqrSg0EZdiJafpBx1Mqr2KuvSILTk5bn2QbTrmXYz+921vgXvecBpvbJrgJGV
n+DrnefK2U9I/bmIsb74AxhEsmnY7mQ7gu78KJDrVVfozJ6cx63T2p0mWa5VfO7Gon/MbV9QEltL
TCBTpIxuObIsIDjNfu9m1lgKTVN7aeBmmcW4Mqcog00amUb9UDuodrEreon3hATnauh5k9ph8Hel
pn/qF7G17gHsERU/55nTisnMY9aXh63gxJIdl1FjiNOop59DxX/hGa4264ummWa+9AGirRdzoMvk
in/JXefbFAHb3Z4T3lj54TQi+K1mIEhl9M/rytbahBTWjLHX148BK1SXmMXWde6HbFLIbMsssfr+
wIJeSza90WjSEDvTNDkbYiP2ZPpunrWftuJ9WWziHmYCisQlCynoq/1mwNxwAm+JjcAx4OLR72Rt
eQzenUtYUH6JcNq2XUt3FpFWtuxEUN3L0d+v413bcMqnIn2uxXKPE/lHL8VjPnR3vgkjsMtYb7R8
8XkPpqzJ0l1OdFtke7TIpZZ+utYEmi43yDjLEXKn2mfRy8TTA57aaTjiyEWbbUv6Jt9+cfUFh6qb
ljtUyQu354hEVkzf40IQD3uHpPHX12Wit86PescOjVuSbqqw9hDE78UQXNnenJjKI9zd1g9KK568
ieWpIXdmo30zqThsU3E707QQraLizcI0LuJ6FXd9QI1tuujhqW5jJ781J0byRCpfbVNAOGJw7U3i
dpP+FRbYXVUu5z6TEWE87wRgMErRrlXZmFfcYTtV278VbPpQ6sMcGe+VrzHHJZOOGvV9zDdCG4IX
v6Oq25j96P1F8bXyFmc0jV7z4FdK2zulezCUi7Pdw2Tn0DM3pqRhRKC7H0qf2Xs4aFmdBDVux7W3
zoyuvhR7qdh2isdtqkj66hlJjBuMlUsUtbw1TAVHzmEfiuuMMi8bu5NpQKZzKz+xi+F90l9m+vtQ
G+XtpngZsQF9WnLCLaRdqGTV3TKb7inTL0REDxGapFLDnODHhgb51DDvjPoLLQaFHI8p7wHVvred
tABq3phBKfR4ZeahXw+qp+3BVx65HfW07ReP7K3fVApbs0JSglshf0BHcK1p7XUP3Top+jVlCVRH
xH0xr+LM1d2Jwzd3n7DKIhIfaJWdZYrTYH5TipywHEM61vMvLAQK/0BJAkwgdrWoht1Qs4uviGoJ
F0uwqHRXIJjPOmitXdDqNOT+RHyKkXT9iiXCwefPiddlWP1tZczhtOm3ziWofbqsN7PloUjlSW4M
zboVuk2qfzQj4sqpAR3QdCluO2pOu9U++3+E4bN1kUzw62VKCmC2HPvAfi0KJviWpmjoU/4zTnCe
lWeCYdFVmlWT6PQPINnhAXYtnljbI0lrpFYHHZisrjsf6cVTDQ9YWcst9qw+tNrxvAYWr2Pj8wZo
3d6uQZjC3UXVPf3l86XcFWyuOhv/n0DG1BSqSWrmLmEpt8PqcRhaPUrKGWZn4dlenHODlK1CwbO8
5GsO2k/PObERMP7XZXX/Z8Hc9/Lfv3E1K86k4X/8v8HI97/t+RNY5v8H2jsPBdr/XXu3q/7b42c1
YbVS/1GIfPmf/l1wp/nev9wARd3/NEbRgPwvxZ0W6P8yTNYvSFr5x3/2Wtn/Qvym8wuEStj8839L
7gzrX7CtLQMOiW/g4vqvaZBRO/8nxZ3jODa8KwfcuUM/CUjo8uv/gZHk2duyWpvr4BsXT4NdfbUZ
DMv+FYLpua19+KmY0JERmAy3xXES9rmeqDHEpQHUL5m1zKaYfFRQYtGX6Qvva1kFexiKDOpnsIsa
nqapkENYsd1vXMaTnsrWMJtZJVcKzKPa4CoG+XiaXU/bcXoTM4vgzqCPd1n3l5XzA42oD/XAOy8a
cD+WXk+aL94b9wcLehH2qmfHxVDz8i1YrfHdGNjHc3aXdLxTW558A6I15AJm46V3TDNexa2x/hBo
qIkdZPb1z6+ZXfq8zN4xF9IKCXLlrgRXO5KzTJmPaGucC4DC7q7utynqwBBEKTDUEHhrPLV4u6vg
yV8u202L0h7rATai8WS65efly1oGiTbOcI4bENBq6ti6mXh4s/VIIOUTirUvNvf0djrzED1ljLtl
H8hMYKmMkAMMrESEYK6hlbI7zpzlIs77yhCNpBtnQx8YPU75NY26+sNlf0t1nX3VkgNYWMWt2U1P
F2mFwrsZtc72LZrlWi5TNAaxj4/dVk+dTF8hZzJrqVilN3XxoeX23z//pQvyb61973DrgxXR36A7
JNBaHtLNPGHvbfdjbR8BTsxRN1bnlRuaYvfsjB6RgmicGLx0R5st/Q5dDPssASwv09/qoK4OdvDQ
Os2ZqpPCbzQS9MssS0pv19FAsf8SP6vQrtMev46uizuv/eYB3hgy2U/+Nr6Rmno0q5oxaDE/K+Ty
sFreOx8pdt1DpLEC+GkBfyWI3XD2MybvtECyQg+3BnTNxAtHyYDg8Ozzswu1eThS4hmdr+0Naz5a
mrkcS1GBQS63K+bTJOTIHNrehf2xlqo+r6AJQqHZd2q7MnOFfUcDxJ1r6cNskznjbNTb6DOClctZ
7+VXdXnuS7wKpGez6mjbkeu3fHCLwrtClB7XeHvDzRm4tEY2D1l/0SOmbFXKNDgaTgqqUjIBIW61
akkcdjz7fXL6lfuVesYw2MY2KMGKip2zhEpx1/bWo742R5bPaSgLmBHVZtw5+nI3rAgJ+DyMCPnQ
tVJERWY9rVFH1wu+jdVy5+xI/2V7O7/iq3ldhhzalk5DJH8KLV9uMw1M8MHUsx+TFi5u7e049MX7
kvkC3ZE45niGPNQwR8MWD8safNfoVydZ8gjnQYRAjU+8lkfBC2RuCgxQZQKYLtqjJFPLyOYbT7zr
zXzvmX726BrzetMDSOHLSeU1n7uKmM7AWkm5yvuAxaYI8hPYjfqqAX2d5619EiLPbhRqLT51m4zX
i5xpWp4aTqJF6m/GVrUH3y+biDjyH7JupgRoin/FqBgRe5A+U3aFihBzeKZeepicKTSEPUeW02x7
goL7A7BsHjL6bEziZZgV7fvAZB+Xdf+0uNV8qi/BwISCq8sH4pCe+djokvW551zJ1FqSDlXvhIJL
n+bXvhQfnoV7q7jNrYopgsahiwP/AlBp38EFQFf6WJ3qPVhTFI4YpxDTxQMqnFmrGXNiA4syFkP+
LJ7MpU2WFoFXkJBdyqDi2eogoFf29MUOjpxwjUPML5AkBwhq9Al2o6+DLQb0EnYdSG07t4mwlwtK
HPVg+8CwrQmxoZZZrB2K4DBaZN7O2ubDfqFAt5fuvvEmj/LMI7a4/tEnRGqN0T1hAOFPY8WX9ZN1
skXzXEwsWw1/uPfzuxR9VDzhAcLjV0/HMf2d3JwAOrgsa4U73zr3JuVobdp/Wr/Ro9VaYs9jnpTV
hjKSks1gAgxWCgTtwHTJa16gs5CXmwtEWl3+3jfORw8gik516aJBjlU8tMYKQia/lw5DfTdrgkgG
WHHRh1wWVHV2l68aq7614pAg+xiURi0S7betl73+WfLlgNECsMF0c5H+ivUyYForGVZ06EYg+vOM
ojGqlxf09+lpXqu90V5+n4ky2HKNO8QuQ9ybI4Q+md6pQAutwjrNHQuRzfX/vKkfUAj5QIlrt4Em
P0kwylGp67dEhjx2XfPtzofZNKGmM6TXgHydyBLFdkusKln029nesNuooO3Pm8+C0AjKW0cFCPds
pll9PV+n8MnjQqZXGcnjiTtHqmSZZwYYTeYfaT4gkR2OTlbq135WHNO5XB/bPniD7gUbpp6y/cjy
viRC92FjmsZEucPSurrtQ0maji4z1jui5jYczqs+PwNWoYmqtGTB0hvlaVFF7qBRDKBFnpy6emGq
tPOdyONCC33VPRKkhaxNp3K3PLO/WkeMi1hnDkpXjGJke3S51J16WcJ+g+Y0jsHOnAI4nf5S7Fn+
TQulOWOOd1RMV7QZ+FMeER8l2mA0J9AQh17jkGMtsmcXyyjAza+flJuf+7a8W+vihpbWR9qSvQ+e
3+0Yc+6d2TBAKufHXmr3Zt7vV839oY1k/nwpEno632VDhg1JhGYdgFWwsXjJn+gOihaPceen58va
ESbGRfDLXbSsUW8QdIRYxDC6WxRdqGRj9Hhr49+Whjo79UDl4kA+Q6H3WNk4ffrAuR54kWNmq0cg
G9eOIOt2UtlHCcsIunkyFXlwQHyYbGawW9ssuxYZ7lG8YNKDswXkwv5e+hkAFNsSeZ5q+WC6neQ6
dklXKIZja9YR4fZpDIepRhyW5zUxCv0Wz1N6lbrTa2kz3FJG8LYpCzHuAxItLuEljytzvWkEQtZ0
vgSXNkHw7MALQsQa1T7rI1KAd8M0XXUmxnHj5OvosSFGwSm22uEo2YCib8nIjdXYr0xmO0debwML
T+sp9Ot3c1jQZAxM0jOJXUtXojmsY1fuAZngh8iTami9v0anR0XcFCAOuZtddEiCsjHOyxQ1+sSK
vNZc/dop/o28M1mOW02v7bt4jhPom4EHzgSy75gkRUkTBDuh73s8vRcoVR0yD0tZp+7IcR1hR1RY
RSSAH3/zfXuvbawa994Uun6bcLA06mxP86VbS0bB+V1ZcHZ+CUNeE/ZNjvqHPh/IxVStuaRp26AV
f4iBa0IJoHaThu7GTX3tmPTSAXrAmg/tTLXyB7yjByHJvo20PqtQO/cdOpGwTQ1AXPLLqElwxWsq
iiVbDq18NQN32zdltWjIK3UkVbU7LQlYB/VZ21DDrSNKupY6nOUWx4YgCbOAxakLkKGZtATJX+iW
hdqSo1ZsMyN46GKvYMdhMann5nky7vdockADR7g4bGDl39U4fi7Fu9LC7SZ3L5LJdh05a8cuSKee
LN0ag0ZySHIXJuqylfVJE8Y78GN83B6ut06999K+pj0CswO1ZDgPUTt2IfKwhkKijYvDGVqsfPW4
jzz51Yq+tNkW1Z2d6zIh9AIjP1JNsFb8Qdfo5iEsNdtLoL2lMj0aoYoPiV58SahOjvzrmeWZD80R
7Mg3YkKymRKbt2MfPqlmtOtcY2UBVPGGIx4/mL3fNb08CGZ7bBLj0OYZYe5mdF+a8ToegcULGagB
r1FXqcuP99wfhlufSxEcQs7WCtExxejCTzZJLO6NhgZyj1hr5rFUb6S60OxQaneS3zbsvYudHDfR
Jir0RxRbyZ6XaTd6fNMmXXnnKuTNixqTq6bnX61TapTuxjNpg2pvSfe+gES0+pJXvg4DYtJg65m4
jPxvlUfHTlFbgXlcptbclvjIm5uWUpQgUdkBL4RlpmKHlQfGOo7MO5dwRXYgA+hgzh1Wxa6KbyzE
DrPv3G7RxsOqsZJtMnCe40ML52pHwzZZGtNZAbwTmClleFZpCXYgKGyNvu7cRH6ATV58kjyf15bw
McT0WLHymXZkmDpLo+e4LhEVWA9obwvKHbJic4n0x3bxJ8BCSixqW9p9psjpUs3qA3inaY7PZslU
1FanzR8DvrLVGtaC0hmLskMZ0uaq4AT6Rox9H5xh9JS5MnANvcV7BU2wUIOeG/NXqlpabK7QY5Wg
1KYDF46piv0GWyexNu8iqwhnUoFIQCysLbvUV/NQsR0SPNUWh+Kx97+8/duk59+9PYm2gIQopQvk
j0+jW37rsm6b+wF0TI51OjEryA3OccXx8O2/08YC74F/m+gaBfkB64pe6ESWUIgUhR4LriRuik57
ztMzgXPjTUmtTYsUZUPjA6w3jAUsU1uJ/GV2L7Lo6FL0pAXYfNOhnRIMKgmzioqeiJKlPx0J3MKr
zw1/vhVR87uiijzaFE5xryZOnPvlUmj2ZRIRs1VFeFu98V5NTfOGHMddYvESRJnmai08qkLSHkcI
mLJWK/f5lEkE7k2M4mEPF8Qp2ow/VacSpUqK7p7wzHmB3Kchfno7bzamsR6nQ5Ul//jnc4fi96Xz
G5R/kr8aavSPhsqYaZuydkop9QGL+Ld5Odh5MXSbaqDKmxKjkPfA+Br0fdomEH2Q0E127tN5Rx94
j9TCT2trp8XlXuk4utNG5LjjTuY0yJCb0pDXmI8FEmJcYxEXpW5rLeWvoVOGQ9bRq/YtPVqOuuet
PNc2poK7H3pf9UEkBk3faVAQKRAMoEZCSPUjEyZKpbUV8HAwhLkaJ2TXSTl9Kaq+jksaeiVFPT8O
n4Kq5+v1zzEli8yy7kAY7TO5eunCF6nGPZZPpRN82EetM75ntNRnHN4qezB2fq3PhoyjO+t2O89F
hk5FJBxiIXESuQl2MHqoBBCeZqjWWh51AjvubXybYlPMooLSbcW7sMFvRDsvUvmXOJdNsucF805x
+So8X7iLOX1QdjlgIaNI2kEYLD1+k2Tq/J/QPMghPvD6S9o8uhIAcstvTpqbiLQvQlBxlCy0Zlq5
pxkilPhPsgy909QWPLNmNhUtQnTG2FNKt0fPyCckyswjTRU/GZUOEoUVNCjCNYoPZdb0OT8KVTx9
m5mCMn0+3df0rPFCrBNffxbgLnZlYS2jnuoJpnFCz03/2e+zdeOig4WP/yCGTWUjRTygCKdvZGjr
JJ3E8Q8xG5dpcE7jUpS509qrT2G0Sr10MU2IQjgeQJsRHjL1ml0OGTKnQHqLCHJaKkvTn0LLtxcm
wZ8oRk8iG5yfP8cddY4h06xEeSdvBSeZNknMsBQsCBQfzN6OocLMG02BxscpLETXjNSIt1pOrpdJ
JJmG87Zhym6S+Am5DWtONa7MgjN3mrHg+Oa4Qt3LbD58TaTMeHs2+Aetuax+LcIEsWHMnPv2OtTp
N6fBHQS7x8LkZ00voqj0O6mDbkiXusggamUSKrWWhkttGF/fSmaw6xD4Ts93mCpmY6dSuFKjRVI3
h16jXB6jV8Auokaqk5KFUUSPCvrXGHuLLesycVBm79nosQ1H63pxhvQ5ZgpjtyJG1PxFoWqdURh2
Rs8g1vtyXEARvksGxto0Qb5N3L1XsCVDlmdQDCp7YpSAwPP635aAXq9Rynva4u2fKgZvBZ/Mie3o
SpUrLHaKN9iC20UbteJglIkhnTgVLE+kpt6K6bxiXaYuOU1H6FsWWlZqc9Wf9POGrSvrgqkWxS2A
3LK37kS3fczz6j7KWYfeFYBPP73K7xP7LkBSU0GVwFzVMMBLiFMJ98LCrJdGhahH1RaCyqgZwlXX
JFsDxGXkOrSCARvUzwEDTu2Ng4+9hnQ8Vpc4RznELxNSEJSR93WaBKZ3q1rxi1lvMkSYaXEqQm1d
MAiDhlGZC85UzrRysZ13fPmapx5CRT7jSv39LX2ktfy6Iw1UBooPXSM982OJGKe+ZdVEkS+mmjDg
RfbvVMa04KlGkpf1zVc9opjYycb699d9i7f40w3+88JExxsWkwsQdOWCySWnaTBwCOJRlgVcJyCX
pnaYysB1KNA+0w+gDt5mkXy0DtK05E9OsWQMnjTT4MBvfVPYPgziFhnsF/TZs0ZOXtVpc9PwNfte
sDLLzG744YTgPE17hqFgkcn0K5nDykc6988bIQ4WsZluUrV/I569K7IroQpucwi0RSfz4U2/fJr/
OoBIleDoZviUt+WRMb8GSWnNjYgpDDD2kz4EFPbYeqjMDgE/C53rE7qMRZgdpik+YgYG28ACwqgf
pOdRY83MMmWGIItu0z82QqrKbDrtYyrFvB1S9B08vuld+nyab6/sbwFp/n9sE/GR/+su0f8wevAl
vyEaZo/lU/PyEc/wz2aRLgHfMyQQMwwWhZkE/M0/OPPyHwrByBMt5o3boNKn+UWskYw/DHo4pGhL
oipTqwOq8ItYI+l/EKgoWyZSZ5CKzFV/A1jzkc1gYrtTNQkfIFB7YEZU4D9OA71iKhGB8R2wgu+5
yNJj3lrl/bsH88ns+cap//OT/3kRRVZkgE2aYtL7+niRzs1yaKhvAsQnq8D+obRHwNCYBDjtV6TT
S9DkdHQIYoGqTd55kxGFxLdEcKbGZyYhO2hSPpajJDU2a5PNSZZtoLeqk6c06ukx83mU976CULO/
MvfzejD/DCiw1y///V9/+fHaRSKOICtuLWf8eJMmSEhzLJ4WNfaYKeX60CwXv39Yn72Qd89Km4JB
3s0qYYelIe840auqsmzgiPuF4lRsL39/mb+GfvDiKekScmDIhs6b+XidImngZ1hahzpqZj37NL82
0kOz9Bfii4enbN5vKPPPUwfXTxs51eo/ubwiSih/RBZW82LcSU2bpewd0aSuGgd37C5eCOf6GNuo
jOc0+u70BSCzdvlv5PR89kJV8JgMdsJOIJZ9vHPaPYpu5dx55dQ7fx45yRnLbrEU5qUD1vxLuy9O
7bJbSVdWPobOJ0MJ8cCE0zRIEb/MiB4yAT2ox03LYrlAsT+LjbMVAjLr7nOfvKX8u0eCoImO1kqO
sKrnAbv8grp7gBxSD8slIjFibI+R+sXIGPWphS4ymlvSk6QcQkBkKrGCnag5KQ5YhdzTUMvY2/br
iTysx94uabMHEeudMUhrvUkwq8CUpIfi16kNyc9pcbXr7m1Y3xpE2cYyCtobIyRy1TJxfLUcopod
HkBHgQ011gfIxUs6gfPAwJqlDU4iGfMql85JMm6adjIsAqnz26VG9ZXDyibHEmlWzRcdGxapelPz
TmmeOLCdAgVT3SyM+g0b121V4rJEQAkDkZt7qVBrtEG+EkfM/SXhr4GNAggdlLIJUwTiRMGxO1vo
VJQS/EjsRNcmjnZdc6k9WjCt1JXR0y1qJggilTCNN1Ca+TrF3qJZJI5m9Sy3ioPEQUEPKFTHtKOx
D2ppPpfNRxqJSLvuWvmHpj3q8S0r/ayEC+HSA0NqVqOyFjViHpI17vOFLr9K0tMgaU6uwnWBJ92S
KWwhOIW1gXlGWkr+PrPo3YpYd4WlIAybsBnp1PgAcEzE7whQtXDuR9YywMg/4lI2hG0mGAQIkPsH
5gtgvqixjY+dBujJMKaopHj3kIRb+ZGDNMHVuE2CZk+bfo5KYFmL3/qkoqeLS0B6DQsZBaxA70Vf
Ysae03fAEY4BzXvKg/sW2RIbwxk7uKVmyE4gljC3U87m32NAmIm4VQtvzucLWaeHIINZG9lTmn9j
i3QIk346JDM2VA4xnJs0z070G8DqyBGPmVBtOfLNJkgpBIqo/Z7U7j6Ua+Jco4Uo3yLEn0c5Tamp
6XM79M289F5S/v9SKMwa6XuClabgLIKgnbpaAQrouU1vCIq0M/el1cWZ4CL5VAiIoHlStbcjXVl2
aXaD2bHoSEvuX6F+zcIu+zrgxZm2Z1QXKEJNng+0uMZdgucIujjUaxz/9coFJeqrmY0CxPZ5MaaE
j7FExcRRNepADvK9DElFs3a0cwNaSvtN9+9d7XVAbqrn31x28XTxaCtVJ7EihLTy55YqgFf5Iae6
rQprqx8fuo5FZUpxHiYKtLmQwpwC9YOSUN3XyBY08+XkfVVSY2lKGHLXWgu/TBZsHPZodwFhBBHK
+wrBL3kECZ5OflJJ41C3As5jFGPzbIiRmjYrXCobqjjbWERKDksjNFonF+NN2ZpnC19/6skr3zuJ
0jYn/7vtcKR3gCwp62jVHNOuk1vaRonzdaJHWzlR5oXmb9XQP0jEMlLvy5pi4SUnzSBCoRcWrD2z
esoiax+IuV0OwW2dfB+Dna/r83F0v9FFA7d+SkOSrXQIqVa71ir0nEmB/V6dB+x6fQ3rrkjkZ0z0
U44B33UXJRnEijEddEPHEI9dsGWHIBv1tsC/3ckZPcDD6BW7AI96mUONE47mKK0TeveN9qy7X+P4
IS7uyd7ZjHE3d0FayybLjrITrHxB0sJcF9v7RJZsonBIN2XEcR4VsBOl2mIAaNTWNx5tFEkW4d9I
zzGx2qrLMYq2Jb5zJq6xOFbeC7geTZAOOvpJrweKhHrMUukM0ZLgoxWFzilTFOLm10qqHIt5WPF3
anILor5Xmd6zY0SlLheOmD0cpKjzygUl7i7NcpJlIJEhwKb26A42hynB1qQeZeHSblpz0ar9MsFF
jNP4GGL1JiZoE0TVxnBVu2QQxt5BLcgLuVHFG9S89UiI9bduxDfdInvsYrSHlO9DJC/BKsKLB6MA
IUHqwj8VN0Os0gBD7yqC9UEwrlI0CWRpbmXZSh0fwtgFat85NVTaqsBaI8jLzBxPYknIMM83R4ko
B+lq1L+hzJlRHSYrGXlEfldJRJx6D2j1SEihyaP5tjbCSoqkOTz7tZF1N9AuqBGY3lOY0TTpkkVX
8PLyrRgiQS+IDygmO0O27MZ2nGc4IYXwBZnALO1pz5g07BCeoL/AJqOjF9Tx8XgYPkqKXGo/LrRe
tLGzUGEAtzzgFqlI0kZwEFOrx42trRq+sIGWWJBG68LETpfrK7NXtnUdnGsSGBJrq6gLWTYWZvxd
y6izWk+WYs6oxhDIY2ch3TRTnSdUUyN9cDzrNQjgJKTWXkzOsTgsiHFYKK2w65QvUTHMhb5b6SAP
PdlY0nuetZq36iFYu2qzCXVa33Cw1E6iF3eOx/hcVL4Df8z29JCAANw16V59I7VTNdS+ycykAKMr
JQAUvU8tiNUCAnA/mdZUba1lyTqn8Iya3/YVGWv0sDMBZaMlc7q6OLpMMbOo1/ewwqFVh8vOrVe9
SZow+qWSOHhVXRM73TyU4ncvDu0e61mu6+u+p2GrpysNq25n+Led1h7dqnqERYKHowEoJs41XDWF
sldx6QksflaHm1nepOkTDQ87khS6sUwuSDe9iL4dkHpMjuk3yYiduAsXmSGcIy3eFupJRuU85sMm
MaWFEvQO8Y8zXc6cwZOw1uzchjoL4cJVQkC3cAbCRoXzphnusv5ZJqCiHMSVGBK4G7S8cvhU0V01
HLX0KcTgFTHrDyW++fHYy8dwZC+G1CBMD7kkL8fgGzQQhCLMbNpGy247SqSu/1zkw0kkeKcX95qU
3CV48jz8FXgDFhYijqBfRU241bP4qVCqY54/a23z0sBLi0aqCPQasoodCXPklMbgx2eVqbUsxHWd
BIc8Hp48UD7YNaGSCBBS/GyplLGjoA2Q8Kd3o7voxeGUYH0zbyLtpu22EQU7MUl3ai8epNZyAOPA
MTdsIjdWLAdLhEszcl7OKtS9wENo1OtUECXAZ+Bg5FMp9RidvwtaexZRlRVKZA81yR6D5gwGq32C
FrdUWYIkvHDqDKyGk7PjHBHHRRU8YH5pg3y4Vp9RFMzLvLCRka07ZYR67FPUG86hjsQq6tgQ1Igu
gplsFEfwAHudy4XJIfa2bpUcZXaMAEw36A5sSzfXpU+L28TPSkdiwTtrZXVJhgr7oNcRDaPkoVJH
hseKPo/1HW1gWwjbRVg0diGSSs+HH4j0dZvbRNnoJUHv7jEUu/OYPqCkdKQhQX4HX0Yd71NNW7hi
cqOIxLAn4S7zhFnStXZVugDc3TUBK3M3eo1YKRv5u1u4j6WEE0OVHBdHXt5zisy/Nmbl6JN2m48r
JdlZsPZSUyxJgLGxQnC+fFEStHEnpi+xdRFQoQSg+uzuNEykpX8/9sUyTZ9HvMLVZD2AlW6CnTOe
huirUUV7ojeunRinwtzlQRhGmYE8WyWQTr44NyVaE9A5cgFwkVooz2GZvCZz9jZzd5ZvgoV/JQH5
rX72u+tdVCgb0SrTDMg71wsIw2URctwXguyXikP28CJ5+P2R9GNB9Oc5X5dMgxINmb+cSj8eC5UY
xT8RSL0druu1sjXXU+iwur1W/5Smv3N5WzpJlxoZXcCQp8LO+wO+pFRjCfQPfdfQ7gN1qyE0zIsD
qyHG+FPQ94smxalRWdMysvv9Pb6d6n938amm+a660AluWGdU3O1ug7HBfxGYw2yS5e5xUM6sZQ+L
iWbMXN9eP3d/dvh9f98XwyfOwyHOA+4bj50tM+cPLkaoeOfWiV3oOhbAzZWb/Vig/fVG3z3piwE0
gj4lto2bpVfldAQAY1m0rUM7n8KURVucQQeZX4uw/qx+8/42L2pdRiRnhpZwm3VxM447lTNbfr5y
YxQi/zqEVGp/hOmIOhnkF2/RVDwqGCHp53ZvByuWUXNWboG5LVKHlltx5cv49JZUXaaCZ1F8Vy+/
DKFsdKn2iKfQGqck+ylBVYsp+spdffoBvrvMdNfvxqapYN7Gjt6zwYpPsp6f0NhucJ2i736s2wJP
+lnv0m0dMamP0mwkVGhajXsi+fISFzTHfK9GPC0qtqL/Pz6Ciydu1VgBwJpggPP2IpjUKJ0Z1z7O
a4/5QrRPsGjXqQH3L+lnq/3SwJkU/rORQ+WLps+UiHIxOgWvsgYrY5ITN8lhtKWVe+KQsPBX5Xc0
s1cqp5/f0D8vJl1UTgtQLcFYc7EeN4FGRrKeGYs6vzKnva07f5nTptL1z3t6m3DfjZu4D7JaV/ka
KHQs4NKcwhf0uenMt6WZt4rt0NbXRLvfCGfTrh2QYd2iPCT5jC24jfvsyiOWr931xTBGljr4YsVd
63vvkBzUJXoPFvSthCkCbuLLcEg27Tb5OnyFbYlie0jm1pdwk58nItPq2ip6YQX5NQm+ezoXI1fr
DdGkxNfbU9p8uaZIFJ54SHfjbnAku1wnTrbEC+FQE7Jm+IGJowrs4nh9NHy6nr+1GH69p4vxjQYE
7Kb0Nmt1TkqyyIyust3P/bP2SHadrb1cmVCmW/vLwKCxoRDKbkAUvhjsJYapwi3jX7d+apaBAyh+
Jm2sDUWG6yucOr3a31zwslXQdNRHM4M7DHzQ0NRd5AFv8CAT3BZu69Z3YnbGroHdgM1rMFCSVF41
0hIlBX8mam0zq3d12RwULXayonHArtgEr8wS1Vvmo2unfYF5XzspI0c7AxeNRpIt52CIPDOx28X8
FbAopkczJCGUkSA0zwdG16lLLeev6+qSFrsTt97yypOe1u6/3LihGBINK41MhIsnbRh5mEEd7Smp
YxNqRgc06b30oFO02g+LwZ0BR1oqX3DFlstryd1Xrm1dzDJ6TolAcnnLtV5vDUx3NfTgPiInPdjg
gL0yp0mfft4IAWCtc5+Ed39cpZDSa36mcsZGTtlAVZmna9mZwkfImzVhk1LTXsROcFS+XXnGnw6u
dxe++Hz6kpJbVKfTM04AyzCjEJQ+N5ZxauOdn1/t0Ex/7y/v1DRoTRKogRBgeu7vptUWxa5gIgKw
GxDpJKLTJ1lWi27hrtyjsZFn8eZasss0Sn53xYv9Wm/9Y3FSl+W6Wv7cgcura5eRPn2S7+7sYrR6
0RALxOqA7F2Ym/bIRCTMnxtbmrc3OASuXu7Tbeifl9MvBiiEyKzvwXFzOfpN+ayak37stCsSLpbK
XLoXp/e3vLYP/fyc8e6yF7s2GQaxJA+8PxHxidRpSx8c+9CRiQENSGCTX+fDLNGB8wLhyZhB/pPx
+u7601t4N36E0qp6/GXTeAVeY0eO78+epaWwTBbBrbL+/dU+3wS8u9rFZ2mNcEzDaLrbG91Jd/ma
PJKltJVm00G13HmrdOE5AO2g+ElzvtQHd6az3EERLf6dleD3I1m/+FYrVWTvJfNrEqAq9PC89svv
7/fTaYiVW+R/5SmHaJqm3j1dsU/MLJpKfZWDF3mlbKN9vJ1Bm5wzAW277Q/pdOWK0zC9/DrfX/Hi
6NiMKokjEVcs1eeCbDmRaooZCcvMRR6NvUYXn8DlQM28cqvyZ9/P+wtfTETGgEeZbgZVzZG0E3e4
8QYqAX1K8x9amLFx1XJTwO1um2imRflCM8aZokyHaiotUjjXXR1cbuugdJjndJCwi9sWcuEK+X+l
rGEaHzz8O60bX9mZvm1w//LIJNXiqEZfC2z2x5fUtDHhmCaPbErEijbBctpp53PBdp3fv5wLUdXP
XZ5BsiJlC306o10MB8NrMjUommmrYxxBybIsvXTLhI469t5ZY1c7MuyW0cnc4Uew39bjuesUq2yR
LrNbsFVXlkn5sznWRLfCbyL0EZHBx1svU1cjF2ecjqgdu4H6NBVwilfXHk7Fvl6JR53v0JtjRiRJ
6xTcBkfx/PtnIumfDBwkMuYULKsT8XTZbtfJFi5JyR1s2qMHf2xWQS6d6n6iTo/QPYsM6XS+ldUE
+e1KUKCpFOF95OmnMfL3Azbdki4NFRpDQI1bseUiTyBtHgyYHqidb1TSaatBB16LU8tQbV3N4XG1
1ANxCsWdd7Sa7hmJ+AaBNqCIcUFncmPgblMMvNeWvi+MwaEhvMD6uqhcMyCHQIH8pWybMtmAwQYv
Xc9Vw72nQkqTTVmXoUcFnncqY7aKQE/S6EwOQYguuEFMrjQLUWwAW0/1StGaFbKKc7LpQPylmTM2
4zfBNXZyIK7byLIVw/uRWTLqbQWHE6fu+s4Lvjc1aZMZllU9lO2pvyZoDdQbYVeE9Lb8u0KWAclk
KAiOUn6sPRqMbqNuolJ5Lgu3IiKy35oD2nNPUbZa0G2gBTkjphJ5ChBU62Xa4iHP8MhCXZGj50gg
Q6PO6Z7KfJTlEt7xPgelTnRdZ1MBRkCsKt9jmBj0jNRwnVTujRVl91miA01o+hm5tHzuUb4JA9oD
bSZ/q2Xg1hhBb8yEJLhaux9Guqe61ChYhCPwTUlxFmvY/oimUzstlS+ZW28UV17QzZ4RpTC3hmju
6mh0NV2EuyDTIInNbtuE1fdJmRNlxBs295L+0HraXGK7Laf5ckzLtaCqR3B2vgNAfFcm8Zbwr1NI
OKZRDa/Usk9Gqb5mivac6sIPN69opAfWXRwrjuV7j1fG/+UGzpIRldEhECW0qyjFLpZEsxf1LPBh
FVm3EAGdbFPsfbuwjWXyMm0YAVBe+ej/suXgirookWUIeADOoX6xsfI905JdmRzTDMjkwMF20K0j
CR0MHwBVCAzw9EoINlxCR+Li2tU/uV8EcTLdJ5Q1E4Dh45QTJbj6W5l8du22ekwpY8IF4oj5HMaz
Yj3c0QJr7PHaqnh5+ni75T8valxs7jjqJkKVdgjG2XNUGFHmQjNPzvSuHcGZhr5he3fESK6aB3e8
tsWa3uD79eXy4hfrS900pU8+2jTJNj8Ix7AJbn5o5zX7u2U5l7dXzyBXHvGExHi/62h0o2zbkUdc
29HBwIFmGwtplr2iPgeIa3R2sQiOannlzX5+Vco7nEM0CabGx6vmmMoMKeKqoQTEyXiU64fffyqf
X8BSdBU9GFuzi5Ej+jW5KtXASxy3BsWaHlPx76/wl8L726tSuAP+Rzb1y4+xafTBGnwuUVKyxWAR
OO7J3TEgWZZ7J7PzubWW90g6/qMxQp4XKk/JMvg6Pj48qytHsIIyO4NNdAhW0iqaP+tH8oLm2DPt
a6eOT5/kn1e7rIAMbSxaY8HVQuW11fJZrl5RXU+QlMsxz1JO2ZuYRRSMb1WmdxtfgS2HWNYFuE2s
pxTCARiQwhtFthR+rThitAMcWDBsExcxKnYeQs1KHM909m+tCP+HkP18wn9LHf3vEXKO+Wt6W5ev
r/X+Mf8/gMlReLv/WgA9sc8f0/eEnOnf/yTkWDIUHDoFFgGUU0FIZ6L4qXk2zT+MyXWgSzIQHLZl
7FR/SZ5l8w9kzVSlp50yhZXp3P5L8izrAHcItkPzDMBCpefxdzTP8tus/OfEKUCvoB4oi+rFhOm5
qav2tSavIq+ARA2YpY3wshTJyjeDctMmvUj0G6bdZG6iZCZRV9PhmwRKItVAoszoi+mLEBndKtN+
1EEvf3GHBHXKGClsG0g80Z7qNEFHYCVGO0Vk82c16E2x9Q1imP+9k0v9PPieuAePWO7VMrHCkyXF
3mR8lCxxLikNEjOlEbwfEfEcOCAloK07Qe1GtlS5QRyOGA9g1Q0/qTRYNQFOmDEOc31WmLI7rJRU
Q0hVjAMQXzOOOh3nRC+5uxLrbOYYgR/c46jRQCoaFuKYcQiRFbFTBnOQWBDcEqmraYzB36xsxYqr
VZC2+hKWULr3pT7+3uresNFIGtzJnUzM70CBH2XjSMiKBFT/qYMTdCzKEaI7wTz1TDLCN7Z+VNkF
7EEsn7WMRICQzew1wTe/GzMLwqGaBxGZyEK2SkWFTMpUqF5TRff2bEM5nmWKdUYkHt+7tPWxf3Zq
jdY1xAyVm0Z6HLWiA1dtBu1S0QULanhbPNSxqHEuDIklr2I9PMfZWAAM65tzAsf4ToRYnBBbp01A
aL140mGGv6hq3CzMXAICalpgVwYxrM6kiTZ0EtouPI21xoaXub7AlocKyhBM8WBBOSBAPLKUtaoW
6CpFL+t1Nt0lMEI9hFo8hP44L3UCgzPyGldql3krP7QGpxolaW3ok8Elr4Q0RGgoFbtIrFOUWgb2
SjqJ3CSgeQVHdWHSy8xSne2tF7R9sMNwSxVLFOJRB50CWinpVe0Huavo/4KiE9HyRYDLoBno9UMt
ChpYRU0iV81zY0mdE+2gHLHoqMQpJO0gOKWWi2AWaTzONC2kRo3ApNumfiLtLTJYQfEbWr8xRtgz
JLHnJNSbXhAbCzU3hG8jj+UusOCXLqc1lh1B1lcbSZC8H0I5GnjcB9mS64VABAo6JBjasqMWsj+B
+I1054WGfG6jHPlnWfoxDBO2eBjPu0LcC70c38QA9c6BXLGXB4jZ4p1B2rqhTNusC9lt8rVXF9i/
fTEgRBGIKlla/mtCYwBpu+G1z2VjdA/4IcgzbbJAc7qU/BNHser2q6s0/WBb+AxgGPGP9WWbZqxe
7P7rRyR0CAF9aTANFGBCD4/VdctjoZlIeUBDkHHF2JEj8mma/rkRjHitmyPnlaoW4hNM12YtpxHF
Ej8Dt0AKlut9o6STHUdZEm5UrVVW6NgQ8Eq9pzpyX3n7XMd8PGtCMDAzPHLNyko7Zd22GvpQqUTu
FSie9L0GAEiKA84oZJn0uomRKETF8VN52FF3yyb/WVPvqSHl0ZSvQYMhqSUYfkPjEwPU5p7ttW66
VrByn+o4HPZoamWCXdNMge7tu9HZMmrEvkbfqaT2JXW/kJRE24VConP01KAZFmM6nPywjpu5KebZ
d6v3NdoeRZPcEG6lLz2Yf7u2SxE7ibWwlrC9WwQEmMG2IuHwIJpDAANFbltbsnwkZCQKnrNKvpe9
fW1W7tdMc6v73OT7BIzeMx32kYQEtO9e35auv7WI/xsWp/9DjDvW1X+9dv/P+Fo+PQbhx/Wb/8rP
5VsT/zBxBFL3p2zFfurP5VtV/zDIPYdChQaIFVRhBf21fKvSH9DrmJ1FwtEx+hiU738t3woruzWV
YUjrNqhV/r3le9qx/rl403bRVRkzJvhhwiexVl20CUwP0RamV5myQniqO9G66TsYZR2ZBlqMGlEm
g9kdHZV57Npm+uNp76+XvthMh2PN0G5d2ZFD8xuhYPox79DGJ03nFGgAG9JsMSeitSRWcVQh441N
ZFtt8+CZETx2y3vIsXTMdQ90URdX8pVS6UVn49fvk0UL9h9FJEWatufvNse5SbCQmjayM1WFOZpR
8Wpmuj0sJEdcWS2lnStHs4+7cS4IyYneEC+W/GFOZhfvQu5VV8uR4Dli9oOCA4r8G1LObb83Fu/G
5+nn633vwJVEje3fx/duspHELaeDl6DwMsXIv7+5uAmI6CGPxlEzZHd43vvoK6kdA/X9ekBuWubN
pu+LcofUv3gAmcTOzQ20nDiLsVP1R5PUhsLOqyZaS4QBOMA4ys2gZsmiiLt8hcLlqfXEZt5ZHqpL
MRa2ilFbew3IxgrTjIEm+H+5O5PltrWsS79KRc2Rgb4Z1IQkwE4NJUqW7AlCli30/UH79PVBvhUp
0Qwx7j+siZNWxvURQOA0e6/1LWoPd0LOCUHouuZOceriCCyr2esAZEkrVUL5xXYSTsOFmvRsC8dY
9/DxE9zOKWUfFf60yQAJPLYQld8yQhGO2RjXXpNodgjohSg5rxvKCfgdPuM3hQDbHwCNInZVhkPA
t6STdRW3RuYhkVZWWVOALBe2iaQ5h2jzRvFMuEE6ksMVTTBMJ8eqNmEUOXeyLxpPWA3+7MEejKc5
lmPd+kJ3BcTiV3Qh/bLVS0CqRIagO+7lVF33SD85Vk1oNGU5LrDUp1ErUYLvRkpllbUEMz1Q4INW
2o5h6tXKFBzzjGppFoELW+CKwFoPmsrNq9B8Nijyk0jkmLcQy02MFBrQo05pyx8N6VhosDX7lpxL
khdlqOgokO2rIZb6ZRMaIYaVQV/2+UD/eIh/235io1JVUhhIqDSrpxSPO0gDiJb2VpK0MnR1289/
BNi2nwjjSX4pQ5V/J9DK3BkGce0mwklgVHWINF+oLTb9qmALYUGx90QFUahg4057LJZDcFRkTe1L
zDopotzQumlYcUGFoS8ArGeJdlzUnU6CNB0Zh22A2pLwEsqaj7GtHsiokzEX2fghBllZFJ0jB6RX
dfjc/KLzAnvUf8+zqo26X6FV1GlkgCzJXGxXNSFXEBjGKHBb2HLSklgKqAkqrv018A3ibIcAyOAI
ZNex7TfgHTEhI07m0kjFPoetxLVV/NAta+9PekjZS9Opmpu1cnkYm64+dmzEErtdAu2jWEz+Uub3
9kKx2e6C7qWGl7SVdl9UfbSadCPbN20+eHGkdZtIJNJ1EyGPN1RJuZOR1u/lMnCOekFRs1aiaB0V
sglhwHKuSgwD655DVOTyB0EIg+qMG18BdOLDJ0DyX/hHiZ7ZnGk13pFDM63YEvymSAocPSKQM2bz
d5QcEewJnqQ4q0NdvIFeqz41ApIdDErD0yADYxKqqj3nx+ibPlrFZqjlFCROEhK+Uf8KSCrZDGoV
HdSRLdpC7shKmKpeu0aFi9rCL0Zegki7Dgh1/hbpkCH2ADxL3ctKPSFaK8Bs46q2ilM1gCZ327Rj
eyiYYxRAN/EEOwx4pEt+LzCdIPKfHK2w2MP7GmIE0VPcsUfrQD6ARTyIHiYNsd6NI7wpGvml89iy
lqMdYCwl0Y9vvAdimVNRjeiShAkmGjhN1SpsdGxsBZixo51PEvk9DUmKDnlEII1HNvRC1EC8rLij
y6wD+F0MqYZfaoqqZJtKHQc1drHh2yAGSBM8Yt1dmIXj7yxzyp+JgHG0afEkDC7/aZ0tS73TsavE
QWZu2oZ85gBhq7NvfHZ224TAZuI/A6VIrmL22MS9VVOoHiY5iv1XvGpGwBfInGqvE8zO382Yd4VJ
x7+JrYhonVRRt45Wwxg3ytIv9vIQM2cPUtEd87pNjVXZ1rNmKoqCb3Sz7X6pUoy/TcessJ78oWq+
d8EQbGprIqA4jCrjqiADCjzmpDKPWummqQCdqZB0XiVVEG1dSMnO0ORi35UlR8iitSZSe6jDb/tG
1w65XktX8CztR5DnNnzwSD9MMYE2ZtnTICdzq/nJttZBXe0X38GEp6SyGP0N4YD1ojTgrydGH3ld
TeI2UQ8jp8Zcx23RDHV+BNMUf5OtuDkIhYDCnpglfTWJyN4FOBePgeyUu24oIk8bhv7NmArp2jZ8
88qKtMeM+0BJSxXZISVgeKcSBrbncexuR63CCilTg+HUzXsr1ziBahHbXh8p7TrBi5oRL6tbcI/s
9LXMsFbVMrnDQvPlVez7sYcN0qESwDI5SpXynCh+JC9jMc2OtA5NDYDUAYF60mC8KquUXkY73ckO
1ocpVqW9NMbJddNo7b61jPII6po9RzRChqpYrwjzVQMONz4BbrODmo0SS8ljz0N7zNKQJGipiChq
5G1814yN8w18EBF8fuDvqzyacyBVXeJwW2vbURrLq1SWIYUZ0ZyfmxCvdzWmKfJ+vjjnG0C5/CCF
Rn2YUkHQYYs/pFj0agMItsB1giwqN1RgpQQ8UVNo1V0FkbmnitJA+QXRt1eGZtxpfWDsOLbp9pov
BvCikssZaTk6mfayLSX7PLGwWhmUHg6mXBfXAvLQb78Vzr0U9NN3Vall4pKYBBw7reYwlmJrxaPC
kkQnSM0MjfhMzVyKBtoahvtULHqEvkwpNO9aK4Z/O0gEcDa4ysa8oRzUSyM2DYPVIlCSX6NRw0oL
OYPDk8F5UVnou8zu0I8qhE5C62ikoW9LUtYrZbLJ58A9eJV0IT0qzmvbLqAMo7JXAdqkUB/i8Hof
58Rn9QXxNbhjQHtqPA2dGdMO81WQnTVRl92Q9ldm3hBHHAHthEZJlHE4E/fN0l5PXZi6pdr7Bz1Q
sOmk5XMyhh0n1Yy4RMDRbh4NmZfkA40Rm3ZkpWFrJAUB5kfmCzwZDqR18iVBlI3Bvajo/E2ABLdA
O1NvyMxxFfZ2OhccnFXfguRfqH4ck/9aJMuqA57qpBNA5kG+y+MEkpNareGLEpmpVVSA7Bk67Qtf
EGsu0Z0UIQEb4PLjFRyCFk/MFK2J91VdMyU1x8oibp1a5299lXX3lDoVL4cMuizALm3YS2bLJu6d
nWrgsWniOt2Z5HTA7tWw0jmxuSLNbMY+ReqDbkMrLH2FAKo41XFE5gqS+7in0dCD82CaEzvD5s5M
KY5r3VTS9RBgZUpl9ictsh0Pfym5VlLq3PsjxwYeU3q1amusDXp7y9EhkyG3ZZIjTC2yr2ByVatA
UeJHu5Xag25L4scMdD4OmZ9ZG9+c8gfWvrZc2PowfmeDEgLhLaVXto2GO8BMrvapUspgM3tIDR3O
8HSD/hBfW91D1utizaKPi/OwLJJ43+ZVVe6qaMhLgr3G8gHoPhI8BQRRhN3TjqqVPSgh2XS5oW1U
ZmpiH9SmWYZj4t9paa+QrxzmbbkCT0vhPoimVYPxDT6zReBYH5eV4waKnv5w+kTaVDoJUQvTJtsA
WiLUuVWuB8WjHRb+I4Wh+A55SHyXgFnH4Fc54+1Yl8Z1BX6q3qcduysR+dqaADv0CGaiL0lFLK9k
XnLQ4Q1QxUgO1qDDRl6NrM/mN6XySlVVHnPolLhZI+ijDiZPzSpCl/hQssamCE/BNAZ7NsvhOhw0
Z4k8Y/iVyubOiosnKG5A1hJh8TIPU32EmtU8kgQliBmr+ubKrGbflq2xvoyGEq0lNnrbvJWynUxJ
74B4K3tpfXl8Joos2DYhjFSHZcttJ+xzZks7o4IxThbLULOaJ+GVMKrmMZxynPDIBdsNx7Z4L5W5
s55kIANRU5OZoGZN7RYCRCeo1oq8Kh/Uk6yV61TY7U7RZmpaXY0cLBIpK+/6aghuzcFy1oJn977m
pXKdgcCQhQJfjl/XGtGYJRpnjm4KqVuOcRZly2Ew2iU5OsYewJe+kYaEEk/hZ+EuTpyUyBM5fLaw
DR94KtN1XJT+DQWJsHcBJo1vMV/r0jHhfS2iXpPesOn3654ivJtJg/2sqVJyLUIFI1/t2NtkEJJX
xSZ0TQ696wZG7Q0ht9bvvqz1e9BdMp76StW3atGY17HEwcIfwCE7PRTsZYqU9nVkgr6tOzM5DECl
BLkeAc95brZFvvI5HiLcq5U5S8oXJDdBNFxZfiMtQ6Xvb8bQ4hvtapMEqkITw4FSO+1n9mkF7cTc
2abmOFauFpTNIeIwVqL9JdkjEj6zE11zcWW2U7A3JbKlQHAxheaVJb5pIhgJm8et5lcSMWEaVW1Q
Cwl5gagago3KjSZiKq5fzZi0u1VOGNqTWhhIPMa620KIwH9ZElUDIZCY8hRaKXKQWK/gFsh2s9U6
zBUVmZAvViTpr+YAPDpw2pF4t6pcKUNoV4uwB86rmL7zva8h4S5NPeAEnPQkqNR2M+3TwQ4eDFFN
PedsBbBxkwrzbTQEETfEIorXWMu1Fz2FaRekBor3vuimO8OYxC14BGiL7RRBimbD9K2lubKc7FGs
E+FrCoUU1TmYlpE/Fb0Id51Tq7eApuurwe+Dh94m74j6/khDhqSAcZvoXfoyKTEl5RYCRlqOUD2s
WhydSvk5WFV2pwcEcE0EVl0naVI/FBwk1mNfkUEqlZTV2WnWEf77ohmWwJftm0hk6VGJrTfAnPxm
/DsFybJGDFkeUCDZSZNKNG0M1y6RYSvrot5Iut9v4ThnXozapCXUruJlai3T3yQkMdLFwVpNFY0l
XS+1XVHU4pC1fo/CR1YyjM9kHKRlhYJ6IuV0EfsJa29YSQQb9f19kkGjICczxstESfbQC4f+f0AK
54Zvuf+pWxJzY4sBfxvFGWgcJkx7aVRpvWtz5TXqSJkSNHw2sMLl5zS2lL2dN8wVBb8bi4siea0j
SfuJB2k5NbrvwWpHsUMzY1n65Pos1Xqst1biozPzRzDggqDbfYYQahUYtfwMo1tdmJ3lb5o0To6R
IeItPmvtbeiCkk3pnKKlNVk8E+/y/nvoFBKgAur+ByruAZqdPrtutdoi27gHQi11FsIjur7WC2eg
CHhjMeY7m1yAA0ee6ZvMqclTJ52tRleQiwSAuL4pi6reGyLsb0dTr3Z5yFebalO39RPiZtOY7gz/
LtpPzljsMgiub9jUPqYVAd22FEzLSOkdOHttuU/y0rhNVMu5rwcgtq6q+qQWtsALVuYwYCyPFVOA
GamkLWnlhrksBBUPJFRK4WHqtW7qQMhuzI5u5evdDInMqcpJKnRKkabbqYVBbsFMvXVSoCfR0EXg
KjPT3xaQj67NFMBrFMXsBgNTrMmNYUs2p3tsiZMYKJko6asz9ajDRsV5DEv6j5GMFIydTfKQNHl4
P0aZcStaUpH9FFds5oQSyX5d79r0JslDr5V+6/thuxyhfF+TuYEJ1qESAYCY9C+PvDN25xRIRuz/
agwSiKV+U9pAJvxp+J7WzuBFpkqo5iB+JnXTX9XGbP1v/WiLVyDbTllUboGIy9cZQTeu1MIKgCVa
HQL0Z/AzJpDFmSYdytjAJk4jTJhPQVpJLc+3HyIlyUglWrRaXNPeKHLnQPol299GUuSF3VbFPs0o
5WUWG6WkqGKvE7L1vaxpyBVBJZGvK8fGCn4brxwhSyydU7AhyTzejF2oX/tUIw7gXUHwNOEIIlcA
EwgN+aiNGt5lKMqLjId3DuAUADJjM09A63YqsFpdtObGEPDJBTMB2By5QwcoMcEgN9I78U1OmXAW
7INAzxhGOa6ErVXAsWnzvGpWBGeCPrXMWa23t0JFgNe0BhiGibBVeJeKzGxGYgQ2dw23uN0kT3Ys
2Z42kYA2WYl8HeXDRLi3OlRHdcpncozU6Lfsq0py4qTR8+n9PfWZw34TbPhEl6qiQroc4kF+Sidi
FBTboPnc6OnvGMvyXRJqyZuvGQ000iYrf9SDbXoU1Kj4segaq2Kg2KiLBCHkWDtx6X5d4H1X8Xwq
68+dfRtImqHLlvpXWV9yWiHUPKCU3EvKym5LDaxNZ2eoDuOEhPuRXBHQEUvCTABKmlHi1gREXZVd
dhvnI3IvsAhsCUAF9f067aVojS8IoMy8Gt+qVW6gFJGa4ygN5jaUs347UmdEThl1wZvfROI29/1s
L8aR4qmCLzRzHPAHxYaS9G+zywo08xSJ+prHsU8IvEGomW7byhfrr28EMoTTQje9EkRIgKI0zTbo
QH8udAel0tPMJXKvIi8bXwnBGbEZxDsr6XnTcnUaXzhOgxxR8/q6IoTgWwzbek3TfHpVyXyW5sgP
jpaUc/UbzR6Hu7jMinWYwPXwAXruEknAEAqNiX8ON4/xzazT4qdDOesYqGXG0SoZQQ7ZEQdKQKEj
VH0yRxeJOs9gc4380fEVTV0OWjVDvmvzO8LwCXKAYy19PY3frEqXoFxK9s0Igwx9DjHJblyZ3U5P
LZQEsU1E+aDarlHCyhQzFCArRP7KKy/fyVR5d8ghqBX1vUzLtLf6mRYwVFeSGMsbrTIJ5xadNv2i
zdrusqApd6Hfx4+IPUMFX/FI2FHRt8Nj7TiQdqPcekh6vVqTYGh4XZsWrIUDNbFy0K2r3EmSdUv1
ysvVVAEF1DcT8SXkRjvp2D2ZGuQHllKHmPlUv5EDuyGtmhQxMj4UVgivRhng6STC/6YkW143UMxd
UmKZNVmLjJVl9/lPCqCTJw3htMdlSx+hIJtpz24CcnFByJ2p1fpa03rNC6kXc9W5uamlwoTfJVts
Mtm1ipgIFKaV9oZERenIdpZTbJXn9WPuJ9CA6k64+tCQBs7jsYc4jAzBKEg51eP+rp4GanNVH+ff
BR6zNYfQzlMmuf5twWV/LqpSWQeGE9Mh0FRvhKW+jUTjb0StC7fVhvTIJDTuzUoJEXKmdALseENV
frjPhlo9tNrYuw4JHSuaYM99iMCAFqAaLTISOq/qiXTQQEbfoWalc+ybMrsC20Xgcacr69rJzZva
TJwN7V9nK6ghj6A/GsIUuCG7IqrKexIprFWDCGAbqabQiHhTfDr7crbVFaDbrVSnqyoR3aGSTIpW
oTXQFiDhGvhCJ7q7OuDxc51yLDdyaCm/TE6Si4SJ7sps/CFe1oPeu0Yu23ulUeiRiaxFnOoEI+Ag
W0WWPfZt4ipFnr1ITRttylhtvvGf1gtqUfqPchq1dQHRxVhSPVKvLDnLHplkDw7p3B65wBOFqjHa
J2Xk7+C8Mrsndn2rSoQB2Mkkw7YRVBCSOux/qGEco0mgovocqpb/rZzZ5ZNe2wddy/WfYcJU5XRO
dKGv+VdbE4cC51bCWhW6qo4960w/tA17dk6UDApgXwGqbMDdLFk+uOQ7CrYhHTNgZ+EU19uvJ7q/
u5WOTqd4BlDSFtahUH4elqqbFoEHJ1v9yPlmTcLHtvlOVDr+OapKF6bVi6OdXCTi46kk80B1acdp
R3Wnu5FrryLJGz3Wd++SLfG91/ppPTu5upNerGZLTayEjCe81tW8BKn/EsqNvZpNOsGyuCUVPvt5
4ZbOAravBqWl//Gb1FCUVV3PoLDm7LWOt1ff2phDucTIs1YXRvtsCaL7O1+iaoKrtB2DrvPJJVIj
9yd6gshPAAeU8LBt84V2JZ1GwRmnnhp20SmozkMTZ9O+5zD6qDTGdPv1r3Hm6WW1NHhyMaDawCw/
X3PWxmFMkVl1DRmCKO5uiV6qLW0ain2Kb194V/5enLnmD6OdLM6RRq2j0HM8n3W9HQD+RUZy6Vuc
H8XTb3HudSOlkGXSzU+66mUWo/oTjEGskqc8QBJ3YYPtsO9hFQx30sPXN/DcJQE+AdBnmsasrfh8
A6uxbUzdSFXXT8sr8rzXYXBJYX327fs4xsm7roDuo9vIJTXvJI6UROaF7+kI1VM3fzTvv76iv2QJ
PJhMKiaIXDRbzqnouU4Cv0tyXoM5aEGy5l2ff9vZMnm85r9VQHwe6lTx7Kt5UTpRhhqle2bGX8rW
+KJhUKnNcvP1RZ2dUXiRoHDY8MhN5UR9oihOi2/VVOa1tn3WM6hhFNElikY9Gfc1pZioJDSpBqb1
pEg5TRxLKn4OhS4ThK7L4dYvIKv1gIAv3IO/FDn8UrrDfECEpYzu5GQeUJqJjJwu5xerY6pARqD9
cFJ7LlEVz3qqrI1OFl4i+YE7Nqp1YfB5Sjt9WT4OfjLllfRvNUEcjYv+9CCyYsUOY2EF46+v7/65
l8ScNYeW7jjo909u/tRiXspSC4gTLhaj+Z2ZF6axc6+IrqoGiumZxwsc6PNrWMdRSj8HTFS8RQ6H
YVaNITOQCullHgFplxaoM/dNh+iisYVUZhjtyX3jFk8ij7Di1GhLK+l3NBwpS1+YLS8NcnJN1Ics
taL94SJKWZQthAsKjIn18PV3c/7WfbiWk0lZic1mHFOGkXcdJDDQH+QBLqut4oZucLzktjzxdb6v
e59u3cn8TISj2hhIP+dvapsfw9VrtuUkur4E71DOLAQkuIIqJlEWcZVx8tDRayklxGIy12V4CDSI
gmBJuJvekCZvujl5ennJMHLmG/s45KlbvSP90co4dxHX2Y7w8KphWVuAHmGOyhfe3HMTGiEArDxo
/XUY5yeLQqcq1iiaRnbFKt8q4FpaKqdL9LrbcUuPjt7a00WP2pndAtMUPRsWV8a1Tha7iJZJk6cd
t9RYSFf6GmwMUUKLDl9M/kYdYfRMj3i+rdMvhgtmsTPT5KehTy4XDbRoi7KVXS18KSuTZHvb8+sH
KRvXU1YUpOrQUu+2X78b5653Bv1QSZiVerNg8+OOsKxDBJV1LruETFKgF/VBkdsXepNs2tJ1WMFV
/3rAsw+tpiLS44yOgvSdgv3hNDE1Ap1Clcquvs5oLxM//xuw368uc0lDhdKxnNCaXRj0zOwMzdzW
2YyiCNVnV8nHq7RHu6VjHzKmr0jr0m6yl6ANygvmo7OjoNB38IkZJv/7eZSIKkFm9qXspmF8R07l
3QQq/eu7d+710/47xCkzidC4LrGiiiFIBfLbFZ0h8ve8rwc5++IZ76Z0Gx8MOt7PF5KrARXHBknC
7M5WrmAzePqv1lOW0k7dEEW6ucS2OvtQsCFz8Kdz5yx1nuk+PBTgV3EUqLXCltZa0OMFxH07bRA8
IU1V+0O0unQ4mefgk22B6QBiY7XGem++s3o+DKjFaR63UTq4cQfflbx4dFNLUR1zYJVT/FaLbv31
TT3zolk8ebP8iY2ncbp846jIxlRjwD4WiIgoNw4V7VBNPkRF8YAo4unfj8e6YCjvtEIocJ/vqI+m
p9LCCIhsFTb3TqgRFez03bq2ksotJgsnKq4E9+tBz620qBFVA0IiWQ6yczKHhcIaTEll1HBbb7EC
wOsXi2npP+PsvmgoPnNLPw128tAoKDd9x2IwGeZEquO7d1KiXrvOv2d9vgtb/9fXl3fm7SOLQ5k1
6rZGIeRku2JOVVqCLIYVmAJw1rFNG9OmMuIL88i560Jcz+mESXIe6/NXNxWGGRN/OrigTddaDoJk
VMRVLw17UxjfQ2Q5/35WwYqHcFpGsc0beDJgl7TOpJDI6XbEp+F19eJWRVkqKOd+fQPPzSyfRjqZ
ImUjqIuceELOeaNLD8eTpc1EXjDPCHIzt/kZeQRvXBh0fuhO3vWPg57uWUYqm6NJC9WtVzPULCIS
mw1gu9K9eu0YS2P19XjzNXw13MmSGhtJNCCb6F1tOvrKU1cAGO9vVDIa2vQhUx/yJLgw4gnf433H
+ekKT147P+jVwNYYcp6wTczl7AUB1+w0Egzc+Db+/g4VWuq0ZlZk9K3ZjWLwt5fFWyIvtEXgDd32
4lbqzO700y918npmIX28cr4PM1qOCXb2vJPeUbszhzLwLgUunXk5Pw03r84fZvSJbmohg/N0yWJX
TFgPdCda5dLm/tIo8///YZSxgtZuJaDZU5qEesOUk4jF2F0a5txECvuV8hluV+K27ZNXciz9UvSN
8/9uHhXsx3qPSXKbeX62uPRdnb2qD6OdvJZjW3a5hFTArU23p3PQtT5IC/vCizhPj3+9GP8d5RTF
NsUS28H5mgoQyzabl3Y79Vsm7v/BUXmujdkKXB2LNJWT18HuykgTHY/C7HMJl8om17fAfFbhpns0
us2lu3f+y/ow3smTTqZR5IfzrNYv5eVMskHaE6275QyzSkn9Xn49wZzbLX26vpNHvRF+lY89N3J4
xRO80um+/iadnaNJioyRBEz30nbpBFDwzwzz4RJPnnuWq8hUaobsvPBgfmuuMXAgFQH7Jt1bLqmH
a27uXRlu2s3XF/u+2fzrqfkw8smiKyJFV5P5qcFe6EHOWalu5oYHAtCWpBEd7K21DF/aq/ZoB4u+
WV668rOvxofhT/ZRTmcV9GgYvm71Bz9K93l0DPy6u7Ayzl/ZV1d58r4jAE1la16j/LjZ+fW1YkkX
buRJpNPfX+HJS05GIc3E+Uaa11h8NzMwu94MkTcXkbCIwOxDO7Z3kJ5dhDDOv/3p1SmY8jQKZDK7
7ZObqCRBHzkWQ6N/n3ZpoSCQQABYmvZPkk1WYzstR0V6+frJOYGg/bngj6Oe3NMYEI/lDIzKSfMG
f9RS2wR30rJ/tRfaMgP7BNrt4lxwbpL7OOjJXQ6CwcY/wRdJAUHxEPwk6wyP/8qasdLpQnOP+Y+8
d+PHS2fcCwOfVprVqEBnos0PKhbb1gg3xnBtF9JKLfy7r2/sSWDbXzf2NITMzEpZquavU6wUz/6m
LJrkBpdRlZBT7tZ7Jj9XqtY2ON1xVRBHAI10od6UtN5XU/jbnLdd2+jpEjr93Cv04c4bJ7M+Yv6i
UgR3XnKmRUUGjg4Z/+srP7Mzd3iMbXOuuHFYPdnayYrko5tkiFbeDPFedlyzNjdZcyfii1zI8+/M
f8c6uRzU7K0mRYzFIvYsu/mqGWhbQ2gqHrItJqplnqx128vvolX8+9JjfG7WUw2HAg2ZhBwNTl4d
4t+CkAYZcU24RPAYEdMereshuLCSnfvKPg5z8rJg5wsy1WYYv0duTrT52INIhR3wP5hdEeFZDudg
GzbMyRpipWMSj3o5uORbRcSyFu2FI9vZ9fHjCCczXCAkPPoyI9iPBMPsci/0/H5XPik3Y878Orhi
SZQK5xxpgeP/66fy7y/LkGms2CCuCeujwvV5T6qVQ0Q+HOpGJVyrUrhKcRP0wfevBzmzDn8e5eQe
lkHvJJbKKPJO85olDuV1te7oPcrbgTDAyVU5wNGHuNG24fbSu332Eml/IPziFWdL9/kSwxKngdB1
dO0UXiWxbcEbO90lIOO8T/u8TBngyeAHGdSd2XqffIk5oMCpLyngGUdzF5IGIJ66HB0HerN5xfDa
jeRfzM2Y3+OvBj151ZCkKJHcFJR9bxXP8bo9cferGcIYLJOVcaHGfOYADvaCJpLJ1pj34H2T8OH8
YoZiGI0skdlN1chLn9R+M3dDUAd5CjOneUw8//6fPdS/wif8/8lA4mH88BqtXsTL//pN8qsYb16y
3//nf2/zX0X+u4nYufz58ZwZ+v7f/CEpEAv8H8SaFvoI+my2MtPi/4CQHOM/KP9A1UEgkVVNn8vk
/5AUjP+YlL0Q5CCLeY+M5T/6h6SArBXKAgpJh3+LCBYgS/+GhPQ+/seH06bpwqxGZYiuI82QU3J3
3gkFSAhkD+Sy/lomymct27F9XQxS8s+nLMS+10jTPlaT/KDjT9mJfrp//1tWT9omhZNJg9m3V3Hl
WHxKYIIY/CE5g7mPNRA5hpT7i0l5qWLVWAXqON4nLeGOVOvrZ1hQP2P+1V9yoi6dxkZpKAXOagia
6lfrtG+aIownxU9+Nrl8l+Rjd6clgeRJbT3sOzma9r7VOV6TacMdVkN5KUNDejaC8FtqCUw3JoBa
V/VlrPOmkq1qrVH2I0Cno0i6+2Tqxx+J3mdI6BVlP/WmfAQHd28QKolfDJ+nh8vzKdf6YhXhgvUM
uavv7Miq795/Vhbqm6OF8h64201Ij/04akV4pNorLUotyEjUS8KQEDINl1aih9fvnyR8uX8+/fdn
fz4FBiHRpWA9MdrRSzpn/JHHrzHyrWdjGjA0zz9u1OBqyjHS7wJc51Gip9dSIcnrYP40Sto/n95/
hn2OfNeoda5S4+DEXXLEqZk9YOToQBpVwf79r01GIGkk9MJVnHw5iqD7Rkp3suiVIvjx/knqTen7
h0/J8M0S3yO1b24JS2xuNeTltwLFNQKI3HLff5baxaUJ/L0s8mEy5Xm1KD/PXXLyMLS/lkK5jgj/
s+mIOJEOfkqpvcEEqDMltkYje8YulQBUA1E+JuTs7bOBvRuhoSnxVQM7VZp/e+wezV7Mn8pJrZfc
SWv5/n/YuT46S8wdKxzLXbzsmuxnlkT1c/mQ6ToOrKGs1nKX+Ws0PxIBahphOUqh4IsxNzgskMjj
W71jj8PZ1Wmie79VS7fQnfsg6dTt5LfaLjSyfz69/2yYfxbPPwsGzB8aOvOVWVXRTWFXRPJVSf00
ZuIJx4//Q7Kqqy0BU8lrmRvJCoBBfz20GdieVI1X7WRmr/cn/zcUhsxti6xd1GVpbHJ05FviAIMb
vimiBDCpPgCCmnC4VvXPqtDWoYgOkp6O3/HyrofJ0V/MGBisTaPlPpOTDgHNQApe0bqKJjX3UgKm
IM/CBjAQf33/o1ScdROPKH07uKkJK9QVVh/1EVtIhARvFQMd2iJx6naoA5yVbv0U6HuT64Rpwy0a
vXzw4x+aU4Z7KcJLrsWvahz1v8nP+t3mSfY0DCZvsR1mhzKJjXUwn4awFMqbRpKxe84v9KSQDWPi
0LrLhZq6RqP9SlvduqUZ9tal/fhcN2ng8Xgtogj1PX6kbjuqir8Ds9QBcW34pJK7oBqEriGYZbfg
SM9ykEQ/5Syl/DJFzmEw9Q5xOM5vYqOuYV00t9H8h0YL4dbmYLabf/7+t/efFwTOThb26a5kLgwS
3j2lGR6CeaIsqkzcSnha/TSON1bXG+777ykT5r6IeCfA8KbTxk+rO0pD2pOql9lWs3N59f5XO7BR
01b5mojbZNHhEA9duY1AzLcO8PH5t4qdhtOc1BIYKqzsZkS8u013hQEfW4UX9ppDgyrHRH6oHR/g
XQuPpO99k6y6CXr6/EdaOvWVMfSXxEPvtYFPr7RCgw7uH8RYVC/gsj9v/cRkF4rSSYPXZ4q0yXw7
2QEjOOZjgycqNN8QUhI1mJm//Dz6qUy5/NgHUuaVfT/uGtoM84SLNmozdGqIOY85OG2qt2nqM5/H
L7+rdcJk/dLP7mxnwCXbhkcNRonaxuaNFsl4iuMw8XKjqe+Yz9RDoY/DQY0QNluOg1tf3vt2plw5
aOhhZ+Wgi7GStHjJHfkqbdu9PxisMKJVMZXLONCtX6VuSrd/PqeO5n3YYBz+3JiPJJzTXoBtY1dB
g8hardPNwcv6+X5ZbeNUQVmra7hNlFnU8ikp/eYnXrM/H/4vYefVHCmytttfRATe3JYvlZOXWjdE
m2k8CSQm4defBZpvz3TPiZkbAlDv2VIVZL7medcz39GHDjRYXavr/36OLvNNNa5aQWoAK9J2tILc
slCXaRAZqVmomLmiertq8+GPdqiL772Rv5ipLl/GWL2CHXMZhR7VMwMY7JluE61tzEv2//7X/fNp
cNGR+rSkIUTq4F5/++tar5KZzRjKXrSYxyK47i6RHEECqCn5Hm2t+WGtSlB5tsomuAN2dwl1Wa9H
gg2GysxWsy7LehO34ocNcvXgVsCHwUh7PA+l35/LmvleLbJw3JnPyrGrH7WBd2k5K/X262fM4DHP
tUrM0lkDUMUy2kr/gD4Bb48njtHl8Y7Qyd7kDoPCDXNB74VbnayS3mTOEN69MK2XKa6SdzlGwR4P
aouagpm8J0MxrvLMT7f//sEtIu1fXiPY70zPWCjrA5c0+LfcptXGJDWMLNk7y8KLqSBrF5/fC9Pc
pzSox/vKcZjcENVTrZriBkEhmIMY1pEiXpu53m1bZxguMZ4fl+WManALLEKld6p7H3W7ee4lf5Uf
vWsR5Z8i1SBQTsJde1E27fQ2f9enSWCz64irJov8bJnDBb/ejfx8YkZre0Scb+4tp7VeBiZDWAzl
EwPI1Rc9jU8dQ1g3LXWYe+g7tbelqB8jTfOgitjTd2nHqxIX4LVblf3Gr+AcLP/dfoLCZQfZ82C3
E3PcIfYHoxM8gP/DSFviJJ85yXPt1d+7uMFpHq9buXPG0NqxvHd7rYq07bKKwnhxV3o6mOdeJEyE
Z1l99AJZ7lKTGW+X0d+HBGLJNnQbAevJa++8mk1iCaAYSG4eU4YH4swrnuPIkP/x1i9yvF+/XiQn
WPTQeUfkbC4tg7/ldUZv6EOqomyfGLI+F+WozuSA6vOsLFJQVg4Dyf+7VTEctAIYD0soipoL9jyS
wVzeXLhkP3NGAW5u+COe1yuns6LDQE9/tVwGaYeGzu6/urbwLmEZuReGYoLRu7TzYbk7+WWD7asO
XQOo1I2lOXCzmz3HgOkcDTrug5ZUzlFGVXsHBBxL7uW0qAQlUqL+DY2xcz4p66sIPVBoU/AjzNjr
oHmMzzHIk53Pq3RXB6V2DXJNY8hDcz8SAImtmQY/pnj8gbDQA8efTpucybITqB/FCFSO+bzmnhiT
dU9QK5oGG257WFexkFsvy5l71R2D4aCxeejDgFCeCcbPe3p7H1c65PCKPoMY/Pg9CTO5bpNKPOFM
x5B+GUQ3vMYoNtdJc4pLz76bRhH8xwq4cMp/+6bBVOk475CUzc5dv67vjBpFFEmaZG8we7eHQmHR
08Lhz9YHDO5hHZ3sJcQQxjyIlHqb5VKbapIwtnXG+q3qvpLPwZylUOhTx8qchtngGNZp0xEM9Gri
b1Dsipp36vw6ZLxU118qN9mMc3jUZtbPtNFgKKAZuAXCGjYqGeVrnlTkBJEaf+gmYnQZY3HlRtGd
eVw2kqb0h8tySAf3HQBetyvSDoPVzqs3Azi2K44I49XrMRJfCUZCtaLksRVjdtHdfBWACxg2gdkO
cPNG0LHAcsZVZwUdSMoGy7TpOxPDwU8jG+5H0yq+ChNFWwIa6lVUVUKmVWHK4NjFzkplf7GaKDh4
GQbW/77QLlqyX78f9EsexDskugGKn98WWvItzQyzPtuLysDeq27kTaSGOKad9zWdIl6B+bDcT+VW
U68o/B+11rbeOpBIR+X39qabozjBa76qgwY+Le9lAvYLUaD2FkSE6pGusp2BjHm5P1WMojOndufF
jXGtp8i4YjSpX4taBCs9ixqAcPxgubf8FHGJecnHx3lE8gjm+FlGkb+x7ZIvwsmrq2cyZzM24s4Z
zPBR1OYP8ErxN8vFvDxXg/HQpcYzhFQ0RaFx5+ZjiSlG+edhmMpDWHnmczb2wR5alb9bYgLHOA02
wEO4cf5enxMChHra2i+1cLdcpraDsHMsAcyU3bGDpfut6vpuXWuYKNfSrK5NJmHDdtH4Hy9V8Fsh
2scqE0XPUm2xkFf/btvVCMXiL4x0X5Rddu1QTj0FQAB3uU5H9fP9SPXkIyqZ+12KAk1Qfe/652pe
KYZ5pagLnOQzq7d2yM3JfG37wn41YD8DPwLT6mgjMQg5ecxRrVLZJA++NNpjOFarQSdOUMMk3rJA
yI1ejtVxZp68keh/DE2l35zBoOBRddACEz19DGp0+hmzsMflcjmMTLP0oujvvSIHTUFpf1uFE6zY
+TCSTVz2Ao8Kv82Sa97mztNk1DydcejssPDIHwd25L3n1eY+goyFpYh8DRlgX2mmV9zqBGsdmHgE
Dzzeb2aOfWIHyu3qmoW4AtkS1xohG368BlAUrpb7qRWyEcJ+3TPK5d67PvJk1ThPFB7sp0GUH0kp
isMgxoC+Lpg2mRnTY1a7XwkpyqsRRNZLZVlfg4kYOo6cd/3bWMb216AZIOdNmrqLaw/fdIjA//4G
W3Ml+9c32EYkGlBmDqgH/2OFNSNDMx0d5Ig1XXMy9Y+pB9EQpM1wTSFcTK+5rrgOJvyXBfYitrKr
i63l8aluGdIsBDPXMgB3ObkSjmRtgPX33IjVWS/vdc1aZXYQXUwRJMNKJqbYhyWxDQOgkbwmcxGt
1ErAMnQT1tJwkzMk32FlT3m9ySbTemu9Fo9votk7lVbW29impyT4j2o/KsF/fAizrRtzdy66WQop
88//FlB4YRcz2BjX+9gexm1vKOdJWaV7tgv3Q81XaRPqq7w0jBWsuoSVqtX1VTiY42HZO7pxnMjD
p2Fnoqys/ZxsX/ft4eC4k7o4SKIuspkjRB7VlfJBeTF03j4KUU7sJpxN872l7FG2Y3FiBfOuA/iD
2urLe8sXMJbzAOv5SIwfVv3dkfH7EipSabyEU09yl4QRa2QjrnbKG5bSYYdR8X/vRBCIAW9x9Ov6
jJgYA1V9oX1d7WXVjZsygjnUTI517YowslaVZj/UenAduj42VrAIDFIEZpSmANobqKBZOY1wVQXj
rvJqn3l0DmN5KTPza1rXO6+WwMnSWj/VS9lPJR3hz7w3MJ/G8JaP0Zouu3gLtBKjueWNMiEOLLG6
pYlu7YQhM69Mxq4wvV6nTWRuclPZ7C0hSBRWdczGPbArdErW8WAb1yDzN0bsP6XMPjxHBSUhCHDT
FRiMdwd2Id2kNjGdOYkEbysWsCXocZQs/iPzYLL7n48SnG2qyOZsbUF8+uujxDzsoIYwE3szj7td
WJvRrlEen2A/Vo/LoWmnn1o3wXCYHYNaTf+h+SF7W1R260SYxSUFnvUwMVsfRfFddPKosF2RyrP4
8N5tJyirJ1P27U627depjqtrlsP9nnB4WKJOwG5wd7QWlFGV+ysP2me8Ee3Yg5sS2oGZm3Tb+Wp8
7zIIGp/rfWOVa6Ooy/uwNMr75cwUAAZsP7FpICZnUffFKhoi68tylo6d9SWu0Rmopj8788qojFED
Mpm8L1FvHLT2pZY+vO+BwXz4yS9Fi/kekHhW85yK4qTicBem2fvyw6yWydYdenc93zIG3dqVo5vv
crKyy4AT8iUy3Hvfy5M1iu3yaveYFoWULLYq14p7C/MnQDg2KA4rstfKk/1zY7XlNfTq5+VqOejq
bGi1eopyF95YYYR7bWjFBpAbY90DKnMf8yYQ/xTX5eT0d6FL2SopGLkGDZC91UK9M/Hv302WFm6n
RGFr5fnv5IzFRoxK3EafomJvgqYkif6W+E1xofyqk/JyVpqDvh/EIYFUf/isVcX6sz5Z/j3oRe1p
bOROJBGcuSgTV2saknNiZeHKspPqLSx1Y5dGhJHLJZWIA0WXC6ms901qId0GuJP/vjUY+j/2Bt9G
j0ftL3CpriD1//VZtpMIzhQO7QcPKM+m9Rp5ZplcJV7rXSzN8i7GfFjOlnvKDmJ4pCs5VNaLFjpf
ejDD13q+kr31pQFKcsoDqHEycp+mtKDc1PRqT5XceapLA6CYmkqqEzXMsal17UNM7RBEkb/lyRPQ
OzlLu6GMVpGC3Q4z8M8zvxhPcdMn+7Kotqwn3Ze+QyrtNVNyGjP5MDm+fRJglniUPOChVCUHPZS3
5Yz657TK/OKh1MHUVm3h7DUIR29UkZuV2YXjBdxN9cYUx8pt4+Klx9R8NlfdMwfnI/Pwo2tpA4wh
eJD4T7T9gYHMaRv5xYsOp/7bfDJkfnCYwsreU5C8yanrH6spqu7TavpetDlIQr1N13By84ObO/pu
Kd0G+rsYh+RLipT+II2OgnOBZorqwxO7GNxDs/B+KMcBROf4z/AbKOoEKWhazSsBFqMPc1VlnZrB
e+nnIM8ZLQdQsEskxijMk1OFIHjgxoaTfUwmT73EZlrfxYkZbXNL/dewsPPb0xTgmY68wnV0yybk
+AezOmpqu/QKs6OjXnntU6oZ/ZMufQdrtEIAvupXXteg4A0YdkqXpX257jVc26TlXnvL5d9Fnbc1
08G/ZTLbNYb0T0EG0B8Uh9yEYfktFrF4LpX6GA0R/gHhZKUqXX1H5m6DJPPH+xZaCF8ADmw4njxR
Z41WSToV32W/0sa4+NBTkkcXBsJJ0X0hDsgeNTfUXtxegr2wokvYorUihxNoHvU631dJar00Yzuu
+0wzjg6f3NBYwWGJ/2IPZwA7t/TNcplXuXar3/79RQ3mLOtvMRyfLFYwNq1WJBF8wNZv4YszWRVG
iL1557OCpuuscUx8HpL8jdHf90BE2h8yoIWTmt3H5wKXVdM6qjyPcu/oPvx1ZlfOQxwmb1Wos7PW
uZVtmFXOiZp/+j1gBic25a0jE17FlBagmBhr4fY0GKJB//Ms5l4U6xlOL8LNLp0KinUMR3OL+Z3+
4Sj8Fud6KrjTGtm2X9/aPvdOBnSjlndkpYFlKNcTBJVQ7xpaf9bBjW3rvBxiO7bPoRnRo7KCaINN
A+29Yd5VXMTm2GKe61q0j5Ya9QtuIxdj8OVjo/sbAcQSIgZxA5qp/qSiuDp7qQe73B8SBvu87GGG
lB5Ms4wP0knbAxAL/LjnrWU5VH3+07H9/kjqIMjYiuqQuam8qdYL1/zxryBKonOcG3QOqhbvwajv
dwL3ZUBgrXbysupVV2JgKkVarwX0xsEpa/IQBB6ulwUrhzSRV5P0BxASXljYfmzaPA7otf/P2eD/
Uy//x5IemAxUEe3DxHcs3fP8OXz5W6Q7jO5kOGNi3JEExrescrtdHlQBS6UH/1rTrewiLO2lDbT8
CjQ1XpMPjx9xBXgwbTpQmNmwpxEjaDkUHbQTAZVKa+PvYfO90GW/1lvDP4xFMt73UyDuyib4MEDS
31vzQba2cfiMR+iYr0PZnlNRlG9R3067Kqh4eYruknW9fRfCKIYl7mPL7jY/UiE2gVFVd4lqxYP0
a4KIOtIOJPrDfn4KFcCUa1gRhYvRerKdonlUQvOunrIwpgbn/CUbMzxcgO4e+8BOwb3W3R4QfbzO
i/zNbqsS/47wZ2k0DrsQ+4CumuBg+LVcV3QhVsWoFQcJFPlhHMfqMuXdLY7lsZpc/cUfnfKOykPy
GZ/P98dx5zRABBuiM8Lo9gcFg6u02uDJ9/go4U7S284sc59ORBCroeowoTSCW5JQXM/ImL/5wJ71
WNe+kLXAirX04ehrPaMNOV1+jNHDdQfF5JJU03T87K47cVYdWTzJn3wdlJDA8x0TzO+tOa+vtdn/
EDJRm39/ohb73r/WHoqwARwcYkbXQmJD6P7bA+WGDl1mF/QZX+64NbNaXKsAzKeRdeW+axtnF9FE
WWd58oSNaH1vihrG0nAoMxm9Ok5rPqjKxZrTcl7FUJjnTvoUIeZL0yzGQ1RMxM5VdhQy6N4GlhnX
ieyfJVUfq9fcL97ogV2CEPvQo1QB6zlS6Q3D8Fi3fklph8CUdAHr0G9j7VDnLcz7Zl6v/3clC9P8
6+qTox2199jNGwd3bBo8BLIRwCbBYWYUPyOrGE6qgP1OadHFQDSdqF/ExZGEoKbz2TCyUBO+47Hm
rysvdV9trRZApFz1zSn6OyMdx/+I05bs9LevwPYd5C8AEQKEK78V4UIQSV1fTOMuF8EfXhvHl+VA
XfrPMyqEO+SP+Fcx0X/orZcoNKj+Znr/2Of0cPHWSX8UBtVJYuKP0fP7Tdy67aXsE9p61E2g6IYO
qzLEt15LUcMrZwQ8qdwIN2HGQrxcnrPSFBvXjDuo1kT7dha+jlaPQ8B85TneK90R75qJID/7g+PC
GiRWjEcXzCC+OgMBuZtiClVnxmM9H0wTh4ostfVdlPvwb1Xy2tK0eaB6qD+2TQ22ThsBbJZDu/73
Z5oH95cNFW2hziAhyyOEVYvm2++rZFf5KAii2tk14lb65vQWxOEaeAuveclmvB+l0PbpGNQbC7uI
o+yq6s0Kwi+xr6ybMGLWeH8z+vD8HZe2Od5wcrtU0gqgumGby1coYvbxr/sxwNaxa47ww/Sn3s9x
6DYtXJL7ctgMpsqP0nkaO7d66oq+f7aIeFZJ6QxnyEg9PC/WvRqa+d7NSczdqC4vSY6Vu5F54b3Q
J//CH4G7cD+EByq5ODjZab5vHAQWQrhUN1TT3tMj2fH1g5kEmn+MraR/7mt3Dp/N2/L/qlHPXKfC
No+fl65C9G0UhEmdevQmpBPCy70fjX2Ma0ecBprEm3B+Mozabz4P5G/yXNRWvUpBsN7HZs9Ylhmw
WFfqHNT1nfRHYrnW9uI1II/pMJCFbajb5Qezd80Xyw/7TV2N2FvAI1uhaXI2ZR7CYV3a0MrMkrPl
nJb+9VDgDaApKmbT8p1l/bpKzPCSJ+H3nmDppc+D+7BTEh9d7/vyzC4//98VjGp/67qhBUA3MsFn
UmHvUO1+hM1gIgfCrkkOpnlzmqDnK/aqTeRX7mqQaJWHkaBbi5k3iCtY/0hWdnajy/0QefoXFVOF
6OgcUhK4DYg0Tm7EKDhY6+pLELK3xRC7r+PoWofMR5RAG/jeSpz6i9PnGVVaErLl3zIsAqIcQniT
ulBWxXgXFnisLrmDwnBX1VXx4jvFo5xyQAJWkX2Rw+tSnhZBZO6wjsoO2qQvtwtgN0fMypiY8CsL
ujTmMglJ1LvRC4pZRLBXhFv1c+gb+8Ks+v+IYb1fi9LzK2eCDmdWHgmejwTvtxi2q1qNXDANdwX8
xk3TGHSaka9Ie4x29hCFB3Dg9lutdHxHuF+mzp/3mTBMt5Vw+r3r0kPA5cM6LkW5gsX+nFrxm1w2
wOWnnZ00e8wjcD5wp3flD/ulic4rZq1EjuBMNDI8uV0KjNIak+9IVfGtZ8NRIT4odld/1B3sY3DP
1j4PVLlJHMLMXsBbm5c5Z8gv1i9XKozKOxXy5lHPyNNtSYFlo2mleFzOUJOIx0QlxqbEjfMxms+S
tqvWeeDhjToXjyfgpKvUHJ3jkkEkAJQPOHBUENasQ0yh9J4ubnBTpXH3V6GjAIweMjX20M+VECQr
/UrKpDyVZln/RwWZL+j31RJHZdPHX1nHYdw2frd27zW/78bWpZ/QpyrcUVzsz5EbyYesGvch1ofv
EPVx7hiN8AYRvT6VAXjqqtaabcz0wpz/PtnUVSBEZ8EPp7rrZBX+wWuNXwiKtButku+4AGCh7ITB
16rtt0tuNyTqkaq6eO8wDtmMWvkwJrq6Ren4bflSUYa9xejrnzsH20bQjuKAjwEd6b7/JoC/rx0H
N6OwLoKbkdWMaUQjqbRQwU1LpIFZw+AMmBe5/n4sVLzBG6C8iDy8Iq+rnwmj8xNWl9Bp5sZUGke3
2UhvRLJ5GefPnBok7F+S6bvlMsazh1HcXNsulwph5d1UR4iKcCVfs0Qjj9TikURqAO1oJ3+U88Lc
WzGVkUkccoD/rEDWjCKBo72D9Z1eq8KXe9NKJ4qIpbZz6cQd6qXviF8IberW2y6XLAFHKhTNk5YG
X/EuVF//d1LWyTeNNGqnUwla80Gz+jYzKUCijsxm002vMuJvUzHcsx7XLzQEzEPuFv5OJe30XrP+
GgXGJhlZ9dm1ywJr9SS5s5MweAHXcFjWosGkaBQ4wSPuRcE5dCL3VMUoDWzY0i9YgwJBNvX2D5Rh
yDCt6Hvf4gsmSIkeKhfifteI5Cix4/mPWu1iyPX3uMlh0fEY0QLAiAYe8fGvuVDbgPjVdF3sZw7s
Adej9nHMvWQzgH3ZLZcyN52D62msy7BF2edrew2Ytbs1QuR3XWcGu2zIflhNHW+XFjMNcvM+MQ5F
oJP8SMw+lKYkbh4FFMURqdGUZ+XF1apgLmTwwQb9tpZ5/e5NbrTv3PgS+5ZzmSDVsu1J84EGVYA1
CWcikQ+oLUpIi3TmU/UH/WP3w1jUmTP09tkbC6SNgXrvbJqZbdeeI+pFz4ay5UZZgzrCibXf4lxd
dTdFfSsYmLbG8KsZNeP7MNjNLnW9dh9TgwT6HJeHFv/3m91X1L1KfY8eYO0UtbtdImZN09VuuSx9
pz6NpZVvBs+8Jai1H2RboPy0mvNymM0XdqLCSmO57BJd+49v8je9D5uHywwDCnAGYPl4yEh+/SYb
rAb00A3FXghZZVvhU9Gz5lpFpk/aneiKBjsiX16iSvVIg4f2AtD1/87E0OzFy18//+ts+ZeRch4x
JjFfe1VtMi32vxgdWW/V5bReOtWf0Qc6n3ISqEvvBjKjjaMlzVlGycmYdZKVzWqthb26GmmvXYQA
do/X50rvHf2x1/HGs8woPhtVKnD56nweJW04ZBBDNzQB1WWpgRuRjwcLVZf26Fho1NrRU+9Fnq41
I89e276zMU0zvgLmBiJXE/IhZvWPUDnjg1+GzT1o13Bt8hZdRr9+T2ZpYJYBa6cRkR/sGijOZ7Mm
xrBotfwYA6djbpoRMiTDIwoV7kFDO7KanMp4yPEPPg0qi7Zybl0DlJWNz7SKXY4vLF/HEoTt+7+H
5Qvr95f31SPFWZIcmpWGtZTB/la7KIo8xNFWn2juSro/TUHvfK7cRUn3KG2vuSt7m8bbpJDn6C2G
nC3+MYYyp0dYLIDVCQWDMtWOjjnR5XJrDLm9IQLDk7Tmxo68VWT60WPNtMETfZJhXsWXxRrjshev
Eul1uSqiO8RNw0Pd6N4ttryfJs26R5oVz6Urnbsy6uNDiT+KNoRc+RCsfzsji9ePJQ7DK9tvUJvN
AjBZG/rKcEtrX2TFddnonTSED1GVGCVAPnlya0phuokMVZxqzy1vodPLu3//hK1/Jj7erCWHxMHD
4elMa/z2ItV6VUFb9vZB7EVXpQcxhhOR/7rk9X0OyaXuYehTCRLXBNSrDpMV5wqYWKbZGfQ8VXVc
lM9tXqS3iMhLvWQD3AuJPfAzPk64PrDaNPSVjuUQ7+JgqNZLu8CGMI79QO5thN8548pB6UbH0Ex0
50BTNcLWqMx2dGZKSpud422iqj6YetUhjc7sayQba83EcrqlVk+BOUgMPjc+WcWysTOjykByOIpt
T5tmk4dTeErnw3L210H6LsoCm6GowR3CTRBRNDapkdIsiobs/LfTAi0Pr2q8Vg3Savok2TZy9O3n
mIQHYseTpvsDf8WrnxGiqMqLtt6AVTStWCx4BC3JIcq8B0nmvlpWCbsM/9Biw0E6h1dwosS4zURF
g27phIwyFYdehdMuzgp7W881jOVSS7lMDXxxWPXqw9Iw7iDMrdHABsD26bBjS5md+xnBO/e88n0I
zv4Wuvnj0pnJcUC4VUH5GHn9uM5V563GImhOjWs2/AbYdYcJC18Daz1SKEyNusjWHp3iS2Ii/U5K
ZiOWBiZqeNoxKUjlX3+4xPF//a8GdD9uMrkPuWpeidHCqy3i9EQRtdlEWWoeRNZ7p7+fOdhULArm
z78hnyqDdzYxzvw6GE0kPQpkBC3W1tAixz4YXU4jJO1d56yViATNWsRHG4epJ1pZr8GnQlmvn5bY
pBrSr84oCMIpC54nZerrpgzq2+cXKTqCExWPCIONXO6RQqqLcKXE0Fv8eYY55jF2cJJSltw7uOJd
UBHJvTWfqfmetIbzaIb9bnkcEd2arFC1wvQXXJGDM0uUBfomiq0K7REa3GgQf/ZsJb7cJ832MF6B
uKifU98ZDgl6KjtynkfUTI9FqKc7Sw3lKUqt7EqXqdmEReXti2oK9uc4C4YPauzm1mowMJwL1ssh
9dyPedKJuYBkK8MyuEoxvZqxbr6kljntYG7eisrsHmBAHpbERvxylbp199Bk3sFJFVCzIXqhQChP
mITo62Vfkj3MW+3D14LyUJQ9vYSUBAEJLtdjbX4lmC/orIQMLgn7px5qu3jAzAhOpjgtvSm2LWtV
4mR+zHCbwV9nlpU3JAlrwkvjLOdDo5J6Vzag7pd7ghVnTyMd5Uk7vfSOnT7FIk3Pcfyzg+F0XZaT
xqlxA1j+azo2GUGj5DbVs+kjTON9bdTylY6rfVzut6bfs2hgP7aoBej5bwqUCNflKupoZA9B2TKZ
jPw80fz0UpKieM7UURIQvXMRJvYxKAzTMQx2jNx0K7MSvkGVzlZ3aafWHU3Rtay9DNOCCQul2YZx
SQR4gtTd2DJPMmp5dLek4UWCALsaeiy35j4f/PD1VGnRE9o4Bs0LP90tH5wKvOfPdFPrBaSKqFH7
Ek34RbOZTMdx4yZanLP8Wuq7RX6zHJShZbuAcrF08agm9scVaX4aFl1Si4EqSU93c2aF/JJRwNT3
t31j2qsBt/G9FzHls3wsi7iCeO9Wq1Jidh1EZNs1zkr4sd2negcZp2yiXW7I8n4ZCuDTOicuLnkD
6yWtVedj6WqSErIZDOGXLvzy2diM+cCPy17p5GiTLQNCuu+z4uiJRa62qNIHc3qJaqWtUGON58J/
ikTDWzjHULpuZPhq9c5GppVx07vd8istv8NyyBDj/vtu+vtAIWGpD8nRtgF62zqZxu8IrTCygcYn
DVzfIgmBPlRfOzl0qA9C6O4EyvQLKvNjUk9TJBhJbdOcrtLo7sAnDfuqjwxKRfray4rgNWxaFLbO
IDfu0BlfGPD+ic9UzucfNqdwdLqL71GINfXwqjKF+xEOObzyBbnjqMKrNurtQXOt8GQWsXYaHHyG
NqOd70s8mlfLVIjw6vx+xMNumQpZDgn+jxsldOpZWnOfDLp3zUff3SaTotjAHru3NY+dD7vReutm
EWPRlbIPzlDVX7Loj9LPjTe/IigqSg+bGQDRyxpoOELf173jb3CBtl7cSH+IHEVrI8F+q65r475c
wvg0bTZxHzXWpqKofZdJ7RJoSCM6K8YmMNMcPNMh6/Y6lBKGteemWkJZUznZqxGWD2ZOPE2bkakv
RxQbicrj5mgICaXTpQeh/ORhLIqPPhEIgheZnzF174vqTBiTPPgJ6exy6bh6TfEQYxgjj986th89
S9qXPHftS3NhQHFKB3KBcovXZHHfzwf8erq7T6HL5x8zYUizaqKylJuODnxRZh+US4r90rGUOout
qq+fDctUk3eTzCbsirPVGGne/aIYJUNzj3rNu9LHg/sfSt5P2Ocv0XVA5gRfdYYIQbhxfhN7VCXG
HgH2sIfIrc1dRZv1Rgvsxehd8+V/V7TFrRcdmeAdkR1EaQj9g5fbxzqwx+dR3PcJjhlN7vaX5V/W
BbKxVrIZfG7dWm/+8MToXkoH5jvUZrE2eI1x+GW6xbOvCa3h51wVhyVKTMPegmrVURqxSg+tPAOP
mzhytcflLIu6P88YSaKJPbuBjc7eM9SDmyXfk7kCtZShMKnelMxO4LRaVQfcu1GGVOUH9Z72ujyB
tYvvslG2V6ZXzZf5ypHK25WMjW00b5y2DTvxq1JU0hbJxRCccttBAVTmSEWX0jObqH4mDn5glLc6
DENfUBhxGUW0Qo060JxrtOOAySy+EYccl6NrOfkM2qeYs6zsqMdvYP59e1oj6yR9wViDnTArrc/9
1NF6uGJOYp5MeiMgl40u3Im402jycZBqMrFTlbuia0+NTkBmYwSKDq+IL/7gR5+HTJtshn6kvS3d
iqxS+cFd3eKPPcsT04oQu82y71mdF3vJcrG2Otkerc6k/k9duFkpBAXZWMcveW/b+wpUHzkS7tLm
Em+VlhPuly3Itmd/lrwdUC716aFPbLFRTAmsut6miJyPzTND3fsskOmTRNKWEKtp1yUwWSoOzG2e
7GpkwqVrdxrzjhRSquD4eRYiBR+Vf4o8Oe0sdJf7mIrZFzMKgQmV0wu65/Jc6Q7ajJ77TaZtnSQu
di1eeWhE/k+u+/8IO68lx5El234RzKDFK7VMrV9gJRHQWn79XRGs092nx+7MCxsgWZ3MJBDhvn0L
qwwwxVOXVqc+Arjd+Cwy/QibEpZEkRpkm8UDaWS04m5ZEgCSgYFppLTOHWg+YG5+p41BsIs8kvjU
nvy/bx+m40t91z9vSbgODKJsE2IuFHucSf67G1tommxLpOHepMI5Bh4CRsgpYhcMFIbqwZ/8pcEc
4j/ntj1uoGJ9m9Lsu+oRtNTP7vIp/h4L1yMvzmYS7tvpARDue2EyOyAoR7s45AKt7dZmWKq4q36N
/hs0dtP1vYPw0B+eeypmhbwTVsrCwLdWYthy6ZnE3jPGJSpbQh0kVD+oviaPSaqVootIr8Ntme/j
OWeg7zm2u0MwUK6CSH/VCsajVlUeVLGBohqbNHmqyo7IBUjx2/Ce1EXzaKFc29ptIF6ZZ2VIRh3I
PSiS+Yy6ATrWGB66W7P55shsQjsJskfH7fEFQlLgFjNd5V8yF9u0fW4mC4KGfI4ik5x7zbYPDTy/
CsL/0yK3pb/O1KeRZ64ux5KyqfzrtT8fnFoVLqVgLEp0rSZh7jnGKEySesEquqeJedBa+IQ9i6GN
rgtwz4qxl4C2qRiyHTlz3XGRtFybYI4Pc+lOQ4jMsxf2myvVPz0qjI1ZZIz1ycv9WfdYOjnN8I1/
+THCVyBlMgt3roY+tyiG7BJp0+/SCf1Hd44udDDpugqc5Ek95Dql6WIMxX5paefXem5f3EigSTaE
B1s5cY4liWyrumzbR4/6FE6f1C+bQW9v3GxsTzMm4ytHqkdzk3b2toX2mIBHeRfgbENz6kVGdBZD
v409Z7yqTtOzkjvc/0pwlnY8wnStXygVt06mWe8OI9WzsLp+DRT/YY8+MJ6WP7Z1Pl403767EcLQ
GX+iBzAeyDAotr2MB4WIFL95GV5sdL1MiuQ/jGKIQb5a/RaNMDozItqSZTCqvt/uebagbkWG+rCf
Bm9+NbzihfmTtpuSAUcZGsBqhXJiODcmdNhdVEUklqmvyN+XKx0oP10RZTlBzOW/hV/8bt0s2ORz
qa3mNhoF9W4Q7unjtZUntXKm+377wc5YLCddMIuM8JW6ESFdgnRP2YQCuymx+YbSIpOhRmQsxW+t
KCjB5twn2ketVmbZTyv83aeHtNLelHRG+OF0MOMh3lIrNHvM1bItuqIZahTIvCMviTkkUlpL6k1S
8v3oGYKdVGH99nKim4juEp/Is1VXh29aHdXHIrPTyxRHe8XUxC1jWDf2tBwUU3Ox7PCouyth6qS/
StKw4gurB7a3F9JWicoizOlIysR81pe02ZGhGr8UAYuuNhv9440DNA6fZVPmj1iG1CcntePdWLVk
yYaluxOYva+oCvN3gsnBvFwnOIOCf970XaLDfcJiCuu4EQpGI9HEephlGlkw2XfQ2+07pyv+PJDE
fERxMfZJey6jtLtvJa6tHnxnOA9IKIFiGUshNWEQ0vnGXUHBmhJ6WGYrEUS/lO4MIzdowBAY9wHx
o++aFbpbJ0RENOhZB4zLg54tP1HQ1me2TrhrIYQU16YM5/n2oobmiJXNDV17vlenXuV4h6LEn7hz
Kum8YBd7VbLUX7c/kT9RC9R6fkkz6MBu6ZB+4pQWEk6Sv72l9A+V1ofdseyj5rV5V+U1M+BnxGXR
Fhej6t2O2NZgsBizjjmkXP+JPF+r28Egf4Zpz+Ru1WnFUGp/o4NnBt6Vu4lAsm0ip5HC763X0pwr
WIPaKkxH8dI0CLpc5OR7tc9Mi2GtdK/pzzhdENuaT9ZWEVAqHO8vLt+lDnWy76rz7RebZ+te0alk
dygco7idibTD7CRZ3sq+3qdRZZ9Ic4NwYdkJIVmyxlIPvjzqcoOIA3VXkCG4VqVZ8hxmSPJkRAfq
9i7YCjgJ7adNkbppMtFcysQhQEIP98h/kHdVIUqVNHXTdauZklsNaihrQCGluYznfmUpl73DJXmM
seC8KwNhc5/349vQhb9r2IPXGR/0djeQ5aD+zmUc7wCYvReiu1PmXDNz2qRXKr4DxAxyRgP4X1Lk
5jbdL1ddv2nJJd5ELO6ZdDlhJ32GwnmfRcK+xx15OHt9WmHCSm04MP4/I9I4Kq6FVunvelk3bw5p
hx4hyAqIC7XizWjqVzuGAlxIt460aN+HoE4fWbinDapZzGUE59uhJ3nLXXT3oLslDleQi17jGul4
EeovKLcc8siGd71uP0ercFABIJRM4/lHmiJuFqa97yR9yqs8fY1IaTqOfEQgzQKnAOESwRJ9SVrW
k3ogm9kistThf8YCvcok12SUA06ThLjn2bktVXrTQJwq+36rSEyW16TjqkmdaztPgiQClnFNPvQQ
by5T/tiZbX4VJaVRK7cdzPzh3HObr+BuRQR3WqhuSHKl1UY6E5BzrWF98z5il8HUxQXYNIh/RL4a
3R6CLv1u90V7Qlsr2DO76aDwbPXgV6tqSsU+g6Wz7qWOxCm86h579bXSxjlt1T6asb9sbpfdIPXt
vV/flKS2Zg7HEiEWIlVZ6cRadVi0tN0HFpVOMBbFC3lx8R0moIxmkE6XAzd57tvzKWA7UCq5xi2r
S+7FkNi9qHrXQ3Ip09mpdsRjXCjAggclMSojuBLqiHlyvgkqFtiwhXmQVfQ1lRSmYadRXixt+AV+
tU3xTnkz7HbcQBtyL2nej2RL1sFO/b3dZKhXnjCbndpTmRDAB+tJk0Qf9Kg3NVYQfx3pjWUcblvV
grnOykvdFzy/xDWXf2L1AEnuQ0+y5gogf+iFKH745O+terf/VmWJeUZJMe5JGYxPHrfwXZIPyyaM
sW9omVavBTu0geXkg5pR2f0MtlaiXyrIroUd3sSbOJjHB8OO4ueJcM6dN3NHjYbxgBtYcNQL1Mvq
9gtza68tVGieZg17SPf2HYMRbkEpO5tal4jEPhQ7AsSIwaNHOIkoL08Ivai12t56jMTPIGpgAvSf
qolUJ3Hz5Sz6z5Km+aKw9zHo3QsMM6hZtXm9VXuL8Zv7v1olaU2BKseUNX3MbeVlckeCIYjfVpVX
QafVV2EZP2r8UX7Uy/04d95P7AKmlcDbbH2bdxpGW52DEYC1tuPHG/kFMH+HQ8K0uQnUhsk73Faq
kaApj2nTmHvQs6X21h0JXc39NwvM4q51NmPpWyikM4gIOD4+OXb9rv5iaH7Yo4RfXQYr8Z7yrrw9
HzDl4jNPHyY5lTv196s1LPNMt3gtS+Hc1w2xj07BzuGV7UMfDV96CzPS141oG7a6cW30HrLbeJwm
T9t5oec9MfN3IO5m0w9J4ddYEF7c2M1XsxOP98i+8BnPZ//LzWBjJ8t29PPyRU8hKFtl+tZ4g/WO
jJICy7VfQ6q4XeNS/TRSiRIHeU/IO6cFVEY+txYflG9KQ3uideZTNZsbB87dNZXaZTT/sqJFjqpO
4yDp12E3N9RoAE5xlLwLPTb2dmB5+ymLrLe+ak7TUGEpP9GNKyoafZO/Lcup2Ti1zUbRQBpHMBAe
+ymFjd5CiqfsYkrfeoyzoo51pjM7+Qrn9qxdo7x/D2ArnVlh4LDLa1td/hFGqKsZZOk0SecXk8iF
syXfol6toqx/YBWlkG5eEfXh35JUwWs1vbdS0OJ2RnY3l2m+yoTI72PH+dXnXsaQ2V12tbDmD8+P
PkNB0LCIAvcxzQs0I9X8wR7073fZsx5ek4Wp94S/5pb2zLtf/joqR/3Pc38fRUKwOxf9n/eVYVpd
LcGXYlnF3qsYgQ1pK+4Wg76nyuv63TGG9z6G1aizaVz9uutPyHSyTdS1BVQ6eJz7QqseQZYvtp6X
77rPxTgN9I7T/INn+6uiBDfO/B6Nnnuw5xKyS8Yvs6ZFjXZK2Bxn1Dgtg1xcdlje1aoOAslks3pN
6sA/+yk8mmnOX9QdQeItKrTQLVZBVdnnwkPOrcZdkUO2M0He8pavo+2Um1JwgQFVgmnSIwmkf47U
cyTwZo+LfE4dJX60I3vSwPoRnbzDjJ3Bm5+f1Gln1qchSa2NO0XNJpHzBThU2E7QBu3CTICiplOL
nkKckDTjIaDDRPXngaR51I87h/z15z5jdbqt0TMWZ6Enhuc8d4dnq56+Gp0JgBD98KzbvbuvJ9cl
d5oX8YkbmUeQBFozx1xFAs4wHDrmJQMMhxnLXzT8d1079OehH7DGLQN7nVWGse/tpd1Yjd4+5MSK
IwCebS7k2QYfTbW9HU7Z/eDBJCBhtH0hWrFh2w7gsJvxo+WN5pkZnbUZJM1Ay8hQC+JPxt+jlOVi
3DPvosXkV0wd+9nM9eDsZvqbbg/bETrV6W8JrCkGYzP1RnNYHNggtb7Idr1ZJ3FqPWqO+buRzCkM
b/FCCSLmH3ZtXZYhWonYdr+h/Fsr3yVMBLJVX+v2Xm9D2pSEaOIMJfRGrfbqoXdgdWYhUNLc7W59
a1WN/p8GriT7b1V48ZfPZnfK5Hz2tlFgz7ZZ7Bg7BC48MSB1K72l2fRYDTE+k+eJYNxRklTNzEMX
33Ep4ec7Pq5oI7dMWtQHxur1KUJajnSUaLYlKZsPmGMjnZTvvWJRsMrgL6I0mPLzCNX2fRxszKkl
tZTG6LCQYrnVSh0zTiXRxOAa+xOtfVAi+kQq6ZslfNI1e7o0xjcl9ATKqFdxEEUHYY5/LE8yu0HF
aJnFvYVqe53abSeXF3f3BwqH27bmx6QbLGycM7rd4bkDXhorb3jLoonha/ykhl6OUVZ7I2nHnSNd
gibG0SdIsBtn0ryPAC+V3VjY3kGfffFa5PZj2PHt3Oi+nWXflYlGESVLG1btXWiWuI0vvnZPZc72
JEnvzMVM5vd5jQrUJysG8W78fbG1YN1pSXY1Z7+9r/xGW1mNY23SyKEWWzT4sHqe3nNnxsiL+ldP
DjxAPQxoc7jgIFeA7SjNQ5CV7w0RNC+V22kbPZbGSmP+ouqFcfEgl3PWOWaEeVeAE+s88aU1XfQt
hOyV+KP5u4+TFfchLPk6tTeaOYc/EcJ8dpnZf/InDFfx6JYPo84FKJeBTLg+WLvVbKfQlPxse/g+
FAgK4VLQg0khjBbTbs5eLS4pqcyvGopJMKL42DMb2BkD3V7eDNpjM1vRfsms5Kz5PRjMnIldZoly
6w+dt6fxIdcHLjSUHXyf4IifYouhENdZtiKxcwKmggAUpYg5hDX073Au2xDcIB09/YK7QnaBRgfK
Ii2satu5GrCu3qDc2jst1mDaCZf+qwYmw4HDurT5dKDR35RRcERQZf767wMhvEs4ou/RNNlNGnl3
DQqwF7y94hOeKF8uP+KM20X3FHZhd4dnFk5P9QB5kmowjN32RACY2FmV1n4sbnagtMh+EHpurITG
oiYigdYNg6RJSAuuUe/3izwS8jl1pJ6LInj4ulZx0w6BsQkbuVLN3klRQRznWmshv2LVPfRt1jyl
WfkgCFm+QqnPmeNx1xuQrPUggS9g+ctD7ryjiBjwj4ycZ78eQ9iw5fiFDPLeDzKPoMKaifnUs0Rl
6TOQQ7jxs0A7BhkilCEJ820jC/0xLf07kFMgBGc39Szscw93tWmsYT0neCqYjChYEhjLJoP1FFh5
fFGQA994sO0F0tLR9fJVaMa49qECWmd+uwBkjv/ojNBDlDvXroa11WQ7ZlTtD7sjgUVqMJ3e/ux6
N3gTlferd4x57RfTfBszGrg13cN92vtZdns3kofvk9tPb8GCYyn3TX+1UfHdBo1zEGzSHEpVXE7L
Wt1GnT8vx8Y1lrVVDS8Od90zU/dkpTlt/kTz655yH95Pi2r8y3TeLet1jMz0M6un9ODNwtyplpmn
qyDJPmu7Sg8lHcg6DsP46P6MZ1HeZZmJgZe3nDThFscGj8R7Kw9ikEIt+ww0JF5V2l9bmDpwR/Xf
Q2yMj2msQ/SIwKdZbPrD5KaAsvJoUUcRPPQbdiEHJ+RMd3ComM38LqYuRqoclU/e4GpHBZyGS1ut
2eoKYu/hZWJaA3AZlQFR68Vyaz39zqzgjvUx9HiqVmOu/eNtixeGD098mqWvXStMtr6eemPVmgkt
Nsvas3TmUH/KMmi5EdPql/KMa7smRM8voo2SXmBE2fqNgcVA4xzK2n9S1ERhMjZC41qty3gUGHfm
/VkdwZvuDp2zYCeG3kgXh4q7/wUaGcw4O/VAT4smFZLkpeCdLOlOURuRU2nO9nHQ22jXjvDfcp3Y
5AQtzsPYCf+cx7G3ScMq+x6X6zDTjO+wwga2TDg2QYsAPxjL/M8LuscFaddn0fYEiFpzdE31ptpW
cYdKWiIIScFMLxPLyWQ6daViw9S0PcDzKn+XbvWvgylrDkmghRe7z7EFzLXpwW4g1uQYYmxILoZb
lbOtXIfG3btFtDbMYrl2ksHWyAcjtKpzkzjnyPbJIlqiZa96jsUTeIYMzrJRp5nlR8+RP69aJ2vO
yuHjxmmc8TIDNi+go8nZhJXY7Vmd0isbJ2PU47V6LukbG+YrCBZK1u5c20Ks0Mun06M+6946Sr7U
5VE5kLVWmC8V55ZynQYYDTlT62phor7yYr703BmeEgz7V8oYRD2EkmjXVr1/punfRXoybax2geo2
d3/KlIGL5vSHE5B21spH1K6wlb9RFiecmlVoG/0RR6tl6462BvwI9tHE9niO3a4Cj5PgB+UeFAPv
om0nLQye9cKIXlKu49VYduB+sxAvcemW+0WiJ+pVBtjxfZZqF3SKw30kWgxCDeNYt3g0le4SP0zk
zm/0Ej7eXCRvIiq1u7hO53VeZB+4pgbPS42cbxaQYXL6yC/HSGFeVdW+RPu7j+jqTzU47OpvRKhm
3r1x07Rb+Tgvrws/Hd8trzq37JRvN252baTIRKryrBZDv5hPZpZmX2AiNluVmI+0BbgFc5FUxChu
LTObb/ewLZEBL0ou9eCYl9H1xz2lMs6nIjUOjZrTVZp1Z2pIvkM5aovNaYdzVr9T9+9Qtjq6Ecdb
+xomL1PXgaXgZLBh6am+yDzcERSOD5ZicHhKOB4MYB1wSHI23Hx8X8ZrXNbe3a2gqgSaCDWgbaoq
2epBIFZV0x8TT9xo/j7iku3Uh9qRMkW8yeeHpV2b6HDfq9gvts7QsaBh2q9e6xkJI8Fw473DYsEf
FuWkg91i4aYQrdqRVjC2H1xrtH+HvbsKMSf4OWcdaYl85BdkOiYOf1LuDla9Xhg33SvJhDHjqu0Q
TrwLKrgiSaa9xD5lRWmCxivZlD25u3iMq1ej1vpLxcxhHZbOu5ZEWJNF06uWOPb3Ymz/fVCX51LH
D3ZxvV8Frgt2nTCkbijLEuqfn9pUfC/H0vownaRkvDZ3z7YJL4ZYxv5chNqhyPMc8nnrIs7TYN7w
W2N8LTk48iiSz8Xy1X+/Lx+DA3Sc14TKaxd6SfhQxWG7yepRvLoFYxJLtPpnqVefQq+tnzm5zNCe
sJYJ27MTZjIpyI4uSa4NOwca2mEKTJq+mp7Tw0D6QHXhHARzqYcxZBLqjhgdF4lNz5n0v6jCv+pm
hslWJdOeWjm8H5viw1Lgo4mmYJn7YqNOkxohS1zVa9DJ6QmtM14s9ZT8iJ1s3UlBj6ZVH/IEMn11
7cYgf6lDxqKtU7kHM5loqSHqH9yUVkkISfQwzG+mBggirfUqkT7GSeF81gSfrKEuNE9d6la7jK6m
il5qo3/t/W75tuAat4rLQtzPbOh3XoCJQDP4y7c2nO+HvozXnuLQ0/fffLoLLUP2Y4kfWujCoMyL
i9ktzJTqEsInlZ44O1aTbIbZo3Se7G41QKe/C1u/frzJrocof1b8HKYCwbWKjbM6A2TtnigDr1mt
nXtyANM1AOvrMPjpxcBW/qnsaf2wKlrhjM9cIhK/Q4bj91Yap2vs6LAhdpKN6beadGqqt8xvujMm
Yy8ZtixnwHv9Js3Bk+pV77Pmxethuw8FsTNAOnf1OFQ072zvTVyYZ1+OadWphYbcax3ygaQLyiBd
UNRR0pq0NUUZbOcUWmXXyr+KfIt6IQWXZFaafUzLMGJoCv+odUt/o0y5IIGTsQTOcTaGIy6JwYtD
oMvK633toobnljyNlyeQiuqcyNV96BEatrYV79Rp5vft2XME5H23uMIsLR+w2l7O7hxIxw9gEAvL
uK1b0E852VnpSJIyq/PN4Ivk6Mz9kcbNPRudbm2LfACP4Q49q4fMa9zbEV9/udKKXN9qYYgGdRks
41wP7X8O8UbHExk6xzSEBb7L5nDFk7XbijjUXmbR8umysPxplAu2MMPPkQjUN6+PnmZPLJ+5i0Fm
nXT5k1EjjckGI7ksfj5AF6mHrTIRQ9BhnL3KZGAuwQvEaOZqrnEYVRcMSDYWGNiDqCtHFDPZvSHz
N801b2TMOGeDhObMqeQgxF6GEr1Alx4BKVLHdM9unIRHGIb+Fi9y68sqn8aYv11naZ9pkKMbYWCv
HlwvXNaDWQT7G8rs5NF9M2THJiN/J0KcWGHh8dQG0VYRHBp5VgXaRn2bmh7muyZH3x5ow6Pq061J
NPt6HJlzuVQcRdvq1yIm+GrOzBJ+Am1t4SYVXrlMr7Uxtg5GFjjbACTY0sTwO5n3nUf9ByUnf4qx
WPw0J6ZZONQYR3NYtK1fHqnYxbMt8as0cO+7aDoq+oZ60LVyXOdVFO+7xjr8mWEu0FzgIVvHpsX9
0rWwckoH3dzOeRo+OW5Qr52+cz5EXH/N5hj96gzoVH01f01gBFuj6e9ZyKwbaIxctNxUptWttQnI
aTAcjW4MJ/dwZtIrqvKx4Eu5zAmogCIA/HVKAxUest4kPzzo3IuQiu7anLTXEimOPwkkyiJ5aWWV
LM/GoEte0H8fb3tbkXmfA0jlsYybYNP5uHY1CzWQX7vGqgIL22Syq/UzTONEs/zq5bTNSRN8arFE
0keoACU7wDa++emUIexjGo0MbetOvVc98GUcxyap7pwGULGA6gAS6U8PrWMcbcBGiG2cpU6BhUfr
Nkgh3XqNJfBdI1dxPcfNVNTjQ2UsXrsei2RX+miX2U9/2FAYsaOQ5XbTA3B1Ue9tpvT2qdXPJm+u
k41YQoPTjNfbmhpllvFAOFW+tnEdpuPix0QmpDE4LNh1FVVMrISH9hxB6Ndgi3t1FSjycdDV/aWe
LpkHaUia8MYSloqni2bSF5nA9HcpTJ1elrtDp+fnwXN7xERUhiiHi08GfICYUn86cPl4MKetivqW
ry3ZRl6DKaukMisCcywMOqcxbTatku/IyhxoAcDSxA9R3StMI81jBaPfSOnkE2oykOtAYnT8Mhl7
MtZfJH30LVy4ADUnsU7J1vS1aqe0v7GuxwgOjA/gYO+Pzce4mNqtDmOEJ0400POqKO3hQUvGafv3
EYqR8SHCNm87V+k6wPT9j99iKu5gJ+GDnZUzaCmejlQ8PqxNOZOOCTBz7b58oDMf7oDkBjhhtcDo
PdbLXT12y77wwnSb5p2xqfU+/4rQ4wYRWJpmg9yiBfaelhwib+Pr+aFd2uch1sKzT9W5toe5+4qc
+pJJSXUYIeLpfO0jG60fTkkx7OQPio5eSdfDbAwwR8RxooixLRgxHEa9jIvoLI80mx0lSiF2qlP1
gnrLPHQd4qpcnEd59PerEta8/Q9u7+uXNwOtLzgBtMvQmqrVlAhxLAH11k7MV5GMA00d/Wp/cMKS
GSCYwwE8MlgpAaQNT5vAlegp0svx+Q+wOTFyDrwHZ1r6u39soTylVU9mkyJyjWrqmHb8sAe3ZuAT
QAnLIQxpYW3v8qy8rc+FvziIL5Z1K+qduuvjsYyORoC+aRjK8WClQ7JR0SvZoD8HwFUNsgewjzFq
f08SdbH7Bycblp9GYI8rav8/2Gs347w6zu19KfG0geHJu9MhgZGmKlW9Qm2Pz7UBFyW1HGs75n4P
9wL/udHmWo/Ba6+OPAUJoK3Ily1asWXv9np7aCRkN+Bt92r6/Vu3EMEhFv/HOLrzdbDai/pmGeY2
u5552LoxB1pN9aReFFujNcZrKtHwADya2z6Pr8k8nIMwzn9F+XTmDs9/tWF3TvnSbnw0OK6bxhP2
kTUGf7amfsMrjFQe4J+3On9Un3uqCGcZmhyiSPSkvjg/j3RcF8JHprjmxmU6eEoqJEZmwAbRzSCT
InbyrROk3ofRQWKSOHHGrUahlp+1RFTPGvJEFGHM2Is0w5g/YohaXFMcHDetR36G+sl6AkTtMwfT
gnh6s2aq5zR5AmX9pY+Ec7gSMw4zGmRqs+Qa+UX/Uo/G0UDdhAeX8TKRXHEiD4IOSvbzVS3ikz9S
ZKiFJc7cx3HQmPSpld0wkZE12Yj7tOSbjeSh75OB3+o57APzXZixe0VcQ/aVHPji5udtGhFvAzvV
D5H0HCmd6beqOmWJmZNs/gqHZtjPTGhWTmhCvpY7r9D65Ly0EIwZtxgbJ56K/YzZ0KOwsSiRe5g6
c9m/enMxr144YL/hzdHGcUAaUz/9LoUYv/2MyTPcslWgWQ9NEvp3dp23MPKCduMElI1+p8d31si8
WUxO/sP1d1VjEpgNTnR7w4TvOM07g+f/+YbGihloT/bxX2/SjF2aZd3////ynzeoz4FLb3TtfHGm
3U4uI0jxqtYb7XOyzRFKiZB0b315tnvYnvL5BIOKbW4V1jGp0Fn3ZA2p93sJ05m2zso9Q+FuPZWm
gQeAETxOS7ZXV2QcL+2fjQ83teMI7Y3WUfaJU+mC+zf156JrwKaQJS6phzVYMLvG2Y5jyu7Qzy4A
s+pr1xxc9zVNCuzkVYCS97vmkD3s1lN+n2YQwBo535jM5k4UnoXcxgb0tobLbEThrbgjt2veF1X+
5zTHdXbf4DM6x8RaotSI4aj40dp0p+FT94P3uBfTL8wI13UIVLoiF2eT1hRT8Tx9Wb1mnVvPJAvT
YZOsjdJHfByHdMPwQgsnD94H3blWtdP8NHrvXc+S4DXoyAvAEBKYhJvxPo2ZnKYIMNZThrFAPS3N
uu794skJHLzRJy+9CIiKZ8TyqPJC33no0/SCOTMcJjVbaPjbe8uXIYZDGHQXVRLcej7P5X72kCnp
XbRyKrt7s/qpOtXSbIwuuL3rFposNVKyait8pHuJcGpx0m0vZ5E+euEaueFiG9V2KLzp2lv8j9KA
GJQiRt8J1T6Hy5+JN3VEqx/9OaLjpvov10iDkMVgzvFNQPFdVKNLJh8WA3b70xyg4AZ1WbyhfVwv
c/Wlq3ASGNfDFXPCRCsxlMAKBT/Ifd1q5K/U/oN6aAP/5h3ik9V1nxvLKZoKIown0DlV8HvaqNET
+d/12ZCeivJVl2YBSU3qdsu1DlLrdq0swKhap9nv8RJuSbAMNzRIyFP9PLu3J+x70qSvvuXdtHGl
4DWk4Ft5dqK/ROQ37Vx4RLkflQgdYdbCKeE3yRCmrQPa2V1ep6DXkrXVIdA+qlOHaeBa6y1M+afq
uYvT/AfCO1ReFBw4KkX0380cn0LHa24LoetW8Qk7xz+nDvb6t90h1jV8LtL0UXf4wNrcML8qKZ1R
D5lICIQLIba8qq0DXXJ4ShL8d9XKXWK6vkmd+PYDRGD+8BnfXVXXFdbLZ7ngD+kj9cAP/mrPZF6q
2qlCFITbdYwYtVicY0WTha0mYWL6BFp7+1AhZJN0AhlVi7iei+GMpd0/T7MSgFEjoSGqRPxVRBAe
tGQRf47K4MouNDxiQlVvcuwd750gMQ6jUxXHrjCtO4WL2TAIkloTD6lZaWAFy0ewmO2TqrdLJ3HX
3GmQhdEKYND1f3gxWL75bysfzEeREkG4MC1cxXTf+W/ZQgscgG5Ai46tqzlbY6qDlyIM/F3fwDjE
SSh4ib02ODYGYJB6FerwDMcl/KZexFPZfaz79PYv1Rta3E4XzDl3DpysjXpqIbtlrl3r7vZvggJF
P1Ouk3qRgRg2evAJ9urVv3+6erUjlutok+iz7n2cpZaxD2jh0vEpgyM1GcWzemjctN+w+XtcLDyX
TKCxSVQdWEbL2zvM3odWT/rM7V9V5rxc0ib8+Pv/MWKvRo3T5Gf8DMtndJLJqUnLeaXeMvUJXVGJ
TV3vPsdmnV4VbceGrnOs9ZRED8Vp6yv72XAXd8PQ1d4OuWaguw288ygK82DJo0k+B3gmgXnod6hu
jpB7QveEiUKG7LJ194LB27qXLrCip38YQr86GI2e00nqdCih8vssJwh7WmMe4SK0jzV71DAk/RFm
3nQlYw4fkDhJdqM8xZ2TTLhSg6r/zfHC8ZuftNYmAuwHKmzmE7jxG6ya9qwzvn9spHFia7anXL+P
bGv+YuQSrpT5Kw5mh9qFmgjryHhvtfFV4eS6hXZqKGd0KxHoRtA0qzIUFuEClrxsM7puJj/lttHw
SfSroNwrG/68azO2ASw054DhjGwzliw49ZrufOkDnBwPWyFKdkIScf3UdlleaNvBP/lenPj7JkQV
2YbC3dhe+1a4Y7Qq9B7z8yL85xHKov/x3D/eJwXJbdm9zF1RvMY5bx2RCd+8kVw3ZuLSpptS0nIz
NhO5yIwQax1E2BgEpFf6CYfJ7XS4Oc0bycilXOKDA/uBdRBU9nEZxXBl7a9vtiNmhUo9c92P0vPz
jaJoIXc6avrImlvM9fEmeC57bf3/uDqv3ciRLcp+EQF6Ml5p0sqkvHkhVKoSPRn05utnMdWYO5hG
oyBlVXdlUmTEiXP2XpswKZLINY5gtYGmymDatInDVSX+yuDmttKlL5DpQKgAEj9eGTi1G71zfaPz
9SWT8HIoBcfOJVTrOpyc4kU5rmPTcz/oxks1S+VYMQrF8t3+rXOt1zmdQw/E7xGFcZxa9//7KpbM
8/pGHU/qZjO0BiWnhFiME/r2X7m3sqyAtyifdmNhSO+q/r6+5hC0R1TjV0f/DuyjIz6aNQSogv07
E9hrN6vX1e+VxQ4ZEazosct5t02X5Xz96n+/qK0zHxW3//0T/3vd9nlAlBu9TfSg7yz6pv+XrQhb
SQ3GlaAL11qcu17I4Cr+vQrGkKhi46eTiRe1km8wnZTqDeC/vO/r+jsv7fpNDFlyTMBVBc1S1D62
dZebWpV7q3E7TqJL8wEotOA2mSMKA7d/y/Xq93VZR25IURxcnZlq9AYVuHu+flPMiH7j4m6IJd2A
EQmJMi9QC+AQ/u8xNEaGj9fX8t4ZD8gtGvi+DF4mjCCeMTW0vbcnfG7aj1/XZqb1pVdLQlA7enOv
jkgfVk0WH0CHGeAIC9Qpj+PaNstl2AajQ9K7d7SpvN/vtpfkUlu+ImA7oRRG2RbBWyXZxPR+73lO
E+PeiRftEUvYz0p36k++UP4sUaY8XBveZUIrS9eF/3svZ8p6aMZmAIUyGm+cpQPk7Qsym7S7aFH0
hkRwuLN4LRgYuuRFjj4n69u9QU4X2ggur9TVE62q6nnuVHmbK5CgM4l0x4YVpLTPKMrXRyVTN/3E
xCcxAftqlkp3FQlpnaT/PQbXJ6CY7bccCXJ9napeBb0553oHfCL2BQZ7lqns+lo6jHY6uQMBkQTU
Cf99lKVCk05hJpJy/VSGETe/1YvAIn30MBU2gOBcWtRKDpF6psQSlzcO5Ehjn5fN+LN9kaT27xfI
E36/uP5WMimBrjVeO32bo2hvoHPNt/b2Sz7kzrEYpe5FbdmGXD4M0NeEoW4QrK76iL2mcvogGfLp
ePVn4W67H9D+PkRgxsBvUopn5Hw3tnsnttnjkpfyRFUFp2V01AvRULvWiBFjOURSXEUUoona0+8N
Zab1BSOJ+VSJyjlAhGMx30YVUJ7ip1I5tI1i+xVcC06R+EW9Orbd4zyK06SSC9RaF2w4+X/r46jV
ncckrz72PN+MZll+sjZLn9gsu5to7T+EpvOIXX/XUnUINKVtNn/oVhFju61ydlu4Byytjndd766/
RMPGJIWpEczO/CUNXdzrVivuad7rZ7tsbn6/+7+vi8miFatELfoXfXe9YmruJjtqlpaJBQY3oZuZ
F0WFddfHlR0C1in2A/2TAXRoDljlri5M+t/Xb+ua7bxiDHr93dJdM5znNnNSK99fP9uME/Ayr0kY
zTG4jrVHM6EPEFTRjfxzuhB+QPRvWskAbDS7e6kq473IWuOYdql/vSNtElaOY0/AxtURaN/h840e
rl9XfW2ewEiw11gJUyvRTy0DRQUgo8S7Ngx/zapIjkZtoToV7ClzkUHTqTyGo31OU45/W2eXArzg
7W0SVML3wMknaD1mr2ujfm9xfvqdLAzbt00miIsfGX1ko3t//RPXl641slMY//0HdjqsN92EHvLx
GmUK6WvrTTTtHULm9bAguLjWGf0yEyo12X14XQObUk1OLadunJn6+lzWKkUXYuP2CtLTDV09XEuH
Rjfa2zi6jHFGn/pqCs51m66r6OVNtJhWQL+0+SqI3jMRaFeNQx997mrW4Wa0qUytFwAO5h2WgsqT
hRFz8IoFTg55LJNm3uluawGkAcSoSeXTysF2NPMynH5BiKWF3CqoIvOtwzhHs615uCo9tu+MmRiP
wmisY2vRKrJdlAZWb7WBNIo4/A9/j2wWORBDgSqzwzErtKObzPYTpt73q6hxtGBAzjYwgVirpqOm
pPDCmiIkK068NURZXA1FTl1eNEb7d07U/iAZbHba2rbHoS7l8+zGEHg5+coF1isy9+EC4GYIAPlK
fECaz4VI7kqk1pdreF6/kT7kavGerO7Xr0S0gxc7mfoHJA84Vkrey+iIt4SRzD7FT/irmswzmh1V
x7QrAkMVTF3NVp/iubRrdfyrxoXfXYdFJZzw2l27r2hYHIJoG/1JTgUcNAUqlSVXxbsuedr12KzS
lQmmmU6Wi6TPv6p6HY6nV3He9fUZr8KpSlKHjdnud2beuUchSvsBKMuwmWEp6+bn60e7/oJ5pLqk
ibgdFezSiQmaq80xU6cFKgpHzYwHSGto/G3a5XO70Jcky6nL3RoEfp+IkzU3LxUGhsgzy249bTZn
r86T/HHsGDtZvZY9ggFAWbMBEMw1vBblSZ7V9yrBq9ctm0j1fm/ihvR+i3Iz1Y6G0Vn57ZJw600m
eTll2kN0uvKT3FTcXlkf9jYJXHoJtWVx+pMyo5ZYkV1ezaJK2wPZNfJsf3VnJct2hpT6AQTJvdzM
xySUhTZBhDATNIX5fR2x1aaXtRkW6Ft053nY+mMsabhfv1otjsgN1qX9KuSf621diaK4a6LZaxXU
tGkq8vvWUdb72UIL+fuJJaeK2yzu46eWz2+lUrmrVX58KCgqBkyzvP//vgLC5Zc2mS7bQf1sRxXm
3KpD51TGYsDqp+PS2AbasNOzW2lm9yIyXq8yXVVP7N0wlcou10fxUtPlqHWiBeJ0+tm+oE02/8Q5
jlr+OTJfbcPGWjT0j/gPrp9nMOI7Vy9MX0MXejQhJzz2Fh1DbMDd5Td0tYvyLeEZITmWg/m713wp
tQyBIQEJkcjqi95aBauBu+yaSndfCMR77Voqe3T/7vjoZPmC1VRbH+ytU3y1Z7R1so+1CcNQbAKd
a8uKvB238QwoGquWLndp1v/3yzoZyx0a1rs1z6rT9XVQXf/95oL46VRpXy15jtcK1pRGf2N2Y+tp
cXN3FelCCOAMrhvT45CTCAqVPz7l2zFxoB28Jx5z+PX796t7G2e8p/+xd34BPAy6/CEbQO/n3dcv
RwSr6N2iD18cknLwomjbl/7U4Cl9qobVPSeO/j2KqqL3TOdwbdF96o6hBdc4aKsB2au1QG/mtdN2
pl2ZL5wm/Os8mlOhemyk8agbw/f/GD9JqzZ3DnH01/HdpDn9fwHAZqvAFXYwkEX0X+51DBJnJaHT
h/Ss84c4Kny5EozsmK51GCMjuWmLcpNKKd1RTYu7FOXAL2eopO0TEBa47GxVKZEBDut9prbqOVfG
MoRo//qbixGz9GntUw/w5NsadA1AvjPeibJedqpEmTnoTz0aZgQpUrsMqwbcVsS317sVM4xLqniH
MM4keDi20uyG1IO/BM+6t+0COTRt0MvY1fus4Z5orBz8ShypDxkzg1Gx4xBk3bg3NhFBBHsr+A1B
jmIoA9Ro/w//R1YaRXsX7WvbnY/X5oQLbLKMhHWjksIK3VpBSLLp1MZZRJ5UI303SONGL02STPMc
UlCtek2lkEhdDexaFLReNdn3Zv5HDD1z7NiCfCIexQgH2Z2yg00p0Ff1U6qJG4jWDzN6CZ/Wv42N
dn2c6frZYy2CtmzOsJm5NWKkHxqyHmW0l9CY2JOGmRD36QYRvxLIlA7rJKEVMVsvejgJ7WAIYqfM
AIomGHKh257tip0W8Y5z9C++3vN4m9Hw1LfZjItBw+/X36+6cAIna/Odiq4wy/XDkmoWVhGmt/2A
lyVlXDzMLpHI/C03c87f65ZAtdz1iSYrlsVGwAmKA+K7zEMxDZaf98obFKuHvKjyYJxzBzGkJHU3
rv7WlopNGZNokwgc3gxBS+JrvTg16MHAclArxNVdsjxZonf3ouxhaE36jiPGaTKN+Wi1NiLsitY9
XFZfFcZDkk+l14N89ZNmif0ZkJLHw/xcrinTjLr7Uw8IzPPPQf8EbgqRIN/p1exL07khrCgNAF6T
ns5wF0uBzj0S1ahBnE+ADAenVN+260VcMIDBREDlVBfOXXRbLAqzsLQokjr6GEcn4j9F/ftgtcWt
qQ7jrrDABjmqDEXdPrHxfKOWhPaDLM+uvhG3kQTIoDdio8DAiIrTbU/Msj7d1r4j7trLuAO0qYRf
opSnDMCNr6zTF20zT2bol7rSaXeLtVKoLYR8dlZMgsjiXOgGfE999VanzqXZTPAuW5WhFXqY6y0d
a2ec4BWrF9EqJzIRlVs5LseYJgnFs4bTeRnfRg7KfrM6J1WW/yzJoz4ZRqDZ5p+hkk9pUgFGHrRd
uUbPylrKwHS3N2XgGIo2RsgMr9ks0qdKav7CQq9oRgx7Om240DR2JfonS0e6ets17GXZuoAhzLTc
p9CsZiF8B28R2cEFvHNTi7B9t0841dO7gSWtw0g59EyJGLAC3VEiAw/TbdQtnIYMwr8186UaoWW6
LeO12VVz9HKd7jmcLjxQjB8WLJQbHKCQwhyPhNKSH2rEs6ul37Jmrp8zjY1kWoaFlpz0pHty9Q5N
7ACHkuX4rZ0QQ5VTgWWG/kBkwHlOSeeD9dwCZ2crT9Xh0ygAICe0CMbUig9GO96jqGmpi9LHyiBK
0O2yd2zsO5w9i2+nzYJsfesifjM5Svw1XfgcpAJnq/Y+p+bNsLb/qGTGfevED6Y98kEcel86sr5O
Nhi2XFSBUV2uAWrP4dRX1ll1F0nqTX8aFpqP+hZXvRZJWDh4f3T7pp8oquZF+ac1K/yDRV6sfkRB
YQ93LjnYHpFGD43q4EsbM2wY0/q379W/PcGoXPYy9rBIHOONdLhu2Mypvyy2kkJ+gDBRD9CZ1fyV
hRmd/rAgmKTVUbohPhsqmDr6FGXXHTOMK14Rtyv3chEHfV7B2lJTjiKgyydKLRLD3jK6F4goDApa
a5/J9t5xigdF0z8Ue404DqavQ04JDSWKjKGid3ZZSUDKuMBnqYvsnKfZ3h5cSq5OQXGpILzFsxun
a45hgWwIHRueJqz92srXSnI2UWKkoEr8t0ymjIMsOlr3OJUmvSPzdmjxGUV69U5k/L05KJlv82yM
RtuFSU7MkC5BOkTrXvZdfmPE730EIge9iL+S3OtDTPRKEISbbJBcJrs415XJZjgrmWelvA9nbkNI
b/ei794LSI1Bq+Tgirj782fUCevLxoJLmn8GSWJ7XL1FkCfdBHBg/ufGRhqs3SVJrC+ubJvL+nVd
oxsSYXzHnMpQVXI2lv6JaK8nfpbDyU4itAXxOrPdlF+9pnOdxn3T01svEgbveMNn7QEXkvYAdBYB
X7SEXZ98VFKdvFk1PkxrQR8XRe997Mi9RJvlKwbtvi4vAsMa1dsGPZdtqqw9IOaI/EPiTBoTZguO
OyBl6CIo2G8DJTUmfwG7v09T67CqpHvV7m7ZDPPuCKgBjv05b/EA2WJ6ys3bdsrGnYi0V0Pqg1di
hwmMSOv9YVF2KgBwjL3DiHZhSO/zKgHWgRFcsYoAqTKTkOYizQiFXNw5zOk6uIrGzO3X/qxZ/rAW
NPLHEURh7+U4sAPLtm/tbnioc+uQaQv90dp+ZzI30oL90kDXhHIaaqJkUiY1JqfbSXnWM/1dlQn+
Ezw6nYahUbSCWJHIedbWhigalzSHVEynYaQaX8BMjc0y3jhcN88Ypo8kkuFi4VDkYMkAVacRVUfy
KYq8yF30XUrv0JOEQ0dE5dzYU/EP+M9jpZpTyETC9AoV9+XUGeSl2Gvsm0bzmE9jOOT2xeW8wgLE
TyvvCJnR1MDt6+KWCf2R82t87jrQLdgOdK/PlG/bWh/LVb9MKuIqZmSvA8LS0x0t1e+6Mi7ETi63
hKcHBH59YZri3jHhDpBSCKP2NZ26vb4wLrci3piN3NCLaSLeZtZHrKvnthmK0MZ2780AqbkANy4m
g1Vz/KziLDdZKpvgLEHVVHeq1mACJYeWa8n6ykMEVu3GrXneJZHtnoWHLnAs96Pa0tFLLNWsiu6z
nUcPjkrnWgNZNBocBBHPkUocX/KBOVieIZVoaZChLojCkcMa8L3YZz85UD45B8RcDzyDhHMBayOR
PP9xuvRpSKMK83TVedOqAKNEAApEbb7EzUdTTTXOvpz87Fkd8Q1YJCgmq2/C5gjbWPKcDiTvxlkR
FCmsfNJugXWb44qDYb0tZflRDlCoLLpMZec+ILVstY84Klu45BSJDa6ftJ/CfIS+O1HxuJzkM9iD
htKOh2zQYE6pOfXH9G5MGQC9PHVu87m7NPPgErM+vNK8GoN1JkuB+ToJZp0KokyntI/H2PWW1jUC
eu6nHKwCY7k49QwkAiHtwBynaFrssDuFCoKc0I0qUtAcUgWFLLF0rQwsm6rGXt4ngS5LEHxiYifQ
ij89LTmmHMghbaX+jLnAmiKfzVSRrO3W4AEaNql9yr1qWhwljcQIc/jr0Qo5tBuN95TcGrPk1jcQ
KjxjUO4WO3SUJGflinF3SmoBafykpXDpu1nscHQkZyYKwQT3qaBTSS1OX97q+cnXXMLG2ECsSB3U
DBsXezC3TzcdpyTMnexCQEx3HCeJFCerKZox9c5mQeQTF1yaCGlNZQgcSa2mVymjqWXBMr2+zk13
EzsFm9fC0z7q9ufoxieFrvtNJtJ/HGsIzlulJEKHKycG84kglmeRbOmzf+Yap25lK1lgCnFxN7oY
LTfcfehG+rpiZ+6LICX20O9WI/W6Ua8B6SiCZxzPKdV4oavFTiPi03dcXBvpa1HhqG11pFGzibyj
6UvKo6TwZ/ShQEXxkMXmEZnorWkzb8o5enkz3mOa9Q0MMDZaTeo9y27VwE2jJC7wopgKGlcQtB70
re3B7DIj9YlhRuDXJJcUnfqbXfgVbtsBzQBduBoL3Xi7PS0jH69Hr6525DUr8QuMkfdsyXc1P9ZM
J41Bj7S9kwCzZ9SA4HrO91qfEAnN1MPSKRfIXfLV0VoCNWruOD6AiT8rANk4Ly2ut5J7msvyr5sx
odKL7i8NDPc8GH8tBS28EydaQGftTEEFX9Ks7uIsaD0yzihpYqLbpIklotLuOBSTy6p22n5i5DUZ
duq5qPh8weAHCR5LfOwtk3PuTLvjRaHcxXPy1xblLQGxTOVS9UEZEJ+1irxVMCgR0zZ5KxmIARP4
P4ODfa1cuEsj0E1Ndex4FAoB48SqeYRt/Za53lNVPLIVMAygLBRGWp9GhulYqjuiHYonQ4UJOQ6p
B/sDVb2YXgt6F3W9G+wDwNY/UUyYq0JTfeempkPAxrPerWTC6zyszN3oZ6iXwYYQ0FE49KGVOi82
tH1/QPfdOavY61puIby3AtYv7sbtQVbd6e8ylQcSUsRh6sddaaf6jQOTXJExA6JyrfziYUOSgmP8
xBJ2crKV4AJqntAEF+NN8V0DieAytszJYYjrzGLD1hac9OrePuac0B/tOg6XEYXyysFqhQbHPaNo
iJsIoeUY+N1H4HG7KDtPnPmWFjFa3PN3r4wz8qZ6IyXxSTTC9k2FseEytaVvtwDFpxyqjun25yFR
3hamm15u0PYz1HaidkbEU5a1sTWTnJPR1eXOTpMPe6IFZQv9IpDtbg4iGfbaCaYPlCJZJX4URy/C
dD+6qn8nBcPXpaz3pZW+RHhg/JHITq+y4k9buo8ICRrgEN0czLKUO4RoNz1oWw8a5a0EeEBRQuGL
SC3bCWxlyBZZ/6fI3aFFQpDX3SH25x5VD/mSRWFvTHhXEmPypItEX9BdDduqS3Z5xDEc3/dBLSJC
lDYUJfkRwBpZI6nSKhJbrcHXIqF7+WxwLGXxEhYhy0XfvHcJWUmpMzEXZpx1GKv5UqfR4oFRmN+d
5i8LKZtsyYLVcTJzXLjTMyY9nHrJRJANYtomYZY75gXmlJbl3J2e+6G/kEVj4phzPnAXlsXohn2h
XvJEKamH/rbryFwdMiGqUly60Du8KCvnJzBsOG6zFuYJ2+eQBrXmNH4KdedWTV7dGeTeakgGw8j9
zBI2irUJ9qIRZ+K8EhiZL91rL3NY4JwP8xL8V6OGpqmHmHQopsqCs6UjntDozcd4Q0zkpfs95wT3
4O3oH+DQ+WaE+DFGymCaNUVuHx9BGIYautcF52OSbuiC0mbKU70VnDU8rMresO3j5RJ9OOl206qW
CgVhwIpf0di2MeKyXqxsg3grqmyDMHnd0OPqqW3YIUr+IEiNMax8R9KM5ht43/h/UFnYyugZndEE
oqjBIceDONKD6U+IUn8wUZ7kMHxhjGdsyrHXr64a91XbqW1l+1kMPXoGMH80QSN6+IecTZbgtaL9
wT31rcFDCSrNvJCzVpwYG9xMjc3AdmycUAhgmMykTazWShh3K4SR2GGULbofzTpzwHSPSdS/oVN9
bJUEtrwpLzijAjuZ9UvaNLqn1Vblp2X7jR2fppam4gCxYZE1fbZjs/3TMUwb2xrbbJaEJMQbtIt/
qm5yAsr4GFZb8y1QkDqJ/RAP7ETbMdhqzTi0B+0N6ioj+TgSAQlQN/aivqyTAw0dDGgM0JBWHiVw
qTy3xfAyp7Xjq/ryrmOQ5cHs7hylLs6CiB/6tOtDtaTn0aKsk1b+I2mynhG0ea6wSmpBtTsNUYrW
J4nnENglIEgmGUgYlDtdK2bPtdEl6lO5r6fJc3TjpkLes5uhItm6jf+qiUkG06PzPMuHQklMNBLq
8zgP7KPc6Z6lzAXjV8aFcS4xt1r/yFM/FcMr+CURuCDv/R4+lAuE0YfSVwWZwREa3QrXY1Kfxq4x
djCE0IBmQa9Op+3/bs1Ws1utE8t9ThOqZEkdsWkM+IAqhVzsjs3W6nfxPBph0/SfrvqDu41uEEYC
b1jAB7cTFWuewBTD8Ok1w/yvHrsKkgkRb10yxHRCnfZor9jYVLrdQWdQRKI3MoOlIwK125gFOL85
0ojlEQAdhcIKf2XNTLqGw/yCQPw7pWmKtr/3tZ4UPnYLkHI3UUkHMhtiSBJ0CcuWzGIxx18FCjxf
H1pu53Hdo/fzIjHd86S07J4yIRtQewYmhwFc2dta94JXH6OBxkNkKuYLTFiDg5r6WGXrn2Rz6tol
AepZz1KtzyBgtn4MmemwMRV+/koBNsxKPNzRCUJQ2mCCU6ej2l9mL5ZAOs3JmUiZXvqMnUfYZCXa
8/NEG5djyLcYpeXNohsDq8X1RnS3I8Q3OumeA/gD/R2m2LG2B5k9H1q76LzI0HjjduMwXuSG5E/Q
vSJEDkr3dznRE2A6IRjOr8IDWMfxPfYFqesnVavPjLJXyhEejAh2CPnV87nUmrCw4gY0VEwgMBwy
aBPtE9LZQGbZHV2LldzEdcUAYR9LXGGiXC9ZHquhFMZ9Y9Eam3GBrrqq03sThqfPySMagHMNDRkw
kk3nUHzZzvDUOc2lEFEAoBZnblarvjmp9JEpIRLyncOxVr/RxhN2Jx2Jw42rrFTJJ0CbkE4AXeG1
RvkGzAQqVx3gUD6sdQup0knwpI3jE+Ja5ofNYAQFtTTKJ6TRRkfyRZ+9Y7UoOY6QngMR+CvrhvbB
HPZmi+VzqWPc6frWNdFHIh6ZCdgl+oRiOqL963zfFnTNFKrEqZH3RsVpAFwxjWxH7iK3Rb/W2oRY
5eJhNVbNp9WbeiLnHE9iX5Jh1JnZWg149fRVvkdXglRNX7J0DZVq06R1EAXiKn0pF5kcRGR5TUvR
RQZ2FUZihsHnR8Q4+q3NTycV6bOmgUZOZ1oZ6vzAHH3jIFLVJ9XwMuIOOg1xPKExtNCk57kazg7p
5lumGmLjYJMnreydAujWnnPwlFb9y+oYe002zQ2odYcWJAaYuf1jKSm+nwbCG5nP0nfYwjUMJWGd
FZ9jp3yps3jpCgLG9QnsepHKCAkUWAwR4UVXrPTslkRlztm7lQMfrqGBwKHaW6ud3MUa5zpN4rka
XSJkEhLwxpY213QaSZXZkUxS+YbOmRUH6+xrVKaeW2H4bfoqNBZBba2ZD72DvURDPL8rp/SzaKOP
xukfMqBdXVrroZO9Lvnmy8kplpY12Ul3iO/HqiGa1/EVHtyQnkrlC6odvWYGq2r5LXJXX+3SF9Fy
U7u4LcKyiyafdso+Nc1dGw9NoLnKv3ItL4nEUZIarH26lR/daKWfLIDyOGpn7uSWikiCNgVXbf9D
WC8PbTq9Wwk6FiNWN01tRYQBaw4aqJ9y08tT9cM5DyatV05ZtOxoRv6zYE/6XdTeR/PSnLU8y0Ez
uTmNsD0IJnxLQh282XUWUtThYoginHKE9XOSb2kv1BL6W96Sd4iQ3A4Y7mGFreTBaNC8tvhXF5vq
YeCj9iofzDTRahuvnaiOEKVeU/ADVF0JuS0VM/7cQkokovdqNT4aLpY3Du7Wp37JC9fyVVJzfRyp
1qHttcu0znfVbLOhjZa2L5p/Koj2amoOmEqVxwjD774yu3AFj+ZVRHKncRkaRT+fqAI+4mW2fAKG
i9DtJZIhfobVSq9LKtBiLL7p7C/e7tnGcgZ8OA8SoZzZJmJqKRjKcvO3xJ/9OnD6Eu6PioO+RdNZ
DfrffnYPeh6fCsSyJnSQEy7Ve7slvcnNzGynazfJQm3qVkbHRUJTMRXfrS64+UH0eG3JOg+eNHBy
5lU5gTOQCKug7Yd/QwA1ZAQRC+ffrbWtYLJv6qom/276UpF04UopzkMVfWA1jP11g0+vlXkxNaSh
iYlpOnLmUHYMpGhs/MEtRoJNh5ekkLAV3Tm6XfORFRGLvdsoKRPdS9QbaDslbP81gzlKuhHRF8g6
VmCDlhu/sR0nc/Mz4pIFFkELgVACn3gdjZKnpssRrY9NThdj6AZ7N9tU6bqFZsoWeOFj9rK2Hc1L
a0ffLmNQJCEj7RNOsqA2pdfZSXPEDOqgHmQ6MhlEgJjUTRSaybc7lWMQZ7HCKtch0zKXrzyR/b7n
Y034hAwEHE4OMhDXEj20fapOwx6hp4XSE8HxzBTbS9GsUYvfpJheHDCFaF+YmrWKdUB2xCR2ovKb
omonz1VBR3tAlJgxo3suGUbhU+ae5ey7J0D7OHTcxcMQ1ehV+z+qG3MWEO7HFotKuRkf0nGM/bpj
sVyj/OKg14JN2nM6Gqm+nRC0PnRAxTHCqNFuWdWqXQYubWlXyYgwwZxBkRIX6p6bdnsmhQjTdHxA
hzqS6VqCIlyyd/A+4OONDp+dtl+Bfx31Kj/n2XxeEMSo+7bmWG4MJqrvOn+ys105Azk2VUBwbIP2
ajAdi/sbnErmcZ2Ih7fQY9Pup7m65pXXTM1OOPqrJeOXTPUzsrv2Zmb8M0t2PLkcxn7GbTIlTADg
gkhDI9APSZqp602I6P6xkggPoK/eE25ONF+eHiTdc186OtnmjutbXUWEnQU8IbJsBwasRlvBAORd
6mR2JpWPuYtOes+5Y6QPO3dTd4jckaHKjMhRn8bmZCD7ShdWdb12AfE1r4u2/JNvTTJGB3ipHLJy
3fH0RlRI1avqFjPxaW1VJ+y3kpDUCq2jg7vGRUUhi2hqxZOJIhEVKsdeuUThICxUCQS07XrnpMn5
nfQDYgTQQKum++30uLdJjMrc5suc9W9kITuI3as3S7l359I+FHrEBHe2QmheJSg1e6/b0bPWLYeo
V80dcOqSlsHtsG5xGdhRPW2Mjq2qfyqCo7/r3rRDSkIVCjyAmdZLXrbrmXPe94xCU6YFSOJl6o+d
WcJD4a1zbuTKFOYSJvaPnorvbGCFM3XK+7xU7oyGlmplVZ9NH3OsQHu8S+VwxDhLGFuUIw1W4x0t
cA499/OAbR8ol+uJHlBLvPwMDUOrTPRqsNjjjSkoZyw54bjLkGCW8qUVURLQWvlsagal6KFpklr5
ioXiC9bjkw3GN8hUQi+Ar9Lo7Z5aHiQqB51KySjKYB7+WS4oW7iCeFP8vs6JEHCWN7NBZdmP3JHG
TLtCo/85JkDJYph/wZiZLzmClKTV35kxfNVt09I4UUKEDqZD2oInFvB6HFhu26J6sYHsAGI3QzTU
yFPTz7pKv3OCiDeekI+YdUXMQv9/nusl0O1LZYMgTMqHqeLsMilGstNw/Rs1qS6DRB8GmOYc0ZPy
y4whTevukbSX+9JW9yO58Eh9GZrTqmJ2zzJkMrADkeg31QbLEEUeUm56acJDYdY8dZnNxxMlgnRD
P489zWO9YDHumVuntPBpbLZyU/jvFCVd74WxApDqk3M6KWEJaXSX1snfjimxJ7JtiQdTK1ZaqXEO
oENFnGOQNXGeGXYAY9uIgfqtVsjBL4V96utxCitGdUpuf5UTWcB0s96VlttJc7lpUB4CIlIpeAAr
xbr+rYyau23VIBWYYaCtI7pCb7IDx93j3IExrJBrmNSNwTyJD22hgVgSPnFxZ6iP9bbnpLLfOYby
pTv1l9CNn8r8MkCc+/qkIlvP2ycbmYwCsJD9f2AoDoO9ZZDj9Yx/9oPdPkVCbY6NooZGVI6HNj4P
ssiPaIRocyqtRQffJThCjf6m+cycgAyQVr0jGnjYR2QqIJ0d+flwISx76HZL+X8IO4/luLEti/5L
jxsR8GbQk/SWySQpUuIEQTl44MKbr++FC71SmYh6E0QCSUpkErjmnL3Xbl4aIJs7SIg8Wv42zewP
nycSNIv5NMX4tFnQHF1dC9Zh7b4401eAbF/pVttX4D1+YwZYM9onOzaynUCVr4WMMFqGH5UkBaO7
pURb2g7zX1mt4szV2S7i4GSDKahp6uPejOy9M0eJuaLGi81iMJmadBdbxYnC871snBhFBZjVVvkh
5k5pCZqeWZkit5/RvUFJ4GwURblUKN0BHcOCoEx91IfqXZ/tpoVjls8lWMXIOlcOVGdLq+0tHjtz
bzWBNbNfjLU6hPkX14/uOaLDn0VsgiC3rQeay0QB1gxIu3krx2TXf3VKOFZhoR3DwTgmlFavfVIG
Vwl/9VweJqOMaYo4NrB/DUUhC4wCn+roftaDoURryU7NorHRxiizK6nwr5Jhl5dzOlKepk9a3WyQ
CxUPyEabdTIa5TZzlByeln4G5tgeHNuqn9oAPZ6nsGRcTudICJGhie7zpGUEUNRDIXxlXwtVv/x+
5frpF1ut0ULM9qy8m4IHakcPKhXlWXqKYiLw8uoMtH+8Ert78EIfDYTjQDeGE7Dtmvlx0QfjbRzy
GDFBGVygPhhvrp6s8SlGyI9nK4qgS1viWGE1pOtX6RJevOODbhzMMVavGarDFrb2NXex2tIwM2kN
hgTKkL7xnNg3imIG+iKHFkbSNPm+FP2tmgOnexttpKO7+a4zzOoI3V5sHPz03PHQutm3F7fRRAgm
GfzyDd3G+5fgGXgcshEdvA+/KLGIGbSQJyBLJoBV/j8ELtlXAnPh92uVcRsn5L0LIoTOmw7bD4U7
tyyesSh6KZ1oOaPMxS84f2dMw0aJ3ejQ+uSH+66S7pxZ0CGDGdP606/PN1K6Y95oPD5F9EP6PDGx
LWdShC416X6XvkYl/mPpOM9jY8U+xHoXofK6/DM9YQgfmUEKnqZNX0VsGSuDKeq5RWqB28Ulr6Ct
8zNCwu2YOueUXROtR/y3umCpRRanuTfa+pqaqvXZQDeS1BU+GEfDkxb2zqXSM+OGKpo9L8zKbRkH
CLO14HvlCeeeD2bMgF53WJ1A2MzX28R4JMjrDaOmt5XmfKvrSdQiB3bJ8DYq1sC9kXzJW027KWY6
T8GBfuPJBTFMcfNgka80a9+TyyRIs6FvynnmC3aaMreos7pLQ9nuoavH6tHxgfdZHu7cjtpl5Ipi
K5NTkMCT/6T09zJuL8Ggv6tYfd4nc9DWfkhgRIvlei3hVIGXZVvRVfmCP5lMNWO/qr8Ju/+yRIWp
AyzIxAunc1Aqs5QWyi40fA0dt3nKVZz62IvrXZ6QlLIo/CvPmx4nVhIRKX3fR4Ounm446acKgS5y
7Ei9GnGWnJgCI9CS7mmcHSuZDAbBT8dH/4vAMUFY3tJGtQ/0FcfPTRzvwwywqBJiovSqgqbrHO4X
27NWZGJpoRSWv2sUwzhRPFWviHXJthmF9erqrKmycbwY0QzSVpGRA3fu/PgxHoXrorlS5lo/U6Fv
BeMxDsyN5NtQrDmrqtec9aT39kkOESTqB+WxsHjSlRr1J025YKPSqKIIDaWtV9VDNSIPGyBrLlyi
rkSLxSJYbGOHpHCjc/INoTkuDEQ3eLBCEV5RvEBhAPi1ovPibwTw6kNShB+SBePg/N+z4UCbkCrZ
o0Wyee+E2cM0n8lL2Wj8yDuy5UfqTQujBOPxq6IbOK/wMp1Eldo7zZu6F5AstJh9u33xhjngteln
jBSaQrpdOpiKECZvE/rVPppPUdPHKw3H/z7pp3mjDm4nMOIbEdHxowRlaCVyunDO0dPGtNuJGl3R
MsYZf5yjmuE3VgkAFVOylcOXZuvF0XYwXYm6Ki/LR99X3gBti3bbLNGNFcEuhRb+tYXbS1umenKT
FCdb0rg5qND6pxxRnASRs+PxlOGBVldpDjPnTwikpu/aU193ZDiPrEa01jxYWswnPrXNi9+9djgz
bstHMUb8k11LvydgLMYmwKvY8dYVFvhDwzhyq+aDAHayNno0O8s1jG4bfkpvXwxwfbLaq25otoyt
U5TU0QcWMBLMgv5hzRg/vhvqZ4cdfxP36qqwmvi7Z36X5iE7nL4RM1G+Jt6Yb3vALzSbaMpI4bYx
WF/0qOoe5OPdhu4XS8/qdePZ7KQkVt/2o/ioWIwj8glV3Pw+1CJ9ylhEPzpl8dF4r3VgaI/S/o9l
ZIM0UTkug37fR+OdunqfGWgTiaPQcaxrDSqDSsseAH/aa0qO2bcxPY2ROotImvEobU1N7tonYU+P
jOXo/0LFVY6Nza4Qp8109AIH8Y6Iumfuu4O8xdzZBlgUpUndlVssVdFijT77brDAwVcv1aYPoxLP
xDfXL+gbLGyiFtyy+Xr0EAvRfMQYE7ZKqo/HYqRZAwmgOlrz1t4zAwNgy1jTA9TUlDpRf4Fslj+y
bP11QBJnryDh9dQYtP3Mx96CjRuXsZDdXfukul/g8FjPaTCKYxeMKUvYl5ys6Q+XigSoLn+49IFL
RZiF0EH6XaWZqUK0i/5tWMUgRncy4VhBJAFMi9g0aShxG81A3h5XDwqV5dDUTAoQ3Tc9GL1jOQp1
j6DLvudVSfrbaKVfi9Cb4TbtvQctt4qJoFgLtFGXhviDV4x/q7hrh7dlWrAipjE/jWNqLaLeVxlm
i4EckN9wp7rrYIPZONJm5I8Y2XGgqGpJmkTqsq1NV7t32NQJZrOep/ngA5RkYZA7p7qj9wxoaS05
eQs6z4svTcz0Lc8G9oBkZVdYtF4mU7t4SRl9HUM0/C0i7wcDNB/0mY5C/vxGMsV7YUTGm0qfbg/O
NjtEipK8zt8pv0B+Z+4hBQubfgXLLnrqHOUqjadKbarHOKOZqZSe8QYzHdUtvgsF192mYU8LDH6G
5uot0ssoEnPfvjUfND1Cb8ua7TCF+rWdPVVGwj7HiWZ941h1V/zuFhEhnv0KiP9QaemlYOx4wnNZ
PYl0usgB0alS59hXSrZxKQdsy5afPayQD9JD8wk71ZVnCA0HS4iR/WhFjqUKirCYrSOewihmkZB0
dU131Zdh/lI29OfTNqsuldHkLyl4pG3OjbszPDV7yfkEoPOy5zPddxqM1jMVTutZjKz2J/DCkmgY
qqzq5pqoOZEQS5wjoN3gqg5R+SVP6oSftS+3Mq9TU9UveZmmm55iz4OSeyfpLCpN/5PeVerr0EKf
mhikfcv/CEuB+G/2G8rQtgL0QKUY1Q5lkSBqOyVLKS/Em2c6HxC0zJ/la25a3U/LyF90et1vGfv6
jWp4/bVg73221Iyo+BlBs7j8lsXbGNqPgQJ1qKJWOsvRpxc/dsGFwDD6mlkVWYkhwKIxFdtID6tv
jqvvVN+izw7sB6ubuZsaMRESwzDSATBfhbaiXumxFPT3IR8YethuDUQCQNSE8cmaT0nJUahvU/tC
6RCcPCoY+ERM4tnMZPqcpZZOdgKkwcyLHfNgC+3ioo+8wpPN6qRaTuSVPKGguPweusPmILHjOSW+
A1lX+PFGnsqDainaCSppf4iLYDjjlYUcmEAf7VniufGIDrD1ot0kVx+G2rMijaEg0ev8TBaCSzNO
pNdKiPRC4e+LH9vvwx+2b2dMkoORhyo6ADadv9/AlZjU9LlFS4QRRmJUI/Po3BOjyO4Ftv5Qu7dl
1DXSEqV5McUPQU2wgM226q1swrekMf0fFd4p0GrOCRqCRW0Zdr/mEwNuVln62nraXmJY5HXHc4/p
hI+GLg8I1C6mqxdQfpOrTInWs4HmTPR0p6j4GBkt16buR4/kXoDgAkS6LyDnrsd2VuBNVhvsDQEs
jx3li+fQyYbgpQLaN7u719g/W8NmFW9jK0DBlPdniaqsOsU6uZNP724mV7rCxKswtj2mXGpaVA47
FXKfMfuxvczMN/+eHuvNkJU/Z8e6pmMZturYqoFVHBv4XyEslSYKpRVl9ithtLfMmvJ4FN0C3Pq7
/I9XLqXX5VrDg+SZU/UpZEXgBbEPtj3MbzRw0DKGVnYfg4ykuyJDl9W7/nliJ7U1p4FgUDtxquUi
akntOEdHRKo7PCpd+ajSlTwvPscWMe5WNUtzQ/2pXakiyKHw9Y8DIL5bJw9pMrHgRa9VZt5NXk+I
Crzaoffu8j8/O4WW7MxOxYFd+MW5sg13F8MqfMLk/VQk0atpef4nd3RAR86v6ELk6z6DtNIgudwQ
cgKsDZjkfIhqVJpB5VQXear7qr2xzGxb+HQslMkIrqHKQb7SQ+21xPZ57dT2LVF766EzO/0TTSWy
5AqGUBewRsY+eYFguioWStNq7lUPurLpaYLZ9VuBqWRHWBcm4fngp5H5YLsqv7GTvLSt/nnBCDp4
ktGq4MCO1ITWUQV29r/EfZvu328P0oY9TSWYHgi+/Q9GT4taIIvssTtanWk/6PHMIKRkaGRG+Gi2
OpnPpjb7+sIEAUFkRGKrzG3OEKuXYrXqRpABswHRSKVJ7gRLEburZe2XQY4+L4sMv3E7f2cNbB1b
rfymWbE4sFSEZKAryD8tTHdzWkHFBoVkNbjBHbXUZRFoIdrd9uKlTuLpSebPDE7Wr1UiVQ7xnEST
E/VGmki2G1KjhkcJVUMMAdwA1FqnaD7V+vTJqXv30abF+/zvz5fmzOHLf3nAbF2zXQu7k0b4qGZq
f3vAWMlmmunZR4Wnf63GBTRitRE0NPCF4NCij1l5VniRQaQR0/QOUQttWg+vf4o3DqEMyW5iZnSm
bxIRYGjxMGOVEcAHKXIcQ623Tg13y4ph06M61lbMyv7XKXTh6YG2KdQn5gwLCEa64Tnu6aD9Z2mp
qj1+8LJ5DQzE287g9d8otpAlbX9nWY9Ahw3GesB8fETFwMPXHFwAsDdh/Id0EHhDdMj6WV4lcEkF
04M0HwZEHawikQc39pAGURl0Y6LORBDh92yIcS/c4vkAW8u8mDrepdFLP8NFJ9OAAsrySrgWj0Ez
PWqUg3dT0DA9JlF6Sy06er538+MoAIQ9mDdTh2tlNpu4nT7hDmnuDfqkO0Sx19EmbobMSm1VVAE6
8drxMLjRptm31eBcbTV1r0VVj9vE15Lptc4qQWc88y/ofy+onap7QnLIyjDN6DIG9gXEZ/hctbp5
czK6FyBLVXu4yuISmZDew9SNr/KMXenRd/p6Q6hm+zoV9TlsnfDroNiUUIU3PURdyxA1WRdZLbER
dV4g5jC1ynOrKV8WXicEivJBKcZsh923vHH7j2VpEmYUJVsJ/Qu9+mtrauHdVpXoMUBnvtInhXJg
FAVbVrEhcV5NdxG6kpzrPAv2HQiJJwBf7PJCJ9iHZKseIr/dJkPHn13RfiqD7784av/i06dd+7Cn
Dnao1m8kze+mvqk/TABMG8+zprOjDYLoP+B+UC0+WJDjWtNT7WZMwbdoyq5q43UX5ID9BSPAcPTJ
WFZZy10yzEqz2xpj5kp+TQvV1jLqL2Xkn9CUFZ+cyuxPUcJN7JtoIxYw2r8/nbb+94eTKiJiXMLh
VMe0Nc3568OpdbUjkIzlJ9vvi4sorehlMBEtG039qMu8+oVEUgyac5ZYH0Sj4TW12ow/LnK1NCi3
i2m+TVuLittIq0mSnbNQjID3aD3VgJo0drQXaacfEjZkY5h0uyGDiqA35bBHKKAduwo8uj5XK+Rp
M5+GZlitVcXC0jT3wUKYdk/yVaBl0VM9q5o1LXwUIiAvTVQsH5CTPJJZRg0zxWUvt6hV25nrNkIg
xqoQgIhd8P8klncRAyl2ZA5/x33nPaeOaA9ZmaEj79E/BHAPN42phw/hnCUt6bJ2Hiv8emP/X2Bw
1jwI/mWQdAw6Aprr6bpu6cjm//p3YODMCCUMc8yZdbjqzOy111mhm/qJoYcJznYLYkD15ENQnubM
L19cx8mwN5D36Vs5HBQ/xlhebiD0uqjFqbxlrBqYEwUwydjLblhRN5JqgyzwPU+z8CCT3ExNSY+L
816vLOU4Ruaq0diR9PBfDwFssZ2jW8P7fN1n77eCdGkcyLz5IUulvpMb1HrCn+xxoXz/50zxE2dt
Ew5xwubonqcOnZZcU8oDEKwdLLvu/O93M7PGPz5Gx1Qd1XI1V0cY94+5JtbUih1bTjurmakuWW3Z
37RC+2U6FwN1hC4hyDWc4pn8FSYvy81bmKhtit55tqJJWQcTHUetIdI8rzoeZar7K7kd7OnGkq5G
+no5Ba9Zr5WHtrW+FhFF9004RyDJa17kfuW5+qnJrsQCLsnZCCCJLXjys306917kgbCi8EpRb1Uj
VH4iZvSzOTjag9HRKW/CBpPBbJnHY/9iKMqIOzwcrmmDtNAKXWPb5q6/00Lh7Bs9c/eUX3DEJ+pd
MkrUqGDHqGSfCfoKtwGatI1S4+UG+xo+ZwmdUMCCzVY3NfHkObtclnKplSFwa664W149ReB1yygY
68joZL9ItopG0eYH2nqWecA1AOKLj9L3la8QLytKw+Mlt9V+VUb5iGgrRRUaslq+yAPS5Hi3rHaI
8LX3I+LHmlGwSi75H4eQ3S8fbbRdbsupVD6MgTwtOWsGtgPCcwhAozORRzKvCR3jnI+hq4jbVat7
KgvVe8y7rygW8B3Ow0LlI+JsGhdRmZI9JGXt7UJhE1Jieeo5D/A6OvCxlLSuT2qNzoGEPcoUit9t
GO8CStZhdK/dHvELgrSLNcWfltXXsqhjffzaFV2F+YGy9G+OgsQn1B4RRHX9TCtn2ksouvyCYf56
/MreSuu74EpQ4Z/eDIf2DAg0vsgvtVrPXf/7o2L8Y13ruI6nGkxHJpseS52fpG8fTxG/6//9j/a/
dHoTSP9qc/QUs1vbjsArW4yeBvSL2aBGPkp2R7qXw/HgTd6dPi2rXHv6NB2MZoKngQHxJQjjbCUr
EvD98VWl071l3KMrkZrHmUk199fTR0dowcYPyvqzWVafstw0fqrxp9afbhELK/ncqHM3Qb6y+2kL
lLDf9ImOBlJzxBc/uZf4iP79I3D+Mfe5EHoMzWF9D/DHNf+G36QkHppW7A9HofVXr9Os14LJ/FSV
RrcuRWG92rj6d0EFENWZ38WDH20slRwK+a46uPShEQtcqXOAf7JAO1uj/i5BObYRIkhLvS/dAH+o
w7SHslXz1r+pP26Jxj4dlDlCgMZGWtq/notg9rUhZX1LJs34wjZuPZ9QCIQ9wAtDWHzG8BfxeCGm
MdzsVoYTulBu3g8LVnmo1eGWTmqIHjXTLkY3uvRcdKLlUasf1P6IYji8m6xIkWaPc9VnLpqwewz3
MmNkqpCTdrPmLkyc7CXxIvsCG+pbbbTZiwhnMizzBIiYujlOpY+Swzce5EG1J3N5Zbnuf9mIGf+A
pVIwZrHisVc3+K30v92wdL/1NEdecjJ6pQAmQ4fBV8x3NYvCdWtkZMuEItgRWe/RLlLESQ3R36n5
Pi9BmDNaTztJMhNl0TzJQ9rWPzK6zEJp/eaotb2z71V6UB6a9mWtpcTKOc9S93s0aceUdQgcU0rJ
2JpK8JLjqmpSwOb0jqLM6Dd5Rqvi329RTdf/sTBwHcCoaClQKWjWP27SBAUAz6lG9XToohOG8/pp
mOKtTUOLmkgldoVRh6irOegDevCl7U8MeLDtWzK0JiOL2RVE42eotwQMVbG+N2uk8K5FWmhqZ9WX
YkBaSSb6V3Tt9KM9p7v4rZ488kHQjEsD+7Or3WAcDOee7UNV5hWyaZejjsnhLA/84MWefMTvknGn
Eo8kKLLeEG7U92mAQaeVLm26QfaqYV5CwwhJfMTx713iuWSF/++odfb0bvg1iSuVOz4WGk9f6ovH
BhTPuteULty2aOl28nwmquxgWeO76fMCWEKJr6QltzkE/KfM0UbjTlKa6hg1KEN3dJGnkBmI61Qw
VAnh2RtRmeUJnzsKRn/AWR0G8HNUmlmTKr7YGa6FqfGtS+5P8XGZtly/wG6ktdEHFmvCDgAv58HY
IgSKT8ucyCM/ARRx+2vmDMUuaZG1S8CWvIYzxu43Pki2ydbGR5lkxziE16CrYipCxFNXodpcUUHc
aXNSLyst7S/v0iC9WrlNsVCp3Ec0B+PJUEinq2NNnN2IJudVJxNkm5lhfpxIfN6zmveeyhTLmigb
/XX5ReJpeA+HJmOG12g3J1p2KBLT3E5VjY4u6c9OOFXnvnGokM75IPIgr5P4dP59yYcMvixxUhdH
C1gKmMyGg/UCQfa4amC1bRxzjPbu5PysROq/RBrYH63BW4td1nvojOG6lEHMBhq/59E0dmJnN/NJ
d/LW1ZXxGQ6se1ymeznzs7r9dbOryHtUxusn14NnJpc+lnkbYzLRW9aCtIkH2qc0OU9NmrBjdbX2
bvZeey1YzmHwAicp30D0HZ6M0hwe6Qg4F6/sR6q6s4XL16FjydzYzh0zVpXqTnIY4xbgPhhiyjxz
+XRI6LlHprUHiGNvlpshswyc6DbKf/Za5MsMvsNWzuqtm+Ks6SS8LCuWMFxN5YR0F2H+qqhHGtmk
KXhBe6jEYRBa9CwZY41rYRgWoXuQN3MW4SgJI3HuEpzyWGsM9pZu+9w5UFIsABjM0gBekeb7tJTH
fGc6nv9m0INrZeyEau6DrroKpqHvHuKj+UnscO9gB2+mTyoA5q0qxoBSpvlZ8q4qSKUnXxfv8gyO
t36IywRmrVEpUBGadE9WZfw6KuU9EAq3bplNZ7VNvCPy93Zt0TC6jxFFjXm2j+b1Mi5wOh/eD6FR
cZQ/rFHByvA7/u9hsJsvbV6yL1eoPdZ6NHzSVUR1MvpZ/giRagtKZqxj9KRS1njB6p0EzMo3UIk0
R5kYy2SFDIVM6r0lxhEcRj4+4E9sNllE2rzXegMU+y6zN6rTXLXQrpD1BJiLnAkAD+bHlU/xZpEL
NdVryZP3ave2/dBaP0TRX0f4EBd5oJzy65XRj+qFqg+Fzeoh5vffxH2Ac9QxLWeDJzQ/8+SsZymt
LJfo4Mef5jOpq5Jn6Bs2snqqeVSw5vd6xoJ1FIX+vlPa6iIPetOxxE4AHJ2xeFKrXHU2NF0tSq1D
HhTJLiVWQSdSc/TMd7kDl2g7KBKAxNpNkcXNy6QQTzkYxIoXOlvfaX41zNfku4EQP0mE7G/dqJfP
s79FnynEsD/LZ53GlhX0a0Xp3Ec5erUqGnRV1SFNi85YlXK0D0bCB5fNgGq31V7Lo8/EIeF17tW0
XbVDUu79USdZU6+tMyBCSsqsinKtJtY20Ddy6JQH4AE0p0tf2ZZmGx2T1nv6PRapYwrvanT+NDw9
QTzLIf2COU69oN5bjobd0qs+9Fivl49x+QTlhzn2ZnVx+FtNijewgeTWKo/yya9pjpyX2bXxknQt
NwwkF8NP9eN7Y6nGswp2VF52fA1LfOyzUTECBSyzyFbBpA63ERDmVgM29clJ1R86operJ6ZrnMbp
VRNht60JRty0su1T0mYHMjJblMpLT579m+NgaWF0NKYat46Ppw/OcLhB7jJ+tin4wc42y4vHJp0Z
DnFI5kbOlqz79EjlK7zWBIOQyMnsHdkgrPs031FtNRAIVcOFbDZ96yL9vS+UM0XxH2svUh7g+xCU
2TXKA7GBxirP1ZsELEauFZyDEO3WoFk9jl8Em9P8aghRkMlX8lqAWXF5d2idYDsLWze/v1i+GqLM
RaTfzTTFcCYthZ+bITUPEdF1O6mFQ1G9JjLXQdE9o79Rvyoo6rZyCJCDgZENwa3D0OfjYdZL9SpH
GAnVDTOHaCgW8WQrzPT32QD/xytiMjRafB2yvHJgL6ye3XLsl+/W9Fr5tSZPw6w8yIDWOmS8gqYC
8sNCFoxLMzqUWfSDD7Z+IgctuBfK9zwsYWkZIrf39YinADQoxk2zd4kcVPaNEmzk2Pf7ZwyYQ/tS
g8Jsd8oBla196wNULI7tTV+qYVgWSSUxpJ59LeckiFbkys1w7Jvv+RBvbcWmpRogdCm6Yh/HdNDl
qTwM+CG2nTPWV3zD/WSkn2OXijPZjB2GIrXdJ9PkYqQ1if4lbvXaCNRUNmOgvETrcLVsdosJW1RQ
oeNgj6zfEkVTtlg+IjOOHpy5W1Ei8nmIqvYQZDWC6gTOVj+KZyYcWoI01+cdNMV2Zlg1MZ4b2yCa
g/DXV5XH/AR3Guu5Qxb5aoG8dnGPIWYeBuQh8xiU9UEQJzOPDL51dm2rv6dpv0eMkX3jkzZWzDwA
HoXyIT/gyO0xUCr13HGx0gfrq24WpI4NBtnDgr8Qnnr1rHbjh/zrUZpqniokhJuRJ5Z5vW2uaowB
ef49ez2l1TNFwa7OSw23/oyhVYwovcr/yc0qUs7d+BT2ePtEpIKljx3nkpknRS6D3DrcsykUm2iK
us8zKDVsBrIdcsNYy9s491NmKBuWeKVty9zPjyp+u51JWNVrGhD+jc7tkPaBtkjFfITEagl+qGh6
4yFHCRnD4/2WFfUHFlSo07qh7dBZLkJPEo008KAYSmcRaBSG2nOBxic01fBI4qHGetcxn8e4fvLD
GoPRrCQJSmEyHkUqwermkyF7XQQ8WrtyiIAV242CtMHa5n4cvIgMF1SB2Yb7CdTjcieWgHpUr6as
Eb1nHmQy5oR31qfZdsq16azAS0B/CFJAzAe3RYK5nOKheXNtSo2GzzpmqeEGeOw3hshGUASV/iXX
spusI9QpaZLjYHwLRYznZBqLu6ZCGsuBO/RuE7n7qQG5GeUZHY4OA0GVI8ZvlCm9+Fo1HYQA+9Ug
UkGxRYe5nJfthH7YrmteJUvcLtI1HfHm8ls0JJn5BkiizQJZbyiVbl18tPQhQw17Y+AVG6rH1RYt
PUWyUhFfKUtZF0A9wQLeLCoHoxmA2FONMGsiM/g8RLP9jQ0fwgXDvyaZnxAWalrXLlcfq/mZd/Qu
OGVmsCtbVuaRgTK9NIGAWjOllpXjw6INiNm0rYLMQ3Vn+NQZF/XGaGH6TtBH/RI4UntXdpXqgMPR
1LdMQZtTKA5m7PkOsWpDPxTR9N4S2L6GRugdmtEZoFUYbLG96cXgblwHTYT7dcjSvWtYztVkaF5e
IX3CECz7nUPQ+esZIPBcl0p1rYz61eg1NtOeMV7LcLWUSHFom48tGYhb0G7m2YS8cfOU6r68i0y2
Pblhjb/Rn2MOPKyOl5iQJ8gRKPdJkhnPxMUCjTK6bs8P+ijPfl//fQo4FbnhpAZoKyZIJ5U8Qlvz
CTswQErl62YkM6CqWeWgS+JL5JuW8DDhj6V/lqc4AzMipBnW6xFerIuRHLX3gzzU9sSkGAYK0FRN
b/bLOa3Yo4+qDRoPkn68x2eZwtj4XnUPkuLZDkb7rIyZ/ZgUBzUT5nEsbNq1WODfyVXdCeHXr/K6
GZL5QKfmvXQt5TSmyvjiZDo+Ceupaqb6+Ps+lpqJJhlYxYH3yIWb3EY8bkcgYwGIyCm7uxUybQ10
x0cFiXZRs0x58BiOtD23znd4LOWjbybjozdZAKq0TF0NytFuu2kni3WC3NKlbCcLeHYM8Vq+25ah
f1RFHZK2oaHA19FpT0bZg7Qo3GfwNEtfqUaboAIyZB/gXxB7st2FyncowsQuvxb4Mh+rXj3Ip3KU
eOosyFjmY6rBSc2fHGYqD+yf3sJJIuBIcVGtJqZL4ZG/4jjFVanTGDxKZ3wCy41dqsr9U8T4Bw/S
OtIAnqPVcsa6eq7SzQ9hJ5/HqaRnS0jXtA1j/Dei7xAnOiao9fZoQ70mAmp0rpli3ZUqFveITe1Q
5eWnqLeel+JwPBhYQoaq39WYl9a/szblq99vRHM7WF4jiOupLYSAr+05V81rT5Pt5icn7VoKMPP/
Z8ERvuqu06/GsXwCUNzQI/zjr+QGKkoNpNrz3yz1u/ExYjN6MeLmZhjW3rb78ibHDD+gGuSYLSv+
AULIegydPfxQeqwFAHzVsvRDNcJvnmYZEnhl9akoE+1p7BG+FLGlneQ1HX7Lg4q0UL5pRZl3Tkbr
m24CoXWMuD6OY6G99GCXd5Gmq1t56jpVDN0xD9byVCdV4Uax+kaInMbalHZR1rPXHCzrZ2foxime
ufvyQOfJsPjFwvmK21vUzqOBDDyXcAZNocyJZUndbRbZ0DKeC/9TpUPvg5HDyOHb0AFd8A47+SGk
mMKAQgG9WMZR4Xb3AiTGr08IHOLyXGQgYBHsBUhyoSNLVTUeg3dR2y/El4RTv/KJ83ytnWwVtbr6
uUbruXxnFzbeVrol3JJOjAXrbC+/X56ySG/3mMHbMzqs4BCY3TkcA4XELbV5Mio9v9jD+CpLlgB4
+90YAx/7082vha/VOEGlRI+Mlob5oLR06xrl1U2xfeOSRdVtuZflbS0PRIxv3Ur5rGlGd5Dfo+nl
dCak/KequOMe9eWsv8pL0Lp2YsYEH1nhHgdu+VoyIhSqa6x+zX2pY59DZHC3AFrEcVCVL5mTamDm
52sVhaB120/6lv09noewCo8pSOS4niGl1R0rXn5PiaHjtbwqyKS+j6dx/orcaLa+kULyzNxP8vOy
NTo4Rd3j2UcY8xoN6QuVOPu7h7s6rtTpE9SKzSRYpHWq4x+MCblqUxowUfXxPVGLYDeVeYCycx5d
wMvZYAZG2A+wQ+7yVRmi06+aYF8Pfv1gFtmviHFQC0ixWnI5uoo/4LxSANfgYiXEfynvsdBD2eWw
PjmrTt3uPaepdhKxPU/+wsqwLNe0silsMi13ehSf7CB7Q8GqV0r/JqYguwQhId7ye/yq28IIFCeS
czZ/G2LlsBvWbXTJgaoD4am2guDj7TDvAkkHr4Zowug/JBe7cB98u7kvmXLQPaBE9HSSMB0As2CL
sgp7JWLvzywsPQIWcKPlr5rDzjq57nCvgPxcln+AEhtr2sB7oWZsXkWDqdhM/EPAh7SXOaxYqeSt
NFB/PZD1aWJtO+TY8cDQccGsoSXl/UEpKvtHGBCMPIsv5aG1JiZkGSWh5FZzkPeoXAklpo/JNMFd
SMNe2S8FZDbc+an3oT3/e7kd4cP/E3Zey3ErWZT9IkTAJNxreUtv9YIQZeCR8O7rZyFL3eq5PTH9
UgEUKbJULCROnrP32v+cHzM0BweHkcExfccy/zkS8u3SiyFDH2ciFr9IGIA32ExdezfGXIc9kqSd
hb1lBTFon+P+wyhMtpZFqX8NKYmXPRAzWAIb2oSGFD64uK5ZSAtnOkifj23qZvlRD8urybjwQT1F
L7DcGXb12Uz+dNKGzHvowdevHARBX1bu/lQ/FdxUiMwaNqQtuxPcMebTSw/GcaCLg+3cYhHt6Hq0
FVov3IoG18yWZBoEUFWENTF1S9yRlNC1y1yK/gNRIKD+Sh0oSmHPD2lQfu8rpqVGbCULfvyn5jnR
MdFDdymq8wcgswcyTZLf3FQ4AD9DV9rb8o/bU6Fp414r2K2p9lIkxSfxRNVR7W8tOa5cj8lECiQA
DrfFAm1F+H11OIJFlE8v5CW8eKURfWmBpLUjCofLLJ9Yx9HOCzck96VELZKVkKlG4u3fZUIWhAZE
W4ZuQ7gAO29R9OXDBJ9RqyftUgz5ixXp5qvo0qdO86d7f1l4q5SJAlk1PcEk3FLoUIrntiWWWU7T
L29Kv6kXPGglUY5gBNeldL9NQJXOLbw8tTO26GvvgwQIro1SMS7k9E0TXrwdcn1bY+zb2jSl8ByW
BPa56e42Hcj071o8unvPKVhDpei2cy5hdyUkaxNooa8L9Uka4UQ8ebDAEmnIK7ybD6zF4q6aGp8N
E9Z6bzl1mU4iyI3qlfpqtgzfRFCA1dGyi5ngDod6h/x3WdJmcPS7IIKmhBvu0+m4S7DDhNXTDr67
lb0O5GoZoht7yKi/8kV9KymVH3U7hmQfffbwsugq0/Co8ZjiYQ9+EK98sci6vTNsl58GaHTxbqC1
loVfLi8TVJlOKp+RDe8EukJ6k9jUW6Jx9v2se2vp8YeFX95iC/Iw5S9jpwzV6SpJdfeEVxE6QmJl
Gxiz3bcsmXY5PeGLoQMpL+FayI2mE85Go/heWRjKwdPppY6E7fWhuQN5rK/7ZWKRGo6xSNXwGS+j
C4mte6RGw+Iwn5zUQ52wNOwRYu/JgK4OToPXWXP04iWN2mZFI9188GbSOJoetkCC+z70UryJS1wM
/YL5ISRhK2EsQSvfml+UFN6wSNqdp7k6CkdylVVTsKOYgdticwvH2A+TCWtAosfPoY9pXJMCub/n
r+SAMXtNUkt6d5sGlbW3AtmygvnvvvrF9BSyFt6l6QA5v3aPrgaPNhzcZkcSAyaYpdhVDxOdoKb+
H6IaS//nmsichiGeoZMqpQv3n5oawjM7pwDecixc+9OH1UuIXQzEFnsmPaZ5ZTv0bVSDUdKZ2uBj
Nw7sM0+GHjoAMZ1gW8LEn/dg+uAOJ/qM99r9bSbyt2aOX6rK6qfUOy1npTaulGtU88YvzYzEQbjc
lCzP8RbSPYEUVRH/L4Wq/19CAB82N4u9JUyieG8z2P/QQngm1ObJMP3jbUkvTecZcYNcoa8ePv1m
8S1mU3DnJMafvxX9BgZ2BniMPRq4UTfKRwi381WOxYXs+njftKGJHm0w2R5buD7rinSFRR2hVcZz
HLfxu14s/VId2zpBXHtmZtAi5imLzwARqERxdN2HSOFXcvlybKNe0UIsCVZYT1j8H7uRRb7OtORx
jiYGGFlDe2tsnN0c9J8QsO1NuMRHtkBOxziN4anW64lkY2oUStVLTcCf7QwvevYuHcSKEDpgWizp
b6ZfAaelZXKyKzLA8MaWW5UGM2b1U2hDVEMl5V2SUXdh1nEU/fsIe1i6xmHxpBp0qpvfJCE3pBKG
ZWWYd0pMMrh1c5hYYQhc/oksgZ4HMS8aEdtzsbE0GjZpX5NN5P+GY8EGD4cP3srMa8Ans1ZFSg6V
BBdgYu4eCycu1eVGSEE8X3T/u09fXWUkFgRi7XSicvROc7ZhBPFTHWmEXt6Phe1sLbN8x+RG5Ply
Fmk8LwCKrY3Y26HKQme1/EIa7+GGzmexC4dxp5psZl4u8iaMRDqCr3/5228rop2XGUwhrTgFOuVc
isEf4AkN/LKXd16KV45X+wCdM9tUxH+TD8qld4Y2ywe/8/3XhPn6OqoLgotN1/syUHfTWHFxsEJZ
3gLyc7e320UicutqadSUfHzjH1PyA1+5WA3V/JvRqn0c2w7Yl+k397SCkhU92Ozx9hJTGzHwrdtU
pVW/U5WGNjAEKII3bUhyJKAmBpcCceRE+/6ARnm6p320/dsCsyPkPizhZ5Bb6tmkML+XY5Oex2WC
TabcIbMysfJmNE9ayuwFbtYdm64liGSv+jF/H1SjRpoIDKKmN06murWMsC1piJC//P8v8uz/Fgn6
yEgMh7UMH76LAOj/lj6RHAiZv82ikz25vb+2nfRPF0rPim7r5dq4Daeif2i8GQpm15BqwKDSt6A+
kENc7hlol7sZciH9Hbrlt3eyjpx0ndkp/AOSCcA+i644q/Oei3mtBOfQM42da5UQXVGf7oQNNt/A
IPhcZYm3nnN0Z3lXkvUND0E92M5XmQ3xo91AU7ESXE+NV4HaJzL6OGIpBH/2QrcK24kMtV92ddXa
wroYyJtpEEXxqc5C9LFLbW+5rWQi5XuvKdEkI8LHCGPN1mnIonYj6wfZJM2rg3qpsM35JBbznTLk
lbGoDzZKVD/wYeNV6dVzHXbjJHUT4dxVRKK04/ekgOkrx+CXn/XgVzTCColcZmS7+N+ETcxOhMfg
nM/gZ3nzonMbpRYeQnQb6ltmQ4P4U6KhrwY8X8mUH4B4emQKwFfvG9NCM5YdHN86AqDq32Wr/4J3
3X8Ey7VULjSD5Z9NbW1enDQpV243ir2RuvG2cMrxijVsuJb528Qm9oHtdv3o6QSXzXa4ESBf1jfh
cJ02GLj6ayJstmgFOkDduyvyuIDpRPTrYIhPdaVwm7TXDjgpVowGckLfPFZ1+1qKbjz/++mbUSTV
gVgAWQkN8RbZtrPT/Wnc2kNxjJdlTEk7i8peJgBLCSBICPuPNrRlN3tNaNWmSEXELwIrM3z9ufUw
/5vK6fmGDbDBlhfYFgn2ch4S+HVjnU53iUjB2XlUu542gW4kwAWkdj+DmevN5bJHEM1UEt+w043g
rNIRQcSXDBx3jf/EO3ltBn0R9RipH+qKxBnK/WjZSif+BJEXyXTEtPhqGlwwVqxvRGX3jHf86Hlu
0IAE8jVvs1viqleZ5X1WJC/Ufv1K7a566VnsNDTJRtUd1kaSGP1GH0Xf7ZIMRlSbul9WXYyvBQK2
JXYtPuWJ0e3V+KvqGiiTcWVDG3JXBdS5Me3kU5522kJ6sr4Gdj2+OemnRIPup00E+kydVh4TRqaw
StjA17ZeXRnv+l+Gv5vnBr3t0h1cfp4wQsR2YX9USdK3m3OeOpCznBmpEENrz2UGFAl3Q+BvAvnB
9r88QqmOKjm6lWSARgj3vBTIx1Khq1o9pC3lNaxq9I/qoxb3L2qgrV5MQXwO2e1zRaZZetfNNhme
Sx2LGFMjHM55zmqHBluGyVVwZ1u5WhdR7vrdQcylcZSaB5GNs7/fplGIrWxT9icNvs1D74cXPDoA
KfvolySYZUzDAVA2UJmx6dK1utv4svCu1dLSddz6YSjTFinvDNFomB7UNovYPvegs4dAODVmX6SQ
CVDGWz4vCa7xjritQFI0iCY/oiNxN0aR/CgZc7zU9GBRxExbNSJU0/guZLdmTvXZ7eYYEPTEGhIR
TXdzDyRJjSaE5RflWsj1u8LQE9/1LAVoZHA2GUQuymrMj0MSHGokKTn6bc/al5Ntr5tEphccGtOD
a8CU0hnLfOEe3d+2QH2ZyYN6HRkzWYbmI84SByr8stNSahEnJ16lnbgkdYxeG7D47tvt3yZJ8H12
MKI3S8vKq115qrrqMy399tpAaiGoA3MPm5djsbw4uAYkbiV2i9O2+dJkdwyBUr2RI/evp9U3DBZd
ERf62u1srJ7LhlSOJL9T5bF6IHIrX9dBtfYIed97UDkOfAa8lduEe7ejVYah/meXQOLJOrky+Sw/
6eGn2uYoHyfrE6BY5vWbvmU7pNqRKD7MtXRlsQeEPyRrNYEZMmmckhrpwDib5RP+g10t/R69XGjs
lEUzpMG6Rxt6VJsrGS2hY5lLZqN1PxvLLCGxvxlT27+YGiQK4YDX88jo8fpWp4NKLmjTJ/aOvOB6
e2sREAkClyM2tlY6HxgI96CsMrAfZjYRFDjbWzVQjN7GpNKApQJJyZL8HHs6QtcAoAIN8PqhKqYO
leQ47IuobjdjUJWfYfRTX25/Lfv5VTsV02XCsOQ4od3sKr0e98Ioxt2km1SI5OgepmVaZZdde5S2
iNZKZKWEV9muEZHHi4xqjGpCnqGAPYfBuKv6sD2rETDB4uVGT3oBrEZaV2Mggaq/d9GIHYOlAorc
ZjxjBX3r9AKD2jLYcWOsSo4Ip4PS1asHp+mDy+09uKlQHfQyK9/WCqJbSnEORVpdYPrQAnFhFjq0
ZDrDTE+quLax+rA4RRsxsUCpubJ6EBY8fPWcUku4XXyH5j4/q/fVrTIuL38sP+swmI5YBZFbjl11
hNEqnp1Jq481Wzv2wiAX2ch+iiQ6GHVd/14OMON5aDYGHGwZ/EJL4n7uMV9s9bl0Nx30QDaylNN7
mbxmqDZpKnMHMYjuWgWEU+d+qr8RMLn34tD5Wbrl94nuznmM6OkC2IEsX+gO2fBJVD6ro6IKP2Su
P7Guz2chjHxbWJ78pkWQ7cyXcq6IAIP0syInZo9QoD940mlPRs/gw3WG5ZMlqotrR/7OCyJqf8sj
nlf6SDn6wDhrhmGDRaRl3Lr2K+PO7toLymp3BqUqkQXgxBZecW5qXvj/EKRz1/zvnahnea6n04C0
dce1/1GaNr3s+rGIg+PtV6VyeZfg8Ty2fd6eJMqvnWjcZDUWmcWGOk8fLMf9maON/ABVm+30mX2n
Os0z/W4QbXrny0GHPI60SnkJBjcpt+ECRC318SsXJXjgpQdeMgXc56D82d9Jb2MCftgMXRtdHLZl
qgXZG/Hj6PT5NaWR9ThbBBovZAPR+fkz0VVNGDH6w9RzVKVr20f1o9Pc6liDCc4K56J5aqwBiK0V
tSfCOu1tT8dvk6L8PsBlijdxaHYXvUWxTBMJp040ysOt+Sz73lkRxCoPMEpToNFwgwpXIhrOUrlW
l2ip5xUh5Jusz/4VBksnjYFbMqJit7jEEz9YFA0Yjc3GZ2qRAQB1vYg8QCMHbKLqvrgR3z1dfLCp
Mg/DYqMypLsvW7owPWNdw5rno2kMIHzJv1kQJckGvVX2EQ3zG/M+5ynQog/UzvVFPQRu1tyONDNo
tkiA+ASx1Ao4NMmw9jR32Lp0zeGyagHCFwAtapA6g9xY+XDf9uhtyIcSwe+gMJC9VABluzLPjwx+
8wdquHrrGDE3Ks+S194dqmNjZtdZa+U10Ka62xD5Dd23ist1Mfcoj+u46i+m+bG4M/C/tBolXafn
GfbV1IBsip1cRF1wYvL/qM7+PjhWT3w9fS55783ynHSGv8osA5hTK8SLrc0zhl3vagC1eZrt2Xoy
De2kHLuNuZet3d4PtFtJvenSg2kvKeGLi7YAdXDvWafJgX5SmjP3oT4Z2SNN1pOfBtmjBWX0WSTt
3gQk8O7jOgVJBJza9Ho0IsonTH+s2jSlMW60mH0Zij/4XUp3Q+ndbBHuc+EX0tDvNT4duH7c/pk0
CTSzQz0fEUaEWgXSeTFGFZpSFzmbohCXpBLFQ15ig7ARE9tagCBwSRn24HDu9aZs78yi+obMxnwt
xHw7U/Wp+lomXg0skpr/0mv4iZ3EPJuQdz5C3xKb3IX0wLDQuIsNJpGLPKrwa+/gBrTctbq7MYMm
X9cZHoPaV6V+ULODVKdjbH3kSWc/ge65gmN0X/mzNIes0rO9QV45rDl7HZd3yskc2N0vpsfpazKQ
JYkpilV4Ev7a7xftELhREk4y65vnuFwjLdKNjKJCzeCoebGQyZU1TcMB8e/4oB5aq65RjUVEDC4I
i26EKX7TaiQR0cNqzKoe3GXgmnt5wzrCyHiNhTR4Dy3DIrQWzY0g8fjq0Ay5maYqecpGbprKN0Xi
R7DRbTR9FiqEbV4ueRg0Be5per5OXfIQouT5MvDhFsvWsymaF9rO3nvAHnSSy47PrfNT2zsSNgn5
PV7DPkWtdbozNQ+3mytiSEzNw8aw208Gi1b1haDNzcJxn81jdZVtMRKeyJG/PCe9wCXeAymDjvpn
HzIqv/79Zq1P0r1v/Mf3//0G25HYK3KtPY7dRstd2r+lX923eeo+Nr73JtO6+qzRaiw9dPfAoL8H
pur6J8u3mcbW+Q+RaObK9zztIbTs/tQCVd62UaVdTKg0q5Ht4BqKwXQXDFkA/rCd1oqXk8XFwZwB
4MOWqw+ybT7C1A5+TejzO/wrP2DqeKs8YDpCd73fq8UnHsufKAByyqGVG8ztL1P/wqyV/gwiYlEy
K2ronBOQVo3Bo6ia5DNv3rN5mL5ZGHcBo8vsAPz5ZPclCF5j0Q7ouNtyHZmAev/JhWvJUcvGQynM
H27dW8e/N6gqMTaBzpQgGTX93kxlcqyrpjkQSmM8+DH/r7YruDdZBOUp1GRSZ4+0BqYj8Ts4/yu7
my5sVpjGVzYSLsKmRkyNYL7QnjoA32uLbGdAg8kobCbZsryjCUnaEW0BW+95cCvtmraN4ezh0Luk
OaofQAYMkrspb8xjbjrvmZlub39Qbxo8cvloGWRaf/bbjo6mqaEVKOBkL4jQ8hTRTd7cJruZx3ho
EOaF0QCWMpBbWWclz4Xwn0LSETexUeiP6qjIZ/1xom7Tss7EozKDM61RZiJYBLFyO8/zItm6dlnf
fvrvUdrDR1Djb7azPq9XkU/fNyBMiF5xP33re/8CIca43gbuhG2cLNf4GWYD4Ga/mp757NS/fBsh
ZTJl9d3tdjWEKCvkEMsjbHp/Ey3dEIaMy81D/GGdzLmGm3gm2cbS9OeWbLPd6AFCwrJK58LImi01
8TevymKm0bBBHCGfCLsan7LZOseRM7wCjRXNbkCexBpJhMaCiXL5W14SK/cBp1TAgyZrU7Mx/aOU
K3A2Hsuh/qp1EV1E2BSXQFhQ+mfhv4QZYL2gALVv9iiZZjrfG9fK0pMak1fIL+eS0BFN5OXLkOXv
sZm1X9og37VEx91vUdZqv1M+rSQyohB2cC/sW794nWtErVU1+StRpvkRpV9xZ+hxv6HnGn9AtdhO
uJ5fwllj5hhHSys2/iA4VdvNozvurOXUmN1jp3WAzOccWBokNTXyAMy7L23EoZEvtO0kze4UYfV4
xKr824YC4ynjkCiL+65E0mGNyDYT0+voaNXjoSqZxTM9DM83+kxmkWLYeGLrJ0JfWW6dEhljFBZj
VLBQuY5ufNSJ0GmdtnxOYAyKEiyZowen1jTv1WairrCzzB4GmnmBqwrNlenWd+g4o3fcuJNjvCLJ
HgESEw1XRmRFCoftp5p7i6lA12n3PV1zYzuH/m/yud0H2J3yAHCUBpjwu3svY2BE+AVtFLd3T6E1
sxYZADrryZRvI+8yUlMSqyFz7q2xZtfUtP2DZ1jDgf1qwAa4c++dcfTXohbBOpZmTg2E1t6U+gfx
Lu1C8up2dSu1Q2hg0rT0btrLMg8wEC5d0eU08RkwqF0iXaQ6nkmbwQAC09q03muxKLdzoV07MRNQ
XtKWkdYPfZq8xzIx42vh4H1Il7UPQ/WDU836ubTSmulu31Wn2/VDy9LZB/QkX+M43tGNLz/pPk97
rQ7mnRWU+oObIP9QmLZJT5iZerFxuM03RyTJzaHPAvmknpCpdA5uPHorbXb8q0Z41yZZ0HCsR8WD
p0EwLdqWHJgCGEOVB/rCnatPSKuxPy8Gzjqtyqe4129nGs2224t0UMWqet7RdRoxdqXBAIIeQ1IF
Oq2JTXItxXoy2u4eY0x2ciXiZNszvcsk+e95ZOZu8BVk31mFV3G/JPjEo3Zf1vil/CogRq7Wva1R
DQW6FT7as0c9kGOFpynuXNURcWV/jhIDC25dIAYsyVnOSm26419DEcryz7C3tHM4WgcmE8E6YTz5
PMJ+YbI8+8/quXAEWAqgipJPR+qy7uHOyHXYkewSDhK55SB7aO/J9JHEGUfNWG6chOEtE2QLJ903
rcYaMYtSwhvS89fGj+6b3pu/O0zY1sInnSHqx4pb/eJvi/MawkUXA14PA+2tpJ88EhvJTLhqnrpC
h6fF0w6xmRcM1eaqb+NmZza47aY0hPjdWdnDVE3pmekN4auDN3xaUbK1lnv+P75DWPzHCm8V6X3+
bQHJV1NsfLU9aNgoNtyresCuaKOI5guObeM883PcrHCCa4e2TteVwyNb9HZFHtilV7WsICwctdHc
ULOnwRVq+Vn1+tDBoh1GsUXaBpdebEfOXn3K1OeN/4YkMaA5DBgfDzHxEUfie0oEprAXA7xKH1lT
30Os/T6OYnw2tLjj55TGC5Fj09aY5+LasAieuowuzBC8EYilbFB9C32nMjxu2MEV0cY1m7T0hcEr
qyYjp9iHcGfm7jnyB0JQLNpKlZ9pV5qi64oEGSbRPrjWWy1qafO40+0xInGHxtKNXKkNbzlM6Iee
PzUiEsfcxl3ebsPath6Kpmm38XIULs+pI/Uc6dLDPRL0zZQv8YyLaFfJd4Gzpkf1nCpsomrgL2cG
S5wLRFSNRN4Hv69CmtAIp+km6a9dXH+kBgBRwOcPwMZIjLBb86x8s602rJOU3VAMyHDTWHaCY9Z7
WiQGb9TVxQ5ps37CH2fc24z31qxO7o+CrDySFnJCZ44Km9nmc7vQ0kmxWChHYfIekbP06hrcLugw
33RwqTEHhwD4KAQc3d0BWgBD49M0vBj3RETAzAshVQTLg5uQgrxKWprHUULEgpvGzH/KgPYieWn0
Qe5uiMdkZsXRjQx1LiYnZ+iMT3o7T+Q9OU/hkDuMMVnQyz40UAdxbfZuV2NUBf8QpHT+tdrS3q7q
sTYM+WBlaEb1NHxvhk4gc8ZiW6I13A++yA9ehlmdTedvI9B2TS3t3zMH2fLM8qXUg2/V+vNwSWKK
+8ihQKiCwXioEBnwUfKir7wgL0l7toDyPjpB5z11/nROHeLUZZ1lxDnM9iYptPhj7mYSRFwvRL0/
MCMgCW5VR7JZzV0hX/DZFjvwxmSJLsHxJvirra49TGUcXzzC6h/rcHidx/CZTRd+jLqS14aa86qO
/j7UnVccs15cRZwfb6Ub3c38DQHIvcvg/1cjgt0SmPadhm4DPon88iDdmjKPwUzn8gp+zN3owgAU
K8uTgUb8oGvjuIqZO0fA+KNDOdJRIOxd+0bA8VqWRvKzX/yyWEeLp0QgtXAp9PZMIfs7rWTTVATe
h0Zk6E19bTuOczajGSYT44e/Lnqrxcc6g+7YB3wC7zQ92s3KAoms4DItD0QismoGFbaapluyoIP7
HHXOOfBGmi6L5iDKPGI8SOG8GwYqNiqbZWIjnMeWnZGIbbRxy86IKEL3QCViP8dkB4Dj2xMC17wZ
gS2OSdvRglpq3GqAqffv540k+zVkzgs9RDwrs5KQm9D7s6S8YgX/VYx2uc/zQOw70yWcZQ5vNHwv
1glV9at32lvkwRrpe5Hn5dGg9tjmow4hljYK7FsAC76ak7VW/wsLHjFALuN8TbzFvW89aMX052Es
f9A46O5rU4rb0+FgVysQdqjmurY7qiZ/QwgeOr1Abm+C7JaYWTlOT0pXmdiBdfsiY95uE4b+QE9X
MqwM9R5K44hKTdmwSjcxroFzaBeFGbeg9DrmA2APztxMC45lNL+pqZPCAeHRj67E5d2GYouYSD3t
6PkPI5UhI0gTJle+4C8LMA/7ypjx+FlE72qMSZqAtPDWTqpthz784sQ9Q8MJRyc0+zNhNsEZR1pw
O1KnVhjJszFB3n4OF8raVCCmcEXmP1GIWfu0Qm5z25tTMZlbm0bkWtOb4FvtaHtziIJfsV/dgRLs
90FGnaZ0JqGLo4Td27xTgA3K9Xsn87TDqBnyYI8G46i8G+4HBxZeJafgMdL9Pfp+/149gJKFP+1a
HXP67s9z2Fzb863mnSftZxRVbyivLRZTjxlFy4ZZneJiJ8A1mmj2R9plXFQeWdPhK1JUCXap/NbQ
gKKR+19jYd0O+n8dLF+KbPYhZFx++39/X0SY2qfR1lhqkztaP87PubYfgUR376LqavJb0+aiZWAv
mi5A2+zkxYfRZXdDxEUlEP/ArNPGDRM6ecp10X9k2SFbrjrDT71DnkMJ0ZwN8nP5nuR9uWkbpz22
XVnCa8w/S83Hqd7rMMdrt9wP4s3MU+s9HmL7onzR6jShrFuFnU5p7eNKTsP+7BjP+XLyB/3jZ/uh
COHfhnw4n7AdjxjlyJcwidZeGHPqoTPL8BS0hDRVy3QN2qh3LiDCQVlwKbfCccLZPlY34EwpDr2H
Mks03oOSLuIfhTRrhg8UXtOmZ8d3xosW4usm7afpBvHEyBXzQw3B0UXpUoVjfU7HvHkcy4GNMIkw
KzftrU8fg7HSo449RD2vK4qL31Xy2C6KxYbpJ90wirMWg10UA6ueKqkRqxG+xKOd/6hd77cF7XyH
97DYGHqQIasnz7HtCUTpbKkDd4sIYWT0glrez58wdkkqu3u6E/72H0cRmT+35xJ1RMtzUxpzc+Bi
O6vPn+gbDTg0KZrq1AgTnFrFN6fyy+/8in20dHtAxN7HTupyb3MORZdZxNDa4SFJB/7KNeNCyk7/
OreGfCeNaMUQO3wpume5iCdshq/XecxsBE1oJkLvCUAeYVDlcE0m9pUIATBPKdDp5GUa0g5xCpxR
O+FnR4cpwr3eRjAslzNLttMmL/yEuLdaHqUPfPo27v17ntiNxDBGHqMxP7d9XD2ov1Fk6OX+trVt
RmR1QX8KHXv4tRw0sT2qAzyzwaVCWnhDk9R5wT3r35CSefZpB5ThRT2PfuTILKG5qntZSpwVwZeW
t1G2i3yKM5jcOqlFoI6R3jTdr6BJV6xIzY8c6uI61kv3scensRdIvo5Wib5sKBprPaV6uB96Q99l
lvg967r1rRnd30OZ/zmIC4tPYv0QzoiAI8lcRzV/neLXYLfBW0+85qUNSShRT5PNY63qAiuWlyFX
WYQ5N162OvTG+9DXd2VQUYaSoAqSWk8vompZsQGk9Bt4/CEZQQ3b+qBHsrjserN/nwbQ/h+nLtiq
tp89efO5mPXtDWeWdxYijG5GqkCOopoX4yJqntXZIq5OCx+6ggiz8XHozeI5KH2S6goDd29pkQlH
d38rYpTaswjO/vKgjlrR86lJjGk4ZqrL5vn9bwSHj7PnxUiYc65Pc59a4UbB62OH0aNI4/DBLRCI
Ga7B5BcR7XroIca3rkWYinJqaTH85NoOjGM5adN6Mn3vCiJuRrkV0RtdlMZm3p77vKQuCZnbL/cl
DebeRtLRXZvg3W8vUH3Bl492FVCoLeAApXAbSqKVnZDEjshBZbhPLIcxYDR1v+pElyRb9Xeubrp7
kQrj/PdhtlurWlXlQqvusVkr/yDbrT9OQnVqmCI5BH52V0MvREJZYP8whz9usHA5MtvutSjZed7e
MrJ9+lVMHO+WHry+UhA5hZPzLWKaYiVAyGrruSDfgxzcxuGjntYvhdU9d9j4v7PpWpKJDItEV7+5
0whag06KjrftK3HX2OmXo3XJ0wxA7SJnB9Mtvt09s7uB1AzukKJMzp4ovfO0nCmrT2uF7imPHBwE
aD4nNb+tTOLdW5k4Z9sVMCCTNl/R5PabXflx++AYGUHMqhuZgJ3b1hUj/b/2oMYwmJaBst2qYURN
j6HVanFsx7Q/d2bbn5vlQR2p50Yssucm9ug9g/knA/S+qwNxUjOLcZlUzH404EYxm4MaXPAOUi0K
s1p3M28mVU0HaoJ7j+GV7ZUbzl7V6Hral1i/COL8W7KrI1XL+66fnvOxOZuBcyS6r7nebjKmnewR
+OJTLX7oZfBzTjyXFc14vy1j7dw6XxYqoXC2/B/d4LQrq4stFFKAK9t0zg7IT4/+HLCD6RyM8nqx
nSJRvwSOkx3IBfH3IUy5F7u2PtSVwsj3u2gmdAFBpl+6aqmmNN1ax8pWWesJeVskDEUxtPLEEMXW
D4Jnn3kPJI+y249+YBzijC6w4ZN+FJhd+o3Nw26Ceap+fpuHCM3sanwodbp1ZLtaW41IgM/lO/Rp
/lm4afbE2+QTuj51JzOKm1drGk8Waj9Yfg1Zg9Rv+FUglJHzOTyXMjQOudCLD4e7qiLxYC0rdlz8
x04fjN3ELvvJcmMET4k93P9pajOmXoHxOqhXFaW5QQO1ncj9qeAJL81xwiS2mvTLY2xnmySpwVVG
gFVD2KQV04mTU9EmT5glo/ZIx0r7mqvhV99k0dsU+4Rm1ejtunmRp2VtfFR782Q0CamZ9GmdZRMp
NEnMOiRSo94IXa/2VYUyJ1wSVcwOCX6VV+XOGpDiqYQpXSNekWEdG1egM2AGNyPtNkVLWSz4zx7X
7toL7TeoGyPYm6Z84db6vdH89jHr9A97MRY1hEtoUb8YXkjOSkv6H2Xuf5fScn4mcbvv0Oq+D+gy
eygaz+j0xiMKDGs1+5lzsChxbxV6s5Tpdg8dywyCI0CBiIDIetj3U5CR3I2OsqpagQRweFS/Vgml
wN5zYRh6uq/EUL/EnQPW27zvXLjWUNDhgS7u8FKCTtXC7C7LZlIvbBK9lJscGHN6VacTqIxzV8X1
mjtEuLUDvTrNWJfW8yI/iUyZ7NvQMjfAj4K1UlY72eVPER6l9dU2pH9fCd+7L2JZ/R/Czms5bizb
tl+ECHjzmkjvaEUW9YIQZeC9x9ffsTfUpT7VN7ofKgNAsiQqE9hmrTnHPBhQIBAUjdgNjQzKlxpg
P5GpX3VN9JiDdYuut7EHOmK9MNW2T0ZDYVLQDbwkCc/rnzyZQMjL0PuaxK7+TRy0fbceqKOV/EVg
O56Rcq8LnfnS5/mzOLPIi0WtnW5U8ooeA6buTVu34VEKw+RyVl5r+qHaJ0O+k1/02JXBI7hA30WH
dFj3CJTEnXs5vNoLtg5NjKdyExJobXNMJwQwkxFoD9lIiu1P06v5uiTRr1SGZpfbhD3bWvEULmF5
ioVdmNaKc+uESVgeaSXhAYnran5XNy2GTM04rvAKq9/XnsUgr8EgxJevbYEdpc/yGtjtjsToXj+F
kLseqbs858Zg+3WgUk4AFokxx0x9NbOmHZ6d/mH0IuxObjysR404SgOTCbMbzLepme45HesvDG39
EeFqckgKYNPr549P7hsx8CK0unq3rcq5QV0mblpYvXLC+g5UWmowpYicglmB9WUVLk4ZZMxAdR+x
UpqP8ihZlOeogIwgz4zFLI/OlOv1p4pvf2/To2BP+iyb/IlZXVoSn3eqouDVF0ARhfTSR6vslFuj
oXixNfggrDk9P2MBgnTIap+7jPDp0rSEDZpVQ12M3wtQvYIiYIFSYKits37aFmOA5ilj8uD/7y9h
QrBJQC8JvWYqfLEVqoX39TsAL2Ye/lQdGKmd7Tx3pe+pr8kC3yGJYMis7LuoIsxJaegWiWJkkpJr
HWVJQfo6R2XeF4+T2x2TMVk2UpBAWwN+WWVmQoYK8QTatnaTY05Gz6LzYu2qzlDDRVlA1gY6J0aj
YGknoAPLoe0zllPinjFN0zprifLdEWpxV4EBaDU/WN4rmwqcO+TJlPwMYaYzNJpDrj04R2qW2Kss
I/jNcqGUQnOlWA66mrtEjy1Q0MoeTp+Df569V9m9GjO5wGIYaXSkxLLZtGL+G9NoNgbNEpS97D2D
3Kj2LkmNVKMn4x3WTrEpNKrLkjdBJLblB0LMHNq8GKY7Hn8/5hp/DEzc+kYKmeMXogqY2vbOc2Pk
O5CdD2xJj00bExTFasXZtoVC+nVcv3vpqBJqFU072QluzYTHPzapU0gdsSiZtI4WXklmoE7KqrnJ
QOitxSYvAsvRRNZJagQJ+GpOE9QbcM9/1RT7HqtUwd/VBvdSbYcbI2/I3kXoWni0kL4F2U0KXOzO
CPBzMtGGSTEfULDmvpSq6ha9ItRMGvViwu5KaAMP8giP/nwShq5N4RH9bA76F3VO9ZswXtEsja/r
59XWrxSdhiPqa+NpDtDh07Wzfuzctvu1fm5q+bEIk7WZD2wH1JEyBiUZ0j3GnW16pACJzhO7kfw4
OQOrUnGKM2q/ttDVngGssuOt/GotFrm+1uvtdSrJqVpljuMyu2i1RcBf6yk+gXq/0lqtboC7GsBX
MdXKnqg+Rp13b0JGnDZJv03zON4wcjtnPtOORIt6ekAevYsAHN7XjqFdYCNiQ3SNwkij315r13JQ
pktSfSaB9VwExgBwht2vEpb9B0UOUfOketVLLWxn1d55zSQLSCU4oxk5VEULCDDnuVzbS4AB/aSt
yyOml/Yqj8Jqbq+RuLaIa2E4/+vd1Av8teMCcyRa/01eCi5mSGiVzsSOmqVZHXs0ufeRluUuq2qH
eYqQ0qBV7I/MmF7NYlJ/6d5rV2XKS8YA73cKzdNez96NPGT8kc9AFE5XTd5EvVmCeEpt9g2Ba9xd
dQ4OEWEZG7MrzLsF1+9KzdLv4WlBCiK/e7eKl88FIL1rPBvNtfr7iGRq9dQH6GurZxlHtkT29Bpq
z63QP7VTJ0/kO+4w6ht7KeujUhT5wTQ4NbKqfYAd0z5ExOggVRRNZcsc0yc7UwoCuutpZ9Zq/1YP
SrqztMg4wHgZ3mLCmPzIAXYr3+28qdhU4dLelqLo3xITc3YWuWSgNxZSQk/3LTr+fkIa7U3JsLB3
QfpLDWPrbZV/EjGw1zqdvd4wLDt1zD3YCv1rkc32VWUu35vZ3kU+jXAZ+Jg6EM3GHmqsY48mYecd
NZZYz6NOmdbp6gd51o7qeCxD+NtT/vlHSKIENC7iJvrMRJGpqlIUKKpeUbGM31vwue9h6hHdo1nx
vQkq2ALZOKKnCiDTDe1zilIXZ5zhfkLe85tpDH5GqXeYdKQLQvqXayndriWvryTFEj4Vmj/KwMKM
HjaD34s6JAr/xVeM2thVCQBbs8p//EkfRIL+bdWvxHOJJq8qXW2vZEO8DW2Wf8ryr0AXV/D+5xr4
iT0FyXloYv1Rt7Q9ZSgacm6+PBAnjluotr+wXpjPMl+vwsrXDMFdjpdxXpMXE/RYzfOAHNicz1ZK
i2VaSdZS1Ia76vcpxNhympStN7JJCEXyTNCn89mhbbgBdoyKs93OCnx/OxgW39Xx8KRNii661pD/
mDmc/N5muNBxXq43/Hpja7tUXTQC8WzM1eyIMDGlOezWoptunYN2NdaTGK/4AhYGcdMPFBIbtwjD
66jUztYhW3w7pDkNGjHftKnyWMfdQKDRCFe5i0oxXVTgusNuK2F19ew85HmTvsrrmbieKyTIFKHm
7DIvXlj5D9EJQ535alTlSztOMWjnEOuz6Vw6FM2yExoHJT3UUlv7onkBbktuqtdNUMmDcwXf0ZNo
Uby5JfSjPy8w1//9VL4xl4QEWjk6ySKAaC6t6e0A1h4l8QwMrflddbdHrM1DklDrQzZ4nAsv9mPU
kcyMJYVQnVtajPDrMD9Z/jAiFpWDqxxmxxfHWgamQpzghtlG+0ENKGSIZ19IJ49UmopNpEMwzZKg
FVknxhdgkFjBbX24rSmHf5/Kd9Gp/n5XnwuS0oeI/q7WUeWIw/c+qPJ7U4GYIKgsfIcMkZ6GilxO
+e6QFeTxjJdVTY39Qjt2dS/FtqGJdXfmV/FAIYUdISQiN40wqF+LgWCmT8ALU8BGQiBW5H/KHBaT
xcZo9fHo1ra1pwgE+AzH0VOviU055TV5BuLqqIsimTyjnHf0aFxoSX+VbkiE5NGpbnI8xoQkX3Rv
yLZykjMt6quhMr3I67TasMKXqnPRIYtTwyrqJ3b/D4YZV+9xO83nMZpV3xKnSUuTP3HardnZaJ0K
iDqbUURFzfzCixF0d54gehth328HLQgPmedtALNHnyh9W/RLjCR1XTaPrqkBecpMZeM2SmN3uxHA
JKMCq6nUSIllq3sSshHmjFtSQMxrVbxE+DZPkxNam7AGtp/PfYGBwsDFnkL7rebgyvgWvWgiyMg0
imfT9KKzi0L8LI/ItcenNz8gjqbRLMQ0ZDiQNsEIeNcgAT90VUdUCv+wV9OuLzLDeercj7bMEoCh
uYuKKtyG3J+XKso7v0+c5mpouY3j0S3f43pyyVln0Sa7HEo55H6YD3QxdXIziiRuD24EgzhFbrDR
aE1v5F4N6fFAF62mxW0ys8hSZe/G3YndbcAXUmEkEfFe8lS+BJ69cd5SauOWdQOw//spscY220M0
Iza+t7+VlaKyZq/Ms1cysSjdZGzWmSlI3eyOla2+pJgCeTJRLuYsjkkKvqlxd7Yt87tEbxrtEG+a
uK22ZjL9JXNX2eh/sxRqdOut/nsJ01AwDMS+Rkr/TacujoBAh03aW9//u6v2/+Nc8EwA7apOdonF
FugfKU8orBTqdtRW2uIFV0t5+NMijiF641tOHmVp3QQtvCe2L/IDtaEIw4ZW9g1kB+EfvQTDK5b9
ioRsIpe1pRnQXhvbCJ9b+asS9uuVsiKur7qzKbk2NG/OFfALZ7ss4aWdWMgNFOPvY8qqOk9fy4a7
C0rRdI4MXHj0UN1d5TA49/kwvIIPms9W4rEvFO92Xf2oTNZ5wS9/q/VlOrPNOsgdhovzhLarZD8V
caNsJ1SHvpwDyLuM0Tr0Ph0GAKMeg3ujx6xwwaFgaOz2TutCRpwmniLEvvcVclgHCzr8gCVjbZX2
huJk+2Q3WvPkhMN4+O/fmKn+02ziqVwzNRzQqk06wT+J+mpTEgFhGwTmUiM5oDfEHBEk5iXwyuUW
j7VGKRS+QxIOMTgxFTHe4mkn6Shzcyp0zVyURLmd61Z7qkXhyBzi7J5W/ac8GwozvSvu+FkkwSsK
x/KjVQU6grGag7Ru5u9l77y3yVg9hqg2LmRqsyAr8F0hEI+xpaNfzXQXZgy6i6WevinkfG/jLlTP
tcjmbCbq24q+RwDl7qchnU4xdISdMyTPc1A5V9UYV8xWqzlsVdsWcA0BoA9zThSuhT6mdXXrJEVv
XQfhEIJJjRfYcAR1jALHEgjBADzJZCxek0GJfR14ysnUk+JVS60Ud73RPQ2KHe6aoRpYraJaTrFD
3CzwTxsEV+0971z1VSsXFrrfAqINnqXHVE1w2Iyz9ixURzRO0f1IXxZz23cCHaoX9NIqSkineUFy
r++bpo8vleslRxIWtOtAFPS50PQXMnSKRwiExm2B2ixoYrdA6o/NolT2KPfILhXTWuMk3sWMIjSL
gJaKcQquiW43V7oqolDaKmfdJAA+1qz8Uaq78ol0iNScUmpKUewjFBEblqi8sX5gGBMQ4txKvc2C
84YwqLChE5rq+15ZlKei8zC5q9NJR0y8iwcHhqKe01zph56Gi20El9EOUja3fAoK8Xq3Qh/Vw3qk
CuFgoaNX9/BwHr3aaw656RWbsUvnW5O7X72ibW7qkrXTxkYHe1vPva64EBCxlZfki77+CM5mGP9X
2cVs4ukw1cN0TvL5l2hoXZylVJ/sKT3Kr6Uoe2tfQoHZhOOINT0y9JdSZZcyudbnWumBuM4WmsRX
tZ+GCAARhZ7eVH4GVfIWubX5saSQ/dM0jE42zYvbonVvDhLfH0qFcqpHPbzRy00FPynetGO0y3R7
+BnoTPruXCPuaTEGeMnw3ihK7eN3I0Cldr/OaRJfrKSN6bdwpMcY0OLAOS5CXyM545I97pZOiBlC
mNTqyhsOemZ/WLG9HCMZox31Frx32UDD5V9tBrMOfaIjc8F1EA5czQIGukA/Gxgcj/jJ4MkJ2aU8
NQd72A6E691jy/yQLu+yJ/d1NGbvpKr5uDMR0e6mclRvMTGSsmImX/Qi0HaVGnu0v/MvkqAxd6Sb
T9mns7AuMpILe+3opZo7BG9eP24gvTNU6q361clsY7sEqnVRHcrJVZF/WIba0d2gxj03nbnVhv7Y
Wwb+TyX+LlumrUPJFXDyXVXq8rENU38mZoUxxspBJoQsdCu0T4NTfwnsoNlbyeKeeyepjxRyNB5U
OjI0um6TmleHadQX5FaJB1gqbDFZ4kDK2/5Ugk58GRuWXLrXRP3JJRkdWWyC0rZ5lbwUzX4YIsS6
f0yYuRJ9NDHAnzEdHlmAoDruOsT+4ijsiTPolc65R3b3bNrG+CAx4YE7PI+lOmBzQk6fY607UIv3
zlE2QfYzU3fH3xy9Vo6+8H0iblvriko6NdeWanhRzdln3DDiUV62HoYS1YS2pM8aeF0/mAk+kUvu
buTxl6fjmJABLPfm4bxUG7n9o2IgMC0L3QQqbX7Y4mQaKTkezanKrm4/ngqCWxDpwb6HS71c7xKD
T1Zk6K9aHj3Mlq3sLtglixetm+ubvLccWu2b3syQ+OXFDgst808U/swEjEptWwVqljBtKnMrPspM
R8hCkEjITUu2g3dPCUKTxooK995hsoB1totlXdx2/Gq6ftsU5Q8QtqGfTz3K3yw3jwljz7o+Mrox
+2BREsGgRKHB14J1TLRa5AuqQeoyRP+hzxrHTV9m6kOXdOkDLT7MHrJrNSOONQYA1WLkrOjLncOw
/ghVDMRkqn9K6Ivci8tVP9G7FKENvd0nQRVurbDwDklO61UxY/xqCqUGokTS/wE8Mf9znncdsqdJ
nRfBaJouAjr/DW/UVzqROvjbz1Mxvc/S7oQuydwWWb7PQJSQ2xTaL7jTlKesGjaqaI9gg7Bexlr9
FjtPejI5ezWdVNCsgXnPh2QK2J4HyUXywSUYTR65dUJD2mzigxRatWlcfNSolqRqy7aSY9sTT0ux
5HVBpwJyguUN9VHvnHrTV3kW9V89wtAa0s2Ko8OTtUYVa2TQCTXNf18BgXf6B9rKA+rkebrLP99W
Le+fdlvRIs1ZURtnhbCZ3UgOIgqLL05bJfuhHxDWafavzErmtSeMjPquG14GntMovs5ae0pihF9S
uEdtPnkqI7pR87PlPDtaBLGs6wnFaGdtNxSAWjTK7+AifzktKmGfxEF0e3ZTXyzDa3eN3gZ/eSZA
Fu2YFVEJ2qQHalYW9ZkSx1vRuuVOrqpcI80R6LgLnt4m2YSRPl0GGFvSYo77vUaka3e3pcbvSwnp
+8QBvldPHoTpoa8i5GRpR4yEpYO465PQZ3aglJSOGPK8tOfuNF2k/uPYXpLEDBAW2RML3ozUPF0j
PHpCoGPgpruQVme8K6AxuYHcVz5MmDAqnHNqZewEtX54HaL63qm2iCVylYfWzeoDQOgHWwKrTX2f
KyUPVZj08I1xUenJUjy0GoZ+0UmdDHBaEHwsX/ba9BZb0oi88CJHxjkoYGIZfYeo3cNXV+pRTqML
OnDU6c5LaRIHEp4bzWwOkzYg1HdzlmHEgFUfS+CQbEhixr5UveAuj8I0o23t4FPODWqIaCu7k62k
7mNXu3fbypP3xHKuUuFVAykrZ+0LXoz06xQayYYpl3Rtq+oOBoxt6YRzwisYOA2YVDxBnFXUcxr2
MEPSpXkknQnOttK277rR/ugWc2BaxryJcrVxbDfZcOA1SvVCmdFjP3FwqQS/l7HVi3f+/hHyNlmC
VH2EOFN8gbKDNS6Vwe/DV7vOBIjaurHOv5Nu8K1pvebViSzyf7PkJe5GZ6PFMz7xYEgfF0JQN/2M
LMAtPcTqdaMep4xSgGwz5HEfHR04af6aUBSk6kYPRxvaNMXW3OztfSJ1KrD2F/zN27W0b4X1sMvc
YE0G0BrPuroaVTan+R3/IhCP5NoSfBGEP2dUUY0zGO/6EKC1xR+2RbBpvOcKQcGxQDYwmuz/6AWH
WCGrG5T7SeoFS5Y6eNIKD04C1YYhIBYeT4K5BoPmpSgvVtVRtsfVeNy1CdA/aQpYsvnsaYr1bKlZ
+Kyozb3XCMtq4JHA3aJi7WjV5OOkea0jR7lMQvAXq67zdSJh0xtOQ5H0z3IcKBBY+06z2BvLzH+w
IS4prYjY4bUyTw5dtBkn0H0Wg9sauh7oY/6QZOUF8ou5n03HWRnRXlD2x8QACmWVEQCxYK6PsLXq
a0RSyM4hRQc1rnHHnIfio7abPS0iqvgGYTbHESKEP6sbknfpUENPKXIl37ObnndNBM+xxvLIMquc
rmvErop66RnShnaceqCGPPE/rDg134dIH+CSDfNNfk7RT/YwbGenyOLTwAQxdo4OsQZegkdh7WqP
09fMArFIFMK8R6TkgeG0f8W6Y51achN2CW7bbU1N8ZirbneJqLf7EXZoP5ltnag2Jn2WJ8TveUg4
q6L8KVsLio1FSJxVeqgcR3IeDnGMGtnJnB9Rn76a0GrfbEt/GJUQ51Wk6evXqgGwwcio2TdcnuFr
y/0AwTXaKFqu76Uz2RP2ZPmC7/i9rQ3zmgJi2XRmUtyQkoxbPTSdI4viYbcMSrh6SIa5/axb3Xyo
WuNHTjlg9exXAbo2peEzjiz3O/bH4MgmIf0fs5b1H5FwxBWqEK4dVXUs3XD/mVuInKxql6ZazmGc
/Jj7iPqmuiy+DCg1mkiFLmb8FbhasJOIWOq+CE9daB8TgXZXR7qQ2UJEZ0kWnsqF/KhMu6Weln4T
JUlDpGlQCAepZD6s8yBlt2WLOSJClAEa/c8LXtw3rJLHVZfnedm0l3RkiZ4nfbHc2cac7zQX67wF
xv8mGBavhCFdhplgRwAFfBP4+XbFMO31efEAEEftxU0G622Bv6lOcf0RNKi4kxKsM8PysNHGfjnY
bUyVvo/pYhtFxNAd6zBtEHLl/dSt1IkhH0CP5A0iKqKxHoRStNSUfqvSyHr+cxRmHjgdp0aGCeNf
6vFW8L88L2yeN6E5FHEhf6eG10ByjtFi0osR16TvpmfyeZxj/bmyauUMPsLb0XZyQAygGnBHPf4a
jiAz2+qeLNxdsu4QUk/cQWMjVaTO8peaaAzx56Wu+a1wVe8k/8agNOm7uOabXJaGY3geQo9Mby+L
t+QCL0eGBm8vPIIn0OQWrT/muNmGvLeERbQr+sa9BIzdd/lGqmV0ZwLhXCh1mknyYikyfSW4IE6V
5hAqrbYrQiu4gz1BHWzCF7EMRldR5J40mKvIDFDjiwK3ylewjcRp1Np3SHbkPLVgmppUw56gFtap
XurqqWzTR8knC6dC3RrOTUrl5aqF2gnNKmS7cA8VE/8upED5BlLkJCAITvo6bAX+R5F+hcOjHkKj
yg4SocNl2ses+gewXAMW2SNIE5ji+cy92ijDdwxjA5Vg9IzDwypfiV2iMFGhG6hATpI/nYcKugXw
kDvA54g1rPndHtXiJBF48qW1SBGUIqUwHsqTnGBqZ6b4pGvcUcmzWijDVW53UWS2l9Kxv9dR3wJw
T1HBAgjzs2TydtlQBweTMtVf7Dausc5utNAa6xKYXnXuBF+BDZG3MXJlPPSROj3OQrUYV2V7qLud
bBG0M5I61bOmbYNoTjoCALyVm9CwzRe1h81lhkrxzr60ObRWSUMdpSHlFbhiylYZqL115lgelL4m
rQX12NWqdGT97IrAsH1WRZDezKQfz+sMTqth2Q3DSMzrHOknOfkqqtWf1uVFNP6Ua6LYNHwnm7Ov
lodjuaOblEwElZZ6THVbMd7olTpnF4Taq5Ur199GnVkjEgIwgMzSWW2oFUPzCvSUizy58EMPQstC
14tjDXI4TnJcy+7I/EV2XEtwp2B7aHo5snwU023bqRjlx7zZS3TxNAzW1jAD+Cdi6AoHh7nXwxAv
pW4VeTaeRdVQbkaXJLf3jjhlAD4Sp+Td8NdElwDL+9rbK/TorlBx35U6FTdW2BWLLbf6KGe12uBn
+Vn20yxW3lzXSeRyhpzaZW/aOyWYjY03ZcduavC1ItHeSUnI3DbkTnVucIrP0lcQUOzbMnVRBmWt
tM1CRf2xdKl+WMUDQxwxx03LRX6IrVt8idu527az2q3UZ1lw0ItO91PyQDYUML7Kv0hy3cKy29tK
XD3ldfo6Lk65Wr2LNH5V6uUDa1O7lz8tl2hFFSHFF7bvkEDXP2oXLXoISIi5opxlyy5gWixbi+c+
Outuq36gN3IReFXUAXF27Rq4KVtMEjPpLUb/IBeaq35y4ks/yWGHBnOHpiatzllWBQfUh42/arBi
kIk0LCAOrr+JbQIFIK2zPSCpz+kizSUpfOhf7GbQCFFzEr91+if49hDyhbVk7jTvNmo1zfzktfeK
+CafXr1QDZgUiS9HPPlLEF6eYIPyjhS7kydSMcetu4TqPkUmf8mcokc20av7oalQvUQBt1U2jIBZ
xnLXtd54xddsXgtm2V01EXgso87CVH8t2977LGf7tUyRbRQWysOFtIRT6aqYGOir6QYVCvYQ6SnT
huiaJcgnZbNZmxb0oCNjRqtN337LoTJuHIQZf176IBHB9fU9X9zqVMzJF51V3udEcdLQIcjTQqs2
LT6urac14aEVk6Yr58+BTd5urbCEWHQqQ3W2kYzUrlC97SbVrbdlrqqX2kp/ybQUO27YzVXks6bj
T8+slE89chk8m8Z4IIVEwreTJhRPD4rMomrAOSzcIAWbtI1r2Fc5wZWwwKET4tPbrA0r11G9bdJo
2yIBMRyIXC1d+UsuUCR4tYR3dynZgroxOvbaLa2jY/Gc94Hx1pruLzOa8ocKOmKqOfpZrk+c6+gN
7pU1xXT2RvU8sw0CoJLty8xCCBen8D0ypfTphzWV+sWjJ/WXoc4dyrDxXWE7SelpQng8Ts1u5h80
eqm5bUw06PU47Dqx97WjsrxgbMeKW5e2n1ql7vfQUzZzUPNb8FT51B+I+YYhtjUFkl2lvLpZorYQ
/CuqepGe7P57VYNQ4P+oalg8BLYNqtsCJOaJJOV/q/dEGf0G/AZknbeWvXFnBrtYZoPZwwuzcnvu
C9pUTWUIvCixnyoioZeaKOGI7gYdhr57davRwpP8xu3XPdAUejEpbVhQ14JK01+zgJ4E9lIk3maU
PFTkAARuOX6jT1/U6fgj6VtIo0ttHPteYMKy5DUbrPgmbyDUZhgW4v4T1mR4VYul2w9mMgBCANQO
yAfZrgfcz3YpZCzsW9Mp8G2vHTcNhD44cNSlmhJ9d1Do4V6egjMu/GbxXuWttS7SaMaVdrHc6vVG
Y/+2B4oEE0cs0pzeyny8TTpxHBnyzSlLtQ39c7AhlU5OmWm661Ekri3GNPvouDbDFCIjpc29l1o2
gnh+xUD/DmuFk1VpRx4jkZ5psUS3MFKpC6A/IXZQq6kxNM5+6QiWkn8jcpuNFMoUYCK2rhbBzBuI
ko2a5JupwnhM2oV0K47GuLY/+lSn2P9/bbUG9MdtFbBKQT0+opy0nHVvbqQvq/7NJOOvQCe3w8LW
PZldGCOKaTuKJs7wOz0pou9xYJqDD80YtycjFx5y7ZB/XLGckoJnN8QXFaVfiITNvzTTFrggqbcc
ivkzoi7uRfeh7JL3KejY+mYqw64oL8Al/2JA3fGDjKzAKgSz0wXuB0DT0S8sp31StKVhax5o53pJ
cJgBg+wGkkyXEfu5fCldYjbcUv8q741mjvvbPPCBNq6Nad8JHooZSiVl92bz358h6z8Lgw4lUwsh
OZsPhqJ/lEzzwIFeiw357LmRuhvxLbZ2oX4XB0agrwdW0uTvZl99c0l0wKY43DNdX059WJm+qUXZ
1SoCUksIAakZBk9JBLLOsNSrawq+qqiAzVVF78L2fq4rIMbsnSQQkZoTIvssCZ0A22ZZffMivwql
Ih9Gj5uXxmFVgQoV/1M1v40UaD+bfx2kyvAW4cP3kfAQ5CueKukgatNlnzlje5WX5IscrGuuA5Vp
r7QXw/8xFlnuP8MDPM21Pcek+u+wX+X4/45FtIuCjFT57JI0029QeNhqVxxTG5muZ63+5UwMzb1V
lSzRl3g/GY2Gi83TcRNCTGC6Ipmq2Dcx41njFcoTLE331sTKCVZh8GQsY/BULKh7iHcDtC+uyZeQ
WrRIoDg3yrzQi7Oh4eN83NXAqhnbGhCrE3ddVz3I2qozJ6+LOKsUp2YYcDx2RwlWOkuHhxzoJD/T
fLm6nRFfEQZJM7nc6AY55gW5S0wrS33KZ7Q3NnEJT4On9ce4quoDgF+fPOXkQoBZfV+mqto2oZdC
Y+h4j3QTHe2chDDLFzsiWChB2r5CFnHUYiW1oqdBIBepmCRbR3hUi5PshE8LTMfeSb8sFNPrLs1O
2VKra+yRq1bfWksrCOFAFlUq3RdDtISLLk3vwAn9zlb8NMJbT8Na8Tsj4SjVw20jj8S7Ru58umUE
t4LL6w+IHzXN1sRcY9Rkjup7Tcv7b43TNn6RFXjnCL89ON14MqGyPtZwA1dNQJAXm5I9NoyP/I4t
ov8hDhay1Q6KahfMlCXfM8rMg2zlKT2oQZL4IFW4N8eAxEh5qt/ZxS/9TN4aOOPZGvzYhNodt6wG
qqEjMNs9AdYgtlDQqqbUuFgLhqQBBUZUUEsOo5yU2K2WGBdTXX6icmu3eZn+mqbo5IzK90KvTT8D
zTJZztelrwtCbnoXl4W3C3E8ZVX+bYlRvFvqVtErFjCN/qbjsEtQIW5i0kct4TBVvoeaxrJHpOzm
dvQDMi/UhBQL5jB7Zx5dhQkNCbMR7+PaOJjtxJ8IXmimUHBAnwKFLiFA0iSbHqFMCCmzPzgmrOWy
s3uQSOp5nOF5wy5Otw6+rG5f2eygyzr7MnbeS0zj4JiGdPhxz1ttclG5yUShn/KuQ7ZpvjG0+tA5
w70Kw/2cx5awaTa7dPwCJETdpn1TXHEycR+w8iYulv1nRgo9I1CQafNVRClv0rYNn9lbB+BH2M0s
Mz286jko8nA/Lu21rYk9nsJSP1kW5ITGuzqN4W3cMjGZbuhhurTi+7SYzkpevNq2jo+L3fXWHO3F
F8z4sIdQnxTTFvjORsuZpEmHPCHk+Ktm7cfYulwrzKFwK4+AGn8sJkXdRf1qao8oPdONDoJtgAqW
Oy0ilnk8zJ3zoy887vSk744uRPukEX1TZ3nJvIQ8zoi8qkEzT7T1kUOHoHwI8+hfl9I6z0XNysTW
b1qh/ABQAsoq2swwux7UoL9luX1xEiJHcYdf64HnuWOZvxmVgs8POVHXdxdPiXVfa8gWZfA/oOqx
NoL3yLyL2nSCJutOLohsnlu3bm80TF6sUd8tXv7UFr9U+uGBgfRi0D+WObV3U4PPKypePei0yH2N
9mh6KqlHnagH9dHVVZv38e8Qi1kcdWjKRE67VhGkbLiZ/taCiac+9j1uZo+ik5rtK3dRDyyahpek
GM9jTF3E6NNup4l5jKpcQlYSS0Zn6L7MGu60KCirp27s3rxivGfaFJ7/uFkItC8v7dL5qZpV90iM
8SPmkEON6qPM78WQF9tuyQ+8A4EQfJTxNTcsaOMLdMoO3e07i9UtXsatgiJ5IFky4Cub+LhyQscT
IBPiv3l4geVFlBlLzrl/hpl4h83oB/Zb0mebbl4YtDO2Fehj1Mc4/loZaLgNSNHdtYVoEFU/TeM6
wjAyiwfVPrbuMQQKNYD5ydX9NKEmjTdZCAbGPjjhDea9GWyy+K+xd/0aLo6pTiCHwEPu3BTKHSWy
hCiD+Dyr+7w5aw3ONDfASKQgh38DrOH5ofqOSPKzYOB5cNNnKc7t+0LzazNA6F0pzx7i40vQU8kL
kAq6VghC3P5/hJ1Jk9tGF2X/S+8RgXlY9IYEZ7KKNau0QciWjXkeEsCv74OEwrI+R9sbBsBSlSQW
kHj53r3nZhetWCQkxtXIzuroNv5M3MylGKmnhJn/EfaW5wO4jR41iBSF9tUQKNdA/IuE5FE9EJsI
198WuimRumaKxCTssMLpwfMQBNvIzUHNokM9p8Ona6Eb7N3gtWmDfEe352PSVKb+JcE02fA2iLS+
Zb2Cq9l1Ltx96imO8EA2y3BjmkseEqqh+WibjgEe2EsPeUidWUamqs1Oow0joFhCZki/cEmp2JPN
Ut7syXzUVRIdazS+ffp7SWywUu+8TvvmmBPRI0gdNxkTmX0PN2lqTmE6myf0dt9S76MLShUSRPc7
piTm9UPm3WU/p46Ig3V5DqfDVvQxGii9rY5updYI2sajbafRVQ2cL7LNRD8VuZSb61v4WzZqy6E4
zqlH+YYvY5cIvXjOywoX09yqtBSJCbX7EIq0gWAE7KKBQbNhGlw6xoMBWnePxH+xUvOe/Coqr9Jn
3melN2Ekr6MiropHYeTZRf2wCkDbCoBH1sakLMSt+MDOSPOMsGmJMl+/Nffa/qhptefCjeLJAMsO
e1G481ovQpGMK2heNMhmNTW08/TgaDouoijUcEWfTFsdYdmOKkoFfgMDUU7XulaZ9l7umvt40dfx
KzPWKPGp10KQUda8lzYwkJYRyKgE5ZY0uNlQjSIcgAdrjI9FGHeroIPhIdvA5bRMiac2cC/upHbS
FChmGxLeWr2wd2sv49/Ldk1Gt5QZCubi9P3//h/KS20RNaq25dmuZdBu/bXc1KmCbUJns0tnsWGj
1htvrtvZfkoHc0taXHRZ53CydkeSe2xZ7t+bTv1EJwPM1pvmvcBicBOe8DN8oS+D2r0Us6McLcsm
spCF9NbL5qOIkk+rtfw+GYr3sdJu63bVKL9r0bMsXiIhmItBp7p4gD4ucHNSaHGQUgAzBy+5Di22
qkidGluPbkban5mOMacO1XIiBVR57UZuIsMyvkVWRdMAPMOrQXzW3lGS3M8x/LEuQROtWjpWcj/B
pTz5oeP9LmYMVzSn5pdR1WK/bHnCidwHH1d/KM4y082d9Bb1pvExl6eorp2HLB7a+6SDKV123Vmd
JNt0cPl8huIpHR2VgXBv+2IpP0VguA/GfGvr8QC7mrw7oAjejcHXISwKwti9+ibb6k1Wf1NET/LG
kglU8VTZe/BkGcBE9dYGbXjrww572OC2oKbj/jLFbISlMa9vbpWDaD5TKaQSSllcuUzNo6t0Krp9
mD46/ZszGu3D2hbF/9vdUvQ+j+MUX6SzxGUA+Zxbw6mbbVh6dZtjlxnN5ywrd6v57d8vP137x24H
YaLueKrnmhiNTDm5+1vnhbwE0YQDq/8KN4hLsAHBBO6rpxtrRHr76BUODjLHfezzcdgYlRJ/ryxq
9975PizAnrEmKSy3mvEkhz20DrjyxuRYNsZORs1IOoGqGcSF2uody9bNgDwTMnt80LOkvGpeY/tD
QlbB2nfjV47a3ZixHXfxNlzc5hVyApztA50PxZ4FUQuAQ3IQXldJD4kAhZ2YdR/NNELci8Sr/Vxb
HBN6aKoOr/Jlco28vXTXoqSL8n7HzQAJfCGqq7e1qdfVp5X2YMMkvEgORF/OLbcZZm8rcLqHWGTt
RRu095Xybsx9e+kCokemr5qpbFsXj7XT6SMc3xS1h9ual9EcxEZ+ljxgmu3Ipc7wDJuqfHG/rh89
P3OmFkz21hTHX0YwZoe0U9pjlcb2G4jxh3nQMM4xrux4LG5ye+KBL+lFzrLtWyUlhhJcmXgR7s1U
5W98LI8xE0wGnmIbRzUps6PKD2Sy8PLiLi/aaJDEuPIVh5JMTnrG/qD0zbV3CUoksvBs9O7LOsfg
ecpIPqhdv60jpK/ZGLg/WGWmnil7+ZfYCyGSn+wIzeFBEh9q3r7rSvMH7mPtwkZI3TO1cDeeAV5V
EpGyUb2tTXMmsV/h1RJUGVjNwwpZN6HdocuPgF71sMxWDUklcPCuT6OYKoWGEV4H+ULQNIaHZUQq
T60YEFPeZAGkFpJ921Hr8QYukoDlRb6X1WDNus752kF9OGmjZj4GjtacrYn8+OVM7UILji1Hs26R
dY6cxZenQYAre22K6Jhytz8nD3M9dIeY/fTaR+OGu/eJZVPas7lm9FwpwKKIYh0Xi5yByAHuRJ75
0vemtiGtXqeriIaimk3ojRNxUb4m5a5MjeJvQlqpqw0VgXqgqW3CKHSahGOY3hXd0BDAKTYkHbwO
623RdtxTjIJb0IA+cpTTvy8r1mKd+OWhhsrHMBxaKZ7q8nD7nx4KnXFXK9WmPRs09NIor9mzR+B3
liNXMduHmWmm76Lefu1qS/fNjBEuVmz7Neui6TCX8eRryykzluIyCczpatnbbGsi/THr8pv8VicZ
u20JmlJ/nFg4G8QpIfySrj8LAoO/1P10l2Fa2QKFMi2gUFQFUL08ao5KdHtw7cYbETHjZYbZhmrJ
UT/RiCN2nmPrMRGNdm8UQVRZVGmfGUp9FDREL6wLceDWw4fQlmkANAvFoWwlTbN9Mcpi+g/9hLFk
aPz6cVqmSsivCjXYNPGr/FojiGhJoa6m8gyy+J5E7PRcS9M/QqQI2JeM5LGcgaMTgpJtotxqj+3Y
s7gsL7JxIrIQBGnITqhx+oefHRthk6JlVz0asL6xT40wiSzVbGWfIJ8527n5XCrj/IC/fLc+NCMn
b07s3CzziJxvvgPnEYdoVhS/iRPj7eep1MC0M6q7f7+wNPMfkwIeV7btgaw1yNzkufXrR2GEKhYG
wJVnbZK2f2N6nvp0lY00QyIoeopLAI+bK0af3pOOj6NOcz+wc1SuVfwZpu3nOJXhb8tBWHX5rsn0
xpfBiUXH/k7JyXjLR2ORDSJUk3kzpTBHat/6WQny9jJ2qftIhFiyBUuo7IaaYEmjoB+h9l74DPKw
OtaaOh+7fsFZFjwVMq3YhSbplrGOJLwYEeeW/F0HC1H7R9ULqnPHtZmi4f2KLEZKIU7SWUCyUem3
zp7lvZfKHzJZanate5mi7SKlOnzB6TyscLnW+mihJKBKE8apaadsrwnbOIZqHX9JM1oOSlVdrSV7
eZii/qEfk6+wCcaTYdTuHsczHrSydg746bpnaRH2xm+WZlroxmeL2p/AR1JdGBEj3TGol3vlOYWb
HMWa+kV36+6oQqbxprdEY/LMH+MihX+jsOvvnxViSZ+pHEa/V1WdJg3y8XUhmt1W2c023TVVCb+F
qjJ9YSzWb6xCey6JsXx3KveJ4XX++yheVciYSTCzJ7ZsskOVItpKRvw00BzSUS56VR8/MrxhIZUv
LSK3S2LTKBbk/a7O+EaN5h1WpZmhgpXclcn6lOT2wXPLYxB11Q5DR3EYbVdsbUbejA7/KjbU+jfg
ZtZJJg8pDFKLIFf2YTmlD3EU/v1IzEO2ndgJoU1GODgtLzz81P/o+tvecr3/ujQ4hqUykkPg6rnc
F7/eD0jIRjZCUPFjx4jPYznso3p6CGPxFE5kbFoIz6Mc74ABfszuivluJwg/80q19rrXB1xKCqEQ
FOaMt+dPeVTG6rQeRX+9J786Uqv+7c+FafE7c1Lt4njldB11q942SyYE0nN+MVZR3oSiupc0xjQL
KWEnqdKZNYG4UFKexAtkeii9+Whrge7L094Qno8853vX4F+QTJBOYPUk7LlZxT7s5DnFCQFr73sG
5yZATtnR2q6T4oDAcbzLF/ZxZFvSx8DswVgKy4j3GCxmUoAX4HhafOBpGsMPX049Iq5ATugaduk0
hKELaFBG8LimCE9JU3ZrIk9hmp9aE5fjUwEo+3/Cclw609dGtZwdrg6hwO4Zz3pb9Ddl/AFjw6C/
8+y+J76cLD9NaXUotPnsw7BMT6p0EOmh5m7ozDHcjFAY683k4Onp2dOFbfcEP36T8LBlE22IF3aW
6XZuw2T9eTJOOWcn9qOK1pZo1aKGCACWNr1EsB0I2nAq3/Ey4kyLSN+1eRvs+jpjYE574klOeyMv
+/EebDpnMxkhSgnUTjdI4H9/6WAddEFXnuX7CcATljVXPUVzS8c7XPDUCxsn09Ul5zCszmJh49Rd
/KzmPfP8bItLjH5EFDQXpTCsd48BpwTNZ7FdHknkJJQPBxIzF8KgxgWbk9s0hRPhvipKbHa7ZLmG
sEM8qm6MNw2Epi+dWj89W9LCpc/dfME9Hlo4KEFxFjJprH3Uyuy9G1QYkbM13hUzne5a4Ymda2sV
4bnoX3WWFLyofHXu6Ua4U3xSZKZZPaT6lUv4bgO/nufxW+RUdJ9StyMLpjWenaD5MwWcfkXZq/pj
S4fIFu2XEke5z3PTechVRT/pCmFy0dR+aUlC3rfLA9Ro2hyee5btnTYdD17EvLstXXo8BDk8KJ6a
fphY7Re9MXqocQN7hJ1qGRu3DFq4bxpJ/Unz70znXd0XeW5SkjOZtKO4XceT8lSl57kZ7YSYrpbV
vBMNt2GCIE7Un6MND4qw7nwfta12VpVK9bPIQXoadh8Ng+1DLZiB0k8XX8w29l0zUb/1vTr74CbU
y9QhaxuNlIb4Qk3LBPLStXSfRJ5fdTzLAJ3zmc8CICfGNm9rZMV76i38AqxjP/jLZYDcr1W0l1i0
to8p0jtK4b5ezi84dlBIhFwM+1VHBUQ0PDN9JqCBhoRkhUmub14Qs6eTH7uTfKtgTAHONO24symm
TtnC3/n5BTwH444Wg/mIVmtDPE36SOBqgzNHrT7jie6F01d4rqpGfGgVRsNe9zZDwy4mYAj5ZKY0
OAdbf5usxl4wqv2mU1u06hoUmp3E0wwwSFkGt3amGB9uw9A9CtT2IvlA2M2BrQb1FdBruaU8iH1r
STfCBEICDMRhpmHXNGn3vW4edbR4Fwe1xMOqniZEETQJifA/SnvNni+u4aA4I7QlvZXKnEN26un2
g2k5hg4MSEHQ49GjcjEHnfTQCURHaj3J8XgwkR6UOgTRW/NZJ12YJJz5hfZ65Rs1YVVI+UmsydXi
nvWOSfRPM+x0LVM/W5Yq+Yi36rbflyHZPD6+ShzKE3ahxrSjly7Kq8eo5gKrWKYoVrpXGjvVUj93
TYq/WWvVm9fauzXXLBIM+cNIKzdmlF8cZFMbOZFDbupeDAtxVu5C5g5bsudro7zJuClkpsolUBkU
QJtfyZwKiXuPE+7QnBrdzMrqRSYzQPvYGrFbvqBs6DeN1YMvlaPdqEWaqPfRVykKNczui7C5xUrl
RaLea6x6Kl2Tl5DJw4tgHNsvzHfPKIAh9R5CPsrAF1ug18BShnKrHC+ho3N/Oc4NZsZAigQZGJdG
bpzppX9kC+cnW7A/wKu5ESbF3dIqNXwwfqRuLRJzJxi66ziNV6a5D6Wt9d8ThpDyoLTLfecFfpbq
2d1Y9K0xqlaVjKE7LM1420mvCUxqLCKkSv1m2IDPseJ+DDjRSDSGTa8U7Jsczxy3GbWYn2JtvE1g
gK4ZKuRdztR4zySoP462jqGdMrblptvTSJ0hrfPHWDeJZ/DA9xFKc5Pbiqm3u4utmETiLfoV+YK9
3blohJ7jgleg3E1ENFRtvZWywCjX/AGhwh/EXWSVwz3mKPcsRCxroW1+mfPpebnYPsu87rZ1QV6b
UmPLr9oFc68ypRbTh66DvJEqtJpx5ga4fnWVp8vNzkxx2A6D0TyaGvFgbt41n/JIy5wfR/I9AW+X
x+xXnmnD04Ab9qbbzNaj5f+tOpihcPIBHgqbEwkc7mNs6Wilc736lNDq3GjKsy7C8WE17BW508NY
A5io6RmRHq7z2IviXuXGD0luZTr5zRBQQmSj3YyJC5uXVG884tpdpF2/E6MFLwzFrC+1FoMe6HcL
cWUzBWfTCr9LVmCoamKXlIqza2fHfAF9lRx+GGsTWhNxz4xqFRN3QwsdDtrSti7bFq/49Dsuw8V4
QqNTYddMT4fmlLU0/2r8m1fXdrTTaqgM9Y64mIYJ5F+MlBCZg+7qZ+ltACIVxqH3OyzSZOvORu9n
KDBgq7JrmRrzcyCX98s8JzRTRXuYZqM7VqE1beW/Oc3Ye7QhV6jjnPAbzj7hZfke8kb9OFoVnQrJ
ihrn/GsUOO/6YiX/W7HPwJGFCc+/fVd5msLrmpj6Bk6xU7BJfBA8c4cDwlPHyG9BFpsPUKXNBy3E
4o29dg9o2rt6QuyGeDK55UPCXFEiCsR7Vj3UxzWgo1msmoUz/xZMZnq10uHHi61nKaHKvOca42GU
2Buvnn8PAmSocp1lU0uyuVQWlr1xh+K0+//+jIZ4xH6ypoc6aZuNDFMLB/NKdu+zgjzhrWiTb1Oa
69+Wg1DVNWaMg3GSAR9t6Ts0tO+wXnDKh9V4IpAeqzqbt4mDUm+f1m5ZajEqs22W4qkRwSeCmjtc
/TbEBPg4m0X0Zze5v+lKLc5601RE4lA+q2Gk7N2phQa+nGa5S/m8HAnTrDfpUnAbeVM9OMF4mLPc
u8nKUh0bBWaAg7DWNL7JwhBlWn4K3bZHWB8yNrUZv/UYWY5mQkCKagXWg9kUX9jN1netTNRX2H7+
mFQ4rQKeSAuIy0uN+oL8LTzZ0bwf4JRezLifLvLo50tRF7of9NGf/9GK0P/ZinDpdBjq4mcxlk3Y
r1uvjj4rLRvmj6uOhoHssFVL4t+jMSYNHqHqds0oJohMP8j6HLThmTogPLem2fgkFFq+2XTvtmZ0
l0IYl1XXSuF2VQqvYOjofMjfqfwUo5K3gtn7CJgUndCskBpFBOepH2DxLjr8cRHeS0hwjL6XUE37
VprDWRNx/Fi2yriDvxlf60ZndpnYEPRVfK6YRMRyU0K3HFFOD+plaF3bT6IGqjbjxi2ywOz9x9Ef
aw9z2b+9pEH11Yra8dX2uMORgJ/apLbe4wws5pK3llTReOrLfTFr6m2OjT9lYFW1nMHV/JMJuPGW
Zpjp1Ci0LnqkXaxFbooomBiThWzPhtfbNx0Y+4xOIzNf5TlpnZBWYkgNv+yh2qIaS2aNJVLVEJ81
sFz2/ulGageklMCsg/jcDPZzkqbpyUIKuQMBb+3dsKl3bqZCIhJs0AxNjNc4KZ7iriseGG/Opzly
EMVFDLvQNjBjDgF0jYaBjrvoLqk7fqPorX0NvZZft9URgRM4tKWh5tmTdrAggH322PeJ6ab5SPZm
xQYCVSvZwtxzon50UmT8NQlds427LezHr3oGMMnJ1cXbxC/E+azztv4PhIqu/uOqNRwsxHhQTR2h
ILuZX6/aRhcGsiskjFVVJRAYpwvcXWYXccUQpqoI67F7h2Tq7DXEM50rVX2Rc52G1FR/HZKwQXFu
A5sZschTRhtuDFdP9loiJokLEisTVbAEc5Ri0NvOyG+2mhnGL02OG15vsm4fROSmIZ3xboGzNNnU
on1xJijPbor2oI0sR9v3y5iD/oB3TY1pT5ZEfcRWRH8GJrlvzKVBPMs8f6zNvorI+12g0wa1ERCz
E3iwFl6gJFHKI1fJnvGtiIMZDPelXppMU32W9dJy1uECeJbX5HIGPvTgJtZBhkRLIaPagTfJqKFw
MIItQxz906GQ4pHKZ/Z1qQKwLFF6/YpLAKSFy7J7WBtA0Ju5783jGP/wNDXjlvg0dSebHHxMJjrd
9KhjL742ZvVd/sMGUzCk5ExHbrtZZzN2jF0ZfKl78DAGnEI78u5ALLF6RSy+uN76a6PpiF5V3Ovy
p8jTFNs3Xo14fi/JAtwLLQfl4LQX4Y6Iv9VGn6pNlKK2oqNX5sdW1R5kzcaS0u3bMegBrFHHzYbu
7tdFwOoYDht6T8sx1acTY0rtHZXGXsKELOo3+ahc92hjMpubehqjjywsTjLcPk5gJNazyB4S1GRH
kWiojQ3h3sc8WQycVKqJCL607WQxqsidLVrPQXmZPfZdPZmdSoc1PFwWmrrTXowgd/eBbag+W0n1
qCSjfVSaMrqHnmIDQjXcT3Rg6uicOiQLfyRZC26JnLFg7A1KO3g+XPZfNMfNz4EIL5LlAKBg4cyL
9yI3v2Rs6i5lE4OxDgr3aOVZApVmCE/yXi3nYm/XI933zrhLpFqXQ4RFD/e8QFveQh5ejEJizEP0
c0kTFtfQnMHIL/E/Vel9mSyP+lZNxRVUg7lVnZBiEztBAaDr3ms87EG6xW1eHycbNr8kvKFRpUOT
9w3ECgrc3YQxSf5AVVe/V3aU/McYwjVYGn7pNWJcx8IHWIdRsWdqy9f/NiumOYtAXoGjromAuzdF
G96BXmSH4jCbKsKIB5b3YDRTeO1iTF1yYUmjkBDBIH9BVoLK8K/3MSq/qUYSnyo9V9f6z+NJjRl4
yM+Sd42jZTyaOZ48ekwvhFd+aznYDrPn7lc3Rgrq5cpNTYHliU2VzfnzMOBPs6Yp+RQwwnGYQdsw
xiX0gbNWT3+8nzmV8WShXmL2VrwPGARPorOg2yynBW2Vgx6MDz8DkWqgX0eA0RTSS0gSuGEDegsa
Ma2viCXv8IoOc8zkSB3iYxWUkz+RfuqHC0h5xSdzNxgPRDMyRTi0WeP8JgrtBi92/u5qTKd+OSDA
a31H48AxaCRMbqz4oue/SiOmvCpm1xyVEL3+fxQ19j/0AKZuc2GT+uUAScaP8evv2ACM2Y6ES50V
QmJPeFnNC5njWzk4j90RelbdmxASs+55VuzUd6F4rqe0bZVziFxzo/QoQbsWS09hvHGSw6F5y1Gc
Ku1tFYz0pL0OyRfH7BmLdiatIjcCiGV29bORlneXp+CTbjT5S09eOmSY9FUjaFnhogQLP1gPqu26
fjBE4k1lr0LYSCB+92gde2B7X8o+b7aRTubRDLDxUppBvJ+rfny0rAjwQ9GyXCxHo1JU28YeUMUJ
+31tQwB3bzGbfrZFbgFHn7aj2TMad1zv5JFE+rO7FKjBB+xhmFnLHiqd5vA+0JBGcvNI7Cy/Zo3b
tJGedWni83r4o1adQLES7aMSuOdsDoeLuYjdsaS3j/KoH4OzbgxoZUr2Zp86WAydDgPzoMDY9gPF
w0aWNbLAkSOrNKA0tzDYpnae7ahXCLDBBbi+hJCwfBE5T1qRifU75Tet3y4lUXowLzHAUbQXSnT2
KhC0o6kkzwQHhfuA689P9aBPt1bX95syy+fToGQHpALihQwJnjpMmq6W5mYw57c6np3LPOYFDTqV
OyLvrFtedOpzY5aUiZXJWEGJd9BhDQSrlXogFnRc40WkiXlWg3IP8incyFP50qdoA9fueJNCVpel
8ORN2t6kd7EF4wDIXO9iXykV82UU1k2Mmv4gmW+tPSxZrO5GaCK9xTkoEOIT05tiIjCiy1qPVfqm
Td0fcoZbNM6O6OP+P+6pf05v4dQ52DJUlXml5XjLdPdvyyaICI13VfNcD/lVW7qEliGUPV2pfidv
kd6ulL2ihz9OwzT1I0IJhdE5FwKHQCMoQ7T765SggGNo66AScgaXidMRo7m8yKNJTxxkTiwpg7WR
b8/W8Oei4EDNCSs/MgPkmGbyVC0gfflijjrwjIgdlTxVqkS5/fuyIs0nvzw5TNNYtkk8M0xN/4en
AsdS1+p64J0zssh2FZHczO7LPxorTGhKtM4rkpVmz6Q0vZiTw7ZF1TS/tFzI6lP/wHOg/MPu2hte
T+tLVA2TH8dF9OA48L2JRq3PhgESaOFrGYY+3uHabkltj272QL8ZfFYAxRh/Spha+WFBuvI/xRK9
MUNCgE6JlXAVpxlfFv2udGvtTuW7BclK2FdTn/Teybjo0cH8fNG0xvQHpk1bCJXZY9nk+iGBSbqh
Z5PRkWRwugkbHohmy7ct702Fi3TDGCZgKFPzOCnaH9KPRzyteQBWru+0BdTlwekgdL7x/KnKoIJ0
6N3cgPakilTh1+8s6hxOiKUiuHbi4pDXU+p7tpEZbMP90ssRzURgv51Bowe//LL1WownGMzDeiXI
9yKRT35hGdHesoV5/Pdfu6b/82li8TBZqgW0C7Cc/qdiEJ2WCZjP3nnVbo3kaFwhhn13XNO5aVHn
+UqqmftompQtMrCGYBvUXpGG3cZqa+LK59AfWJQOtLqqnYX/9a324h+n8t6Ba9RvfiTnhmjuR9OZ
UDezt8xUuB+mwm/SGeMnxoPEECxCQZsndM+1oVbltyIDNp8Ftv7YKop7JZobWiNS+ud8XKTnWZie
SKFWX1sEa7JqpT1KidKX4+McvNKnTdb6HRt6cwA7DHwVmYFixOlFziCaHKInaXjx+hzxFMTVa1te
t7I13hDzJdwjEEP7CU/sdhZWdgQkyEBycQLn6VCf87T7Mwz1+jHAMN1bTv8CLxTvpraYS5bTgQjb
K8iAr+sZJvMXI5re+5mdWcZI4WDO+fBKcHjlA98wD/ZyCj6/PDY0V7fyq7ra4P0qsmRTCbKoNHKx
wRwZzqmuxuwQNWHApiBl7m/YAxyTqEFPxKfcw5S+Ek8IIWc5rTrjODQgYKWftRIxtBtrLPd5hLvU
ZlgukTMuNQRt4ukxhn/DIHfp5hCg+iy0cHxjKT3JMpZWd7iDJlKD09ZP/35pSuLILyuSRd+Gxi0b
SZXF6X85Woad0yN0DHHBSzuWRXDpo8llLrOXOljVIbQGD/XGcJYUcrmYlOY5BYF+dTymViFptBuS
70raiW76MqtTySOlzIhz7n4clTBMSrcobo0Fs0LMvbdfHepais0Chug2iJ3mqav16Oz0bbxZjXTC
zfGlJIovm7PMZHLy5tIXHD7KUfWCED8VVYe+ZIONCT0CZ9JecjgKpxBry756+/fPyfpnl8uyLGNp
dKE/snAMLf2Evz29anDhHciD+pJHjH9mXXQXJdf0/KIKp9g4C+rVC+Jwo5Z8dkTAdb1dYI/UtDcy
anei+d01ai5fiCUM2P119eUZdO/C1uYX7mJ4WOQd1O0w9UJ/ZIYOv7Evh+nNPct5TxiF75aJmTrC
KY2ZSS+vPSPlKy6VaB8FhIGpfeltPDpeTfkUqzZASvQOuFzlJhwNU3oaF2CHORf1lb3qLixt1wdW
FEEksdQPkGgbtCD2p96WCIK75B0iPdNVN4Xj3PZPdplijYiE+dy26UNdJdpxctXatxdHZF3ux2jo
nzOzbRlZ6DVRlV2wQ9c7XOJudm/oNwHmtrRHKxMjh86adtHHkS77svnTlOCW2GV+WjfVcSFOdecW
D04tmmNYit+she4nM1Ll+5k9/LnuqfGRysryJ8wuCIr0uK6FhkDGZrhd6IMPQIdctjtniUIxYRtF
+yIgB61aZv5S+sim7ImGJGxQvIhXwk4HMikq9S6PkuWoDKovdahEp0RtT9GSPcOsrrh7jgVfrmWo
CT0ASV2s7UYektHO1K0/ad8yoBeWgwgWcsuaOetAXN6tK+BcaZO/skzqGrBwnFrbOGQ9niOVL9A/
XZH7qUqxNE7B6EuJdGOSetYbMeiUkkwKyeas7In/59xf1niiOUDFIYmWggSyIwlVJCMQN7yEi2rV
1hVE0zshvxAlicZrbfDvnFQbQx55WfpCEsqT1NpkWfTVDeJxv2rfkvxPB37dYcVANEWGUGPQ7L0Y
wXo4eUW8ntu/xkYwXVezQUBA9WZFTaAbtzey8q5jy9qVXmQTxJJ1Z7Lfjj9/wXFoEY4a6MM2WzBZ
9jLjHRW1vhXcafItDdjk1lvsAfKnJYtHoCb+yNcaEn+0Sm/9dArM0yAm9Rzl+o+jNlPInDaNdX7E
es4NkagdfTIWIFFFj4qXmydpeZAtTHuIPkE6X9k69PdGwGFyZ3Zr9SKcl6dEoR7mKTzJXk9sdaRi
GAKZLWa6l3oQr87AeBSYwzGCghk9YUT+HOBjHCFX7lDlhET6DdVzk32Q2Pwi5ftDFREjUydkC7Rb
8MwBWNWgvQ+qANkbI1laKwh8CN+1kupWbkhxvSjXZaxXfJeJm+YAr6Zz63htSdTk+p0AGL27o/6O
82+fKk731pNCQkt2DG2Xh5mAGrScWvnwBRnV+OA6wIEQsKqnKkxKWgMsUIuSEjEguyo7aR8TRKgH
r8bUhQt+whJn2ZhGhNbuwgW8lmJ42cdJe3GkcD6w/VV1ImwtvjLRZb1cXpbkvbxn8kz3UHvkv5Pu
syYJfGvOjWvvmYkPcPcoF8CqrPvzupgF4P6RGRO8JzkCEoMpdPC9dak/WWVXbDz0v0eHy32fTIN7
ofHcXVXmyDtkm8qzcNCBEQnTvCpJzN5ItILokKDZdvjoSR035oO0IQ3LaVdbGk763pco0ID9JRJ1
8+JNVrQPGqERR7wEQ5Eczn6lma4SO2RV1kOkAHpv9CXbHuefus0NdC1Z3/PIZIG8pVE8+nEdRVeM
N/pdI4FqxfoPhLkrFOaKMhrf2IF/lQdKGXwt1MF40pAdbCT6zCbEbq6T8SyguPARZgn6xJi+odxe
xQV70kKl82AOdH0yiGZvc7lpiT9JN8gJkgTDMbX9JpMHf32JIayVta/sy/rXWhCLHrWiPYVhEn6U
GiQ4/ivgSJLsHNQ6lFdQ6jtJMCsGXGaVh0sZBpGsYCkf7Qt5eY157xT3Ni3yv2iKygeei5WPmDTx
5bWC0wY9T+Jel05CggceL0w7XQ1AVJhEIhzxXf044FU5iH6BewrtoWqFUf+WuASKSZ5dlQjrnpV7
RaD3UnM7P0jGXgZj19h0A2sbXvvxwKf5vBqJ+inU93h0rJc+g+zbBO0PQjqJ2/HGrtvgYKE43VoA
Yn1ZxskXEyuafJ5aGcMsgki3Mh9XLrMyN7dPjWrnNuNbo2OEXYKq5QtGfReTu05EwV/vJU6b3dY9
vbJYkULcs0NmxWuoq/y0coxleEv++orkqrB10y9hmd8W8OyhwBj74yhW73MS2mcp8kYLHt7KAOMf
n1gLGuIlhFKxNbGgn9feLMks6ykGxMLPZrJhNFSnj/Xw7i16r2BRg8kjA1LMhnENfJyyfYuGwXye
eSDT0PApv6NiO1uob7pxHNB3hDHnQXMOyOl5kH82zTKxb2x9r4wkjMqq1nZhmmtYZVt7Hi4/34+Q
Ef18v+5Q6nF3IjyEGW8nWLIDpU738t9vLqfelKZ72VwOEHTtOvFEOj2/ZxKRvyZ/yL9Kz40C44A1
Hsq8WN7NKg2//KAY1+z/EXZm3W0iaxf+RazFWMCt5tGWbMWOc8Ny0gnzPPPrv4dSTjtJf6v74nAA
0Y4tiaLqffd+duiqa4jLc0LRf6EoNFkk/G1yLVyh0jm2bGC1luX80RmNMsMczdxKjn7dlp9UC5Wa
qsX+i9zLzVK5n5N7vkuUohO8yzsXwBfjZuWY9xsZHVZ9TAHFL5icn+7uIOrtEZS6Hista4qtpELI
5FkgevEhNcJnfQaiybFIBg67yCa3NKppVnQTCDaH+90bJ+JGXVUFUp0P6w+wIjUuzUEdzRTrEPBF
3JBoV32qRuebb5PcncMHQvH8NoSjWOiWHTx4dTA+aUV9k+eBUmbrqAtbIG2u84n1ATwMdzvWw/Dc
oY29EgTxJPV7I3S7fRtqV8oi3UIuOkKzMhZGHdIunIeWuyvoPmE2wps5FTt/opUvC4goyDFlRUq5
Yxb+UNkaNeFeaV+y6lnMFMxK1cUpzCEIEOS0+QmCl9Cy3rGqrYg1qAtl9PBRMBwTgG1aWcerFDmB
UQWouNXUGzZaTEC1nJLOM9Eu66AJ4WBauHVRLrzSNV5zNXQ2Y9Z2m0pKE30D8jaJeFkZoNrNzAo7
OJvOGV8thAXL+/wvUe0vtt3ml9wZcN5ngMNkrFAYhXjzs/BZCZuLofTqTMTRl7lRB1/VKtzmRmi8
FlZeIoAhgT50iwc0d/6c4tJGanu+626GEDugOnYaD5+uoW+FeVb3bObfWeE8moKcx7vg5t/XS8Y/
nC8zO8RgGgs5hIXln346B3yHokIePjapM3ybCrLMiBYnpIU9M+j5vEWfLT3feHE0J/6UBWQZ4Wir
d1VFDNT90+5zzToVproChMQcEm73qqjpesu9+7n51Uye+/06xDc0CpU4W6cZzgDpw4jI8TrFdff4
73+q+Y/ijs2SEEehy31CGuefdc1A7cAFG053BCtr71N7ZCYxJ+KltYqsE69VF6YxLVtz/JzOuOTY
MW4WreGTmg8KADRnT0E/gq41t7bmZ0Nc2tOh7dtnZsk/T4V+fuG+52bEs3oeYUix9K3Gz1qn9FR8
WTVninHxNKrKaNLECZxifyr7uFiPVaUinrAvDjTkHpzhZ4ZTePlx9mMkdDITWXj79zfEmilVvw17
NstnImUwP1mUFv4c9jRL0DgZzeFYYG2mCFWxrJyXE5497AGZK6+V63yph/6LnNU1TrSLm+Rp1KL6
GlmVdrAL94dcUBuZFe6HrtrEpuufP/AEci/NIiCjWhOuR2GLcm11BnL1kbJX1dfoTv6WMzt6p26b
ybUX8tzYltOxylTyQ8pC/8T3sjM+yd2dn1XMitwcr+rcipBjqt+O+7AOjaMcXL1i7KiXhtOBBd1J
zEtJdaqfad1Fr6k99GtiOf5DYOP8P2+nDeoc8YstaFn+WTz0vAqrH6TWw11FYzaqh2SGrLEshjwt
TRsQUT6HENEumOyS1T00FNBYshuVHmvi5BBd5yTFXFFUHgMicAMaVM+QNYrnrG0Y0MWrQl/iVBjx
Ia8q00GxS+mFWFd3JVcUXjYdIEpnZ19pERfbegNQpBg/c703DeprnIF4bfXhIJdSVWdZq/CtUBRK
lIU7fA6D+mkIM+8Kz+SvrkRHyePA2vYZcSZNC85N7lXznvT5W3D/6dPAm5YSGjCEfL6mTeSTB0si
QQC59jT3xQXKiIiSHpzZ2P4D9c1j2Xk+nQ8WaLahgU2ZnUR21oi1VqrkkcyHQAFGmDC1j/qNhYLt
OSP9h3Clzm06H/bd83wkq6p8JP5D7buY3g3QjrIdnrWac7wPrv9+32jGPB/4/cYR1I41R6M8D3Xp
Tw88ulanV1DcHrko3zMQTk9dQ6q6Hbsb5Cr1xiGEfa6WVC4dP4jrr2ZITT/rxte6b74V2E9YYngP
ElBLeka6dnFcbRSH5/3Ya9NS4qRKXcXYNc9E7zIWU3P3ykT/WvaphaU9Mj6nN5bO+dEmkadQvWdS
rv2z3EgfvVclzk8RTNPoAB/AjRCyDGP8A+RGl+HnTBm7MgJmoqSXKC/SbwWoDdDz1akKZlbOXDlr
HR253VTzHJ1ieqDFuz9OyaFieo3Sy0SY6Ov7Manx2yGv+FkjUrM+vEp/Ooqli+H1xFsO1tcGYug6
dBoPeo5CwmBoCFwmWbKRd39rGpdW4GIbQu+vRC0CXMm0+Yp2HK944O5NvlwTh/sjiO5pfZA1BryY
ynEy1IVnGWa/IkzZZx2tKessOSQQIp4CFLlLv8we8oZIaDtwgyOyOBZ4heG95gUPO8fjk1NtsfD1
qVqCTIa3ZmfZgdQmIl3mr7HceFkIfMASRxR7zB2MYqvkxlZrfAT8anGNw/EBMKbyMqXueMROCodb
J09PU9Ro67fo/AkSCp4it3jPp4HgNPS6+KerVQOVbEw99aUJMhKGIMDfv8UKYfJr+c3IKocUiNni
7WeFuWMUf53mavZE6Op/OBj/GeDgqsJxDUpjrqXZTBR+r6fqaei0pgM/txrc5BaOKdLcAtFlpEEo
SU39y9Dwl2ltGT/nEVn25cCAC/qSBu3g2D+l8Uh4u82QQj+dy3BC2RuF0z16o55eZHWOxEe6IGoS
sNbMD9IkjmkcTZVw1eM9uCvrwcvG/k2hkvxN7uTNrYPp/ETqjLX0cy26GHpg4amv9J1UzcwSGXz6
Feinor6C+zL+o1Uq/jHkuxrqErpUts3/iz+HfOYEWLEqePW5RrhV0XzOevxfy2FSA+yMKJPvx1lN
409pCWxiutOfRNu8NGnQYjUDRCIHMB+H0LEpoZHIQyAs7f1Qc7Zki4GaCdVq4eG3u6gGFZKhnZ8f
s5nFok4fw7F69fpM2SoRGnm/J2VZU3xsr4qTCYgHeBsoBHis77E1QLvpLualo0NbrYXlk5qYkbdN
/ObnNE9apJTwVQi/sbCSwXNvDe1bp5vqVenS2YccKe+JXsJfJS415j8MCs+lxqLFm4zA3Dm/06kK
EE1OYy6kecRo+FpMQVptXXB6/z4W6/o/RD6U4TFwMqXTkYEgBPn9+xlBaMubSvFPo8mvl0Q9IGPb
SU7xiKhviFGRI0kOv/L+vigODSXKz7BcQipazFqaQ2mq3+WRfHz6SVEtrUKFOMozxlTFHr9Ddq2E
Iw5RSNhPjxM0JTnxR+bGp0InWsQz8/dCOecowOgIjMZJoeb13qPtoppjt7eOKdwaZ4tyCh2VeVBB
Vmyph2+NOyfKMtuaXBKhHaXA1KW09sE3aKWjpFRWo4YA05pJch/WaL1NaLfMSYW67SyotnCxN4SQ
zppe2wUGwxrsnT2qpfqKFdzZNFGhLuXYPQ3TLjXK4Jr5LZAZY7giuNYXqoQ736uVYNt4N0FUIer6
ZOf1ezCbeaJJ57nvofh3dLIpraikOId+/Ogh/EiY+j71VHvWmo1JLmj7ZJ+LhvCGNmQKazWUymLz
qmNC6Wrd+MQTdRsPjXmPs0tp7iVpsQyrdoHQs3iy1dE80E5E7DrnZu41I6zf+syHCjlGtrPDEF8/
FlbCYlJhSR3bAR5FUEuLJMa2SPnrkNTwN+/9h2w0tn7J0k/JSndRN5W3k8jrymn3g8eTkXlCDAQJ
xp89tnTEdc17EqwJFw1pWYt7boOiE1tuDK5DAc3x9yU4zctoAyRSe5xX0+TqF2c49gpv1NAHs2eB
C2Ln6e4rxrMyILLOzRVspKeET+oo5S5yHesGINSm2sVToKn+arKB5nppt7GhIf2whLEnYy5+d2ni
ELhi10+VyHbhDCKMo9bcJYHVPBdDRIvT5FaTHt8m6S+VNRbLQVV4WkPt3xahM+01f1IejKwqV20X
XkSGTBqJCW12nlEfo3A2MvXAM6ueVYhkG18N28ePPcepnly9eqgzBJidrZKf3Hvtvmsrc2NiJu9F
hXcqI6J5jpCHr/mXmOLxsay07pODyNUykptVmfeSllIzLGtg+9caEs4izTZzEPuhnntpegd2ScUO
d5A+hMzCQFoBqYNrYG2kfVNuOmiG60pU+uLjnNwzq7Y8Uknda0DQzpEzjtsmS8TxrsL/9/HH+Ic8
2SXbCDGMy0MGSoT7h2KgcETNlGxyj2C9szXrI+uZNbBxMFISxeT8Tp6zG23h2vs6aeP73Sxv6QY1
xi5WTfq2821Opim6MYfwLdupm2OIl+xusxqsT07h6PczRWN/br26PdzbebV78idE4DhLlfU4xCV2
vskmc4x+ifTFS4c8XDCCrxUfF05qZrvR1lj9/cdY7M7op9+mxegmLDquRFoKOg7OH0NxPMJRLQz0
xpiUr2PWYYXEV7OXK2rNniiha80nHOgmoyWlLHl+0NFxF9HY7NM8QzTbOB2V0NLZS7eW9G25QTp9
ma1cRBcUn+2KcQx2LNUeQRibE1rDYzTa4Qbm3gBIOYg28pyfEnAZO/T6bLsG9aBT1crSZ8dL3Sea
X7u6LYpX2rniSLWGvlwWEysxNQLYTJrTM7aAhgeTvqbvpByyKs3OpCQvgsH5Eej9T/lbFREmCpuc
2i4e7EsXiugBGs6SOkKAmY1TcmM2ebG2LbKsP87JS5JQ20fRhCFtvlYt1AXW0fYsw9C02B6+xDHA
IpmIJrPRPI+iitpzKoxZpuvES1IpfVVrsjQbwrTVykJmMfd85IaSJt0fPf3sOoO614H17Tn6Ehum
ra5C+3tXY9zAoKF32wFpKkIKQGJWWSlnJSwP/36j6M4/oCB8N1TNMjTY/8ih/qw2dCFtjWqM4cJ5
8BQlVBXv6g/Lyp1HIx1i3hyN5Ey3erVL+PORkbokVpfmq8kXyUzAFvq0hZ8dpokrudcnlMxyCkux
oH1nWt7P8x9XfOzFZNniW8DsS1csR/R1okd+amYaXGy2/bX6ew+Z889zWBrfCyOaDrIZPxHg91MW
pDb520R9c5tM8PAdWxTbaN6zypuclIsEw33ovekJc7rf5NuEk1FjgcyrA90AeuMd77QqaWCrDCb+
9+UMazKH/g8rSMiBK6tv49e0GYu9JzoGGTij/OGqC7vMqvNtEGTGeSJnc5t7jn7O9bn7r+Iqrb0n
hckT3t7GxKtpYI2oPOhrBU6HGpnmWzvG697K4T2oZHmMhVJvzdYN17LeM8VmvU2wyCKRmNO/oKMF
66qKn1sZHTmmpLvG46vSF8NjaTnTVQ/Lz9IRnw9xu/YxEO/yPNdWd72MPxEMmKaYrNUsfJJzgQTw
vxf5ydZTFQWPJJCUwLWfdBaS13zsHmQUpHAm5k/SB49rkanRDMW2dHyepVIqmzzMDcgbKjpLT9D3
d6q1zECRezmWcCsh8knOe0UUhAeQHaQy9foJ5hZxFjycVr/EKA/We8z4ckwENkY3VfMtvzFVY6PN
Lszjxgc6mc6iavmTyfWg0xoCTmaZBi7K05cRQpPTSGmwX1A5sHZurcC8JIOakTcp1zLQeOKvX9H4
sDY8N7JDQBjU8u6ppumOikAlSqdIbMrwQ7UPcL0fMkwpd62Nzh2y9ovCWUq6Um0BuoFQoC77VHsb
XU/d2HoEnclogbEA+L2iKVzpTgs8QkMz6JXFG7Oq4qwqCZ976eOhV633pNY+yZgZgVNoaTStvhez
GyhUzW6ThWG0Ush2e/5jL0t5aGmDStHeuHSzlLHlAzgAHnxXJrSLkYkT1tFCYLizsjF2RjqgDhYl
T7Oo1LPOHXeTrb8YhvcUN7n1yS4SJGlpYu3KgDdz8BEBT29ZQJVFQq8yCxnSyBN9NxHQC97X23dj
X59DdKNkAX+TQ2Kh2y8IY7qn+4oZw4OyE/ZCeh7cIUuPcQF5OMhyuq/ZmYj2+lNLYKoUUbhVQsYJ
ebnzr88U1j/L37xkYU1sEtbuYH4ey030957oN0Q8K6f7XyUVCXJDKsu0Neziu0jdikgDVSzHSfeH
hao0+fm+C1HukAkeAQGws1Wgq36Lc+xiuWq16uKGErtkLOT6WY8DnMo8deTqX0RXpQzjpYwVDeAK
o7vh1ytS8xKlhfP07wM3Va3fH+t41RiybdtQXZNkNJZZv6+wWMpnYdkq+vG+SPBVZNSizVl/JG7Q
PJi+oKhNwW6dNpCITCAquBIQCRpZDeYy5dPufMo6GpRx/GSsm0RTxifbnuLT31rIdmjHh7w0+71w
EE3rdp1foekDSgO6diRHvF3KeXMzz/8bjDKrFqXZOqM6di7abiV1QS0SNYLh1lYCRpak4Us85wRW
8NhWTtrXRx5t6pqJPtFw8IMXk2/5e7k0clh/7HwrnbDv51c/tvVvAAE+dqA7EnWTx8BqIpqybmNj
fOs06yUqGvQ2WVZtyiK3XkQa2+QYZM5+1EPxMueWL5SRrqtaevDCGs06xJ5DCkugpZ9Gz/kLmDqy
zZpQKtVOmq3v2905L+d8IWxVwgoJFkiMZiudiE3kYveovGYr5aKlYbzjr813TVp+h+2EqyF183QV
EMQdF5h/TL0Sp49NnpgheQ+szD7Oyb1GGx9rlIIrAwPeJnfQGcm2tE69aUsSnLMkJ8tciUltXkvD
eYnxP3z3CHowmMMc/J5qr2XCC5zNx9EUlItaBOpzktbUlW1Wf4qlfzbIean6IfwKhJcaT226JzAh
6V64nTj6cxRwHbCiqqKC6L4JIJhGZqYsadW1yagyH8pWsl8TsZJmk2Cm136HMe99T5DEW13zVxvA
0Cqb5q33YDM4M0FJbrx5LzNzNNajhqBTs9RFxUR5T0sseiKoPn4itWhZFFV0kadosufLUup5yeJ4
hwA6vCAz+gHuI/mRiGUa9+YPWLdfJqyAOyIFjDsGFRvFcMYhit6lHvfKTLrOui5YJiN/vS4cHfVF
sSeRlcco5KyV/INCJdG2upFDI5wreE48lf+REPAPBhk3sEFjWxUWfxs9MOOPNQoVuaZR4sA+kp4u
tncr0qh0M7RDndbKGNFdasOA/qzo4gt1Nx/YhoFcj2nJ7d7WdY3he6Sa4Q7ijw/Vt1RvuOBuMWRK
T6FcWQ81uuV62MgCn6zpMduP8DyHX6qENM8PEZ5NrA/hY+EimNpqVUuqREdlZh/Hdnorc1Ke0Mj0
R/kYA2oHOz2op3WVqt/yzrfRt1gJ8HSCsB0pWBIJUmsW6HDAi9y+VIIeWgIJXqCJkGfEMNkXbSxx
Ymfu4eNUFKqvYyqGpZ+h00nJRywe7vdGpZ+YLB2IldtT58nJAJl+bWspwKju0EfWLQzc88A8JPlj
xVPF7sGq2frXe8+4tIK3tHCrU2AShSA3rY5nZBoECcnCL9fp/MWXXpqpn1vkhto/RwKPOLcbLLa6
8Olth/qqsaBIlpVgltXGn4PE+07DUHkfCTkHmYOyaZh+KD5DyLwzckbp8+Yhndts7lxmtTAup7VW
QBCnAhvnQJTu+gRVtI/o4OJTjn75lOADOmQq/fC/T1kTNmNDGNcux6cERbx9qPB3PmSCBNSWMeqr
h1K1xKzqticp0i/N0HkcmV6pVkA11IwMb0ehFGWP9n6nkLZTHO6QNOONnFmWtltiOwgJNV36mm6t
qwhbBcPrMHU90JAkhWqnG69Myrr/KG+zWJ+DRn5ZtSLPdk3WJbQ/Vf5n/LlqNRBt+D2ThjM2xw1g
hYhVa0hSXF8Vh27eyMOPjTznAH1ajikRWv6I2owciSI/aJnPXAPB+a8nzdbPD8QYgjSUu79cL4/l
psytx9bqx438OR/nJ9vIyDkkQHL58cpU1f/7F+8/LGtFxPwAppzOtxatenHfNGFQHvzGAPctT5Jr
Vh7kSXlIiCyYeZDLaEOzQzhOGclg/9sbwI0v9bIplh/n5CUYE/nXP67+4z/+41BeJ899/Bif+ve2
ZjXTK6I8KOX4czNYNVhr3WRSS8jPYbAsjJVdZccLuZuWuPsXiVJmh/vuLxc0SmRuVS/atkgcea/m
iyxCFqY1TjfeQe0VU8Y+FfrJxc2y9ALnO18H5HOdaa0wg5K/sTer5NEKq1ll2z0mUPgWDeT60YEy
U1jjNi3slRXeLAfaVhY+pjqPkTpqUVL64UmNu+/EP+zCzMUdgj4O1+HaFN6xbpx0M+YKOAo4Q6Qi
9M1SqWGNxOPNs2N0Rna9MhrLABmWgVMy111JCV5lMVdm0xoOD5SKMbcWzhS+jbjR4xz7GLq3pJhe
nGEOIkbsvyxS7TlPmlc3UOjPBLpY66W+MvzgNCilvXJyKvB5FZ1qbSRl7StG9nBD2Mo6MbuvWZN9
YVlXLKKEGQ/gkH5yD6SxXGu3Yw7mozCHv692DD+D/6Xwg3A952q5ahcvvK7TFhTubmmmXT1xNFsr
X42Vh8Vx774Ki4Jj4JXnOu/2nksWnLMkYIYZRP7ddnUQgMwCuS/CRr9hMFgAvbhVDi1rpkzZqut5
HufaqSDVcTEY+jHSlkqofDexdxqUAlddGnzKkqs+dyysHQT4U5s+x2ZeHZiiPKNzolzvM5RN1ndR
jk954hC46F9MgkVsNYiWNhVQzwchCWJwaZokzKn6wvWocPK2KuijAesto0Agsa37fZ8YRI3M6Sgl
ZQSzezKDqVzkE9F/SA+BJ4TlKfPVpVsxqaA8t4tsnoZe9aUBA79SU+JWWhTKlQZbdvJ2hPUFCxYZ
ZHFozPRLxT51rvUQV+6F+1Llm2lr+IQgZVHAR2jUsXRoNDwJZL2/2xmGwTK/tAM5X/7A/CNJvppe
JFYWWZ4pmGLQRYfUIS64DQiHID2CslH5bULtwiP+yYvCZ/ySa1pbV5w8A6aQG83Nv8xCezSrdz12
d3F8VGnj4OgSL46NujUr963Z28vENbPFpGsvdq6u0qCrN6lRvIB3+9pN07QwDUifvvWcilvYo2+F
z7OsunxjdG245L4mRbbGwW4QHFHV6bCM4nAfduhX7fB72t8svtawWN4E9rt1OfrPlTU8RRnPjVJ/
yyLlojTMR3v1DZMsiVqN7gCqJjnS68YX0sfLhVpPmHzDfFlnOtEiNj5213zLM4PMgtRYjURpJYY4
0JLNVmURPtC9omDdvEHw7RYtYp+IX7EawwVxg98zpfrLHNwW8uBYT8vRLfpdBpvPLvxhYtWdFZCW
vfzg+NNOGZRx29dJeUCWURxGSB/J4uPY7eiB5127kWOT3MixUY5Pcu/jBTleykPmhdrsOSAgdh4S
5bjoaw5DohwH5Um5kWMhHihUg/L4l90IsqSXqsYuFO440ijIu+wgN4HbC77KiU2snukiNdbS7KDN
jxy5J6/58/DvS+6vzodyL73/hIYkSVr66Ur++h9/SJaS7Tfr/7KD3NyfCx8nmQaRjipfwrfBXyHf
l49L5WFjduEiHXx/DfKT98CY/3UHr/79WSH3Ps7JQ5tfAen039fIl+//9cflbWZ9NVF1r4uaxeFR
zE/sngSHn7vyIQzpK6D7gmK2h0q/sypQkvKRFkwhUepLKtIewz+x9YrCkBbM84GgG9OGMZEfJ4/9
Jn4N6BcvBvJQF2ZNgwfsiXnV1KJDu4grQUePtZLixTjPKQLJSh9JUM4CNUXrlBOLXZUwTt9uFm4a
MtKNPsNf1RS7amJMZyYw4B2vJ9INxm7pF1iMvbLXntzxiYWBBQOOM1mQGowmSYz+mHOi/KI6efVg
he6C7DOs/LPJW05rQ2LiFwTQAFWb54OjjaRere09KydAs47liK0SEI4OPXJadb6P+7pPkoNhkiYh
a25hU+IqA2y+l92KtCObA534s7BG+zA5Ps6wedlDsyNshk8J5JNP/rAMiMahNbfIP+W+xmIBMQ5r
guSnxkSqTeRGnnO1HPHG/HaVRs2AM6HDtmfppzVvfFGbQOhg1sElwPC1KwtATmkquufEUr2D2xrY
rwpUmUsn1I5lABZliIzkbI7RD1PRyTWCd3rl8UCklBrWa96l+J2now0Z76tiR/XKmYYRy4LbPhYT
giWcLQsji91b2tbqQ2G6z/JIVdLwucc/IY/uG7wWVKjcq2r37s2Jo3dgV+IUgW23RuuWuA5hdDWQ
UvJDAI/7Kbx9T5kbqRwizIdCElfWUh7S6Kc41WbhApHnhiZKSmab0VxxLG/MrkmJ8KKCjk3DfJI/
TTjVGxhb6yz/qSkQf1VBgF1gDK6kmPLhFvNyIJs3uRJSzrUSn2Jr98Ufaut93pkS23ofhvpLLgrx
PrGDZnx4Ixt1EaVGi1khFI9l5HoPuDmMhYySNs3p5wv1/ILZGrsmVw6NsDGnZJ6gcERBtZ3L1RJk
gLXrOBpqc8mjSx9a8UtYBOlFnyC3zHjWbsyM/agq0YxXWrTT0D1K8qrtDBN8UyTsOvluF3mu0wv7
EArvRR61Mzhb8/NbXnYPmhYqV6Yb9hPkjQPuq+wpLOsdYEqYa12gH7qhPP30M3HKzpxx1wfMIAaK
ABAUhlcs8yU1u6l/JIROBVoZ5HubJ/whytpTmcQRfgiVwCHdnNDGTN46EZn7nM5fVbO0bBAM1s11
p0ZbNYEmFpPNp+YxaXsQVpmqjCZJwG9CDIPvQCiUh25nBQ99S08Cms458EjWLjUIqkHbqAlxVdqr
Wbf1ovZcZds3iXPJs5TKTtxV75MRMh/NTf/a2pZ6wvyIp3Z+odDCY9riDLHNLNvRjyAPnNjfIKIx
qSutfxwjhFUKnrAbvme+7ynLs762bllja7cR6CKv1KmbUZrN2yV++EeNKelDE4v2Vrh6s+wVO95L
O68btR5ORAK5xgFWSapn/kq3yK9JkjkPYd54rhviQecBPZ+HGBss80xcyTAQ54FgnzuOJvfKaMFM
CNvWVImzgEe7HGxuvTtfdHDIL5H16Ynw3558Kxbew7Bx4yzeDIzNZ7lBt/BW2aW7rcmZvZ+S5+so
wxTkd2DXkQ005CZRGGG+Vy2gP7FoFd0XddKaHZYxBcy90mjnsH+VHBXoIPu6drA7u0Gw7LEgnLuh
m55qy70ptSHeEjG6K9r1/kENgvG1RQzE8Gm/NWrdbPk+gm31m6fcdYlHHJriWXcUor3yrNs7lW0e
7l49Hzbx7o4vNX2LSqiNXrDJhm2tZeX5Y89Q21/PWUmPiq6pNbG1avLVjYJArLQBVSAT0LXcOzci
nh7VEPgVyQ8Y9RDuLfKqTRdzYsbqD3XAh04gR8+6MtIZqOSW+DnniPV7zrpVNGfHmDYyhL3zCZLv
Q2EwoySQHCl2dgu9uFtXjWeeYQWNex7E6m5yDOUByY21Qhy/yHtz2lNB6W5ORZBNHcfoGedDfL8x
URMO2cKt1t3cmAbzHSfpeuN4f1+tyIFxlohrUYvyoeywbcj3OyA9cJmq3nhOjVB/8oKauSufQyRK
bUktdCmmwDqRldUf8zCpQQ0TLmQq5FFAJCyOhovMdRocaMKqA80FQ0Q843anISzfhK+3S7Qw3V4t
E6weYbrB4Rd+zqq+XNA6Kx9EN/ovDWucAnrNZ/Qu5REYMcWTtiifFGV6H6bkSYJ5XU8/99lUfp46
XVmJhqVNXDOLj2oHSr6bfTNF3W+rzOnPEjcnD0Mr/yFPyc2E6WZ3dxtHNdY6flHvSgaNkifJNZwP
jBGDvBWKq3zJDRkaA9cZt2pGlkks9G+FEw6nPBfWcx+DEkrL594IOPgemUDwbC9xT1Hc01un8aH3
fnkz40awsszPpAXlT0YqzPKr47TF3oeVIYRp/HDJCcZ9N3xTWGmhfXRr1oH510bpI/SWiNLD/jvK
MlTGZd7eRmuIeZKb9nGc+OKSvLME3FxaByuNH3slKvZl+hKoOeCUtg/KVSap6wmNUMhZrI0iKxsv
oZ7HMLVJPas6JLQ2rbFQMdaqlow7uy/Kt9it8CYW5esw9LvailjjBvpfyALii5OXxaVyLrK8fKf0
T7oiaGNaavs99mLv5k+hWCiwrq4TZ49+a3xtyelbyZYmEQfKsmKSdJCU6GrCUE8cZ1yMwaGfOaXS
pDYYU/gYaQsrHRLUA1a8DnS7u43OpK9qOyXUj6ygWxgP2NWmZkRcyqt9VZtrVKbMnVDMLRVnyN+b
CtT2XJ0XOKLJDRvUWwQZEOuwqDHdjvGjnzUgkBRnI8yweO2Stllp2OL35nzoRuk7fO7hMY5b9SEQ
7lsEAcA0gurszzIz2UGZT9laVZF4BYz+Lmw3FJcmARWC00euclBT3kHj8o5fbjP0FxHQtZqEMC4w
k8na6bM3raHl/nG+NNx2RY3aXd459V5mXaUsTfGhyZn69GaXHW42Fd6d54tmH3XYQ8dE9b6O+Q/w
pfbnmewn9RzGwH0FOMBaycOEp7RuBtkvobBpOwFkjcZxPfYVdV/kw0vqGfp2wB/DYpXv9dhT+UmF
sE48r/PXlGfuqFbJTafvsylKIgeStB3XrAuME+r/kbs5qDY+vYJbZIfo3CiVW3qhQSEushuB6h1J
FoGzq3s3vVUaUD3FmEnzQ7OpNCV9rQxoBVB21SdYXf0hz9VuTS8zeVEqZS/hA9Y0+SfikPqFbI6n
unFCDRAubBkXlRfFzH9ICGrVJnS7Kepmf0DHHcx703zuY8/va7Q2f19HiYPyY7T744JckDIzDBmh
76Z2rG0MzLqa/v9sn1z5QrFZPYYo5JelariszjtmgXzKvI1F3iFpG99hz4Rn2QCIkE+ty25QN/Jw
MKj+iqQt91bUm49yw3jzrgI6/eWURuHu0SlXxnyRPfC89WEGbBH7pMtOw2aiGUr9BGSpeZqDByPF
3weu4i5r36gONs5/HBiV/iCqLF8Lr7Cx9PjBMvR68VZqw40msPrDBfPgqo/45ONrF7nVJVe0s1y+
/H1kWMDzaIPYG9+kkKDrNAOQTRMsatvwACJt3PBxBs+xq4U46ayFXBXJlVIxAEGUV8hz8oqsZn2u
kI5lE7a6l2uGQvVPOmvgi1wz6AbwiKFoYP/OK4445J6fFHvayVeTaog2JT0JsLpJvc16jE4UP6fm
iy9GiH6VqjHB05SXuqjEtjBNXEjzYZpk1UrMSZJq0Tjn/6PszHbjZtJs+yqF/57VZHBudNVFzrNm
WfINIdsy5zk4Pv1ZpFxtW79hnwaMRDIzZeZAMiK+b++1TVJjFvSHdvhXs2dw4sGan6E55bgSz6rb
MTVoXfejUTnL3AodlkIM1jSJe1IMZX7rpillZoXOExMcDZnAxJ+uvfCLW4c7YwjzjekxFchDVH+8
L/2WM01Zx6TWwhKzsRNA2d5FVIwuPJavGwDUayWMXGgSmXK24/Kq8ptxP2gtOiaXtPVVGDjguqdn
ZfIVf3DORxhgEzsZAg6PlhXxyfRgkrCk3te4/SUb3WrDuckiRJLMxuV/M7bFcKT78u1G133cg1mk
98iyzasQeeLRdwOHmILu9AYamDezWJ5GfVi1pa8ta2bPS6xV+MgNKezz210ludCAXDRVKE/QYoN+
AX4nP883THbycz0m3cpuTHUZAoYaAkO5mjV8lLa0tTnGwXrW9ekSUYE1eU+rsTJu2gyK6yjFg5/q
xs0wSdq0F/r52Ali+zjDP2f+g6ztZtOK4FZhjn01KyxVI7pNa/A2I2XDixF7j52q3MzPl5Mgs+fV
7vTqKECm0zXmvaWca0NRHw1lHC8sTBMmZiOGfqM1gZoaH5rcyHf6hLwdrdTsVppotUMyzzaFzK6S
pF6r0wkJUZQJbg8SzW4qGi/TYxAkMfBjsmgS70tqNPa5spJiEdI+XiF7xyOtlvrjmxYhVPyNERjk
lJNGMeDAYqEYrROyJEvPVW9wUSWYLAHpTh7TMBvlgWzUZ38UDwr0dj8fPhqUDza0CtLN/F7md4Ac
YpEmhUQoq+lHO5evwvWUNarH6s3QnBbDt82g+hirRXajZsZw49fH+e/nm7LsyJeZu8hO6q4EaaAa
0Ts9MSQOabwzrXyWfWWI2/dBnT/lpi+vOk4pBimI46R4J7127xR2d6OYJQmfTAKXpV0hjeYh5BPa
fU2s84LaJiQ2mO2LIleVbdXVlAdJSSeKBZXmOnHqW0ztKQ7DMj2Z5uCcG3RZaOiq8qXMsqXiE7jj
0ARdNLUJDz0NxSbLWZHDJ6bkJWLw73qLbaMarmnMnlPa5T/cIE5o1xmuxWVWyiuuNPGXn+5QEEje
Hukm5qnqtzs0EaieSp2g5Kn6w+oKnFapKLsoacNTnpVfremEnW8aAJ9Hy5IbdT5f58ek7gyXoiKO
XMuVK802ovUMlLY6bbj2KXscPbO+eXuojbP9G8X8rd+ZZG/r25aUbWEcA+RlTwYjU6APTzKAB8iC
H4kQ889NGyTltg+DlgVAmB1nmndKT6lBM4d/uhwojSnmjojbdp33obXMlAS+xmi6IWFF0PIi6s7w
PhKsGrYRfjKIJs6dzn/WxeCjUpniIYGR7woTXO3sOFDjytnPm+WQ5ZdasDKYGqRjiq7NluROzjjB
749hUTs3enxjOPlxtnS9Bdc2Ffp1OxK0nqIjLVeKeBPNoXKG6fSxoTuoUR9scLd8DmfdUdz0w35u
3rp45S+20m9m/N780JipDKAB+WGRCXUnxv54bGQob/ti+OQoZve2FWOo2qSoJFZegbnZQDZyEMVY
LJCb08GNq/YwM3k9FtbHoC9uB5Ixrr8VOfuS6b0WkVxcOqjgx4lqMN3MQTfUBnBdO+OxDtvdW2gh
WYcmTBo3X5W10hClwsws9v3nhDCQKzKgkWwg7eeysEP0QST8dGUJmvIVkUZ2nLfaJI2uiObZKLet
I8cXoIxilQwBkMsqim5bchoX8xN5HcuFXrTIqwzZstyS1Xq2ms1Yyu8J4O6os0BlVb5B+FUeG7Pa
dVDbnrMavOfEBx4UlVhJV2lPYVsll7rpFnwpNBIsuiUG6dtv974/1hXIxuVgQWKwg1uSUMgJHgv/
BFctPuKXyLe19JVr+vpYsZEvHQq1Qt9jK8u8KYaPwo68ddQgHtMqN7wJEmMHEiNG/RLZ11Y+KmeR
oyTNSnjaaS7ucnXIFo6BFGiuwFnzPE1NXRopZqbsRqM8GaqnPYVxaDM3TvMzSwvcFfhHEUuCUk7d
UN47rc1IaYbtK74WRmLk3KZer0bCuI9hqX27+b5Z2k17YORQBkREwCnwX5cvMMc+z3ec1v/hTokF
LaZapEmC0yDbyUnOm8GH4azznfu3io/euJBaqABsujZWSXk10/3buW+GmX+hQAcZvcq7NT7e4oIh
9TyjOGkjAZdIq6sZxUk8kII+pntMBAqRWR9ZdL67rhTRvA0C2bQZgOrYWMkZdXfyrOkVls4caYb0
d0M6eh8dSxkXI5Ut01Dta1/BwBELM9sLP2+vGsWB3lcnIQtyDPC+omeLYSqhzvcU3+ifWZKCp53u
ZRYalamGtIQLBRDQzUgvwl2znJHSVlNAHBi78iidHpT9DQjb7tZtB+sNQhgGRbGIW6FB4lXjc+Wx
fFTd9LbRSianret7i1wvkv1snA1qJIVmNd41anVFsZJyomaCmjTQ2q6byFFufLGcXxk30wEptKsU
8+T+Le3i7fRM8dQEDdExM4xcVzRSZRNv4Y6Rgw+DOZMq3fZEAKRPjtK0nUpFrhOFpVXvZ9+eLnz7
HhNnu9dJorqaATTAy9qxuIJkPKxDxbP3seKtaBZaX/zSZCEzjlQqm4DaGCfX7Bgfy87dJB2Lphku
4KQ6Ht3Jr0RcyjINGY2EGKEC2RO9KvGIZxYGC2aX2W8nxy950xtXhH8Ge6XTSJQZGQRlzak6lu6w
NpWmX8/jYaSFwRktmH/WTJPySA1OvTGNBRqn6EX3qLBC2vOv1MToDoirPjKLEstaDZJLNzje5lf3
8kT8+Gz+EhiNsnjDx/dlFx4CerKzSSTHngLZb5RnkSb2ZV4U0sN8UPUwuUrCirN1SlgINXqXY5OI
Kxk64Z5COLZ0UN/Xud98cipx69thjNOEuPv5XgYrZlnQ4j6PrTzPnrLODvn60mF885TNBYD5MaHQ
ggo/l5PBEFNafSSOLVjoacvFJ4KuNLpWvR2Datwbwk+uqQM0y7pkViJHJSYizKOMpCzbqZJkKNK8
65Pe/VbA283D3SwUqlgI7hxZIJqcaHCFUbbnN214Apdk2ZvhV/bYb+dIH0doxU4tdG3fTal5Rmil
S6OqVfwhXDAX84MquofB6w6pxDM/772qBmhuOumI2VTjShpgFIW06AXxruabAKUmV79mXypSOcnS
sXZI3yBYREn5ZL25r43oDvkqGAvGiDO1jnpn+pgfgVvSPEO5ulXCyrorVeBRbddmAIfSate0QIhN
GNAnZr3tY2t2C7WhdOalD26O5DFW+Gt4Xyl5LYZ1RxuCBAT93gl968uIHJeFYPbJ1IxhmcKtRbY5
ioWSM05muV5+mO+RilN96Fqul0qkEw5QtZghp3HW5W8vLRw6ZzZja3Vtnt8UWRxNDmTqVK6SGiMl
0NxF5Lnac0e8+MaDrLTRBrF+49WVMrBgKOq3ekanoy+ROipCsZ+geB4spagIbtc/O2HpPwDmsjdO
GSv7xgqz68YWxbJB6P3Z7hZ+MRgbXSdemn5Rt4AtLJ/me50AMSGH7DJPdcwYjIukUoS0Ok5P0oI2
bfNfot9KcJNYUNJyct2Oajzeqo2tbEIjaR5L1boqdFfZmyP2asOEzTY4Ad0aAxYBpnpcP2W0TyoE
F4oDv5TqW/XcgJWb/fx9am4UfFS7+WHN/OXDXXON3N27ydT8vk2q8DZWF5L6FPZIVaAgsCgqWVhv
+lEJbtw2iiidETuI60V5rDRDWadMKbfzJlaNaNk2ZXs0/WzCxgfXjQcll/6e9SVBgREjDnsxCC1a
UouOr1qnlIes7vRNREj4/ffXCuKqGKzzFzcRNJup1R77KTI+M716Q11JrDK+D/qNNH1c6Kek4RBm
6JKNtEaXRhCVtL+BNoIhgjRvHsep/zFH9ZVvnZGRwMEqay/fuM0CIaEWBBgcyR/k6ldW6z4lDpDC
54TmcgdWjZ3tFkfFUCjSThB0t3Paoz8wZpbocA7zQFzpVc3hh96CsGTmror1MTbL21xx3AfPCDDh
VJ29S4Rf0E+j/dmbPRbdscezOmjNNaUNbI7/QUePAO/2TUTywfyYaZrgG2NsKEE/TPygmD5PFFED
igmSfA6C4kRBor8rOlRBWB5RM8skeE4yUawaFngHN8itJ/vajczkkDUsgdRUdLdAupaKpWTt0mWh
q+FEvsE8Q89MSMKZCd441VMHFwyDQCtDoIOdR19niMl8M3/VpstLBxWZ5bymIOHgY6kLhemDOAxx
qhx+GLWmpL2IlMCFSfzfjt5Xe09xWW6ZtiPtmTbDqTscCufrvOX3JDn0Rn+pU91fVZplr9/O+lIv
y4NI648RXv3VkKKJQtduE82EptZb2r1pXJuTmna+kZb5UNhWePz+UEp25QStjnU1/lJxXZ+y8rIR
m3ENCHQte5/lUogrxU3NYiO16UwoEocukT71taeljmKl4tjUzbMTM6D3ydid50Vi7Xg+kQlKe54h
Ykz3vj37/XXzS8Dhd28vmZ/wLRemlV7aF0enLuO0Tb+Z5y74n+KbDCHEvJUXJGJ8y0UC9b2NzA99
LiXd9LxcjkNUfQ2r9HooaHlHRc7S3K7UD5IgvOWo9dbd0CcmFJaivnayaERFSphsgrl/5wRp+m0Y
66Uar/OpxLIq7OFcm1Z76O0UQYA1ZaCYg4ZCRxDjOUXipcpQbCiLc90w07vKI3EsFQKBRJ/diXhY
KrXJ5LJj9i4JgV5WgS3Wsx+EOrO+fJsHd6N3Y5Qx0vapOiJssnXBdftv/5MNWP5t04PPe9dU8dL9
34fmP5hf8f3v/SDj8upiEXAzIsXo8KdbjpeHKE+JD5gfE4TFbuspkBwlenDLnPuhBCL2XNLCX3cS
LIOSuAVLNJRbfbcyYfS/KDHfpufaQO88hP+SBNtdXtn6HdxcxD5WbH0u2upYG37w1JPIRqZRlByx
tm9by+m2loD2OoJgfwsdc9RmUyeu8hRgFFiH2EY2VppiXmN4ahazsGaWhvhe4wAb1J/zrq9vaqs7
zO+srCM8hHXsHXKhyQ+hwuR7escuGhA6lFG7SxQ7rVfJ4q2iEB0QaLV3vq5CC5PGzYw/R7CHt6DD
dhRwMCwMDC3fyhxNAbyP0Wg3/8T+tBm2xjanJrM2JzavzGlbxwH48WlrviGuggDeQsk3b0sYhNjt
wkm04oNtDiuDRg4BgiMDdEklINPN19nhrseBTh/aeVW7YDia+vBpLmX+sqg5P2MG9kWr7CVf+tRs
5hTXpxtghEz8IL7PD32/FrC4WVmNVgAX5vKgSi8mGoc8Lq+LnG3oa+qehAHvUnJor3y97p4gv5C4
89XQO+VRL/v2YOTxuJw3SyUtNo3hiM28yYStWCLdMHdouWuMYjbUT4/UuknNE5C/uzC1aPKANFQO
4+Ie2mSPiVXUtxpuvrNdbXPpogBSs+BQ9ZV5h/VO7OLOlUtvCLyTb3ePs6EsNsIBB6Nv7QITcMky
nLYNvcCH4vjDIhsGHJRJ9ebX/27aT73uh8cNoZx1MwwQeCHRyFvIN6ljPH5XaNBVSP4j4CC3vkCr
MQs75leEpQMYgJD6Vem2NI/isMY7rMOZcBWY8latHsIpuUWBZHAtG4IL8e5+TWzcULnW5A9ITJul
yyD0dm9+TEb1Hn1ogTiypC4Ex2s78vkOlkFB3a+TYd2ajnYP80UuYgKLPwtimWfiQGPrV3ah9M+o
BMelEtuEC4tMX0YGiWOovFD2TbGRVgFPPOzM6qipnflYD+7C2LgzSc2I0wRxpBVu5wqQ7hC76gtz
5bZjAGyBaSLXioGkSbUgmHPwAKDk42F+bL6pPVIAPOwkilFt9IwKeKJZoIFiJnkXT0bkMur9deBn
w9Lxg/6gD8bnAbbfncRkf6Drqa99jfUWFNSIn3QRYsLZMnSaXD+I+SP0il7svN3ILt34SqlvCxYO
lzSGxmQLpHlt7o/befP7EyF+rSlH5zM+lIFA3CG7nieg803RoEQWzMgSYn3n6T4B9P656pviWGj6
0p/o053uN6cOcOm85UqGwSRqIM5NI55fensjdGmnzschNCTKwRhLFElgPDQu7KTfl5jzPafJqHsJ
2MrzZoDQXCqpd6gQV5CPUp/mwvJbdbkjEiWEWrrwUaAt3bgMP9H+OGWxnT1S0kt2cdTVW9MkW+bN
6iODdlchRGTs0aj26a4sd6nsvUtip99u6jROQJOpxM7SYK03dUvUTBC2tx2NltWv7uUl/BAl7LUd
zdQiJSnWhfVWZg8UKqY6dxignSH8ykHLw51IJ1B9oanXde/T+PUtez9M+Kek7z4EokFqMW3ZGdKS
cKRqMm31tnh1m3bYhGFpnGChq28kp8G2P+LfK271yieSkrYFen7qLW9r9DK1vY0m2xZBZaHYh0oT
i3lmm5jBHgZ4fxejFd/oWAB3thY7H2q3Xs4ArnR6XJseB/lItKJxmb/wVrfqVUEY5mqu5wcWFeFv
nY/SKjF48iWWhvep6hXr2/c8f7vkKevrTK0kKKP+q+8IcdUR9bF3BHP7eUDW+bneNsvI8tYYV8RW
owq3Js4g2c6TpHkz6WPg/O6gL4vIa5+MrqWQVTFxmZCVCZrZk28p9nXdImcq6b28tI3+xZSGfmvW
un5QMr6c+Q9MbVrFhw9pncGhqJJN55blPqZm+EBW4lXVOuOL7TZ02ws3uhS0Xa8cayQA16TFHdpt
esmIselSS/8y3VGM8u3OMD3SGeEZTJbxZeAOrCKTpmj8HDSaXGoQjI/mrD2IgzNKUftmxHB6Hw0k
6E0999Lz7FMGm3GhT68SaUoltKDXMf9RGPSS+W2bEnjdt9uGn3VvJUawl45RnGFQlBQG2+LGSmWy
6qjvPbQZS0ckMN7HHCz1QGzLV8nqpEBhBNhc+eAWNkItwx2Pkd8P141KEnCWtu2nuKqu3Eg4D72S
eFuDKMhtgurdhDX4YJrqFTij/Ea0avoQg31uKeh88KvQv1hgHd822+gy+3X/63P/3/4rcNFk8Ilb
/vf/sP05L0jA8wP5bvPf93nKv/+Z/uZ/X/PzX/z7HH6uCHj4Kn/7qu1rfnlJX+v3L/rpf2bv397d
6kW+/LSxzmgDDDfNazXcvtZNIud3weeYXvn/++Q/Xuf/5X4oXv/11+e8yeT0v4F4yP769tT+y7/+
EmL+nt6+pum///bc9P7/9dd98PqPxUvwkr7U7//o9aWW//pLscU/bWBeBigX/HnCMvGJda/zU476
T8NGv24QCWTzhAB8kuUESbBX+5/CFnjITNI5VAdNzV//qPNmfkr9J8ZL1XSFbliaO1GH//Ppf/oV
v/+q/2CRe52Hmaz/9dds0vzBpmYg2+WtTYxWy8DiabxzYedCGH1C03gTtpm6djrH+uCKQZ6wmLSr
kagpOAbpMiy7pVlK7eQV5bisrLKCJ6onNxRH3DMCgOhAIPpa6i1DVX2yQm+pqVHwSCmb0n9I8EmO
Y2Tnaekz81T1JUaV89ATQ0HDUinlyrSy4DilvSQLEon1LcMXIWYVxlvW3psffqBv38CPn/idL2/6
wOSjCQMTqqaTwTTRZn4I8qDu6JWhC0Na7Uv3KNCBLhSKCAuEfvbC14I/2WTVyQb77hsm7Ak8rI0K
RScF6OcdRkoOqoFmzyauDcaIAg4UYiwmaGPun/AcuxsIAs+6o1hwHwqm92bw4tRwp6wRE5HmrESG
tdsA1a1nD2KId2aE86RI1n2DOqgvk2Wq6d26VGX7CLzjfmjqewczul1R+xIpMqeSFk6KpLfq1E/e
aHerOsppjcB0SIcEJViRmUxqEuMY25ivhHDqR7Mu0lfVgxGNaDtfa4KqjS7xlCqTwBDi7YPnllPW
zpbeJlXuQT2he2dsDZxt2iUnMnk+Tzk+Q0pcvcKVeRunbXynAqG4V9IAfCgAz1srd7sryMw3I8St
SdJCr1mOcoHXv1jTVXRegpHWGC4mtO9OkC/UIB83ocQTpbhEuelI0lZVZfZXluNP/GpZI6quzhku
/kMlcGcZKR35nhbTC8uh6KPICfxEFgK13Z+6UrbUxTlVunBdDSbNRAn1XfMAjoEGCwkvIQxJHYNu
Y+pjt85FJfclOTf3TqMRCzCU6QGEr+YsXa2FMhCH6R9spO8oUNOxatjC1SyuHw7H7btjFbAAYEQc
FTCzriCsLnOT9JRGWzlJ/mCkvOEujfe/Pz3+tktbI/PQ0S3VNR0TudnPR6uLtsejmRNsdNCJpuV8
DTOxr8evIx1AeD/ovNw/pKJpzi/2KSgbQoJUDWAAc3LcD6fkWPaOG3Qq3sEwdh70oiCMAUt7kNUP
lekRaUAgxKZ2umxl2qFxaBOd4PpWM161yamWUQjbZLVqLEjC83YZ2XdXvqWfla7x4VwGLRmUPuoX
WXMVMhvahj2KoBYHtDN4J5F5MeVs1db3tgP51xzqD1lfPkM1u4mI6BpMAgz9IXmczOJUcuyN1yMz
6zoH87Esb3oD8Q901IiWTA9BpVPLi2vad3XTfyrjPluIMufEVugKjU3bL7myR+yODp03NGuTNglO
TEA8Cyv1ryzTftbp/ZH7J2jwDa5GdAqt1eveacx97klCnVvZfWZZUuEHFc5db4/6gbnEZYhLIg4r
/VCmsbhzU324C/tAn+DfUX42wK8uMzwfWEqt+kl0pFFQe1dXwEE+5/SDVx4T/D1w62d6d3dqqe2s
zj44NRm5ujXk9+DKsEPiGuX4P7Mm1RdRo35sAgLjh0D266zSH8lHbheF4Z3ygO6838ijbepMu9IA
zw1u+RWJmtFCOKYGvDw1qNJmtG0isFK1CnayMDhVkcAmy9EU5bJosx5HrmPsMtpH23ZwWYqlubJ0
WezvwZ9cicQLz56WPMd+gk0Xyd2y8fz0FjIP8p0i9I9VTW0u0rV422SlsaLDE955baxspZXuGxfm
rT5KxPeF7YNaysx1WFvmwtOGHCgUgQxWli2F0zN/DKp6QUCLOOXS1y7xxBnI9GrY1mg9YzzSayBA
MFsK5rFejEJU4I5VkHDCxeH60zrPKsy8gF5SVROPHjfRU+HTFZmuvyvH8ZOl2jsG1BAkN1D27xzb
iVciYiaqFLZ3O1ZQH2xs4WtXqz+FXoWlq+GKVMjI3ippsjTcYS9ti/W73mpXkVTr5yToyPrw1M9c
8dsTFCtAhnDF6Jip/VKSRPlRKVMml1lZ7MlC6P5AbdPeYdFhujALtVQgdtPQp70HaFIaDnSd5NFN
EcLENKkKWBnyswEV9XAG7pM1MX4IwmL4gn5/CfvbCG8LBlobaCc7d4B4/nwJq3s1HVTTTjaGqiws
JViO8nbQ10iC/vAZp2vhTyO7zfxBN4g91Qk5+NvInk3qbAOZ0wby16rKsLmpFCGCP0xYtL9fHnVB
TIJLGInNLO395ymBmpeCaAR8MJC7oUgxeWpYDY5+uC3STeneN4DalIx4xjJeRk5yBB99pdF8F6iK
ShvDnzQ/dH3+J/baO/QaPzFYTcHcRofjy5DxbmajuP3YKYTfbMxcPYwCq5yah7u4Rlgs8vJV+OMy
rYYHWRYoKix4X84yoYpbuAHzklMAk7ixgLG1IC46ZDvWuC9VA8QGtbnE72+MDONvGanbNjK2RGN5
RviHI0VjMv/uF9R1LqomB4uNzk19N9ohlXJC1GnFxsUJ1k7ha5STidVKlwCLKNLelDVD7jgw1xAl
+ooQ5bmS/+Fd/P145U1YGpN81QAaYb87XqOmLRnLLRoVmLBcJNDjgH6cCtiX358Xv/q5ftyP8fN5
4ddTcY5SysYtnzqZLOvkaBXuSiuvMe38Yebyq31xdGicHkSfiPd4Zyb+nmaoHBo1drKxIvmlYbwN
g1epxesQusjvPxppmr/4JW3WUaquqTYrrXeQyL6PJZU1Sr40bYd4IROFoNMB8H1STucFiR2ycnay
Yh5LODyGzrHOtkoHFMFOnTNGxRUhbglZCg9uUyBui2o4ynFIxrxlf0qbgESURnWmLB9vhTWqoAik
0AJ0ooOQslxRyCbnuLeS21ixnIcMNNW4DF2CuBCPhMNDb5UwgsO4JfeTGbHh1K6+oEd7cWjpUoiv
cy4eBnWiPoK15Itso8YOfYHcaldU88oVHW79oU4MZ6MhhsCZUq2LgSuo3d4oKvC4kd9VTajM1ky0
ycFyzxBmkEpEoNMYzcDQGhqFtaKoVqpR3HXFcN3nSJkkTQy9/mjnQbio0+7GDuVNaaCh4S/UKLth
RfChM7F+GuTJ52M9Nd6fGmCaONyZQkTrdAz3gQ5JVE+uB5E/9g21C9ndera5AiMerbo8P/sdIzLG
pYUVN7c9Klc/MV8yTU23lqSKDmi71tOj2XWXUNor1/Av+G2WgYVkpAY6RZChcSza/hPBgk9VhGqz
qXDgNMaEcNSSZDFQ+sWa78gFKmmCsyoM/EWQq6euDW6lHnFBibqElJxMgnUdn+iMEolQls/OkB1H
clyWSP5AXOgeatXBfS2lv9Gy9lM3TmVixDst/W+iak5Jox3wi6Mbzux4PcQmMsRCeWrjnneCrndB
ssv9SEk5SrKtGLq1LOqVm9CJafPInrLZXYpjdbaqDYKrJvh73VsLECQj7FsdFVZKfS0qAoVDqzzZ
nXosOlbFTOJQkSpfqsQSa+LnnzQKgQVBPyzVt9lAemRGXWFpq/Tx7fAOMzVaDXHMmHiUCTFXldhy
CTq4lX4nmnCdkwoQB1Tai5Flnd7VUHYVCHH6bQUgOgvFTc1s10jtBzQT5JpGkEGAC95lw3i02vES
++4DuR67IK52idnew2BcDtSVF10F1UjDP0JOGIDjtcymfFCZr9UBwF6Wa0vHyT431eR0ST711Mmt
Pj4mJdivNo93epRSgMYV25b1dR4YX/NCf+LbvnL0dNXn+j5p8l0rxotIuBL7nbp1QZ5tIlU8e522
slRahiQKbcYUTr6GGb6rmNGHxheXRRrj+D5uun1VWbshDGIsss0pdOtd1OiQ+1Fs4q2IV62SPfpJ
t3PD5qCk9XpUwjuXFaHeFx9bg1Vmqw/BwqMs7g9C7kLHpcPZ79DQaKBgoT0klr83Bm8nRmaEupPu
gr4CLxuf7bZNCOZ1bi0kXoORHchCQUep3helshJ5sQ1Y361UQRRFllxHtpQbQ6GOTZ7qaxmiH1Xh
OpniUMRIJwGUiw1yNbJru7BCCwuqD0I9oYGRdUNsXcnCAQuOr5l7S4Jrja1+X9Y2iVJKYq6xFHeY
8mOUB230mJlT3CyJcJZMb8sm3hqe9Tnryd2TFWegEsc114SoXUlL5eiUef4ctlb2WGFH2zSt9rWV
llzgiVEWg4roBazfljlYsyjEmJP/pj6yFIkWtaNjpq+0GFiQU5yRwMVrKqT3FE4UJMDiJPrsiIv1
eYjoogC99ReVkCca918CipfLAZcvpj15SMroVaYM0iXJYKHjFHgiPTiuXpGflZI1O+8TcksIIbMK
4IAa5fA1kUS3uurJAmpalvZ90za0vQm1NbUGIhFXh1UfkuAQ9WjZ6mAXFwUSVOAsFuCcZZJaJzeu
LvxPe7W1HyDqHPPOuBOQrYNEDGfq3O1VGVIBMAc3I0q3ezE6684PakagnotDooXtsksC5VObVR/L
MKlg7rQ2difrEaketfjMHG47l0oyKiWjhz3++yHyF7NIZsWuLjSXHHbxnkeVu7aSAkAuNrZsDnBP
ed9PPVj6zvtELvmyMrQ/7PBX81bdhcpLigG1TKY2P883YBUia3G9YpM+EhKpnPT7bglpo1/Fx+qO
oNTP5VM9XoaTWJD5sf79p53mMj9PzZmTUlIwdQsGF2FUP+8bHhft9tIvN1WhAhn4VGPj+/0e/j75
/3kP0/f9Q9HC6Ifcx2LLHjo6mOGljl4sLOK/38mvplFgjR0+BAsaKpY/7yTwIpXyd1CSy4fdYCKY
hti/Bv2qhzcK5nz7+91p75ic84z+x/2Jn/eHq9H1GoP9NUSz+tV1TKEl9Z/C/tls5SpSoiuW0OcE
rH5UfPy/75s5hKZZLrVZ230/F3cjC6ein5absKBM0cIxJrINzie9U48icu6eEJrxbWeLUiv8XSGf
f/8G/n7IsFtB4gNrVePvla+R0AMjVS2qRKiFpfFRb29/vwMxTeR/PijJ93EsgQDctRztPdTdVxQ7
aU1NbpTdsGTpvUxWpbHI+wVTym5hXcsFyNML2QkL5suHbB2svbX4KLU/LCj/fuTyNlzmyS51RYOr
wc8/cleEY1F5utxk9l73nrHkJ/3N7z/qL8598qqmnoIrmP2zl5/3gVp89IUk7gzJ7Wr6oOQJ6Ktw
HawYIBf02/b1SayKc7Mrj3/Y9d/PmZ92bU4rhR9OzFyJBgMPRrMZr7yz+RQw0K3lB8lus4u64eGv
qC+vKHT94YLw9+Pn5/2+O1fJ86EiN+23FbdIi8z4T+UG7Vc/3A9fqvnu7DTzRC9HP242/Yb6UvOS
rfy1suyX8X17UG4In9hCDP/DJUH86mMxaghVBdJLbXb6un/4OscYXShtnmaDmHWF6nqDw3jjbsqt
uSOdgRTbB3dp3DUrCm3H5FA8yHrRP9B39/5wRdemQ+b92fPjG3l3wY1NAVUvnz59oewVWTVLZTR2
EeRWukTGaznYR1cz14NIrvRQ+yhVA0tKZL0WDrHqdoQhwFMvAzAYVsE3oeBI7Jwvvz/2fvUD0Vsy
uWC7nFzvx1hpIxcXTt5sYv+pq4bVgMFQTZ5+v5Nf/iA/7OTdUdCCDENeVDQb0DdHfRIb+dkfvmvz
l/swuUjRAnCobr07lp3IRPSjlw29Fu1WAx7LVIv54Uh1atEWyedG6e9hwJ+GQhTUfmmRt6JRF5SK
LgU5agtL1eSRgupn/f+Rdl7LbWPZGn4iVCGHW4AASUlUsmzLvkE5NXLOePrzwV0zpiAeYqbnsstd
WtwBa++91h+Mbthjwas6eNj0jpEsdXBL/a1NvqNQ58odO0tvPlV98Q0uytEX1ZHHVVDajei7ahXv
sjb6VeKOWvftr8E3vykWimqNDFhxNnlcTP4ef8vanqEwYiI9fwsNH5iMQcaRPMQLHoQQDFiY4NSr
KOprMACL7qsPUljdwYf/NkxyB4AURPn1Vbq4FbjQqqKyzOH6AhKHagJFdWK3NqYT5Zpnov4rdBtn
1oUCFj3gszCrj6Iv9aHWEuCJvRccemFXQbu0ATG6mFonbgwlemNcv5f+3Wd4FnGV2ZW+BBSXSwys
xuoDZMcpAL00lOq+V8a9GsswR4Fv75OpRToIT64MCv0YNJkd9M3nuUllG8jqh1ksBAQCxke1EXGc
x/lraIMPeSp/ur4O0oXjgEqwypVXNBDjklbVtQEfnFyn/ewBe36pETjJBbQ5LXAbJgSZoVdvsj7y
FL96Qb32YQbZFRjmc78oOeqWUuySSk2dohE+TFO0cSG4+NMU04D4i7GJYS576Cy1QpkVqzm3OlpK
YnRjds2nBM6pXWZ9veD1CgcjCGHjlLoUE+YvuuuGqsiIN7+NiStTM5YFMa3+tlIQCM8rFywqVSqq
sbG2Ee3i7J+HW2qfZ0MUgUUltFvByybtR8uAuliGn6nEncoJ13B4/XaNNyRmascqaHYwIz7mhnAP
YKi2DRg8u6lJjlMOx39KNnL1pdNU5ounScC+QNdhtTEUKZplNHp7b/6ALonX3RuUnr+HXuJQgsEW
12730W7aKvZenv8/UZfMezYhk6BFldALnSdgEYEbxT5qTjIHqRHWgIJ+Xd/87yvLXDbPhrha7KFq
ciVDDBRzjAZRjMdxGtB8aAEibj32lr+0ygrgUSTRlFDWMbjDvx1WJyWj4iNZ6E1YvZhg/OofilRu
7KYlmV0JYqxudlhrIY9LHcJTrH2bvcayD2w7o41LqT4ybDnWN55fl+4cMsc4bovgbUSaPG+HFRtT
A+SaiA0ScrZp7MBFx57+aDjVUVg0L+3RmXatE+2SR80p91uXngvn8Jv4q/SuZYHUlag8eQhcTu0X
0M8bU3pp3c4HuFq3MvOVUBoJkEOTy7WbojmVgbm7vg2lS/vwLIq+WrhqNqIyWHwO0mP0rDpIDj1Q
c5Rs6dZyG26OwrijIhjaxvF64OXXrzfMedzVNUalFDN2GctnIpfshy344e5zziksltZ9MWanRq9f
6j55uR52Y9V0+e2uMVIhwiKdsBpHR6pSRsw2lu1Cd1U/3xj6KnlpVgMay2fd0HrZB4dm394q++6I
APbh+likrcEs/36WsPQBeKFJ+dGLj8U9pY7gKf9g3Fc73GQd/7b/mu+zZuOz21q2VdoSkc2o0L/q
PXXfHqVDe4D44GKttTW0ZR2ubY/V4TR2IMWQk1wmEcLxo3QITtZJchCadIMPWxenS4lfNU0TfAPO
nlTF3s5jlhGIrhs2fDWCSuHroCMT3WkHUzvmqrkxg/LlL+5PtNWqJb1QylD3ew/yzecsLw5CXX1S
xz62tTgTaAAAY0Xd+ZfS0L1JMJqVqhlSZWgczLI/qKhbSVP7rTDmT4WmjzZ0UxoKI1704h3w9hc1
iF+pOGMKJFmTJ8fZY9XrGzWEi6nJAjIJWZLWt776eKnHmHrUMYQJS4nIiJ8aVJfjWt2oF1za3xpl
GYACZHltfXKVnTzRrCsJg6aLcqsCNdv4gi5tM4zQ+WBlTbJEAJtvvqBJGqu+9YfeGxxsqqiD75P9
6Jj2dGd66dPmrr50Sp6HW37O2QeLAL0voyi9hBt3kMHtaq8fpe+Zi3N249Ah+31i9Yj8+I78N0r4
DUj4HFx56cs9j73a5EoupwqGaGzyXnF0AHaV5Mps9LD+hNLkrsatPkHp8PoEX1zBs/ld7XXZR4iv
Ghmw2IHyl0fo0C//W4RVQorDKSjTZQXRhfwo0CTS5/7n9RCX6iyUyv7sklUyQgc1lEE9kPSerDt9
nz9aHhKh2p3+FaveHSS+0/hZ4RH11XKyo3CDfxuXuNZyEm+z5PO+lw4W+eynrG49xRT5uSkzXN50
dzHutz+CGUkcW3aqp2If7QfUGRw6XeA4zNfhIdn50Njc6/NxcVGpT0pLIYV75bLTznbxpGDdF6Jr
6sUNUiLKl4VSeT3Cpfyi/YnwG1FwFqGKfd2AbE4E45c2/sQkFTOOjTx88fQ8D7L69hU1NLBvnbiB
jHa7y3Qb3XWXN8b+h1J7o1vsQtfYXR/X7xft+lg7j7lKAHNvIdOjEHNwBhfDBK9x5gNNPXt0qy/1
ZoXw4u1O03m+0iDm4by+JOfIbKLGKBLvqfc6V3SV0KZsX35JngDe/ejdQPRaR/6sbt2CLq4g0DIL
GDwgrDU8Fo8fOP89A5214JcWW17Y+W6OZ8bGhF78Hs7irD5NrdDH1JxnFAnwDHXmUfxYJhI1LBm4
VS+qDdr47a0clYAUxy+gU9r99R9w6eqAwxJNtKUe965vkAGxQK5Zxuq8HX9liEDbgziG5FbhQUHX
0fT1jYAXn+3AfzkSTaom9Avffn2YUpR63WPUB1PwICBbgtzhI/K7iAbAZ3KaV2Gfedp4k5Co9vHG
R3NxuGfBV48edGnVkroSrmjqeAdWP7cbBANuIRQiPxrmwi4TOmkj3VwqpMF4AkDERqIx8q4ukpcp
Qn5W77W7waVauUfrVHNF+jCyne+tjWx/OS+chVttKRndQXGaCFe5/S4I7Hy3wOpLV/gU9HZ9v5Qe
UrQEh42p3RzmamE1wMVpaxB3qRf6n5b+AWIyTvKFitPmQbI5ytVKtpVaxJls9l5NgQXxd9V0A9dw
yIIOCOvKhqMt7LbuvheamBxfZ3O7Ojp49VnxrBFVvOmPxi1b11b2NeqI5Nrj9S9zaz7XJQmY6UYQ
xsSKj/mLtEt3CJQdR8pH3WP9cetMvJjv/gzMWB0m6G7Ok459jpdbs9uq2W0mh27qiw//46BWB0ij
G1aGu+rfg4Iaf6DDY5uvMP4dYffPvvZ/f3hr9GOJnn1cKwYnx6DYZvkRzcVdmx19aKxGEm0M7eL9
9GwGl1vH2Zk/ZGISDjkj883XBu1XI9r55mMstcBAuOdMgTMinnF9Oi+nsz8DXFb1LCYk/yEwElat
LKFOJl/kEglEHXN69YHa58al5v3hbyLfAP5Z46wwDEtT3kaTralNzAZgnfSg02FGZ/fQ2zReart1
QJNvLt+7MirHA+1sHLpNENDau/o6ghIl8ltwyGtzfmga+WQVA2iPaQJ9Faj19yItlJ3UQFK1y9m4
CUXf+pJM3cLgidRHAeAcSBTKv93Ws+DdIbYcXCIQEDqXsOTM9RUynkZhbnHh5VpQvFJNWaTKEmg7
Hdp87ay7ehF8auVsB1AL3R2/chIl/Es1JsRIm5mXhIXWNnYIqavL1YyJC7CA6ztj/VKD6iIC+oV9
p/EyhGLydq2yxjc6XwVCYhQP+TB/CrHxCaDERfewmTw8LjbiLYfK+cVwicdVWlVN3LIBk6ySf+9r
cTXHICxqZGNsHQsnqZwyrLlFzFQgj2xs/HfJcYmnKpIqw2PUVRhFb8c3CuFs+VSqPEzl9/5NciO4
xmyPN6YtuTWColvxlvlaj+8s3u+i2dmX1siphaACPFzen6jf0KNWnqcH4yl41L34yXe0l+vrpywJ
dx3w9yVJo6MCCn41oaZcR2Jo9pU3Sm3gID33I4nbW3NWRi8PgnivpKH1pKNTdJjFcpG29lM8GrH1
sUpd3Y0oytkQgOLdOBagPlrJKYFzziBhDjhlzOgCx/qHekBzFPGRaj8UuIQGUo9uWOKlSR7tRXww
EeaRghfDV4Uj6mGZ3XTKsPGiWLLitWGujvE8QbUL1ZDKa2EK2YMiAxWdDtfn8sLeVBVk8kVVpAxj
rKs9xlhUEYKigJiblmPgeWwfYSTaUfZ6Pc76DGVPYj+mayp4V2iZ6xZ91KLDIksG6N+wPSi1sddT
81msjF/Xw6yT/hKGCzuFK2TMwG6tdgbGRXUr1QxHK166FI8lGYnHO9KBXWJOfD3Wpak7j7VanppW
WijhNOTN6s8WAC18ooMKoraRtvgSFzYCUB5LB8SAkd47WECeVIqB1lzl6cFT1NO2/QeLc/735bcJ
o0OO38hQwPVS7RO9K9sYMyRLkq08sfyZ1X4GmQTtmas+O2GdlwJ9SOfIYHE6KCulVOzi+JgND9rw
IxxRCUK6b7jjprVPOcPC4K/rqyX9Lv+vw2OAQxqmDqxI67av3vh5JvSIgQuyeYfNkAqPdSqRFUIb
AO7B+OCnpWAPKODeQQo9hVK+Ly2/OirgVRooDXYDUAdl4ZK2Lbu5xRxDRJ5iwq1QGBF/RxKpBfMo
WSQX83mKg4TOTv/aQANDb+O2kcWjLPawMZTQE7XhSwIVMk7HT7T2n4zJf5Xl7m6ka3+DuNpkS5AU
fBmxYjmUv1Xp9DOqlSekwR7Rp/YmtLoUIf8+ZBVQA3n+mmlq7ikTtK+a6pCWzsdulPCZEyKML30k
03XTV3amNH4Heb14ZWNmBFEOf9ru1ui0Cq5P6uPynmqPNEpjNxkWBGJY97jcWscQFuI8ITIKirzc
hSo+2wUSC7FiVQ890l2HOhvLGwPxjaNmCd9ksfZ6eqx3yVyXR11HFEuF/yCIYM9iYXosrVw+jJqU
osZc1hDVaMvONWo/oyHu5rQVT6hC0OUDbPltrDPcMuOM+mmPmIZYVA9aZgX3phR9CKf02LTZXiNz
200EElut/ZD/hwM2hLshzDn7rLGew3S4G2bjUBTjY2bOL0iY3QLr96xh/JG1WM+B5ngKrBz/yexV
TEXsfYRsZ+r1MWo1rDgyFSN0A7U3bajNfVXjye03CjDpOMMEWnsMgsYbBZDpMfafVcgbRMG6R6sr
0U7FGJkszCEF5FjcxMz2gRKd0DX83hiGKynhZ9bJm2T9ta7hzWa+7yltq+0DS3LENveMJMy/6CHC
S5M+omMnI2und6+JoNIw6XWdX1oB8Qs1yQYclf+DFAcCXV++V1oBaxwsys5W3adp5VWZ8CuQ4s/G
1KJ7r8OS0caNWJeSHCAumH18o5KxbtRMGBmoRqxWnixCEy+RkyqFrQx04aYC25lOOdd0MPPrW3pZ
tHOCmgc3MSP4gvL/SahxT+5D/KK5FJv++BVV3T022C5WBd/rYboxCvVGNYYNCt+F05DfYS3lM80C
/bp6UYoDjN9gliqoD7+y8qUK75ro5Xq+u3A6vQmxyukSEBYrjwghW8lfamUAV0TBZQyUkd0i7K8H
uzgenVqkAp5Ge1eKtAJDw5lU5qYS9nstm55SyqxJ4H++HmY5UVcZHMjOnzCrEzepzABlWaUCuYaF
xLPiI8Gq45Oc9vYgfY/bn9fDXXjJKG/irS7Svombed8Sb6mjNM9BZqMr5gammzmtXRyL3il20W74
7iOmuLse++LyWQbTyRVD5KX39khG3EjuYp5rXto0DwlcrkUM2bC1mlQSVu0WYOjiAv4Jt66nZPgv
1WnEk6GRX7oicvThc6tvuXNfGJMuwqjV5d/txXV1U819BdvroPYa2pmJgTUAij1hNWE3If63YGsu
gm9irbaKsdzMhohYKi6byE4eYG95PnSv/3qZ3oRZLZMf4NRX42vqSfqzNJKg/V8jyt5Bqd5dD3Rh
gXQUInjwaBTc392faQLgs62THYX6BuvYgSqenmwBfS5teJ13oyjxIYM9Xlf2hRZzxq5gODhufIK7
eUTici8dsHN4Tv8ybTB6r9NndAQP1wd36cX6Ju6yc85ekHovi4iTELdxx91SzktOmjs6CAbsu0Ox
Fe3CKfAm2uqR0KmiXMoh0eSn5J4ahItJC+CDb5KjAHfobre6s5f2/fmsrvYiKrW9oC2zGlgfEkja
eAvz1Dqk/vM/mkbyL086A12PZeBn0xhKIVcAmUDxMbn/u4CIOMIxcJJdsPM3DtML5zWz+CfY8u9n
wWIli9BjJhhyYU7YwC7Y3I/v4BTLV8zz3gQMDRrsHZ2Zp14Ey8tgQFy63Dib/xJT33JVvY8fLaXZ
RzBn7kH8x47chuaThHArjt3JcEQU5ITZLBfVxgBcMCaPdaXeK4E+3kpCCQ+5DfT4LtGF/kWd9WCf
RtpwqjClcZJiwjfWB0EUoRp7fYEubQT6SLpkYu7w/nVqdLNcW7JRe0V6g/6l29aCs9xRK8v0rkd6
vzga7nQoXFkwe0R13VbJqMTjNtUOXhr0e2Mq9rX4ej3Cu4on8FlC0P5DjR6AzRrHmTazmmJeOXjI
suh72Qkd5fvS1UgrR3Foa2xuuHcNht8RZWmBxpsijKElR57tOLANMKB4CHMci0770u3NY3I33PWn
7V7Yxfk7C7VKSHU8+z2s2AFXveol42NNJGVrApcb2NvbDBN4FmOVhkxUXVVTZzjTzeD2x3xnxU55
AKG6H0/Dd+XLP1mvs3CrLJRHll76NUNa3AAd2ZUoUEuFW7q9q3vlSYYTuRHy/Zn1doCrw1Gg+trl
AhFnvTjASjzqgvSh0afj9ZG9g3Cs9sW6/qjMOh4Hy8gQ372PI7s8ZvS7iq/th+6b9BJR0POyveGE
n7LM8bkx7qjxiS/pTXe7lROXJbuypL938NkO7eCdJkPCL0FEAL/UpzwcEWevXIzr4On6u+sDv/wJ
/lnS38fqWbgsxDgWf9zBy+/GXUMzs9qHOzj33E2Ho3hQN1BGF3oObxb09+85i5cImSD6wu8di0gd
fFJFtIdf4S5yuh0TSxEUt8SPW1fhi9uIeo3BMxTzp3XZaMy7bkQvEjUw46NY3cbNPdTwjZl8n5kZ
2Z8Y6y1URpUSVFE+eM0E3KZ8rL4iKh/vBKfz6k/GZIOqOtQnRKD/2zbcsncNCrAWhD1TeifXU+Au
OFPyI6flT4r6VWx+BfIH7PQctZg3tsulMRrUERc+xlJLXKXPVo59mJ7awGEq2en8nHUtlBHDnVJj
f306L60Yui70wWhSyZx3bxM1ErydX1Qm+zJGeUk/ytWBgsHG/WMryOqBq/oBvklLkFn6pQ6mXRmN
jUzB9ZFcnDNtydISBynEpLcjkTT6UnUgDJ5ef/drZW+i2GeItwYF5euBLlyB2Qh/IikrrHYq9WEB
fmgAPdTD3OShiWMFx6m1z128Crc+qotJ8zzeeo3A+aopJtAkzXkXOupNdx+52ak8LLseQe9HxOBs
2dY/p/twoYrvcMM7bHXWl+lb58vzH7FawzJU5lpq+BHiTXBIbhaIm+79B1CpS3n5PM7qYkxNW0Ce
njjxUWe4qDU4/W3jBK65gyLDu0b3MD/ey1tIqa3xLdeMs4TZGeqEVRzbR97XHEr+MTqii37YQg5e
3KV0BnTd4tN+R+GuB1GUUaGGnmoGT1pGMkbryZbDPWbp17cpKff9kqGZhC89DBfT1NfNUx/fJikv
IVMnY+QlOqIkonlr1hUl4+nQ+KaHzvcXbDwpkVAjPVFP28kSEjax+tO3cIJP5Ps0MPNDgHU1oiFJ
jhP5DCg30twuED7E0O5sNGN3DJWiqSB+11vVDTGnxf/8Ft/0e8kHNoBGPeLeXfTkl/HRLyLT4aJ/
pOb8FEvTLlKxKBL6IXU4OZD/AcOY1ML8GQ1ANzKNm8DPdafupkMGlH+Pr9pfGLunO0yVboUWn7jG
1F96DQc7HEr3mh45SvMJ5WRHw5wIvRjorG0S38wGHjqtcZTmbnKt4kcZIwVoJfsmDZ5RVUfnJNsV
Tedoo3pryZWrNcFNbpS5o+ndYRDyzyi2PI9VNSPEntiR1OwM+mJpIBzk8SX1yZmKWtp9Yxm2gZDm
0L4igXE7JYjCyD3gcsvm4m+LBK9K2gBjFRzTNDuJ9DQL+KIJbXTJEhCNCU9wVz0xFo5mjwpiMKN1
pSxORFX+fcxKV0V3xshPZpmCbfvL7AoZ6U6eQ2p3qyMekeHcEM2DclRwlRDK16nKv/TiixVTDzP1
1vycD7hqFGivoCvWHBS9yl8KLQ2PflN/lYriKJWCO5sVoit5/yCGnXIXNCb2TNFJiVuv1eZDWNKL
EKLhHt4qjwepOiFSIjpxI91HM5jtBiX0HtzhMyIC4w0irYHd58NtXDS85yrZDpShPSlW4vbziAOX
fI+eD60LDcZrYOJvO+rmr7YW58c6j9T7AIPsY1yquORpmdv30+zyzkQ8NWhFunjCX7JWK6ODw5l8
ExgjYlrV8BQ1KGbLmm/eB0N/J8moSQaJp8gF4vVRYcd6czc2wD7MhJ8zhTsFzwlHixUnEXBnshQ3
woabPu5dgEnuTVnSSBEX2y4sl/amApgxUy1eoPGrb4pIOrb7cRaXh+7nOhmxFxuy3Tz4u1Yy6XI0
0o9CyR2IALnThOUDmKTMwUMOiqdqPAdYU2vhlDga+pKSwk0UMMZpQnO/EBr8QupW3dEKux8pJtpt
KKGQXnXtvu0b0cWeOHHLAZvLpNpnXR9g15Thbiq6IiZCiqIcxRSfqbH5hlZPa/dVjFBSGNjVFAuH
MWOqy2mPzUd/kOYYqlFoHka/dUY5vsdDBDsRofhuZOFRHjrc2dDuGgwTKynl1sy1n20+oWPcIjaj
mfuEhGbjqLTPlego5SEugbpp2MjluP2U0xLvc8iaZvhUtv6Eo6iQ3aiSwo/OhWHfamOK3pYxINgl
7qRY/IBKzlEfizvVh2wZCihjwtT8mEoFQnj4DZ9KOLE3oTbWTiryedTR2NgoYEl3YYmCZhI04X2o
Lv69Fm0kUlQtF6YL9zpD6Ss41qb5QcvzDqK1/tp01HjKNIEHIPr53qD84+R6/GU2o9gxx1yn9xlI
2InUz0oxfK6t4KRK/Y9JE14VDEh3Ik6Qi1JMQ3/SvxHi3k1KzC807escofkfSELhNL3+QcjQ0DQL
GL55jXNcge4kxNXJbhft31ZKMeWOxnyP/V1vj0piOEmJgUlvgbRSmhYyTKW9dGiTCV31uW2tb5Mf
IM2jTlzkcasFsEK7CuiyWh0b0bqVJjPBSoobftOF/s6SSxpQUvo8i/2xok05Ng1XFcSoIrst9OPU
oDwRBooz1gBATAtRW0VAhVTR7mdJOorN+C0dVajIGjsvVByh4uQoJHuW+pt4VlwpxcuhMr7ouIDn
mFi0c/bUm+MiNKZ/AhRxJ5rKSapxXlPE17z1vc4K/pr910RtvneD/leP1ic+xfCbk2pCjAJxJ3O4
CQsTAVGhfuxFw+3T6UBZ6TRECtvuQ4VwhGplO3GObyNT9XSVS/hkokKr+9+HOriNh/FoKiKyrwmC
yA9VWDh6jUZa1h+sqiQZhXeiirl3ltRuGBaTi5nMUZcguAbNF2FRaVRq10++mVrsIE7rhkJqz/Ww
Y7YdAR1mHV8czpchLBH9Km+nMDmiYe7U6LAhQozTaO1GvrKPO8ze0anFgAGpnYfY4oRJswGtNp64
/pdSNH4YOeeIbtzg95LYlTA/plgLtr3qiE1X8wAW3KFoLFvH7zH1BSCw8cEfFmN2P/llqPJdUj6o
i7BVPc+hE07tPf7X32o1uscT1caP9CAV863PKzpCHyxCYrsoH6dMPtVtYdeZsTOQD4CudGjl5ijG
4+0w9rsEp740wjpXv8+Dfhdi0RIa0LBGpT7OwqwcJSPeS1ny1GDmHQakZJEDLvmuyNB31Lty7B+k
QtybfaLZdR0dQvwVJgwz/eB7ET3COMSgsQmeMR45VUqCBcjIBx9/ZIW8vtL3elDu2MEe5jD2TGGg
yPd1fPKN1Fam+VDR9UgEO6j4zzF9VoYaMyX/4Ff+fWSNCA57YSM6svCzNyChJClIyfwoZmXsjAXu
cL5sp2HnSthlh0bjmlJ+KrXuNRAVu5xOfJQOtDrc/YS6R2MhPBXCT1X8qcVYTCdenQAXHCELxR9H
lLMqChg9fFNTetDoImRN9WGelJPYIuKWovtHYnZU/X4YbpDXvikj82M5oVWGR5k+fyzkwUZK2hkw
kWqan6aPJYRxryTiKcv56i2odlZki0L3VTJuY05QJU4cRUKSqxp3kfU1JOHr/schkp0Il3itTEm0
ITZw2WehxHyMDxSZ5x/zTM+Sr7lJpdytp15l5lrTDbWqexzC+DUZqs9c9JAftIydkkw/Y3niXTtw
36q5MwRYyZnjYQwDt8IL2IYi9tHKVd9p4+JT2/p44BSjY83msG/8miM5E7yhfC1VNm82lV+4oYBI
77QPfWzu+jZ5KCTjK2IZlV1gHwp4oiQpt96gl4gQq+mOe+dwzNpw3PWa+lAGsX4MDWBcaqy6MihL
N+Wmg4GY1yjDPqy0rxSTTFufEsMLDGXeEe6hlxC9EANJ2s9DVgAD01XPrDt5p7SRch+PlmbjZEWq
S6RHtUeDcYjbedd2yqeIn+9KIoJy41BhDaTUqt1ItWCPsvEZ+cPeVYyIr2mL8X6hmQOrjt9P6Vwx
3+Mwp6rw00FpADfeyc6MRIWGOiFddbv+vCgeFY81M+DUMAmgJ15/JlyqFJm8EmARSRKh1zpEQW5w
NsRzR7FRdNRPyVd4E4EbIZoD2A61V45pO3e2iimXhsxgqToAlAJm9q7wwFWkz0PExtWFnOtEN8bn
7ATe7L7ZSfBm1c8gMqZDut+q+114gL2Ju3rHIkKHR3pH3Kj2T9XYPaMdSk+i5gouTPFWreBC5cOk
n6QBttcgx6+LEm0at0g8mZ03BE1kW531pa9rrOM06WVjGZffvXqfn0daFyWySbYWIaKOErV+M+yZ
Szs5VkcsYiBnbK3eYvFxNdq6JDEj5l3rRBNv2mNyY7lcC8FSG5/RH8TU6iR7w8sChTcP5Sm/iXac
Fz83BnzhdftmwKuFnIrZVBODn7CUkoub/pDcCXuk0Dd3zOUv5M8ivmuf4PI6mhWLqD0sSl2Daoc7
PssH3w6c0EWiHGTBFkd1KTdcW85VOWLSW02jaEzJg4dD17kjmfL6BF78EM5GtaoxRmagRoGP6oug
Bl+aItuD3IpsPw65IgmfrsdStoIt/35WXcEqVa7DRVPF+CA7iJ15PDMPMljdm/YQ0AEQXHWXnThS
nWJvkXoQ7nSHgw9oA1WHg/lcPkHj2Ku3SyJ62oQGXP5KuaGJ2ChSm1lNhdFOMy8qfp0uvZblfg64
a/11fQbeUQCpHrNd/8RYzUCnFJGWjcRoXESXnOIm9ARE34p94kTOsKtt6ePwufq8EXWplq23ERB/
GnAG2ecdimqeyt7wtXyhFxk/0hfVUQ4BxUokJUZX7jlRtupb7whNyzgxmQRBTOP0vS5WYfljWcWQ
xePj0mjsyx2iTg665PBjqM2P+/Cm8v9Lgvo65ioVJAXmA2JFTBxGPKwuyiTfKC5f2iHno1pVJVsF
B5ixx3GZ6gCqgbs2oA6LetrGcl36TM7DrL56WVQKQ8alkDsUzyz83Jz8qLrBjfozDTk07Aw716Ns
49e724JIX2rZvlm41UegUJqrTY1JrLgz31m3S3G5THfWPj2Ih62a9tZ8rr4GE5ffougYaFg9KJ3g
BKrPFXXDNuVSDj2fzaXUfJZ0itbH9LVlRJPCI5kaRYC74saKLQfd+gPTNNUEpiiJOipmb2Pksaak
Y1/BzbrJj8rdfCvdL9w96QRXcCPW5Tn7d6g1GzsVZ8mYywaOaybcqROpknKNqG1yeS9P2584q7N9
oPRaYqb0NwGypoT0VSBFzTfTrn5uPkQeF7OtoV1qj7L5/sRcfcFmmUV1AVPZC+/6RZFBBLzn75TT
TBc4npAN2tqAmxFXX7RcddqU9vXC4Fc8HIg93H52i+Z17f59+PwtiL1Fqb94mTgf6eoTp2uK+r7P
phwc0RnvNE+J3OU4xKPb7V4q1BApxmwz3pcJvLJPrdXXPeiS3jQSYZfjZ/xJ+fVgfVvOWR5ICPzv
rn8WW1to9XmLYS1FUsBWTXxc02vbN5//twDrT3vWoqlL2C9JhAZ1+WhK364H+H/S4Z8ducJgFE05
xVLNhI2gEtTmrh3YiZR/5GKg0P/cBTzO8byIhtdQ2BKX3Ay+yiqTCBZIDAnep6jgdvv+MP1cjuzK
+w++hGUk///WoB/6NoUpJf1MLNSXHTkCFZCw5t2HHiKUCwKjdrAMPSr26Cn2cNj87q+nT2ONWq9K
jEktai1sS3+fIfsgZcdloDm3v9HfOMT/n7vJv9bUEFdZZkDPDr8ptuXy5mwf0GiNXMsteJjdfGtP
ZrCZ17amdpVkfIrpoIM55lordeqeqy92rVRs8GGgYM6LE5f6jX27/Mlrq7nKL13RlRPI6+XG11JM
AOrV34ee5Wh7xfX7++h//NbBMr7dPlbVYy8sE5CXvl01mTNW3v84plU6GUqtCIeGEIrspEeqPLUj
HUws5Z3kCGEY1+ptYv7WPK4yjGD5sQ8n5l8nktGfnUhi+7+fSFCF305k0w86zQlGGdz3d4pXeuMh
Aa1jUqilpx9s3/iuZ2mKtG8DJnkgifJyP1pUl+bMydw0fUoAMizCZdhBoXx/sLbMJS8fgDrnHIae
dMvW2BZ9lqZMSJZrjFfT5zlY2SmmBfw3TH/ns8ghL8P99v3pEm5jEQf5d+TVNgqkCE7JROT4GB0o
1S9ClkuVazqWX/+D6V3+3Lsv8SzcagclEXVS0SBc47KanY3PhFXuSvMkaEi2GW7rSq5CI1cFjBu6
W3iNi4t7Fn21m3SxqZNqmeYpkBxd+jXGW+Tldzq3v59dZyFW+2cW2LK0Kf4+OEhqWFc5xvipSD9N
GN0kNu+W3bATd8oIOcsZxB9JdTPKnk9PxLmeITYGuy5+hQ0iqn7CL4kFmvozBZos3tBFuHj7/jPY
30Tns8dENo+D3MScVIvjYDr9NbWDK+XT/vpAfu/+K5tGWR1R/pzTyowYibroW/2QKZNI92q0F+QD
jTsXGqIb/oJPd5vsUkd3NVpDJ/HZ+CLf/rOX/NmIV4cX6JERz+y29/SofZ5RLBKV2O6qj6bAb/AH
Wx14vdFc0HcZF6G5Kb50pf9t8KuNu97WzK9OtN6oBt+S2cmS9r2EeppwSdf7LVrNxYL0WXZQVudY
YsxFo2Ys8LTv+GCH5/lheYqgvRCTieWXRRQung7/wQXsUiUTqgj4eQ3DXVD0b/OwCvAW9Xgk4cZB
fMm443XZKTXlh85XTr1g3GqReaN1uF0qGwfr8oG+22xngVczO3dCofkKgQsTaY8UoIcU2XPhysbX
KfyWDtFtDVDh+g6/mBXPYq6mWTL0OamBK6BZKB7zQrtp6+9ijPaWtVnRuHiEA2kEtYl6NGWZt/OK
1+0c0279+yGLfuNtshePwik8iDbaQQ7YgetDu1jjg4X2r4BraGqstEB8cSenBt8eAW5+6F+o9FHQ
bF28znwb/Vs0hP6Ptutqktvmlr+IVSQIplfGmdmssAovLEu2mXPmr7+NkaXlYunBan0/v7m2SmcA
HjQOTugehawODBRefMeNXe7F3kYFtDEZnyEed5WNqWQAb/oHY92F0K+wdLMLtpCsoxj3kNFVyblr
Emu1No/ABSPs0QhmXmVNKzjyu06yMcE5ppaapCxDmJDi9oaGh3m5s9oYnF6lYFZrPybYWOLcUZtI
LPcaPhlquehrRCra/JB8rD2LlRIaWz0KXGT/Uz1tHlv55hqZtBLDeownEaoEYVD7LDk63c+n2esR
xYqCgP1ga7M8LgaB6qSWZhFOWwvOLvbCUq9q4iVBhHbRD1rQ38YnMl8LV7n77tmY5YIPCaN2+VLD
bO82j+PnprAXvC0Nv4gc1URcYCGureo7xWP5JFHyYff1rGMCCYTUYJeAjMzzPR5bqUQyfz6TMx4X
WMrA4dW5LK3T6DeiSs3e9bS1xr749ouiqaK0OliLmjBHdf86KvL3xUg8gefs3RJbO9yxm+awM5tp
wTsLj9fST120AwTxofBFCxLuH3f6ClCpVCsFmZ90KI/TbXQyrwe3tpHTFD4ed9Nw21Vx509ZSjD0
1lhVfM1I5ZbxLvVTxaEuBKu9JP3yCjqmvWtha5I7gtB3nJK0xwdjo8IUz7oEJCpgXCtvoQ+Hd9Yi
ai3eA8ytQe4QZoZkqFOH/VxrxbZCkIRJQp/fu8q3NrgTh548hfQEizqz1qFlVoPkJLpNFx9axhbk
+Fa8OGQf7aLZnzK6xY3laEBMQng5CD8od+kqhT6VcosfMvthkH4uTuOV5vWHH8evaDxhmLqHqJuV
82lxeQ6rvOjhQfrN7Eq2epivJJwMdIVdSW97M2+tcdiCFlAcwwrLY2/IMbYXaof38n31PbzuPUQW
h3r6IHrdiA6kxUHMmvSzlFtY4osig/hAChyJH0ydO8zXnPmJGTVq9ffk6Y4Ebuzb8lAciZv5xlG6
x8jgn6hCBcLrSvQtOeRBg6zWp+gfO3uxXqHrP3RDzNk1R9bHI86KC6CAz4rnOnRbF0ah20O1VUI+
okYhoHFNSNn25ytZnIkXgIHFoY8JgSDo7SIAiIbZacBAo8wCxgqRBQ5ujI5UVM/hLVZIiUtrqFzL
yRCJIifR3nGI05eZUUhoF/QxvwBegPDR6JFRYfNl7eqpXubGJyHK7aWLt6ePA5epLpVZaoCk0BOm
p+yKkXOiRmkESOGIS0R7UeiTtReJcX2FlO34I6xePAXSbGHbHsOxcDIMv8hu7uH5L0GyVpL+LhDU
C5FtL4ra2uewRs97RZcl7LBmjwiewPxkY/wCQI49Vp01s08g6dIytzHtcj684nK+7Ekv8uWVksSt
BUp8hHEjoBVcO9ONPH7RXTbv3waYzYBkCnp7Lkc6uzmQ7bq5SIeUuW6NDcx2Hj2ZD5M3OL3q5LHb
HqtT5VgeBIlPM1wuR/Kut+ldeaDQA6z86dt/9DiI4DyP7jAGDkqvBYeJ1c0sPwXnYMB8PD2kpzI6
XF75v1yeYDLRMEPJ6LeeW4vrtpmaGdbyY3RIksOKxrgbJAKu6xN0XKFVVc/OIDC6/5F/2eTFAKex
Tbs1xJlSy8lelk9N0diCZe2HyE8meEcmpRRnEpbFHJnx7RcPMlqnUJVAUzBE5zC8Vt8ok8jsPkI9
meWuTWgFt6GRYWUt3JeVQibNxVyGXRyhWUUccVvc7msS01Y/vx9PWpRWhSpVpfxzobGT3zH+mQWj
ctmd6JyIdpVzzRIMVaADg7GlCNQiBV3fxwrdS5e/3T4GPa2Ii89rKulkahWEHrPmgU8VzUN0tEkZ
3qK38WSQ8UFuLMEFxi4oPp2x3UXuimyaeS0njGL4Urdcl4aBIZ3PSvGdmpPTZ39dXp/oyPHU7B2m
2NRehjHmm2yYc20DCe2vVlAhVg4iIR2s6LyxHd++F2fZyMsRn82yAhlzSZUqYpTYzUNtN5CDEWLN
4HZjITHrMUgOhrai445NUDJNmuQ+P1TouMFtIo5u/iVUBdMnVGoVAnKw56ubdTWqGxXbyUqstPbH
Q41Zc5f6hZ8vJ2HAuB8QPJnjNjOMCClArgtzBEx/UKKXh9HOwoel/dx36JmenRbVgDpPXVKUzptc
58k4t81jIrd5xdAaZckZZOESepggXIKyJEZ1fQlcLuKy5P6h/2WTcMV6RV/iFszTTO7qUf+4sO97
lUMsYbqn0eNZMuX4iqa+fSR9ssoBuNYtkpycUeDEkPR5MRQDCG/N4TxZ5LBbpWaYdy07JchBqNfJ
abkvwI4DMThhX9W/oPaTLT7emNS8Q4s889nkECUnCGo6kF8EN0oFZkK3HT2B4+xDwJNBDrlpAR24
NINB9kaOUqcLCtRbbzEx5axeZOFlleP/BQUs4TI5KE+GdFgqRLTo2db8tXm+zDJQUtEyRb7K4fhQ
zSmNZyyTvZUHzTU/mtBpGfLb+bDeDu7qxdb9chhTV7C9Im/lMGgFtX2RD7DLmslWd27vWINVdM2+
aFHcveJUiixyMCR3UVZiuuKnxVQKnix2RiDunxThLD9YEEWRVajQ2PEJbq3Tj27Nrjl3a75iffsv
oV8Oy9dXkX+odb2EteFET2hYY6UxRkWA0lh4nB/Yc+R1GytwIb7q2pgx+t9jGAaNIEtISDZUDBUb
EjuO/j7H4EEQXolffiKrHPikdK2IyRx3mjDrbJwkzOMpjSzyUwEM8HW/qhgsEAXi/phbbwAXzFFD
3y8qApAvwpRydkKp/BWLE1llf9/EH2Y25VROCb7lejPizS7FIu7O/fjtyVvY9m4sJLGkRGWB7dPj
2C4xyaZ0s92l12OMTqtKe3f5uIvWw6HMRDUwzfYMZdqbatKcKRXKZbDv/TIgfVoQByjSQNTRZMjJ
LqPpFp23znr7z3UkzsAJwETlwEQCiyFZevg8eswx+OEWHkRBWAV6wGQUAeXNWzMdTwvkIhlQxmZm
wjL+rRsGmDyWv5LTdJucIPQq+9QG2x76Djr6+/qCrIVEJ78MUy6cadVQmXr2+GRX77M7aUTG4RVX
r+BT8kpzg5YuYSfBW1h8quheg2B/ot6PFaYgoTte9k4RUFMOS6C7PnajhhW+IXcriIYpF8isISQK
V/aW+R/Y4mCkk5tc7TBR7ndofGe+ApYiBGj6a/JQghNBOUBBLggj0hg39ytv9cvCN3wMDx17ryp8
kDbAT4StA6Kd5EClZg95Ou7tpDj8FK2OQ5d5meces5k/vhrbSVu5vb5WnOnuFSk90cI4cNGllM5m
iM/2+y4iAGY+maVHWpea7BqIMNBsGpFt0fvLh0tggU9dGWPeanGJnZulFvMyn1pF9i9bOLdsXIB+
jXv5yKUs92sDE/TMm5jfJcG5DnL3X5+yGgcUiRLqZcOc/Pe/jAiU+DxVp5pzB6WfHVti9xZ9JA4o
wKjeKBrY9M/r6gePBOapC8LUNV2QL4Ch4/SK8FgA8xqHGBEo3FAvh1Hpip6gSL1ereB/doyAuFKM
eVRhnlhwiDUOMNowVZSeZf7ePMAiOMl84qoCiUjYR2/6hoKATuNAozSVrl8roGGWvZ/Cg04f5Fn2
i/W2LTtB7k/omlwokiMWSeWFfbnfbz7Y3UII8KA5DK13kGd8HqjWI0jVpgRH7v8rybCxxTnIPHbr
QkKE3Zik8Et3xrv3gU061KfayR01FkDj/j5u7HG3imEaSmJKWBtKZT/H+V7/QBTtJOchGYSi8hDC
O2/YSbZRLxB5szDOQWISynKcqaNfQIKikbNDpNxPqeTGfe8KwH8XRZ5M8a0FTaHJaYcGSZCceP31
eBedkvnUoDWlctfBFTdPMH+7sDSLu2wqHdqNU8F2UfpqRn5X+jX98h/XxF0zpYLHjDFhTaygRb0E
o9cTCASpLx8iV0Qru59z2uwgF5HOphYylnSoyf21wu+VAx6bpsvMGX+9Ivu8i8Ibc9xd0+uRYvUa
+2DnMcLnecpXDW2IXISDEBLHplHH+GRyoAem5KmY6C6vUGEq/B7FA1FgKnB+vnugqwYwRM/Yz3UB
VXbq0O5jGvvx2AqeLbuX9mYjOfSYrDbNoZyHHk/rpHWt3U2fL/uhyNU5wKjMLkloAwOW+j2uGrvJ
ZM9oqH3ZiggFLR4swqxVWhNm/t9vE5OfoyuLtdK7mv5PEBd0u8/vrqSNk7QzcE++4e66fKxA6P3c
1hDJk0ylf44V6GnIJqFqQd1aWOZgX//fgRCkQs8NRoWZJOBTgSCkYTngP+qy0Qmt6wIsfvr7NWwF
QcdlZzT5Ir8Upg2Ii2EuMnx0WDrl7FlD5wh8keUyLi2Kg4q4XDA6YsEK88Xkar0yr9VTePWKYPTy
bWzKXKxRyStoBBN44hueEpcBEFrIzz9VElsGKCvhG+w+QQVMPVhgl7AWj/qpJ7m6aOpo/0X2C5pM
fkwOI5NTY+ZY3KKcxgKEo+v7GiqBTXRXoDVHCsmtEWdgLjpc/ny7MfDGLIckVT+bkoFRWR+dK25W
dwsKxf2NUpWfyyGu0W85VgKHuYz1KEA939k6B6dPqWNnoxQ8GuBmQanTnhj5O+gDLy9OcADOMLrJ
2MpqlNdrCdecxyuz+UvrH9P402UTglDAPP99YyOmkFEaVNholuPgWTaKeog9RnJUT8tRDCGiJXEQ
UhVtO9cU5ob2Y95iVafcfLy8JJEJLtoYSmpQs2SeuHyZ1Zsm/9ilwt4Z9jsvoMa5w3+zbbgXJ8Us
4QXL6LLZ184ZG1TyO3csgx/iDaK37OW73zx3F2wsSqRS0oU5Q445qArc6lIj8Oz9pounw8R3CaxK
HjNu03+vnL8iJSAARYWLOKaxMmIjx0a+4cIUgKLCgYUWYw9LHWDBQNH8g7EtdF9+sC1YqTj5IFga
3xSwqLIZmx3MvYW6ZXeKXn/6eLwiWhKOOjYTHy8FaTMm5RS7LG9YzXx+YBVW1DvFp1ngk2c+so1P
6mbWgZgX0c7UXxfJ302cCxBQ5JKEwwsQiallw16wb03giJbEoUfTyvFETRgspYdxvWlB13oZnkQG
uHhjsiAPWTOvaJM/wOFp15FQSlvg52dRoM1nieqcxKGFM4VL6mAcolMDEhVWhdYPbD51MUz38poE
Ab1JuHAj7/OJWuz1/z9Ia5iEw4wyyqk5pLDGOhhaaIUEZmmzc9wHof7G9ubNyeJgIzJXI19Zcv7p
tfJaMiGRv/MlfXDzrhYkiVhNZcH4v44I4xPora+Lo+ql0adXtPQI/JGv5bcUHWkN80fpSg9K6pQu
A43EAe96aUNNFJRJoqtMELTx09TSBDbefMBVpsp/rVYBLt7IrkD5XIBfOMs8gW+KFshBSLysRZwy
kGr9wYsL7CmwPnVGZ/Q0UK3FmAMNhPVFQXygsh+1OYJLny6jEsNFy+8sPMi/Z6jajk5B3MghULMX
banoBPJz0uWYG/JU4TP+/uNCtKHcO2aEPopeMh+Nur9IAgnaRQCRoqBU5eBEGtGVbLBY5wxg4TH3
GbVjlF6zhsUUMw3uZR8RPGz52v4SQ91iWfC1NAJ1Eushr3vHMq/yEGEW9TFRf9mcIEJVOUBpq0kC
fTuWp4xX43RfpdfzGlw2IQISvoQvzfVaLCyT89aLU+SBfA1f0lMMgrSw+PswKfBAvnofr1TRYra4
qAG/Plo69UwU4e9+Iyob0LuGrLvJM8iRLC9UVUE4pScE7OEgO5P1Yx5nAlfYXcmTGT6XXQ16Xpm1
BldIYo+On0kovekwbUxwKSk1X8xeC2EiXDvZnmsJFCuW8bXTrGNoZvJh6rTJXVP9XWItip805kdj
xPhMtgj3VLRYFrdsQHHAA0vTOuypZnwrzMdiEmir7MfAm6VyUF8Y1qK2zAAbxqWRo32arwC7Gsia
QZNnE4gkHEXYsXuZbWyyRW8WVSyyZBQFbGZy5RmzNNtGVesOXWPIJED9hJariNFA4Jv8fFyaVMME
KRvUWtBabXQtutIgQRGLYJjh+Is37mZlHM4n7axAvp2ZIdG7fDEOrbGUbj7Wtbdq8Z+XAUu0jRzk
K6qht+DgwHkbJr+WRtekhbvQ+6HuXDmS3MvWzs9Kfm2GrKPKoUHDBATfz78aG3DOpglfbUGBAOxq
HyTJZZSDtYpUGRsO6RYwRiJZhl5uIc3m3jnYGufOQZquYz2y6wbJU2LepNMoOvN74cfWAncQ6hUD
S+dsnFqPUFdJPKN9aMjfxvJ33wHO4vQ0t39X61Gmj+bYOAkmDy5v8J6Lbn8Adyq6sI4NCb06EM05
LXQAx+df5Vv0H82tEfYjNkdPUSuL0BFGDPquPg6Q7oNSy4Kps+aIiRjxIOxemLC1xx0IrbDWfimB
pDh7h7Z6LENw2jY2kUHQLD8Q0gs2UeQn3JkY1jQZ8gz2tBrKYR2GtVXRGT/nPC4dBO4tFaM0kvYd
ux2i3gmn9rZPQapvMiHrsFRszaSRbZhtwNTQnQqapYHVTNBP0GdM/WSrM5XKd4jz9Z5lpJ+kPISk
FTJjtl5gBPGyS+1Ghdvt58KmXlmlPI3wuX9m6n+QukLGKnhFQM0O4YWN4W9mtZHivmbVFYYQ0VVy
wnzlaUJLNXqahNNHu+HaZm18jVlpaTh3bG2T4fRsohJsVm7s97ZGfeK3p1d0l+6lp7YmORSCmJMx
xiO+vHxKDt2E7OXoxKtDXPmQfTJEYzm7tGRbcxwkxbNiWpSZa110WjR3MROSIfdFVrjtAnm+OEAB
q/yHclUyi+s++iBPplOaV/QwCTkgd8+WQpCdQosJhqK4s6WP8VLIkYW8o/FnlYHYgtBA4K/7JnRV
16kpWxbfxyKHnQ5aS9yfTf1PRq6YkZGTnOWOteYbySsYnHejcKznl1EOoyo06aTNwoz+P/FFb41x
m1gMVCqgGogCRQ3OITWxKUi5LCHR5K6nbtbEYZRsJN2sJ/hWv/+23Q8MNrY4kKkrGQQ5g4Gnxbgc
1jzHerRDOhnviHEXjqmzatIfltQcw3KBwl5/gISHG/UrihntEV2ctlxmDmRsHFzqgnIo28wXgPT0
y3hA0gejqlBbxmanX9dat2Mj6JTGLlroMBneZd/dC/02H5aHoyal6CRWYMtUgjyL3cyU74ZYcldZ
E7CB7wYKm1VxKLRCdTDEcwTfVu8ggp7cRjL66xVZ9DQQ+BBPoIHd09aJfdeXGUpxgCc6hRaDhk1k
oq8TqB3kt1pj0HnJM7g4qAnjZUkbnPlswbiK7GF2LTsBzlsQscpukr9i4lHkjBzMhEPcQqUZJjXr
rsnrU64ee1L4K3mk1efLvijyEA5k2qIY2j5iHtL7o7y6Vp14aSPizRD5B4cxhZErrcX28H/iHxzK
LG01gvMY1t5Q9bq0MkXGf899MSraBk2Hb0NPkS32943f13O5Wn1qvgmp9xo3fmIUWxeHHOD3grBP
inX9DAdf3bhx6XwxS1zoMitZjLZeWHpz/5poHzn8kLN4acEttOMfwszxpSiFLY4Dj2pNurLWcLyy
+FhEYIuNiXv5AF9EQ2aCA4vRIn3bgTzk5f0t7msX7RyHFmlWyE04MrTglR+EOydcF4cZkTZHlX5G
pt+2dQkE2RZygCHLLc3UFoChzL4l/2kop6YW4Oz+G+Sfqxg2+M6WZpmKOZZ/uXn3+2oPux+LqEQ1
KYESMl+zplHWk2SQALrgfGNUPlFj11c9mpTaYBHyde0GNRtrHGDIakMlQs/gRE9KfEW+zj6uE7DN
F46egD1ncYv4Xlwl33+4bgxz+EGgivDjrZE2R8a4qF5jvs0phlf22OzHsBt7HHqMoO6fYw0LPd9l
4aMCoUeYlfH4gFx39fCdNQS8nZ/d2Jjm0EQbQrlKR/gQvUn0K/NUHCBYedTQWe+Ahp5134qIctgh
exH8bCxy4FJWFHPAMgjKmzq8RtrrTm1AgjwrDlRm7rSkP4wift79c78xyWHMhF6LPotg8g0Yw5zy
0vI4jFEVeWo0Bba6v4fc7o9NEEKzaWhdOCtG7ETSD7s4s1kahzNSWOlm0eFEtkw8XP+6Kh9MPXjL
ffBkhC9yh3OiZxm7D94Uawl2kC9wN2mpVvEAazh9Tx1urz99AlDjq9tDZoxa2MDeC+8Q33a7MdBm
JzlkGelCZlnCSZ/Tj2WNNrRustu0crU1MM3WnqQPspXfFqICpugE8OVtOS/LKKvglS+/4H/HT762
bcg5OotyWPsZ6f1O4k9wAs6aeZsQFsLWdZ4YMGbR1V8tkHNKtdcmmi84BCK35ECkbUrcwAVOWodh
csVtgja/SdCToHjygVbuJFQz3Y1iN77CIUlR6hX6Y7GwAWwxq3uewvjBvwF+nlfNr4sscmCidnHV
YgAJ3nnXeXUDlmF/wGB341Y5tD195Uac1WS7dgEu+bJ33ZWlUrYwKVfRp3QuTlMlv8/mJbUbGnkV
Vd4U2z7tKl/1zjpwj/YEBt90EgQhDF/4jtT8Hyz7Sf2XmzZk/OyBQMRPhiAsZtbsztMF2ZPdN8Jm
kRzMJMPUQPkIMBMmnT1EvrmKSh37303XDUohyCrz5fZaQ/G5ZffOJCdeF1p+Z9bErvLxAGLXzF6b
VNQhsXvOqWpqlOAVafFULVKxqBa18OGy9CafriGsMo4Pl8/4bmjyZIK/5yyjHjS9SSaflFdZ/o3x
/SrLfZ9ONp6UnpULS/27V8/GIPv7BrtAmh6tWRZNb7h6zo794qRtbHHRdJNF89yYsIXLoPV6DZwl
aqO9kydttrVBt7N5PGqmfN3rxW3a5x81paJuPpPwNooNhPmQt/fimdzVxYzadb/YBpTD7KIz/kyr
/pYY1TtlQmUSFfRcWh/kMC1tg0x+D7l1sFMczX54byUj+qmWGsNrep7bipJWdt8QmFaDOrMc2Spz
R1IjvzSmr2OpTf4qaY+Xv/Hu0dhsA3c0tDIZdWDN5HfFVWq8W1ORMsP+XbuxwEXzRjEb1bLCwsuM
/ivuWpELcQF8pMytgj1+U/Syez9sVsaF7mg2N3GuYUv/ylodk5P2rgoMcH6HtnmIH0RNeYITz3eV
pQlKbPMQw2P7j6Z5FSLCXUWosv+I3qyJu2WteehLM8LXenOuaDeQ2FjkblllzaM6sbCLWmzrgexh
mrPGO49Nc6Kb7RXjnAIX4e/YdoU/LiX28Q0BrsgWh2g4xYREHbaTJPODmch2Thp36dLPrRRi4CLT
vixG/CBD4z5cyalHlklQdRGcb/7GrQrZWo0MGJ60uaOFn/NWcLcKvJJnh8lVMo2kxeczq29qpjid
Bv7cRNhIv3vBPnkJ5VCknWmxFjk28mfDS/559hfQiG+4EcFx998RhaeJWTH5S8cJlhEh0RNLQkio
kGFc+zUKtiK0pBymDGgbtZIE1l44pzD/J/pyXAQ/jZbeZgpco4huLNra7XrM9Nm+fL8IF8QBSt3C
Aw0d/vH7bZW7Q3zGxkl4KOnkdohN2CIBUyUBIWBwVlwR6xEIQIvniAnziPZNi8/ERnFy2QfXYtCf
mBT1CPIFIZWW4BTzfDH6hJ6UfIA5Mt9BGw3TibJz+TuJLHDhUNbRqa4Y7pvo5jK00Ikyyb9sYj+P
+PR5eH6YGV0MQ4R013nTwAeWu0yB9J8BJir0b5HraRxmrEpVQcUBa3r5tnlFzVQQDWhc5DHXuWll
KazF17Lz633an1iy8nXSjvtOaECJnVANxSLuANNyWtRuxgFmhJ/o/GOMrWea2NVrT20wjgfBB9y/
zZ4McmdZNc0lCjUYfAFO4tTQPuA/2eLOslzVvbrMuKWfA77qbgD/dWS4l1ep8gXHfpRTCka3aYNY
rxaqEdni4oOimKSe1Hs7Kj4Ol91F5QuOE0hHQpme3eXH+KB5tP7QbSvA2FHlht5/chaVrzqWcRUm
a/draU9cu28O6X46C2adnj8chwySgqTI3uSY++f8yRZ3zpVIQY2ggi2UJRjrjpZ4rFuhc+PhHQhL
XfHk/T42P1nkYgJtDGtzqWGxzms8M+tTaa0Pl7/W5dOm8vP2xMC8XaHARCLdanWgyX8WZrCaFBQd
3y9bYj/25bv7aTEchnTFjC5NE+darYabSYFEX5x6RS2f1GG4umzqXy6cJ1schqQJ7ZZhhAuq9YN5
Uj6wlsTEieb3xJ9B+Sx0eYFr8BXIORrbiUpADsYoqEveT0bBovCj1/VdCs70+QrcZExWo5jCRcUK
5cAMLBAY9vbgy7D2GmlfgR+et3tjTFVGvc0ZMLbhx1VFvqQTZYDYB7ngHOfX6caCOXVzZvZYTgql
ihLX2eB3r2AeF/jgeQ5jYwb1jSSpGBIaJmS5hipzKUTW9DQPEnn8dtkJ96PsXz7IT9pHvdQpaghb
4eyRorVz+UYmqX3ZyL+EOk9WOIgYx1mJtPjZnfXPjKf4Htkt2tAnW1zYES/jpPYDVsSiAO2aScmq
pzfLuEFX+Z8AR+WH66VwaEjBLFmy+2MmnMxfwO/gtB6GZad3fSBSvxC5OIcYQ6PQeExhUc0aVzeg
QYTUu+BbCVCCn6sf2jpVohY25jt2f6gYWK0wsQF2ZqatKW4F310TuoSJTqA6oevchRUmoS5RHfam
JLEbqbBrKX/TZb+xwflfOtSrolT5zgUs9r/d/dvY4vyvm3SpijGx/UMgQQWRyVMSYPXQLigO7ncP
sUaV8w4SmefURpXSMhJgrZ81gx3Tz+gThtSf8xbH2FhhH3IDS5NSzE3flMh83UweAUPRmRDpxwvi
VUToomVxnpFoWVUXOm592l431bcmvY4NQXpo3/medo5zjKQMM2tY8LGofqtWj5EmkkE0X1rQZaIo
EOZkjUWyzlmYKtrOMsUY/WBF6k0kqd9UXXvMzUgFostXkVkyISvjWpPWr/Oqu8ZaX4GYJpBy1ceQ
xKHsZkhwhSdLSa5kCdn8hZB3a5QjMzd6TZp6k7Z+1Y3qvUbQkLrmQZyAdVZdo8WWrALP1tIMurZq
nKmuvw8QQswKlbhLb+b+1EnUTk39VFjZDTFMqIh3iVtjftapZijPKgs1na6ybotm+kSb7KY0Sk+j
yWwrcAR3rIfe06e8woATCBCG+FqJpd5N0FBuy10XKErzlZSY6VgjKDlH8d2kZ99pYnxfl1p2layW
7IJIlUOm/mppVd039Nglen/q0k7x2iJfHbw+KqdJxshTafw9zWMahDDktZYM5o1mqPBLaujlzaV0
GIfqL1LXV4Wy2GVdCxyFfabnVz8+IwVAmaZONdXgTnWYpUMlaQ1QqlBtKz30+S1rD2+sNwzUw5IG
7mPTgNYw4UcnVFJMq0kWBPCKXR8LL/V11Y6CezS/Qx00K+0rUevWrovqmmXJkI1VwXD3/GCnmHO0
YgsW1xijRXlyveRZcBk89kxYYDzXNVUxLJXvDw8nxZqsDiVOVcbXKa6G/v6ygZdYoWMIRLZMSPDI
ls4zwzWZao0JRVtIRL5EcjD2tTthVuC/GWHh7gYBlwhIYbLOr3FIglZZnW5KvTJOvMtmdjdrsxbu
e3TE0AfNgBltfU/LASd+FSyEeSvvzdvdYr9gs5CmKY0uybBbIwLLZfoWjdALMiCx10fO3GeCxIxo
PRyOL0mrL7SFtbwkx5LIt3kcHS9v2U5hiH1/Cu0lRaWGpXORUT2H46q3eLeFf7EBL9VlegWZ00L/
zAUJspBkY9/fftkzWBS62cGsLIwoU5FOS4rVqYrvyE26vagVTmSES7/EY2RGVYRFGcr4pZOSYzhL
lZ2solkq9qh96Q5Pi+H8OomKtYkMLGY1QZdDavWx76OrvNLfZRo50T6UMQOdiJ6/e5C6+WS8pDqC
iVWOdayuyl0mc5KODnUayJ9mjvTVslymgJprr6mZsPVw62UduARULyah0HN//vF6qbZIyV6K8VE/
teeQnckQ6ZWde3AVkW/uLPSZOS4EyIphnaoV5paT9R2eGWC+1bi1LJRigbc+gWTvOAeKZFeiLd45
ec8sc7eWWuVq2a0Ib1ofyhIDxNeHYDykrW2+Z+qy01UjsLi7VMWkugk1R13jq1FjJfUmzVkuqHlI
Z93up9TWk9Um/d+XD/zuyihuEtZeopg8ETiNST/hO04+oOUhM9tPxij9RxNcKigKidVGIa58Q7kf
yi/N8PtXliJruBVlHeP3ls6dbrMcCa3WbvIjvbbH+ComED6BROTljTq/4F84+8YMd7irpDOaSYOZ
3pUdzS8/jMcpyNAM13rtH/lh/igGx92PszHJXWBNlFSjFfWo1kjv12V1ZCl0Bati/8SLVemqggej
omgq31+Uy2QJzW5ClHSXvWOcQ9a70Vl8KQDhMUQuRRTEOxkMXZHxqWTGaEBk/pW6WnEZFQleqelx
aRzqVUFP7jpo08y3EkTHBdHmDvA/s8YhhhH3STovsEajcnJIjr5yg4Jvc1kE+7h7Xi2DWrpKERDw
gw+haqR1IbGXo6I5qzocdFOKvFIz/KIvRQyI7A7mv5kiU1U3UQzSDB4cJpBCJJOCAxVP0GQ019gp
jPhIyAjFnXr4AnG4j4ba/jHNpUgF7mVOCF6iogaFL0dw6Dgc7KpOyTQN3qLdoRTlZzfhoTnqV2/R
uYQhVLssDCSrOpDp+c1CzF4Po0XGaw8vPnUqPJL6As/f8w2swTQhB6hr8P3nJrpBjiCDsLLbRMaF
OX00DmzwoIfQvXEajilusOKTwObegd7aZH/fRDuGnKpShAlPnz5Id5qfIyMkgW8rOw7XTIsmETbK
73DN6ApOt8V0krCN/INh0oZhjVIdm3gX3xOPRXP03vCkm+ZI7NQbrlTRLb23RjxOVAujMri4+E+3
9mWbtJY5+ZhKVvCwdHPo5kaBEpSPpHVb+zUp6/1lqhTRvEapTvlny7SmQynn8eyTh7U9Nn9APNft
D7VmA65Np380/fpGdEefWR25c0hkPC4xn69YqMxyTprLNMvy0JzPclDje7kCO31/qm6Ud7l9Tfzi
qPvsm8bB5/Jaq21oiYoPyl7A/uxH8NdSmIf9YuJHNAs0aC1suM1SpyNyF0GeODKU1Itvl914B+yI
DNJwEwfHIIRHgVUOl6WvYLKIP7dJ5NTayVyuavC3XLZDdlzpmSEucrCmSFboCkNoNIo/LF6HZknd
7pzsaxHZmZces3eFV5wltafrPlCD+XGNHywMoAgzxjtFJnAzbxbNPYzmRMogSWnNKBfrAUH7Gkhc
DsopQimwdERsTTuzUQxfYQ+sD8iX8Nek1ujSNCrS7Jda8Zecz6HdDmCj0qrVxsk7ocHadOOmqlx9
6d/PUMkzcv3bOranDgoX/pLRx15RHtTBmq7NBbGQ0cn54+Wvs/dxIEsJBEX4YGj8S1HPIZ9RRviJ
BJROGcgJR1Gzys49h4wfZSdaxlXAd0KWtNBBEgELNOiPrB+ASf70QSd4Vu+5s4Jsion7zKJg2ngO
yp2eYOwtjhbfNCdvtFJ/QIeHrWdyEGZiqtjdbaNILhMGyi8onXTVnHoyFYvfW7Z+KqHYKEt2dK0U
dnZUHsF65ERuTt3L32oXJRSKdxpVKezynMI6nGYep3LBVi5e6XY3yBB+GcFGKgWFX35URNWPnT1V
KaWg9wKpCFX5y3UJdZOWIeKhBvRpStE5Wq4EY1v7Tej//tKemWIbvrlTkwJZTvDT4XkxyR/KuYhc
QqUSbW7JO60rXKTMHKKb1/28ntZWn+yuGg+Y/v42KE0k+i078dGz38K50pqQyoprpPZVtXAHjKvk
y32iEESEX0bzUwPZo6p0dToLuj/PuUzuJnpml32OzR5o8TSRuYVd1qcGkVMVV8EMiVXMjGYeuC8x
M9rnxxpVp0k0irf3Lnpmm4sJSae0RdvDNuMQvaFO+0U5mBj+A4kouO5fE9Ps4MIzi9y1MEuqAZkJ
OJfRnkBo74b/R9qV7VaOI9kvEiBRFCW9armbfb077cwXIZ2L9n3X18+hc7os0xqzJhuoRgFdgOOS
CgaDESfOgZj16LLTuEeN16MQX47ddL6y98mFvEe09YJ5Z124CMLRSiH5gPX+GW4pvPBUHDB/5c0H
4/hXvm2aHPmFARAxwwhUVvYzw0qVi96f/QgdsHhvnHvsbOPKESgbKTGW9mZOyCVmJamrXIW5sXlh
4S5pr7pG8ljfukff2RDSboVVhCUUNrpddaT+cuAPaHtPHDw3pQBO2YKE2NBqdkwx2QFPmQtXzW/6
bl+ppiv5SjzP+3j63rZNOPXEBPNyr8HKX+DlNn3fwCOMz6Lj7hW8j7WllVhoLe2QFLoF3Sezcrks
pV8Sw+mz/dydzfFq7sfQCdUHpQNc23KCXnlWs8cQvJlLPh2jNvWaapRcMXwrP2wC8n0+GqXZ+Pf7
EET7Ia9sFY9STfmWaaCas3OJha1LDCn+mwnh3Jes07ti4i3Avx0N5A7/2aKE3VYCe46VGYt6RRaN
d6kfcCHAFMgi6yCv92zHlrcVMn6/rOJ4kyuRZlSw98GT5P31zbtqZUt4vXR2k4fmCFtWVnlmfgBK
3FHNG0NHpIlCtygqJylfbCJ7A2+eFtPQOJwV9RIxta2JBqLrAnW0tr8jYLUsp1NnHcBj5dUYDYmb
3LFNC7NZkHuOB//zo7oZD1a2hXuSNrkF+CAvKVTxPgX3HzAGbpBFEjPbQW5lRzgMmVbboNXma2yN
5ym8YPEDVa+H4Gud9SdzmR2DGKBu7h3oTe8TUFh8vszNOxn5LHrNeIYDdy9821DpzUoZwwn5QKVf
8hkK4CcgxLXnF3M/PeFV2Dh/g19nsKebGkXDFSItwnEZcqZmraYAyLPUbhqCXkHTnc+Xxs+4eCJt
yA8aqg72RiqCodUA5WqiRhgKKa6K2fTaxT52/UWq11dVcos0X7aVW+66NigEHZZG8TDUMPgXR5Lf
fcLiKF58Jmqxls0+9FMwpti3GU2xuD9yLVDu+SPXMvd/5Fqk+OuNqI1wTfHqAHUt7mXBUVRFrZMG
hCogdraQMt9btuzIcVf/sKaVBSGnyGNrMvMeFqo0O6l169TjPTEuR1rtpYzlW/Hz3XL4Bq/ipwGi
6qloYOwvPtaGY7yzxbd2ZWuc9LYmQza9ivexlgO8dlwBoV922UkGWNuKKO+sCTlGmZlJM8yvK7P2
OTnrXg6pQA7+K8hZXu7ggfCzryYEyiWKgYozsbghyiMnX/Yxy9B27i4nWW92ywNBb4ySOR7fBKXl
99sY460WjzbvmdrXmvpzrmQPFP4HxKUw6L3ZaG4gbog59DCpcdA0BapV6nnCw7Dqnjs861uNuZby
MJFbktmSILXl82uTgs9T0g9avEwgZlBzaFVN6KPMytmOM9WZF8OJ437/eVTcdHyAToByUVEttz4g
1+oB0KgYrvdPW6WObib3X7ZVtsqtaE2iLAW8PwqfYrlVn0dr1jsEen6xtK52QRMvOPTe9L1x5wOm
il7o3ecr3HKTtUVhS60RuJqyCEZARnS3W34GUS+5tLcsWLrB/7Go/gFaExZlmqOYisdPQZxm+hJC
FvzzNWwdqrUFMWI0IRheiI3rUY8cFOQ8klSult/Q/vfnhjYm5FB3Wa1FiBaYQp/tsV8WEK7Yj8vQ
HrO+eMgz/TyxKHBSiv/ZoRfQ8DqxpCDRrVtsbVyIHY21TK0OcWTgG1tf+UHdbKe47Ke+bx8KP/Kl
oXHzw1GGpAMVPOtjSpCUkAMNYS85BifcL9+AvhqczimPhV88NhOq7rI2psykkBTkQZMHQYn8Kq9a
xy6OiyUT1duqAFOcsH9WJcTFWQVblGHiiAFcdBnjcfe9dfNvHXjSv2Q7y4Mu85eSup3pAt8orwR8
vkBE5/dR2YxzOwrDYdlVTeWAd6LJJZ3ZVz4jMSy/rc8QQwgqZQotW2whPQfnwSMu/a4p7tR4QOb0
30DSq8ROpUJkeDgWuOs450w8uFgyJDap4SdAeO5Vb5qc7ot62cjr/bIdEALO0ih1UYXYf1KO7qyn
51Kn3pw3LtC7TlO1F4DVupFdORZR3aSAWkXVO4Dv4jUlCUxb796VKyDzff8xcps0cVDgNLMzhCP/
UOIEnn5e3MAB8/+/mHDhi/vs4/DNWeU2CmpR6hTi46gnaDfoKHF1EKcAfUsIFSLUpyWBceu98m6F
QryKKpouvY3IWKPJ448+pIhAdb2zwBIDlXMjdpfU6dx/MVG2/ZVtFP5NgN3QB36/UCPq6intkIi2
PkaJK9cc8EhK95VvUV/17C9g5y89W8Liyv/ox919MyoEyNZi1tCo2N05gqYDO6Wd7s5W7EkuAZkZ
4RGqB2k5p4uORiymbDrLISky1KJzwCK+0/wyAkANrSuWSLtXm/ccYjFyA7QANBHjG4dL2dAE6U9X
NjdJWx6qAWWhqfUMpkgSn61My1qZEgKx2nc0IC1MIcXz0qb341J1muAiDxeHjTK456a3rKwJMXlU
NEi6h0glLeOB1LdD/Sj5ZFtvitVyLCHssjGgpIwmQPny2LHSCcK0KIlU4ItR97FtwT0faag6y3Qb
J7ef2970lre1iVIjYzdmTZB1y84IHyfzriomxyqeP7exvX9IrQBqgykRuFJMyIyztpp2rO68erkZ
h8r57ywIR2sJG6rEMSx0yA8p6/xxoZJgte1yb4sQjhUzg2WJ1RIEp8r1mPauZT0r+dHEy9ZKCv/z
5Wx+FIAr0QVlBi+pvA9PYHkz+w6dq10/QTqwtVwk5G5NGsmubTyRDLwdMF9hagSwcmFJYDrKpjSs
p106mVemDZ8rFs2+TnUtcO0QsSKt1dM0ou+t2/vPV7j1lHhnWzjBnVnPoUJhW91Pu8mjrnGYDtSz
bysHDSQnlpY8Nvb0nUHhEIdpks6mDYOjQZ2iVF1I7zlxYUjchP9uIcjDDEW1GtcKFE/5z1hdoagA
0qRQYKagFS6ukt0AKnIT24EHQqF9nGT3tjJKLpaN8wWbpsXHv1SKpu57m21uKlUdtThfEQl8hVaD
o1SzTNdpqxYBvBQv8qNXpBMq7OBkJajoWKhFvE2jNr4JxKD6d6n22phIwaHZyjIaAYzVzHBbQhxN
Roa0uWtvyxFZN5KoTnvGYKHpRkfN9rotq8duhAysAb1+k2K3PkhsWOmiRAGPSnXEkE3v88l+6Rfd
7fPkZolkfZJNB2e2RsBYgyqE2CIK0i7MpxkBqu5AVbwEXrUo+8CWJm0bSaKhmQQILx1whg8dn2TQ
uhCKdgCAnOnJRsXNK/eGnzfe6GWzJ68ub65rZU+IFCypenUmWNcSFQ5j7Ki1mWPV1lESkWTrEtwb
ggimPRSvEYkPW/Pcl7s3igKAZsiqU1vJ/XoXxZZP16ChRkpYgypC61sn6zvG173UfVXUsQ7ybXyV
4P4Qmd72UWwOMC0x8kjDPmJeAJVS5Qqw313uGr6xj0o/y30u+9Kc5O0tyQdkfONXIXEsgEABomfa
meRLPh+L5Zh3D//dx2NCCAQERqcFd37OQwQGazfyGIqyofuX6ktAjq62koeW1YrsmYS9VWFFFOSP
u78gNZP4pvheCQMUOGt+5t7kntJLDdQzfyn39H55QjYV14plRPwk/GGJg7xkjAbon4cnwC1yD9k+
DZBKBtMlxTSC6JuY0Z+yhbsITgOFOiJpQXcToec6g6fCX86Rb/mfe8xmbEaPjGJQ0Eb5Wch9Fogz
5L2O6J9OlddS+2AMo0N07TKYyd6aJDf05gKRFWDYAngBW7OELUVgXgpFxwLXHQq/crTz71mqHsUj
lXjS18aEtamFlhvqBGOV0aK7Y3sa9NKyx5qMTq/7aXrWslGS9mxdpmCnhxsibkFUSTh/CmrFaVTD
ZNExdBkJgJp1W3z//JttJo3k9Uo14SW2WNMHtnEhJt/FEerTY+zmPjNuUjDMcmou3fYbN9vbxU5i
deN1hr4sv8j/WBXiV1hUA5RIG+Q9wz8UcaH2ShEnJ6Tb8su1MWEjdVWJkzGCMVCcx15ZdvcV+tUQ
Qb2uLeMqTWUthK0PR4HqVwHaRt4qPjXqSWWjHvfIwc2ugfRqeZXSRXK1cucW/XFtQ9hAAhW+clY6
OD9GuNW6PjcJRreGGBPS0nEdvj8fbDEUUDEAyqgpvmmaggQZ6VDB/MPTlSh7lKH98JLzdLX1v7hX
NzcQrW8boxlUg8X3d4EWVUNGebBkUbU4gWZHTlU1Eh+UGeH/fXXhYJ7GnCoVmSSpfoXTkz5LkISy
v8+v8PXfz/J+WHSeqbbdbcT0fa0WkhC4bQJTHcRG/CPiqAwmCeNRZXCCzoocjAo4WvNNclA3Eg2m
WroKNC+UN1Hae78KM7HCOYwGhIfInRvczKCcx2gTHR0FmlPAm83eHPuNVORhq46JqXbgLRD48BQX
U+/crqJJ1TXgLk6q9tBdDtd8pGQgR+pgfBai4EC5ybsRG09N7ugqQhOulA+JeKjHVWIEsJpVqlMP
j3mfOGa9s+rTAGxxHfyQbO9GHHxnT0jEuyUy47HUUQF5zbHeKL/kj/UNZ3lnSszFmR0zxYAplqeO
pn9lhsxXJIsR828wOU1gR8fmMdoxR2WzM5nJuVHtxjGy7iEBe0KD4Ut8bS8Ies9uZPWkLWddfT0x
5clalmqkIbhVJu0UgwTe6QxgtIMiciXfbSP8oi2ogb4cI1z4l3C4tT7u0qKlSAdolu1Nc1wczD/F
bqnFyr3ZgR2it/sfA/6fqo8PShhcFFPZepTqj3VI+HBZcjAMNITiqP0t+W0b4frdb+O/fRV40oWF
OSnw2/6akHgD//bOohAkRjNt44DAYvfMy05V5FgP5SXbdb9k2i9bBRNmMICdwM7DKwCCqU7tC93I
Ap6ujL5h+GaK+WzFh2T0rgyO5CBriW6dmrU94YAu9mC0GR+cMEBLkFaXESmcz7/XRmb5bkXCucyT
JWyzHivCwembL2NXOkMwuIN+a/bHaLwwwlRicSMfgkXMmTAGZNuHTs2i1upoJFgT1EQcLTuPsXU0
6X26FJ5Zyvq7W3iKd9YEdyRqgekuhvXZB3pajvHpj5ZHcCFvtb5GGCFTeWdL8I4lZzStKFZG6sxN
UqU/Nl1uuMCQnIIU8CnXsKFlXuWZuwT1Pu71xq3y9F4xaOOQufCHvEWMKqzITRDymVXtu4kVBzPB
gQ66oTtHxvit0Ky7nHUhGobVryrJMAcR5J4NcJbDKsXXBsw7TjPMW+Ne6TK0M9HWDEawV9utfRFi
lMUF7A6xSYU8PaWpp+FqIbXxq9QWj+nkvs4YEJvNcFUb7LFtl2MX5csFGP+ewyb9OTWG6gRRYR+a
AVqPhXJrqs34aGbg2E+U7BJZ/uU8qtcdCCi8z11168n1bn+F0xCDSKdCZZSDITmTdAIZWL8fnQxX
coiSpXKTDZI8d/N04P2jc44b8yOJCjgqa6VJ5lfNYu0Q7zsMLqnSY77tpSs7Qj49qtOiqQvsGA5U
0A6c88H0+diheigPkl3cujywEpswDB5zFPb7AF10loXJGcwtAZG4jy9Svx5vrYdlX5dOeAOgxd7w
stghDKxDknuLfx/xfKwtC2cRTG3Qg6HZDIoQ4qa1tadI5MD9BCzoJaSDpuHh86VuRU9ThRODB8z4
SONTkypQQmpyBbt7QltMgtWSWLbpkpichFcDPIWisLCZs6mauWnzYLYLD0rARbS9qLr/A9iKvRHM
SC+fL2rTV3iliuCFAqcUB4ED3crCUIGvNLviaCm+jmptcZEfX9XOZBfQ5o23tsb3eHWdl0GiJl2f
4gT8Q1j5nxqqfMpjyzXXxoTd7HS1T9Uynndmex6Cbwv5kRoY/AqWv/tsb3soeKLRJJbd8FX9SVL+
/9KDspUJV8M0WVXfxPhoCkreVfAzSDI3CieHob39X/qHECW7EHpEY4u18cLUeLVc/Lnxxmv5jbd5
wECUgMqpykxLBB1riTYZ+YxQMtEJzLNfW7uUhIwt9BQzVybIe/8DCLjVdf6l+EBcqfr0Vw3kDAUJ
GKfwnT3DzXc9dZURgDRLZpz/cTFgrY3zXHfl/FWqmQuk92ake6o7f8/9AXytixt+pQf542+rFvZu
qcJRG7Upbpoa1lAUxj3uohFd7IbDAMKmNPbsX/m/aMVsf0FmgYXM4jUjIf3rMCVLagUhuUrR91Nu
lkRGQr5pwaLgYFQp8j2xx9iTCoSFKHbsxrm5nxR1lwQyzg4eFj58pjcTYmex6eI0AW0CTGA0Iioe
2U1ly2xsITHh4iZlGHfBvSmy0IW6kreDEc2ghMLUkBrdQViqctI6fDCH+pdmjujr292PpNfP4PuR
eOLmJqL8AVYciuKAWCaNWRmQSed5iAr+WyN2uuDL52FjKyvn2Kn/WBDOmTlTCI9QWDCr2kvzJzVV
PSt4bIqDXsuKvvzYfPheK1vCsUp7qkRswlaO9uD0w2NWt3e5+lwG5yIOweY17Yf8oI37vjzP7GCF
iff5Wrev0NUP4Nu9OtcD5sJ7K8Bi17V7zQUnrhSksGkLbAOEc0tYtiVWkpqG2J0+4lR/qLHIJ8G2
NnZlyxZQRyCpTWnNgyWf4F0867t24KwkGODlfaV/sbitp/faIK/JrDZSywtz6kwY/I9S4n+hic3Y
2pLgn/OCTGseYOl/u6vTz1V3tTnJu6tbQWVtUHDSqigCtNzhI1P8CNDMYt0nMq5VsnXoEBJRvbBs
Yn3g3wBWp8YcKBY1V5R6CplRkbGGPYvSo52RS2swnnsdKV6I+rMblknr0CZ76ZQpdKKGYhI+u4yq
8VrTFN9gxTe9sPAkWg64s55ys7SdsSS7nmmjE/aD7RAyUy9QRsUr27KSnKmt3H69FCHrIFxOA2PH
fCk/1b4HbfZDgf7ifDDj+7z/9fkB3gqHGJsFLwH4JNQPkJwIOthTQKsZzDSYvAP8DGOOn1vYvIzX
JoQMsQ8JcI5tPe/K30CHAbLN67/afvldfFE90MN7zP/c4kaGaPIpPwxx6ZzGS8gQR9ZaRQZdul2l
2YnbJP3BqMb7vAmPaa++fG5rw7ff2RI+1qQvc4ACIvav1e/y+qbrQ7+qzaf/zoqQWwSMDp0ewUo0
NJfUnvwZErF0iZy/McOpYSknFRbxWTTuYvBTYONs65gklU/xXOgryVq2HnrYsjcrgj+Mk03Dsu9n
0KvxImPm1b8mJ30lLByP5b2s0vgq+yrcke/sCe7Q10Y4Dilf1YEzqad+eLLBkLM8KXfpvtzrL5Fn
XKSP0XPt5qBTGT3UO2/pRborXHIFusp9c7aP5k8gAO1j4JYSZ906HgDPAECj63wyVeyRdTicc6pj
O+YTe+x91S92SepaN9BaPeY34Q+IJspOJI/wH3ZkZVK4tFvaVl0BbupdA/F2PotSvTT+4nLt9tBT
JVMNWw0gLBD0LrYOLipgGN7fbGpTJgA0DmB38bLBmb/0++mFPHBKCuuZ821FqRO45Py5K/OP+nGJ
b0aFSy5PK7OPFxhNl28h1MWnygmAfCWox5Fy97mtLfTQuxUKF1xGTN6wwH4OP4rYSR6M5/BA/dTv
DuOP7At57ge04OUl7e2TtNpZ4TtmMWKCHWGRYH26mo7wX3TyMMdXHksv8lt5wUu2qzwarpIUu+a0
dBMWygcSuEA8pD2V8lTOz4PLGaRjDFf5ceXX+qGCPt1Bss+bwXa1XiFyFDUIR80c683ApvrQBE7h
LQd2LA7kGmI+kHG7yk7xNZU58PZxMTk3t44Wkfiya5IhThoGs9q1tdcuy/Pg/OgyzH1w8Jv0cG5c
/3Cmf6y9vp5WezwnWdWM6gxn2qV3GPQB1Md2y0fzjh773eR3bvLN/hrdZnvZtblVoHpnWTioowkG
O6oueEycOA1JcDQAewNTkMMxrDKo5Na3RJbDoWIovAEq+d6VFF1vNdCUwndr4xLyt7+GBAMtAekk
defXB50YCdaGBKcZE1udYxU++/yFi5NFrvYUOt1T9NTpR8322vy7mTrTiezKXQZ2uIu+uaBM2jzh
IeCzXyFcQuo4psXCQ26cxRDtrsKfYQ/V5yp4aoP21CWKh5q1n7T1rTZObl02v9AmuB4i+lNyhvhH
/PBDOFcK5DfBOfoB05KjeZz008YjSvpg28gtTQsMW5hghiEQWwifONaX1KpH+FO3nPMuu26W9C/C
/MqEWK8IhhkFL2ia7gKj+GFC6iDStKssza+iNH9emC65Ofkv/rh5/6xIhEWnpANofcSKpnm8Q0Vr
8ZZ+/EUW9W5pwSvTVU9tVf2oBtkyN2+Y9TqF68wmmdKr6IO/grs0L/arjgde04fIwhVYH/zxsFQO
LaQhn5+Oz1YsXG3EpkqKqW1scKP7FrQV6uhCQxuM9TJShM3ws16jcJuhOjlnS4Y1Tv2rOIGlOOwm
egLB9PfhnJw12VyMdFOFELQQxZ6zBl/TOjNQwKUXBYSqryqAY656j6JhlJz1Y985MgqrzdD3di4M
ISIpc0bVqIfTmva3KT2rwdGMZGRzMhtCvInjOe9qFZupmqM/RsNBMW0fnMYSbNRWQrD+ZsLzJ0jA
Po1hBLztUvWosMWxs1+RZTtq+tUyY8n9L4knhhBPZlVdLGXGmrQu8/OoOUL7xJOER8kJF6EvXacG
LGGw0fqTxw+aaT0MjuGXHCTnWy8EzdGjfRmDXq296CXhRfLRRNhL3QXGaA5wjIgxV+typ8EtBXn0
z9cosyLEkga0E6Nq4JsFYe1MRoyRe8tdlB+fW9mq8iL6WwSkxSj1Ys7jffQnSwVGnB6RIzrOPnW1
g3Fl7NkukvKAvKpGfYxRb5YEJ2xqEw8oCkvDLrnp/dG1oE5I0cveh6dWd6yf0T31Bt9wdcNrzv3F
X51ngIdApUEtTPHxDV9lbMkIbjESwL41zaozasqhi/MH6MrKBH82D8DKkBA47F6BgmCuzjs9LEFf
YB6jOf4q+Wyb+cHKhvDZoiozU3RrcACC5mw2gLR3FfTb4iB6ibT+0moDF8NB1LeiPHCABzfcTMnq
neRXbKXc1upXCJ9ULQCo63v8Ch0pN7QEL+Jz8qTd5kfdnw+lLOfePBEra0JgKcfAmgNubRzK/aRe
VUFzVAxZaNmMlW9WxJJyMyjlZEfcCoBV3ozi4h+20+CYmQ7VPFI6Y+Qt/p93hQwxsH29rswL2X2s
ZwOoemF++KH9GC7zU76fbpvf6QMBHbIUGsHzgg9ncmVNCDIJ7fI6M3Am0t/xd3YyDoHXOeNz8XuG
ZIpc6E3yBcVOvmKFttURmFPa5lTWx0WfD4msg7+ZC63WxI/n6pyX1oA5Z0hA7VT7SiXPqT05Q34a
A/I318DKjhBPltRUIoPnXCTW9k1ZQrVO31GzOEoO2fY3MjTO1k3AWcP/+2o9NTG6VNV0QGVQZA6c
0narXbRrLqCVl1oHcgn9r4P983Oj2x/qzaawhyBxttNsgk2rt7zOGP0STApDK7ni/g9nfzMjbGFN
IPibBwRFNTBCHs0dV67HKbPPi1+i4ix73vFf/dHb38wJgTk0Mz1OFXhGmIFDoC+HG6WT1YC3ve/N
hhCYW7tKoPOCJQVB62YTNFfmxJ0xd798+fwTbW8e5yngggpAFQqWkOmn2YjCNsqDo8+56ku3eUJR
5wiei3uZNPrm1q2MCZGezSXIzG0YQ4XUHwfyVLHk6fMFbScIKxtCfFe7CupdPBVJLjGl4nIoQLJb
juBn8kD7/8igPsm5VsMdfbKPi+xG3fxwBtorDPpu+EfwxbykWpOVFDkyh93z/Qxv9Yv6MXdtl6Ob
6pu0d2JPNsS1/bxZ2RWckmZhnyUL7Kr7P2VlIOEBmUndzudFnWFfXvPa8iBZ7+YHXZkVvKdN2ZAR
vOV2U3cfWV+1RBYeNyvmmIP7Z0MFl+HURmo6YmEJHhqvEJYIx5tdhufBtW95iiljJyGb+QimM0BO
jlLVB/Rir1hdiwiKJxt0Ud3Jaw8JyCjAeb8ciqfOzx+Se8sDP4Xtm9he/lSo9pYUj7S5tatfIVyq
aaSn6N3iV3DG8shF16J2bNfYZ1d/anQsdKQ1181LYmVTuCRoOIbQojf5gyjYE0hEMpdf5XEO/mzi
ZN/iwsk7SfjevCRWNvk+rC6mdM5zkqYM4dS8AKx3P9vfCmN2P48K/NB/iNkrI8KxtFQ8GmwbRjDS
eNIP1hEcZKd/QZok20DhGE4luCX0CHZan56Km9TnaiOTO/1GuwXk4+nL58vajt42iDEgXMUdVsjz
6gz4uCTmWcotw7SofugOqUt+zF6OvOuvMueVMcEjzXBQg4VnzlPWnIpqcoqo2bNSUmXQGQ8aHz7W
yo7ghSb+tNbMuPwM1gNNU0dnBn1PL86Dq2myY6dI52ZfmBwP3vd4IXTJY9pgTn0Zh8sq1oEBML4j
9QB3khKlbpmGe5q3X6LCVF2rgDhKM12NQfs0AhngqHF8WFIQAU0E2YMRlyfQDxv7rjJ/srLb0Tz4
HhXDha0nPkQgnHgqLrK+P03D8nVJmytqqHexonf+EEeXSRQ9Tkl5l9XVWamTnYIXPU2DuzgDnWnc
VkhK8h7AHUiRLsUcXIVgmfxasuAxAcWq19txcLn0zP4yzXyVJGxChw3KdWA00KrvEkehyQgggnGZ
dM09KxswvCV9COXS/ms+jEdI0F63Rrbrg943UjBIqbVr6sozi0qv1TrsWwKCwqUYnZiM17gi8Vqe
yOjmSlE7WstcOjLPCJfr1Gr34ZAyp0BVLqCq5UdTdq7D5m7MNdful6eFdnf4+Icmpo5e1ZWjq0Hh
1AsiYdR7aWue0SP0k/orMPaHsH1UB/YcYjxCR35bYHKzqNSnPtaB5bcWTwmz0J+U7MkMUmiKRBnd
zY12RQi9IsN8hXHM81gEN2Fr3up1v4fKza/WCv0mqy4gS+NZLS4GOh5JEDt9DQh4Wzm53e/DLHng
22Nk4AwroC0bQB+G3jfaw8QWFxpS+yKD2kRUOuaE0apQu9SM0ilDzAMAHpJGXkIhi5TZx3pmbEfZ
kjl23x7iEoIVM/SXy+sosL1hbo5VPYPFCsICUQ4W6YD9Umc0BLvwpdHJSQ0SfKIlgziv3e2GEL3v
ll7WynTdRJVXW6bT0dofi85PRsim24GaOQub/HzRH+M5PuC/OlVsPy1tcdNFzSkItAuyIIwN3X0B
JSVnIUg1BpJAASXH0EJ3T1nt5MbiVRUGIkzTqYzf+cgw5bSAE71vv7fq6AYDKAKb0M/NdqeFCB9V
tSvMEEpBhnWd18hdumqnBcMxtM/RMt2xOTmpQ3DRaM1FM+cna8oLp6uTY0VApF404VPC2K0BArOE
zF46hT/UaIFXDPt2Ck5Mia6TBCQEEGMcWYj5iu+Ele6g5X7V00sjMCI/J/UxME6Fanhxr7VeHSux
H1vUS5b2JZkayBTDPS2IU2M+rfhijhqGgReIwILbdxfT5dTEqOMWg2MpxK0xyWaWlVMM342meEkL
TjdiKkBRUAcP1VPcFtezVflkAXAuUYZrfbAvclMPdxh5+d0wK/DadDFdVLwWfHp6RJ/ud220z72C
mZNJGd2szvaToe3mvL0Iuxqu11vKjZHULgsxdFlhX8dmAt1YrI9HVS1qvw2QUzPIf5QF2bNluG2N
DuNQmP1Y7NbPqrJz2knX3FhJpn2b0FMd6YlDs3ZnlPa3ytCeExI3F0Wtl54OJUjHJBqKlctwsErm
lrGuu2BOrqDCGl8PSuUmTfgDQH6gmmIQDas/1Rpvo7j7XRr0sFBF90CgmTr9bIDbcCwgLRQf2m68
AUXSpUk61SWp6XdN6XdjdYhj+xKqqfczK+6yuFAdUCl5APC/YMT460jYLWivvw9qp+zmHtAi1Z6X
I+uSuwi0qFVvXqmDAgCavVxXFRwzp8ZPsy5uzLz0SRfvirCHwB+9pfwLE73DGTZYCgb0aa8oyi8r
aFPElsE6lmwKJP3ezXx9ddcI2QeG9cEiHiK9XKJ6Xyo1ombrqm3izbMMcMMzVfFagzIeJuAMUBOB
uvt9ohPE8dCCfRVlixknuXL1CY5xqo34YunSRxwmSWK1lUCu7IntMnOJdGNRsDSWQqlDV51Bl1zV
VLIksUUGZuE5U3uYCNvoeYBcd0fuc5Y5SZ7cNmUKFjrmpJHpLaV6VxnjBcZ03QxE20FDIMwaqV6n
WYjMBJHZ0vdL9tK0swOiIKcdiieb9t/TIftKB/OeafG+wnzViFCdzZaXht/KUjn1xW3ITN8g2S7o
oXoVlEdQ699UjW45ZfachulJNa+CpQXuL3zsY/Izn6JdEpETUaCpFBk7ST62lbqs91xMkbJUacwC
37gD2IYTYivgZCj3NHEQD4A1qvZp5/TQlZQJZm0luGvDQs4EhqK0BhsREtwpPgSdiYhgNaNT0zlx
8irbsaG8TIPw9xCMshbDFlQXmCZMC6no/eK5JDwCtWhWrRjApl1o56NbKMmBhdkxD+xdXwa/ddSY
8ZDQM4dZNQqSCqbeSYd+uGTrt3fg7VcID0UrqJGcpXgvjW7ndZfVw/x9AaAi8bTiyI6VP/gEWvE+
Dl66U47K/3+o3wRlC3DgQCEyaMK9P9xtNY7hwvByQpEFWduBWbNkgZvHeWVBfFqwkVHEYV7lwi4r
RX5ZLPXvzzdRZkP4kkXBwJOsYxUa5timnOvgPHxuYbM8YwNZg9tFA7ZbbHv1SQUwiBEg4F5DsE/p
9uXsQLL5q3ER++levQYyrXeDe6Bw7XN2tQCRJ6vsbj6a1j9BOKTKAtHtuMRPmLPf3WBAFv1Yt08G
e+mir3nX+knQ+oXZIZE+tuz28/X/H8YtnBRigHXnFea1eu42PaYcdLCHI0IMXnPDy1OIEJftsdln
Z9mLTWqNf/CVtQwP6mToYI0fClDLOvV5wAsxPyaH+UKqT715HVBIQTKiE8zFCIcAA1RdrdfY2OBM
XChQ7tJfTXFsh7N5Z1xRZ/Ax6Oc3j/NyB5nqXNb02HRewLaAdVGhjKELIfB/WLuuJblxJftFjCAJ
2lf6qupqq5ZaemHI0nvPr9+Dnr0qNppT0OruzMtESFNJAJmJRJpzJj0CtZyItRYj+rXmBzghjgnu
TVXh4XIRwWynOYdd0Q5YYOvod8iXB7RelToUO2xwIjd61u3qQDHL/iozs5XMbG2tklJJMQLkgb13
dADnYeVPIbhMFgKGyz+aUdhLZWwlMv5mbRs5qU2qOkrtqHMaxG17vxomXrGpD7KBQ7+Qe1GN8Kgj
gyOI5Y+YNrC3NQ/ilrvrjFeq6zHUVGqv8UF4Uj2C4YzuM0jsetEioWO6vdveaoHSYZrNCm+1jhMi
/ot8A6hcGPYCnR/jLzp0e2O8Ml4x+ZvdIsiRHHCeucrn0VYfJApBjdJJ6VL2dZ5K01N9FzJiyuE/
khmV7sx+Mjo8yT1plZxYDAtrEfuTGQKTmuOWeJIYzQa/S6otBtaINyrG6CgRdjhZ2REJZIyJry7s
Nbbi5+tS9y32sjxGqfHKV0HUIyBoEbqHeVbvi37i8Mjv3zebLWTUuBdUYGbWyYplRYFuyT4Ake6p
/aReci6eBRu06YVd34IS7FyeNZ7u7FvRZYmM7qpaHJeYpl7R8N0eNHv6OSLhgZhwRuW3EJGkk/8G
nRRO6iKSDYT0KZ0MEbvavoTnFiGQ4MqH8pfp05ZdXh/pHgfwG2nMq0bpk6bpMyiO/jQ6YHT2+m+m
LT387H6GnxOkxwGd/2AegWOLmocQpAfhx3x/XYvoFr4zEnTqgiyW0mm9aznvc1UP6XpHGRx363Bq
81MIEH1DR/KV5wx2VXYjjPEFOrqskrHHcqt1crXllOPJeH05r+HytfUwRg8okXhuqQiqsXN8Uzqp
E50ptFv2WTqTxkIFtcZUWnfiDSPtOoHN4hgnsA5i31UlJC8UYnnuaNZycDoFwP6cNe41nuCsfp8Z
Y/kg7lLDmUASZbZdzhVa2WlGfjzzy7W7QclGFOMAshKjYD3dzjqRMkxJYt5Zqx71TAnAPnIjxTqI
qft54qzwNeC/doqM4Qt5JAF7HmJJODyX4fi1TNGsijSbXo0fchn5zGx9ysThtmy6Xz1wzNQw/ZQI
uQRE19qVNNNpUmTAzexIFjyRlQqjzcZj3CSfx5g8hLXiqaqOebaq/Hz9bHj7xbiPpNbyLkrx4YV4
6MfRIansd03nRAjJawleC/H5dYm7QyNbbWB8yGTMiT7JEDmpKJpGQXUsntWg8JvvFKwuDSKUTD1e
bLz7XsRcMOga0Q+BPri3oXFrtpJerrgYSmX8nAjKIURDvDv340GUq6AcK6hiCy6EpuMhblGNe68a
vyWzTf9rL9Q9SVNwFd2A/q9APDd9pGgUmY3JfPitwY4DzDZwW7T3ffVlya8P+c1rwBCnYoqKHM4r
mnyypKul9GIwp8roTRqqIJZerxU4mzpvmCSg7A8ZrimtPQxDaccDSiOFcoigjWoqHWMw+biLttwP
qnbb1eqNZvRBm8WpU/WiwfOJOwOzGJOQDd00TTpMxlgTmg7FpA9xWMUamAMYMYbT3GqeJKLOFSHP
W+bWAuqMUJNeruvmrr/fCGasYQnrKjNjGj70mkdEDBap3ErvboywkcFoYmN2QyvH0AftXB9q9L+F
YLfRH5pD+8r4wR1C48hjSRbmSIFNI7/tLf88JezmXPiIqR3Tz10B0Hmc09u9Vi7rY4uUoPQsjEWH
eXfAq16yewKXq3Gb0HbteSOFuZnnTkjMvKCr8jtM/tFbM2msRLNryY5+toH8NLqSKwYh9FiwjFtu
6wcV8M6sNx/A3NvaRDS1aaAqKsin6/vlHLmjRVEoxA9/MA7Gk8bc1WqdLM2o0+UisEQW4ZTcIK9q
yVbs5javnXHXY22WxlzXfS1X4KmDhhqhfJhNCdWaG7HLUOZYOcEc7xSZ21qXAXoh99Q3HsZDc058
pK898cTtl9kNGjcrYhyKWCeJJGY4rM4FctRjiUQM8DE/1652V36lL2rBiZGQaTjPkVee+fdKgkFl
FbkfuC1mJ0eji5ulLGngEwXpS6LbU2UXZxXpScUDSh229gneH42vKP6UPu9BuTsghXmz3/KZ/ZWr
pRjVsQBF40H1hO+1V/3UAO54u9zBt6n+gpUvp/IYPYVI5FpDwM9U7/aKbz+B2XqMYZQY46afcGMc
s2N7ym4En7J583Ky+9mvzWIZ5z1GYyJGdLGt89qL5YWO9AhaNg/YN0HBO9p9N3fZWsaN59WsErnH
0XZucVt+BmFJimE+8JShA0u1qycUlBI+dgVdwxWFYqs8eR6lZQn2KGT4BGAj3U+dVYCmOXLRK3RO
PyIVJoOafXzuv/AbcfeN9feK2fJPRNRSEWrIzg9JkD0kfnGQneyOl7Ddt9WLGMazG2tE5JC6umH5
ovR3iflCjA+tUTo9D/mMpzEq48MlXRDTjJpn/4Liv93ZFe4OFOTt+CQHvGF1rjTWh8uFkeQh4rHl
iNFsdwZKEpra/NbKkBjgvbn2ffhlFxnPs6xZtmQYuvIK/Xbt9UNbgdIhU+1Yir9fj5l4asH4GGS3
FdDnwOzEYxJIQRuoPphs+Oh/+ysyKc00+mww5vg2gl8KWUdzIFYUJ1b1sT/0T+QUTagiRDcoyCse
cafMFk/6Z25WhyeZObhkBd4i4LWpqePyddaTcJtklu6ux+mm8Npjhp7B6KP2eH1f999JiIP/s2Dm
CGc5MweAbEM7UTsQrI7eHW1sCS4dyJadFVCSmVWeuZfGTvRtoGkc1KoikJyAH/J2o+s1xWO9QQBH
SRdWZ3qUvzjlQbDE1WqohfgopFIsyeRFfeYjyuyZCcRj3gZ5fRSe2JdaPcs9aWTk0EAyMdna0TzF
3mglA0Ir2Uk8Xri6V8/cymPfZ4UQSWakQ173igSXHNdHSqChBX/gvnc06Y0spoEPr945WRVsrXFO
R8x0guXMRtfgWXOIr6AG5k+Fp4H+DFgNPEDZvdbaN7IZv9qsCTUsyB49dEL1HyhYC30GdIkVPxKb
thDyVIm7t4zNVrFs1ibd297TfED0aDaaaoHCaApu73MLUlQxmcvxzQoZxZ2rSlqkFdJkDH3Wiq0B
ILRA9hXtMaUlOhS4iqs9O4H5G5mMkQqzrGW6Apl6e6S0nmDwwGXstusZD7pj5nFD2Z0I4I1Axt2K
oKNvW4AueRPakZ3Qlz7kL/kBkH8ubebP7CgMOkfwxR6Fb97VvBfMvRHOBHMSQcaqp/ltCgmm3qyB
dEuO2Fd+oLO7r8As0g3QKr7HtAfKGhFKGIsnSNZ40/mUFGU+GncryC7+QNyu6mzEMbGjkEQ1KSv6
EEHv92Ibr0/z2Iv8NXTFlxXayk9V7jqDjUwmgpQ7U1/Q5Am4fjUCCJVyTM0nTYs8mXBTbpzdZHMA
HWij8q7EbiL0ILbqdX4fDC9ThemIAj41dK9fXVTp3xki8CQkBSlfMBAxRqGHRZmbKlbWNlNt14L2
AhjkrzEhnHrL/qld5DC20Gi1Wuq0VNeHw/04p8cl+Xp9Jfu30WYpjMZHqSZICX2hjg0uQYwrBvLn
QkKUT4fI0ZLMeRDvXfoG7l4gKpiGrL9rGADoXruuQOH3dMnqPgoIsHE9mKg3N4pdfGg/0gnCkkth
ur+RF6mM5xwLYZGqClJnpH4b9TbXRYezkdTVv9eJiwhGJ2Jh0JJ+xkbCb1Ea9QjUFEfMiYkYcgBE
dm6LAc857xvYRSSjHnGsqavRYlWxnGP0DciJZjR+UMrkvk1JyoGr4G0hoyjNsvRllODZopqBiXER
NfyLjsI3qsH4qHId0lzNKixH0qx0ah8T/VSRJ6EqbpKh8YRf109s34gvu8e4p3XUpqRHZ7lnFEkw
RZ64Zn65cHZtPyq56PtrQXeTpM67JiokMAa+ZoCS/IT0iC19EUEDBDrzyDNstAhKPLJKnpW95k02
Uou17AydWhmFAqiRDQI4tITLU0P1Gyzbz/lZnbj0VHulPgCmKBhMwSi5+W4oUzBKYL8PkGoGNLAO
P8q52zva8Z/cYdYc6MVd04417sW9U4F7I5oxcMQLXVxOEP0Oy5N/de8qzmaZjKWjIzods+g1MzLJ
x1eauML+3lKiPdR3FPAEcfsh9930RiZj6lHVJI0K+mfqpnVrdszTa3DbIMltBH8Qhe1a+0YeY+1J
JEVp3mKNE5LqghXbRnSIvcQWjQPNylLam5QHs09/850H3chk7J8IVRWWKmQWRHfDBuAp6UsjIs0u
We2UuH9h/Srt6oLeoNeReanI4QJnVtHUSJqdWiUwq/Qght51If9ybBcpzJskiSfStkBPAsK44ZOb
/6Bwt5YW/NVAE9ZyEcY8RqRibEgkwn+a6EkeUGHNMfAn8y7w3XtuI4WxtDwV1npQkQ6hmtGOfuFW
vuYM00mzJHt8iI+hztvFnQzMm4UxBhePRmwWVQ3FSF/fICEQTOjLefJTT3MoGh/GQco7pJr+4EGy
bwmXXWUsL1THKldU7Cqq2oU9ZdO3eTJ4nee7mn+RwVhbrWGKCNx6yDzG/jTPVpVI1n+piYxxrQXg
YXsBIihGbxasge4Sf3IAPIfnBq8Yve8hL+thrtYRXHDNMkEYxjC+ZxPSV+0I7tpqfrq+Ko4cQjM9
m2tu0as5MYoGdPFV+7QkZQ2upciJyuxvzgcsYGgGx1ilzKI3N+GwSiqmvfGS+Sgqj1r76fo6qA69
83yX32fhNXIxNFc9ob/f4A1IPi0yqKtWJE47/7qg1yTiNUmM24vCAtkn8uqQaN/lWxo93effzLvm
s1ka4wGnSderPsfSMoyj5dNNZnAiLN7eMV5vAVhCTkbqHHJhdQR5OJfzcNtODaqlrak4nA3cfWli
2gVFezRQvAMYGNC72a9th3gOBXw7TEQNE2/iTWZOptUkGGgkxa8U2E6YmjwIJDkMkXZrAMX8+mdQ
a31/jJevYKwZDEmJKdUtFD9WT2E+HePUzgft0GCjy1i1poEHFLTrg8GTiVSFjNw0y3m1imXRAmIG
uSe/PaCR0kdCD5irvEBu16I3YpiFFWiMzcUaYqb1WUv8jNznEceY90WomFtC7wgqd4wJVKE56LkB
p9Fj8isHXGI83DSDzHG4PCmM3idd3GeYX0PVoKnsWXluh8HOY253JL0Z3imCflkMo/0ALMB0eUnF
PPQ3DcAhD5TLh065g/U5t/LbOFgOhSdwIRp27XojmP75xvXmpt6RqcRBSZjLQbuHnWl/dU6AnQBu
KbjWZeYSGSatVTMCS+vjU7p8X7LHevh83Yz22tqQhfgtg71A+hA8dUYGO6JNDtljpjnNLca0bpFA
BiWLCO7u8KCgeUXNj/VXVQfPSPuzfADJQ+KceBWt/WBx8zGMYkpSmeAffAxNH6An+yg84nsc4UEG
5YfR2tfXvp+73ohjNHRex7iY6Npp+WW6LT1q0+UtOLSCmOOj943hss2MltZyOg3lApNbVcE2jS+F
Vvt5+hfQC28Ok1FJse3bPuqhMN34GCq3CbKOcfnI2bV9g7sshS51o/chGsbQOkK9B4rwIpAsyCkD
9uvBtNH37cS3GGCAcgzfJN78I1c9mEBUE/UB9XicF7nDnDB1wgXi3gJwXOhyiF1ecol3ZnQjtgut
xSLNZXgWUr/MGUYRlBsp0zlKuNfA8ebMGH8/zz0mv0dsZz7Y8rG4TQLlKwnmT6ifWDOF6XCMUxzM
7voLnZN4dvKK1vtu7HKcjJPJswgt2Drkl/nNBI00Bi5NJzXb9y76twiFCVKNGc3cRKcRw0F4UQPa
GEnbqJYPf3t7XkQxHmQiDYXQwJkBas9qCyAFxIOnjuNf3W0XMYznMEozkgTqqJbCD+ezGd4b2n/n
MRTGY4wSusEEE+fS1LfAvcA8+pHwvD/PothCsFEby7JWWIeBUOZATuMJI/lP0Yf4ES1T3NBmP/a+
OFy2atAQJUyBf/A6W1BZSYCBsjNAOvz0Vj+iccHlxVIc3VZYh5FXA7KAkIdebCsVBUtdXjjecFcE
wA4lDICDSZCNCodqNfM6gm7TZMD4YXjA1KMdHQBIgatS+jkFPDIueTfc30hkHIYij1qRmJBIb2zx
4/g0oGJQHZrn0AEgx3E4qDO2khxKZBlpifDXLwwW+M0dv7y1f56g/FMJoOOVd+BYVSZUy2gMdPHA
F8CE4ACkCgwY6T5xASV/x/NVux55I485T7VGfLDiKeoBzc8L0/s8eyqqgmN4+wlrMNEYpmqKBCRX
b/3+UDZNYabY4P4VQQ2oFRoSx7Mt+ON5sgx3+MTLFuw+LTYSmZtG0xZVBpgAjtTovLpUHXOarEos
7VZK7QYIFRGwm0QScHSXeql3fnkjltEkvQuVvhEgNj2UHwawaaB1/age/2k65Ta77FoKRqpllTL5
vkPhksdCqlUT/PX/AeeliGZPqPli4i6yszvhnj+0wZPJ+GlhXfqElDNV0Bml+9IxJqDhxU6OuSbh
E4WQE1NLu+ldYvd2q+B6rSPb/AyoobnkXPT7FYnN+hmHrlWAscuFidqtaJf3tHWBBKmT2evtbFMA
e/T6cEFn90YEDABJ/d51ukObICYpenOdOkitXBqtZS4QfuTPs0U+DUBe8IqfVLNnNz1N8BUO4HXR
EV9YzYmHFLhvVZsPYcLGRe/jfjVw/NSqZLQyzN/U29ad3dYqwHfRfGt46s07fMaODQmzXZmIpdPW
XIAs3enBHAAQGptteKFoLcFfzeq92W7GkvVUa0t9gExKjK19nM6ZT0Od8ba7M7kdgP+yp6qB7BKh
eTkmdmt0JS6WCfebJgNKvmi8bpksUoZ3kzCoVpwiQVwln0tJVRwpWR1d7FcrNxd/VLRbYZY4b8n9
68D8/Tk6E+dJS29MQgZ/Et9Qa1t7O6EP8SMd+kHRi18U2j/hi0Am2mub3jRquv40H2/WuT6prfR4
3UnyRDAepJzx/jZD+ggIBTutAJcl/c0sOJTmsgzGM+CXk7ml0eQ/LKyS/LpvYA2DZwSEM3/f9l/9
pinT1kPJwPzNW68wTZMRyUX/jzFSLM3CLl4OLZBkX2bMaykuxW4YwISJVufeVrMTutU+tU7k6R+u
b+9uMLP5EOYKGsPFTECPhdxl1wPPRD+RNT+pZuM1xOC0kvBEMcaimflUmiWChyJfrCHurDF5nEfV
nVHUuL6of3H1v7eXffAUc27k+QpROSCinFfikhxUWUDIsv63eeuPasD01N7d55fNZAdnMdjUzX0L
PcrAemMJxMwsEoFRCEzrtyQkn0BryVkpZ08Vxjoi+LoQLyw8HusHeSksFShgaF5zMm6yZjf026yN
sZG1IEg8zPAtc/ZZJy9h6mUpr0TEk0F9weauVLoonCcVMqamLpyhJ0/AxlgAoT5yEnv/4ikvCsJc
htoCr9295tDJ44LYOTkhHnGb/HG2DWsBdAjvJcSVyFyGxZjOnZHi+v1/ZHqGU7sskXExXTgBt1qC
ZRNtdpYRaMSY6RPm1lNJ4V23N965MU6E9IWBLmqsrVBeQjU9DNpkS1P2X0ph/AdRIwPt9bAuBWM9
EwGizddSHjkGtXtOBOPShICNQNNZFr8mTYWsWKCD4tFE00FeIoJQEocOucSLnbqmI3P5aajtsH5j
K5PRDTCN9NlE720g0zY2hcUVbB10SphQJ/bsA4x99q+f2G7kshXJaIfejXM50kcsbeRNx1dwGQqj
0AFLC428LaZleem8vZt8K5LRElkUqrKYIHIUPxkiaJh/Xl8T7/cZ/ehAWrmKPRS+MkWvEUpv1v6m
82CzBLaRXSqEsa81LEHq7c41jlVkgf3VA8kNZs289YxRePf6onYzRFuRTIhlTIuelNQn0lGB6JQc
NWc+Tq88un/QTb5nyVtpzH1SkUqMOhl7qE6jdOp7yY/K8EEYTC9pzJeqL46iFgHAEw0xU6GZlp7W
gifKSmYLendeI2CC5RFvDowKvWIerya7uRY6A4Ct/YyP0rWDGaYvZA79vpgcvQlM80ucZ06MFlKr
KUWXCN/FnveOoWHzNfnMtVQJudDKBo6AIRfmzpPznM9rXLNZqbqM4xAmVIXdEehSmj2buJZWX8To
TTSBUpM3PrCb/SaYAqF83qYqsvyZcUbyNKaue/FRG3GkD+V3+QhSy9JuMLyQ2cB69emdGNnNn9Tm
96DBgVsGSnY0Mr8WXd9e+dGihWs+LdT1Ea/2mvMao+MefhczQBqSPYCYh04lFrhM3NoWACXg8udx
dtsGN1/B2nW5po20qviKzqVzY1JQPGd+AqzpBK9HOmyoAbTnU3zm5RL33fBl+SyAgCyQ0IwJBI+e
4c+OekNZKBMb7UQ/aK2htHnEgfv+BMlC9A7gAS6xg/+KuTYNAAZph2R5mG4bO3a0GzqNM/r8pv9d
d7IRxrh8sRhiaW5FBD3hFyX+Hpng7Jt5N/aue9gIYfw+GYxSX4rXFSnH7EQnJmgjGDB8fX6H27+c
2O/9Y/v8GyAliyo9seircJecup/jp/ZbCjZmxSuPWWxhylj98Td3AKbFTAKMZpG8o0hapanTaPEy
P0TBKNjGgZxpOhR9l47ac9Mau6e2EceEI6iqi9IS02dMk35GncVuGykQl4/XV0V/5Z1X3UhhIpC4
inutESElkrWD0i7uMLh94kfTy3U5vNUwOpgUwNPOKmxevRInWf1wndHu/Pm6kN1SNp7xv4+IUcKV
RJ2Qq/SIKC2RHkSoQqw1Env9H6QP6Na82zoF4KCA4wYXNDtU2wp5MiwinLaRVXaTAKF88gtxOgzt
HQl5Ydv+pbSRxlx/vaA3wGH4L14u+za2kUiPdHMNTmtdSjGN5EJ9cCWUdNbCksjXRCSOXj+1padP
n8IpAJmkPcWGndeY4njiHOiu2my+gTECUULzR4VGK5pCoJAGgkXHKXAljFZc/HkbOe9oGauYY0DV
Nyoe9EOf6c5siN+Bov0oj+Zi4fHjhaN8uL7Q/XUSUwOXLP5914XcrOj8CxHcxF1jlYNbzIg6VE7g
zBPChJXj0sxJTxtpkvSp19yx+iQR7/o69ghbwC5yWQh9ZG2URix6fQQTwQQZ0QGJhCBry0BKU2/M
nyWhs/tkCTRokFgfRBOwMNNRju5CwB8LteyUY825lvaXDBgdSVJUVWEbNpcmBEK0Us6eoHwXmtHq
SekMPB9Kvcp7R/BbCNu1qeh9igYpZLuLJRgKNHwoFYZ4G/HjIGOcSeselpHcDcTkZPJ4Ypk3iS4V
pQBkIOJViYax4Vu8/y1R6BGc/VQAPZ0NX0Pj8/Xj5WynyWhQ2iRdtGRYqdyKsQVI1BqQlcq8aNZ1
Ofv2d9lRRosUwOnqqwo5URFZA5466c1cfqgHTwAw53VR/+JYL7IYx7pKiZZPExyrcqZzrZ2+STvL
f5J2plfdNXWhm7wxkUYm4wioKQTa/TmuwkBtn1PlXpTOQ+eLJi8w4x0Z40E1Q16axEzx0q9OCgYh
Oy2yzIT3ONx9nCmXTWQc5kjKvsDcAeJZfXQN9HkLi2KLc2TN4admofywz2uqOL02OJzj25WsKkgV
vd76rzn+zW6GpjKWUQiGBvHYH6ZzD9hhw6KwFrzc4e5GbgQxG9mPA3DVxlL0TPOsZ5KjT8+geORo
I08Is4+SsKxxO6JSW2nJnRApQa6Plin8zW0DTlPAS4Dm5B1YtVmsKEErK8x4me1p/rommUOUh+sn
s7sU8M3T942iE7ZtM1eMupHCSER4hCEXoL810Zex+rus3UUM27kZoyKYlzRC+N+sXeMbjhZ6/2Tt
jOAPsnb0oN/Z70Yi43fHlBiLbOKMuoFYQ/YDRDqulKKAnPJsd/+ZqBkiEgOgQgI561tX0cVtvwjU
N1FYAaXz/gMroHZe7/PzEPsv8I08JkqXKoOsqrROeIEXX8HYAsrb2JIssLygS4H2KIB0DXADvdXP
VuT9BRyXQTbS6YW3MeVy7RrdfL1dVtHp2vuuEW3SP2poTriumrse+LcgMMi/FTQmyxT2A16PaRMX
VhF3H7JkOQ7G8q2eMJ1QxILsqfLKa+zdT/Ns5DKak0rLPHdhNGN7ze+ClYOn6dfyEdCdFaKSc+zV
bp8D7EzqUO90FmCt2OOX0icc699/JQF3BC8XVMTf4ZkPI+hBZoVqFVCcbjYThDkmCHluk16f76xl
I4xxm8JalGI4IvkwpoXd1rktjLxOJbpt10QwVgJCmnjMFRzn/33mc9epbVbDGEg5qnGOY0SirvxR
lU91p1sdbzZnXwaQjoEogPNhAd9FIi4IVQnxhPlnIXdOoiTHcAYY0HUj2D+Yixgm7ilqfQ7XhqZQ
BC1A2O4k2sfrEnYdpX6RQBe6sWetxIBgpuDo1SR3Wn0AX5RimY2IbiOeCvAWw2iZVMaY/AHuAhpO
kDpE3hIkxKENvhvTPDXO7JbAMlcw4nF9gVSx3iueQWTFlCjmL2PPfTOVGL+BIUU6WIVMtT9ITanY
bZH+mLTKidaKEx7swX4bRL9IlN9u6ZTWS10ozeyZnYbxQDHPbVOIP41Vi2lyyaTvANHHu+CUKbMT
arIt9kBO0YaXGBOFfSWc0lX6kkTikZi9G+aSk+F9BK4zgbMzu+dBh781MPghNcKYpNo3vYgCHurU
S2ctaeZpROdQk+xq10YEY4qaGi+grsI1LLbSr7wLfZIYdlN1rW1qonv9oPf33QRQk2GIrzHg232P
M9nIooTQDPHiVsBQA+FWbGVuH1vpd+Hb6+QrHai/rXWbPJOvbX3zN12fIIH4/QmMvWLePsryXIay
ZbEN/HxnAXxt3/d315e6ezduxDBGm+WCGOUzxDSm6Leo6vRG648SZguM6lGQdR+A9hyt3lWWjUjG
eJu+MfUKgEaY8E6sIjrWJeGo435aAkgEIjLuJhqUGUtVcrQcyhrOb0IXaenq3hTZ66m3ANyaWMmH
+CsCG0dSKJz7Xy3uIpmxWENs5XZIITluFA/ewmmKl+snth8lbhZH3ipnYkiZ2c4QQQd4KLpfeGiD
GYh7uVv6Feept39Yl/UwalhjFistBOiHjGYGsUNmsDUDzoL2dJBiIuvI5IJPhn064DU5oMsA3kNB
+95g1zd9aGl2dw7vQVR7VBpHQ0Ue2HuxhQksfv117wLeiGefFIWQCWROIB75d0sPiSumqav1PIJv
Gs6ytwe4rVQ0hxCC9yvjI+dBUetowE4SEFUSrbTqMT2V2UvSYvTKOGptfFy1grO3e17TFHWQ+8GT
mXiXvdWVHLwNdSVAV2Z5dnQFkGhFHNRZ+SROvD6iXb00DUwDAOUOOXJ2gaAznZfYMKAq/gy3CUDB
b/rzan/VgunUcdRyF7FrK4zq1CbYUGOEShjVRYEhHr06R800l4OpUzzMFdp6j5njPnXX9EddfuVo
K92yd+eII8Tkg6wZGrulhWECFLIT6N3wSjXugcGUIqysqFgWdwDb5Rzh/r5uBDImOOtmKI8TBNLR
B7OyKMTmihn+1VU//kHvw06GBWoKPltZArsV9vDtzi5CmrWhkM9eL4G0USGOOfauLuVuFyWulEU3
oxbZZWb6KtKd1/d2x0RMUcKNq4i4tMEb/1Z0HUepopSwRNkP/doLD5JPGdy5gHq7coBCJdPENWDz
GTlDhc7Tpg4nb/4+w4MijSTZxS3+42cMrFtBfy29i6KTOZFj/hgKzvWk7Tg8GCWkS5qMVlTWUmQV
jwr8EUGupAMHUx8+y0rpCGQ6V4JBvBRZUOMmA1ewGuTL/AnPus91mR7aqXeTBi/09FtcZ4mdltnT
kM4HOTJtvUPVXG8tpVUTSywauw0TRHsqyC/BNQRCTSXVbVBeQVsHtylXZOAnI3XzeCoOvVg/koHU
1qBmNxqJj/VQF64+FT/VvCb2YEwo+aRS7MdzoXxH6k+3mrR6aCRzsqJMSQAOSHnioz5YzTjQa8Nf
UhUvAPnBmKKbXEo/1bW0WjKoQ6WqddRycpPMCMZUdpoe9KQ5PqRIFHca6nM4W20qPlzXqx0v+Ga/
GWcRokxHJnopL2j2Vcd7BAzAWBDA4vfIEbSnWRieAb2oLoEcjX0iGGqlTLM+Ij2ZiunBiMr8VCvm
FznP0QRrgBhCHibxOMwEVKsm3itpFbZ2WkcokILIuBXIgI52wDTUo4l4sxlLKw7bb0s+RC4Iq9SP
zQSy2lR6NhMMLaZrfC5q6RRWAIUU0V1mK6t2g86lgBTqsxkZwM8agi4RPpSFon9VlEw7kDgpIBrk
K1m0fCCNfkMK8qFLpsyKDRGstKM22EXYLg+m2kkukim1rU6Ti6AGPnVNhWMhNMHaVg/CPGL8yZg6
BwlM/CUBQG79eG/qmaPl6KLoq9BSwZPnJzHA/7oJfMdrtjhlNRUumJTlX0XSlLdaMgdkqiuPFB1+
Ov1+/UB2nKeuaZJoguNWBiYhG1tEtbKKBFTJyBf2BzlH60UfFJnXOXFQeCRKuDQBOwUGSIS7NgCO
DhfG4gysU9vmswB3/U+BIVk2BQagV/L72ncqt28lMjHnJEak6TRIfOW7x8m6YyB8NBwFqF+If78T
0A/bnH19HzS9lcm40InMsSyadJUYM5HP9B0eo2X+rvDRye5DcZob/krfW5eOa0nXFYkQoGeyYb0g
Kbkk1xVyzEjWmfIpno5V8XlKFtBHYyQangiMwpw7Sdbp9r298BGYKrRZylRl3Bf0qzahxqirUbWK
rQiyJGWxQYl+W3Z9fEfaLPFJb5SHyOgXd53m2yUHLyeCMEueZ1QMTAMjTmtWWH2qtq4G2mijgmcY
ZtkuVgw9kXX8spqRG0ahLxPhTDolmEGMLqzz11jrWqts0tBdG+lj1bcGyoztYmmZHN13gjQ7IJdf
nXGtJLcO20AJQQM/yNENUI6/R7X6VChA7IjReJxpn4Qm/hVKNeJnTffGLnmJEgx/pfnRALF5B5dk
N2EJZz6vpgEWQLF/wP4/V40ASAm9Tu20E2of9N12ORSgOForJDTHMrdbdGBK1dzbCwiQHUzeSNYQ
KsZBrNXaI2qq3ZBRwytLyeEP2wbVqFC+lcgYrGRq7FnonshkBkU8CRbIrZM7aFVaWGE3NILVA3+2
A338HB9qUwQvi5nd4lGZ3iupmLlzKmveUMT6TVkPYGUeVQU3nIrW3bnUQZ69zE6PcuxJN7IbUchC
u1k08PEWSYHLbyhvJ4BzoTFbHjJnjvpzIqOYlCVgjcNDwdJAN+uAYEZzTT2vAiGThQCzik+CXEqO
0mAKX88WzO+GdeKJue7HCvhu5KxojpPUF0EaxVFpDeWk3qjqgP9LsdN5cGKpFB1DIsP9VJduo0TT
udST4pyHQ+Osa3bOZvFRmEVvMcdgmpbF1sIhdiKtuKvFyQ3bEJ2CmDIYaoEc2zIr7CxvPIRqo13P
4UFYIgeUCDYo4MGRLKvZczroP2JSxVY1Ersq+vapRsrd7bKBOOHwP6Rd2XLcOLL9IkZwX1651iKp
ZEnW4heG3ba5gfvOr78H5dstCsUuuD0TM9MT4QlnAQQyE5knz5GmGxWV51arpdsoS0Vo9oAKTR/n
6XZMZyXx4mURoOAdFa9zqGfQLmpb5U4wjEO8qEGWtwFec4nTLrPoSD0g2kNzNKbpM4jIgiFu7tJh
9qxe63eJbH4W5Phxxj40cYZokUGiGynOnIinsDRjF/QyToeMc2elI2Z/zLC5FcLGDOKwP4zTuMum
KXcKVLhmvT6IpAGXYHogUemW8fAI+nTdj8tG8E0zh5p5E5dORVpguiVsDBSX3R44AxdscmKQTqHk
NkBb6/qCDCnt3sRw7NwWZD5xjv+P3iGztca7RhkeUVlAqWDunc4ahlv0HEF8l++iWLQ7CGK5okDu
ZUHzk2w4aTr4HWNM85UTcaY5ioM0A2vCbLgklh9kMD2OpfCSIHxHbfoaSQoyMpLoh1QypsHpDXP2
5IlEblKWN0IYPYRDeFoklC3KbAe/cKhBnUrXlO1bDQD5yLprlegxDkvihHJ+ggwSiGKj+UUfC/FH
GbXDJzmVj3MigFe9CneAn+ziBQmYMAmp24Zz7uFpgyuMt6GNIirxpbqyODnuVhgE07qE8rWBtPLi
uduDmlSNClFEgOihybSI990ek+9Bi1MaeZTumI8TlC8rtHDVK6NMoidHpO+sCkbTfXxflXb6lN9J
s99nu/AWlbQdKCZu0OeKKco2MG6t7kEx4bzsMPJSDO/ZIAbigj83gtaH38SEj1ZEWxbAMREEqjpU
j2dXJZM9SG8pkXz0pey2Tj15UHkB+jLn/bAV7DRWHA36gOK7CLkJOzHcZk+JtEOXvCyYb1MQMaEu
i9nX35iP51lmim9JVxiCRM6WvUR5yurvokd8SnSd5q6FhGQIdIGgpAMKOi6ae2P09+O6mWRILUia
IFiDafW1zl0F43u4SKfmJgymxJ4at4PMEFADp9qVZq++CcNTPh0lT4Y2G68WuJV8rj89y2YBzgIM
EdDjiFLBc+XTmYXWze4jh4KMuSkZ3deLPAXMyopJMWUmmx2VwA7obbXgi4PE/J10ktLD82xtfmID
LlDV0QpBovcxJZpMM0UEnUU/kTTQdh6V6TFTuqOscmofG1mmgerV33ZYiLhezEg/VNjp89RekuJe
kOWnwuSWrmi2erl173aYI9vElRrPAuwoMkico50Q2tDMC0DiTEeQiuqPWDooC7Yimej50X8zhXdd
m8deKSXRF0TUOq0HA+nZ9Rx9a/PWFuhHXOWtoEVs9abF6ZN1wNsRyfql3htzcN3KuTzK7t3aDFMv
ysCkYpSJjLwldpKvzR4XbI/3QOp81wpH2Gl/LYm9uC0G/1Gk+1mntvwYRlSd4Q2qPs0dlfr67zzt
H/eWCQOhWRfpNGNv9fx7KBV2WUNiGmQo11e+FWzWC2cugYL3a21CHNSPxSUwyaTYSazuB5O4VTLu
9FZOvesGNyZsP6yLHTWHzo4QdSYsqrd9Y1t/0eI/FRHRqv+nUyBe9PgHw1AfrTKXo1qGuq3pSc2f
dbSNdzVU9pBa5e4C1vaKP7S5FTBX+3p+j63ObTlOeQQNF5o5WCfLbly9wZUsaAQJpEAZXcnBPw4U
5c2fl9uQNvu4WuZhu3RpadbC2TqMutEn+a0hbvGSFnZLR1OMoFqglS24XQk6BQ+DpbxztTGnTn+C
rsv4F/rMLCKg6sy2bfAnft3YNZqcz+cOt0+LzDP4b5/kp/kv0Y8cxCy33wEpoO0PBARufDTHZha3
/ilM7Vm2ALVNBHz7EDQdgX7IIckF6NND/yr6BdpN3GL39qV6XzvjFnOtjSo4YmRLj7pmQ7WCakkC
KnMMv9eu/Jp+JXca0hZrz0Xcb7vLd8uMu5QlwRwlRDtgCoo9aMnSp1/AAstZZrA1US2Z35hQpunI
pfd8t8p4z7KqWkmlKULjzj+j43K0nGRf7nuoZvLD9r84kHdrjGOcUHSPhQHWIMqcODNYlav77IDK
MfiAiZ3eWQfikUDmIJc386D1KWI8ZZWhYUkkmO1c0PoM+2Vnur2PVmwIFpSIS0O8mQOu7LG5bxdn
VTPSTV1O5KYnNjI/+BD8D13zuyhIQUNTOyES0iQK2tg1ZruUba28T+7L+/QTl+mCXpIr35hNzNoq
67N5ws8xHq2/+q9U09N0J8hekK8yyKr4osCbRxkaJQBjWhRDwHhsJS6SKqkQkhVBuMlbyy80qHji
qcOJR/S4XCxsZYfJtTsNCMJFgh0xMANZt/tg2JHGBsRE8MTT5CweVV/S3lras+DXILeyUElVVAvE
SkCdsEQwfTMoiLIwn+4nvOEWJDhQZHUm0Pm5LVBA9b06OFDgGDI74w5Wb+2xjqctVROD8gHbJitK
aYxTKcTFrce9Uum2KU62Fu+vb7G8dXbWZpgbq6RTo4gCzBTGQ5s8a0imRKNwouYhFz7LxYOpQytN
mu1W+imUyy4M/TG/GZrMrrvQyfL4tlahm1gvbl6gRlNEeH21sZOZ01ve5k/Xf+zW91j/VuaaW7lc
a4sqIKXtDzoOAYCWYlz6ncHN17dSBEMSVao4IZoXxNyp0RqzHieoOZuDp8WGDTEuFL2e+qxw5R7Z
EEFlg0Qnq+nvxfgTGXS7Gg077D+11l40cnQyDF8RAeyB1jPnVmx9MTzAFEoajl/HItRxH8IprPG4
r6aU6ouA15hDpLFpQcbYMJqzsqJYTIoiliDOncRc8vFfbkfAoDVBH4CT3W6Ffks20AjGuBvgCmwf
I+obBSPnPTwUqKt0NDFiciuOmEuevNLHHBjkzYvd9QO0cac+mGT8SVl3JFKzQfbRBnYMrXIrAepE
UHb6AzN4H8M/Ap17kV+VXVrlcy7KoN9ZHFqIN+bI66Sat4MbD3KAPajIF3pBl/4pzlV44XbCcvat
bgvfwj1lxUKbrguIwwMnbnWB1tbYx4FmofJRlrBW/1R/mhMElkIXurwu2nADWrRnMWBeHeDMCshE
gA9GmUhTCnUeTguMRpW0K0PNEQEMADrJ6+TaM8kz+goA6QWLbgG+UyDkx04joixZS3ZnBXO1jyXZ
LpTFibTczhbBtirFzeFJl/GuswrI9wmAdmbKTh+/GlJx6NtqtrsEFd+8LuxJIw9V3b0tSehqOaR3
uQNlG+BpAMjevyH7GEmKeZr7AQuk1Gbi18LPA6ih+ONTF/AQf9s3bmWLuddmMoxtUZ9tQT0qsUGm
gfEW3Z6ef+/rcQ1SR7N6aVUytCfQt5IhoT56ygDtAYeCSxJn8ArdHx74z6sN6gG6nyo6eAZlmmSh
D7qc15GszDLyXckXbxW/SVx1clIwuIX2+JlOeqqA0mT3aIEZd6S1w6Mp2r9RLbuEuXz8IUxg1VAc
LaQBP0QNyL1xNPfUbH3PHyT6lyP0vmQmLCbR0lhVCkuULFWC5t+wy/bxDvLU3CHyjYmOD6tiM19F
T2atCWGr9dB+8afj5Ce7/NDtaB2rC4S9EZg+/7NuZfjrz8qmuAO6gFMmwm66X24EcMb5lkNncsSb
FgypHjfz3AiBH+wxkcJs1B7EVbBHg5M22Mbxb5l6suufKGMpj6106+30wSRzO9t8ENW0hUmKCZae
BNmeM2hiDnbjWYfxMW6c+lQEXLPbQeSf08OSFQO0XRCjhtnwNgyW/QQU69kjoFfxB7gow1JEGqx0
E1k1W9ZVu9wql1SjJ3WCSohkhyAPzu1ln3+pWjBk9MCcSZ+BnHg0DK88otF9PTBvfdWVfbbcC5DM
lIsN7ENzxy7TxhcFhTM6sPFkWS/xfFlXLi8VQ2KA2gYDP/qpkO8Hfapt6C97bR/tykKzVeA1ri9q
826sV8Wc1WIWpgVTOTJGFilbcPblF1mw6acHi/v23fQ2a2vMMc3GcrKUEdaKG8oVT3sO9O6T3/E2
9O9io//aFhM/MAZhxipwUOfzItiFa4mgxDfApIL6+QltLu5Tmu7VhUUI8mCUSZF1zDR9jFjKoBkd
+Pd+3XsATnbRQd4rB9DUBOEdL7vZPI4rY0xFqEnnvk8aXfZJ9rAY2jdr5lOnbqW8ysoGU/+ZtFHJ
owELovzAKrgOpupQVa4A0MiZCL9zut4Vxk+8Oa2tsr21NszEP6OfGz2hO0kTG/rtkskuHuPaqz/H
gpvVturGjoThNMfyKFMv8ZrP0WPojE7pirUnpHb82RSO/Qtv1zdekRYkdmR0sMBOdAHy0aELYMZS
pfhzXx3Q7xHtMnsxc0106/GeczW3nOvaFnM1o6jUYyErFToapx7E2xTK0QtAtr8nrsezxlzNQit1
MqlYGW3QjXd/q8KNJz4H0GZqB5wUAPWKuYHiVeVUUCEqogBKS4mHKSWtsJxTKx0Cr/oDV+B167Ks
DTLnKTOkMC5KGKR8XePd02JPALFSTqA/Xx/gdZaJQXDMzjEPj2me61JFbQQJR7JLzQMlc7WANodc
BKgl7SLoK49zWLa8HZhj/zHJHBajKFpVbWDSiG2qc9m8SaAMHJxcBjHcb8mMb3m7tUX2wCyY5jZN
WKTAvq4CsI9ot9Qv0FwuVh95NfCt4GjKGD4+X8CLmhYAA2UBbnusUHqAZUibGxhy1ooTqR4izD7i
bf5yfVO3Tg2OJ+pnugZxQfYzFgAeiUZaQvkGz+LczN2s59zxLQe7tsB8tRoqH3Vk5JMPgnZ7mL9P
RAfXNyer2PJZmE2Ds9KA575QQJWUhGh9o0K+B/NvsomaJ3FV0zenmVMP3Jh7QFUJLB9IzwxZv9Qh
s1K9IgDz+JFS9kGUpE9WClx+OgLKJd8NvbVXJXM8ZqJkm9LoX/9aG82ZD8aZO17P8dzmaoOO51R5
lajuC/Kg6nCZaInFbWhft7aZca/Xyjyc8D4rpUlv0QvC4ANtIQO1Uzpy4VBga2gjNP5AKbR745jd
ctMrszp9Oa5SRJTru6qpMFz6K1/rZMBppU80AhK8kjnH8/KDYuQXQ78o5qGVBufC3PFOhqYsIMq/
aMbaAHIWNsXPpgdexL84o4whJlmTjVgodAP4wt7A7IjVP0e9cRjD5QimLk7D5+KcMKaYLC2rMXCg
1zDVad/l8qHNPpM2slF6jfG9OF/rwkcytuiyV18LQJQO2A1ciBh06+gVlo7gAOtGbCuYAv54zIXD
Yswx+RrAs6TSUkxxDUK0y8sXzeCJZl2GbsYEc8uyqB9iTBiAaIzGGmAnpCfJnnaQF89NXwhq/w8A
E2eTtGqNY3ipjScPGHY2JvgvYQm9Ll9coVePhfxfnT1jhXHFRadHcWIN6A+0U2kPqnIXE4k3XCNd
BDHGCnOhsixsI1kYISB8zqjHgPjhW/WI3j3gJ7pN1QtDw56PPbKg62fxItRQyyBYADMNxu0ulOsy
dZbkBO04zDFCekDuOzsCblofJu0/e8aPli5GFvuiF7sMvWrpcfxZPRVuG5j7bjeg5gIocvgKRPaO
Nwl6+Y5ljLIpl6pHaUK7qtopfTL85Uipi2EOKZdXOLxcZPOivW+mwhyWelmmuKf4RdJB6qxtdzNa
e9e/16YJHYTcGFzf0AMYOlkTQB4PN6Undlo9dt2X6wY2Xe7KAHOToUCBUd1BQY8wDO918t2QooM0
vCwTDzaxefJWhphIWfZD21eTikbs8sUMJSeyDmry3/sZ9AC8W2GLi3U6SdK4YOaSFt1UlDLCPTla
AcWB8EhLOJ+GrSdCPruPp0yDq0B/y1HatLZRHMo492h726i2KQLvJQ9vFathkyEu+81waObZJjkU
A35cPwObAV5TQfKnghfhkhsB8yYFaHZgRBesxUZR3LW65YTPtbhaVgObLCMstnd9U8jeZJg83o+t
Na7NM2eQJHUUF4BM+2KbYYWZcD/ANaHXonAWuvXJMCeu0cFNjD6xHO7jpKMe1FJMaBJ6+vggtjzW
xK3rtLbAhPosqUNlqQzRz7rnpCxssz7k4q068oCTmxFYMySomynQpUdW9jGnsJolUgQ1RXv55swR
B6kCT3CUWzqH/lsjXFsJ09og3dtVEpNmWl9rNQwOGVQlq3S6nZPkM6JMIHapDxR9cP1QbsVIzTBF
DPiKsoxa70d7WZyllV7CXtYm3pguR4xHPMxS8yY0SWVroXWsJAz5XDf6L9v6j1WNSazTUhvE1IRV
Dbx7XrM3v9IeZQZsKnjcmwN/XuyyGAqPtVqnxoQsImqd2gOLjiqBSDn+o0MjA5ciOdOdsJ9jDpcG
d4FMzGrLuZwNgtZ/NjuUWruTACMWnA4IjWDx+hM/Hd243SoANuAolmjJnn096Es4GZmCCCNg8ixS
D3LeuubAe6NcvIhk9B9WVpjjOcQhSQoVQ5T9wQx+0WWbN+UeyHKXF/a3sowPtuiKV1fBwDpDQe8p
+pPcm19TH6oMt+NN80ne/QYgbuPifbDGuJS8MJtympGyYa7KmyCSc5hQ9mxvUfM8WIZ7Y1r278ms
XpKDMXtKf9lqnc2oikXT48tJp+hrfG+C/32OHPVr80TFDRJHCcbYjRc7ocJ0mWvs4fC4DR/eh2WC
g6wtWZ2AKR1VQvmn6pWB5TQNhAyhaOuJ3MycepUPxXtmyYzXEcGE2WOeHYf12BEHuNXwiwT6++G+
OMU++Rb6GloHsy2hcejLx/7Iqyxv3c/3r62JLBGcUgh5h7EsKId90vG16zvai5U+Fc8LsMQC/yxf
3V7YY9zPhGnGGLOQINchH5nXwCHu83Da265ABaOepAIVxOJ1LCVeEjPG7iYtcaJIdrT6viXcJJD6
sMuP+G6G8XGgZ9Ybdcb91E7ZAz0yFJY8Judhot9o02/EfHyyd3NMKCax2VQGXjt+eiOcZnEnmXvN
b6HZmDgF0pnakX72nYdxIj5NBG9DGa8Xxpm4qDWeq0b2pYpu5vTGIDzPupE0fVge4+1UEoZT0eOj
yZ+EU3cv7aJbzdNtiu4eAqrfzusn8/aTcXhL3kNNFDhgf4SijtYXJ9kUbyAYGBRE4sDUtn0rzTJA
ZiGhxvvRw9XaWNahhHkkoyzuFGE6FPUC8dJol4n6I6Lk/np6sb2V/5hj38RCn01laSD/NNGzMuXR
LhZld93EZUXy7MHebTAXekm0NMO0KsVPl7qt1055aKEq2TpUQx1DZBlG3OxSsfmpDG91zLWrK6mI
5gGWFfFxNjMAlr9eX9u2c35fGnPRJsUQVHUAeHPKVJz4GtOiqW2Yx2T51ovf+vlYCcS7bnL7LL6b
ZC5YBTYRuY/wxbJBvBk7+UZW8yNeJ7dkGCP7uq1/8f3vxpibVhhQvR8ivChbTzkTqyalo+61gMqw
Np8FxS55h4Wms5ee8t0ic9WUdizMBeoFZwEJqEyDo2vwVHT9ax4Z0uZGKnCTIvp9+A+TS2QLCVMI
79HRBYs4+XNzI4HpCeVyKo48/Ex6ZJ+oXt/ySsqXcCN6H1aGmfyhH6VqJHTIN7xtZNc6jbNdPFHD
sSvv89I2T9PPuYcuMoYreXxamzdiZZtxL0kspGEmmbDdZF6TQLcAMP/rh+a6CQwofPRgqpglCpGp
d5YLt7YATSsTjpOkO3RxSP5ZBbiTP5oQZJDe6CHugAa+n0KPMQg/2mrxVbVyNySdt5Dkv1e9Vt8M
05uMRa0BjaKCw0Ji0HNGmr0sn65v23YOv1oU40vkMGy1coGJeA/QpFegKJ877V9WUPrWnlcqugS+
fjiEaMJ9XJDUiWZbmyiwkBu8l2+Jb3nLnXI7eDRzFr+FTvRyfX28Y8G4EkEXMCxUWKAGl76F0/0c
8SBDm5FztX+M5xCnQpMEgkNRDKk3RaU9RhW6o7IjYdhMAo/w9fXQ33vtDDLuox4VQPcErCdutbtB
b36anfYWV2AHuG5H4W0c4y7AvZ82bW7hHdmON4Mq3FbhjTig9mq1tpR/JZjCqebOMdIHQfkaQyGa
fJKrZzUuXT2t7IqkrhGBj7NGT1rqdpoMD57Jz6DscM3qZMmnPgxfNHV+WSLxLkNLLYuI3Zc5Ju5B
kDhWtjKonCVth5XVp2K8kNylZtOhgYezYIN1rkEtnno/8i1BWtwtnrzjwYQ3A/W7RRYkZ44h8qoS
gaxJhds5tnK7yfPZnsBn5rWGGDtlsTxPSr5f5Gl2r39Bzgdk0XPxbOjFWNBAo0ROioGqcF447uly
APPjdT47l9XDGF4cs48E60tvei/ZSTsdPd7QkadAfoNA/A9Q2LsKSs7Gvq6DbnS6ieOSed/0/Oer
XyAsoyqltGIb3Y1fsyMFBVUebkcEf5K4/EcO57qfHdzKXi5o9RQhrvt5rDo9BqhCubbjRXdBuscb
E+B9QcZ3ofWAMi24Iv0kIs44PwogFrp+Rq4nI0j9P7rjUKvMksRwXlWvOFlxksSHfH6UmoJzFreK
e+tAdk5OVts2yrVYNgRuawXeamuAt36H1/xyppA5lozvmrMI+lwKljVCuZbiOEcAR18SkLg4mZPv
TR+v4Huk50h1Qk98MO4TIOfueSUMjqs+X57VmqOh6Ud9wuXQtJsO8/TN4LUjtyzEOSRneuSVFbXP
p1E26TV3TNCmSSFGEfKgdvvExjRJ7iZu+423skvO3vMGq7qhi7piXhAiELEuc73UFBT+uv3ynTKK
tXfKTioxLNrFwJQqDpn2/Brg9pa+22XPa9t1OdjE4U+V+3m6a+pjKj9evxLbJkwJNVQF0Gp2oDud
C1UEqReCxIA+FsgZZXjtWQ2uW9n+au9W6J+vvlqqCzXiKnADqoExzNDyEuvPPOO7CcZ7ADoWqYmB
3vroqAfhlQ6LUFLl7lk4UAIVbjF42zO+22O+TW30fV5MOnjegUX9f6J3/SmnuHsQb6c7I9AwXYA8
Ngb1++76dv6Lf3k3zqRFwiCPspSfqY8BDv2gmyDuuEulOfFFEqaqwDNialC5HGa1IGTXglPvXGNX
6XzyPvR7wJwoW8xvTIrQh8UVe+y4WLuQLu8iJEl/UptUN4PC++oM5pkzyW2c9aYKoRsBnJYWkb3Y
6LwsyfdGt7OWdCc0qTvDXxq9r5FkB3qtx7zHEyj0O9EDL6mtyLdZjxdl59e64S14tzSA+WDwEdLr
d9Y03kD+3Y2rb0X4soDlM1d9dX4Ts8LPpKdK/1m2xC5yBVNnqZOIUBBWQGcZfYZehUeGnDLB2Wq9
yzTdIVAsuH6SNq//avEyczE71dAbStuhWMQuE8MJs5syfLtuZNt/rqwwj65YiNpspKwRzWvRuIov
uQsItzCK8wKWSzJjNhlDgFWQgfr84brpzVu6ssw4nmYeU43UaDFHHZWtMQNSla7QYfCAVN4cD5wE
Y/tiruwxXiiMkj7KWxzdVeCXBhcPwB3/Ym6eXA2sj5IFLv4LuudWlcUYXgB/udzYslDbTQ+ZHPUp
HH9e38XtYsrKErONqWGhUy/ijlDRaYr6Iq/0n1QZ13Tlzsn2Cp1m5y9x+72+ssxsqNa3fQgcArIK
G2BxkMrUPzJgeyiCrrjV9tfXydtQ+uerMAWuIENVOzRF8HSyY/FxwKyqNXe23PEsbdZWgCu2LIyI
02Hpj5aAAYu6yUQB34rAJylm9iA8D8quSFFgz05iy/mA9PtceNSVOTZDpLC9Toe5cFxsyP2iuMLZ
Op4F+jRcbV2VpWmnKdRC17iW8iWHvMH1j7OFVgGbwj97xirtJnMTFwpdhC5PTj++mOpjWr/2kZ8J
EoqLL2JZunP+J+syZIBkDGR/gNh/XFfaEcz1Vsit5w7UgIO0T9Tev76w7X7rygZzu7pCMWuSIc0z
IvAz2Q2aqg9TaBvgBKxvtQfpAUOod1Vrqz2Gl8AYMTyL8Ja8iulmKFj9CuamJXkomr2Gp6USxV4O
V9lOQFE3PImNzTu2MsPcscpQMCVFN1QDa2bZFW6DOCmaIOKCxML1jd0uv61sMbeMoHAEkQg8SQYf
rutZgpo21K1d/bHca071hQ8R4C2OuWdGJVamHCPQ9cvnCaVuAlb6IOdl07wvxdw1jQxG3YjYQjNT
NLuuwYFQLZo9oehwfQM3L/X7/rGPrRql0oHEaLwk5bOOafdK4dXdtksqKxNM9qUZfdQS2omzHgUL
4/P28qadfoGlu12Tg5FNj9whRnsC4hegILatp+tr3I4wq18gMzd81sGgTKlaRORte4BiPPNG+AxS
BDQ5CVe05OwwLlzxyhzjUMgoa5OV4JpBSOBTcd86pQNKmFfQtN7Eu/SAUZbr6+McljOLy8oxa2Ao
acHHTFvFUCoOI3/WJTcdOXV1nhXGeRgkq1KLFjwkYweBaKeKX3sMzv9vS2FcB4qpkyKb6FqVkMbL
THKQ4tC3dM6EAG8pjNMAwq1uB8pNiOLzXVkPgTIazsyVytk2AzAiGCQ3psSyLl3GJOyBONkZj4Mr
vNKB0cGuduajEYBUGpAi3kOOZ5I56cAMECVu8EQW51Oqg9iiPUU5r3O6newb7wtjDrhpCdGAZz7t
ZnY36WvmIZcKv1tfwYL9l4W3ePejFCEnYOecVuPm6kxQsFtQp9TQ1f94j5dUD6UsxcUawugoh9B5
m8KHXubBIugmXdzflRnGxde9KQ01BtT9+TwyXX+hZF3lzbhvgsTnpYnbzmlljXH1QiuWaZqgJqoG
yW6pz7OE5Su4xJ2yBn8VamzXr9i/GNRlCcTIdJ6Q7vLKXSS5KmgqAGAImWaAkZVAeVCfsptfunXg
075ubjPAgKPqb2vMjY4iArpt2o0joupjfsXmcx5tH4t3E8yxGPCw/UW4lqlvUnukVPMCT8V2M5tf
LYM5E4IUz0UHwiUfbY88Cu2wsG4btCDq+cfUlsdo/nZ92+hvvjyD72tiTkU+amoxIGwhzeiCSUS1
N7tB8QYskPmubjLOR9qGlrwvj1UVlyK9h9QajdEZyIL7T6kL4ZfZFX50Pyevelh+4OCn9sgD5XEO
h8WkBkWk6TnAA0hI5+azuigniH39kc/4ZyNZFfGysbSlL3HadektVwAsSV9MYPyufy3enWKRsDgR
StNQPjYqSFHVLm0DT7k3uoB3BCFmMTmXmH7+K8fDohu7usOqqszLqKGmaySjZ5CDON6m5p0B/WbN
8lJosksP11e4aZByVxhg5IJ6EPOltLRJ44F2nWl9XDmi/wnEETlwKRbo33OxsF+6SOA7wYTxx4X1
YZYMcxif2yr/WS52O1N7t8Ye+25ItV6j5y/8QfaLS/7KDtmvmeozvymXuZprkNlGMYrnLINogR+h
HnZIrFc0bP3lId8XVYSRUtGOuESFm55ktUYa7VZHJctzaLDFWGMZ9h7UNexpup+02iPZNzPmyGRy
18dkBvEwyEJMW7TRT7IXvfkLHVJvIV+OIfXf4dzfPpYWuJw0XTdUjXX90hjWVolMTjyEQeEDTxsI
Ab/rvb2H72ZY7y9ERB/oHjZtBZ21mWqv4oo30k6UiqOJV/T127b9ZrLeDTLXIDdFgwgJrlstdfOp
MHITXGR97Wgj5nQI1crQlFT34sl4AMTgWbFSYht5ibZ4VNd2NKaqE4lltK8BAHZSAcqhcRwdQJgW
lFPNfeHRr3p5af/5tezMcmFOwjLLmeSblujmRoU7NCo/CyF0ukW268h6HWoVbRNZ25lm/50Mw06L
8eyTa46X2qxios2FeSqUMTSTpT8cZBUyGhQSphtO+Sw6i5tpdtKgqBh5ujv7Rg3gwA0kD9FK54Fb
t4LZ2jaT6QhtP5pVAttdL93IUvxl6JScE6h5NpjzToxSz+sFL1nkBgHoV3cNT+l22wLahJImAV7H
RjIgPS1tanDytOVRATthN1V/tIZ3C0zsSiCJ9ysik+kl7P5Siszl3J6thJBq1/69BibDLUmDQS0d
r0gajdPOad6STx2oq5InjDDvo1eQ9yUnbujaugVrq8z3D8lsVtGIRkQHaUZos3h5EN5QHXvVz/3I
zV84q6R/H3vr1vaYs6BWgzSENCQrJ+N12jen6jF1u+PyQBmXtNouvsSgXeKRn/HOB+MKC0BZU63F
CZyM0F6y1zD5en1dPAOs62uTsFAzegBRAG5EiGsOkvL9f7GBttTHmFi044CBBWTzkQYmRaL5k0D+
JBS+f54LGuSymiFYDXwuhnsot1Lu5ZP9i3tLdlsTUi88cM3ms3xtkYn0E7hM5BpKQz6EyZ7BBuIm
vasWDuY+02clBnMqleitDYhD7QT/f9tQejdWSUYxKBBZpJzPJpjoqgxKkGBdvm5iK9SvV0fPzcqE
pJn//8rDEEiQxQC+oA0RxYeylv2pN9A5DW2s/n9yVjI7V1o0MWB9JvZ0br/EkDivSR9cX9dmrF8v
jPEb6ZSToQjhrWbkMLmXHHRnfoZMzLeo8otjkmAGDMJ9k0NUW0YX5D7m/YDrjgTUvh93Fk3GFoO6
CFwUXFTrNrm3/OGRcpTXLnyoH6U2RtTVHRfpc91jyiLjS0Ik+2PcI9kHMSuk1b3WUSGrBw6S1gUz
WOPxGe+vR4YL6RiCEjf02PA5DQlCAmCH7CI/R5TjfFKOGRYlGaZ1PWT0OS3sBjTD2yB2JVDOv3UH
QmzZpwzG6LrUlnvdLs8s87rIRaUoQAOB1U2PpnafKm/c9IDnZM4v4dU1HJO4GaAHSKtHs9e2NiiH
MuJiQtmjH82ASMSjBUG1oAq4gwbXI4N8fnysTKtWslhhikf24OtB9QROSM94UE/ARu4IgG+RW3rX
93PzOSMDpI6nhYlkkp1qI+3Y9EU4oSyyUw/ZkbiTPd9TVrHG1nf8kT2ZeuiLkA75JMXC5DDev8xN
LLWQ5EZcSn5elAPkqyY3DSf1YLT9vTxpqQPlVEgGlIERhV/jDljNSZiPEGUEcL8hxzSC/mSk5j+j
OfpZNyWQx6R2p9EAhHtqAq0GAiPKe46H3N4kVdXBJQBOKJllS1DzivRLgc8ioasjgIY/+gQCEmiC
ADQAfQWd81GoU7jYo5U5JsppSlkDwYdDnqKS6CIJdJdWtcVSA9welZaprzB81aFrdv0sbIaflVkm
wkW1krRgfUdBLv8hxIEhhB54Lm8qMSj1n6QmjlBxj99WMQS4xH92lgl5Wq+GclZgQBYDq82eqp9o
d2CgxlPeLQJeSYmerWv7Sp3L6nY1+VTVYQdWe0ETClcsc7/EU8DD0MjBBL8Y+A5iDqBvM+6oJgCX
yMBUENd8tKiZEVjyCZoVwLHfRI3hhlbkA3Cn2kQQoj87pv9YY30y4BhTk9RIUeRPs9OhC5g7hjef
kCL5qRe5KqfHtFkSlN9Xd8YRrfZz6YgFbUTkmJUIKUQzgeiIiLmDEaQ5Ct7B1dw6lSX2bpQOAapC
M/QjNDdJ+MFo022ufghzYaxoAEaliiSIrux/0W0mhi3ZMUiS0/LeCn6H+2Dz0+IBaVmSAZ0EFvyi
KUWjTrTDNlSfhhoiuT/MbrTTlJcUbka8lR0mg4ihd9XLBgLtFH/WzcKVMN+Glvz1q78J+ZI11VJg
CRqpLO+rSupq0kzcfcouuda244eAzUo89BIUEIDI0D5gg5yWpebUT8gGQS35MD+D6Dk/hPsoSPbJ
U3HXfeoCvF55wJDNI7IyyjiaaJD7RgB8z1cSBS/W3AL9O9ikOC5003OvrDAeZpK6IRTPxZkl/iJA
GTgVguxzHiqpDd2Op1TVeU+i7ePxvplMag3ipWmswZzoE4xJ2Up8LBtoR5nDA+eAbPrO1crYuG0s
hiXSHh6oq3sn2fW34R6iUdBkg/4wKgCoSR6NNNBffgNKu5lEr2wzV8AUyroXChwYYUdzaGVXBlLl
/R9p17Vjt65kv0iAcnhV3qlzsP0iOCrnrK+fxfadYzWbs3muBwYM2A10iWSxqlhhLSK1PxTHKHJ4
oIG8xVJmu46LOgKpL/iNYgBNlsPyPIgYARoHjB4jKbe64FHmFVg4B0m3qURFLzaKjioOXPwjgMKP
w2wejZk3NM5sJ9rdPrrMsZVzsq0FLsLsjJ6FKdb0aID4+bAhrVx44NWrvYULIshbHGWg50qNgCWL
E8TA4i/jU3oan+tn4AgGzdc0dcnUD5pUQo7Kkl/6wd3/UZu3iZOde0oVy5pAdyb5rViBTc6yrSqz
0wyjXHnljCBKzZNTi2dSD8qQxW2Gl+vymQ5Cx4AseJoZ0KvFloBhhUyu6bo02lujO1Em9fbcNqEO
/vDrwpgbvBNGbTAaW421AtYrQsbeVUBemFg3m6q716Ww3cRODBUi5uomCqYEhKEPFKhccA/2itAQ
bIlARTPpToiqLLSinLGiDjzR25rYxpSCueTb9RUxpZgy+Jgt4Dh/IDoCZOhSZFqOm44mRe25FPwh
5zkF9q6ZGv5YEsGUpcxJPKyZro8ZGT1471z5vXs8WXShYgA9xSqVWNB/L4v9lvuzLvrtGOe6PhQK
tKH6DoBhX3oyE38EBweZ3tLzgLCw4cUM+muMak6gs/xXnNRsg7b7Ckr1xSqZ1EjHVwihGeThFhoe
iOiAYEtqIAIoQDh2ha0y/5ymTt2BaTRNw+zJDhuPtehN2ac58q9rJfvBCaomVKN1UuuhZBRxpqXm
BqCr3wBp4EwgAOPKhQxpJfgHt6vq7W3wwVjuJFLxUQmwRqOXCLTWIAAQfguiYXPW1crdVk8UO0lT
ANKPBui7G92Vlc3mrJi5qzv55Oc7Y41sUm0VhLKbYB92YG0P4iNBpqqfgE7ldhiKE18VHh8G+wWz
k0pFT9ugDrqQoayXnKtDfkqP+9wHr3rGvps7aVQM1QAmc4gB8uiXI66J7rWp6mrbWZ4+Z9L9Moy2
loWpUgbmA2dzibpcO1wqgMrKWUJ0CJX9rU6S/I86RbYog2OW16THVWDK5LVC0agbU4HfJPIVmPxC
eokgVAE0uAVG6w/oiF1k5aKm4m1vTMFg/ezkyY2LCUjkoHMh1r1ClYwHR8fy8HuZlPa0qTCMKcHb
+w1kLagITIPvgD83QgKNQMbKisnj9foypUq6KmsAVVV1Ohm1TZHxn+dTt35qa6VylmS5R1x3Trg9
WqxbqSIuUwHViIchjWO4lSvQlaJE8ldF/GRayUOXIZbJx2Tg3H/W82wniIYuNGWwkZQx0oJ15MXD
syzwoEiZV30vgcoco2xuGnMOCcTADKpDyL+ikCBOqhHwhHgU2czLjm4NIMjrogrYTuqyS+ka1a0F
g/bfk1EwZ6c1hC+gOZdEBaf13nhusjWCHzvTfRDlqXajFc+qkaB3oo+3G63UXoECNB21TftqaMVt
phkv8gxely5/rErtKORLuOCq2fXaPoxD78/g7Lirq/Y7mNMtW24yv8+nwsnEQuacOtNM7D9cfv/h
o5ooU2quoJs76EeMHKYYHPTzYHK04zgFpJ1G+3HdFr4FQLSh2IukXOs0xlo1jyKgQEF6Ldn1lzLQ
blQ0r6doYW+DFRRpzTc4gmdMvOKBYjiCl94D9PxBsNwhTF4Xe76IFzinzd5AVq14wl3/2ARq5CCv
1dau5crfip9tCHQnywUsD/owbqMH86E+1Z7yXQSBlfWZN9vNuqb7NVHOW9C3SpFAdu+nYPIentcF
E1mv1/eN9SRGC5KINivNQLaLUuce0B65kLVg3URbSynUD0adwC8DNMWfqjGxESp0HNIHlk3Yi6S8
ljSufZ4kkurnFVDaxTACFNj1RbH1b7cqyk1pWNZc643k65cVnTQG6Gz/E2dFNnhOCNQARyLRaFr9
dBCA/QaT+tCaXBfV1GajCp+BIcSm9BW3DqpTedB6UI7woS9YmoF2RthuAM+bikZpe51ra9GiluAP
82vTB4rySew5msHM5+1lUNq3KepazbUGJwH0UtWZLwVq/9/yS+P16CdfboovRYCKxV9t5J+VkZXv
AkZNTpp+thBMJQf5mIfp0XJU1wgAP/9vwmNWeLFfI+XqrbkfaiMeJT9SxJ9lHrtLJl223HSKTG3t
GdCtZdTct9JyMtTyaa6sc4tylVF0932iuw1GgKpSd5JWC7cy/1VIGGHh7AerkrL/QuqCAkXLkpMY
pyAX6jdz3n72VXbohExxlSg+guUX7TLl+KOK46cys55m2eINFfD2iLqvc16Z1jZhjwgCXH1M8Xfv
bGT+j1hWnE3lZTE4q/VwDnkWkGUrdFkX0Z0GuHmgtL3XhqWs1aYpJFj18qwgVdcMJkfhmDdpJ4Hy
sRGembNc4iYt1Wfk6i4Lcq5C+nL9FFlCDJRGRTR6IlegUNe17auxbwGEgvJ2DNjDM0hSDJl3X1l7
hZKFibSKAp63D5BoYtSoU1bryL9LsD9SaMV2dYoPICcFdZVwjh54dW2mRI30qgHvWzXoFhN5AqKq
POJ0VrC7yrGzFLz4kcVKoQL8/R8R9AUd51hpGyjfeNyAeSs9iV9kQP5ifAsgkk4cJJpPnpGD8W+M
OrlbtFHfC6fu3ozqOqjeWt2PGgeYu98VP0UlHYwYQTQ51kX9VD8lp9ydT9wSHOtlt5dM3blkzOui
rXGWYAMOhrvUA/F9aHkE12K6by68g2R28uzlUQ5TkTY0xq25/tbyhfFe67V9zgPN244NEESO46EJ
xtP2ufWyIOcXcZjXQ9M108CInAKC7ve3XG+aSGlk6NGmDk6Sm8+WGd8oIs+3sNX1jxjy851r2WIk
HvsBt3CpJidqwWIORvO/uOi7lVDeq1aMVlE6RGxbZD3OifqzNLtgMzA1fV0OM8LBINk/W0bdi96K
i0UkoeHsGHYayiaA9rXKVW0JY9jmCYC/FactkLd71GWY6jmOAXqNp1whO/rwZHAJpJhKr6NIiVyK
ZoFe4v35iBNGeTCOgqCGdMmUQButA/kweIbgYRgFjwaed2HmGEFW8L8S6cp6HYkj2m0H3dce45v+
K4om3nAyvPQw/ZrPhRf7AmcTmc/HvUTK3ZhqOZqZgchUnN4zJ/4bDA7u+uT3O4qARhynepAwwDx7
2xmlc7d0thuAX501Jyd9R38xs7RfHnWTAQklVJCHpK3yswZyYDL4lcJxdEyrvDs0+hon45KhMwN0
CC3aIZbVqazK7oHjr2yys0icFXFPjLrSZjzLQ4F0ja/oh+5MsGFMtxxBnroecp9XzmZaQl0Hm4mM
wVvAOrw/MPwfEjPLDPuBV1ieZ/aWlsEmTc5188G8yzsxlHuZ5wEUtOqGm6aiYwbTgHOQABWOY6SI
DfrgPkHQphtoB1CtNxu2s7cIGDbDrKEMYvKpqkyv7jwZ7Dplx0XfYK5nJ4lSiRi0lmMLECJ/+IRG
rtccoWnkNp4WLC9FOGD2lZsI5UmktCKerapDyENYreMwilFtzZ04AlSxSYCnjmQcakp5kTi5rtc2
lDL6k9rnVatYuM5vXKFvgBHn8kAwz/n4bmwXs9tUSheFAVmkAm7ZV37TjrRI4gCi03I09V/yjjC1
fyeRUkurVaWyF1QdE4/HIr+NBTCBxZ//QvV3MignU0pLuY0JlFI2GlA9vkqKf10A891sADcXDKQY
OAQB3Ps7rFRbKUXCRN5LM3pmvTZoJ88cXOnL6gMR0BO/9a957yw88BJmKnQvmNo+Oc+sdC5gPCDY
0+HLBMCzzL7klb4FdhqXs07y9vqgjbt1UjupqpnZ5CNCc9J8neKlbuDCyW7u8+ZTmHftjyC6hSKT
UnMo8ELw1byMgnwbLqWyJB5nOUwplgh+UFHHRB6dUomEQZDzGA/BtnEWPDUSpzJAbFw6y/2IGUAj
BfcEz9yTE/mwhTuZ5Jt2FnKOynIDRbPuzyVgj4BiXbZP5vykCWexaJwqijkWmbdG2mpZalubo6z5
ZvFYk0GbjWfz37T72pIoG6U2QxHH4NrwU3k8VEnysvXmoUiqsKsqGzN9rTeVSufVeffQqtnNNsuh
oMroPkq0+3HAOOm4HqK8/JwYysw5Yt7q6Yu5NGWlC0gtbdZgR0DH7DqOX2XbzN2BUldQLcx6MwdY
aEJjRJoVT29ugRCvdrYZJkdF5TkFltE0wfptiJgawzQGdaaA5x/BbItV6ePsb5PuK4Ll910HTqy4
t6u6OWxi+pCUQFjJFTUc5u1UL6mDJMWlUPWgrzeeAWRpNXoukIswAIkLCsz3Wp0k3ZILM9FqJxc8
UT4u5/J+ClV3bV0lEF39hLmM9tzcgOHa5015vVkDWgH30qmYt07FfBoieOZVPAK6xJaeLqajfyGw
PZkPbGDcZtDlmDekfZR/o5kasBdPRcDr2GnJOG0a2AtIv4QkvM1vbuDO6o4dmvC5CJjM8ycdngQE
Af6GMsMjUCqErUJ8OpfBBK7HTT4WLbeOzwo9TE02LLyVNLhP6u4MWt4122ggUfpzIz0hYSIg+0fm
9YyficcNr3jiqHs01Eh6j0om+6aR1nZsyedKzi5SE2u+Ysx3SlYdirFEbj+Jc3dqhqAU8NroLOVv
LvR+3dTuIjQ2Z1QrZCTVhgNKZgSR33gmj2wArou2dWh5KQS2Bv3ZahpKrqqNQRnHFNRusQuYmgMI
zAs/AZBLQdjQohO/rM8yjLtF0mziKGj2Yyasmq8mj7lxAHsPx+8wH1F7CdSlHBuhV8UG6vO7fSk9
zndGQOLWv2Pq2YuiLqA64CWAURTMKmnagyHNF/wTffp4kmYmx/a+4VN9sDXo/ALusiWJH+roS4fM
sZxgWSvao3pQK/nLKY+d5HMy24T6EPj8KmjBWj91AUJi1gBKSLzsUih4evPaUJh24M+30KX2XM10
uVlg92QxUFRgn4w9AGMzzuQDWzt3YijjXqMgEXUDltx7JMuc+a0y23gTgBAGFyJcTcxbcC4h26Tv
ZFLaU5SVkKdxq+EStjdq7kqqg82eZNcAPYbTPC6nKlS/J72ddc6ceujmFTOwPf+dVdp9B6VaU25Y
hTA1sO3n6mlLbIJwX/wCgpTd3GdfeMEh81YaigpmDsU00Jj23o2CBVezVi03ME78aRp/NDmvTYqE
YrT2ki5MBVisSLzSM1uW2M6mGJWyj147Gy3uniB+zqJP8OqcA2QFBHtBlDWvKklbjFJAVGR+KgHV
V1ZVmI9H8Mqd2vQpXzjXki0OtWy8vVCQpSOiKVNrURnhPPBetjGU7afa0yR17tbI7jgsXtY8cN4O
RAE/7uQfiVTQKybrusho199nA5L0UCDsW27+RdDHuusEnO1/V0h547E1ilrPIS+PvLQ7K+tFrD5d
XxNTOQjyOqra6A74ULIqy1xS41r2CyOs01/RZAamXqDHuuOFi6x3pLWTRO7B7hEEfs4Z9YdcfvMN
2nkLpRvl+G84Mpm7thNEXSijXqK6TCFoU8CiumRjaK684JfpElC9Rh8XWgEATk3Zx6Gvrbo2K9kX
DIzOb9UPM65u8hhzFDFqf10h+EtchnVTiWi3HCsnqfqbGvwx66IGE6DZgZ8VLJMYZtp6WWv1R6bo
bja0x0JAsBorj4oxBHMXDcH142amitF4JmKu3zJ1RacCHdOEzxQUfLd80YNsckj+IHcGux8dvNvc
7vgvkmhMHUOiExSPKhK2dP1QWGIB6VXI1L/g+eKUsdMel8ouA/FuACO7bMtultvCOasdnrdkRiTW
TjZ1ZZfBzPS1gOzBnVzDRy4NjwMNfT/JkWfImT5zL4u6rlFTGYIVQfGQSVuQL0wKh0B5Fut/gU3N
VPbd+iibO69lny1jafjRc/aU3aUn47WCp/ocnfXb5aXEfDx5i3ABdYh6f7CEioQHKUh1Sbb6/WVu
5UEFMFWPePlMMGwk+EjjRgmSUA6528q08ztZVFgA2uBFVhZsKyGhVRJv3tCbLjgLIIljFRG6mNiE
ChK4egCB49WOmLqraqQEZ1oK2rDeL9QshjQZwbHpJ2L/JG7xTTZmh1WTwlX7K1O8E0UZSLnGgB/6
HPGilQAzVzlAcrLn7PM68sCeeWuiDOQcKb01dpPs5+oE4G+/lB/n7FmPOUUwpmru1kNdvRGFPssQ
OtlHqeMMXkhbzqO7hYd7yJNCXTrJKvp6nEYYF/RbaLUzaz/QT2lfN5usGM1SSZYXNlNCWuu9FiyK
MveCiB2Lt1sDJGOx/uW6AGYD/14CpeRGJViFLmIZstjfb010yuEoQCztGPPsaGL6fWjUFytPvmAT
eck83uooHV+kNo4y4A/7bd97FZLZsZG619fHHDbZr49S7krJsy7WiM7pmp8kwsU0C2AHVLFtZcD0
wBikWwwbBskG45wY8kE3u7Cbx9buLdmujR7OsXMWwzg15XqskVRPFAxFa+kFlGeHces3TizL2xPq
jkzDrI9jNWBPxvxu3BZXNmOPsydMI4oKoGKgvQ++kfbFTTEVKYybL97PnmBrYXbbB3OAHsZDEwJW
xbgn5NqyaIPr+TCCvIFnWpmL/PMB9FsyK5YuN2so3YDXFkba7aEqeHVVZtinkQYGQB7AUVD3EysH
QfGmaOgnAPBOVIlOrpo/6hJ8vpqc2VGu33TJ4olaIZ6UaeNBbSkfY3ZNQdSB4j9aqz8+r9AMvRhp
YuRB78UPy1N/wcQrCIvvpvMcENgTJG7PC2oa6UF1F6TvYqe+FdzyFD0gJkkuNfC4tuf5G++xywgW
3n8XZR3Tvo9STcJ3EfQlIDu66b310HjtAX2kF3CRcvT5o5l8L446hjGTLASjEKeKX0ZgvAi4eWqX
cKRwV0WFI6ImTFZnvu12FCC2PC527mwBQTLHqK9ncVzMx9BAw7vW0iT0xiIap9H0xmFerbGEVanW
X2K3uq05BKLcnUfALJl57kQlN8VFjOH7yOe9SOrctK2L5XkTcWmPZPy2tc7Y09QFFaknAsgtKBww
R183FIyg/b1M6vAKS5py0YShUIPVS5AJMQVsq2oTDGbzRFpmNoHj8Rj68m5nqYOUgYjcza2MzKwU
Fu1rUt7FEcc0kK++tpOU+cMjRC1rEzupoyHN2rTvoKiUBSvA/OtBNtPw+iYypQHpgewk8B7ombyy
jdrKaEzNX4Wbbr0ZG0yL2qUM/Zx+XpfEqI2RSE2B0cF79yN+dZMsqd6VYKr53cw4PzQYsNxcxSWv
gUF0SDodTDX/oirx0di+l0wpZ6SAvVDJCPXPnMiO2qwvlprdtk6n54rTr5qbGd1NU8+VPa06Z4MZ
BfH3wiktBTwDICqK8Q1jwJ0O6TH9OWKINLGVY+WVjwDaedh+dLxuv7eJd0qNNMBeoCoCInXkt6jY
TARXGHBocLAdaJbbr11tG5WtHkuvBtdt7Ck3yeSjEoTRy7Wy2zuAsPFRuxiNldq7j6DCt2Fpo1jK
Bc3v0Vz2FQ03PzbBqX/ipaIDTn/DKyWzh0B6GZwFFHcOj+RXJgd7bROI1dolV8zIGswEE0Z+1ZYV
KNYHN40bb9NmMIeB1SvqTwAhv5li9SUpxSepaxc7BfwqosvWs/ocM6Nd4YqVHKRDdJAmxcP4u7tJ
ppsbW+xoWok4RJ1zu8Skrg2Gqdeh4UIbMG4o9tDErJViapiQo+xBFoPmI5U24z9Wbrw8wX0AnXdC
ZkJxBqd0s+N8MnkwOIw7g7FDTVYMqCdG1SmxYq3M05SbSBfJeSBqseJUimijHOQBg/FYj/H9rBXH
KrZqLBz1Bo6xYPiTvXi69d2IlXxGQ7qBl3T+lSCx5eoNIJCd1S1A5QtW8vwbRyIjInonkbowViNo
wzJIxltqX3eksLxomLm2AjWsHOEHRxrDRWs6en3R7IkIV6bjPzRbiJvQ94S3Mg0bEaEOkgXIwYxu
rXkGyRjYiWe5ir18Eg2OE2Ney71wyosNkZQKW9cpmDIB+rI7/mwLW/G/GafamcLWzTbnHH2an4bA
uONNqrG0GQQQiOsx2IBOfWqX69iYq0VcdD8GlV7ex6+C8qmerWejPC4d5/XIqJwgQ4HOaUXXRYDB
0Trcm3OqYBYK9SbTadBw2vjREc8rNHGBGcJLfKJQJdic7rMHYJ75IPjjnPLHl8S7D6C12Oq1rlGR
4EVmXPHLELh3pzLQD/IBrUKYjCpybpWGub9/lkwj87eoFSHaE3Vf7BpfQh1o/lGBfk5rEruaeYjA
xAbQ5nW3vzRGv6V0BaZusDwCLp8f02Dw0BwX8jqgWOEzCkCqgc4CLO0DtpIJqo0hygwFrIyKlwuq
h8bl/iK3hWc0gJIr1k95N5mOVQ+iXVfDZRqEwBybS922d9dPlLXi/ZeQA985FKHqrdwUBQU5AcMe
QC9e9L8azAQs+rEvIqcWnkrz83WRjJDz3eLJz3ci43lUNiEDw+2WTHdbut2KinqxOosXTbN85X5p
VJA09ItZDyk2ufpeHL58AVXxTzQJ2fpt/kQw4PmoHqzLsRdIBUbdps9rI2Nhhhyjj99SHku9efmL
zQNACd5A6Nz4ADkxi9mECd9UBZ7ZbazemMup3x6ui2A9Q0gW9B8ZlE7AScbdkMWqrz+3L+YxcTAk
8yzFNmEL0v3qXrjjlWKZKrGTSKkEZhGStC8hUQNlZpVhEq1G4IIGY87KWE54vzJKJaZMSZdBhxwy
Xa46OYh79c/EaBLjhfY87iAOb2GUSqhxM8ZWDIHqZfTisA+s0c+fLWfwRLd0AYtd2bM98WJlls3c
L5Nyh308NN2iFqq/DPdC9gWGKJS3GyM3nBztDNf3lHnLdkdHhVV4e1RCumCFRfqgpsNtUsMwt18b
cz5cF3R9K1UaKrtQl7lC9A0Mc2N8TIzFFbXxizlrA2dBb8kE2gn82T1gC723Tw2alaZpwhXLX+Qj
Iv1AcJJv2gOKWGGpueVPzVOOIpCQB8xu2uspBqdK8wlT5fVJ4iyZGdfsP4WEeDtTmSW6JZddouLF
g/mIO9AxuiK60MbnEmzrgycE8WX2ie7y+26Yxuyfc1VFcpV2oltFmzCUhF2Ika3VsslNFR6WGiNZ
jIThTgZlaKy1KHJrgAx5aY5aXb6WU3/S18EdjdlyAXXoATfvmKEDyIXPQItGWnuzihBrBgKBWsaX
re/v1mGe7bFN7/U2vbFaPci1+WexWQ+VqXLCH54Kkp/v9qQezdlUenKbk8uWHsxssFsQ0F3Xc97G
UzYq0VsAtmud6VspXnjSi9jwHvBEaz4ouCVrBhi2FcxzUAouDqq81EKNMdI3WjHlVUBh2LxVnMwW
TzwcFNa7wNwJo1Q4jWXZLOVG9U0FiaxItOck9eXM65G6a9TYTUC8eH0DeRIpzc2aWTDzBRKt6Jij
3qBEZ2W4n+XZHobeSwuuV+HtJ6XGRrWWY7XA3M5oG1u/kiJpFyqBdWzu+TCLxJ5eOzxKB8VOSJSu
xerUAEi8xwGCYHv5/Ee8RVFqiKgzBtxb9ttVgrcCxYo0SG4iG7Qzps2NiJkua6cmlKNUuiirC7DF
4LEqH1HlET1gXIc9CgfowoGDnl3NqStb1wL+VLrMFo4RaxQPwChFN8ekSzF2a40DJG3eeSj/BL5x
aWue7FWP6nPu1agfpE4JZjo0/B3l1/Yxvq292p3REnjoOelS5v0n897/+RhKm3QNLV5TigOultaZ
hl9j8/n6/WBr0B8BlAaZarFmowqrKx7TUArTgDBo8YtO7EfObiGUBvXlPLRDjYVgiutMYp8pRBHm
kNwQhLl/Qd/NO0VKhZAYU5dx7hAgwE0Oh/JLCkiY7mRczNv6ILuYof0BVBcuawHzUW7u1klFW9Io
GGa8kXW6IlArMWlSuNNr6i0HPMnd5rQdJS9308f1PCf2X7XdwIvu5JPz3nmlTRgR05o4T+UWnLb6
LyOM78FdYECBR78+KF6bYIRYOPB4Xxh4RniDyDogGWUD6Mp0c0gxm/NQNjlgqwELJLnSScKQnA0w
fgddIg+qmx+ar/NZ/TH7xnEKiuc+jL/V364rM/OxgoYNFB3Ro4KyI3XqlgVguLzGqXduc0jDypca
1/xMMEaEQENg/804cFvcWFd0L5M6cbEyU7kYYayqs77a6B91Ez9u0TZLEPm1F3Ow+RAxzFhwL5Q6
ZrRcm7G24piBwR7diy/zzXrRzgRQJT+oeJnNvokGq/Zx2ICT9TcPtJ1wuom9X2LA78zQ8URJvk7G
qtpIAYa10fic42Rd4r0gKjYR1LnShASrNC+IdV8qt60dDeM9d9OxT+2lsPPvZAAUpDVA3uC1OzG6
/aDRf5TJJE5xd5WESZsVFSUdpLfUDhnEPohc8Ud3ImOuXoZJYfQn9JgITUEnUL4ulybQ3Ooc3fCq
uMw3yP5DqBgmAgR+b0nwSL23eutN84PcKSG2wT4/qjahgQUC8Tnzqov5Ot9aAd6Snl7a2b1w4MHx
s9zF/lMof7SKsaxNIj4FOOChcvrtLjJ+Vx0rP7+XQ7mlQVWLPE0qnLwZO5bWVs5kFa8AfX1cBdmb
xsUR8w3NEs0aTMb8zNE74ozosMpCaQDQbJaCAgElXUAirjVyKPh81I/1/XSGFffBGOhnN8LFCt6w
j1ubt7cMPBSicH/EUj6yM2rRNBWIzQB0Dp7CwgfOWY+hFBLzmIi10jvJaxy0KIBAy7u+ZrYV+yOb
spytufXAL4UVS7Rfan2Z15frv5/R6/R+cZSZLM0k1QoDt8ksx9kzk2my07wO13EVXalOgllpLnKZ
grdlLTO76/Sn6x/AdlC73aVMZjxWY5rpb0El6V5Eye6eZKxlHWhxUUjGQDsHmgw4ivzu2DnlLZlJ
sq9/BKtKvD9iuvnGLFo5RX+C6gvw/jfInCc2TngKMT3vy5/egLDuMGwRVMGQ8WQTrb2i1RplTS19
1KdmgYf+ne9CqQA6/R05UFSBhgCPL+DcXV8u21r8o1QaZUGnuOxNVYBCkww6ilxwS0nIL8Qyg67d
xaHHe2MJFDwyCS4nfzqDXBGRlnxnZrb0apykVwJk1aCYqJ+kCzK965m3TI650GijmM7p3Js41FIp
XHWcbX25kxs36XngpWS/rp0gZZfiKK8z3Xx7WwomSARJNkp1VcuugZoKKizeQ4yZk9lvLGWR4h5d
o8jLqP52m96sxxn1yYOBAcF8dNPcLh4Jc5z4aflavRgYX+seOgdvofC6Ev0fQd0fLaJMU5au2jRk
uLgqutfRzX3BRLF4V54lR0ZVXwAM/cqtIXLMoUZZKzkTG2vsoVEang/1gxKah8YbPBJUAY/etQ7c
iXvG2RIoOIC6IReDyJVaZZOkcqrMsI8AE/AxLH6MUMhLvsIkBJYr8urfDJV9J41a36ioFqJH2AL9
Ynyv7hJHOZXPwBSLfLAXrS4pz5o3lWrrD5zDJL+YUuF3gikrTAhYhK4eVYBfWbdgFvAkVwkzX8xs
YGAhiwmYD5B0RSd+QYalzHvRdNg6WbWWWdlEYhcFlCIugdhowinEtJkneXjOr+C0Q9/p7XxqT/Jx
PIoh7znPMIjvPoEywZEIGtqGXGA0/jpSEd2iueYJtb8fZlTG9mq1d1Mj3RtDzGUBYCj0O8m0KV5N
bUhkqFdl2er9/GtzK4CdoaG+czpv8pDOHQJepylvtVTc2ldGPSYkFSbJGwbdkC6JXiPhIe41cGI9
RSKIwqqvHP3irZOyxTraEAFdB1ucHEZP9HJvAiGbo98SttPK0Q7VhdcmzoDmAAXbn5tLz/KpW5Vi
ihRbq14qpDYqgOGKB/1WQvcK/4HPubgmZZGlOSuqLYOwCW3ShpiAWnlGCJE6zcjxNqyA6d26KIuE
8f8xmwVspd5iCKOLvghZ8jmSitzfZqWz07EEhWeU/kAu9/O8WIGuoM2pnqOHBJis0Ri7edv6Ytkc
rWa7K6o+WLuosdUkejJS4Gw286Xpi+D6+TNinHffTNk1FGSzpW6RAFCm1u31BQZb0sJYTHggbayY
QycMFKJivSU9KF8sV8NgpkBlBBaABjgGp/F79VT45EXUID3oxo+DEz+trnhOv8vfktzjNROzNH3/
AZQmjGveyYKG49H0n63Uof8rvL6X5HxpU70XQJ1/EsvTvBIfuJhBZJ4z5bbQ/RrtWNwaBG8p1KlF
aFdrB3Jq89G6rSKbzKeVaHVdVQ/JX6DOWHc8aliWbdovjvJD0rqaa6/jHgFg4zLkD2tS+2l9iefD
Kv+KMZ2QgaL8/7WfCnnz7vMJViOl8QLXJwlGELWo/c4lnupG9hlPBneul8fr8lhPrr2KKpS3EQsh
zkblzRaS8Dvx87cuVPnEM/RME7jbzbd+/N3SMDvdCiqYGeDVZST/KjfK7OJEKulopb/jBhEsIwh0
efSXgZESmT7KsQi1lqeC+SYOE0ZRIKHrCWHL3YQQYnQ3tHvhmRz76bfrG8pU051YyreUTb2lZomk
RGmiGWa5GQ3eG41lvvYLo4zKtKytafY4MaE/tnMPMuGwjbmPUN46KMvRtmYurBKum34/HFTASp5/
Z7OSh/JH4aGV1OICGLA1ZLd3lDHpBAkPtBixwORXTw0SG8hpHC3ARDSOcOBlzLjSKIMCjPpC6CpI
m4/A5fXj43K/OIDJAkKD5fJCd1Yzsr4/NcqWRAPm3QwRhjI7gPN0OhMEZdSJbkrPnEGu3aDjsfXl
U+1LLZ4sCaAneTHI9QvxgTlcHTNTUYYZtXNkyNQq/VwC/RrlaPGhSoWW4xdYeardej9wiC/5RJAM
oT9pYSdP9U1a2iQ5G3sYqCn8+gy+bdz68pYggPCOlhmV/NlsWaQCWdQhMTWESVTwotQtYLRILvZR
eU1DkhQdQmSHJZu0XhNWca111LOKt8TIpRZn+o9/9BkYC++N+aIUyDvG8B/ZITpKYRdqqLziwcDZ
6/9Dt9BTilEXgDDT5XkZsGjmJuFkB39E9pfssgLoqW/at+3VvKsHoMKSLncCoL7BYYa5dln/ptET
B/7nI6g9x/BhsU7SSvLwANZ1JLt6rNFzQiibsnC7pO5fxTY7gfTuFvKWqR1WXSr9fbGus69rau9e
N+ds/4jwTZJMS0RbAnVv5XbtB0mREMKZ04tgW9vS2IayfZtUxK8VZgvwJNuGUypjZI0jmm3o/xFN
xwKTYVZSbuItCtz1T91BXNAeHQfZC+FwJt2I2k9+Ew+rBotj/COUigfqRFDVZBFN37hd0fBWelIY
H00MxkseuNr4Y9SszM07gZTe4HFb9amykZxG3jqkgjJ8q75pnWPATZPMxjj53E53Zti6WyWlO8Bd
ALHK0MP2A7qQwHQBL/SghHHzhgKwIYkunqtjlbu8rne2W/2zvVR4UAijWm86VpsYZaDqlqOMTxy1
IRv2ISRXwRZjmLpqfGDiHgRxlgtAafoCMH9VtCLkTusmD+CYRkmAl9Zk6uhOGOVEO+CStRuJyhc1
sZvxMZu/yvLD/3NF1B0clqrNpAmnFV1IsbypUM+a7NGVHOOlCXgQzdeXpNBtg1XfF2B7xZJM63EY
BX+NBEThvFF7Bhs9GvP/2TmFbhrExQaca4XbTYiNzcKubqfbGJBRDfCEFNCPwzOpoLnj+Ub26kBu
DHRhGU16lOaD+alth07EgTWY15lRiG7+h7Mr260bV7ZfJIAaKb1q3LP3th3HzovgxB3N86yvv4vO
vSeyLJjnNhroBjpAapMqFotVq9aSrATDSZxvxj78Zy/8a2fl6FE7FSSI8c365+B38qRieOaau/Ox
PopeVyKvq/by09Bj+qm0eBfidkxhCs7/u0i2CYunhhBBXqYX2IUI1O4fdAXm63ATMXJe5dgdeeOm
22FzYXGVLitVRGadOc10IIfJyRzIFd7L52Ifv2cW6p6zvewzfbW9q1S5CmTQ2OpYYW2zMA0x23ME
eaXRCsFSylrNX9vbzGSA/YNGEFgGPyFchyGOY1mA1zC8k7xjTRoWmv/dG3FhZ3UZ6GAPDX0Jdlhc
7jSwDYE9McGyRqcmmKHlGdzMiRf2VqdB8HOo11ZIWqianX3iH0K8sEcFYt/NmLtf7+EG4wxO/MLY
6kiIkTymWofYz2BU6neGyKW4VgsMQPJy/S3sxwdbqxNQl2U1QnbtT28C9M2MDBj/pj/ZOSj24B4y
yU+Kf/NPH1vGJ9dcLHN1FKgCqVo/hmtCq8XqIPk9hMT8eis3r++FiZX307ojcQPYm9uGna2LndUq
Z0lEe6DXIOHMOWu89ayuOIhVdZKhSDja6UEdG1OXJs5ytuPVYj2rC05KRsNvJXhGbT8rB3ZnXyOU
YdhjtLYMrndsPxj+2ntPehfxsVb0bDD897tntBVLw0zsO3HOjnx7L6rte7Q7VKsfkWUOx+SOd+y2
s+rFD1hlmYMfAoefYMFlp/wOSHSqJAEzp0Gwg5rdfTNCZSRJjyJkldo+/f218/B2+70wsFi9gqup
D/8EM+13gHalKzigfqjtKLPq+94LMDVmltx0nuNH71fIwqzehXov1VhzMNi611FbdjsP1USvEW3y
Sz340X8xf7zZ0FoEnffNWFiVJ/ClkAxWpVu5r24JmIM0EIlaxTcFk5bMwzKo2cn7wE1v82jmtxKC
7yFnsmrb4fA0lUGXpOKsrL63OimTbkQ4sPKdcpAcTLVcwp/+NblN58jR9o09OupT/coqPYE7X6Wc
80TejPML+6t7payEDowyMuK8FoMk8q6mnRnokTmIXD1KtpRP4W9hanWlSBU14q6j7ArTPfGEtA6i
AIPdXaUdD4+zhRTRWIWTipoEXOWa+ldRIUCdGsqfPKffNxjZrW6NNx81MJb45nBHjkEHaCEP3Lc1
0b80vA4gkhoSOWESfsoPdNDw3EdhBQTmVlIgyULP3WZ0F8o95+Cyr/R5a/+z3PcLduHLcWL4qpjj
Kw5W9iohxWLoYEYjmzr8RHm7Pvh3c9dhIhVprBoZrLGhh8bMfowmrs5TvEN98Mq7sLcd9O/SVl6j
k6SKJ7zn3EbOd0Oc2dIATV+qmEXKOYvv7Jdf7eIqDclLvQjTEfdZEMeGCTYKD72VW4ZJXA0DyXIl
gBxbueS1ZFbzdBaVCLDKXt9F0k/NeMqLADKxiBGT+ph1mJAU2odqIqcqwmicDn1A6ZfYZaYYdWj7
UVsYtadAgkp4X1jFIB+0VnfkfLDaagiQFzRHnzZeLQ07BSrJg9FYUgwU8ig5AxjC1R6wvko7Jrlq
F0Zidop0Gtv7ppofJ/DPxmMPaU7DrlIImeb0H4iU7eQSetJxtI+FX5Le7oK2siBJ40bzYELeUvIf
E+OshrzQvpkdLzxllWxJjWRUGcGOxmjzdYAwsQmL1uM9azYvkIWZVWLVQcdVHAUcuqGiu0SENHvE
5a/nHbFVZhXFM0gPZgh8sFcpO9aAkDbACTPkUH7mNdi2VgRdBzCZgrmesa/gwC8O9AwG7zzOkSqm
WmID9GEnoWpygsbWx9HBYSpBQw73j7xaUV/M5RCHiMeS14NjAIiGM5Nwy9EOAlOOLXv9U+UKL6od
3P2rov/S9ip11GMlSzQdl68wl5pJSDSZCdEeE4n8UMhwUKZgX4iJZrZ10JhkFEAuDjb+sst2Ogga
izSDwp0gXGLIBYaR/KsPZTttlN3ky7uaBB5np9hOrAPD8teuvgZtDFWXfbgxe3wx8GPhRV53Zg+w
aG/UgDVNO+WinHmAl81SyMKwsmp6imgVdOjhMcPVE7qQKMKlrm8HHiO7YAAJBgjkPqE3ne+vY6xz
kk4OyqYJ4epAmkC+BMz5qLAWHiOgAHvlUU7s8h9e4svZYoUdv4XDB9B6Jhm4HF0iZ1Ze7Qz1dezv
MY5gDjonznN3dXWldAodC3VCuOjdP6PLueTQGI9O3NBg8kOJKVXMoDWzO15ewttZ9ueLVfYzkSeM
w+J7gom7Jj98fpa1FadwHRpMTRNlnjVzrNEmIk1LXM75Kbn8KXLSM3GZqNm/TAWW1laRl+RyqXfN
u4NStLEItKSBimJZ3VvG1YTZrCXpms7Yy8BMh/zu4/bpSerLfg+lg8bpbckavHnXAoDGJCRwGbrc
kXP2930+93/trT5X1TZE11pEyHRf7rP70i2gjv0O95JM1CEtXgly2z3+2ltdl7MxZn0dwF6Tguuq
bKxU5kEXeSZWHwwUerocFgaWFBaNKbXTPqgNEAumg9vR9jmVehgOvbnwL+1kvAoyPWqVCiJSpXyo
MsHiRNZtb/274tUdFArxQDBAywIcONAxJ6AxmrbRavaQQgH8iXfnbb1Blh60undA7K76AsUOQ0UT
ir1obXj0wOQq+Gdjs9e6tLW6NRIyFVUW+QwlGl8rxNJD70q/IXxiBk7k0XPwOF8YDzoU884sV0dP
xea+Rzjfew3brLIsDju2weIDi3aCCadCl+Ake4MdHgu8cLkmOadmzS7WVQMUF5Chu+AVgxiCOUE7
PrEam0Tod0rYaa7FTS+iYDQUCdUQjlaP6CmeJllmL8v22ZjAIi3uBKeyg2bPOLAEbn91M3FamGM/
ZxHFw5z0kw/IDt4/GFi7+7+pT97tv3klLsysol2m0UYDlQxKA0D/he1sl8N4mOfCqcA433SUQ1/D
gsunYLcwtwp2vaHTug50uOuoHIMSzIkSmMYbnh68xLOzCnJgQ2mHEfN3SNxMeiebg+V7mRM4yktN
zOoH3VUo2GuiGT0yadPAHWNTiQBIwJD7xFXR5v2YVTgM4hGaRD4WXatOSwMXCrVgweRR328ewsXW
rqJcOkZSPvZwGKMbjjXUOJSkdDiRdNNbQIEk64YBhtj11FUTNpMhDIg20s1XzeYpfBt7MzhGaFG3
TnDVO8arB7wHggzvib5Z9ECC9h/bq100cp3ExZ/KTvcbg2XlNb5KVnWbcTk3dhhBfxRKex2ndLVZ
wVuaXW9rE0O1jDCdazzJBDCLlnc+kHrzHiMsd5rdO2gmX+rL6KW3wMWM1K5/4Wz65oddLHx1nej4
ngF4N1lCMuEXFLfKK4DNYo0EkO+MiHW8Ktqmwy4sri4VX4FKo9bhMxvGuVV3VAar1RDxrsnNCPfX
ynrQam60MABbtOoG0LWwRbBwBt9Ajeayq8tg1/NJilAgjZ3uSK8ax5U5S1xPWkVIfOYR711XmzJT
q1CPVJ5mYJG//nbs03wKd4slroJ4q0VBLUnMecTAzg0ZnVcaKhCdqCpzDPv7kii3lla8ly/HY9bD
VkIyZ1TGMJ/bzk9C62JIl7OuzSL+4lSs56mEgIxdHGFhbBSGnMWdDELICA01yR6/sRbov7t+F1vJ
PujiPgTASWrSEBaFne6x6iN4yJ3Bfg/fXFwFL9ioq2AzGEbeGxTW0tPsMg1RTL+oYJ96z8yBEBQg
J3UROEwSW94C/UsFfKxExMNjFWoMOY2SKsGBaMVrEITm6DeoxqGUDHZQzDkqQWh/7Z5bh2BpcBVZ
pIJA125KVLcM/UMQlb+zssxMZODzvzhtS0OrgJJRMUv8BoZQhdo1BelMqZ9vfk84r+6tgXDQylJE
JOwixFhXSdroG0PeathCDLDMLmKKFbtqYBZgBwH5YXVj1RQkiW7xWB+KO3pAl+0MCtwH3gncBGAu
f8jq5I8hETMthwPhdKfQylKtMkXhq6L7MdcctQ9P4Iz8RtrmLJfyfR/n0EnTLm0iXPthiGy5iy6C
6iemXo6O3mWcNGyzus5gUJoGGJYmfWpdiErdKk3G7hTGwpD90PetObmaW7LJ5X91dy/MrRsWpRhG
US7CHOSLOv/kR5eKAII7a2aQ+26dfevGQ5FnVlEaZo3haVpoJiMcykafF7k2ff7vytddjLpqZlnx
4SGjC81GCFSdwZW3A6LJKvYaUwiFVMUu9L4+aJsd1+UGrNxhDqI+91VEZDasGCH7VNA5YWI3XEtb
sX9paZXQ6zHqvHWCo+b/YM3l1A7Aq9K+x8ri2p6FK9fVWX1wfcktLbJftIjMk6b5UNxE4plCo5FR
O0ce8yRypPuvd5G3tNUVkJdTUJEBXtTOUGZXn2kQcUoFPAursJ8qk0qaDgpzgeQNBYg5dJHjfzwL
qxgfp5nek75ARpAJx7HP7bblkaLyPHwV1VOlmDpJxjZl8feJ5ef+XZ3//PpTbM5WLT/6KqKrc0Zi
QPP+IFyq++y+8xBMMK6v21lhCjcZXUGpNb+BlQ+PAR5IkO3SFy73/usWLhdOxQwm1BTHKciPhWyc
qjiDYJVhlZJ+UATF/nq1vOP73mBf2BPToUCLEPb+UDAxFI98YBRFPOD+5nNjsa/vf76wJJRZksw1
Ph57bgQ7YOZfaWSS37INSNtsBqfOxkM1d6ZdjpKS5IbHiD/OvVXAMjSdyJgLBDX/+pmH5lbWJENl
APHpe2wSpHSYdnqBvC7lnLjti3Jha3XkAB8air5soUPiVJlThw5rEkGj0Gp+Aa9vR/voUfaiq/Zf
4N3eZ54+uZEBLiYJEihsqPtj5BInNevkHpuNFwhjbFSA0/I9A8AEiIheRYh/hLZ8YerRwsF/nxZt
z0aMqmznGk7pdDbKW7vygNYVJ9Jt5Z9gqEbDR8FAAYCNLIws3ECkoUiNCGGiDdVTFiL7nJRcdjQI
DqaqsEeKcydQyAznZf4AMbkY3CvFmU5taBajYZgapbUVQt+FcxDYx1htGH4WowxHaVyWtdU1BgHv
STUoU+CcUdVTDnOuuX4YWFP8yDlxG7kwBWO2ouDzGOqnAZawnpNJTEZojiIBx6BMCCRi/dNw0iMD
dTJBGLQNbf1evpacNW6B9z6YXi1S6ysf/Kg9khV93PfSfMioQKy0MtDFDur2WKtJaeImuq9HeTcE
EFKYNfU5CYyXOfMvSRfvxNh4BXf8Puk6OxSan2NfSJxfuRHkP/zI1TXfzZSmYddhAmIQ9732bCRe
nCc7zldgS/30vSVD15lOENBDqygPys5SyzJYaQAzYRR/hRWdFdvwCnc68sQSNoI6lvQfY3TVh8yM
KM3rCsb05CGLLmk2mCnkbMU4cUTpgbOyjRD3wdjqodD6ki+NMozFe9ZrhfwQkpbRQcvF5cGvlK83
ka78SSoiHWPOA0yFx1JEHymMnK9X8z4m+sV3WvesJkyR5lIAlw1ex1N7mk9xb842OY8ndFXUX+Gb
BFCjABqB+gktmMhkxbrqFOERa1aP3R0Tyenu+HwOW8H9wy6zrVmEMSAlitmPsctTiAJsjtyQOhkm
InL0l6kVP7Hh07Qyyc53eG2u7QPy15vYny9Mqxlp4mrCvTJJ8l6Mwm+5QPbAxvKOCM9rV/dXMwA6
mvfvRyR6Rfkcj87E8V/US4MBCeUUIxNi5dB/MfnxYWdXV1eoVHqUhnAqgIcQo6w4Q2d5njkVia06
zwczq1xSV6ioVj4ciwk1oPb5UOIbQnX5SL0cZGYa2Pq+duWtVOuDxVXIEdUgFeMaFvMCSmS1OWDi
Kybf+wkTWLsBOCQdGI2ItubXdjdvtr/BZ93C0lFdFosSZqXmrZ8ms5sMU4SCpaBzpLG2gAHLBa47
V6oktvNAYKmzZpeAfBHNgP3808AwPYur5dl3piNvWm+rq/3B6ioI1TSrRyOF1cbRDox/KfP8xx7X
KEb5jwCAcVrA0vb9/Z/jp6/upzTNMIPSwV68z16Hp/oFk9KFVaNnNt8MB6yilYUhcAAGwMyn2p0l
Pot3uuU75S10QO3ucF+pnKtMX4UifdSNIg4mtgGiWwVmavt7LTRTs9pnrqFwC5bv84FfxOQ154iv
5iQG+z8qQA8igkLnVZYGnkuwN9+rYL+aj/rLfIy+CUCa+8CDtGdMhj6HN/kan+R9+KMhpsir+mx+
FFBISyI7uBCI/RgT+zkohKGlBh4Xwh0ap3UEzsTcHY8KAO+4E3xsBmYToE3L71Rv3oJ/ba9RRnEz
92WZ6IYr+3cdUlTf5z3eNyO+rFEMySCfl8kqVimpX4gyQcpYlfi8yWDK6e9ZIZy7djs1X5hZbaIE
MGVYj8Rw+xpAsUaprUYN2ysk9mTb18RLXoaqnbT1N6CqKlProwNJ2mMwzb/VPgV901yXJpQ0dl/H
L97PWpfYxrKgkJiaETdP9Fm0qxtmKl8Sqz+whtz82nthYkqcU759Pfzdi3UxLW/CvC4wM/CnSe0K
vjUrVgcSzhYcge9uTUo7jnm30mbytjC7CmZ0bFEGSthZLi3lUB2gZmarrDQv/RdQg03HVSjRVFTm
VWiZfTw08SgGBgSLUCTvwA2gvjV473z97TYdd2FhtRxfKnLU/bGcNEJOBlaJB13zvjaxhVWHztPf
Vazi8SxluHh0HI7Jg1izKz5ON4bHBNgvdv09eZiB9YsngKt5mLutUvMHy6vAa3R0LooMQqMT2NYl
ID8BHPdY81J2ImgkfL3OrQhHJQKZMg183J/gpurcth1UxUU3nSD4oFMQLHg1sgiSIKZFAP0ML18b
RHDB91/H+aXJVdhJsyTqNQb0IzrBnH+s+Y4+0fykjGP4EBl1jgw3jU2aosmIR6ETBHELKigZwrpF
LNrR4J9n33dqBZhTZSqvoaDL5iyoOLe6ePAn0FCClCkwgxGkm0nT3lAycNpiOjSd6sxZuQsHMJtj
VN2UtDg2+5a+iQhFkoLi79hAlkUWUzunGXhJxca35LbXgXg1BKvSRtGb4iF/RU9KPnQysFrKQP+p
+zwy+058FcU5N+shuUsT39WCzBZJGdymSortgUKkThqCtybO7w0hF83aSDJzjsOrHjUHo5PdwW9m
p/Cbp6CLgdFpwswUCnKWiuwuaiQnNUAkmo7kMe71yRT89ib6xaVWy1+KitGQfMasDKQBElMhbBR8
uOFOc2W9gt5cGnpxIh6Kvn1UFeg5QLJJ2/kIyq7etYbXRP4IdlLZroTYrZLm1rQC2i/wDWsI1UMl
ToeolqBFSKYX0aeDVRdzbbaBstMEEJ2kSmeGwAaaWhP1piaDvrmI0n+kMC6tNsswZeGLb+GIPUr6
qTzMJS6zIWrJpQkn4yJMWrkfpr4/iHOcPJQRMG+BkELALUflqBhqwZJTyeum3BkTcXLLRs32itr+
o035sMsTAp1b6GdYxRxWjjLoyZ0g0tFV5+ofadQ7p0nJLYT6hlS2j0aRP/WUop1SQJ1mmuI7Uelm
qG2rVwj27bpm9ILQt4E9OfVTXJld3sumnEzDMe/jfT9FrQ2B7icKF/b02hefxzqmbqTPsp1IIzW1
ThcehZmMp2Yi4jmulHAfRep0BAwewPR2aJq9Tjrf6nC7H6KqAElf3b8GQx07bZ6A8CfuElsD4YlT
5bV4VcYUE4/GaOdS5oVpd/RL9ceYCw+kSXa6OL1B8O9brYMOJjeOZY0/n0Cnb2SPChsNJeOlJvM5
JeGlKQKPyOqvMVWvnRYQSxWrtzQBQ6of4rZFKToqIfURz9eQ+lfAwN1IGCUzDvJLFQMelmalGQ3y
S0OhTBZkxmj1aEXlhI22x6Swhc6gdmDEo6NpCmS9+mBydZU1HRL/qMrp7Ey5eE0gamPpfnkaYska
peShihrBBEtIYaXxeGnKzInCDPwYvVeVhTdn2Q64JK8ZO3tKxFucaS9Uyu5GubYKTT9rZRaa3dC8
TaMxuNPkXzNZOyN8ZmC6GMyqgba9nmtwW/m7H6R2WYz7uCp3EMpw66hBs2JQgdlOtHux8EMXFL2v
tdA6hUwi/N9S9UYRjEWx+q3W/NbW5uo6icZgaWoNhoK4rvZlW3SOFFD9ngpdiLOUoHFa4URHhubV
sQ7ii4aCyW6K5LNW5YEHVMotrZrw2CqxJbPBki7pFDDOkfxJFnPmxH5tooz3qhh+5xhFGD1kXRXW
ppFB9wWy5OVkNrUxO4mRF9dQHmQM/rVggi98VzKSfdYLr6U/S6YaKR7+igc9Vb/lavjSJ8EPde5E
c5DbQ6PdAuMyVIkIjP94Rfolm0Y0HkMBrG8YwHtQSkk+hmFb2L4gPJOg7b8lgh+aIDUACXwRVmY+
Fb/kOrtXCaks5Bb7Pg+JpffthUgzgrhwLweg0sNsS+IQklOg46AN0MgqyNtjRYLjDQSgZGWuvKYP
JTSngKvN1QKTKFX5HDQ59FpIDKaoXNasuNLdeSqPYkaBeQ9vQTQ+T6lyN8fyP5VU/Rg0ZU98OXIj
I8JBjl8lgON76nsjuJcfSE9DxhzwDzGy1BSD4DcdtAKOoz+IOPy4Lr7XdXoBPuMZ2agbpu1dZQjH
DAx/Zl7Iv0Y1OChi3lrQm3LGOdlrg7JHuzlzQiO+ytQQcVVN0q4IGswaiQTMtarxFrSIVdSHBJdI
b7NO0W3x5cqsEsOdx+JRh0S8KasFKMWU/gCPxypDEIw1lJyS0KCW78eeRg0IkdBgRm2/87vrTOrG
bIWi++6n5fQ8a5LgVTTW74O8rE+iT/LvSS7VLkWqB0HUurJHdSDO3GrUFKr+lBfzTsqr7xXGi+ZK
cDDG60xqI1uiQWNbjsofRlRV1iApr3UeSg4pqp++pJ/n2s8sNchiZxbFm5HV1JwnIXcwqjlYiSzJ
Jtw/sIVEsASSIxgpO5l2mMuKWnAnZG8gHndmHYhBEMScy6m9h4zF8yAWipmLoAX3a6O1865w9YaK
ZivJuSkNaWxVk34NleEFVI33U0+ObWXs6zls7FLoMivSRnuYIgfeHbvzXKH6UAc7ZdYCaKhoL1mt
XhQ6jW7p46sjPmp7VRS7Q1MZB5zTY6M033Fj4okJRVg515Bdif1jqAj3k049Y86OAqnEu4iqJ52M
NvUBZinGI5qpJy0Z7SAVnGZOr7LRewAsRGZWUqBQIHweIZ9PjZ2vktrMqtYBN/ZOSmQrTFFhjBTU
xzOzDCQIq/gaGLmNfl8QekqoOB8DQXvO87Z2Z1/9HevJPuglzxDaWxxEqafqim7HZBpNvQrxEI5U
pO/ZXDklGZxemH/QqTx1SnAqY+NlwC2AGB3dNSREY0OTLkKO5CKsd0Y5HjCDiTqmBGbaEqASqJt5
iTQIj0EJYQetz0H0jERgIpVvy6X4UGmp3UX+AzoPEaZ+NUacWb9IPkagdC2E9qhhDQExja5GXYIk
wKEpql0qU2ePWuQWTOcxGMXXvtBrM42Cm0EQ1IF2b12i5FddQGkqbcYXuRgfoQxTmhXm6JqBvEGs
9xWWOBSgW3WrZfa5eo22ciIrAmMaKJud0YaWojx1/ZvIA/BsZvE6BKioiBcQUd7HGhfl1DLuO7x3
IbPL4Mgze3JlFns1yFZRgSxFjDnP7K030dLeqqzK8ispatEAm/P0ri712ioN6uCu42Fat553S0Or
QirUwpvA16BaNODyhsjxZNT210+ErQoxSEhF7Juoq8a6EDQXWdqGkId1pTYxhRIyWsaRaL9UqTT7
moc43PIHDCTLCnp0ivaJKoQCRRRVM17kGij8weU6J16IOn8of/96UVvfZ2ln9WZNQ5+GUYiHVlBl
B9JRK8jDN5lUXJrvrbc+eGQgowS9XnBvsx+ycLyWFoogAE3lisNDTX/LGB9NStmUkKuRPAGVXGD2
YW2H2gnNSY4TbtU3dBxShAJML0qYdfpo3C+0GO3pGBrUHTiZiRICJi8fhNqwxBJ0sbIwmVJO3CgW
XtLAtyjRe3to0lej68+lKHBqPBt7jjk9/B705aFEuxbibtuKJCXaom6R4OFmzLoVRqKr04bXO9nq
2ywtraG5AZ4RXdTGYPp2s6fs1T/krnBRL/H38ifmo91qL+0EgOq/1x5vHmGrjvXB9KrcIqYpvGkY
4VjRnnUdFSuIgWJiZHaBv2tswYswtsQd+9rcWwVK7IYK5hLdWIUBZL0+Nhey0EKkW6J6ULtfSs2j
Zdqa1tE1VpyAN2Gkch1FwyGteprOogtkn/g8OLLdfMshm8PYdFEj9Dp3sH1zvIhOdB0hSl9D70Hc
f31ytz/u4kesQquvg29STQsow0Kgx55P2RMjLSwgSY02N/CfjAAre9GOeK/G3JnjrYvkwxasNjod
g2CQM1hnY67tY3LQ3ulOMBxhlWdud24Dm/bB2qo406p51RlyhyND1fLcE6kFB3QeWhIoXD0M8faH
tlR3tRpY3VR+lwyD02fedCuoJ2NWArc0WdOMBWKSY74PYXKQYivvri1CclhPnBtmowSl66BBBMGR
gat5zUA5FBVaVqhBQfsTY5EQLEmU0ppGeijHyWtJbJX9jeNEG9fmB5Or+F9oUzDmMwvL+H4o600X
Rl2Tthc2KTnZvo5GOq+UuLWZaFzAdYmMyUyF/abFVeDTolH0Gpvpz4+I2Ds1CJwh5enJbnro0gz7
GQszoQgYTVTAzORpHhtuAZ3HAbKUGBTit0W2gHT60trqNKZDNig00jTMzsmBU4HkEh1Bb75X742L
/yY9dAgIxUuFUY/ENmw0Q7/+kLw9XR3HCsDsTMNF7vYpnb3RF58yisdfrvGmMNlftCqTfljn6iSO
QMBmtEFxJyWKE0Tf/RKiQp1kEbWwY2HkLGvLPSFOpYg4eTooWFa3CCDUQHZVieSiTNYIIMqIeXnj
1saB2pqCOIEQ5ZMA1dhmsRQrsJAOGFiRAc2jKKkqvFGcTf8AdF6Ech/6D8Z7Y3fhjRIA3L6eoy4n
HFuQzQXH6Yd6nHfzESKw4Mt89Tuwy1butKN7+Q1FvoTXGd88DwYQYzh4ImOKWO1lUiRJr2WdBOzy
4PwhMwNT0Y4hACYuAHLjw0FVVII8ImCHVNNWbuJr48jGdZFxpZWdzpjq4ulPbHy4DxZWOZ0ujU0e
iKLkTiV9UZPWrmTlhGF99+uDtZGIL82s0UyEdmlU4jHgAtvvlMb3WYntyL/08/PXdrY3jMH4MYiP
wLiOVlqDKoav4nVRXyLjWxlzOirv/a3VwcVJ0nUN2CwRg68rA90ssYhcye8KUeRbCM0btCbuAMg8
cymGtjZNxneXJZDgypA8/Rh6SS112gimGowVxY8Ak0OnMbm1O/XGmCPBCPGNQVB52e6WQyiYKwR9
sgZ15XXqp2RDJUdE1ty0fe6LvQ8eENnIOT2+rVOEcCFquKV1VQKa5OPSIlRVoB+gsKX94YNgUqMV
uC4KtzvyYMSfl4S9Y2EPpxbvwPWS6kpq/NnQJbcxvmvjY9I8ywEnjWTH5KNbMBOoCMgUgkgYQf+4
nqSKZrUdCQXAo99XXnmcXFD6e9x5BtaY/MrO6riSos0nrdCoq9yyV0xOeEzQKtlLzyImAyMuruod
wvqFvfW5ncsg8qHliO9CjJ+kM851XJa7ZhRRSZRbh3YQSUtQ8fH7Ot4NHUXxGMXet0xDfbIVkNpP
IyABfQbSDaUtXZCLoKlVOwLIgncKivm2LtTXcq5soRJb08gDaoU1oqo6njV9fBRKVBqldA7MeW7e
BlG4sKpuqIUAwE6C5hClUUD/RE+92g/mkCMh6Np5Dybu16aTr7k4YSoUVtB4QlOi6/+ppuwfCBa8
xCT81Tf+BQyj54qCN1upSygpEXKhDYb26i636lE7qQqesE2Px+wwghcl0wTxLAhpB9qp+vXryLUR
WT64EF0diRgt3BLyzvR9KEbCSy86KHsVI4T1mceJ8jn7QPiS9PdLDD18ukpz0rQP1SGEFwl0N0yo
JRaFG8vlkULgXE4HTszcOn5La6uzIYhxVcTRoLnx8CAXECqpAydQuDW5raOxNLM6GmpZ4RslPo7G
OXoq96UbutTpIH52+iPqwaMq2chFsIuIzSgvMYn49VwAhq+TCfETRbKDfssuTLuJUbFkN3pR7poT
m/kImXSyC6FTi4d4/HzRwR/wMKcgFpbBJ8V2Y5EI1TSM5aYkvku74jDGdJeOnJDGs8D+fGEhGlDg
rXPDcCVSQwGmdeTuX9CDf1zF6jZtFE2vGvQzgfXIfHQbO0unrdv7FdqTdXVf9Jj7lCvjhGP+U42R
zxnK8GCMBW8kb2utYIOUUSpET+cT91cSZSgDZCrQaWnRHfoMXYqqiX376yPOsbLm0Ke0b4K0loCd
QY+/CXRz6jhHbaOagarg34WsFXQkaS4kLcFHa3+1L8MhvDYgXZFlRBOwMnu+a2CMHPBCzOwmNq+8
sLk8Q0JRV5RAzLyGXWupBqCDjk0UGlQFZeMcRr++3sAN3A6WtzDBfsLCJ2stSBolNED/8b/J97wD
dxpIoEckD5ML+tSddpyO3Kx/I4RBIpxo+AepD1lnEHEj6KISKxiCACS2vat9tBgzzfoXq1taWQVK
LYzFoSqADapt35PAMTi+z/5rJsXIDwOHGvv4BlE6h/fleMtbhU7cBLkcVDDcz1dq7HQKiGqQ/r9T
c+hx/GcPxU9U9lqkDhHEzdzQ0Jyp6q0hefl6A7cccGlhdYPmglLNYJdVXaMFvVgmKLu0JDxRLJ6R
ValHkKu29uvQd6um8MSuKsxEnh+/XsjnxP/jVq2CO9hg8hai8AgU5V3YDTtBeNKyNxFAnq/tbBDD
MEMo1SN3xX/Xr5kQ6nxxNb9DYOtT/lg8MUkDUpkYXHypHwSH7MUDOQXM+dz4WwIp0fQCrd9/eBn6
Bgyc/RD8Q0E0JkH75+PB/h/OvmNJbp1p9okYQW+29O2me6xG2jBk6b3n099En+9KbAz/hkJanLNQ
hKoBAlWFqqxMQdNnTp4DgsUdbEU0p3aXQi02cgER3hu/ahDUgZTwhT05sPESubVMuRTQJpWNGMIy
5xe70SO8SY0j7ckDi/242pimurVGBbxG7gwJD1cy0Kh7kg1Sw9dQNidon6ODWIM/JbQGr3pNPPR0
cqhNslwMOZ1UPg9lHh45AzIW4cMgmTK2wkxqRBiNwT678X4wMXnylVB7s6t5G2mmAHIo0CZoeOzh
kN1+1LbP0kyIgZZT0FiPSzTVQTw5R7rTVLWf8bp9/zRvoPqxuSt71NUs8mDhe4Tt63xWEts5KCqg
ZRWhAgtmabf4yaLh2PSbKEZB10RFAKB5A8SOb1EPA7AmFE4thN0aYacaDKe2fUD/GKGhzEEecdwE
YTlAmQW3uxDhuN6NL7rLQ9eXlVYyrVHfbCnACBCOHIZdNavZFaDfE8GV1oFbJALdH6uGvX3vV4uj
Plku5wWkCPDJyIBv+pRUZuZiGsCLd7qJJ62Z7eUjmy9t07+urFLeZkQOwetkkVN74kqMChlfx/Ao
ZzXjum3GipUdyrfMfI7trELV1eTRUmLB1PMv98/8tgdfmaAcig55CKlqcQSb7xnYJ1tTgC6xuCs+
gdmrORAi/fjY/SJ0DrWbETYL40fn6o/lN5bqNeMuXL/0KjUbubSpxhzHtG0lB8AkQHDdUXq9v9xt
/7laLvVy1aE3WEs5lhvtkp3gqtZywC3/Jh0mXwbNONAETxneXI1sZkxx+P/jboAjWMAvwH2n9nrk
okyXcvSBia43iONPhhMfwU2J0stfBKaPzTp4M5C2/H9r5BCvNnTmIY+jkq6zNi++NA0ZQGRT5aRS
cdDHCPLHcfUGXPCLnmQYs01Z8yPbZ/ePeWqnyybkpXGCeZEvIH1yUuRHxrck6eyHWLRaIJXu6ouR
KZUMC4NrPFc7Mvw1+YRrlzAn9W71NtpQG3Uyz3hhWN6MgivLVL4bjtFcZOjqoPoYP1wnFG39pXU5
D5C2AwuEv30xfm8kjR6YhbkucxHLjDvoiAEUX6uiiel7k7Eo8qPvbCfN4RU2ySx1M6LthFZ6upjy
V3Br5VfJLRDTPxGG2NCaXudnqXDY4jVb5av1cVUoT66MshByJZaZHQH5Pk1+tyeqhtMpdFkl6q1A
j/YxeU3wCL6YRbm9GnXPBRk3VSoCfeABLbCfDkgQfdXkvNwNz+U3xtZuXMUbe9RVlORcqhtO0lHp
kdzKJVkF74LoksmqvrWLsKQQ9URI/AHbcruyqAAYYa4aggcgfWQwh54rH1T1fuWxON82guCNKSo4
qWLQ6pwo60CDYzhMW1xO1Y9Gq3qaMTMu3LYpAFmQ2or6h2p/U4hFIkg1yjz1YDZ66JXKrgHEcJly
RsS9YpCoW4BV/TFFHcN+zAp5njMdR2N2oh33InrVbrjUPhjqXaB63cqfXd4GDwxYGuPYNJ4aR/HS
i+TwB+6FZ8pisJZOfVBtElJxLuPATZLXOruMU3MwtNBSAaVlHNINP4N8HnpUKGCpEOGgnBoevtmo
S1h5DZyQ7um/yEE1HNmUfpVo15NZ/n/If9cm6e7AAEKCQeg71c1FBNw0sgFUjf7t9v1ZGF0YD8HN
stTEiuzpe/QbvMYRLDDdMQW4trLRm/VQh2dOF0mvwhlsTcA6yNb40KOk+wWPUDNaLNXVD5EzfpJL
m1V+3Kpr3RimTkkpAQuVDVgiCARnl8O3Ajuruot3A+g8Jwu06U59ASwndVmtgK2k5sY05QbEjgMW
IYHpaKdCDSfEi1Dw2mODAiGbxnfbv62+JeW5uXGSOViDJ9jNb0QANz5d1dse/0IXZuP5ebMycjVX
CVQYzMtcy/ClwZf+F1GKC+zCn6/MhfvuF+9iZN/rPms7jTXTzriJdHsl5bqiS/Ncx4Hl3lW0Bia0
BHUbT1F0bssXiAsxAwdrrVQu1RljmUoG1ppgLkvNJrPKQszavGbVLy16u+9pNhKNm32lHI3BR0mn
hAu5jx1eiB0gkMCreSyu2c0lIQ8yQDKNGE9XD4y8ksNkgeeM1OnrWNeNKRiFM3bxt1ir8AqO86f7
69q+/iuL1PWv8JQXAxUelDSlMYuIO4gYgaYOtDnM9hhavFm8iiyx4g1yAFAOrsxSlz8Ws6pvxxZe
NOtfldDwAXq1+VL+3rXd147TjuoCtMlQHOt0Kf1g0c+dxmHeTikNG4NqII6GPo1WBGDt4+szXtNn
YCCe0FgFwXuIKU91CDGHofM/anky0ffbt3nkA8biFhHmQBl7SOoDH+LvajGUO0k7o9VmHXtIDod0
6K56U4JDahWsoiH5p+6ZonxJhZcYF0LeD6SSoVWA+Au8VfdXs3mRV4uhPIg4CdBCIhb6Bpyjr0J1
MALWoSNf994qqHdWGA19KxBnQSi3BoA8cmtCsk5IEKB3cPqnkL1aEuUo8EBXF4zh4rApupmAUFIr
QrMIf93fONanoVxELOoY+iA3KS86fxZ/8joLQEe2/sO2ATMMjIpmgByW2rY+ThNo6fCA7S6q1RqD
yYfPi2z4RsrEnG1+ITI9oIFNgf8ANC9V5X9HmmB0QT8XTsATmNkF2eU5PAh+Du9QHxevjM3SeBWc
1AUy8dJ4zFC9eRz//BD6JaloXJn1RhUA/NG+pQ1UDRIksmAq1XYkPeF96aLmZvnpH77lyipVEUzR
kIKYFr7lpBa6mQcyuIMyBofBRikAievvLaYfj0FFJnJTWXUxONq7Sppf+ASjDBkf/4wmtTenZTyW
icQ4pdLmIVqZpTwvX2L6XBBx91pnAjO+YXJw/aK4l/lTm+yKwawgIbfvvQjb3LuYqRDtMHImB+7Z
MJdf7YvxOL7PsSk4nRNbYAeHwHxsipBOZH37zQu1+qWUW5V0bYZGkKFi2EGzpmxXdiLD10mbJhRJ
1PBGA4iNHswp1aoRxjHSMPqj78Oh/FnxIPPI66PSZntNjj4BGfaLa04lEAnYKxUI3SDws7FXTCOQ
7D5fHgdD+qF12ivAVj8UQ8VEWDHutLJxFTF/GPIRLEaYo+en/VDmdlqBcKWZMAtYidAl4Lp0cdpE
Wy5Ni8WFjTrb81yzEL6byctqleRIrJLCbM4FXU0wz5eAnvU/eTRjz35KXGGgH/zTyg7ln4ZB1pop
rzVXep5szsydLDIj6GOAiCyyFrzLxGcCol5+ZifDqz+za9zbb4rVL6A8fZU0c6tnvYbDDYXPr81F
dkCCYhNiEMmad9ovorfLFtTZtqtK4MhTQJep6pTvR0dxqYMej6gR084Qn04f6/RQFhD7xcl1UPsK
OhBQvAyY+wahFBO/uP2g+WPfIMWc1RfOBX7opwKRAVxLD4TOp7Y1L8Ct/Bseny0QEJLT36s1KO8o
9HNZGiomZeY9pmuTz9qBO4souwGqadXvo728tdDTsgsnfG6fY/ZqyTn6cM50WcQMgK6JHyZ1ylng
uSnWVXcxTO0dUt+H8MCfEpuQzujP8aXZa3vtLT+zOGc3Y9HKLnW6hFoPOaXBI8DIdVPDkEU2gsFE
ZFU1NxhgkRyv7FCnqcplTF7HsYYUzCT1/thJa7P16n2D2xu5xcHr7cXBKCEhl4vM6pHdtL2/xQYN
XJjjflFAgQHfW7WmFjQ2hzgYpacE/A2dmDJI27fP7+8VGzQ0Vkvga3lFVOE5CDQWs/rPpIoz2t0T
+924XUrVNSCmJZTnPsxgZa0wQEwAi4vEpDdROZuhRYuxKyVRMckMGWBFL/dS1P2KeKh2T3gwtC3K
ZpA46szeSHb3c43NgLz6NZR3nktUfI0Ga8eb8Kz2is/VxyiE1mlR2PctbUa7lSXKP1cVSF5aUi1L
gF6F5KEbNa/3LUibSc3KBHVFBpHj0rxGdhF+DX6Oe6Lc2rjlW+hL34MKBJDSEaTUTrDTnM7sfhne
98XSQKOsnjVHeewRHLgTf9aQXBL8omizaz/bxdLVL6QuVymUGHePrqgL7gyBTSQ785v23u2IWMDo
8F8J5S9BYPB2uQMQ9SuoQZzIH5z5OD2U53+AIYF7H4JSEOOWDZUufoeqkhh9FyJm8g9l+ZRxz8P4
cv+jkBV9cJcrE+RYrIJDF9ZAU3YRmuf7bhfv/9ORYl+r7fC/skPc58pOm3CBYOhIaIsKAHolw8A+
lyc2AF4eFCadmC8dUN04amKcpvIZLElWk1VWUyxmlk8uuCEcEE0+Lnn2oPe9h8G50hHywhX+QS4W
/nX1Q6kbF2ZSmlYx9pxweaf7zhf2kc/7LArnK/Dw48YDB4IghSmdD9XpEMyVUF4lLRuo5X7GzX6S
L/njFOENA04LaF2mVmbK74tDFG4ydDzKHYLmWX3AkMM5sQ7Rrv50/yxshjDj90+iq9chWBSEEbfD
hSiNX7W5vcDnCUwBPNbS6fr1xElzWxOHnmYcSJ4iyZtbyJ/z7V7X8+8xkMWmLAeHPi4fODncxz1G
3orhuBTVJwFUO2XMv8iD+jSMYJQQYztUDF9cMieoo2PKpTvwv5lBmBwH0FPNLTLnFq2OIHlsxfYJ
usNOU+iMzu3WxqEGpQuGCN5rgR5CL/oqXXoVL4U4PGUJ70L7ZhdPP+9/nY3pYEJE/scKdTJrUZgh
ex3CQ++aY+iPD9VzAFR36wU7ooeUvhCmSNGGXokt+qRYEjyxIN7XcSH61K5/AxUlFH4uxB6DBmjH
QZZ1QRpfngACfcJYIvoQwlGCdgUyLVve52AHejUcUgrFEAQB5uBJeMF9bo+CE3ZWeBYPoNPy7m8S
60tQIWbpei2VF7iZDIE57E9Njndp8U9J2HobqDjRdLHYNgBruwKEsWeTiMdNfg/2LBA4utJjuG8O
/z0rGms8iJ/ST7yfWcuP+2vd4MK9MtOLmBYHlkym8cWi1OGxMSIVJMrWymGCaiX4etxkz9rVzRQM
HPi/LVFRQpnVXDCmjDydRicCdDpxoW22v3aX3ZJR+yBn6OMZ+2OMfONVqMAbSqu7CpkIz++mWLGT
UN4nCygcwV2DPp9zfxc3HyzrtVHXqm0KnudUOPzWAb4LK8PV+kJOcneQTRDgvo874Dwnc3EyMBKy
Wvdb8XdtnbpQS9TXoF2DddlDHuTHXgfFOPbzezOtXduhLkYm9UsUt6kGKPXoLC+CSWRrJ7w/+wuZ
yGCVZ8im3fuG1AXRjLEGHxGWlbfhS67xv2JJeYOa9kFYIgbFzQYLx801oLmZJ0PJeqm4+qTJHnYc
9NoAE+cg5AT4e24+dycmCzU573eWR5M0l1qPMqyIqVsJ/HuAJUyQ/Mst/QUu7gUSo80DO4Ni3UFd
vL0WMZnmyRvcdgL1B5yFCG+AwIjIRf8VOTtrjVQtMO6FcQZF4n/jV1Vg8sMxg0nJSwOzrUzpjYv/
gmhjQ6Lr9mtSrkatOjEGhg9VN0ufLRVN+/xU4HaoexDjZi4RoiL9XwxUeNVeskBb1u6GB7bQM2v5
lBcalWKZEenwO3q8oLvSkqvUuu96Njigb9dKuZ6ugBh3F+CW1L8CT3biL4abuOliRZKpGlb7iKbe
mcNTVzfHwZxfutfmMXkyHmfEdzDtqSAEx/nOHlmNRsbl1SmfVIMhWoLKEZ7AvCs3ZxHPW6FBaQr1
y/sbwPD0OuWUwDMXa0WJI12p8alSIApcK/rPai6+5Tlnl0HJ8PWbL9CVF6RLcUbNGbJYILQI38Mn
gnMbnfZB9YK9uu9c5b2zq135xr3jva/+UiEpYjjBczmY+S7vnHRX7sKX9AVED2+SJb0mDwYep/8I
eQJLo4ZpNsInfH1KreLfxCllmkcDGaMj8jrBLj5ykGZGosuslpFDTPsx9HAg0a6jWAbK71ufAo1k
XZ5KKfFQVDJjA42vzLBCjlXF2Ozoru1Ql3pu6oGvyIyI8dyVZvKjRbpI9NNLhwfZiiUcmyPUyJzY
qT7VkA+ZdxJYdh5mt+73f1eU3SyjqToqlZitINOKVIDS9Yhf5qVBvLWjwUzTXfRZO0NOiSAwPP57
9DQf1WPxBqI8S/fnY+L/RUwmx5vafQwBgCYLxUoF8wCUizGWEoKE85RgKwiRUWH3r815QuYIp241
e8jomrEbWMaF1fPcygZkGS8J1BV0DegwKpZIWT/JYoT8tbN5a7EhdPyooz5KXpix+29AYVkGc5JI
ChmYDKA8ShoUmdj0uOj8Y/yAXT7lFvLjmTAJAVTDGgrfyKlurFFuZenqQRTFQnMHV99LoJMegWQV
fWZWvHF7buxQZ0iL+ETVWiQesle9DFD9LM3Choi0zX/vaqt4IG+w6icrtdpK+9dmrwntyj9wS6zP
aoCODb8P9v0J/AcebwNWykZhkWNAHdAbS1QtPxJbvuASfDYyjNA+Fe7gy4RO5CL77D7JVvHtxhp1
KCsDenGL2sHveQTKLtiJ/RK5TQv+YHP4FPxQE3NKrADMImQ6J7TrAwgcOVt9Cj/pJ+HyIwaTJguL
shGhbn4T5SDBI6pw84AqTVF+DlrerLQTbrSpixCT7n/cj4YbGceNLcpJ1rXeK2CyRfkl+dJLIJSb
vt83sEGeBsWsP9fwOjuxOjlqmY7JFF1PDsZgP8W5qfmYuML9wKO8RZe2+wmiGPu+VdYWUknOKHQQ
xwOjiyuUKClJEf8t4KC3PqVQbxsg9KBFjGrMhlu9WSXlbBapl8cWMuTuxHV238X2yAng6P5cN5kj
G6AqZswYb7sB1C4hH6Er4HC8DaK8mhJkHTJFOY28ov/JabklVU/3d3EjJ8Oi/hihdhEqdPkcy0gV
O7SXxwWM6RX4wrUfUvX1vqGt59SNJWr7jCnMVGUoNeDWA2/YoQlSovb+ID+r7/wR8wePo2B1o3nf
6lY8vrFK+exA0suUq7G+wW2/Ks/jQXcGF0yvL3xqjq/liSDODPRPQSjaA7gfIR7330IWmRHrU1Ie
3QiQjSs9PqWUvEIOBeNJvZ2ULDjk9o34/S3phqwxAMKhy8ivDV/1Flt+zd4nd3Zkh9TQshmKL4vz
VyyGVxWVDw5dRQmXFCp5dEdvj2qJ7myvEvJeGXKcYMBH7JdsMmAWH8Az6LSPAIZDElnyweTs1Iid
pWdYPZSqxt14Bp1m5szPXY2pghAjPoUnmvJBPFZs3DFxq3d+J71DcVlmtRABLECAh+obgSUQSJHs
QtPSN5hiPJse48+20D1rPuV4pe+xLVw7L+aS9bwHjPUAyvP41HKNHRulA0QOC0i19aTHjPHvz2FQ
EW8u9ShICan+cm5JFZFQdKh2KVk8FspGp2/Nxt3Yo6JZFmrR0LTEU3m6d9XbcPK9DlJ6Z8LTGsF9
N1mGxx9RwgitCkLHla187iG7NDFcJnPlVKzL9KZT+w5O5lqOug6mag8DjNdQuGIVFLcQGDfrpjx0
1KbBGKU4TgCAYlylujTn3AKp9m5yFLAHzEAjNEB+sBQLN3326vNSPrtv1SjgJeShlSJhNxVIXIwR
2Ke72J10ybrvQbeQ5DeLpPy2ppb9lBrwoNJZuGrSz5d8B/CdHdssubBtb71aGeWtizntc069+pFa
hfhmug8yYJvM4JF3FAxZ5lbl50fDmxb0akNLOE2vcmcyy3Cb7nr1Myh3ZjSLJI1QEQT+r9iRB5Tw
Sd/1oH5qTNCA7wHotVj1WsY2w4veutAiCurEELB08nRqLsRlS7gy8uEvbJH7/3+7QXBE39oS5KKX
DUDAcEsG4p6t2hoOBRqBpT0fWDqUW5U3Gd1IyOPgPQoiN+oA6UkRcjqp2XY2KY60HvddxJMcQwLP
y8F4Mqw6BusUsn8MXyH9lszWSV6jV9bh2nycQkAFf0Aox2v0s1iIxxaNLvgG9XWwgRVDVwM/AuI8
lqZb/YWdoW56IxUkZZhixR9dpvY5xPARpF/wTYncfXfRvg0Hw5pdwdHAX8Qsumx1HOD1/5ij3H6b
KqNR1Pis2jnwIP2WPSSuZuW76kmxeD9tMZxPNri38H61wmdWQr5VjbmxT4UBpQ7rqcpgn98TeovM
nnzFT87Re3kieGuClMKnJlrSABJ5yoX8GPGJ9ytQXeANxHKTm1cKGQnBOYCgFt3322MOJSQ56JTr
MRfc5nO8b/zyyEHVx8ws5mQR+Zb0nULFhRBzauCIpUsRUseXQTKiBPiOicIj4HD+cbD6o+izqqhb
zgkqeooByCHY3RVqlzvI3uepWKtuqGU2vyRHLVS+ylAsYPh9sjsfF/THDhVKJ4x/V9wIALuIGS0e
VM3BLoMLhoSSyzmDpXgVFDsgCd7746PwmWF8y0OtF0lF1qTNezmQrqMvKTTe/8MFT05jFnt2PYK1
o1Q8FTq9AoM8qog54G2t/iaADEFl8Adsep/1iigvGMlyxRftFQKtfZdc5Ga+YWmncjcfRTPas6o5
rK9HRdJwaTN5GTG5K3uxT2aHJI+8bVhwE+ayqDvWtGEe5BXmzJZzBzIlIsIn4Pn/0KI/nznZT+7l
/skQt5Kf1T6qVJzMuQSicgYW1u/lR8Hl3iHtmMOTh85gcj/TY5WZKDXv6iMUJQEPQG173x74g7Yb
D8yYzdhklfLvC658mU0FeFdM3RNhGGOueORgMkI6QFGLyA6jrXXhByt+jwY7fFaf7u/GZuVlvRuU
y58KQQYoFQO/vAcUcHJpzdqKENPG7/l7b5OOL3Gx942Si3/HMaiUA6qNIGsKrg/chivMqEpNcNfZ
900wbqRK+Z4+jDqtL7CsXpkiK5/7X0WZRFBVYaZ6rONEORppydpKu8ITgXVATWI4qhaZIUQv8H10
Iz9xjMvwk1XiZR0cyuOkVQmiMxHBYnA7tHhJqRVCfsyZaNaXonyODvS/HpGJEk5JzyV4NZfC8O5/
qc2yzvoEUo5GLBRNqWugwHtrBnZHtuovmIa2JI8AGHl4NpYHYFqkXE6tznNlEOJc9dSjv5k7o/xg
OK09OUZtlS5nS58xkXd/mWSn7px5GsLGL+j0yEUTuEMp6jZQd4ujZmlsK9nCm2XFe/WQM5+XW+WD
1dbSeLaSj3N5EfD5kFHY5QOIUKzy9F8wzI8SYNoYziZY+5I3WSN/m6nr2jblWHK+kNVGJNH/UQVg
sYaM+3wOzjzo4IOHf0ueIHPAS6IsqJiaw/avCshoqyRGl6M5X6A2OHqJC61v9KGLJ3YbdAvuhtfI
H1vUgQ17MZD5AXVjgsvRfP5nWLn8aBHIw2zrLmQnUX8ipPfCDkHjU4Exs794gm2mi9AlBj2YoMhY
8u2KeSWU5rnIUQ3FeIzxjdBbz26/U7+N5r9QTQHE9ccW5W3QCkw5LkA/iWj0yiAqUTBAAJy7aKPE
ZnEMmNVm2g2AKSFuJw1QuvnbaJrUcOWA1ONEcPX5vvkGJOYx27O3cTNOrExRcaKe0xn8fVngBtmz
Nn+vecXk68y9f/c3Q8TKCPWpWqGYQYSEaUBlFL2s1n6WXAz2WV2H/ESSf71vbNPRrIzR36roAnUE
PaY7dvLXqYouvJQ4PFe6kPo6Q2IzYkTazUi0skffvLTstIFg52Wv2eXO4IOTADI7rIC37U9kSI4I
hIscIxC35z3Tq1xH4kYiXoRZWGS/SFJchbRqCf8By6NsRr6VOcp9RUIgQ98Y7wcxhb5M8wNCx4yI
sNkuBTHO7xVRaVDE56AR1YgJtd2nqhyanJA3/rAIflGgtZgm/JNYGPtONk58mbOmVzaDg4q5L3Di
Gbhk1IerMZItiR3QHEXeevGif1+GCYwERqo8ckY12L3MPxlD4s2BGFlVGvu50n6PjP5r3gWzl03K
Jx1imLVsPExcDoinITA2aDtTV9ETAN4E0lF0vSVU+HiaJMzFjXsiIVHYAMOg6AGV4XfJbS1wyfrx
iQPEeB89zGCgSjHb9Do55V+IaW8xDsiYKv79W6hrFeZNxzXD/F/HGbyl7nTkBrBvYpQfjG3LW5Kb
zeNfzAaS18iHvGFll/pKOa+DeqdrNZB+VLvcD/eV070R6AmrKrBFSHyzQiqsQd+4qWOAI/FcHx0g
v/ahDyHY/eAPlm5WT9ET8EVe8BAzmxybV221RCodw9Hsxx7QDIwUg8skya1Se7zvE1lru17FVXqQ
qiE3cDE6+KRtA4Zlt5cfWtUSnXTPWbJtnBZHeQV2LbnEvDmyevXbAe3PCq9/vzKvDKKUjHWA0bh9
sZOOy0F4IEga4cSG7W7f6t/n9OpGV6ZmdBRqXsSthmSmo2mPc/szCnMzDvdQEsbOTqwqz2a8Wa2N
8mJzJCSGQg7o4M6ZGezRtgM+YiD0LZWfmYS8BaxVzSnbs04s49xc0/zVUgWsE/1muIe8mv2B0xxd
7BjBbbMxtbr21+fzykYTR4s4VyPOpps/VC6IRnz5NXbiU7o3ADvBoB3yvsEBB8R7XpjSRYYAJ1Ag
f4F0ZziCq4Na/ZIoxLshDrDa2HiQgOmpK9XO9C9pCnAJZv9yEeDM3mxFVud50wvrvCJDoUslOi3U
B85CUeR6ER9Y9qZj7yh2/IZ5ex7zwrOVPkWY8zSccBfswl15VPYEhhM8C7/SxEQ9nDUTvvXJ17+F
/P1qE2QecsXKCL5KDYOdU3DRYOa+q9isQa9NUMka1PSUUUtxgTpbRw0c+nafOrMwCSZz+gZ1bsI0
A8zlBZAbS39KoesiPmiguCTckvGZVYXbfKuufw4Vd8RlFNIe2skoiWt4fu9KVGc6U9gLXrnrUJSP
mVX4rZR4bZGKOGhbBY3UN2gCTKmVc/FeT5pTH5VMr7jlOdaGqICTtYGmQagWXH2oDwPr90LQBott
uKQ+LIvI7mQM5aENyswlWUukIo42LQXOOu4S+cbNReHN3IsBJ8A3NKW9BDGI/hvzMb69XB2Kqhjh
JaDW27OLMRUiTY0YxGGSzust9bH0Z2uyU2AZik+AMkezOV+nR5nrJckqnUQAU6kD5khm/enXMaDM
XJrmM/h31PlijI9BFppdfwYUw+zb2BeD0ASt9zc5LgEV+lKN/v07tZm7X2fQdGj8QQKUulNC3MtQ
pcbSR/R10NU/GA/iGRMsaIbOPqtduFlRXlujrowq6QYA8pJ2nUfg0ASuAQwBSid9AYjU7g+sAftN
p0Qm7P63OurCQP4sb5Jcxep4FFPkzyOLBXWzAbpeEXVThB5yrkKBFZEoND+AUip2pgO+nuFwp8CP
nvDfc78r9uOh9WMbCTCStLIx/6lavP4h1MURZiMF2674Xx4VvEU/eo/MeqS7Gb7JyW10xgyb6QPJ
B/t4fH9vMK3G0WIEfIIeJjJTxdSOkysYnoTZ/rMAhFDqFTPIfFJiHr6YVSvcSqdWC75OjK4CTlRD
4DfusWAuPU7T4pdCYZb1k9zxJt5qFti+GfnUppf4c5gk6t051U2NMVEYrKZnI5Ssmg9QnouOvDib
PRPosx3tVuao4A4ZEG6MobYCxFdnT+gjWcWzcehis9uVj8O3Hvhkoo812vNR9vV31RRBYETA0bGb
fwpdFkCadXev1Der/a47NU5Hst9knq99mF7ak/ZEOk8DugSAgDNLW5uXVxRVTVYgzvNh0CAJ+brT
WoUYnOziMxmjbw4gTEAs6MECMjJRp+LmF15ZpHIYbcGwR69jieV/85mE+RvqtcbDeCpPko/cOTQn
BaFAd/PnzsufCyv9Nu+Vl8YufWPH2oHNWLj6OZRv5qHt1YYYt3ClVDeDcZclvh4ws6rNK7yyQvnk
ru7lkm91ZK/RBCEDbamcfOxf+gVw3zB/L+RucYeisjHo7Qmz9ljwk6/pSKmzsTaHvjRDGcAOvdu3
iVD5i6J5+diBncbQhlM+SgLoy2QnVxI/ivXnsg8Cc87f70cx1hIoN8+pUxxGMU6KOGKwbZrtoXlu
+s6WFlZbkGWJcveTvgwSGi/AmxtEazQ2k/HctJmV/Qu3BtGO/n36KX++yJE0JyM5/bluD4tmBixR
hPunHYS/t1lPB3yBXGc4Xhi0OI6Tm6qKX+VeFoFkSXq4/4U24XTgLBAw6M4b/Ac9Yakux7DhcLVS
6SVVX1LB7cvIrKO9Nue+gXsFbWs7w4jVNMJ9g0Sj6xwuFM+B+KrHX+eR4cu3vdnq91DOHOyX08LX
+D3TlPtqArRFfKh1xVy4r4ng9MFsNt15rl9Qd8iNs1ouNmNDNhO/1Q+g3Ls2hWqkt/gBvBc+KJjI
D0/hjrR1ScmUBd/ZOrYGVBtFQRZ4IEuoCwKBHT6DIjBipThI/hD2ToIBrrATCitGzdC8v7Ytx722
Rl0S6BRmQjCQnEhuI5sv+t6KZ+NfWhFrK9QFAYOOCOZKvFG6GtQBhK6Js5YBk2C6/xcsL1ufa2WN
HqBRgokbOQnXkVB8lI86FKp5B6XGyFQ+AaIAJFbi1zw+XWah2GBVe5xs1pHZurCgadQhZgomfPz/
9sJmMkaihBq/gYzWqG+Enyp9JNqVy//EyK6wCJf7cf9zbvGwYOLsj10qQkQZn8+Z2sLpWe0VCAFs
3c6AkiOAGc23/9Qb+nP2JPrZa30hQn3MpZPbQOeZeJlB3BHUeuSX3C49KPVKXMD4jlJWehUbiGzN
mc+LhSGtQ+blrMPFskcdYWA/IqOWUBa8Ip5BElm45HwRcSHJaU4twx755+4tjzrL0YRqfzNrCGBC
Zddca4+pZKagQRwWTBcS5FLDYq7fKptfh+ug8mtAD44u4c8wKpcCKV9gRAJgrwuZY1Rt7stoQ2YB
HUvSvalOgXP/NG04hxuz1GHq5rLODQ5LDWXFEYLRlnNGSXnLAsHpgVZFJqQ8lGddhn5IFNLTi2cM
fGWgtZ0YayAXjfpcSLz/WCC/YJUK65qRJwl4n9xBWuzRAEw5TZcvqVoxVrL1OodSH76NjsAJ5Wrq
XLRZj7qfAo2dNNJ8oKdHUyujs8xF4CAeWrsOgYhKtebIt6IjzqPZ12Jo6X1o3f9mG+GDQBIF3oBi
OEh2KMdjQIBK7mrI0vTApGMC/VJhZ9McxDUKI3Rs1eNhSkUlBKRtEjgBb7e2As0P344z0aYBuRdQ
poGP8Sv07NkN5q3WA6QIQQiKtSm8Ro+Sp9owRJLAxV4/Q7rWKh3INrj1q5xARNMc/OhTcK6eij1o
fgnbBWNPt/DwN9apb8sHS1yiImO46mO0E3MnV0FrmaE837r6eXGAjwIXRQDpzn1sRQ/gRgQdTPf5
/ofdOMhwqZD/gAwq+bJU4SuIxZLn4jDxFExBculTNxe2PA32fStbxxgqr5gaBi8Y3nE0qqwsdU5r
WpyfBPT4RFGBvOKUvxzT3lzTyhh1ObMZUN0EaaibYVIQoGVzGEB4MAyMk7rhZW7WRB1U+J0oCQei
xNgKYA/J7HB8u79tGxYgpSqoZKYfs9401gJNsa6MdeRpPI5GCNYGsJsxvgw5Y5QjuzFB7dUyQ9Kb
r4GO/Y9Jhkw9EyQpq8rJWgm1V6MqL42YQbNVHkGumf1UENHu75W0EbBvVkKFFZmfh6YZ5MQDzfKx
bkYMmklTc8kBAQQPI7f8MhTuqYnlxY7rWDWhCvWtEMfWDPqhcowyTOHPhC98WF+KzvjR58nPMu2P
uWIcWgnjXdVsZZLuRUKN8eEoT82Um18LgfuSzsNkNk15aEvFU+r+PU7aX0qhfNZCOWZ8ra17BE0S
eA1dNQQDAlq3znEcx0Ft5J4M/xvfuxecuStjsuEZb5HDyrk2sk1NANGcToriH/ODsOQh8aTliRck
pZO2usknT5yCHf1VRRrDGW7kPze2qK+XCWIB4ClsFanozgoq8KFqj9prUZ71WDKTilnN2vASgMDx
0KIFGzlkO6kjCYZzbtL5NsZWcpkFOgd9H1mkg2NYwiNIyOPL9JUtx7BtVYU4MkY1CZnC7QcMuGLu
FHhcL6s+5+llGr9yMuOlvZWta3jMSxgHleB0ZSquDHWMpK6Q/h9pV7Ybtw4sv0iAdkqvkkaaGXu8
O7H9IjhOon3f+fW36HPvsUwLw5zctwAG0kOR3Wx2V1exlWngei1uJVB0UG+OnOZlhNQEqF+ZHEq8
pzYGvTAYmVxJz6LC8JbHr36EwdUW8trO9JL9CALcbQs0lSFHwXmX30pg1wvltbpCioZg2MpJkF5K
YGzDVEpyxBDZjmH9xiMBwUHhSweRW2xVDj6ZZS/FVfI3JUXSyBaWZp4WzMImC9qsoaedmFCXjFav
uCe20V/+ZJHFvpVFGVDCJqtDLPSQ7BW0OZOAcbbFR5FXbLnhete46yDvF13JFvZFrQNIynX5KJkv
k3bXY3XJUbB97Kzzd8/aGOeBaa3FKcIOjgi4ntEJcpmsFFS6kOgIJxnYnpyzxcWXUUqVJIkged2g
8xLUP/HUuQboVXNa4kFXY9+OO8HqRA7APVgVqCB1tgZPT/GIexov3xfoWV50UG3nD4FQW9GFjeHJ
72LEKl/lKaVYTXqtRjbnyGDI6Zx4cKTCKXunK9Fks1CXaF1QhneVaC+3D86HZfb31QkNSVqVcvNu
ucj2lonerY7iQBbYr+gB5bGrvzUHNv9NDuLsYms2DgFcNxkxDkbBvkRVRUmakaZgJAIfnvTDdHPF
iSV3YL3FxO0uG38evPkxLJzf81XBQp7oYt5a//oXcDFB0uhQGkOSghnoHcTkmdMt62uyhowRKLvy
GO+g2PtkNoHQ9pYfrW1z0aFVRrWqUiNFGDRxh0GhCXRn1J2/9YFwomJznXgvof6kGOQLbUVNrAF6
k3EaKG9F68ytR72MzZgyULfuyN1u6DwVxPgYz/kjWvzNteKdgr3G+3uDi6DojYZgrWynjQs2OvYO
RcDgmKjSvzV+AzotQEAtdonK782i1Zme03wZSg3xqfVHFBg14E2KU3R6C6+1HaYbfbaj54PGlv+u
LXJeFHcUwE/wgQej1DtTTiAto3tjJxJfF5nhEoSpX5JYmeGseGxfalN40CTz0HWFIBERmOFbwyVt
YruLsVeK8rtU7kqrdpZWkANs5airL8b3gEnftwAd9WlglSDbSya3mfejdiAU6gGVqAqyFdJ1C8O+
OsNqgOv9c5CTjbZVFaBugtA2rtuo+aGOIBM6fwQ23zFrI9wVLI2N2kLEDthexRoca65mJ9GnAIze
YBxTOuCdTPmS9PQgle2+i6Rd3Whe35OHkTTUSat+D3Xdh7yV74u68ePFOACy/WPqzRd1ih6X3tRc
UpTXqqnviQmoGplAwQ/ZnbzwC1u/tfr0AkQapygrfoCn6nB+dZspm26rDNnMxMj4FroExdgY09tg
D8LUS/w8Sh7qmyRyMN73SHMQSKj7qIT+AOQQok7wxtj+tCvj3P5NUji1YQjqNBak8+fuFRCyIwRy
otvppO5sDBu2N0xsy77NbqZ7DDUUTg0+LsbykLqZg4vjgH8H6fEvxG0B/cEIPcjMWdGLuz2KpO0m
0sc4WIXqGPqdrvymXSI4We+3P58DsbMLnSdUE6D3xB3fRB5plVe4J8BFxZgjd/rkNF56laFkmGKw
svOYXhZtnEyMfd3cecMgBG1fSNkrhIttthVWlE5SGsSX5H6unOEKIl2PBrKTH6bH2GLi1s139WkW
9be3wtDaMBftzL6FPHI4IaiWldMvl43+i1Z3gnPNdujrt/13dTydrDy3UWs2XRbIEEqF7Puh3g/4
mv/M5ItgAZtlgNWS+HynyA07bdHbDubS6H0In7lAVT2SsHqcYigkJvW+GzRPiaw9sIF3Mngy8VBa
BOdpKxqufwT7JKvrcdRbo5EaeNNYhu7YZs5caP9PE5zDSvoUDkZHQz8bX+f8oZVEmNXNt9x6EVy0
1aNE7sq8TRGPZlDyll5bImf8Z1ysvc3uRYWwLcwowcsf9XzTQN+Ffxcny6RNNJ2yANIFv+MbEK8A
VaLfyNdsQAzqK0Iabna8v5xME2rBUCcBZ6PObdOUx2nWlKiLAY7xSKoXWa2dCmo6qjIjf6OoalWO
jMxY4BCbp2Nllts6olO71ictC4zr8gAsP9N/PKmHwYcqimOBxF29O29RZJDbycoaQfVtKSleeD/i
6adRCJ44ov+fhZnVcZfVcMjiZQ79uj6EcuzIhXDoiG3Fua3iHqlNZ/Y5KI5Q771ljwgGY2dzVIwY
OvJFQ1Sb6a2x2iHuOpDKxFRR2gyBruovFUxGZy/WIQGNqOwrr7ULSs9HUUq9la0ZyKlRzyaWIRvc
N5wxTx8NuZUGRT88JMUQTIni2nZ2o3bqoYcu3Pkjse1sYNezoTgIkXOZu3OkNqZmauRZED6aAYaU
/O6E3s7kg52XvnMc4fEvyHA2j4mN5MYGLQ6+LvdV9WFSi4IYCFmy22VojdeLYDiMnYIvp2RlgVsU
VDC6qJWLJIhU7XWs59/j3N8ZFbifiSHqQGy8rPHK0mX2qsa2faHVgcyl3RZllQV47RkKqJrYcNc7
Km5nQlM92hVujMkS+LUU5EfpRnsWbOFXn2A/QNcIANIq+dLLzbLFaOauRhwBzTCYWRkHhXqw0YV8
/SPx6q/7x56VKJ0gSULzmG+IGUs422E45LA34nHLKBfwsMD4BNM+W/Yi5PkGfPizPbb+VVixCkuP
04YagLvPHoSAPWtyMNDg+7knXUXH6dHyGgy/dzdd7GCGzngGYamogrC9ZltGSRr47y/YCrueW6mj
LeC6aJjI/XA1UdEo0tckDMtE6v1+7ekqjzLPOsybS5gOCSTQZheoyWiV19TfBYdFZIULoHY+TUtV
G8Y7PgYIZE+X3ikzGPt7egd2PG/YA/F03irzt8/++HlpnMebeYG4ncxZkAzE7SPDNea3WLpV5twh
0eTYsWj2cnO7Vt+SCwBh2ZqZPWGVpazdZXZ/NBZhXvQ1UoPrCCUPFqmBt+GZro0oI1Okz2B1fmQi
zvm9idGAu/JCv9eOIV5CNSiu6PPwPfpx/mMK7PI1A6LE7RzWJuqG1jKAu7NDfYf2T1GnN45lyw8L
shnnvMmtzwluejy/GIsUYB2fPbCmGolSCZlKl1O3t5KdaYgUkDdADficKxvclpl6svQksZmXM+ps
+DbwjkCqVX7iiwSZNl4HzBi6P4oGoaivuJ6mNPRBU7GgXRjMiccYmHMUBKNnoDXEY7BbTqej/IqR
eNMmIF/4/P1G25JM1J0lH8wLzizNN72S3BsRiq/n9+nrvQfAzYcd/miEoVHpnYFlEZX6Vl56xqLu
Biu6BnWvINfbyI0+2+LadJOZ68tgYE30OgUMBT1r85i5I+qaEyY52sB+Nq/+eyseNi30+k10dkEw
z2XMct2EXblYIC2F5vc/tDHKTlws39yulRnmDqsLp+0KSsMszoO0rfwJbpUDvW0LcdIiM+zvKzPW
MI8Ukkp5oC3gbEae5ClkuLco7rDzx2LjCff5u3FBv0oKdehzhIxupx/V4/AKhdbTCNljdFnM0KkD
kcDeBjnAZ4tcxEBVk1ojIMPB6NfQzywCJbCDPvgDgNLXxxtBIc4GDNxGyQYYzM9fsUqrtK4Awsfa
UDLJf8q/wJfZv3szOI39/JW1OO2bymfFdtELYSsw4pGKTNayNAXUd5+N53YdleYkgTGlgmphOjk6
CA8Em7dlg2CeTzeRfaAbzwWPpkmnoQxBFq8GsjtKkAVT9oweJn6VqguGP/wDsdetCxuVGjyGZbwM
voieW9JSpZIps48KfRhgvU7JFYvJsR9eznf6dXJpXbMGxrIXMt9txTAwpACnisl5vIQ4r9DATtxq
1gxCjpMVRNUu7nYUY5Xm7LBl605vPqFFR/5OIodpBqKRwex+lYUEyUkbYVoKQnBaCmhAXs9+YyWd
26nAIWCqtnDk1oC2sFnv1EnXnFzRdkWXDPcVdKW9pmgxuZb23+QFg4ilmvg0mw+JhDdqJrmRWpWg
2YH0jm5DlHMstBhIxORGcFi+Nn+wBAw5m9Au21A/7IC7aVvIqPsq68fY4CuEXhOT/sgB+BZVara2
amWMJ4UCOaJmhC14dZCQ/E5qULZG9WU0lKeuTQXg34136qeF8bAeWSsWPasYLwxItsIgumBcLT2c
AGEFEi7hneghLlqc+tm1o0xW0oJaRWAhHmsLlGilN0k+0bESROct/7Y0QIgUnDnwFHEBrO2XYqx0
sHTGSXVnUPOgVLNIymsrSK5tcMlVsmAOqUrTMqgy3dyF4Zg4+RIf26mY3Ghse9es21NrWiczI98R
bvZ91/hSWg8OncM+yHNI1Re6fRnn+Y0+xj8BvQIGLAcG6Pz5ZWvlHwpQJFYh0kM2BB/HXA27bE7K
gER3eYpZNk0Gom+XK79tKByet7X53Ve2uEtRH7Nc1+YhC9r8dRm/V/YgePVsTCfizK4scDvbzLqx
KFQvAvlo+NWxOzVHihhmPyagXjkYVxJj9vR1qIaDBwDDgUhlQNiIyip1hmOzH8Xjguw+Ovd9uXPQ
zHJtVH3PEoHZ6+5yv3oERz1o0bVdB1HPvciJNrNERrmPSgE4Yb9IKVZmFVqIdSYmeBDO5VMVOOly
FyNbxDhGDqr7dDxk6v78zm667soo2/lVYgVxkTrqQsSKdrBcw3pQwfw+E+AdROF2K4Nbr467qxq5
JV0d42rWskvwDngthcSy+f38akRGuHNq5mqZ4pYu0PEu4v2EaVqXtmCMilRhnigyxR1YWavUlqA3
GpgZNDBQbSnuqmPsgwslLB3DcPpXyjhfTqI0ajM8rTaMO5ZEkuuR5rAbH6wj0HcnDSRcf4MsZP6I
cQcb9MToI3JPlmyitSH3YNmrqis6fcuq61BI1cOuha8e9mGD/X119kIlUrupgM/P04XivwN83PR3
v+zmXe/WgbDPtX3WP+xxGWg85ejeZSrG2AfIqO/ybhfdQbjUt7ywdxfbUX+Oi0sAr6mFqJrt0/Jh
mnOzcp4w3hEhXZqX9qgWo1/FVw0OyvnjL1og52N2mbWthkefH1bSca5xcxWW8kb7ap+URJBlbJ5D
AzrIhmYD0sKn2jnILyIowiJ7ChiVL3u1NAcxBePmLfdhhqdzMoAYLij4JcH8g3t4+pUAhmEP0EHN
vuWqdDj//UTGuEMP6gVdj2cFyr254YL33k3tC1sLaqV2SktU6Ns8EquVcaffmEu1SmIoXVtT5Ecg
68vQ+IytJDi/ps1ikbWyw536sEvihJbTe5pbH/6Za1T+mWsUY0s3K/zAtNgWcAcYuyFcWEwAKR/6
EdmT+SIfG0AihgBsL974XQdvEFMTp2720/TpabHARvrfEU+IWivrXHCETrjR52D0B5lM9ZRIqFg1
tuFaVPqrhGhliHnHKnQtTVIVMqD1PkA8tZMOk1+HmSjD28y6PozwKIA0LcAJiDEuxODc6euLSjTn
vn0E/90svvEPB9ZsYuFOxihokFmZuwzpTTY1guHo7XWwiwQUpoBUcmFJjqJGUuUQipcz2oGD7YGA
zhOc8s1szfiwwd38w7TYyihDW5gh+Zrb5RdmT5474EAid8B9PDkiKpjtb/dhkDvoldaAvTIJwVxq
144VLU5Wpy6dbgXr2rwjV+viT7Q9gRuyYetCEzf9WYK0Iv9uAnub1e9p8Hlz20H9Y1HcsU6txQBh
qYUACKbZ5Eh2RqB6mS8seQlWxcMWujrKQ2PA05ux5E1XjIfcvCwOAFPvxYMnguPH4/pjkuBMxsir
6Sh9N0e5cCcQBOzOf7nNuqFlQsrTxqyYAn3JzxHBos0IYeSO1WJmjHLX5nWE0r9r7FhZXpqexYjS
zXWtLHIXiJwnpJABlA7q+A5gQsfUX86vaTOdWBngbg7bmidgziFiV8q/ywiERGblF/HiSXEpeIVs
XrwrS2ypq3CqYPwVRANIJno7+lWmxIB4neZFcpS6EC2dnb6J/iqCr0xyQcmKul4H56jlm2Prdu1h
AGzw/Ofb3h+bqJhwhZQMPzij06ZMVRXc91OiH7o+sJRScLdvf7Z/LfBuBHGP2mxaw/Kt9jfVTna9
b8vCa0MbaF/JP7+a7aoSwfwgardoLPDTAFasLhaluFul+FLLXS1xVEYPfWfUKNMdGcnlchDT0iub
IWlllguA6ahGIanlLKjf+sFNH4orKfb0bxBVBYCazT/Yt/Edaqy5m/V/QkbM/PbLI2VlnwuJM51J
BWkey48vy4NxmRzpVYHRA3MveaIHyqa/fZjiOSFCVcE3tkfLNzBpmtdo9sq1pyYXSfV0fi9FhrhY
pY52O9p5Zvs9QW1huGqz+1EdwLKY/lVUXC2Ji1EgQ5HlRIaX/cN70Lm9eXqn1cjAolgf5T0dns+v
bdPrVha5oIX3ZE+tGtG+G8Hds4A7eBEB3rcrNSsbXLjSRyOhZoTvJ9/WB8np3PDG3qmHSIEUxOSh
D7YfSxfamOdXJvAEHvSQyr1kTw0uZxl8vcq+37NRBXUvupw3zVgY+NPwrDO+aAZFRb6AE1q2fFuZ
PTCFuhpcfaIQw26vlujnREu3TQTxfzOZWtnkP6hc9FJOq9BPs5c0oY6m5y5IUP/qNK7McDF/mKm0
GATEIw3QW4ljAv4TvVheably66WgKBTrBW3ApPEkWdlkvri62qgWh6Zd1ijT3k87DJH7g/RrTNGc
oS4EEvwOTnCRuyAibhQhzYnos3I5KlQoQH2k90izDHuvT89mJjsyXpnnz+VmA3O9RC5E53aK6zmq
bb9o+kc1InszIY7RFjs7akDL0byluemk2Xyd2bPA9vYKoecNyhGQO/D4KqBCx1ENWQ+nvSzHC4IR
1Ozu/PI2TeCOhbKuoQBjywWUss9IRDDOEsi2pDtlNNwDEGHu5kIS+Pf2DbuyxHkBBLWNVsKr0o9+
DzsGFotG8CsjXb2hgAr80SzoxnQvjufKJucS6dwuNEojvJbcEgVFRqZw3Xxr7sCWvWs8KSgQp1F7
vsr36EifRFCxrW/LhqbZPJSBThx3ERmtntE4BP1ZKauOVplurMiulBLRl1U3LnGbSbthXABKaHzj
ux+lMQ5zVJEybcTApuEnRyN1TW/BdAgGxA/igt+m30OvA/12y0RJwuTyhiKGaHdRJWiZeN1v5SnV
XcYwbHnyfXgfXqt+D8lPa9+eRI3GzXrPyjDfaYwmSmV1pqiB++UDeZ/eW/z0jk3QifhXt/KItSlu
+5SiTM0W015+GGa/QfR3inLwKTXVMYlFfYpNGBJQaqzRrqsYluJiGSSnoV9FsazlyIhcIrCYdF6F
TCyDbpeITEVojQtpWVWNkVorRZB9Y1Ebcz1XM7jx0SYBklnU+dn+jKxiBjwjcHKcDxqVQbu0gOCA
Pi5+OOPJqFRXhfFmaoJrdis3wrCMQUB6Ba/jmYxsuiQygpcCOUCM7yapO0a5ICBvZQ9rE1wM6woU
KyYTRwIduX/LwuIkZfuUr5bCfTOlNe0GmQpjM7WC6Yrulxvt2DpjIGbWYXvNvwDWS+Ju8HiWs4Hg
DvDnXlHdcBwHV52nySmJEblz2z+YtXmXyiAa/O8Xz9oud+KnAQOzMyRe/GiYXkCaAfEoGZX8kH7/
GzuAtIMPTQNsl/PixZaSoaIAsJQ9+lj2AWrQJ4mIyt2bhxy0SP9nhYXoVR6U5CZqFaxiOi0l2E5C
X+t1T9ZLF5ee4Axu3iorU9yNnddpDXlz5rzq4vXVfFkW1IWYtsCbtoMERpcBzQfsB7D2z0uyqd6n
sWSC4vJywn1tulUQPSoBQcEnuxbF2u1F/WuMb4TEst2nKUGttplqLy56dGkviC44CpuvbTaN/b9L
ene71S4t7UCLqsNZ0BoU580TuV52jAdj3NOLdh8dlMUZj/U3Nvgvfv9uvqvW1rkzUoRZuZg1RRnI
Q4ySd1Mgf9M6UD9DY+9YXg3W3XwSw+K2Q9bHmrnjomXgl11SHJf0EO2ZlvLwR6RFzF2/hpEPM1xk
pJFsT6M9EF/pJmdSdK8w8BkX1UnlU5+JEPKbQQu9OXiUhYjO19zrIdPBxQ76VXUqnIEOLkWFsJYX
Rx5LvH1+tWEh8LrN9BXkf7jFQMgHcVsujnR2W4YFTYE4DfMEbPN14U2gsFQX+WiFmHXousuoAgeh
Wsffu9paMHpcXS1qGCRzc4AIs8A9Nx1m9XO4w9Q2RI+yZpD8Jo38XMlcxQCHQUF256Pn5p26MsOd
nqxKF0KnFpBDTBXahfYAaW7vvIntL4vxaR1MHDb6J9xNoCValyc1Ag2DokDTxosgGBqwhATztSc2
hrDc/Y1JxEQDmlGqbfIUfXNfGWPJ+v8MQ2aCztGPLXDQ1waY1hS3uwHZbuRFlWilbFO+OMnKLHfX
qp2UhHKBFn047yCnvovvkTFfz2CURK1DjMrbrNrbK3vcl7UmkqYRihx+YZmPk04eugSUHqTby12V
XdVdcdHqaePMVXeS1RjlaQtS5Ev6bJHaF3zxr6w8BEruoKHAVCVeRLzQ+pRNkjLkBso7RoNyu7mz
1TlAp2IH9bD7JMo9Q1ncVgeWzxY9wzZ0Dj/b5nzFDOdyxMxtGaCwWx+mIJwcNijUX3TP0p15uMED
VL5k4PHQtQ+GFzeO/Sz6ERuOBHV5EGihzg+AMJ/g5/ZgZtYooxk5Vy+THh+MWfvvvvrJBAuaq9st
W2qS4J1fBK0xXsdx5YVAn57fxnfH4E7wJxtcUlBMeWRGFFW6LlN2HaYvW6W/yWl/aOoB+Mj+1lwA
WwslGoD88hBLo5fHkmcq8S3oOI9KEb7Ec2V6ad3uohkT7Zl0CJvhQOK6dky1vB3N+ZgmkTcVcMFx
si9D2dj1uun19nA0avM3aEaDZZ4PJngLQV6e7vWm2fWWFQzG4GVNCM5d9ahW7SnJoDVcmTfLkO/n
cPQ7VXrWy3AAJyhG6EdjL8eVAuAuGZy4Up8spQ6MQn5SzOEllyC1m7TNVVtrGNIApWQDCA064K95
sVwoKbSMe+tmlnswB6mpoJ28lSasP7HOkYEtllLlYQpVzt4DctftXLlym8d533iMqqvcNepu2Yuq
XBvX9yej3O222AZAFDWAcp1sebEJ9Ofo2hGo0MKfUvn9/CHayEg+2eLc0Ug6ApVcnNPw1B60fX8x
+PZRF1Z6txJY2AH1s4l3p2LIXLStrZDmJYZP8SHzB0aOagOgkdwwSVNxmoWCztfg/skcH2ytYZLb
YSkC226+YeDVjyCVe5HXpQ2GleUyiVvcb3NLAlMffxvpeFm27Wvb0rdZL+50s/lpNmPk6jPq3xK5
lUh+18lx6Db9/I3QoXe0ZgERY/ljksFUkJX7DPJRThhiBku1cbwne4I8NJvKqqzsoM5y6Vq1tGBw
EK0W6FoOOxtzLGYdQ+9p7g9pmEVBqZMgL+w3PR+CIcSw2IzBA7fPLdkbCnQnWy26lO0ld+eeBoU1
f5vyot6NWRu+llkcHuYy8shUX+hy/FOjnVPnjdOlr6b0LSqgxDs0gdo8Z0Q6pOpBbiZHLR71EDGj
1xx5UZ5iomVOo5q1K4/khVq6l6nWz8W4jyr9guajKyvInPrSnfWl2YXAbpYx/TbW8QHo1auqaHJH
r0/VcK/V2b5tE7ecMPQZ3qjgDHC0ovBU/decttd6eG1kxltYP6pxgKKVs8g3dvGUL9rBbqdj1XYB
Mrt9ObYUFGctZmfv8+yiNc3LJrJuO0kPbP2xnRLQ5pVZ7i5N7+ZkAWZF21e1dZWX90UHipaKXMu4
2JbwhxUpgQ6dkyZedvn4kNSVM+qJQ+bRpVXmgF9mZ0iaEy10H8fLRUImqNyBJUkBSTmt3WosXGUB
TzuU0iEB5EqD4di4sJOiQCGdQCgtzkGiXPw2K+MGVQQn7KzvOTEcPdYfjES/SXr5x6Qo/lJikqh6
jdvYNzJQW8QXZZZdq/nsRnrsWHnq0GhwjJR8X0BspBf944goWaiQStTpld3Prgo22DmWD7pd7Wr1
adKfkhY/2lAd1Vh2aYxb1MR4/yRfjal2SK3kIi61oIcy9KJPXtH/pCXj5TGcNO0OqYyuBAxareQU
tHctBXMU0+IooGBu5fxiBksAHtIIqpZboaA+UsyiSoYzIa1OhziQG7yWUEJtl+QQGdOpt7qHvKsO
aZdfLsZ4jKP8gFGjJ2mqXqyuvNdD+gReSY8MYVD32kUlkRejuAZQEr9y2AG0/r2rpFejXo75iFav
ZH5P03CfJOrt3HeeNbZBJwP3hIcbhD3itxL7kST0qivVILbz+yWr672USkz9oLpITZzmxbDHgzbX
muD5sR0zP2IZd7eD7nMxS42NBljyg9TPT6AfClDCczEE/kK0LhjzOJAaUbdMedep+XrhA4SPzAFQ
Kr6olvaplCg11JljYMXrvPcbm6Kwa0a+jZE43VCejYFQ8A+1QVECyN1LQRmX97SxwS3RLseJYHoz
UzHEOYVHqbcyx1iqQ2bS+xI0jU5fRtd6mf6gg/kgKXXtZTO505eicQ1jvCPJGCxtae/sqfaRxb/J
Lb3q63mvVd2jEiFtazD1V4aPnWQ81j3egF1p6k6n1W/o/c2eValQoaHyIVx6YDuqvb5Ij8UEUako
9qRC2k/Forqj0u5oav+0iXSvdbXhp3N/HUvtTTwgHW5HBIRyQo4K4TiQWUIxUFvgunHv9XUPZkkL
3mOiOLxMkpOFVXQhZ6V1AaIpJ5RlN2tBlTL2izu08+Ni2qhsJGbylNaN5EhTs6NR7o8ZwaDaFJ7q
sryHkpxLzSF5bJfZ9JVMKfxsAHmA0t/HZbODSBcUqgr6ZsrUh2SxY4fz4re25CphdSBD/TiGMsbd
inzcVwU4i7Souar0eW81xa9irqpLmsq3cZrvh7rbm3LUOmlfH1pLv9SntrybosWPlgYkR/Hys7W6
wUVSCze1QsvpkuInBuzA/tQT2UniAvLFEti3U/XBbExgB0L6YpXta9mSVyvBl206IrkTsRwa5y8j
wuX5RGLrfYMr9+NwsqR7lfFGSWpLUorEPjxByZGNwzGxzh2GGFxArG//oIazncZ/WGRJwMqiZgz5
2FEG5fHQxLrUd8oF4x0ZfzP6ongn5nTYGh35tEYui7FTGKxtwMiL2LXc6Xb0yBNryldBe0Eg9Sff
I/D5b8iKr0kAij9wkoRO5S37we09UxbEoc08ES0m0EbKmLTkq6m6ZM8YqUD+P+gkdachfYzZ7WSU
ljfM6nWqtAIg9nY6rBJQWshsFo+H3BJGKxgBg+QjphpvEBC4Kq/tXYGcxMUoluyBo7Nx8KATLHSr
Vshm+v+1y0XcMU5SDMEDBWGrLuMzZK3KRLuC24aXZDfjMytu5cXHJXRBJyfCNW8hjT+Z5x5aiREP
JAxzxN0BjfPJpb7idYEJWccf8w925ECU6aYYUb8x3ntEkSBJ36rKrH8AD89tp8yUpAoA7l6O8VZ7
SCQEAFPy0IDb9eOPJnkmA1QAyLdUf01xGNPUGVC3Pe/hmzk1+t9obaI9Dcryz+6WNFUMThX0W8xC
vSjr5C4cSVA3VnDezHYgWdnhAgnYBvCpScnkAJUnppBa9de6Z+KQ7aAwyXpwZipgptlqoTLNjX/X
xoUSUlS5ZbdAogxHNtY63dF2B4894u7BUTPNw+h2B8iGiutCm0FsZZkLKVpOw9pW8VWn9JfePrQi
WK9o17iXkN7NFCqdWJkCwWZj/C1pIGJ5EmyZaBGcf1ZxZkvzIv1T1852EKLAo+J63KELfk28/jn/
m9kkbJiFFg905tHp4d7ITTEViZZh/IohlLrAOjCE0h/Qxm5UCT/Z4d7HNM0HpOljhhY35oZcckEv
xj2BZtIc5JkjYqnd3qyPVXEuNveTVCUGYHlyfEoV4vT2zlRFDGebRlDdNSCJgpI9j66Mkkwf7QZQ
ncWO3InKbtQimneP58/E5pFYWeGORJJkOXYNMXMKv6tx5sTx/XkD28uw3gn+EY94SamFLE2sKggT
s/wdEHmHDG9x899hyWBm/rDBOWfdRcVkDgMQmfU1081UZT9mzDx16/z/FsN5aZ6CJ0aNURzuyi5y
1DG8Kovqbcg1wQ2++dFAi6OwOjtwwpydUR+hg5gh2oSE/py7fHRSWtxp3SzCC2+nCkyZBWApy7L4
qr5ltsU4j9h/3SzQ/G93mYYen2U9pPFyT0o980ZDeQQtXYFUVt7nRvStxAS+SsklaA29PIx/nP/E
W3188AgyjhLgikE0wzkXmWuwOJQMovY+CUAvlCuWN0zXTNf2vC12Lr481MCHguVj5dCp+XxVkjaa
RiXBZ8aFucti/dagmmOQ/BK8bqIS5YYtVPAxyQsWVhWz6pytcq5UGeBsC2x4im+QuwIKZ+Ue6We1
G3KXUfuzIlu6CAcN2VnhFqlDkY8QYKpAas3T5/RRGCPfJ8BFkF9K3btq9BrbN2nz2BeiSdSt8iHr
SIEGAuV6iF+wc71K9Y1+SKJwRLv2b6Y4ttKtT9Y4tzenTqVyigGLGo/tE62za9rol5Wk3xWz5NhZ
kTuSGV7pC3iA8/IKVZgbPTW9bCwv5rz69p/P0qcfw7lsMiiJYnSAn6T6m9q/VaHhZZHuVItIUHsj
Yn8yxEVsGplZlzP/UHvqdFYfNEMnYDzYPKurbeQS6SwMY8uugTNJu9FVSez13exAZwMooeJw/rOx
X/vldH6Y4kEMRd+D1kMDlEYFezfR91lS7kdU73OzcUKTuI2qu+ctbsRW+KAC2JhqIs7wzzHbbttO
IuBCTrTqVUGhtjVwfQ/Fw3kzW3Hskx0+JYkLpe5wIfr5ZIDzVTEu40rrdo3VfIO/3tmhdVt15BeI
SI6zJp2QTYsoFDY9f7VSLpJOU1qq3Qj/kKtAlaAwWPpqrhzVSHYMexZcjVvvgU/rZed25ftR1WnF
rOBcxpcjmG4JWknvqiWsAwOk6l/xgsGgweisNYYC5E9paZN0SXXLb9OXqX3V+sKhiQi9th3SPqx8
OaBVMcxhI9vvY4TT6DUBnu0QqPZaR92nqpAWRmiQuyi0XEsIil9A2+/ZJBxKRHfs/kNF7Si+ATdY
swFTWi2PO6WFVseWRN+7+hUqyCogXyem+tTu+x3tfGr69m/FBGG6uP2z9Zr7ZJs7n7M6TRbGW+Jg
HBzG4bvMrG9XPJoHsotfyZGe0mPz3J8SbxQh6djZ+BJ2VsvmDmszg2ffkIGdipT/oe3KmuPmje0f
uqwiCS7gK9dZpNFq2dYLypZl7gD37dffQzv5NKKYoeNbNw+pVL5EPQAbjUb36XMgedioJbcTyWrR
f8l8LQLHdp3d5GF6w8syuBwXVsP3meXFFWkmqOnxfjD9liKlN6NPOpPvL5tYkR18/1EXFyOzhpyQ
AXmNxOubvgYrIC2eWTO9dFbc2mobPUtKqtlx3PlW233OLeOhKlSv0sm3vK0OQzSdIsHujEr1CDi6
/I2fN/vUpc1fXJXmMDMStHjrzpO5/x9HanFl1lNbtrqJI8WN3Yz1xhwJhG0dSzmM7nQdeVsKpKv3
59k3XkQmQJk0YJYbKMTRxp9VGN1QHZgbI9F2+l4ZvMsbun6j/RMIl1NiSZS0FYryGFzUrJeEZWjA
0+QT3ksbH27j0CzhXGEjJ5VFMMn/SyVqB40FHyXGTS2//3BzgiZWhdQO+DIX/pHrmTQOJW7OOYsk
GLAbb+cBuy7YngRe/1JvphaeQWPo79EJmU5dNnYnfcUuel3xDS+Gjetx1RA0KfCYpjNB0+LYj2qS
NrI54Z09lV7a4BEQDV9oD5xEJowNW6sh5szW/FvObuKk7TStV5GKSobo7SJOvpdU2sii1q8pPM/w
SkOB54MIXDJ0JhiaOIfWxS/IhR0+58AKmAGHevGWvNZqlvhmbDnWmiV915lmB4jw4Cd9Zefdzyy/
yoy7JMUYYb01fLy1OH1xB+d5r3R9jYKCFhDfOrJ9XqJF5qo+3cXQ38bDZ+OTrR7hswXOIfPsk1VD
ZQk6F3u4Ynj1OF63ulyjwICu7+VYsX64TBC0UCTBOsiY31sq+7qOgGzgwWiCnjCunwyeNI6VcB8A
GnQboeU11aVXJvgPPA4fLcu8u/wTVj8muFwBalNBFaMvrn3OOkEjaE/6wlCvBTqSDMQZTkuzYBQN
ABkVhuHMkCkbK189FWdmF1e+AlnEBryDUUA0yUm0YNT/6txR6D1a+BcYchdeM2logqYErTWeflIU
gvGlra+3GkUoGDN0TC3JH9Sa47psaS3HaKUliVtWyUsDrtpdK0aHaoz5l7/Tqk+iZGCYIIM3IUn0
3lMA2UA23yC/1oxTbb0Wg6dnWzP36+54ZmQRq6oCLeYJ/SoAWUev+zHt5Fs9SHbqLn3YqtquOYBi
/vI4hVrQCHi/niLKQEZS9cDL15CtS9WocLtITr3Lu7YaO+aBMh36A2DiXI55TXrbJmj4/C705LvE
H4dgViNmNiJjoG3GqjWfUAHqBnk9lEY/zArleAJNKShW/dZ8mB9e1Vf+pQfJYw7yfMuLRWFbgXa1
3RFZe13igpYBB0Y98MPokIyqpAbBQ9OHNDFGm0HanYJXFCKgIJu1k7J3L+/rmjfiLWyBNB/y4B9G
K6apk0dSiDigw3Q1QWUxyYRjkGaDMHbDzIfnXl/0YaZXzDeiwreAttCrH01vbTnJHAqWKTDmuoiJ
tjD+fZni4HKhpVTj9uydWYmjdqKb5lDuhR/6ZH9549Yd8szWIsepVNYPZICtCpx0GCJ1ZtnE2p9Z
SHhQ7i5bW/WKWbkeXHHzDbMI7qDHz+sJpOF+p4+gaPWtBrBw4FHNMvZC4OguW1v9WmfWFjF9JNNY
ThWuTZo+oDdol1oITvyHy0ZWDxgA2PByFdfmsodlGmnZg40LBzp9qNVrLM7WGEq1dbMRcNcCFKQo
FDA9ghUfReL3AUrqoyzmUgqi83w8xBisabVq4xStVmnObCwzqRz8wILH+D49tATcag88W+xF0CRW
JV8FCde25uC6/2lzPDQNSzeWjayhU02migEm4eu8c2ZYKd/NFW/cwCmIOy9/rtUrBWOh/9hb+HuT
lVmX6nCKXyy+8vWsIQJ6M7Gnuz+Y6p0zsw8n+cza4qMpOSbp5dwEUYH1XbduJYpBd8sEnjyHcGVh
T/QBHnWVZJYTIyWYsjG4vNx17/xntcvH38QNK20b1BNGgUqGrBcZBvrDR1JLhzGqtxKQ1QP3ttpl
iiPFUs7pWDOfqhxQzdhpw+e6+3l5SWsJ4tkHVOctP0uGrWykAEuhY6HH0TGa4tQDOm1EdThkttZx
3N9oV43K62Wr634KEnRMKkGVHDTQ782yvmHh1FHLF8pdtWdPM2F37BTWg+oXUFfdaj6t++mZvUXw
0kFgEI0CVYlw0r4ptazYogEdhGgjr21hmGlHEL59Hrl0Z/H8MHX5tBUNVp13lkqa5d7lDwNaYKjK
WRIhGswzs8Me2rHecOjdWZJQ2tY7nY/Ch6NyZm3xXYkFqmYxGXOuN7jp92SvOvI3A7rMkpOiA1Zf
sQgcGBjQdLZVylbvpTPbi49LB16KLkKeKUpiGxXQiNmLJZ76AdUfZSsCrW4rupcYE0LJRV5mmvFM
AJUYKKrWP1nA3RpzWftKh0ZMtGPf0UnVt+RUVlf3ZtBazD9MZVmXMym8LxowCjDdMRqGlWaeoIey
t5yNk7J6UZ2ZWzx0tCrXVVD3Mr8CyooG1e1M19bZIPw0gz/p064By6Do+c+GWgvPibRR9KQDszUA
vA6QfNf0tr9tjtYny2m8/gpzjA495Ud6XX6eNm7/9RtzphbHfAVF4Wbe+7NopKSJoY4sjANgZ05M
BnaTGp3HJIl4XZsERs78Ma0iWyP00UjbY6FwMN+P0j5WtgYYN3/L4moD0L6ZYjgc+ECyPSQFXmZW
f9yo5r+O7NaIy3pMPFv84nYzG1MoGOIx8aWLPf+qfvpFie9CYy93gPTeSB5Xb5eZ8sDAt9bBNfR+
q6nQRiOsYgi2a4Nd6HhBD59CFm9EvXXvfbMy36hnH7S2ypaECh5MlNZgjkUCJDZwaqt38tk6Fi4T
pqCKqDAViwkCTAi2mE4oak90psvMcAtXsBproJwGYCkwHOBoer+aRAXvrklRlJ3ZyH4XS2cySPJH
fGSrW3dmbP7nZ1vHrCIaWyg0BGXd2or22GZfNkLL/HM/3BGWikRbQ/j8MPMI4CSdwqYDkRbhlSeM
sfI0od53spLZpANrEFSJb/oCvT5SSoFZGg9yqFyVqtnf1yP9q/fF2a9ZxB2VJNWE0hhKBq10EErv
yjn/zEHAfnnVq9uK1BjJgExUZMnvtzXKJkmvE2L5xfjas2e5+hsyVOynhdcmHpuoPS08Mm4lSDuX
QKw1BhMY7sA9iDmUtgyvirT2Y1n1ujp7kiLtsxC4sqTR7yMVSdZmBFvNAc5+yCKCKVnP8rwYLZ9L
5jXiWXGTRcpXTKXscrM99qGB0RZlOFRp7AhufjWiBslIwh76qnBIW9zUOblr8iG3LYyonuJBfTZM
vtUdXItDAPICIQ3OCEioLuKQAOdzWI0o5PXKFwOkKOlM8B9t3KJrH/3cyCIMVVqD8dYCYGGM6u/k
ir4YU7aFV1sLROc2Fp9dNlLFEDFCXW+NPg6LKxXiMFjaQVibiqyrtmZdKQhAq5DbWThxmJJJKas+
C/peeq11DFbECXh2NYiyl/3r5QOz+oHebC2rNGC9sLShhS2u6JD5tsjogBQXM1ale9nQapKOHgeK
a1gTKl2LHUw7k8RGYv4b0fRvNJqCh/LWg2B9UW+mFkdjkmllRR3OqBxD7CYJbSnOdvEY2htLWgux
kG9DMqygpvEBk1sRLYSEqDUDDLRDepz1J8fb3xCDmcNya1mrOQTBILsC0gkFs2MLxxiJVVs161Fr
ghbRrNQbzqRXN1Zg7HiQ//fISY0QoumyouhQg1x8LyvS9FbpUOXvZYz8QWq8Kl9KS93Yw7Xx+Hdm
Ft+qrVuZdxRhTAY5E5sgw22MnZ2F1RHyy8wptAFIV1J+rZmZ+Uai3Rq8Vey4rTmmVVvLqfrercfs
B4BWiq3HAA93lrRvGvpsJOBZoaDlE5PkKi2rNzx61cuQe6BPQQEwXfZ/RN8ObYmjGchhf6gV8blT
UxAMTFuShKvhDQPEuHUonkHLtBkasiyehpEHoVz5ZgoYc73xqVezYWIqSHwAYDU+YFelcBj4wHCX
ac/Z3vwy02CAeedIobvjdcG2XMTsO8vc5NzeImLTRG9FiRjhx+RgxqcqMV2OEdQe1J4c45Ubx3Qt
sTu3tvDksag00QpEHiMFQd08ycIS1/JmAD20S/4OToXGNNJWiCnpH3C3Dbwlbxvd8gfroE9HismZ
cgNXuOp7ZyZmnzlLH7vGGChXCfXTeGeqlVuialZtNQr+g1u8LWT+FWdW2joz8wmUZyAcg4Sp6pDa
wbi13Xm6MwFF8MqD+Pvlb7W1roVjKGOUVrVA5Db61mnN25SENjKYraCzwgcCneK3hS08wogqRpUB
gXRS3Fk0VT+apg2VssSf0SyY7XLVq7KwZw2H4hP+Q+pvxvK1vsX5T1jEvVxODSPK8bKJrmgAHmJA
M8yAAJrxB3OD6wfgbbmLe6PEOAxpGuzqGGiHXL3OPciJXf2aIauvgb0LLn/E9av+bXuXJBKtWaP3
FOLAdRgjP/xTN7YCCgr6LWvzRn2MJf8sbolCzRMzD4sRnVxddL7Ekj3yj1tZSv2By99Nkd1FnP+4
vMDViHy2vnm/z85FBcldUWsgZSVm7poFhA9BVvF/M7F4jPK8KOO24ZKfj7JPraAYtjpnq1nm2SIW
ISQadTKDMwD6lIU7QW+2s3pviL8MytYjYGu7FmGkyY14hGY181ujs+n0BSyWG7u1ETa0RdhQp9Ai
UYb7RLeYXWNCCmFjmr5d/iRb4VBbRA2A/Lhhjgi6xvXcHgaHwG9c7tyAiUaoKm0GidV1UYBLECks
KGAuqpGYQWi1PMWrY9YHJgyC7pgcdzKIN/4qTEB+UrYBktg6UuuJJpBIM3st+p3LR26SG2Y1lghO
nU98+lqj6iq9oim4z/122sxr11eJMgVa/BhYXz4Sa4ubou/mtqAsBT0m82dppQds9rTxUPz1mvkQ
KwCx+relhZ/USHQns8W6wMJgg8YNg+2ZXUWhk0i5j9GdLtUcq3rpNpWr10MisEJgg0HDBbwI70OG
JCNtZ/KMZQiLTxYlNgg2ryBOexiUGrUQa6da0lUxtI/jOACPwjfyhfUvemZ/cdqbMlHB8FJav6j2
m9vw0Nls96dk+2sfFOV6yOuYQGd+ADTErJULFnLLh9avq2nSJ0iRPfUK20jsViI/2uIIYbNE60yl
9n5P4yEJgctP4yDqUyeXTgkToAzyTYW7VYnR5cfL5//jqoA3xJMcvXgV0kDLmmrfiCme+gYMMhUL
JoDKlOKlMLe6kB+DJawAKonTN4+4L8fIKl0oUz6CXLBNIiciws7ll8vr+PVD35+CGTgJrT51jikf
cDXVmA2MC9D9Rnt2Vw6u4qL74OmxzV3hULc7iMAA3RMKnzcUVRu7vE0OuZt4kqu7l3/Kxzvo3S9Z
xrchpGhFJJgCVGIjdMFTf5tF0TPtIj+v+o1HjjqH54/LxowDAEvY4WVQY6CNpno0K5CV5remGPMH
q5aKvWXEqqOT8Wjo061RFhg3b09EGQ/UqE8GYJGu1U/fypH+5AMiL5QkHVJIjhxFNynqCm4xZado
pFdkYt/yod6ZPLxrlREQTmpcT3Kxu7xlq14ITeSZ+9rUPoCULF1YU1WiI6bz9tSNANnGVaBro3/Z
zMpI2Pxp3uwsQqWigmFjni70owhgF8UFRZktgtgZgVRO0h/FqQHjxNaFt+r8ALsA3KuB3nsZJTuC
PMGcZsp54IVkFiEuv26s62MujHWdmZh/wlnupplDmLAQvWLtGsLEtTsdB5Rxf0mPmtGfzIXMkf2D
250ZnD/omcEq0/WEdKBAxaiLNzM5RL56W7qTo/n4cLfKRlBc30KQeOP5qSsfGIf7kBWVrIEzE100
27BCm40PG1v48ekybyF4eVUAeawPALLOjAyrR8HoL1Dl66v5x9SyPDmplaAJqdLAUiNH09lTONRb
y1n/QG82Fj1Yo057wiSQQ87AyYgA1jW35sC3BVyXG/b+9rzO2qrmhvZMxwii6aWb6+B910yBs5WG
fSD1+W3HsvvLH2nNBO5fsFYAPIba5OJuBEnzJE8gUPYTsGVl+eswbcD7VsOpbmDyD51cDVikxQNW
AadlFld5HugYORq/ZY8AAnvcJZ/p64xDCAP1ZoZqAsEIemHI3p+GU+TNTPmhW26E9pX5J7Q4z37L
YrVm3o0W4K8JCqO9F+44ZsvSYPg8ayKKvQqWluhAvejwN+HqzOySpaSkeqb3pEgCQsvIThVyP6Rb
o4crr455bYasIfeAyO9y3kFonVROSTPT5dNAcyBZfNTv6QMDP6142OaZ+JhUAdmNEW7orRmzdsXi
kUMMrQuLDrekSTyFTe6UPg6ysE32kJox+Ny+X/bT1eWd21u40cSVZqhTxGPUCnpP2PL1I+r1Tlv+
IcxMXcs5zg0ufCWNWxnEjIjHvwGjmSuuiQmkl/MLyBn8npGfpQ+kvfDkA/zJl66a69BXJ3tLNWft
MsebB4Mf89fVP2SwiNWGsNC50ibV5VzK7VFMP+txa4R2ww5ZvCP1FASNRgKhrT59GPKrvv8c0o1O
/VrAOVsKWURRwtqQNiXKCQwAVYf0xX3b53cbzrL67d72i8yX+9ldWhZYRDhiyKjzsxzwlfE5cQ3J
JvfmtYy8pHISUIfJduZszuOvLQ/JEF5QRNfB5T9fImeWJRaKaUrARMeje1K52rfUkzyA9ui+rD3I
pO34XRFsucfKqxH1+DOr8686s1rRIiJFh3yoPswNpt/zW8Do/EGesuYi56YWaQqR5MQqCbY2nva6
cmpSlOK7LXWvte93bmSRVGZ1zZJhFonKegtseYdM4I0jTDvbFEdb/V6Yp4KEISi2cdG+3zkk5OYg
JdWMkBNQ2zkp9nypY/ToSqls+gWDT/7WVMTa+8I8M7lwzhQXQdHMbegxK+4GdXRkPfGBtb+FJKdm
N0z82DgNW2tc+KQBKBVnDTBMM484jwLVS3zJeWn7I4jZXHaEYmARXLa5djucr3HhkLosGVaLZ8Fc
n7cVKGtpCYRBFPQ/ZfC31odsS71sa40LtxSjCu7umUR8LOo7qKfiuZNtZA/r342AVQmlLo0sMSMj
6A3UCfwxiFxYDFXBG5syeIqun7oQr57MmDZy9NWzhsrFvywun72o65oq0k4L4DbwGTRfhjyx5eTb
5U+1vnNvRhYnIEtkq0KH1PSZSnZmWT0Yo/HlsomtdSw8HsQlrRLO+pGhaG8sgEdK64U3/emyldWg
cbZbCzfvYkxPG3gX+uZ4q8dghC06z8wbW7O2NN63tmzh3T2pgB6BUJlvgqO4pDUoK7ew0esmMI8L
dALeT8siRCSLjPQ9NIdLS4ZMUHbkTN3Yr5VaH24NAK//bWORUvUNHTnAX3Nrie9/3xpvoIRNYOPW
ihb5VNiRjJoSiqd1ZVyzREENjne3HVXBd6JDbhBYr0yNhS2F41FgbLyoUVKurKNC2tuO97X9N97y
z+KXvacRKJ0yIXhb6TG5Ew1Y0mu4Tm+Fbgai6su20B3HNbJ83Jtg8TZUULoqyofSdSM3XU0wCSfz
5iBa0zMKbceK3on7k0FYbVM9Bk9sjEJGZbft5KX5TjKgaA2KY3DAZldpG3t9NLlVq7tK+CRJ+yK/
0sudVevBOCX2kEOhwbLHcddAHbgQqMGVxLHUCgwL2U8iMxAkG18nVQsUK7N1yDwaOnUVjdtD6kfd
A8HOy9Zjnu/k8VpuwNgqBkcfB1sCGbUIvSbecaG9onTqNqaCkqZmtxmEuPrnONvTulDw909qWbm0
glJl+hw1NYjvxwO3kAuxeAAfLX3Q8meJ4L/nD034laTfeqPzRZ6DsqcDI7dsRxg3aAR3JLBiiwQq
JVnnNaH2BVTZTp4K/NRvMc0/9/3NJAlv/l/UjWw3WrcHvNGWTejKaR0Ys7S9yUabai3Ia1+7XrmG
TjPmNaWgy2UnZ8UN5vogrxR5cmTuOj13xii80pUaukidPWTJMWoE1Gw7R7QS9EsHW5cjtyvUfd3+
mJtSeXTTqvdNpgRh+KzF+pG3dUDyxCOR7qjtnRmC/7zZ1XJ2r0XZtVTwk1rJvsyuWNUdwSVkD0Nn
96V1xChJIHgeuiOLHYSv2NZQUIA8Abfj8r5s7+JecfD8ym1jqD2AsoOsle3Riu3KAI9wPRxF8n0o
j2ly1wIgQdr0aIk7DBkDyGt4IN2wcfXboyTsZMQSOvOQ1cOub1QQj8iOmTyNzQum1buJ39YC7MMU
skkTu89RatASeywe9Q7mytcEX6cyW7sAXlIKs2vSnyQFHGnSTz1XvH4EczADVThH61aJbLMoHSbE
rqCDmxsnzeyPOUh3oMvg8oTavIyObSfuJcn0OHxXymq76di1PiFhNcC2n7+A5dyJdbj1+IgZBk+1
BlfA87mKDhooXcf2ORbDHa/wWlfRdqcZ5h8/cVHuMmxsB+1qWtWgDYfy3wDplFo7hAK8t0Ni14D3
1FRyOyU5iPrUZwX8RvyU5ey7IK+0quB0KgIu+v2tfGjaHxn2up9SRx07twENeERauxPKLmWh38aa
25HOVuPa7bTMZRq/H8ziirbECcvqilbZQembYMKZUDO6k9XMk0V/6KWXquwAXDK8FGBrjtHiXLsq
MrbPOLZHz5FL6I5cNA+mmthapQYiC1QRZjeTko37tJX9gsr1oaybEyOKBBr65NnU8+qKDWnujXhI
Bh2EtXcKeNnFEPoi6xJbRPGONlbjQlflkWZK6YLHKrsGJjuyCc9f0eO9oRXUwNJoOIFu3Z94czP1
VPdKsF34ea0c9Tbq7DbOAqWDp+d5hsPWAATIf9I2dKUM/GaWrCQ7OQ57OzeM2GmS8qibNUPyhzsm
xPAvGYFkdGiYlCdAub6FMpi280Lrd0VK8MjG3MEO4jMRwKcZHECy8p8ABNfuoBWuEVPXaJqfKiYB
iiT3ozp85CK6F/g/jqbU2iwrPaUs9nFVNHbM4htTKdEVT69KCEZkQ+5FXfs9D8WhscQEcJiFOmsr
LJdG4plI06mi5UMoZzdpViauGRPtWySRzA5T/dPYpbuR1T7kagJhZRpmLKtbfEHdVcM+tqEM9kq7
8EbKk33RTJ+tTApYinIWK52Y0xsQC3xvW/U7bZvY7pLGK8fhVOjih6pmn1TKHmNVAzzeuGlmRsAC
w2Wh/sh3PSCZQCEVkQ2FTtCoZz9CkXmsqXeTQvxenjzNzHeNYp5CGXGfQBsoSeC2MWLu5BAxHsJc
9zGw/EVFDRuM2A5loNueSsxX9WQ//xECvvq6HVwIs7zUGtdxYtlTqw/XZEwR2JiBUKPe0Fa6S7L4
ueLpZ5Iwhyfxa1tpO33AmS4THMkK+8+V2i6ryJ3G5qGum+8shlAf0pibPB6Ig/trr7RNa8ulHESh
FSQ1d3NwSUkoQ3pcr6gdK8wD2yyEoixQHRbhvuHDo4wBb1BLqrvSgOEJgaZtGU59MV7nGN3KI8uX
dOtaC9GOlTi/mbh8kpv6OwTtg7SvbzGi/rnWC7dmLKBSMmeF0FRQJMAEY/0KfzzdhWmz69oUBAxF
9bMcStPpDXOwwwSk/6QjkJZjAhpPndFgfeKkkVRyJJ5A2CpXv/cd2LYmc8LPZznCu9Ddpi0feUWE
ywWTwAbGkyurUroAWHTTjgb2mklZIKkq+IiUPesNVCJjOXIwVX4iYQpZB8ZOTQMO6Wl81DAN4pC8
fkZf6b7n6EdAMcbuay4/pnLkF6ogQRHKFCwWkKPpo2RnoohjS4NOcXE1Aih+PJ0lKAT7Y0VjJ+yq
B6Qin0eJDLY2aI4k9/dswHnoLPzD0I7HZ1YgFk14dBDTUcR8z4IGJEbtC1T1ojYesirfU+uFWKXT
6Q9SOHmTVIEKGCzIzkSnu/+BSFlfC2EgpSommxWJ1zZQkOvj6z7FdEYJNraudIgEsYIiwcBWFbrQ
vP/WpOIaj33dqUOoA7VoKUWaX6p56WUD2PZ70x5roOg51+xKszaeW6sZ6lmStqg6CJEQI6fgIJFi
DSoVp6a6vZwHzinupSxwUTPFZo5aFEF/UW/Qs1ISvm9L+SnN8HnKVPaHltdwwGEv0o2C2Opz/Gxl
i0w/yUmYtxPqKQb/2VEUhqh1q7OrynrKQSIjb+In5jfjpYUucn1tSIqsqLDQaF/tqxtQjKGkMjnV
qfmLCSY8Yt6Wtuz8xL00DEYMU1UHegK9mo6aXr5UYqvfvv5aAoMKuu0YFMd0GtZ8VmMze2ZM6giO
pH+P/XQ23ymHP2NJWi13A9T/j7XFEzNNRCIplcBryQvvNWe8BoToaxyMPvFAKLZNAbXu+2/2FvWT
KR6HQmXoA4UUjPmRaRfdBmXwCvHt/KXeTCyOV8LBtxhTjPZAheYXK0KcutDSyDGKOr70yKKAoxyE
T7ZUT0H3tOaOBAwhoIPFY3fZ5BpTUD0qHD5SqJDBDRsvr2uvI6ot4uLrZEh+jDPRN4ACppYtices
6x2oa4F5PHoSFqTiK7wQ5lHvK41+ngS/41NACpBrq9op7PCcGsNTrxo3I6RgREfsCJcNiVQ37g6t
ld0S9r1A7JQ4LuESYzjAgSEhbOXGE8NXWj6KoQyIbgLSXLqxZoHEAXJEJyvDbK6FBzno4Kxip1G2
i6DpkWat1zfEH+IfQOrYETVuY6Tyo5A9mf0kzUtUiAHZgrpXksguux8MVH7QgnZG474rlJ9pjdA5
SY6uY+Iv72vPlKGJ1CUa8VuLczsrMsXv+HCCFPpRHjOPhMN1bo5OUhiuMFobCrJ+VfObIjdcExle
GapupA4vGsWTxoRyXY4/J/TrtkXihJEe21LYIU5z3B3VHTWme30ybtgUOUj5Z2kUSJ8odwAoBJgv
ciHaYEOh5UcxDLdtN5yMKT8mPfcIi1yMJib1cIh7+gRyqKsyRght42etaAINMIBeD30+DmD6TR+q
0LRzfKs0hW6pGTt58kWNjlQkNuUAbtSxyyRuh2W/Fz0+dd/7VtbvQ7OxKxWCoJXqWoTsGf+WWUhm
Jxl/DBm8OTlxiYm0YTr1YXjoxYtI5L3eTG5hfhXJfZKMoD0QX3PZwtt+CjowcTCofuPtlIlwR+un
FAeLUN2nUeiCZBpsKvwqMvFaq8rkqTYjp5YUTxT55zxi3O7F5IQ1uklh5PMiDFjHN5qzq4W5t4Ox
DJ51p+mqmUN8jPLwE6etk3ftieZbwuFbZhYlRiVRhkLK8KIwQ/plDGO/CZOXhEje5ev1Vxvsw7Vz
tpxFnbHqCiMMGyhXtrjiIH0yE+DPU7vAh7hQIUI9QNune20/YYZXetIDMOi4UmKXxzq30++aL9z+
uNX73Vr74troJhaqWQnUQGfue4KMqprJNR8vr3z9ujhb+eK6QAKpjGqO7ijyqMEPd3nh1IHkaaoz
Ty9An0He/V8XNi/87D4cp5p2aKhAZKV8atKbbLyZomijSPcf1oUhTUPRDEyCLxIJiHwlWRihhFSg
KhKkIpgiO/GhrBJj1MgDKDPbqZ//qkGDEV5NVVQZM7HLlRV6nPIMI9hKxZ4YQnaYp3voqEFyiDol
qTfSzpVZe1yMwDHN8AsNxfCFi0yxZJFKAlTLvOGP/HY86UcrfZy+p0HpmoHqduE+VGw5Av1tCo6u
LRGZVQ89M7/wHWJkuZYCgeIT47sR7jN5ewxlvUF5ZmOxpdBtTKNWgY0s9Iq9fD032ULFnZH+f8BH
s5rMnFlbZBpyKsu53BYpWveKT1yATcC/fN855b4J+HV1Hd5s7eEqsuT8Gy5Se01rUMCcF/iL5Wdw
1fw2BcvPdOK24jDMlT3PpXU8+LbR31urXST3bRiDQxAiAn4z0L2Y9NIWRfr1coBZ9xEgxWQgxSj0
Ed4f9oErZAStLV4uJT+OTTLaWhbjWVhvSQqtNtkwRfgvQ0u2JDJ0rRmiuw5yHeGYEG0aMXo1iyVE
z2Oz+4tFgbRIVQBg18DJ8n5RmHaRpW4eIkqzPhhxO4QDsIvyVhdvFSJpGjoazKB8+UiDB42xkkOH
DozryS5T3PIJ82xeeh2+zm9tKBgGEEfaZLVe8QoC9CrY9yAlD7KiRVBJJBlzGjEUqdhUQzRNcRHR
NpxihfWYEmJgpBE4WTqj0d5vYIgmN8DqgIskkwWBDh2FfHY/JcpTFo/HuoNeXFqF92OkeXN1dKD1
yTQxAcMs/ZBK7FS12SO3sqs6YR7Vtjh6Vzzp3Y9bJANGSETW5+gIcwwss6RBdRqyugVU4iYM49R0
46pawwthAAIDS6aKcT7Msr/fDMY1ObRGYDD6lnw152xZslAJmtIIcN/mC3iofIWNjxCCc2LZuuOo
6Te6+mlQLWdIpddejfZapt1mZuFaBZgrWmblXjEoB9Qxn6iVOYIlml2Oyj6GuK5UpRvAnJUj/u73
L4Jmz60yK5Bc+xq7DckxpTdRs/UEnPd8kaDBHWdYrSrPYiOLMGIkIFogI+oQgw/OA3/Y6aHd2Mm3
HorBYMvbfPmt2TN0HdRW0IxElWDhoHVnpVA/BLpDC+SfIOID81rxeTpM3viwPT63UmQBKMBAIKFg
7/zAupZFrYUejBoHnPwIy3Rnxb2dacdM0223hmjofx283llbRH0JIwENHqY4d7JpC6jO1vWjUmfu
f28F7eeZN5YCdrb8YCnK2oM6YZTJ5I94YVbJlyoLLptYK6zM5wZW5hAJyN37g5MJJqIxhY3f9Pvz
dPx0+k0/vU2/vxYWz40tvFxkRTFUJXK7MGxvJhW4fNGgO3F5SfMfWbr5uZFlMpARVMTHDuRQavcL
F3JUlf5HHUOVAgeZbFhTfrnxJXsLX5j0KbLaHk2DoRaaV8jKiSfyrZmwJ2mAVHGYBJ0ubvSswPU9
HCOwbc6V2CM0j79HRDLtSUXhMe7HKAjj/ifACDujV3X0zyDTkUTQLlSiV9lE7amSUqcWUDS0huxp
YgzSqP/L2nUtt41s2y9CFTIar4gkJYqKDnpBOQ1yzvj6u1oem3ALZmt0btW8eUqb3dipd1irqdFv
qgsvnbTKqgFqixeOcYwn3ZLr3F4S1Z1DuTpIrY7aplGJTiECC0xSFc2Pk+RDWgi7tI4wcqWLN5OY
3sotYJBDGYhsVbdvMnCqNx2cBBHcXgZQc50fZLLYEhnQ1wm/JkP9scrCQzqnp2Q0D30oyVaoYV1q
HI96nn1ShPyhrIJDJBH0LMzbQq8f01q61YDVPpPiH2Gc7+NouFVQ5QcKZOfCvaMDMt3hafChM5vP
aRFXVjGFbiZ2X+Kl2yWRalhpnewSNXAakj32eMSXpXjAfukT6F2PmgmErN58UItWRCvcAKVyCkC5
UB1QVIv3YIr8R06bH5dV7i9WBKgZbEXo5BUqUW20qiYE2KWlQ14UcxQszfvQN4EOHrn6/WVp2wp+
FkatbPX2k9p8WjDFBlSi5BALN1Ec2lKL6emZBwe09QCEczhLYpxDjraVDhhhOCCkgXjKkx/x4WU+
L3JRqAFmHndOZSsOriUyHqIaxVCY5I4uQet+M19lnyYQH2JHzRPcKnNGbxJu+LvQPKmMyxDVpewT
CUBcpr4jaFt3Aeho3zMj/sdtMo4iGzMSLw14C6JrPFHsrt7FGE8Nr9EqxMfDU4w7mUrTzNeu6fz9
mIiv9C1wp+j3q5zF05VHDDT5FZhO+vRJobPTDncClyORHewpMPwLuiaN7qTm2QHwjtjVB0Jn6NJh
Rwl8e9xtpE1rwPoERdCiNFzMt4vLALMCo4qdyemjEipWAw6nMccIgMZjGt16SmCR8SyK+YBmIS0k
6IDsGpJUvzeCpji0IUEbr8x6n4g5ipgxcA9RswX4b1hhrqIxgX7YGJkj14LkiPVy6rEnfNkdbD4E
1j+L+cpFDlR0MQAABLbDX0r7UbWrgXqM4irI0W0hAgWwBnOtGx/YTj1HPOf+2S+Ooj2w7UZgagah
dttn+qdSmR7irvdMUeWBrGw7pPMXYGEERIy1Kq0MYfMduLX3tLTY7dQHHQgocIBc3XqBXn1lQCt5
NMVdudpObsHJPXV4AZfZc12j8AUkKWD2G+KpUjCKkMSnJgBN/LQ8FsvyWVLF51k0LSJJPQBN4wQV
aMWeRT1zo3wJ3BrDNxiCmTCFFWqo51duJwYzJzd9qRtf+tHURlc/eiiETMozwHkNc+Wa2sksj8Zy
PRLiJlprg3O7CGIwxXHaq9sxcHVXTFgKAdWIjUqo99BbmqUf6gNdg58wYe1hB5+LzbGpdxrAwlCf
lFGxYGJTIkUlRvYCUNp3rWOMTyqG0ZTUSiLyniwc2EoUSw4rv2zrUVAStQyMOPcDTA2WGOkz2q9R
3LmXrXgzBK2kMLentaWg17STquqtQztiy/KYSbwi/VYbEKc4H4a5NUB+ptqkAEMI2SNAxLKD4rX+
ZGHCSgFhdWAJudMdxx03rtPdlVc6qWuo9QAw6DVFN6bW5gXId7G/dJrTC/eNMMIQTCefv4C63l6W
UyEltqzyqkzUJV+Sy7jsIG4lMy/wrk4HsP/mrgo+T2mfGm5dDXYq8HRlq5qMfAkvUOCXUDZq5jPi
ORgoCRgXfXD5Tbfobp3SXXIKPpPryh3ccK9bHXXHkouWwO3MSQzpH391WLoQ/AL2+QoMbIjFwozN
GnCp2YNefikVjolvmtzq7zOXiQJ8uBRhQ7wlvE9HEZClFUZYvqsKr1KxqS0rQUxEa0pz0kmbBYB6
yKCpw9cYcyEYl0KLc9oPgXaoiPxoCMNDFU4cDIZNOzyLZvHFVUlQQvRKQUwt9deGWD5MrWEvZcIR
Q7OSV58KzA4Uloxgx5+pjehFMQrg8kPLqH6sFtnC7ItP0OHGVEpo8KoV22FsJY0JY0Uyj0WtIKtO
BLl2+0B6JkJ5Y5b1VWeoTqiGvjY0mN+txltTxLhZou3Ry6+tkJS22NQfyVgolloVpaVqnWAJNZhe
tETSHDHI7tIMmIdCmPLoZTa/xOpHM2EMDVE1JVKLtao8y2x5wlB6tIA/VuGREW1BLShoAokUWG2D
FzdQ2zQOXygI8ahCtLnvtN7WYjRLRAxHqcm+I7lHstgjUn/EKMp+iTC3JdV+N8mYFMhQbEI3JcH/
nCVmaQEpOkW/WrLjoMXEWi3ZpIw+GWH6oyg1jslv9Xb++O3MpzU0VOylMQ680hQew46OWMcxyirZ
N7kur8FnskOn8ClpJkfPQz+NMR9wOXBt5mTr22O+kyZl7TJWAZburilKl7LLn8InsC24MpjPx69K
whNIbYO1nbVAxscmHfhFpEV/ITyosDoRuoKNt+HbCA+2fN5aGBMw+9yMFnC9ox2ZYHIu+RaA1GOY
v6C2yUvb6D1dOhb9Jau0reyGJgtL1BRf41S+iQpzy8muT8Y8nKYcSeJQA2xmQovElcRwB8K2XaWb
p6QMbjFM+b2dlPs+wyTJQN5VHCaUxRwNLVHBQOKfp0VPa9RaCiJBQZMKr0Tx67ZxJ5dcAave0Xjr
NtpWbFzJY7e5QiUmaqEQumrYXQOE3++rpx6ZfO+Y9QOK1Fan7BQQcaknMux0Rz2NjoxUKNLtyBd3
mIWOP45XGCDflWgk7mKPLgXcY6TdTCzlM+b/PyZ+5xkY7w6xoGBV4UG8l4/Rc+KGD9L3/irHnh8s
gVd95J2KCSOZPGeyMSXgp1CwUCB9ieBwLpv3VqBa3xvjXxR9DEgOBHNPzW41VOja6qoRH5sEJxfy
3WVZm9nTWhjjStCBKbM8A+v7aE8OpQmargzs0pfHFKjv7V7dGfveBm+4Fzrc6gw9yCvzAyOWBO+h
Ag6SMQcZE+hRQuHw3sVDu+nDVtKYVArImkWhFy0esgDxOQDUEE8lkLa8vyWPxo8Bjg9aJ3iF3VV0
bVpK+KeX4T/cq1WPR8HGMkaGuVDFrg7IRudPlz/mtmqeZTLuTBEXM2oJVBOJ8kkwZ4TEKv1+WcZm
RWZ9MOajYQUcc64zNl01CUg0rn4wrqbdrADlwQlj1D7y79mziS0RjlHwzsZ8va7sDFJWECsmsp3X
d0MmOpyTbavj+foY/wjA0kkr0e0CE0Hgm2hZGypwfejX6sBEwKVV45yInUWbwKbzc2U4i8YnIW2v
OmXwLx/pJXV+bWG/j/SSyqwCnCzEaVXWC+VTBV2bG53aL5WXnDCgN+BgdBys8qvD9KF0KOkkOhaX
5W+nSmcreClgrORLy6D2WYic+11ESdsWfj4t48siYQyWLoPNvUsaR13Yd2dpgiOgMkb4k3gorUwp
d7pmAkhXqfeYoHTBUXbQJQzmlXX7jQyobwMX5qptsCPHueTNfGl1yUy+FI1CjjUWPN10FV3m5nNX
YySOQs60miO4jdsa2GyjWC/cYp3EE814HFEIolCia++0Djo8ppoV3zXYRMJ2zK53sLTkJ8dm8uMH
3jDedgpMmZQA06YZoDT7M5kRIjHMBwEDgMJVD64fHeN/8QuyjmJjxpHLLLT1MiIrcVQZ1oqcRaKc
ahidEcInoXlEn9iSFo61bt/mSgijv9IoC3pHE1/KCSv/6J+AexI+KTcgqPByBOAJi0ylLex5l0l9
5ysvsZJLPdXqcFkWd/UygGwny8T7IpW/Zuno5QnS4r4+zSUG1oaUd9bN1Hslk1FaoUf7NaSo969T
77dAxPO+H6Oos1IGKXjv0AafAf01NFgoWvQKZts0+8vmuC3JwMohcIK0VwBTsTSJcZtmuS8YrSVm
ig88KytQQu+ymL8YwG85bPiISScrRYsLVF9AV+PZRsPO1l9aW2L3hrE7zsHYWIJiLbDJyw5aIaT7
sLnOO7oTwLm9zaConk/F2FltluIkyUAQDqPHrPdkObU490b/wmtlP0tgjCyPilwRUrgs+gpS3fyA
vrEjn7KbCQjTEu/lzDsPY1pCVy1mTBluU8Dv6OSotU+c82y+KVc3Rj/byni7dACCPyCS4DQ0Lz+k
vmqNjurhAcX5NH9xT+ebY2yoAxlrOQUoAvQA3dEwWfRNfsHeoQvINuzJxupgjJ7qO1B3MUK1OiKT
cupEMKqoRhe3nne6H+8G2QXpkWVIh9npT/w+B/17l1SEyTUHuQoKKYc8BRAJ9qzGP9S2uU/y/nsY
RNdRIXG2ErbTpNUBmcxTnow4DGNo/U9nGB9+zQPxuTLoR7pwNrbYOshT2OlGkvvlUPrj3F2bOYZj
UiyAyMbjZdXk6D5bcMXzf9aCFtdYCrfGggViNecZ83YU+a2SLI9jj8XIIlVrillG7ggIieO7BTOm
MqD4gYyzI/cK50zbhUvgRwJ8DNBkeLn+aW4kmMB2G6CEQwQRSD8C2t4jJuZNs7kG26LumEXtJYQ4
bbhcoQtiaZ14VVVgFVr0m1BZvi/T9GGoiN+ZGQjIlvYZrHrYaiqGRzQysJjcGM5ihI4hRqfYKLn9
9M0LW/18RrUV8IAUIu0Yvi/sbmv2Sh6j2WI6BlWf4QHQH4g/3lAWP/36bRR+m/HpLIoFHWwiwF0B
4wME98t3uflU1V7f/bis0bzjECbrHFp1ypcYMuj1ade/DPVNxcLN18zqPEwo7AJhENFKe99rhnd5
TFSMBd2oJhl6oeufivSkYp5A5/RfeKZDmFgIqKKqUYKReLEQ2mKGNTUhKa8x1Vm4utl8XPrpppxE
8Okk6tPQS57Qirt6TvdEjANkUmV/HGTjLl4CzLh0Cfg8p2G2Za3U7FEchr0oAqmkk+KvjR65ZgJ8
Eb1MOJBYvGui/74KtoEQh2ORC6BRiwurjYB8oFhDxAkHPCFMnJU14DSQCi4GCN8WAUtTHhyjULc5
uswTw3gybc5FScnDn3iPmJCMsRAPIA4ncgx7cFvh1FipU9jcvjRPrxkXJMZzNaq0yTR5kmfsal8o
HJqzlKhFpJXLOeVmEFpZEeOAIuAYNPDFhZ99Kq6xhbpgOyZ0MYKOh/knERtwQI7g3exm/nCWyXKl
KgSoiGaMRAmbRb5gBR/E594FEy1dkQmc6Q7vAStqsWDJZRjhnNZk/BNAEQojqoFwBZC/a0xy7gOV
+/DYTKBXp2P80txI2OYFUNXL6fQW+0aJ9xMc1GjxTOUtp20XHFfyGNekkiacownmIB7i3Rza7bQH
VjSuccBEpGS6ylPsLQZPb+hffZUnraQyzoqAKLlOCrx2omvKaSHJL5wW4olWzYB+wU86ebHFpPa6
8i1kjoCGGmCOj2pNlXsAltgVV/m+zj2Vqyjbz8fV+Rgnk4dBmY8GpP2eM6VEr62jGI5iJy7f7nlG
wbgb9GuTAoOK6PLn/QOZlL2q6fdqmshWMZPPUlxzviA17EsfkHEzYSQIWLRGTj3miZ/LmquOhw7g
qLXwQQ8HXwVvWCx3Dsfd8IyDcTdTJASlEuFV3h+K/a98J983lg6GH17dZmsJD9vTv5JRdJb/VBlT
HyXsw+eC1wEiWLczR8qOQ7kz3c6NQqvHJmzuyKIV2EK/V955VmCrmMDTFs0XFVsp7BDmoGRIaYJC
EeP7A+rLnuqoQJJyJqCc8Flfti/3LJCxSS0uy3ke0N/4mbwuO8rVYWCrmZJDvfNyz9IYewSZ7pIJ
JDa9BE32yNbSEwDFLHS9Md/pT37qmE5YIU6idM6VTf/2a+U9y2asE0sbhVTkiFp1ZIdf5YNKEUxv
Ul/4EQ+WhId2ZYNciRO3qEVcEspY6NRNWl1JqFyVYvk9W9QP4iDINrjbI5do3bEr9L3SR+rjZZPZ
9gvnozJ2apoLcPOlPvexbjBhrjAzfNBUApxQ2BnLp8uy/uL1zsIY82y0uZmBCSj8a57LLreDHSUz
fpuBUoW8cKPsYztEbTzScihs06CdWv+jdZ8vH2hTABgvVEkD8QCoZf50AJgtinQRyYbXyoJFQONX
AdDvsohNVdQxtWCA3kUHoMifIgbw5Qo19aMBHlTaY9t+qnhYttshfiWD0YEINK5zSAQ83YD+mNbg
7mzRWxdnSwfwbB4/CYFomaMvd148TFgxuRF702m4P2PTv6x+BnOb4FTAeMQAdK1Icgxrcn6vbYve
vOcDCmyO75KzPFY9pECWk7B4eU3+DBarRTCPZ93b+cVKGpMbmpI6yv0Id01DE6XxHkGsR9F8+Dsl
m0WmlSh60avIAKqZZBAFlGUksFMY0+SMeu7MFOav+3BZO7cteiWKyQ6NsCvVUkCvQj0GKKjsf/b1
dWAyPoEf7g20ehx7kNkglOLlGs1t7s8aXHGwH+oOPBLfLh+Ld4FM7DFAcaPHBTYszOU78FIssXmO
TR1gqbvLcrjXxwQaoKlih7dAkOuAA4t1I3C30TwQOBrpXnTm7g2L2psOf/XFGIeipb+Uw5weFh2r
ZUAMLOQeuiFZhTJwgtq22gP1FwuxBCU7duk96rFsXKjBL7U/0yvzw/amN16JYi4T8JDzkkrg3UJZ
sLG6EJNyzcwDMd58Pq+EMNe3zEUCYDOY8X+vFW+q+koU45anDgmynqKxrMVgulO8qv4KOipOfNlu
K6ykMF43IcXQtws+EKWZSbO9+EydYXx4aSuoyHbA6NHvsUjjc3R/092fBbPP9AwWFdfFv5rxn3N1
zndjn+ZNnetRGsJR/XK/8+3Pnd83vAuo03uVd6xOxvjfKK+FSoyQPk7fgOTopKBGAXvrIX2k9B0x
P7Rs9qBW8hgnnNckUqAtgKXcFfv4CtS+18ohuOJL4mikyTrfPolVgNELAMqWXFPNdnkju7pScaAB
tt3i6kCM/00B/1EbHRIS9Sjav1//2pGSv72pubrpFFcCGddRKJ2YtjrG8CJ4wWWpr+tU2CdzAsTq
yWmH28uqvxleVtIYHyIPEqlSUE56QfZxAJC24hbYOV6immPbvM/FOJBKM2upCBErpyD6UMXKjszy
bAGXlufkeabM+JB+EfUyLKGA73l2Xz4VyKr+zG4WI0mTUMSphuCLHP/Qi5OcVpyb284Nf38ilUVy
qAxQMjRgQnxBX/zPWPWX7w/z9n8eSQPB5gTU3jPW43xLX0VgOtzxs8PLuq6KjLfAbISZDdS4GqCa
SjL6XDfhdCWGz7PWcBTjckRWRcZfLJKOoNzBxUsjsQ0Tk0Lkw2VT4uQXKrsUh2J2kVQjTvMOv345
hgAk7M/PFMZz1/YKHih/tp/eMjDDuznGRZhiWgNYP4h9USiv0iW/kyQeSwBXxxn3IMWT2pcavLlR
Y+Ky8oK9cjSO5fXsoMDBLR/xzJbxEaBaFSq50dG7GTM3TeadiKXd0ODxv3Fih8oO5iSDWTRa/FIW
m8ASPJyWXdLahm0AmUBvbT5r3uaGIfjy/k1x1RcVXT23ljQzzUEFE1oRklOWz94Y4pmM3TE7CdrG
V5L5SxDm34lKjp0SHM0lAskiOBBmqQFYkf45HwxOAOXcNTv32aSlggUVlFgb0lngEl3MEMiOPsf0
tr0WFlLBcyOCNINxJOYoN2CewuiLuSP+tK99w50OEuZ1KU4C9/28HTTP0hhfIskSwIIa1FqwGkWX
bYMP812xNz2ZuKHbhBZ1mJV8zA7cRHXb7M+S6W2vvm8g1KQhAyZN/3vKv232Z1GMh0lFfQKzNg45
do1t5jeK9pnz0XiHYRxLlwfBaAYy/Wg/qbvePuuyPf6MutUvBWEcDKAx07JMcRoKbbE40iMdWRKs
sLG+SlbkqA4WxwH2PToNyB7e4HL+4gvOP4DxObo4pokuIzhosk2HOvXJAkylDdh1yV/c/oTKqsu5
X6r0r3P/3yJ1JjvpSaYDcRccSj8bV1ilpGTs4ukldX0LHN9f3DgBYBKdiIEd/KmeWjJrSpq8SPzv
tDr0k70+3lkYk6mEhaL0wVjmfpWGx7gKvFnqa2usQOWg1x/DOryRUvPL5Tvd9mZnmYyfyRKA1y81
1KiYPKE6CeqnNvEui+BeIuNd9Egowj5AaH9PBvsXvTyfiPEoklnEepnhkwG9kQapBKvhfuAAmizd
vU0veXfIOJallbqyb/D8XTrpY9HqbhlqpYX9AM6ExnYtGdiGv7SR8S9l0QM0QkDKN9/pPpDedeg/
BdABonNhiS/zgtyG/7ZPO8tk/Awwj+SwoFNOFCr9PBb0luSZqyiMSyGj3mU1nftdKwqNPeOJX9Hi
KQpLkBnEeWoKVFGWE0htyGHZZw7Zg5JgsomFznTn97v/zRJYwsx40ooxC+j0OYoJtCzzn6ri2znE
70/HMmdOJKiliM66r6/zzQ3bbed8lsZ4EhXk8kqa5qan/xra/umc6VRBNGNDg5c7bMfzs0DGrQTo
IZKYHo+037r+Rlz+4Xwt3okYT2LmQm1GKRREOgFXzTGGl3AznwhmXDAnEbmBy5FIPcWrCADr1gwF
eAtEYww8qsUZkO9AtNOP5Yf+sACsqnDKmjLVDhhcEh3ydd6/Yapn86QruYyR1yCfkXMVRKAkcztQ
v4Ok4Efk1YaLtTfZy9xBt99nCyuZjLGXUhZni0Qif/oU+JFd2+mxQ6I5fQCur83NcDd99Fnaq9QB
nrMfKFpWGeXP2aI9GVUA9HhjtKKhU+yiqHqQDCp3RtsPdq+RwSVdUWAOT+/tpSfPiqjdFd3Aq3hz
PrjO5BdA+p8MY8TPeoEaFm3VDkU/dUvwKKBPQR1RaNeGzx88f6kAX1A1nUk2irwu9SbEyugQNk8k
KXu7i6Ovch+mTjAZxXUaKapVKnr1MJoDptiSsL2uwNRmKPPkaujtHeQMc4ixSiGaak80SzcUlKuu
V28TDEbbdR3tFGMEct74ILfGqS3a7CYR+xuhkG6mRfGLaXwWw/hpmGU3E6oPytzYUz26sVk9tEVz
DBT1UIWt4ix1LjpLrkn7Jm4Q7qTqIwmFb3ouar5cTLplmsWTmQZYQR3F2AGxe2TlSVuBNq138xGt
OXj620gsvmXSsM+McJ9PwW2Qt5/LqDnki/i57/Wv2hjc6WotgwACBHuqrB77YQBRV3GM5uG+7cf7
aEpPgZjc5uJ4HGtwRSnFY250t3Wb7OdQOIZKVII/ty3AtiMFdrkg727A07UUleEIUSzv9AG4uoU+
1Agv0b6sCRbCNYOC2fJS5U29MmVgcOI/VTMZZ2xiPDSc0arxxxaAUoo0fDXmdi9UberkbfN42W29
ZMGvdAmrasBFFinsJ6PFoPVL2oAA9HwZheMc4pmoVslxEkIn7MiN1Om+2S2HeQwcc9BvMrBtAFt3
rxXgiUjFL3WZnwZt2stG7AJa3Bb06IuilH7KRWffRC4hqx/KKH0r5502ljFd25e89KoERXBtd1eA
eHO0m+Jh2E2hpfm6J18Jj9jNR874vHDq05uOaPUTmC+DNWZBaSq42loI7FQ0r8OyfUzUjDNou60A
50/CBEeNVGqKQiQQ/aPRbjLFicH2OMJYpIDLu7wZPUwTkLyYpJCgAH8+kmZjGiOgTYHn7EA92BDh
/TlYih98ozhxgiPfc/SNvvNe69tvgWzmVmGUw5wmhI4ElES6nT+DNu0RlRgnPUDFgItk+NJxfJye
0wdwxHCSuM2043xaNocjpQFY81oCQKvQgek0s7OWh3u4rSPn87FqOpZ6FOT4eHpT2mCdwKse5Wpu
BXkzAwYCj64YsiZi1o1JNwY5ysO6FgO0JyWvhkv2hp2KdJuUVtPYoMbhx+EtXVmLZDKNcEChKdKR
4r939nRzNH8tkdHOHN9rWrKi8LFFuAdA7c38hRKD64oF9wxAiKZyQTsJ5tXr6GA6/cG8rr8K+/qr
DOv3LysuvU9Wb88/xWC7K+qiGmodNATkgEDQy9u7vspuszRyYkEA656S8x6MW4+3tUDGMUttCgrW
OQcM0R2oOHfpke78C35x4H9Z+uEunY3RWRLPQR0LBWBkU3jR8KHtS0segZqtEZtEBGOaXDzZLR+3
Ph3jSktZURfgyRSASlEPilP61cdiF9wC1thJHws3PpUfxTtlf/kbUnW5dE7GsYoVkcpuFg3QFEqm
lehBay96d2w14gshdiyDJXENwLu7AYjyOPqz2ZBZn5g6jlW1tEilKkYR8//tMb6WRW9/JYssglKr
Y/fvCGzrgIytw/pEuS+dXsMjhJei8xSIcUZlhjlcE1vHHtiVnRnrC4XXp4ul6t8nYC/ry7fL33Gz
mLI+H+OJFFWbcr2IsFnv6wfpms7d0/dHuV9c2apsYMJYHIk8a2Q8kb4QHRsbwM/FDN4v4hSgtLwN
aWorTK2Ox7ZqwMebKEYrBV4ygAdaeE6q1Ll8nq0otZbAOJdJMTPsPSWxHw3CQzSOspUV6Y8gF0P7
sqDNJtBaEuNb8jYUDEHCapLsj64onpRraRfsO0yBk2+LcgAtxGHc1bvLUjezWlPURUMBSSDBft2f
BoC50F7JNSiIeChua5/sYwtVbht82CfjXv5M4aXyyup8ch+DYvs2ueOZ+7ZFnH8AY4FpBOTxQQCO
dD/JwG0He3AQ7ab0MAXIrqbS6qOW80m3A9RZImODslmVaRchkW/14ZDhTQfGuvyuD5VbLDs+AuiV
d8TNkt/6khkrBMcCCMFDeDSS32Z7DQyjgHgGieD4sLjBFR/EejtmnE/I2GCqL4oeV/ionXy7xLKf
lzmY53LAZ19fVp+/+OrfkliIsKQtJ0FtsRTy3wun25Z4FsVYYhYIqpbLMnC7wtGfFGm25KFQQG9V
vctpguuDopFSo2Ak5X2FjitA3Tx1tsf00O3lCasZlPZRAK6lTcTbDnUx6fPlu9z0ZSupjP0PRKik
SKixHIFnGSJDwHPNm5a2EsBkEqCUzHQCXhwvznfB8JybuxB7mYRoeKibT5MucOxsW+3xPMeD2VRM
k52sELHkGTQiWPTmPLpPp/ZKGMh1r5ruYpiHWlV2wKLah7MIplU5APSAuhOE7ss7bnX1Gxj3Iock
yuoJ0ChhEN6RtrgSs6fLErZtYCWC8Sd5jL2LgWIrvmOAhCrBq8RsJYvxJLXSLFmjwZNgVWDxRFfa
gYmCOIqveqCd4i+1bfrKlTzGk5g5+J/jAPDtrQTIv0J80KP21DSCnwU11lp7jultOq6zODaex10T
qSogR72G5JY0ZjsBFEhdvOvy3r381Ta9yUoSY+NCp88AxR0Crw9ujGCxigT8ntnXy0K2Y7qs68BW
wXNPZnGwS11W0xAE7Ijp4iG/Gb+oLko+drjPPoBB6F62mmP7rucQrBZM7pgAJOx7t8tVPAXBdwpI
BVrQby1pp9JaAbCc3lMlAD3Yb1GMNhbxolaY3weK/mA+q/L4LTRinhPZdIumBBYTzRBBhks/5CpD
R+M2xDQnMJUU2SY+iMhSK66tOXFbD8huwOxH9SXzI5Ujd1MTV2IZv1FJaiKTkFA28E5yAQF+a9bi
bSV2qSWl04f36MlKGuNCepQnjLwxI5TsAh9c7qHptH7qT2iHlKpdmDgjXuoFcCZ8juRNh7KSzHxC
czIB5SsBfJuysLT3LxycqBNEuwYMnO9CoAGn3O+PybiTOO2CesjSwIuKU4fKQHkARxPRektIn9Xl
rhl7qw2vpfRTPB8V8pBrH4T5OIGn/vKpZc7XZdOWJRESqQXfHPwMMEzFUXqOlSRBnG8c1chuOr0d
/EIUB6tvsbmUBVJ8MBIRsDyVglpfMKq2KgJACct9aZzt5SK9ms3WV/plT1DLl43kHiuqt0tOFidZ
mmMdZ9dpN3BUlF7Wq1hwvkyDcWFxYRI9AQah19bJV3HKjmbf7DUxcuts2AlR/agF6VdQ7HAi6nZY
X8mlKrWyyHHAeHMFoA4M5RT7Cdy0hhvvR4z8vWVqazMArYQxSUukyxLQnlBKM0CUrHXWIH4B9Jhn
ElDlmhwMdZ4s6opWBxPioCbyCCtszMWXqrF3xib4p4kTYoOi6nNYcodGNqPQ6nSMc0urSut0AdQC
dP/X8DLHCC0VrXnJFp3Op4itoSN4l5V/c19jZYQG49riGUU5GZQD3oy64Kf0BpS7N/NxuJpMwDj0
joHT3otgnZE4TQGu4jBertEmYRBaAA9QLJn4Kj7QIWXJbrD+C5xw+/IxedbBOLZUGuRyTuDYaPkc
ANt+7xmHzuehG/A8CePRglFoogz0Kp5IomM5dh/KHg4lHrEumiUfLh+J/uQLBs8C5KjTgvhaArc8
j0B4pqGHCpI6a2wXXy9EVzfQ12lTHhU25x5ZxBypi6pJGxEIJzk9xTVIe9JAsTVBxtCdHJa2Eg1f
87B7FtpO5nxCjnUQxtGAEylvS4D++mJV2lUMOONKswhGj95zrQTokBoIkUT2udcI/QDOuBAUEMuE
BvFSPkoVcMuHzJfVATy8fX4ltCrHGLbTmrNQ5mxBr4NBkBY5pVi1kvzHovDMnLr/19pylsB4zoZo
mtEVgN1ovGJf5F6OFXRy/QJH0fF3sXjnYXznKIymOOoYms7qPUWilm2BWK0debGdlLemvxz5szHb
Ly8koL++HOM+0RFegqREe59OGtGN2F8rWfzC7V+c11kW4zVHcZxCis3uZft4J8f/0FLqeEvHVcry
bt5N0v/6/RhvCeRfJQFW8m84EVr7fzucCE9bGHfZlfFsNNO/6yr/cQKOJ4v1mU2/xMGCOEA18wUo
5ffJ+JrJUUz2STlJulGEFPSwaT8VEqqY3E0fakgXDO1FS1dpQ9iPICMtIIEG8eFWpBhBqmXeBZZs
9YLdf+U1EXh6/6KrK4lVsaj1XLyMEP4Jysbf9dkuEJ9t7KW9upIFxhix6yS4EQzv0Kn5EnTIbnvo
nGZfHkIX5v1B8GlXIZ490w+u+Hsf1LIu3S/jWhLQCsbzhK3ccHjK0swxjUMGvoBi5r41eV+S8SfT
spQz9klRXVlP9ynHfzGD+B5sO7j+diovqdrqciVBUvtEoKFHxySUKJe9NRvAoF6k/kuS5ydt0a/V
SDxlSjdx3kBcJWL8C5ZJijkoAR8mHkA6Z15hEx7FzepmBGcAbw5uO5Kfz8l4l4mUclbWaAoNZRZZ
M1YiJ2y7JJ30dDmU8+QwnqVUZiITDcPlORGewqhx0EHwzXDZXRbDCwYs8EMb60k7Uh4QcycfxhsK
Q9Idfg6dvmGGd/td8vv2Xkx0pSW1oClh0MDcW3dpEFlVjGiinW7Xk5O7uW/YUW2jTTN5/E6CzDEJ
FqBTnbIF06d47AkYGb7ObygTPFhyfX1fyC5QMj3DV1yshPpkJ+/Ej8lVA2AbXi7PvW8mlynTqTZ6
kPS9wJTLILkoHgQ7tqObZFf4ymfO1+WdmXE4+jz24xjCodPxDQGO7WUklpKOvhE6jKO2L9Mdqw8c
qHk16xPgNrAIZqfN97YbrFaKnP/xXEwKk3eZKGbg1sK5VkvRFBKtocPLfO35y1PzrLmMjzGrrMik
Mip99UgDRuuDwjEubf17487AC4St7DvMCaJKYnPOyrtSxuPIgPYPkgjfUH9q3apzVVuySt+QnlIg
HZt+5i7hA38+hOdU2SkxQYgCgbRwDO9iMOAoKjsiVsRhhrUduHDyDMSl/i55KO3Q10/9YIHt2UW7
lnOtnGSKHQsbi0yc8zlGq8Mc7LkM/SXjQgJzskN2oF9o0HPvgMD78wp/07yIXvYWaGpOcqHQK16Z
3gxWHrUJsW3SLjvFIz+yTxRFBQtm2HV3BltuP4kOdh/5tsEJ/QrjZIDEDTD2GDDmqj/spasGOGiy
I17xZmR5rlOhhrI6YG2kill1MMEE75bMI5/lz8oNOm627kWHrOS8WngKwrqYOoriOgbqYj880bnz
FJ3ny5bN+2CMS4lLUjXh/9F2XT1y48z2FwlQokS9Kvb0JNuzTvsirMOnnLN+/T3ssd0yLTdnxr7A
Yl8MTDWp4qliseqcNqqCRv5Q1a+LVL4CpcShS0VyWwwhLqSdGocgeCgt+m5BCySGxxKnS7L3ylyR
Q9xl0IUndHLrFtSuc2oJkgsBcmlcDtNIYzRKFWrkuhqosWl39DgMsSj7Y/UFbnUodagqlXVLVTVe
S6wFdSSYx061uNWPUIszveLmsYgbiSXKBdb4evtQdeXaaLhdQtXXOA6v50NbHU3HCioXJfIn4LDI
IAOZjdenoAvQ0hUGXzSDtNOqC4IHFdzUOsS0df6ZbxlRlKsmnDH5iIkZJ71nD26aB9Z0UQjfcY6f
LHGoscTdqA0KPtvoj9JJK1xyPledZ9goREArvHbESi07gPyTTQ5BQqUvR0wa7FRZhLyJ+8tj0+Ca
oeiqzPm+PKpEr4cWiVC4uGVEnDrrD7MmvLIL7PBFASMu43piDCBoOe4g6OUud11gfMycdHKhNJvj
5l7dQ6fly2Xs2knksZM/lnfKHjZeqcfTSpoGy9NGckehFkUU6Exbc5DKxXFIichb9v3ybI+dko09
hSTpZBUkCSC4GXnoeqrdMi69gahf1Ey7H0wl6EqUVbMwAMmqiF90B0B/Wi0XWouu6+LQpGiWXYYv
aLOa7b7PfXWgskNo9dmUZAi9K/T15T3e6/f+ySx3RMqs0cskPx19Np8Ouk/7+zvDU3g2hPa449HP
0yw1PagSLNxsnekdm/IKXdOTajzjMB0X0W1oJwL+tEAuxsZ6qFREwjQzxizeJdniGA05TlJ5pH39
INhMtlm/hImNx3LRdjQg6BIn7K3v+zAuUw7N7WbA1BYGlm6fMKcnsskFXr1K0D4/YH0Mu/HCemAT
pNOJbKtwU/sJTLG70WKzSg52xrpUrQR9Ln48yu/o2F4tLYQgWvUhJ+2rqk8+WRn4v63Mz7q+9aS+
+tgUEPAV7PU+zv44rXxRIRr6WlOhhvt3eum2LsRXFEpdm4YODPvB3Hb/IXC9iuTpgCExQS+KAAH4
4gGC8FCCdTYOhnyUPGlFG62JGTMLakoQGBwh4xhlg4NIUHqX91JwRE5VjQ3waQlQIOtZn8GIqog5
unKKIWQtx0MOFagiiM4/zyfZEHVZugpt8OgfQPBvAuOV8kZ3wwd2w4UsvCVIgPcy+p8+Hgc4USEn
Gkh3oEx9AxKT2QXjv9+4si+VXgWRsVxkT3AeT80Um81c1FyDRDvI6LT7OrGtD1CCdbIguaknl9pM
qCh3sveXv9/ePfqnNXK4M40YhywqYADrqVtQYHuE8On+z0+/yuNNOMwptbCf33NFJnHySO0nfkcS
HQkOarRorbrEwsnL1PpIy/dthFD8qo0m26zyWxMi4Zd3UvDx+BJBrFukGVCT8IlxX6bv21J4XxdZ
4FLtvs9oaulRCKFU2UkO8gB5Bgz2JidNiNYGhetRKUV9xyx3uBCX+CJBN+sYeZ3AF/dIQvO3gzxf
JkAPXz3RBP740pcBEazw9QFkFVFdMKUSNaivMB98ndx2Plgw0MjXBqEzf/wzP+FAZazjNi3bIgQ/
ChSY3maaUKtbEN40Lm1pdUPHVDDj9QiY9M56eNScUG6fcKRF7sHBR29FxChq2Eryr4szukgDfcmL
869M5aw9iifNTyXaSw7JgYjZ5nk+tIgCEaS/UaPX3PlAoI0yHtY7DW8ry/16lH3NST5k7nBQ7kOH
CUKGXnW4/B1FyMmXDyiFoE7DWK4YLUw72A1kNY3GHT0FQtzjHFw2Jzj8OruBbGND37bjtJZpkJjR
+14K74zKfIni3zYY8FKhRaNIkRqdggENVv2G6RTQUzV+0W96YVcrc/ULn1Lnbk3RUq8xzQzkKtpX
Ka7tSIXglwiXRUaYB282rjbXYWhLbJxRvTMnHzzDTgZp9MtfR5Qq6Ozzbayk+hwmBgH6f1dEnqDl
ehIOfpIi8une/MvWoahkGZpG0LDLnbvZkvulqBrJVyS3rd7q9WJn/bt6/CdBG2sW9rdrMrq5sQhS
FPZnL5nlDl9kFpKEEUwsMyaOGf+rJZ5WfKnkxhGzA+4G8M0SuQCeSiiHtCvCHeOsw1vc20dKMrC+
smsK8ZrF/yM6MnB7/thfvgOMllqrEAUn4ZvoS/45O1rgRkpL72ntl/setLHIRfdmaiVl6bC1s99e
mQAyRW6d1lN9es0Up5NCqHAn+Ji/dH1NlLRhAuz+1nAQvlshgexhBh7caw5IW522R4HGf0qrwT56
bpbLHUvL6vt6UhVwTC7Nx1I3r8KqwURcVPT2FBGMj8duPMv/QGXBifIJtCL0QXBkd8Pk5hdwR1Zt
21YeI2Q2rF4f0yOIVR+YhLkuQxW5HT2BOQZmF44Oz67eJCPGdFi15EX0SSJrXA4QGTU6ASywJM8f
FF/3ouMaLP6MUVTWOiyad9q9BG52kgMjuqZNn6ChIwgbcJeMemyHI2yFxA5NkS3hOeEgaMb4rrUy
ndiX7ONu8NisjMOgcQYtIRQn0eYQKtdLqx4bvBjYaagKvGOv+WeLNzzDujbNxBoXTE9luQ0C3tmN
IjyMga5BtpVryeuRTc2FK1d29Q8T7ZbfjF+fUMwXHAmeeZ3Kct/NBo4Eu2GoIISLjjWeyzQv8YUT
CiJbXPAHuFZ9HVWP4min3rRniHgJoI4nsDEXSptmRHXN0t+ky2SnS+9a4UOGHpkWXEWXj7ogcPHU
62NFlz61UPOOi9Eusi9SXLnS8F+o3ygTBh3KVpR8iLaSefEm+ZBzAuaNiamx3NDg54RfSODHcPkC
jFkcsOjSKqV9yx6Ybhdndb+1bDyjc0t04Pkxq1JJilZiF2s2+fpsfm/RXnLwoki9BG2nF7rlblJ/
hheLg5e2pH1DGEt1loZ2SJnykX/ZF9lf+PVzIUlUMRoqY9D2Z9fA1HDaUgx9+lHrN+WxSF8Rmtsy
ed8V9xmBYKaw3e3EfXbJJOchlYEpPcmQ4kAaZwybN+gCMU2/jr/ISGVtIhepXSbLHRLm90kGqS65
uZeT6hAjMSdW8VqW6AP0kA+WMd+HFmhUzPy61VvfrOvVni0zdZowPXRd+g8Ewz/p2Qxd0bp+Hy3T
R5oW6CafP+tq8SUeuwEKawDLMvyyhokdT+aXQtZs6Gcc+n5xraF3wyVFeag/LKXh9WtrJ3rr9GE+
2m2+XpWk8pO4u1YJOYYtUul5Np1hTV1ajH5f1aVdKM3dXI8OIf/RFG8tQlWA32RJ58/HRdZUS8Ne
a5CiPZ8C+Dfn7GyL83x08VTzwggsv1fnNmySwvfH31xgztY419etWkvkGKeahfH+FRKUO0azJJb4
2A/hPwwR7uIsDUWzRj2YKzQZTQTmrQLMD43g8jHbLyKB+ujbOSMMVjYQnKBzYQ7TTdkKHSCSR04N
rfHyhH6a/ZzrbJALn0o+zUsfY1lddWfkr0A2aKMYYw+5oOou2j4uT8+7LGoSRlkso+o+lHZZZ7Zq
tq5g/0TL4ZLxJJnrpc7zM/80qMMxh+YrB2N6nQWTHx+K8Qktz6LlcfgI2XrDrAaQI6+J7Ghwjdqu
LAF5muhkEQ4Ru1ou1EXGHo6oFNGvUAi6kr7mNma7vQFEoKK93E92zq7BgUYeG1HRtMj9jWTCNB9k
X5bwDWjxvG7WDoMhd3ZjyDexEb7C45Sry40bW9V1MlN7SJGfDMVhHL8sSfhK8I33U4fz7+IAps3D
Wu1RLGT3TVYzy0vnNHtrOpO/emWNOVjRXoi2gkMZMteDqmlyEUQzCq6lbKdSc4i6j9AUdiky+T9b
IU8LOpuauYR4iUeq8jIp3P1U88eW8lSJmlUOmTnAs0D6aZfgshg+pvnHkQwIkppNwEJ6eYWC48LT
fBZha82pigUm5ausuFMa3xzfXDYhOi0Ghzj1SJNYR7fXiUYOt3O/R2XVGSC228NDyuhw2d5+DmaZ
0Fmj4Lc8IfsGuUdTSvScMRtpSAA6+k5pRX6/n1KeLXDY1lAar23TpJg9Zbeq2JnfE0/2Sw8jkwI1
id8kDGdbHJ7NuRGTnMAhWFjVbv5Qww1X1rMpDtW0spHVElQMfjJFkj0bxB+6SNSE+JvAerbCgVkd
T6CN0eAN8mvZkb3auI88g6D8h5Y2P0o/iqsZ+ynz2SIHU4nVFEubITMBMv4vsbxuKR2FflhXMHxG
pZ3Nw60+i4BK5IUcUFEMKGIwXg/9GjSQY9E4Cgphlx1dtJV824NJ88qAsPR3vQPl+ULd+1H9x1by
3Q8YJ6zyaNLAG4t6AlQl7Da2qdw5JP04H0xH9lUXPc5OW36KxI3pgi39pSciB7l9OSPcEPvx2Ekh
3u8HjF+Dn1W5XezIpcM7wR6ru/et84o58Jq0JQe3Bvb4+8i+4c7Hp47sC78ohyzjSiO5T0GS/tJ4
I7TI4cu6yKTs2fWYtSkVagAmWAzhYZ4pvdIc8Or7f3gw+J6IYrX6HF0flq/NpZM0xM5qQQAQromD
GPTO1RIoQRgx+2YKRbt9OjG7yEs4iCnK1DDlGNnu96vWphFCnA8K4g8/KlFmYWYu5ber1l+NCXwT
BPLKNu40TBDWfbIc+gqE71PfvbAI9eOU8dMRdd2vdJ7h94/XYvYe9KzOQwGO8U0QUm0oxqQu4DA6
4kU98erPCwK5FdroCII2TgyiOXcxrsSv3aJ4zrdDzPkUKvVw8pTnagD95kp+3lUOTVQTxNtl+s1P
HsuI2lFB46FouOU3Kd7ZEociPc3QgDesRaC2XW9TfVocpZSDtZ6cfK0exq49WpN+7MCtYpuTeYMO
lA9tUjZXArTev5GcfweXwpAJDeVhBdKtXHuD+o6LyXZP8jLtDWPLWJ7yPQUnX+OwJrMYa+cMOGPN
JrqHUVC7RSrDKEJLR3RO9rP18/I4mGkQ/PpoxDEx68iR59erAWuxaBMF8ML3QSxWs6p9dUornivp
IlgQ3wSRKUtcdInGuMRkvwETR6jaciV0T8GK+DYICP7MZGDXuMck+pHt4Gm696Lgw/dAjE1YFyHT
aX1Zf9Upyfu1OvvDJ3QuQYkwl9irMwpV0oEJfZXueoVXXz2IDnhYz302X27ROwPthimxK/fPIY1v
lZhNJe3n7gd4J6j8PfYAvrQ96XxH4cvf0TKXScIkvn4NFOURQ5HuZUARxAmdw5O8TtshLVFt15bm
uMi1S9TOK4vMKyEAdNmUKDLoHJLEZp+buHg9Pos8j0dCdOw4HJGo1EA3Dl8sy79CvtjWNcUe88m5
vCJBvq5zVyCoC5laWZW48ZeVDQyelDeXDexxNG9vrHwpuMd095wXCKZ6QBcbrX4HKI5ckbsV8wMp
XsbrxhZNBbKtuXDc+Lpwvyag9aFArLS/nZYP1Lwr9Nd907oV/beQPggWKIhnhEWfbS1DGyoaanB3
iOh1Hj3S/x5PNAFppc+IYUTLI4KPxgtLgo6wa3WKgeq8jq9bDCXaEv0Sx+19bYG7UjcXV2niyibz
eI8P/E6bpthWuuk2G4k36KOjqJNfl8YxN+QMtHthIKupY1hZac9N2tl1ZZZeZmZvG12SXZRQId9i
rHbWLUdtNd9ZlYbMb5huay20C2P4N4bc+z+FlB6Urolta8pvUPC7HpBCmB1qnDlq9LbVab1tZsTF
8Hn+NRrS/2m07+1WWwY3yUEeN8fpfW7mTRBF5LjGnWGPkXZnjuS6BQF+8IffjMu6GlOS5mLB4TIg
oI07snn//eVAw5P/qycAMHvxuOSTXPaVrZBLGSVkPQ2Sr3R4LZEPYffOJK+l5Csln8M8sqkqOnsC
DOFr4JkWfbvyMHHHfPYVO/JMD0z+auQtfmuH1/GxT1GqFkCyKNfkRbDQ+lfELd7j0eaDNB1Ncb7l
DZ13upMHZvoS8dyfQIYDy6QtW6PoADItSZG8Uo8ostsppQD/RfvJoaUyJN269Cjya7R5nWfg764k
6q0lEVD1iRIUvqZNOmmBzhD8k6sxfFPJFN/4BZDJ17SrTq3IqGBGCPNAfkIxYY/atolAOtfv9OWN
VQha3AU7yde0FTpiODxHnQgN/MeqjYIubAOwDP1hnszXtaO6zyGAgMzrl9Ks+IIlCAQGBypGFytR
bCDsaN1xahO77qF50F+n0ecenK7S5A+ln5F3ekUdo7SV2BTE8tON+ALG8GSyXTTVMdRr8eTVkCvK
iB3jqvYkcLw6S2dYtlHPblmqB5CaD+hcXTEUbVrvmzTVnDiv31ZSdYwjXXaMFMIfsrwYXt1qb63U
6G1F6TOHRKllF7L+NlWNN/kqeXO8YNY+at/JZuN1RnltolmKSOsVUdceVBhg0RMAt+AqZ3DJ3qw1
crXGpzyWPl9TWWSNT/emol1aE9ZYt+LcHFPQpD/2K+YGGsJCS7A80angYEwyKsiZExDBFBhFCrO7
or2SVFG+IloUB2KSvFho8gRWstYeRis32uVBOUbOGIgbAfY4orfIzM/GN+qar9A8KfAOk3aH2W1W
sDiCqyRztH9Vy4Zo1+wOD/FREzwAscN24Szw9LEFpvMoyQgeIdvVDofs0JfTH5pgG71J/IylKnuZ
9UhVcuKZyeRUy1eBuwsghR+9V6cVuV6PygUXB/6Eq+enz8VhmGbMXayWKMsalkcmxp0/OjIm7y+v
S+DnJvv3zc6tmmYM48waZdsPwxqs68fYeH/ZhCiE8jywU4xX2qzGtVAPFi+7Xg8NuLVNUE5rDhhP
WOWHpJ8u22Tgc8nnOLhoZ4nW0GbDlU0xPaU0cCPF0HR1S7LlzxIRkwMKlOdj5Dzs5UpN0V/j18Y/
ifn68mqEO8gBhRrNpQq1QXZz0/ylQfaYulGAQgXbQ4rUceoFJ2qPUWnrfvwEgCFJEiaVcR3tG/fE
s9mADoxlrZAT+dzobu01VyG1xfm5IP/heWDNPJfrkBURVnorj58WyYvmw1r9b9HQEqwKvp4Am/gZ
ACQJuW52SH5i5U4NcZnKDUEqIPp2lAHL5oTlfUvA4oZzHP2PMf7kn5WDBP1ZzTwRWYuLMKIlcbih
y5Ks6C18ZYaISIbvQxQBZgiXxIFGqkDtFW2paFE4Na89stIxZenWrp9QVtqv9aC3TNZVYqBTgRUs
N1sYTsVUJMqLaj379yXNMOD8GuSK+DKMtPZT2rM0tfM0v4nwxAGO8686upUKPx9coWTPblw52+OL
Ms00ZNWggvSE5QCMq5rlAGwvNWQBYprNXWDcmOO2cu2KXNEgx+JDpUWx6zwbbEirvlayJkReTAXH
a99TwP9jGvh4uq5wOEwmq+3Q1cqS/sn7sGXOfVhsUflx30821jgshvJLg7kvYBZI0eqrDaMXRQei
qPZz+u2/xJiNNQ6U+6TLlDXC2paAlZKVf9R/Z0hM6x4rYIBlc/J1H11dYp7SfR89W+Y7GQaMZcTE
XMMXvbLv4snGGOcxtCsquTKQpCqQUJCX2ZZ1URIiMsGlb91kaNDAQJ+E3uVQav4izS/qC9osggPh
VgHtRtqgy4mdsudVi9lnv+AWPE2DBF5vaVaRKI4YZGMaoLj3BWI++P1q7mZJHAhHJGrKjFWl/zZj
ysYmQ5cNENfTKo8La7gYFpBvs3qdRW3Fjn2w8lr3TxuV281QNzY5CGn7MR7yGCF6oQ+jRY6aUtuT
2r4oTBONqjKEEU3I2fy8NMnqrY6wzo7OW04KCbEbfU2c8qTYXr8ViXDtrupsjh94qiooauSaBTm8
bn6rmygcgxT4LutVSwDBu2drY4g7vmGYD5GyYl6snNB5Z/qmMriC7FS0Fu74mj1RtTjP0YsNegQ/
OmAYnNXdE0emQWjfrbdgag09gVHRurgTvRi9rvZdAbmF1oJsDZJF3RzRnhYXqgfW6jftohgQbgsl
u5YyXOExoIBAd40Owfu1gfpfWi1Xgp/E1vnLyd9sNfvJm9OxdLPUpWw2iL22rVdb2YknvO2JrLGv
srFWTCHGg0cMq30vHrAWEJY2MPIp0VP6fmjdrI07+W1iRKthYBLjRXyj7K9d2knuzOuj0jYrO4yT
M3lafc/eqprhwDrX0gXyL9ZV/Vl7+9LOjM0yuQyiboc4MXssk23q3xm2IhCcYmKDBsbYf/6EST6a
g85I9lhJFB0n18YN67wY7vFSJcK33bC0scWtrK+01LB04MASjCYaEmdwR4TR6UZnoSZ5bL3o7Qii
xNxrMtzIRU0F+8f1vFQOXrM6JZKCpzJ/sWpbrm7r4u7y6RMY4Ov0cVkPg9mC5hTZbDi/SrqHy39/
P5U9byBfl+9GtafSAMbdlxaA9g/Bjy3jC/NLMTUlbQCrRaPZw/LWlF8na5Bmoodn5mW/HrazHQ5J
8zU1pxqT50Gtf2lz+VDhqXHVDqoyfVZFOsH7oeJsi4PIKVYTssoALT2DimCh2VYR2ZkpGNrZb+Xa
fCsOG9caEpRDkaLxtjPf5Uv7Thv7WzpIbpW3XqK2b/Ew9T5a6/t27d79oZ/wSFnPc1OiodLX8aCp
4oX3ROqt3Y7eU8mv9yPBeVM5GJlAGdtEJixaLRNOCN8xoi7TKUYLycuMUrLw0sqShksuw4FJ3uSW
3tDTWagBk1uKnRdGnvPqOOTIa8WgaYVYsO1G+pMSuSEbFm6rpg5E/hmQp0jLItOELbXtP6+h0jqV
2t8nuXyDhk430pKbMB6DegH1arl+gork11UxICJcQpalPg7KLAC1U2/qLxu9+UGcMyldNap5C3Gp
vLKX2kmv4hvrZv4QB/q/GFkCSX75YN11vnJM8Kb0TxE0Lgkm13o9ol58s7i9I9a72n9H2Pwmzt1K
SFpW+hJCieqYHFbVa2HDrSKPRWcCAuv8q0xuU2cU8Rbu4uHGLud0GjHRvN9CwFnK5OtVgoRF1yQf
p4VELlnN9nD5HO8i1cYa53bWWluxUaIuo6ofVPOtooGwSvC2vG9CV8CNrEIul5/KL6eqVft8hDTT
jGGwf/TwKBkCB2J78qv/nE1weBur+VyApxSsKtZRnROv7Ve7URd7Xg7G7JeSYNP2q8aGSQzI8BIF
3Lo/H6CmRrI9NBBKKscHdJK47Ufjbe8qfnFI0XfQGhgvvHoKLdZ+froxzN9BaDUmnXRCJBowHr9H
0i/G4ydEpF283djiAuZi9V3axAxvwRs63bH2a9bD91iwe1lRa2ON+4RoVwFRj/WNOGVbQRM/Ee57
y/nrcfCX0aFSZNZ60Nf0thwptLyroDZv1Fx2su6+Tz5cPmP7JbTN2jh4i9F5EKYscsU3RgCty7f5
B1ZCQ0PyuYQ29cAU4fVxNx3eWOZAbAIrgTwWcFS0imEQPkDQ/MCUI3SPfU7J6Zcr/XSbOpkXBtB9
LDvvNPsSm8vbVCWj1BdQjfjT15X9NHazcA7XsmRSME8Jyy9NY3cT87NB/tl5HsNuLnT4b2W0vgza
BUsR3W0EB5J/YZ4aq1dD/bQmdiC3KjniQyLaQZODmoGAZNYEB8h3biz6lb3odC5edDQn9cR97Pv1
3s0WcoBDoRyhpssGcJ41L8P+2q8x44dvmhzgLGaUdrTF0eCo3wf3xPyeCWechDvK4c44V1TrR4g5
/F3Sy82OcsAThcOaySXW+NJTsB/rz5vK4U1otuYwKJgMsvQ6UOIwUNr8VRKKlMVEh43DFTmRdGVg
cgSj8nmWO08isX8ZswXAaXL4oaRRlELUAaTgRW3HaaW/o0rS2mQsJyderSAyldBeixjDvmP2cNm2
YHX8m3Q1Y3ZEM2vU/MYWzbFN9l+hxi9iKzi7Bv/Y2BRDO89MsOJFJSDBYeMfoM1OLRKLTZT/Pzki
/xw9k86oqhGFZ0qTh7CzbhotvdXixLn8qQQBjnIgYoXGkFZM7mbETDSuw16hfMitNFg7zb5sSYSO
lEOPqodO9MRMfb8gZpANe9RI+/Pkj3LI0clzpMRsgok1oo0SCKrXu9nprvDE6EbuJEo2BbhBOdxQ
CqvOKhSV/Uq6Mc3CjkBf1IWifkVR+kw53JBAvJ0mBW47vzRnCodEhLY4BMm0lYRTDez9/r2YmOrT
xosEYMW/snRDpOfFisDy/S1u8Jsr9dAdBC64Ww85YwZPHGcSdEJGLEDLeAr+RuZGb7Qjxl4KX6QE
LXJ4i0tA1qzu1JIF6OH4fEkdgQPyl9QsSYiVxipis34tSw9j/r8Xsgdtto8Di0jGxERPQU/3UhDc
9QtT1zVi6Uj0eU61No7mOVsy8BpG1ds47Eq71rRAyaK7WhucOh0DJMmNU6/g5HyJq2xMcydtBODn
ESOBf/5L9P4T8cYWd9IwHV/pZYjmPtZ4V/tVML0id9at4pTeciCucq8IusZ2A/QPg4os/3yt6UDV
+8gJXan3c1U5Rd4I4sp+9WljgqswlFNTVVUK/MXFzWU0OoytNcCFzTaLYPWU2yf0W+wG6Y1N7sB1
JXy360/FBfZOE9mJx+i67Ohpb23sz/2SgG/MsZ+zuRwac5nrc4w2lp/rC6zmKW4X24fjjTXu8CG6
FBB9xeLGxtWP8m0E2c2hcStEtL+wlVywLibDNCcNGg+PqT64mJzsrYKapQzFldoRYSULj5e2kovW
pjGipyws8bahQDGDyi5SbnvNQ7uK7kotEjjnbtKz2UouWFOLqOMcA8cwc+CZ5L+4quzemDyjEhFR
/+armdRULAXNavyAQZiBQqFefkxTnBXJn3Dh3T/VZ1vcJs7WUhhxD8hSHtT1avIk0CPrS4DBpS/s
xblWb8VBbjfsmGeb3FaGli4vPVh1A7NrZrsay6+tZlT2kKy5CJF3TzelCmbjNKoQXqEu061Smulp
K10aPI8gYv+7WUQmiomApsmc/yO8aF0nfXtgfl4jktDWL99tmMD2iM7TbaL1xJcThuy/HLTNurjv
VWhRmSYEg5AmmrtvjThr7QbJcKlJ9jAnoWeV6/uxqmo7L+OgzFNT9BX3QFMxddm0FIr/818xLyQ9
CzW0JrG4+liUfZRyenE7hKYqVDVkYuE/DqLDkVqTObJR2hydhhjWcSH3Grmq3ztPOIB7a9ta4yC6
q8eyTlO0ROdXReKgv+WQOWYegCrZ1W+WQ6cHl5MUloPwH3Nrj3NSRV0wg1yh5aqoMrdqFldvbqfe
sOX8JpNxGvtO9PX2IGZrkXNV0sozhXYoXltujUCGZigeTTMW0xd0YD3KfwkL63vnfmuTc9k5Vo2o
NPEN/95w/NYcl/ilvT4pC2OjGMNjUuB18UPX3c54xbr87UQ7yeV8QzGbWSPjJpeb92pn2UlTuJct
7EHzeSEGn+QRoqnzSqc0UNa71VrtukvtsHl/2cjlZRgyl+Zl6C4v+hU5EFps7dX0Uzj+ZQu78Lhd
Bzt1mzSLqnMmUzYO/4JM/LKvQXXyZ1sRJv/akGA5+q05XVN0h+UuveogdQ55O9wSn9Afuncn3S6P
7fBmeUuXRlqawxEe3fs5PBN7ec/WFIcXpKjjkebIvzGgZ2cTvTcU1UuHxYNGzCfBV2Nf5ffYhAfa
n5eVaXIaFum3Tt6/0qG1XRmHETTq1WpmfcPf2t5SV3KU8anJsWhtHERQ0q9Z+2JeLJE1Dimm+buD
FABZKD9pS2KDyOCa6UObxntx7Yxt1oVPd+ra2XhkMvdKQhZM5SqWejDS3DYtYo9SGszkYdVEmgKi
83369425pVDGqJVO16hnc0cJDtupZLOxtao0JwRVmaDFo3fX2es1/Yc+KI5qG5/QbCo4AyJrPJqk
Sw1tXhZKBvuRRknqbEwHvrzZZ3MGTlWGzdrkdomyesY+vgAnRSvjkGSkxpwVNWy9IGUV2eKQpFHk
UVGNF9kShMzTO/hmC8e1LJRqMSU/oh8KVHDL2YuXDwKvEMQYhUOPupTXskmGNOg8BY/oncMENMy7
0TGD0tM/iVpLdsuQW7/g8KOe9SYuNPi8/nrErLnfQQAsXezBXb3CTcTy0AL44Kde0qiFTmMBzSdW
9lzd6c3jvM1PzQKYtxFPJIpWyvN4NpMx04FRw/d+7y5e6YI8RPLWgMmKRyATOFz+kmzjLuAkz9xp
KM046TGV/Piqv+qC/ppNEqkHYROCIADw4qXjWDXqPOEDknvFZy3W8hVrP27twk/EfKQC9+TnYqYx
zFoIdXzPR55NWiiyx0FJDQrbsWTBFIVCNjaLOqF2KJzTVMLqnXqsvcvfTegnHKK0qdYPpD3dKB7v
oM96pxd9Pi43yTNcYLIFCV56I2M2V50daDOg/0/3yWyLeUkESR6vXmqtamtU4Gvzxy4+yI2u2QtB
B2Ii3Rd6EfzhTnLYImGYv40ZvT/rMSzWE90DmvCc0P4DeaoNmPHMnag2tZIFMuxTkHt2Win4dDyB
J4SpxkVhz20spC7oIJtt1kHGxmfFaZfgKnXiKtkEH6mwUjNNsTSJ/DdnFoaAYsGNUOT4PE2nDkk8
JHa4vrOwzYovj47/tEe93XaR7bfibjZhjUkGRcHuMdo+idrJMXPiBP1azD/q41Om4QVgonFgQuaI
dgoryTOTGYHJby1izKTBlGd1wVOKcE85MDGirkQM+JZ2PdsjRQvkwCSZVm3Uchw4/ZZNhoC9NkdX
bwTxSzDSMAEP4fis6Axw6UpKaJgUFOtjQVXzO2fIgu9BVVGFQVV0HeB5OjWM2qyJDh99/n14l/5n
46E8UacK0u/UUjCgq+YlxuEWL4n/GWjsKpkW22u33GhGei3FXWyrZL6ep76wQ0abCP2dSRnfKPpi
18Zgr6Rzi3zwliZ1qnpxwy4LQnW872MwdejSnVSjDaY35k+roh5HJV7ttMgONemvSZscUjDU23+G
yzw1qBkldS8ZCOLSt9ZXdtANO7TBkyvuFBC4CE8OqsQJSO0WuAibKsRBX9FnVzRXrGYy3z3hzAmQ
8hdyUJokiZlFSTBJULlsr+vqfy/aP6JiHB4jzRbfHx2moZTKMlb0F4HybI3t7wb5l2XC3IR2qnBh
HN7/9L0rGkQlT6AW+A0un80xjNmY09CTP1MDuPy9je+5IkBCi1wksGIIfJEEFl9Wwt2/xp0XyEWB
IZ4atWIQ0ie5u8Y3YegbfScKpvv30rMVDvhVY+rNVYecJGsm0Tu/8FKoEBdXKBPqwkuAaEkc7tdz
biHGYElo72jXB1X5KmzvYH/i1+vMeT0c0A+xMS5LpBaBVKke1IbcHOSXyfhgRbGTCPn6RLvHZY5N
S0guZThhz4d5kfv90tqc9GasxC92P6E9tvbNAcsHjPv3C5OGSd6Pa2fPUmZn6kNfpIzi2iZ5gFuq
14RvZg2tAv3sEXXyBAi2j5E/vibf/UzqRcYrBrLJCXLnutNBQu9fNHo4C8b/VbsfMXCh9KIjsR8I
zkY5ZJnBHmaRAV7K8uW/lAudrXGoQpUxzqaQnYnbjYzRo8Zja+KBT3QTVwVHhGfhGkp1rfNeKwP6
LwRQx8S2QABr2fQO23yMX6nNST2kCkB1VztRZdMIDSh6DhkYim3XPKZqK+o8FP0mDoYiKU26OAGx
VYEpr0i3Y1Ozp6oM4qYAi/o7gVuJvjCHQ5jFNBbSwa0Wwz2JC1yzPpRIca1gDsTzHyIv5jApKlIZ
fVgosWTmK71t7FEVDlzvZ9RnL+KAqCBZXvQlMuoUrE/oc7Fu+kODDlHUcuIFcwKWm80CKs/f3Bl+
2OQbpBe0iyR1BD/qXdNCSS45IodPbPKa4hFVPsiFLfhsgkXyzdJxaDazHGpsUH+EotipyQxv+zMY
pYlTMCVpkVvuSgVr6nmNXFKTh1k9GuzZFpTGPhQrP7bF0jg5sjatm4+9Nt5aIaTnI/1NqNP/hZNy
WOX6ymzLu7wsXllNc1Or9ecurGMP08GepuZum+qdHaNpQ7Q9Aq/mm62pgraSkOC3Vulx8FQH0AWB
BdoetSOjJBLhiODI8k3XydBmtFBx7YjU2ja76CaiR7W5kmpfy6lgxlqQOPBd1zkdZWjLASSH8W1v
XA3mp4b8H2vX1SS3zS1/EasYAIZXMEzY2RylF5a0kpgTGEDy19/mSp81psaD9fr6waFcNoYIfQ4O
+nRL6qDS7byCIBVJQ9Qa5seKMsuRP5OmrJnWetuEobM8B5S1fpUk+v3UaHs+OZexZbqkdvZ9WX6k
1+B4L69gSCwWsY7+dsGZ/A+IjUmSo7XIjWomwwg3UKg+O1/x1rjXQpPBEmEDpXCmDLUbZ4UXZ4nb
ODlOkIz7uizXmRles7FVu81LkYFpWE/PM8mDrIeIYHhJZ8m0SsB9zcYWUTWbXEMsqVU0apPriEr5
KpKDvaZgJ5rIBNi1H0tIZN+zyn46Bd7yqg3RhC7KmZM4bhcT7zyQy5Zm+QlHmWWW171DF1MKsEZS
7amjFjPz1p147J4fSAIbzvLvjwaqSZrE2ZIyQ9cihoZxxX3bkFI7ZMuzAg7a/e9lYwlL5U2/KTbm
PZSqkCjFfnNx/pNkMLVmkxtlpjupjUi/XDn+te6P5Aw7K8zoxzwLp+XG9oELjmysVQ5DzFaQfDGp
//dPv2c3hqOuWUUxga86scxikzQ/DDXzhPZMLNnGOHuSMMjqAhUbBJTTKoaBTvtExH0XPkm2wtl8
CAMsG/NoezdiNp05AfR8rCDxD0XNX8kQxltBQ6ZmSRstF6N//14um7sVRAx5qtbKsheQZCCbJW4j
k7mVjbDChjzOJ8UAb2mjRXcxeNr4W+/8+shGWOHCWHdmombYZGOtXFdJdtGpkrToZEv7XyEdK7K6
yCRzkafavNTcIn9RWdJ03JIXnzTHTeddVIHU+NP6uNOl+d95JMLgK2woGqI3fFq0/Lcf0GRfTv8/
xnOMtkIHtTaaIYHH3WZ4qb7o+2jbbnBl26RPym0bZJsOVIDkpvLEFjQVaQP/WWhy1DWZiEfjXBXW
X7WX/05v++uQrYlElMKxZZ6WQ0YVZpefTE1lWp3CKVuWucjO89sCH+GHg4QQtecPVa/OX6Qwgyvs
aOPql6CVcG3HJ/txt6guzJUPwqXXWm60L7ciMAO79uoNddvreiO9JEsO5JpblDdw7kgJMvw3Qcnl
5QmPa60bB4mbVjfOZn5PO49s66xwplWUNtEpymg/QfPIJFjuRHE2E8EkrxCHDHBsywS26TIWPfxm
PSzKJFJKs2y0FfiEEa644yKA+6HnBdloK7RxzCwneYPRQscHq5XvYMsQmF7cf3E24cU7ngwl0VVb
AU6lRAVVWwy49Akq7Je0Fr18txeLDFDXnKPOMAbHSj84oWev7w40gf6ePAyNmk56lEWbrEtZlGWs
aCI3V56m9pBXd+cjoQxp1iQjZMhFljYAtX+fRkpSuzXPqNMVg7YOzoDOX1tNdRP+2eHT5vwHyQZZ
kOYIOdVsGqFrsmxGChBLtwpkcbNKkj9I98MKOkKgRstjFEWXhHgR48nccGtB5fRdXSYLOJwJsGvz
32EuSis2sUYD+hyJ44ffR4iOeGUQ+dQ30mc1iNzMq+uDrJAkm8wVjlh2I4Z4RBo7iJdG3Ftd4NiS
VFn2bSvw6MapyjUFWkOQMdU9QzF9zeyCeQi/ddr89fzeOP9wgpO1Ao5oGiLTPu2DuCzcf8XhNZvI
tOmgl7DoeXsmTy7+F2E4WyTdpaNJcGPNJqJ0ylI7wTZZiJ8FHl3T/DLWbzIfVvEgcISsUZ/h7ufm
bpLI0l1JAF+Ti6I4RJU7Q4ux2tIvaKR+TSxtYMNgKm5sY6+mDr2uDXE3holvktKb2sxiVWPujUmf
gzQzSiZZa0l0X3ORsqSJdb1aqGM/e/ENr9qUF2/Pp91GRtWUAYKxhp2wN6J5eW78SMSVnJk1C8kM
k0YlBa4vcfaZ9ujHMgev6ASrCd1JZlES243lpxzBqeiqtpvIW03jmNG1dA/KZXdlm2gFN6mgeHGz
MIlOdGUVaNCNpJR52dSt4CayxmS0hjjZNLwofdPm3A0pmNiV2U5ulsepZ9a57kFZ4TA1zc04jA0z
rfZ+TqY7XdMyv53r3htFqaDPPPqvs73CJ9OputxogBdLWBFXuMy8WTC/jw8oQ8M1O6kwaBkXi6l2
5wm/1XammwbJpiqvp0Dz1a2dXMvyfMkCr2lDA+0pOIIoLyZ1xiaxI7VMHFKWz6y5QoOZj0RffDTe
2th/ej+gjV0N8q26/a+Qu2YKKaqYRhgKrL0fDC/Di1s+/Ufvh6P6wto+GAwyheY1Rl40HcAma117
V70SKL12GzFLg8ub5OmZHGRtIRxmTdpZDbzKC5yU58Se012fDV+cUfkGCa3JKzWqM9vqrkVcPQrw
E1iVNpe2Uz4UhgA7Le/RtmoMu6jnN1ZFTc+eHMEMrpiuM5mHVp1ui86OXYrrPCNlfEd67bsEzCQh
Ye1LPFpR3qbLnPGg3IWKb7pLSDD2OvW7jSx3koWEtTNxqHOj1ZZM9CMh4S24/7E+4BoahmOraF5f
YafR8VHV6LIfnCxIFLCyo2Y7puOW2NW+rZKFCgjccq5gHui3if2g1JYXl+1ta4+B3VoXSVc8JHq3
szLQEYkKtQLN2CudEox56sUFf3ZGKKzaUVz4YjRhX9uFu3I2YB6jxjcOHRLfIEW/Ob9kC+Cd+6oV
XAt17ntqhlD06HZ2jEWqFHCFtn2XsB6iCpH2OlWyvtbTuHg0lSsUHsypAAzbS7r9RvLNvRB24EZ5
M4IEu9SxnFhG8j25M/8a0lpXvbso7Oq4jiMotHS72N6HO+tReCHTl6dzPvjnZ/VkWn802uqCCUJq
TuwiijYhnv4ci6nVo8q5ZJCTCi0wa/q1I611DTzLk8psemgWl+a4N9ruO/SWbwuhPYZKPl5Vfdwy
uBA9qXb/qM/DV42KA9WSXasVXq/R58FRPp3/7NOx4egXrSpduUb7ekzw4hRellD4nLfT9WK5zt3y
Q/a3xx+/ygdjJaqjSAWXF1bKLI0uRRhwJ5LluCcLIUcftCz0UXY2aU6aTCpX8CIIc7bhMFwvzmyO
G7W+HvB97MvKrSevGEcDrtJBUJgpPPWwpnxWObOVjPqTE/pVUwkG6w+djaP2oWe1ozFXyIbH6too
OT5SHbxFSV29/Hfdt7JJXWFONmu9NeZJBN7l8Nbl9YuQXu1w9kELkHoiSPflCnDSuM310cJmeesu
/pmzzAMoT+/yqzqZ0v+ez3XFvCFQUqchIoXRod9X8/o0ZYq/9PtqPjWf38HflqDb2/cfbVPdtmyD
cuRk/0/Ph0cft3z80VDt4BCrrjAU7V5IsYubhpVqJoM22QetgARA1tR80UoCS20Rvo/8t3bw93HU
JGi9ro0TPkRKWQFAJshm1xOsUPRDDbvg8+B48mJ0NHErKOG6NUUWgfeWms4I8DVrh9izzQfRy86z
5HytS+HQUmvqwsLkmZcT+IzW8MsYoUe8U/V30ColAd1at92mQ9ENZd4rQTWXXmNsuLnN+tyNxk2f
pUwor6r92TY2iZb7Ce6Ceb77b3O7QpRiBimg09Vy4zjNLtN57Vl4T/dJoVbbtNVlJmfL/+6fkyYo
Q/39DNhlPEyopqFqtyh5hU8EWipLH3Ar/ModGGGT/Sa0lUWevDh/8or3ex+tK+Xm6OhdutAdp/Ip
7XdjJ9X5lOzUP8rjotdyogKfF0H53HktA2zaXbWbhj0WdWlU0hcFsXQja1WSfdoKW1Q7rnV9xsal
zW3j/ChCWX4iORnrArmDVvRIJ28nYyEcJ9Ovk/HLW1hOOD59RzlarVWaEvJ5NLsMcNnvzf2kXS9z
2UC+aCC33UYe6STpw9pXQ0tSR+AesnjL30+08LvhR5JP/sRLdwjvzh+6k6qHRynYumpuqSPkGHTk
1MLVAhNv7+20sXeQWvErD9SF4VHxiq+SMU/JXx2PucpVZp7VKjdS5A7wILPMbUKmyyR8zaeJzbyA
BdnGTuKgGL6dH1cSItY9uW0LQY2e4MQnVu2qRs10kfqj8nR+FFmesi6fQwcLtmpQx8SMCn88lMG4
Hdzemw75Xnp7loTYdemcDmJuaP0mv2xufpbCfjbGysuOktlb181hNGxopqosj8+fiPUYjUFFJBYf
shC0ro+3jlkIGvI3b7zFX0B7yPxFLEwjwezbeCSVlqYkW3Fd/y7suC1auwW1vbxSciuIhAOz4Wew
L1011C4hlOxTyDTY9cP5XSJByXUl3CRKodkTWsFVPACoSe+WqrE9P4QMttYF8MisB66FuMAuwp/g
y2a+vUNJAkZ/QRX04cfceQ2Doq7iUELUtcxinsdVNCyU1aUVRGG/kHlpi31vzrIEkz+D+O8RVzct
+BLxgYTQmuj3ixghzDW96QamKXhhlGfop0/A78FWsNVzZZz0Dnwh275JRwssbnhfOFIlHtk3rfIg
GNCEIiFv9uUQtMjgqGweRlcBSaBG48qHNLOPF22VB83EmCxToJo+aXtB7xtI1mmZBPFP7/a/Zm7d
+tWDQCZijje3so89Q+Vuyj/UzPF7761dLeYUpdNsQEb1kTqiZCf80dbVpnrZF8CpIvTDJmbK+INn
o3f+/MombXV9Kqci1PXeASapqquBW6xqjYT7/XaLPXN+1u4VpqU6IqzR2fNz1qL9otT7nu5k2ccs
M3p048x6zRGzg+VR4OHkcmrsxmoc3fMz9g+I93ufreBAwzAlydV0A6Usbz7w69gbmAjaXXv/Do0W
yUG1VngwGflkhSUmDzeI5Y7mvHVhQfDsnSUJ2RyugAEVXpH0NV6imtxblBXAOku9wtXLw6JmpXtR
fyEP+9I5XeFDPCRR0hGMuqQz2UWD7sVF+WbRjig3SvDfVvCPnqwmskcLbmIfFA/6h/T3rx2zbsnS
Z6fI8sWn0tmqrsUWNY67iJloIH7f4+3p3P73eMueOjoH4VzPnJRAW3MkXkd3Qr8v08tu+lqFM/uP
c7kCkJDCl0NPTHwbLpubWkk+N3CxgCPPxqzMpwx22B7vw21Hkk9xFu47nV/0FZdA/3LkziDMustq
6ma7rCgWNNQrplWPmXPI7cglmYxbITmN6xYrwxq7tlsUMsSe7O3iGbpT2wiBM2Rj+/QOxcjT19Df
K7nCGnvIqzFb+HzT7RwU+kbz0iD0cBKt7ey3MKWV5qqyL1zhTVhHil05TYorvfAXmrRiMQjpMgeG
6fFnQ/LaIlu4FdpotjkXynIS22LvRKVvtT2jzYsiZGnq6TvM74lcAUyXtI0d6W9H8F8rD0qmcN1U
VcRzltv8bax/T9SQQee6taoWpHRgb/pWAF3adH/W5NGmu8jFyxsapeMtX38ELmmowkRGIM36w23l
XZmjBMvWss7NOBZN5mAyq+ghVyO3nwqmxrWnFipT8oxJ4Exy4JwlPB5/nW0XxrDohf20iv377aJz
3yG/Lwm46/Yr2yqGsMswn3mzE66KEA9Zlb/xreWVQVlEcla4IvQqJtQY0l+u063bDTf2zrhcbHOm
7q0VujF2/3FuV9BCDLVVs/AtyGsBdX6RXJTxF8mlJVKSy0nzy6N7x7ozSxljri+6xUCz5bLYsr6G
LoOnoZd/a/nVrvlWdC7tvTSTX1RlMLCCnNzo4nYcgW1m7pv7/nbc8mpvwc+78uzZk1f0/qGw8T+M
+8PqozIm1SnTX3t39rB3gd7+XzfjdxQ2zqMqjCj/flpi1LdnbGDQiIfjxxc1eNdr2TJh/xzltfUr
Ntq4NFPYmNAJNMLZ0x7g1EjZcmJQUK+DwgXlhm8FLP/eJQkhQT5t3dlF2nlQRAIoWt7O/q3kxfnI
qKkrIOrLsSsHbN2AqpWHfuC8dMDSfowtIYE82UCrS5Mm7FjrltzN7riLEjSjXe+GasvC/EUCAOdP
hLYWira4HdoKxO8gKU/2xeTNF6TzErfa6Z4T799xrZDtzxXi9Dl1xglyOj/358/ICAba+4xUzt/X
tXWnV9U0DY9VFe2SBmFp2Lu6Am1EU/KkdD5caOsOr1gnOHIKJFdx1F1oSR0aUUqy3LeHoTMHbf0s
ncRKJdQUmhXCrZ5GeKghGwySuxok94Elh2oX7pJDcyBB5iWe7Gnn9DEjOiEaaOGqvQaVuprSrNBw
zPr90n20qAn6ocd94YnBlduanI6FR+Mtu/Yo5EdCbzr4hkPX5S36tm5uLT0EqreYOYBZASlB23o4
fxTeuI9/TPHRoKtrk2PqhZ0OKAlHZjUyJZsaT2vbL4kwniueb7XS+p4k/WVniZlVdn0/mNqFPlXP
vdE9VWZeeCEtrpreviRtfK8IEmjJ4Jc1va/r3K+JBpYW9+M+xBtjlX/SLBr0XX0Z1tVlEY03iaNt
BcyE+6JMWGbo29JJD4lRXNRcBOlkE68dDFcprecIl45GiAzyN+XX83NwMrM7moIVwhk2EY2oUOvX
hsm1bUSrCZQZO9xUDhRZehl/TbqvVkCnmk1IqgLr3Pp8h121dIBm40vrQRPcU3aVJrWxOXlWj75w
lWUVYQxDg4GCib93WOxCNHVhJ+Qszt6i1HyZ7gdDYi9+Es6PxlxBXjVbRQn1f6STUcZdOH/vCK1d
bnKv5YYsdpx+hjoabXV/q6MMTk7V29PQ0kv3v5bPd7XeyGZzlU+1IqKKsVzhhBt+n5az2j6UuA9T
f5gADjS55HLm6Mn7wO8PXEMh4VlXT4uN4NxszU2yjQVAEG6Wg4fHNg+psnzMk3HkaMhVUtXwutFt
GCgHsRKk+k3s6K6IDff84XvTdj4DQG+n5Qj1oCIVp3MFAp7gc+qnhN44Y6YxK7Ju9L7vtn1pcmRV
JjZu0U0M9ll3He9eee+MeEZyivtyEn6TUB+yM3s97q9qm2M2TOeRO83tMEePuHH7nCQNy6JBkrPI
9t1bKnz060mZ6+XQvcWIRa0X9MGbRSf7PR2cp6Ph0XqscCrttEK1O5wouKJ7Inmpo5pNI24Q8+RG
gGedPjdmykDD9ql1pXMU2p5o9RRa+6G+doonKAIwBDVW55vzayidhRWi0dgkJB3UnyoXS0K6KBYv
JcV3dDTJDsIKy7hi1GGW4yCECFcXiyvdQv2bN4mD0pAdyAn9EiBbM4WyZCC5jo22abW92SYsakrG
w/soknVCyALDWqXfyfvOgcvHT3Y4PfxPknN535OLZZ2+pR1tpxWMxUOtm0X0BplHUnbq9a/3S7lK
uARP1jSgjoRzyheMVsZggF9tql1OhSy1P5lp//6qNRMorPsq6hsM8sabRNcxNge8dN7Z63FyNAf0
eo2qjgnSzN9TtlqYEVf/H6t5BJaEtkMMTSNrokxopWRQCxNSwOZugnrET8GwMoVg2CKD9yG2BdEI
dSwD+gZ0zewYBlrR1oAly7/vAj4VUfFhBtF0YkPfZTWNkZXVIdQ9yk1Gm61uwFw+0Z/OY9TJIQil
aMjSLNjArYaootKuCl0Fm74LIJHj5Qrxz49w8kARx1JN1dKJZawFfO3Qcvp5dhaScLkryvulu9By
p2AeH1O2yDCmkth5EnepqhLHNB2bWuslmnkUq5AeizfxLtwU/rgNt3Svs8QTTDbWkkCtwzRV8VU2
HCX1P0wlcdvLiZFY0cYwHxPQ9Gcl9aIsyOjnUf/hxLcfmEtq2LqjE0218MffD5bO416LBtAjWz/c
tNzNg2HrQN3KVzbQX079fttLja5PRRZsENUwDRUuVGQFiG1lG2UUVhDufdP2/FVy/ant+S4S6qnI
QqntqPC6MmAxuQqbYd6YdlOnVmAVqtvr1UNi6i8qt6/qSX89P6GwEz21gCa1bNxlNWKtoSo3knhM
dW4Hin2pdWbBitiKmaHejo52UMv6a5c7XivQBFHml7oYWDRApSXVva69DWON5ZRs2jgrmRi7jIlO
ZVFrMaMb7gj9Nk9ZoNWQg7eum3R2gVMQJNc2ffGl0q5To4GW16slvutdt1VLy59qM0haZYP4A13Y
TuUsbL80pc7SUd1rpubFjeIS+jJod+g2vSudReVUiN1E73kM/UpD2bTFlUoUL4/0C7N70AvcDIWa
08Aq051G7CAqMugkjNsGP3TIr3lvwWxy2lfilRtfYyXZ8zBniYbzGTlQgSz2pLUZb7gfFVAs72An
iiYNw8p/ABjduFAvNXGV8mhn5mQb55fa3Hix2XOGvgA3njsWWd3Iwi4P+kb43Mjdypy8vMs+8To7
VKP+rMaqG8IbD21vBYs16jcWrJYHBVlMmu2mFiL3Uxejf6JyR6PaCprelhqEjib8b43bqor8viu8
crBwJTW3wlSeSVL5Ie9Ct52+0dQOSNP51bK6oynYKNCGNfMrDRQvs06YqiBnDOc7ghw4T/pNbk2b
suObGp+aQAQvrYsNrfvXPF5a9gzwwTKv5/amModPijq4sKVmkah9p0u9sZkDu39CQPQmnsHMc0Qs
PxRC3FKDxyyaMi9UrItsmC8HLlg1zlfgPvpOvR0b47GK9XvDpDeUqhBkiNxyUbZHt7IV/7BEyTpt
YhHRH/Q89sI69Izom5KnrCO6D7EdtLHZrLOgbQwRU6Jbrt7WXscdpudTEBufM+NlrHLXrPAELFpX
ma+m7NNskEu4xh4UJB2QnGZDa7q9eE4HlMecmqV2yVBT9XEcvTGiLk3FBbEKrHqD2qPKcuOrAk6e
HX0eFOIW1WNOX4WgQa73XkFEYGnXlu14yIJ3SZdc2Kl+CPMscis7PaT0dRA3eW2/qkvgqV80pwmo
MLaTot2VUXUBKc7XRNE/odbQ+cNs7tQofh7hajgZw7auY0brEgtZ06DTUZmIb0OrDsrpkha9H8fV
pkc9hmYJSzrhtjiQ09D7Zpg+RbHpTvFNUjrbgfegw9U4ZNZdUjVfyzq76rrW74x4R7Ns06v1wezM
S67yK4TGK6ufb2lrezxzPmWiipkziw6TTnDaxBZMnb2T9hs9Fq5RGB6l8606JxetBgE9R99QJ7xJ
1Og6HIXXhwY23hM4h9dzOR8UiD0NTbxLaxs2V3dG/K1B7VDLXiBmwkync2d19PmUPRPzKbWjHkXL
tITqT/Ec9pPbjuqdpRK3VL7P1eTrQ8MQN9xBOJ6tv9QonbGyENeNnsB2smZjmu/JaHtOrzInir4N
qCiHw+eYfOrnqnenXrCyhM+ckew7/qlVodOh9btCj/djiD4AYfi5lbtxi6mK3NHWXUuZWDLrT3jl
9ML+cw3BXnPmuHWpLlyYGawWOjNixqiyetY3eXIVZtRNnJAZxLgdFsv4RklZg7iloL+u0VvfjDNX
TSjrtVs+/XDqkoVlhNsdf6w69TNONl72R7/NbPRc8m/2lHuVqT5Ys/I6DPkBW3eXwfc4TgEb+Wy7
VluVe17o1VfSOTlLB034hiJabzLLJ0j9j4wrk5eKbGBjAkZratb1PtLm7zTFgRJ8EmwwbZy+sG5Z
XtkDfhj5Hg8cinukXwobAP5sIjvRCa9p6m3e1j4ILF9MimkHHydtMt1XiHMIExScDWNP9dDZawrg
Ethgt+pOJKiwF/1zpxc4MJrC4rq5BIUYO9p+IMN4qdjhC67qUO1p86us/8ExRTTRXd5D9obOzMFW
D9GJIiaKVb5uG8W3xs9aXntpfRuOJpuyilnlocBOhK0agxcM45MR6LRgSX3b2OMhSp56OgYJB2cT
TX8597I498yu8hb7tUxtmaVUrHUKbKHbcY4/EwNd8Lrt23S8MgT3SGK8TL29JRAm4X1zNYepm1r2
vhg11qbACzRzVMXM4NUVkBq7Us9c3aqCudZ8J3P8sZhvJ8NmsVI8wb6DuJmVjcxR8I7cP1V5siut
EB88emVRBok6eugr8ow6CqAV9Z02iTe35s6yuQ85J38ymqAxEmzD6sWOP6vix1AqVxoFWZPW+zYe
3Dkc0fTLmUpnhIsSiN8zUaeelWK3hrGncygY9OOmNYiv1c9FmG8tjvpgfjGJR3tMWWEhWpfWjTEU
18u3Oug3qqji2Q0U3gcVFqz0XskUVH3LTw2WLi9DV5uABN1zPPXMMLrdkKMn2NZZWGlo5L5ZsE4V
+hdrRHegHbqOegc9Sb/Grm3iB1STb8spvBnFsA1tvuMZ1KrDlx5/GRxwsaLUbQvuE01xaWZ5+tBt
a0TguBpulTZnOiJy3eau1T841atIkq2u6yyj99nypgRldPRLbXD3ZWNobYe4dru23Kq5tmnH76ae
PeLi4zYpahdl8Q0MbRaXNVNMzL6WukO/SFdHXkjgTV+Jq0iL/aH7jiZ21yg1N41/DKnYpt24Gydy
13IbX/8VYicbuNMdCEF5ORJMtanf1pXbJLMXRpxFzo0eDrCfP8z4NXnVeEU7bTk6RGORIgg3QRHv
ZmdwceIPmqUGMWZBCSNQi5Apkdc4HdkAOdvRyFxwV64SEnlNUfld7Lg1afyqeqxzjhhisNh4qarB
jcrBi9Otqpc+LVOD8RRXL+WxTrSNJbTNVOu7ApCeR69h+8wzFUCXMKubmVo89COYPyLZw1FganTI
w93k6OXXCnFVqzW6dONtNSuMdM0uLSDlkIp4Q5zuIlJ/lJq5a4gJ+FO3NZ/coTYf4X3odvl41zu1
P+azb/DG5/gJaaMwpekfWi26T2pSMi0Kr3tj9mK45ojUuoijqnRJp/h6iX5ozfIo/rlDtjEmrVcX
qc7wFd5ofkoEd3HlPEQRYHyYg7oKWdnPvqZO2BTftTrz6SyCxqLc73NkR30fPykxhBidKGh4xwpt
3ljpi5JccdvZWYm5MdB4l5qwmqlMiJt1jIR0bzU/dC3/ojXVDTeiBWmv4rAPuIJv7bVDbjwYBccj
SYegOfgqV7HxCZQNQhdeqy+d3rJsfnRyGySA+j7By489pHsaI4k1f5CwvYTAi1vGidspxZVhK58M
m1/37cNQtX5hRr6WRKxKdCb65wHrVWsztEi+KAh0SACs2HLr2ggspfCaKXKLXPjKGAJUaMWG1Nry
WdmKSjw1/VPJD0T0zByAf9FQXaSJ4XHddNWh8dsJ+psVMBm5QeigS07PXXsYEMHHfcbv0pqyLkQU
S+uvRYm7r4PfpoLEEUbMTnumE8XVhxQR6HM4I6+GWUA+qy7SaL9OE9cswgNHfMjDFzObQfs00YZn
XeDttHRj5UHh4ybFjUUn9YPRk0dI6H/qm+ml1nu/6J6tvnEjB7poxldzzrfKAm5WeGXE9z3/PKIL
uagQaTi8bibdK/vw2kpbMJntDTTxWY8rjvpDp/nBLO3Lqh1uHC1y7V7xRzPZVWl1h7x6zzOysSt6
b6n8srb7zdjUrp5965aEP7U9Med3oglx1AUjDYcrU+2ZiniCDR7STmRCJhBez61PUT+7LX2Zl6TH
EJdZbASZ/jDNPXZ/4dZ5hf/U9kYo8ufKuJnMp15Xr3T9pkzIodFeQhzAKkfZF6GACS06tPm0jZPo
riWTjxwOUa29LC2EwWF4AvxdhvmXNiEuiM/u2NkIzF+zbmApn7FDyy/K8sqetdvKcq5yUW2c9Acl
P4pW4GaEylLdfeaKjRe8xo9SVDSSzHO6V4vDeWp5pkdYXn4smeaLwhm+j+CJszDV75IR1rZUqbZa
yl9sBD0rE2imfBZK5g8KT1k6Gfu2U/1QONu4+ACbj8IhWCeoytnamquVdjA7MGHMGTTQQ/bqbNGa
Mrd11HJGjUamHHyqrnk82qounzh5mHbcLDdTMb9O1LqxjXzr1Jrko06Wh4/HWZULYkhjx7yABsVC
+1gE5pa3BkQY9z3l4VMcF4r6CzzcUdGi62JWR4wqKmJhwXgM3OsMW22Kx1t9ml9yi7cMDJ97uzcC
W68/na9UnHqNPR549QpuQTE7KalpBUW200Y08JgCZ6HdRUqCq0AuK6GdLPocfefy748ecGYnryeS
LMIeeE77ovqtuzyrWfZzttPhqdRv43B7/gNPVSKpbRqYWkKIsy7aISO0izDSrMAWjyJRWdxXklep
01P41wjrPjmu1IU6xlq+0eBdkVobNSR+T5FAq6+6kXjnP+f0RnFsA2Ul/GktMlNbhXAc2GMGEx2v
+xwYJBwC4mCHKzxUaTwwXnGNstUZtaaukNVcT1a1HEM3LcfRcaZXZ6IuB7MpOPmpppdtZ5DpDDQy
G5C0S6T+IidX7miw1dNTIqoMly0j3tgz/VzQ9BIu4pJDfnLpjoZY1T0rvSY1aCBIx8yLCbUhTY03
qjMHmmn7defIpk89URQ0VYNa/8falfXGjTPbXyRAokQtr1q721tsx3GSFyHJJNr3Xb/+HjozsUxr
mh5/FwPkYQKkmhRZVaw6dQ61FFU3dK7kGXdWPE6JamJALvwZxsl1JEEHRSVBqpd2HE2f8zk/TCTy
i4YIrsEu3AV0yJpmmKANgoLKy5vXTP066pWkA79L/WU+NpUT/WxcNqzdDLasOPrqLkJ6rr1vqKuA
fKmoFagG37CVpTjU5bTGnFGcnYpKy+wyXkTF8t1WwNYK+xUbr5LXCjGaDsdyMhyG8njS74h99v7w
iY/ZtneRy2wtcrvJ4GXrgDk9X1arT+BHwWBxHH2aQOx0/rrv1ay3dvg7UJSqWbMmHtXv0KUJiAzN
IjVC6i0LXPP+l4KHtHTDBP6K69jooYyXa5Nh4Ih6pMmuIqq+A8Kmq88WuFCT9RntsxQ8o6n5bUU9
aIkWwW6xXee7JlsLXHSJrNVEcZiwYBZ/NGbrgzXkH5WkuT//UfZ88NYMd9yqGBSf1EDRUNKKKx2M
B0TrgiWJPxtV7EhS/0Wyej8eRM7qqSF9bnncodN0kCAXcBVPsvKMXdQ8pqWd6R9QtzW8wdV8owHI
yM06x8Cjp3JFDCWiM8Kfxtha4x7PMr/KKmqX6XCTl6kAhbh/4g1LpTqaQzgtL+9ypieqhEQ8CTJT
PSQdxkLSDFlJeiGrIrmQPe8Px/SPKcrc9cZtlB0thxxklH5NwVKckcNY/VRzwzZQB54XEXhlf/Oe
rXEXLA7XUmn6PvTXbrmV1PhWyXFczp/M/QvwbIO7YkoYmowo2/BTVnGKcw8SCHdSSL6fN7ObG+ua
AoeuEyhK8yANqqZU71G99HV8G0wndUHIFM9VKJ6T+A2K57t7t7HH2qUvvtSwdIOBEfoxR4nLmlI0
JXsq5DVh/uHVBdPQE0eAttC25i6Y0qaG1oDeDy1JNnP531uSe21egHX+GOQuVFeE4aIakekXhvw5
hk8cy/QQjTFK02H+V7Ws3mBaonx1P1xurHJZz6qrMSYGWLjE1KXmoIw6XZkusG3ZEZncST6sw5fz
B2bXY24sct8vg/aaIfVwHE+jpUEWMO09MYRu13dszHC+I4z1PB3U0fRJVjSnBBSZbp0itQnT8iLJ
1rvzi9odcN58PX7ga1IBH16R5fkoiOdOb5if5Ej5MJj0YTRN1NRb8CP2Si7ZehxGjoUa7vkfsOu/
npfLj4CZ/TKNhBjAfMb0iK7tgUTdl0grUltDFLCSSuBd9m/hn9PKS23FgA0WVoOvOHXfjLW0l1QE
LBV8QL6S0LYxMOAx/BdI5B+sTk9RM9Nc2s8/2kI+nt+9XXbE7edjy904lTRqe22S4P4jffkoad1j
WEmN08l0RrEn+bym6G30NT0NE71Lc2nyzZIG2PFjiwlXAxUIdE3S2RP8KhYGzvggfi6sN/qRziYa
B4xCXHe6YHwEJiio/PiWCl4/T276lS2q4DVHgaDBi+7lDmQZ9L/GJjf9GgrwjpqWmp0p/Q1B8VLV
k7tWblCNlBTLCaXlitD4YkB4tuceRB9RHt6PI1Rvi6X4MBdpe6SNJNnnN4Pu+g2ouigMSUSAxXr5
A4tEnuZKN8pAA0aEqdqErgJNlGuju66arzFBA1aBQAlqCPRDpviDvx6gVNRhSB4cHffyHbkaPHTH
He0ictUvyjF+kO/in9X32l1/tA+Rb32UvxqlI9eBMtnrDYZsljuVOtB8zY/5Fap0h/SIijv+ZTQD
H88vbj+IUhPL0yyKog/nhgn+Zs4qw4Smeggolg0ZvkAjAN0srnkgh+pdnC26rlimoemAwfCQNqvp
FLLmUK97zyDT/oNTpxpByk9wuliw3VyvURvzvgPczdduob3kQqYqxwzz4Js/AJzIveVAj5KA2G7X
QRmEWFS1ZKDb+OMij6rVJtjRFLiCNvySWZLABe5/tGcTfLEnUWtqGEOIEINZJqvDLNNcQVCKzTIN
9CieZXriyHp1Rw1qqKgYAGjJF3z6tG3WxkCwjmdpQL9u8lu6fI1i9aQqWVBWGhJ95bigvTobjSs1
1nW1zl8LfBSbljIkjEcztTEMdaUvmVfV2kU4YwDEAqYrlT4QDX3PeKqu6Lhi1KdCu8yKhLwLuy5t
swQu+ls0RdW7gEYsO3f/bVpgNyQaFlyaqpqyyReoYsuao2iCCEK+qqepwI3v4kd5QWETKM9bkGcL
LvFuwm0SFHUAErUIT/GkRkYH/4mKjtLcZmUDSWa/0HVBnN9/+G2scJEqxHQMMgqAbIpf0TeGHiae
gkKK3Zd2EURBUaHR4aNMDOalg/51EmoLs2fDqzO4sc/lxdpsaF2mmqhbgQkpAeD8N+yeiWgk/rtw
2ToKtYqC/QRugfOLU4fqV6TgijHemP+My95dG7J9U1VMBeBHzk1J86SQWAUj0ruc4t55QYFfh9Nn
nKv8GJ/Wg9qnm/BwYrOs7XJR/5j91VXxgMqCJ0nqUbp+A5Xb3iI3ZvlxFrA9q5lUpCHy779pn9jM
txS0pwxjfkLap71nDZ6GQKTJFBIvfNVvnuXIijPAAhW0oadro7oiAIYM+UMHvIuuB+cD6ZNAEn88
DaIC0IzvaOl8ySCBdskaReg/VZr0sxrLQ4EmpJGuNdKC6UMDaKTXGsqvuE+e4DsO7aNAUtfluurV
i6zpvKhcbtY+A64nVI8RUe9mYOaNsT4Ss7sdTBEz0l5Ws/m9fN1B1ct5zYfM9NdpTG6LVQa0Sqs/
dFF9mRkGIKkRuN1l/SqMLZEn2YuQW9NcxgeN8Lpb1dDwWxA5A9XlWY/RyYJIggmKbDv1yuBd4/9b
k+xsbvKAlGhLHPVwHv0TdzRUErJPKULm7FD9QkUeIEdfzh+IvVeEQfCfzB7xMl+dAHS2z0oWbwwa
Y/zmdsGp0yCsMfw8b2cv2GztcHFNGceh04oeAyQk8csUENWis605d2aD2lEvytaZJ3p9zJ+XxWU3
qYKGzpLDL1be4Gmdr7pNQI4AoRYQnwKaSVju2y0UbBbIj5A0q9pESYpxKwtyuoyeqXL+8fxvEmsS
rJB/jxjqrDyNZKA7iJnFLJUudGu8UvTppuvrC9LHl/2q+5ZReG2ojM6SrsBthh8GwDzOf9n9a/Jn
q3lJNkORh0azENbfrpIiWiv7+8210OMUCg86quHLLRT7TKgV5655RBEGQBe7KaAhIlRI2g0+z/fi
aTZwYzLpzLFTI6BYR789do76PXpIwWImq9BBXR0dw1zA64lqxrtTE9tDxCUPo455+LXA/f99iP7T
tNruClXWQrc0qqt8AW+pMOQATTjTz+ze34xZ9Xbn/z1oJe4F7R6WjVGuiDdN6gIpBxhdLNketASo
yR/nj+Puq8PAvI6GYAr6dModFkCfZ1lto9/kO0+0jb/j92/aRoU6Anu7EWpjjy15c1KiKVJosrCH
lH7ovBm6uUXuscHp3p4dxVFz75JJ52IONvZy5y+BdbaaV45OxYPBNC3k1bwbAACoG5bMwldM79no
FcAXnuRV4z3DXyzHNwxf7eZHG4tcjCLKSGppAHMahr0Gz7LpJQbZPKIf1dObyJR2I8fGHvc9pwp1
eqXAkQHpMyhNtIf8M8sDUcmD7itqAKw8OvVO5ovUI3Y/LGZ8MJOhG/iDiyHGoOAqSlhoGubftdY4
FWF3SkvzS9ROXg9cXzybv6xFalzBN917AxrPhvlaaassci6NIKl5hxfYt4XTAzCSZhK+zgFQYJ2H
o/QejwOI095hRVP9H2Pc7QedEkklicCYlB66vP2srEri9iOE0yw9Uq8wZGD3NPM7C3MKpPA0tL+L
JD9G1kcCAK65fFnHxe9Xyc2GAVz0jdMu4BApDCecLTubqSNbP4v+qsg0l+Q3TXGTWokz08FTKt0Z
DcxXjMVVX3zRgNZRoZ62hp/l8DJd9VPVWI6sjU7cawBpmy7R48iZxp9h3QJJBIhpBKx+rQL3TzHN
Yx36abGpHAahJgVR/W0MZwC5k2t1+KhFnVsRIOSa+pM5Z3arz/aEDIeGyZWWAaja/BXVH+cctNdM
UooAhZ1eDhZU06zQyXW0JKvaRqs8mExwAQIkRmh5lRr5j7BqnTbB/zeUQwbUa4QBqVU5KtWnMrvL
i/tVX4HukwKIwHllCE3iAokqBkkAeHOj9ae2js4I5GZRImbS710We+v6xVBDeyU369gflQY4xQTT
HBmEr+fJsYAKtSj8lplKPh2+W+lXvX2YMPcgJRgiGld7LdpDRjJ/mFR/rFDjxaAFynR2A+2YEpDz
EuXSMJqdrCsv2GBGinuqD9+NrD3mSxdQJcW8xidlnL050g6SJHmJ1nq5vIKWEHpCmDeSa8WJ28We
s+SQWwkmyEtnqhMHQ1ky4K0p8PYZ+dqPEH+rJifTyUPRR3bM5iIwJIWpkTU1buf2ptcAOmyH2yi9
1OPeaYCoLY3hQo9BZZL+1DD/w3ZPzu/1AoMXBUhbUEMvddNedRBuzA14hQq7oomdZ9bj1JPAagGR
nJbhkw4kgNsvUYiBm/KKtNXHWZe/6vL4BaPnKdAp0nhYJWiv9sb6VY3M3ldm5a8F4z8DkT5kWqV6
cigBV7LeZbn1pZCLi0ovD0YTBx1AypDmwQqJveb1BS2NyyICpWrW2TWGq+LwMyZhfS3Lrqt68oEs
duA7fKnIDyQ1j5EReQtgThl4Q/roJsG/omUxMK8fBvCarHLS2tYCOnuQnuj6+nGm36mFyfF+rTH5
EopYE3fTjc3d5yoVAxTmJTXLkkBq+s9WjAvejQNmXS0Bucd+DrUxxL000npKUxOjc++ooO3WbY2N
LS5EAF9Zp6qGYlN4Bf0R6isHyakPTNoZUPhD+PgG8sldh00VFc0q+FHKl4oH6OF0lQSqhacpcvkq
8goHVLdv42vaJYczNta45MawkiXBO5htZn2cKq/OkCquLgCzyDIKsPGBD54mh1aoXrGfxm0sc6lw
p7Ur6EyQCnee6oMlCj4v6Nx49dAMdSJfbwV53O5DeGOPi02tPlZKKxehP4/qSZ8fVFV2AAzOQKD2
nvC+scTdhDVekNIM8W8uhd9g2d+UFG84LbvJGgXOmE19q8BAvkxO1Zr0UpmDTuw9FbvdK/5sjK/3
Y/K8SwYmzr3IszNlPyV6sSYiNu5/ORh/lsTrH8g0mYDOw5Ksw3+nDt2vl23WxGW7RqyYRY75Y5Bd
aifdcpgOwjTZgx8hNoOnCJMAbuXiRIJE2CFB7aRQ5RHqWbJr9irL3/wKLgemSix3TYFfYWKKCFOX
eM4LpUh3XxIbG9xVj9C67aEk+A+t598y9YwaESO3b6H13OXXMSD4owJyDJQoz62AiCAnZVwnkBGc
GgdDz92d8Shdw6N55qn003v9CyRC4dk+j3cgd8dYx3gl6XZ1YxzPX8mnLPfV/iL7RfZGVXCqcc7G
QG0h66HG5edMbfqIwoLbfmldtEyBum4cjPtODsa+8a3BYhwYP0HbAblU40nxTMRuwa7kq99iEQrl
BoQWmS97x6OljKUCeHuUn/L8s5VqGJZW7HD6OJcq/mfhzK3sn9+AJ2Hk10aB5AGKzMTEP+eTMDdH
Jm0B8ntM9cGlNbk2w+o2Mc3IXXVoG5dgIVwkNbWTpDxIRPtE0sWPC+rMM6aJFfkGSYer5fOhUNKg
bHN/NU2v09QaI4fNVZjMIEjo6xQDeDVSqyx0K2qWzjJj7BRcffdD1o12gYTXoXOSesVEqBNnrUss
iMVHUWVLpuydX/IupAF9GguFAgWsCvzzDvgPzZomMAMxHodQ9wfI7XRuea0sYHJogdHG1C75Lvq6
u+nJxiz/uNPSTBkmfIT3pCd7vYWtLa6CvU4z2q81SnPA+k4OJJO+5p+ZnAuqoWCsz5x+wYqloKzx
ehYtdM9lmSq6v9hdDbMhnMuaQpUkddNAvVLNvCyZXAyi2+/5hBsbnMvCnFxYG+gr+qXWfCByfjUr
9fW8Tg/gyGbvnPs2bT4sJP4eL/EdyrM3SwkSB2nNMFaVKK6udYKm+q5LM1nRSYaqrWzyHWgjI13Z
KJQ9p/XAon/JXoRS83Dqgcgo3dVm0qz0VnEwWunhZRoyJKp0I+5i7WUz29/BJcF5Vatq1IG/o04e
inlxUSTCa3p2Ryt2BR9hLyEFwwu+tWUYmMnhDlmOQfAeDCJ/WpAX+iXjGYN4xfvanYDkM4gEkCAq
PxRAwW5HC8ahMVonRlbcY4rTt5x2vYLWzKkORCWg3UP8bI/XS0napWyKCNuIp5g/kvWjrCWC94rI
BLd9A5h5ylzv0f/Da6/rKvCN3Au+0F5kx1gZYrsJIh5kgi+TwAXip2Nh4FCuN1ogf1Nshj8l9zRQ
HfPiDUmnyN6ra0krczGATGNsoTpyJKcJRssF9fBn3c9BYpunAme+u4mbFXLxO1ZRuiEJWnVzkfwi
HYBXhBTB+W1k/wYfIre7+OqBoEALqCiLICvuaXdRktu4ujtvYj84bNbBheEEJY6qKVBL/i2jxDIP
/dIIGGefcBBk72mAtjqKbhhh0EET9/JUrBgAiKpWRin+pPjddXOl3nU/Fl/360D6yxLIAu1/oD/G
+KZ6O+WhFuEPn+IpJxmTVyupe37z9r/PswnuIq0QtCETDoEfNzd9+alTvUQV4O13m3zoKuiAmwGY
ADz3yz3TGvBKmBUAEJ2XXaPQ7ymP/UXikB/ActvtA3j3//uagJRBWR9IUnTsuZtrlFo5mQnUycwo
x5RuU3zoausvSBcLuxh7Xnxribuz0oAosdR4VTEgiXq5XijXf3tx4WNmfxc3q+J20RoYvtlcwatp
OCwdAYdOgmeVBTZojCCtCByi4tPuo3G7PO7y6hIaOAmr5b/nHbwXfLfGuFs8LNEYzTNKfvWqeWmU
+BCQPUkDXjQ0f0f02Jri4/wwKSaIMMC9qumgMf4aTqJO+t7N3Vrg3ISRgC+knNsUGFvpRnemqwg4
Vqf60bmYUi/c+GSBpsM5f+zZBvGu9o9NsMixPsKmpdb2laqNHa5ZavWeBUBzeRFnv/TIsCsMaZ+3
tetzt8Y4vzEtS48eHmNcH6E/+5uzE8kho2UUZ8V7TgrTtRaI/ixgLniuPzkKDUMz8chuyFWuf62K
h1ATjI7tL2hjgzn+ze7NUNWkSvlyQW+vEO69MbYr4lyU1Rp0iXUAZRf2xmDtzxbKZUhv/3Ygudd9
+e1JxJnG3lN5a5tzWj0dFSOJoESelX/h47UPzXzdgSvD8Jvwyvh0/qCIPh3ntZRVN/LVwKerk0ur
AA3VpRCdtXvXNl+O81IgtViyuoawoaJLTibrDhFNjO1WrLdbxvmmZQ3BwJTicMgn4oBmYnVBx8O4
mp+Z3JVSEPz3Hf5mXZyXapWClip4lZAQolJdBYXH6CeH6YLJl423ywGZ2/mPte/wNyY5t2XSnA5h
806HLziHPEgtlutuajLoC1EJyAkwo+hLaZfWba4W4PzJHSkPyCRa4V6WvfmSlPNbKQgzrLxE/QLM
I6wxnv9g3YfOVQ03ct7C6Sk4nU80jhu/Eg5jsyhMgK7tiJeOn+RUlIXsVlsZYy2K65j8BoL7pevq
ihkkEir47o0b85QfuwNoEa+HYDwot5lTgSYb61OcyMm9/kEKIJz9rmFlPFYBnQJvANhzuVteFsOg
ZgSx27C+VusHVTuV4+35s7nrMTcmuFtem52W5DFUl9v8ppxOIF28XUDkowyHsLmJhCWJ3XOyMcfd
eAulAJn24PTvgV51rlS8vmzrqN7XR+MQ4/Fs3rMdjTzL+XsCPHEPonf0/nXEMAXmDLCzKIy8/LCt
LJvqymRNivRk2P/AVPL0BCH0t4BUdhf9bI+vsvVLF+ork4SMLzfQpj+EqeJzs5OyIFFheTreVAYK
Xi8XOIPNrQhT7HKW9G4mfZDHG1Bv2ckE5LIQJsZOCJcfvTDG+dNETo2qtOoK5LpQ23Xzm+RWP4LK
B8o+AMMAC+MaRwkV64/nD+6OA4DZJ8URgonWV6+RsItAXEfKYNb/WshkF70IS7i7i+C3pegGYOaG
p3axpNgC8BiQYzX8ppnguIwSb0KnLKKRTcfD+eXs7iJWAXC5ZgBDz30yXdajJm1A5KtC591ppGq0
KZh23VFS70sN4JLz5nZ3b2OO+2jx0s7doCBZkbXwbkmy6zFdBOXHvSlLKm9scNdMm/sqjzVQSTdd
x/hgXZm04HP8SbTvBpjl+qtMDtQiEqjX7oQ/QNeJoTPuXuMV00mVYtomaWpoeLR+3ylgkrujtA2I
+gPswW6zdjYowrzzu7mTjb2wyTlRUsexVY1NGVhd+0lKiys5AZ2ZqQle/LsfbbM07owYa4b6STJE
AeDLj2ky3gFTLNIHFS2FOxhLVRcghgV7eq1cKuuFlDyaIti/aBncuUis0SyaEDMNdBwKf1zTD5mE
Eazzn2T3PhFUkoAoRfGbn+8BJKmt6DoD6TIlDyaaaVVWHrIZQJRJE9ylveYNhQXQmeuaipPHLSgc
80gCO0oUrBDSMAvbkBU/zCIvhsBG3Y9uQzEDmUc2STMvmW+iXPPacgbX5d1AI0F6y77PK28MWmCM
UOFZh0H/l66/KxSjSDUoaGn5oyxJbpsDb548EnpAQDjQdnLP7/PeKCoW/2yQOzAopi0xZeonEpoM
vxGR+ZE4mpedTNaXzI6y+6aezt7r4YVlbtuXpu/a0oJ+11DUALyutXyaieRacn5Hw/TH0NZf4kLx
GxmF+VXNWn8paBCbk69E+a+wFIWLvbSCgisH42sUzgfkzy+3PkoitCvXXvLZWGgPJvCXY6G9KGTs
va1fGGQXbZMDSyDHmiaQOr+ne7dTknthi0tFu3hFxs1UMP4pyTE1ZKa4IZ6c3F8XHColGLbS8G56
ua4yb/IBZRcUT//z2OGum3g2xZeCTQW4zSFGQUkaPxOwYg5Z4si4wkDMCLzErtfbWOJeSFEfoZxu
wetl0Uda/ixEwWH/+G0McJWWfF4qUIvjRQRqj9UHQ1sgQbjSnYD9gjaZuIrJjvMrT7Oxxx13sPea
CRhGf6vEM+RQ4YSHHM02dirE5ZV9R7Oxx512rcP9Snugvzo0MNFAXL3mogc2gmkep5mjuVLoKaAu
dcX59H4qs7HNnX5QyC3qOsD2SH7Fw31OwTpNwDN7KrMT0VV7JmBDnj+ed627oXhjlM8qworK3YjX
X9ndSiGILNPYScwv540Ijw0XMMYos2R9Un5ftv8qkim62rx0z7Qk2qBV2EjWUyrIFcrQfn6hnoru
6g1q3Ps7qOp4cJo6cmpubVSO5HoqEZuUG8aXYgC7gfGAyh3t3gbPkpvJl2b+UYyQ+pdlPhvmgqIS
qyQn7IX521uyudu3our2/cqzKc5ZyjNkDGamyI3xdqS2mD4oXMER2XeSf0yYXAVckmRDiloDwgf3
o9uRoDAvxhgDzGtkMxRSAWbuxBsjqEu2DyI01L+cz2fjnN+shmHKO6bgzrZyuv7dhfwdet7gZHbD
HH22xjnRAtQwMhpr75l22N9VFCE0hDgGS3kZ5bLVMEDJMmE2vF4eANWYvGrtB7vLjW+hmZFA8BH3
V/ZsjvMm02oNldLgnPx/BdVnU9y1I2oKAfAxxIQ7KJAGgDzq5diGv1QqYp3Zvd86A7cg7cLIKBeC
pm7SOtLFJbRuCtsarhP02sd3ueGNES7uUGVIczmkRdCmmFmYJLdXwitZXT3BB2JH61U83djhzoMC
0FqRlciwtGAY7qjfBCZQCjS6UkEcbceeULd1N4BjdN7Q2ZvlFYlMAYmSeinR+YxyyDOCROqCDTHJ
8k82rZUDRv0OFBbeJc8GucvVy2WZ5GVXBTrQ/uEApcJU1CDcXxPa00/4yVfULGOqdNZYoK7B+KrS
2e8w+RoFw3K9+K2tXMUnRROZZKf51XcDcA9aWajQviJnMduwn3Sa4BAqNv6cXXABH8bHHHozKA8D
h/tYfKg/dcc2EPlGkWXuSkfKJK95DjkwuclsDWQAivyNKK1nkm9rvoiiwN7WQiQZGh2ybuivGDpS
YHbI0hQQ0XpZxRy91o7xzvNFB3RveVuD3PIs5JerKmlREC8NVI5A2h0Tu0smaE58M2cRA99uoNma
473WOmaJ0atg5UhPbHhxuU59ydHbN1aF99y/Ag4+DQQ7umnwKN9k1TEWUlhxAEUKu6RHIw/kChpM
IkjXnh2wgqI6oaLSDTTtyzCjSXM7auaEg5mS1Imi0S0alThN1ycOSLtEhUWF5Rv8ddja41KfJB4L
LQedi+9qVxTF9eVTYj0yzfcqgoJv5OluEbJhVCsIL8RjkrtfkShUQQ2VAhPDP8IlKEN2a6+VOKWs
HFF4v3Mv9UlkM3TO++y93GtrjAsNoWmFUqqbBRhA1sMEEnpV77+dN7HXrgSF1vOCuLAgLZ1UQGsE
lVqo5UEOS3eqJ/IAQ/Le1lnbu3Zbg9y1I9aqLnWECtJQrY7c9Yujj+OvfogOdT/Vdq82tSD0iSxy
RzQkEM9SV6Bza9AMW8WBht8T7UfYVC6VfpzfTrZbr07nZje501mPGm445hKBzSOBpox3WZpi8jAW
VGqFx5DLyqcYOkvYxue5kMr5R+v1Dc+N/XOIih8lABeiG/LyjqdRtobhgBz5RR8dcwEanuOhzZgh
xX30vYSSKM9GuWg+mesC6SVgLUbY+RuqAmQHxGUBVRHFAtEKWXDalLqgZZND/6FLA1Nv7LG5bqz3
vIO3y+Hucj8WeVyk2EOWH//nd/Besre1xt3qcKRAqdS65BeLA4ibW8rQDwoi1NQqt+sf31CuEVnk
rnVLCsw2GHiSYobMsInzG1v09MGYLKrog/2L33o+HtylpsVI16bBfqaWPYCJoPAgDTUfjIe/6Rze
YFK0RO5ya+1St0mLx9t7PuHuiSRERokSr49XkzGlLmf9wgi+KwsakBJ0leLEPu+sdivcmFn4xwZf
nWxNlNZjmkVPlJJhA8wlYw6D9gg4eBioveiC+koET9z1xhujnDOhMbhq4gRFE1k+ZXPkhWRAL+00
Jl9lUd+M7OWU2wWyL7q51tkQxmM251CbDTDoYndfISVYAKbyqfuKkZAHvbZHh6kUGLpTfGmhZ7o8
hrI9PWaPgp3ezZI2i+b8C1E7EBO2T+Xt+jjHwaIcc+uUYa70d5s+s6DCckwgZCZkd9kNSRvTnONZ
aE81mXSSr2bxjWxlp0lBSi1TwWESfVbO47Thqq2oYqJqk5Z3KSknu0m6T7XZNNfSrN6bGFuPBCbZ
fXsVbDcr41xOOi2zQRgMIbWuRjmBOpiGgbZD3QxOCqbuxvp6/iuKdpJzOakcLskq4fEnyeUxH2Nn
UqWr1iD+eTOCm8/XMNu4XgYDuZ8P7hjPbLCR9Od5C6KN47IHeYmGhazIUkILIjm3U2I5WmneQOFM
Gh4nmgu+03628vyheLqoGq1EuWJVWT339NNwOx/a6mQgRUcDYXVLRwj337/3VAMGxzDRpOS+VKg2
aVUMWhpMjhYovuZVVzordpwUsL6Wjsil7X8xkwFrqWIBEPPSzZQFpOuqljW1Sz8Ch0QnVHfZrfgy
ntt/THBnXQZyV4HobMiAu/VxE1zfkg39S2B4tsbtnzYla1+SFmx44Pci3uQpbuYxQZ7Wa8GbAXKf
+OH8kfyXM/JskguuZbwWFvSNoyA9JofYhGB84VgI5qqDDjf6zKN33qDom3F3oAVxJciZAHYAZ72d
dR9g2v2fLPBAyaJPZ8BTiihIyEd1/NTox/P/vmjLeFBkh3HjJSfwRzz7JqSRPRH7JjvDr53tn+/D
AyI1lOhn3ZolH09gewl/rS3a7xhr/R/XxAXKkEgWSC3g05db6LD5480K6hsnAY9u5dazI6Q+YxnA
uWWxY7LJEFg1URsX4DhYTvdfxbyEX4xzFFPeZrVEUBJ9T7NB9MU4l6FoqR7mKcp3QGAeQDUdLGV5
rdH6XeHq+WBwviJLx0xfO4odHE9jxnRG3iHsRje+j3KuYdbUdE71BYx4oafJn7vipp1kUYxiu3Hu
IHD+YLBkKwlNHIQ2clm1WnM0sPAAMD7ao4F8GLLbTmPgJSOqWu+/ZJ5du861vzqjLdZKAZf5ej/7
bHKW9aAg9Nzai4uZE+FNFp1CHniYrl031wXq5FoQo7d2mA+YKv2VETzmK9jrRW0UUfDS2SXcXLK0
0shCJahpTfqf4BWB+Tt459TJ9rTonAdRcjNNRxlECz39Fdb6tQ68QmZpjwJHtZtiqESFYheqrEBC
vVyTVJQ9SRSgD5+kpcyT+S332Wd7whWz8VxRkrEflIEUByc8tJg0XohJk5vKaKK8QhXwyIZPiAMN
dgXPtcQZww8WOHv/H4xyny4ZqxRDuyZ7QYGPIQU/BJulj5RLVvoBX40JetFaVFPe9VyblXJ7Gyat
lZfmKvlteVt0KO5anixpgvC8e+E3RjjPr8vGvKwdPmBS6Xa51HYZDs6MZrORixwY+6de+ZaNKc7t
G9kSFSA5Cn21vDKMa2kUSQjtX+mNBc7Xr3M5NLUehgycM3jU/1t3B5rjbg0VXGGrbf9KbwxyXr/v
lxjkiGEZ0E6bvZQsNSQOaWgMkC2frcuh6kEJNZMJA9Ek/lJlbXIk+bjir4lo5Hv3NbP5KVx4UKEJ
G5YECJO6Hm1QwjUxWH3Nq6ZUbEkBUdy94OaL7HGRAmw0dEpnZKq9z/o4mkOWj6xmotuFFSgOQS81
d8bSMRtPetc8Kaqwf7wAD/bXCIQCkxB5axJjnnQBfczfdS/oyjjp4oh9gOD08moyo1ETIAeAE2rk
7lqfaZDLk3d+T0UmOC9TSVIlpSG8TJuYdhYmNgaaz1t4evKduYM8nh9p3jDUEtD2Gkm8aqLeMJSX
pJowChnTBbOWfePhCoEJsNcfzfA4E/VR7Ruo92gBzRuPzP1lCRakqixOejz641jVzmCup1CHxG5K
h8u+TT4UsuaVE9ieydDFDg3ry6UdD52suMRsH8KxBgkiTSGVojZygJn0h8E0KfSvtdFfGQckgVLW
BLlJYthF3FxEaIiEyvqJTqUtZaMB/l/oNETWL5POrjSDqrFoqdNVKfSv6i8SHa/qRD72kMWUq/CY
rWi5g9vPyc3lcgSRYD6Hup10g2yHknQqJOlj1S6SvUAd+tDp9VFf8LBMIaMM6RNoan6MTdSLs7W1
obXyS89y30qsG5JngofMvrtnT1s0EdHn5i5UvKhJ2rbwxFaIIT3yXde93hANye3f2j9G+NdY1sYT
Bb9hBALLi6m7HhvZjrAyublZl8sFDJPnz9v+iX42x1U5sziec9Bkhz6WBpmnC0XkhkQGuCvTkTYZ
JpNEQZUsNkTjQvPj+RX8S0x5XgIXhYc1JmY5woIWJIdmPbHZyT8vcmSr7+C1gGd7tsdWvMkSlUwp
wzVnW9Z0dpRc91jY+SUJDhplf7+xIC1RSqlF4bmj0u7mA9TAbMg7nTeisdD32tM8r4OLxWWm0EUa
0aFWZyPzSL7Idr+Ujy0ukFuHYNNP1ukyCVXHiqbEzbPxrmpSCAvm5DbqkIP0s/ZVKdrOLkl9VJMk
QLu7ubBm5dIokJtT8jlRBrtt3Lmx2xlS2hKGW/P5trCWxzrUryY1+jJGkHEdZIg3yQt4j+oxAMnp
6DXrr7IvfipK89cQ5l9VKbqvO/otAgXgVPbq/5F2Hc1x49z2F7GKmeCWsbvVkmVJlsOG5aBhzpm/
/h3IMyMKxtfQ6C28UpVvg7gJN5zjrI35S53yNTDa6tCZQv4H/ltHV00T6+CWhgWa1zdgt42upRoq
Za8QnDOgnwFoHKQT4tcVfT39cRs7iUx2QDalSlOQUv1dJNmuyFk7RVdv6JJSi7skiXFjWVMDnV7B
4/497SH6n10QxpZUOylZhsxGGqCO7cGKko993v1AS0wJanm5rgE2O7bWEqSDmgmMSOV60pcvyqJw
l7OEGFi2ePm4SpBlzqA6E1Dj27B00zA6kIf8qf00PY9uam6XY2iJotkVfndTehQmKbsW7ggKLvl5
1XZn2EWhpbFt1CmKh92xPkXHMWhu9MMbKsuCS37uOO0klQi8UrO9c5yZ+0TZfWnGI2rRUq+Vib2v
2JwcC2CLIMr1JcB1Jq0gPeJ6xp0kxjMaTWZZoBupwnKzbobKCvVG+lCbytNl38iPKTs5jG+0502b
0QqKQ1LeFuCbnhs8mm13yu/fRsfM3Z1SdwIZh4MRtlxSQU8YJrEaSPD5IxjbJkPu3LFo5R9aWw0H
M219oONp5yYCB/w4RtIPUIUUN8m0XmfbmGCnC3Why1+CG753v4txS9gtnSsQbZVhsQSdhcdn9uOy
AO5OAbZbFFnDpi7wsJgrnWtSKjMGN4L5hFzRyU/pNdaT3jB2ydedF0HMnabLhpFISp3Tbsd4OUrd
jW4KOm//I268yGCucUPga2sNNbK+8AbPPGVf0IbwBweA5ZvfnRL/PUvcxv7zMReUxEmnleD/Dc1r
Ol2mHfJPuiNdS+HgYgdMsFXHgx5+JY2JHUqn1mm25MBnLLLBL/vpJk4GXyvmm1xP7nuMvYa1MR91
dbzDtmtA5Oa7LsPFdfmjPiluD06bVlmPAhXienoDiw06UKAIwvXraK22lVGv7VaFwLRYvTEGYneV
f0xazZeqGYSLmze02PvWgVXeT7O/NRpmMbLoY5NOPjg4Pg25avlV2XzO4ybBXrMQZ5tv3liHU2Sb
GhO7ar8W5ViPGdwxpc3aPOUhO8YH7SBFLgHpsOKPnf+GQRDuaNKLVPYNjmX7MjcpTFANrrWpM50M
20JkTY86OekFvb/rcsscooNESrQGqHEj/044cyn6YlZ11lCIg6T/XsrLL2VKgnbuCx/0d5I/p6Xi
FuAK9Qzd/EIwGi9VijemM3Duc3Vx1laZgl6ZO6cgs+pN2phgoTT50pTtApLP7ICn12Guui+tvh23
Vf6S9f2BPh7T1Vg/NWnxUS3z3COJ5IwAXAdGPBmvlN74Uc8UBBUsJ5aefZZL1fCNscHDeu5FzkD0
+WmM3sXgscux7rAAMem/b7/wA9buazOPoERp9biuKDpTekYbVPXQS0atR1Ue7RDU4wdRlZcb8nfy
mJCvx+acg7uR7hVfpes1Ide1dWd2ot15XhqjYaYcKMBguAMnzutP2CojHmJlnMC7jY/5ob22/PhI
fhpAU4g90a40D+kESMMv0pgI0S4Y1ZqtKA7lkxFYslONjgZ6MfN2C+VgPpfeeqW5pRd/sM9gyAAp
axqYAuww3nfd/wQmgGR2q46TgodHpT8tC8C8cgJKg0BeRWGXJ4hQfkKKmGdhb+T1l820Jo9mQtth
R3Ki6JNj2IeZ110VV2AtmBzVA7HZnSZqnHK8AuBICYhxwIdrq2xzYFLteolnwFBKRVc704qt8KbE
E7OQwloGnUhSL35uKl80Uh4uRwmNo0uvRDPmKBtaU9naAmzFqgDiQhI94sHl12p2MHKUJLX5vpTq
+7Qs7iutfIrt+LOUG9djR2SED0UFZEMRAgcyhEMN7EH7oIE4w+jivzAu/7MxyA+jL4M6tq6wBu8p
WbEGmaQ0gdlqd4Opf7eyAYR15H5JpPDywXhB2QRghq7pFuBeDXaEfrRJPFYTQIcmrHtMqlM/xgfl
MFzpD/ERRBu+dKqD8p78d019JZUxlgikZcTKjTys69sWpcLB/FWMBUpwgyM4H9V55g35ShJjE01i
lYks9QX27swwxUpQ/w14d5E3uXJguNVHw1VOslecRHslnIQR8PyADTZB/wXqWkZuZkuVBILDIqyG
E7Ibu+7AWZp67zmdBrgTQM8pqvncwdhFCRRhKhW96OJ5uJE8Yl3Z1x0b/6KHCWjmFPpTv6t7V/gY
5R/vRTBjD2D+m6duRB0LJIOjD84mFG/U2y5xugGgNZ2/+ba6OfO9eLOd86gw0ZDUkOyDWpnojOqU
s1HNc7IZwUg0d4x+2HYn0Bnu2XYSmKuTdBKD9xsP7bILLIp1ogCPC/Q777m7nRgm+R77uiOlteQo
Max/RRhh1v3mOIb1k106eNB8iYBcHzn2qbt7Q8WI3s8fZrETzuTiIyAnqqI3c7DhDecN/ru+xvo3
FlGHuzc00jilC1NDrMBgPQVbfU5Admq64oUK4GUDT2EMHSjn/tNwKI/FofgomjPgXt1OEBOYWmA5
WYh8ebgpimu3eajqdxkRldk54Q/0eiZ0DyHQttjZglxRh62TNXy8AvjyRfGhkBMfhddjHymfBVrC
yQNfyWIMTbG3YVGkxAzAUuXHV/m30h2cNdD86lsvCHK88Eo3QA0daz9Y9qYfd3dLyzLpy4bhWdTC
Kds8FBPYU2/QBt7nw2OGUFw4BZhsjH2hOZpGLdZxIGcA72P8rcIgSIb5p9nDOnkQ31tfIzc7b8IR
DXr7rNLvBTMWF2FzJe77uHwu6mGMFlmujtIeFqnADxAWT8rt5cvjHRSjmRR3jqLosPlKVi22MZIu
DzvTX43pXIyR042jW0bqX5cl0V/OnAxkrwgDyMqwoMZGcauPcmkdByuw1xrRtCq8rSE3WpFh0n2x
FcdYmwc1B6zKO8QC/A3c7OjW/YHWIhdmUreAow7Kwrgdm2Vxsf2B00p+ZgIOVTVBPlUkAjhU7ll3
QpnXA/ZHi94eesxljJXTzc2ptmZnzpH+VfYhjTe/3AZBnOXEHMC7vpyTsYxBn0nZxCgz5fM8unEt
fzBQpRSEHd4z7JUUqk47+ysBezTm9TN/xerX4LmFCY5B9z127cUVb7NQM/tDZ3aHYsywUTDOi9lN
TNtum2NpN7K6XstW409a7dT14F9WFd4wxavTMcZHNEm1phZI6BTZZw63g1p+7/wFha31kCvfL0vj
WJ6lyphrpFwVf4JWaJk0RjoBBn+DQU7S3KWWGVRkcfTmcFkQ7yOCY1FFT89AAdJgAs7SRCUenjNy
hfTLqCKprH5q9v0QnSOzEIjixDakknAlWBLG0Ddr423R9RG6lVZQNz+l6otk3y6ifiuv1PRKBqOC
LaZrcm1SkxA5eVuALCc/5Ccs8J6pVwHjvU8zyuTaeLj8FUVHY1SRgMhiWU0F+BsgBZptR9mQwWJh
/7IU7l3tPiCjgVOdqmmRYudAPunlvZV9iKSP7faomKJCJ1cQAT0XBZUHlBWTXGWr0TQ9Gteo3Wwg
Np3v1G9/EJy+Dc6L9yHx6lDA8KZgJ5ql0sozcwAlPYghDCDIakHirq1TuzS+OvkRZSsMcfjoU2EE
4fKn5T0j8WVfBDNpiiVZtRETLDJS7p3WCkDhCFa5/CrzFkjzFnf1lum8HmbhGgQnQcJABfbHwHus
AOKR+dhyalS2AsJcdCQb7Bxuh39w7iVPtKrMg0/ay2LZQ/R6AoG8glMO3uRNEwg5QUa++hoq5zQt
i5JPayB7ZZCtQvo8XgjS6FAUhbFVFPaYWzelKclLLDti57xMfprZneAK6RWx8WAngT1cVEoTHnVw
0O+hYeMGu700eq27YKcu0gwLx3ngoM3EpS8f2iRrtqMdDmHs6f/f4zEa2phNawwReJXf07nm9XKs
/fGYuJDL/UqKFFwclupuAeDL3eUz+Ex15xkg+64JRajA/+OD2ioIsIBT8Afj2RZtlUIZgeF0hjMp
P1fecojPC1aXZePxDbhQXLsD+4wlg5AK60eM3YEiiERIDH+zBM03L/wSb0AUop75D9UEGimKKbb9
5+5R3tZF3ungISTXi9eDOVL/Wp7Uv2RfOdi++mENChV9kNyLfG0U5S2cR4Ol7WSzIREdIRvJNG4y
cYojReXOT1glc4DKjc4/+mRCL8NLXvA9CYo6lvbn1LVprVGK6hhma1T395R+LIfAZ8NMMqb06RAJ
GNosvFiE+8a8O6UsdYD7BPiD9TxfuDPKNLZG09Sw/Pvfmw68Q+5FMcFYx554H9HN90xP3K2q3WwI
zOrWFDX9uXmnYShon4EL0ATm4GtH80wikzUQ9A7ubZ4LNVHyQyMRcR9Nh9eyql7OKrgYKouEOeqo
lp8e6e4t6Iffxfdj7aUxFmg2WVZvQPRDxyE9lNvzNpn1iYIV6PI7t8n28lgIMx2EqkUB5ueQqOCR
ns1jvUm/BEGIZ20mqFsAPoSNxj8AvdbViNcUGI+Bio607FqyF5/AVJiimFn5ALh9w0iTSCRj4Pqg
l5VBgJQ5u5aDdZjqeji0QFZH8QNrjnlQuGoueMJy82xTs7CUDPs2/gDdqtRetiwVi/0GUF6RqIFR
vA+BlINEzbciVE/HD+IHHzdE7KXSHGNn3tUw1O04/A3PAJdNk5bT/wcGjrpN1McslGr/qH7klaTE
NsEOPA24BrAtf4N3mIc3uEyu4e1kscG9UkGE3WBA4F/YWMknWHvH4AQ5qAe9Ogj0lJfi7w/HeJVt
m6AyKQDNSpLovi61kz/UeX+Kx+xn1DRnkPV9TOTkc92VTzrmHK+2UurvNyOuXYAZfdWLbHXSSfur
THq4vjSJQ8EP5OWL+x/I3LVhlCoQFOEc6NfXzpm3Oeut6Xz1NfdNN8C1ot0N0JfJTrdSCWQqwJii
t73D55c//I1UIdZm0QEZs8Wbu+8BXU9p2BXPAjK0tYjYK0SXTP++O1OdJrmcaphfinPtOq8xOqr+
0qofCwbVOl2E4yA6DxM7GhJnZaXLWWiNfSgn5X2cRJ8FSiG6JCZizPEmx42GSwJvYHXV4blUeOBI
xZQtVv/aMnhDmig4FjtGIvUGtL/72wt8WI4USopi42luHZze4AnoEdhUcaf37CKHYWyp1kXgCqza
dnxq62EIbS0FYWnWh/o69a6pluNhbKfJyzBe7jRDV7tLa6nOttlXG1YOjKm+mqTZB8k2cQDkFMh9
rjhDijKq4DoEXstmvJaSY34egy7vw1rhrdbt/TG7HJIZ3ahbDeA5AF5DV+tIibUeOmFmuZpxBcgh
QIkJM0rRERk3VGNIZ+yoxnEelcK9IV71Y3/3jA/C2mBj29IsBZX62EbnMb011Z+CO+OlyHsZjNup
26rtiKQ8r3n+g9g0mSAXewvriUiZGQfURnI29hNgTTrJGDyDjEFKtts2zrymzI52hmlHNQ5m0oSC
U/Idha6jqm/YAFdlHAWgTeK0nsD8rIKiEBTRk30Ypi7AxD5gZKSrMjMf1aiokWgardfolZsCkNjJ
yFg6GKMTzULxP8O/v4Zda7EGLHfLG+aFaFqNhOmTnTgV8PG7EWh4tZuDtV3pAppndxZgG0RNxWcw
kj99yot8plahjLJZaDW6J+OJDuAt95rm0y3mHJNhz/uwzfoBZH1BYyFdFA1p8h3oi3DGSWiqZKak
RYKQrLZj5QRQZNEsWt7kp4b6ixSqELtQlwP6bI0qCkkQ6idgSlNCr9+0vzVFlRa1GvnyAPsESmOU
7BR2cFeNWxIrG1CZMtxj4oK1DMSo0s/Onz39nJxy7Fi+R6WB7majFYenNTtFWSH4GXI+SUE7PGrp
pzT/K9crb14rd04LR87hFJPeNczQ0Eu3LCRnmTJB/OVe5ctPYGOhVUrxps4N1pn00u/tLVBSTXBM
rgsEkYRKTBC4mCyMQJZVaMSn2MIt0nNEKPVIk4pyX5EMxjnIC7Z8lhGAU4ZDKZsTl+SP01X8vC2t
udQIvNG4FmFzcIuvJm0hyaiB2qhuv1ZRAKf2JALVDn0zDV4UKg/NTzPsbikg5uSY5nFx2yPGqt4w
LcE98U40E8X6xLBNSnIfRN9mn068FZ5Fcbs3Vw0wTOo2IJcXFbZ5BRITs4syTESBB2Z8/1BFypA2
wGW2NwULTt+X2T5KSNiGWqAy3ArJXhKTeWrKOHa6hMTgv1dIeBZgQTlVHXOKMH0mQhtGY0hyDlSG
Uak8adBdOfv6Djvfi2ACNMYl5Bl87qBc/GA5m7cN6PNH3m8EMkDsileHub5sL5G5qWregJOwYt+D
vuStw3aQy+9Iqf3oanViT9jb5CZyGNijcNM6oJ/Y9lKlVLNqNcipfiNVyiMMAMM7KcCfZq9zyAEI
zULGR14M3gllYfQGsuVaVWhYTkDDY96cRHWw945mJAaF49TBEKQVqqhyYR3pFH/JhJM99COyMXgv
n4nBtjxrXR7j0PXcfFeQ8ZBSvuoAZDdsQDOwypNAjXgmv5fHhN1mwZiZUqFWUlny6rSy4Y66eVJL
yy1ylJoxfkCG4diW5X2r9TfAAPBjZXlYU/uhrNpPCVm3UPCLeDnZ/hcx/i+pmm5ZxxjrZ9cxJtWh
Z0qM0RXllP+C0/MKYTmYZ6x7gYzXI4DiyFbMT4ZGjNP3HyZVGJR52fReBOMPJHtZlqjt6WqDfjLO
++adaOic6+b2shjHkHftmseUs/R3cfulYSGeURQZC+MRCPYmcsnGsYzqulTPvfl50Ten2sIBMwhS
HUbjL4FyUHW8ZB6MDx/NOpO2BE9J6bnyHJ9ydwzQI3Bo5VnYoRAZB5MBSC3AEsoKWHe9nybXOhiB
ERWRjefwtKkLbAAkwxLIPcXvSYEbYFdCgYYXzRGtD+vXtMykLbdZAM6c3sMyjiuriMOxFz29jcBG
YIDsppBmqVFrbs+njkLwgAda+xmkt3h2IAMIy/lR9J0FBshufKJHupCZ4LBYcp0x7FT0TwK1Edgf
u+nZTJuepuXf1Zn/WKMVyWLcybpOSt/n76IF4e0FWjtbVxm/gv3rsR/XIQNXZ4p1OhVjcCl5zGNQ
DWmq6o1YshvU8luGPV+H6KBVFHxXkaowvgacJBaJY9ycHAJxYnOpYdhQlbT3VAegDN7/15OqjMuJ
q6o1e8rs9N+9Gzfh2X9dxtmkGjgpO0AZvq+VLnBtKuNscknZjErGt3xP455rcuhWyJaCtQHgG7x+
ZGhaXraFgU36Xg96CTC5k/Adwz0PtmaQAmvgd2HHbLWitkY1x3noTVEynt+w5m9k/OKMXlt4CxLs
xWF/EK211weqpSZepryEFRj6r6Wu/CrRfFNaHuVOPS39gApPcU7NMcOQoSLa4+OnqjvpjB026tLH
RKFauQLOawY8caMBzouyFJcb4Ly2a3E+zg1OO5mM7eVK2VDUSMBE9XdJHtRLsCgCaHpufN+JYIzN
lOy/W1t6Prt1Trw2wo7u+m1IsQAhGa6pX9Wz7F92KiKhrNWtpG7Jgm9pTWFe3abdWdV8Kw7G/Lac
Wlcb5OCyQG6s3Z2SMbxFtROSFqgJAdFrqzZvzVfsQaAdOpVeqbSiqTmuz3wRp1NN3pWgBmXAHq4E
1onsjAnUInXokmseGt9Mjc5no7AnTAlFIplHRaGbM8aQEqA+Tdpxwties4zynWxrvxajxo7QImNs
bZj9RDEOZZr9GIh0Oxcm0E10rXIuf22B2urUbeyO32f9UikdOoqK1qChmDmafbNZQu8jOjLj4MZI
JlIy4VL/KWB6kfeTLDejFzm1Nx8yETk6P1rs7pXxQOAokoeR9oHf0wLgDl7t/B279FkNWVSMqkHf
qTN4PlJfnUGpSJM0zc9OtgfM7sv39j8kwptjQV0HyzWjRKA0WkhpQKIedkcTECGJN3+l2ByqA+Sb
MP4hkEcV4Y9UHyS5/8hjFMUCXQrpKzQF/vmev+PHb3YWoYlws7adNEZfCgCwlIMNaT3IBil2rHKj
nJ45S4XtG+rALh2MUZQe7MJF0pdVmBOQ7FQn9HKcoQX+wZA7aKWv2GgVfErR4ZjwJCcY1C3kZ9XU
T5Sv4h9+ETGmnehwTFSirCNl0qA31U+5v+ZX+hK7uf2UlF4z4skETAnB2eh/eOlrMjFKKtp5IBOQ
mXtfCUo/82KgWZZO622ur/iptzrE12Zn+3pZLj9KvWgnE6XypASgXNbWKOw/L5KCwF7x1YOoscjN
03ZqycQmc1zLHFtEdThk3zrl+7IcLh+D642B0qbJNhZbVLbGlmAEz6xn4H0MqEqsgJvyI/PjZRF8
x/Eigy2pVWA+Ah4vIH+Brkq9cRS7dIETM3509ui5ki36bPwiyE4m46y2UgYrWQ+ZfzwThObMVcCd
KMZPpTm4papGrsLIBMZ61LiJcTP0v+xRpOlch2jDgEBRSmfeGRc1NPLapf3fDwRaRJqc6GCFESh0
3zBgwPMZNkWbwZCtJWOh8XWcrtoVQGbTu3wG97Z2stjG55SlA6ko3+R/r8zzFH4vilGMvIqBzyx3
dbg0H9Pl62g/5WPiXtZ4ntHuZTAaMelrYhuVWoVYrnTGOnZ1U9TIFIlgdAH4l6Ndo84XLjqgPtRu
ctWma0Vxg6fa+4OwkarNBmmYQb3QFK6McesmSL9NB3jX4USHc1WnCccHcSuYm0phshugJhbGrlH8
f617MqqIutUCn3607imyFOWa3MwHOk/z3vEDm6Iq6SZewmBQey3OlLvJLimzTDqkDujvArsYrtci
+pAXhrdJANYYKyDAFMbny3rCiyEYZLcAdoOXOKbLX8vN5ayZZAIobSCy+vJcfCvI9Nko57BRVz/J
pTs1X24apfYvi+VOZaI9rJh0oB1kx2w6MJYkAx4YyrYUfJoiIi2Dqzi0vZi3z+3F54FQ4XwBz4Ht
5TK5gZyPuhab+M7UKRtn7Ao4NBGhWZY4EeEr0e6UjBLVkjINkQnQJyDNRyFt9OvH6KBgmRlY7PpB
2OrnOsydPCYjkFfoEZH/DTn/hceZ7zB3shjnXMg22bYMjdrJdqKQLlAqd72X3gLzRYi6yHUCL7I0
5r2qAgQpJiNIIdtlbJyG9JtbjWvuLEvyE73Pu8vKyZWmmbRnClQJ7F28tokyXppU3YDtkkYFAHvt
5ixJxlWlF1f5VN9flsXNTMCo+Y8w9mhVndsRgKylQJ6ARGYkPuWHj7B/sPTnDX1NcWFfcDx2cU1W
y3VaKGaeJj+WypWtn+3ssyna1uTrx+5gTARKsao5mAtQeP9kmHnD3BBX83fSmGCEIt9YxTSJ7E+/
nxfrM4O5eRBPsVOjZbP9/Y0xEUmJlNJcgVkZRtGt1OVuO3yV87su/8vqivCydnAzhd2pGC/Zp0Cw
TWS8CKvJxlphQby1TDH+VJkif8z1iztJjF+surw0Jolac6AFA6YuMNXyQXdGT/Hlwzg/ikYuRB+R
8Yxl3IO5V8acl7aZp1L27Qno5njJVLedFlz+iHwvvDsb4xWtJGuXfkSsKfBOGiR3OphY1gLD8anB
TpEiGmXm5kU7cYz7WBbAYtg53EdX1o6GdZuh+i44kUAv2PpdkhHSST20HfM563P0NLWgB82H5SdA
/kAFJikA7yB60jxH5QuqzxJ31nJjyY2R0qNtq1uOZuSuWZU6VT1FvgHyAyeqksavMr13mry+t5vo
bGSGZ9vzx7lKHsq6eBjb1skU6QNpjGsrg9dbh8b06nHOvWzSACOXJbeAcgg62/Y3RZRP0ru+dALG
K82rrZSt0YH9mmDUQGncTble8tiprNuaotmNwsIH966A2wVgIrAaYzHqdTTJ5FoxZwVjYnqIQSp0
OzAGDIxDzFY6Ctio0Ejt3DioRJkOVwt3YhmDTkHHNpoUybDUGtduTtq6CJ4YXBOm6THRDQrnyLhc
I1o3aSQ4WAOsK0+3M89Y+mM2qQQMBiWYT02BQP6RXgQyjhdQsh1JMx2M12n/sdStFHDVSeZdti2O
EIJxPoz8EEKRzxjrrbqqAAMchHRF46iZ7sREVH7mBOC9CDbkI3hgrHkGM3ldHOz0YSgnt9HHY592
Aq/+3KJntP2VJCa7Xwe1bgZ6GOlAp2lTB8Tyi08BT62DAgLXbLhpfLrFli7BJzH8jOigjLH1cmWW
DbjswqhAR7bQnEkB7yhomgezfoeTf3VURhuxWWYOlYyjvqd1yWt6EwNgYwaRKfAY+3xZpAwY5xJ8
fDZnfoEZ6T5/NLrJS41HbfxuVOdKe2hEELwqTzf3UhmbxvRiPpUSnhNa7ENmeWVheXt1xr+Me4wq
0uV4ynIH6hlV9817cGcajVtSGqYYY5OVK5qZ4PjSVx+BieGLJI9ykeIjqEPmGB1oJrQfZfpI5hZh
rwsaofPmRfJXEplIbtZRaWYJXM7vTauXBZe3lJ+4X1vT0Zq2CXav2adxWXRGXdRIYIfkh5Ffd++h
DyDGTgBjHqo0yklcZ5jIGrKvermGigkkyzIZBe0+0UEY0yBJ0q06yHSCofhW6Y2rNCKPJpJA/75r
qOmruSWdBLjvvtg0pydpinWFVeD+eU+lV9+LiaTonCvKJgMID5RqtIhbNs9FXIRSWsR9E8oHJ3i/
EslYnDVJRY9+GnDMF9W1OsuRmw+RLUBP5QTSV0IYO7LVVI7aDDQSFPy4Va9RuPs2reMx0VRPQ9/g
coDjWu1O6xgbmrNZ7efMsIPIKiuvsNVzWyU3vVTHwbJFIzgdtg/WbMai2+O80F6dkgmsq9EmSxvD
Qe/eg2Pr1UdyEA8m8B30yylZhA0gXqcUMyELe7sFcJyVn404QhwirlKtAWJomCTG1aSQzbW2wrv8
iXlxb2fYFhN2+ylJo2FrqnBNVawvjrOjmMvdnG1BLaXvGUfaf1iLcSP9EmfDBljh3x/WBg6MBLYd
rEm9l8oV0izLBLGJSTOk16beoXxpmJlGNxKA0O31bqcXDjlq18/IbnQhwVS/i1qjfP/yr1A2Y6rA
PJ+nHahj7OxcNhtmhIVpukgEc2f5UgEnQYOlT0F+A0bS6zq0bvqfBjApMeoNJuOvbSLIWfjO5eVU
zMUlqTmRVsWprOGjsX3NuvOwfLmsiSIRjOuPTDI2m4bnTtOUTxsxUyctpNQrI1G/ge/DXs7CRgAF
m7ptgWCZLxsGAP9KQey6PZhSmK0fLx+JnwS8aKDGhAET5TnggMFd9v7igS9EaZ7rZQZgSRotENd7
+Nb8cjQmBqgmvGFDWX5W3f4ybAQdRLUHxV9rn0knitW8wvjevjQ2GFQ2lg7oq4qu15Pfr3rJ/fu5
GDl57GGmMWjbUPBVqSawT4WdXWtMWNj0qsjLAUnCP8MHGPU90G5H7E6h+KOKzI1xIy3A/hGGoPtJ
PDmrDPhlRRBwBNfG1kj6atAbEyiUIenBojnfRN2DRKabriGCCTWRQrJVkWRO5EmS4BJp7Yw89S45
Sk+FI4WFP27CXi/XpDH8ArwaCxwK7LNbMRLZ6HJZCiz4psY4qiCRrUVroNT1/KENOyGMOS9Kps42
fU39M/iClcFzeXzj4AtXGXbSGIset8LOBxNeqgAm/nQE0pDlNLLzU/s4eutZPjTSQRQ1uf5qJ5Ix
arvIpHXuwBC4arK3lF/XRHNMWXFH6WMhogbnjWaisfdyZYxNF6aZy5YJYbxny+gcLpsytdRLd8dY
slWYZbuuNpjppM9N9pjZzjRcFeOtTe6HNrgsiwfF/+pojB3jMdrHaQ6/D0RzTzad3rF+GOf8I+DV
B0dy1YcW6IYPWAxDMXJTg/UehABB/vnyrxDoD2vqtjFLxOqgrUa3ugB78qZUxFLFszoTPLmqolPL
M5grTEepUwYZlU9Trf2hrG40YzrIs3q8fBKRGObuYs3s5QTU6OGIxS71ey9dkykRPAC46rg/C3Nn
kZ6ruVGg/lRgifO5evxM/EsnhWs6KfwmdALeHe2EsqzUUYziYLfgjtry6nmd5Ex3BSfrIXXtsPZI
RNfZ3hEC9jKZnA6mLdlaj5lTDReWLTcDuEkApubUxiKyA87sN0Yh/9UPlpLaVEBqOvdIEn7jUOqf
qp+UzBWrzYNLC/PPrN+/8cQSgLAKS/PcILT/AUymN5tlD4xxjP9QH7Ni1P2fxnbzBugP0WXSv+/e
+3a/SYtiDiguL2hpL6ggTl8uGwLPP++Pw4QEYleqWvQWAlD5qZFMcM6rgYz5tlHzwOMo2kDkJT97
aUw0wFxyhVwcERzAc7RQWvxUDpLbewCei1GeTz3RbDD9D1kfvRfIuJNMW6I061E6G7Qny/6oglGj
VG+r8u7yV+TekwKwULgsRQV47ut7GjMw8URLlYSA2Qf04006Cb7cb4bFP06yE8F8OlsftaEBw3gw
gnX1OHXK52KeNjfr7dM4F3d5Pm1OmuEJPJkRpoNKRN7QHLIJMOTdIxhmZ2/VSOaroL915mac/b4w
z3EqD04RLV/AeIlLWD8pGP5Hi/CkG/nXQV8f4mH9DCZdTKo0tykIi/Mc7LJDMbjxmPTeDIiodquv
trk8kRYoocBq9Sxlfuji6Kprx4/SBiKn2rB/2rP0tZLzD6YseWOfzm6BMTQnWsZPcp2MTtspfzVV
kwHW1f6VNcPsDp18XDvSOH2rdV63EPBjm9KTVOp3SSEHS1n+VcptFMjmlDpGM97FunyrdfVVZtya
JZZ3wbCrPyrSJLkpUH9zW/q6ATA50dsjumutC8qFT41JaCkoWFTMJ/ZWWjog9PQlQNA5dV+cSFqf
0jI+SyDQVUrrfrPGj3Gk3I+mHTnS1H2QalV3x4GEsxbdS10RzMCAB1x4EbuA5fwlRVNg2OkTCMkw
dLDdxhpAGbZ1W53KUD7oKSFu2imda2uTG7UbONrbdjvnZpWdehDeLaQ+NfL0aCjLycJwqKeiCq00
WCKIquK02v09oOjBwoLp93Cu8vvZIBpuJJs8w6rxbVPs8ZHOacpo9lQjtoNYlirHrO2HvJgV38gB
SixNmT8NeSDF412kV2A4b/HUq/Sfczx8B5ziJ2J0N2qq3Zp59nlIp+mqMczNmyQ7dtbN9EeV9E5R
zFfAfsucmbRfU7W9n4roGpXeMFmUQz3ZT41Vts6sAStsKTGRn1UHgnakFDe3bWr4UaI9DY166Gfk
owbF7h6iK9NO/X7sFtdcrLCt8qctm05jlp0VbKAuimHiNQp+P9Q+89Q8akPVO0ue/7Lj5NFOq696
HJ+VqDOduAUx0bQdjBpwkyUge5vmIS7lb/Q7OUNj976ZYkVCq+v7HupddCYQMWu4wdF8mLQJP3ua
72Ijv8dEdec1XfTF7ptfWP8ZD8PQ96CEzQLDkqWDsY7QhQLIZ9O6ZH6ZVqUftYsoPeJNexBMcv3r
aRiHFrdKT2qQDbxjfJKfv+xkMUlSXUfEGusOT1UwZvtaoDj5ck2rXsvHDR1VYrwhvtKc6E83B0xU
HBGY/ywiRtuZWVnm8KTdaBwsXbqpRoA7E7B4af3gLcbkx/L8tHSrCL6Q9xLDmNy/gplQq8JSFbmB
YOV+drtj6SdB8aPzbWA0vqFsSj/dpWMyAaMnsdTKc5ugtgI47fN8XV7btrcA8e0btn59/TOlXDV9
9VSjbyjIff/Hvb4clQklY9tnWZ/9H2vftRw3znX7RKxiBnnL0OwgWbKCLfuGZVseZjDHpz8L8jfT
bIjT8Pg/czMXqvJugDthh7WaOGAMkygtfl2+gyC9BSG5px1VLz4CmEnVgz8JkWehnOJOkhWhc89e
S+pTAnaDpCwEWehmTr/6gpy6RtIMARoyM8y3z+WtZv/GfPt2oD+fgkvpUbtER3LSS3y32Ve/KY5y
ir6a94BoegAxu5dUnilILTYzmH9OBcKuy9SiqsthyICkF0TN7CjzPcnuliZz0lHI1cCy9H/XSTzC
LyXZbZ4bEYiCgljx9OOv+vYbDBjQN8QAVJupoIoJABtUXRYIdC6lJVobmaYCab/mwHOAqjMUPcX9
zRHRTe1YyWP2v0qlF5J0FdhGyiCH5zfzo15KyINAyz1nnizLTpuYHoZrpPqvvszcBch4xfRA4O+m
2b9uCZhi2Lrp1W/h3hBNOWW1AkAgLHJWD72dNF5bdoYX6uUEJCypB8ILptabpDQ8U8lbzKHJN6ER
3VPJvGmW6rbI42CZtM+WSRVnUsNvcab6UVc9qpEG5vHxi1RMxz7KO8eU+tnt6+pOnwqE+6o23Qof
w22s+mdb5R9APXUsAXzgpGX/mhc52t3zg5wX3+ZOJ043VDeTER3VzH4ONelnPxDPGpVPoaV9NhT7
GI/5MVXGmzrpfhZReNRGgjmODDcWL/mxrXowTJf5AUjX+ymp90lsvRQkBpM0tuadRY303QAidK8c
yIcwwpeJOn+J1JfKTI8LQlypZzdNlX2ZymXCrPawt60iQzinH7I2/9YlcrWv7Dx21ErZqePwMsn1
bTwPT0qnvUiRBN77hLza1O7coqGP0jjc5Q0SEJ3MJjjv+udqJB+tVJMdMk5fpa58zYbkZjIBk0iG
8FmqC1RWuvwbiXqAU6O2tKuyXPWpZt8uA6mdHi9Rx4qtVzvTnmbdAIVeu9clDDhRq3RrtJgnOlVO
lsUBMWtcViM5BlIiC5h3Q2o95dZ8OxT2N3kaa9eotAM2dJ7J2O21qP0YmfJTiaRt6srUJRVWVcuu
ol6TMc7hOdQ8zc6GnZ3KouCwGQdXusnFQfjp3pYmUgax8WA1X0flK2nL/ZKATm4GtiIBHzhASeMO
/Tyz9UIq2q/eTABW8rnIOBo1+PsMFE1Ue3CXtnbNSAU04Cc5WxxD2xkgEs6yncAiRc6Bi4iKqoXL
oCA4jS7Q+OQ7Rhb6BiFJgo612uxD9aMKRHMdm412kCj94wO5mGimvTIVBGLNN+SPZN6z7QfjlgHM
vlUvRMNq29WLlUQuRqporyPfhsStCqnofKJb5YJlI0d2peslmFfiwYlTwzHg6TrRMu5mgMQcmcnm
gwimSC4de5gndVyyjpiyDA9GQn0ykrswBkG5PcfedUXZVk6igJgQjVmTBzCrZmMqDBlPkLySPAwH
G8bo98Ux6lq3bvzOyJw2fLoucgsjDnsbZ5ncJ5PrQS2LnrXFAgYQqT9XPxjziuYxOrP/zWT81mLd
9uc7C+YuVlGkHo1aVjvpggZgWFUR1Pjf9eNth8K/hWD57PLrgUlsoFIYIxGeUZqpKkdKifMHIsDa
YLNRQ4JZsksRtpKOhjJiOk6mEZ7L1AUJs0DEdkptMlI0m23a8Pt6PZ71PUZ/GPZjlriKl++ywL5t
+nvb7bCa2uLptLNbQUNs8wOthPKuOjFmaWQjAtqEgt2joRwTIhCx+XlWIri7M7SMJGrMphDMuzT8
XNFCcHOb1rsSwHleCQgJtB1xccAQcdQEMfxbojROOskCQZuXRQyQ6tgK0Pr4HcesiyQpZYVjI3ku
54+kvaGj4LI2vcNZxLvVxnyhNE5RBp+UvxTzFWMHbgXYhzo7qVHhVMu3JhXtBm4r3koml0Z3rR6S
bkL9Fm905hZiN2Fv9AJvdAYQgCjyG7m7upW/roSyv69yaSuV61bu8VaW5SOrvmPN3Lc8szmWh9/Z
2dt2gSt5XL4MnCNdqXOzRAP2h2nf0PozoKM8NTI9WwlR0qxdsNk5SUt9u9Ueo36vxM/l8iOKYq+e
f9oodl73KJuv99Xv4QwvU9XZHiO8NJW03pl59gHcWG43N7t60oNSrfxu7gWdYoH6GpwhxrZe9IBD
wvBRc0OHkxbexERAYLxp6xZ4RVSwMRGb530rzKqttAS5AV1yX+kKR6IiV7z9JVcyuJsLk8XI1Bmv
vr9pxH4FM3uHtNj7LwOGW4fDoDkIzDQdLoDPEhLUzVBGTKqgqvfAeXNpbHnXlWIzt1qJ4Ien0h7m
X/Zx9UbFGbPtsvtmD3CsXbGT7kvBLON7FbRlEI0aYA5SdayUcnZvybFGhwX6UMt30jw7Jaq8mWw4
qfpR0k5ADBao/Ebh8VIgZ/OJHKdUayGQIYIW++jYAEfGVVz9RjrEInLK91EBK8GMfBPozYYFxsNL
B2OOQM4x9blE6fenpGFXBSlIlwe2Jf33jwZJlmGC1A7cdjrfbyZhumiWmrJCnLIz3RQIWZFjemCj
dRuwtexD+fm6mrxXxEuBXDqnkyFKlBR1iMIqnbRtnLkQTfG99xWXIrjETY8GFTSmrAVs3cfz46z8
JRcioP/NL3S+N77N3BdzidFLZN2ItZ/bpDTdoYw6JxoMv48GQZIoEsapQ9fGuan0TPeMUzqAfRAl
nBCLUQkRJXJbkkwDM2iMV0x5h+E9NuZUTTLCqV6pHl75LiU3dfuxTWvBkTa8hS2vJbFfsoqh04gt
i0ZR2JNz8MrJY09OJIsKyGvGu/iI/sd1vds04LVA7rEJighVWgZk2kgWd/Vx2Ucd0HUZWelvGPCW
Cq6FcVpepKUNigSYVZkax0r5XGntUaaCmLhlSmshnJ5XdlqmQ75EwYI1OFvJ3TiJ/nPWePGVeHjz
ssD0nK3g0pr0qxXvsYniDuHr9S8jOAZP71EBjqCyK+hcOT4rWuHqnWgSRSSB891VVYVGOeOimuUv
cwwsS5SGCsyG79qUYS2hWYYpwyVrSi9O0hcd5TernR6HdhbZ6Ps0+/KbsNOuLIfqXT6Sbsay1fyY
0Ps6TLHaiFoRqJpVQ94PoEyOO0ugCBu1mkupTONXUkd1GLpCmWvYq+yqrumi8Ihvhanl/kbzkztV
kI2J7NXmHASgaBPDUt8chLKbDooTYvi7PCy3497eX9fAjSn+y8NxvqEeMrsyaBQHYaa7XackaJhK
30sjBud2JDlZatwmGTgpTPLUpIvIvW86Czyawc4HTMd3hMOhPCrztOBqgQ8f2PNtmhPsiYpqNxsT
vzjkSgynN8ASHdNCQVhsPIT6b/JX9YjxdiA3oqOJ1YXwUfPn/VCJFIcZ12Vb5VIspzhdpRR5TRG8
GI1sGQFQ2Dp0yDGc+lDsxgUEj9c/JvtW1+RxeqO3dSoDE6AMFP3H1HzJ1MpJQqBqywTm0QjCmOjT
cYoTLokkzxR+fhkeNeurBSyH8eX6eUQiuFBCwgYlFwIXnNWdo2snkoQoFHy5LmQ7HK+Ug4slSxqX
YMz7n3mzZ7TyGdU1h1H0Nc/G4f8mjc+e2iLRJk1B9pQekn2S/I/mkDFIgeae4lkp0AnR8fhuG0Ce
y6jsEQEYhFlSg7s19uQDAby91WDqXFT53Qw459vkp/QmwIxVnQpxJqn2cy27Ta09Cu6QJX1X9NzU
Lh1yNZr9OKgY4ey80Wf+cTrNd/XBOo17YcdcYMMm5zqmfCq0MoEvbjy0ff1fDD3aRykAE5c3B4KT
iW6PWcQq1Oi13PdymyB5asqP8qDfzK3paVW1V63OGTLtNKTTfYKqRjiENw2tMqfJLCiPmT0MqbG7
/mtEP4ZzJ2mSacuULnWAGKGDaYw8NFL8/boMgcsyOS9SZSOppDKMghCLJXKU/rQ15Fm9huxR+ghw
mP9edLxwySbnUuK0kNM6RBWipid7wQRTmToxeaz++1jgpRzOqTRxm4XDhIqKAeCuggRx/3T94gS+
kd++67UhqrWMtey1TyMIeEI8jDJ7EXgPkRTu+aXSyggbDdasWXeZBhSw7OsyzA/Xj/Iv4VlHgQav
L4IB8EutV7XU0PPlLd9hUylo80WPsYcWtiMt+9ljQK6zup9Frmo7sTPPcpntr6xtnElTpwU+0oBV
14i80W+R+XviDn7jTIG8X2rRGu92breSyfuuCt1z8GWyqsPkTYfWnfbMdzXH3/Bd237SAiUV2LvB
E8UpIZ0iawBcNXto/p1HzncMpvo38shNWdgc120TbLfvlhZnjBPbi4ki+/9/WXy5LS/zFs9Z5FW/
/H/rhoff9v+Cc/FQTpElJcXEVtNY6jgdMPSN72UHIWKNKBff9IXgWkaRFCDn7ziSiiSiit4ZZVBq
x7xRXIIpCRloB1nmD4uo+7Zp2SthnCPsS6qYUYncCtSvfq5jV3lU90onBG7duD8A3wFkGggmYM/l
q69daeT2NA4JiocVyN520x4LHo7iFhiPEI/oM+vhMoO1NF4z0tAKs4kl+nqAyQrVrwOgmUP2G0Xn
FMTHXjTctmXQFyLZBaycSDrSOVlYE/q/JyPMXq+djvNX5ahWyaTjLiVym1GQF4aYpdEHR14+18Vd
HN01iqDWvOWaL07HuauxVuYmK6H+6aEq3i5UckvqNpGDlWQkrcxLWo0rnHbdUM8LuVzaFaLoN8Ql
TDzSP2rlZw18Op1g7lMkgv199eGKCX1Hm7ZJkCPKtKblgk7PK8RrzwIL0Lg0qpPMCpiIOMovD8Je
87+8MMjQ9tcj6UbGhl1ZRUVjAKRk7/CC0j7MZgt2HQy25Ibj5yQU5U9bz4kLEdyHoUMdV9kMEXoQ
7cm+dAt3tI+Tu/hdgBm6UPRe2ry91ZG4r9RgZi9GzfvXKjKLl6wWYhx/J9ffVIiVKO5D9fU4zEkI
85r6lx5sVArGSGuRQW15KEvDuDEgQQEIys+R5Oijx3RRJaDAjeqRgZ4CsX6O/N6TPS2DTxS1BDYd
FBo4OmBtVBs7klwWoMmYjJmtkd0gey1h3PK3Mw6LeSDeQ61k8UXTodWwiKGjoFmX0ecaCDWApDgu
WrkntbwrsfzRLtpDxjIuwCfkWrzXOp06+pKfkBV6pSa/IgSd+g4wP/rgxhOgHDTdnF0ahomT98bs
zIbujhTDIjlGVUu0HSTJb9PIU2fdL/LwYRmTnVH099MyuZGc+aVEXTwXj2XeO3JTPEWj4khx5Ovw
n5O0OJXafFww7men2b02TcDVaWE02LM/ULN+iqT2BSyUx7ye7uhgfjC65aUzGkfJ609qnXttOnmK
pe8Xkh81qnpSmbtaY2HtT/X1WTmMer4zlQdMPe7CpfoSq6YDPksf498O/rknBQwbQ7w8TNS8qSLl
qNftV0y+P+s9qT3Zsn05FJHhbin5+gtx4Wokcd31LKMPzV1LqYe+WoQ52Ot+iCUP79UAq9MMu+z9
UpTWhUo1SXigV/Pw2tPQcOsB2xIJXZw+XxKsovR31ZQJ6qbMPq9J5ewXjH710o2gYzT08BFzsfe0
/FzG7YNViyYVt6qmqi2fD8g9W+NYzsI5LesgfyN8rW8bQHRrWBdoRf5iy6WvJXF5WlQDNiM1IUk3
HNnVwb00faefp6NyZJhT4EOLHV1wj1tpxlok5zCUcpjHtoVIGf6pDbp95+s7dS+aSNxYbEYzXlEI
OrCG8n7hg7D6YTwgANcLdZrD9Bp+6zzZzVMUSod941dsGDJ12DuwVL3Sep78KcCWs3tdWTdD2vp3
cCEtTtFAWlSg7+tt/FDH9qEBkJ8URjvg4fpEA5u8pTl1m2EXC0tpGXWIGgsCt/A3cGFOkoHduPRw
nOmhOyz1sXYlV35kF1DXv1MW3HQDq7vnbMXQpGRIItRdKJYCyXCMEssRJv/bQvCgNU1kI+8G/YdO
KTtgVmFlonkdQ3B5pr0zUEH1YNNAsO/2txAuKV6isKvMBCm/ocaOUZ/CPhDox1YKAuDwfyRwOXA/
9GGvhbirP5l/2CpKwCrO0jhtREO9n+TlLeGZfYlBFZeueYP9nLepBJCtkf+MXcbM8CyQUz2zaVIa
sg7QDNgftXhOE4EPE6kBp2vNmGsVsXB/mTL/KHv189DnQTlpAjH/YkMWmM4MGwMk/FNz0ggSCQOh
rbIM1Fba7DBO9iGPhpMST69Eb9nWZd+48qzuDL3+oBo1om6nOtf1Zfu4//wM/g2qmWWrzAarGOPr
herL0HROIm4ubVQL8NnOYrhA3vS1lC8AEXtL64bX/IWFIt1nW9WZge4ke52lsysdRCVxVXRAzuJS
wxpVaUZ8iA9YwnxAw2Qf3xmR038xAOikPkWYCGw96XbyqQ8KJhfdL+Rad2rkIF+7ftfb1gJaaRRN
CFCx+HQ6o2ZolwzzgJWddOAAFBnYgyE9WL4yFtlWNBawee0rgVw8tqfCmkvsMQfKTL41+pR5jTrd
R6p2omUtOc0iAqjeVuuVRC4cV2Sp6mSm9VuBAfPFno62rDu55NgF8AYiznWBvHdz2TqNSRmrkMcI
0WW/dQfZGUDNawc6SF0c0ftkM9v453iEH2dTrWTs0hnmQuJnrGlh0a1GzOsOI0ncrP0whTeRqOC8
GTJULJnq4ILQkX1cvvybWlLkVO5LvEIAi1F+7bpXgVoyE3iXiqLgqssYO8bqIRcyQI/QglkNrmis
GgwT0dto+jlVIwitibJvMwn9nMa1ouojko8CXMv1YREyoW9r6vk3cIEkUpSi0xNM0jVDfaLtU6GN
wAboHNJF/jyLBk02ncLqxNydytGSJBlGw4Juab/WM3W1ovBBRSQIVps5PiCZCJ7Oumzx2hItSoWh
PkylV/Z+mj7IHbhQATNNDEPgWTbPsxLEOTkJSjksE9RSbWJsoAWFCdVXH6/ryeY7aSWEUxNzWkxd
YY+xJUOY7+agDzt/prPXx1j4SGXHjgr/ukhl095WMjm1oHSxqrkZ66AthttkzMsdpvc8gkU8MM34
AK25T9roxlJGD8zzvm2mj/KyPIx1eb+0oW+XS+Y3Wfts56OrV9VDJOPNfP0nbprn6hdyqtQoVo1l
cGRARbJXpu/1GAoEbEeNlQQuI8naJqa21OEOsNuu+9kx9MKnxpeCYkfu6a3IxYmUllnqqtI4VzQs
Fh2f2ar+IuVH3ZrdUdO8ub+/fnHCc3HBCY5bS4sQzaXOC4MYI60KoI3YHgoAOrymusndgopeLkxH
37m61V1y4SmpzVBOmzeZ4xtFodY8MpGL31ZOE+RuHQoSPYF+vD3OV9dpxlGWaayIhAklN8w/5H3j
Xb9IgfG/ldRWEqxSscIiRBtep49NtXhV1rij8nxdyHagPd/c299XUvoGIB0DhS9jA8j2LvELFwUp
3aFOvJf3QtKEzXiwEsc5myGsooKU+FBR9GTmvZthaFdNqEPbT+bSHq4fTvSN2N9XZ0uGUkkmE9mp
VA2uHgMX6sd1AdufyECnETUmG+XUSwGhmSn2ZKHtotq9H7tdegwnERzytqv8RwbfY7cKfcDyCRtO
mNNPyXhU5KAHMkP6ZSQ7M61PgNG5fqi3buJ7YzpL5JL6WiGNCVpF1E+N8MMiN3eAHJgcwxge2qb9
onXT6MiRNgADIPXHFuyHsZI5MWBqHNUoj9HUBoWRz06mtnvNtDwpKx6GKL/HkIhv1gOwo80fmpHd
aEZ8ivXscxumD7Tv7irMuToqMFeWuTvNiWjUXvCtePhc3a5Bt9VC0Zf2oxRiGC0Dt1ivC4CStvX7
fHe8fme0CK0OJRTgw6QOoTem/iUeAQJUSMDni0QJz7+Y71kep+Jtoi1xl0EDo7Lbg3veCY3PZW/4
HRB8mnR0AKHiS12zT9WUOqE639SFSEFFF8v+vrIyTRqtKntr8E/7dgHhovRxxn79daUUHpSLlumY
SEOhIxVq/ebQqofoqKc+wZCECjKlR+kgC+qP29VV7XyzXLxUC12SaDWh5kmV41hkOz2PvFy6l4rv
Jh38JPvSth9oMghCmUiBuOhZRIueDnQoAzV/JHPryDWWRqV9qkR+Ff11/VJFX45zX1aO/kMuQXmm
/A6PSXM5JYbAHjZF6KppsU0aAz2yS+WYZzrEeQq8iEqrXZJ2fhUDzTTq3esn2UxuVmI47ZDzcpyr
REH1FDwrWTQc8aJzeuyQEVkEn7EtylRUWcOzBhvflycqs7APIQrj8nLpTPbgY37ei0bjRk0E+5yb
4Us/S+JsezR0DNplTOUroBom6LAnAqsSSeC+DoBnw1RnOWFkMLCD1EnUXCBCEd0X92naGbVR0iPN
lQMz6N3uBsS5O3oX+Ynbey3a+Q4DOhZBQm4spqKguLo8znzlVpYq0iE/64whdeUoukuIfaMoymHp
keCgE5c6dph9XAxyIjM9oAfgS3Plz+NEnKQeBN9y23+tfg9n13ke1UWpIIyzkVstAzmQjfLJ7C3o
/oGzoxS4ke0sfCWPs+1eH5W4HRHuht1bBZdN3CqgJJ89uXNx414hSIj/RSLm59kqm4o346VhgEUW
DRYZJVxWoQa5U+7FnoWa8eJT9S4D7KdoRWHbt5wFqpcC5boe8XJEnjJSTMtpmmMPN8No+9ddC/sw
77Ih/SyFs/dwyiyjT9QykOTuMKc1CppDZTpFgZ4xbfHsH0gG3FsLj+brgrcN5yyYM/9lAERezF6g
doWiydDoj3hj7Kls3sUNyQQOdDPLXJ2S8wRVlGtayBZjNYTVjLwAHNc1tNuq7zytP9AOpF3K7vr5
/sUkzgfkPENOa8O2QW0daHfVQf/Gnh6spIglddXJPEPwLt32dWdpnEPoqsWa5RhoIJSmXl/pYC4R
JM6boXt1h5yJ11ppp13YYfPBOgC7DnB85SfMnY+1vmsk5ZPg9jYbQitpnIHrg0arBiSnb2jky+Ft
n25yUdw7xkeTegJpzJauWAGPLdAmJAF6E1IFtkVitwD/sMDldtAC4PDt02NcPV8XKNBHg3MmFMCp
tpFgi0TVZQcARY5lDbtu/GmPI7bwZXfWx1vJEHxApuTXDsk5lL40E1tlYz5UDk9yRvy06I6TkO1x
exjGAN8QUN0BPcIzoZdWaS7hiGEY4Iq+DEbyUA76rYF54yrtAAClnZJsPipm8bU2Ih+c7MsfWd75
B/DFi1YC6Z7ew9rZox8JJsrrp/kV+2u7LsBKkKj0tGl6hqmzxX4MYRLO9GQQumEtvkmAfaGdos74
YCXty3V92bS9lQjO9iiNaKX1sIYMwHS6b8yHgZ766D6tBUuf//Lxzofh7C5XRxQD5rfW6Hrv43dm
pzeN4HwoiwOnUbRaTqYEh5KkwZ/G0iv03olN6ZTHL5i1NK0fVfzj+j1uP3tWMjnDU7LByrsJMtlo
XR8A9Ow23jfIUOq9QBILnO+sbSWJs7ZsHOM+BixjoGW72a2iE3YasQrXOc18J3td8xv8wpuTpOCz
+VsTLS6Yd0UVoc+Rsi3KwWOdutQjIaYc1EcjACjbfvoS644hcJ6bbmUllJnH6oEc93KXpIwWYJrD
AwaBLRUocppolnrbyGzMbANd5j3MkBzbdpIxSPlsedbIzpJF2K8iAVy41tXRmiWmGWVxb4yJE/WS
IAnZNuLzETg/IcWAHKQtAijV5Fslnj1rqCZXbtKncG4qwDVHpiNQws0oappEM1UMimFn4PLbNJos
J2qDEqGstb5amF5dyruxxFxgW+zo0r5IE/C1wuJBSzOvAg2w4AdsXupKPmcEdGoyqWzw1ToAxYAO
vstF09MiCZzKV3kJ/vUcD6E5Py0q2pl25AsucVPBV4dgP2Gl4Pk0EigekoP/vTVyz2HjIpMLfA50
/9n7RvjaEH049pvWMiMyKUgCfvXcf60n//ZayaanWp2P0/ycpGFiaSjqje4I3u63/j5QiF1s0P5g
/f3w5/ULFd0nZweklbCwZWFkadJ/lMkxKiLXQi3vupANlkm8kFen4kImQCZlIy7w1XraP+Wm4RUT
9UG9uIsG3aNpd5CW6gGjz3dZnt0PCxA+VfVWLZWXFPCbujw9VV2yi/L6w2CELv6N05ImRyKXJ2uY
d6TFNO0Si17R7KbfxQy05zHPKWOX6B2KVi2pkhrCB7E9h7E66f60T9zCAtjZhDE1OQEbchqU++KP
OrFnwXz+2yMFHUMLqKhq9LELqTP1mkPAJXP9m2zaKnyRbCnoKv8C4V8pdRpTMhOK4dG2/dnVKSBg
X68LYN/0/f2dBXDfXJ2KWi0qTM2EJUD16vEgTVS+r6oldgiJan8wpgMaTyLws+24uzoYlzSRccSi
gAUkUtYTHF6H+7cN4FU9QvqzibKzyDfO3NVdanJnzDMq7kGESo/avUj64/W7FHwsfmEwTCV9AP58
iUmv771aOyoR7jlsOh5CZFY81WzgBF06uUEH4GMY4drYq6tFFrbr9pirYqOwUuKmfr/XVPf6qbbz
25VMztlJ9mgPlOE9sjHY5p6JHHf9wTyJiWW3b/B8PM7PydZiNwPB3FSlq05MXxsRbdG/6N1ZAqfv
oRlrcR4W2B7ejT4bW1LTk43JrNkLT92t9FSe4qP0dP0Gt33UWSan68jV5aZjAAi2mn8CyvSN3SU3
dhp6ltHt/0+i+E2H3gSr7JhWdbAUT5baeqSXnJAcLWFpYzMinZWCx4gx+1htaAKlUOwWPSUL6zam
G8bDw/XzqJt3Z2F3kyGcvseAa7Dna6QmDmTvVRBNzX62N743d33tREeYV3Oq9lpgvnRu86HYzad+
b/rRHfjEjslOF/yWTeVc/RT295X/sAuprUi+YJCfgg+ikQEPSrPX6+fdrpmuhHAGnqGoMtgGBpbC
nALe2fbQK0V5dWdH00uY15ozz919LicfMqru7SF5JCMGcrK2E3UCRBfPWT2IaaveZqvi1nQ7tDdq
ddOhHWCjRyo48WaOvzoxZ/OSFjeAPccXZgj2DPCs+o62L1Xc6gQEa5DwAP28Lr0KLNaiGeNt14ah
XIzDEQzd8eaSTxN4WzpkDwxG4Q2yAUtIvwdps609Z1Hcu6KdpBhgnJjuK6ufRhu7ci9a/xBJUC/1
E93QtmrZ8HwhhQ9Y5/pChkr0tUQyWHxa2cCYqwbtaiS+OcZM411TiBKefzGA8z2xX7CS0APjt1Ai
vI1ZW6T8BR3KVg4AHaruGTBImosCHLuYdznQSgs4myuKsKQ6e8f+U/x6A8RhvLZ48vWe5V9X+U3f
uZLHmVYxaF07YnIvKLuudmcyqU6uW4G2LKKh720jPl8mZ1vlUo4m6ByBU2p3n+c+vUka/a6zNFcd
DUF7fNOMbZlYMGUb23tcYDXrvO1JhUukk7ozgX9G613YPzfS7KWDYEd2225XwriImks0CzWGz7F0
xuKA8pk4U2Rjlc6QvTiUPD3CgrWVPwxy961MyHHSdOGgxaYpnH8DD5lDoqEHuBggxuSj7cSu2mMj
QnIjhmH39wqymYkOvpn/rYRyXkSRxpIurCDdIG3GIP+5icewffGsFrlIwWflgXNaQCrOdIQ5Llp9
aOXJdpqo/miP8iGVyiOa+aJu+va16irK+Kqm6G9j/iv716pmlLsZCACWNJ+SpQryJhSoqkgEZ3/G
JFPbmHCmSvetFkDIVFRF2rRwzAL8fQjO7tIE1GJaOcMVy5VjUK9sPta5qEMnOgZncdK8JONYNMj1
wBrWAwOuEknYdsarc3B2hm0YTVIycA63fvykeNjyw9pb5SgB84xW5KRfW0ECuz0dcBbJ76kkROtr
EkJk5y3AP6E7MFhFOlYLfuGTYQw2dYYg9mOBaW0r+j+fjEfUINiMlrMIrIZ1+9BiZoT2FGRrIABH
iXEGXcD1ELD97RiXug0UeHA8XUa5pC9b2uhIevTlaLd/WZoIB237OGcB7AeszMgggMpfRjwUo+g2
QXKoLfdKE53UdvEao/L+b6fhAqjWgOasZoV7ImF3SRo/0FCeBDe2vd9jn0/EWW1uZGFNwJT39gxd
PMBrJbvMVYIZy+rFLezsF8lm40aPsGkGiig7iVd+RvvnjwL46qdw5j3GTZhLYCILFhDvqYns5GSn
UUHvUaQinHmPaawNIUYaApAROIkC3vG8FSQiW/aNerZuaED30U30/y61JG0MEOjKGChi4aSVEU5K
91cN5jfDyVbkhkRis+lYC9uX3NVlZErpaKO8TbLcdtV6lj2lkSMn1qQPRJ0zZ1CywgXS5M6g80OR
2bcdgDauq+sG6DcylNWP4K5WbevaGNgWBaui0H5/HkyZNU/6lDt2UO9S3/aMRGApW+7tQjR340kL
LJ1OR42VzcS05pcWcz9sJkYCCOoDmnkj4x0Fhltq/EGWu5Js88QWRdwNhDA4K2CmZM9kB99z6Pw6
e5Y9Rs0sGsATXDKW+y91awIOrklmJIRsB46hW+YHyWG46ujoYZ3aYSk9Jo/mUyuYMNwaI9FkBXzN
mMdDE4dfpFKrAYyN7JHCVsWAZKx5y/4NyZgE/X18BI/zdX3a8LUX8jjPlIZyYzRs6LsDg6W1JIew
eF70e2u4G+dBoEAbmcWFLM5+kpR0S2Owpl4MHLLuIMeVC/qX6wfattLVDXIGMoA6NpvxDPvnXRwe
zBvj+FsQXRuvr4sTcRZhAQdUmlOMHDKLsPIT43McQEIKoMs2f/oTbmgY//ls/Pi8qioVoBeWOih7
80MHvtGQSrOTD3nkyKEIK3Sr3nghjbOCbgA1KMY+fnXP1cyxK4B1RT5bnV58vGjBXxL7kReJXNzG
Q+FCLrv1VfyvsElvGnCscHFy9dod8h2DriPFCVxu/iD7rCtyXWk24tWFRC6lmbU2rQZTRqWuf+xJ
5szCFWamCdw7/UIC+wWrM7GHpzFEqI2RLvls0czTKVh1dRCf2dRX6vLHrN6niXD7gQ1VXBPLZTd0
VNSF2HiR5GqOwVGa3SZttlO07GdTLOgkqBL2HIix7wE1D2Brt8HIv4Nu1ddWHRqHWLrmhGULtqLl
Jao7VA1BhucBdt8f48nLQwpMlgnbXmSizkyn71UpZU5UoMJp2UrraElyapsx9cBD+gc4xxcXyjku
zR5nJVOQJE5G7vTWBD4+7NpPopa2yJ3w4z5gBbRbZcLMN4u3F0jv876eBR6S+ab3nwvdI4wNANCI
X3K15LkiEkNIL9vwZlLJV0khnqLS/UzVD7VS3+HR9uNPVP8sklNMuSWYvWOcN+YI5O0S7oTBYAoS
4G3Pb0GTUK3Hf5wnGaMsl9UKnr/HIocEImL9FTFAEMpEQji3QevMTkmFbSzJKmvfpvMhjDQnxW75
H32l82k4b7GMerSYLfxil4MDWkIq3+26+fswqE4P0q1uKQXX9y9KeJbIfSSamxgwqlHQHnbami8k
Pc0n8XjkttM4S+Ochq4kwOz6f6x9SXfcuNLsL+I5BAlOW45VpZJkyZYse8Njt23O88xf/wLq/iwa
xVu4rfsW3liLLICJRCIzMmLB/IExS25OdJArrScMD3wd1grYYMQEo5XPhaTfUPX7dW8UrpQ71lHf
0syM4Sl/U2sxarf1jhERg8j5eN3WfurztkwuHbFaSSJaiZMtd+eszqGlvdgz1M5r/YtWywKf2U+e
yZs1Li0pQVpHoYz4d7OfcZDkw10THwpAxCqokNvac3rSKn82ziJ0iehccElKN+lSBpZYPFssdMnB
/KN6gy5iYd2/334vjwdhyuAU08Yeh2/oQreuQKNsplnoREt6qGhz0qX6NJvlCk16/df1z7hHeoSb
4M00F1xUFfwgU896403+QOWFuFI6GjY0QRpMew/Fx6YOv8t97Smm8qGvU5R3leaQU3JPqvAokfw2
gVS6K6fFl4rML5Y63Bhq9SvEdXxvrdpTL5Xqu/KNt5/MhSozGTuSRvByKS2cCDFDnAaLPggXpAol
icOWIGRYjNYtswLJygBmqZ18+SxZwL0UDTDPeK5C7nACU0Icxb6qgb55VBxIQlgOlc6jBAbkacbo
ZCTI0lnAurzo3jaAC2jSEK9UT7EBVgYAElndRBNAW/ev0jcLXBAD8dxaLQssyLSFWmB/S6PKi+js
6WGJincCyEtj1M/XffE/pMxvVrnwpZqVtdCEccD67TEvweNiumlx/LusDpRD5oJZwU0KQSjbfzYC
YgOVHaKCDJE741ESE7VnHPhdNHsWUWxLLb1RP2Bm2AmbIy1KW661QG4OZhoflETwOffD9pt9/mFS
znmrxX/qa/y3ADa2hReuszHFHXclSes8YqOvVY5lGuCkHb5q+pe2n/7XRXGntG2rLgLkgs0Ahaex
djG0OP5o3MmlZ8i6D6K66v7CNAK8q2kAxMndRxOa1pKC0lnQAextErsikT2FGIIVRZ//8LXeLHF3
kSSt0miEyPnYs3UK1oPeOyvgjRV40TLh8BrbpssP9maN882myMaRzjiJzFpzYvym3XzXe6pT4SG3
ikhold17Xfltj3JA8zKX6AoiJ8zoPeiB5lcQhIhd3TVSXLX6x9KPfTasN3+bjjqaspGr2kqQ3D0r
j/Wt6F25e/Vufgrnq/Gi1bqUs+KyhWI26NBnbwhF2eFupNsY4dw0nONBXxhWeiKHFYADvffjGQoD
92m1giggPQhinOB7Uu5mMVZ1XaYQ6h6sRKU4IEw+hOx9Dv0LsDUKrO1eFJvFcRcFRNqnKE1wKBo1
9EHv4JqmoOS2xxAAsWMTHDfIghhtIvx38zSP2hKMmwUyMwjlHQwp+zHqVgw+gOpDoyk30Rz7JAIt
9BL3DmBt38OiO6oIpgdrsI5h3bvDks4ebaWHvCO6Y/Tdl6irvxEyBlMc+VKXPUh5/BMCwF9os+B1
Pct3oJFH6y5tb7KlB5tXTVMH2Jh/3xX6Y10s3mzWBaoIOlINlBtqLNnzktpt+lNtkJj1P+tVsIn7
1fjNJnLBS8tWc1JBdPU6iyChp6zHh9i3nMVX3FLFMIIkis7MzS7Dyttn44JY3/SqFumIzmV7smjk
o7FuR2pig13bBbsQJGFOsnprGp8lcu4g2QfZePf6SdhNsTZr5gKbWkzpMFsMZhQ/gDLA1kflpE83
fW8FEDhxW3qTm7+um9w/Dr8XzafZGKkai7WEyXZtfEmXHZL+vG5h/0uqigwFKVVTKT8SnluIn8NC
wUV3Xn3Gpqw9jt/lL9lx9ZRDFrqDLTC4G082Brkj3lfdoGUp1sRQM1b/kQnuTh+Y4G42HOugrQSe
w/z+wnE29rjzHhZzBXpSvIf6ZnBHM3Imc7Aj60cXCwztjW2r8sYS+yWbEyjNCmnnCC7KwDkgJfM0
nHzQ0UzucgRxvl3+Jepm7l/tG5PcOURteArJgK/XQ5hQdVN/MbzOHz3GpAtiquufTrST3BHsYlLW
U4caXKHUv+Kp+zGHmEbX4iy2ayg3XzcmXBp33OJFLka9RJx+Y31npYH1Vsz6vntvqyaKlLqJGMrP
NBa9sRZKE7J6cO01kRWgSPaZTJ8EK9rNVN7M8KeZ1AMhDcHNzV4LlXJP7MhjLczZQy+v+8KGAELw
E/uWa1rOddvs01wegt8rfN3sjWuOeVPLs47NjKLMJeNspwAjWYniDNK9LumOVj9eN7gbLDdrZVFg
Y1Cba5nOUPAGdx7cUlPsSTEcba0Obbx6U18GWowOriHinRKZ5ZIV05px32bYYjMNb2uY0YfUK6Yg
Mc5189NSliAREkzv3kybpXIBDaAtZYRC+t8Jb85atKxPyvi75uKAfqVrCdrt+8+/jUUupBn1ukLh
EBb1WzNg49OaF98Rp8XkuSQM2CLX4aKaQZOwjQe4ztof5rx01fGOSoAzly9JTm39HaQrCKJvnspF
NDmmSptTwMZyEE2A1dKWpketFASX3Xt1Y4SLZHKp6Dla/k2Q9cZzIdMn0ojuuV0T0ERmhBLQD6Lc
N5qMdOwrGcFSNtE4B2ukeEBg9ybdmOC+TDF3haqiFgBV2jDoUVXCXHs4OmqAmf2ggGSAe/1Mi5bE
fZqqnVO9YT2Yysg+zeV4lCGI+h4TFgHU6BXrwe1aXzSroUyIxKuc2amRHWKpfAfXB0CfumyA1Aej
WPx4flbNshqPUhMMra2cVF89xG55Y2AyJftE0G0UwbXYZ7iIvRt7XCisJ21aBlYrXdArBrbOXiFh
2Zujo6+i9tVu+NuY4sKfii/UZ6oFvAQGoLsgCyaf+YLonbvrCBqqpIam4Dsp3PHph6JshhkrUqvJ
XkMUtUWdzF0LOkhwVGqBipofHuqjcC5oy3ARVXyUilOcibT59rO1jQnu9JhJW0VZhMc6a7KYz9CS
9EK3KXANr555wzD8qSW4FPfGFhEM3pbFnaAYSritmqFWEX4dXfaFYpceYz+6pdBF7D8DPcUGfICB
doozY5wEk77iz6ibCNIB0fZyH1CWpmjslwXj65VpJ+bRtETo+12n36yUy96WCuSopEGLXW79cX1k
T+w5+thIL9fjxf5V+GaHH4sYIAg/j6w5x5S5zX6xh6AIojND7NBsAH3mu3x/Y5Cr8aSSaho9a6DG
+uqXY3IjodBzfVG7p3hjggsYAAX1S4eXSqDgFJf+iLEhKVAO74AGbp2RB3aWXdibswYz/XTXFY9Z
+bB2gplX5kcXoW+zEuaHmywwi6ETn1b4OiZ9WfP2g5bd0v6wZr1rNo/xQg7XN07g1hZ3e4wTaFQT
ArfWaOZ2zX0iC4lv2d5fWxEXNdI6nIBSxOdnbzwIbbAg27l94VKg8CK/FhEXsJ98zR4XMbpiUbpB
QbdrmvSgGM3WLjLjhtD4x3u2TlcNCyUA3IzczQEaqKJaDQb2m9NjWxK7XzTBxfvaFbhcy5sNzhvK
TinDOSVNUOutgyDp6egb5m3mDOnqGI0XJ5gTSzGMWn9Ylx+5lpxK8FDq6XFRVESpxJk1y1Yn+lhr
z1ER2oUyOLFV+32m2YvyQ49A5549xQogAfSxD39UY2d3CwUH1YNWgpD5O6YR/KWV7Xo55XPlUtNv
ANmuC8suVS+VTmar+bF+007dsUNyBcxf5etS84UYoFySwxgc44qttbOnhZYb4ccnKELF8XNZedXw
TVJuZ0x3oL2stEHZHOV2duu0AqP96LRL70jRz6KKBZGcff/LPbVMolEKju7XbunmhOGVFcYoB+O7
5ZmPZ0ECdvL2XsHwNURaPxXWLLC3H9ff7HF+Qsc4rLMYVz+Jg5jkdkyogzPxsmaV6KztDVSy1Pn3
2jh/yUgC2ucB/iIRuz7XH0qXzZC0nwEGvQG6X3Kk584tjhJ0g5aPMTCwS5DeRr9SJz8N74ksUMRA
m0FBx42XAFMwPVJC4wOlnQSFv+klX0Uok9dpgYsv+WaCv8nWBkJcCJiM3mV2lefSL56AGa8d6ELk
z+3HxgldQPFuR4BSc1s7RU7hp5ndgI0Pk2YayGdty6Wt006CL74XgcARDBA0quagjOduch1DraqC
8njA6OMm8P+pJsrLX66Hn10I7sYKXxtp0rCUawB5IInRgv7ITl0KzSukQvnnBMRgjN/G+IHRx9VV
RaaZy/IbT1QCiR3g5HXIvOHvmyPUWSrpDRkzbhdsg0CWgyLjXfwfUPMEC6epIcG9aN/WJIIglbYy
RoEJs5z/q/zq1hbfqk3TMUmKqEr+sfUm9V0GIuTJbkq9WZfB5UaWQaQsLGIQTYzySxyZkCtVc+pT
a/kg9ShxFVVhl1F0SscIOtzKsSPF556YQAOY7qzWguRj16e2P4fLowZFS1fLhBwhoz4Zf0QoZoM5
SXEw0ao7plsv7uTLLj7yO4HdW9tcnMy7MJqXHNvOJMAIa4PGrvHE0tJXlfp+9AQHiO0t78Vbg1yw
LI1OLUdrZh2Z/x9SxfApE+oRFLJfFy00c421UI1xAxQzUV1rSNB6KZ6W1Tob+nIjm+aLuVbelBqe
WWrnfhoFVYLdrH/7A7gsDBRw5VSbC2vVL15xgA4JpoagsIJpRm85UFkQAtneXe7t23q5JKyc40zP
8zkJluWrXA6AGYlEcfaC7HZBLJHexCBoo61jksFdlC49Yk7+Pk4LtzRygZeIFsLFcqteCS2hgRtA
cNhOh59KJgqm+274e6v4OK4VRa4p6h9u+H+APmG4Edniws0i94U6Lkj3GFZ3Bat21Lszo236b2CS
u1vHGsaQHodyCt8nC4dRrsd5Qs2jSB3aWXYFJp33nOGNDe4MQxFKqyIF9wIrSfxbWsy9txk4dn8v
iLv2YrOrk6kekqDTMTpISjvX70f5aR0yr6FnU3m6vri9xHFrjjuyeQ0qY2OOkEbMOsBmAHArDwxf
QwV2RN+JP6ujXrVgAoqDJAXvP16ayfDz+kp2UV/MCaDVjse+SXm/65Jx1sHbG0DMNHXLzBp8i6af
E3PM7F5dHeALwVkf32S19IKGcezUufpFnaljparXN+rdrI8fBL9pL4nZ/iburoPQpjHnA9zzTURb
vbX/RtK6Iijtbm9ua4273SbaRV3f4uS9ApS92KfDoXMV3zxMN53hX18bc8SL6IvGnImdVvSL7pya
YDy5GFKQGJf3Q5y4ifFTKV6u23hlVLpihI9bBqlKTIWC5tMoh5Mixd+7fDQ+V51J3YlUD2kzP0vy
eMPY9cIsaNFP0jA9pdJhdSAa4yQ9dVtpAnx6mL11xvRWkVV2SUUj5/9h539vBt/Ik8hoSMOMCF4P
zXfZyL7PBCOzTWd50hS+DIup2RXNv2kk8cfemO0yywXP+F1oM337Hq+X8+auAg9JrqYdbsPGQ+Qo
/1JO1JHVgI0Hxp9zG8r00XdGgiyqvO1CFTRZMcB0qMnW5SNMaqIkApFMsMZM7jQ7sPEkC/38byYQ
1ZEF7ef31Mg0DYAgFS8zkL/y0QReISlER8sjj4D77/4qqXqWEaGvu9/+0nRCNAsvDeXiDVKl7UBy
o6xxoKJDpNlszLOtvb/+prVV6hMRBIxXhi/e4bWNRS4e66QFg96S1kHyK7vrj/ROfqAnRm+vPYb+
4kcnydEMpzqOwepV7nRIvguWvHestz+A29qsj8Yw1oy/u1eAZWSn2O/t8CMBg3bqQfT6CU8+97rR
vctB000Zrz0N8YRnzJwtqZKqKoZAeYwWJtX1j9mSf7tuY08fTN0a4UJxbJZqHcr4lr07uoy3a+yc
ZHbazsnB2QrJoE/Z0bTHuxa8nYcIjz8a9II0bH9v39bJxWdJL0mj6dhbqldPtVG9qHPTYPQ7Fax1
L4fYLpVLWORCmao+1ssgIgVGsiUQHig0Klw9tsDAllhf064+axqaktf3ePc7GgTCRTqothSeSlFq
YqNZlaxGVTS3RxN03oqQ4Z3d4hcHxCQGqmoUs7l8RZQOmJZfrKoO5FL/WtfqqcyKydNXLXtooczk
aIp5bw6WYSvRLDlriNk3oVjf7nc0NQWBQVFlg6fpA8ja1MZRQoY7Noc6Gf8ypuZAJCJwl93t3Jjh
PFbrs6WhS5IEYKK+04fxGVQ8gktcZILzSJ2EodGraRJEJqnteKKt3ejF43W32A+jm4Vc+GMNMfgs
S3ZLOTUqZaI3yO4BMMFbbFCQY0BQ/s93m9InbYQmfwLpgeyMaUpvTW9X1JSH/qNh3NXJr+sL3N/F
3+YuaoTmnBlNA38gdeqCcsFXgUO8bmLf5d5McMntKs3VusgRiiYpdTT5czU1jklFjerdhYCmxATi
UDaAYfhz35pmjdoYzZrAHBLHyn8KYb67y4BgAmOLwMOa5+bJhqVMGhPLwODJSSotO1J0D+opgt3a
97iNHe4arWg/W1NhlsFKFtsc6vs4VOywAD6m/qEMoLuTklOd/aQ6VD5kYGRV7TYPKwEcl+3WRaja
/AhuN7O0yYzViIHeLL9o0pNhfZFbYsto6vbRj3e4x8YUOxCb5G+tSD70Ek5YSrLjKNW30gQRKyrq
5O3muUAY/P5+3MEyjJg0c4Zcjyx55GCkbcHNEmIa0lJjTy2SyJvHJvdkuYi8NiGFXdTN3VKVIgmg
fUf9/Tt4jp++13pTQ94ZlLXkUdQvQcbhXd/SfRMmFkvBM0L4PmwxVWocdTCh9M+g23RAKiXw0r3D
oIOjyiKqpUDkmTvTQ6L1xrSEGAtfb4YCAkLyWYpEnUrm6bwTbo0of3pGlA6lVWD4PMin+GnqosdF
JU5DJzdRJhG4atc9dDC3QcIKpSpwQf9pLGs15HIddL/SNnnSSXmXTmXuYGDqFLX1sajHL0Vf3uqt
+ZxX6+eB9iI+mr0jt/kBvF9IaqRRRcJ7sSrrnyCvvzfl8ilpMXhFQ/KT9MPH606yv7u/F8xzPg3d
FKbRapRBmeenSPla5r3TdJrdV0JMMbuKLz4kwjJTPEOzi++HSGMsGXRecYmGg+xKqjJ7rTI151bq
biy1QaZe562rEA1YzuQmr9KzVBcDBvJBuBnnneChsnc6dAhNA20EVXrjNQBvAo4R930HtfAkiCs5
SK30GK/6p3fsLXirZfSc2eOSC5+dtdZ0JrjELZICp3onRb+07pyHP66bYT55sa8ghjUVE80mnb/z
YkidG62JGq/WAJMK3q68/1Vq1J4r4FRCyB7OXi7KiPbyE90kCCwGviZ28M9zAmSz0WJaAqoEqXSY
jV8y+B7S+meVfC2H3FFBRXV9jbvFga1B7j5sx3AtihjlNwzRBbGEqkDqZo5loWfZHDG5cQy/gfRQ
OgpLUrt+AsymRqFsrap8FA31SFZGHS0Bpo5RIVt3DbwmjyNUFkP5Dt13NPJaX7Da3cBqmgpoDlX4
DR9YrS7KmIYqFAKXO/OrfpJvUwzBREfw0YDjizjzXQLtMFVEfbAf/jZ2uVgLcsMEYmHY5X/fQBQt
kUvcR7lL4mVaUHAivTNCBa+bfWsW+c3+13vbSPb3zSmHKHZUtyNqSlUBJV9Deq4y9fH6x3r9GBfn
b7Np3FnoYrU3QHKDC6pZNTu0lkc1tJ7HbD6RLvHKOHGImh7w7yZTwFhZyd/nSfXnVa0g+lj61DDB
8w08So7Tu7Z+YRhHTHu46rQ440q8BC/sDtW2gVq+WWOmMy+8xkpPJGkw01mcFks+tEPsYqDMW8zB
g+9EXpoaHwao2RexdSsllg++95sqSQ54vLtNDo5OOT8YhoqJ7vBclIq7RprXxWhkjuSvkIz+nCQ+
keiNNrV3hrTeptPwKVSsr6o2nYdq7t20km5WlYoEGERewR3zIQuhrtbj+lO7kwTqo5R4oSKaGhcZ
4eJybuRFFUqodUrVDJplue/8IrVAg96I3O8/hK03/+PS2iEqFQK2KvZwBLucg0uuMt3OJvZ4E8c+
K21XfhJ+slwRIZfwKHOZDG3jtEoaHOX/6/mgLU0ROuhZOsa9e/0MqLtpxNsZ4NEAVTsVSplSVpti
nPKpG80OI/i4YS3U+dHqHG05z6kjVW7i9L+yxlZ7u8aMlqlikGkFNFaitiUdVvVOm235oMR+2IO7
MFEP0uToIuVcgQfwgALIPRjqmKCUZg7FcRzGT3QsA3McP13flr1kzsDcD1grVBBs8zw8yVSQaSZA
gBTK1zj9OpAXg472NKJQISwr7WVXyK2QXwGBDjELLhePy2gO2xXzDWw8+lVpkvEY/laaFE+L7H3y
rUHurpirsI+lHn0+NRxdLZf8bFYcjUIrqtFy0QfbN2Zasg7xYYKSyJ9x3JzNXm4k+NeUIL0w29au
6hdazzaVpvc8OAyUXP6xxftyhmQgsmLcGdRKYlsq4kOXUctWRuO7XIhk5/Y8cWuM+2x1rEfz2iJA
hLqvhtSlHQRCc0Mww/sK1+PvqK0Z7mPVGV3DUutRFyn120hGyQqVxk7qfTBW9zb4Jr9bk3nE6/ih
XlXwWqyF0yQx9NVlJTDXJbY1g9wv6uxFchu0eX5Uk/BxSKLHsWyDcEhF8MO9e3v7e7nsYMiWdqw6
bEtuzF6pq24Vjw/XD+fuzhP0YFDXM0148p8uJTcUw9adVAfVeuz7+LNCysaW+1QVxcbdtWwMcXea
DvBkbEU5YuPQLo6e6lJrj3mBMXerywAKnXo7bpVvSmZgLrYCpWE53VeJ/iMxl8zRigawU0gPWPPy
OEPty2lkesCITm3nkINPgDgarbxyG7VzyYq3qZRU1OljSCPEMiW2XmIAYQpbu66H0E6qZcLQkNye
yj60vDynFHlD+PH6zu4CpID1/b213AXbL71qJdYECIDHAFLht4VBD5GrY4ItYuzgIBfJj/9N3VT0
Ubn71so1qK3r8PNeX+wmPKsRNiMTVRl3o9FmfVw0wtghpo1j5K7l0A9ovUTfwlW9WZv5YZnyJ8Fm
CozxHWTwuBVrg/oN5po1fzaB+AI3Q+J2bnwoPfDwBPmLAc0i4XyeYCtfE4xN6pwrIeoUuCWDZu7P
oFK07LALH6Oq8wULZCHuIja97Sbf9600SBZnShG/g2lz76m8cUz+0Q9FIUUbKC7ktzkmKWiFbBP7
W2exfivayriO/wwtGUUrRQfwKmghAjAMX+d1dsb62/V92zWCMSmU1DUMNvL42XLW0ICrKFrIqGFm
08c2vaVEVOHbdb43I7zzWUZiNbmKVDmCntloJDaehx9i67yuo8ANdqPkxhJ3ES7N0mXqBOhHVnwu
kqe2EjzTdhNiY2OAuwLlph3XaASS5W9KuMaZDwxB9t9olO5VR9DXt8AFYpnIydin2xyd0EqTsDCA
LAmb6kMLrPxQVzZpW6hHT7YmhccpFOoNsp9/cYo2NtmX3NjMix6DiTG+FMv3tTOkj7PvDUbAKRNF
kNwl/vQO99vY42I8sPkEY894XxDpO5iU7KK6TbKX6zZe3evaorhwnqt0CU3caIFePpdjeqfJJaho
TpUKQr9GA9JwvFFqCLcrlSOwvBuUNsvjQnybZMoIbtAt7PVvloDpYB2u29o9yG+meBk9rdGmqJxk
QHrxGG+U7vNSHwCYF6Qh+z5pgYcAlVcDpcI//aPuw6qJUizIBNOBEdlW+1jSp6L8Cpnq2BJheXa3
T5Mx0qDoALnwc5ZzsQx5qeEE6KColzv9JyZnD5Gu2cV00+brqdY1P5LVh8yCgNso2ND9bFdTNYMq
lGCYlIu/2gTC2rKp8VoABf7ce1VuL17jJXfFYwd6d7zA3QVarZOTHYluKy/EqzAHkIiC5y6cGNZ/
/w4W8zZncpAMHBCm8cyApGHiqAc21MUaPn6B+f1ZRHC+50mmhhIwPrFOLiQV+rGWejBkYTY8nOza
0u0p/2a1Is6H3WVZFmZ0ARdT6QXaxZTkqWtmDK1oyWiT5nOMJ/tq3qoUHPbQyp4eFkWxoeJtQAXU
eIfEk7o1zoXxdjCKdUwJMjxZvmnq6RN+379vDVAZ/Gky2rvMfbmjYmAcbM1jSI1S8rBIshdps+Cy
27lWIbOBq1vXUbWHvMCfjiH3UoEBxqwN1MkHWUVmq6i9aRU4VkADez267HWScQxMlQ1yMVfkLqMF
hz6bSxwGxotTG7cNiNOMpwEk+/+oSTW1IHjuXOWolBs6pA0s0GbyWZYkhyh0WnisR4DsmGp4ksL8
HVQVoLdTMcdlondj8QGmoGa81F1CffNWdigIEudD9sqoPx3Fs7k75wrioxrucopuxwVGGyD9ghpT
S0Gr2jp1BQrz5YvahoJt2/tSIA/7G5KD4iv/pZQuX/o4GjS/wbNpdTsH6RxySK87QybARtNfE9wJ
CguE3P2KFIVNngEzAUASFyjDfoUbQkzJJ7nzitK7V56yU4Mnxk90GuJnTCQie1gOhS9D4SOzw0f2
5IiEb42dvJyNLKngY9StSx8No1pppMi0/Pw8n0vfPA5+9qEX5uU7jvmHGS5HShojTc1Qt/yhyw+U
5vd5J4uqR3vzdn8Y4RIjMmLeTdEMy1cC9UXx1nN7JHbx9W8aJUzeHaJDDIk/yQkPut1+g7zfQxfb
5k3j14EzB6hJCvxqz3vxaTGGpmPW7kIfuFRWpNXZovl6mxyaHvhE9a9FUgSX7k5IMzdW+CxmTPWI
kphovqx0N1Xef9L6+kNdli6GcEWp/J7bbm1x4ROwGxIrpWX58ik5FHfjBzbECFZGO/qxfo09Ebpz
r57xx9q4OyerVErDGu5pxHoFMs0Zh6EjboGxXadX5YcOBQ/A9cKAmOXdqFjnZACZfD3ZUvpQTLEd
ht1NUVqPQGl416P7xbdFOgdyKSYSBjHci5dmbXYZYJC67mtGaaKFpLi5tXhLXv68bucyNjFDFmqi
ugowyUVCp1egm2lisHGp99kjlJEHUD25PULUnQqq98cSt8lsF0KN5IuslTPLndhpVQu9Gxes7yOr
IZFzCSEToInd6fFVJAN8o6qM8CR9MH5cX7HIMneM5xzE0zWG431t/Gyh3gKAkos6pLQqTj3XTkZF
zBbCLWa/aJMtppgL0UttCH1GiJkcJh1aeomDUjejXVsOeDpO/7NN7pmjkjAPoelg+r1bHwcvOmRe
dLLQNiCO9k1cGLkIwPicCtACiIAADF0k5hbaHySy8DnHJHXqSEa3VFRQv8xOmQ20CEzg51GA4Rv2
RUVoOwIo4bN3/nSX+2y+Wb8HR7o/HNYv173k8gZl1lSVorDAAMs656CFmlsaaumWP/qy05XefKbP
09301D3haXpMzuFHxc+9+mfqlV41ghq3/VkGItqVvSjAdPaQoEAW+yKdJEs2ygVEVnyjR084v0uX
r3ojmHrd/XQbG1wMbFUyTp2EGKjlg0tjCZrbIr2kvSO3XQaXjSgVdDNrSMX4iRy5CjhX0tz0UgzG
V+33uctsvGzs65+PiEyyVW/O3ABWXX3MQ8unQfNNS+wV0jRMJQYCRmdGsEg8CmHl2COTI8Sa7X81
DIColmEiinNnb+0NDEqsCKmQ+Rsc80HWMHxS+vNNcquDVcLGE5VpkRz+NRcuc1n62y7f35LUJS+y
2cJNbX3EfKjd5yJw4+UQCGeCu6DTJVGkuWcOiRKUbwboCIOUsLA7bC5Gam/nEyCJJxCa+xbofk3s
97+fsOF+woW/rpWSosXnt+WXXLYcdXnq0k/X3Wf/TLztJOewIxmSUTLhPWMBmogM9304iCopu16i
oamrWcCp4fnxp4f2urSYCDDA4J4ZtVOJFkr7PTmnd63dOonfHCRXFE4u5+3Z3mkU/SETLFnAQv5p
MwPnb1xCicEPn+jJ8Mv7+FVmkJysoHIZHY3oIbJ/DgG4xEsEdCPQpuIsgmVkVZMs9LNn4352zRM5
a5DBmiFaRoLiWNvrN/MGKm1Cyab9tW4sc36yNAPmICrJwnUBjTYnwdDhItm9PbihndrFffo0C+4M
oUlue5PRmPI4hcnJke7DU+lXjd0j0tjZcTmnpxX/PdnN4bqv7ka6zTq5SFdXa6OQDjts0k9g9Kfa
XZ3LB6sGc02PcphocHTXbTfmOLfVh3XOTANHA+SosrMo+klfgV0rMtW5vi6RIe4Cnus+M5ZIgq+G
kTPLeLrSczUI5HIvK4rsRGyWw2WDcd5AnjrH7i2n8tg8JomTfpFzu/9kgEgr9ke79VDJOWbUUX+Z
Me76NpgOqqAutR9WN7+CfePNbTXGfZf34LDzlQfAuDwzqO6yw4Tim13cKh9I0HvEWb/lXglcYuYO
B+lfV124beCurL7OsgWTKSy3ij+UX0CkhMFM0x4+VR/FQ3X7udXbcl9nazfLraKmGtoSy52cFJyk
J/VlfYl/jEczdjD+5hdohCZHcsofAbFLFBcddSvonToQFWZe0ax/lEn+XDZfEByqaRgaEmq+1Ljs
imagpvwXOPYQLorGjs7ag3aav6UHJlupub1L/NCpwbIn/AC7N85mS7hoZa2WXBIZoQNjcGwTXCmy
yXfTHXwpyE9JaQ+fhbGZ+fa11XPhSmtopg9Gyj5DfZZyX1VcnUl2ghMhTRz6oj2MnpnYlS/fiFKV
V4TUNdtc1JLyrsAAAByu8cpzcddWKOTj6x/oMXcV8GR5kjf4EcKnHd91RyhcehB2x4ww4E4QZcA7
AyLNywGgM1/4KUTbwkW4tASbA/hKtH8ujvRH+pK76435wXJmZ3Ebf/qkVU4ZCKsR8u73YAyWeOKg
zsrFojU0s2gJ4QM0yD9Yfngsf6GN6SRiBqN9b3uzxMWbVqEVkWUcwPxsvSiAniB9y5ywxzazadr+
Zw6MmSDIXY65vh62N6NcjEGXqlB1Cncb/fIYdbbszR/7j/jSTg+gYPJDO2lB8iH3lN6OfFGt7BKw
+ad1k23+JuYkySz1TQHr81/J4/ghLUEHVlvujAEdsMDIyH4wiyql9izZwslltrILZzcI5DdRBUUO
xB20JgKnLFVwyUyOcgKLp5Pfx2DftXPfBGamfE4+Ubwlo9Ju7t+hCcoWvjHOnbQmrybTTFLdn/KT
NP4cFfTMtPsQ82XvuK83drhjs0SqEWlDovv9Cj/qi8dEWeykH93/zQyXFhCp6Ztcy3FVSoW/hgAv
Q+XHFGnt7Oetm9VwZ7Et5lzvC3wyVrNZ3dhZTsQnbukmJwvqMAqYzVwN1OvDoXnXw8BAFm6gzQlM
Ipcy10ZhZjXF8/GfctHsFLf1AeoUFpo7JsIx5pTuRul4fV8vSUpe/eTNLHcDtY2xhGGP12N6nDzF
yW7YyWRKOMTBN0XaIe4O7IeEzVK5g6EWqlWBepNlXwumIYHsqm/K/0fadS3JrSPLL2IEvXmlbbYZ
7zQvDI1GoveeX38TrRtHbAy3cVb7tCdCG1MNsFAoVGVlxjZIHFMH9FdQBxEWq+2cSreV1sUgEYYj
WI+i8+jX19P5Z+HUAWm4PEg5EhkSv7jrjvpefpl4O7sbX8JD6uTeYIk/epdMZ2S7BXKoELUNQjPZ
67v22PpKDTQzM1ptBujVxlCHKRzBoZ5PuAqID0AvvD2XDOfbHuCwyjPultFk7cNmmRJcGf/4HXWy
0jhRpIyDA5DmOnR7LAXzMCiZLFZ/JPIQBhNETz7vtZ2nDlnSCemMzDPAhRd9Gi4R9iDmlF8d2mIh
+/m7+aRYrZC69vR0UgqRxGHtsfLB3GmlTnCnWb3Lu7ONPBMni3mpbz7PVjapWy+qw06ZwxjxSrP0
02AXT9Vd8tbckkZR44gxWJRMaXbIBWTYTBEchnV6/rsu1FYDxzcpRWWDqf+qXOU11UCdkcKt0QRU
TcyPVrUlQLtFf0CzgxFUSNC48oUNKpalmRQlooho3dgAisKnph2gv9CCkpzCk1ghjHjoNWtUCOu5
KcsgJ0Yip+p10C6MkUhGNgnY81FEg+dIUkh2I45xWunKtNELfZULOK0Fj/GefjE1gNmv7+Sm64LG
hvT6yJQl5bpBTZ5oEzYyxdMwRZ8xn00kcazvtbmSlRnKW4VM7ooZnIxucQw8dN/RCzKrA0COQLYA
0GOpjPf3Zq79xx79EhyjJlXSAssyCgzeJb0p5n6rIyeaZbsMM+/6Jm63EFbmKHesQEUr99AdRagH
L2lxX3uqPYPx3ph2oYBaJev0k+2iHVJCUwSsh4CboDeMf18lncoMcex2LgOXa3aS8j1K+/thHvdK
oN2pGLbnUhAQLay3/FZUXRmlM90IFG1hXeQ6ouoimrIz7TpT8koRFxh5L2UWx8pYtk752iK1rU2m
aWlGLAbohuPyJtVgxemBoH4QYVH6/IvPCMSLAJoTQQbbKpU2jJwu1MOA5lbrDHirt2a41230YHyy
PoURVc4++OUjqsAmAZNCukHU0avyUkpCvUaBLYU6jaT/UmvRTbjGKYvZUcGggGNppxr3qM7jMdCq
9xaJcGLOVTGa6UA4kaasc6a0toUQgAyldaRGlMw+nxfGT90KElAP+eeXUu4Wz2NTpDOifVyhVdSa
edD5qhzd/832/zGjUk8pkc/5HDRIOl6PqN2gbwtKLRck1qhb/4tLe9O5VtYo55KTjhsbCdaEW1In
F0BnrB4hVWojGWQ23DafiastVKkrpMhneVgKdIcnd3aab7VVn4bX7LDsRRdk4UhJMDmU3LPKIV8x
zEi+12Ypj4aLhbnYtiqAD6RYjUU6GBHxgF+81RhOshXi16bIv69iUprrWTNiJt5VisHMuXc5e7ru
HywDVO6aJ3GxZGmOLGsEj27nQwaGdU1tXRvrNVCpqswtUO/lIIoMom8efXQEgdwZn0tPeuj2o4u5
211719+xuwqbFcO1ZSplxYRUOy3yOfQACoLYY6l4Etz0Du8U9vQqHUhhwVFOIJZFH9ysLMPHWbxp
P/kdKzBtn3a8EQ0edRNZovY5k+p4qpIicJe+trOmdflcc4WBJR+6+S6Q1D92vmw2YIZDgugOyGee
25JbgGU7PI2SFUQm76oue5u3zwNwmiByAKoKk1yXTtroy4J5a0XFHTb4yQ8icEKIWpWX7pl19khQ
/BLeNVniwRAIdQkaKtcOSyvMIpY3uDpaNkQ8o/0XUMOvWCNyxA0BXXxdASicThKbDKQzqZRoSMVH
p7hTX9J97kGHb9c52l5ward+DG3+wCRB3HoCQDIYgySA+QA/QZ33pOCyHg+7AJfl7EC25r4/1afc
A70QSqpAPXqhtZwqa/xgbexX8RqseG2Z+oh8MnUlpAbQDuvQ95OdIoPUdgV9yne9V7SbXAs1t4+S
T0Osdpou3IRa933ul9ha+gJq8KkPdrFveVnyjpwbGcQ7IbCci/cKB73SAQwDZtvVguBXccjbQ7ww
Mu6tMEY+FsAmGpF/ou6dUVS5uNL4wO1TPIg52dIUVkWUZYK6bMRBl8qaFP35PXpO2R25S1Po+aDn
gC56YlbMGvNW4FwvirpnlDEv60xF927kRgftD48vU1urBI9/KzKekdxvlpTW1ijXE7NaWkSDWAMK
IrobfO1AKs2kqKRHwClXeFEwyxjbSwRuDlNaQCrTTD9hpQ15SB5jma/+QlcDs02ksVO99shRxmP5
acwmQKIf/6Jqs3nU9H9M0xw/dRYkkSrDtOzJ782xDN3J5h0wmriqTepoitVl+9onrSzWS2PLlRQA
mXENADb9hbclWMQo6sUFWFBR8ptx/hEYAiPv2zIBFlfwYAJxKn8BD4w5iHWqRAjcWi6drFgsFQor
11OHzbLr2gblMQtQrlEkLCgIgpSl/45RZo9zlqd8H9iirwBSEu2n9y5FCY61gZvxeW2ailZwpEbU
5vl32VXfR1Z3lIBTSNETCUzFym4UREsinXF9yV9hxYiSa7vU9RqHmAaeF8TnzNchRw4RQ+0jsWdL
99qb1hsOBspEgrM8R458O9tEsrE4iYDEIr/Yx+DMjfbMrdi6EjUeY2XAFOuE8vXy9i3mKG/xGfCO
yKPQbEFo4uQ6Zso5OXzX5ECzcsy/uWOqQ22sBlI2EjRrKbLUqUoeXh6NtYPJ+slK86Zzmr6rHEEf
gv2YR7lZ9rJ3fQc3E5T1z6V2MBTCIakDhJklbX4EUa6BcwI6z4NYmXKHgZmwLbwWXUw12emKLwlc
a8b5kzFWP6//ELItdCaBoVDQYMmyCt1n6saA1rcmJzE5g7p8L6fpbpIrq07c/9oKoLqQIcSXwcAX
nUdglKDABFaZeBXGcsIY+KHg0VAKxqZuRFFQWxgKSLtRboLC06ULxPxUyBFA9F41gVg4Qe0fZcOm
6cysBo3HyBr+IZ+I2joVoyy6gqtW/UppJySY/AmyMIUGsXRfodeRdBMEyaPqZ90DRXZ9B7eOHNjY
NXBpQMZaw1jV5eK0qZvzIl0SjFTGD+mhPyWn2tFuDbveETByvkvsAI05xTNuql140m3QmmiO/CNA
8T/DBAfqU8x7a3MHVr+JcuKukpdekrkEnADgcoFulaxDLeMzZqm+b9XALhZPfdmu4LU8SsEeSEal
Ry97jOzqVYBgnHwwOJP1SNm4NC6sUcWTPEx5kavj1OtaDLYPGiS5asbnlEnS8sV5VltHlT2WOOvk
xMClIWUg3pl1Mytx2sOgtjJOfCqa5MDz0i04957xf8OA6dS/9Xyzi/rJBmGupaeFzQ2YnggUM5QD
U6vbUxBz93iAqGasTZqpCDwwKU0Xmg3gl3apD2+VAhRrqtpdofn9ELnxAvoMbja7TnPKcjbDqdvL
FR+ZY4SUv4e0QAUmFRkHaBzDozRWqMdn9nW/3qpUrTebBoAObdj1Yz6m3vJjApRj7O28tzESGjy1
0GeXLMwmuiKYRp+DV/AMfCB+MFO+jatDVQTgFzQEQTLIdXm0lIkDO1GYpJ6omJMIFa7RySQzeoud
6TB/y49EdLh0casoz0BNQ5GKEbe2/G1tn0ogwi6M2jLJUi807tIB9FYyw9u2bpuLFVLBQ62EPBC1
LoFQT/RJCgAo+T8onraXnAbz2Cwx2K2n8IU9KjDUHGRHVQ4rIsJADU4reQobkOzld9HzdQfaikHr
zaNCQ5L0k5Qr4DUUhAjX/tNS/tSNB6FmmNkqsqkgZICuD16kMlBPl05SJngli4kKJ/EEV7aa29YL
fN0n7wLJKt0KjooyGyutEcn9S8eJldkvnAeG0rRClpKdHPx6j4ssfB92+mcgAWZE+ruhJb5qd5yt
n7EgdyU2gVUq3/TPP0s/f+1V9S3K5HaS6oxE384XUgvyJrypPQsPzQzylMKZDzrkXSvn+oclPnlt
5dRDE9iXYC4x9+KVTWl18ZNeV6baMZ57rKVRR38MwVdRV3kK3bfIzUpor+Xu9WVs3l3rL0idblXL
ho7vltST7ydgMgRA5LrdiBJU845UmJGZbz1GNGClISiI9w5msajjEItGLIuBDCZRX9wv9mgt7nQE
b5kFyez9jIaDcT9Dcxf+wrK8sZWwrINLVVSRR9Llr7xPUd8sFCIGxt0KsYlpQzxEZLPFf7oC3IT9
/tkyaRgYdUFKCdmdLz2VfinnIYJJMHJZgIGgG/fy3389zTAMtG0wQoxxFio/RoGKiOOA8IZMzYeJ
JR10f9mP9viJCjE7o9rylgt7lNcrihK3cYrvB02fBWOwQPR5wdO0H5wYmI6/Gb+4MEf5f1+mYqU3
WJ4049XTztDxZA5gb1QYLmxQB2AKIhmQaCxJijXJDScIxwR97vCq1uzBqIVTHWboK2ZhYQvD/FLo
2S3Izu20E8AqBYiNWAMENus/ClG6SbPlPSiNx1DovLwXvajmj12q51Y0cmYdTk4txT56Xyejg5jp
UJ+mInkEK44bCYPZcsYBvWpHEKPTIPI/wc3fmhhndFuMKQIjvotiA2R4eBd2s12qwR04I564XnA7
TBy6g6g5udL8uu5gG9cX5qRQmsCMGFyZPjXCPCXxTNh55EkCjVx7j36vNVWzx0e1fd3UFnLpwhb5
Las43gyFVmQqmLDkUu0+Fc5IPA0jB3utG3Mn5THfwEsmxwN0MCSVrwaTB/oqP849Na/5Z64Y/JwT
3VCLn7JJTGzoVuzBN8yIyFs1jYtfSUUwPPCitiBxBMjlt/r7cszwJM7Mwk5czRohFiNY+oByt7hj
5WFbsxA40CIq+Jgs1Qy6rB6BpdwIarAIjlb5kvgLZGpw+gAnKkszeuBt9jD/RgQjnDy8gQl70KHQ
Y1fDVKXCxIOGOmpRbBsbO5oYFbCNa3Rtgc6vZ8ix1zOHNVWdYgriYPOCamV6y3IuEimo6/rCDh0o
06EW5xKnnFw5yZ12mA4F2hKDY+wJLzFrInYrUF7YowJlo+KlgiE98Fm3Yb1XywU5u1HtjKxqrCWa
bzOFdw2xf2z7+CUG+D2pPkYeSmnXzxTj+9FPB76fallD5cYb09egeS86RtrJ+vvk31dHdhgSXe2V
PPb6iIMG1LNWfVxfwMbb52IbifusDJRy2wfVVJPcjsiwp56ELJ3t51t5CQZS5XNhBikCjRNXtCGo
CzROYEdyq8rkfya6mU9mLwPqpCKN7DCX44DnXQ/N+RDtA+f6OjePgUp07EQIiOJ/LtcZB9FMqmCE
IHQf53fN8i6E/v9mgvLIvg9KvhdVJEBAkXBqaErjYo4zC++06RKrlVBX9qSIZdkIWAk/nSLQNqfa
fy/RKIFthgeXCdpIwAHR7Yiq4+cx0jTkVe4ABgzASfcL3sAiUKPMp+LWcla26P5DoxlN19UcluPl
LwV0kUn1XHsOfe0exESufsPkFd+6ctcWKVdAtlDkRgGLGIq5rfGEic0IbJClBWhBZo2C3R4DwEI4
KDSzcmSWacpFBqivpfqiA06IOxYQbe2wHHOneDRuBmCz+Q6nAPxoPusVufUeX3/Q82TL6pS32pTK
yYR56fBGcCt32gW74gaVjn+Dfdk6aSLy5XMvC01j6v7OF6HIMzDausVbZ6v7HheodBPsjgCgk4EB
95MF2CR/kL55YE4BtxJKo18qo7KxhJGa40BoUWglidMozw3ytxF8o1XHCCMsW1QKNfNth1I6JDmU
H3Ou3MaV6MrdXRyJTjD+vB5ONg+GYACIh/QQxT4q9IvVPA+xCF+pispJ5udCYT7ZtlfzxwT5lCu3
iLWu1fglTLz4JfNnJ96lez6x+c/5VnqA8CtGWz6rPecXhZUWu+ur28y10Nn/Z3nUTg45ivJyGODi
ec+/L3YOheMUYwqt3UP6BqD5mNm12tpQvJ8gYqUAOIGU63K1RlVHU87D4sBDtAqcZBVTKGnrNlUA
uEMbV8N7kT5npT41kEIVCRxd3kdgDsoBhE8d3RfuuZOy1wW7/0bUDnO7LgAWZ03xbx090OkhYANP
B40daoWYhFiqNk8TL+8+cAqmsbeEhAUA2Er08N5GogwmcR0Ym8ttrJopFZs0Szwwfepg/19Asd56
hKcANAG8ZGH6dfD+AgBGHvn/GKU8dU7mJAeDPDw1r0GcMQS6ZYRgfrnulJsesrJC+eTIFREHpCB6
LHOquVxaI0WBttX/aIX6SiI3SniH4RkWjuNNLXRPIQrvf2MDerhE0ZNHWZu646SpyPNihA2lGsxC
+1bMrGf9Of7QYRf9PJVwi8rkCXPpB2jzDWDaR+mgdfoXfV9h8rh6LQ75vXBQALdC+wlyEGA8ERNT
thUvvBt98RDcJHtuT6b2jWMm4wLqb7k7pErlX9Qs9dWvo+umglELXEzqNvNe3UPrwKseuQf9iBoK
RA76j+ydVSXdamRcWKS2nItAEhKABQ4PIMAhF4tcs9FHdFs9dq/VbrKUfWlDjzyFloaJ9mBhMcP5
5vH/80XOT6ZVOM97qVCqDr9A6s1UNdV99fmb3AtdrMUKA7P3MyfGNPD1U7MZ9FZmqYS0y6uy7TMQ
S/7mMR5Q3JRd9ut867Jaf1Eq7uh8ypUqWMO8SCztfJjtyEjdsX5s1Qe+YKTyWw2Ti49JxZs6A2Pg
NGIribxp3QIdvpjynXRfPGRO+phZzAyNZH5XTtO5/bD+dikXBEoPf5Xvm2OKskP4k7/lThxGhrVv
rNn9zcfzei+pEJTURTfJRNlEvSfQ3TPNzK62c3/yZiaaj3kyqH6qEVccUjNYO2/mYqJPjNJ0a6Z7
WXLJ1HQLauBmMQcQzBRmC0EKh/X8Y35QKlpVjd4X4oTfMAAjrWKYaOBNFf1yzitdDNGyASlbhAFr
FzrvyuqL9poworAJi4TLI8IeT353VG4BRXXrn5wFZP0MPIx6UJD5Byaev7vsxDqaXzmL8ZJbfehz
e2n1IxQtrPWFx4/g9x24AoYd0TeJdmw2Q9YGn0krVpaSYBZEY4AD8140mChbY8UolXtKg0Fl9MZc
Zqtj87b+E3fOH2BlEeO6dTxIZG1efHOexMfkT7PrfwwgiiRAe9aUKyPQnbGja4MYrhVBugkfqhIr
FO5HSbQW4xQWD2laQhDceDA6VkrH3FcqEklDGQPKgvodGf/hPgj5TefMdur3Z80CniWNusUucuEy
VBIUqSrHcaQlcD4pDeQgwO4gWhEIg3vU1L/3J3TKOnCMKPtWMOtPaIaTKQPWwpnnh4pR5VQLmCo+
/w7IoKOZ1D3OL4Id7uPnGBUjwSJUWNyvNAYzFvlPUBhXJrPMSFZ7JS6LVOzKaq2pChIp05fBFh1p
txymD/TyfAhqARuZ7bVvILpgXgcs36bCVaDPXZ4oEyRSTieAd/xlV+1QA/+unBf6VyWRVZigizBT
K4PepDjnLuK+ehIdBesk40maV/vJrnZ5c94xrZKM6Mre0nKPQKOlXENcu3vDJXuTQalJ/pRIvEhd
4/N6ksK68iRyAa8Or5KJea8GKHSO+8nmcKHHmCeVwRfDH/9FuXPzkfQnNtEPQYxRhQUUVfB4/6E8
Gj9I2xcE/G42nllh2EN7DH+hiwW5MheDTqKvrjwV+hMb5co4BxIVhvqlU3tVB6N/yzmVxH/IoxfO
wJAEzBoZI4s9q3utPlTQx4bak9RLvJd8/ZQ8peAZG3bTA8YR7w2v/RcTMqwgSz+co6EKylydSQob
7zJ3eBU5M/iUToMD9CdvcnbDpC5geQgdWLpJSzmZ+CNQwzKmuvOfqLciFwitYt/vRFZbjbWtVETh
RRXVbxXb+vbSZmbzJBHA4OdPYlH6PjyzJVtYJ06mR+6UQU07kgA1dg8G6chqgUqE/uAeE2MH1vOL
4Z/0gzdUUzlQ2wT9BQn6bvVY4UooZZvTZyBmDI0lusPyGJkKJ1olFVEqYTvzF4LqwMwd3rtWZ84u
IFVgh2QiO1gLpF9Zgz7PhY4F8lDTmKG5vVRmGWSmUKis0hzjpSWTYLM6gZVWBJGUY23B+/yC6fvC
TNzwRBgHBKcD6V56h1Yo6P6Mv5gCXqceNOe4Mi5FL86IYtBVbczzlKaDkVV/PJ4h5OzJSdZKyaav
VhpJRfdbzojQR4xoQ8WYPUagPtYgOQd3B0aMXiePBADWY50RsGUquwnwJTVDxPGvyncue8sK0WJc
eCyHoQKMobb9WKqgZEHHDfydllhj6DgDXYXqV7/iIyaVbpqH1GU2dBiBTaYCjRjPMsTxyFWUmron
OyAFk6Dw0ZoThp0FJ9qj3DOwiM5Z55Fm/K6XWJKrFvv5O9jgvX4YdqG3ELTAbvwr8jlw8GPQzwDa
CbRX1PcTgyqe+YSs8lSAlkPYaQ5/ixYOnjqhHXmMb7kZvFfWqG+Z92AYV0g6UQoeRjjH75jyRTBt
baB3ARqYMgyPkhyYmYduPnlWhqmPaUAQEETQWCbv8bPFFeYE6dDw0N1Kx9Qpn3W7cRbcz4WzOP8K
VLZZFvljn+YF4LguztIQ+AhM5TrDk7LTffKC5Y/tLfvJsXkmV8aoCt4Q8FyuEF3Cuv8hNT9GFnHj
5olc/X3qzpAzddKyDH9/ibXB5PX5UHZKZunV4LYLSxiF4TI6dV9IQdtAiYg4qHBKpmMn3ScSI6dg
rYe6J8R6VDMjg1dOzUlR3ufS2GW9YQVN5l73f4YX0iApnVv+v5Qie6Q/POwgQ+Gzaxis70/Wu7oN
mqoX0mxCjmtUp4ITvCRnaWmzLFBRg58TfqkzuDMIUB3A7x1wSl/fqu1AuHIyKlQsED4VuQJZFzkx
RLejPXE3up2Zhgci0J9/F+5X9qgIIQxhKC0t/Cw76ogM1W1iaw/Ge/U9tCAT8sHkOCe//8uj8Y89
mh0oaOdFjWv0uJJj/YL28g13EG7l+/rFCG3psXXSG9Jxy/Gyw/NVj5+1xsS0N9RY0ghlIXQeMDDD
2HLGV6UJg9Rg1gttxjkwdpPLO7gMIIDtLnvJegQ9HzMT3C7qrbaAiiOAOQJIBjlvlISmIzkO4H7F
gRCZ0/qshVExJDPUIsOgCrSpQbvQRCBeGp8Ye8eIIfSkt9CChXkMYUIxC1/dg/nFLMHgJpvfXjmP
lPHCv0u9VttHIufqmLfaYpTQzYHHhrG/ZIsllkwqPvK2uealVCiJmyDpwXAMUc7Q07Vop/alKUYf
AtQ/J/E5EO6CuTNrkHQztpN1OqgAM/VCpEQ67AYnddnJ6H0JdrmHOgWyE4BgURxdfqWftducWODJ
rUmFdUZkUIEHzIC9LpQIPEQatInMGdQWokWkMSJ78dRbgqlJbQM0ed/UQ3xr+KyUmhX6DCoUtdwc
S9ICX4KW2k3nK4cBZcrcVIDt8ckgbPyo56yzfz1BAXD10pk6rlXCMkSh7h/Oxd4mFIQlWikDRoFZ
9q4fSfTDL+3hzam0CQrfeCKhZoaeybFyhwNA2wNYUDtLKC1QPfsMr9os1P1zYnSeCjggLpr5qsan
HdwRpCFglv3gfd4tbZFJwEAc9D8fHJ2nQ04yB0vMI7x3KRrX/IcgYXA6B1l3/1rPP66vi7WX5N9X
gSCGSnrCEX+pohyEcprZpYzEnWWBCjXBkBlhRXqW+lCYVfejTRhCGOL1+AmI5eUasmxu0iLHGtRT
74AG0lFQGjhxVrgfvd9kmAhuZOKDFMglXzzP9INyytbuhM//bTup2IN5Rg3jND3QJ1MAqejF7ueY
kXFeT2pBdHG5WqWtCj4jPQHk6VY4a+YiS35tuNcXwrJCx5HWqAE2gZUYatiK9CzlO60S7etGNgFQ
f16QOo1QqIbUiAIJVuR7iJeQCmD6nILXkbvnPEAlTH7Hyg0Z66LnuIZukITyXFntBE/pDnMDNH/G
8EiWESpWRNUyCq2AJHqEVkquHZMas5xgCmHsHokDV+LE+S5Ynd28K6dCIlL1ijmC0MzsT/qd+oha
JlK8wutOLADSdjXzTww8f86VQTxzMN5O4B3zPr+R0IbKDrNLSBZISvk3NOeryxTsf5eOPhlFkqgE
ZzhahV9Ct7kAvXrudZBf4gdT+5XtmnvIlFiMXWXcZjQKQeanSSpIVbN1JhSlMXOBoXLFmd0CqAeW
O/6H+xpakIoIAUoQA1wucuHrGcLRAOKO1jwjePUemafErEVJRsbIXCErVd+KxypkiQTQRBj6F7HQ
VtGTUtOrxAuhH1hVGOtdWEiDLf9fm6D8v++LPg44lN1qYfmeN5giUWAn4plYw63Ir/IQz0WGrBGF
1cvdEzIQsKmkAiUI5vJDcPH2cqcPjEjhrZP9En7JR0K6y0IUkNhHn7u1VSoC69PQlMoikCwv2Lce
mRfgPJGNGdnyxLUdKgbzGHLv6xgvZRnjtmNmLqCxLm5rLz+lFuCwN6kflmZyI9rQIvs27qUETJis
tW5xAemrH0FDOJQw/P/pHCj4mnpj7GZlsseui8xm1N6yCpS03XjQwuBkgKPIFJbMD9XJD0cwkRpO
XLN6Y4xPTqM5sqKeZX3E5udGGznd0v6SIZ1SC21kLdPAmhrfopzQiZ47+LwJ8wRNOSHUnFoNBmJs
A/av9mGC0N5NeW+4tcdBcoKzQZCwJ2jW4CAes3v0dDpTtOsnjI2BGaw5GUCbVRYrEG+er9WPohKe
PMh1vlpUNHr48mSoKJ+1ki00i3M9FG6aAdsG6NxAc2/Q9V384dnIeBlY1sAYwdfX7/pEOCk1A027
ZUaD9hxmx8GPi12+PMSQ4pKCSARlSc3fZ9p+7J2uZKxk68SuTVAnFppemWZwY4KLazr2qBb0bnUj
s4fnWEuhTmzf53rTVkj/iOJIMoJP2OwRHzpIQ6mmRrBOKcaO+XcwOFz/VJuZFOj2DAWfiXDZUG+G
uR24MiuK5PwGg6poana3oaPa0Y3qQsHoGXqMjORNJN+FDoOaDpi1AoEoTAeTzVhlAwtXTrLQxL/B
XfEhsztf2mmAfU928Es7BD6YgZ2B9DzOPQH3DPEClgJyOB6zbbZ1q61/DHUkxIXnFoDZSS5UvhTB
LZlaJL3IMjl23/un7sSeU95E56xtUo7bqhioUmIw+gg/REuy0we8RQMZen/nW7xOwN47OSVAWIWD
mDlkmO814zfMErB5SLdqLRgw1kBJhWklyNlefotqVnMtbnCG0JF9y4P+DbK6j+jov4UGoL9D5CeV
ZuulbidL8hcvyLVpaud7AZrFmagnnlQrZhv+5IqW4dyb4Mm1CWqj614BRW+KalWIvg80DgiRZXHb
3xCaazzz0BslMjPtrQLYQOwyO09bV87aPBU9RK6Rmj5GxtTZU28VTxjtt8VnYacC0t3nFh6X4xGy
zExuuM3kEDyGOtEKF1Ro411+VTmpJSObZxj+UfgEgDu9GigLjkgN/5qzF8ZAlwxeTeg+0xiQSp+4
ElKBCXJfghCNHR1yJ+S5DPks7qncMYLWVoKzNkdtbBo0qaTPCFqRYGsmOPdO5+8p2OD19/8FOynL
HhWe1S7lwOJD7k1vRFN/OgxQqlD22MwzRTBjdVtus1odjf0I62bWVKlJkNoPdjMfCKM3BJGKg+bJ
x9QNHP69u2eXxrci4dosVR0Ta61e2hEkWWnyNopHA+VWxsK2Aj8wCuCXg2Qs6L8oC+kCZttUadPz
wrhbzF8udgUVCEw5DGbykj8FpvECzr1bwWdY3nrxri2TD7y6cvJAwOUnYm2yh+d0pO9w053DPErL
ueJUwFP/DTMRXknQriXMSAqvUMFHGWKoA06gOIPwsSNzNW51nBPGnm76ig5uAcKsI2Ds/nJhTTKm
jaBWqVdDQMSs294Xw+kVBHjOBELm67tI/hZ9b+tIFNC3lwwdygSXtvg0iiN5khMvSPbR+Dbmt7r0
cd3EZjqyskGDKbkY8hHBWIMX7khw7oULemUI2Odv5/qEU3kCZzJHzzbvibVVyjFB5iAvkYyVDW7n
xzdpjvkPGXMv3QfYBA1n2ZNpWsg1dQ/xnWiLr/Xr9WVvfsU/OytR7hmCiqXjGlBK9B2Aqr1ohsK3
NhQtvm6c/96SoQmQKACFNGbtKH/R244PSrUCkXbI7eKocDMDqudSZBoJa4poa1FrU+TfV2euxHdU
+Ewhnb3CX9BrKy35DlBva7onPBRocR7UhEmrt+Wka6vUqYvjrmmNbkAU61Vb0HW34iu7iVmYmW0z
0CLAI0Pnv5A7K7WigDARASXJ7zspN2cJ8onK/fWPtemXkNL+xwoJ2ast7NuYM/Q+RnZ2TG8iCDq4
udPXJgc45+KRmWDjAbQeULLhd7GAbilbsWfrUlj/AspfRog451omkRSGt7LP+iHweo/U0maM+AE2
E7s960nCMkn5TWRkPQbMkZLy82IKc2+WtXN9XyWSH9CRbL0qyknqMJrKVkd+1ASpP0WihRFoKFho
gmb2ATImKcLDK1IUs+5lJ2zByBqVzhDqt/ysPk4gu2nk3FYTwx9awavl3O3aYr8sol+Mi1UG9YED
JZY1x8ERFR9HkPq3Icp4s0g4CxPXx142XrkATDBJA7JSpQGxtd7dLci6jUa9aSPxRtWD0/U1M32J
ypmKuArCuoYvDQD7v3G3YAzq3xdInBE0t+FgqG6x0qNQOMNsLmC2YzOTM38CdYEMVbtkWQoYZt2Y
iV/5GHsEgcV04KwM0kxHBeQj+x6yEpWl3xjH4DlJ7OubsFmU+ufDQ/GQ6jiWXc+PmYZNIB3HcLcg
IXbCvWwXL5B9xTlqTpzPrIRtehvuS3DEKgbI7yhvEwxFUCYVk+Kk3A5NJDw+pg9lF7+jSXIsdgMm
Uhprfi0Xe2GFqXPR+Yunr2xTXx2F3E6S+xaebjdHQk3d+RGkxMBV0jiTE2ZAakJnk1nQYC2Z+tJS
28DwgGIbv0imrmmHcsG4T/KkFqWb1N1tkGaMM70ZkP9ZKD7tZajkWq6QR/QkvQq8o0X90qSg4hzG
vynyk9zn97cU6BayUCZcEoLiE/FwdGQwX4As91Db4Pj2Qpc1iHuuSf7nrwdhhMtFScYiaZ2E6Pv7
WSUd2tZUkLGGUJLkbvoRJRLomJnVexCbTUyu1B2uVFbh/1wNv/YzqBoRiKtKJazPix4w/oG5WJu7
gURd9ZFimCiHDjwSM8hrj1bOyAfJ0bhmmboA0zwOjVTABogF+HXmCLS8wbKLgwGXLtIkBdp2JiNE
ENe8ZpK68cSyn4u2xt0wuZJb7ktvEpz4XR1NFXzkzU1/Vz5i4PGzARSK9ySF5WCbt9/KwajbL1Fa
SalL0ALLJ1Uxk8/mLnXi0Go5U0S5VjT7yIzu8ZT4ZCybZZcKUlUm8HMZ4RsTMguoDz5OtgYWfTI3
Mto5GStlFaNZG02FJkEOMG5toLb6e/SZdENIuYCFrWEtjApFBh9FNZfBDJ+pP1sufUwqlYG9Z5ig
u9FN0AB10cBLhak20x6VRNZMNWOv6O6zkeVCWHeIbn2W2nqV2nVgmHqMzLZdzCIVLXEpHKN/ZzgF
efd8PQu6igK7JIHjnDoLrdotcS2B+hblbxx8UjZT/d8T6v3uuq3tPfxjivL7qi6nLhxgSi27O7BV
H8KqfLpuYjuc4pkMumLS+6MHy/ilq6R80BJPfzcKc4BYQ/PUgigSYTz3uBf1zoAG9Wi3g5mCVxqz
S/9C3Wrznlr9BrIPq5R+brukFBeBsAmHO4Iwi52AiBKLT50T7TBS8Bw8SN+uL3wziq5sUp+xT4ui
mQyEtDKZHG2ASKICaVX1hwKKTE7xrhvbesKj1Q8KefCV8dIX+owwHYMM5WZSvuItAqKNJxPMn5gX
H5wM3uogbWYpi27sKthwiDG8/cA6Sa0wFyJOzqQy9do0tZcm2stEeWCcHMbayIVLHYgLO/9H2ncs
ya0Dy34RI+jNlrbt9Nges2GM5kj03vPrX6J13xkOhqehq7uRFopQNUCgqlCVlUmd0l4dc33KcIKG
3VxgUFsAS2vpXMa0iVoiM3Vcufdf7FFeWQnjWRw00DMlv7od0ZzC4IBs1hATLSyoXL4Ej2RoIrwb
j+w+zVru+MU47aDBrRnOM57SEmQavdkVzwHKkI8q5E04UFL7qdX/GkWPTay6Vr/+Ypny2bUfzoMM
ekevfukc0pEpKw/aU9pFD0S/F8Fjfn/9y664n6VFegQGFAdxX7R4z6eaZAb6h9r9vG6A8SW/aUUI
styrHO59X79guM8cuA8dROkV6lviCA6XHirs4vN1m2u4my+rIsd54WwEyQBmXkWjiTx39Aqaaf52
vpstH6ocf6B+ufa8+mKPShRBM9Z0wngBpZC5zMbKiy2R/wkxhA3R9dzhtikoG4rd9XWuvDa+mKV8
qlJLQZ0EWKYhQcWlR0enPWnxbvDvGg2iu8n5url1ZwOSKKh7GfI3IEwNOYmWy0hUhGfrk0e1Bg1v
yqj9rJE+YlGfVqhvN/JNDIY0EZQth+Qs16bxEr4COiCYIcbQZDMSTZKZjeca6Kbd30Blv1invqQM
gZpOJmW0mqvvh3ByEbJupX7YD4r6Q5k4DAZ0vaWKgZtp4ACuJVfK54OqRic8gJkqQSt5yJdfQ33g
KVLDUSmQwwVibodAfteQdpHq3Eon0VKKe6M6DwE0aBrOMpLIvv65V6LnF+NUbImVKC36lETPbDol
0FYzOdW3Wl86zFzqRZMkmtcNss4XFWRmv+emQsD54ttzA676wN8qDUs7gmWEiixJwI1qkeMD5wF0
oifNQoMXpSGdsXmX3Pd7xPw8xlQQCSI1BYsKdo+4IMyHn+pNBiRtcmIh4taqS1++ExU0xFbUit6Q
weB0yh/Hh+HJaJBcgSl1ePqtoVCfq9v6rf2ptW7opE+sKXHyWa6slB6uAZ8XF7dGhLeqhuYnVE/k
SIcebGQaonf9gKwBl5dLpYdmpBbKOaUKU4QeRzgJtySXjTb8L5LK6q+JxT01h+QwQ78EyHa0mK3g
gWj/RS6zNkDc0LVVU27K7zMtaSElfykQk+LW/CPwjEugTj0Wrwnj0NJSSLpeBNFEtlgD7VBVvOvT
s1gzguYah8uXzaWcTTOAYL3k0X5NDwYY+fAYcDK8xeFzq8IkiU+1RZMZyirchvsnOXVbogLCyvyI
kWvbSjmdHIidUougQTyFiV2A3FTjGf0Z1l5SXmYUstEYoF/lNQCcyDloYaTS0QxGrPyPVO7f+08X
P5OkbWdRwScbrOhGxFursgorf1ZBHhJvRCaVwRpb65evR/kbcR4qLSL2UvScCCezfNJNVPOtyGZp
mbMuPOVwZJmTQwFfCY2KjQr1s0oYzJ6DYjB7NOl6ADTo6mYaTmkCuT+CHO0PZCaph4LJbGW36Y5V
L1n/YhLe+wYwWhIojL8mjcogVU0mg6Ny0CxSmqk7VBtJFhcnG96ej+xJ6dWj+GmRTr4rI5/q3Mfc
itDoVlq0VqWcFZ71Rlx/zyzMkE1eZMNKHqTBkOLEo5M2g5gJknrQ1bMCh+C9ghQUDb5ZwXX3Vu39
DRYIXfp/d1Wh/GSQ6DVfqQrxKtF7gUYAobWZNzPAQB9ZeNGKTFwEjuuRYk22AGbBeA2Gogsl9dc1
Dy14w2cDzbR4K7n8aBpA3fsmoYkerfAG4MLAqk7l0f8RNkjPp03/ev0HrPqxhX3qOqp62vhTB17v
rgK7Bzc+RTLHmGtZzf4XJqjzGsyqplU+psi69qnuKzMAdUmUNbHZFvrTnAEbaigsr7Ya9T5tXnKR
xVGCBgI3dDFqHC3BH4H7GhAdzJ/Y/Xm8Yd8PsoJvwWBhjTq42iB0SaFMCHsnaAht6j1RwPmDm7+6
kwBwKRDfhTgfjQXNWj5uYpEk/XaJ4npo9/+IqjvMTun62wAdI6hbZB8C+FokOy681mMVAddrR4tf
QMVeDASKRgwBN68O7HTLI+qhfoSZVi/PHExv2OGEFgcLkLr+bF1YpYJtUnKi6vewilmKC1tb+ZCh
vELGLkGK7UR2anHu9Xux6vIWJklsWRwggZ+TUKyQ4wdps59j4Vz5iY20jjXrs3p0FnaoNJ8MHlbQ
BCFF9hbT/xgXAQ8Nu8i+1iKCCubn0aHuecmBOzqDWiy2cLSRBlrFT+lZgi47dEdIvUGCpLMlmrk3
a871nWR+Per+Fz5XCKD1T/7nhRFBeC6648FMCYzepTr2Vvi2wOqsMu6KSvUbYy4S5pYAIyYMysr5
GQSZTs01lpHdxDpKgx3P6AyRL/XNCXzusEo5gU7ukWXPBorX2X4eXrJgNMENagqoQfB9wDC2Xjla
WKPCVSPycpnU4Iwm4J3hJtrN94Q2EM/+DfRIbMYnXHWnC2tUtWEc1bpXJDSfuE25FR2wy1mCp0Go
nKDeWY+IC8bp+05qQLFpOqIiPQkCpS1l1IxLG4AUqNsH7VmGqQ0yU0/d8lBOApYHN/93Rbf8MF6L
3JRUMwaPH+vVuu4HPn8Ltc9cPqWQvYDL1Qb/VyX5t1zQQ0E3ZbwY/+N7ftqhdrgy+iqsGoQQ2TNe
MMiwl0F7wHkt3BsbSbqedQDyiNkPYB6gV/DVu41jXKHTL5F0tQZzavJW3WvY3tCt9/mveo9GH8at
S7AVYJZ2HBlrXU05Po3T7/AyMCqxVnAzy9yHpPoAAqdZk26vH9nV77YwQt1GNRWDaYrAdt6WyiEp
yoOW+kcQUTFQOywz1PEYJlGI+TrA8Wgrs+neVAXK6gOLun31IaNIBgK/pEogH//6uZB6zyk+I2pB
o34ous4BlLs0pax6KtKMVXhaP4oLa1SoEKOi5FtUplG8QGkfFCsKJp4d5dL89cEYyOror+/h5+qo
w1inxTDkAWZrpA4NzOCsVT/6rDavn4d1p/K5KjoecHzVF0kJSHoRdCiQzvdQS43NvE48NTf2ZS6b
kpJYVV1aBcSUK8nsxMGRIOvs1lPkyjIIQtD7P0ZBegM8P5qQeInkXfnUJfPzmLb3wlQWGBJp9pPM
4hFZzREg7QBpZABa9MvSFrmINla1XOn4IOS1J+3bTXEAy+CGVSpav5efZqiUZ+DLMlFII17Q0ULi
OzOeMlbYIm7sm2tXeZCKQXCQh4rD15M8dqBVyge8sgiBj4CxXzzHiXxq/Q5xaSv1gr/QCsAEExFt
FAXQRV/yosXeJVprJHOAWNIOL3k7WKHaMzLFS1eaXtPSBHVf0kGWwt4Ajrx3Cd94DAyocRptpOBu
uSfdHN6NrBkqlepB2KMDaiePJGvNPd3Kn7IfojdsiCAPi7FgzWksfxZ1rQRZzWWtQuQqxk0OL5+/
aMku4ljReu3ULMzQLy0l1kNeb6CGO5SF04yVnTIzK8ZK6HxAbDs9KTD/5I2+b2YCMOCzZlYqbwrK
wHATrNVQ/jxKuVwYyExA2wexmeX6T79jpRTry1GhIoSLZHzTEu2TJJS4Cm/TaZBekxygVKG7z9rS
A2Pj03Wvt/peAzU5knuMGWkK/WLshaGZoEFFAMrSA2nVktoUKadEqK+gM50fWWP2yuryIJthSNBQ
UYBq+HrFO06H0mSFZsXIi04bjnudK72yayx+RJKfCcqPUoLSdj2G+7HgP/haewu6+dgL+a4I01sN
fHvchVGkb1wUZLZDk99z+bBHqHM7PX5uZdXq/WKr6iBfiLrpYIz+roy7U9QKmTn34EgU0tDk9OI8
iiHOSneUinAjh9Fel7XZVPr5RxQq6bZS4l2pDaAwSt/5ccps4BfO7SRt4NpPgSjflJq6Df1unxrT
P6Jc7XRfcbs2iU2jj0Mz1vlNMfH/ML4Ya/uoEyiiuxTzmQiH5fpv6WO9RZvW02ILaxvc8cy77T15
8SosoanVsrqw+G6Uax6Swud5AS/RSdj5k0XQv/4Wmunbzhs3mqXeKsfyXTQzdxLN4hZyae4fqHys
PaIEMvmAIRZdxvj/18PDp5JQzRNqm72bPo4fHWSbFHD5lqUjmx2UBGpL/qGd/2AanmzrNyf+aZhO
SscgwreccFGS1PS93A6c5JhDScyAhMLwzGrfrroZzOioyL0RnL4ldPUA+aICHk3v3sXxVYZaDOMY
ra/n0wIVlGaj5FI1gYXaRs2WAGFAZxngCMmu/8xuh6w+8tFv/3dF1IcbQ9RP9UgngV14CQ/llk/A
daa+6ofJzRqbPCQCm1WkWS2FL6zSSV3Rh5JYGQBjEvENEQVbYUOwLx8FOpjZiUXDvJoZL81Rrk1R
KqErFNF3SaQn8V1+1RzS5ZdQmc1ZJBhrad/SGuUJeJ/Xklwa0ZltqgqaiyAOMUBZZ3VGfdA6AF4H
QzupnFqboy9ur5+fterJ0jblDLQyxvQv6Ting+GC9sadE+CaFT0H340A2IbaHv0u+bhudO0hsDRK
bs0iVwtwPeMaLCZe0kuRmU6hxU2A0/YlC6+wev0UMvYHaD/+oN5T2iDPkIDEzta9Yfu6Y6QshoX1
k7kw8e3+xXwUE74oggwnjBIAoud77ghSIivexYn5Vy5lYZC6gJGQyJkS+ig/xf57EQW3uhTa17/P
9W1T6CaX3A98UyQw4U+ZKRQf/MAaLVrPV1RexsiWqBCt4q9HQJ86aN+KMcYlJ7A6E1712cwI+Xjp
jL94u/WiB2Zxa3VZC5skIi+O3WRAoaz3Qwyh/xosfzIFO3FGCOhIQO+Pv2L06L2hZapgrB52DRP9
YMfgVYmeyB54DIVKIdAQ4iSbmX8WO2C4i5kVB8hF/RbXFmaoczgM/RT3Oob8MBPxT8TJEIeoMA5n
REDG5N0/UiG5nUbGCxOkNLKA2SJkPbOlNfEHl7DYOtajxOLXUIcUVa7EAJHMb7BJcR9Mtpa5oDLc
CF5zKCVPAV7r/g/m7Vej4addemJ7Lnql4jvoKfeuDmKfdl9oToN+ogTAWwPlMgYue/VELcxRcWIM
RzkPC2h/yIA/iWqGuSFGT209FC1MUMEhDisgbYm0egrlHBCCbzILXa7t7GDaxGM10le7B5jAVvGG
MFAX4alrKSK9FjVCWKQ9DE5101ihrdutUwNKIt82tv9BWpNiZkKk5rrLuUjQfD+/n5bpy9moadAT
rrDWnt3mpnvC8PSTuFXuAk/YcMgKZ6txi2MPgS+MS1mtVx+DE/Cn8218yJ67guEC1/06+OwMCMBj
GJ/WxA5TLVAjHsRU3a49zGj2+TbpK45n0SaCs6zX9bpDXNgjR23hnOq5EzH5fCEtE9xqJ79LWHXt
6GaHGpDPQ7SYKT1FTue3LV+YpD/2AGYBHnSjl3E4wRZMI4DIIUmEuS2rTLsKPwMg/N/9pL5vo4VK
5vtYH1GA6o4t9PXIxBSaiIyMZv19s7BEBX2h05WYJ3SVQ2iFt9G+esMHPOjvOEY3qKYO7uxgRrew
2zN4TuIbogKB3sbfFDsh5KsJoirgtaVTriGXcmDQOABFKv5U8vfj8CSweFtWz8zSBuUbOHQsOIPH
bZUegnsiblUdQZNZmiAas3g7dsqfrJLG6uYuTdL5oqR3fhNgnrC2xcHuVBMvqDvOKl76fWIlolkd
4mdhV94TmE+xLyYzB9TBZjGQr8XU5a+gLkug6SNyZeR1Qyr2piynoCbmrF7NveteaS07Xtqhbkjm
S0MxRjy4VQfoCvZHafhlZLGppbsez0eJXTZlGaRuSVbmdc+H8DpE8FM/CrfTrnmHrjeZz3X0ABTE
nQ0upgObq24V5rxcK3Vthj4s4jzFl+12+XbczvvpNYdel4xmI3mOByffahyggphYwtVkYWmZSl3i
slJQKAp81z/WB2gp7iMntGU04c3eIr4eQor3rOrVKkh1aZTKUDQ17ueW0IgmwKQFXtCYnKmfo7vM
wvTzR2fPDlQkezPKLMlKHX7PdvlrycPiF9CViDiH9Owww0MU7XkOX9W2ta6f3tXcYWmB8kFCJmMy
jehOCKfGIagD7T7d/+bQMGzufz97ZyyNUc6okNAI75TIdwu/sRIFQho5wwI5/HS8WlqgfI8RczKG
AJBJp3Jjlk1/UrKHIJEdWft5fePW5tO+rIXyL0MxJCOfYeNU6KIEkPRuN+I22Co308/oqXMT8OPU
OJZ4L+xBHKDcssjQpLXQvFwq5Xj6KhDGXsUPINPN/ba4IaI3oZuf1FcQmb5Iu+g23wTHfo9Z48di
i2q5m3qqI221h/nVeOAeja18f31TyP2/tvuUaxpQi5fCVke2UECuMVCUbQTmAkFT3amKzqUWPly3
Ry7gNXuUP6pHHUPFMfp4JGEAR6WneOGm9ljPaVYQpRnfZQCApGhE+4RsNWHMUoc7AuwixP3IEwBQ
tzrWnMxqnr38vpT30eMyCNMRdz/6NVn6jt+hpoUmmQ8Whsbl3lsnfifqw8wW7Coq99MwFOSx64s0
U20mtZBi3CHtdHl0b9Qtnrwe2Fk8pqjG9UMsfRvRr7tiDHNET/UOgidAj2k3JDMZtn8Ae7ruG6Rv
A/qyGEWcJBEqw7AFH0BlkXxdQnXQIcgnrrQMDCW5icvKiFaPqSDy4E1GlifRqi6NMI1DZcAwvyNU
Vup2AiSQzXq9GiwWZqjb54/KyIc1vls2p/ZUvmT8j+vXbTWlWhigrpumZ+moxTiRaKLeDrxgZXFq
yzzDha+HpIUZKtbXSqLNmeD/VlEmg2lgMHB+V99zj0X5v56tLqxR12zOEynxwf7iFr+C9xH44jN3
qrehpWwKCE/JF1484y46EGHxyOTuBAfddga8f9Vvfv4GOswnnDHkSYqN1cF/pIgPCfDU7Ty5zfSz
jxkfcT2JWxijIr6mFk3uk17wYFW6BZVmO64cVXAVkKpI1pygxEUUhdNj+cZOaNa92sI6lQKMoTH3
nYHtBrsa4d4WoflKVLlBr+jOXnwzQ22WMBX9zYyGuLBLJQZiKKV+3sNulbWb3BjsPHu+fjvW08WF
CSojUGQ+NaoR11wxVW86I/94kM8EpxYctWMH0o+b/McIgGW6iZ1KsCLWElcx88s1UhmBrKYtMCNY
I1QFPQ7ZgGAr+8AxwJOteS2hwt39wZA8+WLfgvBi2ZTbCYqoq2MV13WY0KGrjpwznfRTsZ3swmWr
jTMXSTmhWsoyvp7wBkk0Wwb7EXDP5ZbI3Ma2/lgFThWZ5Qz4n+7brDxgFTe03GDKM6ktSnmSjnsK
+usNeAgq7HH9GGIqIW/NdF9vMPdMcKzljrObPb8JPf9efEut+sgioVutPS1/CuW20Evkw6HCNpBR
vfyf5o6QakYHnbAPC+jHMitB132UTGcFfjD0nI80CG8/dIDs4b78GPG37DQexE4xKIxuYl5abGpG
hsMCUuhrPuJrRV2DBJ5kX7yV3GNszs2OIqbrf5fbchW6V6WngBidDXZdzU/+PdwynTMAQ5SpudKg
H3BDOKUJ3XG25TzIvOMDX/cfjE8qf1OEaeosG0TscLpNb4d7tPmcHilJAnu5EzrGPwx71y+uzFP+
SqszYQxa5AuNI7nAT6QQH1ZDVIY4L3UM2WalQRfZ+P/2FGCc+PohK0GuQa+J+ZLkzFsjBr7G/XSK
0FgB2S/GIB3jXTZHJ96UKLaBnEUMzfYJmuux2c3ML3s9l5FpOZkq1QtBJmWbHlSRfT+aqQ+Les14
X7PMUN6q6AJIhMoRAVLg9Y6FBS9Z8sL4kNfzS5kWixl5o5z0GMUR4aE+NDfxVtz1W0AlXCQUJ/4F
Q6UeUC0o9g0bZXvdNiN9knnKDwmhOrUlh0PLoxolOump2IWh2dyQnDqxou0AWuH0TqrN6bH0fEd/
K59Y1VxGwihf6sqLB0si4s2pzjjIQTM8tAowPr5+LuLopi7q2Czq9oeWgRdKmLdB2aBLIA6/VGi3
mte3Yv3d9OkrLv+++BmYecdcO/GQkW5l99IGz9G3+heRJCqPzME/xuW97MnCGLIY1NF19JTJm6KD
NBYIcI4gwnHB2YZ519JmyX0wd5nKoJoaIHG1RpyPD9qFed238Wh6G6GHyp6iYlqjnFPbCEoZj/im
hNkLAsn70P6Iz5xXe+kxY3le8p99d0yQZwEGR1W/8erLXRLUk46lkcEbaRO8ibfzzez1DqnhQJzF
t1gZ/3+s79Mktb5kxPxAR5x9eCAzG2TQdrjNtoFFZjaYmeG6h/i0RnneDig4MQwJfATZApn4iZwA
7q61cwhdPwd3BZnA4V0FBSu5dHzhvY8dxu1YP7CfP4FKE7M8luKYPILVO9+DcLk1bgTgYQmdYmmp
9wxr5DBe+6KU302DIM8ABiKq02YBFaMoAUTeDA4TgCugUIxsHSxOjD4s6xRR2WEd5lKYxjhFhVqY
JcQZiuiVsaz1JOxzEylv20h8L/k8ecU4gxOcgcx7RL/XBB3bW37uXNWUXcJyzlrZf7i2f+3S2Cq1
m0UtjVHYEz6ICDyK77mJPOXc3JYoTTMc6WqfVwSLmajLiizJNPBPmaRa1Q3Maste+UgI1cdH2QJ9
2kFzU9eH2mkDJn7BGwZTfPBPEGR2OTSSeN4UL6W4iYlEWY3inz+Ifp9zhq8JUQ4ElIy+brGHeHp1
33i+Xdn5e8Ltqg7aMMDPAsTN+N7kyHw7xgvDVOobapleCfplJ0CFzukmSQrReQANqFkcCPNrCcYI
/HlkImFWb9DCNLnPiwATJCjuDBlhs0rNyZHswuqfpXsI37wEFtLfPxh/Xq3PLSxSASYO85JrSnJ/
alBY6V78argE8KlujScjtSs0ucV998zMg1dz/IVdyhWnk1/nwwS7/pEH54FgBk69N47Nlt/8VYtb
FNE44PGW4L9JeFR+VA81qdFdIs0egrPHEPkuGqEbxtFZP7Oflih/y+d6LY8x4DVtn1vlHHWWnobQ
Rqzk0JWD+AhcSgutktQaK86qABkz80jfc0HwYszJ4+yDpXScY9Zg5KqPXKyf8stRpXcCH0E0Tyiz
j1YGtG/utOfrS18NdgsblB+WBDFpQmh5eKP2hPJZJLwJwa0vqNBssYZeMJWJQWm1HsxR24VUAljK
v2mV1uEQ5HyHazrsSHeS0BSQ14zmFXb8xkq5V5e3MEZdTF8EF3akgYABwqgHggABDeIhc1lZ9eqX
WpihbmPSyrPYk0LdwM/mCImQgWcF6dUjujBBXbwSjXNVGhCkW1sEwWLuZj+jn/mP7mW26ht5H9kJ
j5FARnRZb+YsrJJftXBs+VTxRR7DsSnm/5CceMiFgMo0IzB2WTmGcVIWfHe9hrEwSt3GupPDQVdw
QowH8By40UZ7zkHy0OCkJJb8qGXOsE0eeu8Pcj/WLlNXThAS8NVVpClnzmSKL78Qec9e8Ch/XCoZ
rupcv4CrjnyxWOoCxo3sKwqof7yuiyx/2GkdoJuAiSphwQiQrLVR+VCrZ5EqGLAEqk489BqTzzhH
0hkdCYYV+n0p+vlY5T0CRKTjg3H/9NMbr7F8COO+0a9HtejzoYwxPdrsIsi9g27dLQv7I9nqJoZz
ToHNomtex1R8fqaLV1tchFIbpRayRL/7LD26b1JrqrdkEn+yx6cc1YLJY3kVxtG41MAWNmWQRQYT
TxS8ysAqosc2ysy6lFwhYiZtq2F9sTzKu3BynOZ+i6rIMLzX6kGX7hr52BobBLX7oL+HQItgluUN
J7Bek8QBf0vaFobJcVqsMcaAfMKTNpnsib9kp/DIUOOYYkidFLaYhdl1cyq+lGCIGO2i7kBUob84
dzid8t0EohrysAIW0s62upucWMFn/Sr8a0yjesNC1dUiF+DCqdmvMB5sQ2icXGIhPdfvwqcVKu0F
L2UWZjJOiYQIwA2Hpny97qHWezXKpwWyqYtvZFR9G3aEf04+Bud8+7uxLm+Dd3UHGRsUHoH3btXf
EQEJtsf9c/0HsPaRiq5ZUPutTJTsJP80Duek2cYDY43/cb8/10hdACPpGl9Q0CLwnwzBrM68oxya
J98W/1FBKNrDrej7gWeC2f8jG/q0S51/vcviRtJht3elzuKd+iF0K6TxD4aXub3osmphrL2kYuuo
pkqW8AXeDVVX2R0mVWxDK99ANcTy0YyrRmtlRlzMdZqGU/NXRRvWuqgwWreFJIs94Pp4Bm9nmxMd
Mq7JnXW8gAc7sALBxDQ6azdXSwyLm0G5k7qIS1+fyMmcbqBa7/p9YWfdSzm/ZnXICN//kYv9e1R0
yp1EhWz4cYkNHSzjJLniE1kh2O1MNHVSwMjRgGaZJDfru3f+NEn5lsjw+3EcU9L1gB7M1LYmkfcN
7dbMZKevP3LVbZlhj7lQ2t8kyFSgDg3oxAcP1qL5kfS8RclUzfasguES9/DvCrYq2L0hK6hi3JdK
/NRImvm6hq8mDwWICj+Au/w+fPfBlR7uMP5+3aOtt68W5qjjykcztEtIikvG+VGvARIfps3yTMgs
uW3EeOUx7VEHtRlSHvpYl/RldsNXFAiOGDxHt0MC6C59Muzr61u9jZ/Lo8dGoI+VKuqM5U2YUeEP
vnBQNQaByLrnVCHTBDw4poHogQJuTOoAA9oEmjHaM9D2GJgGl59B4PY2E3u1vqJPa1R8CNo46tsM
/gUPoffB4czuLnEUDG5MyFfCjb5JbMOeWaIZ6x2jxSLJz1qE3qbpy6In8B4JtWgCMOuekHgqgH38
ICDxAa8/0qvKn1IVmsrivbYNdwqDEWa9oImhP0nk8V5XZcoLyPJQ+Bi7IqMGk9OgrAa9M8CyAO7Z
s9qeq4gFSZMUYPx5CUKflC2Bm1B5kTGYSi4G11lc5kqbzKswRiG8Q0N6dlrU3dnStavHaWmYcjp5
ysc5Zv4xuNlZvkdeFPJtC5yN+qJYGTNwrPo4cHkYMkSYNRS4qAtZjZwepTxY01uUavPCjO4JIrUE
NcNNfp4OwQcbWbc6MrKwSbNRkoLMEGUAM41udyalYn5bbIUjm/Zq7bIsDVEfUW8TQG1VdFBKTAX2
Q2w28jku3q/7GNYWKtQXm/RS8BUJhWZuoyEequRJZqATlW3jjbyH0jjY7RgmSYil4+FyYSReLq5j
16eh1MXgGABZEbpf0U681UDvk5xYicVqzr20RPkbrdJi0KLhW/3WmiDKRPqrIFiP01sAErHRihQn
f6/c3PPfB+B5mIJixMC1pVKep1NCgZdH/XcXjIhdNJMnFZeZLQI6Sx7CaRc+Xd/fVZvIk3RUB8Fi
IFBB2FeFRMh9MvurlBZhQQYl+XULawkbZA3/tUDF3SBJR2iCw0KWh2bAtyb6fM5USpZkVKZS/rxu
7fKDv23iwhx1y5NpUsu0wlTusXLkHTqzGwCFo8cKMycK0D+5B2LdSTPRhAl+XDe9ih/BMsk7F5pe
oEn9elQHsavCNgcpUW1LLkTodsV7hNokGsSpTeBPqakQEm31pYLeDoBQELvYR61V8Cbz0b3+WT9/
CvXmyDOjQiUDZzkDd3fzPkqqk/KHJnmessgSW9DSVQeUG2ZOMbO6tSZQuRphwrq75G5+/xafv4I6
XOBqluDfEVl4YP1eCFQWRaNNdBhDNHNB2uYpNuMTrHqLxSegDpsSaU3bzDhsspfcGx9oSnXvoG7G
3IG4Re5109cm7xY2NF32whFnkRVM153I4gdQx08ZBnhh+F+k76PdNdB+1Uvwk6gki3gGNt4Z3PQ9
mF39Jd7UT2D1YgGG13305y+gm4FC2RtJANY8PG97O4ksEuT0V8KcGb1Co9z7yynMxcGnKeSHMgLy
Dhy2nmo0u1K6HYEdjYfGnji3yKArUX6kzW2IjYj4ivHF17OXxXKpkCRIIO6q0AjAcrMbUidJIJv1
Vvxs95Dueyesj0XvQr+P1YCUGFeMpgfTukjsGkIFF5wJZgEKmInNA/Q3ELAYr6PDQnxO9BrfV+6w
4TbhsXzK7woiY24FrngfHvMnfi9vILj6B8hA4muuXD2D/PpF2GynXlQ6DhwxaX6qc1cYkRHMf8P1
t/zulMOL1KbJtBJboJWnaf4hJ89NPFrK+Hr9Vq9WipZ2KG+WtWrP5yK+cesaD/2BQAqiJ8NCxJot
gq30rZqpl7ienS4OFuW8gkgWCr3CTSZdfskGv5CZbCFG8Ec67cQvXftclN8aMJMagGs+8XIufZWM
cCMJjQt6iZuwqnszGIqDlBsvjG1luGeD8lWloAZRHMFT5AeCXSg8TO5gUp7IKScAkLKCknjdnk5D
dFHri8dexnFByz5BAeU2upd3wQ1UJ+zUbTdgShVvCaVw9wBU3p3hjR4PiXqWi159mH+epm/d0KTK
En0qcZr4Hdi2SzfzetQ5AIAXrNhM7GnPchVMi5SPamY1UsoMG62Y9QEIYbwDgMc2IXzzZzV35k6T
L7G4/QmQK7I0wWBrRyjh2PkW751qL3sEHaNWkN4j2F3/pN1h0qAFES9UesmTlrXytXbKcqspL4QT
XYVBADJQOZ6dQKy8tCg2ZRzuZu1v6h9LU5QvAnOzPAuExCavHoP4VzmdYoDer98Y5r5SjiiU6oKv
ciQ04wc0sDx9Z0DVsw7N7Getm9GOAz+kapjTobDFxhqhbjBsuhzKf0zAHHnO/be/0HnKORXNnJUj
gVdOO7C4m+jhgIxbBo87eySGkdLoNHw3knpOqPnLYZIh3dhABAvFwRYVH4Dyeie77Z3cSeymATaw
yaEczlzt9WAGvp2vx7nLNH7sehyj8UNwObPaCRvwdQHrruy6R0LAwF41wyTdUx05Yw7jEtr2YfSe
6KnZSI7W3TGOE7n3V74i3VMdVbVJjAY7S9A22o8uMTV3ijA/QNLE+L7Zat7stL/QfNlhjHJ4TpBI
sFg71Ot5jH6JgwtfEbStlCQlngp+o9u+2h2niTM5KT8VdbnPNcNEVfEReNcnvoNgSNtCoMvwWkPZ
8RlGLgt1Y4S6oxjF21xVXoRoJarTXpEDW1cx7RKjnzP4h7ZQPb4ZraSeFbNU+23eT44fpxteao91
lP0IJYwBiaE3cM0WQ5dgvp3duOdfgLPz2qZytWzw4ly1lTLfhzq+e96dukbeilmylzsfMH14NEnf
q3J3x1cywEFBeFekmi1Nuc0J0qZuM1vutDvN0D01EsGR3Xq6VP4At+NtH0je9U/LSEv1S0hY7OoA
LBN03XFBGyAhhccBAQZS970lfqQ3k61vypvWyj3WE5RplnK4aqA2RmNcIg2S/3sMzEMuswcDAob1
ICwtmv1PdouXdYIo14sR/bnMC6y1i4fKLIXwqHAZq7d1PUPSLytfbGigik1dkuShto1TV6Ef07yD
wBbcPrKpn/SP4iC66Y3sspFGxLtcu6WUr5WGNi3C6JIIEvnIHrQv4SZzWdNbjFh5gegsFpjOs6w0
IhboR6Oj460wZY4kvDDp8v6jQvL/X+WoVnz1pgmUBSaB+HPZ6zK73SY78TVwJgibkaSkd6qtZBml
G7ksuCjjnFwCzWKFVZUWZTGBk20aMrcYPKkdbMa1Y6SYNKFraWhSKZL3f3Ce3R5dLKJuJJsgxL50
ef7POe2lm7BYUxKLeJjk2MzBagtTf8ND5Ef5Mr+QxkHsaveVN9wT2oPIGjU7zkA/VT2yj+hqv2CR
/VwSl8XPkOKoBgEwzqiC4WDUJt0Rd55oOrVstgFG7nEpgy1sGXJiSMmIPeZ3KFKazRPh6J1c3Y3v
WDVZVuZ8mXhc2Iq4oU+rBOvqXdRyZCfYtaZw12IUGPVQu3tmvVEYrz79opa3MKi3fdcIHQwSNbzm
HhK5yOm4xBTRdR2eWWRlxHVccS0i5Vo6Lk+KgYO1wO+cOO0h4RpZ9QS8toaCnM8ilmduJ/XMVLW4
GQ3iqUmrB+A3QjIQ2h0qonh2aeofwH/W77wm/j/SrmQ5blwJfhEjSIIEySuX3lu7JcsXhuWF+77z
619C88ZNQ5zGhOcwc1GEqwFWFQqFrExdVyxTV3hS55QYlVwz3V8plW2zOJNKMNXwD+nsYoH9gsUX
C1TJ11EeMhdp971pzxEezALPdJUS1akO9vL6PrmtFHvYERER8XqVeLHNnXxNCppoUPKjMZF+qemZ
yGeaPglSmmgHuTtHHg0tRSHD7nLBQ3qXb6KDv5f37IIM0aSX+pMw6NaP2suqOK8MMknJM5ZE9Xde
y8bOvkgP6p2/6w/y5i/5O3Rc4CyTCH79D83Li2nOQcsILwlaigcm1iKIHKOAptr/z/jUScAaeJcC
/ypCjYm2mDsRYyvLMo3V4V31NZ9HZ5JFc5YCC/yAyjjppNYMBHoSDaNdm+rzoIkg9SIbLG8vAiFT
0NMoWSEf4nGjVs5K+iZwRYG7U66PYdC8GxrWWo4xX96epkPvMrZm8kAfyaHZmxgpF6JE1suiXx5B
uVZGDJ7RgFQoGqTduNE3DRitdt2r/OpDXA/91WozvemGB/GiTojQXM3Olgb5eQgQADjPuUVaBGFj
DgVbrr8NnT7EFd94KM5ARNuDW9vJtxwIAGkQ9pZXv+TFMN/CzzN/riYfFKDhiDnjRgPnRU6+X/+Y
Ihuct1SK3NDKtzDCYkDvIcr2ukg7Z7VuXqyC85ZkTqjahb4FugemNNfu9O2/oZVZP7IXdjgPqfIo
G1MfiKnpUH01NvNueB0hEK471eO/6EWsVpgLa2xfF1HWU5qVLcW30bZs7Cjc+E/yHl1LAPMxdOTO
gs+07oOGTjEWIssqz74e0iggc9PCFXSwaKbAu4EcseymTRFCMjYU3LJWM791scalX60neNwvMP6i
QyLUqfwK94HSegSTWIzpLvOoRTlId2tfSAG/vqsXw1yo6UNZUlJhaGS+zffqM2NakhBlRgjqOnbS
iK4i6xfly0r5hDz7qoJ5/wYDmP5BA5p93BUQeTRs7ZV+9zeth6k9tza9+JNomHc1hy4M83HX6mEP
PXZ8UOmNxsAYFT/1uXOvB/f6ObqwwsVekzVVUrdwG+WWgZhyFzJoZ+3W2LLtZHxgIk1S0bK4IIyy
KprkGAZ1K7H75lEvfmpUgD9b807QQGgEU9DA8fBU6KSVZDztg0c4r+RtN2AQuth0Sn400Q/KKXFp
am0E+7i2rKVJLiDACGEMA5tSM3uw9rPueX0bHfqj5ZB7ptA5P4svWGsnnsbAWIaMetlQuVgYwjwN
4waxUJXGDcWd2a6i0LB1OhxVwxJMA6wlaU3RwM4MhV5V5ve0NUlcaXnNHkMSUNRp+2xPvPAgam6s
7iO4cw3TokTWPnClyzLQlyqAtCV5SJPXdnzD3ccWfKxV/1gY4SrlKQnHvMeTFigPGYgVSSSxzQrg
uewcnRlivtjPswN5hw1KGGGTmoUUf5fTAKLRZeiBGCCo+/1g0CGBoEoySlfdHB872sb22NXyJrR8
0y1rCxqkI8W7RzI41Ffgr8UmIGCso/kPwTas+s/ih3CxP1VaS40CiCkmwYXhuOo+fwQhzV38kpwU
R/H6rY+nTNNuNUHWYUfftR3gckAb1INuTdDtDKVb0kZ2bAkvsCIT7O+L07dp0c5VM5hgTIdMoB6v
/SR25O+MlyveAYn5FIruQ6u+u9hP9veFzSCbaS9JOBSjDoCRLgby6yehfzDDtfQeznelgZI4oRWO
BevQhoY7QofBV/7kvor0SXQTeC9IBHFLoW0Q6e0ITs5SAgeV/iUpLVs1ngQOuBoJCyvcWqx06iar
hRUdBI2NrVY2G/jRt8RrEzwPCc/ytRppuSruvqqrc5qZOQY6tC0Gdt+nZTYMb6Xemk9QUt9ru+S2
A+/mn1wbNYMo4B3Q2KnE+bucK7QFcgq5MzU+KXJ+akOh5u7qSb40wnm80RuWrgYB0/quTzP46MjO
epBv2XR966gvqSOS1lutpyFqIatUgyLWB8FNs8E0NtCAf+MgwYXxI2EyNRgWvheCvNcAWwtj/FXH
9zUtC6oQMjXz7MaGtOmzB3UMQE4t290QObkybTUdsriBLEomq8fFZZ08aimqAEysWxbXlr4hmlba
WSnfpcmo282gQ6VVSW9zTROU2GvZRAf3jY5intIPbGFqSSwIeVmodCfcIPOXxgBeV7+/HoJrRwAk
SVBDKKpuYsDi95TVEOhe1yE6OG2h72n3xeo7Jwq/tZYIs7qWj5eGuLMmDQw5LVsYmiiOXGm0u6Jx
rq9ltVRf2uDCLOpnY2iK964Do9qx3oy3+BYKhpAykN3hkeIwexyESL7V77TYQi7ulB5wgjJBN0Wx
bufwJtCprUs7wdLWMpeOBAKxCgxV4H+/f6ckm6Q67YCAD/c9untJYzO2SeUlOk+39BEYUYgH79J7
6XV+vW5ZYJh/3p6mEMwmDCBigJfO0GGmhO3hByq3XaQJlrm6lZdV8s/cZYzG8Mh66n1RH8q+fwrK
chen0/b6mlYfQXC2IXNB6wJKSdw5kGmBbM0x7MQneui2TGcEE8N2+vAvBqbWkgfyPsF3QyhDrPP3
Lxealow0CfdgOM8gsyswivW7EtKzzca0fTYd9sJECyVXiHFl/zRfZumaaUCwEEO1kIT63XRS4UUy
ZI8G/bf5VjsoAB7ayVEBLC4E45W+hbL9sX0OXq33y96/aIGsne+6rlPFsBSqfxCFLIwpnaMJV1jW
F8u8+HYObHI/bVTgapXXUTQLs+qrC3NcOWGO/WhK7IiA+qiX7JRjeTIP2Y5hqCD+bLiMwSxyLXQo
NtcdajW5LQxz/tTKGSSAKg1NW+iJJeZXfRSk6bXL13IjmZMtKsuMhFMHoDYjRDUPjJCNUXanB1EB
u1pD6BTqTdC804BO55y1LEkb5BKind0IsnsFZGWWYz72zwzo53vFTn24vnNCi9y5QKhegbgfiJ3q
Z3ajARxbYcq89oLt/HPYx54l5pNhp8CHqFiskTslfGuqVKBRGT5A2TAOTvOufGOjmoxxPT3LmS1Y
4mpWoxAN1QESlT/IP2Z+l0247eIZ9D6H1CQI9TLHYhzM/i7Y92ggqbv4hwjdveqSJlofBkUK+KA5
llklzdIa522hfKnj+2ZqRMtiX+bDPi4scNHWKnPVWezcwxQM8Ik7ZWeAVcm06We0jrZC11zNowtz
XIzNZh53g4QFsRdJ1iYGEsHLN4wVeAKgLdlAifGg4tYggiauYvn0hWUu+CQtSXVSvgfFHNmqV21V
YqetrQ1OotmR03oEeNDsERMaoGPz6m96iBlYkCU6/3kTuIxeKhp0zjJ2cO2V0JU9SAWcI0jS9A4T
LvGPyR68aY61r/+Mp3GxCwarzxcpKFUmawoYBrjx6pPqdNv++I3axVMLmjYR1Gx1y6mMlpaio/z9
oCOXo481Wxp8K/o5bpJia2wYdvJTGmO4asKLfrTB7boEd5j2ufw5O9YBEzuY8fwT/pflz+C+fE/G
1q9yjAjJw0OT4SKcBXYb/kh6XxRMa0fX0hL3YVUryaEqgWJ/OrB2Rb5JVc8nNgahjDcmjeVjCgrA
20ByZLCTPlzPUGuhtTDOTwQ3EYklM8Ey/bGz+7GHTvpNQKD10Xd2kBaYo326bnD1KR4pGB+WWJgn
01jKXDhTlPaa1snoPBWYqwy/xjX1lLbEuJU3KruuyKGHA1jTKQMzXg+iU7167obnfPhk5JlNO6F2
zFqyXP4cLpVVcyuVI54uQJzWpTb4ke8BWmWaq7U3uX6/Hb+IGZnZv8mnz6VNLp/lWdOHUpbhelK+
dhBX0utiUybBpsmrPygelpY4L8ZjbDnFCUEJryg3pVkdo067iXPdhaA9cQaq/TSyegPMvcDu6n1s
aZhzar9Ab16vka1YylYdCFDuDE+CvrUzHnxA9xkzT2PY9JPAu9ZO+IVdfpZWnXJSxzGyh/44Auqh
7PAopTdAd0n3jBSr2PlCRUrB19S5wkkjgHapM16AdVvZxK+NrczuBH7BbcR48m+sH2XhgCgo3f4R
Dmm5WHZML0JJh1h4LRcJ62mxcgaU6R5YNLflTYnnG9EBJAgUvpGlR1HcUBOHgKQ/lOWL5T8LPt1a
UUExdW0QQg30x7niLLIS6tfoPmz91MW41CmDz1iOLKHcxTCeJxrxWKurl+bYehebl0I/tB/8d92d
dp/ftjvlwF6eRWRRq52ypR0u30GRd0JfIGZKcuwjddv4NsAsNN1kt//CJVbz+WITuXSWMXWzkMIZ
AwNvUT1GVzLHB0zmYLqNa9rWQStszHOC7RMK8kf2GH39K657yeUjcqmNdGZo+lKRgBvxVVZO0yxo
ga+i05bbyWW0BMWIQkI8rcegnpsbNw3cIEJB2O6Kk7Zp0+9QLBA8KYo8hctl1lBJ9Sihhav09aFX
HlT/IHfHSRvd2tAdK8/tcCidP9hH9pxvEfCRf5BVTEhgGaOGi0Mdfa3l1zARRNvqd1r8+1zqCMDu
1codSurEevQDdNwlQWHx3h36cMgtLHDh3CljJksl2GJks3/0i9qlEyZ7buYCEkXB6EZRftZ1wO4N
gYesXbnegRD/3zkuro2YkLwecAIk0TkJO6drD3OsCtz8H1anUXR38DCKJvjv2aMLA6u3Oqzu71s5
2YLXG3Wp6FF03eHJL0v8iTaBhC1KWjBSQGSydwu0kGK3PhafIZB4QnP/KMrz6/t3sccdZ3mSRGYV
4OQeG9Az+bqbkLcSiNPr/r16+aeLZXEOOGdtoRlKGG9JqG5J3nn+rJ5mQzPt0k9fVM3w0FV6oikY
ZBQwRozzk6JlmyrszsWM+ZHrv2Z1fGn5azhnzdJBriP2OZvJ9rfKnXxfgkfTBaXKuWwxjg/WL3Cd
jF7+kPg2FIkB6br+C0S7znktaaBNos54T6mS0U2bhxn027kaCHZ9tVRBIwIDPOgLQLX1d6/NxpIO
JeSvtn7pn2KIG5fyD7xe3EHrVLCj6/nlYolL0xjpN/PU7H1c1hKXdiioM1FzZfWoWyyGC0FczFUa
6EhhtVq4xNecorecDmhQuTJtTeruplTE6bc6ZEwvNvnpBDyL4s2L2WTySNrkTEyCbUuh1AOUn9fg
rUEPnPiLKCYFS+V7c3VhzYOPtvU2knwnBc4D41i22mUOTcpdWx1nS5C930HlH7P3r+/HjyxYxMi0
OkQWpfN58Bg4KHSVG+3Of+0+gWDFvg08cPLtzMdXdEBAG/4jvae9PW7/hXTO6v14sedcbDahGqjd
hAQYn0A9ZBNXh64yo5wF2a1qjz9ZR7mzuwNEsq/HJHOga3vAxaQ5mvWcW4hJ1hFt/j89+S/aW2wB
1+xwFSINlVaqY5299smhp5D8OPfWyZqMHjfy+VCQ6KUchmPb5HeIos/amDljZhhuO6Vfrq94vVhd
7DVXPqZ0oFRlnZ40soMHhqTF6NRTgmGf4VYskEFEO8zlo9wKVb/M4NcW7bbUb506avDAa+7bNDtb
neEmQ3AH+SI3boJ9UoI3ooAoSqrtCstI8ViZ7kEt6Gp15xpJd4IUUGcbjWHaSWEeeh0ywpp/lJPi
PrKAMiH5+GlqMEA+SoZnZvUxHk1b6uqHJpxvo1A9ou90j1YjxHD1BJPQFqAik+JMICK5vsvruf4S
W1xulIzSlIIUm+z7k9tV+0KtnFokmi0ywmXHhsm9Y6YCdfL8kiTHTIe6sC56tHsfA7viuoTrDEpD
V0kVi016/z7M9Jhh7qDCMwUbZuqRGgiTNW6OjBxMdGSuUukskvG7uOziBhdIiSRJZEKFuSUKjm0C
Ap3krMY23UcOXuuPBTAJTDau2KhvzbFzZo98Sm5FVx7BThP190M1no2M+BRpIo5PkvLQkJ+9iLz5
PcF/2GcN5AeGyi78PGvQJJGGdu+Qps0ATwYtEWPXQ4GCV73CaXc1hp2Gp+Y0HkZMszAwrKjZsBqq
i1/AZYaxnzPS9LiQdDHGRQlkHOR2Oic+tOULyXwYS/NklsjQpVC3g+3fx7VrFs5zgpsf33hQzNFv
lAZn7jv1HETymGz2vGVYE/GUx+r7MMV76d/WuKRfddGcygXe8yqv3FuACGVO6UV3NVQ5hKW9aGVc
4tfwPBSmPdJfjgehreaFj4xBbAbFhQ3KYOEnXL9KLNbGfcOYWtFA2RNC5YGZ4AANlEMAzGN4Q7xk
0x2FaEd2Vbj25bj0Pk6lFhJ0mN+BeNGx+gS0FyR423O6FVLAre8lXtkYHElR+BJpbGYtUfoGnU7g
ydAJO9S7b8b2XZlnWwjwsOvHpHYxxoW8rw0mkQNAMrQvrAY0jpCS+TY6iAz25USJbjXBLKxxBZAv
9VNRTajF2rA4tTE4x/XYo5G8uX4srZbsCzOc55tpgflQBYvqstAuceqVWuFdNyFaCefwo572+qDK
eEgir/H4rHQP4/h03cT6xXKxDM7JfbQRlZiRGvUg2fCqBwZrlzKQYXdudicdrGexLqvQHzhHj6hE
80zHF2IDoRhGw0zvfN9DBXDapU76WbDC1XpxsUKufqC9ZeV9jEaptAtuat2D/OxOgp52nbndqb35
0wp1YZErJnrTMMqywL2x/dxUDn3uztkZcNraBiN8eIRY+VvxJljkeu74FWJ8ZWFYrWwWOYpi8Ens
hx9s7hzgUKe28y8iHbPV29VldXwdUapxiHELtCIw4WQbxbcsOvfm44yHVE22tTYRgPvWe0cLe1z2
CJrQKi0JqYrNPOUbxhXAqLDFmu+CcCNc4uj7Gqg7ycT50vaboJgOQZl79Ux2gm+1hs+kiwVxmaOV
+6rIFNQGetFU9qxTL6NFZhdQsjWG9GuS4d42NW6pZIe6lLYC6yy4Pp4yF0/hkkpXohMLrhtGhh3s
6JZ6YKraN1sGJx424z2+JMS10h9CRLEgDAmXaKpW8+WyQxjirvQXTSykX9iTT2PHkNwTP42vV9vA
Uqn4j1gfNMWIJJNUZU/jGS4xrrExum0Exj6gnSSv9OTXuXaSveJREAzl9vxVfBdnS/qw1ZcfwANx
tVypqW90CSYSei9M2/IVit+GnQ76l05rRNCqVfddWOM6kf4wAFDdIZOPluSExkGxIHtXvwjcZ/Uz
Lqxw0ThIkx9mPW5jcYFJZswTaygwrRt/Z0wOaBgwCPJH+WZhkQtLCWBVdSIRsmnbN3bXxDedVp+7
WnkeabDH9ZDYbYPZZsFC2UKufTwuSv0W8yYaCDy3JHXYy2hylh9HyNCFkPIONpagDb9+Ji5WyYWl
LpX62Ptw1vTECukChSYGBYEmKx0xTbTIVbhYDMy57fsSGShSX0N6W5DA9uNbwQaKjHCn/OQbk2Ix
qAAQOI/gh95nhxjH0vDNAIJs9NjMkOhuyb7Jx2+mq+BS1w2QxXIm6wp8L2GCHBOliWuEL3X/JljU
uldcLHDFROWHXdCGFfrwtx2Ak9XW8NgE0F8TlaJL5HqfXb9Y4wqJusoKq+twu2pdw+4zJ36i5/xd
+Twb7QLQuNQeVDtOQcAKdUQwuHuiHV1PYb9+AT/TSWU5arQZdUVbYMKJxtNzMlonECqDgbUK7q/v
7rrHXIxxGWzOVTUKTLRHKjN29FixrRLa1MP+uhXRktgnXvRBVDpYhc74nMq6d3oztksw8/S4dul9
trluar26vnzAD5P2pRFkGDbB69ozuFbyxk08dIIBwyupXUcghawR3aKLpGiBXObC42scBiM6LEoR
HXIjcqVIc8wAIxhh7l5f4GoxsVgfl7WmIi9ykyBrleC4LtFUbPw3C3go2j02kyj2RO7B1r34cJok
zXrSwRjIZ2+0+3I/bOEfIABG6yw3XfbOlDsigN16F2CxRC6naGOeTwa7TrJ+SvkdaL53EVu8W4D4
S1y1iBbJJZgsVf+PBJKBWCy/yua2Lr9e/2j/cNZc4oxLK+Bm0GPJQGYGY3iNkjp0tTsFMGLgBf8F
RFGwIh4OKSXwDUsbMGIcgeNh6G1pzu1SF2lxr15LLt/J4JJHHSpzIGcQG/bzxEXQ2UX8dR7uNXJX
oyVvCCdjBSeBwaURs+uH0QrRHYrT+qsF6ju7MdMbP5zewHBRbupS36RSf0tV/c5Q0q1Gsh9zJU32
f/uWvH7ImIFDwDIyjLtAVJqcosN0R9+Z0P9YVJrqJrUMkEDTD1qmMS3qqWmQoSfnL1Hp9LY9Pk0V
ojDY10fG4lbeR24HBNK96FVv/TVxYZyLf19vpMqs8UjabthAorKLpJ35yhrnTLM7/DL5jhbYImTr
PySAy5q5BEBLs0yMFDmcDRS9w8YO/W50sj1DMEDFVdQtWy9iLva4DGBNGCNqmexEjXlcxQ2Okde/
gI7l2QTe6jHfigizRPa4bECUqZakGgjTuQBzfR47hSoieWX/xMe67NeS+O5EK3UyaOSRQxnJTbNt
d63HZN3/q4fwrQnfaPRGZ2oBaGZpk613drnvtkoOnumMCTYHwAl/6ZHjRANEIifhXzVMSdL8lvX7
9dvhubFzkF+w6XjAEtixJD4m1rsil2DgmxUYF/KJytQI4jRz8rYCjPK5tAavGnxHbUwnqNykBlV/
EgqOfIG7vHO4L05hta8ileidv5mbXWVChTvMves5bf3AuHgL+/vCQteA/68bcDyp87mGnRKv6oIg
Ey2CSyVtJU9VxsbaEh1PB8nnUnu9vob3Bvo1l+eyRtVGZqwMaLOMAdhKZS+4mV1QojwlB9Dq67Z2
m0MF6V3UOz4EG/NN2ouulKI1cnmkp6rcSTXKwL64HdLnuIlEZ89qI2vhg1zmMEnWFQFB5WwlYWYP
WbYdk9xRyulklP2LWoc/iBF7rVR5IyGb6xsscBIeic8eL/xAwWNQCjhJbBI7jKndgHf7upl/uIL9
ckZ+7HfQZkop6z7GxMlPxdFP7OyZbMxnqtmMfLb1tM/GfQs2Y6ahyuYtROX8P5Rrl5/AVRr90Pql
BvDtRgeizdgkQLRZXouH2hQNc1G3RWiNa7dM6ZTPWY82kratbiB7z+Rewjc2TBLWtvjKLjgaNObF
i2CP+hBojgQI2L9RI5g/hJib6GhgAX0lHD+MUbRtkAyMfw/aCjdNVp5Hczp2UB9SrUqAf11VO1sU
SRqXXDDiLBXFXzzFQCCCzRPtjsiWD+FJPURoGUiOvwNiogO0uLb7r+X9dFLtRNgMWX+bvYSnxqWg
Puj1pjdYiJyYSmzqjnZ+nDbs9VL4Nsuq62v7yyUbqktt5OOhDbek9oRFYm6W2aLQoxV9SlHkc1mn
oH7UlTGoKbry+xTcKnMH5YP99bAX2OBRpIGVDkYXy5A5UtrPsiTvamvc+0Mo6pEJto0fhqj9VLag
hp5gmKncG0dWNLBJMYaMFW3bP/QifqURXmhMgpS9nBXI1vR8ZsJpxdl8wmglZvAPxMMZ6w0iRJho
F7lUkk9y1ZcmUskM2vXJchT/sdAi9/qnWtVZX4SbzmWQ3mxBcyahEtJtPJyg4EoBuHCMDQJNdvRz
8uSDovtdtUZ6BaX+7rp50RrZ3xf5K4fK+2Q1KPwKAI5TM7IlOriGIoRSsgC6EmA6l1RoNtbRLOHm
1fwkhU2gkcCwFlMMrbjSQyGR2vGRQQsBF3epcGhHUEvwjdVZr+ZcynBHIHbxPOIWlBwYolH3Wg9i
MV/E9a1oW7l80oNT16gpCrSifShqjAxIj41xf/3TCY4enUskutEOWhOgu6pu2cy9v1cASm+FRw9L
s1e+HN9C7QvDp0WLfFX3KE+KyrfbdraHkJwbpZKdsUkEpZHgY1GuEyLHwFtMEc46VdPsWN0p2cv1
jRPVCDxpaadAz71khCvkNrwr75qzKu010JwTMIGFo90b3nWDohVxiUTRhqCpiA975asphbYpCdt8
glr2XdJhEceD3NYARyKLNHVC7EGu8KlCzZX14HE0cFmt6nOY9+As6NRNnwq1DVgN98FJqKoQosgY
8uSVrxK9TAaSoMwMFbT6R1cGZDeD3LMrb6Y9xqzc6xu66voLc2zDF6tNFamIpBElpbbFe+iu3jGy
6lLIa75+C1rY4bIj+CAz9BqRHfvP8s/bZNckdhAeqARVohKk+Oi9O3rrThBklm31FIPiQ/yEsZpK
Fr+By5xd2wcqTREOYXcgw3Nl3oaFJLgmrN//F0a4WksKxyAsgpodQr0b7ZhWmTOjXWSzaXO6iw+G
iN2M/eyPHmPJIMfDUA3hKQ3jidSVNEK0ewLVUW+W93ExH9ox31uTsr3uLevxTn/Z4vs3dU0McxxR
OnQHumX0xBS5koU7a4CJfHO9z7ewxuWvKEmmUVYQilayaQMIyxI38tA7rt8MZ5zwtgAW/rKBZpiI
GHk9Ki7L5C5aQScTPfaxzL/uIuZe34IkQBgVq1/OQPJVwAdmoZf6e/BhNEHSmQDrlspfpgqvdoBA
zJhrjkxRk3rV9ReWuFO0KsPELJIYtx76Fo3nytiPwR+VsAsb3Ckq520CvraJvVFinvfzDMqV1oa2
mpePtogdbrUI+mULgsO/7xxIlaRAl3DLiHTN7rqHoBmdVtuM46tl9vYkP173+9VjZ2GOc8RMArkf
tVD1GL7pKdVjUIhIZa9/IEPmPK6ltLNSPcSLp/SS0i+N/5WqX68vYj14F6vgDs+5Jo2STtg0ud6Y
77r35CHYa7XLsq8YWyDaNO5oadKwUAMf7etG7c+9Cnx5VCSCD7OeIhZr4s4Vquazn7cBi9RexeQZ
xGAT4LqBKb0ZMge3aTdws6OoUy76WtxJYhHa9tAIA6AoGW3Z+qn6n0q8Zwm+l2gDufSQ4WDuhwHf
C6o8qUM2yYHeKeCLmcEzqu7GrbjDJFoXlybUJgXqjSLhVkkE8uTQMaoHuZCc6wtbH19ZfDQuUwD/
Fca+hvQqyf5gy0niVI1xR9T4JqwN19THYxw3KO7KobFxU53tsA72aTHfy75+muf2S5VltaMS84YQ
8HMNVn3CJN4LnQaHhNKNrA2JjUm++6YKdnMWTXZOQF3e9ZtB1+/qlH5OU+tMlPE2J9UtSYqz5YPq
0UxuJAVCp71yGNX6yZqDXLBwwQd9b+Uvii2/moB9TtHJrlrrvgv6CR1n4+X65go+4XsvaGFjCCot
9BnqP7N0z5QghhW2B3McBL2t9SaCoQPBKoOhTeZJh2t/Tq2yKsAtCQlm6qA1SA/NBk0lR7anlwL0
YaUtYitbX9vFJhd2EHCqpKLRo+2sP6TGuRpfLE2QUEQmuJgz9IDmhM0YFZNUOaSMd9SKjzWUPAXR
ve4Ll7VwoYY7dKekI46USYZoWaMc9C4QTKWtH5IXE1yYjYE81aTCgZyX6aNZm8/hOBynsTo2dDxG
RP4ESj+Bhwu2j3/in+La0nwo4WwTP92OmXVQmtlWBkOweetkOBfv49/4QzPvwRyMueM2U0COUlYu
MDzIINY3kkiPaYtGTzh89s3wJszR2lJVPE+XEvTp8tvZIDdDODlBqj4OIPncXo8/UWDwcADDjw1o
yiC5qfftKb9L3cJhKln+Y3UCVARcKiJwmGjPye+10GBmBrpe8CSl3Y5G64x5YCv1z+vLErirwf6+
SCvAFmQYIMG1Ro0OVf8kgVz/uoH195XFJ2XLXFiIBmUoSYASVTrOG9UJMUKe7tVtvmedcsyqWXbl
ToXdQOErxeSa6OFWtEAut5gkCsK8gkfpRWFnxt5sBYmZZY4P17TF+rjM0mSq2YMNH9OL1mNhnmLj
M1Faux1fQ+P5+lb+Q6H3K/ANLrfI6ujrQYkoHDdgXyNuACzICLoz1a4exdc00cK4NEMwwlYZMdKM
NN4R6ZOfnazgXps/J5oQiss+wpU9NLmyX+6sAfTb2EPw5zmM/hpkX7SA8L0BPG452+RnAVLQ1BlE
EkPrMWaBlsMyQPHAP7LLVqwbSViA27sFveLQO0Q9KMOT4Lut++DFChdk+VxroaWChIYtr5kdKCiz
GZUEytHBd2PyWP7QRHQA6x0L42KVC7yyDKCWEOLIY2MV8ugwXGK0B9kNcxgGWTAn9/pC17nqFia5
YGujLBr8Ai5Tu9mNCQoxRuC2GbbJF3mwpecMXASf0wfZfucFsU7SUyDWmF9/FVv8CC4gQd8WBZIC
fbHhwBhti20GURQKqh8of+2uL/j9VfGj4172mIvIJih7iUpg3xmcCeoJ5qEAyaqyUb0Y2tzFNnfL
Uw9yYt9lRJ7ZFpwP4a0BWEB+U2wm6JnqTrk1wewJnbyjb7PmPmNLhEzfXevgpVlIUy7yRC6maR/o
SkLY3Q0MvMMNG2jPtsHehKZ2taHgPxK+bbNT6soO8c/4MqmHqJxhsXWR/mfk/9jFPBEwXc33Zi8m
GRZENP+cb/Ta3/rsjWKbGSSu1OfCerr+3ddT46/Prqm/n2kBpg+T0jTR4GkeDMuwo6yzLekhbJ/H
+fN1U+tDLhd31rgyIC6y2h+hpwIX07/1BLA82ZtDW9lVeIk9MsFKuqlyW/la3kBmDt503f7qfpoq
iGYwYAPSea5F0mh9U8dMhK2zyh9alT5ameRUcvl63QwLlA9usjDD7WhVkSapI3BKYThq0083U/lJ
MbVdBdwTLjr2EHSCda0fpguL3L6SYNTIbCApTwg6zMoH9+qr9CNTbeJNaMe3ggWup6WFPe4QKFtV
iqsKoCd2CKTf2XPUu9rod/GDlOibsb8vSq5aNqIh0bGZGa43PsTU4Z9uG32//snWK+LFirhsL2c5
1Pn6CsiOs3wIdvnGd7XohoU2g71D4q0enOhFYFS0Ni67x5bfhxoDPbUbc8tI8VimHXffSm92pO24
hd/cCUyupjATYnaQdlCBiuWSZpH2baC3ONUQgZYd7VLgqUF5+9i5xR1abNs/649fDPK3LWP0yZh3
uGr8vxxy6tKdgbHaMcqlqMRzg/qWJh59uL5QdX1vfy2Uv32ZRp3NbVax4zu5AXvEBoSn6VP2kGGm
wfLM/bzVb5jPEk8/qG69Db/ImxyvSqJRwtVTarF+LhnECmhexgLtqkgBQbp2F0yiLV5fqQWEHNim
mWDU7xHiWxq+ao5nqzaT7SBJbKu4K3ELub6h69dZWPjbDFcehNSaI2OG57TYUFbXRof2hWKeTnJa
O3pi1FnKD2mvCyJzPZlezHIO20IbLYeQBd5XKtkbMZeizKfJ/NZrW60rbQzZOYJ1sg/yMXv/Msgf
8l3UQNIZTyu/HBZKMjdQrzmA0X/3R03ay6byJ7yU9NJkBDCWgKBW0W6HHFCr0ru+JIGD8Cd8qiQJ
Hc0Gz319vodS+z7R51sl1wVm/uEUuuwcdwr1gyGNJqNpYNpMQWYzqfQRirHEeZf9EfUUhPa4U6gL
cAQFjMcKaLXvGlIKmGHu5U3hykeIbQn8YvVat/hSbJMX51AAonJfztHXm0wCbt/RiXpz083znURV
wXjlesq47CN3FmlZETUzu3kkJeAX8Uuhf/pvDsFljCGa6mCuWG6EM8gSFLVl36lGIfu1KJS4lGH0
g+KnCa7CMRokYPoOH4Mz1AEZoQ1wfbdBtb2+rvWXFguyVhTIMcvi5a3GOezGqIZaH3veM+UdEwgL
cV8pJ7y2SNDFBZ14urXyzXW7qwG2MMt9sLzoqmZucS+ohk8JZITaFsg4aKr8NyvcV7NypYMwM0BV
w/RJqV5k/YEKP9l6h2uxFO6TWaYiA30asmOzd7N0Jzc220IDEyT+5wYSGyVE9JgEtPzSHUFQedaf
/tsquXxPNKAwMN8BKQztqcbE6vCp1QVF0GooX9bIP3Go8mCkmFz7H2nXsRw3rGy/iFUkmLdMM5yg
ZEVvWLZsM+fMr38H8r0ePpge3LJXWkilJoBGd6PDOcifj4ZTmLIF4nKMIagWyjecM9tOXKxkMU8O
ZJ3aasSYLx6pFGqvtYEo2+xbx9wNN6JVnHkIqduB7EogvZMrO2X0qpZEEuaORtu8BSixG93S3Iy+
WxDJotLocZuRNs3VSiJj9jNUI6RGgjWRb4P7GBySXWsPCXIEEkZGq89IhL7ovA5Dzo372IXVKtsy
76aUmkgilEdJk3ZyU3kofjvXlXH7obNaG2P1ARCYgs4ALa/B2TioL6VN91KylRO/6Xvbna1kMVak
w4iH3CW43/NB8kxAh1Aa2tn5md/ipZK5K2OsiQh2IaB6wGZNnjZbaLDdDZZ6bk/yEz/7ytMQxqgI
hhlmBfKvQNMAUVLQOlOm/ZsJ/sg8rBSiERBkJwS5/15TvgAaZdcv0k0X88RsZwUvh/RhP1dyxDQW
5rHFy1fZBbPVHrQzkqxe4aQH8qzv9cA28apAPuiuBfT/AWmwxCL7YseDjeIpy0cv2+o7kk5qUDBF
QSWKrcw3kBsU3OUm+KSDKyX1eIkTzgGyiKFJX2UYYUGkhaq1WxnAcC94tdrNOH+1sYwViZUYVBWR
jtpGb0nvmIS7H7+bubXspBmjaXRYJUVkN++BxMBt4tpeHmU7NIC/R9ix1FrLtK4nuAtze8oydGZL
vOmjbZdzkUC/YHVc9dSXTR+HCMHrXHb0KZLsSMqPYlB/rZOBF6v+wYtfxDFma0jLQTFoB3TrBrvh
1gAJUmVRFakdCbhZMtjRZbu/rUCCO90qDz1wzRyO5dy20JdPYKxZq855UEhISU0e+ZHFbuFMMGjl
aXiO9qMzfaFqSnh1Ap5Qxqj1vdTLWoMhkiIVgZagOdOAbmyZN739h9t3WRxj0MpSBHOfhghieo0e
KUaP4fTe9IOS9PBbQnnayURERWc0IG3FzZAEIPvpX7Lu/fpZcQSwFSsdE+/EoC/eMBtvSCHsSDg+
XRfBORiWLW9eFklfKA+OZt6ZyzGMHvScA721bUB+nYnBBD45EgVjEQAUVQQBAil+aPVJkz/JquYI
6lsW8sZFthFKzYs8xmDJU94vSUVHPkcSnfSwjHYEBA2HPhajV82s1NmSasV0YhUvn9BQn3Ug5ljq
krpzUJhIBRdd9gncItkZ+AbfRj1B4UU3Wget3bd1ZbZWLeqSJQVgnQKaP0a5ZyVzhrF8uH4yVHt+
S3eslsFYpqYeo36OOlRG1dYy0sbSNL9T/bFHyrPsrXEBYzR+Xhe63Wq9kkr1ZWUPs6yQCmC1/EwV
xMdusMPFCkZHQSlRdRWrex5+ANZXzfFUDG3tmLjp4PESCNQaXFs6Y6LEXEzNQUFTMqy/HYqYv8Gx
tOlJMz9nIi9i3Z78WS2ZsU1q3NTpTOHFW1c5ZDGY5Gs7Kaz+jQ6e0RJmezsfwY307/7NYMxVLAV9
G8kAtVAFmj974/IY8iwIY6KyDKF4mkGJEg1oXsU3wmtu5VlcFp1Mk/WuDimfYHBe8KhZ9mA/cdsT
ao7Aw+Wp5x/yCL/uNssMXPblnIl0Pa27lBawMZwGL/pH/QGFz0fasAkS69xKecgD28xKFx0xWRvW
DbI5UrRwwM695l86QN3ldrM3HmlDJUZ6D90NP0W/PQK6kspYMikopjZusNrx0GDE7kl+J/c9wBwo
nyhmlSvJjnvHcDpQGlb3QJ/LK9TmTP8fr6PJWKJJCSYUzBAx1Gpu9wmaVuXZLeWHWHkqunF33QJx
NNZkDFAlRXmhV3Cqie4nBJUQc3GuS9gGPVhtK2NeSDUVVdMYsKyKCNwkUdoHbX4eRwn8PdntGIyy
YxgTrHve7pSk/qskhwnPbUg6eKaZxEMKKvI4GxGyR+Fg6fXjqN0Uggx0wdq+vs7tnbwIYnSWlOAm
DyhiaSbng5UvYgwch8S9LmTbS12EMCpaduik61MQOtVptBvzwQ9TcKRomZVPtVM2BibH/MT8fl3o
NlEC8oj/3UNGI+W2/A/GMXjlPdCgY4lWfV/b8RPIKJzswaeljzK29B/1t9qjINJSD5zBzol24S3v
xc7bgt80dh7zJUNucwjRetEa5VuhpCdDHZwUlSUANrpJh1kl3ShKzgn/QZMv+8BocpVFwTBmyEzE
VXffBEC0Tknj6imaLYLwHA/6tylX3USNfGHhzuX+wTxdpDOOM0KOfwlyjCSqnyC5gDa/iq7wkh9K
m+5/6tevkj09K++NW/rtXX6LmOvrdU34g0O4fAPjQclA2cDTD+ed3nQe5eoBEqiDIrHVjWAGoTzP
3AYXqtS/xycXoYxXnet4MsMSqByjTZGHMwfHS3FaaM9T9rnf88B8ODeZnSNvSVDXo4BSLRLAboZS
e6Bwun3/4MZ/LYkdITdVcKonlAdO2dH2STor68S4S8Oz5s1H3rH94R18EcfYpqWqjDFaEDUAcXOA
vbCUg0LrvzeUBDICCvZxsnF8p7GwwlfTz14jjpvZfpRcPoCxW6lIMlGg43yKVDl1rlttsw/j0jLF
ox4BaaHihS4cK8HOlyMjlGeqCl+uT5KtN4bdSs+Nvlhhe0/M7zIg6ApeSyC9/VfUVGUM09xPqq58
sK5nJz332zeynAxecyNPNxkTJGVZa0oj3cgILe9qYZU676x462DsDMaOZCHRkQVSAXkjDEcxRI27
fQ1NiWNPeWthjEnXd6YZhjCnpvBFCN8mbq1+83mli+BaVMDQDnZ6xnIAgDqNBg04JfVH1SF149QK
KmuIvfgpATyXcdJ3Kho165cQmn+7qLZROgsnAtns9lp9BVtnUcZhKFSFtitb1Wk5Adg4uWt/JIMN
FHVH84HyI+5bP7TjR6T3uClSelysWq6lMwGQXA+mkWuwZlEiuoF2LtN9mDUeyFN2UcTJPVAVvyaL
sTMVBiJj2YClVjGtgLjLisLZ6kXeJdg0n+s1MeYkK4aiiSm4TpHZyoE2TeNdUiZO7YA23k3RzMaB
nuJtIhMBRUAcDas6RWZUWURMQTX2kMpA/y6IM00A0TO5eeAtp7deImNNtHpSEvTx06I+9RC6+OEh
KNmq7KKlM7R4zw7e2TGWpQQCY6JSyMxG0m+LsT5MsX6qRV6NePNtt14YY14EdCXmRoq3nXpL+UDU
l+iWNl+RyloOhKDMg7T9g/KZGz9txi5rwYy5ERq9KUMT9TkBJenRQKyczLZgVE467ZPwqwIUEkG6
S4HuoBuK1QqCVfWPwPSzibS41+OoLe+0/hTGLsVpLQVphjvZo0I+qV/NYban5bSYR7mOLCJFtlzz
EnW8S8OWbKKhqZW+U2gXQufX95RdDKMut9Fe3PdHXrsX58KwdZnayNPFlKgwDAgq4F/Be3ma/NF8
MXRetnuzhrfaTrYso1WyNqcLVErZJd+07zSoUTDNjAnt4Un49k9H91EYW2XsKkHO0GaKkoIIWCiK
ijgibUX2XOCfLS+8XhNjcVolzhNNQQo/OtWZRele2qfcFt+6F8zU0wz7rj2aeOY4/7Y8xuzE0QxG
dAl1+mqofY3I+7gYd1FhRNaS9rfZrB9yBSTloibe/JtgxvxI09SJlU5LNYCGIvMhmj4vRmwDQoZk
j3NzquLv1wVuBsXrHWYMUVfkciUFoNbqXjEOadV297I8gJFddafea9zJpaZIRt3yIXrqBEs587D+
Nl906y9gLFI7x8AdqgADm/jJ4uHVaFoUadN0AwcDJbaQgs9F2Aln/UdjdU8B8m0xnzCJp2iMLZrK
AN7LxNugrhZX1QEYXsRkV/bVq5FND1kALP3QfMur3tfr6us8mu6oNPs8MZ7KjhSWXgCHfgRW1PXT
2Xxrr/aGRa8YctOISQsTqeymEyUQAXYANoPsW45r50piAqRKDlIjEuH4Ej9/qLx8t+xqPzj+D9xU
NPy5Eh6xeKNtHsVSQfle6Kgchegr0I5FX7H/CxMW51zZMSg1FHI5pNwEeRu+1F15JAt6YhcVoAgy
4UTyH3BI11bGWKvc7ENCGsRHcqpp1qhAdeM+PJDZ6K26Hnw0hjlTVbn6VPtp27wq1XOSZT6Qzfw2
CMAPkd6QKXYx5+lU4UD/RLJqVQutepKdtgIRyFIeMwQlojQd2iU7jYbkyZCQlqB3ECok3NrpfimK
myAgDnqNrSjOZLvSum9FblawV+CTG0w3nfcFumRysOsCQ8rVO8VuRNOVVTm3UyncZzH4aJM2R4PL
BGRK9F9ZAZFHa6mlvRLMg6UtiQcYS9SvsodRIzYZTW+OTZ5O8jSFMcONLCx41sTQFFK/JpV5s+jz
ezzJX8BZ5Qcm0uKCEu37Mndl9C3aUjGc9TLlmOStR/v6CjImOSR4muN2pztgH01WtRivUhpOqIqB
fVIOyeNUReeqVHhrFzdviWaIoq6psqwzdnlS0irWaMY28dsbaU/7FmdP8ZQjt3mE7uLvWnuRxNhf
U5KEUI41eh8Hp77RfuheuZMepkPvtH59l6OBVviLnlZdvIhkrK2SZcqUBMhLRDl4tDt4dX44tK08
v2Swdeymn1FjC7Gsn/kyIFEfyR2tnChecpB5w8CbrX2rJbE1bSkncR2h62jXhM7khfsosz+YiYg9
eqiUVDYfCYtzcGyNWzHmouhKZA5KcT8RyItOVfqV44G2DehlG5lHpirmFdhQ4IHEg/ZDOf+ETo9d
QpOPQGt/n50p/dtJkfV+MraUqOB5CnOEziq0o/UkZ4SJOwfoPQXbmrSXftDCGx+87w9+8LJexuZ0
YgAHIX60dIV7dW/48ccMobhPOD1OdAG/XTvAKMmaLpsSGuzw+1UIPSjm1GkhQlsj1Syh/krE9+tH
t6keKwGM4TIDI+jnvgZ5wTK+F7HqmN1wnJPw07+JYQyVoDZJOEtIlE0Z+HSjR4JWhxZu47qU7fTR
ajWMlWph4Me2nWnNBwkPRTwCH+qszepBb8tbJRQegqwAfocx+XpX+pPeemqcevU8neOptUOt85Oy
fwmmwK0GjHlHasTZh+2X5eoLGaPWU2aZjuDRkPiGYTd3CXAUwPJ5UF5jQDy7vLcRR3/Y/Lwi5lEW
qVBUTRPtVEMX9szR0M0hH/2yIjY/n0paRKoMfWrAaBhBtzH5rT3tq2MF7MzWp50ZBF14wl8Bk67l
UtO+uhqN0s59NozwfVl4zjo0oZa604u8qu+2zV6tj7FtVTIXYUsbtzqv8ofHyosxCqadohsFy2q+
C4/XdXgzG7ASx5i0oOxHQRWhwoXa2aTyxeKQaqplmCjaKbwyHdW2K+aFzcMTMKdGiQT1oNMW6MLe
SwfJTQ68NDnHyLDYrklZ/GfWVMF0a9otNylCw67LOOEQTwxjZDqzi6eKnhTFuqjUc58+DSnHXm6n
xlbnw5iYZkH0ni0YNqBAiMQGxatmt/eRpzml32P2Bt18fWfxtGI7FbgSy9gNtZgNMaLYUuPh8+j2
n5d9bi874fN0GFzKeJ/Y36qRY045+/nxklndsDkBnoG4IFqp0gEkXA9m3gAVjJuS4olhHpUklZR6
BknrR5pITkGXSkvlxQ0w5wGvDfet3QDYzb1+zTYjlst+sgivTakZbdFhP40QL+a5ssLxqyJW+9ZI
vOuSeAaS5cgSl0Y35g7ra93ZVVx5X39Pz+FT70n28kU5Je6I1FR/WL5x5FLDdOVys4ivNVA1M0yf
YSwGxE7zDTqwkcas0ZNjgnR53i9v/yiPnvNKXeQR8/MN2FN3Y2R3ER4J1VvhUZmDraApagG42z+6
N42JXspIEzDZRTVUUp2kPc2zyrkDPIetMUYliKNOlejD57/QoIIt+qP3s37PSylydYWxLpJsTL0M
RNkP/iH0qpSxLaMLGuf22nszZWCghInhp260JP/6+fGuIWNhkBQGwZQKf9qOuh2NXt4l5xoZgn+S
ws52FzJwUbMcDZRTke+1rLT7TjykIw+GjHO92VFuIFV1QIREkgWzHVad3YlEsoK8AGNObv/NghCf
g1VMhr9kwgOCF0ilzwYw4LWnREktJVQsE9mj61Ko1//9Ll+kMFFBO5eKmvTQi4Jkb0QHAUkx/uNC
mOs7yaUAfBQ8t7NedEn5JSFoEZLF/fWFbBcgpMtKmCsb1U2/ICsF1IT72aUT4fID5fMyvOjAs/F/
cJoXWczdreM5jLoAFjDxFwD4gcrV+A6WCDSCTnbxxTTsbE8sgTsbstm3C234pRPMLdbVsm9Ii6vU
OcItTUAdO8eMXFrDFlzzy/jafGkWN8HblA9Pun2NL7KZazzOzZgJRYD3vpDYYpZaWQIYhZRnFzkK
yVbIcqIZRpgh6zYtJoB/SrTwqZLMyQBtx8K/1sJWxpBwImoB/MzdKDR+16WnxJR3hUBcNH360zjs
rusm3Zorl4ytjYWCluttEdE8OiXERWkeVC3inqeWvK1jLEZe9tHY9NAOU1scbdCdsudkI//wZrls
HGMuMpEsY0PRMlWr8PMbcDoe1XPuyzZBWcR0eMzMm12PK4X/QNZYuf5MMYYsA+QCmCvzGz22Ki/y
SIFOOw0wbeN3/VjuKjeCLwMwyrgXb0CHjdb8zilc1DvJV15YsDnRuv4e1sh02mKGFJY9RZC+oG8e
Bpk2/mnvIqrmgl/xWe3oc/Oa8jC2hoBcXSM5ojwKWtL5EaBDm2MGEqPaiz9x44RtVcXz18DYOuIq
JmYOpTDU8gHXr3TBVHiKb0AHYmPuoq3R+9BZUFwb+YRql5yHMx/2/g/6dRFPN2N13qUpdHpgInoG
D12wKzzhQXPU+9bTrMWlFJsSpy9oE1pXly4CmTuTBbWiDQsOVB7FA+BobpJB8cACsU/D+cacmtsi
nmlj682UKwdpWXbiAjops92BOuVmjskdKaJXNJpK+7GVd3GagKN9AVleiSJWZQI1s1BCS4h0RyMh
khUkOY2NdtBSaXR1tdiNqMckS7Gv5nYnA0JuHIUzcLZsUW12Sq0/Ldm0C9qMB2/+Bwd2WTZzj9Nm
6fqU5lVHinv1DNa9F4SfdxRzGk8kip8CEHKM4nHfDts26iKYCQakoi2MRmzRAHL8YPalkyeRU31d
drQKly0W3yxuO66LSObO5inMrzFUEJmjraT/ETU/agxyXjfxfwjnL1KYa2okRGyXBRljs1WfVXW6
JU28l6U0srUYtK2Gnnhkmk6RGri9kvtTLp/R4/fK+Qre9jIBQmmOodwncGyJD7YBzHoBEWeyl9kq
fdpjFzrKmVdN4eoSExh0gVY0xkwpMe61Q+Esx/QYHoJvsU3HRIJjt2vO+ttf4d+tLi47hFMDERsp
bBBNATXd7zMdbay5Cwy1yYrD9GUcdBtZhnOdxJ9HPa6tWp4rp6pl8BwjSuREuJxdZ0d0ikH/D0FU
mTTWgtPONU4ylKPD7DCOaMxC1IZwAqYZ37SJgIpo5saERz3PWwhjDcOmyUQQCKEYN2RWLMRWEv3r
RWFHa2IzIkpVwqVnpjV58OnyVzQWOHIDNFK48R3PZ/PWxFicsCgDoTGwpn6pnDj9ZmjcRMzm6RDQ
zyjIdsNrMjdgnAwDE4QwavOheGzu0NjcSHZCZ8WD9xB5O1Wwlk/khbeybZtzkcsm4ceiKaHk2ErM
IszPyIp8EgATN7lLbI+3/OHf7SrISh4THEjhktURrYoNXvujfgaAQvtU2qabPE8PE+a487cPWpM7
YqFHhhNDbz68V7KZyCAEmNjPZjYDQy5gU7arMrH1cAHAa+9wrOhmELSSxVyDMdQiAKVMgde8GqoV
AefUTl1aTpHuUw0k5sKX0J9cFSeL7oihc3AfOV9AJfwW9K2+gCr1Kg5KxnipJBMzRmUwIsHQx4At
SRW0T7QHscFk6GSm8ClpfmvMpLejTposIhifi9j8NuERzLFvXEVj7hAa+SVwejQxMo0jXpuZU7QI
eicUswGMCRgNTr6dt/+Mx5YyvW21fsaAZYSdj2pL7/0m2pUmeBjNzOkMzOTVvMwO5xKrjANv40VS
B/AN7OJJ/A5UMkeXo51WKRxLvp2JWx0t46KLtEhzNZvTj6x0j6M86uWhhu24wzWCUqWekLhoeQPQ
rqJbPAayj5aj3zVLNkFBICsq+fi8lWZ1cwMOyAgRQutmd4mPjh4fIHY3AGM79cCsJZ/mu/Ke6joo
5x3i/cwlRDsZY5YUnlBWrQavLMGJRZ7Ob5/65cuYjRm7Uu9bAwmG1gVW0JP8VQOLWGIFHVpPZLf9
JDjRU+WYb31oyT5gfTlK/lEsurYzjBUXSqNEII+TCMZWt8hSvJmZuEtG4xQM5XdwptybVeTmQu40
xuAKheSJofIe6tN5LjUvbzLwZoACpCpyTxFNGKk8OxbE+DxEha90KIAV6iEsGhe4iW9poOzHsj9X
kzwA6knBYyF5wmD0eY4GT8fI4jTisRMZr3le+niQnjrDaDADhVHtxvB1ZT4jPWIbingojdQ2GsWL
s+AYNIAjFVBoK4uDUQv73ixe9Uw6dKrqzhjFqwcR8Uk78ZiMtq3Vr5Njczagoc2rgSJij7a2S94y
JwO+Gl6L6EKLre4mOix/VUEiF4mMJ9K7YJiEHp5PnJ96IcUUjgRU1H9dF+Nz0A9r9EPUojvV+YBP
t5XSS4KfNwOlMfWbUuyvG35qZK7oINvZXPeN2GczIolhJFZftFaIyDbPH5Yw88ys4Dg6eqOuSWO8
DGgfRiGiXJGd+h1d4SPGyBd0NFiAOPcEgePAt9/2qzNjnEhEwGYvqBjBQb0bavExTw56+RJqgpyl
C9XmSOQtj3EjlYJW5iZG0ByKmNF9H4ubMXN7UgPV8nYJuXSq2w7kopOMA0kaYynUBoFm0w4nMgu7
JQx2i6R9RZUT44VZ6LU1nihD8SIM/c4MmvRcybqtxr1vJNIbaZXn68q0HTJdPogxqKRL2naiFYS8
7e2uTW01uGsacFEXNUeR/nC2uiIhAAY8i8GcbVoBFEboBvTHIG1E55PTFEh9A/D5Sqf6nh14bYNU
M3/X3Is85mincZrEUUS3Sxi3mSUIy9mY1Jfr28ddFHOgsi6l6AP7MGujO9wVt/0u8kBB4eqH7oEc
pYTjAXmLYs4riMWJdAh0d3lErIU8dbj/15f0kS/9bd9k0VCJahDJVKklX3n/JhEX0ejhY5X7yld2
YE140A66F6Bkou/jg+aY5+65uhHOC95//ujQcKR+KYDNdP1DNpe6+g76+9V3INVuBNBNFGvioneT
QX2tYNE5q90OtVZSGK1U4k4Wx1yg2eoBwByd035Bl82Blj3lzzTfBPKX77HHI9vbbuVYyWW0MzSB
xdopsOLGef5hHJYTWsBc3a1PsT/HoARo7HnPo2Dc1taVUEZbu2UO+qXElaA4W+NOOgaOeKfbmvXR
3H5MueDEvDNk1JVURpKoZZeCJT0v3Kh1UIZCtwrmNtBf0QCSAIid+78aRNdXy2SitFAtJLNPYNRG
EH+rpwRmhgYa8bcGVa/M5s0w886S7VUhMUZalzCkg+8jcEhAT/Q9fQp3rTODBrD4XNjobPx2/XJs
2u3LElka4iRT0KIFtMednmaOWaWWuJzk+baonq7L2XRYKzlMeKNOyGWXBqqYHensvB2sQbgRYk7J
iGdyfutSKUE8GYQI1cK02S3IqIuB/NAbvQ8yNLfJJ6fImkOhdZ+0uLMyMXRR8XgxtdQftRk03Zo9
VYJXBYFrdnlkpYIyWhjz9sRRfcGTtLXyUftKlMkK9YXnAHgHwVipptVmyRjRJCvey37j0CnXBddK
dcW72AeroF1gDJT3+OWdCmO0TGIKtVQ2eIaU0WM4mR7JlOOihJxz4YlhbFQaaKJSmUK0G8DFqKA9
9Ujit+v6tb19ChBLVFUTZbbKKolK0SYFwucxqF1xMX6QrDyXwvJU5hKnoPsHU3+RxehyISphl05w
bCK4gw/Nt/kc2dmn1HC1O0A8nzLM6h7bykJ9A11f15f5B8t7kc041UIs5DKoPh6u2iF3lyMGXVpv
sVs/d9B5+xR84QjcPruLQEYvAbgpxZ2KVMWQNF/LJn80E/BCBlLgY2B5n8mCP1WyacnivAdP+6sa
TgF9K96SHrxAqi7jgQg/dP2jeN/EqG1uKF0m6iiOKfJ0G4+xsKvroLcFNS04Z82TxGhu3tVlJRBI
iqruNUjkXd/2N+n8V4jhunzZZcahDuVU151c0YbM0ZUBfYuxtPfJbr7Mj7HHK7xuO9OLMMaZSnLc
kZgWupsewYpsWGrJ0xqeCMZzJtOUNhFwrZC9nV3ZKe+zT+GBTunqu2HXCkB94znPj+fq7+GmDupS
lZioJzMiCyOTjSLBqozP84ywhBJeDFaBScp9FFnDPtzp5/QxwezdCEAqkGfNJ2LNe94g9B9u6K/v
YItFSVCji2DA02x6l18pOZPpxifpUKJx4X/BuNvuRcLU1H/WzRaE8j4mEzH7wJvQO9uK9gwYsRtS
Z75Q9I9ZKpdWkidfZDGrLHmcwP0ZorJ8/T5un/blExiDmPZarQQEvgs0xnYZoVnN4ABNbGeFV6tk
7F6qhjU4+lS8L5PONoTRaZuvU5U7M2hFfAHZhBkUw8ryUmdOT/bXl7dtBC7LY0xgp+YkjSkGS908
q8uDOGG08v26CN4OMhZtLE2lSxq0Bix1cRMKhWcYI28LN2WA/UmGpkgy2Kj+/zvIAOjjXAkLbaVd
wAsrPYLCxB3A54DkawPesthReeCP1JL8didXIpmd05NKjuZFwCuzudHBO7soPukfShT7a9m0lblz
rm/jds/MSiCzj+VYppR8nCa8KYpGgj45XP7AKfbLQcM0XBxwDQ9vWxkXAaQXKWo1vKTb4r1C17w4
P3AWtTkgqasqEYlCRF1mnENUFuJSU8hyOhpNB7Ua1zwUh/+h7Y7+p9/OayWJ8QymNnbtFKDolmjp
CaO4j5Uu7xVkCDStPZU9ZmLjGTQS3QmP3XMX6taEp5g6iM+a1BwxhbWbxg79qWJ7E4Ght1h6FcUT
lIhaob+bRN3SJ/3cFf05BvxPoIPLr2m/xt2QOTVp7spwfOiQgtb00NHTwqmN3u4L0W0S1QvN8ZSL
7ZMmKMcoSD2tAKhVooutZU7toxDhmKfh2E3dPg41W9QBiFbPD1JHzlnd74NouC+S6ZOSkfdkGg+9
hBmpVOOV5rffb6vtY1xQG0YGOAs7sL3K/T4NEwfhmt0D/XYyZC8BRG8I7mpVLxywTWNgOjJ3aane
DEq6NwAkCAgS9O9wdGfTdl0+iWX1UTR9Nmcd1TQMx7SWYrd2uTO+ldFeAKA/8TJ3me75zpi3EwqT
MxfUuUgUMKt4tL5SOJg2+pbvdJBX0kEPzIc+9kfZ5yyV/s8rysvS/UT6YsIjwPEWp8avgCBQuSnK
w2hM4d75bXe02lbGlir9WCFfD3f0087Qiq1gx7aOulV8y0u3bL5tVsIYKzrlSCxXBCmecnjIyIsQ
AjYqSU6ZwqV9oI762hYy5rPQJm3MZSTpWxdcVzna9sND7Ri3I1o8rezAq7Nzt5Gxnei+HTDmRIvf
DqZKUOvNnzrgINNiL9mrPIp3rlYyhpQkkpDMAO0ENnuwU1O7x4se82IYW67t9FF0wAAN1Imvf5WA
XJ3fb1Y1msG7gjuYgsqvByJ3yZ3woJbl2sExlqdo8m6JarxTKKYFra3Ku/JR2becSGjbv16WwnaB
YAhITpQScpp3Bd0KdwJYcignrX5v6mgGoYNjvE5jjvazo5mKHrWKGeFaa1q6n0nuznMAzCRdPmfZ
5F63IR9pgiv7qDKR7CwU8hgN8s8sLqWtyQyrPJhe6sK/e+qBJv4aN3oIbdGKPUQ0s86z2NvrNUxV
I5JqSiyXk1BgEiOcPj4huJdv0TL5ZUJSNwESMRr+W+8n0wXvKm6nzvSLWOYqZmOSBJMJI6PsDNpZ
97XyWot2bFKuRGDAAJEBzIWUkOJGQa61wwSP6RBuB9VmxLj6DOaKyoUekZmCKkp95rbxbIWkB3Qj
MtnC5JT5vYAmx+tn/gedvqycuZ7FoAEEaYItp/AJC4XkoSyYmoOnIzVE7Sd+d9NmzLhaJXNd40hv
VbDDYOTL3Bfki4484/VFcQR8zP6vah6ZJgtBtqDzQsoqO5d+zFxWrm2L82vXPp6lKwlhEgM/qEcJ
QNktJ2kP8HxX87ID1+JwrsOHC1nJmbq0McsRetmAhzl+Lk7jM+3jFVzdbmarm1HPzdzwL+sqlyP6
eOav5AICRdVmE65J/bR4upfdImACUehXiqsxO5QHTBqtnNOMtB2tXTaV8fTG3EbDVCLSz6aXunif
8p1RDxzV4MlgfLwIZN1uEbCh9YCwTFOsWMECU14fF+EdHGtQ8jw00hmv5vyHeQvAq0fq30PXQBri
JrxXj5Fj2hhxTm5ozYgc49saRiV2+n34ieeAeZ/CGJXCTOqiGFGbMwAN1GloKWqfmkWwhIw3B8zb
XMaW9GrfqemIWzG1sgPcODcBxFTFZVfjXW/GfrTAQpEHmpFInyMfHT+u/BK6qoth4xLsskgfcvls
t/2DgZYKIhmmrrBcQRPAfEFqSMGBkKGsXfMT7VJ5bHERs9v5yfDnW+0Wvd/Ai8M8mF3vTb+35xee
m9pc+OormAtStnMdhBXcgz4ZZxEh1diUznXTuZ3eX8lgLsiC2QhTVaAtrds/y7Itv4d7Ge8lo3ff
F3txtWP8LbQHUGbwoqvNF8xKMnNlFtKScuyHFL29NHtRg7joXd0RJ+FOFW5D0a1EMVei7zM1Nj4A
IdBuZJaW8iz+aO5iINGh6YgizyAatpJ7OmmE/tp9FSJly0Mg3Q7/Vx/B3JbaDIpQpuCDNB43vf5J
cNs3GmnkXlJb0tv1g+XpDnNphibqa0OEBkcYPO6nV1HzOQLopv0WPV7WwwIxEWmqzagEvl+QIFSc
5AfZGEQvWLrH0DBeiBa5c6j7dWB4cdyAs3ga7Fqq3kJSHOOhryxzGfw6Ne/CRmmsSlD2EuY6lKx0
srLZDZFup3Nsh4pp57ngdmnhZuF8GyoggG2b0NISc3YnnRjWiN4gJ0vic1A1Z6VZ9q2+OHkc5c4U
i4A5a8a3iYSSK+hTaKlCfChJa/fK6ASkc9Q29saqVjhh1qZlXO0NkxFIQj0xegO7b8yw+p0pABdk
0dB5KjxcP4XtQsBKEsEprTw32h9TZQo+SmQgAXtfPKCCuORp+j/Srms5bmRZfhEigG7Y14YbjOPQ
mxcESUmwDe+//ia09yxnsTjEid0IPUhBBQvtqqursjKBGUDG8xxCfnKnQBYytskRWmAn/QMFgY3R
rpMrXX3EIkFQ1XLX6ikSugqEEerzTGhIXWMv77bQSet7DggbXVIBhlpmWqLYrzqdIpQkandCANEy
uc5BepdZdSg5SpdsOan1hfwyuJjeQciaqvVr5HSbO4g359BYmx/ubrOPyR7gL4hhxDtg850t+szZ
G/z9dH0ZXkxpX1V1OKTAgIRK8Aoakc40xuqQtCXKgIYpCbKTRsXT95tpNXLQv2wu7pu2ayqNhKhs
kCRgopQx0nETYDCmZD+/t7Sqq6VdmVpcO0kBXZbRx7XTWCCAld/+4B9zUid4kwMzN2e+nrnLiVvx
23BO7zI8QhNnK9e0Xr66+ozFHRQGcjKIPsJD6b61Kw9tkXYNfl1wNTtzhXmrXLY1wYt7iPJ+avQB
kBcePkCOB80G7Y3B95GofGzM7/rl+rWUi8tGU6SQSv34B01QKjHoblmZFVvGWUVPoPb2RyAa3QAO
n3xAhSc9/duxLi4gCLlPtMnB5yDEb01zH1WQYBCPehhuRTDrJ8UgUL+hGkoGC0PUV4IQxK5oL8BG
OkkFmzFpBksO6U1esvE18OqcVe+SPbjbxAHrORT9T+vLt2egh0kudHg5FS/8SXLQ7iox3SXQrhJs
1SpzNqDuRH5IQMXNN337sYXbWvdQXx+wuGqEQhKAkJhD1Vjci416LxiKKybBP/OEX3YWnrALtFbQ
+98XDdiM7uJXbnfQYtfvZ5XJmPUJnjNbF8t6EPNlc+EEs1YFziVEyKRoIZMF6PJUwsbdtWVi4fNA
HhANkwDUG7rXzMjITC26//4sbi3QwtWhzz7T2pkOXY+eA/5Zia/gD2ff21hP9l5tw4UjSyNBa8UB
N3DwXnjjnp/j11m6Rod0Ta57opU49fPW6mwNbOHNmlpRuN7iMm70xyRPmU4j5qMw/f3QtqwsPJnf
ghGjJBjZTAjoD6lplPw45In9vZmtfbDwIoPmt2leYnt3k3Ks6WSJRbIBr1nPvX0t0rKbY6CoToU1
Lj0/Yfn79Nshdx/RY/2ZSa7h5k4KcUjn+3GtP/AMoolgupGIsiSczfMkHFsFEUwuv4B8XHWjXYkL
Fk7Jy4dzdOxGhi6gGa2xKb24unRXphdLV2TFyGmMnU/Vz0mZTK78rLJo4wCvhoRXRhYL5/sj+MDm
9nDIZtja+JwHMQsHHTTJl2zrKG9N5vLNI/Sk0qIexhqnsaiDQPdQniDIcUrcWQm9YobMUlfYbQKf
N0apL7z80Ixl0glI286MZP25PFNw5k+75JR+BMcZ0TA85shTbMr1bSzhkou2q7VyGErQDaYJ/Pz0
mZYNq4E+29ikq6fvaxF1+tdXDJ6qvlpXuEVzuw1N36VW6GQfGof84wR9ee1n4W71sGyZXDj+EfVn
ZQiqBP0iCQRYL82w1Y84f/TfQvirQc1ze/U0U2hbSckMcxH34xO3hx2EIp4mc2YcBKWLtxUIrL/C
DBUsRmhDEI0l8yzcV1rRAu5FdtHmZyZ71VNcvBM2e0TW2ZKuLC1vGykSMyLCWVaG72UEApJtdhOG
6lnRo/sIHB9jE9sjJWcVL99WEw9DNFl6F++aWmAjqa1Y1O5T0j2SPt+IU1ZD7KtPW1xKWkWqCix6
+DQlPvVdszdSw9J9aF0Gmfv9rl2P/a5sLfybxiODBvOd8Z8uNkzEawYpkEO3I55221u9N7NuiHvw
xIcM2futIu/68fxa8oXz6/sYPY8JgOaAO5nI+RzwvDB1mm1k6tfDi6+RLiuhY8klv6uxlWU32I2B
SVRWuroF2nubPqlQCrRynW1DdNa93p/DW1ZDaaeDRNUHlFqhNRNGA2TRTiq02FrxraqOG12JW9YW
EW7Bx2Dq5uWsSyRROnkPfoMH4ldnIeANa3v6a2P/zL/w7w7ia3gLr5dH2ZQNHM/BOSNYgwa7EVn8
wcG7beARSjx+nDOT+gEd6WNsKj3TzcIlhb0VyK0TjVwt78IXCmOHhqy5Hyv20I/lKC+tDREdJGSR
aIu8DpKw0Uvhbjqs1UfqldmFg6TU1w25xa6KvfGJ7kKnYzIKTtXdNlfFfBC+m+qFx1IVFVX1ueDb
5dmZR5HEeJDtxEyUUG9VPsPW2OHHljT6D98v8vo187XGC38kklYSDBVOWeif06Zi8rBV/fwvQcmX
iYUbCqomz7oJr6Te9G+NF4K2s2mnWtUvbrDwjPTrTWxieJ5qfz+0rTldOB+QCfh6nuDpNEq3kvHZ
iy7tKqaDHq0O3kTlR9Rs9APQjQ2zbBnK9bCt+hH7tLKAFLhrXnpbtDtrsGo78wZLNrWDdOS3HPyl
yq38At7UN7QLgP8ERbcIhwgKnttR7saNoy5CswwNGgghNES5Ob1V09dAlqxceqr51kJv+KclAe5U
iFUZUawzhJJZJmQM8hWOLl2KureS4J+IeGpfh3PZXRSJJW1VCm+oFyBHozvfMuzAU5myB2WEu1Xq
2hrbwgMppawE1SxQbzRge/d3XXnjq3wnS61T95/f79v1Yu3V0BZ+h0widNoEPFyVG/Krc1JPAiuX
1Z5mtsdZOVS3UiQC0WvHpJSVr8W52hfnzObO9uZZZ424+paFY2p9aJ+MvYpKgXgTC0hzJPkjkW+V
og7NTM96JjbRseoJWA8qpO9C8RjpAdNUvDEGPBfFRyjhmJOvoaIBAa0WetrxrTykT7nylIJCT0nU
H10TM+5HlphCf0l906dfKPYzmb8k+Y967DcCsA2Hpy4cXgaHAAYHNHeoumLrifio6NPt9wu4deIW
Di/sBY5qCuqieQ9CuDredal45qUXcup+b2kjvlKXLk4M2gbNysgPj07XTk9Zq9mALjv/yoo2Q6Kv
HgrA0BZlUWM/JkR5iVoIb4Qob/BKqDZyKesZiK/dtiTZJbxIiJbPTxJX/IUqGZCcVP997XYgSKkh
1DuYWw04G3OoLcKqXE/7xKBgiRtSAXC2HKct+RlO/VYiYOtVsizaJ34nl1xBySR6n++C0gz2qdVd
ajd3DXC1lUfZSV7TWwGNIxt7/r88vQwFdGSKbtAlfkajGW2FBrc8JUaPguX4UglgCg3VZ6FS7cGQ
74lEn4uiuPSDYX6/e9YLy8aX8YXv7DS/JEqFR8Cc+BZQoEpuUTAFMV1mV6etTMR6Lf3K2sJ55n0Y
lp2GoXIFLGPU4TsA9oB7Fk+pMwA4AHGsGTMELpe78H2w9f9BamzdxXwNeOEzKU+oMs2CC9N0ryS3
HXKP30/puoP5MrDwYS0hgqxPGOMkPSfGfZqeQCxhylBY/t7Oev3pajIXngw6Wylv8nbu9KafSMy5
8is9ZQCWAAcx7jRr2NIzWj+MXyNbOLTaEGtopsAB1KIbZdwdOqiadBv+bL0o/TWsZaJT1SMadyqg
HeSWqBZ4kJDqzGUm2+W7CJarwA6BOIw8/7O4654Ebkt24oCVx/t+djfGuuyS7dK4KPwC58IfiNX3
rTXmHSu0jazuxmZcUhCLIfiqlTkXouKJr+nPfJO4+b88z/5ctN/TfXU/FHk+g5EQHAGtCuooMM3P
4pzoYrehpSreNzakr2woum6VRzfXceFZxrAP6nK+LmjLIFnLR1sxGIgF0+G+8FnvDjugZDmyPyyo
LGD32sw0CnSmMrVF7TaBhMwWimben39/x31NxcL7RAQdzqny+8mIN/oebx4n3MWbWP2tRV14mDbN
ImDaIkQYI/hGpfIwVdLdv9udCx+jGBmy1nM0P5CKSfRtnA6S8fS9jf+SofqaroV/kSYqlnxWV0pG
piLNabD4R3BXnn380+x/NmgUC35wxU65pbkcXIe/X0hbEcCWmyMLr9PpINVrQL6FF2p1FO0M1BLQ
l47MdBYacoQLfd0Y98b6LfU1Q7D90lrDc3/mBVd2Am5DN3ApMnIKvI9hVjaHJPkfiqPJ0wC66cwd
fiLL8/13rJ5c8MHJsiyKIPBZ8lc2QqkifpfRofc2mrpLj9W9/8pN6Y4ftRA0B/M3BFa9hepbPbhX
dpf5OjmOQ7+dGd8Uycp8dEJV97EFtkUrOcU3upV4/IIErRfB+GQ37syOt42iXFuE649YPIxLmauS
XiVQ2026mlUCd0o9ftiYYbLiEK6NzD+/8o0kEoVUoxRUG5bkDPeQpZjXF8TptgAE1GZJa2tFlzw/
Y9MbqRKirzQ9Zl56oUeggX4a6CwNLoI7qwMEn8FmHXw1tL0e5TzVV6OE7k07CSDq/J0plNCG0t5J
GKju6ceZTRANGjoDLNwKnH+UG7w2vfC4qRDrWeqDMyX0pE8Jgn10VyC/lODwijlEIEpvVhLechlr
fv7a6sIBh/1ECnVsfEfco6v8BG1Tj1iVu4UnW+0nv7az8MJFNUh1okPbwj81Xg7ZcAO6jpLd3mxf
Xatx+rWthTOW5Ukx1GJ2xsA7omdvkMzkpB7jpxkY0n8IW/3I8loB6trgwu2W6qTrfoil6yAMxWQ1
cErK9+1IbgyfFqyVM1eoIPomh4eWJ9YkVL+6InNSyd/1mfRcx7k3BsVFb4NdJ4KUK60iT9JjlIxV
q29rr0FnOk/Igw/Z2i4Ge2IR3QiadmwmxQknkDOhG7WqFbtNOq9Q6Y8ijS0S6QddatxEKA9jO+4I
smUiF59p1NvCuPkwW4sBr6ZgmTEMDKBhQh6kqJuKJnpdoN0noyP8g+bgUCOfqlMgOkSz7YbjX3V9
EoXuD8DTBEC3v57XXC3LMsY7BenmEcFR239gLewN17d6Rq6MLM6IpE2ZHwlx5BbDfUtPdZ44eocs
Zwh+AOW9i2M2qhPrab5PG9mTjJQ1aWaqesLq8HMQK0cmj9BKsgZf3MSjrLrlq29bnKuWNDIJMjgs
rWUg20GTUeKWn+OL4KZ2tpk9XA0w9Ctzi6NVKSnw+j7me+7hqubG39gSX1O4Rh+Js8P8lNqY/NWN
dWVxcbb6jkvQG0D4hgHmCuo3rVuhSw4c/90TWnX8ewF4jvjnVvy7fv982V0SbkicQ7lgDhvnx378
Gp2R6rCh63tO2fAL9Hlm8wg6V3djtPNWWobdgNwCNmgAeistbz3DVxIyKSMugSM8iepOVvWjhoB7
bnIXhUdbrT0dwm/C69YmX5/mL8OLi0/tNbUkcz9kWugnPRAOo94cytb3vh/g1vgW5zU21LbQBCQt
pyx3snY3lNAcSXuz4R/fG1pNn1zP5OLQqpIfjwWEfuCQ8nf/NNoCq93uZtZqEH+kgAcY++JJfpkD
w3GX78it8fD9F6xfeVdruTyaWS4YaL2ae9n+v+8CnMTcUx0R9v6lrcW5TIpkIGoP9xt75Vnb+Z50
O6N6yS642QpU5s/+2xaF/KWuGSL4F5ev/UAQiyFvgIMkYX3SgqPecZbnH7pAbin6vjYGNn/4d9Zm
/3cVkAmJoohTCN8bt+NbQZSjlorQG5lsXwJkRfbNoRysQg1u5S42w3Zy4rbzgkYxo0QE6/g9Ffgu
i37lYn+/8WVb8zAHBVdfJrdB22kGQv+ZVq89F/epo3vo/v6tPZJYkvk71L9sOqa12px+Nf+Lk5q3
upoZRg4oQgRHoJxCcMr5beWVamcHymMNcnkl+NSk2FSlx40xr942V7YXx7cnYqdzrfyD7AUyARlT
PQ0UqUD8XuTDZlAxD+W7xV+c4aLQy7D+DyGk+hNnFz3DIC/Fo9qB1J9V7+sNAMaqXNP17C4OrZbH
ghTNb6kOKVfDyVEiiFl+Vjo2ebHE8hOaw6BH7h+qU2P6N4Lbe8EF9AwQ+nJCu99t6oev0bRcf9Di
ZIuCnkZRgcC5Qvm1hZK9DLBRcSfutpguVm+Aq7VdXLSVKiQxV4FfVMfcHcOnEY95Om05xdVQ+cvK
MmGgaFImIjn6B8dniKrSfXKaRZkEVzGHAazsm+dly+LidSxG6N8QZ0JqQJPsYCdBHbY4dPvWmpkZ
BGuL/HA1WLwa4MJhSWnnF/IYpgCjIXl4anbc671tnakN7/O73HnlfWJF5oJGwLFY0+CuIaoNsjcm
tyCGNdC1Mo3v35/8jc1BF05Hhi5bMw7YhXXCEQZXbiUgtdw+f29l/eV2NXkL/9K2cpLlHXaHwkDs
e1Z2zS5FlcPYN6dt0NOqGMjV0aIL91JOSYqZgiedW/TB2hF/Skc4cTAISxULPAkIQnQc3YAzBM0b
N1uV+M3BLlzNpBRtLmbznNrN0UCecNoFOAuzVMD/oLSytYILP1KMVPWV6rc1ZJedfD/rvqEJpz7i
fYmsHOhBT1tD3LK5cCmTkRfTlGI5/eg56woW0R+9tlVD2jCy5CJqhtEnfQN8KSmMG2lsZFaJkEvS
G/qysTs3ztyyKU7iCa58QZr3Cx4DT/6v+kmJGOgyd4nwW1dOPA5vAuyftqLzdadCVUJ1TdEAxvtr
rCEJSZDQBDt13M8PIB9cXdGlcbcu3PX79k8zyzdPwMOAp4LiO1lkNYa+L3i0UcRZbfhGA+N/RrLk
FVTifkiGNMOmb/ujEqsHQVDvQYVuhVHo6EF5SbrhNuT8RYiloxD3504Z95Oc3/Xi8JCrPssTjD2o
TnhMHzLqH9KMH9PhmJbkru2zfdjhFubRFkhnPej6+uyFV++CKWh9CdnPOc9NwTIwMzbrbFaE/7eL
sIgro7asKcGl7wYGseuktbWsvP9+J6++wq4WYeHNedcVoFBoIzcHo2ryqY1geg3PiTjZ39tZP5pf
szb//OqSSoivpaWAV3tW20TFmRQvurqxNBtHw1g48RFtP3ScwQgyGi5q9w9l0moTxb6K6NDR3aEY
UMdS0d/x17GA/W8oUp4CCgQRS5TmyGNsJWaDzIfYgeYw/l+I81bD3y+TC5cdq1oJTUfEoqocWLxF
Ejh6p0Nhfr9I6xP4ZWXhW7Sx6LQAJLduL4gOoYEVFS0zMtkc/MICGy94MZER5tWG2fUH+teELjOG
PYjV6niGVM+ppOzHBErX9tRd2jfwh1jyzQx/G9EZuxORJoayt9setshdt9Z0iSgcSJilgoijNp/q
1AlvRCjOCKwz9fmB4crNeVv2b71kdDXuhSsJ+lim/gBXMoM5oKqBQpX2EQysL3EfI1fqxIfsrH7O
nFCZK3mggqqR79p8xq8nuK6+Y+FnCnQ+x+AHnuc/7JjkpDESXZOVAJcnW/FTb8UB83OoWW5FBRsb
Tl14n17ODUXgvwsdlTdfZtRFPm07V7nq5ShqgejOpTKO7F9PbCkIFVHGALBZbDDNKVEBtD+9+lNT
mGRSvNX8n8aPrYro6hV6ZXThjny164UhA2ROaUqWcOSk+e3353V9116ZWHiiJhoLMRQBB54TD3MK
NglAEzgzCPms2Me3/nnrDbUa+FxZXDgiiYJaPynA+yQqvZXXTxmaixX97Gu/6i0NmtUr48rUwhvl
Yq6loEKHqQKkyoNodkWDuFFyNiZxw87yHUqa3Ih5gz6vOb3bqix9ADP+rjioAIZCNQQg1JDhz9be
X8WQ61/j+428vroSCRqHeK0CpCe7fDLVELWS2vWtyQ1OwV63ekcH17HPSqff6f8IBXVtfOF6xrJX
O7HEoNHd8TB7vOGj2Y2O6mS3pSNsVlM3DuDyjSpk6lRqDbaNVOP1hjb8iDZmreCJU/Ubt8n6sdMg
661pEhqzFo/8oKlldMyh5JdGyCO0hEHMdsPE+o75MrGcvIHmOVGAiR/J65T0LG6O8bhVz1o/aV9G
Fk45HqSga2QYiaf4XGqlWSiSN3Wqm1f5rkCJ7/tjsGVu4YrFHMQBEoGLVHKyU2M8XeTKrbWnQZNY
V2nP31vbmsH551d7v/HDifcl+KUofw1pZebxI5gL2PdGtnbCwgFHca2FWqyh+FsSk0KmKy/LjZ2w
ZWKe1atx0LqmshR18FGTgPdecYt9/vj9KFYbwXT6tREWLlfkpOunuYbdWJHKtBSSVGCMlEzjbmbE
NH5B3wyEXOZmnX5rjRb+N4iQ1hZ64L4qK3ifczDRoXbrn4INAJqdXyLKtp+d66HI12CXuGy1J0kV
lRgsQkHAP3/Vv7T8N/+L6k1gumlNqI+lT6qTOFNsfz/Rq+OVZTCQaZKui8ZiLfGm5lMSwx+Tyrdq
4YdCkW6Sgg0r67WgKzOL5UyywvALCWFB6jVee5rfj4NpuJIt7jbVrLeGtFhCWamkcCrz+YrpjlXB
yPuc1JJZZ9deta898Mxs+/r1yvCfI5TEBbaeSyX6UnVYjT3UIvaz0T+CEnDKoL14kzpu1XVd2Vt4
fFnxSSE0her0U0RxkWahxbU6ZKogahaXU7Btyv+MIk9XNEPHFSNLaGb769FP0PAq0QqxV20rnxD+
seZ6YmT6DzITkbdDxLB1IldX88vi8myQIiCjPPuzgVa2D5rfoqWs1359fwzWk5FXZhbTSQDDbgwf
lETafWfN+hLFc/+iMyD5HcPaLFfO19jfCjtX1hZ3KVF8SOtw4BSrwBqcYBeCzB04W5kAFCQ7WWGC
zNv6foRUWq/tXFldXK55Lff+EPHQLbhiOGNXjW7ZtD+lTncVuRiPUIfWzR6CzJHvDy6lem6j96e/
CGpvykZBTiQqOjtOg9IeGsJvK3TIsW6Q3oNK9ASQsgshWqDr8XPSiOn3wmGSLlrwyelLSn+UIPdm
aT0BDqSJI4Tc/UPbFo+agib18Y6rkcxIMlW7WlBe6gbsA6DiMAXRBzZdmGRHVsOLFvoPORfeQ+Kz
tCWmzCunFsNLWhamXH/EyF8LzctET5pf3JG0tnKxYDKiyWGILalAr54e3pad8S6mFVIXWYme8Tq+
VwZqJeIIja72JpY5a6OQiUJoyrHq6kF/qlP+pg/NK+8mphbclv38R5QIHaODdhPoEEFQP6Iwtydd
dgyAnhxq9KPdaaKBwmQQqgjhlZxNo3YDEtL3sqPPdChBeVU81+rwxKMkZyAlsI0gOY2pCqYxKLcP
cnMokvepCY+l1O2yydhHHNplfbFLJB6w1O8+s7wcTWVQL2PfHYIAYfSU2VOvs06vPgcjtkGl/iDm
LWQAPpoyTndTLD2Xo3asssnO6uJZmQTfGqrpOazRVgFK2zCTz4JE9kk9WlP9Eea1VyS5GxmqLWqa
JQXjZdB+CbVuNiCZa8Fi5We7fsytqmmhXt3ZeQQZMj07kRENk8FnC5BDT1BYyD/yptxLHUpqagDe
oj7Zx1VpV6N/VHJ+3/HM0drQibCoQqDXTFMG1qnGU9HQvTwUFpHTuyG+qdRjp8VviYTusyw9JEmz
h8s90coAZ22e3HVZu2/1yJkGZY/Nvhsr7ooxPQ2qslMmFMgzqkE2YNRLswpSrxgyEwymLIg4tBIV
Y5cXj2JB7g0ZvawD2mq0B9HXWSQCgAJWihYuVkyiRxkN0mkL5rKwryFrJlrR+Ez7JzV+NZLxJq/n
Tt/Yo2PvTgUxgSEwKTdcPmrA4/rEUqpMg8Zv5sX+FJiRXB8DsJ8NsuqQ6Fz0hYcIxNTIsC8iY98T
iGW3ulkHgZcJ9JCN5SmPVGs0qDvlk6sGnYd9ZxeT4vkg0CSjk1ayrQ7GDdfw27sa0hnD9BB097RF
9yaaUwv1tQINTEF0BBe1FfWx1bXAEUTaLdBke3XEegE7IEzjCzTMPFQXnNSA3EBP7EHKNJAD43PK
J0GVvCbkbqLVbqoO5jTkrMceb/O3slEeQl+6g4aHW6oQSND7+immhusHzQ+DZjfCOD3SRGJNkZvD
dCPppZXWpV2Ci8P/GAD8oa3dgSsRvgozJVoy8A6hlHuJFLoV8XzauxCPYRUNMxbjv/scrLM8BmtT
eT9G4anACWnK4RxK7wU555puikJ2GgmqFC1nyOXZVYq4KjxV+mur58ALVEg/HbUpsEYptwv1huQn
IpQwnIBN98DHW6lXLFBwoR32IW5CFkncjCb5gN1tlgGAzclr1QLWnv8axic/eB/1I/ELBmY0jKVn
JS8sPxUZRQm9CM+lXpsSwbHBUvU4azp4AGLhgU9eqt5UoCBJe7vPC2fkD7P80BCLniK+13QExz2o
X9A/3rTUKuPAVJOXaspYTiVbUZ26u5fj9wT7KM+fgMe0Fem2GCJWYcdKYWA1hcYkTbkptOYAPZJj
UYJPi+C2I5dYEdnUyqY+XYBUtbpYtBVx2Lc9N/0U0LoxsJtONhvqs6h/JDq6sZR0V6nvib8rWm4p
OZiH9d4JNGJxsFulvcJK0I1GyKK14wsF8lEDW7aP/AIOpSHe9ca7z59U/y7HR0hA+BbDTtbfCW74
aHgPQrj38Lbnd3X1VPnISUYQfIrBTk1AKoTzorWlFWoai5BminMZfFBY35/BxC2afPKRs0F84Qpe
DtiWVVEzsYdmr8enmybQLWVqzZ7f0vBRaQFw8J8iFam/8Q28DLjoIDSXaSakvsVas+X2gxT3NGmQ
yHK1+F2nF0Jjs264yStEl27cQQu04rdKQ3d64eP3im4wzQYlltSlZRgPeI8x0t/p+nHeD1UDZfYY
3KUFy1CngxIaK3SUeXb+CDgRLilZZNAdr/FzofGI6ERGx0INlVj9phHBDg8Z8VHQmT9BPEY/x9J5
0CEYIDxMw2FKS/BJ/Sz0ye6ntyavWNtQdxQbq090K5wUXHQvMnmrwZGqJwSXd8iMVDAzVbdTKbQL
8bPlP30cZ1wJZqwTVk2fU59CKx4AzxDdjSVnJW4z0XgwRNUsO0CLK08XPvhwF0E0z/fPRdwxaJQx
DZdvJ4CrGb3CQrxvtIuWxfhb4fajdKhT/SlTsCWHn2WnsEYsHJ++E6xuiDE1z534HCufeSyBF/Lg
o9VfwR7uB76L4sxKp8Rq+/zcKoNZV28RLcy6a22Sf/LgXpXu1e5GmV6nAlQw7xR1VxxeN/Y1NxsO
hv4LIRCrcakI3NhzzWdxB+GDmFtGAFRl9QnIMhvFiAGObgbSm951zEjEuyF/CXvMbuR2QmrJeu50
eewFwMFOsmCGcEctSDt1PiAu6KkVIezoh49QQSxB1F1FnF5RzQyHrQogB4rqKfWE4slQLonu+TDn
81PKEWCAe51PgRelocnj4hGEWmaiwljTmDEBJ1IsYrKOGVcP8liwAkqtxB9NYXzm4U1cn9ShYAmB
iHz3PrUXyEWrCraUsB/akDXxXZlcQnKJBrcOHkj2oPSvGrY1d/TwHKUHwXg0prsq5mZSvg84YXnz
Jra3bcIhOARHAIYSHx3sguBE5M3oP4Ppre1yKHpelOYgy9rsUvP0zLObmremSm4l+pipCSjld8N0
FI136KDL6kMwPnYqQMPYyFH2U1E5y/Sdqtrp+Cwax9G/IOFjxiEaD6b3mGt23ZPTqB5EYQSx7x7/
JSRHop4H/1THAvafIyeI4ozqORXmSzky45FaTaJZGhS7qbwLI8Ut53/mgo0oyu4M+qaiVS8hKTO0
xOrrylKMwQ4gJKLJgxVBX3EqqZkqtalIDYt9CM2hk4nWAeu54iYt0Ed+awUUXDvNIYcA+tS3siVE
8mcYwzG3EP4i0MkClD3u0QplXMIJwGRFYbS4kSuJ+fV9Ljl5mjEdTjFof2RhbkY9WneCbl9Ft0GB
M0MONUcQUqtWmL/Dw//SCJK1CYhgu9FGRtoEI20s5aAgdns4C6hnEwFI5Ghn6PelcKMKEQv1C4jQ
mIZdqvs/JEKsWgPLCkWILoD4wK8dEqiQhOkeBmNyCrDrsiSaEnuARxrAvhXH9zXdR+OE9GjNa0ZS
+tmoKVPkl4R4HW6ApN5PSmUOomIj6rbS8ZAH0b0Ad9Vlrzl5Vyrsu2B0RZTUpxSnWQqstFPMTPDQ
94orwscnfKRoCUuKu6n5WUFGybjJQErQKYqZIxZsewUFmsDrwp518I1dFV2iMHKl5m6k9wUUtjWB
mKOGtUOgJCO261Uo2KmX3qfg8dnpUsSyIjFFZBUH3BhAgTA5u6VwRppvXHyD78ooRGwo0sdceunH
s0Af+/RtVI/h+BSjtzhr7FhPTRICEJZMdoczkDbE5OqZtA+ZwS0SYzPJnxr5OdXcVOgPMpwL303h
WEojsIqoYH2s3KjVW52/djo4FPyUJW3nJk3okAQ+L4brh/Sx9JpWGjxm6+jGMZCrvRY/kxR95M2l
UF+o8ESMU2kcdf8kaaeqw7VSPaZ4LtC4MjMEDJFuMDlUWd68BlXESpBl1sl7Iv/IMlxrfvgOkCTC
AaLZQSHvNTDbA6TrVJLvUOncCM0FkU40lI4SxrjJO9sXX+ikWeH/kXZmvZEjS5b+RQTodK6vXGJT
aJdSywshpZTc952/fr64jelWRQmpQc9L3QLqQh4k3c3Njh07JyWHVR4S61dpvkVpFczrY71E+0Jo
7oCsrjztUYOmUiF9q7iYBHsTixfZP85L7IrlXs0ivxzuNS7COnpZlofMxFcwQmfTGY9DGbnjcLPo
JXcRvlKoEWQTyZHNqdRVBK2zm9k+NN1Oiz7qGiYUz00qFlhTBAqdtMGcUpvUNwmpfFj3nmAo1CEe
T/WLlr7wkFvJKMJqPWvZrWX+Vo1fxXBTK29G8VSxz2R9m5m/7Ta6I4fBixgMTlZeXtybyNrk3UbN
BvL2ddM69UZbcz+sarcwOYkG1jUlw6GywQ9zJGQmSGX80QjAETnq/NTPv8O64g0nbpJ8CplubP1D
DTNKnHlTJ8LrpjRolA+FTb4WcDpnssKp9ntKYvAcN25PZmyvVeV49Urh1HLX88E0+kKr8HuywZQj
qS62H4UEKeUli0p6NpMnm4DOOYdFd2u98fTkZtJJWR2SEfFeLvfakG+hQLhK/bvR9g0sVnUZgrgo
vcX4kOUzZEG3cOrnRgCa1Y8iSe4rtXgYzZZLUbgJ2bjh5NfGfEUFxm761bVPY/jcz+puyp7M9TOB
Em3n74m4zqbGc/rJc/hEbUemUrjaQEsXfYhNMlY3pRn6Sy3uZCSvaRxeTGu269P7sa3c5PRwnGY9
eioSuV+rMoii1mvNcZ+UOSRfuhxq1+/m7glFhECkz9KixKwOJLjqchOhf9SNUeVq9qXVaFdzbL4U
HeWQQZg1IV3Oe9Uwg4HqtdDWi7aPENOhpsBPb6Dgs7raz+ojPoSoy38uRezFzb1jx9u4hgpLvSDG
3Etplq/Thc5ccieUoxmiBe9k6GrpSCW4Sle9yYzv2USu4vwp5/sUCeSIvao7GwTrfFPmfslEQwOt
Z21UNzbCAED2wkpu21lzbT0/LsXkpZIrqVp3MZminbd3SlXSmC69jqEbDGG9Mcr9uLiTfb1xCCKJ
BSoiELix8o3Ml3v826hoVhAXMugmcQXBaiBozbBeev0ltuKNVI0rba28qcNzyph9Y6quzcbYl9lw
LXpeRLLe2B0jEbCPl+VC1SIvby8EnpNO4iGx7ZvmexNJz1D54cveKdJjlk7u6tg8z7rRyxbrQd6Z
uiSbugu36vyB3zH4iXRT7tS2/ePwPxqqdVW2UieQ4gxHzcECKyo33Yro+ko3NJJQpOru3p7TXUkx
ra2Lh7WjqyUt7hllb7itFfWuFlOnzJMde7aYGDgmec0PBaypPLnrdetu6D5kfreCNIxzYMUYQlgr
KdbvQn+KqOqm8i1BUorrI57drp79VptdKc1nkxl4xUCJnTFb10HQcbMYKOXodtsHc2FkgY1W4WZZ
EcGpREd4k85nb6U9ObRQL2272MDSadCRX3a1ml6LLswewqiKfvdJjY+6EfdUhIqa7AgmvztG4Dnt
y2W2lgXYajEwZ4DI4imHaC3bcle7G9y5L/CDpIiP2BKjXd05dP1qs3vOjPlzNJSgREyPOKvP162S
/pFL9KZV6i8VwFiY9ZFe/b06DgcZGZtCSF8NTT9UqyvOApYVSfkbN60DosJUAvlMGpVazYdZFVNQ
LvPk65PTHMq6vs5ne/HTqdI2MYNRuiqofqkiOedXWp+MvrAmft1CRBqyRu7xxGp3ihMHsk+CqKg1
vp16rYp2V4dj5I0FRaz5Ppg5cwvlTWbYzDGURhWIMvtTpY7u1WpD6MsGLDGr9NdQd4gC9s3dmoDR
GBVMIVHd9k17u9rNbZ6M5ba3+tFty+ZWzLzLRUtb1KzS97HA+XNRbY+502NcaTjIKXroh054KZcO
+A0JngQNNzItmStvdUpQiZILZGa2kTo+JI7GrbPunGZ8KiYyp6pOPi1F/zVW6HKNzSbHD7J3mm2o
xuTIdnHdtGKfkKblBXNwcdde1o3cqfFlSs0g0txNh9e0Ih2bzF0R5l6m/0omsMHiXrFfBNtbIU4m
+kZ1ikvTYHvrN6E2B4L3ldXbXnsdhckdr1Ml2q6dglnqL0MNfrTm7thwp1CmN5VDIfI4T7dpglpm
+EfnAHTEu4a71K7EcXG6nVhUevBFUCcKQBQbblW2JfCKg+KtjAjmQFqrc98b0uuBXtvsatE/UBZo
NMuvtV05AccafzBT5M46LNYCgvCiUQXO2HZMAvBgdA0hQYvrHYzn3F2yeaMW5WVcvqXaSSMggo1c
BSkBDIaOWwsCmXEnRvVWX+NLVUUBeryZlDfbyI4SbVU3XZ+lsTHNV0PYXnSqlMJnAUG07F1neLBV
TEABvNlrnt7wmH35JvKeskfjsSN+3WNBrEse84mG3xTvbS7ktA/dcMn9PHluu7vOqXd1vVVEegg1
67qcJTJQL+X42Y1yk6+Km9RH8DTpxNslGzZprW6cvPAahfMu+bBhvtEnyaEltsr2ceXVGOanLjS/
L6jJHWztu3Fj5sg1K8VxalM31K4bFPSVgXTymaTZkyNFfNLhtMT/ewlJAup1r8frNV7ywcAfLjPL
nZAZHNv+2OaoG+rhXcT9Z4GtWDiaTEU3u7bWDl4c1++ZkaF0XpZ7UBNpvDViuIB9OlCUrYES4huD
z/xKGWXTcy+ThDtOcXvFAWa7zrNfydx7Cy3zfnjpEj0Il/EyNcpHI8m9HiPWNAItgiNYRegEKcmf
NTWfrFRlXrHZxJZ2X4yVt3TTBpE9kqXe3oh+vLMmvBhsZJOWyRcD0yTxybfA3NtcdVWU7eR8m05i
W1Art+201arnzul1vn2xX8S6nWKQ85Pyg3PZqebGXBKg33rfFcqmF0vAYMt1oid+Y1pBS8Q0QPZy
JPRrSw2gS1+HSn6Jqq0nxvmij96kfbeIh7nMNmVMWp3NHyesc4SN2s7G5YTknqoZXgiGKdT2GDqY
ylMQ1cPitbbhd5N9oJ/0W1W5sYverVPD6/tnJck4Y70f6dTxY3llicjVCQVLSlOEOqYq200fDWRq
nHXETgeg0xoTjgK0p9YQccjXLTZYN3oExzd8h73zOEfmsY/DK6V5Jsxs9RrDKpkfcRzlCL3ErF/1
f7r+0tAsriZrJ2LrIhqjwzp0x7xX3VOtv9bDzlGy46BEW/3EHB85dJE9PZcKN5+jXmR9srHsgauw
jH5jlkP2dm2o1bvQDWyEEdjoRu0+0ktvzJOLYckOhp1dpK08mLVzEWaAinoSLHlyo+KiYxlh6c2R
shfcljmgxaLrqHW/yvy1GJ29BbYnDSC0E7IUvURO69v5NtQzcC0bjtcs33ur3jk1uoyG5HSF+6KQ
FgWEviN8e6JCa6yXt3WR33Sn3KND9yNFEDlt2c/7ZG1cFeIvcJg3cg8M2s2SoyeDTRIPyWbZzoCJ
3fhmcZEo2oOh/Iqhg4r8aVWkn3PnRKp6qMi4+vwjaYEQsyDUW0IleEb7oEre+1R6gK2UPZbn6MJb
QtCbZAn6+UPrEtdpeOw235Bge022bBX0u1bnRtqFZzd89/TB5O3mgN72GPTOS9jWe52iDXkVJusb
dwYaiGTjpWsTRPljq77LNvJ67n5m34rOV+bBszvHl3MUTCmC/Ej9TXS4FgVpHXs+wC1zy+bCmge0
+kwSpVuG6IVhue30nEjTbel+jWrktwSDrsPSqc4PqzN4lZrurBXHSDpyeSa9SLlpI82zJEqc6cXE
9WVXahA6hzUGgWJXW86DMYLGXqTayF9aEdC766gXJk6dMR4mKJ+nTDaTF5VE2qd+syeTZPK9i2vc
7j+X9F2ZHX+09mVduL2duJN46SM90PrMnbGszNfDat+n8a2t/bJDrGY1sPrkpkqifdb9Ttt00xmH
BAkEub5UgpiZ9X47gJuKjF37WkAvK9OdJogykGwhVtgQPaiwwW2dGKn1+DrRNC9K6wC1v9S+Lqbr
jlHkIpzcxKzcqNnO7ZUZHlf9U8x3I6pEaVxj272tktA1Sw4ipsLkjkp/3xJr1XCrqTSO5KUyXQsH
ODU3iHeTq1kfkistT19yOm/zp2MhjWtcreayOf0iG7f15DFRam/QCuqIW7W9dszfsW1fZmN6sIan
OiW9WG+77DnOQi8RiLDUtyakg7G/bMJ7JggpY0tXZK+aHh4c9VHar0My+85K4kpbw+FSkaRb0hZe
US1XE3W0UX4oerdPJY0h2wrq+q1o400bSvJC3ARn4cqwdePosmrlzmwnl7FMV22eO9v+6Ki8subZ
bEt3aOMbB5Ag1Gcvo5pMUfstI18AfBWjtSPhKRV4EmTWXYFWxSQ3uv1ZqqQXTD3Y6UBJtl6PqooU
9NWk2wEdTD8ZwIWWBvfzxg/7kCv9NjYuB7gOhvEZZaQoqgyQXMfrdLww2pssWoJcXtQm+5lMoFA+
tPplnW1XM94X7UJZFIpm43Holc8pPooVBRtt5HgOvq5UbqO9lBBGyu45t6U7rzG5ZoLAV+YiwwWe
a9/mwLChCO9UpcM6aXFp3nAInwbaQVHfuhble1OhD2BR5dvjjsyGPuepxrquaPQJlTfj/EnqLjD7
3414cRLNd6oKoD6ir/AsFpomoYmc732HZZkofjfmRyT+xGAIucxcGQ8BLu7DfNkYHzUlXdqv3jDi
P9mg0LBctCNdPwzQbSUJlJVJZedWaY+GU1/ENO8N7Tmbhk3cPtYTQmkoN8l4V49vbX7jnIDQdPLq
hB8pBCWeAtI8gJnVBzWztk3/9J+m0AkdiW8tSFpyjXdOe2nqkyuXxi3SNdA6as+6O6jh6MV0hdLW
3qlqtHF4uJWNJIt4I2zF10f8xMbaZyLNXQmSGVUJfonuQCYWkrbIJCR9DQPbKH5lTu5FieqFACFZ
VLhR9mARXfQoBGmwgkEDVNGAhSO2SecA933287PBK2CExavTyySrgVlupSb8mHJRFPRsxnYza8oh
Tf7QtveMQjmERb1Te4fQSXzQa6C07roe1KM6Gn5vM9qcrd4kgV1qnR5Tvk/p4uGdmAOUEhycJaI7
hQS9ejMnu1nTyGToNTdNUMfVru/tQySaTWPg7mpL38mxTUtNH4qU55R/MlC7wkAoKzW5U2ht0dLP
LSsIaX8Zsbg1I9MfE6LXyEAs0npKUgelKAJjWDYt0PXEUyfT1qgTr4yfQ3ollYpcw/qoUzSr1osa
0xaiXpnE+8TDa1a7x+6I7HP8lY/gTLA9RqTXB0qGU6My5/vkZCNROu5S2ftx+LqC48la9RaAsjou
NkvT+gU0tUh/bZvVjem0L+N7lVKrFXRrTCImGyJ0QKHX3BOnxlPT7MxK+9ASbqreOMTK70hZXZXx
C1GXXpH/mbO7uku2tnW/1I03O/MJmgHAfV1NKF0R54xjWYAmRy3JF1VcT/Zmpg9WBjlAOR0YZEfL
XX0KNSBzNUaAVRoFC2m46BfPmuvX1Hiy5Z9Uu8A9ZFOyJVvO5UijJJ0Ub0rwiq2vRDhsS7ZWM1HW
N/XVCNFj6OivgHGKrPdk8qGOTY0s/Ys9dP5EPWGRoIsSvLgRbtvJTVruLfWoZ/muSD7Dk6r8RJgm
t7YkgyX5Z30qgTr7rq4ab1TMYB2NgAmop76nV20wAmLVtGV7P+w0WlzH0G5JJlG/PHmeR86zIZog
mxnY1JGoXj/J4tyMK9RcXrLkd2fc41sFpqrcCKc4wXDELfOiz6sL05S+UeiekiRAKWD7mbyR67It
69XPtcVXlxJ86PXUZA31P7qgUxi+qCWk7e611ZQtN6+m8OBN464cz2Uttisvao2qjWbBDXqI4zkY
ZelaYJoiYj+fCpqyoZgG6xEEUk5fXKPzN1JWONLNmLnpimsRp0GfOV5KPykUn52ClMwiUQNMA4Gv
TC4Nb+zvU+Dmlq4cyZnRwlyY7rQx9odlgdEBPGwmt3lfbhyahuXYeTFwnGb+ruBeR+ZvCJ5er5ER
KJ+Sy9najxON4hC67LpLybmnE1yshZ6a1G5XALbZj049A6wonqC6mdrEc7jcVHFNTzhXu/80ZULj
aZq2DXQQizRfxI91p94Wk7YplW3RFPu6QwJtfCjMx8K5rORjl97G1p3Faw0dazOaOzP71AoBheB3
Nd4N4DY5zS3o3t4UQpO0TQ/kLCjK3rPrnSHn3WJSPaxc2ea2DF9Tqw/UEI2u6p2GBgmCYn9qNc2I
iAS144/V+l1o9dRz22FFIRewo7Y2sx5tuEyUtt2WNB3TCRen5EF33tNS8wZ78jTEfPDU8AbyO8fc
Ts1zKsatEb9moI0N7ZrY5E6y3TWn0jG4g0pPdpJ/dTZyvGyjlCT80s6razkMwdCOm8bc9Q26eJwL
K+MoqdGe2cIdFJCXbH4Uzp1SENoBph3Ux0AVrQKu0zPCT/SqL+3xwwif2sZT42YjpmJnTo+msa/C
+sohEKL96xsCvTn1sV2ApMLcb0CdlCrzi2jkD0xwD+ilZ6pfyZfQSrxqNvwcrSItKja4qGys/KmX
5NBx7luG40KR84qF1mj0WoTZUQV3s4qOfBAXNosgiuQS/oLbhBOW0vEWKpgmqXrB/RC1F5ZlQlgE
FtZpOA1pMIH+NQ6Z/JAeDGl7VldeyI4oiiqzu9TRLlSvQKq9ZOYGI1bqqhxpx9FPnNatDqKoFs0m
s1RwOnVTKytKjuMvMVFqr/VDGVWPax0RFMieq+jOLuddwdihtHovw3y2aI3dxIhVDwFmTSw/FJfd
gH69VN3F+hBOd0HPZYeWKtFvfNf1J8sc72uaiUtKnTEXv5Nm9oZEDSCSXejJsG8EFmaTfjMbNyt9
xGQgf8iv11YGbbFrJdh9cqpae7YbrRgFNKU6RPqyqVXN6+kPFMD3I8PCRVzd4TjkR+lLCE5oDCtN
Ldqzn5a0XUVHSVBYu9xgQLuc97nzZ1ngVxG7aUSUGUlHX2zb9DDXaCyWw9aRqpdmaPJV6bGUCm5x
5FXZCKoN5S2TfhjfD3DtTA2fYfqwDUlCqIe3aT8GemM8JNIh10gCp0Wt6pQikrivywkJ+6BjDR1x
cFtA+7rXtqmZ+KZ2qU83MUQBfGrcYda3XQz1JM1E405tTk0s92pDz4B+jQ7DYEKhilo/KV6LHiJr
fhNLZYtFLZQ9oBWAZs9x5u1EyBkiVMbNB3SggyxUvLyLLwWTMQWAQ7eK37UugdhoNgglWE3jOswv
RTZfKKfNkBDmiU6mlfImWtrIFfVsQQdSlOQR2mmmkUNdZtVRVI9tmvtqBHGp7K5LTK2spPlsuPUp
AFZ3Zbo7Sc1NQdc1hdkVdvgz64FSmMdInQHiGCybw2OXxDu9hA8j0p1ICWiLBg0ZcGGl5dUBBla2
syv1BZ5A55kmkEl103UddCp4H7buljnBXvlVaT0sON41p2vshrsVeVcBEiZMMqecRC3Ug2LM7yT9
trmx4ckIOibkKaaxY/SFbnvPZippHlpiX03rpojND32dj3Rl2DFvxWC4daX5ER3dllkck9ZRsuxS
yC5RbMP5KS40JQMwEvdda93JzPJsUyB3b231PN6tXXMtT8b1NNHjDFk9Dieqv26Yk4hPMxkKPTq7
Gfy0KN+bedlqoep2k7kfR+tCGWt4LFjkDhM4lnqYcoCGVR6GqbtITMhuTrtLcwWW13iLyG9GW7O+
V3k/c5F4Zrn8oVGcnyhubKM46LqbSJK9Kq2f1hW0zo+Ca2JsnZ2xPJtV/ZqjFElVDI0v8TqQLzzT
6QuTEBnQWnvnmIcNmvy1pxniSp8WeVit5tiYiAYBLlQQXvKh9/T+cqa3a9VMXtCY4iv7Dq2tJCIv
XHLx0NjrNiV/qCfGtWJocP18EE3vp6yRWX+ILAET3NxuaejLyX4xTqhT4hvdxQos2My3PYXUZGX3
0fygr0gwGLAUSt6ko5OiCVXdrDa3bcQrbEmeDfpuJemno077uOZvr+LaMEMUCORl2lvUpB9SYcy6
Qx+H7uBE2ZLBuOvo/4x0eePU9jSCLcZRrmoo/qpOG+T9H4wThUgdjnqVPZR670VgMQptHboNXifb
h1R3WjePeL3S+rOEgsaX8C09e6tPtV7bhB8p7KMoIsVpFd9SG98ECy6WvSbrN5X71Gz2tC/AJvvV
jxFsS6f7Ypq3Fie4je2gymBNtKXy2a/jIYrCYkvWacDzK3ZwzOZt24aXWixHrzft94GHD8ZkSP2Q
dGI3F6bq1gaI4TQtMdSKAYuk+LaYuwtzzsy9KLTDyg3oz2OS0yeIHvRmveuMZfo1J121bZTlI6lK
itx4+JBCvSpHUs4mz8VG65f+MDmCFmGv4madklEnyoSsoRrf9XW7KVeggWiggzPoR4gut3aq7aei
faBiuQxP3YRmrFFR0OtxN8v1stZNAP2Ok9hPfm8t/PewZYJImtLDtpJbJ7LocynDXhHjB2li4w4F
aZkGYuelkZF6ai6OsrQO0aw1l6JTgWNrDY39SBrTRZdAxPw7YV58qzz0hS5/NhyWdwY80pNrUEGU
hgk1rUg9NUC48c6AWAqQ65jpQbN/GOj/j2j5v4YDTN02DAPdWnqv/5yxKJxoXdBcPM1YhFvlWozw
oFDWzZnPRH3WHdhhLmrmJ1nf3osDxFl+mnf91jXZ/vITzobIGrUrIpmNRDtKGNyKdW5SrnvYVZlH
Rtbjx1odT/pB5OZBToHkLU/xY9K61AEXP4l/fDsB8uXHnI0oqas6G85pbO5EK4iyK8V5qqbNDx/7
23GaL4ucDSiNU5Ul1UjbnPEdmsCHAY0YsbPC00NPdDXIrPxmDysFXc864JL/+/rfjtSZtuYgeWiY
5rmlxDoUIlPQyN8u4VNWwqrJluDvK3y/nb8scbadyxIzv8ERyTYP152e9aRNxp3VU+Q59MCgPvd6
9Sm6+rYCTv9h7W/nXb6sfbalRTlV8eqgddD8x0UJEO8W4PTQugApaO/8JCN5+lj/PkH/8zbPtq9R
iaYebd6mQQ1bOL+K4saGFVq+jCdyDrnQ3x/v+73zP8udbdC5N9Z+xBsZ78pNOIYfSHHvpIYxSG/f
5Ylz//fVvt0qlrA0eBCOoZ6r8MRqkdcW/eutDieB1K0sf/99ge93ypcVzqaT1A5aMByg/1KmEMcE
f8fTkHT/oz7ST49y2jZfBkmTtF9iM5PJNqY/kvQKCOT2h2f5dud9eZazXa9rvVFqCW9Lgeiz6uVm
0btDMWYbobVPs2zgKEfWcXaaYyr1+2QZXoo2+aUAu/3wQ04DZP/ak19+yNkRUIpJWpRCXHmNfGi7
9jI29EutCT8z+AsN1VreZJseIshkj49L+aM972nP/239szOxVsnYmhXCAj0+VNUV3G0E6rH42oEb
bFQfbW0/3/5k4nIaB/zbomcnA+4KkIKuMl26Dbf1ZtyJrbbRdz+qCnx7VX95uWfROymy2shnBmjL
o9zAJN9bl82+JbbEP3itfnsXoZkmDZ2EiAbnP3csjxLOZpWyndRPvfuILCxUoh/sIcW38eTLImef
iuJuZmThNARfyFuLZnyWD2+WXr7Pcrhch9ly1TG9HCF2x4LuHineNeN7YPsWaN4E5XmE1xsaxyyk
X/fDNv72i375bWdfVBTOZHfwILZMWgWgpfs69k+6Q4zSlV621ze0h0FNvRbpOM7z+9+X/+n1n33n
NkSEKjfXU8B4Wxqa2+ppcEd4f1/l+3lsx9G4jHGzds5VtaNsTrNZKdHFeV225hactbujrbwdcTsc
NokRVA8l6tLF09/X/Y8gxPlxcRgHMIRmge4YZ/Gwzs2xFhYf3nCTK9qodn01DXeT3Da31fYkrWq7
xUcofGDjy3kbXy0+lXb7hlqfCLp747Ae1E0PKTDA1IcZZ/UHW8RvN+bX33cWTEMmDSarlJhbIg6q
f8JiYboG2aIt/j638rY7xjvo9OZ7HPw4vfrdCf+69NnBMwRIr9MRvnD2QLfDJ4Xw4Tr+UY7UIoxc
bE4WY+Clr8uNEjietV1/aS6tCB/cHv7WoU+8/4e4893t8vVXnZ3Ugh7nzDhQvJ0O8BECOICKK+76
4GQVEz8uWPL+fYd8d2ECYQlYF6Zuac7Z6VMpGmQ9kNjUKfxg9Q7F0h8O+Lepv6Orum46tqnB1vtn
hHMQLax6kBteNHsQs0vhM6x5HaEXugfzzOioMfA9U3ykuzSINq2v7IfDDCj/k4XUdzfW11+i/fOX
WE2XalPNL1nWNyNBGXVpdj3jJsxI/vDQ36pNOLolBZ5q0hHy7L2OUxeN5jLBXgSnoYWAaQJQR3hS
KQDMYBPhfAHD/sch/m/HznHNMTVMCg1d+1cyNyiFLmE3Ic4KSvxfWjh0RQrcUk7irD/tn28lP7+u
d/ZOBysrcTXE4WnSajgJauiNJvRaNMKHeq9Wymfa1YEVMSDZidd+cC4mWe4bwLq0HXZKP0GrbuBk
6AFUymdIydu/7+9vI+/X33cWAc0i7rREcszNlkBSt3ShQEDLfqfE5UXeDi8OqJotB6C6AWQ2voTv
eBzV+Mox5JsFf2Duhx8kkb/1RHFMy5E6iD3/PAs9lq3ben0S/K7AWOASPPzH8i+wazf+s9yEG+t2
DFrsb9MguRc3f38hp433rxvhy9pnASZ2FqUeTxqppXXXN09Dy1RZ+QKoFSRy9/elvn/3FptfpbJA
Rujs3VuJbk3WyYAF2qO51T0JLuWeDA5sf4bt5+KidkWauPlxU34b278sfHatqGpmRo6FUPxJOmPg
lhXIIeu7yP9J8O7b8PllobMvKdsqAmpT0i07Giy2YAom3/z9LZ7+xL8+2Jclzj5YOg5mMpwqXSWn
9ec8hPMMBPpTGvZdgYtgy39/qrN4JSKkF7BcoQZc0xdhTIe8KILQyjxjKq4MuiyTvfzk6fntVrR0
TE4sTTdV+yx0lEIvlzTkK01FA1lzeKS/vdMZdUlhnKWJ/EnSSn7/Kv9nwbP9mPZ6rg8SgT4xdlvD
Cn0tKzdiLK7CZNog5/u6jiOqCcYhrZObpk2vHTn8olG6VyJ5KLr0yW7GfTXqz0C4Dw3NrnnKYTDg
f94pG6EwWQD3dunWXyp2M7HBZCZMvdxhqG+KwxIGJp3n3qZ90cKZjbLlsy7E4X+zW2ymFLhtMe86
k1PpGKXlkuOdrgzm60zMGB9L9vD3Nb69Rq3/XuPcogvA2461k85hUtH0ZR6loImWvQwMovx9oe9K
A8fG8MFmh+DecbYpQ7mUxqwtp2PMEMOm350s87Qfc6D/xKF/HbEv65wVAeGwzMwDricBSdXLb4Sf
bsZ3KzhZWcLuhDv+U3Zw2tn/XpALWjUFZpPnaXmalnYbWcw2dH9UD3KE33ySKZzssGBh77qf4vC3
h/tk56MZJpnBudjxNEkEKTpw53jfMorM2IwXf0Bfp1qXO+dujVx5W2I3HpgX5aXxw4XzLfrMQ/7f
1c81kNWwqRqQaaRpmDEDiLyjWQMF0Z0vEvxXrgTS/9Uxupnf6rv0f6X0TGdH1TRHN07Vl3YWosc0
dNpiILIJhbm5JZW/xrGEnqzf5BVqEc3IgJkDNTm0gr/v3m9SsX+ufBa58XQujFzjcoD+hKsv3oHX
7W5EpKraDE/GD2flm038z9XODkvsRINWCZKK1l83KABsmPna/T5JWEKRv/1xT/07lv5zubMzU8yq
XLSSPXWS7u5Af8QueqWv7MqD5ueH/rP0bO/vL/Tfl+0/lzyLbX0riLknf5AoNjd2kd4xC3///7XE
uYjlUuTSsiuWUHIYWubsN7nz0+H/N273j8c4F6yMMiZ2sEU91eQjSEd5H/q/s326qx9/RLF++Ejy
7IZNzThBTQkUq6oHhFPnsgz0Pn800YDQRsfTkvKiaeZj3Y23DPu9VAukxj5pbgdhZYFiTMOxTZ39
31+x+On5z25h+lA1Cxnx1lIOQ6f6pV1vcUa9NJiJiM3nMVIlPcjkAmlIV9N+1Ck9/fl/xt5/vv7T
LvsCEa9jokbIlGB/db8EsQeJ9e4kq7ZslmPqxgf9J4jjp8c9iz+mUjddNv8f0s5rR24kWcNPRIDe
3FaxWKa9U6t1Q8jSe8+nPx81Z1fVbG5xdhYYQAMMRlGZTBMZ8Rs2yvS5RxvoGDQZ+7fDiy08X57b
jzfzNDbNQA7V5NFpzaZ20JIBCSde8wGIXKgRPc+b0Rmp6V+Os3CmT4EsSdeRAbYMfT6oUDLaMfxd
tzH3wy2I6513yg8U9u3o4J1UGxC/u6FXP4GBNkDx1hqKy2fBnx8wO1tVv1fyuuwxQmiowzTfZWF0
Lo9x4Qn/foyzA7VS0ryOAl6O8g0ot1PsUAU2qVS0O2n7BmRjt/ZsWRwTF5VEoc5U5N/FvLOVaak5
bXWBp1lvvWSArTMhXfluy1fSWYjZ4oeDpoW0aV2ntqtPueM7SGnsYMYifJlu13ytPqYdTOBZsPki
kUbYsQ3jCapg13n6DXyxvQmXNhYsmszAzgbBXvlo04n2YXfLOurUCnhrfV5sStXEV2vltxtOtzNP
KOgcg2O/m3xH8m24Urv/fVRfijY7XyMgFl4qTzIQhWC3GpwYc3zQVBSKUMjJ4BykLVBT40vddj+g
dh9pHn1Bwf/US/q26RMH6P4h76SbLG3Bh2tf8yI4afAkR0O6MiEjx0XGqSGVV0Po3WuR9qMSarRP
LHvw/W+prH8a23wFLLB4hJxN4OwIEeWuNLOhDvayFNyJsXIETHhPff7JhW2z8rE+PtOnBfLnY81W
oyWCNEsnr+NqovgUsXEoMw15hvIoB/AExuanUCLzVOkq6L6y73Yr8RevgrP4swU6Fr0YehIGTd4n
efIWojJh7dqT/B2RRhzAhbUTZXmDWzydwGBY1lzrsspCs+izMCZFw+5kG+0y/xS9fAeHtc9PZbcL
f65Ve1YizrUurSgfM6tDGj8WX13h54D2z8ocLq6Xaa9h5YCI57zQqZhWovQVlgqTdjp6gtgqANii
cA49/lGDkLaNb7JX83atIz99mw9b7yzuLP+km2ZYhqVzAQAKkoBcm+6LKY4rw1uLMks5wyo1xSzG
zyBO7lrqhTGKobX/X7/Z2QZ/hjL320nrQciQ56As4aKihBRAbxvgPS9/qJXvNK8Lh6pbGKKvUkYS
oft1z3HAUww2WLXy3FuLMzsSYzdoC6AK0d5MS/S+KgD5vAS6+lirT5dHtPziUXSdp6WGTvkc1lRE
ndqm9W/fB7hnmJCVp2Jv2vVu3GWF7aEHsmruvGAVMH2rPzGn4Z/d0WYwGK4pElM8yRgFyJqd7AFU
Yj8v25lDutNcrV2jC+Xi9zFniYhU4D+fa5TYYf03AzhTyvpfpssbHf+jdx8hQvgAOx5Hj+Lb5Sle
Xv5/RjvbZDW6iHks5iwatDuU0NhD9L51TW1lAyynJWezOttmIC+bzC84RHoHXUg7vkt/d0poCZGZ
0DYZ1tKExZP/T8DfgJWzz5i3dSoWKU/zyTJkKsBArnws6MqIdruP98aKSdPyUlUVTeZpJSnqfPeJ
UZyYVcSukO6aXX5UgMBot81ntG+pZwFhXXtjTbvsw+l4Fm+2Cyu4x6Iy4hM0If4scGdAbbcD95p8
qK5W9bEX7/GzaNNsn81mptYuR9jkhBYck/a6RRIhtg4CjDBTNrexCgn1eyivgRrWxjjLHlptjFWx
ZdHUjrmfWqXC7XiL4eFU6HfklWfctAIvTegsVTAhOmtJalCl29fHSVm5Q1Z5Xbh9QVGZvX42lbPz
xVMLUy3dZHL9bu3+mLsbyUafEj47XM/NtOVhptrZMxwMm0v1S+JYJ3kzXCV39YO36jcxnSyXRj07
eZJGCMNaMKkpKYAW4W/r5veXUy87l4+Z5afW2ahn54w2ZNbgkvs5UxKRPEYHXd9CS4nv8GQ9NmjN
XqVfANavXO7y2gqaHTuJ5ymDmxC22KXH6hY1nmqbvBRfshthW+FF1W6Lo/ISPWngQu60bbizjv/r
b5gX02O3MTLy28lnWP9Fy+UeubobiMHuQT0iFYZVU8iHNQAnVOKmuHK/xvu1cvRvg+GPn1nHhAut
VgnN/vf7N9VF0Y9KFrf55TP2EVK8Fbdwvu8gwhzw5UgpWmrgusbht3p5Um27q7Xa3sL+shR+wAQS
0KSP/XL05pBlKoO9rolbBSaQBalBAYwAPxXqtH5yRarH2crCW7jfwAMo0tSlx+t+DpIN4hC6iYGJ
AMwuiMyf6cnaFgK1K8t7YZ29CzM7qcYuCzS3IFdFSgKeB4V38M5wI46cVVfek3L8J/Fk0GuigbPa
hyZQqlouChW/3R+aX4g97MZX9Tl41rb6a7B6Rix0eSVL/RNtvoItszf6wCIlUvcS2hoPPorUyN37
T1SDr7rPYXGLRh/QrbVlK61GniFLmkjKk3J0sXOLf7nw9DvRegRxjdzC0Dioxm7jXNlaUbNphNfE
9W6MmoZV7Vnw8OBNjPkXLx+flEDb+EJFqbeUkNP03qgyXxdWf+WlkDURhpdkAbXiZKub0DAjjJq8
drRFS9jK4kSvhZduaXtdgIgheadUAU3fF6cCrUPV9O0c1mFoAmyXP+dIpUr6NynBNHdUHgXFQDJO
e2pF9ziyuMtR3alGYPv5jWuiwzh8B1S6dSGsjFWFTpiyBdqxR3D+rgvkvdz3Tqh3lL9g4OkPytD+
CKQfY53/8kx/U6FAwnaHHF3baoKMM/pKrRvv0uY6wdIRtTk7tjK7RUFt0A4CmpMhauQITrgN2juy
tclGtLcNWN/R8NpZjw0qkFZ2VfWI7xrRY5r/TAd3F1tIQUTbSSctQjS5RxDF9YydbLb7OuyPgCqO
AgqXKto2sf+plO6q7kuaQ58Uqq+T2nbdw4RFfmazsvyXzpLzBTltx/N0pEFzRvMDjAstr9oghrgv
LRcaLKrHhfI6UbkrcaKwqHaPws1QSVDaatgjp1oMdj5l01H/Ypb9fvTjq36oVtftQrr0bsPM0iW1
iHw5kOnUxEf3NOUSMVQA1Vl3i52Shdm5DrXJUKf+qSR9aDNKbhAOeU2pu60egu61h8/mo2oRNs+X
Z3ypHGzRbEZGB34JOd3sAlG4VFo3IU8wngo6Tr+aW2hWu2g7PgQ3EMZAGaLh/dTu1Wvxet24ZKHO
eB593mAs5VBDAJZE0Axre4hlGx0roJZJ86DA9tPzercy3IWS/ruAs3OnCxTYDQH3pbr3DjCYbtAE
OaXfsF2or3Rb2yvbgtxwGqiMIOvGfVxtKkxL5MOX/TPh1myJl41UGW5MAxmZnAcp6U+e2zpR6r7p
UfLZVDF7VozPZZE+GYFJNqHuPGhwZqysPdzWfsdsKQseOjgd/K7fnfPisYh3oWNhOZLeDvI2foj3
8fby3C88FWVNtmTacKIJZnHezkVTVB6NDkwAmrGAKA4NL/7uHt1ZYT9xl9Zq8h8zhPfhZvm44mZo
wsL33qPjnWOyJsUc9WsOW2tBZmm2IYVq5nm95vAqRR0D/ZPGszEfWZm6j+fO+7HMsmwjRZFGmHwy
E5dcEgmoO9noBdxTrGNWJFdaARXJ6CAqt/6ILXCvrny7Kc15v2jfx5+dEvAX5WJIUM9N2vDraKa2
mrsPl8e4MpPz/m2OoaxnaRlazgUFZYxM/K+esVL1X6gBvRvHvIGriqXaun6O5tdW4IGNffHBdwzK
B81n1Umc7mq1fPDxhJM1kmPFki3TwLJ6GvbZjSa4YjHSNDVo2/yFJGjRPfg5iRH2u+SIUhjl6jfp
vkYsfBe+rO25pUm1YAfR8EOQgM7i++iuLjRGkCLAECftVihRbQbAkX27/OWWFgeNREnRuUA0HKHe
BymH2kybVLKAyeKbUWXfhqp9vRxioQrDNBqgQWVT0yc8yvsYeZyZcaQW6d56aq+L26nen7+im32M
ftR7724NvrRAe3ofb3Z4RENRx23SWw6HmeGkIYkVMgKoC3fQvv2uQBMtk09mMIY2tHkPzyRkcC6P
+WMKwE8wLYzYEPbgkTP/dpIUZ3Iumo6CBpCKTgWq1zUKIPLhcpylc5luG96wOiUusLGz7zfCpEBj
RTOd7gFVNBievhO/5jsgi7v1G39hsejcYBPCjVeBas4u4KSs0KGVi0mgA1FI9PBi5PGTNZjuwtzp
NNKn20ZRJNbk++VSxWUrmJluOGFUe9uuJI9VRbm02wihsFqFBRhWD0hvPzZehsx9iwYlZtKgbcKw
Qh8ECe2sSX8aho+wkwwT/PKML+xKXdQ0hi9zFdKAef/req1x00EDRuF33XMfxJ8ihIVgua+U2ZbD
mJQAZE3V9fnmR70Sh6CQ79qMz1VwZelPpbg20VO2MrsYdK5y6uqg/DTwC++HoibUDpVstBCb8g6l
4D1lGswPDc3ALlU/0zH+ZZbqKUWJcW/GumajE0EZnE+3MqXTZrj0O2YXZC9gy6sUruHoBa4kopg6
Xevfouz4JmjyXV2MP8q2xGKiD75e/pZLJ9MEgNU1WTQkqsSzpVZGgALcMLEc/7q1Zax8wKW4tng3
wbeQN1lvZCzuINPSJj4GGs7zPrmOHjEicFVCNpMjut04CKSvlEwXtw83Fp1OGCbKvNuZ9E2SCEqc
7DvlTYss1BCrvdlclfnK5E2r48NXs3SFQKxPY37yIBOWoqYsUaySENKtw1/Ic5RbLUd7XVRgQUj9
Sot8cZlYNDupe/C55n2n3jICqVZkwYnMQboWpc4n/Y7HQyy23/sSUY5YRbq6z3wc1wTLXZnWBc6U
rEtgpkXFNE3FnPcSBKWRrV5BOF48pfeIA3mHCXwnvQo7pDBRkMG2WkF0fBNQNby8TJe+6Hnk2asj
yMpAKWTSEEGStgbSfZLI875DMSFfc4Rd+qjnoZT3R0JeFn0lGgxSDXmxukrlWEr7jMfaQ6CJiKln
T//b0Kb9cpZhVVqUCVbGPVmJz7WOfQRCpUWBoCp2B5cjLR2oEqU5io4iN/Oc/FHXhRYEjY96rtAh
jp1ej56KGXG1MqC1MNO3PBtQ6iOk7k7y0VmGxVOcja8IcFCIIRG5PJ6F4j3rUYbfZRiTv+7vdPks
kuJJVlHlleGIX0TpRHPLzvYZ7+JvSIz8Up3uh/SS79eO6v8QlXDWFJK84/34ooy6RiIWLgn4sNO/
ip8mmoeyV36p18JeZPG7t6uFm+lKnZ80ECn/FXNe6ZRgemVhr6MkfZ0eNXp4421yxDLtsO7+urj+
z0LNbvekNiMthbztaOiLSSC0O1qjRbWp0rfBfLv8BddizbZ1qeRjj7EFGapSoGOanUYJ9JmcS69R
VDhAqquVpHTxujufyNnujlUgkZjNGI62iY/eIfTsYGfaLdA6P7XlAzY+a+tlbYyz/Z1UUDZEMWCR
DmDQO92/zfvqSxQgQp/1/Wnok7VjeumGPR/j7ErPipi2dsliQUZfvsY3grfTBl8NB8u56pu1H2/+
BvFpbYXOdr1utGUsYcToNKf0d5d5uJ9WaLtfJ9Aujg9isaRRh9LFOXO0CYvQV5SOlMW/yqQn3OJX
VsniJzsLMMvGYr9pMP0Ce5MjbrDpS4tdHQcnfxAfYqv+achr0Lflm/Us4uxM4QFVqTUCkrQhe4Sw
EG7DAQob0l1wmIAlxpdcc/A5qeiN0c+Ivl3ehosn9sTaxAfZgC07WzC9UOExMXIx1COS3V7wVsfm
U6VKu8thlr/bnzCzJVIUjRfhAAK7EPl8dJsSeeWCW3wKSmcDmT7s2YUgx5yTQ5umwNwkBwXOPeAD
YHXWnke2rT5eHs4CnJzr5yzabJlEFPnDLK4NBwXX6fJBnBMPARvPKmU3YB2xsioXmsbv480WiVe7
lYGfm097II33UcqTPQ71eKtpo7nX8zi09VGLNkOhH8XSuu1cHbHyljxNjYZ7HW1Co8DSMFNRdUza
T02H35qU+TGay8gUi1p1TDofdsPaebTy2edIQLKbBM9bKmNtaOE6NWy7Rl+ZmmnkH67HP1/CmN1Z
o1ehXiGyYdX9xLoE94t6g7yqzbE4EgtyNV0Fbn9jtrw0Tx1lrUNKapiUrIvnuF+5DxevJ1kEiD01
TcwPmhzoGlmYbmQG5wCGQLTC2f1vGNWqGxzJWFRluLInpzU6n7nzgLM9KZVKMo6oMTtNlH7vO9Sh
jXjYxB36Ma76WKcjJmZGvFbHnG7ZD1ElKgcWxSEwebOVPHqpl0SpqTtWeap5dUZX0y0s68dxi33I
VeSs8VGWFojMY5PHLNE+qGCkJd6IhVsjz2RIt1VnXBsKMt1upFAhSt2DPGrPMfTLuziW18a6OMNn
oWcz3Ca6leZGb6Iu0GBwuRsPio/G/PjZyOz+wbrpd91RPMjGBu2PIXyu3cch36+cVAv1d8gSMhgH
1q4G2fb9uWi5PkWymBKnq9Vf+y5AM1MPvjZj89rJ2Kr0vpFhh4sZHBYu4kZGB3XlB0yDnH9wXNxR
YUCXQEON5P0P0DqxkTyrYP/foDuL6RuctGDXbuoNljrID9vjjb9bfTUu3gfnYeX3YetBHqw69ixn
onHSGw9tVMOfELDf1K2d7l3LvjzOpYtUmdROqEdajHZ2kYqNGFdqnhJP+ul3t4J315ZrUzn95g9T
eRZjtp5UBNBdPx3SfTfqj4nJRwP2t23x5GpH5J+l9tSn+lWUY/GAhGEcD49yvtqIWMr2zgc6Owk7
kepKKjPQKdsbbscDFwxHVP2w/vRfzI1oPIjSJFkg6XPKamOVmNuYrJ3O2KIcvpee5S/xUdwZVz6f
sx6OiByj9L1dPzUWb3hqHSpFZXWSz5kN02qTpMOC2nWsA1DCq389u9o98pgrS+d38WT+XVVs+vBf
k8C0z0uReZEqqDZMBqhb4amVbHzcU/jA6CO+yV/kvRJjx3NUE+Sn0mv9NDGFrV1O4nHwjv1WRhp9
hzOsbd75j+oGazz1SaV6p2Apa6t34ufqCJ51vwoQXlqMKs0Znfq6DuNmtuAbBe1ivRrpKfAunSbo
r3VQbv7Oy3TpEDkPNlv5owgIQEC/FdWi6EWU8juOe8cf8lcMJFZqz78ZT/OvoYHMgmVGpR85lfcn
hyBkXFy5le19Kbr2VFTSVR40VN+zAvhJFCK1POC4I+xLiDOJGW4V5JVb5G/9vj4VLbYEWNfFwY+8
krlvsMCwNDuQ813efa/7lkRePuDVB2Uh34tGfZ0EoGWqa8tXMSJFvzb6WpYrtcOle0gD6KbomgVl
Yg61k1ByQKvJy/cpNGxN/+qjtaqH7W2QYoBS/tQ9f21FLxxUhiVC09PJlsT5FI5tH9HiIF1tNPdr
kresVW34efnAXVoS5zGmjO0s4Y9TVe9MA3+sWmjoSWLYniErDSxhYwn94XKsxdMAagfbkMsUr75Z
1iJ1rmAEDYaXsqid2rixkL1G2WbMnDIdtr2ALZwhxjdNEx0Q7r8zunblZb882n//gDl2PJbNHN0Y
XMA0HFD0tt0IfbhVy9fc+3F5qOZ0sM2XPyVe2k8WCQN50/t5rUov6dBQCfa4J/ffrFwZHDepHasa
iwPCk0ejaneVkiPrJciJLRkF8FlBR7ItjhHuSHNvL+RhtbNiisKqINbHruTnetGofAW5gTnKWE08
tDq2+1xG/Sb1ZORxA/3BTDQcb2QrfzML/oNahuPGSsTPfVVd49VpJ33MK6t17+RRbnZ1rWFp4umb
uCwPSZNdV/3wmEYinneBd4uZCO7GAXrLpdTsxxrMsjpsxaz43ishpjb+ROF0agG3LRhnvYzke0Zm
FonPOl63spE9Don4nHUNfsTSoxeZ8abqpKtRMEFt6jdWI+CKMslyBl3phBWCHIXxKEUJni04DzWT
hnnn4bbSPCAPUGLTod6EbvfaxN2bFean1tXQQSsyO8MntW3q56TCv6ZV/TcAmy524sHz5a+6mA6d
fdX5+ikG6Lt+XFtULnu7y/aAfo/1aer0VPpu/fpcSrrPw82Svlx1VTVJcMX2sMPBrBvH1/t6+KaZ
d4F1lWufJRTDV0a4dMiZ0NsoCBsiYkazkBViHq3iu6aD98cR69Snod9NUKkaBwbHRwPLMm/xU3Ho
bPm7tUfG4vxagOgleiOqbs6fNXHQIOyuUuBQ9+7JLV88OO92jiZlZpvIUzvWyjb9DwGJhlaJqYGh
fr9NU8kY0iw2TacubGMjb8Wb0Ea9sLBFBzvz1VfUdJrOTwWL5s+/wk2zf3baymnkypKQuI7Ei2Hr
Ju7t2OBqffkbLkD6UJA5izI7e+oOyWjRT6GSf/Lvcyd9Ug6K46MZnezVt3qTfpIdtvWDgvebt1nv
Ty5PKpBFOiSyzrU1m9TQDxvXa6y/au3/bU6zBOkhefoTbTanSYIZhWsJoBeAvgcHHPQm7b+xtWNa
avjRHfyTlK6RgpbS9/Ogsyn2Bkt3vYh30V/F2vFKYldIW+lmPX1furPOQs0phjKSgpahBhRrYSRr
3JdGiGEBXnK6VziXV85i9YSLGRSPQuf3Q3u068eKohxf7q90HfbK9jwfXUvZFxOC83jT2M/2Q5Ip
lVolxJNbO6ct4+1gb+BMvi9P/7DCfh5tti7VyNTHmoPv40dz1rghixv9bCJnixINQRW7P45RARGH
0L3vGmVll/+Hdf/nW82WYB4GMV4chED1tbWHHeZo0Hdt3xafpgspN3jPrX6wKWv/cIAB9QDsxb7+
kNWbuWpE0gDYQb+ZwA7B8BvsoNz8P9jhb1wJizvtLOI002dLJB4lTwtM2Z2WiHr663z2JJaIyfn8
DyCjeBgbZGwSMFVeke+D1Vk5pKlB664Z861STG525TbL/bVvtzCN7+LMyiomAgGNBOYK9WUUeEiK
/lr3U5ESu0hOrMxdudgXCivvIk6/6GwaFRTtOyWAiApufivUAqODBlf/unyArEWZfayxSgYpqqg0
pJxVZoY/RfnS6A//W5DZk7nF2tuqG0onHquiEHG9fDHScXc5yMIGfjdfs5PJS4ZBNqvYwsGv3lF6
H/Ejuxxh6bB9F2J+HKmFih8uiyDwt5N8cgL9YtcfjJdpM4UDnODV7buQ3b0LOTuW6GWUFGToIgx7
c091/GUsye4UJ4I9cxC234f0bkrufp8d/+vemp1Xg1hho1LQoZMi3v3jJlMxB4reViZ1oZ5yPsI5
irjU4s5vRSb1n9RTFujdssFZKHFV8sz7AK+txmHsJBMVjKnrOJHKQzt64e2cba1H97ofyED8Q7nt
QPdQnl67ZJauz/Pwc/ZEh8ZBmI1M6X+fhfyHWAg+IlCErdG8UJVqY2miq/NPYi2eIoZEmwGAG2ob
s7MqGGSvKjCGc5QSg7vyICcPvfvj8kKZNtfsIgMWDehFBHlGB2W2GoUcSE2Se+k+ppGKkjvCNpjC
4XoUwYLr+uPlaMt7nScGdT5KlCCI3h+/hSe2gxAwJEG0q52mXE9yGxOeYHRfZce9+ht7fXEnnIWc
3zFqGMpyM/yzyuISXhpo9p8Bzr5Zo6dGixaf6ySxu7Gkb0lPPeA+KHD2E299iTEnnZOZ48ohuvTW
eRd3duPkZeInsu95kE/zTQmzTx0xn/Yp45/quodWuO+M+xh7aQwL3SDbJPquKL8Jxmtt4sZM2VFF
Gt+INkW1/wefHIANWHWWmcY6nn3yIhPTCpKG06nJtjGap1ITjm7RspylXVwphxSmo59M0B1fswXY
KQJALLmt1xS/lt5j1CX+/JLZXTZWlDOtUfT205u+P44I1/env1SsEdJe+SJLG+s82OxWEyixibFc
e3t8AgEZXisAIUQ8z58j6MgrU7y0xJHjMTXT0HClnRdIC2D5ZW0q3t4oT1O3N6ALKuzi8KScpuxw
rTwxzdP8zNBVYH86MA/pQz22hrhZh5KGcQ2neYzmtCxSe8Lv2hySldWzlH7otDImfLgJxWB2PGV1
XNdU92DVa9pNFCpbOVTsy7O3dMqCRAUFCxafzuLsSEpE18ox5ICmXyCX38uvqd7i45o8XQ6zuEPP
48zOITnjlDUEWF+TiF6Fp/xzs88eKTCiyTbJdphYjjnV9fi13mImflgV11xo3Rrn8Wcnk181Kt72
yM0NaXfrjtpJNpIfo49xfKmUd7wE9m3nRhtDTV77oqxX1qi61Ah5F392QgmqV5duJ9J0EW/GuLE1
L70RhC9G/DYBTjzT2yYJ1GYMb8KRzy1uajLOMH+mBmtAcqlPOa2O+C2ynqRnDwF6vTpFk9Ua1rex
XB7y6iDA0sSQMvUPVu+kmrzxLaA70UFI7rIOY+TYijYV/ruSGt356idAMCiz5IdS1TcdMJumP4Xt
bkDWCndIeUSmrCrxCuyqEdRWJd4IprvL3e6xVt17vVeqnR9Kr3ojfxESb19mOMjiXS1stWaQN2aL
WGUiubdmHfqbTMaeOUxiKocFNsmh6iMMkU3ujclOqmLNHnv5IReDq0YRD66Kd6BsYOZNJ+ho6eOd
mEYBFnnytcDsWVWqXrUwRBu33oKBv4175dXIsoM7VFsxEQEZPw/mT0sb7tQ0vZLd5CviVkdQgo/I
YGD3HByVCK8CauKi1Vy7o7G3wvSL2sXDQe+1vd+nyGymjUSTxb0RWu9gYrkdevmmiZ3UZ3ZUZHb7
eCOm2l5KUCUfhCs/+WHWySEbRJ5u+F67cmYj5pps4zEoNvqYPGQjfJJMvMrq7DnDmL0O6xfRrXde
4fN+6X6kmNYrhnYDJvaQKhjwSL637fXuQcA7W5JTyCiCnYjpLnP7XYNnK+DkH3JZ2XKN2XouDvu+
92+Q6d2HMb7s9HAKXBFwOP2amOlXbdB2UlDgFl7yyNy3YvqQm97VmPXHOvV2pZAe9LG5jTOcf3Pt
xsXNrA7F6zrVN2JUHkpNROkTRu6QHUtXs63+uTePqfupGbKtiOcpcP1bxc9twy3s1LjWR9/FvfmY
St4Gcs0mFNvHwsqHHdq2z2Of/sxa/S5VpE+95D6Pwi9dupV6yL7XXiLZFX6OkQ8fjnwh1q+bsf3W
9ND9++9xooAhxAKyuZZSv3ZEM3yKQyxXRGsfD8INGDJ7FFx8ipNrWAb42wfjJyPrb/SWG1YnGada
5sXSrvaVDWSEm9RvT3497FLlO50fX7JdVbwP/AidjtTOcUQbG41/J3ViI5nZfUi7UnGPQX9MhNf6
vkZNqX8ozGvxLs63I5a1qrD1C5yITezjv0zs8AEXT3vwTqVwb/r8D7Dp8RvG3hIDC+UpTW9wf/fg
dMs4BQ/9dSadBvnYmy+tdp8axyq+obhni/CRtAEj6tcOq83+OcQTNUGD1A7qnwh2I1df0Ke24Mgz
leJLk6DYFX6JkEpOof/Ds2lzE5FknClB6kzEMXGDZYDeqxurtU0OHCH8XHS7pti6KOZqm/QtinbR
uCuDL8h1FAMuvT8186svXrWhPWAAjzuk2gf8lFstcTeaKEyY5rS8Rwsy7Xa1cIhAVUdvKk7FIW7f
X93aRASEEQDO6Qtj4+Mgjme4grpQmt1aJCJYcIcPZXfjhseu+pYVNW5G8Gcrd4tt5CHTjE3gI2sg
0qb2SrBvtva1ip1Y33b9N/+z3rxNPbygPaBzNag3aZXh4IVLfXzr3onY4YS+U4VXonEslE8U+XWU
EoyDQNW7M7411mmUaUtTCO+vcabd5NJzL5Xbvmx3dY7DMCguSdmU0kPj3+vqfTk+4iavm7bm7ySG
jR+uhsIE2irhwaruG+sGZUgVo8z6WBjopw17UbnJpJeh8I5qG27GBg2D3I59bttyr7V3AfDwlo1m
3HF8bRp6f2umKUuPNnIHinXkRhAW5rAlt4TDEhbClFZSPGvvvB3C9/rv4tnfeHEsJC3vos1uOq9D
D0MOYHqpexONjudi69vGNjmGj5PQ0YQgXYVPLKRk70LOkmy5gubXRhlGZm3wSxyyfqMpdbppSzG9
cVOcYuVWfOQovaN9GmxznVM5JaHcRJ55FUmZscvC8q3zRJr54j/AVJrwYLA0w8cYrtY8E05zsKUJ
Eg4hOPlqP0ngoxSxX8tKlwrB7+LMijpybUpJ3FGEaB049T2LzMn0rf6W7zCbd7LkpsVR/HW1ljSl
oLNs+F3YWYoqK72M37iBh93JPWVf5W23r15c23hJjuWuuk6n6ChxSsf4ZTWnW1ppUwWayYUj++H1
ng1o0ldk4UAClc84cokvOPQoeJFuxtNgi+1WPrjJZg2vvBiViNjQElqcg9Oiqsp5VKM8J7btwcCd
Nkv9lULBUgjwdvRYJoXmD8h8r7JK1/VEjH8rT9p49Xgwh+blcka+FmO2XrxYTY1gUpqu8vE2F3OA
F/LucoilJyccuz/jmC2OJFGCTu013SHLMPfQcAGaBf3+t4I+qctmTdN+CW8B2kIGJYNIH5Sm2WtG
T+p08IIAVwQjdsyQuzxv8JGO5GwXDfWedDTaJJ12SALSUn8qgY8bD5Gepva3iTeeiupVN/INlfFd
U1Ubi4s9q24bVYEwl0/3hW5nRnIiR8VNr70xzP4roz9ahbivxfDRG42N4BavZqLbRl25tlrqeEaj
6r919aSzg/61FctNyHk/IKqnttmhGPAM7mI7SwGmcdnUcbFtNDndNqLsNBnuFRVFYFdAPg51o0dX
cvONZmUITZjxVs5Ao8n1KQ6+y0gWW1pgy7lsy6V4k1mpLdUWf41qD1rogFGhjZFu+oHMN0IKTcmO
jeVuJVSXapxGohA1oag/KoF7KPJiW+qlg6bFT9HHWImbbNN28a0Rdximq6TekWQcLi+WpTP8/NPN
HoiGYNWupJM1NdV3g4cEEKttBaYqdNf4e4sr/2yRzJ6CmtL4mLCzgb2weam14nOm9GvUl+WlPykT
I/hAY3rOnW3rOkvkEU5r79TXoy1txoP22GJCB4aNjOS/LxSg3AsQXMWMitrs7AJMyqbCAZb6g4za
lNSbtp6tCMUsfh5VxCuHXiPF39nOykYxUfRYh6NrNaw0sXguNXUTxz/DaNUaeKGgg6LNn1izpTCE
UdFCSpzmDu17e+IFAujZKdv41GEnfXndTefc/AJTJuXCSVKCC3p2RmU8OPw2MXQHRwFbyXCU588k
+h5G10bK4wVX5MsBl2fy3wHn6KGwLhq5MVjovu4CdLMl/ZRpCT4VK4j5KbG4MLDfWeFZr0+Hwdrk
mqA7wAU3XXAjVP4xCcyNgEnomK2ZBC6Vfvlof4Y1+2hh53PERH60z1sBAkncPAaKGWxqeTxVLv7v
QXhAI/Kp8lu6Ian++R9MKhUs/uGd/MEFsdNa2WhwpHdw5YG4rezctNualfsSUlDYXI61mGqRSP87
2OzqNOS660zd1R39pdpF+S2ds52PsGeXP/Q75N297d/wKVsoYDE2FikuSpoJMovPffY5cx+CvkgR
C06Wu9e3vJreVBvThn1wM+XzhZ1/EpWNSTENEd7tJOGEuMZt50T3MJOO6s1wMh/rN7wxbf9m0lsd
74Vr423VoXFp1cEmxKyHs8j44IwXu4qIazHbKa6z69ILX9JBuAsp8/CcUzRenv23y19Dno7r+To/
jzjtt7OJSfOoDA2jmSqL3W7qvg3yFXi8Q4YW0qOyH3eJjcOVcJ3Z4sF7Muzh0FwFT2t9zaVLhZIw
CRsmsSAHZpdKLHqdm+Dd5CR1/5BKAQoY2vfLI0XWYWmoZ0GmH3E2VPiv+BWAX3H0LH3yJvaUmMjP
uiDvaypru9oVvpqdjOYGPrCKDBq6u2r6+LaTKS9ibvDFbZP/I+3KduPIleUP3QJqX15r7W5Jrd2y
/VKwbLn2fa+vv8H2OVY1xWn6eOZhAMOAs1lMJpOZkRE/wWNsK5KAxCabr6fVOIiNau01aXUzA5om
4Yz8RNce89KEeCIqoqY6u4rcBOCHie16lWNXsVpyLWefUt18Ek3UBfQa2mi1eCPXqA+0smru0G34
vgjyJwFTUEuM7EhbjZ2VWEG0qA6qc1Yg96g/Lvsmsr5iYsDP4va+Lb4LKFXp0+qLvbibxMgRBZAx
aO0L0p6jMRaTk8+g8AK7qBAV97U07OtM2zVKd0BbLRit7A2gisAwIx+59Y+0zvbxor5kYRusivCl
bUXXyKNnYb3PlsxdptLR56q0dRmQfmtyKoy2KFULefj+q2UML3qVHUYBhN1tn++7CvoafXxMM+lm
ArukvYqfw8jyMlH3FmG2e0PzSxPycLp1aMAwLwDV20aRt0KbWTeKnRJBHVLvrZ0FdkUMS7nAxSNx
q4D/q2wtinoXhUo7K4p9GHYogIARJw4zNymRmWagnAZ3Sd1Pkt2s5VOsKDdg67OnqPJMfbnPxFKH
Jt2wqxrTdLJ8DsD7ex2VllulxjGZQP9t/Rz74q3pB8wNSfiZUH8aHKu1WvQejRXUkRFqi+JjV1u5
I429pwnlXi8gklL0TmXEQSSMaFgm3w1CRjiCVzPW7i21f8RjGuJjgCfLIUhu8/qnWE9OPxW7Xo93
w/gdxRwPHCxe0ma3tanuGl16XVpMTGr5IUFbEoNOOpLN4a5bhsdSLn5oYRco6eRAWMiytTYr/NzU
ILragSwrErLRXrrKGZvqBtwMwbwmuzAe7kGl44Lpx497KXU5p47kTh/iC4ChKpGxgyABlSB0s2V2
loCTrUloXYheB/ikBlWSzk2eKoxm595yxZMBYpZsCDz0P0bpYU9hbOfUqKb/gtTIQMifjoGT30+v
D41JS8KtCYIyOncUjG6Ykg5kaLM/XpcQZCestvLO2HO+Iyt4be1QcTprTHmMNXRglHh+HQwd3QjQ
pdkYDskBXBdesWDQAcryfjGgQpRGNx2qOba6WJyE71RxubRg6ia12lqerQYLHv0waDzzXvQI7EX+
IQWW03uiW7jTLrvlPU6ZF9X2A1BpA1A+JgYNoBJBxEMygHEBFClt7WrdkeHq+efkWocCNNGhk3ya
wH8BlP4tF9lN8vRLi6e8WR/NJJnRCkI5ChVKR+ltsIrZjYxZ6zqoeakSb810sltPatVKPZql2qQg
x22hD45HrQuSvCfMPaBC3E74q+kGI1t7OVUfQOBiQ2n6eilqe15/DDV6PxE6X/Fcv8nC/PP/8hxM
elaBf7EctCAtIa5dG7aU8rzkBKi98KHo9DlSQC3cWSbZLdxO36RbZQ9Fm72OBCOG/K0Kkh48s64b
p3BGe3bIrLR1mHfNTXxb7hafeBERZEohCq8fe3DDClCz4JFiyKy0Y+NTp2foJiNQhDXT56ID+bg+
f5uUGjXNNSuOUDHA98y1p2lsbxXJ+CkTmeBZBJdppZJKOvTILbRI+rR+UMvsWyqUoKmqIWdfxM9S
2z8L6XwVa9Car9QjHn4iCC2bkXMQWani9rdTKZOq1GWuzDgPcqTdN/pwQEnHBxjYK/FaaZuc80Rg
CF0je34PdKe0fvOtqgH8i5MFJtDqJ4FpISN1a3/dTWA3KEBxi+P3aXLxyLyPfN4jkwURg21VATgM
U08fMQoY+AFDMxCEDfjDk13tS6+1D9+5MbwVIhnmDlSe6AzZpcOt0LJP/LtpKmlMEjNcU7HDe/Pa
DLTrdSedOG/+hFGEWfXYLpOqQ5RZVVh5iy0Vdqtv+E1Q70hznyilJy7P+VkX89YYdaHM0SrKs4H9
1DG/2Sg4hZhRKtGbvXxx8cxQ1wUE9Mq4HsDU2xvNsU+Fa7WWfdC0cKC5rLLAdjXU7WBC2XhaFnSw
5D7JnAYNfbnsWlsRQCqbtZzaACtsgOwRo/zgzceoDXULCG1XmS20pCBIg16Z+bjWD5c/Gms1GwN0
3M+i0TA1ItTcmXdy9UOpd6WKLqDCiyHMy3xriKpLCQWGYLQMGW72s07szHKIICSycUC50NWxiZRQ
iiu9DSy3FTieQbaEviK2tknGswko2jLPZq7hK+rouYb166DcJBPm/nPdBjj5gAKM9+++KhUx56xY
YyiPwhWTeifL5Y840lp7kGbNXvSEMyHP8RE6XDZmZ4LjHV8W3OSeaEZu1Iz/0gQVLoxVELWRfECt
/JyFz1HP+fdZVC+Yp/7t5yf9gc0OmU2njoICAygGBcbt7MYnjbPyOjvWTyfpUAT++Bh+B3QQFP8Y
quHWF1np9fYnUOFDArxIEA18RhD+HksUZeaDANEIXnbJuky3Zqjw0WdG2ErZBN7k0noWE2Vfd+bV
ChLBKsIjeTYeL3si89wBbAeiWFNGo4Umj9LjsCpq8mWXQA9Q335qv8++7ChudjDdHOQ06HKCTIDf
Xz5NX9CnbmuZWqmhgNA16xD2exdog7vOgeKKq13lKEFA70X6KXmAWl8lfnES+BxeGk6gZp0LQ0WF
RwIRMcayqWtHMcbSaHSyoekS2+0Y7TVT5dhg7ebWBuU0DRhfGkPDZVD1iteZAmoVmreU0VM/F18X
QD4u7yZvSfQnLbUMlLjg9dbRXVKnl553HbANYKIU3BOE85IKXJqEQnSfC6E/ifV1E82KreTR58uL
YB00wm39XxvkN2zOerhmczHMQBhCdsYn79jBB6N8wH3H8uxQQavJFAkaIpHgqzeDV2Fsx8awqAfG
Hx2TlC/yHVEPQJPHL58VsOHd1O7lZTJzrO06Kf9LRkkzgKIFvKi9mXJAFkmTEgWTFhDUZD3UoMYe
7tQJ0KVs8sCz6Vy2z0qHtuYp10SJc8LjXNX8JNsDVXSTNaUTJTXnpuM5DOWR4HVq54GoA4/SMZIT
OwQq8PI6WPyTJy70//oLlQOhN5KKKsiIMWUc7bTd9AwVCOgkgerZDa9AYGgAtsB7B7DSIrQnQDtD
gMof+tNzqFY5gDoZqqnRCIBmZtldBX282YL8V8blTGJ+xY05KkFBKVLRYtFEBolQuRy118LJIHUo
OdkdWri3ecDT9GReuKh+m+A7AMXMh7anPCu6MNckWXaz43AknYrIG691JGUCehSkiYcuAIjknPS+
DwC1u7J2l/eV/Yl//wK6clYs/ZB2Bt7tFYbTSxQb0fQuMbZljAPvJLJeVpvF0nRpRttGfdnj8W22
sYQzqCMY5FXsRKdSOdga5ASSj7HlKDmKx7qAJNQy/+VyqS0GQ71QhZGJyFqCIl6I/K4zUk8uhl0d
AVpw+duyb/337f0ItR8HsSxRPSIobtJrIc9nAvCCOpFXH7G9Xo3ml/Ljsl22H7/vKfn7TWgXqh6S
ehmigayOeBJNKlgVhZYTEJhGUBcBHz0Y2T/00BU0JKRw7lGfVGLMRcYOVEo4Jtixm+DADF3BFBD9
/bquhBRU00J35l4HHqYJtGN2PbmaQ0qOvPfxP1hDhgYqJIxQ0T17PeoglSAQhd0MdVQHVI4YLJwB
ygVdiGf6/MFg9id8N0g5Y6ypc9XEYh4kDTB18hHdKs7tw47amGORYAXTHvTLdQVfhVrqDVHbk3wU
427W13EHmm5IupNSfHGLyC1xnhHsD/lulH7NxuBjXUu0jABpVH/KXnSAsiBGZzpU/yFY83DZ2ZkB
DMoIFthMFHRRqfxCaeUoFCPs2toC6tM/LtYhksCKKXK9UWS8XzGVBFioJmJcksaF1jHAQbMJS0Iu
+6Ccs1X5c6bnHtRsnD7XPbnZm4VFJMGCy0tk5hAbw9R5tsxKifIFQyeVZXhJcy2FL0Bi8VyFmURv
rFAfsl+tNYxm3ARyIGFGfEa1HzovUIWcncXV9703e7nHp9VlwgO2n5VK0PLOKnUdJDygopg8FXXG
EInZV8ubUeiLgGmCnJT05fIHZd+7m7VSWdkCckSwqSSCr3/NvgECtrqdU6H/j/JO5kT39at0Rer8
6vdq3z1VbnSrpW4icsIbb1uppE0oxnWGpDOZsfneT1+l5mGZvl9e6OnF/uH1t1kolbUlwgope1km
L3rC89HrwZJ5qat+UW5mpzxO+8xVO8dK7/6mwb/Z1dOA0+YOKorWiiQTi6sN42sK0a7V7J4uL47z
/WjegTUd1qVPkjxo1m9WqtqRgt5pzpv4Ygbp9y94cqXNQuap7ovZVNCwUL4oTYtZHx47OM+Ccn5d
K+AmniWilayunVOKJWYbMvfyp2IGyc0iyE/YLEK1hLUQOiQiebiPOuhiLg0gCbk9T/eXDfFOMz3x
DFGTTihqBMkebSizSI5LrN4XtfY1LYAySIVPGibZu6J/Gar2CQpZvj7XwZyYe3MUOVVbnn9QgWUY
FWHOywH5ZjLbbRLa4+hmZsk5xTI5pheO2EnhePNtBzMdxXFY4YaQ1pZQWjGsp/ALRkT6F0QyDPV+
bTLPeshFWwSP0IpgmnvTi9E8Y8C9grTsrq6/pW8Sj2KX51VUdGmjpq6LRgJrkorHroYxrXDP2Wu2
V+EJiz6NhJFLKn+ZQQUqjpiPCzKktwS0aUCTL94TJiEddKdlFQDP7o7KI29clr2z74apE7OMaq5o
qLYG2To4S1ffa1OOaZPZu7xA3vqoU6MvkgF11TYPJs2PpuQa2qeVjZBqoy3P1cwlv/mjG72viax5
40aL0KrWmEZ5ALb30+gDdFcDTJadJgL41y4J/JfMUYdDj7VxVmb0hclznmhyKgGZs+DVWdkXEKEk
wASwaoEF+XxZXatlaZggHkxOucc1a2de5JFSMnrCLunlrTfF3wF8QdD4X6u0cMU8dkUmiiFaDRPQ
EpBdRXLMOfcsdgLgW95tUK2UQtJ6JSqzHBqg7T52yttw/31w10+VWzulw3N5ZpTZWKPOWjONZjQL
ue73IdSF8+x67eoglbJdkcu7RTzOxetl52fGj41B6owBfVFJBYjdA2vBijQQL2gvly2wn8cbE9T5
6iU9EaNaALhCGFALSIrDEFlXYS87DQbBlBUqo+2AMZx5PTYCZhPW9FrtRegSiI239uCxDkW845vn
pQcVMee3MYsVm99GHcc1rOO1N5ENdx64f2M78Ujz2QjyHfCq3CIpM6BtrFGnMV+MXJwGfOzOgxCx
eZAwJ2gbr0RSdkJZFkL0yWD/ZX1tY5ZKg6WyHnRQsaA+AS1yUKPNuyXv9wKG/hK54SDimRit7Xmh
LiSIMFTQwCQO1QCSW/tCZEOQ+NBcr5/6fx13NCrupEPVxTmxRuRyxtvyroQKeeYAH9Pbug2VvgNa
j8MV75gyw+r7F9XJG3ITxY0wgayjiGxRPES77ACGWO8vJQEQezBSpUEMDyKS1MYVUqwnRlYChQ9q
FMUc0M//S598t0Ht11BhAnDMkV7HyhvUldxBNG+bdrqrag1l5u5LP0MwxFj9DBMNpoYhhwnYoxDQ
l3Hy0jzh3MWnB8OHC2uzZGpDY6WR9GYCeZV2Gx1Xcy+uO2guQXURQPLPbW6nn6znzu11ey1cYENQ
VuPt7T9E/N9fhH7TABvQCuuS5kEkg/LGMK8MqFaA2+B6bs0dXpRXpbV60Dq5XkrTtYb1MIA2HaPD
3ci7e8j+XvgY9NNHWxYpNyN4N3nWYZpXxZsOHPP76IZIonX70gOl4hc+Xfg/HOL3T0BdQ6NcSmYh
nMLi4i2Zvb6UV5Aivh+BeHV4b8h/uCAMsG1AZxKynlRY1HrIsssaepeYjT30d+1jfjvcxD4ICUD2
RTgqzZ30tuy4GCCyCvrzmiKIvUHXp2NIg7r7zDUThy5F1Yxg5ElRntRsxf3i6358zxtGYtbottao
a3AUI9DLdahJ/xK77Zxsdub1etypLipKuwUfNvExc8YzzLp0TFEBzArKAWivUAlMJoy1NE/oSRvW
t1l4Kta7eOSwfzOPzNYG5S9mGNa5EFkayLYGT/MxZbhXHtZgdUiyWb1wZ1xZKTt5i0BTEsK3Kk1n
H9fhXBpoFAE+EO2UXfpdu0I5ZxfuR0f0iy8JCHmfhSedE5xYudLWKhUqrXFuuorUwuPoW5UPTq9y
pdhYz4OtCSr8KUkbT62hh754II2E7g0aBHZ8VJwU0Nfpite1Z91jG3P0PRZpZTUK5YrUTBEPtaQ9
amiTDF3kD0Mq2uGCEvmMzq4XN+rny5kX51vqlFfWrQzMTjijnjtPdpkdFAwp/zsLlE8KStlW41Dn
gI79GIS6s8fC0jg2mBXG7QekQsia51aNPj5xxPIJFBCzbDefyrvpaxNYkLA2vkL9OAhvV0/GZK3d
hDZAf8FfBdDtr6BCCyij+zBPEK5zDFXqQfYwBKkvHDvftMHCEJTHyl9eIi7UkHlNbO2S0LNJg0xM
8JuRPuB+EvtAH9DyTvOvmjY+a2YPaZ8x17y51K4wefNTk83HVltqXgLPuiK3P4G6O+JqMS1Im5EE
MHqYjrWf3ravzQ3YI6D8EtrrVww2vfY3vKDKjuYyAC+WRGbsaY48THqVUWrGOsRfoqvcje7VO+ko
PIAayEW37x7M0bW9/rjs0TyjNIFjYUZLOoa4sMhFKWfgy7D7XYImY3KXPIEHy15e48rRni6bZQbb
96XSuvCpqMXzXEIGoR2CPP0iZI0tyJ8TmQcpZRYVzY0h6sQuupwtQwxoJ0l3SPhrYxuELo5yAD2N
U9+gvcVzH2YA3Jikzi8I8QrFXFFiUgNQHYae8jm50l4GHYlA7RHcs/TcHoVsByIqTB7wgA9s64Zl
aZiiIZMm5+cnH2o1rss4D3po0dsFiKXWZH2IY4h8WGimxdV9MTf7opLcv9nRd7vURTYu6xiFBl7k
cx2jcIhOk+yE9XCQV15Fmnk8IWSqSGSIWKdpIdYuiatMMIGhypZd4oGYadeJnV3XSlDIvOkEtgNt
rFHBwFDTvM5lPUcwILMkaOgCdwrGjRqRwHyF/rbHC73M5GpjkdrBPtEEsx1Q95ItTDx08cuoFF7a
RrxeK6tOgUFigErxIZFpUX6qAfVWi+TBCU3d4xSE+1+j3+MNvwTFnFne2qJuE7M2xdkg0ymiYZw4
g9w4Xv2+1/0FhBDWGPnCou7X5EldhuCyYzLriFvb1I3SQzKk1oBqOEEpQNRmN2/ZM1IR8XbxFS++
71O7eQmP3DhAvt+Hp8Dm+1KeU4xgFIxVJfRHX/HTwa4CTAMSVJAQ5J4Z2RVg2nvOWnk2Kd+RJqXU
BYOs9Vby+yeU3lArFb9PLrCa4ANqdhx7PB+iTr0sgC2/jPHSXw5g2YBUXHmlHAg8gF9xYk7gbPeR
RL5NZrBIZJzKwrlQ4vKo9/0xL8bvUVzej4IVFHF6DUVQ3dbB1wfSq+dQ0z/JUgbeNLCvObKUfpML
IJPj9U5blaCX0NFcMnEHegDQ2NTKpxJpKx7c2Bsj5nwl4twXHIFWFDCi2RCUutL9SEIndZnsWued
ZXKNfTRhQjsezRQd5Efn3wZSMQ1gO6ealWDhTV9hwK77PAKP39zyOUeZt7eqYTweo/AKiIHOrbUY
blzkiux68VY37qzcRuqbMfPKfizUBKTMfpuhnCsLU1A5SihVLQesCQiU9mohlE7czIu3HsqzMHE1
raaGOzNVInC+fK10yQbNLcrHk8M5MMyN0qFsCPFP4JplKiiUy6gD+4RejdZImS1l2VMoWt8QnfbF
3D83a3U/6CpY4tYCd3fa+HKn58jxIx5PJvte2/wQag/rCgRcg2ChxQllAUAzvfTROkoPnS8d4l16
iN9kHnEF2S7aRwlfELisoYkHjs5zr0kKsBCqHTKESF6uumh5acLZ0ZoCTID6bpj6zlZNhfO8ZlYR
tkYpH4r0pBM6AbU/qDbk6CKZbxImUDtXMVzRzU6Dg5d3mFFtxCmE3BbAwYpiSqdftAlTRpnqjRFC
PhM8h707DNe/xP/IENq4ayIXFRpPm90E1WU/cuoDv0HHQFHhJ5x+AwpgOjqs51+6nLJBHDWNqArP
mKPO3fEFQ8eOdqh8YS8/XF4w4xPDGhB2yCJUDEbQz+58HDALP/SmLz2C7vgHjs4J+VMUjubUmEb7
i4sVtDg6po0gWQQyajpxkRPRmIextfze14Na+2n4VSDvtaDSfpL5N368Yy5xa5FKX8S0j6NKgZKJ
ekMGGhOSd4IRBIDC0I6XPxDGYDyDsUYDJTZCZsfg10oSo46qjkH//hfaKeemqCdSXXRdIQvQoBar
17V5DGudE/Q+JrTnBkjSsjkRkCsMm6SDDF2trq6YoF8XTa6g8uAUjEQPdiANAKY4QDA/IBbTtgMl
QgnS99mHqLKKJ3SMueEOB73WXSmQ8Jhtg7DiK2F+CGxndmnQ4iqNWqRHCvjzjdTPIuXHYFm8Kh7z
G76v7eQvm2+Yl8KaVEsp+HN3P7WowUy+1fNgZR/vQYBxFWg5g9MNU4P0SZ6AKCtXGQcr06/k7A0P
udK6M/SO81RkrYUgc0VJI0IzdKV11ds1X1acJsN4EzGom30bEo4cJuN6U0QdotfgKAImV6Tv2UYV
weybQaoBchtgUT0lREpQXxFMPqKuE4NvhXfXfEyGz21SF1yrWWWhzHF1qv0DEu8mB9w7gezWAY9d
4ONdem6KutbULBIbq8wKCAKuClRTy86WYq20kTfsBMyKCCGwQnXFe17wVkglSqDtLQVD+it5WcYg
99kS6cIUGHQSSyqFGI0qMm+a29r3dg+pQlQV0IjVgm6/HjD/KaEMmnBjItmq81wFxmVyhWvgGVJo
SYwqtmYwNqpguMql0Fl0TB3MXQt2zzWvHLlu8ZBLLfvyRfrxmQCbEAYGFwle/+B0Og+TVVPo7Vho
EFYr3vr1UQNn4GUDzEVtDFBOY8wG1MIF8MUORu6qyWNvgEQUxOcRJFV5i2GFku1iKE9pCnNsRBUO
akaNXTSgA5pyp5+/DOaXy4tin/Tfq4L05/lnK7JaUMOTgiKQ/tDpJnMwgoOkeXDMk053wicZYJ4D
NPck4OJRZaZLUIA8iIMyI7rIv0SyCC9YIp1EDPGk5IRLRi+TOAY0FxTFAHkMne9MQKZmuUzEzXZk
AlR9zj/ne6gJef+ZAM32ovu3ctKwrELcGeNLsoXk7vzbKoICEGsHrb/4uoZaMmE0+CW7x3/eM5PW
rS0qDcl7MZlissoqhbjE7GrX6Dc45Z+KSzBzuq09KivpYzOSmxiSgtjDG8n/pXQmjSey5j/QVWNe
euAtg9SfrH8kN2rXJiQUHCdRcNIbBtF574ON1NG8avFJWRhTVHwNjX9Y5m+79JQWhlXavq6Aywnf
3t8/IzjwYZHwBXOzc+bZeF8oPasVK7kkzzkk6/53CfJ/8Jn3xVE+oxSQPhlKLM7alfvpSPQTwYiO
YZExAIqBdw55K6M8JhIXfR46bOEH+Sfu/XMCO3+4gDBQCKYoQ0WqRNxpk+/JkI+BWAOkaJUxvQGf
pNEZaM3sG7CKWVnvWFJ6tYbpj7Z8y8cWfwSJT1r5FcRssrGwE4yKavJxrb6Crb4Pr/MRndfwBrT/
9rqUhGfdvxyFmXfX5ufSZQ1rHdYp64rAAsZNUl4rtfyr7GpjgroeQfoirYqC7P4v/Iq50xtb1E1p
xbHSKQM0QIkt7To5/PKq8vAHXkV89NJOUzflukLNoA5xl/RAcUAjwZ2hWuWtgQUC22jyh93lnWKQ
8yCmv6+Nfq2EZVyAqB2adNbpNpGeIMWr2aJDBlk6YOswvJJmOxKQQIf8BwGJmRls7FN3ij5CAb1M
cKdki1f9bGqvdQkEnGiGoGgZNvu69UV/DmIv/JcudAonm0OlC6E6JgkyLCy5v24OCWB9J/nTfMen
T2AG/M06qWjRi50xVGpfBJkQOkO02HMugwe/4mSNxBUvuM8pPdqsKbWEeG2qSvAlU35DqnCsy0i0
x24FnKvX9kLWH3pD5yRdvD2kotOUKdmkKVMRSOazUPhGATYP0CY0Lxxf/VgBPvdVKqyAsASCfzWU
lY3H8VrZtS+EDAx0m1ypKUYbnFgCt70C0kzlg9aUEK19CGVjkLSfRjH6RxDGQVbGhvLIp55Ibz8L
LvfByHaRd6Mkqm72Tq2nfB5QKYY85OBNAB+CU6eWHlAhFWDY9MG8WYwAd3CRBuz49m6Y2j8J+lBh
AeLdv4ilrEcHVK90UB8BWwWw/Pkaq3YusjHCk9FMxsXpxPgBOrqvE8YunLoUjpkUvl52GtZVtDVI
xe657Y0lHkEAtkStXS03ScZ7R7GO3NYCFbEFAz3MKCGpHE52I1vX+vSYVJWLV507l7VdyjwsHGu/
NhZpTJUBge9pJArf//vdx/JJTPaiooupHFKrP9+vXNEz9ENwPWiybiftNxCwgIP+4W/26N0Ida6z
NSmWaqksP4SmDaHvL1Ret4Htd+8mKL8TV2WdzRqFf6v9vIBAVnis1MaNCs2N5cfLq2EWa1GNNkHG
DCwkmL7Ov5kCppRFLYl4LdJQBUyFpO5oBFAn5yaGLO/GQDa47gFR/IhSVOZ5XZTJLFDslq87IXGL
lTvAwIq6WxvUCSqMUe0iA9KjZKx23icHw5vQKZeveHGIdZC2hqjv1q7ZGoYnZWFpP0iVLUmdPRS3
afaz7O8EnbNNrEvL0tFOJFRsOiBW57sUtoUhx3MWBRnEHJT0qTWhkjSWdt2J7mWHYJ2hrSUqrifz
nGKEqAXisvwUgrtSeuEm3Mx33dYGdU7hhrM091CES/cKxvOTA+iiQTOJCQXVL3w9BSPm5UUx6KAU
wG3evx91aBMDSQwmTUpQDvZuiknQE6+CYtiqvfijMxo2slUfBRif1ECmv21sbX8CdaiVQRCkVUWB
mrzAyHuPHDTo3xANb4/73iMOQadWW2vUOejKDJI7fQe4Jd7rJD02s09QinGX+Yq8nSNor36+/I2Z
jgPoFnIRBTKRNGtFBYWEoltws6xjjIJnnRTuMBel3S9tz+uus+4UUKj/tkU5qbJk6rhUiMG/vuV6
9au2M93y3zjMc74xRfmq0GRaqcgoCchlup+N8DZaWi9eRkcvohs5mgJhHjm8XgwULbx1Y5PyVqFK
FK2pVAKNx+btyZBD96UdbP15Br67RukFbAzJrnMXF/qG/VXkAgek1JzsnH1MNz+D8tgwW3Vd73Gd
xteEx0VC89ALXfGWaI6j4ANMJyf2kG374LQbg5TTKinIVFYBwXteFKjiLI4++f/OSamobRRNp6ya
IfhZspuKwrbmXZ7ygJuMYI1GHmqOug59MJlmVBGUyMpGQRBwfe+lOt2ZU5BgIsaox93l1bBqSLBk
mYoJpjnUW6gdyoxRE6z1P3UFDZc3COdRQyIxhT8Fw17WuzFqd0KlS9R8xaEzkuyqKqPrvKqvlmi9
tiI9uLwwRiw5Wxe1TctigDhQ7TH1ZH2LxqdKuBFL3rdjREj0CgEgxMCLJBkn7988YBokiuskSCmA
Biqm1pQdXrsnnkeiRRa50t3lJbESrTN7VMya40zt5L+sAfHWRgWtRrJG9EJx3S33vYvkRD2d3N5O
zdMcPt83GCf3bHFUxJIaqcrTCYUgM6s8cWjtRuW8I5gusdkuytWtRcsrFXKMgVLHn7IWuMTmuxDx
yNCYPr6xQvn4BELvSdeRebcjruf6IdZSZ9IfJJUr/cTbIsrFhx4ogGRAOkCC6+omy2mLlJv/BFd+
TYfngCfwz8bhBYw1qjnkMknToN7/jz0D5naBuk7VVSDt8Ho+T1hzU5liQyqSIIEOsai/RPG3Iea8
llkXFNrjComxqmmi7XhuZMmWeTHmBZzpsTMA4lx4Mhh8dsazbp8qgH/wEYkDUFcUTKL9b0KsXYfK
zrnJfM2gnJkOUTAc9EB11OfyM9m+GCT9N2B4dOb7AdXHubj7g+oj85ABl2WBGFBUPqjHCK3Q1xO0
SAKtPYxAR82PhFd+Uo5IRuzVC0Hrzi0ukfV8WC8kDIlImQqtGWofB00HL22jhX49Ga4q3VaGAYL+
+xGU+mn6mRMimadvY0w+/7hrLUGjs8C0Vzk+kgW2X/TnyQkDy099y0uq2oa28IG/SOY9KokW0GaY
ngPqjHKksm2SpRogDk/kNzUATwPT7dxV8+OdiAH0gUdcyTgd0KE3IbYK8Lr8Swd8cxSzVCzVSbfi
YDUzW4fMVjxinLR+5nxPxmNYI5UQokOvQmOH2rwuSYa5G/IkKDBXb0bQGpiP5Xgli0YQ9o81BlkN
oBCgfcjJHBlOA7soKmBOG11fWgwlRHoMWFgMmuGosJXxZYD2FcQEhnC1F8PnLJLxFtgao5uEbdIu
QoIkPahF1Y/Fxh4H4bUcintTqwIxvYMuAaSHCwcapDeLZPLovVlhVQMbJ8CKpibjnJC93uylqZRD
BQ1tgvWQ/Hkv2eF+ubWC9Wba8VgriRtSh/HMFHXLLkpoogEix0FX/TCiY6ocFeFVy/BnEIPO3qTf
X/62jGB3Zo8KdlENOcrWBF300GG6c31R89cqqR2hCurmdRF47QDWqUC5CccQc8H4j3JXuVa1sFrX
JEiHxl/bL0uJaZyOt2E8K1SQSeQ1NqesSQLoQYn1Qw7t8Tn5fvnDsZ0CR0DH/aeIYL4+d4o1M0CP
ZNQ15iAVf92vu3qBGAjhjF0g5ulyrJGf/MEv3q3RbbFK1dKiSvokEOqbdr/uc9fcQyoKJAxWQDCl
4pFjkHETYS799/JOy9/4vNjLwFuseg2fH13BBrHNfXcTuqNT7eOr1imD6pVjkZEunVmkdi0sSjXG
7/llkQzCZAcIPNmNe9LK5Aq1MZ1ks0DyczYLtIZ0ioYIrjhUiZPHt3I72kX/8/KiGNfd2ZrIV94Y
0fJkAUl4Dr6ouIacWO3oUOpaR8uxkoVTUuBtGBWkoForom5u1YGUPY9q69QAc19eDCsZO1sNFZx6
tZlVo8UO9bi5sUNOXrv9VQcS0f5Y+ALYDV8uW+TtERWd0FK3pknPIEczo78lKk5f39Vp4V22wsoN
UBsXLQDFoc6NvtP5LjWlWGeSJUToroVBFYHJydwvP3JCTxxMq8tt9DI8/cwe5RVWayD5y1Rib/H6
p/EHQYaYP3pP980abPW8ogvjM57Zo1yjVNssMWU5goLDUTRvcI8YxTfON2Tc0Wc2KN8QQiAV5WaJ
/uKOZC/HQFolEwp5ehA5X2MM56fYrtiYDqI8PYuq9ihkPO59jhka4ak3rSLUYxRjeAsiCst+rh+y
otpd/m6ssjW+2+/F0KPG4ljFi5mWzckXCD32IPw0xjeiC4gpZ6JFMaxuHzkTwQmmUAkC6Sx6v6//
O9MDEet8/x1U9I0sNUuR0MXgzDAcVXS1+C94xc5NUMdMLhew6oHV9nSlSChYFxmgkJ2Lasx3THYH
4dvlb8sIvqhTQz2PIGUxb0zd0KkuTQuQyOQxNftxgxwRiplmboJl/dNlS6ypmq0pOkOFjKMq1yvS
tL4z9yGir9JnjjJgMDZHQb4CPZMOgTm1fG37sYZU7JDbeaHeJ1C5XOTpmyoMr2LdPOJNGmj62tq5
GON/YyjZl38oC4569kOpBAz3IZSdlb4KCBVf5pWxvV4BjnpF2Jz6YHm1vlSce4l1jDa7YFCOtcoR
yr3Zil3oGl8FSHlZj2bJLbYwHkJYmKkSUL0E7Ct1VYRJnFntUDd434378jZ2CQgbXAV8VhvGRXtm
iaTUmztdSeUmqbq2AZ+h6CzoQEIE1TXvDE8D0eD4FUTQzuVNY/oxUK6aikIm+LvJF94YlDO1kpMB
gQjQhGBKFE8sbgs9d4yWR9vPXNrGEhXEeyEyY7nGiYnmFc3H74l4fXkpZBeoNFaHOvnvpVC71IXo
rA9LGAVWEd8aXe3kSQb18Fi8C0vjjh9zePaovUoMHQzTkgZ7i2Z3tWqX+tNSfarb67HjzXQwt8kC
HFI7gZHptw2ikDQP2UoiuRkoLhzeckvUFh5Cn9TrM1cUEbcxWZ3wQK3Mbft/0r5sSVJcW/aHDmZM
EvDKEHMOkXPWC5aVVQkSo4RAwNdfp/e1s6OiwzL27mPWD91W1alEWpKWfPlyPxn5bIuhD4Ewu2Iw
Z5UwVKmqOLWuXO/XRjg7utkErSXJ5gxKvlnSFyuRj1eC/MJDFI3BaC3wXA+k0vP9O1uVD2DWFWuL
03sioEfYvJX6oTM+hL/TJVx9vo/ES8ks+NUuKFUOiCSAT/7cVZnbMHsy6bJccP80Ic+dx9Ztj4Ib
HaJiMd28chBeejH+MeLZ7urqsVVeC8jiTxgh3etNd618euk4xGT64P8vdO5zcBZ+uenUuAiJcTEY
qQe6KcrpmRK111D/gBqF8dB65ToYxyePOc/fz+2FaEE3AFBh9B6AQHH+NPaMeRyd3m3XvbwV6Y1x
TYv5wpVy+vP/9hgudWOA7oKndyfCTGThJHRIpisxf2kUgD4ARW202Pzt2FW9DYsWVUI6lgpo3/cg
pb+OUsffz9WFuIfM4b9HOQsKXdqzNaZZu67E8GWVJQ6I+li3Rizbdpux4ZkT71qd6sJJ9ceYZ6cw
sPZOKQ9jii9egVk7P5WrrAjhn4qz+KN6t75sGOV59921FPBSYEDT0bYoSqZw1zjLPvKZz+isY3ji
ezwaHBa5zdv303lx0dAdiD3to//2HOYNurFXVgdUxjanp0q7uyBVD1V1Dd39SxTh7CIDiAzmOyhc
S3li+T1O72Sj6IYW+cbasccbDb0wkpafnWslQ2BFxjT/horiI+DhD9Wy5y5wHtOaQd42zSKndm49
Lu6U5HfCg9loVSWm036kFhy/c76CcftKe0Yd5iLbWHP5hILOlxrNbcqdrduia7riHyyzo8lRb1I6
95qnvydtsUhO8G53acyL7hmS8dthcDbfz+6ll/Ifn30WrZTUOjWZQMfg6UvZ/UszROPJcmVzXDoy
PfBeUb0FE8Sn59S1SdiQp/AhpP4PjszlDvvbkiL2g79uUnrexyRrqLtzuFCvW0jAxOBeREu1xw2h
tPCf9aJcjNWTAZfdchJDuSycoFM+EJuqvu2G8o0wCH3IawXPSzcdrlTccQR9L8Cwz3adX7isMDKo
KkPxSUR2spQ+JP4r9PFhYLLvPGP9fZxc2uenI54lJNIC5AoGb7sm3o1jWHDqueq5tPyI89Xy0GJP
kBHDseS8GZjqoKxIRf4VGSXcpNdqYcug0r/iSbZyr2nrecG1Ec8+ypsRoHaA+Jia/MkksJIiRLxX
EKrYFJbxBCFnL5FOuRt6UKK0yyPiw0y4llElbNgvOj46QatmfJh68qbclMXNrIAqyPJTVZKGk2n7
q7aeRBwYrRkZlvPRsaaP4FmVdF6wFlWbh0TaO+DAoowYMrGboApQDa1da5uZVb4JirTYo4WgQRkv
TSZT7g0Db9FmHDbEqG4t0R6KHBIaBX/StHxOu/KYs7Z+zAN3lLFtwDiuSIM2LKB2BDtRN0VfZND0
K2USsIYh+TcRczgIPdkPfWHMUTX39arjnbM2U0GmsLGhxeb6+FGus1XEwMbJDQZ7s+BLKJHk6WhH
Xpc2UZ16fiIrK1gbtrhhY7oqDP3OabupLP1TQHDWlHxXWaMb9sb0a8IxCCuPNKF5cfDnwQm1nhKi
1bYtrQOM628ltV8aD737pQVmQqaMdeM3P3s63XhD9uJkzrF1Jp0MYtzZZn3nC/IGIDOqCc0SxOqz
bbnPXUueORjZljSPhVUasciLx8AyYjrpDRVtvbIN3woHi0I0u21fM6N8VZlKBh5wIDPVW1GYL7VJ
fzCKOm1uUKiB1tNdPeWfjpimVTAMT64xof2pVxFrrZ2bMRnWYwaDTEMkI4i/Ns12QAZvxzHIQtsG
5Ssr5TOFcsC25MErcvCNNZl42Up5ZyBn2VEVxLQcrJj54086jRsHp3NYl/7zoOsiZNlwsOi8m1tj
pUV/OzKrj93BeygG8rv32RJcddQF05uitn/Tdgixoi5Z1E/5gdlOpK2UrmQD3++CU/ya1rZpg2Ff
Tr4Hz3W+ZdQ/DE1144rgtu7QCE16R4amkm++QV6rudWx7o19P+hfzQA7rZnZbznPDv3opKGaSWI4
MKSihnNjpfMhV+nG9SExOpb5zvDmJz7XQYwWs3VjzW+9ojs29o/p0K2bNk/M3HqevLlH9tfriEl5
DLhGlTxod5KJ26LyELWZtsOMmGkohlTGsm9Wbm7f2Cp7yodBxBU37zWty0iOA/obS50mPK12fBBT
WLEWM+3VK95UsSzHDtu3PnatR0Oz1w1MjMcxNAxno7M6bivixYPubjNr+sit9kURddfnAY29ptqV
k0hoPeSb0TL7g1fpryozvI2syT233XcO14WwL0BEKUd3a5bulrJhF+Ry3RN7lTb8OPak22e8naGf
W+07zuXepiOUwRx/CJvKn+LZesrVtJKtH9s8O8pM3nRlttVQk/c0D2GNHM0uu3XGPkx79jR3yzo1
eoykcg721HxVRrpHbhLrtkTsQevVtDtsw/kgaHHoXHlko/OjtfVG5wWyqm4jOr7yxGeA2cnNZpP7
MEy3clgtm2NS+M7ByZs45fxpbJ0t9DtCV6Gvsz265FBKOGT672kwhL39qPLHUuGoyF4kzB2bhu0Z
dDXRBBb1+tXOphh/FaxTlE2yME/fdPlBlj3uFWEK168ZWBs6l5R9Z1TPHodVR49VA+Gv7VjEF/WB
Fv1GpoDvXxtOfhpOXRk2vNzYJrsdaZVkgiDwm0j5N9LJvkjW7/sMLEgKmsD8AEp2mFtT6NL+zc4C
lPF5dl+z/NGcAhX6isNuZs53I/rVW0AMFSIrIjm5Ey3K/g3R666vk0w2WB+co1WaZAZ2iU2GyK7q
e8tLEyhnrLLMeZw8slMN+osNdNo0h6Amu5y2sT/c+fV9kf/yHLW3qqfBbm9MZhzzqo8q2SY93djD
ELGMhV43hRmOzIGDPVrqreMoTBFPcgUzCvtO22M0oKSxNGBGo7wTtL6XAZR3xIOXYQb9m3pgocOO
vG4SN+03aeUd6UBCqEDRHtL2Xhnh6glFyRPfwV0762VSYX2L64hWFHrORTwCI8gMczc7JtyXGHnr
dLCaKnPlTnWkOpNGltkklmvtmrZPQ1rKIx3Nl9HDwVfajwFtQPAxaTxTr4kolRvC2W0LhyIZtK+q
qdB6jYUNnUnu00m9pbb/a6luxF3OntOKr7SPFlPz6M0fuL0OtFLvo03eGl9vuDmGnnTiiZuHRnk3
wywOufxS4E0E+YwmEoRMvqCTcKycsojhB4GXuS48fahdfgyYvCvUTWYia9fe3hL7tiYPfQCVpDE/
VtLZOcgIVPBScRlWi661BTLGIt8H8renDiV7K3NnXWiaDMNDZrkb4jfboZPJ8uOK8g5X2S7vq72H
1fL5DwXQqgEIbIAUXHG0tdM89gT4yUOa2OhBFyQIlfp0KYC67svkDyTzon7MokAbq0p5sWdmES9k
BMJNYkg71hIbi/H71KO3VfBBi+p5tprXzEK7QW7VbhiAvh4NpR9nFGTk6pNzF3eLkdij2nmemxij
vdUWRMoHKPs61t6HZ0dmGwlY0th0EGc31M4xaJgrGi0WTKJHOBp5MjtQ/xjerGJey/LAizq2WXk0
CXROwP/NRyjaG07i8mqbB2JVdC8d9PelAx1mXQI790A0hDuqPeLx40SzvqEVMg0vBdn2YRCITsSU
q1Dhz3tgX2XoF4/2GNykjX3vjU7c2yQssf/ASYqMee8MKhL9S9q9ZToDL8aPDQbdXtuKc/ZLE7Tz
V83dxH+YRR8q7SQOkYlF0awICbTRbWLOH0WKUjhug0GPyNfsOJinsO79OO1BzYVNXqMfnYpBhSmN
qhYhbsN7vmB3Mm/DUttxhqpAj+O1TDnM9doIlud0KiLpsISxFqf9TYB01rGxfWXo6U9iZkmtyrgk
fegSEfoiiKa+CW2vuq3HPiJVHY3aj027CJXxqToZ+3OO8xUuqyMK90iJgXMd+v6haIpVUxcJc1dI
KCND3rmkSdBXGPopPIyRt+HwjYcaF0ke6lbiiLr3Ojsc6INvpDFpIVOUkW2aOSGV9y6SuXEuY6sI
EotUqyxlqwk2yK7jR8wbIxbYe6fAnqs//GYKISwYMaVXLMW5Xv7GeRGKzEAhcn6Yc2c7GO4qw1ni
ts+BFsmgRTiXddRi0wYO/lpdJ1zn8ZipyCzxC7sKD+kqRLEknkz045JfXRuEheMlkHvczGg4h6xh
BNl3Ws/bNHh3rS4py7U0mxuCO8pt/b0tqpfa6G6pZzwIBcV/19t4SN2RtSCWuxXRPApGfl+CH1B0
ctc0JIZHTdTq9k4otPI7aIjGJMBPInQbFbk2FgIDG8wPZwpQyocGl5+vJvHpI7GpZmM192IzD03U
QU1uQrB1uItkK39YDNdbre/sDNeq0jhi87hEePWlDHP6s9NW1PYvpNKQzeVxmf7ugmcc5wccSqu0
t27axn76/gV3ATj3Tp9XZ4DvnBplRnOwCcrptTMjXz5bogyLwAkr78pQl2pSf4x19g5mZaZU76dQ
SZPofahXKQSQLY6Xd8PCKZahhYx2fQ2NvUC0+mPQMwBnJC2sJlC0WxMCrQv53jfPJb9x6re+fTea
D5jMht/P6MU38cmD9Qw6KcGxDFSTAjppsOjzc5+vvh/gIlhyumZnsB435pShl6UF3R2G33u0CmzG
439GU7uEWi7Uv8B3HcD251gJHySZC6No1wEAqaAVkW+U8Ee589O3VsqorK81XFzSBQBcBha/6fgu
ZHjPArLvy0VOempxIY8PIycIRrdB55NCLi29lywDD7F3uzftFb+bSjw7WfpYcghOCIM+ZW4OeXRB
ihBMygdwKb1w9tAGJsQV4OMSsvpXRQFeu+CFnYsksUzXkPOescgFMAg/5lBaQ/q4mqcrAP8l7AiQ
WAAY1YNW5XlNkLfcTbmJ8J2957nK9+AU3aXy9R9EFNAwgvK5bVLQnv9EqEoIWhiooQHlvKM7b+Pf
4yKEaxPdXG/CuvBBPso/tkcX/A0FoD+HYtKucMcCMrKzIg5geyXrJpL9NWrghcBFTQSk9aVBdWlA
+XMYqOeCtt5gmJLi9cShv5ujj947BLgALP+uSK9tygsRcTrgea0C4EiXuRy1EHOHpMCNanh2xEMI
ZKhfO7s0lOEiQplGtXEFq73ypX+dFifo4jSbxBsZTnCavZr9JuctLGd3AiEjAgaI+qoj84UTFV8K
AVU0sNpICM9O1M42IMEpvX8RIhlqn5/xhPp4kIZwvo3XKqyAgazddLs4g187zi8h03+MvqzDyec2
FmfQwcTC4lESsg3Xq3GTHcyVioZ2BdD82rpe+9qzw9boWhg1aoy3NPARFqIxYefYYQd5L25FxRb6
/SQudLhweMwNAcc9+n5zXl7ff0/38ucnH0zMuRxnGweiCaKfk9JwrJpY8k07QlN/ziJVtVeK95cu
mD/m+GzzWPVYtMBNF/R/6bwWUbYbj3DyQQHT2v6fvu7c5xDWo0K50yjWc+FvBtbcNcX0yyXy3eZT
wgrxySznajfkAoSfYcqn30fOgPKG1F0qOb4PqoyrajNvXAd6uP8ppfdCQvDHaGd4stWbcmpqRJC7
tiMjNOZ4qTekHVjEi4nJ4gLlFlecY/8SlvzbJ+LGWBRxiYcb5CxqDFN5/sAxaDG9UHf4UQbuvIfw
cdz6007VxX7U6d0wZbE3avScBvtpSvcpSv5UFHunFIlADblsjKRGa/VoCohYVPUmzcwEdmnxZOcb
IZqVVc97W7tXMsWLdwToXMQmHnQIzzH/nNqDbgJUnxwtXy0vQ0OseC28q70N3sXNfTLQ2dI4kH/w
bV236xrww5qU3i8PQJapgzUvvKjL9tJEh7CZbhmUq4p6Vxkf+F9WcEhbl8UUpXhzFiXAaKT1QftU
Qqc7rfde6UVmvcNragYU2XnlZnFbM22YCjxVYxGpwU/a4M7jqBjUm2n+4bF3XexsVJ8BdYaU/8r6
BxN+BFwclSwiHjw3/pM5H4VJEg2x6sbDK9h/M9RTTp6G8dOe71v62nW31uiEbICzm+nsFEcjlf4N
8GJbZGWoIBnsv1WAYgZKQ27CscdElkQAFaSbwCiRYD1Nzg8KQddZBkcBoSBj2qD7dT0aX0YzRKqX
kRRwDbB3PXusyBQZLvzyRM0PFUVfoqc8tsJfwsPS09A26LCjoQY2/G416gAW9KSgOeRPb9J4HEa4
CRESdV2f1NABoyNUxsljV7OQsylUDLydm7GHB+9IktJuQxsIqM7fXAennW/d2ALgY31UI41McjTd
V1fI2LC7kAMJLurbfH61BIm8/s2YP8v0B/OrsE7bpETfUz6CHzS3YTv/cCiMZoCH4aGauU9VQWMw
WzHpRtwBf+3Yr34Qq947yJKsq+HQmSqW0Khs0Wpc36npxeCHZvzVsQ/bP/akPczqdcr72Oj2AcA4
j/w2m1ejgsEDemUcZUeN/RDUoDaXTpi5eu22X5IVB6t6LzWKj7CecdgH6krIENapfEHzYjLNaeT4
RjwX7w7rY9t2cNNAzBuWsAH5UVhV2DV1BOeuGP4HIZsftUpDXv7S016LKuT2Jhd5aDivICxhaoEc
muLdrF4YrimPv3cdAlXcNv6BNT6WcxMMTVxWP3rlxKWTlJxHzMjAED1YQZF09NVDeW8s8n0KFzto
KDdQMSHKSQZUAAyd1HozcLUx2zd0E4eDlD+74daQzRxqHy+8YDhUaJ82s548mM6AM6RsxlA37jpl
LQo9jhE1Ag/BedjleXo/NprFZv3cW3eCPQmg9mQGFmTBFaQvE+r3azKCVhYMD8IcwrLPQgOtJhaK
P4xvU4GuggobE/IFXqYAgzpVJNFaSOzNMODKdldODwtNk4WNmjZ0gm5m9uCRF0LmJBvMqPPyqOgN
pPbPEmogXZqHLQcTsCM+Qm8M2wAASPq7n+vIht/pVD/LFnUDo1/16SOqotGYvUwDUsBRhEEDB1gK
bjFQb15/5f1vLn871tGv7RAVgTBv5mTurah3Hlofj+HhcZwe6fhuze9zqaNu9sPJ/XSN594DWFLv
eDoAcwA0gV0AMJMzI4INDWgC2U1vqLD1f2sYpE95sJ3qbk1zwCT5voQfUIgS7bqoMitUfEbIjcGb
Q/NXo2z3PSu3JnM+mHjKTRkNlZMEo7Vj9hg6c3DfQAwizsTThDc0eB1bzzJwvo13vK53tjPfBY5e
VQF+IWm8Kd9rY+rCoKqeogo1u6x5HxXZkQn6ddIFKI66jiMAojm5epYziksC4tjZr3nO30wKVy9i
HQGWxJYyfgdue8ioiGdhrHjaBegIA/gK0qIwg3Cce4yoVeh2E+DPylr5jghJRVcehX6W2WRRw5s7
2z1wiC9r4PcQ+Tl0oLQ55pDMZX+wum7VCiPSErXr/kCbB+E7YQGB9erWL4uo7Qr0rZt3gf9meq94
rN4wHcQ5Nddt6q6Lfs8K6xNtjru2/RxzuqYNTxxmJqNhJa0+0OI5GL8aL0h4gPwQYlCF0W86hTAX
DhLW/q4BXph+KLN50COw6dqM8glanOkcifqzsXTYp9Do93Z1sIdg3krqX2NnrV3+rvtbY8qBbeFt
gauqdfukQblxdPKVQFnApgVWm6HqiN3XQorF4nCeklbcOm23nnBoZ5IkFa2hQfcEu6+oAvvcbG57
YwgznUeVdSTebzwewjq4M/VDzn+1ErZf7Y+MGvtxevYKvjPgIBEWuf/eBiymwnxJp+Bnrl4JywJg
vcFO8yPqvBXQf/Y1whOSUfeelt6RTzZu1nJambrcWcRZNd24LSxzzeYRnMNUbZuewBPUnGXMG73v
PPJLOVYMjkgLF1f3gTYKuClFAm4MbDrak/45Ajmce2eblsi0cGHdZwDRZ69bj17zcyrrQ9G1Cxg7
vnuzPPTE3csMB2iZ948KsKk/zjdzbj+kKMh1rZlYeXcM0upHWdBd6Yl9TnxsNxx2vijQWDH8KvLU
Rph3KFL4M3NWTsOa0BxUopV4mHUKa5jsNjOQo3dgg8NVrEPtz1c4qzSeMLEqjBvSjE9BRSIoaLox
6VG/1jib+qGCNQvLb1XBdmafHplAbSZ1/bthBjUhKiqgyphS/9NIi3s/zQJUptimHuYNZ3rlGdbN
mEGLV+RbvnQSZnkyWE7od2xLFbxxujoa7OaX4U1H0MNurVLXD3JSWytrBOanRvGWpve90X9OzuDG
Nm4/W/jol+kme0NBVsMefmMoFkLvG0vKx1tv8h7EXP22aAla1GjsweTwUB5o8kgDvYx13u8qoowc
mL02q3AAFabA+1gNylvnyt1NNZR8UuPepHDUMd36drJRHCmp8Z5LXoJp4HcqRAv3wu3tnT6cCcnX
dVPPAKMhxZ0Fvy2reXBbVRwy3b3krMpjTYatawSRLvJVEaRbTBvoG+MjK+TRQrl8ZAMKV7a56oYc
AHLarDD7KGowGsmB3VqM74aZ3rms3Lk5B9/KSNKWbfsgC7aNQDC60B1xWwlOlHI2KB/fsgqvCNde
zYUTos99C4QeGVY9oyoD0876x4D6QeWboaxfA/7S2lYoYMtdiq/JKG8yVHzyH9xx4PgCDV5KIwh/
h57YmlYfCQe1C21aoSwRsRynnz4EuBZs3kUN6AbA54PHVHZxTQwsn7bxHC3IqsPSd94ELu9R+F9L
WRB2KOvJrSJrMuJG7mcYN1JYv5RfTLIQRe3cREuU/8CbgybguGdI8FW1mpVzZ6LMJ9i81fVwW+YP
lV28pM0rHfZeoF7K/EX43S3mJ0yDfdu4m6Izk2z6zIJgO6dD0nOUjvLbQDshd6ZV6vQbq6g2dh0T
8x1UjEYTxP1XrvGLp/bKRLbddFnkl2AqCiDthn37P7AM8A3clUCO8OodwHMKA7PPw/9RhV0BZ8IL
eWrv2cLiIh8lZ1Fnc5if/PfAHzwZLajSgf1NQQD/811V+X3ao9QAOQLWRiZS+MZUUW9/1uU1JPTS
sxEibgTCM7A/+1szsmGmpZItRqKG+6YD/lDr6gq4sWAX549EC0rv4E+Cq++cN87Aq76uA4bzMk/R
o9/Zq8qb43roke+gpFe9ff/Uv4SQnYx23jsDMQDQCkcTbGEIWOVOtRtUDd5RitR9vPKAvFRq8C3k
w0AaA3Dhzlnm3GIQcqN/oXFkhcyyXKVGOHoh6uggjlUrpvaeDq9BNZcYeH8Me4bVVAAuiOviE42e
CZyPnhXVotMxVzPO/cH/NdTTgxUgA0Mpei3b6q2yxTMNPHkX2MOV1b043ydzcBaqZQP6hagB6nrF
QXCQhNjRznocGnn8/cJeUi3FZxOo0COGgLaefbbNod7e4Qm0RrmTmXXYC5CNiwQGlzcCB3EXNjKe
kyaub67O+CUo53Tos4+UBYjbIgWU05ozCUerfOENXXO4emhpvzhoswzqnoa2r7Y+HnKxNv6B5vTp
x58Dv+asud8scGteGBtQyY4dcrLvJ/gSHnLykecQ7zzl5dgKrGRg3rr+FEmUCxVKw//9KOigMz0C
/i26Cc4gI4HKOXEKWO3OTpyBkGe/UOPKEXDpTDsdYvnzEywT/XBVIAcBT2E0YZvob+zNh+8/4lL9
yIfxm2VDq4ZaYPn+OYSqLWXnJYQOxrfyvnuRT+4HFH+gJZHG9WsBqyRdoVwfqh94xZU7I77WWnVp
rU7GPwc0lfbBBDdGtJvbT7N8TVuN8ubVHXcp7E9HOUMwRdGTcvJg7po26QEM2UiMAMqMUBQc/1rE
efMCWJjhtWz8g4rU6QSTM8xMsZ4GM6CfNVgld1WLSJFOt5dB/9+rRP0xzlk4DnVjSFbDF7Smn5CQ
XhH1E0LMV87Ii6uF9hXPglmh6/1NE6dTky1QPlnnYJjM1j13NVK9j+9j8mLUnwxyNmPUHsHXsfD6
6+ZNNYFDKuYrW/faCGdzlWdTFugxgNaVxt4tus9s7h7/bx9xtnVHeDNXyoalp+LDfWPKt3ZJCb8f
4+JFAtT3f5djWa6T80EvLTqN14O/EVtQE0Wr1l3xjPb5ON/YG3gERsa223w/pr3M/nkSZBPUIh3I
7lnuuTI06apK1FAS/Euh0YMgY75KD8PP+rFA32y1lvA6998IDN3qG4NEzT57vNb9cMFSFKRw9Jp6
8NtGqd0++2yLZszLyhFzuyq3eJZBadt/ZreLDvf/F4zcI0vAbapClQS78bbf2ptrKrgXkxfY2KFY
gJYdpJxnQVQRONoBl8NvEdfbCWgRtJPkxrtZmhqhLH1VIvKStZJ/OuBZSNmmaFM5TcXae0zX3ufy
udYmSCjEVWo0Ks8Rh6VdFV+vQV+MMwdF4cU5lFh/EzhVgVBUEVih5tt0nX8CES/jea82KjHW6qX7
NcA7dj1deTpc2qSng559bqcnDYlmIOp9/wPOGHjVGPH3sXyxOIqc14V1mhlAjersWjBGURWQ/F08
hilKW90RD1fwa+aIvdubaztnuUnPNw78eMgiDIf31bmaBsiO8G+w0VzYEelEIDwuKeaw47bO8fyk
68Ie3t26uM1kLa+cd5fUFPzTsc/m0g2E1/IUtqEqpmu9mP5GzY4/LW5nsF1K6GH8cqJyZ8fTqt8W
V90rLl0bzqJstAh+4Z+zojAbmABZER6ihc93YzVvKG0TFwT/79fz0vvsdJizvBo19soYzKxaM9WL
sPRF2CCXNfgYktGKi7a8Mt61zzrLnayxYFxNEKsFPTUrY+zPCJy9K2t3yR8RKqf/O3nnPsQiR6mF
VHm1to/yoHfZHKmtfExjEZcf4BOBpjoniyXQtbfCxXg9GfdscwBwVMHUYzaBOG+sDd1Oq8WO+tq2
uPp9y4VzcollcuzNymPVX4yBOS5BTV3R+zYJEujQJWptxvLG4Mnw/n2wXN78eMvjJoPf69+8IxhJ
C2jRYT8uSqFyC2jXBOgdVgcLDqgS/Lcrt/XF6ISAIZpaCahU54cNKUb0simDrlQxbvKuBmpJ0P7A
chDSBlRUHE8/f/+JF0/QkxHPZrY1q67OKSkXpRYAy6GssisnqH35oxzPhXwBZP3OeUNdM455h6ap
decVGwh83GSOhQZBN2ehqyvYm5gIUbRXb6WzCN8HT7VGiW2qnKfe6PDuZKs+UJGeZTLICqxmwA3c
+jUawB4gnp0UAR4iqfpsFfi2kCk6NIJsppZeyTgv4h9O4MFsBZJl6MQ9O6A6lXuQf0/Ldb4tPubD
YvAFvvdhggU7/IZX5c01HsfFd9fpiGdnlV0YwjFrDuGKKD2SR3LvrvHk/l3GajOAWhE8L7frmKB2
9R+IPl4OjH9/7tnBZWcZulUlPtdcl9BgpV/IghO29n5Yu2BHonz3T6Sd/JPP9Ze+/JNN7k5AWp0e
OjP0xgTby/LDxe6vi7HXXrrH627DF4/mfy/oeW/nOJO6JxMuPKMYQsP8EORhGLbfb6/LJ8jJIOf7
S7SKuD2mcdqhoPCoNmOEMzJaNC3qyLrWnb7kk3/LH05GO8s3CzdtlT3gnFzsoUH22QPRhuJror7S
0Aa3Pfavad1dEEsAp3QxZAX9EDqayySfLFoAk6KKdojR5QZojv/SjoEy8E5ceVRczKVPR1qwuZOR
+gq6Pq3R/+sOIIfueXz1wfcxV3VSPwN1v5a8Lz/vfC5Pxzvb70FRCmMOcKdSD+BbanmPQo37lrZP
flP+/j5MLm2207HOdvo05YohUYAFgTtBRQ0Mpu7/kfZlTXbjRrO/iBFcQBJ85XqW3ldJLwypJXHf
d/76m2hff2Kj6YOxHI7wxHg8qgOwUChUZWUqIviS6EtxB7rtCinTKHxjitLbvEE7V1XyY056r25j
zGNN2i9Lbu8SIMq9MYdcWRa5slz+SGb1QFivmhogrtY6/NdcHeoBrelyBL7cDLNedGpY3nBh7/mK
D+r0Rjk3ODVZSQecTRNIE+AGQDl4HmLdl6T8jP485gTa/NdK45e2mQVHaS84bL4Ij2fLxhx4hRbe
lo9fVvQBGwx7glDPu/zddxMb0H1AkFZFV4LyoOe1VSLMt76H+MnrbgZAPhD2Zts4DlCOjJzitnwm
KLPNjlAtbm+FW9O8z3WGlJMZppNcPQF4DSRHtgLHQPQbRc8eB4yGNNMoASmkRphMqb6gteFJi/mq
LBgZYgwmbpXWkyADeq/t8p9++7M4NyUpanCmjJ+VH3skXOMhOa4Il+pBGLr2Dt0fSxYvL0tTOoBJ
HwcC1+poK65+rpwMTJM2att+BdYzu74W1SVENrmEOTeGMBswshp00f0gj05p/gXjFd2uirtwBkzH
NlTHqhYw0RWFfATq6dQoI6YnJ1HwF62Gu26WiEpFhukzlqAEwMZdA0+Y3jKm0wG+i0ZiPjuit8Cu
TQOTJTrQ0sYn7lgKnT1dSmFTmRvHAuBdKgVY3b3Ar/+xwHcfzGq09HqEBTn+IumrTy3MZg65E0+C
K21vKQbIkcH2rILQhX/t54YytpIJYrIcknSm/h0DKKLTxL4Af5q2JthP2Fyacl+acVjgQbEEE4bF
T80p8qJrDbiqY/ygee21iLJub/O2BlnU2Rgcq2VSQQhq+nX2QDBSCO3rQGrTKykVwsj3LgkTbTDF
wtCJBQLGj6YGU44x1VLiLEHYD6jBALWDI/GBwxQ/dPeC5dYWFyxTMncxiQ3TX+pzPK3BnEOfSxP1
p1ls47/W1goX+xpTopkyYkVpBaiOpXtp+jWiL6CGsI0QdPoylIMUUcea/fT/bBTVtI/bGCcZLde0
KIJ60q/K/tyYmRODNKNPE39SzAMxK1dw6+155Z91ajzdm9zXaR5WI9JUWT5rheGFQ+81K3gtzep1
ybsfVKLSkyZh8D7CWO4w4UE8xTqghkRE/bv7yNr+Fi5eZmFLqiarmRdhhFuFyLj+Yz6HRxNt7cUN
feTrLtQ9/e4HiBdF18FuvXZrnYugY2uk7SghBLRu8X0ECPE7K5fToybb0bP0bfYwrDX9BHqwciab
PAi+A1vbpU/PRYcZXAhGaeLTkyB6gC73IbvGsOURukmB+OrT9sLddq1caJAtpVpSaMT6aavfpFX3
QEhuugopXqoCPtbUBaAxw1Ozot0tRcu3xNQGYHHmL2yWAUnx71rPXw05ea1mNQEpQOcWOqSWejLd
AR5636njAVLCJ80KA5lCXijKgGJr3DRpvhngggJ0H2jGorAcLQSfQZcaN72cC+4Ole7uqQJmXUir
I6XjS/401BJlyRUwfuTAC2F8WAHBidwH3YL6v2KudoUKh9x1hzlvn+a1cpJqeU0iDaDw5nujRr/M
DLW6EFg84NSRWnvzOAdZymZkb6c88S0D87kZBsni8TC34w9rWG0VgM2utK7VTr7WqvJWTuPnzJIc
Ne7wr1luBvRSDPbBVa3suCt8tWrhWA2A5+pTpk9vo/4lKvpb4Ln8qeqvlnQJZIiT5NLiUiIdtORX
TwdA1TV7BcY01X4meuoO7ZdR1p2xaQ9d/TQsgAc3alC0t90MiHX/cyme5368scAbAb3DYFlnjP/e
FuHomHoETWvTUdXCbuMbAhBXRtdDu1wvlvZEQ3CopPLvUS5O0XjW4uVkNbdknTBMQO6SYTqBcgfI
3twZexzLxQpAfuhZeKFUVeQZJhglpNJfgL7q89WGeKMrNY3LjLQmwUShccrG5sFKIkwh/yRNc07G
wpmXFwwK2ga8g0Rvfaydmu4Jw5Hu0ExQvzWuR4U62rw45vykNfGVVWiPUaFljhKt7qDgf1Tbc6a9
ljJwBKaRHrMR+OYllrxcyt10mQDB1N0mkm3U/l4z0NkCxx/5g5I/T3r1O0tA157U4Grpgziagwjg
oajJEA+fx2EGPlN2amzWHEe3FTBrJCaeirl2DG0BtyY5C6MRAByGYnOhSewac3mkkNaquuKukTCk
1+a2rCOSTb1PY+rHHegoGOI+AZGKaWJhs9t1TdB0b3I5nNT1vA73IXguwvoNU2tACMZHoIu9qsrA
foXfoRqgLYhcC9DjAsQ9YKQzwy4wydfaRHtx7IG7/5XBd/PoZS7767Wu8MBM8XwIVXswBl9Oq8c5
f1OhzKCr6u1oSo7VGzZIdGwr+pVO5REjFV4y3yrG7Ky9/iUBDY0WDndtDPqmojmkIBJajdJW1Dvw
R3hKrQKShHury27lpQGee/U7AKmLaT4ay3pOaPxkjC2eMVqg98lBrwd7aNWrePrSW9UxMr4PenTo
Z9O1lPFkFhgGscYAY5CAl8+5HWGuozRDwOV/h/FNVWfnFPQhFgDwTZjegm7qpJNXJe9PNbg98mr8
mgGLr82o1w4FSHWu0lS2a3W1kzL3BzkCIQXeFobptihhDs0PooHgFCPiY/i6LHBbbbKXBAPyAOdf
DvjvULpPAX8TnLiAHw1ockUQD0MzS3amE3XSq8EG6UFAvMaRHKYxGQUSFHNYhRFoI788EDu7K70W
78/lnInGhXbfvxAX+79oyd0JJAO1Dzgr2A00vdRX8R1xlhUk8pKne8lThDLn03CLoTlB5r2bzmH8
V8VcNMrsfAJiVetArCJMAzIin7Ow/hjl6SERPJB2e2oYtgIojXUPPvUPJHDb1Lj3IEuOSccssunv
OXZXDI346wEk17lnXWOVoExNH1RXXV2UUyJX9CLcWyzGvzH8DW580C1yebKO+SslXZFjNLJ5U2fd
MbfKCCB/YxC4126JnDJqR/wHuAK+6V6W1bAOOqS2AYx3ogNSqQ46ngjnEH3qbuvnwhd9yN22M5oK
wFoaqB0D1vcxex0nox7VUmEOFJ6qb8l9eZtiBPBYnxtoK2CqE61wItxS9qfy52hrlXsOKPGc1OlI
GblWDVqRKMI1noWqA4GH41xQ35xa4l0+u3sPq61J7m1Q9EtPQMteBAOIx0PrIVpk/OVHCVTuZUN7
/Jz0jyWIU3/cUr0EwVrbNaYfYezsCNCuZC+K/jY21uRYxVq5WamjHqcXZoBu1WvTd4AXEPDEqxgB
xYXZH02p/p5NM3VGMkpe3EPepaMz+MUkZGCd9ksD5YdUhzfdKh/USbeTbn1OF/BB9VoJJgvQP2l1
CwQtPVo12IDkFfDp6TdJyhRXoIRRhOgneGy/6hIF4B+HeAAP6OVN2P3AIHQHdS2af7gWPu5Bu1KQ
BMiK6avzEsz945ivfpi5Bn6RKmqiimxxQTlsZ62bk9j0MYgWjFl+TFQ9sBrlDGaPMwAuglO6a85S
LEPVAdRQeITylEzwVJKY/lQq38w+vMWBtoFHvyJVfCjjxb+8k3tZP/1jjocoaxo6LD0qBj7qx9d1
P/jJ0LxcNrH3gt2a4IpqUR8zpgCTKWffyHoSRPEBDIW2tZ7oYjF6QcHtsR/nNmtib4BNkQNX6LqO
klxAv2jygBrAdRV9kxxw3Ry7Y/1tOC8P/9sKOXdcVVDdleCq9s0OpKOl9CMf4psSDB1KFWN2avD6
OBaREuwVI7a7yrnlMpRjpNYIOJhMc6LsPC3fZHVxIuVOzu778C5TBWdut8Oztcguss221soM7isV
nsm6V4TlH67lmc7sqNBXsFxL8FYTeSaLuBtz1ZAu7RLi3GFmFIOww/2kF4Lv9g4j/nRRbDyFHcaN
DbkpJtxbk4ng8VijnB37GJ9Z72av8f+B/CLzu0vWuGvJKAqKaRn4Ze8n3zF+dGD92gHtadCpCQux
+1fvZm3cjVRC9QngZjhI747vkkatHvT27BA/e2qOlT8dGoy/Cm4nkZPwXeJcN1sazZrhz8R6qsPp
OCrZzxgEgHIfvYLtLfFMRf4dgnxKi6q7wqCY4MTQlBLeXz6SzBkv7DXfPV6UaiypviKrKkM8RfH0
sjH8cWOUoSDaiAxxwUYLS3UapgUDlBqU2Vf6pi391ZRnweX1CDeWizHRBLq9KhxNX75ffaB5oG2i
PTA+BcUj58QXZaW7nfHNaadcfInWVcnTbDb9EcxVmW4zyXfLGdpDdURHF9sq2EehQS68qKAbB+gG
p0N/pPfRoQPrMWn/BY2EvbYUeOpuwvbneFAuvAy0IX3SofQejZpvoXi4gu8Ur+VsXb3Ln07kIVyQ
qcOeRBNG7kCikD/omuKPtfQFpKuqfdkOCx+XXJ4LLzlNSpb0G34xkB8Z9HZSPHOltcpsK12Qqk32
GmZPl20KbiGexbxFaTZCowRX7XBu86W1KZ2+jmbztIJipM99zahOyzhGgi0V3A0WlwODu3WUYgpf
KaXhXpEG3U4NS/A63LcBIiomHAQ6Ee6zKesEyJLB/LHTbTo2Dsm/XN68XZdHCsuqrsCwolXy8foh
XVml+gwTISQKMEkY1D4gDOAkscPb1fsHgGf2m3kX2RrkglU7kQrEW3GGajoUeKGTZDg4175588ZU
khjwWHXl17+BamytcqGrhiymHnYGep7QAuivlCEBmcddlYokoESr40IWpsNzAL1xm7ep5K0YjZ2h
bQbD97puYNZfKMy0d+C26+IiVpfHiP0KPp8WAZNbeemRnAoYtjMARTzpV+eGNsMIgIpUGJ/3vBNy
o9BRtnSLzWV+dB1DkYCuj1TguTvzPg7zm3XoRbI/IhtciCypNMe5NFMfakazz3Sikxk60SjHvutE
x8tBnCTt1sC2C+OOXTVLvT6jdhf0byAZATGGa3jWIyuBpX7mREfl1B7G0/pQXEdB78UP0kvv6b97
p3bAHnttHmtXcEj3wvf2B3FhFVzzoOiPLXzlW8ObcfXWj2FqWzedH78wIIKZ2vG9CG0n2noueUMB
dAgh7GT4eH+jBUdvjNAUTBsJTPAvPz3pzE7DyfCHNr4uNeNLlpBccMnuFhA3m2dyEW5JOsiENmoR
RJNLgMT0WNXSAMGKg67QA/hZGdauuIXi10/BZ9tLtreWuVAHEUWFlgMsTw4NwCL//loht1Dk8yEO
dLhsTeAj/CDhrC5SnDfIehurOs9SHGiatWLQnYqO5G6I+3PsTfZRNw+WCbVoM5lQsRxOK06k8pR/
YSfT8nNf8ojqTD4o92tHDDgVrZCLN3nXF5kaYoULCJrBzJ5h7C5vBE++vZxs+824gKMOFipSA4Ia
6cgPvcADWm37Y1pEJ5AlH/+3T8bFmYzMeRkZmQkCHVD5xsb0VGZg7Zf1WiCOtbtzKFJh4kqGcghf
zO4NUNaR2IRv1Hfl8jaYD0MlmJbdTyQ2Njhnj0Gy1RqJXgD8TE/D9Yi2QHFFwcDYOrGnChKj3acI
U5L594q4+9zsKAaQ2xRPAyTLdqJEj2XcfQETjDMk2pVuaNfYiPNQgP1GjoLQoCAc1g95Xgkwk7vP
9+0P4U8DtWTwpwzsNJRH7Wo9KzegE3eU68T/CyE6wP/+rJnz/1oGpa5WYYcBgm+VBNzQIpm4XefH
XDWUSiE+/2mAX82iurZK3DNF/MgEpGrTN6w7VHTtv3D8jR3uPiNlVaidhsBoDphPB24l04vrlHqX
rexCJ6yNGe4GW+cohrI8Xj0M/tPd05Pqgek7ttkrkth4kysOcBu3YJQeXkUfa+9VAv5eU8OQISYr
eQpZTDQ0aZpjidCP8GdILqgkdxsFQg1lGGj1I2kbP5EWwcbuVlwsSwF9hQkaQgh2fgzOC6jPUkNC
KWD226OBYTRoH2OUMzwlGLwB2fM1pD9AoCYImrtXwsYqd/ZLCzARugLRUAzmDY3AZpc1VyawuDYt
ym8kE1UGRPa4048+lgS+nhVt6mEBHwgUNUINU+2vOXkoQD522Y12g+dmcdwJj7p2VPMR186o/laj
33GZuK2QNkJkhDvbfU4m4BIi09fDorChAfSL1XDLIflxeTGineOutwIJVx8laRmgQtSNT2p8BFH6
2EE8bRISfrKv8OmlZ+kyiBmBxPyEw2wKbYniFtFEPpV3y3PsArEGMH51JQWtA3699K8+1P/Z41GZ
axtqEZOR8qGj9rYm8lMYLve6kT5f3sKdIAkksAK+ZvQSGdHxxyNmFVmHg83EjvtnGSSKXZY7+nw7
aqIO094lh7cdWG/A+GthZpdz8zmV1FRXS/RhHFRs7sCQz/awXDAhgsjlLoe1+e8T8g8WOV83cp2A
67c3/aJ4jAmYzvvZvbx7exfmBxPc9i3448eqaVFOU8HER66UWHONFKxL3QnEIX67yjbBZGsCEn89
MUTWWSTifPKDdc7/oUCgdMCyUN86sOs6OWXOGrBZ6zEQX9i7nrL5flx+B9CPkg4lNJ60ubpKJvmQ
VWCBig6yYQoC8I6rYBQB/N5oRoJ8W+OdUpMrQ6+6HHSq9uhClwKyZDaFSrPsgymysSdbFIL3LeqQ
d0V/ENRiPNdtWcStBvCn5dduZpOTjr2EIA7EeCPHOEhCscLPe4kFglRINw0D1Lo8Z0Sl1nOpJAta
oNLgjnl2LMHdSZUIhUWRpN8OOcFHW8yJNi+cTImnxBy6BM/twQN4KxhB92+chiCEhqQ9HlqM1IEn
6wsb0QI5M66egy5wVHbQPvopGy1BlNHQ/IE6GJe6DBbwfBaEU/2wu1pTEHt2vwTncM8CpLyR6aH0
hxuTO4cy6N9kyRjKoH5jROLgHXgmXhVIL9RC/lq5sbeIBEp33ggA0hBUikxoTkJRgMtOzKnXl3gB
TVDXJ27ZgmIzeyXZr6LvoTiF+bPopaOlQy1/hG4QjURp507sYfYNMMqioooMl9vVUZEnsPHjMbAE
5THExLpTBeW5ODYF2oeikuP+arFSQihG1mW+PtZJyIQMQw39+Ko8ZufktNyxp0Frs/Mhggjsrw1k
QRTyDRCA5S+LeCDmomkZ9g5QxpOMIpkEzQjXCij4HISp9ec4ip3cWGPetTkiGube+qICTEydQfgp
DWOAkbcvUgfurS5UDqqa382a+dCCftWVcZSOI2hHQTkrajh8TrPZ78AmIzLIMv30so3QMilbjfoZ
ke05yT0NkBNyjiQSIME2owbKLyKtEZFNLjx0SjhlBemp3ypXU/Tat4doNW3QK3bWVWeURyP7Kjir
nzOpj6vkEoHQWJW2jPDILI2ohcJc5i3EfJi64apKDceyACqQ0YAApXEJ1HLqanr9K5xK4ubjIij/
7C4eTALgr7Mg8cK3JMI4gfiosoS+psY27jWQpLbHYc2vCoBy1ZiwhisTwLYFW8BCAx8QGWeISgxT
QRmDC1d6DA3etUfvEW+qFzXSHmKzjuzIWh0JWMyqUlVwfhovFdVfJehOdVL8JPgFn0vt+AibX8Cl
DmEG5d94rMFx1enHLoMuVj4BfT4jVKGpBWYtWWmvCcjegniVb5PW/KKG0Yve156alzdTgYfnkC1e
BIBLV4xBNYgKtjuVzo+/kMs31HRtJ5DesX7p7NZHSGIhgQK4+aH7agaKN8/H/voUuUJQ324w2OwM
95xXNNns17Us37kXCAiEpMju7Ra0Lih0Xhui2s++C/5xBfbPN7EnL+uFVnh6+7NiD79Bd3yDwRdQ
ODtHNguO4Uinb5wO/NAANUiu6GG/A+0hmCszLSIzEhblPTHamC9qYoL0CYnPsBwZihGke7qtYBLd
gObsHeLt+R/E2z333xrl4q2pdt2C5BwokQlEpFFkd/XvOer8vPLk8hyOkzN0xE6QKdSl8Oyxs8Wf
PWi0opKCMVSV8uxutO3nJgZ2FX6Vq2jBSLZyjsFxk9vLAJaB/NA601l0oel7521jlZ/wrSB9Kycz
BqrSiuGm1bZxygHK3UpagN4BFB9hHLLjd86s/qmhGnjsMTORy5CXm8I3Za6O0IvDgCFJvsvD9wKq
mPEM5TYtv0/74s5Ka2JP+D/FHWDlcVVOjqTNMRTzoNK2miNkSMPlWFMU7aP5NE35bWWWta3QBVp+
JoFYb+z1UfOmtp3l9j3Ej9bRjPFZFkg2ytaXaRkgLjffV8n6oqcg9iThDfTO3YU2FLMr9VnvQt1R
1LV0kykH26pBbifUcxwQvYHAfn6zNBCPXw5hnx//8Nw/35GfWJ7gzcOkQDJSr40WwobTOa+7swnK
xt50wMgvOqh7OfvWHndRarU8qnMNYm8d8wiY/6z9ZLZlbDRUbJz8e4KpJSY068+VsFaqsvb7BZ/l
nyeDgntq1XMJuGp2RBUbhLq2uVxBYHr0LGd1GN0NJm/GwQUr+2N6nafu5d0WrZ47slo0NlpeYrfT
XmVwVZAMJz0E6KhDVsHzb9eUhilHVdMQk/i8tpJKDCVg8Npf4+/Gckony2lgMwRe9vKa9oMf6HzQ
8TXA4cXXF6cm7SxVSiWUVCekz4kHHYPiVxRM/uLmHkSflegkGoHbDQQbm5wbpQBaGF2rWH5PoX1Z
VE6YwmWu2WhEB7VK6FpfXuTubm7scdkWaMzBF1YRy68KSAqfcKU7od7bZS9I65gDfHLRjR3OQZI4
gti2OVrQV/w1gGqqyUXNib28UbVk9ryjBsYYuKSpHFUy5RbeO9aBnDI8Yitn+wYRfajdBW3MsY3d
3IzgMk8zKE4Dh5ZN10tdP2K0WNDJ2v02GxNcitOohjTRFvgKkK79DLu6DxZjua8VTL2ZkaiqsgME
QMDcWOMSG5qPUQ7l+DgA+Lm8xrQeoIuKJENBmK5ObM3nBdWdM+nSRzx3f3b1uNh6XV9jCgyS2Ib8
Q2ohQTkS2kBdWrertYE46WLeaBUG39WhuJ61/qYEQQL47N1e0661Wj+pZfOGF94VJqLupK44XvZt
ZfcO2CyJS54KKNuaST+WgN+svuKbt/2xC0KXPI2e4hVXq6N4mR96Iqai/Xj8xy5/m4PMvpoVIAh8
THxPnox6Q30LOEwMUdxDUvlvBtK1ysWoBOZYgYQD9Xx6Lfqeu3nM5jdw5YfGGiqzykILIrsAYtMK
uUGIcUbBFgtOAU/VqtMEXIEzVtqZyVuolvdyrAkiFPtInyLHZiFchOpzmgLOnYR+1ySYLYQKYoEU
tMes5PhQpncrxFVApnjZcwSOo3PRCvMHbV8skPCbgObL2l+RWV1p3QuZVjbxeNnWbnFxc/B0LnCB
urXDcCECV++DI92F0HAWAE8VVMfKxY0KOZq/Wp0GdimK3pnGJ/WQhi478PuWwahKTjx2K14UU+ol
cfU6SayikssiOO0OASmLLpgwY3KWmsHjg3ujGDPI1SAdUx2miTYOnnXUHlm6wm5WqOM4+j2rF7F+
ZQiNMJv4tQlgxV9Vc7a/hLthlymGnp1FKRL8/gjF5/GQn2cHbZpT5kYuHheCz7v7mtmsnPPfVptr
DENZO01zYd14ty4GygLM11GZQoCUC3iz0Syx0eLL5lc0APjnZAKyvDrylXoQ4Tl2K35IwJikJ+j5
dL6+uVpRXhA5RF/ybyp+7KvwUWBrjftqtCXpqESwxnoZ0w273dcbVn//J70M4dq4b2YopUHKEhXp
xMgZF9T8lhRQ0qhJ5DUhJCUgOTIqdW8PiRo7yFF7zIEQPwQf32Xn2YtD21VzcaiqOx1DqggCxLjB
a8e2QEUanRv9R9QSQSTfzXa3trgwZEDbpNNihKHRX35jyBraVqC4YxMM+YM6OD3GMpvXy8vbS3a3
JrkcSksLMw9rieFVSmeRzmuCGTlId5vjcWEKdPrjZXt7d+LWHtvuTc7W9RC7AcUM9Y2eukv8KNHJ
HQzBRr4nmpdclUukxkrqJVkFjcTcgGS4otrTTMEEkM/P0qL+mCmqNVUtPSWWcaKt4XYpjiqYCaZ2
dLNFV3FRV0jw6l+KFf8souwbXuHPUjE9t4vsEq1/qXoI6TXrKW3Vh6JvS3vtIPNUYlhWrtO7osH8
vtRI93qyOEkZOpCi9/oesjel7g+VlFzhQnVVPbvXpA5zr0P0oMXk0Gtt5CqLemtUWe1d3vb9sLQJ
FVxY6tHtnabx/4cK1jz719H9R60BdjQv7L7GQdWbEI9+Q23xoPFGaCA9mz7jmJ78DjTfDkNci27T
/7A6dMdRlzfx+OBWR8wh66H6Hvpp8ZRaPyTAK/UrpflS589hM0G2kJ6k5kbLv1/e1d3YoGJY3MTj
FHMGnDO3ej2jxQR2HBriApNUcNfjTdwg6reMoUlW7i/b281TGEAVxU/g81GS+Xh6JEiOzdDJwmlV
nc6jJ/o9998JDokPSaLr2BNe1WznPn3LjUXuJKUyBWETNsAfSmn2oP9V2wYGQdVVedKnqHBGvbrL
dHoVG+ZXS++fzW66W7sVcmBp8ZtWIEUoSX5qkul5pPlpidUrlG8Fzs1C8KffiOFRbIhmfta0KAEw
w8AcSQI1paWnlODaoN0ouAd2N2JjhLsHoC+YRG0clkEoxf6YaKBkQxcitsBCohV2s4wunYzbQi9F
3ER7T1BtY5i7FJS6HWZl7UHIA65skKXIb+NUPcdN7dO2uLvsYLvReWOLuw0QnNtiHOFfVV1BwQBA
tX5x6kEIG9tNJTZ2OD9WZDWhiYmE7G8Sl91TujHGuTAqErkRZg3SeAMAYjCmQI7NntSrcMCzcMwE
zrgDiWMKOX+8kYtFAJRordIn7/X6zpNRva4gYQluXiCIm+PsNMcFF7kvbP/uJbl4UAD8hMxThaLu
x9gAtbIIBJG4ydme/ncRfs9NCACtKpN3/6ymUGZl0WZNVAYrFGC7nADn3jh0XAVHbu9cMzAXk2yg
hs4rBE9tSaiU6qGPL2gXYARNZv+yv++dLYyfWiZTOSdo03/cM0zOS6bZQwK0BgcKzaFieV7Un1YV
2Zft7GazRAWvh4HCGMhFOIdfe1UnUTNE4NKBS6jOcD8f2uqUOGZQevPgCp8Ge94Awn5K0D9Bt5oH
A4yTnBeDYfwLDPDfecPuZ9qY4oIGcPJNLVMgrKpcetELJRi6VbSBux63scHtnyUrsd4aSugb5Lwa
XmP9Vssvgm8k2jIuTgBk1xlTKENfBUTFps/GJ8ofWsC6irIwY9nLkbbfh/O8aMSVtZRY0L9GlWOn
N66puyL/PGpOfQILBf36v62Pn34Z5GypzRElKC0dHvMB3yhOkofGmlE8tEBdCamBK3XMn5dpuGvK
GjALeXAu/4bd86ZBtgnhCYAjHjQiT7OeRQVB/b73Z/m+mgG7UUCDVQtwhbtlR7IxxN3WLTHHODdj
tIgNKgW1BZ7CnBS1t6bzfMigyu2HI/1qGTOGYDFaMibDwVStx6ot70hOK7/Sm+g4SVF2S4ckQhkk
FBSWdw/N5gcyh9+8g8gCCs61qEI/SjFEPdbajbKksSDsiIxwJ7MaJvCq9XoEPWY/1UxbLg3BB923
QHAJmCBoQaT5uAwIMur6uODsl7HqmREECCzRpAc7CXx2R7Q/JriyA9g7Ceha4LZguwcAA2KWI4ja
LGhvGwczeSFhsBale9lP9+M1FBYglGbgTcFTkvRDsg7FsJQYm/o3bjM8mAGE1QMx1nB3E4miU8ix
6brCZ/WrihdgugLjsuqWU9bAUWWGoGO3v6CNDS64tfj0UwZOkqCvvkZN7c7LXdSV7roGaVs5RQKi
R+kIriBaP6aiN//uqQdiU5MNTUa9k4t1WReVRje2CN4WxJplr5d/QOYSfE8CrND+qQc9jgFpI8Lw
Qh+9sQL8TTKlVvIpdE1d2cA4AmBpstPbIBvG7AUIs916QCVOXNDdfZqRjW1ug7UcTCGkx0f812AO
Q98tPqwaB1gTgRX2d/TPQrkdlcrUDEtzDH2595XpZahrlOTtdPi7a+rPqnhuizlum77VoihoUOMP
EgDt/MgDhnl0GRcpEtlWiGPcveqR7QEiqqvgKWM35yYyKhgwDqeusvylOOvrmXbQoBM4CvsWn0LK
xgQ7kBsT5cD0CQdJ8rUIhO4EoDJVom5T6ZBQlzXwSeaJel9MqcDsvo+YEFNiaq/oynCfrUwG1AR0
vEQYanp1u39d+kBNskvfOMiHdfh6OZDtbuYfi3wbrGqkpAOhK4Ylk6u1PTXTY50cLptgP/rTZm5M
cFdAqIdTDKr+0JdiUtldlx61tT63ynQ1qbFP49RTQE9pZOXxst3dqLmxy90LFZi+u2ZVyyCByCtG
CFCLF1xu+5tnYaIKBHLQHeHuaJSau7osAASY0wSE5aGT4oIbG1VgZj9sQRbu33a4a3pBG7uA6B52
EGdsdedH6My/T7gqB+rmCzicZPcfTbj+B4f8Y5kLmOgJg0dNyzGxdaLBdAPlQic8GGBYeS/qi5sj
u76CATUgOaAQ+gnEb2oT9LdNiVEbz278tXTTBn2n3o4fm2cJf8EEAVVsNIICS/q9HISIxd0Un+Jx
zhSDtU+ofhBWqdraACLNgnR2Xg/rjRngTvLFAOld59mY4t1zXJJWj/B4jUPpWs3Wm4bmIDhTBRWb
/YvdQiZpoKkH0Df3CfHIawqDJQ9/U0rZO3NQ00M6Bnp4INe5s64lULEfa+xfNI7noVSeWyMXBEmR
CW7fonBaGrnBvlmQp07qp7AUoFT2Psx2Ddz9An2+ngKyGwVa0rjQ65wbn8q9ezk47X4WTDpQU1bZ
WCRfWQC9qz4YWoh8613kMoFukPLwTgZ/wECkIASLrPEV98VSMqVf8a6afSB+Uygsgu8EONF3hhPL
NWRRyGJfgQ/6m+VpnCOEBWnkhb0sgExsHCYiSV2IkgFr4c438Smeg8v7uesV2EYVBSfjs2JXpaPR
qQHgEJTNtRlTp8wrwZL2QhNSffB24hWjfAJ8F0Ud16GKJFUK8VZUXqXckyZMatyaw7lC3UYR5lZ7
e7i1yIX9ejCtsaW59Xf91L3Qt7XGxQk1smYSNw3wFAl166kw7VlePMuQ3C6s/SLySdPaGkVDFTCP
7Mvlz7d70Wyts4xsk3GFTVeDTqFENxeVDpRXCk+l3nwwn1cHhMaoMQcicJjQJPvgG5PQ3x2GTios
BMbRVR1FBcYBwyG3zKKMv/GFFgVbzA+Egg/RyK04ReUXt0vyPoDzj9vjLErxB3Czoe8dsc3qqNKu
GainLQAjNQAHQVAMTZ4avWIw1eP6TJeTqBUkOCDvMWhj0ViHUS4TfMI8nd6MnLop0a7rcDmoZXau
p/I2BPNjFRPRy1W0UvbPN3aHqg1LAKfZd2SVU7RUQfzhaNfg1LVjJEdCeMperDFUTNtC9RM4RsLd
QK0WtvkK4TIIhqgBOLd8ySifBedBZINbFOjQxmxWQtBgfZu84qF+NCNb6jCvPP5WvMqvnQEHsbAF
Vne3crMy9qs2WzlHSVgOBd4fK+lHO7foYWhxP62tL+ezuxYkt+c+PWACPdBN8ggichC6Z94ozaIL
S/RLuNRaMpJFyTr8khlUexK114PkpMmR2ApOp3GIT1MvSJRYfPt0YDZr56LtYi3Z8v84+7IeS3Ut
6V+EBMY28Mqw5yHn6QVVZlaBATMaG/PrO/bV96nPrVvqavVD6UinBnJv7DXEihVBG/ByHAMa4Dhv
q9yJtX7wbmtLeZT+5av+2+N+C7d5Lrigtxl4tAu34Fs9/6GmR/tcZn+bA/0JGoA+rg8Rb0xN/mN5
YsXEdlYCs5k+JLFcW8j7sw1nP6j9/MtH/GP++u8n/Udv6Q2LakZUalM2gdue3exuFAcwcAtAtPvr
yuGfCjfOMaW5VW9I0L99pdDUDaElgDbJWy+sj+JppRlb/iYj8MenYBjkwUgDbhm/I5p+pPIAg+Z8
w8SzCe6G6mT/VuL+i5f1H2fxH8/4LcJQDQJZB+sECDVBrfdkh7g7lP3uZlOlMwfUDLPxk3AjN1Fq
ixis+oalf+uF/nhO/vEz/BaBKlFHlSxBzPX4PipTU8G84+ZhV/7tJvzxmPzjQb8FHeh0FBOhAFuW
Tb7F6lKzqbeQbVKZTccD2Sn9f4ktgI0wA+WYtv2HDkROpN+6sr/Vpv6mevN2DMR9J/a3N9ucqo7n
T5H/7UP+6dT845m/p35La0+GSIJbeo4e5xcK3BHctMXf31Y/4Gt/hFeGzf/eUP8pjv7zub/V4dYz
49w4Q7ElZ5ssaeCmxWGmELgPth2Ezw//F5EBTH6x+oF1cY+T/+D4F5Ete6heYKaQP/rqTO3TAC+J
pvubDMrtWPx2RzzYjUMQHEkYG32/nU83rDFD8vAcCf+SQW2Z/Nte7Z9YQ//2iN9OJumUHwQwGwbI
f1tX+P+cqP8NxP8nat+/Peu3hGcJG1wFS4/tv7b4FhSkuAo3LwKeVt0d2eTHv5fAfziU//bM31Ie
lbDL7VTQbcdxJ5tLS/y45X8TZvjTQygeg9kFaMyAdv69ppjgOrDilIjtNG4K+x5QCRMA8Zf7xf8Q
rbx/PuW3iBn5ZFhL4XRbVvSg1t1b1EclwKoW7qBxswLkj4PiiD3Q4NmTWTckzZxwGYevQ7m1bQzn
RPJRi02NAgc7e+NuEUe4p1ZP7ktUJVMdGwb6fNK0WKuORZFBuX2sEtfEUHPOZ+jIeN/o/8o5tuQR
gj9GPsh8N0E5Z61/reE7tvbUJTIxoqn0q7joX6WHFvUzFxWoSIelPs4+XJ+SyUv8p/85C98ap9+v
CRgMIJJDswXZ6rekmIduXayszzdhQ/HFLHF/dK807FLun/q/zuL++Br+8bTf2jjVzuHa9GG5FfXj
An8lIR+WDgHO/k1U+0+3H3wJcNUJgxLN79CrV8Lj1cd66Vb7WL4s0KP+jacDCPfPn+a/H/Lb/VjF
zWrMTBj4+/w4O/lDGC5FLMPqEI1QUuVqQ9S6d+rmZ1U4WS2HDwiWpVW9nkkz7zlqnYKYrevOWDcM
nkjQdXEx5/duBP3T3h5kMB78Wp1JVF4L+ItryvZC+ZeOO1vrdEMM9b17Rut9w/KjC+f2mfK0FTBD
JPMurB6xrbOHP4qx+tjJQWyjDnvgsB5K5lDc9kmqJmnYfJHuNqpFDKndtAls0pbdhpZeUvbhzioN
XUE02rxNYK2G1bU6hjfBa06fo6V+YaN47zv+OMB8qzewp6KEYRZvtjonmbXk2Jj3kNgD6zs469p+
wxfwFaSJF1OmftVlg4OlPHfeUOzgl+TCOz8TIKXHKoSVV7NiMT/K94NbHEi4JLJBwKvuWUSwq1QF
L8WsP+ZJPfMljPla7ZvCPXA53TbYU6arL1TQSzysHOIKc5SUjsZYxj4sms9J4Qj80uDULknX/WCV
AGei7d6NRScMl6o7HgHSnWy2rDbTEdRiCTqNnuxZWOxoVT3eJA2UI+84WZKwLe9IW+4i39lCU/BA
ghFrVcxPFzY+VAEvYkBdNg6IfZMauIXpj5qOCbd7KssEkhtnA3IenEGPYwQzrfZHH8GSzKvgH2ef
I0W3S34Jw+5hmEAeX719K4Y2qbWMgxIRJyjr5KbTezMkc0LvqVxYYuf14IwolvpPUBg0HoVSPq/c
IG6LcELd63x01X2wuBqsKAqmiAtm1BVWZpHLY7ayVIevS++lppgBe6Cn0jpt1LprF5KAZXVYrU00
3MpAPXjKfQ0n6Uukv/2lefCqaOe37OhGUwz7rKoPY0p/BSvWtHC0YKqdMCgZl+OpEs8QDq9KhtUc
86QLDB9dFasKbsGueuDuyYMcBiqFhODPz9Oeon+fIidtoBNHuo3GPQtQEtES0s/TDxBS4gJMvGH+
dnpsefM6m2G5JwJUi9gcjhq2dZuX2nueZz+25sn0U2zCJVP0meFIN9O2BG2nhIkbhcsNKx+mSsWO
B1mZyruSpT6J7jwMPFVDAUcvcMmW95u9W+e5ceTXG2/6gC56EbvYDmP2c529RM7vyoeyUTNtFC7U
KFgC4sq2p3BcpDL16z4JOu9BlT9GTvcz3uYyLXEAxrwv3m7vEyDmBjKQBzqwTKsx5c238g5y6LKS
8gwLBakLKzp/oHu3eGuJGw8lib3iRYd1sixQKGxfRtRVS3nRUpxugv4uXISK5guGdKdw8OJau89R
B1zLMWkdLkDwvMRpg3vffnO8ZzKWaR6KIxx60rWHW6VlWRiNaR+4SdSfJNSab6O5tiCHCex0H2LO
hm5m2l4if9nX+ZSOpRePoKSEa/CGtizWaGY11CCp4+6qoI5HdRYu7JCF2Bu8tMEeu+kDHVU6TCDV
0O+QwXMu+Jr8XCWiAW8WhmmjXRNpv/sRr6cK0rI0MTyvdmFQp56h2wCGVLW8NKWCSVwR8/lN5lgy
6dfYnxjcqCCiTcIkUPq4UA81J9anQDqcxjmZ6yju6ICBbrUV+UM0romIHBm7ozvEY/M8QEhJAmDh
SOZIrwlMS4GTw7mNEmRtJ1Y4bpXrbTkCVVSeG2c9Va1Cuh8vPb45A8VjWMEdXBjW58tdU0aoOKD1
AkPEYJ43eC15ea+CNhnwb8PkwQkefOjUFOO0t6F3bc0b0V3G2RVOrQ/daBMcKtxbFUc4gpDKz2Z8
rtbFdpsxydjKTRD8mMfnmTnnEGQNA12NfsDyS/5Low5ZCnMcmyYW4ZLWoKb5VZvoXKarW13b6AMB
752J8FIRsg2b5eRr54osW8Sdj1XS9dcUXvKizGQ9Jq5+CrADWaw8qYcpa+wrx1sPscsdNthZYnDn
wnqWGuARKY8tbmnQjvCfgwmhovse35mr86Mz+zvSXOlcp4Tc9ZNzaP1js4hrPdBNR7zN2OutqZaL
L9matrX74OXqgM5lw5s8IcvPqaXHqMnjfoTTtX8X+BThHlO5YjgwgkTSwkMrfM8rZJfoUQRX0/tZ
P+lkDF5c0bx1a6iTUOb7puq6pOdlBuVZORaZV+MLNtWulst9TfoY4TuejL8JC6y9jhcTIXuRsxIW
OFCfCXpchpvRYtJjd17ac2m+loq98uFpwA1xog/hfND+OA38CoLCc1PhR4yw5I/E6gWQzHKbdKrd
dHRlCoN6YcbENzUszMOkHEr82/ugNS/DqrYOPJzjaWkzeOvu6Fi+BRW2YxESSRFCbMM5WEiEjrOE
myhJm8pNOXxQo4dewhdRRcgELzUSL2hq8WrCbbtChS1asDo+7+b6CfoHcLWcYd0XxXVZ4Y8sMTN1
zOhPMsPICZ+ZOhXOAlyCZvcW+/02+qyn5qtAcJogjs0dtaHNFT7G6VLPKam/8649Oh7gVnNv1ZeM
YA8aXEFC+YBraDohPpb5lLgcCh0lWAyh/vByMPzskVgec6xJuc78PE93fiOusjo1AkF8fmXYA8BV
iapfUXdPggDpPcgsVo9096oUtMEQrNv+YcpNF2sbHFSDf2PJ2qj/mIXc5zZIAlKfzCpAo8B3FdEf
fPym5lck5vPsf7ic74vVjT0oFTnLZwSnhjVv8BVN93kBCksH4THSc9A+vP2gr/1SI8SNWR0sO9my
DAd472AEWag7MkF7qVqODecJn3ejgVLb6Fz9Gm6Es/ow5loSEkeMprqLoDOGQ6hQsooetwiqglGb
1sgXlTgF1ZIO4iPk7WZyGJC5eadCNBHTSYOI6Ls/zHLGpt9Bt0/Sfx2oE48j8P21PQYdwvjNlHdx
P+rw2mL31ulRrJkxLabokPNd3mAKp5DQzC+Gjrkpi/06w4DDlJdbebhETySq4rGDcojTP+e5zvrw
xeL9aWzUUgJ3TwLhHlSvfhl3CqaYoHSzqt5Hrk01gxlyX1+a4NpIf1P7egPnswc/chCShlSPZZb3
by18ceseKwM/Q2xFLNUYi/yRImiXVCaywOqP8VNr4FhavrAozOrug0mgMui0hHr3l/vBu1/NlMHB
bh/qk1shqZQ2Xpnc+SUUTtpgi82tpPMRt1R7F3Vj4vVvuQkOXuOcnZEh+NW/+PpKyzAWiCWAC09E
jo8L6VMrZ9zSVxAQMm7lximuOe69QIUkDEq8FrdVtqA3CeANbhKsKpPhGkfDd1P4Mfa2YuGHe9Fg
oV7hw7Qb08MTbiydo6QU2WTNajNmdpFp43h9olpUXyBlefkJOie40/6jZPipnHVMcgvnI8F06sk6
hcpTuvS7APGDkAFqrP52IjzppzmB2i80nkY4By9bF6My5m6KvN/2vEpRUCROM24mOK9GTpGVw0NZ
TcfRXeOZVEfqfVgozwcLvRbFo1F5nFsChK950d2UsfBoFPSgIIySz2D94sWsXYO07z9qBz8Ra/Yq
bNE8DrejnPbyqq3/XVQPXhHtV/ZWmWsueTIvJO5g/Gf4S+ioxMOevTs2D4aD/11cl/whJ1VmoLTn
1m+wpY2DIcqG4kr48pK7/hV+hGkwD9eyhwGHdb/XCS0ESPi9ZNu1RkQNf4HXABkbjEfWAsan0M3H
E8egxZ1ws5Grs+zXNOR9GjkXeTNUCmDSVbITNxemp2TSdlvW4rpaijLOwNT4mU/LMZp3HhxcF7tz
RjixtSfo8SBOvhuvSNfpsiiSiS7KoIt+VM5PZi60tfAXBnw47w0m6+v6LV1E1OZOyyuOSCZ1sbv5
LprepK2mO9/pUx/muSuFY0KvEeeD3YzJvOP+MhreI+69bc8r0htlH/rmklt908pPywqGjauD0z6n
BtGkk/m9p8NtIKKzFW9srZMqUgAV/LRx6cm1dIrHGluh5mACABS5m5UOVMqgQH5rfLq+2pABLG91
V6BWW3GdME5ycfodZ0XxD2uXMMpah8OBeZcjPtTudobnbkf0W9eDhVrQuGrxo1Tlh1m7eNbFgeVb
0YQzpGXeWIF9Pl0/hwXNYGj6xUr6syH8QMSPAm9lKeDQa75y/9i2D7R5JRU4CIPYFN1r27poCIAZ
gP1J8vIOuxkZBN6gbjHsRDtByq3DQjx7VHT4Ggx5mAL12Qd31YiX21SxE7S70KqX1UZx4cB8vts3
9XhvhdkON+PdT7QGR+xLxVFJUSBi/MErDfPmM3NVsuKbZ1rCsQdlPXOaZGhxJYf5VQ6440WUjqpK
hWtOhWLHluSpI73M5hM6lzleqL1ErW/jaIQmnuqDL3hHNOhigrSA9/TE9TaY7uiIplWgd5NYJSnW
NuMlTVfs1Vpsz7Ulu2OrPRawn4gd+10uHxNHiTKEaSun/UDDbIDXBvef9DTGbCSJHTadgUI/nBVY
2V6G29ZpECsnRC35IfLprkQnYH0Ti+FbzjW8h7xd4IpjEQAQMzNuxO3dNpV3VsDORtF3qNO7q15m
mOwiQJe1V+Hs5HcMZJj4pj7l+GRnZQsM6wtvq7RVTCIz7toB9wZL0JMHHLu6n5o7UAux89MqJ1mg
aFs7G6/HtwDR8UVeWs62VbHeB2Lcd73OqKfOC6nfRnZqFZiP0b2omicWlT/I2h98r3xZoUCFSPvT
h8hrDI39PQ3UT0c6qVQPa/0WITa2PboFOILBKL0OEhzda9EX6cLfObqgFc46eQQbHMSHiNN31doX
pTW6RPYkZJiE3gNBBtDLs/L3Y+HEAdJ9TdyzLJEP8SMrRN26rTPK80PBpxfXD1J3fLMwBVeePCt0
1n2JyDvKyzhhFR01LNkMbQWNMPa6MKz2IiSPXtpykVhY6uqV30fiVYpuGw7dhrnDttDnYs0/ioIn
1r4VBYF2monH8Hnp+RGqtwhsc3rz3Q7m5wU5ycPWk1MMyTrvJre5lEGwNQj+1ocuMzsXKDc6xzap
u7inTumDh6TteC/VXO4Cud7pod4ah4BCxbPJ9Nh0MyhRZohhadiMj8mCnk3n0KeXcM0O5Ibj29Ll
5019qMR+JyS6wb81+S0Pvbm3hrIQj5PPL2EpTcKDDgbpXQ98pvteq/kXL9SBz/2l0fWVmjC4Fwxy
Yma+L3iQAek5oLtE5yQVpBPtsQ2rnUDnM0cBchnfBnmErgeVTuTvnY6fogIWLQ60wmtgPINIyqra
YKcUVcHwoYuwTwV+N64bb98rByVFsSvQUTKwxQYXtRzQKn+yaKoq/aGKT2i8bhkybkxdwBTDm/VV
TPHTKWxDNNj+BrzyNQ0sBB6Hvj0aviyaDhqctR4fCV95mq8L5C11FpTPEW2TuVzgnFaDrV/HnWNO
CxSIqvynbGEbjkrIJx8UpYuwryMa10ALbMcBrohU1hoX+bIfUjaoVFl+Jn4Try5gvF6lkBN48AbA
z7f+OyjKdAzt0SMw8QPrYpsXF+gAAuNeoD3vfGmONzfyJwJYBfgZisooCRogcNN0lu6bcm3Cax+n
59reLvgUxuFUZeGMGixn6Pdq590T+5phROVd1AQVT6+LDZZgPBfkgzDH/wafy7ixju5gbZi4cr8Y
eR0dAN31YzD3m8o1u7oOd+H8hpsAqGlMkZuQ2H6NbpG6LY3byWS3yos12wWIyr/gJCR2JfaM83NE
9qRsTsLetR1BVKJdBXiGsEShdSd1eJ4QXLHCc1GAtfS3bPpHMb+NWhx9fr7djtXDNuDkXFZCsgFR
ybfNbur0zuYo93u+43IJssDJ70uxa8UElV/YpiPQbzT+snXVi9+X7xVSPSciZi2p0PaZuEGbXOgW
INO2Dx5736ZlaJMRYa3DFuzo2i0H5tRsVxemH++DDjKBhmbZtEjZc/dJxaf04A4aHvxVJR2UHJrO
QpTiZIYGaXaFCZi3iVzMxtmzFzxTWMoPDBMH7wHIc+KpzeTPWAYqElY6QJRYTFR+jtDzBZ2JKQJv
t4LD/YbvslNzhrP6bSlkSfsZAU3WiZhDeNHXx1aKpFLFflidYwut3GGGbZQHZemy2dOCQvCojC36
G8/A5m3FoWgYhr8/IOsYA6hLZQg4GROdoXRSjh/ERSCK1HEuxnt8dOXKO2nfpjVC/No1C1yo8Pd8
Tz/y/Cmf19gEXsrmnSYkHSuVEI4CSiPZYkQIgRoEnXLjK0y4yy8vxC2CpBAwlLhFcz66dTaRy9hd
2+Cj7lw0IrCBz0+zeSTjoRNlGg7lZl3JAeuNWyAssZr9BJEtCdiRBd9BNF+hQZbY8aR7mPFNyYwm
chZPU3vwbbVzPLrLhbf/F9S1oFWbHo0fZo4cmlQ41dFIdsKtAq6ywTz3VBqFYKgqgXPToKB7dsZL
Pb00SBnrcl4ggwscZYXEY51E9dta/6jQ9yhyKssrZMlwju7BucOrg3VK0Ge6RjKXkPQA9ucYvXHq
L1oDVgPyY+RHoSdAeksimMkqF/Gi+6oVA1FH7mfAqD2OEqH3aytPzvpANABporq4cpYoRpFgCNuM
uciY/+kO69mVeTZN8qSLC5UFXN2vQQvzO/DDNL5lFRWZU3zkXCVaYMS1/lrwf2boJBjrIwn5qHfp
xanzWPJnxqd75W/X2XkG8p6WaDolLmf4Cn5LzBZxtnmYODV95Gv/qFmDs6/jgaC170m89GFKl9tU
BDBChM8JhMxdfnC6bj2LmYPHUl60ewgTZU730ACLgwLKVRQIvwWiJAhncQWQTwgfsavaKDFnre8f
u3pOfOB6LVNARe964HwrheUjvDNxsb8Lt8tE/WsQ+9Vrs9q+/z+0Ep9oG4olreZmX1Z9MiFlRxOK
mMUcAuKkEcpwi2Ehcx3AatsGoEkFIY96WY50eV7IBF/j6ujXGNa2UxIIvnWnIoM0NUyBxsOUD08c
lQS6mB6ds1m2zuIi5q+PE881pn/AqOcvjVO3RPjmC2iOxK0A/FMBxFSPVXFbpgnCDBZeGCmiEvZ4
9xH5/a7jgPmLV6xCoykaNyEKl6DWB2ORCgDsC+fMb/kmxAZnER4KpEvaLJfZn54M388Smq0DTVYO
NAJr2+9GSsCtIN+3dNdR86SoQSxF09GzIZvXT7oCzXGKCxv7I6xq09UojDvhDvIMQa7NDLHnCdI0
y3Romhc+1AfBqiTvUaCoXYH6ZFQXrdiFOcN7LSHc1WnIlyrUCW795HJ9iJbgkbM807PJpqi+Y6Od
sR/P3pjJ310JeESrGgVumbpMXGlR7EWLzFyb6of15Vch7WmsOgioavfV8WlGgraLc3Fn4e4B+w1k
PPDoyj5enDw2yGVE2O9m7R4jAk5k/QrAPPUncSclnTdgvxS31wZxWz+n8TRPL15bn4Ju3c0svPru
gapXF4erZFbGEm0UZiuJRbQpJQZSHbmDtSQ8FpxjFDyNFT0rNGdIudLxE0f9LKEAK/03n2JuBh5K
WKdKQj9bgjXhxBPZyRkQdnCyiKPdCsKI97QgNTfimaBCK6D9o8sfN/TkBpZHHlQox3e3xSKIffaJ
2rmriWK/CgH0+5vWgUdM229D3IJWOCchAd5KDBNXD4BEzTNMz6F6cAnByioMhL4gAOvp1yAUB+4t
cW1n2Bw8/ws9wlirbbtdGVxn975WgED0HDfOmPkzemgw9eAcs6GsSEfnw+FI0fl3j/8QgBtWUhxz
jDogaTbnaKwvzId8mq0To1lizDO4sZuqIltTRjF2zuKO1KkLCCLskR1K/9AtVy6rwxJA3ZNGJ7Tg
+NIvMLX7nEoMBPrdyteYBPYc9BGM1AH2WoLWCYDpElSvtXU2jEKQeWbHMnqBQQwwwd5PqPERTp3u
h+h+tL5JcwJmjNU7YtwE/U+6Cob3vSBw6l3I4cwxzWnX3a1RcGwpTAJY9cMZNeL6JQRPSgEDiMRH
U/sHV1bXAENNNXh33a2IKGXa13j3HZS3q4sbonGD841PRbLcXiRZyKVl9cbtXYzQCgDOmAOs+a5A
NGl84MnQFQFNSgKEU54+qgamXhDv5v6MEvDisyWDAXrSRz2Q9+sUQoW8dfd+NxxLXWYAIjPX6Q8j
oG2SXyRsaKb+7PTDW10uKFm993q+Ew0MAfIXAyHjwSu+vTI85dx8mCLa6c5sVNOg0UPwbMqrl3f3
YRRia0EF8SBImsP8DEj/BXD5dYzulrl6imp2Ih0+iMPPqnR2dHJ/mqiAeJ35JXxxYk59Kqxz8cox
G8ri3gwmu01A50WBnzGhxMe01nte5o8FCOFsf1FzAyOcrHGXw4iGbEJ60uylDiHbu4ps7XTmWpGF
stvmk9nzoTg1vD/2ot3UnYUSRbeRq01pv0LRsZx5YgRGl9LXa9yT4qjJ+ghUqku9EVlReOXeVSKb
e2XiwgcXNjf3bCafxEG12EaxWjrIBg9BRvscrswTMDLH7BbWmFSVxcWlAfIVhprJKvIXNxo+ROP5
OJ/FvQir4cAxRfBKkh8m2x3yqcvQxD4OdIYSsgMl5hIuMMS9zW5OYy8PgB5eIwkoorcbO+s2Q5tz
ZQJa7zWKhGkEslEIN418e10IsBoLigDXp5G6r74IngNAAlPXXwsHk1uhbprP7fxREvmT0OUyyWKO
e472p6yaV2TqfVuRaz+TJ/82Si1y5400VmA87975QZlpYs46gqWers/ThNYXI4MP6F1BDlerXy4Y
LystF8xfldnlCwBOCNg+BhNAklrCVbeeXks+XwcMQqSctnS9xehmRVsAFguU0vMECzhnwLB76Jnu
uwGDQXWbsOlWvUGO9IUuJHWId5naIIXRMnC0xohU94uI9TA8hoH+qJzyqvV89TW7BlOBvn86ho1/
zwNbfloNcBndDKZVqNTAC8lWl2+laX5GlO8k1IrozE8ufuY5Xw4u+6mreuO0/bETHZxsarmzbnjU
GrNQQl5u4K5TlmUyzLUXt1DRdslEYqPRiwHNesW3vZmxRg5cbDmOmG3ohm7WYHxWU42how3hcww3
esYePcyqa3AZ6px8cSpPdb0AEAQSLkoodpMx+MY8OFla8A8weUgn3Sboog8CXhRZMZrPfpizkDmp
BmyQT8vB6TEGDqDz3/AGN6Qi6BUJeGy+n1SB+6up8TypyaEBMgCB+T6JMKtsnM8AUrn2NoPyR/bc
r8UVtlIZRgH7JofGcTGimRjwb2hWPHql+4s0oE/hXg2JXPt3U7mbEpOzSRPImGEG1fXttmw8dQQv
UKUmvHEzxvJ1ajBqDciAukx8+StcC8Qwn3OjLgMXHzq3EMrudZ/oldEzrxpsn8/9o6sMoNu+y3dR
ZcjeE/Re5V48AaCbDORwO8jvzaN9oUMNAoR6y8lbEA7bZa125WRT5waFynXLkHsbTTO+5tkiQbLG
DHrtXVgSFKd6CM+tIJdaq71s7E4B8l2MD/c6u1kNj4N82EIQNxPk+6bZ6hmZDW5z8JBu4HC6H4Ly
R+XRZGZg8EyiOHoGfV1vzaZbJTg6GIIu9DQgDOYzbHzR1trFw/idQrJwSmr0d50DrvsKwj/IIV4s
YLPdj9XJCT80lCDge5yqtX2eMYesjHEhueVkcwfo06vovvbwqxlfMHRPg8HsggFmMuJzBU3Npegn
VHCV/vqyqvVp7snGBWI8Qd4iUMVrQGBjnMPXq3J/LkAvqAQI1OT63pbu0Sv5ftFyO9TF1i5I+Agt
uDP7MSyB7IeAk+1V+FD1Uq2z1yB+QY7lJQBhB9UHSnF3Q2l+rAZ8fmhhwXMnKwOz7QYdl+VykR1D
Pxnyg9LOdmVe0sMcXbExGQD+MWCUvYWRdDOk+P00qFAOgdBXUIbKR6OWLTaOfgia+sH3seU+Ilbr
/shn9hU4XkaWaBsAqJJ6yjggu77uQJkGbwKOHWHIwAkJk6hZdrygW2DmJ0KHDEJthzY0icXwx+YQ
AlY9+B7+TiNezSiPlWjiqu8x4afJgM8nsV9MdZNBhSKjwYRRtpPifl5B+MK9AFIrJSyZcPbRyu2g
GLhR2lw8nEaGfFRMKlnc4jyM0SX3CAhhtATtRZ21JFtwp+7IGqRVC1TJaVPS4qXji2gi74Jf2Vy7
IANJoAsfc+Fm/0XaeSy5jW1d+l16jgh4M+gJARKgySTTmwlCSinhvcfT9wfdjltZLP7J7nuHFSrp
EMdsu/Za1iBvWp0eQcFaAASqGBBpuxaghlz+1jAxM9Ipb1GPRFYg/PTHCAOXuEYxbsTJv1V76zme
rL3V5hTIhsbT26W9+RlGk+urnVcaEXxuI5BFzWCWaHgXUjA8Yx+v4ih7J9Y9tak8QsYECjPUfydZ
+COXhp+5Xnjz3DlShakyq1sf6phVTA7hGBYt4QA3QBMEK9UrAFqqesbN14euLr2hCj4ik/97Sp/i
QDyESNqNkUpHzh17KKunyfjodK/K6NXrXm4gtDGkjiRt6Z2nIK0OmjITalEXHAWc1xDdMwZrwnMi
Wet6OnXh+0j1Xamg7tTXWo0HpmhQ7Xs/X2f5b7XqHIWAUmQmJIQpMo9sHyuuV15hPQ4okmKe7KV5
IoXjYbQsL11CmzJ05MrL4nTr15DXAJ4w9YTGfUq1hHl+AU7dgaKyeqSRQbPoKZXefCv2FIV6fPAc
qxut1XZJ65bZR5Ed4zTfGKlbpqFdphFwyngjpOXNFKfOZLia3K18AJAJuW7TnUJILdrnlNKp+buO
PVX7keRvdRAfY9GdJ9kelZtAGCmReJY2rIpRd7Jx27ch0xn9nvraPpe2hvk890/MzTtReKyl7ZTs
igT0P/90us5GGTMU2CJEARZYA9wHApS1zr5LxWZInxrKDlwmLdg0g09xZltMp7BoocQjgE81e0HE
CsZPRdsqjIj1rj5DtJaCGCKLiSlokWXNTeHIMfWr6SbhnQ3xjVpAB968z4bumHW6rixQNIBOrL5U
yXnQbVSmtQmYPgFuqUgrZX5hdAEKczcWQ7sD+tVwq+ZfeUgHrD6m1Ay0+ofc3NeRJxbRys8PixZH
XMyrUHkUincBMxbKtExSCQ6i0i5M/scmAlES0jwnXFzSl+B5sQpDxFutfXuBEwXWTdRnjk/7NxF+
lCJDL8NrTljNhxW4zAUJOr8w7UBxGt8p02itMV3Rc2Sm9pBKqIVkTqN8ZAVlblBgmRf7fBj1sj7c
l+ZDLd0mdWYX1VsFJ4X+c5bAkd0vO2hk/JLplBUGxSKvp4hbG/uCysRMaiVQfErnmz4eEScA8EwA
IUv+glskcv6ZGbcRJafQqjFMvErppUBXfXytg2OsvEvqkxxtM6UBHd6sOlIZyRpdvM9GBiQT3hpm
e6vl+yonKvAn4ZjJ6o3RpeAA39E4v9FgLzLlwyDNLs1RefJJRKiR0i3s5ePyEZQNJ6F2qNqvKmDR
ffahhu8agIE4I4ANV34rb+Ia2V+F/0zsMuZTSCfmGKB2Lhb2aPySi/tW5gOiz6j3KYw96hXl59ap
S1emuh4bsd0XN1lk2KX4O2w++KpsuqmHd4oeqJFnL0vFWIteE9BYpbK3wvawNKMFtVjPOsXHcctr
bsN5z7Nvczp+cMELcf8Y68OdILX0GkU7zdJT0ry1Ih4E0mH8qNFEAgVtxrkraoyjgknXkjee2e2Q
Pk8LYEDZVAA4jMZRfXUNy1fhjzSfzHVJDTNSq4fRUtaTIHwKnFOh+ZT9nhk11oPbrqLp3T700qdY
39YKKeFMJYpkJHVDuI+k+nE5q3p6agvlISyNlSDcJdK94QOz0GkdUSuW48EO2nqlztsabpFJpUUX
N6vlFQTALxkR15h8M9yOPCft3iqusl8/N1T2OPa0uUX7Z9sVHxaEDBngGh8EZ5btSpxDqKKyti4m
opJ2Y1Lgi4ZyMwp0roGudQAdRzxkS1SiYTiNbZOGu3S6K2V2GTRr/zginRvE3Z7Ta4CbgcA4JMJP
PbQ2g/WzC5H7EZ9BZdu6BTQj9E8IkR3gF3HCEZNG8VvTHGb3V7C9rsPhGEfNSczu5ugdn1LFJ1ww
eLSDNe7SKiB4UsEeEc4mYDXcuvlVD92+xTqIKt218E4Ae5UzsgYONB1aqkJAnBvT8Y3Wtnzy6bb1
hklYqWl+aCMvhmUfzBRtAGYiW9UnJ6RJkD5HRNGWfl9P/o5ngFj2drbonviC6wOiim46ddPWpyx6
Sfr7NOlJLoCXJZs6BZXbeXnyGGpcjMGtc8pZv5L8ZWze4vaVfp6Dduim7l4ivqwPHyLgtVawMamp
KYpuK0FmG77htj3FMexNrJ76+GYQFGcomOyMPaP+lFJtN6V44MwbQKAHp7l4bkvEEKQj/Ao2hRRn
VDZC8Yghn9h12QwJ/r1pglM2P6AwYSMoZpviwZCl1axsyKNXRstRJU5iUX9MVtF40gbTEYuEVvqm
DOBEFR3icRvNU9qxrd1ZsG0Kky1ho8UBNafTOIZenTxbhLpiCPcUCX42Eor1FLIGOx5zu5RFr6kq
uw9P7fAT+OQa/QhaDeZGNJFKAlahtZvIPFaU2IU4/5XVjTf3reP7RI3FQaUYI0qbDqxWZNwZvcvu
ljV1AotW/4cUfQYSb1f+kQZHZXDT6n4qR1pf8mrSfuDbCnFD3XVKXXRpnQYUhEB9HoIN11Bf6uxl
mF4BBaxapXZizJVcv47hw+zvlfp5ik4gY/nLs8yAeY/9BZiDGgNoauHDDLjRZHsSe6xZ90n2EFdu
n0/20ifCHpTJIZ2e+VeU3D8qhZu26X1iVA7GjLDDrrIHiKtJkIkJqdv61aqj/K6m6j4uDhw8oQG5
YUOeFxFj/V+Xq1b7gVFMH9c+gygiRshB3L7iywEkklNFNfhWFWdC4yjzcjndhdUWN5bVAHWVdy1N
31JdWVWCC2MCsHhxPZsSUPmWgWi3B6PdjLEtTBn5MJVa2E3jg9ic9PBArO1bW8tPD8rMI3GnwLBx
b4bx2pHwtMJgwzBCgaNfmWq/GbJNYiLA209rzXrpm20R7nR09vAKus/4AJiVfDxVpTvkdxptX7NP
iCZuu2Zp7x0UcmFTICpN9JOiNQS3hd1lR43u9jBR9ybBN5lYiPvAhW9275eJJ/f419xWa4VY6YmO
55qs3ZFKzUX1EBTuj4E2paBS+56e6+CtEEREX96E1FxZorWHMAfL6vpJvS39kiCoQpxP2IbVgWhM
VniAgMBUPb1bWGYqgLrwBgmLKkcsnyCEuR3gztK0t9xS6X8w3VZQfx1OJjyT/c94ktAnpjSJsJ9V
P5dGlWImtkIpbkc9W0d8SMgA45TfdYAiZTR8Av8xt35bibX07+LufQ7um3Z8UkdomttNzA2SxWkb
0N0Fd4LHOzDat5mktapmP3GlCE8whvBEcYBDrF1ruktTYZVouT0Li7KmvoYzAnsHw75AO59mlKRs
jPB2MeSRoVJTKvCe0wp5ujVTiI6YUiQIwFKqNyRSTUk2nSrUtE9dvZwg/SQqLnZFNbpuKrJ1onci
YqLVebqZxGFLSAxVhBPpRJd6d6O3OFAZPFExAH2oKff6XNtwzxnJNETbYHIN+hSwnFbjsCIYk+qO
X9+uCU9WOSigkKroINKek2pHIHIJpl/Qu9u5peH96nUd99RDwec2S3dgXFDZRFuNY3UDzbh3RgyO
ZpA5IfbHQPURie7tWKxxJ4n2rPuq3YS3AK1ATt4bEE8bLdEptnkqXcnKVtJCyha+t7qnqPqG1s06
kByrP+CPmSdgMwTaFOp9o9C+fqRzI1RHvS4dtDvAoRo7k5HVSejt0LjviSgqE+QgC4y0bomiKutR
V0JnSRRqouEeZwdMRPJzL5xxrIQ4pQSPyWzpXoBtnZJTUFhA47Rd20yrxphWnfiiVuQlFOqpSTBC
UdQWqBWiZATnpTrYzZxraqmrun+SoqWjNuP8vDiIVjXAPBk7HPqbPMXkSBqtW5JzQdtHooK0rosc
LmHOI0du6m4C9EhiAKD0DUCOhZvIuTN2PB0Lkwwaq6mKVRm8idI2UTnUQl0v/4cEkGqQuP/BI6Th
hdHbQ34bRzFTGjQUB2kz8ZNjyRGmO0Ps/9RNqlK5i5R0IxqUoLBwRFSSBQbI+GHOjSsnb63gdmq5
jq1kXSbPg2iA1NsqGbARhVtKczf3ummpy4QrSspDhXRaEduGoazhwPMy9dQANzHptwAmUSjvCoCr
rIleEPWwth4/pcQ6JiK1YmxlrmyLdjosWKoGeMsMxVDPh9aUWZcgPaf+ze84DfFrIzVIyW6NUXhk
BvKoxc+Dr95zvAddmr2YiU0INoGkim7QPrVkLkBvC4JApmwS/HqSbSrTxR94EX14Svw01t452nAC
PzvSKpPNB6Glrjg9+8X7khggR4SM9bsCObvI1GbdtweZF5fWPl0eT9EHyggdp8nxoCDoJ0APo/B3
J5Y7hrwSiYuou0uzFtiCVlekBkujS93kfzLTPH5BUsHmqq3iOdiM1EGaknklw5YKcyXJnqo+miBL
umm/+CqslCXBvSx8ZNAHaQpxU+C11rhawlyi4rljvCvD0t+Ny4Aat64ithDrY1LoWyAp5pA5wWQx
AvOjgthmqhL0Dd/FBFWnPNwi+hDP0VGfmIeM4UtXCGA8ir8rHXPGw1gVgQb5ZW3P3GO9VQ+znAHf
MrGPlEgEICf9eiCNyZKOnxi56fwwWeDIqQJ0lCiDiFczryvi8whCAmM8WmxeKIH50mR3CWjLOQPt
wyAe8yjkKuxfU/1Uc2WVzLGj6c9BJbMOfdLqYehzp/ZHYDS5oyjheghr4hsGVmnWifyNIl5g4oyG
tAwJ6PpqnMRt0yY2XvhmgsQCSphNqH4UdbKRaxluQ0kNdgHWgAG8DhyHkTmyAtquxoPESnIUSRum
KDtGcnXj0x2pm+AVPeWXiSggG9T9MrIvy4MM0mZpFdf3EjMgvmK5kd7fEHpweahFDcLs0W8hb8he
Jct3AdC4dcmEjpBUP2iGdoi3jM0hyp9NOn0gy6Sm+lHW9EQTjULgvMpEspAUUGgvha9NPG5U8dS2
zaqVg20fbcOQ6oPfe2Go26IQeNKYOq1Mc/UzFYiXg0NujY7YP+fNc03wHf0e436rU+dMtA9FlveF
xi5mh6j8qRFXWsUjHKnPouyV082g35Vk4wblnTj2upAcvi6oHJICq4+TNdIG0e+IscequBFy2Sl0
8nDgNIxIuop4GM2Hf6XJM7hA+PL3Wp6va5HRAMuFOtYx/Z3IPQn1nTjvsW9B/cuq2n2lZ68M/f00
6Vj3OPWWan8ZG1uFVt8UnICYBNrzwlfchEiUS2WxUbrOLrMXNrNnnsJSlZU1lrtMRA6eSz0Ss7Z3
/ZB4Nehjy3rxedaTYIG7qW54koVf23BohtOTOBHISItkQ3hQJIlMtngYfMLk5XUowbop8TxadigZ
yGolJyNXkjuyM0prxnzT5T+QZN2SXjg+N03R1A1seqYjAdKcqKLLwIF0L2kpDo/Wu1R5alLedUp5
53f7fnwwreYXoAqlYURaUt6qGNBXnzAmGhWT05XmFilkhlUolZuJfsxT4bZVwt42pnLJWuUtGdY9
1JnrxbAt8Sn+U1Qeo0bbhcV2FHBVZU7MSD8JtsOjVZu3YOR22hArnBm1W8BOif6qg480+O07RSxP
OTj5xY2hUwpQqfNkHpumu9IouBoeq70Nml8mOCa/dufZE5l7qMRNUYHOiO2MwQkuTQy+raCLmfeg
dhrLo414IPqk3s5UP7CnltTZJE3B55aii9POK3knKQyuq+O/6s6ThFExtj2w+chYYDD4qWV2xKsB
g1OzXycxylgFhRKAfKZfYCIoxw8/o3H5VemvuRr3kZ7ZKfixmOk0JZR2hlVjFTZdduionfTQa/UM
BAmMuaPrvQsKgm0QXktWJUvkXcCM4vjOZGotAnjWKLY8MIQojfXvahIyuwxqgANSvSqr+Nj78YMW
GtQjyCIiOhsU9mPfifuiXAtlBOY6kg6RjjYJhKq1KD73Wcp98U/CUkYQRWA1KHaaZvejzGoT01fe
h9OSE8nmpxyl6B1m5Ow9QyerbjTLrS74pzFpPkGb3aYykxPyUvwe1ISbBv4VErEgH25KKdnCpuTp
4Fvn4sksDLupvQX01Qu43KJ4KSfBE8WYcqRRez3a5nYaWXuJSlKcLqDoPKOsXpuAHn2EfSUlmagp
Bkcw7oduJkDM/F1vBa8VbOAUPYqdAR/cStXN32JtBGtZ6hI7icAsNBWxgA14nb6t6dWI1a81YJ/3
VDNmvChQhUABfGTRyBuMiY6AStpASaHBhNbU7+guH5OeSTr+fWYzkB8Ws19gULZi44r9QMne05Ps
hOmuQQ/IDMiNtXqcs+Q0C4bbNzsL8KJYdAdRnNem2pKNdzfm1L35s7JSgukFeFHq6PnsilS6MpF5
KL/cVxEd2Do5kQ1btJKkWNzy9x+ppnMudlSLLxCkbxVlo89kVz4CorPb9HBXDOB0GeNNGa5LrfFX
PN31ykeLLSJ5D2iSzbWIv/rIl4cTSoegQsx5ulvALXXqolu4qnqm6GjM8jfJY5RIYNwl8aox3hc8
BSF4kC11N0Y57cQQGKn+knbizsj9HelXYXymKhBVifHG5mS0BdlyBzM4I1GMkk7tQYp+0T5I0uK+
aF+zlDq7QG05ZlTN5A7Rf8f0drqC1t1hKacCJVhTv1P0N0X9bAH5F+MpL38xon0QGhepHxoSXjjs
8ugYmxMRl6chFJ2WT1p4MyavRSEwJAhO6x4Uw0CYngijPYOzA4Rb3Xdyvw0GRIFaryh2dN03c60w
2o6fYOC1vRmocNcaOYLybunVmxSkwEpve8bCfPOh7axbYLJbqDa2AQi+IRhugpE6QbEiAP81Nb8s
40j/+KkCuKHmn3FSbGaNy5MJdBX0UvLSfhnf0zvgq7NlF8a0t2LN1aV+YsYAsGtVVGA35cCrcSmg
jSQSHkB2GuN4ozg4tQXwSR20rTFZd34zHy01dmKfiTPmcjvT/E0W/auvCxCdQ3qaGBRdAqgOs0xS
TDtJftL18YaMLk+brb8gIZEFNSmaAiUf6h+zKuINhvynTP1JysrGyYV8ndO+mA3iDH8agPbeRLQG
0+Jn5zd7IEcHk1uUIECu1Eeta0kH4n2iwn9X3ZQ6rEbx+Jwsk5rTDCChftAE/yWKsj2yY+q6TvwW
1JhXG8oxberDtLT462kdMreRlm9J6yWdesy1bl0lzVMbwHdRoHEP1Z0efdL1w6tTuEhlbY/QSw7q
QdhHag27QPaM45uD4lPz1XIVZP5NHDQ/2pHIQdfeFvYDuu8RLqY9TFa3o47ip8xQGTXj1532WI27
bui8TM6ew5nWR9YTmmZaQDaqLrly252M7rGpehQqGmKkemLcshVsgcpwWd632k90hB/FonSFJFmL
xrxKrB6MVUqsgVwLpzesiyR9K2e9g4uAEr2Zv8zl8oChf6NKA4nCKbEY4ks+RSV4zBXhGjnTBY5E
DU6fRapJhdbnnAs+bDswWDqJoR5uJ32yMxIIK589nZiOOlJTx/syGbdKo27CdrhCIyNdYPyA4EBm
KEdhwvAfBPFpFmeRuQTHzVralG/0pZJ1Ybf7qVxhi7YW41x/5MmYBvyepuUCn4mmy7pqSAgDyf9g
/oYYoJkyRqBc1HA5tndNffh+AekCE5Smg5+W2FwREo0zHp5Ya5tCnGTKZPYM0ZbkUIm5me/Au60y
Z9o3V/QrpEXEjcn4oMi3v/73/zJVQ1E1nZVkuJlkBJvOCI3Gqgl1UJWRW5JYTPNTLfyeprs2fs0V
NxVdFVxULm2+/8gLZDd/W/OMsGUyk3TSh7SgYSps41EH2joyKK3cdqrmjL2wNmrtysFdIolCbw3l
PN1UdB2Bsb/zG4VNZagC0HNXn+qA+DAjm0vbfTOYngDBS56JrmBEtFfEbB8oCgC88OP7r758tF9+
whnrTgbnndkYScjRwmTabJiNduUtI7nzZpGERNPg2jsRL91XqItF7ixdeu2PwOIXpsi0Ir2O5yWX
04Hh17r1WXaBF9Ly0bXA08Ru56fDvjTKdNso/Wus+gDB9GORhc9NY91RvHqtUwrlOcXpuuUnK9Gu
VLsFGgQuIilPGYLFapefFNzRlLR3jL2HzJcDBtBDyMGX2Ye+okEF2e9TD0QqQDhJk1DGLlQ6IwCq
5jlnmE7e1YNiFwypjtS4qrK8zRNLoe7lx4dGV5/jQPmBZNZBi+Xf8xQ8G0qys1Sa9432MU7dXZYk
93qqPivUJFdG6ZPcKdV9AUouLNutz3DfBHlylia/jYaJ6ZDpDfBEwMYLV6/CwrEGEv4hpz4md7Jl
t0HyJmvs2GgapxJwQB3IG4MIK5a6/cjMuJW1RxEZMj1pPNVPfwRZyKSPXj1T0WqXkJOegmG8ZyO+
VgyygzX5n2YObRUmHJwIXdUQdEe6DGjHKQMATDhSYqE93VOztJF7OU5CSB+kBGP6/S28diPO3l6S
xzkjWnNBcpzY/vioKcaVp3aBYFb7eufOX5pRgQorocyec3kz0bdQDSZtc0HdqDJFvTp8CH0oJ/ru
Gh/jtYXP3levNLIvGjUwMoBKIpGgjI68lG2LgukGw5GibD0M2eP3+yld29AzfmJJnQcx5t652bNs
gy6046PkLQz4YHRRGliFu+LlypIXuNq+7vA5Y6dSTbMiJZzhtGu3IdVq7Um3IAu31g1qHr3klaRM
5YZJ6Pi/uz3auXdqxxA8H1Y0EL0pjh56Wbv//uOubKd2xhA36ySOJt0fN7eeZpNRT3KS71eQln/i
3OV9uaDa4oK/GEVfyPK0HzixeAtdHGQXK9/p3oDDb2pX9m3NubLelXupLZ/8Zb1+GIV2ssoKuy9t
JKd5guXntnN7D8qFNUQjbrIFI2BHeAB9/f3a13bzzLv7kzKGZT8Wbm8oe1kVbjCB2++XuBhBfN3O
M4sSDEqVxq1BD0wfnCD0gfkuzUKR3q3GlD8JkzUEDRHi8Nb2qfv96pc/UFPRX/+jL3h2lrU6VkOq
LsZmrFdi9XuGUeX7FZaf/8/bYlp0dwg3/0GMWAVWoMEoFUB8JNKfd0164RHRVWk9f7/QxajWEP9a
6ezqx2VatwrTLuAPVtBeiJ/Ml6zqh2ANMxV1H9iO7iyXRpAjPH6/snwpCPy68tku+i3o0rZs/3VD
yau22To8+l52F6wtW3El29rl7+oGIgjPfwqvCDn84Tb8bofP3scgSYlmBTRRy3q7UIM3GFH40AR7
odENa5u+wWwvLLPTHsjK958uXYpFv3762QuJukqiNWMFrlY50z1EDQgGJk8tJYS3/LP/LNBFzxw+
+1Y4QC12ZfGLlkiSFUPUESuAE/nvlqEVhEZu665y2828UW3wkj9Rx9xqu3zHyOb996tdeCo6aA/E
0NAms/7BxJoIlhRCVxOC2RslgjVxQylRvvJJ1xY5O8s568eIcl7oan0MNMtnDvjpv/uMswOb5D7o
Jw1KSUOQT4WeUY4er8gOXvuIM4tW6arfU1dhp6xsw7zFRlSvqKMsP/LsypO/kosYqi5p5nn6LOqT
wYUwQrcZ642Vk/ov7eL2yipLpPXNKn8s9xfHU1tTGbSBBTEuTC2Klt9Gef+KElK8GjuJimH4/2+M
dQlObzR5qAnQRv/7dS4MJdeGiK8a83DNSCvNkOmKsbi0cTIVB0i9JeRez8nDu2wgJcgnBETKxyn4
HOTnxH/7/oJdssP61zXO4sjMr+XKKsfQpbq47n+lyWYRnkAwwYFbW0b6V3B1evH77Eoufum4ZGyN
RYZKbUM/u9llqzBZZyWFO8MBKo83VXAvwu/UjjcB5ervP/LSFf+61tkV7+ZkZLaFtUBZ5ICA42K0
v1/h2tcsf/7l8qmNZVWiwApspdsgQZpBU6YxGq0pCbw81yLTC26aJPevzTs7tDRVhbBYNk/MP3OD
KQcaO9arVIrO9591qZCgI9BkWPBnqwg2nV3yWh5KqUspXghFtwugg9SYfOgZxKwfKl/dMghsq6Ww
YZrBDsaP7xe/9JGsqKOLKMu6eO4vYiGKh8nsGenP6br/9qXnVkSkZ/f9KpcCZB3zpFmoQ1CLOr+I
NbMnQSLpyImtoW0CM7rJ3AimH8dy0wlnKN7+lwue3cZKL9V8boHSqWgTNsz0FTZ9H2eR7I0TN7X/
g7CYD2RKzNA5RlM8S2OGthVoyxaVW4qAbkBCzPp45TH/D5v41xqL7/9y/4u+CM1xYo10228rAOGr
yA0O/VpaIxr+BKXhlT28UJH92zed3UvFgiY69ofgT5YxbuHR2SJWtp1vBs/yvl/rkhH+un1nTj4L
wjBWfDo5qqXd5GHzLkCPk0XtNe74a+ucGcQx8KGvTMQARerq0I79Np+xIVAcXU3RLpnDr190dgGn
OPETU+awaA84EDA7/lZ3hDWYB1tFvyG9sR6/38JLZYO/HdeZeZQbBcAX78yVjuMGCvTAa1wfwn8l
tMXXyaF+vbmqVHXJfHz9yjMbCe1JbOK/iXXRrYROhQb3qrAFu2TWdkUX1za9yKHNrV/R/rl2jmdh
Lmy5OsQs3BfmpfzikbEev7ry3K4scR7qyKMhaYwycvuhWZgYK/K1A1CrKz7tygb+8Q1f3jRTWF0m
mxMyDZp/kJjuNfEv8Vh8ALK78kHX7MefP/+yVq9qEC+EVA3K6fdoJoBbNZriysYfwW1PpxKn7SuP
8pAectCSpVTr1yzKYqHOw8cv1+Ufnq6QaoNBh5BHAWhiP3plypyrAwHaesFobwZDuLLktVM8Myxd
neeZmaHkYKYnXXr240023l95eFfspHRmVMxKKKao46mrd9Bn2CjenWC8XkOtfGNcK40sD+q7HTwz
K0LcdFW3mBWwnC4qmRvTGU7VDVxnW9jsHNmh6r/1Yd6ALOjKVl69P2cGplH71oL+/F/yKeJo917x
MdrMvIPJQuwXmNSVjb1oQ1GDNxVqxtI/WoJVrMPhtJTVVDd/rE+N244HJhlpXC3ywsweR8AxpSsv
8sqi5+9eaZRMkfKmcgU4KsRlaqbMryxx8dH/9V3njz5uxjaymr5w1eY+1zydCRLGI8Li6fv9u3j3
vywj/z1eEIFmgGLCSOb6D/JDqDgOUtpdOaRr23UWJFhBV8btgsGYGYJF853mRPj8/XdcvnhfPuTs
EbdKKaaFTEVFdevtdLM4GBDMdn4fryJH+4+e2JfVzp6zHqZmRPxICcUx3eaz3S7yVdKduK094Wna
yE5J/Mic3pN6LWhd9uofj/vLymeP22hgVbZa7nuzFu0lZhhfjNt6vYju5newb71c2ddrZ3f2oEtZ
rRmh7UjZjmD3ABbeRe++U6PzGz2CD67ylXG6qkh67fKfhQyiHoaGpi2hHiJMoeDC28t5gvlc+uww
0O7FdxW2ye21XHgJCb7b3POQAdzJcrCLMVE2zHR7iruU569a6OVVfbPOn8roFy+rt0qhDAHrDLZo
z05jw5SfUHi00F0KQHQ43x/ilTM87+5zflU2z7SoUC13skL8nPPkmt9e7sF3n3RmSHq6e0EyDoUb
tT8NLYX1GBhP0q/y4mFurPX3H3TlfshnBqXtkiJhGg9h1fDeYqocXeGNaiKBcNWsXNu65c+/nNQA
IZpujDGVRYLXkqFkG9DsCqBQvp82il3vRK9T3e+/7lLLHk2Ef/u0c3SE38d5KalYF+mj3xqvS8de
W1t3jYO0xEe4vibCdG03z0yK2UAY3Rh8Y5F6NTSparKv+n2MnMv333XF18hnpiS0NLNFVYLCYNPt
OsN/FGoogzLjv7wcZ8Yj0tJO0ib6lPHC8WfM40mYmMzR5Tt5Gn58/0lXDIZ8ZjAiw2in3uAiGuiz
yJkKAtWAcPQObJaIeOzQ3pTV5vslr9zIc7XmNtQaCI/YxWhqPFzQSkfT5j9ZQidQU4HqGOf4jaBJ
4QW3COLATcAwwHRjoTjfL3F54/5a4uzOpSXdAKOlB4HCzWFxnvPu/8nSXoy71b/WObtzzTA1phjQ
qVs048ct89bedNR2+BBP2n7/SZef0V9Lnd07INtx3CrA/fw0hffEegskfy2CSRxQFPt+qf/BQvy1
1tm9M+KsT8qCE/oT4nde6sBueVhUEefMq23YM64k05c6Vtikf6943v2HyLTxzQpFPVDQ67qBRxlF
ZF3aEN37xB6QoJiwuf9aEHDd6lrl7OJtAeiJSj2gon/IkgpqVgmG+Ce467fSnjHjjbIW99dEii9v
61/rnH9kkFXASye2dck9K4b32VbptgPeQOkd6TjnWsDxx+adu82lv8tLo7xrnddWM0uIQcLxZaYh
3vmTylAR09U9la1QhwBd0AQ7kENk6TJ0FPqXHIKtVVuqyWZiULNLMihYK0gcCgUkUKmp+2SQGXKz
rLdZqbZjFzDcXRlYpfFeLsdHqAfWEzjVdJp+f38jL7n/L99xvnNhXsyIxOBD2qBDrvJQMNwYv8/Q
Rs3Z/fdLXXIjX5danvwXl9xJetoYC5Yoh2NgqoDeSwoiZtOVevQlO/t1mbOABlak1qzkpbYz/PBZ
ZczSa6/4QgMc4cN/H/45JKQPecWaTjWO0bwJ+uikmXYDA1t1gWCTiVqZBcR9X8jXKpyXLNXXdc+C
mkSEACkLxMrNtd9Z7G+wWbXCGFL38N+d1HKSX04ql5QmDHpa7BpTRWXyEIZ3anMtIbpk4b9+zJkn
UazOKM2ZetHSN1ssvL+djn+yhKsW/tqVOHMmVp62ZpdzXrCJbnTlQ4isKz7k2jM68yF5PYuSWWKA
Wh8WwtpCVCWihjEOC5kqxKvFZPwHrc2v23fmSVpYj/nHiWBGi+lpoEgGoi2R919dBH15CF8ugtqJ
Qp+POA9B/2CK/3FODSZewiubd7EG8OVb9DPLYDG9l2satzneRp4yH8wto+n1WoWenloQTrm7snnK
YgT+ab512aKdo2r/aMs1fjH0ujlVruxKG8VBJe9nuTbu1dXg/B/SrmtJaiSLfpEi5JV6lVSlMu3o
pqHhRQEDpLz3X78nC5hSZ2kqGzaCt9ntW5m6Lq85B3D/R3rAkmoLzLIjG8sDH/o7bH98J5vuCMoW
2S9vQNW+q7fVV1FrYV1TbURMy0Jfl3A3Af7iCESbCCtx8gmbKfs4CAVd/tVYaemagqaxoaoXXUE6
WWZiYa3plIJgwRroJu6/sTLxsHMsSEFWz3QWyIcY0KXIYWIhlUOWAJy9F1kWCDgVYS++5kICd2tF
3gIznhXDWFZl9G6ycfpdK7uNd4cVD6zIgW89Fs6Ir+rQQioXaKBUuk7Y5CqTihdLsiF7+wuQj32Q
fWFe2btui6vXCDQ7i6DTqqr8LEOT93VSsa0UbDE+lY15K6mWIHSuRuiFCM6LmcAgVgmBCIAVvqdq
BVHmPs8mkb2vxrGFHM53aXEyWFpkII7dKFvAed2SfbCNfOxBfVOdxKNeiD7XX90fRqewvaCr6Pxr
r31ZDUq0EVeLDkmNBU0pB1OLJPKX655sIYR9xIXDjOKszaY8rP3J7TZAbdqAPXLT3IDl7gBoSFEe
shZ1bEUBWy6GokHQy+l9P9lzg0FEaKCCTVWQng3Yb0fFXsNyo6bubAAk1ZZX61+NsgaVh+wFEdA6
gBXLtn4AotYSQTa5NhpoLn8RZxMRmUC9R/Fl4313sN633rQB/M0RsJcWOkI6JlhZ7aX9gEH2DcWD
47qJrOnVUjr3iYs8jkmf44mtFcSVgXLSUyCw5Qyg6PG6JKahvMexFfAvWzpm5MhpSHHxnQ3gnQER
CTTTKqrWOQYemq0Es+8E8fdUh7gmh7NIPKnmIIhwoqIhR0wBgc6xgqspsDAGAJFso0SAmM7T8cXG
BpkVZg+yPm26EBicid0+VTPgGhoV42JASLUioKQrE4DPTQm47kR25WEAuIe2KyogjEfUuAX3IoBb
zfqzXE/txpoHML1lgUBH1vzY8uo449cjo1NiRcKkQ+frVeZWqiVQA3YpVy6Nr9K2hjpJFEAKvlow
tJb+vRyO4Iaz9c+jZT5iMxr0RlhYvq4Ra5M+FlaZiSlj4hxsQ9y54l5vx8rEFt7visXvfBa774Ju
r72i6DB4BSDGpgYKBT4WAB5BUuMA6kfM4kiafnaqCqsvIEmoQFGrg67UnL6qw7Qba8NLwS+YdDBI
vdsbqVE4mJ55oEAETPWdgcfqkI4e7TKgBgNQKEaTPwsBeksfLBUrL8GApfJx39LBrZJwNyjfiuh7
D1Bw7MCPwNdJAPGSgFMxk0MsqgAVTC13LSDpciB5SjR6l+ngZU5iHwig4B79ain3jf0Fsy4uSUqA
Y5U9sF4swyWdDjhelNGxp4si6gP4z0Cj7ujxTQ5809RgVFrxttAsQKECqBaAEW1lOToAJiqt3s6E
3hGMRmrkQ5+nO2mWgXEVb5XC2uXAtkHfxUkxEw3sWyC85YCzNhiWzMEAjQf49Eb9S2YA1BCIpV0M
2IRpzlzgAnlRSY8hcLCIUj1iF+xrmuH+IlAbXFecFXt49S05E4dnb0fLShm0AVb3Kdm3AMm7LmIt
53slg9PNbtAicKmXIFZHfeSUIGHZ1UCKHe4A3IwJI3F6tJJLLEXyTwfs5tE4yiGSjN1HagHYP1BH
h07jX9mdqtsKRtxMgsTodcitK3Mc5haCWO8n2wGYBCTe6FwHx2lXTZ7gJllI5XwLjnWWxr1ay26m
ZmyCdYENu7G5qfH41rrkf3y1syzu2TrKOs2nHidrNtNGAiyxy6pawM0DxgKqWm8oFq7r4lkip4td
aWgjaMPYOumw0V3FGZKHfjc8jG6zB/tkgiWhWDQ/uK4oZ5mcbmZWqBkB+34E+43kthwB+CnwlysB
YfnR+NL7ZLdYGgARjm/FyqcCGDyyPH6Xw/xgzd37oZ/ex2MnMjn1uqJoXG4WmHo3GiBL8+PgFnqZ
OclBwsKVkT69cVxLoJmnJ+8iJQEJrTWME+6x9gBxe5row/QI67oK6ynrse5sBRqXaIGfXrY6+xTr
zrWbt1Xn2ee/YnAaU9nFsRq9w8iGhWOx2gAYH/zxACxJXzgZsH59wFkjGLA3san+Wk7bRXmuFs1f
GbZIFncmoITHutxgHZ6teP38VNO97Qf4VM2fP+mg+udjcd7RHKTSUpnnT9pHO3uX0tuQPFz3iesG
fBbBuUQ5S1H8SnFzIyg1QFs/poD3BM34dSnrrukshXOGIcB71TmugQA874EZACCsyLsu4T/87VkE
5/3mGgguUwkRINTpNqprAf3bC7fDA9DiPQnMSNtmJxApOhXn/LQqt1BHxt2le6TpYApG+QmYyGzC
EuR5DjiAj3oiKH4JzmnKXFVvjhNNTtJfJlXNh8IFrOwzm+hk9TY397tS4A2vqwi2l14bVzFMwB/q
cbNT0uy10NhReXgfKZbgOtd9xe8PiKn312JAWxGTgH3AfltjsufnGIi6E7abrn81U+Z8RRpYpM4a
XCAbA2FrvAHdh1uAb7WHyQM9jJsC01ZgyP/hc8+HYz9q4QhVY1ZoXkPon78vROfjnEZklkmoBBBV
gww41XPgLwuyNpEEzmdoOExkKCyAgKwloB9KPEWvm5ZIAucvQCJW90oOHzsbN+BH8FSpECi18Itw
/gLYrpEks5Dxs4PxMxes9vVh2IlefKsGhDhHdPT2dfuiQo4etdnjcefLNXpnWe/ZICaxR5GTXXUN
Cgh5MMQiG0inOX+kh0nbTUbLlCzwfxWHp4dfjVRWmRMVh9desguBNueLLGlSCsnUS4wsoBBofpzk
44ChdvAA/EX8WAriXFBvz1JVUfiGmH6Nohszf7mub6KrsznnM+hzNhTjr6vje9Ds6kQ6sVZsxOTs
vx+LT1mMypQaogOYlr185v2IJvKBrfTXh8gDvewg8kBrKe1SHjO5hQeKrdKaJGz+AsT2KUJtaMyy
bVB8aNQjATcaIGVrsp2wnJCrWBt8FFzvSq3z1WE5n1RPipSl7a/8rP82A8kHea61BeVnvKWwix0A
q1DX8cTThauGvjw4762Uxs5CouCiY6C5xyl9KgwJkLe6Qt1ErnvHDtqjDhoOJ5yB7CyNkVeHqUDB
1lzA8kdwDo1mNMfON0uzpIM6fCLGD/A6CS5ZZI2cR8PJOmzMws2o8fcOFNHdrLoFqCEDL533avFZ
qT8PA3XNEFR9B5MC5Ou5624ATy8w1rUl71dfm/NDVTVWaVXBWlmGnEebYNzM29mb3ytY9AZYhv4I
rkOvtVxpL1ovW1c0S7MYGJl9sTNqlRrpe0zx+ayBm4AqbkqPAzV8oFx7mQhQaS1KKQoq9wp6OpbO
Fy+QNo99S/rS79rYqZu7YRDNd677pYUITnnHsbZDC3nt31cR1p43y0NxmqpEljnN0fg7Lv7u7P9t
XFyK4hRWmwmJlAH3R0xwJR41exMZAre3qg+L++NUcZ4BrhjL7DRg3QXoQQyI6irFrE+/M/qv1w1w
1f7OsvhCBYiF4ywGB6BfkKMFyPgYdfsQ1dhY1AAXaQVfnhgkqwG6Ly5O9xe1pRbtGbwB3hKtVt3X
4mhceJQTLUzrCALL4n1IHmMgLQJT8vr1CayJL0tUZaKC2dYEELOUehYYZIGfeV2C8N64GAiWsUod
QX8Na1K2v2pyPxMkuT3V5ERRXnQmLu6V6PAAlRL31mBhUgcxUEi//59n4jxEB2hdQOTBQ7CqHxBn
3AytbNRQJX/4lngdVmyd6xJFZ+IcRFUp0pwruMTeeuz0R9o8Xf/76+FjoWycW0ACq0gjuzRAJm7a
b/LndC859pYFD+zF/dxexPd6Q6rAnn58uWrhkDTOW+R2PKZ9jaOBndyJzNNsCUNtC7Exhvpp4ApR
2wQSdS6Dzmkpy7ViIoRkY+51NYiuDGsCGEXwAkSND1gb+JIP9L2ZpXea3rVOSdLMNUsNM2poOggu
nh3v8vi6qgMF2jQsPiWtqxEUF/GESQw7BuFw8d2Y5FsjCgEEmz028GRBbqFxmdzF1Pa60QLElo0J
DWyjoGr0IzMKV66Cd6Q7wdqU3+RQ8a7/wnU3dP6BnP1muRRro42cmdqd1wfPXYb1+EHgh/7DS5yl
cEbbS2pt9Hn3s0AAkN8Fdp/xNi1Yj7lniZwNx+BLJlMJGz5Xf6f74m/3uS1FOYvirLeUJjmpeqbi
EwgKI49GcLatcLhBdCLOhkurb3Q7wpcqTe1AJzSswFRg5vJBU8F8BsQjiraeJAGz2jK2qh1trisK
+/PXNJkz5JFafVpPpATn8IwRXdOOt41c5e5QWrshVnaWhWGLSBXNll4XS/janFJrQMMDaIQfdgQc
Tl/k2R/Gbd98NxS0sDUi0lSRPO5Z3GRdTOJ8ZvGMVfIZaIkE5mtPP81QA7kxBK4C2k1shIrYgjR/
bVwE2KgKsl9A26gGv4aRWBEZFVVFWQPj6WxUxDjaIIlInOo5ACbesCVOfDTRsX5BJfQj9UD5cP0r
r6G34BdYNiYSVIX5rNdvWkqsKC4MWCqzG/NL/jIDc83q7zJ/emg38yZX72UHBKWC+hczxwvtAhcD
YB0BmwGA0ddiTTMcgzjFI6Od441cftHwlBkYUwZVBXcsksQ5PK0Dk0SbW3i0A3q5NPad9aWMXury
WXCRLH+7diLuIiM5BVikCgfEWszjt9wj++nb6KrbdDMEwmE49teuSePcHWYb9SAsIC2UAMA690jF
sJJSJoLcn13ONTGcqwPprgROW4jBMgqYjF9AoipIhdZrCwtN4Nxc0+UgmGPJ1587bqEszqeBOk6X
x5gd57RU87tg+aYW4Wpacj4Xn5ZkeDGpfQjTZvqg26fmdfgV5Kuon3hvaV4LVELnPBlQxJQijCAw
b9RNS1Vgur6bRHNfoivUuWcMwNdVGrG3LX+F4imfVde8uEHOR2iTOthUlmG5xV0UHwCbCyV3c8O3
7dSjcS9wFAJd1zlH0YKJT+8bKEdE201sHicz8a77CIEr4tfT1M7OUnm0oRKZuqnNHyVFKUn6jOH8
7XVB65XRxdVx7mHWNEmloEM7VUarw7iT9D+qjK7mKgt5nJ+w4yKy7QwFwnNDl6HpBMdUOPu1/rZZ
yOIcRqrXBekp1IJNhcS5G+4Dv/PHIxgl3WzaMuhvtjpPa1/Y9xJ9QM5/FJNa5L2B5IRBodZYqN0V
AIczMCkSbUL0LaN6z/BviJwIV6FFx+anyGX9t+yfMGvsSae6YFnFk862fz3pwHkiftIJ7IIHsTXT
aMCgJzIklEv2cmr4IMsTzKcI7pVHsc31sMuCGaaHpO8mBvAimLRbt6LKUZU1YcRhynglqPHbSxNA
CFqZaj9dGCrp39QDGE9/3+Toskbwmx7H6x5aJ5j8Nm20nTkPXdnalJRtiHV2zQZxbZp/mCul88Bt
9Feu7CyIc9KtqkSNBOJ4vzJBXCdV4GyThQnPus2fhXDu2YhDYtLkZIc/N1TfPu+5roJnUZxr7mej
GEOC0BbripsHH4v2vcBhsh97qRNnCVz2NiudKoUdHOavaN24dDPoHhvYVkGvho6mqMwuUgbORbfJ
bzdW1cYxG1O8swAan1DByURieM+Mh7hBCax3Thq3U/cDOECU6OX69a0LIaqNcXCQmJqcX5TkaNbL
Adm8NGpu0oAtEMzkYBu6LkVhf+byI/0rxuIqPWM0GOk8BD8NF5PNbrvXv8db0PB6YDF10f3ata6y
qd30WbQ8ITihxZluUEVKMNsGrtHa6+EhN17q4d314627pfPpOKMtQadAZPalAKU5FeD8BcGapH7G
7NKOiBKEdYd7lsXZLo3jodIyyDL670MFykH90exqxwJb+vVDrVvuWRBnuXVcZCXI6VnLFOpnAM8v
EO2Ur6eJZxHs0y26sg3RBnWakHsYE+auwM9sNxFIjLY9BindJB8FJ1qvbQFR9ZeyW5zhAs6vK6vU
Lk7VYlYmSHTgarCJW9XRP6a+CD7wP1Lus0DOhAuQz48zOfmmwK8OM1j8TgO+9SE8SI33/30wLrsC
tOSEmMG8ema7QUhAa7e5LkGk55yziJRZrsaJOQuiuGATwrsfVJuZH4+3NsZErwtbW/+3lPPXIpzP
6LJ2HKYZhsvqO/030O4ZzojqTgNO4S3GieUNC/jg+WJPMlHvYv3TYUNGMyyF0e9wny6QQhM8b6dU
40/nRFctbSGK+3CTGhoBElSUkgzZK8Y7Aop1wV2uBsmFCO7L9S1tOzInDDwKjEq4QWDKZLfjI3vU
DqBf/Br8jaqcBfJvaHtQiDTXeDAlMob1tc86+ANp9AmU26OiCE636kYWsjgPT/uw7gIDih8rzbaj
e637MmKBHXwjbgUCOcC5Cm5zNX9aCFRf+600kwJjDiCQ9WjOQ7Dzbe6LhmDX34MLWZy/L6Z+Ckus
N57eTGnsMOCSxmtB2b3NvNSvRGa3Gl8W8ji3T8nU9uCFYgk9dceIgKdS20yo73Xa5+vXKJLEeX+5
tEFllqG8F0fggSvc0dpWYKNOWxETzAkb7yL70A3FUtiGnyJzknJJI81g4JGi1+G7UTNvZtDZdfLk
geMDfMySP2Ygm2vxKgX9gUA5V33mQjYXc7CBLqtYAEF6induequ3/4Q5tuDSxygSrEezU1yc0sBa
tGZqBON2nBlUUT3SnuI+R/MDSMZr+0EFwMP1b7bqqhYyOM2f684AFzK8Ihb2tkRvHMYFfV3Eaqq4
EMEpvDTGQUFB8ugXagfCl8CJsod0+NYTjPLRDyEBu7S1vS5y3dkvZHJKbzRq0WFh7Weo+bPVmFWt
X4jidFEpbaCHzcjfaIKu6uiDQle1v0lBKDiTSBs4vauCIJ2sEEcayZdi3E/pF735KLi21aiyOAsX
I5UmA7UogR/UfbqrTsPYc/ie9R4Yvi4axsrT/ymRC5V9aqLfn8CSE2Cj1fO/PerY3BpuuAkAgCiQ
uOrrF2fkImcn23qTJr/ygGzH0JzGd//HbgpWon9bMF8oyqIZp+twunNBne3BzLepL0KOEqk8Xxvq
MiMlYXjKrlgN4FxQF1eDBU6DrxGF6UDNYUSa388f7e65Lh7/v2/El4X0Sgs6rcdZlngsP3d6/i4v
xCQzWOawtqdeEFpI+iyXBXT+XC996wLMf3yjf2XxmK9WGdepyjL6P5/SFsriogfJFLWujFc5zVtR
1ddd4PlYXBDpZilvZIVdIbiylfipq58TmoHe/m+ggQGHfZbExZJk6Kkma4Q5qHZvtU8xwLVGzF/O
m6jaR1sinEJd9xZngVwgkbvETGOwC/uJjTH0AuTelnQ7D4YDbsKjqdmAMK1q4uWKvLNIvpuMWZRv
rPt9YuPYxNQNi/PJLSHYEqzhr2z8aRu07HWNqZrgx3WTW/+EZymcH1aBzlepMaS09bjN1YcEwKJB
+WnM/gbtH5/wLInzv5UStYSysf7fNsDQ/t9o26sPibMs/sVplm1QpCmaBKoaHRNbf+mt8FlTu2Pc
k31EtfFlSjXLackA3vM+cTQlA4+vHj1MUvlO04OtMto3mhzva6W7oWbzNwnz4udxJmoZYV61bEeo
69Ak0aijSibS8g3Fb7r+edc99r+XTjgLtUkk93KGz5uBqDhpXjQq+dclCBSIcJaZxnrRGgEMpTMG
T849Gdv/Y/+FivoT/+HXzkfhLFJpk6RtLejP+a32Vr+2LguzY8QCRZtyAc1k5sOsjyP05/eG9VlX
RfF71cwXorhj1XbQ1xpFZUkN7mj18pbV4zVsIvZiUlXNkBHueIwWs2+zQYohI6ytd9GcAlagcOck
daugOWim5Y2GsYswFYdB8L2dJwfFDhOnBK2oiaeYMwbB+79QmsUP4tQyscem11nOAk51MH990rPg
RyJ1LkAlHv9CEvynDP5cuB8evrjQWxAZssKdRr7G8Uc1Rem9iR1G4f03gkCEZOOSbcJvLU1FJ6tD
TSugMI2O0bwDFfihjEcHI6b765LWq5/kX1H8vhI2bUsjnfDyYI2SpnZZJQH9x3YjgbceU1LdrhMx
pKqrHtU2MXQHrA/T5JcEMovK4FxmAZj0t6kxMlXxg75107H3qtHy+izaz4rtZ5VxKLvAJZF0SDR1
X4KiPKctNqr0rVb0Ry2ZHRJgkUIb3C7qbppCdeQi31gYl05p6RYYypQAXpiFpmCQZtWqdegBiBHx
Tz61d5dV6oxalEp4V/+em6CHt74A1rziUhQfVis1mJoEooyhfSpVzJb2xgRErmZrAVZEoA9rucpS
GBdZC6oDDmLEQ/ucyf70jG+oYgkOxuPaTPkwTLmFgALsXa9x1M6jG8kNmhMdS+CQHRoz/U4XWPGa
k1yckLdiJeylNmHZ2Kh8C9PHPmm9Rqgea4/gpRDeKZnGXJoRrrEHi3n+ExdXuWOP4Ejy37KOIFJI
Hoo8rFNzmlgZ/s/XaVm2yNeUlofjwow2Z7/C9JwBLCcf3FADvrp2a5WJk3SifF30vdh/X1ia3NV2
bJc4WKvOXt/uphEJeyuC2lqXYqkqo6xSNcJJqWO5A2sDtKLvw00/PFhgvOiIsOW5bl5nMcwkFoeZ
Z9Wc2/nU8gz8eU8Pp94PmJKP01HY+xGdicv6FXlMmnhAtSdNJ7cvPujGTdyK9lD/Q/HOR+LcUxJg
UVBh8fd3LsVqIbb/Fuat1bq3rp1lcd7JlIMSMGWnkpy2tXUAIwZe76So14Irjdpb0YSQ4Ab56JhO
Qzy1zKgAKJxgfzAEP4IZvAh87rof/PdUNpfC20qv9YAr+1nhAf3J5wl7K0F0QrI0NpiBGjeD9oY9
UNHpOCeVj4Gi52BO8+vxSR1lFPUDp45EuLjsr1x6i/PpuKQ+k6U4qoD9eYoo6obBcyau9u70xbaT
4AWx7prOwjjXNNdWkpoGrlJDawkbI0N2YygfSrBihaKDiW6P/feFKRt1BXajAKKiKXMIgAiT8Gtp
iZp0Iimcw5A0Ix2nMQW6HICsbRDJs3lQEWSXyIZtzlOkVVcCpxXe73c2w1Cg3lbPVNknuKYPnL8Y
BuzpdRL0QUoByl0UT1hHRDWkvOsbcEIFw0saNFsb69i2ot90qXGnzsk7rbcP5mz4hYweV2htaBBt
jKnaZWOwNSX6vdCMryht3wDcAQnz/FdLpwvHY3OOZ45AjxeX+Nj9FlR15qcG0FXa3bCdN03zqQYg
u2ig/votAb7gtXZ1c5+OGRCl/Ri0yGrk5qFo0eq6ZiGFfS0hn+xKoQOsX83KGzKPjmn9aO1Z8MC4
bpA6D2Giz7ZFxxwBj06f9flLqNwAW6RWwBsXil5Nqx09XdcVWdEVhr/FnagYs7FsKbw1mTc6vQ+i
XUJ6R7W/K+nR1nJPKm66WZBNMm290GYdT3tLI9j54J9qrZnrkpLifFL7UtDCterUGRusP8PjzPZG
HVvverRY/WxngXxIilWqdFMEh6Cjeu7UQxO5eJBjyUSvCue6qNW4tBDF3WeC8UalKXC2to43dWYe
e+zSzrT18A0210WtqvtCFBeKbL0eAnWCukvyXSOHbkNFpC+CD8Vv8jVKLpVxAuUoctuNwD8g198i
EEMHZe5IzXMeJYLbYy7himbY7MiL+DBa0tCqrH0YDy9N/xyEuzC817OP8lBu5l5z9FZU/hFdIlOd
hURdy5NMk3BEHVWJ0srcYhJou8q+w7VDceFoGCI8bDKICOf4pdWq26lLI9AdVV+lMk2drpKB3Bnd
acX0XNB501md38WaN4AsOAc1cDuXe4P0L2Waf4qI/jSn3X7WggcpkT+Htv5wXalWixv6Qqu4sNaA
5b0fKihwvz0thadedoYGf9OA0Oq7byGRC24YyjRpDkI2f9wq2w4Ig5t+hw3dxmv2v4AphUtnIofA
hSYimYXUT0zPypc5eAFkgFGLEoTrMgw+GkmSMffAtQXeVUS82toG2bOaicgM/8N///alBh+RLDDx
SJWMk5Diw4jxxQCD40D91ZR7RS4cM94OieLa9EmgJcyNXeg0CpoYpMLAMKa6XpuNOaJKmWtIfmK8
XeXGcqPwRdNuCbgIjftUBr3vLsgLpxB2ykWCOQ8hKf2ohzbOy8CJuEFADLZdP+ZpBY8/JpizDSDx
g0Fb4+ddEiwmVo0OaT3ID+JS3gWh/qzQrt70GCdyxqp5tptsBriy/pzJ81es3+70rrmvh2qTJAYg
aFsaO/MkpS6x4vuZKAkYYIYIDCEGBT4MgEpHDRusShg52SSDKmZHcwnw+3KCoRA0yfG/T/V5W0Zk
N8bjPqFY2b5+xpWARWRWM5WBMguScu5LxuOoV7SmqJQ1t+UcH3XzHzIN7mTTPw9XEGTamqnrmi3z
UzVJnEfDVIRYps2SDwBd8Yc+E03VrG2IvBLCfPHCnaO+DtTeIqvhvRinQ7yd6CHH8ubG/MbQ9GTQ
p0b6bpfr3iDqF15U+QkyGYb9jAotFjpl/iazKsr0PgGpAuh8kjt1E20SQClkjnU7T5DNUO1tT+63
QthK3oHygjmb0IjcV0oNwbYxuIE1Dk40daavaDTyM1Ac7+0w1J0ysCxQSoyxW5Pxn7yjn+aueiJB
K+w08ip1+j0o/IAnAFC86kW7I0MDvDtRhnaO1TnKvvUkzbW2+T3jyM4VP6q97gYECZ4peDhfxNqT
aN0mum7iyXqRWlr9jI1wGXTAad89TAa9tQaSPElF4A1dpTmDUt8FH+Q8kZ5pDVoWqdM/dlbefrO9
9AaNs8KgP5SJPk7S6PVxU7mDPqJcrra7rE9lQT2cDxDcb+WzUvA40aFRwVgRF8G7tMIrrE7S58we
RDkpn+MwQQr4ATRTBiq5wdfpcj2YhgLg3H4iAfcfcGF3URcI3ixrMizd0vAP4HQKnypKUkPnsVFC
f8iGB5A67SxVaNxrer6Uwek5qZuhbtMSJBGYvcV8o1c2KIuMbvLA8BZtj4rmHfmHGLu4pUD2BZfe
RNKnqWvU0Lc02230B1DrvXTJI3i2gW0xPF13xBehnJfG5YmpVtVJCeA7Vtq/6Xyy/weB5ZBtRQym
fFYPCjYZw5sG4howp1Q+ZRj0sJTjEtcY6j8alDF2Sj0dKDG+mvSzrO7HIRW5xkvleC2R88qNGdIs
j/LYH/viCW+KHbVEVeJLY0JIQWvJgvs3TIUHR1SVOSnmsAZLNdlrkebSnHp5XwiW9C4VAlIwq4TF
BwX4Jhez7Eohz50OKQW568zGK+MIs9Kl100S1uVCV6ARq4dCZV0DD5AGp8Y9JvPIomUUpAl2LaXd
5GZ3mDYHM1G5C0Dhi9nAI8ZHvesy+RcYUw59IZL7VGRQSqMx2thvpnurmN4lPapKsezb03RA03hX
Wea9rmX+damnMsMy0YJYYoGHSAOoCHgK+e2pbrQVrDpnmS8fop3p69Kmv7dLxO/MLTfjpp6x15Tf
BuFGBT04kHF3KB0KEqGLlw/3G/jVqqnsFAkeJvP1W9NvH5Rd4uY7ljWER5XBPwhu+qKAeJKnENNC
Dq1qFwlRlutJJ2Fwe9E2/FlAfEPbcEVxibWQxX1WperGflJxv2x+66X6WgFKDxdd3tDRtTesx2aA
9yry2soR8ZcIz8nc+sKLBjmbgUnn7N9mx+8lyWEn3BNi57jQIzD7YFMIs9sKv14OGBiApNpKhiEn
kDegxjzsA892i326i7ojlvJEJnrh2vDkUmTTtExghhPCO1OriugcT1nCnst+8aHdM4j3cmM+aYAB
bt1oK2IHu1RTTiL3Ke2mTGpDgVOYcMj8veYVt+Z7tHydYt+js+iI+jlCgdz3q0qzylQdAtG0fM/2
hip4ofTjsA13+bvIi0VXeuGCuAOyK1/oS9Xr6WDluFLtPt0nd61XR45O3J+dK1TuIsfAwlJCdoB3
QA4p6mpevCEIJ5+L+nZrNDmmIbAdAni34Ye1VY72xn42NhQxWfOxWeSln8PvsmAo7aLIz8vl4r89
zXoFfswEn9VyZi+Evzee6GPt9Z6xBVHTEUiXt+ht3aCs76R3hjt+z10R5NJpkOSVBXGnZ55kcft9
rUqZFOaJzzAFJFA2lQ/dD/PQf8N6//YfsIV8MQ5J4QDTZWf7FKPiw8741D6Hgohw8YbgfgZXFCpk
E0MHCs18uw/oLWA4gfSJRodn23PithoQc65HoIs2KX/7XEnIJAXVSFgkvv4uerS2807+xLbiqNvd
h5s/9/2vj3fKBRe3rGlqr44Fbhm4qV5MtgC13XS09ioDow/xhyn6EtIDqd/nqiCDuQA74s558tYL
yXgXmbUcwboYKXrWOPSR7W8CaWk3P46u4k5PyncM9AqM+kTRcEWtTte/ECuNYdArCsROwMQrdsE7
NisDokePycaKuZMd5q+Rb72rmD/zVMUh91hjviWu/an0gttiF25sb6wcUPcIfttFlmUgCwYKEwib
wJd90dQZjLKSxrLIUORJK0fD7/QGNTcOWifs+7MO1OtbAEObjiQVz2JDAW3Ta+MKzGxspJ6mAD20
wMDWqFs0y0e3iGjoojxyyC36sUynYwUoM5LWX67r+GWswpQ9ijy6YmLZQj2pxuIbRDLa8bGcZ75S
p7R1groxtzGSvafrYi79t4b5NI3904zLOgjeluBo0kaWa9Cdtmt3LFLIu1jgIVb8NOSARwA3STQF
ef/ryyR0nEc5t1hekdzJHwCS0dwpO8AUYxG5ep/s5021HSlCsEhhLn0TBKN3Zdqg+bqsb0iNFQx0
gGAj7HZJa2xpZWyrSgMOSiJ616z4pdfCuHCvNu00jlhnQVSYt+pGcXrZSdzUqRDtaS7EWLkgtSbG
a3na61udtSaipMLh5n+0bbIp5cfM/acHv13idxiqKDBTQTaKm3nZU3tLt/ouBzlrjThgPQgj8aXC
YgMPFwwmNYvZJheJtV7Pg4aEOZKrJN8kM3gWcAM7c195tLwPnMyThISKl97gtUwuCiPFG2w7SZCD
Z/NtqYzIPurP/dwInM6q9qIMiiFcoDKiYMjds0WAF6EFOFuzCR+0f9LeiXaVP+LbDraT1w7jg4+d
/LMROyL9Xb3WhWguwQo0G9OyloRPnE+uMY83eUYFyYwiksF9OjmUosCOMBBWd655yDbV6Iy7yO1B
6Ato+m/otYE997rfuXjjQHMBhK+g4Aie+YsSAO2bwcLwUe5brfJPZhaPbdsdyqZ+GhNWdp/LUfQN
2Td67c4104DvQdkc428XkSMqOy0O5jGHB1K29afoc32sPBDYedHW/IopYOf6AS+GgJltLuVxviAz
ylSKkjmHLxg2CYj+sJfiqM+x135s3lmyMwMISQbgnuJi4/g2PuS30vvhmDwZLmaGP8vRVgRdvpJN
vP5FnBYr1WB3MpmYFgd++AKqHOJYm+S5AwZV4ZUUgALhs/Qgyp+MixrW6SYAP4Hns4JIyqWHaZpR
vMmqwse3+doOxs6My9ChXflQK8X4SUeZEGOVeejMIb0vm7ZxSIwLG817o7f3nRxuatXy7DDeFXr1
JEtkp5fhnpjS/TzOmKkenZYmu3lUdtqQHNvIPGYW6IzUqscT2XLH5McUJ64Ol69k5TcrLTqnCOO7
VsofsUuQgzMtzJy5K1yjkBWAzYyoI4TtoS7tPdJagDgD5NOVp2ZLFXpg/28CVN4kzzcMeI3kcGsY
wS6tHJi4Q/04RI3tmKpuOAqmOr3rWrXyvmPf8HyXfBxFy8JQEyv3zaSWHbsz7ujU5U4imffN3G4M
o48fczu3b7VxeFeCPDctJr+c6FdiJF+v/5a11AG0WxhFwcYVelKc1xgaq6IpUpQT0VdyiHxg2mzC
gwhTYS2AL8VwPl7HpZN8VjGIa/WKo4FD99DMg6P3VnJUKlmE57oWUkAQhAk7wzTBDcpd8Gzr+kya
qQDecHQ/W9ZO/R97V7Zkt40lf6XD7/RwBcmJ6X4Al7vWrlKp9MIolSQu4L6TXz+Jkm3di8spttyv
0xEdtkPLKYDAwVnyZGrtAzTJVwKiJZeLz4i4DsLeiDC5fzwJ77qY9LIxwYzZJPdzCoGlAift/Q/0
NmIqujxbBkcqUL8oe4hzCGpbt7NhzgD61rH82BRZ7CmkcquwdSsy+HaSHuceJcrGNOhQ9a+Zat3G
YQ7xTdmWna5tiAcfHft92FeOlCnbUUseu9Z+DAACgDpn44PD2AsN8pJJ1W3TSAfCBo32c8po0aMS
EPTGPjKA9rS0mMYsdpU8hqZtPDbOpM1f1CaUaBrbXPyWPJm1tRkLGUiftPH7jB0iec4pCihQ6aia
kcErFIcesTrtUdrdWjJmqCqpmKgl44tR6I3ev79/S2+UjcKxgj4MNKjFo2BnYBKN1bbYlKAmUatr
Y1SpnWRuku7KKFr5WEsH4sSYmGTa5mwCIARjtgEMAJxhm318fzmLzzzvdRqGraL8Lg5J5j2vldcN
JwIqd3W7K8EH2PNXPqZm7iU08hAurjy7i8sicOx4cnnNTaiKszRJmii2wo0U1Vu5xFFo1pRmlm4s
gk7dti3FNiFyeH6VrITrrEfYOZxaPzAyv2z0bV+vud7llfxlRhxTD+RIbcC+XGxIHtCphqqntlbX
eJthuLiwP5cijqfrpdKYeZIXcKlD45e30WuHJJrXRufdxNxir4LERqOZ1zyiwufHX6Ot+bFWMqde
7S2sLVc939W0rhVWx3i0Q+UqMMG9grGVlfO48OFMJJ7AMRKAUy5iwBTvKrErePbeB2FqRtvoun0I
pk3oMQCKpE0MUiDzKgYH/4rhhScFhm1IyqN5Ac0swfn2cqMoE493NSrvy132scZdUAko9DJHd8lN
cq/YTrQ3VuBaC1t6ZlaMgwJFDlQLJ2iQZ6rbL3W6dsP5RxHOz5kF4Spo9tB08ogY94cwRO6CCoXn
nwhz/fhhbT1LDsUEws9C9x6UURek2DqqIE1RWjnAYIPXXU/Xxhd+LKHfLh8hS+hoA10Lq5dSbDgw
YJkUDQ5FEZ1YVwdQqzcZpGfvyB7KLtoB5Xxn9LTH8SXz19KUpZOCkXJbRfkHg3Bv4djJMz0WVpcO
bVRsjCR4lsF86GZEcqQJ1zJow7XBwaULcWqNH6ATa5GJgCBPERTk9pcaYlGyDS3scg1xv/jZTs3w
H+PETKjl4ww2lmIj5TSsnCml0xV45J+SL5ZC7ZoqL6XDblalMxcSMHy5n3vJ9/rErGQFcaPlMNt4
+l72UKRQIcHYuKPX3JKn5Nv4/P41X7puBte0MFRdUS703XOtLDRVSuCw+8cJn1AKCv99C5fdMgOD
VKgsoRopI7MRQ+BQUdrSGtEV/HNM/8+xgl+nE0E6eWZK2D11zPK+SwD9MnW2qZpuGxoro5EX5P6i
CcEtznM1WgPGSjfkanRlgDYQ8D1MH7sNOr0PYUGDBx3k8GriVA/J53SzdrUXTr+NgquOjrJpypos
mMc1G2ebE993SCbsIxkO5q+qWGKFZyYEDwxAyjiSFhDBUa3v7V79KNnSyqu24DHOTAguWLEGEhYG
AMThoD9JVhI6Wld45oBB56iO+l+PGmENBSmFGECziTC2SSsnoPhgjZGHwO7AIRnv3j/jC0HwmQXB
J3VKEY8Zyu4bI+5TSobyuxkTCPK0+ucwnTeV3mora1rewZ9rEtyTRSIlnSKcg0b+rGOivq4POXIJ
sHKuxAGLhuDT0Q8GPgRYkXOHVDd5pOQzBkRkrCEzn4roUZ6eTLaKsVvwRPARPw0JJ1sug0yLCXiU
51dQYDu9DGdruegNblpHzikasw+rRRf87EIkcGZSOOkKMjZZ42DYJv+aSnddAmpRc6VuuLYs8agb
g0ISTg8fq8VhCiRfmuqVDtjKJxKD7m62mWWnfIIv7x1Tb1G4QZtPubYh3fj+OV9ZjBh6t7Yc2G2C
mX2mZA+YbEGDQo0G930jiy7u50EQOaFMe2JjY+Noz/ZmkCJaDNfzGsfI2kL4M3zyzKp6o/Z5iy0r
mvSzVVi7srE//WfL4D/CqQk7wUjbBBN6eDWQ27jZamwlVl7bKcEJlOVgRmyC2xlMFAetWwXA7SFb
WcclCpi/B7ZuyZphW5cZfmahXiYBVvf2fvPW6sC82kb3ZN5Im3aTMWcedra7BgtZXtxfZsVcH1LU
bM44P0RqROB3ANTV2I754/sfafkc/DQiZN4EBG4V9LWrjTmgNKNQ2Vhrdy0+DT93T2wTT0OL2qwG
H8OsB5uA3nH+1Nu9Q6x7aVUVZyloPf1UYiQ+6MywSYMzZ1DrByNuigbTgPQGoKiaRgaF4IurrhGD
rn0q4agr5lxPaYg15m3khtI3FJwctf/+/qf6PxZnqRq0hdTLykzaDikKJZjQaF87bwbVPhhPHQVQ
+JnW3gD2rpkmXv4YrPSYlxYH0T0QdwHMd1mcCdViQnCLxaXJOG8mWc+9qdM/apP8qxwHPPA6tcQT
11OPoQNwH9f8Tc8fzAFCjObtZK0pgC0uh0tT4WEzLwtBaQmhR2bjiOQk9THGsY/byFeH0Xv/a62Y
Ed+klHWsnhjIa2JrvrZr5oAz7yAxy33fzNL9fRPa+rEa8UHqlTHI+6GAfqmGBo12HU9rMPBF9wds
MRDgQIEDiCsECXpSpW3P+enJ44gBMi2ghkUj1wzBD27d9F5eeJkrf1nDNC+v7KdZIW7ImibVsy6r
Njn7jPkMCkYW//29W/5Ef1kQiVe6IRoljUd2dlEi7PYs+duYrrxQS60Y8Or+NCI4WNluWW5OZfUG
PWvkN8Ek5XoEzR6mSP8dwaRVi8ItIkXepVmB54o38P7QMlWuT8Te13gfl8IvyLmBqlfjebvBf/3k
2kZyBHimDgLtATpv6TEGnCGMO176WIm+1gwJEbIkm30lmTDUsQjCZ0/hXNOs7h2J/Y2A8nRFwpGv
ERTbhoFQPNQLryQmtOsSRxlNmqryip9Y/lwnuyec87Kbo3jQsKjZprIjoYabuFriaAb0WqYdL5Bl
a0MQy1f6p03CQU0nX6yJFMlmfCPRkpycyeNlVRBAWm8iqqkDwueQdg+RF69hJBav3Ilh4TZoOZny
CBrgG208pNlVXN4oxYoG36LfQKsMcB6M95ni+HsYS1k+xhJSa6gsx+RL3a9wSS/VczArYKMpp0EU
BAM457vXBaCyg7rbjwv2B3uNToHt+HfYa5aX85cxcaTItPVYSzlzgG09lgmGmljtvu8GFy0A24VC
tyIDkSPcKjnriRkaeKnmYLxCAHM7d9bmfROLF/fEhHCfQklKZJN/dr2o0WLPaZy2fsRiOlof/zNL
wrcJ1TCtMlYDdjOkXIMoBPdAxZxQBmN7ovT13/FIPxcmXqR+ltWgVuJqw9qXovW1/usU3Q9kpea2
8oXESRirDhXJymElLMtDy+Z9l/2HFoQ3IwgrWwo7WCjHJxKoNJtXZzEWr/7JVgkZ59TMlllkeM/1
z6iDgtvER3m8cGynN6i5kTI3xHMIjsQ1UOHi2SOYQMEUDF5iccBnmlSVhSoyHF3NXWNCAtI/61W+
UWvpb1SKlBNLwilXVdL1Gr9IQYTVWAM1jU9qlLs6+/D+IV9KqU4NCYdcAgLNahgCF9I9yuRhHvRN
IX2O2PdMG1Zu7uLR+7kmUaui7tigTxrczzSWfmtb7pRUK4/tUrMG/u2vLyTORGUpaMQNGzGswESM
0d7u32EiXjyJAHtqvCIPQlLhJOZTVVWp1FZgb5iOmcWQIfb5bZYDjfj+d1p+25FkYHGmjPKh8Nzl
89yS2ca14tDohpZ+wWiGAUcTGBgoVuXO2mTHUm/Y5oG6TkCbCWElweIY9GYzTjledp/spU/Zthod
0/bRLPKbR8lpMWslu/ohfADB/m3h68UOEid/C09rg6vdRNJIQPYqvloYW41mKeoRqSnbSTF9UnSe
oYK9QC+/vr/HCzMW2pkpYcVz188RMbFifnpq2Z23hm8/aT00XCpX9nMPa71S3ewmxFxLeGPvpx2a
ZdPh79RSgQYCc55GwIEjdnnsfILQmjwgXzHv57J1dOtes/7Oe3NqhDu7k8DNsmM1a0sZoUcDDjbU
q+6tmk1OWoIEh1mx+/7eLl1+FaJ+igwxZwwcCxcFDId5QaK52lhG/RBbSPTSVhn9940s3cZTI/yH
OFlSGKbSbKTQtYznx1bWHq16dttEWXEyi1ZQwdORvyI2FO9FH88cVz5Vm6r8joETqswzTcNpJRxY
LNEgkMJemYAYXaDdIiPP00CLa1z44A7wSUc5jNvXEZ1nDpL9W9BmG8OrHK6DhARqTOebB2G6Ej4f
5Ahd3jnJlNNJy6g9rTWQFl00QeFJ51gI/cKtyG3XQpwDdhqvPaoOH1qNXHI0N6rLHtZe7KVvxdH4
6MnqmopW3/miIhPq2Xle1JsqGd1kbiH5eyWxtTb64rdChmCBDV4x8Q9h7ybMv/VQTa7fxmasPdiW
GB0PMSqFg9vfj4+hW23fP+oXsl28wHVqUogQWjtTlYrl9SavduqeswBGbh9S9i1/qLetFz+HH6QN
Z5UIV2fgFjf1ZLXCpppRGJilouAL5pi2k55ZhdHJelzxGEuRyckCxZIKC+usLDHmsrEk9tKP7IFU
n2Y1ezCY/TCvcktdhnYYbQZBh6HwqX7AJM8PCkmbKk50CViB2jrEVlzQrGo/sTl9bpN45S1fsoX0
SAVzOdAJeNXObUVhk6us6GognfbWHLhx2/qFDIKOLn99OyX/9Tr+Nxj4bn/035p//Q/++7UopxqT
QK3wn/+6il/roim+t//D/9hfv+38D/3rpsTBaOtv39qrl1L8nWd/EH//H/bdl/bl7D+8vI3b6a77
Vk/335oubd+M4Cflv/Pf/cV/fHv7Wz5M5bd//vZadHnL/7YwLvLf/vil3dd//obPdHJh+N//xy9e
v2T4c8f4y/Ry8fu/vTTtP39Tjd+BIEZAgyhKxXy1ib9p+MZ/xf6dF40x6gUIK46ByoHlcA5t9M/f
NO13xJUYI5ItKOpiqui3fzRFx39FsX8HEhCc4gZgjm+/+tufyz77QD8/2D/yLrst4rxt8KeN85cS
VWT0hziNAPAj4EWQL3Jo3UoTq21jOpcTqOm8tCRBJD+UtiZpU+bIDOBv4qt21hZa5LY6SAfzYSMp
LM21T0pGGivAVEqs1jUlbVfiFOmpRr7YIyjuQB+fBIM/MssKFYdkvayUIHuVB2lACyCDBCUNpaY0
C5pK+Clex7lvJLDTsbFXrhKNDQpIJ+agCTFcCxR4ZrjVrEGkIZnZDZMSRe03eQr2LGRldZpjInXO
g9lJSF3HnpYUyk05ZAobqFKGNUjFsamf2azMKmhHSLY10pjIL1ZbAk95CKW0QNAFwfFYccrS6JSN
DZqVoaLNQJid0kjpQZzmIq0AXYXb6YVpMr+32nDsfL3WOmWg9jzrneqkaLfrH3F0rfZO7kA/dA0c
TY9cUYmCvLJon5gkeDKGMZ6J01kVq1WnMPXCUD2i9uZgeoMM4qXPUqJW0+xoBSOh4TGS1NXsjSCV
TLRD0BqRotzNQ6mDWl1TzI7kfpWqNR+bB1BifghJ1aaRG6dRVnxTe2b0r0YzsOlaQQqhg5+k6fIJ
Q1xdZMsfazbMluaPOHT1t5xpZjdQIw/r8bUHX75B57QCZ4Cn1jLX74wSE5qyVDWnDgU+pVDzStsP
VTtKT7lsTvYnXoDsGJ3GoZlvs1qdrE/I9LJAccDKMpo65E3LNBzo1LddeAOcQtfcN20ysS8gDKrs
oxSorXnMSdxpX0P4L6Oh2twms5c2kTSCspPpE0RmeqWPNRBCsK5TiEOiHjw8x4Bpdvu9iswgfUyB
swvnfQV+rDH0bblEfQUAsNIqAr/ORiO6jxWp1SenlpOxx9REhlqT26a2nbs1QON5Qg1WRuGzFEuo
TNMkI/CZqTXo2reoNxLyPBREbWy37Nkcz3Rs076KHE3PjSp5ltQ4NhvHnJQcmG5NAW4xdVSckegI
nTWwEmNsfNKiPVaTjseyHfso3A2SOg4jBdh4SBIKfYExNT71htZNCqEktiOVuWls2I10F8WGkoM4
ya46HUPQTWFq2tSBbriQU8xrRMyektuCMGKQgLJoqJuG4Ayaudx3Tl7iNnCQ+6Q1przCfCRkj8ga
LRVcmooKpjJTQ/rIn/STyLi1QefaYCiG1piWBY0gKFc39SGaKMg1w6/owh2KpxN/+4djO3VkArjr
zSQmIFElARQOKhGGYNIirZpYaWjSxpMdBZO86UMKoiXoCmhQ9saIenKQQdSBEd4t+dw/N4WLG/v+
zyDEmvxngKu20Erg/0Q6JfwMJLNHuzBkQjk8dQI7AMgD35Roj0lG1+lRFraZ28Nn1VUwfV0ok8il
VLcj9p+qG7KZvAiq94biTQkNd9F1dCivMLf9/hL5Cn7Cbt5WaBhglzBAMYEChFgWSFo7b4geY+Qf
eJWuOg7q17H5+ss2ELDzXMfAeDKAh+eHp9PDulDrkNCwvK7TO73ekfTufRNCG+FtHZaMrQPNLAJb
TRPaCAjNSVW3hUGDRwPC4p7sDUABzveKQTtMC+wTRLLD6qwjj1SF3bOQFmDsGvg/hGJC3I6Z+mAu
jBy6Ubsa3BzZRtvY4FRaRaLymue5HQN/OR50VPmB+xJ3sLWSKESPUKf1OLvQlPrQxsoXBAg3QY+5
DhZ0fmBGVM2Dh6CbN0qBrmjWreka8Yzg/IdAMQ+CaiafvMaot7DYfMirEi1enXZ96EG/CgSFEPcI
H6YUhA0WcrDBfn7/q15aBPUVsNoEmHtNvqxZZbHVzjLUn7ssonp1bYagitBlSqztYMZOJTHvfYOX
twEGMRAM3RsIoVzkYbWcDYFWpzqVIduqfeqRxarWvOJVxACNwJPKuG26juFjPk96fh0kxtikcM68
Qhq8qk98YPpWTAhC7vw6mDo42RRcCAWbJ0rtGSzRrKQesJA9L0FFYKmJ/C/dx9IP+dzbVftR8doN
Zjbt29VhhcvDCjSsLiMvwU5eXvfZ0MYqN02NdvvgLt7Ge9Zf2c7soOywsVAbW2vFLnhpiP8gfsYt
NFFwfBtsPXmcglnH9Gyua3gpgk3mZZtSh/Yupsn98GZMkLKv7e7SCk8NCgksiOiiIE5hkNf5Ur8/
jNrOvCp24yZ/lI4At75/Kpe+JpqHKObgZVcJGn3nJwbz4VKf1qoGqXBqKLT9pO9LP3mYMzqGVPoY
7ya/U+lw5IQpoTvc6SvP/8KJRbZJwD2pg63UEG++PUxIeUfY15TIkdP7MXhYWaFgAWhg3HFbUzl/
CB4hcV59SEJpajK5w0M7Inm4zbZS79dPyn1xVBzjZbxKoYf9ZcUod1gnDo3PMSJbg0mA/DEVKtYU
29KswQCAZWU1NR5GV8X7nkOyXHK65/GO114UD8qv27Uuw+ViMT9u4jsayARBjS5EFVMP5murwrFU
w7vRfCba2hyleCP4yjTUqxSUvDlbnbidbK7VapR0nAnELXxZ8b4GqVu2I360Xzsd4tt7YY2v9+T+
SbVGCowjqjR/rY+Ki4q3i0uP4hV5Dajysf4bkdKFTWEPe7kcO1bBJh+OJ4iT5OGto8CdTHBt3K4h
IIVZdMxUClsqlLvj3BiLYHjbUmtjPMw+YNFgcbMxrFSm1NjX16CJXB1qEx6kP6wij4cftUF6Ktz8
rK6RAaNtiIHxghrpJtYYjfPtykXgxXPhIkD1SyGoQiDGByPG+QfsyiQF5bIC5Dom/w0/89id5FXu
5BMwDfAQ+317C+cfsaYqy8gmUFsVT2fIsqhIA5DwJOSjDvKdbCUYXPz7gU0EQszSMV4pBCqkr1sz
RxiKElxCW/u2WdVo40+0sGHQSXsDIqIhcQHsMMpBQiqL6W55H2w4dVjhlAdln4KIZg17tnTwzmzx
x+jkdo1VUMRDOSjICZDdg6JEr+hMpetw0/izU15Dw9mi9m71GV/YRdh96xhiJOkCizG0BimzplPg
QxS//dBtyO30rLsj3vEW7fHmi72GuRTK4G93DFEXXJcKwmgbT8L5UiUWlElVAvrbowJDGRKGrbKV
PMNT9m1Kte+ak+xX+Y0XrhiPq1EqA3ERn+Y5NzqZY0Equ1CoAfxReMjd+SltnPBKuWuOqls7IUJP
dOrNtSBiaX9P7IqoTB2fNYNAq0ID1Po/pbcKxDXp/FQflDsJDYAP9Z3k/nKsxB3K6WpFkKakD6kK
SDBOLqrvB32ve9FNuVWao+wXLmjBvfev+tJLxGfNcAkxBs6f+PPdrfLCHCWW8VNkbVSnAegwcPNt
tsvBvLDa1Li8lyi92gDHK6jCWRf3Us6g35vEIW5+7Vsb3UOe4taB13voDa2u7eIDmtwlg84UPgwj
waJvLolas7ptZIqxnyh9mPQ1t3xe58dfihgeyC4V4Sug/rrYFWJT1FgQdmto6+c7KK3dtBHCPyf4
qn1OKS5E/1LdxG7TOPKaKv3FTUSTFZVk+DYdJW70KoXPhqlx3RizqURIrfhWsdEhB7iRroNtdcTw
PZHcBp23VeK6ty079au8t2tgSzEYj3+RxTLTPPcmOHDBrsIj+eBO/Wh9NJ/AlLJNnMnh2cu4NYFY
mI7MzR30MqeYJvfFV7KtH9P9r3K3Ic9FzA0QOAI1UP7gZxN2QQ5kJSvMrKTF6EqS7upBTItpWCnB
iFWfH2agXqqhlwDKAdED6WHCBrWEGR6t5bcN5aoYFjqaitc/pquMdAId7h/L+mlP9DxtZcRGUL3Z
4y9Kgw6q1WMcmiFIhNLovGk94svbKnDSTeBUsT9t114X0eniXAOsiE+MZglyN13IgWVD7Yap11Hk
VHWatkBlpGxrxdlKpPF2Rc4PFOIapNpoR2uY2BfdTz/r9RRaZYEXRUOYqBzYVbVRoWTldK7u53uc
o42FYUfQyK84PtE7YIXA8+AZQwP+bfj73PHVpiJJrRlhhbhBxEn8tgLtFkiqUEx0VRczfCCtWptI
XTBqcVljGTgUzmomvGVqIU1lbwXgeldux+JJklZz7SULoKYDWAkFEpB8Cx+uynsNs40YNou/c+JO
hZM9VFRBGvpIPhUuGsY3648Wv2fCVwSMBaKuGmItVISEZVVKaw+xbIH4aN9952ylljvXTu3lNNoy
37ydn1c+nuh58fFODZpCNRH9jUmLM6wSpa3mZfzAPgdf1a9lRuNjh6QwA2CUpt/AzxQ/rVheWaop
7G8ezdaE/+coLfTIpRI/voJ0ENiTYRYUMvfa1181CBeP58UAEwmeaTAjnJ/TcjbzuNDBW1P79dHa
sz1q7CZCrt4DIO1m2PZrclmX7g4W4VchFWDyur4oGMCfHHWUGsjCUZ6cRk6EroWDCV1kUZUv7eT7
lSXyCPns+KggfAKAA4IRsHoRyRpznKAfJGW4igSp8BYVmy1iStPVnBZCcWu+TSwrqII5XtU8Cdjz
RLXDrIS5OW8C2iUS2MBmhHL9a2GkVEJH4z9cn3A9WBvlRsENmjeYTYFg9AxaTM5tNT6uv4kX2T54
phRehoYqEO9Yi5cxL6BLOHJsz5S6RuzWodd54FTaol25AXciXAE3XW/WoDgXngd2OfMn3gu03FHu
O9/WvpWDIdEq3MEyplZx18+//A5zC+j2oI7Iu07io1SWqPSH9ZDRyiN3P9yMDDJIfuMT1NVWo1Wh
vK3xnTy1x8/tyUGRWSvHSQt7w95yen/2ZaBwEt80OU2jP7nRveZAUcZtDmsZ+MIdPDctRDZmOeqT
Zff8SsjO7OYuIMI2KjYWRdf/IN2uPYdrS+Uf92SpSikBQwBJHspqRkFNSXsN3Psq2njZd3vaJOEa
yO4yguWbi1lACzxiKPKJyNqMTdPcJ7DYunyFjRN3bgwx61f9VfEwz4zJlrX5qoughsvRIEwHXSxa
CBdFd7tIWgPaqhnVS2hmU7Ix/QqqlFFLX+MOBfAf7mYN7HmRYuEYQb9Bx7gTP0wXzSFVi4piAoUZ
/Gl5bHfIXfdkx5UF9OP6LVw4OUirUIhGMw8lcLSBzr8kGUOwHEs8+/CJ6XIqawkvsXWDUDx0yFZa
ZWy/eIt5feXEoOBO9dho+gFzZDRTbnRS0xFRYzjfWGn1y8GiYEnwo0ohaZVWwhKnd5LMLT4fIo3a
a9m2/p5T4kNdyqn9AdnIL3twnkXyZA+wRqxWuI4MeGSJadjUad+hdck8dLp5AZVL8kaQzf2wYk/M
k7mxU3vCdZwg3KoFBuzxjIPzGtcHQidf2stbaWUGauG9OLcl+G1MKKV2DcpM2r9yNvASm9pvwcgt
+b3H+7JQOb5q1rTV/g+rvBQA2SwL40TnxxQUw5pUjg3QCSllLzLgPk7qS07sgEMZ4LzORYZzSK7M
tZ1dOq0g+/7LruDTOwndqHKG3Qw0f3eDx2f0weQT0nLLjtpmgt35Md+sEdovXkuCIruBKBnEO2IJ
N5qSzsw6VKKTnZk6vCsVueV23NsQ/uZF/18u7PDzc2JQhNVnUgGyRgUGFd5u59+1PwQ+JsJm9N1+
WZgC2ZtgT/ig4Iwb9dKEvcqDdHpPja19H8PzJIQGlEthrEbGl3EcJtA0gOjA9Qr8tNin7ebQtJPA
YnAHwQbsg5xeqG4wJcQFTTJ0TiNQ220YKKvXQp2Fx+vctHiKiFoafWGDVxi03NEzeppXA+BRoN7l
JVBywMjQ/YpLuHy8IKemIllGQwpVc1HyXDOrEsI8E+OJhxtvFVo5aKR6LZWhxRC79m4VBiwML/JP
em5SWOWcGRpAVhjv4mIBvA4R78stx3GDM2G3sjzuQc9zgHNbgocteAMz7bG8+bXcgcPTla5biqPz
iv4waITXEvGFRxn2UFUGIA2xwEUli0WFLkUlOEA5Tb3+yAuR6uuAwTJ52z2tvh+Lqzuxxr3SSXgF
zFqt1BWsDY7s1B+MLbDcGInv3OpDjQbmmr3LaI4vDhBXBFeoJl88V706NnOJD6fXKfCCBrzPVonS
6sgwDwK8TYJ56DSx73tJVdeCLH4oLj4kCqMWZKvQ4BSD9MJIinmWBobIFYj8EoNMeE3Qqq1RJt2s
f8jFa3FiTjijgWT2lh7AXAo20HGrGZ+MNQgWDyvEFWlog6mmrC60ocO0yJAFtD+Oyp+KBihrrF0B
XrS4sIOrjYFxdDlUsZycYTyUIy8ZzY88TeSPfotZEPXPltX/o8Z/43v2X3+isy9A4/Qlql/ic5g5
/sAP1Lgh/442LkCEUHLiamucVPwHahy/gv4BQngcaODX0IL6CzWukt91pC5Exv/gRaBW8BdsHCh0
Ay4U+u3w2MjIifkrsHGB8hx4HQzToPKCIhAXmyLitWJGHCZ9C8S03eYHu8XQWAdG8dA+pjpGyPaB
zdzaih2Qnn8GGHmXqbIPuOrTyLsToPtQAkim6d0xCDQX9UeQfYMABvovvd25YZ3u4Hp3MUE6S+wv
+oiZeyA4G8OgefOFM4boE3jF1NxptMip0VoAjaVXM/DHas1DRpRdxWmXQ8wsDvknNC48oGEoM/Jd
Inf4vTOd1GDXKYo/5tMOYdAOTExeG4VXPav3Wjq5XTt6iSXTTG9XigZvXPAnt+qPjeN9c8A5eL33
3PVKoZbIpV5XrpE89uqrZJSePIe7VgtB9g433Fe7QVXd2DCvUXy70TGnoRTRbpZfmY4xzJAcgjF1
8m52WVA4LeobCebBptR0E4IxQRuiRA2KVjZksYwPUd0fqinCGOWhDs1dilwlSq4I9NL7yQXg+9YA
nFlOUu/kGN/+WM0pFpenA++sUaR/kgeWZr2GNZbzbVVJ2Pq1kWzBzYq7+BYqnDxgczcYTBtgIVVu
ZXJLrMcAw0jvr0LMCS6MCL68UpW6U+sGRnaYUNA93kz6ocLUQnNEBZ20vVt7KlVZyAjerKL6CHQq
7hbYrIX8Vc1kQFOlsHKb0dzHVaMdzFj35BQfvUc0B0x1ZLJjpmGIEpX1TVxUXlEU3hSFxy4zH6uu
fggn9aM2IlqBnFM2Isk2nqMOF8xEs4bMe7uHKIMFNUEWbzRr3MGiF0ipl5IXu58rWk7695lJr7mJ
6oCaHTGM4OfjpyQMNgZIhAdm+UnOtuHwcTBRMZCh+2WH+6hS3AyDFAMY09MK7Jo9+UCa9EBacFnk
Kn7AljatROWIuLoab8eo9JqsvxrN8sDq40A+6YUKPd7Kn5WEoq8HMYPimEzVdSKZG2hpePWgXOsB
uLDMrIdcwZe2Ub2wwRfJZ0cpcpd0k1+DCJD2UBGGuhNN7Juy+Fw0sZOb2h1a+l8gMOr2k/kypftB
gzZymPgkwOumpvt6DDxV6Td9K23zHBxLvbXv8Tdb5v04AKs0Qj5YNzGHUt+OMz6I9nlCZSEmwNdp
uTMRTsTTRgcz6a5iWfNYW90UkwbhgvSY1NbO1nK/LQaa2vkun9sHEF1Dan4LSQkvKkEpHIVbMP86
wfgcKY8myOC6MPJzCxx6QNP5nZX6UPbbJDNHn0F2JtadopVpW5EDeI8OY2d9GNLHora2dqBtZkne
MXm80sdbzMLsexVA9GxQHW0s0evWDHdMAH1OMsufoyd0jb05+CJH33JiOszgS34u2/hbFED3Ki4+
BIg26GRjRGjKgCdi+ByFmXyOkMlVc+5IZHSL4FCW2UOjPOHPNsrXLqioND5345den16qkhzgew6J
EX02KtDx6hUaFf3oBrqyk1Lr0Brtc5n2gCarCXSqNRk0iJlfmOrDNEpHJYwhIy8nLoPMLcvn50K3
vmukvUolCWnAsAZQW3JfpzdQcNE9wXgFg8ibqxKwF4auLmn++65lyX0ZOG+oTyP7Ruv6/BHQDJby
ClzlxqENsPJL0CSuaTHnfStL6zi1IkT5rA0YBLVgpYAVVfqchGv8K2+eXPT0pyaE6p7VxHHTqjDB
EwnlGAMsPAAFph7WolGBHeBHwMFRDfg3IAwuMGdBmocjmzK8m5z2Zwbypn9onHlbP5c34V67H/zw
a/Fh2OmYeui/9Z+H7Tq6TsRWvfnmkx9CLGJAKM+oLT3ny7U2rd95vHyaAACq3GtXky+70IBK1jUv
F4/Lz7WLuXYxY5InG7D2KJ+uUyW/kVCnzlEdsu/r6iUBMjQLRrfNtI0ZfKjInW4mm9TcKdOvVsn/
2ACuFKUjwkRV9/zg9izFlcWT43I+6HaXAcgG+vUDrx7XtIcC11ojQCxt/LCISAmiwzrXHRYS8URO
6llqeKCJUTyIKsH/RBWNW5g3qn2hq/7Yg+RKldwIqUoS25tk2k1Z7sSj9fj+fVoMCLiG3J8/y/+S
9l3Nserqtr+IKkTmldQ5uG13236hHAGBECCC4NefwVq3dnm2vWefU/dtlmvaApS+MMK84b5FHZQM
Y5dbmP5ubS0isa/9BzCg8f5sBUPI3W3/y5tvf3VQKFPvFiU0MQJ36Syqo0B7oPesLWhcvukXYOXf
ij9+X+IW0FfIliEEoF+9o9OMptoQivAD+bIWUgjfk4AsDXQINChSqJ6Obsit3f37OTK3d4HlRm5y
DRNoWQNuZZbXAV3pc6g1La0tW5mv/wvM0By1/Tiyvg11FdVVXQ9i5Iih4t2sVay/xwvs4bmXhhJo
hn/lfu/Hhf+MYnqQrpnj3aTn/Howf3uEqzUNjwRKxhjfuH+ywiZg+w5YqfIyF5i6bbsH7SG8sXJv
vfTVrNpWKeuJ4KUHv4cXMYrbhx5Y5Ll4xg/pDUWm39fQt/e7WrXo+Kg8m99PhMWDxBHJd+3lCAxN
pAE1yCDKf/i62da6qmn9e1B8G/TqthttkmbuvIS0RX6y8IIS1nzqam6KGJtyx2+KXt8a8Oos5FMX
N7jJ5xupD/heh3xLdcl8F5Su1oc+/tuNObw13lVikBBRmhnHeHRVruY5nIUsmo0R8JWxhRryDdmR
/zKLDhSAsC8B6bt6P2mICX19zOJ8t0vUB4EvESjycji8eWxbr9pFfshgi774+4v+lgBBbQK1Oswp
aGNX45ZmnpXQOcF3TRy4liV+3VI/tS4aUoL/60i2is49EB6APwFKd7VOacz62tVq5KlcBF0NSyLZ
r3p1Z+i30v75mf88dOaRwPHHl1Shd3K14xWzmTKHd3Uw1Y6PmLkbHyiAoI0R2kp6Y7P/PF3+HOtq
r/N2UFzutogWFOiPiK+0vtGi+zlBfw5w9dnSKTVFITEAkjHknmHSPesG1kf29PfpmRf0j48G0hso
Ppr2U5kgIWbbGdlQB6WtwUXrPJXw0RoQZ/L7aUqCEmYefx/wlyATbwZQExSKIboGF94/L/g2VwcY
Lcl5QXjqnm6Tk+vB/zKSF7HLDI8eFN/dKYvkCZd9mBxNP49urf7fnwFIGbTKIccEZuGfz6DXRpOg
vlEHJCYAy5nCzyf3QFIactfxJCBBWWVfZNx5mQYh5eGzjy8aMlBmpF6vuUuS6QH0JjyDwHQxRmQ2
9Quj/yCUrbl+S9Tp17X27WHne+dbRMQye1CbHg8Lkryv6Cie3eQm/bp1vg1xtXVK1lekkD1yJbaf
ks5Teb3uQCkfOjRiXHVhDsZDNbWonEH7rzQXsaoCdUuLoG7DpMy3Uqkju+hv1PF+3QMogc4un0Bv
XAOeaQ2hHyTRyK2UcZ2Pj2Sia1t/doe7vy/JeS/92APfxrnazKyDIpJOEQAazj18sj1L3lf16e9j
XKNeccxi2c/cAvSDEfdd1yQtjY5TbmAWjUWDYk2CFQ+CysV6qJ/aMD+2i25pA3P3/L/IqH5eamBC
Q8NoVsJB9HedUAwMR3Ci4yyZkQVz8zs9NMu5yBZ70OS4mU78tl6/D3d1hyqpyRWEf4i8nHZTM7mU
bHnjY85L/mrGYD43Q151sILxVn9uCVrPXLo0g6FYgMZo4ulgpLQzHvMMoNTNxqF21aWZ5+6P4a4W
SCYVpbStVCDsKfwqMA/kqUB5EvoHSoh+97kFpOg1WzToQc/gxVthF+7lX97XQQ8AhJi5yXfdJiIM
hUzaySYY4WviQ7pU8/OeA/7iDNNnnreBq+6bpN5obodyWTdtO83cuqUMNdde5S5qRzqUClSF73kd
5UPlxXHvlZR7xB2WA2eFP1Tpiz2mHkt1lHs6ZfQgEvLEUJ0cqOKZFM195oaSPRVOhpqo4vfOB/I0
v8s0VBrTF1Jy4cd1yDIQ0cdCj0M1jiMOO2cPZS4XUgbpMc3KKDbqneWI18KhKyfbpFPB4X56RpHW
s4oTY0eUnI9l5oRZ8xaDKqZ1n4rVr0c432Z29gErQJQmUZxDhgyllOyZKONBU/Q7Kz2lVR6qPaxy
UaEVk/qg6uJMlce+ustNula7D6nBotYmp7gVK6o0LwkfD2byqjti0ZIpSvL0TuaVZ7ryzu2eqCT+
WGX+YBk+6w4TOVYjQt7cDewcaLXeWHRD6bdwVB9HEVRwcq25u3CsvZZQr3NGz9ToAhJ8YemIQNW/
3Cb1W7lz4yIwGs0zOFlM8JsvqzdbZEHRP1u5fUzKKapKiEGOPMIXjWhteSVH6RWtVLXufVQpYLCo
mUuBYoTs+4DxAQXjR4PwxYTbm4uHHK4mU1aeITYadhPOGCuU9X1pF/DAcXw7/mjJkQ09VAIOgOgE
CbnjrIKUCcn9piZrBXRiuG0uM/UjBjq+YtSf9Pe6Gz34bgWtRYKRY1pGgQVRhi7ixZoix6N9pLXu
vqxCrVL2nJnhkOR+RWACTaVvFjIcWpDBIViTWANkVPL9JGvPlMW2ldS3bVjMjXUg83c3fZyoemjc
F+i7bBM3fSd8WrLWOORFDkF+bVlM3UaqVkiLTdeDGywg1dc0PkUU7SbpgmfqalTubCwemd33aHyp
ltgYA/YtrQJHVB5a6Bu7i7cNXxY6jWhxqpDXeOoYf6guXSh8enTUdIl2d6CMcWQl6oL32r0zpVDr
1zZVKRZl86ClB1KoqwF4W2guepqjBOZYbcqCB67ONkOqQRjFDPoJU6cLY/CYU63slm9oAzoz1HZG
84X1kGzBfKmdu9Jc4J+p8HtwPWboN+xP88L0a5UtyCh8OH34A522Kjp6uSjQ1odf6hgNo35fN8aG
aMWlAo6TuLzYxJXBoiGO2a6aFioWezZ8JiYEjcanQmVhoptvXK33cVJWCF4fjORxmC7AewaJHXHw
abJa85s89WT60mqPuvWgxVNU4JiBSOJl0uf7i3XQ84FBAkCUsW482vjlEg1Aux2CcSq3ouQPWmm8
DDW/SKyXzLhQnm8pd0PVKkInl14Mu9dAxPFznb3JUgsoa6O+f9ZpspRSgaYkeivpBIkdRNhql3/U
Lb9PGviEjBkWUH+ftuXaig8JSbZcfVelOORV44FHtxsqrIas903B3jLT+tBTEZXVhmcd9shOlMpq
6OpN0gmYxyEh6axq1WNhau0RtKOd23X7ZAK8mEFgduqOhvkZp27AaRrFbC6PUZ/m/HFk2UMW3/Xa
l1XuxmHTjSeLpUd7oGE7qLC20sJaH6PewI2RJIsq3ijW51BbcK3QPbe0fGWA5zvYIPeuk4Q6OgKD
agSQ1PSolkPOA5smM56MYfJ0R1lBe0r1XTtZNYXtlWzDHXRgksSzqxe7M/1UPXSFtZkMtp4oRB64
4+Vq9VG0rmfn+9RScZqjcJm5K52+NAbaoWWMY3vcOG0T2ON2sqhvxPH91BdRheorDAPrfU7hkjJ7
XqNtAv9VqG7u3PSCtkeQzEa8kCis7vViUWcvigKegNL4sFqbA2GoVw38ZXKyrZWfVHLvMqxwHfez
a/hJeadjEcT2VwsP2ZHKtaKnUUU/wXnwq5atu+bFyXtvKLGWy4b7Q5vsm3RaqznxJje5z1P9oUo5
iezuhWS2l5mfzQCrT/2RZWI7sMTX8sKfoM9TsCbIszemaOvReR30YZ04bDNZSDbyPHRk2LnZC4TU
fHOEKtUgPBdtSNUsn3qtgKxJtoG61ZZU/TJ3BbYC1P0H81mDi6k7B4jwc8Y+bpPHAoIIAjr8dADC
Hp4hghi+kwA81b8Pls0WCU+5T1WALTlhMMWwxsE3YfDmcStuA9HKmWt1VrKMhcZEP+PBqcJ8RPpa
lCFeZa3n6E/VhKEALdiFKi9JVXuJSm/oSfwWoAJhhmoA1KSAPLCuMk6XiNRMHQdR4hqQ5S124aqM
ivsYhQgLKRGw70WYHMSmif4ezP0aXbnAuIFIBK7vD15jJZJJH/R4Dk+1dbNqDsC4rQwLppx8kfto
tJ0n6QG97cfvWoCTO/j7+FdQn3+Cu+/DXwV3PFasvIfiXiCjfisgUEQWYvUfAM4fqo3f+/W/FLZB
z5pDf8B9VDDtrnJOu1GmplSaBgW7cjVre9raFKbBu3OIAfBvdnThJDS8lepeg97+fb25vGSBwj0z
OP8MlSctc2qhlFAR4J9Cv2+sL5Fbgc6OeFa/b54a5au17uvsNNb3f/+wv+QBGgjj/xl5Tu++5a2W
kfau6HgT1AKh17Pl3Ejbfv+iiAzBPwMp1Lwu+OhKPeWFKOYvCjAo286Uf/UogHbNSzDi1SUOMMBe
wr+/1pVK69wlw0R+G/ZqwSQj6RMjBqpWgGMz4MT6kkG+hDTswmn9f/sGHABUc1qXN7UnrjHFPwa/
mk4dMbSpcgxeIfOBhDdQk/lLu/ynOXTi/0et3Z/vejWHyMnaUrYYjnZqmJr5smtcyEnSGzg4MLN/
yXC+f9SrqlAq0GUvEwxUxO82tM8J0/x+FvHSCAyszrI8lHWYkSVvP+vmotRFgFvK7PJgskKY2MTi
FaJ9HqJl1tgeRaOq+DLHc6LuCp4GgEWvYnIxrXPZnfv+qzGR8IxQyGoj2izz9uzaL3GrbNJUDZ1q
TezDYPRh1d4V1V037kZaonKZhNOEOK/gGsKZCXWgpvNa2EmKMdkadu74LOn3dAwnB6pbFvzm+ipM
8jgQ+aVEhOm8IdbNkJrQsnnTVXFu5hZfXBvAGFpvGR9hCX6vtmoF2EgexNTY9rKBImO5QnB6zo1l
2dZQEwsS3CGKslDsN1ruHGvTNC1CFfiJmexRJnmgyqPL9swefcLoUtPXzoAmWh7WWuLBmK5HfFYF
JNWdsFX83DBKP02CVsbPeQ6WTF1Br0gp3yrxlunxSwX8L6mfHalFcX3JuhWTl3xYQLQeOWEmg0w/
W/aZOpuRnBr0iaeP0gBGeYRl4LRWak1HgCeXovCJUW9L3qlBlq0yd4IuYO7MXm9aE1jwRl4y6GB6
vMJ/GOut0z/YZuMjEAnV3HPsIWrSPOxMpUfQGKJDPVOjx8nxpT2H7SXdQbwnUN04FP1m0uOTzqE7
yt4aVgQS8X5dP8YQlkwbxPPd2TbR2Wb9pC9UwD+8Tm3Xrdl7uraRQ4wEu94qzquLiUMmi+i4gyjp
Vm1WAEL5TTYFMDvwJQP0o10KXfeyYUBsANl+GC5zu/PdGMw7JCxd8pRwuddceayQqsFgIpq04lRS
a6VhIqtmS4eVoy51uDn6ExEapGGrraPI0bfbt7haj/EbEShG/f3wuuaZ/3t+QC4Sora/aSLLTNbQ
JsV14Egklp4eidPg+PkyD9Oo9bImMPtICVHpiFhgTQFRQqy8m3T3a5j5j8eYj4Nvd4OSNpVNEwRo
dIX2/l0CEtgQGVF3n92kfl4rdf2/sSDtBlCDDtGAK6hJGqelkDEu3nI7ovzF79JEX8/qa7NrGLyI
+0pB3Y0CaKYsxUYkiX+rGflLkR2FFsioAExsQ6b46urXUWzQSS2w1p3xoVfvVadGOkXCUltVFVxP
u9b/+zTPt8B1fQz6mFAWmRUSfiDdE5OIDDVdXPoukoSMD8usdh95N9zwOvplHKgAwmUX7HZwwNXr
OpwhXCmbrgnc+mHSAG5PFvZt1fxf7gY0kBwwPXHJwzTi6m5wStIh0R+wZncqusnoJB+UcIiUBfyI
EBb+/dP9Mlf4bPD/gwAngrRrIe/erpvSRY4b9DQ98BQSn8ngTxVy8w6oG9D4Te1W5D1/pavZ+mPI
q81gj6JStdGYAwoSlTPblK8tqKFbgb0wfejcTyemvf79NX8LJP4Y9Grqmj6uLCXDoFrdBM2ULAsF
KrJwRlLYJ4n7pZKtAY8PzRENh5iGIOIGRn/+/3yIq1AqHpAIdRk+9qxnZDRONHMXLYhcTWYMpM9M
tDWDG2POIcuPr42OK/oz8KtEF+rPoweyfR0zgJwNmhR+avaL6CDs4WxS53F0rWBgX013EWm11XRU
GVMgQDLuA2Toz+k2VFlvPc68938+DrYO1L4g5Hst/mOqQ8tShsdhZ5xOodyUS75yIth23j4Jf91I
DrRcwL0HPv2aJp5L2RFJ5zt3l+/ZMlm7SK+SY/IPo/kmymWevJ9v9p/RrgUbkI04iJNVxP9hs23+
wTGVQFRDnE2GCVDreEOAUP8+uz/GnJ1V5oPPgdkgsqyrs34WLQehCJVArUg8Er/1RLs1YT8OiH+G
wExBnRCk4uv1A4ym2ugOukUpqgDuew1IZof6h1GSBXGhS6UAfttQP5tghKl/OAyJvmxWJSRqbC07
UDgGCmJFTKiXv7/6jzx2fq5ZlQ53O1gI1wqGoOFBMkdBTFnaFCpr+qoZDZR+dNQKSGBUMDlL0u0o
rRtXwM/r9WrcqxSBkbie4OqA0gm5U+NtOr2DouhBbztgDcodaMTPUGJGXlEIfmQQ/uXiPbWUV7vN
9kNR7isJhKyiLCf3ZpvoR9/m6tGutnpVQRk3KYE9MKTYQzuWNe42o8pSLXof5MXQlkBac2MVGzfy
mZ/xzdXI8yL6Ft8wV9EV08BH0SVqX/IxK8XRhGSSKY9cFqHQGh/epceuuM/tm84lP46Uq8GvNsEI
+wNok2IlULAVh6JftaWymyZU84w2TOt6y8hZs5+ToggV85aMwc8I88/Rr5WM6qrUYz5/dJuWG9Bf
A5rujarzGuApM10GU6IHptYHpiHRUoBMvQYkq9p4Yw4gd/LZt30APq3P9HqDJR3VorwBrfgvKxah
IBYiqgf/XI3fJicf0lGkBXZwZTqnLi2iwiRRU0FzqNI8iPwHEJINimmI4N3nx9U9ga0Axy2QmUlQ
KRMyvjLSkA7YVXvkQEf/fR//er784weGmOoXLx3StdCCAhAVIsyRHGGU4DwU070Sy5PWLotbfpj/
Zb5m/7F/x7uKPlhnTxwzVgcM0sfQ2Ye4VOMXtQyatvPRjPQhGxMa+ZqaUNcE/iHRgY4oYPGb3A/x
xbU/argEkOkpFcJjQxFm9Q0YACH/HNt/XCVYUxaBbiRON7gD/PMO32YsUSs70eoMLWXzUdTaM4Nm
DC+6k9uYZ5XU4B5Q5GKFhS5FVeGq1pUDjAEOTqqi4QfAdGudHXQiVclxnR9VI15pqbIr9GwtTXk/
kXfT4ndC0sCc7KVZNWEKcGISb9jQ+ljQ/ohWERUwYB3j00A/u8F+zZgCtpQISmh2TfGytB6o63qN
KrDeTTBDvtBGfEzB2bKgUU+5cqdBFbyojfuBCWik7XEoRprRntT0y2mGB3S6V62xQz1rVVAUM9yX
jhQfFgr7NTs5gr0QsDh5nZ4ET1ZcV+Hm1KxGk21So8MLnAnEKA2g2x1iPDlx/pD1uQdAlgeRITQK
UHvWgWmFA1jRNsdxMj5MKgI0ujw02Xxp0a2U6sqyx6OVZAEmKOhjZaepIkw58vlc+k234cYQwe0r
wER5DTqXLkoQ8o3BgVvQS5O9uehP9kgYQXnwjGLTozHmom3Lk8xj/ZYBCorUebJfSu2MaopXD8XC
qcaIKGQLt71AJqtSd1d5jFSwb0OOekJGHizjYRzc0MxNn9YOetk8lFoeukUduiBdERymefFew5ph
AAFd45Y3DZ1nIKVru8+4q0JpGPhb7s4YujAuuK93SjDK6d5OkdkPUB8wDXSsUFbQxAJF/jUza8Oz
6YR1Xi8dtNNzNGx1G3545fBQkXlmzPJZtRI/QdWghulvbB3rObvEFiKWchhd8FGBbXLENi3aVa/L
nQNije5Wq5ppHs/lto9H1HBIqPSobxd3lXGWI2gzy0ruxxFaCJPyECvlRXemcFJ0j6houMb3vHW8
JAdKi8IZemiDctiTYpvQ2b6lBuXn6NTQajbqJbiJqUdqGBimkFrJvzSIBNpZaCgh2l46GSKdnKgN
/WbyWaOkVtbTkVboCXHXdxXUjIyNpYsdsZ/NamXK5lwLdwmPjMgkx6meMeHKgVVtlLXUUyqxFO24
Kqr4gWGBq7W9NqY76OI+yFbbkxY2K50/2OppaJSFLeidU7IDEorZQvRYTfdu8ohXRkcJO3V6VJps
aSlfIrtTTdS5RDaCHIVSmouEKIn64pLDCsF+SUzXI8aWdbDVdeMNuAx+1SvHyRw2OV0OxUdTHcte
CyR2EfhrdZbCtsuhD1QMBznp6HitSW0HDOimkYfoCttQanEz9pi0cTgvbXtqQ9Ggxaaal6lZodzY
RWySG3MgqQcAot+m/cLt1U3ntqe4PBYGLA10dEzdaa/Gm0RTvkZdOxNzpdIu6Kw0UiVd8ylZ6Oqj
qWPLUVB+9fexVhY8PpOkQ3Vo2oi29Li5I/q9UkJVvItXlWmfurzYODU5SN4dSzvzhHNuKNnn4pjU
74J+sfxCdLRcE3dZj2Kpq3u7S7w+3mc028rusZnuUIhfMsdYT1a9UFNQmqoPIDMijTVrTXmWfRU0
eocb+JBmJwerrXIvbnI3FsNdlupRDSdWmO0Q822Yntrq0Dh3tLkj+qG3co/H+y79pEMZ9vojiGwZ
ur05e1Cr1I/t3aSfyzSNaMqghNW9or6JbwpfX/Cc3OmD5WCo9ie0eVMvBqdMQlelySpPH2TUOOpH
pTve6KDnamnrCmYKKXrZGgPIBLsvhQ+AG88xtu5N9rQZoSAY0yMC3yjvp/uMJE9G02yT6cHSn7OW
hxNJI57BoYa2kUgPUoUfQw/K6lhsiPmYqKCNpVuD6VEFmlsptffS7EOTglBnNT5cXgJQiBc66yLe
nxVqeCwRT6Ci12FO3kxxqbssmlxz65jjwpmwkxrUYseAZMUCIV7jW50FFaDShUh8LVBNBY7Arve1
PQYZZNfiYcNS+Mphw3LAUUqnWKa03TXqRYOhTzyiM5vdD8qrZUzvjY3TCryQxgrm867BCaLUW7W+
o/aLZbypvYxKAX+NvPNovKFw9DHk2ig+JNqqXA1R//PgOe8LGdWoZ08ihXboV27c9erCQD3VNOvI
RnuSwHKBq4CcoDUNF7Mwq1AALSGobVme2wH+pG95sTOnzeAKX0rh1aNzIsYc5LnLwe02rXPfm7ij
+nVLQUcky5zexY7jK5DvcMkpHz5z7cHmuU/TV9tYWSM7d0yszQSsxIwuKT9nON0H1/JyGw0yV+5k
u58mPbKT1B8VbBnbiXqJcjtRN0afhqOEV2mOOLewUXZXrKglB3sslxKtY5xjqHJHOYm92DVR+4wf
iCv92n2iYFI74lwUJQS9m2Wn2+vYOOr9ayFyLP3ML6YsIqPiQSUVfxkHRZtGnXJOlA8NQidK8Wa1
b1AoEx76Iw4ioWEhHURSWrokzlq34p1R90u1TiIul1rN/E499vl7L3Qvrh6q/tOK4V80bajx0hSL
NL4U8UMqIYc5vY3mFGjJh8kuCr8kMarN4IGmOcpfZXlvwui5AeJeqGfNujgJnAA64B+ECGqAvyBj
Bn7fEcRKAZQSMarHxoCCvoO/UUwjDjwBb2VbHKH76llomrswZUi0fJU11brI4vumR9ukfweo86A4
8SEnHAorLbE9w7aKBa7fF12FRUZa9i8kQQNTqZfwW4I7GE6ZJLlnY//IzQQRfGziIDtKoapAzMZL
c4D8jwpkUJOuBvFac/hrxfEFXxEd9WQEtFWQMVCgv9wpWqQBj9SIEPjFZaGpa7XYO135IEYNoKNt
LJkvjEZ6ZlMvJ5TJAH8RdfFU6x/49hRG2N7E4RjQPbZJuuwm8mLar8aEtTCsXavAcdHCxwdd0WYD
qn1UEpAnuLbKS+ZTY6bGA+lQU/TuLaiHxdpn4rxnLlD5mIMBLXlbOXB+im1QWSoncseTLtlhHMSh
s7/iFOvX4ksXuBZQTQe1CPVm24t72yHrpoDBmBbAS6xjS5ezQMXSc4jAw29FJRYDhzNoXwSagHiX
zkCNzE5dl8KCy1zZ40LoyX0sxVNh9ydWLZVcO6n22GD14UzqUNZPM81zUPGF4YwWaxcoO3qmsexM
lJTa9IsUuzRuIxiOPds9QxyZA2dUxsATLTvLXeuwyI3HfVW/jgpiCzdo8MMpRShGtsNwTN1+mUJj
P6t9NctfZI47ody1aQ71TYjSKMCntJ5mbuAfBZha/DypkAGy4USVg0bBzFUL/EcChFEypOsJ/Nox
6+8UBe51/GgCGiUtBvY0cOHs2czqKEaejl56SFKGIvmqMaWvtzhKEs2z8tqjZKFB063t1LtUhYyd
9UJxi9niBQCysMsfiEBfYcz3iGLzd80ZjlwbVwMzAE2D3bABnKNsN73SeIVALF8/KDzdxcB7G6R+
7LE/7CJfuFMWdqIPFZouzAK1nPS5jk8s2cSq6+mq9HEgwa5zXeSXSSqbjgM8XT/wSUQ2+M4WRX+t
7VZ1veJtmQIdeIA/jOVRp+EerOsw7UqA7nYwqJaPfY200NMZMKTKPeza/FzdUgPMnv4CyDygIoaf
VTOpl6FJCDKAkn9oReb1OLR74PQTaM73kCmnZr6jJhaMLXRcYPAB5sxjJhApGg8rpj6qzbCxyboC
ead74NZuHMelg6PGSSCrWKwm4ELtHMsP+Q5MQG15cpMv0ko/bgbQ3ascA6vHMX+Ec7rXlo+qRjeZ
ofipy6PB6Tw33ek5XdgT6opI/+ErxdHjquOox2GatRvGj23ypHaPGZ+DHAocJwyXewUE52M+nmtr
wmcBhAhKhIlVeFOy5uqu14FNhQ2JTrduDZfZUQL09MKVTd/d1endiKcaigNgk8HgvLjoCFcO9Mxq
/DTt0F38oGaCKu8jPIsjYNcQRAFd4zgUUZ2ytbPRG5qTyUGaNpRDzsrPwX0QmbGJm01f4siEv6Lq
NoumHJakbvwJIWKWvqn8YU6pGOptMehQJfH7XF1V4yOlywTy6q2Rh5Mky2pYmgJg3AHAK1SFgrFt
zgpcqay9kduR5nxZ/RmrvO0+AJsObZMuavuuLZCBj/my1p2lQcvH1EFfs58+MmNpgclc8faYKWPt
d7m9VsFeTx3qd+beZZtqhluhQds0dZhAzoBkFhp7ySbHl4jtYkLCMqxFA6nlMfYtYJcra6sBUyQl
X5HO2k4p87VuL6s7Vii1x5gKMa8OTBqkzLw8qkCdpo68TAPxWVqEJfrgcrSh5ViudXbJM4TQsg9y
RHxJcUnKk0AkX3A77DKy79rHUqHYldlnNvdkFVL2Qa1UQSUAbVS5D8Gkd4WPgYsWK3PBGOLT/HAh
nPr2cYZdIxuLeqIyEqSvGg2SobL9MmfGImtU7I/WvDQEWWdN+FrPADsdR9z+NawhUA5GxIIP3Kb8
XMhmM+DSlWlxo3zzs7GCWsVsTgx4OkQufxTZhW2ok4hR+usFEINqv3N0QP8AKHJOCZ2Xc7qwhwxZ
3Edhjg+1PJOO33qG32rB357huvTe2moxKfksDpIq+AJGUFpyR2CeyK3Rq7rqCFYWtgMQK7hDKURe
EE4FCTDhBqwzKepAOTEDhoJPngPBOhS3yqO/FWa/P99VQ9SwmSN1Bc8H8QV/YFUAXcAgASxAcU3f
Tr86Yye6JJRoQP29uPZrtev7yNfVrsLtCCziUBIe9ZUqbb8pXjtIp2To9LRS+kULXHWu+3DUnr3M
dqZYDfpzLmFta3gt6dc1IX5ZsAXKt8BOAxou8lv1rh9d1XkFwXWagIMPqbvrJsaQgBFoJGBImfdm
0EGOuQGGdDUskIIAS7VWo9lV+yZ99beqsY0yk+HAFAK8rPmpvtXYmpTCVqFVZ0Lp7NjFwW73oGHi
w0hyCfb73+fhJ3Zrfsdvo111DTK4chpI0WeSe49iE6Qga5/7RgWsIUHE7cHFzksC3Oo3xp3bmteV
xO/jXrUEoDAMYrCKcedeKzAnNABmDARW4jtLdTsuyfPfB/ytIfV9vKtGQOZY4NXb+Kq9AihLqftA
HN/a7bfGuKr3ayN8KnoN71Rs0+P/sPcdS24r2bb/cufogDeDN4EHCJoiy0kTRFVJgvceX38Xqvse
sVIEEa3xC8XRRHGQRCJz5869l8E1RJt3xccyj6zq1hbuFNb9d7oZ4hYNX0HkgWcQSJeNuEbBLJcx
IAgpRvsDGYqGa823RZ68u1AO93h/vOWbkN8M1ptw3QBLcRHz/boyZxZVL37EfiuK05JgpTmk2HEl
RJZuBOFffLDrwYgPFnfANQUMBiuFzhxZ32Bq8en++/wJdsPihyG0iG22WMuTeJAu8GEPmaEBsbS9
cU6iPQjFvNEdn/F2kbmFcL3Zjboejwh6sLUdqrH8z3jgsOjSWXigrNpSdGqD0bysNfJbQc+dRy+B
AWeKxGTiV3BcHdWIr1brRC4qt5/C45tLcPnJ98ZZ9sRVtCqqcU6zGOMgJajBfkcm8HORq+/faiu3
tnrZN3bY4gjC4uxGCv6He1XP17Qfh0Ca5tmkCdRl3AS5bI1ALLs6LlqWbYB/RBnb7gX0kLutOLE1
BBEmxIqvpinAS3Ag7vD0JUGH+v7CvjkCCwVIkeZxWHDEEULRIc/msNDW2e47JR0qNJ3vD3BrJUOi
9JNACSjzH4AjtmLi3BfxDrSLcn9nJftWBXMClX910WTfGO3m+0DPD4qzItxyP3XmrhYZjJ6jTF4+
yoL0XQztQt7u332vNSa91dDm4ApT+XF/0M8+PbGyOUwd5IKxWWjIXH5d2TDpLKh5BjSuF34MXKyL
oKgsmW7MjCjhw4ArL3jAcliw2gVVSSit9YF1yOSnJkkhJRUAMms3Mnw20a0ES13l0cvgmh/NiEQf
d5EJGuERvIJQDKRnXxuQV9OFE7ayyXVIf6DKrLSTXvnVrm5TK/YXK71MC1veaMLL1J6FeUZncKm9
CjrsueHBI53uz8Ct8MjBxAnaTVCIAtSayA6zoGYDPgKRfxF9mN4aHNKig8xZi76x9qYK7Y1c9Mto
xHwLOKLDMMFo4+tkLELt8Qu0t0A02FxOfyCPZAkj4QMCfwMFFvLYTKuh66QJeZ24h3eRKr0M3ysr
sWa3MRsPYHyrgrmJtpWB3Eq1rofllgm4WsV8Nox8WoB53L4GZ9qAAlj2AJ0vKLDwH/Ub7eUu5SQv
97/hjWMAVGcYVnFAXQLXTYSzsZXKLirR1Vukdjk7gWLVomq6xW64kSljGBkQz0+5JJIhzvkdW8Op
F0gH6SMKfozZS8791+g8fLXFeQKIImBIZVI2p67Flm9ljJF7AcQhT9AOhx5T88G5gdZ+D93N0/rW
grwekFiQUxTxSrBocywG1rkJBpFTOcCc65uKQLfiGwfpOh5ddZzVJDeE8sWuhSkSXCXdXl+MLqRY
Q0EZ4F+wTzXJKa0tdMgt7AUH0utiOg5DsT9EOrKw7Ye2ROqIe4zLmJwe69AMN5RdZbU7weBc9L9t
3k4uwXFL9f7mYrkaepmNq33QSciRU8AIdDpqPUmcDa7k0KL9L/2q4deD9XI1DHEIym3l+wWDSa3H
l1i0qGEyffAU7u+vW6GEA1wQes+ga2Eiv77LnPmSMPcA+HIgQs6XRmQNHz1nBkj0+wP9qRq1vA54
jzCyYCCkR8LKGhDDU7EAYHyCrSZnj3ZnDjoKQtv6VDe/j0IDdftpQUpmD4BqKnkoAUzcm72OohhC
sf9DgilYfsiNTC/BkNrk8ix7iTxsETr+GZO4hnLBPFfBMuag8a4CDwJr3GHjZbpipbj3orp8fzqX
uPfnePhiqAzBj5s8AuhSCVqGBlogKj+UFHAIv9NKFNmEqFaR8Khgsd4f8PaGgz/8f0Yko/8gAa8T
xg1S17F+n6GYnXfVE4oZNpOCHCrILznfOVFHm0kcglZ6zoEySAUAnmZkFi3cDRuqsobmUtGPfbRR
6bhVjQHECcIGkIOBKNknNfBqS6ZpIqd+iGWcKr0xRqypAC5YdmjtwojOnUKUPspUmwKIwDSSiYKd
KoaBKVGJlSnfA9BLCjQro6bRcqXQKCgwxgJjiwW1IbZ14wIKEXDY4gFytbDolqLC1c8MWGCy2AA4
6XQGYKM6ckAIxUA9TeDH9MOWQd6tvX09GhGnaJ6SKbbBaEUUWlV5HoXIpgNO47iNQ/pP5Tvs7euR
iFDlh6kC9A1GkqXaCZEC8QPaNmKkzlW8p8dBh3ouavjMkz/Hj9BsRseFseL8Bx1v2anf2vvXv4TY
h0wRw1mTW94ZQstK/jEBoRVtbYWbg8C5c0H2A2NGIhPLKZr8IQAhcTnuAjuDAh5lSEavpW+cVmuD
LR42z7tbRyxwa/+MSeSyKdsJTZdizMGFpKaR64mLtovemB2czsqH3NpysNp6SSJ76LksUsYQA+bU
MY5xQ8hf/C1m59YYxH6goa87QGoL+wEHqLiXq30sb4E0b5QjsdV+TxyxC2aqiyQ6wxgMaHABuvwJ
BfHf+BsoJ3A3pLUJlssD+zwWgiHRvXk/am694PLvVxueDbNKpgGj1QXmV093aCZHBmzrN26zW6MQ
i55TqEbJeIyS5bwOgjj+Cx1e+nb/XW6GE+jxQOkNqQlkjr6+iyzkdVVDhUKPRzDfgYgcQGfM+cio
lK0X+lPODgEFNtEgkUO1aRHx/DqWz+VUHmW4niuX2uTdpahb7X0HvR8TdSAttltrsLdqQbem8XpQ
4q6RljxO1RkZSpv26oxmlQi+eDxtheVbVU+83HIZwFtCLo34XGBUFXyvLCUaLaMM2QVecOHKjRrb
GI2TmVS86a9389VQf8BFCh4RqM1/nc+WGRtmmCEp3Ey1mUU/A5rRk3Djvv0nAR/vg5NtcWTDLecP
YVDIZtTp6C+J8ffGgCM0ih0Z6ID8iKpahgtBB4iIOulCoos7dIqN/359Xo9OrE86QSmgBNhSf23m
fVw8RJIjy+f7YyC3wkyRiZeIGw6DuhSDg5xImBkhA8a0hMRM0r0pkFWR88ScfREw4eBH2DJaEsDH
p5mcXgDeko00wAIsmkLho4ptwFLNOQU+LIIrpuIDt4mqCM3C43kIT0EbWoMsaIEs7DuRcf3MrZLO
rQDwQzN1Bw0dh8lzL4myWA0hoZYrlxBkRBVKhq3qS6JGg/eM3jm4SPEpT5w+eQBVTxkfRaiGAFEj
OBEMu1V2nr8LI7Ca4Q8JbqToaMap1zFeLl26EHTVSgMPA5TlM4sSctXWbgDhrRniFj1QiWHq7xfh
c3na9cqzwj+DEgyGoApNe6/rgHr2QWKtQW8bB5XtZUOuKZudgVHlANoKKoeuMhAZYDvsvw/pBJkg
cF+FXKtb8XEYUpPNKzNm5J04/1CKN2aGck2mzPupG+wa5SW+CxwmGh5zJtbHrABMW9JrBcjDRWeP
LrbKnJ+X/jufmmx+QgEmmH2Uu9BaGlC1g2wIdDxlrTKq59HhbPBcbZATHhYfuQ8Anh4iS9Jmt4L7
OZSldfHcHjIz0DNmY53fLGtBDgF5B8QDwFEi4lTXUg2UBXCv9/fhqXIDd/EdFn79ndnR5zUUHZqF
VoZGNKhBX0MHdjmvZDMPTDLc7GG77jsZRPO10aD10KgWrXn9/h7jbtV8QIsSoTCngBlFti1BlU7l
crn4MjEwj8WPdgaPuW212gcaoDlVzKjl0NKaCheN6BLIDgad+ZF6ouAdMAICUMhPYvhTBs4d5kUa
ywN+Ij9BcMkAjBoY9FKTi9ei3tVYuFU1fmdLW+atXLJn5qBUEGmRNCH+GTcfDGDQAcX7G+93s452
9X6fN+WrpKAK5DzPJwSq0KGhU4LM+CF5KixRX1pt3Q+gGpzNkuGt+yI+H4eAhmyIJltfJQ1lHggw
Lp2iHsaOkdG+sJDRGq30PQhswPUxdAvXd9gel9EzXW9UwD/PtD/20tX4xJqVo0rimgDfdCnFRnZl
SYdugPUxSDCQyQY4Fnb0S/N0oRDKB+YkN7C7gouEFpjQG9hyDb59Ul39HCKKS7Ofp6gbL93bZWtX
FjCR/mPB7FiHKZAHghU86YCoavFeLi22OcSFuXmHv3UbvPom5KWVD2qAJzvMCZggXAoYWIc+x1g8
TknyUVL5RpL42Xe/8wk+79BXyy6VpUzhluGQCsO0PDJk4IP2C5Ca0UQduqnv/26ysTAxE3RaTcwG
2gWXGJIN560+2K0tvmhJyixqTvA0JxJ/Jmk6meox/xQkWkfqPLKCGw2TETL7kKZw/Ag6O8i/7geW
mxtPQrcHwiuo8/5RpozmToLjCtRJhT70gBm3A96Np8bh0tisGxBRmgstFG7eJQYHuBwl5XqWAigr
AuwMstn9X3MrnUbvmxUBkhBB6iemAO05vqwbVLazEsQXKgDXBOgxFjZKmWTeH+pmOo2EDCEVvq4Q
NibS6XpMJTmDNp5evjKvkV0Iuq8XTwrkGSpvAWbwO/gn+edNo7yb73g1Lrnr4cFSofO/LLnBmN54
XFsrTT4l2tLMpZdK9Ftkbq2tm5Wq67clNrfC1MnQx+LSeac0AXqKbQwLcpAtiuqcJg9sBIWuKNQH
4SeXHDgQYQK4W8qHLDlyXGHwyrd4asG13cpPb2WOMruIpy52vnCU+nqQymMwNHQuY80nsSZSmSqX
9t98Z9gA8OicLjgHYk0JUiSE/nKyCJfWS+z2uOTdCbKD0UgcyUUzyt7uad+8z2Aj/zPq8uJXgQXE
Zbg7gYyCcgjvJva8EyH1BQQognlr/Q37HNeM6/GIifSphlYGCeNJx091fL3YR9bSs2e9er/V1lse
RkZNXNFkCc7Hi1MbUXeZ4BHIZBIWU5S8pA3KaI/ivFWiuNWouR6DuLlErJ8rXIBtEju+hUAMBAdr
gv2ib+mH3Gx7w4OOBq+bhlYZ6QSXD4UER47P1EN0SzPZM5bgLucc3Mg2zptbyx354mJLgc4C/Ue5
II7kfhYQ4hk23pdJaAUQ6rm/3m8coDyDXGYppiJbJN+mbzIWlEfI6fIL8Bb3E0F4ksATEJlBa8SH
+4PdmjueQQIMA15+8fgjNleYV/VULPWPPJ1PFD9r4eiDPdaeQTxXu/YwAR6bgOXYo77kwzH7/vA3
EjjUNVFmxZQygMMQITyaZb+kI5BPEEYMaEiCYxIb0GnUMlbSxTbUlOAvCMRfhiSit1QW8sQFfQ1t
egSrFLTXCC9NReYo0iq9qJiX4r8Xzf93l/wfCPZcffA/7CUf36Lh7Yu75Of/8G97SYZl/wUEx1Iz
gnbNki/9n70kjOj/BfYtEB6AemCX8RgE5cQ2/H//A3tJtNuQWOAPKj7sAg5DOvn5T/S/kPwsMjuA
jMnoMfL/jb0ksTEowHRQ7kHRZzn9r+J+HzAyRY8045UeSIWefMps9oTjVNy1T9RGCvN1q/8eg4j1
yJFpqGIFjCc+dIfwWYVaz7ereT79O5R/0VP8Gn1/P5o4tiTYhlHUjEdznnT2vf6l8AqTfg9+bVmU
oYD75RD5PQQRMiDbK7Uz29Ce3FLJg1z2jAElicoqgj7XFWEoAz3qFFiQ8AghcGoYVUkOJLsq/MZO
QXHR6w6Mv3lMoRfOgYAihrMXIsE1EMJptWP6Ss2ZED2ITgZtMmIWna0+NJsS6J6ygXhhIEFxVu7L
1OyFUHHTMay0NoHWbpzCGI4Xhc6KcSbYdcKhMD1PpRklDPcgR6BSJb3POmE8xt/j0Ac2Kk38p3Gq
UC0HbFKcH2ZKic25hloaBaSjllWQ8Q9a1Gx8lpYdmvZ5myrq2GwHCP0rNQDj2VDGmlJAZ5aeWEjZ
xkOt+WGbOYM/BqZc9PU+K3xIILPN9JSOQ7ITeamE7GsP6sRYF68hvAMs/ExQtYquAX0+AsY45jOr
jjkIyckh6OBhkEPFXYa2ctuOrEFTUumJYgHB+lIWTBpNPc2f68wog0oAK70UXZmJMkuii1mfIHVi
UEE07HiI+uz4BCYOghDAqqoomaXHKhrzJM1azSf8W8yBGkuHbGpLOOocNCdTox1BhonLboQWMj1p
ShVHGgPTeLVtKd9tswHGM3EsbbQ/v54Nv5cXkTd0PITiugkrmN+D7qyDecrBIyjZcl75mgL9fjyR
+rRdClrWskFYCQlC/XMCAVCJp42D7etV8PfTl215FT0Yv+v9GiJyXsl6oBtrQnWs+VJLym8px6ic
tMvbfmOor9eRf4aSyAuBnwthQaHHhER10IKwZ7UJFM093o+yi55v9fshZeV7SMSBqYhyJSiUAgJK
XrO7qH2PUdC1ygoiJWIIgis4JpyWNmif3B9v5QORXRIw4RVZSUB4ScXGLDuwMwJQbV7vP5wAbvye
NSK8T2I9hw0bzF7TQIeepXWJt+Uakgzir6B6hPUt4kE8Pt4fbe1ViDjfQMSZmidq8qi41Djle4Ms
Rxmc+w//TAh/J/O/X4UI9SBIoNCYJpPHqa2e7I5ot3gTmhLCIdn3jmA2aqRlTgdA1mDQBq7iKm2O
2gE68JbyUJkXGPg5k3GpNfngpgardrut823tvYkTQqa7vIsb/LIZUth5f1jsXn2u/ndataoZvLbw
iQAxTkWOHHwRe28+ZqbViwya3uNrAcWp+zNL1KR/zywRI5qOytqmK2dPBj4PMhrqCI89BVEIqDZz
a5KIst3vUYhY0QdCGsoKRhEt3+qec6f2Fq5AafsX5Sm3e1c2oetsgHWJ2unWRWZtA5CtnkCmywa2
urM3LqQv6ts0OXNzYutDKUQaTTXmGMgQX97CCS5TdmORikT0EKWoyP0eNLV2THmz4f3GouIJVPEY
CjFyp4i7PuxAmW/KwFKi1H8pI/hNS2k5nO9/zJW1KC5ZzFVEDnI4aiO3xA9gY5Py2SOXSF428tb9
xy+b7db7EfHEH7KohhXVDPovdFd8j2OojTjIrj2aiB4J9nfZKBXrAZTB/+DGOjJKhkMjt4dYT1wr
vRnxTQu3YKRZdTyyrhRy6LDVFdzE+wFkQVqsVb6KYg1SqfDRnZPIDLkhAcUTlN0Y8rLoM0CDBCYA
qRHWcn7mh5HuPV9e5IL+bnqIGDVnlCi3AaZHhEIiWNVq62/dl4k64D/7RySizCinXQ4Ri9mb3OGg
wC9IgE4qpdU21BeMX9QPvK27WW9eW8dE0FHkKG27GeeGbEU7AfyrPYQx7GQH0m5+YjDk/CZ/0N74
JL60++HCeltVjpXjl4R7N1BLCOMQAxfhYiwK0d0KBvOQcujRAWKPOb9xc1iJqiIRjUAelQqoe84e
rAYCuLKMrS760OMt43J0mSSf9PsrYmU/CkTagoBA+3mdTtAxFvWRzX61fnOArMlG9rj2eCLe1ErM
C/DWnLyh86BkpqYUDLu3SsDc8rVv7HZSa1UZ+iINcnnyMqP6DjXsbx8gQOoOo4rPZuZKu9gEIQB1
SdnO1ROt1hqrf6AFBaHz7j15h5PLj/uTuBbFBSLsiH3ZKrQPb4qG/TbEjz3I/QL0htodeDrQB4A0
96Uf+I1NvDanRCDKKQlZEx9P3gSZirzr3+U4ODRTttFOW30ZIkhUAc3FXYxZnU060qi3zuzRbGZf
gLbbyJXWYinZmgEIH6SRXpy80AM93hvOzR64zVjNd7Ge28pefK1OgDIYpdaprJU9CzqUIU3mdP9z
rU0gETxQ0KDzFLJaXhTIj1OGy58Mre+M3yi5rj2eSFcEEZz0Eco6XlqmMD3PkHT1BfuNCuUts73V
hU9Eh1zKodm4DFGboy4bsbZ0PAVV0iXgBxaSaqPCs0Vd7DAyLQAdRXRE3QJ+QJu10kUao7Za+ndH
Lk9EkJ5phAkW1LPHAywMSVqJ02u40ht/9a14IoAEeZrikMVilNtzNhynItBSdHLvP3z5iTfix1LY
uk5GxKxX4DMMSTdGHmDrdMyKXyP4/213Ypt3sX4V02njNYj24D+nI09EiIzrGdmXMZRs4XoOQCf6
48hiObdWxWOi525obIkHE8aRv8daFuZVjsV3ihznHcaKDq3Du4KePkKt3c1wGlNa9pirSydDcoNT
4gSPpUbtlE0XuLUZJWIHytIpTDkxtOgK3tKkGY3YnvfSxtZaKwfyRJIRVX7Y9xWer0Cx4nG8SHb/
Qv2ESw6zB7lM3kiTV3YwyWorUEjiRxajlNGTCLOlYtj19Lyx6FYyCLKhIPbsCOWsAHkk+xjF703/
xslm2ieGL5aqlJ//bmkTESLxxzxOllfgIHQYQzsBKn5Ms8sgItA3O6D3tSHfcktd+eifWJur9caK
bJc2wGbjfvkz6o6j6FEs5In8I1zn+8kuqG7jqrn2+UlUUpCIUjLyPj6/8kY3P2XY9w0CDv755Av7
THlnMgS/htYEVOruzyNhpPLPZvqjJ0JVXAvxccarRjvjnDLd+8yDVF9iBtJtpYbbETJ8le4zLU0P
U3CWkfpyDtM6tGBX8bD1M5bvdiNUcUT8QGUvHdhlT3NH/6nUuzfGnr4VrJof4o0QtfYViajBQvtQ
ZBWMID8w+uOo8rD6gfnZxqdbu16T6FA4Co1BvUSG2OEhqu0Vu9SCiZED143FSTeFoUMI/3E3cKYT
Y6SjtmWX/UnJuTV1RMzwa2lgQT1lvAkaPYfoGRqB5xKUrtyabGgJOrOZvaUnZieq7TO1F0+FFT2N
Wv+suFB6OCxgocEM9pIFWaTL1nQQrIbfy4r9GqPbXJmUOcWPUi4UFIxA5jkAowUhPlV8hbqkg+B8
7OyNNby2eIiMBHiBAia5GKxJVQqC6ppyLp8h1gXfuP2WRjy7EtdI7g60XCkxGzEIAHRG5iomu8hy
mCVMAmRr1hfkWXienBb+5JUHGNi+teidcJqs76lRPv3dm5KUJTaoxb4e8CMgrGjTxk/J6g3Fgr/R
xnXpE8t2YzF9vv1VrBtY+j+xrjUrdXmvBpg6+THSSpUGGgE6Vjpl/thy8F4SkVujEQkKRP/GgF8+
3JBdyvFZpC4TVCQbfxdOzsaMrVw0SaB4SEEqtlxyoOC5eBvOszP8Gj3JFi/0R/FIWY05P3eX9Of9
0Qio3j/LntRtCfxmkmseo7GabInu43nWcpTzzjz+QmPJPAJIcgT2V2X1DLi55wC+AlsYmbXJJHKT
WGEhdVljbJgYGRkAK62xlTB8huFbH4qIMe3UxLK4rLvWhMYDb82mjMsm7EaNxUsgO6c6yNpmAxig
YHMmo4KShX0BRGT9xuqA/an0UdiPO1SERxUImo3VSqBdf083EWV4Lprb+N97kjYA+vDgKKX2LlDG
XulEdqbGBpxhUzUxmmdIL6vjr8Lzj5CP9UajtWz4ZzssfD1YEzd3A2QIB3y2jYXHLr/h1pQRQQnA
6zrhl6yhNgO79zoDhpc23AQtGuVxX1f29SE68a+Q996Hlghyb2TeX4RrK55IjUog4+W4RgImZbTN
lNH3SIDIfZGAnqq83h+CgIn9M/Ek5ZXL0A6CMAbjdZpgpsfKYkzoVBndU2C8oBBhjRYs30zGbXZb
W2vtTviZwFxFJipkGimhMSR85JxCDa1naAbZnQEpPS3E0RKa4JCpPxl0G+AAbMhqaVVGqz+NRgm2
S+OE6mXj5VdOgj9wwKhxwoMEv4Q5ohBriBYE7o7A/OujyjqNHmiDA0T7CRzZDerj2oBEcuSzRQM1
DwyIiqCqVOeuLWBVbPrFe8aFUAPfaieundqft7urOaa50u/H5bNCwdvIDolbaI7wYLBwm7xsbYy1
+svn4FeDhF00i0yJQRLlUEgHBj7UcQ0TMCeZRLXhL5F0TtqtUsJafvsJvLsaTYLeesSMMubug3qd
HwVIPbJq/SM2yzdYivHHMtNhbDs53GVw+Pfq5S/XCBGZIJ1ftvWyRkAoO0+/Zr3E3g+XiMhold4h
+kMhEKJa9cYSWbLYG9Hm80Zx9ZrC2DZtANSTRwlnuf4e0adqCNX7L7P2bCKgzHOcRyMwyN4MpWWW
laG4+jQwW0WKlaeTTAUaDRt4Nwg4oAF7YaAaLGU/a0nY+O1rVyp62VNXE9NSMQSLe0wMtPdh/8Lu
g/OC2eMv9CtcI5jn+1O0crn4BK9cjTKOQ12IqYiNM6WSLgAIDVlt9nXOF7lqObCQg2hZjDtqOcYb
Q67lGjQZFSQhz+gYY1bPEpSqDt3Bfwb585ggcdO7x9puvNmNnFqNfjU2a5fAQwZWp7dPIRLT+6+9
1hShl4969d5cFM8gh2JpDL+Ah97j5sO9xqc4V2cLTNHyF+eW5/oQPojn+wMu73ZjmX8yy67GU8BS
EiNoWXiseEmbQ4tGsv8jUiLj/uPXSkukh1oIZ/Y5krFajv2lOLfLXDZP6XHQM2f+pbjBJbd6LKJd
YUDQWMQVqzqWT4V9f/S1nUDEjJotKigy80iysm85TD2iKjTTrexw7YJKgnCrQanascByES3WhRwY
/Fmhcow66owaavj29kbbcDgwljyo3MjP+JWLGU1EjjQXg6kf8UaYSy+MPX62Q1/NcEkNduwp+17x
Kmp02nCkX/wXyW1lHGvPkSOch8Huc5htq3MPLg1+ZLQff3HPKTRfXPm9FPThRYS28S582GoL3J58
oAG/rmSYVQUQTsVPRb/NgGXHxkGw9lgi/Ah9gV5Di8dK0jtTJVoifcB3eCO4fV77/twOYEB8/dGB
lMMn5jO4fURnODw4nMnCphUe86pv5I8ccISPwl4+8mrwJOqQ89ZLlCEOFTJho90XcO2j3HijFbZy
dQQp5+uPgQ1pyFcNFthkAEmFZRVqtJaCawwSsP6T05pjaETmFsWekK34vxQUrIyvw0G1tpFHdJQ9
2I4bEXLq2QxNEeBGUT/BtUBDz1lV4Mrb65iKfbCxpD/rObemnLhlpVPDU9KED9q50HhBLsHSdhRp
MHbv1WinnPtdZ4EC9Y19pPbRidL5h/qj2YXfIeALFQU1FE04CdGvrZvt6+No+Dt+q0N9OzbCT+/r
hIhUCz3GqMVBiu5EGEB+HkceMKyq2IobC+52IvoHfR1dkJCbRqiPtwyLzvQA0WB0Pyu1ADHN9MW8
OQ5CJrzSIq9sxMTPPO3WfBPXqBKuOzB7bJBsf/C8WkKd9j2ASOOlddnOyj5oX5uB5d7YrSvZgqgQ
ASuhSzmc/RlFHlBWhynQp6iE5XGjMswDW3lFcg6VlyKLNW5++pugL5KGqGPOzQV8rFDRGUqjrBS3
KGWnhInK/cev3NQg7vJ1VYxDkaXNhPmrIeQzGYkdI/tpoZwHM1nnIz4vF6PUYnfUY7tZzF0JejIR
liByFtZ5AEI0b0HF7TDumF18CWDzyrjwgbDiQJt2ubXxgmuDEWEnDdNhhnsHUhB2egwC9rnsuJ+V
hE5QX12qMD8IQ2MxMnzPBkhwp7DvbGIjqNs9VE7gvMNvCJus7D5SvguqERXfTRzeuTzAfaRvvpU0
yKH9uBF4lvhyYx/IRNxhszZOOh9zKlHvff8cS9zGClk+yq0HE2Fj7FmKheg3bg4oC1cVmO8XGbx0
1u3jaeMbrYQNmUhsEkppAgl2l143wfkZljcDRxlJfGaqXO8BN1aydCNArYULUs11bikxhn/aZ935
WLxV7vAUPEhG+ia/zs/99y1pvZXqjigTgQKkxKbKBMwabwFP4qVOCCVXWYc7Cw4eSMqoyIFh8qXS
u/IpteE+87J1Aq20WkUSidtTMGZgQgxdnzi4wAEchNJX8F06w1zFZT+4N1gZwERxE8K38vVIRC5T
R2MsLK86aNDjR8lv1kcQ92HnrU5maUX6NwkstdHYqrSvjUdED6WLpsGfMB6HQo+iPrYqDHW21sft
jBSabV/DIS9TnZDSeHiLLvV0gBi+Gtsj4KjK3+3ThWZyfSMSZ7anxHAJR9RBBvoMFNWN376W8UhE
CIj4oh2CJaz2ZgHhovoIdQsXWqQmdeh3/Q42bfpwlO3YCF04/wy7uNoY+bPHcSNGSESMEPpmaIHS
g8KFo7yCB0HDeBlGe1YiqIxgzzA+YbSlyWXDb1UozznqjaUafAsGFeYe044zGhh/tehHTdDVkTRJ
j47caSP+rwReif064dIQV6U/YMIrGHGAky07uBHCFuOsHPKd8sDq/b63MsikbnzgtTxXIjKSqi5r
OIDRuNQ8z17yndPhn5WasNey/EsJxVYHNiDiobWib5m58Y5rq5aINhOyzoRZhqwM/yGxl68dAVsx
7oeX+yOsxTMSp1sl7JiAc8IgkqFePjzA0srlXiAwqCdebbR2aU96rQlu+pbjgkhb0uNf1gNFErMr
RdIwVEvOJXCGUjwWFjwKc0Etd3BpC3fhxvVk2SQ3lrBIRJU8C+BiAX1NT2xrrV/YC+lG6e127QcK
H18XYFiyM+9HuBFAKg7OYq3Z14nRD3ANnNW6hYxgLqlt/3j/Q61UTyEq8nU0PvADWMQggEFCBdf3
wIpNFoKkubUl07OST4lElJnB/RlgqYw+OTsYOQNTODh4wO5uI5asbR8SRwvhXQgNFgO2jzE3Rv8q
HVk3ObcQV02c+SF89i/tAaoi5VuxsXtWzhORCBDwPENhmY6Xe2nlMvCMNwQ06H9ulaTW7gwkZJan
+pkBqXWh1yVn7gU+I2q5p3WEHvXH/Y++tnaJ7Z/C4mfkZYTfaZBfkrAworR/uP/oZfnf2BYkPpbu
E56umAAFNUEdfqWX3oXZar+xM1bKg5B8+rpYGfC3wrKiaG8+jkf/rXeAE09P4tNwDtxhUBlrTGAT
qsI1U3y//z4rm5GEzPpiAC/BBCP2HVhycERCO7Bw2kiDW8FG0XNlg5Bg2Fhm0pAqMWWNMb6n8Hzd
2BlrzyV3NtRvuwL6Ll7EQZdJgXdT8sKNG9959VMQ27qklVIByZr2ajjAHvJH+QGUPN9THnrN9+Ds
ZkFx6Qir0w2I2dquICGw08i2JUVhvGo6RmwEi6/XETogCpOpXfJQik5P/ZATeEdMG9i5tZVMbHOG
hSujUGP6AI144k/1vtq+Yy5H+61dQhz5lCyw2ejjZYLD9ByfimcO/Rxu0ua35LilvrkWGElFzLRW
mFjIU8aD7qBRPUk76XV0EheWq1BOgBsWJMt21TEdbBlZZbmx6FaCI4luleBY29E0Zq11ljrOE2Ol
dvcubT1+5aOQ8NbJ7+ORHpBWwNmwhjCM5kMD/72TNn79SmDkiUNdorhGKdMJWUsKj19MSiJsXOdX
WqEiCWgthLmqkgGnhkTt4Sm6H8BYgyujEz74mdqYMBn0gGD6u5DCE1t/anOppxscIcvVCqAU+34w
XIkoPLHnFb8aZIXysQdBCG6n54mCW3i2VebhVnYFT9wKCji2KkMi4eyADEZmCOAkRG77mJ8kCIgz
rvCQ6+WxARKlgDgGDVi2aEZ6CHgKILPP8q4x4A/obPY3Vu4BJKgV9Xt5AB0DRQagUHKTdlkrQYnL
fyx3nYeqNwRfoTbnhgfRHuzOpnQ4YkMRX9aEb38320SQ8Ace8sNLlYNSkEFTDbT1vjOAUN5/+tpG
JXKAcoibCGp6KGyonEcdIkdWqZN/vv/wlYVCIlzFLk2FEfafXhU8CDASFNpIhzf1xi5dCQIkqnWi
RKpWqBEZZf0B7IRa1Y8ybw+zo6R/t9BJEOvgozIdL30mLoJnr+i16QuVb9lVrcw8CU1Npn4uxBwP
lyjZmKTijQJmYICcQC7D7jaqd7PCbCRMK8QR8RPjedXfbCnJ5woJUxV7oBCaYDkXZ8lUgBeCRZ45
quUj0gPUmMTT+Cv4Nr5FxybW6ufmdH8drFWLSRTrGIxSHPwvZ2eyJCmube13uXPM6EQzuBM67z08
+oycyCIjMgUIBAIhmqe/y9N++y3LKz3crEbnnLJTgSPUbO299vqG0dpPmfkyvAxHtnWOqB8lJG32
5dZInA8PehrxYCa3rk/XIpNLTxivh0Oof05rnPU8ZNds/QwBwq5A3QjwzTdzp+7ViqZfv+GVCi88
Pf4Zktq+DOEhga3Wyl50hqD9oJ7kqnwoDuTHtKebZp+vGxjIIoPSrVhcHq2bGuErp9XvffSPj9uU
fh/AKRRfMKQZCIlZHlY3jqtrf/pid6DEakCGCc29LR6p81EBMvr1eF1Zu5eC01YO1O97TAg6Jqi7
zCEIqkAnRugM/PoBV2QM3qXitG4Z7D06gg+SuM/Lxn424Vi6oifn9RyXInEDeSvQ3bG7LjH/t+X5
o6y+C9wYbl1Jryxw+yKKMIgndakad5/D8F437NgCBlBiG7QFO8A3aR8sD1+/7JUz6vcY/DEDakrQ
L0jwrnKYMJjNsFHgWqt2zGRd3HI7ujIXLjWogykVUTWCIq6eldvAoPLj619/Lab/vWv98fO91hgd
qyisvfmSPzlrhezQlPY6qg440//bOfd73f7xjKb3Br8fFBLrHm+TmgKOo+Vh6cdHp+0fOqpiT6O7
48YbnVf9XwL73+mwP542iIDk6pz28kR4TwoPvINu7YfTT7PjxyoH25izWkaMd3fWPK+ALs3qKbyx
2165q/7LTLIHor5tUZoz4+7R2/7UW7HVN22rr02Diy1htFvDU0aHtNr0ahjfRP749ZhdiRV+Hx1/
DFnjTPk8snOmsD2os8nwHHnl09d/+1p261LkCYNVmwgYJe3HckNoUj/rrbOFzeF+mRDu3HiI8/eP
/vsC9scbDFNVwpEOGS6wTTI/4lG7sdb1psxohsRTeLpFob02UheJwVJYZm26HN+XQ6Bav/ldHpnj
jevutYztpVYzbFhvVj3Spib8q++sIUIaGs7CSb3uNhBD7JCvTWEWDsbICySOW/XSrfjTTbHHlT3z
UsQJzziVu02OLF4EIhniFPdF7IJ9gSbMcyY8jIvVkuYp/OTCt1sm+tcihd9Fvz8+XAMqChYspnS1
0Rld9Su9L5+KXZ0GCVkFmQXk2se8v4lAuzZPzpvGH4+bZxP5BIH1OW6nu2DLDxTpipPxALPk2HwN
T/ONU+HaPLm4OBSjdG0jwKQ3yu8OiGAGapbDrTzMlR3u90r74yX6StpNBVN1MOUBpTYX+1gq9gxz
vJWa3GykKFFSJyEGujZBWRdLt6dYGf9tpV1qO2nXSwKC+bnaNqb9w3CoDz8VRg/mDGt9yG9EzVdO
1UuJZ11VYQGHMNxDzWqnyhkoeeSWh/DRr73NjTe5MoyXAs8R+KBzzffc33pGKfAt5BPR3gCbrslu
2WVeuAz/f0nTpaLTbuCW758VPGJjp/3q/BCW8oP95iZQNK1MuJPDXNlfsUfAAJ/9k7HJw2hGdBze
es3z4fCX8/BSzwkhBarn59ccIGfvQYxAb3eEbq341uZ75VS6FHD6Erjt3kZaRTkMEtlj4N9YRNcS
NpfSzW4hPPAnDJ6x7s8m6/hKday3aP5AU/ic8LtbipMrx7Z5niJ/rKjFWKrQsbHxKmCLIfeIFtzG
i1N3X79+PdmuxNyXSk1Cac24jwd42z6S8XI/Hf6bxNQzL4IC2dluUTT409r+Rbxfgz/GZLoxef6+
jYE68s9xIU0DrPKMv91U2wpZJi1/5vL5vwwJuUQY6sWFDb3C3zYLeOwFxwkwattBkTtMB8j4v37I
FfEIuZRT5mGt5GzhKbLdqfqusSAsND5K95lCG+Wxo91sW/upntc+uqV7/u3GY/++t8BT8p8DN9OC
1e2Ixy6PGgzg5minxf0KrrIkgnY6/fop177O+Z//MWu73DMKc8StgGlvVdckDYJhn4+3Uo1/34PP
bpj/+POG8H125qfv65mlivBP6buZ8IfNFLq3+hD+vi7IpcAxLEoL+BU8Y2r7JK/exxzQVw+yy/w4
6lu3p2vjdLG6RRHU2j+fl62/dg1o44yTT2+9wbU/fnHSDwuvqNXiDcQk0j78NFDpycmto/7v8Qq5
FC8KqQ0Vnjdv9OGt2v0S6Z1z1DGa7lKIEnBr/nom/X3/I5eKRSP0bAUS7zl8Ht5d6HzPkmJzf6sO
ciWwBXv3n1OJlr52rfO1yJ4jIF0e57i641sv8b/V7/rV/uZ36G/IY3YAmz6MrQ4ez6yKbtYUrsyy
S/FiYbUVTGfweF6CCC63hT4skKDL4KEtb6T7/x48k0vT1wpGm2NenN8QPaLyiFMWOA0ku77+PlcK
Sf+y6O8X9v9ufgGPcjsaX0QWPMLaMg1GWIovWxX7T7AtQGfXrfzrlS4rAEX/+c2GJV+ahiIyt8cE
DqHF2oItQlSZkV0CSeGBNtuBGww3qRU/gZTcHef11y97RRQFlMs/n2wLZRYNwLP76QNdMKBdWVDf
5LGdspV7V2VGXL6gGRtvGh74E4cnCSKa9FYocEWATy6VjWHBwpnDHAIlEPYd+JHtkrkxhWnpI1vT
ZH7jq/kwHCAETKC5Fw/G/dJFJfIl5c7LmjUsZGWU//x6JK5kZ8il9JHl2GltBzvXGIMplundct9n
4Nqt+u0tr4Gr3/kifugslwc5gdiqPobfhMZoxnqP1fhCASWodnJPM5K6GYVADO0lN5bLlV3zUvBo
i6U3y2lBHq6wfxkKKqtghg9aKz6+HrkrZ9elwHFGTjhvPAxceJejRarf39KmXUnnk0tzUT7CKK90
cf8Re/sd6VOsjFf14WS1GbV7fZKH4hlTNC1WzanZ2926KuJqS97s/Xxj6P4ebpNLuWPZu31XelAL
mc2nB3PzZbilVrhyGQcN5J8Lb+4XmXcEiXQN9HhU6hj8Tfppnvw+WrbLHLEPWIT1r+N23Hq3koNX
gnxyKYGcfMOk83n+qW/1i4SiHC7KH17iJHSjUnPHs5udbX+/CcHr/5+vp1vHWuSEwvjwYKBHP/JX
E05ScZDY027cW6/N64tQYwhmbS2FcvaelPW6RodvZHLXjyxdyxtn9ZWEGrkUKwYSOPDSwgxk7zAj
McDXhCsii5+tWxX+axvwvwhfQz3nwyDNvf/IHso2Kp/GX+7LdA+AxhE5bXlu+rFO81YcxqSqgK4T
h1vm4FcG8FK0yN2yq+lZ8jGEx6p8U91HWJ7+055wKUrsramsFncw95WVg2OIBpAWPt52ZIhbfa9X
goBLQaJf+h2bbXyZUt5NbmxOT/CBjXIwizp69Mr7r9/jSjRzKU40pNsWQ4C9TXteVM9Pg+/GRvVY
oPPL95Ovn3Flk7mUJIqlMidxFqSbQRipcYlke6vr4drPv4gr3BpOTiaVDm5krfHdC+YxrqaSZUx0
6rGvjHrV1uEti+srge2lMrGhlj8FIbxbNXDLOQ0yrd9HnNThpiDnzrlPkpP06yG7IuInl6LEsYdR
81LoZU+7hxFeQWi8aId3A2U1+CiE+5puaA8wn4gqd2vvC1NkuctuBIhXzrtLwSJVgFgNs4bBIu4j
MXFHP2IzaTPWcJrK2r4x9a6dEP/y+DSdQk4c72js6Nb+JZ5Q+dz68ZxVx25t3TdPgkeP5fONEb3y
9S6VjEUIwy+h4W88xGwNgONuTFuIStnZCgWGQ/k70o6wyARaOLox769FXJfyxsaigUUtB/6c5bKd
huqOEXRZYk+KYAKcEl0DCQWAc213L8usPjyD/CcxM7lUOQY+V4vvjMsegFR9JPii2URHeiOmvpYH
uVQ4GoUvuSIwJTRxjbQS48Fag+IFyyi5ySGeMW6kh6/MQ3Le1v9IScwiMFANhQBQOXnEvKdZlXB2
PxnLrbPpyu5BLnaPUhuGPxHYSNbD+9JsmtKLNbkbEKtU6Dr6et5de4mLOIGX0ucMXZHgI+z09LMR
d1ZxaOnPr//6tfObXMQIhHrKZFNp7merhWS2v+cLfj2R6eAWMVVlGhbDPTWmn/U8Pn79zGtvdJGk
CDoY1ls+DvTGcTIahHGAvtUpV1GlrBvz98rZdyl1XFrVTtzEI+DY81BlbOOt+9Ot68KV338paSxn
AWrHWZ87qI+SeZErwKNcaePj6+G5opEh/9I0ek7YVP15ddx72/ItWCEZf7A2gAFv9a66qw+4Yhpw
oak/3d2tON4Cbhir4t+peXKpdewDlwVK2Zho8DiPF/TObUJSajPyFxn+EKTzRMRcBfszrhGGQccf
dLFT2uUDoCgALg3T8OAvc31qz0QOifSDCwpJSfRWK3taVnMhKBoW/MGr0yGHoWfaBDnSByKcdFyU
Q6gix+Foa7PsfilRCwt1m6IpCD4qvT0/LlLVWd0z5Gt8RLNznsNf1BDTaZClPSXcBlIk8o3JtmEh
4pbjA61mYx3iT73ByNGKXDMPv2m+mKtmIfYKOJ6SgT3adD9JxSQ4Brb5geQfFActC0H4zSGYSAQe
LzJjGVsz7Spresg5hRlPAV9fp8RSn2aQSFdF3g+vUEW4dlrqJl8r/BYjbh0x/ARXy+Bpu7CCRDOy
4a+O1ajHUfL8YTIaJwlVz+K2XvIDKScrGVzrPV+8ATW6cgE0NZ+pt/bgQ+lEZT5ND9hsrB+uKGs/
roOSg4CX8+XRD4PG37UNGx5mGJIPERnpcHSNCjkr9P82Jw0BG+RGoYtdyRET0hgCHsXxUFosNWY5
xp4zDUnpoYysZWFmjUfhte44tY3ODERGmQs0Rqxrw0BgxIJt2E924gUV+qVDOUWFgHeoM8w0nRrg
R8bC9dLeJe29x0cbjh21aAHZNUuUN0GmsuzIDw2GnEVnVu+DNhAdiC6MqCHmOO8F4nnRAJXjhv28
A/l4zoC4MvN4sGs8EGEt/wSu3do52BVXVs3DVEKUH01DX69MOZZvdODuSQVD+1jxeokN6pOfAzIp
90Isduyer6hlXbtHp9XOqzNUjhnXKh/u/AIjwYCbT2blmJtmRG+N8Ko+cyurzUraVQCsaPpQD90U
h2PjbvBjyrioZhmFkz9nnjVoOB/4jUwdyoqsNaAo6hdcWAe6kFSYDeiReUnB3s7lsnGUD+NSU0J9
V8320VyUvgNoaDzDD4eTzClMFK2ij+FxgSOMcO8uHAcJdZ40q4cp6MVLRYm7meHEjDnSGOniMNDK
AzjcdWwaPnywn+5mg8MxwLLQdFXXfvjKTMLjikq56zCrT5YImmNVAFvUcJ8cRNEboGP7PGv4kjcR
azmUgYZZxg3B4ea7PT1OYS537qi7qJKu2kl8kBiaIL2SA4GuwjHgHSoxe1Pmuw2aPpR0Y5vOSOPS
4vsYmK9Aqy8vVclNHoOS3KI3w+0KeBahze5QQqO+CgYHKKNlHKJu7HkV+bZtr6kTGFnhjOqk+CTA
Ac2XXmVhh64PC3nArmFPfHD8SHvox7XhLZ/PiVzgJth470xXOpY+krnl/DgQte56E06APKYSiktO
Y2ey5kwA+xQRGsrI98vl0SrpkPRDOKemGbCstsQqZ/laDiouydTFcyu+L5jVqaOAGB8VW7sdyWGd
qn6hxOrEpkJyoq8Puec02WBaLBbSnDD2RP8MqnFCPG5jqXZlGOF7xHXRDG3UCIX9RRkrb6y7qOPT
L0GaDiyXpU27mdz5fnVvekGJTXJOytxLRpBS+x4ZONHHopiBNVd34NCBT+UtcAYEfmrrdhC4eEvs
8vKuyps9U9O+yPWLb8F333fHb8UA2MNkAKs8Io9YMBdK9FGixbxrv3XGTHHHLkCymtqoaLuoqewj
9HT9i9b+2RyBgQ9OqfPKA+Ngt7MVScdLB/i6LjPyNCXEDEOjs7zxU15P0ThNcYA9lOflAa+86yoH
NBJnjIqKHalpvjWTiRiXtmvNhiduwNOlhIKNe9aukWJnsH6rJVZxIF487ieVxzIaulOaj6ZY1SZF
VqiwaDL4NO2wEmOAyTKJlETT6VXnKMzzwPVO5TQuKU64HcbFWVVllxVGm9pVuDV0tQZSI4X2JA2G
4lR2+bbBjCl6kc4e2RIGO72FHTsxAiYIq0FmJuZUOCnLh3XZob0QhoFRV1hj4pj2oXXGCU62uRc1
ypgi7fdguPYlh8EFlcd2omgjxVUtRnC9qQLoWkLrzgb8KDLYssJejEZbQON5vq57vpVth8xnv6Ft
EMGSdNXL7jc6Kwt0eJxDrpLSp1kdYBcYofNd4wjde5zzlTPUJ9dbThJm6kvUOLyN5om8oPuAxHLo
f8yLFEeuR/R9DF6LfvkCVuuhdo0npCOwSIcG9O1gbw6ljHGI5Ciso0ekqKouGgZr3hGuII2xDQRC
wfwo+qaL8lGF0DYSNzlX7b6FE8LJFqi7yGnKcmVOdGMUeaqDWa6m0a0T07J3wuBrePDNic+x6mnv
QKOFvCloKhU43KGx82ffQDNX76x86d1byn7wQ5q0tUCPOgHV3W/ybDg3IVA9fPPl/GaaYwG0RDfE
YiwOgPh+b3SVgoRWPDtm7W/heQBP265fAPYdOXzH9H3B+ONiCJ75+CZ+5FjuevHQRoYkRJ+ZHEvW
VyEshdoZJSLYnx8oqUDOACX43a68MMsF/PqKNq1sBjtem9qxYXGcdmXdP3t+Mz3LZVlVdMqYYVZv
hmsMK4K8Q5xL04rhpg6DBO2ihqARBDhNJ0/cQnmQ2eSj72Fc5ngrX+tNP4pX6vqHwmDrbl7wEhrW
ByQs83Xug6iGaZfWbZ9JSo1tIcSGAJG64oE1HamyHvMxPzrCgxaoKeWmdSlNe0hH48DosGJ8AL7A
9rY7lVa9bW1LY/A/iY1GocF2+jUOs40WQeTh2VZdn5ap1FHd1ii71F3mzSDhUJVjr55TN/deGurc
Bd5UxyFUMzxoX2bPi6fW/XBq8sFGyGDbfBbxYNEx7kakv1hAy8jz8/syX55cUWWzXaYAHvQbonr0
erBQVxGaLqOgwA6MOcgFM1Y56eGC4JhjOtn9lHbeyBLiWHXajLWTiLko09Ly0TfxCnHhh16Wg6nH
Y6eHRPA6q0KJpDkfPsy83FYzPRq03S1Vc7DwsmFvpX05PVALl21EgI/ECIs4n3EoLIhLzA57Pfk1
N448MM9NKPC+ycwchXQkFE9TsYFBnLExaVhtEM+6GwcKT1HOMuuH2kxYE8oDwhCWKKv7JBNEqIOd
lCXJmpLZqWGSh7k10qZXc+R3on1sgp6cnLJJWo8fjDrcedOyyV1EqwH6HgOYjor+eSgGaBoFSPK4
4UWusuWOqx4owhHlcqbbHUrzJ2cxntwlX1FzjOehTZfOS+ms02Dus7CURWR74wHWxy6ge5DI98Dw
deTJNVS5yTvvya3sPcarwmY0rLgIk3wCy9iv08IJs0XCr3geU9VgB0Hojmhjiixn7KEjRNk79BmA
L4ApmqEXW7xcLQo/Fl/0AfwfbCam7iM9/uha4a8LgAIjv6fO1u8t9Dvn6PmpYTp0RLR35zZt3BX9
zqn5fWeM+1A4Cjg//whP2Zg1E+azhYDWRLGwiGFUg6CARqGyvmujX/mFHYHIuF0AOdSDTLhAbmAu
x495atC4U8pvS1OpVT4bJ2vynwcTojw2NlmodAJKQFIPTiwYiyFDS0gPBkJoxIuyUkeDUcbyzwW0
udizCmQV++XY5u0Pz8Dfwv3hrjQ91A6tMnOdYBtwxSPmuENCbXQFtKgH89b96fcYk8mdja0xl6up
9j97V77UXG67irxpvzoGBaz7mdNGgaVTzXsErH0euYO8K5GFmBcYn2jp4+mQhg5hHjtBv/ZHJ+WF
9eqiraTqDFRrHbZkRtDNqxliuqyZOIsLnt91syiSxu+dTZB7P5zJnlDuBTDSs58tpwkf3K6xERO5
bjLl+YmbyxFg94PlWYdRwUGUCQ8vJ1RKLZBrQD3ftuBmOkbXRm3lnmzOAOYqE0vhVG3s7y0ZgZnn
h9pp70ctAMkzYzH/6DBZauXc5/pn7UBsBb2E43xXxQeEk/fCeif0p0H1ErUkPISmsbEl+lnEz0EH
d8KgL01Xf5ZVC6ogB0ymLO6YZ1VQcs5oN8kb7D0msqK9/aClnBNPW+cz0GYkcZn3Ay783XGUBuqN
hNvgB+Pi++Cez3dZf+fGmespUymsdDHNVW7g/lqZ94CDbg1ULoU6/wueFYXMPPrVJ3fUS9Gah2Ce
kskpPu2lvy9q3LGhNVETEmHd/NkK6IIaldaFdyLcB8tq4iuOywcNgaqZLbUdHXOLZjvo5WpvLbSZ
TLRKfCUz/NR4UiydCzdBl2/mmvzOlc566uXKFT6cKOdwhQvepmoQ2gFa1O6cipPVNKsRciNMV3vc
LhpA63KJlqBXse66VSNe/BGEU/YwLkwcygAL1QSZHl/+rjCbQ855ykyaOWgwBHsBvksByksNLNms
qYmoFCvRIhAynhHJrpVFeNI6D/Crg1zO4ikf5k+LToi1vFST4vuMYH5k/tGe0P/oLCtSffr4D2E4
MamcNxxuuJCx+rtDh896IG/dMrzApuwFksLYMewnAbVyUnbD1qNIPTTyHhZAI2tjl+Z3rJxPjaKR
4Q1mbCmEXHmOJSGwf8gXD+dz4/zq3PLZzoNHs86jUomkbF80Sk61/uV23/rhuW9taHVex/BEyiI1
yLdZf3KioqkD1s5+6jo43QfoSQTcs53vBzhFFc8lyyOJvaRt53jOw2xeICBWw898cT5YERxG8Q53
ru1cOttAf6LV9Gi1XULm/ODb1XsTGjNyvf6ez+I4QeiKxtzgB/CmTcZGAFDxvcYZdkrukTO7TnyL
RRL3/77bFZ6/tlwbzCH3B3N+Ld660uqp4c+FsL918MsvCBIbuN9rkMxUgNt4HyYE/75pPjjhvYH/
Roa7zuIxNumNp+DF0xQr3AgwglvfISloVEDVDshAN1HYmPfBBNvFwRObaZkTppWD7Qi6EPg76Jyl
zXJs5ofePoxouujQJYnBZzn0GmoLElMs4S7Y/zLoU2Pf01Yk6FRPGMxfymbXj+6m0fhtaO5m/ZNf
uHHltJta+pu+96NyfKvy5d1q8oh2iNLI6fxyOsTBWKez+YicfaKrYN11v3zdwe5SYckXdjpO+i7A
zS8/OwTgcuVWy54s5MBHP5YAkFY6fIaALwlKRLAU+UnnR26MHxxH8yQo/i+fGhLEwquTGY2ARY9O
GDjWdOhCNY0xkqF4Rdlyx6uDi3vjZCmsDFSw6ynxUHAJUI3xZZUMurgXTr01+gWRWIXVCO6HxbdL
JxJplllO3powjNtuMmKyvJruL1KLfR+Mu77rH4e5j7oz39ybjDW11cb2/XeNnA+2lmwa/aMmmNbV
Ehm4ubUTCFAKzljum1Xhl46AufrfiuKjcWlqOuSpQQOyVG06A+VDKyhDO/pa6+KJlTDZmYw9Naxv
lsJFs3uZ6vfGLw42bL/z2UuU80xbTCTKMHtyBN1F8wgc9s4Zzaiv1J5J+2Uu5u/gW4atzNBnmip3
a8jmW0ntIXNwSWeKIoNIMOeIQ+N6sFY1g66E3mvlIryArUCEpNgLEotgqLoknpn6xAc+NmXlx8Ig
RmxbXiq0wjTIPb1fAFHedjIEgX3SUTd3yWDOMGsYtir/aQ/4YoTlLwIThsKYE9kbBcNhR288LJ5y
WJI86OMFcUIFprKHfI2uMdT+EMkKhVRawcXdOo71GZxSpO5YIfkJr5S5i3qxRJU+nidRYMjEBrnF
XppkmvCzoEcOvJNng36MmFfnc0rqAC16gYOchci8gMZjM94bINNXxj53jqVo0pkifzbUCFqGqCGI
yR1zxbm/Fuwd1NCVP/G0ISe/bpFXMGPT+jk55cELi5UU7TrUwbMCWHQsptTo6sSF1Q6BTyazDwbF
9+9U7OqP0gtPqoJYmrzjDossgTgQo0NcmwsU7xC3FyPUkBJgMUPGpPaQCqvRr+ljk8NG1xeARzNT
rrBIDo29zfnnOY0DcdaIvMPaDyxopjat3yeBXcVWferzO4qV3QcbiC3hoQexHaDO3MTJNGKCFOXH
JObngMHm2A9/mV37OJkQp+shQnJqOwXdOwfvJ8SoFkzB7gGXXdWZz7gY1QlKSoAYOfXOZ7TDPaIY
Eqdyvi3oCZ6aO4nPPoww5sFS1jI6/89R5GgustdF072oWuHj55+GKLCwQZgs5Ysx3A0CZt4dJXBk
LI8gYx4mAH1j6CCzIqzQ3/BpEdxOLfnSmlaqKsOLGDNSZcxb5k4yUg7Cdt50O4Pyfq3bz6Kct4Bg
pNwRR+j+4oIW97XLgW9AaYcK5xH+OG951e8DM0SyhZPEAzi4D8CqIZ4+2Nzbt2JkG9GhAxxQvGDt
WuYbcReZ8ka8BjUzokY/eHmwcQlP5WAi9oV/1bTWZ6Zeg5tO1PR5XJr3lj+8m4P5QZvmTSJ2jwIi
nqZxdB9sM4Sg7qTlViOXCwPmlc83k1Gl9Oz+jTqAXNvtFPveE1B6mwAyXIOKFVOwxmDCjObRyzCn
ny3YHU9I38FEOvK5ZWY87O1vrCYhEgqDa9gZXxZCNtrGhTQOwXtDU3tRBL/qdvDUHlGxvpO9P57m
QiMh7eekeg24zN8L10AipRDKiewelw3KjTYLFmW/hROcyZlhvPpO7jwLczZVFPgFbSAlM7HR9MK+
VWI/V+CaamaN2Hz+7/8YtuX66Bgjlw4OeNMFGdUR1b/IjH8sr1OE2gVqwPdjhC3zRg34XKv820Mu
a5gN6EmhTab91D1JfTC7+yK4VT+/VvG5KF9KNzfnyrGtHdIk8Jo1Hbs7zHaOukhBmvxkjQ0ShAMU
CyPSlHDtxx7myp/BApfFWFpAocZfV7yuveN5gP+o00rsUygDWkhyF/s6v7exz/Q2vVE/vVK2v7Rt
6JTjLZ7vE+QRR4oMti83I0xkv5mKWghNUGmIJG6VD7j0wMBBVeXn1y/12xvgb1/uosypW44uaWGC
QHqX7++SekvPZKToR/LSr1G5MVfgMJvRqxHDWeQTmuPtGD0OCVy5V0XMVr9Y/MGA7kAfwi0Hi6sV
vgtxZR4Ydm/4zNk3S4s8mqi9nVv0HAjWkD80iwFxxoTUKZdOjC4FqMbA/63DpBnkfkHQj7LYd5QC
nKTKZ5DWFFJEXolDUZ8TsWUjcSk8q85VY0A0TbZFjW03NBuYrnk9jtHSfqRC3yMRpYBrK4Co4QiQ
NP8W1uW68JzEYfNqGlja0uFXXfkFClaorMhe84QUyOOxuoO3qqpxAZ0JTgRWxksbHpB+Tw2JimG7
eL9yituuFLZ/Y/ZcmZqXxhVDz8oKgnEIJpG2hL+/dKKlXMK4bkxxY4VfmaCX7hXCRHrTrwx4A5ia
ZtI5j+gQOPu+M1kBVpGejoVfeTElOA+0Lm5pi6+UsS89LaYuqGy+tPN+WGpviCZezik2mvaR5oVx
NzjdLSXneTv5y0K49Lcw1cJN4vXOnhG2FWp5gujq5etFdm3sLnZHIcQ4+4Nv7hRrvUe/4/0dLsCl
lbDc4/e6D9lzIUOcpeE8oxFXqVstgVfc7olzsXeaxgKYiZidncKOGam2eWw9qKma3vkMO70Zzi5n
2G+aXmybDgjEoQaah7PPoq6ymgnc0cMaQrwR9djlZZTmh5Ob9boM+xuGDVd8KMil68WY/x9159Fc
N5Jt679S0XPUhU0AN27fAXAM3aGT1wRBURS89/j17wO7XjcJ8hy80uyViSiVRCQykblzm7XWpiu2
H5TanOiTONWTLXfbuvJNEqz2SFWZIrlJ1jeQLf6HwFdPSFGAQ5Sr5kpouvwJamV/19O7/DzIWUWH
a1A7b6W4eaDo6lnOgAMWusKUmm96OI7xnKc3WYJORNusteo1C35soy4gKi019EjOpOwgWtGeCZEO
+yjscfnDUd8WljysgEaOnfWFwfZ6eJ5mbOeHeNI6p6/VS2p5PyW5/XJ6sx5ROTWWHd6EhVcqchon
wVZ1CW736l6+GzbhNmqgUfeb0DW34pwCGs289E0DsfDp2yf0EXcEFpciddak7Z/xq++cyKXohjoq
ZT7NHZymnb3TzqgsOc3VzMREW3AvOR8tIPe6Ky6IAml7ZJPjcyQw/8VOgIimXRuMGLqobSh7nEEC
cgKwW5nTo6ERujpO0ING4+Fmn7jwFG5I6l4ne5L0V56DXG2wt2ay0L49ay+psO1oB7Fiqo/RUpZC
H+HUxsM0L2/v6vtmY0NtnN9MIMFL5ndH9XIXfDr9KZV57723gjMi7IXLUvU2hbV5LO8gfcjOf0Sb
2/GxcxU32655fkfAZUstD7uhilSpo3nl2c2+LePrKS6ekiHZT/Z0NhnZihd4bJiFCS37KquRODeh
jOlblVyTY0+ELJpcb2O/+aBVyVqDzKOLtrCZ0jTGsuin6apUBlfvdVcfP6UxttE2wUF8k6mItN5e
4ZpLUtTQhpVL4ggYbKn40ebUyMlo9KD0xIYbzpUoQtgd2vsBmjNkXtJM+T1P9ply9mJbaPJo6EkC
RtQkBzrJD9pIn77p8fSmO2KfngHyLx5ejJqmJiRE4UDV111JEzxdJT1rrZyfZ4fjvT29cA9NM7Vw
+Fv6lle5dD7FlQH5IRyGH2Vp6SQq/fE7GVd1OwjALLIZRt/wbv2twNEjIUwmX1fUclc2geIUFvAE
Qih0vJPJ2AzdZG0atRq+IUXQ7wgxjJsU5NLGiyF1FHoub0TTlueT0fsXiRXIl1qeDTtqDNPBLzPr
m66WAsYHwlhfQk34m3CyzatECvVfNLcmJzmNhnxvllH+6/RSHzkUz9C8F0tNQFtNuhoAwatMwFEX
yO9uYvQsc++TFKsrm+UYvHcpRhJWhkD3llGMtKHkOVjhuCcj1uz7wawPogjia28M/CtoriOlMVAT
UOAyN8LO/d6Vt1Qq0XBgumYQw9Vo1sAMxsu4Ts+KtFt5/JGb+xm4/WIZJQHITh788UoqD8AQ1GFn
2Xtqdac/0jHs6lKhRKvyYFInebgSI4nsNqJuqAnaX8rGJZX2q07Trr2wBHjn0cNPJ6V1etxjm2Nh
xkBW6NlgDMNV15szrtD+DuB9D+32xpiKnRbnX06Pc+S8P6OnX6xe3Xl6PmjdgKwdNP1Yckbr4IO0
/L2nL7yqLB0H3/ZUwg7tzqtv/PaiilYM1RGD+7zfX7y4ZVZGUZU82lcu4myb0wZPQsf9EkiNmFZe
f17sd4zV8554McbQmdaEngUfIf6OhxqTavutdVlKilQ1EvjkfIaroP7Y1DQLfJz8p9OPPvLOSx0R
OR0G7BrvPOSwceMPzfjx9IOPLPhSPETo7eBHEu9sN24q07JhS9o1u7d0F7f+9BBHjvJSOqSFiJdS
AuCsobCv7UZlIzwnG1aefmSrL2VBgtTzpw4Y4pWuQrennN31rWONK9b82NPn7/FirzRxlRaDkeYH
uR69Hxn3y8FMG//G6FP992yCrL0eIqCuNE56lh8aL4AE3Sj6Xm/6dO9L9jc5olBSmNVauuyY3ZMX
R1e0bZ5UPRkPYEPxtfxpAtsLbOhu+KQ5ay1Vjq3ZIhgqyMIWQA+jw1T6fk4F3gs3pYIiRjQU4Rq3
4ehMFi6Hp+pKEvlNdDCSztHquyT8bA6XEhCUuP7qW9Om1GJXy1f4IO+fP30pIFKmUqLrVUqBJLTi
T10TdFeeqQfnp0/I+yumLyVEkgyga5JVfBXvOmlvG43c+Zrywrweb62dvhQOGS2l6caEN49yp6o2
QDtqclC60winlS68Fr7Jykl8P6OiL7VCetNoJPihgDM/G0CWI8cYNyRKfRgB4H+z3xxlXsMXJzIO
mxjm6Pwl6MjnORHXKNWHmnIXTu0qY/3YXBbn3gCiH/oTo3SJmwH//DnULlLwrUfqwu2efu+zL05+
UcpBkaoJUwl6V9X2qTlsqJyffvj7Vle3Fye9VYKpE2WSHtoKWdvpoqJUBQatVtdIoscGWBxzUxmD
Ko3TFINIAWA4qFXvDPqF3a3cTMeO3OKA6w2IeJTwmEDzOQDj1A8rZ/mI86wvVUIy0XsGdIn0MN5B
m03plvmUFju1d8CjhYkLuKrKV4z7+9ervhQMyaK+1tSeoXT8LwoiW4S641u5BLiy+a3vvNQEQQCm
aDOJEfIoUM7TJNy2cYjIAoQEIq585dQdsVDWvAlenLop6RDY7KXo4FPOluy7XvuZtx9Oz+DIWVu2
J6PnZB9NQRkfIpghwHkJ+nwnVh1t2JRAZtcYd8emsDzSAfya3pzoMKd+9ssrMzzv9JVw4shRsBYH
OVAyvRJhy6OHgAtVqRAckKgsJNdGpn4+vUpHUiC6tTjQqJvS3CcK0VxrqhE0G9DXe0XKYE75Qeg2
eZq6E+nZs9rOo23LLb9tvWbax40lnSl+16/M9cixXEp5TFEpwdsokkPTl86U/jLHlYjv6LFcHPg6
GBOrTNLkULSgIWEXg78E7Om0j97XOneGye1W61nvX4pL2Q6j7oCEZmVymNTGbc0HSVw21op5OXLk
l5IdbaJXUpHZ8QFvZ58PD61260m/authGsQmILF/ej8c2c5L/Y4WWfEpEAxjTajyA5Qoo4egXzvv
R3b0Upxj9Gl0phhhcqiy3DGkj7WeEIBDAJjWro8jehn6UqSjK/IwQDItObQGXT/qhwL5ylpztO+a
63+zzlxvi8716bU6smeX0hxyEsYUKKLkkNiP8XSteh9/77mLc+8BviiNIUgOpaI/FpwJRFV2px/9
fqZANxenHVBT5pvPq/NL305n0WexC1bStse+7eLi1qJWkvIEMkrU+3j9NtV51BFsJxjSxpmGtc5g
x2awOM4BSlJ2BYv/MD12H5UfxS/vq72WsD9yZSzVNdAO/mt1ZFZHuhZXxq/iYG/WIpgjR3ipsGG3
tZFZPlvTBnf0EZ0o+DeU2XOSmtXK8T2yJZcSG2B7OqQa2ZIN1CCHTtRfktWuX8def/7wLy7rrJwk
ei+z8gC06/yShhO3dnZZPDQr4jDH3n02SS+eb+RKngVRBpvJUJ0muuvlD6c3/bHPOg/44sFS3g99
OPLgmLLV5+qjdC/fQCVAynTFKT42wOLAAgHruaoZAKs2WefttaAZciWfTw9rnTaOXdNL9YxUoeRP
eRdb8CueXMh84SUbSLtX9S0SStVF8NSenV6tI1oI+huxDLvO4ZjmyYHPkF9riIsZmzR328Kpfo0f
dW8T0fj+i7+ydkeHWxzouJQUS5s/u/8wPGaP8S/9V30n3YeG2yh767E5KN9+b2JLvQwuSXVMZlct
kGLPUY3UPxOlXX6r68zeGmOp7LKUQoJooJQnetJsu6xqL0NovhdwLnI6qU1rTRmOnKWljoYu6rzR
CiU+lBCHoPB89T8ZVCSheqxdhEdO01IwA8HCRhn9eYS6dgJLd6AMrazj/GXeif2NhSGo5V7oteB+
yh6lxAXOmlhO8kV9NO+8r8Tkp0c54ogspTIUXTI6b76p5AAepd/l9FHzfPlCJFL9m0Ms7IJd5qYs
Bwxh2jexd1XHgJOrtU71x95/YRPSoNbmVA7v7yPCYn9PzS2NiVbe/Mhdu9TIyGUzBfTTxYcpvPLi
btPllZvR5qxfa9twbPcsLnMVarnepDjN4xwxZddS+ZuJI2Nx3CsbJEekJdzfwQYaBVLqCdoCw9as
duAz+sCBr3B6Bx3J5elLWYxkJg4XMZMAXp5PW8DpHXz/H5qyDwvH1h00DFZGmpflnROxFMgYytCQ
LNAaB77B8LG7TWko5Dvipvle33Tf6x+nhzni+iz1MFIZqUNqm9wBd566D/dqtRke0g+nH37EIi2x
o0Po2V7oMYUh2ZEwhkTit/vec8LHYs29OrKp9MUFr2f9MHoZ7y81gMq/NGtNF48ctWXTLyhSsTTF
7XClxN9lHKqyOfP7z6eX5dizl8c483Idtjj1yPZKIgKPJQC9X5+f/V+Pw3/7T+gYPiNz6//9H379
iKBCFfpBs/jl/37MU/75n/ln/v1nXv/E/x7Cxyqv81/N8k+9+iEe/NfAm4fm4dUvtlkTNtB8nqrx
/qluk+Z5AF5x/pP/r7/5x9PzUz6OxdM///GYtxlpgfsnHwWWf/z1WzMGef4G//Xy8X/93vVDyo9t
ntL8sXqAEvfH/VPR/kj4j/zXHzAd/nDzzM+XT3p6qJt//kNT/tRkCNq2guapaig236h/mn9HUf+E
TWHaNhopsqra80nPcvox/PMfxp+ardgqCr00tNMtqIv/+KPO2/m3JEX7U0czWLOFZdFLWMOM/t9X
fvXR/vMR/8jgpeeguGumKOa98J/Tbwi4hKYwBU/UZJ2nzu7hCz+zs7JOkhCjcFSddpn7mrbeRf4r
GOA7Xs4JDunClLrwMWhoPPaoK6UBEi9M7YfR8Lv2rDN7I4TI3kU1iDghlBQNPtmkz7PhhiX1fhIX
SV0UV1aj69mNIft1fDVxbPvvFbTs6GFoZiUTOpfX0q9AkuJqdJWkl7ursVIneOxDFACbQqtiSqG1
qE1MmxcAFjm81siXTPkWfntuncd5ZxGYJFj+DA4NojmDa5R+oeX7tLeMInZ1VWnAo9GOA2nyWCVj
czuYZZt9aQO1N6SNFHaGRQPg3Cz6J9j+XWXBvYjLSDhFV8MHcE0lE88sXSmjkiwZpaYEbl/6osw2
Evg2vwD428qx4uBztQNuu6LrIY3LaxhDtpMlqu0/tFTQyt6RShGi0SMQYEc+uQEwpz8FvZpZt9ib
eKLPuRJICtTISCRANjozq7OMzDK0guuuLYLhp5F3ocQLW0jJ3CMsYWdXoM+rDJUQyR+HXS5luv4T
roOWu6MqF0SeJUACSENtnFrfaWTYFI+DBAwdefwyhb7UBI2Zf6ZY3kw3sRF2dE70Rd5/6fooSFLk
0Zjbz2A0wvERo2vOTPrcg/seilyqL6dGKM2d1/az0LuHWAWckEioykSz6FRRvplTM2WVM6ZjZX6e
jAA4qZ/pcfM1rOoadF6Zp3tb6y3l1s5zs8eaZzNn4ApSA1asiMfU3PcQhQI6locqoj4yud3xbLL8
XLuEdtZOZ0ZfKPbX3pNmPSS90FJuNCmM5GSvT1acJ9vYtGr/LBoDmZ3VRlWxM3tlVqlQBFIfSos2
yr5sqOffkfFJmktfSQr1UhEgecqN3doaLUxiu8moSk3DiDBE1Sf7YGqZ/6aDgRp8iovON25A1ISK
4COXOU0ZgkyjTzZ9KrX4OxJhVX0Bn7jsfiGRHplfaT2j1ZcIXKCO40o1OAgwWwoCBlTOQ52P7iN6
lH3MZSD3W0U1p/autNM2ojGfqKhdJSa9QdTak1lhWR/2EnS16gLpB2DmTZNYwy4N6biYwLfTBIoG
mrC4xYI+oS+FbZg+PHjAqJkbtPUsypR3aOYb6QCEMoNmV+ppB1pa95QbY+wT49JP/Z+qLKXpZZnF
dXQOp8wyNpkaIqFjp1MdbD2LPdCgRjZlAHblRrLtG6UamvyuU8Mh+iRrHsTAvPCq/KoMW1/cKn4+
U0eh6TfeBSC6cLgQumdmsKi81NK2ZBFL8PNe12RXodHY2TYkSLB7V/PB5LrI5cfZhzH00Dx2bDVV
dRvSESIdbp9UGgIfqj/45j7oZC9o3DyVjfBGhhnRn1GabTv0SqQaIF1jJvGvtpmEDKNMjXwFfr9V
mT/qvutyJKk4nC3OaiHnJghFSdKsc2uKatr5WEqRCjS8ObFtPuvRmMVjqhZpvgVwbmnk7XX4hJfN
5BXx/WAncq+5uk+96+MUAOSO3VoZy1rHBMmjtWXjBWLXeOXYP0TtWGm9i8SVxmexZz+kdKzemKpr
e6qTuuMXTaHRSKMZO/GjKr2q/RUXeRl/l7RMigJ3UEj4QZjoYzv8VCeBGV4BprYzcsqK4aOXCaJ8
kr+U9ST0zimaXFfgfXaCcR01qAOYgKmSquJHgOTW1DGVwhe1O0L5oGdZqkKQDSBwVzNfvh9TxYwc
b0rTPobUL2S0gbTZVKAj6UcV6kFWBuyS/nB+kaJ20RTsNqianSdX/sZXgD9/jmLQTvBquYZIebdJ
kcXWvsKhMZIzBTUjWj8JP20GVHkga1efoym2OiB0lV1f2OrYdr2DxJhu7dvKHCNIynJRColXbAfo
WgMbQobdGxWjfSGKUZ7OeFQTfNH5b2MvyUVtP6WTnRobKAOxdQvXo0kq9HkK7w6aahfP0qnyYH5L
40Yuz8xCK+I7PwA9f9c2daZvW8sb1a0xeOGZkPVAPUN1rYg3AyjX6JPVRL5119ButAP3G0hkkIMy
rFoaWg1NrUCS7BQJQqtVaRL2obeDe0oYQui7OuGlEof725POkCMqgUQOjSShu2FNVbUNZKmkb29Q
VhKV7RFSGNXtJpQt07zoUxsdr3PP0ouhBPgWoBd1YbUDYkAhbYfoxSlRGA/R1albOn8jOmTGv+xe
gkKHppA2xI9DaQYaVUEtKi6yEuE2SOV11V+UKE00NYfZ7Lu9aXQFkiQoUrT2bkBVlCM0Nr7un43q
ZA03kxJnIt4pdVjZxE+jgSKEoZjcT0gyKfmWPJpE4samc51/rmc4VNUeyKNcPYxS06tXvkDBB/R6
lvY3jRl30q2c255OyVJLc0gyY4IayHQ5qHJd7K0klVsNUQfJU7fJlMS01m1BO7VbZHt6q33kuynR
bZKjY/WomUjNQUv1I618CKtClQ1H71MJYX6TW7T9HoY2d+S2juNMfhztrg9+NmoYoWLjNa0X565h
qDa/on1qrKWQVrWUC4yfKoNDZag4ZLydFann+RD44gAsZEg/ZLMUXup0sG4aF641TfqsQh4/4fcU
P6sgiMq9VXIds+FL2UZkC2XZQQomE5EGI4b3IPo6D69lSpGJ4lbIiKFdk6IBJn+vZImzjkCc4t1V
UdRX+7Gza/NMTvyOhIEuZ5X2yVAnCYmKQVh6dqVXlqygJFKlZoKrEsTRD3ZXVeKCFO3Ufx/zqkCG
zNBAZohugNcehYaqobeF5X+YMEke2idkD1xdIC/2dQDeKoVIN0jQKZ2yS9L8vBxLufo+K5gE54Yq
auULzQh0/LqqiMOyddHG1K3rrqj7tHaHXumQR5GL7EvuG72JxMnQjTQqg12rWOcISiuRm5Km76OZ
RJWfD+hOzbIJalRHm4gGqciZ8Xiv+2DIk6KipoYain5pFJlvXMpk08zLqlcHBDaCaPbSMqMMboui
zzCKUQBT425Iwe5em5JqSddGNRbTLRd3hQhEr2dtf+tZqQplJhs05LzGvsIQjukQZh98u9DiDTmD
tD3DBrWc71JLq/KA1GwyPNa5FEX/CoD/VjR2NNR6FZ7dFE/Zh6Z6emoOD8X/B0HZ3Pn1eFDmVA9T
mLwMveY//6/QC12RP1Wbhmy2bCiGoom5cPSv2EsytT9hhMsqoRT6bOZz2PPv4EuVNUWz4VQjpmLj
fv0n+NK0P01D4QfUOWrTVCq+fyP4ep0IMwRdwkzOiIwov9DlN92SqsZqQrMEOd9aQfnFGpRqg5a9
cdHapQ4nvl5jDLxOBwjNsmXV5G/VVGRhq0vAW6uqeRZlIxc1URUhhjrLQI2mYbtYhXglgfU6JUPc
iuKQMDUmiKaZab/h4+F/KFw8nTMVWXhoPd/8jD4A9jtuxttKl6J9Etf6raVzGbzYAX/FuC9j2sU0
n0c2ETrTZSRegZnw1V9GtFUioRw6IeYV1p342be+f27PXpCTcjOtjLUo0D9P09RUjf01x+Rv8DPI
zVRW5QfoeiBWwWzbPlS0TZh0gXUosPbhteimT76NNSZ//hl1OUJI04NxvkGDJ7POT8/9dZaK11Ho
Pcfb2IKNpShLNmJRQSK1W6lz4BUr51E7WFd2mJsf//YomqXqlmIpssnE5y/wImdgxEQMPggSAMkF
7VMaYPYQKv3706MsykbzZHSZb8gJ4Zja8rKsX49arbRpgg7I2LdXlphJd1aO4Ho5CeNe9eaLJbG6
rVbL5c4acmXL/Z5dh1lhuZMV5itr+2ZfKZwb9NlMS7d5sSVX0e+9fiB1QTw095pN2rRziYzEtrSG
fnt66q8twzxzU9Esg+yMjZlAHfz1AscitYxSyMTWJqTDusrpJq+UxVnDX/usjYoVAMs7UyMRZVsK
h502uvYic04cYMRp7PeO2o3Td9vzzPPIJqiVvW5tFRclM+ZmqCZEVa4/elqQxFocT0tqmypr2KL9
ZNSz4NK47UFv7ANdRgnODtKt6HzvtswHUjwWXCOpDZGUyPrWO2tJcLjwoLPd6fVeZNvJsRm0d9It
YciKYarYrtcLHlotgQgYRNLr6l0+jN+qvFE2hRlc5dK0JcozwcZ5W4Rkz5pgrbHI0lQyuG3SjEnY
pixQjF5+7VJtghRb4UxCU3aeF38EOvUopcF5TYphA/DadqfEul2Z8+u8//OcueRszdZ0NjZ5wNdz
Liv0sasOYRjFjuzzoG3kgpDCSrZ0OzYc2qoUsJVU+sgLGX+coN9tVDk8hynanZ1+lYXVYs8pc/JR
N3RNs4RYEimp0fcx0RxyLlla3JSy1t+18WivVjpe1/7E8zg2wmn8S+tHZfmVJz+OknFElEYeu2LT
6FZ3URmkh6xCb3cQ3IKHsasRVZk6tP4ECzFM8t3pqb4ug8yvYNMRbzZqXBm6WHb9jslbjEXZdKjY
RkiddZGGz9qJvPpWo1xCvq7JxHkv2enonB543sH/yfP+NbCBPTVlXWC3F0ecbnZ5GyUtAwvDon16
L23SWAq2Y6Mml6NC0BikqXwn+Vp939ahtDLvhYWZ5y1I/+JYsYfxr2aL9+LKKKIK8ngCxFpvwtCN
0Mg4S83OvCa2/XvFy+eZmgrRio7gp6yRPX89VDnItSnkLnWaPKou5EKk6BRlVT6Rz/WKFQdgYann
eTEY7oYp6Cz7pnWUWcBECYcaDRyrVr4hc6CcCazeBzXvgh9IESQrn/G98bCbeI6zD8qpez050lJT
zH0B8bm3O8TjlGSbtj6t6TQzcGW9qlcuvXf2q4mHjFXEP0UhZWEY5UTPDTquIJ8R1/ahqsILwsns
MexMivTpqH8nz1itEhkWpul5VTHD3BWGimFYjlqGlESEVbCqVSqcqgVwgPPlX9CNdlNn0Q4J9dDJ
TReRM8hwOrlYRfbFilV6Z8uaePn8q+uKjVv5eqn9eEiRLm2QJSuQ/elzZdq0pIKd2BLh30IPsWU5
EIaMw6oaXPtvboA2R6KHb86W7Udjl1Wed26T7/x62gQ8H7JXNoBhhKWyPxSTliZLajeFFdLgI1oo
tg0u01FIu23HoKD4M5aSDCp7MrnrbOM2GOTeIO0Q0rkCkQJ1G6Cc+VMQOFEOMhv9cx0mSJ+PqnZD
CBOuedVvVv75PW1B3KbS0mtZMzbDrux8YaSIObWKm7dDvGtpUeN6NG9Z+chv9jdD2epcmdN0Mbsk
rz9y0ytRBXKYRNdUfWgGdKeCWEaXp8qQcemrR6NsvQ8rn+HNNcTyK6aOQ6vPQenSu1OCPC3GNs2I
++zqW0dWAomzDhkdeai2gB1RtMmU+jyQ2OH2OHyK4rBfARa/uQ14BZVzRS5cGKa1RGYFnmElg2QO
yO4blkSvXnUgky6MzM5/JqLQ2AwFWlSbkTLTcIY2voQGQEBiecWcvbn55/cAPEHhghgYo/16+UkI
qroPOdql7CLFZMx69QMommp/esnfma6lUy3FRCumbS4531FMviyOy8whRm62YHl1txZeNSt604Wx
buVtPSCfI1cQaRJDSu5PD28xi8W5ezX84kZK7AYRILXOEAKWWzS9qZDpUXehmd5VYMrqJs/TL02M
kf2dYXVqvuidU4eZF//FnUtyNpGSvmCfeYpNctIYBOwznRqnk5T18H0IWkNwcXnFl97UlDVW0jtH
i1n/Z/jFlV/mlANyQSG2qnLgGY10QL4yzDldfdUjLYEvtnKY31tnau04kZTPFQ7Z6wljZvM2NWNY
oQLCuVmq2Y76j7TVrOQpsWTv3s9LJKADjPjplX5vqqZsUy8zdYULQ309cFoWtqTbMzzc6jMauDXt
8GNC7zpykfArfqReEXxo+rhc03J5O2F1jvUJ20wuS+LS1+P6E9BZw8wABpEF0zZjkQyQJVOv0W/K
BurhVqUMl98aiLjb9CzxfMNYmfkzO/z13gbFYKGNSlDH1bJkw4gqzOMiCbJZ8FGl/YQvCn0TdO3Y
b6LEQFGbussF0ob1iNi7730ZimQ6dEE7qxVmdnuPK4hkHrnr8aJt0/TO83CPV5y0t59HJQul8bcq
TJ0g4/Uy0U0lUcqRd2yKeLhSm3zckl6O7mItp9WDZMtuYw3y9vSeeGvaGBSMBuE0N666FAWINdoV
dNRHnHrsQmM3xrRm2Ckabv7KJ3hr3F4PNG+SF8e8oYFEFeQkQ0gHads0iuNdzAV6FqMTsq1L6LOS
RNW800S2ldN2WgHFvbMHVZs6EvveJCmizov/YvhUaIjmChZXKw2xm/II5HxuGegz2U2RuLnsR1u/
DdMdWZqPp5f4ne9KMGHJsq6SZmT410PXgG7yYprtqkkrHysY9F2UAUEIEfukI8unpvWHwgV+k5sr
Dtsy74cpIYLjo5IEg36kLvXwgqRpNFB66PWMsubGaCJ/z7oguI9gztHZaVt7kfeljhAErVKbkn4h
cyyUYa034DJH9td7cIHLsm3gIi4sQEQBpG5hvTmx1NGAR9Wqg6EH7W0SldOmTqWvXLv+1q5pKJJN
srRplVpsRkpRu6y0+m+nv8c7W4FF+ffLWIvv0RdlFYqCCyfy6nYLgibc9x30JYP+M5dZ6Ru7Ug7R
CDS64tPpkd+ERXwOBuZ0E6Ro5AoXO0GacqUvAtVVvGjYFYgsb2qjoRI3xMOmM9tkhdD0vKsXZu/V
gItDl9lQdqKMTqBqF9LZguY8oouuYk39GGgBZfKki9zOjmQnkIOzust/Aov4qqbFIclIuicWJJC6
esxT1K3tKcNgRtJc80aKtZWNrZbTM0NN7ZGmPugDdpOibEYE491x7JB8Wevs99bfxhcEWYL7axCe
L7PGtplQBlYrekL0xaRIbk+Hl+5rFui2oVKMlqt0ZaMsxKXmgGceUaewamuk3JaZGJxjwoYgnNzA
NCE6maMIEWD2JTiomk7k5SqpUtUuqT8CvZ4uCYnbR/EYuYj+0gPJABQfEu7OcvRJrlo+uvFt/FUO
WoT4JJN2V5RLxd9NSD+/NfluIRMMP192r3eZEszYLDR53GFSrL1BidbtAxpTZGVKmFKht2xLIrj0
qZxuZOT6biKyth9BU+gHVGPF379gNLw6W1exc6QPF3s+mQpTpkkMVPawlZvbHIBy7XbKiIr+6cP1
zk2mWYqqmVxnjPacPH1h4UskhlCrRYnesBMj2xaB3A7nnl73YmVbvLMPdbJTMtEYOaI3gVES0dao
k8uCDJwcAWoCnVfbsXUV2Hr79zLe86ckICDtaJGUovHVwjntPC1pwmT2nKrCelQKurkJvck/Fc24
VnZ7xypSjKEIBmyALOuSmhJPfVP1RZyxy83sl9rohQslMvgccWe7oHAyN0Qt8Mygyd/m9Id7Zz0Z
mTonebA55bnwe6qOxgnRDBzM7KA9j6u+3YK89O7SNvVXLsR3J0myhjoY6X19qdwB8qP2ONAZgAhv
FE4sJ/LZBGJsFw6qspdDWXVoNBRvJNOIVkg473gB3P42B4BAh4ruwvn2rGgcmpRZ6nKpfG2CwvwM
y7xotg1Qw8IZkrkdD91eyWicXt75bn11B8xJRiJ4qkGzevEygZ7rppSlVdI4XkS9HwH79jzUJxux
h94Sbqar01kvj/WNp03eocikbnd6/MXnFVSjKBqwrYSG94UteG2OaKU2Vb3sfwvKLOp2rLN1r2Cy
04u6QLz99FiLC5YEIBBmodPHmSIR9+tiK6FtCiYQ2+sUkkjL29I2RmXfE3/oh1HyI/9RQb9sjUaz
+LL/GtQiZUwml/DqmS77wvCQcgWg6CUjLYqCZMu1L3/Np6DdW0ZAddfw6rNB7cSKtVu6VM+jspEJ
5Iy5pGsvltWo9MC244w2QVIMsjF4Mtr4wqurT2WoXNBh8xCW0ZeOnCBAZxRWlCAjqV2ttYJ/83FZ
cI3OSoJLkiLNcxntxdy9ePLUHBCgg2qZ5dJiwtjqcwMj01anlX20sO9MmEwbh2eGBeig1BdhM3Cu
WLRTNEIr75obu2jSy2lo+5V1fTshoZpkOS1OqWWBDHi9W22Dli+VPoDrBW3sgGuqPhahaTmZpQ0r
98g7E2Ioi1otDoYJXuP1UNEUTgPR7+hkZqqotMAs5tYUvj/aK1bvzZwEzgu7BEA+Wf03eSUUZpph
MLzQVQtfr7em6GlqYUZlFzoevbK689OH8O3WBDJIjMVxUABIvQm2pyRLChBrFFDw0sC+4OWQU8ia
/lNeCmfKpvtpjMB9ReNdIIxdHMgloPzh18przCfgheEjcUxZRiHsId1BQWl5eZJYsVtlRIfAN7ok
3podTaGcIjWihyIwgQX0KaBr18gw+A5mO3kgjx58BK8q1iL7pVkiwp5hDmQJucbB0i7MUjOWURh2
z7Ue2qI7Gv0LZKJ88O6bCJN1/39IO4/dyJGtWz9RAPRmSpdOJpXymhBlVPQu6Pn0/5c9OqU+qMK5
F+hBG3VRJIMRe6+9TMXn9TfDun+9BdpdFdkGswFHYye0rsvvPz5NLemXokoxcYIHoMIU7I0mEgLi
KagtxPPO3sLeloKkUNHXewLklfqN1JnOM41miKapr/72GL5ulPxGlGXXLpg28Krm+P03MrUM5cTo
Mi8xNhX3WBFn72m1IkWoEqJusBTGktLHuxh1xl/WwvV0/W0t/HNpvjbicXVGml92y2HTCdZesdXV
3Hy7H6XRvUDEtKOpqvVgqCbllBnpGinSzF83e21uN+UWqh5glPI3lPdfi+H6q1DwwJsA46EU+P0p
wHbNus68yipUV7xWwFJPGXV8D9Qohw9jYs4V/fnuv37/1+cO4kGlet0F9K+lXVf1KTNeGt6k0ZJI
z2YkIIOBuW9Z/m/mB9eh+JWtRndtUnEwjvrynOv2OtMRDA008LaXzMZinlGx9FS0AE96Zo1wP9fO
ef5/uEGOfKYw4BysrN8fKSzIzlIneMC6O+n+XKn6YaZZDOWAyfqfL/V10/7nBjmLqMw5HhTjyyk0
anoBORsYi5lbes8RYlxkLrW/3NCXOvWfx2gyB2DwQUiB8VVh3BrsUnXRkZ4qF+uTWLoiGDZbv7Gr
usCUvtHJ4FiIkJzirvT/fIP/bbFcKS+2ySFL7/vlI431ebZ0gZFH2WaaP7I9feYMHvcpUoi/VGv/
7VleNybOPjp6FGS/vzayfaxprGg5FNeuH8Ypt+5aV7f/ckNfsd9/HqbNcAESmAX37Wvlra30n2oS
s+2w/T0rStnuLaCDna1Wzg6a9exnVsxBhfrjUJuoqbzFWq8Bvlcf/tmwoCFMMaQtiD8kErvh//68
4WqZYEKgDNbXs8GWXFdVaUmEopD/QgUFVzxeMzkEJDM221+exn97vXTIyhWQ1NmHv6zfUmnQQa18
KlACU1JVmoQsnmHB56Ne1zL4X+/typixHU5i9l3H/HKxIamhcbQG32U+60Fbq2lI1ki7q9GQ/aXo
+Pd9wdr451TRrmDD18rfauMNaOsaJQ1LbydgibxntWBsljTkV/z5tq6fwO+HCde6/kWvcuXZfbmt
ohXuWPVsci1an6BFkOhdi9OMsEskLxJezJFKzArTzdB3WUUY1Z+v/+/dASwKPIByGPoIhdbv380o
s2FeFN6hsGNKUzeHleRXm6Z9qPG6fGipW//KHLV76DSTOuf/7+Jf9lqCOLSsXzm+MsdIX8oW2+ct
t8v9JIbN78WcP7XWkh+qeW0uf77yv7cLjs3rrkhndx1WXB/LfxQ0VtrwnZiAmbM9WiegwOTSDpPY
//kqX9yNrkcYl2FKwKgXsiHF0++Xmcn+6DLNQW5CrLG36ULda/Hw3bkqSBlRXqVPy4fMtFNszLu2
N6jhilzuibYmJtZ0KTGF+5fv6L/eOb8W26RLs2V+qR+lU89WbkK8YI+YUp/y0TJDO4eu+5ev6N8V
Gl2WyTHK0QPD8mul4Ch57UwtU5JFRxoalmUKIRnJKNEsucF/81SrqVxv6tf2b2XRf7tH2iDAOyoV
Ewjv98eu1ZPJ9A18pByV/DHFhigU9Tx///Pb/fdVWEFQhWzQJurQry7ctb414mqJ4ultXH1LOZYs
wgaLvP/LG/v3J8p1IK9cWf2Wbn71+Ks1/GFHnbValKtmeLxSAs9JVn/UnQ0BzWDRB6kIP0jB+fMN
/rcL8w7Z2eEpUO9+2ZtkNsGE/ufz3BrtRjbFOYm1+GxomCVWbR5/ELxl3jtt1/zlu/n3BgweCmeH
YwWzVerb399fCfglOrRlJDOa8kCe43BDbWPgAG6tD3++x+sW8/v+y6vTqOOpwiDEfEV6c7Mr67nV
VD8d0mL2iWrM7iehkc2lMkKpEm398ecLflk1aCzgQyrmtXy2DCqQLxvukK+9UKxm8dAWSzPs1rb9
0XeZ8785ItMp/36dr1AdkWdKjIgS6yoH38Dv6mqMpEDMqlM+ajRK1uefbwsi/D+k1f94lv+65Jft
HG3i0KbM/MN2sO+z3tZQONl5bvCtN8sIDyyCWDfRRDuoU0mOFj35nDgmjvj2zt4kE2j2KFi1htS4
MdcnAkzRxIIr2F0zeW4xO9XbOqKnhxfFxMJAxgwnP6uCaWPyO1AU9IJowrmRynLWYM6Zz0ppqmVB
HPAyWZxuQwvjy3fipG/cAI7Ehl503PSmTX2zH5nA+PAsmlYnw7auu+sEyqj1dDfOMtbONXY6CEZd
hRznFiVa3HkrKmvEZQn6yCg1EtISszY/5HAxTmurpQwqLJGjH9z0Y2cO1k2tkO1uaCVmoEtWXdaa
tHYISYba+8W4KeFSudtFq0n3i2WHZ0xiEmk6z+6dlOSMb7Wm+K0KOOZ0Nc0ts+AjIjj94sxKf1Nm
4xhqjLx3Cb+En7dNfOgmpYpSa5n8eIuRz5WaPBqttu6JhBaHno4/zKBf3YghWaKBSARPy13zZFJK
o5MRs/UpNLOIGrC5e3bA6piMusUT65tQJR77vdeVnPBk1XlHp4/Njb0sEeWbeN6AoZA8Q9yfA8ip
7UVMIntCVKl+5PWAEzjoWygQiwCL9WNC1OOoBJujzLcVmoeQoPLqcZ6s7LsoG0rsJVueUsYWEfkN
DOvsufTxxs69bBqU5yzeZGChIsUiciOcjKatab7Zepccydz2iQ24kqDREM7TMHjkDU3f0J4PKKfJ
aN+51yxAphWpT2ihXEcyF0fnQ1/JWfJspUuCEoVEIKVodpvuyNukd5XDpBrFfVW13Yu58OXGrcxu
IHSQX5ENw90IR1V66aBWv0SrYN6XJkRAyLkfTnkpWuKiBfxVSzhLoAhr8ErQOk8vyuqmLG2UlTnI
p6ku2gcyj/bWikcZuUVsP65I8fw2VdVdshivFYJbD8A8PbqFrKfQrlIQqEaY+3TbjPdNTcbQsWvN
c2JX0gvYaTAuS3Ur5Kb6MGpZZLqc0kiYiRNqMz7kfg5iuGsG82EYsNpS8sEKMDUY9jMczaPr5tGc
muHW9klPDOc2J+FiE2jgj4W6vNb1YP2olpyx5abEYVY7dhB36gyzUstUgOOui6pFG6CkqOnU7uBj
qRcy49ERLcVZNXKmr8S3qcUzUHc4bdmPrXT3XdPv87E81Xn73Jbdp1zFT9MwTV/Q6+zdrQIQT2vw
nxVd6aJ1VzlD9yTM4bmxoV5nyzaHHBryaHW6dmsMpBDj9+FJtUz44t0Xkda8BKc4NMZ8ixj3EVPm
OdRbnAcWl7AZ9JvGOY+r+7LMFnxdqxDe2BUV6GEscjWFkBJByHMzZs9Wpr1NrkMaLrR7XwwiIQC4
PxTldEMzeY3k3D7Y656NkZjoRE1WlGgWk9200A8d3JwBlytP0+oH18o/t6q+z5wsibLmn5BqNKPg
aatnpFW6J94k8cn+YklC8arNeqcRmRHBmkSnXmff4Qe3fgpHCeloSv5qNSLTwlAgXyvIYLEwXmOV
7PVlIjF4y8mLGs35pp0wRGq7WyyLScWWWuLHUK0CHXMMPlf1OGwa9NSxuuhmdSGrZefwvL0OuJBN
A3GBMCvyzmcrCScLO49szoFI8b7o8ZGw6Jv0Et+P1U2vslR1gVNcF16pCIWJhvqzSAvH6zun9la1
jsakSKOkNbJzbDlpkDs9VIE6xoGtLfN2Z+smU65KJ/pX1Wt5p676cq7yDt4FqNB2XqbEve8Eoeue
Q/B4YDufq0hPbuXeL2p8T+P8xjbC2gYq82DUk/Xt7B0bjlzZzbfM3s89QzC/Q4W0GxYU3mA4OwQU
JIUY+zUm7YiM9MTVj60ZB3Hch1hGemMKxp/MFqQkiC/k3zRQTev5R0oCr7/1xQ4+8VOe5O+jtRw3
g0Ryyyxu7NXZ5bAl4QttN3LDiF/2t63WPqDaIKhW4Y8rmeV12Jb4VlWeSoLjur4MJmiMGSLKcBHJ
/ZRnuyKJP5cuTj3Gsjk0GLIzwNRDd1rPlRzsAAQq8xtRRHNF7zFplfQnC4eFlMyHuhG33Wa+VXP1
UW58TH3p4f/x0LSNP7SYUohCZynBciqH9c2Vzb7OseEolUC1ofvgzfKMloe3mXTXqMPtk0y9JjBy
N5xa5RMTCn9yhsaHJufHaD8SkoLQBWu3XWo9qln51ljbHDQ4AXiLm136Cv/HucsiV8/2pSz27PbY
q6R7s+2PYtVRNbqsZUdhOTKj/GbX2c0qdBhtFAbepqQ/lHQLNSwrGgEnkbg9fHgFubljcee2xu04
9vmIOz0WFDuMMXI3sEZBio6F0x8uGW7zoxyz5GdiudVJm6QWiFR7lRK1NytEejU/4bP2bobeCadJ
HLcWp0fcDKaP0lhlWMxpz/RujTLzmsdd4OTQh3ggXAaosPtxI6Q9IUcqkqOVB66QxDM7fXXNIz51
7Gf8U/JPknuhNjt9iO8r5PVH6hffatJd7hZhm2ss44YlpkHnNdZ9U1QMYBl8c/qUd/OgRW473cqZ
VLhaXlZjgr+g3pVKdbZrq6MUS8qA/kj67hAn/tjrPT+gTxClpi5Q8hRDFfuayecGhO6eCTQOESZl
d2ni5vx0duxhuo3dSXW7PWr8Y0zadJElfDx542vYFPn5hNPFmpXHzU1ujAJTw8K2M08rs1cFnbvo
JkAOYUQ0Zt5Uyrd+tKLZdiPXKqlvSvNHUvd+xjlpb/or4c3s8xsrR3lXlTUq5/RZFz1BXHke5qZk
FrOR/lX7zrx+DHnRkTEsHlbLiqreenIbjZOAHAo70/aJluww8AlXowiMcY4MYdzVWMCQ1t39VOP0
e2JqLyZWF5wPMgvSVsVsBFMfe3HO8Wi/qvp2N+Rko5uZERF5+FjMKsGiPDDBStWTZ7tZ3ysN/avh
26I/O6V7szmG5ptqe8id9qaz8sJbTfcDD8OH2UjDcTCCZHECggNxhNL2jjaEZZufKL1WUDUkUZmS
PC5KSTZ6ZnpQql+nFfJ8U8bvyVqfN3U7iMT0Y21+qFz9nCYLAafz4uOs9JHnzp1ZNh9uT77RpteT
l9TZ2ZTxJzpSCq9V+3DUHCJ66gaZFOfakZ6uyKveDTVtp37jP+5q2vV6eTeTOehiwwgcs7ox9e15
S+VBXHUUQ7PcNckCD6C4F+PPZJ5Yvupta1PkQaHPNZ7zyi4xxiIsci6BKKql2lWPUyrDRIPE0Bjn
umsiLEj2rhH/YqKKxZCcA3hHHQhI8Vkp2Xcy2TdGweNzqdSvSbyunlVp98DZn6ZGSmxeyX3ROIHb
EIUreZyYTgkPvx7eumr5cmMAg1G+wAQm2y3zWHrdnAa9oL4yiJBYTOOo5VoeFYZyK/MV11YCsqVw
79aigmpVn/JqvD7mR7FNO30yj4uGn0mP74m17ebOcekFphOsoU+lN2O21TQyiLM3G+VcJrLau2X2
sxVU7V1iNKGo3MfZ7o6Nnl9Im/ilb/NDsRl+2aZRJ9pTTIVAZ4wM+Dv6RMos6xH52keitseFAj8m
o50P5yDTLFj7bD8mAuBoDIq8DtW+z72xsS+VkgQ6h1e5LjsGQbFnVBZDO/MwzFaod2OIvdJHFWPj
Y1vFZTX1cCnVUzoZoRm7dxgJ7TW0Ry2McvQKDLAMHMU2tvA6H6QHtB9NYxaA/7466/VKiG88BSey
OrYIuZVht80H85p3sFg/hy4OVViDQzt64/zscm4NpfKgbPplWVwt0OrC3q1N++qizeewkK+DxcfQ
b8cqxwJmMRsfDtwjM6nCn+XwgATtdkSY7CFgXDxzslAX6HOAwphtg0eA3q5sntLeuHS67SkxjORE
vhH/jhKhDNLVBY9LqJTkzqzNp1pvAp2f4bBuRycYC4x5XHnXZDqeLFmYOP2dvtjBumbBEo9MfT/5
AEJCwlCvLl6qdTe5cHjbuqdk+c7J2giy90MzFWdBm5+mt4u5HdOqeDSrMmzqzcM6zUvd9rbBBLGV
T1bCMatvT4vxJuZvjfrYlvMOEv3LMDhRQ/U1knncuC9m+6H03/u84OHhNTe3rEfjORsPFTdZksSb
Le9xcZMt5Yu+OcchawO7c7Bh6Ty1uWvmO9E8uanDilmDmWjuZCIoov3BXrfT9e2gzAqn4rOYkn0s
inuDJsarhHpDoeNtcxxMUgmm/tPAYcguMq9u2kDXz6KmVlDKO6Ox/Ny6SZVvI8My6kUfjuLjOC93
vRqHRTcGsoe/yHg8nfBw6t7KMg71RDt2WJaN7mfCRHu2+jBpL5m0b2atvRfDSxyfyw37uz6+y8o+
dOqXJoW0UQ2hnYB6GVm0EDODW1ZQCo2eIGcsWTJOe9d74hhW6TnjwIz6weBMLhSKyKo69MlhHUaK
A3HCrCFKxh8kvSCGojEpN764iVRzDjo3jpa42K38O6d2/MVNopQhjkPnll+zyaRyzPUHY4gEY3E9
mQJdvZB+qObPY/Zeosd33CbMuxQa/Fnt2PatSKWcFsnPam0Dc5siYRya9k4tb43iyMSD+ZwRlHqN
Vq1rAlcX/uJ8TEbq9UrsrUXv4ZcWtclzYtzjz3Kph9eh2sWGFhQyWtt3SQ/Zpw6Qg+EcVoVzYDTI
Nkv7H5b1UNHX9qbYjYtOld3cyVKJzIRUtaw75tOdgtqq0+l7KhxiDPtG1ES5L8tC2PDwZK+uv1qv
cZJ7sofc9j6Nw11c9i+9813X8Z7CYS/LY7zk0/FYs+3raxUW1bPbrYfYyh7M2nhcEyWK8/pVxTGo
cbsQHmw4UzKIuKAAH/1xEEfjas2xNh4OZX5ac2qUxf6qkC6c25mERzGETbVG27weiNVAv6dN4aI9
YXzIWnhy5s9Vr8PKeGzNN1zhAr04N9Y5GY8bYVBuIaCnW7ci21lGduoR5MiWLbSZeR/11WEBgwqg
JzONdKc9Nt28g1lKd+IccfI64RPpxWlFeqTxaDrT8zjxW1czQo8kTMrvdXVvX3MW44zUc37fTn8Q
8z6Fd+h17aelgcXoeWRSf2elDHDFJ5F8Plmp+tS343Huqqib+pumtP0KHr+Jx7Xh/KTiV+FnLmeE
Nt8my8x9AI1zprbfGLtdZLfQ4IPet23raQJ7Z3fNL5ljfmMv2M8lTnBqPDwYDP7kqlPqZwntVUNB
WmS/UpyNvFgD8cC046lR+WEl7qZg1a1bLbb2jlPe8PfUTKW4TWvhF8otgNO+Z4RR0xp0VXOWEOsN
urzRIvY1u+uWcFbtsFiuEQ7b7EvT3GM/RgplEjWm+pzLjBPG3hmZwmkzhUOd+02ZH7OsvZG0yyAo
U1BbU2C270V9jpPsaayn70s8+72T7l1l8ay2DzleaZd/6cvGnvM2xSuVWx7idkZ0jNaexpgKlwU5
GxTM8mC0FZEPhCav5qVw5qguE5oVy/UUTCt9snIQTb33qnVKt4yqGvlUaXEQjL80C9a1+BTWdhFu
GZac8Oq6hPFMWzHrYTLpO9ozrzTym7bhLBV0Xd2TWvzM2Szk4Eb4J+5WhNf1aF4GuRyF0PD2/tFp
Kk8nu3XnszXZHm1cW+EMN2OfKR4Yx/e+MfLWNWcM4rwNSamMRmZyec05wehutwzL45TYx1pznhZb
Hqm+H039pVAVvyuSo3011FLS0HAfN7pmrVZxNNzrvNGtBR5iU8Ni/7aZuhdQpqis9YOmPkOSSwN1
6M6GPp7GSgMqdYMqNr4llvZkdaBHKkVoIfciZ2akJ8XJztxbaou9rrVvpiIZ76QB4uV7LXmSheK7
bnqoJh2WMcHfZghK6M0YF7Z2zB4KG9dO6I7q0Cq6CEmUV9c/tBYbOodHTjwcm4k/2I9SacJeRbek
Heqm+anWoR7vC6UJxvg71lU2j3HYu7N6wJMerzMtoI/zAH/3GJZ4NV4lgxUHNlZxlXnDcJVIdXem
Vqz3DUvfyl+NcWTpDN7IfmNsHyLWg3iubup2uCmsNMSsw6NW9xzzIHlnXdZwegxASy9utsvyxE+S
fcq/hNbgbQlOl3h09NpP2Haewl6l0/HTcx9jrX7DaQKIYH1D2r5LnGcopfA4lR8iHY6dlkY2jm16
/KJ07KHbduoEth/Lchjr4q3h+wZF8+ZcH/fq4rCha7S8WW29MQy/w6j2puiAzxZ3+Bn36WGBsBlK
l4DFftQu3dr/SrscrxqluGM8id0XnbFhGT9zxXjRjfYCde8xibnT1Z7vW2atiO4uul7dOa37XbTq
pegnTo3leUyjahoi175LlPFxtC6GNZDrdq/ZbyVniOzfTRVGsFqR91YekoRjTXdpxDEEM07udtfD
2htScassa2D2xm5K3Sipyv0qf42xG1y9Chs7803MRsAkrXFm4/nRTFtYzfhJ8o+GCcGOw8ARXmp8
T2MtSsz3cZr3loObQh5snGYZW6ewfw08y4LOAeqZxaFrpV3gFJ2v1PGuSvRjIdmyuj3DgJ2ljkfX
Ilyik5ckvzen9BuxqYiKMFcTrJo23w/l4mlyrPaWta53kOCAjECi2KPc5cwiPrTbFpiuiIp5Pw8i
WLb3rLg+6DGatlcXT8fUrHZ09werc/dW8ma78XEtx1Oe5ogHOw/uj7869i4vvmMAw6xEw6rQ3le0
3WJpGRiby2OVbk/4CB4nCGd6fky1+mxg7GCmTyJWT5Z1znBqkdPnFt+7C+cY5RLTbD9ZowSD7Txn
U1HKwJJlsM3j3iExT9EfNGrnQoO5V9/2y6OdCArtb2TM4583edX0knaJL6fHjEa94cFm2VHPwSiK
B5azl23kCKwK9jDsVd1rRYiSdG7MQQ/GkXbFDox0X2LZyGinbmj7189SfzKAeOJsOQFaeIPGHyA/
a6X1rO1X3WDhKrWbequ+DSY2D5Ud5Aa6rSEJy0r3W8J7KBrkYVHM/aSf6/Jc2U9z2ezqCRwTH3Hm
B717V5vPZgOe0YDkxztbuB+z3QZjqYYbSHgrTSxSaWIBlyrz5EwvWtXdYerpJU4ZVFUM3gu/wW72
ijbvRL+GPRVzxlg+y4ajmJig5PkIPDtHQ+dc4rnHDIJjpHGaXVymET6PB9NRHsvB3Gt5vS8scYkt
vJg1pvhpP9/Kqr7MFcYc+QxXRgM1kErPXqcaTPqBCjc1FAoDqLo1TjBQ9zk2oBzeo+XDu8xuU4nB
6FQnP4quw8Ekec2H7oKHwslarVATbthquE4uyXFR1G9Ta58JuZ32Veo8mSXNpEsKEiBVyglerJlX
muavcpLAdY0z/JiUeTq0DjVyPuEXW+TJEfrAbqlozl0xtnCqpNw5or9XdWpqDVR6ztokKiSAtJTd
Be7sgKVztu0VmdL+jUZJUWbujSUlcN51vBiHAeiS8R7G29M0tJo3ze5za5AjYNdb57tdGS1Vt+ul
fKtU694YKDd6676J6dO2lDfS6HyQwipIYc2YFtRcQGXY1JQZxjVJr4BhW2rEOI5zj6CVYb5x9HKn
bZrpAxbQyceH+LoiC+ZilJf1nbYus1/ljLzkvH4rC+29dW2QO7fP7tVi64JJ1W46e426UT9sTTJE
V2eDYMoraK6D1h5UN82iUZ8+WgvbgLkxh9Msm580bY7ft7zbhnGT78Y9osjuLraXiyJt8yFV6iPU
nkfXzKl7zRmPFlPQHyKto4qQGBBkZQ6d0pm9LR5ckDHdZFqiVxYirDpOm95r8HB4tJW1fpZuiz1r
7c7jixGDJT4XPGkWuabJA4uhQBvbDu51VJGfKCVm90maiz1gMDUoDHokiLWZKIfZTdrvrhmjO6ic
tN0LctZfKrsyxM02jm11Bufdsu/ZokvnRyNwMY+MwSKcxeCbuFnMXr/tHJbVKhv3VrFm+K4Kw4l0
GJS3HrV9oA0OjSltRch8JT0y4WzetdGI99kkpxC75/hijVnceH1cEqCMf/ZtkeldQI+weTiGkzST
qtYhEZt50uN83utV3kegG82NssFr0/IqC7t8NMA89S6PUIpVgTOPl5Gu9pAlNItuXepnVTZN7inA
baFQtY5o0tb213ISNAHF/Dm7Xe63Mz7mje36OY4YJwuMh1x79oEyZigxlmsWlrI056jSnOEArFRD
Da2mE4NmSOqVUz7ZWKLjbAGCB00brHgd04dcXRQ7FHBVtsCxl/RmTnWXDR+VGaUdf9ra5NbVr7Uu
Drq7MCiZEuXBwDQ3NAqtexTxXN+zfrVAmfSRksFk1peqCbiIwXCnUauZ8HfI5nZdTzTidr8vYkuG
zebGN25sXU1KU/o4J65yf40T7XW9LtG5pJU2Civ2azXPz2553ecWRCCFBuW+1sV0bDubECa9JPqH
odW6nlq1T++qYhsVT+JpblHOsd0YnVodFADBsGrTlDR6Jf4eQ41kRCbN/jmp1+HoZimBsBCAAJSv
MTrKAgCxKhpTI8XZb+lQ3cixVnfGNJmEOLtop0yXgAuC7o61ANHFFI8Dxent2BMMKE6NMPTbRMNU
bU1clZlkvRCxmdnhmozVaS6uLQlgc9RudRHqExVwDRnsxTSrD7OYbc9iqLPrzVFcoUP1ycRH3CdT
BTCzmIoXbcC3LUhrbKSYZjHBwRS9gkg0lRcD6uGvzJ5qrPv7xO/RKERKO1e+huMroVgDbv7NyEE/
JOpjWdVI0/WpauUOD8eZY3bUulJ9XWuGgBA0HRQEz1uv3g9FbR553Jj+uiIprPYqlisKhmVpq6d1
oKULHvWtVAo0orhTo8EAMizT8qSXujJ8cxUB8es5hXSQMOJAOyEpMkQ1la9dje36Nzj829JHhrEN
Q3dIzHUrmRrZdfe6iS1uzm0upP20udLif4TPOZSUO7yI6dW2K938ZWiDuTBpKYTKCM/ZBmc9YlPj
FA/FgDnpMXdnrMjlFJt1tNqcjzejFFjrephRdri8DJuLhX/QFrAWGKfBHivf1dYy9c/EQK3/vRGJ
vfzcEMXSJuiNuzJzsuAnUgbH+tRnSdi2hTF8A+wY5e3UbzLuAtVcqNYIuR/Eds4ao3KPqtXNDR5Y
brO0r0rRWkmMkbSqmYA8hisTFhGxo03rdbXhgu0BwcXVe4HAE+CDjScdP4XN3IxOPVV65SeLzQYl
hlfCr+S1djZ072PZ1eMDHuKLexBGbsjXOFZ791DaiRb/sln66/3axMv6hi6414+51cQksg12gump
MdbmPqknafE1Yo6MzxJGyy+Ny8DuZBk0FyEmo86AlUJvyIg5B1+Nrsx28272ndZfSntaWgqBBa17
NcJKhmdn2ckeBYpq3PVdJ/Vg7lCihFk/xjocFAdHeC1ZxfuqNc57bzg23YupEFmB0/vWp8zBUwNp
ll8lqlspBwerS+DDwWjqft7FrXAoIdRSKcZf3HJnhaiabKZySG5+jco4Tp9ycUWe+duUTPK9gmZA
MWkstlKBPcTbkD0TGTHhfQhqwetQ2tZ6c1w2fGC6LNu6wzAsCiV4bpmb/tToTfqzd7SlOy21sVxs
wx313dpaQ37vWlKrwqoBBwf103VBhkbrwE+xvTpbVebMWp9MzHPFuiV9gI221r4b08a22gFBs1SB
ZmiGvaZtldJDTtokwYI+W6UDT+z1FONdbj8m7IIVXpST8omx2jpcsH/Sst3QuXp3nAmVrH6tuEth
VZiXXeN3FoTS2OvtqYd1lcdlRpOmTcJvk1HVI8PuKb7lpK35yVlbtePhkKPQfW8rp86iRsFV9SQ6
U5qBXDap/epI5lgCXcaK+eImyhb/0GUx/R9H57HcOnKF4SdCFXLYEgAzKSrratMlaSTk2I349P7o
ne1xaSQS6D7njxevhxuh7D6bLA8WJ0lEs1vWLAPzwmJWM2XYRZNGXVa22i++Qd9/c6nRSJh0NZD9
70a1q/4MT7OKa6qPQ3oueanSPXn1A8Exa2Yu0UDlr/pa+afah1fnHJ+bch1Fjz1dr5zQINmu+xPS
CYpnBF1rtvddgicw6yNizHrERoTYA5dNpT48yNJh+EsbL8/ehxYi+COZvdnZCaEs7+yjOh5fnGZx
29hZMs0i/Kwq9fbTyCYvnGqCZsNsUB3x2Hwl/5VGKpMdP9axCaAu8jyyBYjNKvT5xy6C9B5aZnzU
kiT5rTRTcz+X6URPQ+/7dLsk8mhapeg3WdIhh8rlOk+3UjQYvYWo/WsKNXrloCSwoenMD3LZyw8y
O3sRQtilb+Pcq52bMKuW/uA08SQX7KGG7ACASqpc8tAfGjoFijHzr4jVGGcCoZ+I0kPRZhOHUj3k
RdV+59K3PpBTwkdo0vN+W8MftjWv4qOT28WTRWTZZ1pgLSDZHsCWtP+CeWVkV8bRI2FRdFtcDbLB
5QHJPdD8Mvjzc6sHGm0Wvi8kMgtYgHBA3IJEKC3ArOsskT8miTzTxvKbOUBNIKwtwlwzzMQir103
ZGjdi9J/dFU7ri90ADRke6T1L+rrTEVqtHMHoXazymhaDOtY0S7wQPps95AaWh9rQnzYyfCP8eut
9WQXSmkhvOvaZFPbJMAY03ROVrkz3OHNqVb0fphMmUoCGVfK8sPK0d71GZLNTdz3LPCGc18v1TYx
Edg1o3cr0fuyT871URSoqfSaqJdmHZI34aj+B8w5udWaFHG/NHsygdzQMcdDWUlty1ClbTyvSU/E
Kaw7bsP67Air/2S5oMcs6I4CBV4o81aLnFyAU43dulnzxt4lwjDeOtXLfd9O2i3nNtBDPden8uoV
wrigX+JDLPF1ULGSMc5rMGXjeCAzqXx0wOq+F62a3rpuqbonSy/seHIoPDj4incrtOauuiAlQNtT
8VSiHp674GnRTOuo3MEaQsMl7YReNzQ0KSmV7+hJ1KZt1G+mGjdaZQuZM67Djl//b6xbbZsHtPS6
fgO6Sj7NnVeT27qtzVDy8R5ml8qNzu/PKcCWW/WYUzqWJM0Amlpw/OLphX2wZEeLgIOLpWn9KqRm
I4gNYb87PaULXm05F3KRkK9zmd7aFARjsro3swPi1L1mPfWmSJ5Ut2b3aXDc1KZ1UaV50oOSRQWx
eNhW9AXMqWtvWhLnV6M7M9ogERAe51gwr2/D4CMHyZcuTIWxbQaKMrzZm4jDIPlB2CxxxswnPpjp
bV1hxYvRscOg6h/svnA2jXvPT7wrNeYSxSmqOhe1m9eR9UdtSzt45mkcnBvjyJdWMiVRmk2E/lSt
IdJSktKKlhnQY6AfEQxvHGdl8dMNPtWc8c2aXKJTcx8jWp0cu9E6DkmDhkhSJ9PfGwtI/QelRqjB
670x/MKLglrXj3Ozulun7ZExjMPM3QNyQHp2zYJPlQL1L+WV+HUPUrdIKRjgYbT0xzkg0bvteIXp
weSzgTM66Cortu6MqZHgmxMUZRqaqyG4BKs1Jh0jiAhg+giUArVkfI19v6aQMe1+JpiDtvbms1bY
L7b0JGSxfBvc1QqlnjoUJtlzHBh6caBHgOqfRFdRkbRqlxWLcyIYT9shC5hePfsedqMpO0YncWrH
ibmjJuC7KzhJU9mGPZdy2HYTXX6WeSCJsKGXxNl3KdTH3CAfzCt05GkGP6mGKEvYENSY8z1roxWv
rvHZS9I1MRXAXdV8wMStr2Fhl+UBdN1ALFDAbSQMJlVR7lBywB1k49kPHOgv8Gv42P5sCwnPWDjW
gadKo7yQIalI83dzRNlg3y/sZH1J56KNqA89NZX27Jkw6a33kVtA4BDke7LynE3g0Y/giNfBBqNY
p/aJUpaPlAn+rlUww8Tuxsek6dC+WdV4y4N82paDaUV6b0RiruZwCup3jlwrbjKO6awgSyRAyhgu
DrSKnqjkkCwmhDX/Gz6tpA2zrLDBT9iOqjs7TLvX72DoblRYuhcSfGZFVFb9CHN4oDrmH8rbj7bt
/vVD/2D2/jVLhwdQjC1NIvNGkVzq1pr2RivJQ0WdFrl39UJ0uA9GNLwZvXiibMLaeqvxYIwLqFkm
579mwshmORno41zpOT+GWYVAmqLU2aCoP7J7E9jDdNcQ2qk6zBUo7aZx8uTi0W2FCkfnsfCJkB6U
RQaYyvVYYeIEbZDZEyiZhF2wylOON/0G4DA+6QiV3+pArq+9bY9PeEOs7RiM9aX1A7VrMACdZyqx
PKjzBhkU3Jbjx/WUd8uj3kpeSncyspnyibpDIua9UlwOGuUvuHPZEl3VRGKtDQCituKI7nR5kY61
Syxd31DNiTDBsNW1mDvtTenusvUzXUZ8kD+J7kABej3bJGndh5HVC5HftB6V3i1hkbGEUsoGK8k6
ELnOgMHR4aF1lywNidiEMlR+u2H/NvdBkJxm0XwQRlqEFKvM71UPFzKVS3dgKW7jQXf7U1Gx3hdF
GmWoWrbZUMHJ9NfCme3IUWt/5wqWGwZPOxaaMW1BdvbJ2oLzGuqQiQQVCLhB7lM5lrJR7Jba0ze1
Vak9Om6TXaj6gpdar8NASw1aOiQS6xjqqx8cFtDSo04c+kUWfCx8qgZB3CkdPohZXpOeNK86hzQ1
zfQhLYYrGCWybi3nvRtpTdKT9NFe53oXJHZ5N+jzA90zuj/2bR00bO6ofxpJNkKUPltRzdf1Ww4S
aHydn9fAGkD3vB4Fi90fjDJFdKL02LtDn40BUN03bc49V1wZxMGdJhYwJ1g2Ymr3zkxyqFCHQh8p
iyr8T6nGn1Yu8LuMzTt0GaiB0uRXZek9w+LQlu2hL/utpdXFmXSGh/Ve/oIHBMEWRz2APEIeMHDW
Hn1OYjXdT08UTc46YbUPgrC3iidK7Y6c0RE1ej+5bN/LEWi7lOttwEMftg6NWNSg/fOq1t4WjfNr
zFkRL579U6c8QuvQ6WE6c0A7Q3cwS4voOqim8S4jEdNLItIgZunBOer0xoR8JH13lCnC5O4h3lAt
/dY6xrPhVwjIigDB4rKcvbF4Lya5r0y28mXQfya9iP2mHJHUdcmbKzigkXLkkZMEwBOq3Ku5POFZ
1Y76yMFA7uqMkb7sz34Oe0Jg4SNX7Ekl0xLWhTqTJ3OsLWbdemmRJ/QQcPSvHcsMMMv3P3miw9Er
L+ayhMvsP+i5eDOW6TaU8960obuX1PiySjqTm6mAUsIJtiXgNY28lmTyPJ9LZM20DqZTz+/Z0NTF
65SHNErw5NdomzJjdBG8WEB3burhg0K/4XjKe6V6yeggoYV9ZLomzJ8Yk83Qd5eu8OXGSwlFK2pU
oanpnSvP2M2plkV9a2ms8vwmlB6+gU+iSfMlbEu12qhTWgShJJ2FK/e2kVcsT+sJiInOZ2N5mNPx
LzPvcsQGvSW+gpFOIlYo0S4Pgsk1NCfjkeR6K3ZKI+qAhtFjzF99Ug4RmfpkphnDrwha74FQYgJK
xfi11OqzqKBsTMT7IcWJCGo687Ecrcek7HepwEKnT8FzpucgGo7/S8Ac+hRPlWGGCiEcBvqAlFKM
LZn8mFkoM0lycWpbUQJbdOh6MXM1mt0WMlvbDNJEfVl28ei1znYKqiNRKOroa0iqLUF5oY5t56Ra
+o760v7DYosUzTdf28a2+Ovg0tL6rzbznZE7lxZeHYMFoKZI0v2wpEe20Yd2Th5kwiAkQddzb/r0
U/HUszTGa5f9VzOrA2/Wh34d/5lrKSgKDCqOOGPYGH3yqCEY87X6KkfvbJvG30zWAkY+7QuV3YFz
ENGAY2/LHJA5LYKYMBIvpDQu7DEDJ13/nfhI4kfy/JvV6p+81d4tfvBjpVkQwsUTz9HY72Qm3Kyy
uMzBmJxkpv5l2ZyQEW185MBlECWs826z/sNNMfKp+HuBdP5xXKZ5OxAlFeo+CZ9Vdp7YJR6x+1gX
ehr3YL5OaLrzSTX1gnMCIj0BAwwSqhsNb0tCy64frDLiaOJzqa3/dBPprF5quxQQky40d7FP5az/
l3vyX7LWCCbvjXlJemus5UOvcVroeg+9di/m5f8X6kO2y83y4M05XXv1iVBtGWIF0G9JFRxqTZmw
fBlarZGZo6USMXRGCo91sK947JDsFG1+zCd1sBvDjMqK8EqC5J9S0XD7m/6vKKZnFvcdR+ODMLQZ
q8P8RzT5vSvAtPbkDX71/D3uhIyBu4qisfGXa/hawwXFQclsOCXB1TJ8JFrak5sYQ1Q29aOnasX0
M23589C+iE/vnvJAV1nLZEmdoDMdKMj7c7Uu31O448IANfs16fWNcCo/7Cg4i6pV/VIkl0TG3H0q
bYoJJHzDC4Z6zHzQxPDGnHPxOveb6hC24qlo4l5DrAJUpp3rCQe/3aU7JejYzFtSG2GLsKtAeI9+
Stsi7sPLJNeAcSu/FLp1dBITGdH0Y8zWR1KzOgspYAf4XdDf5GEC5HqXuJphz27OwQmMNTYq8gCD
UM4jWCkW0MTWLF7y1H4chfFoilZuWluYSFJ5fL3FQfGRW5uUwewuhK5qJzukua9gkDl97Iq1L1Fv
qe3t4eRQuiXlgdSB10BrTlpv7z2FIKA3D44QEX2njL6ps6NnDG1b5XM1NJFZKnwOq/sPcuEjWCR9
RDmvZHpYMmB2goRHNBTrFjjEjZCxPPtunlKiKZKo75k39GmfNSYUdaCdEkaBsLGQKwxIIlTvnGfX
uTtKFlDE/KdpDHdD49Gh7qt+Q32GfsBIsCsGAhK4YvKLX2q/tjtg1xnkC8BOt5kJkhGae5IIUsfO
wiSIms6SyDumM69A7Fh63LvfIm0fTdVGgZp/Sqs7ab7ilTOv0qyeRuDdQI271lw/siCJAcjiuV4h
y+XyXA9aZJX3Fjdz+HRMkYbelB0ne4iCytZ3LNSPhIngrPJ2XZMjpBAhlGqsUay+Ivek9RZtqY8s
xCNLgaPVyo7l8htQ6YSKDdMZV+9L488fhphUOM7Os3KGndRJ1866uxxgkMulUd2V6g8POpvHjno9
05v/MJdgboSJDpN8faXQ733xzWenRT7gSOdkk+yym5r6aeEpCkmH3Dd0/yhwPwwczoObeXBj1UUm
aCf8FG+Qsj/92vt2lPOxmC44iM3DgvswJvB/b1po2RrgYaBjvdqrrDr0FXC46vut2bp/i1HxSstj
BQmW2/q+Xr1N14+vflnv88k+AatfoH55SKtrFtRRpdwd1RkFAlv32KVEMxmGhvYt8UNHq2/GYNex
SNBwBNn0ECzipIz6kAvnbN0tnQhjEBe5/aeD0Asx5rFOAPrL+QpIJ9H4yG3OE6spRDJ12jzVdf/W
WuNNGCohceluXhLEz0xYsAcr31XDjOCvYWzxXx3EA6159dZxX/qokO5VuPdo2kzrDq6VnXt9PIgM
l2bnQ617j5bKoyzQ4mFObgzOxKim/mPaDjvNbMPER/uIv7/csAQ0G6123rT5biDLMBY4zHxNNV/n
YN4us9gC45acZSgRVuKZIw7+hyLBa6lTX0gF6I8neajuwhJ0gYFEYM+kJ2RJ8YxxSorxv7bQP4kM
OVt29abp45ND7248+p4WURp7WL3p2XJoz7xH39rVh1Z0EZh+jAOKGV2lUIMGG7VhWfuKypW+vbux
xnhxbcQ5OB10X9ysDhvk2mb7onKvo5i+1mB6AdFlI65OrVkdoXiOvcJnufh/OlvcxlxteyN7gV5q
vCr6I8K68q66p8eu5XJsJp+aaf/No3p28QxtrNF9B7N0QkvP/taMI7L3DVhvk1CQBHUheWhj3Ejr
1EvU3b3jHS3ldHFl2YduNretV2yX1YGhLELMavtUx2Fgj/8SRxwylR1TDpmqAzZ0PABsUAt/QSXV
z196ax3NWYQ8H9tMW/+MSkZs+meDiaIvzGjKrIfEZH+Y3HE7ZuMx15c/eEUHj3R+IeUC6geFYPI9
3dVkVYPaVamDqKanxXwm4Ojd1nXGaj9y8UTeRecm6n5Hrk4oJ/HZdjqU1XRKsmxrEjzOOSpfKDR/
BKeDQMyHo72WcUpf4ma645MiQSQMF+KFyCgQyAm0XGIa6FUW1QH46zsXRdz3pFgFTf5smwIrhJy2
nlhvwWi8TdQGE3Dc7pNZ+8/Ia7L5kvop0MXZ10szUl3y6hRsgNVSblXaRu7qMsiN7sVf1q/FdW5B
AUgCQIG4i7evRYe0mSfqWaH2ACNq++hRR4m2kD2l3pm12ljIi0aTXmxCEfBBuS14ec1I30WMhk/E
sEUpAoIxmzjMnUu6ml9tYnwnDcrSQG2TWd2f4F3moqxV/Qo8rdu7AmpK+kbsz8GuhMfNq+ahdAl5
4uU8e17pxyUEjsrHn7StnrCmXnPccZgIusNsiihvvEjO8q0xqwMxiT0vaKojIevoFVHzfh66776x
75Yga4/hSkebhWnVlFd9qM8+DmtLPY2Srq1kNQ+pu5yC3HnUquxzQlXTBTCluf/gJB/0YkZKtKcK
M4Z1/0Ppp02m9iQre990Pj447ZmOhaPWznvCoy64odONiwm4He0n09Oj1O4Zen3twDhMm+YUKFx2
6HJojy+2EnmwWt/uZe1GJU5+0lrxVJV/WeG/uARyRjXWjcgb82Vr+rhBWQvqsGlAxJz2lwjSYoOi
BsanZn5zoV5Ab/twzkEPTbE843fG+I1rIKsLrE42jEInil+/9a9rAGuyeqjYOWPKwnicRHDy1vZ3
8PJ/Vl0cdaPmHYR9tSiaHrt3fSByvxtv3UC8L38QcvQpM//lg4TAGMnhK8cq9nxMx/jj4QypUWFX
DFgH0Ivl2vqsGfImjSZCEYucYBB/+oRYbO4oLUIPiiE68J1XXvy4St/bRN+Vpr/PbJ4mn20qm3Yg
kiE+z3u/rUEIqQIwY5Gt8m/TQnHWmpG0fPx17gQ9IRz8inodJZOtIque0qtcPQK5Z/BZZAYu1CUL
m2GPPLSGmB/GFEtP4CrmsNprLl2SKbB9czl1i7J2vivltqNO8lG2mCvxMP+MidsitqyT0OgACEtd
r7887JX0EVClVvZmHumofC662RNAooM+kcjw0VMyTNhzEhPm/FdqzZFBb8/hHHvT99xOxMG4u7Fe
f/vcCD3QjKTawRkfetgfihYGbBPoJnArcn4bXsuoQRhHbh6XhujODuobJA/M/JIqotqbZAjlbO4R
hB1aHBZFwQBUl8ilRC9pNG63gaGuxDZu8AJvUiyHztjEjrfwwOq3mlxuwfsuqvZyt8OTpxkNjNqW
P9z0/6+f40Wl4K42cd5FHRU4l+piDj1jkhEVvQeUQZvcQr2UqK9WF7tpJILCwaSJ26YyqYsvs5d6
Yh1UaX52cvkR1O6FlwM/n7URw4fpNRhk8H9YyTFR2SlBU+2zcGk/46Rz6NqhlhgXPqxzVpn71sYj
y2qA2n7vUyqa+dZ7ldg/gdFd6ryLwT4Y890mj0Bxip96aoYQ8jnf9rOMCzPY5qOJZK3n+zIiguG2
LLZh2VcIdbPzDAeDBeqxTm78Vtt6hr9YJvtPy40DQqlQqeFiI2gUCb+YJt66BGINuMeTRTRh53Xm
XVGCHwH+BK54yzUXIeNrM70000+QI4f3wAlleSsAhqCFyLebPwp3DIf6V2beS9K5VAF6D8asXt1c
bcU6/SZq3FroyJ0xi8cBzzGM+SehAFCymEuAGca7ISF7cpt6NxjV3lIloT/33l+jYKjjIW6Hf1ly
qfVsN3CzyHn4cRt1wRsalQmzAnQ2Sv7GCdda33mouu6dnqvPQhF4R3iSw1AMu9F/5e+OmmJ5GvHm
3iMdluFr8JZY8SB3Q3by+/bqNdWpSdjQquy5XpNLMMxHNVknahbOzbpc8MoGVsqoCNQNiqmK5WR7
OvkrDV/nZB2Z+B70JItn34/0FqojnZ+xvGJuy49twH2pjQ+pvZD04FxQ7RjoS73LbAN1a+tJrP53
mbibhLz3AKumhpFVzvqLTI2TMP70tTyYq3samKtbQMBiIeajI8piI1uOQG/85CX4DRwq1dN8y4D0
UC6Hwb3BaD6nZnURnbzkZFq39XLDbAHPfAwATvwVk8qdYBTmLoMjWAJQuKm14Gy1Xe/Jm9Vbr6bH
nnQHSv3J+65V9tOWAgec49agAfWhcoxzMVTfpd++cDBFczlsG3pNlv/3SBo09/ixzPSvO106iPJk
5Onzki1YoIBs3an8cJvy3Sx8I0QWdSkFOlKlPQcZRVMZX8yybtuBG4woxO2dV0GyJDdMJAgckxPZ
CdiU3GvmNuwezc6AKimK5tRQ1eXQ7+7LAbAOHolMeIkHm6/nxuNzLuflr3RLG5YLX0Knv9WURHhG
/5eghdhoqyReIf00GXSycniewOdJ0NqrBC3p5K0vwuHeSk2ibF3x3t3hPEe+ELkHzYeHu5P7DIUW
Mg1z1zqkoVXY7jLweNQyT4PUHq1uvkH/xrltPHrB52iv2NubUFfOm5v5d4c5ipiCrcFyOF0xBNJM
xD+MArZ+NalI5lgCJpm+scwcKlwjVf8khuKLuKPQax8n3eLdKI8GCIqkGkzvl0gTfdwiu69w7Few
rq6Ytm6bnizk2oN/HHKD9aUT17lDpzXKvWfVr0VuHRcsEUvGpRIMWw1VqljxvBEIYd37wZ3XTkwP
vae1yBSUvxmFvoUg7QztP3wyIbAIfrHsd7bt25xPZ717H2neS2g3J4ripsvyiFFyz0Z51fR1v47V
dcQkFiwWRmRKZG33vnQgmoHgYWkISho9EobfHCB4lMDORfkzUjUCLN4dBjiEwZI/jHnHyma+6Nq7
DcR+t4xx15sKWb32qJvroUvrN1fNZJlgpEPFq9XxjMLJ7LxHr5/3uLoQgh2w6TiclAnnCeED/fq3
lhXJLeu2V3Pc1vSirgyz5amZ37gojlwSf4KsEbPVNr7+mvkBqlGUggs7BIa0oAtefS4uFucoDxYV
u7n5VszjLq2NfW6pgzsUW00WoTFzS8Bn+0wfBr4nopHTzImK0X+0gT9mGxa+/8rbNcpEwBPtX5hf
Do4Um0SMsV1lX8xiG1tqoYXm1kZW2wKadUyCRa1F9VzETmtsU4TTOgJeY2HNa2cK+/TgVWn6L/qQ
XVkxILsUTmxojz6ZZbBNE6DzbrqhbTsrB1DHQWpDQNS+tuyYgy/qMw//+Uh6yKqdGzt4V0hsh7TB
HuL+Nzf464c1Ap4+5BplTJhDwZFpfFqdY1HAM/Z6nAY3bbI/rAwJsD9g9cSA4mlbz+zDhRSIJgm2
cB0RPjBQ4l+2Au7vemdI628cxKkH8tS0V5+Qkchsp5tdLUcbeUQD1FYjEt2gG71O3nhWbvvY53ac
quKcN0jyG+u/OxWSzeZtso332aj3hDbuzMbarXKArKcuhKwod5aHcgpwDNZxjsB6dZIjyepHKb7E
XFy54KD5yKRoa4ZG5zEwDITYdcyf/W7Z2ROg5T+CAvtN4gGk4YEB8LfjkvW/m6utl0hiN18XbHmz
Q8SBs6LAmHJcCnZMluPJ7GhNgTSWYrQZOPoEjR0BPIhMCwR1yWpDCg/k2n/6MKEVdEyWW28zbVMb
SGDIYx478a+tMW4PD3eVU4+tZzF5hd0X0p9QXOlmiMQ4DgAKzGpXO/0uYCIdwNoi4V9MWAGpLtZy
yYqvTnISdXVo+X8WEUg2B5Mlmi9zZgmapBGtRn7EW/eZTsGBpGEIsHx6qKT10WguMx2SBqoq8BYt
5yb3Q889VZq5deRtwJ9h6/+RgHSVpR2Pi/fXYH2gNptsGbg00ivqXp0n+9vOsdsXc5yTy7AIsbHS
v6FdUEoryNA/ljh8u/1PluNpFd7ZpZ5QkyqqZAcCll5KpnEf+Td7f1pbjL6kXGHTOuMw2wPyEuPL
macKeRTsV77X74r8IPQ0QtHACc6b5ZinRX6ovoq0HnNeaQ4v8Hq0hmfzdSytb7fnXl6H5soc/C9B
d71wFnAkYHz1bUZYtxu+Sqe/2drdeNmFju9FhSG+3RrJmpN2zEVuEw4kbgUOor+Sj1pPqzAZcsyL
w+OsiteKQoqhv8PVBekQ6F2MjBApmb53/Ktp7nxYqvac8IFOJkps3O0oWsA0OM16z8fh/JSI7zb7
x80U2ncGz/Eh/W2kThwuw8rvtQ7LzqnS+4e6vM+Z8ZkCvd/Tm3+dTkc5692jMfC+pwnjlGq/ah1/
vWneOqf7lxn+pzO8gVvrsbmIncj1beWk76Bun6n/MNfFn1qW17raSS52jBakdvwjlGxrsgm12TP5
YP/0qT4HhoxEY3ypLPhPipZj7ESpQ9iX4lfTrX1N6pbj9eZOV0QUuUTxhAFt7hGGdq62ivCI4pwI
xrFaW64Yz7Inf17EZ39/JItKvWaZ5SMmhChEOLaAD5tZ7Jd+86harYqgNZaIJoUUjY6pY7uU/slp
fftgtopUDhKoYlVYJ2RNwuRVSHl/Cazc1/gIo85W5Gh4LPeIxomXsAj7KDyFob7sktOiOx0qf9WF
s2FhKdHsBfWu/4Us/mtdCjicoP30TL68yrhD2mbzVHVNsRXe8jU5Bm6/ACZQm7E017Nnb7IleR06
l/+mDTSgm91lnd1h19lAoDKnaWmy5lM6aMPB0ZD/ADGQiX4PdFIdyZPAdrfJgPemiakMkxqCwmWi
HJ1si3KAH1PBZCGDfBgX/8kfMw8YtbIYxbpYmHgO08HINvlSmzs/Xc8uyCEnLSbdoRl3o3S/0N9L
Jk5KcLyEfGUbBZ30ErDB+pv0ekIMDP4Cm0oyfM4VhNPGTIybWQSPowN47bj7gtjGMJ9xUisXWt0f
nv162Lc6/wpAVfKat67fR7OqD0Q6ffkAJR54SC7FTdOgTpe77WewzkE/3Ikr7aVkoFw7L4L/liBE
6hspIyTSGKalCayDtcqur/xotOx8pomwss3QOthU1PpdzLww/ZrO8Vqx204GASqpX8H2zT2+QP1m
m/6Br+c/oqlcDJjaoXbLx4koqNFbHsHJ6rj3CLqyHNz/qDxAV4t265jl2WsAxqA1XyY0jk4xv2cS
wCFHgBjOdolMzh8OVbYGMLEtA2Hgfvfj6t6qqgH3En1Ddr2XhMTKRCvHUUZQGI2LJ19napWp/E/k
HOwpO3S42uWLoYpfehgueSlxKKqnwdSfdb/5z16X+zUELkbhBx6ysf1xLQ39fJ0ecBdEbW9/Ch8T
hu1ggw9yWKqss5EKV79G5hroBPEqyIbJoKmBlG20hHXvYlfEy+EG68FMFwQEJC8f5qx7aN30grT9
v9U2zCNr6Tef6w/tMDqN6jiwDfOGTu7zDm4197GEbmHwpz5MO/IZ6O/OwsUz6OSC65h6X2xIhh3D
KZ3SMM2nT0Ot7xI72ryuX8XdAN6JYdsRPR4FQlybpriYGcccW0y2GauMoKBhLVBVJlviEhUiBGIM
W2POt2ZOCoXBqRzavFqbXDVfSpjPKy93zYvNt0gQlTJ5GVPLMg6DBRg8IdyHC0T8VtsEccyu/luh
W48XieeFu/ItaKW3QUeGTDAnT4aFN1Ym0DVNt4SE4UNDXv+b1chsusnriGjD6uV1pGlVCCzobtzL
av4FAZj2vTSxY+XjI9XHe5hu1qPioKFOJFZtiuQd47RLDXAeXQhBM0eIr6/S9uOW/4DDD+nKNDN+
2hpERblcUq/C+G6QUSJGndH7zulPpnF2CF6K1nqcOBRMXL5szl7OgWsV2hZ2Z5uOOrdz6ZxyJ1E7
sbQvzVx++QH21qr9H0fnsdw6sgTRL0IEXMNsSYDeiRLlNgi5C+9NA/j6OZj1m3ijkcju6qzMk9o2
o25wlYwMmEN4MWpecDQSriRolHWo5bz50mFjBcFjnqxrV1g/Re9ySZVelhW3oak+6w7vY6mwhqRM
yIsT3ji6/lxhKYOjU5iebAVtkVGgYOMvj3UeXDDhn5pRPyaNtjPM3kZa/oDhr26yyXoGO/cYHIwX
WH/uxdT/pH10nXpI6Il9ThIknhzT+xLfMiPt1sRoIbqebeOqv3aa+dnm4dssh1et1t/Q9ZlDVePI
pnSjdgoas/ur47bdR7IdvUlH5o0Trd/NDo74bN4akfrHSmuViAXpSG6bxDMJTrGayrAm1Q93cGxD
+AAJcw2HZWD2+7YCzY5f8INXmEHWiPifZdRfVcrySU04J9mKXUaZ35NkGQ9n7KeqDqMvafhwJKK5
FqmTb1w2kLFeqF5qc+MoOAxUJ7ngUQ5Xdk5Jo97FGLKF6S63wDt8nWRFivJDD8noz4A8RNfm2JM7
YkT2YG/Cps7XU2nUfhPJPZ9Tc82G/rnWHYwPiKmC1JCfDnwAy2DiK92R8CGCHU7hjYPo0Cb6t9Om
pzElEACJCAZS5g5+UBfBJqowPqs65h19PMa6cdWc6t+sIs5PNoMqhE6862Bb9qCEzy3/+9Cy92iN
fVBZ004ZKAa3BXwvo4Z8umzT5gSeVZ2gqytFd5zgWHqxaK/S6g4GSKiZbzxmnC0kjJgN5HDMDSv3
YZeR2Uka4OasxYXi3JNS/9WMlhKJ3uX2ThTG0GDRntgV7DqLO7ocOGentONwKmAAIbzGfi/sexRx
zsCP2CUun8mWlU+A4wfPFLPhOPhR6360inizQdkEcXAmw7SzY/XJzeODUNgylErGOpe6baJg2p0+
r6MEVroaJl6qlZV5WVcCZtCRdGrUIGJGuKTizxr/xcyLWwnDb3UANjTqnFjI2xgx9T1TOJvYsY+f
Owe4SGYX70WOKkpEze/5T88Xk+7UD4g1GTosz8PEmki2T0OyUV1MNlHYdrvWheZJUqc5herAE7zC
mTPYGMWEDOwb5nB71wTVgkV+oqtT22iF9XATRyUlDTht7iyIhDqpljIGVTkUtep1uZng/uZxb6tz
BeAk+Of2oHqYzdfYbdNNoqEBk/PE11gvXARU0Epw0shG4STr7k0leT2HrwkyTpVYn9WI4G9iw6fV
dmPiVlgbWX4usvQVIxV/mqXgLYJ7oRx6jeeRgU8g4szHBz5P3a6zlZfZ0W+Dbb7S0rIS7P2dWX2f
wFelZQxEWLfP6kRvbVdsZJP689B7U04BgJUs9vWl9NgA7liX1aMFkVc1pCFFpH52ldxTM743avu9
ltMH9VEqJJWerbxiPvIUGKmZ6NoupqAOO0q48GIndiKaMfiO1IGXuNVpMKBfhHa9apryg2XDZUAc
XoXs+WD+qc9pxIBYWeIxl+1zy1RgFu1esUF7tPNueXwmZfyiRMqFxPYjiqxz4Cq877ujGRknvbna
EwoUr5wFL7DWqvKoKXAgBrElWjqvKlTbdQvcCEjfxmzGs1WQnYvz8Sssn92kecAb37HJPfTZfC/K
lpcOkI2UOnVLQfFFjss7dEvGrD6yH3ymmrXEiqoTQEPvCm6zmN6dtpBkB8U/UYOiDXmDqYiu7CXA
KCcWT3xzzUc7PGJyrBeX9mPIwuuUBseIPWEPj4VezhWXkmf3+oPu2990ijaBml86dISu/0q76WyC
ikpS5w1J6NplLrZVdi5du+v7LzbAq7hSmeN4LZrzKcjKYaFEfpcouZ6iK1eEOvyyyRu+j3VWfE42
2KtJewj27rEqT2XdHRqbfA8IsFXR4+bAW01G7FS26neg4pNxuIRNo3vpSwuQMqxGyAShZCB123+o
0M0g9jgsV4ErNrrdeuWM/2zM7KPCYVoRZsbEdQmH7DjJ+JS7xTai9bYpW4vj1oTjEuSvQdW/GYp1
yPDXRIPyBlEPzqa4SgYW9FyH76rDeJD3eJaKFtpj00ReYKrc/f0ktp3gOVt028hAEWiStwCbA9WF
h8jtPBQThNhqrQTVdpYOHMJPipfuxMx2REw/g8VzhE9+n6AB2CB/XWV8MbH4mcWXipqmVbiIcei0
2gxGwzJIOWBjzsNdNvBJmUL+eelRfOEpc4goUrzb5c3lxg3D0DNNSAndT0lClRG4wsk+x29DZ36h
0KAMj903U8MzaVIPEvKWsN69tR2/tO1bndm/pC8Ae0yHalD+GFv9PkBW05y7hCU49N0mt1z+4IUn
gnGdcwyT5Z19azb3FvohT0vmJrxOYfpPT0lqTzHmUmSMOZUH26pZoBXyUfOO4i7faNaw1ZzkEJgk
t2zlZuIczhSWwumAaVN9HgpjkYQ5IeBNaFRNbBL0CLBngq6FQJ46k2GznJxzx0p/KNUnaJ1kW82U
vfF8sjnpWZ6nXp3wieeH2A4ZRJHSAB04M4jNrfzsamtrKjOTojK/EwlBqtV3SqOcyEE/SZwQITky
trFT5IH13OEkPk52t56S5i0ccY+pOY+P4Z/BPLC2RvwDdZ3voio4a7jJSIodS7c8Ni6Y1iDveItr
wmZx0SdelwIxTqlDXNm6vROBtnMMgsf01nQQebu11mRrZSSKxi4EJlfDp7kgY1rpCvSi4jhCp/T0
qXsPy+YtynqOnJEJh171rZJxLVp5f4r0ZF8zmdO+hsgJWA8k/8o2sLprCI2wmlMfcf01p61kZdli
LV1gD3k66X4W6fqRV+uL0Eyi+RjQuHlINKXriJD/2p1xz5fDp1mUN2lPmLmbVe/oF3yq7UovIO5F
dfNUxe7nlLvjekiCl9gCplPxFHCjc7Wgycm87zi+H6jSXmCLlWZPh3Yw74wNPN4VjlVl5ebyUkIE
JExna1BncV9KRR5NTGO81b2ShZmkXbC0vgWAkSoHBYIBZma6K/H1pZAynGc1f4CC4FvmkN1vjkXD
Y5/9pYrFK0rfSN/AR0LRhscG0ajktZSr5W6Y26Njdc8udjiYQTpi9tTckHYSYEERLzZoXSPzFGKs
5XLbunl5R/EsVx0e0ClKjkU0YcTkT4RiQESwEm+BAgO3hBLWaTbArOjBsLrWOsMftOlDY9bFesnJ
ZrhEd4ZamfZ4D7cxTvdVbkVEZQQknahzn0IiJlaqvFVJfoeaLBk09Se6WCE+WD+TFu+HhoWbDRaW
TbdkFMP+EUkr2zpO4/dVv6AaWbyMFGGmSrzO7T/Y5pxenDImt2mVpoe+YFrQP1lO+m2ToA7+gtX3
uGDWQaaexhp0Xl/y2WkWprZ9DkSCft0o1xli0crFoOIF0Vh6qt6/Cdu4zj32nMA2b27l8hC3FKaz
JDgINsw9fl2v05yNK2vO35lXofWs6tEzFXjsNpsWuIgFv3BSKya00fy2Rm5mTMkeRBA+2LPKJGw2
MbNieVcdA0u29tMg0xuO9Mmmsh4ltzSSQG9qYtqpeamoLdkqgXPPpiL0GUVvUeZs1R7vFXuD37Am
fwZP/6VRUgcIQ5NSwhoBp6EXWQ7xUyDEBRf+NolipgeMYKhr7dZMmWn6jndbXIF/6WhS7PPpUeru
H63evAUQnVrMRmXECjcU/GQliC+c6iIkUwydrhRPFrLtukzRTmyzx3cRvRAU+4mybNMAEusq81nP
7QfdjXiWjAj8U7MDUnu1l40tT0xO5+zDVbSXyTa+e9W5TMrIaBkcZ2JlqCKE3SUpDauiViFA1u4E
9OBEr9FBB3mLe/HCno/tQURcILf+rPFC8gKEcENwo7IjROYgebdG8VSXxjmIkz3BS6+wsBmyKDIH
iW+fn0HV3oZY22Uc1GG3bDXahocbvxydYTloOfCE4meOuVGlBd0ANNA0zZxLWFEKb861l2omb2AH
7ZZoPvN94EWC5wRwYVU2H1hBRj5aH5oZrJ3W2bH4NLe6jmA0hOEpmjUuxBBJm23MW8FVGGsRbL7p
kAU58r1+t82SD5DKo6dhdhmd+RyVC43VurZmd+prrFYudQIlK/GsH/8avsvFnGCs0lRuT/WtNbgK
0B7exUzLhd4pF96SXqAqeOezbj2SwJ7Uey71NQJHuRiZ1oocPMmllmAUDqLh7MTGyZTuDiuEp5mA
j3T7FpgK32yLozllfY7sPgxoNvgLY9TvGF2Ah4W2CzCdRWW/cYx7hOM/HACF6DqzbGAbr6Ryr8hk
yYk4WXl0W/dXjMaOUP2BECDhwyAlM4EFz/ox6mk7BjDJacfayzphJEhvYFH+cH5wzSvB+2BilSST
Mq+7uHnrg/Y+B+91PJ3TZHwLM3nXmqTY2Dq8DKr9bkk7+nqI0S41mJtZg0tVPVrNmKOnpZBkSmdt
ghPVc6zqhAm8YCpmb5qJTqnuUzMXPkkZfzRt/nYy9vNpeKY4M/aqomGhZNJKb7T5P8Pq722oBds6
GJkkcMOSxcrxTOPLR+aqsR3PFjOrdQ+n+keNuQ3Q6Xilu5G1wnq9EUZxCp32O9SxlLlOuW5DO+cZ
wn8/u2936D7qXsvARuo+D/edqmm0K2FxrPL8kwwYw2LNPMkn9An1+85vYg0y5dAv04fB4szpdrbm
Hhcbriz0jWlhV3GFr7vFp4I/Vu36vWzrk9vFX6hm+7hsUETYdtHnG3mGIrdTW11gW+8poEI0EHf8
l9paJQHMCl5RN2gPfzVeDMqKSibYatsb2s7EQFmw61Qatr6lO2pgRdqvftwXOsEVbeZLG9JnEkrw
PsPeEuVbNkULJQQz/URBSsrGH9EYgwpk4cRuNnXt7NRqY4bka/UfLcAwyH+R2CEKUebbCKBWwF8n
qWBgAFzZm8+jxCze5ZcwAJ+WNC+s+jDXweslWqsF2dMwTk+zIZ6x2m4VO93bIUo/Zuqez4qbTadJ
MpiJ2Pgjz4tjWF77gAcpJ/0m4aOqNlgDlwkvEb271iduXf7iRCiEUjKtRr5azFwGdLQ4zUB5fZLw
A9GFgCRuEW10CJvP9Zer6fmakogFC9xywVUFvzm21DrTLUSXlcvmlK0ABLac4zwu2j/BucwaQv/Q
NUAZbXB3u/DB+23XzeI6R8ZZIa4EPF/hhmfUUgjrrLVieG+WhymWmzerwAJEzuojHpBZtOy5cvlL
WiU7HHtY4SJjVvkzeLW0SSi2cUj0aVTWQU4eyVDst3KiFwXm3Xdbdr6MpZcFAXfvEFNdoZQE3/Hv
QBP05QgzbCDuG9X4s6LvXMdnmCiQ99kCdtzFmq2uQ1tj5qt820h8EbMGmeaO/TS2P9G5cIKh4xNq
Z29ZJScZkhSqkumUTZk/m5T09tzATcofWernrjf3JpwYPaKOJ04hPwZ1euwUrIKTyWhoUJ+CLuZ8
1cSEenM44jGqsI/0IOmjxepdFP0qgq3sSPGcD+5dqziGwwhPMIUEyo12Epc5oTnBoDoJAoClbA69
QaZArbHe/KJlrxUVhTvVPnmoY8xSyPFAYb6PevdTNGVDqhjihAiVd2e0nvNKMvq0wp+GbEPkF+9c
gYM9sbYuQ+eK4DkPqcH+JQL8KOfgNdfanylAE0NhOej9T2MgBJtptJ1Z0QeEJPUBn0UcW9Rq6PJf
UXwoM8kEx3kueIEUbrrNZ3E05HNuc09p2MeHmCex7Won/oF70DHD41u5War87DPnleAnliIYJFsR
j3wOY/U9SbXrMNpnpx3+RXTgcEo75UEE4qVyqp9RJZFeLesvg99uGEBciKJjLklaWu7O4bHRw++v
G3YzZWdsokJ/BcPxR8z2kBoXQc6/cI9wg94LdAW9s3+DWLkU/JKbcTxYifk2VpzaTbqnxPskbCQi
SKdtqN7sEB1Cyc+xZOHKGDs7rQcvmQ8gAlfceOr8sNisU1K4NTvke+U4RVdqsTwNy2PCDOVKohjB
DgLScuQRhLTXBl7MpKz50S8ZJMqJ1WOJKzXHFjtnO/I6ZMrGTUveXkbDnq5OL2x5pWFsHjSOrLn2
dTV7cReXDIecxsttJhqXISoXLTtLVsFro+nWfWg+qUj4RZb4GLZk+DUsya3yoTOegCnhey7uNS0q
HSxFPjCv6pgc5sVJqOTb1MKIb4zhqY+/RMJmmK9VTVUB2mtfKTt7zLnxnG0pirM5m2fH/CWNwV8+
WWWkWyeDF4xNtab9mrA7sAS+ufDXmd015KqXKbO+WMU7YbaY6aFJ0ruyG1p70zXEzJ0OSU7/Zgvt
JWO3TVE51PC7WNjmrvSinDV39zKgPk3cgKVi79JYINSkPE2CbWrweS+Yq1T9y+KWoXyHHy0icsgi
A1XpFYDFuSiqzRR90Sm6Eba9GYHTLj5vnO5gB3K/RffLTTaZtrtgSVcjWrgz6Gu9J9tb5weFBUXW
NPuaNX+5wHxDgb6k7Acqtxoktt45JdjWNQx+nYtaArhLsmxnh4dlhbcBs1FVfBcG/oaQOCaCURhs
sOORRg23jdIfdPVDFBgEZmNVgk+KDcyR7YdinGCc8ucHAjC8TCRhBg5DEuSMn/tyghZLRBRMHkRt
Tmeu+FZrtzXcTaiql758zRVC005QeVF0ahsTa63xW09ce1wrVY4gr/DgZpE7Pev9KZPPhdypBNtc
uZv7fTLWnqBElL501ByuHTvbJkPql+GPgz6Rwh0R851ii42q8G5YoOnWAQjJxTGLjYVZwY3CT0cN
T1Nh/DMhkU8uBGdFK9a93nthH4Ir1V5EXqIiNy7FCzaWp374pTtwFWJIUofMpwCPc72bNnmNcD/q
RHMbGhJ4hIbEA6sDwJKT4Tg3kU88oFISpeVv00zXdjwrAHfEEBx1S/HHmIZb0GMxO9xxarYtd68p
n3kvJMa3M0astnYj2lwlTaYwzZeQ7Xhjg5xhnpU1eUxE7pwvNsvcedGBWhosqn6PHMn6g1JMjJL6
XJ0gWXamXKUhjEZF8xzyRuVM6XNo7+buq3MRPoW7l/Ip7mC6YWtKSaczMKGvz/VG41vktPmpJSNq
XsIIql/NG1/r7CcS11QjXLv6MKgvOt9FLfZMZcOBg0r/lYTQjrW3ptwrER088kkyXoS3sX0U6aUz
dYoTlr3FDw6mVcU6yNH8cFkaOKavdTjcxGvCdoZIpBiznS5Z01NzCTTGi3tzNdrLo5NKibLbtKHp
002JMFthHlRXKrSzkAUGjCK+Lj/mAEwsJaq8UKWjaWv06t0sqDqwT6q94ZW0MOu16Htu3ioeROGM
VMcMOUb8dhOAWCTXFLxW9d7hgjAw8Utjs+ifWv6Juy6rT9X0VeCjrsh4zeE/5zOoiHrGl4LXKVKw
g21R4xIEGQBCaC2AU1i+PX7GKqDtK9sVa9ywnUY5I0m3lc0WnGNYn+0FHA4WLIFaBtzQ4pEoqk3u
vLTZi9V4AwZkCygP+W/eCScR/pkE/wwqydrZGxQsMO7F0We/C8eDwBGjmITk0+JQclN0uUt5QYPm
OPoN7TyN4XJOEOMhlBgaZHxYxiJo+nXEXc/8SVUfQ9y+1H03+LUEjXnphd7k7ego6xwNw2F/PYnF
5kut35yfTHfPdw7hmfR/jRBIOEC33twIIKue7rD5HtoY6rOV/pWJsu7K5q9XBPxBFQ/AWHeY+AiQ
57l2XzRrqj0iHmNRBKhhlt9mCM6+hE9KZdi4Ad50cNzw4eoYkISd3NjnwxQAYwNHIyYHUo72jlY5
L0cuYOzzjJi3m7OhES2anrpAglh+MStseSQRhmI1688ZsMpGTXy41aT+YU321iFqjbXadDebSZIt
xFspGArYiRZRvM/Vq6NCdHzpxC0czqhSK51nsTJTVzN/jmykelM5p+XHoBGFwBtIKisX8Vs7cbZX
INus6iiGZyVRfAcfJNxBr4vtg4WnEWoZzyZPineVJAFGFDhGq5xHGlqLWe5y6x0guB2QRm68AqWz
KD865a3FL6LFrW8rM2Ya8oPQe0NKqNTlW8Z9ET5X0atQ31Xr2ASXQYbolZcJinNHbK9iC+YlwPu0
6cC8atns71CHzR86U/fLigNCJgu8l7yaWAqk+3ZwN3rKd5cinJzcq6CIJzNf+nlruveS6iMoo1gj
y71Ognswf7R6JPx6MRPYQFvqbM7u/CFJtGJB8uGHeTEQ654HOIJnIS4TVsf4YTv7THt2yndApoIK
Zwnr0XJ2SfBs8QEUyX7WNth1kCEwdTjaO42YaBf4S9irHhb/4WLyleFuGOHh0oL1iN2LxUKdNIvb
Z97Yb5DdRLIxMPQarDxjwrzdPaB7SeAkdbNTVFMt4bcUxvAJleRnA2lvyB+dKi5UmBHLXb3KwC3Q
rIdmJzZaMt3dslcgPQMbswwuLyd03pERJIUKfH+QI4OY6DK+XJK17mM2hicVKKY2INIp3aFv0kMt
CaxU1zIvebc/s6k/ANC/5UBsolJdj/G8BuaDoFCtIvafWup+5jgybSZg4I8I+LZnTmcWgWB3NWoS
+Du0EDPjZiNo70MqMJrXGmBVu2+pzZqVmzRPYf0i2+tIHDLbFlmxcfTsJ474oCpdeRwVMlkA/9js
rg3Ml0FmbKHkfk7U4FChZm1SNd0WGOxtfPPugFkx0U5dnv5ziEm0Qj4x2B0UKm4a4utc82yjtF3B
nkyijofZqankYWjpUlEQ5pauZ3PqoBHX5KXGNf8/+079NR3VU2MLJBZDUDX9zoZ6H4rhdXbis9bO
W0tBUBtqTt3S+A5tosCAvuZcrEwFwDVrdjIq0IIDzhebVhwZzNjTEp0c3V+oVLd+8jVkiu5jZNdr
uatYhwNAzSKLlGmf1YRJHkHFvDR53VRfjXEEB/e0PJYB2OyCKfGp8aEccjfn8osSRGwnmJ7bwlfs
4ZBSSxB2+ZujTmupUUS5S9qB41WumqK/tQnIar6tZ7h/KGm5ivKnei1uTxam77mC4d8Q216Fo2r+
DdVxZsq28/M861sLUceZTopW+UN9DYHGSIUiLMIN7K6HRMXK2l4y0k2UFwQ68NiDEmxKHoXpZJxw
su5kdSUnz4lC21SHOWrGHhAL+YyV3Bsoi6o7pLhUvWmW3A5d/YBzdhK4wLQWp7/9ICCZLW2VPHF1
HBjCUJ4qV3k1e5ZaDGSBHu1SeGCFvJFM+TUV91ZWIyNiDpiEKr0xXBs2FK+JDyvsFiYm6CKY2AKP
4fjOHhUuwIIEirZGDGeqMfdo+D49RPRA/usRJaP2XWWCGMk44RVzo4OpvBfsbhrlR47FXld/LRDB
maS2AUWiqc5D9Qonny83Y74ZHGRsnXQWxWRrt5MEj47iPjicmeiXsVy7tr4pFvI7qOyCfyyaExAZ
06Y2Mbv13S4fiVw30Z52qpfEDO5xd+6reaOHv5xAWMDJXEhsgDOvKovJO+OeUU7CNPc5/Jx+eOq4
JNTnorH3fPdV50dlGMy797Z5LQV/u2yfNo+IcHzM/JkERHnq8CXA/ZvhwcUi4adCYh7v/xULG0FG
jFDwfJluMTxlQMabzISJ6ru8y62qQm8daFuwvNogaiU/SHBG+qEJNa4iZU9maayQSTF7m9XbFL3O
IeVAIW+RiHdhfqNCjH+F4df8mcFuXvsON8KMrd45tLxgYmJtsUGwMb0TnOPPk/kBAcph4DclR/oi
6U3S3PsovCl5dPp+KCYe6k9KyfNUU7bATn28VLbSnfMIL2/O010YbwG/anygRfHt2E8OML8aD0NR
XkfWgm722tYfrT57rcUne3yXyaHFUVVRBceygZ9m+sNGTrBAcILYu+XOdZJmR3vy8uZiatG4u9ux
8SaJtVnKlYCZxkp2rbogp4hjxVO7qcAOdxPbPhKkFDgS0Ztp+tF3S/NJoJSbBJc5T32eUoAInPKY
OtW2aqxtQFxfNdQzRsgXbgnwcQp74gnfV7yXveGnabDua9SWqFkX5LGW1RWhEo93KH7es92Lpxj8
tob7xxHjLucLXnICzZDuZkWnJMY8EFfbgV45YTDcqwFjV5W+EkB6jqkHhNO7HufBqycXHgzCL6Ss
iOasqOlW1Kv6cUYag29bpaNgWsRa+dqXw6/KuMvlgr+oDfYg6r0O808yEy5ItR0E4/2Qu0+q+ymS
+BpRlhBKZVcJmOINI64Bt4AbfjJz3p4qZFnVy0kXGkkMWiogjjh5deg8JzZnYwyWJUi2RMZPpFP3
FmnrtY396joHbIO1AlcLY5cVJ++DZSNx2LwW6olGDNZV4apzMvCEWfpXg58tekCHQ3xO9fExY6xK
7YKuzfqqE7bM+2xr9saXkhD4KV4bMb9k2V9ThJi15Nso6STWjEtIPLw2kqMahVcp230n3H/h6L5F
7GibSuVvslwfN3hqfpje25zjUqi/7E/+Om3wHEvz+0lS8lcdYOrDK6qxHtbYAF6LEnuhu6ijDkNb
OwP7tudtk/Y+DgzPMfPjMPSXsqtfm6lBdjqlJnBjLAMuyCxhbQDOK8oAtaU4OOhKUTk9RyhpNLBv
bVt96ikHnRlcW3VA9zXuxGq2MNiQsN+r/DZYrP3dAwc2fqdJ8wGWbywpfZOxmfPkO435GTl4Qcf9
ATO4phFhTML1psEnHe0h4edwGFGyodj1jnlOtSVWeNakOxBz0pmRAd0p3xGxKL5X9seMpb3Tv5iA
MpoX7Px3wnCbJYoXjdmj4zCJtOQDQieHIKESNbRXMXA5i//LRH/DLoTA8dcJVsZ2xkMy5i0mrEM/
vwLU+//BM42ED7X0EgU+ft+/kF+97NW14BIj3g5AhNnaFsm2IWhVwlEpCw2U/M+QvYxUmw1WvdGJ
tMnAwrJI8YDJRsuxzuNUXpsy85LaIktI4rZsDnPbAss0AVVSnjF2rwP5sUINLnKufA0tlTvpBHrY
sxv0tSq66UgaTq78IWW+ivSRuL9x/UgU8KaBoN8M/rUmmXVbz5yvUyUIsnUgiyDSmepXZXCfpXjV
hUZ6gG/7DOdTIB8UmDPsqfFKu9jUNj0qbrLjBvHkTGlgOpziWD+kHdE6+YSZYW9Gj6W4g6ZJfrUx
81nqY0i6xhmG8p6ameY9VkEK9CPlbx3chkX8CU9K3Pt16uLj0Z/CtN7pSPMLhygYeBlN4CoICevK
QTpMD71xEDGL2CwCdOXyomZCM+OWthtGAR79AH6FxthUOBuLm06hMZECuX/A8fmSVX6WWdSYzDHR
8UPaY3GnXKguQ1+EhGQApZ37TBCVT323MuBvhhsMM20voF6g2dJVPeZPKF/3NOjIC9gvVrYcQuw8
+TfWGNhacRDoerprbbVZ/VCDhTIj2AACaVE6XvkJXr6UH6FT8DLnvfakiuyg9v1fOrfwjYbvlFwf
0zQso2jE1jDmkIVTI7VWQz/9QBN8csf+Ivkp1/mcYd4g+Lk45BnolXnhRgDDyXOxaexm4peQZi84
4tprMU3BNarLh2NS3a2ZPm3fXPV5/ZxBwqLwqPvsDQAMdNNxRBQBVr3UeJmi8Jfg26sSpX/QQF6R
If7GOWL21jg9awkiJqZ2zrdr5tek0r5lP/IsMFgOlZPsfaOWpJfl3IIyT8UWuNpxAokd8Keumh5L
tGgqXu5ltnUF8YN4vFpR0pINUX4NI71RdBNv53hkuRXcc14vXssvdi3NsiLgEcJbSc2HLjl8J0l4
FbCntnUn2h7E4po2ioCeHP6bqYSm31FzewJGHBB1q/+rUkJtYWbgXhnkxSZWj25pE+lQLWU9lJqL
P716VlGsF1XopkNoW0Oa5KMixEcYT1snDW59kW3CuTx0jbqLdE7fQn9xGCm1wtjqo30h1m97mgbI
xkrxipv3xkC+p5NrZcr6X6kCJQ/11xDGK3n6CL40uVGhKoeoKV5aht5VbsCNILBnSPmmJin0nnR6
GGr8yBvT8ore4iqHTRhDb0i1/khYFLpph4/R3hYKwdPUDq/CwV3k2sBtWZiWKjtBkSuI4jaJj/Q0
0GwbT/JkNcOBhc0OpHW5TfL5LS6Jh4O9J/pme0OorPEbbhxnuMsM6TGo8B+LL0fWNwJlvpG4N3VE
NBoxhIBTD9LxA0fKqSpbFBjMvEiSRmRT4ta80o9wzrrmSWg8SAldEkJX7ZM+ziwd9c1Ie3azcKU4
4tBDHhLJneTLvTQ7cAmqtqsbaydNtg1oFNxndcVvuM+fnTB8GmKsJo3uHMs2+45ihOOWRqYeCSCa
/7EL+TRr+pVl73VG9TYIaq8iAy0tFc+lMT9PI6sygBu0UVjpSQk4cWjGdS1DY/4K3ugnezK0CVE6
vVp5/jpk0Vl24dfCVjLkeGqQPynb2IflXG2Mvt8EOlJAzba3UP2WDjEj1i6VHv5Dd4XHNe6Fau5b
rKNkQXNPjka1ajtGipxBJ+oVpED1kmoOp5C+Ay5DdAHvWcX9SuNt0zj7hE1trowHkFa7Jmo9ACoY
AztmVLYIWJhOigIPILMetcPyQU8JNS3PmIpHXD7Z10lPeXrF2xa6ABWClG9YrGmLfTBpBxo6Nk6V
QVuHnOTCc2T5w9ZHTe+zHmz+4+g8llu3tiD6RahCDlOSAMGcKYkTlHQpIeeMr/eCR8/lZ/tKJHDO
Dt2rswIkRvevDMmq6100CfZQ4Pnj9iOEcJGYyRLsQ1dR+6JGZH5xQGq+Jippk5vySdeaO/CnzdCl
F9KdVxpVpt+mTisJ56T8DZGXdRoqcLw565kvHHjZxRyTEyeTK4ftbhBBbrCOEXLj2caCW+U3Y/rU
MIuI7V0UBYcwgpcpzDmFxrWXzxCLj74CkaCLdj2bvj7CXUlLgAh/OY3GpVRiO9BT6HoERerIHiYU
QpFZbI1xRPqbLy1rP2OsCIte4ftZNQZmA+rAzArXsmBQGBIFUbbc7yoyPn3vhz/yPKYTyq2CeQwR
Tm39ZCPZRQ28NZYPQaDYxkiBxcuYwTqMLHZmFj8PwxL1Ovn0SWz2cutDZD1cMTNgCM3zTAC5qG4b
zztkpkLQF2gUbtFWL9aijL3B+01byxkS1SkVYU1ik0uchZ0ZuLVVmaERPnWLOXjM5G7ujXJuSep9
vrQ/pci/EwEdVjuaSHAPokGsCB5BgFHeFLu+x2w6Hnmxiz9qx00lPeQ0c8msWNQ64ofALpN4XwF6
F+PvOHsWtbQURvVLGfYjTkwf45NGJnuM6p9MpGXWU0KXDCLRFnG1OKDrcNTcQ4jhGXrZUCTantVL
U2NLiICG5Ap9IGNjcIyFDKwrqdqrjLhKlOCfJ8PWGgPcE8NSElK6tgohAYJnCE6msjfTL5OJOtk/
TEAzG/SCn1ykKVmLtHXKjCubg0OSnjlJTo0GBTGHjTFQ5Wa17MxSm6rnAMdDMUJeaf7p3UNi1tvq
t3nU1JqEOJIM52vWnngNVxGF5WQFu4q6P8dG4hP35bX/SmkX99qqRrqnTf9IpFz6ovSWyaxfRBMj
Q7ZrpcdmuQEzoqerUfJ/pDi4SlpvZ2G0D6fykE7Q8gbu+srbZFZqmz5O7/APyVXUFxe9q/4JPiFS
vUU1ELHKxafCaIq0iJ1pEm+MXwuf4MYslHWHcm8wbiq4IQAGpHQYSNIHx0OxZRH3g4zeMXiLjRju
UPHdBh+pSXYO8xUJUa8MIyKYq5ZxRgowBu8oUVX8eWBxUAHsBVXc+gGG745jdRxfHGErbvA9Pui9
yIq6nU6+8mmJttB/QDxl1Qe/VvSdoTaeZTR8Z7pBcmWB4Vp5SqP+x+m4BaMMwUE89ClEJTZWcnqR
+j8dvYpPKwMlE3/1rG2w6oOFccEYbyKVVj5/rXnuZqNnIwG1E+1O3NKyv5aCT+bWIWUYrvNyNQWA
WwhyiOhk6TEI2dOrxB+pKTFS44FBS8lv2uITFaWPDIpF31oAPviwgOa4g1z99YL8D4rGGA2spgKG
qYQ3cFgwVYtikpumbY1nmnlMIpyMOS4WkXKPNqxk+FgLuFE4r1MRSVWduNM0b3yGXQauflQggbAZ
b3BoR0p6EJGdmYikurLCglStiLRENywRXAtnBpL+X6RaqMLLrckuhCe94RFMCZhuMTgRbMOj/own
fMF8tSFL7r4MZxfQkygbXkum27j2iPkmzrIE55CsO+gElvqokytG+L4/UBuaKJaFXeG7YbOP0PsC
sJgsN6bLQQNL/Hs5HgpEd35kN6LL6LJuNlzUPZyOkw57xfqUy4c+faYdojq0u5P6mSq/GqsRc6tr
ZyOXbKYlnF9hsmyYheL76pUzRMhJgNoF4OtbwnOnO9hIWRKCIgGcLXGzG3AAEl4/JAAoaijn6jmk
a3AqTkUFD6H2k46fCdOT+hcuzRStmQNI57jdKx1xJTbv0oyhr/+pMNoBYrK6G+kJ9fEBR4Dggduk
AbiCYpvsPBU7G7XmOmVbF+rBuvefQ0cJEhwMAF4axO+bqfwMEQqHlWQdkfq5tfFC6YABV4aQllrt
xpcnzTaSTzN7NFyYJE/ZITgyNmgaNoBh7fs7JV23wpbhOQHgdh4VNINrFTZgZ46kSd2pvJZqgGRO
QBvDivslVBc9/MuHS6mBuQTGBiTuWLYLNV2UCQzSRVG/BSzt9Yeerg3xQFmYTv/MZNZRwl6CFtKR
RbfvMwaXxZ2g+yi9oBCIBGws/bMvECXbmfYOQ3qivQbShdA3pHvxOvyAgGKa8JxmuVC5g6pfaRsC
ZxJzpXaOXH7RvYqQHL0SwiJYDxKiq/wJYcHIr4YQAdCmb9lAMQWFgDgrRaUGRAzCu51hcBz+DMke
zgU9lVEeE0g50i0zv2cxu2Ecxor972eCGlTsbTl3WvOUyM9mzp18wHaZMPMgwpn6AwzGIv0W55iM
0Q7Z8MvQt7FM+DQJcLJFLPvrJDQPaedvdOHcpU4uYWTx1TNjVO6apQfAe0H0UmKd2wFKM4mHGDwJ
6wqprNaZ/hpUsgx9iG35NmBKkfAPNcyGBBY6UaMtLcUnhpr9xEUaPhEHNfWmDW6EevBqYcqrfrJ+
1WGk7NZtiacNFgbA9e6k5w8M+1yXOcplTBQ+K35ieFFi8/Y0jOw/i4+MrB6Nk/UfTQ72qeOIusRD
facQ946blanLvY7PPCkGjhpLOTF0jgoAaHMmipPQ6GjUbT0cP6yyOSlEDNADW652Yvoh89PFwSXO
f1ugB1QbwlkroMQjYwlSJ5A3Ub9p6ks/nPHnbfF0leqaRUrHJR50CPjfkD5Dw1VAFUPtZwa9xwF2
h04vz4bHod8pfOkWxX9cz+5a/JwhmQRIqVKgK1D0RD6rCA/VSvkHVkjwtxB2pOk4mA+hI/1hhcIo
OAkowBLo5rw4uGZLAuFa6DRuL5hkUB7q8aIw/ZLoGap4eg6C7c3HGrbnIj3gg0SGudbwjFjtqvv2
pzdBKWHwx+rEFDpbxFtByiK+c5+8oPNYuylTXgjq85OFWmDVz+de8bTQtlUSdaH8V8v+KhgRt6EZ
8an1xYGtwx2PQTe+FOGjR0mTq7/KtEHKUYVOZtgZAeWjuTKpwmr/ILUbCDExakAibhUekNg8S/5O
ym8pZqgGbNP4L8r2lbwHhEezcAC2WBj/RqbtBi90cEt6Bxcrf3qgn0zr6SeOgAGTMWn/F/P+kxjW
3iz4p6Krs9Bu9ylyKAotSzkioq6NfkZ5QOWH+UCphGJ2PIzGMyT3XOIkdLIO3ARMkW2mfSf1l1E4
nX+Koy9NcUKPhhvG3A0DGf7DKv0eeTLVNf9XPq1Ilbx4uOzNTZCxaElXsbqNgn2H+05Q3QG5wiR9
QmBoLBa5IJlIwDE3YN6NFoM1MzVRHh1hVr6SnChjIEIfNT0z6IWN+E/EDFjvRu1AxjrhouP47oOf
hlwD7k7IBbm1HuUlwrOgpzrHp0mEwexGfzEP15MlpuGcXolSkvNPO5lYLchLoem/deGubF1SAtWI
rogxBtMqkgQNjr8pOTPS6qZ9q66CeaX8L2oaRqnL6Wso0Ze5vJx+t0wVm5EVPFVE1rrPohxpYCuc
Uv+ZFp9FwFyZbU2XTkds7WWNq5aZIQe05b8C+Ue07lkC3GC+jXYxe1LrYSn3CUKlYc+wJyGAjRk6
SXqtpk+fpZQhdHs5DFZ+dJmzh8Kc66b7qWnN/FWcbMbooPuumaxB8Ttd+4mVFsX0VwJ5XnyHynda
ouegU6v9j6b4wp+MsQR6epIx2UX3Yw/+Rq7Xg/8p1h+CHG5NWVzi/OOxs1j4D8ojRsZZqfwWHR9I
fg/eLMjrazT0W7PD6zku6m6f5j+UQCtN+57iT5XFKuKi9F8UeCtGJcA9TxVoQxkseAlnBNK6p50G
XXbYJOrQw5GKNvcAwo00zH63L7/70rrOHqZh1SQ4xAJGJ8i8NewHYJWa6Z5xcOHJBK7IqUyMUon6
it1gT/CaQQEh2z5I/xwtp0ETVWXoEzXg7EcoXxO6lSR3+2uiyyfWFrlwyjRHkFBfKQ89HBeGemBj
oXwa4r+I5zDBjZcpAIVQ3wJhfgSmjS12YQo/BhIg8C9ydNdTt443bXK2oofqnfASocxIwP9ID71e
mc0OpbnFSqjjuORQZL8vIlyyfU7eEPpSpTmZdW1bQDfKn8RXw0AHaOhOrm8iUsdMuwFvRG+7ngZr
UfaDumi0Pz68IDqpZB6puk2cABXVF39uuG/JmkT8Y3lHL7141kNULo22kaRjr5+r4iPtYfo6fvqp
TocKMr5MkDm5IT7HIdwFtAw06EW+F0A3VAQIkBoscjm78rgqjEdWfEkUnb4lrkzglgLzRrbHMrHN
yFAa7mAwWovA2HYNqeTVJmr+hO578C/ALBBXrcB5w+pvYe3YnWaj9omxSuLPIuR3yR8zJhc1tEVr
H2ofaksiEknmIaUSUZvo0v5qlsHAv3ic0F+VfIvVRqCSzmvjGI8McyHo5Uthjq3qHqJwYf9jZadZ
5Oox1p4XDpcM1lkoagfFVMEtYwRaRxIl2K+IeC95tQYAKPZy04/Uf1tsvgNNWevNziw+dEYook1E
XomxjAaMghB/HiMYFdxmNICMFNYZdpwcVw5WlArhdXTyIhK2WUFDrwEspa4Dbo2JWfOtCT7lD5gj
qs6mgrQLTYa0iQ3yXtTs5JvfKb2Bp2iSbYU0jnlPQEpLBJe/wAn8HqN13xxM/UfjUqrP/fjDQn0Z
jJ/quDE9O7EoQ7knWKEK4zMMWOXQcC57AXAHYyUT2hi5gq4hb9phJ6LQj5QdKgRr+MsgGiCsr4ma
YI3mCeIhJFWDSTUishW9Dlja0YI44pbM/UO26hK6e/SYfnUUEDSPIrawcdkqT9RkYeDO+RQD8+mc
AO983vFUBb0BFtfeHSXH0x++9JXSv6KhaNHf9PFfWv1M2D8lAxQNKBGWvMyRWwGQccek6aAWZwmE
cqBTLfBYTMxNVo38HoBEainImujVM1cp5XXJ6QRHWQPKG7lReTdbLGHFTiq4NXsqGHVjcD71HzgI
RmKxpg/GArBVtzx7rDwz5RIwrStdvXzp0Pgs5rwghb4kCfPK/FfAT2K3ibahyIuRMSwq1lX5HUck
PB1H1Zl67OzdF/6EWVqGj9WGHeyTBlU3eyIvmGwPyxLwl0cV32SwS985Ov022rdMPysHkcZi5DGo
gQbG8TH3/iLqPilOHEN1jOKsoIsCnc2xofMva3bvc7ZD0cYGyA79o4nAjj7IXR1b5LTK08y+ZJpa
5HpBeTekP7k41xYk+GIxR1XnJc6WZY2MXP7wmHdgQ2DDR7pLetHJc7H4Kxa6Gf+Z4tiDIJ4BXeiT
J3yanKFfxE2rYb5idRmKsCUxNBQclkk4LhOQ46QhVIabmU8S5JkX6nz0YfVQhn8peEnjBz0BBqyL
+QXPTPedMjlW069fUgkQOG8uw+yVIGgtmqcfcH3zU9D0W1NP/eivBK7wlRTc6o75BoYXp7sWPAHV
qkQA0mqYIbe+howhhE630us/tSbnayPJnzV+Ys1CQVgfM2M1HLElLmf1pgSHH3qmz1UPOKzVdgNH
o0eLwMjCT3cheIWpf0sT+dErYdxHZBvR4cC9hJvfh79RwCP7l2f/CiQs5HNtYvXXnF7BPw11hCxs
EuWFjcvR0ogQo3XP11bNj/UHck9TuAoF3l6DG4UlcnOLuleHmEi1UHdhlz6M44m0LMKUNTxJhke+
myMidYatzLEiiX+sThLh4AnbUiAI8UYb0rGlrqZjG+E4S4hEh+mrBW5bFmsrIjsWComOr4PuQJJ+
dWLA+GcwqLG7RrV70rGmYWo2x7Xu4wd7KgyhM0O1dY57/ijOUVBr1vRKsGVVxVsNdp2071tvJVKV
hMkqxJecBt2BVHKRXyiOdzE4vekAYa/td1ZxFv2dxzLDe2pXlHNN/6kLzNseCVQ6bXSygKaLLe23
iiLKRBqnE0DVxLfyTfgcDIuge+f4CJn3wAA8+AhcQaXKT/qRFmiC7poec9ElvMO0m9koi0F8Sfpv
VNAIs6JZat3TKN6VdleiDfTApd5uC15LGSzgTZuOYOKtiAnvQWIl4KmUIfNXrHD33ozuOwq/CdoI
sAUrnaPlDpIzMES88iyRjeHZJ/AJNmLAsW5L5rIwnD49aMOSXXLNoE/bcIlPOn4TaCMIAWMOU56O
Md/Qr+L/G61VW181c1yUw2vifuLTEzmo4wOg6Bp1bMwyVr/R4hG1EjNYlzvGaltSWR0YjyjnFlZA
QMsFYSoTXT3dTeHREz6C/EvoHCZpanwLUkxS2atLWD/cRBGd45poAoCRBsrVSnU89Wyqx06yoTKF
yaUer6zEuhA/efMbI67rMF+Os6+JAzLqQiJVXCpxTT7G9X5sfqUiditud9Beq4lg0fx7PgDjFDN9
yECvfOazNZ0RplLOQ08a2/RlBD+FFG/14sdkxIq1jfUTpURunDOaF0xgBCqyUeeCQopROYK5L1vm
fW7aH6KWnHCiHMhtI5YRlXH7DX0BVdkmSn//L9oeknkP8AyqjK9XKabMmjPX4mjSUU+D4Gq5uLuc
Xj16qgpGpuNMnO/5eoIAR+0imMMx/pEGjqroQOKvkrpWfq6FU8cxTaRKx0Ez7mXCg0kQMDWO+62s
kxu3DbUtiZj9G3JPW/xOMlAZWHlAN9A0wghHiYACOH6ObCWC9zS+DUQBLcVkWu5lBUHqQDIT+86W
RSqvLE/lus7PBh1mpL19ZtVihF3wOcbnuL71mVtLyCFdT7lkFioITOO5shAiSErcgjE6VzAO6H/y
VTegNCVQsUHYgNWswmj52/r4W2+a3/HTgyKYWzymGgKUK7EWCWbwD/BWQsbvuMCsqTtIT7ZLMS9f
u53xsyhY6Hxwp+oodlkqZKmj/s77CsUMnRmo2U1ogUCh3GMdg+RSjXcsEnow5ZzO7adWH6DZB9OG
JLvCfCbtFsg16iUgVSWdcjpAUVcW4hnnF8+FeWZP2TZ7EFQjEVlKe+yEP0M5hk/Bw1GDzalCFsMq
NAKkkLAyL2rumiN8LoISbNxnNFZmzXW3mPGJpgL0cJHfa4blTRQuY4ldztzhkXGKwoDAI7goydas
XBapuDMRqMz/QC0/i/SWi7OrD3eD3Qhf+kB20Dow6TMAxo88NNOKQLAMcQH3JHQ3wUe4/Vtqtj/s
/DpAiTtwz9iSTs4H5u+bF5s4kGBqf6vKrRjWI3sCTIEqg2vsSiinUAmKBFXkvBeokhbjITLvRJZQ
Q6xIXVXLB+odgj3q5JVjiYInVAPqj50poQMBUr5WLFTdCh3CsaVlPfqx03QXECFUMwdyZAteoOzK
nk4YNGDbtCHspCUnDDYFr08w7gPjFSnfgfpRT/8G4Wr1P3LhMsdtUWOz1bRa4OOqwZ6VM6J6SfIt
aDwGTEvWAAz8EN46dbnTNQ0XBqS6k8qWTAu3GU5ejD4agcEmvmVDvlnsv8NiwwCD1FUIMfyNf5RX
4hwMgGYZK/86DrfipNxa1JGSNGPcqwUGm4Us7VJ4Nsk7x5ArOpTaEtrxrXEzEP706ugG/8TuUDbH
nA2gV/4qWH87BqQ04SLbYwWR8NpXn723oGxN1Tcf17rlddLNfzAnogkLcF+gHL9wiWDdn6Rd3z6i
Flc8XwC6PkgjzVf9HVfnMD0O8SmbflTEDQqbrgK7yjZguGLstPIyWphFuY0jdkIoXbpdjUaF0YeC
xfBcqFfTpDSrXFnbFrXtwRBp2OZ2rl+cu+CngxZcTsAt286GnrU2wa9n/VuLXVwbnUk4t7iP0GPB
AyPJiwkGPOwsvDcE+CbpnzrsSnEfJHxa1lc5bprQRE+Pp/8kFp91XtgAOFDQiyY3xibknct7l0B3
yCrnOFoPiEYSCbwF4Z/8CFZyFMAK0vmoG5MAZdqx5DpKmGe0k/qOpBz15kXstt1EemK6S4ny8gre
uH3MhkLcpBM5OFxHg3zppTP9XBGfQ1xcjNGXOh2UfFTQIsS2EStER/VLwbpj5samBRUvpwrnTp5s
gSOxwNhBRCEVUwAkJG2eOacMssy0/JN7G2GaTAc+csi3dW2L/G+D+yci2kcNliioGyK3Un43OgTy
zws0wfEHRZPI3tb7/5a3ef9ahU2fxHXBLVbP0/+CNVmtXVJt1YjmLhi+U3gPHeThnFqyReVXo+x+
dMMdZIdjke6iistYs4Glgj18i92Ppt1T46KjWkX2Rr3EbKz6AFyplGdWJN3MRluyj25JJSVrY9LD
FZnv6zRmUIHWovZgUAYH/ExuTFSwHqbfXrXXklsCeooxc8X5R7X4hXYFK3kIiQYLmUlUHfVQ7TLt
7qBMc134fzrOSyvADe0zPjuQVEOsijH91AwrEm8ndX/q2xhPku7osl2n+Bf4VH5h346ALJN4HaE4
Hi8UfwrDFvWuV/s65mlf6x1r/JNeuZLS45i2m0zeACKh5XT8CEMfEu68il0LRmQ9VXc0SSALxlBZ
cSMOJAFGNddfFeKm5Swfl1H23US7uRAJUur1Xlpk8raPXlG2jmgDOX1IvxnVJ2Ga2qx02/Lj1ZRt
mroRUcFtyOCsoQAo5n74JCBIU5aWtmc/5HU/ZnIGYKMZYJ+iW2yepOLJ8g6hrKqfehF4F3oxegy+
gp2VnqvuKudk3Tmsj4pEsc3uzIBbMXd8xF54NbVrheg1wPg6NVtDPAvisePWR/jD7sZkWifH/3oJ
MwVKMZTjfnHofYjaEdDV9qTXx5ghu1SfwvYwAvjqGDQQQCXOZxLBrQzR5jt20YQbxsy6STWD4AN2
nUQKmfYlawVDNyAe7D2q+EMCgRrr/1hUohcjnHBD4KGDnYLFIbFVZOLuchPOxrNpD/jt4VixhPks
AGlDnlqoGl/tRVDOloEvjRFUrp717qIlF58qQZZv6mepPab+m5AjmWRKepj8GiT3eTHrYctU36q/
9ho7yH9CyXMzDQBy8VEOzyC79qTlEXOo00BumvI2ejzhdmERTNdjR15MAcYGgn5phllSC6iHUUD1
Z4+BdmZPLYtMtAXJxmP6al5iaSeMh97iQHvUqurMYMoKKGRC0f+OTMYukpNkv4moHBqNuRfjf9Tw
+0iZc2t6W5qA9eOw9FRaZzNHA5k7NeVhqUKB/JvHKvLoshfG8pTwOXB2JGejv0bSahTPoXoqpD2o
MIq5iAxfliupgpyRaIhmGSlfqKI9ZVV2AH5+U9NJGfpS0rQow1VGOgWPvlR8kM8JkXVTB/uM2joA
W1DV4UL17rpmm9OyRgNZh58Wp844XrTsjT9d650JqRvbURT1cnFi7V/mAcLyZ5oTN7T2qJE4n2uu
jdm5c8ykH/gM+C79FhLRoXtP0riw9GmrFiSTz77fJ3/HraEg1JAfdHQTGWoJ/N74300m2eEX+hSe
f0CdpvcIrJ3IF8RtEcDgiP6K+YjiLa+i3zR/8aGyF878V8MYDrKKOWsJCgCF6V7+HXM2stxEaEcV
dJ0iy+aHTjfqyWy7WDHgWmLysDV4w1SmaRcIosbIcYUXSvjmyYyHNSklBj7j0rX0q8DAspJ3ZbkW
eelqPKu57OLhizE/RgRmxPModD95vxQioKQZEi2V3C1jNI0rlNijwO3H4NkHkNB2pav0tE8Po/in
1DqJAm+R+cbAKKL/5m2DaKGof+wcynRnZkgdEGnwpu4YXFkRWNcvdCP0a3ByM+Z+OVERW4t1CL60
WEapzXCV7Biiu8WrwS8CMFiyTm3LcLojg4ubsLPZPcjPoG52lvWSksdMNkskUL9mtByPQXAq6LeF
1GJWVoJabu1KPIVVuxqK3xbBgLRSjE0EA3lCyYCqkIjjpTA9I/0ZDWeILlblZGBk6mcTUT7ml6Bh
CBtvQxUAa/ESWU9kZHLoTbNvsBtG2r4ytkURsla6VTFJugoNi3gz2B1HTyW446M2RZbsx1qIV4Z4
Kib0U1ekAVaF4/XsaU479xnyGaooFe9eDO8DR5Op038MtlqMa3aCJnyxnK4I2S0t70doPGWmcSPg
RJIGxt42og/RP1pYbsrytyIVhk+AOYG3gy3Av6WbHDwwLFvqT4Zw+RICvhtG1wCPXNp9GuxnPOQu
+tNEp4iEGCslF2xMsRO/BP8il0e1fJrDJR6dwtz0xyg90MCAB+lDZ+J+yv8ytFR5vMHLyJSzT1fy
dEkbyvLWFnHvgFKOt6y3ktqVH+jOFN2d9HWTX9XBTiWafXtQWBXUDJ6RWebdd4oixc9uhKTiaL9k
+ok1FaPKjhXHNhuA4a784QJNQR42anvv25cMpDz4luOjl7gKk2u/fPSaxbR4WnJR2Jpab3T1POh3
EQiEaH3nMaaEa5xSTAy2NjK+xu+yVEkOpVyr/kaK28J8JMUxJvVh2CjDO/Xc2ZiijfpKCt1x+LXw
3aWIQfkT8Npox2wAd8bZTK6OjE869n9QXpC/MOgIjNaUv4KF6Lu/KglydxIncf4o9SYLflDBhsY1
ntubNbACTz0OFNZ8wFH0V3U/6KvibDPPOf30MAAXYWoUGE4x0H/jL8Ur2iWnzLyL/cXjs00R8atI
8W10rGx32PB0G+Jo8b945NZqh4bVXMRMuYJ8jwn+1dCaBtgeOnJrBVAgQXIOUflDVlXzTxOKcWqD
+DP7NWr7Nroa/g7bX1j8CMY/jSU2gkFW/SrHdR2uAzLow6UaubJ6GycKxwb9wF0Nsfs67VdBdIN8
HtAQNyhLxPlma0lFcnr/UsLQxiSnvJUYfxVKVgbg6EdoENvkVgeHruUIsVaid2OGoRolAarXFHVO
gfXLSUMXp+NQn7vGW1nZcdQVbPt/aKHWdV+g4qqXrWq5MNhXHaP+Kb6as0S9fqmzV+qllPPYlvS4
mPG1p3KHv6v2WZiAoU1+flpZljWLkQJcoYCJqaJSfppGFG+E1g77rCJkkGHZlx9/9ZQcZXgWDLao
hD3mAAMZPAb0zoX0VV1ln6Xws74lEXpksiN4Sek5ufzU1hHEfTu8BCF3uQIo5kUOlWZN0wxhpPJ+
ZaZIxrJRjvrE8+1WOjwKZ/wJJ1cOKPGnFzwVgb19P/yo+iMArURsAfldC9M4CcLeHJ5zWsq4Djtb
0JwRJjdOEfU25TtmpKPq1vwiyr+w/9eBK5kzwJN+16tfabSRxk8P9kitHnyJmO8zjZCAR6rHEoRy
zHzmCCnL02zCTv/qrzIblhUKMBZYcntTUIcUPII0XUloT/pB1Y+jso2Nz5Rg59xFz41cQXkwo/Uy
KN4rnBsUsYCbFgaa8on30pzDVp8ZW1KD234y7YnnVc+gX7Gzgn8iGBgLmAp8xNVdNRjCfU8J+Afv
T0n3orZTESZgh+5QEQYPPGHK8JSVXZZQi/IIEN5AM11VMLsPGi9GrDvm/HW+lXxfz/O4eoeLMgmu
CjYwmcJloMKJWSyO/nUob0WsUcB+m+lJyomxnces67jdIjHB/JvCR2797aC8pB6eYbrSf0REzTBW
mvEUYV7Mk88g+4msi5Zv1U+/WVrwKpkgw2dTcdIyDpBSpOSIDGU+TwrLaggWIBN8/So2MzULnVbC
BU1n7Mm7vgu2HSi5iLOWZBoJQeKsrJ/9io3frlrRHRVHgGiWP3P0lqN60fAERCj+5cxOs52AOwtq
g7qUf2TZlWjjEu8UI//NhBN9Y4pKW5hBZf/KdsXOe8yoCxDxsWo4WSDIevJOSU8lEPwT/pLxaoJL
MolEgQHcRMcFYon8qbZPHXPslv60m8S91L1L4UoccSjv+VhRYLfjGsfHovoW5v1Hh3aWwR+jzZYH
wcSypoUrs/yXerbeU+H4v8Jg9+qb4XHiORoAB0Wi56LDCaR/RWktdCQ3LQMI9TOWl2XAXOGRcEUg
PXcwEEgHNQMI9hgVNDTF0xA+OhALiX816zM2MQaRWneHT1z7z9gwGHDSQLTugLJB6qE04ILzrZXP
fxmZ4HwG2gJO7k75Nupb1vKjJ4cuPoAG63GOJ95WKf9wdOrijzmuVKJ0cXjJrSMJpHBPHt/ke2hP
oBq77tmBpR2s+0BZJsivUC7WenIZMdo1qHIDfhSCIpYxoy1pJvDNckX2mFaEm2cl+us8ymxRfjSe
O7OhDFudPkdmmTW6xZbqNd9ng2Np2DvSkwxTxnDVakvqGSf4zoh3gXpkb4SH76ckR2xSWBMT8zJJ
ZzpAXT3k7aEnNTvdxsVK0G0f76+4w2uo5q+aQWZsPgLtZrZ/QB0K4zzkN+SJHAZluudKriJeY3us
KJ/Pbcm/w6YVug+Bt7BfV3XpZsG+5D2v03QVyFcVbTmMwfkiKgJ3bG5Zc0OvDqRzX5ab5ptrlXNI
UF55c/EDuppFIkFgXqENSY1rN1wY4psT4PprKh+4ovovXUa19wGCalneWDGz0mCFGXKH5eRlcNoQ
moDdvHERPakEssjXLr9JrzS+Nm23bD4yNp0inypJIF+Syd3aEnsoxrZEZhfHMSr7MLyhIMr5fRnl
sB9H32veNHqzOe+hRqgd42aVUZcnUI8yS9lhvePB/tL3orXOylOLbD70b1678aRVZuySpjmDLFuF
TIxCHx4iTGFCwFp03DKL4TVW7VJlIDU5sy5/fFaGj9T6ipdZTCh7nLiyuZCK1g4fndnd4KauGM1k
E9u16AgCF+6c1/3CfagrklFCdIMEbCkHYbpoLXCx9Cq2lwHuprfTkp8Y4Eky/ObaOS64oxklVY6J
gAYgL4mmFQvR7hwHX9742SBh50D6DIPfSkVkau4A2xXEFVvDqiystUDpJ3xRIpjzVYnFF2JqSuEi
stihFMRPnyOxwQzLxjvt7n6/SZ5BiCZWVQGUXVAf0RwLSGbRhw0wX1HbVNrHCLejQ9lrWb9Dtp3Y
Ypjeuxc/ZXm0fejwevtFozwWIDZN5CXQoQK0GCpDqCTkXI22gmZ3Dx0mKT7uYItDiKFtkay43AsI
dih+Jab5Jpm7dj/9MK7XureEomIgfJtJ6z6Wtpm+LykPB+3Rx7tRcAe+IHmEDCaxAcm1DcfMpMWX
OGMMLi1590DFK/x2QfPRE/fXNBS0BhSom6ocCtZV1UWYDuCMljTVGEs4BbPA0UG3wFMi69sT7Y7P
YBZLq3YEqrguDjxyGXtDxj658ZtSZjFFgGxU6/9xdB67jSNRFP0iAsxhawUqWJJl2XLYEO1UzGSR
xfj1czjALAaYnm63RFa9cO+5XCHDV+tdxvxsk9TVpTVHN+k5AI7Nf5MHA4Xxu0IxV5zM+sGj8ppQ
wyJNkCEPuJ2eHX0v6P0JpqQph54gH5j5tO6n8Zqk3+i6NX2TOitdvFvNh0x/bWDIOqG087IANNW9
locAnmv9YnIjY+5XR3t84kuGqGAH54V0MrCvJ26chl8ygiuYDjc/tQWr82giGAFkHuzcFj0nYsFd
DwoL5qF+jByC9lCj4UVBDcVpz3xhkVyg++d8qXkP8hHpQX/HorJuslvmzlu3JylkVK+m+4WRbTs7
uJHAwoqVZj/b6KDtSj1MGkD+ESkbv7Y0bbb//HHMy5MiQlRdvXuIGchOepJ+vapgWPeEo5N60zl6
aJu3onlPtWbvqDve7Cb5iEqHOwu1qXftvY8uwcHJTMrqbxPz2JwyuouMcEYuYKTnrv0j2XDTIqoz
KQxQCY5i2lmpjRY7fpKklzd8/AGDQ9CkcbvSgFTUCBNtyrPM+cyKfVc9Nc1JYD1IIBNbafmaY/0P
MN9JY6tFTzn6R6vYJBTgAYydiaju3HSZKy3yZkYt9n0Er07M5WoAKEfe/TpW5oMNV6XriUHcSvZu
Ommx6Eh7SEhYwrZz9DeRrRb/C6DBsSpkY9s+KkK18vZWEC8hOBV9ZzuKbcrMFhjww8C6EccDvCQi
dNCv+Oyh59Rlj8ViCOPfQBwuUE/6hx2RUvt+JqEq2vgEKUgmGKniDKPHwdu0sgd0FIxZLLKwApmF
k/2TuC5lh4n+Bd3itG0mViXujPOFicsaZ2XJls+eElSLOPyxTjFCHWEouHhgA6ofExIp4HUeoRM2
sk2KvKsc3wiN2c3p85iwV+XiyND/YDBAXI11zHRWpoEtnzw02+teYINekJkdbCtAgJmjb22/jAje
QdNmD6wr0nRfEIAyBdt2MeW/ium3868YrHBXXqOGc5DNLWwyu7wG2ocW/Sv8RziLq3F67aNrbnzY
8qMBmkd3MJ/L8hynn6Z5rUmvFLxwDbfeNLKCZLlCOQKhYIKPFXP+MDOUZsGV+4ZnepUaL3p+s9Xn
nL4bwalljTb5dx21DivPlFW3I6OVAPH5YDKnNjkfY+4tAiPZHzJymWf/XIwyjJl6Je1p8d/XOiqu
5jdL/du0qGRjYhmL5DuoqRnhE5Z01dASHhrjohM+41+HvHsYhuUGA+sBnjNTl9ivj2SOBvF7ilje
tNAdasQzxfwO1AZ9ke5yZoY9PjHy4FYFg0YTdZ+L/aJ2LMAiyxc63HU8/UHPPWNWm1HTNuwVQHSz
inYVE0z6FmnvCHTgwjCQi3/3DSuyVglObOuxGiSLW/mngMx5PBVgyrioAapbCfgquZFds4PgvUkQ
Ko49RU0SIc3cOc1pSG1C27Kb0XynxDrmpBE1zZtUghigZ6JCHLUbxkNU1pfEzvDq+A86yylp0bz2
04YkasY5n9Xyoy8fRtttpsDlLijZhbsBitWlrQLakjDAMA+16fBFKICwqv8rrPTcOsavhpopHv4X
qKw6Zpea/2K5F7ILQNFwwcALcSyF8HTER92tc9QITE3dABvdlmsvVrjvWHykQKPM5AdnBFBNaqYY
ffredo4mmwMkqZF9jbx3v3+0U47bIbTb/CjfTWqbmUVyhelVec5KZJ9e/79ZiyxvDWzPicxuiYSw
by0gxiS1ZOk2oXIbtPghoumZAQMELabE4VZkXBC7gmma67MvnIlAsin+WGs+tsbSG15t9ykZAnbG
gPGg6A1hgIamL1aF/V1VP7Oe4fyf4Q9uGzbLbf2FmvGspe8x6nPtw6ekoz5r/G2Hxhf9ZyIQFrEU
3RsNj9mxVuCArIOuyE0yT7r4p7OvrlGp6CuGdE+15Vwmp7iXrOpoROzy0IG+z5HjzQZBotmjE9tL
JsJKRxPoY9vxqm+vnrbd+AdiJsMc0SBQYxzDXn+BzFtnzQ57/eC71jErPQxXA5W7xZe9kMGABlCT
+Q20yvHZcL+JaJuR98Czx//Sqi8L3Q3JtqzqD0BbLEaH43BLzQXB+qAshm8Oob47weIuxvuz5iUg
4Cf+9qYnCmRTe0t9jESMQHxUMXn/WktID/prlaWAxqi14OQu6U5MAKLisRheAjPDmEdpjhDFXFc8
TS1fgpG8S5/rhLjzoUQo60MK3ab5F+Jn0T339dWWgPv4O+crHzkAFrkH5WGFR6ttszFnHrm2DDD7
6yF4R06QltbaYiMaiujV1wAGmmud81vz+y2c7YeU4RYMlZhlBUdW5q9LKFTxPjP2seOCPL6PEeIz
CJ1srVjH/Ng86xI/QuW1WweLJAmd/EkTAH8mf2N2C1y6z4FP64b6teHfZLSz9Sd9OhbNYfwrwPX5
k7aSyEWWXpYtm9E+kV+J+oPoq8eqRIP+NM9IOtirRUhqzjRNab8zMAz1DP7GhKmBOmfDj+1IQMQY
B46eSYi0wU/7XdXspRdmWU7FOmwbhlp2MYKIW4OPxAzlOd6DwDyV6/PG8/swM6inyBEuYAyipmw3
E2j9CHvAQhHpnR3ytwJpoNCrvWe+Jkj3x7xaL79LwTClUviY0puCEChCqU5Td9B85kn74rXU3jrx
tXgM+Eci6LI2TXQo4GW1YGHmFy3ZIuUU7H4sHoErPh2/fvYStJMwzRsiHY1lBQhSywJyZWLlmJAj
kcN3xdx5ilCrVOw/JsbRGR1vKeR5zpaFLizTdtK3qKG2MZb7HO8BcXb/JpoA1Xd7FeS41Jk1GQxj
43zPO0U2p8OkUj6JqgsRXeY8GoJ4vSNT3MkOl3wC4HGkUg0AdC6YlmJrW5LdoW8J9wqyfT5u3Pwp
J0FRPNJAEPKwCJExigvCPXvm7bgbCWH10WQywxzXDoN7BVTzpatDeC9OFkJrwjYysYCpd5O5NS10
G3cNl/vNlJfKXNV4e0oSZaI0g9lz4wrtZlQRX/w5fZt+6Gxfhb4dWbSwA8b3gjIjIAK6tb4qXKS1
urjdvilvCk3A+NtSazeSy6h9I8ztgW6R6IHcWdIzvnsm7GMzc1uQ2qGqU84iv+XA1r3/0aKT9THr
l7ZlT2GGpgge6aaZ0NmcFXMc2nayls0colfH3WCNGgqZu0kLlKVvU9pvq+YqcrZIYl+TsZWxnYXU
W+hRODpUDhdhYtkfuEpGpjp4XdWzztrZJrOYD9DkA7PJ7WQzXjAufq37vxm8bQsfHMc7ETnnftwo
5yYR+Sv/7usN5fdTJh5VcvKoA00toMB+jK1LoJ4cj/WKfgzK++jl64lO2q0/LAPCqk7iNuZWnJCy
Aq2Yi+0CXRnzU2FdG+svZi2hGfd6QdkPhwDLo1P8s7uCGVyJgPtEZjP516lFJ8avaEnBqv8VNaFt
MBkol86+fs1JaMO+nbxV2Y4kI6YwCHl3U1ofmNIZ0VOFHiLHTqV5PwGHxEQz2bS3pttaYIVxgAAy
R3EDVQx840vqbbtWrMs4u1XkuBlPY3KK5w9EA0mwTNSV05BNZq+FR2pp8N5NV+GcJVU4DPntXO5g
sWBmshwcekhVF4VehG+9IFj+bWbG0fHiMVPHSy3IVs02mqu2qDd7SAQJU/CopDjGu4XKzDCRfMCx
Nv8M0DTp4OPeDI16n8Rs54U46MlTPHxnqP7N2qSkSEPfYYOgvSkOcgNLqysWLydSgIU/zeajSy96
TuG7xWm275PzHD37zc0jDsItUf2ABa0uDMygJqPwpJ1VrLi/hL3MkWCmI/H4Tcx1TkxS9OYOp75E
OoQgyAkAiqFUT+1n7T0I3HUgPlJiPCXviq2t0GkRz+ba2DZXkoVfyZYi3hXewYO6WxnmUWgssB0a
C97t9OobLxnIBig6W6XNBD2rbd4C7WoMZsgAJhHgeQxmDasJZdqwYvvxaYRw6T94iBb4rjOFB5UP
vMFVgpmBOwnN7QbQjotG1f2wwfck4z5yDzJ6G8ejLbVf9ue3si1ZRbv47LlEiH3QyUUVHAWEq+1c
P+J8gf5VIYPX+Eub+LX1fZz9GMlHxwpt9KZ9NxzKZqAJ7beEbYa9yV6CWj7BdzEwGKxJnKgKiNxd
0X6mWoL5KVjnyVMd+NAGHQ9pOhMqw+13vhnsl6e3/myZDRBbjla5Zjo2v+o+jbfeE1ldvM3shs3s
X4ewpsbCU6CCsUvqDaQYeYTirQ5+/f6Ujh1bQkxsRswKJ9gg7vyXMIaLjPhRWejKBAO+CPJv059m
NaEsAcjPRLzDWCEc8ssA00QBN5U1tsfB/b9bJQuQXkxE7tqjH+zI1NLKBnE9Ppp2bEOJ/sQ18alz
8/bseSm7Mrt9L2Em4Q8Y9z6xaKZhgyXA0THyY8zuQ243YT3fXea8lMviZUYWE5AOZJhwrikRkTem
zPEtExccT1putQcEMGuvdXfJDA8Jsp1UHnrpZTbymsxgumNvIxziRPF/m/260W/OGG8IKKSVv488
/ibTwZ6YOMLQlPsLgQFYR3IqMwLRU7Y1RTn8YYJjnNZGtzgq1vXobqcqx37iTVvhWp8OjtacTZR/
0ypmsnk4YDUtODwyFPeRgI2J00eNzB/BG1sI/hOfV9vb045RnbN2xbgS8TFjhlt5iqOobd41NGkN
1vAuOnjdF/eWQPxSYWDIS9LbPP2esP8CioarwtvMpMCjNY/IsdXs+lrOFsHS8g1nbTGpb+lC9h8r
aAYV9iQyBhFFZkm01tS/SQe0YVuPgrez9Bf1sNjnHDSVU9AZYnrgkZVy2MaK+Ty7ipTrvOehqRo8
4mKvmKEP6l/RPREcdCFVfEUk9oOH6TtAZuU007l07wtkQQ8ec3QEwxxh2u1Wfo7QTWWwngLCJWyk
HiKIzy7bDU9+8wuvXWXt9fmzrzB0Mp9qiq0imS6opleMBqx1yoVkvEkQGkUGI0ucyFkTHP3iqIMv
c2UQdnlykT2ztkL79JvJfOgB1nr/YtajAi9mwQArtVYWyFotRVRfVtsMU3rQ79zysUdRMRZ7K+3W
Pq+yPu8Euu2pOmlIRwKGdyYY53L4runcJzQ2Ro/TGzg4lzl/d3vTmRfYe9u5weBLCoMH7bnJQV9X
NwXnPVo+3pE/IkOZ7kwIOKYO+fi5RpBOjPlDGuiHVC9IkUlXpVkc8pnpClpR9FNV98rHsCfrDsYV
lwnqAssQoVY8EnrDeA2OeS1nLDELkbNbJ7nxKJv40ky4f7DJdFA6XVftjIHpr1NS8jZPBETuzMXO
a+bPhTfuagwiNqLGisWtqZ5drsfAoNnt6e5lXBM3ppFS/1dM+fTQdP0liUnDhCEX6AEtXAizaB20
xZrOItQsqiQ60Yh9EbVV37Eei6kkndcIa2HUcoomfr82pPVI//+SxUzrfcgOpw4yNUXUOkD8UHb1
yqJN1bAUFGTfTB3kWphurgUSVvlrzYLZjuEK6FIH39qytL1G59txgNytIezM4GugSY14llPb+JvZ
jXF3sG21V77prNmZY75Z6Vi4K4v2wMreU6e+xzSZBotdVZjMLPqtwoqD8vKh7389+H2zpHCOJbQI
5vrCvRhDuh6RfecIdSA4bxdnNnO8rSUGdp/UD0aoikNXuRsnffEY62skMObTj5NA5rW+J4nu45/j
g6PpIF5b6SlA1ax5+evojh+TdkLYN5poH/2cZDcIkn1Y6vWdRBFk7cOAk9EW39WUHXsRLPrYdVnX
L673oioHMk4LGLsSkDBg/Khr0Lx6/smzKuRbn0FDHNaI51DA6Vb+tVbD1UHsHXFlt9zDFlq77t6i
sSIMJYN1XbwOnndMRLArrBZZAKdaMV1iLfiZZAI5D2nyiCSmiXEu3roAs2ZF3QvciWBg00EuaS5W
qlvVa8y2nUOivN2QRmzSUTZI0HGkPGDeRZmvcOoltD32D6zWVZXSui6iBq5HONS2k9LhvpvWe8Z0
ysy+Oo9Re+r8ki1L92QAtmHZKTD1Je0um8jSUzFxrCn9w8Xgue864Au4Oyrxb0bMG4luYkPT4C8H
jRTXz2aJ5UZz1ihG8POX5Tez8lGSFVn8NIH/HSSLhIvAFmNY2ywTWRWwrw02FcO1CQvb0KKoxoHm
dhohI5fOa/iudxpqX4uXx2JMUQ3lc75kfUaUa+Ts9cO95qiUPWfwhTWmzvottm4g5WXwWDtULs1r
gDsopXuJj1aHMIYwgMpm/vyRYg+3RET8CH0w2++kE6zDToG3bLUXfdGA6vl3kl+NDVJVPBUZYuAB
KzDn9RKLUU1gqjvwIAQBGUzqRm8L5552P6XzBaIhE38zmNZNg48xI6CC0b3u2dYW+NVc7uWoAOkZ
JbuZbXa8LH95MFq+swakn57orxGmgM7UoaoPCHvtXUrsmCa9xzlJD/AKCRVbXm6yvcG+XoqW4I+I
ozJFU2/j2BMBiDOukkD0W2OR2CLKYc9u/bZW94BjVAbNZq78jz4bC8ZZXkjlRxBcxpIVcicRaC6c
aTSqgXMdY4YFDH5nD1UQD6OJUXaMn1u26/yPPJdfJE/tEwUHnOeaiSyG+YMPgahRAM71d5u+sDXX
A2pvR5KdXcLOuTXkkLRYDWuMSFL1cC+9h7r8mh1crYx3WyvA7UYqWt1uXbwLXgFd3z+kOBAN1kNj
IbcNnmi9aPaTk9KyJhuNxXZtHvPpGgl1bIlTLhr9ZGHPsKt8VTinKC92CRHpkPk+rV4dCt8CgtER
jXrIlhw657nWTVaB6FIZ0Jh98aexVcx0jZsHGnqxJAsfW94z6SDyQo5k4ogZGDsmmb0bRLlvevTz
1hQWSCbJjNlk1HsukkbTT8K6hazVyM+p995yd0Kk9V0xgTQA13qRuUrVR1FZp9Rh/cxhlQfqmbjy
tcXWu2tM1p7zGaDbQ8KAQuqwEIbqvKjiMwB7FQMHcHXPED8IwXnxHZpkxTZRGWsuU0KDraPpd1uw
Ak31NJrdkjnys2Qnj9Szjf48pt2TQc1Tzh5FnQqbwN2Txv1g5/JVxQN9xRvePdCr+cajaqmk3Bh2
v58oTgIVQU67L1IzjarQJ27RpLrrsa1ltdgP7nS0dT+s+zKUS9cDs45ynoQY8gN83g525KQTpyDW
y0x/p9tClaJvU4SF+pC8JOIuCuPiBMiAmempiYSla44WQFIfFtNzpBOTg4cKn+s+0MCdcXZNHGgp
rr8yMu8mNlv2E0lH9if7MpMoWML9tmVWbaP/eaHOhqKXF70P7RqFRUR87lxdUgZbdrPxecVq7V9X
PNluCjSaLRX5pkMCGARn4KSfZcs4sCn+xmze1jRLyoiOQZyEfl5ehqY8SOAMPh+34ICowRyVzTuK
U7oB9cyHn6KRshHN9d38bFePvU0J4ifsrimqNChkfkutWAZnJaJT5GUXr/PX+UjfRiKixOzKtifN
mnCU1jYlsTA3062NaDXI9K1peAeRgFGjDdYZCBjcJJjgPd08AZut2hebQiJ4TRPso5GLhIgch5qm
p+HH/GGZ45vJasCH3yLbYoW4GmV1GXBqCoA8ZURaA1vDyGY1QFHssd3YuywP6npEK4h/n3Zd93Ti
SqqwbA8+etYck1UNM8vB7Q7kA8pxGMGlcT14LOVbTIOaNBlXPaMi7qeyzo4+qVReI04UkijqonOC
2cXuy02csK/SxM6YvF2r6k1NXQ5oH7lu+6wi7bXBfavYCowYoGdGJVPBWRx1Gxb9Q88sRI/hzBmb
CH6KXg68w2xlNxb/hUiwlWflu9hmrjJEh5qsI9eF1MQP5dpYye6uIr8B6SefQWbwjuC7q9GR+5hR
7e9IfpIfGKVvBhOHUujrABRDCVwqqHZURmESzW+BS7ZVPHB3FmuB1duxvhpAYTHb/EF/Kcp1pqPz
g0/Y23I1zBSHkfs0OxojAmJpHOA/KDgWrYg3MeQqwXFZgIiDYdsxeI168aFI2swKdI1Fw6uA1Bk2
RAT8o0FYgdxgZ88I2XNKMfw6dpofHTf4seyvrKKqFtotsNzTYIzhYI2Y043NROk/xtqLFhBKodRJ
RX/d9FMka8XlmIqlPjKOXqDBQPtsndd0DjZC/x3cX82JnnX6i2Ve38o/yx1WApnEmOvMY62D9Olz
8mYDgm9t4TTRmRMU/FVN62rCJR8LNse0kxlHBDZejR0uVDcgex26uBb6MPs+rD+2BKqJNKmZdzRD
L24cYAjDusuUuA1yOvlonbVAK/xhfveQO/WYRjsjOU04Yep4DGONwaa0D4al9nUeHx32qmPzarfn
bmTzozMGjCIbRzZrVOwOLqQhPFZnHHg7Q9eQbgRXWIEwtjFXUoqjaNgVdv8o2B37GZ6FBOOs6WMm
KslHifYeWg9DRzLalfxPebtp8ubfPI17j8mK38vQndGkeR3XBZ/2RK4CIARg6I9TL++enx9Sf74K
kxmal+xtbOAVBOZeZ145J8ce3bQ+EbXqgmRwsxAOcziOb8KfXij6mJDqmyyAVmshhbArOBCJU6Jf
yHGg+4cA1oyO+V1gwewisjOqBsziyCBIoEplOYsg2cwMoPft8+SeO3rmnJRePSr/WqjpD1VqXQVL
vo7gkpZJZz7LsKz1pwyJQxeYRKJ+J+KVLXnoadglIDu2skH9u+weYM30LjQ569jwq7UW6yg4Mdac
R8XKxeaMGBD5DiOUldhAUp6d2zp54aU/T3P85jsZ94TplqvRuBtM5U15Z9i08yrAqwiianZUBWIt
Tf5UBP4Q5rwD3Ps71SH87W2MyC9WH3SCVK/igUIfYxEy08sQU2pbLoqYEpQRnlpcRjm0+9Q7Vsa3
FPuGu5Fn7uhM/otBGnsDHLoY+QSWKEO6hGiej30w/qiMgT32toxslphMSkNwSoLvnahbfOdT1UlY
sRmeKpytI4sl42GJw2k9biP0fHEqf8qR7E6Xpitv8+2E70BnSN3H1CMcPz4wOcP9GxgfaZM4RXAR
GkgHdWLcdGOheNJSA41z7BuyXDyl2coEM686ulO0BA764FT/cRB8CV3HaimxdsBfta2nUW/CZQpb
mm4Xkne7uLHA1gnYFy+jetPx1ibwgKLpYEjqXZ3LvobdwmbzMeZNldK5kwzyiojzGim8OW6xHNoJ
NL3kkUbnyUth4bH4U9bao1DVCO1hRfZg6MytTEYGJcPNKLZCXTNOI+dxMoGJHLy/pFxWuPxmDhYI
m7UzsIwPwUxgRNjXOOjbIe9M2nYsqmcZMF+Kp33K+jXAxFuk5UHYbOZUw665WCmiwVocB5or94VB
Mh8e02mgt469b7Mc7g3HTaGZFFw2+jfLu+cSgSP1dZWJhfXCAkweLfFcwjkpRf+Uz/bGb+N3AdTR
r/LjWLTPPRsDfcr3WsPTtuQ/SPQyVvbKb3NrvX9yHk9x4zEQqlcA9jfVwKuqiJyCx2eO02Zg+28u
BiHPf7NjGtexPpSAImSOPMUKflXuJGhWO2A73jMRhAmeNiMq7g3HDVEECMqT+dHOwPrxGVZCJ/ir
3NRDcOrwiulz/xJTeM8TvqkM/E8NJK/a8srsvVHgW1BzSHQ9BTvTb8PVt7p1VzYVnCHwH+Q8EG6L
Xs5s9Le0uWI0CzJ3Xw8VenVKwtzIL6Q4PNnDV53fh34+SpvzUTqPgaVz93wtYS4OUL7aXhsjlj+w
zroKjvM47b1aApMLjM2gGCvFWPZFH5AVgE5RV1CJirOCshDkAbYHymYpb2aJoKVMQp2IvTZDGuEz
P1Xd0fJcrhBBkklHoUbT4KBYjfrypZ7cnasj+HUBEEnnEBd3PUKKsqSIEIXQecGtApckhwkPwbLo
a7AgMpFCwSUsZ5uZp2F276JRu9ayzn3ihxY7R6eMV4ZeH6Q3bu1GHQtVIQNCYsbI8k9GxXGQPIfL
JTi0eIfzrU2olTWxEPHc7VA39yH7J4qvWQE3kdUWwDfHEFumst9aszgU+rBPsvkpqutNgO6ZLRCT
72xlz9i+cDZb86PFDCzqvA0XM/qmArYRMZfGpwrIVg/WPnRSqXtns2VPkum7DrlKkZ+SiMtE9OT3
/vBQYOghPQ+K8TjTQkFnJN2dO9g5ixRMJST3Xjj7IYClyBKmghgiDQ9tDmPDKTM5Y4dnn53/QDZL
nCShSdYSZgnbW7qGxeUKa7q8FHHNSoQFYEyarV4NuMuCE0ga1VfXCPEgd+1tarv1UGIncAS7EUrf
BmDQrH0VdKUmMkxbyMc89sM0db/FgGZDb3eGPXMgbvz0tvQgqd6+02+xRshZtnUoST5rlHEjYu9Z
Hw510iAx/hUKRb6HV3ORIii0L0bdXwode4qhXyzPD52mxsk1HkYH5H4WkwTB9lvzjFMTRPvI8jZO
3z5rhotxDnIHE1VvEhjSzi7J4LMfdgZYu4/S6Dd5zWGKUjFnYtgbWGqrnWhRwlJyO7L5KobPBol0
GfxzGG131fwSzKy3vSokPI4U5zz/zLiR42TClDPGx3hgQJuqL9eNbzXr93Xudlh8IhbwtjEsNqQM
A7Tu3L3+4tflSQTZaixu3mKpx5ToJ4+6zA8FDuGeDRAQBCZsvGvDwPno3hbSSQnnL0t3lXzP5/To
qasNQSbJphNmj1DiaQjc8ZKnM5ZOnACIxi17wPTdrtKR8m8BCwz+R41kwOqGl2kqjt5g3kxitnRR
3+2YGdnobhR6oIdJhycI1NUdUENSWEZOsTj+5+c4noFpFM+GJ9Ey1r+ajFj2DcyJ0m+jrSj/Bh66
rnPA5qTjOyo70pAEc6E28Rl22E1EDFUUpglBSqRZesArqjoLdbQoszzLqbxaBhlXqE/KtHgKTDgE
3ikTCfiqtiD+LtMoRuzHOvkRpUc3i6gvZksjnXzLBO8w4pDsK0Au0niLC6aYU7uojYFgQLy1s4IQ
DKT8409nM02HVrfRo+6gTy7TnzrMJoEhHhC4Mk+yxS8UVOtoECY6Gqq0OTjFZf9sIwFOOdo0XZ2F
717rLDl7+rQ1M2c3lB33Z4fDwiO+5uJUr3P0pE2UM6N3Ub6B9R8XQVFf08o6TnG793FvzWiMW1N7
0nwPqySDYaIurb67ZBCnmxgmfzAH+0kga7QAWy8zZ7IXMg0LJt2U1nQnAVk5WWiBQPIgRnNRF8ds
1FdN/x7kKhQOVyT0uMFrVopUxIRjiD+PJRMi7jg/LkZ0WeuQfc2Q+nxBfBscXSLMumLvaM5Z47Ie
hOCpJ+ocjFRSAJQkI8gZ6QwXvTqXfGqh59UZTKKVGGcKvNhZtcWiJUc7Z6WMFxVmdg5wQ+yl/jMR
GmGyV8tTfR9AQckAFsOfIb3b2nfmtJMav2VhYrJAf+bAv4g8gL1TDPpruMaeL65V2/0hwtu1ifMa
y6RlukAvhikXfeqAwhFqb2dWd3+J9U4Ra3bIqNKlD8a9pILhQuWH1gJzmRNwdvGx/svp09rF7aKx
18gN+9PU1GMfRS9a1f5ylFymxjlPafVne6iCSrSZOr2iO0OQytibVmTE935gMugxGVZ29I0FNwQo
VdC23sy97ScWL3T3VS0C7LbA/mhG7rHLagC7Ps7FWMavDJLXohJ4s4AFP3CnPXQ1xqHkszfem+km
6znso4w9HUGpQ7VfopvoKR8sK9563vSrRMOpR6kqG0mkJ1R0o6Q65j7pIaFDIkcD09IDzglhM2mx
N+r8pfHeTIsnpqF4sGwPoDJ8pAgqk4dEZGxJqB3oXDWfbXjS+M+ZBijPTA89Z9UE28EbxNHOrXNB
4A6YJhs1Oz95AoivF/Jjqs27HRCHTbuvFd4+VzYIEtiVkeGEha/tGGCuqLF3DlSq1NdDjUKY8d52
MIeXtDSX9R4OBgxdnLha3h6SdGKB4TJsKtdKsM/M1a1lwbeNefPLYdhOHKUC6cHU2ucWIL7yqn+d
Gg6GS6tdOOs5r08F3DyL5W+p/UXVS0YUHuNZfNqYdMySmN8ZgQ+xRzRfDAxx89uoPTUFthE3Z5ni
6KzTl44cH6eqCGstD1k87Hz5NVDnd+286vubS21Dt4KzHOGbyp5r/Ft4UgHR3P1qfK9mtEADkefO
ja73o8LTlxhmaGFN1vKaaU8L9xh3j4AryX2tLUAFOqw+eRQKKVm6CD/WA6DOyCYPzFWPraifs3S4
uaXxrJVQh2cLKAm4R919GfPhnyO6XT3tfOyRstHWdUcN6JC+oUUfdeuuZnazPgMHfcDsyZgqnQxk
CRPftDKYNuQ/ieYTi7T4BPTkhyDy537Cf94Z/utQ958t3LKHuF0A6cYRFietkoBrNJfWM8LZZy9F
Eq+NOPocShQDvVptueCrfNxb+qfEIZ3zARb4YStjhPk248GR9VPrZgeDdCPTi74hwD+yiIf7K54D
zCGdzbdZDldpeU/SIm6FTCMTUTUKkSsXw8gki4mWhvI1KS6FUz0bzPXSqdWYlEeh3VRHpyTts6Y9
rJBGIzNxtOCzsdBW6/qLpoyTb+FgG4Qi4CgJLTQxs2Wf7dIPRZyGbYCUCLmOM1BppeYLEH9IRrDJ
mNicR53JZulyOHQxuw89oYaAeWO2zS2V9tbQ/ddK0tiobNw2naBGtFGVkbVSOJ8BigC8Xb8J5Qnx
I1e3i11MtBPuZ5jrRWo41ApIWIRG2HsEoFosuUNdoi/J29BGqI1o/yr1arTiyQ7620ATykAT9KIJ
GG6skLFDTuOzD1sgTYrBHb3wpUAIomcxU8z2MeCrrrVifhgDAvF8UdEd5qGh1Malpm1T7crUgojA
HrYwVsBpeKtaemaM4T0NfmL2QJYo+zKHQ1GlMT3L8Eav+UuHik8IhZmsGY5JiPko5Jk8MqP37Ltk
XZHju8zH9sfs2X2a5KjIeTXmKMnF+Giy69TgF/Ph0CwX+yket24ZbHTbwWPobeLAJ5gaWAWUWYN2
BZH0eoYAoHXm2sX78x9H57UcK7IF0S+qCCj8q9pbSS2vF0LSkfAUUPivn8W8TNyJG3OO1A1ldmau
9KC82lhVXMZdXeI9DX3erwt/qQXDq1IF78oCF8ixw9Ua/an5Yod1V0XsHzqz5n5BUjwZg5T8+oKk
5lq8gLR1ZDz1OZ7dyr2SxKP8NiRPpgBj/OkORlb5XrYVRzbr3NjTSVfuqdLztSryx6LPdmEBd0w2
9iGxnmNYQFaLEdZlcIEF3UaNXU2NxKDgSXfPZORBx9ZKLXPGoLogeP/mFRhcD+yWSmiGK+bugpMT
j32RXusYhHpJAUAufHQqjK+KtXMza/vJY52NQ4WtsiIzSiSZwF2RQqhSuKFTrzmJpn3slb5SdLet
OEoAjbLeqxy7RJV2KPQiW6nGJ4/rwteQG9XX3FOt8skdmLYO1T1TsSt5F4IC5msjOwNPFsu613F3
UqnLXbL4ai23ouPCR6816qMj+jc1ld9BOqzn0j21VnJjxM1MCTwLDZPAfaMt6fefPkC2b2vKGDWv
IWFt/ocHEcHx1Lus5mPUZb9lVFBmJk4Z3nSncnkUkke7x/rP/4l4wUSq1eHW9BgVFdHJ4UiU+tgS
a4EAETN81+QSWSCpGZFQ3Wa6gnWG4GQQSYtijrQ+RzFFKtusw++uKM/4+/cNPQaRhR1Wxr9GNjxU
EvCvEvPOzHAwB5P9HPvyq3fAZ6bYuSaOaXHv4VLkJA1qfGqYx9Aj5c1ucDd2TDpLWDGl06Vr35gP
gzVQQU2ozNEIDQF8YvI8IVG1ui2vMqwu7lj8ZV5P1zf4WBVVm0y2FPs59bYcqBcT6bGglpjtRh05
p5JqwPph+oeSO43bfOR4A/Uc3TcGfGsPEhbzLTOntT4PVraXPteZsaPolwM+tGebtu5aN89IhxsJ
w5tyJVJJsfFQoCXOdrcWJvYg071Kg/OlmoiUyPrAh4eJTGyGJRmVdXrLeOk0zPIaJthlOLA2ZX+R
hvWkEhb8orzEWbAtSuMvE/h6atxAvkvJutQRqfBqG0AzxHJDVtREW+OMMvj4iDw8qkyzJCa2/NHB
WHY3oYcWHkIb0zwMiGTv5/l59CAH6kgQxDf87czpesQoZabJyfOQozKUP8OsMRSPT0nTXtPgyZT5
ITL6U5LYP/SFbZSbniqDDbk2LrJF+rYosvLwxwGnjKpwNfrVRxzEz3U04UpzzlmATj8hqFN7i+cE
QAHmcLt8L7z5efmo1AD8zVBbXgPisUR7kK0yRpdRNBK0jf6aENBCJdR9J/r7mJClCNgiUuviQHFO
+3mXxgE3GEnoJf7rFbhtaVsWAb+RMxtenFhdR+E8a3Qs0SGWSJKFow95BA/FncpzZt0+96Re4kfg
oAV6TZ4m09hZHY6hiQI4m50kbp3HbsrYpoCljMaNkt67snfW6OZ7N6eljXPyXUlVZ2l2ANM5xeAg
7zvzLQww6KMnU1EdkLUjrQRpuHCbq+Ew2FCE3UKH++3IOZ3QNVWKrbOOK8IoU1KctUEQunVw57U9
QchyMcDq+Dj73kuRUmhHRHPJOGFSOWgSPo1hvtfm+Ny5i3NFhTsjmDf90H96ruDvjneeF19zeLv4
Fs11Q6oLXs9NdIjv2rWfyrDetzP8LTM6up1+nPnclYMrpQAGHdsxFo0f3wF9lUxPjuVz7pIlwl7+
0lWMXN2AI9twnweaFbB87LiruYDhrLB86qL02XDj49TNL8UsEKLI31TZUwE2QdnAL5CuUWEYKYOt
MwDeUzdHnBMAA9GRITpQTMgFF5YM/qz+5hD359a19aOF6q72fupsrCG/OJRGywBontEFnz53EMEi
H3dOAAEOl+Y4/Gj/jTXj3Qy7J9NnQExBiGM+2bO7ShS38EHcOqBIE0dTx20efRJMbinf3Sl4iBm5
FZSC19xScAAcZPMIZpb4RLOx7JcMfApbD5wq5CK8gXIS13nETNHzxFSF95IgHrlEU1y7/sWi9RZ7
KbnNF2eQj6R0fi1WYpU8oVZf69Q5OCNc/+TDyXk/sYMoh523hhxsD2ezwP+SlPpkWuOFEkPSpS+2
maNwJvjLMrc7p95S84JLPEroE6C9LDAYttuYQNX0XYcoQGRbLWgtglAgCvDDOPFQee5qVK/C0aTu
cu7S4OJqeehleIjEPwUfsG3VfnKBostOc1iFAjFrvt0WVlvvv9Tqfcz4iKLpNelxRzMlNQGxqJwG
ZcKlo81gS8X0jFDcNLGLdzOJuqCATgQvJCsBYYCKXrSG+SNJsXuE7q9jslaWAKwyUIEUCgJG923S
YMZXw214IOOeDRO1091ZZaDG2+BC4PEaDu6nxbZQDfLdr8u7Bo7D4Kcvk2nT1v4zNOrFiwBcDy2s
TOzAaEVm2e8EOScvOZtzTwKJKJkV4IDIcsXMND8qUzCiCha62KaiGMvPKQRxKYcZ00tqgIwQjbEX
bgdqESkjoSh0DCFBzZxU4VLfpw1uNMdPHodIX50IC6nZObQjd1RzosGjweBq2clEnxLStZ79My9i
i+vek9vgfPZdj+6/zG/vZ7WMqXEY5LETcCMi61QzTxmGnwlz8+xRcZ4I+7HyG9T0aR1ChrCQSWBM
a7RXi2xQWyf/dFVileQrD7rpSuvGdsSuxrT/MGG9bhOaE3hEjNZ/AxX/Lhp6sciFKeydhROsgh6k
aqnZL4rJPc89Xtu2RKdvyx3uKWPdTEgnKUp0iYn7rrFUSX4DzHRWJKyHJcgb2O1CfOfRhPUwCPfe
1O2NpD0FBguzFLRHF/N4L8Yc3JHmpFb8CN81zmWFYuYOhIFViV80i+gP7ANN52BFdMPQ83trWLcm
14eqI0ErOeA2+o/Qxi2ukFmZuVP0FODlyZueGgYVYGfpd0RCyUzl8teeCKxNnvhscMRzBHSLu+Xh
8Lnn4HjAtjACEyl7hpumxfyAZfI2l5raQO+MqYT8QZzcNwtSzKxRwIzhavfVzeoYtTMWAO3QnoYR
cshQyCO7DfeUCRP14KIzDDK7Ah3zAEiAbp+L+Vuo6l6W/q1KGczXNT8z7r/HtKjOMir3dkW5tacf
bSc+CrrUnTZ71SAZBqJEBVVrWAOCD4dpWMORXQ8C4FfCPdm3IQPnrkvUjOQ93X5LVYMJ881q+dzT
GjrAZFSHOceELjyFLd+6JEbxFET1V4BLfvAMQhEWmTowXC4AL+q0XIvu4DzhkmHm/8AQr+fsz9d8
pcI/Aii7jUP5xfTggSKIfZqzOffpD0wka9t5NnYzwH5oSIy22U8ChIokdw4pm/fdEHzZQJodSAUN
IS3Pqf65tvneZfORSeSjM1a7qI2fK3/eBnKkUVUw74p6n3hadMxygxORIKkOoooykVWYts9OrZ8s
p7ivFRBKTqu4UigtxjmWzlSxEwoY8XsEbJ+ZtD/TPlrXufOUNjifJ04KE1ioNBtw1uFMHU2683y6
D00ior6sn2USvOQSOrVfBc+2Yb1Q8fA7MOoYtQ85FVqEFx+AeJzdqYdj5nfHxjEOIy9/lBfnqGou
SFMb3yDn6onrEPor3yR9brT7MIF7l7J+c7Amkso12rXfcxvYSTtRjsYiX4UFA2iHIDeeO9NNIOKl
xKYtCIhhRR+7CPeZik/SyO4nab5lJfVw2txSfwCRasEhgnG1PKbALjaDqm+uQUdQFXxgYqbrwbs3
4SGOzH8cuRQxGM1jF6gdW/42Ht1DYx0HxzEBjeT2xTUhtpXxA9XR06qnq6otu60cczq1mGriTDUn
PGgODtxhbOiUmNLtZDkU0OjNmNdnK0P25tekoTV+6HJYlqFlbAh/ZlR4wbiUIzeHaAChPXcLtosS
tIIZ8zyAgakNBp+cVyYM55MSzxYOn8lMz40GW1xGmC0EZ8GKbmSHG+BaTtD7MjEf+8a8Oel8KE2a
dyYTt43OGmoynZ++869t0z2PJghWXRofUlvvfsE9sF4g4QPOUleR+Qp0xpJa4fgeE7XX5bxtFIKt
TIp9SJhwLCJ7OzTuvC7i+KX1JYk3lnkJpyEcX9Ipf7E0fSJo9SxCvlhoM6xSWnUHJ7Y+h5Q7Gcjf
+4RT+dYcgu3MQuQKm1MARCfmEmqjyBfcaTP7VpH78/+UX87viUVnbDSLvyhwnysj0BsliJZSg3nw
8/FETd8lS+Yv3wgxucz+i1+QVW+b+Ei/6m6ETMrORwhqhHKmYu+t86fPao4emfHtcloj66Hbx9zV
MFZ2T5COQjCm4boryxEWPcwjg9Cysqqb7RYvoujZ0afx02y9fL80zffNYOC6Gg5Rw2I6+MvdOsXa
0Y7MtCAXo7wwyi2ygpCiUeGZW+h15byqZLhp7eFZFSnh8RRWRN+iO9klgcK4sG6ciZeeueqpcB10
W+xM2jolg//WT0Qcwywblmo11rbWfGp0yxcYwxKrovLiZv7VzgdnxYGCqo5xQKyYyMmA1jQMFFqv
5xaRLiHY2jJvcVA258EHMs7f/DNYaLu17766PfqkOXB+bbnp34lAvRYwKIIBooAe+RAMIZqtSTtr
kOWUIQ/tP1EQxx5IwADoAWTjd/U3LpHnxJjstahHKI7yJvrhs0wrPGAm9207ivfRkDFMKk9NjO0i
weU+01FY3Hdh/WPbHGEySfI7UMNFm84HD+o3p1yN8FODRuJH40rB1zr6EwkEB8hglTD9g4TwnNid
d3WwwpOfygXbfw4OzUtDXGUJUCeZexCcO6M3hvvCjDm7j2GMdsgYPSnApZTlrmTamyTZXw9qTtDn
VXQdXQz0BgHKNCoEJg/is08X9yVSrzQ/bhw/OOr+u2F6ETK4JU6bhDwt6ScQe9SmFJHyE8TMY0Qv
d1Byf51ZegW3967TiDglj0kUbcuKCHOuLkY3fXk0oGVeBWC+Q6e7D0zjOupha3TqXqSkV/AfRXxh
/DlPgW4fjNq5g5Rf6Wmle/NxmvqT6w1Qpr8gZ62NxbqBiD1L78uOijP1wbuKUHxPt8CA8Xbt0DZx
1LFZ7Gq8dLSOtt+Nrn85FJPws+hk6cmTbboEVqWOdXkcaxd5FCCTH3T1aSTN+dCbGExsDZ6MmRIG
CODiTeVOR6/N01vt1hUBYoUnK6e/NHrIZvC44PzbimktpQQu5bHdAu8YWWBaUisuF87YCG5GGZIB
VvKvmNG8MtgeDWQUIFdkjqabheUMpxbSKh/peeQ241+rxXL/yepjFLsC4Ezz7g7rrr6289VsF/sJ
lwhnn1J8nuFSWoHV69Odl4sNJNNV2j+B9I9R0iVqSv0yewdHv1v+oVbULhRq4zflOlRfKoI/KrYS
gPZIE5QX7YFNrs2s2IQaPkCwxjg8EAWm4afzHvzhscOloD9JZaKVoPrcVcMroVQGkEm7hY9WdReQ
VpYC8b6fkeOW6oyF/c8zhOF1L8kIIJ3G5ZM1IaDiUl1aEq5Fv+PSTuY3wxVSRm8RNOzQxY99G/XG
7+Cgwe6ZAS3A81E5mVlsnMmVA2POfd9yLlP1lZCtisOA6+afAD5JoQDjoN+ILFHfF6sUf51rJfeM
NnllufWzmnrofAGPrxWlq7RBJhdsEy3vrmivObY/l8Rhwt+ZEBMAiYKbjaEv2M2vHm2LdsL2bDXQ
itWhDvg8oE9/xtaxFW8o9VSCifBkPRIcXaNeM3+nexXpfiW9XQHx1I6hAhMKjA4KpDkMnORtct39
2GBEu5OffD1mTQGyv1EYLrnC4YU/jUzGbTZRJD5uWiq5X8T/un6taA6IUaZRGRWVvYrzIWUZgN7R
2g55uUls3EmcV7h4k25h0+mXwfOqxOVrFK8wnU3eBSrL/OYjjo88xl27Y3JC85nTH8d+i+fnrkFB
i+8EZ6Wy+l0+W32qyrNjLjAtVX2U6cFqHzSUkI74RsKEa1WPyCPVyisvff4Qm+MKD5b52zDQBX0g
rXtKLozue5zxfFz18JhZW1vunMigoWzHJePO/OdxiXcZCpveXjXbHh9Puqg8WJSzq1feyLkFAAW5
0sZwX0sKLzR/9FuGn6FNjotOT3gV+2zpvNbtbap/q4wwyfhb0Xrgc7EImPdQLdbwFWbVoU2v3Mwa
YglhgPEAlD7oy7K8s5m/cN/BdlKc0mm4mXAYVSKOLpcCEjJsg4QTTj4/0fxU56cywErKlQF4UM3v
AZ/AIy/svhGmn+1b48M4eNXEIMWmCg6iOzTtT5ffz/o2WyfiH9hDeSsiTm83YE/UKRTM3ES9NifW
4BD26AwzMX+WFFCA+kBAZHpE8McDbvFFuEHHr5yIlzn4vB/sTRKtR4Xhez+3uzHiJNPjzr4bKuOO
kAq3VPzuu8WYheqRu+wNPH1lwlwZ+6JcS80s/wYDwoJe3n+F6ZPrnQpTkle09+WCzLBLUjDdxke5
1Nc+/RB5vpsXKL/Z3VHUgVdG6v9jrUstL7fvQlwqOFB1cGmWx495irs21Z9lPCbqZowfZCQLEqs4
EYCx7VjUKfnI4q+s3tfWC3NBh4VktHmWQARkD/zb2vXIvyiMjlzgiHZkFyOBENuci5D+9bWBrFRx
U3Z7fxto3CgbE4ep+HL68KmQu87hDyDiN9kArjl1kLpDeLpLpuuEKMU1bKNjTHQ9uPTqibztujZI
YNiISAldUx4djjtn/IBEsgUYsPJJv0UOBxiXu+RD4zyqZBMFuxQIwywfrfHQM/WYl6Y2/RLikm3n
hv1z74pF9Phg442zr9jf1iN8wepV268Kg5d4LrKFJkHGYVX41V0duVyDv6GhJf02BfzptieXPWYh
mlEri9/B2kP4oL9Gio2EDyaBRHB3nBIwK/D5/X2rrol8S5gnSNgyWX5FFsNhchQzLFPjvmNDHjua
rux13/6AC7Xb0xhfELAzhUtp0w0Y4BPEmVXLE1o8xviu2R5l8K8Zz/H0T1tfIFNrvLmKSUs2nnN1
GwaJs3afLknY8VhPwPbi69g1j1F1roZ5RaPbLkuB6cNiDC9t8hbF/wIyDWP6EfFasWz1wCaM6tzJ
HbCBPn7Bz2Pfp84DLTcBvzkQoEBtTfKFEZ9PY71Z5p/BSWZeB9Y7V1gbarY8GeM9ZEk8B8W4nXIy
Mg8DjsCB5YhXjGrLKXuTEeNCmt/GB6/kTMsnkh1qrlW0iuQags1bs2wYTH6Zjd5lPN8q3HLGOzhU
DcX7CovOdK2HF5NxvPMtCGjFHb2lTxDw76xmgRfkABuq4DHSD+W0dTixh4Dr4Adb75r6JgTyRuL0
xETuHEm5FM25wQEoAAACI+3afU40uZgDlvVjbJ5a56cRn5449NRhpPTbOTbKy8b81CRjDNyN+mAm
/0wwMl3xKPSrJyxuvIBrHDYP0i5oryVvhU1xZtweNP2wQgRv2UTZBrDMdN57LthohrQcneNobdqv
qYJDcGx8vRms11xIzGWH0n1v9UNFV4nxXmKxCbmeN5Sv4UnrqdKZFh7EecQESVq+lDS43JwkW1vQ
Ld3wKHh5YQVxUVtbbDB5dw0lniiGXSwtxVYGzU6XgOx54pLbYq3g8ZSRRTBhv7CkOjiOjAGJp1cD
lmayDoCOi2PNnVzGH9SrqfzoAeRM01savFQmLi7jRfbLyIrpbRxQufJogHhARodfsEdHYuH9dIwc
mJaFi//SJM9j8e4Fr12DLLS3EOV8FjJnYN8dPh0m6QXofaId3HYqDpUXN68wIHVrSuG2rd+sMCOy
MkC1nM7d1KPGVLs2Qw3dGkF00Na0nZjccivlqv+ueA6bcQ+yfTfrYjeUV9smPGxd/dLZawEE3Nq3
NsYdYPPp3vbeF95+Cr0O/1jjvZtZssG+uNK4YUnjzpQp+grNsvsx/atDBAZ7OgMnXPNEfNn/SEg1
QA/AoHX+k4i+WkliiyBmkEDgGEkANwAKSV4vZih3ePXgOA2xt5eqvikz/gxpzPFrycOzBM3wNuEj
MLGM+z4lSGjBoVLk4+Wd7oILKif1FuNR1OKp7RmUB6Q58iWvkbjJAe7FLqZ5zkxwFgNJgcj7gWOX
q18BH9Qowduq0GHtdtYO2oZBDXzM1pMP+aZxl1Aa1Veja1QX1SgJnTLEzxJkz/hDAPECgyoMuUq8
YN8u9qIyjp/wLKOb4vWwEhKwgbeb4DSQO9cnwwFKNy7cA4FgvKpDa+eE3i73QwrNwvQXf9etUjxA
fptHh86pn6caq1vAVPihc3R4kDFc4CkKKLSvxmItkq56S9uawNYEnR1z68RZK+iS7zH4fwICfaSe
gvMQeIfRqhb+4UzA2uENsGze6Ir+CO3MMTT4zjlEpXjwvCjbh0VXHzsP09qkS4ykjnFRtfvmm+YI
sohHbigqRmyRa7KKwy+HOKCvPj/uXTa4b1QlIzJ6g711Ryd8xeaAsGC1IFRHNFkIiMxvvONcQPXH
J8l5bh6vgSCwU1SWt3yaD4Oyu5Mhonrl2dRPeQMxeleaV4a83KfmS07WIbAaThvDdEo46OWFJCzj
31sBg8SYo9VKNuSpERb3FVHiNjW+LIsUZcf+gXGAG2q1MhrprosaoUahfhQ2r6xMuoFBPnSRDuif
S3kKmIFMTcfSB9M5OT++wKcOLJNttiUrrmtrN0rH2jdRsx+TpZooPTqOB4goGIlW2Pw+ddFfRyt7
SxiekPX1DzOXnQmD/mTWaHgkw6aFeshWq1HIlQ94sumWLoMMkaqC0mi4Lj0W9BIQkPIJrUxA48M4
/cONSyswLa6dc5M0cYoUEnPSgjAraVmbMJQ7HcMT9ZHY/q3H+xcTQVjrvt+1lfdbztlPVKOP8LOh
6IzQT7T4GmPifTYiQdkaX227xMPFP5lGv7ElXpQDDiXgaG+JS07vV4dXQMsG4J26pHZyaGO+cVFc
Cz8GrRHTRskaN1uHloN9bvuvmHewPgblBX1LorCT6GmLA4nDbe9xLfejfQoeOEnJU9PMZruaUKc+
Wp7eWYbxWgx4JbH/YD5L1mkD2LElQDG7ZEvc8srlGCKcmz4WDQ3mWfucaO5LOoCxAnFQaC4w8jMP
RQsaxSSN3oaeRWOw6UErkLvenwbjFybNSEDD0aUzfBtWYrtfUYYt9Z/Zd3WHtgb63zJoxsoNih8H
Ag2QPC2RZ0gRpepLDl3KVWUmt1FjK3aSVtQzmCW2Z6TZ2KpyBC4dgFJimEHRCn2JHsdHsn5RXAl5
HyvfAQrcFiHowpVVloFNv6SGrMF+6jUVXlj65hvGWWxpKmf4NReLCbuRfG13AO8aKo+JyzY2kuaM
Nv09JVx0/gycl5Q4eLOWFEjZog/795D/dhkNBGbUebe69wpYXUWao1nh/Q07Dg2imCr/Iw5djAwM
wby4vueu28MRVb7OWBs8IFSLyNPxVdnrzBYtF37golwaWjQJZiLzbDIOYqok2VdUj0B5GrKiL/N1
7RXOwNEj4qB/0RbV36DavN6qVtqNaKkY4sA+OtmQFuxCAxrFWvtWAYuOBF1MZzHm2pIraYadMf/U
ASPmaVUasWI8lmFfCr9DBz2i2BCms5nlJ3QNszMVXZJ33jrKx1BTRuSE2HOBfUSUBag4nJ0ao2A/
WHuwk4r7gBdW9GusPB9VsODBw94JU6ENAMFW06j+5lqa8lNZUD7wyxlpnE24KZseSredz4FnnjGY
jcmHDz6M6kQxqpggYBnEUSQAGEc2kqARxmP+23S1C7NfG2k0Xoysz+S9PXXhculOa5+DZ86fhHk5
m52lpCQa3ab6zFKMfLhT3AhrdTl5WPrVLAZkbzoemJje2dL0HTS3oUgXS3vipU+ZRZKO7IQPJqLb
kG8LJm7xyVRM8FRM3wYiGMk6BZbLISe+ekEVgozuAyNDAh1ZPJj++UnzN7ppTg+qaNQEXC6OzAmT
qtNOFnUZfsbqN2wgzvvus2dJUkhoA35iUwxrTX5grdq+LTgslEFuixmnQVGN957H+RLbgWk6hOvx
v+b5No+nmW+PHLwXjs92WeXL3NcZ/fC97dOEwB0Etyn5l3h+ShRVs7N2Py6OSoJmrB3tYerFtGRZ
ddCYCGo64my48WLiHPFA2T3ipEdekhmh7PtMY9dALU3kvi2Jkw9HTwpFi9YUpx5qcifcBABjAY0l
k9DjrcCiF8bQ0hTbLqjU+OoQ5yBKm9pp5uJDsirP42gz4jwVOMADatjwAiWs8nJuwjGO9nWZhz34
oajtcU9rRBr8iW5lxht+xMbfy3qukVtaVyxenoIQatSDNFlw/BEGK8A8XdlwKSX4ozg2tm3TQ9Zr
8OKjC3kymF4LX0danErdpeW40WKIfH0xLCcv3HUXR40mrpNbCxY0nHK7+ur9LpoTgE+6tj9k1mus
rqZhFAYTYhCDmb3mjYsYhGAuaHt/I5MmkU9ahmHebepQK8N6zCGL4+EUxAO6P5Ppflc8lS6KY/lr
axHht015Qmag+kZSMlNo48TPv+zQzsxLlMV2zZxXOSX+sKEmBQ0Dx1Q2Uf9JeEWwNPpqt3sNsyGT
0y5rBhmM2EXqGPcxx4aemVlF6M9mZRaVex8GjS2PRlGXNClKvsrn0eoVV1qyZ/zSHtZbtMRIRzwM
RZJG9TsuIZ60VY1BsL+EuF/wn7XZFtSL9xwZDhVJo40O+hgbMUUW0+yVKHK9hJLMGopzKZiC5YgZ
d8z/cI8Vp7Lzcb1js/P7X2nnDl2fHm2z49ukx4qm3qCdJJekbq4b8w85PZov/G48CukcZckjlEdl
ny3HXKYG0EfYwFMjnbNdnCemdXbGhm29ZhknZ5i63IfqljvWhvmin16E7S+TwKYJxLlHlZ0PII5b
aIb8x9PT3Cb5ja84SU9J0Dj9t2fKcT4YKskhdMUmgSVI5274ODFY8PBDtGa5t+auCACLtGXQ7ewo
N6Cm5YILrjcXCcTFqo1d5q1j6tc3wmQCyqGvSiNhGDY3db/HGBm0sGlTgkNE5RE6XnVbanKlAt9j
sGFgasdru21m32AjIR73GcwV01MeYYsZg7RwezORmOb0z3OKYiABlURJ84QvuGCSOIWC9qhIZn79
Pmg74TTNdySYhTTRPJCXzMMQF0tURkOCboRPYV+M9JsTIVczzw5zzMVf57WKAw11bk6e8jeEs8r7
YwadJjTpdO2ZkAF3jnSIRp8b7njxAmbZR16KykW76BtSvByx8fVxupqc6UfUPS3wUSBeG5x7mPTS
tJu9k7DLzEZ9yMo8BZ0UjBGe5nGcAN3DZIDftomSsEYhrWAA8UhPGxsFD5plBOLPz2dujSqYqiTG
NeJHAbCRmloKNXp2qGlWtwXQ1qJJugSTiOpzcES5G2e70fTRvwuHxWxr0cTl7XziHOJ77LKIKdyA
dL5rS1oCzyJWRPGtYqJ6hJ0IB6dfVoAsPSAW4VkENrq5Yfhd/BOQEu+QX+I+3NUiktMJU1avX6gS
yQh3NVkJWY8o44hPypIhi4dge36YssIGvWRSBMrwSmUlq1wlM8qu4/afxQN9kbpW5r+41A0nrcaR
BcMby+mMDmiTr4ptbRuEwUSKywRZjmvYZQ7ADjzoXvvmqRrEwHrBM1sfSquu7VMdzWHFlCMy2+k3
DBtEysSaJ0YyJZvjWvqCN6oJW43LMGvthpqQlrOssOcyfYmbomxfeFVVuhq0oLHNT8xuuLJiT+kR
I0XIWj0643xuW95xc/SqaK1bj9grMZXuuWxsyD6Zn42SQh4fINnouwkFhChA9OJ2seLZE8Bdneo4
jAPlrwV6VHxGHO1aAoMKejmuRcw5buYkw9FyOCnejY7txRejrJFpBkaW/abpUfW3dmgY/0zbnZe9
rfftBzMMM7z1VY+XB56aG3HZq0wKioaSiWZrFI33NScyI/VRekP/yBA2D3aF7Xk4WT2vZW1qMh9X
mxLBkB8guHX2xuFlsVeZU7EsDqOlHB5DBTixlo2Eez9lGQe3oJU/sdv0//pAtfw4sUUngDn1AUyX
cjCv/DLpvS3tuKYOikV+LdoB3WTy8NpRwdaIFH/GkDFMz2APMS+cBeM5u4VBPGHcpy4oDmjvlbi2
7rxhJiKbGx5mwIkR6XQXuMrBvtFaNREzVQ3+MiB106vtFaOzqoBCU+XZuu13pm0bqQ9A1NLN4Rc5
wyAzDXZ+3eFJE2jj5k0mcsSn4GaBfZuTGZXVNLFO3WdAWO5lFaYf5EWAq1htGkGmr4sJR4ekRsbB
O/5Zu8306IU+oStTZ9HRCz2m3RELCpY1vPnMea1a0aoUebSu1wocd0i29ltpmeWrUaqSf0799A9r
PAcMjfU+26YE8z4MGTpfgTkS3EdYpm83q4eEaEnEQgWWQHbfQMl8QBpFjKF0YpD0PiGr3qAj1j9J
XlGy41RlTKauSRQ2M46WAPbttIOrg+OTwl7bjWnaxCyb7C3ThsspAk/CmoSk8NTA5aS6riVVBxUJ
4txyZucpEI5l50wnfYCMohnEtJ5YZfiD9VCAyrGyttiXOlAMGlnHp83YmdSTtITZS4I+Hn3CUWNI
NiThk2DkLy+jTWmacAwSGTiA5glTGBvynTBWpzhBl9FDSiG9CxGCpKNn/MfZeTXHjWT5/qtM9PNi
Fi4TyBs788By9KQoUu4FIVFseO/x6e8P7N5dFaqi6ur2xPRMNyUl0p8852+yjjxe1TwPGpCpTZo6
6FLD8hHaltNcurcR8W2/ioSfqavAF81PBPu7DNtvuGbQDkfB04h1pXFT2+BRtQDUAkJV2XWRug4i
0YjrohvXxzJ4Inix0bJJOgt94NzEctm3BUItIJ4crCrjAB1CmInENkInR7odu0QvX9BXypptwzMs
/sKCzOoHOEZZuFa2poP+DYa0unS1Xqu+y7zHQ9Ud6z74VrUtxFkDIfHwZ+Ij+LfNWwPcDnpno5nh
l4FcV/yoEE5jzU/gdm2XcKWDyWLEsnQv0Vwdk08KEFbMvVXI7rahdNVfDZ6eR69cnwmLZBqRqQH6
1gUUTIkINO+2CyVIAh48Tt4RFlZIp5HVAffXkSWbpbmNcXocbAx48SmcxgEp3DrKt50UZvHBrRzH
wmZADeDbVdkCTo9Bzw2rHPEjajNVGujE2A6S0iz0oL70EOwJfxZGnREglKGGeUBQ4Pal7BD8fJy6
QP+bbOJZGnVa8tR3hQawbMwNgGumO4gHHCacYYf8WfoUd9J0nmyrASGL5rX/nYBwqjYdpQ37Muls
6b/4yIVibNPoekFxJygzzoVh8CIPZTE778NdB7oOaci2kkg2qKS/E3nXhhu7CPL0HmgrmdEQluRV
lQxGwTZ3yJqLViCq25VpHN+UfeU0uxBUSn+pD1kcgPr1U3hp/nxwTW2eoWk2ObNbQjLEuVolldV7
m4JLLvjsAAxU8PjslAJtrKmifQGMUhO3+xA8qMMM1dgAKbUdlI8RlEEv17aocP6HF4YwLgsOfehb
a05QyruvpfPRrmcJyXbVQXDxkWG0CwhZMfyqao7xBeiMIAGs0DSk86vSuWB64FgNSEKTuZniTyX7
uAXElQSA5oA8KHtY/fGP//z3f70O/8d/yx/zZPTz7B9Zmz7C1Wnqf/3h/PGP4q9/e/XzX39IxxWm
65qOJU3b0g2wKPz89ftTmPn8YuM/UlRdcs0h6THg+RLdVHripXhIITO0QrstQ08PP5R+ytA/P92w
PNaw7Shnbt3g7/sNC3sAvysCzDAMAMFYsMm4XiWGMBpuLdt4y9IKHuXpNsVBm5bQXdt0dMeVSqp5
MH7pbOYNQwJdB8qa3lsPzZQan1tedReBI4fn000ddu/Xphxd32+qG3xH1wi2qG931RsPeUQSasLI
rPN08pOlf6a9411zHF3CM3F1Of/8l64pUty8Nsn1GyXiYEjzP2sDngZ95Ijt6Z4daYkm2MlCuBbs
KLXfUmEDAQwKYE6tI/GQ7csA4pwBVTSini7l/enWjowjsY+lKybMkpa5WJ+TSSUho9KF+GY17ix7
MHHmRaBS89r2AY0PtTnd3rHe/dreYlmG3J8KJVRMDuM0vsl8WOKj0xVXPgmg9emmjPnb9/eexWls
2aSYWde2uZgzN6/tLrYwIDPbGHyp1/yZWwnY9wLyMOfyawU54E9PR2U08w39MqqRLUpcuz2zEw+P
gP3PmKfgl6UjbdSNs3TkMwzP/qbHvndZdS3FddMdv5rRYH6IFUDpM3vxyMS6umu5jqC8YiNZuN9q
N5aCWJ6db2u1+zWpB3ivje1YPAbR2MM0QrOUd2bpGvOuW4y4a5jkeS1WsOXYi67GSBaFfj3LQCB5
sktI934w3RItswhOQpfUxc4JO+2yaGqB/6qZIZUcTb8/3K6Jbirng8U5ZC9WmG0lwpEdyX2vFZoN
6qhtvyN0NAmot4WCMajkTHHXHU/+/7Rs2g5nIConlJX2hzwygtEH7puDTI/JFzRGgv1arQ+UQ/I4
r3DQJjtERJ/WeXR7eq3bRwYeaX/L1F2hTMtdLHUUl9qkCBj4BPll1MCEEYTrNPYa68yyOrKYudJ0
07alybJenrt2ydVvm9xnuZWZ15M1fDGr/AmnaOiNpGQd1vjudNeOLWSBsKXUKRM6Sl+sKfxiTYPo
E9gpoFeqlJJktpEPU4fIb06eLIROdbrF+YRdrmLBDSYk9yYB5GLrqKqOIAEDfwjboL6x0gCcaOAX
wEdziFcttgsqgNjRoUrxARUD8/F080d3kdQJXJWyLQF8en8daa3ppk3DGQkd0HhzHTcHgkcsU3RC
3wioErvaH+L1AH5/zsWZ2VUM3vP3D2pXOjbuQUw1Z+fiIyp/KCKS9dbK08dQew4HBzGIikRJ8aPH
22d8O93pY+sKpISUwjCYZGOxa4M4k0VksVPqymhfo74ynnnOWjtUkcHk2flPRZ3m8+k23YN5FtJG
RkiwZ/U5BbA/zpXiFG4BiVG2rCmvkFvx1mNKJi0KnBTllbHdptz5D1ULrvd00/N+3F9i+00vllio
hVXglhovvtIMtwnHM4wQUlSRoxWXp5syDodWvMctpkksasv3a/KX+2cSVdpn/lQgjjb612FbTleD
kyGaM1RIkwqhNiKp6x0meBXaNzYSTboXPxlCxwVlUj7GHRJ6kSeomU1dwQE6QoOUiK2cuz3m8V4M
yt6HLubDyqVJYV5HXwGJW+WaH4KeF5pRyxtnFmIc8IKMpx9TWXobkQNgJjVbAgM4PVxHR0vYrikN
avKOXHwEokGSuxIMb2blDmSbYdC/9pSWXnR3gG1BghORorQKAv3idMNHlsR8uulUUgydU2c+4n+Z
JtPq24p395zHTcA/D030wfDcCJCJF50Z6cM+crJxS3FFWxTxxaKPxM0Kjs/8pqsNPBmKyX5MB8TP
sV0YbkqnNqh4B2BKTnfwSDw2N2ubCl8I1zSMRQ9lr+V60AKxLGThQKECKmZdaKmnP9rYCjyJymh+
5IURRQgpwDQGyJzF6AHAXURkU0XqzIAfGwW0+wE4uKxlcxkoVECpq7DUISWpuF/rXplsmlIf1hrP
TKKyZ7+V5ZnFdXizSOPXJhfbnmR5FjUCHlRtPENvKG/4ADiR/AWpIgMR74K0NANAoso2i3PjP//p
+/trv/XF+JdF207eTIrC+fuTKIfoti7M+qm6aYuxx2hlbXGPrJzYrDYU9A1gSDqi2MGYIhNx9kF1
ZPRNHsRcYY7Bwe8uhqIFHxzycmYowgZoZjnonEAA9ke/2enQM+p1NDTUjE+vwcMjX6JHwCmmBOG1
qRbPHbdVgRbOQpvN5Ok37ozx8qp7VwNyKQ29fRhqvGBSy0nOjP3h5nYtXVhsbVhnJAzn7/p1czsj
taSsI6VUdeidtTFctqjNBAgldtqZVWYca4317LpULiyekYvWqCcUPZcphVZiNAudgvU0gDQpIN2u
EHcBFkcd86YxNedRaU5/a1OGpPAlQAxpLhoqJLM+tDODpnGxST89A3O4tr8IXcEDAcIYOwGL1sXZ
gw4/6lRViPFEVSGHaFnJeDdCM7012wYF3rBDVO90i/OyXrTo6BbvaUxYBSf78kFtBhWCvuTf/ajR
b8m2O5edco0zg364shhu1jNxBCNP/L8/w2g7iALT7hK5TQhQpK6Vg/RIADSqfW1KB/3GLvMCf4Wx
l118g+MClfh0Pw9mnbvDNpRlWKayHNNcjGzbeaDt8NAA41ka8kaNMRrWke+iCAxt1Jc3p5s76DDN
CYMHhy3oriEWw6q1vYPlF15wMdCrBxNYA70FT9WXo36Tdqb6E3Es/1Zz2ujH6ZYPltB+y3LxzpJ2
DrwFZYN1MDQY8UVGB423oYheoo2djOFl2kBHODO6B+fVfDMjykOEwrHBA3N/fgPZT1rZ4whux725
o5hWf2xd5F4cr8FaVRRU3kTn9GdW1ZE5BbhJ+G2TndEhDO+32tqFlTQda7eqZ5cWZ+zba2hoBRJf
IFZOD+uRtkxdkC40XWPOGyx6qIKaNYVQBEYHTory58w2Eklz7ZTZeGbtzH/U3paUuqlLDgLdocDH
/+53K/MHxNiaJkV0tUYCtbTTe+hfoJ9+u0cMGi9xdiT5H2Nxx1Bih2Nsjejrho5132qkA0jG4Hru
D82ZY+3I4HFBwKFWipkieNzvkYc+AbIrLWr0YYqnplF5QDwDE76pN/083avD9yEcdUFoymFjUqZa
5rUMXk+1S/72AmiNhfLjpCFBTNkLfrm1yTvQdxAukXZBJ/tSEAF+Sgc93p3+iMMZ5BukMhTkcF0q
ex6PXy40p/Up81cQxitS/f6mTSQO3knWJWfaOdzrlnSEAURS2rZuL3MqRSM7BMI4ZRJoEbgo65GL
ik6eprOmFaAGEklal0PjOd29Y826JA4tQebM1Zdp0d7w/ZiKXIBwq2WWd7Ye5cFXTIQm/z5pwzTa
VV3umGdyscfGlKPFUYZtEJbbixN18gUYSJQa1mknIEFRRuyvDNh18ZltcRgfEPjr1CJ0lo+Yszn7
k+el7jSGOXjnPq0iUM9SFHcoB0HFsOP8theWRsYMbS7AE8Md5FP9yR7r4qGVUJDiCOw0eDYbJEyq
7oBrZE+nx/7Y+p7z7Pb8fdzc+mJtRaQIa6eQkPrgc2GQZfVPcda92NEUUCCT7qNfjD7WQaCrPrgY
vExkggCuXJ7+jCOz4ZAWn/PH3Ou8XPYHiceIg34xGnxDVXkQbS38paDYFW15d7qhw5uFFUYWR5Fo
mXNO81r8ZSvlY9DnwN3I1/Udbmoz3T5II1Bh3SjvhkC8mhPeK6fbPDyu9ttcLDWnCBOntaOcEmcd
fEhzXLJBG8jLKrC1z6ebOjKOv3ZveVppqUHMUnfhuqQg9AnEf7ulpJmfSYAe7ZAyLEvnmLCUs1gz
SVFoJQx7BhENUJxpNI+58hCHBMS0Ot2hw8CHWrNBmOfwSCfnujjqNSH80TTBzwdAJS5c3PpuwrEB
zTl5ffwhRUjrqi1jXjZ9EwjnTOPvj+Rfrk7ezZZBLdEktU0c7S7zcj0ka9MIBuAvGNnJwKMWJZF/
NcTADNY3zgD32DDWqLCZ8ADUGulDlHHdAUO6oLsx3PrMbl0M/F/fw03AhcT7xrIWZ4mfY14B5Axb
v64otzkl+GsrVuHGdM9m9pcHw3tbUnBiUQBW7MrFlgRUq8mRVYuyQa7wMPP8fkRHHDY7ebQMHXCY
/n8GwKOMC9nHkb3i9mzTHQwCisunF8FiVc+fMkfZ3L5Kct+6y0VQpxoU6RQcQdrCbY5j1ea7wLEQ
sDzd0JHxZU1z2RLBkB5avl5GezJE3CEHoRtjtnEKXfBGzgF4gSfc/W5T3HgOL1QuW8qcy/unQxoA
6QdqqmYK5yHvouJGoSr0Wedffzvd1Hu9dH8Z2wYZoLnSqQxwmYvxcwHV+ZUCiGXIvqYzmrYtNA99
/8wdgEj0kCcMRKrtMl6XBTQRSF6kJgZlXSUU9baBU0RbDzQBGHz7kwu64hHQAejNHn1qZYjoukWA
xc9yZzMCPUYhakjWssWcTnOcB5CWNxD7XsrG/qgVIJFxR0TGCJNfzfH/HLMSdKqDGkQWa+BC4272
dvuUhhJXbADfRpwZYKzRQ51Cv7su5gUJDQt8zBD/iNriY5T3P0hyI7pf2yiu4V9tobCbDNZLNwQo
dkhkjJvH0Erf6kRt4yxGOqA0V6ZAfjuM9A9tUD3GtfgMnoXA3/r9HUvYqJPxtiRxlbvcRSMvcw8Q
P6VsL0MrvRzCcoOV0YCzb+wHH89MNJfXYp7NuQDLPUyu5+DxnfJAA9xCNa7QQ2/XNoFxV1l6tCsT
J7vBn667Ot3e4XYBY8dfpPW4TDmR9i/TwnLBo7rQVsyuwX5pxGMWteHhQ9BCWTzd1OERQFOEpoK/
kc9wrP2mpl4HPitAO+hV3V3ZedruplpGZwbQWFw3nDQ0wyFjko0mJDp4K2EFYYCUm3OSbXMTRFjG
WLgTb5PZG1CF8bBDVgURt2n84gSQ+lSlmh3p0vFCF1AZJ1nZ68HCihe3Jnnd2+OfYeDj0aAK+Xt3
8PuXuiaXk5Iu5brlwtJINHMzI+4KtFJ88bHWRvmkaldh1gdnbp1jY0/6zgL3wGvr4K3aKi+MJLAs
SJ+orKy6LA3TlQ3Wtz1z/C4eAn/1ieQRJxXvqoNzSk1E/iVAv4tausMKVK23UVMb4IjI46Br7eBM
MPhe6FpuGFdQ6CTDO2NoFk/jxpc1GgoUkeFMjZik5+Tx78jDYMQwtcDzLiqtLDqsqZy62sXFBDG6
k1Bb0PYIwxZdvhJJCxs3lh+/vdopTwB9IYepLFJp+6udggFIyobLga8a63WQRGhWmGPT1md28JGp
Jc0iDEkKAtbM8nES+50n0hyygJMplNxHoTJt6042B/jpHi3i7nlqXSIJytUI6UFfWRwVZoKi0lT2
qF1E2MKQW8s+RjAA1mVqqgd4pHAhNN08U1s25j91Mb+/tqoWyatIJVCTCp357aYwXoECJh+LY06z
gYcGVdIy0/uhz521E0TBZdwOxSynXj5PXdbsilxoqOmEyEl5E3TByLeSp1ilLfIAQFrwjHStxyQv
0vFMuHPkWOVEJewi8iTftwziXUw420miDEJGxbsKego8F4EL96EMI8S0Tk/Mewx7MEZsgvmNogyS
UftrjUBIYmWCClUwgrenPjN+qRv7Sz2gXFaYkVr51JI+1ykxoFakT/O1hRDfQCEzRMcLXDQicQAx
157lDtdV2IEmbFW3AQ8ybFo3d7e5QHjPFwkJw9ZrtiUZrrVTOt9g/EFkgseBWrjU4ZH3X4wuDBCS
9a/twRAzmlFSGURhO9ELjL8SAwO5wFgJPbiJtRYXGuutUB7exO5dW6k/SzfW1y0QyZvCTN0bHMy+
8KacVTFKTAsQOfL1UawG3UzvsqZBbsSOr9WIkrSpV/5Kn4SxKmuQy6cHeFmJY+kL3SarQULTMZnO
xZPTr4WNLgYSFLUMOD3hM6A2iejWpUWAf4WcZniJfTDkXMNqAKkGDMFkmkGwaqkbntmGhyfs/C2E
tkqRiaAssz/ZU9MnVFrxqOjjSVdrXbWg/R0Mw5HTTkKwv24hJvdMo4frmUbN90Qnb3vdWtzdw2j0
cT7z23iYR7ewLsCuo3OwFfFgbc8M9tyB/dVMeVFxxPCIn/fQfOD98r6fi4y1ltDBoezG8QL/kx/o
YOJPVlHsTUlkAO0Hfwfz5EJ64/CMljuoVEwqV74xlc+nv+bw0OOpxjYmoHg/yxfHjy1Hd+p8PIEj
MJrRGlhtux6CLrjyyH5b93gOTManslfi5XS7cyf3B4F2XeCMXB1z24tZtsYOZ7gQDZm065FCycJ+
bajOPZNBO4yVuDLJoJmMNgiwZcJXFFMUZgawipRD8KpSQ3TpNANqj0lWfYf5DMujijrkHHuY5qc7
eOTipm2SlWQFqN+7y+tEmMmo554H4G7wfmbR8OoBxdhQoHtSmvZxZtSMbnpnDdAuk8B4mXIELGR1
JgQD2XtkoEG1sMPhxnFQzz//ZbXh7wicv2IIaoG2AILlu1GrETBekVvin12H5OnnrPiSWpgUNj89
RH6HLlhrPibuDnJJ+EwStk0jnN0H8GsXWmUikLLuXHR7etgaITSu5wodoWlqMBRalf43nxeUG+mr
1sdvIXlqp0c317fVgJdDFm9gSvEKS4CRF1cWKrII7uCLgVhsCb7K2KIEooeXkLFWqbxvjAHttRA3
IHHr1rNC0K2GD4GC2CnWWUBxSWKuiXLE7BWDgiXiqu7MBkTMuMLhpZCI2g6o/Xtuctu3UXmdBsNX
jdjZ175hAJCE1crwIu6Abz78N1isOCjD12rFZxyf+mbrBJc8rXkpGOiOGOVtDAfXeHBbtK48ez0B
OJGRucqRByL1aI/PnotxykuA4gb34Sg+GQgA+emL3SF3gKFdCp3oOcGDmbpfYT61LZwa57rHEb4v
rYtyesBqCi7UhWPcx7gT5bB0hxdMXiBao5MGTQSTQIfycIDOguu9TniEW/JPTDYn6x7TuQkv64Az
JEYihrtjKl4FueK4+R63IPI2CvOEFGm0TiDvrJerPPvcqPLaVmhtxfEDSL4LA83BKb7rcL9s020G
pw0sve1sgG/CybqOceRWX2vhXjC1SHmhHYvxttai8WRempZ33Wo7O9nGrbFyOUWdlUQNyLsPvPp+
SHY9ailxdTf7qUZcL1Bacv8FNWVM4wycQfWPfXmDUImufuQoIcY7RFfRbWqvA6xcmu4GtoWPySj6
8Ub+NNjI03WPXrfzVbOBhIsByqONh0EeoKAJx3vCoviTWSF/GX8M+++4oWGQg1KNgZ5c/+ZPL3lz
a8I9AOfPs7C5lvETzlUi+WDG2y7DLZ04ow6xpim/DVyJVfSjAjhcNjjshOFGQO4Bt4JvGVSWCQyU
oyAlT7gTzLyN+8K+cpJ4FQgki4mRskSil4dkVvNNtPf4dKTIH4VQpIfx66Te8o4482MCiSGOsyuw
D4b34CbfBGroRYYXKOIFQmgvWZYjVQZnAUY819I1urSXBXq7jbzwIhym2mhbyOtOfQiQCMFCBoov
dO3RhvKDiWnSXqKEjICG2FStvk7ISzXyMcaosUvdO7B9/IgQJLO3UccsyY3yHsx8DUtIR0HJ1H6Y
3vCIbMTGqC5Jd8SQXSUyiKfPzGOXAvKOFhBLEJ6AnvbPKq3yzCjxgT7nZjje+lqMUDZ13TPFxvdT
f3n3IBINkBIKhiSjv9/MICK/JodPwmMQt3aQwPGxVrZd3+W2hRu008QbCX37p+sJ/zaoaxw+cEGe
oIBedHHZrU53+jD0IBiYy598jOUCcdn/mhpabafnpKlCD2/sFt+1yyKFLZV69bkXzmFoRfmEirVB
kseab8b9pnSYyI6H8+iF3eKQErR2/3GKLPk4DAVSKqSsf3s+yR7OBUHeiMzrsj039Ophyhs05qiZ
zNH7oG4RSla/CbQmfIWVZ7vMpEGqh6Bqv18z2UZUE4jGKjVupwBOOhoOxbQeQpSvMGnLbvOEW+D0
vB0uVkeR2wARaAmyWcvshiAL23eQREmmB9ml4VUQXSvfP/P6PXwezhgDXllUkcli6Yu1Gk2FhBbl
U+oX6QvSA3fY/3xuwfKvK8S2heZ85cXqrAvbfjjdvcPQySHbQFLQJT605RLOAdVbtbjAl0A+k+Yl
SALzrhNGTakP/Tict/sttfRgizHrOdzK8ZZBHIBxICG5nE206a1I+rRsCWjbVYpwR+lhRwbJ2bqM
Asw/IYc6l16t2jNTemR/8AIiEOYlBIbFXJw/hTnFUoaYrhmAL741lt9egkzCa9CYrChDemqWzT09
zEfCRBL5QBLAWGB3eYDUR7RLi3KnAXUYU0C2QkShlVEG1+h+45sFDW/TiyT8ZqXduOJPcAEM2di/
D069zvsm25z+nMPl5oLenUuP1M1sqlr7O2kkcYRPg86juZL+rjR2qfYJWo7Jv0AU5N5v1HhRurZ2
Jv1/EKTyzoP4zOPTmhlyy2Y78PsDFpz+usFCDWhUP6A1sZ7qyXqPu7IGIdWwBgQOGrODbnrmCD6Y
97l53rM2+wxI5BLgH1p6S6LSD9YuFbzuyoLLMHzTeb0plPRGzTKx6jHBhJ4e68Py1dysBIBIQhyq
1vIe8qFIurJHNzzSvXpbj3mFgVoXv+bSim5iiUZhK0KULMcRfz+JZGufoct35iPmM3/vMnz/CMUT
QaeMyd/2Z1xFc5XUBrhRGnWPkJPVw4HNUIKdKOmnPFHR7+zslVcbmBZMsxuM7Eg69QBCf2sWXLYU
x7dFMhHNbDq+TGy3eljrjaMqIP/WhA4gSQLyS2OFKRTSQMTawxQEZx6I+wvvvU3TIV3M/cQ8UB/Y
7z3JIwy0jXSWnSZphoSSRFYL8r9Gf3G1ZOvH4W9mON4bJW/icilSMDTJcuw3it/PEHCMzaofIvru
W6FFIJ3pU7suyancRV7S52f29f5lddjkYl8rGVQCyStiWoNSU9zoxrNCzeLy9GKa79n/XUuHrcwn
+y9vzdwu9DL3S46IAgzJbnSjUr+WJpa31wJARvNXc/+5R6at38m1r3kxViHGbIt//Pdd+Frldf5n
81/zb/ufX7b/m/79ULxlH5vq7a25+14sf+Xeb+TP/7v99ffm+94/bDISXeOH9q0an97qNmn+m/Y7
/8r/1x/+4+39T3kei7d//fGatxmKTk9vPvoDf/z9o5knbDJ//8Mqnv/4v392/z3lt128JeH0tvz1
b9/r5l9/aK7zT+rC1sy3NVlicr4++7e/fqT+SWw057bnKjXp9D/+kUEzCyAeu/wmfpsyXcq8CpzN
H//AouH9R+KfrjsniFxDB4nERvnjv/v9+Nfc/zUlx+nP+ytEAFsE7k4zUNLmm9ZZrJAWsDEVHB01
Fo0UU99vJKL6fjmdCTz3r7G/mzFmzhRo1Plq3V+I8H1JLqJEuKOOfNOiogN0a5vh7oEOse2hKo4f
Smpf/TIJf/f1V2r3e3jwv8v/71bJI4JIQEON6GW/1ZiuGZ451Tugx9Ddu2jWvfqi6uFGzLazKryW
EkUhP0CN0l37hQWpBfP3LnhkBvQLxBuRhW9fzA74bGp+D3HfMFT4rW21B2/Un7ri1TDiz6rxn3Or
vNKw+HKc+rqptU+nO2LtnxZ/d4RskSEsZooy435HsIDwzEEN9Q7LqTfTQZ9V0aHGHLZNsOvSxiPd
gbqBdPkbRpZrr7U+GHGB8bEKb23EaAskdadWPvtO9VRidmzaW4DjeWTf4P60sjn6unBmGWyqQXww
oycr2c7DYFakkxrsoiqZ72Ss40uixPpM5+ZZWM4SOMWZ8DKDQZcJscAWOWEekaVMnPsm7x+8/MZo
q60lo+cisT64eYRPlXNvMca46m3SqL/rGmfXkUzq7OIqdeW2ctQmhJllJu3WjeWapXVrZ+3dVBRX
vXvNZXPfycS/SET5NRxsfNWHm34U9xhzPAQq+oo775mL7B0VdtAtohQ2sQ5KbvnWwqYPlgJon52Z
zSIxYB9QfkQ+EBETmKftvYbQBoQwoEGtf+Ek1p2ZWo+NdR15wT2QN2PVWHG86s1uc3q8j60lErwz
ksQmxpOLmFpv3ULGXlHD/g13mfSu3ED7erqJ+dD4tesC6A/PBHYd+VbDWuJU9DFSeYwqxy5EDmWW
pRvrS7N4rktUdJJxG+vGmaDdWh5j7y1S+QKLSAkNyPv+BpGNkY4Rch470dOk+TxN+ldHxB8xYH3q
g1kHSP/qGx/axlwFskJY/4OVqBuK7ldanrzIMPzoVRjWYm+W++kTOaIHpMseqR6tnBxney96UqnA
T/02Hu2dKNvrHudU5asbQxs/xY1ADFHE6060X7ywfD09moRaR8bT4MThSiAw5T/7vRNp5iRJrFUI
iWr+RT0rqWfm9G207M8ovztXfevdhl41C6TjXtrbJFLd3t2i6qqtmwrAaPpRGzAC1K1HDPt8TDnV
xvSoFkFkuhqBJq+72P7mkUjDpxft3jyqkvU4+hHmOqgv6pmFFRIiPU2F13pmVD8bH80Wg/2YuX4E
OKd9cgf3q+xQZ8wq8smk5u4n9CmDpGI9q2eUkygnWL1z0QT+/eA0N7lE+DzKw91kuN+60X0jyrv0
BhO7PuxVA8t9Kd594cKnPJucCy/D4ymtv0eTJTZSd2bD1/ECF3ZgV678JIIS3wlcKWR628stN/6f
bYWHnzMbjUNX61L5LdZkve4yZKB1MoxT1H2nbsbDrXnqHchMyJAMFyXoFNLXmthmVfpN1yitoXYt
zTUe6u6F1g6Pbl8Hqzp0XilQQkmbpgsz9wAtIcK4njbGnF00/GFdRvyETFW9dp3wZ9RGX5rwVu8w
J0rCYGWrHN8f49MQad/ySN3VMkf5FjWVaj7TkqF46YONKfufWHbLAuuNapYMV6vSSl5agclf5KQP
8SOlwWITFrRERQoxfKiZF/qcALFWdROlO+wFbXQ/17Y+sBji/g5GGQ4AHYxRlIhv0PsS5CU70kDo
3lrATL0k+yTxNfbylGwuHhZ+82D26YCoK6/toS9BVOnNDp3dm8ZTCqRUfjUUsDpiS7rbrnjJtM8q
IulNCXgjq/ZOwwpsFSGNN84Ja5S/f0BgrDGe1VhoF2UrLsfR2aZ5/n3o1GsMXDnXmyv0YTcGad/B
NB4CDHJWroPy8GdLDk9Tjjq2EebBal5eSHzDOjfLJ0MzzsA83olmyzOMZwgIUgcMC3HS/p4DLOQm
XQqEIynxJMr77A3t6WsrRAc4R2krT2xQzk9I9l7ppcDbdgyfsiRAndSLEHJ3ig2yIJeI7dTrNrZX
1Zh/MRzcyMn9YheFQnSU3aEmGK8AbFhDJtatq39EyvLR0/zworXdrzVKTxfY6N36xGcXOTa90kq+
DlG7xV/ZWE96l6/9jnkBt3WTNeZLz5sZ74vguxn09UVdc63o2CZdDAm1Uyu/dMLoa6Y1W6mVr6aG
X3OGoRMwijeq6Kgt4/jRaObXqmdMx2T6aITTZRiHf6pJPIz9cIlMWGU/tZi8FIjbx9QIhku+9VJT
6j6W3V3Ve19FqgI0sraydfzVgHjrRVGRKgMy/TqF0VMcsvFC/6kV5rAaERdCuEoDG2onJsUI95r8
grsq0PjnIda+nDlF91+WXEYzShwILBlJ/i8Au/0JHX0dt7c6qXalXSDUPj7FET6d7g3KTzypYw25
U8QOtda9rmdLZIVIJmVKN0wunF5c+xFlrNIVl2WbvJ3+sveWD5aaEorUGv8lg7n/ZZCXVUXsX+1a
t3nGnQAeOHqoV6KlvEMxE9c0jLWhdPedjjIbCIiVo67gp7M0M878KiMRNUXXAB7vhgwrKSt9ULH8
4lnUGzKqOkbmFrjhYImjd19aW2EMQlqNgzO+1qMKcaWZT3y6TwsGw1+jTSLWpqDsQmJ2F6OtW3ll
FE1R7cwpmn2H9cs8Ap/V9uD1G3xWKGBuG38CAeLMFtMYeso8/qapL6Xn+SuIWyyj7kwG9cgKsIHO
WtBRiEoOvsmbatFAnS92U+Y8ihZthiKxP/o8fmwI1qFX/DwzCHMnFxM7s1kp58PCgy09Ry2/PL8N
VWJZpqZq5+v5K7UMFJgpL+q19qE1sVmx4hevMO7QpV0p6xxW+EhnaRv9D4oLwDaWbx8tr6MEyXgW
lTZeQtJ50ZgDJaNbuw+gMNsA1M/09kgMJgEXzoGKAIf3/oj5pbei11wkCkqm3Cne6mC40OvgsYr6
TTw1lK9QAYsG556AIcEzebqfkl1tTWsu9LfG4Dek8Zm46egIII7Bww+8AYnM/dGXpds5lWIJdvW1
nt1r6WzP46zsWt1HwXjmgbtIG78veKoaJI555ANYsxcRqIJg1XheVu0KoX8FbL7BmuXW4iSZXO3n
JNInx0g+9336GcfHH80QYreCb93pKXhPUB4sOFB5JtBaF/7ZcsEZZTUN4A9n3WJq6oNJurTtfsbB
pQ1vf2XNelVxYl6V0v4YIUva1tEnJ8q+43odr+F6O2imRNOFPvCSxc2zMAo8RjrjY+wmn22MI01g
q9c27FlSpZh2jHdyqjAbT5pH8uQOHk1Qp0OLgzLRBmAIs04k0366k8eOFkmSjlQK7OTDV71stcLN
/IBdVdgfnYCLbMiMj6Ul13UHqABFU3T0UEovgleI1o/EBs8SWI+J42gTTPe5UWZnPmmOBQ6GHWwJ
TD9Ate4SIeWg8y6qXpW8PqKnRvWge+vH0jOvojj/2lNKGDQ+UobNmXaXTznuMYhi0Jpngu+sD7a/
wkep+dx5otyhBn9tlvnnMjpXDD3ylJMggoh/SFOZxvK16MuoTbyp/7+cvddy21q0bftFqEIOr0Rg
EqksW35BWbaFDEzk8PW3QXvXWTata9Y5L15LliyQIGYao/fe6q2cSWe7Ugj4J/zDrWML3bZZ7vuE
4ZwX2v7fH7L+2dT523Wti/UjcuIS9+JcbwlM/B7pprYhiveLPYSdaxB9C//ca+WVbG8qt0na/2hM
49wmikFbDq2FpmoBUZYk0ENQHrQWpIZO7mlF5KRv2FkACQT4fC/dN9SkNmkIM6nIVzdDvpeK6Ftr
gRSOEH7petd6ZnjbG8WL2rH1I+S7mu8zBWKxMrWnumBdC6s5oGl95Qz92Wy6KqRWw9lanbtoDZPV
XhIs2jOUJcZoPp1GrT4baXz/7xv92aP7+2XUPx+hjJxD0+yHektp5qHA9Etw4+O0vPQDUJWp9M3Z
TJAyqNc2CJ89V79f9+LRrfLGSdjuMmSG4a6k8ES+OVDVANvIPiynIAbm9+93+um88bH+W0TmoFq9
eKSQxKqxnrf1dgUuqUZ7IID7aZw54dpbhaS7fkXJ3rbNcIpMsPMjzt1M7AY703ioood/v5oP/8zl
nGGyEZFpdpA3cdnoGKckGWXBA17AiumHCLAKjklpPCGKw25iz9u+CI8SWhNEsGAJGgvzCRAT9DHa
NLnrzNZlHH+7pfwl0ibI1OK4Dn/Rts//fqmfzTK/v9KLla3CmqPGkVzTPhhcysX+HOVXVHF/VWrX
mQxrNjeC5XOV5/35GJZmTzC8gC416AZR1eCHO5mKQVafSby+NyXzoWtAgKcgKUftFxJnsZnHBr4Z
Jwz7VKeRL+A1VjFJNKE5us6ke5pePyJCeJxbBjK2yfNS618K2mesVD/WgYRV+djod/++WX+V/T7e
icW0SzOJIJGP7/+2C0qnmSrGBO2U2OtvTDhfDEkEYoVbR8pNsdS7Xop/lC0JSUDCM2P+NjsNmfAa
hZ3akm80YnXw+V+5v/9TIb543KhBEle2Ri1i97l4+CtC4cyMWPitLrhZY2HexhH16mlsLRczL5j5
+ca2KtWLnOVO0gRzQDttbKB0G9se39Mmkf1mcQID7i6B2QJQ8QCENNYWEGJBNsgcgYc23BCgV6MH
o1JMMPkL0cWpK6eQAwdoSkZYfZP69rFMG3ytDX8b6fI+UaHiDtRNyIqAR65Fbpfp3zHAfqdP/yMl
UZkw992oUtboDuSifzMM2CNlxQ8Lqxg2JRNUqhubKsr9vK/2VgZObpCADc5SUDVwISvSl8ld3pvD
QhEpFWcTo7KXNUGRw3rCKwo2yj6mnewPLANeK1VZYISFZynlsUwK1RtDAOVONwRSX7yG0EVFXz7F
KYmFmTEamw5BpwsEftwVtXy3TOJEUvU3opf30zDu1KF+FLrD8Iaxm2BKyacOlXweGEaHxEi90SR7
21jc0qouqA1oqpuL9j0yDEK00Og09c81xLhMz6RkorQw37A9B3IMBJUpK5fiB9w7nCCYpDdJ/7XA
BbBRYt5gYvLr+hkGzTKgDBVWv2ceInqAN5ynlHyGEXWhPOKRXQ2ZTe3szYTvaf1AAf1hzMneXLRb
FgWvbtQ3y8BrN9dDEObCeLb7Ed7Ji7Kgmius+jVKSImPzOKFsPCzJFvHbiQq3tJjxx8ndbNo1lFr
P8LK7XNBd6ENpbdoMN+mEQRqSLjbHPFQVHb/mvHms6Z8h5lxVgsDmUF21iAbUdsEgvs1rxGFsxUD
O5ANr7UBLisxK6+1SNqLiaJPa9eO07Mi2cO1A84nEyF6H4YPXTk0QJcS6ckJIZDUmlj9qhtRqf6c
Smz3YI1Py4PSpndyMZy0/oW68KNtpHffuwyes8MQujLHrIvyxWC2SZJB4qQqMtu/ixk5BFThFOTT
bCsk8W5hWUeOgcequReNcQz7+KAMr1XVuhA9DmISkIG+XnkF63Rx+QoopNjIFNjzM3f8OV9btjXB
vq4FyhDjHp/Jt8qOzqLTn5Sh9uMyDLLEftAS8RNFzJWTlv7Juc4mGkojmITtv2FeXFtvYhL/KZlC
I6pVSOIcnykyNZt+kO/kfnqNNPFeCW3TqO07sdTIhJ1jblIEa79DX16dyC7sGdR1W3PIADDHuFcH
fSTOTI8e5sF8T+Wc8EajeYAcpG4oZQSID55ztb5RZiSqRt6/25J4lJdcO4am9hDKQ3PQWxP6bGp6
QLBumprSqiIZex6kbSKHm3AFzQ9i3tapDhR6LgIDya29VkWvfDKf3R3M5+wcZYe21sc59bf1Bwl7
NjtOJLatKG5mkf5sZJJGNIMicVt9M+vma2HUj2hQnqJ5+bpE5kFapV2kkzgCPbqWuEkev+XctCuH
lc9emIFJUiOgh8XxUlKko6i2Oigy20It8OVwKhL9OUWCPMm3Y6Rds9B8sn/G4rguwOg5qOBeLHha
K0Q/kjuylSKYeAqsxdoMkPZda/OtG9XLkcCSytmfzAFyZdax+tv97mJC5lPCRrayBtuqT46Vkj0D
knuEE3Yo2uh5WYZTrxnAxBb9BOPYatSjnl1d4T8bkea6f1pFM2SZXe6gsjR3tEmutqIBsB0mNvr+
5g76t9EWd3Nc3uFJ94cGoFeZDleK5RfCqY/ix5rGiiOMIznW9ItSSwY1jsaAUm3TVs6Rek5H1azO
tVH4g6LcVnoLiTB/L6XiUQ/HKxf/5ASDl4Nmqr4qLP6qnvYznaPJdkjFNMw7Ke0zl0iBtSNxFFYF
/8Z61GrzMY3lKxK5T980iglzTaL8kCz9+ckbI/0XSVeITAYjoujyS5KHfgp+yky0LRFYw0bUim/M
MMubLPvy73H+0fK/eO7oBqLMQqBMm+IygwV0VtGuWs+tMxovFMHMTSLmW8qfdwP+bUrGxhuyjmez
fXSir5Ha71oxBMai4YKgkzdJUJCl/n4WEygM60drAhSvIRR6g5a/jGvUIiDMO8ccDVfbidhRA9hJ
1MkVY18LVQ3soX21dDZk8FQgQVpvMRV3zA9sbYw0xNRMOK9QvhRTyc7kp2iWlyl0yJWOAi0bvitt
82hlxpuTda8EJgAltOf3R9WSmJxutaw3NsnYGhtREIDiLQ47iWpmAiehDW5gZh+G/jmy9L0se2La
dovJZm+o8G4wNuju8YLKyfG0vv8ydOFPYqj9ZDYnb0jqx39/Ch9u9b8+Bd7ZGqe/mpAvRr+R6yYw
upBJzYoUSmvdS1vrUhC3MbgKO6IIlQvIQUWwZOG2GhsVp5MBcLfANCG1rx0FOzAI9lEWHWjeRtob
naCzKhtvzVJuF6mrTiqd3KhjPZGBQmzi0blNjGZnWtkt56XvuPfZygq1C2xaPIn+Fs0kq0lgv4oC
lOdsY73mkSArx+0t3Bf/fv+fnXYIpldXpTdaTbQ9f46BDuBdnMED2mpJ8dYnIId07Ap180znCUJK
R7O3Ts6yPn8TGC2pgZkPQg5v4sah5H1WG3N226KQrrysTzoqCloSBDNEha9i/oviSZ5PBuhfg/mo
ICIWz+eZMCzLDdmek5Ok4NvT3+oxKl3FADih8jSWYzW4Ng0iv5jD9yXTTnicX4aRjvb8FPPjy9Q+
proSEKQAe7n/MLLYW7UdyZzQ88MwdK+KSalgeqlnbER6TrTLlZv995K27va0NW8LSwYzyp83Gw1P
VFu9XlLd7baF0UtuUlXQoxYL11ySBuAsv5h5tZJAkrOSc4qOB54mxCZfulx7SfRiwSkWXrnZn8yD
5ISwC3W42+h4LleeihTWzrHHcttTZ8vVcKskbCjoxbmESfDwk6RZIRSYXTbr18pIf5fdCR4jpG6N
FNIdVt+1zvTb8ouWKzaMIam22N96rHLtPPuKfBjBoykx547O3Le1cVMY2nO3Fgbs8UpT6a9C1sUL
uFh3a4qOcQFDZNsAjUlArAgMT6s1VxThxoyNfaZftV/znv6YdP685GUn0x7UPLbqjA2wM5xS1ExZ
yYJbtVc22hdOeFb19TqEW1isMit84uKYEcmF2Wsp97aDEW/ra557ym2V+8Pq04aq5tnh9MUejae0
AwWZpN+7Qd/ptuWl9daRRn/Jq2e08m4pPQx68XplOHx651UyPdFY4RS+9Eiri93jAknZeeXSwZbM
m7YBxdyw840LPGySLyeSPzjO3dJsEiXdMRV4DQHmAI6PWNgCvb0BhRQ47duVF/bXOF3vG3swhMwI
ipFP//lMwuHtUFtE1bYW0qHstXvRWcGSQEie6v3qaBLNYS4NgrOTp7qr906bvlbt/WRmz4Bat1de
zV+n1otXc3FcSiUpiSHCVtsoQTrgrNDx6UQB3Y/DQzWbHtCRZyoFd8gWD2h+gzipdnUitvUVl9df
+7T1dWBgQBJGa4pe9593JSqtaRkzp0TE9BbP6qZvwcErfkVgnyI2tkRXG8HDv9/8+t7+Gim/XVP7
85rgJAsgc1a5rZ3BHWwCtwZCfwwiBKT/O6vK/w6W3y51MVhC4qmpXdnltiWduho5C4QdWpsH9WoD
bNX+fvKuDOJ5Od8RSXcx52l6L2oTEcx2AbS2mewOXjUxCh3y1vq7lii3erWcQtagIiMO4kYqgK/V
M/EHMZBhk6pX8SoP0c8JMo62vLK5dq00epKG+dh29bUDqfrXuW/93NcjAtOICu3oYi0G+JcZiA4J
jIfPNqliOy3WHgZUIFpiaJlExtpwB1M+xtLWGqy9iEN/zjk+F2DOu/Jj2BLBfEcGyJeodzXG1Gyg
JFsY9fkYpxtDSgMpDH2tp9DWX8uX+XSW+e3lXzy2FmbgXi14hEyD3iHl5hYwonIchnJXyhmRnsv/
yzhhxoUswYnqrzZ6OtOGy9Ow3FazdFj1yMLWz03YHoSm3aAQ9gr6A1V2LXL+InLifx9g2sY0DLEa
YaD7c6y0aLXQdPFGk5nzmmkWfrx44LtvCOJ2K60Cd8h22/hKgXvlbuz/PVLXE/PfjzUdAJuNG3tJ
8HgXE9XAUaSUUvbSU0ucj60iECyr20miMt4Z/UqvNhTEj8pWA1iOR0THGaruWqYwURu7SK+fJO0x
HJokGOfhiyIMm1BeisNCgZi5gBBH4L14kmLmG6Xej6Z629X2rbqEnpyF9LYX7DYkMBEmMtPl7LX9
YMXPUh55w2ScdKeudpkMA89xWneVEXXzY5lZvqzlZVBp6kExmlu0Hs9xPLEi2V6upWfRq1ur04+J
Ft5XxRPVKR5XoRzausA73+cnOwR8BKH1wKGdIm/D6GySJ71AyReL+Fzo8vdCVV9wPMdb4nI4s0Xa
3pzkN1BlE3XgLR4lRCW9vZdFe6569SWcEbX2s/04I6HzIbLdjOM8uaOlaVvg33lazqesjU/L2Ilj
DBa973PMbUX1sxlTJK3xY6FV+JNnLdnlvSmf8mX6ZW4VNf2mSUZ8P9QAmLOGsKpf4K+cgEehcuek
2cZS/sNeM5AVI14bpyw0JclxoYbCftD9Miy+W9nodxLHT2uq0qBptDsR67an5c1bPSmqV8da7fa1
fTCabm+0inRbSNWXJJwWtyQAxcby5JkTEB3ReFMVGsGcfalH/Q2586OmRPmu1tLXCUcUcgbFbdmT
EsXXvi/sgdvSlRQvVbDLDTkQuZBvukhCnQ0bhS7Va7CQzq+uN97r/gG0u99n68GW2NKN2U8V+ey6
P+Bc3dRVYngdwQT9Mu0G3XzrlJew5nV34AJDkhro3TnnJKSTCsx2dsVIgn6O9Idn4K0cXQwi76E0
TVDp5TenMJ9Tdi3lrGPVr36JLDxDHv+eh/WbtANeetd0K1jX/GYlyWs8PsUU0Tewq9cgbYeWizVz
DywQnwr01IxnhcvqLX+kU/uUmsZTUvGFDBJaKrvHRArBoBa6J8Twqgiq2H3SfOAyM3fOjINMlkNR
0UTUBEVjwWfkhIiFNK3BbaNndCShuc8ZnbliCWmy6Kyky0jdPtLjh7nWH7PwpjNlBJuRMnqdo+yn
UW43RdXpB5mzK7I2CLzYnZrsB/vKNCgUnpe6QDAhDwqFx+Q1NJQbuU2QtjWt52Q5isWWVtJHpADJ
fjFaPdmOf4hVeTvkhivV+q0J39OM1hSzxuNrbWPQq9lwGHsEcZ+5Q+NrDgIMWs507aXyiymlzUZk
40tX9nezMvvynD2ViWz61lK688TjPzotNNUiH/d1Et5Unf04atNDqSmPs26+Oucevt2m4YEynNhN
K3T9o2XcjqL8UVqcuyQrfHOw8nd29oOYgINZx4CjOZR4S9k+YyfcdsaPPi98jdqwUkNqnfrx9KHX
0UJaV1HJCarH5x6W2Y+4KXvOTujklG78imgOGV1dwOdt7ofoq0CauonqaWdE9oFq1XPSPuhdhvQa
Yn1czuiZcx6BqcgeJWfYmh2aII4pZ3YCdNvyvHebLL7F+HiwLGsn4PaetKQ8KisdVZ3lyS3D/q5v
zo1ZrBkZZUodQfaYxTHFzzyWCDHsQrODBXYumEeg1XI0n2pA4jDcQ6pAtGnJ8AlaBeLk2NypKW7Z
4UnbmX2tuUXfHkHG+1Z20xf59xy0rDfZBZHHy3ZpIhllc6EEVl7cR8ZmQinpcRRViCPYx3Z2U40M
YlJq7uRUNTdjJZ1Hg0eo/jUNyonRt0IdWQBwH5FPuU4eapR9r5hAw2j25EV84b9fJKbPjaSiY4om
7Y3C+k5JmIu15nUNcVPedBYJc5Z8GDvOXg2VF62bstPo+FYtPwEmygO4tnu82z9g+j4UHAfZI2jM
MDMfDG4HK0FdnpkOm17dt9BaeGprFxjE6aS27XAnkpaMSULxJ+zOfmcBekhIYJEUZ9PH2WtmxZwl
jQYiGnkWojfZ/tjOzZAltPvWWWaa9HpjVuXEY8/WiSwQESfbzrKf23oePZsscgpnsJc7I3LXvJga
3jipdfamFtVxsfp5J8bpnCgrRWSGXqxlP6IoMry0bXwawON2LBSIkY7ee1Kvq2iJi8ZXq5owFPIV
XWDLCkcZRz5ICaRxDEIk0BR6zFG8y05zkUl+llsO80Zk3/ZOTbjPwgAP6S1uwixWVw9KHZiUSd0c
Zrtfa4C9Ois9kazdHGxg5Gk9vy9KM27bgm5rMRvLzlbpdnaa9bORcpYfi5G15kQjZ39JYfhVUv6l
gqCLYx2sH6hmKget3/H4Rdy/OCp/FFH/LAgiYFbIfqgFg08TvyzHs6fVOCBPt9VoupoznUSpmJs2
ap5FKKOKKxPIfHPiBK2+Djevn8xTlrZ3rTKfUqhxaoZ8TinvHWMu/NBhumpUayNX88ki+cI3pdi3
MWRtyMLwIhTUaIsTlEgtRoX2e+XosV9SsqZg/CBl+ougnLZLtdjPBvFLdliRBhh2G6X3hdL3bqeq
+5zFaQjVe7BRPMGslW6sJ++WRHM61gQzTBWy0JFFX3XZdyTt8YYisBIoWnoyBx2GjJ2BJ2/izSik
dDc6yrdJm0if7Fqe6R9oW2M0+o7kt22OLMVpyb4e1LfBmsjIyZvBE0uo7eHwHtGrzzekV7E4ytTE
bDmgF4T+sGnu07gD0ovNLy94MXZm3Yz8o8zKnue54xzc2L/iItlrWsy2Z9zgFVtXWD8C5VwaL5Ut
3Zlj69o2RtZu5sKZajKiKDQ2mvxalOGCghx7OhCqW7NmSIDau5fbNPNmTYawPLZfmq556fRil0Tl
zRAWL1LCLNJWxVEZ26eoZXOVTbU/z6GXj8auKAibMZYhCZpQSlzHSp+svnofGSyubMzNDcCHflvI
hEAmS+KXCxMr7f+bUMpviIWQD0t/VMp4PjS2vi/pErhG6fwy89i1+SCwAFRe2NHObubhKY4KBxHU
FvcXC7VemIFMYqTCVniVmumuXgqklJo0uVZcvTvF9JgvYc8oIIVpYj3XRbFjh665caWYLnGEQbsI
ZZtgHvMbS9wsyrqMmHPkh0vzq2Bf744aJN7p3RJdd8b6gmgjzLKdnjDurDo/4HJYYj7rPtlLM4uY
BWwbjUjvmkv+2ogfeQu7IEwqbaOq0xGGIqIKSpDVkN/pNj5K5tyv6ph37DJIx1mi9mjYdes7MVvr
WB3YZZj3ZlJoHpTLn04Nzo1l+t2Achr08rFjbQNWPN8ZKYC93MpVL8MzSsMycXVz6g+hkb5PrT7C
vXs3hBmf87I4dbJFPFXnypgD90tP+hWFlU2aC2VlMJD8azveQGQ7vQLdozOKX3Lo2Hb1Z0ryvZl3
7oLAarOUuUIg97PFmENwMByqdBLnpEAnsbQNl8zFXV+F3c5mw9stmcPkVR4TVCMbJytPpH1TTLbe
AXc+iiFGPZf+lMfW3OCXoiAQTzNqlYPTZIexGA6qMTqbKJKeaQmnmDUQQaHWxZp81+xk/U4M75J1
H6bHIvOWxTMiLDobtd9M1V0tnsrwy8ycqv3UGJahQ95V9TI7t8X4GJlvC4HFFhGTqfihwuwgYRAb
VEavJPJIkN5EKZ2a8VuY3OBBMrXJKxfclovlK1FxsvtyP5fdHkT2PjKtbS7v07Yl/DDxNJoaBBIf
WeVJwMQHw0mmcqwjWJIbaSpvJ/U5W8RtrpLeFEr7OMm2udnvsZTeRjlTXUePmd7vdD9lIy2NOEj1
lFKielK0+KTkyo682BtJkbYaDxstVKKi1L0i3fUDWWJ9srU4dXEe9xLZOuTqvC+VzZLKB6E4x7aa
D5Uu4WN7ZzmFFygFemN5Eiuq3Y3sCicfnncgysqTjMVvKlxRYXQstHTHho7Ov/mYDFgiy84r2OeU
SbcL7YnDix4QpsW0F6iKsQN1fhNG7VPnPFp9/S4NIXYK7TYyosduWE5K5XDyC4kQG472kh/0On7M
rPRsrTlPUu/P4ejOtGWywjg58/xACfGmU5m9pGIkZ1R91rTh2DfqT6frXktneGRrc8JbJ4b2pMXh
vohzpCeZ6yT9g27WR7p/Qayr58SoXBHtOwaZkUX3g9HuoE7tItN+yLT6lKrG17Ir9pYtDpEevi5N
8TVnsCpF9CzZ2hcZo6D6XLQnULzEW49+NU+HMJZ2OWtmqMovOBcOsjw+0byHUs4uxkn3+WK9O6G8
bwxtW2fLfVhJoD97Zk2DjKuK2ch2M5tyDdXEMFF/CNn24Ef6oDPPs7NAfY1OMzG9SxLfU+1hKSNf
zrqdKo7bI3wW4sa1Ytqki73NYtI+deEPBeJ6bdnUzIWTiRQxt451QYm36za2ZdGAL90GY5FqDb7s
5G5jMGfWuSvrvwz1AE3DpXW9pwlIxyTd5Yu0VRp+it2n3umBo0vP0NR0W/ioqRFtrC4UJmtb80cy
R0O1PmaCtdfJy8fY1u8GYZ2Xwq9p6vextB9HgRzIghS5HLD7e9M8P+kOZd5pGzrCL3p5o1poVLBo
hda8sc23qC638jThgCcBrVf9Vsr2Mc63Ds1JBjc1TLD1WJJXUpKhIeTByg2cMXLX7LqYGLiSRSOv
okNjWUFot/tujeWjfKfHEhtHz0nKQGmss6KkBxMHuKqV+7RSj022x2p0cGIlaKVmR518G1rlg6ZZ
Twsn68Zw9mMr7eyZK7Ib6yBEIaZzYVH4IyZDrcx3ZTLfmoKtJIst3VniEhXZb1Uk2sxiIWtkLUxK
At3ezPqd2aSuUMqd0WrBjBlRzFQ+lNjrh0Pv7Pq+c21MEiFNE1v6Li+/+oISAIcKxMBuMxoBcjs/
XaqNYxXIOlUPBZY3kixoN+rOTOtAziBj3NjxeoyVPG3UPWrv2wI9gGvEy6FpONjo4kApFbug5OE3
2wzDj5jNQcZ1udF+gqVdpmnbSZxrxWs7WoQpRv7SRcTVLj7l7Dt+S6Bq/XYKVQIGU08ai5tUf20Z
7CEfegLKQR2iHcAT16ZQkYWLX/GKisST4lOcjy4n9o0avc5QzQprZ7XmthFjINg+h1q4sTvJLZTc
rdSHvM8pybTS3k7WZPziJRxIZQ9zd+joQQ7zocjJDeeu9TrzRgyCNjNc1Sb0j1j+PMVtyAZ1qbUg
q+1NGpm0V6ENJZDmCP1Kn4wqChZXS5fDgP1JMmW/7v0QhX1XblPS3ZSFO59kXilUDrGACAuVnD4q
R7P6HQGIX4IQXoMcE8faInp5LYrmjvjEmUKofGaioebTeU2x0Hw3/L5U9/xizPyZhxWK7Q45BRUk
RVqUfYxmIiq2yL01wmslG11KiPZSVjx8O17vgJ5Ggg4pzRcserBDyAXMXDDybA1bjtzKLhFVYEt5
0PNQLLWH/2HTgEfUUWwVXh/+mLVufR5Y7qjr4cwM5wel/G5PCoEP3hBhqwslrNDHQXN4qQTbftjH
H/Bh5hxVhxFw2s+ij4NkNnZNyYaoouqiZR7wwyCehJcVmitbHEB5ayjSNmU8IhLVvRqrcJ4Jn6dg
KwuoI3nnWwhBF73zyJYJ1Fp27Uk/iFbyK7nfgNV6yFsYZQOxPi1xxHGB2RbRWlYnN1m03Ce1ulXJ
nuj1YWtkyZNSLDtA8fvO5NQgptfFNm9HxGYJgcxwBdfHIJCQurY6W9sEhZxMcJQcyLKg/4Pdr2fB
o1kQdsm2UcjSm206iaWnzOyReH9mtdzkS74zNWVTY++2ah8YpKsgjc31jI0VFmcndNcJlF3mjTJI
rk4qVO9k2KRDNL1IXBFfhtnNUhOROc/BZGkEVQTDPB7k8Ndk9w88news7GAOFU+fhM9WEboOQ7NP
vMEyyOiUfF/YiS8N5r0hvWLhOChFuhOqtW+b5abNkmNBByTqme/11VU9u/2Ag0NKvDIwUyoZSx2o
cY1kNDsMTfU4Tpy6skxGKJ67y2y/5xYF43Q6U0Q+1pVMsgcnRWnaabCs5vqbiO1z1o9ejFQ7CsN9
Kpe7vLSDMEHVN+p+Dv12wZms7oivIMozP9VETItFPXLGuUtbZW/bxW7o3gsa9mIobqXMuGeju08o
Rw9D4ouMUdGXxKZ5XS6CkD1GZtVHqAF7kcpn80daj2eZ2xaxFo6CburUBKEV33LIlp2JzdIcxLfE
GGzCAWDaCXXUW1uPT0s3uR3Wl7Idt72e+1pb+7q9bJtcR304uCErlZKSV6o9SHO/GTnR9327HTSQ
MF0VdJ0gDrXZQqU8pzPn9nTsH9pGNAFxX+Lw3x9NJouDTZonYWF1gFWnPSQg6ugh8n//fRnHBeCK
/76++PbHNy7+7uPXzOXyv79wVuURFcb/+frj2//9uyvf/vhBCztypc/mngLZcHRAhx0//u+/Py7+
ToQJTouPbyOZoxmVNov338/oy0iV7r+v/39/z8WP6OqyJxK43V38/W+Xu/hV/3Olj7/8+Dfkp8v7
GVnPf3/18X//83PUwbsKPmstclY7M76pdTJvR6PfGrlEvmrf3LcaDk3ioKaNCLtfszQ8qSMV+n93
cz7pgOMY09dENiSRqAJp9fymytDluCaSg9b8aJh7WxncKCOLRTKuKGI+6c3RrJJJRkAHrRHX+edl
4jSRy7ZiGhja/kDyAZsQxlC2STj7kZwXgDK/8sb+NhGtGrI1hFEmnU6BAvHnJfXKHNPO4pJj1AfO
NILqtZm1Khoz9TZuTVcsZjCoxR0ZlJtxGB+Syr6xsslvhrdFm/1/3+fP5C+/v5xLm3VVNCFnFW40
Uq+jqJHq1Vg3svLchWLfqxb1nVWaSqFqoF1goxYU7e7fr+HzD+H/3JHL/m4rTRL88pg7Mta3Wngb
p6/2wuLObFWrmBam7gqh4ZOmPu+ZRjKyWxs794XYdFoI2xUlggapnEnbDX3ICj7lahf3wBVxz6eX
AipCAqLG530psoxUaiowKlFytCZpHwbSUm0Xt5mfSdY1i85nYwYrGJnjGKhV+dLMqaPTlruQPjlH
XWp4azRzl5MwSa62TTB3jQynLvxeohdWzhtJL27qGB5zlM80Z6zHfGiuSJuvvaALRUOvC32UJwQb
dWJy2DJR9rQBwTIP/35+Pn+GQYYhmcE8i1n9zyGVE1FiJvR+t0NGfraTFJRLDZLv5eycWOxq0K6s
LLVXW62+LsVZrUuKkeG1kbTOFRdSkTWiTSMOjcRL4xLkqliSWYRgXbbgTW6ahKQim+B/+7XhrDHV
3SEjoGomsinSx13pXMP9fXYTbKKv1oA4tHTcij9vgkxihiryrtqGTeGjwN+Y8kBsVf4lNcbAKhe4
fDx+S4OeD7SWtmlttiumdc3E/4lIh6tjrLCBBPFy1h79bxN3yYmuLMlj2cpq4lA6o3ZV1853uclv
oGE/9ka+0ezlay7H1ZWZ9W9DJKgrHAsIg8jfxLxwMbPOAgTh1PCY51Pu90a3VSVnzWZTMtc2lYit
j5dV2My03Ni12arwHmVQXzbd4LXWN8zicSHxPmwpTBZ6eteXOi6rEhVtQZJ32MVXdBqf6Kp+e72K
fPHYCqlkUbK4VVZr71fJeWjrV7Rbn0w/qw6EpwLYENaji4ciWsw6Jzel2hpzdyxNqjpn4lg9kkuv
XOgTjQ62S2yB4GLVFZD958demE4ThyOrmp01dBTJkMr0+4oueN1GR06rV8Qen16OMEDgSQw4+3LJ
WDirNpmOZpJwrf+PvfPYjhvZ1vQToRa8mfQgDcGkEUmRIilNsGThvY+nvx9Y1SUSSiTO4Z30oCe1
qrRKGQi3Y8eO32yH5HrMs50zfqIe4INmPB1ejoyhg6uVigoJ1t9QFN52rQoTMSLiObGFuIQIj2pV
sjHQlDT0u9MtHVkQ6E9zpjpIbkA9mbU0JJmQCzaGO4QII6Q8YqqN/fC/a2Pq7av96asDilwOZ18E
My7hbQuK2UoknD5zFgjpBmcrnpHqJN79tgkIX1w2OilzG0d+tPPwR1fo2CeM8sqGPzoxAH4mlhIO
Yc5suDqeeQfZpJ3MEo9dGn0jU/ow6fshJPKuLv1uajZqlu53pVFwkhWJLeGn0O16234oU/+/DwkM
2e92pnX/anakftQGq6RLsm7cyZZ2J6XBGqTx6Coz0IDT0LBxDHU2bO1oVqbjTdmP5e1bTz2Hm/me
mYHV54DGsgg+M9RkYY82gCO6UfaC0vi48zLjTBm/U59YyR2PHDeAtuELIWyJo9EcySx3TpYQIMC6
ieRXMHY7AYFbx7wNHqtl3pd1eiWcNdLG0YWH3L6ukXIgHD4Ldjh/JybrIUODqLgvBdCFiZylJfuo
61a4SceagpKF3j2LglrArKkxwT5hiE0WnnA+OBJ1L18B4Yi6U5SbK+nakTzcma4liC5aCP9Y832L
8azh5HLm9slj2iqXG9v/aAn/NvZXMtVjAQJdak4JY+LC/nHnUKrc9I1uAiimV9kgfc8p9aRWuMKv
OtYM7CbEb2G5Mlez85WXv9T2eWZ0NQt1xXzYlhhumVq1Rl84tgaJQQqsRJIvSLVvN22ZDQS7jHbq
eqLgUC2nLdO7z5P+A8wQJMKSS18OzzxeBMy6pLpr/qQK1emai8H2uV1CWFesy97oduigrGzFF/7C
PBo7usUdFzgoor+zkCLqRthewmJteSgRaC36xV5CWdMq8FWnEg1iE4lHA7ScyfMdMmr15xjIixQZ
YE0AxSXbuLE3OoZlQnXcOC923Bkv2kjfDJp/kVG6kqz4vAICMxXwbb04O31g/ckOgYr4ugOzHKYO
cKepJ3krv4OqQmLLO7zq6uqPQYMopKmTmsBeV6uVY38alz/GzYD/KWtwbCEnvp1VSU1bMy/ZeVpg
b2xBBRl5DQkAxZD/skBnn+7lsbVK/vRva7MDJh0RdyoiWtNbla0Nnba1Noz/6VaO9wnzzilJhgA9
W6lZEDe1PTCUgzFuJvWoQQ5cX79C12Gbm9bK0jsWuxDk+Le1WTzpQLhFBcL7rmH8GoEuWNroGtJj
oK706vjYweBRJ+ooMjNvZ8rreKNLC4qktjTupewOkXm0Gcp39eZ3K7N9lHRCri0k+0HRfoYBudHH
DqFNY6/o/8vuzNZ7Ad2/GzUa6oBM2+n3RP1slOrKeju6EiC4aRQLZbids7sSh7bdEeOnhKZ2pf6X
ZqJqg8u1hOWnVDorAf/oSvjd2lyLCfJI2NY9rfl6vR98TJooQIy2yiq3V6bpeMfIB2D1UA2YLwaz
lAtNNkfCnfa5DdDYeAoep72E8v/KEB5ddlPm8U9LswWBOqYtd6AW3NFSd2F/YeftDvjxSn+ODh0C
ouTTHMoIsLxd3HWmhV7Wshqa/G46X9BC2WvlY1Cn72pocv5U+McfLGhfHy0cZzn9E7/fFXinOT5g
Aywa9XTlCvLnFKHtrFAjmGifwG5mkbWOuNCh7pC5nmSdTZrcNdriDVRJb1dZ2X+dINIY6mM4wGgv
Aplvx69Ti0BpVQLr1Bj4r8cuKdxACT5IceCm2pVaX2YIFp+Os38uDRqlfG3KsqEiZTGLSDEGOxCi
4N/msdjL1hNqvR/Sul9ZgEdKPjRjcDphocsNSJ8lh47SBsJKmTILK7dmn+YABhGgDr/IV+CXPOcw
kGLEvJlaSb1SQj3aQ8oECEVgm/uHSESJppjhl2yzRprkQeHOw9ZL+2H/joE0aQRypg2TZRYLez2X
fB9Aket7oAV5xhW8bEqoK59u5uhIGkiROBqFIxRUZyMZx6rneF3CYa82INN4upaguIuPeXWdaa6M
e6Kgbmb9kp/y8r/vosJzAKGKdwjYubOmIzVP4iAaU5JhpMVz6YqZRtg4WwnBL0XQt/kMjBhgHrrB
mQzfcZrRV1dLWehSHcZ26pZ+KgP807FoLAAiDPmNJIOrgfx0rQtRnFOMxy/OoCKmh3UARguygxqp
4NfhkTeh+B5qcPRj+0ZzmqekZlxqfY3C9GfU42PJPB0g46g0zt9l/KxLwsbRUxdP6o/6nW4UOx6h
blUvXLnzTKM7HxXoQiroFH3iLM3CK2iFREssLUWSGkqKbdDhUDJWTvQ/LwiKoQCY4gEAqQXSybdD
39gR1KRGpK7qjOzSp7E0wCJ9SWVQ2GO5V4EmZXr27fSann501rM3jc56RrkFiCzAMe7gCOajfaAZ
PahngEhcQ5wy3FV5/fl0k0cCO5xC9irrGf3+uWIKOFVZ7cyOJotqi12I6xnCDTIAAyFQElGvxb8/
K+4KVX/OEZzoudkYs3R2dOqgr+Q0dXuRYoNjnYGZwtwQ02ZR7iGtbi38GcbxvB0thKbX7n3Hevu6
dfXtrLZmEQvqjqikY7BUhHBLumEfAkPyoQjFqfl3nPjHmub276mbeeHM/vP/PEDxytO5280bl5z/
zD3H/ZlPxjP1/Kemr/nXcef/EeOcqaaz7JzzkMc/k6/tG+uc6W/8452jWMpfKEhjQGVT1eBhjLD3
j3cO+dRfLFfsNYj7OmIIBKF/zHMk+y+DQ4cANOlmUmBkc/1jniM5f+nTuT55WaKLrHD6/jfuOfPn
YKosk08X0gM83PAYacxWURSbVZzpJdLtMOmwkL6xO4BNOvAw20C0MYchmqnZFjyXk4Lb84zuEWX+
K7Sk7okqKSfFsJK8vByqryLH35+EOBZPpLy+/6GIkEJIj4GQgwRQZWhTPqA96tJuUdtXFBOQVh9g
bnDC3BFQQ+hs0UXY8qzSaxnCI7YeA/NTLjxPz7eOcR1kyJzh5b4f9KLfRSo8gcJ0HjxR2LtAGp5K
LP88E3oZDuAwd0q0bvwmgosjf0fr+DaJs6vK868ymGTGs+SbAjwfe5wLUV1L5r5ynBACj/S18K8c
p0I3IIPF7zxYWY4qZ5N8g9xy2fi/Xi2xf7biG18g7W1wZYg4Lqj8ceHEI0ubM01bMSiA0WP5vofL
thkqBRH9tnzWfFjhADoRlQUtrcicoaJX9zzxOIG0D3v/bFIwqmrjAgvnM2DgGNi3FcUpke4akVg4
pPH2ZEDTxfDhu9maK3nOnPj993cjX08hiHyKDfE2ZuH3UwymyOX7eDDdNpEeelyZgZJXwH/xKBiN
8UIZugdiKZr7Ms+mMuSMTfzA2t3a6Ntjk8H5uOtV1JkBceOzahX6zjT6i0j4H7tMegzL+vn0YE+J
ydvlOB3Nv795tkP8SGpUo+KbjREdLo+150TKnWzna3diYyoI/tESyTSeWIZBsJid074faSANPXEv
jE7bmL0NNNiwDp5aXcsCtxAH2ONZJlK4OlTl0z78FqEKt4XGBkVE2jowssD3Zff5CJhvGJAcbA0d
0l1k1NugCr613bdOtRFhLbvrIMVhYdQuOTCuQd+jciI9BGJ8nN7KeK4vYfnS0yFtVFhlzd4unAfQ
8xq+5uaP1tduKvKWjVHV+9gRIP+d/GuM84c8JvoZqhsGbMwtD0gfStX/oVn49GjCfDg9L3O+98ti
Am1A5jT59BBl3y4mejKAbQvk+7GTb8v0tvFhWAAd+aI7wbcSRjE2EptGlj5bPTAXv7CklUg1S3EA
w+K1NxVcidGkbvPbQUWWOCCiOdwHCWJ6sPk9u7rvfZ2IkDILbXprOvHfxzDn3n9kd/Z3m9N7Kjrt
3Oyc2Q7ShlbxTa0f7oEvPQgz/lZQw/attWe6WXLxRzOzRW+HiG6kLc3YiMAoEb5UfefWPsRor0KJ
TW3W6sRHxhJgEp0ydJXr3PwcwmenVRuDBh00uU1A8C23YkUqv4ZWc1328Y++VO9OL6CX98w3+216
PCGDA6/AeFJCf7uA2hLICTKUw70F3aWdXh7GCZ6g5vE3BHnFNoBttsFruEucB9/xffwrYOn69biB
gFvudPs5zKxw28N/3fgx7AYJKcLG2cZZ08JDGD7lRXvQyw5LIA2DegjM1LUnqkx2j2P81ZgU6tZx
MoxGLBUxl3Dc9/pX1lCw8+vsNsl1V8k4fY3yomiSX7VtIhBqxljP626o1N3GKZqPqJLs1ACWX109
m7kJLa68lzk+NxpY+HqCEhR5pcJLqp/DVuxeRvD/54QrZoqcXK+W2h9uitdfk69jHX59nRS+/JW/
k0JFwTXRopqAH9Ykfzfd9v/OCR3nL7IxqlwW+jJTusgu+ScltP7C2dMApDFJlaH9PRkQ/pMSyn8B
91EnMRXKWip/mc3zbkNFTFZ1C6gGtaq3uyHN0jBFCqh2nVK7E3hd60r6yAvr4dVQHMld3kaW3z8/
iyh1YSP0nQeNi0rQJp+IGpp8oTgPsjyR9NOV+tDbe/XvVmbhMZeDQKd+3eDSY7gUT8+CxLk93YG3
ker3T8+Om7ipMr3v0U6u1QevVbCg+Zm0t2YxQEH+IEMcOd3M27Tj32ZI79/USSx9hM2JIJlrMkYe
7IEAoYAxq1bOkSm2/Y59v39+6t2rMgwMXC2iSty4UyJjR1CW5Wunn9h3LOd/r0FH5nnp+6f5f92A
mZBMIZiAWk4JfS3Z8LhMI2uqNkvfP4vZY6B7lt1g/ufAhjyrCy3aQKj3z0IHWpRlxdL56W68vHAf
G6ipf6/60Qm0EgunwrFyGxwidSchjvsj+xzvw/2w0XfJhiPqyvuOrEuBE5G6sc/SHRzkjbX75+b9
Hx75v6dqWuOvviAtPF0Nq7p2y0B/ihBbtHJOAGdwT/dwaSRn+x1jzSxQCkCBht6g9Rj5N6XJCVEP
ynMbtyubZqmR2a4P+jYZ87ypXRn9Kr+AXcUFzlcfkY15ZzdmO772A7/vugn/H8j7sQzc2vSxtUZd
W/JX9swsQf89E7OtL6U2Dmc5Q1U0EmT4avT9c0NE9uR8ZnmXXamovyii6jdKXUbndSmSXafI4c5U
enFRj12MQIriG8/tZDLoT8T3XsQyCTtM6wh+07CNw8L6Ovajc+80uXwmDWb0Sa7zBqpkjednXO4G
uJQHoaGm4gNFOatAgbmhL4UXYW379baTcMVp8Vp3hUjhjBpDc4hbOK+DBPVFyJlxFwZVd+NrTnDh
98PwI0wMoIe9XbcRPFvVepAMCcMfr46u60ECJlAGZv3YlJ4gudazx3etujn8XO7isXI6thXKm9tg
+Dk0PzX9LjGNlfC5sODmdsA5SIMgqNk0lfdNMlI38z4EcgG1Otye7sDCCTNXCka+Ka00j/VWIJZh
htl1G61haZe+ffrzVxu+rDFTFcNkuGrkFLixs+s/RTBWy/q/gnn9u46nYtTrBlpttGJL5cW1VZDd
VGpY1vGYrpS0pwPqSMCcQzBF0Xp1mmW1i/7nDycMfgaZuM6r8CdQ868dph6eUru6U3w6PQ/TNx9r
bha+alPYztBxEIhWg22Lf4BynhTy7vSvL03FPG6JzM7agB2PfsjegljPqQaPDEqatAZXXFpIs8A1
1FUkYHwRGkuvvMxBCp2hWZWsTPXslvx7rmcxS5Wyok1Kn+kQwtznmWmckXV6u9Yq/U3f5vkWQsV4
YVZleKmguOzy2mJ9RCXMXDlBFyZo/rQRg/MbEEOr3QC2OG5L56WI9iJ33pdnzNXeQoz4jCxl/lPD
QzEifwIA/F0O5BUA3MLsTAn/660S1UWmWwl+31jp7LsWSivVptNra/qJIyt3Lv+PNTowb6NnM6Bj
41F0Exsu81sVr1Vh9StxcOn7Z1s9rSkKQjOp3aFDi8i8qqKVgVnYGXPwoYcHKvbn/LCZqZdN/Dkd
BpcaGUoOK+tmaXhmG7sYND0dtRRYiFCuMqM55J3/cRDSlzbJrvTAWtkgSwM02+E86QiqiSzPcrLU
GfzqIcj7NU7A0tqf7W3FR/yos+LaxeaB2l12P1QNtx6IH6eX0NIkzDZ34kNM0kfGqPTLK0ttL72K
qn2Xjjd9Fd+fbmOhD8bsIpLkUdIGDoeFl39DIGEjhs/cHFaW50IHjNk1JESfrafgUrugaOB+qm44
CfyTJzlxvfLyvDDBc1f2ossyr27ZZiQ0cFEwgF4jry2NzNSpV+f0aEcYDaYcDmqIVr9yyVxvWqCN
p8d96bunVl/9uq7LCVZ5DE01Kcbb8NrN2vxx+rdfMPBHYo8xNfrqx2ExVrxF8elNj3n0Bi2gcdfl
w7hvAqPaSvhk3Wl1knzz0Mg5jyvc4ZqIdxMJ0exzXue7extbsq/4aPmXTVR3u6bDfwMPDn+HxkwK
TELpLoXuq1e1AUU/dKK1R9elBTOLCiMq7Y1pEO7rTNmTgu2hM3/txohyXdO8L7TNa5Bthbw96pON
myGqZn4NFLHvZQrtjf2+bTt/MI7VQRWW3TeuhPhgXH0w/WoXj9HejsaVs2Vpac4CQzb0+HhrdAEy
jI1oSq5cNGbmfBww2v11eg0trM+5r/TQ4lbipTTRBB3ClIYOvUpz+nR3+ucXJnpeVM8cO9GVOG7c
3rrslJEHxhoJSqSOovjsdAtLHZgd7bXJ+2AyRI1rqfV9WqATJ3crP7308dOfv9peVTTmMc5VFG+k
SRbyg4lamEC2D0Xa903w3K9Ab5XeV30Y0lKt4DDs7ThZUJUMV0Z/4fCdA5HsLM+wzw4hYFfflH7Y
jM1nbUg3iffcWw+nh39hieqznVwnelp3RUEdbZB3ZotfQZTfCrzuTv/8dIIciXBzQwshhZ1WN2mD
92E/PnlprJx7Vew8ymWG+gJv1zwJecqV7+TdykGzNOmzwz5Su7Czc49M2w++mb4vNqZngFDy5V1Z
Kmsn5tLMzHY2WDttxOK0drNK2YSobhjmV6w7EPActvWw0pWFrfHiFvJq/XqOb0M2c8gr1ArPwSb7
4kw+vKdnZmGc5mTAAuXBtET7xA3xpdAfMds7H9ovYhUYs/T7s3095AgoGgm/LwUCITUA2WpV33hJ
eCiV/n3JqTbb4CX3Jt3LpllonlWOZxSTNq18W4tfmeqvbPGlSZglAGaC8Hoh0wZF+GJjhO23wJLd
03OwsPnmFtca78RmP31/lN8EprP1x3HryM+nf3xhib6YO79aPUHWm6nuEJtqC+vlOuJl7NEO+11o
mLxLf3pfI7O8PYk6xcSpuHF5+nc1kJ92Kr5VA+qnY5d97YX2zhx+TlYItHiIcxTE3BFgsB2EG2hX
OxwTVnbD0izP9rPVZBhUyjy3RLlxpTv9Icck8vQQLUzyi1fpq3mgHBqMiJqS5IEiVcZ0VxrVvkA1
+fTPL5UW5nhCqXO6Es187sZxEz13XVLuogSxukQq1XvdT3a4lo7DJhgi5xYl+PoijZgelILLlR2y
UGp6Uex/1UGp6JwizJgaxMhw2hx3MWpXKZZVO6lG/3KllYUZmttzjEFYSFVEJqJbuX2htp2DKFOv
rozi0iRNf/6qD0Zvgn8JmP+hzy7TyPwVZ9J9abUfT0/S0sdPf/7q5x118MxmFFT3ffVDz6V9VxYI
zZ/+8YWN/gLzefXjISq2o2NSHLEj5WzUnjk3NjnIQweEtD3UKztkIZ7PebwKfqDOWNil21Sxtze5
Su+T1NLPm15qfpR+J630ZnpCPZYyvBD7X3VH9GgxRiJE/sQoD/hsb1RpPHdG+XL0pbMIjo0TJk9W
JZC5ReMKLr5oq2enXAloL7H3SMYyl4+I9T4RqO7iUN7EpTjP1TjSNnKFZqSTOz4eSHquG5s29Y1r
DQnnYJOpk26fUSDSCO/gObENVJZlyf7ljWO6xWZUvW2x9LlJSyR8R1luLljKXCXThHQx9psNOlxf
oP+VhygMpV9jVEkReAXV2UuiGh7BCmobcLTyWdf75qOPzOfW7h3xWJRq4Mpj6q2RTBZytRf/nlcD
n1XI0+E2ULo8DPMFefVpzMYL3PDOkf2+FT2whiB/3+VuglS+3hCFkUrlGPmVG4aNuVdN6RcolLvE
Un41tb/C/FzYF3OHSE9txFg2aE8NRohkW0E00g0oLGmi4nMr8zyoIO5zeg++/OiRZTNHrzisG/CP
gFYk/1s04apt48KCjujL+kXA3V7FthWfkS3Ej93QiU3gWNseBTrdB3WfGGe1UWwdvV7ZRAvh7AVn
+moqNd5lsyLsYUrYFaIXWoMEnzQilacmq+fO0vDOYlobWUHQJtC40rQBzjgguIrXSLHB2067rRF0
PRtav9rXFRITUZRYG/BG4rwrEmuPIHZ8pvWZ4cYJ3qg1QPknVeXfnB6J2NMzsjQEU3h5NQR2246V
6PUED0mp3RaSpvFyMyBH6Aht5UhaGgH1bRPcK8q0C8eEZwm16LmWFU65sXC6+IQbSXeuZ0bV79rW
UFZmdekV/CUFeNWnZFQUycmK3tX95rOvFh9baIem9kAqfzC7xMUD+0brx4NV1GcZUpQFCoACmybV
8n/1SJhq6iQR6G0QdNyHsozOu0XQiXFxMzZSn7hGGa/s76WhmeVTgVxJddbZCs8N+c3YK+dZlB36
IrgyU+UhI+idnuSFZuZecV7Ve6aJSB61P0ujeiml1wBEi5vexqAQkUKAyI7SqPv3tTYLWqlaxPUY
yaobFdqACasUfOiGvrhKFdO4sjILgwCpt4aVF7xpHx2JKPLU51eTbThjDnLDVt2B5O5ctlAsCjGn
P90VZenXZ1enCqGrYmL6uB2Sy+cBoIDz1pdw+I5KTdnqkuyft5Qf7kscD9wBAupFILVokfSAtxMv
8/Zq4TkAgjPsvk9/0sLxI08b+VV/G4QGs7FuNRdbjK3jX8mq9At1VuR/+60SJc88y72voVng0nDU
8tkNGm9x0Qczv9dEvDVQmTQ79KKorSKNG78vQsizIGQoI9baja+5fZydoT4F3wfpC24uttN8GPKV
OsHSLpjFoTr1wP8iuux6AYKMmT5IW1mY+WZoos9a0H7rFVTNTo/d0rKZVVc0VRhVUk+M+wJsJp4x
mCnZ6tn7fnwWNJqQ4nbQYOGglVH4MfFFdOnwCv+uUdLnglCBrdSNlPK4YYXOcCYAK90GtVMdzNJz
7rqhtD5pQ509vacr5GhvFzPS4oMpdTlkJO8qRB8gAJt9+peP5+F/Kjjole0bJu4VEvZNHgREaF08
e0AyUlfeco8vJ+jgb78dfoOfmEqeuB16Hbuor/PLAd0OaJCJ90Nk7fhJdoSzKoU47YU/4xzErbfN
BXpVaGlUgp8RkenWcWf98Ia+ejRND8X0LIjOc3koMH4JMaLm/6zwqNAi18yNeqeSkuPKEWnR7vTo
znQm/u9DPVSgt1/T12MqAq9OEDnUpDMvVkfSUyfqcWJN/SrcGrVjXxut3t/DOci6fcB15btR6eJ9
JWU4qG8/QJJqrWhMqXGLEF2BorSKaoNIp/zBz8Ly4+leHg+1GJ2+baOUEGyqGhnPCS3zdg6SlwdJ
jMZW7mRM84ZA/tDKfvJRRhp9JbhP5KujszwLHImtB2kkozGO73lmbKIKz0GUm/Vq2zaef95pUn4J
ggT97xaJcuH2jkbNIitBj5VS95zrzY8m1Ex/kxahskGFJ0a4OUXTP63IrsmiyzNSzvrcI+PdWQbi
wSmVor2HDB9+o2p0VTpF+dhIg3ffBwJX6CIK/Y0ak7KtLJ1pvR5bx7PoVeR+LuXFiKq3XknnVop/
WKtLKFdm0Vq98Hj0xY747bwlnSFnMdrmbuwbXzVrtJ7rsF8r5S39+CxkDalXa+BzE1cr1DMHKxYR
hSsxa6FGhWXr2w/HKwmfgxYgcNXVMHUQf094DN43WThcFiD1t/aYRmckHOfc1y7s4ikQ5Zq660LA
tGfhLOnxMool7+WFrLpuuMlf43CAF5RVOs61kQ5xtbLIl0ZwFsk8qIOeY1WpK4eDfDBEo+/laBBn
pzftUj+mVl/lR57eA2W0UJgImuEilNQzbl+fpMA66E22olM6Y8D/G/3sWfAJZa2LC1ER/YwEw6JC
DwekaEvf+x5Rp76RnFriGoUGxg+JqM2blKJ4EKFGLTtHGKDdK11drRzXS4M5i1FOllbCi5B0x0ht
pxTfcVBYmaalGD+XaIr0MBw0Q24oWHdu39WfUNs5C6PKRt2+3skqNmNt2EF3i8fbVGp/nJ6/pQ7N
4oOwqrxqBCkBT+S7sIomV5qVHi0sjTmMk1uhhFec3hw0D7OKxrSlnTHWyMpb2nBTaMmaZNdCZjCH
c2p+mneDRM6UqXLilkbJGaEl+Ucdo6+9Dh1nr+dqdX96vJYam8UMILi9XRpje8iNvuLZf0JOjS0Q
LWeXgibZjICGVsZvIXTPFTr8VJVzR43qQ8AcoYjqd+2d1Qr0CvUw+XS6OwvTP0d7UnkySmMoukOS
BMVDhxLfduzM6vz0r89Mtv/duXO8Zzk6aaSjWHyAQqvvbWTfN10r4RAhO2jtYUeB9qd/FqNYf6kN
unJthB4Uz5y9pVOWOkARTe46Myz3nTY0OyeRcQXBew6fTRNPG6iQ29MfujTUswgTiawqOiPQDvCv
VCAvrSXd6xQD3b7EOep0Gy9VxCNH8Vy7ru2dwB6rID9ATTAvYsg/+1yTsgs1raKrNM7iZ/xKMrGJ
m8J50hPdu0k6HvUkPxN7zEY0+GU5/Fs/MkR9OZB77IVn9MlWT8PyHF0u+X0AEX3OwEUQiyqJyRo3
iez4ZPXXTVixg0drWBnvpdAwizoBVvKUYTrWRa8qV1GkWljT6c0XFLK4w6vx2im7MK9zfKmBaHjd
Dkl78Ihyu3HIxJOniXBipY6Re3peF/oyB5l2Zpb7iKO0h87BHKUPA9wINYFRQ31mIzWxP93KQnI8
x5r2aqw6eVsTdxRJHTd4g8kfmqKK74IRq8wE6+L9IJxxmwbquFZ6P/6Ehgf327MdRI1W+lnbHiJl
kB6sCsdt7PaiCqpA2u/9SFG/GEqnYw4S98oHW2rH91Vd9Ln8kgMteBj8oD1YUp/jEKRH1aVtNZEB
ryJm/5OX6w92MRVi4gjUw8ogL2Uac+Cq49md5pdWc+ipRY5oDFziBiuZu1b1i3hT1TqGIVVYXXpd
VO2A52Y7Q8sRFsL+NN50ZbP2rLiUDJizgISzSo/OC2enDVTl0qwjq91A/lPQRgytZBuMWbqLEw+D
JDUqME3rU6PaSF4orwGQF0pxuqm+nfymbgp1zMLu0Hut+mR7tdrskswY8UWRsNMNAAhcOpWu/7B9
7uaoQ6bDo9m1CgqjTq7svKjvzmWFihZUnpoS90oUXTh/zdmNDVEXWEI8NB0SjoAnr8YpTRilvg3z
TsbtLKz2DqnAytZe2gCzMCXnYVCEiSIOUSzplwUSzFulGeoLI/QnEo4lDg3eu2dZCXQrUPxoJTq+
iPwfOSnmsNqorWWn7Ux+vg+GfYH22HVaO+m9GuIS5lul0SGFyD0yLTrrXAtb+ywrhP3FiEeUJQoe
WLxIQajMl7MLeQzMj0nYpXs5TtPPfo+fXFwNyUXaYAwkYFFb+zCvk8chDIbH0XPUx2JANHnTWEZ+
k0m5uMXKPt8bUeq5FGfj67Hx8QkSleeBDDH7baON+c4UWXmh9a1xHSWec3Y65i2dmHMEcC4Fnqx3
nTiUnZd99/yyOaQoqcELxfkTH1TuaF8MvCowCk1ltw9b9aeuxeG12YvmXm0sYEMNsiuuk3W4rUq8
J6AsDdPHKWT5c6uQ8Z7+0IUjYA4jxj8q8XLO34OcK3fRYH+SVQxzNX3X1Ohwn25jKZea63lkkaWF
ES+yBxvjV4j2KVh3rODC4aKIWsygTLmX7iTkOx/jVApDjjhf/mQ7pfyJg9b+1ndBh44r9m7ghXUn
2lZYTqUbSa7HPXji5qmT/DTeUGEZH1a+eNqTx5bxdCq/uhv2fVPLwoiMQwxG3Nrgz9N8V/UMaa9K
yuxPqReNO8fO7U+DWRftBgkK+zYzcuci9UizV8btBYtz7Cum1PfVVzjsHEPXW/1gOynehK1KHCVg
xnaH+oTwf3BJwQvMxCgm3Y29H51rTjHs0xQXFJ5n5Wonqi50tkPQFj/zMLQfRWqW7aYtB3ygo4g6
EdIWanLtpYb6uZdsHJW8MLm3Go4EKN6JG4Rahs1uMaRfbSHCepdLbXCTDW38LW4wfW47W78SQWyt
8Jtf5NKO9Xh2eGSdFSQixnxWavLwnOdylFI8SUo/WmPbXzbOiBtvpqvSU98K/Zy3YO0jSh7xQfi2
cgeLIr/QrKa6kiLNPiR9aUTbFJtCD/noKMRtSc4/q6Ma33kissydZrbjXpnsliVTwAjU+7AJD70V
DO/cXLODCKdw4lHdCz5PG74j0Jp9CytJvrdGI7ikSjisHXkLyeIceT0YWVP2di6w6BXSLcY/yufS
qb1nqvDlmizIUhuzEyWTjNA0M2SlUe3BV1XIzm7UTbFpIxCbK9sOkZPjG28Ov7aHRi1bywxwYCrj
aGdpevvkgw3dW33lfTLsNP6gyJUu46mCy2YZ2AiSh35Yfc+jXNxXJdaIjtUhWAYvG3+0qQbnxmhI
IxpUBFirI99XXSV9IGErG49WdaYIKblG5FzWz4CukxaNkYQna19xU4Fi1mDWqHbtLy/KRxOzXw1P
YXBN0a1RZ/LPwqqUQ+dFQbGV8hwvtqDWpXhTiG74kg+5eq/mWfyI8IBpgxgcEGMyatEf9Kwd9hxA
IBWQJPjopbp8l7C1roRU2tuoiINfod3k+0YZevJGy5duWvITjoTaK5tdW2vll0Ft0ngv57IkA27B
hAPBKfmhLJpR32SiheWq2N2noqi8awm73IfaNsQV1jXVTRHL6O+Utp4k21BgWLH1yqq7LCyzPKQo
SF3zEe2tjyOoA8JXVg8lXhCYH/KY/VyaBS6e+ZAOv0aD0uJmiMvC2iTm2J1HCczU6wwztmslrLWf
YsTEbysHTXttCrW5GZRce6oR+z/3yzoo8LlzKmVfkfp9l9JIucyoKj87lV88WWOW32mNprmOWdTW
tsWi9srQRwktqFr5onZqvzeQJHe91Lc/6HGpVbtB0+orJPmiO493z18oAfCak9gXup/7P2OOf+wY
yTlug7FpPjWGNj7Ko/7oeZp/wPmtgrZtxfH3QoXcEWrO+FFteu3KSjEYwmTP6g+KXQeI62qYl7Ps
801QFd5DP5qYtqtZpd87yKHfIvyXIEqFmAIDzBPlRVX3+qH0HS3h/0I+CLWhuL5OxjE/cKBpN56h
xWcpvrXDPjBQMoLJq/wPYVeyHKnOZp+ICCRAwJYpJ6fTs8veKFxVLiQxCSEmPX0f/6uOju7o9XXd
cmWC9H1n9FSBS79zmfV0Wzleh2dO97jkIbTqx2T1UTbMuP3A56/ebRqkMrMU1HYWYmnsS6jBpzcM
vvZL7BNX507qIPnpXtpRFe1ZNMQ4EcR9tWsfQL/CMFasNk3EUdVhdBcEBoLDefb5K1sHvVScSH6l
Qds8oowXVxuLdjHl3m6nuaDhxlCE2u+ByENJmSyHFunllhCGTuwlsVeAPgncYbRDutU+oHwcz1Py
lkyJwy+NeS/KZLvrYy0nPQEe2DjKmrn8iBsWndy4cpPRrUXhe7OsKjNbmt7V0vLnZRvYjwqivowE
OjExRs2Jqh6FkmtobZh7nUnm44zOFES49XV7HzPcoorP+itC0jRC1vBAVLKX5ucbCfa/lGkP/cxM
ww3LfviOzRTCDvSvsSD1M7UFTZA3Yxe8rkxOXx2IFnQ1e7V+hINW/YlIwC947KQq2M9s3dgwviJ8
srs3TrdHM8V7Tps9+QOBZfilpZyjrO4cSv/QFXCMEArm5WhXSm4dVv4XS6R7CyViC2Lcub+2FLwE
bpDpjbreimJaIR/L+o2gWtBLFWLhWoMm7UwiDRjljGl49JwktJxZGKJque3F7w7xadVOorGyXU3W
om2Q0YWXibp3uor5e04d1UW0NGObTTAK/fNUIk6T3lyJCKDhF2CCacr73e/OnQuX30M87u8RXpF3
6XPv1gk9Xz0Rpu9Ixdi+E9gCKrPMqFFwe03ukYYdQxy2Owy6s66/55pahABAxfs5bUMCxts2YRlv
PH3tkaV7NNLvHtLZthevHZJ3t8jutg4sepbtgmCiWM/pc7KgeyNLB2o/e7Sao75yW4FO9f5PVIaP
At9NxT9Peu0Z/BQS+rM6SuUFgX+kPcE1ASs1pfWSZLG/b5e0A/4Au5WbMsQW+Qgh2l2DeOFEv0bd
tEP5UuMYbUz7qjYZm4LuVr7xxK1Jrjnvj6u3u4u/BuizpDR1Ua5Hr62zVoC1znwPfbFZjCjwDXXQ
SY9Gz7HzEdu5+ZPJLAkXhQUcwaUTr1FS287BjoAF1G69GhTqHp2Ih+8kSm0Z4bNS2QSBaJ/F+zA9
sKZr3ikmpj8pan05mnpxFuhWrB/TkKZ/hCM7IpkI314F4iKu0z4Nf90Q0Scq5/6atisOg4nMBiBl
osw91528oyuLEDoyBqjZJcnarYWJ0uWrazcs6zzQ+PXxOc19AYU3vlWLr3JAyW3HrpQtrpKD4Gdo
Z/vf8dywnPi9D/zD1jvEDRY3csGHvT706NJCgTsx+mlERF+Z9J597pgZUBbVTu1pZenm8tQNwUMT
hq7CHRHe+j7uTq2eIDRsMM3KrEWnFOx4UfcI/Yz/BXd+iOapdkAdO/JzcTe7+yQZIResO/KABokJ
OY9+d2q6HRWkkLzfMaL8kxtGW7K+aSukwI2XLfToTfVLc28WnxyFRfVphnu5y+dh9X61I9RiBJWs
EpNjvBwIhYo0h1otHDJ02zd3DaQ/KtMoQ6vkPCB4kCV9KdmEhzGkSb56oSk4KhnPbUpxq7BOv6Zs
s3s1MWqx4MRQ58wAbYYbFyEecYZ8Rp6N/sJe9bJYXijW4ERkyBf6IAQ3JQq/GvdJZcKHLBIbBLTO
KuTzt6nh+ZZyddMSOFDr3FDqWqNuWBMd/EIKXn8/cA/VzZhW9iIa4yjMB/QNoJPV98RTh3H5hi9L
fgW2VkPGWjvdB4uPsNmE9ukJc3Pyq4tSnOFDm0z3ybBAFTpzZDzlLTfsCRHDdek74h4ngUKOMNAS
AxLyvky++CF/rZO9f1mhegLdHCXyG8GU/avRCAUju2fwuunpaRlX+aDQPnzeWbt1Bamn/TaDnnkz
e5fmXj15l63z93LRPP6aUhz/GbKYCDJyR69C2fucMbSUZLRNZM4j2DwND/EP2FFYto1ICcANMOYo
mvFzLTC5ITLZ/izeazXvo0R2TJu+z80aPpshmZ5T2iPtm/r0V6+jpvInqg9sQ90garm+SDJHn+tO
vSRDYN5YwCUScnyUwn9i4S7u6z0cc8TaExS/+w0a4lKKEWVsw3ko1LJHGf7+9OYi4j0YRsf6gATh
aMtkuHUYWxm+mVPILL3h2em6Qg3B7O6GuFleJVN2ftkXAwI45L6LS1D46mOI6+CTj5S9eDoSKAPw
bR1muF2RHIrWAmyA0Y6HuUCWCkqGY4ykJ0l7+LiXdOvg2Vit+Rri0NPP8RbLg5hN96eDywFZQANq
X3LcphAAd73YfjTcBMf4si/e81z7dspBBw/hq6fdlhyXEGWK2b6DEJASddZTZOcyITx8HoQwRSeW
ecl0uvrXBqV51ZKk0KGnRiMlxLkJk9G2Q6GQdrt4XzAuV5wu3tU4L36MwTXnu0HD+JSM6EJH3uzR
b2u0vEikiv6b4zrOCH6ro+wAt9ZLH53UhvrdBWqbLyXRWSDQpvc07HJ9NTiBD/E00Ssy8+OknP2w
+dUGsr8tsRzfuNHuHdFb4rTVpDlHCH08tUMzoKu7J2dNJAG6iLvlHG7j8jWOQftYq/htnFPxjiOy
O0nloYZ6wKU0REP/OW+Du+9HhEfj2uYvo639s2/lcFkn1hx956vHWCaOYkpK0iOfF3oKDa1fKbaI
V4KLDufFHuADNS3KrmdwKXtE0H8d0fpU4wMq93kUfcHgXJVZCOv8I4IbFWy53eCeEPdosMZY4YIi
xTH+vc84EdRWD9/rrJBov+1zNJTBTND+jPjRy+y36NQc6QY5bmf0nA+c4LQQibGAPTTHsmFkVA42
1Y+7sUmS0cgbz8bvxdHz0TabcVyIUBf1Up6dR+l5D8V8P45uOKptidB2021IsjYJBC0OuZMvS5qo
26Qlv3Rgn2rYDUnyNGwrXoJo0QWCE9yrE1HzyxOb/9JqkkIIo22fI7U7ebISrgDuz8Hd4JnxPHtk
KXFF2XzVU3hOvBV+p05xevi5Gk7pauwji8DV4SpVf+vJ4I4TiBy1krpy8QKsuxxK4G3bmwa4Sdxd
UfLgHXbNt7JdOO5LnA72Tnc23QBwp/o+2tq2kjx08J/PBm5fC62nsIm+Gb4qPwNsxC6IwltVng7a
u04eEU/MBuElWC3qvXkdXaJW0BsibdoixRk6mGQ5JbBvP8tI9i2yEmW9IUW1Xx9qt/gH1c8Q84TY
dE5dLPS3WEOCWP1d/fU63bzjxtY1nJQpTO0kDBB4iRVkpXVyTlS9vdk5Xo9rSsVFdat62uYZYtQe
Vg2I1KZmbXK/t0GcycmLr/DI60II3n+s0kuOHqB1zMpyR4bCxNC7zlSvkVesFo9krqbpZ7B57FrH
TsNPv03Hnm8/kNmKUu+MTf4ODQuXL5sJxmqOTPBmmNcesP7vJYB7d/TGfvzakZqBWVZouKLwgMpK
2w6mKwfG44bLdblDZUL6e6y94JiK2nnnVPibOUy+En9FLJagiJqwPsdo+7pTiD47Jdss/6Sx9H6n
tUJDK1woeQjIbzljvuqRHtSm/nXVDT31xKTH+EfDA9s2f06oGF5HDHa4WeJxONtdQxfuTUsZTE4V
uL/kMcTT8omTnvzdPB38VQo7tluaEFXopI6R4zbwKoSb5SVs1v7GBwH2iZsQ5TBwSpG8t15cAlVo
TvhbzZWa2D/jYUjyHy1WVieglRIKIRSeKXva4NkrgVi4u6RORqSQuXCAK6JNt9eReM3DmCymkA0b
r2L0YLq0XVpB9EfOMzbLS1wzvItTmH7GdLO6QLEGekXZKDQpZgWkJZsm0rfFgIu+xgJNTBXIYL03
KxWoKKd6uFsaB7FCV3d4hwxZsqXfRCkwbT+JxtlKs65+4FPvLi3mxquZk/VuRCnBaQ1T+Uu6ds+H
JoCEPqAqjxBFczBCkLz1Il6mAgydGPleDZN2BwqM8xDA8SUBgu54NFGHak+mMawHiVM3Ydb4dBIH
5Mq2e7Z6qzr4DfNOy1iL746hjjSCv+hcK6ULReT21KVhDx/fsKBBfk+hXlmTI2vkdt3jNfThuGzk
oR+X9DJPQsCYxGL8wc2ICzITsPEyzg/7wKMHb5Y7BeLkADTuSXvfQxXwWFtOzqMXQNzRbPLKg4je
okiZv1EXLd01XBJ6S3dm4fgKDHtr5s5+hITQ36tRU7XKtL/g9IYmNSSrtplYNiDzSG1yMjc4Uv90
+wQFTxCN6tLsWwRLuxxPTYhbcwsm+tGyHxN6DcQufkhaD19cBFbse9mn5Z7Msj+lG1AfTIko7sgQ
ZJg8+Q1m1qlHo/ARFmNXSNUtT9g+EpJFTb2VTZi6Cjvleo64i8/gVL2Sd3t6DuNu/dDOqx8x7djK
qdQr7NqGV2eN+AWwMxS5IakpJY8a3LECsHnEYceaevltGkv3PAyi8D5Mu3YG+2zCCxTlw3sYLP0x
sO18rUlHX8QGzVs2qIiWvXT6gawMBdPSGHrfkxWXZky9u0XE4wGNBvPJYupaAdOk9gYxt7sBtiQF
0vS2VwnJY5rvSZfe7T7eYxy+YdnABQn5hPZiODyG5jZ4rp5L+VOQmlnknOpcbwpBSR3ad3W2+XYB
rUlb5OPGrv/d6WB4xxno31YgaKdp7pOHCBPEhyLG5iad3GOSLqQMFY+frZHeWpAxCXKMBuw1HVTI
gAew5jKMzQp6VkJyYoeoB8pogvux037ZOBc94oaJniZFEUyBOWd/BxJO5sJhncsbf1AqB9hFqrmx
5LAGXXBsUKB0aVHi8ChnGeSJJFCKJr25tFtP8giHZKHRXXvaXEuevK5rn5oIjaJ134WXcUQZSTMv
2ImjzUXPq2o4mi2WveT9SjIx7u4PpkmRLVu6linkamUIuBW90B4vYjYkUBVN8DDjGT4vooW8Ltxo
vsIEWPYjNZVvJtoggSFw9ygJrt88nIMi3+dBHWSwLZVnzHyDEWd7gC3dlUZtw5olo8bc1QAPZmJJ
Ss8nFm/wOMtDE6+Q2TRde288VuOQT5qnDWl2KqtZqN5ssi2XRViC4GqLn/Q42zGTJfJFdt16D3nO
BGxqQWpoH2J/BrkIKKivXSm2pkuOagA4l3WiRVg7Uuj/UIgc77irtSj8FU/sdU8bjqmzW+Pc6gBQ
IRp659uI/G6bd7g38P7GsrJENHCpTQKHC/O7S6zSObl4AfLwUQoVIuc+CHGYLSZpHwLUw+c2IuxV
NLU8WjDUc2YQCQ4Nrl2rgPfesfPtepxWD7LiGXjenQLs6eXrkG5viM5P26IdIFIhBk0dwHj5M0Yi
8tRS20KVNGEGAlVLylrWUAX2DfprEPYpm08AjQLPq1EL8DSmUpRN454uhM9bAuhnHXMNEcoB4N/i
XRAXmMZl37L49+YP4j5IvfpEZxM8slXv6c16nl+QBVLil2BhXloJIn2VS5TG2Du3xA4YHwkoq58X
GzRfUrrtgA0aSzfd4Dm4zpufWIB7U/tOPBZu2YDXs36FR5vpYmm8CGhuw5cr+1m7Tej9JCHh1eSA
znMhYRy0KWyvG3iAi17any09iqKspeF69UwkchtPLCr92ufLHfP53h1rg8sTK0xKY16fQu4trYd+
aii7/MgDNrRCq1A2zZig9AX3+XWMYt4/kUAOr3wErlHERqR9ofaA76gcUsAYU4Tt/e3UNPtFL8xu
8AEBVjiP2w6zabB7+1wGHfgh2BpWASWeYLuXN6IDKRWkbpUZBYf9CtxPrvkYYyI/MH/r1zM4ErQI
1Khy8D6HToujoXtX4Spe/iZEhvFHrwL7443UXgeLrYzUIWAGufEjWbQ7LctKniUmMb9CKEOzwvIw
tA6YhsF9bMQcFtIZenP1xASKGREHCSRsoU9b1LAvGmEyyJZolzc0WOGLdzsayZO+vwkpVWUmPLRT
N/RvSqimQH3PVsTrvJ8p59htNiqrBEGTQb7EHjDzLZyQvh4qtbVZ2NLh2IUeL2PMYrmfMASV62Gm
XZa6pqkmgzYERSc1ZgYP2rkbZH1A8UL0bPTeVjOJXF2AtLT3YywmdgSYUucCuLUpu3AZP6Z4t98A
WqeKThxh4zWgxaUG4wOivZEAiWhzaShFJQGrdwerY+QKM9ctYhIZILP7Vm7bvzHcUIc916uPl7SX
927AFCR9B+p0orU44HRD9DDCUw6LcuGnWJU6zusuP1ETCS1hALnCVXE9f0Ku0twCvJ5PIlETgL9k
/HbNhMzEWbqKbkpWUC55HzgEtciRsbqW6+I3Z2GSFesYaJnPEJWWpVut/qYO+SzAj88EZuYcrh+M
SkzRu3D09u8ACE+UB2bTr1ZJUS3jJg5WzfLJhABw47pPzkBvlj+4DVbgo4HBuYIvqTkvHhu/lrQR
F9QgoEll7dhAUQRM1l+gx0OBmxD5Cz+KNZHjaACMN8Nq8K2xAzoaIURpyqTJBAI0gDMRfQGskJ4N
TeaugiwZVSj9jMOKJ3opIi6nGmCFYOXquC6JUDGwYeaeJhC6dzukjX8iHtf4JTtw2evioT91lHQ6
93YLqokaDSiGgzzrvfkisIH+oxi7SkC8P1fhDkjc1kky52HSDn+8xdAvpgZx1t7QfyG1vPkDS9l0
HJcNIiDOmVfM7UST/0eW83/ILf5n/FM96oENKaqbEaCLVGI9PrINby0mq3xtxfv/Q6NG/0m0+V94
9PBHg/TflAPQntmOI2L7gNzeEcgac7eO1AgPGSTZK8HH8IRpcHid3d4ea3hKzylR+1kyjL1ateh4
Sic55WQFxA/Sfc4oKz1Cnre6rzbeVnz90zgIRfoaMLqAGgc2cPQIXDqshlMzH6bhipz3Iw6L0m3I
gGxpkcoFXbdtGSNqmrb6Ed6VozHTNeHJG8PPAGqD/LA+757uMwwEZ1VHTb4gIYCkD7Fcy0Dj3Lbi
mwUYirXmwPM0sLofcVuPHJCt0nrL5eZ+0JhDLPor1qXMm4FrYCtifMkUSTM10FPNgfSp6ENgkIuj
FnlD0ytLNbbl+G83+3d9AxRMQ2Pk4zAC35N7IbpCuFeFu/+t2Ks31D/y13O8Ewh7l2P7k2UbIeqi
7crIPqHQHlUhE7GZskNmx+FCnXtJ1rXqHL0hG77i4bnlv7uAPKTR+hFO+g9q4hbYZ/zeFKR9WNt/
If8rAc0C7N0wduDoIEAKCOiwYC1CFFXW8G7RJjya2qAfY/7uvTobPZ07vFgRPzKC4rPoYCnwsfRl
AmjPk7HomsdG/vIWjgaPW2vVS4MShsmB7qAvAXdZbZDiCHRnJx8ydngQJli8WTWO/SmQsAHJnhUi
jk6I7wNDsqC3tynq9nvtx2IHP+jXj8g/qkZoc/SA+2aGkIsl6Gzuyg1LSEjPa9ucfmx23rz9Doh/
GPzpxIPtpBJzB6A0M/WZTr+GfSlZ2xxor9CGJLM1/T33f7lvi7F3TyNgO+BCuUAwx/QNogI4xcVS
edbrjafIuJw7AxIflJB/2ewbo90lAmhJ3WdLm4cAm+D6CewHzyQuKtuBuPSKrj7sUBbBXwTBMEPW
TnQKyGYBvuKEcV2bxxYv6Pxo2r4Y+Tdgidzy6K6LhuVgg/XE8MgyHw9KzY4JVxL42Es4P/VA8Tjs
ZjB84K/QmS/AzaXzsYu3B6D9j05uN5MOd2PCc89olg0Yt4HLqSryh2KZxhNAjQH/cQsXALLiIU3+
YV7JohXIFfUK1MbgoQYWlIZ5iI3dM3D8S4m2G5t14ZyP8HHXEmdicgBnJjKW7mcX8Q9kYgP+m/AH
JpotybeBNWxJHFxD/vxCEPU4qbqoTQ/jWARMyfvrdFLBIlY6MBQrOJs4wibgHwcD5K6hEEjpSF0I
aDc3AnHl4iCw8WA6ehBzWkWuz2vxYmPiYV3t7/oQeUnD8I2AA7Q+f85xcvP149A82KSH6X8Hc+OK
eXWYufRlS2YohtmVtxx3ymkA88ktGLS6h+Ppw27hHTqyqyaYj62VuANBXentMHbvJjC3zbkPst4R
3D0Lu/r7AxvvbdOgRWfJjf3Vp+0X9/qLRblmHaTnmKqzMhCWLVAluqgcB8gTaFxABZp3aONG1+pv
0M3lf6QF5j6OfrepKr0IEebLb4HBa/CCSjbkEKgOL2v3Eov1kc4I10eL59iIYgVV5i1hiSLJP66H
lKkDnuPDXd92GfJmMxu8al7nPorH5ug3k383+iGozaA3gMoLf3jkEUAgWblmQ3TWxh8jL0a/yj5W
nAU54KhqST+WZcHMpN6XGig5Es83/HsTgPMcOHCK5zRlR7AwRwj9isYfj9HwC7PiZauTQ9R9tGhD
I8R8z647sl2e1wSZG7wjuU04sK5f4zgfWkwNdrjU2813y4sZr73xgA1dvZV/Lth3fIF7JqLnPk5z
PfRXn/o57YI8DHHK7SqH3CzrV1G04KIaBkEutsEASQ/STjdv90un71NQujT82DrA5S0Om/D7x9zj
w1bkDX+39gHUdEHi/q1ufoU1yTH8Z2kSwRW+FxzMosDzsEt9YXY+Cz+olljna9+hx7Utd/GdGHwM
ydeg+jfd0usWm0zX690+4iuBhPqsRZ+381w27YxXkmaB8QscDYcRR0UftDcMa1+kbyoq8HRjncQl
sV09aGRimlzY2pxQAnkMmtjlLUXraIs3dGPHWqtcpPxzVy/dxHJfshxQZaVHYMYRsiJi+w3rxAlp
9PmyzIe0ncDywT4q09JNW6aCd3+tTwK11TMdHhYfsV31BGfKZcaTn3DE4JM7KCvFYURr1hjQQzt+
0RnMraoE+qrGBjtNAlEMjIHalzjgrnWHv7qRfxoBWMB/oTryuwyNJdiCIf4x7xJMDGBOv18vKOAE
VrZGCuIJA+XgJUZ+aJK1w8DvddjRe4iWgAovPj5Cf4kihHWI7tvHpPoMyqIrOO31EzCKumoN/gUg
JBSMBm6bLvAmz3ebN0XAaDVfnzpRq+ssdnJqvAYbBkmlOTcwBw/FOlFxluBMu2yP63bJw13WF2ci
g/lyWtIzAEhSbnMSg9ZosDOTCb4PxIOF/5RU6am1tMObieCFKPOVBHs/MsJOqR+91TZO7oxw0w2g
PuSTURsPQJz6r1l6RzX6d2zrTqb22osJkIOST1ANP+xDZzOEK/kH8HdzWSOyvQzjxM+QAwhIaHvd
U/FzfQJg1LU5jW3we4HV+sICfA8Dxck0SAiPQMwiKeGfn7L7EJxtTIaji6fLMBFsHHKqFmjLXlXt
3y1RVxrIJpBpy+6Q9rOWrpe/at4C+QdKb68+uHILe/y92dYb3BS63NDdfK+cet5+shpRf3BHm7lq
6KwuQ4xiumikSUYgz4JuAknjCqwygm+h4xnnwm/tY5MmEBYNkPmgxeYVHXGsaNS6XpqEXdsUiEFP
cMC16fK6CvEuTeoDMO+9fKznoksYz5AwhrdLNk9OL++EkpNs7fOchHfAHU/ojfIqpC//ksmPCWSI
cXuyJv/ZSTLYKACK0REuohXNh8rMOX47/A+1elrpVDTWHgcSPsRDfz826VEGXqFn/30Ze4lmbXMm
yBXMSbJfUre/9wSRPRKMtY2X9CRQqxYn4wkVIR2qJ0g5JphbAI4FjaqksJdkii494NykNf1lnFA4
Rcb9U9ptK9AucxYWciuh+HnqGx/lpzRDKswrd2mdt1H0F/0THI2DNsU5pS3J+mVASuribxEGW6Oq
2A3hnwGMCRA5K48CGK1E9kMtmlJh3cL1iFJbltFUY67wuAPttqhAiDKaZ9lVCFaj/dM8tXGXe0kI
+eVEkGLqDYGufLZiTQ7EtL+kQd2/tw5M6oXwZUcj4Q5PMv50qL5jeD/+U4jZV23q/fT9oSwPBNq8
Y3E2ZsTcjayfbMZ49TvmQYOc9UGNOasd6PLZLSwogtZLKtV0/l2iWyyKKYgxyNcDC4II2lwzJfTJ
WoQwLjRKc0ichhzvSxNUMU9WfcS6vX4R+uODWdRu96wzKytoAtqeNY17ReIea3NvXVOTK+fSw2RA
B2aJP/myAnDZnEFjsXwNpMWyzhlimSRpYhyztTEXFLO0ugQphLYxhk9t+QOqRYEa8NB6HO6QTFRt
4khpAY/cwXaJ0l50fJt87MQIGwYBV5xFC3ZvBPTKBT/LAFk1awcWcROoOGvlMRHz/LR6Ez7HeGWa
nUPoUzDRpIi3zihhzYjjsgV4noaYUXXKJmA53oTrvRn5cAKfpYfzHNDGnpYNafx5sIPqwFEtNKQj
9YZ+81hNvS3hJPiOW3941jh+oiLdsbxXmmKHQ+rgj8zI1bA4FD20uZBML3wTRa+i+AaFLvqJJCYY
DBpdMN51sGTkK+QDJoOuAxrZBUlwJEsaWMfBJ47eW91reg9t5vi42JB82XlEvOXuIeZ6In73FEWB
G89dl7ZNBiIAH3kLo88D48QeQzzPhxQ72iWqY4mZBSrk8xKHDvm9ZE4vAtlhxyAy6hXmp+QGaeFU
1t2+PWl8EVumw3B7RJ7w7OWs48NtGFh6i2ZBDpb5fqnTeTomlmD8ifbgPpzi8WqmqS16FEE+S0NE
vobOf1xrLC65j5u8AipkDnu9mzOSteSlY/9BzcfWq5LEsO9VEfXU90F8L7H//t6Afpco48YS1qLP
Pqc/42SwhEYcUi2SA0NJNtTy1E5VjKSeQweGFqe+3O95FJoLJJUWmiKjK+PHKYJTI7B5uAYg88bs
H0cj/Gdp3Oi7VYVQ0vyoNNUpUT96rr4nSQn5+XIexNg/z83C7+oeZaaqY+1lkvX6AvUdr6BEhOrV
bxq86avf/8N80xZzN/3e2xl19Kt92BK0suIiZXnkzfNlZ8HZ9BIHhX2ssYJkTACAb4FKFmSPkTWk
5T+y62sTOfGpovXLAcesOGrUC2H4E6XziDV2/EAcaZ2Dd6qrldlXHwKnPGnaCbREqiu7pBxfkQVA
56DK9vFzOKHNO9QOP0kN/ZuH3rXjxOcIGUgM84lPTsPEgsMMucqRgs0qkpFCA4s2FVBk24VzCNnG
xK+vQ4yOaTW64OCn8nv8L+rOZMdxZNuyv/Jw50ywb4C6NZBINS65vG8nhLdszdgY+6+vpcis9zIC
uJnvFmpQBeQgI9zDJSdFs2PnrL13zKqUu9AUjPv4dfMKyW0w4HScjZsmFuKqyIzs6Hfx2cq0Zm4f
mAGsZDWHQpuncEh6LTRaKvGunu9GMPDPwBP+g4bOJJxm2z/xEM5hpimfhMM8WXfS6++m2s/2geRo
WC2dv16IomQWabmRp+fxbYwv6MFW4A35yFWxSllSirpPVd/q+IdL8B9IoJc4MbUzmbFsrFplG1MS
3sbAeVdgwLkGirVDn0q7tzl4gk34Kz1zlpWH7nPt1Zq8H5i1X3b5bG4JXpAU8XEKDcOkGmnUuRvN
UIqhbnxkPphdmLUab7NKw1Ex8RN6IwI6gWRL2jLj8jUTDrxCJvHUkW+KF0yu7irMtsC+xbJdqnJE
FKg0FntClQAixKXWgYOJUR8iQRt8P/rtvSDLdp3n6W0usiXsCpFFdZdNOM9l/audDt0zYKNHdkZz
lZ/XD7C5eo2r2BC6qYdwpayfQe49GCQS1Jq0SS7jpXW3RBEHuD5ykTmGWSdrrPNLvUWR3knLiRKO
SFd6G6THrpiso0XjNcTTBoaJ714tjk1zPq3phbeG0JjRKuZy7vhEm1+sGzlM60AG7Oo4r68acwSg
bjjpy0R8l0K/763+ZjKcbo2R1HXW9x/6kFkRdf0NsVguZo0pYZmGFBE2gNlDqgcYyICQrtzceih9
T97ZpGFEpPoOYdWXN13LLipMUu8dettbFaj7giVxTYefFsvIgs09b6K5FhdtR47ryGCFCf7wNmYL
vI0d8+jiTrYq0vZdb/rlajHsXQCpvh2FWT0aRdxESi0GDhEAiuOQfGVuz+SoSturuTP02yGv5Bre
iI+l4e8zPBshwtI40lESYFab5sgGnMfOZbDKTK7ayc4gQmpq7J1n1DX1/vjY4rbCACan1GQUtsqH
5UAj9jRlgc8u5va7oQ/YfGMtOJVJm6xZ36DTau2QBWMZ1iZhRXH1lfjcB18M4giZ3m5ZSJodsTOk
gVaGv5Uy9w+tdt64fYYDzHXslZF0V9RhYJ7NccpZSyyN9Y5O8SfoSXvNm7+uvO5SGkoUu6GpKLoI
CfYjT0lxRdPHLKK6mMio9+PpZrAhojh51TeWs4yfHCZMPiCV8sy1kfTDW4LdNZxAmqm9R58hagB6
lmhyfVzUhSdu9Aps25Kz9qUaZnGZVdq3SybicJkSDflCWkecQ8ezM/O4D9oqCC2RUhEHtrEyQR6B
noz0enJG95DwXNw1+jI/cESUyECGHt9KmBrj0609fASaWIG+ZsV1Wn0VjtXsxMCxseiyZTsxpGYD
N+z1PJvPkwkQZKQ6Z+eA4ukgZAmL4DR68DixN9xrFHEPtpLtJjdGxKWJFqyyphxvZkj6jZmnScz4
vFHfHZLLUMkYtdM8VYUDsTOKw9gqTleBNPn5usjzFzsZIP5UzTiBtYHdJLX0VTwgX2yhfuncVQZ9
oNi4TWshHjrVeLed8qqNMZnuvlUai6vUzEOauk5oBT2r0ciYHItE+sCPVF8B5grtmV2l4Ta/ovRD
prsEk4egZXZp3xhDTHrHxBFAFjkWR5niPLdapN1e2jOqgF019A6rh1PtDNK01/pk65ckjbo3RsKt
iwIJ2UHQYbdjVNysUoNrfj6N9VsTOP2iZhLFoDfnUwiKnx9qzfAeQGjwcsz0jL6hHnckj+uV/cmA
ye3XqSBihOqG9pdWJEUUN4F+1NDOPwibKJYhq+I3ZlOu3PQjrMBWFxk9vSad2LXs2hePBhAkMIFf
U0PzGDMQJm6ld9eeJD4jIsEEkcVSQ2fckJWXtZcVyiAm18vooX4sk3GVpbQSoWAwCqwHLd8ijiUC
a/QXuLTZqd1dB7G2NvPMW1UsTEAGOhd7rUkvPg2NVzIbGrJPN+fYsfKTKj+IwU4+soFpr5sX1Ush
0TyeuQDMXDWN0ao+ZsMF2w5SGKc66zMtq2jWGbkD4WDiok+zYHaNqMBiilBeT6t4ylVmeVdYqCSP
8yLzfTdn3UeXlsYDfJLzOQ2WF2rncXGcJNUmSZvxmovb3JW5ybZXBhanjELkIWTyvOpIOz3nTSzx
NtE8KyS4mKit0nVPKJrNe1ezy8fW0d2ow9HgCBJhPYlOxs+u61hfgyfgIPPCKuu1tfhLvxIqc4+u
VgVpFDu+/2ECckOKecW1XKxu7RCmF2VFfHRyubyPgA0HC03zcYm9LHScsY2GLGNtb4LzALBT5YfM
+vLFCXyfd5CMS79JUCdSafda0l53ua2Lde512kypV+T4cuTgG8OUvGeeyMJGk9nGJQ38OAXNGOmD
Qhkjhu+MrgUbCJmsq4HB7xMSYLpsrMu3/swiMzjLHjIuDTtHNOtgmlpaf/lTFc98hOKnkfCJCmP6
HZZ5yW3qej1CjikUHMkjDUHbKilLfcW9DNHgD5v5bHLq6x4vMPhHt+mvZV8ctNolHboakUwX7YbZ
ZSbDYWSrqTichIx2g6jDduCQLzpd/qJ5kH289Xttd4bnImb7N17T3OILZGAnWtpRby9seyCI76DO
YZo1rx1QyY1F0FNlTkeOEkAvw0BxV3/aw/xi2tAaM2/KbKirKzt0/OIYj/ZR14ZtWxIL6c3uBYhf
5BTZl2fkO1g3OkN0jlE2Dciw9mNSE2wnRX8YRH5NI3xnenl5hNaoV2lcUNKawqUNzlPIKJ7Jhxzs
y1J7bYBFKu1RpCnCshx/rSI5xwdl2yCuX708jhJlHzP4u9VkuMGhQxhjNcGWWcG2JyjIHeYtK5S/
NVFU0z3cWGXGaVSwK1tXWqm09SQp2hnguDzUy3ae06jVc3Gp+u6QaGbgbGmtDs+OgzD1byTp/2r0
eP77P40Eq1wnNCdFYd/jDry1ZjVvbISMyMhG7dZJ5v9DQxr7F+m0GmI1gWuyK0ylt1s6ZZw4GIu9
d57S//WA819IUX+NcUkWgsJrXxk7NFXdxvf0ZsMCSYHRd8PfSHf/1Uv8IkTGmoNRY9Uy4yj6acsw
dIiw5Qo2bSL+yMP8vx0zvv2qTm/iS/2P8w/+qOq55WDa/c+f/6h+/3PyVZ1ju3/6w1kR2803/Vc7
334p3v7/DtE+f+d/94v/8fXjp/xdgDguFP8Zpnz+8X/8s/P7/+c/Vnjfjm8S88zff9j+85//OFsF
/B4fbga/WY7vwj4jbQ/MHyHhv8eHkyseBPRiA1ZDw7T1sy//H/HhbMq/eYCIVmDQ9fFYavnaH/nh
mun+Fuiergf8I89xkEr9O/nh1i+O5I7rOUHgGbbpWK7hYJzxiyofK+REbztRs9IgAVuTRGjTf+0y
R8D/5IrijyEG7YtVgCtAf81BhmXWAcAwQtqAeRkm7Cf6pZjNyt/DMIxaqPeiiA8UlJ53z8QujZ9J
AWlIGOsNgGlSjHN5xLXL/5x93/Se4hEgafLtN1547ldlmXP6ZLVHeJZxsnukDa638L6uIFzKGpB6
tH5QXeijZzlbn1WgRo3qmuaBURo5tWaLXmfjiAWRYGChiIXs4JSFFinAPJKiqwKqCpyZY5ghLObx
S09j19YL7aFPaiyvB2NK3I3RNO1LMKr5y/DK9GVyKtGsaCH54xpVjS6fYXhH85Tr/aRBdNiWFXGR
4b9l4VYTkjlZzIzIEbKs+zqnPRUY/MqhsvqKbrkhdS8iBGdq1z5NpZIGfmPcqQQhBZL9vCIEtGhZ
/tvKclFNycC697S0Hp5M1fi7kVMoE0Ov4SU83dK/UcZ2T54xKlqycxubIZ1AhBZF1+vMQztM1d9g
D5lWes44Dm9LNTj6BaJDM/1qU9HLeQ3fHvAmu0Ib+3dlFOmwxYseImslNLq3dA4N0xr2KSeECV9Z
WrDN3kk5B8FngUjflArNzYsFj+LUs22+4PSxOKt50Qwn6mvdqHfmkBTLjiQQSOEYgo1AHkvioPWI
ZfbyEbcO9yLWMNBYuV1d+OvBLrLHhtbvjnLDQ/Hoz8yw42pp1NofE0hRk7qIdqWcO/NSBNmicTGA
jSFru/u5PJ84cqucX/my/J5Mb/4oaD0xR4ERE1EO3q+ukl5yFEgmySgR69HievCgj9foFwCypw6u
bj15NMsZDbk0KkrFvBlPej1+ahAXNRC1i1ecLE+oJSysyvQ3hp7OD4beBePaGXvmq7rduO0XFHFq
I5L06/pRcrg3K3TgBUidYPzFFQ1++KrJsco2Bg1bsZMQQdXFiNxieBQDk4j1Upq5f5F16F4TciJC
Z5re8xxJ8mdtlIs8loMqi6tshLSlGZeiepI8LYwbxewNHiRotjScd5Ocz3i8MAL+Fk3WOpcGp2x8
3po5KfYFM3K0wrbUHiZ4IdrGMu6QzMn0ORsTS6MQ1+y4XjtJ6vafHZrmYusaRAdGmWwy+xpXngZr
e3XufTU4J9H1LUdl0PlG94p8fuYAgkzYznU0D3PpbiDKh5QZeVGpewSmC5jj1E7a7aTytt7ZRmCf
c49loHVhPLnoxs1hMur9xIw0e+UEAm4xQ3Eta+4khB+glnqd6HMppD0iI7GPrPR0T+N2Ma87kEtO
/EhEYv26mnxdHrKYt3XBUX+oX5pBxOYJp/iJjvLSO9MRvYdCzlkgOECNm4n5meGfR5ZbZWpsT7QR
U1s7kKGQDwcsgSrzYrJq7XWRPD8X3AyjAPEZfYpX31yqsPaT7sLoDelg/ZNiyZKuaJf5TEGhzBS4
kBXXW/Ms21jZAv1oxEi3GC+MOYBFzFMFaAdUnlaRrhy/udN0k4zjuVtMaOY4Dq4X1hCxkuVZJ5sD
/y0fjNlKexMUAfqegVoxv8wKwXEK8rKcIxJS8nGd6bzYipjYItkJyXjvskJ+WEY96026M8eymjYO
J+Tljfmp7Y4XpmOgNY9o0AeyQSbEGdENJ3rYiJp2vqCtr98JlYrSiDi+I77iUyNRUKC4ANf3H80m
nb3DBBMzb1BmZQheF9f4sukRYKDmlp75MFlEJ6yCOWmY4KLxoqXs+Np3JjvvdsQN+p4NjZkVxW/f
rJvUFpyGBk6lSEZR7F3CxSstVF5mvQbpjBYGhNOx7qCrknu7bQAGLYVEeio1nCJKHUw47FAZjaHl
8oneFG6ZMSYs2wqRCiceRH/pbFK002JF29JVU9Zv2RWZuKAJmBdEAIE3bitnYmCeUQS8VYUcmBTU
KV4FP4qLf6u8usw+6OtU393P1dKPCui/Sqmr+ksC3399dZdv9a/f+VPV9f9GmXU23fqLMqvt5Vf2
5yLr/P2/F1mG4VBlBQzIdMshO+Psv/NHkWXYv+me4QHVeoERBCaeNX8UWc5vus20mPKLBpbpI+n8
zxqLf8Om6VOdMd7+8QP/nRLrR7bLf1GLvK6lW6ZpWWx+pm/5v9b3S02YDKoXsZfeGzL+TWLM78Ir
aT8As3WZi+2IznxUn1GyeuVhirEI6wN9WxLkKM6yxwWEZA7yv8m9+fnk9MfbCvzARDxqni/Czyco
UaaFiONM7BGuHOh1HCwXtiyoKfhQFP3pXl3//sv+h+zFdcUjqP75j18ckH5/MepAykvgf4sr//OL
UfJZOoWG2HdsnWwvEemqR1HhUEbIfdil7o1JQTnW00U8uiW4YjxxQUrcONWHm+sKXBP3FUf7Hpz8
yTFxLDE0DNSUq322/ncwoGRmdZ1ph1uPppX/rVXo2dvol3tIHR7wsYAZRSDwi/u1F2jVTO+k3BdG
8OEO9MDMbn4vBwEtkIXtDgJs7zuWH7ZeSoLoVG/7fzM/+sc1/Ok9nM3x/nTk1dzCMuZmZm7R0FUK
Cjjoyb8xCoUZnu/f/PUdOyO1f/ELe7/4I/XGjDqE6FXggvF9qpuTVNpbKvf94n2Wmfvw16/m6D/b
aZ5/OdN3bdN1A8vjefk1qqXWOmwmnUDbJYFe7ZGDR7Q2Yb7xngkDPd9NjjOENVOGSJwlO+SLqH3R
d3noVAF6eUa9JzEWUVpUSFKy6doBCT80gcyPyilqfgRuHGYx4mYPVIV3NJpenkDLAkDICUgGhErX
g2x7usvTTY++4yErcw5FKrnFUiXGlgAUaJmoCp3Ytm/sYTy5JZIHq6Fet1QUkzkgE/MD4XlD7IuO
T5IdXEmTn2jokG0JEI9P3dI2E4K67mXy6WxWjH4xOCmT7tj/kOmK5YlmbUaKOllQtqR55iUG7LzB
iShfpgvJPP1cidfX41K1US+ktamQWCUlgOGcod2H9NvbwazWAY34s1XxdnL8IyQEGqOkfks1H81/
oV71uNoNTjPC1opPWig5U8f6dUntmnRsQ6xBI2WcjLcaN2MpV+3slEfbkZ/FiIuO7bavlUaKEF75
EyMRiudRWKfSMNJjkWnpMSheypQCf5Jqow+I6U3LKEOS0jRyQa4mX1VrqeXL2XrhzsalKMzcyl5p
jOPtQu7IenrR5bKnnYto2Y60GQysnBVkX4NiFO3D2nbaQ4Eb6abGAhK80Fk2k7cbRKCAc2Nzw26B
FXT94FdTv9aN9HLyof5KTeuRcNntrV4va2k1NMTxoOjcvn70+gHtWYbVj/Jon3PqCUIGpLAw9PB6
deukVI6uH6wXp584ZB6B/ONDUxUvLUQ28Evn+fGjHLPvtqpYjNzPtG1O+L/opT6tvacGU9LNrI+v
qWA6wdsZLp1yAD8P8IFydXslutuli3Xy6sj+okkKd2XRnGaaTGBmvua39bZePEa1AsXu/XolHZgW
0ZR96OVT5LvZEwfEmUnv+NriVrKt5u4ZpVfPFQs++Z3mleYgIJMN5N5kgiONhXU/fns4L2F8kFVb
kZukgBOrAaR24wJDhGC394XCFqjVktCeFvrsFYYW5mgB8bY71Pptd9GrmSFgNeywR4HMlIbNs0Vm
tgODFvMQnPe8JrGOTTW+C5YOS9AdXpyHoZaRVEW6Vg+irAhIFuLVtdNnFrmT7yVRotU2B37KbR1l
GX78aq2XQU/Vl701SfnEROi9qXGRLGuYgkWE6Nsk/jiB2aG4PA5tXKyLGoMPZcdVaC8iPsiRaIfU
90MsOlRkt7yhvhfHEtX6JdPd+6NONXxd03HO0vKuMY1TVg/GOtYbM9I78424nifwQG3lDy4Jig2U
OVMbJgbFqyvthwUfh1WdBk8NV2FlKf+iKcs7mAcjtGxNAG0mz7XbgPPDdPMptIr+Su8VpGEL/pfR
ToE7so4l4oVVrSYM0rwnDKNCIsqYKOL1sTeA5bWzYHBOff15tj919ZxyZnsxPPJIhqGIHKmMKK/i
6QUj7zBI0cIlmbxPDHnrJzBIFazAKStqNPCGt+mh5vZ2Y+a7ZGCavNi5Gwbt0DGNdyhJAhe5i7HN
NEO84lFw6bbLHnjFeBlLebIzNMgLRnSXvgZS5nBfV6VtLlvCUjHFMXp7ozXeSXfjftthD7IG+Gwe
OsR6zkZ2fYZfiyHDdKTpGRS5d0q0ZKdKHRWvOej7DiXj7ZLX6KZdxBHnA7Mc9ZqJIjLxIhnPyHFz
itGvb877vWUM3yBi+sFPzE1moIwrhuQa4IjBIufTne+nFy0X4CLJeODq3ABLw7QjdM+zsbTVyjXH
q29KjWxdY4sW5QVDmlmz8Bhh2w1JNTouyGLXfPZBGsYmDQ1Li7RMExvHwDrdaYosRMa+rF3RYOUB
o5ESjx6VTf4t7D0zQUz3LSkOli9m1HSxxURDu8RvY+eKS7zimls9z/XLslje3Fjd+ROC8Hkejhb6
PnFeANFC9aHReVFZHqxU2NdL5z4kLHl7X+Kk2sJpKfIlTgauXVDWOBwynLTim7gaStYbGM02m8JS
NVOYu4AJqV3stNp8RGvhb3VAkdAdUFb0HVw6RCYGI6cgs52LftYOFi5sYd+Bm2bSuTGz+dYdErUB
Amur5VkylF4Vea6iRlq3GLVfMV1j0DWZ753vDaTBO2pdMjIm7gLCstvDiuE5U1+xbQVbwK8Quyf3
kI8Tubre3iiNqwB/3NBSMM6jHd/4Fvw0BsDXehVQ4oFN+nFdH43SGVdq1kD/6E/KZTBDy9OwLkg9
uSpiI1i3tkBi2UzPfiyfnaqeGEbVF5Ui/467XtVWmJ01AdkZeyupc4blaNsd49yGKbS3PCsXnZuk
CsI3iRaDjcL4zKxoCIGU37I7Nd5TnXwvZopWZgreRC1Z65ereBycvd4Wh3gxNnY+fv11uWQZ53r5
5/LMxprfMxyEpS4r2i/1dN00Jf6LFQ0bVr41A5uB3SK+zYh4jUtp3jhdpVad564MH1lyZ/vPvg7H
zggY8zjzqqsSQqdKsk76nFF9G/RrwAGfubwsTk7jR2ggX5BJmteN7d3FfNLNWHI88Wd1HObg4M1t
vbJNgO1JzXxU8OqGtrCbVW0FFcIBjPb8HHEN5PmCfrqVOhqjGZMiLOlog46rGOG4nJNdpeaDwcNE
uNNexLh2WBam6l6mnjxFyZL2zadXPeNPa0ZTgzx9sfQM1d5wxH8nv/CMlBqk0TDkd9Z+U3qgT2m5
DoL0ye6SkN7w+0z2xSrpoLlZrq4tadyJpNphWUWSfbsNaI/S04NgkBgzDigqzfL5TDMAy4lTL/o1
/PutZcorwoeGvakHb75ZXhaLsI9NblMCpoQ2F+xhthqvtToicPwi6Att3zU2uHOSFyvA7I+mgGDU
vBozLLGzEnJmzjtxVmVXqVh2Us+QRC0lcgp92p/rMGest07CcEtrps080SD3fS0aK4i4XDsruLIm
9IX97Y5nnSWctmHMh6Rihm4IAj11Ve+oV6+ZkmmrobFDPi2XzEjzFUgJ2bJk08ai2dBQxQQN/42x
QRmkuyaIbK5FzZlbftHE8Hp+maK2D4xnV0Lvd65HlS3qLW034Mjgg+1iAWHMX1VTvI5dsy06jkAC
3z+yGwQk96qMKZtQs43hkB+cPnmOJ33ndNmpqZNnawECV/APbce70tML6RSfC5hMavYXvtFttdZ9
gu44qcQvz9ABjCVj2BLJhzLFQwolpeJryCv6dTpVR2s7NwDR22DuIcvF/M6QF68dVwUrA45nREkA
gYOoRkhWQ0j312WgRVeUmNNgFR2rdy+o8w29+XfTk6ck4YmIBzyOeLx3DR21LTybgqE4mw4PV0Vw
Aed5U+FuIIvqg1OptwcKw9J3Wt6tHusdXGWwK3a52zF99AWdhiTm1WAkgcg2x63C/sodxMhNyi5C
lsk6ngYEccZHwc1LEK6cxqq91xaGq/ogunBKg72L45Fc0KRi3NNtOnFNXEALD2jpa1wNb8B8mcyP
07Bt3GGvNzkhQMkTBQDcbHrkHL5TFZkBpuknazd3sC9Pu3VJbDBcXHZNaepyl3mj+C+fEEpfz6JB
oGaOcoW6+LEavRjuBQFTAD6l+K2yOomhxINnXfOw10BcZqaEJRZ8CeQZiwNf3eGndkvl3h9LoD7+
ejz4OB+HPa3SUp+hP8wvmsfflpI4eyY8THUuX4r+pFAu8kRqOOTZ7V7Xa+MSWgrD9XTTZ7q3SoBG
sVoKupVVZ++eiA2YFOta0kOxGfUojiXT4N5DbGShpXP4A2jUA/uC43O2iYeaw4y80Oyac0N3W9MY
DPWpixl3Fx+Kfh5MhBP9WLj/re7dfSX479eG3E9T0P9eg+//oxGqadFQ+dfNvXvCz/7c2vvx7X/0
9n7zdd8M6L0E5EaZjsco9Pfenqb/dh5b0tULHMfT2cjoKfzR3DOM35iewkXh2+UBVpg0t/4YoLq/
GUyqGKAaDA9017P8f6u5d+6S/WkjppWl6wSW4bZC35E3+ksXzbEw42SgsBrX3gr2/gAAubE3y2US
/l0IwS/paHRFfnmpc4/qT/0fazaHeeGl7C0V1CGJwC7WKNlOyPz+hkT425fiov/5pVI2TTaK80sl
O7kR25mkljYyN9223NbI+/50s69/v1p/7g6eG1d/dQ1/GUH3U6K6pEhW06bbq22xdbb2Brer3V+/
iv2jo/nr6/jcdo8BOuHazi/3Cqlt63sok8zFQdCWtnqEIXtHHc5EVujaHC4CwfXlnOYastSiggWU
k84Uuk3UcloCX0fCBi6cIfmLLEYMkQZ3dRy4c8nKsFt18Oqq+zRQLoZFlnqPFmF8ISep4uzi3YeY
VA9rt0SnXZS6f4W7LOhTM7TaJplnoFmFkZYLQ3zRBRzNJhxJqImZ32iwAOHYOZg5+Km7ipWB/a0y
Amingb0riZcNT0keNgkdMHBrBnAENm0Wc6hv8HtrMeVrXDzOA+sL+YPxXY5y+GykHW8NGuG4B8ss
tLWEvlWPviHFRTPCcNYkHMCu793aZF8Ili/s0oNVadjdBc0T92Lp8C/ATW3exti0H6VXTJdEo6WH
kbEp7vMdDW/+x8y4yGV2xdGsiWwCLy4SujU0d5XSr8ym1euIjWd+KVtRLzfmaPvWA0V71l836I0r
hmJd2V0uRklh3Sdkb7zlqq6syBk4nKiVluAoU+dBy+GvRNfemEmXbAa8DKcIzWwF9ws8woYnq9qw
IqvuVYVqyfaqfe0YQ7HD8RqPJAA3TT5z5YY8hFPklGHUGgoQN9fkUx+n2hxZutPiaxL3GlmfqWrf
NbL7GozPGvMboApPSC5/kt1ovTYDpQbZ3AZzWDAb36reaPqjMM0A+9m4iYfjxAjZumb7Aqq34SXv
SwPoa633S5ZQ6IpsuzSzjhGAWWE79Gkwh4xRp5T+VYnJ1hqPr2IzB021dlKvdm3aKx7tSVwM+3DI
LpdcxuWNZnfqO0ENs0myPia0WcnqmjDA5NC7Ivh2+oygkNSYCa9Kam1VIS1HamFVxaU5GgJ1rjQt
dHrO/OgyviBt0y3kfaXNFcvCUGaPLq6e2LubCiMjdlTn2icZCXZV5YXO7W3TUyDH1l7V0nHuxKRR
MPUGbXJEpPO8rgMtjzCsHR96Og2HZiji5w7hQ6ghgNy5lTFtFPkPqwbzyaibneKRgl+u6773DjWO
Hl8y78f3SpTxQ60TplAOgKQI3lBoL2ZTbntSxPdJbeGCqC91FjFyVEhKUzDyyUdiv+Rm+gA4TBnh
eSMzZjQUsPeK+/aep86w9yTL8WrRgVXw9fM1jPlHv8nXeSamlw7cIwyGuXwR49TeuiqLIb79Cl7P
bBhk0HGZgdalg6Oiq+nbwK7nHa01O3JFj4PO6DveC00H2PvcWFQ02Jp/Gpva3o1WiVGCS6YFzUhv
3PCd+KKNVuIfdDM3KQQDUT/gaFs/t36u32BJsDzMhjZp/KRM3ZG+CKyR4ZOBdx7J9mMy6x0+trRv
JUkXaC1gnD/hkph2lvpYnCXc/bxjyutdJTj7v8zEpD8JM7Gfz6NYfVVh13RiIOJsdIcIR98CrHeX
otrP8NtbzESzR2xqtDtzPLta2HG6fKnMbNeTVmiRDqWNa27czU2Y6qOOqlvFdDbGpIICRy44bMGp
0zu9HnCNIKToAynGsjlX83T7cT95mzpjvBaOewZLHKe9bGM5hSNcclgDQl6X9I1vXB7qQ+V49vmo
TgoAdMTNArWyVrWKgWXMFEzVwHnVsqcDEhJUutmUvoNbJgcTgeC7Uzb2zSC1sv/2kKJcOx01apYr
5zTWJSwlJm90TEVyav3FinI8xr4wwWpuMDAEOUCLvsFRb/yEqDaZ+xRq28e5vS2M1rxzB5xuTTVm
m2Ya8SLwDGVsTHy/mP5l/p1Kq/QJpWh/K5I5IVQPYQR6zL6961u9edYsYb/SzcrOmWLqQg2VedIH
zpgzXlCHaiJsWKYDiYcoOHa1MIdbiCa4aWuqXzoZfNg8yGtUqd3EJRdnZ4qYbACcMAirawcLbaAp
CkQ7Xu9HnW37wOoOFXOLPhlf7MALrda2Tlkqq3srx413HQxpc5lnVc8i0QQfM95/HA0z4OeQiMDu
sAQxOzfcCceYghPHamjzYguA0ofI9fh86H72hDMPsLYXN96GsN9pNw1Yh/LnUjAKEUc7jp0onmR8
SfazFrEq4AKGUCDfY9yX4M2WQ9MzeK+3GpDvoXMcul1mFhwdQ8hoDPLRBCXv+rcYZALHzyJo8IfG
NrltXOvNaTuTrq3pcPBI52y6OaPID+PiayuFheyFxCmZI7ShqSfcq9ydMyZqZziiZ+ZDc5CWRr/x
UZucJkNftnFDSyirLDS6ifeJh5S20wc9eGkRz3FsqY18OyuCD1Z87nEvwDtwA6Nf3mI1q/Z4e+Lo
FZBBgZ3vWUSfS1/wdT29VXpMT4FH+cKaEvdBoUo5pGXcXC2VP5Hc4QC84TgutQMku/M1kvOrkJsM
7pGGfwZe3k9ZGdEI4PbUpWz/F3tnthy3sXbZV/lfAA4kZtwWUDOryGJxvkFIpIR5TiSGp+9VPvZp
233a3b78O/rG4bAskSoCmd+w99r9Lh8TsivzZbDwt/TSeGn7Jd35XR+ZKyWc/itJS9ZvWpxgpvvn
Xc//XUvz302zIDz2ov/7vub8Dd/fHxubX///3xobByEnpMWbMMD3LGhVvzc24vYrusd/89nK80Om
0P9dGar/YusYjPFC8Z/9m6CQ3/a7NJRfxIhJs2R7gpW+K/5JZ0MC0p/KcsdG+WCgkDA9H9WoLtzb
ivgP/UZhkefqYPt7YESyir85a/9+4NyyTKIE5Np8Mu+bcaUdZXp0zkKsxNUcVu2OQig5AX6+QMqK
X4YSzoV31pdTXj84/aPm7js5B0O278p6gyl7vWysvt3VPxGJQcqC9aq9KtVuKoYkjf3V5c+CRW9y
SZfVbSJuhs6PslhP13S5gBUkOwt7iX4tRFjt3U2+ZnoFnGbe29dhzVoO0pqbhEngf6eue0wANjbF
JTOKNfvDDVs6SJRtir+ZBBnpPHraQ0mGi5Oc5p5RWXe2vActnzY+r6ZLpkPB8tVVP3SbpBvMLVKH
xvcUxzFfww7r8amIKKPqu14cp/Te1oDzRT9SCqXy7iakK4+/4hsjIhEgvJwVphMFSDt5sbjgo3Y3
aCCfshUEl4TlHsOgQifjMAQgX0YrzmwVDqYImvLqLGxaTx3zMfvQ2uJTYJnUcAmlKuy9KWxM8vdg
ZvSAzIz8Q3TFyYi30VsXXxoYvPreStbURvy5lR8wfvWGQ2p+sfFduQC4V8TO1Cuosqvq4r+oF0Im
uVTu482cbKyt9XOAt7+BDSPO4lGu0Au/+C/E0z1DDnqc5VP9Be+DA+ZqhEygrtLYpy7Vz0pUnz62
vP5enmIqu69h39/1m+Usd1zQRCmHcCU3aUgVA+npULt0zyrGIAugGOlXOEdPTct3pHCI5oHJTocc
r5oK5wt4MnI/rgcsmi7QAAbPMIcypqc7w9zZDwNw0FV6TZzAy550npM83XTN89wfTe7hM41bcrFo
3aetM2z4F197hOV9GY5AR9Yy1MVz+fqHI+A/dLt/aa5/f69Mz7ANXnMGFH9+rzLchfR36PVc3OqH
fitf9T1i1s28b7buv4Q3/2jg9P/m0cvc5m9OXt5OIFp/1ovxG/519Jr6L57FmeszBQJ7SerW70cv
cn1OVs/xXcITIE/+8eg1fkGVgloM8o5uOWAP+Ln9fvJav1gIV4TvGQxpLJ3D958cvYwi/nT02g4m
D8wClsH1IAwDF8BfHpEOTotuNi8Y7/WL3+VxOKbEEE+RaNA4mcqk2s9T9y2iB9l67lwjtiWIFBlB
G9wCCO5z+vyg9PQM5DWrm093lMmHbTYYcd18oH1ubS8EyGHipY9rDPsghtWEgduboPKUNctqg9SQ
O0EQxdHLFrZfrTn1rwrNAKYnApCSofQw++mLhzY1VvOjCR55t1ht/uhnXffJP+x9Qve6tgvw76Oa
cpfEgI5SdurxPxYefYztxBlnJnqDIlD2p04ywuCnW/JHwqQBBR1HdXMBzdftSAayT2U9RN+msgfc
2S3di8GaDg9XUXHxJMCyt7ExVHhkOzcLU+JMdj7LpyvZMfRu+B5XveryA8bu20A/InhMzVCqgFr6
WEDrVpwAGOo9us8mz/cMe6ZbMpWASkmHG+2MRvp3gin3q7eoZONhp2MrE1VOEbLLjj+LWzhnWcYu
ex0DosjeX3T9zmyS6ZWk2n4b+0X3rFxprrJIwwewZOKbjW/pRRaLt9Nh/F+8IhZk0ESYy1gqGFs2
58z5Y/q++7EbSCpjPC0+CPPx1hFhgnwopgP1h2Q25G/4n4dvnhwQOSBsNFaGKPtTl8FmRrYycLky
sl+CmqJ1RaOPeiFVVoFNf4neNOhPe8qAEbMvX9u0NSDPcVYdOzFEl9jFbpeBWwx9zY43SUsA4Qwa
9CP1eu05TTW5W7jB1DIcYZNwkXtteailEW/0WoKk4m+7Ybw1ha3dM4GZTefYtDPNudEP95XUzUff
LNtQLWBGNdevJctHGA/YPpswH7XoqLPjDEWcWONa8V4QmzK1/rWy6gQAdRp/tMJN4Y2UJnKEJrFw
3JqSFx9jR7LsQSugnyBfZDsRJnIydXJSVl3hapdR3NLDGuIkXzC9pubG6PoeHhsjkHnVmzdm76zM
dAdJWDIC9Fs2xlp7Awtot6z5jnwG1jkR4wGzN3Nngz0mecmx8zogDjX3qFlL9So7t/tq5GAnG5lD
sm/d3v5A/88NpxcL+qMEKumbs2CqY5Rhkc7RW8MehHa000giJzu0oJrvSstlIVbPQDhy8MyWiucN
ISqQdDyPCVyJ1vsozThmgMZ8cqo6+cK78ADNnQEYJIjuAdqi+yTSuH5SbuO+WdDJzg5SpBDpuBmy
J7tNNCft2vFknSghmgd+NMvRZri5oQ0r3j2rTr+TWrg8SQErOx7hkVStLt4kUfEbkkcozZbBC9Gk
6Y+EJXuvvhHPH8Q91XeG5zYXIm7tlUImvhXTVLQhmZh+EbBMks+TL51QyVxwyMhsq1WZfsZW1R6Y
PNk/7doVOw0N4jcnbcQeyI6+Fr3uPPV09d/UIJcHjhR1shZXbeqKNAY7EmpjllJsmqHrXxC0VR+o
SPjj2xFYJqVns589LWHpVrElLNz0MjgJaWESwjhwlCF9J3Wrv5BVlNxjdqcwnT3fu7Ruqe0UO1nK
i6Q/g1iv1vXUiPuEpnJl6tW8IpnOOwjLMj+cqHODvkimm4jPIpSBCeJKuAsVMySuA7CU4nlRjXfo
Bog6Q0F8Tu8I4w5ten9A/wVg2ICuaBiOHozZYB0dXYERAJZHdIfDM8qhGfFkjpbztoBJuZapZTDV
RHT+aPmTJYDEIghiCCZizpuhbfwgJqCo3aoYF8emIjcPjQC+0vipZgiptng363spRK5AXmpdNGz4
CBuW1ZMaptWSeea6VHmzTtyu2ZlaUp7+f58o55sh0DIw+v1dvbKti2/Vf+1+3EyQ/X9dh+8QIADn
f8o/do+//Sm/FTH2L55v68K3TXGrH/61FDPtXxxhUonw3viuQQXz797RNH8xTSoayhdGmQI307/r
F9P4xfGoNBA438Tzv1spfytmsQewncSE+Z+KW/MvsnI6UguhMwNE/gk1yfvLkiVtWs1GCc82mssd
CZNjhMaASM+T830JL/82mkBxAzcvrPX5fkqbLIQS8Iw262KYQOH9aPjoiFGWVvelLf1j3t6mkJH9
fejKO19ZIM6y1Fzl7fBka5q1FRDSQfeRv7xbwHyvzDpVn4SL0cIZiyGe8XYNW9tuqzMtmX1Q5tA/
Twk9lV44w0vOSqEIJhMHyWgP+hjEHTLVxsKrt4r9UW0q203uF6RTa8lbpgdlOzbPFqicR1ulMAXc
pJZs0TX9J5w3e1MXZjWEXeu2SQA5zL8XRf5lKvTGsqharHBEGxoZmk2jtKZTW43te6cjqLOYxdLF
ieFAfIh+rXMYUIWyDq6NQyU3dhnWJyZh4TQ4O27P3Sw8tGLTe9liFauJdMFcuStG3nQ3jxCmYN4D
d+C8qyK7stm+pFCrUOzMhJc4N5y4Xd13Fl1Rk93C3EwKE+ZHLAI+e5N+K7OTZS0sNNbCIPK1cW/E
nWWE2E8ttpkq/QPDo3iO5gbP4qzvRlVqd3ZvBcIcrrVpn60BHESSbfCcPfg3Sq8Bl1fG9lXYbLoW
PnrcQLH9NjK7DYdpAstTWPfEy9r8/MnUZnC1YUqpBYs7CUaLDXhKPWrYh0XNo2tw7vlcOyfTIvAd
yeYSoA69ESXie5xeAJVaoBKVbI3tPz+h/rvNqKy/HVEF38rv9Vf67U/nDL/jtyGV7v7i3CZJDr4H
63bS/H7QCJ1+iAGV75im++u58e+DBs+N4zm34RWUCBNOxP9slIT+C5Yb3WVjD0gA5/M/6pP+utD1
WOZaHsoA09Rd3TSdWxv1hwkVbhlYkJOSu7JVNbFA0aov26fJnbK7gUCX/TC6qI8ipYdeUvT7eJBs
cBuwYUqvdx0t0I44ScRoHn7QIa1xB/RxvCEf/MHuJtTrklEIThT+oAWwX+GR9p6idg7qanmrp1w+
D/ZiHzEerWf4+ccxh+Nbea7D/4D9q81u4YO1szfdJt1aAtkQSshia/U4fPxEvg4dtKLIFps/3Bz/
4Qy2b96MP+y5bx+Le/NC0Y4yYPTtvwwYBuUTjoBzdid1+9xZTrtLXTTPNK6cjuaQooNXFBsg78KW
/dLx18+Kw9g+wqcheyRt39RMshAsXxR29GdLXASlrF/TUa3A1HWHJp3MNaNIYL26OEtFVC0XIKIa
UD7rKReXREblKfYwVWQASrZG2xoBPYEbEhUKuBMk7bqsx3Rrqvn73HkTkBHtTflacefrrEdt7eam
2cdWCiGQdJKNjH8sWrrN8qXel2by7LhLficnd/33Hx19+v/60XE58lDphk9fzvP+xyeKn0irZ7Hb
7Rge2EfayWmt01IXYGEY4eIyjGFcOJ5k/VXNarMMZdgU9E2a8Q0oBnGtlToJV2b0T+rZj8b4jM8D
jWS/4j0iIMzh71wh5wWijJ6Sf5D6UufE9iJbCOVUF+Hf/4X+Iq3gUbDZmHMRC3YLOtf/n/8+hT5k
xpSIfocWK906U7prnQ6HvlGn264UL2UMkrO0ix35Y+L891/75qD7y3PISg5LBJEpvO/ir54eaQyD
dLVGkuniw9GdSuNQyuKpuv3gf31w5uUNEuhCigjCYCPNrIdY+nmIN6XdQYn56fAD2OfGtNE0TZ0q
VuJhRTH/fxCG/GUgx6Mv+DZNxj0M44XHJOfPH1KUTWgtF75PPihGxKO27BPweknroF9coiNJdyTr
euQvVfgyN6Isr7PFLujvPy5TmH+euN++EUyMuMugZqHX/1Xr9Menz2kKq/KXYtxNcXHQqzNeu2ml
dWgqByyCa57Ch4i1+2oapoMjkD+ACfnREVpCAJh9JjzmGuekcmcYrQgpF84O+mLYGgsPXta9Ve4+
s4qN6dKV1TC9RUvW+dgB8nf1PU3tmzaa9zJ37pRGXYNmhBm4G0CaNA5MvsdVR8FwN1XP+hLZx6Yp
1L5vHMCUEnduYcI5moS7B5X+6uC5RtFL1w78+LlNfehdmRwPIJbGQ3L7N3QPHi1Vy3CInUG5biiw
1i4CWTS3edjHMuix/e6JPR3DDO0V04m6DU14q68s7jZ1rBDCjo27nckLXrcLTV1/U+nWjJpWadzn
AXGz8XG0dbVpAAxtkLjgL0Ggg07m4pO89lJjpcm5+tBROHVAcNFJLfIn/sWr5SQPAHBZO+jWhR3x
gwk+fG0M0M0zvXkvO3I/qnR6A7Nqb+zv7NXycPZx4ZkxJNGaZ5XJG3ykRWgJKSKawTqeeEnaW+C4
GZysaKiPyGrbzWJVKjBEzkiM1UHZmycvafbLrOPfzgf4iQ3kQzaHOu5vgPdWj8Mitr1r2aE5Kcx2
VfvxpZPyg4st204uMy6kHkywkP3SN3zPSGmEhLdWoxFEsz3xZmmXlL+d5V7nyL9ovnF1zRlVl46I
I1WmEZZws3Qrn0+Sr68VwrwHTORMlbGuVQWWPOpfZ+Qlu2zsfoDz+9a7PjTKgpmFzUFpNKRaMNIg
RQbjNFr/+FzrNVgox3pN2y3abv+ckdq7cqFDrUjmORNW26xlqV0ticHDwN41LxSqFJeG6J+XxkYr
0+wi+T0y7G+lz8RgwFYdxolxNCJ17nwWScl9ac+42RxW0XLJAmpKB3i+xSCpOM404KcM9DWoAHcb
6c6HphZObxmyiLoTi/kghvmUaN374vvQ3jUo0HTfzwgkhm2Gyq5K7jCZFUFGNsy+6D+GGbsR3g1u
MR9Jbm494h/LEFqocu00C8Hv5PRA3KcrUEuEmX6pj27F9iTTPvSR2ErdMCTPZ588qCyxkE/ZWPIA
euFc6sQhSsaPUfX1fZZwSTsYgwen0smUF8wqe2gWqUmaWIxEyUrY0huZ/dAO89EVX4p7FLc86q12
cU9jMgKCrlH2Gy1pGgPKiE1uiW6XFyh2LVMC1Ojt+7gbbxB5N6y01tt6iTjbRCPf6WCuFUPhFR0U
UxtjfpnsQSLqqE9Ryffl/0pUXJB5N637aqFLWHH0gEZRSA34lqrRUTQh/pHQkfjUekVIYth9RKJl
MPidFkBN2deV/K75Y7vpM0zH0CfIU97PA+PneQIwUWPRhMq2Y/QgJvsF6Hu6sZCJQIf5QaLDdBUc
VaSDQ/nSlzd7ImGPAIxtoeVj0Di2+tD2Tl8zvouGPUt9OzQIBCG2TbyzuZ9uHIyX3C9+4usjLN3C
Yjp4/c6ZF3GAoDHwTaGC9ooqiKKoe8317i3JMJhMBiph4AxbAqJPmtcFJvBCMCCCfFU/BfW/LO8T
1kzDgNEo24SIvVq/OBWewEyRiJZbw6tqRogYCxAurzfghZZB7qERdLPurut4bmCOYkcNU6lZGyLp
4L9Y6AQGwdjR1WId1AFKt6zOPzLK2Ap5y8Uozv4s1NGsqvVU2az5L7reFesS7USAbhTC/C3sosuT
abOIaCdBzEAHywFC9uqrZjKKABLHee1+AIYvM/OtnwH5YHmuQxhEKCPSctfEl9SsHt1ae3ZFeu7J
uC7gpwNR2EIYBaeTdAGbVKLO9O4yz4gaZqIVH8aayLiV0aW4X1O73ngltsGnugAyCsMYSBrJO1Vh
Cz7WT0pPXJZ1fXYkLf4guyoYtYusNIbWmicxEYgd0Ns2mGCKczO6p2ImxjEin0VH0LHnruwQNWbH
PvcXKP0Wb6k/nDOXjBuRKe5B9EEZId8hvalyvDSk47RCjGGv8Oo4PeP2Db2SQqaIy9jFE0mkkh5o
gDDyheVBVIyBxCJq6PFzhsnKHooXtKZXt4muQGu/td05HqA4ArT4yF0f1q5fPHA3rHvV98yw3TaU
CJACV2PBcU/aMS9mM3+BHJeQQsirmNNvvZyiYFaNj63VNQCFEB4hKv+HnklrLTTCi6whJ5IIWoto
iBYxcclPXrt7KNvBvDClJCTzYI+CC08fwia3XjSDm8ePi3vT9VmdNCDVPU0+2Y48JeSyYmeL3lr3
pos0T1NN0Iwr14sBcJws3G3BCbDRKmMvWvtJagRjFbGFyWms9ppyr5Y5j9j36od8/pSN5r4tNv42
YWs7I4WJk5Buis7ky8xwTrvG0oQRbTsu2w7QWfKINas7G15I7vrEAJ28oKYSmGSyZNjYvGFBZ8/9
2rFx0JLFCkfyI7H7bmtV+hyiSdtKMXaHbuPXpnEXFyKYpmR5Vv0c+mAC3AbAimU7HY6yuDzVYDhD
n+ou5AGQe5ZO7MacctuxPzlmrc8IInZuh+h2VEyq66yAQSSG04Tm+o5gLhyOg8OP1sI8YJSDfVTj
Yt0Nc/WRNkt6lziQroum3zb5CDZvxvaUZkYelgOroE58+on9MZB+sy11ntgq9pyjL6maxqn5BHlC
YidqKTjwtSF+EliKslJD89lZ7h5gan3qvOHZG5UVeG5brO0FRYEAZxLqg81Kvs52WIx4HhcTiVmG
l2kiJGLigssd58PMiv0AnyaIUrZZXtn3a7+oLm7h1afmBl1cCjrkZvw5t+LBM272ZYwSnfshpuFc
atoRLha5xgP2GcCTJDOJeFuI3D5U+MFewIt99GgvKbi0Ozi9y0PtKQSYI2XFZG3qJrs6fv7Nj9OR
g2zyiXBLnjtDAf3y9a+Gt2e0jWG9NI8ao6TV3FQfKCMZXk/6CgXMrpmO8OIfLbaGOxscPDrA+N2f
zIPfsXrTo6eyWMJimJm6dbySvmvmAQYfJBvIwbB77pdktsn+gW5I+slLTAvAZC65YA3nVZrfMgqV
WfLDaH56ynztHFLfxsG901kxBq4pVqUjHlq9vU884yMb/ffWq5+IFc394YewonfpE5lUzmaDEAVJ
LY7krwXYT9Ka9I1Vvar6ytpM3VvkwIkFcwqQ26j0NTHRP7Wy+9QH+Z4nJuHXtztiTiAEkUixksm8
JnxhWpPseRTD0q6saTxrrIrXY4vLu/MoVtvkHh7Qj2i518R4X1bD91JjRogE2VsLzF8rm2DUFTZx
+n5w+YD0WXUdE1WRmAcE36qswK6LT3r+2cM6VSzEw005KjFCZ1qWeUHPeIdazT+ibDWEpu8jUrrd
3MY4186B5vTVHr1gyoqp7Y/2kt/rbUGwSU0mWt1tIac/SkJBCNwdrm2a80gbX4tqQ3ybB7DLz/oc
vU0LIW10FMzrfs1qmsTGpsQgwcnXtnk8PdjestEBEq1KfBirQRPHoUa2wW0N695/ED70IrusyQYo
7IckWo5qcgm/mb9HurlOJ8RB1vhdd8VBET2JN3A6tCVZjJpjHwQtMPjq3ERbjWIxnQtKnBshE108
y+qBOnPI3mU5bYbBv8NKchKZ+eD4EccDCLQd78BPalJ4/0N7yh3rAUaHDBcN93GV3w1IbaExjfex
JjgHPPed2acHTx7ruZHablAbEJCkRrzaXPOllPE8sD5f97oPMCGWBHkpdUVrz0ZrqiBZWxSXSV89
9YVkZU+z+jjA/fZ7JSAI9MiJZEI7wW69lWQ8pb2Z7HyShB3IomORb7zcomOY3Y5ZjsVMFTtlWpW4
hkU1rH3/Exqvuau+yCM/qk5B1NezH02u0yaNzpbVOxGJHkESrSICtUu8vY3Pvi36ibTYAovnRCym
A9GYa6/PmPM7s8CAHCNTNeCmzLp3kPzahkF2GahGwVEgjhY/bdKUXOeet/bsyNlYY24HHUKngee+
act+w+7zZ+G2x0iR+2RNRRYalfaoY8jddbQHwNOvcKJe8yY5Z5yvK0g/99Kt3owZ1lOFy7GQB0NR
GBEp/JXCJHayLzT49qqzExRcTWoEeS23HisCYLLDyRdFf/Bta1tHqrgroGWhemtCfvfBsqyDz/Is
qItz7CPG7hZ2lrmVJczIlu81X4C56XYe9Ws84KtdxHjkaFwLD1Ssljt24Li9XFe2dxoq5FAjmBAJ
0XyVC0gChcc+usK1N48jXD8je/Cm5VV6gu3GrDfhqAi1bpaH8uAwBfM7Pw1iN24OVQ5tZgaJQ/pt
3ZoYqBc5Mwu3KZeVFzYcX4thYiVAeAee5Ky1tXZQM1W85ZD4k+KwCNg+jkAgcJa35VcWzdaGH+He
MeNtnI93mt0+29jJc/9q4qIOiDRi99STAofFMGVOQIoCDk+ysciLOIieo9YcH2i1HyPXXTapba8L
7DhXUyN1IjII01G32UOKF53QCmN6ZICv1Qp7r6qKLTkf7Lk9G4FsTbKJJOV+7dYEBsacK53e4Wcp
HVJg3L6hAe56Uoa1atcUffMw1dj+ujg6WF567Ak1HJtRW3u644SppwNhsJOHfLwNFRb87mU+hQi6
IbLPDSncGfAhFzuulrjfYsLNNtlEn7VS+bTtnCiDtzwwurzZKAeL+20wsUFaFMeEa2K3HczPruDc
zIVsNp7oTqQZ9ztUMqeROIct9mrSAqL8sVQJJLHR4xjHN90tB7TXHZ2vYdw3unoq6jdQztEFQjqx
o/DZDks5scGJzgxu9dAx5zjMmYSOkweRw1DuI8mDdzpihF0vi2062ycc43hliEEOKnfcDSPNPyeK
H7gMOdZLR/7LRMreMFIKN7N4dSbOv4kLaGA0GJgpjtqIGTcepC2z8nlFViKizHSvlfzI7NSI+fFH
6zFimIyPf6WxpgNmGYWl7Dadqd2Vot3O0/TpVk6Qa/3AnCfzwidn1kk0LlzJXVgjoTaArHTLT6tz
7pDHkN6CgAN3LkiBeTZxODcdKXZU7EWlfRh6e2Eina6SBvNE2WdTSApSFfBuPRkxAkJs6QVM9pWz
HDAY44IWxtUoVbRJQU6hAcDYXZtMWdvmOcHau+3aJFtFaCldLTO4ZSLw7104YjE8GGhJ2j59542E
1x85Q2iOBh44t0u3uqZ2SWo/d+U4houuYuro+QmbPZmYCaepZFLWU3i3ETyCvtH9wIILv3YgG6zK
go+Yw54ylkHxinwC0umlpJlDUaXR4LLaRA7iaw4ZEUON9Z11RqKN1yXOwtLOT6kCQ7koyivaNa4T
c1/oeXGYEmI5dXM5iSZn2Ed+bWCN7X1VaWvl3e5er9e3EaiNwBHFOe9+lKyTMXjriKD4FmbBsD59
yHqmN/Houqtoab6Zn5bO01Fk437xq8OUQidcEAqvLI0grSorb5kqzntiLuRSxfmHMpDhujXgTJfZ
DNwLGFVYWgLUWHI/TNUtz8tbGzwMdxlShl0St3LVJ2qtNQBGrSa6U1h/ttKi7qzq9OCmpcbP+r31
iTesdWgOZAs15EpUFVOBoiRVTD/7SCZY+1LwGt3ybZDocNtSUvlObC05Zglhdp/wHYUyVjf6KVZi
gqRW9Es+r5siWRMsKMQOmxfYvJR0QiHDMpJfSv+zlRMqksSBNwolMoAnuZktZ51Nj0p0b7GlD4Ec
55dkMTkkHssZNYbSDDuM23RvuWO9aXTjWUjguWK2PkvduFZFb90gCqhZjmDNH+J5OuHqgWQE9SVo
NVJl1EJ8JVXe2iOHonXmqywcPPCafUCOU4W1wSSO+1efh3atN+TLjkl84O09JyDf72Stf/e6kYag
iEMt5u/nYGgKfIoM8kMRy4LqJC+ABYD0rHM+G3srJ7LE5JsPEwQuGTHj6SiSdVuWn4DN/I2jRVgk
KglAklpitXSkG99K2CJoC6ffTa170hYo+6nEYs18taojrr8djn8K7IZrpGoYCqsZGG+tmtCw1z70
2O3cXmTCIn02eAYbzXhq7ehqtBb5lvkPjEIcBRq/LB6Jd0fElba46DpjoIZJ12JwnyzrJlYrgXGP
JGAZ/fe+tjeI5d9QYUc73diUPf2xzAoGwyOAfIbA9mpxvJCku2jVLh7b+xzt8ARmiVyL82LyYwYw
6t/SHL+PLsPX3oHKZRAjwRed3/MpAWJldYzPykuxFJeJSdAqsbGZN+fcQTNQS1z/3s1bFvFVK45f
Yn9mxlb+xJwHDSYagifbtKlD5uwM+knbJZ3Q+cQWplLVTvPMnuIpBn7MSM/R6JRyQGWBL92Z90Sb
UU/o7zw7NmvOKOaEYSq388y82DVJczbyCcaVT7q6TSxATNwPoggizdCm9GZf4wvlmoEaRJfEwK52
XMpANwOk4I6n2rawts5EZvUt3WVZDDXFJmGNSVw9qlEr1247Z5u+R1fWF6TTOr0Kl7H4RszUEtgy
umMKALyhth5Lx3426NrWFBrM9ZOBtBEsRE580OpbPUqg1DqeGyqR3qWEudnaOocuIY22jaYxN6XF
C0Z2VQS7G2TRycdKACZ2zB+zyM/epO40zJSlokuR2sW8ZZPDfLniaHSCwTT5vNv8kxCMsUyP9g49
BIUYOAtJ0otjyx9MFvBLinmgo+ybx8E4NrdWngCHgseDp3PwMjoeilqfb2nlSgmef3koyjCrRvYg
RSkP+bAAGjNIz4AaY8qer2m7IiBtApy/C5VEmM9unH5i992UOfirZtpZHtQ3n9Zu8Zlc6HjAijrq
gy7yylU0BPi8GHrbxQ/HiFZ+UWPRpR/rElQZ3srprEfSSsgfS4QF5GIyQvvgZ/Ki6g4vQE9ZQzRb
qEggDDyz2jalXnPpNvSH+qU2ZrWfFkfHbpgtoacyVJJLsycvV9s6HQGsPAMimh+1Lk3CaKxBm4KH
37U8kfNIJgGo4XBkuRgOKCtZmuxiC1nd4N2y3LcxT6Dhazp5CVu3nebToHv85PTnmniwEJ5fg1lW
IH3LmbgBEoTOdY0thkpaRamiKRV6VZatDbYXC3vCNWfpRJT0ukcPhGsVlQyuPtIZyS13uouZ0tYY
RjPvyQpkbMtuIW/VeuJpUp7LMdXx5Ec+2stFmipQ2fDUdb4J8umW4MVogjLX3rVTQTrFnF3mBZFL
lzsXkbrwscmx9mLq0dF5z7ppbcpR7UxzPICXZrAfdStQxXaos9oSrfMYWelrdKOITx5+N7gmUzfT
1slhP2OW3nlT+5jFw8JGiuK61vpzryuIXG0fppHA0dwV9dqA2BNQ0yNPJP5lpG/jzZAbbYlxARs+
tD+NmSZo65Bcy/KYZFDgOCMmm6EI0yx2ZIQXoUVqnwtA2H72Zefw6tSIZpb0SmyoQHjZ2pXDKtL5
O6gx1QLWnGyBMCvGUZXsd+wXPgjZmK92Jl3GPzuVFZimm6oMis44EltorrtufjF1/56HHExHx9lM
8hV4pIINaQlfW5AYCRQdq2UBs2OlXOPE9eA0rr9rBGWlxSmII7RcFR2nvxPp+8VzN0qg3xkmPIEm
SVdwvrx1RbwOYvgHPfF+UIXMsGlyP4xkNbMbvEU7e8YQDjnFr3DcQE584Bi0OVg9YO6/pjgW2ZNJ
K4MZj0qdhKC1W+5SVlqbfNTvB/FSdaxeUtbhQZWJcImyAVCPAnttMXDhQXCd6k1OXwWB5kTUJK9V
Pjw0Q/mTLBL9FaaeHUxR/LLUbRXQ66IxNsdtUXbtAczz1fC7S1a9/Q/yziPJcjS70ltp47hBgxaD
nkA+POVaTmAeHu7QWmNHvY7eWH8Iks2sqGKFGac9ycyqEI6H94t7zz0iUpfHqqwtwpz142hO4lEE
/TbUWYA3AssSay5tbL8ohbEVMzDaUevbVGEAJqT8jeA+oPzjCsgxK8eS7waTuJJwtjV5NebtmFsC
6sIZJGDQCPacjXY4iBvOONT7YUle0Z7WCO+uzd2O/sWpUvOpU0Ik6xPuTg/mgt3glMM8VtFHI7Yl
wSlzK6u/60EtU7xaKPE06AigBNJW3+kd4waZmZ+ENzJzJU12120hTzQnSZbQKehdZAZos59gv8Fe
YDFLwq1K5FbXiVC4tqu2dL1v4oZ0jgnFs8UW/DXSEsj2wJ0EmEC1i7yOgGlMGJ/Bkk49H5xgKlLW
B/VQEtSDHGfNQ3TPH6K0Xta6eNUVRAhTT/VqYLlBCiJDUrhkK0Weg4C05vl57nzZ0/6oFl/2ik6O
uPHmsbtEt1rDB0rSxEM18IT6GZfL8lFLSHpp0/ZhjhkQMQezrVEnI260Hot+xnY2Q9iaVh57jo1S
z6NTDTp8a9wJRW4QAiFzb15GCtE0eq/KSmP3gtlU+JR1BEC9CcmbVZQoC6z8tcgz9q2RZE4zVhfL
Incx3R+jIVCPkqiAiCQkr2azfdYDuNaCfo54XV9vpOfSGmfXTDEgW1/n0WSmMnc/RSE+y1Uv+htF
iI1bgE9tTcKSTOYQoxFXt8J476zTmbJYFhcfz9/EVwRi0ARzI7eZDNTDED00pvQN2NkcrfVGksCb
q0YlwhC6e6wrtqTHCHr7yZ7VSbkk5WsqFEdMKyS3wLMymDYQwkn5IWPHH6V4CaF42EOh5kOKxJ0R
aiwjv7JCbmrFzWTrTe/NHxqhSX0/vKgAJOKAyU+rTQHEd7wkJVRlq+CsDe4UCxQzO6edj4Eg1yhi
kNi9qCS/xsV0qQeVOaY8yDh8g27MyzYdlh7YTRhZs+NG/PfGlDnQZQG7o3r0VikSb1b8w2J9ri85
qdcNJNRa45KnvhUMmDA7n9TZhvtWto5EMK0sdJQHJHLdq3gTH4w6V33dzF/TEdPDLh4w9xjuh3nO
cetK590g/6EloEpaYWBqUoMFYKxiah+zfcqFGPaVadg4LTcSBHUvEl+tfMJzVMgncC3i0rtOecsx
+g8Jv0boq/T0lxlMCFIuDCTTWANQ3ikAJkmiHLeegm6UV4ylBIKDQAoj21OZkJ3A7SYvwpFuNjjZ
MWn3MKCExATGjME0LFG0DoC0GHZGUu+reVs6cYQ9SWmkRzDbwW+kSQnUAbExyosUhE78Ik/axMBs
HnASXOGTRe3bEl27NXtrZvMEZ/PeMEGP5RbiyTxb9tQlWOSPlTuio3Fq7Dg1ui/wMpKhlHTr7QzT
Dr4gyTeW8WMT+Y01tcMYJ5krWZLoxWpF0ndtJ6jkOfinwku0nZpOtipGwsdNn5iOlyl2DIPiaMaM
XURB5C8+vgFShBfyFAFRVLkv7mKQXlo25YzOIVW7uypPXvTksxiwaktSxqBC+YgxwmsS4RDZ+HiX
ubq6H61ybjHtI/1zSvc2dhOfSgbrzrCZ81nE4gIubJCvtU8v3p8sc6Guiz8mJiB2qq6ya+jrnjGH
+ES7W1I+xeIxA7moVvKc3U9js9wnyxNCGozmVovhNdcvARpy59ZsNEeHe2AR9eFIxvI8yAzZzamk
SMgjn8TQX+avtdOXPWIpqjyUbeTLK8nHVv3sC86KeWDVpyaVsRUhRsV2phf4bWmFqEhQJccolXPb
VY9EWVienvNxu5TEbVWODhoVAmqEtwrkgZySzAzoIVBhlNCeZmF6rpIax7g50txIba9byoBWpIWz
ljQKi45uwsQ1t696NUwF1dPWLlit/fZrxZd4QSxMoIyfZgSfZXKFDfCEt5oUSbdwBb+IIWWggEcs
Tp2JP83ST80yGIaUWBbixJIxQQRYIu3uVCnLrWDWd/mArc6eAK3RaPg9uV7JAIOmLtj4Svwj12J2
CnY8GyWvMi0jlrwVAd0NsStNoUyulIo/anEM0OfqB7Oqj5CgaOghaDTikOEURsa1aC1hb4A4GJXp
V7ic2p3cD0EPI6NOqThEYt9LIL06ZmajADCOw09xJDi7WXb75I24Q+LucI7JeJ9bc46zmmO4RBiX
Meyqpdte7xCqmkINLV48ar8YTnWCiG814SCYXMNa+14m69GsqIxSbBPGoUY8ndXnUcGqSV4AaGMV
2nrFaspjpicJAd5VpV8EfZhOef6+ZhwZ3dii5csMUt5R63SGeEeC9rkQAIjkeUqwbWCyC2mU3qfz
cAz5Uiaj8vsR219dkf3YkEaW48jEK+1vBZV1TvWwjphKNlVxwWrAIuW3OSz5HIgLqA8eSP1JgYe2
LBlRHcpwsODj8W1PD5Y+odeeydyut6uKG6AzztWtDuHMM7Cnsxgo7SYw31g/k1InfbEN7W1FI6zE
uXBqYpD0wQomFXYlVIC3mJANp0UdXhTxc0WXoSfi6oibzLunO9DG7NMk4IeRMDdKZZDGomFoOrN+
oxxT8GIjm5NY8AA7IurN/rNg3QfqNsKl0mOkjdoDLIXCtaoK+K0Fu7BKBybHu9GmUsCNZNFnVSAq
evyuDI3LtYsnUDR5RAYRRiFpb+JqzQ5B26KnbloG8cGK7hR4H3OH/3jUKfaMnZIrL9ZTqkNgktXM
bayJ+SPGklFcgXmy6Vh7T9ZA2GVeYYuxRR0Vsm4w1CKnGZ5iRc0mlm9Sn7yLeflzi+b+0Hd3ZlVd
u7kcnKovqO97JWyT+rErjRrzvo46Kym1MMe4Z1mk72q96cVKh/wL2mpIsGwjnDKCvBtUG2sgrK8n
fo61G6zkje7OAqHm8lDfgJURuzJalmu8CwqDzlXFzFOc5kfK9wsDBcV+o4hVYdtJgbVolSNge4ua
1EXMEeCGkbsmgCcLTrdzbDuQ1+X00THyTr43rxeym2isQCp4Yc7aCfi7mvCgRgKSEUTmIfovKcjD
uUifuO8PQy8rl0xkpldzLOC5zFVQ9QdhIGhhMadj06iFp/Ry4wy98b7OSGtLODFOq35OWY6Depks
Tt6HjLo/onXJj+YWvylFW7oaE8a0yg/UYqDhGyLHAnoAXQE2Q3h2i/ryOgNywIkuP+OBHjVPK9wH
54/BkAouKgoMEVjKK6Fwxv3uyoLF+NQxOYXbgmA3/jhgtvOm4BQS5kZ2AwzNOBtLEwDhzmdUE9ua
mn3uYQwBq9nFYhxfFGBXeyaf0seCfbabmgrIKi0Kyoypgwb9jksbKkRpYFUEy6hr8omPxwQ0qYoP
Ws1Qy5LogODwJEwVLC4dkpOywm5gWgDa85TocX+3zDkuMDHMMFUYc0esowf0HR6T7g0J54z0nx+r
zsUDlZx5sXJPMTPF31bpSPX+FmV15s4adwrHyHikUYw9KEHi9F0gL3QqjHt0C0gYqu4bI0/XmOLs
QcHiWMy7+7TDdLY22pd+0wsPRC9EmMjdPxHFiDRlmFL1kTLXhYASSAbevgy7Mm8100tlzorP+7lI
sQB4tBc1Ksk0EBCG2U7MjsiAtvxKp/XDssjfggLhCEb7bdWRvdVJQFivwesQIxzs81cjEqAuwJln
6sV5/gXU+tDN0QeckAt+/H0AExpe3ro9p0u0Bo2UviWidNTLEp5TCZvNEGQkdFrky4SAUyYkTwba
xkVpCCbYuh9EQD2LaloEpUWYba0IN5scIBR6k/XtpDbly7giA1xq0IAEoEbRfjI3hK/eBJ0hMc0V
6TYLPaHz77loTV17Ng99P6rsi+4qVhCw5PK5WKXYr2lEWVbScdegk20l+V0+DIFRAinWHAVqmeIC
3UsHE36au6RDMK9wempN+1zV+AyEuZAYtIGEaenoqdy5/Rr9aLGuDrbOesX4Cw975FXPURUSo5jh
2kmM8LJmL9ZEMUCjN3lFZDozOLeD/piBaQalT+DXRuWDlEKIZXX7LqU/FpXzNslB4YgIUIpS8UgR
h55DKCzpusJVz0Capv5pQNhhz3VZ+UahB6g22KvEN7mlbD4NMSm8Yr7dq4zuOEsZeOBw3/XS89Ad
lKoPyiSm8JBpa/XuZU7lyhsx/MhROPhs40wnRooAMo4I2qBKJg0djUfcMPlId6WbMmel1w4BQSe5
P7ZjfUjkIdAxPB5b7LBIRAaZk+wmzYzTKCE9bXI51D5kjIxhJXGWzkv6QUhtcWiFhcmqTCbRBq0m
0mgjGyyJssKqvHzaCdNJAKymIXhZMKzYg+Bk2c26XR2Wgs0LGSK35mZkbmhaSXIuRTwDiiQ9ZVJH
oJFQHGZGZI04J05dklLSNNiUbOnqibA/cYfP/G0PRRdnwv3IA4YOi68/R9Mqk9Fc3GwNl75uMbKL
azoRQtAzGb252euMtiq4CFUCGUm4AKJMJ6kwAcVNpu4ps1FoXUTBy5R9UIwBN6qjHBefREzhZttv
OwYWhVEFAmdsIjr/xNEnfMRxWHkTlUHC8bitCGtI40OhLfQY20oLjNA7Vmk01IOgSSwjIk8dlJG+
EQEGqm1634nJYaJigEsrME0a9Y9VGZ/h9Z2U+VHp5OxsajPcSBWyu56VaGJ8sxr3HK1O96CLHono
SHAoz0qOCuCmWk12xkb5IsKmdxn1laTWK0fOaPhXitCd+Tb5lF1ReXCqoIkBDEYbiZu1oOY+xEsO
JzV+qFPg6IhLLi0m66ZrYSq3YuOrRU8NNoPSwPGKTgzLvzeycH4JR6wW6S8SoptCbQZHgHbmMa6f
3T36lVnCkJ06HLVlZPSiJt/htFKO0tVIv4tNq6+zQWLcJD8KyPNOGTJCjsARQkBKDGyPG2JiaUgU
5fLSKc1jm+627bPcBkNc01zng/Y4drJn5Ue+5hdt42KKMYkeZKVj8EH7OSb15dfv/fWkEQPNk5zs
ab8qc7SUnQFhyY5HfOOYipCYwB3gQplzpHGBS4GG0h7mi9zDCG+XZQ4ni5xf1t7ZXMag7A0hFMh4
+6VRUpcR2H1cxZOVHItqHO7FiZW8y7EMqA1OuyXZsYnxMB+SPuyk9SdGztZRmOmcVKPyOtTluOyo
hv9Lr7UkXCZI1V/0HftOx0X1rBGwp8xBteAkU5Tj/3Yu49YdWwp4bmKI59Wljh/5U2qQQHikxsm2
h66sLq85IpXrlGQIwweMUgfCBndKGB87Bm5dyEXYhuxOLNJ70teWAKyTQSXYI9Q9Spm+jNQz3Das
HhgRoPc33RrKp4vpIEVSMpKvJz1ZuvpkZGURCMtJQQp+WSOy2xeMDrxe6jZHxunRXyY8FZjfy04z
vUpsHLIQOs3v5+yTLIAzkvPkgayBd4H+64QyIhTL7CFHZnsqiT64S0vyNNqhuG26AT8OY2iOeVRC
JEjFq6GBjNRqgzmsGIeW0hdhW0UWw0811PAwvEbL5ozkMlPeoWmlJ/EqEc3EL91bpcLQ4LdfCHrH
ahPDBavb4lcRdpGkZG42cAY1snSuKz623hFlWJqzT/pS6Vej1LqxamWBDLnuVMki7NzaCiqxsUsJ
kkbN2HCE3Q9/qBL8BCMIqOwz5kFMRnh5FmbWGAoC/M8WoF8n8n1Q8Axqv4XdprFT+8HlPlKu0jAc
tFTUj4KW7nzFYvDFBTxdsgwKIKKm80RbMMzez34lynwBE31IxMDBNJQxbuK0fPWgfG3tVMJFnOtQ
2zV/q8ZIjUzJsF1GyCiConurhVNfp8HjTQtmnC3HZz+NNYR1SMBsX1o/DZ8mvfSG/YWO+6+tWqP4
VTq9/9J0kddSh0IWH/uNGwaTvvieYMkAil0atkqGzAETG9doxybMxFvOS0gxGqdvLWGLrkra56+/
eOkAT2q9XoJaapA6I2Gzo8pag7Tikhzm4jPXKSXXjCuybCCAldtM1MrKjsCYpnQVZTkUCC+x1Etq
Rqpko9CPj8KGIR3emFPK9FECNQphXBp2o0+LpzXSsdbq7KLu8kiSPuDIrVheVFpphvESeWAd91NG
3dymH0gX83tNrl18IPBSiYbC69tuua3ImOEqh/OrdvdWzbT/l4QxYrQMEBkfuo7z2BxKf9m1mVE/
sL5vaiB9TGzqljSPrD4IbXMWuYcxPyUou7Tw0GF2hLow1g4S/OSsZF4mjDhqogJfz5E++xvGfPpW
5PektZeYsC7iThbC46GbpKsKPlpjv3HVR8b3aa5egXo9qdCNO9bxMd5RvHWCYrVkGs/UZj+33JDc
cl9duDyqdjIRqCg05RgahfUxFPNtSS7JNZZiQLICSnijKv6vxdguSK6nRPZ+Ciy60zjWwVpvdM6L
dY+Cne4tfa4znQUiJAnuWC13bDHeGr0mn9VuYFYMNUaYoSDO8awdi7nF9pLxI6S03lEtVkjUC/Oh
yxKRtmi5SfEYocssVd9s10fca36QdEgHGL3lTKX/G1GH/z+apWvSP1VsP3zQ1v0P+6Mbkv/zv4uv
cv2rdPvXn/1CI/C//kXQ5X/dldloCRFay6q+6y//3TqdX7L4rSinUQdjoa5h8P0f1unGv1qGyowR
K0FxNzVHVM0JMSTEWhv/ijGViW06/mSWbmJZ+Js1xD+zitj/or/IQ02F1BL+NgNPRAnVJf/jb2WX
o7Glyc5Oc3tvOOcf2k0UEPgWTGeSX05EWXwuzuKx49/VT9Bjfz6UD0sAe/8PukuJz/r3z2Gp1ETw
APd38rfPIao9rkLjILvWg+TrTvu+nLIfqi36kgfIgytn8C//6UR2+29C7L/ane+hk//0B/7m7oUh
tVzMCT8QlD0Ey7xDziPfElHSPAwv8iNDFHa9JwS1K79snL4MxCktaUV+/PMHkfZc8n/6JL8J6Ks9
EVwreJLek/z0VPnxsQyWk3alzoOeyMzOK1wkQ+54B+7q1kF7wTLiJj4pp6GxU284pPYU5h4UDwcr
R/7v8mJhw0jAkxt7iIMuid/9sD4ER/vRhLDww801Dt15CRWc8qFcuHE4u5G9fBGl6tD/url71e2l
c7Dp7n3t2F3rm/kE2/kDzeUluge2yG3tlubh0J+mIPG0PVPOZrKdu6mrX+uH+aUJEN4cuZ0C8RXA
8nN6kt505m1u4lkhsv7KKRzhYDo0bX96n394nb+prcWGFHQQTtmlNLpfvTHIn3aPxPJn8WeLflPc
l8l/yvz/bf9IIkZxqigp7PDfZMtzhH+VULB/yM+6aVwzgPLzGjlM3QNuotuU7g32ECDZzbh4SelQ
Njeh6tTwLYLqC4VHYAb6MxqZ5Scy1OWhfwKCyTu6YmZLAUyMi3HQj+YleTc9oA6mdR6fyWOm6GTu
/g0uVNY2817ldenCqgtN5lDlFhqPSu7iy1gE8YvoK87+NdHSC8kVKeHsQu+mpfxCiPSi/8Bn0pBe
BRLsaLYdhdvxM3lXf5i+ESCfIIuMiTeDCle5UUh++rAQqJJcxh3kqsfoW6PjxHfJpYYmjQYJMfEi
65XcoBo4l+6qOeovRsALwi0SknJh67mdLUHrzZ7kymxx6WYufoLNC71nfnVMB3wEHMf0fl/28V0u
XTYcRGE990iUZX5qfyy/tc7LJQ8YckYbp7pgSRrmkhEjFcf4qD5Wtyrt3I9z57BGznaz+bKnOkjJ
04fRVmztFfEAIhj+ido0k33ly/iG+PMMVS7G1hgRktu807fY+I/B3AeByN4tl1L3hpBz2tT34qk/
1uUd0p97nfYf3cQXHPXywXrLffy0oM9iCuYIJ+SPHo6gH8XoaK/5R0l750bBeF8I9pgf5juN1TDc
Sp/ifepGjnnZ/PlagAk5uUOE20P7DFvAFT3rpH7j1w4+4ch4gHvKwbrXv1hbLjlE1/U6fqhOEfkh
rptXgYE365BoGyiBid0vjr4hkDwjcMWHGPP0mQRwWwxWB7d6xU0eKsaveLbZGsPCyR5+Cj9aSLIP
0TN5Z2XqqAAXWEZg6WfAGQ0k+bvK33U4jih0CuRVIaR1/kMlfgzcKt0cs75tWhj8dnbGSZ6rgmjM
iqwAWztAa5nLBxmPj9B0rAdIs6uHkx36RKyw7ebRZO5dwHq217vqdUbcsvjtepOXAYxk66clMaz5
oWmOSppV7rZvxndnV+/zD+1Y3uqA/a58hWJDilxpb35xq7y1D6DlK0DtbRLu5R/ytz1zyIaPvls7
Y8v2GB+Elxk3/+QcT24Ep4ekHRZXeaUoo/8uecmpk3zyW7bcAZbiFcWtg33h5Gq+4BO+xVYEzudN
RZG3fifHyMvOs8c23sTr8lP4ND+a9dRv+4sEIjBlLlgCyyAWXnEmcRkMhxzvL3FrTz8pnaFKjB5d
G+ITxpEYp9i8GbIi/er2Xe9sVgaTPF/xe07+DkaErTqQAWMxkA5Ul8oPk2uMlLRT4U8v4xXG6sUA
tuqd/Qyc3diRvrS78pHs3HWyac7Y+xBeuvrUY/etfEPV2yB+lAFxoBYNfYoGylFD4fprBDx8APk3
bnaq3uNXQ4eeaPeP3X2OEsvefTmABscQOAzmInIwSJpwMhB4SfjSZjQG5L4xMySVwU7wJwb+i6h4
Hc4u4CltJooZqudL+4XwxmKq8YXs4sW4V+3s+rF81Ks/lYFJ8CTGxaldP2oO9KNaQIEYJIgHpHCb
XQQrt8Xm9fiNl8EE6/EGOcrzfKs/YgYCa1MkL4mHqu9FRmJ4w8SO/AQjYrgtZLf+gJTExHCnODBB
WXDCvaefHjEWBvE/t6fWW/zF5bBF/VbG+MnYMobFsa0v/v5eLfKc6HUtO2kd2j9msW3Ax1Afo4Q3
r3zj2lI95xB0QUxbB2utAq+n3q7Vs4Zn1H0K7fzbkMMe8yvBXt8W9SafvRmLKs1Vv7g41O/JDPi6
OYIVP15dmtpNJs0+zGQ313HQxLNyP13ZU7LpbG7vSCfQPthFvQAfz1ZvW8oHw/S5aN6wuSIxji+i
+ITAqX6V91mIL7yDJUrkIChyxVfJ0VpmMvYErXUgJQA81kUE/TL9gHWJdl5/JIXdTGwdZY3mL3vM
AKR6e/jGBkK8jWGDChDvbGYi6lv9Nd+zKBG6nQruyMqBHPitwuHqHWzkgY0RyI0fiaOckCSRXck+
lb02QJLqVz4abKd4G4PYgwDhFNf0lHplkIbMbyoXqNKnsWZQvEJDc3jMlFqG2y1IL6mjAcvBTcLO
88DE3K2uYoijF9qVFaXXpfO6DZG6HzuK4s9QqFo/N5ieIwh38ZJHKtKBQBH6QoGjkW5IQvihnJBV
kMCCPkAME9OV+BtqryHtBIt3EyHLtcgPC1Fo8jndyO7yBilAYyQRp6bcLIiYkxeCX0luwXUIW53s
RuTaajl0rYfsdv4mwSGoHsnBXFzJBZah/oMyj8hiBrTmrIPZc9AfSx6AKLaRTBMIp876Sgc73sqf
Kk4Id0gDkKFzi2Md4EjPiiOKV9DMtH1MdpfSq8S2kO0WHoLoTjWciy84ztpzBjMKJGt295Q4eOS0
/IDOwhenuj7z/hsYXB5DofLLDLcrb5Eg30N1rD6yZw17a1x0wPyXozqF2ODYEX8EVhffbUY0sidZ
OEJ7suXF3XN5mnHHRXZkD5+vWL8yE/InrgCIyj4z4gsilun0yeJ0MC+7jMFGHJGDyuyxuWmvBE9/
1Uf8ICgtfmj3UQiMg0buEzWpdRcdzIccDP4Z/zr0RErjpTn2rQ65l8ySZJJVV5iBs98vB855BoIQ
Pud2v3iGV5Cqu+LSvMIpNz6ZHtIDOWhyf20RlyyHy3QYcInGffJ+fMfKBXlr9tncmsfSS1zdhbcH
zZRAqPSYofF4TJ6bZ6sIIvU+ji4YS1a9U+FS/lV/Ji3z8v0qaTAbz+3irT12jAiv4ocy+zpBLT/l
7VjGDCJs7UfOeJz0BqoP1yKIjRM/048zYUHhGuJCshzZf2C/MqKBRLXTpwhRlJc/Vqe9oNcT5lYA
2AG7MtFfLf4muBIyNu9jOIsnGBZahTnvPYEuxo8oC6Te4d6HKtl+VS4wC8ArkPdMJaI+ggK+DlRP
iru8L1+pC8tBpMycbA7kkZO5OhEfyeGGGg9HLW4yy2faS6irqL4Ulo+3L5UIU3ToTpgfVNp5H+5B
GPx1OOn4rWNwDtMtPlZYDzJex4iYIlP0Bs2DbQ5/qDOOrc5ZT44so1SPxnQpfGrPw346MCo+aAcQ
wM7JXvTWnZnkf3Mssw5QB7XQu1efU3iNPYhWdvTC7jU0zD73sviq4WZe+LoPCR49GfRFdybBcvQS
SCyFi/URchhUhCo3EgTLPDCOsbO0dhaU38LjMB8E+OyLm7/i0W5gK5KiF/OU8dzGJwDYBaoWGokr
PisxQhucQQzPcviifei4bGiAzcnjtHLmA9+TE0EGdyHEkIHTvop+cpJfzdnOHih3CGEFsvveK/KY
MWEAj9Zya68KsmN8MzzLduPsmUg36h31IgV46YLm5y/5Rlaqsz2lN1TDLu/D77/lPdsPvjPzAleC
HgdAN7pLDDcsoClAvU1+xwFKMQTo6sotpZsQEiAzO9FLhcpiv8F4CCf30bpEjn5ff2MBE0ALoa3j
n+WP7YaAXCKvDcpiwY4fNlxVqntyHEvBoZom4CfEqeSRSbl6QHc8v+QMHvbMwl8FLvq5N/VkvW1v
2rHGjr592R9edjvPChRPPhHmfdyRxWt5Q47BRXMHF3zdhavq0tBA/jng//NMZxnoV/a4rQBbNO/m
1XiYH8TDeDAxuq/d7Cj+wDmGEcJpfzM8ehJiqL05fVh5MEVOwmGFYhcUXsoFA5nUFtzZxSD/Bj7l
i+LQCTuRszezmts4lUPR5DJogYF10t7US/6B7YKTXhcXBw1vPcpX4YABkpd/twdMrQIY827jCrdJ
IONlY3dh/VyxGn3LVR5Lru8HEgu82Kd58KsQaZKnuSUWQJGz92I8fbCb9dOcVE/tbUNVwppKDvUD
eQjB+mJQQPjErzvEOx6Kc+rSdkFPt83rQDchwHG213stnE8l++FaXLSQNZLzNBkdOR4CeVA1PrSL
GfFY5iM+1x9mVwkkhxtj4TNiJu6iD/NEfz0PAUvQke+64koFHt0XX8IjQQxGdptaj33LhtVv27MC
0etshPIdbDinDJEuO/lD0j5zttiNfNzuQRrCKsRS2C7fV4/iITkqzTG6Q+/ibCdsXWwtaJnjG0dx
OMeH3NumW4M2u7RbB+Mo5SZRQmE9SNtB9ZH4RQ8r76T0laOIORCZCniW3e18DP1Fkk/Yii18p5NH
TG6Z3SSzt/eIROJAf2XBEWMrNE9yhRDjBFrCqcZJ5cjHhKvEbc75tb0v6RzSW7INWuXAi8IYwEDV
LgXzo/oqec2xoRAdoBVQf7mZFyOXczq/Cdabme9FPrBzD6RFu9BIGDQ78yPfpCl5wpEwXBd/6hfI
d8kXE4sR1u2rBBvFOOZVyAG03VKMWY9WQN1MyekgGztqt/wc43EjIFu1eScPNMFW47eP0ef+cYwQ
YRlNavMEeA6adoic5bZ+mZ3uvB5WPh1wD9IS5YnBeOpnFyEo/fFwIi+LvexWQe2ZrCnztOciiEHJ
ujbP1ZGaaLYZkeWMoxISx21zOUWdy7i1d5orb8IVjsTogHBAlS6BhZRbIYy/u/f0Bvo2INJ+pFCz
OlWAEwqxbwXIWkoLl51VnOJveW9HK2xc8IDxMPjmNQkjZr8cr8gB/wQ+/hcojoElpoVlm6r/hoLO
SJ/GBoMuMCPjdXrkO4+/G8NL0UPd5C9IYoLIQzzuazajsPuY8R6dmBd5/TF6tw7aa33ij8wv6Y8d
nZE9urM7bLtBOJgWAeLQCXgt3T192kF30qPmTYdP82EKk0+c+E/pPewhxAis5fQLohHZblwLdAQ4
3zjUokHLv6H/eOB79vpaPFgenda5P6OzdHDIdcQDh0F8qc3D5HBVY9pq66/9rb7R2TvDHYP1xDP+
YGqo/CPkWDJ1U8bQGJ/jX7/++XEPA7cHpf6fSm0WWjuJO2y5+ZOvH7HuVnzhxuBt6Y50KI+K274D
Qe71Oht4cdCxh3WocFYZx8FystP2xHnNxMPjiPoDviv96fF++0qrFc6Z0NMiWQ/FT5R0rnUPAhFE
NvpOT/I6BxXL7R+gx7+1Xf53MPAvr2T3YvzLK9HVSd2VvrI7cpRXocTnLx6GE/X1ZfJiZ7vgnxjk
L3/4qfsn+TsI8i8/9TcIUtG3Mk9WPimWW2HvdWEJFIwRxWE6Tl5PpgmurC6b50+YvfwPP66l6Ewu
RANbid+Aa6NXZn0mL9Zdj/pTdp5eZ2/dnNTwaaEhLfCVo4Z5V18ZV0IF+ZAtG1aulxwKhOsuTnPo
4v8A/v4Xj2Tg6sjERcbG9G+/gaVN5dGKsNATDuU1cUDo7mWvuJ14JxC7T2mo34xnspaPxRMFITWF
SX0AXBBuf1gLvwYnf/etEA7/H0/y23whSiwiE5TdzO9Z8rfHwqXXwryDFtvy6S181RWfS68OIhe7
oQtyDWT2ppuyp+dP7Rss464N1886NH3KrtZWfuL048HAoERo/eSYPBXn1YGPycauzqhOw9QtOGLa
B/bSn87HfzQrYfD5/z7Lb1+0uSVzJiXqvsKSR1KL6EeaH9aF6G2u8f/ezv3LT/sNwMfLsqvJ6wIx
dnlzlFEVU1MOECNYz1CmAuTplBx/2ET/aAizL2TVUBmpKb/Pn4imiwnbYOsWr/mz8Nm9jVS4bNkB
RBVgOxCeRPhHDooP6rhCfVD+sF5Uxot/t4v/+gC/rZccxVGUiDyA/L4XtNmbrNrVT3LBsZ6DTulL
B+uVNG4nX+z4rvmRfSfPSH+/zRvxE32ivzyZnwgx6D8AtQ70Z+2DsLcATKyksHn60+n/60b8fXn/
9XF/WxIVwa2N2e6PG0zk4jjawXgVkTw+N7e9Mz4NN+X9eum/LP8XpATWZ3j1iUqPr1OX/eZm75p3
DsfZfM2utI3qbXfgrHrVzxI0vjs+kqtdlDvxVfXVA2mXcKRT2lGiqTA5uNs88XF4+r/UfVmTnLrS
7S/iBEgM4j7WPHRB9dztF6LdtplnkIBf/y36fPecsnZTxK23+7IjXPaW0JApKXPlWqDP8+keSQUU
8QKzENZH9qAfIayFh8717UHI6Djk8VoqIJi2Tg2iyXkecyzJRIkdbgg9CiDg3qsxIAKhr1VzZ953
d+ozgrUIDlZ7SJkhyFkR1FyiNnRJPVAdjc9HgbvqHxRWKZv8A3G80BnugvN4J7Ab5P2QFAn29Jyc
gq2B2n51AYD/J/CfoxKXfgpOzQk3uS+L6HDUMhRdbsIDWF12Yzw/OpM1iq1xtwAhH73D6bPi++YO
keFl9AhSg2W61ffdEtV0W+B7F5ChfcJJeOe5YExzLPzeHPC22hrH/Lk6IkZ2N4yxiXzJj4BArMfL
iLrq8dA24TLHS2F/zBCMA7fFUsXDLH8udukJJNfumHHMEbbDXeVJ3Ak3W4JmwmnvUMO1LO6h8Lsa
nS2CnVt6QKXg3tvRrX0/PtBAdLlmb+N1UzEQ4wJKE7cEDTdj7xMchN3OP2Ug/1kC+qn6O/arQ+B5
ZeNWBdzj+HYQqPzfpI9416zAt3i2tvoq3fv77IPwLQIV+Ttiqu0KgtZLhH8hH/tDwetmF9ypqxYD
A6LzES6Wb3Ftb2aPSU3S8Pv3tcCyLKapDDcl8pWDv7gWVFbYhHUPeGiAlFMxRr90B+xT2C/1GKvH
YxWRvj8+Yoq4EKM4UHvC9RKpkq47IoeIXI7v8FXyHjwhgLdBhBScF+dmjzTOTsF7zv7E9QtUCEgM
eNv4WHEke0CkPma7il85NGCRdNwheL1CAH7wUJ0IsdkxXMwfkS9A7Alg98FRHI7y4RdxV8CvNOPx
sw73YDJZjTc3C9EwsS74Jl7WoLX4YeBVBdhnfpc5IFJA0HtnbIMVcnQIxhpbExdWhCdx1C+BBAX6
BUaBEAj09rAnoh3+jz3ddXfGjh/rDRBIywZ7qUX+ud9HzrCFD/O3ykE9cjRAdgjaIJqJSgcAsxDP
QS0E1hpBXeQt4nAbPGgf4LpkuCajtm6lL5qP9JN+NPcow3OQqFO2DbKCK2g4g1Rtka/rF4D9S8Rx
9BXq2qtm5k5sfefERwZpjWG1NSp7Cc1A5ZGwTHjF+wDvbOBKH8C58QBepuBkPzI8BdIf8al/MSpc
OHJQl//ib5DlMMacVPpQHpDfP1evqDvx3pFDiX6aj+YiemBIrP+OXiGzUaHw/CcuVoh0Qa0bxeBg
B17or+VP9SdKSx6KZfjIfmYvGgK/4RtKmXT8UyTF7IN2P0aXwJO+nFPSo+PB9A/P+N8x03FOLnZ3
maGIUJQYc4PdAr4EA5ec+Ji48DnApC+Qwob7GR/63br+Rc79j+LcfvROsoqfzUf7wXo2/JP/7v2E
BweK1wIKTcx4b/2L5Fz+RgZsiQ2kvUqhevD3N7aAYplGhsT1CLEgD+BL2SZnsQba5b5fiwdzS5Yu
AC932R2Sz/fNuXABlsUN2n/g8KLlMj6lH+ExDg+IyuPuVuxsR3sF5uIl/Ims7BMqlLbmgbsjsqJe
0KP2Zm2s9wghIUDEioX4E27Y0sC94Ufw7H0UqDL/Vb8iI5W5Y9a3PjSb2CEvyUZxwBG5S4/Zne2S
NeK+4QN0N3ZsnzsqUgL1Ij0UZw3MkAj9ZxCWXWcbELenp+YIulkFLCtI4WSb8b/AUcK3prsxOhIv
kUXH/BsPlbWo3zy8SekyeUT6+XlMwWt4WNrrT7EpXoZtBxwJ8m8FYm2lBiAKLB5+NnEtpxxJL+B2
oQBZLw0UAiBzqTj2st+oq+IF6Z8PJCA3OJ0RnzDgh+k6e8E3vIKoBHOG5M3WdLNX3F7C3/DeiPn2
+qK9Dx4BG4hPOurVX621CbYN6wCm6E245Qfl1H72LvKKxTrfj/EOCihShbNqpP1YIdyLb4OXX45I
0LV/b0TLBTiMguXwx/rBK1zV9A2KT/GYfqyiJfirNsjvrBRQ2eMAxHmEByBHGPtouh281QG4lw1H
4gaSNDgqxV15hwoOhOC839WPGplFf4lCArd8ApH4BoRtw8v4sXRt3VeOdiq2vltF6/TF+FT2KeJ8
6SvKmko8OfbVU4J4IsLaO3JXbcE4dhhjg4hqfQKHAfj+B24HYsz3kAX5QAbZhMkgGv6JohgoYTYb
xHj30V3wBCwk6CdBGruM9oi7gIh+2/rAOCDnvAPMArweTuyA5+tn8oOA0OYIomjtA8wvCNuLtzEA
Bp4MJIcADlgkH3QNND+uim9gM9b+IAK0iX4HOPHvMGU/EZEB7GcMnTVb7T62t+AODwHyeMk+PIz+
Uz8C2g0KUyffAX+xCA7sAUGoXzkOb2OvbsHxBy1a+sjfGCLqCAjP3T3pdw9eBtAa1U0CcOzX3194
nHgoUEuZwprJKQcm5E6700/JHvI7CDBymBxKHNfK0dyGO+sVVaPWAgk0kDStsh2SRvf+qTMWdbLB
9luBLwyUs+SI078E1Pc4c2v87lGBOkrotqCcjBFLeo1SFDLnpPXwGn0EcyBeaoAFHfi+AG8DKpAe
qOP/8J7KEyoIc2wknM3nDtc8Vj1CUQwLq977bj6js/DtO+Pym6R3hsnCrq45su+oREDZHtKEYKDb
QwcKtz3yiFQ0kGMBTnrdzY7d05gFM3EN8J7qNzw3luYb8gRu+ITSUyy3jri//6j+MN6TG95jEHOz
MGfw2BrUBf722AOQtUMOFTU8OeFBELnBnWUTrcZ0DyQgxseg2CNVwZ8jxL6Cw9weI3+rQHzd2f7q
f3wSX+wx3tZ2UNTon/TL4AzF2lHV+D5c8yPKdohbwu8kB34f7CIkCMbg/+wz+Jvoyl9fIG2eSAUL
HaS0xoUKnkaQCdiZcP7rK6jpLIWrrYEYWDNr1ry0b8zrr46lHZKJCqKH49BHt+QDeQRaxsf8EG0g
ovMDSP5VcojfkMqZG/F3dv1Xx9KbElSBnFolOi7eqjsL3E04mfITinkP8bbbscMXUEldA1Oy1M8U
nJ84qIDFwA21+oNsJwqtx/JzpGYAAjIfQAWAm+HJf0AqC37zy7T/nyR9/7/ToMJ8TsukL4Mw+1uA
Cv/83yBmjer/sjTckKCKAgbWL22Wf2OYLfoveDYdshIgjzAI1bFX/hfCbOCvoIIHvRuKOBzoDP+L
YGb/AqT1BvDy3zdPEKYjWGOYui3ZZjPwFOFQ2z+XVY1K0krHk1o0/cytcdxt/70z/rd1yfNoKAqt
OpA2nD0bNcqobQK0sQL+sYpAmX8xw+d/N3YJQp4agHRlRv1gl3ocFLkxuGuXqGoD76enFzOu/m8H
8p8BMOmy61sEJLeFrbuFhxdIo4SnnEY7nEV/fF3bXx/BVB9SpDtI27qw1M5wjbz545n1s6eY64aT
lyHpZ+LbE5PERjd14YFZVJlhqRPwWaCMPA/7OxFrq9u+fhzVRdNDRUFwHFHdVVT1yfCAJlB58egH
2avmeYfrfUx9/ri9LvoQINeILK6AUZEWoD3JGgagI6he7HJmEBP7lI0dX3QAPWoTagCW7qpxj0wc
4HxeZOwGTj5vG4B0/oBKoag90Oy5eQxORJErIPRRARC4rXXJhtVYUaAPAq0jMSaJo5q9ZAlegNcb
H3fhNybMJBNGbXfPQK9LXKM3PwMtARulsqdtdrBQTdt0yCs2Ynu9q6lllky50SpEfrwM5HWBqJZh
UL4VgpAZPzGxxJZkyXk7+D0UFtG4gtCQBTklZAmG/DCAzXXmwjXVhWTIqtmCGamJiGsLAnhv+ARe
/GVQsZmVmJgeSzLios9Rgluw9OwPeNAEBiUgS83mPN1U65IdGzQx1YYqyVkBKUgK9ZQK5DapUd74
8ZIJj5Vo3AJ/0tlvETPKvdxcJwVgjjftHEuyX6X1MgMFyv4ZMjORtRbgU4BWkED99Op6BxM+Wn59
IJ2jJ53SlK6nRVsY8YGVOMGgvQ3lgDi9sRPytxdqc5ABmEZQunWbA+UOarqYbHQfAYLcjufOy3G3
fGPPXwHWC1fnE3/Io6ZgbpgNBzuuwGFN+43vI4ps9htI68083Kb2k2TMWVM1ZV6wwgVFgvqsxwCB
drH3fH05JiztHzGoAeSXStoVgHyC0A6RzOqdC7CxxFGMl/31PqTk/H/OflMy55IKXNbStHAbdaND
yaVKAS208wKMSVC7aE/g6QE53ruhQZwtQv3pACqI7rcJ2KMHcbkvkt20dXKULptPVNlqOmA4Peqt
n9oWKUuOjD5YuLNnEIizyINEzUaYwYeSAaHePZnWgyAz9wvt73fYfwciOQ67DM0CzE0oPCqDsbb8
jZMvjbktxCQgKlQZB71FtbNfA2CQZ/aiyEJ9ZhKnFkryKlR0UAq2a8v189RaWr0N2uUQ/EkGRM5m
rGZio8mZc+qVPACbDXMZWCMzX3wwjz1d3wJTTY+/X9gKFYFXFaWOPLdpI5dU2/a2hWzCzLpMzY10
Kch7SkqqdXgAg2XU9JI7Le+hcu+tb/t4yZtkpmWTQY1y1wRTkAaMYmO/gliovO2wloMKDGz7ZVVq
litSbR2FwExr3o0TI7kO0NFmpZr0lluCv36d+kH3EkSKsY7LIf510+SMWuaXK2sqrPBoVTPXByeJ
t+dh1PW/VC3T2d31DiYW15Cchwqin6pUvMxtyNBDL4ygEr/k2aZskdm9rQvJrEGrwwtoYRK3CqxN
5Fd7LsRdzMn99eYnjjxDMl1Q7yaBr5S2m5Hmra9AJcSUQyxQgsbMmRFM2JcxTt6FfSUZuEV70ES4
rQrgWq6pyF2r4Ni4PoCpJZCsF7w2OmRY0TpXq50NRSkU9j+CMeO2A86QzNdrsTkhAG65WVEDHKAH
qgD/QKhVj9c/f2r+JfulDUSP/biw3Kg2vKNRhADJ6sJGcV4YngVIhGcMeWqapAs+0zUOFsPIdvW6
eI3AYaqG8dHiyen6MKbWWDJmLauNOEgqMMJQTfmRhQ3o2FIa3/Yy1CU7TiGcHhGK84XFKHQk+Y+C
BDPrOzEvumTBINdPdcisMbeqeh+0Lf2AG0DEX8HH0K5vmhtdsuA4KFqWDZS5EQOVHmhaoGKx13Cb
bTa3dSDZMPJ3SuoXqoGHM6SBogR5iYCbu9saHyfuwnqrBAKFRI+Y6wGdUANczzKIuN3WtmS7GYUI
tGfVplskxqjZAIRIwO232xqXLFePi5iGDWpl65FMvaPgGQ5zpJxua12yW0gkBb1QueYmScFOUL7b
ZLUfzjjlqU0pGSvlGgQmQATimqISC4jP8GVBLeSYwNu6vO37JYPNgo6AQs0zXRDdQ+xkyIGXBZf1
+XrrEwOgksGCR16PK+higQKQP5jpWIMMGlatqmbczYTXpJLVgmUwEkmEcEVZNGfgap08BzSlZyAe
RjXn9TFMuDQ5Z8a5odu5X+JamNWVufGGhn16eWHNrcDUHElWy8Db1FFomLu1X7VHoxZk45kZCuA5
WEyvD2Gqi/H3C9tV/d62ITGXuolFjxEFuDSxUffF2z/X25+aIsl+IVwB1g2oFbt+ZkWbYFRTCbya
z2xRKbP0nxeNDE31bPDmKsxK3LLfF9QA2xrKp8D1rulQGolQb4fHk5miAovsVcNBkRbPUD+MP4Du
pgFkB5yrwOmnOyuGVEUY7tN6Lsw0uu5vntdUsn4t0mrTR7DAjcFc79XxOgZZP0pJC8NbctTTXp/e
qeWT3IBiFoblNegFCCQQ4EOhbIGcwsyZOtW45ACQfE1TH8SwrtWUx4RCYgskykM6zFjoxNaQcT3g
4UpryMAM45n0DEZDDcWSZrS6PjFTjUvmH7MqUiuwzrudntEFwtL91hrpmW9rXTqv64TFCaXMc72u
8FZg0fZ2VtrZM+fpxNb5wmNf2KTVmlqvheHgphYKP5hZoKiX2z/sALKdbQEyiJwh2359JON8fLNN
ZRidGpgqKT0VlxtuQt/CZsYaIn3tNk+I2DEFagy+X6Q76ChZM6ObWpnx94vRCdCv6x2Afa7Zl+LO
iwf92a6N7Pf18Uy1Lh3pNsuVBOzHMR4rdr9QvOZJjeqZL5+wByKZdOurhpXVCDCoAioJeWxAnJyV
qeMLcOpe/3xtbOu79ZAMOuBtHA8QtHILsN6nAsSfSflL8QS0efat+Vq1IPMYIOBX7iF8ti7bG6dN
MnWAzTQzAse+a8CjoJo89SDPoeppEayvD2w81r8Z1xdfz8Wqq8YgWgoqY5e0gjgFtdVjSxCVzUH1
u1IshMyiHtr2WeJv4qyvZjzYxCVAG3f9Ra9gcfMKXSeR20DBYFXo5SaLxZsfQAgX4dQZE5rYcl+p
/4tOFI3FQqdt7PY+EDwG9G2XvAGL+fWJm2pdugOogV5D40yxXEgUpO/gu0RiykDoTMwszFT742a/
+PrK80js6VrkpmC5haTJjtqVc9unj11eNB2XpVqqXRO7PkPRb6D/7rz69bamJTNPlaD0hVYPrp6U
QCFD6bRt07lY5chO9u1mlQw9GJRO1yDGCGt4wc0BQmfnAV6k885NXJx6EHQm7edsWHZqBSSTB7+4
RgT1PAcqy4B61qhRyEugUG+bKcmywVzIC5yBUOVQhww4X2jBplbhz+zOCbP+woheLHE4DFmHQGjk
4pQ1zrYWD4tBYSCQjvhGsyqIAyYmEIClB6EpQ8w4yYnzUZWsmvmkLnokst0eJdcqURYiRp002Rcm
UNc9nTGMqWi5Kh3yBVgQS5/podsyqKATowWzUFLmP1uuAcgK9oq+EI4XmNvxhKloftJCZXvToqmS
0VsDTyBx5RM37ABsBdE2X5YMNffXW5/wiqpk8loVxYE/qB0Ij/s33xfeAsiGbWnba9o1T9f7GNv6
xt9/FYdebIwiUIbQU3z0UY+i0BTKp6gRJcuhxUvvehfjcn/XheQDggI7ChIrmltA5mhfcN9bDxXo
uvsoHTbINYAjiXgAW7W5elskSJX8gq0YvV7WKqivMtAImMWbRkrX7m/0l6rsCHTo86gFb9yK9M2L
5wFMb4l6ZkGmZkvyA3ZiQkrPKhs3b7V6TQsFFGS+2W4Ej7RtKni5AWcnAbVNnj9fX5/v/Rq1pRd+
1eUk7Q2rhrx8Hu5Cv+7uNEUEMw/XqdYlJxCAvl2x1LIGIMeHnHlXMvO9LYommNldU+1L1m/CU3qo
matcHYc76gGsDMwOVCBTM9PB9xZCbcnGwdZY+GVfM4eUxsZAdaeJAiYl9Fe3zb5k5BQiB0OAvLTb
aeDCjy2urkqwZM98/PcumNrjrF2YdxSD191PNebYynM47A1jVHp5VPiDAPXz9QF876X+UTxo5rom
QLzMnCFqW8iBnO2iWXUj/X/W7q938b1NgLbz71GEAA7xIciwBGp6ZyXk3sCI6gCohya39xxKC5CU
0t3rnU1tKMm69cxDBJNScMkZ4ACrQYKdzUGvppqWbDujUAoQOAidgNNDZ/UPSWWtb/pqGfcWtp7f
5YgeO2MUJccD2vbnIKoTBsAkC4ZyigXpukFxoI20Vs1wk/P0d6Hlm9u+XDJgNTI5xLVUTIpigHEx
AIFHk+ZzoIAJA2CS9UKdOTSr2FCcOhxOI9fyMIBdIQSIVvjv4Fqf8XITRsAkKzZaUKJbdas4WkHE
oq+gMW4pIHfI+gWBiNptMyUZM+d26Oe9rji5Ip4V6GD5sT9zYk7sTCad0QSC6pA3xxqXLMd70thH
afZ+/aunto9kvGZba2bG8NV1D4W39klrXmp1DjI/tbySsXKttQ3OesXpbDAagX0ttUbh3A0iiACw
zzjRqcmRzJYzo+oHD7ZFGjAMVeaKWaC+uz47E23LKDdNbeOW1+MA/PLUgSY1Kcw/tzUt2a1PIL+c
243iGAW0rNig3FVJ9HK97YlFlaFthl32Kc/Qdg7SB0AVwIMOT6mr1ozHn1hXSzbbDvKxosZ+BMDw
YWiHA1jxwfHvn5tabH2Ouqnr45iafsluTQOyHKYK/RagYpc4K1ej2V5vemqKxi4vjl7TqyqoKNq2
03FwvTAjUtd1or2XRhlurvcw9fGS0cYpLcs2FNg7ebczDWVlttptrsaSjLaOKxoquuo5zZdehQIG
NzITbZhaWslkyaCQ2rDx1eNJ1We/EjwAcCcp0sNgJDNzPzUzksWKWPjQ5OJgh41yYzEe4jojc+jd
ibADKED+Xlk99o2GC8vGgdjdex20gT0wHDbrNgUVm9Hd+1br9AaKyCsxEx+bmLN/INugYGHnaVS6
UAl6yjPoabT0WbcY+Bx7HVyl+fr6jhrN659PNfpFfHCxZwNYV2MZQ+VqUOVaRjToQRYV1Ss/9bNT
08ycCBPXOVMy7rpqarvo0soNLPNok+R3rdGl3qiHtAPLYBM+CNHMDGiqK8m+DVxTNA3svK7IFCfk
ZGWGKIMvoMJZQwbQBEOqXs0coVNzJ9m7EQptgBxU4caxfvaz5N5OmZP5KNruEzHTx9Q+kCw+jz2v
i0lfuLbh56uBpc+a2YM0NRH5xsetrFXNueDahAmZkgdIVELFkALbCsRbe9/EfgkWODWH+uX1rTY1
FMkNQByuQ8i3LFzdF9lb1TsQJQc7EpRBDkprD3fQV4XZXu9rahdI7sBDHq9XOaaN5mG6S2Jon2Ai
21NE027VR2azMZoCwlpDdRscAhxRf7uItIgVf0AhilunkD1eh0oFSeCEWnYxM6SJ5ZHhaiHruaVU
Cg5gw38NDTB327W48VLyRe9z4QZCKyoF88rMRU2/cYig33BXZNw7X18Nia/o/yaDqQxUsyJDocPg
wSDt1y67t2MwHeDmY3VQHTN/IntSao+A2vqKgZxw+QOvgRWBfHCrPxoxGKH5x3iT7OoQLK6QDDX2
SaA8maApt1RFXZqBCSLNmWvI1CxL7qMoYgPRBd93w0Gz4TOYeBi0aC6xOmECxtjrxTQT0/cUzx64
24wkearnQjYZtLbZS0+tk1FFz9fne8Ixybg3HzUCKSVR7dYkPIpaAz2zeOR2fKzN8Mf1LqbmSXIW
ImsiNUur2jXUEjQeNoh3Epr9vK1xyVM0FYFCapTWruq3n55KzlqS3PjdkmNoW4R2gK2uXT1l4T2z
QdyP5Z6rp51YXxnrltccE6EwjtBXXS2omqLSPxRDsibQv0bBUt6AWoTrrzdNkwx/yyGS2VdjAqFg
0KNI9RAs/J7eLa63Pu74b24GMvJN0xRonPfgowek96nS4/sWZPqt2f663vzEHtWlK4ES2JUhGhyY
eRZtrSY9jgbfsfqkBcJeXe9Dm9ilumTNRlkGpsbDwE0817YTsDQr6wAcO+k+yuhqiDUo2oHoWnkL
IebtQS911Is1Z5/vU2McP+vC3JuU2JwLYO8iHQJISrMuQvNMAvZm1vGMv5racdL9oCtby4cMFMj1
Sb8RVfcQCTCRQACuSQDhZ7cGsnTJ3ptwaMO2QHlFEGKv9Q2KLUI7uTHiqksG39E+qpsqa1worN5p
tLjXeb3i2m3hexTp/r0Omc9Jl1Eld4OqS5Z+WICHOIX49PVdNrHJZLxcyVEMWpZ25SpV+Tn0QBBp
yTD3DpiwQhksR3UDl0xzyADGK8+tmb3YA6hfE3F//dsndqiMk8uxrLEW4dxXhfm7yDRot3c4lOsa
ime5NRuUnpoiydgNCC+bXq9kbupRdScEpD5TxfdnQnFTrUtWnmmmQCmTF7lmxnHHhygYT9Nse32G
phoff7+w4SjhNZB4ReTGlkm3oQLCnzQw5oArU61L5pvWKIaDAjqI8fWcbSqbJ1tS8Ofrnz61dySb
TfMcMpl5E+IYLV2lKVAty09MHWZcz9S3S0ZbGAYDEE0NAQBO9l2ovw8K+HCuf7rEa/qfG6NMs4Sa
rqQaOAvdpjeXKSh2QnNHdB0i6aBjD6LVABroIaHgNH5pUnNhonYgLfed9oZw9fr6N1gTjwgZBkdi
DeBDiyObDUatpNxH3YZ6Z0iUfv2BOxkoK8sNDc9Nfup94SAtssuA3+ZQw4A45XJIP9sB5LnhCfrf
Sy0Gebz16DePWRNsSGktaPg7icEjBu3eqoFmyPugvwnxXnn3XfoeZo/MisEbekLPvfY24HmO3hQw
igfasO6gLyTwfLIB6u7jp54Ea4DQNlXlPdAYNCa0OQwgdzdAD5OUi67cNB34JerCxSB6GwoX5OAp
fzru9uSuoVCBJKA004H6Cqp9DC75ft8rxcmPrZNSdVsAIZ7D7uujK1CRXZ9fiYHjP2tMxnm/MC07
DVNF1bGB9KDaehhIatWrhPYrHVooKlSF8g8FdJD4Yiz+kICXsi8WRPsUzQDiIqge+HNBwQlLIePp
evElVh3GCg3z0M3LQlnUrQrWZQCHly2qtGdGO3FQy9DBmhaop6NqgFKg7uh7AGFEHWQyGL3zIgsi
4XPgiKmhjL9fDKU1GwtkESWInHtQLTU0AXei1e0rq/hfUpDP7v9AmeH87yvgJZ3DVA+SR1RrEFXw
evBdro+0dBwkbB24xM3cfrm+MSYcC5GcIlCzJMoMDCG0abLzwzJaJXahr663PvX5klcs8wASoYBW
ONzGdhqMOF5xI/BXcVzPpW0mTtUvTPTFGlgpNDeVtMZlCeKmbRw6wlDuklicwJW3vj6KqS6kK43i
10OSR7ntmJ66y4Aa0ix+CFLwQ/H64XoXExMlAwM5io15UYfM6alXrWlwhM/RdopH+IxJTHUg2b+u
h2ms9bnlmBCpbmtxT+L+cVSuve37JaMu2joooWVtOXEq8kXZcTam6eDLrJmL38T5oEm3GsBobB3y
r56j8B66punwGWfDjo+SM6w9ZLX+02/COfb2CaP4Oigv9lShZwBJ1rHp6FbHfrRhDXk8hn1mzyzG
VIz76w110UFeqFohgkh3mhL6NV7+EZfsqMbkTzpAGxgZMUCdvZPeV+s2tv9cX6KJXfwlk3nRpxfU
kSKajjqALTyHobK3IJiA7N6uLvSZy6ENv/fNM/YLznvRBUH2NzKFSRyS2NAMMT+aCNpFQ78v/WxT
K9DyA+L5lQnon902Jula1NZqBBuJhSNq+1OFnDEzc5Bvs+o+LOmc+U+ZjmT+wxB7as7GO4dgx6oD
3N00H9VMmdnZE83L4MHSjjKd+5pwjF61XauPMkhgZAGE/xK/sbSZmZracjJcsC8ZQ4BbbxxO42Ue
g7+/h/RAk++DvD2mnjjGHeRJA1RVWuLx+upMmJEMHUS9ppoMJW0cquBSR+nw2+7V23azjA0sY69B
9QFpnCQMdnUERENEoT7HAHdjfHPb948rdrGdy4hTDv6pxhFpsxta5aH12hl/P3FDkYGBhlL6RZd1
jdPnEPlp7B9wbtuIkU1C9DNgg0/XRzC1t6TTPaBM7yo7aRw/yzZmCppvKEuaYT5zvE84ZRkJGNa8
6TzLrh0eC0h5J7+ImWzsuN8FRbIDWTFEiNKZCZsaiWTptkbbIfat2mmo/tzm1V5NoHXI05lQ5YTn
UiUbj+GSijT3aifNtG6jx/F4iPXQU0o8cy2C9jeOBO/YmZaxzLQ8nvGX3xsIkbGBoAkwgRtmtTMW
u0A4CupgWgz99OuL//2YQFD79/YdgAwXPDRqp7LwftMglVkOy8o0hoWVgwa2jyGF1dbrElQC1zuc
Go50CdAYj6PUiiEEF3gQZCigfMSaeI7YYmo447l2YY26UQ/wKFHulP3OQ/i1b6F3AGGwrtxR7cRo
vqj6mZqs7zcbpLL/7ipiQVMZWpg7YQ4dxPYDHJKL3rote0Vk1GBrp6nRNGg9zsDq7ilxjlXp/Bmn
9b1NElltwDaIXjZRlzlBQ41fep20vwgT/Snl/vCpWRmqmKhSvNXlAMbz29ad/D1drd0GLR9INh6Q
BAUzft4Uaz/jdI5JampjScY/QPikpyXNnKYOjtizTsbUm/CIxJYMH1m+mhsgcHYqPLT+tDqHTJwa
qs3rTVMjAwdJ59NEAXGUw4t4gExH1WV/NCiezHjFiYmRwYPa0HqovxO5YyQ8f1EKz0RAJCUz+fCJ
rSTT5NG0BFOp5qeO4ZNNqEOTqytPPgpjWQWlWSgcM9bMeMKpriTjHsrEKlDH0MK4f4Cn6iWyz3Am
C2+4Z9CWzCJy02WLyEjCAdwRShKjH3gNkNVuQgtakr16myHIvHldprZ6JcLWAcUGyKx1dQkekjl3
PuGUZBBhZFq+IJmHG48SW5+RmXTnvtIcPIueru/VqQ4kM2Y+6DuIClMIUfK6IEq5ajXlZA7G/rb2
JSs2G+aHyJllTl1BnFARNRShTVXbZ4FqzSB5poYgWXOZ+NxW1aFxsiE5GAP4NX0TOpx1mLzfNAYZ
UNirSiMSohUOIHR7xYagZAKIDYr2kxlDmBjBV3z04pRTRNRXCPQWTuGR7J0MrXDCpIIknhFmf66P
YcJpyOjCgg4sDnVROVY2RNYizzPSnkyhmOztegej0f7zGUhkeKGXckrqaqicLvAoBJchNac2KI9a
ACqkrCtWgVr3ek9TQxln8WK2eorCCuGLwjGq/I9h1O9dGs2BX6dWYuzzou28DXpmRUPtGCTa9HX9
7JfFLvSimYWe+nTpas5SI22jIUXzPHqyebU1jNuwUkSGFxpJPiDrHuOYjBRIsHT8zVfYqvPACW8V
8e761E9Nj2TNQdTwMiNh6fSVehea8YPA4VBpkI+53v7Eg5V8CWJczP/Q+kOgUL/EoQ8xk3hkQ8o9
8SJqaIf6GmjNRtnnrvxtQBs1I9FcNmRiXWT4IfB5DYiMlMIJdd+HrLpp6+Dj7vH6mJm4iaNORhsO
dVd6YZlCcdgq/ZWqdHQZ20a+imkRvnEdbw0/ssUhEmowV6j//WuTyMDDKuJM1YGScEjaafarGoCk
FtW5TalmpyQgQnvJ84ooyboHI36uzNxEJ3aIDERsiZX3RUcKxzPsfdQkGyPVdlVXv1zfIFMLJdk+
aO04DZSidDRUXxb7hod9BrHXtAoLNnNbmOpi/P1iC0YsE17FhtKJIl+DziLrFLZtc7jKmYfGhKc0
JSeg5rlW1DEtHYLywKRLt1qteigugeqUlYYzZ9bUKKRzvVRI2rKYlI4aKspr2+W6A4DjXMxvqnXJ
DxBTy4yRZtLxczN9VEkA8vwBcmG3LbJ0oJsWAD3UhiujvTcqvtdrU4E21/XGJzaoDCMUDGWtTauV
ECjKD2pHHkhWbhNLmYkpTMyMDCIcuALlxKYvnaSP7JWl4mVBE6hDXP/4qdalxzZ0IdqgzLrSMSMD
Wk++sbeUfObVMjUx43a92Pcg3BoJ870S79+ArDwLJGJspJHpPaJub/t8yXpJkugq+BhLJyhR7bDt
fJbZBytlzVxoeGoM47xdjMEEzClWqRU7iAw4hZkeE5ZADVmBIPz1EUx1INluatlKJMAJg5SH6mR5
/ogipcdCETO35an1layWUp4OQZ9Ujm7Y69aE7FGe/brtyyWTtRTwkht1XiLiDMHdugaARvNYcKIU
UubXu5j6etluh//h7EqaJEeZ5S+SGVpA4qrcakt1dfX0NhfZ19MzQgsS2tDy65/nnOoxRcpMVx1A
EAQEgYe72yCdhp1zIes11/zFGft925mJ+ytnBrrkkbeJgwzDUxikbuyExfJl14+bOL9uGmdAszOk
fvw5j+UwQDm8CTf8yjIrJswvHQVYAkpkfnjdlAe5cOh4O5t7pWVBmig/QeehA9CnS/DMAwmvuoc1
2271ofez1n/cnx4O7/kgtDdBfjVXvtur21lSZS+Ae9cHMkR/Oi1Y+v3peWwhJpI2nyuy85C/iUC8
9+I+K2cfkjLIlaXd2WXZn43Qv+4PxWYMw3+zRkS6B899spb9MYJeN8CQGyGezRKG72YZSN0a2qmk
bXPUXoS+d6DgPU3kDJW8fX9v+HALkbiwm5UCEMZ56qv50nXrxs3EEqCaCD5fyFpxgjmfV6RYXXdS
p0mG1QW0P9HR86CWV6QYR9iO3cZ8WcIgE9UX0EaIsoJfZAoK1XgP/TwsE42zpji2w75iFc9E91Vd
mc+Tg12Pz9UZLAxZHBX5l4lAsrfSbuy69WPkTD/um8eyAkysHxKiQS5SiVR4F/5GDUYRgzhwPULP
aWPKLKvXN47oqcnSBSrAOD99NZ1F2PwtCiT07/+9rfHbqN6dnairc1qvHJukd1EDUGuvPTe9qo/3
W7fNza3Xd62vRFbj1OOZwE/nEw7RB1UXv/pK78vo/ocMD0EdL2ddJVLn/QuuNewQTsGwkRO1/bzp
2iqdJxTYNgjq6LEPqhdFm89OvYXGt3mC4daraGgRRLfm++Y8surPIiefKkgkHsai3DlBxtncTkOb
jqVqEq/PjzUfXuTcbuTfLAvHRPH5DQmdKcfG1wx9CQyh8xqlzXS+v25sjd/2q3frpu+mlEuf1Enj
1t0pVCuqcjTqVPa1bsTTWeEqRUtkP+eo/gdBwEPd7uN680w4mqSFruZ5UUnIV/dMUh84xUjtzHma
3HW5MzE+zLfXl9GJeZXdEs/qJfe7r/cn5jYBHxz5nuGuS1tOfoEqsqRhHRI8IuFefV5Q0Fs17tus
2EbhqsWxTCAaILlRHzGcOkTXf3VDc6kBsI/8YGO/tDVv+G0vOrB7cWQKCx+6dPOfJf3WZVupeYvX
mhg0keuVORS7/diH37Sen8Ej8FVN7oPaeyh7htOWORaRW+tbWmq4EFX9wYPhicmpjHMfEvRsvNB6
i+3CYnETjJaqKatVnldJOwIE7IUPndcXMc+Lv8Dc8eJD5fj+yrI4tMlLFw1e6WU1qxOlwacRF7ku
8AA+pluJD9s4DJfmcwiqwi6sICQMld+oGH85UfEJYNO/eesnw6Q3dj3L2jKxaUio84nzoErqqr84
Qfo4jeKFC39j37MN49btu32vE2u9eOT2rE7Uacia17oYzqhw+elzBd1U73jfGpZFbGLSuiHjQwZV
HdwK++JRp2IEFKgTjwEpv6Rqb+BqwtCKhoxzO6UNbin5+pJPqkOBZTH8fX8QtqyxCUFrkI2WSA03
CUSsrtTT7RFyg+e5Kh67Vn7RPnRoZ/bQNv6ZD3pj67IZyDi03cVxcZfIVFLV0QOE0L4Ba/0ACbM3
5S4nxcXG2GzLzNgCRtQvZk6Zi2QKl+89LS644n0ZgHi9P3WW5k0c2lgzqlFyphIO7u9p9X+yQH7u
XWfjVmFr3ji980EXgdthA16q9AeIC7+GCPOV52/sJbbmDV/vSy8M6VKpJKrGb9Pq/S/z5cEnwUbY
Z9mqTLiZryN/aLpGJaMSb4WzPuu+3YLm2tq+Demdf/uqnEqppErqNOO/vNl3vk606P/eZ9Zbr+9a
p3qVeR9GyIHVtzfLqHHT+UyLmaH4rix6+Xq/G9sgjNt0RMcscEh9exhtSFxzTQ/ztJNnyDOBZlzl
WZczTH/hOG2s5gplC/65pigv9NyXZXBO+0ZheLKGLEZDoDKRTIBGx4WanXi5gdbvt27ZYU2QWVXU
kLMJyzpZRvY1XcIzBQ1lI+tjyvGGtacP14SUNY2Gzk0+V3hR8L41UxdPOOZmCdz3SrdC5Y/3O9cE
loWFO41Qowflr9v+ELV7hXJcwtP8MLP5TbRqY8f4eEm53HBpTVLqLsMikzksy7hEnBuP28awtX4z
0ju/WItqCqaUVDemsz8zR/6qZbpxYNuaNhx6CbyWpyNsMDFQC/pBXl6iABDy+xa2tX77/u7H83Bw
U92H0ORuvOZRupyeIc21lVey2dbwYxY6GlJGjUy6sXMvJeQJLq2ci0sZBs6RrBQQbubLDXezkIu6
JvWc09Sl0HjiSfI6LF8BD0hf8mqpT34WRMdxBIAMD2PhgUI4+AzQojx6TI4volm2RDtuJvnv5cbl
hsOPIpSKqLpO1gGayyKH7C8NnyrwCu0zlnFmL0vIhlTiVpmulb4ospBLEOXjvqVgosuWVNUe6N2L
JCCdj7yZ/JXRrfcHy8yY0LJ1rTywAYgyWZw1hJrAGGdi+B84qD7vmhkTXMYCvxsqiUxHCD6auPeb
6iDTTeapj7da1ySmAx2d488CaXzVgqgM+aD/dY56BM2VjGtP73rgc00wWQ/4hueJrE5CXQ7BEfn3
fIXY3Sh/7Jui/3h6OS5B5UrgKvMvWTocFTC7G0vHNkGGn5fjysrJG2QCAtnTUBevC19fOYglY7Js
YbZtfRh3bmiz1IsMPZnwhZ8F50daRBdo715zd911rXdNOVYWFrcLXiCTisnXXDTedOkFW5c/GnC4
pN/32cFw4kBP7kiAvUvycXBpLGTkNp+nkFVbScVbDPzBLmSiyriX5VK3jkwGJPJHL/2hVfWoF+c4
qiIphuJZQa54w/CW48MEmA1kZUER4PCuCPVvfHgxXznbd/L9B1qmB+YMTQ+MdqTFhXhBddQVDTZi
G9uv39bZu5Ov7TwGpV2FFB0vp6PLi+Kol36LzNWy4YW37+9ahyCOP9ACCaiek1eRVZ8YNG3itvKP
91fRx09nrinKWmNjWFhIcLJ6APukzYG7+o9+6c+tukl21pe5zF4I+Bjud2cbjuHgmB3c5iWu852k
3+SYoaYoKGJwLG5EZ7b2DeeGqnXnsKbGQ2nYlCeoGHRPUtX+oYMk5F/3h2Czt3E4VzVYM4OGlYkc
oujYDfJJL3m+sZhsPmc4NWjyAFqbtUzUAOyN4yA6bqp6vmZDHcUa8cehyhwYqQqcfZ5nIsvy3Eec
3xQSxHaM/pxEsDxlzqo38AKW8ZiwMtQSdJIMrEpEUT11Xv0d6K4rIfqn6yMfKaavUmxJetm6MgLz
CbiEua4nmThL8yNb5SNkUeIikC/Mnb8EfX3AM9tl1xIwMWRiDnQXpdK5CofPECoa6w6cECiT33BK
21AMp68k0gZQU5MJdBdPgExeppa8pro7icp59ik9If7cwHpZVjO7fX+3vyyq45SkMFCZpT94xl94
PWw92Fmc0cSRQVDdQ8YmqpJVdn8VRfmYpd1bgSHss4Lh61rjdZbWLZqv88KJ16znMQAjy74CEtcU
T2WYFbxK8SohoXcrupoCEmPiu3bD123TY/o6KUgxMUxP17Z/tRGKEaPbbbXc4gCztG8CyeZ6zBe/
RAI4COWZLyxewXMV113wv/vzbwmkTCQZX7y2aVa0zzz9RdXBi6fmb+3gPd50+vbtTiYrXeuucy7y
vEzqkeNhjVTlMZp2llK6JikdcosN6rZzhJvQLTw4oxohwtFtoQRt83/7/s61ItAPdrKLin/v8th8
zoRpMFjkOzMRJpXc6BaibLKsTIqoAQl+7aYxHsO2zgXb3xsndasjz3EH7EEQWD4KCCnErMClZWab
fBiWrYca/kuFaCc2w7acQJWE1c2PPqMbN1zb3xuHtNbNpKp2KRNVugJVQqU8ONM6IzLz8o1DwNaF
6b7cc/2wQE7CGdz5dcB5cFIV02/j7G6hvi1dmKAyBXmARQYTLOz388lbm+iUeVP/2IN5b+OosRjB
RJZ5K8hserfGhbpsA32oPBWCJKGSIFe5v0vcjt8PbhEmuqzijWgRrhaJnuh6DAO2nGZa08/zBJI3
6nX9oa4Qc+zrzIjF/TDMVh2OiM1UemUEMoOZPLR19Uzn6g0lDRs7n23SbvZ659mK1mMfzTpPWlf9
gUzEP93gbozA1vTt+7umbxX2yLt3ZSLGXIOEQXhgt+y3qlVtC8pw6qnOG4dprNlB8b+1153ygD9V
ZNy5XZsccRBz5tDGwTXOC5pnH6zPMSRmth5mbSvJ8GmC/KKnIAiZ0BwJPygVPyIz9jyW6WWFwM8Y
dsf7i8hmAsOxIbvZ6HbG7R1lI3/LIh1BJFzk++ItE1TWumUbtiEtge5GRm+dfhR8s0jEYl0TS7aI
oFo8FZRAifanwAueUj/7qcuth2vLvJjosXAMvaFVvAS4D3vEBAE8XKPJzlk3oWOUApfOswGnAUXt
icNrcuJSbFHn2qbG8NhU9qHwtFcmeKn5FnX1l7BMf/RV+LpryfiG1y6NKKIClByJx/L+UKZtfhwo
OKr2tW54LUDLNVsKHAMT6P2/LGtAvkOVbJ/2t2uKoXJa1wLpEQmcgNJXJqPxczY1w7Lz5w2vdXFT
nfsRiHeXcKDeh2s7TluPDjarGp5ao34EZTWYmHYkP1Dp8chq+gcZyOn+vFuaN3Fjk4tEswS5ZtLW
pYyLHrw3TPyPlWJfXspkP+vAdTpgEy4SJC2q5VmhzCp6xv4/bYmJWTzWJDWLfGcGRmZGfBuw7Ci7
hR5AFbq12dumxzhs52ZVHHqe2MqClB1roGQfNE9/k777Z9/83zp+dxbKllcQqZrLZIjWc5+uLPZn
8tojg7CvfcNrR0hfqXwl8Nq5c0+B6/un0muCo66hSHu/C5sFDNdlWUcpZQJ3pAo8RHHGc/o30s/F
cNjXvhFDOzX3GYBeZdItboBoB+/DK9+no+OaALK6p0EXdLgesTL77K7qS9uMeBmeH1Sbf5G8+nx/
DBZ0jGuiyPSEZ/S86xHzDNFhrbqT7sJfuqvOYMoWset0z1LMv8KMdzGkOh7u92pZvSacTDfRyqBI
J5M+Je4xEMo/diDXAHBtohvGuTnCB6GviSSb9Kq8/BbLEUERuPfPADacHC97bUESdn8Uti5usdI7
FwlHXYFL1Yf9UWv1BjJriByRPLtMQtC3Bamd8/1+bLN16/9dP02w5F1QINfiVrhrunM3Hno2cqAR
vDCbN44KWyeGv1O2QIIiUEh+et03Qbp/MjyzT5R/vz8Giy+aULIQ8VHe5rjqgDV/PLb9mB8gu7f3
5w1PL6poxMkGY8/EWR9SMpKnYVR4y0ibLdlym7ENZ/cHjxZLNQAB6eYPEWc/o9L5lNfstaHu1pFq
myTjuM68UGSYmTLJikDAvHINf0ZOJL7ct4Els/nvFvBuHQmSVq2mnUzabPzGIwKuN88rnvu+QsFD
vWo8BbTTpaLTll63ZU2Z+DG6TMVY+MDdgyc9ewXXcf4ZEO3y6PFNpQmLWUwOsw7czFUFji/k8cD7
14srDccjaO0gSKs33Nw2CsPN9Vo6ggF+lSCEnY4FDeQjdbk4MrVZ/2Ax/H+wZB0YKitgqpN0CJtD
WI/ysBTQkLpvd9sADNfmICABYAP7B2Sc8oOky/90X9dg4xt/3O/A9vu37+8WVi2XikfpCiNEujg4
DCyCKEHZ+S5NDOcmqPcpJRuKRGThcMgnUNMGafpNpDmgla6/EY/crPnBeWHiyTqgtYO6mJAQ5ump
DdXR9buXulzLeJT8FLZbtJi2uTJ8fFncaAKzQZH4RQvfywN1WIiYN46Kf4+3j4ZhROUFBA7DjgLg
3ABdBJ3L0+R1h9x9q9mbADuCo34VegbnA3+e/emBjH+sRXAYxHfVlA9yng5FO1yWYBcagpjIs7Aj
axcRXFr7oQqfeB5Wn3rB+42xfuz6xMScLdDPUz3BW2CURecShAKRNz/TcnhADf1xz8ImJt5snBpG
Cr9A4VDadPTQspbQwxp0/hbx18erjphap/k6r8RhwIWJAokm8FRCBigvLpRF7lzH2tPD2fH0upyq
1R+ydOewjA1BrKxZZImzLHPZYyHcF5fLjTfgj88YYjKZTWBfYY7bVcmYkhLEi/lwbH1I8XiV2574
wLLD1InsoEafX/bZyNgePL/v5jKHjaaF5+CNJvPzvEbpxhvqx+5K/gNHC4MiHAqFXDaEXKD5ltWn
QDf5rtQFMbFmsgVjRYtbYrL08lFyDsY/tckOZft1YyvQ0QrOkgX52L5c/IcoC9d4hrTPade0m0Az
sSiUUDSIVYpmegzc+WEkW3dby4+bOLOs04XyFXAuaaCOIavPub8Pk0xMiBl1wrDwW8xJ55e/e0DN
pbsZhFr2IxNg5noVUpeywYywDNyg3VPD8gubi2uxk4CImPAyAlJNCCSVJRgecnHIaqEP4LwZHjnQ
CX/ss+vNKO/OcjJI6gNDWCbg486+rR3eYGNQNw3rcV/7hrsyN/V1kKd5Ih0nqw966XoSE5oSsRHt
WLbUyAjUI19OrKdlkUQifWmoeHV6+aK86gK15PM6be3ctkVqnOOgRsfJCtWLBJcweS7TUcYCmskb
s/RxyEYiw3frkZQE141bQNggcxHkTzws/8nredcTHTHhZULNI83CME8EMISe3/yesqyO8d61cTb/
W7vz3ziEmJiyXADCWYXYHqIlPwR0nuJUIa7qdbLy9M8byn10qu8QAj0ua/iiXO8QjO4/0qu+3l9m
Fmc0YWch9M541bUliIZp9D+3hMj0Mcqp/6lYx+hnypqx2HdCmNRmE5SsMrRZJKvXjRBNGPgLU0O4
qzKXmBA0XcjJ4YLmSeZFQh5GsFP+uVbLppq7ZaGZELRsRu3HSnmRzP3wpamzp6WkoJfzN37fZgbD
22ummnnwvBwEfyHo351nlwWvsvAPQ7CVyLWNwPB3T2WAE0ZIFE9LeZ41klZzEfwVpVtMBLb2DUen
eAqs+QhEtQMdFFByuW/NjCeGXocbtycL5J2YtGbFyiZw+ztIRXM3OHmUuEmfjevvMGX6pEZHXFAM
Av73tI3UgfmTdxi8FqVlS7VP2JaYODRv1LkcVY4r1sq+O1761nnVPvcwQWi1v0QDY7jaVrPTxI32
x3OEQP103835h7c2YtKYVW0LioMWxql7pNYbr/2d1fmvKr9hfun3aWUvnSJ/LlX17X5/lsXwH/DZ
pJcldRCaBB1N/eOsfF18S5E4Y6dW9xPb6MZyuLBb9+8O4clDEs4ZF0xa2vxYS+BKlJPtozCDQOn/
b1xmPhWg/s1B5sG/qn5ZYkq9flcakZiws3DhwVRIXNZ5S4rzBEzogdfsr6llW8gey5bCDH+P3E4B
LYEax9uW4o7dZ9LxuIz4W4oajZ2jMHweMco8RtTJk2aOwDFWd2cWZZ8GQj7vW0bG8T5OAaBVDYKg
JqdPuDf/DR2LBxqWGyGQZYpM8Bn1eLcWc5UnaaiyQ0v73yi0/BQ14lfGwo2LnmWJmgC0EET4czby
PKGQunygDEV3ji9/75ofE3kGpjG8nUGgKBnXKbzc1EuP3pi6p0z35fl+F7Y5un1/52KEulMI5t88
Qe3NeVb65Bf+z5qB3TZ1991MqeHF4QrNNbWsWULH4Ow3wcVZN44M288bLuynoGwXeHxK1puKOmjA
4ryilwlRFhgfdvZhHN2oqJRDlYPcAaxp67EfhvDAxjmLcydrD2lJtySWLRkDE4kW9VPrhFXqXJcA
XHtzeWMg8Wl7pozLtzCiA5QOgb9e12Bfmh2W/v+mB+qK9thCnGtF2RcQK742vH27v6psXmE4dlnW
Xs2C2blqXYhj29bjscmbjXSaxeomIi3qRs68DEsUZ8EP2QsFQGDzCj2lb7WKNnYmywBMSJqvQG3b
+p1zBetwGqed58ayd7dYR22t3+5s75xOhKScu6V2rmEbuOeqHvoTgqt+I9i0HM4m2xntRj+lehaJ
X3tn2Wod95H+Y22n033jWm6WJtNZufqsbEUnEiq6p86HTFvZXGTgfJm5+230tnK4tkm6fX83SYFs
/Ux7k0i8iUDPqCfjMaLRvDFJttYNt25ku0riYhBDo6rDSDp1zLZfXW2tG4dzsHYVrtowcLQu+fcS
ENYj+P/TDXyezcCG4xZd65JCFw6E8XJ6xEJ6VaVajuNCNtzX5mGG+2ZhFA5Q2EmvZaZenXp8Rg3I
CfCNItZk6zXGsopMEJpYUYTIhXCuo1t+h3LbSzSph0YhrzhEb47qdr1nEBOPNo+rx2bdiMRh3oPy
q+9BvzxntZzjWqT9UUT5t/teYTG5iUyLVFbUNyxHMk3Tehp9v3+ouUs2QhnbbN0s9c4ZuC8jGkxo
PWt/DfT3kv/y3Ks7RMch/Wff/xuntOOOuehchMMI418C4GhyulVkYLvZmdA0pUOJ0gZHoPgtDU+4
B/OTSwAtlUjdPZVONwCUQtrXruL64Id1cWIh/HHUbXfZNzjD2wc/84VYMpEsSvRouNBnf0by5X7r
Fncx0WsLgzLOgjQhADbRk66H8Shm7+oWzXMWDcf7fdiWl+Hzjgvrt0EkkojkeCrTsjukCoSD91u3
7Cimzimrs2rKnACV85XA5fRNBeMhWLdYESz/bmLY+DiF8+S6GVSbaxlng/fdF+1G/G0Jm0z8GgEc
iDsl2p5p8TDR6Sdeo5EsAIimCKdvA3Wew2ioN6bJYmgTyzZOTJRBNGYJYEBVPGKXOiI52R6dQnfP
E24b+5arSYsG8WxnLoMuS8LFHQ8UTB6HICJf79vaZg3D0cuSVZk31lkCWnMWO6pfD+PgbQWVlpXk
3Xp9t1FBrh0KozOmaBjqP8gyfvewneuAbkTjtuYNR84aLtugqpxrn0KwPXCVfOaZ4C+5jtqNTI2t
C+PsjkChN0mis6TmEM/180TnwwsKUTbOVtuCNRy5QWDmKRIhNJbrP7XTvPqF+7ui9CzX6ZNwu8/+
Oh33Wdo4xvFI1zJIl8CrW7d6TIuIPriioxutW+bJBK9BFKWMSMWd6yxzBkU+CTw2NC6PwJs1D/cH
YOviNofvFhM4EPhUup5zHSBCFusygzRf8zyL+dv99i22+FcS+F37EK7kbKiqLPHpfCxI8JiuGnyk
fv4lbOuHsq0v2SQ2gjaL25lUaN7oLkVaefwqGBS6Cv0QuXxjW7I1fZu+d8Mo/UwVDR7QbyLJP9Y6
Dc8DeD13VTgSE7Em80hPpVj4Nazd+qDwPn/Ussri+xawWdjwZwBxghaPs871RvMfleH3NKrOBVl3
vqGapGcSWq4dUZNzxRNL+DXH7fkV2tXOFrDcciD8G/C8m/kln8JodZ302vBsPUBfBwUD0dgcydIu
EMbeKiu2Gdhw5AjKUtJRiMcXJrtHv2hy3BedLYIwS+smPG1cwyyvRniZ7CCadcBtaz43vNqsmbFM
kolNm+Ylw9vNml4F+ijz/EuaCxm7XvOUzlvZUEt8bApqMpAvgwrWia5gcDjA6iyGfPPFX+qzSMUr
kCVb4iu2wdy+v7M4yJHqfB6X9BqO7bnOimPTrj+iPLrWmm3lLS1OQQx/bup24AXx+TVV4Ytb9Gdv
Si/A637d5XOmwuZQO8KRrOBQNirdLi6AqekPLRe5iEftB7/v92JbVYZncz4VnfBcfgXD63Bowu7v
qJm2zh5b48YZ7SPf7Y6hjq6pJxg7usKf01jVqvl2/+dtFjAOabcLetEASHMtS7w4pV2WPqyypWfi
9tXGvmpbsYZPe7gi5N3A+FVVPOFZfqrauo7bIH29nT1573++P5QPp4pyE3y20HxddDWm1751IbuW
1kG2nKAq32QbA/lwrtCBcUgXXIHtIp35dR1YC1r9kpxnvA7Fc6bZnngYXdzm8J3ThV46VgF4Dq7Z
OL91DvmxBHTjWP7Qn9G04c/TqsulQBHJFe9+D2kY/GqAmVpJDya6Xf6GLgx3hiqLTDPd8WsOqVnf
bfsY3F7xhP1i4xC1mfj2/d30rCtYPX3VwAKik4dOVdlVUXfr7dpmX8ORAfCoS10U2L7JjW0OxBlN
EVe5BCTUD9t+2ghibN0YLp0yF1KvykfOyS9K/1m3JGJI+KlUPAVl6NKNvJ+tG8OzZ6cCkf4YYfMr
1evNy2NHuq9ttb7tczfDrXFSO2EQwtgZopnYzaFh0etuC21j+fv/oM2kS7q16vlVgu4gBFNDO87X
dt0S3P4wHqbcRJxp5ntdAOQGQvroQeU6npv8QTnzMav0Ie8j1FZ5G7esD7c/dGW4NCu83u9ddNV7
y9MNi6sFuQ6qP0gnvYyO8/u+OWwjMty7JX3R9YsfoRAbT4BdGD21C//Eam+Je3c854JcVrIVSNk6
u1ntnR+KvO0bDUr6a+QqBnxs+Mj9Be17TxAfOa+8f2DjVl+2+TN8PvBTOTdI1MJd5KGYwx/emn25
rYy1mBIhd6mMwEyG80dd7o6iazF/t6gkhu4p82KIi4V/7LOP4fUygLgFm2AfTarfaccOtxxLHLnV
S9lOv2hTXFpVX+739XEaEoMxfD9FIQmpOhldvTn/1IKrUUON11HiiLq1r243HNdC/otSzLHc8ey9
0a/liDFBbP28AlnUl5hD3fwqUo/FVOC4X7ozynRe74/tZvb/4MwoN4FsjPOhV1EUXqOuZ6DoWS+o
m+uP9xu3DMAEsXHoSPoEQNdr2bK3dfS+ADaHAizWt8eOBl/2dWJsCIH25hmYjOgaAud1HgCnjf0l
n89zl3uXvibeRsLQNlPGjgBSS8/rg/G2CEYkFdq21b9XJ2h/3h+GrXljD4DIKmSmMxVeGbAZcV1/
m7naePe0bP4mRi0CHZMnnC681oVU8eS3r0vmvbSl2rdOQ8PXGUqhBhD4hddJ0CcQ0D872L3qJnzj
st+ItmyzY7g7CwWg74UXXUcwA/3pN6P7mqfLFgTOsv+Ghn8zL+DrXGIAOe8/l4RflEz/8VTzdkMe
kwaAvmneORDjmF8L7ak0RVcsRxyUCvmcFdLdFwqZMLTJD4QnoGp8bWlQKTxUQaAtBtSAfulbWu2i
lqLcRKRVOTIVSzqG1xJcFp/X1HUPlYMDcpcfmIi0aK1avvr6tiFFEgx7czxmSpzuN37bEz7Y7Uz4
2Vq2o0yjgl05QtIjFe6l8Jrfsh7O4KI89XqLptPicSb+rGhE17FQsWtEoEdfMdQHElQ3c1zQ9g3k
5ifvIgaaC12CaBcdFORLONQaCK7s17KIwxT6l4aiXPt+RxbHM/Fo5QhV+2Bk9FqCzfHKy6F4I23d
bDyy2ubJcGtKRs8byia89rIohjigvfyZc9L8RjHZ0OwcguHdY0T6GVRu9BpUTna8YXDOYMnd4ln4
uAAc7mB4dJkOYo6mNrzqLHwO8uIfMUYHiOd+blz2Fs7+dS39r2zUv9tZ/b5vlA9Rm5Sb+LRRN14G
2De9qhYia+nYBLHI+/G4hsF6UEjFPrvlhAfxLKhOdTWJjUVn2SZNyFrliQ6atyG8Zy7CL2PnL8dy
WfshnqORPJK0/K16dz6hvgtY+PsjtSwQE8iGktvVoxGh19pfxzcxeM4vTkUZZ3Xkb3RhG5VxrueZ
S7D4AnbFE8FwAn7qgQ/y0xKEZ79FMWmQDo9VFe7bof8DaRsyd9HrQK+6BrnnTA+4TX7Kxl3FJ1gY
xrZQoXq+dVFpfSX9Mp6ot/iPPZ3U8b4xLOEcNc75slwHFCkt9Mq+ZguoYiZHADAXyc+U76LIxgCM
DUE7PmtLGdArah+GmEZhf16X1j2UER7874/CsqOZ6LWsq1WnXSypaZbD2QNzxJlDaWFjNdkWrLEb
5DoPPKfg2C8d5w9Uz1+zxbs0Kdn38yaEbeRrlZUC23HPShIrUbWxUxG2b3Wa4LWuHYTSzUqvWe+Q
o/AC/5FPkzwOfqo3urDMvsmoRtu5WXI2U2BQkPRz+nY+qGwhGyvU1rrhy02Kqh/QVmOFVnXRQ0gT
uGyWBnRLlcoSP5gItsqDNMBMKnptgea8iXeR2qnjwR+vtws6EJYbqdF/H/c+CFRMkc6l1l2Doht0
5JODK6ryYe3rr1kmMmx9xR9OVl1ytYAZeGRxwPoLBaYUSLqzG+pn3Yk3CTrRepNm17KoA8Pxs5Xi
Kaym3lXMwrk4TiMfq0jTuJX9/Pm+V9q6MBw/9Mp88FLPuy6D+tsLgk+pbj7N7S6FW8oDIwYo+oEp
N1q9Kwny6ecUVv33WWr96/7P25ad4fQA1IPjFnJV1zlTzkEC2xvrqd2q+LMsOhPwBrEo4lLpBFc2
rAMQ++Hb0Ii/o07WcUq6v8JlC1lnGYYJefO7NZJkaoOrn09DDIrUJ1avr7umyES5OR6yjw4V9Do4
UpxBHVs98K7U5/utW1aPyb/2f5xdyZKkuBL8IswQi0BXcqsFunrfLlj3vB52gRCLxNc/zznVaEqJ
Wd6608qEFIrQEvJwBwAtJyAaxzEBk9AuSMQ3698z5z9vN28zzPWzr07bcxjCfWgfZrnr/Bnr+kfj
hZ9uN23r+fWTr5rOSzAwjC167sX9F09DWI2AZ3Uhd+bhTOnOactLPpSVlykekENZltUzZ9w/3e69
zTBG1LZ5uUZ1MHgZlJzmpBmDKWm89s/txv95a39jEfSNoPUUR51jlZMMmO3lGPd4r6uao0RpVTCh
dkh4IKuj523pv+klOmvVQr2v3Tt5Wg47JrJtWbwNWOs+wMNz+2GEZC40gP7X8yBhQATed1gw8W3D
jKs5eNMA+QvYmkCXeT3QsKqSdfD3UgKWGTJhbmE8DeBGWYIskhO/+COYCX2sHDu7ucV7TVzbJlBX
J9kaAJtC/udXbepE2194efl42wNszRvb+Vj1McNDCMlAnLn+cD3MghdV8U8exHtCczb7XD/9Kv5G
L6YjTlReVrnukfLGPbSIkR3zWHzIxLT101q5ecH9bNz4I6dzUo8EeWKURDlue9+7lCnyiYqengB1
SzIXEBXkop9L1/mysb3nApt9jAj3lrXOC7ECM4yb0Wma+Xop5umu4sYQpMP/tj4XrGI6gFFiiGMn
neK/6nrYMYyt58am3AO7gWJTQZC5CP8A6/ex6/eqsy1Nmwg27q3RgEIGD4l5VGeTyvkzzHtFTxaf
N3nX4nFcwOKmvcxfuThWlZRH8Nj5l6oUdz77mug11OEWtWgKP2M+f18L+nOpp2+3I9ZmGSNiBx88
QMu0elkvVYsnXwE+ZuXO59utW+KJGMGqUU04srj1sjAuui9DV0Qn7YRzGoCK+Yzn5b9vf8Y2iOvv
r9aETbSRrvvZA1Z0jB+59EkyxLuXLFvrxmFaiVW23UawqE0tJDj0lS92qncsZGvcCNfA176ohcCG
jLTaic3LcFaU/7nPLka0anfsl8JF47LoodkTzI+L0l/va9uI1nKoOqiwTYhWVgWnnLkyCQt2ZxbT
RKrhHg4KiPl6G1/8MIl1+Ddf+j2yeYtXmjC1ZWId3WrPzXQk4sfJ73+GMZtPXIvq4FZ7b2mWdcEE
qhWyqIqSDG4WcoDVKv8czMGJl81OYsHW/HVwr3y+BO/Q4PHWzeYxbg7KUWPiVO67sQ6Od02wiU1b
R08IFeYb0mxlR5O11+p5mlX++b7mrwHxqv/dFORxsLowzzwE9UkKCXk1QO3Y3/e1b0QtAMULKP4K
F6kRMHAdh6gO9UM1UHVXnUbITP40aFGU/sxynUHSFWiGyRVVeyl6nneX2yOwzbARvQIah2Wj2JbV
nLcnb6LewcdS91Dybb5zjo0g5kMOIAa4bvHQ6FRID/oUAbB7Hbia+r/XgdgEpPGFMR0psmUVKpqw
Ntfk0PeaHxX4ah5i11WHjYYkGZ1YHNd8aJNpbOjzPHsjkiZNhDq30Ef+5LY1r371Vmeu2eRX/uZ2
RVBUXrRlwNhCMGRay+Wp7jq+g3KxNX/NBbxqftgWUcV1tWUNiWvysDYyCA4U1AB7uFfbB4x4L7yx
lEuL5aRFqbDwgp8CXNQ7trFc3GITuFYQheLIBsHiouIQok8qq4LodAVHuG15KN1AJoNsntYo/1Q0
qEasQXLg3Hfjif/DoOaQaEB1/ZZNJV2W48AK5YJSavCW0+2pfzuQYmYsBQDBskZqeLlDmhQMRg9t
gKoh785LVWxSpjG9TWXF+i1rm+3vjnqnSgV/yzi8KxMTm5xpPKDxWhC+ZUvY/jX75S+hoju91oj/
CVUXY7zJLeuk8J+gwbeApcjfE5ay2N3EsLXu1qK6uoTdCybOyuvHc+1V2ycPoOfDXVNr4tjmfOHD
AGX2LFjkdg4GOZzn1nOA99F/bn/BEncmfK2ZhNcLgS/kYmpPjQNARoNixp3Is5nIiGq3awYmgm6D
oIQznWs2Bkkw8uXQodJ6x0TXpt5Y+EwKtXXpek+2jcocb1ZHtbXnMvLCw9zPQE/sXYJsVrr+/mr5
035ZdX3ZqaxRsjlIvyIPEx6Hd846ttaNAHadsctd1QIA6fWZwFp1VIG8i9Q8BBXPv7veeqhZkFu8
Zp5TFh+mlfUXvKrsJVxsXTc2cYe7QL20VGdiVM7vzef5Nyrl3knW1roRv30YB53nxDrzi8g/YJLH
AxNirzrB0roJNXPqNug5EUuGAlFydrqWgtuB7PmlrXVjQwZGoXC3XqmsDhYcYPFs9azwWnO6HbaW
wDLp0Apoo3u8nOAyrRjj0wjZyQ8+oPg/JI3Du9hS8bZpRG8e+ytkFKo5a4NIJv21xoKKbgdqYbPP
dWSvQqqYStkr0GJlfe0NIN1WZYalYo/awdb69fdXrfvB2tK8ElMWr31xhli6eiCd2sNY2KxvBOw6
EA3AC5WZoP5jw7cUpCNHRzc7prEsaZERstJn3rT1gcxkk/9vrYbPIQ8e/UC+Y3yvYND2CSNug05F
S447VjbXeFUpgw/rqFGz4Zyn1f37tovaPmEEr7NsqP7xJpm5w/LcR/pd5dWHYaKPjdgtyH4bKxGb
ADPNxzpEQSKGsbT6LEXDTx4tvceFxEEaNyJM3LoiP2q32yPzsIzqP2CzheDaW2JU/haTpBlqxF0J
RINop/gEYq9uZ+d8+5EtNmFnLZsGtU3+mHl9HT+gkDBMoGQpLtqnY3Ld3HixBzixeLMJQtO0L6oe
qpIZhNr/rDmO4Gi6p9POIcxmMSPQfd4Q2UeByLQKPuW5VyS9lCiCZc3PPuKn285miXeTAw3k8Gwh
HCHTdMOQVIvTnK+L107rNgsZ8d6DsCp3nAWTgTyKMxXPbbHFCVPVXvmlrftGxBNft1HcofuRFw/v
fEZwASl2dVPehmfFpvamLxtHFdM6ZsAPfWna9bnn9QtKYC4Vrc8Amp7nvoeo2/ThvrkwAj/y235j
EK7PICn0F7AtwBlGw52btgk1i+Q4U7lQkQHy5TzgpFpcgg4vlHd13USU+Q4pcupVIvNq95fUhU4U
luI7Gzfu0GpAzu+aDM2GKa9SSJjTOomaQPy63XeLk5r6m7pUURivSmS+9EAlVRa0ac4ei6En78d1
vu2cty3OZCLGoCEf6C1mQ9bHcNBRM/cQASNxrJyJZ802srPXxtvRLSIJ8BqLj/eNztjQUc/bNzGu
Qplap+6om+BvhVIqHyqLt9u3rFImlsxd5xolkdOQbXxInJWeIz38z8/btPDynW3dEuQmlizqQ08w
HvT4BFhBlXiXd+W32723zb2xnWulNLhDmiFz1/gTEF8fwcL2uxLRDvzH1nMjokfIWOq6XYdsLYYf
Kq5EEjjBXiGype8mhGzwpcNCqoZsdlbvVA6NSijAAWfI4e4dZG2fMM7iTdjn/5z2s82h7rmT7fum
K8KTEvrHXfY3UWQNyBnn1iE9aoT9MmFyOJHeRfmPuHN/M6nQhkHHXlhBmbEPK/YwTX73WITx5/t6
fzXbq8MyjhUS9FFhlzHmnJXcjs7cfuzc4q5CldjEjoFGHbqP0cazmsY/UShVJGKtPt7uuiVsTSRY
Q7sc2BTdZ0HsfQ5b+lwF1fPs6emQ183l9jcsh0xTh7MH5BfPJqrNfBcCoj3v3G94+AuOEObgKB4i
PAEwd/7aalIfb3/R5q9GODM1B27r0TajBeqPnbX0EmfKw0S5em8ftQ3KCOky7nXOPcYz5MgfCl99
jLbtR+gUn3UlzhP4kHGD+nJ7NJbVw8SLebWHivzYbzNZSXKCujvBaPSemozFViZIrMg9VUtQJ2eO
aFK3RyVXVDz6pNhZtC12MnFiWw3piXFG8wp37kMEcu1Mys47o7IaOiy0hM44Dem7fLwz025Cx0DL
pP0875EICpzPY+TVic+c+xJNvhHoTgRqV0U3eHI9lOdymuLLNlTR6fY822biOv+vlhG3ozMpSMEz
QDObBO8hT1EnnjboIe8coGwfMI7hIRLoCkRD2IYolR8cKeWjyN0wpbLeQxzbfNX79xiuwqNFHld9
5rMRnOBs9h8r5W737aMmgGwolm2Np5pn3bZ8KibydYKQ+W3j2zpuxnPvbri6N12mvK7KdL/kp1r5
asfylorT2ESG1c2khlzJIYMwy7eKbOksy7/yrX8JePOrub4F4fW3Fnjib0KQLK5fb4/KMuMmWiyu
/MjRgPciE1L1T3qS7PcCTosXCQDWztAshjMhYysIb9wlzFEvC3TXN0YX+G6Lo5S3c7C0XORNCjR3
LDxg0uI+W3s8ZDtV+anoxqfKa8APSdJ2EXs6GZat0Lva8FX4OS3Uor0OH1oUMOBRO5616x0B5vw6
K28vBG3Wuv7+6iNT5S6CrX6XobwrTEIN0L+I/PvAXbGJHYsjF6RlIeuzscqdBJmOKoGy2cNtX7LZ
xwjtZlwG6SGbljU6H5OJhDopIZCI0tZ5OMp5Ce877pgYssmLfFk5os02ATGg57aZg+Hsu52412ON
UB8Bf1v0wNusbd1LNC2fhiX/cpeNTCDZKmOv8fuVZwIkoAkkbt+14cZQslm+TPFeGbnFh0xEWb8u
rhx6nAdCj6/y4BCCNxVnrafPtwdha9+4Z3dz26AGFKcnJdflMDdaAmc8Ncf7Wr+616sIgNugWEd7
bdYsg7j09dQ/RHKXgdPWdyOIg8oJWTdJnpWQvVagDam789K3pNtZjSwLqkmCFsreXTex8IzFE0vo
JIOTD7DmA2mrP/fZx9ikgyIkLSoQu4z07W/qEyfxwsK7b7E2WdCmgK+ezNE4173zGOqwOQZkqncQ
mjbjGMduOCNTkzvwTFV8OOEs2V7ALzmmRc71jv0ti5Ap2dmxCHJGknRZOEyPBKg1FeS/pWLHQHU7
7m8ZhYktm9iqKwd33GyhxZ9u1keyLQ/SETtnGMt+ZqLLZD3IUYAHN8ud+YhKk7SnKGwK52M1rn/l
E/1w241sozCCmEwFLQo1dIAq45FLsIfrwQKkNztTbYkz14jiWThyK/TaZeCaHvBa3GndJKzt7yNn
QEHov1eJpVvyEU+vPCvAwP48tz00X/Lgzq3eJD5bYr5RvA5ghavln8pDhehIfsa1OLCl28na2wxk
hLFYcGub9YBljq38GF5P2JyHxen27NpaN/ZixVsUJkKwEGWVXnxkdIhODYhFdnZgm+8YcTxXTICf
csYGoyDLuSgIkZe/2Dj9uq/zxv5bFKKcCr62Wd89dxpsPB0egHbWh7ejKzIxZRXf3KjPhybrq+Dg
lP6xrKNzuRRYoJGyD+6SjAkjk+ps1nONwxapMy5KmbSiVwmR0/m2fd5e4yKT5MzxWDA30Vpn/QBK
n1CKtG3VMdTOl4JsOzfZt6c4MtnOog0KS/NGqmxuh8cwDC6gTLxMwCHcHsLb/hmZgDEkW6pBRmuV
dVU0D4lHq6U91nHA99CVNhtdP/zqFAHeG8pzPVdZ0XZH3o1+wnu3OmxLwI+bjvZQgTZ3MqK4lEVL
w2arMgf11xcQG2wnMkN8JVJu+bmfneaJhWC0uM9oRlCHea2LSk1VRqDcc2hJRY8jXl4v97VuBPWU
tzHojIsq46F+BH5oPLlNFNzZuBHSWq5qkB0tsjBfXoZwfsjlJu4ziwkTI4Dk5kHrF8C5LuzAQV9x
GLTYgzFbAsFEiDXRQvmCksss99uLcsiD8gakwPYkxi2BYMLDormdIw/QSWD/wi+5HN91Pv9+e0Jt
PTe24BzkQrhTgOKvXeOHUQePkb88ea3z1+3mLTwYEJb5d4hBSTxfZCGKbCH6Z8NlstEiCeWvQX9x
hJ8AU3GYSzDQ49fbX7QNyIjpwVdiyHvHSVHNe1w7+eiHw6HQfOfgZZsKI5Y9Z3XVEqP5Xg11Isty
SWrH3SsvtLVuBK+oAfGFCCkioOTuJ67X8SEfq71jr611I3jxdj73lcecNHT5+ypQWT7Hp9tWtyxx
JilZwVH8USjPSZ2QQIc4luzcNfXn0ClV4rFVHos5/3D7U5ZRmIAxb16LbhrKIusCN3+Zoq4HprTi
O0dSy5ZgkpNpJ1qJ7sMiqyI8sBGuvgdD9L9aLEcy03tkQsPIhI2VFUKuA+g8I5TXPR634+DTBBGf
LSm3Tdy3eZqwMWCRl5jMq5MW6zavxxI7QX6Mg/skNDEII7CJA4kh2AjOVEQA1ccdKNzm4vPtObYE
sclNRtRCCiVnJ23q4nwNYlkW76N53jlWW7zVpCYr8z4EQAWTLPt+TlxohCTMab/PW35yoxx4APCK
3LccmSiywJd0Qroc+040jy9QJCkva7U553CZg7tOwtF/eMrymfFpkk7KFZFJXEsFRNQezYBtJow9
uQzYUjmlcNKtKZ/9bXpqm/HSu+K+E6QJHcvZ5NfdUrN0YxQ1aflLt0Lytdb3rdYmTqxc1spBYXsB
YCwLE9/pnvKK3UUGH0YmOMxdtaILx64cuPrJj+jfHRv3cKuWZchEg3mekhUVpZNqlLKgouAJknFl
EojpeYr5zkJqmVqTjmxG/egaFmueNk332BT0EpbbWaNW+HYMW9ZpEwwmy8iflsLHTrnNeIRHodqD
4/d7YDBb68Y+DK3NTiApwVIxFuNR5WxMRFjutf5PFvS/ePbIlMMMWri8B6JuIDPjM8RBjnRpTi17
yGc3GXuRLPkHEjeJHraELT9jf35iQXHMoxcv/qCbXzQ/VyChvc+Qxrbts0Egq8NZGuf621Tm732f
/rzdtM0FjOgOpqnKFWTC07rsp6e4YxPIFMrpYeLl3iXX4skmVKwF6SAtGiwgJFxdXHOhQZ8HLw7l
LfkECA6USup8GU93jcdEjg1BKYnw/TxtFX90Vudxq2UWqz0MgsVcJu9YIfy83jqWp1vUnmXZHuKw
+4HCgb9v9/5tUFdkYseGCIWbUPrKU05Bd1N31fwwYx9P9BqycwRc6AkJxfrQ8dg94B3wviRTZGLJ
pBrGUAQ0T4lwLxDM+LTiDL3ju7bZv4bvqxt2RVtQ+CxjnNJNf/ZZMSbKAWA7WL/V11zfbbvZpsVY
C9oupluVb3kK2oyPSx2/45ObNuse1u5t8EFkIsbyBamUlsk4nZoRdAHLc63kSwE6taVG2XDp+yfI
2v6+PRTLsmbSkMV91LvEmVma13n+WNbb9n1dCrWTkrPNhhHutFvk3IkS/gtREcELXMGatOr877lS
O6u+5RMmjmzdgABuHBqnfTw/rnH5LKouPBecPq3Qhb0vzE1GstBFXrEptzgFpeapGIQ+toXbHkmc
7xG2WebBhJIVfTU5JXj808UFwUI9siqZVPjx9iTbLsUmjizcJtB4uVOexoX7nZQuT0sn/xuySuPB
HVh+BGhUPFQi4Kj5CManqWB7OB2LL/+HqgzZFRUNbp4u3vKFeO/D9RNkAFGPy987gAWJ0d2JSZsB
jcBH4XswlhXWMj0xeVB5OR60jwTzbQv+w5Xyxv5sIs6WMJAxD2WeqqACjfjHUX/Pl+qY++vZWZwj
JHoOZVii5GQ4KqQWOlA1hu2lUecONJGjztzyp0/Bzbk9F/l83qaPEiTCc3lcg+V4u4uWRcnEq6Fq
xxOgcYQHcaDU1hi07d5GywcQs+zhpP8BYLxlBeNkEHaKgh8Bh6CJ11A6HJN1UwdvzRr3UgQ8WaPm
xMpMRdeBV+yT7/8G5OuQ+8th6F4CUSbjxg44ZiaecJ9Ajk0EfK8Tx9b/4Kwvox8fe/5Dkj3hvn+o
RN7qr7H+yCGaQQ0V4rTff9YCT6rvrt1caHuaBQoS1vaBhBA4KL9pLT9GI70gaYe7TPGuBhPjtX9s
LwI97D9v9MREwxU1qa6S8yz14+YRXYny/hhsH1psGkHwDbUSZ7gHKbZj2EVJ5OzpuHu2717j8tV+
OJdqbHSHGWvAIY1qHGAHyCaODcbXqnNUkmRC7aSY82SrTqzwj2RsINZHz7LPKqHeVTw8dNg48V+m
nVNDPrrNTibwn9fnt2xyvS2/6ttQQFXR2QhL1/aT1v2BjKhxweLQb9uxpX2CAKqbM+fkcg2z0D8L
KG1qtnMbsSwYJuIuckY+B+v1QM/9Lpl91iRlVO8tRzbXM0F3cUM2LuqNAab2q9e/SpccSPMrlxfq
n6dwSMXwkS95svA/U5y1ZXMcNM7+/ACvgxTdTuLnH4jZWyY2VkWHiMKHZM71KI+HEpck6AADnwlf
r7nEbz2pnqLmXdeB3XGcTt0Ghmh1HsPvDOTvML/OU9w2MPek+Y46g2TL/6fEGQV2x22JL9cTz9WJ
+Ab5vODqIvuOa5sd44hVaV8qlNxEoPLqH9jQyEMdl3vYc1vj12B55XgyrkFlWRU0zcPqZdbL2Svm
nY3CsgqbWD9VVrSnYUlTNQ1rwrroHZllhtqVnfZtXTdWtIGUBHoMNU0b+RW4iJcGaqe39w9LyybW
r5Ogh43qiqZtNS8J8+ijG/D3t9u2nAJMQF/HNo/EeqCpP11UHCW0jA4C1cP5T+EvSJo75/u+Y6wo
KicddwmsH07spzuL+Ujj6F3btpnrenlCV/qEevEhuf01m8WuR9JXbtR20BUcdUdTWtUOAigCL9wE
don7Wr962KvW565VkPoJceYEiX57qpqNQ/ClGefhPlcyaeFyT3agw/GjtJ6gi+TkeGZmMYRzb3ff
ci43QX3rwMGQTTRNybD+pXKQz6nhm48Nbijyndm22d8IY94zQYnHwtQJanGegyA+ypL6x9sDsESy
CehryrqXpCjCVCzBpzbmn1xwoAGotXNvsTVvBDK05vuyoV6I6xA7OM70QPLgialtZ3O12MaE9Dkz
npNDJ0Dve1UdSwHptLiJ7ytcjEwsH2MF7WJZofML/bPErEgC/y6t6zAyaeG2tiFCL8BlVsHgJDET
NbJD095NzuKWpoxp6/lj3y7wmcophHwED3pcHMGHqFG/gzfxd+vgRnt5NMsUmzxxfhT7dGVtmCqS
IBGxjQkoF287p216r7+/WhxoMfdh3aJpl9I1cZcJeQ7d3uf5xNh7cykW12G5l7ZDn27V8kLa7lKE
e5LXNrMYYVtVXj+Neg5SOdOjZvOnDp8h+V7phs00xh0lrvRM+RD7qbvwMHE4z/yppneaxohaWLty
Z+576VDNR0/Op3wLzsHY7TRv6ft/QHxDOMhw0F66bPS0jcFjCW7+2x5jsfp/AHxBhUcbVvppOKCU
vPa7+NBtQ3fawJR7uv0JW++N3VfgUbSdAsdLOzE8bkQ+7S8Ktt4bW21fr4CUQBIVfjI9AwT9kXlb
Eqzl5XbPrz1845hs4vYINnGmFk1SqfXXJiyfeRCcWiIe1rg4OW2wcxy3Gej6+6uodcNqGAZCdBoM
Ojioyi0PjeeSne3QNggjbB1/8JyAlm6q8/4DB0Qz13WGPM8x3OZH3t95wjUZ4qQQfhvM24bwXbZn
B7qi0Ksfi+NAnb2HLkvdCSBp/zZU2KqtnAdvS4nWh6okx7iMHv9R7Rqn5kAd/n7who9jPl1okH8K
nWjnnGqbICO8x3HkVRGLLS1JXX2GQo/2krwDYczxtp+93T5Uzf49rg3p6YCFWqW6Zp9QvHsRdNrx
rbdnH2JX/2469zoAW9dwTXspTrwPHpucf2VuXiVO0feHaL5zW6Mm0M9leB0ChnlNmR8dp1ji6DXQ
/wF7uUed9nawUxPlN0V6a0AoDCvN3YqiQfbCBv2CPMDH27Nga//6+6sw3FrAyKAZrFKg/QDVcfsm
nZtBPvil1z7c/oRtoq+/v/oEiCNmhjd9hSeOKcC1eVyOqi33+MFsrZuR7jqtN2h3TWkfNV+ICkKe
UGhf3YXkoCbzG/gZBcRu5JpOzJGPLmXBMxX+fZR/1CR+Y9sclEE4wDQQrae1c7lqYN22um1ijfCF
YmDf9iGs7js9xOsEPfSa/Paj+a4zOzUxfaLta2j8tSqlBXvRxHk/ye3QTWrvwGiZVxPVV3uzGCEN
plLQvl8fdCFMoCkur3dZxwT1dS4j8dDES0pjfhyr8YU3ORgq6x2Mi63zxha9CJ/lQzcvaekip4pq
IpSAFLPcOb68fW4Hm9W/A4ryWU7B4I6pCuW5JG5GZoXXGP1SluKut2kaXwf2Kma9IKRLuymZ1vNU
HNTgPhRR5SVFTnZew2wWMsJ2EcGkPO2MaeD0xSEo4g9OXW6n27Nra9w4VYso6CDC1su0meffDgkK
VCgja3Zf48Z+7LDFRYUPGhd8+dV7U5c4IBq93bYlaE0kX9sMjcDSKFPeIBNcC2xY04aln++9Arz9
yk1N/F4baFQ+5YVEVEXuIaijA5XBR5Kz95Xbp0HUnWsAOZLWuU+ynP4H0qd4V4wLRsS2qDoTv3Me
UA66R6xkmejoegB45aaq6cGFA92uVLryPQ3IXyRedlLib6fpqAnh2/AAqBXqVtO8W45MDQ9zGBxd
IS8+gs13UVkx7lU8WOLZRPMhNYddPu7G1B3rlBfheQb50cLnH5Cs+3bbsWyGuv7+ylDIvo8NWGPG
1IvKzKmXFwG6yNtNW3zWxPPNYV4OwICi96UCL4cCv/zoBBDSbAJ35zRv670Rzy0k4sUAte+0JmH7
yRuq9uH6YHJfQJsQPlXTvg0LZ0hnTT4WXD1Mzvrjtm1sHTc3YRd68W1fDCnQF/OpKiVYLBAHOx23
WN7E723bIPCShfcTOZY/FXRGE+Kqz6wvd0LA4pcmgC/KGeObrvqURQVwaudxVieq8gfH3ctAWexj
oviw1jR4klU8DfDGkQ6kkc8u6fZodW32uY7rldMP63YtPF6HtIxZnkSDPrXC+ekve5Q3tt5fv/uq
/aZsQhCoBzxtXdWc5nILLkW0NHda//rVV63nawtqf+WJdB2mpPJRgRamka6eN3FfVJk6onwJvBrP
MxxZ1xK1JJp2kj6EhBZ7SXXLixs1gXxRw6ASTCZ8AfQtbYzag/ysQTc96e8L85OgeQqdr678S3AP
ZDXjhUBxpK8uQxUewOOQxC4/tRL4ZvU4lusBHuj7bkLn4oA/CrryOKlf+JdT1EDPfYRdgr3nWJvn
GHu8F3Zb7dOoTaPRQe+iLqEIgQEKfzuha7mhmgqlud5asjmsSwE7OfciPweOOnuheCRbfwBp712Z
b2ri/678q6Ka+g4vh7P/MMvw2OYb2/Efy/Jg4v1CXTEvn6YOCz9OWHNPH+s1+qlp/iN2m701zmIo
E/WHpTke+rnGCObuj0/q99rZagihVc8t9UFTAeT+zpRYKNJBWfPvgFvUABWESPLUUe9cN3yKBi9R
6z/O1oVfA6ZOK//g0x4vpEuCVPOdZjRWEQAAY1arhqe66PC8S+qCniHrWU9/hCLr8BfYCfdqUCwa
htQUI3VnSLKJCiG/0Sq5BgxQBVGZNCAU9kV8AP/V6n/1/PqyBORSuUVS6zoZEZ1trxN3T1jEEl0m
0VzpRbUmEIZMpeOc8pp9D+vxuGzlX7c3XVvzxmmhCzYlSM30c9M9tcL/OKrt5C/93oO5zSONtaHy
48XPG0c/yzF+aoKuP1Uz8Nu0JV9CVDOgvK0k9+WxQuP4wCCZt8yk3p4n99zoNoXW03nSTqLd36QI
/txlLhM0OAe5wDtBsz3TYaEXn0MjAOJk7bnw+ub97U9YNkoTMuj2KPHXutueoUQhDqpd24uMgnpn
o7S1fp2oVxslXXMH+/ukn8NiCJ7XFuxquvTmnSuZrXVjVUCmPY6HLgSlD1J9T6wZSNJWmz7etoxl
DTUhgTXL8UIPJQwQBi2fI55/YH30biSgWQ3YfU/z1CSfi6BCNpRhQZ+nCUyVo4T+Q11AD/P2CCzR
ZoIBp66CogSd9TMKGpD9XPvgJHv6ALWP+xJNJpZvDMFbKCPiP69h9GOgUBjJdRry6U7fNMK5dueh
BFmX/+w49BQo94Uu1V45pM13jPglWxFTymPveRyFOKl4a84MG8iO5S0LkQmjW3yJMwQkQZ+hdIaa
RfF7rJwDaK9Ocna/jr76fdcEm+xyNac593vqPVdDrkF3sT5HgRTH2t/LJFpu2ia/XBxHuLII6T3H
E8o2+gql2sy/+I745Unvoe7brC7uKzqnJtBtg1RrPutcPbd1NH2LKHPfy8VT30o1gGBG6m70LrfN
Zpl7E/PmOdvale3owa/W303RPkl/+3pf09dPvlrwinXs6611vOd+XMekJ6t/3mr3PqwNNeVJ2aID
n8a+9yz8EhSk/+fsunYj55nlCx0BFIMo3UqTPFrntTfcEN6kRCrnpz81/5VX38oC5srAwKAkkt1s
dldXkQoymNRs1dNXHB5bHM7uwDLQLrZjGA1joCb3J53HX51VHwn3ug3DWHFJS9xZnszO3EWShq0a
zsDc3zaDHbQJ3wiq14ZfWLXpmBSz8mgYjfwE4rTbZDK30byF+ViZoSX2zJsqCdp2xwl1530eWnXA
Cuy5l4Iz1N0CJK1sziUGrTelhMTJIEM7Zg9oE38Wk9w4L1dmZ0kmV7Jc12nujbDmXN7PZLRw5kAU
BjA6MXG9EayvPeUyee9MwLEnGxgzDusS1Tdwzz7Fon2xXHr42MLWhr/8/m74YsxccPwqJ5wbeV+2
Seeja3XH8+j08fhra7ywYAvCDDYDI0KIsuFjz7xjPauvVDgnZarroqIl5iyWhVXyYqZhVtgUEEb6
J9bXcUU4/wNYv5seSL1C7yQvx5AMF48dN3JXI1bdWNuVDg1niTYjOo+cROHYBJ/zW+tWo99X/eek
s05VJIPRKU8JRCB7xk62R6+7NNCFUYOXFxhDqFmGAkwnB15Y5GyU20Doaew2Fn1lUy1haGlJGcuL
EY61zp+HhnwnQnyTWl6Xa1zi0CINOQar6WjYjX1ot8NpmueNs2xluy5haNUsnMmbehqCZhiQ7IEV
d3FrJEA/YxyQEfv2Y7NYm6GFVXvtCKCzjUUoJ2B9VOY0kI+m9sGVzNp4xNqnLCy7ggxvkzn5GILe
BqzFIrV2LiL8PanLYpc3br9xBq142CXLnN0kBhxn1RS2sc19ICkGPyfgob9uotjf/gn8qSkt4mQM
jTOkYezQ+sQgj3qh++MbVri2FouDuuWy1UNcsJCQ+K4b+nM50p2nnKfrvmARdns1KejkWEMoeuKd
vXjqT1TkaWg3aouEae0LFiZtemhBQs1yCNE2Ks66buIdZKu8s+S12H38FSvltCVGzfZ4yT0nZaGj
j6avA0eRvXTTICM/M88KZHNE0vLjR61sqP9g1gYJXu/GIKuR953Pe5mgo9urNy5Za6Mv7tC4xDlV
M+FDkghCaERWVpBZrtl49xWjW1LNsUogfOFYCdL1xa6RdYVO564OvcIbdwVpt0LXlRVfQtdkP8RM
42oL/xG1B+2k/BWc7vMTm7p6w3+sTdTl93dHH2lrjS4MYYdZN/HUr0Cr+X2mzriR8fkfHva/6DuH
LCzbq+isq0HaIc3vjJ2dBuCVqP4yFcVe120QGbo35LXPq32NtpXKpeCcKP0o8fxMbl2S1r5xYfoa
TXxNlXM7nFACfQZPrxdwJ9kKHlY/cWH6PeVxzRIMr9gjGX/mBuQQ/MlEdtAX7d6Nb2uJa8cURK72
8a1yEpcGrPJKRmWHLPxCnYgSTHjDGMaG6Scyo9kH3Mr9zSCZsjcc9L+nUCzBbXLqiERLwRAaq5ye
c4Aofps4Nq/X+AKxxLdNEDSesprDeYr+yUqtN+klV4XvYgloq5x4EGWOkyUf3ID1/DjnfQifsHVy
ubCT/+5vscSzpd7AKyi39aHrFQ+CmNxvO8B7Cb1HwPfWsS7x0fN4VWlaLDnshERhbgTiIQQehPpG
OMUObYfWzinr6qpjUiylTW3Oyw5MTn3Y1hf+Fyf+MdT5sXHZy8dLvTZfC3/AtFSsJWYIvVgfO36Y
CxniT+20vmsXzI+25NDWduzC6AVV5WhVdh96HZg6x6xWOwCutyhV1kZf2HxKQMCYk6gLhaOysESN
qCPDeNVVB0LNf/vkeoTkj0b4E6ZJU9y4EOn9wnHwb2FmVhC4UAr/e/yx0eCMKiEa1VDL3NnQjftk
45YbIMCDnBu6w17KSmsfpeY0INGQR/5stya0HMfbsMqV6VuC4azWmpRwsAuszj2NcxH5HruSwQEi
h39/XgPwZJbnTh/2SSN8cBmhwzUpbmxw/368h/99/Av38vu7M7MshJZWMvRhQrs9M+SeWGi11OI8
duMGc9jaBF0igneP6GGBJhuqLvTkqPemIBqgtXHr0P93XAHJzb9HN12hDem7IcyJBAzRS9Mja2x9
I+PxOhircBd2DrGTwZGsGuAXabO3TAdBczdXG15qxYu4C+MuVJ+2bdv1oSH6rpTtI4C+oWEJ1BfY
XZp4N55KttRW11Z7Yepd03mFhshGqLU9oM3aSyFNyOVtOzrubhxbd2PJ1xZlYfVA3cdg54iaEKLm
d2hD+VNm08nY3pePN+3Kjloi5XI7Sp0qg1UUUsaHsi66YNjWNlwb/bJQ7/ZrC7If1Sr0b1h8Ku5o
mfenrBXydN27Lyza8wA7lXpGHJwXIH0c42E3t2O6v270hTnHY6FAdwBfPjHBYx+EvRD2tqtmy99e
3vIfIcISDneJPhzVpn3o8OKHMaPxa8c+Gqh6O8r+FbHs53XfsbBql2fUAZvJEOJ6YgdNLYadUOLP
dYMv7JkUgDraA5bASzmFKmbuBFwwZ8Ojrm2fhT3bWU+tysN50Ksmv/EsQ8KmGrbgdiuWtQTEDR2z
ZdNnAwL0A5XOfEhmKP1UbvP28dysjb+wXC/zMmSFE5gWyHVAqwaSwehOzuS63b+ExcGwujxLMfUF
BOD3De15kHFlXTf1S1AczxOw5BHWhtIddND3pY9mk63GtJV1XeLhjOgyC2RjXchRjwrRPD/tLFUM
V07MwnAF53EStUkbpswlhwZFgGOixZbZXlzXP8x2yWiXRzkZq9ltw2rM832iehPUc3LPY5UEOdCJ
ft1IJ5gttvXAlTyxWJLczT3DbVySMUx6ObMjYkBwSCdF+hjXtnV00Fu5S628/QTl9b7exSj+7eqB
bSlzr+ziJXxOdkVeAnLchjRtTzXrb6q6uJ/kdeBLscTOdZPh+qJoFBY2qLFrqU+TcZ/qhN5borxy
QyyO6gQM9ETQGIEZ0j93qLaO38auL1+uMvMlxg0dirSc0b0cct2TAFI24w6/Vb7lMrVxzV5ZgyW+
jQ4CinOU1KFBDdTi7XkU7gNL86tS6mKJcEtANkBJi3R64szskNqDPnBAsvYfz8+KsS+hbcQFtkRL
VFEKL+//dA01P+vc22LjWxt9Yeyu13ZoTsBFHk3j3c+hKecbaqqtBpfLKP8w9iVtnUdAw+zWULWO
7CRIy/pHKpvnZEq/gxByy77XvuDy+7sYKQb82EJxAQFeXqFLl473sTVdt/OXELQCivRD3OIIqgB+
KnyH5b3ftdL+8fHSroQwS9a6zEGfZunJIWxzLn1opUMoSovCbzT9IiWfTqIvNjK3ayawsOE8BVq2
U00TiumgrBGqV7p5q7Ui10VJSwyajL24Nx0SzcYqvuSOd1slQmyY78oKL6FnDAIkhrpTEXbJ1PhN
JG6qjG5kUleOo78xZ/T/mJloXTpOEfZlZvsMVEqUoI3m/+L20kBdiQLkY3Yb2I53WZst6MHaF102
xLs9q3KHiAxEmGGeSSgAF2gDNo2aNmKPlW21pK7ziGdAQj91KO8x5qOe6x7zKbP30tTkJF3LPI3X
MjaIJTSNTV5f2BAZCqfGVvc6seoTbTlY2qpsi6BybbYWFj4S3vWWZ3dIntVd5guWdD9QTak2rHBt
+EUMzkXjDsaQJuzbwQVOxoKMhZry4GMbX3GBS1ya4xirz4q5DqnnTY5vFWkdZqqzjsyNUd9wuLNx
Cq2t+sLCrcLKu9mNhtBOshIJJz4Mx7jvWTB7Q7GzvGL+Ul2K5B9/1tqkLYJzKHyUWJTGPufFQHdx
R1hQFv33jwdf+ZQlZK1GL2c1zr19pvIOstk7Ldn9hQKP9c53FyWbj5+y4hKXiLVBc1REBZ7St6Ov
ZPYd7KSFcP98PPpaOnCJV3Nq5kAvDMOX/KKoEPujEcdk6FCN6X2m20/VhSfnFEf9DdKRHz90ZVWW
uLV8mvu+kBTZ2XlIWp+B+z2sMrnFTbo2/GUm37mtKUmcSHKnCnleGhNUtUtH8KKpbmPdV2yFXZ77
bvzMoiUZDbL+hYkOSJj+6gj1oQV+0nnxeN0MLYw9NrWd86iBORrPmg/emI5doCKQX15nGEvkmsy0
6QYsQwgt4vtUt6+O2tKtX5uehYVnFGmxfGr60LLH22ws5iCf668sAkohi54/np81o1jadTVD2ZW3
KLwM9l5M5ScjvAA47+sy1EvU2iDAFpF7KLUIYT0i7HzU41ZtesVpLMFqJo8Veuhq5IOo+lXG7W2i
4V/FeBONJkx1sv94glZsYAlc620aOQKaN2HuFc/N+JjEasOBr418WfZ3u1/rAQVAN7bPxjP3kRqR
A/eu8wtLxVNls1HnU2Sfwa6HamkjTrNjNlq01+7XS1K0zGvmmCsMnio9Qhou/jx0uMOVzPfcwe+a
5GBZJRJn4yHT0UY4uzZXCzN27HoiEPvKwo6M2m8q1zuk1Iy7j9d4xdCWwLU5kimzi+QyOtlDnGDX
EO/3nJAHl6rrQN9iiV5jHbFKJT1yhnjcs8etF9llGzGthw3zj1vXEqSWFM6Qg/4LdLFpqe5ihqSi
yau3PE+q3VSZZDfofIR/TeVRd9208dSVJVni1lB+zItZKnLWTXoCkcQO5PwvH6/H2tCX4P2dZTRZ
46TQObTPynY+t0yHHeS5N/z1isNbgtZSa5yEA+rfM0vHH07rfSpMfjvVaksuaGUxluxpliqdKI8w
Laa1H4u6vAcF4h0xfQBj2WUGcn7ZeIziQm7s3bW4Y0mhBhfS5TnFB7VDejsT86DKOvIt4h1nJJZ5
Lr4MWj5wkwXxPB4pl9f5mCWUrYYUe1opQc4jt97idjp2k3e8bv0X1u5BJc24GYbmKa/RD2pD0Hf6
+fHYa+tP/95bRc17BGicnDN0EMyCPdHE+uKocgNbsHIq/W+V3m3djJVQ1XAZOfc8PdRjDccenZo4
ORaquIXq8cN1X7E4tpOBgrmtxleUoFAVcRS6aYdMqtj4ihUDXALY6p5ZElzn5OzN8Y7H5KbIthg+
Vi7gS8AaoB201zYmKCev6Pvt4skvppe0SH1VxpDF21jmtS+4rM+7dYAohFUh3McWqrNXy3b/VMPw
dtXcL2FrdAJZcJ1gcmLUES7Q45g0wZA51wUcS7RaNHWx4GVtwra3oHRJHXs/x0264S7W5uXy+7t5
mbl0hi5L6dmUJPZl5MWBtqNuY/QV41rC1OKYDowgGX32OvXNodkTG9tjIceNaHLFty551Tq3GkbW
Y++0xa00d337DAhEEKsvuMnFyU+eyQ0HtGLFS3I1U8Re0w/YPU7l3JSeOE9ee+6090aI/ey6+jor
XkLOPKvMiOd0RUiF16O/28r2bTV4e2LZW3SJ/zY3vkScaTSjEMvY+BJ9vMBQ7agKMXVFmvgQxBnL
bitB8O+l50vwmevOSVpkcxZ64KhHc7D7ze2bUzmMVx03fIlASxPqKCsyuF4raMqCUPWNpSjsXGPS
wOb+bRV5CliQ21tpSBvfVl8B2Rqbbx8P/e/YEtR1fw8taQFxmhFDD2VzZmjjF2jJqqwBdAYbm/Xf
Js2XWDMAa9CSUHXzuQHz8c5uivQmm122cRSsreviLB4tmilhe2nYd+ltQ/WfGQTbPkEF4eP5WXv7
xXnc8jmTiUrzsKbGxP6kI934EQjoXq8bf3GJ1uhFGTLS6LDUjXXKGPS4nT7aEg9YW93FOTxGWeOJ
JivCNC2/A93ywlLxgC6qu1GOp6s+YAkz0xbYFc2Yz2haB2nYRHvi04Tvrxt8EWnPVdHjWmDms1Tz
vhrTRxfEeRtG9W8nypcAsso1pAaWPw9dW71oQULTWjk+wL2rY/GZaHOVF4Xwwt8WRhrXLaAZSM/g
2ZQ/cp41Z1GnkvokRTb0unlaWDF0TODV7FqHdQ4iQeiKjYdSeluCfis2sASSjdoitR1J2IApPhW0
+GNM8/W6F1+YL/qJGlAVekUooF4Aoq1RBrQZNrBWa++9sF0XFMLcnVkOSAX/xfPsRBNy5dALs62h
fqLsscvDYS7Bspjp4QhanS2C1hWzXRKqyVak44hbcZiPTfHdKy5AGatD3dvXnmNBNhNSF951JrZE
jLG4Az0npumMctxOg2rch9z9VqlsxTv/h0eNJZPgA9h43Q6KFS264CHPkeHvx7tnbfiLab+LFtOZ
QyrILlCJ4/CePngceQpN0QrVxMSv4KXlxjZde9DChiVknbq8bIoQkHV9cmsv3sVKTN9S2m5d/C8u
7b9ZEr7Ej6kmydKqwVQ55pcHLnO0E/TkUACqGTW9z7st8s4Vt7fUSU3avm+9CM9hJr/BQ+r84Axf
HW3dxtGvj5dlxe6W3GoeNJzmyUKLlzOUD0LEj64ltrz22kosbLrIhA1QsZWFKIueaGwHiUO/zt6V
x/0SRJZJi2pA+uOwFXkPUv/U2UP8rDh8PDErdi0Xx7Gho8xLSEGgjz9pbpuxb3cO2Ax9R8x/GpVs
5QtX5mgJJQNMSngq9pILxuebhESSbJ1jOV9HJcmXWDJFRmY0+ODCrBz+DDgrZ5tfF20tkWRlDzVr
K0mSEOvwIC2S+dKMWynOldlfCqSaNCm4KrsktKfxd9HXNy7tjjgj7kpQcX28wCs7f4kmi3lqS8sM
1rlMEyQ+usTe2eW41Y6wtq6Xp75zd1FrrCmaW4wuzEuZ13vJuj3XW52+a/OzOIsTHfMsKnD3jmkU
3fdlekiE8tuyjT+xqdwwgbUZWthvY03aid0+DqOevXZ5BYBd3W4dN2uDL07lTo2CS15GYU7jcWfl
8S2NqnkjXlybnoXxgmKIRw5ApmdL1k90oCYgrWx8lSdBPLhbUIyVNV5iw3I2OGiBd6JwHhONNCmk
pQuqXB8Nds9X7dElPGxuS3ceYWbnuk0A/RPKPoE/5LqOAL6Eh00F8KVdbLtn0Pyb23RW3cmCWsTu
43dfWYMl2ZmJJ16luD2eaz72CCYE89MSgrqybaDRp5v9x49ZW4TL7+8MLS9qOxtAbnq2h/q1nMWX
xp53IxiyNrbS2vgLQ54i2djSmVxciUcIpglr8j3cjv0q2+Lg+ncqChjtv7+gqcElBT1090y0e3B7
tGMCWPRVM2uGsOL0OQOSLDAOll8VWzRtax+1sGy3tXXlEjByUF7fVLR5gXyN2WkxXyecxcXCul3w
0oD0XTnntiHs2OoZ1GWMyY2Ifu31F+ZdlbaVjTFxzimE0ZDUn7ID+hv05x5UqF8+3lYr7uk/wLF5
rhiJtTwXQkTitbfR4vDgZMa+rsMSakl/rzoYTmluKUec+aC+VlbxjGzLxsm8Mj1LdVPbkpxdAovz
GLkRIFX1cQZ6J4gcbwuZtPaEi82/NzrXG6WsRnFGB7feTxJsiX7XR/nrkOBO/vEKrD3j8vu7Z7RU
JGMyduKciyk7Q2UG4bZVu6dJZerKiVrYdkEg0ppDLu1cgSqTB7qO1c8WVU4W1ATQ6+s8yJK/DGzX
Nu+rTJyrhrmPtGn1Q1K0Yp/mdf348Vyt7daFPaPKibb3uRLnwXO9Xd301X01y2ILmLJy3+ELayb2
nLXpAJFf5g69fEZPuNu9OKgSF63KvF+1dCClnrOy/iwUWo4+X/dRCyvP2yzXSaXm82CP7o5C1Q4J
WzVvrP3/wB3/uMQtkWKs7usEdKv4qNTqfFq6ZzdPfqisPvfMyX2u3DbIp7dIz5FPMvUCeGIVkCJ9
g7T53TREyndZs+em9UcMEjkNxLXTF9m2r63jfYkj9QaC3cyPDCvOMq7b01h1qY9zPMcporY218rK
L5Fo8dSkVe6VzrkZlRlu9AQVjxteS3mdiAr/DxatiSqwHEv7DO5DtHrlousOqUujDdzW2vsvPAkw
BHaUdDbH0hoDBG2RlInPpW5+fLyJVrzIkiStJv3k9FnFz6OBiG7RN3mYTm2zF5zEG49Y+4TL7+8c
lR1XUzy3hp9xHbUh3zo4JwusyhtucG30RXQwFQ4jE87Ocz6j68WvC2j6RoNLXz6eHxuOYCUAWeLO
Zuiy6AT5tjOp4+Y4g3QacBv+EwuyJxl3D9hYfwjpbwpPIsJtKnAVZ9GrLtjX2TaPXpZ9baT4Edvq
m1WP6c6Jq/OcOzeJ8nQgQNHl9S25Q5nnU03SNvA6OwpKBoxYUcYPnCTfRqBMA4DGfqfSidCEApOC
iE7pJyiK2un4u7bFLmtKqBXnX4txenZshJEV4a+yhLJDocbbQQOnwi14Cve1i9VjXpcRkLjlS96A
+UoX+1w3L+B+fiSRm+wv40gmj6Uiu2TOdrHdPZZT+WYJWQZGyDcDboiMlGcXF2eu7CMw9qeqqT/H
LT93UlS+R7pDnaApp1DIOcS7TJRH6cRBjq5gBHgh58TzjZMw//LesZjnAxsAA+9qW/oRAS8QKAo+
DQkIjhKo0tLsvuucc4LmiUylnzIq7lU1cd/y8mOSsU+dFr5K53PvuHsl5r07RDexU5/jejoXlNyg
T/UV1Tlf193dJfuUWvxl7J03o5q7jid3Ay8fkBVWwRzNDySLTkk+xIGXmJ+AXB0u05vmtt7zyn2B
UG/qzzRL9wJ9W40Z7z1YTxAl9BsHh+7UzIcx46Hb828liJGFOzwZ2n8FUvS2dYX0h4hA5VzN/a4w
5dtlpvt0eEhYg4hZJ58bXjwTXe9BqnbioAQHM2nvN0MG7QNXHYqiujeE3KX19Mtz3ds4492+r+mv
vtQ3DISiWnqvfVWBtis5ACS+h+Z8AOnfX24SHYrIApAYPxplhfZcovqmlR91fezPUwYWmKR+Zjna
0ubZvrNS+wXhkOOjMfNXFQ/UL1z6rZexuSey/WTbDYRbGH0hXmrtbYm7Y9SBFjeNHefQJ+yxypMH
e0rMjkZUnHpDrT16hftdWtoJoDm0fABCi/usIGhGq0sZHXECJIEsh/YzS/WNqfP6KW7QZo8GpnsI
Iz9UVanPus2zo4tE+75Vs8Ia59/cRDpHC2zKQc4t6A5N2icm/S506x60q3f52B7Gju4c2zxH6Tj5
aVXSoCjZL8+ke28iD6mjnrQqfnMQXAcuHRp/ggB2hhMCGNCjlaXtUU0W87soP5F5KPwpQ12xLkjI
+h4yTSZAIjsJuGfl33G1fYlraC/YnjpOlnxF0/cXChL8o0zNcRg68AZAJIlY3Wujq+PgQr+dTulT
iq6d3Vx7bYB9+6mj9Pt0YbSQ2SeWpIHtNftMz2SfoB0nqDxyUmDQ9MssOVaAn+00h3LU5GSfTCtw
lY8s4VPbHnfCLeP7JrafSqN+RLBev3PaM2jjsiBKI+PbrXPGu31FGsNUPh0IXtP00Di78E6n+QNp
2zs6p3Q3yvJXSZJn9HQqP0nZAABMcp91rPCTdsgw7Oz4cqLqXKWj3qUNATlGmR0JGkratvoxVfMU
UOFOwaShbD02E70x8JRIBQx/Lhuvd8dnIOqfVDSciy6CP0udz+jEtHZzB7mDSv7JVdwCs0L8vBHc
Fy49o5vxq6hUOBrvVSK5marixSqyPagOdnAd2s/GstllAAOVIofM0PCE9qJLvbz/hX//nYjBC0gV
laBTq+ovkCOSPu6Txs8lRLL07HoQseweNYnDsh3dvSjEyUYXF5ifAPbjqfnugLV/12blsYBKm88s
51Bb7DBAmJVJBW+BppfBnKDseTOpWvtRA+q2eao7v0R1PZhioEKQo8pO9SxuB3uCMoWTpueYMRq0
sjt7rQcqaxe8nHZQl3njp7zcWXP+mM/Fd2mmZ0h+nAirkVCBdHkOILxLgypCVOu2Dng+WnXKXfO1
U/FJyvYJyQUNxXsWMA75zyyZxcmj1W/StLOP9oxxH11cvhzOPSSfItPtqjwafTfq21sBhQs3zqv7
OfFCBnU9R/QX8CYKXJ59q0bm7SrKOz/PyBtl8/fehRCVHiDanXsGFmx/RS/qeEQgmZ3QTg4yRDfm
EEPu71unJPAM3qMck9vGq868I6cx1TGE7rp9pKunRGePhU69o2mkGzjxrAOTuEeNdsza0qCYGvaO
DWrLSd4zhQyTo5s+cN3sTbKmCLpMQ/eAdWJnlfMvO8Omb6fx7BbzjUgd2H8OLD80Zrqgzi2665y4
vcmmOnoyCroGwuBMSMphH1Vqb/fTjQuq5QenYbvGmfgTz2a/tsF2Ec19+qVTYIlP7Byq5lg4Itld
5MkXUDDcQd0yOjTKTvcsaucg1ZV9Uyjxc7BI6sdNhupIK3rfFe1rMs3KJ9Xo7UoGzYPCMaiT9d1X
UnXUj2P4sSkr64CNM4pCPPtNrazZCWJPJ855dKPZ6AR22gAr5WYnBjjKHlIq9q6BsvJuQiPzcYKc
SADI2b3bghkXAQJMbw4oZbdTE+1E1zjBhBR46lXVDhjaH4BR3sDyztYw+VkvnZ+kG/l+MLN6MG0f
H+2yL050sPVd3rPqS+/01acor4o9ehOxW1Ni+VlNyhdFnHLnOjKBhu6Uzn6WI+nrg+Z8Rt0gK71g
IBJsgFSBG6hIuztwlUd+n3H4LCMSsWswfLan5dAYtHyn0X2NToBD2UKZwk5Zkwc6M/3rAHvaqdq1
NdyEKSqE42m8H7y0eoldiQgUkpQ7ltAWZLRtse+s1JwFr+Yvw6TTA8VlKohjYBcinlqOnzEDt1aU
WWH8YeT8d6oix59lLnZlISeILZDsUaVN92g8auf7jkX5M58hupOXXvtQ6h5dkxC9b3/xxk6/OKWT
TWgc0dPNlHRo7SEx4WrnxTkZcHwmyeNYjMeWyfYE5aM8EPYAht6UZ4Ai2Hzc6ymuX6Mc+A2h0+Gk
Sqp+W6DV/50osK2h7TAu7uZq7Ao/TrjcRU00MyirVb3ys6JypksxsT0OglWfPNdK942Xtn5j9e0e
MvHiEJe5fWgRsZ7BaJ3u5azUbQa5n72N68cRDK/5G++5dT94vLnzSp3ekViwPTpE530s7Sdoz7p+
GcXsG9cufcBFDhoivUKYCmt71BMdPH+oiP48ID4NbNXFF+5E+qprBB91gUIqOFnmvaNmFw3KdPg0
VWnyo/PiJtB98mb35WMdFW88sbHuMYi2calAxDZOPwDuHw5aO+wYDdmziyZ7H8lI/QUtNPpA5mQK
SrfOdqnp4wiq67V9P4DZ5cgvNRm4PyRo+OSgNKmiZyarIUgmFmehpjmLgmmUxJ97MkFs27tPoyLZ
MT0hJh475wCdZn5j2bHx+3iir4lunU85CGsDWle/2UxvOqrih5oL6LY18rmbyh9OOXohwHU0QDA/
IUofnT+gKjN+hHAMik1D7FfoqvfTQWHT5WgyxFqRWzYVll9WSXVoVaNfmT3W5xpdy2HpMYrLeXVv
Ud76BZ+6G2B7qF+pwRt2LFIC5muKMxrA9Z9YzRWY+af4UEECAKITyQ3eS/n11JtXpibvQfe5G8Ax
8gCEmeYIQhx2CxKW/ou2WzvaJxLAOb+7JMGhCSgPEvs+mN3E8VFQSH3R5DhiXJXsGlVHAVoHYES6
6SBt4cHN0q793tRooIOswghiudjsIlmY75knf7qNHIOhmADYchn2/sz5jTON99M0ic8c+wusUk2K
5u9CH1FXeCyz9jOJ29YnM41eQZaBQynKfmBHgsCHCn2mmXUn81nt217WOx5l0BKhseEg1mo5wEmN
fWK8mQKt6uTc5ALUmoVgQYWXBEyzIYFDxjzUok9x48rana4quZtaXe9EhT56bXMZZJAeBVMTTwPK
EKePo+v8P0dXsh0prgW/SOcgJKYtQ05Op9PpqewNp+x2IQYJJBACvv5Fvk0vuqrdTlJc3RsRN+Lg
y/mbY2d9T0tzXUct0Ln1fjF49hWN1/yxNk2AJJ4o2k1Rd7EBevuhNk0eyE4VcNmtjnHov7WCPaAv
HVB3hjJTkdN/pQq+vWZsYQuJVcNqiD/xEcllNmbd63G5Yf4dU+F52NmY/eee++2FA0HbT61wvxM2
Cgtt+de84bqvZs+9xose8nCAxSRAki5nYnE3upUs9yP4pcr74W+ZiNJtmBj2WsI5G5W/ZEtsgP7g
3u/PMXKDy1x6dXIpsaS/98T4VapOp93I22ySA8doRwedBg0cQNAY9hnByYdkyBe5LTX/jUoz7Lca
PfXSoDXTRk47RVx9oKRsdhJWvfkok2DHlyZGofR5gTREqDpW/5uEPbyNejedu9rU+SLCAE+m/bXg
pVON0KZ2w5sb+falARuIGWOqDq5tu6OTs8v5EPwJlDR426iHnAeNkVDl+JPxTLFrc/Cr7q0qe2xz
+3SOon0wb8H3hLH+PKxz/2xDMLk0acOdLxg5BrWCIRwRokAX9+vJOxGSVFtuey6Oq6M/DRloIUk4
5bKZg1O/jH8UtCQgtellxll4kCCB0l727Q7+DA1OUmRSF2x/hzWmeVmjKHVlXe9CDNB56LBD5gPi
f+4Cc48PLIMC902VydIDAOJmsscub3gOJj9Jy41sV4UrMW/9Zv7XtK1+anBkLyOBm2U6lJqekaiB
Uh0EH3Lse3iaMszgamF7ugx/7DROD1guEueOGvslmTOA7PrkRib8zCk036HrdWb7KE491OFUxW75
jMOy/BN6UZ9pyF8Lx8StF77MMfG/98MypEsPZKBv17W72rGr/lARc7YbK3jqK0wbpazqdAqmmf4V
itUariJonokp/GlGwdDJIsN/JNmMBOYQO/KDP2vq536QzoypZ8bQHriWiXfe1hVFP5iDpBjmMEyn
itk/KxnMo8VOzSNQYHSoqmmjs99s9oliO/mRdViSLBIbDieKxKmnKIQd9q5LJopqhq52gpYPq780
zOYIqRLMm8m/YVbtxWL8elkm65lDQpa23G9es9rUUcfThdXoX920YVgPuNnVxpZPyBHgPI0jgVkB
NywBdWZmr+hLP/4MglKbc+J1/i8U725H63X57pIFP8vdgzqpV8L6hsneDulm2LSzrXPobm13nPBR
y2z0LUJraI9EyTgO83pxAC2gx8pGEuP1BEtXiHXrc8zMCvUbq7TI9QAA7zsYSgD73y8iHg7b2pQn
Yoy8hSFNNKqkQAQYAnidTMs6NG8iCdcv5EPNMN0bPOAKXtQYyN2j5VHDqDXDuleYDZa0Qe5NNRFg
4Zv2gneZRkgRm+B02Jfbr4e58ECrSn5C4o8NhShGiNCBdNOUtyqeCo7WscvnAcmJGEyW7iLnZDhV
fuPFaRtyMj1UCTJf80Bw8+vV/Y/HxmrHk/XfiqiAY0369RaLIZx3JhrJfzYyPpqutakAbdfb8sNp
GD9pPwlMGuu+/tjWmKd2s917gyn8UTWmbFNX48patkQcp7Kqs9HNQVrX8Fjj4NLzEpa3j9Ho+j3e
LVhmtVGFhS0PkphFlo9L2C9wkfFtgpgptL4VwJu8rTBCVN6K+Ski1s8WPMwMe0Q8n2AAJfIQX9Jp
wzL4daYM1j2RErnyFc0QHWD3aOdG/BKs37sJmGIzzNg/c12DRjvR8NvFBNidwdMAEiFtP2dT1dKv
xIju2HiQBUnEisQZQZ986+ckucUBVfvOd/0Otv5QxtfJsOd9SFMvVutd8d8+8IjWX21rkgx+ARjk
XdnNt7Vb4xRER/2AKR5dBVj5giYRop/WYfkP4c3slrTl/LiuilwSAAePKBQMqNE6PISq7LOhHuaD
RT1MLYTtz4KM3Ul7MdnZVbQqd6Zq2RNcHuHlUckLG8X6n+cTVUxV7O+lpstz4vH4EPf+n2EUKqtd
M+/DpR5PLZuBNlTAqIwY6tPi1+7s+rI7oRMan0cY0eahT6rUiLl/8/u5u1WaqeO4YTGxc3Lam4Sw
J0wELvci03/JAU3QMFo4uRh7DVYAZHXLTWZHSX8ki1lGN1zviGtXaY91sUso4UVZGk4K5DhaILYi
Se82gDu9bW43BwZXhkSseNcBqavDmuSUzltWo9MG6rMZ4BBRXbQ0ckVT2w9Ex7ZPbDPj3q9GkquQ
/TfOCW4O4sDGCNIFu6kW/lnB9lWngGPvR2Pyz8Kv/7ll8lLsem0ZWYg4Dv4SA/lDa3NpSkSqSVG5
QgXlpyeR8cZnQtMwXJsnyl3/gGiBH0ysfcpCERXefZMI+xTvcGxvvygCuEA6Vv0L6sX4XNdCXOfJ
H05ltJGPLpz4b0wjeq1gbgouGqXPH0f3p6s7lGT0ODtwMRLzXZlckq3r83bRGEQT0mfeBrsQ23H3
EjRxUDA3wXa7WsyXtwnxUbmVnLs1WB/8GPikWFWQ6sSgxoEDSKXlv73Rau9ZDD2Iy0GkQCx9WHdy
b6834sM2tHffGPsAMuupZDSNaC8OejKAKmteHiDqIfvR6+e8RKO5q3H0gVzS97BeksfVsmc5CATh
BXBUeLIIQE9JWSmMrF2XoYXxUs8PNlTZBZm1TblkkL/MR0zgOlM+/TNOEjmKuv1otwZDtJHiEw3m
lMnB6gcNs9YHA3FygbOJNd+Jjw8VEYh1IoHAi8I39AbOuw5JSHdb69udqkSNG7zXuP8ByJ/9ebMF
rvngbSVNgrt+8Y8VcgF3ynkz/grm7c2Xr4wvel9R3eS8JmMG8xrv7PUK0YHwL1wuI1sC3JUNzxc+
hfdTGAASRUMywFovnW2fpF6ll51cAD2Hk7aIKS1d4ZdNfSUwSVdpsxHxOc8Wl1FoRbGxKgHWpAZA
913Id/C1dlnYB4BR+mjMaSVDCSzRF1/D0IofjCDIXInmpMowLbpibjCO+0zgllPIuvA1rdE31uI/
UxJ7ZTV4kXFd7A5KXfHEZog20S6FNxAx8a9X4XgP+MaQHRb0JySuzX/RAIR7FXXLqY5YOIJ5Ucu3
78nhZZ2Me9eOVTDGGKR3jBoF1sMB+R6w5vM6GMdz7NtHu0TL9uZbxEqhiqPp7dGgH/CJRFECjXoc
KtX/emDY0hU9zYfiVr81MY2vLlQAQbpl7vJyDuBuKZruYMvN+4xqh481tysFm5DAI6kIk1ohCnGQ
T8yidKS02twbKbv239zANInXyfTSVgLyLW6QyAmcL528yH+dx6l+ZMjr/TCiGosxXv5/RY9NubtL
T16TYOrONWjkg6oSHz2fQf4WErLwIDZsVWgSqHyYXNXmAeHJyU24CqZIRh9z0677ioV67+mSXQfJ
wqNr4rZBLF4sHpK2BnohLC0VlsaaWeU1C+gr3ma3X2JGVK7Dxq47HsW44dfAHu4/ELSExDEpJ3Oj
rUClcBXdg2aorzIQ/clYKXOLqG/IEttjnbDpwYXbsoNqOvhtRu1dBorgs2Zd3D/JoWyrezI7yKjB
OhxrSoCj2TLk56Q3cxZp5Y68Mx3mnLEzYcbiPrr10c9Kl/XSlUGcxS2KrB4t3Ndb1eSR9OF4MPIH
qZMnJscR5BgWBRVcuRGftF8m/jAiwawj3UttxZS2ALgBBF8YL19l2e6mPjpFlvcAMM2rTtY+BTKG
S4kDGsYVZdulyoKq+vLRkKPJ3DIaB59t5O1ExF9hOJSpmXwkeM3RedVHF5ITRxcGjB/rf+CyxmiH
nYnTNljvPhlmMsHMjfpReaBEp7nMu9qezVg+hrhuEUU95bqreNGBDsh4CSMQS/EemrzSw3uHKEqY
7WKcxiDSNPOPYeyP6UIs6MFh2fOytZ0+pkYfe20eI9pmbm52OG8575ajjclL3WNridF2v/keGida
rA3m1Xo+JQocWhgf71Dx0upvMiiXstZ8kqQ8jKotjF5OkZLXZRM7Netj6ZqnkZMw89UI4pj8gej1
PEfhqZTDrUmaJ9+1GvAh5LuL9wFA7F9Zy6eYk3+VWdFYCbRCZgQMDy1GpugUH23kHiPYcDyEvc8K
Hdm/ErTCaCV8YIPtKe7LIxrjI0fpt07eko2ct6Qq5CjfNYtPNolepA0TnKXub0NAj8bsvSRtFgbd
ZS7DKk+Y2PYAsLFdFais3YIogwarSwUqbEpD8thj9zalMtx7uFxNwN9cWR1HV/3jXKXKzIUXgAhj
BEROYJZ9nQR7Z6IzgunFvnf1OY7jv349fUd4Ew9o0E2KaIULg4UPevlM6umow20F0hyif4VJBLQh
CBAVzOW2QmQBkhL+q7SvwL5i4oQ3SwOaZHsbtmo4oKUr87HBfzgO5DyF6lkMYpeY+Bvu+fLXbPJv
hH/sydJ/R/GYzwH7Mr053w/BiJWXGFL/aYMr99xfiAY3lNT9P8X4AVXrhyz3dQyYpfeJV+B/WUx4
iUqBDgqrDjGIkHjXQ4EgkuWgGpdT0dxWmxTOVwUPhtxSL78n8yrED/otzdsNYw1FzwSqCqbNHYhV
zvGeVmCbyVQ+MDd+CdZcxqhiVxhTK1C06P08VM4OY4JNEGwM4y609PHPaOihw0OoWwyymzhaO+S6
ZnDzaFhf0NhLdgioWSEh1gPkmfK9D6tr2ILjcnADwGjqyn0/9Z9Y4Cvx6JZXXGtIhdNIi/CiwGbe
qF6GYST7wHdD7sXrhBpOx6OdOg90eHdDzmdY4OU+0s6Wu5CPdZEw3FxVMLwAiK6zNgoR/2IDHxgO
zhEemDrhDbNppHuWlfW65nb2rni89xXp+O86L8/RuOyW3j9XtYd2PSSg75H8WbHcg/Ne2s/u2Aju
FWNQwiWUvfQx/4Wf1iMMRWqcwwHm1w6+keUhKiNxxBfmgdYDfFjVwPArv+zTefTAhfd9sJ+C6to3
8cln/GWspmsc+IgCXT68jZ55HecjmlpAesLCqckD0irj4C9UzTrfcBt84xOda395XNxa+NGwH7fp
spYjMKHKJxkx9S+PMN2E6peO+m+NxweQnso99FRj1gOHSwfR7xNwhXU4fM+qvHllHIIE8x/VPD7R
NRQH6fS/YU38vFl6MK7SQzE1Ny82x1GGZ7y0UzYA96oAfCTDY9hacY6X/rlpLYACq6YjneG5t43l
Hmis3lti4S6BQwzA4X1j8DeT9IF6SANgMVDdCZTpijbe6OlXLbCXXOnfjvmFJ2NchrRS2TyCsBvi
BIW+9h6E6gvZjueZVu2rW+Yxd6hT7i45jfRLiGNcVt33FHscAmr/sVUheiF3gxJlR33yzHn3kCj9
aYfuMVbVEXke4d43MaD3sh1y5DchCIcPJ2HVGUY+8mmLkADO4gxbRUM+E99L58Y7LiXCZ3Dl1AAR
XVqCi0wDM2QskGNRDWiqAPyqFVseHShXCZkvArnXddq3Vv2p/fI77AEJGuSFBRpmXACGsdCEVGrF
WV7L9V2AwgAOVQQLtWCMMJQ6gzrkoXo8lHZ4a7cNnXzv5bHqmtTF7jog9tiOy6P0yqNj4xWELe7/
LUZZxQPreij6+8XNBcjep7iSL9PQXXXfvQi3CXhbTWG6+AJDaiN/+2lec/SPD9E48iKsJU0XLV+2
VpLUwShwjwY0unYRB5k3qmJB5mbKO3BADURqaT0Ik6GyPZRTXYB6gzVX6M+fBhtmB5DBMDcWhZwh
u8DUnbop6LK63l5ovYHSqJ4R9/rpvJVkyH3exZI+Vok7wnPtAIEjHB/Gvbj/ql1Cv9DRoJWoX9Ya
7YAJAekthJ+bxN8F7axPbq0gbqhB/bUBbs5mC57jQeemHD4lj+Deh29LQ4OUVUHTZqarrjLi09Ek
5inaEGgLmU3Wd+Fdye7B8A2VE5/l/qjHBxatz7rqPpDMZFMYIbzB+ZbgZS1BwhLkUmuY4WaA+OXR
n9sYwWBx+BgJNR28hG3pkvgVzBAblcUV/I9WONoHye9Myh02IYMCubTvtZ1fydDvVLnRtCYzWotu
/o+I6E+UAC41fQ1IWAbAl7A2XFi+Jmj89Y+H5d4M38Z7Fy4x4BEQvG4J/yujKqvaacc68DQ8KTBl
PVbaPJNaoquW/WuZ4LahUfsTRVBAJwnv080SjLv1OdnQRaE17rJWqh+arDddoUCo9XtI+LOl5Kud
oWNg8S1ekRTLm/UiZG1ACkygzeGTiba9P0BIuJ+qasmxEYu9qm77l4jpDs8doZvch7O9iHmNssS3
xwjvRNDBXnPwmi3rhPuPdPCqUy374lKqLGrm5Rou+h+RpIL/Zp8cHDMkndECNko+A+ExKVDh++Lw
WzgPF46DXyZOF03swVuATB/LCsqIT+zNtnhFOpyhtJypd0hwyefUi543j4B5915Aiu+ToXlvG2xe
tkJc/MjD2BwGfwM0Zq3xbwgZ+05a+tahbrE5fguX+aXzzAmlFJdfDDxu5sMOYc//TbX3KPr5xsoA
SBpkRMZFT74GeI5MFkxCPZrcVqOxGoh6WzvP/6unAClJq+8XidFvYULvQzONXiZp7sv62s/iVVZX
z1ZrviEyNO/g5vO9ehiHW6+CUExVIOoBEr9s0IQVSxJ7Ryni5hQswS6Ge2lKFDMZJaGfO9Eizmjq
ymLU0ZUxAiUcGcCzaf4hIRp8ZMAe0xBwMaaDFjg5OqgYvbjN5wU/SLYhUp3wW1O4PHFETmOeE6mY
XXTjFAGFuAt8uLiBKnltYyjXtig0z5igoIkNgiRvtWKfm4AqJand8LlAGPwKXUvLgNch3D6BnKNN
xbAN/0FYJj8AbJVFBI+1ogr717aMPzf8dtnmcfcEiKLNl1EPp9ZHpR5rCVWWtljv7ivIBFYPUhKH
i7imy40C/Lkqgg/Rl81bIOfLrGNyDQ06tx7HF5TImEGIXu6QGxgf5oqKAnkwXQ5xUXRqcePw3cyR
ENZB1ZtB2kJuXgW4EQklCd6ZpE+92Q074CpD1gGcQCo9gu/QwYYvldTmZOE3sw9NtJ6Mku6G7HqV
ofFZMyQ4uFdkZG3nqOm3d7S4T0MFwIBJi5KegJCHOQHZ95jyXkPCq6tW7TXpvPde6+qsEVwDnmlq
n2AeFWNFxkYg3xzC0mU1YNgy/NtNy62XvNnPEbo6qrnNsLXZIvKvFNBG03+sNgpsxAzExBvgCSvQ
B0SBB33H3H17Tp+3enOYwWbgWx0Zjj069segRMhCg7n8oMIIyI3uJihwEG8ONonsKZzVUZPIrdQg
voBtnHXJn7HI+Z9Z1uXZ1IneiXnynr3NYv6A0KBQLFC7xgNXJQP0RDBKqK4GKu5jLVT5FbtGvVJP
QVEW9NW+U6M+9BNCQ70J+zpom2xRj9Ddw1+R7+MthM9UQy1kXOCHVNPrfQej7zSIQLbWYwMlD53m
m1J8A/kzTiBGeNBcKxX6bSrdZnewlPIASiYaX27jLX9Ktk14MmD/scGrC1iTz1+4Rjiuse49kDAN
71ZMlhirXkpEyKXN0mis3sjmDErqopXvPWj4JZ7VOOJL0gxGe8CkySORZXnqSu5yrFsCcI8E3VFE
Bu1GtbJDm4i3vpv+qyZN83qAEEBv/gwVTWl2AGvbtJvaCbOMrjFFofmcEijO5gjjUjn6P3HUstQP
2Cv3JqAOgd8cxlgHOZT+5bEcqxHwMlDFJPG7fFF0yCFfa2/tTEyq1KYzuto20xYsJYjq9bGNRnkd
GEirZoUyohPJPWAIj2Vkc52tEvxgv3S3vqyg8lqG9UBLvzlx33JcRIDx0gU6IpGN9QQllTGGwNq6
NFDfTPgXR39UyTM2lp9cWa5Pzf0sb1peMKFDbLhQUNvcvRNn3hJaI2144+ExFMlD2wzHRm1KHnFU
lu/Yb/DbD/Ck/eorHXx59TQkeRQtfM10ACo8BZcfjEWvwdnBRBQgGjx9h1SF3IPG24+CKIcGBioB
snpdA9Bx7fHrqxD6eygswyaXgcS+FWRxkMG6pJy6PVCzIMjwbjXBE8FeKHQEwXpXcMZl9MwV7n+I
JqafNoQqCQ8MCSI57ohxgmJ9G8e049QibVrZqsIWaR3G6dZ1QmSDCfEMVmPqLx1YPYKwbSd2BLPh
nxg6naVIuGcRHTBIDeDab0C9N3yJGGRZcA/AmJjAEBl2lPQP2+buy3ZstNBSiCkCFzvy5VAj4fB9
Wcb7pQ9r1eYA9NMn5ziAiwaEHV1H8Pl7zGu0q6JvUJtBNpsgQZIYx2MpEuzlV88+XdDztXULwcGE
uHp0V4RZfojaCFgGqgSoSXxlGA8DHrbsCKipel6pR65D3Bs098aEQzF2c3cKWYsVuRnEwluEh7mc
kS7QxWkc4/ymFsO3TIlQ1sstY1Q8Qn0UXwKF9IHUWq+6GZHQBxe0QP+Dde3rrGyC7k/Vderdg8Im
TOkw9fi7yzAMVx+7ft8Bsbg1KfY6AUmVcuUYS6AYy1plGwSY+zFJcCnGkEIwTcYTscCNM1IJkwBE
WBFBBa8PgS2yyIUDrqx21RkbHCR3oDswZfJwBidFdfXk8clAHelC+dZFdLzC7hRKTVc35qNZgHWf
BCHQ041e2SLfSm2CAYvFQ8qD0QW/a1ttQ54Yf/1P9SChUiWofhlXE0HOxxXSvWaFiQzjNy5qOqnG
ywbBAPnWyxyLHHZFkqORgT9BFgINQXH3/Kg5o/kGEsVDN35WUYcyD25og9JkxWu8Ez7BLduwQGCc
hgHlu9yoAVbVNCs5Ed+HSIgNgogsxA6lzHrLQwk8JOxg5yRniCbgnRT+MA64/9GEguFl0R4gbAic
6Zhb7uN5QKiO/pZPazwesI7fVDuD5l2nLrQcjvdddF8aMT6oozghGAaauQlonkgHUUPvotQL3M4l
NLHAnMCTFTaOAaKXAYaHLEDipCtMVI1NFjRu/tSzZF8TpPDJ6b6UpDOO8/29gqcV6EkbL7nxQPrv
ynbNf0A+Ia6r1wRcRQ19M5q6+K5L7T2H6YgppwCVdA0/qLLjMscMC+UOryf5usKqi4H7m6nF6GM6
D4zQAj4k7Ldpj1Y0GNN7yByCicS2/SCCt2FFZMPoDyDeYCqQao/Tw10T7iPQOXfrAw/5SIAT3LbD
Ka3fZBwzLELEzfyS9NilgyIUADfI05jsW9B3Tz2CapsMpsnRmne4+f5utOEiExpfURF3pE1Q9obg
MpjFrkcMtXh8qruLxMvFNqcRnx0mIY2xHehgCgUHJDPb6+gDoN+v8L4Ct+vpRWZNMh5gnuB1Bxpp
H/Qt3VCYYJivPhtEU4mcgoLVBzHB8zUNubNRFrCBvki/9OHcpGdQ+qjWLM7tMoaQ5/ARWwNAF0A6
tXwGUJzYVf34WFeHdp31DI2JY+034FrxtwXuC4UY0H8/lxJ6Smg5malO5WhdkAHdNljJ67jFVlBp
JnuGUkhTrGTZ4NWOqudpch/ddgbKHvMEDnKAxDRC/5Em8xAHcJMlngLRwxOJoQMLGrwnqN1UjMB5
AwgKADstnjRFPTG/hYTUYzSbiFju8l3mAdbCT7j1sY39dKstyjtamPKpnDWKix/K4bUM2XikcQ9G
zOHZ/k2MWi+6JcPfLQkak60rX/yss22A0IRqBrgUr6BgAEuUkNiSntMt7VumVc6GAJaeAwTqIp3Z
oKprKT0aXgJqfEhXupBUz6WaIGjBzj/fAwuEoqXy2JA8zCuFzFEPMOa5BrMs04ZN0IFaiwcAyxtu
HlUQnaZVQqp5BzATiJfubZUAvGgexOb+Rlv3X2txW0x31T4sosDMsvAKXTsUD03305P1hTToqeYa
JS3WPlipefvCZHzFNZ8tc3K2tVI5mLNdh8jlQknIfMbtEYPoGczTcaP+A6j5PffCEFhZ81+kvEc3
0aOs3AErQfsS9C+UhxQzaPsdE3gMJB0/LKOP12X6CyE99BISyosFzHvkrw4U6AQZGHz3g6Z+HOr5
VcOw1DH1ifb2GifO3yUOr0Tb8mg3Qn4ExSfEzu0FpPKrN7KCAAyhwXTpLbuE6DhA4WlMPBDZLThL
FXZyPKZPDIhBBlJs3M0ufPBQNjOQjBdTl9DriAkyZQmv16HuX6DwuJiJvjph941wUw5CDTPtGk8H
rDStqT9uJybE59REn57qLrFWh5j0F0XWMMV3/wmU6FDSDhNFCXittG+4UZocmoAli22bm8HmGOqg
pl6QbFzD78qvkY4Ole2Jjut89CFtb5vxMMUQK8fD0bXJK/B9oJdJsuNTcxCmv1FknmeRh+Bf1COs
KlW3bY76tEpakwkfk3bbAGvVlhSMbRKNW42WApcOC6ZnVs6nsYpYYezwKxk94oT/VsH8MYcaCuga
QhHtlyCjqzMagncfz9ZO9J8fgOSQEKYN7VFBCcpX7/1+HKF9mQo8yxcX4ZfUsHbMGCiXvDJQBFVQ
jZuWvtw3VEyb/GGYK3dT03/XOB6QX7S71eLvblYfOwixKwO2zm3dzgmY7/Rl/Z/g655v8hFrllBw
kTdRrz/wCT3F+AYx8iaotOjFUhGFD9jAuMwYSZFIKw9N5P1bx1WmzUz3C0a6bNXE5I7cdWHeawBV
W8U88N2TvWyQqg5dzNKNj19NBOYJEY67qIUCGlPTiS8OLTEOaAgwYbDs29EQWOEg3yBs+YDsuN9r
Ql6mEXsT972pbGwwLoA5h1Rvms9lDXWi3xObhbX7sE1zrbsYuC6Fksk380E75AH0ACzi6C7CrQoG
3eYd0lmoH4DPD0J58LAHFEO/R4HENu3c/qK/hjgCku/xE0l06EB8qGCWNTjUJrhtS3cq4+iqouA9
QcSWwX0Din946ojQaEa3ly6WzzELHvgMDU+J+APoyd0J39q7mEC607V5GCXU6dgAWOvps7LBmkbR
fc8sGG73A4Ee8XWimI8qO+7DlljwnSXQuMGOEMq3r72q+l3Jx4fJ4gXs5mhJAcoWaFNFKinbl9Py
EoJvOKJSvMI95Klr4fqwCpW2ZP53fyyQmgPTxfVeYIBGvvC8A1N9AYr1wj1x8938J4IlQQ/ip1/7
T2P1I487OLTgmoDUICfz9g+cxbFl/NkNky1E156cdd6+VjPWGoFIraDARtp+qcn/nUiDXxxrk6Kr
DtSya8uTbxhE5KBcoVCqP9lG3y13ZwOMPB+G+RFmFX9YAMVy0Oym/3F0XstxI0kU/SJEwBXMa3tH
smlF8gUhwwFQMAVbKODr92BfdlahkUbqBqoyb557s+z/ZhCc68ea5OnZlJG1heXKoJ2HL+1VLyHT
tQ0w/obBO8hbROvaV/+VgnGFO6Xv9iqCOpl+FEV2CAJzDUZqrKQ+hLn+6+qEosxK031bIUJrYu1Y
XDac5RCcRzOvs5bHeRU4qD/exjp/ymW/s2m0994aA7ws6cNo6nzv+stjipDa93go0+6rxhDIyu5f
uV6eCyErboJVFYAhLtyTlcsX9sjKlTDbjyY7ZVV4pVReEzNsVohP8b9RWleWCT6AjHV7JKYz5gBm
uzi9/8RlQpM6m/6HBbfNyZFpeY4zU+1sHXt73+MCo/B9B+vd+o28qsi8R+vkQBG1SShd5va/w0z+
12bu3m/d/foHilFqS2GdwHWXje8qKlzxWJYhmebVybTxg8W8TMwgik5Zf9mgO82UvVY6eGjaYN+J
9FU51VtiAPGi/Ow704Fw8ltcrGWrjO+sUTjkUuDxLouTwe2klUbNxeCwcYP2SxYS3Ebe3DUdt6F1
5tz4iJSLEkgUNf6ky6ycHz/hRRLNoS/sm6jVTqsMYmg4I81RzaX06W3/Oy81JgGRbqq5OXb8DcWM
eO5Ss7Ma+swfku0wjjqNnr7NcfzctGCbccyurKH7jyHYS8M1gLP6vewYt/ZD4CPcil2oeCzpiejW
6luWhdW+RBjYgB/62z5FAgvi5Bf2rp3BUcn2W/qZIcFHw/swdBc8SPkhWmpyn9z2QgQwim4piEpM
Y8w6Dkt91D2hd8qs/BP/xQ1UiMGbie7BPDs7BFvizBhUVymeiFCfZWz2VjHd08Lc80bAGA0XGQc3
uES0kjT9r6kYAfCNv7tz/DcV7mFpqRNwQKhGPORNyfGNi7LxIX+QEmv8BHOkntml8jHO4oeg5VcZ
UdZXfP3r+zdV3tHnzQn1dKladhC59BtrsprVHFmeek2mHsvf0CJjBmW55/epNpUGInUz8ZQ7/G2F
mqod3p/uNBTyk1h5Q3w2s7K096d9b9TRIcDi4AkfX5RuX2lmT47VcVqFNdIp3HwyPZdJdXT0eGLR
M3Dg+NjN9SOOmq9yjM5Gta/xzE08eujL8fjZB/F/Fmsp9phWX0o/OUeifnAiTokkRhK15uyZomxL
mbUvG/1Kk77zfUvtWIwsX7uWKYnCa7kS/uuJ0aRHMliPYVvs1x8TNv+YOlXynWWBOqU8cEEQEXCX
HzmCbsZpmIyodzlRffJJRYJZe9Y9KWWfRy969V0c9qF3nHN/50XzvRTjk2g4c1DRJjk80/p8xkP1
p2cTQu73D22HczUkSN4M3UFN84vkMbN4WuJo7av4Nim5/pkiO/UWTiS/qIjGCaS5ACf+aDAKzGjH
ZiLKP2pb+e245r1Brty12CXAi6mUVJg+WSZ5ayhWmjKIt6qo84MTVzvk4/KrhszyxPwT2lW8DfPs
R2XRjef9NqKBPKa1H11n35XfhnVLTqhfhk7fyWnDsWw3H23ZfBhpJfs6w+Osia6ieq7i+Yr+ilbW
3IqgwQUZFTdYjb0csKcMyJqZxGIPu2BFVFZROPP2VtbRrqpjhSG3GiUidr2zpobGTMdoQoYaoDpm
NRw331Q5Vgfjpzf2f/GGkAnV58+KuggTWHaMtY932oSXxm/nrTX0x8JMez8HlqKlexxtUuUCQp5S
/Z9NBUbzOWUbyyqhvgqsF+bLr5pq77Vhvx9INMB3E/4FyXuoyuhPmYTHLF5OTldstWoPLnOyDX0P
Z7EBRh92w0p5L/Q0VWZ/L6KbD5nDTL7y7h49SBI5X8tAjH1vHSpreFmkt5OjpCqx/XOdOM8y4EAq
E/kv14gTlfUcVws9isqeGMGe9DBe3EZ8hXy3294TWz9MD1Ye7Nd/u0mZ8ir5mIGQgSFKBr3Jbhoq
GIt5H1TFftIVGwzScJ/hY5yqboeGA5lIhVhq8zBC6Y9+Rdyrfm/9TiIAJvcZWasePqO0/E7m4U4R
L1fq4SgYd0BSITGuGeFy+olYhjJxuIt5utngROCvQ32RJoph98TRtuyXlssUwP9pXtpDEFXoZyEe
+bp+6Z30lw1uhWW4E5DQPIvhtiPcf33zls46WIqHG/vwTqbFMXaQN4e+OeL1eE7iditMvgV433tD
BBIdPSNsfy+59RrSoWl6Xf4ke39OML0jNChdHCD69l5HKIH9sWTuNmeIiXxhH5W0ALvr07TWvTHn
rjeUYDfxC1aMbWggG4X2/L3Ii4e5bGAiWohCpGm34Adq+ZRJuyui9jiTD7G0uJsW4iO7htcT/8i/
mOewpAKuRqeEcUR5rqH/MY8VWfeLAaK1pWMH7GzosEDkdLaSU7F1j0171areToIGRYXLR2Xh+6r9
x4jKPMj7I/75V2Onh8Rt+Z6X+CexrDfpAk2AIPk1Ml9gXodCHT1hdqjSO6t095NjH7sw2re23PWs
QDIjVCsV+C7V+YkMj1vv2ts2TW6WVI9d0x/TBGU2Vxcq7MfWq4B14sv60ELiIMLrZ59qsumGo5cT
x9qafT+4M1P/9Kj76X2W+gTp30J+jVszl1c8wStLgNd5AhL19ibLT51o3mI83fMSXLi9d3FA84MD
CYNCdjauj1k1qhkJ88YL89I67jblOxKD4hTI9iEgeYP8OIVjvpk4GnJu9bZBfhSqD7ZTiedYWiy1
bI7CRPbGeM1uvXHM6O3Kvn/t7OUYJe6bWOQbKpA8eI6H/kxkClpUfpmFvQMwj/HP1Y9xqckW6N1f
q/k1MeFbSnlDtNGxW5hr5pyRXGDOHtKLwAOPVmE1WA2Ts0W1kZt4MoR1zU+OTq55N70lQ/qAeDBt
7az4Ckr51TMHD4PmrkTwoYreYPDTzpZHW2/caTy7YXoNGSQK7iLmebciHZ+4l341Zfwou2A/ZfUh
dsJPJOrbYrsXZNQ/dlWcJtEtK017XChkk877iWSCijn2T3mmDwn0aT9G/R4Mod12FYZytGHW7oIj
wqevh2fb80hOGtsYMmiNkTlx12qk3K6/oXFlw6tIKYsk905FsXJHw3aqq1sSa0D4GD1hRMHzd5Iq
c9sYeXaHEvXRh7m1w8d8afZ1K2AjeZ9dXk+XhscJSmjqt44TdkNBNW5jc18FgzDGDl4tLyk7+aLs
ef0ocNZOgAnWk6vTA66QEWAEv4EYvlVCqBvmAmFzzruh+tcLdc5bVp22wSH0AkrhZRM5+i2JGHt4
DYMMB7u1P5x6NB1CFyDe0j2eoQ8Ou1A6b/OAx8kdzlFrX2MVYEjzgp3tJif08DXHF29hnwUDNSDX
4ZwcImuBjwpuMz07OxaYgxdkKk03ZgwncitGMK3pK/CS9zZWR3wPxDrIo5vr39ACcC3d1irSY1Wo
jZMHf5S7Ji39XasJIQXekyi7RBx1PJh3Ud2R5xkUDx2QynBibIymyeHFz68JdNX6i/gxpb21sXA1
CgCT9YNP5uXe+FG0meA5m1WgtCezC4vqvybs9qZfAADLYOdaHznk/C3X1V9dkbhi4nBv9Vheh18z
Smrla3lJhVdQsgYn2qd06y3PPh9KpLJu3xcT/I+aMLoiCUofyF7FW6e37E0ni/d2xtBufSgwInSf
EMAQ8Qe48AWa+VA05ncVZnTx4CWbVMSIFjJ8yDweyVpdBq+9YvnbtH767POX4oG/1B0Il447lKJy
X/AUwwf+sBrsIlCufGAV3fmf3chrVdvNXqT1deFo4rN+sssMcbf8TXH8QaJiDBvr/rYpiLpyb+Fd
aVILV7B95fo9ZrzKTQxz2VQsOPUmZHI4LL4sX7FpiUj5whnvWScP/SL2keXv17fNswfyY7pbHdRP
cVp/2x3uqfUXysGaaHL/8cH8SUR4W3jhrbh/It2DqZ+7T8mQSEVHfdjs8VtsXR1dLTiVdHKvTV1e
8uU3D8LaY32td1+dBaeutl/sUr2Grr/JmcOv4Rd2iQLTusR76V3eLoRQdpJHw8gP0+hzuwLrGcgv
qMAFC/ewlc3MiY82tnruywhWLfj/FbqeoKVp2m2IsFZVXJts9zD0rNtuyqtNbje/Tdley8oj/oih
KwngLfEy9Z+iDv+rIozJkgEQcHOw0UnGMBlaF95nscku9hojrh6887FWM/BwAJVn8EZwr3qvtpof
urKHRokqb1+2dv1hBdMLRUy/w490mAT6FruoJFPSpT/2wDDYXueTu1jDTg0N7TQpd7N26OstG1Jz
ASFhColIFfhnJ41/r8C2kKY5lY2pj6hEH53svyDYjpDBFED2JhrTrZ3T5FTsBNW4SrwK4Kxi7rGt
43kND4Es68Gq8rx96FlJvG094komQz5KOT75FDTTpF+HvEfUMZQbS/w21+174aJ59+qECfGvl0yH
SogDM2wCnNigocfsT5Uth66kxCztm8bbuCXbGJNGPj0ICNjItV4qTE9bU/tvhoN/pplvS0X3xpAH
I1HN861OkY3SXDliI2c61dhqu7/8/sTZcHBQsGOhiAtzjnEJGfqHjaSwwV/yQvDmb4PBisLGe2SA
bm1yTTDRnP3THrqzk//RZf1rDgfCHNz+lDvdc0WoLQEub45HQPuUpieoZcrCGh3Gdcubmnsg6255
EhCHyxK8ur54NnhMNnYTgVEM1IXYv+B3eQAxmvKWDeVVRs2vQlniXFvjZ1vhbB8mWh2MDjeHcwJD
k7x11DDRMh6NpQ7WEL2ZcnxpZfXoju5nHabvCfYyBngBcTwFdtpWyx8ZmG+XpzEW2Y+lg/3ap3B9
owZkO3r1J9UvFH04rd3wjjycY4MYwJSoyBCMi7oPN70f0c+O7p8K30LpNtfJyyHcuUM92KM6G2+Q
hccqCr76oMQnqYBaRx+bvktLIxv+yR96ak5tQ0Ivc1tSidz15F9eUUr1DtHwlx3P/SHsmZ2zDVC3
rvOgFhzDXoc5L0gTZpszqIzq69uo5XhOVBlv1pOpqeGSvf4tCJBlirQONwLP9g7aMeE/mTzRe0CX
FpRaFmUXYbsgQLa9Q0GR+yW0HhJuXtYf7oIla/ZSLDBnfCxD0PsgNEZefQtazS7Aw/x4kdd2BFCb
gwmbqO1/0SEgPFn5P7ssr3jPr6nMv20THRi13xy2dnM1tqc88kEr01/+CHUbWxFO58J9wgZ9xCYW
M+YKP9lUfvbKBVomNzT481Pdo3FjOImH4M03FTlp1l+bF4wx7cnT+l1wohiO+tR4GPScZV+pfD92
dguO3pxDt7o0E773jHwhFMkjS9/u4aBeIbY/Gh9NHnfKQ5IOP1FeXGaDrMq/8e6V3s0l66WmjqEP
SslviZniJObqowfM4YJ8S36PJmJAZiWSaRzulsHzt1M67FaVUczRPelsavpBdXvQsH9BpylZayBU
uOd7uNRvchh+i0VoQB2cBLpD4FHjDz3nkUSJ/SCd01qGDGHyh6dlnwlxNZa1dc1ETOP6XMUi/i0j
7qcqfa3QM9y4PJdBcY5VcplcvHakrUEaX5wxOBel9zi3OH2xv5N8wpRi9lISd8utHJu3bpmI4Apv
hJal26CIRirJqd9aYXWvshbGVw5v+JcRQaf6mDbSApYdYItgHWnv5d+1+Qua8GVAcslK8xZM/P6c
TxACP6EEkQyAMhnu0ymT0sMLfiE7CBInDt7Shonk4j0If7rWs/9kmvDZccunPhrfpjT+TAikpxnr
bnlL6bR+vO7Ksmjq7SyqHsniPK9/evIq0k3uEnC1BkOhG3pju+uZorkUvRlUl8M3qszyOmTNozOS
LEdUU0I/YqL8wKyp2i9TfKbSe1a5+rLj6CF1YAytzv5/cUkExDYf2qc6ak9rfzRTpfvMvkXSvNkN
cKloqsfEm08kf12mUN38FqGTaryP3RvvfP3oegh2XbNkR7uDHe8d3uaENLe9748NU5222DldVz9F
sNGnLteE9ohh2INmuk8mHdOjsmV2M4kMX1wSlWBzneVDdlTIGMbsszZ4ug+RY6V/SSDAWMeS5mLX
min6leE84WFJx/qxNhw2Zm7OYlSkKenZJqopXrsd9SiAnHXjfAac8JtAi8fRc0lWW4lK1/xkCqSn
4VJYZQA2r0AgUpssZKTw1jP9djnB7NT8xNGMjNz/C4bkksRW+IB5n4kYwMxOJpiVRjO+EnW7Fnre
bz9JXqeK8DDVZhxU5exfynzI/2vjCfaDkmG7jtMC205A2ZmNLBPdAxvmg+lkoD6Y2mR/AHD11SMz
dVPT/C9+dW1jMojyPj1aM4laI032+jNpP3zyF2YgXkaXskj+InZ8xpN/UiitxN011kZNFEZVkj7E
NpkHqvySU45RLmqSjUvOkh6b33HoX/OeZxhfCFBqNn+0ZtCH2Zq/B1OeSMK7MpR4CmHZMz/60VHz
VarpicS+n1XqZmPZB355KsWGmALdv8N3pCeqO4rOgXloZrJfmPI/AAdJtvMrWOWCwLOp/5tw0Xk9
I5dU9H8xRDIZRK6rnVd8+OepCx6xCUGmdQdM9zcIofH/Vzq5RG9ZnjxMinzWLp/MLfabUziRVQc9
85zG5majyRbN+G2P5jdHVXQI+vwOdHBLIKEybzUHzDvVzg8MBmvW4Dh/XC1fxBACcMxuTxZPuAcr
eE4sezwipH5Ni3clhwQTIw6gXe9N+Y48o/2wcNHjaPwWlXwYwCq22ssZ9I3xHZL+OZWCif1U1GQk
6kuQzVAJJA3spKW/TIKpTUbxv9okE7P9dkXAKdrisHsth7jmXSgdkEAa6ybsCRMcWjy0HNubAAZ9
76u8Ag5pUDyCdnyhMHOOVjQ8k+UdcGGQU0nkAd+oR6iH9sV91jYDASpeQNNLU5a/jJWSJLik8VmG
ZXdTCuOON7urPZ0Nnuyd+y9p+u9+caPnSVYPuFyjSzCvDR3s77Zv+5zkK8UIk5HyhqXjhvJm6mk/
w3PX+YRqNNVrVXR/NNgaROsjpOID0n6JyxWkzl+YH2ag0rt0qZqzNRXjX9de7GOwpNFxrG3n35h2
VbzJEohO2zVIGVHHqKEEiVVtXN3zoLKPca0+lSLdDsGXqpeFqhtFnuum8opqw21EPk+S7jSbTI5h
4X44dL8f9sxjaGFByQLnbXSGnwpRlzOvTh9VjwFE1da7pz37vzCdq78eJAGkCXHu5KXNattRmZ5C
21AARcFLZjgup9EnwiNz5rMmhGjDz+Hksnqyf4rk2askwT6meHOZhVEy1tNOMOrKZs3MZvaQhy2+
q3GpxluORvM2BpE5RHUQ3ewS43PqzS3lr7gsfkn3NA7EikZMbx+KNnputUOsg4TidlWJaVnkCdGU
tZMAU7UPeUGhvIw+SXmLSh55WQqGz/NrPVOrp535h8zD7GRS8Sv+cGZTXYztoZhU8EPg+8eguzuG
x3sD/EC+UwkPoUmSsg2jjnjI35M2JSVkoNboB7/ax8STE3aEgkAe8HQc8jqko4xfcxsYvQ91+qC0
+i577z8viohpHRtQe5sle1XYtK+eHL8MkEbgp6fRWSpODwp6uvJroRd3M6n8aVJY7vWEuRzPbHUY
/JQ8raBnllEE3XYyxm1IC+NXKKeHJkvFGVX4PqXCB6Gu37zSXbZxRWuP/agB58+KB8bw3rWfXO8z
DqGPMrf5Ak/x96kx/4KC/Lac+qOYmc6ZuS6+5nF+d93xHobESAVd0Xx2lVS31oPXVnHKiK1mjlm0
VxdU/oySdneHSB6TxrvqTPUJZzk+jXaEy3FqUUCxAm0Idy7JwF3ai10PAN5WextDKZgyid+GrupR
2PLRisCtrbQ8NuBsGyyc/w1j++Po/ki6R0O0WXl3y5z2zyFH1vxbOBroRSZaT1LGuJc2gqlcOsrX
tOyf+s69m5JLRIyoGlgc1TYO6m8vo831h+E5awdi3OqfIbV/gDejPQoOuXDC+ld1y7NVyoemJDVk
/T9VXlMLUs6RJPRM3QMTHHrYJTioA7FmGLg9b0ZQrxwQ6WrUG99xNSAuJnwZYTksO5Ju2quX5WIX
4bNq5XwaUmguEhbxoiQDxd9Jpepomy6sQCvil5yFq2c0pmzVZMttGEfO7zharOcegu0SzlEW7kio
XIZtazip6KdB7kiZ6XY2JPi1sjDyzCzs2UaQFde6LpkOGD8YsJhq9jTk+Iv6wPJuXkou7nGZ0uZ5
amX5XXa2w8QNgJNpsB3aBb/fjOUqdiz88Ey86k/bCsqLdJX5IW4Lt+6Aoh/S/JKV9uJbTfvmsfs5
Wlpg6C52ivvUN7rl5I+JkXUHG2dbMjJNC/Lg0nmh/aH1rIHicdLzNZvxAuxdH4c5sa+FF+VPOk3J
QxnE8jLk/xL+NiXMT+n+Ftoa/grTMc+J3LSGCxjttsef4AIBi8B2aU8d/icqyhcowhy0WOuJJD8C
eX6VqxEUvxLRgo8oIfRMzqTFGVWg2Kduy+NbEdvDva7y+hEP+7vQPXbtQpfwZ7WVHjQrnJY9HPz0
SyG91RD5W13GnC9kTwX/mcaOHjMzYGiE+Yr+s4mYUlvyK8uN5BghBTifWNdUDiNJIYmdknmDKGJV
ALNBFze/dYs+56R01SFhTfcBwgBCTNi/1GyZFF3PZ39bost3W3aMajIxJ8xMJ6g33JcJcQp50P9q
5tw+ZwY7pFr00uAOt+OTLKV7Jj1BnwTh8Ei6rgOc5CTxDnNjdCEI2hDa0tm3VM943YYs/Bmn3l1x
6NkPufcs97+gbzme80LhbJto6gZCqAs3Ny/MXTEXNJh/5xnDlwUBxVgLA8NLViJHzFaMTCBE+Azj
SG0aOZlPYCd2tq7PFkp5RwGmhyp2AaPsH1IU8WAw8RNoVg03k4cX4OqjAEqadcydUx8OTwVDd6V0
c6gr4JBmWuaLJgp1w6cavyxLAtjKuXzC3B5+T41JnsZ4UucK7WubJD3Xuzc25uJOS3qxcdX98acU
pcCrzWmxq3AbLho7dB4lL7MM8gccr8vFxQ929eo5J2xumLNt4Wao1GCVn9h2id123H9DA6e569hG
dCrjZMSgEJKnLC0LYGwukjUarf/Ep4ge6NFFboeQ7dlxMxUPGU/RA4bBhBYrUv4hrGAuNbZ0FPO4
mh+EFxBOFFK4XzwfM/nzUs6E9WfN2JLK6/l/9NJbZzW38UtZan3gw2DZTzEE4hyNM5BMopz8IgTz
SDa02x2R4NVUwp0WpfytrXrGmkQo4NZMTbafhbYZQllIALG7jHAJIGmHDPbtUYQV90OOIPme00uS
jmkTuRn5xfAn0i3tfGWH1DhmDtFJdW1VH02SWdGGUos9CbN09VM06jw5jxU0EmQZfFNHphGWeFDZ
81DnpXkc2zwRpFQGJsM36scMmWpQ09yKVgJJrKh/NydomqgOEhvWYjmsQuF0pKGXEaoY25J10Eim
/8bDdlziIGUarm9i8RHKCsIPt9YSB/ukjRfzuKBtvCRgu1vXnm2QijRXhzEPTXO0OTJ3TdojOCcc
TY1u9IsQOvioIqt+qSOreIs9ZBlAivpYG+1/223pbRop5bFjPdKjIOp5n2o0qVow2/VSQ93CQxl8
TkTtvVULWXZ6SciK0W34W4E/p5t67BtBJMfiDceBi5EwBSeSO+m13V5EdKhJI9vkKRR9ddN2Rs5I
z+LFbdCG8xbmYV2BEEs8KzjrB9AxDjSzoNuoSDS/XC+o3koaH8z2NdYz7eADwRpwM1ZsQymSG9O1
c713R9wWOPgCIlI0O6HB2MkCs8e/JNZEP8r262fCbEnz8LT/4MW4+cp2LDaMu7x9E0b2Vueq3QSt
0x69LLE/MKXMRz7MNf+DAr+rAGS2CenuG3ylyAky7DmU4p8uiQkyRU/djFZXPAwdfs8nRfd6V0Gg
572MiQbTJKgfvFQEd7cJpk9qkPI5dkhNx8GsXxWEH/PgEK9rpsA4DnhWynwfglEeycxyvlPOnoe0
xp0YCNWhpJJe9O3DEO08xviXySc1vbfR8DP0WYroJrpboZYPbh9ZWOGd6uqIPHjuCk1qEtbIozcB
aaA3kXhBUdCdi9zyXzPDwlC7t8uDz3zpoymLHOo9H6ujylF2fMvqbhaWumIT17jmJrzxP0Foxf+N
oyLZBPdUfFNCkcCPAXqnQzYuse2dc5dstbtD/g06oMnY/DoTz9kX5W7wS+9fONrWC14G4txlMO5y
G6k0QOkIT1Ha4JQWomp5HrHE+QutjRgpNg4Q1+6OED0A5rb1TpkB3mxtclL8Foumi6BwcHH37rLF
Ia/AbvRxCtPyb86ldGAFLSoOOVfbIFTElYUYHyyMpASN1p0V73qXyRb2FW/XRlBkSVYwQ3F9hI11
BBMYNRLrMokOL1/Wf3rxqO52H2bjKQqa+T5nc3MqNGTGKZIk6hFKzxjR0eQmLFOCjTOYVH8kRm3a
qzzNn5K8c3+I4MBIKnP/JbKX9JlogBZLZlMexRRaKMejGU567givS+ieoTrWDfQs8VmGP543FNWh
pSn2oRvH8AKHWN+WsEf1bQJS0WXLFK6dh8sgclo3j2FcLvw/czENZ1K5KMcFw0ZWzoiT7w/MhxsC
VQu5lEdrIvU0YIh5L2d8b1su9tWvaOLXVsXfEiZ3ZU7sV4mmQhRGvTBj0Ebs8t4KHluJkZ8vmaCX
cXF3nkxCOFn9449xedGWY9/gce1POYdEQdKCUvfVkq5gk2PmPrCUs925oop3ebrO+6c0eJ+TYHzz
p+Xdq+ziobOmgSlXWO57ISOUIsJHd1kX9W+xjJj3RGrMdqQETk+1sbDuONe1VkEWnT6HmCGtO4Ew
OHQjsiOojj0Cs7UG4GDPMvZLnX94drTvSL6P64Y08ISIP/9vqzo6rghyj73eVNLrhFtmH74lESQ9
IHfJs8bFlSr7ECwj9v1wpJ2td+iPWHtSv93xXB1AJRn9xR7/KTRjvx8/XYb7PKrkM/bFb5ma75Ft
D7OYnI1Y7I1FlZDjgYyIUCKYV2wXj/itMbB3OuvuWZrfBJMn8GjumFf8I8SmOVvet60bhqe4aC+h
1T8PXcLHRQbJbNENdoeib/80cXpnvyFevB4vWbQtB/U393BbNdl34kcsXdDLLsOfwVFF85SwxiAg
DAWP5q6nN60UOdKlcV/nntF4Yhwsaukrk7bTUsQ1NyO7KFpzVuyNGJ0M4H3Z2yyuSHkoS8Fa3/mg
0/xqm/nKUvGDJGgdH+K9ix5MzuoE/acm33ox2d1xWiic7maPv8bqFy3KtczjncyZgVbhZfGACmWF
FE9IH8guQnA7zitKPL1ZZqbRUK17mGWPk4XU1s3Sie7cich/oikoCUJOx2g7K6+5mYXFIAXTNk0R
CRM7pln0tNQtwkxa+eUhdS3n0Dv2skOLIqytD51/QvjqLh2qWlutZSnG0Y1OSVYY6kFey75krwP5
rdiAybMg/gqfdJe3853oOnmKRNRj75HJSxPYLV1ZDtpUNMRYeOMMKsqbvWn6pv+sBBsbBqrds1sN
80M5qeF34CMXl16xPC+BpUidFj5LAGykldmy28dUVM1Ns1zp2RBdBdU2oNQMNYC2F6jiHfSdIK1g
Wd4zX41wV6Z9SnUgjxjrkoNlWe1pIARjU9YkEnZrAkQjPBcctpY/eVUOB3TXeRv1LPeSA5nuiTdx
hXk4TxfIB5+k2DHcMFP7tkPNIUtgd3Gw+gXSQye9fSlY9rEn6M07sJZq3R3gqXPUjAOGyM45Eg9r
IdrhRsp8svQyYt+vQUS4UBBW4tKldWpjJSeuXIowPmVlWR1qD9F7nOLmRUyB4e2Qqfgm2YB9IW5V
+t/o7M6OOLKUgSwRd4vv/zST0CeCSqIt+jdmjyqAt4nriXt7ULuJDEpST8IAUcVgCYRVBcMMs0Mv
UwaTikncURC/uqGsIqnEr4eNFY5f2kV3snC87aNc4fwmzoQSnyeLnE7L2TL7zQ5jJQmSZKPpRtZo
oKU1TmRO4GlTSVecI68jI6MMUgqbPDcL0LrBzDCky7L/H0vntR03rm3RL+IYJMH4WjmrpFL0C4cs
uxnBTDB8/ZnwvU99jttqVQCBjb3XmkuYfnfEKO1fianyPrNBFt8l638ne6agKYLu9zGgucU7Xj4j
iN94oKsRqHU611u1GL+rtsjZObofC9rAJsOnDfvdRg1VdHdZBta2bhHEhpXVbGuDmbIYrN90Cbs1
KuFuuwhfHoPCQ6DS1t4mQOx6A4abHZzJJFbETE3szrL8wHIlnvt6pDfKLnvsCwEm2mB6JcMkOpsc
i99DZjbrYkaygDIZSHqQuTVaYCDBMZqbVed25jlyKPWMtEA+Ndf1c6UK+73tOS7sCLmdSM0/Zl2X
Ly7cNaJhCp9ID5WsK88xabWb6pUpQnc0GRQTH8DlU7l5tbNNx+DeAFjJj2sEkKE77IZ5VBsTm91F
4GPcxAMmQ8VJcsbrjxyvx1ppWaBamsQZr6zmgulMTqQFFqTx1IlE/kDMk/dRiWZtT7FH4eJG+zwZ
ppclzQGhjHGymaoSKaVAPyWDulxPDpWZSNpyG1U+plmzNR/VVGfY84dGnXFYIjQjy3UNM0/th46w
oH5wxFbFzGztwZr5F8zXl9lb7naeG3/Cruj2Y9r0l45cmB0zSvMWZQX6bW4HZwAHKHRcpgfhEA43
7nPOq40AeJskLYrGgi+jtVT8y5Bl+T71sboBcrReqppTwRcCO62NfeLWz8rZ4Lc1XsqoCTaOSFDt
hSDy8Jjg+nBbypvamI+CXu7GapbpNBdpBcoVeY6K+8887BsXoi+TlzRAcMg3GTlbK88VljpDVat8
FvnN7nt5LaKu1LtktW/rVKtQrHYdRgTnyGCkzsPWVL0IvtbrOCfD39Z0WevIwOW7Z9L+7VUPIAbZ
xRoniQ1ic2lbuFWm/caEW+ziQXwLirhTD9j3jM0fZ5ABnMAoIR+CQCu2pVFjRnJx4qRpQOkgD1UT
cU1B70tZiUtiG6l2R0cJQ/Fr3E87L7bPeTB/zx5vSwQUsqXzkwXDu8MHFVXD2gFUA0lwuzDbJthr
30QS7o+71/87DFIeRu+Qer+q1ic5tP6i8UKLF7nJ3Jhv6D02MgrXXXWdKrWtAQ8g4/fzFCxOg6tM
0fGbr8YioReEG8w2NGHEeaI/BCZgNXP0eQF9+mLiwVBP+p9iRhOcopPObDHsAZWiTBXyZMbpm2qK
axEjuLJt8ysmJmiInEvKCVNBBlpaeqQuyl7D3BbdtMnh3K5i0V5qtuwhVA9IHjsRliid48OSFI+Z
H8jz4WQ5VK9VF46rDsN5k6aoA1waBEZ7R8+2TLCpRhdRUHSGUbKmwbKmnL6lhv1l2uz5aH29rMWK
gjeWSpeNkyCy5idvBG068osmc5tZxS4CcbkxzOrBWIWRNTSHwYFGdG3EsLbTa9MHe9CIdP3CRyQG
5M350U5h5HfoaMCGdx3BfBVuPr2EUoytlkx/GxAqNyFq8ThaflIFsz901hO0YzoGiDeGHJvYsrFc
KFsL6MS+ex+XuwejifnmhyE5HOQts8at5UTvtmISs+QHwzEPjRmfjDQ8NBM+CgKuOSzUg5AedeSf
rj98FnzHklcbKaT2eQoIT6+7mNovc01YRyGuIP/szPOOMgDB6k8f/a7tj2qZNuBx0VNpfXT2nxfd
kSxd0BQS7GECj0ST4tv2ilVUuEB927E5LyZ9NQ1eBXSIrQkWGFSMVejwJuIM64TaLhg09TJMTf8x
ZdMuFy8F3M6UFR5Y3TGYs+9AmrC0qVlHNsSPufo24nY1WZ85HUqTL5eUmYtH0AC4QsSzMc0e9h7X
iM89495ZSSiw7Nyo00R6V6yNqRQXfpPPv+2NZRU2qJlHhX/XJkoBXeiIKNsPt6Cktx64By/JrgF+
crolkJDdyKRzOGhbYr0LB0QSWdW9BUPx4IjbVoPaNjh0lri6hapBY9GwOLTzPshvOKoo1vM1k/8+
+4oMazM3swnCk6vECG+sv49j+p6MA8kM4g9GxSNUj4+gzmz2GZPV729MNEQVEnAe2DEQB78YnrX+
LRkRqJJGXxXVLjOmvRULNAKkz0xCI5OM9ZgEX/nY/Koa41VYc78dB+9dr0gajzg8+auzsJ4EMFwY
6/vQy07mELjHBjFUW8yPwX90yYcJRWKV4Fu2mv7D0gmcE1y3GOXYk2o0gqWTb8TjEhKQErsZa+Yg
JsRws3jI7EYftvxcs9dilZlMpKk4OPzdxGOMLX4+pyMeVpJVKNDC6BmqqXF2OpuEHhE+dVCEAidj
SWUZodHOW5fHt1mh3uEU2JWZRHQrb7Ven40RXbiHWZvSYY+dxIRpDBNSm7nHcCDgumuQr7rcV/RC
sBfvqVimTyIAD44W9BQCEIPRN1oqVGigB8ofbJt6NWTZuHcVVCRQn8UyXBvXR0szMRmtUbxvqipB
f9lKxkZyqH4NbWg/Uz7Ph8T2SuyFaXcxYyWp3riaWSG3itiDGh5Gj546qV5oz2t4KZwNHDCIzcVY
c8I61ntC9Ax5pIMxbws7BpoH3JxgQOT7lTe8geG5QPM+2UsMS7TdDzMwEiVOyLco0YKejlsxkfSH
i5qGMG1HbjksePUk0+IDehqY+bQrdzJjH5SJQf3cPIcznnsJBGIjMMusPebG+zp2r22n6/YEbQKf
+Gs84Bcgoou6pV+nVfWTWBP5ETQAWXtqDHd8NhiT1bD3e7SBtvSeyVHmXgchmwgZRPZJnJ2w/jyI
MVgR+PeoYrKoSANAjfHXMtDPp01+5VzBsGhfWg/oNqAQmwGFh7qSmzLhB/Segx4J3uIxMeCCOriZ
sfZwlhOtM30xkf/t+cQmRiAwSL6r+nWgT8cK1eKKiJq/A0+/cGnThYa2S1kosMOtMTVsFGo3xSNy
IuXRP0neIRAY60lmLOj2K6LnDwLoVM2IMwcgei37wZD7ZwIP9rmTXGIzeqKz88JFk9ZZYFebIY+v
8eTtgqb7WDI+MTX3SGHGatuwY1RmmW2xNP/AELkwr9gsfIUtUSf0d07F1NH7tM8WpTT0oU+RU3ZI
8zyGhPCRHkYvDCsRORAobcv06o3qI1xM0pR6wRIiMDCTqNYNWovZwPRAo17cCf4Au9pkEUQwdV28
7oLwYQNDbjNyNMOwi7cVuwYcj5ATvZ5IcbJoTM/xQ78JkPxa0TT+zMI8czVnKRYQDShtpyO3RXAA
VbC31fAcqekiefllS2ASaulNHIyPtDdeQMukGyea4TaM1LFGbK+kAxjPwNcZVujzS5f+CnteDNSZ
SzKO+5IOWhiROtEiyCChCNx8ho123S0Ojnj1Ovh0UUs2H6WAaIXek5szZwI6yJNdKSBzMbeOun2t
a7CtS2y8Bg2CMhelhIpH4lhy9ZN6TPpNK9ySo0d0igexNpLNlc4oaNEZQW0TpXvHsJ6JCHxLNPeK
426f1IiDpdWsoVj2TKKGq0DG7plciJp23E2gvoRhfDrDjPS89/cFR2jC3aZV9DFsgaa6iTFxdPnd
pBcj2eEy8sxJ39zTQSV4tHpjdHRwhvInCIazzz1cWaEu9dgCuL+Ltdv5ObpH58yqlWT9lXeJmmM9
LmNzDdrR3qoGl3tnWy2dQTFvA601DML4UxnzbS4DxlLL39rmQjgti7w1qAYd6sMcVySph/ccc2tQ
tJi7OD5qL/smWaH7NaD2PsfV/NUSrnqnw+7jmrRuttffM9l6J0c04ZdMx+jVLh0wTWGMdDNGtwMo
nHcUUSA5dgINIEKdOwQ9WsfkHs1guwcmc4GD8cVAGsRw2RpSBKph8DLHRHItGHm2fjBYq4bwMejJ
3MgTKODt1ZVes2PiUgFw5ycIZT0VTgbKySF8UjQ8mMu5sABRNyjVVmGCq0k6jENLzDZBoIl3lG80
jxsbXSCIRH16MM1DEAN4R9n9OlpG0MiBBK5h2jfFmGwb8Y2Q2blGULPlQpisSEJltOGVYufk4X9I
Lv117IiSkcB8oT/xFi8meUZLyTty8YRAjviscA+0vXhvQSCkcTegMJd/onT8zYaU3N3EfvGa8J0o
2Bf60AfPs8VuCYFjq0Q8ksgCDWBtmlA8F5BZGGkcnCYEV4p6d0ZU2MeRsSoINdqDgDeupT1M+LDQ
XFuYAlidqknvdDeGTTuV6CQYNtgg8YlhoUUcxvuFj12EaOgz1Fpr1w1+oZ9/DdzuWc7eh27+xiQ0
SijxWLNheGYyv0qa5026nFJemyvGV5UqcwUJhDAWM9X8Ces+Oxr9FfYfZR7GNNuQUvUjB15GX1Tk
2R7sEF34Ek6CwksTIIQvq/QkIkEtnrzRU/Dwxc7mtjcDH4ZS+WLPLjAKAz5Fbw4MOAAv8cXKB9zx
EqbVxGi64mltk0M0Oce6S7k2BPPW7J1yS8/7ObWaZ/TIwTFUI7CXBmwJEBS+o/QnXaJfZej+agLU
4k1zHevy7kzqEnso/BxVHOLFeviBPXyL1HmFpLfVOlI3qPsjnUJuBcFNyfllbEmztYi3E7Pxu406
9RyKIN6MRn6r8/bZL3yQ+wa3JtJXMuM5K8xxlTKDDfOC+ydplvsF7L9jjLfcNetDZzPmSv/9pZnE
TjfO2iNbN1eC9OCpFGnygEBLLF21kU2QHaZBw7gL5qR1PG2JcqB5NHQMSCfsT2QFD8O7n6QdgEQf
7Hr5bo3hB0Ks7VxFb1WDZJB9/d0T8o4M4NQl8XHIpiu69fO8hDcmBd+i4uEYlLNb5PyBsOW3SXtj
x3T+RlNvg7XbZVaVQcNBlBfk1jYHcbs47inhVtuhrU1Lihg64ox1104ooK5xK03JdnF1a8MS1mvb
UW81hKOGy6bM3VDnXe+x4Zeb2cvIPyPnyHZj9GMms5h48V8xMf7nC2p5Ea1ZcSe/QIQPhe5uZB5X
YQNa4MQ4iy58AnLAZLbqdTmTeOeTlKeTOTHdXoJ8FybcpcPhSo/uGubJMbAXrvcIgONhhj7mkAYV
qz90ZSAtpA/Hyc8IS34lWJc2VVt+NhP8J24BUlawUOyGaZ4AV8sRAQbjP7Mi/2oVFt68nky0+7UL
Vt6TvnmI556AhKV3D72jE+09C+oNAVKIr4qShoKid1+EzJqqytjZ+C92jCMRFlHC3iqjNAGcRJDp
vEj3pYQ5o35gFpyOZgMmtrS5Kjd87CWyoaP375qa+QEDOMZXn3YOADcGOYciIxyHZ2Rg8saUPcYy
1cp253txd1C5n+GFgsG3HqPU/N26FdaxITG8O6d7+VmWuY/4AlXcQCg5YhoNaKoqYpAzx+3WUx46
O8yRgFSJcZn4XjgW6sWBOR9FwxpNNqpJkdPfcuFye5Y/FOsElcs2D83klnSTReevt1+atDX2yZDC
FPcm/+gqAPJypj5MVOCfxqhHMVSZxcWE/3NguxHbyAvROqml2qPtkFuErO5lKQ0YJY6gWBr1JMIA
1E/aq79bygQAu9O23Yb/fE18b4CD0bXTM1E544YMD9oT3eRi+kiqz7pv2PtAblNLD8bJzWbClnvS
NHRU895tY3DPfgBoyBukx8xyUXvDY9wLwBzFIZPpXVImy73qefIGI0YRGrrGcy/Yk2jdtKwnq9+G
sNS2smEypix66Ewhkq0tFMGcgo1ajKBFrKzwsJc5DaiXNnsaG/XHBlvA6sq8gxcbkbPpIFw+PE1Q
aKAerAw6d9thLtS5duzgIo0R4UURlE/TUupt3KGpkSxBDeQc1OqKa0r2OXldsGev6fdzFi7bAckm
7HwmfVbGWeq3UbGPzfCvy3mkHbslj6UPmwM9+Aw/JPl2mE2s6lZczEgAQGOWxdNUMYSYom2ux119
yAXYPUo6ZgbbHQTJqwy6n54bEZqA8D8R1/BXvfbghd5XP2anfsxPqSDZnKboTtBHC2ULlTPp7qgm
tu6IShd+BXGPFpaayE4/Zds7qzLqtgGIxtyw787Q/FnsFo8zjobVqM2JdaRNMhD3WMZ4RgD7maZ7
zsHmIN9NyWofvgRaYW3o2rTp4pxM5VPTDcPbPAwTCmTSaozkUvk646Zm1MVngWR1U8y4+rUho4Lb
i/r+BF9807rOx9Rk69FaHqldQRxI9jaBFs3AtNZtX6E7/x1ctFFJwxW011WJjC/eHF5yskKt2riO
mW4jyouwomNXV7+TbmzQTsrTnGb3KaMr2novsJqexsH66pbpZVAe9n4upTnBSn3qjSu3M761McWf
04dNNygR1VO+OE9+7aKVyb96nHm9EeydrrnZ9OwasDNkRSWXGeISZyN2wRQEeNI8u5641crCu27n
n13O4AgAFAzDC73AVxMusD/a/soukv3ijqcxhyFgLhXDRaM9xq14sUt75y/5Vf9/N+U+aYO+z8eY
TtJ8jQOCU1BX/y6Gbhf741NomlevblkG9VejGSe9nN4DqS5V2IU6/sgEsl6Ge6Yh9MR6PJLDckLn
dkJUwrBZ/cIpsisLeURic2s8cy+QG+9CIRk/yydk3U827S0PURFaMfg5VZw9O6l375rlbv0zvow3
wjvbc5cNIRdd40I5ire4oQ/3j+WRNsiIWmT8TuG9Li65Hzx4zJ7IIWTmhJ4uavpHPOf+L5ovzKKS
vLiO6LSCAaxb1HhfVmUd7XIGD2VRraxwSAWvHrYcXhyE7UV6t47xHIkjMZy3jHPPKqt/H+2AYNCx
C2AjMKNGgiiTlBpHjjOTMX8BUtDDbROU3ZTWPXNXWuZWwSg2dsJnmw4aQa3kjPsZmeEwYF2jxEKK
qdaTE3IXgxIlJrUHweVwRndAA6gff0EyeYDKJNXbi9iOtZClNsXOov6AEr8ZU6LBwkJ+qspf24Ha
FxBFND0rwHvr1r9H9HIwnyHmxv1ad5rzLrAvyjah+pOVqxsLbWzma9eZp30/gabABJvS2VTOvC2h
UrbUNZg3idSglQuEHOrriRHDVzgZcKpwItf5lgNmlwng1xFymkicLDLbmaufeoPwkdkRq4EmT8Ho
69zE1rZVyQdx0usZzAFnAkfCwK3P0qnib0O9BJi2mc1abv53YjVHbMS9BYaskLRmKvEqLfC0ci4P
2g4hJw/pfqJzT5oUTsNIMpBUlA9UUVwEDF1tmuWXLbO7y6gYAybTKxdhYZszJot8ea0SvEFLf1Lw
baiqF6C5BUQN4WAyiupLi21mmdIft5Jn3SNZZvuKWeT53yAZXO5WdP6TGZLHHWNLCVWb7hFd75aI
s7Ohq9nay8aM0Hr3KTd/WkNuDeIAYMw6sjAnOHb0CIt569bLUysVHM5igoaoRcrLrRLxBlXhrwXt
iyjwqksMA4pCoZDvpSpO+nUlUQL+553m9ZUjZBMU+VuEWD+eIHc5AVUcKH/+PHOpDUznnksd+Eun
Pwj3gexvuSpvsR1w5wUcYWRHs9K31XnLibZtHOysNKz+cWmsfNObPpU62bkIfCLzkls99B0jzgns
aDcZVohGhOTkMvvNknRjLxHCyOAQ5/7B5aoUIwUn31Xr0b3nQJmnJg+ea9faYShC7WoLbBFO/1zb
RNdn1rkjQHTpk2MR2czcyDIEvDw+oWmBFVEEa0dyS0zC+SPLJtq8bnD2UYCt5tp5L/H9rGaJbVLM
awv7tl6h+A3WA69/BFloVjhtWNnRuGyL+L3ioFO2u7V5bLnoIgiW74WDnTRHDWO1BcT4YO9ZgXMI
+gQMoNMiSsD4klB+mbU4AoW6J4Bgxy74UqiBuN++EhClI+/ZkgmRn7wPEMZPnqz/QMHDWMxy14+K
tD2c6yRkR/hsSGFSslqezFTvY8Gyk60h/+BqM/i7+MCyFB1sTWPem0iWhNuZUz0IZ9P0tP3IL6E1
I8M/rdkxZU//liRK0sXz1vjxj9IE9ctsP1pZNQjb2qU3G4jnwelerFacWzyHtE3Qtrc5E/zlEra1
s0tZFG1fvdIy2zkhldJSYe5wkAsBRFuPffoROLixfOWeUEyB4UZJwUWj5hYxvkUOd1XqRYetBxhL
3x6ZxO3MsfxABAHAKyMEeYyy78lPWU49OWcMJNncUeo3RfqAkXCQRLsCFwveoqS5WISJ5L70oMT3
3/6gMDNDdd8KK+ZdTuXfLpxd8nfGZFOKHHc4xvTdGI7PTUmHhfJIH7E8xc039L2LLee33PTugUvb
ln5wAfOcz9y1qrewjy7jIr8G15xW2gM8xQkpIc5TSIOqD6yXrvPIlA+9Y92Xmso0kduOnMxQd0A2
L1Xb/alojBqcnivCqh+VDp40gpvM/H21cJLWhf3sNv1TWCefEz3Yg4ds/k6HwkXjC10zFFjIfdqe
EzuebBg4yPlmjAtajcgXdJNRgpXVd+xn+6Jh0Aj9FjE4/kk6wlVpHcMGmHpQhm89ou2V5+tspM6s
n+0gjW6xgUeSW/90VTUXqF66GxsB0YjshRVXUlb60YYiYs3A+lA5MUoUJB2KFgYwjHRyDr4uA8e2
jFFb+szYSGO60Bu398WYJC/MfhbK/cDNn0BVuXSTAS+Vvpg/udiS2JH08fiwR5s2rJLQTuo6g94B
h5eZqzGSJOh2V7NdvhoPxeo05QLKAGcYkVRHFgUQo/qTIt9m+mEbu2mkB2swYQvCfJ/489fQ1Mhg
x/GV+cab4Scx6BdoqIrrXj36XBdjAx2QdytITF0ZffnbdvyNMgVNiO5JhSmTVDwWgms1bZxbWjfX
uiMpwRtuIc2VFWXgwR7UMwrcaj1gYfDbsdy0SCooSf7kHZ5VKjyUUC+9lCcD1D/2osR79I7BRy3t
WbwsaArOSLdmTZty3uoYQnhL/+Uw8F7/OpXLWGvIQkbtqCnR+7uIrrhnZtCjpbvHrV7+CohE+PAk
FQutedxbH5VUGGm6hEZmQdQpxhvvTxPHLyWsAZCTvz1IYNJj0ptOdwRGmig1XckHfcfe+0Lo6EsL
ISCOSBu0quDJ6yyLTICBaz0w1yd6k9Z9mEkiSiutbkOD24wq4MmakW3wH0ObfxwW40BEJy08crab
rNtZLbR/gaoGrQZTrrCiP9EdgmW8NhTgBrcsroGKOyvDXXLJOYJKBa1C9EeHUqWz2x9sGYTa1IfY
yC8j130u+JdAE0QqNFGyp76JB6gyIyKsy9jkHdMWaiU8QtPBjazoJcLMxN2CbB+vOlf24u/nOtsF
CkFeEYpsY5M9mNTuqZdd8uMs5Mnbc/OwSZxOW90OoZ/cc3nZVMxYEdQH1Q97yDsTD8RFlljOc4vU
Zy4LtQMaHFlUSvUp7WagSyWAxLY4Vm4YYmQoazSzrZG/a/AEczAUk4p1YWYpnBTMa3CJUU07QLkp
9FJF9gz1PzzFrZjnL8etLmxvh5D8b5hcR3/J7qpId9kwPOGc2viJrU5gsxvorvCD0sLdZuTNb6Ci
GCtaEgnHPfMSbvU2Vw6qiIM1Me51p/nexfScsgKBNuMVZjCdE+PqVugwrul0HZ0qf03KjNmVp34W
RD4H+lG6Y1w9mVF/tPv2T9ylj6ChKkEWsysQ+ef85tBpj8qXzwx0j7NETTCqvPsVkKNH7QiVbmS0
q+wNjoanztHRcCldueBSOdnnYFRXd0z5PL1dVIhPV3aPWfN/IrZ6kAebfJyenNg4gHM4g6Xb+506
d1N+oNn72sco9aA5FbDVNCF77LRoNKVgrtindZuuyt64neP1CtaLBM/Rk35nUZTLWucOMEtTA7Cg
/rJU1bb1aNDl7RupKhsr8/+zhIv0e7kYHV6rNGealuUlWgyCLHAzEjNCWoZMCMboOO2FySJwNgrZ
eSU0f6d08Lti5UQh6/5trH7U6bMELiFzWmHcG7mwBtrhWPuEVDX3lFdoe+h7fbS600RTtWzHlQ+I
eLHB0qaAVcMQRnw0jD9NUz+hk/I2Cwbkthv3RD1QEunWVp3FWy+ghh1HPhVj3INX/tA6mWnubrXT
y3Xj9dvJQROU4BBfick+tMRt5EZ+MBdamY2WMCwHZeNgdDXDJG7wTZQA52rGuV1qMOMQzqVhUWpm
9iYwoYGF+CSY7K9nmN+ScZ4Y4zOTtL2lcfAFbqk9Dg6yG2oAF0CUCWDRO4TXIlal8kQF0z1BxyYT
zZ+CbUYQIQ7LlRgUOUVp8B/SHmr0OcFZ2ywXJWjBtqJhrl1Y94k7U7Z0IzZZkCK5axwTv9UfvPhs
eigsFm8vGbajA8kIaHzmQi2wF4ql6HO2x5tw8Rjp1+TxVpcaX35iwE+y76ziYYVIC5iRDDFuyg4c
At1zI2pfF0I593YcwcKJO+ZUko8tnv5r8DS2rbtvBxLqsOhBoj6gK94mZvgbD9EHGzc6OsVpWSOI
qgMAH7F6E7715LfTW83kyp2mzyrn6CrDjwDjGaz4R9Fyhxwdali7wTLVZc3ykkygbOaxR9azNMOP
CQT7S0oRngplxztrDr/9svupUP5xIWJLU0N+XJzqTIYPH0a2w02LD9Z/snhnub3cZ9B5mWHSk1U/
+t1kTEPLbsFLXl6LJjlWfs5RtMT31GwnGPXDWX+VM2qtcvkXDs7qta+1XPYhD2No+tiEuhfAgcy4
jF1u6mGZiEiti49LpKORDNMBudp/QKz/BCh2oQ1ELoWcDvHgnlvimGyZbl3HeI9FttcPxBgiyGHX
Q41w9crlE8ovT9Fg78MpRO9i3Wa9tlh1BSq4gDpDdtXHpG8XTRVwZpD8aaTLgUEcytpg0/ZwVB8N
CNhUItq8Bhj/x4pAh1L8Aqh2tpVzL4fjwKMjj+g5EaIQEdumawz668Z6TCMvNT3qRexYiLPN+VYx
wnD+y+pHl6XnnA5oxj00B8kSRDUrCkUXvzsS4DNcm+IDsS0uRn45r6HEBKduaXTQwvaAigx/JSNz
/4Zuf12iIstpu6Q8NF7PDscM1kWwQCnNNpc/8zLbkiEtNrx+Zxny6HTztm6+coTjIwID33ofvY/O
+eH3WXW9m0daw7xWHlu61RAfUMLQe/EupBBsnYzwYLQQ/IQLUtvPoMnQnfZFulauiQZCrVNTwrd7
8IK96NYBmsDLUtOJdEkQJB7Fi9e8HV4ojryBm1uv/sTVRw6Gj39UcHz4wWWyEEHii/Mg6vovc/mH
l14g1GJ2DcUm0BqctWtNq4U3O3MxDuiINuVu8Lu/YONt/I/l0cIApRf4QBSgiONrom99/rEss70A
nJw25Ge69ySkdZ/+ODjHcJCxWVfDsWQf0/9Fw8Ck1XrfcXQIsb9O9jGNfW5MCSIoLrbWg09hwnGe
kISl8qtPkchPx6xayQ7Nv+AThaKJu/1zLKdNO9Qkk/5dGJcE0l/NoNa88StkxjvNbEj/94WxaEzp
7PWXMnBksSSR3L4sVCWN901MZ8AHIY96E+IHGmp/AxqY/urj7K20l7/8qd3YN8E0YHDyw4Jmzda+
LeLTg8vY/dHUKQ+Qjct573FHm2ENB4IgSd2KnU/6k9GLKaw/LARkADz17+FpYPVKENroD1bKt1dT
DmdhZrbGFINPgcywfVDNOB0e4/STlBBxS2/DGjTUSytpnegFSJ6OucsqDCL9rsGCQdbIhrcb2Q6q
R0kL+U24by66NK/9DiCtWZQfyvjMYoaE9qFZ3kbYlKjojgkkkb4CLmNffPDFTkF5RSje/79QNe2y
5DerfmaDhn9hhKGmtNAQ4MbkgY+AWSe8d8bA+iecQTCjQN1JEAqEyhOvefGzVyeIDjiugFccXSM9
L2SqUxDo86hJxN5C/ssv1bJVLD5kZBCvFCcPflnbB7SegK4xiuVn+w4tKfW3neAssKqN035nzIpY
07w+/a3T1sKtK48WGwWz90uL+4TksYPhT6eyIWSx40qhdTkDABx7/h16QIVjTPDhH56pvpx/dTTC
8+yDjzZfukNjZRtrmPUrjCfzmFsvCWvDD+otQ5GtflR7FZ6c4iPrbqxOXgV0sysvQD9uevGOL6Q8
nfkDxu3rmsdrYjsIzIQ23msFIpafSKEmqfGDapfbaLBNBm/FwuKDs6l3S1AAFSEcy52wFnzQ9bxa
vFc0OGohiNgHzIYqe3F2POUF2yV7Q+P86F+utPhIMzX4vVP5p4PQg0oAwK55LqBatnb3VPCBMC7+
4NtAQ7MVGM9Y5Ol3jxql8kF8WU+hfPDaEyw5BJhuFy86+mnZ3eDI7JlTNys+F67qNPd676nK8m9y
9RgrxdwwyfF4R6d2nNHQ6d0YR9+J+yfn8fI1C+/AR5kL81Lq+6WkMR3BJBdx9MnApE2HW42GNzGW
jSvdI98Fn9acWqcYuWPEfp0OxYYWMHb4gYvzO29+5qMdg09yaVYTl1PGWDuk1Zs5em7JYFUqOcSc
JCZNxRGu7TxRA/LIlfUPyL0V+cHb0OYE4XvDPuwA1uz5rIb8Oogv/S2oXp4Cm5hnCre0S+5JRc5c
aTCr4c2Z9Vlv7n2LgAI9dN+YUHbF3nDtozOVT/Es9MZoDP07o38kdCkNa8xScb4d3GrDIgFbsbXd
I7GPJHHIb775f2iz4TimvY/CGMYhT5Fiw09ebdN99fgTXqpf60Q9+cmbSHk9/J2wBWeKitX3OihH
3nnifpQg3x25E1UEbvr9LodTnE75Ng0/4pTw6YEgooXuBkqCPZ1ommURrEtAqzF4RV3K6uehAibE
Qm3s6q4CoKGIqfSxghN37fQ7Tpw8RKXoIQG0md72u5rJVc3xMakH44BL2hUro/sgkkjvE/LoBe7W
p4wQyU1B0GhRqJYi1NFFZ/6tXjDky6/gG/GEbhzvvaCA77W8GFNnkVU/BnOelga0bw171gbynUA+
ZowibGRJYu2h9m2iyKf0bTZEcm2EEf4ssUN+FQ2bkuogLeTBaupn/ReqoVmx43pmvs+RcUdPOU62
4H8sndd2nMgWhp+ItcgFt52j1K0s3bBsySZnKAqe/nzlOVeeGWukFlTt+AdIrrSPRzbJh7FDqNOq
ry6dAZlTQV/WeYJPatE8BOh1SA24xkdqGtks5P7yF12mc1pUyBD6xo5YXabWqx0N715tnpErf6nt
/H125icelRVZa9VFn/pqjDPFNFdNseWKq/ZxtPwXtJfWQ/M4tlwptrW6juHJlibYEf5vZFjYYlG7
mhlV/vCMPvoDqX0RUFAM1pCIorb2kYEjqrPluli0B/UfrKywyGPXalywQzikJGjlQ/97kMGyldlF
zqdWIh3XWbt2PJqNddeHZETdCjQlEnpk7X6FjcuBR6Bz9ESnZTR3fXOW9oPBE/IB6CdLMAhZ7h0s
nItqZopFbh+NaNnYsC/cEf/pgPgyz/NpXLq/LljoddJ135h6HboieLIG78Hu53McGhv00zFbRQVF
TP0v1lAPuWp+NxGCyDXOpq1t3pDUk3QTMJWoShV+6m4GMzuaJ74ExS+ZzqCsvIttY0SKA9PJmPMP
M4yPZuSdamm/5r79mETCWzk5EitueZz8+Yze93EZ6mNYpu94Ju7x8DnA+L+lyHRUYf7NxJZ3ZTkf
ZdWfEQjfd1F0dIgAzMz2CWIfK1hPaxXkj5Zb8ksxCvZCpF8qjbbjcPQu8n7erH5PJjfHdXexXPDU
SPbCXTjLkb1DJW/TWeNJtLFCDwmFC9JhoVqL7gnzyik01EokzU8pyrNndC+qxBoocNvfE48iS82t
M+CtnfaPbVsybpBXU2VybdjDnkHm0cQ13W+tfazZkrB9nvIKXGI1B4eltJ4LVJp1cTmBgWPRc4DC
vHc4v+UIo5YG2a+mB6/7ZeASndo37rZpXyPztSNucmV1OE4IWpDKh4it+ZvVfpjcmtpkTrxzhvYq
ABHhwgRGk6h6tWrwZFdKZV3T9PLHzJctSVBytALiPAsPos8rMJq9iVmB+80MZ1UBeKwYcrTDNYh+
kuGdzEf+0zdmZpFkIgM/5HesSVnDaQc6yCHhl8PGXnv9CZU8EThLSlMiMJM5dgMPpfOrQTWm6BIY
W499ftc5hgOvU4dRj19L8pLzg/muRGJ91BKmpyCUdov8iPNFdzl6OtiTKtX0CXWGpRdLyWxcx5a/
n7ADsNQHH1Q/HUKhECjoo5qnK2s+uDG89Ex4WlA69YcLJTsDDV4g0Qv8er307PHtIzUGLgVU9qZZ
nL2OUrJ8UwjKOC61Y7JcfSoLxVSB6Fzb0Nzang2MedDRFqOxjTW8VSBkZu+HoN0KPiaXVD+ZFCdm
BqUXg6UD742JFBMl8iwFHd9ZklH11mMB+W8sIHhNWCnAAigcXPukf/4EcVEqImv4XtEm2Q4oCb4H
HyNi+WP39zAfkHd447JuwnjZ8/wqrDaGv1hLAQLT7ZUMPjyK+6hE4wWzH11mFj2S3gTW0v+t0xoN
A4eHLwVqvKrKGBoQD6WNNrF9452QQsFMQ/Ug8z8K+o00S1Dy+f7ve+u6Tf9/C5DpWoGHpzWy/Tee
Jl8dFt9jAjiJ0mvkLSGiu87Gbw6Gk7GRtI9ljlGtz47xgSMAkV3fLR39bfvAeP/Mixmsd71Mamkg
25SsxW8SIJE3Gh+5l++C8maVf0Mqc75nkjwv7OSBBKyYkuHrah1sTmWJsi2nIJALweQiyVsRRTjk
8/2YXbkSdM2tib6QzSAxeeGaZD2y/qgCg6U9sL/aBKieTpiBTTk85QoKBdoZEqJKdjOYYvMZdVnI
uPOQFsNJV6VllT2oKduK6Kc2EUHDOQKoUzw11xE7Wc7AAffKh3bQEv54sYIzIFXUy1Oecdj8d9uM
YdXNaqPDhANXRa/LNkniHfglLZ8dKBdgTPuT9oEH2Hym543yB92/IIG4Rmtqm3uPwg8/dXOoSvQL
jEQ7g0MieJnEO7snxBXKd2wki31ZO+sh+Jf/9L0y0eA1A2OVCBC/1Qy6ms+Wzdmbjhig/9eZ+O2O
wQNNLutruCvNY0YQKPVRJyCo4leMin0Xl6dcJ8WufEfsBzweuzhOYnal9QgH+xr69i7jtzXaCM4M
JdMUrTnx4RAC60OawprgnOQrFR3S5Pek33Xwpi2dEcnn7MRirVvCJKi2VTquwtyHs1U+W0zZ0KW5
sV4HzEVwyrdt++8ZhDz+CJFEK6AKOXZsAla64bdpZuBiLKV7H0f/rtOENairKJIDIIJTwm/CgEHX
s54QCI2wsKZ21Ibdnjq7SHKCyHtQGYj51N4xAtsIPlXWHnmj3EOClm6qiSw6vEcyWut/nahpchqK
cDwpZFf5FHw1umYb/dNy5a/pPfgdIV7/O4dI422GsNmmlC8pswcd+HXUHfP++E9M2NzV7rdV9euF
NJbgJUCUKc3/n2R99DhQHPKwM7eEZd60vtAq2rS0uS5/ck8T5H1tgBA9WxDpeA/hoEdGIU9Bf1HD
5HohSPCfuBsLBRu5HCUEoLFUrz2TQD8fDpF80j1AwE1EguNGrcTP4X3XKTjC8lkH34oz0lnvObcr
5frow56bj8QeHpQ+qHy179jAJDQl5HMY/3hMVfTlNW0MjrDqqFMtfbBrGHHpllNX6gxH9SMkHPrR
D2dxlu+OfNWZrUMsPKGIJrBF8OH5QGnP3plC/d9YpPicJ4oMrQBvPetJIea0qHm81fEEXQQNvaJ7
XdhlDYzYQSDrUYBFb6xzYIBuBh9ZH99Mr7kBPfHRCWZ8at4c1gm8JbXtOhDeaXrVb6krxEH/WVT5
JvdgbnxYEAH1cEW/XzI+HRpjju4Xss3rsEF1kIGHD0RyPOohR0GkM3EL0EHQ8Y5O7exAyW8T+bX4
AsE1+F40EaSFdHxBDRkkiDioCXduBGczBng65zUkdRCsdAoFEgV3Pxj2BW9CPxB+kdb9HG3oEsTo
MH9I8g/9T7pDQZ+cEvdBP5LIf1IkaZ0w+GV16p4pcTkT/xZ3lbfm5PnVMz2+41+V4K/GP2yJ9lbd
P1hUQkae6GNJjtWnQX/cjtpc2Sl70GzLeyKSGhPDNC6rpDDOBr4Rml3I3erAwbQtBujvXF1uE5eK
AaVA/TOa7z1C9fwenIc6+bWgpTO55sYiU1IKsEMBBr6jUc/znf74nMAqKR5c77UU4Yr3WDGmazOA
wzr3dflWT2j0+9NnVGcCPWRjEMhX6iGePsScbEgmW4aN/zKShuvyrnza5zExznpWyEdxaEllXWyY
R7GRoCZ11rbhoI3PfSEXpDY2D+9h8sa3/n8BNoaVnkT1eAx5vDAKdLBehxTEpACMTXWj6wm6eJdv
E6Ew02fvOhmwbQCbc+tqZJ6IVHZRQab6DnA1y0nT5NQANUxdZGBtdeC5eTR39C4D10ZPmxpGZuPR
lcTteK9FFZD5v4W2z9IPDhulNUcLx1E9oNKJlTh7Id0wJM17vFfKbeODv+K767wKT2XFYh1qB9LI
PH+dn5zIml90bOQFwiG2NjhM491TOJ9BQaXjRy1+52VxdWy1gOyvqpcezQnkXUKAp3JrOvY6jMeb
M9mPQQ+bX+OsvYCsEfZ1gHAL9TgkkBrbh1U2prBIQV0FDfioQSAlEcBO8QoUnaI0eZG0FKKoblOY
S8CUQfY8+/78FtiywhxR1A+4ifYHv2sfKQ4ZAqXDfSxjQm9KudDOOxSot1leXueOsYomSyCvx1bK
ey6L9DiB2FnJis2MLuD0gVJef1qQeCSS+Ivx6dMF9/bwmjeCB6FN4+x9w3RIdiWVDyC4dJoZYCBu
GdnTRrh4reEyVccMBpPlqTArOAvo/3jxcNOD+Yn9gaWMPcHtNiJD5sv+qm+bbhzB3/+1aEL0kvG/
r59PVpY/msb0AoEJAaOxewvD8FMGMJp8pvxJ960bLcOKzn6WngDmM0hw9mrIL3ErXit0Mdam92D2
1gWl/KNiqql8DBhUe/QYOoA9fIhF/dm403vYJ6c4kxtd+uumpaDQCkR/62b0EAZlnBCa2Ov/ODcW
bkG+9ZykDIM6v78l7F50NKIcPvuEZx+77SeWz3fDZMZCWACKh7BqUrdAV1S2skzkK/K8K9dzgUg8
dBiogEmKODGdDT/BRzRtAV2LW89eBawBq0mhFR97L1PbPg4h5rVLcUd27aRfaz0tYEtdrTIor41V
PrC2ecCTGxsheXSkSvdRbMKCaClmPVezIb3MvZKC1GbwO/uel+WjrHsEKUqa5jmXwT03rOY7RgMb
lr3BlJOZHNKHOY1swrS9QMoNhW9UpQrL2E4JIlZGUUMedN/6NHueqD1MAFRQZeBvpgqTTYYUkBke
yp7CTQ8dVVcBemDYMtPADYF9aArcOXPepM6VtbDBKUXN0782zVL6rKyjHmknaqwnnfRGGTIkk3Q4
YDOgU08zwq1uFVscs7nf1jm0lpZm0vbNZYuD0d0x5Ds+qeCnCxTjLAox9JSgtHflhQ8nD9PgMvGI
wXOMLa7CRYEITQxv3QCxZxXhFqlqxKToTrP5twtwn1UZRlxIZdwHN06fZ0gxc2Nc+hJUocXg9uaE
0TY06v08Jv6tYV25NsvWA4XuhxgLBSwZMWmUE57r9eQvLGHMBzOQT3IaX/U6X1befewhVCs0gSlq
2eFhN4Nk7nNnj5p8Mi5YF9koY0YBx4NiZXKGnzC1S6gI4NuddxTaCKJ4WKNzqWPmGCCE3JebEOxa
BC1IJyU9bpyq+0SXnc4TDrSaKD++1FTdaPFClwGOKcFROJTC9vjBpJq8z4OWv1KAsOyzoaKyw6hg
YDvvfIFld3t6utTDiw1xc06NwRAXlOiW+o1Yb1nojmpDNgfBrnqrczT1DcXINqE0lLBlKIjcTC98
YLmCBlp6rCMIyF2lwJ3bG9trXmnqqxY1KGUab+aoNnX4rT+YGb81VH1k0il50dMAhEQwo+j/SPq4
qvIgnSXY8YFlmvuME+IcaxIo3s8gTXpcGiFgghwd8L6jBC6C2wjsB8FaGrh6ZSY+p2jHqhn8ExKd
KEHmS/lUaSn5ihyiv3XAsRwwxeHX1CsgKECnln1U1L8LFEdcGmQ9aNQzMb5C10kuuwL9AzAZvyhe
RoNwgv5r6hBq7GF8rXmGAq2mQiaQbxKsMfp1W81MEngNEf5szONqfuWE6VufUZFWP1N0t5EJaNnq
rju6eXJgrolnIIP0rtinWu1y44lCwDcNFO/uM1TeLmuwMexwRAtXHuMfChTpv+vvTO0gAY9ipkV2
xdalBghGK6X/1NP5Bk9FvdylhE2wS1DJCwNJgzJL/2U8vuiEoo+eOeAD90L1oPN2pnMybD9pwn+r
8kMZgcMX1oGBwclDPUb4wxls7BvJXbXxlW86sIvTZyMP5h0ahezocXLP5jeEhjf8QP1L+SWyKlSi
un1KxpIKX88jnjVnW0W3yVO/Yg8wLOJRKQet9+Y9W8fcNW+uSZ4U7c4Fm41e0n4kQRfMKPgeigmG
M8BeKBm+hVqZW/3BwfizaKzr2OWvRijf6IRUgVcOxnicZb5nCDd0RDODSTrzznHLb8HrBq+4Runw
zeZo6zZBf2Qzk3vwJyAHSblSDFiQ04MN7wJV/ZiM2qBcAbnkPWKhQfGur6wePFeF+ncAGI6EgAl4
tAzNXVm/6nKnFB/KjK4QXS5F3RzRBNno5+8Z/bbMEafnQTJJ2eonFTbVMYajqfuyHpJkCWXLk+jR
G/C1nyHcrsL6r48a4GrwiseF4txnY+oxwkSCwkKQPl8ABCcvsIjApQTyi4JN/6wUob51jZmByw8R
CBHozoArG3NI21Yc4FEe9AYiJs11sHWjEbQjRE9dAtRIicC6WptEXiwK/Y3Wjq9CA9ZAdenKkwzr
CxDrB5Xk//pJQBPbniPaMeyMxQWsAKWtYi7WgXudeX36munzpldsKflZb0J1AGrRax7HHst5Bn9e
6+4DG/5rMX7nQj3rJ6JDlo50JvAaizqZMVluiT3lvP7fZdOf+mi4MFjSd9Jvci60u9PL7qZ5Z00R
iuq1kyg3ZcmzqBZAIniId7LX30cflD793SnjSsRcmpmbcs9Fz3SZiWyxFTXPjU0vbzZmTtAwr4g5
oPytYWeP7KhDvwSmhCyzwKSZIQi/9lL9oJlA/nqTnN+IYZlezuUWYgJ4HMNtqXYmf6nr6iKY0FVh
opY5UA/QOmFdERJ1CJpdhABwAs28L8XjTHJOW+QCqvZUoAjoWwUjLXjHVEf6MnDxaJsIurgxUfEx
DkpE/wwyWYuBow0xr0C/MVn+WfAu9+sT0hLg++EBEZ5qMzpyMfQDRrMIe2IUjZsmPWQI3pVE6toR
h8nyflcFcrkt0QmmNeEz68BuLf5P22IKIJM9Q6xdwA2f6xoxv+45s/0tOu8Ae8LW2+IRzvre+WoT
Dy8K49AE3Zfhd8/WhFQXGKdm9t4Me/mrZXgSS76JKdlaxK6sse8txu8oUOCskcw5IrrOePQi/KTb
jR6nVv64mwsT6G4Dc62AZWPVOzM375a70Gh4FxYtuKA3x4IAbVNq9U76QbskInNrmNYhawdkznSg
meO9zrlwZfYtMngE9IOQ7ndi0mlwCmuiA+u5f+lNA7RUb7i7gGe8bZLwGHCTwyxV4NwQ9yIHp9rv
MvB3k9ueDB91ZN3G6ECpt9I6Neur0FJW9fWEEYtzaGew+hPfuPK/hJb+UmH2o09OLVGTmepWYGE5
rYLJewZmkBqZc+/jLya22x4NFMYKBwfBv0saTZ9jUF2iGGR5i2pN343Xsg/W+iX1VXYgoOhqRA9l
MHfbcW4wutRBgaYwhmTlF+4Zn4y9zq81ZqWA141fVlMxk60axsMhiDeLiZ7BJLgP81e/ghtM0tEd
K+cITA0C4eCMnGBjxiBH+efObXc9V4ypJkS5dK1zJnpqn3qnrktMvbDQd1cyjkB5Ylfxz034nbk2
gkj4LMq7HuPx0j0RYc/HBpXDmnrOo/4lhuwqUDhtWufBaB7cnG8P0oDZQpbYw0b53j01KuRD67vF
1sK3pNpMelAO9pCRYQQcTP+mli3P5Qz3zXaOpqBSdJHCzAIW8g4JcYJqyJMAQsx9dOOvVOIUOTvO
jsCfzhWwig/9seYcFgsNQj6YQF8aDWmq6NMGNMQQKV51zLV19GCcqGtoHc4i3kTkt/h0EBe95cLa
ZWb4rGsVb2QrzEBGm0sE6S8pUVisohzlFTN88W2QBnEV7Jpx/IvxKsK6HU6+lg/eGHuCEroumk4N
k1iW+Vtpim3DWczrlHYacuCXqjP3aQTdMjBTgu4LlHrB7gnVQF5ekbG9x1EyieeTm/F5kV9xzfE6
2ySgBj+UfaXRq/VoacZxjPNc1H/kDQbQnrD2Sd4/CIA8CsSG6OdLgavjQkVOBj9NXgGFxmf76acu
FDWwjERDPAR2pDr/5KTFTxWE4xYF/QHpCNiWPUCQcHT3/piWz4kpUL4FC16wDz7bs2GBAAF/aIzP
SButTQn1ZBgROO/S4acl7ZAfnky3+NPmClwwTgi9A6XWaZ47x303yuIhMj0eFFBzPJ+tcQf/NOf1
VOnd7fvD2GONFHbvToo5SNc5GLgt5sZH/xGpYYxwIjcGgWGFjw6y6DqldjQc+7Yah5tLvJsjL18v
yEOvWoU1I2y+Opb4l4aPFr2LSRJ3NTbDrsOrzbn2ieOeK09pCGEosF+8qrkwtSKDRIwqzWyyCMuL
vyqaUG5qB9iwsfTHyuo/ED4/6kzumPKRIuUc+2rPDGndu+X9H7gXedsl9s+svBEZWyixx3FD3MN/
awSjPePy4Tp76ZREWLRXOIyjfDKs8bOC2ehNTJvLdBdQN2Mwdea07izB7hJxpyisDt44foInhG2y
nGWQ/nUTxoVwmrg9zJz5FLWrvSLmjDJssL+AOANHAMnvTcAO9HmpzYBZSPuJCwMEwwr0Xvanrqdn
h7IGHstGv4EEtWdHxb/aEgCu196zxAVhNb3LORSg4WCZ2nykwOMQJBaEQfZpsokXaDwYxsIchpx+
WXrxaxb2ecyLW27z9Jh1rKgjfsYQAlbRPCNL/KlbgC6z6KAWlBS5+6n2nxHipC9niD+mG1VvVEyI
PdH3Z5guSGwEmlz9O/pW4T5z7La1ET3HTnJz8CdqO1TP9WZrwKsbH5pjyc+OqRhi6XznCohy2REi
ETVmd9dtRg/HtVYXzIV9CN0aUZhuWZvttFuodqNi2iqz2YP8R26MRcYCNgXe9rtuWZKMVtRLDzFE
K5+DFHCtOoNWr1peg1Zs0NOMVmlQfGfgaaIm+qmQCauRsrWoaJXsXto2vhlIdjNMp94h9gz/ipmF
ksJL3rwU6I+pbqJJqfJ3fT8xOh628NDvJSN/G7P7Dof2qN8w5INHzoSl29o+zOniD9rkmP+YmzxE
RCavmBr0chUBaUSFjDeKEI4B3loDIODXILaXrW3ro5LtxWWVIwYTPHI4XydVQaeyjkMqEIVIakQe
a+fBbqc/HD7ePKJpYobcx1wj3iZ5chMsKce2ZcsCuIBuBv33aOUbkmUPvQ8651uTV+xK5y8QbG6w
C+NlZv1X+86+9vG8THkz8aQJVwFSLiECGnMafVq5ATXC/hTtdEBueY3Kwq2Fx+FLFDHCiMpyBLza
U9Z2wcjcNfFoAOaPBTMnKcZw3+qtF0MC9Pr/0OKmCBO37wyLNxFGQzz2SM6bXjFOovz3SZk2sA1f
HLTiNSsxNNZ8QCb9OUKwovODVUu3FXn7iV1KCY5Y/1x+X5yjN5bpr9T4pR3M1q7Zvcc+1ogh6CP9
tSJ6SLlGjjk8UgNAGj4r/mtLGkMndTN2Cco0LVrNQQmLH4hwERyUG21j8WopxXBw/Clp0aPWfCoy
/0nGjCtxHU1aZ9t2Nmp18a8QNRgsG6JVMzI2YYzOyDeTSNSgs7+esS4UAi2Y2F25kDtSklkKyzJ3
PJxLaI9rHx3hGWOVPN8mM1rnNZN1ziTNWccUIJpyzIoZTdMFdXSwXXfJx2E/Gt4HNpQANU48SUO5
f+ExgzmWlywe973RnSbB/F/vgEg6gCj4Qzcj/CEZ11MDBU6AIkSwRnsFycAY3ahlu2iQsJdtkIJD
2ijfhIjH6TqF+NgyKEBulKqKTMaDJNUgg4NFFEVV0lQjUzkkFWhObPZA+ppKzOx1cVD3KTpkxSiu
eSMZlAdoIXnVBaIFD9J6aQZUFmklXJs6N/qxEA42Mu+joQA3ASVV7jQQzOedPasz4+2d72e4cvZo
OVB7q+kWNv0t6Fhcd1Gwsci/A8L5SJ9Yj5aWIRlVzyS62Dps7BpGIUU5XAZkPweDlrab22Mb9ocp
QItushj9AUplM89nDn5S4F2Wmd55VHqjUDbz5yKNQ4+OKGl3Xoe4wmZZdwugra94cFgefC5sFtpP
nk6coVXtwP0C9EmFx6Z255LreHQUsS81ja5SKFVUZlusW4HRQVu+2nN60SEKnu5TSoyLMn+VL/FF
J4NAuRe3SE6Z65zAj+2Lzsn3EouF0QhgK3LRBhUeZsZnSHYenLEAg0VKzTROzgwUOZKGpBP3AVAA
cl43CxSZZ6injM16PlrfXr9sw356ECTnIaA0TNtjxFQh7jL26jRSwXiZeTB+3KF6Adk4S4dL5IOL
AD9rIUqTUf2osd4aaiq58GBE2yM6+xBYEIgZj0JNCJZRuVbj2fOijSwwxRtjLGWsU+vab2TTj5CM
GwT+pR/FsRXPiY3MUMGYAqTSKcjIok1CuRmZH44NKyssLrzkvW/jHAA3bNPO3dWkrx0sj73ZhFcW
sH+GTDxOYmcGNoRLnVbhl2KowzGdLOti8tCHEqEwKgIU79aMBX6VTbvS5bYuIszROjqQtpChIsMY
v9UITAXyDtYeoM4StQJ7cMJnYT9rydz4rVfzXi6QKxouqinL9x7NXfgTm4JzJUGMDRacALaa49Dv
SqzPRNt/NjUaSzbgHIDkvLXS2qLTrwdz3yVisb2Uv5biy4Evq6OAF8nPfHHuceB8xEP2wsWxaBkq
D8PXuSle4Y5mG795d306Pdu1X+DcrV0r3U1UHLwHRgEIsjDaZPIm4vwsZ2SlUCmDwiAi9c5L47ij
vbE1+S10XxDSPsDNPfMFDO48QnPERLSK/K3ZOegTuNcqnu8Wc5NbzS82zwE4LPGR1/O5HpvxO2mB
HOC6tneZVuoRi+F4KWUxIvGkws3iJ/UlpLVflxPMD/8N/RbKKlC5pvXRmEYHhwXZGbYEuuExvPrZ
oLpmdx83v+UwVzvf8ZA6ERV2mMb8DIOHzKZ+W6NV47OYf7VAQBPAASPNYSd/9LVCsn+XE++A9s9u
6GvFrM82bw8t8WN09XzBLtUTpnpYPTeD1rzlhLnL+MeYrE3giL3binNHCCm54KsSiAOmHsQ8e6iH
f4Utzniw/ZX/mLfGH2xyfjui+pVNxbei7bM7d52Dn1kcJiRhgYIir1CM6D7EBhIiDP1oplQkmNkV
LjVaMh9LKrmnxunnp07aWzFZ7m6Os0cDJSqUlxWMY3sbSueiDdJz8Rvvw182Qpibgu57gy24ecBl
bzjIAJKIDdr/S6ZW+mW7Y3ZclsxAI9Jn1SCw/Oa8TcbymLtk3OEfWBcIQwBLKpjAEsYLRokxSmRA
ySYUK8ZJa31lOC97xG599s08PiJZyVwYk1ZbXGMf9l10iwzkLZFRqcPus1Eoq7d+JbcquqPYB1Sb
ZQcame+IYn+bfXuuRHNu2+muAgoaiy59C1X720Xxu1Psxixn4ldBDsAwAJ0Grjft8Gf6nQKnRpn4
ksgweaTq2sOr+vY6L9uPY4XMAJPrSIzVGg3rM8SiI0JzzBg4Cj0g1V1sVFvCjmJG1h3xoMFJagg4
s8gnrAbAjjaYplgV5DjrMs3FEUOyuz2RnrypE9QvrhZN5Qrrike4ASpyRvWQyRFXiqL4agWi3uby
NA4oKVSCCcNYZQ1meOpBNcGpWWzJosp01oVXveQheog+dNKntiQjm73/oiCiFPbwXHne71Q2chdF
EbuEFN3q4Uk/c5gf2vOyG7GBMj5w26P4iRCDx0EG+xmzAhBuUzdDX4/jztoYfS82flGRq1HNRekD
3DUBrHOGL+U3QBKIuf4E7Dhgy1BA+h2qdlfCRQMiguiF2fzu/BZ5a26qagvw/Q3a5wzLvipX3XLk
aZOJ9V8vuejRoBNHauwXxlUPHhr4oMCh+nL/bKUAyc8TU7XwNQpCtY6SAImbzgiPMdLp21ZOKSI5
jI/mcLzZXnBaivxquSMDSHQ1U1bFkKrC7RQgKI2YRTNfmpHwiQz6q5FwWU38dtUASWLw8MsIgo+m
WO5pkW7UmH+KOnuyJ1DEVfsnDoZNU9aXykXzblb+gXeQMdJH/hRl+DPamZtc6frLRmMTjhdbvmRl
CZm8hXPGR4zZdfD26pYusd75qMeDOAKxEiFiRRcev5li3JMHgH5nF6/1dxlEPI9B+qjmU5CHTDeW
k9+Ve9PJv4oJ2X3TKw6QW7doROzqzHtHrZ2N+lK85FWFs1p1R1t/v6TBr8gcDks9f8eGdSq9fNso
Cw4UYD03eE1n6DuUS21j1uspiPtdNFfPi2CU5rXxnyIVaDcaFsCJun+LbAiKtX9m12MfXG+EzF/7
JPyB2npJbSrhqe+uLOaeC09Bv/LG24wnAcBgDqeFtV8bTAT5Jt/V3fITKo0hYxWDbqabbeh9z5nR
sxdGM9PuHaLXjGJgz7g499TjaI/vSdTAWCpeirauTgwsaWAZ2UwmVD4w13LjRArqTruLPOzaGDhC
LWRivI4H9zjqL2LZvGlc2gPVMMHKrRydq7r+HFVWIctrHrRd1skEkfsleCSh6GG94f+BaxiXD8Fe
t5fPBqYIAn2tlUC31jfnV7j1j7bl3fDmpn3jgexiZ2ShHE9/xIz8otPxcCAR7p2IBqh3/K9ica9L
xhntclakSD2dYxzzHiQoJNDORGihlks6E9VSyzh3k/M8i/xbVBag7xhwmeoQo5WQ1pBkhg4pc3nI
It/ahRA1vuN+AH/vWj326gvz10CJv2zYXmycbo+01w2NJ4FZRiEyPjXDLIxoNvgemquhEtMmkchb
e+pjHipr39UuS2puLBx8QNyB0wwczeDYo6yWps0NuGO286pZ26m7GCxDH7WWGToWjm1YqdUCqqXB
thBNtesgsdnssNHJB/GnyKK/YrSPgdv/mAUrTLKeiFLmF3ks7xJRRwNPmZUJ0zONZbLFA/JpqMy9
B/Z+M5SgLXMwn3DmyYowe0bGhFMdZid8N9JLY1Isx5gTbhIR/s0R8PJaKtAZLj3aKnBJMcS9WU37
4Jves9unPLgaEmPh+wzHazc59DMXpnFwAKYpJIJGoXkYkpqVRYQP9qDQfWu4y3izguSPo+gsgvJN
xMicdR4CulPw1LT2jx344W0JU+ehL0a98xge2sa5eWqpd8yubjUazKs4ZPpO9IkcxpKjiH1svwKQ
3eiSwfRv8BASPyqZXjQAAapKtZaxS7U+o9y9KPGPKek3Firii/kWVQtcEopzem82OdS6cd9UWvR3
3Q9zuFoMlJIL0741ta5W0nJaucK9KSf5zNS4j8J+XvfV8NRgKnP2CkniDpppNYQzipB9AKejfTJC
948hurvjO4+1R9tVI+yzcgbVr6gTLs7kH5YMIJ5q4r1qasDizoxefxCisyK8/UCyaBCZ/IeKQoTU
GIx9O8wXFOYu/oBQUjXAKnanNRYnxwUgpBug1tYRmqGcrvs+RbCmRlkIMz0W9N30ew7kLoli1p/p
qYKQ7XpotlmZu8Hq8DFMzJ2UxafeMhrUvIXn9oy/1Cao/ZswaZ0s0XvfIjFe8tIkPSDAZbJoccOQ
84PybxXhJe79MTP1JzeYvKWYRSXiGR2XJ0YqzdYQWfYAGAxd1JZu04VW2OdYhpR78DZHxyM4RQMm
2/V6DtPipGqPmwIx/hhIin2nJqRxNJIPbEhqOiR226EjrQOFY0Rvn3+mLiM/IbIjq/GVcORzWDbn
aIHRnjs4e5bDxxT5DC5tTOaLIf5V4E06lg6ObPUTKYKPJcvzxBZhVfX5I/qIdHuFdQ4NvHLD8LtK
kb9OmQAZurTpkaYrS4OBe7h8mg7SkXAhNFaSnWqn5SgApfj2exnUuCbLDYAwMl9ztsrqPNTVrbM9
CI+BMSCKHVqnoqmuFqtrFw/cbYDZDWVof+kcFj4+e2Sny26LjVU2RxQKcfu3nNQVZ8UXC4nKIjPY
4sYUf0FhZC9WajOgKLml9ZnBSTAwZHAwo+hBeIBvoiwdzlGuSaH1nU0kQmqKnni6dI33V8RSkFna
59SpFpx+CLojeutz550pXEhvwHxrLD5XIoAYmWNz1Yh8W1j0CJaJr0Lb5YhZufQWiIaY/+PorJZj
R4Ig+kUdIYbXYbLHNKYXhe1ri6HVLfz6PdqnpbuGkRqqKvMkSk140loDxjOK+JPew5mD6q+2NUVy
eUqEfFy+ekGihTd497GjTmnC9cumy+SMBsKP8pgDrI7mCT8Io+hKtI9OMz3L5fdZ/ldt50Iv9GhC
HixUsYIjQ1ruy5hC9GDi8sjO84qpDF3PgON0PBS1u3Hj8GTl7E8a4VGTMTtS6m9JgdxapOu08U+D
yCfnDFqNvnzAqYeWayj2aUzW2LKLkBC7qsvkNqjyWvnWV523pJm32xE7Pkk9BS6v/gdCAbqKcD72
+XRZrCXLb6+84OSX4s0lDPP/x5pxrtax362xznJgmFzT3WojrIlukrrTwr3YdXA3DwC8Km/Y2I3b
/GPead28VAPcKEZ3DzytOdG6QqWYaXwBMut3WW8Hly7rIXRNJTPMSI1GQZuZ+LlNGmlrn3ugrMEl
gOMzfUosE/KboqNOsGtAFHGW/1X498lpk86lq8gAN50WZtIoPo2ZPlZuhs4mNFsoE1nPWNCaEV4n
DqEBNgDcLtG3uA8jGI90IVtj+C2HID+NqYNzotJia1V5vzZns92AQuq/47wK4CcVgzgFCJmCVYGx
Yl/2A8mdllPTfkDlZZBq/BhmfvaU+imUElDA/ckfKv/WKBqkQ9Riz06aaEK73zXxAVRlvbM9pgyF
k6QnijKM0UNvPoiJoTR4Rerv1ptuVulaB5WyjyIE0C8WI5m65aZqlJqWHXHuSXN1o18ASRip2hNx
E53DWgWab5srAdRyVHeDdRzHZCuyjGCaReOHQ8Nd1UK81M6HHuv3qvxY/gP00uPyX4okAUwkvFsd
gqxDUMSUcsEpFFW5uCDBU381TPhTAME5/1gPr9J5dxtS3/roO1hm/xUiTmczomOpTmHW/sYEjJs8
Pazkyy6S2KewPS8emuWfGtQYNpo7DzVYGCGZ9HZlddPQOpQId8ihBF67qrnDMzNwE56TYw6lpYrM
Ha6pabiNYJQ8/UdQLLXJewfuxkc3PtAwcMwn00JA7D2PndgXyZ9nkkRsf7qoBixT4TA7BlJuPRXR
DUHb1Fp4ViQ9C/r9g/+y/ID8cmbRfidVe0Z0oskAyRD5JgX4sSBa1c47mnaTH76kGRYQLo46JdXQ
WhQ34Jp0Cb4LiWZr8iSfh4LEXYWF3Sg+DLR1PJ2cs6RMkpeyoxMdoBeIHid+RVhovPKscTyGNpii
8jOEHIt5CFxZjg52kWBhKv+wTZIEq5PFh8gH5wfOE1/TagHGTiBlAxhjttzzB/rB3OdTuGjglh+K
v3QOdObuxKaEW/No5d7yBYxm8ZW5jEPak6/qB4ubZZsjNAQ3vFWSf9F/j8ToLB9fRcKBLH9RjlsT
/UtGYOROcTZCyGjoei9ihOEtWJRWydJD5oHyiPhnDGhcDbk4z994Ig8UF+vFD7N4rbiX3yfVU+ZV
T1RrRxihnDTNqZf6OOn+gOHge0yTw1g5O56qEhcrfKlHYALVqVYVviDGrt6LTkB53c8DxnR/x0/I
L7ucOIR67UybaQ8QK4t+BTgdpNfaX8PyXTd8yBjgJrtcLwvFtf4Fg/PMJ1Jx6NIoWidGdx3sf0El
0MnI7WBAWq5OxvBQMvjgz3FaE6fQUCF2mBBpuDu5hTo0rPe9HxpMx482LbSab1Onmor9MRTAobi9
k+iWPTsCvnudMnC5Kk4qi7YkrxGLLm2R4UcApKh/jY8Ks5Mwf8vgwc3LdUTnpjdN4CqVPPRal7iN
8L5WnhzWQUzjM2xSvHqfFr/jsriNztmYRB+TrroCwrRuy9/ltzOJkpMIyQuQnietyp0OP7uy2Vg4
8h1CGeoy3zdkbnXkA/Cy8HyCVtzHxm35mstfICY4ytuTsQx2GPUtY4Kk4yGay+pSFTwF81dypVp+
jmVzAen3wf6gl59YNtZtTuCdSv/RGJm4z88YWU2Hvi8KgaCZjor/M2/r/fJteM7L5sIfoqudTu2e
ximZru3yWvM0CIOEPWYcMhuGjOYMXH5jVQPAbd76Jtr7dnLhS8xVhGeQKJX2tWsimj675YUNzBlh
4AmbEb3332U9pGYyAr6KnpZ4vMMMs1/lGAHgZtZim+YONVoTvy/CsyQ39gZMPWOscerwbtl9sx/n
5tfM5tc07b6nBCmwTb4MFGX3U5DSCc70oLp5K6rimk5+uMc57JBTaYX4SfDSJB44b9IjDRmeq0Z6
J4Zi2wVB4xKfYdTzK1cPVnXHl0WTQlgv+vyI5mYnb2lpoAMiPSOwmSFU1ruK8HTlNP0iAzWpPaAR
1+eUkx5tBfwB+980ojNsgmOSsewn6zuzu4cc6HWZZzggmD6a3ZXAjJVtdbS54XxNJlzM5q930buI
oQWuhrF49D0qzDI6t6beEPS+G9CQeH73hcwlOXdexsGTe1gV+PgJPqWE2I92xqzMrW/ckJm2y5m+
B3leWpYUvN3FVdQj6ZxtzcSHiCa1u5/7gAFzsbExt5bSME+ihlIhxm8HTDxH02tCdGOkK2RNsJVC
Mp6IM0jW5oilGWrliUTvk0Ho5Eyv1LChJE3QygRw5IbF1MyXTosXzmNYL1wzh/7YTPFhaONt1+CJ
lOPFFAzqhTo0PfnKoT/unbnxzwP3GJU6xmPF6GTKBOcTSrxIPiqR/Os0V5/lIK1pOCNCOxUJ21He
MSNhdJF583mu0/08Fidfz8/2DFTKjR6W0PUKvK8UKSQRGnkBGnMxg99ld3f4YAZ6SwdTmdC0APzh
Wa0+XH7oGa5J6IbrdOrO85xvJwMOYqDbZ9txaZ900xeekh8rCRj/6DVE4OPottfWze/92Lw1fbs1
mBQzSrCwMHFSBNVLEPYvTtmfMyTshmBUgalppSLjMTaHY8+jBEm4rlLCfw0wT4bKfm2zOvuxJMAS
1WMdVcNOig8NURSdk/smJbuAURgd/p6Ov50b7mQ0tR2ydwGR0xcGT5vvBspfjwDpcCKNsmPO0Ecc
gaD7XjLgv2PoPlJg/Q1+trj0wpbyKzvL5M2LImStbfEUde1R5929MtND21obo7OPPHbsOLiVxugs
+vaifYR1WD8PUU7HYMAYwVPbxc0iJ89efTM5zyIOsA2n1SXsmgJEHAlZ7fIui7KUh9Byv7UT3MUx
MRqpQiaZMSG0J26GWmPzES61S8ljtNzhsdYo8tz6wOO6wa0HeTu2G+U3eywDq55bq4xRXsmhPVc5
e3hc0R3GSW6gXjG3XDy2jp1RbmgXtIh+MYeRWJ/hr7GNFwEly5nNPToWvU5I3Wkho64Lc8IOPZXn
eRyueKGh04kieQ+nGoiD3kfTIt6QUO4wgAzI22wiet1X31aPNrGwpwbGrN978pATV4T9HyKKBYue
sV4AW88u32lY73Ta/DhDBNaURR8xGABZ2ZI7UroIfkpUvmQHu6mFEDe5Cxh65ZnVYD/GYSeR7BH2
Q1cA60YWkVFiT8GTm6p2j9SMd9cjfR55WI63ck6uZsDNcXKhN/VbGY5PXtM8FLwpZvfWqfo9H6dD
7AKL5J4GmyY4ZsPw4iOVxTNx7TOXEoXO1uxtumaEWw74GLbQyL/XtnsKreHU5uml7xa5fkC2PdJU
bwgOrttvOpPWrJ2KU2Q6pHOK+lSG1n7y7J/J7UBUZtk3tTFqzq6/TrH7L/SIYOoHAHeBZfOaWNGD
VzpvnWZwD1xwywjjoGr3KbfGfZoEz04ynMeI8ZhhvCRttCNZ+w7sIJ0DeokNqr/eYqi/vENxKX8H
k8hoWWwMDevYilChwqJrUafGEw6X+qhbebG96TH0/LvZ6R51Er6GtIiLOjz17NpDmt0E4hKD2w5h
v9ybTFSxCfa7GbChJ7tXlGcnSXfb6+I1gRzM3uzzzBa5dnI72PF8xMokowPfCgFSbofGfcz/yrKh
YyGSb8YMn35jdYeGMrW3gUrwpQICMtk4kU+LTRabFyJ+GZTk9H665ge3jb73E+Y6BHPdwkX1D36x
fkkB2K8MA2SNnTsAhBoKxKgZjq1Q57pFcTilkkmF6yvc50sClI5+3CniGshsHYcOHmS5JJfMftHf
TWPWbKK2/DPl8G9MmwvWURJWxh62rhdMXML+z1DYOpY9/HNcx93wsGNMqbP7XPkClavTMn+2tSJt
s6XNJ6d5R7PTA+zYy20v0R7LwWeIk5HRaghfbzsC1rdwCeZrXAgmil2TcMPv+reiaMQ5bjhDlAqP
uonOSsl90CgSz9xdFbG5IoV8rzSYGU2XzGahky1xIBjmhBfs3BQegoMh22cOe4LlSLkPYfaBxhGE
d5Ques7UeymYMGi/+ohb7JSVYz7OTY5b0YJY7DhwaWjQmja4OauCNTwFlPlJHj61eY2qqK7hjqr6
mlqVg/huxllVfM5Tx8oKImtvqlpu49x7IigNcIfRrkSdfVnQEEA4dVCOplbRGmmZZQNEty0NWXhp
v4/6XJbO1VLGvxJmQByUd3EG7ZghwbBuNBlBLeMKo+XyUU5nGbVnDI/I39CttfuBHPdtqzvMr5F3
YWWjpSP0qNbvoR8+1UgqdF5e0Q/czVXOdFzJBGFVIP7Nanz3WYTYdbdeURND2mFykUSe+uXCI1fv
ThO4DMfVA3X4wn+4o1PwKFoCvdkS8Xg8aIExfp4/aH7fKwNiUU2a0XoeLKyQidpZ/MR6AvFKQsNJ
dJhLbUhifuyT2Yv3AQ3IT+lzVgTIqXjZv5rE+Up6JrpF0z22ZOCl/fCrTHFfa9nx+joxjXjQigHD
SkYEVYELkmgkD8Bfrtv7UNLhsSGkdMYG//d2wbV7c7mO8Z1G2v8kKfwkLQZeSRTwKkJiB826Jzr+
PEF5W8ofJ2hes0LBJyFQqO/pLRf5jkaR2o9DI1A+QGn0hH0UShIKweWDywSXD9xqjRNsSwZAaV4y
9qKZaeY3m2sm6WP3XHjnN5KfPwYVffheWR66uWa4OjLRLmiHeX7AwRK+RmP1kyGsDKueDkf2MgpF
De0fCg0tvBbEDdHdaGyXxGEyapj4+E/tQq/qCucSDV2xt9mr4XOIT5DS3c5O6TtMFi1egMYvMrd3
vkdb2C1zwnnbfTcQuWqHx9yYNsHUvbT+yPigekpMYhxKRXb73Ga3QrBdDlA1wP6zqH0yQlWNLN4D
mOIgWuwD0i5ty3P2jI6ehKF3btbH+4g7H7qtaaOF8aRku/QD+kNsz3dpUj+QZPBCvsRDWqirH+VP
FkG2XY3RZKYJKqaO729AFgp4duRIwhUcTraLW3GJHADcvgXYzT24nHFZdmh10QjSKeuz8QK+8zPk
M1BO8VHP6moZxY8BBRqkMXw9M+FkhkYqGJcNDBiZcgj8Xq7fHg3ihr99LL0sxAHFvNneW/yQRkKu
7KIh8ZOnmOWuWCo2O07jqkPOHTUyTKwbKR5AJ68PSwRpGppPvjOe0jjcCSasR4M6Hf/oTbM5eYTr
9Dk5Z6NLiKIZIn12Dp07/zmIj3l16Us7HrK/BTFhF+cqTf65Ln6G2s0n5GE2DT18V9pi1+x7utlu
gIeGOAsEoYiH+HmMKb4rvfxoJLT8QSWZvObmgc40/fqR6RB5HiulIixCA74UPwIfWhDBifnhdRSY
fuphP9UsCRbYlLZY0KznQnAFmjuAT+bsr8syo8ln9+RD1QPzTwQA0lpzNmxKE/huEOuDLzpn63hI
udGEEbijvMUc6b9RLDDUGbzTgJuxGgpGPgV+Sq68B9GPH4GhGb36BgLz4U4nesv4f2c6JIj3ijEs
YqfceO1KZDbpkj83ux861xVaOSRTgnzgKXuIYX/Hyz0yzMS4cYL0JSmDK/aMx9Kp+Y0CB8rnSGU8
VXTWwRbqdcjNy5llup5ig7NRSGPjSwDwNbjtQ1IuIF8b2QinoecSGyukFx0Mcyy+KZfwj5HCya7r
CMAdMY5JwzwqZe9K1itIQ2KnQbJ1WLWTdLoIu72WlfEsJxolc3QcE/+Q+MUBpcAzGk8qDptkYJJZ
d4qqCgm92rqAjoM62GmJKlMNJPIm/V0ezy8Jv6jdJeemXXQomNEShxbHhLZ0Nm+8jeu0LTedrchI
HIe3cmaRkAKRKfsQ2t3W5EbRzfEVcLh87lEzYBWCgbxwueIYN4oCRpDJ+tws7iw7KrZTy4TMze2H
QpjH1I2QGfnHMYtWdjjtGsMQTAodzKB4VLj2M8rK0nQ/TZj7s9oecfRk98vLWeceqT+0oiYUm1mB
SHH5mwmxuMFDRBx2tgdGL2Uc7OxWBRvVzwfZTfeocDWpX06PbKQ9M5P4F/jpR1EivalGcci4xeGw
tenE09KL01wRchtA/mhFuo1j9KRxphjYQzfdmkORUeQ3zwY7okNaQpbLkf7+gl9utO1sw9hnXlHR
OTHKeeLzHJ+zdHoO05gR9HBrq+DFnvvzCHeSQ8o+W9yDpXB+PdLogTNx18tMuVKaekwl7Euh+1WY
CFc6y7gvHHPr08aHvL4K0W6pEv+r5jhr+icm5rBfw0sQBuiAzF3am/sxIhfNqyUMTk8MSM7j4uwP
giFWy+SknD2KxlK9qsoAIBsgCR+j+jMjDm8Ys8eegmbJ5rnaDrnB5IcA+5eJ/0sj7y9ZGj0B3zWv
4n+iw7So7GvIWsyC+WYEtXVfZXT4GWxUi/SCROcCBWDOqLFJ/L90oqdaL9ZVt35l6AD80dd0gACw
wavezUa584v2ofZcJlCQJCiP0N14/RN87DfI/kTXGK+OYv1KEMflyE1vjp/sZjw5dWZt8ih3PxqP
e1nczneWg46xtpLzqItXTWLbOu7ZAmSAK96UVXiM/KY5z3lIe40pyEr5xI2Z4xJmIVa0FQCVWz62
1br84yr8ZHO7wyvALxdWDGrxpi1pZHjyq9gtzw3RPCzPEVCFia2KWNaePPFMueDdDDaGmbFY1zFp
6CxiUBPI44IbCwhkdgaKg2sheu9ECfbp2YMJ+MKkyzxKNk3doLKFieTN9k1Sp3jxuPe0s49RDOOW
Yt+cw5pq3z5mDZ0J7ebnnOdYyPidsSTdw2amczso2EGcBjZb5lZl7bszEq3LPlRAIy3TvddOLVm4
Gou16QO5nTHTFOFh8LJDk/mvGk54VNCdt8Dyb/oFNW3F482yZjJYzLgdngp2Syr9fhshEXb7nnBG
E7p3nf7yKJ6wAdlnwzGOCGuQPACIfmrqgptJGx9jM4rAvpG42sjcOAx58NuFps/obKYXTmQwalvv
GFfmtQ3USTcoTKOGkNWwb89hj4I3y4uZ/BmEqtZwNGmARTKluxsNf2UwhPucdT6HOZQ/7ymyGJUg
T2C6otDP+GKx+1IgA/Q/k1F0dA2fUBH0OCiQoE4Rahl1+jmgqCSRtEPpapw43nddjNpNJNM6T2BE
907646PIWymcxeNCrGjzkJ6nAMUDJqcgo2pVeOrBK4w9HRecea7x15LPaWUujj/vhsbryIw84O2i
wM9TmwHQXJxESDJQNKdXE9QGfxYtGjGxLlsrLYrq2PU4tqySlaODtygpH6ao2KH/OVtxskvz+jL7
aDTL2YEz3CLB7Oz+xU2QsUet6W2YXBdArNgufD6Tv1JMDccUFXO62KXbUh87l4D23ib/uTbv4yIl
it7g9EE+W3CL2HvMRI+t0WCgbsc7w4lhYC1lY5a4L4Tq7msrvMq4uO/IA4A5QgOg90CLVQzG9oKF
spFlH5BJpcgM9MiGVql7LFL5MHbOX4n4PJH3NpGMyGJoajjU/hyHIXLmvos2BHmsl6SutGmemzrk
1Fycm0FKarEZfrjduy6Zy7oDc1Cs4fFNcCdpW+ACo78nLOiczva6zEZayvEN1eRmCNq3MSvP5Rhk
+6ElvLH7LXsOjmUbt34nbnJezGCjsVguVX3p6Jf6DCzmMlulKRwKGbZfbmQcWiPfhmF5IJ8dGIjZ
keNU2lALiAivfDq8AmmWQPYGuoo7MiE+YEfMO8xBclXU/Ou6WhIXvOlP1qjtVZndz3Spwlx8Bi6E
0wX3zduxtcpl0BZd4zh+4Kb+XAn6DbSN8eOaxc1koEnq0mO7vEc2ZmgyCfO8XpNo+i2xmr/SKr2Z
CQve92CyWOYPVqtzhx1sdpfWPReWOAAkgsRPaMTHqFs8JAlEkniwutqJ9r+NGhuWPuDADsyww6gh
mNUGhMqjdNS+8cuLF89/BdYyppqCQUTAfZqYsyB3X9nBfZlvBybC4ZTcL59l0oSXMYm3k77JmMwt
tJVAxh6LmZyWLnmo5gncigl9b7mfFKUJJGBgaoCWFPNk/xBOzbhTSf2XRyWrkNjdjqkowVBd9uMs
Ak12yagFApN9IE0917Gz9bnoL0W9mYiNbTKmInKFZPG9sWj/cWjGBQ1tNHtSn7tJvKES2fotpmOJ
rMgm4VLMdG16dSLidIfR8BWuyME0IpQJeBtxadYa0CeaV2jqzv3yQk4VRnHuZKUw9sMQ/uaNYg5M
RyGxn8oQ1UMKip+PJknCvdIWemIcRTl2wWHyz2M27lhh/6o+5vinsikJD/Z8g/A8BHcrUA/olnhR
+tLEErY4tOlWKqGYI0zOcyKSJxFI8Dwy7KnYTYastQ/0KDJomYRMG5JJolEFHoXKbNNhQWNx7ye7
+qwM9i6vEVfULa8d3IVNObXpBWJ3ikFf7mc/RKETzPMmLs2nqanuB/CuA9kmLvBLC8/hmsYotAIL
ng8CLLNIAer6gg0RBd7aITd9Q2Sre+gd0t5bEwUhyslPc4rutJHQ+q4r4zEBrIK0isyQCvg/N/cr
6FqyJIwq2jh+e6vAYhkwhfWtpwnt89NiycK9NNypPFxH9ZB+IGFAsopSIUEdsXItj9qfDdtdtgYN
qq5xnscK2fPoQwWu3jzCGohbpr4BroEciKH5hg484zCbYUodX3PjZYzIpRiHLZlvDxl9J5YJdo38
msRIuWqah1bx3Sjy3gu89UaRHbKs/iom8ylGAYFknjn40gRv/aVtMTzHJYM7Nseb03bQPf1L4030
2hAysBdlU7jjA9vn1m/LVV7b1TvuBPrMJA3z5Q8ytC7z+AMZcFUZL6HQgJH+5lRtJie6SYJcKLTv
zTTictLSoIxf2UT2eBmw77t3dgBBli4U449kVU8tKfT+tmQkm/NGtjalfHSxMfIvpVfQABlEL+IE
w2JmeB1G91xXUBvjfthF6hlaFJTeOLmvEvmAIpK5f40qGSPI2NsvYRsyvXcOyyeCcu5UsMpcqJ/u
PO8URx/jB4pKHueQorsZweokyLjWFnrsddZ4CyWcrgHdjF3hi1dcmtcOHRT1Ob5m9xJlYmEnsDMJ
nx+VlgINKZ+P21YoJKpPlap/ZoDFsxEgEcE8n0IoH+cgqJlfxt5eRuS1WyTiIkYvA7GjN34nE+MU
KeISekKV6/aGpZYGQnAAjASV2H30R+/iVqAdyzkt9/bcfuaGJ2+zJO3bM/CccYMugLPQa7ZScC5S
WRs2vUNlMb9vW79fc5r/ADH+bJlY44i1r7lrEZtCgp7K4jMi9KtTFa9Se2plZRPddt3JbeOKuwzb
ogQORTeX5vXoR2uhbfp/EdtkrLI95+mmLpqd9jxjb0Vssrjk7K5tdm7UcGnlgXm13YAtbz+C2PwC
k7od45Cgo/Axi4YAS/q0UkW/d6thj0J8DeeGgR2OOqu/2XhaUiB6Kmse7A5hiKBMji4B2bR+Yp6q
ajwqeIe8CkyqBorZfL5jqr6WpNwqvkaB0lRZ/Ttd4n3TkIxj+fFLUox3LlVAoMjFWdzu0aWKokO3
HFQC5Z8U58QfjhIDI69kBvfNCfMva34zJBK33qKyqncoiVYx4RaJpNkYf8ZO/q8asz8MDyvCngmY
rfNlI2zegmJZfWR04ozKri1iWC9VsGSMU14yYOidLy9dYJGJxJNWYDOEjFpu6ybChK0wKXDkbuei
uCpjYlxPCLmim9/lUCig45hHghtHsn56H4EdEBsj+1IWKEnBnX+qkjPeg7Ny45/YFbtOoiLPMWDp
gUjqSnOtni66Ga9NZBxdfLASAsG6YA7P5nuhxiJrQLvbnPvvWBYPJhtQ0uWvA6tjFfjZfdxbX4Rj
RSvNdli28MqyCQ096UI5H0373QHaWvwVFDoUvYVjlEs0ygv7PQ85lAmsEHCFHcc20rZDD4jG5du1
vfuwvPq0ZB8x1ZADjiaDQLN11Zg3m3CdeYrp04IfYBZupsawtf2U2JJWbTvbupmlfZjnjj2LCBGj
In2jktNXY82k+fWPLlq9pQ9M629a97wIK28ZVtIMfcp09tfw0DbYh81VEBQvscKPB9iDHgA/i+8q
YtOY/6w6Jsuytf+GkheorhCL0tR9yVwk7f1C7+slpStKRY9IkMQ/oy/H104jnPtOIDtUCXg7GNgU
a8E0dOrNrxwT7MInjQv5pwNCWhlgudoGYE1wit/h4A124xyeUqbOI5PlyEuZpoTNzcQfCQXS8Y13
LbxtF1t/tpP8ucQbHqFSXvwR53ot6cguGzyAeezlw0YG3V1GDIpoxwNmXpJ/BrWvivZEiL21BVHX
GUuel/td+rg0KnTPfuLQk2c9mR1X5EGCekG4vDyMyXxk3sfcA/R9Bu4pnLm4MPrNSAgIZvdfWkAq
XMoJKrU9gKsjeXesVuvHF8NH2AT7dom9L1ugdFzsZPbRZ3qbM57RcbS1Iud+LKZX0w03SLdPS9c0
xFVkdJqSIuID1gY5U9T+lRNyXubcABRLROzDLIT1UrEJxw46dumGd7KMH2fLu4Fq2yeazt7oVG/Y
Unho7lxQhVZvE/4/2r8XpuLniKtjAO8YDzMIFVLCjRI56tBxsUn1uz84xc7qKpRrnFLDUKCyyQyx
sRL3a5ITMKhogMmcX4OpukbMewdNyqfBWglKQ73UQcHFxfIOWTfsmVu6DEXRadnk38jJeJHE7hY8
0J3vYL9D27olQTAEwsef6+CbwIyllxa1t5RvriEul74e9omq571DSwOHiOJhDgNXIRh+k7xkjoW4
xJ1/lmsj7a77gIMrHBvAzuoRKccDMYk/rgjXQVr+WEJeKRZtVfwQ1PHmuMG2TsqblF20k+OgjiLp
HjKZPEwTExY5kL9YQUAX4SlQpCSrEag4Vfp77+JqykBGDe2i5hyvOCoOPja3lduJb8KBKLZceiKz
RA3YM+mHzKErZ2Np9Qzph7QVazzIIv4YPHCZaUNMi/i1Qnmwu+ZotqUL/nGO4BCmu2ihT6imX+LP
yXSFfQUzh6BOXTVfqcyLlZ4mTs3u24yCR8U8ZBVV5NDm8EtRPJEeJRE/+0X8QkaAXo9YJoWmAW32
GjFqJJ48hjbL9ZFmqvOBtXgbmZLNLIBNXKFQr4b4w10IUHkw4kZPwH+Ks2mo+9gen5dlnzjZh4zc
hyhwtoOXcorgpnNDQCm5DGkrfYsc6GGKo7eNqg/Dm76GlBrBTh9NvFUolBgmm8RLH3wTwOJEv8IK
7U/Y7D9LGuyyvNqE3LCB4sHM90shtRQwNSXxTkXuhyBjprZxZiYBS5R6aj+ELMs2IkMDwcB9NPgg
9Dg7IGNPt1ix7RAmGyCZgRbbNmcbYTaOrvQBk8055Ny1S027kBcMAVsAqp4oThO5P7q6ldMjwuSv
uUHDze1zipLmGOjgL5ro5nS8HC4pdZ1r3kVp9TIa7Ycovb3TlbzWLidmMO6NaCQ6Tr8WdnFkWN2u
PbuyLyPyPyjC+MgnCAeU9vT32xK0YNOhjgxysck99WRW3Y366KmFxGeUgEzSRYDPMvGYZOT/N43T
bV+VIG8cMcL9Y8DW8goTPx0glJLEsrfiJNzgTGRddzBk+1B4cXH1aPwnNlJJQirXVoxxAhIghlir
XeWwtZa44aQH56ES+4L/2AdG1GE2Jq91vWyTJcY0n2zqNO/vaUO/1AXBl2HFWjCDcI/0dQ/E9dyY
5pcx+veGUdOt0/RRWhsP8CifPT7VGLf1ItxxCLzSbxT9bNKdCX8tQ1NKf+/BIrQHFQuI2qT+ivzq
7OmE+r2unzQtwmCOYdBrjk60U4n12/nW73L1bJ3o3hKoAaMWspsZn4y6/2cqUP41zfrBiQkykwer
rP2jyFvenuKfr4mnTgosl6XFkmk3MKF+bGl/hKnhw+gYHkDL/LOc8suMwPWzGhHY0J0XNgNBqsph
8JBghCvtc9Asmzoaqz/IhDiCIY5Cy7Buy9VqLL07d5EQgfbCKeNua+lt/IhSvsZh0dnZXRmGu3hq
jjTzhxVhOCQ15iB7s8lkqm5ZJ/qEwJGXeDGCvJHnrTwb6eUouclrzYTQyvVL7yJedPqbEakrubyH
5QXuQovWKFdJd2CTIoTUtly5yUKWieon8BFGsAmUeh+69ie2i39DhxHB8KBUGd0lXHRAYkzTS2Hr
CwBGnGXkxtAgRQBH3Zv03Ndry/1nGtyPM5l+A6LiR2uDt9JjqG1MErVKAA6cD66nj8KAPwZoSGek
Zitd22TMrpxpZqoSPpte+ex3AbLm2HvsDOS4vRphJyHyDJHArx024mogDbmeHnzgh4lbIOZLTvZU
nNmPYX/b0ZMD/27tOrpmBwufOzpiJQEkm0hke0/NKE6y+7AeHuaEUjqy4rfOGYhUYaYEwqR9RVH7
goXpWjbjOevR0njOROsaLXLrsMFF01G0MkaDi0SsSLivOIl4VVCDVqmnP9Hlg8EfHASkw95aElZ0
cGm4ZURQEZZ7o2C4W2f4YAv9wbuCCoeAQGYBcw4PpjI6LGn/cXQm25HqWhD9ItYSohFMnb0z0073
rpqw3NQVPYgevv5t3ugOqnzLSYKQ4kTscG7o5x9ZSAxw9hrqoqPscRoU9e7YDXPrJcMI65YCIIRN
mWm/mQvnacACpWN72pWtguoh+LFqIN1EKzojvhp33siEYI1HOruME/02UfING0gEfY0dbTSE/Zni
yf4YyPlsh973DC9z9JF4e0JXDQ/n1ONcTLs3L2OgOXYZIFQ9PSGOf1QDVRp2jktsylsG/NI9lFH1
aQA7xT7SRgDnH5rPBpz5Zh5jxhTM6VA0rs6ovsKlesTSBbhIOa/rp2pxmN5lnsH/HNFm4TBUS69d
EKIe5quv415xHe5G7J937jgf59g+YXGp7xIDTmOpH7G9BzSohdtkyW6tHT+s1jip4oe2RYlmo0DM
5qyFTXGVN+fHBsgEDgJ27eXqC+ZXOpumeRUAhlg6qU+gzqHk+7OF/OG5OuWTdVtHFC2cDIORIJwZ
XVoQQ5uUjXGXBje5vgeGv2E5PYt+efTnOYTkBwUhLd8FIWNoFo92HV6nOaaCgsWhlNlKjSW9zf6B
MVT4wjv+SDSchvb8r8L6JZJxj/B6I4KK+Se5iCmAB0NBF4OTiV6DVZZbD7aIIee+LW4lYmPJGr2u
1VFDeE+O3+Og7108Z8SrdvPqbJzzHydId0O4bOOsvFmK/F4BhR8p8W8Y5xgOtHrLUiRws34lJPhe
zELkR2UIFBEEmtBYR73UJ8dr94otRaHEaewKoHkF4UmWSsmbq5Yeq199K2vv1euCz742/61rZI8k
uKqsjHgvHSYmp+lopmDkphwQLTEn4lDLhyCMnybjHccaU76e8EZJ9Sy86Dsaq5em1d9COkzfuZ+c
KjwW7uhuVFhkwCNAOwzNQD/WEDA+gB+UmgJsknzg9kVwIh3vDHRsdQQtSGPcfGR+ZrJgFdddwlib
lsl01++rojjVgs1T2gMDMG10XY+dbhJVO23ERfSMwNcOKmkHuJTIy5Jr5i2TUeKUwBmAIPAklHnK
cw6K2j7zrLGgJHqbODA6W0fuiTESY0EniEv/nztBCV3/JEizfWQF/5aEY7Snx1NogseYb7iaeFdg
l3nxu+C+iOL3mnB92Tu4vqCFTOKKpHE/u9lJ5kzlSBAIJlxoGcf1z1wmVsOMbcTXh3AketwupxL/
sHL6t8AN3ycWDPbYr0PFRjhnSxgZzquh9T6smsRQfevlyyqJ/CjNEMY81n36mDLdWDL/h15sfu4q
qzCi9YZYuBbPsz/vEyQyYB18Gsz3oZgoOyNviROE0HTMqx2oXcncTY/DZWGjlMWMHDDDtNweC3Kk
XZJ4Q8ISoc+uujm3SfVkGvXg+QvgXue09sOujyNCyCHrnYe8F8Ay15eix8fKHvAGgTEt7AvU3EtG
jRdY8nRX80DhHSd416fOwzDmLxXJwzvAo9R9duallNF1PQkF07A3PgUFwtsy0vlbggubWBl4Rb2X
kboTNRPNMTO3gKbdOIk+YIfQ5hE9d2p4CvgfgCR/mZo16QbL886sN1Ica5KktAREYfIQg2RZTyNl
M/0s5fTdse9V623e9G8I0rQoAIipu4qNdXqp2TkhQvy4qU3iShUH388/k5q5TOyc23GkG8y7DR1W
OdPfGigxOHd3FuUJA9nGKu93QWrOluIzxmG1NxTV4LXyd0yDCESK4D6amxAjbvOcObwLBccG34YU
4FE/DVt+wES/NJSCI0x9tZ3zjoiGzM5iP4/di01sFRRH8lwhVbGmclOUAC/q+hnfHqhYC3Q2co1Q
53UDXTbifu6mS9PSkiANsBLisXczdP28nV6TfPxqU2zjvmeX914S/H9b8W8mqagcukUynhZPjpee
BCT7BK5FZV9FzUl87M18X+c2J1t+r5BXr3aBxtnyMlvjWXT9e2jGQ5BAM+UNQFcK37WXeaeSX3q9
kZ1OP+dLyrty+R2cfB9KjZ3H9B/rL5vw+Hm9KFBxGRWQ0CU14ByDOvoyhmhVhL0wKAvOGtAS78h9
7f+fu9RdThza1Z9Ooh8mbX5629nlbvshbXqsraatronOYg4n5XgqQv97bg2ywEhhsdefRyxqxhqu
7Dfv24YNjLdU7xgqDu2KUyu7R9Y4UhEjaXU0XijLQ30NveTBswyWmxb4rEVoaQeaYmKj1o3sd5If
bF+8vrqH0FOfS2KByWmqzaL0vz5TTNc6IE9qPnaS49R6+k1Ka1M6wb105VHGTEVNtZdmemmTkEV6
4kw5r64J2wovrQl2Tk/+bKklB16qt5m7NbeyIDRY4rfxdPWyTPF921eflek/y6a17qa4B/JnO5Jh
dFc+dEucgdh2GS/2+imxqxcGcGgI46fviVsW4AKETH+Np+Ix6dRrD4CFQ7rEecGzNHjmpS312nTW
/peH7iENyMdFuDdDV6lDCRg3pTdzK8jG7qNOPAkKaeWC4xjDDTK+Vd1aj/0NwDns5FUB3b470qyT
bBfX5URceMFW+oiidZ5OpEdByNlRQg55otMAdtu4OIe+LY/sTSkcZDPT1I8DXikqXNrrnNGlN4kt
QSZAfs5fOeeX2AHR4tb4DKYO5UihbizB+IrX0Xtyakcy+qnZ/3bLfYIjmeibPkufAamx5GOEKzSH
v9mHjIs1jvjFTvINWOBvhXWz76NP4qH4RpjIVG55HYR38Xj1TAxqgzDju1wevZaxYV1RPDmwF8Mz
B28/fm5YENpFvVJmelIN5v2ZlZb5ISWM7v0g5IHp898I3xj1GQcx8hrNRrapFOthv3K6LT2Tlz7r
dsOCmzlkDemBZkEjACcEZK3EryJArgvwAa5LlHYUXbF3atalcmkeu4WTTDAl/xljvdZBdjGOKFG3
MAIwe4jERKNkDnBQwpwiGTaWLkwjtugTzwy2u8a+S1UMv8WSB4FmMRbMIDSlCfQdxrgUs44m6ZiI
AIsma3GxkN6bv0oX75yVrmYOfqU724bIBOfLauVt5GmmZuEtsGN9TaxG3SnZP2j4TkSYvH6voAV5
qYR6TA84g4DcdZ893krai8g55O/KV79lyPGYLe2QpTVsD76delKA7cdblfaPnldiEmjmsyPNvu9n
ypXx+nnxLu00XW0VzA5naEltOsw7rSWOLyS8H/J5BWP1jC4Tg+ct/P8uZHRYsGpXvlRN9qLGEa3f
Q2FzDYmQvlhorYSO+v8F1CnEZXTEhxlx6LkT69bQeuUZre5qZfpHdhyKE414JwXA9gSNLQ/tfSup
6mlG4qQZwK2NHxPU0rOZVo9AfGMxGLe+03LEij9EUj76bnzfFM43XgaMFD0BYVdofT+apjsQJd2K
UKGZQ099SCkopz+6A6oEKZH0cdH5B11Sm4niXu1KUGG3STjBg0t4AAEMF9ahytsViBEX+6HkeEEI
58Vh2Ws9+eZ24ovBCUGSzK53jsOiwRz1JcllQIrTZkg/wUvFyHTsKnjzCxiGEO2tIuHehLtYUl0L
7X9n4votafzHvGpuZCE9nj98onPa3buF/9zyCQZRs4bOR59HJaMcold4j2giCmYYG1runEluxzBH
NBSndXLYufKA4+AakrzW4/QIve4JmPDqaK2IJxATKSgt10SPUxsIKSVEFc5cPBWOJoSEnZB8BDwk
jHFUnpfvPa/cbYWw4FtqL0JvayXmhd3KD6LgN8IiT365xuRyBO95Cj8EIdqND0AaaD84yKYP9oWV
fGtRrsURFcNp/YXp/xwDYiFs6V/H1N3VZHKLDm0j7pyzg529iNKLm+WE/Kb3wFQnjxMxEVbqQQSz
hIZ2HYcHYhDqZ7HrgrFF+B2a6iNy5NUfl8+Cf6Bw7WxHzyrVcwE4X3Zr8RReXXTDibFTm7k3KGKH
OnLBXFu4k+YLTjVm85g/qw7GtpKmIX7OfhTaSMWjV+cB235Xekx8pjNDsk2S9698nnOx5M9D3r7T
43qvmpniG9bi0C5+oHjzJvbvnUaf66G5QRMBZBsUp5SJy5Nyccs0c+ixRYd7J/ncoq1DlH/GhQSz
Cp6D7IDF/Nj45XnuF46wbY1IjeSJQOjueWd/Ohgrs8J6Xxbgo9O0NkaVyXQOl+xTdlG3c4b4JQ6S
U+tPT5HvPvXOfI56ElhWiBJaGSoQJ4uqi1BgOAnGh9LLTnU/UCY6Uns9VWTdhJQavnaIW2h1Cc5g
lghaWxQ44kZav/Rym7smPqWpf3Hcfl8n5VMbkEeXg/iNlukY1t5fJ2QaXXec4zE8vCRT+iGpzG0k
A7R67F69MUQGLdyvUYiTRTW6M6l/dtU/WJ36GUVxyLzmMlcd1S9M8xkQ3Ay4qI0L5u0a1IFgO9Y8
eoz7uXFpBCqymAixFqepVXtZNnJfDTNT8mLKLyN+6MH4LzrtL4vhFDpXxXXlZ2qvPi1VcfSzBMqs
k25XdKmVyhffoszCHnzKxVm/deQh/mKSxv33KovuhzxRvYlt/6cKMTJUQEUA9+z9yHusadYKFepT
7Piwe6IfNx//VZJTRxuObwVbrrAQ6gBjJt3lIefgJE1+azWyxA/Pfk0tS4aDsYdEhOM6OHaDeylj
dsulu2II9ddYxSSPGS5VwxPS3m/tRNYmM/VXOWG3tOkR0r7O3pqx5oTGhJBaTK6Up9HUarkbC5XB
TkFU94ZV9wyqj8T1T57H8Clw9RFLebROKJ9HLqKRw9F1+vsmjKwtVUtYRxxAk3XzSTbsbSCVAuqv
hmgnlqOEtLCmJrdGkCnchAAuyo7XZtilH2XuXvM2cUAk1FCFrPLscbkJQp79xieTNgff4dIdnBqi
k545qMaANhu7efLYrOLJybCStyxmOvyokkC/JLL+7SPvqsbub1e7j7JAcSoANO2rfv7/hfE0zpJu
Tj6Xzvx05JosNZzGcPhL2eHJbucHXgRblpNDxhXsihxAAz73hwpqkgvw+dMp1a0Yc/KIRQ8YTP5E
CV1zwXiuEkZMhXl0CyiptfeweO6vbcHYjZLu7K81sUX1i/2flFNdHfuCLTSNXmfbVkzPquZdO3Ri
U/S0lwRHplL9+HIBoGS8v6FAtIaJtB8rijuAkd6c9a+EOC3n7F9LeIc8LPBCM8bjLm/G9yVcnf/N
dI+fdGNPw1uqutOCKT0uKvwk06ZJqTjB0sEOqGApHdQy7uScvoA0dO4alFY0U6TSGHe5CtVaAh5s
5gYEk+DhHpDL6+ppGvvn9S8A23rFy0UNAY5LxpHbksU1CsyuT/1jPPQvS6jvVRjvmMlE27iDXJrG
NnuohA4/bFcMbYz14WQzqFcI01gG3HgdeJKrwDd30Di33LKFxuRhACdgiWY26FfeFWASXa3wayU4
rbEVOvbe9cvK3ZnAEhmFeHMd7SxvhtGf2tSmebmdHDRJKOuDxoTU+4MFqSgw6mZFBo4Gbrbl7lg8
k+rV7lQXPRIV5Nw6RLEqKY/LU10jBYkwfeyVWHUDfOhJfAbpuB57qbDVvxnWGYfrGaWeBUNu9OuX
tkrc4qKwsOCS1MliBA8YfW8k85ua7jFG6oo4t5u1YcyLzVVMOIasm7Zkd5CxWPhNhodmkdlW0BqX
kw3XVX2NRhlW26blILu1rAL/iVHkdLfRMKX9vUl8kXwZWedqxXJ4DA4yPXfhc5RzEX977UNRJt2x
xpajqLSojM9qvZqHwhLRZpvnY9o96DnAv+omnNcYvbupukTBZN5g7brujxvbmfflibiezzLyIrL7
9VAqWoA0jD9q1pzVymjabNrYWDWx846TzECbZCMpmpH55SvVXh7vDnvAwKTHUKl7APjKohjPF8Ex
lXqwUfCbQs8zcNqeT5cmYsI8AD98OpZ2xR3NcTxon6LIONGfoGygfaEG9Rhqa4bUDV26WN/w8zCJ
5A6hKiZHfmhqVqYyK8mmltZgeJ+C3snuYFTQyp6VFlyqnfIRBv9VcRlOW993XHs/6Joddkjk0X3p
CCyXiNttSNivycGcHmY7CegzrnSJSInFIfsZtFXgaQhljwERqIQy4UOWWVwiP4+FhYoMWwwGWesF
SJ95170p0XrjQ1NbU3hhQppwaw8ms5eNF/ApVzRuZ0V/Wt1yZ3zNAcNTszGG5vqfhA3I3ciTGDda
mXTXJV0LmybguxhqUhatxRKS5fnatVtkFtnn2QOxcKtzUmQ/NRR6xsl6tlcvVOiJxSY85+uSN8KE
H6bLVphgIf7JKMLGsdHZerMdVACoDC4SY0rSCFM7adAVlsc/mYBfb+gU2MwWEiNjt2L0rR/pDLZ3
aTCB1OMLvEs11+tk2SEk60qK3d+WvvQkoYhZieFz6FnfP7rW9QlGtZlFyWqruUBE3SYxWnKb2y41
PBvTsrcjwCKrRfBRU3LxFndNVctXf7a79nkJhrCZsBT6U/tAFtbSb6ICcnPkGZ6AIWuINBGOSSaO
k7ctHC41OK7CZgPPFipWi7pzxmbBpUlGq2SBDiqgKCNdMKYO/yYEkRdC1vEYPZIQL5v3rqhsPAed
3czmWelQBl9u1zcdO0nK4LD5LMJOV7pbLKr2b9ogO3xPS99StSB5c457T5a9nBktYz/70UTagnc7
rov0kw29Pd6wrpsoumejTqZUx6plODZ2Mrf4kQkDa3vXe5EOocV1LvPNKcmaMtyrJBTDy+w5kqMz
q9XsNrsoiIoJnwZ6eUzlA+6MDOE3oWn81I+QS3uOLIboPAoyP94DTxRtBlet0VHFnH8qw+Gtjya3
e8pKtDOH3RY9iDT5dZN0Q5I1lUvTYmINZNfu0ngp0Nu7AVkso/VRZJLONUcCFdni3IjXJCZrjYYw
7OH/G7Y5hmUwZyaLC+KALRPed6yOzvg0ytlbucqY6QIUc9ty0Iaha5XWZzDZfXSIaLFfv/GxdKbs
PrX4LLSf1NUAqYolZGXSgNhqLe/WqVDX+OFw10Kqk23bfsQCnBvJXbCY6qfQvhgJKmjPoT9Li7RN
9pzpWPlpxy1HoC7CzBHyRViA88AUMtjNSA1N6iS2dWpzm5jILugNjHJIeqhGR/SKuG3XaXZnEBvT
QGG39mYCsV3suu1Pl41ReevEoHCUSeFOWGgLj9R0uGHR6crXOvXm8pm6q2w2p6qtDeLzvFKmZle0
yDA6LMvHEgUHsOBkeuWfO0K0hHyDwA4IPUWhy3D1zm79xW8oWwjcDq5nJaBG4t9LEUIst4d/um/c
LF7PpXay9lJzRqzJOTiN9KOCKDVIS8pkGMTP9s61EdsV60EKKh7I4dAdGOExe/edIYqYB1soxasS
nU7qibyVgKoy5bGmTdB02TwcWo6nvB4XUbmddwcv3GGPa3itrJPHVJEmv7MbaXkgL+u4DYptp20h
cHqZGb7LsaYa15v32Rwpr34Ylc45XA+F5+l6M/Virs3W4GwY54OVjGH/byLSoNDriZel84uYJpw4
Z2fwgVHfrLhqcnOOHKWrZt/mCEDXrBHEcw4tzVTef7DFhGef8ZCNCaDpwPLc4mpsL/AohpkAFu07
WSSBvVtsvyyR52OIM2szrtS5NjdjohkO+D4kXlYO+NZ8eP44JMceTY7NwdLxO7MFrDlL9YEDUwjC
aSq+LYDG6oFg+hQ8T1aN0xV8DlsIJifW2EfOwfbcmBO1xF47JE8DbTk8c8saHx1s4qPFoCMHd12q
WivrD5K1XSMChmnA5h3CFdbaO0becUqAAOPyXG0H2Tbxf7E76hgBpE1q5KxCE7pCRitNIdWGAKu2
ehSYIWmZwDWVw1CoaSfAfDumn5m+tX1e4vSspKjHfOsbqyo9/I45t3hm0b4C2X4YaV/FRVHAtg3Z
ELiHoqLUJ6FC1Ij6AehUkuzglrccEuiaBRqehrYzfU1d3PTfGRzRtS3FZ/8FDyBZOhD5ao7T9rNQ
lV7+kYaK1t6lNp6s4IAxgLE60ChCkjWjaPKR/wkZtOVJjTNR5a3jQ/2oWMHK2vqYqpIGGdSSvIJB
H9bErkILbLW9z1ty2PeDXryG8IUF13kxWns/dkhJzg6MQwCwy6UvZPIDDcWB+7suk1sivEJ8kFaY
CUEysV/kcyxLZ1anNkohZhBUs/uGauGJ4PV0sMgr1oem7yrq5dnwdSzF3lCp6hFbZRz9ZSEB4UOR
Yt6G3w7zQUJDak7+NZ01dAQ8ecS95ewz/WiCX2IIESMxiKx0zeA0ziMYV7kK6/g9qfsemFLp+8FI
l6KvxYgfw3LTNiauO7cE10yfN8mTieJk+e584wbLgdCR7SpCXjZp8i2M5ZgxhYxqx33Ep57kw44d
XIUlFaS5pHY2jscehaAF1Eg9eB0RZei9FmN0g8jVHYVm+mWdoqmosHPEg+mi/xIMA0reDSyGwN9Q
yJwYTTyIxn1t+s5JTrqpPTUc2Q84lti4kMu7a5kwRdl2BgZSfiIc26qbhMY7/DHCKPpss0SP75aA
SUeTsByHuNg5rVI45kMzBG9RCcT0b5q4mjcS6TlN/W9dKNBCyOJVxYsbbE8f/ISjrTOMhiGSKnsv
aKjMjEkHsZLRjmpc5OUi+n8UyK9SVTx6xCyrj7SxO9tFv1h1300y24rSNcX2IgaPtWS9xdaDVIgO
N/yH4TOWwjlggcAxZlETFo6MCTnb9EJMLxO8UFb/Oiqj9IWip0nVDK3nvsWEa3tGVbtKecXwy3ZL
J5+FnZbLd09UCENfpULuM5Q27bQXEN5x5FDbmVpKwG4L8EWd5jyioDMN6NRkcIzQRfOwpBxs/mOR
K5Q+MEmG5cj/S+rpAlwp3B/syF5Z9Deb05zCQCdiV36xZZXFf1ED5AomOQ/6hKVai4j4Wk+QkcEk
g9kOw9bId5I5Bzac7vAvHfAEDYjaXKk/i2PavYNpFPQ5NY/2H4+ZRcOZzIQhU5SJxLr7btmKE9/G
jrwMA3UMMgXmT0/EMGD1CrOaqGoOlwESbF/VRfTAd23yfEPDd8Swyp/movyXojYCn2ArgUY0SOFg
/V2SSdaIKnNoc7acsGXyVMxcSzyTJIKDhJ7fRi7F/VwsQXcfOEC5bi6cE3JIusAE9BBbM1iZ0VkE
kfSUU/rccbqras+cbJz18B9dyeaM3KslB3nf+6ZeM+qTizAODqYoIe3EXVmsWSJ/JiYh847bZsuV
GP0v3i+aUmExF25/zRffJW4Uldn6LaduNCcDAKcUOhquBU4jLXi5HAxeEun6n99aEfHa3l5b99yi
rDQTMjJy5JGSYF4jiEkSVuauTtoyt9mQsY3xzxNoHZOeZcYdiXndYRJK/rrEPfWtA9g/dCG5sW++
ubzjQJYBDTW7j7VeQNq45CrhIjA576Keu1RyMtjzaXgMeOQpwfV3/Goie8hNVjvBsRpImL4FxM4J
cJousJ2/c+YL9mStSm0InlMqY3SXcmRxt2tis5u0jeZHDVMnbkGnNRi6KWfEqUTzfUwlXBCECB/H
ogF9bu4CnBBrn7kEmfw2ctBcOLdDsgsrmFOztjxaHSg1Q35pMQzPl7KimwtGRBthisT9XZbdE6CQ
gJ4IG52fOxydVIdn10/T+DC3bjD/qwO10h540tLwmCV1GuA+1lOaVfd+JHxx9dsGyNMGbXFMgYwx
2S2iu6ItBuuXyLVgAazi1KU8h9NKBXoloiKCxHaa4lG+G6p4dLBZO/zzhBygLz6APmcL6MecUW+p
HqLyKUaomr5Ixq9Hm2j0BVWJKqmWma09jaPBN4USQ/fE/KM21K0Wc5FvdZPgTbzji8jSiVlVXoa/
gyx6olIMVWQBt3hA5rnVvEoctaorvf5XjyZxP6cB9MRMNH0Y5z/4TqPgLfOWTuFIqIVf+Fx2bfxH
Gn8n9Wcuk3YG4sIuv3H/sGJGcAY4kzl+j/hU6DYE4BgyFPGcATTtnaKwcfrJ/Izj6ZVCnqXGzjur
cPzH2kNJGhTBVP/kY5SwoQq8KFP1C2UPsfs7RK7JadCwBg7kgQ6EeAxbFQwWZMhA09deCrduBKo+
Fnz4R5k3rJ4U0C9rfBvsPzLPgitIsYnqQRR0wllaNhtWy8sTpxhN2HfKy0WKoOf5UxFvOnsueGfH
ShiMarnQo3lJObNmXM498zF6QIKQKvQIc7F2ELzfGtknI/B0D0j+p+Uy4B8Jg+ed0YfKsvPq0Y3S
tH5qmnw2h1jELTSWaoBHxQ7NrUBhz8z+r0XdtERJJuzPpPkysonmx/CyTR+IY9eCXWBl7PnmSj9l
eICq1za0bdK2gUMmx7VC2ausXf3E5MT3/rN01yeKHqeAcxX+rnIcza6yXX+qt7ojAYKw1VoFXeGM
qxl3b0XNm4IE5Jhj5i76XMTnTscyJsAbk9ak82989TNOtBs8lFl5gKxI/8qyqD7cTEnFPhPFqU4u
Tqgc5+SVMflUCoWsfpPSjsHmABkFwv+EVEMOIE9+8wYqZU05g0OdcplfbVk49zNj4StBeHjYfsZ+
3Mn8/MJu0L+ZhOy+HTXx+rV6FWpn1/hX5XZgqRdFveydMzXlrS9gsNaaIwJZGVJ5JshJkJByA3jR
ufm0T+yJLkHjzY+uWzqrIIg42LpQW4Qftad2fa9vY4SOR1PHNFQoOfE1dPddRI6AE9OyzaqKCtza
7RxalFlUTjqX+X+xl8R7J4QV20Rd9+CPEU8bxwDz06LZHwYO9l95y1AblqxiRCSJoOc7YYLwIf9/
hKss/KfBt6f7whT+dzty7q00UwWOJ/EWqA3+8j4RlwZg6DWwq+ZLEixA+cmHIeJhkKT5mAWjGY+o
FmFcAUJtkvbPiLr1uqDm7cAG5ScOpQaie592W6yF+ZOLeQ2mJvmdQ5Hmb1UzR3vPm7qTA+Ya1lKB
i5VB+2PccvCkEig+Ygdi6iuIt9GTLS4uiwuCVu7s2VhPuyRdumudtgRu54C5Vmzad6BWzs01uHei
wU43GKhIJg1WTQOt28CsgvWyasL/rKUoDvMyTJhEC2oS1KStZ37MRS9YSxCya5xhOhDuZ1LgWlEj
vCBcdqc2BINJOjygTEIO6cV0FbnukEETCweVrsvayKmxOoHYZ3RM/NP5f+KyZxdaeXILQnXnVoqz
ZUXs7A9u4nO8xMSp1PQ39oLnoeGoEbucY0EFq+ScOMUxAofIYJWkXfVaAT5Y7daDaK6Ehv9UOUVe
eVCe1nlob3KKhD14hJDeJrbgEfWdSZQdI2TDPgU9QgYDaAVfL2OSrKwfFRXQve1zlgw6DvTzJdEM
KK0BnnhDEyKQgGh+SjwSYaBYg5jPULcHd1jWLR/SUbQA/bP9X9ss5PkYDgMa7F2fCJy1Lfr56hJR
WRJ6inkHY+k9cER5FjOshya0Dt7sAvYZt2lk/mtKwoERrRtUfpCuy5ZXNwkPa3O7TCkKc2nE81Bs
unjEJMxJJM4uXSx3XVYfWdVfbOYr8ECoUeqYbo87ZckdfWxr1fV4tUV1y5ppm/GQzOJfsnzFBQYz
sB/0S29ju9xJk72VzL9wMc90HUu4ls7RC8tDxDeLQLev5K+O8GPaYisrpu456MgaL+Pyh/V4WyTN
g+pxRhig3hWNKWvAS9jBkUMpx17VzyTYydHVH+O6BaaIndALBoCpubmC3BJWvK3q8uMMkh740wqJ
k84LFCnqD5f0w6I8mAPYhpfvgWaDQ2MzsjerOaj+ruTfMfZ2aROcMjqahKQGaloED2U4/Q5KFZuu
9a7cjNfEHylElRdbUD20LAfWwYszhWdp2Q+rR1PnvEmgw5xVR35G0nzeBeSkysX/oPP2T9PSrAxW
IppJ7jsf1Zwc3ak7dHCjiz494HZlp+G9OmD4q1G+27p8Y/0FJWwoXpk/CXqfolDsBkfhfORWRhLD
ZYa92YIBBWtghHtl63GzoH31rvys+uy1CIPX9S+u9tygUNB8HILw2Tae3COKMsrPF/Ub27r4opvz
aAE/LqCMaGaL+PhBHyc73xF3dYhhQfXPS/aVWvIeLuWhLqZfBMUjBL+nvnpbArHrivEcl8kpYuRM
uXYUeFs/ms8T06jJdz7D1a1pl+pu0BRahT47/MFCum/+iDm8Em09J3b909QjJj9vLbe4+DUfxucv
T7Gk2S5mMrUcy4WWTnqmc1HQ8wPjbuQ7s8dfH+d/Te1QXrB5xLXqZESpO/otPBo/CUiTbE+OhVdg
epy+qjlnwRs2jZkOOL5uCZlTBygDd2NNF4/dfA7rVWcBAhEHOr9CL7AZCWfRfZdQhZil7yW2A6+d
HhH5noXwHsIi2LXG2nkzldwYGNFcNl1aH9ahvwOoQ/j9IzayL8phaO5Th5pnbcLeF6Oq5SUrWqEu
CQ/VimCAVY6fNbwGqMSu872CgVwn3OJ93oZNyvSyedCEbxOngsyPxbH8FeOyDzPvyYYG7ycBttdu
O3DV0uqbWvez7slXMGlA2bv4Tb5pYAkZNd/rNDnENFqsVk2ojFd0yLvetw6OB/KugmOOd61OgsO6
YEws3yb7z2lbEsUuiwredO4VhAkmEiZ7baS5enToWMI7ImRt/8fZeS05jmVZ9lfK8nnQDS3auvqB
CiRIOoVrf4G5Cmit8fWzblRVW4VPRuRYPJRVZkY46ARw1Tl7ry2m5opEbeqbU9udJripWmRu5F4B
GJ2vGKleURXf368IRgjdrCfx3TvkcAJoAoCSbGnmRmYH1TeXdRHdKaDK5ZF5EnOhIpyvjFJxz+Ox
OrAXh+fq7KzIuHLu3mlMC5wXkEhOx1wxBZFxhc6es5KyRtaywu+zo867rQPpZQicVVxiVmLuA29+
5xsx1hN52ZHHq6ilp3Bacmg4gbTq3lAN7u1IeZyxi/JLClITD3viXF7smC/XKflBWPM87vfGkhIC
eUGp24ZLHw95vQXObaTvQIs142zEowIXfDVHDZ2Bsg2sALQtngau1zLJkdm3N2QV0CFho/QOxTOZ
QEaIx1vRgFUFwjimN6G/09XdmfbbjIWlwupSUvLnCndm1F/0LrytZPuQBzDuacmzfVj09kBr2Xdn
idlmpOsKhAXn0U4enJX4Z7uPPZmJpDHLDe7zhqrFGGrLROf4j5rCHuEQ4V1DOII2IV9q0gN8ghur
sl0xp4k5KyltSFcoWVnC2Qzw6c6jZQ3rmtNGYs+CAPOc+e0qRS6YMj7VDuwk04dYraTiTewfkhb6
1pDXXqBo2wqvpbjXmgbKMYZcOKjFVbFqDCix7CrUNhedjhO6YlELKsQyalSi1hyMuyylUdOZx76Z
NtYMMbqKOzy1ir7qI5/VbyrDbdV29zFfxk6ntZHxtCTpapOhPmuZqzvqMQOPbQC3V60bikSrnL1F
BA3bsNG5ot3twGtIceYqhAKLfUeWRUvKl4A8VXeY8n3eGEsx4CZpwt4YUqOLw4ADyWRaVNidG73U
XKEgyJPmaA8+7ip836zKYz/thr7w0GE+SOqbz765qRUWVKxJBYUc7IJmP3kCRlAM+H2rlEYns7XG
S1OPGZnsSKn4bHbITMIIQ4fUeTUIQFj0PFjyYY60fGjNHE02rE7Yb0pT34vVpY060d7H70SZv0WX
jh4wl8zLNOnokaKdPulPRR1cUvykM6eJqM+82WKPglFgLyN1j2vE5uKjAz94otm5VVBmUo6Kn1PZ
ccWqMmIWUOPm0BZiJq/WRvgipfFRZZALGjdV05XwG4nvJt57svJcO76lw7MxeTlzo7sTd5hey1HT
5xP7fbfJpZe4JcM2g5Hf2MU1DJyrMA2LV5cW0qIhB0FxyOWzyo2YTQtmeNjUNxbQDPHNwtmOllVK
A6pSdimBG3oyviAPYri0LGrUYgaAWRloU4UpKZcfMJGdSP3dJA3GRjTsMpRHKYf4rE23bTvhGMqP
VQkh0U+UTYJdRe6wGGCxo83RrVPgPlpDjjgRacJ3NxoIRdlFGuBzBqtfN0iwrNTZFXZ/AeqzGQKi
OGx4naWxqlAhih2tr5tbOeRMjnlJmauV8A8ZIQ5GuTzMMSHJRepN3H7JpCLMdmGgEocggjRijE5k
EthR6MB7aw/2QKFYPJew7TkdctfF5RSUNVOPudcIHS8r+9vGJpqDbZRkAKr0i7eSjW7dWJcoim7F
7CAWTUNzzjV3rUT0QRXm3PTaqh16z2HH0dP2oAaIgMP2iF5mA5XcA9feEZkMTX1eGZ22GVUfpB8M
KEIMxlHdZ4JrgoSe9v9mwhdvcKBDosrUV68jnnfppx5P4RwLqL76IZZgUBBb4UAkDvP7Xnuq8kPV
w1FgxqWTtUhHmItiu43pzWdZn7P2WWd5qrvo2GXIk3iloAzClhSkiMS1sg7UfbyLs2QvIb+v2LEZ
2ht57BA9zZsaEVOcFscyf+5aH1OFxbmXhB1i0TdZOD9Xtr+ZmDedrFnLlHLEdkfMm2UssNvACFjW
yZuDkIHOvbdv+oRtsqMtq3lynVC6rZP4aM4RgUQkadVWDCSPgG8sUCnzkj9q+4klbMQXKIwUVhB7
JDp5mj140SAKOQH9S8q/qA5uUrG/I5pQbH90p92LhywMi1EyuhDSlgG1XDFRpll1qaPhyZ+dNUp9
jyWH7En1tYdg0Nn9TeFrO7Eut2n6iDhAUB/oktyKfQnUj281NdRuYKM5NdAd83uZfb8uPaQ29ySE
uG7osID7BzGRlSBc+pbeA1cEUyUesNk6BzGz0Cr1KM18ymjZ0B5sxFqKXYi4E5KsOeEg0TxkYf/a
m+rgWmBQujR9lgQxhreU3upOHDHsrNiMSYvM2EIsCOxYy0e6t8hiOHASd7+pE4wqAJ2IdiQQBSZb
EYC9K2mGgAPinG77uVcW+F9l7diyJaCdCJs7+tB7hR1UQyVydpkLAjaRcJs2Vqd5dSfU8Ui9wedd
xOTfFaSr8v/iaNkF875ASwkB+PtwiQh7Bpm6F8Oa7vCOniaaIRVjYq3f+izvdTsRpuOsxY59Ao6k
MMuI8U5V6qzgAl40DqualmH+8ZtNULWbHgcktctV19iH3j7WnKaETzKoKWmTr2ZWSOqT5M2Gsqlb
hatA+1QsEiTGm9Q0bsfZ3FWM30wmPGTONnavrUPT2IgDnz6NS5VTWtYm+5ouks3ZjpbhbuwxImHa
03NEz2lO/TnYOFF1koATiBWtBV7c8YWt7EZsA2Pe0xjFnsmOMe04tRLWumJZXpZM+UoSfaOZuREL
r3hbrBiSIU+1Rdco3tGoeTCydp0ZHDFDC065thLXUzlHmJySqgp3JmMUJfohGf0jYm3Gd751rJ4i
mb41sQ/SgDtYZCI56V0F9Um8CjQ6HsV0kTD6LflSiGKb324gr4vdT1/3G0lRcDkTvYLYi5CZ1j6W
JLMUVfNONCmbGsONgNiE3bxnxLgN9dAKYbflUzph+mBPsMnD8UbAD3K2XKmUbmXDQFOurcXfI3x3
FaDnl03Ug9lJDAk+RG5VT80qtuLAERhceKdPSShBJ4+XJk3nHGusCIoFsUJiWCHx4pisZfM9+28l
Hc6QkDni5SutjOkjhiuT4DdqZ8QKC5CM4FGFQsihj9a9mNeyyNnyLvMi2L7y0uTDOWuNoxGjeCmO
YpsrllEao9hxwVeKO83ucIYJh+mJAsy+SCa+haXxTvrTG3YWzw7xMGXcS14O8XVZx3fGYN9QqgOY
qRJwKJ50+jlQeEkVZuz6WuTDWpqVg+xclDxy2RHy+hE6BMbx+yalGU1yat81tvxSfSPmzq41r7MS
r8WuX2JKLHkDy3p4qDlFEBS2JXXTDVXnjrAXfmuVsclSyE0W87LKwYMAC3GoMZvpWRwypWy6FZcS
g07sjHy2LDm1NbGdYgeYREDOKkulIdHccEjZ1PFAc9WnsZEGXkbJp7azE+1STFPWSk5eEb57LEwR
h17J0vcIPI7ieOSoxOya2UoTsFeExPOsfOqc4lEYv+tSs+SuOGm+FdOrMtdH8naYGp16xwLtRay1
UO9pwtauTTZQ1shPOpZoh1nQAdcS0mNeGJTTDIBTZe7QP5rVd9OZrzE6HKum8VEcQ1U6h/ARI6O6
Ziy2NId24jnQDn1JfINkndAb1fjZgqGRIhGkgez67BKFM5y3zjwyC62nIHsSNQcOz6Hi7OXYP4gJ
QUzBsmVQeyzPhh+TicKUV4ldhz9vqCSk8AVFgYFmhIvTZQvaaRcH05NGSBstoxPt0Ks4gJUpZ1ae
C5uEjapWFKaSk+7kyJtszgrjYsimx1ZFD05JY8zmU5j1byT1uu2ASC+0sr3uFOzDDC/XpH3FeutU
1Sqco0exm0KwAnqnzb6fjtHFipO7iV1hUUS92xXZhTjgK//d5H5RjXb6/jDwO3V8Htqdq+ZUG5uK
CO8EaMFtkkI1xB4AKA+Ywuy/x8IKzgBtajalbLjrLEnoHxvZxaI/UhmKfAgNZ4vUhkZXeJSj4Ni1
+Rv1qK1Z/aNM4TNJCvOWqAk2s/1pcqIo5ZZddHpio/6pjr6n2DTEI7b4TtOcy7JS4JpbXlLP50zt
lZWYbwu7e1eC6IgyxdPgFPiOdWsWndf46JXAp7oxNQhqiystk06itCg2gGmfbenagNIYKav5Pvxn
tQpuCOF+t31a90hwmVSbhyqkl9M2tCXlUTuJSo3SGCuxncIESyKKxlKYbWelQHeHEVhzNMwEFTjy
eO9Ty1xQQl9PTB5ToRIvlrzQAPJsu7vSWlrYsnapHIlVvfm+YeugC9dW8CDmQlWuH50CXzaVp4FD
YAh/RmxAQs04dX75IY7hA+slrZqz2nY3UO5IWmOcZ2mxJqhlhT7UaxKa/raUa7SS2kexPdZS9YRg
8cDkcRyH+COXwhNEjAMf51IpeqZ5uTIpIQAV+rA4fenq8JIbIaG3sv5tipuLzTjONbXdYv4kq5DI
WPwth1bOHvMBn6ZhbatkOhnVxGpC6rZj8B766febhjhvr5TGziGnVI72hmVdmtjcS0l/jxjzSEf2
dQCV+/3MPWAYI4SM5UJsBr4v1HA8iZM/y225B6A0bUh4uock+GCiF1x26nylyrhKJA3rW7JXaiIx
qcyrnKFbpIWi/KFpIQmc6bbnQCvQrQlb7q4F6i6JIhQrVRgP70pLXpyo5zH/gzlIHGp5pYFyfJL3
ToCzxkIOs9AMA+etf41K/Kwt+5+4QuQqAa/NjI2iBOumRLJi8zNIcM9NM90RYMZbw0bVGov4Ijn4
byBeHOtO4EoM/T2S9G3T+fgmHWmBZfBQ5PnBH+OnoYdY1NJT0G0uW4RkO2l7tvg7LD7fJxMTm7wY
hGYV3YsTVTqo14C3JavIo6BPfW674Q6Yr4m4v7kRNSXsU9QIOJqKsxFSVvoq8hUcHKMlm6mvswQY
JoQ+m3W57PJPDhBvUk1EUpG/9FO8hYwHNbeieekA1MOKvh9M7VAzmXVqYy1KbJ9ANEs3aPtPyWzu
I6c9+KZ2Y1AKGmxnM3Gms1LtgpPORf+5Fm9OYQFp1hvrqMmTtR4K5aMwk0sc1avWyVSSTueTRhlx
CAM6c9VGnG0gsT9HRk/8NwdXXU9e87FbWZQ6h97hTKh7oVYifsyAmChwrdmN6KgNFRE6rqg4HqGC
wKginnyKHkdTVcjRzh+rGKkQAoQ3tFv7puHx2klMPlCfPdmptMdT8zAEJH2ZEmQmoxlcEaQAgUi7
+miElDq6H9HyLYKBKgkpIrhwujZeViFeyKxofM6KDtHASvw5O+ljmg/PmWGKmgZQ2YbuMvDjiNOR
/mnrhPZJI8E5UfGRG+jaUTTcm2SioIDBk4S+YxEhGcDhhi0ibw7NRLMNfRvoxap4nswGqXT2UJg1
QqKBJmYuq0hFK3LY5jAlFtOmOy/meMt07k2jjrdVNGOWRh1Ey8OUxcnZcD6tEmdIaGOsaaZXjTMV
4mSD7oa8tvp5o0761VKaJ1EPE5tiHREtO/r+oIN4lfJ+hdzNm0gos5zEHVnMaDlTLOI4LErMY5Uz
tfFaWERKK/oOojWc55arWohtUhUgWh48wup1A0OeVpGRPdVd+mD2pOOSToANHuGKWUNGYf4knMLl
f09x6Lh1DbgyYUmU6CkEwL5sLC1YYOilJ2gPaQbbDVBvCkScw/jdSeDM7gpFcyfLvnN6Ks8OHlcl
g6tiqRcNLjmazC0ZOVQuM257w7klD7G1pZAALULm0rnFE9V5aET8lZpXCN6SliND6BJlTk4QCTd0
+LM7xDOuwlJBMYHPDVc2zbcuZxtVxIfJKs8qeTstAQJJb0BDwt08U2DnDFNotPZ81mI1PYjlPhqG
E1Ek1gIF+q7nBxxNy9dSgZ6ccnGGdWwj1tXAh2EUt86wEdssURHDS7FDv3AIJMkdCyqKo5OBdg13
g90zKpKtnI5bja21+ETePqKtjOTcsJ0upAkrn+N11Dj8IH9PNfMY6ONWN/oHvdNexwySvpMhEGYL
0jnBMcDJLPys4SKY8WpnMmds02KGF00nMF4kgW8zksv8Aamb4DD12FuWjUG3VRjVeXseSY45T3Ef
rgqzdMUPKpn6HIPL2uWy7TmQJ6jEx6eAHbdvs221TSgEFKdik6MNpWyyEKtlXwqbIbMRdJtqaTdK
fYBk/NDVTufmgMpwe4d74ijSBZlGT5HiZyyAdGYbPHzUEgCGV5u46XLEYHF5UKY62CKirK4cDGI3
i0J2aV147LTSa+ToG/OSKSrIzdWOzHXTK/02TDPLU/TmoQX2DD1E8qyUIDbVim7yIPpUevN2liWw
D3i7BUmRuJvn3C9TiIXVoZdU8O+NRdoiI/lI9XETWtWN1IQXgQip7fQZzv82qoZrCjKDUMBTpfuv
hcqJmFAqFM++/JDY2t2UEvzXjRbHMIUUEDEOY7UAFjNvicdElGNBDcK8vxxlCKfsZ+6IUycEgeOt
3M6XwXDObCSoCOv6x1wJp3+XX+uo+2zCwe1mYMSRYWur1JmHs+gl1wH1bIMqQscjwbRf9+Yrz/M5
7YDNJoC9OPCS0S69cjDe2GZDKiJb/40++edqDg9xVF2YlHZK2Zw7Ol2ifmvRDwrlNHeJDLiR1JmW
oJoSLB6fWFMByY5QZlsqiIp6mdr2HacCoBLtU67CQxODUdQijS6vlq5Q6aG4sZlqwlndEnnO8kHr
hmSNW8puwBTJQUqwGo82GEsKFFuJ+OmpmTzsG0txJBNvSt9PGz+o2b6QWKukONYnDgpTKN+WEpgB
g9OeaIug78kXBBZdMlrjuCvupwCDNot9PNBLzJK02jYCXN/l6PPUIdhkfXhM1GSd1d1znqfv/Ga3
tck2hAySG9WQQf22q6atvsUxSUhUDpQx2cG7PiW9RuJUyT4jUZDqTbmluZWEJlkqdvI0XvHxo9fn
qxrk9vqVZ/D/o0grqlUXmwxH0X47zpTZGMT6AK4tnCTwosnBykO2J+17OdDObaJQEdoZRAQQ3mjm
5a199nP5WGvtfdbRlkCu/yQZ7IVH2uQKazZuCrfPcTLq7TZ3kFVNHX4GhGHaSTGVEJB8sLPZtAwq
yLTGdohE7Xax2GOIXy1sAupnIh8BRtvWJ/FoWQWJKPA5V4IdN2EBlMPidJHFhHclGWCXIWbew4Gx
zkP9wtxKK9IScVwYBOAZNREpB43MITa3XpFF4qtx3hJKQVNo+osxF2/DAKjV7EfiNPS03Jl8Z3Up
21m18xFtPSCPIGh+CD1VT/Bry0/RFH9IiU5RI1E++zhFeiYZ5JpUk7qISirMUsZqJkZ4ooZnTdW2
akmZQrFHKnFyQngF2NeQQrmiXcvYfG3H6o0G7FPUUwVHd3mKAstcYN81Dr2SU2EUlSUCBsm8qR6K
GueIYndMBjp6gha4mFm1L7OqhQukQZ5EpGGuhheSeK8UKXyMLZEBhEWqOITHn2IBJWwuox2SUkUr
y8xtp3RjNEZPT3W4N6GcLBMjrpa+CQ9YsbBuowb6yHX7qWEn7XfZkQbnM7I5rPZmdcMW+FLDOKSa
ILWCSYQ4TOxh53p6CRRzFnXqS89JM+zZbBrmMKz6rrtp1e6kFj1EOFynuNLuuMs7Narux9SiotMT
UubIVIspMKay8qg3iIhb2hmOBQMUjaHFdih/jK36lpO6a+KA7al1+5FPX0BKH2o1uoZSvOsi5zrR
1ZpCad1InP9qSWduh2FKVw9KTIkLLNaNnU6GcsAMkVfybdqiNfN765J2xhHE7Tl3ak+Swh3N1ONM
zJKQftxAan7AuQTwxy+OPlhNssPMpfo9JS1aqx2VKMR3T3FjbNFd3+S5BSuseJ2Z/ztTfh4Mm8qf
fGAh/TTM7i6iq7CIMBj0qjnRrzBv/DRyx5g2s1VB4KBdFqcAw4rmvq71b9/fNTut1q1aWGDB5fOo
aZ7T01pABdsvzb4h1DD2Mf7lL3EXe1kqHQpLQYYw4+vo0owKRFis4aznC462p4yYEJTP451CavpC
HoKPaiTaVWvTJZYzvrIsPZhJHq/SSXuNiHI+2hQKYT9sA6z7Y16gF8GQ7tZW12967N1FgGLWVFXi
FfN83xT2tzyncJclvUzVV8axBR+zQMHixMPdUGqj2ynaQ5amH6UK0rk1rJwX26b7VYdrfGAmd91C
azzaIP377olWwCGx1N00xWc2PeEZWW+HO7h7Vvzxox3LjdLIZD/nO6ZVTxrALiFXAahWjixQeUNe
02Ch2CSQdHzoIGQswkzR30prTE95GGCeHmZGti1BPrRRAZyJCbC90ABzOAvQu5mklCDtISG+KK0J
6ZorY0M6Q/06lJP2LYYds6+jKr1LIUscKvxcyUoHUYcy2WeabpSOR2okdD2Io4nnu5ysuXXbBYSR
QBp6ryORJllGxvRsJ0WJFAb9jUEAB6T7gPwb20AGZvn+LfP+IJIgpBMT4vBMtA4NbEbzk67phTdV
c3AnWeAD1EoCsR/CxYSCE9MKrcBTo9R1ioe2qNuF0vXS09SYhkuCYOAa/CaL0DF3PIybxslglppo
TdDp4zOE+UAvmx2ePk/voTPQz1dgsD5SSXUNJ3qRK/9ztEeQTRzJMFKvQzyXitLtA2Zp7I0PBc2F
eGhOEEcrZvN4YvWs4WBEtB+HbYsXF9rBxqySU67L8jYwm1es7O8xJXIMqWeSgB+o/b3Y0nhhm7Dt
FelVctS7LsNOVza2sVfnNrtmGPJu+O2i277pr4R4gWdMiS5IAYY5Jr71UunvGSDZtmbHgH2ArSkF
I6LxfJUcCycCcUkl1mF/vpB1WK9QJi+Ohpe8KDXN5R9o5CXOa0tM8SodukeUZwiizPnG1uvnmDel
7ZPHiWoZ/rcHtcfrq2ZuZeduapgvts2caAo0FeV4QEZoPFMaDXSs+xkVNwsCGb2mSlQA3WbbmA5W
zElTM+X1WMY3owovqxzwD8W9fWoNopFJDUpCjrOVkZlersqcsM0cooyZH4KorkhTtUT9TqtgtlKa
DUBRRyQoI+/5UDqHFd06D2lFcIF+lP0Amx26FIgoysJs5CvvCab6xFhbM4c+SFJUQGPOXZZmuREd
CT+evboxb6MyP/RytbJBeYU205Fc97egFl1mpV1qlHeZmb9MY3t1QvW5xQcFt0Tx7KY5Uqu8EO+9
87lXgw3QpM/S8WyQ/cQuOtcXIzXzrT0oK4OOFzUTwwU8Qq+yxlciZ9KxdYqnHNVGi4HAJx14rpBP
lQa/Dl75VrKJUuOvw9NfWoA8tVQ7WIX/AOZ2W0YRc0o6ndLEvLeC8NRxkxYAOWZoNASQYehGnizd
yZ1xZ4aATznm3Bu9bG9MqSLQmh8onbui6oDGlBVd8mljtxqNIUocSXocG/mEkdtVCvtAQ5Pqvy1/
i01pO6IMQyTJK4zyjuIve2LKkGVn7J3UdzBLhGusgidbKj5zSZ8PsZF3q6SlHGK3O0ADrmH1wNxw
ZdMLqfDg+fWTJelP+jS8Oy3NdiUHnF0L7ntLid6WVzHUUYzVInGtuJPzcKtO8xYS0EVBCL4kDuk8
t1BNaDnlCxTQ7A7tqoT3aGAzzKLLpKNcDIOG2ut0lCoDrqdUf6QmcsYh26YmJkIqbyicZP9ZrweX
mu0TU+kplHqEaz43TlJvJUDZE+l2BSmJAOX3k04LXnSZdSWWOQzGO94buiOtT1sI5WE+wOPQKKWC
Z0zpdyAlM6lC5SodRgKy4+A+Gun0Rl19AAV+7OwZs3WLHbYpaMNE9QsUp3mZj/azqpq3JdGWC8wD
Z4H3KScZL262HmxcBFZJkXcyif9wXCoF91EGBwxBN9EBEv0smxsbJZBOC/sFJzSZGGXzDDBknyT9
XR5FKEvDvV2pb/bYPOWydccr/NhntLF030I5KzEzTNbpHzdU5RHkcy7YJXf1NFhbzHrWylLgvo56
/eI3OVKAeJAR7JU0VLBKMjFKj1OtSWQGgNuxfWCcf/ztP//nv9/H/wo+i3ORTqCQ/5Z32bmI8rb5
+x/GH38jjk38193H3/+QVOx3umHomsJ/f3+94uHkLyn/pw0Gec5ItPeM+hia5dGh+Vq1yuvvXV3+
8eqxXilJwIbaA5j/EQL3ZX9Cp6Ivi/ff+gDV+fEDpKqYMDPVqjdWMMnmzotM4FtFevj15fU/vzuq
/ePlNSlIYjONVa+PZs0LRhs4lezMy9+7uvXj1anXm5QgKpW7w1kTIgU6AaSkv3dx88eLzw4V1GEq
VRps8XNptteuMPe/d2nxLv3bOxM1OiCalJBOBxPSNiy0fKth4F//+uri2//JG6mKZ/FvV5eUDF54
UkMCT8Gx9FQx5KRZj6aJXtmn24r969cf9LOHq/34QYHky35cJ6oXNN0pG/RjXBe/eYfUHy8NdLJT
xzJUPT1lY9340k5KCZ369e8tnuCf3aAvQ9YEahWrqq14Rea/lWq3DqmqUJPaWvhk/uIzfnZvvgzc
RGIicjSr82D6pgCMCXplsfv17/+TKUf5MmY1DdSMiqlIIPA/CWDRVvOUQnln3nd//QniSn9yh5Qv
w7aX6enkXaF4aWgfNWXelfpw0CyfVkNB5S7cijUBs+bu1x/3kzdW+TKO6b1QOYgMURQElj/Br6XI
UUsVKv6MUKfw9tcf85NnonwZ0bWCSVaOrdLT5MKQV5Bzc6Se6Wytfu/6X4a1bhn0poq69Ewl+Zbm
gP8IZfyL310Rb/6fPRLxpf5tVI9JZ1PlIfzaiMe9nbVo3hqCAoZDXqXLSo3RvvUuK6uXSuibfbo1
WcIy+3vf7OtIrzTq+VYyeeiETsDIIWmXzV98s589fPGF/+2LOUlbmLoWTaiMAZDU+apu8YSlyboi
vc84/94X+DLk5Z4KhqYFk2cx3on1qKNNaxOI/eur/2xAfhnsFsS0Sm2k0bOCKXJbQ4uWvTZru8lp
u794t37yEfLXMd9WFtXKbvA6JkUs3ABHJvUeo3LyF4/4Zx/wZcjzhOeKpbnn6NNSnCVztYHIbbU3
v75FPxl78pchbmt+0rRK0xMdh8J3dEYS/WYiZn599Z/98l9GdtQrUFf0il++lYKj1RrFJprCyq0b
tu+/9xHio//tNU3suK0Mrem8uIR32vbK1qTBk5WJ9+vr/+wGfRnfsTNm9VArnWcaE8bHPpXgxUH2
/PXVv0+lfzJ9yF9GcA22jCiaufXCjLavvxGypzhDFz2sinxe48dEGYegK9mUVryU2nnJ+4B3D0Jv
hBBYXcloOH/9u/zsm34Z8DZeS9JtzAwGnXzVZJDievEX2+WfXfrLMJeCxk76oK48+mDjmsMmcWba
9FfD/CerovxlmAOCNvzexEre+j767YjmZhAAXsNyCEsJxWIxvEgaifNqYjt/8eD+/BtpzpdxT3LY
rBpJV3oEv1qLwoBvaw9wen/nUWjOl0FvKxZKYIs1Pchne6G3iA6zPHOWv776T146HMQ/jpm80ftY
gSviKYT5FtOrzdmoY7/FQXNnhxe1aU9+eCymeVVFYD2sHdyMVYZuvAnKbaPpO52u6K9/lz+fITTn
ywzRAb7Mup61OZ6rY2Knu95XrqXg5/76+vqfvxya82V+sFVZ1qbYKDxhb5VBnObd1C6BF9b2yZmM
kogU3QTAQAE+SMhvBiUA23NOwQXsYPhA5877hLoJKW+fKhgcDDnVNxORFyVPJ0iN3N8ktq/RC4w6
J75rZ1ad3TTMY3NPEIFMZRPkVgYE3qGpSlNWLR0+Zcp7B+K5Mceji9lbr1zk+QZK1VF7A0AVmeei
LGmZj2VRutAOIxpGAwDiHheLrFoE40FbI0O0DUdRtU0DjHQJ6RnorB/RBUYRouiBgMeAnAj8dMFy
lru8fRlzNUb+O8+D7uMADgGQEbg8Vf1rVoHfIOAtR6X1/c7/5w8n8Ob7ify9KKc6CsL2y7/+z12B
9CD7b/Ez//t3fvyJ/3E/i5vX7LP5+pd++Bmu+8/PXb22rz/8Cy26qJ0u3Wc9XT9BKrX/qhGIv/n/
+4d/+/x+lbup/Pz7H+8Ft0RcLYiK/I9//pEoKqgG4/F/axDi+v/8Q/EF/v7H42vy+Te4Zq/5x//z
U5+vTUv5wTT/wzQIVQEPo5iyYvDWD5//+hNycmRdtxwqV7rJa5xTpw75Iec/NMXWdUdWwcoYls78
3BTdP/9INR2Asjo6F5WMC+WPf3378z8WmX88kJ9UTIwfB6OtyLIKe8dEHqWbqgMN5Mf5IVTgJlqo
2O6MU7/BQkkbLLnqS2NLnyQ9+iDQLD2nNYBktXsxmmSZmWBy0tFFBrFS5oc4gFVAEpuBwMrsOaS0
hPQ4K7g9hN2BbK6xdGBXaiNEYsXjrL0VyUc33lklFqNNGCmLmpKBX02sddRtJkD+B3PYB5IXGXi/
0LSsVQkF/VZGKa3RXk8X8wuM7SFZaveAyql4mRkZdztlZl+5SbW9DKe/P1Z77QRz2wmhZ1H0XthH
nYhhdBuSl11JuQx9Nz4Tx9ovkocxXabIEBMPAOAoHZHWRg/mi7TnJ2Pjaq45A0WnjC19San7M6LV
y3dDQ90vjQHS+Sarjk5xVgrafEhRCPLZIbvW5UPqGTskgNzQBUljb8XKhti1QHASkOO6jF08IMv+
AYNeu6i7U+raBEkts2/2Ov0kILK6Rc5KcrCzEGe+g4lw5URpXCdyfGUxXbnmi+7KrrVTPu2t4w0r
Oz81B8fDThZz3J3vO3nDP9vlittVkBm8sZ/S9bCdXCJ5d0ayBuoWEjZmE+MXrP1FsFT3wQqZS71V
juj6tPKmk+4IzEvMh2xFGwP+yXa6kPaymaHZUuq19rKnv3TI5jYDfYbwhlo/jaZr9JKslZUsv0gL
erBgIXbpa19/zDjoVO/cLPBSRjaIAmfXuYVLZma+zw7g97GobfCB84tsmmEvVPFnbhcpAwt5ld3h
flm0S8W4iTbNtkS1tWIBwWHXrT+ks49lwQUiQzW1PIk0tnYvBHNusxpW+oJ4v8W4tRzq7ivnCGYC
iQC+ZG0H2Av0yjUlcS924WIAnG+nXR5vaw3N6rCb2299dJf1l8k8WApZWqhOyJra+9baqW+TKVsm
wQYK1ib6LE9YJ6O1z4dOG22J7nheJIfmefSmFd2PYlcsc3U5b1H4xt8slCbNYva6d/s0wF781nw8
j/WixsOIBxe0AdKoFTF99gpi3gapieQ599Bq7xN32AyoPB9YNPF9SIUnx/gcVtF0KUcMheW8QOgO
2RC3o9tu0VFtSF3nyWeH/JHfWrqi7VN7bu5iGG7RZ+q38SOdFI0cq3NOdmLVg2H4zJqXRr+dUEKQ
YDisUVEU4CnWdGeWDTRjhsim/lau+y1RTv+XvTNbjtzItuyv1A8gDYBjfOwAEHMEg/PwAiOZSczz
jK/vhZSqlEnpKk23X7qvtR5kquIARgTgfvycvdc+K4dhQJC2MomXbwaIaKcx30CrMm4tOAEXYOau
9jGOtwHK2eHAjeN/NBANj2RW1Tj9Pfut+NbwTDTw2YaIatE6ali4AeN3CQE+1zMYsNTDM8/8s62c
Fn1RWH5o8jnHS4gEjocMH2djvIgR/vlwXaVPwfCwbHq0JJlUkHq2M+OLidA1d8DRD/muhomdF6+i
7xFLnjAmI4gN7Fsj+zCA01aVY79XZ4RNh2rklW1zHpMIP7pLtcRoyyk6wGe7VgELT+rU3r9Ljh24
MMhoGB3vJ/0dGISTuPlJ/2qY56DAT3c3BnvNfk7DLTO0aD6WErC3s49xxrS/aRMrxPxmQ7KBJzCU
+wywUk0qUb4MHILnCSkakYJkMxLxwiRHsfSdMFEDCEy6hqOrxbokwtjqRhTBl4kUjzxxbOhYBPKp
BLxvkMDB/8N/+1U7a+cm+EXBpYifK67fdxFQbJaOEwMQy6cq07L9ANWDCRnbqx5srAnrKnLggrtR
4WD+k4ddhJ5UD4+ZRGDH1SA9iOk9YlTff0s0xtH6aQ5MVBUXPb4LI+RKPMo5wP2JpJI9M5XwTZlW
4sXwt2O+Y1I1Z0/ZRo4vgE55aq5becMONBElyLTOxVA5hlvJRY+YIRCM1nNBFs2KuAH47wHLI9gM
J5neK4t3lBUv+VBuBxgOtK/HTT1tTBDzJIhsGAMV7a3J1jeGH9Z8o84umRxxuY54WvDRlDdFVK7q
8hgpbzQDuIVRpHHcCfyVqB5tznZemLm2fmiY2Wf9LiSHwJ3c1gk9G01994FYss6Xi2rTNqNqrVyG
YTwg5pW4Q4wWYy4hP+69jFDn7AubhD1Aay6DoSTzOJuSeWuzQgAUXylIzrFv3XXS00wi7HwkbLP8
7VP+R8XdKXpHn1F8tJ9Lt5+qvavyW37b1t++tafX8vN3/l9Y5C1F0X9d4zkUivVr+q//9VFH76/5
v26+ld1bGr3/WPAtv+G3ek81v2iGoWtUe7ZhmqbgFPl7vad90VRB8aYuz4msW1SC/673lC8yhRhF
nUqtqJlLa+b3ek/9oqq6QZmm8MsMfq34J/UepSX13B/NB5MWjC1UxmRQrVnL+M0/13tWK8cjYeKb
wraJNtEGq+jzE8xnVNNCSOYMqafuFXyxGWp9aEBhskG7B5/V0ee+ljdN79vWrrSIgN3rDfrhHRKi
gKwSocfJKS5J/TuUKKumm1EotY+ckFztda1mifV1Bthlv0UjmZTHtLCacK9Fgy55XZ3K5m5C2yp7
qUD8fQ4zuI1XbWaQVVXRSI22hsnhZp+MNQDTlqxrS9EKaJftnLmQaC1kVXrVRx8QqqTxlGAjxHES
T76/MegVIfhLohjs/JgbWXNr9UmkeODMgnhTzby8dZqOgb2dULSU57hrKvuqsoWOYkQl1016LbUZ
/8wQUCl7uHlaVgsjRk/qQJqF6ydXUYwcPtGj3pPN3u9vW7UR8Y1BQZTAJuiphC/JPBDJmaaBHbdU
uTXwlXiUGo3dRDXLd6Utp+JrgV9N3idhq6fxqjWHMffILA6DG1EpbUiRqxTBaRKxHq2lOhybgw++
froJygnphErWELpM1bLMe6Xs++ZEVF4uX+akwbw2g+KMniZfzrA/WWnWoE2SIJ+pQ6UXLjPueb6S
OxK9HUBiPVlKdhQ326EQKhGfoWjsOzqdpOKQEI07FPb+4qjry67eBRDvSF3mbUGb1QHi3bSiXmr1
uS7FS1Lbo7Uf2eGjJe4lZjW1Oj86+XnsdztyfGS4EmDTSSJFAp1Tuo8V0b6tz789IsJHMiP6ugaE
ZCmxwkBtNhDQF7lvuagPJP3I6LSysWTFnN8RSRNvweOUxrztFelTCdNh66ZKO+tuVIZkRHyU8pfY
0STUPYIapIgRMoUJGAMQNN6Necl48JWIsiciOOASVrCWDxlWF/ZUBQfISu4L5WTaM1KQCAxXeNDK
qjgZKKWId5zwhLq5X2NYBBXTviNR4EhlNTpIRJXMjp7gUVlHkDUrOE+kAW487ClB+KU5S11LWTYo
pWPFMJwQICad7MHOHYkGLCdCBZDq++96E/LFThNwN6RGGRZJCNauKUOsgAI1k3FTSk361htp9GQZ
s0CAmhfq6AwtYOY9oQ1P6iz39jFJgE5hE4PUMPgJOhB19t+AISCYzbtgY+Vlj2igFa4gdMPJArMn
6lO22CjbRgpyD2S4fx1yTm0u+mzmXyPE6vgcORmeQ4Eo2qX3oFeYm7UKR6lsvXRSEhbnISxk0+vN
JqTerQozuo5burqPcYwC0OPgO5QZDgNoB45WE7bi8Vuk4L2PwDUAMwErIOVj8JWk09Ly2qo3UNpE
NrMXMjGK5GSrUgbeRzf1bh8sTROvItCCD8/kC1uWXx+QTSY0SE/c3KlnG6NOGgLgtWerYVTrlEac
PgZSf4VHCs9Jgt2D97WA1qRMQcrZocG8AB/M0utdrU+hv5JLO1XWgUlTDa4gsuEV90GMmYmA5Naz
RJADaR9Rct5J0ggAxYoHC6NDjuL1inyGvvWGbEAtn8WihyxGODp4UJWBH+do8owQ9SpDdaiLRKqd
OawLmCZVT1GhRhZLkUyiOkCLLqdMhBIZjBs6SXm9HhK/z1fKQNv5EaOo2bBmpLG5q31NlUgeQV8N
KyUBkpxpJX7QtIwk/zDopk+gSVhCvMvKMr7RY70uLrbetuOJzrWKFWvAWGxuusYHabXSoySs7wMi
DDWAaLosLkNhZhVwKEzcRzo5lnIgSWz0L3OnNWKbDhX7AmrGEkBTBYn4ZZKQSQGdBhUhTSHQmwb0
rLY3DD8lodrOm87cVHZhdhwgKPFQERVKszUCUZKhN7QN7FpYkSepk22OwbJCslVeV6bxRuxOYpGV
Lk1okJS5qfeVrNnadabkVfJGR1C0X0k+iIAOZo0dg2OEcMtqvmI59Oeb2pSH7MFQ1KxRl9gE5W6J
V9vaeZqjjwrLyH8pVdbZa8OEW3ho1d4PvKHD1eMhLZrVyQG2KH9VIWU3m04Qf3NV8UFy7qP/WG7L
sQnCe6RpbFPIYZpFs9hUmrTW+3KkF6z0WfzcVyowwU4MAzbzIe47d2Z956xZVLJRuBlSYULL8yR8
7RpWmn0RjsaIMkcujZPuT0m9jpU0k9DpFfXHPIEK38x+IIpNFtDNfswNLc7Wfj4OnSt1UV8f8Z3i
ux2qSQtudbWfMfIWZZrdkT5simPRt0q8XSqOdNuN1qSsURW2Ajuhj1dCihmH4ysFh8RCNOHvbQuN
AHY+1fZKhfnO00Sq9bPuQwfHkFdjTU9MeWTBaZN0To9dkUrKmlTqMnCsQgqKOw3zZXwwCh3TXlsZ
knhghVby10Ah1nBAuDHA5goQp9E+UFtWYgdBtJgOxClSK4d9jIfCqhuJqLosxFEiZZyyjMSMIPUG
Wu4fSddIfCe2MjKzpL6OMw6gMqFnNIUF3f7QIPmjY5/72pA1MrpWpCLEVqaYw2ZbdcZHAezxypYh
OKyghUt39mSEFRZfwrbWgZhUn9wsMSUHpNNJt+66QL82mwTzpmnx2CHlxN3sFGSeMrBU7Sw9G7gF
CJYj7KPmEGoXVC+jXsRoRQt57nDwkBu9ameyPVFKV4TLvmkoZke4OIqpxuuYrq3txeGYZFe0hauY
44oxpl8LaUZvWefVrLCNgMCgVWPG2bVmE85dr7KOgHC3jCc9O8tmGi1qtgDw26OoaxNxbEMvfL2A
SMt73LtpvoN1WgYnVZmq+Llo5ey26Svisys1Z45ck2RBrgLNaR4ioKZveUAXEI5FgUOTGBfL5tGX
C4Tog6YB6sOYFRkvMpMWNNMpEPPpLsDWXj3zupA3WlJDYlMFEm88SIAt2iOzQBMFWhsz/aPZRYij
Mm2EHRE1RA9vHMt7YHWp4sWAR/obm4qK3OOp1uWTWvXDDGXRMBZUGGdnD7m6DLTW51eAzk5iM1pb
CXbw/3+AWtrwS5dc4xTxNweo8PWn7vjy3b8flsQXm38sS9d1W2Y+w0j098OS+EKDW1VlRcg2sR/8
yO9nJZWv6IpmcZDRLFPI2h9nJY5emiIbtiETswgdiRPWP+iN83R8PivxZ3GC4pdymFPocvx8Vipm
o0P8Z+yJrSXnz7NiGhImIDxb809VE3VsV4Ajhwd2OEl4OPtL2Ehzl48y5jdNbsjnmmLlHAY47QcM
mMtSMgMKIpa99OE6Zht+k0wvWDaEPostRwpleBDk7GCnovCSCJkaaymXz5puKmRbN1ZkJ3eDPMno
uaU5lXr5qvQNqBEwNCSB0VWaCax4hOmkaPcYfdgEmk4tlJe6NjA0U8CY7fTsm8B4ryTBuWSxbuta
d5bZsnXqxGaYhge8P/38kc1+3n/DeV0L9pkctxCbiCKPd2k/jM11AHODdZvDpr7B+zB8VWRLEbNb
5+Rx4IYVRI+TazxWBKbqcaTeDYRHz2e07HhzyEUb5P4lagSn0FWojfm4njB35LdSQkDLXVzrFWp1
RUayCAaqSmv2jGXBdJLCqOWbKB6S8lmqpo6FfezNLObgo2kjw/ookvLhcchCWQloteMIakCdiJD6
W+9JN51duzMVScNcNSX2STINf9igUE+NlyBVyuEpjiZ2YhTOpb7HO2yCVrFB9ddbQqOGYQ25ZMiP
rIl2tTMtLezp/45Tmb4UcMqlW86IFf2bAUUnbCBBYhseN0y1yYfaVCiIvbpXK79pdzWBVznselxw
mI+vlKmHsJ/Rjs7TsX+ROwnu2lsVkYHW6StMRCTb306z0OBcZ0EwMOjmjiti5lkE/CY2KCWO/T4m
lElB8k/2nTIE84sKcn5QD/qYpu17GGnMqZwyAL0+e/5Yz0W2S6XItsYPfIZaOuGk4dCmBhgkeWzD
D8iiY12duBUXevUoMGLX+2YGmQ0eGCoG2MRBGVvcu4RuoISvK0gczlBLcdcxhggw0U2G4svKWZBo
NHBr+aE1CUcP9amm7hyUwdiUlcg5bi2ZYIxVctUYKGbAHPkmhAs+jbOYOzu8ScxQCU+5RBLpSYa8
LW/62hqZqwxd3l2MJLY7alG0flc42+b5XI3+nD+piVoO0DM6sysBqipNHdSk3vPMw5aIioFBUhf3
ffU1kOUcnIVSt13YOnHCn0ijfayY38KAmXUQGzUhatZaH3sNG1lm4Fih661XtCTrRB8LKE/jTI7W
mrsxF5prNUIBfA3TSWrbk2UAWXw1BzXqHy01sKZT89seHrYdkud/Poj9n9mrUxch5H+919y+Ig3/
17F7j15/7M99/6nf9hzJkL+wbygcR9SlPSdMene/bTqSQR/OtC1hMpHFKa8aP7TotC944ngUDV1X
dJgLf2w7ivhC7WsgaKB/x+/lS/9g27G0RQfxR4vOEsuuhugDMbtMSa2Zn3RCgMWmEX4aPBCCeCU5
fICh7BXaPnmJLWWHx8slenY96OkVqHiyN2c3s3RYGWA+Ch50yLjGpR2TDZ4Vl2T6YtVkwaMimVes
b3hKrBP3204oH2o1raSQWgg/2oAsvwlsHuBuK9ctxBtpTxI2SR1PqkhwObeg+yXAVVhviMfpEx2T
qQTT134yEuBkqXwWgMFCTSK94L2av5GnDPt54T+Xq6Yn1FovvRw4P5E6KLfAIvmjO0500JY8sCJw
4aTiawMh3IV7n+xXpgkbWSO0NqCRr+hrErnNQcM1cSlm8hJqspw4QicL+c/AeNQTAfxQZSm+3f6m
JeZyISf12mvCoiR1UEZJVSHtLtHIIZIJuANiUg0MfwktmEPZSZObSrkT7V06vFjGY2Jqt6Rm3Gp4
mqYIN0YtgWs7Jx1BX3TvJmwZE7PqCjffZPv4pSSyah+rqluRFAcSkPGFBGsszR2jvLG6CONMsmoY
xEhaiwHSPPFXruizb0aF2bqu04kZYda+2tp7NjM4wJKv0MpTo+jS8BeLodrVTL9APXozklbZt04c
IfDa1fsZ/6YgXUknvzonRpPjCD3UjkiEi691IMCYBBinWAK30qrOyD450qpUHor8TR/wIStEnWlE
MyfwqXq2hgdavSvTfG8srK4LIImbSBHpWspAAqmHKmBimqk7aQq2pgW5lHMczCpqFD53yZuYHgfW
+FAxvpi4AxB0y0C7o5GpNfC+bOCMFULIRoDUJncoI1795rngpRILve/ZqSO59epmehorUrqM56Rq
3+ksrzgwX0pJu1hT9iyi0pNt7coOhivI7oDomLcT5VvUDghldybLuG3ttV9L990QOh2MuBBiSRQ/
dTQYeoKKo9abO2WV+jO719Jypvdd7OymPhrRPjH1ncnbMffWNsXAajCWzLL3zq6uQh2MRpzSLn/I
LEZInMIV/RuFkFcCSomAugQ1xA0LiyEUCeyjHnK1Q4vvNsCIFZmlW2vVgXyEla8XR6u0rqvqvp5t
ZFcxJKL5VNEHwVa80TAQDz27Fky5MKvcoTY2bJIAI0x3hBEZgAMY6xN3FOdZgPyq7IIRBdd8SO3N
1PWbvniap6uiIx8jIpw07u6yCiNauzLib9xNhIoQs96/RcG3iE9KSk+N+BqnFYLTAYLsq8Trj6p3
qz3U9baHwqvaN/GEXy56qRP/Qg8ZWfW4m6pvMtZ0GFqXFJ9+FxRI8m6a5pCTMRNqr0b0RptqRfUG
p0VnA5c2pnqrsEZk9HVkg84u8BjM6k6WXsqg3nbKNqtepoCzOTkEI+qMivm5AqsrUcg8k8I1KeTE
aNW8AAlt4V7oRHpTc6PCQPeLk3/kaJ7viTm9r/JHTGZEsUGXor2ble+lTLC4JtGGeifz1gyeELjQ
zFwtB0kpu9Capg/9EWbjNpMpDyd+HngcA4ZQn/cTBN1WuzdmT1N10MEM2DUMlOKtpEwIuBOs/h5c
0LUgWGq6j1BoWKGjsVTVzc4OTeQtUKMzUsGiV8l81nMb4Cth89UNxeRcPYfjgvWV1xPUbYtcsQRr
GbkvYBPPGUPoKGlXKtlXHYk+Uo69vYdFWVxCvP6FhA6ZgXoc3+bhHV1pr4YKWY2XPgKszYqacV8m
i9SURJ2aiSpGiNWEyB8VHgjgxsEsToYYagns8eSRj+Hr4NdQWAovwYadRBX3F35rrYA3Aq/pNLT0
tdCvafF2Mr8W1ugJJbvpcrIrY5/SPTXpfxuYvIi/apkRSCTnkEIlBUAGZuEY4q4gUao03mN9Nwey
Y3azWyZPBOitFPverIhC6BDK+F/9AJfVNKyGVt4OkDzmadgXAZoLC4ndKPbAiCAgJa5U7W3SrsZ2
S3qaI8jvsqKzXV7RXaWx8hguajnTpt1Tss614E2OFTNmzlovUGgAPPTb2gcKym2ZMiJSlYT4+TeN
ZdCGt5X7t1ixPMO+UvRHNaM1Dz9p1S45qj2kEZZPeh+e3t5TsDtqUbsQuVkwRxzeHABqfeFXxHRz
xHhGIP3RVLGrkCpDN3MRV13kImXqwoYKJ9piG+nL4YWRh1uRJzqLaK3bqmeTLZQxqcZITIcqdYgX
cQQZf/gcvNI0bow+usQFc+cmvo5UbUdG8JoB06qGARE2ipd04ys4DLeY9eVDJzoUHHkNAKkH1hQ3
rxhtL81Y8u7bmxLr6UCBPqSZo+pLJ7ZypzFiaiJcO30QEMpk7QWfqFPA+lcDe2/pT3UN+r2bN/QM
vRJUb/aW+4qDqsGTYD9LWDjBdKymcjxT5ztA4DcxGqCUk6REtGbD8IvtmLTnFezktZzJy7zBrVqi
xR/MjPF2THAEH+JU47tXdE9A6xJpuVEgFeXaM6U0Yg77EkzyyYqQP5p06/ObMHvUQdJbEPVL3jjf
OCmziphJO0+mdC7RcKihDqyVPlcqb8aWAE7pYOWjU9qQYaudZCpPZXo/pS+YbTgk6Agtott5fhpF
eu5RXMjsZYKnc2eo84aEXaYPDvluMCr6NYgLJ/Ttb233QjgUFENplapPpdw7dhMTNvQQ9FdBoCLy
ZoVqn7vmBQ/lacBjXneoDzTZ6a2nGSNGE5zbxr4WUrONGEAAYz6CT3J11s7IIgrGl52xtjfyYCMM
nTeB5l+6KL4O0m7BpfD4FCderSZmR4aT2oORYjrhMgdCflet5Mza1equtR9D6JVNE0CskFmxwLca
DHI0lGxaewjsj8liw5E+DLSmlXWTycNeYtwy1PoREuUWogTqYYUd1ahvJahNdWfeY8d9D/wFPQO7
FYT3WgTZVVQASWV5wiHMlqvjPA6u9EHbA3Hw+iQ5NC2VVROBy7WffMIBfGt2tUneS7PpMJ3aiMq+
kET2oU7TsbHbc1JGF9gnbtFnbmnD3OrDEDUF4HKLF9DWyUMD6TTwFW8aggFWgL7GwU1ajerkvvYW
Z9EhhMxXlpS4bYcrWdn0DIWt3rgGiHaDs25tkpdIaLWrJWv6D+uMd4MDs5tP8lof1MeQipRDMo72
Q8p4LFSbN3uur4UBmpgIZShGdM4JcupIsDHsfZi26zQYLjbbAW2lnYhqUlTLUzkBjCCLJOFTGsav
o4WmLTjW/D8gMtaaf1RizW3Fg8rENhrndZdcd3bqZmwRSiXvm54m6NA7PrlIKhuChhgsCEm6DISb
hZO9Sq36eWqIpg1zbzbNg6RugAtvRpkE3uprZSsOaV3uVEtbcD7g3iw4jkzWJViYKZ3lut63JqF7
MiQfrUQa8Z8TGnObz7bd727ITwceBV3EIh3SDfN7s+9HX4cSaOylVpu6WCRdzclR9omLtoFbdQDl
nR78u/YAxkxySGFcQ2h57Ok+IBvc2L+wyCqIMz4fvRSh0A4y0dwuKomfO37pnOgd4NDlL8lezSdC
EPY44Ffye3RXnlMPGNru71/7Jy/Z98Pej1c0PvUYSdCSFaX6fsXJo+zf9tt8OzrEI29s1777xdWW
o+Pnd1qosqXphkGd8ln9AeSGul5RiKY9tW6wzdehq9/MG31Dpss6WCu/tSF+koP/aMhWfnW9pcP6
g2NHgdgV2B3XG5zBm13ES8WWI1D/YW8WGZTqO8Lw/v41LlKzP71EYSFr1oXQtM8uLVQvWMGX03Om
TNtYkiAUVkDwtZUhYsYi4S+0bzQL/u5yf+oRkzZlmQ2XkwPwLN206sSHDAv571/UX98mSIY0RZiG
Znx+VRL9MmAAPZfZE9S2ITXJE3vhEAfkBOvY+cXV/upj05hf26oubEIilhf9w8fGmMkgKgrwWL+O
biBTO7GLIjFx4AVvCqZArv/f+NB+vODSEvnhgnC8Oxn6Fi0P0l4RCSAERVJEyW0ZVygv/jsPnWaq
smrRyaHXsrz+Hy6HDoPQS/Jp3WnPHoxsF7MClANUutY6vM4K9xfv58+DhN8ecvCXAp6K0FBdLffs
D9frY5V+OOneLCvVA3qETf2YP45O/mqsWfp/ebMwHPnTPfnj5T5ZimxLmkpmLqkb7+jZO81mEe7q
m3gb781fvLS/uv1/vNSnBbPTm7IcI6S/UaFBh8ghRt0U6v3/2fv3eZGshtHP5okXpK9A/bngbdxg
b3rmBgQuIvtfXG35mz+vIBofkqlqrJTI737+tORCQk8heE36qnf7O2VVvNBEI0ljXa6rew76lHiO
gRyd4L58U2z//vJ/9Y4aqHgF2L9ljf50rxSEYIZFX2euqtz5IwdzOl3Br1YtXCJ/fo2mrPJsm5hS
/rRKZuVkRppkLAtz745HEgcO8gWmt6s9/srArvzVK7LhSKuyjS7Skj/djpE/iZzAtAwC3Gp8IuTF
NQ/FtwQdvLHqjrLbvkS/XMLUPz9yhq3omtCFbvFGfl4wDTVMSLwsMjd68E81OTGvQF69/DZ0y0N0
pHYf91HocuA+pl60Bt8qrSDW/mrZ/nM98dNf8Xl36OoYe01QZd/3v/h5ItXm+6MYXay1to1uU8fy
/v72+Yudgkta+vfetm7a6vLJ/7DWQIfrKrujHk6Py1stDv4uceY9QZBXi73jF1f7c6/656stH8MP
VxsA3ugEGWeu/7KUbuaB0uJ5cQkQrL2unWmb7nPnl1f9yw8XmYsiBCpb9bNpqUnkes77LuMJHTyk
UuxP/WFZD3IvvK5+eyD/ke75/zVFs7ooiP9Tg//JtvbblOSArqn5F9a1f52/9VHz07xk+fl/z0vU
L1QBhmHLwrAMXf1D0SwZ6pelJJH50lK985//GdMrDOMVXG3sM3wLyxhP/b8tbOYX+rMKc3rMcTZ3
qP1P5iXKd9bGj+v1UqXIOgEissYaw47+8z0YNIygEcJhzwCjO1gw7Ez7bEU0scz4pSlr5g/Vdp7g
9HXQp0VET7+qtmmp7qy+hb1MCI0PWz/tD6qSHds5Xiu0aUeDINKUZKxsYuisgFB8scrZAbMIp49G
RFg6khp6Q404ppsvTdV4JbbZOKbSpD8KIW8fyhbqQvktwDJHdfBMnDyVTQLrVGCRkSppnc/TOTYl
MgLS8VazTRdrnDIy9aEJ5UvpLRHEp1mPXAFStJ1uLJl+lUZvBF/pWNKa9ZVNYymQIIKbfO53uUZ/
Ri0DqGi2zshFP0h1D8ThHfvnexhwakXPiCTSrRHKEXQAZpVGh8iudHMiMdfcW/FbP9xlZIKK5aw/
o76CJh9hF26n2amJjZkC9Wyl9k3fNR6KuC0K1n0XVQebQQuShse5aPY905kUZqjPCst+Nq+CHpG3
nC9R1LThdNJl4VLV8loUmNppAXTQ323iDkcWSLnpPcy4juGXaJl0ogysTVKMv6hb/vqmsRFWIO5A
CP95k29SMfdxi6eHMF8sSRu0D47vvvu7ym2OktM7vNwVMFTyO1b/tGhablgFJb7KlNEyGff9fMOW
Y1egrvRnVzF2Y3qcojMhRz88z5ff7v6/PXl9vsayM/2wMOdV6xu1bbPX3oYXfV1tcLdscypcBQ9i
tPZ/sRGo9ueK4vsFkfEo6H1R5nwGyMRtSZfED2jexeltAyCYXoQzCGPji+iYidGxg3BbGpY3FrQ3
6aP3rexEObIKMjBRIi+u6XVd9k40vRnlhxlL26IrvJjmKAHt27x1Z8Nmps58E+9cabYOCXMbXqVb
+UBE6V0V/ngDYPUhKW7q7kmyngEpo/K4l2GS0WM9DC0WKFj9snlfRF8zXb8fCIleGSYtuSLwHUWp
XVVDm6IRIhNlrwk91lZW1iS+r5RJ2zE3onWHBU/uDpEtu4nf3dZZcZtbJOwVtLQrCLlFxR383AUo
UYa4eiH72ZvR5aqp5M02Bw2WCduvN0k90HDtxI1k1Ee9bvdQ1b0hoccT2neA7y9GRwBZDPfebyzG
ExFevV7r7tux/4pu5SbNaZcgeuQ5gv2dGg9FxpRATTeypFIwGni0Yx8/r+SZKu9YPt7OdDsHdXRB
275UZewVBmfhKvxQFfmqVoNXK5i/pT0K9AQKhjM2CqMj8s6N/hhP8UZty6uituCKPqfKLYMnR0uG
iwKxkirT9ckGZcjkKK16XfETBF+C9zf3jRY66qCtE4URnoTVCbyeWcHAtwjGrIZdoCL6b2Ysimlw
USIWM8Q24TQc+7F1LaGfp4F6CQs88TarDCV3B9BPteDq4PQ0pCt/THD8BUta9S7taqfuws2ypIVJ
74mkPLQoeomVdEtdSK4/aDvTaJlu+sN9VKlbOP8eQNCaZIl6bef52qTRXpYF0MlQR0ecv1RqdfSr
q6F9Vcmac8wJFyKIZia/s68D8mbYFsh3lUliQ47zc2AQUSxzb9PaAC4DmU9fmz2VZAEG4YxfB40T
hJBupEDaCta4qh2INTIdaO+vWhUrK4u1SOZ28weQ53nKfxMeyEjH9mEHJ2LnJx3pJ2idQtYr2tEI
vFZzfF+aZxGewxyeM8RjjUAOO6QBjEgs4RuWlFdfV52yt/groPGeW3qeTRps4mkgz4ZuOkNAW14D
VXYCUIw9kUX6AFw0ekj7YzZ19yQt8lyqRFvQ5Cih8INy1mpGDrJ9mwixopWAGRLuIsRZBLgXKboQ
n4oneHA0HWNcmIY900PVdid19GZFeBB6HJMBBWUC+faWW8gPIHK/ddLMqCk72CLYKHbHaEnZTmp7
O2hkh5QouTpzI8XJRTYJb11MIVzczDI2rvA2iVsmj8FqJohzglX7fUX9H14Gcrb9mzJwQQr87mv7
ufrjx36r/oSFM00IYeJKUWSaopTi/8YXoMNEC2Ohk6F9tshyfldoSqr6RVlMbrYhDBWF5kI2+L32
kzTji22Ztm5ieDOFuvzCfyCW0ejM/nwE0Q0N/SjaTLZwlKIC8+nPO50WNXRcetbqSBm7vR8PmzyF
KtxmUbCesGnzRLZXRdDqR51JuzReccDO70YKt8MM+dwtKnXCmTJeGUM1bhUfQKcsUeXRIiLsNkGW
vPyvIYz9LaOdlj0rlbZVmXzrwK9vhiaDfZhxryv9UJHrFQbQBAbSYzHi3LaMIfZTimZv+P7lKmB0
qenAVRTzmYA4orwzfz6Pvs2DkvNtcp2LeylV15LUWQdLYDHS5PA2bUTojtDSNooWRLe5rEg41AYv
qP2nVhrS/pwsyurADv2dhZzmLglacK0DIZTlZEm3HeB3T9UG+UjUqEwARFK9WlhddNKG5Aow8hwa
NwTrENVkU27GMyNGg3YO3rE8v+AWi49pmm1j6tV9TTKfSMaDwcjqgF9mOESSWu19NVu1nZ4ci2Ag
YFifqrU9aGzAkigTVyV78bCsBE0j6Xd12D5W6CLORC3od2TmwEgMVJwpUm3cWe34gYcuO1G9Zff5
DHJCkv0bq87z+0GaWZB1/VzXT01VN1eCjvaVPAGJb3mPMK11qaswq1tHzTDcmBOYCR28eJ2nHE4j
YnasQk+JT6M/tkqVJr9ks/FkILLcd1Whb/vof3N1XsuNa9uS/SJEYMHjlQRA0FOUKUkvCKmkgvce
X98DPLf73OiHzU0jqUgQWGbOzJHKlz3N9ZGojpqQoLCCHSub9TFCxOsaYniOZO2c91Pw/LixFHFV
qIBdSMFSD5rWsnwhB1IaG+0e9F18HdvkpwIbqjPNcMrFh3mpAUrzkQmc0GKfGme0G6LA+uiz59we
EO+YIbnyYaovDnFGxD5E8bhTJdU896V9RQKfXs24wyVEaoOvIJx9q0r51ZrKOwvnfpyHe6MZDIa9
IPULsg/r6ctSrWQEo03eifzwsgr7WB4q9VssZlzuk6y56fowx7zJhzS0Lf/wWTQFIWIKh++grTet
mZu+VGgszCoxxk9Fs7QcBWPHO57/9GGbH5WQLG1F7b/GLCYIoSQv53EzV5BisSgWR7lRmCgXBS0A
g4Nr6wDKYV8PkWuOKlnD4wBW4L+P2/WxOqbNQR/756WbmtvjZqp19DRjerHqvLllgxuSunVuJMPy
OzHe50AZj8RP/M9NpHfjsUrD6fi493jhv8/1VdIfJOuXmklMFlXkx8ECE3e9qWrCd8jYIQIgaFVE
aYBZM+An26TAgalFuXZrJIFCIZBSNF3xV6+K4JyQBLSxtPKpjGvplq83ejbltyY4PJ4ZtCC4ARKU
brM67du8kF1KZ8UGA219alv1leDqCWOqUZ0eTz1uarmr//OQszDbmUvzsVjJTDzgbEdr+keG/maC
Cvi4BnE2lbMnS9FnjAyLcWtMHAUZh2NiYLxA9szZdib/c0/PwsidJiFv67bQaZWvL1vrTU+Mh1dU
pf2f57IuUOnGM8WT8lkp0FFoP9tTUrj0WYhMhqegnrX6uZwSmsfF+KQTNcC3Rmpn1leaI88iL7dd
yI7q/72Kg/d/Xp1LyQIHWv4Y1Txf0kKyz0q8H2P7KZOsd1s3KO7M2Aexs4VoyjOFuybi+V6SC9b0
DQ+n5WWJLfPYJcShiSy61IZZu0paMK6b4w6MpfWthfNxWCLxUVZwuVX6wi8cLeElum0cenkOL31c
mNtafLJ5YZSQFyvzIiHLW1xq9c4oh9bvunR2A11FyyFqLHA99qFbDf4hqhOD0kMUOosZsJMI1MAg
c7RBmBUsAB2oUogd+usd7mt2ue3wEjf68EIjZh9KVXp7PEV6gLQJVS06hCbOZ5t4JBwudoxus0jO
eJS6rWzjSHs8/O8LVloLvwyGSzAZBARNSXwkzIT29/+6m+OT2eohsnNiQtprEpXKvrfMP1aQ2fDD
hXoRfXcxyq64pXLev8JL3zbI5Cu68MI8GvK05bDqBIKW7QdcK2fEJfAtyxJRRyoosQFe+qmm++gQ
mdR9wbMpZ1cQPoAdV4j5FJnzLU8MHo6dIvwG5wd7EHbhs6SZzDhIarqhwwM0JFpw0OpMgMhZ72Kw
uEP1gvwSFsrZsC1xjqYwPpQCFGPJBtF5PGfEBJOUgTa4jJoxCVL83OMmLciMMG0mpWREykhQiKZ5
kiA6IpKU6ozauzy1aBk1pu2rmpQew3t3H+Ssu8esObzOQIzRRRmxVIMU/RvHIjs+Xm1tRB0z5gwH
OQ+g7sx4AVu/3KcUM3Ci6y+Pp0Qqc4rGrGHxu24eM5e+zlwa1lRPRey2fTxn9X3HnN6bnm4SAhX3
i/xMJWfeGXaa7xs1xq4l0VwM2uWcpqN8RgKTPWl5RXAs4vn94+HjJp+SlfNWz6tKJnsijxBiJWEd
Q968VVOmv2OBpLlXVf3u8XAJi3M+ixRKC4wMKcwuOblJyKqBqWhMEiRfCE+Khuw9QTO7aRUMfXHf
ji8yGUiP50Veh4caiSqNC37LHpoR2zHykRq/ADqtWLoQ+reZkqp+mwM14SwjpyA0h/idMgkZeFk/
7WC+x++dGD4WxexvKlaIZ5FKJPM28yGscou4CrV2EPIply4V2cGQIshpVmcRayxhsDbM4adXDrZC
tlkIZt0ppNa+9Iq8T+eKsUeMy1roUqTdY1lFyrd9QT25nxA2Peu1IRy8muB09CpwMq1Uj3lY5jcs
z9SmVLZPVmZk6GGYRHnL/X4Op+DFiDukton8BRil2uJwKy/NpFmXOJ2jrbW+kFb9C2pVMCYFod8q
yyCCtuJo1xit/dKUy81U1E+9kNXXjIPiCuCuHilbyitRI5JLTkXrPdaF/32orMvExw8/Xq2XTr8z
ThD+QnbybCj6TbNYr9amnfhB0IR3WeYjZH07/GAqDvIm84dZWKtlhD2+PmJS7NTw3qssZM1YVF9z
1sOt6vSFzOiGcPEiOUF1pM1nLfq7FBi3XnTpv0ltXLS12XerzihsrTAFtTTWu6wU7aFo/SY3gsNo
6N3eAJt3UNKAIPReTPuQhMaj0ZWyPzXheFLGSiMO0l7Oi7VC9qpMvyh04LwyX8AWSesCSImvQcC2
Ny4W/YvExvsyhaUjapJnYfmjf+zHluzcPvMmOVHO0xjK/pzO0NRDfSINsFBA7JnbRLbKgxrpw3Go
9NnTrTy+s4JPZ0oRYU1Qe5cjs5FR1Iq+zt8zzdiq+L2xSGvzu2wIwFbZJO9VlL7v+apK0i3tdRXa
xnlXEfTb6R9W9aYnQf4ld0FBYYp06FoFUUOWg2hm9a+y5K4J5OKzLtG2z/nUnPAvpZd4FqHDqKWR
Gl0ufmks47EPCm07TXVHdF2cOpVauWOdhn+KfGr3eb98V1XEqRn05SuxACmcmFD6lVT0oUr9SSzG
p1B/FlIcnvlDw3NlhR2azGj2Hw9n0SjHKEcBN60/EmdoyCyFXpVJ5lFk742efyBV+sRR9cyE2Ijc
y8qyf6mMX14U7fDEGTG4qVoSCqBxkkKfrC52Tm5Yb2bmqUgzxCxjPhwLJdC9OJjKbdWYV5E0/eVx
A5MC61nK5cSJqG0GY/5U5aH6HWREp6pYYWAj+uIlbn4YBn8xZ0t/yOict3jv2rsuWwGmBTGfzaFN
KeYz9hQJSlCrC6U9l7951Pto2Q1Bb16UOVkoPS75HW98sJVj1X61w1ygdR/CT0VlRJTt/ke10p1G
XB5yN2ciaZsIOnX2DBxMP7Gk/smMvtq3KqMDszWlKXsmRkkPk6M6lokXZEn1Zgv5rU2N6aeFq4n9
uHyn1pe7OXGhpL+L9BwNAdUlxrCPYhz3KMKnH9jR3/rUt6+DHExkvMHoVTJ1YJSoSRlaGrxU2lB+
jiMjSlKo9rlshvGpjfWfcorKT4WYJzadZXmCjTo+i0Z9SiWClglikh250ZUDI7T82oaj/3i+TkmY
IPTmh2xjHa1dELyOZn4oEzX90u2qcgZ8hgx9or5nIvz5z/MtZakYkOBFIxjomo2Ql5I5y74UWfol
/yG6j2bhR63K3i9IPrWmUEjlQV83V0O+LXJDvDULnCaSemr38WoRsIvRQBL4j1fbvGHVbEjK8fEw
kvWXQLTS9fHI6Eg+lc3oKSMNcYDl6LOwUo9N1eWcpsQVZjqzT2To0n5JIuvAWZHta13Rjmaktb4s
18oJ6IjY1YouzqXeB95ASuulfWuXgeYvAbPHkS4EQty6QS5EMABGvaS8U8mQ91EdokRvg+7URxo7
fcVkPxLA15tmUbw2c/h3bM3xB77yXlem+qO0cX8Rh5ufg4kk2Tkwczcd5OJdEskZIDWtGdPKTkRZ
DoQxt+wRwg74Xthpjkn1nIv6OlJL/9TSWnWDmWhszlv7PlXq7+N1zc5Y7RtzfDci7Kk9KkGifrD8
JVSmoyJRjlIpTAp9g3hCgE//ytCDd53ddGCV0L+aUx6VjPQNwdtGiqQ1UmWkwoPePEUKGaBtUFPh
HlrlWPKFbmko/WkkvblMowVRLMzGc5626q6TO3HSAP765lDT0iejcS9Nany0m5ZSpanVh7hkAI6Q
n+4JLSuOVpnafjpU4Umb89JvGwJ+chVjSJl22bPaRBohn+jFHw8fNy1Fx2jR2luS69kz4IPRY8XF
NP1V6HbwHJvFcunt8UaYX/Gi2nL+gjXfK9gP3fqaMo+6UAydLfSsIrgWTVDvxtAQx0kalEM3Zqkv
LYN+6VvG7kZW5meKPmg7qjD9EPrwkXIkfjGtwA4pB8LphtqBaWT8FHn+HRa1eI9bstzLNs9p3il0
2hZGxlQbaUSXg7STJ/bEelWSf2rNtS/PQ3yh6xS46PWNp2BsQkev7EtcY0JRzKhqYTiST7Mppz6D
C4c3ycSWuVsqxjRSC22G/eib6CeCspZofBGwRR5P92moH1DEe+HErG102fCJGPZDb7XmLiWqdZpH
Fu6dFqWf7b2Ky/ygtfZOKEELhDJWBp993hOUHhvxLUFuhtCWnbKQuuu0HNbT44Z0gNtoNOmBL5fs
gQaasDykw7VTdWLw1nuGEkQ7Q8Wt83juvy8wnmaeNeO7/P9eqBu7duvOZDhWpQ3L9vCmEgxxL+am
dGbemPd4+LiZq/lqZCuqGFfpXSG3/oJBcwdXhxF9fSoVrKhGMo4Xm/mhrSd6JMp0T9jCbgo7ACi6
PldIXb/mZe4fj/oYeBIMmMEdpKVyH7/wuCFfF9aIll4ejySFqrcA5CabVoBWRpUa+7TEa0T9elPU
ydw4FdAWtxubnBBmnfR5spFRmUG4wTxBobTbZ0XyK3pDuHYaWMS5wWrEOds4vMuOcLvO6yquBK0n
enewmmzXhmtgVuwPAgKMjulO7QCaLq8tjQP6LxnoGPkI4GITlJ8mYEvtMBQHc3mNg963kwxoKnpp
gVjJcEOaEkTFMff/9HrkFNWz9GWM4RZCw7GCv6rINVvTEFvHU5xM9LU/sQtvm+lunVqj2FYtRmAm
wtrRLbpM0ZssGRudXq5RjG5qvoUWFYBx2Ub92xQXW4LyRut3StHvmsm+mK42b9wyXI31fiwbm2qm
hY5r+y/vfwg0GglXQ/xRJkoUCHXMasI28GbOUFnlr/XtqMH7olSeYWQuJF51+ajyn8eqZUJTHbHj
p1lcZowwByLNUL+gvC93DSJCifaPXJ7b4djBO+3pI43mFw5HfvyTdA130totzbrQJHyTeLbG3K6p
ugkJq+OK1PsQJh2O7iMkQSDjOA8dTXlmYd4ofCi+CmA8fFyJSsjNiMAbZoHPvxVlM3G1Xz2fVmCz
CcWp4u/0mCoWYmtJ6N7kFGtk61w1d0O9yeOuYgpSxJ/CdswFex1fVG/Z29D6x1Jno8i/uQrACm0+
TSGBAUgv/s7xt1GLjRZ/5zlqwjJwEvkVUJETTDfoXRudhIWIvXM23QNMypwbGBvHNsHrjNyxgrZL
Xwi2tJMHnzLc7349Aaha9epNKv6q7B3tmv3tdu29gRvb1PZPS/67tCv4o8ui/Avr4hc1AjKE6GUg
LIJm76aTasJJwl0YvTXD31BaDyE5yVuleNGEQlqltiFvedNVKi2ad3RF9APZiefHFHSjZG1QMzjr
6TYAD+3S2oamvUlbX0tOQ/13abyeIzhv7Xk/GA6gJetH6ZwJXpUrz3zd204C9b2hw1aNXiY7ZNal
0zYE+UYuqL6MePU05Z/xHAcHQ3VTaaPKWDEPS+lAisWGQVE0wvqgiYPd0aJSwre+as7UdOLO0X7m
ZNMPew9GTGJXb6oC3GwTFJQRtnWzFznc7k1vg77CMNW6WntocrywgCddkHDWC4qPccBn682DC/so
U1yS7gkoG+qD9EdJCfl9S7Jrj3dF89tfEkyYIuBmInq/qavPxWvNN4O0hoYCKTYoR0SeEh/Zl9XK
s2aciP4qmDl7z6YFWu+WYt+ml1IhtXvT1cxCOxtIFGFtKDICP8XpAzq2pQvbn63+PNKAUyQJHM+I
nbA1foJyLHw32ShoRstt2h9ty40DT518WXKoI4M4XiwCT11l9qT0INdPbbNP++0QuDQcORA6qOGc
iBI2eFQHiepzbfuPLV7qxlnKmyoOwz8l2wKO45LIKfw2nsIiA9xrecV1rEiHoLwW9XYavqqWdnT9
FCLU0+4huXTLjYQMKkL+wrRbvysMbdEbJsAOrCaRekZ77TWnsD5qiQ2bo14GE+PyrM/U/uMXKQic
4GUBId2JV2zHcbKbkq2tH6oYi84PfZFO3U/BFscQJk+dhYNqeayZjenQ6WdArxZFZwQqiWPH11b6
J6vPGkBdWEehVTtGj2tvl54rNNnSMa6+uooDSKEAG5ztdciaJXYmjCDmrREb2BgWpS88zxwv42p/
G5HPQEyXZj2Tmx1DviFtlnqHkIICCJmPqn0M0hVZc+KyYqHU0p81Odz1JqbYMTFqUrGiMHs2ileV
gt1UM4+wmGiIJ29300InIXULVCDyvWfq6XCIlEihKmPXYqNKr1rJhorO98FuoSwDBnOVcW9oz8ZY
bnT5rrWfvfw+zjuKWN1wi4YL2C2oipirvsT4z+ivReWzWQ7SnRXue/VoG1fC5ml6QyNe2tKRUCEW
T+zyGPGHyo+mWwMzvE+yIzUcB4gC3WXqpfB2KUDJc3RsVrh3Ai4ajLL9mksH+CTySEPhssbvGb7+
OSQHCYtUjTPNXTsKaOHZt+HoBqOtUgbxsZQl41+u3YXatrqxk0Pd7aDmsmtgPMCZDogPoFeCZ5vO
VOArxQm9RzJ4ZKTVpTeWa9zoxqScDey3lvjhelNzQdOsmw4YvwmcWM+P5G/yzIwC2pwrixOWbNbt
AvyEW8C9mq+3234iy5yxApI1IarV1zKfgn2O7WyjhH48+muGxUdXP0945ZDHMFjZR7Qp5JKjmKJr
Pu14t0lLw+44T1CNWX51krZmPLfXEQAdKqXMmn3Ubr4pwrtQ53DLdik3WakMs6yfmRf1swlqXLUc
eJ4HldgMt06HXWDny5aS1iGbMfIzUDpa7nU18UIYBMhyNgWhrybmcwMGWvgGd1kmCpf3Yq8IEzfH
J7fXQBRSjsD3lhfGcaGi7MT07DbTWV0W9VhA3jtM8XNb19EhiQqchaQOZm31bYcdDjHCZFm5mv7U
TtFOzYxrPdnJUUuQlY6qqW1A+WU7yotsQMAJJ9Pf0IoOJltlFhGkPBracZpeukHfRiNJZXPbEZBV
eGnYms46H8XLdFR12E5qw2VIzLcufLN705lOs1zb91LiDaK70TvdxC3tDxbygcFi6asM4+RgLUF5
0FPi2DHuxd9dXn5XUn1d7OazXMLzOqEapUptgRVaP+cQsQ3Sh/XiJtXw5h431Ne+p9x6KzO+b3Q/
2TGiHq6zqex0Zp5krC5QKrRN1S+HnLluwndfscdW5a+lxDqbsJQiZWruZskhkstdBuVodS+Rtl50
xoaTPjAZdsSAf5Ora4WKNkWEBFEmCQNjvwvhh/rlgkxj2nFkRPAerPVWEOjMYqRRM1fn5bBDat6F
0V5V8n3AgmqIZfDTvQHM2VbfdbmfD5plfk8ldrwnEb2g32JFUE7eyqBZl24WS41JdlWkGffBByof
JV8xeSbRku9C82TFR7lrvxmKewdJOp8HdII10CXovlRKgA6EdiUwDFpakBNEoP8sVFYl8pHf5YaP
ZYZuKP1UCDoVem6QWFRL2uj8Z0OhlRfZD8aeJdOb8lGvFZYy9ftMwcbYxxftxt+Wl8gvcKw2hthJ
Ot7dkgu0/4VidFzG/Jio1XFsWn8pSOsNz7wyG8GbaSWnUUFTBUcRI9rjbj1nJ8rwp2ENvN0C71bl
Fh7kchvEq1rF2Aarj9hoPjL+P/TGtZ/ftVK8Wj+NXr+QXfpVG1zFE27e+EWZxuxpkPJwD2Oqg96+
tQf9b1NH2y6joy8ihtiCj9yW9DMAJ8pcIFn2pCPHTMbAnTkwdoFStUP+oFB9suQfEDOma9HjPqjE
vjNMVynulkBvLHZwN0LEgDHoNsKinIOrR5or5Va3yRLj0LLMB0FMNjI8gwRuJyXjEbc+0yT5tZGX
dK2xZ9wbCZwGuzm9df0EQ6HpXWsYB6hvWLsDBsG6xzwdVqTj9fy0phTfopAgjSqzi0yNfoCblrtU
uqgpp1AybVrpQt1RSk8hqB679Uv5ajVY6sXZpv3wEhoaq9NdZe/5NTr52HvZDVGsaevfhcToumg4
KuLFnkAlpKO/gnuL4hN7mCuTyY465GjGhVNQTAfEmEwX3XiLewz35XMruyLw5BR2ePKvEZjFa/gW
x2QZmYSwKXOJqo7R/Kujl5G8vdma3bafPuZxhlIye3NsEOfslufoudyyn9uEG5vT3VHZj8eMYBsS
H6kbR6WP8W1QfeYVs9jLmC4q2Mesq+V36P1C9UEbJP2NOOuBq8vcmLNj/VikDNQ7U7jh6HK/HH2T
hNx2C6WZFf1VsjwQo3W9ydD5bZbK0cmvhX2O0tmxlrnaNtkvIq6g8ABwWoOrGFtL5yJghmR5vS4/
mbjIX09HVm9OyIKKL3/h0rxIDfzWK513xHYJIQN0Gp1AOdasA1O3K51QeFPpBOiNGYumN5azU+Ck
ugN1HpqtQXEqTBqPD2J5cbgXZA8tWLQXaqZumaJl2/J74S+zP6828ow73IEkFh9iTLeuqfpcB5YA
9fBk138UQbyuk5ERMm6L0q/7FSnP0RBAl2R72yagOMiWvxC6PY++JvmtdG81J1HxjzlBdzVZAmEl
19OnUfJt88lmWdeWJ3k4m5Y3WV5ZkkJHBtB7FDgUlwQkl5a5zh1ltydcoD5ay87W90VLGcYBezAQ
3xMeNI5Au+XzLpD4wQUm1KH9cNhrL2Qi7NRL56MW+VmOUH3v2o2WxPol7aASc2lxf0qm09j1BBRD
vnBBKMKy0tLDKjRt1Jnw4jU2WX7SdL6qAT05FdNoEy2o2o50r9Xi30WuztO6ln4pyp/OkHGrOxTx
E74OKlAF2UJ8sCABMzdSdTFUcgBCNEhEpjmEwJw7YXl0PlOfBbUOIbT7DqwvSKlCHNB4KBj782sz
X8OEnuiV9TtmeYbwWfLY6QSsz9LkJEteX3l59tYlH3ZyZclqwKCvT0v7J0nhJeiXeq2kX/IcJEN+
loyznL51Ghh+Fp3NcrLmQ1l8o3zv49/IPANt0MZ9l14TkKcyJK3EW/EelCbqTbBuV9rX9eglJvvz
kHiJ/jleXnplnyviYCgY+ep7jIAhr/ptbhItjh6oOSj1Pe9eCdPZpIhlJWcJufrtzyEwN3J9t7s/
YXtjSnYX3dd++5h1oMYZ/ttANxAUEePdZOxCNdl25UiJ+FeSXqQm8YnjXCTiHZ/a7MeQ4DMvLzml
BIjM0R4N6hjtVz7KbITwPP8Ci9hHCz4nsjo7xRdcrhWowOAp4JgGwJXmj+l5bsGgatmOlbLtEf+n
9kdV3piN6iTKvbI/Iz51WhwkY7fkzPrfdaluBomAefZr3KVjBmCplEkQ+2uux23fD06Y3wpOtWB5
UfgEmhw7uXKNKQeBw/nP30IW4PQ45eOnlMUCZz0TPb4Hwdak+ahhbwtfzv3RZsf6N5/3MkvtJLvz
9qT8lbfC/ZkNyBBdxCp3EXCtvUbluuT0Gx0a8ghq2ZBUlby1voThzhkRG04zcM0YbPWgu1zaHsjJ
ckxST2136vjeKBdVzNsRDlUF8df4QAC1zfp9hOYz2NQKAyeZ6gDoELo5vLdFJgujercm2D2OSu8R
JgZ4wU0vKKgMorjQi4UcRQ3NjFTTM1npdOY8uyGHQQp2ZDleqjWsCOEoI1c/bK14JM5Hnz+EEUm7
xtKZrXtMfh+omBCxgughRBwx+SI3riBMlhPEWvGyvb1vFbKRRgBIvUHRotyallTxrVuBZ5S/1qSi
8mdV12nJdK5q2bW7uuPaB2W0ZMVTWVEDA6j+AatuNxdQXxZ0wsZeH6RrjnXuqdgvXmiTeSjfCirG
46A9K/TUNhJR8Vz7yfs4NNqfATjOWPQ/cUYLsNBmLG4W3buWxBQlqDYj1hmmg/470f81kNeTfbyk
b71R/thJToWj99oYwsocunMaPc1oX6qxeTNw0m1kVVBForVTjPcWxpESwrVPZ9UDfUjCUbORwl3E
CD2i80fU9Pj//31cqgfEv6n2sj7R2jTpYsYcbVz6teQebcOSHacyBSfJyDmh5euApspNwmPA1VSq
FiWXai2c9VFA172/RKN90RrpMrJWmHLTkwJzJ+T5vRr1TQgucn1t/Zm6UI595sPQJZolyjeVdmLR
1FlkcXAC+Tb0DkB/drsfWDT4tEPSe2CxUXsV2VpcuCkW1n/1g4YW/JQAwEI53CM2jCg8dwTHmHBq
co9vyglab5DIbcypvYdPdHDpkr+PrFk0ccYOuam5q6avdX1Tg1edblS24bS3N/sueF3pks1LEl7a
+jZyYGdWPotb9ye1Yyt8WcQtyIBGvK5B9cBnUj6zpuwGmYQE3qR8jWw/ri/8TChdJOM+u6pXS8+d
dC3V3VRfA+De9aZF4R0eB5C+bcEkPGxQ20eyhxkg1Q6t/T6Kq/muAUfK9pSa7vwQQw+tHXaLcXOL
9BOILbk62u1LwdVquEN2skJPVg99WG9nGxr8U1nS1Hgi8B5UZcaItB/Yrcl/FASM5fitgCCZ1E1/
H+qrLPYFPohsL1vMz3/T8Vt0+6l9ktsfKz4bw7dSX9RJ39gDrRqPP0O7ohQsR4M9iXwdIJJGuS0D
ALaDJT6j4dA3v8Wa3bBn1h54o2KvGF5JOV16FbnHj7WQjI5yxCYCUEq8fZMg6rt1LottG09uMfY+
EI+9Var5toXVTiJW3F3bLrS3BX44JMOpfhkQpygLPe6RXO/jIPI33C7zKWkYqDUlBEBE0qCVmd2u
BHvTada9wULiZayGUbwvLyLSXzN76H40Kb7i/m22kZrOe93w49meLlUFvMUohgpKtTvx56/hXFv7
JMJEBkvIbtVDSpmVol6zU/Jp+EjSkrMuucEgs3Z90XqBEg4vtTbupND2CxmgkUbgWB/BftFSZzY6
iQ4FWwgivO/dgNnFBp+B9oBwJ6XflxP7CGHPCVJkwzrJtC57Xf/bokq0aOg7bZHf8dlWbo1r2iM/
JPQkyPNdMxofa9KSlk7tW2znxiGurFd5WCiV2E393sbZL9OzPyzDfJ6LlGk5lifPZJmJXKXAoHfU
jap/pgbB8MpfLVkponIz0G9xRlVj9qGlUAkLhYJWC8alQIMyTM91i2zW1qXnMVRf5NI6NAqr5oy9
7KHFnLJRYiB/aCdY7yK/fI4NtCoJiyoYU2VadY5c0S2Tq0q6N0FcPqHd2ASSebRRiV3AoJZnzoEj
KQjmD8GKwTWTXotRK68tKpfJBKNkMblJw4xEps/+RWMIDmthwjcL00twSm4kMdXevMQSTbIE0QT9
vC4eYeUH5bxZCohqKSqnbauxzxhAm5RxpKxGFxRy+BTTyGAaCquvwFgQDcjMdqLvrU0HehaRt5A/
a4RyVd0Kx5ZbZs9HpCWF6pQqtUr7wZx7GjdckziCbrLGQC8jH9NsTzMM1rQqZFoGLQJMdlOg+Cl7
AqAnW9a71ttSx3stfUbny1DsjySm0eg+2TXlhaL9MzIxaP03YLXKNUr204xESTneowQreZeALhoJ
E7Pqfada53j5SvvBPgRm6BA8WRDpZ+SnNjStI3pBXU34J3Vmqqg7S7MZEKWHA0bgLWzTIPA0dJdH
IXXxPkVOOJNXcXjcqB2hArIu7zAgQTYbVNA76VVpBrFbkPadEA5Ifl+FbGaVbRbk1EYj/dLGc+XP
AX6XhZRfjDcYzlA05k4eKa9V4/YZEFtFQsS2satuOj5uhv6PloblLmzLszKo4igV/f++MUdIdboE
HqxZC1b/vVHijqrp4/H/uhstI+IRPvA3ojJXLcluJx1nxSk2zBOttkbLUOyC3uhaBjNm9a1oxc8i
M+JFnfB72zxMYqzOnVKp+7DrXkRazwQwggGxx/aDEIBw2xcA0/JZguaS29XHki5XjTYWpDioPmq4
Va2D1RWzQ7AFyY4WKcdyOewhqm3mbFb3VlFir8lytiZKUAIGXM2wHTEOcliM+NGY8eQBSBqevg80
RCiHAtoEwwATsKMJUy72vsYiJAJGAuIA8lI79nJLXku4ga9dfEx4R/Y8oFUMNrAeqA3I03vR0iBc
BmJmnuO6h/izdsXlJBCbiCJyr/b70Nbz5yxPi2PfUm+xSsNkp1B7IYyb+//h6DyWW7eyKPpFqEIO
UxIEmMBMUdIEpfSQc8bXe8GTdtvufqJI8N5zdmwRE6ykigKZ0hzJBI3opxkFNbB9aGwjkfdRWrHS
Z2UIQE2tRKZodjt2xxnFLACLdFLp3jjIlXQbIv1ZxSBWIpx5Lmv23FV0OcTyO+UX2LlSq3UioXwv
JHPem77RbIdEiE5t20p0YaprPSgmd8QlthZHACdzsFq7VzH9lvqC5ajGruoKugnydGO2cXiC+DtW
IsuYgbg5ycryIFTSh9QXnRPHSM+7AiWr2hakZfoZ0XQdEFx16olSLSsGksZgM9SOeOGhipAAAohM
pjOM+rx10jpflOiVnaEiZmvJYgiD/i4BvNkEUEHFyHp+gXvCIpPt/U75ESRNdJoCSs5oqOrz2YIa
I+nQHyo7IgUC24zVmRPE/BmF76XMYUM/zC2KAvZJbdiKMwUwWiDt1d7sruNkdm7TiZ8EIh9xwkSH
3pI/OwsndiuCRhV9BwcxxYIdheXN6FLlCq8qnXx1AgEY4TqU2lOqLHTKnApLSo5+ylGHxB8rdT/E
00+FjflaW814jZCU7go/gehp1fFaZNmmtBh5xARQYRgxZJY6Jt9SwqB9roPQQZBqXpGImde4ofmg
A2Jj2eGy7khsj8oIo1ldrzPL8m2cw90migrqRJX5TfiO5661rUR1fEX5tXgVoXmZVNzSJIOCgfCz
UkAJPf8ylitQFiquhGqdW49Yw9sT/KMEmKxcCKMA2iU2bUFE7KKd8vShqMVa4/QJs+sU7BIyH8f5
WA0eSqQVXUJynm9rnelLhTago67rwf1IorM15oDF6o5y71BGZ3TwOCzh2LvcqeA/p+yWxrOTWeqG
T30VKtumeg8nzsstoUUbtdpNpSegZxu4rJu9KC9on+pETL11WdsKEuP6Vudb0s4aFWIYrRaWHhLX
VB5o8x5q7xP0kWrO5MItKZrbOTzzhgJjSLxvgHkAmSkQTCcf9BwbcnwYQnHHKZpPR2ue13I92YUX
y7wSQjMvdat/mUmWbYuKwq1oePSJbGETr1czl5ZRviazXoniwYrfS3lrsS/k42ce7zXxyaHWi/ve
PMlAFskdJT3p/D+ZgSgykFf8nLVgnkLWd20/5m818S5S8i8aXvR5rPnLyGzSReIGNynmSDN6psnL
bDZ9vBMiEhW/Y+naxceodWWZLDZ/JVveKED/mE+iztdIhNQM/QJC2+IhDrg+/ZRocJZ4+dHHr6xE
rPOKTBdEeUV7OcBva5fStai8MbnX1smA0k4aDV68s5Ndo7YbkoFtLdqRIg+nz2camk5fd+taRmw1
MO1DHH6F4OfjBHDCjyOcibe6oUFVOcFpm3ZGYHmnmAuV2ZGEb9UHmRlj8G8tMKQFoAl5WJA36rSs
Wh3EkZ1CJPHwjCSkZDmBjiRX9htNGBFLvvnHgv9DNVx9IEzZvwU9CrxDLW0EP6m3ks6FMRWLum92
Da09BwNMYJa7yhTRBomoYqN0BlTrYJfRbko/TOJBqi3iYzasSyO4ZO7ByQGsdRDRYTDh1/ZEMK1W
oy5XuHUBqrvkACIUT/8arBhp7qVRQS2BscO8S6zu+xjvIXzWCpKPoeKpzkZXMZDvLHC+1f3honar
vMEN/VT4M9PB6RdrT1vvGhNlvnwSubBpeEGJBOHqyhh2Aypx0vIljgWrDg5xpBBpUe2r8JJC6/Fd
W57FCk84+BTvBJ93eJ6A/7hOpZY8y+EemNu4S0G7zqno0RLT4Fz25T+/Q6VgrpGd2JF4acIb3ZZw
6RJmWSrTePaOU7PhYfHlH+b5gR5PrNt1KhzD7hRQTKnVSFO9lMVYkS0Xmy38GqB6cyOMw6tK0Yn4
qER/S6nPXuVZQRSZGLSnrDJoE0xialQcQP574BKdmFGsU7YBIiKD1KC45xSKtuO0HdMArIXPXPqn
i/+qXtmDSIb4bQZg7VpDG5LLzD1gT9FrClAaUEIhEpoa8PQL2SEIc1gwIgNDiIbSM/DtT6a7/I8Q
BgTyn0Rcc199D9BnQUmiMb7IRZYyjqh3NlwlZbYJgHV4WWidjAE4GdxRLUN0qz0QidNCtsocjWBN
icqj0V0p1NNbMjSPHQkU846vaqL8Qs2tY2lyQ00/tvmvlf9EFYCw9CcQSixZF/QvUW6udf0pVGSP
hk8rVzYmo6ayKhtwdSpA+Z2i0FwJfrDOp0+pk6mBu47aO8bPXQt3OtfMToxEy8K8yE23dXOMA507
oVzNvImihYtU3VvRcgzj0MYLX/YJ+pTPhNAhzT80yklRzkn7EUNKa8XGkMpvZSSBmr8NOgo8to1+
lCPZljQa5ksyzhHpowxSa2KYOe9HEjZq5VOUjoKFMyehoiL0ojy2ed/nwN+MrbIKxdrR46NFii/K
jYosjnBejmlAHjlgeqJjlEhZ21fexpzDrX7waiVDA400AJluFKJJ804eQ3vhUIoTFnv/lEtwH/Ha
r9/jwDONZw8j1pDNBZhYb5aXEntos5XoGuHQL92iv1KCygEUa57PrkpEq3mVyXe23tBTzPVd07xK
faFbEVv05MrSsVsMO4vo54p61ZgU2iZxI/1iFuRBP2r+PkoOeXtQyn2ILVS1y/mW1/foD4Zgjs1T
33KFSI4sHhreJVRxwsA7dCj838C/JR2Gva0ZXsJhAgn3muiQtHauX2vuB/jPEGHWvi5d2g+ZyZN/
c3bo0BwYDuViBYKxOb7LPSzsWrf2zXSa6JUmyqLy8tzVW1dd5kmejkOKBcTaV83eEI60FybSX5uf
5BH45i/0X5GxRfQC6k5p8tBsUJ138XMsf0/m9FL8Uzg+tfpHUz7i8sQ41eqHulNWEhkvne8FyTFq
3vsexvEt1/ArbnniQSFAio9IgYLsVvVX4kIBOS5R/wiJ35ehADov17xIOkh86P1v0mZrc3xX5C0k
aY+aKTeusX/gDeA39YUfiSoXErlRF+UccMsxT7ucjgGSIXdlcS1buFvo/kRg072FC7h/4B2Gf++V
s9k9xnw/6o/Ougn9jyifBuUSlV6sOrnI/FkiS/JkUlRVr0eAU1UgYQwwC7e0GO7WkFqBuZkUZqLe
GcQAbctZCT7S9F3GR2zipkMpIWS7ZNiL1k3JoR+x6Llshka2rQ0nGxLOtGuY0cz5T6lxg5V8RrvO
2JHu22SUbhXnTD6SWQz8zRKVAC348j9K8TDNFPKbr960Au/PM2cGaI7NjGClB7jbicW5q7yjlh/0
Zi/1T5q9MHU3IIJA40v/4UuC3613Puk1g/yvz/+a8YUuImyB8Xetpq0lcXla4uIkqCJTx3NM9m0O
R0m9DWHGyrRFazoZz2F4ySrzG4DWd1V6qs7MRm9iShjjBzE75uioy+8H8qaTR8tE8PBJ6JCufXPM
6u1cvGUUOzLUJU5muqbhagjrMN+tImRU+WVq9tpJ4YSvMSTnUJ5bcpD5VxJvoG6T4It2S4rhkPe6
BNBF0PkhEZxyg4dm/Kzyc2Z5pnQM/YuhAgRuGvk4Rq+lHyCKjxP55+j01mzu1hIXga+MC0471NYr
ien7czr9W/E39LFJ5p33Op7O6nQq521sncL+K8M7ABYq/+PQGRs+otsSKj4DY5cPkc/BvxC7XGUf
qXZoSq5HOlR3VXTqUN8o8Xutuoms4U64GfVB7LZdYBdIvcIzF3QanWPlLNUH5APEifv00KL3I64o
8SJoO22vjN/h8IlmFi0pf6qlvE/jyUJZE2yUcaMZJ1F/Wsh9jB1vmCj/NtEn7wIiwEBw+K11Mo6F
z670stYVz/TlZioNOE+UuTPKSUH/6KxfiW+FumiQAN6a6JQEaMajE5Hpc3PK5HsdLuPyqw2dgGr1
6A3UflVlN/6RpF+tTRaTwhmea/0aGW/CAnOx0NGtSNpjck+4WLleGExpE/Ajk7IqidaonS8fE5an
imL66ipTUmiR+fJgceRd+lTyg6atcrg/+chvGnXrYkZa0xx9a69Er7S5oblqwmdPUElxrZN/4Xju
QxqLvkehwPuMbLJ/w+a41imbQB6V4ESs6zuKQ7046vGbSqByzsRY7MbkMaZX2uXl4QGXqqhAugEC
rmeqPDnbm/HRDF4CE1uLt6J+5uNfFdw55CEQK1T62j2Xv4f6WaoErhADsMn9Dh0NmzY/S1y07K7m
2w8kfAWpC9Wn3nkUiDp4ylZVR2Z6dDYhhEMuwpMJSuFTmzEWZGDtc/WZWOa6jp0afKSDjWaKRP6a
wiK3xK1v0BYuQlufYKyBJgLxkXO9jOfCPPM5lzNN61uqB5g9xvieEGc0rCz4DIKbrf2cLJTBi6mm
hNQ3vkSqIbgckc2UwpHHeGi9kllmyJ2o/SjIodeZJ1igeRaMtyh/LkrV5B9HVszPexcQz/rhkX5A
ZiwRr+10GfMTi0IZbxPGD/Vg0bWRldcZ4aV5arKPwPzi4uFgNMwXmf3guYv+FXGq3N/H9E+xLhwl
iOPgjQFV2pD9Vt3L4lvH62yq3SxSKLEZ+tc8fC7HieEGcMbWhR/Pld+pt4KjRXpra8foUVwWF8aX
K+FEPISXIf7U03UYMBBQzB4p/xKE7uGGJ49TVZUgX6Sr37yr/MtQcyhFWpUJJWgMawtFQfAZ5qFH
gpI92gEDIt0zIJZ5Av1NwB6203OnjK9T+QlAEefEM/30qBKyW9schvhQWh+WtDFApMerMP6iLJiH
vyA5pLUrkqfJ7rxS2LeX5LFcsp0hRj6o+Pjky54xWeQUVLPRWo9cTTL3pZWaT0N11Sq4lTJcuB+S
hxR95/xgnC6AnoR5rCSq6yefPq7e6aeYw2beThk2odI8aAgZ+A3EVtlbYeNkCI0Gv3Gj5tPIwlcs
oCM0pcD1IV+wAbxLba+D73wtBjPJSr2W+KGBr1eCVNakToISULxuFt9aBSnnjWrYlZyZ6whpqZ4q
6w6pN6glkAPCHhHa56vXjNVcI7duEPZb86I1U0ms8q8GGbmEMxV7SY1EGFNCdlDRuUn/obbUqbR7
DQg/aehV+ZCi3cAT3+yLZkMNwroydse4udWzh5SNhVg1njW1A6TA1tJHLz045AkVl4q3nke68F30
aP3e1Ldl5kbDHbK9rllAV6iGY9AxcQPWIu5QsObtH0rmUEKBsQhRBvbb6GB0f0hvXQYDAEsC+Pzu
Iy22XXvWL9Z0Q4yCEZkegti8IrUZ2LFjszwJVtUe0nTRJKsEq3c7SOy+zegJu5KKR/1QiTtDkkVC
ULa679B8i9S9c8L81LwXKUy1rd+H/l6wmih4e/OfOjwrSPAb8VAMa40Mlxq5Wn4sp9tc3RVczAzV
DXKb/EhWit0x76fGFbCc/2TGj5bIM4/uBOUlVXeK4pfxn7+pKa9tL5rRrUTjmLXnLj6VzaHEdqpG
F2O6adOtLCkdQc1ebH02uPKJjFcQDgadZ/KkJ9hGhOLYFhPKVIiCXKq5E/O+ZUGO+UMVFpoCOXKj
kOi0Yj/KJULGfhFtG/GexbVcLwqzyjaQWWrfS6N1t1Pqg5HtAO6q+KSpsAafev9AiizL9ymdFwl5
Mu5nZZdiqRpd9cNSEf7+9ip6RQz9oCs1MV6YbyHVppPBiTl7PUehoLBcO7gL1Ahuxh3lbYr5OHKY
G6CoLdPx7f6ldOVHnM5PikixA+TCiHMaU/HEQLh0Cr1ZxQUqTlUo2WmxS/lY/s/g/5w85nRiRhp5
roZXLsJwHVCjx+m/ydpb45nJamhdTr3cvC8AVpz/5SXi3gWoKS59QrDDcaivVv6PQhkx+awXxhKm
4iHVP/18bgUU7nTFM6y5s3JNR7Cfo1GepGqtiEiTICQvuvFTqUfrH95z/hn+xX7ecNSUo4ELCSmO
43eu2eySzAkzdFFnMaDR9abRSpPeB2Z8+SEPL9SjfoXiwgGpS4Z7KO2N8FEBg8uvnhkgoUzu2Eqb
En2V8Mt3wfK1jY9MlcwbIo4G5uAh+RV70sW0ylgjNqU1pn+mkpszsywGY+1Hbd79BvHBXZo+s/gp
DIi/Ks8qfulYXSXhZrXYJkTrC8V1LV1n5hXtwLrCO6iPJ4oOmAm7j0Xqikt2XWqsGaPzM0qKS4FJ
ruLB3qf5KfcrDp1j0786iKs83o54BCZMgudG+ieabkoeHCO5wD+VPzLxYvVfwfwax2epPRa5cXKT
Ctdvd7O1SX50bdeGu0jbmlTa1htEDXm0LbjKom1doWnfadUxLjmU3HSyCRWhwIY9rfF3RbtLfDe6
tOI2ml+Z/wR1j9UPOTla3Y0MN7n8IAsqlF3d2KbCpV0y0S4GI4/vlYNtZAeuHcY4ybhj68Gko2tY
4uARHTE7BhywaDfkcoVBU9JtYbxN8ouhcizdTHKKsYSGhAZetzgNxE0QXYDh1c4bVZebw1A9oWHv
wiWyQyQ6RW+QoO2GMsHf3I+2CdqQ9RTGHD6G8cx8nVjRnqSAikS7uh69PGGhDLhrcltsPKO8kfLA
rkznN+VnEnN3LgZOqZJ6SIhSPXer8s0IZVY/H7mgiecMt9US2V1yNoGiPpLuKk8SzgHjzdCy9Qbp
x1qeianTfjsFEf7KrO2uLu8+qaQSGFhg9XZmFVtDH+h98ZT4JVvQm8grVum8yzPWppNW7P3WXGUG
LlTNDhTH0l303CqHMWKLkPdXIlfHhz0kHEKaupU+HEBcRSxSIdGNv1mtraGQ66sptCzYT7MR//mC
6oKHLD8K8V1bk5/Z9uTAeSRC8AKSbG1oq2gHQBZKjwp82qQkLcN2G0SfTHWw3327eswd5D9qQLUG
l+IatXjdYtHYzCBm8CVlCLm/y/yXmhsTDzqHLkcRngq/B73YBIlbvgkGIg2F4IEV/YDzlhRctyP3
BjGMw+XdQO2ylfFF5u4h+/pH4HaBJVoJyKaEv8BKbMK4NlVOLStgWGOdOzwO5UmsvXpIVxk20/Iy
+9jCTrHq1taFeWgw3Vr0RjStAbWfuGdlQOOJ8LBAv1XgOMRTrvVhIlUvOshm4+jUK7TAChJftDQh
Aou/+uPoRLR59iJjK/KQimOX930gWrHh+MDTsa8E3v3Ot0U8Og3qVeaz8q0i39G/4G9eY+hFHHWi
mwql6Izgu+DNcWS+X7HwrlGAOUuEsPVvXX+tpvcZq2upbmLt3Sh/CFAshlcFjjcluR1O33niVcZX
V72L6S1BbAr8xwPoFkrr1QE72l3PniS/87PH4UjP9Q4/1yHnnOAmQARpAcXXIHNG9e2LXI+isUGb
tEqkQ6966UR84jzhekICMEmlPUSfFTyrzOMAJlUYm9R8WKe0RTcWctcyOqp02SIeA3GP1F+z3uqZ
uMmyZh0wpOTqA41ACSMeujlmASqIygp/76GtLlX0pXEo4Exh6meapk4INwdntI/gkkIouqCGeFOh
ZnSXrziLFJI5w46xvWGonGxEHqHiRiBKiWC3ynuCDq6J6TuLqm0Ux6cCcNbQPgI8YlRC5qu1wb2F
eH6L3gxit97y35ckHadkOgkN4JR601oYtIJ2E3302atH++F3vjuN8QZCZh0SqApg0esHedDvehMe
K4DODvwDHBzoNDBXQ80TnPqrvj0ayTavTmO6HXUekKdePVi0dziyOC/L6gL1gDUGcMTvmfux5NCD
3Jg/QnYfFheZYW0lUI9SMzY0bTtpS/gGShodfzMSH2P4NimoL9oH9WBw4NlOrRr0Yj6s71aki+ZV
mxMa9n7TWZ8zUZGSTsQRtBKr0IRLUCu++9H3jMJ3OhrVqXEynarGhjpidkr5n4vxxJzAYztZv6qh
3/tmYO4Pmt0YYZUs6GeaySXp+ugZEo2clTQCNuGnpsp2hqZVRtNU+D8yXHmpXX013ZRStAnQb6XQ
HxKir17yMr5rxCXsMooCFPMg5g+j9p0C1USOGkuzdvzBSq/QaShWu14RAfDxqapUreERmS3N0en3
ktGSLS9tTshHuTf6bOvMjCa1jIOf2OxJINcJwxEM7Rg9JBo5eiZbxrZ0IRlRMhZrinfJxxtQMrMj
Udm1OCQaS7Cl3qfbzvcYt5SBz6ZTHcr+KK5VOP8zIThANwgmqz7SbXRRqSFRxSTuJ1XgvB5Y695S
kO6ORa3OWjusf0SxxN5BPmBxkgLskma8ngZt25nk/zXoFBEyRGipKfZBrI9oJouYChkSlGfZTHYI
eykW72ZD1kh86bufjjhf4ofIWkOaR22bzPxuVaa9UjX5TxfbAyckj/lPW/I+li6TXZNoj1qYNm2r
kCAi71RKPchFqnYj0u4FaWt6a1U170BJtaw5DUVkQGzSgsePp0Zcuodp4Fy+klh9BjYm8Ob8j8SI
lTF+mw09V6J/sboSlK1BTf6pkcSldSXL8WK1sLojAiy00AYBvXCmPWbHXt0cA45k5O8KJ1Jt3hen
1pDG9sKqRqG4bjXzTlzZvC6o3Op4/+yQgJF83PjJx4Ruo2mueDu2Fm5XBbafhPFAST9IE/MmaMzK
RlQvBOd5OGpEsEGTrowUmBTeVcO6bPavmDjz/J+mx5QTj3ZvcGRES3lmhPtUuAoLJ679GZpCrtst
LkYVArBHCHYv+/RWw0CKXXgcIExkOEw4Kkgvn0tfrs+mdKfeqqA20eRjIjAXxFrBUIgeoFD0y0iT
aYOq1/c/44DwQHydiRFCJlyEBk/VsI/JmbStOJbWLSLYPOarZQwo07VMZ3PjpfnN2tD5df3W06dT
iog4HcgXGXQXfJzQB1TVoltBDShgpkXyVrYIkKWQJk6L1Z87zfKowF71Mmo/xIqypcIbfabM9SFV
zShaM84yhoWVpg0bi5k44yLxpS1T+Zgnuz7z4kUmHhhIZMrMSreDqFP7bSnfxFraC6214DyohL58
UNd44EbFghvEX13MkU9GRgAOc10+imqxdoGM1u+iOmMYOAjiQ2mfoHuciwbWGwrpjupv2BCXydbL
jC7uFRkRZWIipiwU2CLT7200qH9NyWmvtDVaYvJK8L8BY4W2YOL6iL9MHLTFuR6SDcnStfBSmF5i
LgYVOorkMkhwg2BpcV9yhyjnWjFWf1iRbFFbKqul6YKaTSBtbE1rY0l6AOrfFQNz3r4hayS8sF6p
zaPjbu2/B+PHmM8dytcBAXUWHszge+mfT9NXVnuxVrAzCtTdtfU9NaAQAmFYE9tELDTYHFSFPHLC
eLK/X1OhBvLVEpU9ESBgcM8qnprjh5uL72TOCdRHqkxikHau6Mft8DzkFYpdjZAI43vZycGoLGrJ
WKG0gYOdhQp9APdyth86XhBTZUSkjjnek+4dMaKAERO4Bx03gdb9ZzMIdsUrYj9m/lMZylEj2QMK
U/Vb1AiuVEmz4u22hnklm4IzEjfjLzYaSn9n30YtZHdiTQRnZGtYTGsi3cgd48SPDJc/IsNWQC09
byNZzRqYIduJCK+W4LRc1bClK4LTS7sVh+FGTNqOdslVEacSF3+cuMSTEd0/xcirRwVhLCSXyAA8
6rJqc1m2GENXRASt+BK5Vo5ZCqWuVLpzW9pzslc7+ctUycPKBGKm6tx8TBnLy6bneZbmxNPQcFLo
vo4ZPeeA/lfs65GlYiPJfrLhxPj7nbFVSd9z/2Fm11wHAROPQnfURUQHqdi92gBXYBV19WYEpukL
CxBFSxbmbXrMmW7sprqL1vSg7/ugt675ND1IZD1kknT0B0FeawOKh+JlJSTSK59870zRXE+VTIm9
8ogy+TuXjQVu5qvvC7U7YohDtrQq4/4rXhKfjM5Y9SJ7FuXYH2T/rKSWAC0yAvQWtqzAsncOGE7U
8Y+WB7Skfy2Tj6HBVMnUJZJTOdfqlr10wqjA5pGEBiCIbqzFia+Q3/v0g5IegAwowpsFMAcMFDi1
HOLu1Ksfnk7VCZo2tBuzfgTx0iLZXVULoZYsattmJGTE+pioygvjP1/bivrIs/cWV5eRrkl4A/0k
6+e5O0ZB+iuY4ntRewaPmro8k4aIs4pAzB8/GLekP2i4J8RtuQCK6fwTj72XVdOdASHtMNMRz8uy
DlpKIL5qo4syh7dE+MBZYI/RfLKiyR2oTmh6xKmg5drXmF5yjMBfVnrKRyDBUV4ZdQNfcxum+U0j
nb8WUavIavY0ETk4oyK+S5FceEGTo0FARvJFjJSiDJsx+qcRCVtXToFZgyseW+bTnA5k0q7FBsVG
Q4RYpVM9QV/tu7iE8spYzYepo/NKKEvmmHFLYi1xBWmCllcEHtDo2Y25K4dR/BhnSecQGwxbD6Kd
nHwmgcpXyx9bLkK2m76OODI6NNxJghe1VCcYw/F90thbYWyiuv5txuitYezqive4yrddhZVH5rEL
/gXdvZx20tCu+lPY/IBYkqdvpxUjT1MWe3WOvRJ1ldsZNEcqqrUjsxX1gdi8ioBS3iou4dL0eNNR
sc71JlLmE2yzVD+Q5LovfHk9Y+g0u1cgnSLhXFa/Pihr01fXVtoNdTB7uWK+xoEjt2o1JF0DMuiG
YLBSqwhfZ1luO1Zq0+RyagTxFSpkKk9RV+0Tn7lOhWHriCXklZkr7K10vqc3oQwIdGcWReLvp+um
BgTzbQUPnlFdBO1Dx7Tht8FaxytAlinLp4C/0LWkrdy9co6qbNErV4tipl+te5ZOX/nXpoDjKY9e
fKfuPIpuhHYNIAWBlriVGn2ZOt5z+inxIIZsjr3wysZqq7RgkfhKO9bb9KzQYhnO3bZh0cjU9hmO
5BUTS9WZdk+jI+poR7eIlckekyD8mDFLu7SM9HEWhyzYwisnwAt3Hlh4XN00MfkKhnAjFL3hRrHl
pZJ87sXmjr7QLkj7CQJ6STZiVMMUg2VXpIks2fboJ6tL3+8NVhpko5AL2lpuv5t4V/wbpOTS9Riz
pqmiXqVyRJXAzSZr/srObsY3Eof93tWUq+bfE/6kWMFlSo5IpNNVwB83HNLl2Fq33a2rP4Twiid/
ehXh+D1PFpEMwtoMjkrw0hvqIk588dfs0mBCTAeqcFbI0Yqna578CMYxooYgD3ZV7TbdIdC3aXUR
LS/iJ1AnmuyrbmtGP1IMbJ/fRuUgUudmHlRwz1ONq2yQoTKK3yw0vif9t2bPMBiESToAW+pwdC4W
sPRHmjHKB0ye0EjkTDpqoPwNDDpE7knRPlXNuzXJz4TKVqXnouI2vDdEQHL+RJAyoW/YUhN8qXGr
kjQWfomhX68lU/3xAavC8EhC/4rw5Ch5H2H55fNEGvLIvLZfz8lPmZKX4tTFrcfsep7YcUzfVvHN
Ib8w2WgBcZP3KrkiohfCrSZxdbfZvTMy7NVC95XzLLDNQkhpHR+sZvCj9O6djdqNUvlB7vTXTLv6
RAY7ERvtRxhJx1R12/lIx8iQXAxyYaJ3LdxyaIbp3lRu0/hOBs5xFg6ZD9z7F1m20BJnvSfvE8ei
iGlxgovcW8nVmm/xCPj1MlOCt37D/uL7byHlsQ0iB+3d9MXHnLhZfxisbR16MNww3qT0OZGMOHng
gKl6at8zH1S8k9ZRMJ/rRjiQZjd/4SYbV/IAxhZO2nmSxy1EG+FMEdT3/1IU08FDQp7MOzZPKPPU
38AJJ+OOaO1SYw8XvYRS0mi+MReBow65ybPpkIj1XtKkIFbDjd+64IuqE/5BCMQ6TA/q4CTKpkBx
X15K9szgzQjOuv5V00RY/hOEixw/cwrZeadE5RcmQIk9+MDxK7iUPi/8OZQcdo9UcTPhzIwkR0d9
dBJ/n4zIJniNTjcs/l01jU9kxJ3HqNbXc1qSe1aRPGyQWED5NghFcDEz2W2klnDxlT3lb2FAIJun
a/Awbj2iejYh7NAAD+5MdID8rMO/RneFxCVtr8VjMitghQ3Jwbr0lYbYqMpwQiH0EKlq6o7suoQz
QEcixikVoire5NAN0mMGxbWs4eGhodSoPIT1JZJOrQjOtRVKGlSQQ934nQP1FFYvRXjvulVtITVq
tXINFDr5T+QfFsS5BTIyk6+XLCk/gMRRcY79lzncNYR6ybZOtih0RO0WGd9Q72p+tpIXjJwgXRs8
RgRjydOphaGV/1pEI5Ds5E6hiekGVyvdGDpO28OMCPm+58u0hKArp2ma72JBwD6McvThM9slhPKU
qLjRnHHFY9Dsror40nGJ5ejFB05CNd0nsocxVxGPpkA2tae+CfKtN70weGumL3zxcJ0bvbRsBSmd
5c31jY9dBn6D8RoivCzEr2YqoSYSWjc+RH28OrVxG4RLKP+TA4AVJc5epmpX4HeGFR0J9KNEOp4f
ZqBsye/n4uFryBfOow46np8q6S+VA6xv6AfDAH86GdF2EDzesjZzy4iAo2FCAMI+lYHkrQj0U9Id
8JhSIANdxlEK7Sf9Hldphr7gGU0k81ZCZufa0MN/F6tWRKTmGjIZwBAU6wCkjSnOi+l2cNpI8SZA
3pXSfv7H0Xkst45kQfSLEAEU/JbeG1EUKW0Q1JME723h6/ugFz0TPfOMRAFV12SezL2QkcSFoesw
QsfgxxRxC5jxyTDug4Q/+daN66A6xM7GtZ68Xra7D6P8q0rNHzPUmA8ww+obQoLH5MSELnOQyb33
+XOkB2BwVQYnj7fSB1lglz9u+eOM8T4Os7fCtj6MEkuB1tbXSOHiRy+UCcOmdhAbsr/LKN0wM2S9
hs4pY/EXskQa9VsBdcS+BmwZS3dvqPxsN/5wkOWt6N8NGd78sAZOhg4O16o8dsG20PcywCHSn4pw
13rXSEXMgBDxO5n2HfgMCsaWlQTbFI8BOhiXdbE4LNs+QVQdfClhRx8K3g4j484si+8+aUilT8Mc
5U6GLyHzH6bw9HllRt+K1R/C0g3mihl+RhkiIo1Y+7iJn3mRsnXuD3pqt3M8duGyF1UN8pIuO5t2
1wla5rpgmO3pJePwP+gkysw2mCf6POgH5hTSehvUbZeti3wf48CcfukS0aWW/qHUip1tjKKf4RH7
eMRfmWLgzu3VW+C03Gf4cGe9UZyQVxmzMcfQkFPm2DXYH02jg4v8SptHAboedve81g5HVEM3X2T5
qQX5EMyNLztcsCUgHk1h04N0pED66xqXadtezkfxhheorEDiLUycm84CawX8IL9YYfJvta0cIXku
+QbN9pgn9Ee7PCc5fqkb9PvM6DYpll+IyfGGkZCJHLbXD0696aAN3h39roe7gu+KxI8SCcSCL5KC
j2W7qS6j7sMFhLCKC20x18GUjyQpEULFlge8DYa/jZ8eBrGW4ZKxmyBKGxd8cB1srBV8aFyn/V42
T/ZwqEOCWD2ktfdOYATDGjaNamy/kshHBz5T+9XsUyWR164ZFrWUJ2pGMYUmEdmSdbG7r9gEgotw
jJVonoMIW+jGnmvWa7BjJ1cPe9ogEUKvNB3p+7A2xXZWkLGSnHBxKd92euK7gzpJQjS24mrYjHG3
4PZ4AgvIWD1EF4DTuPwWenKbjfsak/7ULGQGdW5ucrgSzYJ4xxg4mYPsNuav1AVoYM0Cseu98+A9
COxTg3yS9nYS1Xqz4Ua1ao5H/KpUnuXR6K4JknXEbA1SWZ++COHaDLLD2rZX6tPPEL3XM8whzFOH
u83eZGobZ2bz1+bzlU7J2K22CO7yYx+1I2htjR17jvToOHfOYbDErdeGH/oxKeBA6tuCYRStFzRT
F5/eZeg+WDzLmKz7F4C0ZUmARfmF60IMN1bgv4nHKJ/4kc+e8Xxu/vPHZ+3fuupmVb9CfKrWSk4/
Zclxoah7Gf3k9TnIjmxNOGenT8kpzkww1O3oEEGm/POUL+PCgfieVf0XkVsmyCkxXuKW/exqwG8e
6A8FCXSzKbxL2b8HfwHAL/ri9hy320TeczQ7SbOnfNJMZW058s9eDgIO6UpjYMHfkK1M8laicRtb
f+40SPkk5YM05EXfRiugoYYGCwlQvL8R7rOqjla8d/FCix+uurgD4+e5wy1kiZgyJ9HWMF+06Ne2
ThoUCUZRCvQM9h/FPWn/1PQb7T2Kj5nh/lI5zGxUW32xSnxCXIZxnv6zu8/CfXran18due8UM4VF
zYWipGywBm76vosPmYgR2DXZLaoQHRrFJyE6G+Q53P1i2EveF8U3NpaBPMSBBdCQbgsMa0Z63Dt2
skmFjwASzfTqt63gvt2TfOnL24T2qhmWAjv5UPKl6Em3WTIY6AKOofYN+Wk1II6QCzOZ1qkzRvDv
vYWH/dvCnIQT2Hhv+8vIHVjtV0GxLW3miScFO1EevFWoLcbNqCwFEZPsEBHpe0ynIlD+ug0plL+w
bBY1IA8DkXr4SpGAV/1r3omClea4QDFs52yMqX7s/sAwPdJ/Wpe0jYNuIAIwbkm1Kq3g0AJc1YYw
WGEJvntmvGUi92ElrxRJgX5ktKPPBOlutvmWOetF1R/75lnC7+2gTjjKQm/7gNcICSPbLnRgTHEW
JrFLJrH3MQcezT30qIzBvNuQ/6dtFaZUGc75ZkyQue7jqF8qTIlr9y+loiOiSO2AH6NpmjRXGEv0
COREENIH1BYLqdHVN375bpsAlMPRXTHF9cx8MY/ZeDr+MAKBCjmb3BLZL22SY2drNTarN1U2xSZN
yUSrWup8sQ5zo/6QbvKP6dSyar/Twfmd3DqzNCatrAecFTVX1i1I/kn28CMkGS/a29iaV/W3amhz
BIOa/tIGJVt6lOIWXC1PBdan5ogC9dU8mcx8dLht4Rzp7Ba9tkAdpYlhMrDOaQJylRvNRclj2R3I
uQSbRUqylD6Fb2aYe7CP7kojWKL4b0XGLZWBXTFhIeqRs2rwQM8sHfCcDOQz1JkiaiPj57Lxk2km
m5ZgNUWtQNCz/a+GbQkfIqi5tnDnSrTDbVEyf7MdbS7gqrc4QRiAYXgUDs97e1+7DpdWlT8Tm1ll
y3RIdQzOXJWJA9Tfb4tOoXC7rwy5RkVjfqA+wTumKUctxk8dxCxF7V6uUsN+anV9wpPW2rKELGIh
pMWRzliIhbZ0ZnVENFeD5tPOp4kulmOYuijHUpA5NQgnx+JSr8y9YwV/SgL3um0alpJBtc5N96M0
GoVysvtsJD2B04BRKWZSr9t56bI2HBPlhU3z7uWoZ9VOj9HsABR2mSkIzBkQemxYpqXG46AGH0qh
PhNkicRKdb17k96XGU4HiJLOQlNEc4WmCT6CarWLDNRWYBUB62rqk+CAzNta4AxSEsTVClan2mf+
TnrmOi06mkCYPzo7grJp+Ltb8V5Febd2jckYWaHrCMp82McgKjxPkvqRtzhniWQKaZpnpV3cGHlf
x3qw541k91OmJKDBw3W5PSfdueiLuVnLu5IVVy0xtE2i/T8OaCgbiki98jCbqg3+wh+RkDrOzneR
XZH08ds3UcmsC4byUNDcJYxH9RLDQlAm98p5stylTBfFI9cKbRWPLEUbsFdxnP3yqGbYQOL8aE7/
QdwUW1cI+awVOXAYOuXRVYDsiszPpAvBZdLfjnW9OCmxymkrjYTS3LqVg37Vu7dGHO3SRQbh7IRP
pMI0wHMySTPHjdOa1EIptXc76EhuyrfizWAdkcUtWBdSr4htoCC1+JZYZWohH6dXkVtpIarHdpYS
hgW8xAyqFhiZ59w9IcR6kCN3xfSvSWyF69rUJux2dCjh/q8Vbadq1Tco8jGBA3g0yi/0kuQBq853
aYmZhASnXkDCDDhqL83fQDgIlhzXyI8eX0Jp/Jr2s3kl3cvSxcwJlGWM1rCr//gjiupfTMcqDqZE
boO0usTfXeLkYAvLnJbgMpOmtEGnJRxrX1ZiacWHrvvW2X6aEWVVzn78PXVZSVDLdCWDCxwZ+9CD
ZcolxRQSX0kOWYftwVLW29ztgLWKxdgx28+MDc0T0OpmgcltOoSGWSgl78p3MAW2qheneOcvS1mo
cMy747YOGMRwx46zESOQtTDoQGtrw5CpRLKuGm8t1VSfgM1qG2yu7Jbyk6lvS20P27OngVcqpHO4
SwsEun9JA0fqmvU2LOSY29WhmbrEPYs4ZSuUvwEmpxH8QLvlb2bHnjPiZB0n0LboJjgsJ2HfeMvQ
pokCQYWGTH7FvEssG/nVtOwTsrR21woxniD32IvZdr7PCDmJdP5FTqoZxZ/KtgrQiPjRWYL84yNl
7xlgprK1HYIByrK2IJuKPwHgLZpKvByGzw9k3Jo8YJOzIo6/2sqfOzzrCT+UHBldAhuoxNAbmv+U
ZEG5H1X/EDBOH1sofksbbyZjjaXrw4yCrmyaK2SJfs5KV+XnBzK4KFZ9FyzMaNMZWOs0Ftr5e8C+
2KBuDPUGKzOnjIrxwtoP4xGnUKQdDf1gDI+aJ87ldRHhHWTiLHBvVFHockzt3c4QzKw6sSm7rZ4s
x3EbmHvUCv6sibhiDt6wU9o/s+ZDAtmlz5L8o8yxNW6yYo/yMu9ufbnV41tvwwe8lMZb3+9RciFh
tPFOBBfsyI3+pVGRKfxTM11RbIJNfhLSaZG6Jjbs7ZapgXVNtZuDmwPnKuFh5ImSxJyWaF5erof6
/VurDrI4CudsZe+eisxzrSGuV69p9I0DoxjOnKqhdbDFph/9ucT41QIF5g+0NhBGpTjkFqJC2Lfu
Og8nKfcMvoj2pQ63SZ6oviNYdupPb4RbADMGMS+9d+7fSlwOSXLziiMvY/lvJrN7Gp5S94+CyVav
ofW27LI/z3/Z6V/mQaOlLr0GvTHXu58hPkbBOTKeXXPHUYY7qeSExF4rlGk9Cmlw4HJ577vJw/JP
WFtvIFv2rWT/DiBgBhsd/Vcr+ISxmvTYFgAY6+dYWeu8qKX7kvKkq+/c3csOE0ZF7lLq/qbKmpWI
azzRuGqYkAM6uUMk1rF3FNVXbz688KKLFw950H/wv9jefvJtT6xZi1+3ccoNU6xR2+EKL9oVrGTc
c0I/Cbx5v1FunXk+LMdDUNTZ+yH7nZjdCP2RizX1W4rBqL3XxTtz6LS7ck4awckvrpb6S4NGNE6F
8BE1pM5W6+VaX3nxSgufbhF31FGYlxRYcIs8IpasiuyrYJPwCcgdkbLDuhhzHV+jab/D7H7gKmS3
rntk6GzKZlf5T5Yw2zA762hU00OavWR/dXveEkzydsqaC320RjQoM+PYXYcVF+4+rBhNHUa7oBE/
s0TDtT0dj1kCvqG2ZwHNrK9j8MofgfM+WDvwOCwlZhEgRrz+fk7CufEgDVEtDjqGknahAx7yb8Ls
Z1GO3mdri22BhJZpcctyCQKQBAq/S/utCbolP481Xf+u0Ze18ghPDrK/AALJGbWkmW/T/GBEe0uc
2FK5y7JchOC2690K2NSuQc/r73Kb639dVozV1lX0XhQPPDOhsy/9bQ3boYG8uh2rq+BVJW+5Ww/O
FpZQkxy0fu9ll3cb8mmCGhM5l39Uo7vuH4Nq39gIko8QJxrnqrLfDPyjpf8jtF6xd3ifinDDkHFp
zDAb9gwlB6wdG3Pk4d1Jez1C1UaxIdeTZsVl0LMsSvYbZ41UUs78DiVrflilLqSTqdzfR94VJFRK
Zqh1zNJrAIsjPakuxpNFTyhifDKXDbK6f5cgBNto7yN6qOFBA/W/JNxwz8h3OepCuffJg6q2afak
ZtyDYnt22ieo9+QxINDPd3n/XrEzDfcYHIUOL3EZmE+KYExQcbtutQOPVuxx/Zz4mrFZO9HJcw7Q
47puAapni2/Myt7s7g8qO21CzM8CvRFcyHCpW8d0l9lH3XnvkyWGH+FtUN2xJTPzTWo9fLntGQTB
c9UPlrPohy1uGkUs1W6DXJYELESUbbhmPMeDyWxJX3MGpRFbs3UUYStboUEBAwGnDSWTlx3wugr9
houtN6j6NuESYZ2YW7Lcaojb2g77PPrOyZLIY4I3rTIwsuO52DNK1nQMFv0l3gXgZfSR2+E6YUta
fzdF7rWuuCSktsqB7RrUYipIRuA6gxbgRdnZCLzdQDiD3wK9ssbys/BTlCRJ+uwHF5CnvXUUuDbQ
LzAyjCzFEwAn4c8AlMpE+Fvt8E0mLOS6ZFyGyfsCW9+5Du+df2zIi6iYzYC69J1iY0/RPpBUskVe
JctpyxHU6svLbOT/yJfClNZRqaakvYafUGy4X5Xofgd/BA8cK4w006rbDbXzbtEipwLVR+5Dsyj5
XYP73eLZRIpMxWFq6/CduaLGfYlVort2Bgj9S0Gs7thqs0jJrNUgzOkECIGT9WsYeP6CXnRLH6I0
fyqjQKM5r0q2ec2ZNvA4eJ8Jadtp9HJ77EJDL+FaxcE0/Qk2Anmta5NZ1hfNDfl+Vx309oPMT8/f
dcUu7JemqmeznHV/6lTVphgps7KrEkhrr2Ub9IeYD/AlOX3nriLHZUwR8bDhI9tW5QZViNFtNHel
oZK25v1dGif0331uDuvABWeLDbgcHW1rw9XXjfWYd+NVqGn+ZtQi3pkCXp73kyv9B/BCDtOjaJM1
pjJT64/FyO9pcNl0MZhh55sk0zVSQNQcmnJzscstkLy5HsWnDwY/WTc0ViQxDdATVdBB7rY3f104
NT6SWoO5p8QYy0q1yU+xOOAfL+Sm015+xVgYaulHjtFX15q3HvOq5clZU+lHr1o3yV4UW4Z2RBKj
IoUojwKMp6DIf8LqycBEn3CyDcahd5m8WVbgMAndolQHkllzqfLusaD25MMdcRQP/OjWTrf3Mbwl
xJ3qZxMHJl6eXFmpSpTOW1DK8xBfpep8xP6OzEEecWaELK7K/tNF9M1yxIWu53raRTEU62vUvusm
RLL0tNLhisqhL9kIAiX2P7LmGjeEAlwMaH86ltG9ThQPjMFk1zI2NVCzKIx1TZhbcuum6xbR+7Qn
jFddS0q9S2kGnk8zwYt7HG1Y9kvMED2+2Qg7diofKHL78I4EDYtmlm0Tc20Gnzp7m95ZZnGAmPoS
Sn+dIKJKGLUAocrYDHHmKPSH40P4WA83pboxuM1hL5HKgUzcYZ+Dp7iZmfgDwvYV2XzxAL7Jk8vD
+DGI9E0Z2reEtrPsBe0s+q5iKWiwQfkRP/OKUQ3S2DOss4G7Ym098mGG2YGyZhVNLsuU9F6mxMNf
OxzjlOQLqotL0C7r+sNuC04xYKLbQLDr2tojz62SvrnQXHIXhyTe8M75ZE/GAjWTb1ENrWc7NJdS
+alYIRXWtgj2XcccZy39p2UzOwXSJxx6ndxndtd6OGQN5A95024tyGBYt/R6r3Fyp7HOVPm7iz4H
+Zv5dxippBmS4kkLphHy+lMglZMjyq9h1aFWVCBGW1wNU/nFrqnam9h8O7bUuwAPYsFkdGY616Jc
ZuBH+mCXVnev31bMSGHdFlYIo1nW2b6EYirieFU9UCjpS6taMndluVBb3t4di6ur7UDx9hU7ok8u
Bs//CLJNPzH/02TlaehBMP035ymLglcp6ljospCwFmWydvKbyxQdyWaqbYP6qiGsyZIvYRiAFZE8
omn3j1XdHkql52sL7Hkv9a8GjUFLRGh2jZyLGf0mxt5zmdluCnLAUH+yRO1T1nBOynmpdQgNPLvf
1zEpSHYNSRENeZJOzk8XSzT2b+0Gd2fGXnzRZ2+Kn+HzRxZoN+h+8c+a6b5XrpLuA3KC6jWMqnYp
CEzV/GHJSN+qLof+CJyesHV3+Mw4n3LGZeS+0UaSsccahJGjly58ahppgminEbR8p9kNrGhM03oq
SQZrRmyqkJbSzFOeTLbHKeNsb5BfOM7m49yIvuzq27I23Kipt6GkiXTwLkcVLJH6JiaZwNUvOdFv
aF9tDz3MmiEJmh+IXPtQn1iThru0XrYKZhwB8CNzjrkNleiZoXUx2Vl2i7HaxSS8pIj5js741YzZ
vC1+4LT62GE8JIGYOrVm7UqLO47J2a6tv9kI9sUvmqQsdtGBJefGxQqLjJ/NWgQJprIfYgAbNZTK
PHf9/WC5TMblnJrJ9J9Z+YOqAom/Uh2S6OpQ9GveHkcGGnSacjhvhE0tnXFfqjcFeCoivJlvWRBG
PkNvBllr3qCPTPjSGuXQ+v/4M2LQDdJFA5a+FO9JHIseuLMwJELuUZNHqo3qItP5KYRfJv6wjROj
lczmYVQsZI/ZipQZL0HlWEAWimhy7w4BgxOsqJHfKkd8bZscKM085vvDLWqFzDGruc5YSE0+ShRD
ffhs+eBt/8RUaY7pjOU+LONs2TewpXQsCHENi4ocLqbTof8zwXp0CiDBCip3TnR4osNhRgfiENsR
Ww9gnUVnIdm55O2/hLjIxONjSXGAGSGTagz8DCxnUWAa2zJR1gNFvY8nVmlZnVDg0MKDsS54qVvI
nwB6VukEjqzQxUObUMy3qOjm+tO2y12tJ2vf/yOx0pvpijvxvMa5yl3m0nOoNDtIr2k0Y+wphQt5
wTdWrW8dRiucS/Rm2mQ8B0YeUhqa7FoJdyO/ymUk+HTab6mYq5SvN0XNXbGxyjnSB8ZMFZaCtK6o
2Go6ZJMX3FpAC59340mMCB5DnkvS8lTsZcAAai3nQzWRnvr+vifGkfhLprvZQvDe6TDanRty1jWY
yQW5vAsYDKGccJFQFTIT9JZtHrFbxqgCeem2K9/PyFfUfpLE8VGa+8hfwfTppK0MhEAhdlYXhQE8
8yNj7Ob/vzoIP80K/5WTXS1f0rkB0G2Ewpyeos7XT6TWqXIpoH+yQk43mhPw7hKmFxnWNrKJEJLZ
Z15tq5jUSOg4um5vso6fRacu8wJhRAFzo5bBv0jlOfa5uYY2/8mift9ZDVvN5hRXPN80YGMpwQ85
h1CL76rMgfIZfyDv3gRI1EpcM52JA7kCq5k4i4mTFmXtCoQfD+bcGz/sTsPoqp5wnc3qQ7WsnAKu
Zsc5mj6IXwUKCA0RmeqhA3TdgA2Gd5xAxx/5J6hgmaRQ2OWvEf6qbb0M0rOxVAuGjqLjJ6nykI+Y
PoiN6jt+WrtS3Q/NPeTtdqp+Ietzz3Cv3kfMVOLku+p/UUApA6+DvmIF6yVba5czl4uLX4Kl55Lb
oB2Io2Sz0/BPgF9MwZrS2Dw9A5KM6gOFaw7yVDbuUyAip7VuQ+pA6e3Ya44WywQKMRHJU5CDxMuw
HsZYQCkEbWWpkt/APKzXBnrrfU8xoaKPkVv4In6IYzx4N5FQwY0co/cqxtQ/DUnQy6nTnpd2In/W
47UdXyoyiyp5mc6PdA1qsGm89a60zxaeq66QtB5m1Az+nyRLErSOcx2xe6c4HHwn2JowETxQNh2r
f8FvMPgxxeEzRteqxMGmLpRT1JB9S4yPqWBR5HO6ebb2adok6OhnC9CW5Q6MvoCgvoKOQLJSfjlR
PoNzjfqRXBc8+0N0BmA10yNGC0ep1thvnCX++50Ne0ClDisZddhRNr2Dy0n4L8tjkGtLnalunEeL
sjfx6dgQSyAiDLBfkSk40Hu7e1EQfVqlG5XKioy9Lt7BnmiI2u6sXR/8tO1XZS3z8m0IsDHPcC43
LaQHXV9UQXXKk58gOZeInWV7lgFntG3PSvw4Kf4qw2n3gHuJW9BY54QHDX+cFf4LPGcxJM8OEF0I
9LzbqDCaVOojjjHf7OZW6bEztqcpMQf0Lf1qkHC1Xox3B6t3xQrK2wVcHbGOipPtl834MjXeJIGE
yH3n5ujOdf0VoZuoOGy9AMSUNSurn5Tq20CBHPG1u1MqV8ZtVKDXz025OebGdYg+PQXa2bQ/JZMl
9kGVk8unkfCRigeVPfisRGgXzSIRwv9XYZrp6ksuLyrW0J7mwO8GhGz3hoW39EkSE/GHjiq2U4tF
boczX1B5kSDgN5vANZ8BZgdDtrAFnFtQNBeijw8Egq41+pqRySKuE0rkXR0li8k8m2JnytCKZUQn
lrA9QNEvJraITvBKANrAwM1fI1SUq97UMI+9Fy2r2JZt5dc/XVNJN/VwrI+LBBgF8W0dpgzP+atE
OLcxoWopZhBUBPUvOajipAsTvY25IOixJzFQh2w0dD9hSSad7cxN9V8XE1Uh8m3gD2uZG4tzkz/z
unmntFdixJxcsD3ND7DFEvCIULYGZp5QgrsHEYXb2wTbadeCwCgut57lqJwsa5BTHsx5FR3XBkQ+
OFfZZ0y73DU4laEjFdaeubvrd4sC5A8zNpK71O7hSntjM0OjOLbDuY+UzqzWpVbwaceMs3k8wGCK
+KJyvvTU+fB6uNvM5hWlnCimt+L8TYJmruH/IBopGu6D/0wmhe5XY6nMGtB5TT0LW5JC6flQR8y+
u5xnAuxV6n70Ll6Zby/4yX38+h8pUZMmpNDJzB39VgExj9A46kwShl0tUm71usMmF8srxPu5jjt1
ysLABce25HdACgJOn5ycT9bobWsuSjhAEHhITF/3vKNggTTKjyQeV72bUjoz3uQ1tR7IN6KRJ3sH
MRTSphXsc3ynboMDgykogoT89/8ZDn9sUv5TKTQ9SWBaf+u1XyUkWOZfkvALXVAGhCti/yBpgEkV
qFbmBzUhWTH/3U1vl2lspokq/x+JbCc3w3TsfU2LbEWeXZ+eIGoXFXIwJfnlGiq121AdRnWXZvcE
qiSsIQhFqC34hpNgXJrktgpaX1d+qaa1GyWgZEoc4pML1k0m7jOdH71idRuTLU7uTspkKi12TYby
iiYiyjEWCrvuR1Du0+TuO/8cliV1GQHa/SqmN4kNsu33a6ecaJ/9QLaNydrlqjKMFxk3DAq5Afah
Mzy1bpFRa/Slgqn4XLK29bljCgZJeuctWmjcXi8ZUsL0Lk9OfGcHD/8TtScLp3QbEICSv4+4tTEq
4oTekDPqU3Lp+rlDsIaOQFADleh/eE2D+mEX6FFs9iJEsKANY3zeoDKbyMemw4oGIHrMkL5kR6D9
BlPli2Re9RgsBYAJqHajYjM4JNAUFJHxw40erJOSPmVJRgIXQ2Lnocsj7p+qxtT1ai1mFtW/CQhH
k6jj+2dZMnKPW6+kNpe1hxGw/umCZ+t3a6UlfmDMlj6SOUd8oD5VKp0q8o/pSlg+dVJCUPSkGjJB
Zd1MKZAp1mTjIpUr5BWfCib1idek6bBmmvrtwhoUPvnSxAWBPsREjgIC1YlTELtFx1RwXBt4PFT7
4lq/fXANGbsJguNSn7zOneNfNUKTx8FFQMsHpVMVl3uWI8DriAYA9OqZK67vWt2p+p4Y4ZWDf94Z
X1H7CIqSnzLrIaIGfQzvtw4BBNWUVdwZN7T2R2FdW9rtlA+XuXUYvEJlJxgFKXys01oydsGnMkNa
l963ND6q9FGQxtC5mCEm22ZV41PuVpT30AkgLZI57zCYU6YtBlOfCMORDX6M7MyE2tgvPqVAmhht
1afDQeh11FeEZtor8p3eIZDLKXrJfWdUklkY8bt+kaDPy3O2TSAVYH7GBUrU4NcO0QCWEO4AuPgo
rCrscbTBDj6bOF/ZMGG6dI/sEF1CoZqvBO9xg2DRb8hDnJImd0LBB0hv0bRfjs3i1F1kCDeVeK/U
LatWh2QBQlweBCsOJlKYkZaR2lDfd8SgCJT3bNqr0Z4bq9pn5QMGEAEbGgtAAO81X73JUhz8J1S6
4k9UT62kkGHwSlbAAhv/rOVh0OAjhutWhyHqLkhh5lMBEsENPwF5qV4VuRH6IiZrqLulk+pG/CQs
3w3x6xhQehRe/iJuGiSO/Cpy48Zh08gjWo/5oHgsXXlQvLMXvhJbroW8pT85UQqh98LAVqLUmd7s
OEWmmn2OnC62KRdpeTVURiuMnpxQniqUtRJTST9d7MONPG/6nXLGsJ79e1R+KKwy4J+gOZXNTsGa
XuFMkdS5UwcWeNjhyURb1qyAKlri2Nn24ylBdqr/eXxCBRNLpfhoIKhPi15L/+H89Ft7kehUyw6w
gP9DCqJ125jvmhX9olt1WiARsThbfqvtpPOP6vJhJ5WLav2a94KF1Vfr3Wue3oHzqqS6CYuhozo3
N6PE+4EdDWInCI8o6G5+0b/lSsJEoOAhx8aD1ZnNSz7c9PpgYZKM57ggZgngIOaZLNsBwahCXY6K
QYtmffj0OSYRFDakPKFSWtv1WhgXYyDrMs83onDOhvJvRJXR7Q3U/SyizYyZkZJyNTr0rjn80E5Y
H3rPM1rhqE0Q5rmh952p1E02kfXzIamePXCWaGcYhyb1aHuh0cEoZEUyWVXjh8eHkTKjLymziqJa
d0GGIrbL9qqVA8spm88BmbUw/XBt2HBmLT3olknRfbXImmHcGM41Yx8saeu5K155fRxG7gNMWyrX
yNIOvWWUsYmFxuayZv1TEUppPRod7ytPOUmyZpXVFhbaAB3rKhB4GYlvKQKfbac0YSEQaoAUeMIr
TAPG5NvxcApilHD8zywaeYkp1/KS+QX6WaaIzA717JVD9EbxpQzdzJkcTUU/H5WCsn85qGgz7SC5
59I9kcejAO3A3hYgzRtNcEZNr8z6nBn9GP20GiY0I6XYnQg0Troy1F9NHi1SmhA+h3BYUyReMz+e
ZC5qFi6EaOEmZOa9bUaEZRWLS4HruLr2HoOpIZ2U0uCxUajEzp/lE6Aa8Vx3ZzWoSQ0Z1lGBStqr
DJaroPsbxdkUwb9gWNswdnM1IFeSECNANr3y6dTpn02SolGcpXHXVPJHa0Iayv4f3AZG2/BmHGgo
2mguVfIHeFUgdfgMqTtAZUGjclGGCYcJOTZaY9zQT6jeeI+mY0dYBxY4rBlJxmOOmNnJG5sXTbQY
O1tr1YN1oMjSVqkGbLtnwjgTvX9IJ5OSNX6IR9/cbDIhPHFBIF0V34nB3JYpgBxQ94qM7aA1InTU
XbqEto93WdMujdFY60IDLxAQ0JFaGsEpKFdaG2J4obDDROLvBd+EZmwsXkX0V7B/tN7cBy0Xp544
q3iIn44DTU3KfRbTE7Mq2osaa2lNUoGxirzkYHzLyGfwqm8iCTQbOETrkWGd8smJdpjZIdamLN2V
9E8W/lHg9qxPjHlGJTUkpHQK+99AdBNfFq1EoaGIq6bFmuWxlkyD9ovkTZETSF35/aquqwtW0F2H
uxDHImF8mGZh/0JUR5PYriwVp27p9iyVOJXlhIfsmltOvDuHfqzfemneRe8+6QQrqPg6t13sVUuL
NBl2PwT8qcmti2JmYN9+q1yyOn4Y+viW+0jZW7EKWcfbT7/xT0XvBkfD1OhDlk3BYSfKtj9K6FHQ
FCh2dZL8ZIDQmYw3HZ+KfFaMMLz26OV3j/4k8xd9dEG+lzHzdd3P9Ffjt/Bt7ZMU6n0Xv9URvYPW
zDJF2yjyG11FBne+11+ZxAFkKiA8Cu8T5ALm0eYfKzBKn55vGo/6f0Sd127r2pJFv4gAc3gVSWUr
2pK3Xgg5iDlnfn0P+nb3BQ587G0rMaxVNWuGXV0E6RKzCpTcFZKkVhTe1FFQSSmWF4f63Sh2LHbq
HiIbGSIJxq1q5ugic9Efr1rj+a6jBpQXBebI0CsGmqW0jXC5aW7bFPJgrq9Kf2/4LxwPcOh7j7Ex
IPsw/KnGbd8kyzLR8LlJgZxZWoipOA5oEcThNIZOmS51nTGlK2GWZniH0OPpxBMOGEHq6DDTJZ6o
J5BesbTfNsoIhEhbxLnaGQXFXGckm6LzWe1vyRSvcRDkmt2rVMhCv1FL6OFwhQqnVNzI21v1B5Vw
ZhyUDjc5424QRTfBpEBGIs9VHwRhgnOj5ibpAI9f40A8Jk4VEXdRjiK5rTZTeylwIKCsNaPHxO4n
sQfh8Zcdyt44djkGKVXWUCYVPWYLBkQgPaWs6qhkEfe9sHeUVuJ4gPGImXuzNWiqq3DZYj1PsIO1
EebIgVBzej0FkEUAkSV5CqoGPJvo0Sr+J5ANOZHmIwW4sQvZBlkuBSRtEA9otwoq/Bq1rJ5Kb57B
lDzXCUAewYXEfK2jqQl1OMlJBXWLuU7JMEdf1m1FbWmtkS0lp3s8tOtBJRDL02jxMiTE4ToGZm3T
aO3pxgUczqdZyhgEpAQQesou8IqLn8KhqL+gWMnqvi2C0u6oiHG/WUfs73HAbaRI5lboMoLT60fV
4/vMyKdDkqfMWMFnPFQMG4lbj+m8oyE1HWqsnkUx0anqwg62UlVPV39Ktkp2b4PwSVLNtsHvobHh
ibG/hcQAG/ksqFX2fLD9FJbbNvFXGcI5ATZfL4yPuCyuGJdmSYH+EWGDKftvug4oAcNgTGBAh17/
E2QwKDMdvyNpWQjxM0yTPSTsjcgKHilbSIfxaDmGbMLfpsAGRgEuNaCjWkY30I1CxLHSczgRUtUZ
kNO8khAiTKvm1dN3MCOJIStEbm/QjDT/4knH8E5kVNV/T6iK9oZHCUlSVejUHTATztmYLxHvbQw+
ccEQRKKCI9JhPScYKdPBshqcygfA1C1DJT8SGDGRLJR3GQJFSWtIXEFgUWjsQ59pFt69RDhWsDVa
QsB8K6xZsYbY6QJ/H+XXkQwqlBdIpLL0WggDKRbN2+CPhAzqb94YkC2jb8WZ4tD8hCENZSMhrIyI
JCUj2ze9V4s/IjMD3DrkFAUE3rpqvzawwulImMpzca1kV7LPgVs+4FqeJCaomCuQqSeT10XtVLgB
fFyx0fZxGn2GtbbXuVg19ew3+VKHlEHaE3NP9ngorcliiIy1qEgkJMG41Z6iIf108EXhNiiU+IWI
wEJ6a83pOGSTreHgjujRwMddl+AaVCWwCNYsEQEzVTgO10Gn4o+EU4cUnlA6/PPk1xRfS0JMIid8
Uy7gV0JBiJJanYRHRpAU4jPgESNGNmhZb1KeyJvaA/CSzcdYyQc00RDFRO1LZ7RRQlZnfM4h7Nae
BSdp/KY/7mu81XEusv7NRFI4RT4KbVDu5Oi7SVKj78kxd6bP4WbDu9N/i2NEgHuzWsvAaMlSh0oC
qZFp1n78jPAuQvBm0Lv++J0LLl7RyqFmwhon3ZgM6yIHAtLU32QssYSdKtD7fJNDCjFPUBPH1C66
YXTLcEp/c33aoMsG331Fd0IOwKSByuAS+MBilXdMw28dV5nxkg5bKd8y9sH+S1Lfeo/uCWmIDOjk
jZ9/yVkf2K9X5nL+Z4Kx2fFkAtDqfL8wsvRoeMUOxvXXNJkvbzISO2fVdDVXMfForgfMFsyB4AeI
bBpDjG+jFdvtoE13q+Ei8PvxpY3H4lUW7yGBv5R5cJZsj8FqhRaE+zqa0HjuTIHm2AkISRm/IIrQ
e/nWJWk1V0L7j33nNJI+Z0/qbqQNCcjylTfYZ+HxgSZuLZF8IHziyCVme3BKM7wROWJBQGxNbH+a
f2lrvQfs27QFxM+yV7bkkWNvWKy9du7DBIxbhwF7vil8M8dPIxGME46Q2CoBzujoJlTPlG2lFwgh
q7iqm0wu8a8Kr4QwZMeh4YWgbmDWu6xz8UORpsFWB2awyayE0gCxgvC99OCHO8YUHol9x2SbHa+n
Oy82+jztj25FiPGM6hPI7lnVuYridqtGVBRaX2yMCLS6Nbj+uydjvJ0yHmHEr7Kx/R5k7IaaJD0Y
sF4Ia5jZktwBcO6QpWJoAm1HOxnDnpQVeDJcAX23rrimJW01FFuuOP6bgKnVTZqiQLgQdamqtQN8
2MCFtxaqeo+C8pz22oV+yPG3U4hopOeEmOdZ2+jjBoC8KFwiaOm1g5QiDnZEk/mzI/brIKIfGX57
XcAbW3JHcp3LpyV9pQHFRf+mBttJXbMO1AJabBScS1k9GAmKqXkGGh0QjipBeBJTFu8+jw7QkyU6
3F6O1krqgtbCHhWJB2VBRs1BLEZqFw04RWBjSM3OXu3I4JW9nwRgDiZpCoQ2MMpU37Ti3gx7wOnW
V/Eagjix0NFuJT3+I5tOfpKenFLb98JP2J8VFqRN3qLuwLWsLB/4eUvUeJr87OSPsUNzyk5I5OL0
hc4HMPST5zDitxqb8fxj5tO2JmQTDb9NO0U6rtlc5UhhRqa94RHnGF6FEOuQnljY5ALk+LfZamW6
EPgA2iX+w8Oz9NaUY7m3JqgmucO4U1lG8bf9nmMROnsQkdukPTwGD32fmjevzroOPuL0sdEYB735
gTt5JwGPPojFKXrvNseGw5zWixGKv0EBDK8drDQ6K+XgFuKHX6CxsRCWiSn9m1yIo53mZ9VbBgaa
Vj6N2+ho32iVMxNjLdtKXSxxY4FOuNpo0NlBsgmvycSlj9OoSmnZ27gJOR4dlPSBjokWjPHxjBDH
LF08ZdSc+rq4yqb0YxU/YToxbYNIgBapAsB9FxDLWqshvlPF4TKDSRUDT0aRBIsBPBB/KmHWs0EV
zHb5ZVH+tmnqQ1Sxbmxjmk047rdQSetMZ7zs52xe8nBSBhN0ltzDVlZre2rpGZgr+j7R2rcKUY6k
dejFqTygRonlocXYXxu1hVJYC6BkR5sNHfp8l8rlVcq6yyTU10pOT2Y9LiMMfk0MSbgQN2rwqYz1
KitbJMTZP1GoNswJFXCfVM7OmTw062yEX1/Jxbdc+I+edBFBOVqitUJ2JOTWDG9WqxHXgi4xP7Ed
Oaktia+JCOAnhnNsF2QJDPwAXi6R1Zyw3tvVqbIJgBD7JHYGCozUGzaiPK5Vofv0po2vFqTAGCGB
9J9TArHF75qlb0zEZ33I1FZBjNJeme5hpp0U5OIdKqBm9HroCxU0lrJv7aaR3jsNf89CdZgzXTOi
hzMS4Qn6di2y6hAgMVpBHmci8dGqdU+50fHEAPuJSZ9HwZIm15rBooi+x8bQV0eTl9LlYj6Br5Is
PSfM6EdTB2c+Zdg6yEnqNLNBQMZ2LLOE3TJgiZj8vxyNjYAAuOo+e+xjYvqSeXo2XwKD+KPJBgFG
wDV2K3YqEKSFYkmX4Pk2rqga90SXqflbBruyLGzzSsappHur7SRlE8XKqY45179NFfzrNdj6sfpQ
qZ/9naLuCZkmOzLAuBuio1y/J0P2Nk+BM21Pim1Oi6v3WCAq20JGPZFZrt/GPXJn0al5kER4WoRF
Rj3utPZeQSqHNhJ3F6VdBSpJLXmLtjn8gHzp0NRWyu+ILKKBxpyfQTlrlbAbPITkMcdgT1kKFGIK
JikamXazK7u4lz19LfbeT+j36zFvf1JF+MWs5pl6GHWegprBcIkHYC2uhQj6sCo5NfSa1NiNLxBn
M946PhOF/BwLnxFL2XBpqMgS8jko8/FAx4pTuXjM1CyrSGxLoFmOSHnVVNX2QmmtWoQrebD6Ht4K
ZxLufyYKAKrmELsxlyLx0Fj110h+hJ1YGR8JhDyEdEsNhVSLxWaF2kgXH52JcTl2CJ6X7JDPdbSi
6q8XAtCp1Trv0n2gCrYumfcCLZwfIx+T8NdiSsqlZAipjh+RK4qMCFtzu6wJ8cyYgk7yb13vtWh4
Wpjh+nWJPAMraWYeOtR1NQhwC/N2gQpfGUej3m05gmaBVqUmOSMCpUkgN5KFqt4mJVriZ2JhnOVV
3o+EqE4NQgwkGvFg3rLIJKUV3nwN5147sCwsIqk9qFNi8IHUr7ix2Jdzp0dx32oQ4mKYvnPB+BmE
rtTiyA2TNq6QyPTrMjHo8HDLpmkOxp/Wm3SuPLaIEQVXA1l+ki1XLFE1JTK9rSAIy95gFeA+HICR
Mijlg09a3ADgIGg6OMy4CQy6LyMGv8MYANhRGQB5wHBGA/iY4BUM2NlcW927ysasxqBsrCGfwqxo
OpmWESpIHGymRLZwkaaI9GoBrbuAuVS2HEsMewoMkFhZ5Mc4frTFq8oJSZmWHpW+Puck4e6gSsKq
SBFpC93WAhrl7l2hUXTyYfZsv+BCRWhytMJ75l1UsH43mkX1pQraPii4TTxjnyUDgxDp4lfPsbnV
2I4IXb9Y6kMIiz5iiaTgS3CKTwwP/tTe8+d5Rr7Qy19DlFBVNq5a+2cxDndZBE9cIXHYlQPc9n3D
6UbS+2B2GZhnNdnn0OyqaV9p63zc6D6+U+U/AueQomB6qr1mpkqDn22FtUWI0Z+vbCXgTgXFj8p9
VdIz2oUkHAl8duXqELKfpMWuyglEaIqlWeW2/NIRJUwBM/q8FwjFQmaOmexC6CxcJE30zlhkMSKD
34man/RxjETzXSGrNutOSltYR6+6P0oZ0WUiRFLW0cCwbLl8Zka3kQNYsh5CmPqp0SoE2m8P6yqS
1beAW4JVRYVZMi0FJcC6jd6x7JhapcV4z6oRIMIRJn+JMwVrWH2xkOf3iKJMBrhI6CcQMQ9b9Cqd
jpnJGD3r8XEpj4WubIPQw3HzV321Cmw99ZfG/1sVbhNUWCKenLYmvoLOvVmHcK28ITmIXOiaN7lN
S7jCtI0nmY4Kz2j5I9GwBg0rChGtc3IZMhcPMwt07TiOkqO6kaOvuju33sWIz6iMW+pIw6MYiGUi
ka5GcxX6U2M9oklboJBIKap6eqwmANiOLrqWrRtOpV6cxCFZLBWApAL/j8Ha6PPkNss5Ni+V1AfV
GB2rPJu5tBS09hCHoeoQxO2asgqxzqeJHfOPqkk5eRhM4x2ewoHNgbPJMDsBJ0OQBwTlDPXFV9fQ
mqluobIjjTFit/4tZIwnJyIoc12fUoz51a4PPjK0+JZAs5vXPuwiA1ZeqRIANg6vqU4dE85ipZIZ
Fiw0smFpxqAu6xrUZHymr/KHxYg2RxMsBXt/BBwr1+Wj2owPIYgvaX2zyulUjrIdIyWg8p9QyDTB
P3zE3zpiLARKrFDpVhj5nkMp+PGpA6Mg3eQT4eeZr0EyjDdSZ+6GtF9GTDVy+JK5cJmYPU8Bl3tO
xVigmVBaJlfduQ7eEsU4qt5s2UZJVctLXRBhd7CZGOLNx8JtRoUjEoIiPqcw6bsUkdd4GTvHyz3D
ZbzVGeVso2g9ajRww1APTpeTdClig98TsJ6TPSY1BNwZqK2IB8IvpbCwkQ1SNyw/hMLNf01IkhbG
IkF9TcVIhM/pV8tW6C9kFFILiMfUwATMWNRa7WQ9dRhr00VglkjpRRDUJpOgjfos12Ku4aWDhKut
lRVxuefJjxjOc3NxMHv5EQK4UKLghQVwAyWSrpTmt4UINxI5li9SlW0x+87pwaFezhPOei+bWL8Z
WYhX00rvp7eGhgG9/QH7nL3i0agG+UpV6V4zXPQ69aDqJngIlpAjHAJGL3v0Mey13Ot5v/LxiIdo
tVJq/BhyhRnAyO2F1NYHkg7Zs0pyNJd9Jf/rp4niIQtd/LVsFvMBQ0g129TFH/N8VcTGd1bXd3W2
tbOmZF13XeugKF1NQ7TSSCP0CJMaUbz4OgYCMmydFIxXVQ+eVK9pm2FDZ+GXJPFmNWVvZcE/MyGC
ocfUgrRQdMV4Zi5K+G8FXokVtGGPx6M0R4klww6KAXgow7OtJG5riHoBuaSS39tW+xQY73aZ8Ft3
u8xSakf9GWuNJI1uadUSDmcaixi17b6HS9ZCfSdbHTxqQQ5O6p/LjlR1WnImpky2xanHOLaDGCCH
j7ghi8Mii4EWUhHYMiyWRflW01gn1IS60h1686brbUVrcKtD/00qGGayy87ZannNGfEeaX9vvN4p
EcXWEv7u6TGacgZjpov0aWUOiaPjzCEREGKE2Cghdso6E3tilHKZQEJc/Mxp+gvC1Fszn0iyqtG5
2h79fYgHSuXNqagA42N4DGij+fxLSaeVx2fVyM6Wd9aYWGd3nUsUSiAV8k26+w2YZD46BJD1xs3D
hL4w853JELWa+dJt+9mTaoydbb/KRf0dZp7Z4utBaPqKeeS9m4SlRA/Nmayr4VYrd9kYr73KiKjm
N2dD/cQVC3X17JfHyr8IuPukUP9KMrRxKfT60PK2YmO9+U0M/4ge2d+qARP7L265NgJWGLoJfQj+
h/90vJxg09DJDdkxCHSuIwP4t2pxufBJrp5E5TUKGVAi6uquXQ6eeFI0XYX3od3Iyp7wggfnLsyz
3kms/Trkm2b6wY7XkYzJpRSiM2bljAYUjMM/gfpRWeYJZmzrFBcUj4ENYo8uq58VXGKPyUSXfiZm
ec9aUpByJbiRr0P7jR9nlB7zHvuaIWVSIFzJzdZ4sh3vgRmFFnL7xbFTDoRaee1LZ2WJa3UXEcBB
juEloHYmFWeZD+07FtZvCvtx5wFjhlciwnAaaB1JAQ1NIxfBDcezU1c5XqUMAqSlJ4pwm/DQCpeD
LiCoNC4U3Cz/Eea1kAWCkomcKOE9M8jFRzWwHHCdVGPsLCNI7wQtBEV6brCWzTD76f5IZt62YSgu
9v8SVtFIIkw6Reg054hEhK2lFQIgQSdkJdoNeYyneXvAYoIKym4AjzJM7nKCXpeWZ7AjxNsEgYre
bHULgiUd607WNKgxeBjpxWFkL9MCYPi2wsszG0961HylIS0q4bBWKD3hQxhxCuCD5ieNZ7YdAwZ4
rUb+Pf+nQLgcTesBsyHft9R3VYTSB493jGjwyo3Xapxuh75h9Oxh9G8ewKdxzYx/EvyQ67j+ikZY
2D5Vc4ooVBuXc3TmNLyJGVaWXrMhIdqU8LfPpS0Ozt8EQUMolyY36YieklkK7YmSDKXOHPism8Dt
mGv2WqViAY95x6tvVbfPBac1w1XZJKseO4yC0KuhSQ+q1RJfdp8stCYFhvRmyEh46vNrlTGIb+H3
Z/kVR5S3SXZ9U3QrHFdqZgg9wenhDMbIGt7hF8XHPGJWsvtAa3iTEHaEkF3AN7U3crJpwlVGVZ1H
qLQgVU07xuAuxSQDx8wGoExpA/q1JUHmMZJ6giZJKIV5s/DRKRIdYjKzUWHd6Q8/Sl1UxUVWuL6U
rFSmngzs1znEgqITllOgrVONoDayM7LoH9OGmagbZIj/igE+UkfWEEmm2bRvO6F0Gl3eLeG6O0sf
Yy9WHKnGmimrw2zbaxrnrGZcmCYCDWqM8dKA42VKEuff71js6Ev+vv37Yv2GjIW3o94AMSQyLrXm
iKmALKXZFuNOzKwy4xqMEw48QpkR38x3//3RKMuLzOi4lxiMxPMf/L2Lvz+FGZ9Amd94uZ7TAlpH
Zr30qPNbUqsm38aJSeTn/CPetyQeqCnvK38juoFx6d8z5DG5bCP2ufCL23Lb1cn/fvEbaa9IEmlr
RT/r1gWdX4gyGJHM+OXvsX/v4+/Lf99WavjoeHPLIZCn7SAhC+L4RadwEid4+KNJ+/Kf4/Dfxw2K
YJFP7O/S0ESCS0hpjJbU6ULvWDTgsMwZhJG8FqEfSTlWBWUpRqSS9rBkivl8NEPmDME9zJluzXeL
Zk45Xru3qcHRoklN4LoSOvoE0iUrw2F+Pko6jtD8JREYQyQQUKK4mlgbwREqNTTWTNWQ0FjhKdBI
IaxmeY5V+VhaSPtQ9ajdBW0tz4fYg1mYNXK0iSJKmF5oD3/H++9LrICGxPgRoEmhPdLm9zKZYbFF
q4nqMH6N0YCUJdA6GdhQ/qf+/ynAcdd0fGtRbVsG77CIq2L798i/M202cLbG4FErFdOvcNjGJTHW
GfHBiaBs/ntk0iDR3VbR7n0eJ5L7d3IzCc/kVMFrMHeiXu6I+a6GbamnZGO2SEJNM+Ti/XuOvy9Z
R3amZLF2/f1ILo8J7Dof/L8veodlf2Rq/UKNPJ2znuJVM4Tgtar17LOp3gqmUW//vkvnj4I2XyqT
wPULfWJnZduyEOebwGwS3fR/7hpTZzg+kAKE7Jbzi7ouGc3/fC4IVP/7yn8vn08t4jyrWhah+H9v
WzMNoLaYKvvvTuqzap96Exnc7Zz/6Qcb0cqvMJ/SbagQP5AWrFt/TzaouyAp1yp0CzAlrOdgrRzE
Pj3TNEFJ1y8ihzIWWdr++/mF8IoY4r2IWsltKpaKDsuf1Gdkz50HIfQmjvKSXBRCBYYVq8DVzAGi
yw5XqDAGbjE8aG/drIyWwJIVviGtep1VYNjztf33RYnIDcOf5MRALZGoLVRHu5jSdB4VdyjwGfH1
aJl1wGlRcxR7ZBBa741OQrL7yjtOsGbSlS4sUfxjYGD6Lkp+fADJL5sMxyDyGuZatYQKYkqkpDjl
JzGuue8y8iZFdw6KozepnNJc4YhGAgguT2ZjAxPgQEgongy2xwyQwG9ixVTcAKDCkszgKIaN0jmA
40RybmCjLSdJr0YOSltW/8u/lUdni2AkKRWHrWFY5cohToZE5ZrC2MILiW6dD8WPtrUb3e4V3Phc
M0mNUQoun7T+CdxIO2FCS2mszEaKAhE2Mvgq7jJ2ntqQ3tRugfWIxjbvzP/G9kVJRaujw8uFJMDU
3wb+SH9GlPgAGkAfP3iPoRXXUBRi8WUbdDgLYiQCHWQNeyB7eBI+tc8GR25chVsXxngGXu2IAeE8
boGTgcW6Rx6Ig1UZPB/k22AWLBh7zB4mm+agevoI2+YyesO0n/ePuV402RLHqHc41n64EGircWUg
mo1hLaWXTYZYRYEIKZcZReUCK8QQOLFNdqK8cYabh88W7E0oAvPLoY3mdYzXcMPsvwePIBPwX/Nk
5K+NiwwDL4B1GzJe+GO9YJo1z1k6kC4R/NHw4oeEQIEgWOZ1oY35d/Xk0GHcJBiO8OrfqX0gXNQ/
iIQ8wekeFoIA9FP4R2Oy5dsE58AbtH4BO0vjjciSeUpMe8GND2zjaPBff5E7KsT8PfxPFVbStiwc
MmyhZZ27h/Q2HJg5Rrt+Mzx7zDnX0H+hUMvLhoxBO3zPbtmT3pb+hQ/gfVdP8zt/5w94o9lFe0W0
HeTDzUdBnllhiwqLoNT2T8FleuXv/JQjDbAWSWknT04qVwLXQ/Wc50aT3d0Y2Izotxfqt/aQv4dq
Mb3IlC/l+WH8zXQrDuGJC64B5cexcf43vCFMnKPoYVqbKpbhbnHhr3l7vI95agHrEYOsJwUMvw5w
60MZOjHWXVivDDiscbHBR+r15BHmJ0/IA6on6SlFu+e5BZNoE94ZZijP7AIBkJYoggH7tAgdXYQn
Tg6flNPPm+ekj7wrcH/7YH7z4PhdhzqULNRPWDzdU3nxP/WTF/B/6IjS+bdcLP5P+NPcej4nB3yA
8G3TvXEQRHNTNUxuT1ykMVMS4khGl28wr4XoijYNB0LaXg3q1HybAs4lNzmZr2QDmySWnQdCAU/C
apJey2btYaEYttojoBCwFuY1uSln/qJ4hXtmbvVnctNRU0AndvWjeQ0347d+5Y5nScGtfT7ofF74
8HvolvK7iQP/JbUWI2gpYmcI6LtQwFfOrhjLonPlyP5jR4heMbT6bCueoi8sR9DyfxgX86Qyh2K6
hzWsPf4TNIRI2DnwM0ixReAddK4cia+CrVTWmy/Rw9YeyffOEGmey9rA+wvXtTEUCHvEc0cemOw3
rbmK1UZd51kb0LdgSNC5FgfnaZy9I/4snCW+7V75XvxmHdLOJAV/+m3/Ttgc9Bbru3IZtiBJvpBt
dOazIhChXMND4xctB8NQARrjLBoBVISauCgTm0NDn6C9sZ9ssLln5sT75BpckDEDXxKa2WJ8z3C+
/AVe4AePda6z+2mp4LQLyMLwqXaMgcURTsRC4QSXtlUCE9hcBBiacXG5UauQWmj8Bs0QH2QMZcw8
PkhVCLjeB5wU3mDVx/e4BmpMm/7HaoEUJpfri+6ZC6xtMUlmhuJKKbIhOgOb9gHSMWZCWCbPkjIi
CVjRsRJCi5YdIROTMVMLs8s3Ti7TJfjC9sVkDGA5SeFq6CgyjsA9fQwL6Zz7U4MaP5KW/k89NphF
1Cj0lKRGVjeZF7eGBc1tG55Yu9uN8TI/uxvrPOq7PW5AGxzWP/XPhgXUePk/7AFcY/Nq8oouYuV4
39Jr9vp04pP6DXJwKg7cQJAOZx5uvZwXxXhT8P2Tew3CKmYt5G2C0djsVWWFXgnH/3nTYhMxONnR
zXqEAbQpWzmL4D21ixJBGm3uEawsCWH4SCyn/Jav2U07d2xrm+kc3KZzdEtu8YYqnMvGO6rf/jtP
G92QzyQvOCs4zgDT4rUK6xa7zPYtHoEpQ7HahoTUrK64i66bFmHeAisKn5Qk/p5LJHZwFwBA0+DN
iOsmc1PpxFJCEMYjb1FFX6sPhLAjXFbBgUdtwOVklmEbA0t3R/tAITcQuw2Yjy/nSsAlHBUSSbb4
wiG2hdxwk25sFQgb83mBw9g7cNRl+q8/euC2fPyjd6+P04f0gdU/UHy2aI9w92p2R9wKCR3qmByy
qlfPDIX9vM7qn9ONHFkc2lhD+UDQSncQd9t3tozOh/GQWDlCc0TrTnPhF/hZ/ig3YSvd6neNx8mL
+j276N+95rJQ4gh3id85qrNz342bJ91oUEldljL5ez7ILHKUvew2wXMYF/K3ic/YkcHbkoqClG6W
qoYq6Jq9BKQuaAK/dWjeBBMxtDhWllpvAhiIK8tj1lwRDNa1OnTOMVibao7pQNeVB+xilkZW4P5B
izao5klJ2wIJyUT4jknsnzzBTcqb+kuvaNMaU4xsRWl70rSxnieSivnMptWZ8kGRhGbb+S1hxtpa
qtVpZQY951YzVLcxsESRNHOX8+rsiHqxpOvB7uKtXRvQcXObKDfI1MAceEXEDEiHRVMuyAzfmut+
I0P37FbdBwIuAL3C6WKHvBQTT2zkpbIdfuPU2tVPsgLgd1v64ikm5YHZHvW7+qVAEronZyDSEMLj
Fxu+jLDaHXJaSAZg6L8WE9QaFuNz9zt8YOiQnEVc+0gKojWffusrr1UMC53KmJIitrsPnqP50L+g
YWB3yoUIeokdifZLAVJeu/P0S1hc1TnNY/pNzYUXLr0v/7N5kHik31Mu6uih3iEtfoVUJiD7kF7E
RX/3rzx/f1dO1QcHqfPt5hc5JElsuGVAU8TynkPCuyjehH8eQSaTg1Qpx5kdRPUXZLTh0JvwiiEQ
I+9DN4ARyfwG4U1Uv8EDlQKVEH/BQK3nA6hA5MgeIbwxzMXMm9Nii3j7/Y6kF3OSC2a/1h2WPQUj
jDWR0FTImXCKIZUsuk9xC0z3gOzM/Ur1hcycjYbfcbOSaIuc4p/13tHvYg2EVPG9goMn2vEdx9qM
Q0sq5m9Oet9deFdmgo0T/TL38i4A5DN0SW5DvyA1goRJhE1cgZGKZwmPST4kaYmvyS9/AiEqRyhV
uKb/9ydvEyOrXxmhHu7TvKQWOcw6WoQ+gi3em1/OdfUxgM+QFvnFxdbotNwLbgQdXzDUr70b4Scy
rmqELrETahtfXyn9Bnk4R5OrqRTsGFv3cZ/0LmdFZnYc7xBPz/7NHLrYjpgzF04L1PogEgIsNiFr
bzEnAeFzhHa8Q8COienCwuudbtU44rSuPMX3cNpFFcSBBXTuEFsAyjV9roGpxCJ9yQoUXajv4p/w
lBxilgzSMtE7Ub5RV2XJmgJ6wkqBknQzWdOPnzysomThkGEBRrGGGqf3VaTjA3O3qLr2JO9ZdGU0
UqjfKOApnzQcV+z+c6S+rOD9bdk2WFuER1cOsmsmym9NXHH6DQrLcgpJjd2H9xdkTtmi5F2iYqXs
lc2Nqdi9sc5bkPETC0NUL8UWnY8zb0w33mF6qp70PZR/FMZUvnyj0OS8KCq6lziysc+/oPKcgOes
Yjm1tJBB/0orE0/8pfbqaCfC+W+oIQGC6Mc+KfN403yLjid4Iu0h2xMDVOpWPldgY41Gc562K3Yu
kLyxdisAIHX+Oo3YWDs0N2RB4pQM/7J4scL6lUNBUIwcN4ddjToH2pZaOuJ3KC/Y8TB4MMh65tnh
Mc0WtfvKc+fW0vE6bZ1UArmhMVQrFGTf4rGFLHgNbiTqVtS5HIK/3ZKvlrrkCaBVngv6GtrV8Uin
0M502bk2g+cCeQSgA/SxgngIkccBome75n1yyoQHZV1CkvUsNaIe5RtceFDDjLPWiaqzx01Em3dm
folZrTVnAdAiQUiAIrSgDyZvkd2DGk8sHfmaf1OjhhLplZStjPVlSHGYt/7wA1bWYKFznVtzb6KD
4mL9ib7SvVmKMMKOvqWzq6PJIAz9W6dy9CCcUVIwflKKUzkE2kaK0YdhWQY1Jzy1CmzZKDe6fTgw
XYxYBqMK97jQ4EVaA2muxFAn23exQb67aD2auvspVeGV6oXsmL2wK41RdDRj0HGswXpB8aSVOqED
jKtOWMeavCw7cN7WTzdSCezVBHA3Wz3n6mwpGCVmiy5c6W8xi6JtEb1HIbMHwUCTpmk+BW/MSt1L
VAKlMRBBjBJGTtvDIBSdq0TqVxfC7RBRq2qMDwvVX/YBo7tcw6coEixbCmHW90ULR5Y8x6m1MhcP
AiEwISFXKoGi0xyxA1UsTNAOlROVaOURdjeWXCTJhBV72QD3xNmEHeSCN33PGqLn0NWyDiaWvBNi
XqCJmD9rE1iD1MLoEGIoTekNAt+9AV/cGN4dbyeiN/BxXnikJ9YFV0vmqZUjCso5/LNHmHCYEbE7
ZxiImYRG8RtQXuVDR+fdRNYe0vjF6glfEMHGSdugRq8eygBPzIOLxdRcOmo4Bqq1BkuB6Dc30ScL
ZoHXL6cR+lXAcQ4mChkd2NnojXdfmpVS5bRrotkKNyUactCST66sCWNfMvAWlFysZ8qL/4Nyif6u
OgQkA1J1DruA3jzf5c3njM7UaxUZyugSsEHaiDWte3wh2xV8eeXFwhkHKypJZoUtNw8OqTgvD7v9
IKlIXavbYECf1r/5JxovFmR6v8CR/oeqN1tOXWuCdV9oK0J9cwuIvsdgpm8UNrbV972efn/D6z8R
Z98wbU8QIA3VqMrKzBpdU8cszaVOQtDc4+dIGRGtY+GJxSzbFhQWb8hs2bcuPKWzgbmuVb0yYkiv
hdlqlNaaHfCJPHJQdGlo8wJp22ExPmklXJvRw8jGTBeSr4zv6iZOpxbnZ8NwQxPPvHakcdyhYkFo
OQtjErLB138Vu6FngE2LFKvZjkXHpWKmpFdjFpA0kKGh00aW8mz1iTIK7uHC8SeMo6HBpB4AeNKD
/E7wc1W939QOknCpSt+S6XSsUKVToy6p/gEHzGHHHB5wGS4BiJGovu25L5Jmth9UesAFJjDOL41S
sAuiFLgbBS6mXQZWImyoWMr7W6wHNLvbKgMQVq4zpN0KcewC5Mn8zzQmdYrwsKxquVlUKrT1kdas
EdsoQW1432jiZh0W2Ju0iSw4gNzA8rDz838q5PGWa9KU+LnJU4ucZMLPM5RWQeAz4SL47irk7Gbp
HNMzN1uWr3L/ONGCQmECkehTQWwdoyneld5JM3dUU+wItrf1jBdxFeUTmwdDsojJvWS7IzLdsRwJ
f6ZxnyDKIY8r3SQOyJDs9lSq1XtdOzVzga1lRZUZuKJzSEVmi+KSeTDGdIrfxuju1S6whQOkZtA0
c1mxNQVdtFehAjvHwdz5pGgDsZ+Jqsin/APu1F7BxavfJd2kC66+DZXCHHDgQBG+Kb6TEYreRs0P
nbXEQLJql7jWls3JooNAKhQtYEw3Rj8cjGEECnDZ+D2GhKEacrYdFBQJWdJqajEAa5J8D5/qbprG
te2h7hYJOJ2P9I360x8I1IaPe71dx9S4MbUgEx10Zr1oAf50vYyPh25pOMaG7Kc9rW/D0NkzP2Xf
2xoFOo+wKBb1nkMCXkkX1gxDoMkOqkfz4L4sPq2t/oQIxCZOrw5Ep1C3U79g16t+kagAEgYYu8D2
2oIuMsBb/yddh+QQ3k0kLVo+hZteCt+qol8OkmS4xZD7S7PDXyPhlKOcxIUAJMijawYfkxl3pOdm
2oSrXrbuncfMbt1Eot633WdYqv56UKp7lsCrRMDbGsiGpqH/1K1zZKqAGg3KXVybdngwgGExjgKd
ir6Bdst0g7/p4i03ScE4D+JIJ7l27VLGs6wAhAGelJQVRBlEUgxDe0luQiDuX+BIANfah0H3emmq
jDycp8i1hyuO0TXGqI29C2Q43mW/riRQllpGVJfJ48ZIh2VZoV4pyQ6InspGN/CjV3R71WX9j6WY
J8Zu+qMD/wRjdCRg9aNQqpzlYTP+m3keLZi2XVkutliAlYDwT4aUbRUbiwlkevUuUVqumH7m/gMw
06VbJbdrmBKsTLBREw3hhG8m9ddwHRUZS0oyolaBfFXaGrNzytjc5LrkSvRdqF0eiXkPEM/CIcTj
ttJcuh7BxRZmjAzgMbAGD+AuMnUZ84dM7RlAX9HFdtg/sJOLLoNpGGuv4hYKMIrRpbGBmUEzQLG7
2bVS5Wwn+QxLyuIr6AAKB5ESw3Kl80+2MidyYsFO8OAvpG6KjgnjovuFtqU+zRcsHzBZotuxYw9+
REf1CeoEvNk9SDXBWR4yyqL/D+KnDOfeEH/+VIBqAO/ZqQiWXHVSWVJcHqmB/e+SaRYPXJco6EGf
9Ge+N29k29KFPwy/sDIA9JG7zJRfseHhkkm695fB2vaKZ77IYL1broqUmQ/+XTJxgIPxsUnWg/4e
HEluydBFKwWbad4xcOmg8Dm5zQCZwH8YoAQ01D3a/fSI1s4WIMBc0pMCcyDH4mNEn+MzMZYgDKIx
Ql+QfRqtlevEW5oBFP/5m/+P3BvcnVGjeIaBR5OPstWRboPyhiJJdTnf7JscDjcZ/sgHpUHDueU5
4E1UEPHe3zjNUvqZVmCFyS959TthFuwIPJXrxFvzmQVQd/FuAK7oe1/Wh3NH3CB9Ds4OvZOMrIJq
kfIcgSxGmeksf43fwJLSD2PDfoert7fP7EBigg61pbY2rtgiMWUJ6ZpkCyiy0yc8/5i3/OCck55u
eVdQYwj7kPVRdRGaRDZP+OHCwW1Uhx10MN+8ihPv4Jbhkn7wKMbLGUthv2QwWXknCP9/tzlH5ZyB
yLDGul9SEq6q+vyrVWKPxcIJYekQCVib/Cx90GKhywW6Rm0gQwZOUXMtbEXUExyCThdnjjyfm57F
GrB5wQpGNMCqOI1Psn3Mkmltp9rF0ftzQqFpVAX6Ce+t+sKiyIgBY9edt+uhBkkz41i9o19LS6ZY
zOh+YvogURWDbHBKJRw/xfYdQcsgzn/VB56h7WoGBXVLBcMRBIJICSi+JVp40EppyohfY3K7k9eQ
i4P+zof35JTepWuKuoHUFpoOFnTg2wVQq3h2gGA/dvWyQqKdkNxyg5nBcMeLd9VBpzkpSvaET/vN
z9bCHoCY4IVKdNIQPsObOnV+ZG2K0T9lqDwZL892gHvXLMkkmmqIjlWz3WfM4vRTPi9HnNtYE3X+
xvMiHMoEtwzeEONj+8C8NMVWM7R7rwIy9/BdNyG59couIM6OBYBdbm/6GkRhQfHHqQa/x1XrHc8g
BsM4/jp8i1VxN0gfwG0O3vrFQYR1nLNx4AYHH+ey+SXlD2RF9C0BVmthdNzKj0l22VvqpYVX3y6j
FS7L0rrvVG7IBhJkLM+bY7vpPofPkoY45dcekxamxDnsLEfItoQX65fSmY4PNTB9MdF6+fYbqK8u
nR/aiPyn8Su3K/JZ0UdzVjyjfHMmt7r+l8Zxm1Fb6i+Z3ehC2GAt/cpP7j+znSu/5tP/bujPEM3U
ei3Qh3CGtxegJdOUwn+EExv4UQRHuowldwB/gNMsNjMOSCzxbs4he7CVc7fwn73N+LI59xlwAueM
0oaqc4Yi4oyF4rWN6peJgmZuBt9Dl3lI2WWXVMH4LT79f9UxOpZvQC9vzqXc85aZGwM6g46SNfSL
I1p1+k40PBlj/qu/CGnR5NJLWlZzoPY5iKZ42RLYbk7EYJI8IcraIvOcy0tPtOX0p/5MMDhcVkeD
XgUDKv6aXoyXmQVXGiWb+I3QeNG2BhE3Y7nNueZ/fd6mZfOJw/ptVAiyzboabXtndf3BdKSC3n59
ILqHhkuHoYs2uAMRWYJ+QQ0ea1icIDGdtU/vRKsryYR7DfGaFodX4TiF+RZNCvAyWtLR1Uq2U3Bw
KCsICQwDyNwONw4aY9Ys1UD5ZuOic9sletOrvxq209a7jS8o3EAZLwIQV+C/MkZ9InhZ3L0dp3F8
Sh/qzWFQXe0SfmiTEZLYaHpSYJYM+K294BoT4lof6GtR2IBCHGZ8emTLFFpky5wHnAzFAsMylHhH
Ni3Q62lOozFFM/DX22a1ACgV6W1A4cg+ycXnFYzSAKSit/sHbdEfp03BC8WMGZyRWOjVvLsCkXEb
0l/MrjxV+lXtNe3T1vnC3gH7lb7dyrH5jxZADCM9Wkr9Wk8PPn4xgKsC+nSVH6A4GUYfsY46HN+x
ftnXlLZ7Lz6hDel34IntV0I9tObt4bhdrXKm3aH6aaQwCLqG2fRD0MDPNod44s/LW4mdELr/d/Wr
AAoE/7pb0cz4Z1/Lr+Tw3a8Zpf5uVtwpuMjM9KNDEvODczSS4uhOFtm7enf2m/eovsfjj2PidnjE
vTeAVsK0ynAurESah0NiNByxyKhyYsW3uUsIryE+A2CxCJLWVgJ3EQdm8KATuqSaH4Kjo+InrzKK
Mpv7dB8hP80ySieb/mecYgZm7VhCFkAWILx8sC7kDe2wU5ut2q5ouNTKeSjPsX+mEdN81Ch1lSvf
P1+g3F9YW+9lPp2t5loA6dGy8PbTeJGVa8wFpcceMf8XwBkpC85VPvNbZ0iOHNDdRyHP6xZIfoaf
XZe4jOpCLiP9EpGYNoAZj/ymSzhP0bgBYB9A3bs71SFmHKFKxJnxYf7r6kAWBZCgHBTmwPICuQJP
A63negDhq1+KSXhZ9M5SNU5mvnb6A5eQ8TvxC5gH9WT95j1ZReaz+IxovxvGsuA7d7N/pFzpm8q3
Iyli9RNSWaaUKARRfuCmhBaKAIruZABBRaQyU4DwjbtDrHqwG8SM7OXiXoeFoIBgbzDZIJEgFvJk
bi5VFzgCewlbPYgitwsoI/9LX46bjnyNwMCOAWHFG5bUiBfjANRDCtB4Lqgi7WmadIxpwRD6dxJU
2TmpQvmkZvgPk4TR4qNk6oE+RBtZP+uI/NmcAf6RY7OQ8zmbfEWLAx8yXPHmgd1le41rQgFA30hT
twbmjAwPUubjK/X0uZ+NtzHkUuNv/jWFISU5VjskHura+na+cfuBSya9xc1sYF3CIP3CtBeknT/I
MJPXwKrAXZj9kLRhnqMsdcUF4/e75RQtcCGB7BqGjDtYON269igi2UCxepr1X3REEGWTUDn5Z2yc
2gIyvPyswE1pJfig+2JNkK7QhZgWeOgEH80PmDztENbCaG1L1QWxx/Qk+4hfYPE9i4QzwBdHdUaC
Q5sFpzGc/3kXHn9YIWRN4w1flnP4YqXiTNEcncf06fzCgUiOwwMcvptcZLIMPMN87UFDGl2A9Utw
JvFvPhkTRONUWamIWF0KPXBllseUupTy9YKMjVSAlI/6lgyZJeM1K4o/uVp7JVYEbt3v7JuHElI0
ns0bl52UDqS58FyfFSFGHMzZKqiCM+5DC2LWt6/si36PmX4DtooDMt4m6EkYfT6pdPcgzbLVIj/U
FhGAJ4EH2WdI/qjaXLUkQDDlkqUPvxQsVN9kwPUSLgqJBBEYrIdNCJKH9wIUogTi9qDAY/mzK0FL
r9sVHJW/7+3XC3IDevYd4wOYZWLyBuhncC3ALGvZdNhwMa3lgI00F8GI3VaaQ+iPYW4aC65JSOvo
UIfSQh7UDxOP8MgJbhVm1si4ZQhHc4DjhjZOs2B8rtQA9eyQR/q0WhhYiZhoWiiAHDga5HQu0E8s
hm4Txa7x91/Ms6aZqJDzwtNh5LhCQ0f0tiR6Fj/E4gxnv5O1MTYj7kq4PTBJlcoCeJTOEg4PSO7b
BaqNhoxW3SXxalLRTC5S5Lc6voP7Vl4kjiuafmw7IMS1jFXm3GC0znFygx2bTY5UiR4yVqe4tftz
XH61gbbawl5O052Nm9ak4mULX7vquLMVs2hNkkVEzGQXp11pgJjqduY/3cP9YEZzCNb+VLNqV9yd
JIIyaK0+Z5uGVMaMSox5yzeaMRb6GszRmAqACqJe0zsCfiPlUwQngGYSTWfs1dI3tmDqEdondF3C
bxpHbNH+t3MJrryQQomV3zyobUg4WNXs109qOqpjQVZQBamHZC5sXHLIRN6Q0iFiISFgY+l+oRQQ
BJNoQ6QDGaQTw81AnkEFTk2HqX37lGmwWPQx5mQoJS4gmGThFJKiDZsHYD3VvP9HLr+FpW1UVCSJ
TociNaiaJSne5rrqgpFwIO4pWi3Sj1OsGE0cfRXJojUYoRcF9FayTz4r3yB8Uy7iA75wJ7LXIqMA
BtHnpLOcb059jWkZkla2x3DOWeTUDkCFEOloo9ECK4FMXRKu6Crq/Ue5pwZPl5xX5JdkMNwiJCs1
p5LSu140yRpjSIKDhsZtEskZxDSe3NlgsXPDmUNw4IKE2TIm30Qvp9Adh10wQzXAk6NxAXGBj4Cl
FOsDO/YcIdW1+Qy/k2v+Vr/F+AP9sh1x0Uhlw1n5jzUx3sKXgHeLOd8iABVkLl0x45s2ypqf679j
2d1qrBe2vq/RizvwJijbJozXVNREuLRiEZlGy1QGT5tzB7PR4hjMDVr2S063/lX9NLELX8NWXTKJ
CLuPet6rgFlL/cvMN725gkNKbC1sNGyw40TTmeBMazQLtqVxSlXRJq3inaHflPaE8JRBg4cwvRCr
xZPUHZ1vdPhOvsziB76v3I2+6mZw2BvGp2Gv4GoKWfQqN3CDwKnuGTnZvcr3kuVazQKaLGufwTXC
S3kWy7i0kSNAplukDLchRa6ZiDzTzu3O+qYbh3u2dHa+zSPK/WyuncvCze79u/Qd3JMfogFBoH83
gT37OTsdv+Vf/q3e2UftH51njhfd25305nxDNCYfU725eTU4LJ318j24W9g1QMHC3w2Z2oF/OQIE
rZyykRKknEUfrSxOFh1neZcUSzYrdiYSp8FEGbkhOgYDe4ObY340QH8SaVXevDPMo5pWrbmKI3FR
wPTExeIyJacpXLNwjEe/J19G3OrPoQ/Q7icmkYzZ79UHpAWCcG2L9vRA+GUKB1OiFQx5Z/4L5SX0
ih9h5RuAZyLln8Pi0NDg3P4jG3BxOQD++NhyKgACoAcfeNLyOtmeEcpJxuAosLHaeHzu2GwJfRhJ
EQ/tZkZCrsVuXyzYqO8cDyZC9WNqd86OdfZP8jvHJUHm3NC8l/x19BHfxGhvUmvMvr84edYZBsA7
qivp3BzaXSbOaTAIDkf/ld1zZU60Z3bCe/kV0+tAivkG1QArL5JDrjo8Evrv2sy06DsJDkH6Ht94
EQfmAuvwhb5CnsZCwoAjwhl1QSKSYHjugEXlg8hHTG2tRGcnolex1A16QfgSQShIF9m9oM/wgQCV
Viz2RbTzgBuG+YgxhbqoJwbIrVtnFchrfwKedqHh0p3zmHqn/SPxBiDSRTiGtUVHHJ5mjichmtaX
jeUEztcLrKeF2MAc33UckGEmJUdg45WxbfcCcyRA/fIpvHFJJJZRDdFhp+j+xaiTeEdTbKDp5a9I
XAsRusAzYQIPOsZQq/869IRx5vck2TGo8NoTbXI4nALuFHheBjGCXBVMi7+Tt5Dh0iMh1c0e6su5
FA/A07fkM9//oZGksfkb0z0wxpWWlBagfuF5+iUDhkxAtxl54gfWjOMHtF6UOfHM9Z7xtwAmzpgH
A8lli1RjP0RYQ3lQe6sAjwqlRi0IE3SlQl3GlwJCIJg+5oyMPaEyBD8PsFNxrccATbWBDQB+zkB7
YY3ukg8O1Cr83C70XXFhTIEneDoBZY9KAFxQtpDvWT8GGzMjjEipkToCFOB7S8MCw9Wf6aBhuE9l
wvNMSdyKaYZ0camWIslUcDaMF9y3RElmXHF/wTC21GWUnFn50D+iYW3Frhav5NI1iIw/GLzbNZZp
3Bzz7KPiBiN1IK8uRIZEmWkzqRNuEqwRPvtPTJCx3Ql1HyXOMO/hmHJjk3JzBxIyMASKV8NPBXuF
e4+ZaIwfCcRdzieFuRQkK/FlyyU3p01pRlSH1cxXvXtfwoapEeUZtXNA45zRw1RmJoPi5+0Zez0y
CRPg2kF9KXZKsgaWVQ3HnLUJMONfEkcQ2vmjuHDHQl1B0IapSHeNJCE+gxGJBqL2S0/lm8xDfwIE
YYwBqEqTGh4IEIr5AgQg4aTAIqWg8O95JTx5/oeFaC0gaHJwGoYITwUdWjidebOIule0JJ1f70kS
w10iNkSBNLBZbsJvquB0BQGf++E/KF0g1ZDtXuQhxgXciMP7C+gZ5QJgzywX8V65IAoAukI4CibN
wNc+3DuDS16dO9Tcczoa5Oe3gI4AB8NLWogY4HWTGvy1GTLRQiDl4R28WzMyl9flHQHioevxYXlN
JHBfXC7A1uItpTf9AA94H0fpyQWqJwTU0gEbN5JyYGQSNF5PnU4CA3oUFiecJoSRJ6gIbYtL8wvk
Qm+bswFukp5BdcAhoeBctS2wzZUBLCgMOOEcmpNIlQu/P7MYlTc3ari22DVjDrhIABeUDReyMZcM
hodv5BWn0D+COcahi+8PbXPTQSWyyuHbgaSlGI+JS867mcHC+R0hllIg1TB5aLDyDJEScSXPrXyE
0QuRk0VR4kpJS0JFQAUPx6VRA0Ge7rHAI/VX8TkwMOKNgY0v2tndp1wzeO4vDaMCx9z7ydrxv1le
XE6ALI7Hl6bFyreFHsS6yGW8NkXJzrLiatiYyVF/hfjyEI8BhDFRBugUQZEfwEYo5t5YFzHihL81
B+xBcmf9Uvrb/op1Dv2Y3jN0j+IK8ir98vXsF3AX0c1+yc/cuA4AKC86JMg9iJig/QV4JxMH+fJP
ljU4mSjrXnRyoeuIda4s6FVT6tNeGZnc4FLoNb/MfAMhUEUHAmSUlgvgImUl0CNfmyI03PC0Opm/
I38JWJi/CT1T8uR4SUFI1ktcfpfuziF4qGJdWQQqGBI4udGKeyOWMPOz1QTZB6yiIYHXUlxnPECm
ktIzGDIJjhvlWG8xPV79V+bdv3gP/w9/bPQ6hP5Pvhhrjk/DFgGEke9RWfIdLtORDrTwli1FAg9M
IRL8B3cE1Jwtv/LBeClgkUYy4cL954B79g+WLkfKIBHzfeEjQyKhKwdaxUGZAgRvrSJJpw/3LYQn
HLNkzLprvmg7UV2XTwQ2VBOcXU4jn4cLAFzCH+UX9zH/U3E00RABH+Fq8DdQE867AOIv2KzCdbpR
dvDpeI2CGyFB6TS+YMn+gSjts/pVoRCnK96aV4LPJJ/inQhbRKm/yABByvgQ5s4foLa35BMW9J5W
Hv/JCeNr8DOVDsdurAVzB4QwI91HD/ZBmkzIJR7yq3+CfXMmBjr9lajRuoePp50PABWeWV90If+A
2TONMeMDOhaVPa0fXgQ0AERLY4iPw0fs2OrpvMz4Bs/k07uF5xiMGniJE8RSQxOB96w4o84sorkR
4FokGurFg5jpXHjFif2cRfWYfjlgT0YwLvmBV/CpyROY0HNh08bX82Hf+qX84gOpp/YFOMEb80yU
FeEbR9RfuVipnCekXOKzCQ4+4rkZRDZamOLSsS1wbWqcbEXbcIoqRiezC1bw+yVXFE2haHKwo4tK
+YdkmHyQVDTACuMewop89EQkCuRrKB2IkKIBByZGQPhUsW9CTOR/R3/1GluAiE1cWbBnIgRk933O
BJ0FexmzLIrcpVaDq21w8+7LN+Cb4UFI854m8sNvsgGgpfBpfVI0SYQlfBV0iAcuBRuvyxnA5RED
9JfoFnNf03JAGE1/1XDZEynyBljxwbF5sANSoFEcBlfvRUHNYueO57yv6n1yxLCiHZhwaAiiYTEa
TNVNKEGl9wKjGXOAHCUnY3ouHcQwRtVg5z1cGosbyOYVuA3FWAT7CwOGwkyfCHlaGyUkIyRpfpEd
zIQZ5yqWo4NWd8eQsRJc7o7ap6VDPHmqt8IKCG7RV+bX0bzyzU2ajPrWNDsHdwq7PMUYAOCr3epv
k8wAtoZjbdvACTih5U+g1Oa+q22hfKc1aejMplc9mlO4Z9FYgYS3jLGXZbgc8jsPYTfQYmNsK4Ux
ilnL5FNmkImpxL53aSvH3nU5fFDbievPRKpXjh1Ij9ToV0VDkRcOfXerMXo8QQ3bFKrNvK1E4S7R
woMCCpx7Ifhd3mEC6sn1TzFNTyXSy3++UiM+k3zOtordi6IxuuDvAYG6vFYtxDcmPRwnSplunKrq
HcUq5bDeSJsijLR7XuT/+xX9aber6gD0NR8hX/uRfJBMvXsHSQxHEzetYfAPuK6heYxZeL4sM9i+
xpjXDhyHyt+SkGjz64hB5QX31mIObw5rbPG3Qjw4NYloYUfa8u9vfw+NXMYLu6zj/9/fptQZF1MM
Ke3vZX/Pq9ISSB1urVIlMtSfwLjVcSSQqe5LQZ1dzXVj3AxVOTIZoDFumhlaIBbBZ6V0YNRJ2Z9S
T+5Pfz85Q/aPSyWj6vh//t4W5tbp0oZxlxaa9Sx6tC18Wayv2PMCM3xULRhuxojZtSL+tw57iLOG
XGH9ZAlws0UTamnBMdc9RldI1ervt4GZioPtSXc1hIM+YYuAmbQF+TUpPwo99P71YYuQ0NDsLaw6
JrD2zRLLIO/fICn10q8g8f09DZe0PqwAQdLAWjt+abrgRUASnu/NjaaM94y/uGclfYLRKIuNoyAC
9HN1IA7k+q3VgeDHKDM+rD4+YiMQPrISqrilou4WF8XwHOn89xA2qY7AEl5ly8i+rrfqm5EF/o18
/+8XU86aW1E47EQOOazWoKOuc0vf4eWf7Hofb8I2LvDbkBhRxOyPi6GE+rq0lPLul/qjzpPxWIvf
QgykEWjayv7vP6dIJkpWeDBN5qCvm9QPNxazBBhNKtu7pBq6VSbb8anEJMC1Ot28VgmQcFgr3iNs
MWBrQ/xQ41A9W445XLOENdPYaGdyrzCRhjEfAdLpN1VBXg7Uaqa1K5qsf2kQx62oKz8Uf2yYwaiV
70DHIOa41tDthI4zlYVzaSIboazldKe2jK0lASg/GJrZrEHh0p1mloijFavceNIQ76cYNq9Ugnt4
fW9dGie2Lj0ekbpRFOsu45YvK6t75CEWMmFr/XO6ylpatjqu/n7NGDKFr3SyTVvmrzmTWl/beASX
SNRo+/dr7ATOqh277zyo3v0Eb3pZ01Be5BK8yWRQ3pIA43HJ7xGMekxHjlkvSiYTQdKTiur/TWYc
Kh+4/vUtzdtNvj6uMAC4eia/hVWLM2tTQJ6O6+poiYfUZC7bZAOCZZbKFiP+ZvaAlbO//0kTbacH
VfTJTJNVZxQjNiZ1BalUG/Zdp0X7ZHCbBpPVVJmgHXTZRU1sZkoVaQmyK34M++BUFaCG2LcxLLgs
LkHQ/eRGEH9YDqwQI9EkvMvxfcFSIGcYhnqnJc34obJkIi7siQMGDcYmr6Jz0uIIBfu6wMG6GI84
XfmYo3lwTUInwzeN0RtlzvxNvw2rWxD6BhTvYiSyhV6LNZccYPzZocroneILLvOnGirNWdUokMZk
JKMsK3iTjN49284lrXL8ssTDoEXGxrMpzOuoA//EbODvQR1wEJDFg12z+LhnoUabyxFqxREvwGyF
Y0938CRNpvVs2fvID29W7HubMbFltItVtLMFkpQ58gETKG+bJpj35BCNEZ5lEFshcJNh+dPdQzaO
K5qpDoHbdWF4GhjyLZea/OOZzctkhCwpEdgZza5ViAnSQo4avE0cnyZwlymsToPc3teh2A3NtJJy
yMJ9NKiMXy+esa4VQO21/bAHZp/nzqieU9Z2YjIONm2xCtPwYV3GtSojSHGCNaIrddfrsgwJvgLZ
H9N65+mwmoJSX5ttPa0UnziYWQy/5ULmXzhpMsCBUR58+VsWBjiNBd5a86bg9PcQKeE/7ni4sK0p
XdKaZLHzUvO7fy/GYfjuaupJZgaOlzG3fpqgxapcVq2N7hjNQdctaBDVYN5kSwKLHmJlRaQtd4V4
4OW7ZlDf7bLw74VjO5hOMoK5DnrpDX/Vo0XrEGESQdkJwmWhycmjcgp9G1TKrhqzV91J0THKRkHk
UMaBZIG0xZ9oastFfyFAquu4bDS3MPz+X5qUl0FTqMkbBDrQeQFbEYpOhtkfGLEoL9U86LdTp/rH
xolucqb4b3WdrEZTQ7dngdWQLRiPMcw3kD7hNwS0DdWpAdWXIqjGJg5PWdrnK8eQpS02adWeWJAv
C6ORrmRBgD5hxAjmLv4XjUXL/FasjZOIgUx6FvbnyqP8a6RKemNqhbEeg5TZvrIuvRXYfie1f1MG
zrPfq9yXrFRmvwl9wmGyDVQYDmSAdJKNnSVBA8pSbqqmyNKjCeMfGpvSL+pblevDMYgaRm+KB7nX
xqPpyLdMzYaNU3ykEG1TRiskaaE9DYanr+vedCBYcHsFpULbhKV75XzCS+7abmXgq6j5LWm35dlY
gMjpxRi67z5H5hbSHlnbUwqFyrcY+xdPt7+HHNN6W5ajy9inH3GAPLCWFJbZ6IcnbOIh22vd9u9P
fw/DpGDMkzIyqh57c//3kEzEvlDB9Pfv18CvnGVagZD7ccwUM6+4J0qdnX05+N+DFrRAvAyaW1dZ
5e0M2Zjcm8dNfpoqFBhwckH8GWK7Mv0mo9eW0FSiEtK0Wj60rdkctNZOFqFMb0+PVHWl48OG7s8M
8Az2/vcT3HMyXj9c273tH4ZSsP0dzVlKTQslzGzxc9CSWJiMmdPVqh2YppZxUqdUvqZl0W7aoQcW
FP+J9aC+MIdOmtdYo+xUdbKpXMWPk4hGeRvBgit0ZeHrsnnsLT3e1EOprc3KvCgJvJ46s2xofmPQ
YT7IDEil87tzMiFGG31f3hpaQQvfg0iVRXuyR27d2FN2Mhrmd6UDY2pV7251MYOUemgRk18xh1AB
1u6svN+EXhHvxtEcgM2tFHodTUY2jwFHTgMlGgKIydeeBPIszdv3IVKl3dQmzGjWy6M/Zuuo97RD
3tE3jkuEAJo66od6yv/3ENdySmLF8MgwmLKD1ABu1FpnbzKPckCikAgNtVxXGsyncfKMHckQTgot
Cf7U1XfHsaMfCZpoiyAaTMeeJTpVbV6H+X6IQ+sy6GW0DLWwgQBunrQ2KG5xXDMPs/Djc18yPEot
dHwo9bFXVgypQBQJKmaSsyJ1qvIl25F+mIhHIxyOvDrI42LQNf3gsbY3ekwpMvmFA9PFlFb499lH
P1bXpElfvZ+CIzF4u5/9n3LyyrgfLEwZBueKMe28mJDMAZwFcsjs8OY0msFLtRgj5CUocNiIN1Gf
7puK0S6OCku6aNe4K2Y0PMyrBjLlYdFbb3JGYuPjM29bdSXJscGmu1Il9VZoGaraNy4IdgU96I+q
0VfEMhhxZjVVvx3+NXA2JiBfcqcsMT8jv/sqWp1enDJ8TQXNOxtclHxUwR30iHIHvW9mIvVt8Q3m
7s4n5hYP/U5pzRlAtvIvAdKuz7hhN+Uq9X/Snjh6Cu17Ub+C+hVh/jC8ozVp43ukXJi5mij3ML36
3UUNHxrba6Kdqupqp3vHeiMDKKDzUFMgWxLQqAZtYUX++ydIBPn7RBUIbKh2TO0lRRCuKAy7B7r0
2xU5LTgdjUoQmnQvMlyyVUFKrvf8XRDINAHDcbSGxsDGsRccXn5Kv84KRC1/hqE4NCbN9V7W8Lum
Dp8HYqwQwPQmHZeAMEBm4zcX0TzprfCBce4tc5Lxo8RyD38ztGzSFgsTA3ifzs6aV/OfEsHiENdP
XkxkSNuN/c1zqBipsIcrzgzYLaTDbPy2X8OVDPYMolzstAhZyZxJRq194uNkAHr13lFPaPDQCcHz
l6ojdFmoy/2Z98b2DIjExFS8Li555DqfoOXG6PoSFqo/IIx8YCzcwj3sIvzsVdMNkdNgIpHMx2/8
GNCysaJorR2k+XDttryl9ANpFgu+aF7seviT5ty5tszPYID2TDfmNe0t5GgyHP9l/wQWopODi11/
5p1gi9jwqPmJt8CnDGXwOv8xz8O19zF8pk85n+iBhoJOOnH+k6v9Ss/WyjgMa+fq+/PqXf03XPMf
/AQglUIAER44C87nwEzoVY61A6kiHxR3NAQJOHxhS5itw7kEewV0BibkNV+B6ePONoPs62/5WG/D
ZfzWpg0ZtnboAJfsaGGheslAzGFojVhuzYICis1c1xbDtfik9zWZDGNejMkyfzIu0Zu0eebszOCK
azRfvuTi8326NavAQk1hLIH7evXYqScVtThrDX4DCJlzU7z3Ci0GdlrgI80KNSbHhLtLti2x5qM1
c14I5FiFKMvEuvj6GeI5PCjogdECIje7wTwsD1m0SX5bDDth/Lyp2RvXJrIWMMFY9W3ojumSJoEX
Y/3HaM1NUb7M6dxtgSGZpsSgYN/fWomL95RSUgItHeZIQ2ThDZg6Tlh4dBOZyF2WULPOMRyrATWr
TcccyHzJ+NM2eXjGGeY1/L0r6R3DpPCchHdcDFeNCQ4lEZEhg6oNWhgfUGs5zTHBFTHbxM3Jy5bc
B9xwDCtVbzPGMsTm3HyMzHOc5T+WvhrUz0E/iUg2rFhqhuIWsAAIw/sB1lo557ZFH1Ad4TJwCwxf
rH1GZWJ//39ZOq/lttFlCz8RqpDDLUlEZooSJd2glIxI5Pz058PsMzXjkjW2JBJA/92rV8B9l9wL
2OHY0xHTzT38xJfkuZpJWTeExcCEc/Wq5UcBsotox81exBMA6c5b84sLIzcI6d092HNLpANIYUAg
R1S+YixRVa5UPSzlPVb9tLb5A9xY/HmNfV5pkPKyxXWVa8HjXnd4eZxm9PIp+h6repTduU9g6KBz
wPul5EOdn4p9cX8yyEKr7RE+Geu9dK9oCIg28uSpxBeyR9jI/4aEpLPNBEEKqpZxrIRtxNZespcq
SMR3ib//LbGRGx09e8P3fKPrF1y4sv6cs63jMQ3vmn4W5G/48nj80tsJ+ATiHANmjiw4fqgQOER7
hl+QnjEETyZ2VD4/jThglrwcChOyfnmMX7JX4n0VUK0Ia+h9KxOf3JIbsVX6fZIEBjddYQSDfpS+
e9Bo8gTk+Fcsv6r8ClGUr1rLQE4PdkFc100/31vRHhRbNm0M8xuCr/RPR7QOY/4zK3uyl/UY+I2n
VcMI9No9SMsQ012unsvel2vMRQxuSvFFPywEug9/fAtUaWWJi99rp31y0asJkscVK8qMy5ffKhI7
iq/oeQtFR8iudI5l5eSab+yVA7S/PD4NKaaIx6b/N0gKL+WjzL6N4a8vv6zmhWuiKvtRIlrUx3ax
zjGK4RIpLADgyrAGYgtNTl17EKBaGfRAKNGsTfgmPPpX3krSgUkxx8MGD4wt+l+SfuUS4yjjI8+u
ef6uY4qgbjA3a7prZr5r1QdzX11dQtaUwybal5/1HAzNC4xLtBOkUhPvnOWnZ/KHKlv1eHqH0uvo
cuZbPH83xr3XcAi4L+SG6hfAJDNkg4JLPxGNvl5jHvm21A/87MeU/cRxIgSI07LHPXKVjEvCobL2
XXbkpq9hKswQyWzzHMY3UGK2SemXgUDwk7NEJ4vsqArYCD8M1TeWnQxeUvmadFPmv0J3JyiRGXku
X1Pp4/aMfefqw2lGf0nyK8w/ao/5soslskWbQbRy7FQccBgzkIS0mjHDFNp1LJAwqL8ssWNY+/Vx
CldWiOTwdErZVhLw7bKJQltYUXIZJK8E4D5+a49lcGj44EVf0keUInPZhne+cPY6wmDNMdBUXgjX
KsTrJH4M1Q+Kd93wBekjtI7T8Fp1tzzzzGFLmSBguCc60fjX8ixj/vmZnicv/yaKhzpRY+EDnyzd
FA+eIMG4ixpXO+b5/Opxmgh3iEAKdvejb7DX0U5cPl7tk4ydW0xrqV4a2asHu4x/8xEPrfyqrYjV
tpno/sYfDTbQzTIdOkMdDolpHDheWsUZQef5/nV5wAOF/FyeXHNAsyO/KMJKzHbI7BMekmw3QMl0
PTruVeyBSI+t9inSmJvM0mi1ToOEs0Xg7ViEYw4Xbs67HAc9TSP3eASHAbuCHlnLNjtRHHnXw2Kb
RYH8IjHwb7BfECskkvSjqWDrbUAYYZIzR+i+qEObOQCyRgjdpmCegnHw8RSu6SwngmLt6Ztgvlg/
dqo3v5J8gMBHmw8pCWpwaTp7hh1HA4NDHuxvkh5NLBzYNbcLQQrpcJGTqzX9UyS7hdXDg9km7+mQ
7jTtLZdP6UBCki3SPwsjyxLACI4iTnTGgsp56ifeRTNCtBj0I3ltbtl+9qOXkLhIrbR2JXQg1IDy
+6wECdafw9mJQhMY9k3rL2rSbEvklTo/lrzcjbjzo8kj2AVCGK4K4aXoDnH5w9WmSSQQaVO/OkTb
ZmTTD5RLfdyW2OPIwiMjCLfAsGM4GBANc8srI38deUR1tUrksCCnYoIqpKMMJg6kOkOfDR+ZAhOx
Q4SEZGUKjCcnAQm2keBFbPwzThWsdvDdeBfE12Z4uhWuN0LlPqEbFdl7I18jNOg5XFer2LCoOLLX
xuHl+SprL3L5guhpg7wbg4F/qvAn6xcZhSKjZ/9edjczewmreaO8qyz0Iwgv0/NcCEcju4l5RPw3
1n2VuDMhIifYHwhov41oH8/7EhNKlQVXKQv2Aty1sEwqIX0U6rf4B3zSf7bXFJ7uy3xcvp+vz7/4
BREY57T60cw72W/2lq3vOg+BzwbDLXs+Tb7hjKc6SN+tPUyHV7Zaocp8S+O5UR4YgWk83nQRpKXC
Vkwd46F9j39cCu3Rodk9Lt7ySM+psDP/BryX6Dh9zRn8hTkceQbuvH7FqglmV7aZcDofnElzs9HO
ZTt+mR4T0cmMnUQatmubj9zXlPaG4nEs6oJn0v6pu+exoL8ybZ3T3HS4SfnYHLwos+m78OON+5M4
+LS+9Dmaih3MroC2x1GKg82IumqTw5KfSHLyeOAsm6wrmkJimy1K4LyjA1TRI6W2njF/px+V7gqk
ignbGCOE4RTK+5QXLdsCTDkKF/z8/FQmAV7aY0WdWH+tswvV2IIlT/oWwh7JMQW3HjwSFHBKjh1u
kQX39HYVQEKbxpmMbheQAu8zpnect+gQmfOgjYu1txgOZVITMcPe88eIyeLIbctXPDbYFCAiR1WA
zZTUOLB30ZZCd1WZ6sUjHmDP1qYbFchAweeIbEApEFUSml09DPA9hupiIPZmFQcY0chnbOU/xBcQ
SMzEWFH37/B3Z5J1yEdhMX5kioi57pAFQdvgT8Fg1BDn+wId1XjkEnLu8r/ol9Ieg4ZtlANErl0v
5hEDPQ70SL5NvGkxc9gi5uZDbiKaEMSL0oN0FIIGWy65eYiNc4xfHptkTh2zcDVktVTS6gOXOI3M
BXOXk42I78wvX9HYj6/PTyY6burpm+mb9G2TDUGKvdJWeDPjDZvOJ37/0Y65DDAc+wY+g10OYm7M
D8A3mRva1oPah0wKdkH8Hx8E1hC8ZhhEnYbgacestc6FFqYAG7pxrsEz8iR0W5WtFtsJzcS4Dll8
Z8YmxkTtBpbHO0LSu67tRNLoDvIX1rAJcWdfyuKY0ET+ReSTkq4U7UPhZHbEuZAAgiwCrev6r2rZ
2oGuxkRyBFEUf6gI8v/62Ik65+Y21C80iHRLPWimthuwUN9xGJEkKWJdCBo6brm3SyCvhN4L6fsu
Ib+ycPBTr7m9BdJ+t11KBUYyj3AloDBQQMFo+PXWSFuyXvFhp5EWShoqG3EoKSi1cMPcmmfNClEu
bCN6BWVj/hbftbTXPzTN5Twzvik5PBzWNyc6Z9wCjQLByZf+RTloLuG/mQUWBm8MkL1r4O+BUzqu
/OMuh7+NZI07GJEkjI+Vdbnp7tVl8UcWfI61bz+X1OkzzCW2HKdwwL/yYmvy5SowtzVWIdvjzD1A
LAU5cp8kRtV2ltvt5HMVaII14IUIBdKuw/RgtWXYEiEo0lW9CN+cRoBfTEgkDUzEs9FephEiAqh/
oA88yTv66vRdPGoC6uIdgamcpdl4GM5KshMegNCauBsx4lRxuYQBtCl+kex3oLmmt27SyAgStyiZ
6XLRz+fKBs+BEYFr6Ubplr+dcHwPuwIp3MoPtMtPHhI5s+vX+o/JlNWXQm0jFwmBTAn1axtxnkJE
MFlG2rF5rbCbq10KDxMI5okd6t3mpRf+mSQ0a26z7ERUIy2FBSzRiTVXpiD98TkBw/F0v0i04duq
3FXAkYTQ0hFWbkiudBFYRC6KTJ5rHWIfRxHSirU1Qyo0ceuF7JBaf+4CSLJq76q5I8c7eIEgItDb
xPCrN32eNhg1dyG023z1b4JiB8UttL4Qq8OlwRgTeykUlPgKAzAhPFjn7MbDKIMSxgEuTg7utZ1w
UNKAytgQvzHBgHQL4bAKcDIHuwVZdJ6gj6ldwvoGReR2R1LSY9KA7GNDGcUsrtc+RJkzbWCs8CU5
gFijkVearQ8/23NkpFjMCOGjkINV5v3DDwl4HSK4WaEkV1v8VA5m60yEssr3Xf0/6Gwcxvlw3GO9
brQHulxeRQSLzTrjU5ph/i0Fi3QlNDCbHdACjJOfNHbUWBxddhCG4sxDDbQrIWwpW7AxWEBKFqjR
V507lCyIQEpow1YrMq/EdJkekPcHaHO2E5KMn1jzbeYz02atbMrMSVKb6zdegIpQk9FeU4/ohNUP
jEp/RY4O6NFc4hDKIqgkt8+H+hH9UbH4LCwJmmxOyzryRnUtJpQReMvfVDlmEaEhZt424WCjsYT9
f00+05f6r/8bR0/5ro/EIjRn2hSe+2sn3Hm/9sZ+OBt77fCkTbEFwCWi7ejX9tN9vEkHlbDWbXvL
jG3hVC/Gd+GQCOZNHhJ24BjTLzObpkt6JJ8UvdxRHoR4H9NzfcQ6nZPcHx7xWb+sHqwsjP8AbmC4
8XYldz0zd718TQkmJJ3Dtc7lE0s9V80CUXIJfZu4KobXwMlsgGM2wlkHLWSy/5dMTAe0lM7S4c7+
ndTbprU7mNGw8PDaKohbw3N8pQQrMVE021GE8Wx3LnqiJr8Y+rZDIv+Jlu6JjA9LEQmJCMD9pWt8
U9tr5muM1xEO2IhDkOraJMsLytaA9JQDHBWqG/NgZLCPURvvFv2zU77C4cgznTFkAJatSeseSv/6
7/lJd0fh6qkMgKOwHBdyJF1BpnPcihDbNVuAPt67E2IveSfDuMPNGatQpD28BNXtDLtRdwobDwsd
li1J+xBxFi6CNL00O+UquxhpVAiTjJ0F7IHT5IMlDuSTJ40qzAtCKqG//iMCiBRuqQkgo4grwXVk
07hVEJdE5FW/ULTYvOcC3mCrD5nKARnuS3Evth/k22BSpirQ2T0BT8llM+seFmzkUkL1AxXDGRyo
ZzU2g6EGAvATOvkDyCmE4UnN5ogky2FwQFDWw3+9bUndtcUMsgZ6bLKXNzT3IBfglPR8nFUtN2t5
La+whl7L2wRZT7C1aT9FHEPnyfSrGJR1o/yIMyvd7czj+aTX2OifqJKaH4aSNS7W2Eb/mvfwGGOY
iPkeJEoGJxPDGN+cbaa+DHo8olOUTTAYkdzzkEI1w30DoLy6LdaPccPahxO5IzGEA5d0MRoHYO2/
0Od5YybVP5hh+bf75kymPUL5aUHj6Db1deTse3nS5YBbb/k2ZXdo/yUy/kcbNAy1HKj6HhuYSggM
DlCkCozK3L7cHCGKnQ03R+PXp+yWXoZD4xeX4dK90LeDLfCeteiUQMk+mKlNYFywgI/me1Wxn/qP
GQ2Ltcrf/2f4weVgfwzsiaV4+k/5xGpW+TRehTf1lwas+i7/tG+2W+8ckQQcAb6I0Xb8lICmrX1D
qyva5sIztOHQxebjQTfdayDJmHsdWQEoWF/QQ+EBQpRBC8UKyMyLX4j/OJU/9Q+lcn5P7oYLCRhG
IcuJ9jC8/c++BfaeFpR3I0BKep/eoo/lTdx1W7JAy6PxR5IwBCDFzvEj+pXeYAdDfYavvtjZvXvT
f9gzcTZRh6Gh0gmnEKbPy1UH6OMhu9PqRG5yZIpdDBCVk/xBv5d/A3jov50ngW1iUymB+Tm8ackr
v+iX7jt+YWRa+0AEP56melZJWWKbScYwrILtTMXQ3RaB+rTpX6Vqt5bRF/lPO5hv8n9dEl5tJfsU
naFyR81K4dkTzglpmKWGtRn5Gf97uv8fx4RKD4MJFUeQJqT60DVuCL07KIf8o7lgnwKgVvxqsUvX
hJEKjTb1Y0TUzYQHylntQK4HhiV6hP7EsJTQx9EkIgdDEPzNlWg5EpAGcW24mKAtrERemeQY6Wj0
qdO8WF6J1r4wA/BSdJopXFlJAx12yoDmb0sv9qWxshvgVW7VhdnqbDW74kLHNL/xWmN0YIBy+GYw
DGyfN35DKrEQ2/WJIEOFcxnfxoRYvk1IzirV7l8NIZTtFL5cC/5jW1DDBg990V+hASQIXo/IDsFD
5xQfvHoRvmq16X7nk/rat68jeOwq3lj7wfUpk22jti3VY01Mce1fxb+1pQVRgWoF9oUiBdALnDA8
wGPiDo5r2JzrC1QKCKcb+Y9+M6FZp7usdiyVKE0MOSGnLW9M/d/A852f+9fqvIBfNNtsH+2LS3fH
bAtSKiY6kICxDdQ3IZOP5VZ3Ed1/c5zxhl4eOWlD1opnLLhud/bydGJlRx+sQvePNtUlZ5G0UXaZ
xw7Ucsw36Q6onf6Eb0zjl+WuvsKVFLjn/oxvLtKsbymZ4x8fKuKmjfwqOvSRz70Y0+KidTEPcKjq
zNXCHWWoZZBTfRVSJro8XgloPwb82M++0Hin780Ht1pzGaddjjs0EoTDcF/8+fj0iAp9U/9ViEdg
/yFaz/yo2FVsV6ECv/MJzKs4d9k3UE2QYW5MyeV41IGVnNyfoyNHV+FrPxRQDUnEO2g9ZRb8itLK
qc4Jxwc1/PSf8kv4iW6L078JZ24OCXcyfzikl+eJCljc5X/jW//V4PSD6oU37Z8MFwGIeX3b1/18
MJNRABGEl3GXkbWwp/oFGWPUJBeQdZ43n/IP/Y0pRsbvVHS6X658qjCIdhfzC9NMbgfeCvOtqdCD
Ecy13rjrLICYhbDZYP5qLoNffcwLlbx+Bb1MwfIRt3MZ8A12yh/tmK5rSo1n1Eu/1/Xwr457zl8L
BMOVYPHZuEzeGIkRk8W5ulYWnFCAbpBD4bYMKkMxB+5AO/gALebWBRHur5wYsEyJvJOYmRDgfIhv
xd16T27/rT8Aw2kJIYVDOA+kH3LGIx680G6od9/aHQKMDsCHceiIDzh2QLv6USPn27SKF3OoPpDv
ocfTQX8Hh18VgsAxiwYf1LZrH8TpdkKVaSj0Bqs6PGM0SW2sgdZQTfDGHVLPlg3UYKO8FBD6sUUk
gey5wYCDv4SEU+ZLt/tfvvmYHFMh/00ny6mvIZQ+iMpvES4N3RZQ7oMN+7h+bKKL+llkojh5WrMJ
Mcta7Gg9oWdyNfpT9dF8cJb2ryA4zz9Q3rTdU9fZMSrwLwe77nYlGASqNGN1iK+HO4jZN1s00TyY
+A7jZMElI7Q490nXNTCSAo+Bhv6l4tL+NpJdo0FaDQjoek6H1Dhoyf6pB9Bh8DzW0cWnNr0UUdyx
uM+eKBf3UDHa5ZxzRWjzBZILXQpYvOzhZSqWZ3Releyi0n4CBKnQ6bnf9+IEwcPFIFRMAn6Utdbf
LGwLsQdrvaElDDvoQVZXE3ZX1/ZdQwrORUlew+WYZXi4b3VAjfZmYpeU8xIwkGFfuIHB/kRVmDl8
hk4vwQlBYXm+GzpbguwPWaS4losrT8zdSJ92DNM6y85hZ35xc40J2I5dk22bEaPnZYufG6+j6E7M
i3QKaG4aDD72krTrn9zGvMlkwWxpoqIa/yCQr/WhbXB0p0wYODE4VuTKdC8kW3Z+yJe9LXcwESp2
zUC/7BhTOIMX6BXj80tB+jgw5KRbGr3P+tZG10XhZli9gbe1iKeHE+UP3o/CXaH5zi5wWMDkYrRZ
3NFcc9Cp+BGkbyAeXOpodY7erS1IH9oJAsB81sirQwYVZ/RbSWURPbiIql9H816yGpdNn6R/tLoH
RXQn55NbdOSljSiVgGQz/kurbl9mvwaqySc+FXB0yDezjoPUnONwDJriSHj432IlJ53EPzKBg4Z9
gVkjReePI4ImjmLI1OMwD7b8ZIumLm9NiuMM/+EymRRE16d/vYGfBiIJ3iRTe1ErAf1ivn8ursil
Gu31fyfgUFNjQGv9KoQ7f2dpOcwQFVnqaS0bYbLN+s8mMWmC09cWB0BMfx2S0iL0PRU+K72Fwb/o
ibqxW1kTjIWrpFOCtOMuKqtvj1/FRt2r+W2OfySksAPthcHjHLHbU4jPJlZ+VrLjaNLotoAKCQVb
0I4Wx3091SunQ/SNGRxYkyhI1vBvKIcGG5NepMAFtShfLMarXLXu7VNF3aacKpNCxTCvy+0b29GB
pNW+gxKRdQlKBtQ72AUo5XyJIcoyyzUgT2lij0uKcSTGKylQNBr1SJG2g8BA2LR0+2aTD05VAfFl
ejDm7bXJLadJQB/qYgI2VFydSSqUolsdEkyc/8RDGvpdhkAILWjI5CEKslO1GM7G/PzBTFg5o+wY
Nqf6mV17SOeY+CB3PAs6/lxj24Z3S8wCfcouylxUO8lyJLrGrwgOKNhrAGzKgBMTSmbEkzOpEpU+
micf6pJdmoIvN/gf6M3qvl2h+a/z7j5jdZ4m/WUuD3AAnWLGGk3Kz3OKepSsnlmFfAZ820g3XRbd
UtG5bxAHbmThr1G/ktiLQ4hUx45zoFceHTF7hECLtwgrCE4dRF24BmncsaQ4yHvwhTq/GeHeHD4W
8VtK77n0Mh4rMwjLL9hwPWy5VNi383tGpcnLP1WF3L6zmkNLHtVFRYEq+RQ5xmO6EkY8jDvYJSOc
BajDs7nwhieEdB8GyAzzG2UhAAu6in07HPXkktCjcLwoXrbaGNgAz4gW5MQLgVpBWMGmYVGfTNGj
BWRyJUPVYODN6arAmQClFzbMftzhoXKI5nstvDWsWVsGDb99kjvminCbRW8GMRKPjenr2JGPux7m
jxzooMmz9ZIIl9jEx3OgJsObxlK7vHQg7CEqMioiZC7s8RYkjz2Z96YUQtlAuARECZ2GDcmuzH/k
6a48r8q6uqvQEuvuop+fCIFrFq5EdtokchJXfGChPlKfNP9ZfAskkJjX2AhmLoPBXEQKMZvfdoQG
AxzoPsM3rQEejRnTj630jvPxtE0FN2rYcb0Ulo/tNqHmaeRa82mllU92goZxhg7HYsmpxH0U42po
nBd4Q7w91tUSb0N2GJ8pvXDHBl8YT0YRA3jKCGqycyK1806ThY+80TwT1M6ZLFZlXh5REwg89HXl
nnYeza0onosnQ1DnK+qhfBLxtolRkcc2zW5WujyaEWxEb7l3F0U8TLgW5TZB6ExK4nzFJ1auCKmH
M4900FdEJILbuPc4502aSebd6cDXmXbJjd9aXZA297y5A8lmHRsfeCh3/RksljcqrriQHnWTR1/r
9gMKcnnPzlYq/QUTOqwc2l19k+gtJSzKbv3i9TYJ0lK3TZ6ktpzb7Io70qC89AzwRs0AQ7+vt8Yr
8Ziknvfs0qYUEyerD+g4NWClhedYKTuf9SAE7zw7026bfHN2+Y2rcNv1eyU+PBVXkXfOYLlJ5g8R
qyKIY0Gm7xXCrKOjVt3V7EXX3s32QBfB0U56bM2NJy/HPgsG6ywG3I7oLmSgDFyPki9BORDEqPVu
KAeVcCxzbKo9gWid1qksfw5Pde6VMjeJZ4IrNE4+OxIZqabbjPs0OeTSznx6muG2KdkjTiQxIED/
pamqwZdEM/mZ3pEM8WyK8muGmkwJeNzG+hRbXk10FScBrQ6mSvKhwVxYurfYm0tXIzkUhhdDWnfA
SiKFSTLUWYdkPX0NrN5el6JTZs43ASZG9zJw17O4hJBk7lC37dKe+8Yvyg/D8CP5/iQKoSWTcUsO
dSnpfldftTCQZyyfr3HJ/nfbNMKjkKy38jqbtgIDDhtMxRYJrMKajzkbGBH64eKbOtZ0XpIFlXWG
nD/ue/Olkg5l71gFywMvWvcR59WmLZ1vsjrfRQKKJf6BUYnPhfkdRtr1SYLz4FqYk7E4Zx0BRrSr
FRY+PmSDbPImdKIDMs3Jo5LD/2xzVnP3iePCggjDNs/RKYoov8Gjcw+GwSIErehb0KMIc22JNMhx
Kv1QegLmce4w/xFRKreHKgQ7PEK4FWTwyzCIUl8i9ByaJ8S5gIvH56n/NkYN3EfGwFHUlj8W0ZSu
DusqS+OFjGb41ZZXQWGcgcY3YH2J4ej6y9C/UNSXxqXSGnoA3WDlVo2eMR86/RjpD9G4QAUe0URo
/lJ5/Dqxx2B0JgB5CV9Z7C34Wpie0fhWfRymh5V9tm/ich6EY6IEknhKjVvyDEThlOp2Izox5rf6
SRhOUh1o6FJoALEKZ/T8SfaqbTg87EnnpLG71hikMPVpZiVR7kN9XwhBXb9Fomclr2VE8cFWarQI
tcZOCM++6NilrwLd/jK9FNNLUv1OyE5LqbaPavFXdUGxdsVRvE2n/SweFdMXhcsT0izKVFIECGzY
E+g4W6ehteEpVZ1LpGYMX1BWjn3sqIoPeSl2QuzFlXM9YsdS1wyekrhcDLE/aqlyrQPJOCZ4UhEb
Rh/9HM8E6xQq0g0I/V7XvlC6WbhaT8js0x+Zs9Z/JwR4GQc0aM2SH5XC7yhY1EXIYKVdS14YICPf
ljp+M/xNBwHFDCKR5H6T7AyCrdjm16yISTFhF4Gd8kshfEgddDOP229WaFmuzxkL2oNguelAnpZL
nKSE1YkZPp7iUWJVnQUjAlkmsF57J+i6XHxjeFgAfVbN0tQul6OaBqXsCfE+/NOl2YtN4WjigJne
qnkvxkfexpDFrPUiyAdlfAgzJA/3TRUDepGltbkXl+Yqab8aiwjfzLEzPWQWohqXmmyYN4I3xQTe
+4EiU6mgqfBTkNk6beHKWDAUeGQaC4h+w8EaEI9sEbKg2Wlng/hSVOX/ziK+9tIHlGbITtnskcZa
1+BfdH+vLONa4yGFEHJsKeG8wLLMBeAI2UpSNFN+kOL5qRm+yeBfoWDYQNlhjmUOZtQzIv4gyj5/
jj/y1zI9a0/KRtuW8BLCjBTpavsJJNYy2C0uzBCFPTt8Qnii+PBnNh3fHUEBRJuYvTlzfa84ChQU
VJms5trriEfC81C2XyngJh70IHKrkb3G9tGuLULZ8Eh8xyvYSM9NejbE76d+MdmQ4dvGYq0ClBqW
W11EO134rXSA0doN07d5JMsEbkISLPtQRrzNg1Xk94nmYjxO/UkwPjV0mcYZBQ+4f4t8KZPPg46T
k/9UryMaNXNdo0S3EQ+QyI1Y75V3izdK8PX0mg5ejXboMaZMWfl7i7VaR+gsC3RRy90qWq5FjOnq
gOBCG4SPzjeDki2TErAPniFSacKr1D/6awMkC9a85Oe0f6wDTSoA1ME3kPc93v5/c/SSV94E/jIt
v7RLReggmqOZK3QSSe/oS6T8oKw2LjdNPZjVPlIDLkSZvDPRzznawiO4KDPTOq5VGn5HDgaeLO7Z
2Q8hqFXDihdWeROumNxCLpqKwN/l5BBxgabIcmb0W8vwG8ObqC2mwaC6Bt6dZp2FHC7GbB8m68zO
Rzmn1qaYyAe6DcotsR7D6Mq1gwQ35FJQWz/S9KBJBwOkTTnoqIjsIkrYgpCVrgc6LjS58qUXt3jB
C7Nkc608aixmWH3AbGMxDKeGUy40aVPf4b6222dz0Fo3gmfOrvC2RG9C6igNba7TW29acl9KW5dP
Vf/Whl6uumrvQ3cYapfhRxocMQ70Cqawx14dpSE4aKS4HXIXMNuv6gNkpHkhZZ3U2Qy1AfTAN9YJ
2jd7+1LfsQQf7v1/D70B3ahzU9guLF2olkaKIaDu5cDvEvMTbaCK00z43VsYhEqBmuDE2kMi6sXs
rwwGeQsOwcw8mxemEGCRmW0nTssXEGSoIlyOAiUDOB/8+AbfpxXaIAxh4OFUj/Ex1i4gNFr7QaEZ
iNo1XWF86YHf2HuOcvj1jMZPM8L4Ely2VT9KqOoxqWCqsV/5ZhiS6tybveSnOSzBWy9/WOptAcXF
OWAcXrXnhzKxGf7Hp7gTAClpawBFxvJkStccByn2w9J1YmtggWn3YYFkID7m8yO3fJ4bmIRyua8o
QgUGUoLyZuG9TEvWOTAe1sZHxHwQhwrwLIyjWYyyuza3AioOOYggy4M9ntU4ID5A0445fqp0pe0e
bV02XmFFjVNgEiD4fH9OPjMGkFYh7srYGw1b1g/F8FasmwEkXeOhGQ+qfIqNe2ddFMMhMlH/JfaD
dtsV4KeH93K6YlD7na4GR5U99IxEq99FxMoaOYgKGr63Uma2QBF93FrC3n22Fa5wryQJW4mPzL3Q
ghTgoHL7Aanvd64RPOxlJKRDhmCaZUlXnlX9XVH+dJ3B8ivGbELA1+AIKKXNqKZe2yeTxa6DkmrZ
jepN5pWCJyovYvWqGweIumhVnxlv6a2cCcy24yqI07sgYh/jwWTW6ZymQAy9IXZg6S+MjfjHAxcA
7OmcrQ7X7yn6QxioqT9NDxrNuTvwMzAPShPtxXGWmXFOjAWiFIyLn0TH8QlGY5PGaUH6LSIX7QyK
I57PnawwYpzT0e8ovaJ2DK1diwddsQM1JfqmnE0M33FlHYkOg8gk13Aq93J/sFqPHW/bH+L1LLbZ
ZesSPD7nSQRJ4zWN1zIP064BwygMtYEqX83qMpCpMRCys4LRcehqzdHsvs0aeLZdfGWKoTv6+bQH
yro09bGX1lPXvJbyveVLtYFhuJNwTdnJGiabLC05LeyElPraslAdn15bO73x0MZTYu2ppj3aPeE1
GQ59faLxYNBTw5OYIZg9DDhbJtuURo7UC8lzpj54CnZL7PC4z0P41S66zhJYpYkXfwBUpokHjMn0
5ScrzLdOZokr5UnwKeICqrBoZX6GXCCepuFdwDtsYScMNWGuncH8besDmxkouhJuXfNBMTDcIn1j
/4QUHb5V2jniKCxv8BhG2bEqGw7MPFyfk8sHUXqpSAxsX6aRsk1JsbK7pZ776CWBphb/wlQdh+P0
fB9GVgWM6cSDwucxGndOPF1z1nmq8TrrDG4IeWCormlIe0dtZqtZyMvOUG9l/zUiD1DsQXBNGRNx
b0lOo/qpG1ex8CdpX0QevoYzQ7ROLWYmtKHHJX/1NLuixfCadd/yVyi7Hcbr/eHZ/cy5JwlnVkKw
Acpx5QkZpjN251yhoQn00NMtlrvlK/lT8BQdcFslZNjAtdOdVEhaVA63zT0tctv/EI40tjX4OExB
wqGBRbkUrzQ4XbKXow9D3SGEwerwlDWPmDZDuyj6YeUSpCXkZoiUPGvi6jTTXTJjOSC0kBa8bGC8
66cY0YNxtKJDE++X9ji01yrlsXxuOpaIWnKjHWR8R3MhcvTFHxny4HAAWo7/BlZ/4B2ysp9zN63P
Eake3bemkSsdrZMlDVkeuouw02c3nX/78UPL7hIXaYVHhD2TypJf5yjQoAUB9heHWdxbT7DySxR6
03QuQrI2dkXj1OxVJVLJgOh3jX4c6mClf1Uua8QsOep4KVGYl/mxWK9aa8d4hdkFz87zX5e8ytmL
AW04HD+xTijG/Uo2BGcPD5FYHeTVyEXFO6fVN7vc9BpYMrCEBDvBsQiaksofBjxyn7V9bYXs2Jvi
ZYGjrQShYBviqc84oLhaOP9yXkyrViEjGJxFXepCVOe3FLcVTiC4TvP44gLVJtD/j6Pz2nEVzaLw
EyGRTLi1yeBUrnyDKh2STc5P3x+tabU0Z+a4XPCHvdde4R4wTazSY1XaA9wE7L9AiP7nYKLejvmo
pqF2aqC0e8N8kop/EvO03gyzFP5hFu7MD61ifpIVdgqcrTO2Me+yl8SvenHVpZdK2DhN5fqZ9xUH
T8wYYEdHocO/iGTNU/rfUr8a/TktHHm2Sm2LmGNIHf+PXy2R3tx0yG4PZm3K/V88McDMojQ7i0mg
TR8zCTLiLW+8LZFv/c3w8sOcBBEaXshiBMGewmX6AzlheqlQ96LT1MI6anBAXSXk/VgaTf8DIt6D
fM+JUb/oD8OLrD4OlqoTFeUhFdawNZKNBbPBTsRZFrufTJLpqBhz39GAgDQ/pqecPknSvhL4hV0W
MMQfCrdvqW/DoYpaiQkkE4BUB60H0YVYnUGIK3jTOLEf9fqoo+7sodiUkMAkm1nZoVZv+YLaOzCR
YSFO685Nf+oBkx7cab6pu9XD3rEUcTMyD9MT6F82HxMzQnbQTTb0xsfdZ0DSdc6DBJPFXmNaQUvc
AtPE665hiWOaXGPlx+WvoFv/rqCMxZjSVVw88eObWrA0nrT2N2XgRlMGSLGObkYx94juRD21f3H3
Sn2rD1CJ3kGHUjWq63NVhX0fHAWU7pROTpX5XRvdy6jBma7zigF7ZkQr+nvdtkG1bL1g0j93JmgP
dEgMPHc9+tdzfPc6kzSA91S8QYCVhBcjQXYS7eCEN+TkndTRF3P3rvqiEiI6uAvnvnjR4pOO09sQ
AVEtybNueKsCKTdcyMaVPW1GdvS8dIG0HqfGQ2XJiqaARRNHGWRWzM2jGrudHQ3usVkDyYQ36Rmp
t8N1UnsblG1MAvzWs3dS1N+In/FAQnkGES3IjJsqe3OGatZbqqB5G+Onjl/WMENz8Ai+MIB2FhyJ
r6POmeIlHgSEtmeQYPWGF4teY8AgBi+5SIhl2/WkYtgQA/z/jNQF2RBpUBBXZ1xISnOLxGE6BagP
nslGgRkKTa5Jfbim4C+N5K+b5aAbx6eKzuVOlp0NcxiEYJ1eJ/XU6BH6x7L0dcWXsjN/AsOe6ZOk
uTkkLpZp8TXGFPzHwTwIzIlhCvnJgqTao5hpE9DPDfqdJyqcoIL2nHs5TbUccEkUDTI6oDrsoJyu
Yq04/eMKnbQa7WJ2tTIS8xCxSVoeu88YPL5zadgZScaLn1XWZDiD+N3lJFtFkh4lhpOlDlhxi8k+
F/7gZkxVZ6ufSE/2IccqScgAUIcJwWgTFamv6N6yenc5Shen7QAX3UfriNicgRfESC6ddQkn9SqC
Yo4Q8WbkL6EiHOcNdnBjkuO25+WVtGm4E5G9uN9VTr+FkdvlfC1LPDtAqK8q4xteX7Mqfm4Ju08E
XYwfiMIZ4tfHJxN3thZiNTN1qcpyk6KNHpGbmLHpuSGi2LhO2qeZuwQ6TsOJBBs8mbFm7MXyWJbE
5rKnxSFi/jTct1ntcg/K1VkHF94VM6UlMHqrXp+ENlSwHtaGo1R60hypkHYHVCx7NHbEfdr64ML2
StYz90hS/yp0OM30MqZfmnyNm1fSHecd50QwJiGlUqY50vAOaa2pT/LOgXSdJiFPB4AnzVjzUU2g
Fa5ODwDZ87S8ZFz3GEsr0FCd7G5DColRevF1hL3DZJT5aK4du91bXnvZ9GHgwx0TS1B6YkaLFkpt
JOIgt3wW801oHFoD+osdzgYpXcDV3GadZ4R7Cuc/EjvcVhuryuiUPaH21PRWV+9T+4WZR00v3DtO
rF6N2Qf7ZyLDKgYrldZwV0TOajA4sGv4GaJbDHD0hucSYGMsccyUL4MBlVLfQV9NZ0IhMjn5Stpp
9Orpuchj9AUL3QLZmWNpHDOMKleb4yVfHVoqOiltOTz+yUrxohRnc+c7s/xUcDZjk5K5wrg10Pff
4dVqfwpeP6EqGDLr0TCcFPVk4QwdK9yaOSdmA9bxKGS2zCS9qCParUqHDLSU0r+74cMmITKnyY+T
CSjjwNEx1QOUebAqOIoGyleQ2QUo064WS8GUP7Eq89Q3x77iqrBi8TiRibjeqP1gsIxwVZKwTU44
CQmsLM0BFd0lp3Lw+Pwl9eHBD6CykzMpDhwJrXcaxWUxQcqhvSjuntpHU3wb6lNruj3AOvzRVwRc
meKg6MjMaNmdcpMS40keYfC65BSgqYavOU0hHOdCjupdyDzXGxdUEKdVhkKRXeb8WcyJJ/mHZNKQ
tx9cE+TK9xZQ4v7ctd9FeZ5WKK/AtL7SHNuZqY8LK0gxOFtdNtqIa+UX42G0A2VqWTM6avxwiMsl
17F2c4QLLwq0nVQYgnw63HNaq6BRfENl75MdAPgEs38nQiaF+6A8DGrSqYok4wdVBVN+BdhgXqEj
ROLCpOp9bjngQdNNx4R/KYCgWIi1SmIA8t2/aohUyAm7Pwm/Qn0OMXdpSPlhskuOxOZjjzITi/7D
oB5F5Vywc9tQH46P1brPB1EPyjuNOHuCHOnqF8hZ7w7qAlDgwke5359RvVG50X0y2zB1uB8MfQNt
9XjnXL61EgGgwOUzu2sMcZ5mD1dlBLtU2LkFaxdHcxITKvBgdE6Go2cuE2xRRbcUsdyA5FTVqVre
ZiB0VsGugFgB+kcyQcL/IaB+BBxS+PUYOuzpgSDjbRUG9A1Tg63riOrGY9lYwgSBbIec6q+JVyfc
iatuMwDR5p/BcHr9WzXiqFTpFInt0mnsFFZX3lzVzvy4Dw3VD7RdkSxtGxCmy/x18PTJvWYrlk9c
uCBuPdW1C6YvQWrlLo6geuVIc9AJbuwhOz7BM5r+jaUJWTGR4eGBSq2YWj+0r3VmWHelhAJ6zAVn
ZOAkBCoBs2h8sH1d3vuckzBYtcsd5IoUiLVp/JogLDplKkNbMhyEFBp2BiCxGxK4b39hrRVfyYNx
FO0D3xXLVL8FhFGEn4FEA8xLIY7+gqPNaIlrdNBaINLI4bW+8QZ33XEZvjXpqNbwEKHfV5U9Y+O6
Wm1+wLNYTuCpDD6CHZRqaDlxMXJgAsL1nJOn+x0eAaiIR/mkysd+Jnc8ce7zBS2LAGH2fh2kd2il
8zeqHkxe0SwSf3CnV05MT2p/BoKCQAYWDzW6VhJ2cZ7z8ybjykCx8V5wgfKgSzLds3X5lfcBQcJ8
T4gEl91GOiriRYihp12zu4eRVbaSFwyMS/8JHxK1ew+jlwzNKJO8ByRP2H0Q63+0u7VrsOawHqZl
lFYqQzM8KpywxTbOZryFblb7B+FHIGucSMvaXhFSSSFRMlpQSqH5POGFrWCWze5XVzy+SEn06kek
y4wXcPANGTq2MAcEL5+ZZlOQnGqM5RUZ0OeoVGd6LAmrG3yCKV1/6XWJPtqDlFULQpFoFUmQsvGD
Nxob03BM8LVvvEvbF5zfF3gSjFHU9iL2johegcESsBX2HIkz3G16wqJADJjiqOPlDYJXV7kf+yWq
yOPDw74LoeKRugnYgH6v8ykTGEcZ0KmQsMnuqERcMTxv+au7sul3lTcyry+YjjLAI12cAOI9JV8i
uowd8tLJlQtVqZH91drZUJy29ymCkcZVr12KaJAJymGaGWByFjLJxHaEnAG/Ws9ij5no61JCATgB
g6ZEEvaw1v3sYbfvGJSaNcWD+i9eFNzEYKSChhjPBhnARkRjBT8bIJD9ryQ2tDD8C/krSBnAunat
n2FVzaDbalYbLQTZZxvCRRW2Z4KFsIvx2qjacMAK4zADYOdE+0U7aPPSxVxuBvGqyDJkS8Mw+P1O
PiTmBmUOeLNBu8ouGnZX8/7yWCzOZ1AcvAppy1tovwUSSpy2/AlBP47t0kF/M/64LzVIFYgD8Yum
fdNQER+UO0be0OVY8KTyBnkeDlrQ0/djNjHggwlrH6ck9Smr7hewfwwULKioxXpG+QGVwzi09Evp
oemchrEwC5rmhSk/ziiIEA6KxnxNOjAzvMBGxSWvWD3tEdZoKzF6uVtdEdBrtkk4PVWzn6+RBqUA
nw3ZUXDdhf8uoN8mx4Bplk8vsFLjcndDfnsw8HMb2Vfp8HTK5TMTzbF9ptrLhbNM5JFp+u3qiPXJ
XAhTtXVON93TJJdJDTMK0bCgszJm1zTrjkfIiQI+QeMH6V60c+7l2cmy+3VKJKff9JrxnrIbxq3Y
OekHt6chkojrjckJkNk20Hlo3EmUFj5MkJJRTemLqdNvqkIIPGfcXqGCujogBxQzxeEfzqUqO46P
T6vvwZOdFMgd/hrycPYys0bBmqn3cmet/ALgCY0xFb++OFxLgu7CA4gBMhHhQGJ6Xxu+O3bSkK7d
g9zdFDnUC3isRC62zOxhZsuxZtVUgDEmYv6ucHhnrA2ciyuuXMITjhnwCm6LMAFbrHvCFeO4zubW
hGyUdvxV3H0sYAMK8HJhZTsG/TSAq+hXopeKZLw6MBWRxpflQSKGprbgAla3+5KfRBuoHvaiQfwh
ngDZHYVeoI9OhotKZlNB0g65Ggcq1tVwJUg2JxSq8Mo+SARmo9uPJ2jJpd/LkneteW3V6EF0XO8Y
3HTMCHRkzR74v/GizepP3zb+PftMZ/LvInwCmLlPGDxg8IjSa3HM9bIjf1ILcVOFnEGcL2ONO5w5
RqjcII8dMA8YNAUNTBmN/Gc44kjJTHxXngf2NmhhcWyVkzVJKKaEJUd+IeBRjYoTCRJuU+LuAjMS
1IlH1k0W9OBCsjeoEvfxHdJuXOGLOOFyBfcyc6DOxvztqulv8+ka+uV5CuSvfOD+AqVwNRzAYTSQ
kyY4c8Zve1jwvBXhAO9hpHLHqw+3ITpDpOmyCJLRVF+qo0XAZBlcTqRgwrhJ8xfFrR9oh5+a/pse
mJJx2SDvH7YUUDY0pumO2BNmPnkUJwOrzPGPj1QhvNbPucrpfkg45+c+uROdBeNbFO0h68MpXQ7S
SsOmzkXpYGI54zF2/6Ecf8DSg4XJO5DQeSheeQOCyh+g2S63G/shfWz8WydBKoN33BytgoeF5hMe
mF+MfAHmQJEwQhkMGwrz7DuMl3g9KIzGH2AmmSZ+2DNM0/4YyqQ7nzFaezNDxKLqa3XaFiVZ72i5
NlUruan78Q1zGO/h0VA6yZdym5kyUnEQv4UoeXQK7Uh1JmfOgqEONSEIlkAUBFXdgcZyxrkMOcBq
KUiGu0PjzRdThJq7h53NdK91MLEMxUQjJqlL3AV9LB0656wli4H4CGO4nLo/sLKRhKHqQT2DkfgR
u4Ww+ha83Y3/Ci0XYcfKd0aKtzH6+t/8gzkEz4j9h4SJUanS+pvu6iZ9MMKeXxJpf8OQGiyRf4jo
kJCzYmwB2xbwN1bh1VcKJECtLyzkFkyp17A7DJ8TvfC+vVGnZWH/PLwicvtpvJxag5N2C6ij11dH
1KZI5QunOZUXAIw79g/MyqL4ukvsydYCSB6OcIol6pN94Wau8oklEsTa+hubJbhuOuXGnrDPCGmB
U/4sTwqeGT+bMAxa8scqOZQxILm4anDPFv1Twa1Bf2G48fHxqqJ4QEUFO8wjFE6249oBHTmW3gDi
8rF8pOfpxeCHhLhNkSRxlY8ltkuHyjbP+o95g+mT/Utd/ZI5DDvi/4P3COeTDYeiZL+SlL6vXi3w
c+gQYKn0wnRLBDu841hy7P6gidCzz6oH07B2Cq/7AgMZgvVSwNLHpOrDWKxORwZwkPxhJAVOevio
w70MIXrzxLpTX3uII15xzc9Yv+e0fWRFI6Tf128ENsc+FQ82CQ/ILLO/fEFlsniFb+oFwqhpZ7YZ
wv6B2TnYrWWWDtgBJvOQqpD0w5ew5X+A4uMQlFZzxHUI8qse3i/FK5B3fCRpB5HDnsKk3R0Vr/5l
wpvgK1Tvx4v84rADbEoHrzjGF45bp3YSW71g/nvJcCneT3/pj/iCQoBK4nv4Q7qEfHLzlUQ0eEVf
42SebJNvaKPZmj6qfA8kGbVh5Upe505H4Jfv/Ex2m08y8rF6GfiT5qg84ZvpxGeSeS6Zn7nAWO54
Y3H/7n6aZc9Q/fnafMfiYceW/D9FaneZz8vT4xtDd9RukPhBDd4NG3oczcdf/Hb3evKRlI/0hd3E
k+EvVh4CxN17f1HJQuXLiscsBCWJrNqHvmcNofwm+EJkPmunIZz4T3FbvPhE1U9jtGa4vtwQ0J15
aV7tJ0/FSXIIYwuyK0Z+jmINpyRcUQLCsXjKP5pT6x+FM3sxvkJMuMz/K5KaU3PqTuySgb8s3BjM
Q6+LP+OX+OVV1EzEPFuZHBfXwuMN4e7S/CGtYAGulLzc4jsbzkNM24xjisPW0Db7smewk1k+5J2b
TtijYTUHnuQjIUO3b2A3Kx2mr+SLdrZatseEty1lLsFnFetFcuhBjcYdBXpOLpxHxrWGJ8XOZPAT
GFyJSBfiVyWJOLDyxxmq0+cCIxwhObYLFSJeZ2TWUmPlifaImSTSe+wDgPuo5vmzhMHFZKOTEt5g
acEz3IXQph7X8gZJBUq3ejGAk1hKFUaGC1E+rwBICIrmzp5bH/XGnNukF+ofyRuCCqaskxT06RNj
YZ1AAK5oUjnkCIYqCsOIO67EKqjaO+s7Uk4oG6+0+/SuqxmkuBHp+90z3jbI6g351VxgxpfJiieF
vsllHko0UWRqIPZ62kLlIgW0+B4VdXKK9kFsnoCKc66RPij5WycdsFpGD1BgrkF26hNGi54ZFiF0
I7v0B4gf+/gfuliYtnCLjvBiPSSBHqYlHtr2cDnJr+Lr/bd6mr64S4/L9fHGZIGgtWm76/f3vx2q
7WRT+WwRaozwwFaxy3CI1N1Vxz66P4tB/z71T0nYYev1lD6nkfZUHguIdp1QYTkAkGdkz9WkPDxZ
mm79MLwrRaXZacZ4MmuEW52Q4pVx2H70NyzQON/a5yKEGcWRNlsM0DnHRMUzoGfCU13hEIc9JZ6v
/Ky/pm6nbh1Np40msGWgx89MwTm98LOBBNc8WRzP/Q9lMlBFF5A4cUZhhJeF/v0IOB5ehfgMuSw3
kT3se9RstvGBINWFJPc0v0vkjKM3y4CMD+a5f48/l8VGBrLZnkCuW+lg/ftzHZWI/FHWLtbwDSXn
c/k3RwOQ+h6pSH1GtL9fJdJQCcK1QKchi6UvzH+5UknIS+pAgHr/h2veW+P172nU7GScYAzMZMYP
QrYYpct79uVXuOmID7RX3Vd87AJ0EKgzveqmRnhh+UsTW0giT/Lf6EsO6UXf01t5FN/gdf8kqoGA
m2X00NZbBiKC+SE50hOyjWWdgWcyXnI846shSdj8impgtiQepPefsU5xwNEQHFZakZzipmGk1hUk
gL4YD+FYa53kJJn4BkpVSC9989kYH11FHiQnwCGXSGe24aJObBjaLn4GrirwvF1eKFBPuTvMrZ2R
mPpTmnvEQvkCGIs9SrDbMI1T3qDHhocNMQ5L0UBPX3BEZ9CmZPD4zwPnLAbvyH8Mi+F2Af0wJcvt
wNiF9SqGExqf3ZY9jKmyYQOgjSQ/4l5YRsCL2OpKYlhTR6jYy4XwNWZGZXdmYssjrU9s5154bwA5
q6o0vVwKMWLCQ9XkKpE686tF54HCV1Ess5Zha9A+VKmCjAraaixNQb3bvVEFTdUFUdTI4tAPlFvq
wg15GOegGS4I4whP7BEW/4qbF9rhqsp4PqVt+b1AOKOSW1ZtOlG2YSeB1ueC+BISEcbfpDtd9ccn
0492uYnKc6I+l6M782uvyMNEr9ogROpr+0FSrA2kgzpLQxqWR4kWSjUq2d0TDxo1y4Yl1K9ZgS/l
Dd5JnbgCuiB6InO+zesJWCiuLt16pMna4ZiyO4w5T8qtODbJO8LgmgW+XfxgAEy669grqCMfb+YU
jKVDBgXU+LE49ZMtarRM++68YoZTHTrTWeBsrE+sktqiCRyJE+X44sz/QUgTK1ENGY9WX42KRySk
PsLuMfOgFIIYKXqkgicNR0afAsJQUIFd6XTIKxvuDTvGVHOLjbXjg/nbvFVvKeFkqpXEFgYIjGm1
jinnOdnRGI4+YN/AshA4Ljg3ZE+UPRkbukGljj3TAmmYGuyOGIGhigvuRFnjUr/xPCyCKi+q/JKY
z6L5YVA5LUGRwRDZY727BzFNxw9FeVPy04AYtawiWlRGuJTvpuCtqNJ2p2UIzfkYi5FEVNc2qccs
y+lU72U4JwTXTEjlr7A1sY5aQPUwmdUi8FbMHFVmgDv0H+AQeL4gZ+NY9h+7C8Osf0PnN92xVIPx
7t8VCOIumXHNc2cgPjybykfeXAQtnEt3xsnuYZd4BxbHAnEcceh4BzL4+8EOIEel95ahxWMJgjrr
N55skeODFq3jlUsr/W2VGwNfTCLll11+yYxrMzJ28HbF9zw+6xmg5GXoTwYlcPJLtoY+PJMWw3Sc
PrtQPTyuxyIUme8T20flSkO0EPscNfJJeDCW9BQO4lPyC+lza5YtNbEM8ECMscz5rAhRVj935bnA
eqR7ItJmi+8Ge04w+fpf1JlfmCOyPJGR7lG713UQYyPIPnaSGeuwEKusvgpn4dLgFkOuoA+eusJf
YECHyRCoH2nxKFrf+iNwrn5Uzw+kdsZfl6DLfZWro4BLEPy2h4sPrl7ie+AWJKtI0U4Eg7YmEm2w
nAqy0usWSHhOtwtp9XcythQdlQsxOVFy6ggtKbYTC50/xxhNGjVddWicpj7zekjsG/UQqmxvECEf
aqujrk57MsYtDG3hCnAwhLPaY/onXcTimGenoXwdMt/oXzS8z1iuVcDjJmnHmKNYu95f7qMNh8c4
NUiWtpg2zHW3uD/iFR5ODLxkz0fhg10zja99+UXn0GJxhufUFre674/Mzk8YKjQo1ueQmPZ/Rb0n
z6jWMLiBtErKEoumqM/1l2H4GAcZ75P/uOEsc1o4iTmx3rVjZeMWuKe52+PUcCJDLtX+N5IGaPxd
bvNLR6daWTpZD4fanTld8U1OnJHyjcaVvavYSNh0QF1s2iZbL7Awtmu4MgVU0P2W6LRCu1qK46PT
KkclZ6ZbCMTCzQOV8aF7XmARQSIBWuWOL6d94+2smTfL2Uth+ARxLlDoXCl84fxiuovhunwRhRSQ
0Jxya52U3/tRawTBlioMNRXx1HMaE6fX2YACd6QKytPcvq/1dYCjKtBN0qkTYYjJEcyQ1SvBEHY/
mXxF7tPQce2B/gCGWnpZKMKI84itxo36wLgSMg+VI+DTZoiQHsb3lmgk+SDHlIVsS1CoaeOjU+oC
D98hh6rOQ0WlBP/GxnbrkR0fzck0XTjboI/U3QJBv2xy/DxdXEfVCs+yQMUbBpC8dRHiMXx9eJAi
ln84DkJsgLKgSxdpQaq0afaMr81v4LzSl0FPdLDcU6ngAy7WUN7hqu5UWBXFm2QAyMGi7MuB9mC5
UTFiy+1Jm1XsjkL4kWB4EMRXRUb+SUXT/iyjBbAteGAPseowsIJOy7/5Paieqdm7L+1hqQETxpN+
G9/51Rl5lRhkEqQLxxmWbaT/Kh/QxjCM3RPRPakH6SW9Frf8qPjkzcLO5ninj6LRRQq7R4VeTlex
hlB05nTvdOJyTjTb7eym2Dxg34K3zGWSbGYWKgzSOGygYpuWdFH+F7fTftXgk9DL98l7RkSYGmrG
PoZQRG8E8vIJ/2jy1xf5u7jJ7CK3OROKKXDCkZq6hYGq39yCx/lUXe5Pwj+WWeMXtPNI9VgWvceG
5xNWCGmzY1bwkg7kDZuyQwqzXoFG4QtpzclteStK+PWHgQvpjYKcC8QrGG89VW87TKMBZquA33ab
4+FpNzJM3DT3+gSj7k8hlZvulC9Xbde4J0PJxMMwPgDIqv+X95A0uSmFPOSHCB/tZMM6LwPM/WmK
+v0t/6QtEHyMmtXv/m9LIf5EvWgjZbxxySuv43X+orJfCAj9R/bnE6ankmGxnSt0wlgMgQHws8CV
YJA4XR8KCf5AmKnaJTJmzB4Laxodvnr5yedf+z/CiTiE+C2ztxhbIoIWYL02frZ6tJ+Tzkw9WphU
U3nkaKnBUvhX/V7+7G7itfyhxgR629rbf2gFAb2pVLpg56dux6Rv++R08tNhsyvIX3hUE+ID3PVM
S/hlg0EEksiyPcCU5SChgIVnTv9OG7QtLkwi8DmAKxVbuo4xI2gxb8fTGkx87Zxyhj+hifl9hGk0
XYtX6SdHp35lYcNh3+0gPdiJjg3J3tzXzyBmGhbPWPtQf0EDZASyZ8Hj/5nXkBB/qS6pW/lCDKBp
lpl+W1guk61MBPOWojweEe7gJvTdGA6FFdUaaBWDAo5fEXkXR+tvA4THXWNgkEtRg9/gs4E4nubU
zd52WMFBFj3LNSD9CW21MtgS64ogRb4MzKYf8bNNntiaPEbjmLzKp/XCp9josOzFv5/uT+lTD1C4
OLVFPCQUbnKLyBjALwuzx0PRWricoSq5P5VB+WfCBtjvXtTU0lN6+BO3Z73bzDJTbkQ4nxg10a38
AGVqcN+2sZu9cO3hSdm6rUGE5T7+3tYR1prUofBHEL6m0NMCpT9L+WmeXeEy3fIQYyMc16r3QXBQ
uOv/iFBtsen8Yyuy0CrhMB85Mx5LiEiCmyFtLsj+TZlAWC/D+oPoSFYM63aYwjn9o1zvPMbvSgbt
1J50pwDbExBNHDkC1fpH3rzk9ujyAAGUn7S9rk6doGgRLgy+N040dsPok7mJG7dUGbUg77kOcQgk
EPcO8yuZODpCzQy30UGUEV3jsuRA3DKZNpbYiR4IK4Zmb/5LK5e2D1+dvfFWMVmEgtDf3XtVWiT8
EPpGu7wS09KiyIQS5O8wPoBuws17x0cLj+JQAJEh4qv4JQGJbGPCP1jCKjDIw1tkb9RfM4zZ2VP4
dA1OofiP4U/qKJyBS10SV0YG6DE/y5VYPKLVfNDg/6Qgflxs6h5MWiv9ZnptC8qDg2Y4CexX1e+J
peYYw8V1tNnhd0KksDv5AGnQYGZlKHIhw0RxFfC/8NkJ95ZMd2HL2B5Pfqu+demHFh/+Qe9UkaCY
DuVnbDxX65MRhwte+bmrwlQanEoLEi1YOuLtQj0Pm8dR1Y5F5YMz8NpnmWfqV/0hHp174scDsr89
Od4Nzm6vGB/DpxTygJwrvbQwQsC7HT9b3FIhSjEqAVsQJdxlaAfwhLAqlEJEUjbsVIILIspUClGz
2Jev1cf6sv7/MJi6YMq2YKcibFfUjNcCt3WKQwXYNVQXZvpbHHshUO5BX45kMcpNe1ujmIdDH8Kg
ccRt5LDqJ/2PgD2ajaIK9MGDu91Qlz+eTOUU1+3eKlny92NNU9ufJ5IDijA2UE96Oq4rkLhrO1Eg
mzn0f7BLaJ9xX4A+PANEXZEstQ0yQzAAC4K7DK+OQgT7E80yAQb6PZU8kNAvCjyGA53uZHGIOJXV
kq1QYL27my5BCvN1DnpSq2n1sKTYYigtFbezwo4Vrx89U4D+4+fjEdWvlP0YXDnxg1kymmOb1wc8
YFRWWjlocRvVZZFwwfBBjGqmkYHlnvNh6l2CbplHVYltMH2g9cRtAjOYygPrZuC0tgi+fEYZnJ/4
slBZDjImOxCM3jTBwtZPWt376samo1dPMownNgguGgLIkzWb9oA7cHGis4PzBd9LxaIdB3ghZJ3z
7MUZGgWWM1dSI2W4p3lYoy+ooJ9DhTu3gkuUYYVEQLIo/MbsRUiepJaOhE+mxcVuhTYevYYPZ6dS
UU0ECo3ocNLpEmGG49tJZYXD/8MFP2fEzgbc6g9MsP9vx6h/NMZC+CTItCkus9s7Bz1PLHez0WGz
t0dKEWkJujqgs6bpvcOEKUKevwasl6aI6K87nMm140M718sVW2qSzjtjP9UgB1GPiWPldTt6pCgz
nu8jXt1RQmWz1RR2xhajVV7LqM4uleFw4zYosLC2E1jz1VFePBCzMWXYE/QYWZQvD6I2sjCHyJEE
K9EPvdVxhBjPhfmcyyzVazXQn781Aid8KOIKGOO80oeLHgjaRViIRjiQ9iNXQXE/tiguGRLoGM9e
HrSeGcZem5c0TroWD9G8cI2nOyu/n8rlWcG2ccz/NYL4G7MF+gR2zAAcN4usBh4E+xL4zLxOGEQs
COBkZyrfZe2oJrj+GdFuvop4IaRc5rYoWiskxZ8C8bu9ZqCfRj5c5QrqpqGSQqvZObvk7sFpYlSv
gveDSGKwL3na/5gUNIJpssrFQWcL70CFvrHYZmIvZchENJYCIY+AXyiTFmepQkRA9yFQkAxRBnd2
DpajeS1m+R3RD5CkkDuQ/+6yuiAn8fiZPsvIk3UvB5l/8ARw1wOpjrDHWVM7JcEc3gZ9j2GhNiiq
f0hAhjI0C8gnB8gSoO7pgKO3fDNFAvxsYjqFzJax/kEIisFPYlf/FMR/OAsxPVW3vytu8kCqHpup
m146vxW5MTRqJZOaLix3F02Fl3LQ0fHfOap8xSAVAXynpSs+zdUxIeajzUID1FuqjqR59R+8Y/V+
1DE8sSs8AnO7TjwKK1BoXlSdA8O4jDdxZKV0sZQP3WcAkx6bNyagXv/C4fBgnGuPLyIN5jyDmeyp
wRk/wByZZtygV3RkFSzOuUPI19dq765r8qm0SVC6gIVEIPIDIetTNcWnyXucbw+4XYwtOVvWAxU6
aGnzLDuGM57UcH6ZoRNxxr2kCb1n4g/MychooSEBHpPTjy5zum+uK5NYlCUSLKgU5nPyON4Ra+Ly
YY3a5QERiAniJ/4d9BBv/acKTXtP1O1gA4Hho/vTM1AAq/+c8QsK+Bamtsd4yqH1wEK59mR849hV
WHM46AwxKBVH+JeOSjvCB6jkQADi7lGUu1xnBga2m/iFO6fqg210IFwWFgeENbgnxmpJ96BBB9ta
Oup5EWUcRhKXtXemlintnt+SjiBv/u8lCIvhsd1PVA11hhDRMv/updVib1V4Suv0YCITVMaXeLBN
XgwPjkipIdhCVAt880qB6o36slpQ1rbqaYX9HEO+MP80Yrj2j6UJ1lUNd2MV4lcQdYnwE+c9/I7O
3km6E1fjLwTc2le17DPLzdffTOFYOMsqOZAvw/hqDkeqAHT5xCoxtzUwBMGTumLAnZ1Xgg0Q2oxS
2OBsoG+0NLq8R4a6ioKOkHkiMwKZFBtsaSqPu0zeQYP8WvPfZoUC5up0YrtbqyaHeX4uC0rWk8px
Uhza00INL7qyfNJbQtAvRDuRosR3xpCculIik4QEuZWZBweyo+FlwBt6vJhQ9RuI/FGi019hGw7c
RU2Q7jegBgKeapmDDxtRlL7wIhljbB/7izD4CsjFY7/Q4yo+vzDCBWn0S+YaKeUpKAfxUNBVXTzb
oaAyYygOlQCy4mSaX+wAno47PL7gEQjs6K2NoPDbSKAISTe7AV81HJKXJ2/QA3H5jSuvSdDnX+9m
JGPb07ktc9TMG7OAozHF5akNGLlOoMznCbsWVHM8rnnLjQDIIWsFRSEmSJ6ckhfSB311EutnAxi/
fF3MQGpDFA1V4iE/bfAqjta//9g7j93IsbRN30qhNrMZ1k8e+sFfvVBYhVNIIb8hJKVE7z2va+5g
bmweUtUppTqR1b0cYICEkEFvDz/zmkJd1nRChTQ3/b3fjrXjorseZLFDfQRDWvToCQuIdRaZfyj9
6zY/Wc2tjxY7CKko3VH7EvF5pR1blE8lYwdeQ/Jfcg3HKCqnOxUBW/hY8lUZXUfJsw9UjlLqOaF1
RgMdFI19mVd3FVIe7bHBOmHYZMVMp33pHELnRqbICjkCcv9LWiza+s4S/lVotXulqO46CQ3EwqVE
TfLowSUPuPjfIjnz5hTfEDnBKkJdx7jbSMoWFhfDmoSi66ymPdTNYwfxOn2BiXm3Kk98dXH7G+wr
L37qEMOAGk7yVuF9x+FiUoOryrCTNZiu53G+lodbejxNt/dQfQLPE2+10bCOIi2dPPMsPPn3REnC
Wxj6gpEkLAF+jJL3qBlQcrkIAp3MDsHoIdGRzDq5YXxr4JYVyads6FrE5eMHyQcKm2vWWrWRjtEj
GPCkgmVy58YeUaNTMCCoEtGhB3YsLfAc0EhpJA2ESEHjkWcpvs+sHSy4IKPkyGjaLfv8XjZ6Ounr
6Jbc6wWUZ18fbXfTrYqD/y2VALosGrIptAq3Jggancga8EWB+cmmQJtSDrWzAPBcl32ru1OOlCRY
WIzQooUNBAFOKuLspbsYKVLYJJhbL17LOp4pDzbA99HEzhz6eYWGDO1yEHR8YJUlnBAgviCFE5yd
CAGkNaAsPGbEdRDeQSckwEeU24gvdKChdLbWQ3eTa7dyJvHSr02kj5qrBIBDmI26rRuJcjNQM9BJ
1a2OFEvizwfEv3nLXePKdy7S/BpzblPZpOEu8vcWIhr4wRfpCqMvm24fn37QvBCxJY6UurK0MrtF
NmAidy6uhb/ynSspPs/5gLcvWjmavMO6JnNtvnXmpU98quMNNFwV+mNO/tptRn0F98zYhefGdAnK
uU2pVEXjj6Q7Gr0nsqsu2Ie0y3blrouBKa1D8UYdR0eQ1UGOfttBL+AFpIkd7fT+rEcxlwPzVwiU
81QlNcBA7PqwUiwWmXHo22OFHk601QFcLaI3S124wFVJ+EPpEXFA/y6gQIoGdIzsPL1SgpBgkefY
MZEd1P7Rqw6YeNjFVlcvtBTIkdpfN5V8UtTWWOU+71iv4KjiD7dGTZew2thWfJGjL0zwiB43NQTc
3sAsg0kr1gn6og/B/pLiD2WnUSEvPFClGU50q3wxMw06nYvSRqceyBocvnUcX2TWXTWK8azqYhPZ
SNwtZH+u2Chm4QRJsYh8YcOntY/Qijijc1OikmEA3TxTL/VNe96fetBk0cp1ltVj+c39htZxi8yd
R0FjB5PRqSna0lWgMvMYIWJhrW3ou+lKQsMKN5A5PaqVi9AMkCPjhqJXRrXapwG0z4PrpmGgfKrc
DS1Vn/CVlv8zrxrObTRbSDihGic7X13zIVSaS58HqSbjO+tACoI3thHWniUZ/mIHBiIgWUS4FB19
auzUljLCsLma7iFkJaD/XqimMgKZoyEPxbYl2ZKBlsO3vFi4EHyAT6LbBeEXT2v1EHQbuqYw4Km+
x9Ap0d2oTjZKXMZK8DUYQNldGnBoDGXlV8Ntr2Gd0KJbIvAuDqHqu3qGQIkN/qqtEJ0TFvmdMURn
vWjpVkWom1tFcqPkhPOKXKG9BuieOibF3H03LGghUbhJH+xhZkGA6OZBv9bzXZqRTuNBA/1iK9sr
o1xz3ftTBV7Qxjhp1Ue7Jze/0GFV9dscFl8E0HWBeYtPITw72smqpUcKFIlvHtA2voIehD5qIw9q
eB9Vh1acKoNIZzRfqLU5bxlvhkHpPiPn2VeIBvFM69iKA+6FXXI5PJfWAmudeB92l4wxcLuxu0Gu
sqTHOIwvAhg1Rdv6FgIBlLk2oSAsn6nZ6K9Ywb9D6wP1TVCO4cYC02FBqqKMDON7xlCz6QDGmGs9
PbpiZ+HTLYM3puc9YzW8FZLkiH1komIzsBnKo+pdx+UmxJAKdZ+LLl5h5yjRsjEY01aKOM+ItIe9
Y6FFtmlgd+gg+hepGB1gGJ/1GwmYF9c5QZaTjHJsxUnqWgVBalL6RDvXtAJAhBokGhXKtjKLlWM+
LL38QK8TsSGkO4NzP6Sxf0rjZf3NBMoHU68hnJ4rwG2dfYUGn3NQR3Pxc6fbWh6CGRBBZoy6Jklo
sHNKIse97GzweNTlTYrqBYJQzT7na5JARDhgH4SdGlpImbkZdAjy3Lm5jc9A/YDXqfzioS9Vovm/
yUwKhxQKloJmUbxM4NDTGOLhARcC8ERZF9k2QyR2WNKNi482kGMq+eVa5UvG88wzoqjLNNQfjIrE
o/GRxW6cUYnWsjeuAke7cyx/UXpssrvxctqwZ9DDW6qXPd7qa71fNY8KSpS4nEcLnBUX8MfpD9Oo
4OtOgIdUJTERSo9Sv6rwbASLA8wDrSIfdOiMaitWQai6lzYSm8glMeSJPkJPvOZFjo9WpCur3KUx
EjRQDBupPCSuDMzKRF5oGEVDNcV9sXPkZz0H5ppOhmQI2NMFlzTI2nRWFw73HYXHoZTfzLRfBpEN
ULAx3tRQSjZFp4EUg62SYn69LLJDJbI71DHhRZQ6REICHr/qS0Rty9esbQY6aAhdh00vLX1RochU
bgtBKdSh5kPfd2PoOGTcpoBzDYYp4OcV9AKgzZyxUOCa8Oalxk5FbYG+Gc+eMcDVzuSFjSlfDxIi
03i+0OZPc6pH0iBX+xbC5VDCLqhiKST5VnZePLRHv7cgyVVbu8E1OZJfLbyWUALz/SuipgDHZqHf
huoxTh+L6oZ2kwXZ7TrFBEH39knxUotbraXfmO9zZ2/2C3w/sPfEoxQNEt24DtWTZCORTSlb3po4
sZRzhVIlg3l1JZERiexBNq7a9pRCeyT6a+vz1r7KslveE2HwdK7CneZeCYWC30icqCHpwFQPngMf
2WFesV7acO8148pIaJA5T1pKn/LcU681NOVKlaLmurVubH3bDee4UFUJyqW3uOmKGpGJrUaRojMl
f0uDhCTEI8HI2/sgW1n4qLxlAZ7nM4eozlau1XLXwMBKvqWI+Lmwmx17Qf2ZAsascHXgdGLD0AnQ
6bXDusq33Ocqs23WbiEJONqTltEacWKU5C3kG0kwW2r2cYGaX03m6saipPL3TM6LAxZ6NcL91kro
LfbqyBolGfUxozBCVg+8ACAfcVJog5oWMjokWC9IUmbRJCb7FN7WHB7TGHV90Ii4GFP1MB7R0OyL
tTCJosPB1ud9e+qwWcAY2fYzqinGs+4yCGURkBTPxvdRQPN/Lu0bIpbh0MjXGQAK2XnzCfKV9psI
Fl58rnp3bXCU7VsFF9cSrzLvyA2OyivJPuoFLJFDVpwY3TESS71NiZAP+MY6r0fJdXJcIyfv2Fgm
H9RmWwDbc+nWWQ8SoQ/yO6JdBrlF1qBjEmbjyucLEBzbBvWXimee8O/VTiT2K6MRJI3UCdqjJsos
Bzm9oWBd9QSklwFglvayEEhCy7g0Gmhx0WzKqmMMaah7LBDKYOxvoGIgX3TfQvjlEvouSkntZRms
QvXgey+ec7T4sCjpt1yCzHGQ1CXfZt/75usHFTxtm7L4dV084pCbyc9iNHtR6YVLiGqCgjCs54b4
vYdqvUzAGSfydU6LKq4eKGLk2bWeL0XLLRwqlPQWoX5M1BuZ19b33qBSpVZcnNGh99PkzlOqel1Y
dAM9jy64hPCK0985urR3yw7V1fLiYXir8tssAErEaJpBedDFQ442rILckfQC04AGp4NRRLGVjOve
pNI/R7DNQL7Rk29ixTh2RcjYui8f2v7QZIcheyUpUnkHUEegMkOj24tXdbuqMj6DyyC4bpvrfGhg
S7xFCe4kwTYptgJooF0+2fEhQWlA27cEBUWM67t55tCNhFKd4QjNYBrsK32j+NfiGCZXmVqta7Y7
WsY3wzNClLZRn+nKk1FfqOjWmAAc7j3xZIt12G6Sclej4ldsUVbwQErRs6iVrcX6Ud7hPVLRjkGq
LxrOMvMhBkyEFKeGGH1Lw+LGCf0bfBg7yT8ZeMrq13F41Sl7JT6VgtLzk+/chMDLKvc+odeHJFh1
7XEfgKYMj8nBBQwYrPHMHg7hdQbpuGWH2g700SiqHUPgKc6VjVLf8Dpw3QSqyqjm9O4T+lFmfVWo
m84/gerIMuxXZ8mB1pth3TQoLoE2jjOCB+qoy1HMyb6Kw2fiLQC7RC4VI2cQnqL0JXR8D6ngaGMm
LVZoEvLCKm8yrV5azjyPCDpaytFLToOyj90tiXSM+ptKbyQaS3L0f3pHzCreR6fcSvqxJspiIO2k
k5JtI5DbHY02AKbwHLO9B2bayPaaf6O1BCFnir7RsfoCUq+uo+Tc8p8xNtXiHXbs+qhpe97NyHei
eCW++e0+Ku8S/SKBG6/TBy+3MsLYA7I/970CmqYWtPvrBikAB5U6fC/UtwxYe404I7dIqFfSq+su
4FbL2zMDCcDAuja52W27cVukOXtAM3xHk4c4eDSQxA6pLNP52QWk6c1dr16JZKnnWx2Ym34UNUTm
YCX5F5Y46Qm0unxZxg9df14R9VT1jWrdRfWTIS9DH5XpG75yfpmfK7g/ZA4Vo6a4iq1VGrUjITcD
Bap48sxCOTN3FrYg4pE9C6sNsBd+T4s2obpVJsiDWIly8lT7KlSQhJMl7pBI7I3kgzhr5BzU64NS
dAxiCWwxUZ27sLAIT+Fc+nJ1XxnL1t0Svavo5san0H+K1MuuexLRLoQcZpI3t+iaIgkTiyOZotI/
pj2ayUv9kXGrSF9qnyY/qsIolmk7OTuvzKNh7KVCp4h6ybcEnIW3toubEISTwrDjyFdBcdNALNCi
68JD8GyuRmtX20UE4zu3pEEJGCKZ8yxQASyyWSGu6QKm6osmXfbesXjOzaVLEwiBfLp5K5wQU32O
JElloHJ3rwyA1TUFkvKd3T8r+SkskOFqX3TzIWxBwCypEdb2OhF7v7rWnLHKkAZXlbsfjG2G0Jy8
Mmiv0abna5ndmkgQ6vGd5pzHzVbNdzUK9tlrGz32w8HMb8MSWd7nJNmYw4qgy4wobiCxgNoNGoVv
Nc3pOqImBraBfLim4WOsa7iB3hLjSNM8BPTSre7ICIcBG7Bf9c2NdzXvdMi4A8geLA9NzcydBRxG
Cj6CwJEsDK/wXQW2HFC32AhtgeOi46xR+cftNRxJsaTJTv6oiwtcDS3E6I1jpj6BaLSTDa++mbx6
qPA5xyoGLLHO/UcH7Zko4H+7YZU7G+85zLBJFDJBUekvNGkvCuIv/MC9p6Z4KU3iK/O+iedxsfe1
ne6cHO1bFb+ZUOWDO9m6CcDpFsTXo9beuUuhGhuueKMnBvIClw4S51CEKUNIoDbqHedA7UkqdynE
0QgiQT4AVaYm38ZiXaS2sawNdDmlxgeBKXbTo9zGdN4iohkXgK9ZHMlZPHnfdfVZpAPwMJwrZPaj
bEt5uCSjkDYKRnYUygwwL1KBlbDzQAN7KG7adN86qypHPB2kCA5IBDj4hqCbMezC8EKaJ/Gzop3k
+BJ4acDXE/cRm5uMRvZbi16Nd0ml2Spz1C2Pxq4TDEKbKLhsSuTn9Wc+IX6+v7NLij61RzpvCYc4
CUFzunr9BqyqsNbljq8voEyLGF4vXIRL32r8N9vs3MoeBDw9/BsWdjiyf9ZOeqF0NwbyimW5UruH
YljRWi31m1K6pmyeEtUyShRzpb/QJUgGXkOD+lKGuKu+utqMma1ykIHjJXNOJne3MhrCCNw2lOLR
PwGZv8hbFMKORYt9GHxIVDyppBRYAzJKTDlyl95GAxpT9ykajukxPhflPWPdmT2sTftgAhpyAcQr
hyFf8hgb7cnVXxp4ZK2FTeasM+Z+u9HUY6oePNqgoN2CGrltGd23mZaPfqMSlE7pGEV32AhawFic
o4uIXWDOmxQM7AawaSIdax/IAPof6qaNl4GyJkG0nzjIwpAQ0dgCHpUthMK9s3EE14MHo26OZWBu
wgu62hXyEZCfAQVTr2sPqXdAZNQO4BxfQQDMwtsm4wOsHyLIdf7QUER+yOqLfmwJ0VSqzmMZG1LU
I88TF5gb0q3wrBc8alGBXPZMTq61fGF0R825JEZK1HtBX8w4NAhFvHFvuKCR2DTqZUBJ8HXoH4aC
16wm0kz2Ak4d3B9v44Z0NHcxYxl2KKH+mIXH3AIfgvQHUbe/6YZNMFD9vezllwbHg3WfY68JbnEs
oAl7HZmz6jIedj1Ie/yMYNhXMw3TKNJcjjXM4OuiqbTjwaeA00BIwllqWHQNLYyzKL8SMSHkbZHX
AqbGPXUXBQAoN6F9Is/11Af6f1Q3Lapp+YxTkvQla6fmVQ+p4r7UEDVZDRgx+fghLM7Q3PUrrMBo
iCM28vtv//WP/37p/pf7mh7TqHfT5LekjqmbJFX55++a+P237H3y+bc/f9cNXZiarWqGqWmypmim
yvyXpys/cVla+Z+WWVlqV/RYtoXLzEIuYNa/wTmxgE1FuOBgNIhk3xJNkjCBLK8g3Vb0iN2eUfRX
cErWgCkc6UEN3lrTL0psHJL7rF+Vk1CH7F80wN7lmZqgHfk3Ry70H47cUixVli2BwrmsGbYmTOPH
I3davQ1Nh35/6OU58nqjZbheX9r6qJHSSLQdAJY4nouWXKPvHAk9NzEo6r2MN0WqFs5za6s0GtqB
rL+wJaBIJp0ruboyOcE6KC6a0DKPlaGBzEN3fm6prr0qG+fi13dAmD+eB5fdINtQNF1VZN00DOvL
eVhYn2QxnkmFB6NbzlD08jVwMMKLm2NrQiJyS+AEIkq1y5xqv1y0x1qNy70tTOmQW45NnJc952En
HTxrqdOC2EWGfwosq9/YpUugqso5bJOmBfNhry2llU6mkTgHpU/oBniV+Te3Rrf/9ZSEbatCFaZu
mKqh/XhKLUUlJzVsRK4N4Da1alwVsdEADNb8retE8p3saqtW7epTXmIslrj1cLC88jLri+jVb3PE
CUyAoHF48OQztVO0i48/SRih0usHN7kZnYyosnfTn6FWjJ13lZRoP0ad1lw46DDNy6p1iTDwt8vT
jPKgCcy9aRAIbWMf4k/Zles0KzHfjKtjIYMM12C2zYe0Rg+iCmDwmbTadKmPbjOT56fRgDZROyMe
rbNtoI4wd4XaceS5HW4z/DSTVKaQF23sJqIZEyPhHsOGmX5FOqZn08PzXz+8v+X0Pr+knL3vetWX
n/+4TmP+/fe4zvdlflzjH3v/pUjL9K365VKr1/TwFL+WXxf6Ycvs/a+jmz9VTz/8WCQVNbLL+rXo
r17LOqr+OQ6NS/67M397nbZy3Wevf/6Ow2JSjVtzyZ5//2vWOG6pvOzfh7lx83/NG4//z9/P0rp5
rX7DvuAp+fZ1tdensmLg+0MXRLG2aWm6Riff4hFFIIA5yh8Wo6Ju2zYjjKFrJg93khaV9+fvkq79
IWu6LNu8sTLvrMy8Mq3f5xl/qKbOJg3FMGxbKPbv/zz/v8bh9xv383FZl78MC6ppWKauqrpqCGEx
MI/zPw3Mg5ekmVICnEgdF8yCTRCm9Tko/sI0JUgo/Jkm9nqIuNo4e5r2vszH72li9n0VWaQDfqoI
rXza2Md2Pjb7dWOfFv/YZCc0Puofv7+sbudoHHc5Rdb3BT/283F8H9Pel/lyOh+zp/8Z0xWYTufr
vnPJ7t939rHOl+P56XrTMh8LTvt/3/bHVZu2OC3z5fDqlFZtauP59mXGp8v1cTjT/356ml8Xn/b1
Zf/THjK76ud+gHrDxzF9WW5a932DH8t8Obwvx/Rld9PPL4t82fG0PbUI6L7X4BOqqsh2xfgnt71s
56ikqgXmsNP0aZJiCDg8vY027ft/p6llCphKrwwkqMaVLSOLwIuPm5j+vP+eZvWt4WAObj99WuZj
h9N2p1U+pmV5DgHC5b34flwfi30s+749lWAAKOA/D+TjuJvUpE3+sbhSedJ0HO9n0ZIuA1Ofjnva
z7jXqFWdzdfj/HKJpi0mbkRuPe71YwfT/95Xft/FtOJ0+nriPr/PkXHBgtuv6IO8nFYQqDlMJzv9
+nTQ0++P854u+McepxlG0NHWisJmXeQVncxeqpZKrrqX059Ujwygtggzu4rvvU+rJHSni4Gkelpk
msGQ2UDuGU4fqxqGEl7EPin3961N/xskypGeZh5Kt/xrL20o37hCQ0vxY1GLZ6N1+4galh8SqfFs
zItykBfvGxkXDH0MSr0mR23k+3qyVAOcMADcfZrm6fKuVMPdx6Q47Zoj7hQfZzXNy/ELDgBg7D+m
S239KoIg2kwLTNO1gmZi1dsAIsZTmKY5rfDhXvVAY78fC10phEYVwDWfptEg3qi6/zKt9b5+rSFU
Hbfvl/1jz7QHytCMjh9TsmTYW2lZIoM7XhPAETnWNAW659/3mejUdaqy/7duopY4AA2+r/vjTZx2
a403MStp+n5fapo+3kS/rUxccrgR02n88iZ+nMPHjfyYpnJjP93IacZ0IzPR/Ds3MoHaMT6eui1j
/jPexNiy+/3HMX+/iR/7tAzcsD2ebEClnMJ0Ff6jm9jXEWp8BYhHd7yBJdWCj61P2/zFDZzmT4tP
NzGQSfg+3oePm/i+g+ktTDsZrP/32zC9hdMNnDYzrfzjDUwEgDQjQHMzUgAOy4VOrUKxkpumVc1z
v0fZYPrZp+AL1AHW7/QzjPLgECXmw/RLlg3AMuCrpl+iUSKyB1rm43Z6pwFQPUohms21X2XpjaaR
bxSDdjnN0gb0bkSfXExL5xUqOFoQo+w5rqfnDA1pLfT3LZc57oxxmFnraW5Qat5CAGZeTesq1ogK
BjhLtZ9120j11l1P/X6a6wbNX+czze3twvp0Pp0t+dP56OMxT+fjNO52WtOssvfzmeZNk/55PtOP
8Xys8XymXxKGD+qP52OM5zPNnM7H7mmYTFei1DKKCH4HOG3craOAbpXH8xE6ZJf/nwf8O3mAQpT9
i0Rg9n/+d/X627f/cd6kfvH6OROYVnxPBSTxh2ZrlmkTuctk4rbKNt9zAcn6w5AVygsks7pNzG+R
d/yVDCjyH6YmC1mWqT0IzfiUC2h/qIZCAmBZwjZ0mU3/J6mAMmbLHyUaSzZ1UydbsVTAxLLJEf6Y
Cbh2kYUlrGDEt7GoO4vmzbZeRgeVyqZA9AKF9dmni/STohDn9i+7tEmKDM5L1myFhOfHXRaN3sU+
ijhZ41Xtdd5qGvgnYUh0d2rDNOxlElmdsTVSO7Q9EA8NlWzJ0gL7ZfAC5I6Bhrh+jpluXOo1EGE7
srxCLGRXGKh9gro1xOhR0EgvcqSq1JP7dHC3DsayxXkrJUqxdysL21vV1XvxWBV50S9qxFn8mZfl
aDGpcqyjQR21Tgb/x3aHc8XWZGNuKiHVnaZtsdoNcwiegytjLOcVCugkShV8yuzQF8W91Go5GEdH
7dBWD8qRi9IEBXDyqrKRQAuEQRu85BI5F5EepRhv6KWLu3PoGXqzw8tVx/TDsEJ5LrcS7ErbVzWU
5eLUR1dkCDNvq+VWZr3VhdfDVkyconG2SmrG1tLAuBJdYKMEXBMpeqidl41cOGu3cJGbTOIhBS6t
JIN6n7ReGd1pZdnTkxvsimar7HqIXMncvPy1sxvTP1Nto4L86DkVsUzt4z1n4P0KPSPJI6g7dhFI
G8u3emuVVXI6HCQt6K816iToSLeNNKSPnu3BHKhlwkA44YYxqgsNfofNbo5SPsOlN6BqIOOrm2gN
kb2lNFwGVAodOOORFoEMG3zJwaKlxlIYfrgwyxXSuh0yn25aqzU2CBEqnFAf/GAnSb6nP7gdzm6+
arR0MbRRIcNpo33tDpW0dE1J9ZdWpqlIhCYdfa4kcaG6JqWXhgvfyVQbpD3SJOu4KQSKt3jP0ggx
C+leDbziUNed99ZSD5XnkS1ZyqUoMjQbldZ2Tkk/CH0RNQreJVUyKDiuyk1JVT9rcRhuQp5ZQPk1
z2ggO/q92wuwjQOpDBJeou7xoM9S0DxhotY4tfiITNV9OWhr3U4Nscz8moo5KBCIMErW+hkAv7LX
11muo9aREQx2W622oo5SfBebF0ne6+iWNg382TQ3YmDnZkOxOBCistF7ty303TwtpTpcJna2j+wE
wZjSCFBWcl0UBm18MFCZde0Otq1RGdDdYwu/CqvFTngW5GYIfsOtk2Q9xAnyDErHnto6pn1hmh2C
ClTfIIFn7QAzLXbrIgJG1tY+mDQJMJujyBH2rmanyZeD5WbNWoSpFO1iy4i1eSicErWkVqE1augh
NDAz7dzhih5RLLCPtROc4SxGg2OfmSjZWFkRJOs+slpYBKZZwntX2g60fVjX0huw7gA2g4kVBtgr
w4zgf/tePgNPAkLR0PMAaIjR5Pqmj/oq2duF7sWzQIpoASZFredkkEZ95buDY9/HBZXUxAkAcGsd
dClHBqqO2YthViidtI1/UKx0cGaRncovWWyjZZg5mQ3V1FOhF1ehMG8LPSY07tQWtqwVJnE+1wIr
RUylMZoywHVAMUY9FB/jOrnqYE1ECAViaagnwDdqXUJSTHYkwNJFNkQNimVKC8Dcc135PB903P/M
1AcI31QWhDIjsRRvbQ1WBwBZJCGgaN2DVeC2ZWrO1VDNoWBYcewcJTFY0apMI8+cR6qkhysqSA2o
riZnAFK6objLbAfN+Iq35UEzuxj7kFRD5S91FZqogdIlOAVqEp5SUk3+boH5A9enCYWOPqDWHraA
DOLeijv0onmVJWUVFBDNFl5vVupNr0dStQiCPMJ20EQN7OSXtWSfRWUEvlVYZYCvqCaDaFCMKqWV
G4nIxz4lSnCupzDgn0Q3SJhGWUWFakQZO0G5DAEfepi0etlTGlTlTY31kD+zPYGqYZwPo9Jv7hDj
ZzUJPTA7z3IuBuGE5dxKmxSvMtetAWRFDmK1KQVtHi2+56teMy3U6JI4kmZWItPhFX4BMtPPAzrU
lhJnLSQvIUMtD4O0hq6W9ze6U2NZZnqte4h1TVbo5UUlqZZd2822zXUPEeI8ig6aHPdgKvygAXwl
kPVOZYvBysUHspwzMteIt+mh7upPflqJF61uMfGyakk2Ee2wRbG1LT6fxPPcgHkXxKnBUVCTfGix
k0EqJslhxePT3SM9UBYoM+lOjOGA5CsRWiuhCxMtcyqxCUJWhqBmDDDA7LIJz+uwH9yNqKtqH/J1
UJ/MyAUN22Ug+qzM7qI51xjHmGrgMwN4ukHSitpz8epVWsol1S1sTcs+UFvUX0JIsh1jL1+CWHIR
QZchXix8nmoVALKbIZuVyzDk4kzuaCH7pYRwmuECZBQtn4OdnftYOWRpj46+rbi9u/jPQ9+L7DU5
VcXra7V/yv4fKF/byqeA7F/K16viNXn69vQ5XB1X+CtaNRTqzBaRILEqkaepfq9cS8yyZCE025Yt
TTOF8SlaFX/oqkzBWpN1wkjdpMv0V+VaUf6g/E3US5hJl15VxH8UrX6tW1umoDZucBB0fmTL4sg/
163p6rhSKCEGk9G8ZYDgWQtg8afnOWqJBTI3tK3OOpL6EDstl2ZXAJy6k9Cvk+5cbDgaPLUyJVt/
uoI/CWm/xNDq16Ma26CfqulWKFEPKDmqzngyUcFUnb/rR3KZfgjT/9rFmCkYZAzchR934RQU62Ni
yHm3bHYCGVIHOc4rNPSXxWoI5sHfBOnKeCE/pQVf96fLP+4PCGvfG/jrIaWKAAnURpkWm14heRbo
MwseV2jjjwDhXTwzmD78+np+TUre966bisLjRN5kfTnbTm/yQDG5oGYNp1tDsgBgZgiusUmGK9rS
68Kkozmy9F1Ag5Q5KwefV3TBTc+9//WxjLv6lwthjM+1Ztm2pn/Jj4ai1oQnceGLDKG/58i8tMEA
majLm8rMqlEmauTlr3ep6LxKv9zpl65tL4eyE1sV6md4F0oVRlmKil9Q9ZDoEcy5pluZaGN4IxwK
IX5ffhpqmMDi2YA6zM066xQESABUlU3Pt/7Sy1DAlwvzkCfKeij06y7DgUD3MdZ2V5lRwBUYZdTM
pSQ95qKa212yLYfnJLipod4YWIDVVotktnzM/GyBxtuqK5PLqgE0rQGZ0U4YTV/pkXwhyxvbNbcV
HlVNCaiveg4R425RnPUlrLng38E0dXXthcLF6EfGJwXFUiqqlRAXfV4uUgyI48A/mW28t1FC6cbi
cdGeyMdWtYLsUIBqHS3lIBlwnfMAykGgDvWbKNcgDxN82zUQFfwZYZk2agMonl4UplAYh+FgqR99
zUS3HIMFjFlsdYB+aTxmjQLTyEcGR8ClB/WvtYs0jjVAc843s1UPaHciK4f/huNZ5yWi5AbBkIwz
VCjZODrkmwA3IsJZ1L31ne/FC8/x53IFWz+zzqIYvT8PplkIfibS1p4GN0XXrrQiVhHg4LMlGzML
aKiW31o1pK04XbZmtxKUelMTkLycA/5M1oXAxhCxI9cq10gyeJAbB/81HFrMz+5yBHQcRPekHDI6
opst1g6BgxQlflnQDJB3lW+0ENdNXp1AhhCGin1LzN5nyeHXz+4X3MT7m/vpdfny5pZQ4MzMKYO5
Ohwy7yFFNiy5+vUufj46WIrCJ0ClBmKMx/BpuKXgpXl51hMCXyLMcERHDTFbXFln5W6AMO6e/m40
FD8dfW2KFQrtUvVfiiSa2yYSYNAAMlIIqSVGCgSCT70WicBRyTlveCt7zGdKC/lixMaZvhj6nAir
ly5J57APo/+BbmeC8wiSRrbTP2Uuoh9e8DefIuVnQ8c4boqpmqNqXy6OJXWRU1aMV/qZd629IQ8+
48FF+ecsR6YIRfalehOfQNr9+qb87L5/3u14WJ/uSVp3vdl37DZHTIzcGyaTisilNv/1bpSfBQCf
9/N1OG5IcGWP5wv9lmusIG7zA5ph3Rl23HPAfYjpHoDg4Vwy1/9u1z/7EggKdsLQFFPQ2P/xFP8v
dee1GzuWbdkvYoHk5qZ5De+kkEL26IWQO/Te8+vvoO5FlxSplrq6nxpVSCSQmYdBcnObteYc09dN
py5j2Hgg2RF3BmDWgZYxP4IdxpNgzsUDRrfgYL8yudneHkry9ue7/+7mdV2nJqibKuqXMzlVazOm
hhYG10DMbhjwSwyip4pTr5LjSUbDz1f7biR9vtq06/n0SkvHzhNTTCxAKBWKBM0wyFVc4mWzlz9f
Sftu9BhorfRJczWJe75eKqZAWQexFfBondeEPEXqQ8tgXTwaj/g574l1JNPyz69KIv7U86X981XP
brCo7FZ3U67q4byzsq3mPvjDxc+3di4k+5gQDWFTqDUpCzvn9dW+9QZH2AQelgvkwHMyJ+asCva9
WBF4Q9/xjliuebMQ8+porsq5v0zQAr4QsXD3W+H123nTMHVpMoBsW2pnT5ky0eBxEGRt2kE8OxHy
1G6DXXAxXgvMDW/uHv/Db9PRd0OWwwLdLiHZuH98z58GkRKlVCsUEkXlMXrGc7zNt8osv5GUlO6G
Vz2bwfSYxUtQWLc/P/hvhxRztWXqlsYG/eykMGhq0kcwMxZuO1wEA9AvQeAU1ImfL/Pd/UkDnY9j
Wchozp8pFeo6UTrWe2CXqfWWlrD4mgaqGHXt4JdrTePxfLxKBDs8RwuLnn02ASmaEY3qtLeIsgme
Ecy73PnlEvo0Bv55DWlS2DU4tJ1PMRwJO/IpuEbD5NYu1KXcSHXms7whdJwlJ/CWs/hYbsTauyqf
E4w95Tx6Da/N08/P9bvJ1lRRKWks8Zz2zvYRnaaXSACZ4nx8fiM4iYSM2aaeglz62UDq3Thw6At/
GTTfHrPoYlqUfy2Lp3z2iN3E95oujDhQwY12s3ybG1SKmj108GWSgwa11TluNssc9m6nksXaz3++
72lnf/78P/+As3V0sKWjVzFK3BQDsAs9zeKMRSZlQ6Z7Mfw1oBj+fMFvZwW+S81ydCQd6rlGt+2V
vFAGIqK7eXSZAErekguyx+uPf/ZSX6XTt7n4+ZrfDeTPl5z++adJAUxEJYaOS1LNB0oACKpb/nyF
SbL3z+dIg0lOk65mn/eYNKadWlgZ2yAXomOUPyV2VEHVwHkHBxLjvsVwNo2c9mk3r0oNgBS+uPwZ
p+Z2xI6JzTHBvOHjsHByl6zPi9J5KJV4ow7ptg3xKBX1RajgZmp7+BtCYuCHoqUjO29eY9pEhpXf
19OJxtLngy1+W1Z+uT/t7HyeJ5ZZFmYagnYr9p5GjhFBYSm+CsubCJbkSfovHn9bRncxDvrGPVkh
ARDaBMtKV4XyPlKcM8EABsWDDzm4oAoacHqB0BdCMChc5Oq1/svs8u06jx7Y0QV9T045Z5+XZZhN
GifsElGcr+w15/VNu6fvscRGcYmafZ7Of9u7Tz3bf46ET9c8+6LsYszojE070yVcmYUyi5ac/V7S
G38VrHHJRtv6HhbICcCCR4Pu/2aof7r6tH58GuplrtYofLm6K7OZOkWEFHc/D/Vvd/yfH+pZsaBN
VbtrUMstwJ9fQYgp5kDZtsl6eq7p/bis2VSARfJ/2R6K70pEn697NkW3ao88TeO69gVISCjhHDnc
uZi1BHHQnIuu3QW9gB3xWJcUaJaQZmbZDX9dpTvCqNfhDpbixv/lw/h+Ovv3Az8vXDlUgjQt4lfJ
o3vdH7DdzAmtmFvX1UHOOSH/Wir7bjKblv5pZ0VN8rxA5MW1UuYuG43IOwb5nZaPv3w1+vQtn68J
iH9NzWbr7yAh+DqGHFptekkVZlGgSdPhLEXwmO15YLzW3QTGgf1Rpets4oS4q7E/9ojEGg+kHbGj
eCsMaDAicba2r4HkNH5bP76biT7/urPJvAn6ovN7m100gV5oheY9QJ0AMm9KGoPBSRB2wnYYVHiJ
9TzNyN7txo3M7V3ajBhg/Zkw1N9cD9++E2mrKKYtisTm2eavHCU9ioKdPd6o5/5QX+EwlfvqGi/z
hrlbnqy5tXYn0vp4gTf9Bk/HsbxQ1Zn7yzokp6r4P1+eJXXuwrDRc5xNeXVC67ywnADT3EWIr66w
LtX+Sak3IfAvjcBgTuaZbZMqa4L5fgKwa6VQ8Ovnsu5ONdjIiNMk/WvaNwPTOCxmMoIiWLQjfUWX
tIwwghIOkC+HSho65lb1ShJBWbr0mrxC777qkmXu31vqWxvLtUfcZNNNM10J0xQOh6+168zysPW+
DuO4T2xv2fbXWUb/WK7U5t4oPBjR/ryZAKdNvjVz7SbU4qWAkCljDBi2FYA2WPd+D+lxSvCEkUlG
lUXEH8S4VM93BeZu+lKGJNCaOPisUV86xiaEp0M76SfcCMQ/1sccX2kfmduMZCb+A0g2YOlEO0sT
HxMc9DBAWHb55vU0sYNXVuqZ3hww86qei4BhXLGhI1ePxatt8R9a8ibt7hWyBVGEQKHNV5lUFx2x
FlIPL7xCg2n6qNCFtY16oSQ3bqLMBAxYi9JY2e1RUABegXIG5t0mqKXfJQFbXf+uBXgnrPqqQ9+m
m+5aVXGxxv48cXgfdXIbwIZoI4+Ae8IqpVj64GWNCbeiepQth13sgQAGMRFT0u06A4oipB8dPoD2
FBk4tbHl57DOCoAAFT7KjOAV0SgEQOfEkWB0D+wnVQIxgiDdxk8l/FoboI1QIRcoDGvrJS3NZUk6
k1PFu2HiSEOn1SLwV2zkew5h1otvAZgh2tTzexQS7i5J9EUc36WYKxVYfyHEssxQYCY9KHm8zlu4
2oMFrBiYh0j2IVSrEeZzQ/ZlCmA1RMUQchIYqL+MDxqAewr7IIDIfwGJENXwbKvk1OiEwk8BxhpB
bdiIzUfLe3Nq412glcurVYuDrUHfksd3SuPMfFATuXLvCyQlz5EFVKYlxVyPVolB3L0VHikmLNtW
mwVtv8QKwApXrD3/NqYSF7PlqlRIAEBTwrJbdP7D9HKy0dqUWHubrtw3Hkm/+NsVOK4ArqjJbRod
+PGU+EsnaVDxwBNRb8MwVP25YruL2ANr2T4V5C8pHVk2JKdWJLCPgD26jgYFCY49YQ0xFuoOXjtf
Q0Ud2nL+ptV1HUQ3GrswGwpY3GgLId48kKhRiYu1B7NVQBHp141x1YbD/APzoYyrgrZybUGqZJNn
j3ipEq158VsdE7h59DTrL237pfDLXR0Pu9R+5lGalb3Pi1MdqtdNTApF4134/VvcBJxf2qMi1Qeu
c9t7/a4rmlfkgvxObw1EcGWO40vSRO+5yAjhGJkmmqXZDA8aseR2l/4p2/FKVuJ6rKNdZxJ3Kca7
1i520vUI3fVu9dx40LLyuhH0KpSQNKEnGwH3QMlzYH9fZvqmLPtl1TIqhDkCmrFnBhmefaHswiTC
qxwzjKkYNt0OhQ8eU+ysuCJpdzwrWX1R22A1CtEszJ5xnmD7lrTOq2ATo6oyo2TVqdohIZktdQix
JOcM0dFJG0fmIqjVLnvkDFGOOQJpUhxvJmgwzRB2Qf5IV4YCemlQyJIKJQm2IWbY4qod7AezxSYW
pvn7kIWPQQVUMirAujUsax5ExJpyqhnuJQmxVZTd0k7gS3WhM9d2uBtp1ifAvPN4uGMWWLAi7eP2
JeFUhVVUkGk6tPBhOcBrdjJXumNDKFam27cStYNX1vPchKOAr9ZNcY7Tf2ghu+Ulc4Kf4XiEuemB
fe2ay85Qjt1gHCrVmdVahsjFXAgqzxpinlgK0GHEgZY2tAfw3xbBOoOxUnXM7goBv+OtGMK1joau
gcwzofnIDnJN5Tk2SIN3m0eX1HgTylObVShh3IeUJG2V8Dc0CqtAJQ+jHokLQ03hhd1ytCN+rnpj
OCQ8ADgKrCfMetvAabd+b0IBp/JDT6amn+eIepWhSUhGPmRtFfQSqZu4jgMaJXRxbWFQngIsbJq8
gQBgot/CPZGMjkpT1171WPLZRxMQvYRCVeg7jUZVP4B7iDhRymPdimWV23NX/k3S8i0mSccanHEm
FXPTZ3i+Hxpd3XGJ1UD0lpWeVOJHzOq5Cm9RrzC60B3i262je2G/cLMzWVm7AgeuFTzWyZ+YPGc3
f/Z9EpDlo9b4G1mWW0+kM8lyURegeSjyaei9pIrNvsrXnjCZwqZIBQgnvNoguS91uCGkD4+8UZsy
q60cMiNm8oyWEqAZLjSFbL7R4BAHQcs1SaMI+wWSjQuLh60hb9bhx6pWPY9FtdEgq6RwDTs5zmxQ
VHHNGoxdGGSLQDEWNVOmVX1ARj4fjHAFyfWXY4j+3UaH8q2Ku23yZZ6ddBplDJy4gdNH5NMKqh6p
e9WKDQebbiB8v+06v90T0wfXhEPtwv5wHn86V9my6Auz42rWsT+ITbLm49wCNeBQ8ct9fbeXtKda
mKAKjd30bPed1a5hNQ2TMKsgaURLKu8rVYHOCfOLcIdsAXZUvv180e+qijZ2Xccy0ADb4uyajtNr
dYiunAJ/NrN1gwk0IU7uPa1e+kDb/nyx77pbhuaoDkVaW9epUXw9XxSlQGtkfNwhUbfESx0FcRzD
sr3t1v6iUDZTb03sYNwdxgt9M7wAH1r9/BumXfDZEefzTxBn5QzDCzAWj5RrQvmWYgAf5LvfXv98
je+qD18ucnYqiDqOyUk71YRu1L9T7WHcd93cfyAIZ5VN7G37gZD6X0bqN8Pny0Wnz+bTQO30IiiS
kYdbKIDaVOK4ol/Oh9o3NcMvlzgbLXVoseuJp/uC16WYE19tgmJPPC32iy0un70N7NdTd7TCGU7j
rCruqbrOjfQkLWXt0WjXhuqXG//tV00P5tONh3WDbaLjxrtS28gKHHgP2Z9wbShx4UeS9C8X/KbQ
g44QYSSKedqf5xNQ6nR51Kuc/BtUrikrNMrJuaaAK0K8IHvCazIiOABVfwyr/8gl/X9mgf7/TUg2
nWX/9z7o5Wvz/JaVn4Vk03/wP0IyS/5Lm2RKvArBIfyjgP8/tgcHIZlOGRvBmOHYE1/h37aHfxmc
lFXq/SbGBv5DhvL/skD/S0VWSb/fsR1wEhR1/xMl2dcJB7uNRX+cv1jMr6ahqmffTJuV7lCERNS4
fdQeqEazJKrJuO5w1v/yfepfv4TpWo6K15pxqdFXkR9qn09fgjHqHU7UWFvoWdHshxYPjx6DS07C
DDzZUBxG3yTjpvNPvZZM0YfW37y3/2QFWt/Q7G6dOAYFA5C+dslHD30EBIpDBKMjqicwUq9uBZ4P
+0KP2rJ0r31bVMTA6ZE2U3WX2SBR3zmxN6dPb/vqvyfnz3CPr2vUx11pKkAJ20HsOhkgvn7fgWv6
vKvBWnSdKjfB4PRLtZCIx0PNBcA3KvW7rGz/8PNV//HebNRgVHZUlmPH0D5qZZ+eZeahkbXqlPdW
axE4vgTiaSn0JZvJX7vSOnfw70VJSgwqBo1bXPqSoWpNqsbPM9gQF6rflw136Eblqg30Zqkgft1U
LUC5YSBbx0O9DuGuah6CmMA9dBf5rssc/1kPA7Lgfr71sweOgJL+qTlZZ3QTGaCcfu6nW+/0KGh6
XVEXJfCArd5VtOekWfwhXCDbsX+PiVKMo18W5rOLTjs5jCsYjmyBSYhm3NeLDp2KG8XvASCZnfk+
llrNJjUrFqY/RANxYFPlCvvNL2/5rA8n//uypmoxtuxJ73g2uKx66BBDkXjom2kHILiqlg310b1f
6QURE7Jah7L924aqtk1y6a0cRVdg1kb9XFer7rcK7DcPAb3rNBo007D5/9lDwBsUaYIAWVqSmHLj
nLThyn7z4Xtu3dFd+4SO/Pyuv65lH/fPBDVtxmwmPev8irVitB2iMG0RNcDELccTq7GpqLE62FPa
UnmJ0qJ9aSrkJ3U5qvc/X/3sI5uePhMjl1VpwcKbOHv6sSX6WNQhdccmsaZQ8q4D1SxcfVmmNhnn
P1/tm6drawwuy+JOHVaFr09X1do8lEluLUq3GI9l5ItDEjIxIsoY9Sx50ZnKfhnV340vts1ssXUT
OYR+XiAeoiCTY8IbVVQteDfkoO0SmYY7pTHa1zQf7U3rJMW+6dpyW3Z6vLd0hmDR5uXtKDzz16bF
N0/8y+85+8ziYMyika3NgmotlqD0kCHJJMCxY0HqiYciLrqsOIIL/SZI9V0DkKpLyJl2jnmwTYf7
tFlr0WOeq5eJjUU29bfhkFUzR/Efa3imAbWXtOpm7EY3kcLWtxr/EgxCDsxzH98g5Z/KwAtqLYa6
qVxtnqnZssLqk7nJq0laSZE6F5njrQNxSz1s5YFSbDuCIQ0r2SiA8DyPhmdYkE6l7YIy3rZUbpWx
OpmAywp+W0FOjqpVe88gNE2FLolx7T7K3WcR1Fs/Ja01R984k6V/JOvkrZ+KyZWqE8Fl1JJnQohc
RnUBqw0583Q1w9jeA00nsdv/mwhrNpD9Fg4gMg33yNBehyEBIUm2ZQc46wptbcTXIVqTVGmWYZ8s
R0jSfYuKz5oAB+QN+Q+UQSEe3Db5QEQ36bjw8xqoimNKyBQOsgrXhVtkR8Yv6VPRoSTbLwDEnWf6
yfXsYxbGh1Z15/gQikUUE+DTUiQp1ZnOeKa5ai1T8qyUMsEGlm3KiCDaEU01SvrZYAFR9Mr7TmhX
pus+eeVr2t8J772asKmDd91E4ihr9UHhX+DG/tgtlSgrJmclav40WDfihlAG0+OoJpXTz98mWmu+
vk+L4DQX2HwkdDCm/7E1+/p1GpBiukAhz6UqsnUBvCz1k7eh0vdjk4IinlBSnvIW6hCeUznTHH/N
gXkRQFdwB4Kd9CcPsWxAzIVVBHNJnKTBC+jak1Jjyczowba3dfOQCXfVMfyDlihCgnPM+jV09gSB
hV0zx3ZP2vjB7Q+Rt0zIXoZJsiyLvW1cmNaEIn0qB/KQ1GKvlOS4odgQAZbLdNHl926/Ac248PJq
2+bYmQIyyhpnpXbWX4j9+kiotUfaZ2ADnadFu7YGUgBUO3kfOu01moiYvd3cttJ/9bLisplEudkf
nzS9Bj5iaSILT+lZF+x67OYYVdS6c0JuO+pKjTIrLYf8R/ymIqfrNPbuYcw4YPsNKey45oNxF0fo
nxlvdtUdiiDKJpH7G7tqiH15veq7h6YnOYMxO8/9dJN62QUFUERTADlgTF0FtX5dqPG74uRg05T1
zy9f2N+8fAwT7LptahA6R8KvLz+0VLthuNk8P5O8gkKrFoGGJNvMOzatKYj6aBvU6sIOlDXuq0fY
ESSaWzeuCO/KiOQjX6GmiJFslhE8anVsDHFLXusJcMuuIFVQF8xuirnWUuPWb+1lrNox9bLkeuRd
jHG3bkTb8bnrJ73D+6qO5L6oJ8pbzDDLobjNPXxNGRNcTaNmop5DOY9Qqmu8m0ldXs/DjChUyuIE
NWq6MreMYmsVO1+ItUs/pHDjm1zjNFq8C+sYtwTYhJuc+TBlZY3iq9JaQVsJgVLK+no0HwwiJuoo
vwkG8zFL/rqWt8XleEB7zSgONoNMLmpNuUgcufKoitoRHz61wrT1544EY+hgHoP8pVAKtUxo2UOz
4Mu7Msn4jXBVeTrhIq0EKkhvVO3dyxgPgCXqy8CpGIB0pEjyUnFjxGPwoHjDo556GzfqyChKVyNm
vCirTwFr1uDRHQNm/8ofNEGUu+sY1qlRu/3KVyJ11jnaS1fLQxX7B+a5G6Dk4FcN42Q35nKko0uH
LRhpMmGnxH9xowzRvTnuwevWDiFKFKX/+rXyFMk3jTTZ5MGB7FglwwFD7mKsD/VEYrW5nxqUA57H
knI+xmjMw+GVjIon9lGr0XGXgxx2GD0PpbvN+nvDP0qepbiz05pMTxLNcbmiPFPuyXsLlfswkSRO
WPRezIfcpfDcY4CG4FY/jmlFp4eA1RaLSE6GdDFKShsWI0cSJdeueyPcaHz3FXk1QcICR/iQSc4S
hmCjuS+LW88QhwHO2uDHdPCmHNtlLY+jo1wOpMX72rCtbOQNOeXjmGYVXjc3fo5SEJTkDIwuG4dr
v7wYrb96fAuwdW0Y/trsEiZIclFsEpwjjCwNMl1Rb43AuOyC4nEShhfALE3zkh0eheAQIvPo/ZUB
S5LKj1buZNNjPKFXEseb3CG2IwcDajsbn5xNKIQziyyYeMDy6pLvWZLbUUFTpQmnEiVZvYXJI89s
ViiwXzRSjOVKByCk5/pJFul1M2gXMchPP6eMTn6dNyH2zVupFatev1d0bZYVtJwNfe0Bos4ron4L
AmgpYaEi6pXsqiqA4WruQZKcY5BL3mukrvrR1pfmVcWAGJWL1qHdbP1RzLeAuNMIfXRnLisyA2pT
R6RAmhakypGU8s4Dox/H1Xs2/kliwtq923K4AKE3o15JAZxACfotnZR/EqsHq30pSbdBwzQDIkD6
W4P/3COY0btxoJB0xYA7e7w0UUkItMSd9ZzQjQIMQFqhNfNI5e37t1GLHjwVYSghr1pnLnSIgCIg
FI7MCRdmZduLZVPSlla9k6sC0B6jZDkIFDajJdfsiXemSwdZDpcucPAwVJZtg+N1oNU/TAkfCqdw
AgGF1nJe1/N3g7xCIyS8JCC7hRhGCAMO+RWVvdKN5jL0zfeU1NOe5xAOFxLvmqz9nRT5XaipsA7K
dd6RMNGbiNLMIx/ke1y4W7OngVc5fNGdx6jN5VOXh3R6TOWQ8m5xUc0NSv+91dy4nkIPR/a3QwDi
uCzXHHzvW/j5GiuKPSZYfgp/kXYK7msT6mlMOsbPC8pZBfbjWEOV2XSogwihITj+up40ddF3ESW4
RR227dHTB30jjN4/FmJKPS7GYt2GY7TsNID1dWbLjWcLiwi6ul8mnqPpc7Om+RnFVr2oGxLlfv55
H6fKs70OFi8dEeRExQDM8fXn9dQcAqul6eZ4arNvqspY8f3gyPVoTdqpm+5CiyqmyGpBP1sXC2sE
JuDW7bvvq+XFMBJ1Z0nF2npBlPCJezoBLXqzjrp4FDM3bLobWJDjL6eHb86Kn3411s2vvzq3hhrA
IOcnN+nJKWtlGc3toh6e28E1WHADI9yGsV8ZpPR6Jme4MlB+OTD+8yfYk2HU0dkj6AYnx68/wQfl
ADjTJjg3bPJjFRkoj4iUgLBhqDtL0+OJ7BU/KkAg1nqQ57ufX9zXbYpJnVDD7jKdIC1DUD48ewJO
nNsKnKqpmOcQzVur9sk3sOEUqUX+ifZX9UKXSrBdbP7j6wJOQdgP5VYCeDkbL4niGoaXKeYiDnTi
7mzZPiETY8bz0JmOlW0QY0lzrx1l9/j/dOXz+ogdBAYRj5xfx8HOtqaupEttNLVdqzjF2qypnLER
7fxXYQXRwy+Xnp7mv7+Sj6dNeZ2Wm64ZFFE/HA+f6lCJpyjdBCdZOqNgpggwat/G9IgVD6u8Ze4k
8Iy0JquNjPC4DIEHR8sqca6G6gXmwkwd6mNfVKuGfbeWF6RTRRfCchelai9rV8NkRxZneSlAsUcp
MHKX4LndiNq9J9aOs9B6dM2DnZMIxN5o9MeHqjVWTlCthFT2jlItFSK6u/4tDK7BSayqQL90koEk
bPrgwrkcULYmrNvgOQ5a1ZEnFe4hldDnL1e++CsJNnJrZ1+T+tg1Bgh7bcWWPMyKrV6M4P6jgA1Y
PVOn5CpcsKFxUIuDWQJHDxL47c3Bou1t9nDfC+0h0B0CQ8Hdo0apG+vm5zfxURn54U2cF+dEQ00S
SwfjvhBVNUsM0W8GZ9B3qqUWb+aEFJa90i5kyVRaxX21pHYV3f38K76WLj6Gg4Wil9Lk5MZTP6rf
n4ZDZCXIkBUqspFQ4E3bDSJLX9ep0uXyt/Xjn0NPSACqVAQNyuimNf2WT9cyFdGJVsP2nRtVeRWm
acxZz5C1juZLL0n7SUmZR439lyJH1e/oeiEFcsx4qGY/3/S0UH158vRlJZo+kzUMatIHX/XTDyEF
ojE8CmcLyu7iIhzq+r6KIfi0dpZcaCHhgD9f76zHx1OePjdKj1hMcJrwt1/vPB4TrEqF1Nk/dTrZ
Q1OCFu3/VZcTc1KFpUWSdKpGFwCS9LXrNaFC1kTUGkgJkuxRrZemd1FaBRj9ZDzpUmMHVC5Lgb36
5x9q4ob8x7OZ8LW0aPTJ9fQP8WVtJ4WVJQhQexH3Wylq4tDVCCnjsuwbMkmGeHxjk0mWRg/GJLNy
eSzpc1Ns6TKpz4F7xOQpxGN7qyLuAq7clRkMjcxJ7xPVHYZ5i8H0oSqJITLRp73ZTWGRKtSEaLxY
pNhtlX3iuDPMWGnIsUCIF7P2otvUiN3XoBrlmhOVfrILa7wLU0/bpxlsqHkvsikHKGNgBYPXPZDf
G5BKbVUP1CWJMbVslRwGrctelbyjj9oEhlHOjEIIvBJ1ycwGDhpTgdTCkri7PL2BMUW/RrLyvRl9
jiCm9bRx76Hq2Axh515Wbq69GJWCRK8S4bOd28adHsrhVOdC7AfDJigqLErnNAgjujNVNyUUQKjr
HKnwtg2C/iErIgPcnZ0dK83I1w1A8qUpCvtvMfTET7k8AILpeM5zp0vdY10H2aMPDvyiZBY/dBEW
YHAw4Qoeen5dG05mzJQKHvksqXTCZkarRrvWk95iNSl4y7SzutXI1dU5Jy/7xoMZuE5yVyOOoFfV
tyIWpbo3ZA7kSVfjlef48bWrV2CTDJ9AKSmTg9EQuZuniXVhKRGyLIXzXhP3fKFAsIdVJ0g05/4D
sTBzO/OvlY58Ymk5WlpvLb8Yp2x7A+HqRdqU2rhQI79KO87Jmtv/icTYQuCXQ1/X7kF3hflMe8Ob
GP/Y+4nssmoqfknguN02FX6BaFPLlDc/U0eCkcJskublAVFwCF2fVEXF3hFUohsoWpjyvW7G4rls
TSOclz3ZuFnZB/cCpRTlTHssFnFUG4xDp3U2JuNmoSNpWNVqpRG7k6lLrKPRJk4adTNWQr9QEgi2
o7QqcnhHD7Wu4e38vPQXtltGt6ahV8+an3qzvFJKtlBlsJZFk2zaQXjISvV255pmc+20OWlJhVU+
uo2u7X2ExgnpWpW7kqMMr4VFEaodXpHemsO2x/7zJO2KgMq+yIn+bHvJprATHN0Ch9tsgsj60+gV
4TZWa+97y8t2ZqHYAuV5QLCxqQA+0mN9HUa40BuDVFT6ft1BxChjcnbU9C5zdiIxWyLUQMkT8sSM
uEvTe6tAC99UIfQhZKp1TrJKx5KaNF2OkJncbSsY0A77GfrlMmluwz7rroKexxFHgXufRK6+D4tM
zMu8Kw8pQFqUy2Uz3jadk7/0Ctl4MzaHMdn2bFnIgh7FsB8ajwGuwgAgfqmiRIjgxt4UnQxX0aAn
pzhhnJGfp6EoVSzjTm018VgOlX1ANJi/VAQA0IKoFV+QWkFE4liW2m1b8S/MGsBAt41na2uMOEQH
sRc5WKUOc42P45S1anWqA2pYM+HFwxVWeyQQI9Jv34eZP48Nu78xeNEHsnmig1+NyY6vigFsTHUb
UBv1TT7U1THWNRemBYXCwE8JyMz9iGwnVOBVNstKX3lqCTc7ttPVTZzRi8Zq60WnQ39wvYqTfdBr
GyNRjIcuCr0/VOHbi1RRBzlLa6r1eoeebgQNhrzTonJaCNm1B9cX5l51i4StRIc2PK0JpAQdTzRF
ksybKIJSpWHj2XeWAoRF81xqwJWakTam2m52iiKHurcje/WPHIU4+KqdkjZIylbsht62y5T0reRc
Hc0dW5Ayzos5ZVUS3rt4RbHiThb7yPXVcGblRfoSy6TjXbuZtSpH+m3F2LPlCsg0zkRAeaD2PfnS
GiOp2BL8D8CI/IJefHVVGrW2Cym3UxxX2/Yego2yVVNV3xeRORAo6I5NTNs8lTvk9PlVb6WIBIus
ueaU5HRwGUpavaOZ3ZtpfnQxQ3MGlTXpQ055qhKbLBz69ikLa+zB/WL3T0RmbZKPmcjmAn0asYE5
fCIcWR0+K3Yp0V+tbsSqLtNm1bU6YIiAMbGSqtsaCz9qkea7tgfI0A/zPXb6kdxMUw+voQ8gAC3F
aFzS4cGtxN8iMy47bZeH5Xhfa/zyUI5wUFyKGB2FpMG9TN0eX3yRyvB1sPSRJqI7ki/AlyJmmtFq
eI+jUaEu6coS2mCIGJc3daMqaUHgXVcfCz8f7zHqOc4sqzRKuBDVrmDQDcCX2GPxBPOEw4angY0K
DbpBXtPasAq16EIF2LcA6lZsQ93rWOMNa14Gjb+OYqLFq9yxIU2SrH0wvUybR04qD21N6GtQada1
DRJvFxVaOmfdk8tAuubb6LvtybKZUNs2d3aOOoRzddSjO9/M8ruoT6OjFvWw2Grirzq97h/4tOn7
hK66bEREzEhr21sdaQX60tF4lGWen3Sog4smaFNEtIHLN4NpjQKRp9/b3M9cr02eTFnmxlNT8RFA
K+M4DUtl8rb01Lxi3sCyxwbaV1RbZPxsJvYRchYtp/TKQPipoe5UdaB/5qklcb6iwE1aF8folR2m
e1/yRzDD16xS0dPU7VE0fWFIjeWOeEbC5puLPDuCJZmnNfY90jvu9QiWhHIgd1AV29Q4ONUVtTo1
vtXVZdVfUcUivz4qbnp1hV8obfapt8vpJrhJM/eUjWH8ycWdV70XqOPhK3rD0W2ujHinpCcTK4Sl
HaRWLwRhcGNHkrt20Mb3SL5m476wtqH/wu6RZPt+2xRI7E1g2WaOMp4WhVk9eAY7imMn6jnlnHVN
mEDoY1fpN2lCAZNlf5E6VrVMmakuO7TkxKvPA5T7voivyXIj7jfcB+pl5D1BBVswsBcWmmUwdDOj
Po4xn7qbzKsUqfGu8tplluoLldBlXVva5MUVAs+BToW+LHmcj3p8F9Pxi6eWqrHpnEtodLwAQpwi
ZnuiqAYkvm6nvI5sq2e59u4LIBKDeNcNRIg9K9ngLj39uvNf3OiW6fy/ODqv5WaVNIo+EVXkcCsQ
ysGWo24o/9YxuYEm8/SzNBdzMVPHZ2wkur+w99oDJR3/OndtKCJ0FOvDIzG6H4cDQpRrasMdLWIG
yl91Yod53p+MTpIc7Pg9rwvMQrza6x64I8sxjqyTOua3Es9UgjdL57ORavk5R7Ova8VxVlQSyOUZ
EfCrxxK8G9uXjAnfEo0XQ5kOeRtx5y9g9XjSFPBz0x9rpG3keJVp+1aW8jNzvdVgig0Sen7sQ2Yt
is5JHuOF9WbyVywo3mFYqBR5zpRhYTnrEfNaAlsB6Gw88vOKhMNnqQLLlGuULhudQCalIrm3/JfJ
a1x+aNQLRZuGov9Hdbp27UefxyeLvbFFUd+NO6Z7/5n5dVYvCdJE1Ncrp7EZZEsyTzGMxMxjR3YO
mr2LLLwuSnyOq2LzTG/URBuWRf6StFgYG3G2s+RNK2PHz3jPjLQB+Wj4mVDOKn4l2ttFIbI4rYLK
skibVTZTYY2nZ8hNEeP5b/PfpCFhGe483Lid5Ik1BfrIhWOMozD1rtoT7eMxPdUaZthfTv0CEHOj
MhK3GKG6lbWyDbHOVKzfOagZOEpL/0yOcVe2RbAdU/26/vHoO3KDUwlaJt0y8u1LpZIKnw5XfuWV
0nym2QMT1pQWG42TPYsbjAY4aabiOkxMWydS7Fn2LV59MZ5DbVg9sGwviSmnVaKYm3SqT6XsGEYO
dPWtb8bYDUzyGgrA2oQ+GvE7g4mXDvJkDNZRVeeV7Q5b4njkDAkqV31qANZn8boVb9ROTMurYKy2
StdtHXVT5NNKErRURc8U2mVjjB3Xk8kzJ3Y70njI+zz5b9HOT7hT7rLh/evTD8fZlwyyez44naTt
YxzHvpl/lTPt8LsxRmFrE5vL6feddibRv8oagROXITs87gXXxdzUqT0vzXx0FDUshGQToL91ThmC
QF7F00HHE6UMPOII/y4JhwLxvHyeFiqWuObDG18gJa2SrPBLIyN+8qUZ3sruY0ohWFreGo7caoxY
BZvFMdG1bSP1VYnBWR9iPyrMcKTmp9FYt4MkmFFhiFui9fLUjt3k5Ia1TdqqR1Bre42lCAp+kUwj
k/JiYy6sagJtSyuc6bKoLP25+Ctxf7rqQaqfmvvilRWWBQEIl2/rw1WPUf9jGaFNql18UJp+pbkb
JytDWw5E3K8JEuKPjgN12CbgMrm5PP3LLdcKw0RZ0ApWWjg5V8rXbV9+YXDQon00fbBbxG77MqX3
ptoJYgcV0Mg4uNL+S0y4nSsAtNml8Q65t405D+jJc+uQZe1ZbwI3Sy+Ve8nsN72bj42KD+IbQghZ
lodY3GYu+fiJkyKTLX4mVjvjcwpHWhjOI3bdStStR8hZkvO3AimkWvwhWN1ctiiODsfR6/gOyiCh
5+mx22ffAmiap/Af9lZ6GWNQPBdFdWCsz9K2xjbU+05d8dY3vp04fgQJLHmLi1dHey3Ua1Uw6mhQ
IhBsy+OZUBVEC7YZku2UD6V7BlBLPO5vI0ZBRahUMI/R+K+MdZ8VydP/5Wfdm4ZpQsTvzfAny6PD
xpcUw5XaYDfz3norPbAjXTnGVyE/Ir0PM++kGoTjxNC7GrSGJYjBRA/LBUdNbOzqatmaiAQ8Scxb
srad5Gb2CBRSa62TKOjFv6I8TJ61i5gtTMVb0f/X/9+8kd7K9Djx2sLNJFZbbADs74fR4/n+NrHr
T+O8VqSK9gGf2fRI6pHO62fBALQkR1M/g6hejfNvqW7jqMckKIhYh3nLdqmHBkcnVnNEVJgoncjz
rXRZm0DSnmHWpotTMd8YSGpcPVkp7rVh2xtrQGGJfRfC2JS2hyAC1kVlEmGxN3C15Ojc2L4AyV7Z
I0Z5Bzw0SoAvdXSRMAAo03cT1pUKamfk/qUSS2v13tVfpvvfGP2rxtKnD19pZAsXy4nNRDO574N2
T7rOH1XGr8/P0dimmYNY9c2qPg0iHO0a9A9D26EiQuFpPaSrSDHlRbQU46O3/577WaaeevQz4Xa0
nddG/6ujL8Y0/uywuSzLl/6ZXujEF72Y106dc9YhkCe1kyp4n6QfmftPkkPc9rqPjxjWc8rTM31t
6PmgxfPICUlKpVKNOF2jo5z+4tQib5c0YAS31E+m8jCre5S9lsNLnhPCqtgrypmtq8u1uSiBqi0h
9iNEollCBP1iBZg+FSSbbOKy6R0L2aajabHbZZ31NhKKw1DQ2TlhjxCr8jiqrF/VuZtEf8JBbiVq
FC9e5xplEb8OVsbppIMao1baLOq3Y/26kobW84Arp8TMkmCb2Ouqfy2WD6VlXdxndWBLKs2ptZFV
0Mk8axMt9Jiqxc1rpjL6IUzt5dl9Ncu8b+xrqWShaSshrsFgid+KVgS6q54JfYaR4vgjhkF0Fe9G
PvGFKNZ69e20/8mieSkID1mMJ0VZ7hYqFBzoRGKsahP9WHxM6KHQ+THSKrp/tR77pTlus+zVw6jg
LHOYa87nVNyBahB9eLN6/TJ4XdAMVE9MODKsgxX8vMhGRqMTwMkiFSnQXrBjKpdTLLhixg8YgHQj
IQLwdQ1guH6IxvhMKvk117ueRy+szl9aEhnb8gQVD0bacUpuE/LqMmFB+2ZUeyyCZUWc6DJRlIPf
5dJhi4fRLjvE6XCK01tfkE7eO97R8n6taAomcyFa1wP6zSD6RVng51TLLslwK+5MjMqY+UOgwB/e
lJ2HDgScpZ1hqV+1Sfel7byPmYlfFlULQdJq31LGkywop1CbdQzLMmANSQRlvCld5BEzMZLEO0Lr
Jk2xOxSzCa3EJTu5uU/WhEPPtIJBTT/sPPrVms95umjPsrf7ncR+FA8H7eroKoGpp3wfB+euIeep
xp/S6/bVuGyYKa7AC5zmqNtli3YAMUBBT3xkL0lt9MatYttHRu5ge7kzCydo0oE9erfsGUvtm2TY
efFVSGxguXs0LBLt0+pcwD+n8KbAdt8QxW0KOyM1UNsbFSZbc96N5ROtPpM5W20xdTqQ81wGGo47
rNBDrizEt0WC7spcgoKrspWEE0Z8uvk2Nk5M69eDepaQHeFss/Mj8RNFpcNpip5037RoCAcKNA0E
QQJs0ToWM9Muit3KpOrNvUNRvsaMysiRLUxn3ZtcYQURBlzJPSHwfRxmIolXFdfQ6C3Laum/u/ph
K/QlXgUtHKFe7kfIxDqdbiUGfa9W5nYBWJzqV0X7bbsNa/ZwyQgWH5pQzDZnLjYVIoozVoWIGn2T
C11H154bzgZF38ZjCiWrKmTvyWQbiIYNZc5JN0q2rGfoNVPfX7j84EnXqOLhinn8nG7vOnMI6H2P
vTN+mvFyJczRQMlC+Oo8fczaf2hKPD83hRd4dX9y3ObMGNN37LuBd7gsuUIG9zJ08aOvSD0c1dfB
tTkV+BjIQyZK2C5cC4Z4hmiSGzDt2p+yrbuVMQOXoU30+IAi6bwPpaUzJRrwUAqO49lxP+MqeVOW
h3Q+shnxXXdJtWwzds5aj35Lqb7rGjnJRVmZqE8ibU0d+YMpxLq4AkO80zjTFhn+X0aGvaUQ095+
k4C+lvZvQT+IpqDwG9lblGPqsWy9TVE5LzVB2V6bI8oydrl6sJ5tVe1dE76i0cSfITurXaEzPcwi
fWOmCR9fI/TeYUhFqkxnw+SUmc8S5tsSxr+RqPseaoDZwouhlLmWibX3tFzdKtrdsJyrQh0xLemu
tadQlV26HhnANMlyzVGjFDHEwthbzWm2GrR6Hw3Zl12n32ZH0YbYdvGwoOQWdE5uQiD2yypOW99D
tdWk27Y3HmmHpCqNO75eZMbKfp0s48mqFUQoyyOlbLI6by/aiq1likj0boMT9QhtaGIVAGV0Nqfm
JJEKjOO1FcZLpjTbxjhOHHjyME0jg1X6KWzCNs7kvLHPHcFgmJ715oEY6Gg7g69XmPuRC2WWu1XH
nwmNhKBWXDi4uVRe4OUy3b+Yotljn/zBJbBihrlrwKiXUb2daZH0SWIwTk9pY29rInWJkDh6UyWp
4rt6LwjuIcK9T31Z4aouRntXjMQ26EkY8WbmjTrsSoFnpmB45+A3nzHMS0e7eK4Wh4im5LFKjGTj
uONRZM6Oc2alW8NamPPBZdcQKrH9lahi23Ws3VaTkzKpEUnHl7oU/1Rb124QU4AvGOa+YTAHPEA2
TYDGaKbGkhcctdVDmzrDTxPvBzljdoZHVjz6iMecAZRA4cfaws67R2UpXLmJfGltson10vDzKa3H
d13YRoh8ltesNEyGmZwGqjH3G7JNFH48Sd77IXvnpR7+m6y06unvreoYE/92NpEB30Qcedc+V9xv
HaAWkdiZ1aHrc36aSP/o7SZ06vISkR8X9RpviRdRug6zslNqChejINQGGSm7ADb859ksBH96Jm+x
PRiX1rEyktTdyFe95qqn0wy6wfR8TVS3xGQ4xOvSIH5JzzKOvnNP5+U2VVbzscw6OAXOzwDTjeFE
BjoB+bmSM4rpclAVxuxUjHUS8wiALfJtU7zNjViPZsetly+HRNgi5PgUrzMqklWKRtcyxktuu4c2
7YmzYOfzr/aes6U436eD82EP0NHyuGabL9zhVsSe8U4YtuPrCVCUqBk8v824akdM3CnjkVovyP0u
CmhySBxDlmNH2+1vxBTfSUd5tAuBCUvWbWFOnOKsuqT46UkNaF7MpZ+ZsSVMhhc1D6wEUkZtZ7u5
SMqgYeT69fQxrCYyVKBukcc+aIhtBjuj4/NqO0Q3mJNQ3sDPLAh+N3p8/Jxkkb0QkS3twzhJer0Z
J5haDK8kAZxybk7gybfStD/HygbOlqynzNzJTP/WjMINy5i7tHkmvndEwRZe9G6LVt1ig6T9Kf4b
VCIgUGJ0TM5p/1V7fu8VEkqSGcbz1NNiy/Yw2ClHF/yz3jnXbn2FClGs51qBoezWoE+UjvthmrQN
7tklyDv5yDvCm9NUDkGdlY+uUd9dJ5Jr1IF1UPP0y4zcerdBqVp55lcjqqOX8A97AD7DOk5fnMQ9
FRxFqcoopiNf1HRYLChpYQTYrEd0VzYD/zlTb67MJog0yPVUOei7ZS7ri4L22O/oMoGoOAyZRYWY
Tjy/Ojnb4JUCDyCmE2RrAeClRrHMWIuTn0XejAYr08FRrJk8q2Fuamng1oIBXlWuZuTjK3UQ3a/R
L2JtqcbKKegEpyJ7TKMuqm0yq+aH5UWwZGrkSC9VMnoNyb9DepeiAcfsjKZegPlZ3Dk07JI4jMSO
xRxog02XVprZf8BaLIYaSdHcnJEYhKNWT8bWHDXvRZPJADiljjlriD8a3R+vpkug0vJiZ12gtX9C
hN3h0sqlx93K8jszBvE9pp71QKKOzH0Bf6EzhlZDRw4ap6ZKFxQAKEGDmXadeWwrl/d3sI304GbP
W++5M8zug1XCjUM2Um4n99lTQ6WB5SUdGkhwFsHQUymxDDvkZtFTkjUfsqj3s25hC4FrYkmMxjnp
JHVOHkkT5bd56P9sQSw5vNgSns/SADnJudRSIc6mFEca27OST1dQJ0c2Jz/1WF+tWDkrU3VglZav
xh4+jiE3aTWFfMx/maa/9SmtUdfEXxCALaZwKhhlyTCi9Ibv2CX0Xik+Bxg7fFlDS2/XpvpIWDXZ
VnIwS8wlSpzsOidWVomq4w3O0Q9z1HqBnS9h5Sg0nCWZh6oj9nVbwFEr6WCMtRXL1Ryhnx2Ggzv/
aVaJgUa75hmskog899juPrLeGo9Do89bw3N/s45MDhwleo2PoWoZAkid+BtrZU6UX2n73eXmz9T1
+6nNzzhS+p88S4trjIFSA6Y06LQPJdAj+qRcTl9IsaRct47Lv02x5My3u3O3GcPhvTIPOpaeyvIR
nB6MeQ7TRRQM9lmYpZV2m9ta8etJ/FYzknONQZCwnYV8e88L3bi/CAaeaKg7JDMcU+embICLueZS
3zLGD4yHQRDsyQk6LY3E5Zj/uZkMTax2oRKlRzVr7RtzkCrUmt4O+ojSpbBsDnWGVChZ+jWHRXFR
RuwNBqnt0tXvTtcEiuGAlFk2DgqRWnWpnRJ+y1795zljssqj8puy6pq5zrzCwjqj1nfPnTlt5Pxf
JpklPSXmo6yPQnpnsxrO3ZzsIHcTz6XWQ1C2WhBFbMLz6OyNfK+72bk1SnZpR0Sven13Cae/llpm
oVOOJEsVtf1RbLXJGKfXCdap+FZ32kcsyR4GIjYEVSQx6NQtiV1FPD1/aLkb2dyiCk+ZWmLH/RR5
vU36sdoVVi7XUQlZt8wMltVeflGg68RVyYMg8ybUbTNQXUbTrHpQS0Zm9q2mLfNzm9G9eTC8pBx9
PZeXJBqXD6PU+4c0ahXQft2vaeh3FSjJKEKrZutqEA/ONoLY0i/F+0jhQ6jOYdRftP4lYpBmKOrr
SPoOVtq1gw6PieO2cdyb2iCvHi6CMC+BrclZ+sMkuK8KLWa+owzP6p/tTWiNpnVLANECWlEoQBck
LlNlo9VmVb12uU+XJL2RkYRDB7JowFFOR6r8uKJ33nM3fhkswF8pAmPPnMJei1jK9KE9ac9gqPWg
Fysn57Ib+0unVHdaSs7fcpewGBbTHcs0Er2RlpjpZ58B2C5fTPHO0egDWD/HA1KVxEq9nZpFW88U
6mpI84usm0NqDniM7J03uRsqzhfBmHEuhmAsp2OqEthLC4Wtz1dsiJfwZvpMXlqYXahoPtopDRMs
04RlFZJFRae/9kl9mEpoVGBAD+lUrNS2C9V2ObaTyRE7bW2cXoprffcRfNz6aGEiF43il5kZWJjq
dGzCWbpgrtDB7cNSqzaKfVfd/IvTGGkhayEV43b+Pubt2WS/Ld676lD2FUWwG2bovOZsRk6zFfTP
VucG2vjjqt+Zt06Xz0J+dzrkoW2z4EfYe9zV47yLRx1NyLanLjaxF0g7h/6T+a05rDRIaxk7OPmv
EjM7aYRzAg3bdMmr94GjrvT+M21kjXR5Ho44d9yNLSIYOtTsOfrw7kOthyqVj+FdXOfsmMdebpL+
VdN3ChtNDo2xOGJexykLIPfiMa9L5FfjfsvlZcA+AJdnqww1Nouv1sNhITcGRQZGzZXbPPRm4HV9
qdT3iYZSBaNVZdberORe4VnLFvv1fPOWNzdtApk9TT+7vKNAlD+m92aNwjeYnXS55WsJLysYca0A
NIYZpLxZxrtq0NFFAZy4vrhZzt7uT820c5/eueaKZD2IATYXRsilSe85+YqJTUQ47N0T6lTeqFub
kqQGwEllp5x/jvqlg2ZYGPuhZHWCETrJvqJcCYruUVAOGKz61fZUp1uFaXzJ3qGSfJgRKWXLj6de
WdBslIkuehczkHOTvc16z/yrvJ3HCL0d/si5Q9a9FYhlNJ5KjleRerLwcVGsShWU3SjWNaMc95zF
AJdkDnR+l0MZG0kTUxhpMTOjwuLDrcZHNSE6c7+T7N9gU9Kz6y3yY1ngyFQYFLIIwAIz3BhGrwqX
UTfLNnNkGopCQoxakCI6csqeuUy7dtiDdfwlTBNWZXOqmm+JfwCnTFAz5zVSpkVM3wa6wWejIIoj
Vo/VkN/1wd2nIl/HMxCj5xzbW1jwb6V9Tq0PQ9k2GRg+Fr3gucb8rbU/jJxY1V1tf7jzhtgXTaeM
AToIJk1V8cN548pc5Krt07+GkX7H694luzH/EvO/hUNEqwAUNhsDzqi3qeyfVLH35HHyGmy1sQ90
4z0xDz18qS5RV0p/JcwjZDbM+DQniDHjTr0kRv6TyY0n17VdfljNiaIn1ErVFznI8kFlzpxRK4d5
a3AMaKuG7LKk+6c1/GWLzmzR8EtbhkVximaCs9wP1zPQmYSRekMi4Ge2ufes7zp+M2rtRdV9IriD
etHP7TCstRKzh/6rAv5xHEFqR7bpHN/Qm5WB7E1HAxmIbjrhbo4pljlUAeuSEjYMJxUcVrcMWOef
49h2Z1ChI308PSl6czJui5Hd8cTRARn3MJjd3hzFuCtlc9ORg1icOE31fMkBWSV3CidvNnZJC6OK
baWeb/SZ/t/5zcZmy6hRmSkJW7xyEb5XRCNporVrLyOLpGYA8qxOwqc3LGF9P+fyWjbVvuAQHTEF
19jx+mRe8yqvkXwQVCKD1kJh4f57jr619tPlFJftKcZQ4arbsfphIEm0217nJMupkXTrWqQbkTjI
7H6c6a6N4mY4c8DEKZRP6ZeMN2bqhFo0BwolvFZ+e3w5UZj5RTrAyOg2mgt6OGdSwMOV+ApLIuK5
Ta32EwjTteZY4OFccmRYek/4UvkkC5KoUbOHwIEIb4Pt4uxHTJEjhf1PYV37+Z/Eg1iBEkzaFi6X
EUYQjQBTnpP6wjJDEnjsvFjFt2uWa4GHqnDpoG7VzDSOQ1Yy39YmDzQaH+coQsYVQVwKv4JsWOtH
vaMf+RjVF1LtVnSjK8XcEeAKF9Hg10DS+9NmqEdmhJkjl6L62/ZbJf+2l+PE5kzceBPLboCxiSlp
/uzzj86uQ68l9y4FOE6MDOPuZgRc+G9Q/nnP95uddPWpCDe0lD5YspeRxfdkvTvT2kRGZRgZRrC7
ppd+guuRdU5jbCYG4Z1BIvG0ECD1asY9QqSQILiml4EoQL8R7+DcR+2zKeQ545QlB07O1wWyn6fc
cef6o/aWKA9D/kkUcW26cZaXgsaqGOwtlEZf1WUQN1VAYua+RXdduXuEHIHqPKx4R3PImn/TsE6v
WIF2CP6MZiMJpbO8c5KGavPaMPG2pt8UVYv8FAVQx4l9tHxEi3uQjG8tLEZobWjIVpUSioxBeM3u
fWH58sYEGEFgEjicdxoxsEZ0Ggo3cNi91jTkmp3vhl5cZxIH9Mb0JXJms/9u2DDY0IiEetD4pSLr
1U7YurPk/RMJgohyq7efOdRk7Zx0DLG6fy6eb4Zs0eJdy5KZVRmTSmqPxK4a75XafhljfoVMQudN
2CTlwWouMZdVQMpyZ6sZ9s12R42lbeihgu+r/FUkWTizAnILZTPOI1wTBdU+p/xNirNrfCRtuZIy
FMN1SPelRvJm890u747xWlgfXfEP+YKZnLTnqdvdp2I6x6D/nXJTVt82zLsO16iOKMewVzbtDTf0
mB+rbjNETCe11Ti9jwKhTplswO3wPC/ecuMm8WV/romgxF/zZsQtBCukBh1G8XiHWsEfHD/hgpbr
lM+i1ZGGAzHAYMvC4pzjLjF/F/B4VulbBjZEPpIlMWBd2cxEuJmrtZVJPNx68Kwp6hYhOW5Mc+RQ
fwj1Y+iupX0e+gthwWW+JaXQ9AgmlpfBcdfqcF/MU1W/ussrzGLzmS/OAoq5u5/90t35tjtvGWjS
UXEywcmwOHogm0M/zboX29lH9PkWr8zBlHh/6+EKiShoiRDQ5jOFgpYdC2fjauQdN0BXT3W+n+yX
QUditeS0M2GfP5z6vVH3OjFjyFFELT/K+V4ofajrMHrXNlu8tjmIJ/SqYoIZPZTmlKsOlMh9Gym3
Wh6q3uO7pkMy2FZ1HrrPJpqrqoWuaJhsSvufVi9XU9p9LuwPSuOIY3VlehdpTD7RsUHSeMHEUKLN
Ko48UpTLjSjvrq6sW1iOwu5I16V38tTNgqO/clS+A1kYLelat9+eiiBt02rIcjFmEeGwLmAXjGpA
wllQJswoh3afELxsWVc3O032o4V8ODuKnwjklj38TFVSIjw8fQonpEhDvUOFS3V7a5ie94A+Gbv7
Nvp8QenmZq+m8WE6jKjsEEcWqn6OgbRhKQyeFTXO6CabTqVV/ky9eJelA8bZg8PSQtR7xrBYnS9i
mgMuHfoQStBmLylaifryh5EXuYW7gDY7BpdRgByuz3l6RiW5HWyx1WP4x9bGAMMYZQl7ES7L7twy
ZbW9Xa9g7f6MirBxjyk/LtX706fa6+8N3dVypw6XFb8d6Nsgo8m0p0efhIMXb5N4j9ORWeLNcWDN
kOja+TrSHrl8Ozm+ToSgSrXG7BaW7klnwR4P1NN6zoqbDJ1ma2eN76By5tXemvXE0OimgMXVSYRS
8V7VX31h+WUUXWypf+XVaVHLdacZYd/gXEqBferrTt6VhhN3tJ6s0635JMxZkTWi2ED2jTCZ1d6w
+J1A0yGlOGAICBO93SYK5UXR/2TldGjaRWyEWvW+wA1WmrirmbFaKAltZkmkdO+A2D+aCGXHnEWb
IsGwDkhhxNOGAps4RZFm5Cqa1fcoAAWLcay4onC9ZZ41Ugu2BKsm/ANesmvkHEUB8WpUFWnz66qO
6XvT8loCc8VQ8JeZ2nmyRfWCvA1UpXCPkVO82iXjkxLj94QgYNJFqNqFeMryXhehnGZQF6KoXkcw
QLt0sbeeLX1LKwiVGfykKoN28T7G2TsydSXydjOnqKxsgWe0uygJutZnYgSiLfRWSxhP5V5Bjcii
jOXguJlG/LB4SwXUPpKSiwKyRKNFoSM0WLKJ958j200L1zYqupM0echtc06rgihGY9fynqSV+YlP
iQQ+3p22vHoapZknT6yTcdjHZ+LY1klTt348GVzwC5RA15iD3nLeypRzUuepo3pBY+X9Z7TVvlNH
jprl3uXjqzYoJQNJjOvuvwXrXMda2eUtNPgDiFBPuP6sYVMKrulLl39bJeLN+ol130XE4KRUwjmY
5R4YrSV2XRLC0Z7HIiiXeDMmdmBW5o9K4qsWpevOPpi6pNmkbAHwwBKEKk9mTA98ThjcXZkpAneI
CAVkgx4WKt4eJt8L2/oVLPTq6UFo3xam4ePEriyHGRNhWuj+uBlZ0CjTtdKxO0hOf7aU7h0F/IAq
j1tr7izW+35dXyU+m2ozscLFFWislK5YJdpaH0o4woEDVGY5xu0dPaM6n9GjWO6PJfwk/mubfTl+
pJCj+3NrncCcVMlpXHbIMpv8rWbEOW+8gYlw22wKJkzIK2R/KbqviHji7rloCpmCdWKfFNTnr4Lj
K37ticSOPgaEjeXFjk7qo0SnNr+MeoigcLS3qXts20OCgAbSQZth4Ceb7kjeowulhl/NnVeUPDGb
FUSny3xEF8Jmb7H3DBcicvKKFzAGY3No4fMPr+r4r2nOMTyVGiTyyvstlCBF629DLkiXR62hIM5f
B+OFryxrU11/c+AFUArlvJldFehaUN/5n6Cs9BjQ6byz+zS+C2OvJpvR3uR0wHZDPBKfWUKh/ya9
nc4ojewrqlf5qQw3o/8xyt8+OS8V/wIanW5Ntqn5zC34G603zXtfhs1iU6By3vc606idjerJ8/50
c1tVW2HcaNHLkiYqLB1r3XE9xN+tfq7L/2TLEO1bkCM6qIqvm4hqdiL66dHfZg8sH4V5m1+iIlqr
KWLR8aogVSyYdv7AhM8hSvArDYRJWkg8LRAA6fTnpjNyZEQBk09s6ypFW2cY5DpyIzY6y06N6nGt
G1zV62xE34JubhZ+Kn7NkpemOGnWHg9qRMTqB2Isb0JZ8FPBUergq3RgpsEFnudsuyg7q+Bn6a8m
bmDiWdjjdQev1/w5DpHr0pOCYouRfYgHLdSo1oEmt4USJsNabT7hDAE5AYGfjzRmVcCaQc3vjuN7
3Xms9AB8dWY8NcovbrzV1BOxBHn9SAjstKZt6z74s/AgkLtcFzu72nnN3WjPvXpW28Aq+L/K1m19
depTCjdAt+9MadzuCxNGhU5MYVB9klyo7Axw8iUcBZA6uCNQHgyLiyTvaGUQEui/L7Z44cJgH4NQ
l1Q1v/FOEQX4f6wxDgYr156Q9wTWhuoxcH5rEhan1BXusjPLfZ9xZOp35hBgTMC8IyNZnrd0/WJp
gaazNtg2MBMYB0NzKSHfK957a38bzA1g508EZUK/Vl+JAHIlQh0JgfucjUe9/Io5+mZ377J4Hg+L
el+st6W7ZKg4GMrl267cFEgzU3bvXXEqvFthINKgmuO/MyPJ9FOeMYiRAZAnllxxv/Vapn0wm+yt
ZYasY9XiqOV7qhwnOpYI8qrsGDGZcVdCC5JpI6K/mt1ojdgdKapn/w4uSnBa9Oi7mssN4Ci/K3zg
HLgVwap+VfV3hpxuiY7a8D/Czqs5bmMN078IVQ10I91OzkMOh0k3KJKikHPGr98H3tpaWz5lnSvX
kS1yBo3ur9/4qfUKmc0pRtFkdu+pvk6KjY1zbt5q3KU1/pr8TZCdM3hj+TPimjIUe3rGV0m1ls4G
S40XNgvAT+K+H8X4FIws7TBfYu4Eo/7mtR8qTBA/FYN5UN0H1KFN0qH6P8bAy+F7CPULPFAnP0p7
DSdJsLeGIfUkMgC7l9wp8CNgRQLXiV2M1TvNIDcbZTbGGKcsttaAmWCnvB2CDj1bE5oFlHmpwrei
u9o/CMMhRbYl7yu2FlVxDK0t2tuYwyOvnmK5jqBoKZlLz8jb8n49CwWrjS5Rw1yK+ozTaxXHBpeR
XdP/alk15bnj8hnjL3SIiC3Gr7HWOG3yVarlq8ofidHYGcT3B+e6ADxLSOH4oRJiy/luyScXI/sU
7yVHwqsbHeBazO6Ukt3tW+RsPHAXVhhXp62DdKRHmmYSHM43op8DfTcApHKTts3XgPloLHZmhNQY
jXPfPMTjp4esqCYKNG6xDQ3ulhD6VZB2S34xBIjEsDj9qkzNx8rpXycAsiJKOAdw26Ij6hqA6w4O
NDMxDGs2Yma5djx1tZrZ6G7KnZOUBztKcMy3a39IVrLKDlh+YGBL8WWX/TExi7NLA4fZHjGk9MXP
CC4Z8QKpSGtUK4iJ7njadjXov4KKz1lzstwllraPXdtbtFOK+7/dBL53p+d9YejI9jjIdSLthrba
pRiBRUJfKL1uPjR5EQrg+2rZtUQYVNaLIc1vL6WVajwFJp4c+rgQd7WR/pREwXrChQ13C5ob9asm
4XxssQa4BwNgvzABIMirb8wMZuTVpsQhZP+L2b0dKz7TdHeAeNxkmb7N4vY2Ru+eeEPwdY1AWmIU
+H1UMLLUJJ6JswVorSd72fcIEsDe85vw6lXswIl51O70S2ZZdPJvwtv600ET7MMGTQXhxbeIf5LO
2q+hT4iW9JaT/OYaGNfpMWT/THnPLTOZu19E+nMSztoEXBzR4Q7avQ/7RdhOiP2mY8Xb1NpIQqN4
KzQ8LVb0GaTxVhVHX3xNDI+ubXHekBVDMpg1J0wJE7klrc7VodfZ+gwyDOzvLiqenSTdRLG5Z/BZ
G+R3yf7doANtAjbTeiSM8KAxd56QIilQJlIYd4VC0iNglRIZPplR/4V/dTcRweIKYEe3TFYkcPbc
OBruMAi5XONWKOfmDMVr7dSHgUCcrBXn2p9WHYUxMjv1Ndo8UpfoSdy4eB/ifmv6/g538mYs0uVA
WlGJmVRgAKll/D3AIUUNw2kvtjl3U02/mQUlBN6pLB/D4pbq6OnHHGonuwZBSwgf7dDWR+C0yyn8
oWr6TzIa7jAc4C/fltmIiWHap9xG3JbbktutvXgeWsVOFtPS8dztgKYijuUxoS/E7BJcvPopJoyI
3oPZBL1oMafl5WwQAfgjNEnj7i9CGmS4qU+Td5EdN7NEjz61sEN+nW75F66x+VIH5q6tYQwbKhNQ
dUUlZQM903d/Z3XZxTciQwuE2uFCo1cxMixxcdubY3zpOf0/GVdrN/D2Y8ALRLYEBDEDnr9E9O1h
/Q03SqoFhB6O+YE2lXYpmJ4HG9tEoBufAaL1ssTBUZGamMFwAVNm2CrgtBv37tlL375nPHN09ds2
849JkD1acc25iPKJeCA9CVYD45DRv1MRMor9VBTrpNw6DkyD7W5Gx19qHhNawTQQXUaCv7TUJqKo
2PmUGMHDqOo4mruBDU9xJ4wVeIKAvhgi4DUYmBgOpEfN5cMZYQ6uI7ETAoYVQKdw3lTpPQRpssNZ
j3wXQFZvNqqFFbK6izdL5YlkcF1YUAxZnS9ezJxybTCl2PvQyluevNhttTG8/BDpaiVrVn5RrQ2z
XNOltwyUfM8y+8lw4bx6djnf/rBC7to5k76vwBzjbc/WHCOtD7o5wc7fxiLcJlpwVhKqJOLyHJfB
SyHUYb6mWslZGnfMmrwczVYZEGoeRtTxPZyaVQjGqwCeOlpivFPWR/u2I5pgzjIovWYnUeHbgTUs
zLBfWzxKep5WHUNs0+rbyXh2Qv7MMs17XHAZAHUgpHhPUs4OBTlAB1B2ju9hLCVFRfJNKIAIxDnb
oel2ScDOgvFBQ/NelT+MMTgUbIo2EwQwPhOsv7MDsRoy8+7PIT6EfwZRuHFCAq30mgfa77BdMxG7
ZyJ6l2aPygjpR9RXI382wmvEe6vVKR7qdmkiQMRh7ywLHIJGKhrpVdqALQTvU2yjYrOfdMveWRp7
uO0SEd91hHMB+w0trnSdxrDisTc9lDoaGmh+Ay/mTha8q0S8+b33TD7NMqzCvav7D5PDXX8qfayI
9bU221MCfeFAjvlleq4K66Sz/dSUDGWUZIQ81THwz5qI9j3IkeVNZ102TwGYI26erUHkjPCCrRHo
1zb3tjVqNlUb+8jviZcLjl0B8xkwU9The+LwiqVfHhlkfUAislWdw6y6eDaNUZNzFw4vWNQuep9h
oX13MSwhCdyZOvSf428KqLshtRemUpSKP0T4IvN0PI9RdbCs4DnMwlNFpbVe91twNcgpunJa+EoN
X0s8nVJO1LTdVQ2HZXiTY0l8DumleOHNcTtB844V71dP4RF2Lo8+LLsLVpxvD2bmbVXTnEzcbUP2
7k8BoD3t9XW6FwbqCzdYddAiGXyNFY0X/vVTo+I7NXWXltDV3DU5DcRGD4Z1PWmM9TEgp3+ws0vV
RovA8jZZQR7sVHObVMhDVQ+30IRU3cf2J2lB575nvsy75q70djuV2k2V4Cm9Wb8ZJhvHmGUggwof
r5HwT+BgiBSKEOPj2H0VTdmtNFUwMcvsVxt3pIEnLcC8QgfhOLR92cid7UyF3zLvigNgon7AaKw9
iXjUH2t7PuhMSAASks62BDTLUaIa9llq2rTWOthOLRw/MomOhot7Ib9qMdtRhfmSxMk1FBUSYpdQ
dkODaOxbLoE5tspEK91lkUmMxW31TuPGnBnaAQsydLjFl5uPaF87F3nTJH7ZniaWeF2wp40QXNoA
SqAFsX1oII2SvFPLrAOjtSaEMQR/O3NsGt1wpvdpDuVX7Vg7GWkPCRNUFbSHsXKthV87r1FEkavn
LYMGo7EdvvuJvg0gymtLuzs4xBfe3DHT9NFtLGpoICyUdp2cerm1vZemKdZe9lOWcPz1SuChlz7t
W1pFVLLLuiMrAsmAWTJejNG5t+duweDHvHzHgUCn3JrdCrTA+4SDI7HJ3HUafXeDsUqHaueOd6Mo
H/S4fazLj8C+x/rAbQMNBGZG2wqfJv77osMg4BzM8jBGQDDWL93YCdSxbrBT5o+UkKEub+8G8l7d
vNf6yHC7DoZf4cQGjGm3KbZG1PGuDkG5bGvmw2kiP4YZ9SEOSfMr+jUlIAXz3/gL9TuQzEfvhE+p
flbqkFLLVTPJ5Yg4J9kcpw7COInWumuRRPLkuriBw7WPj2V0SJfMX9sKjXL1TPWV1xFI+qYFCsMH
Iu7kmBjYVwnaKcQyHMkYyJa4+6naakC2bIly8KebfiThXfAyxP5ei2Zusbx1enCFOjobxMXKpn4d
hmPCxdRskq3Ss03I59fotgzZHvlYpnoL7HI91NXWFoDxWX9XDAZt6MI+cN6CbwQiPGOkwtr6WAzR
B2146wSfzxDD/DOa9TZQKL0cFQxOREDQiGlsGp4sZiykzjj1YCsh9La19YY4dTV0rPTxh+1vRrJz
rQ+nPJpGtIwrbUFHASqUF1IZ4Tz2+sTkxW3Y8/JV0NgvWlJtIwt7M6hma4OABIQeNGxtnYUXtZII
GJ/8floB1OyGDLrF8+5tit6A/TpNtKPpgkxjfil8n/je7DSF1iHEHFN1qKfYwcZJu6ZcIGinl91R
Y1oOjKdEe/PUazc7gx7DyQANBgkJl0mKP5pk8xaT/rxh60PBDDy7jT/GPnurEEZQvw1R/E7V9jtg
9tGvofYLkW0dKgB4DaynwezXDcYqEok+mnj4NbgNDjG55xK15i958FBdb9KxAjYrvNexsz5jzvpF
K5tfPbc3OxGciJmMKWeEHDej6TUweKyXpqWgpRir5ayj0Gtx7kgd6KP6OqKjqCrt4E5QeBpu2Y5p
0BEo8bHeYSdezGLTLD0RU3lucvWkAUoM7pxIQz1aV56bLL+kXX2KvG7ZMtqP2rtGPnEZQ+U99OI7
YXfuuu8Ys3o6vShQ/tY+m7H52Jj+qjY0vn6A0EWgQq5U8bkmz1avAzClLwN1Ud8z0VlBAvdcpXcJ
9pg5WMe7YS8wDfH2rRizNjbDS8fg34LzRMCZYz4cCIfYuL7BAYs0KMcDyt8TPtjmcM2a6imTEv4S
bNexsoVFmEJL7Fupm6cqB0ZnSBqBG1i2qmoPiJMOfueirqLiuEGmwDsa9tFRKvFGkNKbD5/d4bww
AoppLftYOuG2xxZgB6S9RP7WY7gtc9505F15FPDW7HquOHlK5Vgq9gKAITcAAIu4Jy3JB9fV7via
3wYLUNOY4L2Q0nZr7BBvuR295m756FV8pNJqX0qbUwSWIYCNc+5oai9FOF9RZOttPLOMtjV31fmq
eSHwFIu6G38NU/rWegbD2XQf3HhJGEm/aumaW45xK8+EeIhLn1Y3q3FeJk1eerukxpBYonUd9+/Y
G2ZFzsbJsm8/q4GfJzBHjTE3IdBcBD1sAzlFV53Gia1egi7JofiMW7dZdBWXeH2Kb8IdXtNe3QZr
zimo5FYjNrRN47XUjOFSDOmD12CEDaT70urCfbAz61nF6VccAYuQRFLDKkP1S1pdlnr/nIN8s8Pp
A4YY8Pf2M4qHS1NjHmsSe4d2EsdxcPAUnj30+aRPQ/yHmO+e0biedFipRgDsK1b8eMz5MMi606q7
KW1Y+pBoIK7CDJc6/Ebd7LCDE1QzsblpCWhDTo17/l432cVPPnoA1maMDoNLy6X+mEa0qaS9tw0d
HLGwJqVmVQsm+V04pIiezG2lAA0dekoF8qRGr5cj2m8uewsXcs41/H1B0WZphFu9cI91JW4ZWFkR
9BToZZva/Yg7ssm8Bvtrvq8yKHewKWkM/BWMLfxzRS8lv8CvqRq/QrEdp/Q859x33NJkSRvMdWTd
YT3M8LRxbazTe9qRGashB6rIne7qn+iVy4QdmTLF3q42YaagUBD7av1VTwkACDzt5Cj3NNWENerI
/hJm/2jTRd5LTI8ige3LHluFzSJpsjkew+E6I44Bdt8MzcHoODivgmVCKkEY5uAE/rET1zkgvScO
G6S25mnM0WEWJBJyxIHzIw2qdct+nPoB3Aa2TbCglFIPE2kAYXUsbFh7UqpqeU9zIEz9OxfJClZ9
q9Kv0my3udf8qNw34hY2bXNOoIWGmafxXiaLaAUAzRQiyOCfGyBRUz4WkX8gIH7uO8BQHVxju910
QN/kuTJNogQ0xb7O0XyGjBxBw5z1lSLtQDq/agLSlUOediHO4Pxl5+26OQIZ56hBuCV5SYDGnByF
u9TkJkQIFLHIdN186OGjdA09OF99MXj7LBUH8IMbTTbXKkZJj4MrLkYkgOaecz4uCPOZmLMbFK81
sc94yq8wn6gn+c2C5mqKswGhM3nutwt8mkneTF7WSNO2TRM9RFib4/yt5+AdjKNq06svoL6lcRzD
AW8uIbklSLFJqXp694ubRm1IMDSLktIGgW7JaW0qNp2VM3o7E8wPyiDxx+MAcBSBFgwjETmOYr4B
f0vIzwO4cJnwGYhPXesc7eaXPnwHXF/ynrOU2HE09ylFRk7gc2ZDUWRUPGrRSUhoZuqM/Eo/4Bd6
NUJmPGXjOOZKMtcfGe6tCiFGfBuvcgmr40yDwH+o7Yeq3JPgWQc/PALMctU91Sw/0dRPPnUH9Dpz
EFxyApi8BOK87l6D+a/D5hfhM7FTcxVNXDl8nSZscfUzBKFtsYw9QsfcZt25UBImkaSevtMJHXOQ
lPiZt5K4l23NWtBltSm0eOdhWLDA7F29J9gZ0BIilFDszYgYQnn9U+W4BDpQyVK+2v4HsUCQGC8x
NvdGLKcYZhqFVcWXacy3L/xqBOQy4vpLh2S+uudJkY5hOsbaBjKv+FoSJn1NTjgTvA3UMF8vo3lw
q42SQRzwIRiXDXkQdbnxqMI1xPeAUkHX9LVuUzyMKDkBkjDQZUy9wRYAFQkpMoU3G9ajrC6uRgtC
OW6TqT/0OHUs+JjMqmAwTngeP/2qPvl5hzVGkriU7EsneMPG5y8N5MIThZL4fuH6erB7kzsEGewv
CROtKYpdY5kLf0IAV1M1iZwnANwYCHCYYhK6Fc4e3/mlKfHdaOnFMo07bWEX0Ye3xPGeNdyKEtzK
NrDfK/1ZC7P3RG9XTUWXxqj2QvsqsNpi5uH6ARFZqeFkoh0hW5fgz5CGhxYJeTRuygAgwgcZjiLz
cSKSBat7w92cgQXXAgk/RL36arhZIPkB7HzaURcpZjm6dU7GOTXNLe+h5LsxMfxCUHqxtY7C5hCP
4kyel+0QNUWYN4JC5zVtB9yJP5oMGZdmr4Nu52EC74tfrfNU9XdIXiR0NQYi9MxE54T6CejQn+UR
wK1FuPLyXW88zELbGmlj1GIYfnfznIZUBnqcyuFVuC64fQA0pzNUcRhzl0h0Cg7CF/6rpvtUxIA7
IdmmqHT0d92hWpX15qCVC9oN9gb0kSdaISBnf5BxsSoN5Md5vInS8NwTJTBEL3lXolFglnbo+QlA
ghAmK5aoS8b7c+A82nSLIynFabMuEVi5AML0siwc1Dp0Mu1QEReAoKHDEXIUpCawvTBIUAG2thTc
qfWaJB+1dVE8QeRTfnPzeAmp+wX7h10Jehoy5u4Q8Yyz9jaVXxlydbNMlpaGWzfejiR8laiZO33a
arwlziZOb6HDu1kQ5Et/dlGFD0b6AZYik73wmajz5KhxOxtJYA6cEWnewcDQKr5Dihr4cuQcDBGz
PkGYJgmvbKf0P2pL7qBrpd9Nz6MO+dZYu8D7zrp3bC4Tt3pdXdhosuklgjEi+T99122ACxrOmrtV
vZRkjoU3s7/h0ejqG71FjYbFt3rGjOUqjmwEEpx0HRfS9BcNKtDdobOzM6Q7wFBg1mNxT4OXqEPw
CmKD9EOZHxNhxuOutU9ATEUWrYnCmiOS9OksDEV0+zMhev6iSxBndx43CdBwNh3BSYadoEC3V9VX
R5lLkRn8ddjz/buVPGn+zfAuIYkr9aeJWz59Ntm0Ostf2e2ztFeS5zMCEeGpXqbcG2JFpxBp+cwh
UqxL1KSudU+xkiqUrpBRq0F7wByzixmL9DHaVvxtY4Po4p3tcpfGb34FlUhaQtG9Ms5ZEW4Gxvj2
YhXLv+qz21s8/FDjlzfuO4nWezeGz26ABLnZpKiQ0/E227ICbR955wTHf3+O2QOHXTrha1/QeEDa
1ORy373F4VH2HyRpyPEm3decF7I4OWy+qXZLSN0UVwf4zSUHPdwL9Bs+7Cd5V8mqn0ATBq43xY+w
dU8WusAIYZwE4XC0rUDATQAALNKxYcIPo41lPZY5ElaOsgmGvp6VWHTBIrc0iXwa96W5pYRtkUCy
jwy/+UWMpCORd2MhG3xpXB3VIr67ifi74mb73/ihKpTQMW842jW2LcGtGdcrq+igzVs4ssnmSe9u
HgZYzEcEqgG7k/Kzh9whSacnN/CVPhDENfb0pfpzqY4TKjCjAHCRdCVtvEhsRAvmA6xDG9Isoif7
aUTdapN2K3Yt12uHGvpx3JnGi6mfxuIpSS4K02CUch3YjOk3ynw3fEn7h6K6+I5DoshBjoy6jPhk
NU631vkxkMttM6QY+7Q8ZDLfaMMhRxnnvtnjnI9Kdlp3k0Ak7c+2+4U0bCNBiR2kdym2Uh4VQspZ
FZEsDCN6krW5kmX93FVqbQX2aQBpIfr5MGtLWA95Or1VlnnNyMOAon6tpEkri/Fj7gVQWnwcnTni
pXkYQpKNPF6fW8oDs1BUGBjfCTFD9Q8zjD+MOvC5BP1USp+icrbxtzHAItMyAj5OoIM+KrqqeUwA
4CYiAVNeuzw+Ttk8pzxKt8dn+jDEd43JeW7v0bngB2nEK7qgIF0B+nUBwbD62qdBLfRPGvRRNr01
xWen4ziKnnLMjnH1HnQftbYPIc7MEpbQnDNprlP3pjl4JXSyJ4qzwSxG4iri52Et7HpV56cu/5mh
BHIna1UFr25ScrV/7abFaBSXPGM9mhi0nQccQjaUtYgJfThlHM7BRIkJbRs8r9F6SbP9EOCUTvfR
cG/km9VqjxGlJikyiFb9yCZOd1632PDpy7LxchMydZCIUdW31b9Lyp4AyAi4itFwn7Lmw/f5cjF2
hV19Nixy0rQz7lS/38nKgpokWvYh9HVkXgDCzjVA6Rq7ioPuzTc4TkKDawDXK8ozbAECYTZPpSrW
CjbYoGarQUMRjkc5w8oJB/rX3AqSgQ4EBd1OlIZ5747zo4q2YfwkyYDOgZ2FeSuRBGc8CRCzlR8j
ewHp0I44t7locj9D2mS7z3KMl7k8tBCR6XwDZ6xRJL2rMsWI0b5BY65qH9cG32Weu7RoP0pUMSke
I5LuD0aMjhH3gp18V2mxD0rvROD6ITYumvZLyEsN82hxO9HzDciG7fn8Py6GpkOGRJWa3IWA4hdj
h/iQ3X7Ez/9auhuv8NeV/TA0iGeajTPsE4nsKdrACyL1f/bdt74uV2nBHs4npUdxaQwdMJu7Ceas
vAwhrdG8R9Je6iG7Yd8vLVz4TcHQQhBDzU5aoZhOrHRlhdfCaY8d0ztJVtspYnZRtJUWOWQasR3M
WEMeLPTiidyro99spcNTr9CYu5jEsWph2HOTkdguuScn6jgQ5KcFzRp6hb121nsjq8BQum6a+IHu
qOUYfug6iRcuAJCzDPBAudqjjw/TNMrzAH5UtI8F2X2Ai1Izl7lprYnFzGhUihC6FaG7jrF6aVC+
JRLlfjpCFKxap9rOY08KuDmxZSssAjo8iTV7bKi5MX8x9BErVWLmTJ48avISYnSi6DCW7OFGcAra
ZCN17eBIa60omFNzClWpr3Bd73DFQulN5HYjHYuR0rfGpq60M7lR6xL9QdB6K48C1ApBJ11Guh4i
9kXx1IqTaN4ykAIRPVPfrSUwtwnbDGBKbX72ePRUXdItes5tvjCJYZqoK2hxfYrWOf7Onr+pt6Nt
XubHtuQ8H42fZdlfieNGcMioHA6P6egQJ4N3jS6Ao59oa1sWy5rgQ7+/Jiwt5Wt7JqNDSNAJ29XO
0x3qoE+k8e5Gf4/rFlJAJ9GxWSptfDR6sWkyd1nx4MqUW5rw43ztWfbW8pjn3E8jHr6nCBwL6U6S
Q/CF0ibvaUJIFGaediONFU5FWgYaYM9jlPMpKuwzeAdfutpRa0Nc7cUImhn71XvCze9Y5Y536WyZ
3do4j6hbUN4LoXDdp8hLm1BUYQdwALzFhaDUXpGJeE2nMGHiUjwYl2ZJ9sIcMiUZQQPGwCQXNCs2
VTL+1Nk571lHPkAjpjORRz8deyKQ1VH7Lmalax3dilEwE/tRFMYLXdPoMwo117rgL0NAZ4YKzlfD
6MVgzVCRVqOJJhdZTzMhTY/CqkfF3Hl3JxPptmnn/K0sitgl+io/27oMYdoCb9nSrIni3wsPY1MS
yq/I+LEEp6iL1WEj05CkvmjOjTayutoUhuFfBdDrwgtLzZut6u4qsH21VZgV3ymrzFCqDCYYzBCV
t1BzNnmZXAq9JEucQBK8rGXxQNr5UafnyA0QHfkWzo34lx2xrW1qp7GWRWp0n07akOiqSX+8OEXR
wQJkSb2TIdQWOmys2IU/+iTkcGEgQHSKKUuUnomiX/o7iISU3KmmHm+DOw5bPJDprazb9pjjr71q
qT7TbAVHflSX4sLshMOChJG11mQTupk8OFRlEp51ayStAYNxtjECvqsscvwVwUjFU5lJnpFZISbO
PPORT0zoX0ywFP4xd+ZYO9U/eMMwH4Y5ckvsHtQ1jV0Ocxm1k/UFomp3C9tRYMgdKdQKlCBuobA6
yEAO+CE8RJogSTb3c/8emYCvLAuIxv+bmlZIbpulU7xibwlWKm297eDkUK6hKy6+onthGlV6C+hd
h8qoC5etvzPPMtA0YiM74NZkjDgKW68hgLVx64acG8cPOhS1gf1aACy6i9pJoz2Pwb8Lr3CourQT
jBi2wwzvitpuNqNwtW7tuymYKInK1kkFBianLou3Fd08DzGI7x+KdYx/FW4ouhxcHRzCNgT/0/9Z
O6F0TH/xRLmHGry3zGZh1lH9c2zbvU/fs5tUG1u2a4n3sm7STVoHhPvgkUJQQrrt2WZ2EDVzNKXJ
zVA8EbL5MqCL+0PlxL/6JpRABWYp27YMJY3ffsc08yY77wjc9xrQCK93caKxS1F7jdKSsJs/VHH8
q+/EFNhEpSsFPeS61H/rsPKm1J8cdqAVkqvgMWEf3mdi5q/Rdmz++5Pp6vePNv8sqeu6sC0pdfO3
vpNMjHaKQ5Nq3LCdrT4YsTf5hG8gIxWbF5GILYoQ401qzJXEWYf1zdQorwnCdK3sGXPOW2dp6bn/
hy9B/bO015Lqr9/MdlkYAPuUgP9zYcjJcXo7cbkXVtzSmSObmlOXGiiLwbGtsn2YdM7JLxx0IRNi
pqmm5q9QifNA4WiDwbgxf+Samb52epgerTLUPwp76LjSRGRuS+TjwqnTdVRM6Xuu10QWzTEkCP9s
0+jgAIyehikxRyxRRCRLUgiIzRn0GS4IdtlY1Ydm5PmbLUo8QDLjnggg2BZNR6piHLkWWknHgobs
IVcfhOESqKSZXrQj35IxIgmHnQ04tcmNpPqmChHeG+IB/cZ/P+F/9chwagnLsRlxCGww3N/Wro4M
QzQ23V1pTnQmbDtZQM0tTnyssciB/lBwphv/Xk//+HHzn/+ttkbOnyYOwaTJ1HcIv8p6YvHY1/Gb
rUOnfGSrx+ve32I69qR0OIaUQhSeQb389+f+bfkQKCSUYSp6O1xuM+bv7yyVLlVgjpmDF6PwuWlS
Nr2JIqyYJWb4s5EH1a2oWff//VP/KnD7W23PXz+WEnXhkkeh6FH/bdXCPzhm5NfuasJ7PGFgt/St
X4p9Znq0HZAoYZV70+o/tYS4e8fcV568D0NzmPzp6g/+mz6XGIYtQQvtpiRiiEv9jrYTIPxH7sV3
R2Qb5U2HsmjfzeFJp54wjMBtzE1tzFF75AkDsZJITSspHRWUX3HcrEqmOHqcNmxvkNLwawRpzQV4
1qCtCDsbXEKc1SLFQlHnT4TJbOzmqUG/H8OelEaxNgGj8uTRdldOn1+75N5wTABfrtIUHkq/le0D
6MRBeLt6dspOBYzwdQDIpuM4wv0ckc0UQVolD2121GkqIaC06x9CCJEhL9aD5qysot1L7yjYb0K8
hkRtntt8H1hHqCXA/DZ/nGCmBsGGgzJKNxCb2aa4uahtOtmdcs6E/36Sv6/kv56kEiY7vqOz8f+1
c/5tJQtS+h1WLCm0mQGnIVAzk18RrYciS9aaIlNM9WV07OxhRIxpILCqB6Sf0kXclXTNH46gvzb9
3xfW33+d3zZq1oaepBEKYzSQNni56jbVCAfqoWj4rJJQW7sOyGrV0hhgAJSdiIemjy79mRaRjgMe
Y0SpYUcnfIsxIbC9P3xfv+0z//frojaL3ixBJ9PvC7+NgbhVW8D6CBMQNyy5yjV1guxDk/S8Fp2M
/vCGy392AhKYoRMs45hCpzWRecuda6L+9oQSLdRrlZIuOVRO9WQEhHZ03qCdcouM8MYz3atXug09
qjmKnFCjVXZyI4scJc94jKmtwJMJn2qXjY2KKAIZyYdxo0Vdg+TYmbgxVeO2U7IE+yWPMogjgGfN
6a9ZYAC0OKo+1n3X76YgxhvZ2BpRYaQJy2KeumwmXKOfkEFmqvxRgGvQQ1J+16WF4XWYj9FxHIHq
0+QPC2Wu6fptnZhK58ugrNKgLPy3daLFk2U2qWVDtZmY2fU5faXx4rUiUWgrs3qukROk7kvsbv/9
xvyvx/H3nzyvkL89jjYaGNClRy2Rm/oRneFR8q5MYku7ZKC51Lfn0mNPlSSDK+KHurb6w+Ezf7R/
fXQMzsqwTcvk1f3nLzBWGhKNcjaeWpl+JAyGjBaNvl9VxWL/35/1f37LlEE6lmWi0/l9tRuOhRez
jt2Vi7tN12g60CdxnmTy0TTUW/gmspcomj7++6f+zw/4/3+q/K2Fcoy1fHT6xF2NektNQG63tyii
7FxETfuHD6j0/3GAmux7/+8jyt/ermgwAqVQAqLMy7FZ5stKx7HxWI6sbJ1kwQz8rIfrGN6S1gVh
e0CmuBiw2xDBsrQqbRMRo8I2nQbNMqvxLzRx9Chy/VEVsgZGp129Io+2df6S23lL2VB4b/xsMeKE
aQ4weLEMdvvoboSfEUiQR6L1YB+o7F71w6PZ1ouoFkvNBB+a019eyjGjtLggQog6bkHGnK0AZ6gM
ggmBaJIN/304Fle/Eo+GqnfRyL+cFMW2AQAwg27ly4DQxOeu7DcxPmhqcizgMwKrIO0RapHz8dkH
37VORqR8VVShVHdfe/chVBL5IJ1t6z/lCNAz++rWFIWdQ9j6HNM+YgwPuvv/EHYeu7Ebbde9oZ8A
i8U47ZyDpJZamhBqBeacefXfoke/z2vYA8OAfXAUmqx6wt5rE4cBCQtkEMsIhW7MnhQzTr/tq19Q
npvKx8hZjAfLKF4Sm297KL/KJDwmKbsK6M16VyKrZi8rreqdSTA0pE8k/1s1M/Z95R8iySAlI9gj
81n8W88RqLF4iJ/UKJm15FFXPWgfTyyDXkOAjImyZgIUZe/RpA53mp2b1YyWmoUARK3DXtcyez0S
j+E6xk6r7VvZiPe0jbc1w1FLVkTkMXpo6YnNp9ysAEaHCy15s3Kb0B9WF9nHMEzqvzdT+3Ztl7XR
1oGYG6Z0wN1ayT6N6jUuqn3TY9Wj0yAPaT3AGzcjdtesIYcquJQqUd9twYCRlKFAg1j0lNT9ttMR
7derlmgoONAluHQJf4QIixQ3QjbsCfScC+9ONhfmhH4dUxwlYiJqkyXGdDCOXgwacz9nh4zmyG7L
PXGjDJE7oHHNmvVvrw7I0zdMg23+QKdPQLtwEVhnFexabf0F77KJbKhrE4LvNjN/OrKxR6Qr9Zs1
PAQfrlreQujkQ7cL4Ws4As/j2mdzaBM5kSZfeQvXn5HVCBUC7v2yGL4diuQMW7Q1flpA0RUS72Im
x4Nx5vtWjH0CHYAJOL5YwraG6OAMXzC8o2Gdq7xj8AA4WakFF7qDle9ZEhwh/Sv+6nkcIjvBm9Ul
KFIwDmb46ywMMtA980l76v8ORCnJjk/8xVKTQ4RgZd4R7UOQfLEzWbmJivAAsqb0n0A5jfbTCCrD
mawGAIXYfrO+Uqo9dhDf29ZMmKNyYQTvDVEZOMkrDYr8Wc/mav8UsPTSocDmv7n+OxjiHGCArl3z
XEPL8JRljxJuiLejwg6GziBXv7qQWWcRPdhzLASsFadN7wEU7XFElQlhik5MTnu1gjK2wnZbv4xx
SOJFMM/9S1vI+6AcIpewjJdcrBUXeGt98K33fkBtVM5N8xO8zjyZ+OfdF9Fq2EiKYV9gOnaumMeK
7FqaMdj6lcXfPmJpQe40cIxAqZw1pTE3wwI9GWJ90l5MF4/63erXTTyuBp0ibHwaqb1tO8bi9D7o
5aKucNAiV/BNNI21O1cybICYQKphWmlWTFYNwrzcfpVWz8rPYGEqkQuRIGAPHiNS+J5lrbD3vHXT
w1IHdzZgPiHX5q0qrkN+CutjhLpdr9lq9FAs3nCAbdxwvCrOeAgtfP+Lsk6JUnF4qNkcDU65TmD7
+P9RmP3jzeHYzEx0R7ct+cc9rPeFPrQBlbNmq90xxXxzM7q420s7wBZa5TwJXqQ//fvd+L/1pyaF
RlYyXZ8gLPmPPhcOGb0vw6yFCqZ17U5xj10tHqEqjW3gt1///tXoJP/3p+QLmiQz02Bilfmz+kQX
MiSMI1wCIlnnBONq9Mm/wImtE2VA3xbxXjVbHaI20ryCFPZDrhnvlOw7k9I4GVB1u9saKwX8OC3E
r8vk1Uu2E+zfS/tNbsOGx6lo4t/qcapk+M5ddBrFuCQcE9MLGSjIPbNDHVxiTAICBUUOfcpD3iay
pa9jQQ+0vTmZxbmlsY8M+jOpsrzwHJWwZwrEACorHTv8EcqxA2MOyhkehYMNAlcTUqaI+aqqE7zk
IrxGfSKnlRVOau40Xbv7PjR7VNiO+RvBnqhj9t+teitcHmOuQSemDHKfMqqATsp5ra6LotxVdbgq
VH9hZvXcziZfKnSNgxvfzBIgGbIAiyxLjhYyFvkNZvwm0NUDYAjBJIRs21mQe0xANUwqek9rc5/k
phpJfTiaCzIeJOveeNIC5nAObpAcVMXhpOO4HwTD5nQFxGZO2IVDloTDL3InkDQJVaxabhS081BA
qnlMUFeZqsu0sreSHXnIviz3d6pxCLIfmwiPBPumZ2I5AsDTH3LvU8Q3gVefnLUuqlnpvsHrKbpj
bBZ8tBJfVjf50kwoZoXZHXrx1Ne/xKTZYYdYJQJUJIhcRaQ7zFNsEHr4NQFtIq5Nh8WjlaLwCVHy
sfiRJrv9iUZ/thOAF3AXbQjMTQoyP0BWw/LX85SZ2t1T7kVDWUmMdKT0LW2L00pfpXa/QccN5OZz
QMtOrCGxAQPlW6Od0gTnvro2vYmiuyJveV6IJ9+7B86xVnGM4doP0Qh1/Ok2/x2Ti+RjtXnNtP6r
SK9R6U9IZFxtH5olEUlrZDCsKMrQNwA2WnnyO/Z/Uu9T73jCIjAxawN7aLg3wwqKPzJBZngqPzKp
ibO6/xzsm9tDtCcupEV6NMhZhlbG4DuIdBCvw1lnxS6JDBrTH42FvTv54R+1+habO9YQuXkN2rOB
LD8y52wWgb8z1pwlbgHI6RFQiQ5fgtVE+lyJ9x5BjW+huf+U5s3BX5ZQN+IMGfGFhzV8kXyJeFQJ
8R+XJbf0DUcpUJ+ziicF5wySeAHuYt1ky7B9tdy1aj/HqNcQZ9kRmMPgmFQfZX5DHVSa/HWsdqc1
fWXkkEbRj6PStBP0rHAAs9+h2GjGCaCvikg3GLY9b3pVPtzu1cZ2Ev/63imDTGD5S2QSHo4OXGlJ
+aoYIVQgCTEHOaYxI0dpFiJjHuP7MKpoWIiAgWUdcSvbRs9/5sFdVdknApXQ3kimFzCgLJCfWuwu
iLZGHX7I2LuGxtGKn4cYiQEL+657a7KMBIMz0reF2bTzrGuXrdxXCYl0qHd8l1EUll6cDPFJawqy
P59spCedc8wpx4o+WeXICc07y+lUsYnxw6Fu7DJEQHn4EggTa/5cUD8OeooP96FrHz4LKC1DwYt8
aYqeIHe+rIdtp+214MjIl+6S6Q8eQi70OBFY0TaFfGSUNK5izrUc5EGK60VDWYFOaHiu1KVqPHR5
siaxYbikAIhRptcGY2Oq7gyaaY5bSnmD3W8gTELeYFQfKooiy3+tcN0jA2E0sB6a38hHFTDhBTkY
3QTS43tYjZwgcGbcWVT/ujw3Dck++fjqISOdZK7RsfYOEu5pjM5GphBz15AYVftk8XdkKFCVT9Xc
yv7ulm+kriMwdUi+IiCW/U67TodLYd8ZpIQyxohL1o/S4IltZy6CV6kIPsttIPRdUF0ICFy1LLGa
ytkb7NkcsbI00k94XaksO5j6ynsb/kqo/wXec8Svef/c9ydE/phPQbpYC7O9IK/GQ8uxC6sEf/9c
GFThGRtPvOBq7uzyFsVDgMgDF7lejqu6rbetiogSlnAf6NQpcKXhsDdPGqqRUN2H8cOA34FM4Ee3
JdqV69h1pxHRvQ+yvpmkTOjo9Im6o8Kgdh4Vq/YCppuuvugc47aj3IDe3xo6Jr9uZhbkZNe688Rr
/kCiJSNC/aUEplM62BAUlAwtDzHvzCh+Af8fS4l/si+ntTVSRuOo1pAvNBoz1I7Cj/ZyZN8qWj42
1IARtHx20kEZv4g+2eAa3BHnkvG3q5h/+RjUlvUAShnyPCsmsRbtklYfm6mR+AQMhIRFT5lEZVBo
JpzeTDeBfnq7YdJ3wN52+P98kHxruDwJ5bD4h4GrsqiV9Zg8rPZNIOloKx5qxHKc9bL7lf3BM76C
HnbvVbjzOtzaVJCGT7yTtpY4PnVueDRdWSnQX0GdZKnjJQe1xXpgnfUE2m4w12lr+jpcOspXWt8F
SXQ03Sw7+Fqce+2v2ktYtSzXuYWovGM6YfNBKF8pL8pUGODDGSNQ4tyVg/KtiHWjIRd9iip4uwGy
wyuJN+O4MfPXSJyZVnFtbVoC6aayqHjp1Ter5RLxTsbAVCAez6737XLZS6PCK0VP71YXKcjLBqnY
uogMI/xTDYwzTgsNThBHfdSpW2988nTuMSRtzVttVljksRgjvDGEvAxyuHXwcdSPwcPCV73lZn2x
UMXl2rjzwg+R51vudIYJmJ+J/sau2vz6gpPLLpGJ5Xq019zo2E65Z27a/IQYd+pcLgyo84WD76x9
UYR7aZLnOk7pdGBnoVYD/dFQwhMTPAuxu3frUr0MmERjOR9Rz2PiTi56taqMXci5UQTYBxVU+wjE
KMLdT/Q6iL9/yWIilhp6TI2Xxw4iNJNbX12lgP+cZYcwLFq2/hshBVzyax85F8eu7r07+RXXzqrT
INsgtffh4Pgxh4b72QHXrnToBVWwq71bnCHh5lgxMnubiBcrLfGuZvMQW0iZui96CUyqVTZ5htyM
O4w0UJq6t8A6GQjGa3wkubWJtC3DENe99/pDxscSWPbYcSER+suq3g/BPk6TE9xvKcLXFpWiLklZ
rTZIHpgmkSl5F8NO9x+T/xc7/36QC91ot6q1kcq9YzvkQyISzFOjjHJQx0KRLmu2vjm1LjKO3ZD+
tr4D86RA8wMclC5LRbfpLUJkDDjmQBZEBM/Q2LfUqMTTGfHekYC6ByS1MUI7JhVmTw5StKo98GjO
IhuKRdhypigX3f7qGhsA7/TAncZ+6XdAQNKMMQaNIWHU8bsXvAfKrwIJMSRY1TmnxcWof9zyFniX
ZnqjuA9FtU4mmQwUb9yZX62zrZyTHBkTITMipiRFg2TjL1b7Qxj8lgWus21WHNy+4I3aDhzsBqFL
GGgDyh9toM1eD6GP7HLrhu6yRc0WNcYnohLyuH4kQkrkpnLtaukGDDC8FXSjvbeRw08tvf1Yp9fQ
AyUkwu5VZB0SlG6VRASFlsydCJ6tyLbcYLXG/IylU/8e841JLN/g1QeNu1INcZChiwImxjY4OkD2
LMnVRiJe+d9NfEviF9f/dvOJeU6w+rELjVfGpPu0iF8j6gxn8iu1CGjNN294DotbWj77NaF2H4OW
kUkzLmOVotdwVwzgRmRxmoMRBwtgCZNfqB/JQJQdp6whtSU7WqyC/F3ZZ57gTY7VZc6Bw+oKmBpI
kgldpmQ585dJgRrcGVrObA3V8oR/QKheIsQzGgAO6EYCvzuA8d7H1ZawL5zw0rm6HZjLcStIZCoH
+2RSnak+Gt64Okd+yo/61MNmTtjLqf1XbJ+04LP2ecyaF5DUKOI/W/Wz8vNV0SANRhwvTf9ppCur
i3IuhcMo8cmwPzpSLxSVj5q555MwOAtWkXYJc+YFi4wBwIlToE+Re6wEdkxnja6sNNifXYiZMizg
Q4inPqP8RdpzBcKuXOAQs5iZkoGew2Lj8DAAMkGRMOfxwy9eK+ubxX6AqInoL23vdCcSMQr3Gb28
R/AnGtzEPAQTe+oQ8lTm4wY1H5fa3Ijnsr2r5kFjDuh+xuo+jQ7oRXiF/BZOd/XWmLu6vo/WE/BN
PT1N9FUi02T2HgBpUN/tlhHFBX9Zbj2G9DmOzgagDw42zkLlNcjW3JzGFDJ50fQXU8Dl2PFqkI0V
aCs3WuckHI8aIsiDXWx0e6ui8Un6Zay/+7wj6guKRxJQ8fMDzQmsRzlsKy9Dx7ImhoNgClXucER7
yBN9f5WxlaZO95GQwhGJ3wBnxsY9hqtQWtcBL6u2dmvKy0WBS1VwjGQ8Q/lgLLrqVZbkz21zbMwk
GnXum2zWbnFq5U12l4gp3Xip/FWVoItVoQuvU/NHk+9xvLVhXNGHGT882ZI9oiTtjKOs7gpUWAuM
DIS50OY8o06YuOEVTf5RIVuAPGv9DBYhe+FLwqrKh5lAJ1wwPSRkIef5NpZ6D/tsqadQwzHNHm1Y
SRyw/REBm4t0i5u6PoHrcLnOQftQc5E5D42604GzvjXaZhCLlLzEblv3v36wJEA2tGl/RbiwnXfT
tPAfvtfuzksoI/H/rWudFE1MBlxKRP6+mgAjL1Z+5EUa8kPFfQ5LX+MrLPyKMoUo6R1duFTAQ285
oJW3ENRLpny73dIYT275oQ7v9Hi0RY0kqWVv9s94jl3j1EYbi7FytKvChTdeKxUsxoOROZd6/9GN
z0K+yGA3ETbSfR5/IDqO47X70/AkAUbESIMLkEgA0b5Tmw721q7YQV6rcGcLBXkj9yEAN7q7lesw
vL4T5VeRtETVIQ0afxBYS/GNqMiN3rz2lsXTTnCvQZBq41fYi7HPRbxhgzUYz1Du8npTDoexeS3p
rf2VncEm/2tUyyeFs7FbjKhrka9KE7763YEF6B500Jr6qoCOtTDQvxJuQcqTHo3g18kcgPzwxgve
1bDyvD15bmYD9mlaSVwBK/Y4HxHI+QdT3C3UtYzaonVov3jFsx2sYC6qYpMPeE+WCmL/dKdqV5Bt
lUV1DSVdW0Nr1kdEurPmpusL4n+GAF5qtNHAuoqI3QmBTuY16choYJQUg4/R5jauBU6VGN11P48o
19r8FA9b/I5tsncHMqeWYkCNOB/KLeA2wz7JBPwTy5jxXE6dXfRm4wJFjt73z+q4pnnKNUzdf0Wa
dmBeHX63NzcrloZ4crIFpZmJazKur1q6DoyridgHV5WySztmAN6+0r9NauD2k3hpfluPWr6GRCRW
e4rWzHnvs7+kvlpMZDr5EXxcgPBoLdqDgEGeBOBzMGy+WuGtbClI6DHPDFwLstlVGEW0B22/5yxH
STGVoqpypc+3zWNe3LL0KL2zEp9cP6aj+0bpw8u7DK1NkU/NwiwlvFS5UKD7wY/urp2Y+IRNyDuk
vCDrr81wITrGsN4htJchfoS6e2MZhAVmwVFP6B68WxJ+zWbi54wgMmWlLAvjraWjG5Ygx6S983Te
fzQZ84B1RIQ7p9szoWPWl5TbZDIUcAv4P2rx7CMpT14B09nDwgZNAzWaiW8EWmHJG0BpQbpiaPIP
D0dR7+xm4TV09hu/AyuSz9iJgU8h1IUOcqXk6xyoIFUeSrhkU7hvhsejtNTp3tGcMtBWD55YSwT2
dMv62rFnGiEBX6U8ZeowA7UDbrp878CqIA24ODRD1gr7Qxfve3vDrqtkSonPMt511bIvX9P420F2
S1PQo/Zc+c6Oe3zBHBRWhDlcdf3FBwAz3KkohY1g7Q4wjFQZUkNVuQ2cW4+xVjsY3ScGJTMT5DUg
l0Blpc44sJLo2NFbBtnO1F5M52XI0Izv0Iy2yofQD0Zw07Nnbo4k2IT8QNwd5dFpH5KIL9hffbPJ
lXMVnI3iWuR73A3Afft6PtVq5bykKLKaud88B9gCbHMX6gyQ5ol1tMpdbh1tp5xp1j5N7ka0Etxg
OOsZT+K+tTfkZc8a9Yy9mKJMj3YG1/iIQF1Hb0/+MeAt56KbX3XIyX2Z8pVtfI3DqdNfLH3ZT97p
5FGCCjb2I1S3ZO3SWOj3tn+2mUX21yHGmLixkdx3S9K+BY9MmX7YxqJiFFmv+fD1guQsmubuK2Oy
Re3dP+KEENN3kX7mwXcwfFCJF8kpmx7eA86zEmp5Quo0UFR946pbUUHa5HQyVkO504u3blio2iPJ
CY+MV1X1GgQ71jeZuQ3tPRC0yVPqbkbB9oXpJcFmeDypbHAYt3Q75ofrwaFeyPFuiGcXq43gfdkE
8Mzx8/ri4WrrKU+vW3cKPugd+7Re+YCrBuCL78jJ75W5b80nS3kf/K8qOkxCW1Ky6nUpTpa2IrPJ
NXfoA0Z2WsrO4P82p1EutH5NK1I+Sh9b5Vo3+AUvgAeMZ5gHoGAaljT4yNTuuTaeEmuF+Y19OTr1
lZN9ts02dLZDwmz7w2fR295q61SKe2YeteqkMsCH/RJ4LzzqxN5onDIpO+s0fSLpXe2xKk8E7iBH
j7jJilc5wc95FoT3gXjD908dc584W9SJZGyx7ius2AnmVaFvHZ5/s1qkvU7/vy4zNrn5euTZi012
tXPTfTf1c6fuOr6INe5i9GhO904GXdLfImelt6+esU+tR6PeZL+3sk9i2Ree04FVnY/muu3PuusR
THDLzF/OA8p22TJWwr0yPDf01pZ6Nk1Ki7vaFjuj75Yu7JyUmplIpf6mKQfNmThlc+XN66hItp64
VfUj8Z59Kn9AxEXyHCXQKV5rIFtkrKE1c8gakEQEEEhjEGxJ7DGx8pz+CLcZ47j5raI3HyCOb6Kc
NnxTQ2bLGEDWZK2CbVg63V4H+z7eR1womb5qNHp3Vva5iYtjUxtUE9NOhGdp4PCRNCLtjrl3q71n
IWgrGFgEbzKaB+uRLooKpg6SRT6RwtgyuJt2xhXabCTetgXRFgzGvrIDxsDrpv6JwyekEChBLH8G
XMAd2WducnOrqesw3ro1Uai3MbrglI1xNebhycu/9HGTAAdo/EfT/4oR3kQxz8UhL17oP0YmmbUk
fGE2TtO9LRaAmNjjYJ+Q9AX+RFsTAGaKJRASByJ77tJdn0E0ci92xokk2Rajdn7o4qveAn1fTIg+
Vpkqxa9WPiGkZabVZcgJFn2Eqn7OjjvqVgoTiDw718HOR2APURDGpoIOjueKPqVaB2T1QuFEFEtK
hblkcwLAEEzEzmpOnuQGWrvexkRoBReiv/AjWThomfCV1T00voOEK2TRqAtB/J14r7xr136Sw7jU
afRJ88qKa5KsMmyaff4bsta2lLUHE7ljuIwBMHynb6ARHtki+/squ9jNxfN2mbd2YP4ZxGC2iylc
PX3NmLBO8kILdw78J12HychhHr0VPPzWqjD3pQ0KAwzwOmyXjDjGSp8RAYqbuqQCSnZqvk7tJUxF
WFrAk7GbYqn6KAyQKrukfHF4Fl17Nv226gFNZT9j6JyLY9O8kZH2DCIKrQZC4hfsScQ/sY191bRP
g+GefKnNHVfmRCRRWHXhtaS24xE9M/L3gzU6FT4MT93Kam+YG8X4GVnP87h7My/e4bxMh71JZF66
SdI9GLeSnCrrgecQ0xSTfZsyta8G3N4UPEsHiByUsc64SoJoso61yLz2LjkEEoGwZoM50bAJUtno
2b6W25SVY8YDCcbUYrtjlycdiee0BonsI6ocHQRUGt+0dkWI7awyfwNypHuikEHtKAddL+apttPs
Yyk2BjO/bqWmZwY0ORdlw8mUyj2S0LKS7yE4JRX9q/ukM2tPgxs0iCTbeNJYaSMN8znwrj4TaWDK
mb+PsDgqHNL4rxhZEiKWZTvCjDFPLUDX2xVcPvLkFwKNCMyAll4qv7jUoETKN7vYwuuIFVTfEj1M
ZuLMM54bog6sfAdecaIBMIfpQpJeEW8zFc3to5rQqf+0DX/u3aaPTetbCn0+Q+FQqPvE5djgssE9
5rEQS72CsUGzcPxfVdzc8aSr94icFIvo8tj2werZiyzwl8JrIAQ8N8GzaIjZIwihDH+aAuO2R4h5
0558RhRlaq95JMYIrj4gDasAg36UhLgUWGwW5XAb5Ln0njJtTZcWFq881qr96TU7Y2rhAUvQFXsP
YinnnskJ1+RU3oixFK4t982rLqr21Bt3qV2b2mMdNmIZDxdKxWE5nuEbgK1Ogw+PGZyr7MeCt732
8KPLYxfc6+JIMnVZP0diXwS/tfVUg3q22boQ2Gz+MDj566LDzg8/h5uGDHUTsC88TDV78cpjXH0X
zidHxEBiDoBRjL46S9gb8yM58gXTVQ7PVb4Qg0TCSTD85JBOxSEssTrltDsWKnqDS5+x0DmgU88l
q9UfCg3sIQtL+yW3L4VrDvRkBq0DhhzWrWWknwWybL8hi9T4yVqXTHHnaknzORu2qumfokxf5/Wu
0yBYxNwjqoclq6CaCZykvSVkqXJ78DF+Ja7AiJ230EmGunkMpotco0T8eBC+B3lW6ygazWkti8+A
VVmWEdpnCE+FHFiYpOrEXdRebKVFnDQIJ9uVbWvuG/qMZvLyx2vpXEjaIgozljyOOmE2KYsZg7m6
nJPSyHSLBt8qih+Akc0OexyXWI2eHPySTloFLB1Iby9W0LLGD4ZFH0qduyuzUMbUq94cTnrOlDQ9
V9pa9W8KC7o0nZg0c9uJlwYdvRWYGzVmNWH8xvGXj5Y+xnYTzuwYPgpIMRmwaCNpzGkYPdWIgWIG
ZRivFmYF+E9BviLRyDx6az9wVorS2cvGVumPMPNhq1caYwmrrGFI5gmGjeygWQwbAxpagI4xP6Vt
v7k4S4zQ2YTBV6BUG57SZTISWc8PizmO5pvkwmyVSeNRB5RP3snKWO3IelO7ryza0vn/w6CNOM5C
ky8gb/hAN4xlex2rT0fZOP8lgxaTLPLvItS/y0L+0N/6xJWpscv82w6VfplqQ40fEX6eH0kAKgO8
ojyo9Lul8MbEvU/nFZZAObQqrzaYwCcUQi3K47/LVf5XOMo3hdkE0JZq4rP6Q8vpOFZqk5RoL9oK
fVsrnYr8nDRfszE2/kN//IehCFE2X8qRTIYsQ8fDNCln/z8VsE4cSJTrmbLwAptawakVQmPy7uPf
fyAxyXn+/DWj9lFVqVqIjv+UOYO5GRF958qiNfHiEyaTKt68VJImWve68J9KVnRXCznywVRZNBMd
ni7UJPYejhVo/yF8/offrq7qjqYZmnQsw/pDluvj+Q6KHOkReh0HxuY4Qpchwy/WdfU/3DzC+QfZ
0d++2B86JxXwmmPXU7ZTz9xftA7xPJ4kBq8nqvLLwiwcNgmxVbB+srr+qYaSzFfv0Mbm0oRS47Y6
lVXPhpOdqVVaG/ifJ0JlJz8o52QTErrQdsBWUo9gqjpeGJ6xsxNqT6q+EShu8iWYS41GA+v4yzSZ
LrsG8Vwe8a1R+2VS3gV1sDa8bG0ye3CSctWpGVhcKGuwdQXEQEW+EPXJaPdUhnzjqOWrZhpCYWXx
mLyWNPAaxBXIZ2YBmvolMgoK9G7dim3NbTzZasPyDj2KNx8nIHFTagK4lMVhAA+xIigodcx1qh3b
coo9fVMRRoa0mH4VrPrkbiH81/tqHtFhmuyYRgMtCmVljsIk/NJzY5kQridEuFfY/ZlkS8j+Ejj+
0VYZclHKmw4TBEPHbpObM3z7C3iGAGfo0liy2qi/AltZNu6PdNVlnyDOZMzLTBUKCDukDM4SKO2a
A6JndJOXH7rfT6UVc42epnVvsKPSDKQ49VkDtrxUK2yYiOo7C2BJibZQg42WTChQ1newMxmBlFHB
eIklkJRLj/qvD5JvlF1LzTqoGr+dsXzNAEfPFBXIMcDCKa1BAp/x6FREZ55Kri+azuSaFv1ZEwMf
UTSlBSVAFIiLfhkDkuY+09bZGGUHcyY5VCqDdAaXbtnxY1qXBMVLHdefcSOmbf2ibMMlZAe/AYXE
Z6xRo9VJc1LrU93VKMbQA/Lm+thl0jt+6IXWBEv0qSvBr0ra2ipkKh1TMwDsg21JYo94isuNwiMY
sUbMcir7CXZAuMZ/HCv/cHqhH7SR4WKMtlXxh3SRCqu1g5yDssxdm+47JFu4xIgKdw7ASD2Kmjoc
dnRhDOpTlMKcaGugmYaOyB03ULRyBq/a5JYevf77d2bZ/3TK4JE1TGmg1sBb9veDVaE/zdjWkf4a
GtvGZR3QyoPZo9Z5zXHBOugr5FVj9EBAoKKj8eix4cucFFQk8aBlYjjU4LeJrijExmL1W01bFYlH
ukBg+qZor6q2dXNgHsPcKbd+UG00Qj7SEsDCQ6UoHIeHQ0I3SiiRJmtC0siXggk9hYO60y+JOA9M
2ijZlR2TXw8rPfUYjTWJx0Z6yojcQHFY8e+23baQM1LiL+pUXXn8TeTOU749lJr2Il7UrbmySlYV
TL+N6qwIa0Wp4YJ1lQxCIgQ9E6vEmkBijbpjCF33gJ5gfKfIEw11NeUE5JNPPED+zPKjAMCWGc28
85miBYh9iv6CwLuNH6U7bV/TRVuy/20uQ4aYP0Zm4l3t4SDbZpGOkBn4Q/GUwIG1LsRZk+V7AccC
T1De+zsLaFiny3lXoVSY8NMu3PqZn0G0l3BlHWZoWzGsiSWVxhN2eibvzxb+H592zXvPe2dZFM+F
da5IpAm6XxNweMa6VbofdpLvFYR/ua/fQt1i1wqrx5SbhgFwnx6BPfqS7TRZCon+CDW6ErhUaebs
p1UttHkPnz+DB1KGjlq3yvqr0lubvHm14cd6Rr9I1Q0JLQmLbksAzrK2bXEs8esgjKE8sNmMsjAa
gdYvPHOvGHjF8QH6cpojD465kOLbd+h4R++SslDJmpufenStOjJmGmCk2w18aSxWV7/4iOgYY+uU
KXsRbRr/QwcaZGXUsPZHxbhLV8W2MqwnP33KhwFaWIqB1N3m1TnPyxufiJvclXiZ2tfOqfe2syr5
jdstMiHz4qILcthiWQfnJwZ2mUWAz/wlqdubHIEep7BnYM1Hn9/0T1Pkco6uBkGGDmsfRZmNuqRm
SUhvxnrAeQo12vDh7KDzrPAt2eatJooZ76ykBkWEV+xykxll1xeQDQkwznryOZXIYNlKnkrPZ2z6
+0YVKJ29rYlExuzA/slpMRT/YhafJ+ZTbKIJxc5SIuQTYqUzwXbjd83a6hoWFIY6m1oQ3UYuTjwY
vMm8L+EZZzHP2yyRz7hTVO/XZgvMsSNbifLoyRnfGZKNLK0a2hVbXaiYTonsksa31L/JDN+aOp+M
voX2PwPpMguA+gnWpHbn3p2qWugyWIUlQaLM5RqDux8WVckZgAfD3FcxFjn4v125DaxNQJa7Sv1g
F8gJbeLamLbYoLxdzpS3ljFBiCA4Fuc8/SaAe07mRjksPXSR6Ef8sCeiFtnrpSeY1sDpkkYoQ5xJ
dUrXk7/0xXNCm9Fr702Coa9Bci/ccwmePWVabPC0GvDdIP166CaN6HNULzr5bK4EGd8g+IeQuKq6
TzwcbXUWLdIhVlDDoiSnIWN8lFYMylNuqXuGkE9QEilobYhCNu295Z676mmKrBeMMCb1k6fDnGnp
goGMB+YiMtS1lj9KOyLkUSwmo4rj8lyxAvaT9yi6aMjOUDNiGKk3fgFrrySojMUHgFeCWdWE3bo8
4DLpWptN4LuVfgHQUvQtISYRADIPOVvBFqOERgFCgtvWaPaeFs3wl89K5VNHcVD2ey4koHn4UVVm
//5N4sdQxNxP1jpm4/o0IEjPLHTg6ucgHgKBsdMco+CQpjvR46NF3qjx4IpdrMSbMimYCsPuGPWt
3yM8LIZVJKxb0JenWLxMkFUYoUuyaJD+MuEZALzoKBDhF2keMQFaicD3t2IA1LWUl+Eqj04G4jBc
mwxPOl4/JCOoZPhxPPUkTbg45YsP3LmllIvXabfXTHaUI/FZK58hvWeh4UIZ0MbLsPkeQnYrmEl3
EHf/j7IzW46bubL1q3T4Hu5EYkigo+0L1lzF4jzqBiEOwjzPePrzQb9PWyzpkKfDjnDIlFgoFCpz
595rfYtMqcGn0UBrlamRswmyzQDM3TRtVOu7VNuZ/oU23RdoxEPzhiBHDwUUnXO8WcYuaCGMjYio
8vOq3FU0x0Y7OCZoQjo0BlrhI3x+joZki7ukbs8IhKZfB6ukJ/fSkj6Ga7nSSyDIsIbM+wJtU5Ax
14cDjDks648T+V1+slXYQfko7OKCVCKO36jXmW6XHSmBLVnZDuK56DUlQimkpjA9RO1Mu5PoTQSH
nG5TigsVr86y8ENmhFjS6OQ30aWns5VDnJH+a9c1+7B6ihhlOXMtilxrJoIlr04gtyZVckIvJdKx
90ykECOIizEEAQfgO3tDZTJAOMltOoAFUuprHNQLMjXW8wxhMl30pXJmQLINLXzOFWPOrgaTVI/Y
XRHhCLqkpJLne7+9qRleCFx0RfNelveBJI8leJe+u3Wmit7As54+gq/WxI++uOrtqyZ+0sHitC3J
gMBzMeIwLvBnBCmyupA4I69bdN5FEOx0khL9fs8Wh5oIb2NX39I4HmnEQC8K+bxMYVy3brFRxmtc
MbrQkc8AhIv2IYVYVRCgED92IEMCDxEQT4BdVfejHiyy8rHr7g3u92S4iAlICim3rf/DdA6h94OQ
ijT5HgDSnWAutzobXXTvUyg3szOeZxLXY6wYlLeIpvTrQOoQUW/yHPc+YrIkJZd1dtOQPgZzgs33
u84UHoPNKvGudNruNU31pLio+UQkUgTYxl441xrnQU7mVEiHKiSHFORTZ4Qcc5gTELiiiWRX6bcJ
NHYPl9gAA7uHko3/uxkIfk9JGJrPNqbcE+J+FotDTf2D/c8c9H0QYUu371yUqnMQhTFSv0oeYisd
lpP2mIqW6JxqdiPyQDALLPa2lUMQCABf0azLHqBhEMoBPHW8aVuxcuLz1np1I5J3MTgSxKHHL9CB
67rjO3WYxjuEsECxL0QSYbJoDki1dmPggD8jYUUPd2WsvXhdyFrdf+/z7k3255kDPMx8Q/eWIs33
KbUd2on6MWRDGMYdQCycVuifgopsbOW89Ix4sEauprfPa+vfzbw4hg1hYxtyBWX/iXE57bqpVKKk
sLNjWkKR7lzVflJzU7PoPKwmAvB8Pd/mhWZ8Qb/53bRkYlqaG0ZCKMcwTo4bndeWsK+gUIxVj4BD
sOFZAfo0q3KTbR4Z9vrzd6rP+I2PbRNe0JQu3SBLOOAxPh4iOk4KRgEoYKl0q63OyohtO6pGppRG
GJZ8yOigNTzqsIs1cz/as2SiCfzgiSA6n2Zywxj980v6/cTFFaHZo3OipGGbp8caPHV+ncLpyNjc
sCsJm0Z2xvr6+ctI8ccX4vBkKpuulLJOemBMDSKzIwiIbHLOHva0L0glFQH+YeUcEHphzrW2cei9
NkmwtaPxwfav3aR79m1GaZamXxiiXJq+sfaGDneW/2ZIC1ZjTauElmrfNted5dwUYYexjpawaY6o
MKFyGpUCv1m+1CiH4zo/DmQH+21yqSGb6Dgx1bAaXL9YZdoM300XmdW8hgFrit9uAmJ2HEXmUTbR
4e5IpUaUrTHk12Gvaql2hy51W/X8b9UPZMkysPLnwdpNkyN/7p6alhFQ6tkvWczEjI1vssMtPG4b
BiChotMQvgYoALgTmB0DttpkWw/mgxFy6rCJcUyuQNlu5DQDmtVVVjSXaXNBj73yvX3sRDt21m3d
9bsWjXpumpDxx3it8PpOEWipWDJhaS86OdyC+X2sa6CJk0txPZKHgJKhmdqDsiNaHPGbU2KD62Ym
QOJOm1IkFymFZkk8eGzluB45yFmMYQHG1dW7J5NlQn9aQt/q2E889yoCuSvJT1JCO9PqBwuvmBQJ
hLl1XD4EpXrxJqQFSby0mb2PNA9Sb1vo2jdTj7Ykg90F+Oq8GB1wD7ykd8+r6slrXxSyauglG+Ef
cw07F4A6XNwTliKP7dwmMJQAqTWEoNuWOT8LX/AjSe1D6nMnCF7vg1fhMDR0t4R+nYeceQuSl7T8
cYri1zCpkPhuc6089PqrFzHfqcVWZuG1xly3UN2qcncNn3Vbv48kHvdzKYoqslL3jLW2E+2Y2pDY
OWy4JE8plGojaxdWce83j32smBIjbbGhASIMclv13CrMRAVU4QTJbyaLJ1xdh5KHzKXLF6dg/bSn
z79zv7cq+Wr/8o2bv5G/tIJDv+tUHdZI2+aAOZ2j5ZUQpf3QdQMKjx7v6EUINmRcff6yJP39YZWT
ug6awQAF8RsDI6+1oS1bul0tTWF4t7NXZdEyVTW1djfmIZPqgSDP64EjCiDMsSEWhkmiYl9GJdOW
rxHKLg91hIaxrsFVmzLrQIejay8jqiUqQ6e6RKmxiAm0L1ChtwxRZzM1OfJ9wtnmIkJn5OB61vEx
G2RPugTysrB/Z9F9MMbpQG7qgtUI5NwPi89zPK9MBNPvmo+tqyZXyUNSRkZ0oN2UCHksTiNF3yxS
0jOHgKFPVC+ysV5l2aGU9qxqdcbvbvdoQGGsTL4AA8BG48ogjplkZMX8KievueqYR8Q3nuxA4jGd
NPi/QfTiTwl+SPxJNZ061w45ZBMB6KwcDlukNQJv1slB8UekPuvGOy807aBKxmloacypW+YThL0O
o0b4Hjd4dPATaW+RZHnA8geF/1poxyF4DMv2fLKgUmIqcyQ/QJwKjCEJdk1bHSqFiYGmszLcjXIx
0uuvg/aUUZBo9Bu8TLujlbE06W9HYO8R2yVZvmwB3BY0u0LZbYKETFNqha6gAUlvuaveplre5Cmt
Sxdga7WYgn7rtfYCKTzmoOCQQl2vSyQP6DrmSIOsvlf6t7J5K2g+dTbPi7zN6MPkMbYC+76GfDjl
1opzo8HDow/Q8lAhWKTmOhJtYkjX+BbZ8yKoL3L3ng5FUl5Fc4cEX9BI7/hoB/tWlni5qqWkT915
/bEeL2r1Q6NHawjSWrch6aCiXCn3G+6GFMF/4HBq4juv0ex2WbUN0nBS2nbezI/IH9wSiHHmEwP+
3TDMTUeofNYMy84CUgy11kaCjVDLRmLotuNOBtkFTmYq6Ph6RO5ngfusj120wYwT5NeEay2c8pvV
4tlCdchw8TgHZlffKnynlbNhZqDZa6u/FeU+pIYP916GUPtiVK808noTm9505WlbYerfmMwd9apY
1yw1XYkyZZYeozqXLVr9ezWRMdo1jBdLsjI427i+cQTFuG8n98Icf2R08/oiu2zNp7G61SZOIYOF
Szc62uhWavVs+WRNZ1iK5jhBxpN4VZkt0NdpG9gXJCzYhc4kHrUZVKrMgUi1NQ1Y7RwOapUc2xDN
WJCAp8KETF/qi+XnT4UGICSAiLhxjd9GU5mfyqpNOwg89EZMdKSsHIEZVedj7/V3OliQLYIs9xhn
M+RKzgziWLbr1tY1HCGyX5ip4vteuP26jvXymI929N0ZfQqj0YsuzVG0LPtNPIJZHi2OMWPREe/U
mc6+GDrri9X0T+/GkkrZArYvNKyTedOk5ZNkagkg0BrqVT51nL58bE+f37Q/zPNM+tpMJx0M/MKx
TwpT5RSRdEcwkDbPCZMPZdwPKLO2bpgDYkgNB358k6zKxoQU4+KdHqKqvSqNyrr+/Er+VJLTfDct
h2GpAcrt46YVNV3dAi1S5F9F6XVfJi0huilgLVt49Djz9ouSXM5152lJ/usLnuySA8c3x40ntYwp
DvjYLWuTmIQdJvT3j8JrKCdSxEmiRASuxt7CICgQe6RwXdvZaJ8R7ImwC5ROUTigdooaIXalEetS
z/GNtWiWUag3s0M6PweZqz2U5qR/8S7+dNccx+ET1JXBWPPkrjFcLmAbgnywNUWZ1imucC62Qcxk
CXpkaLJfvOL8QHy8bTZnGOINdYN9DObTx8+JG2Hl6CSYg5K4yImd3IlF1tQ0LZtKPP5vnwnHMKXk
7UHltO2fH+EvhYwgMMWn4TEzl4lILSwjRHpezEPCCrliaRtfTbd/u53QGqU0CYIxKV+Ec/Lmuo5w
oN5gu6m1pMd5HpTWURaRuOrHIH42Ks900NciXMFKofnY+o2BntUYyn2YxB0ALoE4NHF755mwa+oe
3UpKeIP04r/CRP12dlY/lzlGUhzfZgjbx48h63JgTX1orKy88a9FAgDGD/N6R6s1gh6N+q6LcorX
gZGM5yKyNcwKJm+etHLTZq2KFmOgddRTBRHjsWFu3cHJn6awtQ65bKIHxa71aIWJ/Z7lecKwyBRw
osaervuiYbW6KVgZF8IUw2Ew+uZGS5k95W2Gtz5vG1oLWhuQMqIgiLax2R2Kop0OTl4W90GQt8ek
bWiTF1Z11YA0fufcNXlLJkmoKZ2sRE5vpGLraA3EZnaL4rpuC/dJ2En25o1V+oVK47d6WVk6RmPb
5mPXuZsna6CRuUZnRozkas9LbzhyyhvPH8cbyy6wUtN0PmqDpr19/mzrJwBeV+dV4WM6wFjULNw4
eVXXEmXY8L1eNWlApHQVa695Bmd3lUrh4pwkgFZySNm0uQZJIZfeq+Fb+sUXV2H9ts+AVRV0X2xi
8aj83RMRRdSoXuci7dXQVSFCOEJhRFk7F4VhZSsQGM2ijNxwlY8xkUF9QkYCnlX0Q3WVAkhJI/rQ
iW4kNYUefi49dgyEcBCY76eiLh5G2x7ePKsR560ytLUaehwYpBXbF2VaohtEKYLJxFVU7JzLLptR
GQe96SRiZM6ljuBkGOBGWRPh0V9wP9tnBJ4uo/283js+zW8zjvRtqeFzSWMZo0XkNEjSmb52dCta
S+DmBcp9uFrxKPDHdCzXkWooqaYmwipYmiwmgBToAzHESiBagWh2H/NqAuhvZ/6Do8nigaZGdE9T
t9xYWT/xa6qqqC9CHT+tVurazkiH9jDpVTVsXdeZcfZWNQhEqJ6Dv3v0FED5cbyyy7LZwi+Jgm1U
2SOTFOFmmy4rhqfYN+qtHyFkTHCpM6uUnnkYsipyNokgviIMFdo6XfVat4kHMG1T3RrkcLe0+Hfm
OPnHxAtweNE0iyn9IuupGl6NQFY7/NMhGHFZMbvH7VtJxGt9plKMWbKSCy+S+QNBtjRfhZIkwpU6
JpRUzlKLfGDONrSphVLVI28arw4hhnnnCg7DabLqHY8RIrZ+aspaDKRo+Aa4TFTY/kT4WVTGhzIy
WC+ScFw3HHeIi4v7LbCrdlfKwLmpEo4Quc8kyXIGa18740gKmUsUYuLPfjLN5oRRwcyhfZu+kXgu
vnkygo6vKcIMkjzqGe8G1kYNBCouAkOnaxHP3O9iatpL4tHgZ/c+WKgxq1C4kPqG7nrQbDA7pXfv
JwmCuH4cZYNOUc8bNk3TeZRg69UimgK93Gi16z2mUShvwyFXX8iXft9sPn7zThpjWmo1dV6whEvb
045wKSWCU+0GnCcxsWWufyEQ+/PLKUfM1TE9spOXK4pSITOd9JXZ5JvSS8J9b4fDig4p6eO6tvp8
YfnZQv1QJ8zriu5AuLbYVA37ZF1JZgw73TyJE2DoON9V84BHV9WT5YAy6fraRqGTDxy4Q6mhC1dD
03M8Haeu5YuTyV0WudWr5WbsbgzCGMTYHaqhrCzChY/9ew3v073ha5RqQAqC5nI0kBZUVcr3ocMK
ZU+2BcXAE0zV0vBlqsi1DaI+wSIGPIljSLYiR3xaSd/hNygoSgQG56kBoG/q7oe+cR8wejfx4vP7
8vFTcEyTOtu0LPCVjH2poE4+BU2Ure9UlLm+hUVJm8p1OubNJq48lKsaE4DPX+7j6v77y50UuUVQ
DS2pDQInaKpu9FTY+yb1wuf//atYLmpGm/rddKyTKpTYApfWBMARLXcwlzOQZF7TqC8eqRNm+l9v
RoHGRH9Fm9lWJ/duSByn62KQ2oWTdFtNhS9uhhbLSJky9blXbtOCZ5lXv0AtzMnMQuhU+lq6qUKl
gPrQD0oSLIGfv/k/fKKWiRhyxukT93CKJNV9nRSLskMIQXLzvZ1ALSI+OtJJ4SHkkr6Dq76oV06m
CT9vBBpPZCymboNCM0/ud94iIwI7ibA28KaXdG5GB4F6sTWrvo1MdBXFkKHVqRtzEw1TtIx1N1oS
jYOsXuuq+8/f/5+vxrIssnYh55vOydXYYUjfVeI2ZjCWrYjNMxd+g9URaru5avQ4H84G4eqXeiTA
9ZVObax0UsZL0mUBspRMB774jn2sjf91e1wKGkvpnGt/Sjl/OTYMqq+9qrD4RChiGVJG3zjt94+j
4BARGo63SlRrLRuQ9ocvbsX8Vv+96Dk8/JzXTSbfwnUtg3rqY1UetmOXYSpGPQhxoWPGq0a2Py2y
CvgffcM0x2MuaI+W/NGbnvmAaEehLR9I5MgVyZOfX87JEff3yzkpMWvbDlA3+PYqnFJE0U3JtJzS
ejTeesevr/We789ZOaK4qVILbySoCKqMGoSLW49ljXar95Ac+cPC7iQtbD1Oyhezm51beZTPLhSN
zGK6402y93M9vdYLoyDNuAlMSQIYD9wXN3g+1ZzeX8d2hWvyyUpdnmwqaQx3KK4QBcU+1MwuSrvi
zILqbDJ2H6c9S0Z5WQGCv+z7FstanXj4yz+/qcZ8Bvx4DY7gdAja3wB3/Nsq1EeaFfql5q4yzwHn
4u61kK85kdw4p1OEZuJ6iodNPLaAEdQmd4lMh7fqKfKffopp85UbYrdN0HvhwS0i2JyEkhDGgcuW
3p5tHwr0laTmUv6SeoJNpstJ10zP5ma3QjdD1fDXafI/X4f/8t/zq7+uvv7nf/Pn17wYq9APmpM/
/vMYvlZ5nf9o/nv+Z//z1z7+o39eFu/ZbVO9vzfH78Xp3/zwD/n9/3r95ffm+4c/wKMLm/G6fa/G
m/e6TZqfL8KVzn/z//eH//H+87fcjcX7P/72ysmymX8bZ9zsb//60e7tH3/TBYvDf/76+//1w4vv
Kf9uUeXfm/D7b//i/Xvd8I/dv5vSduedjbkeeQ78rv7950+Mv7ORC8lzSEHPXsSDmuVVE/zjb6b9
d7oxtuHSUiPhw9LZL2qOvPOP5N8ZgLqcsUxTJ2KEEuz/XtmHz+jfn9l/ZG16lYf0T7iajxuPkjNt
k14FL8ap1SJk4uNiA9h7mDo1wCAiToOqHGaeAyMsn0IY2BlgDrco0l02TyoGK0Jj4PTFfvIAPERN
+OQWoltUMii2RtZf54H7Vb35+/VRZto2yzHdIkEWxOmQPW9jvxMtGkJQbdY4gjUGpEF++GvsIT2q
o8xbxTroD6/J/FWbBC+JRPgN950xQE8Yj2QUH17jMv7lI/7Xjfxw4z7uD9w4LgzXgBLKlVzc6Y5N
7l02wnvkONtK4seI4ZIDfXMRTWtrUnQxErVTrg6KWg0vIG9hU2noR3KkXL2H7tZRIbL8PP6W1CUE
FXQont9dfnGR4uNa9/MqMVjMYzwePoqqk16UJy0xiYxUJoI6prWWpw5HbPK2wkkbAFJydNzlpoYP
178PrMTdaDNVqTGjy4od+KYdNH9XuiaAUKa8Qz/lj37sXdiReIp8ANlWY1eMuD1g4glcZ9Fa7ZJs
GW0BrDPYM13FQDz0wVlh6tUW7lPM8CTKt3U7BouwtsT1sHyfBl+ukxD2XhohJB8YiexqjVGyUKo+
2qLb4JcGrmYYyVU/zIFWGK3TUg3HFtYTXxSIe4q0EqstQI9oE9HWWoYYShX4HSePY1saLIDXHjxr
0A98lIzQWzIgZ99FJ9FlhXFtY3nQvHU7FPKSAU2podSPkGsuDR+4RMmpbhXXLRMoLJqGlreIbHMc
7whTg06rLgr+6r41aArAnNyWvRnDZpj6tV6285EVxIdmyHObFGHlVdGhcqMUkRt8Di0uqm2XVqSc
iQc9geyvOXjeAjDVvGvO3Zk91giq3D26MnfjuE6EHbN4aVOoXbo5vjsJwMokxm7tm2G7HMkM8xM9
ewisHHTy5B0UJrv1Fw/Vx73rr2dK2rYhLCo1ScLGxyWDwwCptbbwQSQsZNZV54lFjdiaas+uMUHv
jTJuQiKXXT6EK80b3vJ+QsvW9frT55dyso3+dSnUaBKvkhL896RqdIgfSn0n0M4Ild4JluGzNHU3
fNvWea/rh0SRA5sNOIz6qQHx6z0QIE1engscQWfAhhprkjTYexOJVTFcjDmwI0XTJqntNbbOH1oP
p8rvIGKORU02fXRXTkAze6SwvSLKWFDgLJHBdWQGGrehDcZP66sv6pWTI8vPd2kJ6hW2A5q/9Nc+
3nDWoUpUA3RV13cZgKGsPWg3vT0h5g7MAYcaRfDObg5I3DAAgvlB0UdfuUXcOFOrP7/nP10U/y5d
/roaXeiS/coSNg/Bx6tR8M9McP6EEpYvHNzfjEAxVTKSS5bLBJqijWU89xm/J4zPu7CoOZJ6IaZ3
ZB+4rOm17IsgI6O36DB4qy8ujwWM1z+9PrxydPvn87FxarXACNU6sYaB0egf7bwyNgaS+zPbmY5q
AHYxRcaB2Khn28D0rhQrMfWmt5y6FCoQq8ZzpFuvrZfWl7PvFQ6+wGyfhNtpzIJLnu1FTX7Vtk8T
SCaEWj7w/XhtK63eFw6ogg6AMgREbxHX1lVQ04bQQuSz2qE0h/z5rchTFjZoihOKrIdhcK4tfhzT
HH9CEHpNEyM5q/q8OvORm48OTSgE4Wu6h+PRnjDwTM15EST60qmY6jL85HAGaSlUOtDzgWhHLMwE
Ae7LqAVlPRXPedO4K8fL3c0QhwTzkmW8Zcz4og+hS9T7LS8V70HnAVwaLdIMQss6SyrULNEIX9EU
SARobdQL2djnHEbkUYzwuaLCniU7r5Ge+XueN2uVs9QvpYfPPLeYmgoj3PalrA9OW96poqruPLc7
+srdFvTdRRaorbSZgoQTyYwoTQAqJo+e34ARqYPubPSriYf5ChZ6x5cZpHtUWOIB3TMTxsS8KjQo
Gk0q5T3GwJ5oU9xcNqT+ou3qVWUiuTKNUZAcMxTrNKzE0ktaB8tYtg5K4KlJ3yytrqKqxrjtwkgy
dJfsSVA1DXlwu3EAp6XdaoXVXTbV9JJw19eJcC/DEv9HJokBnopXp+21e1tFBznpLHJ+8djzMKG7
alH34Ie1eLxuWQXvm0y/dESjH1rPPMZFw+tKM1y7De/K7+xNodiI01rMhp0i23Du1ic66Ia3Ym1l
RFR69o5dcOlOEQryCY0IOqBl30LLDa1Ssb8YNj68N9dO6/shN25yygCiWhyfbHOIdXqKX6byO2/v
Dtf1fNMccESm3j36Fii6jt8oK/WeeKLe+UWDCryqm6Oe11eDDozDiSewGsXELQWr1Ejw5bx1H+PB
4ONrx50Z+0mwwHGHxUZgKEvdXQCDeE1wkEBUIGC2KKa+YbDne3loIO0YrE5nXQAAgUP2Dx/nPHIO
XiRV6NZ8WIhE/Jx5CkOENjjYFjrN3/u9c5Z7iIEwAiSgvnoq08gfsCJ04G9yci2WROpYy8lDjIKT
GVqypqodDSU66FMjFhNGJWgW8ZpbCyGkKhFM+wFAJI+gbMcYl4SlECBQlT/iOthVaHUQj3c3uosH
QFPOLtba4aojAYeY8KTZYVJCyGGH3btlXlheQNb00HBE+J9TxJ9KzD9stFh+UUBRmAsKmfnnv7Qg
PNsbEHU3GrhydPwMFRd+CvXIzUOsCj5Ict5Xpey7OGq8ZTgizvFDlCNOAPXii0v5Q7Vrs5ibkp4v
F2Ke9CRwWOk5yxDwtVoYuJEi6t5gsEDNBc+4Ozosd0j6DI/Ia7/L8oVUaLwtijeGUVdpQfuodACq
6kyCGCgQRm988yI0kZ9fpvzYOvm5N3GOMRT9Gs4yv5UmllNVYW/QisWw6GKesyFvyA4pNI2uFUAk
2zjqbLLw111tJzywOmNxL81qekp9eTc1OSVX1bwz4AS8kOnts5NSJSShCUXLcm8jIH5/nZo/HJp/
PUf8rJZOtiuauLpkcjbvqOrkQ67wMTZNCCU9TauWjG+SZqdJDsuqbet1amDYg8NB8rhA2OT63xut
OKQltYiZwZT08+9ehF1QM+oO9Aza7vlAZvMsAudAUR90OC61NFxLvg5LVc/ypS64j214Op2THRuz
rM4pHb94XP74Odhifk8MRclTOqlYUju38BM6/iIXTr8sBm/Ytok8Rl4y0coHDTgIzhmMirQzC6fx
KnHsJUOj96LOlhq+jpXG78aZUSOTCI0Zk11+97s4X5QeWYOeOQTnpt2+fP70nPQg/3p6yNEkm4zU
uPk/H79vthVU9UDUO+Al6A9J7sktzayjWZJOoBDsjARRxxbu7dp30ROSZM03H4OI4ydXn1+K+kMR
w8lSCNoGaAgY8368lCHJtFElLW7iNhEM66DbwJTsOii36N2nVTdylmybsDj0DrGWIsOpEZKZuOVY
aaxVYC0zMhxuRQ0LV4bNHY6Vxwk3JdrRKroNrPKmtorzQu+9TR7yxQTNv2JiX++aIscp502EDmBX
i+GvnvWM4PK0GUmjdbc5EU/LyjETvOeQ/d2++T4EpBaEpW9ChZ/Jws70I4lhkoKBX9s65PnWH3bC
divEbGqVuc1VHYL38Vvyloe89fbtgBKxaKu9P/E3exNlVzKkch000OGnZJE2SX7w0+K1L1nTaRZa
1/VwHpcChotbxPfKd3fEPtxVNF/OBxerkW6M3wtZfFX7GnOv8+TLir147lLTk4DJcPKEpH2RGxKB
3Vk9b6izzb0d9PqQdjGCuNIeV6ySpJoCoq5UXbGE9D/MKV+Rb8PUAL976ms48loLghsgXBJZXfYd
iNAWfm+bPdYzn1U7XLYzeCK2p2bVGCCrnB6LY5lSFzSZ5QCBGot1Jw9TMSz0Hv8B44zs2MaYYwy4
vp8/ica8sp++ZRcRk9RpUTk8kR+fRK9KEj8Uob9QnYNCPZqlgr64AqxyXXEwuwwGkS+armRg7AoF
WKolOCtAfx5T2ebsBbBk0X0iWYdwI6kUu28+4cm3cTBsk6kh/zw3LrS09Fd5EDQU3Gm+jwZ04WNH
9GE30K+kO2KueisLdsTsENaeiUety/Tnsn+ofVl+MRj5mTT38R0jZHAErVm6wxy35p7KL9uuqwot
jvKehHgtIHkqZqgO5ONmCsXe6AqSrdJ3VLYdOgDQ9s6UIeGmFNmZ2pg8+GRNVe30XOqBexWQMXwI
NWkv+1iiigyN4OAG4Z3m04tJusnbM8BEjY5E+GrsKG7U6MtN3Ip+YyV4NdyC6D8rKFd56oEiZw8+
MiFZkUyoNnWIfLyfR4uyqHRCmLD795ALnbS9z2sJYttdF1V46xsIP3IQCX3l9cuM5hhSkebg6Xig
2pyoxUmA26uSc1ck1nncE/Y1ZS4IWAmKSnXiq7PsvJ2d3lzO6WhETHZqxrofb64TMEwow4GYkwm0
Mvp2VEEFzjrfsjEMcXYkzstEvTLbJo0OyK8Da0f29a2BKuOLcuEE9zIv+KahJB8ynQymbvZJVZOO
lZBVySc95n54XeICZG5IojmU/V7zaQHU/RYH0EVjcdYuPLC4lIubRHtPXb/9YrIuf19buBgeOpR4
OmQUa+7U/vLYtdrUNUkbUFjNxelYA93J+Katk3kdyILa209IxoIECE0uBxuZNILDjnw8y86mW6HP
RynN83kO2306cPa3gqBek0RN/t1QevuiFHy97Po7eX7+RosQi2tkbUUkmmw+XzPk/CGefMhzb3qW
lc0f9M+N9pe34gqy6PIWM4eLbsTNSBJu9XPfxoNMk/zK6ovymdQ40Yh0awfYYGEEnEdz3yq32Rs8
YnCjZttp9EwRTvFsGJa2L8l8B8szXiNykQ8dyxD58Jg/9Yzzplb9YLBrPBM3/8Vb+a0/bplzh1x3
DJf57M9JwK+fijQHQphH3kqCLHg5CnS9eGesQ2LEM/o4Dl0fglf54BZwTwajwR3Udne9ndHhpIi0
zEw7mF7wkFUViRs68MIqiDYVM7t9lEaCpBHfApAnkZxnDNjdrL+MFTPWxgu+ijfW5R/eDB1+6SiH
Zv/smfv4iNkFqti+pZkeDqYAw5Dn5G94D2Y9eEsVwe8mvwpDoNLWObxtOgZE7+gR2TzB4OAJzsKr
eHgDXDbpbflNYrXPI5Q6DR/IQhcpAd94bJoYbuJdNsujhMhjygRYoEReXr1jvEc95NVPSRHIM77m
KV94QrO6WFg30uaJdSPDvxgaVEb5YDXbkdQUUF/GnNpi31saNC49ukzSxL71NNaGyao74PLghm2y
a8+zcnruYu288priiIHgm9Pl1a0K9NsRpzzarPKW8Wi0pMKpBDYPexq686GCeKXg+0EeGiFCS86f
9KKdqT7PAk6lbQCxpk7Es6Z6GMddeC5VJdalxWTYQbTF7HKVC5FuyAK7DaLiynUJpbE1AUQ8L8gP
YgynUK1UfjbiszcIyWo4n9tZK9eTiicQ6iNCeLhxKD2So1U2+dKdm2Ymc9aLsJbggRHDL82BEllO
bfpNo5JPMkDqXpNHJDq+MVdwIS3n/SW1+Jo5wJknS/MbkUG0j+K0J5GOLidSQKKbTae8yjwy0TO/
soC4FA12V/E4tpZ4ruOBQW5S3reisQ4ho4tUedF5nZb3jkWfbLCGf80M/5+nn5+qyJOVgum0QM9i
zJP2U/2iSgkZqEcWPaXj3nXqNlxqFfJRZUbGssUIFbl0XM6IQ27qaRsUMrkrJg17sYVDNi7BIkNL
uDMnHuDEg4EgAC2aim6MSjvm0yTg9GlY7KRRVXTOoGbiAGp6d/wWZsYm0OHn+TFhJCRPrvxBmBs/
6WYvbuoeQrrti8yloV0mLnvpMPzwsya61kuIb1HrNIdU21Yq8HbmwJOBZndjdr2zSGB19/FQntO2
3qvGxHlGN+HSN5HU2WO7jn2RvdhGRZ9ch07odUBbnAB3RaA6+P0NNqZO07YeseJMsR7b3K2OaEj9
lY5cDfyYfzdNpnFTtvP9mpq9GdTa81AO7gI2BNzYniVmigtzL8PMXUVI/p7G4HnyglWVdOM3W/fK
M8WA+CxATYUz2YXfbE3/h7Iz2Y0b6brtEwXAvplm3yglpVpLE0KNTQbJIBnsyaf/F+ub3HIVyrgT
A2UXpEw2ESfO2XvtaxQo88ZmbPD/v36S5kvtGJhs94b/267GtpUWjWXRjQXDvyI03t3EsQxZYJgG
df3yYOMJ0QlSPz85yz4Xd1MDPC4qI2+rclcfzNz1Scsuj3lPG8Qqffeeg9MCzHGH3QBWbu3nTYU2
KQVVk56z4ac1uhHsdKP7w772L61lh4k9xbCN63URef99/azRP/SEBVL+Nzmc2Da9SK99LdLyB84G
7FF2ip1KovKPdC1p9vGyIbGEu5BH75MtkqvbtAGO7mwb4ko74wUv7zALX9GHHpvl7vS5z9nXzT9i
2GC7qZ2zrTVWACG6ZIOui0NpXbz1rf1psZcW0J4gP2A/jzr/h4iL/lig8l+N9K2jISsebMKOWuUG
+yxqSs4YswuHtt7pAlA8ViObrDLjhp6iunphV2+oTAi29sdt2eTD9r+fA/Of1Q2pzj5dXd9xEdX8
Lo+WCe3XJmVc6tLTWA9Dc0kbl/zdOSO8J3tCrHUSBKLte+FeIlde261shienG98zwYdXZjj9YWv/
l+qPj8TgluOcz6Do90FB0if9YPeAM0c7eamn/iWpGBTUxGYEGVmXcZWAUB8yTL0hxv1eoPoNQjJQ
YAbwwciU+e9LZP9zd0YJYi7Dffps1IC/7c59JNxYZjlNE5N+Lx+4AVFaDC8xrdPsRxGpgdGCNrZ8
GzDIS5RMQPMW41+AHbLQBxElX3nDEayFcOKJCZKUnB9GGp7X2vSOcxZyBmX/0yon3jVSnClrwi0m
YdM3ht9WSGPTFw2W2JHDjRXZONjEJnWLa2vV19wCozxMf5IX2cu3+vsOwLemZ4dw3sZv9bupvfUM
fwLbxYPBCFxqlN0YR6CMASZuQ4j7HPDhsyOypi3mQOIoVE6G+wzWAOPdQBBUmWVP7eTmt3nsjCtJ
awtcAXiG0Ek1kGAKjM59N+Eg9UHrwGBg0JslOK8yM9knTkcybzjhSVy+HtFtPeXTH1p85j+bp3xF
VI0mxnWEs391y/6fcphxRiEBrmFdjPx3w6erPnnD3TiTmCyXVvk0uxcnSsFlabb7eq5+4oEv//d+
ixK6eKzZtuqw67Y9SRzgm4m/kX8QNPym81oOQ7yfvm9YOANY36zfDkNNrb047Gk55W7/TAdinxhu
fsysGXMxYaExZlNDSjqMvIkFfoRVN41PcZ6+mMsUnaMkwdBIcLN0GNdD5rQbrE3jtvOvaYlwMg+g
mw2h+MGG9gcOw7+8yD7ryjIFXlZmRqV/X5YN6INh5fEiT/McH30JaTWVSbhvUGuuvXoo7lRCuMqs
nNUituCtd7aLlxLn78lOavsPL/K/aFb4PLjhFvGBz03/7YyrZO7ixqNA7UIY3YodfJcNSzYFtBNk
XeaNSJBUoD8HqV0TPDpY79JnIPXXMe2vSX84M6bz891fPaD/Xmb+pcvp8/HAiNLodpiJ/6b4MQUg
sCJwmCYPkXmTGPBCcl+vmaO/RfRF9px2iI1XwAoofMpjt7N1/DwZ7tN/f46/pCd/f/ExztGip6fE
GZoK8O93zZuM1B1KNlO702/RHOZE0hBcMQ1k3BCxXuytxqTz6wYky/cJ1jCHYJJEcwobZuwH0jDx
2rjtw2AuIx8Ob3uof7tursDfZmNB98YN91mo8VYx9tob5otPwePPBeT2alih1QIZr916gxBFkRk4
vAohaC67o43P1b6BElGejQYwSqsaAoJVGB4L5Tz2VnadlsrdHMjBJOcV6FdQEYPW0aMtqqcgAmJX
lX67TSP8B2Hkehst4Dmrxhbk6czW7r+v5L/oA7iSISsLunwrDH4XZCC7iWSiGM54RQHX6CXyrfHk
Rpu6oV1Km7XcOLWNp5womQUOmg7lfcSJY6ubJDpHDjCg//5Af02Dfru1tHeQcnNg5lH/nYyiSukF
gwG1ekx7Zo4EQJSE78xhR0xczbTBt7KUpN8MNLqxrNnZVMLzA5eRGjanSICS77SCwHF437EuhiNn
t/hq4zqoBdF+aZ17G59zGUP9PMLgovDc92N9yIR3X7OWZl12MtvJOnilTdqT3TZobh7Q1AbXKZmw
6KbiBgWvvZ2EnzxLUYFcz8sPJwQU7oDyvSoEaRC++njvJp7aGHkybf77Ev1GOVhWW+4VKBfYNRBk
/tF6SuVoTmldJVDdXR90qBOdW9OUZ8M1ob2rijWDWmM5hqjHecLCUgwO2/TYHXNsEFuRjOieoPo1
fvUQF+Q/g7HFYTvX49qGmxRaH0GfO3tKF2/TTsEvGm0mGTrBp41L+cSU3rgaKZtqIkmuqbPuravG
9NJnuJpDbXq7aEFjhXJk5J/71gUjfFI77WX0mzOiL3VIsiU4SCp17o0JOXIwphuycK2H3uM3pnTs
7tp0foGVUe79GCxkEkzfjTMTmNbdNw1wnBhkve1MsFLSKdp4ZgsLoW3fsnZb5cwJWs8Cnshg+Gxa
7Uu1YOMyb8U5A8j+WoTjydZedfVltbGC+GW2XOdEkjvYyRH5kywQyHoZMK0EwnhOEWGnjxbBFBGd
qTMNKHQypJFVflqfrOxHPH+m9dKpLmsyQIrQuPnfH6Sy/fdt/5cODEY9wDHoN1n3nN/1eKVTpWFl
DTHUjwcjYaoTFN92Ke5kby48ArLd8wFUe0nYcN1ShcmC2GoUvQHnhiAlPw91+Bnp2LrVJRTgEUtR
Cg7diq6qnPd2PFXHv9qHgZLdKrCaBjnnn9wn5rKf/v31XmYg+JwAmqLW/30YjEDGyrQLCBfBJ6Rg
hDzHOm8wUFnFRR6MOTj5UfDQTQLgSjreMrkudoNFrepeYgnCmo+JlY6O73qcyzc0ieqmSIOv/77U
/7LPMZ/xmFdTXIbopn7b55KG1bDpeFyKEVetJ8bneEINpLsAZrCKwbYD5aH5XijyfN1oX/AmjVUk
1m3BCPC/P8yyl/12xXAeGxYyWxdn+u9XzNNOPoWVijlZiLUG4O1WxR8WXfOfwymWEmPZUpf+OgAD
6+8bKmFkWZl1Po7H2QD/xcGyhbrL9dYS9wR9C73tCumcsSbHG9l5vJg0SQzYO1rmJB6YUf4r7HV0
k9lxdFNn1NbKAohCSgRYnaKyDq1t7kOKuHZl86rexPueMufGm8bvSjKTauNOs9JWCDHtyKKTOEyk
yKXyjHqOQcagwQdWeiByYgBzGgO9EV4Fn6dlXiZTZhGdQQrbBA2Csso+Wf1jE2XdzTS2cucXDeTL
wX4fHE4oZks1Vch5nYb5h2fTXwtrPoB0WpL6st2Q87A5eWMevSndtIb3MkrCESpVnawZZarW0SYZ
CHCY9PBpa/LWgCXZjNU3jps6lzFvtzZTcbLYVLR1KdPtUSUnyqT4bCdPydwgIkI0hUmb7GCfpyuJ
lI9DsrWOnTAe3JxOparjS1twZkuTNtuHk6XugSNdNawY5BAxaN7pMhUoNbo2y8kU4IPnLoFNHbKu
nniOvoCyHExOtq0zpotln7F+yzJ5iL0TM8jq2MtzX4XytldMTkQfPYrRIL17TO96NE8QAxpx8TNO
D9qI6q2TOeZZyob2guR6ruMGQ6mbt+ENLwWxJHNxYfxnnv1hNs9DAQbQyvUpERXBeTogNNuOiU6h
UXWyKZpONQtwDC57P8LR4j4O6k+v7z9XmWVntG0wziZS0zD4TUMw9mMxdH6crDk+fthTLO+cuf9R
+7595IgF/vSr9eR06tOM1FQmlFilCkHUVVPiRScNLEwXEbHBlC1PxbRo+zgTWmTTNnGWb+eyuWFA
nB4GBC8nHphmPbSkXzhB8dVUiAI5IQZtLygWvACgSe0T+9PeghBobgFkn735Ryh6EuxLMhWMdxP/
9dHHr3hwWutW+hIYFAzOIQrrqwjded+Xp8JyzRvLbi/FtO5SJzoZbhmfEkU8sZnNK2+sEHIZKXNv
bEd3kT76QRKdnCHrzglI7x3bMhCkQlh3aartuzFMASK3t2BfiWebkvIWY2R5O4M4jQv3dqRLiAhq
1EcQ7Nfcnj+MZpz2sZMCeM15tTGgwIt0mz278koPWu4qzPh5BKQL9m3qUjgXo4s6EQFUmwWbhm+4
sCF2VrO07TRB7zkKpU0Wzv1BmlBdhvKSAeBdYR/e2G7VrcN4UnSxaIEjriLIvnYGBv3QQGnM9LdD
hZkwKFFm22OxU1Q+NAmHjVuFFHW1Fx0HRsmJNt1zxeER5g9KaJWf88Ejr9mJidPScfGHszrW+H80
JHx7WaHpDEHqpp747Vzi67idspTnqdJdtErro4nPqy7N18ZS/a5rgM3O01fSoGkKjAoQqBdnWyk5
qzjKf0HzPa/tRlKqhN3RHuKEl0Pv7Dn5tEq6SpU0v3y759qJ+KOMMqZbFc94mcTbtBEQ8UtG4jWg
8NAq4Xu2+t7MokfK0G+wV9ckip+rAkX93N2zke0FzcNmAA1VRSTl1DNB4nby6mHdWUdvNKyyY5uD
eg1dmjohjz5TwhZSWb4XE3chHmuxnpxyV+UmmSKD+G4aRgPezKLhIfXKAZQYRsF4NDXEzmnIuPCJ
uu6SvoYU7V6pb1eAMA9Box4HvyB9MOHDtx7RnIPI1mp4KqPwpzU11hJDDYUrQr2Weu6XD1RnIkoR
Zj8RvhkM7MzWnJRn+9Ou8G2b7qo3uDxIBrRGMcEQ013JBs9JVT6OCuN9HmEk84nHQ8m6XEvjo2rb
gIoIxqhIgEw/SWRiu8JFY9bN2QNnngkhoA2auAKSmUU4WeoA7wptvMR23hpVbRpTj0eX69ia9rgZ
yyal+Wq8T/ns7mPQ5YYW5Va7jzUPxyYioTMo6mA9hQlR0wJdIJObgnE1CSUEm/a5u+8m/1b7sE2L
2FrFNdGcRhq/o2kkY0aQEavZpCouDtqZcMU07swc89QNDER7gm9xAgCAxmAxFMwkZrb8jVmJH6xA
b5MKyaOvc2fdjqgtPP4rI3CaYAK4RZ53hwDgNnXKbhulaIkFaZcpaJFNJu16XYrkLrHEB0PLcwQA
q0v4MZzlsLpWI+H1ZbQOfeT6fZPMG/ixU9EdwYV57J7Qm/uY8Ozef5yrjHRA+SkS6x7Ktc2iCkIs
/EWg05WH5C0M+LaRuatDSv9UgRRugQJFzQBBW6mCmZb+HpqQMG6WOy9JNimkEb5tiLg3fzVs4AYK
PLAwIAkXoE/WnXcfAFswU3HRA1+1C7lws+h/eml/yEZOMl7M35j5xU7Dcs0EDTa1TctTxtmvoS65
wE7xjKG28eOLlfKv3aSJYLAJ9EyS+C42049wLh9lBG7a7xmuNNx2u+Fx4MoDXfOvo3T4LZQs6zHg
fcnG6BSN1Isc9dCXz/a3BXo9GOtz1xI/hN8fp90A2N0sFw6yJjuifk/m4mZuERn4oGUz232ITcXh
Jzhnhi6ZXpk0bRtyJQXtWai+C82BHHeLFqhW4LhcT8xrOiUHf3A/Z7QN1K8doz2fWV3YcUS6m1kT
l6FYTtw8TcMieps1ph9jLhdsNsjjWqE9KeX7aNJWniTpZbyu3MFkq/1g7ScpVirPvYkS3qQiWF5l
2f8KSV3t/Jor3kJjg4NCfRA9WLp94uW55SGMt35ToeVxup2IiTaRDjdDAOOIdftRoRfd1ONPjDSI
wUyqNSxIX/Ow0HxNWd2XbfDt2oWiLZqAUA744bbqNsReFKwmYlW72ZvQI7dFPQBymuhbhx+AeuOQ
70PkhrNOsMessqtLfA/8/RzqrPErqyCLAeJ9Uwm/dpTzLsladLQZlt44lPs+S7dRkV1tQ85sPMhk
kKiu4nnGbUgS/XhATqPQHpTHMXP4MtH4YTVcRVI5Xn1PnUdVf4yM6FbSfjVF89E1gb2mKqdg7L/j
ihWrsSairuktlygXo4wb3ZfdPuidn261H13Rr4tcsWDGGXmw5skvkscwjx91YGNFbVjlg5HzGwQD
UILVt5GOD8pvXoq53/aBoHs/U9Oia76xDHlDhE6BZYqrns6cE6OQX29Ci6psYgx82vtVIK5W5R+m
YYkcmHy1uVSl4ME1SAnQ8OYsbRJjkvKI0zxddejbHASP3FJiv1JAUOuZ7lqObMhkoi8Yeq3R/AJI
bzelKkkeVazwOz8cGT8vgTJ+x+2NSAd3svjqZfeiHPAWCqAF+Zw/Vo24n11FboSO4J+4d8RJZZva
SBwchsUn/ONiRc8whK3rb8tg/MKxC65a48ggeWQ9dzxsZqrvRVD/qsEWRgaRKabTo4mKCQdWpKBN
PKmpPzxGWftUs+Cv+qhCilExom1ps9Mb+oIZA3ioIE4Lovvsinwvg9eqC4Fu52j7kk5oRJZMJCYb
nKD1Az8cQEPsFvCoh3PlZGwu5Q6qpL/yEp6Z2ivJC4sh1Fb2sOl7NFQBERHkbFZWrFcuERbrxI9J
kkHLkvXcLLjJJBU4r6KGtFlb2bcaR4T0ksWUnIDB6HFRWU2AhBKs9l9/8LusJre380yJsihSrRBR
Oi7nRcrzRCX95YFjXXsUzOvYnLYj3ooVVfpXX8VYJYf8Zk5s0toEitaqnHcjxjHwft0xbM1u6wij
JFABJnzVnAYjekoCHqYWoYoL6nedA7YhPo9sOAL+hrnejCR8FCq58yPjrTaEwzrZoNvv3TeacHRO
MzqugIvYrKpX5g8/zAn7FGaRCM1OUPEu7bu0+yAygzhhiKCYx5thw9a1RgdBlUPbKTM8Zp8hDd0y
zO9cS/M8mzG+Z6DDNQ2Ttp0ZzjnpgwNONpKvuaLJGL0EynivRx5GM04Gfoj1FvF2B1NTb7Kg+nDo
J4myRgWNaaMPmx9lhIDOmMDqO2NFhLtaEysAF7TFEdNp+7VV03uYRHKjpvjHUMdP08Tm7xQAPTte
bCOyYDGrkdtFC2kwDWIAvITUnjSmM+eQvuQL0N6pRzNMHaJiwiFXr4tu/kWWHPmbFmRwMKfKI/eF
RGdnrT2ch7Olz2M2GKvWxa3YSHA0lfZW6Yg6jnIIFSpvdzqTsDFRIkx2+F1X+s0I4VtG0X0T4AeC
F8vh2Y3v0o54E1wG0BTyB9XXEbHz4js3mLxjmujhFrLLaXX2+8bdU/A9Zp2Nmab+mAf2yTwvfwgH
XmfbEElqyeC5ajHB8fphVRo+ggFOV++6xQ6WmCJPJMuyfCO9u07Gj0tESFZOMFQHgPGxwziXce/O
aqnhSi99bFGArMkgrkyvv+3D5NuablTD+xeZzt6wWM14BF69SLO2udg+BI9wxsTfTIx6E/nmXvGQ
otHJA9jAyN94TqUZvsahWHVu73FXuYccZ19ouUJFDj+6EC2GIvZoMwvqnrCqj22IC0db+ccApkqY
fONepVRVCLqYhxCWMbFJWGkerkI+G0f0KkppURJCES4BMz55KHlHG3rWiFVGjxwtZbJNyfTYzfW8
89P0wWzyN99mDw0mosSVsU10UW8kVeXKjf2Ysew07OPqO15yaX07ezBhL2/D+cvR+pddSmNnK4Kv
Jg+XkVu4vMpxhjzKXhcG44y5IPtlGEk3olYEKrkJncndDG1C/VKRWDMOdg1f1DZ3vmRFY0Ff0Uih
WVw67wp5XcKw6GQFdUPiBeEUrVGsVRF3a3MK6QCY10wDZx0ZlWw9F8gSPfVtPMBCqcp+3zvKOJLL
5Up9gJ/zbMGtjTObHDDPrXYNUbgGQaNx5e1qbEMbDo3tVg3v0NxyJDGcKMXU71SP4AgfTIoq5EvH
SXKnKx3gDBhmhKhIL8eMDF+Qe+sW24sm45SZN+GIlnUaumC4TOMno+J45xRwWvGr7EzTSg+E5mzC
yC+PbhZfek6pK2si12LQ2Hc8B0z0DF8Vk0K5bubpYM528j+tbmRdmYu/hh6nuShP1Yr21C3skRe6
aifPJFOgi2caOX67NoLkx5SSMFvTjLB46GQeJntLZl9K89DTtycF3RxXnfE1RH61BVbmAGVzn4pR
frcpQdT1HN44ArSWbG6q0aNiX0IWW6/YD3P1zUnorsqshnUG2jduMUrEuv3B/1iAK8ucVZc/RXls
kM4UdsQi8ESUGNumSP8YVUSOY+tevZj0LeiRCye5urRxg3qMW+2TXZj54aMAjLYaTRYIWJVJgpu+
GxrqkQkVGMHYdac6soSRJoUxYWNqYsXiDE0Rzyo6G8035sqI42IJfpiOIatZkjGphiZY8LI/Kccn
Rqb038cUE4FsV7FqgbdYCaHK5rbU5Me5BUxcp/eOgULSN7txz1tSHYUmrLdyJDEazUcfeqQ4FOq9
NggWoyNSrok8IdKUsL44VGvlmr9SiOdgi4HhC8ly209Hmlq7yGReWPb6F0wRyV5Aqi7VhMHzZsJ4
m8OAC6nUazEMG/ye7c4PPHa5aFqyS44txCuC9+KVTxx5XicWR0DSM3HP3MfgG3a8IGrXO857q8KW
8ySFy2yan51Pi8qfInhnKTncDjY6xufJ62yO38aIRT5vJReWlJpeL3ZBFiMUgiYTj/hnG5MoPfbB
Qc2zzW1P33SWHjw30yune5x0/TC6ds3uGK07d9IMe3z8yMYoblICWCboeZw2cZImSf3MYdIjEaTE
ZYT9aVQHg6zBWEvO02V78Qsz20g/utQDKaAd+2/WtMuBbNPbxO00I5kWcddi7FiZk/ur9ud6lVQk
5rmDfc7cCUUJnM99X437qR/qg0Q57c71lQwatiRS7XLBU5pFmH10XQ3UmWLcp5d8Tg3yVcLipKwY
gE0Y/ux4tFaeX4OcrG2+lyqSA/dOMgUeaETNDkxt291XyLJRH2AtMNgO9IhkU9o5QvLgVlRmeHGc
flUAFaRz/Iqjlbttpz7MPyCj81/tirK87YimG8mAHyf20sQI1R6IFnwdYu4mEGYAcvXGtoaMo7J4
ji2N29oKn6A7jOvInT7TrLmPm/nF6tN836J9JVkRaXoE7p/RpX/rU37R4mZI108Q7Bw3unTKYm+H
DY4tJGRFUI9hY2woy0l15x/ncZUX9b63vQcxUN3K9I6BYbkuZUM279Tehk+mzcnIGpD70wg/DI5u
dlp3z3HJpI6EUvJ1ZwJcW39d1rQ5E15aXWFyT7BSHixF1liXAcOQCiPP/KjQim8mc/ogfnHdQDdc
McjJ1rlWn2ku5CbBxSNMupGit0+BMxYULvJBV/zk3mENGUm7sLthn4ToZ+30V+ck3cbT9RLvTVDP
UIKZcarLoDmIO+SUgOtn28fVYxKDt6ni+GtOwolyGB5NXcXT2fY/er+Rp0xE7w2nz+OSCuYAG8Mf
pOm+1t2VDfM9WloSJApIDhsuh0Sn3tO2fGqL4LMqPuaGYrkI5/ehiq5U9oTotfGpRhiw6+QTc869
J8thZc+Q20GSsn1RagX0iaOPwtZnx82GVe6QXlR3DXVOt3cKSUfSJ6BI2BcOVc+FMQ3sLyUWx4Rr
RuljSaTKHC4hxyV+KHezxYnUts6+FHIXu8xi/NS8NK15pXFGJgUqTR4TvECJf2KBxEEe0w30JTuE
/Q3pbdUjg90kBFysZ+ndVga5SJW6qyLzU+Ftbtv4OywZfTjt1TGImAnybZVwvGoJiPAaQvq6VZ8M
7yVIljX/TRYg9ivmXNsAOaGZOfe2mK/0PLsdoZ8fmGqnvUXCXVGIu1H595UJGUiZQY4iv7wZSlnT
hlljelzKbALsudXzuA1iYIpmlH4OsvI2TRpfADmubcZL7NP37eic1dA7FyZzl5nTBTry7FiFWXZa
orOrKL4Uow+hfd648Or2thHdFqGYNw3JdIEdXY2ktFbUQzmfc592y6rT3NVG0R/YJRnj+sGI5DI9
Bs4k93n8g+crt3fjbHKK17A0dKOfCxPiEaYi6Nxu/h2E+lu6kqfXZM0PkxFhTYFtlkyLFZGaD6xh
nzofVv34FBV0D1Rm0Pjta6r2ovtO8+HiK/9QKf1Op8q6dZzsM8r6T/rXxoEwHdat2prRZIOpNUCm
mSNnf7emfKwiQ6+p1ot1yKWf1RvCPY4gYhfM3RcHz2FnOf27Vc81Puy4OpejXZ5zyk20gED4K3cm
UWjhlBi/6uX/NtrupwaIuGu0zS2FKa+Nas2UFtd+K9+7XPsXt5uoTu3ax2IGO7hV443qxfuw0HBs
H26AaFuNwaZZeLDpi4ugzFdq3ng2766gaCM7NtujXmBOXgeo615FFsutGzlym7ebcRTNrqv0h2XU
ZD3O5H1qz6bjHW3NUEN9EDYvZcXeZumUbKQbU9MHG73uubUyGmJwc3Cu+AaWdNLbUcUQVQZcuIXZ
67nNsLVlkS35HOM2lz1BkKN17TtfnNOS0MhyZDuzI9cmfHHKVmPaHbKajnGakNwWJ8xWUftXrOAj
x6iwvVhTzraaUOsKa9w5GhY+hzr6v8YjfXAtFvNV3cgHi4wmUIHPzpI4kayTIei3HioqRqJWuZGV
j4RwaPcxXTBiZYMbmJs3Eu31rFgMUJRgPk97Diz5mF6nAmmwEQsEN4yaavUeRqPmQxBU1wcamLEg
OI71l6yXT6ps4+QO9ag404P6HkbeNBM+r+/o29woWlKFUCiU8MNgtY54ZOhTcDD0V7pxLnzp4DTF
wj9Zlv4evZTEFKHwTuIUWzNypZWSlDQ6qs7bea716eazsybYkvJ1Dy7+ga3iZp4YPqJc14F37Rx5
lQlumgCJUoFYgj4fUUNGQaeD2WpbzafaJAFGhtND6FRH32QltsdJbTVc/NUEQWA7ZZLDXSRufeLU
zTS+mzon3wmDxL+kzulDFmX67hRuuq78/DlbxEBt1vwQ60gQsmELE/m7TQnohgTxuhdU+kd39L86
L9qVxHCsrTn9xJfxMLZOt13aU2wi9Q1MbcST8sEkn7QmZs5i55CtU/5s+4ExDjHD/TtkBrWtJyZ2
jBrtG1bIbeDW47rD9yrerbj8Fj5ROamN1J7uNXEWeVMfgiw9NzYHom7wnG3SbhsL0N0sXagm46pX
tDrLxGFW0iKc85V38ubkLq/0aaYaYQKihg35FSe77ZeLTIcMHi6JzeZPe+reQkmlpnMi8IQxHWi9
v0genlurlq9V7r2zQXgbBoh3ymarqBteMW/uuT70dWHgd8RI+nS+mhBfB2ahBIAxCkjvReb9BYkJ
KIzeKba1vsgm2RMoTyM6Yy3waJx04l4X8XPuf0WOsQrxAzAPR+nmKwcnjksFgYOXfjGMOR2FN8Zw
F6TRzGJaiH2aGgcnhlNR1Ii6al9cq74p133Dbwim5Kuc6tve1mIfGAwwigbfCtKtFMs/gRyiU78E
COqdIdKP2KDDXYBA4jW4z71Cofl2hm07GK9EmU07TwWfDQQaahlO+rPkt4wQoAi6yH4ysX3yLGGd
UeqwM2XNtvEd/C7TGwA8ir2MXVazj/dhpiH0kG/fkAi2Kn36tfk5qsNHt+1vWlIXHPL9JL/bEmqk
kC8pCR3s06baBgip6s5/nuOYZ8LpmCs/a699LMm9QUnkAhQwceoPgwxYOZHRMcFjFBo67zHSqm05
ELnXOKfa7cQLEmP4F/iUMYDVuoU3ZDIZwIm3ilvjMEyoV42u00e3AldQ9ZyXZY7Tyi0kJmBKzlXp
pPSrccM1jlVsElvkm8oSzxNFexwWLiigEphyYTLzrtjXsrkiSY52Cau3xQ9UMc0RTSeXXa0fyIzD
4703WWQgozAJrXdTANSFVPKN6TELcxfugd2mp6kmQyZdbG9j15zDvEAZFiPrHcA1JwvzMSHplb74
nZOYF8O2fsiiq86JiKESEgkran2fN06Pxc0n2QUK/i4dZrY2X+0GoxKkknjH3rykMauyGU+wQ9gx
0e1eRDi/qnqiaz+8uyIky21y9wYcyZ12mOakg/FZ0xY8mGOQ0pzEbNMl3Ykl7iOOM4k/1r2BdE1O
N7OKqFxU/OP4Hjj9faenj6iQGsATNDkUYCtPOdEt9gm6UcCvS7JT+y58HQ02ANt+7xpBKE+YG2em
9AdPxe6hxLvsa1IvIU6dpjb4amX+ZAUXxd97HFdlSfsk8TlJWdVR9sYeOegROTRE29o+ty3Ktqzd
A31NQXvQY6ZrRChmnWydyHigx76NuxCbz4EkCZtqKTh73pRcxDA/hYO+aZUv9oMtXXZpuJ9a/nRb
s8RY4X3qlNQG259vyTx4G0l9LDnRwFLhlcXUSr6vHfzSCSGChsOnY3hH38xiOwnQyR7QQBr7OvGu
kZfsIFyTYFLXTBg8w0Y4lHIAn+44HgBgoXW9aSaR7ZphYKNuur0J6AljbDjvoirFweZ2LyE+nwc/
FzchcYBNbbi3tEUPnUmPxnXnVyvIJypCb9Xa7M8N8PAdGq2TFCPSvSp/rog32me5+dzO2jz3dGdF
SdIlvJpvJ7PPsqyAuiw+wmx8nw37M1QEq/igRSAzvSU5MW8ObadVAdPA61KXmVf1kU3QBCi0KmZ6
RwWAhhHawao4TTqxxxyjGJ6yQNyItN6SZPBUhAyNg1bQ2qL3AGaOZzqkDELQj09EJze8Xyw5KUP8
MbCy3Rjaz7jz8C5572gkaEL02eOYcFTJeVi4MNh3KJrM8mdgqRfoQy2bVmkf26y7Z/NkqJz8H2Nn
tiO5kWbpV2nonjVcjSTQqgt3p+/usa83RERmJGncF+P69PMxqqZRkhpVAwiCQhkZiztJMzv/Od9h
ml6H3lV0FeAAWFM0loLM89Zd5/BY8LpDCRF7nVlIqmbK+FTEYuPQCC3LXx4eD0Dn1NqpqfshkrQ+
hyX4D2CDRPaTZaTDmXN+GlNl75MosDwG3HZGENSyNDIu3lbZKAyEJu87TDZrW1k3XaXeSSPe4oEh
3arPaG7TyCiMY3ITez91wJiG+565KL6E47ZT2f5kPMY0F3qD0Vivvl51K+THXxAnzj6xjD17IJRH
k4AjrQZ0TmYHd7ScoFrYYSODYQGRbd3blaAjCy2AcSsLcb2FFPJEUs/fsoBc4ijPtiCuWPdSccuG
6zRCHVspzyQvygOECQVzQDXBpysW3dY1OL0QiGKz6c0Vo/loz+gMMFZsJ48wC8gxqxusk6hA3xgW
cUd3FL8Ek8ogot0yyOrhKWHDIG3oVFSMvlY2Vm6j7MZ1ZaJ8Nf5eZxO9mnvCdfaIGEVoMsiMyj5k
8INcxv5rFPwN/pWt11s/ZaKZXG3mes7DB8nMjxhqTTPZstTF48bTZEVd2ERawNLuZevvDe8oWfqB
l6SrNGbmyMlv7+XOGxTRX8CQaDEmOu+hLWH2nh1mQZb3DjuCaFgNbMnKLshZb/xtaIaN9qudSzrl
6TD3x6VRNiblC/++jzrm5xIlI4TlaHMOrcM8sEa21TQbIOtl/O9CPHHX7Tp9rNYMwAhsjenWsl7b
uH3UO4ToBL/oyi4ZG+WZ+xbWbQIO4ldR1uNbM9kHmASPqp7sYxiZH6qNjiplSJOV40dtQZV008NY
X+iE4qGlBwl0LkQhJlVJVLxnyQidyqDXNm7tA82muda+YFD7WfIxLa67lunUXiSwWWyLIlwqZtiR
pCiCk5hQR6J+P1bVW4YR4GDJqlzlbOGWr2FLP91FkbYTZn92DY2gpv1p2MOODoJV2zgKC0kZbULF
58dJ+rO2SR52VEdrafvQ+CfI4ZpqIASUJDp0qt789tQa+i6Z5a0zxhDNdZTy2J3kqnetjFCS1VFQ
nd01WrTpUDnXNFEVa3fm1BJ7Fpaivv3JIvaJc8zG9rtoeEwbnHdsQKs80QIFNzJwTG0nqajeDsPL
KKh3GAxOZt2c7Rr1aQ3c1wadnJL+HRxINr1glnpghI8h3tvoTd+eIYiVMiEvqNsU7MJQkf78OOX6
j7BYEhiGt5buoN/7uXbiUcV+TybPsE9eqR39QTiy2NGHCa/rpff8u7RDLtKx9NIbSTt7S4NjTKML
djpuuLypLKQJihdrpC4GEc0O0AGV49YP5k8Gqku4TEU4JtcJgD2R0fBYMueEwpJsmA8cOMVy5GmW
FHNIudswkUuKY1ox5ob7aLAh7DWHVM/QwplsilYPOtyLK9FX6U631rWJEmL7EbP72XpN4vmEo39Y
lVrKAFN4d+7APpocA5rlwPTQp21C4G9i7hcHfB1m3BZvcWWPHTmDem/ncbebtekHdg/lpPjdwrTa
wsDxE6/b221OtmHC35t6CFLRSDC0mzjr8nzxM4gmLnUGskR6lItGyIz7SABuZMRXkmZupvpIweVj
ZvQOIwkKKuxQ3EWjsXG6DgHNs1q2NNZu9sSZ6DSO2aFaW8PIGxjPP0RebnE7IwngANpYtDFvan/m
s6yBKREq50CTGuTVfscboW/bxMcNprI38IUe1xc4TwVVyiocbhkwkl3SspzqeGpVm4EF8mAgufjc
OEKzizYXInv6NDAKR8cy3jkfUbXDeiW4AYcuO/pYi4KxYW4kC/05l2G9ZfVfTSPP6rphFAOmKqcN
L73RQ+uZ5+9OGRDd0mJ6ryw/xY8106u1iSsuT57ng4MXllpQidLi3fdWOe1CHCOcTNsJ0Zdu2Kwr
KaHvEOkwwzv3Xexyzp25tCrvytZMMS/I/G3rj5dR1DADG3Zsg/9EjAs8CjUssyK5bz3XbY/zSZb8
qBlnoiV3e2qrwTvWw2tOOmjNdcWdjDqyqnRx0cJZDyJXj4OR0h++GeJ4+2ZljhZURbkrM9qMUkJM
gPgKLEkYCntD8jjwpnU7zKj3LZNrSuCronphuBrtmobJxtL4nNXPhl+WWzZyBPDmAt2wwU7ViHSP
H5WL3sRPWQjWEqUhQNk44Zp6Kqgz6a/+CAqXQ5axGUHrYMmmXtFU2ToaLZRiqp1VSIo1RycMBZYf
4XBKCpXH3cR7G3XFl6VFL4PlfeUhRyJDMZ6qk/KxxSyzwfH7JpgvjDqCivS0rUgsqPSlCNKpCQZA
EUzgl8I1D/9YDn8qkMzBWbOsiJx8uaKCgcL7jNcvskugSLG5uPFUv3WKHleiKDgmj0O4wGVxvmC/
1WrKa0zuwdDjMdNPKbuakvrJLl8zD3PQEqr7zCzRe7hrYzAq+DMYqzaUkquifnUjHBtRajI0qHCw
cQxMMHxwaR6YvE2rGoPslvoUPPJWbQcwFvmpHVcG1WDtqeZlhMPcN2QgvPl+VHpy4L73E/oqYWbH
sfM1JO2+t1Im621L1ml+QWox1l3x4WYIakO/dGYJKsFFtZRgp+62b4ygYNYJjVRYx5HHY2kxuoH+
BhJLWg5FtzDy5HBjcvyiU8dCbuDEz6Obnb/j1gcLfwaHtG4tww7hcgmBx6y8Jy5zNnqI8yuB0Qo3
bwHbXpW3uUzPKnamU6P1BIcjPA4Wnqyi1GiPZVlNGyZj+F20veo7xF2nxI1izjsEN6xnUmWHwiiX
/SxObEXDL++F3+CN4+SxZfifnPFG5356wswQ7kn8P4jONyGMYJAZIPEVfYxa0srmhlXeWCU5lDsM
KhBrMo7SdH8y1yaZXlhduDUjJCgxpBuSbhzGrfpFw7vK6496UZrtz9gw36EV9PCiJ30T4a1zGnEo
aE1YjSshGQ6D/ZVrEZWXeEyMVV5jVFBmi8MEM0FgdObNFF6GEGqljHsCQ3qi4WhogP/g6cCp0O5J
TrSbYow+MkxYuUZc1Og4wyJXvZoUH1Bgyi4tW4QU6jV2idcw9K+bTeRq5Wq0EVqVYTL1wKoWEL1n
4SwhcmKT3njt2BwdTb9r2rS5gOw/YvzlEGgy88ea/mrC2Cy9rAkMr20PBJ65l5332R2QbXWUaVGN
j7Xk0AE6j5fRHW/tfuw2I1YnMKyKY4i1x09/b5rYGSQL6U60KR3vI9twSFUQhcYuXR49L7nHwXAy
1IM/RBvV+J8L7bBLA33AcDjq1rDFwUrmeKbXJ8y2ukSpiKmSomq6P2qa37NH7hSIbZ/dlYHKOvZ8
PbgVnCnYLTwOo3/OeP6bnfY4M3t0uoGJBNCNFOaQV/Z7fSm3B2uYcfzgTIIPVzDFXqUpDjSc7k9p
m74o8ApUSpv6Ji0iLEFecdVg7UWOz0QDHZqNbrzT3DBjCH8wou6nM1XYrBbB16FCBfGy/Cny+S4K
RzhaaR0MJeHk2Z799Uh24Xt7Q68dqkjUq3VS1I9cjjPcGqScEkY5y5XAVNF8uu305oU3SnDuanLS
S1R6F03kowQy1y0z4LhVtFYyfiTfYeyymjFAxskijg0EFakpMFu8rIAdOVjyUUaOI5vUtCtK0DSZ
r6N0yzHepm7HHiZkEJ2HtYbNLT9pWvUWxRj3BcdWxHJ2gCykjKYyfgfkmmJ4oqNqb7MDDeYRu0OY
2epYiThcNYyxqWrBkeBbVJgc8FPa68mKHqYWJUibn1yRJZsWW21NYo4V3dw6qnIA44LYLw1LBdnI
uiJSQHqYgO5aFztHrjlwaHLJTjffZT0lvNRQa3urKbl3rPwLozXclFT+QId79DDod5j1Lq5W3dSj
+8ox7xe8YZw8DP7WZjcTMhwrPZBpR/drSTxAq5/y2HhUMcbPzoaSm+XOnScTxqxJe8EtRjt3JGoO
O0i+5oj45CDWmla787GJLzThbs0L2O8S0d1LxkJ7iN4fme/8dIW5jgvnVKfDZ5El7cZkRM0BgXiO
gQ6NOfqDH745jvjQVxztcUSYDgww41dTdfE5k/m7CJEfXZxt+MbG+Vb3s6A5oX14N1UmqVtHOfMk
yFndS1/DCSdxn+d0AmgfVgjrWvmsZUm2jGvT4jZOHOdRUOtLSOKXNFFnHCKhH73HEuiANiwwPweD
NhxnrfJ3EbXAvWrktZb50zjr9aFjczsI7WfcGvmavL4KgOagCMjqfagt64QajfyqezfgPpxTAUtH
S0axt+0DVNkezyOjyt7s+1PUFjt9jkEoIveWCYVSPUgwYsH30klxMZW0DOOO4QkC32RbJeIG3AGe
4SUD3QPXvbE6dTNgQNqQRHpShBqY+OOwomObFuqsDXhqJVvViMfvL2A63RVt3t8Ax5lOccOPwXBw
64bWcCBKXAWzgg4ekzoLNDa3sxeK6wIhKLMWo5znyY3pMJ3NJb3FSqHyFl1PnIkfraxZbdvRvqZp
a975oXno8y7dmQwht6NJuf0sXlLXhqdJrTpUX21x+ePl8FDZQlxaAoquHHPOsYsG5La7ySndALfG
pm8L1JQKtmrEGanw9PaQWzxJ86YQ0M6RiVzrJZpMJyCShIeOMxtTxCbA67/0ys/zppLh7puyWWk5
Rfd8KbbRrO0jhKZ1qKf2ppHsm01Dxnv0ZhSx9MHJdTvIoKWtp97CzqDKMwjYs7JG7bH80DAFB7iA
wuM3XjKtr2mcefspHh5iVJSdObvuVjSQNaTUzQMu0UuihzrbsBnmQK0SoukYaSCHukx3WYX8umEn
344YGSlxpsZ8/BnpJNlSl3BSgkeskvrBXGoJZmnhvFI85MKCiu929H2wrvVGZsz8yC+sFuvYio42
eQiNUQ/cTrEmQuTBBgm8tDLZ/MdzIndhmKGV2Ea+rUuKwaukP5e61jFlQcyrWsEkodL2ziB4QpTD
HNhmUjzGvrb2jdtGDdzbrf8uUwMOdBI9+0VjkQg23vqp17deXT130PivpJRRfzz3NkWex654GeQ0
PhD2RjyFdxaxxXi2Xe/hG+ZfO94v8A0UXzHljVDkz51pEmqECtKPHs+EiLfVoEOTCxpBKYl+ppx/
r3PJtsDsuFwUbLcgHLDmT0bIas529hUg/CEzmus0gm7GYMoWeubMkRo248O4Sd4pKb4U2rIjn2vv
5EXYRXyr2meWIV6GNl4j2YVfdjq+agknSWHd2Ra2Ep0Y9WpqDPPGN4uvfCF1o5pi/x/z7toQT5BL
DBvF39m7uXOvJB0lNQq+wc7g6C7WR9Yw4wY/k4NrI6aQXc1nmOv5Mz+ZfkXr25kmBMTZ814bRrTs
1FfM+5hrYcM5lSWbwD61nimCtddjakbcZLyJbHbU1W3JLpi3VH60tzmxVEomwzaIc08FIlfhCsWw
PBVRtMWkWqEMDlQ92fajGOjxgrvbYhPrzpo1EJIYNCpyY1S/zksCq7wnodA/s4OEpuc2pA1EcR5M
BtM1hnC7QhTqngCc2Dd6n1NGwmkxGu3XumNyWkHgXFW56284fufPc+usXScs7yUWuJYasV1tymxX
J732THnlxqcIYk7wEIQ6M0fyMEz5EHC0PZl672FOOdV3atkDuT4shcq1TwYmhYmT4A9tiQ64cc7U
qNWvys/lTVziN+lLFodhKKM9vaDMvDq72ISMZYJo1u6NSOsvGvm9XTTKbOMX59TFBB6yxp5TuFcY
RjkJD6HTB2VU4HDXzHxjWvW9O5svc5tejaLOtv1YAxNb7lKf+POtkeCDG35liNiR3xmnyPjyIHCe
Wtx8c4fv0R0sY5M5JPB4dDUHCY8AafLN8kvrSAdIkPXKe81xZVcGE029yOttmNtfVTHWt67qSf25
thaMQ6GQrZzxvkvYSfenwUc3rTI9uUWEISmerowmTI6oUePeoSUl1EVyjxHkbPhqWHEg0YF39Y+T
ZZ9STjI7+kAx7AxUD0Sa8UzSq9tnAA5sMeg7TNJ7/ZujQgOQzVgFT0c+B+E0fdQY2C/k48u93ksn
iBMG+X2jv0mbyP+iJjpOn96lpWuuzFjPz66aM44WUm29NEoPJvwr9kFhseMA1gdJIvuLz1Gs0nxt
xwiIw6nN4KrV+1Pv4SxVnHwMU9sP3At7E5N804qNVznJjkoIM7AWJzu33pZwA0a6yKvO3zTPxkm6
rSdGKN9RhiHdCC32VFV8BgF1qObqreifh36St1HeXzsDohFeGHyqbJ9BJ/Qv3AxpAzcjZzIzyAUF
uFxciWyXfq/QeEi1eAv25pioujpx9+1F0zWH1mY24IS+djsyAaQkZIpu/I4nSGGPb1ba34DjPXIu
ovJAwZLXlONxE13wSVEshyR5QoB/T9KEq0DmlALioyxF+t6EmsW4m+uJ3Ar6r19+urrxBIyO2zXP
XpupdY6g+pHgxEUY9XDBNTIGobuobwpHOI8W61ZLizfdZCWfAJefZ9bsvTPJaJeo/or6l54Lbyq3
0jePk12756LEAO6iLXaxbE7aAOQU+2a5hgVCrZGQD2mSTYd6MHCbjkVxo38Kaqk3aHjTmaa88A1J
ijGbRoKjMvv4oWmYMFtyuLNtLT26cJiOucOUy2rRG+0i0zAGEJxKwhohse/ZYXTnfsbGEI9DdOmg
Ouz8jsQrm+8VIJuOKoMiGfwt1YpUaOnvdZoz0ajT8TYJvUNBzP65SIlRkgBYlj1SNX2VPOWWmoLv
upI2Y95jmQvJTTDoi+ivviA5xOs8rs4xs4CVQPBYFUQ503Zgg1CKYj9bc3VKcu/HyKZpA4aaUItP
wePgU1AD+rfaYLWnFEFwjINy/EP1pBohwQSt3qUfQ/KcsMUidiWNNWjjz9aCN9vFoR1MiLD4TmJ2
51ZyR+ETMUXOdtxKAEgo2X0mdb7qRhfdLrFvHb8dr92CeaviEicem3WXc203TwnDX2/EgYL66k1I
9JRo9cf8qctK7avU5FE2yS/fNzs2JBom01wNb9rEZRZmx9SDldK1L22djTQkMfKAHfOlE6tgSkIT
+TDl0UYjt8ddwVZ4or+3LB9cTXPupBjRSExeIWakZJF6bnHv3VSAt400nre2hxvcb1DmZPLo2GN/
Y/MbiLq/4d17jBqEIkN12B4tUKCGc214qq+AyHzihNvQ6V692yzYbSQ+mXIbT9rUfsastWTDXmLi
Cy/jmD72deUfHQxopAs65uiu98qwfjPleIrg3M+vw/JfU2Vw9AjD7hhlIQ0KYtaJ+vGXsLTyONXY
tOkEOX5qnG/6mfRuMXjpNWr7T5nNbIwnGgU75M6TXcLShmmyoeDUfMeEc8i08kjn4vQK9C1AwJ2R
gpIUZsNDbPo4852U3nef8W1Z7aOwys+6iSpvuGDJZASOt+qdS4lweTczfjvroGUEQk2HkBgVTAwX
oVGw4nZgrxp7cZs77APn8UempQ6mTWanWrXIhY5/rDQZH/KeyIo8AshllWzB6s1s7laxQTmAqbpX
DuMxrlgLyNtUVwfgkq9hkaVHcj0UD7dtucXxduaUz2+d58bWpMxh5boV+jtDGq14lk4VUfXFQ4b5
AEmwWL0k0WycDWjjkp1NmZU5J0mb435Vp8FMj5WONNFp3iGpB/9kgTMnVEKtThzdl60jHjtsTZi1
iq1mFhMAAX8+ca9+5JpwjwmW6VxIjZewvORh/6CW0uA65I5V3UAtiV28z0ZBCXV614QTNAwMt1OT
a0eNBi3cpq7Lq9BW12za2WxY7nKDt8O14VgmAOQLZJm9LBBYo0S/jDNDB95Kd2OlDd42w/kszA6L
yoQaR+XJSjdK4uTSI7Trpo9ajWbO2RN/YPXq08q0i1msdQnBVgPAus09hlwkdPELxscitX5wXTDP
RfZPTHvaqLYInDR212334tmkSwE3oTLwk6ygUtME08W/PDYSehM6V9H/NIFMrBMjzfdQ/sEDSera
/BYLsuVhexnLxw4a4S4X0xPHNW3rENraDExQ1pDfyfkCvN9Ow2J4aetlM2WcuyiuggG/OzwX3OH2
1ZraaT+X5ju8ZeIvpn/L8oIM4zXdLlJcbqMxutjj0/rktm8uiburZ04Is/l0lNgRl11wsq4dDUsD
+yRogFtd1yXuEpiJbjy9aYN88KbFbaFGZmQIqbmNrSOnBNUSeXZULHZ6MwP3GuCxfy/pmctAtNPB
oahwP+vfRya2hTgFnr2Biyhyi4SLjIGLLlDKYoPLlf7UYjfl7efggZdA3zx6RvlohbS86T1EW/R4
lHQ9ehEexyl4bvmjxw4FJW/hu7STGe5lbrWnrmrNe73EvdEpEs4xfgeO1DyjSqYocmrt8+QkSKUE
BEZOC5sxgYMDHOD7bWs6ncmJVj7UJbcJt27KyRhkvUg0bmnsU6cyGbYWoP37See100cw0BJjFNm3
tUXh9brhjV/TYzI/aFS0j3a8RYbqMQ1eR32yz0mFPwJranzFd8eoQqeUZZhjLYgN74YGqMVG5zZP
tWOt3DR8ipvmynPItzFvt5JDfswpZl0JDUOrEwrEYgrzyHhguyby7nNs8q1TlVFKgX01GXFPWUkZ
TMrRNiFGrp0zt+LcZumhp6VHq3vrrqHTa11Nx0kk7o8eN5jTvDMdnH7mpKsXUgU4Jra67J0UjRsh
/JA4zs9GqvXbunmRda4uIU0yNFyFLDSCAX9m4cIq00bclwt+eTIVWCmCZBMhxns3JRBKo448w7Dw
jddeqeJWr+J0n41Gs9gxbztKIh4GFyLhPOJZqlEpL408edYcwPnF+73sY0xxpJfE+PQGhk8a3xCv
n3anlsdHohv1tU6G9sXFHAWyc3Ju+5gLRVPgc832PpURo2WAZOswzqNbLcqPWpK9FkNWfMrQPDYZ
MBx9jO6WzvS+cnxow9S4LQeVfw9C+mvdDXZ2w9WphDE5MxvfjX7/wsLEW0qNNgHONZM8xB/m/VHh
s1mKAwBm5ZGjaLqj24EHAQaHivhGWBJKaKZhrwwKqql9C3r/ZZp1dpH4LivT2zUdnMlITgazN/vq
goZeDUvbBOvXRrHzPleYMALVtqy0dT78h9/I+0tVi4uRSFieCYfG93X3z7THtPONpESWnPTmYTTd
G80nScKg0wb4sU5HF/GU5fug0SGXacWWR7Xc8avVvpMAydLrq08LSFgE5pjYFyPBExpKRAbZoeG3
LcztYrae8LBYR8x2UEa0UdtFuencRBSZH9qofIH73RKi4F+azfjdynkKTIldnOmJPHoH5VjlXZtH
1TG3uA4okMlPzOHePcyVR04mTGBqcCq98hFuodBHk7hpqONeW1jONrlrR5dYG8HB6uBg6lz/7O1s
xK+KRTQD4biX/JRHczJP358qrPc289pDW5PZZTh616TTeMXqzNS69MXtTN7EwcR/ziPcVwbIaXpQ
AsVp5JQ7pXFx29kL4J3JNeUf+o3DfGrr2QWddJ55qCeoglOHk/jfX5fWX+C7vIuw+GwTYqG1VOL+
EZ5VofkkSJRyDfTsVlmNt4+WakgiJGctIhURUih1Nr1iB0JLbVXMrV8Y1kJVJD9u61B+WDPKHu99
RlsAbEhv5Dma7jty/9eQepBI0smIcEYb3RxDJhzehsJ+JMPVb2XXxJvR7h5qnhmNBa9UWArnfwvn
r8WdZ8+5utHNYQeH0PsPbSfG/3b5ei6NR7qjQ3Vz/nT5inayEzimy5tNRp6tTbmbq7qj6WWyWMF5
zM4x2qqb2WxABx/l2+F4/B9eff8viFzXAV5GR7JNJTedR3/ChBOb1AcRDTjempSHT6QBncV9BMRX
f1r8TDhfz03Wnd2x0V9UPz+TuMChNo5fpMafSYb7b7kb/xjNSuyWlB3065qA9QAI8IDbkL7r2SSe
hrqNMTxfg4uCEqWxAZ+17lma5YeYyda6NiVZA0Rxmx4qsp3ETys8b0TK0cWXjV/rn1j3ME2E9Dwm
A7iBov81cIYP2PLCmkW7KWyCfzgB2YB17RWH0KoVCemQQYItG4N6moaDFRJY6XBpzcQxN05NL5Pj
EwU0ajQHE4WOg5hYk0Z/yuTbFOGltYl8rtOEZI7y7RcvpiYp5X+H+pKhZ5CmZoQop9Q+ljexpItp
1bE/X+Evq5AgicJPRMpnYoIpTwGqd+4jto8gU2DyzvoNAh4D45h5NCFwsq7OvmnhZHYGRyPGxWGp
cxLwbAvl9knHSzXxCwS5pIy3y2OMQSHAtEL4Qd9r7QYczFLe+4H1OQnaBnUm9ofXzqHkCQI/en3l
B7oUj6S9sQxBepFLUWnb5uu0naKtWnbzUVSdMbaeCYXd5waY8zaiCBc83KvjkQBanizsthWkKlyD
it2gx/O+8zByYglqAOAd3ZS8vRjR4RMPVIWZf1amfrscqFOz88D34C8KbXfkUugJtWviOJvFbdJ4
E2OfYe/M4kNvIPpEfXUzuBQZN8WzrddvUiNxNw5QhC1c/lE3yLXp8H1NUjzYdqsbEzrHzEm4JcUA
vaZYw5l9aEcD75yJQXc0rnWejzg743zLSXTsXF5aMe1oA6m2ZJOwMUJyHW2IAL1TM0Du0GkH2nHI
a0DqKfO42TFgxU1NywNrjPJuyuTJaap8l3dURCE9BrnCqdzV/GyeX873HMXme88mjztlSXIEzYw3
Mn4s4KLvqwqXVqXp4ak2eT9H1KctvouSju9whONoQhWS6W6Oev9EzlS7mibJbHsoD5Xw80sUzvml
T+6SynSPXPT6SZUWAAjDYp8qUi5PNaJpFBLxJYtTpi6OaR4cw4yufsxln9rVa2KAeRhKpNDOWS+P
UZ9FCiio4F3l+J2VWK4qe/F+AWpdonZs8wZCcol/U3GcvIl796Fs8QCEk8B2vbgp9FQwcsvaG9/G
KCAxxQSFZRcnGdmPljHEN2ac/+qn3Dt4GRuzSBU3inZFFMh47UzmNe3iapdoAjiLExc7w8AUIYEi
HIjRLulsLN4+cFgR0klR4Lhg3naZMh3OM6PJLaNJEXhW/5MYP7abAjGJKhCT4syvPu8xu3Q2uH27
Fd7Ww2RgFHSd0Bwv+pU5Tv2pAGAAgYC4QccJwpBIKnQO3LceUsUYi7NpLmErnFhrkZvvQ+dYF6Aj
T9qQecdCZli9ItBaeWw3B7yXqhoPtMAvlwKbCtVPau95bIUwzkSUIxfvo2goB8KxByMBwSefQ3lb
NEzfQmkZZ9LontMJZo82UPk8/9V2ljzITKvWXqhuE4vzGI4MDmhifiQK35wKXMCEK8f+LSm3Lr6j
LOyn2yoU2LkTh6BgppKTHNS0Srt6vNO9KFAYJx6AZHRNkl1YHZ4gLLa3bT3fzzCJeCKqg1bOnIUJ
mSypc15BL8wvsq/e2FeAEZVOtnH16KFRyftclnAcrXdrGY+h15JqiKtNkQjesCEBkiAbGol6I0Mk
Qgb+hkJW6XipKvYsKU1rIxPPwG09IIB1+aJqo72D0XaaGi7fQsTJJhlRbmnIKdbdWKQHWTK7xbkI
SFtzUKNKlhUdIslunugv7AWJNBz48QuB68B1QJLro+Xv2wrtvK8APhUieSlEbgVa7XJFw5KQCX4N
QJ9xUJjo3dqAK7KovfyxXrosF6n136+/yxr/BzzpsvpaNschH7MbxfZ/3PwMyptow+4TTNxgTFoa
QAFYZwOZkMbYE1u6E5It0Pf3/D9/6H5p//7ffPyjrCbmjLH604d/fyxz/vnv5e/8z+f88W/8/SJ/
NGVb/lL/9rN2X+X1I/9q//xJf/jKfPd//nSbD/Xxhw+CQkk13XVfzXQP3ilT3z9F9FUun/n/+4f/
9fX9VR6n6uv3336UXaGWrxbJsvjtn390+Pn7bzRc2cIDqfs/VbDL9/jnJyy/xO+/nfiF+/J//Utf
H636/TfT+Jvr28xKTGFQqEE57G//NXx9/4n+N902LAZczOCp3nJ4K4uyUfHvv9nW30xq7VxY4bpF
/5PPVdCW3fcf/ePr8We03tk6l8Jv/+8FuP3HdfKPd44X5J8f/2ulKTHAv7R9eJgpqE12gN/rtve9
2/6XU57qK89GMuFmz70vS7hAU5r2ymGneuoIdCZz/XPOh2Hlk9iXFfk4z5/uIi/VdwOrBJAKsecM
sR2VnpAU692NXreXhoWRNK2F47OQYCvpZs5tkT27aAx6ivQYZofavQ7mgn4rL2iD4j3PzUtPppp8
JXy1SMTdCpA8vYkRBP66B89q6C9OHmZn1Pro4M7TKy8Q1RM9zki95tPNgRsT7sO+aB3WW89kArv8
K20GEIRGumtjDdXD0hqaheb8qcUFq/XnyccdMom10jSeI755p8+6sfFrajvM2BB8W0zECM+BSDgW
ztNJM8IH2wB7Yng+kNauvFHQWTdJ+Wb26VMpug6njKAcFrNQICCj1UiGkwQzX2Z9zLws3OUqof/G
c05m2fs3ptEfcLTa2wo16uBJYih+z97aGasDO23sSnB/LjS9zJA8CUrKQ6RCNiNDNK+nus/21mx/
jdTeG74woJbpnEu9TgSzlb62ZSMCXr7VsE5N9tmuIndmRPJ50JaC5iFM1klWgw8mm0gjRxOIhSLp
dietg3XbV89tJy5LICMSLok52QCvrJmim9554il4YIFfjVgDsMVTA2b4Elq8MwaCkDLVworG5kyO
a86w3WooGLsg31Fk0tCblmi0ZHik+GfYm8wClqKlPCHniz/PBtqx0m1O5TNaezWUD1b7YLroKRU0
841hqHe7hsmgLOohOCnkbnY3leGd1dmvRQqTO1GuWI2knLP8Ht/lMWzxq2qu/WQPhR6Udm2s/i97
57FlN5Jl2S9CLmiYTZ/W0p8LTrDopBNaa3x9bTB7ZXuwuMiqHvcgMyIoHMoMMLv3nH0qP1u4JfJA
zbdQcQmHTLq8Wxu5xcYvgrOmsnx2umsNUEHBz+q5G5nhCUITkPO+Vw2owmx44WGuU1AMVqsc0Adv
hwB5fg6nNSq+pF5/j4JkBxx8W2XZRYmPGQvPsijP0sJ75+JGRFpZDeo6c8Umc+IdX7STKMV6bNKd
phjLzCK4M6fvGz+parFOrjRidm2QbAqRYV5GS6wMcNpgetcZQkBSIqimEeKUVk9u+45IHZ5DvdbJ
AW/sV18t9oSOz4wM9QnGdPxnG6yfBwMqRFlrM1vLjl3p31o/PYq6OKtjuLYzbT3I6IW+89Liex2H
+neBw90NQlxVchdA7ei6YeVmFL4Q1FNDxX5tLqJR3xNdswzB07VxR+0238YB4XRu/wABt7MyeULp
SyhAu1Kh0+QVcewlNnYjXMd9sDbb8FBzTTY9pkzleAX6Rv9Ln3RLIucQSiJ3k+p6oHchEtKVKCFP
6TAB7oqmxXEz4DzPV02jXlo6UFqBXbvKNzp3q4S7Y5fPgwsD0rZWHHSTN+BuDP9EYthBBP11+vWp
boP66DqYcgtsfCX0N7RbK4MOoz4Bt+D5TP9MqnwV5yShVsFat/npfvCVCKRZXrtrJEo4FYcFm1Vi
tuctIbI68jiBTLJAacxsWtN+mtGbc2RLWtFKYVWBpnLCl8itQuQvxbKtgcZletJZ7606P9usptuB
yRf8qrNBfLKMIuti7/I438ggPUYqD2PwT7X7Fb3ZLnTa5XSwzDvGKtRkTHtNFW7D6IuVBzxZbR+N
1ut0lrZo72NTrX3TXImBpfxoLE029ClrukJ+sLenwBCsZZ8cDWtbIL2Thdz5vbM1qDPVi3CkH5sm
L5F07iGmkWDwiDkYsRh1K8oJc01vnwMiB0pl3ODQW7TxCmLOgUr6sqkT/HL9sk/MpQOX2EzsAwle
CA3LtRmW9I+xMaBnZ+Gy0Cymdy9/3iY9n3BQx9RulwgdefXJrRdD5AANEJn2oRi3Mb9VGwHrovpt
GsrTPTd6eFv5xTFvk4sf1h8y4VUItlmlsuDfNRdnhSixTxvnSMvPqemwyxanPKOb39IzMM8mTGgy
Z68e4a3+fsgYRdTuxza5DAFwS0c/K4a/Hsts4/kOcKH3jKpYNxo0rdb24J084a4hbW3NVlkCE1oA
UWPd7i7btJxjJZ9+mUbs0kUlZkw1fYwBdT+QyKAc+R9hU8t2h+R0xqkeC14WzOUqgMyV60sIT0C2
cTR448vQGxMtAlAYsBw6ARZfa6VEFa3a28yLWRkj7B9NgiTjIx/U1aAf5NgjtUGtH9LM5bdBkWCx
6Zj66lGPlDW9vAse/ju69HOK96uNNno6le3tQx8iTpLJls0qirC53hL7gXNUUQl3KfpvgngDrQpo
zOlnxLbPRpgcZZQTuuiXNxpRPYgRHwlRReLINKj8wV02Mtv5evOIiSJyI/sgK2cruF8WkagtqPzI
q2AfTFt83tOR2JkjAHzXetcU9lW9LY+Kah8M2toJNzvOX4oSUQ9pB9JLLi5cccqhT2o2HG2wWUJF
KbIqOGsRvSsFNqI6J0uyv4wn0egvbHvpbIfIxEnNNN8Uzb9mfnSpE0S/JvyvjnVHHNyqMUAwX5kr
3nU7c8HWG+vjeBxFsVb79lnNxM1Xh0WXFbBNGTJauZj4j3K4leAkpXnk3xzJ41SVpRiVpTlxjvzv
Ss1LFgRoL2YyyZe9+j02MWFlhJ/wujWjFU3nihagqFgDNf7SHSEdWCuqbMus5ZHEKjKbcoFfe03G
w9ZT8l0X6udy7Lboubso5D6GvKiFAgoBAlyW7w0oL/Tc+fJ0y/pc4fpUmNR5aLizSW+RBPYqItgn
Ksc5/gEM8+UgNqApj07Biygm1xhxTdmIbUUQfLCxJKoAr1tNb2aKhvPUrGcNl5Thron1BzcFIMQw
o0oyS3GXNk6/aZNo3rVXA9oxxalZxKKBHBmEfSTjUGzVS3xlobei1s9OEEk9v+6jpG1rb5sAR1eG
o2GsBbu9aRRo1UeDxaJKxDpTwGsycsTBld/zBnEDT8GxtGlqzq0qpd8kP6aTiQUqDZQD4m1ozqp5
7zBiQrI6VkqwDt3mlg5oGiIZvZbvfpxACQYqUmBjIjfiyUIu5CDY7LL6To7zQ/eVK424g9N+gw08
03kZ+DA6UAPMVMRTvUMh92Ma30kaXRJqWWPjv7jWRUnydYduqw2Hq9MEt0hWt1BY7xSX7DY6ubTH
aIDvSSqYBbDtNGSnrU0vzdkixVqzXV4VGu4r8N1loO4qogKSzNl4sqB0bbMSTyj0fCQTKIzKocE3
XpWQZr2Hi5smtYhrYOghYiPqLjykw/Nox7zIaVYG5Fzq2MVZlDRjB8mlvVuAqqWN7JUinAXBpCTV
5RyiMbVetKC9FTTt6+674kPCZBHYqDQeecFYzdILrYOf1YemYl0DeH9ORJyyhGS7q3TjPPlYBk55
KA9KMR6xaRF5ES3g/1zCtD4wG+cDbY3C7BcAiCne8IKgAz3vkn6r1ObBDOu1jOBrNONGMIFGJFwy
3yg23DUNXc8sRM4wim6nFv0WnvdGFPErUoGNk/L6HPCzad4Nhh0tD8pHYm1EApUf+BOzpTRKL5T7
jJzjlsaUptpzajgfdtk/D2b6PgT5k62zLsNehcPle5++gku9mA4j0c+To0IBFm/YWVeCiveV90xR
YR2QRuyG1bdKJhvDYoXRhddihMyUEY/TDis1Q36WpnuTvCV1lE9KwE1gha/wLsULtq5HZU1jc+kk
fBkNJG1tD6OBVao1ObxnNS7AGhEhYIobBq0FhK6V5nrP1FHALVbeRUeeQ6P6m1kSf4oyTC9uumm/
WZ7/ENkDit7dppFiKwukEDBayuZBfWyT4k3mFUp6yr2kesOitj1NH8Kkqh7uoqeWZnXjvmncR1nz
N3r7rajsN8OfCCIEn3reU95Vd1d4J8umy6lfnTp9RQhwaa0vgUngauHd/FH97nVPvq3vgCQxFdxn
oNLPepK+mxJcKvIbDMLUKpvmPv1G3zUPdh85pZ/I33lVf3Pj4ZHKM+KmAwrSixomr4Y/3IskP9b5
cO2m3LnkGLbixN16hF1y0czmZI7+LRX9fXB6NPo/hgyaxxrC3rV4wamNiD96b3ImW2jN+5Iqq8qU
ibyn6cs1ned0FVKFmalYu+m08C7sbO+jZWeh1O0T7eArK97bhDXrTRh3/LVUbR7TX4sG91EDULKU
6jjARmgoMlFcfotldPEYRG5rv/kwGnDw3lgxv9JAvQOA2afkYOJZnmdFt3ULNMZV/XD6+oGVfOph
s2INGObK1e7qexvFl8zQ3tUBj5F70f1+n2r+iWqqkzVP4LghQBSnPo8vYyzequjQWOFm0LuXxHXv
OssIZIGspL/V7ACjNvtCsx/+joOA8zW2myX+5DVkjLtjtbvAid+RZF1wYxSeQsSK9cbW+Z5WyiPx
lrpBVgKDwozdRygEYOLmriTN09j3VyBV7GIug4lRG3QftdzrdAqWozxaPT7m5dfIdDeabO5tY5+Y
zQ9dNDesgtegT2GmkkLC78k44qs6wQzam0iSi1N6N2NgYOX62Yu7W1GGl7r6luv2savTLe5xFPr2
W6KUX0bfxXU7eM+uHb8i+cQGFBxao39RzO7Rg//jyd6cDKF8cfTd6hQ0CgtBcY+N6qQ32gsBZkeP
LAGcB1LXF9OJN4lyDwv3qAXe83RRsV/Abfri596hE7dkCC/0dp/DOtl1QXOHLoawd58n8v7z55fy
1MPx0/VHxYOcHvLouKg7uovGyO7H6tQ5CISM43Qod7ROuaddxsB7yXvlQZf2BHnXb5n3HSJwlQ+L
6t3KKoHx7t2SzjqWjUcr5d/DphDuvbYrFO3KVZTdTeEK+moVnmJoLBUGhOqkOsU2LWDXuNbb9Ec9
f7wolvJQySCy635XV/4tT/yLqtMyqLoDJg974E1v9+OyArzU0+fTtfRopw9ZXdg6CFEfB0m6CmdK
p8i7TEtTYzir36K8fPCR6OKVl8e7zqeY4Z6j+jXTFz6zzO0WVHru0wPofdBJBa7T+qbZRLgnFhw6
tnca59g6CHaVqxPLu95UK9/nvAz7hMX71PvDS8SMVEL74McstVNvMXrqxbAb8IJLUrlfEiZopzIa
eINSWO9J0Yhq9+ql46NjZUAp+g6w7sDY3NY0LKfBN40otfBOYAqew84nwipmLroXedTSjETHiNXg
Dj9XZ7t4HpgwcXzR2+5lOvsBRaar4hsztPP0+/4o7l6ivfRmdrLSS5zznMBhqRV4obp7IQ7gBTMe
cL4Yr4l8GJp6Ger6LsxxU+N2S4z+bhrlUxMxxpThReAggwe/LALuAvqZL4MKPaQqFrQbl2aRwECV
91EfXga1vYXkicFkRsFQ3+ofZSyvCKJfUVBp7qXG50zvEAVX9C6D6ktXq+vp62D075rmHlN+BAra
Sou2aehBSGK/6kGDJpxhPwr1ohT1Yzon33HezIitKJUZ4RQPW3fv0zVOI5seJIveYTfNVSvFMBrp
u7RyuM7uUQ18MlHyZZlyT4V9QnF2mGyxk4yeoR0yxKFkXKo+uRR1cjRBQdQUpbRgGgPay3R3fadD
F5u85hkOKYneqOsoGkU//5uiDWkTejy5t1+CsjxqBDz40etIYYePHr5BKKFqv9bJZwEhhHxhTet1
H02ytii7BBm2STnk30qWP7EGfLKWyDSy/EzhdEOM6MagqOiXS7d059MCFXbaom5NyArtMoXc+HMG
RP7axF2g4hbF+Yj48zmLGNasB6dBM3o+ir12GRXGPLLkk0mbtNSHveW+lFQh6ubkAFFLGj4Lnkof
sts2okdyTOZIoixTXLaELS8hYGxiM1mmKTJzSBHwuoThbNHuIf/ItoHVkUMVg8ZCcOn5KB8vOQAI
Ge5F+6PBSJeTdxDhBIPIc6irch+Y58HA9K7W6U6p+W4RMUxbWu4KjdMGx43cGWZgfQL+PcMoMj0V
aiLeqYr8Jar3lZEr6zFON0Frr9o028uQZa+gYtRuG1U/p1TPph/H9FvUnrkwu+CkNSgimPB5oKx7
X710aroL8lcjpQJBl6wvFwLhLiLUjZ2/+eZTr7Kth87AfS6Kq+n5+6QM1loJf6ejnMWosyg3Tner
Vnks8bgj9XiDIO7ganLFVyry5yMGACyNsBjdufCIq6vqQ1HrUMLl0/Q3eU95RQ9wnnIXt9SnClpU
9IlobA/szthOET6+wLq/7vRi4q+uothcZka3SYeChedpuicAItcqYh4bhp5NfnrlpDsMU8u47VZR
5O56mYMcOqgxL1NlR3rFDzctLl4Wf8RB1C8joIKKKSH8Ve2L0hJymyUBZCC7P/rOIYxazAjkFESN
OoGsi3c9pPsbms0eD8wsUMmhzqjEBz1oMT0/BrJWaeISk5RG+yTP1VkZolAqJbr6odDY32Gkx1zx
hJ3hQ0PNvCSpxV5Q8SO92LpaeVhsCM64N7l3r9yVC9Z47lbE1LDiWVseZlNMe2DNUsR2FvaUwrCe
CKc5V1HzowkQpKbLmkTLeQS9YJabbHOHTCyAWsCcyrvvmd7wL6r+HrThDJXXl0HadyyImwx5ty+P
cUaJSCNATNrmvDW0k5o7p3pqPuaxggpNEZtoZC+tpG7ET4U4aRrf4yr84bFFQCtkxnG1t3CIkunh
jJPInsuFpIvgI1FfnLF5LdroJVCtamnVb8IukmMn8bTX1j2MJnGjliirEoWD5yjRJhEgsBEekb9F
0TCVmDUlJxE1xMnnHZi3hHe0WSzNHpRDIWlrks20z7TYmHsKhQQdbKuvcTdqQxX70AoXBO7Ni95G
MuzyhzCYvFpjeg+qbkBAVCDdMaho+P03MwUibfmgIvQiWg9uac5aj/DLPIxx0YT0FCXwG6OkAp/A
gOc3wSYkot0WQNdQePQ/us7bYL7LFwkFhdHPSfwzeXrg/ZalXX/tzOYRiW5tQkGc2WxDZ9rD7jLo
Se7PD2+PJdkeZ9JynmTeOXNFl1CUSglfIQNvw6OeZ8P9J7EkK4qTVg3fawdJq1nk64qsTXzF1AgT
M/7OqLSRdrkQ/YqFbns1mJrxR6kND6Unn6N4g6Rd4FqtjJkhlF3TNvUiSWqJl76C86EeMUscAwsH
jnBhv/z/Xur/pJeKWO9PfdT7R/qBtftzI/Xn3/h3E1XRtH8ZdLyRvU3STRqq/+miKprzL8s0DR2Z
KmPDopH5nzaqZv/LlrS8hNQcYdJk/U8XVdP/BVYKq4cu+Cdqtv9NE9X5qRv9v015oUrHVk3DJipW
0O+kYfvPprwWIglJGjwOYRB1K3AyzmvNkTuwRNNqf8DfpGp8sdjdKRU+Hj0XyyzRNVTC7BJt3QKQ
1xuOx5xXeoAgZmFozWag3/MjlJWKEl4Yd7sso9VAuw+5pqXguiS7txLflRI6RtXXMfWbLNkVfgXb
ug6LDGYTCZBdFVyIx2i3qMkk33bN6JephzdKFNPHrlDTCHdWIT3ArS01NJYP7arOjfFklUrwYQIW
2pAqiZCOL42CN0YJXvgUjgfDpErgeq19qPWQHzzoxlaj9cfyCFetNvTmw3IFG02UeJuGdhxkxNBc
Z5o1bDuM52cE8IAdfRp+fRfKozpZMoKgsFaWTNujq0dEc/fdsCP5unhx/Db/brQ1gVCW1W77hD6B
IUxUPs7gbUgkIhwA/fU1DytZQJGKtGejGIO1kxvqFwlmf1sHHgUz3fN3oFGqoxHTeRiJIVrIROAV
kL28EaegnEHL8vkaYy3deUZAmbNOxORSkPM803GuWqLUIf4P5ohYTodt3Q6SWESzx5ziUQUpKFaa
XdGs/TpAONsH1W0wFfPul4218UTNbigKa/3NsxRxA92uv8ap0tNYTTGbtVTRawr9W95HOa/zMf46
YC9beq43fBuFVm76kj6Xkum0l0WJt11UeXbLB3YaeHlLGuVVLhKs4Tmej1Bt5Al9N98LP4VR4TXA
6qJOQBBXsuLUmhLSX8NHF8d79g3dy/A01Lr+xQY/+ChUI7vkYEQgsGJzWBV1KzZIhVjlJUir5pao
vL1dZFmy7eivk0FCC2mfAPD6MAs63HXP4koqus/3x40DVny1TQ+dyVNWrFtre4kDE8VXIc6KaJxL
KfoWn7WpYj5uK682l66SpgeMSM7eR2CNQ9PyKImhu0SMJHethnm2xadA5lQMJnZsXLpUXfgRdnhS
2Jwn+g1eRHaBSGaqO9eusnCFkQ/1pNSrQ9b77qExbVaeNp/BPqalIkAv4epN3ZVHT3nj1SMtEKdS
17WpBUdL1CndI/pkg8PO1NY891r2I9x1RffWHi2nTW7DR+3dNPtiV1p3Ce2CdZIDg6+iWHz0WJAe
Wiqf6xaH+a5lCUcRYfSsbeg72a4Ok5IKQFtva1f3gQRFffU9bPIE+VZqdA/RJjiqmZrPFJwRzqVq
AmGV+TxFGFJ0nppIBbYBT7Q2oq0MvhE5c8FXJyrM9wA4Wr+SHV/WhVolDXY04lyO9LLLLy7twGDd
xGWAwdTsjG3qFSwGvNRKP5QGSeaMlhqIurHL3xOyaHHDABTYW6BuINv1HuvOyE+pA3rdN890dNYT
NdCgMXRSfULkYMxJieAMZnix7Ec26GIf66oTMz5Rao52VV88KJRAxkwHBI86tJiTEgoO/FhT4no2
66e2TmwYDuQsHj2zROgQGWkxtx21CZdppRK4Y8v2MoDfWed9HQ5zrQMtV9YSJ/sQZJeOG/IqwBSo
7EOc8VxCXqYmprv7ityTeNryEl7UgbdjhallAOoJX4xpyzLldXBIWbuvR0g6hFGDXYyS0tBXuVWk
H4HplTs7Zf1Dqk97s2MalkwsCzqr7Nl/NxSFjcD3pg5vZE4RNGndLVn1jfeKCfeopBGh40IGjJw4
NLFXxCi66eknXIiDRr20yAiGR+ON7LcT5GvCsCgmF2MuCI31Uh+zMbiBnZHp4Zn4GziCll28OSJH
qmAJ2rWuRqPQK6roWlH6/YG7VHm3+HQ8/Ih3PbJ14+DCwX4AHULXWPamcRWEtj0Gj04E5GDk244e
UO/WOse9dNhvXy0vri4l0MRDI2rrtYwMnOEKTBSKMTjSXSoeuBia/ktHvgwaz7Zo73bea7ukjJoF
ndpg03hu/J7our3kZxc3RSaQ09hH6M5CqzrledQU0pzTXnb3XKbBGzdK420xjOV3IkIiPqiB8eFT
2WV/hwU/7/34jLMWyrQ9iB2VsGZrOl5bAPWmjTB6Qb3QdQIZwhzhM1FCzr52inKthOlECzZ5LQfl
RJKRqm89wR0iKWswzW9NR5KTQXPnWzd5bSgksGUcBYvDkI7y1yLSwytUXQlDkFrGIVIdNkslAF/6
jP4A41an63dGSKmgP+gHGO+AAlo2Vy3FCtx+8Ltb1gPzwCOLPfBrlEdxRGgZP65XfPi9NeLGIKS5
jG3QqmajBCkHidm/j8gMsfRrjndO8yRkDz9m1nKAEnvSRkqeWp44P5IucMyllHm2BLsyXomsr5qV
BSymmunEh5FoqqPjn4UQfQg8iDR5R5mk3WK4o7jtY92QvAgAGzLm8ZXx//TuUwJn1BWmEv8p0jWw
RIGLwTakpL/ohnByMFIE/8EMg5anGZX/NlDiYCtRBj34C5jdJOCEAE8FBf+bii2bc7Fwtc7htKhf
Y41qO7bscrh4ZYCpPiwKWnWu2d9Z0dgXQivbteMGiM9sJa8urTPYa9WwUTOpud72jBHTmb7deXAL
dGTsuyEyDcZ0yTfwmxgi29wQqaGxu8sJeIAHBtoKXmSJVA8/rcJGbFYgwxVEunZGBtQn0/o7/LXm
xUobysRBVi5QtoZYnLzwTtPRWTF/5bMEHnUqc/StHfJq8LkBsqYsIE+9LQadwjYtpDhi/cUakqyg
1vQ2jtrqqwaq3bzDfbKEtVMsW7QnBSaGZsStRsalvR6TsdU3jWN3/Zp9TfhB9CPeNdeIgak2qUnv
LgxbB21HYJdiAUOPcDuYffjhS7tRNqIccIZDW3Tf1B7pSF4Tp7w0PTLD8iCVx0HzVELeCIAT86hw
ZLbo+7A4WEGr7ntG9UioD/WVwEjTRyoSbYEsx33LowzYha01b0UYDvgPo+AYE1FTLLTRzfNFmY7l
uUYJNEsaSP3Te3z40Vn6MOWHpPJHbEhlq4csmCfKF6bztnXenChUVh5C7g1Q6/RGsBOVMpn26ofn
aQUGOBnuMtNp7k1Pv8VoPRcDfKihBDACA3WbKpgKC6POJo5JhJgcv6ytWeCnFWUB8F9L9yI0NKc/
IjKMsn2GPe05HDtWR6JXM6jyOCTp3fchfYQiJ/RCawzlRfFLyqEC+2S6IIxOAMFpm4EqD0l2S00V
mKQzzYseQ4bk3gmE/9E6xJvTbRsawCkGK1rqfshOCAvtPWfjkjMc8FWklsZ3XFOytZ5TGgFE7iec
Z+Ti6uyErb+4qhjgIqDNxiLhDD3FWaUMrC0++TBdGpYPHNHJaqKuUh/gXhgqyIz0RFAVL2QOwb01
lRfpdQ2+zmT6HqsiFPo8GIK+QDRpQEyFA6Ch6qrj/B4jdFfnZtPYMCV0nwCkEJPR86C14I59uEvo
I8ugqFespTQH3Xxkuay06pgknZgWyhSBECPeGDuVpmoc0k3rwBA8pZQc5TIwdJ2kn8ADgiCi3hR8
mj3qCS4vxLNqVAYw4jxnBYPYES8DXICm31ma1/LMAAiSOdx3Hy6fYpsuqAPDc8idYmU1jtC2KlgS
PK6MK3JJNFcxWSSmWr4FKOi+OY4ttgFy2okEqCcvxQgmZmgUCoE6fNBk4aRpSiFJcUv5RKAMHy66
Cb748BFtXXOggrPO0OlS9FA3HQP9Aq92bTOk7JcCTGirPmBZletkmWW4xB5jLSc1qqdYx2FQIcRg
mfHIdYWU6pczDLAUfRtSPbdENwTEMtUWOeSpmp5b3TUOnqePh7EbWUKpFtxBTB0Nf0ALRoPXKZVg
wPcDOZ8s8hm3pDqYTFClQl47w1PrBISzKDCjm5AF/CKPGydi+zJ5LynqOPOcx5U+ey22Opy+WdDD
Ig6Tu60YjdiEquMLNpPl2E/4TwlgZhZoqcq00DoWuQjnijPlTV/su6GswctYULO6WVSK2I5O5pD6
Dmx51QmMszdCPNL57iKGQB7WagNikrpdVrFZvoG0ITxQLUhnJU/KB5MKxc/Eqe1ZCCjjpvpS2pY5
KyyBQ3Rg/0+zNaNKM4bcjilvuYfUebNN4r9ohKvZ9PosPupAQtpMEbkZit2ejK7oFnJw5K6MVD8n
q8AIoSDDZYpaV1wA/CCny7oAX3pomu+tF5hrw3DMjR7kBE2REntDhqbtw16zI8iarKWCzA+WxIKa
axcTGUm9oWu/kLSaTUD2/pIHnv5IOs/eSzYhD78fFaC05BrJDVu09Lv0Wr61NLnSrVUSsN4qBnEx
VdGZZ5p9qHahWVVvWBfTD900yaccI895mA3lrSWJgfH+U4nlN+rvf3oJKFtITQMYgfycsoom9Eka
/kn6HSk6BkbDvJDnvYLDBd+qW7PIRfiK1Q7103j48/H+adz8eTwTXbsNXGYq5fyUon86nso115kJ
1iNxD/gYtmXvuKwvJenr1AT/fKzJBPqPksxP7b4jHN1QaW6Z2j+vrVIHD7a+eu1RvFNqtLoOmKAU
f7mD2u8O4+iTgB9HJjVV6lKfb6FW0TvHrXlF65P6i+BGRWXur4pFUi4SAHcHdYGMcP3nS9P+6cD8
9310dKmphqS0Zf7qA61KzXLbUrsOSACx7y2CTbSkl7UwZ/0P/weqZrmMtoBI4BQc/nrw3z3Ezwef
Tu7TQ9Slb9pWrl3NtfVK3ac7jvvg6B3Mc7YdDmLj70KIRzP/b97X316zodMxk7hO/9tYtY0udlhs
XwERZZSo5/kh2CAIePOO+dKe8Znfal/L3fhAufKXkfTbCzaw21gkzAtN/uK46QGDts2oX4cpaKH4
gSBRgMHv0Dr++bH+04jxf57qp+P8YmsOEFiymdOvcFX4NIfJu9IHT6ykfvz5ML8dsZ8O88uk93gX
lnGHuqbN8GECVl+mmhX+5XH99iCmTY1TWMLQJ//K50FSa6PsUs+4Ju07USfS+/jzNfz2Vn368b+M
wci2GlMLjWvuGLu4KjgA6A4Uo38+iqZzlr++QxzLxs/r4LUy1V/eIUOX46VK2DkccdcukSPOmlW2
ZQ01Q/r0l1H2s0b8p4NNJ/NpXjl+Dv89Na7IBbbxGbUU1QNaqgbL33k7B988N1dsXIyHe1Oe/nyh
vx3hn67zlxEONZ29SQ4uaKSq0yxzsQtDd0nvav7n42jTD/rTNf4yxJFE5Q7Y/utwhX7qbQgoWrCC
qpbNYnpbIVK8/fmAf7uwX8a6MlIqsSPj2hAA67GlJt3VwoFt98r/05XxFZDSUTVMur8cKU+YCb5i
XOsFRXVvo23wi2zjPVq9RXkl1Xvx5wv7/Z38dLzpyj+NliDh02lwPCSm38QV/d6m3jRv01u//uIv
/3a4307nT0f7ZTqrlRP0sFuuQUgeK57hofvLhNZ++6Q+HeGXGc3+24+RQ1+D53hrMNmqdb+XS2c+
vHYLdWHv87m3yP728f7t/HZUg6oBjSMcvv+8iRD9ZW2OAJyowxbWReJdqsUkum+PIXRm4O4AI78p
hAQmTvKk+cFfRs20OPhv0+HT8X+ZDnqa9nEkzWskqovvDTug2iufsLw6krMWuLWFr7Oj1fPnsfPb
W/3pqL8MVTjEjYi46txzViHoJyUDQxCQfNLVjz8f6TfrSwvdt0bsi26ySP/l/dkMERVBMG566SLy
7ET6FOr5sALt0VP9NodoTiRG+pepMZ3+LzfVMjgYxnTdoTH4y0O17SJ0zca5Gm4fzxv0t0vEOVRj
dHK9/3x5v1mS/ONIvzw+3MwizhybJoASvwvDaAM26kDOqChqH2bgpm+lnzgQ/CkW/vnIv3mEeCiw
mTsqnk0ajv8cuCqA8dYoxVXmI4E8yeTBb/WHmZCT1CHE+PPBdPs388QyppWPVDU4QD/bn59eNpRs
qr6PxdUn5CGW1aqqeL8NMZr/apeO4zp39TVQASLJa+qbpjZjI7YHwfukxMPVFdWaiLPzQOYiLw/v
IIfnkkQfWv+rCoqIHL6XmrFXbWuWmgapRpAhs4+clHNTBrsutZZVk80VtEOefA3it0z5JsvnPKkx
jg47R6VwoxF3mkATxLbjQ4KbaHVRXq1KsvU6okT0FhlQbj7ZdfA68ebJnt8m/VcXjvxoGXM1lnO7
6QhYgnvu+4+hVG5JATS4Z5lnW85K5yxBac9UVSHsAtU+XooC/Fjof1fzU6GfNJu+q9TmUepEJIp7
a80DX57ABBKoUmZOmb5Q78D4liEIcbcFsZreK+yjrxV5G33uHXXX9gGRgMIHP0K32ZuZNkSvyJl3
bKKt8lmjCJT48aFFj19U4j2TiPPr2iWfyyo2vk5YaJxTQtPuZviI2wHlOipQ9EhCs5GLs2Bpio1t
1ySpOWcnATaHmEOkzhpn6sUj/wOUFmG6iXbJ3O8ILoE8tWtL0ZYk4S3GXqL1/C/qzmQ7biRNs0+E
OpgN2DoGnzg7RUrc4FCUiHmGYXr6uojIqlaw1GJn7XqRcTJOhAIOd8CG3/7vXtpEuh9iQWk/6flD
lNdsyWG1bFC+UQTQNq/lRJKVTWuM+EB/J0OExpArg0kcLOugx4dZQz/8DY0CP63X1d/sSIQJcq+O
iGzXEYx4NZJ3V7so0W3bc5TYHHosWMlaeU7yzWne2G3tloQfXG3uWkMJUI6iPaBlpeEYYz0Q2dz1
lXNf0v6PqvNhyxiMtXVbEtyBPh5uggQ9ky9FrSHisdtoF6fOXgPtTxWY5sX9pH5VoqNaNVcSiwdh
Z9YlPQuwpnrQu2+iXm/SmESedqFBhaSSPA5FBPgCbDglKX4EOsl1cn7TvhIcJ/A8HXWzvS617yZa
ipgajt1n9/18cfJXSVEI5paXdZITHtOnZOIB3QUhJ442LJOGuafB6GdOHBswQCegQgwKiq280rfG
TE44a+eJA0ZUlZZXpj1wC85IFEohFWkPqAcUWuiic7RDV8k7Dqj8NcsOmh1xGNBeCUscqZXvdEOf
A3Cm435JVWhNhlP7OYx4vtG1DpM0G2g6xUTT2vvCrj8pB/xuejBodTbp9aO7yvkwihkF52zGLO4z
NHQhVdpjboyw0Oa7ChHM6Covn4xjvx3GXGvDmWmG6Ww9JL+umRL4wX2hOvcTgWOP7rtoD5p+v95E
jxVKwh2M53N9pXn6DlF96GaBcpfcf7Z9/s1KyoJeRelWbBSyj/UCyC6uM/XOfaHl6rdOiPoxpuNi
+WTI/uQq7gaS+nXAHtrcqS3nXuraQINVX6bXHGxGn3yhv7/KthvfNkkAxf55lYjm1URG7j3L+i9m
YoTtdsb759/sdxMdJSNbtW1BhcX+8IiMqRGbi4WzjHwjBMDE+sLxxMmyb/58md/N5LbYSgu0FumM
6f+8k9VwKfhX7r062kS6oczq9Z5mI8iKQn+u4uUxmaxk/+dr/u7pZ/KmCdsCveDaH57GLFFcUxbK
PUEPiuLWKOl7LkbOHza9OVAcGiWRlNj+n6/6u9XRL1cVH56MRKMs3IzRfZS5r6LVrpRhvi9WZuY/
X+Z3W2eLuphl2GybHfbP//xGM0hAShfHD8Defd1DO32d7t/qI01Jz5+9Ur/bOf/jWh/2DtEEm39e
lPv8vQ+GrSyEv+r7fHC9+JFZurgxw/GBA9bb9pP9w2+/y1/u8cMvaI+Fydly/CCV9KhmB9dKvbJK
7z/5Jj+5ivPhF1vGDv91Hj+oJ7zI3mLuaKnNT9v3Kfb4Ivo94t/Pv9PfvXi//H4fx2ZLUdaUc4T7
Poj2RKlP6zn/knv0dXok18PsFIccKH/yfWq/vVXDwh4A4oaOvg9vu6CvLTHo0C+O5UMeRHfxdRRy
0B+CuKE4YF4X19kne6FPL7nNGb+MlE3ktKtJuk9ckBlrOLrskCWBj579oJ3ISO1YYXifb6h/+/X+
cqcfNikRWsIIDcYDp80GYjwFGQ5dyxzL0c1BpP3y52fos6ttA/kvN6nry4LGPn5Yps5PQMUaAxUK
8v8EL8rPvtDtk3/cfjGSwiik6qfZHydZYi1tr8/JQx8sAdnkM30zB8GDo+wHXGS7/8UPyBizYW0Y
RKEifXxmhr4eCmyoDwhyfKLB7MFEuFXqOCrrdkRRHuxzHjrBn7/QDyTGrVb7z6t+eGwIKHC+ow0P
BWIhjfYX9BzaTTxd8kZ5UjuxV/UqlG70yeD9m1GVJYPDeQYDi4l168MLAgfCjoslf0yOoJAD7Xki
yLmzd2ZYhiZN9p/8lh8eG03lXMNx+atqq9zux5007qxFw/90SYh0V4ShaFcnPwL41ZLVZ/PF9sl/
eWy2awloORo3x+rMtj58oWpsRksWG5eMO6vCcs+UGOKv3yVBe/jkt/uwbPnrUnT8MuXCWtWcj5N9
Eq+FKEfzghbhTg1QmPvm3dWenMJdcU/F4JM7++xqHyYnYcmRpIJ5ccX3mO2F+/XPd/OhhPT3zWg2
jwVKD4cTin++2vNKIpUV9oUe4UN12x3KIwulU//Jd/bbm/jlKts//2UAGe0l01XVvGhFdS8T+vZX
iO9/vpG/Dhs/PgH6L9fYJodfriETRysWzbwMX5vjHBIlkHvd03xw78+kPlDOH4gQ8UxU5c48jA85
K/Vu197iNfrksf8wC/2Pr3R7LX75IHo6ZE3HB9m24Xl1NRQHyP2f3O3H+u3fF9GpU6kUcSye+X9e
xFJAVpu2cZlD9Hjm/bYREV/sXbRbu7vST331s5LRZ1c0PqwjaGmsktgyeOwXiHnX2xWnu2qneU5/
vV0xf/7zD/rbC1IJt4XGcEn6+uMt0p6tzLp72VJRYfmgk5H1xHO+7wJIMwnTwacLwd/9cr9c0fpw
iwPB1M4QdLD5zdG6tU/jhSSuTxE5pMST7cjv7D57WD5Asp2/fshfr/lxSF7NoReqeyH0fnSf+Sq9
BPVMurMfOZsMQGBdxJ688XjdXHNY6uGbC5LHEQzFs7pv/On7v1mq/9fnEZZpqCbzr/NhQHClo4IC
iC51xims0cWHzHK//29+WUEn7zZUG5b+4Z5TdVFzKK4X0KCU/J5sTvIt2E+9vSe8RhDxTD3rjdwa
FsqZyiRMDxhXn3yG3w1J9GL892fQ//kCzUnrLAmfga7OkwXa4q71Ir8Po9vJXx6LAEmd/+cr/mY2
5OQZdK7rqJb9P46B3Uxf27xyLxxC032SULD6noqHARXtX9f5t2CL/28kxdvmZ3UZup8/h+vX5v8D
nKLgff2/kxS99ecbZKxfE0DbH/g7AKQ5/+HYKuOIcHXToeTNYPI3RZEkz7YQAkft0ADMsogJ9l8U
RUv7D9VyCFmzKmQh8xdg8b8oig6hIZ5elw5o+IuWKf6dAJDxd63j/8xeQtWZffkQwqG4xNbl4/pl
rWc+WuZA5ElGxBRoEDSce+eJXipvaJzj1IMMtkt1RDCf3df9c0mwFTkTpzyNAZA+2aAEcY3Mg2Hz
SIMRRfQletK1Mj8O6NyapLyQpY18AFyuvwwUN3MYYWr1NX+w3OnNkrV20gjn8wcAxmdHMcQAGNoF
VLMDhw238qE1oZjWOCttBVOaoeqPHSlDuIiRh/DYkPAOa0d9lTHGDcMETFfYQZqomBw1Mpl1S3M0
RG1nB1X2duwS64FzDuAlYGMTxWl9JSo6b4Ersq5kX5tmvKVnC6BFlp4qi57fOc8fVgnqKBflucg7
sFh2n+ztXk6hiIjfTU1/IxrSAkV6LjeosiWHszQKOxyK2NktLgtqFfTprnG3xKCbKxCLja9xjtLW
Eifbsd71dpUn2RTP0aaTdadyt/bJO8nvrwONhfsJD4OnZ4eJF9mP9fJWjJwztJZ77c6VB/RjDKIB
Tz19kjSxYXu1XGy9Br6XBahdq63fs0J5NkoyXJXTh1o2n2g0AudQbY7k6WtXWIfIDPPqZ0Lv4z7T
bFQpseEnvavQ/VeSZY/p+sowvNYaOeHshO4Vb3slv/R5fGjr+cW0jiRUX3nU2NEkBL4Qip9L0kd2
lRHoWDpYTMgnJdCwsIycb44JZ7bOc/sw0G8RTUM4deVLbnSkdO+LXLukaV7g4NBnbLPVd+kI5qZK
e8gmSfm3BjpTl82ucznZraiPhm5EI7ltgBHLG1jmGPY4julvy0wpIW1uvZIpNz2799bGuRqLRcHp
lB0i9ybNli8kKg5KVcZIH/OVtGl2whMPCtFyxzO8cm8s7difStPdY+TYxRaQrTaNm6DAumybiKVs
aEE4LiAYxDpN0u4ILU9fX+x0Pak9XPHIZSYd4u8VIKVVcVDWTssxAfHuKQnbSzHH32h5tImernRg
Nnzb+TjfmGl7tNr5OtbrGzeuh72wJm9qGjQUxnid2P37asQ3NP4eJicEgxGB3APNLNIDGsh4x7v7
tVnJB2cFqhdML15pgBxS6R03acbd0amFQ3QlUM1J46nGDUL9+WWpNLowoy01q+Bl7xGjt/yPiAO8
QGju7ZC5V7K1qelvXCuVkPqC6NnM9Kd4ia7G2LqS47orZ0eExZIF0oTQWS+MDPlqzyH+dbbTS0tW
LRfARSSV68G+XZvuHE8NUDiOzMl8eAIpA8ciHCPrBaIGK2UAKNuBFx5IT6BrAjlYomR+4iiHWaeR
WEnPShwRIvxB8qw7GqgX6YMZdiCXrmP0UuSt6APuF6oy6apdR+ZwTzuqsUtOYye0EKs5JtjGvaqq
sQpS0ZiecmXPpXITz1ex2mjXWSbBOskebmx+so25DBS1jHythmDUG5doMrEZpI8DY15AXz9NvFr+
bYIpbcZS3S2zNXiLdC44AuVeFQAgJonCVjEqOFl61Zw4UzmlUz8C6mYtNuJV8/VqT+gxw/q4wb5E
xxNvFSd1AVOkdwWMebHcluVKr2qx4IArwxHQyU7Tq4OuT4cIZZowjdcqVTkz2HxN83rLW7z6AkMc
RxjzTigEJXqT2lwRJwiKS3vaQXbMd1Evn1YXTFth0QaNGQCN09uoNsRl3OESqWsauONhox3E248i
nGjcOWbxlhnLlzmaHjQBGCqPa+1KR9DBjUNSMW864tmRqd0RSbkxjPkNHTBrTH1icallyiNttJzg
PHaL6G+1MR43PEioDlZ+tkYduElX701D/ijL0grGzRu0LKSaIGRjrLa7kvwKpG6Xkrg/ElOxLcfP
YtDYaACVAAAW0IJCyTxTlJiBH2sA4LzvHMQy6viKI+RtVts30WpfjZIYa5eM9zp9zx2mab5t8yrP
pANdO7lVF+UrhzLmzpgYecfKJv6tk9+exhWheuvR8j9yEEOAQJTz2e717UiPoLfZDMe2plsjKUxt
SyWRm+WvYUM8bDfQ4HBwV+cn0Tm8atmIQ6pEhLB+47modpUtSvqsE7iMhnNQemCscAf90mgfnBGV
UC/YQNuoTbN8xUp+O1sojKLezIOmi76kjIkyh92YobI8Doxos9ROs2IVQZJG+N+ml7RHza1sYpse
F0WikuSjCcHcJxlMRcK9/lD3wO82I0Pe1TYqyJl8VTTvhbu+q/30qsiOo3WhBVoJj4fWYMUpzdBy
UUfSkx40rXgtXQt4xMivuBTNWTPkVV7DYZRw/8kR7ZXxnBXWTSuKbJ86wIgNHG7m+JIp77NrYLUF
zU7LehX0tXbZToWrAspA1lsnmQ7tLjadp1pBA1oXuA6xCnJsiBupmahplTzrigbrS7d8swYJOGFL
2iGmya/SdTmQr50uorEe6y4h1zt2tS9oxzh0M+N4vwooDUt3MJfOM+gRDFcH3AjwKPPMyLzXqmnw
nbYvAZIO021Ekyt+i9XPnNx6pc8e/rIUr1RLEYqDiB0q+aoPyqlYac7Wc+cxo00hMOFJ+NiWGrIE
1aYSaJfQGS3sECvc37JP/XIu9cNk8BnIHVcBhggire3LjEnGk6mpMP3hjx2zqTg2anqsp6q/khuu
oM4GT5rYQeF40nJaRzeRyuwzquS0sLz1LYa1fp6045pUr6Wl1UcFVQ300/56TLGUxI2sQoOOe7FO
UKc1QQtDljK6TpBekqa7lnNGFjeC0maNzmtjpMVBywesLrkt/akwLF7/yM8Xpz0j8TyqsQtp2KQL
2FXh8OmUXFMuByWDiR3dqlqpDV7HLmUVR7grZXrwrbxGLt4PY2hmPaDLBDwcbJQHtxjezRlYECHx
F2eV836cRR6S42q3SVU96MPVpMRmyFGu7mVZTnsFaenrJrYQjrfZczdWVOvgKgfKSmIuW8kwDawP
x8he4ISq+8gqtetYuCTACGeseXGctDyjZjuPOzXBLpRkM8kkwWjnIkXLKCj8fYlSmr6odXyEsz0d
zEEzH+q1DVazTQ52NAVLJwoWHSLDakueuFy+ZKmvWK16KsqqI+U2FQ9mV9KXUCXylC0jsEjH7FED
kxLNDdCbI3jzqEQBaq/rxV7IoGptkR8ahbdVKaNzU6/TQThtfMrbH0BXXG+1m/hkVQuh69raow8l
/rOOJ9WgIyaHyGTK6QrUe3Xdo10lscarj3r5CutnqLbM/1mUSW+QQ+xNkFEPWkP2p1jnV3YX67U7
addtAtJlNatDDflqEAtMEYOw+9g8qFGOdlrpjgV5ejRMRe37PS0bZyvVkpD5NsZs2re3Shpfp3k5
hHWR9mTv6YHqViIW0py7UAXpRD+LbuE1iflOqMmMjQsNu3jlgyoH2YmjVQLChJzys0B0FbjVsr1S
S3/OzAQmumFXQWNB1iFd+tZPpCsjTclB+hKBnwrFV3PCHetkdldDw9FVjRSQ/uYu6FoFzfWQ3axL
7Rux5ctJnPK8/qmu+3ktnyeXLBcZ2SuwgSjXNfojMHp588I6q86Up6Yvh6AnVoKuy9mPlAH8ucgg
RBvd2aISMWPaI407eNOkvtTpoO+y0RpDA0fODDzFt8sNYRTPe7NzN2gKw/Bos1rCJhI36RXtR2kw
jNHOLYjaQltYQm05EMPpwggTuuh1ZkeL5UNnhykx0IDmEuktCDuHYl5DEObDgidI7/HkSKW/zVb2
MTWWRmoG2k/ZotkaCcin2J8L7i8ZU1TVJud5NgCmOWoPo7IlaYEUe1k0XXcDIua0eKobKEGmiwFO
cxO/7SSbJH0dDrUCOinrDWL9pAg9s1NBWxJ/fi1uM3iqBNh6tkxILiSj005p/BgFMtZjdQY6y4uX
ESzfnKYsTyPnO8kckjQWPVsNdouYTCRS9qeo09rdMixQ2RpC+eUCs3wuqbs4wHDr3D5Cu7kjorfL
FQOytRcLzaXzJ8b/iP2CWupFVCSz5clQXNvrGxLbzaSOXrqutwv5oT2YXsbpKacBiDAYpIcLoCfP
AG/jkwzKfOBxb6KtkuOgN+yHKvMkJelKRzurS/RYZlO8bSLPkihgTcjOd5t3U9EPtcUqudNgQFmw
eSDP7eJ+1HxsjmxItPqFjjUQc2YDplAbwjyKzktpXAZUbjdKgVtEz97NLyZrRFDRNQmwSbH2SUM7
lcG5ZL4lHlVy6Psy2yrSVfZFJnB33EQQW+pYe/YdPiE+wbxajtdWkOwLdSWitrj7uehI/fADBKLl
xKFd2aTP9qvCCBZvAF5hgzyfJvNn9C0bnyaaRGn44R5kDojNGk3yStiX62hpj+aq7uNWfHNHxTNA
CfFjRk+Nmn8vLNZN67b1T36mBf8/nuCmG+P9OjCzi7iDPo+9LDZr9yjm/oQFajEsgmQxeSjdLu8X
m6EYbENt1FFI1uvVUsyXrshDq9245nVgkP9ydc5MkwSC7zIub/1ivGNDODcJf24hi7Zxd33d7huW
tMAdesErVOZ2vY8VPtR3yiyF1w+t4yVSfwIPvVvJ0Xp9vOKdIBObx9PtiAcMPTrbUOxPCDynxif1
p8BlcE955DZH+v73hH/v2lyBjzSOWHwi463RGsTeAKcnu2ONJUiZxpLIGyeeUABZTMFG8wX9m3uj
rtrAjbLbWTX3OcqXQmmrw5hQkFDTkvac5rbJLaYW99VtFXp28pnRKP8x0lrulW16nTjbLgKkBGLU
xwheFOXim35oRhK7hF/HCTEQUAAtlXurj18FdIyjA/F0Xl0Z0gr7rQXEtsuc8ayszWvfVLE36hjG
al3Jzh3zXlnUX4ZE+xG7LOeNWKNlPmmXHQhnbs+qH5Mmj2DQUp5pFaoj6bQBetlxFkvD6VYz0oPR
yTpUSotj2FwNTL2KQ6ughpLWBD1l1wNMr/TnuTNvrSxRA6dt7sgZsqHoiMEtBLVL7A1lMeIxtztW
sBkcGec1x2t9cAx0S6u2Vy3J8QW6vwCQj1/UcYRp4m52XMmyFavmpmsasixI2FbjbBsRu02Cobd8
qtNS3Y9WFtFt074juOh6ClB5malh11yqSjd4Me3VmwaGOo3EGGgHTksoNClAjHe9Nf6YtaY/9axZ
PStPXnJ8t/tWr45R74iDLeHjyNCMYBQrkbF4kNhP2Yq4K2q3pX1afdO14lZYRNBWKAzQ6SpPwfvK
wmVXGhXp+XTSoFnYxqlWWfdFkXUexvFIt6p9BIeo+xzK4o7X0xE4WFl6DLhFUMuTo9w3aTP6tr5c
OhRjksaJhA+zFvNlzu3vnSq1wMoIhjog3dWi/0YvmG8axXms4h9GOpi7KqXMgaIsp0pDGe6dZiKD
eDRgNjG5VeD2TJaN050BVDxZbZp7ICPOlJIecBpug9KyExY/mNln5a50iQbT2DruiRoHXZxCEtv+
DZ0wr5fFE4FVrfVVlV24bXsSOYBnRFGQTN0QFlrUYrziBUIO9cWRVFiwkAystvvmxKL/ul3r5biY
/cPar9DapULnRj20hM5R7dZiQOUVrAi2PaNvp9NYy3Pqdsy/KrtNqfY6Ilbn1h6yTWsbv3SmtTHH
nkSev6GRuAEB5DXjawG+zpcgEeB0NgSqqxtWFIwg9gjTiBraUFmoVq2cvYr5kuRWHkxVdkPPXRla
EVFu+AjfW0X/Hq28/wX2ViAHJLK1b337krf1cYwzWLb97AN6inyLARouorXuSzyskVzEjTWXe8i4
YHHpWLbsFuMZNSK7je8GHOMsCrKSuxzR2k4gn+HcFH01B40+YODeDXaZP5HExn4ypg+1RjHGSZL5
KjEhdyPzFT6IosBex3S/bFaUud2mUDMJIAX6A2bag63d9A7zmJNtVjO9MULFzGD8jz62rvgaYsad
5ejJeZI9Qp6NCL2s8/ucKudFiadjCQq8mFCK6yNjWx8ZKD9hsLcrpxmcie9inou7eREeABtAE3Ma
QSpqLjaNDGD/lOTIuoNyCvjV1oDYoGEPFpxiwiHQWdU4iW/a1GdMVlrLwFiu947pr3SOtrQmn3rl
iPNP8WG1I+NIqF53jPNh0aICbozBGyysz0s/7bo1nfea0/mDDv2kUYpnqSUHZjDSySYrq/mZJlVO
9eJJ9TJpsHcz6/OQF4ekZVVnW4YGgMsGslSysRqzuzqbGVj5D3NlJohuKEJBucuUw0I7tfNsrqL3
ZTqte4Cb9U7alDWZR+0Ee1in1hMN7f1zlkN1rghl0bWN672rrhD85Gd2u/cNp5z4eaqXqgXGqUGE
ncbhJzL0QaOjJy+Saxolqxtlg/5lbMCK/IoavBa0urB3zPav9RSrPpSBaZeVYWNiTCna/lnm43tv
zhTYh/wmo+oTbixSqx4IBfcscctGBDnKH8+mlOzp3dYBQqDCHibXX3PMkq3gvjcNHwjKghFmc9Ah
Qe0Gfq1sAdenEFjWc/XIuHVikrjRK3OTuvR+C7WJkn7B8aRGeUuU9Umtm8yjgThMCPH6YwrIIF+b
O+rbF03OTGNNhfPSUnRPuHOKzXmmclbUJ7GU4xd2I4d4kwmkepx5k8jeB579OF8eZD+xrFWzdx4R
sAVoojwtovHDpl6TsGHhCATMlQqMUTHUASISkiamtwNyEoo/lMj8BuUCe0xoZ3Imn5O62l0VAVX5
6+/mxHxRlfoqcZp7EIqz56RS8fpc+bHa1V0pmCxjuLxIukdqpuUmS7h2RnYqorYOVlU9zoXeeaae
FcFinWtCcjcFCJaiLgq/uiiVpMAOMn2bHAl/POl2SMCfs/tyUMIyX0ghiHjYO7iN42RK0amAzYfB
Ze4AuO/Ubimu45EuTAeUfTqHiZ6defuQ+giMHV02jl55D7Bx8JR2ftUlyza3jSGfSPUwG0mopmAp
53mtAdcwO8d2ccoJ5LppYx3AT3F1Hg92LGVzO7gtz2NVXqt6mV9nEv/yBkdF07N4keK64UJ9sO5G
VinZgIRCL8E/ybzZKxDnrTVHh5oO1w0Rl3036yi3o0eLMcqrYLH4ZvxmJNgZqADm9NuTBRFK8VhJ
9jEIX4g9zBnHpAXDylTRhjn3UBq5KBCbbtwBvESeOJinJFV1vDRkJxwKSkOFZ7JN6minJPYPKuW6
R2+g39srjLR0pVa16kciwQ+2trw0PdxTHffBvssniu3TFesBmL4aNVhZLzFYVZQdKdve0tABS2bi
mhlAC2qtfgARgARgTF9iPa1CJ5s8CKn+ECnaSVhP7C2uLde+ZcJjjdjZ5zhenJ0Tu9qekdvazU4B
aRlu+WSUcHHTt8KcaNDMp4gIvXFLwiTxASTxhI4U1TVqr+gUImoxQBDm/TqUZ+oSC6coeQ2xc17v
9cKAFz7ApwnFAAgQBEl5zN3pBYzls9u0c5B0z5qLjJQjMfAKPX9ab+6X2H5OJSW2otGGDU9206es
Q22IAj1reW/sxS41OT1UCzohmqG/FL2bebXOQqAdDPwdiUwDdXIfLF0cioJjE03hD69VDto7ZrR1
eAfymd1K4rDNwtMqwthhl1Yp3eprQ/uQfFfNmKrMmo7UwWPQJ9Ltdqq1cCiif2+hKEyVCMacZ2Rq
8W5WpYuIMWkOnF6G9Vp9MZcxp3w2ho1ePGOLaM/HsUCElufMTKWsoLd0InSutEb90Q9Ul1aAIb4t
ebgUKAtuFQW2wiSyTrYMRxkHkt+eaQ5oQ8WRx6wbT6iZDYujT0S7KJOfx7qg34bjHvQj4mEaaP5m
OMg9zgF8RGTuHSaSQi0f3YEjLHUq5FmLzRIP1WKQR6peVCAl0eoMp1Tj6KnuHS7edKVvqN0XZx4e
tUW3IQnD4kga9DZqhHoKp+qegWSndJNxs45UBdmJJ3MAqsAzKM/ghOHAqWSzQZ2K7pzuuSFgjRDl
6LBEOzWs0Od6o7iggZh4Fie7fM1S862124qyO69bIuwXp9HoSFSAnQ4MmWPLo9I1nE8NNkKLSVgO
e6S89kfFlUHGQRIL9+YikrkN5ni6oz5/JWL9WtNYS1oZDKMoog6a0ALfuXFQNelLojTXef19lYh9
Rvr1OvGclMONuspur5s5rHzjnTvXQM/qlxisIYuE8WHhUPMwxqB/upkeEUpWlfhqcH4ZRR0CBHlF
AH865HJ6qJbsCpwYM630rEJ259yuULok4lhZExtht0Ej3xvPasTODKGuV2/T1Va3rTYBciVa7DDm
vHgQ+CavTHTEp4vmpVLjqN20m73Wq/jz4Mmnymr7aR6z3+rgWE9pBh8wzGpAYnaHmh3zmlPKcV85
WulJY8x9W5mvzYaziqZ34W+p0XNvyk05ZTynscU0rLLyWGGxGVCzlCUB/V2Cmpqb4VyyHhmW9UcN
KMUzdA7NOCgEqU7HeieN1stbq4KKVbzBTztNS0FHyyzfYYd1FABYlLgi/6KKVj9W0aVKlQ3w/bO0
IBKYevq8EuAaD7lW90DBpp21cK41MfGxTOuYgpQ2ujUGtClthk+1TM2vY21qga311G4ZNEb3xzAi
A6p4XvFCv3VD53ppsn5tktwk04hFp0kcwcaAKNxqqPexSk5MCFg2eQTeCOk29FC7fc3Q8C02tjom
OIriRP1SG4ALg4Lf7tAhf6vMlmivpOSZ6STzkulidOmyzyFFNkJcUZKjw6FJTwwwbzD1YIR27h6u
CPV/3D29HTPmQcNGv8ICXZueukIBXFjat01S3ZtSPps2S+9Gb4EN11nmyV4/FXHESshUrh3OUTq4
xuqQRbuuTo52KliHRxToIqpf3Wpd5lkr/bir/K7OWTRp6XTU+/KpktQWcld/Bvr0jlYB4w4+8rL+
OskEIH3BDqpvUQOxyKrzNuhQae90lTXGXC0OJYMfoFZVKvjHbJFvJAUzv/1hTSx5rI6dpt2RI2zL
c6Y09SFdyzeg/1fgC/PdImI1XEDfeuPCLip1TU6x0JLiTFNDhj15HAnMVY7zREjMs6TytYvcNSjo
UsFlNLxVZfrVsGIcXCZVArM+qJVJUfVot8g1wdaWvsO22hvmxjdEektTmQCHmZ06nci1AwWuyZUT
uGWosKUMCAOhNGID4U74vDHroRzvORA/SrVEkd23FGr8li5z/oPIJDXKS3LTVa6ahyhbD8pKvIuS
udxYNX7CsrhrZtOfymbw3ELw6HGMwSkzVP/MLzOdN9BkMTv3xXFOnDchbXjmnM5NrpOgvcths6uc
xctYtmdtGlEwULatS4dDN0s9iyg+LrHGhsTgPkao0tANoTHp+Xmw2RIQheb8UMl+TEKxwJaRwmyL
4evMsxMC4CFd6ULfNMxGoixeX/NGHbwqqQqOkNnu2bYifBtzNXWSbcXptOHa7arKqXeMruHYAvvv
gaTRr4J1QbfeGssSHiMrtBYqUoFtxeZekflzb5DAzDGzBHPa3MlqZN5h8Al09tKhWclil1aZnxZR
c2TdAzO0mPaOYvLJGk1nS8MStvjeKYJmm9ihnslpMNVjnUMHq3nSZ/p7pg2UzcjE/RtIvez8gpBl
xvSFmY9CA9M6AYG97kTf9LAQzfMyUAZyBxZhM98+6VP9ao6Nh1XVCOPHlQu0DO1LvA3PMRN4UNsd
YjCHEEVl+jP9BBwSsiYDDuVHNpxWN7mlTVICdgfK2Sc8WEnfeTZmCr+iLwhzIM0tmkBCtn0sddG0
Xa0B21oTR3o4xkmMiuhic2TZ1KLyKQc+lxDZISpSYegeJnPqoUslLHeq4V00tAXb+Gdkt0pKiush
68qe9yiLr1Sxr3SsqXRVLF6pVUeNc+oTAYwbbdaf0m7a0RYUhYsyvvHL7k1XUTmz3r632O9G+RoV
VCb+k7Iz260bS9L1qzT6ngXOQ6NPXexNcg/akiVZlmzdENZgzjMXucinPx/p7NOZ6iy7D1BIIF1O
m+IQK+KPfxgD4Sn+mJsm/gA1WsLsudW0m2oe9b3iLeqOlXyBUvXQldO5ZoM2QPUJPKJJWe3cwxkg
aVBon6foAaQt38/em6afnGs7UU4qDMrPPOhjrjSPFf71C+JanXQSoTNN6i1r93aATLSm6AZO9pRY
vHqmy33kzaA56qZQSuPSGyzcdTavu3pBFWEmyqE1uiZURX5Llvy10mT0n7XD62e/qT2Lzdqr3lkL
RtctNoTVOk6JlhnF/NISjesLB4YTHyFzejBNJCGkalIhpuVN1RoCtGrDhI6mvSnURugY1VO9FEFl
smFYJKyd0mUfazEEJ8vbGA++VZYQ5DQuvVvUS9YOrNCNL0MUt2GvaNf4Iby3VGF/GRxGzpSg15gs
Fywff2TYIRa5Q3o6kUPZODwwSVk9KeMW7AA7a/YD6xqlrwm0AdrUJ8d4mAyQRzthLaZfyrYswf36
79pIKq7lxnt7NMurRiVUrrSzsBidzFebMJmXPd7MfDQeTGwPRadvOl68Ny0gVayiWWYZM7s8XWMO
9XrCYYhvO7CPS8aiCR12V3t38J5zLX7LDId0Gg4qr35Cw0Kw8duSN6U/6vDmdOWcNYV9surmixFH
rxBF5NW4ZF7gGeYrxnOfoQueo6Zl+7lU98WIbtdM8ZqOk2TAqFajnFBjLP3RMlHIDw3RJwlGgHtc
heFEGOXn3JNv4KkKiQ/GdWG5QNW2+zbXBMotQNEwdUYBICXPWVzGByUWL7gZoH50CHFeHxDFLwEO
7YuDK6S+s42iOOg1pLAcZmO6FqHObd2AVIgaJwma0mZEEAeng337aqVLrH1Vdns8ib2zFNmVvoDi
Q36kfYJqyHrr0K+0DFVfy70VQ5Xj+64LfA20GHfrWlF2zbQ8GMt0iLvplPL18CXbuT9n41oJgRQ1
c3ibvlk97I05iYqAeGbngGvogPIe4X9Ln3EzSxyMYxfMu9IRymtWTYkqmjsHoSW5nOWrpmq0jNk8
H7qeudEahy/elEg6GkK53LyXsDOtfVRWil+kWbIr+E5Q5rGUbPp7jHvVXWLHGqQeoe+gXp7A0rC8
HNNPkRlfFQ27NE/nr8IcDjk8Q1jk2Cz2r4t2/Cp11iUVbLAdJA5tV4hiomfP3V2HcbuPQzw8au/V
MiES5tXyqSwI7JybacAroVT3dv1NHSGAqEQAG06dhg2BB6qoyICg4QC09fyyNauLrXJDdP5cn8na
xrHRBcvaFyHpGKm9Wlc3r6hjmUyGCNtHG+bU4FBevZ5sowlaF4bZOAnAHCkjzOGTEgaTI9vrPFu+
OF2NqQHBzWX/eRyzm4xOwJZTeoGF4peesE9pTPsCk3xkRZm8Qcx5Kh39Zkpx+K0jzPVUvbjm5nf7
UoUy6XrRoRo8ThlPOzkUjB1DeOVj5xDxPRIU9aQlJYhABRrgxIIMtDF0Sbn0a2vqmZGcq3TsvkT4
u+wIA88dwLhS1seE8yqUc9LsDGR/PKpx4s1O8c/0ytWG7qWYp+tUghJio42tZfPFGpOaEh+le32p
vybGupbErrsmjVWvAIxNJ8XSdZJPBMDWJ7Y4tsZ+SvCA7gZiA1vjoZmfoin5CgEC7gA4qyZhullD
e1DKnlTeJLlM6bfIdZpTM4NGQCnLCBJEXRMnK59B8N5lNHunuAY6xQ8OeHV2wnRQlmBc0ywJQAmg
D5YBVpXYR8jrNE5uGxUfZ5RbOXwWGgdJdEsWsT1pG+ZpR+YBLNr4SmeGPbta+4CTOlaqglRJeBhB
Y65cE0Eu7EC0ZefQYUWwd3MDTGhhq5tjF7FjCbyelMO5xUwGhCwO26JyGCOJQEqq6N3O7XtGBnr6
HmM2KlNRWYjlIN9BQKLJw7RxV1anYarvSu8LQB7r/FllAcPxoUSW/gmkkGZO1u0ext47CtjXboI5
Cy1iZ08gzPkgBJEJAOt99hYrbJwdi/UQfIfdxC+Dd06C1ZD+PGsTI4P5ZKr5j6KQj6VD1L0iBKpO
HQpD7mkx9t3a5wU/CfxGIRx1UJmlCdc5ngGiNAayWu12SWmWx0gD15YlHk8ogrwab4+iykjqtRVW
mJ19sFOD163QQ3VCfTjbFvvvaTk3g+3g3wntoyMzKa3TyoecdNJzb7yocxFIDilVHQLDEcs9ze9y
7/WgUl1GKqXOP0pcZDHr5Jkk4B5xNIlQt6ZrKYxob2cFf4DikWNZM+GC1kpf6RkvhRjxPMWxvYv4
SqDyTRNe6tGg78EzoHN3cCZjpQ5KV9QHqRATk34lDODiaI3LtJ48TQ3c1L4svml2d8WO8bEw4ZZU
+fzijJhn1wWe98M1gptHA1bsLOWB4/AUEZLXSUw2HDaNUUSoae54+PpLZpPU9r4MWXw3VjNbzR70
RRT2m6DlJ7wlYY/tPrcTVho03az0ADAnGOsNya/nrlJ9YSr3eZoRbjFczNwJTeCFyBX4wpRlfiiH
6ZpSKRmgTlC44WOzo6Gg9skRNiPJVClJ5ArTYJpZAARL/aIQcjz3EJpb031wrPh+MdPGjySRM5zy
XyV5fZdK8cJW74YTDufrQbSuPBDo76y3YVLmICIM10/yST0kiv7ktfxYSgQHFu8h6kd/qwvdPhAv
iUPqaiBT4G2bif5VFxOBw5MHKQ/iQa47Zz3FlbtXbb4z2lXmgso3NCDxuLieChx1bYGLd+cyDrVT
/KTU64qJ1c2UmN9kz0erOCoHlG37udbJ87DUPyJieo9RBfKD4bkRLOw68TzRCkKB5joYZ+E3AyUL
ntgB2OjMF3+ntyyN25K607JdSxoFlNG1VExOHao0EamzaViHNf2YQInCeXdN3JAd125AQvhHK7uI
MTZ5GibzTM34JFSDxEJ9eDeL9DlKpRN2o3mO9PEUY/BIUq8JZZYpB/ge1Mrsz95pKtPlKoa26xsj
5C556yW8jXkFYjdj8rdTyRzY4Su87EYYlCCtWORkNhTdKhrv4jZvkBuUpY+VtUtiLFs1TFfGxuWU
LOEM9CakaC0i4CeCGCaAM1i14LllcCgRECuTJ8S1cLqz9SfalqkFVLyUkVYWJq7rmvO5nDihmya/
nx2ar2oeuDVxEiJIAIMi3tISkLlg65MT47IdXbHUYJYaSw7zfui702zA9MUxEelCpBIkqJTtcVaS
Z9ATPEOVS0zOdZZlaNEzjd4CQQA72PhkjVO9N1e+0LXsh+9xmt4reG2fSljRy7o7qZNO7qnWSOwS
OlbwarCMOT/Rm30mtnw4xt1n6aWHFSsNEnMlQLOhn7EJwa6H2GTdZmKRGE/WTXpjK1HiZ17yikSf
1deBVEQUgrxFxWC+60uUBa2bADIW3xGFAhKNjFLpvLfW3DatQm5g6L1+o0s7jPTYO8Mju7SYlNMz
l4dyce57kR9QBo67qF4enQHPI3fMf6QevXylUaW8leKj6w9kx8enAtvheD8oj5EG8yHSIx3rqIJA
j5StS8GhNLc8ErbV3aEulIRxgb0aiXClRhNe0FgAkAs6DBUkxdROMnIITetauIjjGdJeTKJimfpN
44Ce5/o1fmxPc7o86ka5c8j0ObnQBTVSTHva7p07Oxcntcob4kK+0p1Ro2gCz3RL012SQ5JvInlk
7YhTpDsWB2bmAJL0W98U2gEnwitMka+LJP0CY7Lio7UYfCvWQVBIGZQWYsyr+Zw41mHUkdZhKshO
tBE/8Pti0myN+ww2CtPxWzJx9BgVFBm1ZsQt6uYV6x+ONCMq/CWyL8miiR2xKleE9Wq7SKSELigr
f01b081LrKOMN6UyTp3nBFOO1EQn26QeJCs6uz04o/JtyOiVxXLyFFZ0/QqToFU69jpe07ZTkPue
ySSwE82PSS6+DFIJdB0OEhamcl+rB5tIBRYsqaQEQ1UhI4LcDDtYvB+y7q1rHY4rOnkWzAnhsA2h
N8mjKJNzy7kbS7f0hbK82E5F+Gry1qzweikK0Pa9NkbReWn7R/QdoKR16Fnec4Mh+/n/X4X3UJf8
76Ow7lX+x2vdzB2N1PDPfynUW+V+/++39f/c/pD4vfa/D9//8i/Blp11J967+f69F8Xwz//kv/zj
d/5v/89/e//fJHCtbgH/Wn7nv1fl9y7/s/xu/Q/+kN/p/8B9Z5Xf4eSna2uQ1k/1nfsP1UFLr2JI
4KHgd1fHgv9S3zn/cCw8IDycjiwAXgsl6h/qO8v8hwURQfM8pHsMFaj5/uvHvv0pquOO/bwNf/z7
v1WC3Nm0Gvr/8++bZ9J/a+9slH+WZiHvs5nRUGd+1MADPUSmaUp1ryzLfG7r4XHKCuPYrx0hxvva
sVWW72NVLGEUaWd43fFe1x6quHeO3aAQ5GhH50GtP/XD4O5nQMJqKsXFLSJI0k5+JYjh2xcdtkBA
ItdW2vDet+TVQKgpCQqq56No6YaJJ67GlwS14Z7Z7cz2BqVWrWInGT8ZdrWEPSMphIwUv60Za+Y5
fTWqR73a23PVr1DZEOgenMHRq6/yEk5h39ugDkac+sW4RGcYCHiSdcBWpu4sPl5GB1W2EQb5VXfS
pUMDaPRnxAxz2DpifBck+60nFcfZ8DV3hXtlzjdeamgXFCI3nqbLHZMkA+4iBrLlzddZ4BmXL7eV
96jn6QPrCxWdFG0PSRrDYV5wflOy6J1d5yk1yFDRWY6fLNmXARxUyxmiW3rYnWvnyo5cg9s/vYx/
85DNVc/73w/Z4SBhz4UiHottFess54OhkNJ3czcvuroXjXtFLkhyEmB6g4kJTmGvPndZdgOzEVTc
vio54E6EKNAzoKqzVLBlCQdpb0hA4rnNAppMzr3IRWc0G89ZFX1tDeKnFwhELGP1mUih6F409RBk
7nCnLWzPvVIOGHNmzNHVD3ckVd5rlOchEfXOjKxbe+ltjFx6+5rc6j2boTDqU1JonRsSr588G2nk
r2/I5tT05xuicbSqjmeZtuPAKDQ/eDIMdPtKoZJtjAKKDWNeAKspMGZIeHlxXVgBijG+uxGYuJeU
KAdm1lJzOo+kK7h+y1Iaf0GLnN6hgXy1wNwoM2gizMIHOIU7KFV6MBQcGwPuZB4eWCSpCpbZnKeG
JlZDQQsulldcLLNsA/dhqmv07es/zJJBHU4zH0g+crg5T8tUe4E1iRgxJEsF3ZzLi0VM2rR+k3Y6
d6eJPd0eJg4rMFNNSfw95PYyBOjfADUSHmpW3i4OjW7KdBSaqDGIRptCszUvtafmh14ajCB1+ybQ
IBG1xtpkoiNRpk5eWmWAJ6l2B1C4ux4M4BTLIvpmj4APdtu1h18/GH1V2H98MIQOEjhF+JhnWR/8
I0xUEkWbAGMsTr6Ek5MqwdA+JP20HJtSIRyn7An+k8jkG6M/4WS9zxxaFQRR3iEGdncqD3GqNwn6
mfh6Ug0ycpXoFo8rIk1ci64Jfs8OYzQELGgMgl9fvvZXRxHci1dPMh3fbsd2cHJXP5go6HYTkfSV
tvutYuoIc1AymaAIFd08ZwSwRbTQyK6vkq0s8gZwKKsN7zjgYE34N8HKiEZ9jPFPM73jQLQCjN5h
ONnqePr1tVrrR//XW22plm6rGHQDnXrOBxMAiO9sXcTYoHiY+PpV9JxCK/ZGjeOlWoC7Wtq4j/u+
CMhTWQzHPTp6+w12u7zVsvohIm59GdUlhDMDBXtRDETPVGqF3Yarz2zyLZqgtiIJyLKgrVgEZvkL
cRl+C9aUI8Zsmb2X5huA/XhI14AyG/U2glqodQxpLGkOpNHyEqiU5wn3VByovcM4vgxz+Ry3th0m
XnOvrYVUM6rPo0wJTc3hLhjFdK1ayXBBTvdo210GbGkPAKzVmxIn18qoigNYROW36CF+GhD8y/P0
Q7zA+gZYhuPgwWOoqmuiXeWu/8kAxV0sZNpRispScmFRA1cfGQMUqDxH+CK6c5+co4QdFdazpPEZ
OZTB3Fjw1VT227W6Bh+p6yxXi0dbWP3OKP+D4dvPC3RVzH0pfTrg+wePi9S0GVnQNu63a2ujpKZm
sYyJFCi+wLiKqQt/bMwxhMMLHi4I1sCD5YyJACUuKlkTEfTiuNV7Uabohck+//WL+cHOertCh/3q
WgBcgjU+Jl2MU48IPQXHZfGwogz5j4n9Hjs+YoHFXW4URmAPENNtUl+gn02w6mGPEzkcxQdDeY/U
ZA4c9mi+Tk7vr69N/3iS8nh5uHwyhmlieWh+eLy2m0Z9SUT9Xqvba65yzVdy+4CMtqDgO6NbmoIW
ISLjmvo1NZEqANnNoICDATdea5lvwFz1MrtRdV7wuXAMv08gTdjZlzgRV6OxADtby+Ovr1tbXUU+
fOyujuEy7SJ+ggSu/vW1HLx56IklFsgjGmWPpH5CgapfT/iZ0oEBaDc4mvpNpDRHwxM/9paBb8Kv
r0H/m4KDAYipaRaxmYZhY1Dx50+jLZa6GUXHmVo/SELiD+T7LWEjtAfkbQjrhX4mYF0Zte7S1sah
cdkWct37TBrs43Q5si0hly8rkq8OuYi3jjNF5/VlBILWzq3TX2mmaOlRr4r1/BuMHj8ZE8vh/Dc/
ifc/7ybtMm4ZBg0pbm3Gh35q0ZxpqAreUJb/J/YLwGhV7x1M4dxMon6l2zzZEb/QDg4dTjUc8nnh
6i19CLZfHxHM7MzYuoX98HWIrYbFOLWtFtabQkncdWtXrTdII7SIzokUyJ7oPblDY4SCqgW+10YP
LSkbcNm8DswPqABRHeMJ/NrVKe1yTVEsXPMC87jb2QMDvcQ/YW1Qirh9NUUMk55IT0dmBCQQVnSY
2+WBwLD4Lok0lpiyN2FwNO+EfMKjJw0zzXNUS5X6sJUAO1JIZ5/yk+MCKqtzy/XNFO4U4sROkTAJ
GzK5wnJaHiPPDTs112ECQFme12O9aOJwidiPjUp9B/loCR1rCBX8vveKois0WdZzRZz4fUoY2rce
22CkkWRXphzycEhL9vNIDISw2AQM19vD7kgaIQ6UH9Yzurtm9tiYmJ3+m89/8wb/62dkk6xMucN+
EI3UR1c3bn0G7caWeyO3Rvgf8GO11rtSGK8u5Xs8xvctiOhNWbkvFnjnWZcRdhMwTWF/hoSKDoGF
6CAaVyqmymIu95Ywd+b9uBKLUz26I6L5a7a+LCUM1TDnJ6AlIrx9Vt80MuLQvJI4Z3acLMiG963A
+GTUQTEkyssgmqDkrUfm2IDTuAxdtcfWiLwmzW8IJ/3N3fibbgfjYQdDXh1mo2l8jADwhiGuvboe
9l0+yxvRO2VgGS3idag+68+A088Swhf6rrtggYUBe9CWeDVDbH5xSwspm7S+WkVPL7T2b2nJSt1k
t1Snv/MfggvyPwqgTeXG5w2aHORV90PxgaRompHMxX4ZBOqzHgrU9uKsjsK+bZnfEzP+tCjItd0u
h2/ZBJMH/l41C99GJj4VcfX952lu4ilQKCWLYVjanPGGIejBl2t7zLtDlVeQhdF/s/KeX+XqXSEX
Vs6LukbZmZA4o5aMzvwLgcM8HiRekNviz9snuJSk8k3q8hZbjGC119My4qGJZg896gCrgeggiJyB
3Q9HfoDeVzz53XaH5jCjN4PVkJzNSjnEDAyHLEMppJZzGBXrmgJxGNIaktqg3KxmU+CzlqXACXan
OxUm+GRxUpGsNZ00qGXB9gaqMRYfm045zs0XR4C9Krr+aZqkdpnr0IhnBDNFeqFbJwl0Yo1tEr+C
n+3FLr1jN5fTDe422Ag5aC6rl0wvcJbIbX90sTyobYQXERprFN5eCfobWeeirz/nSmv5iw1Hh8DM
fYpPFZYiyPW0DnRUz1+SjHZOK9d3HFR5L0rluSSA7EohQo99JK0BC/2ZzVTBxrr6ofWW9PFimf3Z
6O+TntZqyrLvSpG/6nS3ajeuCot0DpfCQ/y1ys2iZHiiCf8y5axrpa4BEqQdEt9J+zLqM3umuoIT
4lYCwhfIsNVH50SZwjbVcP0ZOmKdhxlqfKQ+qCZTf2wOKIz5TLe6WekKbEjW5PEYnbf5Ui5Jj4PP
fjXANZRRPqboWEYdDVfS1HQYeA2VVFc0VRnCMHiHHZFfuseBsHWLde6qwTCANkp8iJMK8t0MC2ZH
fxTCNl+b5mYIYszPPWTJ4fbKb6VFqVZygFfdLmvxhtp2BzXGDQnOQ8aRINYoUxLGRRbBDKNDbAvd
75Wqh/YK4uGtB9K8zk9o9GGNdCbaEb7gDvksFrt84BBsJGVj79ovdcIVGOsVM1kGg52+xUj4UY8D
OmFGf4TlOu57075XixHvD3i06DOM1d/hReC2gPVFydXY1DKPlUZPP1pZIz8+wZE7Ghn+wg5BZ6yq
sJhQW2Ut+hKCok/tmHMPBFSb7VNyF+MLvSM5qfaEKlH2ZLY7z1rDqixV2HvN3UjSN5+BoFohq7Gv
5kq0O8MajC+Ity5ZnSp+V3LRKY/zvmIu/9SWxqGd3E+5HZf3ljK1t5l8LeaYBMKUodNUWz+3lj7I
PKQws7VYoc2mZV4Mnx+8QJWefy3Nyju4S0usntCO5Dr29AmoKCB1HQSmg0DytuNvlVRqPSJp8jgH
fUDvmEDU6uUMrkTYOZ4K+Tgz+8yfNmDLkUVFeDFctiietAsp5Lbv9toLcc6MVzbveek2xPCmEqxs
fa4KdPuLksGA215LJ0JAZWaEWus5wh7Fc2Fj14pxPcTJg5Pq2Is2TahJBgc5xGt4as/fNzdrNxHP
EKAsBkCAFPATpIHb+1Im66fSpCcrgrNdRJaCqQMPW7VeY1WB+baeFqLJvMMSPaW95wYCFT5pnreV
bmlkrSPHjgSfv1VPOsmty52zLG9i1pH0rr8BREoJDHnfIIM9sPfBoalXeYAkkLE4xBWhM6Bce+bA
4t8XjLFhv36FkyZ4qw31aIGWYwlSH9gk8gqP/QtNIG9mze80lSsnx15C66Kz4nZnsTTOGUkBqM0K
w4ylrEj7nLB6QqVFEHV85zSrdBoSVJY7hLJ6SWgN/XJUZ/AdZaRCG2OgigZeAaq0I3R7A/mHZvlj
3V9m4ZGY5aXegaxb6n2hdhdNGp8N7FL4jXut7T5vyA/ukSMtEwdwOePbOHrdjQGPjeh6XG+odSVV
UFFTlm7oYfHsmp+XUnEPA3zXw5BG956srxJrdI6o175htrKchw7VlE3sJq4eyRBqSv9O0sU9Ci/I
zth4keMoWBoOWhiJ8im102fUGOghuZFw+K9NHfeC7fRA1nqKdS2cTbjH21C/lYCfyIf5qYKcSIZ0
3OwRC2MXtX7RFXWAhckU9sn6b5qAOKCWrxsSVHV170uHSuaSEXPACxc7U73QXvouG/A+ALvluNyK
3VYcm9F+yBsY11M+ftraE7200kNRGF+LpLquW+2+Fi5nQ86j0EjbQM5wAzkWhvcK0GwVw6SMUH2m
7pRqsM3XSSOulH3BfBf2Whbvrdp9zdYWVSXMuRyZ3KB9P6gDL9xWSdqUMQR3GqbBkgxhs62MXVuC
p7WNCKLMOfC5i3VzubdsXu7C4GcUzvgo7bH+WW1/PuD1c91qJlzZEBMo1qZrhRxUA/cPaYYJGrXt
NNiKc4KsA2nWPXmsKYHZwxC0DFCnHCmLWh4SlEpn1pPZrpdL5c9Kf4UQJ/ErNX/ebvLWzKvr2CGz
OObklc+DIPqVH2WbSORsfOrVCdLAVJT81bJhNlOPmGqwOcQxaKcnLWhuw1eVNRyhis2E0PRUOcN1
fNaraZ9VZ4XivIuNTIROwcpRgoygcMYrqKivC68N4d+Xl8KtL9Rm51YftKMxguBb5rGYuGfbrQRh
mSlqM+G+k3Oc0F1hSUFcWEc/5tJwwUfu05/g8ji0ZugKqJm/nmm1dW7+MBCsmxtXs1iiaOxx/jrT
5kU0OK5HGA4GfvpDY2tfAdrAYXk8AkoqLmLY00wx5mNxOXRBkWXflCyBSOHCIJlW9q8TK78b9lcQ
4uNFuQa7IQ3IYb28v15U0huR8EZt2I9Av3sNrOpkMCyFcUogSg8m7XuL9ji5eceeJw1gd8jw1/fl
b3AS28bEHEk1r6hpfIzqILLasjIYGvtoZEjPiugKcfUPszDvpnkOCrJ399vuZKsH1Al5XMbHoeE9
heJYslFVfgjXOS2RcopN8YhrH+vtRbrndi7P3WRn9yTs/cYOet23fbxvICOAYh6e3XAvPtw3geh6
bmPKKXnDKBPtKdBd3F0MWrEDlGxceGz3QmDuG1NdTOvDHChYc+Rx+buYsb+BEW1XAwTHnF1TQZw+
oHQ9FLEZMTA+RKOkuZv5whC1YvXhVhDlkADgBaK2e9utbiMlKnE+Ed2lU5sLW/fr1BH5tZsOLlzR
GRqMU4blyjY2VHn/6+e8gcQfXjUSBzQd82yeMqEHf33V8IgxU5Em4GGOTA9LRwvS1Rht9EX/czDX
o/6KF+WzgvkdB4da+yz4aSiUqA/VrhGHyWkUSKmqxjKCEi4TQBJH0i2KFi8N3JTCvgAdsDGf3Kpe
35azH1nT/YCyEVOdVb511XT03CSwD8FWfVvXgt+Taz+Rk8Ym/kcvyLyOOHwrkexNMaP+qClDOXow
o3IfmhJ56TK6ZKH2kTgYqXV2CpyTGKOX+OuiDKs/Q2Kcca+6Mlf1Tb9w7ntjGfRw2Oy8e9xOdvLq
hZ9A99y5hAER4kF7USXH0bJ2206m0UhFatDLaLI4jOsktf0yNIaKWf/w64fzd8XJtbC6VwFTLY2Y
oL8+nEhMaZUQM4OGax0oS0byrYQbE9RYm950iftPk3OS5ctgQXcQlKmpZcbJ8/5Zz9Lb31zP+jJ8
eFkoSRqjtm7qxA18eFnYtZU5oCpbNHxdfLyKoAOb+WlhUIGOHuGSqFfsmgVpjKm7s63uvZ87Wk5H
BEkNWGmizGrRI/+miP/N0glU1ADV4bNnQ/rxu28du5WLgFVPi4mHBczFOK5h/wuyu0G6KuK2DH+b
RRHRt4fYy7+TEJSxHCnKQxSjqDFi40vduVicoacN3Sc2ukxJHZhbOhOx1Xu5cxWPyxVKHeN3KIzz
N5C+g20uUh1YATpwzAdw124y+hKXXF/0e48YwZ08jms/nsiwgt0hLswrcj+6HgsVb3hJ1Z4kzzkb
bh7VURM3TvqMLVYa5Bi9sSIcjrqmZavixN+6MkNF6cTKxrNpXCVEy23Lk6nZs7qsAuU5xkbUBthq
h1OKoDHYtv1TvLOGpgm2D7vrrrWlpK+srzbcAllgakPmrPSITjw7NmvL9bPNUxYFCyIA9Q1SFACP
FNdTb6Jdm4b8nKG+wgVDBVqKq9PUaT/qqHURkZvsBKzxfWvJjREns1g42FqO8W0VM5hv7UsziTxE
CHo/esunDVOtTP1qcaFIJ0JeWD3Sf64DRuoaqa/38f2gf9lWUJ2j3qQpKn6ywuhM12YVNpzJdNtm
F6nnpykTUyDioQimGSuLBgJXWh8Hhi4vRfWaDdo3r9a/lU6FntiJ2z+qQcZY0SMoFKLH44VJ3nUq
NL/Mv/52A7bDc2EriBgdze4E5tgpmAZVXvdEkPURF5FrO0MwnzjxtUPvfMEWxoPQepclmFOuPsgY
L57VBaPkBu70NusXNivdZe3WjOQT3Zd2UVleQ/WPQrDfft/ktJP12m9PZAimi36hEy8BbRWwmDlM
JblAJZZgR1gH/dN2nSg7rqTBcVgnSxMq6+fixUaC+Utv7mPI7MGGlKHA6QIx4XqBqSd2nVbTwBYd
nq0W7YJmFRI1gmx9W3ZLGCM/8l0MCtiYO8+jyfBd9zYmyzFaa8ubQ24jCvVIRzQBLT+douoqT2OK
OIQBvJDTu9jKupOsE0SfXXRVcFDX5XiOc/qirmeRDROTDlTGdzqDwz4uYWzoC5OAOyKg2xgLriIZ
72cjaDWphgMrWFvFP6VKtJsEqg8M4bH6vCRN0BhHfTLVe92I+89TnoftwKy/aOB061CrJXjW74S3
FGFngL+l5lgeUkXMu6Jzryxz9i6xtxyhK8NFjLC4QD4aJKtZJ2IYH2M24dM/Qx2jqFjoFXcoYDHl
Urt8D30WR6B1sFAE5GWBCVg5UnGk12snu6PNwuhAYgskcS1Ejwjjbz1qscSA36KzTclbHB8NTiRX
sT5Du6dKdTgN80EyV7Ltb3C/bDCNVacpP27vwNbar8NQRRbknp4N+WPbLnuv9xBfr0O+MotwmPMm
SEt81RzPIIkCJCvYbkYsaQTiHLPun4QKdyL5qfGLLv22vZ6qiy23g5cMKiwDBwYrHJcFgbEjj7mZ
MUqtXYJedciNVI9z/XYqVM8fdBwQ0s445EYN4bExQzXGUKFUILt6kjCbdccxrPwe4N2j1nnzwRy4
8slUTjWU4hsH4nLf9Hdjfea29bsJt8V9ir1YuGTRHfCHBp1FO8BrSferp4q1oGOpGw3K/TqeYRQQ
ndux2idtSv/iRmAg+OvtM8VCEKKieUKSwGm3KCdQz3D70aNbzvzG3/77uka9EFtoLtTE5ygntdFJ
rzYMoG7c+SrtXvoZUatVoRhYuyMLgdje61iPgXuYBw+mAwKHwqyq2w0e3SCXrEQDkMihPC5sj/RM
SjxpmTvWrR+4BXsJGPCIruESq+gMRPlDSJyahaOC9lVzdMwAq5FejKtjt7bvU0yFt/svchWaSqk/
eJbSX5S0WQL0VgWIrvtkNzlvY69V4UhQE4opFdQCb6bt8NgKcbuuqKYF1Kmq+i/4qulgeOjp1BTN
Tb8OAcl8Y81mdY6l85C18au1IPjphhX2I0SHqX2XGaw3OBShsheYv5csxhpJdpHiPuSqsz4QgAyv
7XaQKHt4wU2uvhQlWvAcyvd5EUxpEdx3f1rx1CYS93nh2eEEKuonGYYDVslOzYCOy7IGQbWd+tjX
4dYEy13L3ZXVg7xZHz5pJcRaVNtLUCXdkcayO5nTUHyuSyDfFSZtNN3eVwb68ZmZmjxaM7DT5CZy
gzTne85d/VsPePrzxMNFID3hEdo3Juh6ruC8OmHbZGHkai9RfYsePHJuMVAbUP8gJLHlrXD6e1QN
X3KBFW4J6djPpF3B1OZvy2V0HkuNnNXmW2yr43F778YInLAe36pCJsdEH40r2+vRU61ctoZKjvrj
/xJ2XjuWG9m2/SIC9OZ1e5s+y70QVVklehckg+br74jIxsU5UuPoQY12UmXuTUYsM+eY9W5QM5gc
9yDD+41pbsvsYbSHjJFFUPGlqt1kpMUA1vRlcuzmc8iqj+6BbQVcUJfhH92bmrlj+J/2gPXO0mVt
0eI242sGZoE7gD+EYIO4Vt9UhtdWfR0GcLge/fs5yIonsXzLyyTiC01wMvrrzcmdC6R7zsOl/q13
qrgJ3pKufc8ryhN9O3sg5Le9j/0Dp1G386I+Ofn4/31MDNR1sHFNdsl3vJ93PPuQOKR5caeqAx9f
tmcGaMHeAaVBC8Ol6cDtjMR/XnRf1n8tvh2yUGGSZo3UTFWKMsKOnQX1wa6dHMYQJUyGMfpL1ibP
BNYMgH7Rty4GxrVwsuYRem7HnoFvI+I+iLCsxMZVayRWNM9uGX0rsM/A/XzXs3F9h+tfq50DeiLP
xGK3OjX4TOZ7ldGjhIadvtMVlJzn9lwPdBSd3xsHC9Hx1hhAcLFKx+KW+Kd4CUuBUg+2Y+oCng4i
SA8G3E3fLn/wHcvrGhwtp5n2IRb1Q0YbtQKdvuZYEn27ah5kaX0l0Dy+lFSKh5wKYqO/tjSbqtMA
rrXHLJepKVTsOQDPMRMHAo+DBT+jL4ajUGOxqSFnNpPxSZ8nQcQ3p0+7ySkID6fd34qMj4fdhC4d
OhR7N32mTaWX7WMnafHZWf5RnPRbFj0K5F3HBhPTBkTD9yB4N+be/5gnsF0LzFk4LKXPOFZ3jboV
0oNx0Esd3nYOTQExf03MPx4WT4AnCUr5zCBzRslEg+XXEuDEHhoGd4vLlzALcD4mP+wmMJlyeJYr
dk4Vn/Oae2gFPiJ8Jrp6YWi2jO2JCFMst+hqetAAKPbiNzJnVcXewMSR8pscIbgEAfMaF2P5o/6l
SS0AV1b753mJvyOeSPeuOkP02LohzHh2bFbHwviS6ge/gQcT2D9TXiw1hwTPCaZ2aU5lyIZVv4cI
CH82qfGR1R1u+IoRZqvm5GOVWXtoBCfSayENLcPBnh87HwWwfs8NwSvMrLEihUK8dOY4fa5OmwUv
y/rN9Ztf+LSjrVtz3OgDPnX7xw4rwS6ReN7pXY5g+VkQ3ZSSI89MsJdQ45m8AmQjcRjLSNmQe9DI
8on2EGs97CL9T9PbkayJnhzbxlmoNkVVb6Cxd+DjZi4C+rj+MzCBHhrCemum4IB4/LdpsS52WXhH
123efPiyGaPI3WrzmaVq8GYWBAVzlKQZFv6wyk6yi4kbQIx10I9GJJrfQSbxoH9+i8z5zek9Xyuc
dmqTgDSVr8Fo34rmr76YOkVaQ+FsLX+N6WKfZ4+LPDCn30R3ZJuIm+XYsmrb1gPErzl/gLPAwWvA
WTBXPrIwYVTuN+ahL051N/BcqeanKMdH4BfzaVYLCj3W+OxiAoMo8Kl7yLt036uKZrK8X81gK3/C
QT9xunIq1LpdnaRtESp+PUPpaB2vQwgvxVd63CSQvzrf+qnXP4HiyRGaDrpbYmp1SVheq0Kghk6r
kz578iL67VX9d8LM0AcHhbUT9vhHv5KO0f4K/Ekx4wg3ECPI4Vb2OAcLLB0rwNdqvtBio0Tg1DgO
4bSXVnGohrb/6oAK3nij/b5Q+dOvhR96VIxMsNj45AC67BjBUa+HDjjoUZ8QzhjeOiYyF85kuVvW
HKwNd1WR4lQNYXjugIs36CyhBupCYxkKJMnrcEyD+E2XmJmqHXQx2rKdu6JAYdj3Ix93S2gUp0aV
GT1BMUmb9Jdl4xFyve0CB0vi8tVsm+aAW/zLNAbhWYrpt24J/aB9jIEyYqcP40uUStQzvc+OPKmB
1vGwMxvYN1lEAqhUK2oemVCpl8SUvxBBzwzW7w+sFMV5jLtvOSna4ArwQHt+mW58lrNarJpVw7Yl
XQROVbjTy5OM9A8cm/t+6qk7ehDWK3k4BdLdTyGlUJ9auQrC2IYBTFuIUqEmZz7HviYC+zCGYQZj
zRmwjku0ETaYg3Ycd7m0+8esbD76kBGdMxm7Ocv68ziM+wQrzhbAhgPLaXoFEtLT9qORmP37UiEw
6AHikEkRv9pWK88YAt+zkbGa57ZHXrnp2tR/GS5/gzEBHEREfc3sY26jPW+ZbHZcVyeXn3kkcPrg
WRkor2BCxUVyjv4HWxUdUZLN4c5CQIfRDTmRrgGAEC6Q/Khu+zF5DxfUV/gb10Odk9mSOYQ9jtJs
t7mTf9PvyFqAe4dU9q4LJWjlH1nuyHMoT/bC0NQYVE9Sk/rdFdXrZ6figXoVxvAcTZwjsar6vaV6
qCf5OI30hzYIPY9NwYs75Ft/DX+WWVMfyR+wbskRNgFYYqBX2CotDFWdgZM2avwS+a8hTjzdtwa8
5dEBFAxxdwjuZssrtvhNLPYrj9C+cbiALLmGO+ljGFrXkmXSSPmwGC2NJJS+HiIj+2bRAvUGh+cN
fNGieMtin3KqQ45lpA0msJmd8cCMyw4Hzp6xGrdYLzMQRIqBpLbROR6HW+KBQxrFfIZXCXw8XZ70
xyzh4G9r4X8sUEt4xtjdAR6kQuXXwwwm33Td2LTVKyv4hBl/j1IkhuQsZXEpJ/eNxIP2axNGw64q
STZeF3kAoCAvhuGRh9Y13kG3Ly2xq1uwdO1OFETGBDV+V3pyiz8INQBWB6SzzM2PMgmNnd9A+Bo7
hEXNzC43LLIjoMWhxKfYqbXgpDQLawyT0qowsIMQsa6E9jh7cO6umllEm5CZzxdPZBeU8ekLPuZb
2Zrj3V9c1JKcTKXMOryeXfi49N5PTxLWzWDKvXsB/3uVp0/BasELzLhNi8nubyXlQxKG56ZZAa7l
ELBiFxgXz7Niu+94dsmKCXL/mrYzsCCDPUkpL2tl3xomarAbV4uWN/vjd0GxzU345goSe0zX+pab
9OXDeVncDjx0nR2NonvqnIb/BvfshEV044R4Pm1jjvaJXB7D2usPkwM3pix+TUpWDKjQPUfs5ZZl
eSssMKIeetVLNSMPne6OJYrDFE4extCITqDieXZhSe2SupkejV4SY1KtG1dMzZUvWO4GPDjYmby9
sxrkLTFFmJ0IW4tvAg9Zm1c6/mknMcrvrZSH2AjbnPZyeJ5cwbRPiIlvI1owpNbjocp8rrx+OgdL
JL60IkMV6ad7G1bcyaPvWoLSAz6HPeIrIVbDt7Uj0ElfjHZsHrolqOFqpxt3IG/VzYliGKBEw5Bm
Ls/I82QYHel2bf1De4ZQG+zHJa0YfWNCN2fGUC468qOZN7ehSb/FbHefQZvgBqzEe2A9e6ULvWCd
2OjHw/pq2usOZfetoKy/p/FQvZNMaTHYMsjoMpNTNa7u21rjXITCGQqRncuh9F65fVOIRHO59WXw
czaG9FmGHAVs6cMt+qPsabLADiMuhnqenFyYJI9FwcGeM+RhvyLjax05H7W9FoeE6IirNFmJkJ0m
ttP8kESjdS0CZRxQL3POdNCf02MoUuOttAY0OQ5//DqUT0tTx2e7bm6J7MWxrGMgBU4F4pjJLTQk
j/fOXrpTzkJ2A1cl3IZFtbLaHpB4pS+NzdZTFhNITBORo1kOLxNyoSA/O2aa3SqL6CDTZznOqX+j
kar3S2Oc7HpIH8t4NRVrs9pZ0jUOU59BmC3y+WQ2Q3Wei+roBhPsA2cyWU642yhEnwE23b+1Thvv
i8VeXhdvxhReEWoCcP7EtKI/DLjvL1Bevwd9Gb5VREse285bTmFlE1AQrMtV+v4N4JnzuDA0Iu4p
vg2ScrnyR+tOWwIvXqa3JCvDJyAAacZgbmmb6Can3ADdkWGFZhB0bArqODUkR8hNlseYRgMyvSK4
6H8h4+Jgi1yecMQGmDLtlOAQdlwZYW5XwyRwReZ9ueMziK8riRpU1ZPCwhQcJn1y4wlyTvrLWp2w
PJUJTK6CXJezA6PqVrekQ6+4Aiaeh0PdlEBqSpw/xhzIU7VSbiaLvZ59g813mPNCi6KcqFzs53h1
46t+dqTb/RD2jGYt8ayDGEBCRgbaXZMdOftF/1Bhz4Zl700P4ZDPD+WYwuFWTiM/GeVh5hkYXdt4
CnuY4asZrQ95niJqj+PXKg/Nby37mqhAdZLHlfWwivRp6vzkjJX8yu5OaSf40VN3xMs9Dt4pzFZf
PRrnnhymJ4ZHb8PCdwLKwX5xCKRc7J8rSgGihqj+R9GSBCbgp4RxEH8pELVv8+o1R0L/2rvgCsuJ
eJvVHzgbV0qlGrzHDTloei3pUJjSAQEwQ+JU88bbJ918SmS0oEMVu7mJ20OTQOks0EA+MnUG62QW
F+bi+ymjKB/t+BBm5L0lgxHf58A8DxGOYeEJ40maGdIl8cGM2EHNbuEzDrK734Cjanzy7PLmvsja
f4a2wwhxvAcyXu8VNFYmPd2090YUBGvI+9C5gNfqwr4wDvAODf3eUwLuY+rj8lazPbjpf9fUNJ6i
TAvQ2ErxoMUOk4nkM+x66+41mXW3q7cRUQjIAr+6SeEg8apn/g8Ome2blCDn3bBYnN30Azda6gPb
XZamfmseI0YYV6MTNAOoO05SUIvnRG0kwFqeCOPoBxcyXDvADF0/PDZnD2NhkIOU2O/NSESVhSbg
ANh/EyXjz9ZUNEcZ2KiTKxjvnhU8WJEHxEN08NzGOAb56ZFS5QfzbTxbU9i/UAYML2tb7AJjb67l
CFQQPYuRLGeEFQAnO8SwfVMFdywkKfD/sDi5bTvt3WxqDgTtKC3XnO0FGUhHGowCvh8wqgB43RR7
9aliDvzAUjx+cGQNPaFo5nO3DrvB78onax5WrHjYzV2DzamEinNwghTZ69p8bYvsV6UwUBMKc7aV
I91djElSOVSnGXdfNvFwmiTQwNtjT0AaxgClURY0+UI2MOVomTfkRwhCX9lzT0kLJgKUZ7qLaAny
lmQQyBviDFwNaBXYnnL2Cc1aqIjx6EAH9D06i5zp761WanJfUg7r6tRSDR6LwLduyr27uwwPa8TU
DPGRgUzc/DXnrfN1wrNpFPusM+2XFCc6SVrhuDcYye+Z+ZHHM84PUVc8BXQy/WiB9rsKZhJ7UyBU
6ZT2UU/s2nb56YYyvJXdGn6udmCRxFsRPbqxidu2ZvKgdFSHYjCgNYn2OzxA95pXGRs6Jedd4vNg
V/VP1pSaZCH6KrxgId5WQ4QQYJqVdRL4JIzXExQ5WEFTR//G9ED3toupbAvMTrCtdN9YU+ELy6sz
cGMYIitCUKuCatamp3FGrlYDaTgz+gXdx+BpNfw3wKDsECKzPxXt8tQw4tnW4RMJkINlPI72Hy98
dZr3vAlJYxtmiiroOqAU4zcZBiA3pvPoOdUlLdnm0dSxG24ZbQ2LG6JP85EMSuMrcspuZ8WEN7he
9sJCJX1MYAdod1dr8LuVXhNxTPDY4ua0aA0GC2PYCF7An3FjcQTDnH9DSnAMMeM5s13fg3De03fM
R9uc7nNYHy1qrefOJKxGlGW8b6SpyDpJcjNcsUez/+gQO3N2+uKxE0t/NE35p1itlRrDRZHOHoat
37aMTes6o8raCAhgZGnJfMuI8FsVFsMhGwsGI6miyhv1tQbAfdP/Qn6HdbRm+gZZsGZD7XcYCbbZ
kP1dPSiC+iRK85r4jnnFSUUd2np/WGsNF502KPAOwnyr98GACjnuvfYyjNYXQsyTJ7sGT8tkutuP
85gdq3pZ95mxwEQzJuOJbCS7fC+GqtjbEVEj/6JQMP8pUcCiZGI+tSLX4WXCrP+/PEp9086h2fPJ
QDidTNiVi5LGs/kJO0bURuN801Yf/APQ2B33J1UJ/pYyf9EjUGBJnGH18IPJ4ADhrd61bbncQTux
GpNZAg2EzZ+HInBW50nhINXmD/heJg5syJ5GbVhhvZMscZiKxv8qsiZ/wPUDJZrXmwudKZYn/hrx
m2w/df6JeKnK5SspTjzRaioviU9EdcAhEdXrCa/5S2XYlxb00NbvkcxX3R2xAPrPjtl70703BBke
PT1XVDpg26CjcN2vlue866Er4H5s8CZJKSL4s1pAOYZ8AhvWIVb1jAFJiVLjuwr0slTrLXRKuBLK
wxgX/c215ubQhAwnKqujOq3X9/KP1p/PMVg9x0q4kLKnriFOyPWn8Baw5iONisKS6SCOeQI7rPZ7
1jIdURtp7s8GYQFa+MIwwksett8AtbyE/Vw9hmiLd6nn/OxwsHHyFL/1zKhLoVbSNh+GYv7u1FX9
L15yCK7/kLVwNZouyjEr+i9at9xmPGuiid3qKaA1AaWEub0H3Gzw9JhQnZoHwf/rqS+ce9A07Zaj
5MXI3IxlxRqcydYMN245oSWSKd+JJN8FlQe4hKB+swRuGoJUxIsDnOW8lkW91bOHWEj3sM7tq759
/Nz8WYbyez1T4WSuGZ4sSyUHpZ2xaRA2bCrRmbuwKP8SscVO3h2HS22pqD6FseeCkkR5IBHLZHaK
y7F/NMZvlLhoR1e6Aj9UOSvSMY5FU4NUSK3vIjHkhUHTrWQ/R/oFQ/5WsA2tLKs860GttkbQ+NnS
t9/Rpcve+kHsRQIxV11aAT/eXHtPEE3O2CxwKgSt8/ydyAdsLvGldcKr0xINmXVufywN7NEMaqH0
lug+8NgsQqhBe8pvqzJKkWuN0BkKeJXgkJBlSZvBs+WMx8yW3wXGEAKUzGnv42fDjbxiOEgoGKHn
un7pPgZ1z+JclBc00iDDFK8ipnM4GDAxl707pxEhcChD+tAme2n5pv9DJNZvTuP+0W9+ncdvo/KH
KNkiGkfOCgOyly5aY/ULo8lGXyU+F3NJwbjOH4lUytUYCQyh10VPxQJxb2qNkzUH79RwFt6hNoce
R05wmgoEHfSSPtufuh0VOJXGRUmGs6L+7lkLex41kwr5Li9FA3nbgUDI8Pg1VcNvcpKa/VSlX2Vu
vUwLicZBbH8kOX4rLb+RQfuNBdyB0dxF35OGgeQygeJr0lMWXg0KdPhUGpB1YZxATv32QL39ywns
/EO76vtOaOMORftoBk70N2uln/pDmropWTe5uFgEPhIGAQrcqgOglwGurTBfvzpWXNM2Ja829B29
hmQ9EZNzYsIxctyD/nr41vaVFL9TiTzTo6MCjYj+30zOE0hmVGbIbtjRaF8BtStz48reSc9l1u+u
b1oC8X/fLs4/9KU+i3MndBw78jku/i7q7FKWdpmTEJMQEMTcpgtN9pw9Z0X+O7aN8WQ6P/TeR6/E
9ChRl3YZI0byH+QtywLYxauPfcT6cBBz54H4a47jX3MQhMe2YUuQeI+2ygImO5ZFa/uzrAE1rZZg
N4L6rxTUqCIioY+tdPsvckP7H65Yfj0n4LtDCu34ob5b/4f1vWFpZ6X9wOK1Xb4Und/sbDFlu2Je
k6PbSsmLR/zXQOalGkbqtYO+d4JKcPAkIjkXauBaJMUrtK4J8+1Re5+GAMsGImZCHtOP//sr+adE
kp/ZDfCg4RjAmxz8TSLZExZA/YP0LzW8UxGv53Ft3vBtkLscleLUrjHeDdbVi8PI3cjGaD+5S3Mt
jZGKJWWWJY1/tVUqbe//kkn6MEmAYCgoA9Lyv2vKO7ucc8HduzXNiuQj84E8+DOD5fkpS/poX+It
OAGlxwa7rO2phRql2FVvBnBUXg5x/ZePCJzCf/mBfNuGaWFFPLv6uf4fX6wVDH2fs6pS6kYbf83g
7UtOg4th+xden4Q975Bd0SrV286D9os4yvylCRha7pcik8PBK6ND4qFAmVKU+aKWX/RjwGzmTkDW
o9MH3xqLIMQVs9rOQ44Dbifd5xPwCasD19czGTiL2SCMBg2eE/9KTFqmMWuvhZiZUtYraqBwNR9N
2KK2Vf/JSek66iORYzG+6LFyULE3VlwUXcQRVFDslFF/GbrH1oHxP1eEORKeeKwNeruYFmgDLdWF
8TuFIHYToCnYffum+FnA2btOoIE2hV0bb6QzvLPiwzS2xvLU5VP/tU6n71AuBwjEtDyjXZl7i1k5
vBiOntxrj7n3Al5ofJ+75LdH3il7oby5+lxajEiCi/7sMOnXm1Fa0Az91r30f6KkdLaOM8lv9th/
YRbOXVW+diEOebgpd1r0v2aKceEGw7WJHFKHDUYWZlR0V8E2viqd9TZXEqhctJ6xpBmHYIF7LNcg
eXLpsgloJSh9ZBOpOjFgHqCnZ2dfC0GZ0BBYuzQIYqh0Ptz+Q4RReRcEf20qM8mvIQ49YBFDBXnT
QJM+uKx6TOZak3304F4TvR7Rxy6IrCk+HyuBDsWS6QMI/6cUBfuG/4CUK0nCHfHf0a7r7Oyil6Fr
TXi2B0CyG2hRMUTbQ7h87ppN4WAOCc+U6dtUjMfZDgG9JrRU0D+Bq3MPMy9XerXGZh42sVu++Pgg
KrU05E9mJrHCi/O97E4MKL2/EkDPyiY35qQIfe4+0/yMNJC7pjLepFN9T3tKeK230NLqqceJkyzN
fRrcXxaZfEeXTdtMP8XE0bi5tuQYHNgnR/bN6UkNTzboDlyqPJaiNevTjXQ/pSxKAqa1YKNJ5l/B
pY070dnJye+/dlwYI0rQrUf6+dX+UpBH9ymHy2L8JvpR1+2xru8ZHmLIrI17IeoPYWGr8/lLREiJ
+gH6p5fZz3JN5b41OgCwoGA2S4KWB73RNii7B30JGWvk7ppsunAeHfIptW+hLY9F5MUHLaTA7sxv
44wbIdb1KTEvkY0di93od6/xfaydY7cBcD3M0vzoJsyZpf2E1yl/ABL6lIyjebFSLFWZ4R1MloHb
zrAY4q/rfS2o+urZ90godt46Aq4LRu9PjmhuokfR0w6FfcB26R5G0Z0mr5u3PibmM/3ySY6wbJLE
IYgyxnGK8kSLeDPbzbakueyikrCpcnS/5y45Ph5KmGNnNOhnxvFL2jLrcdz4o3Iexm5Zj0L23cEr
GNO2UWkwf2RiFAgSo9Vw0cZ2yArVYLowH0h/fIEhzUYgno/s3DJoqsm7YpQJdzq7DSJGMY0fcVZV
13Gt7y58xGYysnNe3intj27nzk9V4Y77ak1eWXpPEEY32dK7N9/pnLOFC8KriO5mgwCg4Kuzpukj
KHKid1WjgT2fBVy6vnYWdbCD0Srsa/cAXRvHZIBKG+LoV4H6kZHGDdIoIYJNzFI7xlRDluewkZZx
JHavuCVdfS3tJHmWjtNdKuyLLpiFKrUwRVsL2cxW+sVcsW5a8Z7xORCtVkFNKxJv5PhL11PagyaV
uMnBx/1CGabWijjl9OE9tNMvOTqMUlik691N13Z/1rX94VRECo91nZxz8oR1GdfF3odp9D4ifC88
nuoVSSl7iJ+6SO2YNDKN9HYLwdGXCcdLRjSS1ayXxTLbTw9dnCmVTlV0O82/mkPelcwK38DiMWlq
WSul2casRgN3tEnoBtHxHTjeDjXtKMezmwznVCn1KtK2N34nMZrKGUAnOg+ZvI8Dc7zRGX1cXi1R
EPm6L9qVw13dUv9fWqWvgHAKnvOJzaUkzaUZeRsi4D+6Q/iPIMU6CQOJYq9OJYQDzgRdzGfurmsl
3VSNA9ssM0YVEEZMBnKk3HqipgtFZs3HFTkNOaE932f3x6jm/iSV25MwLi4dmyj0kRPwXDvNj7gj
yNjyu4cxyq0LjcbOC3mzIMIyRFMb+rGdb0pU3+XFcGrz32MndnE8k0CYJHcg1v1lgMoxDLU8pahX
Jqqjo2GHYtt35TVWSJckQuoNO21D/N4uH1RApBp7anF1lrKwV8GMXQxOLZfjdz2+IDHh7uO5AfHP
OUyM8mthU/6lBLZue2Uv16iE3E6rRxlRF5vA7TflCkcjzwy+R/Vx6V0F2VoHtMUscML1rM9GGwbT
xXeb4A6mcVOXY/ZoIYqr1QBEcRm5Z1UNAfLs03NvD4pgn5vUrfX3ykUyXhpMUYDdsW1WpKu8cbdZ
wy5iDbPf6+j6+2FtIbm3oXsSdf5rMYsIUjaCumxeX4owPxm85Rz5wEXY9kXs6KYBiLJdOVdM59HR
rOWTaTjZtcxFhGoBPaIpoQTFpbXFiUaO6hwDXQiAoypduVvGWDPcHBS4hZl/UIFpruxOPSI7B5sM
K5a/lNKMyQfO6t7btm4S76YxYrmNmF8/M97SIqxakz+DzwA1eCOOqD0yD/hdFcnIh8HiCsovQmwz
7ZlUju+gMkzSiffjmiK7RyGkap2qwiAVzUt3rZ0P0c3Vk/scva6mYd06Zf1kVflm5THkAjWi0hcn
GQAWIGbDui5Zfmx7E7z8tF5bJQlt0LfvqrD66nR2hU+qvVTho8es+u6F8yNFyXSxLNeGUuRXR2sR
yaG2c9ZsBD2W6Bw35BeXl9YmVYTZ2K5N+5MqOHZaOBcTO9e3loqL8VFkrMOpq6HhtsyvGtPpns2p
+TDy+qz+UqNVmmYnvFRO/6vgr84k+JGM2oeSa02siY0+krMBDMF3lRd50MqqnPEFGJJTNYHYmKcz
qmxyqxcEJzkL042I6/iixSlebj5OdbjyYe6zgDMSycaful1uekQ2NMySU6LtdgFRTOcpyd+mORnP
CEDfZE8pNbXgkhb391hZ9pHJRbXtCEZl2LxH8Do/LC2iJ4BVV98mouNzgReSeddi0NCOdD2mQyDj
M/0PDlrKpaKyyRWkKEu87CKX9U3/fSNP3gV1lHMG9HbP4tA+Qao/6bIyTSDuD4oMv5bM/csUFgHj
aABMpoFfpeKdQlxBjlaLdTsIMJ02bv4ck38uZSf2LoTIQ07q9Z0As/AYR8bPZCHDuCNjdCO9MjwU
Xs7tTvTPf8APeBwYgCOfiQ3/FO6tLHefqmol+Ek5HbRaVrfRbuUjVETMA4W63JuG95wuafPgkLRX
zUt+wB7OXd7klGVDCsCXenBWzLuRZ9YJdxxCrG6UdCSZkWTDLWiM/1AgC9nu5WwZn9r9qAUiusbd
MSPC+epxnVtyTPf69bLBff2YiffQdxmmliNoZRRgCHpA2BH85bLF0UyPJWQv5/QGeRnYNKtz01Go
Dl3i7DyJXll/OzWSzCyd+89Xdxg5RfI8u+u3mSONbW3DEmzlGmLVq6RfjSDJVZWbE3yRvSwRwwS9
f17D3COOxThoR6VIa1jIIxFts/8DS2Cy5eEdjpiu7p+Oy4GuZW3RGq+uQvBPjRpVJ0f0//UOGDqV
URRdgKzju/Cco1bMZm79nMKkekIJOnjRAHOAEJzCc3/0qS0u2HqpBOgDiabdBhnlpq6lkCd1E46f
QqavjMc2Az/6PfGT/TyyInMXh4S3JJhtldF2HBuV7dcHxQ2bF/B0tySaJK4a+oTmgPI9/ZJHLE/k
QLGdlvExduO7fq/0/FGaYkXfyt9TB25yh2iYnAhb/9qpskxfF9pVA7t8pW3rTxD/FKpEoCcxzsTt
RSeTXDjdHcwLj52sovkWCHPrda374E8J1oKOrVnldj9hZmQXI2WLyg75uQDHOY8J52pm/XbXynuy
PSRWTdB/tQpO9SBCo+FG5e+hQOQQu1d9+yfutOzqsXvJpD/exGqwulVacv0TdFwXR6vhHiIBVQ/K
/TB66tzgpllRVkWYlkuGLmGGL1oqGC7eV1F6CyE6qDlRVMJhBWnnOBcN6JoZXV7AmbxOeCrOWTs/
EHEQoeZIyUscyBJeCHqZzYcCCLUGYKxERm2QGJenPGJlr/CWeiblMjDp++IhZZPOd52/gnErr4U1
H7BjVlt/dJ5Z/n7tYzulPkUvmkRLt48tGNl9Vr9oq5GvbE+Zt4ARMj1ahJjvzFklIWgFIBUTNMO2
bWvlDQi7CxOJGqRqza14kFjjDoJpzWB38wPqjrfZz5Lr6NHQz408W0Y7HozCm8+a1lC4MQyuIn3X
JobZtdpjPAQBEcZk+Q0raHXUFmQcTI1zYPA8kTHhMQhRO0UmGs1pjZzn1esbmoF04ifwyq3RMmDu
42U/OAsSmrwhNhEE8w7L9LqpuHrcFgZDBFXmU7yf2gmi0YmBem0ggsHZ9EvCwjwJScg7LTwkeNSd
rINgUMAtduAhW0HNwGVUSN5Ukg8FnUMhLfS5YibuvTbda1KUBt0oL3jvjs6O2cB1iYF9AHAgDiEN
QfEvd8020TVmHdJ1Z16m3EQsVoP1qVSgJjjojuL+vi2uLKn946sGfRQCa87cfOkUG2VcxtdsJFE8
lFmzq0jKOhWZ85uW770SfEaDxVHuAQneTSRd3unvLIAO3Usb9zSqk/15DPhzxJaH0vOhivEtFTnX
bBFW/tFqedGfVd13TBObbMqhbK5jxmrA5+VGVcAxkCOmmYPpsUR+uu1Nywcnl7gnP1ZTZOVssVBY
HdbsqZDcR1lBo26zt8hg2JOpZrBT6ee3KLedY00fNI6e+FTBD6NTHlL1ltcjLfh00a+Onq3XOakW
a/bRxDSPS5NfcRw2D7RX/4Js/W8DZAfki8+myTbhK/yNPlmWYozmweQ2rHtCIAvKkvTDUmuaArzj
pdnOCmujL3+N1WP9qy5+PB+K2upk0fdKUaQqgMJ1/sUIjOSEdf2EPs/cEBad4pKyv2cVd6OZSH+f
wkdl5F/SY62FventmHWIJ57KpSpurvmvTmaNz/v75BOkImCk0CIi8O+/nzuUQGY8e4a7FXzDiYhB
pVzP5hS+5RZdGzBT+2CZjGPDFXazYxKEVZruXUsm8oglC7SBi1H7guVb4V6MkLonEAYe97w4z25/
mBEzPvcoq/EHg6AVaXkwkG8MwcWXqCuXwTsvKZzDLkvOuoYI/fm54oJSfwYUnSq8meKaeTaqFWZE
O9XsJDQGdle9MHu0zkNVX7k0m30aqikpHY+JgmI3Fr4BXNt/WN0RkQy+ck8pE0xZUc49lUHMtGFR
qQYklm0ReG7Kqh+PnXSprBLSGYvaOcF6wiDUsPBpwHFBtZTVFV7KrZ6RWzDA4w7yx+J57g0iNIn9
LRQABKbgpev9N2OJTjYWjFOUEG7RO2O00T16iADWi9EqR+MPRzENi5SP3xWLRbBCH99mYKDZI77i
KppeJsy0CFlJK4ywHSRFc7PTqdg7qtpxKHta2642C2ScjSSaDuNuLLHwZmQah8s9nTIfSWjjPeAY
RVuF7uo0ht4vfNo4AFS9WuYtznXQUhZype3/Y+/MmhvHtiv9VzruOyqAgzmi7QcCBClK1KyUUi+I
HJSY5xm/vj9Q1W6JUotR1y/90HY4ru2qzEOCwME+e6/1rZxsC3dSOoi08chbT9sItSwQQ+a+14NZ
3cTslWaZmWu5p+AONJ+pQdqsi0F9bQxGCy6ynSAwEMFaFeMTMp7kxPBXfDLSMTEEMfPQVG4/6+iJ
hPQkhoi+6Svwh9YzOdo2wdAj0ZQkqPihR6YMglA+SrKA6Mk+gvu+fFsFEVWztE4L9Lwr2WwAnHXK
RTz2m5QMR45WREWRa/Y75ajgAuup1l839tWPoF2qAAMK24KFJy/GOOIG8P7POe0DTzug1UKzM9b+
1FNT29Nlg6EsbazqLtOobjqJcyAvkNHhNO3NBQpQ+Gzc+3CfuNGk87puSYIeg9/SnEID0zEaW0za
sDHiUEwR7oGPJ75PVLd+HJtbsogP8wGrAcndWYRbNAis1qo2EmLS8CjNu6hEB1JF8NDkEvPdq3fB
SJ+lmdMtp4cll1C+IrTPplI9lF34utN45F0rbYm4Ly407VlI5bUVZE9iSMi9rYKHWFjPVoP08ACo
7Fp2gpRiyOVe3ySlrThlA0KvBTX0x6BQxTmo3GGg3S9st8rGTJvzQ83Zazle5oYGgCi4DqjwcWqC
NNII76VF/q0wGN5OzYDzw3hhwEoHd/qB4TanXwacOnmMq4Fjz9nB+HZoigSwKYsE3fjShfba0iZQ
2bwx7HF7GPLGC89LLR9TnuS1XucmTvidsKmCFrIe3VK8pQuvas5xgSFzfT0ijFWyo8uH32oZvcUt
6nFy1F4LykhBwE+452ogxBwv6bLBLi3IclGBLXTHxmb7yckLQtpIWtrcSr/VQTXPCzU03SB8KQLz
exz4JI2jEaJAHC9njg0KxunX5noiAMxO6G81vX4ME+igh7paXyRiZkWrivSm9QEuO6DXXWlldHuY
oMdiwXwUsqMMxOVCqkAYMdCfZQTK0eSAHswfaE5Fu9SykBdE0ZrpRYgySJ3O25mBNs0pTw2Nmw78
/fZwgG1UT4gCR+ryx/PSzz3U4nXYj9ckz0AyoNKQmV0sMpiE5NwlF4g5kXgm1L7eoO3gdVuEu8Of
rsyKjlPd34flLm/5G2DsrqZWNs7sHJ0YTpMZl8GGERSNldAn85yqa9VGkcL5AOK/3l9AbIEqaQ5n
qIN58y5UjbLGrsX49kZlqAI6JL0NZtpbh/QKoBSqY6gZSIMSb01zoZiJ7fEA7Q+JFTG9HsqPGZxn
jUiI7f41ACBexAGmgn/j9TFEmBC0qBXn0qK6QhOQxPgK5G50KxssycEhWLdqCAvQ/x7MkL7RHaPq
k00cb36NM7BWwstq7gh8sO+hhfwNsifYbeLNqkuOFmAqPVT/hhaeT7yiPCnvUWLTDEBm8XpQPdwE
hxanDDbWLdMuWB1mXTIN7kKLFoHn8hf6dG30gGSDpWOmyT56K7+99Fu2Ut8gLjuR7OsxiKA2mEO/
bdTstppRR8+5/yAHHA2bFNtJY/h7AnTKHbMcfPh9cU4g4E9pnBBeWibGw3iioW9hP3d6ukLXc0i/
T61k6d7sm99hPSbnDV6SQy1gk/286qDRXIZB8z2yp+i1ai8j40weFXGb6/kDrE9iGbFDusai9axV
HLd6y90bpjVSv55eZyBjLGzQFs6ZUWzCuGiJUYN/nPXtPsjDs2Ks9Tv8rl4ZL83HUkN3zPTwFDfm
gIV5X23ZKqmHmq6rmi7r8hHuai7FAJOX+7UFpoLblfZtMmmE+cpZ5fYgIjhX2I2XLVOOMp6fQ2wf
9waNNjhvw26oOFQFEY0rnbd+gB3tXoHWKTXAHecsUzjfxPJ5QhKrKY1rzu/FrkFZzVOKTDjXtpCj
YEwkHB5sLSLWEXONaw04CSSyNLaS0aFgzPUHSXomsEt3aSaYCMzC2Mtps2xKM0ALn132ZDBctYJy
JZnNXVtwajEnS9lGCUCYRbKehJoGkcSsnTLotHWcMYVZOiOHf6gt+t+gT+pd2WW3w4BoN1zue1V9
KAcpfXWQ4RrdkY3VrJuQAGF4lulmiItHbeaYdugRmBleJinl46oSSU/G8wGegqwgd8kQbhr9lmnz
vD7oVMpU99c1SkKzCKbNYT8ZFtjGoYnfETqZC/uq4SjsxNESZzMyJWhMcqIp7yuwlJhhGkedkto9
tFmGyfQ5eKZuhoDLn6NLodPLPOzvat5k5zph5itRdA92XPYkev/qlIcq4eUR6b2Kvm7VQ4RAwwRp
9ypfijptURkftCIFoMJS0HZp6dTVzfw4Bj3JanWJWUoKPPJMDgXkga0IZb07n7Tw5jB+PExQpbIf
1kJKzqCt/Szxqjp5FSDzTgmR1vx0r0909Tum5a8CnKlLyDFsDqbmFt0w88lAx8yPJCdPsm4TaDXP
3qLXObToggG/rtUNZ4Kt/tI3ynlVkF67qeXCm0P9mvkvrceIxi+NfcQl0UCiyOKqRQFHK1ZVLypZ
JYN18SA3Y/97rCO0HIHyakGdxWg46lwv+uiQDxMtkV1J9Ztqh0mEj5BmULsCKJI3k5e59YUZIKvM
gR6XRnJxqNKWiCuCqq5fn8fXxKa3kVf84//6P//zv5Ol9e4v2rwUlz+yl+Y4luv/xcAtKu0vArfi
6CcTsuhd4hZ/4jVxS1P/0nRhWwhWKG0twHT/+jtyS1P+Mk1FlS3+36+ZW/8VuaWIv/gnOlFdIHQX
7yB/3d+RW4r8l004Fv+tILvWoKn9k8gtoRyJjMWiL7Y1Q+ioDQkPOI5j4pMNKrPtaTUr6cjsGdOp
FaCS9njtRw9lmolHxRzkLYIaEi4mvFwupF98bnUaxCB5WiJiVKSwARp2xXqJZuSeMcF59HE4ZK3T
hK1UmVUdY5gfCHUnzCLfJojSbifSPXDuibasVra5mNtbSwEfjL7zMsqLqHd1LR1vJTvK9lIr2+Qc
6YIZaKz40XaeR4JTzFkLAb1o2I5SByNTbrgEgWSPpKCq132jMb6MGxk/mDLjKVV9Ao4XpSf+Nuxa
A1VEV9EAbQUgNYVYuo3MLBsYTFSvbZkRF0pPcC4Kb9oslOiZpQyekJPU7T7MRpyttZ3f9JGaXgte
o9TKEIon36braUBM6QdiSZOyFzToGERJcDYuUoXeGA4m+Nq1pY352tdqfa+TVwrn44ZGbrKtVBW9
i0k1auuFsqcdMv4YFb94mHg5e+zqsmArRDXU8la8jIsCnbGEsi1tmn4/Ic3fY+HysStTQtp626FV
rjgLyAwodnEVB3elFZqEqyblEphAlNFUj9MqalGXt3oU31hNxiiUwoF4hJKQ4HzCpabn0s+uhBC6
qno5vGfz90MnSoPxBqdZ8iIWIGIPAvF8nsLRi/OmuikLOVgTaIVwU7VCBgJNJbGjzsNUXSotSS0O
5XrTs1WqeBqBYMbbAWnzuaVHCyo2nHxvhOnmyrNaE/NVGEt8mSr/wXMLPNQvaFPTfW5owksEBKGG
ncOWjOpiKe/BfaLNJAjzvvcVSBU1AjdkIdzr0QXBLGRAIouRpF09F/1VxSSWw6Dd3UbUTciUdQ1T
w5DCaIXKiJlVis/riPErWkU1IupBLZgIiU70Xstlip8yLeWPtaaq3HZGlO/HtixvytqWb9iLy70i
F/r5mCO7SgJiuCK7jK9m9AcvfVnNe0HL8k73s+qHmYQQhEt7pK1Rl39UpZp/FtX4EmQmVr8p1lEo
1+N1S1/vm5xWzVPSKBHyjDBivNNqvNlnyZhtMiBIw1ZAfyAmEHTqXXuiD4lRdOYlCMOoirc0LXNr
jXZQRkeoxYQI40eHnt0I+ph6oWXpmRyPvKu4hVu7xB0JAMzrsnZ6ivMZByxzVHIw0ygy6LmXYXo7
kRDIeS/oGE7JTU43WeamDDZ0nwKoLqIP4ah2TBN+pGquMrAch5ditKfgUu3m6ubN9vv3W+ptjuCH
PY1Ql0XyyaYqUAgax8kYhJc1+tBBcoKOzhlWUq9bKSGEfJppSvLjtzBn5pA9oZ2uKuwNmnZbgfDz
jXt7vjCS8enE5zkS5bPp8nkUgYSSvBsZOTGaxjeaxdHXDDlL+TzaRled4hJ66DNH1Z+kYPgX5kZd
xzurXZGkIrmnwibUI73k69pU1ETDcH/z0ni/Nhb8tBURaxtIkXUvvmm2naNfVUSrV2vT1a+kX/VF
9I1NPFxbG5JU3HELWiy/grQ+uL/G2lNoi4Aw26aOfHviwhypSz98uCOHS132ZW0Fy4XZd+sOhKzD
bu6iScjWsIVWuAlP4DWPWbavKxITIlvEOglee+8vR5bFIAPljmAYfNk34T0CNCfby9/rRxVD2ZO+
EZ66LvfJTwOn68+vv+6i331zxvl77YWqZdIwt4/jLTVG1pEh8W3tJrywcvs3Rr+7iFjatj0llF3u
qK+WOuqmqU0VdUaNZEfbBFvgZ1t105zVm+aEQl6hDvm4DsBpxQALbLLFvb+caU+LjSMxgIEdw0Kv
2thOuc7OAgfXjBufaHCeXG35NG+eI539xrLAgazMK1KnnalwfBde5qXhlQ/pjXlqwvHZo2NTtaF/
RgSNNexouSlq6qZa7s4NBiyaMN1D7Cnb0P1F780Fne6lUELclu6/k7kcQ1zzLLkT28gljvpM3mLC
cTDInLgKh1v0+Ld9+7GObmHgWUAeaj5W65Vn0DT2Pp/lRbqkoWzfKttszw219leQB/fyuX4tn3c/
s9n9fUKKvTyaX32KI7G6mWJPNiPuMBtAStdsq/JnSfK07HsL+mcKVl8/O8eC/sPD8/ZbH+1jwzRG
oUhGsXLLJ7Hp3dklsmgLAf8xdPuVcRVcEILi6N/qTeBZ84nVj6X5f69umkJdoLbg3o5uBYn7QzbY
NloXay+7FL7bYp84o0P7yinuhq39++svfAzSXZY0VVk2mTkbChllRy+NLkNUZ6I6XjVrxWtWBbTx
TfdS7VF0SyttRXvXqzch7kzx4J/oxh8344/X1o4mCQ3GkVotWFtsoJqd1S68jS23loNgqvHUHYPJ
/bQN919/ZfHJBmlSmAqCgA2dTNTjq4xgKDKFyT3VrcKzaQN20JX3sQckZFVfN07sWmftit4xl8Mt
ndR5yLfFWfU98k49ZJ+8sd99kqNHX559hXKbTzIHtg7rg4j1TisFtIcsWyfUdpcZ4OoTd9mni6qy
jSedo6I4RuVb2lzrKeySVY6nLJIzJ8rks1Bn+iCvWsW4//pqHx/8lvuLTQ13B2MXqO5HvzGzA1WW
KoPfGGu3Ntyrkb+OIHf991Y5ekHkfRmrpM4LpDIEOKS+P62SZOhvMCirt18vpS4/ytGWxDfCXsS3
gfh/XOqMxASWkAp4GTnEll6mbsCj2jjjlsHqmtfSg345P3bcT2Q1edFm8OiJX8tUGekGKcUaMfI+
1tnHUeef2CyP08kOD5QOml5QjS62zKM92yrMFHQQH41YEjSrqFHPQcThlN0qN8nZsoeQwfvI+cWj
BLwPHr++MuKTcsDUdYsxuEacNIFx77cvnN/MC202T2DWTnAefodCCGjuWj3PNqAGk73k5NvRmdx0
W26qLcbm8+aKE0d4Y2yN89Nv8s8+D0BECgd2N0s7vtNlJLMFKF6B0zzPHV3OfpcTUXtK8a2FsT/F
w62ddy8t/t6vL8QhUPToFiErj04HaZmyIY67He1Ya3EqjTTk19IVourNzKbWefEl402n3JwqIT65
I98td1TfCn51ZM4sN6TfpIqgoMrwvv5GnzzFdIJwKdqqubSFjn7ZUG99a1AMDZTsRO6KTW+Q0CYh
n7pw4uOz9W6do9d9ZY0GEFbWaWrKHiYrxkhMOp6PDCSOGDZG+2xH4nyhrarsWiSQnPoEn7wcbI0D
DK4+RgWMCN7fw31aTdxLfIIFctYDie6h9c2d4cU63lP8sAjSduqsnsWy7yq1hI1FAV3ApiO6c7s2
mVVZm68v/mcHTc50BowQeaH2H567NwWpYndpGkmcnDHFe+1ZtibZxkkcJF3rfA22HT735lQV/Mlb
gjWJpSbLhDbZsSl1GEHdl8uaWth5FjKsxGvkC4Jm4dWekhR8dnchKdCXVzJT+eOyh7AzmC6jSva3
RnKZih1GMa9yWH1fX8dPvxLORwVGimoY2tFLIm4S5LGh4DKaA4QMXn7IYg3eviWTawmJ3dfLffqz
8cTolhCyboJIPbqVoH5aqj3RxN/xpkWl5/mAqlcEom/WsAh34e68O3FS+rgTkEuCLkPmEbW4UZZL
8OZO6chLENFUKKvUBnOcOooau19/q4+/FSvQxFVM1aTPfDxBQ0DcJlCUGT7h0oOS6JQ2EyQ0vF8v
8+kXebPMslG8+SLaSGSzFLIMUJ2dhlw8j379GyuwmSE+xDJNi/v9Cklazv2cDQoTEcz804gOUv13
rhWVvAzhR6YIWq7lmy8B3mTSW61TIA7gNJm1S6xS+JiqE9fqk24DQG152bRk4ofomr9fJ0/izp/g
efG6wd7igta0Vtj74G/dIJzYTG7mwr31fSfepJvu1Oofz6/vVj/eMeUusHthsrq+ItrJa14Q0K3M
TeHGz/E/3wnfr3X0CIvM8LsQjyprEZy4Vc8hhfd3vktX8Be5fV7mFf31qVU/u+VJUlUtC5cyu9PR
Q4WC3E6bOmWbr+hDBmTiweuV4uDE3fLJ2ZMvR1Y1pQp71IfCMiOSsSvkGuf1Tf+E8tOTVg3GolW/
8ikfVH2TP5Zr6Wa6aH7XTjicNdvsVAH52W/JmEZm0zcBJ+vLY/nmjmUM4NOErZdeRHsm74O1dDh7
Ntf15tRW9fFkTz2xtE91zPPqx4eDGAJCb7mqQbIbjf57pdi3c6ERLhOR9AsGN5ofvn7iPynL3i95
VF2MU5COmo0Hp3UR9rsKj/wKBcdK9vJ1eBOcPN59cuPwFSmHFVUFnnb4PG+uJj6MskgwMuEWSOA5
6RTBxg5h2uu89N249G0j+qARfV9u8r1shmo0omkjHZf9/VDnmT+y61frYS2vkzVsrcnVwyuDCI/1
8vhHnih22bmKQuvavNfh2L3uAv9oZruPfgGkKf60x7PWdwPZq/Ilv2vrl5d2/6M8/jf/H5zKkif3
5jZzf7Q//sdL3kbttIyV/+Nfl1HwUkc/3k5lD3/idSyraH8Z/C4UULIBIZ+4vP89lhX8A8Om4OF8
rPC8LzfH4rgL/+NfivqXZem0YmDrsONYgj/091hW+0vA09BtC54cf+/SLPzP//nuRnmdq/+fOfvb
G+f4/qSso8ITS6lrq8yMjwqUIvBLtDvEyzPrBIsDMUZdpfmQ15Ajdeyxb67L9ev9eGI1waTZXnZw
/uMYBYKXtsqyunBJofsJgdO+aQBgrBXJH5yvFzou4flaSzKUzvXmv6ib329iATNdI7Vy5sWYgQn6
iDYQNxXkiGnp9nqdnPheyvGmydTYlFGVKsw+mEHbR+uRn4eFww/cZoqsB8tkKGuoiC8is7T3PS7y
s8oiRq3Bmu/KvmXhkhLGpWwCR/76e4vjAnf5IBQziP6oBISiHe1vBJYYIUZDcBMT4b6zH0M1SB8z
Re42sayS5pDlYpVV/Z+20+DzluZDlhm/ywDigZ/k18i1EINUM3nK6DE35oCWpJCaJV1ADe7CHldw
Fo6XZTGFq2hRj8SQEDFncUXlsL8k5+xU1uSnX4hWnblwSrgiR1c2aGvEYUbsNpBxwd8O5jpRSmD2
RlmbLrnnYq8HpKR9fRmV5Yj3djs9XEZKQsETSiP2uIhWJKw2k5+4aaqpXt7n9o4Oan3eov6+Gjmi
rdQxCXdMsMMNZmSSsKKouv36M3x4Mpdf0hY0exkrsjcsL883b452iAY5hTENKLff9JmmXgcVCUPT
2BTrf74SfSyaWbR/Odke7QGQl82on2Ico2LwykkeR5wteF5DOxtOFDjH7ZjlupqygtdBmBaSkqM6
ygaZOmBndmsbcajcZQHSR1MHeSknmWcmxFyubFGJfTnPGsyeae7zE0/IUr4c/7I0PdkTGMp9HI21
GtrUYkzcQE3jMyWooh2ZafHzP7+ibxc5qqE62y+ssE/c0BK/9U5pF0vfnzIlV/HfWIfaCQwbgDYa
M+/vkRGVMj1AmtWitM8IC/ozT4oOagXL8X9voeObEc1HqvEUyoRnATMMCjgLZUC2QlMBHPh6rU9/
oTdf6vgoEyWZIrFW0IiS1Em0qKrUWsW/demoOnFpyrRKl8fvzeMl7AZDdYwQuE6GFQ6Owa1AV7lT
X9cnVvr0nud+N3W8BhoP9fuVtCBsCvhq7tSK8xIESY+rbDSfVNkHTbibpU2O0fTrS/jh9bc8Zkit
FMhFQKKP2xwogGJC5GPSk5LiOlSIfxcwYmVsA3upg83x9Wqf/WCW4LhCS0VQ4h7dhV0y6MHAF4zo
F6FmRIEDV644+6eLsG8YFD00llXxoZFb1p0qz2bshjP2J9InZvBFanf39SIfuudU0By62J4WNxbH
9qOvUiRCSLUeuy1zqKWjr2wLaw1lhekvZouN6tQ7eStiAFjrG0Kivl79446/LE4bl2KQXe+4hq/j
EesiX7GY1sXCAJZezCTbfb3G8gXeb3/chMx9DFvmf6j63t+MPqLwwSLSsZfhWEaoXvUIbLM8Ehwb
wYOlRff96wU/3orLgpRhiiwjSDCOnrNK9GR7JLEDrXm3sP0GBM0GYGAM8CdeY68Kwndfbjkxc0zn
ErIou/v7L6cThpJnhK/1tQKTiq9HYlqvWkF7J7SiJPvWLNpka+dWem/ktt6sINPJ+8zPyfYhxQMt
tJVXJoj/WdG2yRCoZxJo9gdya8DUj2Na3CjtgpGIVaY7LQZdVwNl9C3EcOEadfkg5+P8XOFWhZxl
XyW99JBjBFgRaPwI7mMbVsO9IgE4QlLuYx1JblQUetfZNKpXMCaA6oobYFE5qOS5gEaUmTslEfJG
DwMZVyl5LbGf3pkWIMaBrqypVQrOnTKPgZPXIWhEn6Aq17eTy2JI++cK7xZ5d6IjhjQGUVqmwzoq
A9shynRBxyhp6lR9KracM0bVTfxBA58iEZHYB9mdVdUer5yf8AiaBhDcAEtaFN9UFeKurFT1rd1X
sKqtMd5JanGFwt8k3GvIbon0wTk9zeDtoSnThsKkYkBDHeRLQB+ZDPpUIn6lwVOquErDLLA2iwTK
nBx7kW1eI+FbW5nvze1wiVt2HeWTK2r1JpPya9umvUVP0yb8GSBE4aWQ4Yy+sq+kuPTCML/XhNGu
RJtZ54Gp6J5kLlFECsgBmEyRW4yi2PtVeYHPI78o84GwnDr3ogA6oZY3TMy6dD2XxfgcmqXqtV16
j3vuSa2N31mZ3oquRMxG+qEbBqCY6SkCHzb7uyiNJ1q6aZX/yscR8HaCJ3t56WQOQJjZLQqVOExC
Zohg9WhDdk+W1OUTdmGiLzsK0K09cvlgCq8VeBZe1ZcMq1R/4LEJlQr1fZStM7NV1zXHDPCJiliN
PbNUC9dWaWGlpI7Xp0Zc9pLovNG2Wkg9xjMkfqZvqi/dg8ecdjjSlKsZbeMGhC9I6iFBm1YgZpDt
YQmuUjdlap+THJejktXvmtyH/zApF7qU3hh+vDON7jpiKrAmuml0Jb1/gJFu0Dbv9rMUXrZmAg7M
Ys7VoB+NpEx3zEHs5MR41Hz1Pk0tBVGmCbJjfoAb+hMf9RVlrXQ5DDk92Dyyh9tazs7TxQxTNo3N
cTTq18R0fQsN8aOv8GUFNiS7oEETodI6Ys/CcxoNarSJ8kg7S0uFu2G898vy1jAqm1w7vA1RXJIR
AMaGnJQVrOdxleVk6Ro8Gqu+tHlYi+Jxko1dljEWxdo3NAnBrJwehZwXayXV/+hJ/bPMbctR5qnw
Gj97irrsjLg7r6mIemHm6uZDSTZnA5lLxf/JNnFjaXggyymIL8epVzZhlpQwb6LU0Zpsi+5B8qwA
0xNHmnBlx4BS+6i5ixTJumIok7ljoIp6XYj6Z9gbfypGjVf0A3CZWLihQiv/oZjAm8wKA11jKhw9
5S51yo7sxtKQBMDQ4MXXySYd7ASjWLvRsLH0kI+jScdlNEBqncCJqq0p8YTaj3j7AzhfgwZMZw6c
QMEIYSXi0vSJY28WMyajk5gMMYHNIETrqJn7Ns++wUW0Nx0F52DKxN1AJu38GJO+eUscjzemM3wG
qfuVBcYL+eamM6o5P6MVXTcdWtZc13HiVdN0RtDG49z2wmmb8NkqZ2ldtcE3KdIf5lhcYe3D+RBk
S5pqNbjwgEGtBwrpJdifAafDMPGjwJ3CwL8LRGo5sd3u63AxWiESgiRcd5eDpPwRfW9cN705rIdE
eiqHQVmDvYyuzYqQPKJmxk03gYSrJgz0mlhuQV1Ov6GiGHZWCKpvHDg10NjQnmaB+11HsB8FCnrF
oDZXCTBALts5MKuFIKx5ZGvGrjlpP1U9/NVa9Xna2s1GGnTCCmaYSnPbifVosU0gh2XOQTLJStYr
GW+LPhTkrFZQ3NIhrZ4H9itSKjAGJkojP/LD9CkBP020A/If/LCrqHyah7b8lscWlXNKROcIcQUJ
+EhItxOEM+SYpA2K5cGRm9BhKFHtRyWOf5ASYW2h1OV/Orto/kA4qO+A44UkV6SY5YIqux8Q8O5M
GhyXY4vM2YkiKViFcsePreii2RudFXtaLocAPcIpb7dgqIc/WoLHx+nmMbXcoYoLiWx6M/xhRUH4
DZB6mqyIdpg9oKKBuguTNEcMoEm+vwchaZdOWYW8YMlECLdqEn8PObo+0WONwg1MG9zVRTFBGMGe
C4CJN6M2jIBboqbDEU57iQz6aSji9E6d8TG6czkPYq1ioJ2cbiqqaZf7jPu2qZ+r5DyoFX8HaVWZ
aQsPayT9YQlKc8uIkDvfa6YJuMUqrUAlXejcJj4OUPI+HTFyKCLQyhTJN508mOiRC22HZ0mr5bpn
F4PgFtalQdnHtTAGR2Jvsy6lNGrvA3Vuf+lZhsIb6gCDtFD4OeFjY9Y4Fu4DVP7xUCobtrnyPjeS
pnPNDDugWyrsCtqUMHZrqqwhTG0sjVsttSrqAJolP33fImXSHsFJuQGZvGBDRaIX20gtB9BeslKY
jhwqCakYYDTic6iadK6KJvDJg+5AH5J33RB8kTC5Mgl0G9oC+Dm0nEuV8id15943ms0wzrP0WA1W
hVwxqZROOHVg5t1ZaquhtPchyxjPla6WOhZDaxzXgZznNyPDUgKG1CGUcbkH1pOQmwb+cKmY0RlR
PqI6H9opNa8DURYmuZlWna/TCTbQDxKqavkRk6tCqGoTt8p1EGHLJ6ksaWNG7ipNv5XRkRDzq7Ah
kQMviQkWX8WZxei1s9lB1k1kAcFOK5FnbHMjvS65CUDnQfHpftvs0uj7yKKdV3YlYIz3JA0rZypg
s+LCmDX7js+EG4A3Ak+rjzYLrMRY5uQbyQoRWFbeWtR1CTCYXTtG2IsDQigRQ+fqcCEgb2ZXXSuH
4rIoWqLpR8LnxsABzDSPxOWZ8bJpqLb8Z4lQJn6groNbHiybDV6jrMUrHI6CDI2UMCGT/A6lV65l
/mPeqZLfXwWSWafshYNe7LXetEJHLeI5Bv9cw6Tj38Pt6DMkCM4AhjDrpEoImAWooCu9UJqCb8jY
m/HGCGorb1a838iY6etFWt8QNwZGT9O6ei8asyvppqYjFrh7UlUscN7Zkj3/Y0ZNwSQV6CYYSkn7
EdhDDG6qlKs/A0poRoIiq34TJU2EimkTWoGMgFy7VVAYgbJm5tSe876Cr9H4ycTnjhP5Ls8T/fuc
FfhBIj7A91au/WYFIrBMASYCRoH/YhhXGELyP2abjvIunvHYQd+UKUaSoC5SJyMHqlsZIfC3VYK/
4kZRS/IKUpwlZ4VlyLBua71yCd5RfvRz1forUsPhHkehqQd7qzJxaTR6l8Yrs5x63aVzINMZNOI+
eWHiXxU/pMAapmRll5FknnMMGusbKrhK/dHguUyirW3GUVys8NJMfBLeXXr3HAD9UIkcNAk4Ghej
eqeUO8vosFS7dTdMFCgpWZ/PbRQnFdE+NlmbK6OV+QS41ue+hiCgt7pPlEBe+xmmJH0c6qeQZDL/
udM0cFvykNvatoAYZRar3k57zVoVFbFWuQfDp5dfRogG4VWv5Ymm7+a5nMwLO2r96Y8qSiJZMwKc
5nWjN0btzRJ4SW4gmbv7LGSANuvrjL1x5GUs53KKlIpTHUbYGoB0QLqDFEjLS7nTVOotahl4bSO7
B9yEfiJqRQIg6pCZ2Y4bPDytDC54wmgpT+NsbtMKuaBXERqVOmk8F6B/ZyNSvjXyLKJNK2ld/4fa
mXRE6gfOratYVJX5HTGc/NSoeaBsTGOOSRScgSE9aWpIxKAWxCXozSG1I6iOTOyWjrVWqXC6IqGA
ttZL4zr0MZSdYdbpZhcj66S6GBrUdF0JU60vclxZmBSalvwzOyYe1pFgQ9mP8ZxTBk9z2pNXKMtR
5+lsedSpslUQv5LNM2cSc6wbQpLytAjPjFkd7XOykwFnOD4ECwLY8jbInWmIbYGJbALd04lO+6Wa
7Tj8GMbFEeub5pR7Sj5DjO0GJX4E0pWgtoemznk2hegWYVg35/xqIHkuOG+G2PS/T1qTFk5ODHm5
w7WG/Q7cOMy1TjHCiwkDkGCuY1XiPLGLiQxntZZCfMspQOuO5M3gCSaCxL5tS6Gnm3EAjzLobVK3
oHkQilQz0IE7XIpmw+nIADwjCTK6gzJKbY4scjkT92JXGcgsknduYnaMxPH5GS7xjscpA4SaJPMZ
uGZcdXjw7THmBjf9tg5LjCLR8jos+d954beNhtNMUaaMbdtso8YxslIdNpz2pvyRHxQiCYnTZkoB
NxizVL5UdTVRSWSLgtwDPC9FblZVbETh2G+LrNeNn2Zrxy+whsPiaYj7bpMyd1uTcmf7Hk3HfB8a
U3qizfOhXUajbHHICKYZpvFB4R3xRBd04Ve47JOVGPzvkRhPtEKO51GMfugJI3rkCIpIRz42gCTk
lROHHjj4JrdULtXGcnnhrGELie3f2oj/P/f9l0H37P/uxiXVqGzfDn2Xf/115qsafy2yaqxh2jKC
Qm32XzNfpsEcDxh+APJHWKfTD/t75qsqzIPRVPGCQK3Ki55W2t8zX6H8ZR9EkfxzQ1dUVvoHM9/j
HqC2qJZRmKCDQyCmH0tTe1/WA1q5AeDD1rGwcpOovqPcXgm9dGixbN5cFTaHKSjyt0Pf4/v9sJzN
CIslmUoez2LLLLTCGlQJHH1xHop4Q6TgiQ70h77t6xqGDtRH+aStaQiOjj4FjVO6MMs7lJiu8cff
RdtodTWuXrSVteqMX/Vqxxc80Zg+ftYEazPRZZJ/0D3z67zvOoZB2U1jzovYLCGkk/KoApkqz/3g
oQoucfA7SXOTwoumvjzR5v8wpmRWtwSGMHBkfURDRw3PJAnzfJJYWsrpwN2EubojZ/dS6bXt2PsX
ItU3lvGcivnm65/0f3F2HsuRG1EW/SJEwCaALVDe0BfdBkGyu+E9Eu7r50Cbkao7mjGzlRQCCybz
5Xv33rM0bf/daOVJMiskW3sZZwjtuossalg8zkBuA8u/4yVhZKwDpZ1W7FnGN492mSxdXwrjOJLG
ZcSAwO2/dzfuLScPl4gI8BqfVkKGAXGRl1gd76swuzBHdB9Aun830P/DVfF0WthDkFJq2vXUmajf
2i5j0pbKOUxoWmv6ZxrIFrAcs950IH7oYA628vX32/rbl+KYXBWMCMIF2/3tcRJjC6eVhpEPiqUs
fD3Ryi8tJUBi8/frXPfkeXy8NngSkfZaPMFlgfjX7GtuBlBwdZH4y3kl11N6qimBXMVxYR7+/VK/
/yQSVgxLqPYiZ/lNtyySyLSrmomJTvqUGn9E0a//zwX+IVAZDIiuJ/W0OHHbK0SUJHq1pbrCINfk
7Tf76e/vO7/CYmKMo5akvusbJlUnzlRpJGT9CncDn5uoOliLnq1P5jfv+2+LM0WqaSL4WUZAbOFX
z0YLUtw5pOL5IWRyetM0z8g7eAggPHWF9c3v+tPTIQiH5AcTwQiJOP99EWyl0DSrKskYCq1HPvaH
oP/ONvD7u8bv4TtCAssk8jflJL0PWamkJHDOHZQzKWVtuoOF0n7QiB4XDrjePvz9jfjDw9IX0BAy
mEXkfS1PzhWkKm3o8LCIxbEEsak0Bsxvx7q/LxEWuxk2gCVUQ7jX21qnwqMHVkxcTEOfj0aq1Mhx
EBx8tQVG6OF2t0i6qvyI9kG8+vtv/MNbQkAEzRJeSXRH17ItYqHNDL0Mv3F6VNInRbxmvn4/GZe/
X+YPD49ZK74t3NwYA6/t5Jo7k786GoyP7UpL/DQhi/CglG3/RcsZiWiYpFG8+fs1lz3rvwu+xVvC
TIb5DHax66U3B7ajTrJN4XqhQlLLDw1s+j4nSE7z2/I+J+1wJ+yk/eaO/uGtWbQAvDKqyoZ2vaXZ
mdoGQMJSssc478Hn8OKakC0n+Eap+YdPjuX9n/GuQ4Ti9fc9AvWbVRWaQzoXqM67PBg2eekE33wE
15cRCM75/+vLJqZh9Lv6shNN0TWZ84IwgFBuQ3qea1ev2m9qn+v34/oqy1/x740kJWUvL7ADk71C
Hq8BijcrZ3HUe6NeZ3kjv3k3rh/S9fWWf/+v64Xdgpzp+VVBdDa141w/6/Xj31+/P17C4KOik4ci
6lpIX8nKJBKMS0zNDSx2UuEZII7VN9vi9UvOD0FgsBhQcBqhUryqanS45mlSqKlvIZ04UcURmU3K
768hT7UTlgR9nfSZue9ng75RJMP4mwLuDw/un4m8vXxoJOteFY5jNmkF8aQ0fNuIQJpQ2ZDJQ3gl
VAgvcctvRAfXS+U/v5YqYJEoE997/c471mBYzH5p+M3N2HpBEuCV1IvopZCSZm4wQtwQgiTVZJr+
j0qsfy4tMP6xGoI2uZb54LjgtGECp7RIN/mMdAPO+1jkuzmX8uPvb84fPjnkPf97qeWe/+vlTKYm
10XKYjmX+quY3E09td+8nH+8kf+6xFVxoIp8iIaZYngIXecUV/Xklb28J9u+SxkgVoX5Q8ljxf9/
/LB/zp/UP9TCV1edYT1YCpB3Xw/oe8N4tg9lM7nfvCS/fRLsMXQtkKxynjL59P57+8iOgaqT6I1v
6VlJLnP5Itpk8gLT2aEAva2S9InE3e1sW98sYr+doqiAkQLinoGHh6f3n8TAfz+4uqVlGZF4TZ1y
GXpiwsfyglTgZ5bVT9zkS8v+DWbEh5r38vdb+9tqc3XpqwXNMYJGlW3fkEX74tq0T4uvGCnu3y/y
W6bA9Q+8urXxIFNTIe3dT9F1z0G8UbRiG+nOhyuCmpEd6NZcA1ZorlxBZH8bgP5BYhBaKajOILz5
+59zXbv889csiD8LGRc6v6vXSQykeHQdD9qApV1H/aHtp0MTFycjTg9S/S4L5U+3ePn0HeokNE/X
DqyapGppTDxdR1SnuA63tYtDSre+u8nXkuHlZ9mL+YKXGJSne+UadQ3FDNArIJzXk5+DtTDj3UNV
xqArdbnShs5YVZOje5Y7EkCrfXP5P91UG6cxfwPKP0g+//16UmJV5dChFZmjwpRP0BvBQRh5Us93
HS2e4AEhc1kzj+8r6+Hvz/O3dY8DpOPYLAz4vllmr0oNMWsJMx2a99bonDQ9/2Wa+effL/Hburdc
gsXbWrzl9M6ufl2ZxHmpj2Bkk959StSFIJ6u27Aj+lV7DpX4nqHF/3XRu7qk/t8bmlvmHFhK3Pho
iTpvTuvDnH9Xa/y2C19d4+rOjY4ZcU6fl2vAzi6teymiY00slKczXP77LcRn8tsbyqnSoNhYhOUm
BcjVYsPPcaKMfDmvETXjpVqftVUdqxOmQFPt7dtRpY1GyBk3eNMx3lXXGVKS2NP0IV6CrTU0YE3b
GYtwTqtdd9WHIiDFVoh0frBqgttq81Bnsl7rdhf+KA2mIjFf367JNfssAsNe9SRFMOtIAKe5iK86
4BdHw5GqFzbGj1yZhFeK6aMwq4scx8e0BN6sam+ih/Nq/gjmp9zS19M0rCezOGcY+WOT834Vg5xA
OjecFGXbuJ+irddjKD2jDY+jkq7R5sYe00SvaraWVa1qa/BJB13bjbudk11oXGodXE6ebnurXkd2
eWx7IjQb5ZKbj1pf7IagOZgRQDmN9EqGSNneSgpfU4tDYWj3UdMwTEbN0zn44tVzqjC4RogniC+T
MeogbM0+sY6lH0XD0azFDeLwXWA/Q9M6TVZ5GiZmHEN8IyYb2qtF5q0tx8KzrAAqttGiC0yegg6x
gsE/rGijJCjrhM08lcylmejhtr8p2p3uxgcL7JX4ipnVDEVCiqwt9mU7frmj9UX0vmfC3c2dccuw
y4tNnVBkNpuwaU6o3LYGNL5EJI9p3L1owtov3AOT3FW9f2NIjD4rXttwyE2WT5sUb2WsvWAwtkLt
t64F4yhJfUHGdQDPZDSHk1H9ShRlTQodp6gi25hufj8YeNGEifyg40ReQOC6gKU41Lr0a3QrgTad
NQlBfvDHbI/7iNS+yoGjFq+RJs7uJbJIfH4YWg90rVWfXXGQxs7gNyTwq7XC08k7DTxDptspIdva
1+uPKLE8Z1hH04k5SDxtS9dDz5hBm042UjHXrVmvmjz0mnIb5IXXw17swpci/jFmd0qynfkLzBW5
lAzMkqcpVw9mXvlMPMlRTrcRgWVz/KKk/YsNgbyqG08SeuzkC3X51AT+P/yXrUtGUoRecz+Gh7l9
ahoCmMmzY5pVFKfZfAqV7FgJ7Ffta6neE/W64r5q5q8BAlLAAEtpDybvgrPK1FMmg72RRJe8g4lm
Iby7M91dVz0EUbTSxb3VwxBp7mz5kM23sibKL4HwFwNkC6NpFfeVP4xnQ1ggY5S9oV+S8ddMYmGS
1UzWPucKURsoR22rw4OoUaHmw3NlPab9az9tLMHcfiGIXZLeBpl9NvXLbF5KbKjj+ITXcJz3FBfC
XgE5nKenpkpRCaUroZ+Bxw0cLdzmpZUUdyDX9UAeEE2gacN134l274SJl0Af6/MNugFm3PssfgsG
G1jZvuj36pJcdxdLXCHBZVSPkfNp64+D8aFoXsl/T8QtxxfzyDiDvkHrvpRyw/V1xx+dWy2Ba9qc
hOxXEV14NBxSPUWVtUEsHCIW69FVWXsr3yQSZuAmMZ/IxLWeMt3Pog9G/pZ7zrubUT9wcDHq1KtH
mnJI9KyT2RIL2f9UBwnyMyAbVHODL9IaCHucYJoJH5vIc6LhAFFL8JsmsfIZ6AFOsWvLafs72BsK
OcNVsSWJffI6A/yXWcME4IMeEa1NgEVbA5mq3q5wA/3onczHtbtD3IyLoEewVkOIQUK4k6n1LGeT
NPLgYEUoJJ0xuHeV8jbP6ls944srVXFPpuimjtybPlB6T4/b1Fv+YBGJbQ0OZCgmgi3MUxqJi0CC
FKnBrp10DaGTxik43Kodb2SpbJq++TArsHyZBaQOWBKhpYn2LnWGp/m4B363S9qbMlBvs0VpgUQl
2eg8eRCVsbwl0VkZEco80dgJXYP3+6nRHmxn48jTEO3smJEywefEcao9IroLghN1OEKVyLONBYN4
09yPY7weyT+NdkVwr+cs01CUui8Nq1qXHqviXKRr9onYunea50b6CqK0jzLZTPkFUohG54UO0ySA
vuoH6jP0MeS0wpYedyZwwRbh1808QBO7OOUOIQO6DuhxkmzJsUCggtdcCbdJPm1Do9s4zpuIs88Q
nbk19Ddh/7Pjz6iooPsQ/kJb38MPPesBaCN3ujW6svJh6Hnwgd1VOyJSLu2JLmH8WuXtps/Ux86c
VpOI6UBBAEeQztYV9ReZnvRuWpsJubkL3Lg+l8OrkT6n6Vug3bfmWYw/KoixYst4vkOjsyx2dz1R
5SyOCkkmw2WceMlrv0BWHbAnDs5La+3aEK7Dj5wOhBv5SvoD6arZfwXRyEbz1ESHEZJdeEzj9xiZ
RAE8Kx48JX5DvGXoPqmXEvJJOkBnmn8BsJ+cXyLdzuaaHY0M126DYb4IXxg3eGn0oIJvNG6U9rHS
Aw+sW2htysoLHD8bfjGMDKCnl01954Yv1ahuolklbfV50G5MSJqhHh453ZLf75yKUlu7xNoSvN4/
FcVIpI7FK9/b6WemIdgbihXuRFjIsJ8rvVpJBht1bZyHBHZU/0y2OuqG9k2EDxZ/PQ6wMzDY/ahQ
rddvBPestQHLR3qvJ9MO0cfy3oKf2WblrVHu0+QQuoCWBbCIDid5+WgtylhaGcx8L0GlPOtWeDOM
2oPQjqr7oWqwdc8TYrputHYaicZldakdRpJFBUtvunWH6NDWyQXP8V2iu0egPvtpuu861vFHLZ54
KhfX7m6a0t5Wk/ZoqjYMcO19AMwVdzOwYMnSKvZoZ1hpBTCEj1yHDs1hPbgppsfRdH3buK211jdR
kvflwbXZCOj7ZyHPbwLynf3oLXBcZFWqteGpxbkN3zJ1hzjYgtkZbFDkrHLC94r80VRIUxpIzKzf
2/lGqy6DcRbFR5D3fizmFc7WDR6TlaqwjiTlTaPFO9GTaGB92uq8HhSXBx+vKYW6/DWQnw1kCAbE
26w+zc4mUR5RRLg0NiaA2XJsEM8DD0d8NanmbT7rGeHt4W52tP2Ulvdimg4JXDXFprrCw1W2LEIz
AvfonAbVSu2F1xrtbZmNO8CeB62qdjgQWc9df0rTbWyWBGVYj7JF7jFbIedvbaV200BRFLw3YqhX
ClQAB6PDkGt7qQoIXtQq3LGSEqE1D52+n7SDiWgrHT4M9JUEy4EZs7YROhOrYoGYQOua9SGaUrSo
VLuyXzfE3uZj8SZmu4LR25/o4j5E5jPcGWXWPE2mG23AbCfjU2yHD40zbAdh/pTRa8Z7WB3nDP+G
4p663AR4op/xT29lpO5DpI9QGazgrKDL6kownG37npT34WC/ZBH85foxY8wnp2UTgN/ZrGWt+ZQT
5O++GhF4JZn68CgNCLDV/dg6gNZi1pVL1M8bfMCXKYQooqofxfBzzmbfyVqvk2tV/yDNOrLrh8gJ
1zHlqJV2R3rAh0y9MasnMrMpypDFjiGqK3eWKPANT68hBbhW4pmYVRynQy7Zaw/T8NE3ci/NkxpA
tocmN5kaxEFOYoCvRmoaDhSzwl+G53FT9QtmrovEkxzY1S0xBxtS+4sNYGSXx9xR3hIv/Mjsqd+U
cVOcrTRUPTKga28IMve2t/MSlw1shbyzj0ViHFVsOOvZBWKI0CoHYpSvrLphaaKscBv9UZ3Vs5N0
YmVGgNQmcx0LSLqcGjZ6Ez5XaKgSJ1vrefGccjPsSL0t7X5fAGLNU+Wu7TJktNCAS9zkzw6eh13K
mFmXraeWRBLpp1HjBbGVW15DPsROPwApP/eVvk1GRNfKeFebhJ46yakBEhQWTyHK1cpkNmOSZbHp
4uehPRTjOYEXqWPDwJ7Zzfuc7bEyz0SwnxSNeW/BuCgpj+boeGllvpBB+ORMpUdHetUYcBqD46wL
v4sucwkhYCJMGkL1XNmc58oHOIWPTfthWT/Lahdk/Skcw7Va7Nq2QORgryISjiQijN6+jOiFq7Ty
A2RcosP83rJ3OHeO4qwC3rIqUZkLglebOH7gbMl5n0B2GaJny+G0WOmvSNa3KNz8fNKf+GRf8qzZ
QCtB/e66965b3IJCo3YBFRqWn6Bt1mIR0Rej3wRbuXCmAnSzSrhunPJWqvCC2XkV8V5Yw6ZNzhPg
0z4N/ImGv5I6q0aenOE9J+GsHKlWlDvDbuBZV8T1PcNN9/uejlhprQRIBJWTCVQEL3Yfy0W/2J1y
4O+VKhGZiYNWnKaUbe92TFtvbO6MnCzNJMXoBeuDVpzSfDVDc3RbuY9hzw9duI5Kzi5RuDfRseVx
Cuor4DhD61qIR6UHjAFQYmP3GHDjtPkYZ+VTc7U7pJJoYWvTh7m5Lfm/jySnsJiv85Q3IMAjNc53
geCZiHx+aorpVwhtzbyQtl2mAJjvILqQjletLOtUkBFUtz8q6lidUow3whHRrRaiyIvcg1utERmS
qthsKvs8AWIS8XbZ5qfwscgeSpMg2h6RvwHxs/FMfB6skwPnV+FV2a0IX00dk8JOhHd9eK8z107i
fjvL8CsA1BlT/uVhtM7CZoVYJmrOo0WtzGG4zrZ2Fa+KYh/O2wSLLqAUOnCYtbpV4dT+KBEyYEiw
hvNYxn4e3qTNfhQbtb7nLGbmMFdQCpZeu4idXjJgTTWhyK6fQrHTfMqsoj1ZGuC7p8H2e3evUaAa
tT9R5FlyD4V23Wm7JJi3mT1+kIKuAXpRoGSiMkgVfavkr5waSmVldQdwba2TwzWrWr8uzpP9Y+TN
8twUINZ9HwVr3eE2/aoaBI/Y4wxRcbvNdYhIvgE95Y79SkSHSN4lyjpR9r3gVMaxteCfZ6oAlOBL
+4jRZTnBOChvSXSaLiSIrqPoR+z4tcak7yYIXmflh9bf6pPnRFt72qC2bFC55+WHzQKM9DyJfyg4
DOMbg6OpMgNF9cmN8GxK2xHqXrx3CTdoID7fdAlgFVz5Zv/QyZcFocyg5qhm+REh1kMCT6jQ/YIT
a0GHpyOFuH4ehHpQRukHZomrDxr7IzRg0simA0D1Rn5MNGLA5waKb+hPjcr6mXhLWmcbvE9C2dUN
8ho8fggbCRVb9keLPkDqWdNGJdMqi/yqRAwqiJ2YLzRSZhSmFR7uWJl8+BbnQmsOnXKAB+zN9VOL
xn0e/GUeHz1Kx5/TD4vDe4juHNFQip+iCNoN0fRewgnJ5WRuamy2q5CQ5eE+me6wolAnH0dBjx7K
mqQeovrBaUTtbh3GXEedQT2fDOQTGjdqA2qppxotH0oHjNHYqhSFdAVSTqWXwVW5avM0q/UqsKa1
teBXTJC4xlOlHizYX+1EQmfRrW2zWxlhsYodi0YHTqKh9rL4NIaNP2o46MY1RFo/kezGLQcdQ1uj
rTPL28Y9hEZ11rWvNDgbdbsWFYVRD9UrzcjM6OUeNus6LYKvSul+ja62L+ccl2vBEtJYLI5vo40y
NY2PpizWZCiwcguiteIbBamQqko/RfVLn4YGhoC6xlHfxS3o7Hv1Ix1iP2hvZJMf+vql0+9dY8Kk
Fe7JPQBT/xPecNu0d5Rr/MRpPc4WLNvwsSmT9SzqI7Re2ltZtTGWr8XyWyez12MCwM1qFE5yiM19
qVH/u24Tb7Dk1hvpiOTUqYbFjwbJhCtc2l6uzgSu5x29sSFgjE/z2/qULrXXWp/E1HotB7X7TEzG
G5Ap+gNtHM8I4zWQ8ZrT2zu4qzXQLad+H3QaaQr/cDP0H4MONaED7B37xTyaLBB1qD5UhWINHq5A
6aO8B1A5B7Py3hRd3vhDuuxL/Obibgrjgd17jBWiXwbexszo1X1rROkxdhKYFmGh1JyCarMBnGaX
dOiYF9hjSbtDMLD0sFVk5a6NoUibokneLTeZj05q2wQ6Le7tWA3rHUry7KLEKH/3bWRWj/koyju6
syUB+0Xc3GIQliAZLP1BRdt6kEOLO693LGNd1u2wVcKmXtdSn55NHXcasi3j0uZSfxocDQdfbhc/
SbbQYN1i3HD9INQmcvwRv386YVwdUGlHkC1I3l2FSpN9aIWMs90cSeqa2iLMU5VK62klo6bF1IAX
M6daXfVjqq2NmqcIJt2pXVaKpn4Tdtxu55a+4zDBH2/LrngVfa/etMA078Ki7HcBKuvHpscJHVu0
WpsydegBNJZGe88KRr8wrO4eNBYpx4pChppNJv5bQhP1hJ2U5mMX58UNUMrGpeMH1UqF3GZQGqpi
8HoAgBEdWJYmtQA6TQrT8FU0MEe8AYMnMaBdTGe8z4byGUhnj9liGkCMYguQB9UJYiq2zLjPprq+
IdRkvMsNvXx3Ah2nohPXrF/YpH7mluHSRO0GV577drZwy8wDjPK2SFvMEzrbKEqHUa5zpaQy0rHd
kiGbFP3NVC7mHRzo2kOdasZZanYFacB0sJiOHPmrZkrvBbXTQQpF8cizSW9VJSU8BzQFgeKDBq20
HQwA8+yis6K372GnqY+qPtQfThtEp6hJbPr8ZQn+scjU4bmtZ1LAY6sM/R7P4namh0Wb1WRpzgdV
PgX2mK0HtWne7SUeFCAxK8aQOuND1Rb/bIJRc6NUqfljhEzvuWU9nI2icBehT2myZMpdgldEszCM
4u5M7CLLaduiLlzJpuYgURcAardJbVI84lbW9a0JiLVYyQ4o0BJuMRf7Lsu0aBXEicyxbkKuAgvU
wyTtm8iu9jVqo9WU240DOLZZrmknbnKgmMurt1zry/bR6klIOoTjHB9SLGisJMNsnMtUpfOnxkaS
bkRlgRe2Ag5ko2Cb4MCen2xp91+zJMCBd6KwFNg9ztBvesOMDiJKxBkDdvyqpiA9k2Iq/Hxx+Mrc
MNeqmlMZYiZSWGfR0PmW5BBtpYGwfFyw0bMDcm7rTBUWwYKd79gLvDfEzha4U4uirvdAf0rKjSoz
SZtue7XdSjWgi+Xyktzj4ah/BBxRHuG/Ged44Wma2FbXvAH4A/AEzZySi+Sl7ifabkkCK54ifzQe
gb7YOwLD4tmPXJrlGoiTzWSkDCDgDxqB7wzh/KtBTFH7+mRrm2Y2nVusPla7aoViMxFosupLT0Ue
b1qNo3HXA8VpmwdhF/1F68SrLpuJkB/2R4hPzSnIKpBuZv8+tRGdgHGUm7DUKjTURAIIR6a3A54t
cZYwjx3OkTmnGDkzpMMqxXDDDcOKw09HYa9Wn+QI118csLNNI0kr9Sx1/FQ7urRjZ4yaD1+YBsus
q2crmY03vaWLLqJYbsdiJKyblKwJ33uZPFGfMR2o54KtP9HqCtyk1OhRWmJ4JdOgNzyXgIRnlWdv
eHlPA7Hu5o6MhY4SI+1rHIjdnFFOIcq9mXu1ecuaDJHIpHbRhvYLQ4Rosna16BS/AZ3kx7o98X5z
1qrcYox81UosmzKxrg4DgsPPaXaTG7uOi/twLNgTm67XLsQyZHuWgPZBZBNoc4xMeGpJ8yJuQcnD
d+Z040tURqTQJNHSZJOjcpui6djqthI91E7K8bRJqrvCmdRVUhXTJ2KMmvn1rN71NZwdGlUJmYJV
67zj8Yo/NPiqmxLgD2uupkzvg9ETCtTWeG59ZUhV9yDHoDfw+nTFesZlueoMUdAVROKjdyHMq0YE
SsGNCp2zWmWQ7Sy3mrNNmpfNzyLGQ73XE57cCuorNUfSzUXP6E0aD/pUN7RBxQilF/6xNYMtasyx
8vXUdiiM8pa9parD58Km71ThK/KhM7PK567+aqVxuUutSHWPbmY+JLAE6UCEOv5tgqGGoV47lNr6
sVaw8e36mmRTrj1ar6EVY1l24QYQGukQjruSmKuxGuLxaSjWIjoZcSlyAY0wzeqjUUVYI52mh9KI
fdCqD3EUzbRiu8aIb6DMuiXRH3aA1TPtzaD+4K7bxbrrUarQle7xHSXEBlk3bhMF6n7KA6u5hTVZ
BXsH9Vjlp3HT1WcbQAeMhhBM/VtqhEnHkUFNWkiheZ3PApN1TSjKriOIpKcv6oRkkVPRZH7MSDHd
BWgVCb2NM0xW+VqGlRAlXVnDRiBhTbP9PkWl8dG36iGdOGdp80dHprwgbnJVy7LJfScMx0+I3cSa
cE/SrxZw+rNR6vKObI72FV2SfU6gX+6TPL8bhSv3TaSxAKcsJc+B5rZ3Yxf97GxcXwDsttjPFA6/
UeZpi0kVIzVJLAso3MnN5j00aqiMIY0RZETtdoo4mbCLvWgNxZNdVCwYqoBc6xY3rUGfgz7NJemG
X3MCYygg7yKk1DJsRinCflVVkj9a69SYgExkt9Frup9iqD5KBQazoQ4mtQdHDtBBBTums005+OfM
yeNJvREKRVxOOEPXCH1rTbLYGOxAJLQE49ZV6ZxNReQcLLO9DMFMTpZYT635swQVxuSoO9it0kDK
InrKongjrt+mT1632orhziab34qaZcy1VkqTI5DbjvF06szLCG1W70nvaeMV8TRMPMrbIq/WAQlS
jVISZoID0e0fxq59x22I5nuby1NHia4P1Q6s1s5O4/uQU0SXhRvyo1YL0C2Im7sw2rWa9LThl4yd
e7XW1nJ6CgL9FVEsDS2iaGGl2X2+tZja6M+zlEddM7apqX64ye0k1a3NBLVkPF+VxprB3o923DkG
XWaMv/akPAxBegjzfoeG0zM7qiLjSKqJr8mjAy+6DZMtsTEHt2seSRM8DNRjdq2saqUjBfZrUkNo
9sqmnMGwSLBJctoOvbGLtRaE6kDLlCMbIndOz4CmZnEQ+jJtp/5QrDchnHXakblCnl8lG4I1tJ2o
Xpg9jVXOeDf+CtvF3BtyX+PKQ7QEmzi+CWLkJXq3CnlyESGxs7oKAZgiOsFPvB7sg5vLgyhrzrrB
QbUJ8nDORXDjBHKjwfWk3GQ27DqPLFQ7xbHumyqhdQc3jug0/utG49sd+jPRAS868s80/mHAWMno
qLUFRnXjk9CKtcZYx+GybrJhKHTp25dR1Pdqf2KJRbjFRB8SfZJSvDrKUzbCDOwuWALxOaNIz86R
ay1EuTf4jx62r41TGfchs0ahg+Szq5OUxMy4dOqArkWG5bsEqGRNjDa5WssFC25a6yZ6mdtbA7Rt
aKpekdueIl9CZ6Awns90O7YyVf1ABfxXPM7MDKul7TWpazITKyaHgItBmxQA+uTWaoxTPG/c/KHB
dlysOvU5raDVqU9UqqtC3pUckE0Ca+fFZI/3obfWdqzxUZ4rTN2hMD0CnOjLfjQZB6vpnJbhJrRG
HxEkNu+XrmDAYWSrofmaSjrNNafY0NOwJXfsbw7ZlNPwZJGZHMxnU6FFGD8mMV9ROvs1EVCR1WwJ
TtrJmKpEIwoR8tykMOCdHQI9C915idv4pbRsMjyT9eJaVbWX2H6R80sJYSO7n4sBpqN8nzXLJyj6
zRiIWYmt6Jcem14XMOuigzMCUDbI5+3eXPtp4BhEzGyX7fv+o3fSlTFna1WeqwDSs67fSl4iTTfP
M0EBdrnqzLUyqXxm7V1fqKvZLP2Y/yId7iL51qfPCs5kbThjs4Y0qBm/xrBjyBms3e4UVvV9xDkF
CKGnGzELgraiu5IOx2QAEuxRbRGvuXWnl5n5JIAMrwoeh4X6g/iZahS6c0A/D76sS8JMckkHxQuN
U8mInBkYS2ppv/aGeqfBSaiNemUvOPii3WZY7e2QET0YR+vFiV7s8LHNb5ajYMsH3ypMSplwSfPc
dC/2eMLCr3Xdc1KSQZDIc+sGj2OXfKZC/ylibErG6KfiWOlYOzjZGQsgEwc6UpO75W8u443Gv3IK
rNAcFnS+BD3dxMSoBO7Rzt4jZZeVv4zuZ9nWq6QwcQ29adm2n89K8+jar8j1AndP2ovunPr8OLmn
NG23IYJUKc0NznIw1nfD/NglLwSW/oij3FeiJVZ9ateRdZRLINRjXL3QtSVfpZf1IgLpw1PMkXEq
z4bz1lo3TdqsjZhkGrrEw6YzovuOriOrnRaGZ4nsPM1+6S3lzKjvSORdVypOc8UGG32LdXNLPb3T
+89p2LvD6Pdi2NhUnSJzKcR2xnAQnI/KkDbUy5BzaMAe9SkpgAMxMiBE7mQBtgiVtWv8ipAhRqW2
YvZ51urDUNLXKkrfUigeaH/3o+n30Oy7+LbrD2qTbZ2x92rOOHOw71iV1PpSEHdFizgwyRWynwBN
4rP+VHlV9HDXO6SOuQJt09YQgZ8j8/of5s5kN3Ik27a/8nDnLJA0toM3cSe9l8vVuqQJIYUk9o2x
J7/+LlbhAZnKRCRq9lCBQlVmRFBOJ82OnbP32mpLv9V1O0+Or4lxow/ufgCfYzWAiqyGoRTlUULm
VSk+28Raa5bfqyy4bnoQZrXRrNs5Ep4bHvMp3qO2ubVn+c7BhwqtoGJjwQ71tR1ymia72NDYXWk0
2sNGjPOBDLFDQX1oDAYDUaa+wPiWttgGWu8v3awPmSi9uUt8HfVKHLv0kL5ldkk1axU0T5j2fHb1
U2wZ34pbBuvC8i2xndUrYQvPRM3uFQGmXbHo9SMocSLftVpfUUIytMTG7LqD62Rn0BRezY9WMfQm
WBPEJWvYzI+sR9toWHRJFX0Kw7hmWn2fUbM0gg5AQ0KVzZSNEUwW2YdMpvsQih6CdyK7K1+gTJ6L
kvIyv5HK/JXSPodO4BU5MIR7ZJ++HnwRaua5PMZYDD2r1d71fBmPKccgt7fFeJ7rh8A2N0bHxIHT
UR7R3rIe59a4Q8P1nBrvCZtXE/siU9HwaR5Bq16qUCIaVCtD8zzn731CeUgV3Xd0RlvpxYl6UlwD
pIzBBEnd9oPOkcXMqWAiBv5xPJp8uf2jmJDMVc6dpcH30jKrQWmWPhAweTZM14epsDaCicGu2IVZ
4E0y3eXFg9q9dzGKgpg5+QzeKb5rFA7Fct7QUz/2c3RNVG0jtXDr6NGucu6TOt8FMwvbSICa1h5m
E+cWLQZASD2snOiQqzlDO0hc5kffoVrZ9TYz6HmikfFksTebnLR05MntiqswzSTp3lK2fcdGSa2l
XubKotr4sjU6DPp7aHAsuagNs4Nm9hJVWbtxeRahucZPcmqyh8kcjnHTbuoBkR13PGizbUMuSaEc
HfWpH56nwjxClQu3Sq1Qt/LmtSuRclZRxXRX9zOba3PIepIJc864YEPWtpYfIlt5ymKga1HaXHA+
WCtOmJxa6rj2ZglhhmymYEU3QfqTWhNda3zEo1x35NsAYuF1d5Zu99amx7svLuVWjpsh8rqH7lgw
P8Ku5K60C3hpER3auya9cRNOEz60ipD6oHnQNkJZJSemmms18R3lXl2oSb7JcE3hnT2QU64hQl5K
2nPZbalip2Nin7InxhKpslOutvOkfwev1uSpVxVN2NWoV85zY61S2wsrNixPblpnra8mn7d+uBs9
FGVPfN7qoJCM23pETtDRBcjV3nQtEbgrYkmW7Ni+QdnQ30XGLujXTK4odfszQZKn8qbe5P5wSb2Y
RZ5k2Z1OSkt6Cn7lcp89Fu6KIr9D9rURLPmX+cXct+v+wJlJ8jvRJshnNSY72MOUvCvLdUeHcNec
mRhQnJ2MLTXT0jG+U16aB6oaNFVQ9zbOc64f83Elj9ju5a6/LYw9oLgFZULqG/KD9qAnhKEm0ECT
j6RemU/g1eJNdIzYF8W3nT/wLOEio9UbojpUT+FjdYkP4WJUuLcPxaH7GEjTQhhCSaYnJzq1ExNG
1rINAHBCD8A/JdvmHcjdPtkXXnSliuOViLaEOkm/vVaVFz7xmDDuWjbFcVOpe52OYAPep2OGWtff
7vheml918GBPb5r70DQv7nxTcAmURdlGd/dd7AEolAxe6x1UWM5INinbzLksbzQPTfBVfHO6EPWG
4gAh78yYsXseLY/mktmsGJIxWanYHQVNNiSTzAGjvWqsFzgeWpp5xxRBHTftcEo6JKHlRnpc3aFX
tGkoBN3Hgkau7au0OzzUgTmkLomjcK2lF8b/UPeQbKJ7NfUjNbudMGXkFdiGx9oPHhXEkn7A4eM+
55N4eGrw/PaP5r04zulGfoiIHYC1fhU+md+2T91qUQqQa9esrG3s9ZvxxIwnXrv2v4VmDxHpD3wL
oLxQsc/t8p2AJ1q3tZ/iRuDdQdeCfuYwFrv+AUaVkn/azUkue/NalqtsZBHZwXFKq9uCwQG3Jw0n
vzpb5W2M7g/1L1GYXjySiYX+8yOwtwzjhwVctEZJR+cE6PBc7KjSjzm6Wk7RVK/hPUIctffHe3Mn
5ksNID/eIvENr8SEh/G6ezC31WE8IPKmQml41hF0ElzLZs0vEW/UZ+uJzIwXHpjxqAWrSl9r19Gh
8D0xk7DYwOHKcnquHlrk5e0++RWpq4FD3GIsIWnxUQlB5nvZp5rsJTIa7a523mtBYLcfpuvygybc
9KXFG/Ga5y/lq/OA7F+9GxJu9o3ob7JhDb02LLatdoKzoOe+A+DMJBf6mCV+wucku+orurDM14xA
CBpHkH5upjfnKZzX1rwKbmApziFYRp8/MEeIjbzmat66YiVudd/cYtU4sY5QctNoUHxj8nmQUiLs
mTfeBZKSdtPkHp9Ct45W+hA0HwskmxQ2rhcrGzrTMJvYKVcVt4Nh2meiLCsECeD3HClAWeXu2ZAb
a/CC4CRQFmmPbb1X1dco3GaNL1kHmX5mK/ZT0k/ddu2irxmpvPVyJS5Tv4m0lfHMh0H5DI+QzYQK
KpUXOpBNs9Fv7FcODsjLCSx3PuozRdj9NB9CeosUqMV6RK4lznZ+ydAA80QGlm+29DWiXxx88R92
w76PVllGA+vbnN/c6a0tz6ZzduVGb18jC219/l6GW9cjkB352LTqdwUjmy/G9oJft+PN8I7Mj09d
+dlh/phbbKFgJtfKTlVX6atypx7TS/7c3AFdm76CC+tQewAgJabD0rFQV/oVYmbPhsqf8lzGwLzF
NV/smuB1TmLhh82Zmr9crupmN7gPVXWnjn7cb6htCPx70LC+DCsH0dmNfsw46vIPSfO1+YqADq1Y
lZ6V4xzu9KN4LUOfmfbOsvcRYzjGLp3XI3Edb9v8W90YNOTu20NKF5Qu/wyx8rGtaFjdD4nPZ1Te
yxvejVfdenKPhk0CA3Nx+rZrdKDD5Lsjm034QC9S+bRPFvXVYRYnhBZ1vlEPLFf9XZvc9SoErbWZ
oS2FLrB8m4yumcQdFn5SeDPTT7W8Jtkb8XW4nQnZlsgxPWPiTL4S5+ZEvhjs1H3qw3lqDuEtTEzY
U83HfJ3eU3Xf3TjDGpat5o3Jfsy/Km6gzhPJ6d3lCQ26a8X60afFWi2fVLb8sven3tdcT5SH1tHX
AzqLpPuOaDntMvUG02+CxONR2dcb4akHe9fBbVsnyTYYPpGUCPJUo3XYbs1tvcXTenJfUfVx0uw/
K/QI+qNx0+ybl/AzeE9R+52UN0b6GF5Xxlvic2aptLXyrDb0tFYsgpOyGtMjgiZcIb+GX4N7MPV9
+pgcdH7vuvDDq3hmY+/Gc0txq64Re0yr+M1VDpLa6RdT3ea18Bwqa4+u6pHb+dLTY14zxsIf4stj
me7Ca3xvbwnxvFj0zm75F2T/LQfLY7zoYVfRvJ86n1Jh3KFB6l/m7eTLfD//ss71Z/zWnJQL2k16
2ewWJ5etNRk2chdd2Ffv0OOeOZGKq3ufP6tP1ot7hrLG389/4hV78Yv+SkusV2+px6ZgOUOhC4Ej
GVwccU+Qj+x9W3CseuQgorvPuXrs26cCCafbv/XmwUzvKrlNinOSouqwHzpO7USyczhfEUOvOGcY
tZ71olUraW7R9o/zdgByrnspTbHiwkFBhp1XGPG60hHop1tmjHdjfGIEDHtiXUYYNW41CtywO9nW
cXZ3pXhb2sZ9dDQj7hqmGA4sX93Qq97Q8rKE3W2Z08e33O9m0dHZGBqikA2IgHKyo4vgk+SCeheL
KUTOZlyE2r+okbknB+tIvCjrPDWBkWgICspdKJ8Ea3ZTWOdY+dKmeT07PEmm2ASutRnc4MqgbdVc
i0UpglDX2piI5/qU6anjY2z9DvkLDVooZeCurYlUb2f0a3bjyG/cy1Qf7eEh5pShAyzbtuG4Yheq
PxZh5MwRhIfR2A4QJeonZTzjhWHyUyOJ6HlHjzqm5h5f0b4wD1F5Ka6xyg6OTvw7pEOg6is5XDlb
pDAiQ58SOwq2KP1EsRl5AHQ7WEtSV4bkUHQITNt9Iw9BwViObTa4rcvb0DknqCe7Q9r4c/vvLzPw
9IfqM+XxGf2o2CL14VjZkTKacyCoOh96GmvLHPo9x+fEE6Bc1UVelt4LROWcHLWnls/drxWCjju6
Dit5Vxn3QrBu+fVLfdd2BzagTjg+1tm1mfdejlsquKSZc6tzozjmGJ760bxwhJvql16/pb4Zpksl
Lx3SaboWzZtJSJt2tJ56BMNkejjoPE7u1wSp/IrGkxl6hbT2tWZOTMpKqrA8WydJ67Gyo6NTvA5d
tteaepVm4kMi+hIMIrR3ltYuXqvBt2CNp4O9WBeKe0M55zH8PN6j6lq+G50/DPu5OJSI1RwUgXBD
kebWN0ZXrXuFc87TzFmqzZ9ivo60qjkMY2saN4vAxly31atE9mDdpZyL5Wp6tVx/+uKtVyZ8TOSB
a9Kb39iyHJZDZ5+wI5FtDI4630d4HZpV5z5NfFa5ZdMSnNF6lFoRu6i7VAGKm/l8BCP7asQ+rLcu
w/OSw6ZFzUBfopbWWibdehw9ozkawJ7xLkHzjFbC2QTKJYu3Utu6kqi01eC+lPN2mRoXN8P0xAmf
ZpeKWvM6F4w3PaVS1rlRbCVPdYtDSHYgYXmyaTorHTMDhyaofLChZI40TM1cZ4JRBp6sqttRxMe0
HPAE0cWtRNZ6ZmEzfBEviCCPda8p2MG66jhFsbaJqFTmKI1OitO5L6aSIOHHd5WpjO/a4JC6goYR
F0E4FBsuhSTDecxlaCU725mOOnr2fmyUo910bcL+J+2POqEMSOz4Hbxru3HVmEEpprcxEc5d0MrY
3LUZil4PQwNtQeloNDHJmeYht0z4V3Js59emD4PXMdHRnIdoJXnugzug4tm2rM1hjzCofQnyCDBi
oGeXAfH4Z1Q5+qaby/gpn3sOHf3Q32nVkG1hlaDoVM35YE6IS7LYKm5mKxj3mlDvkpB2WWom1YsR
p8FJTZkAIeO2mXKCxRqno5VrhQRcziKQmyAXIJxo060pc1obQ6eIk2LmjOwJOzK3AcSnR5CVrudG
eJ8aCB8cKMJhogRLwXrGQFEbf2RmgebCoNZUMB42VtEzU9ZQDOpOxjMd9/F0p4fsJ3NfhV6qZvaj
tJXshaDg0AuBokdouIqufLLrhulURCvfwuTTDtH82aW2clLRJO0tHC0e7E8FgW5iUmIWDXIyFJ6Q
5eR3PjpaQB+1QIKaVvA4O6nKQzuoxi6BbXwz2tgyGHUkbbnTOpnZfBpC/VaWPb+mMY3kZB7EsTQU
LUBdF1Y7FNq8UlM0Kxx5WE9LjVmfHoYaItIm285OoHGwGfprZy3gMYdngZYY1UhCV9IyazoYAa3W
2GZYNivWvDzqUTF4cTN2Xu3MnOSqyPadFvZ712WcDJti+goHfJG9GlqnJuYIE1Zac9BHwiSY+LfB
thJ0WNogXwRZqLLirHWQqU/qfTOYVEax4UhWnbp2lwOHQhtTaNVEmRZb3fjSoGVob0NdSH0z6zkw
Xx3EjY1sXlQrCznOeug5AkaWaK5lrxlP2gKMxqNhj4yo4lB6WR2gmJWVtbXSXC6NbaP+dOos2SqB
MXyUWqGwFIwZlv6+Kc9db7anFGvXs2gTh5O7YGxNjhL6Tr2dq5MSVxxSu7LnfaxsJ3Q9PcxyjseG
jttiMiwO3VHgKu/ZOLnNW6WPeXrpJM8Ko7epVo9hmXfuPijMzj2OtY3+NXKhiT5b9PGVe6maBcmc
Lm3EZ8Ftp26UUdPf6HKq3IOUbhf/sgmxAsXp2r1OVZwFkwS3UDC4DZxMUamHi8rpc1YKDZNdHlla
tpmRyUWnxHXYN6LcWZ72MhFq9BmQ67BADbq0e2XuxjwdyrHpLrVrZCR4iFBaKdcCvInDmlSr5nkK
yGJl0EMb9JC5RV/uDKMYy2dXWRy7eZDO5tvMhsdGmpb9vCXXgR0/CjVUQtixujKTN04xD5SxGghR
BpvsUIYZTLQP5lGntC8hHart6xALQxS/INgOmsZUh/mVo22ANw/66G56DCcWziJtaKytkQFLX432
OD0Sg1xDKtYgBYVZ4eG4ijFIb2aZTbvfW8J/MgNscOkLwYrUZZZa8mn/bHHvc6mgoVnOQcN1LBHF
omgLUDEU86NrXH5/rZ90j+VaTE6JYtdVxps/c+n0UbaugegK71nTASVqWOVl8Zam5uOs9bkXYfRE
lJuzBHKw+/21fwIK/n1tEyCnwVosVHOhC/yB7xGZjsBhO9XruMo4hhDidlYUo/kHfslPM/9yFULU
yBok6Yn/+nE3w1Zhg824m52esMyFoT8jaS9Dt9zH0fhPAKG/+0zmgrWA9uCi0fhBRKiEUItggDbR
oVFzOQ53ufUPt+3vPpClEs4KWNJe4It/vm29kRcQ1Lhterw3nGPPsTljbbDHf8oZ15Yf9o/Ir+XW
oToliMsxTP7n8mH/8AVVmW7kBHKRaJuovmGP1OA0cdRyGxq2sTH7YU/5t7Jtq7lL2UaTZvJ//4T8
zUc1OQEA0CB11+A48ucfIBkVhMBZW3MKJyWI1ILe9YkfY777TwmYf/MemEBIyObitoKb+XFTVTuZ
QoieoNVfFqPAXL7K7GiqWwRsG8fcW1r533+LxCHx4XgiQLD+/GhxjSxODbR6nTVR4aUInK+Ib/Fp
6oVDX1D5J9bT3zyYAPHAylrMfnjhfnxABKxxP888NexVWMvVjpNsvPv91/X317DI+ARNp5t/yXkK
cMaMiJDXtsXBuURxgNIHk/Tvr/ITHMNT6WIYUBeMIKrfn5jcDjcaeAnunAJjAbNyrH9HXO73F/lL
cPd/rsKCKADUwOT9AeUAaK86VbLMYFy8uxnhCJF5lWgatKHfOy5xCxzBlAYTIZpylBSoIaKGYeOw
DVo2lca8T/IEfXg6BVRf6e3vf7y/eTF4KeELQl6xIcr9WGYiRIwIwju5Dmot3yFQG71+qoo9waGx
p5S9/IdvVvvJKFnIJLpm2czJYJTy3f75TYSPykxQ8n6waqMmpg2RM7jXmMZODMPxOVq1cpvY5AXA
rviH7+Kvj5WhUjFaC2WW9938sQrMc2RMlk1HQJjOvWF3dznhWL+/n399priEYZqmwRvpgnr988er
h3LurIlnSlAsV92l4asrBucfPsjyjv15PWVf0C2dvc4ld978QVii0IDlX7GeShQzuvNAYXZo89Lr
knFt1cxAjH9a1jTx85JUEALmDEwnE7STu/xIf1jCncFCuWezv3caRxI3EjtbyC97jncdejRpmr+a
stlJWirlYHvouF7SzsWtikHz93f4L0WNYbGyCtJ/gc0SnfXjDqc4T+sRGTrj8Qkh4ytw2JWRVujK
sRLO//B1/mU1Xy5msjbA67WppX48rWYWVDh+MCtBO7y0R861Hsrea7v97z/TsqQutFFXuPaPt7Cw
3D61kDusSXRIIV1g7LWD6b4ylcc2Uymc6OP//op/fQ/5ZH+8pP7n77MohJMDgMEiFyMuK7/pjfUZ
ZvB0WLXVA2Ue7YsnIKT/8O39vC5QU2OhSYFepFhkff/xHJVkJUyE9UHr4qxZlVi2reCspRX+zZsC
gUBJp352N6So/Oer/K8o9o9lzq+fgeR/ii7ffpVL6Hfz8zf9f5havjwmv6HXo/urv97/yK9f/sB/
+PWG+Bd0b9VUCSwntByA6P/8n+Graf/v/0C2R/OPBZxVkmpeLMHk/y+z3PkXcEcDFBj7Jpx3m2em
gWu0xJnr/xILzHhJUrbheOn/Fb8eyO2P1UZj37cW8rmr8kPy689P50hWY9/UuHWyRov9xhbNSxPY
0fNQkPKIfDvDkppILyKAYj1bpZ3D36ngXHBerp6cFCNX1mvyvWuF9TADF7gUlow+ErdKbiGZdqig
6OsCNh2OmAXnGzsU/cUxs+Qh0BsyIYxEv9dDg/ZQMNqt/ViWeBTNWNDmNALVHyfSwtyF4tUhfhwN
+SgwETBiqCxnN2gK51x8bjeDkt9A5rOYJanxhvTt0h/wlPnEpMhNmU7oizrzqXCGblVO3Te6dVyW
VsVIbHAwreq0MNTYdLZOns5e69bYF0f3vpZjvJ9HTqw4xugxj/M51fL5gCxn5ErmLzp42r1DuImf
J7GxjQmLWqPERc86UrWJpMbhYLuUGsiDAC9YaJAngezDtEHblYDA1EGlWlla4VVvNJu4LZ71qBEn
4Px0QIZoGRzPFTK9glYyyWSP+NVQaiLAcB0ocUVsVr7hzIPflkimXNFaeIUHd120prGbgVyvE6tq
zpPKHC7J5QcA8eFRtSMCkHR6Peww9ZVuC9l19cC4zIHBNI2aue2rFq2ZZIhnd/E3Dvkr5pW3DnjU
QFNr5XKwXsmm6jfazJpWdznmm7lA1JjLbgNZAsKBY8Q3JK0lKAAja5el4q0ruttkdGYmqPm2rusP
0nC8hEYIPAlMMnir80OumOPZFbF4iLvwcSZ4d2vjbud212q0JWNlCzwMBzl9EXPRpZY2sttKQaJc
FnoONKva03fSvKAzH02zK7dCy7Hfae59V9maV+XdVeg1bsT4bHbt60zYwKupFOp6cAv3VHVquTZq
7VcTmsGGG5vv6jb9Zcu+9IRN8qrmxIhFpuQmkwnKrUSqe6uerYekmWn3J0aB9UK2ke7V4WjxpQyw
EKxSbNsgQGUxMToabdhTaWI35N4KMnBhy99HFQLHSEUVMk6kZ2KxJxhRt4eXjoDOa5ZYrco4OSkR
V0mxQ2VV4TruqqsGNggJVZYydDcnjNt0yxsZfxBzd0OLyHooG1ymQRv1t1FqP+ogHVFQtBj3iIex
IoAxalCW2FhxAIo+3WQBw07sOcha6voQ66hc+AvKw6T0CuNLG42WoeHOnEBcLsYCJjWWwaw5t25E
I16xVtN8USig9bI/2WWxRWSK9ptm8UBy3jeWH2ulq2O+740BOfakLzQcQ+Voo8mdzdnhVmoFbsiu
wrLHEStCz1M5csQjMlVrst0dyBLgclQtd29ZrZQbWWQpWaWdu4krpziicltEiSaTOCcDbVQ1ZEfE
tb7n0CZwxbbqJXCT4BPPtDy1BcdX6Hu2fprnTt/KoJwfqyo2fGh0LtrWLNnZ7hy/TW2MrzlHNfk1
tYTeYTLqeSpnZB8i6WmGxtDLmQlkRUUCU6YkS6SRFM4Ooa3S+q3To7hqrFR54J4zXQ170YM8MNSI
bzSMHOmTWAXRd+nUPWoF9kwUqGZveZjOIqbsY40MrBAWlvE52NWRmt+lWdluof6Fn60yucxhG3vb
s5BvR3hZtOsUqA9NM+ob0ebVbTYqzFllhw871lRM+RyJ1BbhUiXU26jUmYb0kbs14Mc/p/iXAA8E
RrcRkQashi/jwYyL4bMMUPYnKTbTxtYie9/bbvhRIvPfk9jYP7tgQWqUjkn9pFc5epCsTfe1wehS
N9R+N2nul5SxtViD2mGfVm2KjBt+lIuf2Osim0UZp9Sg8Egu3vGYzNR5uG3ckY84YrLQ8v5SyCaB
4l+Fp1Sbyr2RVQl4spyUr1IZb42mbpm9zJ3f5ZF5awpSGQw1d/1Imqw8SlYeChkxgMOGfKdlIQ6Z
3lDvpypv0Z/MNNTlbDHogn+Z6WmDYSnTbyMhwh0ZyECsp0igx4AXcYeBEPSi6WRIc+BPlCUblNrb
ZBy2c7ktVGbtCRrOPf0x2+8MWzlMGk8fkqgkQMokaibRJM9Fm7AxkzOxk+aji/kOZ0xprbsOOUtT
zuYd0BpgIEMf7tkBbW829YjATFYSmGLKqgvhUGgO+aopiERa2f1woiWC8qSQ1pnvLjy7MWci7Aax
r0/5L6WqxaYpsFyuYT4qX46pVTs179WTmGOV3SNxyJ8jZ8sfwiT0OrV+DtKlEx/1XX2RENI+hnro
npJSCHAzZjL5RZ+1H+04jb+m1viw4kj5DohqxUHfRTd9OMbQW0YnxWMLaHS2dXGsbSaVSe80uzAp
s5vQgeQAtwJohQE1KghEtrMlChsjuFPd9EZWRzPBOZ4mqMJHNctexAgpZUykuynLQkUNrlUPRE3y
1CtRr/xKk6Q+6aHuHhyMML49IYnNohx1f6+W7rbvCTBQXLSURYkyiMHdTpnsdK90RrRuFE25T6BU
AmoMY+1rcEfK5DpJ7bNtkNk4yYBkz1B19+RKIJKJCP9srfCajNbiba+olXgvcZLwhzOb3L/erHcy
TurbRER4KckqFBd94PSvJATJHLJ2gKVBAGg3o7OkjUvmKsowTU3ze5nlDk0ZO3Ge+37M8i0hl8V2
loHusVpBeYoyj27CQDERYRCBseoNmRF5jmCF0pXE8rgzIwPTngG8M5R7liKN5622sBHMsWdhi/Q1
UAybCtc4kAUdnT9mA5bE1nIUxttNkh5oJU7UbUW8a40pAg5D8oS6EVUSYZ4h5cQzO9t8cUMp9gP3
St2SYte04CILJ+e1wGWnOK3+YgxihAnXORpj1SB/lnrbbCky7SMlRdZuOp6Us2yVAXpq4yBZMIbT
PAIcyEAzcp/jdpsovHeCSQKYYz16SBxYUuUY4Y42ybZjFUOSWDDEeJ8KvVqUYsTvwu8zF3TBWC9S
cez26A4ESBOZKRr+/9jRjs5gT8eQyYv2qPcULlhELflJuecopLtWLE0WwzXU0QqTwhXJBqMkrzdc
OsV6YmbEfgYUb7lDG5s6UgG3vcP1DDUBWLyyV/DFv1hzw0hWd2zlYucZuBwZT9esmSRAgiItE+dt
CIS7YTybw0BUutrY9DwkG9Rj/J0KA5/XVtdApXETzxGuvVdNNupViWT9HY5KdpPCwcHRbks8S0Vb
IWZorJBMc2gHlzoysmfCBBVY1KVWln6lDROWBIT+A7YqbUQbylr/mHdW/W1pQ/0yJwOr3hAWx4B8
wps8asILz4kV3POg5dBb4q5YtiOkN01aen2b2M89hdobMAH1JWm09CGEWI3PV8XEnieqxPybJluz
If8zq/P2iHAdoc889YMn6zl9tUanvGObRqkjFEu6fm+MkbkeXfz0pFQP7a1iuhR3uQgXrRnpgx3+
1mx8jhxHnqmiUHoVWQxtQhsxMY1mCoOSzxcubtBWfIBUDlF7um1+MyVT+oSnUwZ+Eecy842G/Y6p
aCJPkz6lt66aq2LrEjR4Iy1OfQd7GM37UXZc08AiyIw8iqpPUcbhRak52VPMFvoOkLtqNHSh5kWM
MbZVp+8ZebfDVeUNsdAcZOqjo9XNXQiRjBDlVMUwFHfJXN8UFQkZm0AztDfs1bhDOs0cxbtqpxr7
WZOIopcrh1ErzTooD5+NlXz0LYJztXFVn2SPZN21ro1IB+BaEWnkVzsNeqB1J9yshpRlp6ZvQfv1
bOzNj7ab5JuwX7ADaPTNGwRrsImqzsDIxBQXsyC+gOGcQ16AtkOQj4KrChWNzDNsljKskNaEhfGc
mRUZuwB54YuOZnAiRXE616SczJ6VUfemIfAsV5PdzuosZyUSWDmibtFfuwp0hzSLh4shJucQRDi1
834C50MGLZgzBPmmDmsc1qpTw5NRmr3B9IQIbouZf0OC8S5LjNnHjTOd0mms4duHQRh51RzksIKU
RZ/eIfSxw7o+dTbLVI0RkiUgvrEsxMSpGp9IpjW+CYsgxCzrbI89M+UVFDa6ZjkeOCYx744VZWE0
ZmXzpiqxca92ZnPURlcg6WdG5HESLfZJmw/vSgJOqjDy/ANnpAt3RmTJ2QKWfAwBIuwz3hQcpdje
9hSGeD0EkcjbjFOIn5sDhXzqQKnM7YETiKLspygqjnPf6Z9NIoeD2Ufxuh/S8kpDNNjMmT4e+j6q
/WScTWppUJz9qDXIIDVCp6VZ2SeoWdkumQzsOpENA4e6WHnDaxM99U5S1StRpc41jWqxIrWyOuCY
MGE3mxiHiVUOsXbkRn4u7KpCp8p8cRMqunmWYAPe2jlQPEUouPGU0Ux2XaNhtNKF2CN3TN+HEaNf
wTZyg0oiPPOuTq4PdKv6SASg/AnABEHuhZM+F7OICHdPQ/wxQmrJTmv18d6OTDvn/+cNoj8j6vFc
uTNKfya2ql8ZiE8iO49PQwf2b+gjAM7twj9r7Grbun3tK6IcfGtIea4LF4bSCHZkXwX5uLGCONrJ
RldvRaPoj0v88CpI444LENUXjyFSexOy9c2cqNM2Hsru2k+RtZ8ccl2neNFmmEr/zqkJu/Ys9A3s
iYHeoe2+cTYLLuEUUi0PRkqtAlmnIOUVHwlDeA3FGy9R2bpXa7D7x3bAiK/z461YNZEaR7DQOWzo
SAqBf3uwsFIcyaklHoxh8ZCMOSojtczdezUFgWIjVn+QHEK3/Tj2VyUbBgQizYJSLBvrkqkSaV6u
ldWhoAtA6JnAvMuhlrL+bJSQO6KWcu7QjATO3OpaF6FdShQXBGI3Vo4KoczRE4BngEdM4C8MtnHP
wd3AjTzDtr2PjWbGf2hZ3bSZ/5e0M9txG1m29hMR4DzcStToqrLLs31DtN1uDuI8k09/vqx9/m0p
ixD/9rlooA0DDmUyMjIyYsVaZYSgWltcAPU0+mWcdmandNVBrwVWckq6KHYYURssqL0uQcR4RKoU
HbguB26ipmfO7h0ALkRZjaBt3tLzZi7TVWH9gfY6i4RaBa2oYzabdfbGNNA6eZyGEuzcVbHu3X+K
+deiiprcSUDbk5aUoVFsc9CSkVUULiiXuz0dzY15aE+gfiCIYhj0k3m6PKh7oI/b5Kz0J2elLiyq
59edBdmq1CJxeZ5ok8KcklnXTG5Q+PKbVv+Xmi3/MWLbKpojQkVTaoklThe5A6I1G60+Zagep8XO
KFdsLC/ktw2pRTLhEFNdGEwOVuG26Y5a83PlA8mNCLEKekgqDT4m4alW3tYo58qlBHVhFeYzzY/P
1RO8BmfSQzwdoqmD/VNJN/YXOjGh7328b3tpcb9NO6pUHrXyXmdoDN+YyRThNNYI7mnlne5bWXJB
DTYkV1c1Oi2WrDkRKF0PQokVTmeI62efkahtdVDem777luQOBs9N+biq1rLg+IjSmZbtqA5Nbblh
2kOQhEo4VqOH1m9P6T7wgwfvydplD4Ov+9ORt9ka2uKVggof88ao6JNetbeagplV3rmMnG2pAvmM
mMNB+8PbeSxzI8yWB9P9dn9/1xYquegFuEPXlGKh6YM+MLqpq9seOu3/mxXZTUu47CuQSZu4fVCj
s2V/4y280tVZWoluoyOHLoqpabKjaKOTk8bjjwDQYTvvAmcLscnEIIOd7O4vRwQgKUBpOn5BBwJt
NVdufTKjEMDcNUIU4CIBqwWfKExSD7H/mir3rTd5ghA/ftvr0Zv7dheO3I1daRvdjDyDFIFtHFIV
dG/SPSpRCNfDfTNyP174IeJ0nDqVm0WVQ2MaMcTplMTfC8iACyQsmc3AtlHFu0tNTnHf2OIBv7Ym
eb13Ccnnwkl4vXtADcTP9Z0H2eaGSSO/3Vr2dvjhvNPe3Tf74g7yNzRUnX6qgEVoMmQlgNF1DiNc
cjrAgrg3d9VjxR/A4x2AXW+ZQP7svh13FKK3MMu+V/6Gm/H+T1j6mle/QMZy5a1X9JCesHAbfgi1
LE6JCRLzvpHF7aWXxjy5A7EXWki3QUWHG61uU44Fche+vqW6zhQrg6TMMc5b65/02D56ynt35YS8
0koWPnRtViz+KpaVs6aQDWHW/aROG9g/eJwfA7/xtX945dVHe9hO35xt59v7LocfYDusAb4WrkYN
nAftO5rMlq5LfhUXYaPkKTwECl+WZ3Y4OfshgM0hMf3Jcf7kY5r0Hy2bvbZcyVqluomui21WAZRn
NKbSS3G4/ymXAhyN6/+akEL1ZF6qqBAX7gAmv2RXk/pXBL31fSuLt9C1GSnIqGHnEmY9c1P7zWeI
RX0uv5PxHqzQVntMdrAUr6xr2VcAjQFrVAVgRXLRzglTNZo4CK3f+y4DVNUWtRtrXx3ig/KJ1wi4
vPk9Y+VbWDjQYtgGf/Txfv8AyVn7FP2gxOMHdPqzBsSRt9mKhWVn/G1BfNur44A0WjiWJhYsc4Jh
2+g9lWaOCa+8GTfHTpnG3QSoey2lWIrkxtXOSl5px3mgQalJ1S8XYkjnyXxI0u9Bu3rcxQ69iqZX
hiTfLLKyGslPxSdkQvPhEarAbeRPb51D4de//sxjABQDO3JV5MgkrIrVDWrhgPXdtD+Hf6K/3V+R
n21R7oEU9FzunIO2ax+NT/obtAW+aSsZkwAfvF4rMBnLQMsYiILIDq6+ZTCP9hRDrbaBREZnMLZn
+uGB4SznDYUc+oUH5wzU+Pnid6fgreqjL/vjE1I41LbOxpZBeSbmV7xrcfd//yJPSsWzJqF4NvOL
KgZXk1rfFu7+flRYjD1XFqQNN7OIOhM1Y/Qt3qAfvq2NxwscD/eNaIunxDUd8eR0TVWVrEA/ahXN
jBeJ56aiQgFwMIKPWfqzcHcNalZ+5Y87Mi6HMdHoCPfjSuxb3EfP4kWFtB6KttJxaWm2RSUItA1E
TU+kQGcwBfeXuHggryxI5wRSuaiYxWsmvFyg14S7mYkLAOMQHv1z39LiF7uyJIVxyyyUFlwFR7/5
Uc3nAFoWlBDv29BeQ2S45a+MSEeB5gp9+RrHY4gP7DQRm4bJzv1pbC++4qcrbr548H5be4F1XR88
OtllNGFN6T8A6qT5CL1C5DHja4U7E74jFGcPKytc+WAvqPIrmxE4MNcqsWmmdOME7cIRygaEMQ5h
cBy3iIHwGGSqwvgWf1kxbSzFmavlis2/Mj2U6f+eavNg7OlEJW/7I8rRG3UPPzqv3k/N8b7FFfd/
gV9eGWyiwZx5bfM1kcWZ4oe8tFcsaGvbKX7ClQna9FpQDi8OQzVym/rtDy8/eVuIiHeom/gx6lUb
JA8cYyW2rK1NuoCr4II0oDBcQnquAaChNXJ/95YOnAlAiYwTyXTeFbdLg527t3PxjknhwmeysvOg
y4hWjCztH6MDqsCkmSb3360ReKoIXBlPs7kMm5/epDCsWYZwToVqCW7jUq9lEItH3NQ9jDFHANJE
2ri+sRgs0okjzFtBWL+h9XnwtuFHbQfdzGrpb+mIX1sT67/yj7Ax6GV1sG0btXVK3LLdM7PEcJr9
nuFAYlnffNXqy/s/+HJXS5Q21bHd9uLafLmaXhPTt3H1U8+TkVayW/3L+R3xLLpen1j/1fqMuVUU
xZsJJ5ULERbsDxU6bTPPv/nn/UUte8rv7yaF5jhkoLWmqLupjX/CElDEjC4BBZ7JK/37lhYPNVBz
8YjWwYLL2Vji9QNDT5RDrM0A8GGr/tW/q1VoEHfhji402Vhon4wUdobVvHMpRpqiOK27Hv4p52Ll
gP5QYfHVpnNwyI4JaWC5S55gNdiUW9p92/tL1ZfCyJU9OdOyoBQAAIi9ZmcwdrVB4sy3/47exo/h
znoT7rztuJ38/ml4e/HDPTOux+ZH8WEt/138tr9X7Ul5UuJ6XQ0bNV7EACOsvx9GNznFZn2YxupP
zoYJPBfmaEcMFN06bK1fAN0TilACQ1yVqcPkL+8yr0S15SBzZUU69nmLLI5V4KyXz9re2c9HGFN3
5lckiPiIa9nyq2mYl0No2Z6hc7SZYZCOxpTl8RAz1fxSZ+3OjLye82/Tp8RXnmzB/mKcgVac51/t
r7Ub9iU+y+8kSgT/z7SM5Y+DalBS4T/Tc35ibOFZPJPEpR69n/bxiaudIm+wXRsbXKwCXduVPAbe
f1rnE5VDUVqe5333PL6hdbrL32s0CPbunlGqt2vp9KuRO2mjDf3WeUA7Kp2KAPGm5GE/+jysz9rT
tIda97A607N4Mh3gurZti8kMaYWZXsZWneCoLvJqjy7T+Lt0NtUdIG9gh63hoook6HVdJ8pPrlto
UHo1hbMpilE5dV3SMBZewyDruP1K1XbxtDLcyLAaI048Wm93wZ07wN8iMaAXtG3jHEqALzNCtGOw
VgIXF5XsXZYGBTEbYGqeHA2teQx0LxjAqlXdx15xYMDsXChaG3dvNwwcBqm5vx8QF3ZdFx002uQO
tXe5TwJW0rDmmS8ct0jA/YR8fOVyWdi8GwNSZFDatu2ziVCnowSnQiftFefa63aXTFlZypolKQuA
L9/r3I6laN6hZhYkreCitiMfHPzKmpZKbDqvSwajxRSYLg+8XUbGh23G9DZxWeyiLtmrTGmiI/fs
hOq5DFCBmKzgndMHTzoF6UFzD0OS7/om/K7NQMHuf8IFp0GJkN9B30TMT0jRULHoHsdtZyIj9Owx
8dK3KWg4lQ538iULrbW1L2zztTn5BjWhT2AIEXP6oX6AV/Vj/ZY1ou2z5QWABsvfxR59rsNa0F9w
1Buz0iFM7RApiw6zCOCeGZ39zhzAmvr5UiJ0Y0SKd15nRUNRYwRs3XF67D5BhOUmO4gISQrQB/tx
+dBAgIV80I9//Q25NCDesHh8WK/eHjUUASjA9dTDtMsWjNt2zFofqoGDoYYHCNZXPuLCUwdzzKuK
pw5jOtJmahMoK9XCXOSdcv1TqD7N8ef7K1ozIW3lpAJxiUUoS6Bg3ZVjlu2aCSzuWEIFdd+ULspj
UthkOY4qhpFgDpAHfaK8K2enYDn6AbLCR/Vs7BHFeh43cCahGarBrrgfd4WfhQ/IkccfumOxckUs
eKetcTU4gjpAlDVvrwg7HId6dsX3Ky1nZ8a1cYo1qJjuL3RxT8FWveTphisfPQseKKOOuIgcFUBk
Vlx+DboLMZtpHu4bWjjjzLnjHGJMi/Eu8UOuXjmmmgR6pXIOGtdCGkKFY7SDuTaDVWmyppXp4aV0
7saa+DVX1pI5nZjTwhpw2V36EeqjL/38pnjujz31GS3mfUXnAlKwYo+i98pSF/fUcTybkwAKw5aO
QtcUWq1nDQzmiaXvm1SpPrU2rPN5vjr0vpRO4Z6kNrptOJZnSF4SGYWWAO8jF48gHdPLyXyjuW1w
bCma+orpJccCYpq9c8nqRyhxLDBHfe+rkfdvJ1LJ6/ghfF2Q/PyvI15lVzuuBOk00fzjrVxCbakE
+c5zPN+M47eXyPurqlV9O4X6jwAc1ua+Z7107eSzSneaBM+yqNDKyRQzBrHXqBZVFnSBdETGN2Aq
/YvWvcvnkEJ8Z1MlGOpvTCynOy+P3tC2fkZANTi0pvbNTFPCMEDETYwCK/lE8BRHzH8CzkSTwR5C
v4iRQsya7hFiFIS/LYNBm7jZaUFVrxVPxed6vRRGe8kLqT7IBAP0L1xXmanlQIzne6DCHhMfza4N
NIlI2j0YWwR+/GALl+LT/U1cPDE6par/tSwXUvVGJdyM/2sZHLnmF89xuI0P9gah3m3yxt5HT/b+
4uePhNwV4+JE3Fm2XFHVG33scXHxFEHS4dwd2mN/phW91Y/2+/u2FneYahn3Oeg1Sy7JIdaN4lOh
EhniEjItZeO4KHiUwHnbpwbK1PvWlkKBrlOwVZnr1135Vgy4lgUZFLW51DqV3fimTIfvKtoVf2AG
h6GbBomBbkr5WslUhJa1RHFPT5Q9IGYN1Yi6eYuuk7niKOKfevWpxFuC/6jvyI1Z3KSwkpyAo56r
p8u5Pg57IPiPq6/ixZ27siOux6t4UjluOcaAGTfKm3EfHOxtsg8+Xn6ZIBQu7yCbg/baON3fxZdv
f29t0h1VJYUTj2JtzU7dog8CXWz2PYDr99D5806FBupsZyu+v+iPV+uUbiovM7w5LbE5B+NDbJm/
bB3QN2h/uP0eG739g/tep6riqkxEm45cl1MsPSyjlGIDItSn0DPeGcp0Ru9HW1nW8sVkwfxiC1SU
Kj8hIA+J6livCMqn9hQwcUqFuPO1bVNCZLmGzVvKlWApsIB0cKTpmd86S5RzMiDzYlUGiS1DvH8D
Sa/W3GMphbm2IrmHFUIJMiU1EK9dt9O3/Un7eDlXv4wn6xHa6+xEpeDQKojm/sk3u1qd5CKXrPRC
RWN11ajDyg5/r8rjwS73991/bROFp16duGnqLT2xMeMof5khVcw+XbGwdKZ537qQuoAho3twa6FL
x5HHCGFq8KB21jvzmeGiU9mAfri/lEVDuo7n4eFEXWkpDGpnYQUZIHox7qZSj53+GQ26FSNL+2Vc
GZHq9nngzPpAAg9x8jfw5nqRr7zCl/zt2oC0XYMTkl5aIgQyURjpnJyp6o8RIygby63WUmadzZeD
35W1lxfR1edPXWPsydxps9DUmXYNKP/NZctsP3ANtPZWy/TL9uiNOTZMXxC43DpD1rcjs8G85vr9
5cncjcdyN+01FBaYT9quPfUX0xuITP5rTTpDTdW06czAAdaS6Yuu5hDObcIjo0R+vB2+lmg3qO+6
kFn+J1FhjlcrzMve8vsHSC5Jxzx2GpsfkHfBsKm1+IPnFF/uu/1SEQmo2W8jkksaKpyMEGeK9FHb
zw/Ic1kPxhFR361xMNEz20W7YLdic+07Sl46abEzKhk2IQcv3ug77eht+UO+i/+eHpDEO9y3t7iP
oswgqO50Wjy3bkMG5KBXyLM4iKCrnRFCRWBMWzkMi0aAgILagxDG8OTHzNAnVgDbLCSJyuFizPso
XVnGYq5h0D8VREl8MfmRSKoRAPzGRInswfvwqB3jT5TdN+5XdU+r6ri2b0v9FPvaoPiOV+cbBlgt
Z7acjlzoB4fukD22lPuzh+JUvFv/TC+JhBxO6A0bogoMBeKLq16ZM+yLU4QF9Uz9e/DoPoMu3WbP
7rfgoX1TfLL9zgew848hjvub+C0SKmvlk8X1ejCb8S4UfHdyGdrV6dwKAsqNSB/VcCv6jgwQa7wq
2l/eafXsLZ2Da3tShDEQAQcVjr3aH3YW1aLxGDz0W++Q7pR3awnPwtWAEKZN/wCiRNN78a6r3Q1r
xjEvM1dD0WRvYzN7yMbuTTyFf0doLtw/cEtBxdHhiAMprAOjlzuLWRq0Y5JzwAVaGLKIbTn+6onW
yqHYZ80Xzy8f1y6HhfvbMXW6xjTFsGhKwbJVmqDSYp5NFqpMYfs9QAONqdzj/ZUtnPIbK1K0zBiB
y5ADpwnTIOvbG0F6GHInXIF3LV09N2akiFVavVfr/2mF976zhz/G+2JCQk0+9yheFkhtRJvuY/08
Oef1zubKIuVCpttEnZvlLHLog18U/EM/B/z9RzvJwBRcmi9jR7exJXDsGb4LjMCtsRsq5hDrtfO8
7BK/TUjhKwqGui/FfAVKmhs3cE9GDHTc1tauszU7UugfGQaEHwNvfxlv63y0coLwfDk0vr5vuW+2
8PoPTP48dZv73rh0pEmJyVmp2r8eapqCIjZymwWO1bPTw9Cp/mz0903Xr5znpQVSJyNxpbDMTId0
tkynrXJ7jpA8Cma/AWhv6c9MlO3vr2bRigfwyeWmfj0s1cZ9aujo+AGbbCC4+DS16Htp+YqVpVuU
G/S3GbGpV3FQvSAI3orytXpGgBLO7S0SgtHe2xan9GhXu/LT2j269JmuLUrb14/hEAwUDxGmqN/b
ULg7pXHQkLYaLXclC1kzJcWnymtaK4RVY6MkUBeP3jS/c6swfgoVt9kU8PDf/2RLgICbzZQClcFo
omKlYmncYPk3/RNCcD6Sjg/hCbGjLdqh03END7AQnkQbXPALCso3uUAG+i6z66ZljRnqi1qzcft/
f5nQPzGITUglMtcjdx4Q3Cw8Zu6p6tSfKguCa6b0nOHr/c17vQ6MiFEFkjnyRhlqMKYz48NKacEK
UH3sUhfK0n7lIhGedZtR3ZqQIiAD1ZM9VLW1qWNlFynPYd3tCudEAcfvgnwlGr0+vxhzVA9xAgca
WlX8/dXBghwlgUomZmoNhTkHuU4bQn+v393ftSUrUPmBzwClAU+25HFK0HrBZDQINpR/O9NDCGsA
lHn3bSxkooZG/mfC6+gKplApoiM4rTrmRK40bOe9JkZFIVRgZPm5+s740cnbdXTyMjA2NPLslii1
pce+9isWsijhFR71MAZpIAiVvt5UDdwqCumhGGip4cTY6Dtk84qtt0XaY98biOz9+8N1a1NaOZGp
d/pMA74AmeDTXAaITIVQ99zf4AW/1AEuOAKdz1i4nGg3I5iGJqD9ojszVSPTQjIetVvX+TKa49Pl
EqzhTxe8hsIHM4i8nRbG17wmu1hdQ/6UR8UJbZ2vrUOxYnXQXTjfzXmzmfMVtXswtRSs5LYSAEYx
ScbuRafyNNkb5vh3ypN2vBj76hzuXN4wEwQE2+Ft6u3g2lhrybwK/5J9yWNqBIzDQhSx5jnZi4sa
+pttK4oHkCbd/4Svx60kW5KnVJ5Ca7jBltXp4E/bw6z/MyGOmCXPKexDYfycx9FOg7+uh5gGVold
C5gqNG06Z/VuTpj5v2Qb1c73iZuuXIOv7yXx417aYTSoLfclwb6KRWaWopAiWovNjkoRgyYP+jYC
Jx7+ch+sw+QzfwodyeH+lizu/pVRKTRlsWuhkYHRS/ohLDtE+zR0bH/Obr2y94tuZov+ELmS7sgN
FTdQvLiDF/oFINIcLgfRUMn2aw2VV6dUbCJtWSZodGQQ5LrJ0FnFYDhEQeiq0Ej9kM1/jfZ39Hj2
c2js7+/dqwOKLfi0xcyjptGQkrxpqCEzaoDkoarp+ZGa73tqiV28Nse6ZkbcyVd+Mek2ZKu9MIMG
ixHv8vZdrn7/vy1F/IYrG+ao5WkbumTlkKzGiI4nbrO15tS/b+Z1IsuWUShhuxwD+mM5K09yvW86
uoib+Wf3V/OMUKDfbqxnjWHc+hD6a62uV+mKwCbAqAM0yXDdV936MerstAM0uAFKN3xPp1T/7ETT
z/uLWjTiMC/ugKcV5brbvdPVSnfNEM/uynw48zwM36hVd1m5fha8AMCBCcer4xmmKz9w6zQq00vH
zg3J0Zo+h8ZnO1mJQCLRlm4CuK9tiPEcDQvyDefWbRZrhUiMS6gobQXV3wcjnf2SO4hxyvOQXP51
9BHnhmsHEAA1NEPausyMqlKNG+qoGoXU7rIPrR5Eg4F84ko/9/VHAsNtgTSAW9lkDEGaE9R6t+JB
ytpq0WTooq9wI60sZskEOHG4k3nZWpYMDUlUKy7ikspj7KAUG+QHhv1WIo7Yj9svhJNdmRA/4eqY
asXQqKmNiTG2tmb3l4lcZAbhSQWzl17s7vv1a0wfReZra1JQ8IZqYhYHa8O57g75R5EZQCb4Mfly
eageAhSpNvYX5Gn/taffmhVX1tUiR7iNi0mYvZBsuagoaZO+vSBFeH95rz8XiZWQXeFOAr3kSKtD
ccnrxqBkdZccQdOmjs6166zxZSzc6hbvJVelNuvA5i0zSnS9YV3SntGuImViD/a7AaLVSuEViLQu
c4r7och9U61RLyyKvakkb93h74GWhuvB0waH8b9etQjBlPttjhzw5dvNzWdop1D1oEGkPgAm9jU3
XXObV5hCmxVfmZA2NhzqHC79hJteAWPEN5yU6djoISUl5zNEcwcNVfMgbx/d7vP/bXGS55Q1wEkI
PvmkZYjeY7QJ9LVB3dcxksURiC1m4on4MnKpL13DGYeIiOUqsOTDDRJ4jzAD8lpFJBbCXjK4FUcV
+3V76IVJ2Pq5Wxg4caXQlYxFV4diP2P1cWqgHAzeRvVf93ducVnoA1GR44Wjy13RMb9ojseoPvCM
zthlYfnTAUhoo1WthI9JAIeX1/Urwex1Rmi5vBEFQkPka5YU/GueInE/VqLvi3QfrG7DWL4NS8Fc
7D5S2TvFMEyro7ZiVpZAAAMq7FovOhZAzV9wdlfxJVecMYZnnk9oWE8zmLd+CmHhfV+2H1rw2BXP
nDzX/UGrVy4I4X7ShxQCNKwWYAqlT+ns0cwOGq/OqO1CXX2oPGQzqXFZfm30iFA6Wr/iOK/RvWKl
VwalkziPodsScsSLwpj2qXfQuoPglvB2l4fLCYbH1N2O/9hf0/fZ38YOIR4wd/f9asF3b36BdCLn
uWmqOuIXgA7bDvqHzv5gD2ujaa97YNI6JU+CWXxueiY8XnB1VHs34dnbiZa+7ueHtZ7Ua8iPsGaT
6omzImStbkNomzRhjFgXEb37pDg/U/Nypma5HQ13M8OqnAv93/5vdXgK5jUZmNceRPmIKpKOwg3U
5nK+pEG8b6WeYW3iVM13AW+Okz3a4/sMyYJ9EmbRSi3uRU3q1mXFmBjoeqrbYLRVeWdVQQnYm/CQ
nMRjlKISmvP2WTV90/SLc/Qhh5Bww802HlFvP4WPcFCDRQnexd9BV+8neryZrzLUkT7rkCVCo9ds
54IKEIWEcJ8YHyZnxekXPo9NHBPDAC+ARDkdz2JDjQOEGAgnE4pj3IH5Nk9a9WerKSpOkSDnTFIB
OXqkPurGX0Oieyte/zq1uP0JItpeRRjzAvthNvATrNbxzSyETnQFK/VaoQN9DpUmJXOfsATDUnhr
Ih9dO8kLG/H6nbbXPublxvxkns1tvndPnLZNd8r8Pt0w7c25js4Tg3aHtbGh1wGc3yCyGxQHUQKS
i6f13JpVO+IcQWG3SL6S1FTdBDmBghou1Jru6aLynZU8oN6ta9HxfmxZOAyC/Q+meDJ7KldSdLPq
tkFcAZi9wazSKQrHbt/ZQPC0UEP2tlTGla+68Hhlypcrku1GgpAF3+652mktatwpchqH5q/eOxn+
fIRpbZ9XL2CaP2hq8pEpAepI9oguscwz2PAeExTTNm8+G1mAnNEkw1mjGXztrLxbNR7IJmVAavr6
7aoINUnszKQXqlGfUH16m3fTShhZ2DlsMGMlyt82sEwpZAIObmdU2MRLon3QdzPYmcYPjtMefftd
sNVO9z3jtWMKcyTdDESKqRLx91fnry3HulM0Llqn5FI1C22mzdgYB2QI92aun9XL5VRe2odkGi8r
4UcExNuAiWk8RHuR6dLkmhD8BG2s5zlJTcCcZXPR8uOMvMYHq+uGwzjWxWGqojXk5OJ6PbrSCAYx
yyM7ZmJ2TgZftChzVHvYZnd48PvYJhtVLiA1e/3yzk3jX0Wcfbm/0a/L/SjJEWb/a1n6sNSNRshw
2Gnzsfe9zXCIn5EYfcH3iDH0/w+E2+tTf2tRctfASWo6bFgMPnmQkpwznqQGTCQICxHtxPR7Aj61
+BH/WFnq6xRZGOb6pWBBwJPvXids9JpKPD4cZgcrgU4cfH3yJXeNFDpbjXS1i3RGflD0toIBSvDq
PExUixUGYzeGPT56gZJQ1M6QBB+7r1HtvqMsWa9cDAvvTZFNoy1GDYIajtxphM2BeUcDX8iVvTYc
0pO1p5aPRPxx6HZ01SbIa6fjhP7QsOL6S4Hk2rL0ZaxYRUGpx7I7dqipIyuTf73/DRYS2tvFSbfe
1F/6plIxAdl2dggO+T47ONuo3dQ7uJd35abdCLK2BHBl7HfHNbqH19nsrXkpgdfssgwmE9/ru6Yk
ec5QVdcqZd/E3speLqS0mPJcYE8CI8FE820I6y7eqKiVcPNHbV/uoz1SDi+wUcgV/LVSyEtOJEet
K2vy86/LtTh0C6y1X52NwLBpb8r9+JFnOrxTTr3RUQHd60fv3drs+pLPkDww0oTWLiFTeh/AU9jE
qcu7MwTrDTxr08wrs0ZLsfHagpTBBvDpl03G2yABoC/6Dt0+OmZ753TfNdfMSCkfpNcdqlAvZgTI
8T/tjXW84eKXul6O5Bdjehm7tsJOtRNd3uYQK+DvWjKvZCMadQXkU9a7HhXBfN+uIbUX+md0yX9/
LvmiKezIjMIO682524XH5pA0WwhLnSeTLqG5T7NNco4gFR39dl99cT7e3+O1xcsQPa01yuDlW2of
umhbnkroGdFLGt+XX9rNvBWpbvmonFQ4qVY+78Kr4nblUnBDDb7p55CVmwfzn+HgnrRDcTK29pt1
CPVSlLneZCnIpXHkNQh4cfSrz9rlnzQ9qPnaLSF+rnzgr21IkWyuQ1pKMTZav2FEYSf4Jp3HHp7J
/qD4aw3619hA0oRrc1KqbhfGxYqal92Lj0ju/sj9xL8crEN4yoqt4EL1ztkeTOdU+Pan+16zlDCg
iG6b2gv0QhZM7hI9bMue3HPUa2fXNl2xR97iW2EhxtbYzsW/b27xAmb2g9YgL3RGgqRXgodmQBqo
2Is/1+g7VNuh2mo+PfVdj9IxykIMxPMk261u8mIsvTIs5WJ57ultrmFYSEVZe+uraB4L3D+kzLl2
SN5ru+nN2htw0VlpqriWKIqYMm+g0hlx5eR8WRQ6NvREdp3yaUIJ8v6mLlnx+IQ0JOA6eoVRGLn4
uyak6uoO2qErFN9ERDLx1krXC65CNwBaTZM3JeAV6VQ0DM3mysht5IzoosXWwKNLU4aHS68Ej3Wc
6Suz74v2QIVRroD79dU7ZRonKy16ljXZ5ruqUv2wGg+IsGyqKFx5vC6ZQgkEkR2eRJDNSs7hzowq
GzCLbfqqPidI65iXk1FF0Cj9uv+pFtJkKn7I9pIhMzlpSXsISy/9KS2xNmbDjFqYK0eq49HGTawD
8eYRDa+GIWMrW1nfQrMK9SQbWBovWWajX80ydNmUT16HZOlDfcpP6u6yi/b5G8thumfYu18TniNd
s12jn1jwTIowGj1tFozbSPsaILLddg5mewQ1PA8NveZjlLy7v6cLJ5s6APOuLJBDIL9n1WpSohrY
36bW1c+dMqCjpBNb/sQIE4SGRawk67zNOMu09EoD3T1I/AwfiQ/AY6sfSVxd0rXDQn7bkK62Koug
WJmxYR5GZBbRUTO3FyJj5TcPiIFNzR8hXGhoCzAIBVuacDL4Dkm/hEKsZWzG6Z2bJJvQYgS+tTeh
/q9bzDeGZIIrnskllyBfCS6U91rYvqv6fCWZXfI2+hcgTmgyi1kF6RsVk+GUOOJmNmP1rcto2WFy
zJTqQh7v7rvD0gsE9LQBUgOKI96RUuJcjmOqdqDgN/bzDEe8mK7q9s2DGBtbp/FdCE8e0QJ1QcHD
w1bdLixJmqZ2WtvYFHr2FQL+Dbf5vkjV7ViuMq4tOqFregyUuALlIC2sm1w163pswVDzHByaTep7
T82+h4UTfvj1x9VCrsUFKcIS7GdMekgpe690bXLpBmPjxKX30CMxcA6VAk1GJkO7H3Zo0JehpnM0
1EB9Htwpeh/BBAyHrI5ocCWkola+7NIGMJtKGQOkMH4kbXaPYpsCmFycwvg4gvUB/SxYSIfT9MH8
MWzWphKXwhcc/A7MGZR5wf3cflwP/qrGitnw1EMTUNGmZg8lkf3j/rKWzoYBEMvWKVmSJEjbXMZT
kCGcamwsc3a/VnbtnrkRqNeEQ1WsbOGSLWI9SS2TVwQWaQcdxav6NCCmGOH8rPbNedJTKvDW5du/
XxN1HAoA5CPgpaSYbE9eO3VQgmymFs3FTCtrv+3ay8Nk1yullaUVoZVLwQF6BW4yaUVuBU+Injdw
fsw50PGfMTjoi7pWHV2zIsLAVWF25HTPaLNxFJCujhNuTTXbOcrayPKiGaa4qNWB6wBUeWsG7fIi
isuWSGzmqGsnm2l6Z0Ot/+8/DiCA/1qRMp3ZcNrB8Ngypn4fmGr5aaTmU4r63x+YsWH4FAU9ncTq
djFukTpOxcHZMIO4zV3zSM3kNIRrNP1LEZjiPEJDwL8Y0JEKGC7Kfg2UzxwfI3jXFsFWcfu/UNR9
uJTd4f6KFk151KkBHEAB9woSY9MMtj1MIWX2pTLQ0LzYYbvVguFhaMbdfWNL7zE6mCBLuf0XeqaU
4EdkmrjHEG2rL8wlN/ouN/oSvAFKeps5CUtUeczx0aA0+wDDcOQnXfXXnIfmpxKBBg8JjyZoN3Ro
Ql8ddWPlTl/aDRqrlgAIiRardPIUhE+Mka7Tpr44fzN48d3opp9DXPwzAgy6vxdL5wLcpSVQHjw3
5Ct9DBW0zS02vhuG7/EcfKqqLtjMnrYGtBY+Ked5LkELfTFyh1ddkLxWy6iaRtakabTinvTifV8/
NHkBLHcl7C+aoirvEr0MiKiksJ8kWjxnUwj4P1beKe3wjUbPT1sNn2y+5D4qWmtzfxOXDKKroovg
z9St/L1iB9alTlMMCvuZnxa8qCKNd+kI2eQbe7Xjv9Rh4eVLi1fgcuD4lGKZktSXtgQ8SbYy/ZPZ
G6fYNJDEuD4i4um5pr2+no0t+QmZsibmtlFYM6VrJyuMYlIylhjlLuJHE/0ka58N7crRfG2Gl6/I
+sSDAIpWsdNXt4GeTtolQ0EYXb/6qYWClKwv4E5Q0DG9/81eZyAunUukltBqow7lSsHNiC27Uywy
Hldpf8QZlPn9sIbNWLYBOhfwvoCYSrm517tekmTc1dYw2bsM1ixfAUG9Ei1eex8roYMK8oyYBipD
2rPCqCdbvKBUM+9D9HC86BFKjuGvUevqp46G8r5xp8uK1aUvJTgWKcBQ6MHwrVVtQIQwaAgcmRfO
PKSMXyjnosQDUc1KiFpaHxedgG1D8/aKGSwPyEEMU4SoMNom8SG2nuK+2qZzhqDtyrN60ZaovIhy
DxMuYtVX/leNQTdoGraKNvzUefW5trTIR9X4kA1o8cRePaysbgG2QYEJWgeYAXUwmDIvEUlygSxs
b1B31fbR1vsypShHb6ad+4xgN9JUys7ZXg7oOeyK2I/5zMg3H+w/OHhiSBA+RHHpyEMSptcotYkE
5MYsvaPbFAx1hn42DytV5kWvETFElLfEkPvt/lKqHyq1ErdA2GvbSR3rB7uemTAq8/Hj/QMuovzt
hcO+wv5J/vryzpIctI4bI9aTyRDUqifYTk7xiTnmw1qXZ9FjrsxIgbGqmjx0L9zVWaSqOz1xGaWb
HNTakpGinal/QEZ2La4s2hRAEI/nqon33O5iXmcx3KfkLzE0a0cwosk2iMNqc6ntnqkdt9mMWvH+
/nYuxTJSEcp3pNAAbKTtvKRQZRH7cZBqavcE5WI76kiA37eyAAvhq12ZkbYzHMLUVWHkecHt9afp
kyAEt+nkJG/04zoY8XVpUlR3TWTRYKiwKMXc7mRi1jP8NERoIMLbtrc3ief6sanT3mTwU39vGV/+
ZIFXFqUIE2qhqpUNFtVznW3/A3wZzwODmPY+f4alZuWeWyjasERBz0F1CFCGnA11NfLWaYSDKm9a
/39IO68du40mWj8RAeZwS+44UdJognxDKJk5Zz79+VrG+TWbQwyPdGzAMCDYtbvZXV1h1VrBqTua
Z/nc0BeEnWOzrbN6v38bW3IpStaU2Vop/OfQfqkzE0LKVrtLlH7Da67UdlmNSBUISugkLfM5xlHm
1i9JtwWFOxg39MuJuhiAj7zR9mCsp53SXBvDpjra29hcGIY/DkYTAXMTf/7qhfDHOsvCjLghav3b
TGo+1uN0JzIat2n9h43DsmJMkLqxRGpgb9kNq2LqpcTEhwlIX4Zw/GEEs8FtEIAG2v4P4V52t+b/
Vr7ha6PGImqZE6mneIqPjsbMzfqeSZx7W9+46Cve+cLIwp1IJf2yaGBldYZusn0VyiNy2enZDOpv
s1YdacjcwYy5YXUF6E098feGLivasVT58WSztvRc3XW0/r/PHoHmcWvmcCXFvDS0cNGDM+aZrWMI
3Pp3HyX1nfwTCLIQGZhx22CShJjDFmpj9byQyDn0/EDnvynjJVSBfIVX3O/rYFdLxYOB8rinDWqJ
0mz6/W+OJ7S3DAeQRr8Z3QtVZ9CpQnFS/s1vULrbGVA5abXXy55qwRuiecUhPdLd0bfeidUzSguX
RpkIQpf1Atuv2ljvcWpTNgaQmbbxua7n6IyE+FabbOXh4+4xDg24mrLeck+dpB/myOdFiqLhLjXS
p1orNjZy7TJwyXVoSSjio6N36VPUxhmJIzJRfRUIiv9XpMivfGMREpFS/bazeO3ayJ/hS8COYKaM
9n3ryj9tcInGqel3KhMXKLa01Ly79rZN0RCD7wgsh2tuhBJrp1TQIKpUSwGtL8uytBdg/VQSzY2D
juG7eBcr047W4Z4D7W0c0bWv98rW0plN4WDqSYMtIVETq3eJg4KnvaM5fZgjrxqOhbbfph9YQTcQ
T/xeorFwbwlSH3SJMdsftIMExVL2mNPL3dfXo5cRh+rZoYbvF1G/50z8gK36+go45fIHLOIoVSm1
Kav5AUKoqj8LV8ckjzectwFIa1sMWwalCBwr0eii3FKErUZrqyTACIzbuavRxQp2G59R7Nfy5NIN
gmGETj9oRRERv3510zmxg4SK53/LaY79ic4/kHb1tOW611wLM68iI6NjQH9mYSoM/caohFPzzdsm
mu8KTb4GNbxxCdYiGHoSgqRNBpj8pmjkjGoSapnIuLj08PknoFH25beSPG881vbOPA2n/EWOva3q
8VpESEtcODXY6ajJiR14tZmTk2dRLqrUaUraWZBLgPeBllTSxuQ5bpv2Hx4NyK+tyto1zM26Yx3/
TNrAf1BhSt0APKy+lK9/zSKgMgrZbhRwXG4OuYHpRVdieDXeq8wsAJn14n0lu02x0z5vHKmV78yu
o4xOc5spTGdxpJzCpCBDMQrWummvjruYoZWdAyKnu6nd5qF0vOp+u/W3clkE6Sc5B9M6bxttgcWd
tGWEl3vjh5ZXuyGyj+8vbMW7ilkEqI55r95K1DXBrKjT0BtuGY3ScyNZyndpANkrabN+VsJ6i4tg
ZUXQGFEz4NJwa35931enqaqjrmuaCU7RGHqZZqzN66ypzI3IbdUK8H2FsRKmW5Yl1qksJktisM0N
26b+XM16fUq6cDi9v3cr6aCAhZHfirlHahSXNyNPQ2k0wxGkSjQWXqCgWhD7vXbTNpXtqk5Yn5hP
pLvjW1sktGtfDUi4mLcgfXqj+jxb9eB3qoR764bvodJnByVmPkmbwcLZk7Rx6VbOPoET7pRWFf3u
ZQXZGptIT1FepT8ZezplNcnODqm9YWUtmb8wIz7qq6ORIU9aSy1mxu/9DpTfQfK+13vpdkIGeDuX
X6mL2xfmFn5NRmym9jvM9f5V9FSeBbWufwisU/wVodxfEnhbAfdK5PZfHsrkL2WRZXI9NCnU0X5g
ury27SNSAhkkdlO9k8s+vQt9036EYCbbjUGrneSh2YpNV04N7W0qdiKSohu8CByhCHLQ4CP3tK0x
dZXSekHVrHTjxv8WGsrGyM7aoQFMRWGfUvPbB0tVsi7quZlulY6KWw3xo1FMj5mZbETDK1fdBt1A
sRdFBoqRiweY+rU0l4xIuBkJ4mOl+cW596Xk8P5VX10NNTRBMiHGJ5dXXS9rq9f4cqaSG3uKkNpt
p9O6j51J2QhC1xbEMymmwxHWofh5eQ2s1GhL2ckNF2DfB2foH2ixnd9fzVo0AUbmtw1xUl5dNdnp
w8DOYGELb/rv+m0Se/lZMBJbd7Z/mL4oR/UAkuW8pYmwdgDFNBX9Qxo2jN5dmi0ZZCqtosJtMeqy
6+rqaBq55jp68xSE2u79Ra59MqESZlGvk+nsLfax8x171FVwhI0fwxtaxc92bn5jlGrjoK8uiveZ
DNoxMbeIDOy5gRlECIgbwzXVuivNpOQiR57fhBufbW1FRMwALEBvvW2KhuMYlzoCGdzYIt1bUfah
k9hHR2s2tm5tSeTp1ITB9vDGLLZOUv2sKnzGTyel+jew9Je8qXxwb/o+KrfO4tqiaF2rnHeFTsJy
3Giwgz61R6jt6h7WKM3o6Ko7jyZ4b/fPzwOBLE6fQhwDWAtHYQ5xWdGgN1y1yZ1dps1wDhdzcZ2V
xdaDuTJnIIAwbJ/4B75pcSZSpyzz2B846Idpn+3jwxwe5MH1R4aNpoOBwveESJzpqfAGtG62OcIs
1rJIgBjTgo+b8wgiY/kBs6BrpiHG/uD1O/2pZFPJ15HIc83iVz4rOFr1xoNkKLPdKPGivxCwpEv6
+jcsfAySw+gtRfwGIdFjPomRFuMoXTX3f1XIujC12G6/CotKEsvtk8+yVH/QmKC37BS0a7kR8q1G
DfSa2VsKZtDMLMqdCcC7uRJf1rqXDoOnHLRdfIgelcBNmYzT9m3ldhs2127ja5OLt6fJ4yKvTUy2
c6G5ZOrFDpS+cgPRR3GWjOGf9+/JWtUTLMTvJS6KAVWa11prYC8+F5+6X7nz7BUftqnWV146old6
0Xg0Wg3Lq29P6pTEkG245SS192OWZzda5vh/7swQu6LRLfpQkMctDsdcx3Nb28TKSqA1Jz+v5p2j
h8W+8uX2VCdQzLy/fyufC55xus+UBEC9LtGaxiAXRptir3DqybXRTHQrM7uF/v+mkIgg3re24j4B
RCsKatQ2A3BLr1b2CM9HwH1dSPjMm1jS+0PXtMZJzWCSeN/UyvAWyAQw6tTgwEJRDrh8vhPosVMQ
SELrD8qAG+WkmjcSAkBoUIV35VfB1BBB2+2Ft8aX6F+l27C/tlRoKzjWSE0x27iIHiDyzSyKOhSm
5g9zae5lpnYZt/iLDX1tRRzaV6FRpk9aF8xY6euXcmzcuYxdf/jx/launfzXRsRSXxmpq6GtwWAQ
M1TQWpR7wEkbp35rsxbedwBwVhCxUvYCeROkd0X7pTPmDSMrzwxRN/gH+K9EpW1xIHrIoDL42dgr
xv+93kyke7+u068oz+q35eT3nl6l8U2mtPI+qPstDvK1NUIewfAnb6zKpbvcRasvzaGQ4d6t1Ox+
1rIjY1merW1FKGsXWogGskLDhtpo8bHKZBTrUfhY0d629sbgeOgNHIwmfn7/VKyuB8QKdQuNoGt5
wHNbScHrsp1SVT40Ncl2KpVenENy/r4h5VcBZBEgOAJLzkAIIz0kfpdb19ZO3hadQdFsHKbYkwp8
4w4wlazsgridPCea1POkFMFdFarSQ9O2shdkVncd12N4Z7eWjOiuzPszOgU4Hij4FHUPLHj8Ubej
/QHguPpiT75UuKExlPexrSIhWTTmyS7l9CVySgqYPGlITJu6NO6TeFI+qbNix25RVdlXSh9q6EFb
Ze2VruquyiQK7uxYUvZjO0r7QIH73cwm+9k3G+unHY/abaVkkeVJkZZ+gP0wkrx+SGiohfE8PtmJ
mXSuVoz+h7hW81OGXvFLasiUofzR9j9MZT/vJfhFUzdLw7mBSS3Xtb0em9EnIFjJQSvS+Gooi+i2
VUPp0ziWztlI49ZV0s46ln6ck2EkafujsPP8M14yat1BHiHVo0Rkf9Bb2fnqpJ1yjlW9yd0uHoJH
NEasW6WZeYRYxU01RtH1FBgFf1rBrAQXd3SlInl2lvzO/tevzNmduqn45qfhdBV3g3wdW7j8MelU
rzD5fEYlS7u8c/JrPZGb67DOGakt/SHzysYhIGL2bm8W9oM2Dei1deipQNjZv0iMJj3J5gAdkEq3
sSvEpAFFiqzaKXm7OTm6dsgB0FGHEGiwNzWQOTdTZ+pJb/Wyuc718Ka1rL3aqw/vH/Fft3J5wgnQ
mBZAl/YtYXo7TbUyp4A3g9Qtpn15FmH4WO7DB9EMYFRol576PWoFzPQw9S+E69qjSqf8MflW/HkE
J4LF//2WRUTF6YqiueK3kLfdUtHdp+FzF/woxy3CrjVXRYWO9AYxY0r2i+iUmqoSFSKZCjOUOcPC
kq4RZR/OWViCdnCGfzc2WXjYN5v8yt4iNCXWNiGUxN4A2XAL0PnevirvR9c8S48lDBEf0XuDJ2wn
GrtxzEy3emyu4uOWkOxaPUNUJv+37sUGw7jWq5LG7xDIh9DTrrmP47N9rvf9PvoR0BYIcpq/7haf
w9o7TjNLKJAqK8N7QG7hhKrJyKtGuqoFj5cmbYTja/eFFgD5KiAS+lkLT2338VhGEfdFmzv9Jrbk
+Wfn9KkXBO24cUzfroY6NuU6evOUuuh1XD4KcTTgzhR4M1FKh7C7cAf92/sHRsTal+cFwL5GE0vM
DWkk/JcWzCSG2bnFgio9d8l3HgP4oiNXh+XdV7dwbyttVWENzSiBQ+PtXjzcoQLJqSoPPHIiC4Z9
bOh21QjPlfrTP1uefAivJaasOzdNdtaXLSjV2w+HdcgBWS7AIxZ7uVYlCX0rn1irn7oMtNI0+tGH
W9SO62t8ZWVx8mXfsgY4ioBAH8D87IO9NLtqfhj6W0Gio3jmwblVD+L+VbA+R1s1e+FQlh8UJIcK
EAHM0ZvqTTRGTVGEhCykH1HsZaocPseZHVz1lTZ/atTBOgeKGh7lqVYfMhjpNc/3g6264kpWzjQI
ihUAmwWI316cqzxB2kzPLUGuEJy03FV/5l/Sg4N7T+/62TUlL7jfbJq/jX4vjdqXHzgqDWXOeoxa
D/2N800J3eHTdBsetDvbeXI8SH0QfoqDh0zyrGEfbaLnVnqh/ADGulCAAsND7fvyB+Rp0pOl8QNC
pGN43/wvEUJJohGq7O37aaeftkstm0YXq9bVqqnGCqPN3j/CofGQdbtUP+kxPAGjp0PyEiiJG9xv
Xae3T9vlYhd+sAIhMWYMHrmNU1THcLQY0I4qjYEmq3oOfblO3fd91Zo3JMmEU0ZUXN8MOWby1Ep9
jcHZ9hn6OanhFph7y4JY8qssMA3DGPZkE2aZxshpQwVwsIRf/v9WsTgjRjoOaWVhw9ED6mGJqzLQ
+L6J1S/zaqMWJyKLMkTWxEaFeXfrGNO5LM+KiWykkiZ/XFvhELwytTgEkdKmGfEe2pt69jg78lWk
XNdTY3Eo5L8yxWgJpQ5mAJcoKz1UpywEweIWfn+rmV+5hK49OZCLj7v3928FYSFW9duUOCevzkHS
mioTEZgS9UQ6B+WhP/UoM2U/lMfcszbMrZ06oUAi4GMyLLiLd6nUhroxW/aQzOB+DsIPkxUc3l/R
lonFo1RNpjbbISaaUtlXUX01R9X+L0zwVVgBqjVM0V7uGYKyfj8OFClzM5o/lzQoznYaQxb5vplV
dwc55P+1s4yo/bQJBq3BjnzVn4PSk2+roxidSu/qu/h6vJVPwX218aquRQ7wNIAtQBRAA0y4WJvs
m46dk5xahhPcdl0HgVee6HuaIs1G82rtS9GpYMICzg3oNhbbqFeFWac5jUDVSSzXbKR7Ox02wBgr
3RA0EX8b0RdZSTFLBU0mBt3G1JMezFsfBptsP/wL0S5y1/ouqz4m1kk+FGgLbb7SGytcTh7VTQpy
I2aFXK7x2T9qJ+aSvfCrnXpljihK60WHLczUmkfk3RWCjNy0N/CTFBqvOK9oPQLIeMmK+H5Gf0+T
JSyP8184eFskP8j8MOOxLKL7GZ9PkkhBlKAyj2XshGfQruqP9+/B2pEknAW2x1XguVicEzWL1CQp
SLDGKhnPTtslu6KcuvM8NlsgiVVTtFcAu1HUY2758vTnRZWms0TCU+txd0rnsn9uyiS/jnI73ygS
rJrihWU0QDTDl4CIMRrCORY1AkUOoCMbzS9xViX72rK25llXLYEboNdB6xt6lMtFAb3KTHUIuNKU
lw6dQdkH8foyObRjVfxF5ELL20BkDeYNSh+Lj+XYoZPLOalNHLQGub9h7eVsm6Z/ZU2KDCoI2CP5
FTMHl2tqfHBNmsmHGjzZQ/Wlbz5TGjVO2VGgEuP6Z9NDBrYdgmpisxZJB9UNtpKcgz7V0vfXQxhJ
3ZwB+QiS/kaKHPVKh/lFs6GBH5G6dMPCrCI3m3SmXatQvjfKRjoVMI1+U/MIPkS5DEpyMiZAdCdG
vdsampdsrsDwhVblFUFjf9DiLrjvjCT8LM91flIjZPekplJ2c5SZthhcpLkjzUPgjWMi917Q69G5
LLTJ69jrLW3ZFYfyesXLV6jP/GhUbLaaouPgTigG71Q7+KrU44dmtAbv/csuzsdyf6nQ0spBk1iA
9C4/bKEH9jRPXIsKGMLXurLVHfigHArH1MmOcSKDsrRovrRmbl0Zei9t9q/f1pWgFRHKSDSbVqYc
CyPr02Ak4uoPwYnp6OJnfd17zU1xCBKvPsIKe3x/yWtvFMgokAF4AR77N2u2mkgZ5k40PaX7eWdG
t9UdTOMc5ohCQRDtHUSnqSF9Tg5buotrMYZAZenwItLbejMYUdpAPw1RvRKSdzqca+NNfkiO1c44
NufaSz9uD2ivxZwXNhdBe1RakVRGrHe6Sj//N1dmPqASBzRhOG29h5vWFh5JUSM5VAKsMSYafhA0
8MBWvHxgrszg/d0KcTd29A2F3jg6Oi0N7A2e5bZn6bugH3LIT62jcQUv0GGbPU8VO7a8NURrttBc
p61tLd6tVDMKbeyJ2tqd5Uan7KNzV+6Tz8o3447a/FX8LSPYkaCtLk8zI2fEHTsVbjHfg+xupD6z
CVleiXxgdvn9gxaf2A/9mcbVrx807AWBYGLvQULV19pRTBS1j46+m7fapysoTiqH3Fn0agDKUX+4
dB55qobFkBIw1+2kfSviObhNzCg4xnmS3DV1QTVMya2QUgHKOi9VK9X3Q9mVP03aOwfULaYnGwDC
RkIi9n7xbZDHpoxKL0NU4RffxupJGtOE5vtkmp2nZtIjc3LC05OayNG5b7VmI3FYs4jUFhAYXn3Y
JRY+VJYCK5RSLJZTEdwqeTl9tPw082q1LfYJMQJvSK4nT++7sZVPDj5RVB3xJAh5Lqxqvhn3oQHf
e6Kz6W6hafCc2vKW6OnaR76ws8hQ5CFqZ1nGTn+IZkTcRU7U7BoquXBo/yW/FxwPIAcZYgb6Bjzl
8liNcabXUw9WJG5i4yD1wJii9Loo6yfVmvTd+9u4EtlAgw41hwJ5PsQq4jl+lZDHhLpSNNmGOzvW
V0vyK7epm89xF8Ubp2Tte0ECAqci+T+h7uJcSlKVxUHYmm4Nd47rW+OdnRqnP18MeAkVAjuDVsUy
yJWjvvMN2LNcPTG+Zk10L+nl17DemtVfq8FSeRW4flpd8GQswkG4Lq3EHkoTXJtp3w0S5TomwmT7
04j60JUeMx2GVk9HYyYyba/KR9mrC7M4mbkT9K6lTsrVOOv6cWYydiOhXruMpKBghOnjg9hfPD9F
4id0Z+E+iZHH8nKLlsPcRC9GY97GYcUIPopxG1925QjBdKEJkR4G9d402NNQl5TSiND089vx3IwQ
60P3Dipoksp6+BtjgtGDIQ6hiLS49n2rhG3aUNiLrdtaFtIk/wzGVl629ogjDfzbyuLSD5oCtCnF
itB5FdIV9s3s2a7B7PR2lWrTmggRX91BNUpT0yqxJvTlh9vC6930yXZrJmFzT/r8/h1Zc2gXa1u4
l9hvbXvIsTYegk/Vp8ZDt/azIBIwD8rP7fBr9XS82srFXYHBbyy0AXNBe5PX5ZcJNWfNyjdKmCsT
nPAugkimlScGt5b4HGSxwlmJMXNNE9y6V4F1oM4b72ASOPcnAlp33us3ERIvAtz3504UOBo6FiCM
mDZY5vH+aObxlGA87V6m8IePJGRmRBupyupGvjKyiDYKIWaYCyNlY16jwPuPGUL50rRb+fuKo75Y
zMKDWIrfkWxip/cfQ5XWTr9VRX9/JTRiL897r7eKX8tYKBDc6PJm18UvgTxteIr1g/6/DaOkc2nG
ZNgqaIQIRedFdzVNI4QBPvgH6ODP6T6AZnf//s3aWtbCabRjGiNkgb2s4IFTSJQ7hA/iP497+DzM
CIMA+DV6fbmquszDLDKQdaAVeXAm3XDTwtqCWq68Igx6YQexASZalqOeVd6hQzrXGJnuAFiflGHi
HGRuKIU7EEcbIevql4LskwcL/g+g5AsHCK9zXY8IFDF+nX3STjyh7c7/rMGxbh762wiRu41Xcu1T
CeYpUOtCPHpZNmr0TEK/0gH8E+vH3HSew6A49eqfo9wgdeOhomELHyFN28tvBTd9XTMjAi2s3Vwp
vvGhHNrH3tc3cBMrmBDmTFTIsS3A/qTWC5c+1YHmB/MgGpXaQd33qjd9TZH7CK6iI4JIO+2xjE7b
ueea06UbTvBtIhcL0GkR0ymjWsyT8A/9eBBTNca34hjurL2V7rMb69g6u+6lOjNAd1R+hDfGl2SL
iHF15ZTGuArUEohjFzvs2ElqFUKYNLwZGSjP9sUjyLnoCkycJ3rDTYvKgXXWfrx/1ddOLDALRr4E
cx/NhMWJbYNOygqrEpoAoII/jKGb3kdHoadSfdGvw4/+/v/T4OITK1k15qWDwfQ83thf1Z/pwd9Z
j9YREYD6uN1xX3kFLha42Nhai5xQVvEANa5GyQM4ZLYaTuJ/schUDTG1ytgIQqBATi9vhy2hSJYG
fDsyvPQ5tCvnxfBnPUYhaJ6P7+/f6nKYMAMIKuiMlnVULZ3KOe/YPllqPC07GUwF/oUFsC+/unTM
4S/ugqrWsxE4YrN8zr2l+snJSHvrzx2XQZnjf1YWQUBedrHSiGgqC2P13FH7PUPXnblBJBcb8cb6
7SaphyAefiTIny+/jx61na5XfJ/yRbp37sMP6RkYxBehbGzv6n2juuFd+pR8bs78237zxIvM883x
eGV+kZnOXQC3AFNgbvJUIn0G2y7hnKDhiEcUMNq9CMeTQ7QpqbzCEEH2+Mrw4ksW4CvGSMdwrWnX
bTTc24xT8198anLlUMFu2k7hh7hJJM+XJrcYg42TtDJ8cPkDFh85mu2x0B1+gPxRvc1qKKN2wd2w
V/fxLtxBPTR+6r6b1nn25F19dHabI13Ceb3ZecIy+lIW5b0lHiBmqCMa7Q7oQbBrbxA4cv1zG7j+
Q/ovqif76VRlG0teu56qEO0DKAu4aelOlclK6lhpEXeYIi+lSNBM/YYHXan0M9T928TCgbZh1yiD
hIn+8J+20XAQCJ6tIHD14722s7g1Sp5abaBhJz5rhwh4OdjCu2ifodwS3/XPQr9F86TKbUeXEfZg
U0V2dSspG9EQE2d4uZWjnpR6avAm61Ey7wtd73ep1psb/nStBEK+/9vMYjv9jF6Znv0KOcadf1Vd
afUxPFhUnfVDtjOSI8/u7n0Pu/ZeMGuEyheyDlDILN4LTe1t355gNoOSroF5AKXzcAyaUx/4fz7Y
JAY9YOMVgAv7TXGxnUZYkCXY2uahdm6swfnS2XIE9FVR3NyO4o2Vrbk6DZw/yFeI5t8kr4GhSL6R
Ef9OQ3Wy585zNPgtJx746eP7e7hqicEiGGkEaczyleqawo6mlIWVmXyvSC+SSRUz6Xa+uikdLT7H
0otogq6WGw3R/LIQHcWmX8Zl9x8zTXKqPJazF3OD0aHZeBVXTyONZeZdKUOxtMWlM2uiMV8DzN/s
p73yuTkWnvPJ8kTzobvPHpwPm1iLNR8JXApiH8FJ8YZ71bHLUocO7r/VqV6DhCCMpA7nX90h3yxf
bzkW8eost/OVwWVfdHDaOtUHDGr6tzkxHjv7Z49oLd2JK1P/+v4pWQ1vkZYgsgZq8ZaNdFILOu4+
wYyA2uooXokySr1XaCiFV50bPb9v71fV7s3iXtlbeBNLn0PVyghrIFForB1vHVInSeUWVxSnbuaP
k7KTD//Vw/w9PpORk+utT7rmXl6veXGGEkmJdD/gN6T+VTvfQFjgZf7WrNparU+IdvxvZxdRjdwF
AgDPzjb7cSc6Vf5O+ZSc9YN8cnbjh/f3VWzbe9u6iGQq35LHRnzGNot3tVnuxmYj9VzbNBHBgxll
Wv8N84Blzn1ix0LSqnDCXWi1V40hneJ+k4597fib8OjQ8MGZvHnWrDpuGVYUJQJFfjJq9dnR809W
6nxvkujfqkmO7+/c6neimAgm1iG3fFPUdjLGuIaYocLhyvoenSramdyGyZV3yY6CxEasvXrh4A9B
cor8nRrm4ksx8zq0HWMXv1AAwQhA5/SfN9GgRbyyCjrHf3PeX5tcRJkJMI9G5y93tGPTA03VeHJu
/VNN8YZ3Xou8QN2JXpaoFSyro5JS19A4g9GR1HF4iU2zuKZaq11lSRPu63lUjqEPKeOk51QKunSL
yH/tyaM0QG8LcgIqBYsbNzs08JQC80NcH4qSUnD7xZlKb3a2hkrWLME1okBUhIbSGzBJIIVMsPjE
REVndy4dkGNpATUc/fFQTeHGkVm7eTbDoKS0Ajyy5D0IG2cgZmAcwe7UzFOiyDlnSl/DvDr9Rb2W
0hL3WwaMKaj8cTOv+hMU3X3HGCxgtElcn1Stqw/oyuV3s1Nv+sc1l8VDzjA5Gad4zi9tqYJ9TJMA
UMpXzZ1U7qpfWIZhZwMp4Orlx/T4V5eP8qOKX4YWjPmmS5tZqTLzKoNhFKNdvOVgNjIvApQiqivl
7Z/z6CH0wGcTI7YCNbB4aCRzhLMvATaggbe9G/04e5zyGKcy+cnWYNDK3ROz+bhmk5W9GVuGRjzL
Whl8UxQ7JblIEu4yJdmnEVwOmfzgMzPpJk72tQ+djVu/chlAh1Ae4+IBK19u6lQP+dQUEeVppWzd
KHN+gKKb3XyQxl2p+lsfUV15ICBXoPEpQHpve7JOKcdjJThwIDzNvCF8qT7RvBDDBkI2LTx8j87W
MT4NN/m+/zp9Dk9F7yVf0k/Zj+Gc0589bhUwVi4oaQrBE6PHAp+4cOkUhPte7WwhMWm7VqCy0RKK
DXIRbRUMVrca7hPKv/BDgS++PL9JNZhm2gESnHMgqkXq/+Mo8bfSab80U7OF9lhdForZQuwMOOly
cpucry7inAvqZ4DjmIlK9qVSZIeGKODw/iO84gsEj7RoxBJdUEi/XFeWGIbUZBVIXE7wBwuZ11Ns
DNGGXsPawSGsEDNdEA1R6rq0AgJHknqILAB0kDWkMtwj4bkYDHiklaFzmy3Rx7VV8RYyyoTk6dt5
9GmGMs8qZErWVusBz3PN8en9fVs7D/QiLfqgACHeDAMqczMbsXgGOjU5NIo50Y73X+y0+VTl1vEv
bMHvAI+3Sh182Y9PcqnNu4Ryh5FLD70VPlvqULiWFEQQOWr+Rp1odWXAGph8w6e9CSV8EMWxEGFB
lCe+MoLsi11OP2qjhke2Sjcc2NpBpwwoegvM4BPkXp6LqjfiWR6x1bbB3eTb59SqH4y6eXx/A0WY
tYjRScWBgArMCrXWhZtImzmDxETBTFn/yMYMX5n3uwL5zTEAwjYNWenmcvH8vtU12CAwZtiw6SXS
nVquroO72TYTn3i6cKO76UkAFaW9/BAdh4NxxSjLw99w4PPlXtkUN+NVHFGGLTSPgUPBPx0gbNfk
T6YRPjlaLO3fX93aMWFakEoKjA+0xhZXuu/tSs8awQiiBlezqu+ztHUlO90Nw7QBPFi7za9NiZ/y
ak1jpMpNJaLoUM16N+ql6zLflDVbNyKGTm1umb0kk6u7rqTeYFBTnBRX0v8x0LV4f8fWDjvgHfhu
dI0zuMTwFZJaBnMUgFo1+n4nBTqKX2UPdojRwI07vGpKML3SXxVh+eJe8XGMpvG5V1oX39YxPGGd
cQ+7/YZbXzNDgw6uRKYeAEIugrpiHNAo4w9x6+HRyVXeD+2p9/9cLQnBNKGZRuHJpmO2WI2ZjEqv
RCl09sZ4LyXhjVOHW3CkleP8i3AZ6Bz0RrxSl2dMCrUhB70PcCHSs5MpV6Xs6lLeRN6UGOOplpL5
2/vHYc0ic7YQ8hqamKpYRPxmKLXaJCNq5VQwKjTTj8J3zoyu216TRxtFipUPxXljtE18JDH8f7m6
AqSM0scISZvWHN7LEFqL8QblrBSDvPFYrZoCVAkqj3D/Tb866oup0VIeK4hj4emkihSrD6WiHt7f
vZXrSngP6SjhPdXBpeLl3KRTUJQNrUDoUtxJs68su5r//MaKVEyQxTPZ/6byEqgZ9OK/4EDBnZpm
rmpfGdbTny+EpqlgMEfY4g0dkF1Lgd93LCTrpy/Z7Lw0uboVT65tFgBeAIQEsG/Rw5Yc1GohUDpG
0buGlsLnkW5s1aoJyBH4Cz0sMvPLExZHdZLpIkYx6/5nYuSfFKXeGC5cK+BY9isb4je8egekXE/1
MBY2Ps6qax3mU+Ipx+lQ3nVnMXf3F80QyKXB0grSh7fw536MK+Bg2INoN3RRCr2VB+kjEcbGERDh
xyI8oQ8CuoK/hfzcwveoYzqrklDw05TxwYibT3HJ0pz0mz0Pnxtj2hqgXPlW5IxUwuAZAYK0rORL
slH9p14PB6n1w06n+q7W9M7eZ9qkPE+R4O2Z49E8mcB1dilMuK4ZN9nMiK8UnNUp6EYGoer0H9Uy
g/3712HFfVAh4HehZ8j9XqKinKY3mzFiLwrHPjIse5sHxewO1ZZy9RqqxRZwHmalxZjOctMJPdu8
nUXdFnQJqbL6FOZed8uAzo1x1CNX+nf4oVRuedw6VSt+n2hQ4BgtgoE37SHo1+NJ7RgmgaCKWb2M
ihYpiorobFfSs0yr9PT+lq61S4lpTIJ5Bkgp7C7Ol2P1UZukWIxR3mhz17me/2uXzp/oSjGEFJ6a
+0ndt4mLKES+OTT7qw21OOAXP0C9vLjp4INsyvkBSVfd10qUnJowljw5EGpzeantG7n9ETvJy4QY
HbkABKNlVr/EvcNBDHWVZkT6PY3jcxcAXUn84rmGEyOS1dhtBjPcd2qYu2mf1rtuClH00O0cflJH
v1Om/ily8l3aal/lrnuMp2CPA/uaaPOdlgTPIwBA1ygxg36gBLmdeuX38RdS8q+tLe/ytLiWm+KT
06Xn3DK8TkdWLajU76qSPum5rBzzOY3Q8tAdN+hIx9pEedQybo466k8ienBzJbzv5i2S4LXUgrQW
nhQbCU4GGRYZTVAWY1j67OjkzYe02YU/GEmiolbEe+3WOfZ3jukNz5m8EVf+ypSWXxI2TwCEkGC+
peH2I6OcVFHramkgidmy8DAHbmMAwPcS8Nu+m+6H0yR7be7pW0rpa76BfjtzyaydruDijSmcyCwL
YPCuDB8TibLbQ0MljS8b12XtglKKZeQV98AVXVwXtQ0rvdaZn9PuQ99VdtYpugpudbBnyXnYtXft
P8Op2m+RTm1ZXdyRxIiV1EmxWo3KvZPIMO88xCpvdWNt+P/VbRRoMMjANSHVd3kb62oY2+j/kPZd
3ZUiWdZ/pVe904M3s6b7AXedvLmS8iWWTIoAAgICF/Drv42yelriaiVT/dVLZaZ0b0CYE8fsszdD
HFJO9U4xi7tOr3eZZa1c19/dMrjVUJBAADzzBn8dZhzbjJVzljnXhfvcqGjTT9Fre/P71fruZZDq
RUClwVM7EZgTbukVmQp2Z/AKwrIJTd2ZaprvlZEV4e+H+vaFQA85p/+Qb11itWhSdyxLMJRlNb4A
MVLDhpUhvtsE6FFHS8ksw4Bm2a9z1o6gyctVdN97YwNDVyI9z7Of1NCuc07v/4PXcZBSmntz0Vay
WJ+OzjSCFl6nptes+0mQ1v3/GmCpfpQzRBzDTLzNzDPRSB+MisHvR/hm8WfqRpDHIgDAXpt//skh
tLvUMvUJ9Wwz90eqX4qk3eq5vhLRfJM9Aq0JYFPot4ff5C4WZZy3F3PQ7uNaJMYFC8TRkzLmYdWy
8zRjG+zKlYTHyXvB+sy0U1BlBT7mhLOgqwoo5DhIyjakf1RTeWPy4dLIiv3vp+/E78QwmDYgi2dZ
LkQ6X6cv1Xli16BhR9omZRnETTJ1aybc3U1WIwqfGYUOu56v9XR+93ZwqsGgjO4ikNAt7CsYSUHI
O7eRTFUTkJGFQPUHrfqXm9zxdrOHB3lN9KqgE/rr21my66lLkH0bc933hr30Gl9DTAqJh5WNviwA
6cDUIdR1DTAmz+7kchuaYNTuoF7te8p1wfvdxEHFXt5PHKXsQY9p9rOp1roHThCU86BQP0aPAqIT
NBYuZhH60Uplg0j2w39NDnM5rdrO0B8auSvbcXkAlkMtryYDnkaVYKjOUwMQFAaWke/ZgFYfo953
or+ZkjUk4XKPLIdcnDnsP7VKFUTFlp34Kjyrqr/RqrWdeOIZL4eZTf4nAyLqumxTjjcb990QNlCh
YjF4G8Yf2tYGKw/gaFni51fFnQ5/8aMRdY2H7CMJ/NmjWj7CYvNMatb3tMcjzGxNM1hFgQpUGRfn
5pP7lpqhuoMkzzNw9hieRiwQsXrwQrQ7XDuar96QiD2aFwgmVqXIvtvVnzfYfFd9mpuxcoTez9G2
wuR2MvRtPbqA51HArkZ+mXISeIm8mcS4cgeujbs4tzJ3NDCxYdw5WgE4eDvEWmRu16STl7f5ct4X
xs+ELCyZKIZp4KXbJPdX9ZxOnOXlEIsblmoNwR6eh9j38RBN4Qf1hBvObRNJYG+zm7m5uQy0v5jt
m8dFZgxEtZDUPtVFERS6lJyiBqDkfR57SmdHOZhFIS+c0Oj3V8hJTuZjLDgqc3EKvuSyNuXVM3/i
XOMYAhnmN2gOCZSAHZoQbIUhSfy16Pkbw4AcyUdXyEyCuexBzMw697x52UBj/Vrw5LFRihqZ2my3
8mJLVwwvhmScDjQLxI2QN1ssHmYOWtMVCnzZWXqjBsPkz8hwM6Q3NEF32/6+wsqtlQi+M0ifR13q
QaBKVmdmjlFnjlEl9fNncJkmiLDQQdr7MIfgyZ5APFE9z9Qa42Fter8x9V/GX9wqTZ31blZifPWH
Qu7Lst84og1EdXCbKSy9dsW1+naSkTAEI94sCbis3/eqDdyQI3FCvCxIOYgG5JNL7lM3i1eWc74w
FmYWCTaQGMNBA7T546x+smZgpZYoV31MrAxV2y9BiodN5I+zFq44/w+XEgl3FBRmiquTxC6q7rVa
a/MG2iXbAe5v6TsPFJU/a5OAN1Hx2329M7e9Wvl5rORhTX1vtwbZ+O58zpXP/32KhRUfMuCeUxUz
zHZWbHah1gQzt4Kzodvuiu2HB6Ndsd8fUIjlVH8ecmHAVW0QkhO8eB0hv2VvQJIWOodpSzb9jqFb
M6ZhC3mT7KZ523M0l0DykPky6iB4uHa76rNr8rtnWVh5wNJYoch5g41RfQRYhVa+9QihR2BCkUf2
iS/fFSdIz+wz75r46p19cAZ/DSP6nbP2ZRUWxoSQShdtPs17Id3qP5MoB58rAFeprx5W2Wu/O8Of
5t9YFJZ4VbeATmMwGdv75p3pPr+Y27TdsNyOj0WB9h4tsALVX+9oO4F0zlbz89gL+2F3tK0qhrHB
tQTlV1x4NG59a6Ofgad+vfF9bWKNhWuK3IM3VRTjmRt2VUQzV5gaa8HcLLXmMKxN68IlzRvHofps
QdpSjfTGAeWXDY6jsX/3Wu+6Z9CDlv0qF8NJpm85o0sXVTBu1eAkwRuOUZmE6WHWaJZB9ky38Aj3
mvTF+Sp/1bwhf3NulmRsolc08rGO6Xum+w1IWXQ/OVzWGwLjoT8aaEWJtXfrXQdQ9/9wy580Gyzf
emG2OkHtJuVYV/5O70zwJswMChjaNYKJfXDCrAOE1955YbfaBE3axmy3zI3YzZOM/rv/QLH416sB
8zyzK+J/i31kV/kkmIZXKxsMMNVQul+r933nJBnzd/85xGLP8DHP6ySbYTXytsuSSCaPdFKD31+p
+mxHvuwRXCq42cBoi1KSfVLIqHvHMasBrD0i1GL0lMHBDCUavxC8fLCcuXEeFzs2YbnyeJ2378SB
Xwy/MO0FFZmreBjeaR9oWQZ93645Dd8Ngf4udFmhmA149SI285rWntjA0N4dzJRXaAfeeRf9IUd/
GfraDtoQrMEQTo873urzkIuNP+amaKceQ6KWgQ4NG3abPCWbKRhDnLWYgBtl7ZI89REWYy42fpU3
Q2PXGNM+z59BZvMRhQatr4qtjTUkwep9uDaxi7VTrJRoloa1GwKbBlT33X0H05IG7RBiy1ygAyBe
s2nzzC236+eZXdzBSo0+dtSRQChkZL6TG9A2gWhHnUEvb20Vvx0KOCIgxmd1wGVt0QICfuQ93Fnu
5du8hnqMk1ijn6Z9bCVr1MWnPg6WDzUgBzxxYAo46bsunFTThYIXK8/oZt6paiRCe6MHqM9czr5W
IkLjgqfwsfRQ2UGeZ7vGGntqr78+w7JzygRdHaPux7Ytd/a7gTxGEYzVh4ZdtSl//GfHH1V5aGJ4
OhoflqFDB65h3WOYYwj1hSZ7KlG9/DBw//Uq/zv5ya9+7Y3mn/+Dv7+CXVakoMZa/PWf5+mr4A1/
b/9n/tj//trXD/3zsvpZ3rbi58/2/Lla/uaXD+L7/xw/fG6fv/wlQqqpHa+7n2K8+dl0rP0YBE86
/+b/9Yd/+/nxLXdj9fMff7zyrmznb0tSXv7x5492b//4Y870/tfnr//zZxfPBT4Wp1m6/O2fz037
jz8U1Fj+Dh4z05iV42dGPXzR8HP+EfBsfwcbHsI4Fbrfs37XH38ruWjp/Cn97ybQR8C4gGQV2LrZ
S2t49/EzXfv7DOAGsR0AfCp48f/413N9WaB/L9jfyq644mnZNv/4w5rdy3+f8bmWYQAKPv+Hkw7k
xuJunaqhaKWa6w9ub5Nh1CJckGBJbDt3DIpBK/aKA43ww8cfCz0RU+SlpNhLzSqK7ad//c3v/vot
SNibr7/+OH/tLGn/599dN3Vy/9cX/HvcX4P9+sC/x00aq//zaT6e49fffz2SIe0/v0ZOUrS33z/o
8nc/jf5rSKdes6NfnYt5joH3BF/BzKWKS9FY3Ba0EKzJ82x4aJ0pJLV102U0FvoawGsBGvgYB9gU
lLaR4YbPtExwM6JYXlsr/QOgvdkF0Y24KenkM7XbT2PpQglMj8ZZzAxda2irGuvbskv2rNVuCylF
AHqBWPTiOJZC9fNW3Rid5vruZOuIxIt71ZB3HRn2VGuPtUFxDxnWVjHUMyNHRMrF3lOGOGtZMCX5
g0taMygEwIB651xrWr8RUnvRc+02SbofJQHdFqPiRzO4r6NjX+h9tRWT+crQG+gnhfJgaWIzoCAa
KCQFLTofnoSubjSvuIca3A51lrNK0Z4Gwh7RQ/XXhIt/zSOKZLOaI6BsAAHizHzKfJTa1PM+kaC9
Hqowp3UgGnKWyDVKq49q0dezB3cWRXlceyhenWRYqkyi2jNm7UPPaYOcFYsU0B1mQ0YCJW9+Fln7
ZmfWm+Koja8UrA8rm+7MUpihDnqbTeGY73mp9n4/gqYKIGcgrrDtm9E7K+ye+/ZUAJxR6NJPR63z
e4e3QUambZsDfCFtEFbo1Tji0xmJPKVP/MFjl3lSgh6TUtfHHw4p0N+D3Z0PRWMGtWb+QBSX7aaa
PpajvMpkAebUtiHIJhoatGxrbeMNIvV1wtoQ/WgN0JPiGqCd1xS8HIbODpViPxE6nrdMtP6oyrjp
ofYm1PRMmuTKhiy2n7b2i6V4F2j2vZ6K+hZVqX1tjJc9RVfQlBeXNNHfWf8MSNZlK5tXSUpkKur8
0eNdhe2aHjOX3pdW9/7JpP9pOj+bykWkPm8LIA5RP0KtGYCrE9ZrXnmlkqKN4UHdo8c/mB6K4BVh
XYQOpt1aVnGR1vxzMPwPIDrA7AE6+7oHNa1CCEvV5mHYIx2BbCo8vdtpOxes0kD50UdAwIbpVYuc
pve0OvrXJNDJ6MtCdIbtAPSj1jyUZ6gobN2d3IODGan3NARrf7gysV/DyF+jzVQ74JuH4gKqt1/f
VfbQdsxzNk/s8GycGVsbsP/2AeQeYpvuXL/bmQfIl+3nsPnKvvn96Ity0snoywSyave2XoK98WHO
x6vQ8YGE5aaG7m67nXNecw7ZfKzPLDRjCb/dTvtfXKsyKsE5YiF+K8/ppg2nNU5J93QRgDYEjg0Y
VOBDT5p9KSXYbqRkD4bdIyNk9fm90TVg0UqzclNQVfVByHo5dfU9y6YNrm/Qdwz1UeEgz68StQtI
7x4yUiX+ZKPjbdKLl7JWiigF7g00+P0GxYkfoNoPc1PbloV31HtV35cg542omQOVpNo3UDjUA5dS
zx8GQw+6Ni9DR+ZtPKhS7nVJHUjJQ9p6nLRqo2rsdqSOFU+AIAJYVStBqYyogBXyDevwU6f1plL6
a6FjslrFQeRSyb2Zu1ZQmFjtVs2j0tUvpgKSryMgMNPArcBSDLyPoOdVkgB610w3dZOGFlq8AlVB
C35bgc00L4AwAB445nY7RilKraEl0KiC1PyNYqBn0jJvHKe7BbD8h3Cn9pBN7hQKQGACVa+xsqK7
awoN1O4INt8I0dPd77fZImSctxngFuBkRs8OGu9OavgZ0ajZsC5/mGWb5nSqOLBYibz7PtIisanW
KHQ/RD2+3i5owwX+AhhGbKOTuk/iWkmeqE720E3e1qRYB4j0KZvaBON1xShk5TMj4Aq5I5k8s3I0
HrpEHFpLdeIhL25p77SYdkUGeeaRc0ZlDY79/LISKKBOMgVXYZEFg+tFHdUedaN6T4scGT6tORSO
d8zHqfSlaF7QTAPqyxGM7nV2PfXVMy6efVf346axdBC8O9N1nhf3rlK99aWdr6RcvobNv2YdJACW
CvZpdCEuY54a0NtKIzx76EUWtEXjV7JaGeJr6Ho6xCIyJ4zXXm8X2QPLs8CdirNpkjutykPXXiUk
+sYkoNsCmwiAXzScLWsyfQEkWso6+pDmxplK0eroupOx67UsvUisgRwKQ3/SHTAhtbItfJ4QL+hZ
lYtHu9H80XMCncjuMGZGGvGCV2AJLtFOMegomUn8W8JbEuS0kvelZu0BNr1tUir3kk6QiAUG5bLP
mx1ApuDfNHURNk1/jaAex79IrowcJZseUa9v4zBvuzlhINoCUmRMsQMFYM8gA4vOPvVyGRCpr6k4
fVyJiw2PpBoQLPC3Ybq8hZtd1SLvKpMnD3prsS2rpgoyn/kUcpLsGwVuiTJ7JJUjRwQ5fe6j9lX6
aPH5AVhq4qfcREN8baPbWowwP6rb+XlG4SdnHLcAa8+VvCXhqAkWeio947YpAmIpfWyKwYMkdt74
qeUpoYRnHg96/WZ6hIejPXEfb6xBaRrxtsYYjNHEI7XtoImamztZeG2ArbODdAmOqEYpeD56EWSm
fjGU2EqKOggKFnPIXoHvcNrlsuNBbawx49jfHBVQR6ORB2xGALgtW/etvLTxsJAPTADaUlMGs/9Q
GsJXIDRhcDuyHOUmr5wHUBcggGhiOKN+Befcq41NBeuP2ABg4gEeJ7CuveErPeq9xXMixXXtFjtZ
d1iA/koOG2lmWy3Jkji1yI+0d1F1f695e6lpLEhnfuNMbUNFJlteWvE40leFuvvBmXauzC89lx8b
hx6JCd3hXo8KRZ+hixFJt5ZbQipckutGBdkTz0PSyP1I3jz7sVRIbNjiMCgD+NGSqLGHWCg8LIXY
WyXZTHZ3u2LwT+YTIRiCetD+2HNL7Sm5HzM7C+1KRxh8GqCBH34uNGBjrQ+7EGlyHFH0XgdrffzO
SUT/ddxlYimRpepVKcZ1POIr4D5hUEE2RYeZqXyuITfppIGtVVec2AHSY7GX13Gh90FXg5uosgOp
yYspnecGBByyPGcNGqxq6EbgNbLCCBM2BHrGr1Bu2JjCC9AoGoD/D+DYm1onYdEM1yNyCOiJ3+lu
ea5UNSKFKXZtADSV3rs2HeI70GQcSXlemcJXszyuKZbOIk40Tc4eAO6d2uhTIFiyJ6r8QSnUqpsm
3ydyOEdx9ofh0Mu5Qwq3RghdvUDrWOCA3SWzunBs7QeZlIg+a2DKcs3XJI/1afQdtQsVTfWLjEW/
X+uTAB9gsrlXFhkbJNhOILUt0UrThnuCo4OTnVtRMR6sfE3r8+SimUcBMA/difCS0QP31U0m1BUW
b7CwwKDCHUx9o5iBBjAa+kqT8XcjwYiieDOnCU8krZqqTxq9MzESzw8gMwvznG6TQo3anq04/99N
3eeh5hvvU6zdDdRT8hpDgUUq4Py2QshtT29/fX10C32QLsRdwKmxCDA0AcpI5inkaE1yoxYWvERj
78Ji/H6Yb6dt7kuE+sOMn1yUchuiNbS2LXKEHXqiaXFfOtIJCbSDA9eQ178f7DQcxXZA2tDzwIiI
pNzyumM9LGLXEXIEOhOOjRGyW+9mZgcZel/+KDdrRY/Zj/lyvc7j4XYA2QpgoqfZJdOpWh3O1NHq
pe4zCAT5naHd67aahq2h37u1siVDu8bj/92kfh52sUH0pHCLTlfJkVniaINEg7dTMQOLnwqVyBVf
7jQY/HjJORsLZUkUCRZL2CpdbhOmk2OeVigfK+Nd3fPKFwLao+mUXntjndwR3ZaIbIi3catiQP7L
PlDT3Q6JOKosVUEXNt3JzohcPgmfcGaFOdM3dmXCVZabvOlDYZmxxnRcrgzpuHECRxx17FBz+gvX
rp+tPjtzKvjMqZ4AdDMqfw2YD58Vr4n2RjSdWnNmenk3jW1aV7Y1kqMiu6usEBsr5X+pmeFfQ6D5
UJ3pdE9qncmkFdVo9OTYOXKHXNIlgOfxyhH4bm+A3B7JGLgrpwzdtTWpZHIacmzD4nk88sRnIfj8
gj7q7uSzHuv+/wVy9t1BmDVOAb9CKwgsyleTBVkjZbBdSY4jFMiyoQlGowP/Itu00w/QYgm61pu+
qBX9mksPrIUfwDpk6Re7cuiqXmUV3nNWV3e2LNT6uHrpQBXKtnmY6TG5WMXVfeO+IPP57zEX525m
uwCDhpjH1JHvcuK+9KetgswkYDhqaECUYbVZ6qMfaWljPg+6uOJSzyKdOWHTMNBfQPeXkR1aMWKT
O10A2y58s9epb1iKAgoK6YYJtAnRH+r5bT08ubXs8Hj1hVpn5WWSuVd1La/RcPnssYRsiNW8dAw5
JDalF1RLj1TXD+iO2+WJFfeN/aKY5IVztjXNISjQsspzEExrvLmdLG5tU6KUYSKVzFdr8l67CCWs
anqt1eoxsdFQzZh3QHIdpSIbmCmlPy+AW/ARd9/2TXPVJRVwROj36isSKYOOYCTNjhV3XJ/YtRdm
OTC1COVpwArvaqhdEZh1uyM8uc3c7BrXx67NtDgRzXtCkjekd5Md6K+eZQtOVWSG4k6C6MEt6gPv
puPvj9l3V/TnRZl3yqcruhaFKNGfTo6G8mT0jd/ZO2KIFcv77XXmeQ4uZxWBJLLuX0eRI2No6J2Q
OQAOaoxogAab8LXY6aH9suYjL0BQHwcKSFhwqKAaigzJMtahY661UNR0j7lSwwGlNQ1cnpylYDHw
K8ve9QriVtngMOfWoTG7Cy0fys3vp/W7U/3lIWbr9mlezaZTlRz1vSPbmW6g+PIWJeCfuNy6cHpH
1g400sq6zt4353oGA+vg80NyEb3tX0ctmkQtbBCuHmkNbnrWIOoyZTCZ2nnBbnWR34ANIbYUNaaN
e2gV862lxWZQoUWw4i19s63A4jAn02ddILi2Xx8kyRiy/EZtH9v6ehivU/dFLVbuoAWw8mOdv4yx
MGJdZzr1ZLX2USrFReJ5W9QFg6ytA3V69DIaFR6aWdH5CpxuQAx+l1jTBteiX6OFh/QUCY6ZPpK/
Wk4VNJ7uTw6A2mkW2EqOVE8ZALm5ZdQ7r8GEH61sj/n9F7YQzw53FX3POBfL1JXdlHiSqrOP5sbe
ayFwgaF1McYQz7tcOw8fOe7lWABsg+kRnGBgZltsCqQ+QKan296xqS+Glt2ZVuXXboouY3CjmU3c
VCg0mBBmVeUelGYXav9jsuxINI9iuFM7ZKcnxJqWREO2CYU1sHIT6dvdqz4ZZ07z4IELPs15NAzN
eaE+J/XoD6gvOw4gncwA0aIZ5yma+RFppGkRkeS+54hL3SwA5Su6m83AMabAotPB7tG3yK/aWvfL
crwiOUI7CyhJVly5421ipVeKxS482t0MGZapKQKjzdAaTTcclrutkJ6xxyDXupgVeYRa7JlZ2EFR
1kerlU96JSJQEfupWOPJ/Yi6T2YY9XwXBCb6KSOLxzUFuia9dxQQMcBeoklAe3eANk92llTWXd+T
F6gG+2ntbAAR+w/O2owm+NfoCxMuCCvZYIxzij+5coThQwYs8HLtL7XHfRy3uT0flJZoogCwZj7y
nywaeKJgcYF1OHolO7OGaYvmz4BaSTCY6O+SfOWtvjFlSPeB5gaxMNzZZTaUu03CFU1aR3vcUnQe
TepawvUbG4UMCKrp8PNmHsbFCzVl4bp63lhHUFgyYKGH5rqtV8hqv7sHZhjGXOtxgT9cXkaF14Ou
enLM49yetJch1MqgVyK2ruYXO2ffb5SdsuY5A4p3al7m+jbAJSi6IaRbvJrFUI3TMmIes9Ypgkak
+gbEcjLsQKcZZArZei1Xtk6HND6ttWM9STAtCMsNFas8mPzNqpDfr5RL7Lq4V8uoEyjqiIpVyGqK
N86HICndxOflBO9qUp6BivTg4UyOj43QITNIkQHS+G5y1KfU8d70dNK3yeTc6eBjDbJm2pmZMcXQ
gz70yUijWkfJxNKLPXoF86DUpBmSrsYpKsEKpThKXBtObI/tHnwGSVDkGSTtMvpCvezgdO2j2uZ9
UOvTrUzki1rCOEwF0rwKc9u47eFZUsveDwyIOs9qYPuBXEgkA3ZWA1QBzvdTPRRRpjjbCoTMAfeY
HY56g+y63h86FcapLzeIFeIqh8BnUk3QKIIhkSauC+gVmIN9LVQwr+bECWyrueiJG4J+5150cmvb
JKxcLbbVDskjBjW8zuqj3kmdqNZGw2+BfuBMbGu9Omt18JRbZh7nRnvJeEGDQnYvGWpwQedyifKY
xcPJnM32WD81LSh4rLJ4yYjeoT7Pushm5UtreNJvUPwK0n6wokQx5/JiFTazMw3LTzUAUYvqhwn+
T9+RzdMgnBdjDmZLW+ZhIuRlWQ1HzdY3YwYRjLIkO2NoD7RWoKiK2l3duLXf4cygoBhJVM2Dqqki
6A+8VpngfmklapDk2a3WJLDZunYmrE74LmI55ACnAFU9OEE0/cGsjoXgi3gvMheFA5Q7Y9QWnnpH
e1GJe+izgcdV7b4MDrCCmlkeJs+9MOEcb0QyyIPujU8JR9axn6ywTJrKVzkaG5KWIPAuGvAtVDoL
yl4H8J9aHjILrndIUOKMkUl2bkSn13csdaU/GOq5kXmPjtbyAKRQz66TFZgMcd5MZiwFv5jm1/Y6
jpqLmsZc8M1Axx3kQME6yNw7z+hI2LXp1ZiYSdzq2nlfOiDgAO0obrvyoaTGEfNEIt71gVBxkkao
X7u8eVGz7KHRrCcVesyBZvQtUq94cps29qYeeucsJz0S4G6J0FBHG7wN+cH7LAEctLZ0oAbMp9Em
UzQUWubrnYyGZKh8Y+jQRwE5m7Ion0GtPNeMX5gLqaBKObS83Sp2d6BWcwMB25/MccVFqTWhaMa4
hTx3w7xAsZPYLcbdkCJugTRG5xv9cE9zlfuImougEwKP2yZ3lsp/2Jq8nhDAB5Y33OvcO6t4c2U2
AI8A+AWZ8EGLkoZEwmi2xAYtlWwjxwNTCC+vqePAEZYezqetPyRpdaQyhfdg8CjjiI/00kb5ymIB
dcjBM/Mz4YkOFSz6XqnJrTOOz6NBL2roW2rYc3Ssbr1kGHy0jEWUued8qDa8EfWuLqGDqbD7yh7C
chJI1pNrk4k5tjf3RDp3jlnupwFqQ7qRe76hlXfQIoozlU4bJHO0jV6a+r5vcCBNatQxIeKWD8Uz
nuad98WZ6MKuftUG29d1MMXX4tZhco8OQfgiyGa5x4Zw4XfJdWIUgW3yTcINVKPkBUhUM99Um6jv
nAk7TMdRzV+KBC11qEsdK0U8oAoXNY25cScrqtsKMA1PbDJwxLBKhkPmgH+FbLoJcPO8CQYbkPPk
NVXvJvITPVhhrRd3pmIF4JQEEy8qBTqY9FuAc2B5ypGGfZc8gfuFZuRn5VahCflghOOxw+qot1lE
NQceMqyv1/sVOXcaNTCTx1Z0uwF6c5mOFi4TSDJ05o/TWwrXh2T9qygyH/LxN/BCRMhy0CQpJABQ
6RI1sDNLefVQ1nc7N8w4jWyrCgxehwoHxY1aXsPUowFAR5iOs6XQal+gS92S9UaM8i5h5xaIb2gu
b9xe7EdZ7xPD3EiV39SafWZTGnKZv7X4qDX2ADxlZ6X6Tqo3kk/nnUVe6j479C1sla7fZwgGvdTd
9tVl2lxY2mXaiUtOf7QZBc9Sj6LXQXh2jPaeM8AWtzBPOy8pgr4Z90o5HktPgc4wDCgYfGQF05yK
gJO3yum3SYf0bJrfEmZGLkqDTsYvJAfOLXtstTLiiEmR8vLLBP1GPIWeCFTe2zE0rOS27851asbT
IEIYFpxiazygXrtR6LOwISHDeVQOUJpwrqbKDRhVN2pCrlCXCDsXMBXF2hlpvfdcVHDBOmjkedR5
Gcj0ypinYoO6ajyRxgem4Ermz4qO8KbPQ9Olh2bMUY9s/VK3elD6loCMXQpgo/siJH0VO70Xopa/
5R2JsqIKHItc0by6ZKUTpUYOG8E2DLXm3hmDRID6JnG2wnxFs0RYZFWkjxSEKmBIzr3Ibcq91XV+
UaLhaiK7VNjxxN5okqFIW4VVkwSG417MTFQgNAodW/isKiE45u17t/V18eY25rXoHlrvXpUAdNsk
0nUYjFLZoQwQjC0wUynZ07S+KlGNg72N0BQ19yKBW0q7HM0isliLYrgaTrz2LdgmtxhA29xNuPzM
LSGQkNOwLceXRGSRSCAtbT5KjlNnohTmyd2IWFGjP0dAJ03UN0fv2c2eDZS4PGpsM2nuTP4yQH3P
lfvBKsO2cbd53gIH520c3l9WRR6kZhZTtd50YjyTeeaX1Ztr8cDRRJy67SNWMZQDzrqhb8AIAerZ
zYzoc4R30ekk4JUWi0TG1M4Co/9JPDRg6VBfV6oLByFUhS3MW5zYYqRx1th7BV/DWyM2DXbFsCNF
UeNOUx6rLN9QtbiRA4R0mBHO5PhIYYFPqI2Z3UVNWkdE5jBZyMF1zk1PNb/GxqtaDawyEnFGFVGZ
XRZZ8dJw61yreCCw3kWa3qbplUGKUKu7g566Tzmcltyk50Qbt6Djj4nNDl3vgt4tOa8gx6lA1qpI
YNwNaD+leEyino0jxzbpwl454zPlQaWB7BQ0PeoTXN4r6pGACB7Y8sZJeWS3RxUuX4b9I7utgr7O
KTt41XUyd+LYW4Ud1QJk3CbITAf+OEC0O3fPkjadkYwhVXFbJhdVjwydVh6qhD9o1pEQIKHm8FdX
o3w8Fvm5BoZmyZtA9Ope8W44YDeWUsZt2gX9VAcUR9Y1+o1hdlubF4dCYWeADF8gS/9i2ldAYnII
TNYQve3fFY7CDgqZGV7QNOotvMqgKN7VWompV8e12U++DqSAVvcbShnqtWjTwCm5Ns3uWXc4brm3
LM03vUa2rooQPLdxqvCxfTOx4P9x9mXNjers1r+IKkCMt4DnKXYSO903VIaOACGBmNGvP4v9fafe
tOOKz7sv966uyICGR+tZg5N+OkkblnzuQc3h9M6CpbAwkXl+RJMiH/11b8VwWKPGgvsphFHolPfU
iLQ6W/qpDvIYbir9sEhcdGZwrLlHC+lj4cB/9cVjw2mY2myu8/HQlC/VxE0tRffsOf1zrCe/80Kf
2TriIA3+3CiPhtjdadi53MAKqTkOByPGJs93Wp1qMOZt/lhOdVI++5M7YHXFbQ+2KvVeU8l3Ze77
uMuikQzPjT4gqY4dUwM7Je3hUOG0vYvOb08/VIEKD/Oo1/M3kQ8P4Ea9Zq23ju1mowOmdRu5BLtz
5gJghck2/aAlOeaGm6EN3b4NbJjlvEKEdupuS9wOkMaMX5joqNbRPvcQCVraG0SMLFg5hg05ojM0
hzPRwu2HB5gszxkly5hgKGPYEGdcoNt+xH1jTXQRDWCGtCCtRHUvw1aZC9M9VFa+0UbFAoi2ZpL1
bQQ9eDSMbOmUWN8SbmWlmDWDeov7bNZkH6Ip90NtntrcnEtg0F5lotIcn62ebATs5mULU1vpnLS2
i7JYD5GIHZnkI22R6Qz+z1iWy6Rv5qkB/SlA5USzozGvVrZWrWKw/rq+37oaqv0KHRamNkiY+0gF
yntPBUQ85s6DhnaIQfJNN2jrMm+2ZimjxN7lKknmtOgN0O3UBbNXLpiQDc7Cpg0NrkPKXcOWzrJh
Q98osJW70vzNmbfLmXnsajKH063EEHQTd9asl+l5NPNxYcY+nWU4AkOPgkXiNhuvdzdIwACxhxun
2KO/U4P90uruV06GHc0Ticg68sbBHAo62h6MxI4SLg+uJ05My2axTuugAyNw0Vu0XaW6ceEjFIGm
Prxz3TsqWE0FnaWWMk7f3NwuwFcEIbcdX6SuH3FyokSzI5N51XwE6hgC3WlxKfGskHLyFhMXhMoO
9QyhZz7o3TxDleY3uHZYMejPus/1UMEFtE6NJhIS8THDGIFReEj8dNd5nEaF7F9dTy3Tsb0MVbfH
TfQI448Vki9OhYDhfV38HjTtRfjeSU/to+rzVZZkR9sSR0KSrRDGtgerN4QuF2Q1LLjUy/etHp9c
Ip/d0n1TnvtnKO09U/aj7w8LB+kMVY1A51wf53ljv8GQ/k9c9dhpTffN0ZN9XcQTtxC9T+9XxeiJ
4w4c0D53g8JMP2TZwcIsrndI7WwWfp48sgb3JG7BlJiKD2sEyda3djDwPLQj6ESi/QSJ8ywtrAfH
K1Z91p6o4x0NNbz7NXC62v0cPfs11cDLEtCr7G0/Xoy6T4PWoJemR+fAKauwaXsWZC0SxHofx4Hr
8GEhRm7M9C4+DZWHs0DLT7CRPCsjaZ/h9gTrYoQ/B6Yw18lg0tBm2XJwcBGCD3rEZXk2cTnnHBdH
Dot7LJZOzGF6x8LSsT6dsd7AM/GZDfbDlD0bcJnGOxAAsK9l+SED42zZSPCfKtCnOpJcgCm9Dm5R
o7wcHwqePXqxfSqTTl/CAMoNZGzsGkui5IyXPRNbWeYiMEDlCZnf9WFjVziT7KELzJKAKE2LrZDq
zedmRBk50QL0ED9FsQG3k3ZpGdBP4UZlKQj3usxeZWSYd7TIgjbvfxOvX6bOiM69oVDbIbGIubhF
5Lj92vkZpzv4NKPvBETnJu6b7NNLimomhv6js7uHxharkcWLrKo4nBWLLgXvRcMbt+RkMawcHWRh
xcIevl1Rha07QNu9we7uw42QxD6QJbua4Z9hKgepga9WL9PBBLiBNcrp4GE3N5Kgr3hEDfdFNgAn
Mq8+uXQ8Z9nwAhHRsaqqmfTao1kN7xYKUl/vFxYZEmSqynVWeN4q9bxu5veoTDK/lWGeOq8xIy9O
oy0LG6AGVcOTx71NO/miJbwZVqIzoMK1X/pcj7yC/HEJ6HA4eJY2L9fEKEFNJ9CTc7ZodPOcWzgR
+kIL4CFwQlQMWH61vlAVLmCGvmjMfk6BZjHs2I2Pei6lRzCsXlXXPte6t65lux8l6IhmKnDLLQzY
/9F4Y3FscRq2cexFG2dwYUyOFhQaFd2il+UnNdoPJy32ZZa1AMdjxCl2w6eXAbvqWT7PCvC9dJEq
VKHuDv9VB9w0X0y32zpFMkIaQo51Vj+ng7ZNuL2hUuyIh+MfrPKL34u51g7H3pDHQeSbwcaHE065
ZqrIljlxA6sHCVLLcBEbCr0MTaedM9T5tYjXgIX3rK3+wAkcbhE99BzghRiBMxrzXhmLEhqN0O2Q
pcmm7CWvEnO94vMS+NRiTFGAm5V+0vX0ty5wxHPUF9jI92qI31jnLoRvLOMRgpwxrgvQnkA8A/Eq
i6TBVhzYHzp5yPtKiYcNq3xlmXqIkTGGTCUd+xHKPs7JOlG4EScEzqguLoOJE7WmtaMaaO4m1HlR
nYK+WAy1DFz0QlrJnmgnX5zW98KMKhR/tHjgo3g0YpjQeqmBh3SBCtQQqup6vUjT0gxit0N0IdvV
Q3zRuxGp4TZ/zqWFbnJOH8HnjEM7RsOowPYf5TXu9WTI//QV1L2C49qvV/gxZPg9mOmj38XvCO1x
AzVq+442i7rm7yqXUP3QuAhUC2BNuQ4orTXKcEOXT0I6DxKaHdGBtW3mB2NA0YxeA1TKsV5HsSCg
Kae2HhhGDFvXZh672nOsPEw3JKZx38KCE/0OSoFHs/YASqQDieIxfoD6aqup5NFP2KUizrpLrAcj
LUUICwAS6gWDGIgRUMCBgYYgIc8HLsywS+rfHkE4Jbzx9tIbkF0y5s+kTMEatmt74Xu9jHxHK+d1
a81q2Z8VwfW8RURQYCioExSBaY9drjqIEx1HHrlV15vCLtbKiMGgR2cchtOXsuvKmU37Tx0tjsD0
47fRqQ7Mtz79GHeOkrF2Riv2krNCBK1ywVF1yxNREghV36CqI34ghtgM7ERbp8o9+KM2sxptB+oA
9iZOH81ufGHV2AeWQOY8s5pt3OYHe+j/ODFqKAm9He4WhT5BlJBdeGFrjgKQRf+7AlIAvRkHC1Np
oTEt3Yw9aNDMhSXIiwBK1AMa+kOoNR46QC2nM4wemjhuIuYWQ2gP2qLyCWqGQr4Vut2u7QQ5hKCD
x+B4G86q0dRbbqLRIkFLGPo+lKndR3Hfgo+AJRHUBcU1rp5xOzcPQ0UurBFvdWmjsetvi1ygrmoF
4tE5prkyqnSBzuwOh2Uxj8GSDTTcLFWrNnD06E/KIPtElRw7SgIag2Y+NQL1I9oYfVCULfAFDU+a
W2FSyXPmWxEtgAea0Gh1Qw+HTrx/ocdvvRlfhsZ6NwwxhijhcYWl+YIrY+9U6THuXdz4EnLqLH+O
3CBQsDr2jqtCWEMpjmBpjCjHVgS1Za/cIdkxqpqQAm4LDJnuJddBODZV4Oh0ieOXRuBOrpBXsAHy
eSl4+5v6tgr0AXtG0mB/0hh8Y3v0MmbDdO2ipNulrMYJayTPLYfHbGmpbKaEiajhKnsXXffSZeQc
13Do1OvWCFrR+iHsNWHP4zMtqnocwkWe1DD/FierVp+yJL91bwCqzF+MPt77pQG1uyGOeVO/AAj8
NeIOOnoIPrFyVCoZt55yFw3rhL36mZynunrIuvolHewdXu7JyNDCsEu8zHH09EXpNU9xmRy4z/3A
7YgWenWtLXsdZWdq+hwtTqqCgtWzQqU8zHEEzxOAFpljZIsMdM/IMXKYWZPODbCFP0vfp2uW+EtX
6Sc4ui9LgmuVA6TWLaEel/bgQIfk7F0tK0Ns8DskSO5wRnRY3dlTZtPnNiaR1HCnYPEujftTWg9n
G46wQZKmn4WTrQqvEDuEVwvMmmnBk7ickQ49ymqsnZkB9Mz2ii0r5MqQ7mPbmS/96B67wn+VHOs4
zdaFcKJeQKcg1XMs5UGzzX1n8Vet0TfCYxug2sDMWgrqvf7kuV0cJlwcpVNgT0SR06sNvDj2BMtz
SSmgSTGKd1e5MIOO3Uua853O2zV1hpnn0s1YuzOtzXeqAaQ+qO1A5GaYujV10TdwRECbOU6z46D7
H9JV87IrvBmC9qxtZ5u/EkFw7DkgQkNVjyqNqki3BDot2vBMY5z7o2i6RZFzgUZ4T+ZUYffzULf7
ab5M6jwOIYZFEhycRgezglxqbPdWV0B/0/ensnOikgOo4tL8M5rohsfqNSnk48T2B5Yrt76dIEmn
BfEQFGYcvcLd1ckIqsskkfIH/HnXo+42N+E520JPFRrduG24cwYLGV82fiW080Pq0XmRtTjfOj6G
dtNjJCohH6nIy1g6M29sjhLxf2j/0KVGq+cspiXipOGlpNxZQiEia+Jx4ebYQ22qVmmt7QnVH0ph
LySiNWx7pGjVVPvaL3/pctg0lQYXFg/KIU9Df27YVI7+mYOuFdCxnnfMAQRdYm2nGn0kscoCrzFd
AGXjM0nJJe38EcFuLS4oEMeHFDTHZaGKuVMJyD5QY6DZxmDvwMoszHWkXoOVhRMM3umlJVSkfCA5
2HxpQGqAXykGAUqR+HNNokIgpAVs59y1prjRcIZ5rYOOtuFMatMrIgYVNQGHvc8vLYy6hcHQ+5CB
3n3+zC25M8q1vNMFy83C3Sy/jKYV5QVbyCKfQU8b/DzMDaKka2KSIV0TEXDfTHlzlaHYtVl+gTAf
eDckMOOjqpCEUIKA4OdzE8/384g3Hgxyagv98sm37lsmjapgmq9pPbtwdillHcI1ZWbzt38xCNL8
LIIvBcPIq855qsa0Ri3OLr5/UM6uMZ9Yd8eP0pi4X1d0EVC7/zPGFTfMoZbhNBXG8Fggz+nG3QwX
dy/gEtlHdgj8cGYG7PBfGxWYOtTGEL27ABbAKb+iZGE51JruxdnFqsiKubjdav7KHPw7zLcbX+mv
Ya5YWZaC1wtyqrOLSHF44BDPcRt1s/HOZLjFufEgn3UQ6eR43x0Mc+Qb4EXicQY08HG14n7YEukG
WpG/9Y4PoBYHNPDkfgWu1Tkm/K7X540VAKYwsUC/AHnzG88QaRVIktUKdrEWbBIXJ+FwQeSiuOAS
DOf/5gSVzSI/+qv08Z6G+8rk5h8yjmdPY8KMyYdK4GqaUqqTcai97BJ7/bawkyfHgxlE49jbLEML
VIdsqxHFh6Z3F6Mpd2MMUm1t8lUiEFxnJU0aKo+9cAHmG7ouWi4PrY7SujZ7XN6Letl75PnnhXWL
CQOGEuxOJsqbgSwurIqv/CEvQZBBMn0wBC+lXRYU1aeRIjkTBoPiVZC3JgenArCgk2sPnWBLN4kj
Ku7Qiu7+jOmrfvkZMF6BgENNy2DnH8TTFELHQ3RkUjAzNZi03s/NubXe/3ryq31/LDRwZBB5fEFz
O3mC0m8Gv+gDe0ZR8qnZgREmG31pP9yzlbqxzXiOATMyb4plhA7n7yd1K50ndepnF2yZXv4Al5iA
lNCpufcMv69cuv7fbHQQL2nrjgMp9LV4iZTIOS6lgdm4M9fg823g0hXpoIpEkHkF3YI/gsN1h/55
gx+GwhnbmD5xq7552/jAFK0uxnfs6zw0a5Dt7gm/vqu6sWN+HeKKWKe7RlsN01Tp5nTJlk0STG6+
DFemhbOJ9+XzPebWNBGuDgYM6JiTOMXCY11t0UIoPaeEYG4u0qWxSRcTQ5rN7dWdpTh9+W/jIDnE
huDHRnLJ1e7h27A8Mm0LS3HOVdjEAdkOj0DPQyeysQlE2Snny+Z3uUBNeG/93ZyVX8a+OvzGEunp
bQzlejGLd4j7g7JWf7Uv4L+e8k8Vsifj1X3lh3tOEPeGvVoMPRA6RVusQcE88DKLiKPlVdpHpHre
OZluTkwXpg74jjei81Kv0324HmSXpLFXuYS7aFPeoWLenplwGgChF00PuPH9vbRzr88LzRdgD83q
czkvkFjdz9GKjlA4RPfNxf7ZKr5NGBhWoHKYTKuuK1e4mvtoII7ZxfztHemSbNw5nNl5YD3Uc/dI
H/Jlt9M39gO5N1NvVRMgD/7vwNfFrIMwroE2Q3aponI1dKG7FAd04cI6GmbokKqdtbwfSQXY/cYC
8RCiQRCYMIWdXy0QuxUVQxcAO3ZNaQhB/XNL64fcqffoJDy4QNiD0W3qWeMiBqloaiMsJ2sL5DkF
Vmb9LjTynHO5a4zihcEDZ2G29JxklhOUaNWo3nmvx+5iWZVEa5XCFFjPfLTtG7LUc+0519FAg1oC
IAyrjMCr44h5MdIxO9XOBGw5JoirCD2ZFGGtPDh/otVNUxElVrez9HyO1EOELAGet+kDF261IHG2
qH3GgChq44ypXqxB6SvX3SCdaKh9DTzefg0w41k6sLkuybMNQFa3ByNM6xhZckKksxzW4rM6tuf2
lIHBM7LFib5GEsInMqIPAxv3LYQuwZAVYHm6eTj2E4iqq70GUL9O/CN6+y8mLx5NdzjQioPqMoBn
yUBZS4CWgCZjTBc0K+hi8ikTnwe9ZqI32IOpg/Bi3N6yck76IapM/kEzzQzarL3Emrl1ctgPxGI4
JGN2ige+cCYQL3e1XVODKABeuGMiSMv0+8e27TeS8QfdqvepVAuDVDOt8/bpwPnMkQrScp7/8Yd6
0Y4tmlmVeIGDD4ClbEFrB/1aF8yBuB9y4HNkk/bemysNOqMue08Se9aP3qMi9ixxkkOTsDZAviTs
mFi18lX/VEMoXdg5sGu9CpRUFICzlIGmmldN9NsuTs8OB2kxK4GVtwj2jKmXRG2aNZFfTPg99m08
Z/1k2OyIbOp5bpB3vVGgTJV8rw8pJOB6vO1yNOQNcMzCBg3FPJMMNIxhZ2voNw+V/5pYaDFZfTsv
lZjhvm7PTAbmpF+jZzWU3hboARo/1h4IJPyhjGGWlMoBZuvAL6xpj8oEEQ88Li2HWos1/cJlwDPq
ujxnoDLynKURKJX7hFTgvsPIyivtpW3FT7ktd5YzHKoejgpdmhwtvyRz+Jrtsg5xK4PuHizZLgYD
6nLDmyRh2sZvAJ9UA3gAqf5u5uLdY6hgdF9bNUO7HZT7ULER1gMw3oNQynowbbWtIFUFq2WMyjH/
lZgFOuA1HLiG0ZdhrKtHU8uOvets4J5WhSTtnlXdLnoHyxCpcDzKJubMKEo0G0H/yrWN07AjAKkL
s6HpF2AJBCkMrHyiehA3aLqKm+JJljVeeQl8nBrJTCDSG32Q1ocbz9RG4f6l1LQFH8kBkOxR0vpX
pQxQhU5M1Ush6p1Xo4EEATjA7X96qA75QMoIXqj6pfnFQQht6xvocOYd6NjJuqDNq8Prd8fhERmq
T9v0l7UTbwi4WGOWkMC0QNjKvWgosTNZOYC72t9SXMocZc4rz5iVY32grhvPSgEOTUm1vQYXjQCa
GvhyauzRU8nSc8YHpbEZ3NLwMrSl1aTPBba2oLAQslZqC9F4v0RFI4MCZBcdXfkl2oqjeJM5ewBi
PZetOTMyBQUS1xDZUZS7rlcv1Ui2lZcDuXP5AvlyAOiKATQ+/9gSsXBFfGlbX4Uoqf/oTv9EYmvt
uNmycYwjWnuPGQyI5kmVDNgQhIRQboQR9MSqVa0Xh46sQc+GM+gGWdMfBJYcRVDLBmZljvfH9OUD
QhQ5mBZOjf/dg/3m+mLFOkCXnajymWfC3CLnuRfoDH1luBmwqNLAxzQkLk4kVaeBg8SpfHoxLPoO
3erFtwaY7pWgyfmdxNuSOl3DTqxYahO/sDFtcLn0hK4tXVrzTKZoXsa4+OPM20Nj+kKo9lx1GGGy
7Ak4uilzanRgSaLvzcz0QdPoQYEM0qrSXXHQadGBSsaZBk6Ry3QvaGv+NLLqyXba7k4lc0u2B+0W
ihhofFHQuFdlBki4sevj9Lt4v7sI/EOYQI8HCNjgjnX/mnTjqEcpCiGL5U9IxbUkKmuMxCh0IPjo
kRxMu9okTbHIfXInpPlGje0jNwLPNT0SHAD/Lp0aCco+jXXc2lWtAyRo1wKiyqSOHxTOplTTm1nf
xFkoHbT0fq67b1SGyByGQGgSfCEhafppX66etqi5tLIkv+BqvuaF9173+uXnIW7dNeGB4EwKQNe0
v6Vql6CAt9zkOe4s5cr7k87YQp1gcLamIVRVC7KKw/9DouUNvQmqJB0XMQOAjHltNJo5VEtpGTOA
Phk4bQ3Wm8WKN+T24WTIXXBiyFPmtNvERjeF9+ADyvzVa4cDfCKPWd5DC2a3oNcXCJ4hhvNu1WQJ
CUMG4nKsBVYjPjgcEYI0s8do8MzfpGRgmSoNNYT+UA8Ip4ZK90X6VjWDGupIClBz8wHCWWIcvcbd
xbaLfRpUoCxD5ryKAZV01MBfJ4/oP1yEqf2WQtqz1rNAryD0VLsQ6mrG3AQDiBXa252vdAM6mlJ0
IaJCj8bQrxcWjGNEwVxMwmRLX+H/9wqqBfCj4uhoKCyC+iXbD6/9o37BFL1n9XBrnX0d++pW25LO
wNZmsAsQ7reGomw3PVh4V/SOz8jNcUDfwjyHOa59XUMrSEQQ4lixizTrGZXNB9q0i7ochzur6vY4
FgELdQqI++eu9GVVDapJSsbhvWbSeGmgCadqYF1GP//5m91cvB7gBiCo8Lm6lr8ZHIH1o6zZRbPe
S0iKBYgBP49wa2cCQIvwlwmjhbD97+2B1WhlVp5kl6zO9rQZ31OtCRO9eoizai1xeCQNCKNGdk/Y
d+sFwmZhMrlBoiv2pr/HHfTBkFBz4QVCpb0VngNSfEXWTWW9/PyAt2Y9IFuA93BGhvJu+iFfvpRj
43Tzq5RdQM5I2Ycl7dAA8VY898k26379PNit7/V1sCucARC70SUlnqqG58kksxLo4rfP/2YQD8Hr
MNKBI9/VAYmeaJnmNiC2GIYpNQRCvnDvzIrbX+c/Q1wtV2Uj8LAsAEJ5Xhkq8Pp6yGIR5BL9iyfB
SW8DUQeId20aAhfpRrmZmV00t/tVDf5lIMXrz0PcQi3gLGH+E+No4ai4elscrUO0Si3sPHNjDrr5
2s7Ceu4E8gm2Kkvto74Dk9yaAvAphggdeLOHQMK/51sBjrxTI5zv0sNltTe2hN/r5Ex/4QoXmbwy
cPZNQ6Cq/nuEVu8BoVPgq03URWTLZ8YmiUAVAKbbH5rn/76FgwIJ900gPhCNQ2r893AMfCAAS212
aSUYGGpHgdal9j1Tnu8zDu4J2AoA5OKIgpnM36P0rqtKuAzEZ5zq+2ZIH9RQrhOZ39kNviNyfw9j
/j0MrRzG8C/gxqNg6lJqW+EUM4qjGdSZO2voHw+Vv78T/hKsCEy0HZDXfL3z9FRrrNRT8JIZGPpE
NqAjcDmjynN2Q+kecpYcSpK+2LxdctNfjRWuhnAiAnbtkzW67uAAOJBV5lAhGZ33h2iyQb/eekSd
MfMFh9mfKMqDTpOdNvrvfqlvnWwsoyp1oJbqQZROwShs5aUdmqfORfU/gjU0OmxGuXpqJl2t16EZ
3Zf9yjXRFE45LCKKBIJcNH9ydOyzd29wWSQyeTFNBUItfzBis5gjUGsMXCPlQCacEyCkX8JstMhX
csS1DI0nkr4m3bhuk+6AOuk1tapDkrGnn1f294WGwE8DSLINGwEc9lfLoMwgBy9i2Mko/aNEGmN+
b0remis43tHrg90QbE+vBsC2VyYcDo1nCPyDjJ0ymF0moBi5JPz5SW7sUQZqZ9gVeyZBD5hcjWQg
IazP7d4/CyJWUAAuTKOcq8LbQSe4rLhhgMFTXAoFtZOF2VLluQ568jAgGTO5d/8yv8OQ+DHTIoRy
HCkD3/oqXlUMTl7453hXbXGPfc0/2B4u84isEFuoC5bQf4TibM39mXF8iB/ltnk1diXiJe46Bn0/
u+FP5MG/Bf7BpvWt2WnGoz8CH/PO/brcWmtI7k5yXT4Oy3cIj2BQvoC/5bAH+DyXyzufZNoIrhbv
X0NfneS8gMagYBi6iqBKearh3Qz4bZYs5aMW3SMZmDfm8l+jXVVDLqO+6RSjd25HDbwGe024h45I
wePdYKVj5E7QgQ7efNhzYJtEGB+Vn6pfpdsXEMQ3n8TJuq1HKDykDfo8JhTWd5ZUB7eCTgvcLG9t
IF8RLixUWzoJAfnO06I7r+zGFg6vQs+A5QBcV3X76iGq2s39FhPr3M2hDl3wRX7RP/jWnBdRvySP
cjku7gW237h5Ym1+GXOaQV+qO3i9t2k8YMxqDj08Yo/AJdbtcHzgKyjZQJYPkA19ynbO7OeH/SdT
83p+fB34asl6Xa/XRu648FIhc76WO39vPUAJPqPPcM6egb0ajBtw/xCoBw3VuLm7Nm5N0C8/wJlu
x1+e3AejfmC4Yp6nlDd3nh/gb4+mdugvzGhciuzOA9/5uNeGYVmuSgZQzD0rup/kTOAYL2hprO68
1u+1zWQPCbGlAUI+iD5X1VPFUitF5tg0h5IH+grqs4vJxGf92d/IhTvL80C89gThrXbY7BAxt2zC
EW3sn3/GDTenv3/GtF6/vFxh5BX0XvgZTaSHQPoiutZX7kLOx+W9nebGi/Vh5YrgTez/aPxeT6TW
d1rCEnrpPVgcJJXxh1btGsy3/ypAGn8YPfIv41wnElYsKSxmTo6ifueG7ageWxdsSbs7jSb5Y1Mx
H5V152C7cYLCIxvtLIBeJqrVqx0BkA3smCAsv/Ci3oALPtOptgLRfq7L/y6s+v8/HlyN4G2PEKZv
nXkj07qhYq52zgH2JGjHJNXzgNyznyfGjX0aD/SfUa7mhQ/Tm0GvNO0M9emBqnaJK+yd73RviGm+
fJl6jjDhtSvwIAQ3R6T+mceh1++cbjfOVdwedZ1gkQE7s66KbWaBDAa8UTvbAkuJwry4oZFDziNc
DWBUFrbtvYe6sa7/GnHazb48Vef3diN6PJXugTnRwP8aip0PF8ZgegzyaZuBEeCIFR/KN6edWm7w
YHZSmC0pmqehZSvo0NiyIGSlKg5VLzGbyIAmM8g19sfs7ASBIUloy+Y9pyKNUnBhZ6ZEwAn18iVu
Nmhhpoj5TJxjrwMRhEmXjoSDBJ2bkerz1DJW2gBZteEAEIQrrgoss4MvXnl0UuTSuMg4/nkiTav6
6vj4631c7XM6bDyUAQPAs76GkHOdLnrYcOnLe3e3W5Wl7yELxsJVBI5G118a7Jkkq6Sjnbt65qxh
ZzyP+3BKN1ch+PEwTbgPqd9c9BbAZiCNrv7tUl8NtZNk0tDOqkWXHBZHHIKrSrjhUDj/Zh4jkgCP
hoS3b+i9bWY5qb1eO1dQcDNdLu1eC7vGDVpcZ4pWW5nq7efvdnN1gnEEo1MYun5jaiK8240H0Wrn
BmdEkMX+rpL+vUPw3iBXtWfdpOiW4ufj9EGAK9uKh8w5xWtFF1DLtrPpPMpQfbc+mlkQs/zS2Ip4
oUDgD7Jb+rvY7a0P6uv/ED8mN6nrq7lmtL2OCQtDZfYIKve6hlF0XIwhGAz/Ynv9OtLVLpEglCfP
HROrIm5OuIIcCpsvfv6AU87Zt5XnG7guOjBRh+/11Xkb90WtugrT00H6CexYYYph0mcPopqmYyuY
xYELjvypqB1jc9vq2XOajzO71/fFOMxZYl7G2oOq18/XnjusK8WeOTyc6hbZqF6y9QfHDQvVrG3o
riGwgqZEWBCWEe+E7ubM1TuQODoOTaT2bPni8+eHuzVxvjzbP6Z8X3ZZIoVpiBrvL2l5CeM3OG31
oNj/PMitgsVHI0m3ANyZzjX82ICMEBOvgxt87ssIiqIavvPdY2HfHekGA2i6hILSBPY62nTXu1fZ
2COBJbl21jJ4tsTQF9gmh0uWhOWEtXPwwiEFoqtR10cIL2FkoyyYdA01LL0y/QB7qXcFuTMq141q
yePPr+F7nhIKKiCU4EJhP8BudzWRHIMktNGYdmZo4hcBMQNzoeZTQimhgbOFzDXKZ+qTr4yQ/8Kn
j34e/+aq/M/w3lX9j5DnunWrXDuP/WvqIejRPROVLfpM3lmU3wcyJ/tx30GULQD0a/f/PiM5N0UL
GAubrG2eILIJskzM40HdKRe/z6y/R7oqS7yR9BV8IeNzDxNbHfSaxH0cyuef39v3NYJBYCKNeyrB
LeMaD+4qiZRoxK+dbTBXPHuZZXdqnZvv68sA0w/4sgiROEYTwwYuBeEtUIoN9KzIiLHhnXQH2r41
ELERBYmnwNXheiEmJqcwXIRlk9XlO+KyKjD4EPActgHcvmcpeGswC2/LBK8Xc/66XyMhs7YrKfHa
Aqjn5wVCACM6g+ZpBauRwHtvQn5wYYXyL6aE44ObisayhablVTXcSZK6wgMy9j+kncdy49oSZb8I
EfBmCkNPeVFmgpBKKnjv8fW9cCevisUQo7vHt64OARyTJ3PnXrGc3FaBfqxkObHNqb+ympabyN/x
GBWCP8ZZHv+Pj1Ym2BLK5WidDBoIFixFKn4q1t0840+VxKufp+C/4fcyGNaMmLGaFKbOgr85rJGa
WB19aUOyxjmPBvB5O8vpfTD2DWZXvVPSUnZlGV9IlSyjsmPxqWj6P99MA+prfdpV1mnpsfyFOfCW
dBMpxFXwjCWFRexrV7fzM61n17aqyy/3fyOfHeu6XkLm6mvrVPYvk4hyqhptROIrVUD5e439dmkT
+fMxz17uJGt5IMk8ZlZ8t9lrzptF5/LzB7y0GAhtuZ7ozMx/Qty0xZBSK1Lr1Nc9/i1d7FJ+8vJJ
1Vzm6pUlIC87+fnc5Ith3csVWiZRcDY3K7Z5S46tE8LpG+1WWqmOsk+mtb5FEUrPabNaPHzDXdDg
5Oc0L/H7Ndn7xef94xcsE/qP1ZEkpRDTvMY77WqHGyo9xMnBr3adoVxZGpemyp/PenaomoPcTJ2V
YBscCPj9PAZG79X6bgg/daHwfv6KFy5HkE/+91j/vfg/HksckbjpWmidBmdeLQBGZRPtGNYZf8Pc
vr0GaL7yFv9LKf4xXNvOfl8JDJcU30GGtUDcO3r7JInxlc3s4lL/88HOFpwUhH7Xt4yEhvO2qW0y
lB74vOKQ2nO96j3NqW6njUzlOLoy9KXV9+fIZ6tP8ak+iXgmnIoah7YenHlSOnrw9vOXu/Ymz47Y
oKqHIMcl+wQQy6mGzyj8DpVgq//fVwsXURhdc7DeNFo+zgKSAGVGP0eWebLmvdwe+9TaKVGwQ3J6
ZUO59Nq4v1LUhXKP8O1s2pP165K5wbTRkPtnVEf3epYJ3EOueeJfWl4k52lnxKleQzP190K2ktoy
/ao3+TwrNb2Zu3if0hVeCeAdr+ECLz2ThZnyYr+vQ5s8e6ZIG2uJNKZ5alvDHdppF2jmR4Ntx//D
u/tjHOssEMZYeKiLomYcsv2W+TQgV4inK/maC91G1Bo1sNlLzAjS7GwqyKqPF89gWafOiT6m38EG
4PSxOpolKffRUzNWlP9wLfq5cAH6e9SzhRzmAfYdy6jmu+jgW7WZN/0dimIXEN0pvUkfUq88BrfV
FRXVBQ3m3+OezZMkEHQfe1DrJFRuvc28wFO30SF4Kv5rDbpmZX4hHvrr3Z4t54yMihpggXiyUIGj
0s43Yr+YOpntWpwXhFgx3OWafyV8vjA/Wd0GC26hNvwjDAE4J1WpnpknKdFA6QQuYqttgEfMz3vV
hSUH9WqRpCncOyhV/b3kkBpjQTrRDVpKgjtLn4p87MAE9KU9WE8/D3Vp3yeloVASh0KxcKn+HkuZ
jTbTQkU7weEcJldfo4Z+31KsGe4tz1jjzQrhl/iLYu7PI1/4gqqqI0bR8SYFf3H2kMlCay4EXT4N
SJGyUXgXw+4eba03lj6NFKb+YHTV+ucxl1lxFhaRftAQrSGrXfJxfz8snPCgEnNFOcXijY5dil9d
Q30Cvv95iLOJWcRWWQ2VpJyiGRPPnCxzpWd0GnTCTQPUGoV0hf01jkxDvi3k5hHJ1IyTQL2pRwgy
nd7huF68G3k724MmnyZzePz5HVwoVMkoJdEbWZSPNJK85y9hQMJKiz8hjOjIp2hn3GhryYO26ZhX
vvGlTeGvsc42o7kdx3AsGUt7LAmqbbwnXdXtvaC08Zhxu83Pz3Zh4VBFRn8AlRRd4nnF0cSEAlff
XjlhkKeYCqrp1hul+6Hbp8E10daFZA6FI2JrdIJo0XAW+Ps9YjBDAx12pdjL0J4sFFXuyin+7lIV
fJmCsKkl4z4X5V2CF6Jr6ImBt2n2ZcjBmxCLPRab7cOQdPcJrjhT6/8Oy+KBGlVx7RMsn/N8zivI
4pfmWhnFwNnP5J1oGjyi5XMPnurkrrRRt9nWXIX31y5tl6JjamkkSJd097/yl//Ks+gAlVMwhA96
K+390bpvB2z3StnfUHmnrA3d06lGocakMwLGWs1e2WaZC44ouSKru7Bb89hL6z1mMaBgl9nyR/A8
JzOwdjyVTl136Nrc7hvDTvBb/HnOXTrmmXAkOQiRyF+fV2OHMJ7lKhLYyCBD7conY9U4sWu60rqm
kPEE3pgS8LVXffHZIBUtsR/pRH357388Wyhh85jLpkxxbP9fWSHATelaSfvSdqktZx3Nt+SIz2ux
Anbt4IEmGRrS4M3AX3ISKXB43mpPXmXIfHM7cJVro156NMwOlwWMeBAZ1d+PZhlTJ4HJ4n2yP/Vb
HPOyXbhCDefiM+XmHm1k19/npUdl2i6KIeLcf04GeayrOeJDniZpeusCaoexcWUlXriBaGQAluQv
ne6Ug/5+rmnKZHSlDIEP5W1mjC9qLP4uNGtH64Dl/TwpL22ESCLpG9FEkg7nmgghHYYAFpd8kuTB
AUYmxJJdUreIyrdg+Pp5rEvfiy4RhMXqIsc81/AITTlKqthhQThl35nYfM5S+2tMy98/D0Om/MJH
0pF5iKJJeISb8dnJNUqMYpAYOiUmXlFU738lyqhi89ViPKf8wrloG+n+h5XrzzXmwJY23GKIv6nb
+TXp2m+sxlpsh6TFmPZFFTCfhV5fGcqL0MoHAAx7FFQrHUPUVMK4jijSpstxX6rDZqild903oFIP
3W2WiHeKkN2boBRwx6n2OAmuKAJ/4ibn6RYiibI/DoXi+UmwFs3kberKFJNwyffY8j4wt6bqZlRe
5remPUagFRsM6HOreWLyFF4KT8KJEHfZTVY/BmV16rs4fYixjvI0JZRI42i+1+kAmTr+gAxda50o
GQb4AwDpWGrXNE5stXIYGLx8Apqa2XrfjzZl/U81osbUy/N6MVLG0emOkv+NDATSE7VKPoxTowK+
aL5l4jFV0+aVH6Yrow7WqandjAaIgxgL6q5fbBHj6aUJwiezBCY9YcfWd1VKOV3dq4O1Utp8O2Lf
5cnLJXuNl6DqjYU14RkcrKMZ9Iph7QAzsYP4HdZw9bTSDMryofA8x9GzNjS/pCQ4hkp+oAWH5zIo
PCP/f0gVeGi+BksrrG29KF98JTmaWbbV++wJoNpDIFiP8WDccD4Bb5roYgvlXaakD1poPghT9ZH5
PQaqRjU6EwV8LA07wa4GNu+pMu+YdngnzOELt8PnEjU91SoUdDNNlGbTctMIUbeLoYRsKtNNt+gK
pFsdZjhi9mzA+PZUC3LX2AYnHNFW5hjTNxfcKgFewIEwuiDSP/PanxaD6JgKt+y1bfKkGO3HKNMH
q87qWw4S3Z6D9nXA9jRXxhGMTPimd+Guxhmy8BXZM6sUCkpNNxjtqc4kSnCkJDjnxHurKIhxsyjN
xEuD+nNMQre18sRt4tZrJf2xauPDRPZoYsLiVIe1rtRorh4Xllvr87SPdCKYtG43Ei2c0TjS0Csm
thiJgeOH9F5DBQBME/jGNmxKYvVKog2cnmdFyvDKjzTIIM3IglFLKCAR3bFyoNFjyi5kaSVW/612
atQQP3n/AB6ZzqZO+AWv401rACjAB7mXzSr2yjL4mpJqds1q/o/ZdCPkC11W5E/k/P/0I0uBQ4u5
tlJE5MYN4hRP6UlNBRhr40aorovKvI+x9QP1MJt2Xk03IIPek854CmWRpKSwjgVrwA8c7nQq4Via
6QHtr6q24/zhKyqhK4x64ATSxJh03K7TWXmeJhWGQZZPrpChbtcgstEQ9jul65lqZl7YclA9xg0U
mrK5VZSe9t8AhKSWSdxR59s4nkEbCAUMt4A9oRBCbGn1HCwFfJgQ63Wrbw7tmH12xbrSRFQ1fUgb
dwTEohKNfapXoQ2SbV1lJoRr/aGysCGT6vCUl92u4O5b6n6LAf0kb6ZS21FxJdZq5X2dCEec9jNH
KpJfSW++8YVDh610E2LcYCt9wSLHUYd38GIEkehYHV1sU2DQ7r6Ie8Ky5AqYTk6fzFvBiG9po/uC
gomb56TdyJP4KOJMSE+wbLrqFKwrgwag1mpR/feD4EFHtcmoOzIXTCSBiVObybpTrQPklQ2+fXdd
Im3xQtz2UX8YpeaxG1NX1dp3WF6rgtujU4f6naBOJeImY3KHGQf9WhF3cqAabhV3t4lmrDpROjAF
QL7p9WNsBbhdmr7N175VZZicudL0GHjPz4KJw2nOZUTQxcnJaJmGJRLtkcJ9J8bCK5nf9TG7FVup
A7TAz9ciLXTTTITXMwPPnAILczbUItIUyY5gILOVZrE+iFUXeZ3fPUYqLe+C2aUboS5fcH9KbSxJ
R1cJ2jt/1tezIPeuJXdvpjnflaMquYqOS/OsRkeVuzhetTMN+ZGMwWYNSmIU2CqCwnztkjyzBXGU
Hb9pno3J+rTi7EZuKa4i/YWa4O8r6FmemSYPhjH9MmMakYd4QwszRuLBluf9kgTrS4nLZz0uHyYr
fKu79q41esMFi7GzZnqKa+UVE9UHoYqdImQJRjkty+Ig7XukR/3MrQq/wczLtWFd+ZlnjeIR61fc
Y7XwxMF5E5jqKWVR+SZJ/1BSo7U0m08ZG7iXRxONE9q2VunVyAzoH2r9YYbq17jYHBoazvfgeED+
lF4xirdxGZ1onXbHYvqdLx2acsD+0NKybbQgLcL0FRYMB5EK+Mfv2crmyJxses/upSi5FdoicskQ
PaitEGwmLPy8UK6Eddcat2Vp4c5LAuZAT/RbVfUftGW2NvCRe0sGBtS2Gng8usNtAQG1HYtTZsfm
vCf9DqDHcn1+TIqxL/eBAwil11QftrNv7UplcsJw3dfd2ve749Azt2JjehV98U6DaGL2/Q02WTpt
f5jzdDu4KutACVb0cZBmDwUYh33/YHX1fuxZyA1mDHZf3bcCEUNhfsaG9mQY4Ufvl1iK9OWapfiq
zangQd2wcLJrTljoOlmQwgHxN6Fguj72jbUaHNiUwclkK8Migm+hhpjzDh30vWQFK42mcgF/EBl9
vNq8F5AM6F/dV9xqOQF2gxlu5xi0lzLdxIHwC+AYRoTVQRlfdFxONUXfG43ihDrMmD7aGNlzI8Uu
685VunoFlObGt1S7pBOihDeRShUcsdGNRSJ6wwc8O0FIHGxrOtQ9Xp3YzieEdKXAyXgbFjd99dtU
brPhdayATJRbNOQu3LIVXSbexA82uDH34lOCJ0kVTJtUnz29wL+kH/ETxLBRl50uVqlhPHRxvQrU
+s0iIRDeaFHV2Hlfgcntn6uCTIj6pdfdMUbaCMALL97Wxhl5NYNWzst20wn3JdlGlfgrFzYwwbYD
iAQtjjeJgX8yVCOMHVJH6WNgwdpGad9bdu2aJtnYHFaRjKKjoV/Gqh/ScFs3KH7ycIPjji1B05qM
9GAaNKTUT4KwT6NbzaIwVwmOGOAesxNEcmF0Klv+RrbwV66wxEDomeKbWY+1k0XsqIFJj+JbzCIe
Du0U3BH+2PH4kQFRqKEztCqx1LSZ0sGLmmbVThHvd+GEWbYfLobZMbjM5rXLX1shpIrg26VZLBQp
24CeqCqgtSTRjWh7lrDjTVdl92yIrqS9dv5qLF4aQqBuCWWRTbbi55gfA8QtlbURFgfguHTbTHLw
2MVc/5CHkmPFX5Mm3ejJ3gCJA4mz1OBtNK5ivgQQaxZIBE78Biy53gdm1CIVwD9aVVHzVAD8ks6p
Jm01yuPvtimPtMrDijlY3e/GyNyWa/eAPayZTkDoZs8vy9sRQZUMzjhItVOWa87cnzoLDbxpOALm
oWYU7tmdXbzBNok1OLnZ3sZt7cADmmftTsJeWK3rPfcsDx+9x163XlSJbV/NDqkgbhL2b3vys7WU
z9g/i4cupv1bjfYWaicwVuvFuT2tiHYynrTMN2rauSMEDEMFR1pijM12sNwWjGhtID6iLUklljBh
MGDu4rXGvbbwp9LOEcWvSjsqOerFdr0kvGfyhJ10Z7FVVctVCCMaYXyaZ0cuH1Ljvlps8GMatjnL
6vZGKPbjCDnejWPgQWK5EaTdOH+04bvS7nT1htXdyXDPivU04luk+E6bP+olGnO2/UZRvJqfVNcD
6xMf8+C1CreB/63AYinvkn5Vj8e2+C01X0RXXbdTtL08ZvZYbYboNW5wYc0lV5XCDYCZ2aAMEkdG
YNfDqsTxLawDL6yN39YUuWlreH3/pHUnZYK6BPAm6PHBsrweL2uVq0xdm/eV/hCYv2Vducs77dZi
3fAFHR9cQqWOp9bwbySz2vSTahfVgzxgM+h/ErPuMj+5lbJpVRfftfmptMIq7+qdX2Rel0a7CrV5
Xtfu1BP6hSQc4hTHktBr502t31QJvXLBYAvBazMD3Rkb3jpmGERHflGiJzbWPm3P4sQMZ/WrFDOz
ol9pc7WS+LdqT6demNPEHnYEFDphFqGB/xwAwBLbam+mu1B/96e7znit03mdjY9kftilYltr431R
jqsBoVgjFK5YhYcm72zLeszm3p6EeWvoxTO2BesyL+/qWXbTlFBCXglS6hTmh8wX88cO9521UOcv
TZt4Vg1QBxqVFN5kivUBU+W+9OJA4XIACIBLSjzBySxyJ9KfR+G3ID1LE7lqicwtqQTepT3Mz1P8
y2gPKWtOQ7NLXl2Zx03bjNT7CQhRbkA3WZhsoQ7ZoX5RYqAG0a9G+FWIujcXX4bEJp3vq3olJaJT
xs9iG60SLbdFI3Yh1Ho1PlKj9nuGN9ZFjaf5gy0Tr/T9QYjfpPFdCbt1TUjs/6IDFpU3kzXV90W+
K629EGWKPUlwGZT+bhC57eKHbQkfMhgc/N2IAFc6AfaAV46i36TCTQEtasSspFBf1P4RY9pjLqY3
mbYdG/yzTN+L1NmpaBhqG1xPxntV7Z2xhi7FioulT2k+JqOBm6+bKbdDuxvzh06/LfrG7SwCNF11
JHPwOnbVpoHh2N6P/SrN2cXxv259p4MzXMCgHAk3RHBNMgp3LMYlEMS9Hu3rRdDYL5xhXrSf3qsJ
v2MGkzV/mdV3W5oeKEcb2aETJrGXoe/gKprVomOqaDo7b+5vUmvd+d/cydexvpC9viNZsGuhd+ll
dfBD/aXGM8l5jPY4sPqITbNSd8HCzBDGel1EuA21lmOOWHurrGKFDbKWql1dcyLkjaPD0RGzxNUI
CvuUWQovTjPZyNPsLSr8lVpU63GuPAtf4ckUVpiaP0EG2IFYWBHXoqLwOZ5zZzZz4knqXQJ2WJIp
eyQ7V1raJfikYw6mZrai5AiB5uOsS+uhw1VJsXy77pSdioU2NUF4YM89OGgZm1zbb9sVMfl6jn14
I+ljk4hQ6oNj4odYag6GSzLgoZh0nMt+w66zAVhslSQ+kKLaSBNIiZEcpKhtxkjy6oJ1EQ3g16Bv
w4q2qTPfykF9qMtibU6jp0sgqfHZwjC5Au+QbwF6OEGLnReZi06SnKk32QHvhuKhVPE4nfkO2lut
+q6UW3t5qI9ZGz+3qnioao1LhmqetHh+rhL9EADcGng9ZQr7LEoAqGT3NewDO067tdTox0xR3Lnu
QTQq5UspNkAwJk/JVBB8IFrS9M4fRc/EqMeI5tOk53ezMXgNF5DEr09t2OJJBbZ2Ug2c281noeDO
Yk4vEkBDJZ4WUy605FLoViaOesJrCkxggUgZUor/MD5H5mS5kgIlUqyxxxJdkSOtS59kvcLYlRSY
jHG+mtzmRrwdC+HQ1gc9St2EmKSEOhFLdKIl6dGc0XhNmpdjtrXgJnWwIF03YShGAjoHJql+yoW/
FkYEhV3JTbxNnXJmmVBFKMHLKNqHCuFAg3ir4MQtiirZqO+sv2nlj3ySF/3Yvhbi75CQaiLrYMq3
WvhKhcQZrbeqfWriTz2FspL80lDUlUL7FfgjfuNieIsIFL2UuTU7Zd1PxbpXAZuUYrabovJdaMPX
yIRCO4Oh2fm+vptboBHRtAXHEm7lumy9sMBvd2o/YUKyokgndSo6MLYSCGm6frRqzdPG90JPuWlj
0+sXN3IAjjbqvqSu87dGUHtZzPXVWv4jnuQCXKf+ZpwIfLO9UCV2Y0iOmvBC0Hgyh5yklz1BDNwJ
DQW9XqAytor6EZYn0twit5VESt/S4SsLD3jS7bR2XluhtBpZaVn9GurjgpCz+5TNcxd191VoEshr
AApFsgY6YR2RvGp167lKn9rQOABqGQDqgSuLdbQNquoO/oegbCtmTS2dCtQpE7cRqZA81fe9HBQA
WnfUzyuzlLcRcrRcgRnyHBtPwcKNM7YNtJAhfTdSwWn7YZOZg8OlzpHC8hlJjxuG072clxuloSPJ
TNzOADsJ5H3S+nU0QETVyo2l0xOU/BaG+KAI5u0QpbeVv5fih5x/LNf1pikLDOWCTTHGjoqYsQv2
hbxPgIo2fWDnac/efpzT/I2c56YpUL8MtyAntmIg7orGWnXExKU+ufCaV71yn4j+b1B/6zyGKzpv
/xP9taCHqm+TnCcHSEzubcS6K5G+ZVLQQmTaOnu97j+2wptkfGbor/rwfsIPTRL9nS64Astnah+b
4N7nReRRbmuAcrW+2muitob22yGoB/ohcAoKJ79TtzL+AaaZAlcmSy1l6Z5b4MOgaa4P4CKdyFhX
dNhHA2b6z9lgrGrlLul0WLh74GHuUL+XxhJgg2ctWIPd1K5Dn9SKQbaOT66HB73tvVZVX8k2kIqL
C0fqRAcIn6vDHqqkaKUl1baJdLfR7ku4psl8o+fitm2OZcmN5kjvDbSNluOH1VmXynoKTY50YS0U
73HSH+tJ32h98NyKmdfL1W1SFTswC75fvQW6goUizJ8qqzVYKdjaydytFQcYARmitV58WZOM4pxI
rb/ROtn1l00SurWR41yXm3io7UJ8/tM6ulOzZJNyPRiAd3Z83RDnuuEQhrpDSv5hUNpNMyGUxLnA
yMG80Zzkj/69VW/7bNd2sBS6u4oODZEsYw15omyEVSxDRI5wBRR43ukWXdvejPp1QibVUgE+pi+W
EO9wuF4X+WsjPkK9A48rriAFr6JE83zeZklEpVA9Dcfpy6yfuug5Qd2etJod4d8YWRhmlSBIpNqJ
5CfAwZhtptZdFOq21h39ISQAFcAehKsmLNc6oFL27KHUnJQ4NEmqB8s32fnvKRNwVeDpm/oLK+uw
fumCwW0Aa4ArsKnPebR0EJZxEM1EngFB8k1Zg1HJP0pgh7UFllvnENuU4xO4GS/DF7PqiB+CwK2q
r8L4ChL0TtGhkd8p8AJid6fgaQbXp9YcJHgilpB3sSdcpf3jbLHX6eFHGhj7abkDhKObYvtHXh0y
KaWJhjQb5Wwn7fNNPic3PR5py7nxZhY04VGf+grU5V+JDyx2p0+jvTCU3yDUoWno8nPuR7eJDNPR
eotIF2XUK7AtcCpVBN+cr9tJfSAV9lnExjaZVfw7dXJxxza9i+BWGoTZUabbqaw/TrFwI7VAotuZ
a2+0iwyQlG1Hqo5QZVY3gZ67CVxUM34usyN1TieJ4VgQ6Rl5t8IIc5P5dCSPA50eEDTsIMw+WzZD
hhu/0wxcJ+2LiIOfs2BTzS+heqtkzzXdYwjVEKwVraPEXP6zJP8QW21t9N9V8p527yN5UVzroFK+
yEK3kUv9aS4kd/Ifx1b3Rl38kDBwVTAwHUxtO0z1/aiVT5VyJ3FEpMPJz+O7DKgRjWxIjU6JQjwl
ZseloIODt4PxqtclvyoIzqOq3Qqkc2slAUgz20JOmmzErb14EMrTVOleWv0yw29lwIKRepTePzZy
DQDtNqBFa0Z4Jx+1uYNGJ0Wepj025PACazjq2JDKvYypZusJmH32QY2ZkMKv4SoiqBs1fvXJky7G
hDGZOZX8Uz47YkruCQM2SUzXDdZkNKOO2aNOWC9NJVhAfG7MXx3GuJCkhrJwNT8lSGw2JdUFAUck
WglszPacucbtXU49FX0Gzu4uJl1t6kF+dKLadBIswRRZsTVgmWpMgKed6M/GeZbaSVp4ck+9Bkhk
l1Wf/Zx4BpDcmlqHieNSv8TCd7pJG+s9kfSx6utDBdMlaxN+6fA8YM5CSDef5HApA8XtdBB7EqRj
OCEmsNrIC7TyETgGkIB2FYDtBiWGfz4iknE1Wi2Q9bltsJysU14X7qRZCPcRS463LOn4gzKleouE
pq2o0aMoWdEOv1Q364oDl5Inqxlg/HGumWL01RfKAMILJiM+NHarNQ7o8Bd8QX1uUjXNvl3+LSbd
U8A2KpvxQQuozFHlwSOrzfgf8JPZKXISQNskXNSj+Fip2U5W0o8aoaqu+YkzG+rNOExHpck3NJuK
Nnx7pnUGhLjj1hZqEOcKCdxgV5WUcTPpOWjLj3gI8K+UF4RtWTpdqe/NvHupgMTZ6iC3DxR6ngOl
wzY4vcNi506ONYOrK1g8jsIwZP+jR5IzMiytJYF+lBuYucRrjSPmsIvrPn+iqeS1Kuga6Wg3MMr6
K+ngtjdd4iQ5tToQhb3T4u/CFifhWixHG6APHfdkPXF6q4qIW3OUpHDOuL6q9Lt0AHnIGVIGLanf
6dRBRBCicSN6elhhvNEr3BYzLj7cAut1Zw2UaCr9UR3IjGn1+Cmjv1PUHm6WIt/BZWGYiN6xiTq4
2+p9vs4F8WnEYceNxqqwDSL0xdwU/18p/uAu5xZJ13vpqC1aKMqeajlsKqbwldL8BQkAvTY0FKnm
0ld0Llhsh7GN1SzST2rJ5cTR18aKxrvo3X/zD/pj/lHw2t4pxV1RVFwb9kwpIs16XlsGw5q4ZGJq
1lVPqX/Nk+kCwGPR9ixOegqN/P8AZOBcm1OBJy6iZMvVSftEgMjGfAY5StFJoQrdYJfM88p6cEXG
cXXsRW34h8wn8/2sUUdFOWHD4JrJcAQ4CWwrCm+6USFWNvdqCkQugZJXRA9Xvury+s6UY4uVEc3+
cEsW34W/BxeSnLXeIEIcGxkWufQIvHgn4jZbV0AFMqBUgeeHb+b8IlecOdQPf/4BF6SUmDQp9BH+
p2E5FypqIu7mYxYjBFKU9ZycUkoi/XDDMbqnOIqrh3mt4emCwMRSTCzS6M/UdO0/yd8fr1sZ6bWQ
tEA60fGPUu2zTK80+l36oKShcPaiPRJv13P7OnHOJn+MZCrQ9cMx1n/P5Ky0hC2ZRU1CLRQOjXpF
FHlJlcfVDucrNiOc+I1lGf3xVP6gmokSZeKp8eDUtitlI3i1J4Hnc6Hr7q9Ley+9RnR36N7JzVj4
yP494DDHMvUXfz4JdOD5AkDkUfv4eW5c0tla5tJZiOMLToDnHU4+huijoJvzqVQciRbaeNXvazhi
iHZc3Q7u9FVFDvElwFSHjNmVjeeSyP6v0c/XJYoNNRKMmf4qCbkffGsCw9qLV6arIY+xiXkxhbYJ
IYb9/8Ou99fYZzqyylRCo5N4cmvmpFC0B/C0dz2d5z+/4QsSMuwm6F9Yuqj5M+fDhOZIVToST/q0
gXwsVU/GjKHcgOZjcn8e6uJ8+d9Q575EMuqawgAVdIokcTtR8TVJPv//DXE2JZWmNbUSQOXJoNA0
tWDqNPnapLi0X/3xxs6FixoV/3kweIx+paymG+jPKdACQn/X5Hq+6z0TIah4A6O21Nzrk/LyB7No
0hENEzne2SMmE+2AU8oHy0cB1Ufx0sPJHR5ExaTLu7/2sMtfOz8cuFCh4Bc1GbPZs+kBwYp8YcQL
DbDR4rwPdspNJSHtxrN9fU3tuvyxHwY779fR4nFSQYWLJ79CRk7AOAv6Wh4TT4EQEHD5EmlGHdhD
f5400sWJ+b+HtM5eqaKPgzYlPCTEyo/wC9rkt7+toJ8pum3tAKc61xTs0qX3iphY4cRl08Zr5++9
s8ylTksNVTxNgvw2JuBs1WoROcjUsw3zKGMi5GMgYVTlRz4rv6TU/PXzQ1+QqWKg8L8fsEQFf5wW
MgmC0sr5AeGcSrY8YuInTF+WJcCj6NY/j3Xpu/45lvL3WGqbdcaAkd+p7bH7T9ojSR0UeRVO903/
NprSb+pd+0i9pmy+EDjS6SIR2yg4ztAQ8ve4SabEPbk88VTP0brww1WiFu+Bdm2Yfx9PIbu8IMTo
BtTVc7dxoytrq7es+VSI9wSNlMtUW6N4UUKoaCu8+rMbvf/++ZX++/mWMbmNWyrOkISrfz9aGnej
FGScTHJVU3WnuMUNuqbcH19H2/07VxmLs5eOWENBY3/2+dpE00U6PGaU2vDib5LdYng4O+FG3l91
Jfr3k/091rJU/5iWTU4xS9UYq3UHT7CH9aytTVfcajhLmrawEzfAbcb2ysl0IXZahrU0lU4P/d9W
rCEKc7kcRhHTpZamttQN3cRJbWOtrkhlX3/Mi1Pmj/HOV1+mNWluMp66NiGU5bektR1kvtGAQX7j
iqtiNaib5lM+IGZYXe1l+HfD43GJ+Jk5EjvQebOn1M0obqVQPEEjZnI63JKfF0aa6hr3MSI+GgE2
zZXOwQvN6n8PevZpg2qIRYyjRaZR79Z3xS7yylV1zBwTvNZt8YRT6Bq5ghNHdv0q14729fOSufTQ
C51q6aUg7D9fppZQNXFnyfPJHEHVKx+tL145SC6OgECGgFW7wEv7P6Sd127cWrKGn4gAc7htdpas
YMu0rRvCQWbOmU9/PnpSi000Z3yAmdkDbEDVa3GFWlV/6Iq+KAQs2hwrtx7cTH0Th3ZlEAs0FLYg
/BPkg2V2/nzj65nkFqPAYTPRJry76FyRfrRHC9kuydaPxafuuJoGL4/r3zGNKx5tY5C8TTHPE+XT
38f7WtpNtpLDRBtMNyY315e/+FqcbdTk5AXbsprzKBPGdnQC90siBJu8WzHsW7iCmUmNo9PksQ+F
YnaEUlXN6i6rR9RspX2+74/VPn4o/yvDssUJ/E+oP8/Fi1OtGwKQGwmhfOszLSys21dEWJaOTRhq
LAwoahBPZjdda0iFLxkVGQxaX6MK+su7xyV6JRuc/sr7/IwZs6Z8RZmEXua8u1ga/VFqJR58vIOC
xJGkz6by07fw8wHjffv7L8WSIZkRjRtVnX+dvG2HAuETLgLqrqb8Ado7rK500zc//DW5nMVY0+RJ
lAU4HeYXXKYbY5hG7FteDCEI5sEstjo0Cx3YpAhI4fbQFvJNCgMX8ablcrEcciMMyt5gbBptho20
992Dzxns7fT7Hrj7QaADtF+jUi9lDJdBpyV0EbSNQndofH90RtCzSvFojPU2oVKZ4dh2e3xL00nC
pYuwp2GTzZdJODb9AOlfcoq2sfM03uouwA2NdzKITRFtpdvhlgYGeVrjfQIrCWLi+4F5XVh1jZFJ
TiWCW8irXTXSsYI6oUdrzqJLoZApllTW/oKUaD/gxO0B/XL0WL6zRp7/cV7CMlHCpzqi/Ht7YItn
Pf6bkKBN1OauZOJTDTS1p2vTjTlxOmnHBHsBr0FxnzzlZ+xk7uKvf7NM0DKAg4QvECnfbC8kcUFf
bKhFR1a6p6HM7yl/fzL08GwFyuH2+JbWyaQAAeVQ/XMQv/9wpVC4FTuNh3TQ3FmG+KsStPs+ce/x
ursPRzz7bse7frgrE8VRwoZj8maZv2WTXMu1thZFB6vCVzN0v3uV9KSUVrmvuv6OIpcGteH37ZgL
1GgwVAYEvUlQTNXm1dU0xuw+C/TRSbXxmEQVFvZDbAEX1yefxI+Z0Tz4LoQ1XqDthHzfixGNWWOt
arFwA737GbMjJ9HH1gPZyQWBqVuFPrxAm/8vhsqmx4KdI1u8GqobRJWWBUbvtD/dwyREaXzU70d7
cjEejtIKf3RpQJh3QCDFnUZDueT94ullRfD8LhicRK98yDbaYHvI3j3eHtNCno6FAB47CvVpugKz
Z3og6UFNGt+DtTA2aDFvPcgphftZcX/rOl2hO7nS16Zx4S4nf0TOCeFS/MDmK8bs1DIRXLdzpJ/g
dB+0u9DaS8nGu7c+NPf6UaKoBT3ItcWPt8e6sB25aKeXMjIRU+T3M2oqSV7rvdc6ppHDtgCfYP7G
HCypWpvm8O1YC2MkFjVdTlJNV+ckWQk3xqGGRONU4VHTnLQCny99/X/F0GZZq1waXVCqZuOErbTx
Ukwu0H/2wKfeDvMn+51lRawOSmMkqyI1ldm8pb4RtKAwGqeRAREaYd5twHDc4aLR0OhPnsoK5mOS
Ja+m2NyJcvSUeOox6v1ToQsHq84fx7DZY2YII7M58nd4cErKjifpadCTcxAMv6Fo3mk0cc0yBFBh
AZZM8gJORZi9JbJ5duk1HMeg+lJlVrrxC6xXkfnbhkqHn2kVPY9RwBEL9K4f6eHWZfqYl6m/o7z4
DS7IXRV4z0Pi0W+S/ZMYGL8URbnvXXpNhtbAZR2/iG57ak1wePTPXkaR+DUEKxUbKM83n0huvw7u
8GnsxgcodnClsIm38XjFDFCHOBODbW76BnaRJeF0KHwDpbjyqRdcEvhRU+lFxSaDh9EslzexqqRp
zTcwX/MTyAgwTwr8MXv4TmKF30BkW6/NVt17P2n6fG2/Szrg7j+SuMJKPX0hRbj8JfMaplLFgpmI
rOymyGgnO5EIuS5F7Sp8vr3uFg7Ad4Fmy45OdZRVBoF84Ydn3Hf0x/8iAK8JTJ3p8kAvf38eSJFR
08cyGqdGYLh1waev9eGWEmGFA+ffIaYb+yInTaR8LKuOEMon/XN+UrbY11C3/zXa2lne4pOwKnu9
+HlYpnDYpxLA/HDtrAILV0lkUMJrKoW7Xj6pvYVj61pXcykQWamEdBdiEVe6N7ySQk6BAgJKDTUN
33mczZMGXVHp++3PtHSUXgaS388hCqxY9zYEiuUeuOAv8lY7l9eSbGU6LeenHE4B6JCJk9bnvBEX
GIlG1wNCDWSV3+7Z/4Aj7gEY1M4/QKSBmkABC0vSxK436k/pgM/rQ3HfvEBjOtRIgfaHdQnzP++y
q99EKo6gkYxm89WuHyXMc428hT/SYEzYkEa1MgykKAUF4hpxx3zoXyTN/571ycskiXuwTAH9myyl
dhIOaJtJiY8VCEwLCgTPVd0hOtEPh1LpXvQCBzCJXkfalbugUw6u4D3r5fASGo2tpP0vNOvvpAz6
T9wa6laNw0fBciF8VNavsUVpXlA5ARHTP7eWtBdQFUBJ+nvQhC9i7/8oMDkE1hTcyyr2UtD6fgtQ
F4HVIFtXueWnKLAAYuFOaoeV/ijhFwUarfvsjhDC2rG+l1wAfllcfBJT7b6APcWNrX5DjfuuV0YR
8LECydSsbS0Wf6WC91T16qEGTQboVX6ToCSkgfDq8qbaMDVvzdg9Wkb9s4rLR0hSgGEF91CHMQzk
4jEJ6jvcvz81JUTD22t3aZNobEZVnGqu2Cm9X7suPOhRaEsWVR/jQPo7lH/4rvsRBNbudqCF1F+5
DDRLf2E+50YkV61TNT+kAGKv+TEH8xuhVy5r92ab/sUtcBlv2rQXB1uuwJHvTOIVoDdBfQNSzHeF
nm09b03ScWn/X4aa5vgiVKrIWiBqhNLrexxRN1k70d1Xe2RrMzi7DZQxitWyq6f9P1Vv4630xd26
++LztOOb/bD1cF3BhswSVlXmFySYFL4evoi6iaQqFh7vhxijr4WYAkeceihPtOGLDSaUz7Ldf/J2
xkPoUqm3DniHR1urOwrbZuUiXFylPMNVfoDFKTMbOi5T5B0S4UWEQ3jgbCTAT0bwyVVXsuK1QLPr
sHddTxJ7AmH+tmnLRzcWt8X4UPrBynZYXDO0dafkm8bwXLJQEQuhTQWId633EMqfvfCj4b7d3nEL
inOkJ9Oznv4CGmza7KPpSdoNScNzIqU7t7EiUD1RmO0EYcQQu6i+lm39CYmyFyQ7/X3uDeY2HVUf
8pj5bEkVLmbCCIo+wB/YzD6u/Lalp87lb5sdB8UYodBTBq0TnpR9ACEIcecN7nc7ELwn/3eQ2NVT
Cb2KYvBqh2sa9/zSIqPSLABPJuDBWd6mtF1h+WPIUbSj8mdDN/oxPvsfPbrMgPaO/sqaWkoTL8PN
0gMaybAZc8JF6kuSfc5XbWIXA7AtlUkbCBWaWeoddWVdVQmpN8jEcxLmjyg1rrz1l9pzvL//HWOe
VFeCGSh6SowQ0jN6vMGxOYgCT5mNhYStw6c6r3Xo5aXNeBlz9p18o9SCwOX5SOUEM5RCPrd6DDMv
KfBmzzNjq/oTrTdpoUHAwAE5+8jT6yDlQNakHp5HZWIrI4Y7JeaJlqU4ljcs6wi0mD2Eyls4kmwY
YnxXFT45E7gZXlXyF9VFGOX2clemn3q15OjyIVNrUUmfX7PAGksfpZPW8ZMK5Q4BFgEWP6euDb95
kfwtL6NXPuB3dOT3CSngrlDVX5psnFU32CfQvrCtCH4oavfB8qLvkaY+qgMPSYSZPmsDr8KyIU/3
75WsLzCU8x8iZDrRbCl3MdC4bddZiPPUusRgxZWRLR8ycNz/JMC8vmdHcz9mFbYESuMEDuDMjxEi
Hvv2GNkZNoDyvj5EyKp81H8UP27P6J8G6dWMXsSdndSq2UPBdkcW5Mk9qDaIcRkqBXaD3cna9Wfh
uXrq33JoVa/xh/A12U+g2OC39W2tI7N0kE8SfP8a/2zzDaNW+NyOjSNYugcpxT3VJUdqpT+vDHgp
/ccVBZ416vTgGmcTbbgofCTBML3UenRfi3MSQUoFH79pPqCmfix3wsG8A0FdDgf8gJER7VcOgcUz
++IXzKaclTvWHiRfJ8zNdm/CMd3kybhX2/RjiUDz0TWRm7o96oXqnzKpCoKKQy/uymQkE/q+VPue
tzyQ9NH4GEI8cXG3AbI+1sg+odbqNysVx8Uviv+EMWE5wabOrk0vqSIjELrGwefG7L/W0lGUj7eH
dRWC4izaairlTAUVzfnNXPpSmdU5jfhawy5FMo54Bu+bVtj/RRhwanTbDVqG84tBkb22aibwJACZ
TVQ2pE34dTUry+K6jctoqKxP5sCKQTthNmGuCpc2mRAj032qUHU2U3t4HPbKbjjq1vb2mK5bMn+i
TRVSA39yAJPvU9Fe781x9OnkTu334Bhvxc89zXeUVW19Xz1OJkvWylvi+vabxZxlK6FHH7T0aO4a
j+UJymZ2oAn0teTJd4L4vRWPaX9YGeaUFbw732YhpyV08ajgZCuCrmOY5dZ/UklSkg/xl2aPYee+
fJNX0rGrDGIWbLqJL4KJfUjHZmrEd6UTBa+S8Pv2aOSlBS8hBPuvjzY7vHotLcZKL0cakhIsyr7c
8X7/Cu9+5M3QNXvUXMAWFaJiA8k7B1H/Xe6BONQhxFopdvJE/yMwBTkuET5aoLqDVN2LyEh0Vk+r
sSspKZjBXR815yHse0QiyjWrnT/1lVtfZHb8GZBKPMNrJmAUfFEIOj6NiNfsIH77SRrUBJviaXxT
vwSP3nYVLnSVCk0fSKUKyAMMpPC8Fx8VHeSlCCyGkVbJKcy8N8tLva3nhycrlc+mguJLqyCskzZP
hm88S5H80SUfqqPocx0XH/WiegnlYeV0Xlo2lKLwX8ZRjnreLEGrxSwWY3T4nCiRN42F2scKiv/q
xmHYoAdFHQDKAqiib3PX8GNlcHyEi5psV4Ip1sRvhvnkrZ1ii6HwVAaKTanVUmf7LRUG2D2xxliM
CIPs4Kk0mx9xNb1AVFO1e2Mtc1raEnR5/x1wtufqDjbS4DJ5nlbsyvqTq4xbL/FXjsvFT2RQMrS4
BAg3+0RYYXZBAaHY8d3kQxjhTVIZP29v7muqBV9p0jTnaQ7G0zRnU0cJSdc9qF1OaQBm9RRtV0vK
F69QuWzk8jgMAW1dFMSQFHI/j8KorIxx+QdwlRp8OoRl57iywOubgMy7d7rcf4pwUN74WfurFvuj
0I+IjPkFRIEYHKgWIdTWtmuGw9POn58MQE+5jiTVMGC0vD8+0YMx6EpWvRPr5n2S4HA2xp8MDWIg
9jPa1pM6u9A4MG7P+9KnJeu0po+rgZ2efdpSc4WgMIbe8czhWGvDY2Xma592ukyvRoahHL1/YFrU
0d+PzBMHnwJhMS0fhWN54JDu85dGgKgZUQ3doNGzd3MPHqNmPtZq53iS9c13ObWhA/7FcC20U00L
AOFVc1QikRGQresd0/oU1K+F+ev2379+yUzL+CLAdCNfXIJjVIiCEhFgSixi7tx4a+0nI63gEJ2E
cqPZ5QF69toDYnHxXISdPsFFWDdpel/Lot7paxdVwNx9iTLlR5slB2TsX5M4MWGDV7vbg126Ty7H
Oq2ti6DUszCNVGLkm8T+rRNQh1Ia66emKPtMVFeJfUvRaF/pHHaUuq56zVGm9340BtPMdjuJFlMA
P9/bjKHNI7FPJrnpfXyIBrvX7NvjXNojF5HnHWi/zTVVSYlciw+19S2OwpVNuJQaGuQ1sL3Y+wBb
Z+8/TUCXEoBJR/KLcftLd/B2kd3b4r55ic/xYY2TtDCVl+HmdZherCPXswgnxK8Z1OhueChqhI3X
MBDTxp5tfEBPOpL7fLJry+Y6UHrB1VusvTuMmv22/clLprebKI/WZnDaV/NQFngVpOw1EYOK+TlW
N15WhWkHFu8fTk/Fh+gQ2NP7QfyyBq66rhvwcr6MNtvleSC3yZj9iYYiz4P2SbTHbfXcf6lepy9H
S+Zn/LvblpvJNgHLrvhVOK2xbBZW5fROmiZ4Ug6fYy+COrAaWU46h9Yh6meVB/1DU9fAVgsZzWWU
+dpHvNqVK4EoQTD+LKnLAwx68L0GWeUq/Qq7bY2qtDgsVNdl3IsAIP1JoC8OFaX1GkvtIkq5ZfcC
D+wXpuUrCeHSWxMyCWkwtUgNgNNsu5VamktYe7Aum+rFH8sj87wttf6LCKSjHYy3AfXcY5Mr4QYE
BnqROs2922fK0kPg8jeoU6XmYpxRWBVlLgXdP1+g3We1tyfd/B78N1W5+EEGbZX8WKdhX1VDprX7
n8HPb3zw+75BdYJ1c6pP6T46SAf/GJ+rlerEWpjZFolLA8K7zPiGc3CUjuXdsPeP+WEtzPI8wmch
t5ABOs6Ho4+CkFkqcSp4s+jnWD91q9vLQ3LKCqmwE1FFOK6IzoOW04cYPqC+gA6jjthx42GqGvZN
bfshYsmi0NAmCMLftz/0whlI1YSsDm+EBRhYE0DvMdqmdQLxtTdesvLDsGbdqSzGQGHfog+hcQRO
//5iLZkK46Gu1jpSG3wP8wK53dwTtmgMPXYpLXXqvt22z8Md5mAILAbNY9hHp1wfHscsRL5PQOZF
7z+KY/CtNIXQRiHJQ0AW5QSLN6M9aGW3i6tW3XkJyn8ihlUbgT9uq5U17OkrZwgYZE4Wp88DskkA
ir77Vajuuo5W3pAUmL0riPXcnteFc8KkTSHxylJBM8wLbH2ReCjJ0XN2hYdc+2Ciunw7wNKl/C7C
9AsuZpVyAGBygzZeB9FkHNH/1FVU3BB43phK9kuovTu/TF6bavgdtMJj0QlfInnCgHn6ijXKwn1N
owmUHS8kwwDA+P6XNJ0/yvXUUKwnyZgBEzM7SyDd9jqyWZH8fHvgCzuXaDwppcln6sr5wtAEMQb5
0Dpa9ojs44fGTH/E4nBCEfekh8a+y2MFNvoaNGXpVCYuXUyDfiYvrVl5B4mQoRWwwQAAnv00Kw5g
Xz1ldXXsLfNz5Fdvfk6ZxkIhMGg/iUXwcnvYS/EZ74RgmDwrxPkr18iautNFr/5zIlcP1aE9kqts
m1N81k63Yy2k6+9CzQ5H1+ykujPdyqmGRyU/AmlAFULbuN2n3BxsrRb/Yi2/Czh7H2CXgqpzGtVO
jhK+XTYdfhdhmKBjmtIGAxZe857tsFI1FJT1RFdFiy3VAwSZrWdzVJL97fGvzvVsb2mNqmGjIVRO
fK+fLejI9Ubf1I68+S84ugu7hwcf5yKlf1PlHH6/eyIVRXMyTv76QdpDkjuwktLNS/Sh3HXAHRAe
QEUxtVct9hZOKCqVJDKTRjh5/WzOpdiQG9kKai5a/XdCjTncIo4MwQtgjrwt7XVO+Z8axSwLJiRP
ed3iULzmQjVB6VqjWdHPUs/tCwpx0VG5q58SSKUvxasKO9DcooG60/fxWdml3/1xU3wTEZb4Lp2H
rfQZHbgtyOT1rOMaQA9o/+KnzblTYd9aZpTx07RNu82ftGN7VA7ZybNLGzLoyuWwcCGCfaZJCrWW
9+b8ctBN1ytrj+VVlNHOLQaMZQoFD4ZuDbVzDX2chgUpGugTp+XVuyNp0to3g38OKziG++QQ7t0t
WkbagVN62x3lNVfbxXV1EXJ2eIh+YXVqzOBqA2sNlGmlcKUZcx1B1blEYEDCdiARn+0YK0nChhRc
cHpExj0p/1S58gqNdDkE57yKIgGl2VnK4sUR6vNCIzgF8n2NoCD8me5uHzJLIbCinRpXcKyvmspG
XAmW7/UC/TFq+YDHi/LL7QgLX19FowX8O+5HQO3nNUMu0UHw3ERwoCtNnlvpPjj7jxbcHnTvxW1t
B9u1t+fSqAwVvi9gSQOQ/2ziRqVEcgBcH6aIGs4xIJj0tSaFcn09wT/U2ToMjft47pGGjLfngyty
nTbr5U0vt8pGx7PAFkwxeahE6bX2widfkn0k3LqXWMXCoRN+oiD26qkmOo2+i8KZx/9rPfO+bRXU
HmLQA1KRfxa8HuXfuHuWM+BQZikf/G4w9kAFyap6VbfVWvmeiCht+56V7OrIxw2Li1gdjhqH6aaI
LWhvA1Ke9BKxgRG1x6BSlP+54sMEUPCeeuRQAebfdVQGqW2L2oUB/AEZ4Y0krJmGLnQgqfNQSgeH
y0v3KstKZN/CCiNmjveDaXtH9IkzvIx21RbYUvoRox7PVo+p/T+j4OCWYvhn0GalKXJFn5ZwGGzo
cLmo/ThyYqAMjIheh3I/tbSV3bGwjAzq6Dyy+YfJkfL+4p1A1W0yeC54P2/cpJhrwE2vvib32mFS
5RC3jO9zdZdv08NaPXT60+8vQvVd6CknuMjdC9RJ47H3XWcEghfJjzWS/X30a2WA15kFUTAtnPJV
tstcqkka0zL3E8x75efkO6JGX5HT7H9gn3Iv2cbv9mMO9gxJob/4hO/CzgaXy5nqoaBvwYgJd1pR
2Y0BZFyVUe8d/+Yb8qyGQUgRb+rNvJ9IFHWTundTg8pkG2wG487Yj8dG2UjPfmBjgWpS0Y62GCqY
R38X29HaCbs0xdDuIBZCM4JgMFtDTarrEeeGMa2hIw+sZ/Wbicm5dEbR4VD9EB/UO28VKbpQVKAF
cxF1NsNFHfIYGRl1eO8egmEb/kQlN/kc2fKnCn1e23pDqiP80Grb1F5bugsthCk4AnaSqmoTa/r9
lA9qCzycreno6r6FAjTJA+yKNwOF0U3Lf7S9uM1R0IhtefVzT7nDfN/Avp10DyCu8c/3sRO91M0c
sWNy1vgpBYNVn6cy5pSjeX+hywV3jF4fdxmHEkoI00v0YpfqLs+gwQ1MZ/Ix2SMKjvvLR+1LZusn
pIF5fJVbZdhkTyCR9mvl06W7G8MQHgT0FAAEW7OhYpQmJnkUmX/6CcKm2lSfvR2y1cghKHb+HOzX
IJxT1jSbWzIRkLpcqBZpw2y0ZubCyk1ZVKUi3Ueox4thder04S0TRKRTscRZOZ4WUoXLgPOUu+20
sIwVAnbwB2zZlneYyeL0xQizF83u39g5KxfnQppPIvSfQf55+F18UnOMUOoZiKkAFPwJ2b9QN+Iv
tNMlW3zBNa3frCFxF6eVDAz/7anMNs/1MysWOz/2GaUhfwhU5T5okjfXP0RJsxXkNS/6hZcrAwQj
S5WALvVVGwrOv19mdLCZ1Hbr3RV2drB25Pq7+sNfjQwivDhZ1VI+nJ29nl5gv6T2uuOWIFxwG9IG
bKIK7avfSjtrjFeKEgtHrQk+YlKP5C2jzndjzpGAXVenO6o6SnYcIa3tiQ+DklVb0GX5ykpZuKHZ
+Mwk2wH9mrkAipabjRyogubo4oeqB6mNg1DrBWv313RYzjcdggI6EWiqq/N3hizoYemPg8XnGvdo
QjcH4QGHyG3yFB7T839xek+7+FbA2dURIiSNQQkBq11+6kxb9+2J7ECuq0x7wdzWZ3Oj2BqmI60t
b6K9sfIZlyb2csTTfrnYgT4GmlKBtwOuieFJFrpvqYylT7MWZun8NC/jTNnfRZwITStJaEaLBFY9
owoOf+mPXXh2XzvDCV+99SN7aYUiMjCtFxJnba535FVt0sVhbTnaI8JyL2kKFhGf0i2uezY7ZNf8
4M1Rg5XY9n9RDYaQehF7OmwvhivU+ZgHDbHx/jrodvcBoxzrobXbXXPqPqUfcNVcOb6Xli5CLeAy
OAB4Ic8+ZBYrwGAmOwKVutW4LRGXwsPk0O+oWX36L5KepYVzGW/2QS1xxBdDiCxn/Kl/1g+Zh8vk
VrdDtCrgWCnhqRn3poiH9GrGsxZ5djMWVWklFi87R3V5Roe/JtQEzpDeQdE2mEZYNlWig/uw1gZf
2qoXA54LWaZ9I7VmQtiJPqJQkOr2wkH+37mqUJknpiXlFPiNV8+gCPuTukuZV7f5ESHrFgmFLbb0
i62/eBi8izQ7eyTXUNH9IJKA1miTu3t0D45IFHyW8eJYWZ2L3+xiVLPVGQe16VllwH445S8izlp2
D7IU8Em+w7XoSf6ivHVHs1rbFIvfbBL9nQRHsDueftbFNhSDKlYFxZ2yNsQGhK/IqTw3b96r+BTd
W88FblW2uA13kbnpNrFdr83w4qmHMue/48+muDCSfkgHnyn2tp2j2tz/H9rQxhkB1XrWaf6av0U/
VuZ66dy7DDqb6zYUCz0NCYqbcbPD02I8FYfoMy60g7SN79qdQhW1xi8cXsqX27EXP7Oq0SrHX5OD
aJaD+JLbdUNP6F6IcRmIkOsdhGZTWMEKwWl5ZlHxklQNKOiVRLDVVyOwPNl0+sd+H7a2eh5fxh+B
jbOAfJ4emehHreQgS0UYMPok/yp8CNprs4nN0ljJgiLha+LqOGy678Zd8ZY/ekylPWLKccAwrMKP
ePWRt5SaU5sG8spQybpmJx7NGBPXaQtvdHhHnaxtOOt3t7/c0k7RYAWgcwTz4Sqd62BUV/2o8oY9
afvmYKK9WJ3W2duLGf9FnDmYqHAbS1B56HFNBUf5bbqkpHP0a2rlYA22UpmePsg8uwLuwuYn4afq
Pps3zavEuA110xEplikCQlENIp30LqLvqS9vb8/gHw7fdTQwmTJtUOmKLJ9KpisUyLZz2AiPGDDs
5Gfpp7RPdtEzPkvuvZYcgnbT70yADa4tv9JqX3umLu2/iRY0dRgAh83zV0nNBVEwBnYF7sh5lh+K
GM5usPZuW1qPl2Fmx1rHF9SaejRxoXJS8aUMft2eysW/T28VLXV5asnMjpEoyjra4qWJysXZHLAK
XFVGkuWlpXERYvr3FzeD12cyBs7VP97zHItYUL5GZ+OY/8JQk8x06jBSOzbvJiEj+YvRnoZsu1ow
m5KkqyVz8SumpO7iV4DUFaKxb0wHvzDsvNQNXkaHTMAJuqZX7z3Ty1+5EhdXyEXEaeovIuKR6mF7
WZhONSoPTSoc8tCyrX5Nl/5aOYI0BiyfgiwmhxZOlu/jhIVeRVhnmk7jA23lSEGeni4ebxvvHN0l
rzhv76p7D4FXyXY35mPyhBKoHR+m/jnebqf1Iu/iorr4RbNFO6KsbkaBaDplj6+6/jVsVuQYpcXj
5iLC7H7Q616Iipgxx6fxvt6bB8xqDv1d723MT939pDwTHrB02morx9zioarTyIVXjALfVc96wG7b
Gr3Q5HE1IpevHL2z9kAlZZ/ukk/KSrTFebwINkv8MY5PEq3ITQd9Rkn9OpBg3N79i0v0IsDs1A4T
dUR3IDPBgepY5WEtL2OWrK5h6pbCoLVtWgDNIZDN6yUF1BokuKnoaXF6iDXLHvLma+gK326PZmlR
XIaZHTSa7FVllhCm0fBVFZOXvHoQ9e++1t5H4UqspU9jQNVBnIws5Yp5EWRRqPSxYDg5HRShxnDL
cm6PZpr7+YFlTtpA8Do4necswt4X6tBQesMx/OhuECnqh+mpLbRDVKtvQGp3qSc/tkpwuh126Vtd
hp2dWvCITSGqRorco7BJDLaSTLuwyLe3wywV0+n//md4s1OLamQf4awzZSfRR7DH5YtuK1/8T9ga
PWO7nMF+3aiS7asbeQVlungh0UAHYYp8AsfmNPMXB3OuSBVduIrC5LnbpcjRB8/wbMmPzgh1fQ7O
ExJD3CsOwrgoxhzyg+naa+nD4gl28SPm2dkgK42pdvwI4TgdJJT0cYg6D+om+pDfMR3fJ6Xcwtpj
d732rF9Yu9QtKevTSRG5OWaHZ+QPsdSmJrZb+Me2ib7z6jVF+oWH0bsQs5NLz0WhIHXSnKLCqnsa
g3TO5QoD1bX6z8KmtxTQlSIgIjL2+e1naUnt6+OgOXWQYJ2aek+pmeIYPN7Fxfi96tJkd3vlLs7e
H3AySDhKXbNEIg5NQc5Rv3IM9AXk8DUwVh5cawGmf3+xPK3aHeU0GzUH5+nved4dykh+uT2GpdXH
rE0I638MYrb7TAxUvYA+MAl0Tict/tWeEJTc+nvv0J9rhNnP/SE+kyB9+X8GnqUGfpikuLsTuEDa
qjypdrTLDu7JslGu3Y+7mveyv/svKJbT2T87TRmwpRgTLwY1wVmeq2LOLGgRkyqe25N2Vxz87URC
0Pft27qgzdLz1fojaAngC/ujeQ0dcERXVUKvOY2qPlV9/BCbPU20vP3e91RAo1Z0TE8otyUCEJ6q
fYtc5BvCvP7WmdkWbSvv4MVg3G/P/bXiBsgLrIvoH07fncbF+4Uli+i/jmqm/UF6tS/yWUEfBYvM
elN9z/cTAk34IDhTlw0CFkmUCEeiufMelW6VFrWUR737LbMDoi6yLqi7mhk6mwfpHiO9lx4DAjwp
z8F+7cBbOo0gsE7UBXrH/O/7gZcK8hySmWoOCcIW39ahfByHXVmtZfzXQkrM8GWg2eouBylwR48Z
xl1va3gHOJJYHezrje+IJ+sD8GDj3J3UY3j29sKLtrarlxY58EKKMQCvsaiajdOb2LqayzhDpCw3
2l46mttiGxd80XC3bnOwOK3QliechQLYe3YS9rmEPekQa47LBVlWFBrLfpd7uAS66UpBaOH1Bpwc
TRSigLOeb18zr6y4kyPNQQhz2ExMVMjzn1KvcEYBC1m3drSqMFc2zNLVQkxJRZoW/YP5ftEzwc0r
39ccnyd+q9y35r6IWttIP+XF2oNm6dAnDkBysBQqRY33SzTwhijV3EBzzA8gu9JvhY30FvUajKSf
RY6OrX8e1/wGl2Lqk7IfM8sVas32YByOvWEgN+PoSb01FM1OkufbR84CVP8f4BRwfnib6PrsyOkl
KXW1WFXROWCbww10t8O3qc89oUSs05qGyVIT+A8Y5l/xZkPCJ0Zp5ERX/xiK+T+Dc36cmGbQ2taR
s8vTx7rAWQcEjDL9+4t7OlXltO3g7qKpgF5Enm9yhAFvz9+17ioHCjgIC9gJzGPivI+hAQWnU9qr
jpHE9UFP9e9xYX3um+xj3KrPvqaWRwkFoW0aFz/Sor5vx3CbYZkuwevbqX1bA1prk00VBYZtWoW4
AfARwpKQsdPuPvpSApsEs8wyVRypWWvjTMfN/M69/PHTcXUxQY3i5bCk+fFiZ9giZt15yUt2jWG4
dAqRyCJ8i3Um/50deqOriGkQhNxqCPOJbfccJcZeL2X6K87tr7E4nsksY2qvilc4kR6JPIyyBdUZ
NO8c6whWlf6hLZrd7TBLZx28KVjQgOMnddP30xalReTKkseAPOgHaZx8Tyv1Hmbjx0aiv9C0X9Ji
WLODWMwIcVhiLbOSuQ1nUUEVVEEcWqqjGrae21S+zYO6C7foanpvhi24u/guOQXfkm2OrNb29pAX
Z/Yi+OzebKVaUIyO4EXxc0T+M5CevPIvqhDwsADMgT1GGG7+oE60rm4oJjNCvAtkV7eT/kusC8fb
Q1l4tlvmhM/FsBGM8zzXCIwxEbOOam1bmWA15KMi6kg5KeS4qY9EbVnYlVZ8nbzYVibx+rqa7LE4
jrghgY/OqyyRnxQaoquGU3i13UIfURANwEsGs+2y+Hx7lAsH+/tgs70d8n5Qy4BgE/wv308PSQyW
7oqtvB9OJFZ+Zqsfb8e8ntlpbNPgIJlfSwubw+DLpYgBuF44kubuQp30NPqcQuMNY2UjGCe5/3U7
5HSEvz/BMKulAzVZcGpTA+z9VnSVuC1igZBt1zyMuokwtySvQWEW6hHQ1P+Iv1C9ons6uyQ1LQ3a
wePSQmEp2/jYYHbeeaqEAOw+BF/97UQ+dTfVU7RtjuU2FDZmuGoCvPRF3/2K2dUZ9eOY4amk8iSU
9jT693X7h/UqHOoD4uWVuPoIWGBrvx/4rBAzDFmlJSkDV18zR7bTb8nOPI3P2UOCVKR6wk8OWXFz
2wMLwg76bOm2h9HJyjdeeIpMv0LnZUAfB57b7CMn+ThK7aDwK1jKFsPcVuAabfGrvs8PeXa/9hpZ
WMfAR3GowV5yQpDMPnfRB3Uot5ri5NZJqvptDCfFbMo7mdM+77qtm1jfLPAy//NSfhd19nnLwFWN
AhU2p660hzZ2H9NVzZuF3fIuxOxzakkWCBY3mmPG7tf/I+26lhvJsewXZUR685qGSSuJMqSqXjJU
qlZ6j7RfPwfq6SkKzCamq3cjNnq3Z3UJJHBxzbnnhKboppA65CxjwcnBBiJkcJGZ5lW5B2OxdUCB
36eknRyin4xqtMHP50nSvd4MnKzjOrRA6xncOqhbQ5rvqtQzdLNpjlDCOLVKNbpK3/kQo3eNQUps
jajn2x9o6VhAZQfj0nBv4H1hjmGoGqmg5AjEBmCLdlFOAMvP84OE8wIeiKxzq7RK7LYWars25MG9
bX1pqZgEAJpJxuMIHOxXT4cnIwcoMFfAWDtXdkj6tToVG8FKXyqjXN22RVfCeFUVTySKv5T4HgXI
r7aUQowtM6O2qubYKsnHpNUbtUeF5DfsWCryRaqweoUIzStK9FelOI8R2apds8HcRWLXEH64bWfp
3GOm7S87LBVDBAwREYdMgfITpmpaEJG2FYceZ8lJUV+Bdj32C2OwzPfpKpJFfRnJJ5AizC7kTJW1
5bXSvnNRKqfZoSD4t1fFM8milJO+aIoqFSTkUrm4ASzKSSLAJOtX0OJpHh+OtRCCapdrZCHKg57P
DVjDIZS+CibPLMB4H2IQ1m0mL4fOTej03ysneQH3fPadB+ldYJmCcewtRDcgcnEFYKjlPklNBcYD
EdcMfOzfAO75Y5j1j36QnyTshT3pRuvqEWZJpr59ur3bC/dP04G3p1TXYGpncSdyZegQNJnwfVO0
PszIVsfMV4a9qo+co7Rw+2DJQoBKB4Cupu96OSuyPhzl09C8zdJR19aRyulbLpoAFhT09pjUugLW
hUmZmKUKE3n2JBmRbRjgc6g561i4dRrmE/5nhO7oRXbZKlI2x+EgnxqtdBWrdQTQIvzzjwJxIjB5
Ii1Qri4dKao5b+Ncpk7xo6r6XRzHTxoR93hLOatZKB2iHP/L1tVtG+MAAjiwFYDv+COKPGWVIv1K
nfo9OTdeuckfZodC+GQ78nROS2zx6lkA6RsAk6ErZTAxCUmILgdZIiMEhbb9HRRelDVFZuT7zrIp
QIPiL8PUUQ2b96IvfUeMwMvoxOFMGmyM3fWofXVdjIVHr7q+QS7P+YpLke2nKtlfFtiTYohAXE2w
UIPBVIa6vJQ4+rPm0/gOA1LaxuLkgEvnH0MPIh45FP9xn78eTaSeYiSIKa6YrtqW/GPoNIhazZx1
LbkMJCeUnBj/BSDrVyugcKpnIzehyzeHngxEJeDlG0l/kkYeA8TiJ8KPRmRAWSBYfmvBqEDSEljS
ScFYOtEMe27T1W9ctQsT9Cdc3GZLydEuASDvFCvEH6t5rYfxCwoS60TVOFdNpqEuE39oaNsjIqAd
/CvRsXSuQcmGhYL5xVShWZ1s9GAGhb6OuVktTH1TTURbb1XkzUE5OY1Ybfqk30ipvoeqr5MXqHZP
uRuW5WoUrPsygEAK2CGacl6hY78JYoKppToq7U4E9RpJhS1RK8jIKhh31toq/scT2/AcSIwBR8F8
z5V8QkzqqYoQlJ4yo/dApemYw8A5aguxKUxgjhITWciG2YitBbyUQABVOpGVvkWretcBkE183iO8
eG8w4oLBW2hBYP786yFQI6tqtQgXNcx2XZLZuvyRBTw+ycVrY6IYbaJiiOFFpmtRa0GUjhpcXUgy
Rxg/AKmym/mb/DvvrAWPLiLw1K81IGJ5sPS0xqUpSrTxq2xsMLZj6LbSyyInT1nYN9S00DugVAfG
FauCGadkRnsTppKXpNq041MSc5huFlDAdEAOcTsmdiA4wRYphjZoo6yXpVMOYMIbCKpcqialas6g
YMSDyjkU/vzttlNY8DtU3QLwFyQKgFgyr9KUJZUaxqN0shBEmPqPVuG98Nei2QqWBbgvdCsxDY3+
8NcjZ0IOpxeGTDpFimO+jKFXgfdEPNFmOKa9Dbt8Nwyn3EePAcJsIGcFPtZ5aZWI6FGRBHYW3oj5
CdLUJpU49/LJeMJ0veyUogduDNdwktzFTMlgI+z1NU7OsnALILGKPBPsf8j22GwTwDYJ81cI0SCK
YsvjIULyHFprcFh5t7/hkiF8QQRRJkiEr8Amo1lpI8TxEAuGul1Ya7Q6tpaAMRJ4y9uWPjHGjF9H
FeeXKabEYRhECFITCUubVhtoTp7HodxXs3SAylprJ4H5XFb3ECryqsn6Mcj5KW18hVgQmtBsdTJc
UgE/L0ODUkGY0KPSpO6haCVmUJUWMCJ2bHPimVbnSHOzKdUPCKhuSPeYzlvQ2dltYjg1gdJK2Xhy
1Nr9aLio6kGYMF2JigvtPK+XwCOggvdwMmwTUlkxsAdp44otcUwjjzhByMKNBWMlbg5m7GTgwNl6
96jnNYnjFoJ8UBJTnf6h9Us/PLSY8Ie4uKOKNk+C/toPoYOACQz4IAgFX40OxrklTLrQSacSJbzm
Q+o7IMiaf+zsYARphWkBwQWWBuaRyEDaJqVBjRtbms4QD84ovul65d8+TAtgCegRfWrnATAiX0VX
QYWTlouCiApTs4+VcBNbSmaXZeQQGYCZPoQ0ZBmvCmPQH/UWYLUwNAOvU8czMcWHwagTFwKCT7ls
bcN4CDwozWcQGzLiTdpZW1mcdpYYJtAsC0ZXmEV0D9Pxvswijt/+7Dd8vRRYByottGuO/2arjcAF
oxExKmiYAxwc7oxd9hQfggJD85anohFrYFEPuSu4hiusTa93R1f15bthF3F29NNbM78EJMqotcIT
0OFSpoQB9GorTSl+iTYXz2lgnIW4OeZTfZ7yARxTkEt2TEiPq5DttdVaCiCyZipuGsUPCrQ5O9X0
2s46CK1yzDJrpeZ17qCb1duVMaw0iRzASOYNpWpLnVzY+EvPoWbZco/vgXKylAI3KdyJmXww9ax0
gmJ6aDXdy1BrtOcmjfB/sfa1mB5aWbqLKbG0YJQnvRF/Qq/5dS4IqKWD+0zvH5XGBORTRyiMbkvv
lBW6y1orRt4gtf7cN5Vb9ZBsFxuCTA5wEEdpFI73XmgZ4H5RBB8iVGTY7FcNGiIYXSqBkDu2m/3o
GjtrJ58gPQxRq83nGO03qom4TbZ35C50nio+gPH62cJPwMQnhJ6R5FxVYvO46pRYEMXTBKyLDBli
2aZYl25FCasay8nW/JmWZZsaHhI81dfYO0lvgzkJIBCgD7Gr5Lui5c2x0UN4dUhVUPgAFoHJKjY6
DMfGMrJoFE+YT3TMGaTfmpbZY5Kv86h5l7p2o1ZqAeYSi1MAWoAuYB/RfkAhEYweVw3YQULfMCNT
f5qSDckrL4MEktJXT0KVOkGggyRp2AQ19jQPVr3UcZKIBcgatN9Q7TZFEEyhycbczjmDImIiiN3J
elInO/igtTcBwm9QPjCgi6yB84ZPlbvwRn2x+jnbcJH2AS6uTPDxHbzT4DXPBLp3pRMeMEjnCB+f
qA1e9+VvTILEA/TH8EPs1SFIMcIukjogAWWnxeScJyoYUy43aArbMphmbeNbzXmLP3Pxr8fKlJGq
o8mH63otCTPFY9zEeUfXSZtrGDpP/A7RQL9KD0B2Y5i2dOMn4shndPaz73Fhl3zc7/Xz/PVH0Nt1
sdmoJFijrpLupGuC17c/Rkhi1R3vBi3UkqgZKhuh4tm80ms2OyAYJKPtTpWOcezuJAWdQ8D4mskA
vkWQOkGPTYUYe6ccq0hwhQQKoRlxoxFU6FP9IA/mHebjOGEoDaKvPwCwQeCeA7kBi/kOIpAlS1Le
nZQidNoocCvxm5rgw6ejPVkS561bSCuQsCCohwOhBWW2YmI0CsolWgbx4E342HnKRt7SQXEVRB/A
CrlT+UmUU+8ljz69XEEReWG1l+aZL121VZa3CVbb4DlvEPilvn4vYCIGj9SaV8CTruspXxfLRGR6
2Az62MBa/5q/jZhMj73ctxzD7+34KDjvhi+CVVFH/4CzzQtF06+WafJxcaJTQczbaIDl1iOb8C5e
16NNuZPJmYoGUYmyVkLpsl4l2+zAm85ZPOiXu0zP3IV1IZ5B7l3COnHBA7AxtxFWLtxZjgog7ehR
7aDIQ+rAI1FcmJ2AiwYFLoV5ombKhsCzJGgTyC27U/g2r0hlw1djn9WfyhGN8m94h48QzIEfe74d
Ey/4D5gFrgW6ihLa10zlJLJo7D2bkM6qg4OqxRsZ8mg2ALFcF0L/EnNbv1hizi+wrXmbWwY81UHf
9g+UngwP4tvkyvZkTzveuPHSwiAsgscG3TVAxJkDXFhalWgaxNeSUbLFdKfHL2LKK6IueCAIBEJD
HTVuyjvN7J6stBh4CXXcktKyM9HXgn3XbAVMdgZcHPLCjfxii9m/SqizUo5gK/geHWR/8iIn2Uwe
OFYP/bp+70X4IMHPV5aKsP/2IVloGyLXRxcBIzQS5flkytJI+GUQDsK29QQWAG9eUxKQtrcTkFX9
DggT1pBNUAgycly2jgHt006qU7zmJOnsOX0SIMH8Owu6MME4GVlqUo0Y/41RZDqw8ALEvEtH/gRX
f7xtbfEogpRW0vB2oqjH7B5RalQZCK62Adod0uG8K7ojhbyx4sUDcmGGPiAXrisigzTVJi5YKbeh
N3ahH8niC9H6dTkktaMlBpIIceS0meixY681+MT+tzjmCoh6npjSSP0WKUG0A4qIjDM7s/QiAASH
MiXyS6SaBrN/htzGBfqsEKx8E9blKV6nW3jG59oP0M3qoEUybdJnAIKd0J04n26hz4SzeGGb2VRl
6NQ6GmGbco4OdxJev/4HXgOIJ2de33Glbpe389dame0s80IVp1LtTmoJdNhculX37XdOoykjYQdQ
/GraNR7Srk1wxU4GqaHpvW1QwxPFn7eNLDpGUG7+ZYSe1YuzWAZdD7wftk2S9gQaOfNHj7m7Gtw9
ouLdNrUUl+ET/bLFZDlpJkShFsMW4K0TUg5jVRW26JE9HKQreCCJb9+VxtZXKR28w+SjLNpc/unr
HJOek//9CFZhwqhrJZhUmcYNTWzTwyJ7JLKRDjjyvXEX7ilviBjZVNa0W/OYGkCavnQNwQyGqpaq
4F8zz103GWRWqbiqkmiUYzsAO0qF8KzWzQeovj1mcn0XZBa6vVo9ruc881GCIDbqfaukm55I1Tz1
Sla7TdR/M1UwdBilcLCCqHaaqG0crUL3Rq9+WJB6INVwr9WZS1J9SwQxtvE4AsQn2YpcA2BRgMhc
il+MMdpnY7drtPnFTLv7tLS8TB12atEqTksUFYOQIoossRw41lBs5ihelZb5JErDthP0l3ZoZVvX
QY0USPedrnjpHEy7pg8wAhOn69A0shVw7h9iNB5by3i1SLFXgvhOrtQfSmreQXjjvUwCoGZBmoqy
XdjZYVTtBi07T0obO1qU3wuVEXltOGsumbuf6Pc9W7FZ2skYYzy2tTBQH4HRtEy60Cmtct2V0b2a
5yX0iKcZbLjhe5e0J5T8HuXO3MjSlDtCM1Qrq0o245hvlLl6HDJTssNpouhda8YcdozdnwZXTxSy
tiQcSKnrAImsyudEhwxiNdWruhU/yqjTvLSOTS8x9XVvlatyEkogLozRuX1/ll3cxdFh3kKwQ0+d
RPDcth4GqL5JO33TubgoOKuyK+64Af7iO4U6E7ozOF5XzTpFsEgTyUgiKamfCcESKJN9p2q44upb
cUfJZwp48qPEAbD8zTp/2aWu98InKSBzDnodV0T0x1dlpa3NAfJySNOBgwA1nODKuf1bWwuhBVrU
pn12xiQ6ACh5EXiFT2aB4QBqY2I3Hp3H6w/ZH7xCCP1UV48xiET/sse8VjibHYqwsKdnvauR9qOb
stIudUOwK4VbXlp8qy6sMW8VyLyILoiwJvrmUVsNhxksm3bv4OQ7zREsLXe8oH75G4LJGS4OeNEr
zn0o8xaW2KMOofpz5MW7cIsp03vQxI6eBjooWvG+/QkX10gZqGARonpsGiF1daORGoemiyu3V7dq
zdPtuvpmAFTRaTSAnkBhLrIN0SJS5ERt2u6lnDcFsAuoDQKqlnoq4Vm6rgd+mkJhF9VIdF7ZCsac
lLJOaUVeUJl5DkNbfWkPua8dwmfJib/pa/VsuRYHmXFdSaBG0cCWIQiKGTh2hGGYBp1UY0BeWk/d
ajLtWyGBmDRHLxxbxYTo6DWPxC8gG+sEnNjgytUwtpn7MM5FkpSSRV7Ceba/j/OjWt7r2l5LfQtK
FLdPyuLuAmeI7J227a/ofEerB/0MxAFf9GOzj3on+UzivWoHos3CBqRTemuOyVHgbPDS+bk0y7jv
UqrnTChg1lDHJyGNvCkQzlYa7uWu4DSePlGvX/wL9vPSFlMdwTMH7d8x6V4y6BGu1FrYTwLQ08Oo
H8Qu2M8ZKEfkKLmfdV11VVmBRGDc78WyIY7SmjHE6OYnc8wUr40bzbFM6ESobTXYxKjwFLQ9tBwE
67EI5rekrEontppjIQrggxaf5ClsHbTrTDcnQ4g3emycHCgJD3J+oxvNBqZhZ/lokXHbJunZUMlH
0Uz7oEnf5aQ8hF3sNLmsg8UfkhuKGWdOrhvo/5vZETd810yCvgZWGiFxU77dPhlXPoTuGmZq0YKw
gG38LCRfPDzTaMWKVoXdS6CNj0UT3Esq71G9SjFhAu4QvSOgRZSr1n9qJgLmZXDQS+kbsSJ/nlIv
Q/f69kKu3S/MAKKP1wyoBsx6M+9ZDzZ70KCr7cvU5TbgSdANAC+vakIhCcEajriRPmrJsVaBLE7e
6nEA08g/FsmjiDJKdWHImnQ9vyNHKqkz02pfokJ9lJt+M7bxQxtqj7WsobGr/nF7zdcfD+YAJ6Gj
mhjtYIvM+Tj3QZtr7YuhfUTFR1E+3v7719f3y99nOUOsdCzUpsff1/t6LUH6Lg16r8gR8n3cNsQ2
SfC06KiSo/OtomSF/jfz8YCcL9oJh/TcQIW71WZAeImbhKajhc/CnLqj0v9sGsEpB3CQz6VnzNaR
GOM7qZQnzk+hpi78yJ8/BTTLGJkB3c4VXV5eyl2aE1M6S1q7isPCKSp1NU7EHbXIH/odqbRdEqi2
YpXPvVH4HPPMs/BpHhuAQ4yMjfYPvoZljRgWMTrG81lKu4NiFt8buAonMRPkbKZV2CCARESYxKGb
gXekS9XXoRQHJx/62LHyiLjFqAI9QkrwfqqlRyoTHF1KwPO2C5v061eibfb1VyL2n8YkEaazievt
VAk4vkbjZY563tegcRr7NT5VKtDUQEeejXGGsEHmVgTTGbNqK6CkVurojwYYYQ0wbRc+kDMj4YRV
i1+ACmP81yTzaOFnKLUspvO56iF8BQKAQxxku1krS1sMhEOVSGslyDgbyhQl/vzsF0aZ16vXJgzf
YFfPqaK9BbKGkYAaonkCGWRPaOvesdIi5/RgWczJf41SUBbQIOJViXjKsiBV8346j6/Dh/rR3Mfr
eV1vqbJDtaKc/2iL3gWvpdv4yAjutBdlK7syUBu3zzxTn7j6GdTNXbxBQtrjBFT4GeI28DuorXWr
Yf9/zHswD9GfdnTAIy0Z/3zF4gh5mjKTjW46q/64b+7rO9o5Ejz13toG96LbFrbl8vaYLX5cGaWn
7WJxxtQXAE2T6Zxsqg1dHC0Lyivic3m4F8/txfIYz5GKkGqKCZY3OMGxXOtgGbTB8oKhRvod0wfl
+wTBiHQVPP7D1I5d42cV7GKNJSZjg2CkGzsG+zEK3SiJTrGKyf+pnn/ndv5aJftSdFCvjOpyms6V
Fp1QcvoeQ/55FK31MKpe2pOngSe6uHg1LyyygTqxyBzH+IJEQm6cQSJzauzCBCRIP7Soo92+DGw/
42ozqUe82MywsfRskgeYc0VoNbTODFYViHVuCvg7HkiKa425e6lhSV0vtPR4ji7IMleCilZq70ke
iLZzO+bO/XMu4Sd+7GJ5uRLFaqTirEyO7s8uSPEFh9bKhxUACGvpkLrBHa8EybPJePQ4VeLM6OjN
MECwOxYrowM2TuE9HGwIevXpGCeu5HJXZuVIP13vdncgWIMkhPwuOY2doHcjc8IzFsIDewYmaPFQ
oXkDGhd2SA+wpRopiFKdQ1MqN103jPvZMH4QXXuvKBoMHDm9XYid7vYWhgiKuOxs4HE4bzRLCPrn
z6ACLrS+SzEuX09sq4bQ28b4yVmSpOiQB3NLnkZjhFbF7f85z2r313/y8v/r7/75z792+W/rXGx5
Vv77GxAWga43Dup+kjjvF9uYh1w7lTSk7R9UL/DPzHdvdBTv0IfJz+FJBsWf7nQHY0VFEDRPfwK5
ICgKdPBa8dwuO89+ZZd5W0S9qYpCGvKzUkqtjQLOU6ersjMl3Q+SobhW1y+TvsacS+hpqbwzBIjp
tHl0JwvRpm9Q6gvyLbAkbqlorpYmT2bb+AMoGLOc7MVkbtxZ1LklXeouv0R0zGYxz5SCrjSpCDaL
AkSTn7k3rmtXt8e3cvXPtQz+3CIIGYHSG8UPdFW/nk0JuW0yRXWO+FF5nV1rlQMkWdu5k0LRFXSP
ohN9D+64bpXJnK7MMm8GxpBRy2rb/Fx/GJadaD/DtbaLXLWyRUhlNW7d+Vpjz17j9GA32XCekCt/
R7f4YtHME4LZUegBou6CRY8u2WSr8UfxI9zGn5rish2ItlXZ3EjnKnFirDJPyTw0yZxFVX4ODrID
aMo29YmtbM1VtNV5N463QvrvL14RIemKvAqxv/Szahvom8Bi9oRZqoh2Xd+pZjpPLZ4F1V19VOYZ
mVAsMQn9qJo9vwK27Awv5KyfWsi1p0AuDq5x1LbNo2gLbrkrRi4Oh27g1c25+KyMm0FtarISDWe5
AWIvzuw24mFGWKTP1RIZj1ITpZsFGSbIO2ZDpA1xA79alX7xQ1FX9aYEeCxw+IR5vM/J+ASjkC1i
xiQ/dzgvBsQWd5N8/+8uxWegfnFkVH3uNTFpciQ7eexI7jRCqiJy5cJ5Hx0NfOCrEmKVP3i6CddB
wddr8fmIX9jFVNbc9y3sDlsImzVoQWDYpjiPYMcWn2uAtrjCP9c5B2OS8T4xMJdVATkDJFTaKt2S
tXBQV/RY8nDhnO/2ufaLtRVNPU2yCEOZ3NhBuG6Fty7lfLhlG/BnmBaG8gTLbZkLATA2aYmrXtNe
77ccUhfdwEGKsAXy/x78/1kxmBgmlQK1pTn4Z9SNO+1LZxqVTqtuT+4yL/KMDS8qvS56fX6mXzaZ
t0kFdbSe9ll+7lfhGjpCx6hyVciXyED6FBBAPYNC8fm3bsEvm8zRMOu4s6wKTlr1zW13F9R2tgoe
Yid4wliWXR0VCKzbvAT/OstgVso8SGZvDUlupdRdU1SYtK7OwbpzI8glZH78g7PG5Yfo1xqZh0gj
4VRTZm4c/3hdPEXue75J1hX1W/5tU9QvXXvkX5aYZ0hHejtlAOufzRBzQUJgj2PkYOzKFiNMuxjH
bFDskHfpuGeVeYfCoTLUgGB9WSeYdmOFH0ZLXru6PIZiWTiDHq3LcdiIYrAnyWi6VVVDVlkPoIfV
yeu4mx71gLTO7a3gXFN2or8wosEgIw4zchVbKV9zhFbG8O22EZ0ez1sbzrxPoS62pqznxRmT6Mna
BM3kqu+CwWn0alUo/R14V1EdVYV1kUchytXZPs/U7SQDICE1nhElLoDSHqbcHa0Mn6QwO+qj6Cuz
9JSqw0sY12vQUrmzMq6MId2qfZV5tYB+RV9DUpBEuZ3ORQmsiLXr1fa+JcbaGucNGJS3YLlWnURo
232nBPdhPp9kJYfSW10/g8v0lFBG9bGvj9MYiE5uQeW475PGzhLptU601NHwd9tYe87HOF8ncwVS
Ol2HPm7UN25hgWFtmJNq21coOFha86SZQepOLfpPJmY1bu/ycj5j/jrWzHMsiCAhxWfJz/JxXsl4
sMZ14BcYv0WqvsLAv1M/FHCJOW869m/Cj/8ZNhkvnAlaNDUZDFNtNUCk3vMQT3RNJUCpllTjdKie
7YQHXiedc3hZDKmmgDK8CnN6eJWtVYHjkpb7uakPdXM3Tq/JON9+NsiQG3CDdPpkuKsIZl4AG4ey
qtoD5RGaXM/LDm6x75rJeN5K6/Qy6uGhaP1cPM2bzIVpD1BIOz0Gm8bD+3aMbHxT1Lrre3QVOH7h
b4KRX9+U8cYGyVH2BqskXpwGUPl+HW8EPwHVMw+mvhwe/zLEOOMiLPsIsg/5uVAxBhvfDRknEuEZ
YPyuIkyjXuT0dBrvWXGXZQ+3790ng+ut88EE+EEsDoFKn8lKTC1HjmPQfSaSZAcG3IFBGrCz5/jf
pja1yyionaIs9noHGFyMTqZahD9lkJ8WitS5TR77nUbMNZqiuR3oxgMh5KxZaIyH0p3eKK+1YXkQ
SIUYuwThbzKOa2LNR9A5vOuzttFQhrTzIN1KXeaLscHrPHD8uMn48SRvZDUKcCxDDLuhPYtsEQSA
GxDJusV9tNLBwTd+NG/yPr8vtqiWO5X/b+884+TSQk+0EUo2Z0MCOG9jls+zwlkmz5GyDVTMACSZ
idDnLPsAXZ6KVZr6xmO8R/MKwf98gJyhM6zzxPmtAgQ4OTECpoNj8GogSATBX9X0cYHYEnLdwQdG
NVHy7NzUy50eojzxQ6yAgcTB5Bc32qPHlD3Gl7aZGz+kEJDEuAZ1c5SEmebHyp3x49PXoQ8xfocf
X7dbbjl0KRq7tMs4gMm08iICLSl8nd7Y4QfQnpCPq990h9LvowkyObNvgqvC0WUq/8TXr1zyEJe/
gPEQYS2E1kw0ZOjIm2O0YP0cMkigWASFUuTm7iCA0IFXBlx8NS+tMm6DkAjzFwHWPTjyFuImkx2v
MfflEdvwiwzK7MXjCFWR37lAl2aZOywOk9Wpepif03Qj91DAaU/y8Mdtl7iYI10aYW4pBs0rwxyD
DOeYzjtpAGRGbrN+x5goTViEb7yho8Vc5ZdF0BPjdF/ktFmkxlJe6tk523Q6YO52uc39GuMXkr6i
jBy/82xd2mOywFQqRqWrcFNbTdmMVrUZs2B9exdvH0tMA31dUlFlRWhMVn6eZEGytbl7qxOR08Dm
7hsTaYSYdTI6kHp9BjfRt8ihX0p/Du71FcS+eei5pYjtctcYHyNlfVYkHXatqJ+HWXTSAoK0YsCJ
hOl9/XtPprLI9TbM62CQ4ckS8yVsHmdrdIup9KxS5hharBJdrofxHFkVK7LS4w6XuLBbHU2//FDs
JJ92D7r76CjyCh5LL/ClQcZpJANI/9C2zZAkd2/knjK/vXdu/9be/x8e6rZnhjLX1wMYBVAxmzR8
rcFBWRFLTB6sVeb2xK59ANNTO4AEEuY33+CnUts0bB41PIv0/IyDL5fL+BE51oUCXE80Ch28eB09
p3flIzRbHd01vsew3djTU7Tje0nel/2Mjy/9CSFBOBaIAWhTUNlrazD9+H9qwVTf/w9tbM5lZ+uN
YmKVUzVhr2n1oz4qaDtYjvgKRAW0pWj5lqdvdfu5Vz8dw8UC505LCRGF7FzEs91JGCXv7mXlI0HC
a3H18Dj3nq04dkaYDKEcFWgfK+9gWC1s5QfZQfzbU07ic4FBq27HPTxLedvF4fl8pC5WqBSQaQ0l
bCngpOBJrB4GjDVqh/J52jR+6HL7N7xPyAQycTvmFRlhTz8GfovpDBv8dAWFcYDqQgaQ0Qs88u1f
vRGfQcbFGptBqLQgCFFZyetvQpzc9/nM8TmLDZTLfWR8jjRmZlSYOClQ855sIaKhoavcBaf4CA20
rbTtT2iKYdDECe66TYNYiffYXrfMUYm8/AmMJzJ0ksSiTA9reKclg632ma0Opp0famSn+kOt/0Tu
5JDg499tL+N/DIUABoSi1RmsVVSnljvVtlgVvFgZ24WfKAlCRCN++Rg9F8/k2VpRAIK6AZuY6Sbr
5v/IoRYTnEujTPDStZGhlj1ODXiKdH8MbBTESpuymcW+KEHhidgUSyKMTnHkXRPecfqsfVwcWfCJ
iTJKYDTuxauSbaSVDtIHZ8ZrQhFP2aP8RD2tcJxc5Bx/GG7B4ynkbjoT9IxF16NGCHeEPiRtthor
AvYUd7Tc4kPaapCrJqhgqQhNOAEDJzL5FHK5WLsVlcagDfT5nnIvjkFNRF5b1Xf/1allwToQVpUz
o0CIn2mRHUepLbc8lQyOr/vEKF4sxGilSpszPI9DFdqlAvJe4fH2IjhPhsx4nSHp9E6UcUaHejcF
HzLZQMuZ8zk4eQoInb9GOKlRCFlB0gKVy6Cx1cLTa1sT7dwfHjpXcbLKn4HH4eZgLLcoG9ewNDqg
PdGqfMABTDZWhO6iDSao5LnZILqaz+ZG8lFbXMmrCp2s2RcfRmd29FW2xafsfXREEA78q81mCXbk
iNThZGGz2zw+RKhPqaWyNUIuWTjnoyqM49FmcYriAutGH9x4lxBWIZg7JGfJD57yZ2AcfuBd/nl7
bZyjqtCQ+uKoziDjCkoDt8Eq6D63NjAYvHNE/8aNjIPVOIuzFmMsDe51sc/vVBTezb1uAxlnF9uY
O0DGc1+spFSdysUYJfha0b5/HTzRi97ndbOjhF7JY/4TgH9uy4wXDytMcBMVdVIRBV9O9pXXdDev
qe5Ivhn2DfhLwCPCOZC8m6kwmVVdQjUd6CBaFWpP0XMO1O/wMq8RnB60j2a2MQvo3T4nvIeJJfmM
I4NgohZLHLY1cp3GVSS7A2OMdo4yp/WbNQjkTCjY2V1px35mN5kdxNhrbiWO80oojFfCMJioCRmi
ndZrQtByGJqnvhWr/A/VHQd3km1r9roH8pI5XIQOJytQmICnImooGLiiZ/NQoSEYudIzUgOIsQN5
he/9jLhLOTVbTC3wkd6fsc6NW8ROvOtR3Qdxjw9A4UHpbEcPKEP6AYKEhwg9lxkYFrAlg51BR98F
81942H5EHGoIzt6rjIfKMCEhFglqgXPdARyRhBidNBUPytQ/hyzKOcec45tUxjdppDEwoo2bnEbH
CPPuejj9SwvKV+/X14kSV6DUOJty9IDsZA30Jsf7LW4ZiuIYnwUzu6Ezx7UlZYyRXRrQYSIOw9Ju
YIrPhvkmZT9u39DF1+PCEHM4haxsJHVAG3nsxpVVvKJ37WT1x20jyxWxX1ZYTAlphS7WaUpVe5Pz
yYbjl474gOB/H2156LTFPhuIcP7aPJaJxCwQC5jg6DhLQe6SBlQOILfQ+x9GVniKEqzAAbFWw9K2
INXJWSjdrqvrdmGaOXyDIbSks/Ddas/00130HkJH7gHkYzZqDx4EJjoXzXHZFnfItGI+o/Gir7mw
zxzNuQiqvBcC6uLr2SEb8IHV9hwB3zWeYx/yITboD8TnNnXWGk/UcjkFujBOb+ZFVBD1o1RNJb7y
uIoeVGhqV0/WXU1HL0Y8MvFmcPPEFv5D2pU1R6oz2V9EBKuAV9ZavbvK7hei3e0GxI7Yf/0c/E3c
rsJMae7My+2HG+EsCWUqlXnyHAN6qNxPzvEXfXGVloVS5akB08KzbMuuBq7VqLUKnwBPOzrgtXCU
Aa8+XnOJZ3b+/xcrLrtAmgWssrNkJIeyjh9GAzMKsWDpsckJousZysXuLpL3otH1SQ7mPO/U/5Rx
osLHDIUQANreQNgKPgZ25qWw6xnKhc1FGKoTMKaEFMdZfzZ8+j4XKaQn8gxubJs9577gcdxnvglu
uc8iGkUjwJxkwBo1CxOr+5k9r/fYFnrYXCn29Wzo79qWCIs6ljoM52Bt5Vu+HV4kzAc4oStvKzgp
rmkb5d93XgrGibZLdEWTx0IbKiq6YhT07d2zKuI+bLgl9DnK3NjGJboipYTVSohtHHfNFmA6CG4X
wNIBD+T0VsFp7a5i7y/C7RJYodOmJQQA+jM5ohTpxVBeLi3lfvLAvwfas8JXajAxTZhpUc/xW/Ew
vqGi9W8VDP7z/Lv4nIvg00hhRA20d85S9Ui1n3W2zQSe7gcnui4pz9raBCdYBRt6djSZY7YPRQha
yycogHAcgfcFF4FlwKiLLoz4gg3qrKrd+vS+2WD00R/uct98uW2NE8WMRWTpk1ARGwnGypG6U38i
+m+Cwa4yTTnLWk3NLr7RIpx04NfolAmJYF72iSWNqFkLQvJ0ezWrHwmCUhg8RwXeWCpmpGITj51p
oFPFkPxJozeUO+SBnpmi0Npztm49Ql5YW3woEKI3qlqjoTjT5Awd0Da2CRgp5II0PFaF2E48Xrf5
K39Zujd4/kBA/SVy//Xourh1RDZ0VNa77gw+rbOudE9lI6XWGIsi+MzrzBJYSu1aZoEF/od+E0EB
wxKyMbIoVFF2IWlAnsdqrx+L3xUp9gkbcisO6T6phJ9SNt7HYwQEHtSjQbOd/SKNdE6yurTarjB8
WUoLJ1MA3gaeMtj0jN1VAWntiY4HQ+8ea0hYWCTofwRdpll5kD4MefxI1O6xkjp/CsKzqtAfIEk8
sQJsH8GkPmpl/0OtAJsOS/rERH0XthD+Lvs906v3PNWwoLSUrFmE1G1DYAahwRfYKatFq+ymY9oy
8L1o752qvYml0jtNDCoPWZj2hpadqhqc0bWmqk7EQtGpCmgIp4QTAlfv5ssvMrvzxRdJkjqlsZJ3
aIsYfjYDTOLBSiXQvAvH8QAFzR+J4fFJuVfz6ku7i3RvaGJW0gB29dbq3XBP73WXmZi/kFyA6Bxe
oFh9zl/aWwTZLh6UHowTxdmcTNAy5elzoRolJBUKALTbQdzgnvglKslJHNTeNQYmgAsLBPAggYeU
Yp4PfsQ0aW9OdefWojQ4ndxJlhjKvY8ncm5JCvvVZoWx+fch4fJnL7LDME9FPR50dJGMcIBTpPcY
sU+tWEbbw8yBReojbj38eyoD5v+ZFlOVwWb+TYmtYCEmAoTsPyCA9k7bNxsVH6Z+qn2e+MP3sHpt
ahGD5AnivHVPQZkGrqwmMh055jLnzViP65hzbWNxRwSD1GR6kKTnrE5tRf+kyTuYw+y+xuxG+lpn
e3X6lYnn299tBc9zbXVxYdSCovajlKZnKSxehgqqMGQUNyOdWR7Yk95nttoOGCbBwG6QbkijIncT
AJkrlLeYpc/ylFDE4NC9/bN4+73IUuVwyMY0xK8KzLsEbZYu55GEfs8T53XPw/nQCYTC2MKvxYSB
ZRiDumcZGAsMqzoVg5cNPILV7xf/tZmFO0t0giZLgzMaj/RdiR1SkxdxMo4x4UkGrrzJr00tXNAE
vhIEpDg/dBtuit3MuKj40Sbf8XphKzfytaWFN2AcoOskFZaCo+GH+xl7k4B0V36Tv0aPeZiz7y/+
a3MLx4BWLgF7m5Gc0yambhfq0aab+p9EqAdronAPo5A+tDh8BeyDNyG/knpfG1/4R5D3ZRfJQXuO
tv0JQjO44p3uIw0dvA5Dey6oZtvigSL0WtGT4sYeRPeGBIUHkbcNs6Vv8YHMKgqzMsU3NSexDtUS
Mw8prndJ9JpW2oA78aCG9RayC4PdSvELNYXtbUdcjQ+GJIIeBgIr88T19b0rjJmpVbWChw6KmRvU
NR3hJ70PnPZ9xgvN3OchgPp2zXOcr6bicrmXhhcbL4/KGECzDS+BsnKEoSW20g+fNAWrZyRmQJJq
9ehHmkkdXYaQRE+dEHxBkM4YSOBIBXmKAm0vJah+i7npDNH0YarMTRBadkGnAZgmz+Kr74nCBaGv
hZbLX74IXkYaa20dYstytjNGd3JySIeYdnQSIrtVrHxEmxojDTteK2AtaIIHSoYOFYQnvqlcQG1c
wuusS89hHlnlZPpkzL3/03H4x8ay5RZD/qBqjDpF9Q3CKDbeTaiKlJ7htKXVQVoDZZKB2GXnBnwV
95VKO2Rh/i5w2YczQ6MdGnywc/dL8rS3EmyHjoCiQoTSH9maxy/6Q9mRKkuoUV7YUJc3g2WsxfPL
n7BIQyF1Ae5ChaXnAnI6thKLr4FU+KA/BdWD7KvKRss1v2uKJ5nE+9qUfcOMnofJwBNJewa7km2m
DTQ5xE2g9baqCFsiRyepxzBX+glOeHvCojJSbFDB3zaT7oq0dDIIOweYnDeUzIG6KXipqndxiLel
OSIZoeBfUab7PpOOZpcAXwI5plCycyhOiyk5d5Q45kA9nMn7MGVeM4B5MAH9LdMBPPElM/+ZBK0z
tUj1sxMBdDupoJ+VgT93sqgR7yq13zWyvm/FZhdApzV8UM3RLifByyV6HEbjkEa/U6gAGm1gKfqZ
5fVP3UgsEyJHNJLtAEJk06jYvfGitImlZ5g7VLRN3wuPpHggcclJHdZui8svtLjYR7mE8yXD3NTU
PGU/l7dUNKHbDccT1r38rycsbvaCFVVS1+WML2qw1e5c2kIx4UNzoel0yhxz2++EF47R+cd/D4p/
jS7u+DAV40lt4AFCbWzkhlm1Glthjhd4P/hg7XAjzPmIYObNU8ypJR/QMHDx1PzXRYZrP1zc/6lm
9DKlbXqeinY3GcW+oZznHieULZuaRqCkkNpqEMpAVdzSvVHVPAjx2uvh8pws7peQpo2uTdUM9iY7
xQm2zNN2M+aaXwjlrWZxITRJB6EpGftFUtM2RSB0eBo8K8/Uq0+ybEI2Hci7VB2xf8B4b+KGu1Jy
O1DrKO64kagrcdICzoqW/UYhakKzHWCuDe81hiFehC7OUV97Dl18n2WTsUHsULsM30f1my3zBbRy
G5d4eNvxPJkT09VFxFAjSW4CuCFAAjOqq/INuHJiT48d7Ikb3UkPfBaCFZDw9Rebt/iioFEp00Dz
CTdJBOQMZJOqxClBYTE5xgvBGMVwh0qyZCOiQ29Rs2ufe2Q4DqAuYkkQl6jiFTiVcyegeWGgC5tr
yMWDvOG9GNaTOShwgWUfOiRIJq8XS6JIqYUQuat03zkA7cl/InvuWSl3IGNJreheu6MQx2osFQTG
/bbw+o1+EP8Xojrz/fwtgP79Icv8pRmgjlwEeFg2byCG9pgfvirIY1VMffHh0WsHa+Z/Q5sUBHAg
07hetaDgsq2IhkQwiz51MoGtVW5+JdTwjYy9cfxlZWWgg541mSRFgTbv4nNmY9OBoKigX2VS6QDq
mbl3NYK6HCh3NGj//R1wZW5xB9Rx3wymkNOzpuaZ1ZI0gZrayIUorQSaKzOLLaQ5TePCzOZVGf50
qCAGNL+5eqfywHPt83AUPHOLS0EaKkkOJ2xizELPSKlDcQg5H2rlDr9a0sIXyqkhSp5j5zDF70iH
8ZM+667u99v6U93zL5+VyimoiP4ejOVMQIsSnFL2WFPjQNzcQc7Qe5GnA5yH8PLDaNApDx3e8Vir
RlxZnaPPRXgTMtrE4NmmqEZ0wCLNSBwNLJrqmZeSr6Csr9c3O8alpalSzFqCpTmOxZvZ1hcHA338
f5ta3BQ1pRAbrWBq1rVQX6e94M7jHIpb5BYvwVzJL7GB4AnHUxIRc9lvV1ltdtN8TFoNUysN5Fej
u6r55BzG9QP/18rCjfUJbwJBypNzUIpvVReXoKCu7mKhfJJTsEuYoOWCZA6hxQ4a1ptJzFU7AArB
poXmCa0icKIKb9ELd8ejJUyLqErwhJ3sQO28UWWg5y2828temVTHmVFVVZ+JgKHGtTidMlFNIRJS
+GCXKfchOLQtOsUvWV0BOgsys7gFDYvaOWSkbzEBDcIoeTXp7zR0uDQoZzqt1n+UE/2lK8avVC/x
AGgEXCNV+ioE6f2kNDzK6bWdgdK6YYKeFPWd5W1d9XpMhmxIzpVanhUCLpVeqk9xKT3f3pov5eTF
DSkbIPkjc2EddYT5h1y4E+1HkpdhE53zod2gvv5aCeqDgVejqp5r+SETul0CKSrhFBRnoRX3el/Z
mYzxz157IfnvfBzdMXzsSPkoiNCc7qB2iEG9nWy6mvZYtBHY4VqvHpQtxagJy0RrUu7jJLPAqLGJ
1Pu8rKwAYiPBdE6aO33atdCIUnUozpEJWGcj8TOle8UX883phQF41uhhZ0Wm7A7RW9x2+7CHJl4E
JRPQldzempXrHDtjGBDkmpueS9WAEfMOA3r+0bltMeYePRpdZZsFfir7c9vQfAN8+wRzcxX8hpgJ
XfZXDYlJlVGJwE2QSrY1JoGtPZygupuAnToMpidRQk1sKAOvBzLAuW187aCBo1fX9Vn+75vEWSwz
EkxCFJ/Hhr7numkboHXwM1oSTt69tp2XhhZxe66Q6SRJY3S6gtjJSzCVDDkqZJU5WhPruZ3x7/ZQ
NpVUMn8+yFYuc9AxzaQW2idYWNSYu6ygqCFhfNoSWbfvWGWrRSk6xRSgp4q2K6oIhyZXnCbCHHtg
giIgUd7Spt5oA3lpdLZpZEO19Fwp7aav7uUgu2ejeQgNjJ+yyPsqSZdZadO82g9m9Ir3cnQcSPFa
6AJklySj8WIh0vxEN6Rd3qT6IRbAvY3G8wNwAp0fjc09CYm0U5oYvxGTF7sxbKlNSPdeiOlnUBPv
9odfaT1igyCtCE5J/EddtkQGvQKgXtYivLiqO6ilbBqnACy8Pw4NcskZp63Yxj79CYe21DNf7m5O
rq6P/bX9+a66iDxsLKEwC6bd81QLW0Rd1BAfDPFsplB7jHapPnD8eeXRfG1wEeqkuMuICqb1r8yh
vUOX0se8lD8eRNTvefIUK3nYtbX5fF4sr8o6opTUiM7Zny+E5qn1A4rKpYo6HVIxE50EJ/aYzlvl
6rm/+KyLO7WbwNqRm2p0FtXykKCabsWU2GYTnUIj9iUl9iQJQ5tSidZKvlNoe8z12ptEcPBFUOcJ
2/uCDr9vn7XvEe56LxZ5dl6NUwqp6AjFF8xVbuYiHcBTG27Cxlv7IteeoHMUGxXsGD+UX4Mju9UO
KqrDmWyhb3FqD8Qjgj1ueKxZ32Po1fKW1RikTY3RdmJ0DkKUbOu91LW2gsvw9ibyrCySmAaqUn2h
4cMWww+jepDQWCCUExQ4G7iswoz9OOFtO8FGIOwjvd9pJv5lvTu27F9fPPOmQT0Ot54837LX/qEE
jdjF4RhhELXQJUtunw2Zc+X8Dz7418bizmlJ04RJ2f/H45tt9Ev6ACe7I95jyL56mP2v3QQm58W3
Htf+Gl28GsQgoMIEsrbz2E2WykC0nYIduHlJc2axChMKGKa6fTLmSPk9kv61uIikfdMX5RTC4jQK
9sQwF4kuwG0T64fvr4lF7MzowEA4h51MsIomxc1loEQ3fN62sgIhvT4U8/m8CJo12rst0l5ko9Cf
Oykoz31pXlrjW/gg+A00n3nYL+4ZWcTLsjbKVpzPiP5MNXTvZnKJDv+ANUD0dHRQ7HTXb3hVSN4n
W0RE0iljXUpYaJRiqL16jP89oRR2kswCpWivoJW7CIVV28WMSEp0biLjaGZCapk1T+NqLVpoBkHu
gIcVUZcuLKqdEtUEKd2QCudhII99k2/lZHpkbOCcv7X9ujS18OShKFMGUT3zhG4PaMd/BC1ngFya
v/PSiS4tLNx2GMyqzvIiPndtzxy8klHJAPDREfNwsDGUue1iI7RDpX0o0ZbZxCqTdtMEUcci1gVf
bM1hDwLfBPSMeMC3RH4XmoYTndec8PInzpt04R2iDknYUIiDkyAoT4YeeWyo3Q7TThwvXN8KqJeZ
OvgD9SUtqj4F0O6TaYy6R+BDjmYkFuhxRCQv6IEeOzdUbcWdUL8lUC4reEF7LX4SEazzCgEKAdLz
16tUYwJ+8aoyoMsoomQG46U3AKqbnlxATuCPiUOPqd1bvAt2KbgLxDNeDND4Bpe8bOLNsAgFat6j
4APVmVP9llijnT5kbuSVe4NayY957Sqo7PKn8rEAHoLLwLzSIcB9OGvhqSC7J2ADvF43aepK0ash
PoOAkzp92UM4VDaibRbBHjQwajevzGZrCOhUiFq8A11jeNRqhimUSRB2PcoIFvSwBjsp6hexiIHV
nUpIGsWlub19QFbOIX4hKikgp0fpRFtcBoxR2nVyKJwiPQFBnGlN7S8W5e6/t4I3KcHLFI0hnSz2
I28hVRROo3kayvYIWOuO1spLJ8scHbmVZoUM2W0Vnx1hDBqLi9Bi0Ja2ZsGCExON53xssG9CvE0C
6TCJFLQ1fQb+ey3VMUFO7vIxsftQCvwu6rZQDDsoUeuB4/MTck0bvSVeX9EjiPZGDM4DNQTtndIe
2DA4k6qiClt2A2eXVtBZ+PlEw4HB8TUw3HZ9bHIjGkSaZgFkRb+4F+1WtWq4i7YrPFm0Urv896FY
m+WjUGQmMtRyFwbNTk/FQmvNUyi9mxC+pGCduP3l1+5k/GEF6zJnucYlYchA1KhGtmuciFl+dl1x
CPPh0QjHTUEqx0wxZ64BdcJ6SM4qJ3DyPkoKBiXmLDKNrCH6971jrNNAogrCO2WWkbzeYkjCCB0x
a+GUHwJ/2kJd2WZgLA9A88YbEFq5565MLfKCFCyQfRA0wqk33li/p4RzzX355uKauzKw+HpDxgDF
0ArhBIynHxvSBiLSfiLH93GreHpQFY4EsKeFS+8lN5QnBdEYCFj5TZT/yN3LRNmfKdD3vY4RWxrZ
mWpaLGwnqyo+1VSzwmKnSZGbGK8lkCuIExbLIfcSpnado2YoVpaEMb3c+Ox6zENUVe1VqeCrZuRF
rNlhPuNIJOMQ54h/WojUHBMATHnVxPYlJeIWdVBvLOTfChtjV1JUsB4M0LU2E/BQCuWgoC6YvZMa
KhO3z+PKfXi5Z0uqxXaIVG2GXp9IH+8V0JGU/Z+IBlabvVY1b+JxBYKI02YauAAhEgbdxEXcC7tM
kKNWxqMFk7xG1ThxH3tVPp0xao4hiPo1LOgunwZ3LKPOIpko28Ss7qZePGRM2FQYRQRh2o9GCf2q
aawwBhNNFP0ATZXb1+FRCTnusVJdl5EDolCtoWCNbV9cB5lQxklMFeOkT7liqWn0EtU9UHvmK9TF
5oEEtCSH38EA7Aqh5K2J1V3QgqtxVA69rPtBj/pZHL2rXXUcAv1UVwOI5EpK7YbhDQD92dtfc8XF
cG3Nla/59Qnq92tvTmtZ7ErMs5xUsXcz+SGtQo6FlfNyZWHhxL0ZKZgCxobI6WcMZByimZ1At1uV
n5Lu8/Zq1uL/lbGFQ49aF6ijGRiI/6ItIFGrKqub1ZZPoQ3SA394v21Q5axuSQaUxGVTpwo1T7G8
qeVDOT5Wk3Kogz8lYJqCmlkdZt6l5G0iIHNu6Ykav1sQylZ4BRugMdej+wjUmQQydFOS2XVbeFrS
I8dEymWGd0PbWDg+9tBkrp6Yvpi9CMFTH4BZTU0t1HbsIhKdLuntKT8M0qadI74ZoU7b+QoBJacK
Jv/+nozdSyohXxdMV8GpvL0Ha4+Fy01fDgyZpcm0lMnGCRQhI5S0IIfGbKHYzFli+QcEkkZsScf0
kaqgm5M5g6ucA/zljxfPgLqDymmhxeZJQWZa15GtcE8wz8QiBpGKyVVSSMYpw7CPzj6K8fftHfxi
xlncQ1c7OP+Ci0X0UlKPTInMkzmaxWOkKxB0o+NTLw2oymPXKsmSUmPP2mxDhv49hpiYlUW95Eh9
d1bKYdMn5BGNSmrJHWB/U7ifquhVL+VdFdY/qyl4jvX4TsyDbd91v2lguMaY/7i9iLVyxdUiFpFv
kAbwKNdYROeJPxonI5biSJtuw97VX2Js1WDF49Y453T0+8YRYmiQsoYc7MLfW0qrtixC85QeusPM
4lK62UGyZ/14kz/+Pv+1G9aWVx+Vk6CWDVibWWchN4Q+TfnCmNX70z7001NxKF7Yg4iytkfd8shH
La2fxH+Way5eg2Up6FPV47CX6AHGtQCuKC0pT1k2Gg9qwiCXmrS2Gmv9sZzy1AlqkI4X/TbG8ydP
px9qTpB3yNJZjANAVsU74BTi+0zvnlk5RA66v+CMpOJDQILEwggKyHBUJXVYGlOrJO1HEUHaGXQS
L2ZkHtOKbNEXIpagi68Mco/2MKiDBUoiT1U109HNboNWlgLl+WSr1vlHpBumlUvDsW/Lt2Ggnzij
PTDMI1qf2oeY9Bt8jE2p9l6bDaUTE/Ep0ep7uQRQKcw3JIVQtBQIGUi/1PfcyPDmNcRXqMzFVlnX
zgBokE2i4AQd3Q9KxyNqWYrVxZPTieoPqUacVMwt6Uz4hwZOjcbtTZCV6OVPYSo8Q6o8OenuRaPE
5FmqQJNHbBwBqlw0yaFhg8efxTTtV5WoPqsUrwlDfcMipdrIWvWqZ/JLXktvUUY/+j51a6UaLaVt
c0usxfuYJM/j0PzEu0t6g2h4YZdN+ROIZuIGoQQ+TIJxVcMIwJtWaaMdmBCaD2sfT84ThjHPSU9+
3nbVtW4XXPXvOVq88jqp1WhnzEHz2bxvvN4NdhBa2MqflR9+Mq88CT7GWXaQYZTBpYXGDKessXZr
oo+vGpgwNTV5+bpXhGHsMdWGrGMk237MQBsxeqjp+xBr30wtT3v7u/4qkQmQJKaEqhhY9Ja1OZCq
FcWol/qpUnW3yMZXIr5roeiV9DCE4OM3QBodCNofiaV31VDtFfaMwSWX6PRHlxjvSTAchb6wusyw
WfYI6JeXxmC9mIqj0sfboAPBkPkj7V5ufyZ1zd0vf/biM4FbJI6qipinLK7QHJ4SwY4x/inGj4KJ
oluneUR96A1ynEb8fkX0ImPCKyBzNAk1fdTefSMVt1IRbaVMTdw8Cj1RRp8PXLvWhIerZRalg2Tf
UklSWqXK4NzBrqsfgINx0Ci1MR5ki8K7FJU7TNI2o+ipSgHAa+mUwKcUQePVQfXaKHcTWBuGZp+1
KafKt1JVvfpyi7u31TGFN04tuklgsayG1tHZYBfAICgDT5NrLbpf7vbiElZ1pZWyoMRTQ/hBEcnY
8C4omUUiUFGjLs3oe8c6Tu607gh/D+bizgwQY+sMLEXnGPuqtCHGCU0nDKmlEbpTVba9faJWdxMQ
AFnF4x068QtzY5xCUpWlIboxxInEzwoIuEgogZY/3Ta0mogD4/uPpfmXXGQ0BSBVEk1Qt8xOvVs/
fBHUgKNFeAztxo8dbiIw//Ll1Xxpb97oC3shoBsD2rjGKcUksEv+9D7wKbrV7Nt3XQNHS/eUGeDG
JozzAb9As7cML543yEyMAJM54Tkr2xZE//kfmoLdQ2leWVoARJZ9jpW076EJhGfjPJnupiaI8fW+
2emonGOYYDNUrVdEw7ZEXm/0xO1YYYdDfYg08HkPGQg/G7Da6OWHHikfZZztdFZg8j8wdukkPHM+
3OqJvPhwi4xKNIVCT/Q4PBvtK5INizaTxwwQKA/qp26ExEp7zDYP5Z84LbyEFZ5aIZvMqFcAj6Sj
zYJCgLIv6pRHbrJWBwML/T9HaonlFEVmSlGMTzyZmNa3NAwMQUZ31huQE2+yw9+h3T+nPm+kbWXy
CpcH+slENBT4zBKMKGSka2uoGIFkrgUjuQUQaWRNe/TSZ9uqBdXZu3GretIfzaZueF/zgIErc4jX
v2DhTEYqQ3w0rUMAt5Ho9C6w2zYbwD9kvHS2/KaCFsBTz+bD/6H+drXyhVMRPZJivafhOSWBS6XM
akyT4z+rQfdicxfuo4oZTntfhWfQNgyorpkgJo302jaMz2km8ZDfgfJyOWd8NVhcGF2c8YaG7VgP
MDoP8o0uQ5MTaJTkM3jRj9WheIh2k2INvM/IsbpkBNKVEdK4tAzPonRsw2cF+bTGeQyvxve/C1tC
O6eYRZk4sfBsakh7NXon6Io/0u6QZLnN2cTvMypXh3LJApQDU6aFJtwxaFq7NUWrLwZbBuV8JCrg
W6ROK3rDZLpQr+CZ5i1zkRRMdWDWdYhzKfot2mLlSwuRJYg9NpYEErL8TvlZAM3AGzFdv9MudneR
IIziqKC8hNCYHsqtAjx+AOYjSFruJIDC+BMUa5EYQoyyhN4fMuVl0qoVktQnMa7QWH9D1+s5yl6i
FmMUUrEPtY6TGawdTsj2whAQwQR6Ntf3Z6tmrSro1DgVyntavIn0oKJwdfvIfKX1y7vywsiSp4/q
Uh2P5aCfSprZGIa0IjW5p7QAMER9zsTcEcNnNFFcmeqBzabRQWne7sockkyZpcmjLxXNxhhjm5mp
V4UfqfYrjdBoSu08eCjGdxa6Y9/uZA0MURSPvwAzwfZAW6CpmV0Wz3nEA5h9sWveWtLiRZ6lmkaa
PEeXlBS2plWOggFEIu2N6AlNtKpiu6rJNg24P7tXKW/uc0zAZVAH18IHBfBZyM8fBwYyVrRyktQR
2k0uPknm/djdsyr3Q4U5Sf8wMdMNcsNOx5e0vRvqU9uXR7F/1bRgF1HZmbRHlZQWS6P/36nQ5etT
UZrKFMqthjK0XHmhqFkiJKz6ouI59NpD5/JgLBwa51JkVVAYJ/QefaWrnCaAtk5E/QCjPDnut96I
TlRUwKt4V+A5jr6la3Sa26kS54zyfsnCxzs5B8RBRlRDG9SKSW0ZvXfbCzietkwnmjGo1bRJjVNT
vkQKStPNBxM/bttYrcUBSQYVV2wd+sWLDY1yKBw2Mja0cOXd6CqOskHV4Yzqjw/Y3zn3eQQNqznK
pcXFxlWKltFiXpbok8dwk3vNfvgAp/KD4oNVedOABFtG15gzK7saky/Nzrt9kfeL8Tgi+4bZ/MB+
aojJgl266V12GNzCgXIiZ2NXKyeX9hapGCMhE7UE/p5up8ilsYurh5xQ0U894WkeOq3vWs2FYqZs
9UDHY9rPkjDz6shPt7/wF6Pwt8Bz8YUXuZk8hIo8zA8sUlIr1ASrSIgtVEc6sXuCd3Kcy1ZughfT
AFIeRTEZrfruODaKPemlpXeNVSYfdYaZRwI6c3QRejO0wvGxKe4Hom/0sbWh0uno41ZAkxKQJkkL
nbD8QcivPK0OCeCxCSJ2jpZ+iWzJ6HpOjYh7hhepIWVU1VM2h1bkaMNL6iSh3e1NvCKr7fhCXYb6
xe/bu7qa619+3sU1yLJkyorZJt02Wwh/mg00Dn4Nu2yr3Q2z+ok9ucE+/0HRu/0dQ4HAvf0DVu/8
v191mSNqSh6p0xwIpXbXoQjZsUMV/47rR9ap/m1TK7NjMljs/okRy2QRgxaljsvJOIV39VZDof7X
BNE4VHpt3gjsWr52aUm+dlJSZiyuoUlyYtORoFnBesc035JhtDhLmv/QDadYckX2EbjpwMqLuuLj
PFYMuOQdjj04ENgzag6cW2s1kF/s3yLiBWMUijWJcGmVf0aaotS7y6L32yvi2ViEtygvtQLsb4jj
uu7WHbUqVlrxxEH9rD6tLz/QIqpNUixXHRhu0TatYyt9AX/GzHeDcqMNLAk6eOZO3fwvRGLma+jW
91oEMT0WkZl1cDftfsaSDKCoJyCIEfwQDRz+YCbvHC4iCuBsuNkHhZwalTx0amQboeahQr9vophz
FFckRq+9axlJ6kpUmgJbqh7ju8kBQgfQVr+4k31hP7PHCJaykTyARnaRh3z7V++wbfwgPbKD7EQ7
465y+830E97Infmfz+WNTV92sbK0joReChFjgu1U/hpCThDlnNllkwpicX2TUZGcIhGKqdBR1csJ
DE0ftz2Dd/Obcyy4uPnDiA0aeLiQR4HDQrDE40xCTQ6ip7gl6qgO7/WyNjFzGS+XI3BV2bepqQAQ
+TWODWj0PMSvbkcPbBOvvA4JL58yF9GlmEQQuTCEMvT2vQJ1iniT7Oap9gzjGxOuoXqWWeeEtDW4
zdUaF/FGr0SjChk2lcZW9AKuTQloT/JeHcGWg2IbqI48RAPpFOy1HxgLA11B4wd3Uefe/rgcRzUX
8SihmhCExhzHJ5B7MYQ9zE7qwweJeUP2PGdYRKC2TYzCjHHhmln2SKAhlGU8+s6v4brvDkcUEyhe
xTSWGN64KVSMIeHgNI68k+3I7o/Vp0K9HLyoGKPb08hqjyHgvTO/muEQCUwUAcTdLDPahW+hU32A
+CPwSogVcnkk19f/97ctvKhkbU+lEr9N1qzsSYKeVIGqtSWciq3cIXmlO+A2ufxm6yHir9XF8ySV
BTC5pxMBVGBweoaHlnVstr1bMKvIsAmBA4ImXATVA5pTut06VWfFv9GLnMnleIXl1cNGVMnQATaW
MGV8HUhiiJL/N/gi0H8bEgWjrWnTBlxawq/bx3p1s/9aWkbemExTbkxASAC3ByGSh3rUOA68HhUv
TCzqEYNU416LAFGYCYOjzMs28W7eQEHz5juVP7i4+ikBdCOY1fwv6r6tOVIc3favTPQ7vUFIAnbs
mQcueU/f7aquF8Jlu7gLARK3X38W7poZO13bOR3n5ZyIiZ6osJ1KQEif1rcuIImfKku9zBpHSVrn
YWbPhXgqMKOrs/GgvyyL/z3IqXNJDcBPGjYGUQzrEqVbyC/CkvZBYXzvzzYCX0mFpy8srEssCGY9
04Ye/P2MaB3Pg5FejLNsLq/YUIcSSQ9mCli4tY4FXVgSMr1hk1jX8xTFQ7FJp2kLlUDI0QhNM+86
LqEU8JSxipm4zhwzsgHAikbccpIENVRDEBmvDVtHCDtclSS/aIe1NamdFyNCbc42ktiBLcbt0pe1
LVgrcvcmsb5rhoeaDJvYHqN8Lm50xXd9QSJRekcE+AY9eVhk0hY66u10bZpIoRmSUMz2YxWfEwj8
ajK/vUnLz9/sv7WXkKaO8UzydAZZYq1AF/n8dfmFEzVBwx7cesqYt/A/3w+RQuHR0RLkTzpTM4A8
2VpZNC9vhs5moM7V5SrHIhJRnqsr3TkmnJgHI2y13LijAqBGHdBrTXZfD12E1tFDmyXAi+FgF3bt
Pp62BdfWWo1ouyLSY2P3icSZlsegfFjIl7DxEXiMYi+L4qq054cyoZegvl8gECsFPYZ8gYsAi6q6
R81qe1ixqaF3hTGMoSpMa+XmOOCgBkz8YRyuZY8t1TPGgwCPt0qMnZrglqkEDrVcIMYOUfFDkNn6
y8CNfs3dGOr+alagSebeeoB0bzMjevdGAXTfD6p2AzVPOA+nVK89mg/rjtXThSwsx4ddKKx6TRql
I9F7z24j0oIFyfuy/fr5A/rw7kMob4Gfa3vQlX905ewVCDgJq9nDgFlcz7XvuMbeVPzcPPjQaljG
gWcyiPaQJcBq+f08iNuY1zVCMx9yrM6O16Yh+suGz+zaDpvGeMpBi4VLbh00mbl0S6+0xmTITarC
Are+spPEV3IG7VLSpyEtnoFtP9tt48BjOuWhhNxaUxCo41zLCEQzGJrU/MUg3l2LjOcI7Nkr7YCK
CYuhwzSRq3ihSoipXcMrYmtX5os3SemXqjq4dMiDsSJPdo9UVpyrrmKXDH5nime4xld+N8jAzelX
04CyIueobnqJLa5qQd3rpu5SW81FrOjBIc0mrshjYuCrkbRbdXN5PRkZtsE5vuyZhpAy7YcQ3CSA
BJPtBm6fHkzkTfitFLApjinzwR/4Vit6hjT/seP9/mmc9mFrF/aOsyHih5TFxd6TiO/umoh1M6xa
KhAl5hIqJVBiQ8E5pl/yxEqxrxmIK0nfjut8FGgi4+C30066V55Y2R3buYP6Rht8fWHDTSl160de
YmGfZmRn2VTOoTXjhETsneyygwkjCthnnFOpO8v57926v1yZA58uF1qORXn0fp6NbV/MAjaQX1wP
2kschCkYM+OAaATpzYHRFRyhPiZaEbb7TS1PyyZYXZclli3Mmzqmtxl1Jl/PNkjHablNPZjQO1N9
advJwRHpZpxn+mW04aKvB3U39+yPetR3Ld4tP1NWg965+dh53X6skJ+Dd+uaukKElgV7pKmKw6EG
vaEGfAzr/P5Om6gc3Tn2NmCPwwoxZhcDn75ZmO9hMgyOb+bWF8XxXepWXKQdv4diYfITt95UFa7F
AHXZr5Xu7jtD1Jr5gBIvrXaCNRnrYIeWlGPYqn5NYqiach2DbejwA/TJzB9rR6ybqbjLibUz4uHK
aIs/knK+nkV72RKjCmztHOFVCyf9tFnBwLjYdEmWEHCNWvDe8Qk9kdU5Iu1HzHB5gjDrtSjzPOeD
s3WhJnusiYUVKYivTXR26wCJnXcUpnIxkv2M0L76fAn8WHCdjHiyDeZTU6ROl8cPEDK3ICDu2KZe
xwfJ/C5EItFzvjvLdVlquA/T9M1FLsvym52Xk7muRQPlY3ysbpodTvFrAQYC3IjPKnA+goQnl3dy
EivFhCRSeMo91EytPRXfJQYLSg2jD+h1fQ+9ODlQcIjARJNHxP1u/i9v78n5rBW9bY8JYWAq6oj+
6AJETuFoYEDhBEL/eVBv2Uo+u7cnEJGOu0oXAyYQh5ALi25gQOsPcjviFlDdTUao6wtDfP/8Kj+c
QJabjHITIhd0e73TA6IXF/E8dkASIWTZtaSPAJf+kc7Xqbr8fKBfP843I50c9yhW4FiB5QaHW6Yj
p0/vQW3XvkHyRzLkF6SqrxB8cZV58Giu4FEEePicoPZD3fh6sajoIJZjuNqTzXycRKVkBmmLiJuL
0cvg7BM/fH6Zv6xLlqLxdQjbXOqJNy9I06dGLShFvdBOF7MEya3m7aHPyDl50kdM6N3F2Kc9+gx0
+yqucTHZ45JJXK+dyL0dwp/88+jzy/ooycVoUGfa0BY5JqbLyf5kgT02pa0dP7y6VlYrr4tIIFdi
SUKWUXaXpGu9laW/mAMgeRdF5f3n3+BXE5Valgn+IOXuB38kjw+dWU0jmk7Wnaoh5tBZiNZwRDrz
zLX+6hG+HelkojYw/KJDP7kP0krDCZWAp57s4lz7/tejUPgiQeoKqt7JaZnqGqepScUPIvluLf5v
EHg058T0vxgE7A1i4nlR6HdP8dBmrKisa1ArNPW2XbqBeB8HgSn8/NF81JA4zrthTu5Yh7xcncCf
/CF2EmhB8F6VWLX0c05ybLZdyMUMc7L2Wz1Xfp1t7K6I+hamyQqm2nOyTuDXlFQCTmLwgRXYNEFT
J0YfzVj7unkFjdgxLqugSmO49Zyzw/ooOz758icze+iZq+cMjYCR9w95PK5qZW+kZwUWbNEqVt+5
yNvLoJmbWhYiBQGloBe1qg3IOPhCyzDprklxbc59lEE/BcXZ0UF/0F4UB0sZKeszt/tjy+T1GzNw
2G1MHYuebBRoNHF7sDOg6HZ23fb9ysuPPRwCRa6WfSLK3HtNnNVMUQDC+ZhmIjJdsPVMuNkW55xq
fn3/LOag3w/pNohZ71e8rBmg2bCp8zAlbCe0EVpquuhgkjbFRlDGxj1mYNCkSzunD6mefKuvNqQc
IyqHVW28cMPcIcZ1lQzuhvP6dqg8XxG5wW7hJ8Oz7Zzp2//qnSAEex7eCICip6iRrgB9NV7CHuIO
3wm8PycZAlY8f/5O/KKeB12UwfJjCTrl3knxgI6X4M5k2jg38p0CpTtDtYojGBiG5D5XHppdT5+P
+IsF8t2IJ7MiHubcaWdmP0iZh4heCRgMvDxMC1pbwV8dyoU7nvu6sMB/4LRo0ENT5XHeWw/NANqT
fefAq1Ill4Z9jhf/8S6+H+hkYZG2hdNFgoGycfiRJNWhsdM8ZNm8nodK+cPQI2t5Icx/fn0fp8j7
YU+WhEIk01jS0XpQenyclbdIi3podM45K/yiJkItDcgUJsUMIthT08eY8LQ2K0kekEA2+qzL7kuY
3zax6fOsu4Q1xZeh7NZCp1em4JEJdODzC/0oGX6FTimSrSiD7eBpI34q0wJxsh196CqniahbX/dV
0YWjYOP3qUCaSpo6EqaLiB8VevAHzxartGStz1zrWsSeCiyH7u1+KYqzVG7L1IP9QUPKK2PiGzPp
n6Xg4wWWj+TPr/5fT+N/Jy/11Z+FcfeP/8G/n2o5AR9L1ck//3EpX8Stal9e1PFR/s/yp//61X+8
/yf+8ucnh4/q8d0/IqEyNV3rl3a6eel0qV7HxHdYfvM//eHfXl4/5W6SL3//7anWQi2flmS1+O3n
j7bPf/8NEDW8OjCb/uvtGD9/4eKxwt/eZVXdGoeXbrGU/fND3/3ly2On/v6bRZzf4VELDcxijOli
IfvtbwP+ZvkJ/R3eqi5WtsW6hXAsE6JuVfr33wz3d5hUew5UTwT6C7jbYqnuav36M+93eA+a3MO2
ZFOYiljOb//8ju+exb+fzd+Erq7qTKjuddR3hxkXCx5OKTicQd/NFzE6vuDbOnh0YkGVbMp9oqph
5wnN1jk834STGTeCYdqUU//FcSXQscaE8KxCrFw9VlurhyMsba7m/JF1fYDcxuwS3AovHAb5Mifd
ACibi71rpx3Q1p1dssOovZUD64G94XpJkMYAyWDrKJ0h2QuV3sI3GFnkWWcFRa+mvTnczL3kl1MM
vVz6tclaL7CkXJmsrAALwfi963vo+4AxRyjldxyRnkOWbuXioZrFtICwIke2qYkCoRX2fT9vGuCr
a+Ax28kCOApYOJwGXu+6pI0D02zd0BXSr+HIeoSb0a2adZCZZXljaG74Op3akMHANgSs5UOVaKwG
DaKm0lm7MaCtNOOujeamiX2aZw86m39AauKulcf2I/WkPyaj2EmIeAHINdxnDbRVZv9FlsWjgTu5
7ad2q8qroq3Slab56HM6qchV1qM7GU0k1qp4kmLRHJL4mk30EjmE9dEkIlvhdgVj3+sQebKHpjPL
rVsCcCc90kVIVuypzTcdXHPRNqjRKoREwk/ReF/XhWVupevsC20AVxqK5kjL/t5o62Y1WmYQm+xL
08VVpFzQ3hlMZvP+jzcvzc8J+XYCwrD14wTEy/YnB9Fm1qkXYG3Fxdy7Uu6NOG9WupibDTIVYcI4
t92qLvt5N811BK9cFSD1Ytwzt3kwFKhOdubdz+k0bEibXRRNpsGuaZAaSRUDEpgkN06fPFlquMOC
aAcoa6GTHuMw7WcWwl7vutfiRyah9oHpZBF1lgffpArAQZLBc7du0y/GZTfCWRb7592EWmlLqnRd
KtcIExF5lmHeTqXagOK+xXQ3r02D35eDCe4GvLfCNJcy9OaKrMFdXnSeeaRL1/6aCoeEoMyGDk/z
yCVwKoKChgQVb7x1NnOE4yLZYSPGuFpjbs4bMIgQwIq00tAxvjFM1I7ASKPJvTzwdFmtXaKL6xng
vWcosSlVfjRMMm8FxzWj3PuiDYftm7g0AyVlGrUuUmeg3ENqFQ0VivTSgQWem9TmxstdBKJaxpVt
qkAbmgS5iU2cI1oTJoedv/hw+wP8XpGpAzjToGa54pNtBsjaeRpFXWwgJxUwi04OXdfSdVKQPhRw
sQipYRV7mLmiuWLezOZIrmdPg6g9VpsqF3JfMK5XEyOLYm/ogxkmR3dJmWWBsBSa32mFNszQz9u6
/jF3MUwUNB0ujb7kgcW7lWM105Vd9u1WUwZblPFlhML8WHbNvkTvZ58IAJ+FlXSrHIqzQ7r8p6mt
lxrZfKsOhEepu+7g9JN5o3l2m7cFIhhsKw084YzMrxHN4JtDKQNvBEwPg6Vs25bsG0yYj1arx73L
51uzxewppCBo/xkb10OEPadVvR0NfElTErrpS0QGJhqqcGnG3wtgvqMeyq9k0IE3G1k4pJZx3aaj
EYr80FZJHXZ8mbGiJoHOKyjWVy0JDbQWHhRcyKK+gRlHmR9c/DUCVTH3+KgOuYeQ8brH38wGX/XJ
lN/ZkhehyWuEdjS36F5UF0NB2doaJ+SpdmN9bbYGZBGmAzvd1o16i8iVrOHHZHugcSQjTyOaF9Mq
H5tgcDxEKHegiwq4zhhGb18OcxPNOSFRKeJ7UEezw5DQImRNBUorsfoVmtmzzxxVheg8zLCJ6gLe
imY7F3w8JHRhlGYUbAIPnU9YwKZwBI6zQ1yO1C9KcwzR6iA7y6mqh1dbFwYpmeq03A4kTaJuMo0d
+vXfIPxXkeiQdjt1QxPx0cD+UDSIy7DrULUOEOrCpgdPVjWgSXZIEkSxygQvPrQCnp/GfKXw5TfM
UvN6aj33MDC6axu0SIqZqIOFNzWA9RbSiec8XunWQcasrpFvG7sUUWrSXpVGI/0BEa+Qohc+omnZ
rY7RBCin2DeykUSV4HDoHmO2pbza5BKav3L5j5eCvTMQftQT3AKK1r1sHFrthW3fC0f0BxZDZM3K
NlJwNttnXOR7E5FvPA8E69prhmBX2xHtFrcb2nOIvnJpOpu+kFOIJkkclgZ6WwLNT+jh0jIq8rje
ZnaHsD6dBX1cJBuXYhntGVO4WDg+yy4v1mkFHYVVHKjIp7VKxx+aTBfg2iDZNaGrtlZW2EoFf7dZ
DZfMaiKvWna0wkm3fdzDig0OpqEmqMdBHtmVBSyikcHTRJnnuhHuMF5jTz9Krz8Ws5yjccBdcE1j
uCDsxhFoeDUUzdO8PMZpWa2oTr53GXeQ9iIOlug16gP7Ee1RdQFnPy2KQ2w0K2dpofRdt5V9n0Tg
IhRbkd/J/EuD8wgywhS7dmZDBXxSBOIRE3fbKW6x3Ex7N3NWvOYl2rzVNylsMO3M5lp5g7134a6k
sTm3c/elpPQKeWNzOEMHHvXGgFIgne7hO4eVh05Hs0fbSRmoQ7Tb3nlZYe5ENQkYZIKCnVF7DroW
fmeO/S2m9mWfjyMaogPMoh6agq25NcOSJq1IgGPpdiSAefPEQzxeATvKJp+xNqbYImYyYmaUNk7o
6JNNE+vWdpriFG4kx97Eo8YL6DJqRFY8t/u0dxePgX7dK1JC8TXDUoZ4t0j68/wqcaAIL6wIK3a8
y80/VDWCGMeKJoyzqto3BfaCrDbg3mUvOJDtRvD1gr7Dm2ArqJEk2NboHdHZetakgYEV8ldC3c16
JYsE1gV1WvlDO/UBzH26gHRfZa0ORT1uJ+2AilAb2CE0yken9bWdFFDQOzdDNph7nTpQ/Oep63t5
fAnJeJFjYkvmBOhfq5XR6fVAzdpXeMahgerXh10OjZJMQREjEIZYOz3mp2Bo07YkwLODxtdJYceB
L0NALqY9+YINcd4VFTSExEEpaVRVBiYFIVji/nBLDTyA23cpYUbUOhU0766zCE2+che0fQiXV2KG
xnTUkKCkXIViKBGKZCPofpjgCS5H2FO0YutI434qCqQcAjQJXHDn47wuj1K0rp+Dyh0ZGciBApFz
dnwhumFjCzKEPC1W4E4c4BrbbJ1YS59kZN55fUJD9L+1n+dS75E9AS6DhTqvQOgoYnA7vjFir1t3
yViEI3LI95pC6ITs0xGbRRLvEpsR1LLa2EORrNfm6MJA34J3R21N8XpsAJ81lgGnSqc2IEJq+oMN
rHczarIvBhjlkZajzLRT9DTlONzYk1+TARVua18MWA18hFLSY+egekGLvN3yvm5Dnnk3tZVPG0Ku
vIYUEVMdwZJFbyXcGMHbWgtUm2Gdou6x4hXCkC6bajrKidzHyJowtQhM+0V4xXWprSiz+K05NUfW
VWbQTU5YKFYEE201Wkx8I1w8c24Oei3bLBrb2Ao6rfYAkqYdALaQCWCdsi/7FTagA1ghILSDzjfH
+jj22r1k6NE1loVzvPFszPTIc6xZ8I2F3FNrHApjGGkCXfNBAKLbok+2MkWlBwnUrYjZ7CMcAK+P
pTakQAR4VsbPQrBhXYEZAGqKOBCYw/Gm8JP02sgebVoPUZ86z9ZANirNA6uY0RY0m6Duuq9wKd6a
VWHBwwQ7aC5GqP51H6WNbw8cYuYkQ0QTJ5YfV+JOFWLcJW4/7sjk7YrRgCWdhgpaFpl3oGw7JDXZ
to2E29TcHTxRoWtdyZt0nnZVF1V2oInvElTN6ezh1DS204GOIsh6oKN2D2xDomfdV0noAmQ42MJA
Uk5+75AJh54KlMsmSVY4lV1Qq1ljC/EcuSonKSJLlH2Q8C7flxksSZPDFo7/u1F5tzh03ltkyiHG
MUCzaMe0CLGQLFvqtKsNS4M+gTXEsUAfNVF056De8Jy2ERLUiT8OJFtT6e3sbsxxT+w1gelbkuGm
1x2ovj3uAhIIEbiZK7/k6TMsFMTKMC0sZZXxBIrMAfMtayysoh3fipY8xARJUBQeMG2cRYWsHo3M
jpjlRQTWmv4El/hoYM63Arm2FWlowAfjaRjTbVkXP6aYdaFtzi9mbu89HdIEXnRNKhhq2J5igQyH
Aj8AvxArMD0XBncCD+EUD1c2AAW2hdYBeG2n3azZZG3ZsgbpHnl+m7sbp2HIf59N2MKVh7bV34re
7vypwVLWJbcpqsKEQnrblyoQSxHQIQnLcouwmmCB0CJJNhiBEuGgj+NRIrGdvJ76/hImdFdX+N97
9Oc9ivSPY/bUIifyh/r0t9Yv9QLJdKe/9A5m+n8DV1oks/87pBQ1+lHVbfZY/m2tM/Hy+BZYWv70
J6Zk/Q5EyWbgLuC5O/bi0PEnpsR+B4INhyRMBhzGTDgf/wtTsn93XKDOHsx6gS0tPcJ/Q0r4PNeB
TydC0eBM/WpL/VcgpfcHevQXPA90PJBc4AiMf5yaAidp6/Cyf4boa8BeXK9nLKhrG8I3onbM3EJy
9u18T/5ElfXnqDaQNJiOIsTk9aa8xbFcd06yQj7blyZUoTeo7gJnn0ReRC9zUNLHYCF3sPsxIn59
e067tLSj/00I+Dj2gvi/6SVPhhfLpHn+M4hxyWqANdJZA/STd/zjKKedim7i7SyfF9JutinvkHx/
BJCTQNO+GK9jpQ1an2zqVR9NYRnJ9bnArbO3+KRxofoSiEP37LZet5vhl35Nc/jOYqnX99JqbqfO
WcF9J6hmupKT8mGDZfiuwpYB/DlKkw5kF54ZCCECUwnHPqs2bSiu72Q7OJs3780vUKVzD2T5+ZsH
MtuurPP2edotyZhqszyQ9uz9eN/H+fk8LPTYgaB6cKo66af1o+PmafqMjPFYoPrTz42LMyE908I5
oQ98HOYEoO1FgsYbhoHYkDZ+ukIeQgDV+z0yWFZnaUOn7y7HquEAXgZmvewn7tJweXPjaJuNdu8+
Lc7I40pum119zAJYpkdzZB3Pm/eecLEYXPDfj3fy5lAXZi3SeYJJnS6RvWfvYVm1YxdQVMIj+9Wh
4ewlLj2hty8r1ibOKIFHC4OTAXsla725xKT1YmZ0uJ/xgPdo3sCaOBx/JM9LVLtxVgB40gPGFS7D
MY8whkBeEMWXr/NmOEUaNZX0CZBbeofZGNj7/NYLyCX52t3VWzv4D0JdPlwhVj+s84hCe20vfGz0
SpNX9ImsvSdnleyKwDnq0PWBdwTieM7/xeLLBPz3DcVRkXkcR2m2dCXAYTjtjU1DM7WaQ0NZjxMY
bVnqBkKZw6FWkt5mc8EAjVpTYW9Z3ol+7yjWFNdGb/bXHJAfbAfndjKLaCrI0GJj6PoG+g6EPcBM
LTWT/GDPbCpBK+wsQBcTvMX7ArFzPrhlcWQYBXmmuh2QoICjU5khPVtVS+hz5ghxBBBIvjiDNYBs
ilCru3Ewm0h2nfGo0BE9xPFgm1E5jk/pXIxHJb1qC2bliw04L0S5BzMfNSi2cmXP15QY7FjImmJn
K+H6jNgCzx5uJsfVt9hWh6+9RGs1n03rm0uTsQx6Lq0fuTKmzZjZsAOhdL6FcdxXc0hAI/EkY+hL
AcQx4yzG4cwBoOvGJXgCFk3C0ZnVhuteoQiroZlIh7T5Vo6Vu0/AgAbpyqnhmeKVcZqFWEwBCfdF
ZgJqzbJc73LaKyQHVbK6y9FdviskSaDv7wx9bHPh+HLo2tDo0mGhKw9gnzqwSbJqCcC0GJowF8S6
MWwIlbA+03yOGCwRW/SoE2ggm2YeGI6fqi52vF+SyeLM/irmts3WCc0QFlR49UUfq+S5BFr0BD0L
i7q+BcdBzEXjj6p+1iaaNo1C+EUNNCtsNBuDoQM5e2BFdY3sIwFgZgJuPRNo9jO4c5kxos+mCoAD
ggieemHPaNRzKJFkpg+FVX3v2lSGehQHYeOY2rTloWjxro0wn64FgyaoTwGHZYb+Fk8GcPxuSpYD
trHuWa+2HroCa7OAHh7NeeC7RYJ8rzJh/mw0zTFrAEvqLjWPjkQjrJgdtvXUlFyZRSOewAc0Htuk
tkGHa6ZLY4ACxh8S08oC7YJuVcQ8A4e7cnB8SIo5C8Ae7x2/6Wvv0gG8szfgiQuKTVYFtGAp/Fm9
tOuiz3fEkw423lK8o3xZjEyUjh81OOjuEgU368Bo1TZPAXwldQBxyWrm5aPM5MqtivXc4QDb90HH
z/i+vt9W/jk4tFzw6fOIecrnm9KU5r1j+JmZs4DkVndR51ycMTZa9qZ369DrFS4+4DDhMulpKmDu
FR1NywTtg9RHLjZOciKY6q+f38f3RIfXK0HvFQOA1GNZoGK+X85by2WZYjgNclPuwKIu75LYljs9
uemh5jxZDWAsQOddDc6Zkd/rm/45suOAp4L0J8yR9yN3YBEndef5Vjpf5podZ5j+jo5xgbbtpp/j
Mx7l74ub19FgY4amNWYLtz5YlLduzbysQ0Oo/sMwLkt+XdpHkZ0p034xKcniI0QZqDeI3EEv+93m
aObFbAlwE8wdlKtRvkIyLdrPm/T6nGfCx7mBOAyGasMCugwm38ljs5iuOhMpLGaNQkbtKaQYgEjO
lGrs4zTHucozQb7E+Qz0x5OyM0u6ZtICTXIGq0F/cnLsQ2kXA5sYTD495/Mggd1IKVYWcGe0MRI0
Ptq47r60HaY1OHTcTSMY1Gdk1QypzYLEyttHwV1EIkqct4AwEBBUp6JKf3iVMPkSeelcgb4EV3gE
cHytGrtGEiNrgoLOGfyQYv09NrlYT3oy9rZiY8QcrfcZSpY/TK7VdwHf+PY4iD7lm5p6fIKZdMLv
0PuB/ceIHe6IraffW21J7xrHg0KDuqr9OioX1F94TbkQrHguIilJ6WoODdsVmuSbxIh6Nza2Utpi
uEA7KfnRgABan5mlJ/XjMk1xlKUUkxTaTI4EmvcTqCyLwqmrEZEdI1SiPLC/excekpvRbl/Dyyk4
pwP91YB4790lPgTWuPj/9wOmBcQ7VTcFbbgI9KHv3oz7hWwOGB4Ge+3xnN7k43qDczsERABZHZA9
TqMCwDaSowHmgztte4TXYYcK3eJGIBAeiKJOxtXny9vHGewiUxlviA3wAL67Jy9kT9H9g8VpAKMY
n9Z3YjqzRn+8HHw+h18Z6tMFbzi5fSJlPWYPTqoEn6+6CM7sPndeLISJ0bsWQsnPL+dEebHMD4jY
cDGLe6qLazoZL0mp1zeMBE3UHpI9yoXA3PY4Kb+6MJ4v9j+UwpiBoKsDgYOGG93Ak+nYiA7cXqRf
DTt3bYfzhofUt3dJIIN/IR5/CUP7zwCy/9/YVxbHtPzfYbLL6vEdWev11/+Expj3+6vGEI8auzQg
MnzQT2gMj+onvYrw33G0ZShEkBWCZ7Q4wPxkV1n8d87gOY33Dd7XlGI9+StI2Mlsx4EIQkSKTDmw
bfFdTrfsxolllo2qDdv0sS/SEG9FsIh8weZDf6oMNXiYBfpU6HXtCvpUm7fwI4dA9YtjHHX/YjQz
+IwkfHOzfoGNnJxIl9P9sgOCcIP7Y+IunOxSOU0dsCZBX5xUi6Dp6atXtt9nZ+p9NDZ2ViKHIM/L
B5KL/qjBCOBT/GyUsKVLjQ2d0UOTkMP7n3+p5T18U7u9ficLxz1k67pQZJ2qeJuU8BKEjjykE9yp
wRXghYv+vX3u2pcX8GQcJPci2xzlBsypT1WiSg20NbK8DMstgxR1k7wqheYAblEHsTuvfD+tcJYL
ezvgqRCy72YQaQoM6NzynV4DbogSeFPNxyz8i8GMrw8Wsh2AUQQ0KgvpMu/3JtsScz6NA5TL0RhC
+x7aK7Zxt/a625Y7tFX+kzBIvFAfbujbMU8AnNnDQ5ocjGnuxt6XW7lKL/MffFHSReo4rtPo7Bb8
Xun78TJP9qh60GncgikRog210utqDcutCH2e9TlY98Tp5OdI8AlEUjUaM4Da399QcKTyzuFTibaI
nzUBOlIKJ7s5QPz04pmAPM8FO4rizEdDKkGbK/YLiDpBnXnVnZ298qVKPZ292F+QqfXndzqpYisz
8doO9jLhEFgrEogw3vKDty6jbHWu7vjFxAV8D8ozNlCCeucU1YFKOstgEAhPA9TmTZCGyKdfgzvm
m5t0/fnLf1pU4SUBC9V0cKpaLMc/KDIRRy5onMM/IYW/hxXCFxC86q1eWYEZNqji2JVxps75xSKI
IaGD4DbUUh93aoOz1FTSrfCuwDhuC51kAyjdDYdVeaNuVOH3x/9g6n7cEN6PurxNb8DAuSnI2FGn
wgMcIptFKvbR77QP9bW7dSKkp+4QOdHejBcOvLv/Krq7zOf3w58sEFo2OnYavgxvrZxVEdWI6rjQ
qyFMAFX4wHej4svnz/YkVuGfYyIS08N5clkK318yNNuNKWzcaBACN3DLywff2pB1vOZDiBbyq5GL
eWmkQfYH3Ipgz4vF+K579hq/Fv60OededAKn4/vgAI00CWS8evALQFbe++8DcbWXuQBkQqiczSDZ
QGKPWATf+DYc+nuQjYLPr/8kpPLneJhhFoSGJljWJ+MlFboCVQmseUJnHHAsWBLO1ZjqJr0qZFqW
IR0mMERs3kp5EEUt1appiv9D2nUtSW5ryR9aRtCbV/py7afdC6One4bee379Jmr2SlUo3kJLGwo9
aEIxpwACB8fkyRTey8EQukMv4MXc9UqtaE4axD1vpnIwlGag5fUEytuu0T0oLObNASBSDNte//Hn
bZTL304d12geAFkrOYBl8O0kf/DTjQoVct25bubiDcEnwWwrtBgJhfGFeurcI+EcauBlamCkIh3D
Pkh3r5tY++zoC2Ik0gBJCFFKPP/s8ZxPSqsr5DO8ptFvdJ2B+THMNMjMtisxlQ2iHSdtblEJMaOa
pftL5yHk1J2Zp3ayDsewBnwN9ASOMLvtjeDrNuRJd9FN9lB+NUzRI/IGnr0UsKeSeRXsKhAKNFXz
EGOcsG7Cxa4xSAj5OEUczCCIAH3grT5S//kHRIKlkzxcNkhwdb65UwlcSFJC+pcT+PIuVPjkkBhj
xBqCOZaDqFUhnYPsKHrUAJLT9RU1UvgqqiNgKSyiIUaEp8P7ESNbOjQI7HALHZMt4KAocIsg4shZ
Z2jlnJ6aV6iRYVEThnieIBYEQLYjW5ldHzjNJDGAYIGx57H4If/f8MzZ7MwpPH7t4JzZpLZ2yXk1
XIhNiBcdY7rwffCrXefIbu4CpsH0jysn58ygSH1LfgAGaz7uMVmkgFdR5EzD6YDBBV1BfKdYuZt5
3NdSsN5k8ldf+bx0MUdRlqiUJZj+z1rTQ+uqJhSMPcMWNv/cI2ChioLZQoAlAJk4X6g+LUOgVMDl
cb7qAb7sKg+NQ7pkjfUN6uOVs4OraEhQKwYyg6f9TxdmBRSAAWcmrrRfvP5HchtsFKfclDaQyEto
Nb9YCQHLJuV0pFqZSr2BzUmXNy06SUEps74Z8ZvUN0MGiWQSk9Hog9OOppHBW8TH+mQroSMRtY3l
qXg0nBa57b7fE2Uo1mtBsR4eX6VTkzRDfB6IaO5OKrZS1RZHkyAgCICrCnib1ETvhuxiFBzzC+9K
pO3j6VkCZ0FTQ59EuKmr14FjnCOKue/y51A3VII6Z4i+HAid4BUm2QrCJ1Fy+WzHpQ8dqMhxnNDi
3IUHkirUht+3h1B60EZHK70UPSPNFH6LtliYEIOEhBSzKLXyiJ9tF3WhhXocl7DH7+O3wTbdEjSE
7Mo7VrJ0GVETHYK/TwKdLBl8Bp2OAnbq35D1UyGt45ICWLpBgPuRiza4oL/BxbH2JpyZpQ55OWkq
+low2zo1khW0fawJ/EIvn1WDUBLdU7v71aHnZqb/VOzhz6eXNFQtZLT3UU6iggqhSUCBkEuzraWV
FYG1LW36h2aMrEWdNqNUOYHWPQiYo5cwCwHqJbl4kOXYuu7IKFzQ5a+gdkCOFA1DMeJsz0AGlTfL
fkZUXYGn20IolX3h3tdE+mLwwbq3EWMI/+4GebcUNjvsuMzkcAhOd4TKMJJZDDgjwY60juQWoze/
/0FfjXaJtuIdpg++4VvXfNCpUboG0UbVmED6wVYPxWa4XaC5QziChd/fYwhec6un5qiHY2y7TkaD
dQaaKceM0L0klIx4ipqJu/ykJI88yRPHsTYASBYwKohoEaN870WfvgaZAknX0FQQ/xfBS4bSOVfd
gStKLt8wyQLM1XPRuJk+2+CocgeMHFbg+UBL2eMEEEJPmd/zi1PxzJCBtf/EA5382rIQeX4OsCHL
rXqPCRZSekK9AB1zVNqJygrrYTtWzehX5+QT0DODndjMPZhU8Qlw5BW3cHOvR/LMLgExvjWdvWoa
+LoWDoYicLGOc+HUlX/9+lKELRffWqb8cwZiKMgm4cpMruBC2U1A2jsdNNHBfFdwl+0IdzA856NY
3Af5fct9Yz9XXQiK3hoYTki5WqOOdJXFdRdjmAH7GdyL2aPyagQfArcFOMZV3zDfYVbPbfXW7iUN
Mb4XaD4Jk75BJbUSAkJ9UUP5UkP7FCHF+VHquGgAYAyZBNFm5p/r0IyBbyQsWRl4PPx/CAb7s/mn
9qiLxqWBMU8i7MnAlmPMz8HJdUEFJFkl1CE6K9qyzu7aiTq1SF0WJQRwJicWwyS3oaKDWgXDe6zc
DuRgyPqwh5qMmgvlhLtsHALMkJAhEoyATZXQoiXctZYiYo7WiO1M19y5kV+jXoUkTT7Y10/0RZEL
fI+YeycNFgNgDzobFLQak6b6MIIGq7SWGBqqxfAu1ULhAPwi2jIoxTW1ub9ulKzp3CMIkoAyAsh5
UdTDIPv5wUE1JAsqgLVsTvvZYeJF72W365mM25euTpBQo9CRVSuaBiD1uRnRgKZ2pI0D3jfEnxZ4
3CxIf1rQJPNKd+ZN1mlZiaoE5LmyDi4ADXtK50TzHNf9nBFeQxgs3oieVP5ONOVA1+uNt5j7/caD
uvIFz4ySM3zi0CGfGUV5AaMZ8FlmfAP5MxNKwYlJOt29nX5Vz/O+swjEmKVfLK7ZVgRFAWcCyCbw
Pc9tLyXminkFU4bgNtzmgFB99DeaX25Bm2VFUGoQTH4xExcJqaNsJUvB8IIHtUi3fVk+RPsbTHqs
H0T5ZymagWcLZoBFIWmIb949xgijgzvd7gC0Bu+vN+9LO79lSxFc1uDhCE/3gpzGk+8gDMvUzTr2
ItlwrxUeObL7wWvnFey8nwRJ1AU6s0V/81iBGn2LZYKaaJu9TY/cC+AGwP7CFz+Nt8Gu8Tibdbwp
SDnxv+crpFyVnEHMfFBhVfaU1/Qh2EK+mSN1FYdQe6dPktVY6WOGASxzfkxdVi654jXOFk1FjkWa
6K1ewHzRYB5s9uOutQumHtBFw4paJOU0sh6gPJlYaZ32WfRmCx/zK31odWuCpkrt8ZyJCUhAdF6h
u7T7RmPw8lU932VyxE/OUV5rSl4t+AEAPXs5FND5W8IeL5qREwA6c90Tsw4S9cC1GHduywbOI1xU
H1QYlg44pI6J0GASzeumLlPbs3XRlYAqy6WoMHA/jvXpXecrHlTVtyyvvxIenduhfJKESorGkVOK
UXdXeeWd6jayVTs0NZdEup0pefFgalvVBZG3Xe6iH6wBr5X69flPoLxQ3DRNIvPkpO6zp9Rfdhhq
M0VIsFg8+jbMkJ7h9OhkXo3lJQPrHfEG4Hd9kkG+5QaVGzqcJZugogBY/wOMB1Ds8rIDsx9ILsQV
X6RRvkiaF4XvDVhvnW4PUojN5M5O7gt+YId7yePuRTfz2d5gpVdzvsmUN4qkIBAa8bjq0aneqifO
bG4xY7P4hjNsF4xdjLEz3EdOaLOcxOpDf+LrNcoVzUnYAhAF2xVOc+DFfu/1v0p0mMl+V4uJWNSJ
GGgsplHKM6WAgWeGclyw7pUPIshwQwdUNEDQ9RtMEh2+EeKTy3L5cXVDRr8XeGAafgLlvKgSA/iH
ZFPcgWINubrkRf78CPUOhiv6L7fmL1u0JgCoEuSqS3h0fZBOdE8Y9E6Ql47IqGpQBbLz0nVH+7c9
ylGIRSkTvnNybWQyXVJDHunTACDUlPdoJzvX3R+5Bld2kqZuKtQCeQDQ+HaDueaoBdI+t65bWH8f
/14PFYCoJfRhMUY62kFR76FDbsaJAfbHyr1uhrUQ6r6nXT/OYoptw9CuHWY3Bsa8r1tgngTqamuA
u6tKCBOyVzxVbySrHCx4U1ws7xuRG2vjqNssaGOJPBcbR1hYyTCi4MugQHYRz6IQOrxn77PPOu2r
NsHiRTBUAOrSeVc+iEtRBugxRjom3OvGmZRtUIn+9Z1c/VYnVqiHSK/6flSA+AG5Al4eHRwkLEqo
9XUQWUoDdiR6fjRN2wEcTLCwqJ8YKIdyI+aQf11fxer7BrWA/9igIiKMAKV8OmKvCmWIt7GSOo0k
fqBRdAthEsWWovpBgrgSI15Z3TsCfAUmTIX/Iys/icPaFCo/3WDgC7UAXEBHsf6/wer/2i9kWaDP
XdnoGABCx17hxpd5yN6buKsYTmGlyItn8mQZ1KshhykvZyDBOFbfkrfF8MBhukuteA/y0LAylQ95
x6zUsFZGfTFDraKOn2GUE0whc8fQzZ3Q4e86pxzMIsUkXf/Y/WCZXbcKwBVgSbyEHv75F8vA4CZV
cTjZYpPaTQKWEoGlYLJ63OW/TZCfcHIo4lmXIC+CT9YHj3GeQCKisUDfzzh6LCvU0at0FZS/OhYC
+h0ryR2V31cJiyqZnK6LB+lkKdTpU6CKKcwNjHCQWMkFzCws4HsH+1GaMc4gaznUEeSMuU0UHZsG
RqZtHGfgPxktDtQk190E6/NTh67UobSZSWRQtFC+ckk+DGO/uW6CtWdUuhSoXIavDxM1GkVBd5iN
9ADpkEMdd/8/S7RuaAAV6GbpsGdCJm6GKL+fJIxjdmovbzM5eb6+rJUuLXESfx1ruiAXgg8ubyuc
hRlY+P7B+JnkFpp098EGmieYmwAbmwm+icpmZWvrT/2JZeqFUjMVzI0c1gmKQDfO7HDyI9ew0Puy
RRRvAHK7vlTGWaQFRae4C8KwxEqVdsvxCU77i9w+Xrex6nMxKCUQng8w0NKDGWOc6HFH7i9BDjbt
vQDSHJSqU6tziMoG+GbAwemxQopL9B5KF7oCyAIiCgDY6WqcyMnc0nXIsOdts5et5HXYk12V/Pkm
uzVeQH6HCQfEAg8L+KlAQwDpNfkhdaWPbwTXxNfS3uX0t1DfVcYEnJwBboDEIfnif2B8EXVX1cSI
qy/63IaVA6/d/VNzlOuHCkJTg00P+hxpCbm3dtfKC2t8aXVJwNbKMuS3RdTLz31/EmiNFsTIvwgK
dfiSkGcSGZLqRnLgPA+s12wFTYTPCdwrXi0MAWBMhbZXCDInIzUJuPE+HQN+M84TyrppXkNuJ/o0
lNDjMCjWj8HN0lb3Tb34JVeXpq53d9dPtLSWB57+FupzBqlacwBeQ+b3EUyPc78X5t0CAKiEHkxg
xzjYkPBwUgTMArr3iSP+LB/rWxDHciCTNQv8D60LcJvy3N7yTLKN1ft2+uuor991ggRlD+AFFXMG
qqUFv5F17AxthpvUnv1xxzpvq9XeU5NUIMBp8swPxCTpfaES6qceOQzclt2nX3t0cAYw5IJ/CSzy
/ByAXCxsUohO2cmkH9LuqzEg6Cwcqkpwr3/lFd+IOQTMyYKaRYYt6oDPy1TVAwdDM1eC+WiUf+pa
ciN2kNu4bmjltsIQ1EIw0nIUGTxf0WJUBTfzOE2iMW34MvgZiwXrC4kSvRw0l9BaIphxhPDSRXMi
HSd5jJcRVO19jxl5e6qDMdgXcRsU+yRKh/FeCVxEilkHZgKbA7CUL2JTk+K4fEuWOiHkmAJEfhsQ
XWruuKR5OVo9PzR1avFjgwF4tGf7dJvyCJsgcdVmUIurlRykP9BvT4GQTyZpii1InXXTI8jddeWp
lrUk2LZpoo0vkVRpxt0QVaXmq6lQST+mGBrpxabDYx240DhLbytImcZml3VKtF9CJXhZgqYInxPg
pQGTKbRQfhTkYUz8ANpgqGYGYmQ4At/pvZsFU4AattouL3oggunBbrQW/AfQjohmiAeCBEubMjPg
lrz4nZVNn1vgv66gWhpOCiSBslGWNsmY6o2TJxDuwxUexMhOhlBp7HJUh87vwJQbeFUWgMOuiVsP
+SyEwxC6qsILisqgQcyAMX2YdEXcYt42fmmEwAD7mF63cAo6QDcm2AqXcYc/xbS5KWhcM92LcVn/
UIa0zKy5nqTRNwzQjR3UUY5BVRYmrS/y/QhW1i5FdDKlvXEbFDn4BOVgKqCsGI/F6BpxX2y7YFIQ
vUhc/FZBWA3tAijo5aaWKgr40vTmpgIv7PtchsuuTEv5OZbqaBMpXbjJtKXi3XDhQGgcgy5T4sTi
ZcHkYmyqeQFq/A6zio+F0Ccj5D/iBcCJIDTUDTCnVX4XNrE8ecNiFMqdtGhi/x4X+FssFdRp2QGC
vDkEnhrwLZhjMszDc16Eg9BZmZrHzSefVZH+NSp99rX0QwFu6VDts/GgyWlSxxZ2VVBuFQXMEZBH
THklv2twMEGcJ4FWzJ/HHFL2RopI2FzmYtFuB5DhDz7opgh+bZiTJrP1LFj6yEzbWdd8nIxIqE2e
y0HdJyxNVu7USYgMC5wVlf4qzaBhe4DiRfMr7RP5SZ4U/QPzrH2/B02gkIKecrodxinXAKgqB+Dz
61AByWIgZIVf4Mv14CHuh6T7nSxFLd0Lcl3CToOE4Afwsimo7ThVzFHv4wowzIBAIxT7R3koNEJu
1heNnNhimabc89hLSejFFWSUS9MQoDdrNcJiZGD3VJLqMLcFeHpB9BOCkKaqlPhWjLI4sRRNH8A2
yy/qsG+MWoMs55QJHgQel7euX3IF6ffcLW7XgPkIbKCcpDmdoHOJ1RQLUdDogDmvoO2n1LNthA3o
KbI2DALokvRKYQ5cq7TPeieDw1SqtSZ6RG+7UP24N7TkMKHmt1GhU96+arncFZGp6liRq8uJxpsz
JCPnH0baZ+FjihZ9+EPg0Bc3jTbhKlcYxmH0w8FQAuhZ8lPwc9BrHVwanAE1xFuQ4nIaIb/ou1cl
FytMj+VAK6SW0veikDhNHQ4RJLRnNZPQRqo4Q8CY+2xMyCQ1rQowUmdkigEu3FaPunHch/0AMdN6
W0tiLea93RdZFgKiFNet3YJ+sJI9IQAhcmj9j7yAcAAhgQrUQlznoFXVUcYqOdBnmxyoTw8CxzU/
rj8aF0gJMAODPw3AbUyLrpBiIMIDbD2fELR68YPi557glU/fKgiSaOY0eP1jCVMgZMRRxKj++fs0
JGE0t9UIZeJDeKO4cGx2seMOvF1geIsVtl/U9Yk1jLZiogK2MIhM3rGTmoKSy3qa8DWGjvfVJg1J
894W3sH6vTE83U+2mt24rCGAi+CSNkqCjhOjk8DniQw/dQRUKy4Zcah2E1oJkpU43IY5DUe2jN7S
00VSW6rpKQcq+yo+xkvzs7wluLPSanah1zikzCra0y92nEbHTvQyqZoAJh6FhZOwt+DpbjHzmEJJ
q+9AHc8Sz71IZGlLVPA05QLuGcpPx5wPlG/I95QbSNbelQDgL4x4fPUuKBhzxHVQJYzcURFvBdcA
mZMitgd32BOwQYjDIvt/Da7/1xrl6gaeGKLi3L7j5AZ81TAktZXqR1kS/dRE+HsTBaSk3EctIiWH
cdPp+PC4l+g5ARAFXAnGns8PZ6O0oQLOxRgYUdB637UYaIRAxJYkF7xNVsm8g2s3XtXAdgD6FJJB
U3cQ7KxlA4xXfMzt9GfCQ1fuDWAU+W/s6erlIysDKSTIFS54aWo1wMHMcFZET96KTu+hVeuMd2R6
AsCknzVDm2n1tGjYSJTnDTx3tCD6LIIan5Mz4jnrm8IdfMED/vLABqYcGXWoa35UTkFcr2HASKOu
eZkT9o9QjbCy4H4QTf73DBTUFlrYfv4jPOR7cBBDALa4EZ4zX93xu8BiDfEdYZ7XfgN156NJFcta
wG+IeUS7dVLfJlFgp7X0VCeSO6SDPzezqxvdrRwjRC3Tah+nHWAdqpY5gTAqflql4EZr9IcKpNM2
F0h+C5HapS/f+kn5KQfNU1rIB1x2Twn0HdJP0OJH/V0kSa7Qjk9ZrLz3USw7kyh9QYEAjLI9lMBj
6a7I2jsxkn0urv1sLjZ1Kt0NLUsz/gKRjPuDhhXeSoLYIf9xfn+yIgHruYyIP+uWysbD/VZVzWcf
Jn6sYeVxbdfx8lSD/XrQx09J7fwqB+EG6Hb4BD65Bfu3oA6eBHmHMSldZRi2wAw7Mift+qHe1EW8
GSqR1d+mkTd/frWKwhUggfwFZ5LYKWM6E+YFUrTCINw2BDmn5ED2gXUfyPqpE4L9+dsSdUKSMOsw
x5hE8NU6Jny0nwCJ7WKHgEPSTYa+gT3bwNu8G4mZ/GKCB1Z8zZl16uvMVRAjiMc6J7fbk3ZjjeLY
eKd5oKnbKayXYsWXnlpTya6fPPSVlKgJ2LYikOKjuxn6rYUmvjdtO1O/5W0orjIDGuIr6d0FXQVI
agV0zS5am6my5J00gWtOBKSUF6FUHoI/BmRy11+JlZfJALsWojRQ/GCcg3I1SyXWVZvDjMRj2l/4
OXBgrJ4xKdoy9LEvaj2CjsCMDIKBDw0wXfo69YaejlmHwPPPcYED3X0uVn7XecxyOF1jhCmIVyIY
xJwbkQ6jz0ZvGJmAmB7+c3Qw54ZQcEyA6C5MqDh4/U58uL6JK2ELDEJ7FJrvCqmSULs4g7RvmPKF
s0CKuumeSEwmPSjeuBkObKzqyvNAkCQA5YJeBX1vnlyNk8PYxVo3SuA4xNEvbxowQkB/wCsP0Wfo
qEfguPKBOTQ7d6sfos9+ni76HGR7gQRWRDLdjRE4qqQaNlCmEOYitKHmAHSoarWHCDxmgwX4+E1k
ZsAK/YvAEDYJgwveXsxN03NHdQcS06mrQ7i1aV9vIxutla3oAtHnjz7r8Vv9nqfWqHitladKVXpY
+08pVEDV/3N2VZf3lc2/ODyggAE1lAyUNVoO558TvQ8uV/AyWH88tvYS3IE90k4eOi/5xfRk5Cie
+xUDVUNw6sEkYhk6RkulCbxnqIxZyi0h1AieUem1ak/eYOAhMytTdcFbAF0Nl1VKvKgv49gowD6B
QAw0RSjDUtG2PC1Cl0xyYI3W4g62vk2d7FHfkFHi/iu1mRjGta+ooMUA16bjn4tbGcoZt4xZjODo
Xd8Sjx3cDYCdkt4NGzR9+Rpiyh4qiTqRsgXPDvUVh5Tn+KlNyVfsNiD19aA35LDNrOS5sANvg+Rd
FAix2PlpmSNBkzqA561kj8t/O9wlLgEozm7jtMCvgc4/ZAf2l68EtLHA8EUI2XTtIrCf21Ie80Yx
rHmLQ7NdQDvXHxIb/s5UvO6DiKwXHvMW0u0ScmBAJoUnEKwlCtpF50sVys6AXSjrJpvYb4A/TS3u
EPnNIfOY/oUEK/S1OLVF3fhCGuu0ILbq37oC0Hu82ww60EuDOVnqK5SxKnOf+cU9kNovjPt/GbGd
L5M6OWncZsgFYZoMMwJe+xh7KK856S1zXvUyZoIlUBfhRiDnRUnmfEMrpMEgJjEMa3id4LjJoLv0
QGZjCeqRuaWrn+9va8d86uSZmoww4xv0WHFooIoC7oD0YBzASo4Jo3/c5TselRNb1JOUtfoExT3Y
ggbjZrFzlBXNyp9+E1ai1O532p7x0VZCDLBbI8DAHcTxpKdi5KbQIDEFg52t3wdeZCm7YENmFdCf
k7/z6K7sJhn1QZ5roLx1QRgkShkqu3yGuB7mKje4a18LUE5hyNfmnq4vbsWVIa/GncPySNRLHZNB
6vIMZdoQXWdStiPs/iRuYn60i6Aawh2CJkLBAPRn6NJSdkSh5+tJXgyLIAajtx6WoJt7pECC0pIN
3RXn+sIuSwZHi8BooBGIl0ih4rTY6Oo+mwXDIoEhpnVdpLceoL+IJAjhQslKkcjVPfMqlD0qRdIM
iMfmOQ9nvemd6kmwjV3mco6GGRNM+1hSCmopZhXm4mhSRqltTWY4zSnBIpPNYPPAN5N5ZH0/WYZX
bPudtGFs6oVXObdH50YoDRSgA8AiyWRqfYOziViic6ob0awsVta5uqMG+MDwpIOxkC4qiyCwwmAw
zswYNWYkYLgcHLI8K55f20KMhuLNAfCE0OadO8pcLuRBbgdYMUozkx7k8AnCiTM0o8KhtqRS3Qkx
ammZ7FcVYPOZhrlzJnHf2vU4/RHU4ZnqaJrCfjQsMuMt2PV9baGLE3wtN70d+fVjKjMBIJdJGr4l
uta4HggNSVB6vvBySqH8GvUQZvdQb0LTzIH7Rtgr/arYrBYXby6MaZDEIzxZOrS6qYdPH1tB76ec
+NDRiVE66OBAD5i5k25IUAja7F34RYLgOTezV8apvfCnYGSVgOhEX0KCWgH9OglFqckQG9X+BBeP
EUZgOyfyhx/fSJjoLwlqbnhSqMNIMroTFwy6oPWZ6krJtGNVGyrCeAxdEj3VmKdrN8JEaMgsxvpW
bGJXdYSiaIsgAqY2V9Z6XorVVLMNP/6Yn8k0I2fFVnDLvS8OaMf+eXyPVZ5ZJEHkyXtfFFOVil2k
2dUn5orBqW68kPhJgoyqiZmoNAEdY1iYLH9HJzRHs8hp4AtAtYavem4W4AQJKp4wGwyaNevzzig1
r1MrCwxst4HAghtfpDGwZ/CY0gT/Cx7iiwJbXiSChgks1e5cwtyHIt9PrcTekolt0RSAX8lNmeGQ
LlJ+2ijlC9RFEhZw26igC4w/BHd4UnjTCMD7jvYdcBJHtt2cN9vKKX4kH5H/rxp6eDNRcyDF/dUp
567JNMiN6ipmZEM/QwiSWtAMUPF5C2f2+YZ1hImzOX09aXvk4Tk5UFOZiIUBPACQeOQhy2ysOJTN
GH1vsDPJGEA27mcb/HCIgARUQzr7n94hLFgA9TxGy1VVvciVgaeRatRh1OO9NYIfKnLIYde6yjYq
HbFzBsxRMNNk+oUjqz41Sl2jrOSkYUAWjbG3ad96OrAt0H40udKpbQyBOSh38E4DYQHdvb7ci8nU
o2Xo4BCuMSi4HKOnk/1GQCtXQQLLsldt5N9NbM5O+SA7iQ1yyk/CTQkVuD3XmPmb+hI/si4y0z5x
aSf2lRSYkwlMhWgf8cNHJUcACH0MSNl1X7AhT4c4VH9N510lvXHAQ+TRB3g/4MmYvpN+G8hGoIkM
gSN4FQTc1PMPLj1Vq7VQQ19QciEI5DXgFLAEK9jNvlowTtmF/6KMUVc7VTBc0Cowphj3NedBBTKX
JnuRXFWsWKEaHdeQhSGskWTwViERpH2lVBZJWGq4UX/ocslIEJJNqCsRajXDZtZF6boBsYcWloqy
loF7chFO8AYn1gLW1n02ru7xziyboGb4A/lsboCgDQnFRW2yPuGa6zgxbFD1+qwCc6TMw3A532Yz
dIinGyjUWLIA4e8G8q7wlV1s+IwLREfCf5ZLyPIJST+qbOcHWO8D4EKUWLPjWXGEUjclFQqSAW8p
7WIHPRj7gtaE0rOIibKhco3gsx9vZgFkCn3qCF1khdxtArhnJylQXY1NfsYM+PDr+q+8KIvRv5I6
cIVR9eXEJxqZRsS453ggjNCkLCZ8dEzFsIsBU9oaFVHGRhH0eY89IQPLrWc88M/H5gmkrq1uGwiA
UoNMWPgRuxU49wbWG7J24nHk//NJ6OQk6IOgBmBCs/l7cQtlV2hfqV/RM1opmJo2mCS7F+hxarl0
bZxDibNPRdg7TsEh5zNcKAHuwnsFbFTpe3qY38RHct8ar/BKvzjkLg8Rz5/sNgHrOx9FrE7caVVO
dSlJ+M7Zhkfq4JSebAePECJAYtawgdarV45g5tHeAbDogmU2a7NBSrFyKZCfS5Xooe7EOnYNNYJA
kWqFhg7R7cwF8/G9NuSeiGG6PgWKKrwRJ0AYh/kxAJ5eKBS3HFiw87VHFaISf/046mkRWmmMixZB
oiF+VQtgpoWnzqyaEPlL6Hjl1AgVcpdYHRw5jKSg6XzGab+fVYAuIkQom8hHmK99fGPg99KqRLhW
UZ5FugaSf3IDTj7zAHrsqZsCFWR3mWxFgSdbrTchStG8Irr/Hh/Y5XbCJgAeoE2C9BBGms9t1kWh
iymJUVo5seSxtyC07Cbh03VPtWYFMF/oGqCsftmA7zFLkwYNWZmqOYOcWlEGDgcpc/5fZui3QqtC
oSng0W00KExhzHdlyVtDrDJeh4viE0Dn+KF/LcegNi2rpaGeJ9jp3A489YUdvks3JIrlUaLEPWHs
3mWiQur1EBkiE6VAONGPPbq+Ct+RcI6k16KzbDKIRKFivyCSUX39pfBYEdyx6nl+A4hJ9F4htwAJ
eXqJRply+cRpxOTyircvbE1RBRFfaeGPHFAogIuPb2yy4NBmDcj9lwX/bZ3KF/QQPNF5iQWTgSHZ
yuHxEN/s232DFAETQw6zgnkZKJ6vl7p7QdBHnUK2OAe8cEMwQeNb705O+sUWQ73AH5Hzc7q5xBGc
XPS5h3odRhhUvNv1DVgtdyo+5bjh2RRhq8sCbEwDbTgGoGhXzo1VMgw9Ll7rRHejN/mplR6RcWw6
nMvoF4s6MUUtKp/1JoVoiGorZCpHqKHgpGvpNq/Uew1QfLWNGbpsKwHJuUXKSwd1YGTojpIsJ7n7
g59EHnuP4Tw3t8jHi3Zw2K6EX/N23dEcZ5surgeGKaCTRWaf6A6oViVFJI5YbJoR8U9oGopbYU/o
2NPD5I/vIN2AcGWwB5/gUa5nANfIR7/hXeOe8xIHMFPWk7X6pdEHBpE1UIKI0s/PVAW8vrG0QCDL
XvrQe6StLuNUNTds7dhV/6cjKIZgpgGoBN15nvOw4wFfVQnXsdttBPDcxYdpS7JKQoPPqhSvugNd
QIEGbQxABOmObBlgsijq4YwIMSfEKxxUFgUN5YMJ5BSd1f1CK5pZDL/MeKCUd2KUyt5reeIHgXiE
6VV5JeKnsTP9RHEIpM7Klt9jzjnCwOC/KBpIIA+TAT0BqltWRSrzaFpMh0BxkJRKwMiL9izXeBi4
D7f4E1B/BLKP8lu0ZWEXyO2kDjQAmFDgBgkuvqhMPWkaBOUm4NdVW8ule04P95geYN3XlSMqiCKG
dRBaQ6boOKB04vZARZnmvdqQYyO4+jOZESP9KAUZA3MbV77emS3q6wmLVKH5Dlu8p9+HgENscCfc
BErxd+le8ziv2lZW6DK58lcinTO71Oerl7QL1QB2CQSkzhz+F2Yccg8zgq5oV5M5/YJa6DcKHZfZ
ETb1ZG+pVDBRoDubly2xK7jkxewPpMsugVMq/Az/TWEFuGDoYqASAHiiSjeg+9JotGqKVCCHCLU7
aCgO6bG/0B2YILDLZJzoXajAR6HNgJIH5eeVsAZDcAVb+kG0SEysbyD3hJMj775R4l85OQoq/Oig
A7kLNk8qEhhLOR4rISTOBpSmoUkKdxp0ncAlh3IDdE0mj5yc+OX6k7JycM7MUs+nphZzFWdY5LRA
IqccbopBv5W70bpuZs13n9mhNlMusGiASklopXqLDeniRLW5Y0WydPtcsr+xpSvO5cwmdRnR/lrS
OT/aHGzOhH6Y7oyJZJJQUgYQK84E05DZYJfVg3PyKenLqAyLGiewmz7zEFwgXxJKzzg41f03yr0r
7k3lFcgOkZY0KVRQL7Cm1HUw4+AQ9AfBsYbbwuddCazRLKLJta8IdoKjqCLU0ADdO7cVVx3fYVhJ
ga0ZVyKyMu1AqgLIFCEJvcnemZdwxcGguQbmF/RSSSuVWl0Nqi1eA1gRDsb47B+IqJL8RCYQ+jsw
KzFLyKsrJAQM0DyVyKATtUJt1PRITOFI9XceM8zyr8jWHmp7gdTO9OsbGJeVMwrNkb/tUQ60hfxu
3Zew1zr5TfA8gtsrt6Kfspnd1G7JWcED842i4UJIA85MUiFbCra2TpdqXL+o9tTeMOugsHJuhn78
U79MZoZa9YA+0MgSlFnxNcDUkvYwwHvASlGG84hvMfxbINlB66GC/M4ybJUwNq+7mhVHiqcBpWmF
NGWRLlNntDcirS9hJcE8AKYmrbaa3CaCLmfFsHTR7D7u5IkpysGUedNwOgS2UeYHQRbGfzRLBREB
yRaZF2HFqZwtizqYqaw3sVLDVjwbn5LR+n2y7Li53Tad8CAag60G/IMeCbdiWnh6Nj3GWj6yFrx2
G0/3ljqtfZvPStocFxz6/GIKoI3XHE52QUP2EG17UxL/xcOhogGNgTxoq5FJ8vPPuRhD2IgGHov4
N5Gr/TPj3yZ4iIsHQiTL2ui1C3lqj3yHk2ix6ALZENsUTJXRUxm/DwDxXT+fa7fg1ADZ4xMDVduB
HBdMDnY2jmYWFw6GgS0OPHHXzaxdg1Mz1MOuJB2qqTnMVOLwbCx4dlPhpZhjR5ZC97qp1Xtwaou6
cnINbkK9xzcay0/Ma9f92wQ9hVHzFuXRkBs7lMEDmTxW6SfDMPkYVPpwdjioCyiiZMwNHAyrhwXi
bASFHG/I8GSO8hCrOEXc04UxSG9rmEMALQON2CvroSvbLsZtB9d8UYS+ko3OONeHse6dqIglyJgI
omk0yytjmSvXDrTkmLdFkg0iEtpxpkUXFXObKgieBjuJvEZxNLf0DEAGlMLrFzdjAyJXtvbUJi3c
1MocZvUxoo/JVAljAVvi3tT/Ze9LmuPGsXX/Skft6UsCHCNu9YJDMlNDai5Z3jBsWSYIDiBBEiT4
699HubpbytR1Vt3de/E2Ha1KpyCQwMHBOd8QW1nipc5fUM35oNmAO/Z/5ugc7POJj7bIHIyn0DJd
ZcoalHOyjdh1mzYK4oCdEpb7YB+iUUkAhIThFzT8D06jShR00ADTxzDbho4COFfwhlIntsYaEA/W
DAYBsMTxgN85OozKGYrzpsIgbnddwtQvDAryJRvhiOk3d2ZwA/ed7ycWywcBzEObAuBuB5LraJu+
jy9Fm9lGYxAHNRLnM4FBvHFb5PAxQdKUyNThIYi3zt/1osVJuMrjIP9EIwFEi4NBrWmypqYpnLg3
5M6qu3g25ymSRnbKL/6D2a2JGQgkwNbhGniwTKB+4wWDnTsx6Z/nnISanprKRyvx3RDrzngToMHS
gXoDXLdjktZ7Cou0bOuHSwIXTyDjT9WcP1iF7wY7eHC9lniFAeZTj3ArDH5oCQ0LlZ04DE49tfXz
N1OqPKM2GoopGQJaJlA2sP43qcG7iRycAebIx8mhmMhrmzaijwEurqgE4sElBlCH0Xz964V+ak4H
sZ/SkWSkxpyUtZdURpL58a9H+GAloPYHsQN0XXAHOYK7e6yTDmGm/Xonp7FIHTB3Y5VAweNssE+j
HdbF+z5avBvvEFIIJQleDxCKROoakzM7WSErrkTEJVBPOqk9cPwAX8mBq80m1IaOBI1Ihsho1b2N
NyZ3NOYbAe+vCAry30FHjFnqpq3anXiix3cPjOnAbxnh8IOaCmpJ5lBKjJn1fGeTeidh+mTtnMV5
QDwO3RH0yIKS0JhPJpIfPVx0PyguBbgAHeHfHVnygohmfbgXcLLeVKsfgrwYkjUsnmzsfPRw3462
fv5mx2GspUUzaX24frl1LXB6LCiVDYkJ3Bv8pZGhnJYgX+8A79cP6mKIwVix5kpgPNiDbdO1ky5N
Gvuo/inHC+HYC1LWl8n8xvNTSclx5MI7DMBWXLnN2CQHkdhvwWe12UyRlJhRsdUzyC5lBIV1K6q2
ULL5C8bgxzmJh3UKIN3a/YAA3MGW59RXEPwiFN1BFVdPdf3qdAPR3qQyAQMat79erR/gyd6Pd3Dn
6oKuWyBuTgGAYPWGXxforjjJDMfqVR4ElYgYnRWS8iYuQXqttiuMsolO5Z1HUvog8L6b9ppkvFlL
Rel3HbfwZ6yQkPy8DGLqn9ldWJDPsMkrzuQ5TRXcvEXcnKkypfo+gJyWvvwLau/HyxqXMJu8IvwA
GDhMLqAbNbtBQ2lcV8D2NbH3vMrYAu0dFk6yQgVOm/+sL/X9on4/5MFOMkue5936EqBrFPlLHaol
27aOmXryJIDxOEasY4GCh4bP2mg/XNO1743ouq0LzAIpFubW9JHGy/bVbWKJyusmMWI6hTRpUwmu
XOynkPj69ar7oL/4/o84yD8I70kuQBVEjXttu6966F08KZCD9Ab4yY0TmVv3dt0C8Ko9MfZxBHk/
9kE6YjUQOtOdvW7qKVmgDZPrKTHq0NnXqzVlzJPp0fvuQcjBOM33+nhx/efpH7zpYBkxmvc6cT+1
/1h3WBEV0IJL15VVwbDm1NY6MhJbt9bbF34QMdFOhQ0v9LQBi25B+2o3/ApHbsSvVpyDl6JMBacG
uYfLenLSseHjhf2f6R5EM6OF3nQOZtPrthZ7KKRtF/T72CZPV+UDA7gHVMX/tofr65RhcAVLICzy
o7YGX7K8rSWGVZt2txqbBBHErOZV2B3Q4NMg7OMrEB7xm/EOphkw4fFqXc7rnoJleVKKC2t8wZaC
lztCNwnrzfQoHsmlD5wjOyVy+EFxAve7Nb+B7hFuKIc1azWP+KU8t/GYsZTRBYCvaFrvKBDnp7qZ
HySM78c6iNRWO5lL7Rvr9hmhTtqH1vkqx1nvVpTFqUrVB7VqH3gOMDScVaTAOQzGFbTdkHa7djxl
kHLcqtFwulBYLs+3Uymnx466PGlq43wgDJb1IN6OEIyI3Kpw4fSISvcWJYfmRFpuvWoivwvYBGQR
2G9REKxM8PIOgmgxeAVfVRZjw/TFFkh1dzMo391aEDj7DurzdNvkdH52FyvoNmMuBYdEnhwhYQc1
uiKsvImdF5oVKTQlnb1nr6ZsWeGdm6wNzhw6IBYhSjxUttCXPGscLCBeeTvDyft7qxoM8Kpq4sFH
1K+vmzqznzzZ54/V1Lm3bdbOReh0jUqM2WUYeJj9WwWob9JNC78Seqn/8FhAI05b/0YH2rsbhBa4
t+tSvkwQNgQEibblvsrqbkfnDio1rmU99yOlZ5Ofg7rB0ACGUj103rZWDVuuSLtiui4yFtzWlZ8J
SFt6ddor3UMgj/j6mrta3RvFYG3cgS0XVPrOJYTHy3QsRJ8DvE6gdeejtPsAmbjgPss7oB3dxUFa
iQw+UcHAL7RcvAdBVf0Es+8qATZdQTHTpFUqrMk/d4te7MWoTYxum/O1YXldMozUf/Jbs3rJOR9v
Z1ZnmwZa1yk6n3PCISWZ9FQaO1s5zh4m0/mdsvSyz/xC71UuytuJlcFtUfIxAqe8fvChY3Y/59wA
Qttf7guUCnYOFuOzP6lV/tFnWIC636uxZnD+6cyxCdmQqUTOsrvKTJOfc2sCxizIcv55nHPv3mgz
KDFVtNyXQKjt/N5zL2hA5usBTeAqph3UeLVwq1tr8b1I5L2+bqVg32nhQUhtIv12QhIXj5x0l4Fg
/daDwOfeLC2ZcE9DiGwa7KYO+VDaFy4tjGtAEo27TvpWE5U9KS7tqu3OkP7CYpL4bFf3Jks7XZS7
Pu+zLbEEv8y5HO4CPQCM4xSQ5wtzu+x3uq6seBXh2PtuniW9XVuxVSzq81TTAX7GebZjELvaZVVX
n7VdMN/MHp73zK4x0QRGyCO7w2uWMs3rub7LGaSQuMhbFRnENXXiDsrrSsBRumZMIDnpik1utM3z
ZLIG1oVdZ8JBpZlsdmaKOWdXPs+nZaMzVG9CHohTMKCjoxt7Hmwmx3MgcIUFfJApk8KB1FGN2mhX
QcDEAxRKfpPn4waKEHBtRFr8F1pnR3fJgzEPgm1uBLXuO4y5psXZmbV1dysBj5z2UTi6dxyMdFAq
nJtZD/C8+DlS9V188Xdz5Ifldxm1l6dI9kcpGLTITGTYsEsE3PjIiRL8KbslbAYHoLA2Q2kl3piH
fuUDIltEXlulJ1K+o3vcOh54hSDtrOJkh5CKHIpcZdEo4OvbaJHxEluh8y2HEtozr+Anx2GMnMPw
5dTp9cGKgV4JaoU2DXB5fD3c3lxqsLFGy8kwzV6TyOKf66w+UfQ6yq/Wib0Z4SCdBGXcGEsbI/Dy
wQc1wYXuZmbDUPOUpdpxivE6Espfq3Id5I4PTrwRyFzoguoVKA/eE1rwImpxJ3M34urvPzawTgGU
QmkXp98RYIovXj4PUvmxueSfrRbO5FzfnFgRx8sdiB6UuwjgUkDZHd6C4M3cLG7nr4yL/quznbfj
Rm9ANgfr839RswB8CGoyyMssdGsBanx/uW000XYHlSLou7HiYbTYN+n2dK/ceb5YFndKlJuxEyvj
OE9bB13lPiFgg1ke4ihRpF5MMrV+7FTRqrq5Zvv21Rj3O1DO05Oqm+v7f58RgWlOHLS9PXRwjtYH
SNGdyEy8tH76UodNACxsrRMDlqujhG7x94HQi9pXyan77PEew7hATQA8gbIX4Nrvn61BKmbZ3Mdi
cWnk8lt4JZx6ksfRYx1ibUoBAxockTZkSaxcjY4fZ18aFWJG5sO8Re/9D4FgDI3+a+vSfDxVXTsO
kRgUGuzOq3Yc+HXv5+V1RV67Yvbj0XLTzu5SyPyF/tBFiG4bX7TJrzfEh3PE3qbuKs9zJGfR17NV
Q0bLjztHoNhUUcjJ1AqianLONr8e6jinx8qEZ8VKDCbgHB0CIjtVzXwlCAN0RgGoo9tsBynhtNqv
GNcmOonfPQ6S63ioL63KIMclbkmrqneNad3rgNujqALpGiMsz1ysRkiB6RjQrHKT3/1tft3rPP89
7mGp24JHeC2rNTj/PYmQj2LZm/kdXkb05Oteu5gf2/lpsJm3DmRuV8RwC8TwSWjNR6N5wJxAzwW7
Ak2x9wvTUmazKOb+5Onb0ZRCOWPnJWLnb5uXk2Fl/W2HYcXDtQ/3ICipHVW0A1vDosgxcIQmCmo8
q07Hq8vxZtUvhc7QCTGSj6IJNjhqY2hCo4h/MDlhCukYygMFytw39KvqTwr+HGd0OEhxN0FJBnkB
0OTvH1/eUNFCOsZfiYXXY7rKgPhhfX26u/3Rjn4z0KHHoYsWIi1VifjfDOdkovfEFDoshbr/9Xb+
cJw1LUDB9BW4+n5CqMVnRDm5H+ftj7mBagMwM7M6tew+HAWPDFEclFxQD96Pwr3GkpYMQBmkLBym
fdUCy1Wf0AX9KObipfxrkMMNa+YardYm82KvcR+NGsLmffCsNdn0PRgPbPvrB/fRWns72kFGZZcu
7fmE0USH+p+ycZex4l8P8cGEICdJcS5DSxItvoO6FCl6022Y9ONSmA1UkHCopF47LmHf6+xmyvsp
DVyVR78e9YOJAWuAfAaqfNi3h6DiGhYCZlkhQpTWiOMSTWXn6tcjfJTcQG8AZz5YMUDZHXor9a01
mMrDEdI8z8/IR0G/L6O2AkgTUIqTefyHj/HNaOuE3+TxNWv9tsD9HzWaPp6scs/dPlkKc8+UiHt+
ahkeieoiX8OJhQhrg5nmHmm+LPAzyAe7CHDrWzZ2Wl27yZgAi3O+bJa4iTk8hv2nIu3BXqy/V0l3
PdycLr19sOPwV0AZkGC7oZJ6sOMgCeO5k5QgvLNxwxhPAqPcWM7jr9/kUeUUUwX1BD3RNSoeBdxx
Qu0PCD/Ye/pdqGGlDrcCMOK2sFsMTf/RJOLE4vxwWqt4D/CZgNUeEv5GlGrh7mD4MeP6ojSyh4zg
rpvPJ5Kcj/YAxIEsZBzA3hxB3RdtO63IuiCuqL4hY/B9Xgr7RGL60RhgCiHpXg1ujnAidFTUzWbL
j6uMhB3sDn33BK/ko4X/doQ1F3iz8Jnk2hqgmxPXOVnC2phvG+luLOmmVofKkkZ9/8ScXhFmBwc+
ASVhlfTG/exo7bN+bgUKETi27pZNcW5tNViKUAVovz2jsRyry/L5L8kPfTRVCAivZF1cDKG29H6q
fe36elwWHwwaH+D9PmruyQN84iCvjzLBkBCwkqFNcHZSbu0wO0WrkUBIBJ4bq9DTUaIP91yBEgF0
j9QGVa6NBd4ABFS2q/zZArFYCDxBF946UcE+3AUHgx4mB5NUNuUGBh0BM0XRNGYej7V5YnOvIeLt
u/w5yopjAlQZbfuDZ+rTeeGtyNcEOEvHVG1lggbbaSrmYU6FcVbyLrofaH+AWH8Qn62s98xuMqFf
cLZCEDKAchwQhsn5n5WJ/3rnUdD/87/x87OA7FyRs+Hgx39eFs9S9OLH8N/r1/79z95/6Z9X7Utz
N8iXl+Hya3v4L999Eb//z/Hjr8PXdz8kzVAM+mZ8kfr2pR+r4XWQ/EWs//KvfviPl9ffcq/bl99/
exZjM6y/DS4DzW9/frT7/vtvKKi+Cdzr7//zw/3XGt9L+unrABuEo6+8fO2H33+j5BO2Kwp5YKGj
yA1R6d/+Mb28fmJ+gtQrJKY90DnhwUWxRhohB/b7b8DnffJQVwaXAoDT1QUM760X48/PvE9rEw/H
gg03MtyCyW//mvz1zyX2873gYfz58z+asb4WRTP0v/8GPve7pbgWQXBgraAKhORVz2xdQm8iGc0V
Je2cGaHbeFDqJ3PPtwvUm72QCNrsDKmmsOt1CbfCGtBF0KQXFzILKEuOhpV9y4Yu+GE6XKVoaPL6
jDYB0Now6tpN9QLtrpw0yeAAeOhA3iEcl+FbOSodwZx2DsfRJxc9apDhkgVD5MohiAxb59da9XeS
ERJpkwl3142eCP6whNmW97wm2XdZWDO4kfZQiTtXsIJciNFgl061IKVCK0hH9WR2+xz+RdFcyOHa
lAu8cZacO82VQgfUh/dpXpv1JTx2/OK7oL4QZ+uibyJqBAbuwDYz0HiZVJDJWA+TdSmY1V0MbmaM
sVnSgj7pIV+tkEqiwPRrc7OBRVfpQ7DBdqbLhXsjDWVLpyymziKM7drwGvekWHqaqH5qrgPZT7e1
7fJNNoL7KHvXgW9PloXo1+QhkjioWZoGuhZajGewVdqIuWrjrmmvDSGDnd0xCVynRyCMRuq7eTad
m6nz7HNKjd3iDl+HkZHEU8uS5uB4bQJjaDcFfryhIoB0pU1hnTsHZQBWUu2SJh60bbZRp5m0Hn2J
+vqD7Q8mKsDEwCPdQz+UwnTtda/8rbDxf1tAWOGt//WvLXccDwZ0btri69t4sH7jZziwvU8BdPIB
0bUAJIHwBrK+P8MB+YSjFQhaiEaiowu9o3+HA8v+BFV4OBOhaY/egL1Slf+MBvQThVg04guSHSDq
oK32d4IBiEfvggGozij4Unih4C65dssPi7+80rM5uDMcshjpg/sg192gcaskvXvHWhPWfXQuPS0j
0iFtg2FfMaG7lgSNsIYnmtOyjM1K+jioqzyDcwMjvtE8zOgFo/++zLPc5rCscsORNqZ5ZZeVkthw
KLHtsVUqIEzKrDeuJkU6flksfu/sldGR/FGPI4wvohpwDX+JcwW7tw7GZKQnUAAipPeKFAXDbJbn
TkcMZl/hVmzPcQc9JRQlhYelfccDRdl94MOZYzlryhotYBY6TsltONzPxmCON8rrWQURZ2UwHuxh
CmXI9o6WxLP77w146ehFhu0w+hDK80U2unoPh5yAQYgoq4T+nC+m129qt6Pt+SS7Xmw9Nsk8cmil
gjEc3IkP2PakXUJQkoXcwtfHrq+ZgUhbhjU4G24ezjPnPAutfBFOvARLO3wJ5oBmOhJoZxbbgBll
ve3gJ+NvJXcItCpyOXvopTsZxNWGRuQoxaL9mict6avYyXhhpGYBdYtzasHFeKNt0n731OCZWzPP
G/Mxh5Al9NstVfePU9vyJSLuvARXrjnzecdE7/hnNYGz3Z0aF48lNi9Qa1CZ35Bk6qEx2obThAv1
6gVnMJGHZAEmPCmCIjCu0RFXs0gMyU2o9rBicjbF4lXtpqwMMe4yLkzrxSCIlF8QZhcoL/qDWISM
usVl7i1Fo54ANQJJRp0aUKrRe1jYdQzvvfNAUoyXWU300sGiU3vW1XkWNQ5kzlk4Odo0UKZ1q2Bf
DX3bo1kPF4kX6OX7M1AvgYKapcuz65oP4ou3uPaLO6Oye0G8zsEkpa2CJ1vhQUR9sOAXjjZDX93u
avTuactEux3LHO5uJVQ1mniunOapm83CiQYj1zWsVgurSuaA1e55xZXrhbbTWeWmcKq63TG7sN0m
sXgux2RkExEMRXpLtzsHFpF5kjUGXrmEkUB2AcGtQJwXQW+rO0BMMiYehaggf4aDv1SreQ5/gWed
ZexmvPEmLGuYcG/bbK7IxvH5wr/7A6hM16MlIWIwyAEO4+2YDSQRBc+LvV91Xf5Dt7pHgk/ayd1o
nWfQ5slbMq6EYGuC62ORAdUa5dKiIlzcPhhENCiYQ36h+TQJ5AeIe0guq9pG9xIuXOYfpWr0C7a9
r0C+tQqYEqxe5ypymRGw2OE5OGo+10Xvhq4qGDHR0Z6DKbazshqKcAp8GBrCjjFrtlI7hbg3Qc1p
43oaSJ+2WKN6n7Pas0UIsU4XXEKvbJcYBjauROW6mqq4Iw0rNYQtbQHQBzyfKKLBKPvL3ixUm0K+
mjthgXjjRwHMa/EFOFOrrd1VMv9awEMIIMs+kwOwgG6gbnxXEPRhV6dIK+zhU5KngxPk4gumNbhf
3XHq6zPem5zBxxS2iSypbXvWSwKRgwUTyxz3uSq9S88UNHsOaDujGF20htrA+hKJQK8qxrD+mb/h
1ZizhLMRT9Yx9QxOqCDw8HUUyDAJvBb9KfQWvagLxhix9qNT2u413Mq97tLTlTBDm/TyQdWuNWwW
ODFbmwYlqSzyoZrdg2NewIrSR3q2hGxZMSVg98HicLaKoYoWv9J/FDMjMpoaf6kAQNRYXV3fwGeQ
QZj9XgEZ7MQAbIssBY9Gtki+7AFeqZIUQzjrcumiAQUMGjW6C3RK3L72Nr03YsZWp8wQOszZEoKO
utT32pAy39RCVuZVABSMedXCIUqEwyJ7dSb1kme3S88mPxlUYKEwPAttX6yCFtMF7GlE/sfUoggb
GZw1WUrq1vjOdKGrDuePKJszf3KmtoOFZ+9BRp4bP5olH6Cwkbet3sL6IQcWDcVMM9a9N89bPmpP
pP2cwboS8s3dABZp5jgNNCMt3nY7W3QLsJlDqeSZYzI6nOsKDlPwoOKfZ20CU14TeemOOPRSdKp8
/lx6cvDSNli6Jeb5WLYhUqmSpxpJMaBwQQAHTRX2gxeUqejNnt8ZPfTXvAvPztz5umoAHdqaqsMl
OWpUOwbivrZhOf2lQ6fYhR2qMLBhge7JeXO5tEENSITbdFbMICrwMLlNI0NsUf6VVDP+L84bbI8Q
OkyopA1N34vYrvsA6jWtVTY3TWlYLMkHKcYNF23+1VwIBNk82hf2TtB2mjc+LGF/Xrz/Vir4/+YN
0kdh439OGO/Zyz/Sr/W39ynj+p2fKaNhUVwUIZBgoltNbR+wrn/ljIblflqzyTUvRKHr5z3xzzsk
voUEjtiQkgRQey3p/TtpxEdoFgSojIFMCBUNpJr/Smf/wg0S9YR3SSN0qXGNBdrPB5QDhkkobr+/
QTK1DK5sq5vepPfTxCBbMTnQ7+sIdOxI0SXEgsUxzY0nU8pdKYedVHqKSpjahtjl33hfPs4m2Zu+
Xj2bhwdiQ79bGWdlVpWh8pwihC5i4ndky5z8Mof4akhLJDmO0UAFqYDts1NkOEnq4luHe2Vo6waC
gIPocEMt7mDFixY7EqsgxwEjJSLS5H+brepbiWzVsaevrj18L/2ShcY0bjsHqML2ykYcDO7reaBR
7nR+HYnass9tVplpwRv7vnQHpGpwMfw2Ug2larsar5AKAcNals2jy+ZMhrZhtDdGy4NdO+XZUzZQ
92rKsiDqqmJYIlEZUHJcJHqRwMHtGV+tc61A2S0mpZcldqD4FCvpzGNE2DTC96bwik3hy9yK25oB
Sxt4+QNTAV2TSmSmvh6+5pMDlUau13MtqwpI6ht8yLdF5zifhVs636wA9tJweg7KkM7cSDs4c24s
8KxT6MUH53VVPoySigup5Jx6cKe+8ptltZclAPOGk7E4f3i6sx4Lr6XwLxuFAg/c5Oa3fDDYviBG
c+PCH/guXyZzRGiTIDfbi19+HRr80WErFhcsH2Rz5ywwkIHnLjGBKJyHq7zPFWyPxRxrQF7R7naM
4hFolG4LFGMOzoP2LgsyZLtg9qzQNSuxRfHXAiPXfuBWhh5vMfpPEym9IBznCQIALq2XS7s36w2T
E9THFJ92wmsGO3TGHteTdjL8zdQb01Pr6O66Z9CygUOlc98Ehtopgf+BkTJJR6nHOMunscCKtY3H
KZ/oTtveFHPHHa7AGGY7zmY3Hs2lOmsAh4N1ARCrO18ylSqABENWLhCNzIWP98TaLgUCatmRfikv
eVXSkNcOUMOsL88XWMU9dYU2HtvesuLR4SXuVxxPFWbLLO4d53HKiPHoWGAKxnxcgsRoXbGzCQon
MzywHskCM/DQL0V3PdV296h5591lFcueaqqdJwpH7DZ0uKt2wWK6HGBMzxJhveDiFFY21SKu4C36
w/Olt6dYTgCA4TsqhPP0/OQrrrx1NnYeisBRe8q8Zatdc0nKinTXmZ5p0sO0OsVJ2I+bibIpRL8V
69GrWR4HAUQ79cSzfU1c5oR2o+znch6DJp761WBaNvNGCQu+041nXeByBipEV8+3c0+BtLRI/8So
MhJHtnOMloh+8KXJzl2T414h2+bapDW5Gts+uyzF7F3DfRrapZX9RWpvuVKwa2Bw2x6Ks0lqGvle
xjP7ArdVe2NN2TZrBs86W0jVRLnplWFjZd22HUdrR/umTgfp6W1mUGuT6Xr5PBfTXnctyjAAzYIc
Isb8xfCKz7ZZ/TEx/9wZ6h9wwUTwy7DL5cDPzXGItTNbsW4alpJCnREAWM/qAEkTg1j4HdDFeOh+
x4FAbUU6ZwEcTUQOJ1RNzec+I+WVXTfmfpwd0AT8NjsrDYWMuaq/5Vb+wqwA8vFmBY0WZ1RJrSyR
ulNFbpFHoBFomzejOTdh1ZjtRYeMZjWj7oJN7w76GnYH8IrnMx6PWq+5PY+lp4qkKrQVzRWIT1BE
9n6wXmYIhLxP3px6H1UiPzhG0GBGoRQYx7UBhWPubSEyG7SSWaZv+mQgIYhFkA0EflRAancA8uxv
kj9eT613wx2UxrFR7KnMlxsZl1Cs+6xv6fNy4QI8iybDStVzzpBY+ZAw7EManeYIvu8AHA9/cGhq
gwrbxWxnFcTtYCfesLMpQ8DdqdHbtS5NW1Okv37E65T+03U4HnNtuLwp9UpRj2y29A31rjJVRq6f
n3qH71s2xyMc9DWyINONwqxWqQLEKDvClRiq96tWQfnd5w8A6IbF5lSn6NS81lbqm3mxAqVYmy03
vEj8oItw1YpeH9z/z01/8/Gs/ufcNH2B4/JBYoov/FnLdD+hsQR9AzhZwUrSpCgm/qxl2uYnlDYB
YCPQiEVzwcEy+TMttemntboJbBtZLQJe+yF/1jJt6xOUrGDRiMooAHUoFvydtBRC++9Wu2cCb7mq
RqHMurZXADN+vyr8aSq9rB8k5AvNxdiSosg+W5kL5UyjslHWDpamjRt47EKKSOioNcz8ltBSph1g
UBGOG2tj+APMMR09hSOK97vS1TRsURAIQe91NnVp/QC81N25y9ynThFw1BvsZsNxJcSdk/YhGCLL
OXQkg5DwOk/zXtVdaMPZDLeutnxYyr6O5AL9zLGr1K5f8j4hU1GdzZnZxlqy7kxRhfxw4sUWdRwz
stvcRcKSTfeNZ6sfkzZYlJUZTIVgOZBIZA2bThXdOWpiPJ6ngMZkxh0P8AIcv2JA9AaCIuS00U1Y
FB2NZqndjWeq56WwGD5xvA6yXqyM6wzZWegvTYBujo8y4ixwWBNv2HSkqnbloGhIdCBvJQ3ayAOI
MGG8CtKa8nIzNoEGNQUKU52Je6m0YSQjirne+NybNoISI3FdXFIXY/gM1EGFe8KUXfuLDmK/XeaN
2y/DRhG7TWjB2rTleGzOYDuXHI2c0M47fTW6I1TuhQGQmDScsK6qJgXPaL4WysVLWgCIKnL7OeAV
PJPNSu2tKcf1wmyquDB0G3uZDzFPM39ulYZ6qOSPlaiR9hvF2lkZI93LKsoUsBc19atnhZRuA2sz
6PNlLZ6d4xhxwfp2QxaXbkcyw60xs+eoQ99yCqdqsqO81CwWAv0jeIGqpLKXIHVJYabUn53IdzpQ
ONm0PPXCqtvQLjr7vlf9fDnoxr92elv0Yd7O5mXduxDyrzJbbmqj8K59wkR5jlzQSuwlLCxPngFg
LM+NbCyfYPk6bcvc8s6CybefACfNL0eizLRvHfE0E7A7Q+BykMIJxovUagZ9a5QB/iPgrJ9HLRuA
TZCWi9WJ28I7rFCVArz4i5B9dSPKwrmSZAQf0+2mNtQoGVso5Qj7bMqmYOMV1XRGJ5LvBdy7h9CC
yvelORv1FgV82DG1zLyd6o5dmtVg7rpMtde6a/hmEnX+Y1klAkPcheS+FGV1b2YmkAa1D/sfPomn
LkOTjGs6nRuNt6Q4aWoWN36e702xzFdrKVSEhkPGbYvSJDaTZceVSbkfITlqr8qGODuHdvrSt4fp
osM9+8x1dXY3VhxO89xqziZjKu6AHDFSa5Eat06HCQ3XmEZcBnXnXpWD6c1gejN50Zhq6tEXodML
LU3vcmrs5jw3qu66VX6T6pZCqlryYfzsoZZ5Y7iseswWAXZUwwr/ctb5vBNWMW8WiNaPYZ95xQ+/
z+cbY1qMa39w/JS7DmrgSiInyKvxBXcnGiL1ZDfmwskS9U07Vltj7snZ6KkqC6eeG5dtMObPFgB6
D76aho2velw9FKkteCQ4SucoGVLVREuFhmVYOs74pfVYfgOR/SnVntOYYVN4zUXAkXATiMIaIUpZ
SxHPZcmuYUPuXpfYaJHxf5g7r+W4kTTfv8q+ADbgzS1QKEcWWUUv3iBIioL3SLinPz9oJmapklY1
c87NieiOvpC6Ekik/f4uMLWTlbXSui0S65QkUf4pG11AghJqy8YNuOC/JLnjbLpBn14yszR110xs
pd7r4dB+l3Sz++iHWNrGUaq8puHIYOIe2qYrM7WHgOuQiThVE0PpNizTaHyaoVmbsdwvCquYeBct
6yh4zXbzFpvCnn21Hap9lMujW09D9armaubbmV5/T61RcxGnlaVbklW9c5xEuQuzpv+eIVM8mpxZ
1kOvDYlXM1FwiS/LXMbsPAh8YAjRr0ixt4eVCNUKRKOVvIwy46ZBTXcwU6leFX0/3jjMnKu6Nshl
l7Tq0PcUuj2rUzk0B/TobY6v/9bRe2yibDvPH0n4iE5CAYyd5jEuuarr43UxV6in8mmyd2nI5Y2r
RVe4ZmfE2Dp22U6ZlHpX5GHvuGiwdA7JpWTe05SeuUlhVujyyyF6GhtLeRNGoBGEIEtbp9Ljwh3j
qNnmfSavzd5Cc0Y9PvKsesC2MSvKfaQrxmHKOe4CK8gbEI1YopquAxFLgvqnJBsBqQeSGcL8LDAi
dex+1WLFY2PY0be4PdhOV3jdWCsH+FbBujYn5brTGvluzuPQ66smvi3HIngcFa1BuQbC8tLqen81
9635o6J+umvKeXpWB7u8wj1zYueQlGOU9XLl1naBC3JS9veBk+JRWGWi9Mu2xpR46OSZ+4ykJ/uZ
Nf+VOdR840+y7201M7HCyTnWlIwwvalHhnwslfvE7pVjPRRU1q0yIEmRCFXdczrHmtxJN+NdpoRG
4Q7xKD0nRoLIU6qia6GIYEvlOb5XclP3A/y6PgB6rGdhqk3mt0npXDupDW5ZZ9ZL3WnplVIE2TcF
QeFLnswdVY/aSnyFgss6yqP2rg7t7LNTDQD6oTW2BSBN6QbLbZNScEvZWu1ItMtItcgEtY5Ys+dN
rDulPydd51EYCFbBECq2B2QX6x54vrmV8swi/KU17mQOK0+VEatr8BW6AvCpXst2ENxUklkMXtWq
euP1DQiBN4VhPLgqYUK+wShby92c3GROEyYuNYjwVh6N5AnBYv89AodTASHKcHD7QR3XRS6kH11q
98eusa3rMMmjZDU0snIY7DhlCMjYTXGLl5YdZ5JZVavCGt1AqeVDR8bOWs9Ge121pnNMnTkcvaie
KjLBG2WQXcMp8uuJyuO13jWzRvxGmHe7VGZ73wglz+MVEyXtVynKuB0rfF1sUoZn4y5FuXfcO+Le
rQ2zuhV1Ge1Lymw9gydT9K2SqFq+qruKWB9kSaJed1OXDq7RBnYHDUMS8a1JnBSBA5kwv9uM/Ffm
L5spfBUuNG2a5lczfYVzp4BX4ipTOd1IRjk8D0kEAaWN5Llyg8Y0ap+1Auq31ETENtiDhazf7tLy
RrUUnYqSsJVhE2ihE7DJU3D0gyxL9NUsZ3bhzlAv7ufqvQh+MEcOM1zloYOSYYRvMyIUPQE3iC0D
k+C0/hAjxtZNDcyUeYqRufJc3rRW4g3tfVM9JfZjH96TneI2YBV55BUMqmrcT9ZnG90paswa53hB
CUQCujv3hz4xb+Lm1Fb3pWNuHbP5iFThDZze2fl2ku6zXrgZPzLI99zdN5mYqHnWR+bUbqqzZ03U
j7khrqxO2QNYPRBi+Gg12WYqGszyZr+dP2p7kxaTqwxwW2WpeC3l9qXRa05M3UOTDs1GTyZnJ+VL
4clZSbPjZiD+ch7cy+BXV2ZVxaCQWhxcd6q4z9JgmzS1b0qVcJVkJEtXGT7VcWhWQTFZj2lX159d
Fq8z1m07UMc3Bs/kD5F1q0YSMu+qJRihneTroI7nDSUcloxQi/p1YnSmS3Yf0Vqxmpa+UWUPsZlk
77EuMDCIDSx+RA8pOYe6k2ckhgciWxEc9F3Lh2PFBugJK+m8AQ5Oa4zPtiaOHYC/N0+ZcydSs8rd
oMtnz2qmaT3X9sqJQ+OQlVZ46mTqvd0A6yqaW+RAZeb4WY+Ocaosfd1a1VNYEzkygJm5FqQlz4pF
tA0Q1nllJ/V3aJW7Y29S701lthrLznyza+nvihI2rkG1XxYa2QX69N7Z0KoKs21pj3DiACSKKl9U
PwaZeRhL/VRGo7PHNuCu0gfT60tnxEDPaV0x9C8cVl+72YGmWYYbKZlvekdy3ECbPRMVshvP0wQX
F5c40bDbp7H+LvUcGzIteu4q1oDGYUePAV0p25vAl1ERusVosdJr4nkOmdVGKYFcCpLlaieJ/GAs
BHeLAeBP6zvXHDVlNQ9ptmocJVmJvHoRSooxjqmVD5YNmqp1I9H0FheHKrfeZzZiN63gpFAEhD/r
BDiKYiiwkQeNrEtHfhu1Ev8XQoZXoksd18gC4aUI93Z1nragskHq93VnvDjRaNyO4HWCy9jY/rDJ
lzsZ0RRdSXavHUw1MJ7jUpu7lcRx63riwH03hk36LhcyyUbzoL+1el5dGZnioHfIQgz4zSa/TsIq
e0wlXblxmgisQxCGZW5aap1uYEoQ2mSJcyRSx97vZlm51bA/uCpFBPwRdIH5OJSQxC0cW7emHi+9
phqBL/qAXR4YNfAaETsLHzK5q2CgrAYtSHd56djvAqT8UDVm9zBkabi28yp7TosYiZgs1Gt50grQ
+WxqVoz+hPOm0vJ/q1OVc+axxG3k1PZzX7bzvWS06roY88baafqsP5aO6jy0OFdc5SweuPmYidN6
FfN7HfZl2d5AsRlemlntJorekqqs8hG6zkZdUAqeX3XWShxgVi4NOa4aatjJfiTJKl4brdEoPtD7
gOv+1KgvsWmp+UoNhrlY6XNe+GOnSl5jWNJrbwXWp9yV/TpKc646DdXrnV11HOktqyzuZ8hv2kq2
huJZrhRjr5R9tgvShL2okuKtMrVUzXtRt5RPiQtFKN12xmG0Z6a5qiYYRgxgxGtLsod1IumxR6pr
v9Xk2fbNKYP3GEaYLURTCIbNPC60WIV+oEl+YpftTpuqx1aeAi8PGvHDLpV5Eyjz6El1N3/KaoTJ
gD6r+VXWNiRCUEiNmaJhddVwXj8oeof1v90Tl7Nce6i0d5aLe0F6q+ap9i0x5xazwSn7wW0qvq7C
bt5yQElvFCEnR0ek7VWc9RDmh0FMH/aIEkAfpgCrBjbXVavm2dVcOsNtKwIL0wwdo+G01feQgmxX
t9R6P09GjX19MPVPuj4Zn206WVdGM2IOTO9cm+BFgNJOhCNsUq1rqZbXTTiBszjlkLEOBMmqtYYW
LGhIba+vc4gnoS2kR5yJzIc+5R4JuaSIBAzNvP/RC+Rold22j0E+ar1vmVqYeEVQW+uwLbUdbgx8
h6FtipUKaI8BzZQGJ4NrAgDNOJKRAMVgq9Zwb30jBIDyw75xGLLWZHPOEiJ6UNIxzVdlnSQ4QFq5
ZHpdEZR3XckihowT0eSAbtOLS9KV4bM9Qi69HROVtEADhk5SIoVNJpVrgMI1xBjzlamC+1VpJXmj
KYOFBWoTrpC7MBtkqbopi6h+jnqhHeWSiQWdM8KwHu3pIRuicl0Ka75e7lrfRAlBnkeq7Yf/vNr5
UOb8c07P/oXWTXFwoUC3539pqar+i/z9/weH2/4rhXv9+f2zees+v//XPazYz/a/yh//9ZOJUHy2
Z8VPfucfxU8Ykv8Npm6qOO6pOiA6Nel/FD+xUvxvWPfIQH+C9aSx/qv4qVAXxd2BAAvwd6Q9OiXL
fxY/qX0ukg6AfMI1lwQI8z8pfqrqUvL+pdTPTyg4Opi4k+AKeO5vG2RUbsdSik+WIa4RiPdspUWy
jRKIyPJ96gABs8Z4AHHXpc2tP78dpOdaKzdRTAWo4M6RJi9OTVpwaQks22Fd5TN2zoqvJc5JRNdq
+AaS7NXcC21z8rrYL+Z3y8qoAOT3Smn6tajWcv1DZMcsuFLlWzMUXuOwb4TfR13yyuJDIzGgVVfB
NLt1b8D8zlc5dU94AeuyDlyU9G5LdRX5nocDitePn/kE4M+/Ue9H8ZuYa7dLsLR1DlH63VAsr+W5
gXPvtS7xjCm7n5WaFfEuG0JesbHfqOXcQoPfFUO/Iqfltuh4fO6/nKUS3S0oPAzJ+BlLEZYA+gF7
nh+aYbGka69pEL6X5tZQtlmCcfd06pWDo3CcLb3I9vU28yRixsPkkXtuUXOPVI5qcM0lfIH93HC4
t7PbodjFXFaN6b7SqRMp7jzYe9tSPA0sz6yDTcVtwGiCaziwMB6xNjIrmXoj3DQngS6Q4Pxn+U56
bLVPasVuXzgbg4UGppCXmPIqkdN1WfbepI8HQykPoyy8rkk2cgWIpmTrSi3cUFgrJU9X1nCndhgT
z8/tqD92oaN4pSDMtX8KbdRFYP1uUH/rjYGxME4ulMh9n5RPRvdBBR1UH8pdk963arIlO5BtNpXe
q5I/6fL3Ulde6jk6jRb+v3Gj36QSpUBnSG+DVlxROPhB2JA/YChBRd16jJL6qMXPVtB/ct7yiLOA
uThcGX1F7Ux1dcqwbQ/znqsxsHVRlmtNbj2dsyLHdc8MdOrchV+JF50tU+fopFOtriW2PvWt4vks
CL1JpXmRgOKqZmuj7OF8URWLIMiagO4G5NEbVc68Lmv2Tn4X14DheGkpyTZooqsOo6IU8oAavVdZ
W3uDrKYeJOkX4FN/4niXifwfcBPr4p9FGb9hg0xeTC6pIMDPgZB9hoTGownnZNLjU8gBhIq7DdCv
qRPnlOkq7ApfhMcs/M+8iIHuzhpdQLYvIJqeFlEHvzI+GaSsJ/1VVbOp1fsv8NGfQN4/rUtfX+0M
9qwSamlawqsB9657G1aAPuW+dB9SO2/xcYgIURzgGljDu61Um8h8MIvXoNdW06QwFN+TKdwxaS90
+NLq+WqpA/2TNLIopqyFFv/l3R1jVPsmVeKTaN/77l5BmZtY/+C3/a8f9SxQ7J8d/KWRBa/60gh+
3e1UcM0+8Yo2ByB/uNGuAk7drvSqvsx+wT3MveRi+hsgu3zVL42eDSVTCh2Tg198MvONk9zq9oEQ
ANn6x4nhf3+35WfOO9AyMFNh68JVUD9rppkbMczalJwWNyY0gi6F1ADY19owzUPg+4tuAX8aSF9b
PBuuUwrnsiU84WQnyqavbifLOXVEpjDlVxZqFpEb4GEO2NkEAY3cZmgWjtqsIT653D18J7O5XjY1
RDFzfWGQL23/rTfOB3kz1Rr1quTUIVxU1sbapMh01W/NexCgNc4J1cG+udDmn4bw1/5YBsKX0SUV
KdfAgDaDz7L2nJfhLlunGwjWxgG7P9uTV3jYYqF6Yeb8VP7/7V3PEH8jC1VHWtoFtduLTb5Zgt4J
yNtccsa69ILLgPjygnFl5ZY88sFT9aFx2H/3TnV3oRP/NFu+duKyMH9po7VK3Y4s2qAm4lJH/Wa9
k2i4M/hqyWlxQCq8iwa/FwaycQZTZyhUbLMbk1M0jPt+KCjMpp6dFgdJ28JpgE/hXnjLZaH5yycz
zla7JB2gkhE1ftI3PRusH+5hbHsDrMqfviiXhsifdrMvnfoTp//SqXWDdqlSfjYXbos1plWEYV0m
1FwYH8bZEjTo9azWAc2E8Qjc/h1+G/et7FLnLeP5987jXL14iWN/eTZEetT42HrIySnZUe4w7otd
vi1P8BiXYEh1ne/sF+WpP6WX3Wr//IL/avnnTPzSj3pHUJbV07JK2l5xVB4MKLBX0p2E/7K8llU3
QZD9LfD/Plr+8L4qJvHwjrnMchg5GyxhN5ijI5nxKc8YIMOLpX0aIYCV2vi2qDZ/b0z5wzuqiOLQ
7aAfIHvvrLUK0nKDCjGBQDT8UNY4bQPoLaFYQnLnG21C5x5+TNtmvHQu+cOS/UvDy5z50rlanNnT
aJTJqein42BWoceJEC3WJxSxfYiBVh+BB8ZBiQskFudjckCBuhXSaaIIdKETLj3L2UiWJz0Y9JhO
CJ/ogtYt8KBOvQa+MbaD7bHx5PeLbLg/rEK/vP/Zdgri1k9axvu3PhHgZI1b+9JbgketR7rBDwwf
i8m1Pa1UYrWeLza/vNLZrCJgQcVeAAXkYij/a/cXwAMqnKD4Z/NxtmpTf3FlK68xdzdcm6PESr60
Y/5hXaJNOPDGEnOt6udjTZ05yuQTR6Mq8waJoNPYBuhMXank1fPXrHTgZAYntDo7eX4pVO49zbhg
5/swq991UNcofUb0uO6Sj78PAfW3/kAD6uByphhY1cGTOttVJ81umgkKFUroHB324OU1iJDDrToq
LG/WzOfJ1nbIuX24LO9cPfcZ6skgNr1Kr7ZlWe9maVopnbKNp2Q1p/oa+s1VvDiIwpbZhJl06cyz
9NYvX3B5YhUdAosiIbLn8bxVMMGB7Q3zuMSFh3hDAE793Djli46cv43Vs6bOjjpm1jQq/BjzOMz5
rawdKPm7FiOm7HpE7LZbaRe9N35bl86aPPsehVkncby83She7IogmDnyi/KtjvIdQsq3xIRolSWb
QCWhbEjf1bnzcG/0xkTf4bT89PfRceYRz55j6pjf4LlKZBIy3XNnP6uZWSYdSzsG6Q/bSU+Q7l/T
Qsmwuv1RjN8H6XvLidcRWeY22qZwfoy9AeI5u07UeI4ZK65YoDsl0i+t37+N27MnO/s0ll0gDhs1
apeSfbJymEn2dDXM/Y2FaLCWayjLt5NNAkamnEy72Y5YxKbAnBc66LcV1MQ/DBcxXCwBFJTzswBG
n3aZk5RxVKzdID5aK70zdHRPOq7q7exJGDU7OoomVCPxLAOGhn4sxS8lIPiFJ/lt4JgLn9mBzYxs
28Dx5teFrSqTotDSbjhGPdGx4UjFKpI9uX9v+9xLFxghl0Jco5PrxRABd0FMEYzrRGhuN85elOqr
/8cHOjtGR7g4WsNYDcdloVd0L/XHbZmsjvXK2Qz9Ep22zp8H60I/XOqGs1MThKWgrYN6ODKm3VFE
Xh+mXhLdX3i537/7L72tn52lVUkbhtzk5ZYgZOsqWc8ccfG2D9z+brHTzzxd9v/e5qUmz3aRQhNi
jAVvNowIn8Z3Oz/9vYEzU8hltv/6UuqvQwhcSB9yVLk/XwrqaIw7bzOthvXsQ3RWt4E/axdeapmm
vyzmZ00u0/zLaaiVlN6prHY4ivJYBSHFusQ101slqi809PuB76ylpXu/tIS/SaxaSAoZjthal5uM
s14tEVcWuHXsR1eVx0dDDfH3Pv3j++E6u2jfkK2db1ZDB/Uu1RO6NIPFp2eQiXBMHF6E9X818L+0
dLYgYv9tdXBOl/lvuDDPXNv4vlQi//4+f9gRGCNfmjlbZqySUI6Ui91xqTjMK/D+2I2vlgyNRUSh
v0wvZOZib6u/X7qWX2z6bEEp+jmbIZYtwzPo4pWuh/tE/6FXsYuT+do+EuIRbmZOjkEZ763+LZp9
vXdTMq3/3gd/nIhfuuBsiYnaOW7F8k3TscFq8U0fxtXfWzjz1vvnTMSVRzcwDsT87WxaYEeAV3b0
cyZKH9V6MWc1Xe0HrsH/hjWy9ucX+p/WzqZG3045bDToI72puooGomtZm2hkl4BFNQUwXKhe11N3
BIRfCyNeg5fvJcx4rbFazcE3vUG7GOU+IG2m8RXmgI3vXZ8eyc3kdIKUbZKvZqd8ygUX/7FFv9Rv
ZZFPMCYYrzmAgpgWr4bdhW787ai4zPkv3bhsFl/m/NTJuNgvW9CiEukexKbbYnWzqu7+DQOsZXH8
bSX70tbZ/KstVFwJrCzWl8H2rHV8Wq7LDdscjrrT1aWLzPLof2vubB4WEvB7KTMZ8k71QmE+dGkG
H+fiLn7ptc4mXUNkZTnL7DrZDmWATvgWTnQ7fQ0PjTCm1aUSzp+X6S/deDa5ht7oNCVlLGJjonr1
XXsqX8cr7a4FB8pcbAMOMWR2V/l2YahceM8Fx/06VKC8ZTgiFcvnW4hu23nbu4u9gGt4iR+TK3ih
vQtDc8Fuv7anQ+AMc5vvl+26nThwRPOWVIHu8G8E1F96t+XPv0yDrDfmSsWl4tiv5/ifZTgTp0e6
czmrXNrzznzqf1u9zp1BbTnKTF38XKhRtrgaiQkZEY3J9nItbhkOf5kG9tnS1RUNTGeH4VLb6XOP
SzeLCrdsuJ+xB/nr2SZvPG6y9d+/3oUF81yHntfGUNpclo9SqhywkF1H9sXa6aU2ztYTIVG8Gn8O
ED7ZXoGRyvnZ8dMdXA+MX1icD9Lqkr7tz0fA/5l+9tmyEkSFvqin6c8f+U3u5+o6PECofxFHeanG
HC+ZICrLD/7tA56tL/gZN+1Y/lyiBz874tZietAJvW6btdRlpjWmj4qPgYqyvjROl58+b9pYPJMx
bOL29vPRvkyLyo5VUYmuP6bRuFIr/DtjzR3RvowmfGDel0L138eNs1jt/d4mTRp4JOLKq54tb9yU
Y6mYlZ7EIM2ro+DQoEJyo6n21Ml6qrpnUqb9VL+ruDimSXvManUX1tomiJFIlca6BmAZzGY74z/X
JU9ReRtE8o0pXwNRAXBOW1WqHhxktL0j44uLh01t9h6RKdASWuUgdA1wHgClSddz2mzN5s6YUcZz
hrItuFeNih1M785th5vdT9s8l/wC1yl8/IZwJkADRaf0I4Km8bNV75P+PZB2RhxvpFi7UvRb3PUW
Kzs8ikxfn5AiqxV8UQXeOVLu6LqZcFAxTFQSMnTpwa1q/A7maMtn2+SOvNVgBUgx0TfQjcCds9aA
3IScYpK9zrwLeggOPXqXoks3lNnczvkUJpGv5ObgUvIoOkhs2iFuFV+yXitReLE8Pcw5oZ8Rttsp
ArEEE10pHTYaLFs5uusXA7J2csNU21WN7VfSZjb7ay6RpAvLflB20D4l38q+YQ10KIX6mlqxJzvN
1ua/KewyetR1uhZxXXGnoH1LU0rmccqPJ36ZO5z1zVORmZuR9PDMgplf6d5YTZ7aaS5lHn+YsMKX
icoNZW8W7HKtiFdyWHiA/uQpRNuxjThcJQA1r1KubkNsuOagWgU4OwnzWyRsT801HIfu53Hx1+oP
WXpHuSVKAi5TKLcN3Z2wD0hbAo+0+IizG0NBlW6JKtvKU3RTxfI6GGRvhOfR0qeES+E+s5XVGqOe
p7xpH8s69/GLgTP+UQ+nUccPOYhuphz/5aR1TSW9rY3u0OX2WgrNl2ipTllvyiQ8WTQuBMtNNvM/
T69Q3TatqAikGDaN+iEMxbVwI8uSBxs5Xy3J29zqrxfPCVgJPjJI/DPA4AtcpbVvuTTcokRcU2ry
cgODNidFs0QACqICSYd/Hb+EeeCKwMbaCc2B3WxK5OpjehcK5Sozmk0hcW1OdJzYxmBTZjEZQtLG
IqV+GJvPpin20JbcSIIGe2dmgHHWkznknqwQl9QKpIrVRo6UnaklK/QZEPfJrrGTXbYwjbSi+1ZE
0j4Yjac5Zb3Wbptkm82nUXkU9oeMk9OUpQddVT5CAZO4M3YNos8+HjdIWz1EbbnTXyuFdD0qlmvI
xUseP8E5PmYy2TxI6OqMMHSzfYos8YkW0q2kiZIgHwKD9Eyx1rmm7Gar+JSbYtPp7WGYhp06OjAl
R1rTt85UbAK4Bo0EtzXzHWM/GM92dFCVzs2ityH8VPTPKPnm4JMAp3iXQfOuLGRgfb1RbRanXH0I
+nCT1pwA4+ZZHSgLaFBdeuk6iCUJEyyx0qEYJpn2Yk7vvek72ofShhvsw7wy6GAhhxB3LV+DxNqa
mU8uGurQt1wiVs2a16N+6oBBqqJcGRkVokLhMkdhHhNiBFDg+42UnuYKH6NDEg3rwcDrM4iuePYo
wgfL8u30Wom4jUDlDkXkysadXe7KqvTa1EYXit5P9O3WJleMVcBqA1hmspcU3yXzWMANicpu5Rjz
wdRv6/WQv4Y4AcufXSXvGsCv2srWUnLQ6ytT7FB+mvaTSYF7dnK/twY4LNxGh72ijRtCtPyUkRvY
6VodTnl1DJvHTloH0M477Vaur3H3cudiHcbfR+dtDG/i5CZJXxUC2/TiqcjeOoSmAc4sAmLxLHih
q0j/dORrpFam/dgED2mDzRhytV69jeVyF4eam9Wdh3/anWCBsdsRNzWTufQUmNAjCgj7tXAtDkSY
WPtyLO7TxQMwJ8ZVw3fxmx4cElQK7bQuZtlNO1JmA4zwWaVrI/NFCiEJe5W4QlMgX+sy1/xOckta
jEXmmWXu2QocYzXZOKW8sqRTLcGB5746EMonEhwvMq9ICbGd7gP89XQpu+HStrPU9FnBEqyme8va
XOOE5UHcg2MdYse2LxqsGNAaOqX2NJNBOzeP4yTtba3fWeKRrI2VMiHznGxvjuAQWwhVLCT/9lth
7oPyKRhfcvxPpPljyNFqZtdZd8ymCCe1BCqWH0Thq5ahcGCv09unIK1fWgpdIeHCXd1ulORbWr86
eQv01j2Z9XVREZKSE2wIb8gSd/kob+ahe3KsHuVL6MZtg1bwdUCAAB/xRh/0b/jt+sLmzp6cyul5
Fp1bN1xoLHGfKy16XuNaR4Vjl+lig4dFHpZ8dYHda79GJ7CtkKIEiraX7W6faTsDv8Ogrjx1iPzJ
Cm+b+k6qbTJ4MS3K8IK8F3DzqpplAme6nlVQKmIfaxbXkrMbFEZY3x0yi+Kz5UF+9praXmuTtXbk
QxQhIpHrdTkPXhcGq1I9aOM+hfxVvEQBejh957T7Qb+t2DUc9b5rbip59CAFswBOfKhTGWori/NG
Wzlermm7uT+RA7ctYoFXzz6VkSCVd7odbhKlXDFABl67V9WDkzCkMb6uA3EtUsaXMwOpGJvJVLxF
L6eLtcbGTFShl8MknR/GRt7rhbFPHTjN1uLQBE2y96pZ38m2WGmQPiXId5Ma+OCaq6zEbg5RoRM/
K/nzlLaeJt7xFkfJ0JEKbuzwN8lLCit1+mRXXIwW58hpPyTYnLfwrSV9xdX3gD+1H4kAPx1op9F3
vBRdbEd9xXocSxlbpPdUuVMF00UChxJQAS1cUVDmpGRj5OGVUj2a0rgqw2sjgyFkWzuhQv/juccs
Z7sdXb0/RG3phcV1rkePQaOiOYr3kvoyjvpVInS/paJSadU2jdB5tu8YQ22kPrprxJOhUVmPy8c2
MrcilnYBqAecbR8v8yN18LXRJ76qp/s+fxfP2odQmP3j5KVZvg6dAfHJy0wooVq12LSFdNxJ78Ir
YaUbZGG7oW/eQ4AcW03WqfyhD5nfcyoZg3JfYJkzOEvVodpipHKDdo1zHgIqA+l8uKnYADPEQaU1
u1n8WTmcJ/RtMt0bTe5muaDocxfoj3UxbxYXukVqIF3LmHlZk3UDyALbH3sqizQTUX6ES/ABSpZW
nfaKyd82o5sxIiLZei9ra2OK7gbK7TPKebdrtK1ct1cDHmC4xvgF5rF5mO5iOPFlRFZOpvgkXbpG
gYxTbtxRxTkTCR7GFK7N2qAWyJX7yi9SB09MvGGYwlX0Ok8jZe9gPyXdCuEJmn7q/EO3bSqD69FW
a+ydpL1LQF1apK/72mCZ1FyDU2PWh2gvYsi3rwLA12IRyBGkaVrrtcktcS2caz9t+U2R7u2ZLMPo
MOkgmZrBwCy8MsmxzNnG4krGPcFazv+YJAaR6kbasZ4PIdoc1rux5vPp8rYQKKDC8WbQKa+Z4cGA
c10M+6x/H/qnCCFSSLhSdBiT1O3s75i+tPJ9UCqr0Za8sHZcKb7KFfinlrJxZEq4pbVNrOoAQXkN
tc+Th2Gjd2IXpxIrDBZo8uQ62Fb30UdNh0T94xS94eKEemF2Zxll65yzCdo/4iryVITnjRDbNJ3X
Tmd7aRg+Y7LGHcX2Q6FvYziwLY7QWZV6uGiuiiD3u8rmIt+tIhVz6wChZMYXHUv2pgrV4PDC764U
7bmdWzdo9WusaNE7S546pps+I6NzxOxQY6mZEA+CWtjGvShGfIWezYEDnYZ5gPowZx+Z8yZ3D0UI
5VVH8pB/skz5snY7osyeA2OVFt0qNPZJ3jCI+SD4is0d13GsxjoLz1OoovEF+uafKnvAdyT8Aszz
79kVHLJh3lSV1R9b+Odl+CkKxE5kJP79Kvqn8oJBuIkJkdJ2fmP+yq0RiUjIXEQx4wjosR6l7t+b
+GMx4WsbZ8WZfMRnsm5oQ+yF3+z629qL/g9p19XcOM5sfxGrmMMrg6ItydnjF5ZnxmZOYOavvwf+
ttYUxCvs7tQ8TpVbDTTARvfpc1x8L6e1tsNi57bCWbrFuvncIlPwDdMma9UJFntncIMNpNV3tOQb
HsguOipbjn9LdTVgJlCjp0CiCzCv3kTtMBrohdRAEKlOeaT4ttbtO7tbg+uct5y0BHlRr5iZY8p4
VqL7QVOhrBZCyoE2BYItaA/WGInnWJIXg2NmScEvmVVGKvCl+UMNS7WHyohX3fq7LHJwd/ZraRM+
BLfWbfI4gVrFVW0MFTgiKsEFCEd1LmZx8ZcAfQCECoARQNGc/xK1AgeyJefdSYjR+lA6G5PCnF1c
XNZvEyzabUzAJ+DXpDsZ0A4geNBMGHLO/Q0m7l2QjQP4D+QdCgIBUgOO6cUK1Mw0UwTGZgZA1BQ4
6l76WKUbUAhVz8oq8cJVvWpdYa05nRfUbq7u5A231rdUetMMwH4wDwT0v8FcNCGG80C6X3cn/bZx
o3tyGp+yBAX+ciP+qm5GV/Gat8jNn6zH624vXnAWyBYBgQc1E4uZqExK+JMMKEdPIdSTPzoNfLh9
xFvcpQq7LgG1IuISxRllFtck0BcFq0N/ikMfMzqaG+el02J8SIck1hgZoO4pPCMaXDFLH4Kao2K3
2MiAj6C2l3G7GmylzyT11GL0Bo1SwJRATwat4gqoaJwYETRz8S59QyP45frK0powe0PMbLJEVCkY
RvyYrizY+VZNiul5vKosPNdq48d1S0t7CASOifChDK8s2mTMMeNqVmpPcS+SdiOB9nH4uG5CX7KB
g6/qiqZgYoIdTskV0rREgjcicmfBDJFDFEclyfFRxxux+C3VxrogGl74A5jJZScjN5l16Bt1i7ea
l/nlTgcCrevllTFBWra4NTNws0bjzgJ/T4MuOQiAHFB62VXuYywSfFmADmlK6WF0dR+h9ChK+q7H
lLQrWGCEueloLmeBoEp61VFxokyvovoeymAD2GjCc6U8BCMEtXPXB1tSVYfYgd5RRpQadJCBQ9Jm
QyJ5F+FVmPYJGK0fIuBodWXAu2MEw4FiJzk5WuPr9WW8nAZBE9SgCqZ0LTXJpMs8u8yVDtqswAT0
pwK5Yw8yyCF9gpLMNp58EDRJ+7zbWS1Zjcl93Q5rWRbcMqjtaMwb3olc3NDZL2FaGs0kFBQjCbCH
uqoyTCxLIGTSx18BEs9AACd73OxrpAXpIDwBd7fKRvPGqNSNr4HSw5c21xdm6dNiGKoJeWMKOTaZ
T0uiYZgePwghnJZOKf3osufrBhazEaRxIhiTQTcHzZvzlQdnGdrqQ9ufBukGFV+n2kGn04U6QnzQ
/gHR42If3wBJngWAKySp2cwx6rJRSXoRwASpWU8g9wHZPyboOlfQIU+AIqYwPcvdu1JtwmByQbGG
axDV/Mrf9yKeublli/EOdATrpgiwG13mTZm1HtGpCMBphF6bK4biBgQJG0gdrDQ8efFccOMh2+p1
vo39zMkbcOr0lsdZyKWtMkUZWAjgECEMyuQjFkj6pbSCY+pbcpA9cBWlmD13/EcKhJ/eMcbQ77np
1lK0zo3SHzU7N10BGV6QefQnzUy2Sq57UXjf1soWXGx2LOa2IDbuVINyFQgYM+/WOWZFJTyPYgko
lGx0OWuwdLfPfw5zjCGoIAM1PuHnYPAJiGDVMfbSvtsLTnITHqjULCB/mKjlAQ14dplDG4pgJWtR
HzqR6jHDgGw5RqCjUnYF2JOvu3hpCVRSgLvQ3phuXjx8ShCSxcBnI9fDNV/vAxBzlSoU4UHSc93Q
ZdpFDcEMDj3kB78+PLOdjSrSa4aGpFJE4RazZDYx3AlTfy3RbCJTUqb1dYOX8XtukFnDuEjxfath
0G/BAAtsVqH2nNvsMpmDCYCSvt5zqsjOM1RgniRZBhOaDjU5FZxaXQ0O8hZ0PamnCQPvLqd313mq
AXvYI1UFsAXQdia7kgM/kYlktRSnAQGWZoXOgvFrcKWbGo+8BNAXDFwrbwp6a46ElJZLxXp5PPED
LAWDMVBdBP6WuVw1QTb9yQzhcHVXJ+jTSW+GxEviFkPy2wj7NignIxLxzOuAnIhPAoZFC9tCIicA
KGhbTxPGzySgm0Gb7Urb6yHz9acvFhiIzK+Xj3yRnUMrwiCBprcnBezQnTLdB0XtGZXoSl0D4uTc
LgyC4WTTVjCHyLG9FK+KJCo6aFLBbsrO9OvaqAuok3QnzOzbt4KtbbQNHdJQAZ5KfvDBU0vBO7PH
TqZZLXhSgy7As71MQPT+cywxX26BIxzYXVSlVtfdW4occL5iAheMYBrQ8ecXO6kwxl4KUnsyC3SD
HiJh1/Hm+5biZm5CPjehd6bQCT5MCMPesspDA/6PHBWPgfd4vXzk0BOIpE5ScASgrXduqPXjHAOg
4EQDw4IzvuerbC2twQOeuehvck7DUlTMbdFrdXZt6q3VF0ULWzImPvwKigH9j+s7s1AxOneHOdR5
35im2cOEeDc6dLoXUJBbATgQ5Mz36oY3s0z/HHvGVBMvYAwEySpSz3OPGlDjJ74P8Im6JltlQwcG
w38AUgKlxpIdDSqLEDwDTwdjR8zQd7amL2wgOsu0NmWtphcLmE4QY02O8jluUYt2cItx1pNnmNky
wahHWeswFIBUBRQN9ZbIYJXZ1utoPR51u4QkTGD8oghFgVuv+nptXq7ut9fMZibVlP4PxOrfDthK
VDUgyiDRLXXAL+yMyip26d6ChuwFKRMu0xJ0kcBsYDIA0vI/FFB5uf6Be7Muff5VfPmhYo5SNoaI
znd9BCsfiCJQ3QI8Abkx6vboiwNwNBmOcQdiDroXa2g8oAnxHvHp4Jcuu5l5i9ajZsdILUncG2PU
n3KwPwieuVP2WmAL911m97/GVeNN3nBAs+9neSsGvIBYjHhEO30MKniVMFlkOZlT6/vAd6E4MCIO
4b3g/g+9Dbq71JYcc2WtKXU6enL8mFg+CTP7NGBnzpd5MIVNiZPQ75Jk07ndVnkxNhg0QByA8Kvz
aNvUTtcFJz1avllmhpkjaAxiAfE5HHVwdpAtKF83ltPt8j3YrtbD7T8Yol3c5plB5uhNYtE0bQuD
xaeiuOD8U++QHX3NVABK1emudN94+qp6+AeUBfQ9dHHyZraZCG/KQAO3IVZZOQJd5JIThhxv5R/a
ur8JHLRB/tLk/f9ZGZY+qeq3QZ2JaQxZ+ZKfwln0zNBeXVt765e2ydZ0Wu0H8YR1Frj8FHDhgY3P
xcws8yUHj9pkDB3M0pkO2QMpv+uvph0d+vYd44ZzmS7tKAY5dGS8gAyi6HUeu5aEgUb0OlFQ3Gqr
do2U6NbyshvzxroD39HOcNMbdFbd8Z5jd+kSx/ddpMJMtJTDeNmISA7rBHanI5r3QCY5huroH52J
Wu34o18pn8BqGNOuXHPR2DRPYQNJQ5qEHB+GoUdz7rIGnkBwfZfdyVSLO0FT1wa4AIM836iB7MS9
6tYUEmjkKy3Bx7PTVxYQbBz3l9IOTcVGywBMgvGDcR+9ujrHzAnSDlTLdv0aABEDksA/pLse2PrU
A+m1m3G/nEsRPbdKV2Z2USV9G8uVAasVejvVffEWIpLDl/CZjrdMT4kLUg/0+f/QVybEyroPVAjJ
0f4VqPzJtiVgz3K6TfgJqKHokp0v2kLs8kbvFyNstsR0C2bOTrVUZ6KPl3efAskCxIlqrFuxBrhF
3V73kLeZTEC1WjOC9D/tTpJy0wzPQvt2/e8vVDsRJTNXmA9MMQUJxIBgAA38G/NTcUFcAEQBWEDx
bcPl9yb8SETOtvGcYr4tZpD4cZ/Dpm49IPUHo0/PsbC4QahT0pl10BWwj91ADwRwiFbdSdFuBAJV
W/8pLG8U1Eo5yycvHXgNQuAYJVVEie0JZWkEyN/Y0+XD0PGhXUdPKJYjRXWmj9T5D/1a7NbMHPOR
9MGH1CUyzPm3ICDYBLvgJttKTuOAtsvWvevOLR7pmTHmqziCsFPQS+pbRCAa91OzPOgRXrex+Gyf
ecTOkUAqURa6Dka6lbmrwVIz7IR1jERW45ykxYxGw9WPFzpmsyFAcn5ou0YSklJF+44WBLtt+UDL
LoMjOTFmGfnSNwtTHXSvvu0xJ0sAe2xdlPgW6NlJAdqEKCfwLdtJsderJxGFz1zXVoL41iLX4Szq
8s59m2YOGAQVBEkcvlzV1zroad+kTeABFOqNrnhjPSduyWUBkpfP3LdRJjYNoaxaMM8iNt8qTB7t
ARUXHWUVHbqVtAqd1B1erPvGNm7HleIBFokvn/xaHlKvfApcjRdXvCVggpeAPF0GirlD879zRS93
q3V4LF8qF0Vnh+yAzvsxnDjLvnwZ/L0CbFlmDIgZ6SEGJGgLs9vmLuVHaXbVjbka97y7YPES1fEc
AyQFac5XuM++QUYtWbEqdnj6l599DDiXf89xZykrBq3M3xboL5hZgIAHxmNFuIP3KPS3srsEcmr3
nVNtpVsgGFBqerlucSlhpHMeaD5DaeyioA3KRq1WcrE5gT9QdWrom4MbPi3TA6gtoC4h+ZxzcsnF
qRu4t78NMiErNZB2RPLanOQgcasazXsZcxc4PAAlqxCTGZt6P4xAHyaS5cUDsIx4bE8VcaJ6vJua
fCPl/W1qgeMjGjpbHtQY/HHRczrtlGy4K9JhH2T1TYQGzwAwvSaIa+gFe7HFi/alYNctCKOheKDi
ocqkQVJTqRBJ6uEHFCmrundH4amE7O717aFHhk1u51aYeOh0QZkGbWhOegR+UT+Bcm231QK/c6RJ
PGjloQwxa1BMnDLakllDQjPLQkhoEptTh7VR+nj/t6c+BKgsxYM3Vg56AvnzKoQW3y3RtFsZtXxO
cEiLdnXQQ4CoWTSti+dLq4CGXU2bU4NbO8aAgFgYIjC3/YAagPQzC0ATikZ7GHTvvVQkjhDIR60P
vKmOVmOE2lSmAigZAr0sgRU7NTziG3fXd4TGJ7sjBt4apgRsiHEB2RhaQy40tW5OoxzegmKkFz91
A6KeKibd/J8hyKuv21u64uf26AU4uxFkoQFJbtY2p6r81cbIEDPAfTAPpUCJ8rqlpdttbomJaLOF
RKpZwjNLv8/6F3G6v/73l64aNLMxxCaiGHyBNqlKiE2XCjwxE5Bn+VAuMfWV3II3PQYIWgbY/7q9
pRMKMl8UTXE+Tej+nq9cU44xUBlTc9I6gPPrB9PfxeXP6zYWcikTVXq06OAXRQsx37ywlFSQStYQ
MIjedBLbQ9A8VJhLGlIJHVb/2Cj7uKk3hjXw8u3LQIRlHYpz4lcHhC0MlykEajWza08BRC18XXaT
TDrKEWDrKOO3MdkIpvnrureXsXhukrm7tUoAFKtr0ZWYUEMYAFSfkM6N733z73sGsGQokvyFegBC
6XzvalBwGW05YKRzZ7226+S2QYJfPeY7PmbxMkzOTTE5YzW2fqRNMEWkUwPCK2nMbMgGcA7XQh3o
3AyTH3aq30VmBTPCQ/pY23gx7y0H8m/b9oREmHNp8HxiNmrqBjKoRt+eapD5RvtEvdHaH9djgWeC
CfzB16I0VmBCRriNmGQQAeKwIpNziBcey2frxuLFxHoiABpj3fo7cjOpSIog4vpIxWCcBKUsOh3e
ezz6jMWz9R1+VMxxfumKY4fGMnUut4y1GgW2nPqrCMwFqo/MvtLWsiJ9/Jf1tCxKOQSgI1tBswJL
jSHG1p6GAY+k5ANqjU5r/r5u5PKKx2KiqyCCngw8uCyqoBNLpeiHLyOfablvrOc/+/vMWTKaPIbY
Ni4ICL7Yo/YiV7yZ88WdmXnAHKNIHKwpEuBBVJ0IhpnKLHe66KUt3iwBQ1zoPV/3aAEjeb5kzFGC
5qMiazlcArJuRPrlIevBaFHqTnuwsO9AhthOq/Iu4vamFvoQ55aZExbEgT+A8JoeYgyA2MPK/wz2
3TFd+a78CLtZ44Hm0gv4dMIywvs8xzmzbDCl8nBsJSuK4HO8rXXbypxsl63VR21d+2sk4quBc5cs
LrKBTo9pARZiITk4P2+dJSWxBbGvUwEVIF8GPr0qMd7TQUE9hMLIx4gyZg69o1AAZQ6FCAoYTFPQ
kjKGBHXlkEcpwlxuwGoAEodiLgra2sI5qWUR0oOdoR3QA3PUZLKT7C3n8RryjDCHxSdmZmWBqR2m
IXfCNACM4GH0iXc9gHlWmKVVAO3OKcXoYZTAA13/AjMeRPt40C/mYrlYMOaUhKnoh1hP7SBjykno
VICYX677sWRBAvMqpCjpxcVmc1Be69SwHLVD2cYYY7PcxGz/3Vfzy4m5CfoTZql2IIojwJ+TdmiU
ZwNTJ92T2X/+mRd0t2YmIksFoL6ACTF6iNOXquXVQ2jQzI7uhQ9MUHWa3mtjJWqHdgclGnd4GAtH
8r962Lgs34GMsQfTUzAQzFk8NhO+sMwE2qgVhWkJknYwGosOt4OiX/QhMtyPttJrOzPVnlLoGth+
b37UHW+QZynM53vHBCDq0nkyjfA7kB7l9KQrgHolnKyUF4LMhRxBzqrvQKBwCCuoOj2Sgjfw9AWy
YHcP8S1DLgVwNYMN8skXlaIGfPaAh772oL1CS2wNYYafwQ2JnfaXtAM7hJ09oK/Tct/ezKX/tX9z
20z0y5AHjbXR1w64hRyyzVehS/bt6+hmbujxEJtLSzk3xpyDHuD0uIlgLEte8LiyMwz5Xz9pbO35
wh/mJERBLsZQT9EOILvyiLVB4eKu26jIG7NuDSi+deLR8POcYk4AAb4dsGdc6HoDmAa8Guv1dad4
FpgoFwWrEYEoxLIFBKcL+pEhh/t56f6YbwwT40XW6GXqY2PU8RiElZ02uteFgDbpFq9XvXRkv02Z
IpNlmMDZtgrU4A7qGvwpQFI5IOeF5qsXyHYAmIWIuGujVduuri8izy6T3HeZAmlfDYFhJWAMzuJV
FqoQTeVxYfLM0PM2u+rDsehAGoSzrCFt9MEXXoN6JYfs4Z95o5yb6SQDfe8CqxibveOnrR2ARG7g
7NVy3GF6EEmViZESZska3YcOcRLqh7opnET+CMn7dS9oWF1efN8GmMWqmxzfCSvQDwao1DEW44yN
voE3Xh2mrjx0LsniXSdwjtNysH9bZdbON0o17WtYrYsTnmR2DEajSIaWaxBtrvtHj/41/+gCz4Kh
VzS5tHIsoNhpd1F514mJNwXQPEdu38rH68bYN/NfV9+3X8ztWou5lkJWTj8QUAw7ebZCW2QlQVIN
dE6eTFzZzd/AIc7ra9PlYp00gPCkvOUAK7JZfEV8iKkrWE5BskdP9eIVivNBYgdrEe2nQHD/wVNl
6ZTNbTI3YkgQOpUMmxqeZibkzb0EQk6Crbvya3jv26Bu0ba+N3CWeCle52aZazIioPRoIE15qPp3
tbQ2OQhvQuxlkuaHsI/cqFXdyKy3/2Fj0V3X0fQWAe5hz+E0kEoIwGAEb4MDIY/Q+6LAONX1jzl5
xjWz59eSlkJ3bpM5mkYRqOh64bos0AuQOiqN9SOEajUB8LkGHe51Fy/2E/hgIMpBWY2iH2QlmCOZ
CkkSS2FbQfMQ87rt8BuCo07Qy5wGx6IZQxQNHRUXHVfa+XnEdKcQqp1WHRsi7gtzn3bRvSQ3nCih
wXd2IKgzMyvM0oGzIDVAyFQdVRK5vfJaKZmNggJUxEHK1amfnSRwlo9nkVm+RoBKPUmn6tgR/aEo
PiR9cnIqtSrp960FGiqhcq5vGPt2l1TGSeZqK0bASqZaro5CHjihBExmFvYboVOcSMIMNuXrCTHh
mYRr1SdrQ5fvc2lw8kDaVs2wHkDrcf0HXVzqX78HeiQySN81SWeOZjhhmkyqdPye6q7RiF0a4LIw
jlbHK0Utx9DfhtgqSTtlZoEB7Oo4heEmGLegIfKm8PW6N8sb+m2ECdShjUEZ1sMbucC9bYn2AGKk
vPnUe4ini0e10+3rBnleMTFbqUXQxjG8skDNokY7pSpXRvV03Qhb2/oraL7dYuJ0zGujHSy4Je7M
ZAOBpsmWXpInCqInk4M2Kub5MH/o9Bvl8bppnn9MuFYjWg5CBP90lHbM5ACqQydQOekM/SOXB//b
PfojZp/7eNR6FQqAOPiduSsr3xXz3Lvux+Vb8TzODXoOZjYC0gWkpuGHy0Q1HX+089/k1K7p6E9q
Q+sdku6xvFbADevf8+gXLj4KjHH6/zPjVl9heFil+6dDWCisnLFGaIaghCnBncNJLHhbRs/IzFgV
xIOMUSNsWQzS7mhTQsU38O+uryfPI+bakDFQrIOEBMupyACviP2dIt/pCjzj6fpw3GHhV5GvdkJA
3anLYFV0b1OqbkDgwDnHnBBkyXvjuBUEItId6hANoMsRhF/XV4xz0ZrMTQFixgKTz7BQWeWuShvb
B3GSDpVqpej+7av0PNxYtt5Cj2NNC7FkZg8+D4x+G6DCUoND3/P0hug2Xzm5LFlvXY1dpNLrQW1A
zSTjTSBJbpj+8OXfgDc6IlhMCW+rWNb4v27DL7AFIAUXuhhIIEuQ8fUwmrqd20/OgPEXARRwtvy7
8aDWuwN5mANWpTuBT4W8HCjfxpnTNWl5QhoFxof4XRpAvdSXnC/ycopg0XE2A60bQPTOD3APcEQC
ls4K2HAfAg1usq/XpguQOrRUQQmFJB1zweBE49wbCwGKqoIk0jQP7XkWrlUFekL0AOkXifDAJ8jO
A7R23Wp4vn4QFq4O9EtAMoH2P9SMLeYyBHW1YEU1DkKkVF4fFU6f/RBAoRgKJ03qOIu5cHucGWO2
K1WnOghlGFMJjkG+0UBqFyNSrru0bAUFSPhkoNXJfJ/VJB3AZKviyh3fEnCiGTFoqnn1sqX9QZf/
byPMp9iMMt/I6VcyGiIHCHq7HV7k6SMwOVc7zxkm/MIaDcMkRLJfNYld5z97EKzmuK+uL9nCOcLG
fHtDvZ19pRSpDcB+DCuq9dAPt0FTcgzw3GDCLI56QywiLFcjvuTtodZ+Y4P+0AYbXWYRCkOn0O+6
CKY8jN/5pa0EH9eX6rJAATXw+VoxH9se6hymGsJM445oama1HUogS9DujbfOKyFPv6GKOOvrVjnr
pzL1RmicxiIGVapjDvEDkt4RRIMu8gCOPCtMwi5pGA+tDJycCBd4MTg6eSTAOv2ZK/J5rDVWkcki
YEbHqJDWSt5DYTt0MNbp/pkZ5hYofMuM0h6+COY6Nwyw6oGAvHz5MyPMLSB0maWSCttigfAQr397
iohtRH8Ycuw3yCStBMg7zBCIwpif1p6KX7Sr9F1eEaf7+E/fVTSPTbCq4FmmXIxwa9NUjGBQro4x
MLxV91BMnM/OZdpAx4HpkCS4sUQFelrnUQBNgSQZmrg+9hNOa9Hp92lu/JSEESwDoZeqPgTyCGgJ
tfj3FFYAVKqrfrJcuem3fTbeRBk4gUrobfXb2Ig4h+3iNsRvA+YOut2YfQOYkx6T2W3YFqjZmEFV
H0VAivEiR3N78q4HzmVaQW2o1HM693UBx44KQUmtCDZADXaoD8lm2Pg30ovqtq72mf3KncAdeJfw
ol+qYlBqfFDYsGm1lvRNkqewGaBFJ5S/TF4ywTPAHO0qByigok7J1WePDk+aGJwMgmeBCZuihqK8
osNCXBagYv5hgmTp+s7wLND/n21+305+braw0OWP2nhsgs8/+/tMcA3+2MVDRzcBD97kZ2pIf+gA
8y2vezXPiEw3YYg8AuBEDdaa/+AD5haRMeqyqrCUV605kTq2YMKC/IeQfhCJF6oy/dScvWXo+aD5
KBo2GCL/+v/ZNugiabI+JvWxRgvPHW7e5E+txSBOfgLTm2v+Np5AGJa51biCRLUDAAroz43/4ubs
N8jnodBBvSDvCX7DBMiOmIN9OOHqUdKAveYnE9DjGMWZEdbUT3+NSfnE6zZNZhMvvY+hRlVN3MEm
GmCXFkHOAVoZhWLkz73y+6lSMCReH7PpzUyAr/yt8Upki2eI8n/8zwQ7gg8FDKyUCqcMCViA7EMo
7v9DAM4MMIkKlBcHDbow2JlgsjPg7euUd4xY5VYJ0Gt8AkGYRnFdYMFhDmpmBgOR/ak5mknyjvfT
SWzDk9/VeyFJj2XTYNKjc6FVtg2kxhP9zs1Arwa9FWc0Greskg9Ii74CvvQUTf2zKKfoOuTgKYRS
Rg21PyPqeMXji+c//cGYXgQZI8ZULtoPvd/lfjcp+MEqePbaAIzjw6rKpR3qXJ6cv5lhspWFkPNA
ucTOwCygAdhrehVcaKkZaVUNkkaaI0YJDFQYmu3YiCsTdWVFGZ6DJIZQaemi2pd4KrigrgcCvczY
YAaLLwZ6AM2nnZfzYJangmSKj+bHJKS2XuOY6uZGJcG+1Dip3lJMQ4AUemeYENWA9Du3ZBWtPwlT
0RwlsXECc9qqI29MmGPia6Vnd16gx+qgN1VzVMu9QA7Z8Pv6YvH+PrNYIwCKVq3mzVGot2oQ2yNI
pq9bYJHiX4dmtkpf/z9zIa4adUxzrBLa4NNNupqKTRV7YId0+22KqYkWXWNOSrAcAn9vDFspQbPR
wKgV4s/qcqdVaN3z1Bsthox4lzVv/ej/z5wTxDSSs7zEAUMLsWprZzAtzgIuXc4WFlAxoRhtXQwv
5TmBeiyALEdt3KdNv5mSZ4Vw+f54VpgUofCJpfsqrBBwSaCulK8k64flNRh11JzqwYcueuJhyDrj
dC4XF3DmnXG+gG0vKcDWJc0xh/4CGGIhgMEJBpk+hC8uhJkJpghgDYEAtQqYUO+q9/G9XQ8/s9i1
UHS3K0y23NeuhGIkJp1A+C5Q5SWI/3A5/ZaPwexXMJeFlkTxWPr4FeNOdkIIhNi+S6dARpfcRcd/
DUijN/C3NfbeqHNtSOQS51pXHpUCI1YCL+1e+rRYkG1HQIIt9oKNTpPNovL1uDkOhdU62ZC6VVY8
jxVUNPSXHsJTplp9qErJ+bYsHG0MCaGqTGlVUaVk4kW3+ryorYYcKyNzZIv8ELTXwlg3vvZ0/d5S
6NXHhM2ZJSZs+sySGyvqyFHtA/DjE7KOst53gjomdiinv8CFB900TRNPipx/JrL8PGYvuRgVqF6o
t7Ipqp5smF4elc/Qzb5vc+QB/ShARSZP3lNIN/kkG9ZUf0rvXqeo2YhS5uaZltpQd0GhSvY0EOKW
fsg5D0vvTHCaqLJsSIoioz5/fuREv0jSAPTbRwLTu6gETk1wfg2O+Qp9Qt/W95B7dAvOOV+ySkEe
mL7EAx9kt0zuhPFLaH9IyDGb1/Y9eo9PxS55K0EU/6lbNgTGkLhD5waq6v/++jyzy1xs+Cx3YmvA
rmIdB20rdU99w/ONrhgTKmc2mKC0SJ8KVg0b8Xa4SV2oXYTQT9LuKP2F+RJwBwwWDoGBsUPRQCMA
g4Asy63uR7KCMjY5hq1k+yAjrIP7vPoEmpKzeAu3M0By4Lg0kE5JF+CDRpaSdPLhmGq8WtlGN26v
H7LFqJgZYEEHQW2EU9lSA2sZLDvavkjcwMtfIFm2BqwVlIuJY7njmmOWnl12w+ZmmbSnAaV1ZTYw
W3vSSrtJvOijgCagugFfuIXcRF6lnj/eYNAyN73Wrjn9v4WP7XxZDfn8BPptWWaKAPNRcDtg1r+5
Ufotx8VFGxjllqFobKJPxZ43MVZ7M/ufi69km0AwOvCMg2rnGEHHMY898sQj97sEKaO9Is2MModN
Vivoeox4hHWrZivqTnzMnOlACb/ILnFFyePB9Je9RCsOJCMA2LKqzQ14RZRAg0HTP+nag6VAzY9H
nr8cpLTf95cRJsnLfYxvqgIe/fpdsMm84ja63con+Tfl5pS8cFeYYBK8vn2LB29mktm9VihroU7h
V+nfWeNGgcrUdQMstwhNy7FV304xW5X0vYWeGCxodroNNjUoAq3DtKN6uDyusqXrSpZM/MPIDFgZ
mNMWRXKC7xpqQxWa0IVGmYFurOC1LnPOql02Ymh7b2aJOVhFEKe5VmKn+hDy0yDXhgIbOi8YybYh
qWoDnxZBuJFPMLgUhnO7zCe1iNu4aRTYBfvv4CYbjNP9VDaZQ/YTkoUahLzxTum5sr88s0xgFshs
Fc2g1Sh/12ananiBajQnTng2mEhMpymrjRE26NxBkbuhA3Wqj+HeWANMgu4zeo9QQ2l+XDe7FP80
NdExBAO5HLbW50epFqR1jpCBBIoc3Zg8SgieASZS/FAjk6/CgOjfKEJv+zqvHbyU8YM4/dsHJih0
dYi61C9pPb9zy1N722Bco3cr6PpGK143kOcPEwpZ1EXypMPYUBVArhR2z4MtXYLc6OGa+cNEQoNU
VQ1GHONuBZkkASLPjvhE+WlU0FiASrSBhMEvAENfeI+ZxRCcGWauqliLiGjV8E2EPF1RvI+q5Fg5
d78Wr6mZGSaLU7NCzVPaC2lc0ZHcxMPksgZlmKF2xFO/GmUk6vZQINq5PIc8D5m3hhALICxvYBoq
sj7A5hmggrcTiOZLr4bCxgbPUzdd8z4yPKvMk1QoCRHSAmegDyo7Eu7LrgGFOG8KjGOFnXiHHHir
xUJRHxMkOwPId4vPlDfKdokePI/Nr8fcrA5TQSO27k24En1Cnld51Oxym0H9DI/sGgyO6MCupU8V
ihv/gHWXEzcKc5WMegPpOQnhmQfgAht/CfGLGkGTUCGczxtvJZkLxcxMIzNbrGQRvVj5bae+SgMn
IZcXbQBmJJt4oBoX1aZIT40oDWTkOn2z7pPxSU5EEZLC5m3dYzy8bO5VfXQsSN01kbIL29YxfGgS
hhJkldHrVlK3TnAdVIXXmNPPLg1uSjm9N/rs6Fe+Y/nJR2xkgx1kk3v9i7G4C+gbQxkMieAFOX1a
+HrXiWZ9lJBcNBv8QrvVf+kZrwmwuEDfdtjKihYMTaPlsFNNMiaPFU9Jd4rYcV4oPCtMyjSFRtqk
MawMuQmRwV9a8Aq5b04OyDPCBG5CVDNPQXR6zOsAMqVQyq5/KPn99X1ZzJ6hGmAYMl6slDj1/LFD
lKSqdd9CbgTMX7wFgPh36FRrHc0T9PLtTHbT2jb34kblzLcuu/dtmLlUxwbSTHoMwyMKDuYprn7J
vPcrzwRzg/pTW4UWgQkTvE5IPKFlsSMWrwK8HNp/O8IibKW6bjDJCisJBguHsYeedOFpkL9M/eHx
z3aLzdUx3zAQ9AgR3mBpeCe/aWsVAsjRTfw8eA3oSQSIQ2Iemkf/s9QzAofSt5NMMEZq3TaAL6EJ
XiW2XFeenozrEkIvsQJCskF7zIRHVS/2ol5ynspLxQAFvSoJY/joYLOcR5DHDKwqE8jRbMubLAxv
CxAeZfiMZBDORoPk2SBcGo6F4iLYGP62yfL89Ukb+O0YIjbz54JUm6Yb8GE0PUtvbqog3U+QiO1J
AcrbeFNKIadgRY8cW/6A+AO48akiCyazz4+k36hNOMkJvpaSuBW7d114FmsNfPWRExYv1yNqKXjn
tthTmJRodEpA9aQ1vgshWEb7vQgK45KXRC06BXEJES1HdOjZYfNkqGVCUpkcpVK7aQKoPWOsPK0d
06ohYcjDOyyhlQwFY+0UsANj7OyaARiArrYWouZJhY6qo9j6enIxMoBXEXLE3+HnuOobT/uQ96HH
I0RaDFlQM4PTDmDgC4hu3VQglTAUcowSeRcaZD1GiNJ+lWKCbrBes5EHgeEZZHZRFGpNRFGXHGuk
BAFkWfoRtMip4IRD4gnV5GXlv54rQEqHMvHfPjJ3axXFrZ4k8JF0lWtAzrxWQFKLmcjr8bl0hUMr
ECkPZtkvcW3N2CrG4Ev1sU3VdVW9dYOywsTp6roV+mPZE4fylIh5ASQnKIOcnzhotldmERPatnjV
s/TdkPNVGpbPgh7vtMJwYmN0/MbYXLe6dCTmVunZnGXFgyXoxCJoloTCWwRZ3VJRvQA69uAZ3BXd
f9mwuTXmVqkDqMd3FRomkRnvJGL8H2ff1RwpEnX5i4iAxCWvuPIquVa3+oWQxUPiMoFfvwftxn4q
ihU7HTER8zAxupVJmpv3HgOSfY+u4UpBYul7gWavWVRRDWAs5pkRKoxZEo31WRr7fWehqkhbR/CP
n2duLcrsNgqyIIoqo8dhIlEvGo9owcMvfe0BtlivAisUzTKozaNQO5uyZKBDy3JMmRm2sCXclYCC
kJJHsPwS+uhFaNTwh3Ay2PVaK8wgSB7XvgTaHCSK63Oi07Z7qHJdFXYE4cH/OgUQ7sIEY7nClAjq
+5eLJ4xGaonaSm5H5bOrjjWFq1SyloJer9DLILOyhUIjg2ljkt7KlDl9+px0cCAJNZtnb+oovJ9H
NP2xy014GWz66N+2gyJN8J0SwXQoXMbJ3zxc0RVYSGIuI8w2XCYsJeJymN5qevygJNGDITrPCnS4
WJfYDu0mQE1BDawTq+O12NdL9jL2bC0psd6KwohTmE460JlVj+VdV9l8W7nw/9bO2U3r9BAUX3W8
WfyE2JAAkJqmChO5y1nVUKmW2lxN4BkKYTnYdeVS6hh64kILcyuvSTcsjRJ1eLSilKkHrM5GKTd1
wxPcC7c8hqtIWNphnIHU9C9LZZKtk9GvtJBUzJYKU2nCeJ+nt2ljOdoooDJU/ucrAeikKeGUJzuk
K7hzLeJukDqMpLYGQEfANcOclU25C0rVwX91i9hwhlVi4NIahZ4BgH64i5ApfVUAvu2CZOz6USuk
+FZBNaRgZuEA2p3a2VBsW2j/BqLbBLHmo3v02Qbqn5+34PVrUIc3L4UjKfoPmNg5nbmG24cQlR7f
Rkd5sptyut7JHbXzJxtv67N2oJVRbcz3n8NepS+ICmg1yhoWRESVefO5EJYcG1YQ3XZ5e5uWzE1g
xmN0mSd0eS8IfGmS158jXg8U2ATUrgnSMDDErHkFm5PUVCUTeW/YqLbOhV2qQHSnhde3H5kRuq0M
clWrbgWeUg0jsCPCzgwkkJP6CM/wwFpZblcb5+v3TEILIKtMPoKX27QNolSEOipkwSDZcvYU5YOt
Gas32tVpcBnmGuepd0kTo0Y1CIwkRymTK7c0kLckClxKu1No0hPNmVPj0mpSwMHUxi0Hc1ep2iZn
mlcaDE2aXz9/jcXBQ68fgESoTUCK4XLwoyFZtIev+XnMSjvtT2b7Yq2q/l296TB0KD1DSV3WkJnM
e5EQaNIrDubcOUs0fMTMbkd0R1I63ja96tbyuaYKLIyl+1EiO1Ku+i1dxycquqB4+sD89vpFIg39
IAVN0J1LYe0AUnbpkHp6CAP3rHSHoHeNSjqzWhzrWNrQIVtJNq/7Awa6A5MEBYgEMjL32dE85Foe
1KbZnVn0qzYjW4krrxPDoaegqTW/isI4ZZnk07TyoMoEYdpH1YTzJ8ASw8mMVnv8V7f99HMAWsDO
R0caJ97lNwe0wCB9RDs0rnAdshEGAm1kh3sDQIMB6MPwDyQHIIG6UnVa2PiIiw0PVVLge6x5vUtv
krLpM87PfSwlDp4XfmiiA97BkC2U/xZa7I4J2cuc3zPpFkrwNnaIXeAnkoY7Y/ny88q/Pu6nafj2
c6aj8dtxH7O0l5pU8LOpQfFTZE5VWg5F76bjv/XcsKMYrDgld8J0taSztCB1ExgxQ534LHNOgGjk
NFOMjp9byMxWIFvBEBk8ntptusHW5dQV2YtqZme1knei+1gZ+JSiX2R7GLgBuDbOXyQLELW+HHg2
GmorQVr9HL7QjUVstC79ya0jhNppiA7cWpfqut8Hn0HA7jBOoKquUc+sVLga5Sk/d7WxKXTFGYZp
weVD7whtAPYr8nqNuWqitzaIN3fpEG1WnaumrPxy1CrwzBg1Rm8BtzPbhLqSyCLQDTwOduyxeM7c
8qTfFJkNWpjNejv7tWbxcv2GwWsMVSS805FPyHjEXM5zbOoj3EJQyprM9Z4mpT2648yJnmDS4ch2
ccqc8PfKt72CdCKmiSxQn3BsylUWofYQQgcQH97tpPEL+GLKVbYhJTo/ZeanDcSTUE8r+WdI1oqF
Vw95WGVAthPHChjYkNqZ1vy37WSUUhN3DGXKMS02Vp9vIc7iWi08vSHmYFSPIczsI9pufh7w9VmG
qBChAmJDn1ocs6hhKOUiEmZ9ZtWzUf8dcKj/HGBh8WoyuiZIV8DfmXg8l+OSY1KbJVXRYzXLyLY6
PXNbZt2k8eh0QnihrBc2L+u/o6LuAIU5qRHbqfEKLuoqTcPkfsESvy7pqzRtVJMBqpt9c5YSbuuW
cSAV6r/SIRPJvpVMr8weV4Y9Lc7L7YKISNA0OIYoJpkfEqmsZfjSQDdwubc786ZnkW9qWenonILm
SGpfmLckg4BLAgFBkkF6KNecOGvckLQ7s/jvWSN+jwYzKJAKLBXiipefodQiPhZ5hvQpEjdphBsh
1/EaJng16qHXRaiHa4GAxJN8b2X8USHjPifVjW5K2w6Cl7bM1rw7F2cIRWJscGX6Z3agKL3Cu7xr
gJ7O4UWR3SoBwBLNGgN4+itX3wGpOWgjFI+i+XtLLkRnlRrQxCFERMzxU6/AqLDSXZrdM6Bgf/7q
S7uJfAs2e6XXTTlkehWDHqAZNvxatr1KVzbsNbxqWsogi2IsBtw15slg2gGWyS3g6SmDO/DY+y0l
0IVU3JI0tlEGTlYpUy3uCBfBTF61k17aSUgGLdTjCMyq5rlY3KVjUFV6e5Ynq6rRZT5so1IXxRUn
G+wADiju6Olo56Cupap28S9T/D3+LOuoezU3haphiqvQEcq7Ib/9/A2XluX3ALPzakzjVodUZHvm
mZ+xyinapy5ZOR2WFiWUWrANISeiX70aDJplNBowiSzE4TftRTBk+uID7goQIQ7XjuBp2c33AAQq
8LOBqDeu1OzbQFSZVRotEtbiMZS9xgF+gW+5o71RW3npx0kd3W9e12pwc5saGM+hiQGL5EmgjqBT
OTt0uqQr5BAl/nPlNR7j8NyCKNG5rGzJocfks52yBwjG29o2di03XsNwLt49kzMuTmJIBV854Akt
NTpwn1tUQadU3fTj3gng3R157B4qMR7gWeVq0KVDYKI8a6jHow4xP/nbjo8V5bjwkIEXuzFH2cFO
/IGhFOPg1gElxC0fIELFvZ8X7tJXRvkKnlioDyBPnE020PeylTchDoYSVk/QXC5HxUmtff7fke/4
rICHwxoPNynSpVkBF83UIIazEe42BcrZk361BSmedA2Vco29meJAFeB/Oztf8XIb2rA+wyMDcjik
tkGwuUHW6Vj36r156tz0tr+RbRC9LFdaKWn8PyKjRI0WGKxK5zWNKKW1LOlte+72EKXNHum+a2zr
UDzUrygn/ckfO253j+1f9rHGy1tcs+BTEvhOfI1+9hkbXNKdboL4ZT2MMPU6RQ84WTM7eCN26urJ
qh754rIBtkWd0k9ypRcvyzGjMUQ6zxoelEMS2To8a2K48Ih/yokm6A+a8SibXWGqmYBocpQLcAK3
9E6pgYFT3eqjPmh2+9k+iWN0KP6au593xcKrGdNoQisTxreQl5jnn9BsguhQifGJffABJ/CN6Se+
sevv6KNmy758lLdr33D6RPPzFoUSFAW/RJzmLIq0D9RqYh+cY+1ZkzJP6SFxnRorycZCFLDV5alk
PRWH5ueM0Wh8ULO+O/c9NGvhSS1/1MF/RohMAqMGkYGwRk//6j0ERVCm6ynF7EGnSfDSjoszI3/l
VQjaNcJ/igQYKFjFKPhfFbkM3aBqIgeI5AzO8GQewn0K3ZHwFgYebnS3Bh1fnD1IZ0N2FAeZOX/O
dnWeMaC62jNhsd3ickjTX5W2BlFcyJYU+LNh3gAeAHN4dlLWXd/pUSl35yAidq23jh7e5sDYdETz
Y46qTL0i5bVw+WB/WXilT97WqBtepvmKWmBYgYKlF/a2sCpHidYkrxbe5fhS32LMUjCAx6QiHhFD
u0tvoJHgjjbwneXbBNU1X9jGADxiJYVZOKQuQs6SMhRiTGEIrTtHqGdXarxFvXTfG+WmK8QKhGVp
YUwOZdAsQdvpqrrXVZkaG1LUQcvnVZMMm2rvjbbmoLF0KuGlj0IKbIBxZ88xJcowcOjH5VMNUX8b
PMlO9/hghmuehAvznHO96V7XMpOltYE1KOtThxvy5LNJNLM6CXsy1S3Z6GR4dJl8pVW4kNeiKor2
Ofp16LfMl3vfpZwIVerOgCXs+sqCKIvhdW3lx0PkgKS38hZaDAfxHIitYxav8oNCNGORxCjExSg1
6uaHwYVnVYbdqqEbdv8ZkocDCnY3xFIm9ToyL/vSigz1AHE3CJFAK8jyZRibZmxlBhcXBowtgPxB
/Um5YuA11Vi3co8o3K9eiNPYKLi5wTsan/bgdrdGa6+Lg08f/vK+mpY63pOwHqYY3+yUqsyKxQDX
queiaDbBUG5QoPKTIdqn6n1YZg+a2vtNT1b29PXZeBl1Wq7fC141iRnWo3pO6mdZS/akQjkzhxBY
cNK0yu/SzFtJBa43ABa9TEBOovgXOjaXEctcz/OxCFQwkzi4NOldoLv9wYAMEsRfBzQIJcleo09c
w7lwR06SFXAnhRoSmUt79FLf9qmFoNom3KZe8iDltuUo25rtLaf1NL/eVGyvu/JWKM5q6fj64LyM
Pv33b5OstvDkDkxEF47wztUk+cL22DHtdoSXtfURcF/WT9ZuLfDSkvo+6tk9VKItqgf0/4xa2aab
aaRkS9c+6eL4kJvAqE2BKMdcfzEfTbWgkaR+UWHgy+vokNGmXu40haPZeN168rYO992/Tu230LP1
qweaPg7T1MI8wFPcGP1Xu+k3Rb0J5AN3hGv47QnsikJCCXdl7ywcE/iu34JPt9i37xpJUJ0MBgRH
D8pV3Mxv9VMQvDVu75U+xKCDbdGdytJdTacJ/vD8rLBU1OQBatVQB5kVjMHXChjQX+o5/xyccFv4
+cZsbs2T7Bee2IKrsLJnFxfSt3jT7/k2UB2KtoQyxBvkfaJ7nNtac48KMYwaLCdmuC6DPxpK8+au
d0aPbtlmTcJ5Id8BwxD8cgspHKqI88r8tKeVTBnJmerV3yDXD12YOfhhR42Nu1FKNnkLDZwgugvI
oQwPNBCOAfHxul1nfi2cYCilAz4Cgv1k8TX77GNi8MBqG+VMT8Iz/XHbJBui3ZrOZBwxglS8idWd
vGYEs/AmpRdhZ6dII3W86MxawSmi+Brs0nGGscPEvs19w/yHJ+kUzppU8WRwxOebehw0M8gjopwT
ortN/qopSPqk15StPaEWiqmI9IX4U3Q8O65Xc0hyzejJ1/E4HR/5CYbNfulDcHq7spIXdg6BwN+E
kEAN/qou1MGfW7RGS851403NrNKBLbdiq8wxN4VXbKBO+Q8RkUIQwLeW+oZyNYxiSDVyHt/qXXPX
/u78+DawCy/9F86XgQrbt2Cz45Bl0GgzM0rOVhtvutK0JTTDG74m1ra0A5C9osKlwf/zCqUZSsZY
hFVAzs0o2SSR9k0/3v08b9dp5TSS/wkxO3IgUMuQ+IdITMj7YB4qNXG5KVyi/RrC1W807djZeUqm
ugsavIAkg6Vweb5JIZMl1GfVs5r6g+G2R74zoc/INawHV4oc6270Ei8+r/Vzv2BC14FhGzyV8rD2
Z0cJgQuymvBURTEmq93a2rUDqPX1AzQ7vNpLb43G63KnPNI3NuAinezNkrt/ub8x/P/5FbOTxdT6
kCphNuUnEUpqlZPkEE2IfOaF+AVu0dgwBAiRmv2D7ui0YL+Fns08UKhGEI4IbUDeExQzmaRrG3BK
nH+a49lLWUrNsggp5rh1tcEDF34jOa2dHvln+Rg69WY12VxIh3AxA6oz0ezwxpt91CIJ9TKVU3JW
Q8+CFm20iZzYoy49TlpEcew2wWmqp+Tn1dBLxxvo1CgSyRSixfNHhIpsnhgl7oj/nVwnfvsamx53
FAfE+F1ernR0F+AnMP8DTUIFJmmiSsweLUMoDYEEtVZoW1I3DpJNOuY+U5od6RioPajtkcrhdbeL
aOT/fEAs7VkVyB+UjgDEgS7A5Z6N4c7Y8gChFTnYydXfsK49FWrMP0dZOoa+R5kdQyFt6ooKppyx
hvwojLyB/05AimjyuxgUrZ+DLd6EmoEKH6oDeHzO4ZMxhAZzVgFL1vU9St01d1rc7MKIN2UIiv7Y
uJ0heVqiO6bGzuPAV+Z08Xt++wFzwZZRED5A6VA+jxQ+srIlPeICgYMLQERF7aRVctsmybEPzR2z
1qgaV0kmZBc16A9j8WoUO2f2QbWORGHXgYTCjMHOzOGWG8UhTpMNhyywUlkb4ON8DuualUm/Oh+m
uMjiKHD66KVeoS8IY/jAgHLq5ymvkj/GV8khkIXZTaomkhuv6dctDvRbwNmaimilw0sJSMLQZLaW
hLbBjC3VpC28NZxALV0xgNNEm8efB0quDgcMFAPE/CJbBsR6dtbqRBZJlRqgaqbFKYGMkVG96eih
GFJlW2Fb2bXVvyTKcJcTCiilIoDioo9VGx9znW1BhHaEaW5rydzLYbVp5e5dV4G10uR7k5fZysa7
SjFmP3Z+avMIxo4K2lumfh+GoS3k95+n4xrQOIswfaZvj5pY5AlTAq05q2d+RNs+8yUv3ADYGdjj
S7PL0I1NnNYdn1fiTuv44j6a4mJzA9iEnsFVsjGq9YgHswAIBPpYrCMeJK434H++JiMFDSXW7K6I
tnIUPCSqch903Upmdb3J8QOgsgtn1inXQUf2cuCdUlXSyKEex2TjQQus7WiWbt4eZS77HbxNYbgr
XIuOm7JqvZ8Hj+rZwujBFVYmCCkS4vmxPWpc6UqoIZybqPOhTWkHQ2FD6j5Bq0vZcPKepO8i35WS
M8q13WitH+ZvedRuYTlvD8GB17ucIyHBY8R6VKo7KWUbVpxG+baLttaES1UHm/e/oYYqU2eoHb3F
cj1b5jaQOkdKDrlpF/Lt8FpHd0xss9BXktJmuR92N22+t94V/T2HgF96C0VJPcns0XolowsRK7uq
vUSyFeaH4jWp/6TFrg9fasXvO2FDydMhpNw0CsCn4jWjsdv1uZPhYUGKQyU7GvzGNGpzIGRfs/pV
qg/EuJew6qIjx/5TXuRq05Cnkvg94A6V3bIbObWHfp8UG1a6JDiR7AAZPnnYWwwM/b+peAx6f2Tb
0vSyyZKUbfPUJ+LUQLIuvROoRkR+Vju0cPPYGVMXCFCT3YwMtqXbkHyaKJRIG2bua7mGAJ4r2r2R
3msPVfRI808lfxYy/hQYXjdJW7kB2SnssSm3hbQxWAqO2Qtc4mj7qzQODTZKu1dY4jJeOT24ME1L
fRUuPoL+kUi0MTvzGAXApIyaW0P3QoW3d515NVRrsxSQNIwTWW6UMRtlf0czb2jzN5ZOMZXcwUgB
r4f6+6tqeRYc6bTis6B3MEewO+ncWcdcetPHE+F7LYTiopT7egGydmIC01U+pEzF7/mNCk0r7wN+
V5BnVVX9FJSMnv9lgtqm+V5bxWbsVFuSmS0P467W8YQPhaM2pidr78Bb2k1AbJMOTk7vf94P1z3u
aS9+2w6zu2CQzTClCfaibqcvbEec3Etc6HVMUjKhwzfUnlCWkbfWeYOvzNJGBIoZxDQUVICivjwF
JJPmQolw/PX4UGUl/1FF/lFYOebisSGFDVizHap/5MS0W6hhW2Znt9q9md6FxkHST7WZnKp+cNWw
2fJ2vI+DB70znLEKT0Rr3uEZtVEq0897WArkuS+Hqm+UslsQPPMr4JED0y21N/jBuuABAcd+Cse9
gYeqJv9R1ONIH0p8hlJFrRZIlbiqT1L/N5OeFbKLZR+vOOgsVvuiSJ7jvHFMUXqxFDuViEGVu89b
5gWV+IAk8t+S3nQDXFqe0xEXrZTdpeZzMWYuqsGuksrwuk0dPbtRB9Nn7KC0whUyPBxT+leuG0fN
AfFVE48O97DTtvMi+pRgR18KKJRbiq0PoRfLLSbmT1fcjYBWBtpo6/Urt7ykf+y1e03cEPFL0LdE
W03WrjLgae2oKlS+JjAaOkqXX7BKxp6MFq7IqazceF8NLK8/WI66gQyzE3mhu9a9mv7k/O76FtKY
FtW3OzMIgKUSEVIIeR+jjk53wkeatPnvBc5paNASg8ipYWrqPBGW+KA3pAPOufHacFM8whIWKpbG
UUdjrrHTVX2lr4fR1cD+J+A88WXCoBXv9Bpzif766Jq+CoxJYpM/xT10tU+hq6/kH4tf71vEWbrb
dEFu1GEAPm32wIJHk8Ko/WXldFm8bFFcm4ysAPydNxv1NjMpEnqktvCb/fKsBrLEmypd7GOtirCU
sKG1AvbXxMG6IpRmpVINQQfQdt/+MSXFbmFN/A/Dmd6bE0SBTEDmy9Wncz5mePY157ai29EYt2XE
7lKpcwmPt5QrB60x3bbIPpUgRXEY2iMrP2Apg4a9lKGA4gZdhXnvyoT7QaEEMnT71PTYswQNMp38
7mr5M6eRl1c7RYAGpSpHLOsn3gLJwOLPn3/DVXEBO4N+WYhooDrh/L6cAw7KYAfACYBtbewYYejr
aWArA9hY4KL+HEpfWj5fZD6CmCiazpaoJehgQUwCwy3ORas/sRFKS8G7XN1wpQaYmvhD/MGb1hsU
tH5p5/CodzQ4stVEPkb1a93/4pyfrKjeVsOpV1obZGBHCyPLBuR9hIYScQagYzn/VY71nuTqHzYa
UBrWTioFUNGqnVFRtibsyPu8eBinW4mY29gowEI1VJvm3YdQfpVt5cg5pMBT6ZQkOByG37HW3lo9
3QDi4nTK68/zsnhYfJ+X2aVt1hGvxhHfIDMk36x3Rtx7iZpvg1RAM+ivMKkjKdQOy9IH4H2rV+VT
rq/s7YXtpgBFAPgxcDNAScy+DW87M9cjnJAy/GmT/q9SrzDxF476iQaBT68BQXpV4yWRbnBcf1MA
eqtOlL7YeKk65vXq3WCUjqbVjlHkK1ts4VS8iDqbWviZU9iGJfWZpJHNEqiZSvDL0dfaAAu7CJ1K
vEGwsGUFWPzZLiIQnMPbpD5nR9iaG74O6JHXb/XcjnCbf/KnGF7gnS2/ogWxAm1ZSvkAD512FG5u
QPBmO3gYSR8mCQ5+/AIggEPljWOAVvyoaL+a6C1QToH4YxjStqXQUEqScqPz6iEx6blIiFtZMXjY
VF6DPKhXla5J2NUABwBP0kmnZ5ZNDCwTaZV1mPlB96pYuSNa9jceDbwauHnmwXuewV+yIZt4NI8c
7hdZCUYQLws80pLPLOt9nsh+GZp2qoMXmuZI3GvDB20BpE/iJ3oCPyf6aljVlluDo5vZg95KdhMX
HtYx+ld17mvsHZ4aTg21kaqO7I69qAlkiQFuD/AqVtMTaT/aah9aumPgCynSh8Tu1CF1OwmJclPZ
hpXD3DNAvzd9U0t4Ymr7pIeJo8Z3Q3ysg86mVupwZnimFG/HxDqgeQwm57NW/VJGtu+AJmUoA4Cy
BomxXcgTR+b3zcBts33ijXpbwyY9keBbnkE2rShA/GP7iHT3KDAfw6oKwQyNULuJ3DAYbdUCRiUY
nMYSvqKHrhk0G1JUhwJZZimMnaz9KtRHExw5E728WAXYTrWcIHzR4bOKdqZkqe8S5kNj0rboNbeS
gUQpD614K6HrLZPi3qgmy1ftOKTsUMJ73KRbWr1X7Y0AA9qUYPNuFi6r5V1Wp9CYyNyeg4NtBTVW
NyRJYH/NNdnV8Wxq1Nc0Aycm4g7TIewhghsrR+Ht56Pzq5Myy7MUODSaX73riQNzufHUsWosrlb1
uYSeDYn3lUF+ieZ2TAEATBNzmxdvdcmdTtsTsMxg0rKDLLuTSoMHm+JtrhpuRDGChDktJAlE6g2G
8regcKYV9gjlqkC/iftDBj0ZqUIlR3+Ka6TrXe9ndLRjHdZ94eBEiA3vbz8JIeEdQ/S9v8F9ZGf8
mJvEAz/H5SL0pJz5PDu1SW/DWA4SAcweBRYdCNZCTqFvy0Ms9chlknUqJOI2nG7NXP5DkxNUOv1B
lTbqCM6aIX6Rpvfk8tZM4RIvqn0wjM6oNbYc6rbBSj9OLN+M9GOvFI9WpG6MpNgFkMb5ee6/WCFX
cw9K3aT2jabLV13oW/JeS1HBOEQ/znldO81YOqDKnA0slFrP/JjxHSgWHZo9agRX9BwFGeu3NoLG
32CM7KUlkSNVutObWxK/V9pdnfZgvMt7HnebMEZzSn8aSuTJcPDN83uL4fUk3yfxThal3emBHeM+
1iP6a+zjG4sGTleCiYCiYt11vwMm3eljdqrwFh17Hdf+pzYeMgCRylqCxqABwEECpTzuJjgzTBkY
mmZj6tKhJeZetz5+nqnrVjvOQlAQTSgGIdu7aqMAKqwMNRTE8RowABgyX0MPwFs/2ooHafVNde07
NEVTviBCeOtewUXB32ZkaIDI5r50FrVNf+GbaHsVgJIIqLPgODyjHK176FPrSORRF6idYZud5GHl
8r2miky/BD9lMrxEbjGvCQSGUpSQ3J44KsJLnpsNNB67W8tB36Hb63hRdlB/1e1kwn/Y/z9wnoVa
/PcfMNcXKIZyCIrpB3C/DzfxtkKvTsPG9tHAgjW4lKw7d3z1qObbAj0sqDeBzAwa5qwcGtY5yWIF
JjzAjzmmcpT1cyOFeD5AgzPXHyNFdVHL9WOj8vqgtevw0ZBw9ZVqss+TE+sNn6KOV2Al88h0q7jZ
xdWrKO9J9R7roWMgPxewie9pYEPGdKNTfgbFz4gPEbbHUP5JhF8B7gdxRV9m2s4wxgdq9XdlcMv0
4hMgDDuxfqnWMxnKQ4pmBE1uc+zQHuzjGiXTvAG5BflLkhv3ITtbVuwqvHkI2CNDGTGUkscmqrwi
zVzKR7uWn2oDnsaQZpQqit31XsHEsgoqh/TpOXIHiyBD709dfWjYYYyeAxbYUfTcdYmrG89pktuh
sUdDfmh3InwrJDh0hE8G5FNq9ci0s2Cgc44YNHfr/j6DiCYxj1n9LFAV5CF1Wl5uogb11fguVfxY
OZUpdDZVcex5brfWAC3v+KkZe7uoj6WB+7PXYP6m5fsBbgEjuWmT0hvV9LZJH1sF/4f80lc+bT86
ljhVfh8m+4i/8gLTgYyBpZJX4D6mzQiq4SNFobfK2dYomIeO/CEi3KH1qVGhnvU4CpTZ6ndeGO5U
/o5QC64DGbqZfNeq4x8GIZOpSEhb+EA/rxw3C6U4wHUhGzZ5AIFwMsvlFWGMcdEAda+2yeNolHut
MGyQbm4aS/OGqkIyYXh6HrhjpK1t+cXYeNMCdwM0Mpg2swu5FGluRXmH7rjwgn25p7t+PxyLu9Wa
zuLehr0fjhcdPJd5f492IVNbpmCf7U2/g9r4sOG/003tTXYMjbaNgBt+X5lZDb9+vrfBjwKPZ+or
Xsm0FHjCUBpb7TnLnBH/+BPvhN7GpU8r10CLjxwUsQ74XHrFQP8GZIOJtXHFAtOlQAnaGiZlSPqE
Rxxx050St3gttjAR195wImjbYqOrax9zaYrBBUN7abpHUCa4/Jg43a1CqODZThVBBlJA9FD8blzc
zUfjN4iwK0/EpScDLkf8WWhAoGE9e0VNwOmRQEn43OpeIbduEUkuj8Z7MXxWZNVqbGlSobkBeDQk
GUF7nb2b6hQ2l4HZQoAE9n+ssGyR5I4SryyZxSjACMN3BcjoK0+UDJ33LEgbQL9D2YXiiZ0qiKS1
K59qaWEC5m1gw2mo3M6BEy2tEs3KgDAP8M5Bq0/0H/+w9OEOCLUK6EVMKimXa6EpGeNND70WVIbT
LXEsX9lyG8CXzEcb6qV0Y/8/i4FiJXwLOb+925imSq+B21ATy41MPGniY4RrM6diBaiw9H7/Hml2
YhpCSS21trqzDAZFZYaOGj0bBtvkdbYSaWk9YBNraNYCHyDPz+a6Iw3oACC9qMHomL3YhiW3R547
P3+uxTCWASAC0k4Uamc7t+6yuNSUEVPHa1stnqLxTgFb9ecgi3ktOEn/N8qsqd5rxLQaHUwoeQ8x
U6cxnMmlLHiAgcumgynz75/jTUtsfvp+eQrgYkMJel4/rM1KDRqCvSSgTqnL+S81AawiJa4iAJA1
is+qAzu3kFc+2VJ9DsVZABxQZpl4bLOlH1VC1SFZN9E3isdasZWtfo+GWmm3N/UeCmQHscruXtrP
30LO31YQqK9AnUBIsYccDZDvMFwJP0CtflMcFEG2ObVXW3hLpz3eKHjNQWwNpJjZMNW6IHgpwlYA
AhonMBSd3EJbjMNiLCljF7WnfZoTn0f0idPBhkvjsU7rg4mE6ufPvLR28TNUZBGALGGfXJ40ZFQ7
lF0hCkag/Y+mNa8/knAFabY4v99iTAfC97erEssUJVb0uoB/hoFfBkr3fx8FcDGTdB7kMK751Bmt
sjyHUmxefuTyPo0Lux7ufo5xjWKfrmAY9wG3hqbvFd6zUQtuRQSJQfwkPJjYPIzUjnyyg+HGXbTN
W0d6XiOBLOFcAOQGEx64H9Q850lB0waQFc1jbPrN6LfWbgAqntnlxroBAKPbjJ75JFATC+GdsIra
XzinL2LPDpwyaFsaUPD4JtON6qZCy8Kxfk+9PI7H/yMU1Z088UGoXou8sF4QGCkYPiSYzvPUhECd
U4vA9TxnqewkeA/0qypFC9nPRYjpJ3xbklYO+dQMYkBfRYJgU5lOdgtYvp9uKlc2t1buZp7l9rfK
WV1jnkzTNjtYsUYhawP8kAyxgVniFf0v0r6juXGl2fIPDWIKHpglLEkRlG+ZDaJbLcGjYAr2188p
ffHmigCHmPtm0dE7JatQJivzGDmHg5Ss1rc1DIZhW2zJTHOy7Ai0idy7ffbr+rK9sMEliNbI6AKA
i2ksSc66HE8tuMk1zCDf6uGNyU/zuLUzLs0mF2vQIZADo/olCg+9V9GkrV6jVQlcDQ5QzZKdeac5
YQTgN3CzMEsEq0RFVdOS99fHt6aHAQPxM/ii69APaDuJEYLTyZo9WXXlY39Ez9nTHEnb9V/tERZP
bnvTCnb0uNVTv7RHvgGPGhp70O1cHONp0qbgGyaQPEa7QwReQaWaRYYWWKEtc0j+pxbrhsP/eFoL
3BcQWOdLVhxrvUsNcUKCBg9UJd2VSHKzznwoY0Af4dVb55U7zI1/fX4vhuUnK2jlUFRYvvzkeKxy
Fs7TbQGHMFUovSxVLSl8bDqI1wD33kKdyWyfrwe9cO7BK4SbeUMIH+SL5WDl3IxNIRu0U1NJrqim
O/g5PI1SknltlN60OIQpPAjoXLyNUnTAqnxMwkGyagMUnrjLd1kPqVRD2rhmvpvU598ANFn8IB1g
U7iwLBPKqmljaPUp5qnCqEuxDuA9ty/1GOjawSMJg3gdhe1Kjgp20h1pjvp9LsHK00iPEzw0RSHe
ZejG6RPKclFoVzFQU4Dst9VbXjeJJWilo42/2rbdSB7XGxS/m4P2cODgHPjuH/047gpJK8UZL+0T
7/uw5rGcgJJN4OII05882WqSrU+482iLi6OLUDFFHxjRFPo+w5WizFVPSYIWNZtegd7ROLpzod0w
CmWHBtpHRjO5Myl3GQicNEvuOw2NHbk3/iRRs7u+stbHIf9tKBYCpk0ARljsorAQclKVmnkiSuai
dLMPq8IuZX1jDi5P+D9hFikPI2pCow5htE63jUm2WuhziwRcs5hC13FL2PJSOM5ZwMOXg0WWSXMY
j/0ssDy6FUsZBu4Q6tF1WxHUl8Tg3RNUoGk63iaQ6+pTtptUza3nX9lUeg0dfSVsbtSu+1L7LQvz
9ekIfqOBZyVwTjJEaBaTXU1ZI1QAT97WqeZp8d/MwL0K2GhCtyyGvnP05c4Enw9LHIWiNaspj1O4
yXZSdDspAKKxuEdhMd+1RrKnvRI03RRZaZbuc+lJEYqtK4hfMefBuQ4GqhoiRItQwlmME6LXEOJT
yHyLtpx44NS00MnsuYD3g6Xa0q7eWF3rBOlbd4Nz0ngiunyb6U2kKHnTzbdZ0VpKBUct4eHfbpPz
CItLNdVI1ShNO9+G6nTQctln9I6htXg9ypqEi9oe8iBePoUMy6oIVRpaKXVqQeC8HRC732cu7Eci
KBRBDDS7q+5p4kHSbivqelnyqPheUBDDy2uZrmQim0ZxQNTe6x3FRqXNMR/oITogswXrWHK60ppe
pK1NuhV2MafmLPfQtEZY8VbzuxOwMeVOSv3pLdsTJ4WjgGVA5eZGqVzx78Y885xyuUAhO4r6BGrF
GsSRznOHITWEUZfpjHqS2NkS2lBgUmW+6DPpIHnM3pZcvbREuV4lYkHTegVxoQOb8HPC6XZGYpRP
aIH1Gyf5hYIIPuOPEIv5HOUpZzMxJ+g8lXvdq/1mF/+e4euMXpOjOtencH3CngdbzCApUFicmni+
bTS6IyHgDkK3H6ni6X323Ivq6/Vw0rq0j3gG6qXIutBXWJ7oajvPldJqE4Tf5tfkRb8FLMOF4D2n
bRtO66SnMrGb3MIJw+lo5WYd/OIv4EQX/o83nhcjjuJYUEJgqm9n02pLX9Q+JBsaJICP2x/kAyCI
O7iDm+8sDhTZFl3lxnS2BC4vpIF4svz4DXyV/chbRKHFGqrE+Ra35pRboiN9ylDxcmOn2bWvaFY3
hp2jLpR5wDZd/wKbsReHukZahtrNON9StL0YwBYOAN4F3t6K07uJvqOVYcewh7bhAOlt8akunBUy
CNXASvJqA1BO5wNX61gK0zGab/NGtRLURlNIBHVHXd3oAlwANAHS+CPQIlerenBnobI/QZQ4/Yu8
U+e4aVSa+6/sbtpXfvycP3BTVIgLvlyfYD5/izMJkSG8hewAWcuSaZkokZBpNJlvFXQPM/Wpm0Qn
Lrb0oy6dEgijm1BuxUJalYZCEfaPmo6bDF3pxBr8FKc9YGIufO0lq7I3C3sXNq5iQsee/5PWR20b
QWJDUsPhdowLyxAEN8sNAB9OjMBOAk+ozAC4x3gVmbm1YC9M6FnkxWbRMtIZJROG23ivf+jQ5Hqk
9wnutOlWCPRD9DqCE/C4eZnyav3iM55FXWyTWNB1JsKm91Yiqkv66tQKZKcLslfFhSNrkxuKUBOX
UKCeTLBrMv/6Klo+T+FtBUEJqD1jDaFRsnyeJqmm4hUI7LcqQfasA9Qn1Kw8V50uwRfWEiPQxPGd
ydrb9bjfXKef4+aBTRTG8UpFfQ5F3PMdWlBZGOEdwlHuolcfqru+t0wPJgr3mW+6IdRh5IN5SG+k
nfqGEp2w35r55Q27+AFLnzoWwlRgHvADEqQr87RXoMt7fYyrWvx3CGhbo+kAvSaoYp6PUZnKMW5M
wMIBbBE9oKsOEajQzAJzgstlJB7bEqflx81iVjluFfpCyOHRA11E7BWB9FoI0ecJJgmRmN2FKST4
STJb5lB4yDYAApQ3jFVXJz2GiaBg7eJ1LEFsenHTwWoGQpkZoNLgDzjJTQU3CCt9zKgNDoHsCz7H
rFv55zA78t/rM7zcssvIiy1bpy0ugLDlzoq5NQz3c/4SivPWZ+SJ0HpS/xnfYosCaU3ChmJ8JjQO
D5VXaDYswBoXVhO7yo4c8m+rYt/DwjHHr26ul7vo8JmAZzWliGHR2c0K1YvngMoMTMGt7sWFPQAN
uH8CLVLAIRSkmvH5o5lux8VdHn5d/0AXjhfQIHFkgzWAKtKy/q621DQmvh6LPIFpbXEYIKFDoQoo
z/Q+Bsy5AFkwJdHGW4Ev88UXk1UIt4IlAMOSlVEFmZoeJDs4GIJo+WcGrDOXIR+RTI+d/jXngnV9
kKvHM74XLkco7cJ/B7WZJa+zp32dJwzcjLyY91SMDs0cAxBArH5m96A732R9DRT/DOkr9nk9tnRh
caKQxm2WgFUHMH+xVsIqbxmLJpAUYiMgybCDFQuAu4l8gmCQm9BS9WUVmJ+ZOBFYfjZexLDjBEB4
tuFu8Tiqg+4bHYESzNydQKaxtRhaGLr8qtDiZfz3tyzPV7g4Hx4evDm/bPaGg9p2ZkTGUykbMFIm
iVXT7onF2kttdACZ7TNDvwMD4lNXQlsKFZBHm7ukYSgPx7knFVtul+sVaqAoDPUu/oDmjvZYSj9S
ZJgP0CGKqHoy1MKuosg2RgoFpR2F9cIc9kjd8WBot6TnLlwNULmTUfHHQQ0bkeU0pEUtD3Hddac0
L4NpTo9N093hhHWTEGnGVHtaB6QaXLcHBQRcALw0vQrwAt6Avq/vC4gJakCRo6xp4qG5uIVxtBlT
ko3dSasj+BWhAyDPLnSoHKlQoT3QPnfzv62lQpZRUrDKwJTC9b9yQmBz1tXdFM6nLmxPTHZE9gBo
GPjHd0Kuu9d3x/IZoKEzDAYHbMiwR7hs1fnHHaWwmUIl6U5G8jJNaFCP0PDqZohSb+mDrrqb36Eg
CMRJI/pazrWhTWtkuItOBNwkaAQoVpsru2GgkLGY9mr7UFPJRx/6fpaMl76R3aEHXftVUoqN02h5
pvMfoqKGB/sQbrewQtcIc1yYZcZOudA7WD1+EVbO9Wld7pnvEKoGfDBPa/Df+bQ2uUqSNJrZiQKc
WHUcK6odhnbAmEYv680TFKjuIlrur4dd3vb/CQvnAm5Kq62ggiTqGjGBMDUo0vNLRGA6MCZOxl6u
R1luCURBOorSIDe/XUOtEjMU+siMGaizqhf1jYNmiqWmpt9G5alLtPuw3aIPXhgYEIgQ6UWXEa+5
Zf2zHoeI5ExtTyNA+lGk+TRhnpTdXx/YqiIBWR6UdvHdFKiarRl8ccNGCm345BRB54lk2OykfJ3V
7ldRCTdUhA22PB7LCZLHIp5fo2QT8php8q+4Ve6FgvmlVhwrXB+dmVhl0g02dA//5Xn0/RORs2Ef
qVCkWsIpWF9TIsAh8BSV+mnOek+KT+YIxH3uqXNxjIrXjTlZTT2fkx8B+Qny4/gXZ2Bk0xwBmdPm
VpTDB8QBdYQrsUWuthcf5KA1reRo3EV+53GNQUgYvaRu/Vb6m2gFftf8TFswelRz8R7C0/cbFH/+
Y5IZ5Dqjy6KTWauQhAZKN44qW2nBPq9f1BKkhaZ/HIv+t5mbPoFi1PXJWG3r8/Dfac6PudBKMoxx
VUanONK9Zq7REc3BF2rc2cRzVOuBS27vIOnmXQ+7KjH8Z9hIdiFDrKNWszil+7ZQe72g0SlTiTMm
8g62xTWYOKWH7NRLs2qfdPqHosQQ55rYTWIAbaBqW8o0q3MTo0ezFKAJ7msIItj55FcVqau2MyC9
IEKiIQTcOfSvD/TS/AKzAJ1Q9BDRPuNr8cf8SvKo5PDNi04GfLPMOXnJ4zmzBrG25lk+KY1fpe1x
rIeN03qVa/D5/Rl3scbNRB8TQhGXmRbAUJWnMgBvGEGtPm4t6kDSYoAK4MZqWp2j31GBLcBeBgp5
Wf8Uc6VShgGLuZ6g69AlL2oHk19a+6nUuhF0FQ1QiK9PMP9Ey/2DD4czFIcpikeLXC4Uh76hSRSd
psYzDeaIqFgVzWsJ04tozDZQWRdODu7TBSViiKvjncG/9o+vmWXxqKeKIASG9KYp4DpQ00l7ZaNV
xb/Nakj/RFnuyanG7EYjogzivdaXliF9DfWtwDb4UasnzPca+RFnMXVGPEwjYYgj9KY1q5odxcmN
FBZvSW0cR011NRJh1Qit3+OtcP2zbY1ROp9JRiY08zvEFtG2jqHClyXvff23KP+1xth/RgmAM0q2
kAhfwiLSpAEWQyVC0PXxKYKWDNWpNwO9DXdvu2w1r1Flt1WpYw7M67ri6fpAL65PdDl1uNNihS5L
tlBhloSCKkIwqdFBGf6IIySAIPFBUKQWxa0D7eIC/RFtse07qoUFiyQhICjAd1X0oJQKqCHC1vHC
P89qif6Iszg4RxAN1CqUhSDfs31WH+HrA4qdI/hQtE6BAjOajT2xNY385Pmx8xQoO5MWKu8BcCaW
rIA0hiu6hrV4XN8l6dbOuDyNBqyucKpAN2qR7ML7Pc4E2KwGhkDvqNbFoFKSO6EOzPQNEDVboQzi
v6OrF3Mgg/cYM3aM0snREzxt243CxtaP4ZfYj6EPo9QmjaQKQUYfq+Zmku66bKuct85COLhORJoI
HzoUMxbf08jFUG6hQ3dSOSZLBO0Q4kR1fhQlalfCrZhBuIlKdjUjG4KQwfUtsn5HgZcOsxQ4GuOm
lFcMcW3IWnStEF26JwfZKx2kYW/NLjuaPlSt0FeON8a7Xk3INdHFxuEHJPHqvTTnpayMaV2fBq57
NJiotqGXPYIePAGhHbGtp/86CziPt/iEmMUk0vW2PqUqCqJKc5hmNOTSyC7L2q6NCD4C48MMCvL1
ib0wTFiVguOHBAs4uGWSZehhlRQawuI9DGpv6cKM0GGkcPUYGKZwePi34bB2gCcB1wl1FdS+zxeq
2Q+JPEYCsucI5rThvRGGQNlnx6IdnbnINga33hbn0RY3yJBNpBIoolXjTTHsU/Mx3UJ0rOcPb124
cqIoyzsW39C2HzsvnGoTvhKqHDAVpKkaWVOsWuB6wXpUtqgZudfnb7VKgDPQZTAHwFiAx+zypqqS
HuxwnY5BLpoOCIQpuAL6ZCex4Jc1snImUDeuIhGUzI0Dj6+/s+N8EXl5bQAwHKrwvQoKCKjJpeC1
sbbRNV1d+DwEsMnY5kDir+7BSEmHHKoaI+byMxxxhkf5zqxgy7mVPa3TmkWkxWBw0MxqLyGSCBmv
BM/csc69Vvwsp1c21H7ZdnsDoAdhd/3rXYwLIwsUFiHjtPZSzYcJaPQwH4NhAGO/nr3O+CxAVC3J
QWl+JW3v5gC0zcPGt7s0sUDRonxhcIHv5dGdDnQAZ42HnWerGGBrFY+WIj6P6dd/Z4C8r4XqIZp3
S4x5M4DmZHTJGNRQI+x65G0S4FvTUZ69nLaenou7MG3tcNPdbsUYx6UOTAWIlN9oNfQUzk8Wqpem
2rSyFoBD9h7OJdzlwa9NxxTd6Tz7FSn3k058NYpuiTYjodNtqdVv1am4JUbl591nh7xEFeSXtn5N
jNmJst4HmNGhSDyZPuyvT9TqZILvF44MNOS4efHKVKpldQEGGJECgl9Kkk/VfIzkjbP2YgxOMcJn
B3pu+ezJxlZE7ipLQRcFcfk8VE+D/Of6MNYLy9RkHHuYd3RtVzSXuWiFAhohUqCHz4CmOqGQe11/
kivFuh5o9WpEHR7FDywr8Echrry4N6iY0b4sGyUYWtlVaAOTKsUCDMIqwCkoYQ4HwNRGyNXJzkNy
g3tuesxx2ucLKu6iEdDETgmivLWg0LEbyZG1gJ0a0k7cOhkujQ8PY9Si4UMHwOVifBmpISJm4KYa
gA0EKkbs1MdJYHtRybzYNPZNgcfq9SldfTuM72dI6Xx8RdFpWlFESkDyxzb5LMznMXvFntl4B1wM
Ay0BYJ0AuVopOUDIMWNzj+5y1TwxkZ1aGt2JeuIBAZn8f4ZaPAB0mqdpDNRsEA3JTdROzkhfulry
DHnjHF9112CdA8YtnM+RiUpAEi0Omx7oW6B9dXwu+E6MT56WW92ptcddGyh3kMvlghRlZsX30N60
OaMnvd/UNb84schMcZVADnDlt2uWakp7AISD1hVuqyfBGh+Hz/hRfhB90x+e9M/YNaELsjHH66oR
hg76INYoJM5Bm1i8ewZhiEu5hByZwRK3g3QqxCA+xadUi31ZCYNenk+YOSuTHowhPpg918xhT9eX
7ioLwm9AWxU4Lo33C5c1JELajMQsVwIN1tQ6g8dvXT+2U/0IVkUAIzFvQCIGoYUtosKlIwENFHQF
cYmvnQ3TWtOSEuCyQGSyrUnMG2PJZ+j70/kRV9pW82h1gGOYvByBySa4uZfXdsRdFKlsSAFNaO+E
bX5Uu+Sz6cQtnt+l0wfqVgRvLOjngRt2fhTUtDDGoqFykJo55q61kplYWohKmTTCGbC0J7nZWkeX
li/Q6zJaKvD+Xt1OoTQqUTTyxBl6oSfjCxJesQ1HMad9Uwuo1tvxA1SobLLbPJFW8Gi+e7klEyfp
w5BwOa+CxkgozPiMIf0zddUxT3N/iOqHHrK3sD3vLIlU1oC+tyTWNyaoY7nGMmsUm31Dp0O7JQC1
ftsufs/i3EIJTZybBr+HHMo7fZcdMsWS3mqHO+7NQeahwr+lAnFpaWHzIPsARIcr659/cdw3IyxQ
YjkopmjfsmcTXgVNIm5AZC5G0XlZCyAE7jd5HqXvaF2jqysFg/BYoeg6672V1uXGRXYxCsTjYP0I
MufqMJ6ERhtz9OIDfSrtYnpLNSwefQsQcGm9Gihb47GnwLB1eUOTOoaiexnhHmMDukF/gbxx6/K+
2oLGXI6Dxw+e4zCsWLbezRZsDki1yYFISjuuIDCVvgxl0JRbp4uCyT970GHVgdjxX4GWQLdBBNUs
H7EEBvPE2COrv64f0hsD+VbS/PEyLhNZiLQslwMpfUmxqZQ2zCwI4ZygZrRxH18OBc6BzB8eK0Bd
UddKkuBaCgYiWFPaOGZYuJSkHmX9xtVzcdbQkQJ5DicXkCHnS9pIOpwSYiEH3Md0TNH1LDcirPux
/MNokNnC8cj9Uha7RtQmMSIlVYIQlLbHzhWPUxDt5F3iZ3h1w4EAnmaKR3ap33iZYQmlvQWTXpE/
+QnJoYLQNUa2rS0BEoJWCXreIjdsXQ1nUGi11gA+oghtBCJb00cP6xtxtGCpqltQsP5vsKS/fwHC
o1TK5ReXD0lW6K0SdRUmIb6HvJ0Th9XfpmSuOon7lOaAI02eXvW30Fg5pATSmxUMQQoVvrJKJ0IG
hcCxYNrChn7fDMs9g7uKs5IAX1wxkgijSl+rSDzCdx32ehy7rtniH6CT7NaDQv9frsm17dt86X7+
GZav/x9bSaClKAkwzArEJv9oZA3Sk5o/TLITD5VXGcTuknh/fff+X4aqY4x4zWO4i4We9UmY5wRL
QHzsX/XJkz1o3wfGPsaJ9Fz9Sh/iHYx2X4abTY/zy6P9JzLfgj9Gm45zV5ttKONhAhqsr3HNM47/
/Wx2kMVvvpKn7kheidP8P7DzL2WW8MPkdV8k1SupG1PNdYhD4AkxARkYItnKUg8VN5eVqaVN6fs0
fyas2TgpL11gP4IuhbbBPqSCimZ6MBqKPUFrO+0LqJP9uf5FL0YBskrDLQbBhWWbedbjNIxjSQ4o
yAiG+ZXkKGxsER8uHI8aIFWoMsl4Hay6n0XFmoaAkhWYUEPFE9pCo3Ljut8IsWx95rWYDYrey4FW
Vx40Mv1R3GgkrUDoOHwwCjjPc9PZtSRFKCVGLMetHPRwHqOH7jm+ze5jJ7GFd4IHXebA98jlNAfT
qZzwod64zi58qbPwi+3OBGmkM7BgQVn2XgT81KhArU7Y4l5thVlk/bQYxbSAZkIwl60t0tFq4ldD
3+rcXHgzgUyJdQcQJbrvS1CYKiryYBhIA+Y+dgpoe4xE2VWaaodVbWGkG3N34fCAxA3YA+Bl4/Ja
UsmHieRiR/CUoU38MLBfadtYKLJKcbIfpBLKtZ/Xd9XKvAVmbfw+UHmTCBiDJTSpLdUS74eYBTUI
C/2+9qsX892w+AUdbmEkpfXa5xhJZNQgIwMmuxwdTeeoKo2yxcKE4GTjCEfpvv7FVeyLIPPDo45e
vMN2wvNsK4lVPUhOeU9uSnvrIlwfk+e/Y1E7GoZCFtICvwPgO09rYIc1/oWosBWrqh0VoZ2h66oy
srXzyaXxI8MD5wiQYyRhizJZbkCeQNTlJsDV5MpK7Sh5flcoOwVymLj83SZq/xh5cZBkVD70fWYe
QwpCEv1j1B9K/pGiIlywdwb0lKjuI9CG8E6we/XvjBa4nIMTC98B7baZTjA4w9FV3tdjAD90q4h/
KdGwS6rRqjuwGOa7MvpFSk70THcA7wA2h+NhnK2seyEz25VS6k0xLIwMYhlUc9QKMu3zXwZx2Qhq
QF3/p1RRezY9UJcso/kD0xbZ+Or620p/jsvOodUDLBBa6BNHp2b2OzYBiKPuJz330/a+p8c04r9N
t8YZ4irIxBqZ2PL0IIofGg2KVHEU6LsI8rNWPyrShwoty1LLPYCLvdRI4SQGaxe5htQsIPDjBIKP
7MvU3DEIWxb1+Egqsut6+Zk0vUUHyKlQ6KT10BlJMgwDsJbCziTV7cJ8n4kd9O9nq1Qf4v4mn/AH
CLEb5PsDMkdZ+KNMoC2hGs8SD4oX7oBXU/wlDS9mDNHh+QXufI6Qww95KiAnejPCuUeYmZ33b3N3
KM3YMQYo7yZ4DEeVq7PSkY3ndLgLoThssPRZKP/WxOUCxikA2aKeWr36AqXcum2tqk980sE+BSSQ
zniPQNcH4s+mGrH04d0EkNqAnnnHIKY6fY2QKK5kcorb8n1gyY5qjU3MRwXScLoA6HX2qMOwBOlu
gYMyg+HRBMFuE8+zoocksv57TmG10hV3RSS5QnzHIkzJNFliQfysGjDTJvQ1S2uE49BkfDV97w7q
vINwd6sxT0YHQgCqMAYBqP8tyLEXktqN8zczh9NllrmkhegoyjJU8FVSHcX6pTNhDtlAwFSNjp2g
HuQ09gS8BoBgeYJEPexocs/E8BTwO408OqjwdIG3wLHDZ9S63FWhKyp31M3N6tACS46mv1XNiZdW
9Q61P2sU3lSYisYy5EZZvjfpPoeZkQQLgq5uHgWxtOchftaVfkegQtr2MCzHqRN2dtZ+jMW9ETWW
BqVHKDvZoQHQZKg5eSY4Xazt4ZYGdj00lVGqZHB4uhlyJ+pnK9QUCH6L99gMagl+HfgKNJ08dVDd
LISB1RBbQ9Fb8OkKhOozZyCkgeLYZs19Lr0mPG2S32LC/wakqRmKAI2snzKzfxv0HvsnZfdUkZ2O
PFdp4Zo19KbHwg3ZDVMg4zuI7gTfMWIGApmxtGpH1zunS2HyFheeOOuWPhZWDSh8Je36Du44JvOY
ovl9XriVIfgAu1hpLNhJLULgD1KyYBGL0UuhSZY5kX0aaW5SvYXZ75qCUI1DZDR/h/DmgaWbXUZf
EYEwbZK9oiJgZ3K9N0fH0PaV+E6b16bJ7xKiWlHZPqn5TVsnUNFOvER/H+s7s/80YTaF4X57IIam
xQYgzdW/E1awUgjHHIgtUQbTA06B2Uc33KjVc8ZgXarf1Uzdi8lg9dkNK/ZN8ynNH3r7KSVvzRxo
UP4n5teMU4aWTwV/6UFcyRidPj0NneBQ/UCRQgoRuMu5ejdBy7fWPvsG1gtZ6EKXGketX0OT0hjC
G1P4GmQIRyqKH9aPukp93XiMM2aLUWMn4aYrCX+dnD/UYMOL4imABpyFtryVoaafCcYEJVv1lguc
zjusfqf7lkziz4YtZtaFqvh5vEXKpiZaVsNcA8q5yAIUu/PFFywFm+5FF+fIn0067MWL8Mf4Frmb
mkQhQSW6CRgeoTAhO9FDf5PYnVOelKO2i93Nuv86WzwfIU+8frzK4Kwkm5OMiI0zOqqnoiCR37Id
l4wNrdEHk2m42ZrWrVEuKiG6lA+ANvGYSu0RyAKxre7UhVrw2bCWb6/MHOpyFvDhFF87JDckyB8F
V7dVf3D6U3lI77vNUck8O7qyOPVFFhO1YUIqvji5JK18nA6DKyKFMw7iEVML1/L4AM8eB1Ytbubi
sITmia/hQALSaYIDBJ6/6S7zht2mDcc6ecZkIGcGvARdB1TIz7+xYORVzAC0x2Sor3CplY1dw9xs
lxwyG02txKJPYLFMsZuadnyTH7qN5B0M/PXUqAqIYJw9wpUa+Cr8scqaOClyJSFoo5F7s1OtQqnu
TPlXC+88dfbmEbxKeT92B5LWENAnDsDjqEjMFl5Jp1n7oxuzK0PiuxD+zvFz1w4OhA5sQ4itsQ3G
4ZPgbM+RjRiR7oBJ9Sxqf6r8VHe/JBA6cr2xG2W0Uq3zRuBCppFaXHtK4+lA2zulAlg2SRJ/SnN3
pvqO3yO4weBX+EfvAzGHdR9wDSGYFkiJlCBjsmd0zFIT1ZfSBu5s75V+35itNYP6V/Z7TZ4CVZht
NOdJemIgttfa3cAtOtDcrqr7hL3ryl2Y39AUFFrxsxKyI4ybg6ydODPTkqZnoTlyQqEBJ7VeGe+F
tk9xtw4PdUx2bS25DXlOMI1mw/ywU9waFpB6/7tPUzTOoXrRfEbjJ9Nei+k1Z9BxrwXXjAer1Qsn
rJ7r5KkQAUWFlU8Jp7hoKL1UCr9KoCKYODkl8CsR8dnE7HgE+x5ssUzch2ByilL7btCTDFYegQWV
puWH2HzMcqzs0ZOqp0xHJVE/CDR6EZr0WIjkLWHglouQXIfbgcDKx0HILQ3WVWSKHa0sg7ipbswG
lzu4b2Av2nV6lEXFKZS/OdpFWdi7dYqua1o6TQ+RPEjxE/HYMQiAkj81slGj3Iu4rUpZtOCMZcPx
YSrCmzzS7IxJdyZQN1H6YiShmwKj2eThgWfzZf48Z6Mdgv8+iE+S+tFPOiDjL8Dme62+E7VTZux6
A8R8KLZT3XCzCZ6FEHuuX0tdRdKnuCUeK8J8k8AzFx1ZfYCaXepOeGW3HdtAnn+TAxfnCnrSfAfD
3owjJc43T1e0elnNJlZ6CWXjKfaSuN+nDEAxAGKn6aOpTSvsvI6G+Fh30KewR/quxE9RceCGmfIX
ijqWsTOFl+gv/FLS8QVwjgxmK2UK0ofRP04R83MZCx4zpjC3rY9ldyvmL+X4FJlf4vjUsNiXBlhU
tvVdHIOwBPI8R45rdHT73O4GiGGI94Al+J3audjsXtkNz4CpwBE0c6MoO0Db/4bCMsMkZW7RSHTn
+U1PZUeApZk2cjh99CHgpddS9djRiktRWYlxP8/PeT5D0VXjEr7vMmV3ZdLC0TKBOS/xtDaD8waE
dpHt6Y9xfdM2oZ+OCSQ+y4McRXupaT0N9inm0EJZQbF7AVeaBvvfPnf+R1tAITCiKQtU6oYCg01H
bJdbEBCeIqy+HgcwocOE6sXybWvWYzIN7dQGIdNByx/xjQo3bgurrJ6v1ywuXOUqnNL+T6TF633q
i1SqVUTSYSrQNX87mNwqRuhej7I1nsVlIrYGVfAMagNNgFOEIDhFE9BItgcUKa5HWikNoAaDAQGt
AxVBoCHkxYUqG3FtJFDbDXAEGzAn4elXAd2i2kn2pg8s3w4IL3/ruryQnfCqD6CKEBMCWXYxQFp3
c1bPYRs0ET4SfSnF1+vjki/cx3w7AzdjmKimLlFPqhB36RDmLIjz9ilnqTOC3FVF7FEfP0T1KFLR
0QfTyZrfeT65LG1BT6Y3rWDYyVyBW49TPh5/yU36pqYi6MqT3WlfOSBFIMJ7uSg50vhJ6/DAIHQ9
KoIbSsquJd4If6Ak/Ojll6hvvTylXt3DEowkfiLgXX19kBc+HvDk4H1/X/sQS16ksvKEp0+pSUmA
9/5xhCqu7OHYfMTrYzzEpxD1E6vxQ9e5HnZdlkRUYNegYQPFeZQKz89KQSzqqIznBK1peKnCv3Qg
kyu2QPPgzIk6xb8e7sID4TweX0w/EhtUb2SjFjHK+UM7zNSKdiIaevmvcrahqe/AN9i+HnG9yXlA
7nqAbvVaKUyeQaTvJDVBF4XthgLUi4HctNqvfxsFqogSWvs4tIi5kjhQZq3P1FBOgpjgwY/7ORN+
T+MWA/FCln4eZnFikVzRGqYjTL6vf7M9bIAc6msOdC9d1lqFU9ml/e8fH1wQFqcklC1VcQWKyfqe
ySTtM4BiKp+AgqSTLU72en8jBJi96PCgx7qqHQNPAEP0usyCukVBTqrcTjZRX6msdhRR8Hv+L032
//kx/q/oEzST/H+z9yXNdePoln8lI/fMJsE54lUtyDtPmiXbG4QsS+BMEAAJgC/6v/ehM+uVpcxX
fhXRi170RpFKWboDeYEPZ7SwT8u//we+f+m5FSUr1Idv/34uX0Qv+zf1H8uv/dc/e/9Lf7/ir92d
Eq+v6vzMP/7Ld7+Iv//H46+e1fO7b9adKpW9GV+FvX2VY6O+Pwie6fIv/6c//OX1+1+5t/z1b7++
9GOnlr/GMOT9+seP9t/+9uvCkv+vH//8Hz+7PLf4tW3x3D1//Oevz1L97VfvN5BhYNvhrcXHJA1d
3Fv6dfmJ4/9GgDMnKVIJcHsjLwyLRNdjhsFv4ddi5GqA60K6jQsN7K+/yH5cfhT8tsiaoEWBHgVb
ERzcv/7jeb27QP+8YL90AAb7slMSf/j9PRL76L5JliR5pEHAYfCnTxhBV0BXVfdLO4HERJnZNd8M
52IV5/SueBpXi0hqRoL49c8w/g9L1h+PDEnNonOAQihdVpgflixnSsqWQFSYJ1v9CD3FtkZ85Aw3
9EKA/RxCeb9g/fnhPkAoqVMNOMLcgfSlN3Trr/xdv3XWqCN6GcccMS0o5/jZR/ynL/HD3kNxTJJm
vsPMtw1QVDjdVas2H1Zk06PUCQr9PNz/cNv9cXnfXc73B9w/v8rlcv/wpg4s0AFz74LttO/uDBLh
4hvkqqK7LLj9ySO9H0/+/EgfwJMKWiVkWX1/bfZhAaUaRLTFOQOgjbLjbot97iePuOyZP0ywLpTL
i6IYPuZFXgdl0fvXpnjaIq7gy/JujttyjZqyVX3SK2+NlPK1+Ymn4f3tAkE7Akqgw8QCDawCH40P
M98Mf01kxbMdb3X9rcMoP4Y/cYD91SMsIhjkIMF8/ycllqeEG8z0mdI7d3jg7j6x337yhr2/RL+/
BogJ4KYD8QCV/odLFFsDwlQ9Q0T8ST/LvD4k1wFuiPhg92hA3Pws3/bjqPX9PVvmY0xbsNRD+fj+
AsUqpKNUz3LN9+663fU3Qw3BZZkDCgc0kNGnAjLlnw0i8XfL8/v7IsQ2itwxZPchpO+jx2xKk4K3
zdfSsPEwjXX1GJpAHaT02TFSk2ezIS0CsvL7IkElComO6Rig3pjL8prUkfkSVmH33FROsJ+YLp6T
ZIifWde6t+EUoVQbu90K81y18voOFoSim3IkCVWf51kKB6enFGBaNENISZMQR17SOi+p35KrqZTk
GZL0lmwr19XiMFiZslXfq2ht+6i7ATqQQuPMJuKsFCjn29lJY5Z5pXGfCzIgf6HtHXhcEtCSSZ1F
gRMMF9G09crtVVqcOxLwT30VNNNxDHX7zCZevTRRAuzOJ8hQIJ1LvnVIGwGPF09e+SkBmbTyK41n
FBlUZW+Cmbv3OAFMV+h8a27jWqSbCOf2ANqfTrFH6beHMB4+KVVmEPaOR9W4OGbHHJpwlHesRCf1
E/XHYaUap6iysI7x26qd0+vOnYcOvEzcdpkvqYb4FolYHcr6Urc8tolI0CzoJA7dCu0D+SlGYfU1
134iYOrRi5mnj5K3PmqmtzKJivaAfVIWoGBNi7o9d5TODmGncZpV45SgrDWSwefK5xHNEICMY7lU
5LGZR1jkG12g8WlokCOxw4IM86g39x0mIs82yA1mU3QypfYlwm5p+BoNtvhSDtAmZQ7yu6K8bOhw
pZhgR0a99htc+TYXvZNkKpid2ynw2k3RLr0+fIEGuYNJYAHE5F7ZtLkFoFKgEKZ3T7N0eJNJPlZb
mQheZN7kpp9dEbo736tPVWq2rU8nNH4W7sp67rxNVQQiaAQHHk5umZOwHW8sqYo9WvagwYfl98kq
Tr466PT8HBtHPsBVqW+q0Xgqa/VkkZip/fqlTxhFyEg6fKIxQ7N35Zbj16lyKjdLJ9mt51GCE2tQ
/TdgSUSbb03U1m0QFDtEE+RQ6CrEYutNqPZLgd6yuSzX6D9UWQmU6Lg4Ce8FmdOvWknEOHUWuX/T
OA2fxrBCilRbvlhIee5wc5QFgq08dP256MPdotk9PLCQ+8MKdjlclhGDwgvvvQlpRtF0Ciok2YL1
nPv7QAT+Bd3B8Qr0v8hCb1SPPB7SPuM2HhOgJqQFBaNBRFkGljnBB8fLGB/NnscOFPxBOvS5SZ2X
2Tf88ziH7XloyXRLiarRaT+lKxVyflrusePojvNxaASs5bxVhxJ4+pr6bfCFsFJ8SkE836Ftzj+M
Q4JOR7ePx1tV9MXTXGO+aCqcvpLlpCeMnqsM6g6stNRJ940nyJ3fTNO2J6zf1xPBlOMTDeR2snSj
JQxO1WzLATKBGOtXMuPFAOY4j9BvZaaM0KpSyRBlAFYfi35CtRNjgDEVZOg3vs/F18lUxTEtTfF1
aEN5BJ8XgSgjKk9dMMlDWOL4mfjz3jpJletwtGsZT8FKRLyBib1Jtk0SiVMb9cFNk9gW2Zhlv5K0
M4h/r+S5g2ciRSo0M9eDJOI58KfeIO5RmI31dPpSC8pfYu6xBgR9P0HSnhbss1U+Inc54yjdSSbO
V2oO4mKtHTRFum2i1tPYsU89jFfbMVE2gNkbPL5sBmR0teCoDR3JJnYnZ98z0qJrGaulcAtnUykt
oryCmqrLBi8Aghx2TN3IyXgXOo12R9NIfWEm5WpNq6T/loQRq5GPpd1DAkW8yvqinnIE8aDQWTSI
Xq29Ut5FIC8HBDSTcT8wGZ815/xudgr+ScKK9lA7HuHZ5LPkCEiIfKFV121TU8cbsL+49GbgyN8K
nOQyJ8DxC5d7wAmhkv5c6oWzrVIarAuEgO44WdYI7rnlaiYDYnQDLM8CUb4lXXXaiNuJDPNVTMdk
E8QkfC40GuzyshwZLH2uhEs+6UBPZnURTns3MPbr3LfqtWdh/QzyHKxzWI/jvSyn+NgVY4Tgr6m0
axddF6+uA3mEIVPwFLY++eKSodkGaCXZtFMJY/bggsdtcVs+0LabvzbUc1+RGhcfHeW0ORKq6kfb
1P5a+SnPwt4zG+FX4S7EkwI+XtNPzmiSY2VsfN94DeLhCbE2b0av7/edcaarRHrVaQhxDayUFnVh
UhSXVlY1VqQaBtdtqUl4XRPZQzTjVRRqW7Mo/Ku2hr4EoYjDXeQIAqkEC+2jrargoeZYDfAyu68i
qHW/cSnjThYUnl1HYzkc0DOdvOmJOgcv0N0bzkstiiF1M24qN5VvNPar+q4EhP7G2JRepXNBVkoh
cmxdBCNyAIau3BSlS/YlV2rKfJsW+yDUiLGyFf0ajnpC/VjEqi/C1+EZu7y35yoAsVSI+grmWW+H
2kZ3G8BWdc37Gq5cv+vKU19B/JoG0iDeYB7rBkkkLfkq6zn67PRJ+jBDZL+1beFutDIQOozUQ0u5
T8q9S8cWhEnQbRPdkfow+0grjBtCd2ENFfUwpPpCOWEonkLE3tVAEnEIIquuHVS1HXRZdyojiHH8
BiciZO3JkAT7klYANlvBsXV4tguKjOjBPXEIGe0jSlndL5j5qVhBPhjlLX5eodWaRnnoo+EcNRXD
5CBCjENlMGZVqMr2TJ3aNw+NZ/19iSmIIzmjRqxwURt0vvuqwaofDuya8C6+xQjr4ZSEtJ5PdnBD
JwNibZyV66So7Gqt/TzZQG37sdHD2rZzgxcx8TPg07paY0IYXvzOx7ITNn2zvI9jNa7iRjAFMqQp
t1KS4drGKL+a2dyiydf6o17FkGdczdqH+oIEGu3X8M3WNx0gIXRhd4LlyoksyrYdyM+qqSL7yAyq
ynkkHLHyYkG8rGvb9MphwRjmA5YsKKJgjc2bFI17JjLlzuVh1WSzGMIZcFIaIZfTZ89RZdQbIVio
sqmEOTUv48E5lpit74vRh920SIP2gkS4EKWpqvTqPOIu+jBGL+m/wvEICxVM4HwvsJmcaurYT1Z6
7EIcOUJuKWJ/K8NhrLPSoxAKsm6STR4z5SbYFkvUHIV9hSy2yElCGAknIfzt7Er3M28R5IeXN1ko
PTh+IWtn2zp5jz1khSrDqM/qjtAcOZPttSfnCc4bUKqfe9mQ+qudxDCebVvrYt+npAwOYDunnEwM
BA1TxWtnxjbFPaCLeC27IXikA0sOSMHCeU4LLC5gnvinSXs0Brflu98UxMYiI/FQbIrJbZKNsDHS
80eEn76SWDm7pO75QxmGdB/OpsP87KBLdD6EM/ERsOwPzdEfjIn3pgYtkZu2L8NMFkHnZlzLOdpx
QSt31WP3xcEcG94nomcPa6WtCzTHTjHhR1FO41XsaMozUkVg7ht0r6BWoCKZdar0Cwx2PJ+Ztk8p
nsGpJBFOOyapgYryzuvDq4FjPrqCpHRBZquG7HycB+YLxoswfTIur3ysk85cX3kcxtBVFxrszVx6
8b7oSAMakaKz3dGYc+KYVpka4bvKuEF0XGs1chlmFhiQbeZqQK/WOiljfEqiPJjcfVlCBGWxSxug
9jCb4sJNSbRp2yVPya8TU57itDUtkjeLJW8FFMij1/PqnFSOtzaitBt8gtI87CQoaNHTvOU9DDDL
hx5pOOOq6kFNKN+TK0bS9MWQgGW8IGwtZwfQjitpPiUtUmBDzOA9Ujg3ABYhmpMDP1FTeFkp6uYB
UeF0xRMzrtoKvzGaxlknrfB33BnnQ6TTatu13rhOxybdkaZDAXVXmF3oOm0GezVo5d60Bye5HSO7
0WmxQ6JfkLvWcU+h6lLo5UQ4YzNAYEbXQ6iXtCVUc5ic9NdkBP2To6eriPMafdHfYoG3T9Ok+4RR
lhl4P9yoSR7SlpeyyGgF5x4EajIkiBgaoWEKK3FfY9S8AFmscKvj5JOJeXBOMuLVZxVUZNfb0s3c
pi/OEOIHi6dlqG7Q/dMfvCJtVv/2sR94MjBDePIBE/4JWR5mpy5i9Q1xZ7fRozynlwVYS7L4DU7h
h3T/M533B5RrgRneP94HzEnB4xdG6lv5aEhG1sPZu61Pc95dsH8+sH+XePjTo30ENXyPqVF9W0jz
MYFKI1ZrHvzMjfeREfj4KMHSF/ADjsYSp23G8GXRcvCcokDjNjqM2z6vc9wsfbHCHqi2/wOU8gOr
+afH/YBSdqIMpmj+5m7RSdSu9VKeYR8QD5zmjYXtu4IUJU/q77183++a/w/d/4rZ2AVwCBRsKUfC
6LF4Hv97LP8/b9d369vH9ep///L0KtWr6H65A9PxDt7/yz/5O97vh7+lKCjzl44BMOAoK/sH3o+f
wHOJXHUALlANfo/0+gPu9/3fAuKmS2gLICwwlcAK/4D7ffIb8Ef/e4UphPkIS/534H5wDu9A1L98
4j/e2AJ7ByAk4S06+jATYbhjXlSsa6SL3ejEf8IcV+YpaR/CxrmpgumRjtEK3XB7GQbVwfXRdyTG
bouCk8uIWSv269WYyks9yOZLkhis9k4AXtgChyGEke1koidGSi/DNo3Kq86jZlOV85s1PoLKyknc
zRJbkYMsKKj8be427a3mMc/auqA3UKbXUBT1AYTg4mKMuvhRs7NN/2h1t9JpWgDuSUuko029GG7R
sRhlhcH2XSIkZmt1qyFG90zuQb3dm3gNm+tZtkmwSafuqa4Kfh2UPnJZEDaQOeO0lgKxSoUoL8Ng
c49HWxe23Cx0EUk0JOgLrIpLD9Xv3JePKi1vsEeeQP2ci5JsRWjndVvL8RROiYDq34c6rOJzHhLM
oSJOt5RGLaIvewburX1zaUVzwSovDww5teN8srNrEM2FR26Rx5pp132VRfMsE0yaWJAc/MzB+mNE
iP2boiYjjtDKy6F08WLLTh0PzdqbIHuX9RESojQvhb5zePQVBWvIY1a9eRVyeLMwMCaCYjaxuA1A
Ux+NtrcJj19qyOEwm6VrTeOrrmzeRitmVKVHuxJDUhZ18DcUHuS2Zih30dxv2Ni4CPermnjlF65G
hSjDmbatIwmVG7oWw9Idt52ooTI3RXWNQ+G87THW3GnvaxQxej/TJrA4x7Z43LhWa7cxwExkyfAO
jhFdc2Q9uIBgtb6GIoesorT1wCx0MCFwvIq4eVEEqbGsbmek4cXFZzGY7ujPesYpD6ehOQT4FoYF
RM9KbpR/0wPz4gS5T3F7lYTiViZs08V6bU2BREZ3BaUtZkSx7ZwiyNwivW2r+oiiCdzMb472oQHv
sO2zrZoxvpFoX03yzNNygzbqsyiAHRmyDqDi1mS48KS9Mkmz7cbmGHXDtoYqu4l4Zl2EBg1+OGR1
vXQDwELSEAtNPlrheva72ez/zrr+/yDRmmJ6+O8X5y0Y45fXH5nW5d//vvKS9De4KrGGIqEMiTqw
0f9j5fXS33w0vPuIv4F5G3Qr1uQ/Vt7Aw6KMyA1UKMAOv+wO/1x5wbSmS0g/jNLhouSI/q2VdyE/
/slSgOpfasEQm4rPD6ZztKO+nygAlnltwCInY4NFe2c0A/T0xW2gkxVNJcs6ZRDIR9H0Ca8KaBIA
y7m0KFMPAQ2kFEJ3YwCMMb+4GrzIrIRji7zpDN8VnKxc/hTPNv5JwN2HjOTfnzTezCWlPwqXN+L9
k+4aVwrPcpa3ABjXqtVXfocacGbbLGCv4D/8NWc4sfiJvmZJqrPeoGgtKH6m3P1gg/v9iSASJl1y
/SBnWPjwH7ct3x0YEmmogzrIGenrDFHGHMvyZlYAxuGl38VD9Ib4VJs7KVPrrjP4LKfz2w8321/Q
q++ns9+fBXZoSMEwRSC/+8M1pAXVyIwtQSlwC/HegOZe6pxxtEjzAFFHP5HYgPH/cM9AMwCq30du
LNg0NDF9ePsn6jNak4Hl0vPHC3DMYqLBszOJK+GoGjrYGj2IM4vuK7fus5HZr8StKJgG1R6thxcc
uYdW66cihjOmr460QFZG4AFkbHBORMt1siaNddHgym2GWptvPWogcO709p4Tkl3UznSN2yoTpryd
3KHZi1qpo+Hpozsa59ANA9vVVZ3kqqpK0Jgw3RA0xJbc21hHXlgDWHsaIAkt6nIDKDs+QYwi+gka
TAGQ4a4FtnCvVbxOlloOmRR0oSEe1aiDVeO11yGgXb9t0rwrtQuhMJifIorkSngsXEs6vY1Dbw5E
3la4964HjXMbjp5nWlXelnR6a42BJ7NExq2MiztVoQfZOnOYewWtDw4YAz7rc4Wwt7Ow0542RO11
aHYQgzbQEbZ610COCjGv3EbUzpc2wMm1Hup027j+RWmjN6EHiZdbu+sgGx1TLMLP3HTwtXkAozcJ
hLQrE7H7eurvm2Crk6DYhsHwZRak3eK0+YScmlXaYHbikxF5pCNIU1nXrSxzWAaDFVl3zJk284Cj
Dhos0DlJhuAcxPYI7LU7xIzNqxiw61Vo+LWDYy0qPwN5SPm4M4m1x8Hp5r0fqwcTObDJCHqhvVNs
PKvcgwgDBHBPYXuJ0gHOKqiwDvLJ43Z85NiqxgKbEnA9e6firsjAOHjApESyTpS4R+KfezETJ8fe
IcdY2GrLfE9va5nS3BtpufFdh+2QQlJsg4q16C129GbqeLJ1GPsE6sXi8cM3mrbTAZwy/JRJP+30
MsnRxFtNNBU3avkSaOdT4I2P1ksGzJ8E3koHEJIbT3zt2D7N/vVHnCznxx/X6eUzhxEdhTpoOQ2D
70viDye/vosJwAEEowYl6hGbaj8SNR0D1MJYUDeIcQ+OfsKGjYi/lBzEjNv29DI15EZ7LB/nVt/r
csRckJbX9J6XJFlb6PUZvvTCnYAlwdA13LtSjlg10bLspLO7YzM/JyDOjgD7//Xr+XA6j5EZipRw
qEch1oPfHEF671dO17VBoWXNAM6KbhUUHSxot4iyAYY2BGOuJKreSRnuHQ35ejKddDxDGJNSuu75
z8LLg/cSjuXJQPK2HHJdyDfAtywL3g9vbiP7pgTUgnctbGyObCoQJipp93ZkHIp5uEyD2gtOZPlS
BEiNr2EnWSsnHJeC2U3t5lyTTeS1/JB0ojjzioAS9vG51smpqEbvhfsQgrOxRBMIHJQO6iQo7Pxr
tEH2p7ly/U0pgqN2RnuehojfCQ2gRrWLHKes/AdZm3njeO5b7KN8Z/Q1fSKsDdZOB7V5wyl96rj8
3M69uA4SvIU/u1Z/vvnwBsWIGYJcA3EzHy8W7meMyKjwzCpvliAmyJ4iKOUE2sXNmBcPmaIBQzBJ
7z6IJHwpATK+plW46pNeY19Y/AgqjK8oji/7eaEUwOds+dA1V0HU0pVXJeS+tPETqO/uIpRjbjmG
741P5zs2u8iUi8IdV12Mj5fpbgeKR0xCBWLQ8+xdQq8BSyr7iqk8unK0htuk6fTFL9LN9+9qqp7D
tLVnoSCcsEWE9Wd5V6OSguJhPsqiqgkhY/D0Qpfirl1IH1Y6oeiXHorortHAIWVl10TjtNFBIvDs
F/ymA6/2Cvo9h3Ahm0lc3hjdXglMLDvX6G7LSWxPZa/LfeUiS3kQSbAbonGBbS28ty7UCa5GtLxn
HH5uXQ9fElmusTS7G3cK3pZgNTdxoCTANek2ZS1JnmqNvusRarQybZIbWtMOmvmUf0UyY2FGdc2b
nl4zHlf5nNp92klxjngJLwb2R4e23j6Fp+wM4paspCcQ1x3N8W6AVUANKCPl8HK0BF4Jvrw9ninS
9VwG40aCKHtQI3pPuiC6S2f4InzYCgYHq/MwhrjJB+/+zgG5iivrhLd9LaJbuJb7LE1w6A3VKLNO
VrdwQ4s7qufFPdJReKytuEFYl700tFmXRcgyl3Bxhgk/uQFBfex95j3Ax4nsOXmMfSWPUBTJY6ll
vP/Xt3iyDGrvl9cAESGYf1G6DWlj8AEsbCKNID2nBZkShvfFUMBG1LWnok75rmfQC7EiuDY10HmP
hzx3XIYrlcr0PKfkVbtoWYaCE7EZVXiqxMyPEZpDVrYtMQFHIfehO6jFQQTsDiVa8xMkyrf9aN2b
EIP3TVvKa1KZ9hMyU7udqyX2WzofylJBs1ZrmJnBDq4EjoBgl4y9/f6lretNIlp5FTdDbiRXxzCZ
klMzdnw3tQlyipDLODjzNx9qKzA5TXc7FaFcdQjB30j7WY5EZI2aiq3BDLLRrLdfZD/lcV1yEJfA
ijWq7AESJ/vBOPoIkYA+plXyGFfYXKImlfsu8RC/AFf8BgQVbsakDfPeoiyzsfAuV0Y3e8bAKg92
HL9MCVzGbus/UpBheyirxe//PxzlrpRe9MDaiB8KNY0/m1Y/DsfofQLgheMNYrIAVKUfRvR6GkGx
4rJnRPobDZb5KRqjMzVLcDv4tjUtdHfbshh27piRa2HdOu81DfaxyAIhwm3QdRAtWST18ZSQu399
4+H8t9xa7249P3CRQhjHaIz8i8XVNwJwUYzFVZNyraYgOXUOaQ5d7W4ExiTMbLMHy6TfwrtDQJwh
IepJIZcay+/8MMRyx7reP3z/IgrjHzrslKvBtVc1nYGJ2IEeK2CzCe1v0UA4rE1HYWEHp7Qt0749
zQ1rz1HTbBJM0hB1YS5O+VA/LBq0bdvGmLCu7NjyY4mk/QxG/+HRxl2Qs75Hp4EvTlSl9RZgQ7gJ
uhlMg+j8h6HagxwSR0r6QkDtg82NtGJVoTxp//27719EyJAUOmKAo1hN854l3q7ijXtPC4zoAQrE
Vn0KCcMwl0htGEx7qkK0Lo00VquRtO1tF4NCIjBGekFPVmGHVQ1M+5NTD1/ALqG2AyqJw+jF0wkC
K70x4eTfQIKGdQ8yZvi3kpcyLs23EvapqEEIcuGH5siRc5A3xPhP0ayQDK/A/Fgib6CIAqGjgYNp
7TYPXfzVmULUrsu1ivl8O1S41+s0pftopNExckh1KIf+W+jxeuv01NsFJe1WTQGlE6f4hVECNPJK
jNFRy5F7AJHsyh08tPrAbU4rFV5ZHmxLiLiPU1F4x+//5fZPLjRpR86jctMnQ7CFjhkBA2RMdhBq
c1j9JLTRghFAfaLPI38s7mg0nnscnhhavrEAVPuWyWmfJnB3uo1Pcqcoy/OgQbDWsfKwk7RvEOkD
aDQC0z4lsCySOTcqBuZkkWmtETIK8181nCUHdV7oOD43rVccvU4dg8E1V9g8m6w21bPsHZnhtp+e
ah68OHS86R3+WKRtvx5bIfZUgbFDo7x3VKIhx+//xVEMlM2tq56cS0oNu8Il0GuHJbgMSj4VlQlP
FgNL1jYDuUV/wgYcY3pl+/JKWtUdqyZd2b7msAQJ32Q2Nerst73eOp14nZNYIU55pAfZ8WbNggRR
1Jq9FB0sjIP/rWTDF3b0FZu2djQi06kJLj0atOECaqdVxOcmx27sJuYaUw5Od3nA/DUDYnOH+b+7
whSx8jt740vbf41pTzJXzuKaV25xKtAcvfr+AxJdByhbMUXk33gCofaO6uu8KHmwZi1TO7FPOlic
TN+JK/hF001DVQJVXA0HqVeWh6YrzUqK2W4GZHftmJinfID6686jRZnZARotz5/oegAfv0Vgfrtx
wBPjDWig2LSoU902LKw2k+joCmqRMA+EZVcODnfKTvPrDK3U4Gp6TyfXPc6kgQNxdMQ66jnITp3o
K+VfACd5l+/fNBNBkExXIoAy9OLLVNbhXhfVaa677lpjSL7URvQZEWmcyyAA+UZad4d6Z3t0ndge
RoRaSLePdi1nEsCumQ6TgN5nVoi9c0jU59pN+h0vJGSIhjUXQ6BYpRR3ZlDFEWYWdQPdd70DkZph
yR6hbRhiqCGbCOd0sLK8Lysks3jNm93hhJOsTZgGew7/bwGJ1BmnIsDabBuWrdzyWgyfN3i59QmK
godJtf7R/NeXRgNNUs0oV67bXJUAf279qlNXgd89smRqnyOsL6ANRhhnJKKfROXDdpngI5eiTAt3
SX8XeLwHcpBhoR14aNcDJYvMUaWnuo+/oM4FbVC9tRtVq35fxpCB1MgdGdjUnZuohd7SrxFTQaCd
jCMMlnMiwyMvsMuTEINJPB5MPByLwS+hQUDB63INeAh0IsU1XnHRspuRtrsaxxYTJ59c7ticiYGt
jSZvS9LQUTK2ciR5nIBbHszyRTVlmtUNGoxdzdJdiRjo7WAKKH50HFyauv1mmyi+JEld7fE5hfQd
V2Ef8FHjlI0Cj8TKHPHJ5lGnNlzFcKHtteLyU4otubTJbSUw0ZuK+09J1981csS6EPhPfoXL7KOI
aY+cIcif5nwi2n3shvgCOsteyTAuMXGbayWd8J757MK4patJesNDkc4HKLD7dS9dsplj0V8gi+kv
YY2aIcGfXDqRJzqLM449a8fx5iMs+HzbLzH59RS8oMime3Z7CCywI1/p70f+yu9XTpTmnkqnU9lU
w9pBr9CSkqdPfgpRUsLrG+wFQ4aMvVwSarZQMTggV6b7PtLINeCe2sdIxXnE+XYNI6O4C5h3rpya
3kQ+lAgWqNkm9jg/YtvgR9PIcDOnqt0WUK5YWDKvYfU9115SrOZhnk/t7Lj5hGP8VvDmtZPFqQlQ
k8wKgJ+0GdRx1PUTcQaBRdg01YlZW+6VUZ+icn7xy8n/VEK37aVjvwnF/yHqvHrbVro1/IsIsJdb
dVHV3fENkWwnw15nSA5//Xnk7+IAG0KcneJI5HCtt5K8Wnde+oRCjSSTtE02Oe/dWg95clB9CBdi
C3GoENZdpFb+zlGwBhn4XVh19kZEyGitOigvWREieKd5JKCkg2s8QQwRZr+JPpcx7QD1c53Lm9nn
wdU2ifwbZ51scakTLON1PJba9zbz2q/M6J7mXpIqFWkjRlITrkf81M5gqFM0YxReZITV2sqcp9I3
juWgAX17WvGMRIJad92Lfjymfc9A8fdBiV/4u3Dkm511LfvhAKrF/VJ6wXCi2Wa4UGS8Aq3UuyGT
4S4iz+8MzkgU0BCYVzcJQbd6JLEoJO+LWyVb1GGbuqzDXYeCO5aV5a1lk0aIN1N1l00QxYbT4qnk
waF6t3932t9ZmDsvw6jyndFE/pOZRR1kmdoqaYAeoQ48Z/0SXlMvkmvUN8affmzXvhg4KqdlAk+o
AW1I/X/zE+sug1GsnXLKd6XOct4RQrpKfzEAFzv3HCbyNcs0Rwo7CBViXqM3Fuq9DSr1GP0SgISL
iCDwEIH6wxSb6ZSf/EHvVIG9XXS5uI+9a9wG94lr0P4ErGlJimCeSCKDaApt3Nz2OXDquK0jwirt
ZRUgmN22CsnOYobrpk6rL5bDoyUz8kJ14sPKLW0czeK7dJb05AxzdUCokqzMRee3Jo+8lcs5cEkt
MZM6NV06SrS3ZkMTCptLfkKRDjGZNeUOhGRZ+aEMry6d9eyMYX6Y0d1cqvp7IvipkRXuVlfRRG5a
i7/C7GDwqAuyeFwQI0mkf+vcpSXLG0rNJsCe6qVVeQVmmD/8X90StB9UuM9UbvrbMFHxZBljujUG
Z9wPM/whRbB//dZq0DxHXA79s4iUdfr/l4dW9iA5oPIw5Xy3QNJaU72J1K/PjdujWqum6JBY9Xdh
zQmjU12ei7D7qsYFs1tqUCUhx1++BxrcuUbJhVVW+4nY2PvPS2iEsZuVIftYYd+6+avXhn1N6zy6
5SpF62QR/jMVCbOjdZCp58YO19W6RQtEghXGUW7jpwILILpK9ceo8B94g/EvcQt9T6riG4oS27qR
9XHT9P1B1bZaR73ISHRqq1ez77tkFZnjuWuJripn5e+rLqzOYSbci2GlM1R3tFylZ+hVA190QZyr
1jY9I5E3kOrd+OdgqfOnyrQ3ef83tFLiI4AdKh52QtxB+Ju9OfrGnsevc8pH04V1qr9SizXcAPp6
4BsdbCe11EKH4hC4RbvJp+KuDZy4yP0UDn8pn0dEmz9v5jSlPn4R427JUNx4nuUrZ8rXMvKq/2id
XsH7N9u5QlnYhH1/V/3sndLeJwyVUcpxrc8Q48J2ltYYFyPpJrktvAmxKzrXYAHaQCom73OT2wDg
5trKvxfk8rs6Grq1qWg0LmTVxGa7pL/UCWZ9uaZdQpDY3IzgULwNwT+bPqWbGy0IeZplPntBOJ+d
hr4xXzcH35H+cwO2dbDHb8wd3tUaUNhCLq9zG3ME2y/PkiD1f+cjwy41M5BEv7LGMjdOOxGxU1pI
3ITf339eHuQLhhF5dqmjP/mecx5mNdxa121u49EIm2THlvaiunZ59xDll3a3neiT23SesGPLcKx4
ePxoaEtyYXq63hBi7lVedvc29dv/vaRdfsplKlH+EbGOklBte8s3dstYyW053tvZp+4e08nRmf3f
2RAUGBjeF1E7KTJqGHwfCEGVhN/NrpPEouiLQxfxFyqKJVeZn9Tfjntzsk689d2oN3bdqacsr+1V
M3Rk1oxLtA0skIZchv6mm62S3aSm7Kgzqx0y2JfigcEspvsrbUpyXdww2wUyTS9Rje3S5unQ5bNz
7rpcbpW7jO8M4l+GyzK46Zfa/6j00O7kbBb7ny8nD9dQ4CXeVY5d+EjyeBVBzxNBWM1adSj7Mr+f
zuh/f0dNS1RH1b+1xZjDWLbuSrey3zVGyW1gF/UQZ5V4zu1puNE9U970bR4LVP1lEJwIZfsb5Crc
D0b3X1Vm/4Y0YU+hffNEJwZ+UQb/DYrq9Tw306UBWfBXvcl86DZuzF1tM8iYzi1yu26Vt+yr7G8E
KWSp8zyBhWyWtvZeLdv4TXvPVvthvVZmWe5xS4mtXfAI+BmhQpl+22leHxAto6/Ubv2oI45eOqCr
aWn79y7J5zsf7C2w7P4dufJ46VAcUC7A/4TciR7RJmL2zA+X9oqy87OPKhcHo8jDOE/MMB6KCJWZ
nnGX+d549fQI6j2k/400YFynUrAk5xWIRWSf+8WwbjBoaZyPUm6oVtWfjsUStGSTFyMVrkGtF72v
ipIeO68/t/kyvvY1LiKvj5y9m5TDjerZ4YAkuFonQNMntDe0M1Rm8SkHvYrc9FnmwN2A3ykKjTn4
xrOSb4vG07tM5a/upNvLuCDEH+rQWOeVF9xHZwzvXlPnsd/y6w09GiQh9d3NbbBphGOwHlORHMk1
Apzt/uV5ckr9HEdJJL2nZMxQx5s5C1paOPHPyyCT8RCE6XFqwuQJE9upfvweSP2YT/gzhU08LDMA
AJ4sBMJqXtYTqOIq12MHFd8xPSFAv03AhT8kFjBLu2r7vDjbKuG0N8AtSqPaLLSRHQtMiOsoSMcX
karxpUd/XhbqWMM7vdu9cqheJtLEIppkU6qgeu0Mf/Poofpo80SdO/OR/2ltx6n3/ubFNizo7wBN
HledKP0XKtn1rhZkfAkMC5EpTzRxWAddVE9zm/wNktC4ja5XPaMqH7Nq3llFy+6rkBH4rnziyMek
5nK9Psl6Sje14g/WI9YCnYBRmo+X0JlYasbIP/qCWAbbTobPWlgMBeEXpEJ6m/MSu1u3tNshI4Zn
VEEfT8Yy7/DxZE+E6T5PKls+Klkxf/fdchZmw1DjmyWCKslUlvT+bUiNR0xklR5yA6/x0mNvhhYU
m8rJeIIozz1F3piuckNoppwo2iR1mG3Lx4ydjvLFsJOLo+v27D1e5qKtGQVL983qAv0ZcuMBcCz1
fa5ZKJrO1l9Znn+TqcrY1xFu5WTq3KcY38qsPuPLS3ByhryYzT8TSfTeoYF36pudq2RHt9yyBeAb
1+2QWvsg8byTP6b5ts30dwUctU8ac3pKjIytpGyPBHepK9IQwq0CQ10BJpaNN7nlZY5yllch51cd
Nc/G6L7ij3TvuA+x9BQ+em1j+egm9sOmR3wunezMUz0/59JkB6kVV/R8pfHNPFUpT2Tmsa/JGIOz
ZwTVNgvNX7wD1ktUYZmJpkspuZFRQ6e3tA3SmxKkjdYmHrmoOiiYdA6T/tQDMP8rHoA8EeYpgRJv
8/wN0vmHBFN/j36dXkDPrporDGpzBbPnvYpYtwDGppphDDqr3+dBV+xyy7L3GDzkpuAEiLvU0Z9t
5q5GGSWvqb5iF2iueV+OF+H8Hqau+i/R7rKS5pLdTeupkKX3gg6IrADTP3ahtcc3KfbOg7nu0cWs
bAXbMlV1cBtEFNykPeZxyHr8uKB7bv9P6SEYG5KBNckrr70/wSd2xW/TyoenThDQViVmwf3wJVXj
vc2ClqzO8k5GAHbEG7tFHOl8oBB5bcspuOfofdaGz3sSgAKfkD2MVARgbSuwAG6zuvTp3Su9Y6tt
cFaBSn3AO7s0JG48vmqm8r+hHobNQ9OEsXIJP1J+Kd6MuWe+RNycFo1cGYNhXSIjmD/4owpqXkNz
6VdJlwz4kkCf3B7YoLAVTfFCWHveXe9lru361Nd9u1JKPZRFrrlODWM5Jv6Un7H2celY87zCL+rp
vvrPHw0DsaTrXdyq/ExtWJloGRTbZ0cor+4BVLo6UBcbc9gFIX8TZxjtsEeEDKPk6jaD7rcTjC7y
zcYh88sTx8e710a1D1TCWyh1+Nsw5uLVmGr5kQTuk2xyUNyfG+XxQuIHjwIxEWMzgpPOTfPXDonJ
c/qmerPDudylbvpfBCNJDPLSHOYp/K+yOsJbUxV+hl3jr9BKkvQ14OgN/ezqlbV1rS0S8nK39lZJ
UXD6zy6qmG54GGBTcVFGOX84DsZN+XAYfyVq0tcBPc4KQYx7MvkLw3yarh4UBylGxM4mtIoLPxRx
FWXlJXSnXRlo5sWM3Xj8CCxoQMgkefr5UT7X+Ym0LYvTnAvIwXxejcV9qQ3jaWoT8ll0ejWcgAl3
7inbIlxrw4LfXeas7s/AGztKqZ13WfWvoZmZz5iK/AskdILkJ6u2PlDrvrKZYG2TT9+yUv/VgXaB
Wl3upqe916BUDPmoyRskaC98gO/W6JrvY8Js+MhcjhrvG5km8Xd9is+2jGJdRAkilLB5d2YIGSlK
9XjADriTi+TUjHRCJOE3I53x6qFC2olwqOMmrzm9ghrEwnaqnc2uyBURIPSY1a2wQ+OVzF1NWmJv
Tgz7VYWbx3e4xCZvINf6U0YsyHIsL85Md2tH9fc968m+CgrjKRLiDx6VNKaZI7nVyn2v3IlpPwcP
W5F2qVdDHl3IzBaMCeTkUgOakB2Ypq9RDrMr+Oek1MMe9aL4qWn8MGz1Pma5eU6BZ14zUpDFTIN0
ywn82dP2eE2I0XwtS7Sskerm08+XFmW2m76vin0W1E+pnZkkLOJP7UWq9xyf6+yBy/68lG5y8DPH
3/LB5CuhMRitBpGl25Kr4RAuLmlZXf9Vgpjt3aYUbyIB+VFOw2O86/Ze4w1sKg/MORoCrA4kGPui
Ge9TNdRnCDgGZDMMDxbtm7skjA5D7unnyU4PqGbcraTt9tcyjnBwOEuT0aX1KRunfZqX2brs3PAu
TNM7jjOAVO5G4sL3sR9YSlfD0qDADmgpLwwzOpQSEApiZyvGtjtJZpSE+Dyb1K7zQCzUaioAXiBg
9X0AE13ZlsYMU9gvTDdbj1F0mdz+XPa63QcFrL52jfwZq7E8Dxz8zrQc/SA3rlWGxZK0ik8yBuW5
mDRg0fT180XUTR/LPB6W0bFOPy+GKxGPdWYXQ01dmjArf7kpTrKivqsyObVGo57oOJ/fZ0xUeRhi
Yk2HlZ5Sh8utT1uSFOzxkEeLRIitYXANI4pLPWSHhBmmqf3qXUyOs7ZbCiYmZoTL5BufdWLessbJ
vkVK5eg8fHlO6mya3PvXAEqc2ZTcdbSI5J2k9VAbXDbGrDIcgGinrDLr91QV+M/InTAMOvYc+zNS
Jqm65di5pD91yLpf2IX8zTDqaRc1b1HYlM/mYqKQ772Q8WvpdsUQdi9m4ZpIYRrCVghOqKdpPDuP
4TqzWWXE4yXj54UIMyTnSBEGvxP7ac5xRj4kCmEDqOoHz4WfDzctsK3OHb++aR7hUDkxy1q24iBp
rI9n9N+n1KkjgJQIHTZvPIMMkoWgl5CSzRCnC0C0TS46K0XzsSxFtM0cLhSVZdZZStc892bgHeq2
Qx9BHAHzBGNwHyeEdt6GqiTfoPsa86U6+yr46lw/ffEeA0PvEwUeKWyt3lREm6oFQ6Sl2o9/XjxZ
UNvbYcL5+R1jwsXYyDVhvhsEPFScVY04D6KiPyOqPztLd3s5l6x4ZeTFBG4wbRcfYIrlNUBwzpuN
MyHTaXNVTWBfDAKdAxDsMrIOhk+1ROJI48k2idCeutw/VnBt+bry9Jr9v8UGG5ClWjhHaKHlj1EX
7EHEZ95qx8vOYlnsTQdRv2JJn4HmXPMZOV0DrBI5u0D9BbXXcT61NBoUrd57dX1UqieX1M0vlhHk
p9TQdwfr+VYp0z8YVah+KfOSDFPGhOOITdZH5cEkPHaVI+G5w/ov564yL06aiX1Fuh9CSUvd07A6
/DDQ45zlsRWAmHfBi4MPcN9XGnaavfhsCItjzEYg6jYNJ6C0sJdrxiBsSRuM2a+VYQW/Iz84JQMG
vFWrNkxn3a9KIaKquSt7LoxY2rIqDwy1JEdVAfa9QJNOP9EzPoSTAOfvmXONmbAFMe8aNo+4HdsB
bqHDqGa1cq/qZVkPYOk3WbDnGQXQxqAsIjenbGeYMjmQCvcW/BDJUQecrLsw5j36KxuKrGbLpQWh
PSjP+yS2YDrYDRJW7gSOTVPj5krqkYd401z9ZLyYeUPOig5efh4dIbv3OhXexmKXip3aBu7rNMQt
+usDDRRUjADBXrVrvT5saMefr5Le/sg56s9iwszQdKL4/N+PtP9qzT1hpiFaRS1lsV9EkFBc2e3H
NMo57Nv0WxUuf5ucY1iZmsiDrr5zZqs1WbB/DGeo9+rBUaX1ebKCCqkan5XKkvEYhOqs4M3fLctJ
z1HhmCsjgHrsCBHZ0MGjNsRZ+4co554oimE7OIWFocw3gKLaP73SU+wlbnPvrPgH3sSU1JxTurDb
tvHeE1KRC8vxDoONBqjjfV3qM2GQ/nWcG/NWMx/f2iLwT6WXxUHOnahkbZ7KMqOQtDDL99LrzBWt
Bckve8pQSpI8wK057FFHmFTqVN0uIjTnVruqxldtPdeTa9/Lrk/e8vaZmcjbtm2KEMPJsysjvdwP
00x6wuPLRiBswsjs7i29WC8cT/9mGkO3kZUSNxISNBmqfPyV8GnppFz+dIu/4LQp6qszdO7aTYZq
vdiWcVSFYKVUXk3fAwtu1tnpFQfLrVfjeJ3yDgbNl/cg0PPelhRJkPcgtv1sJ7RFJM7558Wza/ec
mQLLiO5+F7NKDnNLvaTPxoT5yco/PDEgDs4AAn++7ObiEBEUkxvji8yK6r/QtD6myJzWhQj0OnyM
41m3yK+prRm0+uI45mF1D5L5F+R7ElcdEc0hMgV/GfSTLFz95ALEtj6De4QTay6RYpRlUO1LJEsb
DklCwIKFBIPHS1ZV5jbpcenDaiUX2V78HJp3EupIdCZf/by0PZNvTy7GIIPuHgHPlGZB3Hw6EilQ
BlvXCqZ9iH9+Z2vCciXJk8+6XBxSl9kVmzoaV0ttWl+maN66JSLE107+wz40XzA/zwQpmSQPqPbV
LYJzYsru9vOVamvEFEburic31PFi+6tA2kRKk6GFEA+dG4FF2o9/XkohP3tBBew4ZQjebL3sRZCi
Z/UGwnjDCte5kvOMD9rOnl0Sdp8TuZwmpz0FU/Um6xG8FgydlCaYN6Oskx0ReWk8mawIjWnSn677
VTe0+qWOlvBlgRxduezcR2QM4QvMnnPI5Ky4rtpDnobO2Vrs8YUEEGJoav/vIkc6TYilhV0uObkK
q4ESluW7UZJkibhF/YFlOjakYut6LmETmcEKXaeXnx/9vDTJIi5sKm8jnohd7Y07k44K/jzB49Z8
Dg0B5lGLZi/zVPxVRfHiKEaM0KKbJ0ke7F3ejqca4Uie+RV3OV/9/HyZBDjei5EcV/RNzyk75sHo
u4Byk/oibNK7J6M2n4nvgAhQXvtKOMq0TnIXM1dtR8CKwfSc8K4Q4GedRTpNxCBtuZ+LS93VxhEm
jCfMCI81tn8Dwr7N3Jg3DHXhGXwOkR69b0+FvySHhcTd/SIhv9V0TYWc9qPTydXSVuLWZEj7hmEh
3MQOzxMf4cWmIDceJFEvetHGuUZ3uWv9UpEz1bbEskNa4OIKv5NOYylMwvRA/Eh3AtKHU5FGAzSX
zzsVyGmFvkSd3cfLIGzKfmbkk0nvEoDSZEe/CSXvAdiW1VfSIkag6TkZCG8HmfNIuk26a2klr+gQ
2pszcdK5PSjKlM6fvQzH+OfKgp8/VinfsE65zWrfKZHIPH7IutavWjOIyDsnpGyNcPTT52I9kJuQ
XKrAsPd1w2f886cAlqu999KdGpdYJWkBJq2dZia98PH1EsGITy5M+2QanHtuq98L6b6GWEpiMWoo
LS2Li2cDrw4jYuiO6aCq/X3ahh6pKyOk3kOIbWHuC+PJiw4d5H+hxHZEW7NqvfE54omIGJjU9D0k
BBBCcSzq9LmYq5vAcBEKmFnJfRtRzYNSjSCbvbkU22KhHAU3Q6OD7dh/DDNAwhla/j6bxp8KdUVe
kXdaj97ZGj4LCBmta/gseUTCMUZO7D8skGhVVlnWrNtGb6tg/ESbE9MYMJbpzRoRY+kvF4AX4+Ox
dI11OJ7CcDv5n9nAso+Im3S/bVHEraKBdFGHyaKCyZd/+SduMte9hslJLMdUfjbWlyPtOxQgB066
tcAvdS1OUfPLJTa8FWAmZFAkKR0JU1xlU6zyAmTiT3JZ+kPRLjvL4rQpqWis0WcBCvfJu4eaFiZS
806k1rYTL1SSMKMtrB+dpksGGUlWELsP/j8uwcvQ/RnIq8CgASwQrupI7YfxP6/XcXDMrGofWhy/
FUUsCxq+mTABqosMO7qH35MXrosFlOxtyd5M6xfuhcNQxlZ0TOgmMCtjj0xunU1P7OwBYQqh+1/9
u9Iu8v6LqupNgW2z0nEovwpHniNfrgc+fh7T2z4f/jP7s4kWwH/WttoErtxkSm6i9mWx9SY12FUR
qTrQ1dJrL4L4jtpY9nIymFgJumRqmH0VUzdGqk++ntGILSb+VAmzXQIBK1RvZttsdRccFjLveXCs
M45/WRQnL7PXhbUK2n5XpvVaJh+JZcMEod4cWOJPac65xz/dacR6oX2tjJY9qsd1X1UQdcCaCaEw
uQc0275mtAw0VS1YUqjStG/Ec10WcObV4lf5KqdUIU9BPn20dnN5RMFkRP4XTPXZwTHhkNO1Ahf7
bY7htltc1pBkExnAc7m/9tlTVkbmnamj/SuSSqww5hGHVHOXGs7BVwyE3hi+0bh31G1xrwx7G+ZE
CiXcYROP/OJvwc2CFOoK8razM5u1zFj1nj2tnaPSf3SGdDESt6UWF6sbfk9mvi8y8aZNmBZBFBuJ
+ThUek58rzgQyY2jl71SjMOxUCjOM7ETvKONzn/5PNPm5S8qsVczpF5DOc+9ogYo0r/rkQdLM7+W
kbCvfBrbxf5DTwM0Cv+gwKYbSV3R6lBB5t5DWVZoY4utN+987llVGFeeD81u4MFeG82x7Y1toxGp
IguYnHxDAPEOKQvVBF75FI5JnAa4s0hxYwMH0sUkpNOY1DdadbNtHrKgyWGtk+Zl9ttjNlGphl4n
p9y3AKArxKWjIrRD2+anROKUeTzM+XoccSRGTRSjLqxmTixE4lQsUHECAQHiubwLuHTolVNFKjeV
Qd2/jKAsvgXnq24NPo/5kmXinBtLPKTRITCBpr3lyUVNHpD4kimOyDoSZOTQLlgRbsMDxp0OsHox
PpOd1dcIsPQ7pDHmQOkd/Dbc5EbMf4b/uy1fx2ja1519J+Wr9ldZUq1nkWCX7leGl/5rhgTZlXef
qwAJXclbpjipPcppM+oFLfUCXkHU27bPmO2tGbwJN7Pwgrh0qtd2QfKRIhvl1kIvTAEJLtEuTykt
STbMYx+Z8FdqQUxOtbi2jdWycHGVLhQMAOeAf3Ixy5ektD5HIfYZVJZptNAo48nRwXdpGptw/jV7
v5u+/jMtdHVV3Jb2wtky+v9EondjNW2UYZy4BW9QnOus/QtYhCrN2keETSfZh14MdxWl4071zX+F
80X7KzUZ1CCo9pZlocGgFZ1QoO5cW3yBbtDC4nMyeXJcF+mwG/Ou2UiVQHaB15GPl3LZZvXOioC+
ie4L7H7b1v2fCJD2MC79eUIqEah6XTY2KC/ky4AGp3t0utnDNk3ri9OgzjHCbZD0BxoWt9NAPqhd
/Zk4gdB+7weRrkcHf61rkEyZHTmLC4tUqoTNjU3BbfOzEfSHCJraaJe7aLqzlddvfT3eK6R23P7n
zPLumOI3vd3sjNnaLPUMphVcq8D8W7rBvshfxMjsnKTANTYlyMXaSyKyofRBOfZ7UfS0HyOInm+o
EAnn+jeZ0T6YoU+HcD/73t4ayRfC50oWEqxSMRNO5Fl3l5uos9ojCZf/er5j5P6U54kXUU3/2tnd
cgrh3VX5H9zKzQajDrBibVNSET0vFsJVSjPgazeJ03ETB6vFTY49EKDt+pvGcRD5Sdho45cKSk5F
6AHlMQjngkSBMdZ/RVWBwPzpnvKkfPezjHGK88vK9pYj46StmEQBAKoiWlUpEmmfc5qYIRE0x67N
/nNT57x0A5F814rmlDCdUF6XryTcbDxVHOuiI0nVODekGOV5D6haJLum53xyCj/m8H0KohKjDJJ5
uyAHcvzLLhiTpLlrjfB9NPvfaAWLBt4iIR3O+FdYw7lt+60XiJ2n/Sc55RsypA6lM+9IFNnqtL0S
vgCKEZpxJOk41N+eLTdu8k/TUhKO5T6rokuRyT31Mrsp6G4+PTQthQYNeknpgfMn1YZUIqu1Dwnq
3kejHMqFHtOgTUBb8GZqTNzNtfIBPSpsuYQflEZ+tjGQTAm6XB08z4ZA2jdvVcRNE6lqhBDQL2RU
/ZpcN8Tb4966zEn5/ymTBAUzVX0sG8UO1NrzwYbj2VtkQarW344ZA20F07YhKCwFoRyMhW+3Wvu0
9SXttKf1h6hE6vOKDBkO0tv2j0QPCZK29fAaYLGyqUlqPWmvkr7beZN5JHjrsdQVa2ziF5EHa7v8
47O9q4JApzaKW/stcwjxw3Tai3rbVcFHyvxZcwf1PFFa9V7bjDbCpLcv2wliviLP3A1Dj4+hhJYe
b34tnmcUNAQlHAojeEIwjEg6Q8k77LxuoobPOtmPtNai/pIeIYC2kf/r3YQHbXSYWrxSxcX0+lVT
gGilTSzH5zLMnodAnUSB9kfwwMNbj8SKoL/1KKk0UOLFddG18DxXAwWO5D/9LXPGEAuUjGqjAhQT
zYabm//moH0Ti0eOb9/qI/0q7Wbpp9/TyKe8wH/BrwXoyhQui+csrGOtbMAsknFTJqREtuWeulBi
xLyNCbmAgPBRLZpCSeO9WEEuppcgaE7V0l2rpPsusAGs/bm5FUb21M4NnZml8y5QI6i6K1adjdxK
A/sSs7IqBlr4aCKO3YkfoOz5btzmpUK1vZpg9EgEO4bp3G4d0skwfa+ApPhGdMkukUF7u8HwcHT/
8/vwGijzH9qrBvsoccrlXHJ6EVBk2ieL8saiMT9VJN6Svv405/CFlpTaGhFucb3MBgeUxI5Ptwgy
rca7ERaiVkuTz3iy63OIbHHdtF2GOh6cXpKP1hffaMnF+n0A/npovr4tvwjWcxbTkwLeaeHU0QPM
Y6XBf3vn0UZIE1SnWDxTO11z13q6lGtiwSD0Bqw7JYnkGI1g+Ymh0ZoYW4fnpEVm6QqzzNZHb2o3
xLWQb8Kf0/Ozff8nqNC4G2mxsR1SbM1HMySBzRRbRkfhy38t6gYwEgYgdxZ5DBU329OutQjVcayR
QXfqP/3yLRgNVFIaVXfF82hKW7kOJtOhtUjBuIYfkSgMBINU3Fr9WbdWvskcZ1hLpi8kHDSzhQk8
nAmflet5i4czX207095H5FOvwVX9dQrVsSkSkmPK4v1BJZPSaG1ghH+RdSf2iOM/S/6y9vE9kANz
9yY2ZW/K/xL0+bBijGSpnyHUDaJ5868a+GUV1Mc5YNLVi/fb1P3RMfvbDxGXIbJrF4/QNlgjK/sa
HLfeIGVmg5isd93rS9X7iAF9soG1n6ebeSIPNOOWrD1nvRjyT4M2P3G//flE5M5bkYjbz++AMS5X
s3FyH11RfvVbiem505p0TJfNEKguEyFnl/GQOlhodrI+/DSSfjcA1K9AE27ERf5rVfGLY+6gyvmI
cIMRK/k/ws5rN3Ily6JfRIBBz9f0Vmnk9UJIqhK9Cdogv34W1Rh3B+h5aHXpllCSMknGMXuvbR9x
vMzJkv22Noc3ZYQjM1vx5GL24a9HuC7Ceu4UaVqtkYH+ERalm+bsypJcLookIHpKLPVUfBdGSDod
h6cjhEU4JhFgbf1HDna1UAjA9xmKqdg2j54Yb0bxpKt2Is1tTpLyvvWAXjfzr4amv2YuqMka28WS
RAIeN/nB7bDu4JbPF4K1qIPGYNB74MqVexl7rO59d5c9iN6B+HiydAmWtc9JhxUyruecTeYlkjlv
m+R7qwwoDcZXrRjcZabgo9Z6dLaDcq5ECD4QBKgCEFnkevEX5nBDE65AbH9VhqgWg23DKTLbP661
cZi9Vaw/mjR5zmL2uyx1PlLEzigFEPXqpoaILOIUcM2vMXOZy5LnVaJJ8LU8PGQX12Gp2WUJd1pS
rdPwEJcIQBCIwA+2JjwWiLP0PgWmVNxYPhGRY1ofkBEXqoKk3SsWi7YGwRbNfJ9SKAc8AHLm+Ett
oNYzh+4zKf/qWTUsOIExuOIKXki8d6xPcNePh5K05uPIwsIzoRBC61NLgkShaguMyN2Ly/5gNXCL
9TwH0srMNkxdaMRtjnWokwvyq14rn+LNDNo5bK/cBtn4mdv2M3tz3EP9N3UIYRVfNbtguh5J0nPh
fwFs0qOebbk+mZtAmwNOpbcbMli7doH1Rlq06rL89ArnpcW7DLuj35kjlQWyT4L1JvNCiB4XwpNb
N+vsFtvY7yQcI0tEOQ/GpzKJ3vu4e/GtW99wYjr5W5qG6EN64ml9O6GcKnIIHw2CJIhWrKevrmYz
E2nkNp+SV9mKgxYzZ2eujGec9Xzt6qdWQojH1nOp5v/1Zro0VA6qC2d8F7ER1otP26F/T8isX/sJ
z+QxRe7hMJiBKnLtAsJ5y+IiGOimCR1NZaU3XMtRNDwMnruSbXacFAJXRACarT4U3srB785t5B0C
Xe5t8ns117rabbiGHb2LteLV12WJZH/YC4XjAyBBMnwaLV6Yvpw92+eom80lDnHgrdmuJkIc5snC
AqQ3cHDZfcR5DB6fZUjdf/CUHNZ5l96LwJkp+oiUyD0GM/EeEZ/DgAwTb+vC4/UN0q8ib+dI65oW
Ize4Zr3VPPva8XvwCCzuxv3Q36pcO6sKd0fiPEa59pWiKdPs595gAGGK7wCTwOD0GzdgHR+gvlYg
xWAvsJmt8TdQQ8DDjYX+lHjTyQimO36qU4QxkeR6rhEv4a2uyPhufHNV6SiKtYRGtZip0q7iM273
hkNd0XYPcEYGPETdWOmcxkzVndi642r5SjP7nnoobLHjD4uhzvZFRgRCjGJxKeNvJ2YzH07gbyvV
vjhlc9F9KFSeU76Jcnrto3ObO/ecKhHfhWZyrbg5gXH8RrIw8ejH4R9LFNh3I+DW0eBsAQJhWRLa
o8hYIAOIYWTavNH2oCozTZuCI1zpxHm3ZdyhoApYK9UPei6e46Z7m/+fCvdFkx0zJaZntvPo+OWm
68QLdq11YEdfyuw/iiJBVmemG1dDQzKQA2gAwe7L4UQwyA+E7oc6Jz27DrqVKmgxfn+HMMeqWba3
EDFl1sD4Veeh54wK5teZJukxrLW91fYXb9DPrZnsQX7SeeRfNQWDrsxrYKB9bdt1HVGppILMpLz0
SGLHA2tKzk6GZGU8PGl5+W3yzuKtt4NgYoaFoZxD69GK24tpEmINw4h6xO4Jniy6Q6sX7AeAlNoG
DY6pAzYnkFMLlmau/2UBcfDrYqchvfHC5O7E8pt6gzHS9DPf5A2FV6a/mTUF0tjjmi5iuqvsa+jD
8+CJ7z6J01XZSvRTHX0iQgHZbBUtF4XTsIZCw8A6by8V11ssiy/RUXIF2Q1OzKZrGWaJ6VQGPpOM
8kg+dDyJbokBCp1NEj1JoNBaY33PP6NeGH/8OPgsgmQPUejbNUzsTzQjyqhBSuckx2dTzFyeaOTI
W3Z5qBZ9FSF+pXblQZz+8dx1bMOE4O2yAvXWWM6BN/QB1+3eJDxxGXewv7tBbXpTX3GLb1F0H6YJ
oEc4j+WsBg5uYW4m5lyWnvLGRxkNcWh9NFa7NCvsMr3R2Qyx/LM9X9Kun1KpGyjE07PyPNbM/SLM
2wLgGyYEcyBDvbVtejf7otL6R+Amw1VrvBmK3RkMsW3tmhuCHFidWKZaQox4Q73AILDo3kw3+1E2
pgfSCZB21P0Kk/e4QU6lltR6xx7xLDu6k+Gok5EAE8YFfTMjZse9PjjoGXh/wHfHi95pLxkz9h53
TdWhfdMKCCcy4JWvPP2kp0CYeaoAS6m8U9CDy0l1xmvVgM0BpndZIvEhRmXhS94FUPLLqu7QIRrE
T8A1ID6zp+VQQwApnYhyZgGxcIp1WcwQYTu315PP5sOSU8fAFJ2bRY+9JEgb+njphvt0T4Pjr/3K
HzZmeSzsBkSHcQ6b9GpH9Sd5GsEyQ8W3Cj9wkVuLwIIzqdkICAZ0DzD03CbXwa1Qonhu9hXm2q3s
eBQVTJmRtOVQ0xlbX9y46ldtYxXLeloyl3OAncUPuZdchw5yU2JLRl3WU5p5+raLB2/T6NOM1qC9
GlX/3LmWsRhKIdcuK+ajObsgbM3Zl2UeHLpcJ8cx7x+iqbK3EczAhStgD0gr2FTM+5Z+vsfaQIOU
6Qz9WQciP2zjrY2QWNc7MhDlx5jOzoSe+sCv+E5aru1VEx9D1SVUdmTbT9bHVOpfvW8Raq/xNWLc
gUuBkNtS1FmRe/ME+Rb6ZBSAJcWxshTQhhHXk+pRlzPsVIYTL3Mn/JuwYF14JY7rkLme7qsH22eZ
bbLl8PlaeIufgaJxkwhtKbHywP0rvDdW/PxwL/BhtKWuk0qr5RYRIwVxNthbF66VfzhN8IIOFwsv
hMiYBn1LJMo8SvBQuVU16r3oQi43drWWzqoidNdhe1fdmVwZ664Z/7YFwLCI3bPOtJeXNVv2lQd0
U8iTLTX4/E7yg9btIItiF6fSJMIY/iV5jMu2UVAXBxT0gEIWRhX/6Dk+DVk8m6N9oNqmF7ckgajT
AxkP2rbVxkNT6gi30vElhLqyUOmh7yh8ioimS2uqO7pSZG24zCQXIoih4bnGCcUJ0VO2zIAF6mq8
jc42NdJ9aNB4aTYwckUrWuDJiaC5RKxSEYdTUhWFvu5KXEd9Eex8C0S0nb0OCPbxjohXh/2xBd/A
D4neNUdAMyXsANaDqFwsRZdidcPCCGiKCIm28QK4ytkXVXBiKnQW6LSryQ2XV+JVGs6p9LMNxoOh
R0fHjDa5zj7fbG4lnrbA9E5ytv7wzUU/TxGYu9ndLHd12ojjhKGSXrcbhxPRTHlUSnXIGCf0l6hv
SLRJSYZDgcaa5KAGt0YLhq0nSsUqEc4btvovL25/KA/f/Tj5wk+wtDEpxjFri5j1WD+m/Pr6H5ff
bRmEJHJ3iP2KqcJcz6hNN/AY5agW3Q6qjY3pc0D+ARngKlGdLlvYpwjOVr9/GwvxzVBNLjBehi0b
sDpkwZ6Thocq0lk5sLUmfTg4YYwbC0HmNB9O4Nx5LIlntKNfemkkqzA2906dfHoEMDGAe8+yeidk
cQq0aa1r9ROCsq1Fndir5ixNgprT6TVJu1erJquV7hEvK7057TY6ZvVYZ9h7C5UAhEsOOUNEboPh
ww2jbYBrwLAYKnUDttsSFqjHln7Z5xEOI3xGC9oGnyDY2nnMi9hZ2O4KT6i+aIiaohuJoMLUj8Y0
4KOagBN5dsHUZLg2zRbQ5MSXZ3sCUh7TIn+2DMSJ2vwCDrBtaSptGAUFj974M5sEW2A0nTgtk9tU
ZLe2NV4Ca9p5trxOgnyLzjhVqc4FbDQYo0p8EGzvnYF/Uujty+h8G33nLwi3fGqqCEEOsUY7y9eg
VJjHgHsuAC4YMFPt4Nb2RXypSsWxGo7nVq30JnuE3Bfxq2V3WO8H2QZHhkUoF178NKI8wGtjx+6L
PXxUU0zIRXnULPlUFcXJCLFwV91GGyZejAF6k0swuGV2H7B96P0SRjG15q9Hj2mR5sUT28b22uiK
RTlFLVwPkpo5+KR3pYrgHm8jfLxEzPXyMllE2oSJ/lKjo/VtscLi1kIaoTqOA4pYdZ6ofRfah5VR
6JGJkjMiJ0VdIe3nznYqmzpMBe+JB7BQ3Mwh48id/IK6NQdG+15YzOKTGApW2HO3xSNzcC7uecUm
44WNPpbdHtO5JrgnJY/pQp0krIyD9N0bVp0fIatz643f4GjwebtPScN6jnUO6tjO3LkROmtrTGJM
Ku4nhK3npO95HM7vJrnNcBVk+gKwjZ0KD4CFxxOOIfeAi8etnnBnf3Rd2O6rGCUO0TBML/VpnQRr
yKgeuTJ2sIARtGsg+NuU4BvhedtyjI6GyURpaumRclSq8pRx+ycgqhZA8NQKHAUzkI0XBg9K0w6D
mzJ7dsVbXeKBNlhNRh9p01wog9MFgjIu5tg7zMlFiOc6jkZnSzbVs5OgCxySK1CZFcKI62tRaILe
tcIbV/loJ+Ds5iEORb/t31LdqtdGa6aLpJb5JhynDxTPT3mRNyzyje/cY4UIEpV3XfDCDCQPkE60
7StgTYMVrcugfgEEg64N196xwBKCelfbc99tp0JyD4RJu+g5ujCBMR8midoxnW9sqmuLsZfwi52P
5ag0daQB46f0GNI6RbLoZwtta1ZXM55WMnXQJETGcwIlesGL8saw6pMbdqspS67x+vYMrfal6cq9
JfrXzkmSnYpqnAGOXKGyOYYDIOOMHBR4QyxZRFIimGaciGV9MaYmPu7CeJ8C71VaJydiIy26jKmH
1B69LsNol1A+VIdmHK9elUUL3wfN10c3DHvzBBl+cr3xJ/FjVwOOC5t3LZ+qLckkR7fzXo3iEjZc
QkPJ9KnWuTdQuhzK3jtnBLbnfWGCNERnkkseEZrd84yLWfqa2VnL4s1YEgwGKYnetbm5I7Zr8NKT
uxoRvC90090O3nMWpjA0PWQVbaV/Ggia4rSisgiHH9m54K9p9UN9ePaM7jwMzdLt+S62H4K1d/V0
YTgnnqqMvWqzXzgeHpdayDecJ9T9Rn/rczJmSoQIVRC+qi67+0Z8RIx1nBKqrohsE2EU+F2hci1d
rhkkowwZw/NYGTSRCSOU3Mi++97EBo0HgNW2E6LFBAZgtOOjOznu0idQr4pug5fjCmxeJF6vJaYp
rusyRVzjMMb0yZDCzaaNa4n8eYGXyhlqXoGaB2Pr6vj+XPTeL4nIVr7jn6jCT2GS7iYiwZZ1hp8l
AyxlaEzK8RcFB5C5nNjkJPKU5p8h3X5MxROuBGp2pzxPofHTsbNYRmP+wWwDENPwMNYmX1nhsYkH
+RJ45hFVnlPg0jWU4FXIxd0NBaJXBh5DeoQPBzNuhnWD+TxFDAQXMakcITtP1x6P+MgJpk8xFWRC
Q56XQPUJX6MSyHVPLlA24HeSrywEL2OtfaF5oytBleS/9jjTI9+/I7P6HBr3u0JPNPnWn/A9Nmim
tZG5m9Rxn5oGxDy1Jbv5TaA9BcfIdeAaYIRV8xVzwCMYj49ORqAJOvFgCa/J2OVamVBJIVshViF5
TSVXZmz4T6FTUVK1W7vhfCUzizra6v70hfciHZOCJzZ0aklnk/XoQVPsGV3TfPms6bXOWjWWvHW9
+stC5KwDiAHks9NExYrDrFhOy51tqHuS1gUnDU2ANbpH0sJLyqgQ2yp/x0JNowvDJYZmRyJwyew0
Wzrle0H1r3zJ2TriBte2RYRTxXMaXodEcshoRMIrOuaIOZLVeucm07eYbZMF4MJsXYouPtQsswc6
qp0eVo+OzEzq8ixHEgSfaog5rb0xWRm90SykzngQgSE5lNW9gH6eYsW6m1n5EIQBa2RAO0nvlgTH
aQSyxM1KpEW9DL58F2VWQqL7GjBpRBFcnqvUB04R2rOwxXkoU54qXMVEQocFHlNCbTZTebL96kNV
A5ZCnWp9EuWe+Sj7Wg8ars9mOG9qYz2mPFTTNvzjdOizA9h8Cz+/dtKh3wzRFuK9Zy1tEzyiGsr4
LL3rmgdwQ5qzVZ5EuzvXGA8Lgw6G+y5eNln70fccsWXKwWRYlLNla5ash9wv6Vrn2LEfasmvGWqO
3Bq9/o1xen7KkENQhxBIgO2S1LpqeyaKgM0oEIV10OP4xQb7yFaZ4LYm43rT0GMvApNU48rf5frw
lyc/RI3wJoQPaiifM8yQT0xZegg1dtohEy9cNMlE8zVM3LUAiNAAd+LMVmbHQ6LE+LEwQ7bX6Gwq
SmESI1XRaBsndMmVgjm40RunObewgxcdUqqNSEgTib1wpdouXeUKglkoH4bcf2tjEa3QhDex7a+F
XbYwA71pVQOPy7AM7htzmdcJMhARPcW+la6TQl8Rzce+QtNR4aQSpbUnfEblKkB9MDXrkiGaX8Be
oNjSIHi4zBOZeqH6qZ8yOv4jh8smsrNHDQLyVuizbWfqtFtjB7DrRMy0CauWVT2RejceY6lj+iaX
aJ3KBhdc4gy7zuVaiN2ypuuzvtJ+6NeeaVU0g2m0JnYnWhN3cGLxV3rDjQLeX5uh/acuJpKC+xB/
SCTuRmSNu7bhNsCYAtW465DDWxUKu2yiv/FCiHL1pRAV2+GB6UJAccdq7lB5ufbA4V4tR3+EmTb3
dsF4sQrWywlLnQP1QLW2W/DCBiI0N4+feosBBjJ4ewXIRqzCNnQXuehZrQpQZYa2p7RaKCg8C7dp
i1ekih2jVShR/ZwkoNoI7QtpD0P0rpCaH1IB8Jd6e5m4VbgO/Gk6or9mipESqTT55mdklmJpW+N7
nJU5yVCeIhhwxNoylkeH8FdRR9si67iEQztYg+hL4GJF2TMOOTYcZhpuUcR3J+WBqECaGCTrtoKh
BNCDPqLF2MOCtr46ORlHlTDMrcTivNcaiK+SZeGzJ6dN7xoP2pTlPzyZNnB1rM9E1ZByCzmcgyL9
juuO0VHEVxtGyUDbUOx6/ND816fIfXJ8QRAGgVOdc6Gl90xerbAe30Lpvfnme6N+JBDS07+Ipinh
n8mThs/3yRI6WnFO41Mvo3wP95WRclp668pt46PFuBXJQQwNOyjli+HmtzDqxbLm31qKSmpEYvEB
HX22j1LoY9hvF8jDnWdWR9UaPhZ5pC17IId0NVRk06GA13vqJ8u+GviQgU2lb3oyfWjN5JzcJENO
mBEIguPXPP1+mBI3QSpbborAehznkDToK+jM5PTaTPSJQ+EWTxrjBkd63ad/RahdfzdzwWgHLbZf
bxoBQ6Vguobg7+CKS4Bv4tYN/h607vhQB2CviuaNggyBfu8Yz1rtBrvfT1PTkFvQvTwPu8na64JD
xjABtFOpt+4msRu5G51MMB61z/qYyn3pVOrcB1myLNquOhXjAJ7N8gkTHdGtYm95b9OjD9PRndsC
dtVk8lq6dyo98J8uxwEjQ6rwQZjFLoGps7ClSXpwq2yebsU7oVzdA0CS7kFM1s23bO0cFpjgSqXS
s2iGGcYYCnYOnn72ywA8ghm8RQEUlDTN9FWVkC+cx/TITeSFT1WgHuXUFJ+jjlB+TgE7G3U5PejQ
qA9MTXv2X5F3xC2B4DWxKBUxdnyamnu1klzesmp6Eo4DtaDjtMbDIDi4apWsbcicm9JAdqO0CKmd
gh1SGowhOjOj3kvcDaKq8pL4Sb8l9h3ymceI3Je5f+lmfiErE+yrJcomvyWWBYTYvbRaMvKwJ2HC
UnKV1iY6M+Tra5wDJQtxlUL4D63vTivzB9MIsofhv/4U5o2/p+j41383zWzaFw6PSLdURLflWLpN
PWteB2aaqWiTPz7b4b5dIivwjilImDWP9RkuU3e7yUFeAgY3u5eIH9aDbGFzB1MMfCOytr7TbUen
ZlgIlmZMIrWn9eFuZDDAyY+IbeaNDsB0nkXEsaZYk+eR8eoFCEpjttd0n/GybvL2imml2nPX64hh
nmTQllerqRg4zZzgMHlSoevynWLgxiW/TOWXN70GNmrZCq1pWfE1DboIkLRrjS7qnLdMaX3FrNUy
A/bZQ3DIZpuUih+StOHvywhYfBdny0CpceM29JREVnKOJ4eEg+Zo+58yUgC6Wzt+CpgSWkhQ2FaR
8RN0EwJj9WqLkme6o4KND22JeZEoLhDA11GtdxulZ+4ZD3C8NMWEzy3NYbvCgCBYeP5j6jh/o5AQ
lqodd66ZDy+egkpVjdYI8ngaXmxbewcNC+Nu7OM9lLJ65dEPPI/lOBPm2ld/ENpaImreemmQvyKg
dFILOaOurKVp1/ZCJrBZUsvHYWL4u8o3b/ZsdzGystiGPd1H45PMU7OMwJIwwsgYwnXCfzr2xDWu
khF2YNJr48kN2OKIYFyxEwoPhmS9PmTtvjUlAUbz25Oq79xU0dWIcyJxgubByDTiDUJHfzR5aKy0
Oi2v0XAOXSRpINAkvg94TiNF6Y7NfUjMkFUV20EzkIqrFx/j02PRsUYJ8SbvlMUkxdVStWKAj2lw
CC6NSvtNUBBgXKREi+Prbcgst9FddVp+M+rhqFA8044U7AQD92xxHKn4OYQfdx/RKoFVNj6pi7Rn
EfPzuaLeJ7qubZWVebw9tDPB+CGrFZhMwYb8Pw2gusNlRhr1sYlmb2ZlPOoucpapaXYAnvCOdo6z
VQzp96aP8hDtmBiDAd8veiMfiPRuDKdnH8/5VneUe2Ru0G8IImLDiy0j80wiDcmdmKwmPjtW8Rb0
qfloj+SvJhpO14AErJP0quKk1GaqorXdA+BtL8YzbWGTnSbHVNtQ6/1D4Vk+LnSyVAM5qKsdVHgq
HAdWHy0yoshVHTQ8W+Y2tkaQdRswbyD/GAs2VMXKCCUCUqRAkeJcs31jTeCsuQjYUiOpGUtytYxH
9PXp9tf0VBWodSyfmdXs9+1bt7lEoLhKEsfr2cwUmWO97QnGwGgrZlcpq8x2clHiW1wCZUaogx9W
Wxs/M1tV5zqTPTeO6HlxW2YAxIlq4LaihKOnOhjOZJ/gqrg014QxI3gKz06XXooycXdqZCI+dZSf
VlbvofDVQEhrBhgokfWd68zTtBy1UC97m512Wq6HmbFg0IwtHVf4h99PUTHta3iTN9uu1MnNZX8u
9DI6MYBcIvIMQr19HXt7PIeVnF+1QD9hz8k20ihRP3hDvDJaJDBawfLGGqMBRzHvME7ffptFXX/E
JbEG6hO9lCUEmTyEmdPFZvhiKO2HC5EfdJZJhGE2nMBy6ZuR2d4tQPII3mgUL0S07eWobwOFgrvO
3PRRxZdBL0F+Zy7yTKaYkrjsvthCAqVraMDAgdiH4AkW8S6CLDyzu35sQi4rI1XjiZnKsM8odBAr
mswxZt4UDc/Gs02eRAOY18kyww0pl+myRckLrrnLX3SCZdNoaDdmbTNWErU6YA3XNmysL8Fs6mJU
Z25Yl/78MpY62exqBlG6HaWvHqkOmprGs1uuOqGF+EJIuuLhdoqrGTstFT8fXVLZBc9g5t07vGK7
Cv3HQecIy43KuPfOeKmA0XFEMc3uSqhknr/RSR1Z9Tq2S9lwTSQl4Ly6/TRqt7xoZrubIl6ufvoK
ycc8Oh6+/H40nX3chdt6vsmj0YsZsDXuzoIYfM29PcDX48ie6kHCzaUV1awDOLF7VlEPaQOtpd0z
Ds/SdngqfBN0Uvw5NXrziqASnWcHgC13cfqUDkqxWB1LbMcIXrJ227eMFCy14fcyz79sGnzEAccu
SvzCtfDdiTg6//4pJuAcwg3ejip+bq24OOoMQ1ZISvIP6v9XBkon0nD35JTD4bMlgreeSS2P2jCF
bLDwCHE9KCgej13RuFzpGUNZ9NZtAb2Vwc0DsfI1x8Pow7qB/Bwqq33oKs94UBZIbxLLkaGQU/AY
8VCfupoNhA2OqmVIu3CIFLk7zYhjpehACDV5B1NcYIRIgvyTDItTHnwOTLpLv4Ve4oYFKT6zOiaO
UOIOx0Sz+QZ0ud78AelvBiWidzCA8ClYEeJUpsnaon6BApqVn/96ns4P1TYs1b7giUxgH7w3G3fk
unM95xH3BpQIM37Jbc1mOWHuLJZ4K2e0wsPoJwnwQ++hM9PyRB42YhOEKExpJWCdWcril3+D1Le3
JmnGK69vgKgKYmTiXD4VTOsh/ZuUvlANkAcP6en3g7ACzNujxyLZKfpTFYyMylh6vk8VO6u6E+aD
qJBH4ap5Hztbfx+R0S1dNLxZXcH1TX4PxMTeDgj7rlnkki3kDc0beMGXeEyST8uLtk6dbmfF092D
Z0ByDrJwqK+Pv59NsztSxeXT72cwqIHGN89VXQ+Lum4krXSRs6es2DZGhXzqkoKHsYtfLGImc3Nb
hyXhjJjS/LlmCjNxzq0o3lBBpajpcg9tVnXsrd54rpkuW0xOT37kTOchSfWzzBxviZqiXTFWSlnm
Z+mTHenXLvasvwT8rGhkMX/efEcbP5OO8SpjnQ2iG/y4UpGwyNXHizB/KJBEHBXCfSxVNfJwoz7+
/gncJUVCrIDX8t+JAynNdweq3Q/KPc0yfjDvfLMADa4cW8EhiLzgXIj2FYCePpOigrMaopbFbmmv
waIlF2AG7n4amqdx/sxDCLDwrabf6jNqSU+nP4wByxfbGGenROTsEjdOX7MKlBGgE/lgtdEzkEua
Tw1iu9Is980b02fKauxcyFJiS9duo9BZGiRoFnPf4sdgHxBAWMu1Jjh6Udbdo6H/smdRc2wRnkhD
rR9/P6TznzRrlgghnV6bfgtzeWJV4RqNvbML3XyuMy1ejZNu7355+1pSJascgfsuS4hlGpXcBxA3
2Rz63EB5bu/wiYjTbwMhWvZLaSVL+P9T7XBMu9miJf3vZPa2uo/gQ/QWR2OTg6XS4/aWZm26S7wk
2eqBQHKoys/CRiQ6Quy4ebH9OrAMXAhlW+9qzFZpG0M9CUpxkIbZr8g0st+VKBCkDd1NjMJ+6LkO
WGl4/Txw6zaYOcKL34zhOXH6pc4u8PL7Iffo/53EZ+TZa39T1ycWrBDdDWqdXLWeuHAFnihUxwdd
pkz3SJD50ll0E5I+ZxhCf/wtTYvWBf5A5Io2wbLSdOOAjiSf6f9M+vPx3e3q/ydNxCbS739FOiAe
cx1dkOhg23x0/xGQ5gxFn3VpTc0aiHY3Vnl/9efLoFPtnbTw9q51QbfVYm8fZsYHfPad22T9Pi6K
9Mg6/ZbNjV4cRoKFGG/bf39a6mVPA1/9KaqDK33rsxqkv7Kd0Tladepfco/dJ9xie68KtvutX6UY
QcL0/PsnvfMpvmObW9SU/UGbEtqLIjn59H53CszvmkN1G5edv4JwAcRQdE8B+nrgV4V3DVyYYhGU
xWWuPafoKXOe3lrRDMHSs45tG5vPPRq0tcE2T/CEOBdJZa4ylXirf5+Z8c9ED4soWuEKi2rTgvqh
z5GG/yOtiYjyIEpsYAbQBr2dbXUH3xc/DAQ0bB84Gv/9dzP+GQ7Ft3NNnahB6mPH8/R/hEN1WIdp
IIhBK/CTfMOvX9he2n6XEgtTDPn+Pg5+tI2s9qNqESDbJszLsV/Xsgpf2UqE3nVirXuopDD3sZV9
V2mGRiHM/H1ik7Bj+NK+VZNK50rj8O9/duef6Y5k9rqe7TpQYAzT1Z1/pGwNST64rAb6pd+K08CL
c6Bzjohiu1IUA97JfJPunvfL1Da8diZU1+p1LMvuPLLDmxIOuVxZ9TKHXICjoNY2lmOLNV15gMjl
Oma6/R44Uq4qAo3WMotwwVl9urdA8oWRirduJH/0hl2IjUh4ObSascwDjQlqw9lTOtbEIIFEskQ2
R22qfOLtGh9FlnmyDDd4ccx6nZXOJs6Z/ZoMaNZUkRt/CAYGrvgsOznXyRUU5wrLKz2CTgZtowes
TZKzJeyNEUX6OTbGajMkcF4Jikc37GeEJcgeY77AOv/vX3GU2f/n3meEzEbcsy1T18U/AzVTAepI
mBg9TEc8mHxg9BT6jEq6eKNw6eFMpUTtYOFdDCBxO70dqU+wJuWF16AELFZMnuTdJU1rG1SSXWPG
arCX9KSN5MFXqbG/tqDNUYMguAyz6bV2CeAuiBFYdQULFrC5zoHStj0zafOeQpEwYUZN6gAcxjxd
Xrq2LfZ2XcdblIX+c9NUj+Cquu8M/aTBcCx9aKZEvKGCjjFcyuzLQERngFbp7XmKEDTaeRwZM3iR
cWz6nF31HJDn4zRbC7jDVyyAF6MNzQVjF9rqJtDvibDFRaG5qOpV5DWwBkv9CHgZkqsRagdvqrRD
b44hVBzGicPgsfrSPP/gaJ2+z4d4wE2Qzwsy8rrWcWNOK4gP9R3vXb2aMEiYgS5AmeftQ9YaqGBI
dsYZbhVZeTX05hR5cfUsukDc29pZMu7z9r2JXgjTxYWdXfxsyv/g7Mx25Da2LPorjX4nQDKCUwP9
kpnMeaxJVXohZNnmPM/8+l5MGd1WlaACGj43UaUr2DkxGHHO3msr5U7Xg4QO3p5+zrAhM4f9TyD6
LaQQ6fY+4wlHUQvu+5gAfdaMx1AMSCnUQJI9wE/Ik9oLd2J7wSFiq9h2dgCn1vxIzv0+/Jf/F2TF
ZPTz7D84P13zMGvq//5P+T6qSppCSE0zWfhUx5D3pMB/LX+FEFqL4ByCdKo+wSbW7gc+t4brxQED
x27bV1sBCBdjIIGHMUjbRcMRzY3a0lu2wrfOuWKcQph14Zi++hNCcHv6BkpjnLOCQivdDtjXj2Oj
rGDmMIcgGCZrVO8ykEySqrI9KuEXoXnOFYe9aEuHN0ydrfKQtAIZ6l/rCGCFtYeK86oY0Lw726H5
Aime8bEfuL+/4ox5DfvxNu3+/O//tHTejzkkl4hDFfC6rb5LP1XJ64E+jFrRKYGA+tIZ90rf4VGS
lrLs/f7V0ZCpeEHbY1kFbyfQEp6Ryh5M2M1Hi7d6W2ptT9+8+xIk/ojGTpVnJLzRSiXACgyh/leD
fwASJWCMYWUEfMxGPRZPnblXhfmCoUPBMs+dJ1S152hFK1NbgwFTQL1evQmsUpQUt0jlYlc03Gpl
YCXfMClClYqJVyhj68EP3zDKmTvPcUIsuVp0jmWwH1SZ/R1prb1SGHl9EqJ7X/vfv29C6KxVqmPx
tr3bpHBQjTTPi3MsKMzkWZ9qHMx+/rWs5wSs+Qhg9Km3SzT1oLPOnzho7fNvPYD3GPVMZC9NqCX0
Ie3smQv2rzx6i9jE6oHxgpxCX/bdOmszKAqNZi/omeKJtTxnWVi2vrJJC9qbPU6aWh0n3jDDQzyC
rdlp34yqRoedk9s0dmSZaTxBNtJfQ3OOosA4loQcJaqGZQ7kkTtqHTb+DjCVR+eA6ZxIN07o6BtP
s+chlPlHHon2qOnJSkgmgqpqZi8cOa5KrBVXT2iw1bIjxqH6oe3Cc8HRffn776f2Pt+LfQrLvK45
KsoqACfzZvFf12uM0FGVvV8spRp2x6Gzwl0V45duYueQlSH2ORmkzK5BiwLiPeT+2B/bxvqW5BEs
99CqblpShUsvj5k3YpeA3N2bW9TDn+Y8/uqZEpA2b1iBxLK5+vmZMiNg3IFVFJdAMAC/CWhLBcvU
ibQnzyq+9cxGjm0ZWS69DeHixt1VxNBcnEl9NDOzdfO+S2jnRF8xnjLNaVMmxaUnPtn+fdhc837a
us76ZwtDleYcVvmv99NLsap5TZ0vwwmkkmoQChSTkbzya7I0yYHHe5bi4/rkU5x3eT9fLXTaDN1m
v8n/NP3dKlNkjaxGeBn8t8qNN+UB51KaH5BQWkl4DgxZuda7pIDFAggum0Z9JwfjDZoVuNda0eld
YNr85El9XPokTCvHMXhGUrXku+1dF+VVpY+ANSKz2bVW2Z5ioPk7n+aQOxIrsg20dtgVSdQgf5W7
fmyfP3kGHzbHJsuvY2qGoQvbJtL15w+jaVQYmfQnl0mE5dGBfI2tzYPowX9KIqna5NKg9Rl3Oxoo
3DaD4QvnzW1nEvdCupj45GIz5o/h3cfk8L1QbdOyHM223l1sdosiRk9C8lSC9hSYXbnJ4jbCp5VY
b0kFGB8pzE7NwvREG/QJdqH2BQws9PJIGqdYmaw9INcvZtolO84wGq2IOFibpMqYDMsPsBkC5nkO
BGCj1lq30ULvOnQvmhH0MWdtIXZs+GDdMQg1vIfGyJS/7fLU1DJ4Ib7tddIH8BVzgg0HMAWmcpQc
h759LeYW5/3BscC+pKZByjU8w4fKrh03moJrQufgLIjRWmTqEL5OAsmjUrf94d5yvz8oYfOXtFNv
24vaP37yOX+86EyNLQ33WY5DnILeff2NWIQ4mxAq+FmfzVmTrhhE/WIjCtoBdJ9WOLC7hV4WzjEn
7dwbh/RRn8fKdpDRJHnlDBFIrwTkZmsnu43/+P3zEx8vT1Mzbd2GuSVsi9vaz99DJSsgWU0cCUrc
BSfbym+TWrduMJTwY4eWgUST+asqtP+ka9Wu7TnYu68rJCJz8NBQGJ1rtuxN7LTzLrk/m+7Zvt8f
oFGj+B3VfHv/tclfQpCJQke+T3S3/+Dbb1UquB8N0Odgrzm7sKBTl8opPFuqdWBzYp/pHn7yVdc+
HINNU+iaTUCqxjHPfr8PNDkuqfQhQoZZ6Z4FIrqYXumcekjO0XXEl7X1/Jxk89o7Q8PaEaNUH8T8
1wZt+oaB9xVLC2faIbl98ll83KCyI1Mt00QtKXHyv8tSBcEAtQD3+bJlmnBSlNoBmo4OWZBuw9Wp
u0oghyOX5LRzAFqtSlqeTfamprCCCC8pjsE0Tse2V8UZNU0GFDOUy8q05QmUkXGax/Z0wixvnbHT
T7MOqNE0fI3abnJNLKC0UULjYagtrKtAiVfgQGDHWJBTGyZuv3+tv7i5m4Yh2EEJQ5AZ9z5dtKyk
rJmyhEtLN5dE4NGobnR0abqlXJB5r4e2ch6CEtonOsfDECgBQJnXOBWrNizqIzFr4twPDd6IFKEL
AhbSWbXQvvz+aeofPxKLAHGVzZjFs2W39/PlkQYIlvhWzvHxGEnYO7Afr8bmZfKYU6Xkafhjrt8Y
sGi3JEo5+OfxymJRWlSx98jmiB5RnkPxt2ODnhaMGzlOuxYSLWhjHgwOZDRxJeoNh/iV3z/5e7T5
z2s6FzSnHcG6zm5fvlt7lFAhCLweEb/TtQY1iyS8bYenxrHkEYPTnxiOwLsgaEwqovM48WunLCwJ
6Y5wdf7+uYiPFx0HAua73O2kyj39/RsZy9jRZAO8qTqlSKUXeeKML72P/sExjB7INxZHJU/2ta0l
l863rQPc1hfVc+ixRqF+jEvbuDmtBkTE8v8EmKPszKya86aDydW1BJhc2R7veXPqxDWU6+YbDNtj
2nGgC6wufE1alYw7AUUkLo3hmKbmGxBZ69QWFcxZdIJrlRzEtZ/UjIj+Hy+fOyvfeXu2MKjv9l74
zuKkrNJkWen2X9NkWCeiir0tB2YNuotU4CE6xboCAHFzcl2SLDp0XzSTqYrXGuEmLwIm+lUxJ4Gj
p+wC+1ExRgbyxhtxTskppjWyrJUQpNT8ax/m1j6MRftgasgbJzW1jqltVNsqQQ3p13phubDXXY72
gdS+WWRe9KN6lGjJc8S68pNOoPVxf8zWeD5t3rfzbHt+vopGnk4AEz5bei3gyKm4xKXlv2KjSo4i
BaFvc3fbeAakLD66YakX+SsYpuakTjkakzoh4SogT6EZovDV6Wr0QEZyCuZ2WTI6eAhAdRsKNsWY
IEisIOGWFzscZONNMBHD9rnPEYvVBRFn+pJF1iWFBIC/J3TUsT7RWqnm3DKcCCvDKqxzrfjFnvAM
H2xUqz7KFFcu8NZh7fcGi25jZ2dfNvQ4QAWopG8otS9e8De9ETX+1AmPxBh8aosyr2u0kVp1C62i
2Nqo7fq2nt1v9ZNQY2sXQzZb621s7EeICVYeiLdCeObGjFuyW8Y05SwWMIxkMuhGQVzvjHTG4LpE
1k8ub2AA5sPpcLH05osT2h30B2161JRCrvDym5vff4V/tRSaFjdvOseCprucdxL/Oj60Y0wAo67C
2iWi0ig885Z11Z9qhqEvQ3CziY1rOunFpo6GGFsoEQZy0G+Q1MSzzYCuzao9llXvYYCdD6HZuSYE
FR1yG7lejwPr/hsNx2nx++f9ix2OhTfUsXHICt36sLMFq4kZv4WKKAAfV/gQxFAu27H23VgtwDLy
UWwzwJU7LTd2QQDloa6Z5tTAaJeqYjqH+Vdr/hzjzvvLs3ukHM1Iolelk3GO2W8ZjS2CJp08hk5t
rI0n8IkxymDPx7e9wcx60Hw7vjID7ueI2QF7gP5VhMnElKI29pXEufL7F218aKbO23hVqtxddY58
9/72vz4sRkdjKkMwn45KOHYPu+EQkgi86Ea/dWuiAneMz6KT7dE6sfvgNnQSi25lPTDZUVf3iJli
TjyF1BPCji8MfH4sMXZPanPIme2QOWgU8gZb8xLcc+iaah6fJgMLZ4NP0XL1uIp2/aD9IQO9pn/k
10QoLaEAkPcebOshZQQCDm/Pd7nclV1XojS16s04euQtVKrOjgSCjhOwozTVgKguu7s5xrIgFfFV
dFtkMuoXhV4S3Tb8W4g620++7/e747u7p63DsrSlobM/Fu9OREZXQ6yxs2xpRqHgDkKygqqlcHOD
OriGGU3DnlYA0PYe/o4St4+IfiJy4LvsYWonfTH6xbh1lC689Tq2JQ11MGeTGOtcFVk0gchfWI/k
Lq9l3ucHXY+RCnRd9GxXVbRWbWc6dB1QEqfUcg1+mRasc5/h8/0Yg5HTcXsv02EFO/ZK8zB439vL
VSnzLWrJb/ff+kh3CDj1ymVqzZkblaptCXjAvzU3jnyoXJ9dbL/YLzkW/VXpmAIorf5ukYgcdI7M
xCEYELyDJve5zRucGTrihPuvWV5sjdBvr6XTs6ortuEq4HN3ZpGarkkrfpt14NoSOPtfsSnLSsWb
nQP/SHaJ1Ztn34j7iz8d6BhDJmACTy83v/bh6OMlqdw8ApSGwH/Y+RO5LZFqIfERn7xI7ePZnc25
bjMdMixpy/dnus4zzayIBfqOQk6bIE76nRmar6ORv/Hl+HF9WHJ8CPNuWElgQQff9Ia9Z0Ggwc89
fbKX/jhoM2FAO5gZ2KliC3zfkByUvAxZnzgDKMmG3VT+qEVBeJET9vg6QGgViWorh1E9BGn5Vhji
1LEqvCrtcPSm9rVtx2NlDpK7siNXRlcS2apLBA80DhlbjuTnEnhe939BFLK/frJQzV+In68yWzPZ
GPBGGibHnnd7VJMgOzyTIx77FmY3yix7DRj+YSx7wLhBEpxHkpPPGYnNPx4Mv+rBnhblcgALhTOB
aNMApIJ10YWovvBKu32JKAymEb+GwsBsODmAIg+NL4HvE9O9NqPMeprAwxbA8R7VhJSbwVPKs6lo
b5XXGA8NgTKL0qmSi3MzkCJ/YSefr01d13CwTM2qbrjcETWT1uqneFmcJzII+nOYZ+MmUb6USZfv
fCjvy1jUJnurol0Wmd2AFFXMW0yqrh82hNMzbv9k0TI/brMZolnzu8n3wcIN+vNNejDMqhiQjaEL
BjkMgmNGmyp7+h/KVYKxcNXAkssok0DZKxxSLGv14Z5VUkMK3XgjntzWkjhB1TLYjhGo97kZoUxN
eBXTNVHASStaF7IWmf/kYoaJmR5TozuQiVX/iMpENsxWSyFpMGcvffi/h1FkPTGgt5ZRwEKkaf/W
REzqSgtPStOH9nMTcRbFwvNmhVCayJj7xqiF/oPokoeyBzNN/gbGdkRDEUi+A0zxcpkgQ9oowgGI
1fkOfWD7NKDbj2KrcdWqFW6s21iuiyBbc4zUT5C+WRXYvdUhU8WxfJzAzxJ5C8zhk5VC/GKlYJCs
m4inBJ2+9yMWW8k8tBwsh/ZsqhxFhEOt1buzCIfO7axRv6E9gkTgtiauOVAwRduXB6Ug5EHh4wLV
pE1bb8RtMsXAkZue6DRLc3U5gOIkXxbPsaMe+e+mq6Aq6nU+6sHNghJiVFN0qXWWQpTN/iNBD1Ak
UUXXuQUzYoKKCib1s17Xxx7i3EMy+Mc2WCDf7xDjhjDEFF8DimMnuZl2/UeU2tZbOetHgtix9mkR
zm7PeMfXDLIlUu99Zbf13hKLoW7RWIs2IB2ntdzfrzLmx9sSd3GHJ8ddCWqq8e4AQt8ejhG5U8uy
jzZBh9OrbpThwSBC+aB0MPYg/z3c/8i3CqiioUm+UVKzswj9k1KYGtneibiovn4ZwCEQsxJeNVv+
XSCtgn2cmOuYAd5CY7a9qLh57cvCgkQbeacybrSFmBTn0qlafhow6i+DKZ2+0VTdk1iXvOi9om4b
Av0Wnp1+I6x3uIn5wYrNr9A+AyI2+pdYDb6jSc0uBmkARB4yGkq8FQlepCIVNVrKzH6uSHHYk39Q
uYGp5dus7yo0pbZ/ysPGWyS1ukmKfD4/t+1XJqHhGcrYrohMJGz+RdH8T478tBk+rO2OZlqG5J1A
1GO+//ZzEfbcowH31GPVbXFAcR6rglE5VfCk/FA/2bGTHVOMADYhJK6clHFnDTlYdRn2xkLlMKvL
a9v1AJ3LUmyHaYVJDCpd1plrjSi/P0WpfWPBHtjFYw6ZCh+Npl3pMJLa4rGPV84EZmhQW/GcmTie
gtZR/xQ92d1A/pdOq9IwMBE5aUwAluZsJEhBqm3sRqZuouMOKLpS29RlivV8GIqHmrePfiDuJh+O
CPkbW23yGBfHExGNmYQQ1UCXPzJ2n3Nj+luNzBX/g4VzQ/XqlWid76XDbi4qKnnrPWbCpTiqPhi/
RdvNV0QIUSgOgKJMoTpyGkX25HW5d8rJGkI4+4eZxibIa8N4cLAoMjmeYH2P29xoVTqvRBAzxoVX
06IvOSWznwNwoLUg25vWbhs5m5w5LaJPYzbN6MvQjiQ2WhWeF2wpXIZV6NZwHq+Mgfp1SszUPoah
m6KWg1jKgxmooH9V5tFa3TCjwuL+YrfZ69h42gnDbsjwsm43Kav40qSPeCHvFY1mrvMvq/S9AUuf
xauJgJVHyWxTQt4CqAeO4xSvwkTL9u0UQ8us1XLdFaOxGbBAbGSqhWc9K7d82ZyjmB/COaJ9kHwV
RJKN+7AyuqdM2ZoqvoIBROYTE5I/rJael2y3bcuOp//fh1rVXn+/vPxiA+bo/GPMd10VVf+7Xa8a
V3pUdybHylScSB+HFdIkFjEsA8mpNWFYRtQOL4jtnsiSBZo8ouFRyvLvnH3WTRI0s5pqKFuGkT2H
vtgjyij+AOBCFC8WWsN7aXT47fOpSxbykx3Dff728waMeQjDQJpzkvOx9e65R94w2wSKepkyg13b
Cl+aoppFMuwUVm3E0q2xlZiDiruHqBtGNu11gK0tc9BDmThJuAG15B+uMgJZmPlbCYZHZPfh/JPi
9worj5Zs9UJPTmU2wDLvLGROw8gIO334/Qeh/WJr7li0lNmac/z9OFZDdWtodGP5JIJwPNli1HZe
wBAYb0GwHBw721WZrG40W1RoIHAIMcfuOhQr53TU9q0TWzfRldF5YG64JCZkYtYUBzZ7FYJXZ1ZQ
5Xxr4+YhCLrpjCZ8ejITjle2SRw0/+aLGgXiQPaKOMQwoBYNIj8sPPxqesVfYE2yg5mWphsoYbuZ
gvxvCwv2tVLPlQpxsSwyzFGDf/RGPb1GU8UKjygKKSymAFvT/+DAvJ4UxXwzhpe+zYatUdb2Wihm
BBmi22RqVG9DPSbJr6/dRgLCYaqZXoiDFJjeLGiiuPHgUPW0WKE3lVsgN62r2zVKcISLuzrQ8SCi
PciRg5IQFXbXbLIFbHtfYeeopStROtqjtVLbbnzU5p/LLmtQgOTHIp0S7pLIQAjojPdEn2SPQwkc
gLgr9GRKOgdYSJd4ku5LNhuaGEAcYnTkrlNBAcoVyVk2/zNgEH0mZGs8Jnj2lylan62VOpU7Ecu3
orWoH2j8XSc86BtkRANGCI1UJDEN36DFL7reQBwwBgoZGD0TDSVowQRa0bOsgXr+/tv2Ua1qoU3g
DGipOkde235/6YRlnpQ6dCipV92uz+BTDOJLCRN9lcSZX26wJ/ab0SmTrWbFI+ObLnnVZtRVo2Oe
zAc6wDGIhEVuAIjusz79FqN9VFEvffcr45AgPPxbsSH3RAXoK9xSLIqHuvBHQoAHZLGssyvAAu22
zsNnAwP7G+KuYcFozjiT563fjLi4WukZvsi0VxkdowSZfwzKZtrLxDPhuqi0qIyI5K6aprxD/3UD
CqrYZKlJ8LZZDqy8iXqpy3oipMdzvgpjdmZOBoh7skAmvvR7u/fEPsfGlS1U0po+2bw5H3pZvM00
FZjaITKZB6k/n2kC8GdRa3HDztv8mX5xulasrnYNul40WbL+qDUkIOZ599qqVcekepiO94cgD7Bk
BbdOvw76ta7mx7a6dv5V1S6UQ1CVdunPpdzX/sXSzo529jFdXmsTZgSLWACRwICjVs74gL2zMYNv
SqDAbwKC4xpNVf2NwfDgpQ42niA2aa8r8srf/taVLdLprOhXUckUay5TexDBo2zm0u9lGY9x+kR1
41OYPvnKPzVVz573VMvnoXou5XOWvFC5fE7HFypKXioFbwMksi+Z8kJB1FgoVdr1RCTBMHQgPdyc
IN8QZeV8TVPUjRjbXk2ZBGusOc1T+2nbR1c/nDstDhkIZlHL6jq6infNMs3QaULEaNs1E4HknlRw
vHQQJfv0MDh7wZskDzw2oKnDo4e5jJyp+lgrR9K5jANxg1Vxqqe5BudkZmd67JS0z1527jKkhhfb
xkh0oSaMos6lcC5lfq3YVk/X4V7TdLW9uYry5nl8DPD4bg0/azefuYSb8J48mXBcoLqlT3WTyp0e
+0cFbxXkZbPc+YUVXPw8RgNvaJtc3yk05PbqDLvbK93eInXeg5XId36ugHASZ+8lB8pODjFKbkIi
5MEsCRc/+t6xUOcShFNkJy07gcIaIVlhqEzOFDBdPTm35rne9OLgxJfSPI/dxYovhXnpu0tG4KR5
iZMrFSbXqL/m1lxBf02ta2xdm/RGmcOtSm9ymIt8u0Z39eGWODd1uJn5Q+TcGq3TDw5xHXEr6LHO
ElRWG8LxbLD7sRJ1xCIZLEiW6m8gusQ3XUGR4bdVv8FhQV7pg5E9iHtp2QPlWZDLHmzrxrcMpR9m
UmndZHxL+rnU+J/KjOuPSoyrE5Iyc7Xuj0FzEeFVqS9SkAh2wfGYhpe4OcfhJWzOlN9wOj638tS0
Jx6L9lTHc2HIQUBl9kd5rwQmmXOgPUjF1SGsDkF4YEic9fs+2yf93iEaKPpEFv5RJYMeCtWARvOP
o6Tz3p+Q+rDDqkAi69SD/DHIY9vtGrV3B0wcj+PYVmevdng5ifHIBJ0YslnzV/VtS/CEJBienoqG
4uJw/6P7AwFA4iTFIRwNhxR4C7k41AsS7LrpFjh2fVbadl1qiLSDETZiAjkGgEg+fg3qamlqsf0l
qhhgcGWG67sRaf5zKwVFPza2ueXQG/74+yob68Cs9z7Ky3UMuHghraK73B8ybHqXsJP+ptFrczHm
rxM7zXMlyuSKAQwPTPzdlGXypR3qalennwgfPu6f5yE7GjFToGYWzGnerfA1mb+IvfOlMRlPURw5
CIamtZxxaGHP0VUdwcJMVYn/KTsHWVdzhifnZCSFa0iHR900nm3DiG/Y3UKDA66IW1cWrQHrGK7X
AKD4gi6P1OL8k3uTNq9rP+2eeeaIwTVUJAw8PhxxbTrBeZsOUH7aoN00U8VdstKfE+wrrpTYOOK0
MK9ktABPdvwXAzU6GA56m1aXNjR6OgJ/51htS8fH1cTVvpyTBH6/T9E/3kAZAdGWAfCAy8B+PwyK
rGnkRAHsqBlBCOcmBhfDt/1tq8LNgUtjnceWLhx7ZLdXswh0ST4u45ktDZtEIanw1SjTatNrrYQ2
05G30KfHyEGdro/eG+CaS5NPn81fPsp0eGtpnKEbZJKADvqdYoDZkj/VlUiXkVp5eNHAB9oGuQi1
SIjfg7e5ZPDa74zmkNXQ3Mxy3BilRAeaWuMxs5VthYgfy01LzHLPffH3b+pHAQtPj42JREKNgvrD
EGDCDk3AJNy2oPWKZ+DfRGv1VUTLwOtdWQvkyBz9Tp5JpCEmsbPeMVmMap3xoj1+VcMW2KNHTy+X
JuNdUBlbx7Dpdg76Jye8j01Inqkzqy64bd9FmO+urpTUq6GC7xmM8xJbokB2apR5VmxUONNklSxs
a0rXldboyNEIkMJThYe/g0U66fP6jUxhHj5pq6bo8L0FRLJWzmidNKnPYxgbhEjboVAIUk11U2Q5
Zz8lcDtWjRH6jrLgkGW/0MJhRK152qMpI7HqRsZcuhI6RGEY2doKOKJ88hH94nsvkPwjN2RgLTkV
/vzC1bSgc4qObkkfuzu0eWQTddnQeFUXaSi+R4iF19iS8fd0ruHxau0EfNbvn4T5ixVCsKixA0JF
9FHolCDjshMtnYEawVrVCa2BUL9tjGpOTSn8PWxPWtIcMekbku2HJXSNkiZ6Jgvie0Dc8J+QJvY1
8SPHWoU72XPCpSMM9VRv5B85mSs3RH3lZW6cLLiQ1MPgI1caq7R/BKuNwrtZsX4WbiFpewX1eMTN
XJwdvyVIMcXbPs7tkqZoyZSAkhwnOB+CEt8GvOadbTfqVSTCeVLKIloIhO+4pCPvybIYvNTCyXf3
/1eqTeS23iJqMkRblkd6IsbwLWtjtPXJE1l5g7AuU6AcfbUoXyzsMloaqHPCDD26UHtAG3PqVUiL
o5qWW4QkzoNZmiPyXBLrfv+BYPj4uGYbzGpgQtD5sOT7NjU02ral4VSAPkOMMvnOyZbo/+4/FbK9
mYJt61xJhzxwR8YgNTRztcluanadsx2cLd+dZq0TKd7M1YuN421GMRd7J5ip5DVwbMFOU5C2p6Hi
gLug3UYazmS9vQ3F4Uep/kGIvXGvmJC7bo8qkQq9ndDmMrQdoTxjg81tO6trtS3lNVu/3doezWFC
4TeD2EyCEKaNWW9kvSG0Mbc2JChOSGE4yIdb/K7GsA2/Zx3AR1KUdlQT7DxjNw27KtzbBgjSvVnu
Zbnvpj3Hw9SeK6baQ5AcQtKV2kPvHxNxoBDK/qhyOopirnw6ptPRgs5CLihUkvREgSeJoOF98hHe
9wPv7ro2Ck3uvCxs8/zw5ws7q6OiGKHQotish4sD/OVcavsA1RnWMBxVEaOUG51yzGu5/XfdiXXc
gjsPvDA+4jvN95GZkNPlN+Fj5P0pgzI90U9NT/eflCQZD75ucSP34r2Zh28K3p1HkxywVWA16sM0
GmJVksmyLdlR3Ioj7sVsgXzxC1658prnVnkda6fcBiEdYSvpy6vvy5s6gvKWzpwYarcmwW319ygq
pksTKuoVAUSwsJxCvmFkS1ZFlqAWSjlPTeE02Ct6H3LR8GJBbUEojOXWyppnHWztCR+2dYqsxgIR
I811WjlwHBAgwtszvkUmJlMdi8FKkEa+uCs3NGy9C47szY1I8r8J1HauUVqhWJyb1TmWO6ynmYHI
HFh03enZVt4SlbxrrJeZsiEqt16aTWzBJHRqEA3wFupQF2tMkHDLOry7sejyq5YqL81kpt9Du/iO
2hd6mO7xlny2dVQ/DBnwmDL25lZj2Nga7iLIfyldAGgpMk01onfI4FM3fkR83VZjESm3CC7qcNeQ
IAQEKNzZ41zeuCusHSZ2O9pjtR7q/VTvM29fa3uA7GV26PpDnXFqxQu5SqLj1B9w+lIFCWfRsdOP
dj1X6Z8m/UgV5an156oQrN+rK1nM5hrvJWbI/MnyTvr90fGITDqlxRnoluJADF2XxTlSTlRdnEMN
PeK5L86FcqKqezXKieo4upkEC7k1f+devXaiRuL8ghPiTRmczOAkqvkxkUfv/siMg3I0uDJVYd4s
crrfRitSl6VT57eU4C/Cp8fokYhPfQGIT79ORvGlEHC8Dhm9zOLY+kenOFr8MB0NRMbOkYtesY/O
vfT0pN5r6OcrvuvnanrOa3PV5mmIz1xfcziQeUrNUxOfox5sJWnCpyw+h+bJN8GqzHVDumgbJ/Ne
SnSe8y77pdaddOM0dafhXqNxEha37FOb/FODdaTK5EQOQ2MdkUjrqKTzuYL8OHoHqvcOiTaXVx3s
6mCFBNJCQ9gLDo2cFe+V5vsJ6L+yi/Ebi53R7gg8Cr+gU6HuW9DtxJqLy6/dFhBCuVuLjRQbZEuf
3aLmA8/PC5xQNW5zFq4H9uzvJeqDOnVGpLec5ExLWWHb3tHYVI8RsVT3CuAaENSGUWv24M1Fwoyf
zjV4m8kjFmCTi03Qz4XJWsFnHW5iSGrqXGazrrL1WK4FybcrU6ylWEPi+lF1AnKIzGf4ZBtS2C1z
U4ZbA9lOsSWKOAPuaKDf2oYBosy5guKfQkJHoSNvjJ0Z7PHhZTJy1v2kAJHVS9gUmbajCm0H8Tpu
dmGz851tQEQvLwdVLtiXZlto25E7arLtvQ01epuEO5vY+LyQfC4v2ICEo2p1bTRrMk6g4IUEQ68p
gxfCyxJrbHM/qq031MS9kFc0acwk7N55gkEd2J+eWdjQ/eKDY69pSE5bFirJd/qLUjM7qRBARwwM
HejlCKuELG2woP4KwgMlypWPplNbhT3DzBWxAz5LqQ8/021TtwcsXbtj6tLfpDTpDrUr5FzGvSw2
ZtKNFTe9V040LyCze5F61bI2KK4FUVuBz+SSjEdVhtsYbMPdzphr4NeG/AEaF27PeAPxNGBoTquZ
GyDjAztH0i2JxmJFsU+nhvqf6sIVBcXNkUvdWZYqMxwg0EsNdtS9fIju/lzMg5RiZcerRp2ruleh
kAq48mI3I4M2xuI211S6PQ0UjukkUPQueTY0sajRdoHSFvwhVGHbre+lMf8IEZC4s/7Bdik6MFR4
L9928dhT4l6khaMebCBOufBLSUak9MjtEMFE7hi5DkmzzipH8jSuUrmCwiJGpD2rJF+F5PZFq8hj
y0AO7zKFtDOnuiwB1Scj9uAlNmtvaxMiQZAhn6u/mpKVLFdgwlHsRrDetRUAIyCzOlw4ayV9l2QW
aroX05mxdrOXGN15TZ/AJcaWuZsYXQ5MCZ/gyFvk+gZZOnPhcZ9t7nxkfNzGXOW9ssmtDbDlbmu4
dfM/jJ3XctxYlkV/ZaLe0QNvIqb7IQ2AdPRWLwiJouC9vfj6WYBUPSWxozQRpxBkUmKlMpHAvefs
vfZS3Uxm6B4Kq7KWYNqGszfed/YujvdgeUJtKYV0wWk3toysdl2xGwpMFTtEIVBmbR1l4raRl+Oi
/xLLsbDQQZBovHNYrqdEi+6SYalW3tWEqhlLlRI/4rTcWemeEryh43IcKXXfjPt+PU68jyrPBMIj
z2qpZi3aVzFvOk0sew9kiUr4k6C0CFuPXVPZ68resfbKsLfAvA17WWEFhYt1P1ZL9WvNyd52diAl
kUAX+i7Td7rYkWzedbuGAGjWb7yvvLsBLrOtcqD7gZm4l7fO8JvuwCoB/OUCrjtIf0wDbzUdLfXn
FWolqiwHn4tKLVBx8epydI83PLoPGm0/jGPuk3EQITiz5T3GE5YnraK9SNZtiAwjCFh9Zdp8y3Cw
9Gw5O4xI57x0CFmmQhJDmh5d/98hww+xtawXx3pJ+5e859e8zOFL3b8o4Yu2Fhlg4E9XAuqzlD2b
+lM/P2vNk60vFehPFl8Hj1QkHp1jFt0m4rHNHjPxCMTW0h+otmVw8BCFD0n4YM/3mACN4t5ay7bu
onGpZLzT9Ns2vTP021IjHQfQcVXmZC7Hpn2fComojDJ4T8y4eCT30G/Q790gUUEa1XfJNsPHfPf3
t9L/0LFFeMUY3cH8qtP7+qWLJA8tYM1g6XgV1rVeYeVaDyIjb6bMkPqUIwLnSahPcmWSqNkZyqmu
k9fG4QJNyIu2G1khyQpoyZbUJpJl0uRFAH7Z2SSUHbIYnQo080bVFNcIYJwn5ZIeWObybZ/NLMWc
9JQbk3y7PtTy7caCOUmqa+QwTLDJNZFQdFl2bN+LaTI2HbvgLEieSFg3ToSG/fUQK7tiCXOfa2Uz
qCPrUBJuMUqEx6aT7Ae7Jzc1GxquIVDTdmBlfaOt8scGdfdvTnDrY1uDmQluXkbwqAYYy/18gk+m
GqRyM3OC1zb3uUWkWVqtOBD4SU3OIVcOs8P6ZCnWLd8rhPrr4HVaiqULxbolyJYj6xZKt3f9FYsX
afixckEFGFsuKxdKJxdnXbmweEnSZf3CuiWafqxbhsBl3dKt9X3dwtKlZAMc+/3ka9WyaKEyw0+o
6hCuS5cg/LFoWfxvEFjjQriwBqE1WdF5PZQSAthgX/fI62whXfeAwC5/f5ZaH1sSGr3ERSSIQcrB
JvPzq5kSrd2BhqzIxAJBktFSPbdId8/CvhlQBIK6q8RL3MwId63BCwljgdxsz6f10DcZY5AkHbc1
fDa/seMRnxA6szZT9c+dqmwroJ87fS57z2LEw9ATMyOfh69RtmCx/v3Q+njTNMG2BJy8X39AUOG3
SRWEiSSx2zoFzP2efA+bwOpTwduGN1mg1H9xADJv82R6csLkrWyNZD8nIrjvR5UEjXhm2mCM9jGE
8sII2rwZVCQwaSIXj2oh6ad+WPJ4m6J4lJGCXuw3s6U/VtZO+onM4s9BL/K3qQvOA334xwZlwUrc
qAo0XZIzW74Tq8h8O/VRadX61mmL5psh1/Im1VEIpAascgR27b7q8urh79866Ekfl3xITtDcyryD
bEF/ee9kmowSYfbVdlTUina0TqPMUstrTBF9uZ8ZATi72mTtt2cp35Bsv1Y+kaW6x6RMNYzlL3GN
e9CdR3dCeqUtNYyu47h2iiHIsxyXRC89RaHraY1ni6Uy00vWGiO/X0syWCH7FIMm4rXH0TdKX1ur
HX1EgRgq59IvR38q/YH87XE5xqPflX44+nroVwgHS0yXflbyUfEAy4xrRYanTp5SCRiW0JzgpKNz
b7Nrg6fXeBpA08ZzhKc2Xm56hvBS04vXGiK/W6uJfLtcqor8YfRxgXQj/QA8eWrpYyiuRl+US9FY
yfAXl0sl/BH+EaEvDb4W+s7gK6EP9mtC/Bb6Q7h8ERoeFehLzUgBaw8KjQE0flfiYk+8LPHA3VOp
TaDzUoIgo8Ide3eM3D5iL/GbsdBHRAhtRZN7v2w6lqI6v5K2sszKiqFWATV3yLDlPCVEIMm7e4X5
VQGV1icdwL43rURCeDPH98wYSJIY49w3kJYekxr5TaoSXdPQv/0EIfDUmoBMoo7UM2HNynUUvjpk
CoGFFFeVGLoz7Z3wEs3cjqrSiV7kceQNigilrDul2wYKmLtBhvgA9dK8tpFeH+u2oy/mDOljaGdv
y38DnbQtUyTrGrExcU8FO+ZedkDFDvpRNSqic2ksVbncnmTzs7IAr7POJiYj5EIwR4LYGBFqr6Eh
fcVs0H1hUnoz5tJblBjzXZnyd/W+Sm8Ar0q/8+l+bPXDUXC4HTGfRZKzzkD+0gWyiEfJ7F7m5UzN
we8NER07dFagAON7A/qsHAm3bpz5uQzjii4PYAeilAek4XFKfhHSolozNR+VkHgqoxYGrwEhazAC
VvLRcDFSiXS5Tgt+0776aNEFnavpOLXY70O5X/Vsf3neEW9mhUMEgZpugdYTob6dcqadklbXRzCB
sF2m5JDE5nCHlMvxlPKRfqB+Swqk9BuuzUeDH7JtB/G2ipmI2/qvAC4lnWY9HVMJxiF+jCyqyotZ
xW/oAWzXyLSCkGwotbHT1X6SkWQKADz3YoEfIwNAvcykE23J8u5TAleseQOxVYWJ1pqHxDRitl6z
89pl+q3dONVvLDAs5z5chSHMcRWWdeC46oeWcBcWWVtMWrgd50CutyF8TYSjktjZcq3g0+yBb5aL
FGLUVVo+HHqNfWdkEre8/qA0UO7FOTgJogVdZbDM4zxoNTit0tklRV5Abg1pMCx2Nm05IChrr/t4
/kqOieHWrdWdtJFm+fpVr4wv5dh2ntmR+VSayTMSWXHoSwLHqwphKuzGU10OwanTBwAgQTK6JrnT
tPozB7Qr/brN+mUh5+1Rtlwk07l9X5bOVHphJcl7ZhgGGUiVcSawuGA0mtILaUE8r48JkVQ77ELR
bl4wxFNp4rJgFra3o0a5SuwAMKswSTuKtOimBrm9DZuBJA7U1TfrY71aOtfYc6X2zwcSegZIECwC
MeyOHFn2uoHNlVbh37nraddDhuVgVumGJS2pLvO0TxKrupVzEpllmQDFpGy5s/XtVYOj+xRpSn0D
t5zou4kg88yR3K5Tel8Pyu5B0UgDHEobd43xHhf0UrIZ5HsTp5M/OrK1wcGp7Qox0MIylAH+Jwx9
TVsQvJ0Xal1J9gP8eCsj4ZSL2HFCrGOEs36fBxr78YQxV2Yi4k8lov4WaiRpdyTl9aoKW9NhbWK2
yYs5jtZuUmki90z1wYZym0wt+aG1m/Cm0CT1SXc+64aZP+bwqMM40PxUb6PjCPLquH5FJ/7HV1Ve
O1x9h/q7J8bKgTrUXWUfqmoe90WLRbBTu+EEf6E/9YBfTjlQcrJhZscjSmQD9y/5lOElcQenE4c5
ZXUFAe4Zt90ljxI8tcGgMUlsAzBDukiPpITI0JahHxPG3HyRHQafrbCvRJwg0smL7spmQbJ+V4t8
3tk1WCkzkzqGdIqO98ToFBSN+rCJGoTcElySLhQPloySAn/ZTefgZDXNmUAgsy2ZarN9Ktl+Dlo5
HsH0jUd2vD++UvtpPBYOJzF7V264/Gtvh66ab+1eeZP0Vj8irRa33x/PWszxpXNev1sfF/Sb7Lgj
xkSf0WGx3+2cTNzE2GGOisp9XJgYIbiz3TqWBfJcYegeanVwTMOBqMZZnkkwyCD0buLl0Xh9NCKo
J1NQbK2ObotUBE+ge2UKA2nl+6EdZreQQhBmpdEizGIIh10NVa0mBaCKaBjLXNqYi05EQVeDNXlQ
8q7rIW8vjsw2qBxl3+lG/j3q8xzovHCm2i2YcOtY14f1m17+BrzCOMii1xU/1Jfl/6gQPZ6J11pE
+aNUhC43cvulwRZXV/F4yCVm1uwok7B2TpiikmGzPjQDDjivhz7+VI82hOZaH6LdShEfF7h8ywyw
WJK8RoJqnL76cbCXb22HhJs61Uevn+b61NXl134hrnJmFvuWUMq9ubhzxsYmjiavrxsd6jdzHdUb
4lpHWkLWdihBrTaRX286s1LQ4gBVtyMtPHQIDDbMoaobmcjoOGuGK1bS7xbwwLtaI14cyGV7TskE
O0I4uGdI0QL2sjDDFiC7klYCyKuxMc4js/Ac/of+rJK7ppPmdnGKJKYxpyznuayJDdKskMGVQpdS
C7E81v18SgkaO86k/wEjEegPEyYZy1frAYk1q1qhzXTKrGdbigufIFHjYkuNcdELVTsW5fBoK918
kgwLoy2buC0+o/lkrQGU9lySIW6qT1WeP9cm4vOoU1PapwFbsEpHTjpFJ61sm6PcDeVWB3CzgyFH
CGkX0PPqbJJTSIdg7VLKoKBiucCBotVIs+p633cZKeo9lq7KCDF1AJvrAOKj94ZhRLfC2pWTOGo5
YW0BMTxXQzWUV5KehlcWA2dlS8h5P0vVPqLr5AZOi9R0HKpDYjEPxT1j+REwyc2gKw6hq82PQ0/O
1wa5BoB7Y95Odtgsd4qo88s8f9OXz0JCEP2mK6vCJxG4vQ6NnFxpVhZMUCL0HWHyxZr0d3wc+uug
mz0pDSJ6quNDUPFuCNsSDNWy+ftByoNG2hq5vbX4DBzCsEqIla2W9OcUHt5cNidIlcFsZFfowntj
p2sFJ8XW2CTp9NmJo4iIyja6CWmgO7FkHCtjDO4QZJyVFqyuIg2GC2lpupoWEL0Q87SzezKX7Vk+
BFYNZ92exq2U6oULZqreCasU9HAD7ZIm+UHJe0Fzc3h3JDZjepWAz10UFohH7hQtZO6Y6MGxDDEj
Ad3ZTwn+nrQnCE3Rw/ge5jvDpMXtUERtcI/s5oucJtYXIyyABodEFw8OuX5LqoluD/ZZhfy5qyfi
1qZI/lR1Tvm1bXTS263oJQuGfh+YOCUzQ9uqKDx4gwm+yHMJU9C/DxUZdKekMmQa9Ym5N0LtbTb1
6l6fdO2gaKRwlYSKeDha7VMfSxYntXo3Kchhy9hCYYuzx2e9GW7SNhH+b3bLH6e1BJDKFhgGlf3y
B+0FKVSm3fWkMkVIta6iRvV5SeWdDHvSjksGI/1Jg9y35e+SnOpgHwDKUxDnCshAEZc6ST4Ritpv
68G5L1v1k4wf/Dfr4FU98HPv1mEhDCfP1DR6Mr/K5WbAKYGF/GzLKpkGv5RdmUbByRYgzGbv9jjp
SXQaYXH5Jmf9cFJVYiAR0TjG1F4DwdsL2gVbbWAvP2PA3Uf0cndpRnJeTHoQIMco31XKXTh5RKbI
sOhZ9Od5SfxRPOl8UpKvMNBgK2jjBphkvJc7/avtBGBah6WPXyeMMVQVofcI9yMzz1GqYMhx8G7X
VkSjvhJblN+zP+OAoMkQlx5cm8SzTTxeolU9jAZir1SeGjMAs6LiJXIyZscGZyDQbbhZe7OtH5Vg
essqIftIBbSjHsA0H0UBxXYEcoBR7f7vzwz14wKeZ2hywdVMRHWs4X9ugZXK3NncNXL2ZVDgAiv7
BNU2xhkY7gpGBIbWoOLX6ud+KCouDHN7xWfO8SKtYEqUZeFLPjnKxt03ZoI+Gm7tITIjy5OBQd7k
jnhUdEyyRqiQVY+/LLrqszq6qrLa+o04xfwwu7VpBGG+xs1u0iLVfxkBKkUG3z21im01KfoD6Zuz
9i12jPw+0Yitsoo4vVSxdNOXbyw70/N6UBW20cSJK7452sNN3X1LpwIXUmtcpkkhPwlPaECrvhFG
dnBGdWcteUlgfrC+4VewyljeZVpHVNIMshmk6+ogClXllRg1+YE+M9sJrMZfRH8T2VxGlIxMpBm6
/H2Sk+hC5w9lRNZ9wwkyuu1QKftKROpV3hK/o8nf2RJabbOgHrm751YcP0A69cpS3Ld5eu6koTxG
ajw9Efy9x/ViPeZj+ioZ0k3chsPD6skbgm9kXba/6bUoivHr1s+WMR1Ylg7UEp3zh1mLHeqhRBTi
Vmn2cK8tbSlnrRgWN3PhZqm8cYXuDpIr6+4kuSL3ZsnVCCLtyERcymLjkPo5pH4UDfvZ9tLUh5mU
pz5eXkpFotn4dBsJ7I5aLD2+Zvn2jPbaN5ODZfkhqz3LD5KDZPlUZPtxekhsnxv6tMtsVhV+YfsV
cc4yXVq/l33Wh3zCKKuFsOo7rY9XSGp9y/H6zHccT1pLVb0o8IZhKXxP/VpD5FHO7Kqmi1qaajsX
iJUI3Y5BLuC3/VAL8kIn2YGE2j1GYZqf57balYNXr1WUHgUvu+Z3mW67Hk1oqbNbpf20iWKDaFlb
b78K3yIy7jcfeePD3QBlJsQKk1sCnW9F/4WKVWqhkELhAJ2sL7p80cAcyktZ9QVxjFNfAnmRxYAM
C5ULyph0rWrYtK2bAytryD2/VM2lRgSTHRG1RZeuuQzNRaCHiS5TswhjJJjo0SXSz31/ThB74vnt
z4Kvs6UyQJIsRoiAEieYY6L6UXIFtOeEFJBKhkUKSIn8+F0NyDLFZL6xCgJH5nPZASGgQkr6Ighs
86X63EcQKAWLGrAbIXh5lUXorVdYXHh9Ofaz2rcn35z82VhqjA5TxUjyoE4HeS2nPlrGweJYH436
WNm4Y1GCHlPUeGsl/YlicJGhLzhL3WkIz114NqulmvAMEbCaz8Vatn2GN2Quy4ylpvyi2ucBXU5+
6fJLk19qRDn5pRwvRX5Jx31MEsx4icdLlpMucYnQ8hEsOVzs4SJlF4fVMbBgPgyxfm5ZjpzLbHyw
tbMS4dg4N/051JdjRwo9X2dLKRZP+6xZp1GcDF5pccKdhWh0+FMJiQySQg+JGBIZJOHF6CHD4IAS
8rsYcmT7RXban2LI+U8l5F/FkP9WQrajp2U/xJAoIXN4VKsSMqWzWv9bCfldDIkSUiEKr/ohhjT/
kxiymY94llFCUhKJJNqih0QJiToqWfWQSKPq8Ccx5Ixqyj4ba8UziLeLYp+pnpddePKXlledlxzC
Ur6ax9UIN+fff8ZWStFPixk+YhadRYc+I4LXX8FzYM7zDiZcta3zKCVKyFLvi9yJNtFUWSciXJIr
1Nf1vk2jimvPRMKiimm5X0LegV/p10jBNQIiK4KMNHp55KdNsJ6m7LpwEBJAOgldOqQGZ1yZua1h
OtciIg+rK8MGuwtX5NAh3xrXs36ypAlBBRmXF4eOe5UGCOHmcHBlCSiQPJTlzsyl6Gm2HIiEeEF/
s65jovbhRkGqwMIvIxQcA4+9/PwvzVYEik2ddC1BJ8PuewnmMuauCPczW5SXkP1Dsw+mvdTsW6z0
Ak3zUlbqOmvRRB5hmQv2AW6gu4wKLcmlbUUFMAGIBizo1Xhx4RW9B1uMEorXMAFQPHWtxPGm3suw
Eipe4Xg2N5u1Gsczei9kM+14oKxS1ctVj73uop/f2wV+Fw/AARWWXhR5rOmSyMN+nUVebboz136I
CLMbd0uh5VfWqkOXHUAo7zMsx8wD5H2Jt3etgPmwDQ1xqZx4wnYp9gwUmduGRBeMndNyBLRNEetK
lc4eNjXsqSFxO4qmJemzlVsl7gPIANLnNDZJqqs4rkiBdnlj6vWpNzXesFbX0CHxmsYbxVK98Nr1
iHdDMbyk8WbDy4U3GV4qli/iPysUmDsIbvO0eiml9kTizbUHzoMCVDzYLtXZhK25QnFHpvG9W5au
1rtatBT8rNraU4myj6hqH/R7qVwqeSYhtnMQwi3VkEXc7QjUhtjQ1jtl2DF2p2ZzKYjjVNDsE8B/
xP6KPZFp1BDsp7W6BoKkC3pjalxHd0kDkXQ3MpbCSxOGTG+9qPDi0Es4Wdaqe68oPMAJ/VpN4eE/
HFmbK57oPUfxpsKTFG/mNFA9vffIDbXXEipD041VeJSzlkRGN/8LzpC1ChP5nVuZJOG5yM6vktAd
WSHkbtK59JUqaJfmPjb3KWdJv1S8FkYgy95xlBjHIwFjOyyIHl5qGna6vFRGvLi5ayBOrkW+V9zs
Y20vjXuSJjJn3ycu1SYMr5eqR1dSybx0HdVVHddSXdlxJ04Sxx04TzglGq/n3OBsIWONy4MHJJ/0
Ia6UZePphteIH1UJjwK1NBpexunDiSOWitaS2FbVnjN5KpnitSczDUw8UXsD50iCxdzrbQI4XK60
NsY62zV7jGZuUUJiJPVkKTly4WNSUr9HbhFWe4d9N6dJshQxK8i/KaldilbBb67YHySECNoxwukW
FymNLcQvyopE5JPUCFx8IGGPFpCRcxWF5KzLE2EJ5s7s6vS8PhwzHv/+FVLSqd3gd7mb1bLf2i0r
emMMn+q2Di6DSn5kRqrsi76Y0DszZpRgSPo2kizEJXbRHCbeaqFZEEYzcZc0+mmewuhqTbUyoj6k
u7ErYDEd2zCiudx29sYwpVc7Vfub3kmKey1baO7z70brHwEytmIt8GwGe0x2WCX+fMF2miDMEski
x1uNYgDyCrdYLRg90zAf4+W79SEV1iWUKSrVj1F0GoZjqR/tfCnia2P1MCzRwAerO5jZUpbjF70f
qj6DmBRGn7GURfJwdLCY4FeHyjy4GiuxmLT5pez5aM7H2T7Sfh6zE9Vnp6E/ydpSTniu67MVnst6
qd455/W5dZbKiks8XZLi0kJSrtxwugTjRTKXSrOreK2QttZwFaRXdtpEhJtbEuyxSQUJS3NnB+tO
qk5BeAqjpTL92A/HcTha+dHJ2XIdejzJ8EnjnZYd7O7A/tB0iMtYqoR9Ui9FH8c2ljL550UHaVqq
NA9KfMzNQ86EYq0pOxG6PfAPtI9jf1JY3PS03paq8A7XtHbP+nyW62MCrOecF4B8zlQ0Xai4uEhL
Tu1vdgn/QWBhwzGDnMQdm4nVByy2IooxqDLS5+lxoUIcpJRFSq5fR8Eo7Yay0u6nVioxt0JXYAn0
ZKKbnu14vglAct6VRIhoIcHmmVq1Hp3DDgQlXM4R0v5+wll63YfqsTCs9oH+ZffQSly6tLa7MueC
K1aMoBgrqV9ac/ls15mb9Pp718RPpemED7AZG7JHll5R0NE2id/LfBi+FOgVhQm5Y8IitcAZ6O2G
tfIlzdqDoXNR60a1vqmA8G3noZHw8dT5JpamYpcaevPAx9Rk3T0+lVb3SIAE4zWVHjGtT3yOUW0C
Z9O6q9koqm1czMZnOyivIu0JdIazJHr2xzoLb1V7tDxLZU/YF5pxI3Jp3DVK/JwWjXXBQ4n0usHh
W0noLazyJKA3YG4Y5acmUo+gv03yAXOgTKLE2FdF5idVwi0UCu1ayINy6iN5ulkPSU1QYUWna2/r
AYEWKejBvilOkRDyfVsrz7w+41EMOQPP2EBL3ypn1BP3kylkqBEt2FjT1jcKly7kdM0ipe3zozYC
sgj7uLlvvg0C+K8NBuhmPUgiDI7aNhnredsH+nyiQaY/V+aJFbD+UnZBdRTGZCPsDONPjHSe5SrP
rrpougbJWXFJHeW9SkuEFHgoEvLQ3Nq0HG/DgA5akNYASaKgj7bcJVUyn9SxLK7ywCxxcGBlrPTS
fKF/9a5IWvE2leJIaE8Iptm4ODauir+/GfyHHTKtl4XhKoOPU7EP/nwF7KxBMnOjJTYhFOpt3KGT
CWaM5TYAz5dCVt7mGa5XJSUGRiNJvk9YPGZgkPeEW0j4IxwvtqMQYNktpeSoMglBH2iknP7v0C3f
YpJmao/z3dOC+D4rFeuTkmIKLiVSrLuxd24Zh7yPlX0JjUcnewrEk5U9JeFztFbdPWsmwOql2pHo
bC8vX9LyRU5eRfKqKS/D9Nqt1Uyv3M0yLpJjW15ZQ9nct4Zz8/evG5DzD2t9lvlIPvE8A0SEuv3z
CzfWxOUaAtvlIEvXjRkNrpBn0xsMZXy1YbeSiQ1fOR0UGKNTBqDBogeqDMc+uWkqGx5PQ4S4opd7
SMpQyToFXpAA4h7F0RfNbsObKgnVbYjI7LrtLVIcCxjPjQxD0TCss6lq06sxaibUHXVT1bwekYVW
nPDI7i60pE8O6BhWHOxcEzXvCFc13gNcstvZhG0qEZ6UKu2VbnbcprSKdWXZaL4R5Mpdkwf3c5do
z70q/Fwq5DfF/mLLFphiexZkXHPoylqc88y0yFZX80OikNcl0vgRPXH06IS3XZxn7LDI8VbTZGtO
TXHt9IihCwJWt4PZg6kwzPEix1N+Zsq+1dX8nWjP6aHN49ozUm6NzItKX7el8Ebhc7iBsoguTMei
DV72pPXV/Fbq5aehgzhJW79jlRfRaevb1msWb/EuGqptL6FX3SZZQbwbPPi+Ep/MeCwxL9BIm1B1
I6Rd1yDrwVTUZJOOaCR/d6r8eqaAccA8hteGuQTpk0t78S+7Qn55X41O0291c6p9EUhP+jB+i2Yg
mITa9xcUESURe17qmOO26hFm/P0T+Eg/YCTCWo+nwMnKve6XbWlIzmSrgHnYanGANyE0jp1VYxzs
2gAQB5aDwqCZn1QsS2uuXLY17uKePTJEpHo3quFuIEwbjYm9t/vXvMPnmKE20Vlmj+EbXMwcLqao
7vo59//+mX9o3/GkuSRZLM9QXFm/qtwiFJmDgvN/yyIVqZoJRCjOg01vywZbbO0ragVxkXqM1ev/
979/inJr//U/fP9WVqKJw6j75dt/PZSYEfP/Wf7Ov//Mz3/jX5f4rSnb8lv3t3/Key+vPufv7a9/
6KffzP/9x7Pbfe4+//TNvujiTtz27xAi39s+69ZnQSTd8if/vz/8r/f1tzyI6v2ff7yBwO6W3xYC
jP3jx4+WyDaHq/9///XX//jZ8vz/+YfXf+7e88/Z51//yvvntvvnH8Tm/YNpBBJVC4QSQAUH1+z4
vv7IUf+xEiIsLpRsO6As/fFfRdl00T//UKx/LPsR3mfCzhySMHgObdmvP9L+YYHUtCEK27oim7B7
/3xyN99bUN/fNF6LH9//NZ6P+d/PkxNDQSyJLxt+nynrusqS7+dPYjrmKeGCBcKteorB3Cv1ppY7
X8NZIDnfcgKsIAmA3M6lMt/kTN1x1h+kpHgcK3IJg9pgf9tfm2ZzFX8qJAfrpzNfB9nVFFh+KfKz
lOZfGLndg2UtN0CCX4frILSfSY1TN4FabPK0e0qK4ipJ4Wyz9gr3UtBFKACnLUzGcBN1gb23CPss
TdXc6Bil5ukUpE9ZqL4TzIYVN3AjrPN5xHK8nEhpHjJon/WQbJuyysjHm9jH6Y9hiLY25Bc6MQEP
jR5Ey3WOZgB8ImHczMp90tOiS3t48fSzrC1kPYJrJ18KH3WzeCtH81MaB+NOhteitAQ+Zggggjt7
EfuUHdPzMc+e5RCyr4nELajwo6vzohYrv4jY3MwtJpOJ64INpNog9AuFjA7wilkYmoN4y5COnE2t
3Cug+l1bkyAE9++92TO+7zQM5DgObf0rEbbWFoJcA2DauAMstrGU+hXo9XOQIMGoHXHXCxlri3bl
FJFxrcNDPSpxB9aQjIRokL+x6DmFseMAtiWR8UrqIAgOaZyRBG1/7TVXhQy9mZJoZGdTXgpZ3diZ
OZ365kkZbeiZqXJmqd1u6iRLaGfRtgmHmNXqrNU3tUGUKMMXxJzWN+4dbgYOmHtb6rUS2mal09Nt
ZabKrq/laGPLr9yAho3Z6hKr7XIk4Meud0lbRG5XKQ3WKLrPBGuSCVDAnqHFLjQkocmEmDDaB7HW
sqOAtUtOqlQ4zmM0tuOu5J64yVVxmTI13rVt/dI9DLY5bVrFecn0Jf3JHJ6nIYQJMOO6y/MN2iES
ZfdhM4a7EY5zgnHCZEnuBfVEGCtb/FiurrCJYDhhkvtVB+aBsm4ata1EW4l8tegsq84+qBrc77gq
cQ+0CKC2s5V8UjKr3ZnDeHYszA/EoO4IqjinukB2Mmn3vREPSGaRjCRKczUVNkLHm1kCAIkYWLTX
zagdWx0DWjMD0s0Q06DRmEmYHac8ugrlztjNbv1kBHK7geeXbrqQ8IFg4g7RYMgKLM5OuUu3seZ8
zZvOa5voLuiTA5GPyhFCDVnA9JBqJXmVA1gddZBemjK9qc346t4w43NvNMmm621G2RpRBvoEBgFm
qF5Jbs/Ow262EvKqoOlewzy+DDo2TDkZ5WOd+2lR81cV6RruFYvpDkMKd3OzrQw3TRiAKlqKOi+M
svOQ3MVdguxThRDNBiT2q6SB6z5HO83UL1JU08gVXb3Tq/mZJKhdxMkLxIIQXbXzzVAZtqVc3eUK
IgcTuvFWa9rktiEBYjtkCyE1NjBr4KszA4MBE9F3LHgSCzQMYLt4NAl9k/KRk47Pla2Sm64WFjOi
dHFQQOiz7Ck4X9Ju+KzM5X0LA92SC5ekeYb1M40Roh9Vi47FpH0dMmXDqd5tRAoF0dbC4uTQ31N7
5/MsSE4qUj0+KAOMAj2xp72KTcgLlYrNXpAgYRI1OnHZI5iy2gRTEOzaBqIq42Kaj+LaDMOnwPxf
9s5jy3Fs266/oh/AHfCmC4I+SEYwfHTOyMzKgjkADrz7ek2ySqqqHHq67/bUUIdJl3QBHLP3WnOx
RzM52SI3q0SERGGkqEecMTsA9D5XUkFuOaca5mnLPmD2SiEQEH0K0ftBBdZAtqhytpYNUzSDS5sj
Jg/LQP6cJx/YMXBXP46TqMS6EfrS6KNmTizO0P6aOXKKJqApkaRGZ9sYHguSUPxFMMgR1cJKVj+k
fMVe+csptmgLEvNxchJjOCeptkY+PD5VqZrDuayHfc98RCGowpoiBMAhSeQQw3kPPv1zaAr8M/Av
2a5L6B4VGU6GHz9D013YoysrjCf3qrGzfUvlwqCrVT/ptGNm1DgqUDyEY1//3gCFPTaB8KEGky7W
ZB8IHOejkjs7kPlKQ2N60mJEVyXj+srrXIsazChe6qaJDHiRBXrhnyWEwom8yIsuWXLHgJRDB9bm
O/OkCdFYl7upyTGj9mBDkXdTvsTRr08m8HGKnAtJzw/8zjvOziYqezChhLijX2FRf40tfdgquL5O
Rsd70Jt5Y4JaCCtEclFsdMF7O+UvbToFP+ntE02vvubRr64SBQ91cmkTyOV4LJVtBgNkscLR04fC
LEhvljRm/fIlrX5PfETUSstWyzTkIVTmDrCleRw41bU8KbHnBuu5bDeQK58gXcah6TK0prk8iJKa
X1EfpkKigskJFdZm3Men0pV7S3TlyjSzGy+jLsFhWsxdSaQafqO6qyGbGs4lLYLneCC3uzELytzW
Wz9jTbyIrDwkWvGkzcMV1IUdQdxowoRyEcOax4FAKaGSzrNBHeU4LQ7+kYy8FyQn1nHWkhgBQDI9
1CV/CCGSKHOl/4ZwA1troaMExG1qePH8FcTMyob6UkJfwlbHZCFmv49MOmivpj+Xu6m2+qjqzS97
sYLrkMhnTBvLecnHb+w1AdgHmD+WNph3c5wjt7d8CEb47p5zP34zyuJx4Dw/ObWFxkDGxDcHt/Td
ZtsmTOvaoonDpI1wfZb4nJrxw80wcsrolM/enO2COdPDqiR8qQ1w8DBneRFF1yZU9A1XQ+qjCFUL
4bsoEMgo2teqeJsg2a/zhCNEc6fPZqB+XPYL42J1WWwrPpsgznau035LpFcc/dRZQt9I9Y1qGFnq
WL5YASCTuB3aW+x0FWI6G/ZdTBgaew3WEWy4jlpv/dDSanpkIcaXSMpHF7PLtKS/L67x7pG7u099
uisDLWkLpnQDmy8absEWDd7EFQKZLrQtOg8BqfdPZqdXoTOBiS3R0IT6oI1Poob/aDCrMM4710aT
JE7lo/PYp29dO9PbGo1kVZJJ+JC0TDh5E6dHTtAXzp0WoyNWpTirv1g1ItCLAwstiPFbkCODlWBz
8LPOlKi3dXYEwtRg2yFBGXg7KipEAd6cnEtb/5ZWybnpR5xqk3zJGzQYRn5LWs8eHcMbQwOGR1MX
6Tq/CZ/TgbG8IEbCGdB1Uu+SxrYKEo4TjN0JlYemetWd5lJZ5oEk9XKjpLcuA2eTxR+sSVpCKFhT
TXzucXJOVa2tZrf+rmqYAq5YVTkg+F5WY7hIslfFQip67V9wel5S8FTEgn0vDM4azaystY6vzRx0
GEeoYfFZ1QyZZpGsvea5F+2Lwa8hFwePuLErkM2v9PnM5iJyKzRakwfHysg4K1pFZLFSn3mZKTRI
sJ6yTn9Je/VzdEq6P1ZNT2jonmQ99w/mSIc06MTbQjnnAZz7Ayh+tDvJix/L8Xi/CJSBn0N0PbFh
cyajv915v5ooGyDOr1f/+F/NwmcEb7r925P+eOTX5yuR8i6mlcK/9X+7P/rHXVXRjce//fe/3Xt/
VjNn3t5g0FVz3R7q20UWJO3hfvN+bSmh0fx13y9PSZNiysP7w7885/4Ki6mzKvvl//z1sv+th0dD
wctrM4+AYKc4DLe2j1wU4213u3q//dcj9/sSwlsWdBoNIYoggzRwqX89437tfl+Pu3t/46A5zHno
FUsKrU724/6K9wtlDunCfMTbuMXIcxiSFR3oaQwLW2S3zZ/5W91UNcQHqzx0Q6wOvtPHOWu1rxiN
wn6Ylz8/Yn/7FPeXEoH7PtRDHWozJ58ajVvjBL7W/ZqW0iBSInZWUlkipKZrHO4XNpT/zTg07/e3
KhohCNikyIVmVx00NfCj3D6DlsdtNGD/ZJ5tqkOCO5wTwUOPGDpBWh3i2lWH+7X74yYGqzy833m/
7fUORkefaff25L+9xP32317nr8dVC7CrzQgLqN2B2am3CfxOE1oyzXgwFwQIs9v5MpS3H6DzjWRZ
5ZXnkZaug/m//UkbxHIyvPfz7rfv1xotHqJgyekk3Z5zv7DrTsHXT4youP85bOUbkTUEbJRnc9g1
bnT/De4X6e3X+Ovm/WfC82jmHTjqRubR/a91v7g/9tfN+3+y00r98QetltvMcL99f+T+xMyYAzyM
Z0F7XsSJgJExuStskZugQaFWwAmdlzTMRus56NoHVxansRYwEr6lgYFRY3io0aATprInII7shnnH
XnKnC7YyUtvg7o1K5te5PDGBQ+bFe66Mq9G3u6ZUj4BLj2X65kk9kjrqDE0daMjuaQR8y550zcST
RA9R97euL9ZJ093YfpvOVrTv3W2jj5skdGoJcIetRjWsGQbxTtSRZ/4el7+34EwKO8ZhbkYU2SIx
jucq9rcD4kr+kNs5oUktjY3Heq7sM/rqFxNKSc6XtdcATVcF1oWsQ4qwHUMhYmQe8eNcah9dU3/a
gfM0TB9Cx0HCllfCzLV6j153u6XAEOFQXbl2cVTY8VAwdmQ2t49dz0IQh7HU7b1XZHwJdjDl+xjb
B4+ooNFCrCZwpJGepNCRuTjq3c5E9Gj8wLj4Qj/mE9T+w9J8s0jQloQUGqY8M6Fd+mJhRzAdB9w+
buHts8oOiQOixY40D+SPMZu7Rk0sVKdN38nDSFxdnhNSwlSirSZDXvVRQ8WgWAd4V7H4r0Ohnvwi
X1cJXU72jyHhcM+sg0+yWC63L2BjCpJrgKe7RQ9IKfD2qhh/yhwEpWVBVNcpWOqPpiAVUrIDkx0u
h+5KdQ55l/Ub1Pu93sbHXPb8W14qv0e5S1BIRwicZzyiItAVqr0OlcHIMZk6/JnWHcUYtbYKn8r+
siGKaADt1yE01CA3aSYqwHolarzLPQAgqzt4XfUW9wQhAi+hOB3ZBokyfujP07l2s2OamTsbk31n
G1RUpidhVmepLwfDz/FalKdg4t3pgfnvPuHKilVA6XoHzXlHaLXJNHNt++KkETDYkahstdYzxra9
Qo0Inz9EfHlkx3OarVdtkLv0npKlP9ZyufRIHabY5cviUEmNTfktSUdUFvBmdGeNVkUES+QiSZj0
dsWyMQi03YIRoqf74fh0hq0cCKu5d/v0JH3nqLyX2Z4vYsxCN/YwjFNuaNOPPk/epyz0dIaabs73
PcZMaZuHSjX0MqwN8UGlZkWcg1lY2vUYShrxGKUfem3VCY8uFmJZO76Sjb6X/Zs9fTdnDBdt9+Ch
sEkmc5NUDD5tH2ECji2xquv2US9jxsz0h0ot4OJMd76778SrbEg4H31OA5aaiEKdW3Vv6A6jRYXC
Puqjd836Hq3MsF+y+Gsyh7PDK1A+OPDKnw7+LHbUoTWND4IqIIuXlUyWJ/ifeAGzs1f4UZfFT0Ot
byqkwFWzH2wSJQAyOUZ99psOBIl/1Gvviif4kMESqdAxdLQmSU9/7uE9LqCXVL2rqKq4FaNVGW8Z
odiUouqeIaqV4zcv+X3pjGNWqydDtQfi8PhpdxoHn7vET0k/fNayPZpeHhm1FlWdySvob6ltfubm
hCwVbt2yrBr04o2hrrkuXutkflKZ8x4U5WeWd2z4BbiA+V1HtkPZcjUASKo6BVJvOpJ6sMt1KnQT
Jcd4LfzuojUqlPEYeuIHmbZvfoEQ2TB3RiW2MvUPpfEA53FPdg1dxvkEy+ZKoA+M6U1qNw9lzB5r
lJsyt/YSbUJA9LOb2S9S6x4h6Wb4uCbBTwxHomJzIKnABM7yqPETK5MjSTMevSxDYxfvAGtEM+cb
TYldXgSnVOue+rRcy94NLSuLklqe28m9uAO+nsB6FIb/NsDht7GfeHG5U3jcY0QVQkNSI7UXRyKn
RL5Zi2Brm/hse4oeHfA4BHKVpW8Elh3GN3maxcq9enpCVmhyUNr0WCeYuQkmScr4mpb+2S0R0uZp
1CftthAUJJ1dwpJfz+IVYaHnjOMsNfxzL9JTNkpU5M52DKBjOOlpHLPjbLsXTStfrYT8sCK3kVYd
lSOj0qyi5GrVb9gko9Zlo2c5a13PNzZ0BwF0hXTdXWkhUpk+NfKZxuKpFsuhMoniHRbmJ31zP8Qt
+Qas5pJXzY0LvOrjNYfkHp0RowzYqiHDRYnmUJ9PBkcBraa9TiyF034KP3lJYdDSjN9TSA9zuPEq
HfaW0pFu3USG7b57znJoLCV0yYVxU5HbERNcvlbQscf2ucDkpjvetU7sk+uiog66nQROXQl91Tnt
ARvDcRoKdDYx9Lf0YBPCkXXiA4jBb3YsP3CAHERbIqiejoWXc0xXDN3FdUnVKxSiB4mQU/dr4iWR
lBzr7EUn7mERYTA++d+95nWEyy8IxVk5IziUhwVlm9F91cjXRrSenEZnG7ada5nIYa9O3lPYNS6q
d68yUE/gMV7SKd6rsWBLYkZGdrZGoLMVNs+EZfyt4jokr5Wv3lUlVhBxyRY1H5x0OTi+djRn8lkZ
T8DKEzaFpRTjHYGD3trTi+2oJcDSLVQTjAhiQV2oOJLBO2Ao5BN7dvXlE5QQw84y8nSL6XOH28F0
p71gNSEwPaiH1AEFtydacQ3LMu/xwbv91fA8piWWmPaA9D29OPa1QchC+iskJ7nOpb21IbWNZk6I
TQkXboJi5O5cnc6Cg9+UyiWiJLcrHnTxmEsIIvKQTu5eDdXVMuMwLvJH238OGv9nFlzszrlorX6w
dbnxGz+qq5VZTWuRf8yTCHVCegLA4z5MtbaYSI+gdDgzAC+r0T1MomQKMPdlP+MBsA/ki35CJ/3G
rhmV1IQnykn1ELcq5N2+vo3h83pmRkOOssHedkjK8jjXTPG19o3d5Dr1ntDnIAlsUYKX1MGJ3AIX
ZBCFlNrU0ylX+tNKSRS3yCocO9sQO13M8b5PGOx6FYF/2QW4usvyux+XUYZ1q6B67pKtblnypItm
axZjFPiYu/LlEa2sF3WV8+S2+tGjR6McsS9LPqhg4xyrTYxAwWsfnUQeJ0XzYZ5+kMd0dTW1X4y3
DM3WnBhb2WPpdG/Sfgqz1DHdzIWoje9VkyQLBxQCnH0e12tr8TajuQCbuZWZz2KxH+zuvcRU7Vkx
4xE4aPB7eUG7ny3STJVb3ERiTI2Nx5hCZlKph2V9C7emLQ1nZKGTM3UXQEAbdBIbLZlxrixroYtt
KuSWIOEIJcPOks8TnppYE3sAsqe8ZvGdNMBF1GsPM8YRiKXH6oJ9R6nkdVHdBb3VxwQwzScKeHKT
Dd29CDk32YhfrTlEgw0ikA1PzbzYICoV88EhAn7wkavqrJQZOQzD2PuO8dqAsNdJJAKywRuLnfow
zH5vi3hHvunWtX6nmhdZOioHHH1WNl+TriIRfHrgBWmlxJgROFVkJEvJ9Dlu24KWYINLiE7D0G4S
FW8nT0VjgHFxomfmIvNNgALmEkhCFwFSpaa2rIssiGYfCWwP+2TaFbJela6GhnQ66n57lP646aUT
OR1ZWUUayYrgCDIhE/ysZKrRhatfFZPRtKxTUp602AU2jKUI/J+VTVGFPN3y3IdsSo9mR7uq3A5E
Lcuu3Qy6vtEXj9Ur+Dm4Qg0e4LhFLoxmOlVVaBvuo/aaw55IfAO5pE7ZGgmyQwfKYo3f7hm+KfYK
YibRu06HTmlhhweJVL116UN9n+qo54uXC8J4h2KQ+pRmtbYmLFj+0WlTNGT6Gj7FWjjBll7YkDhr
xuMDlcrNRH/NltXa5QMmeXUwRkJTfWzaOBsDsbFyY9NaBpEqyNr52vlk03hAIqZ3h+JnioxZtBeB
2ZpO2BbQRqXVWxuXVqINz4mRfChFmbXSLyhiDkBudqpiFGfXWAHPrGdrDS1h3QFUnoxunTtI7KZ8
Y8w41bxNDdsyJSRngM0kMg2/Bhuchi8xAGahydiTbDbXmEuC09x0e5v1osH4jBTt4unIjCVApNwj
xavd5s5LXE7fhVjeZB8c9KZ5r4rH/rY90q3nnAV831HXDvqD0OcLmjfii8ANEMarbEK9UvfRTbSo
rLXQwnmkZ9lJDeRtTSh6WjTtTH+2ZX1pdbZ3sb+DkjKsrXAWVr4Z3jHAqRMnKfpfa2ARlWA3hoQp
fDeiwr/L8FiRb05NI49cjVVSx9jOCIhrGOoniuA52bBGeUAPbDQKM1l6cio6vsYQzgbcUsNdK3xk
bQByrYYva+4G8E+VDcO1lQdjbrYTmDwMiVF6k73n8dY3JzYu7pUiys4uYdgR6FoyNKMTebFre2MY
+qbP4ZjqzqZskSmPX8Kzbm6IXrq3iERaAtZ5ZPgtEbctdpTlXwDV9sQ77Jfe3nTmvErLGikKVRkT
nE+OFABpd1ZRQW3wdfDHKzoNnPa4csBrVZhaA17Zu5V3hh7XETVa7TGuzL2d4HPou3XVQ5lFVW+w
0hcjqPV78SfHSAJVjRYiNl0KUDSksGKWRaav71fvF8ntztIt/chvYGNPSirasEXB8+8PIUW4tR+E
tqzdwkXLmQKu6W2laM2RjrmdEXDeyx+/VEP+uu//VEVJh+Rb2/NBNN9k5U2zHvp+q9OUk18NKeN7
h3T6v0orNXX5lYwZKJ2BUpIxo+3Scyha7c0r2XvbPypsdtveyOO36lfQJ6dMqRtO63/VfO73Dw6b
d9crm0iHSds51URbySHtoOC8blqfzUYxfsTIiMLcq5bTOGTua4wzPtDq4SNRgb8fVT5gKRhQKzrd
W6GERmGHJZFV6e17Vh1ZtgmA3J4f9lpKrrBIYLO6Q/ORFhoHZlx66Jm5mdA8IubceKv7qTi1CXp4
6lbcfwtLd+o839+f1sX21r1BBytV4bcnaKfRL2ysjcsydp+BzYZNyw25b4UPQow11GaiC/XhoSOc
G3+fsBu8eGJMXzUrjrwKlZbXmmqdG7W3Bx2yDyr2Fo2lWVfZ5qxX3DTq4lGQN6hLsntEClN82M9U
Ap71sswf87j6npYj/Zsl4KQoxmRrFTbMd3Em1FtuqDbKrUGVIk/1HtJV4j4ZdfEsR8fC9sxA6IIe
mCbtxZq7n+Y4t6fEUGZUOMW2MYT4zD0fbGuTvY34zncqN5bjVAyYYgwZxYLtaodSsDPFQ088dGCh
6nX53gx8DgXOxKA0Kn/I+W1oplUc0Kt6MG6SlIPSUTc/zHqYtrBA9gPmlnEL3k3dKqWrQa2FQfOU
AC+0COvOcGhwb+bxwSlzSlfxSqVlNFL8qFAVKI2px2bACEwoR1CllPm8uPOGdJhDoHf0L/neQKZ1
tTzKqqRUNu9nHJ8oMvImOy61CMubLIcUabsHMF2oTYf6oHTo+pF7fRuuKsBaefaUY+iw7SyyCW/v
8zIivXTr4uNSA3j7vN8bmk2DbsFLkaz1ZtcCIl6g9M49yxVjF0xs18pyndP/j5dkIz3rMLbJTrvB
Xj1/vejNZqCnQrGWUiBCTciU3k+X3Ti9lbMa3wB/sAZvETQ3YbmotVfAgKJ5q2SwcdMZy3scZTqJ
tVq6n2Sy6hGBq/jL7iBZ1ooAurbZSXC9bUknuLg5d3nt8gsZedcgWPiyrEeKHM5nIT4l7XkDuFB6
mJlV9b1bWwTEHmODKmBaICCsQTW/GibA95MIGv60B21eT/RjU0anZGMXFNlAX2Yb/eXmBEpeGpeY
7y9+hla+TsGHiWI9vyGJk5EimlYhVH/uSkZ24yNLbwoWZ+3HRFehR+1mBWnlNzqsq1xLIvCUXDNe
WUvnUE+182i/mg7eBnZq8bvDeXVIVbKrlvY46/5DCcrXUh7qILIJzagC4rbABAaoEs63fI7K/j75
MxEW3e9sqJCU+lhyreA1P4+W/+DY2lZWlxE8cGt0H6yRqK9QYqzbsEVd0YrXzrhUzDFdANKoeZyR
BXU+sqjiq5JTmO+cEXiL+lD8mLdlfiJTflQLC6DJLtAuOCGtVdcYuy4Dskj3CqVZ4/EuilKtBovY
z/onCdpHUXFzi4/YxF8giGX3vnTWKoo0TGzN+GjDuZJAWwRcIbLqUu/Fn819EQOuX6YDFIenuUwJ
D/V2AxgGYsH6taIq68PvoPuu42vvHesUuOrFVhYbbkCemKDyRX8CdLOD3afsYLtIfb9w+Pe13AdF
QIiYQdF1OqZTd0rUvGtWpt9FoHw2wTSE3qhCl51xFTHMSHuXseTDYJ7sbinq9NCLhd11GrbL89B/
r8ztYmLzexsYTOOn26mNqhx+XDgA+h3QAegvqD1izArV2dPOcJHCpThjJkNBlv5w5Wp8rqYVPjIb
6DzhJ4QQEDoUR6CIU//Tzz4H+TPj/Gh1yA9lsQUAfCl9zpn5ZqKIdzMC+HAMJGDXCgT38ALQJcrw
aOT9qzWMh7TlxNXFBiHXZuhMuiRkJ8eXZlpOPabo3A0rVhiDJjZtmm5vpQbNdj4KiNzSpHEiXSA7
/dr5dOrQIO8LuCgr5pVlkmRgdhh8/L3uqUuQ1t8Oo62/Gl7zhRqT/mh7rrzlbEn9Qdn6kWpNyWwx
9FgciGCyRm3L9uM0WSUAGNZ2ALQa6XA0Z2cQsAhHCqBDOuQgY+elFR62a56d+oKBvB0ebTrxg/da
zWYkievp3S6OGBx/E3MTXH0ir7E9DBNDmKN/AzXptsQY2Br+S6GZY5Q3hfNQ9JSWC3exWQl4+Y/A
g4uTpt+DyodofnvCaLB6mpR91Ao3iRiGKbZiBV9c84ehsXQZA82gVdzER6GwnUpEZh8kfB/uz3Br
5DhNAIdGTZwrfqUnq9HOvWPRI8byzLjCYA/au6NLxxZduKy+hfdSYwk6W8H87I7pOQecew0aCAjA
GnHuoRD/xO6xn7OgeaFYnp9infSqcrDqT0nOxaoolQHxwIxfvUXfEndSfSZd/QzzBXNl7v8o0zy+
xp2jPVG4dddFuVdzonNEa/lzk5X5cwrpckrq6/0eB9fNejJAdt8fywfc9FVOmCgziiBC/DB7Q3Aq
zZxtwe0aG7WAAAwN547mfKMD9b1nWd5tcrTct1H/dgmZzDm2s5duMz998Uk0o1bUyPHg3y7u12JN
ni2nDnY9kTMTs/nwewMZBXXfjU5gJO3KruD3KUv9rEqKcLOuITe1CCa5XdyvzUqYYR7nauM0ymXv
7yAK7GBKecB+D1MakLBB0qNrD1CkRqC69dINxcoXLavcvCDsgSKo1k7z1etjey9p/K+GYmxeShET
ERxrW5Z2zcv9LhaA+yGbmkuWHYEltS+T5eUUDBJyV243TQ1zMKwWj/Gbm1Xa/WEb/P/q8H+jDjd0
GN3/tTx8p8b8W/nb/9i3t3/+rhG//8c/ReJga/5FSFzggrCxaeIhwf5TI35/xLR1x0LvDbTjhjL9
UyOuIxEHrBdAPSesz/FcF7jPnyJx/V9eYNs8hPnKJNAEEfl/ohK/Y4D+EJPfFPC8kEvXEpaB7xmI
zs1fw4D7vnFT3RkZ/JBW69OXLwksOJgk2sHLH4en3P7uNqheJ0qj7YfRdSs1+WGHxfrWjhhfneY4
tWfMJEiJ4dnGH7pNaMy8TgJ9zWGNe7O8IFA5+az2Z2jNTUURjJb3f+5g+O/ZE/7LZ/0/6E+gaPZ/
OwJfl+8/Ja23b/8wNdz/0x9Hn2f9C/en7duW97+PO8f5FzGNHHG2wfj6D2uC7fzL4Q4vMFw8Dejg
OSL/POos719EcnIX2TkE24OX+U8Oupvv4K9jzoUVYfPOvBVwKs92fo0nhYKfJM2YJzvkuH4oHYIP
KuwWr6Zw5n8Dqfin+fv2VlCjbaxgNycQ1rVfHM9WNwReZkMEsWYoiZHmqIYkEXhVcA2DgLVvUZnZ
C+rNmRmDfu2aWPKu+OPo/Ie95u9WjH/6ev74EEyl+A4NkhO8X5M3IXyy2iRMfsf4T50Qa5eJeC5e
6AP4VvMjKOPHpq3Tf/Ou7v3L/fN39kzQ6C4GFZ0g2F+dWGpSLZ7OvtjaCC2A7oneLdJQNoEn94nj
kvFFdl8+P8d9eysixMImO6CKvWfTWDw0GJrQR5p1qkON5gNc+1E6WAA/ltJNwbHHfmq8T3wJdjZe
ztrXq4Xu7hpP19BcMu+Xh6VY/G/DoBbroYjtttpYVl8YkTIdNR4X1xredGdgYb6g1EtQnKHIXjke
2FX2aXNaR6mWZyiYgpK13CIkVIWGEAjzoLBJHYrBFs0qdVG7b41BBekKXwHJsbiHYUfBUGX5q6U6
wXM+eFS4s5VBuy3Wi0Q7L0mLCEG0Oi2QHMPi3kU8mG4VgcQmWI8plSEjJwkFRYDsca08MFs2TXXE
4bewSSXq/FyXMfJTOsDs9tGakkGWjT1xPgTQV491PKDd8v2R2jT5vNmyq+1WJWvljygepmT2LQKT
+sw7QGdrOmL2hpZwHymnPuzjWqNFbAzzN09jKRMGWWxlz+Y8utOVVGOdLgrhJd97MgKGU43cdKaC
PJYBjUQOhZWBJstfjaNfC3zpipKAk/bTLW8w6F5EoPorh6xowtgmRm9lKAtjjkwHZwz7mXQ+v8YC
fimE7L8mvTXRVqouKPcsWQt7Y1OCpDK0lLNOP0UDNeUja0XRPeJ/JVqsz0deDGcoSR1OPl0w9cwZ
uhQbzHXoFwkaRtuW8/A9NtADPRMN2FsRB0W+LslueRCm7BAMoyCj01RnpBC0fasgL7tZ+cW6x7RC
TmE3hbvvJ/q2dwUdYg5nHcEmtSwSntjv7VnyDqikp5nMnSKXZPH1Zoc80m6MnG2PnzT6zkWQehxc
D36ZWbl2SwtEqu69qQajoQunoT0a3E7M1BmxNNvP1DGWJ9gMk4rMrhsQlQpL7ymR43HI9nlTCbUf
TLTB2mrkYHydXGnlz9MSBDnRR6b/ohfm+CLMNvkIHH2qz+xTsCJ60sWOqgCDmWjIc7N9zxtlJpBT
c1s8WXFRNHvIn04XWrEl3Uf4sDOBzEnWus9B0BfNA5+XfCvb683yifRXSi72oLRyV5rx9DTGgl8/
9ggYjrxZwwBpaAt5JgN4twLyhAAD4adjmrJlset41TQ2cpvcZb8RMu0D7Zm7uHswKbhS7XX9aqQH
FVDHlpYLJSF1gnwJl2HWe+q0pEZaHnbYxe6FtycnOJ8Og1XF8J07OvwrcxQJip84sZP1bDclBM2O
xkpdxJSMibiwsM44nNrrhfBYEqADrf8Z6AVy4rpJDCI4HGfYOlVraRHKh/nLblKyiEd7ET+mxk7M
jyWIO9i6Vl3IMFdT78HmCfwPVEAj3TdqMcZqKt2qCl1PwAnrsqCcIgqFxnKeM21EddQyOJdBqT82
PRm2GuzRGALEPCH9pnraPOa0XqkixSpH6ZP4yNtW2MPG594fZ+tD8F+dd9lUfRc6WTk/SievLsGS
+Qm8ypbGS0ySwbcuMFoRukPnoJIY2yWLNGWSTDToo95E8LTnDgfDPKKiws0dP/LpXRw3atYmbMxW
IVZN137Yatl31eia1FTRb8umKz9SN4PsrE1db57HSZmvcPxba0vaY+msF69d0KE5prLDKaY6aulY
CpK5idwxwNxHyaUzwKBW1KiAJWAE6aQzXOvAJmbISBIflYFdwBirabDaW22cM5P0p1tMQdMFXv2Y
Dq7pHSW2YLGpa4KA11bRz9p+pLPcEbSR/0aCumW+GYmXiAcM2fXXMFa2v+2Z+O2jZSJQc9xuWI2Q
UNAG5ppPDOk8XduyVZDYUr1zN7i1oPjOZl01UEk6RbHZyMtVNsvZB5qmbmKbEqH9kXxx6BCmPVFW
dBZNfZDoTRe9b8ZgiBajdk655YyQl4yS4pJeaem4mtulxZ7FAaGfl4ZRLA+9DN8Ltf/OM7dK40/+
XeSlTkTYOOjvHLQoO8ye9Ueo5qZezqD5srfBYeeOmGWqlsesXoz8Euh1bKx7J5ddpNmVLDd0ezAs
2gSRZk/13E00+4Is/bIdZQaA4yTZwUU1+u2bNdXBt4BDc+TI9IqHqoQNeWkWB+ho3Ztp14U9wfbT
fpgsg3ma0TWO/NLN6ZuqKSk3A6fNJdZZJtBk1ZwLs14LNYvcJQD3ZVssmL1G7xZ7WyErapRRTqss
ETGnN1X9r5oRvY3MxK+RTKWMom6QWHoIf8LC7lPM/5O689iRnEmz7BOxQC22pKsIV6EjIzdEiEwa
NWlGGsXT9/FCN1A1g0ajF7OYzY8qIFW4k2afuPdckpNZ1iFD4/IY5aZ1hcSXJALoIOeIQD/cnA7j
DbsPYYF7ZVMFrJKdquZfPQDhqDtpEC+wrB4tfOC2VkJuM3FMdhvIv5bo+mITTQZKiZImGCxeRq99
SH1dOszX3CrdzMOihqQGSJweAqzFKEJESFDYmNXUJDNxAEBgm5ERCgLooh0jwA6dFW0wWYS/lhWc
hQ8S5Lc2K2CUtVFYDUY5p603JWXPJwbfBvRU0zOx7zj2vTji+xP4x3q3J2yO8+7Mj2FOh0nzpT0L
T8+qi+cudGZCeRhakcnYQUPpETDLph4ZRrJPJGVqXoULYMlvYBMRWCh9g7k4o5U6XlYlTPThaeRx
JE/14tdFvKb5LUMoZLWEsgR87Uhy+GJUnksY4jwIsjmM1e9CmNTBGLFVKixA0bvIU8wdPa/vBWuw
3M49nrRiVe0UnicyBOxwSwkmx8eos+Y1Llthd26CGSSz5E6O6KE6wLowFeRnORaN1xwoqcLAeW0m
lbfro5u6whfXlifQ90ipqGsfUmfNJ7J2MSPP2QHlVhiW1hwhDRbZ2a50ij1muM2hRq9uAVX3KaPR
JvPExq1trDEqI+3lTkedIV+mOhq9Y9eusoU3hsl2Lw3+AQQm4Tcj0SaTjFek9MbpcR6FoUSsfcXI
MDKQMzLqz8OjnFbjNVR9y1JjMKsgEdOYf07epJc4z0awNOGSme2OH6nBstbMU5bwRPcRAuBIMrQG
pUI+o0jl/TC762cHBiSL69EVLjDPKWdHQNZBsANq3QF0hTows9VsuWFyj5UkmuXOc6+kEqTW3Whi
iGZWu4SCfK88f+RlwlkUK3uu3ac1nUb+N0Ao49nkD3D40YDkT4d60MO48UTH3ElyyxBslc/4HpZS
Oareegv7jhffQLH0VJaWL3+lbo0suuWj3UhDZjcRdEEFNmR6HfD0FaXDLnthzbdHvbEERyw+6Pmq
ykL1W9tjS2uAadeKS9ud1otCUJYhGOyra9c5PlpHb8XS6bhtE6LQALPILW56rA1CexEb0Zamc6mr
0dUYc1xgqFXaTyeNINH8mT2tL1nphBtzSLM/2NFaFLceswKcHx0iiL4JisdomnD1EMkDScoPDXbZ
Uw+J+HaahWBEklmFkfO+lsakUVB0mGycbmFaNzf1ylBCt3DSxOCiThmHxvLZo87NJQfPXZ0h6xNw
qKysjGKVDRhvdIgPp8VTFpGQGQJMKu7XQqXuc5cjsUnycYLfwmwPZ/MbX3HkfgaDt/x2xgVQjZrU
4hxAb6jxzuuFUdyhIqoN1o3Dst4JK23tCuVKhALvrfOFs+ycMM34aM3BnAuiIDkkgn260gMds6lS
0cuUGhG5j5iLK3xXZBDJlckKjZyVxWsA+bEDAxgBCkvUrIufeRrDJnHXpScp1syYwmSogAnaYXS8
6evFG5DTFgSVe0Y/iY3VFKr5Nah6mk4GAqbs0Bs5Ec9eNrK5zl3CE+6DJejRo9u6C34Kd7lVKCPb
7FNotPmTO2czaGwZGD+FOeHECipYyvFs9auz5+wJ5cazMRhcJw+O5smL+lCQUTv5013VW5xvk7mu
+EPdpiKtdJ5y+T8QSOx/Z9XQvIBQCBicWQy2aIeiW9bevxBIVIm6TkdIXbNxLFqO2gCClcH1iE3G
EcAoi7XDcKQpzDQVmN9DYF7XkgtobG2EmZNyk4nBrtzTus0SNZs0nU0VOfZ4njOqqftUzD16FE/9
dYOmbRMbqoxxyFSP8PX/1WTr2v1pngf5589w/uz+P6BvWCbDmP9+vrpHLPzn39gb//wN/zlXDf7h
00tYAFjtf842bpzW/xqsev9wmJjehqfhbe71X+AN+x9+4BGsaILdcBG48zv+c7rFcCsyPUaqVkhK
E6DA/xV449+nW6CBQmggfuBatz8tsv9P/EwdpBQnTnuW8/PtfEgHDuP/IZ4L7RKzuH+Zof3ff8uN
/fEvz/hauiIvTW79yOnJW131HRcoo9siy8+C3Ue2s/Bu7qRc1XMYkvcx5UV+Vw+d85orYtLAoXex
QgxFHhNW8CaUDe7FabmWvM0bylDviLNBUnTaGKGjQoNggM4Aq7u2SZNN1xfeCvtaS1yhuV9VyeLa
HaqeWh+ytrPPehAIT5dMEYtRAkFlDYesYSBzwkprFu4TFrSkgwoF9ajzcKajtCYgbxWnkYr7GU8X
FtelQ0tbsKrmTiy7N9s35MV2S4QNlNLhuQqiOb2r1dL+6LLz/nK3ar3pM1tBTHVah1agHx204EOL
FJgn41TVUKcHQFaxiWbvzR1r5yOYOQui0SqvAfXmZ4p0HlKaQ4+O10MgVC4KX98Ln8xKtpzpS005
Rgi0j3PQLHRGvlVHPbeslZMnPj/asbfldMA5Lt5gfekLMylvG7mrgTRDVdW3Ay/j3IBQ62IwAQh6
uqX/aApE0euY+ieFpehzZMxigQs3gtheWnfPUbVe4BBgWCobRBWt6vYQZuQvy+vtmxYnQGnUAFPM
BNvCLrAmFrxLNsZ5Gc73fTo5x7BtizcxeyNsLZukDm4i/8+sGjioeTPwVfiISSDOx8ZoeZ+WNNTT
FIwjS9XaGHY6a+SniFz5MY9eczFlGz7ZPVHGXl3A1M1Qs8dr05AmkUXRaRmIP0Hk0iPcTUv+LQJ6
VkxzTKqPi5Gls4z5qLxFvYQTCdaVj42RhSZ7Nqdck8I0wvdC0KH5zmqeCAwattYEOKQyiHzy8fzu
i2L+nt3KuC50zhtS+tJ45qC48DyjTM387rHPJPGkQzP9LnsMUiZyPxSRNl8Uuz5g2R0OFuX6G6aI
PjmWqA8n35t+6pm6N3coTn26FLSr9Z/as/KXtIJrW+pRX4Ujs30Qpj4OIADH2Vh+4J5HKV8ds7mZ
dlr6TkJBXv7oZq2YFep650jBFC8nG54ZFRFlqZioAUsfAagr0tjOwLYnsw5Ar6huLP6EKscxNBU2
0JpBr8eceIKtScrBkS3m/Nal063d61CQkcoC1xiE6MEWMPl7N2uea8eAj1b46OZJxEGp4VqyJOMB
BRMtw1AERNg42ApsMU+Xeky9v1jDx8dGZ8M9YT/dm/BBr9QVO8fFarudwPobl2j1LzSR+Z3RGEBL
KxdQWy2rT0zUHEBTr7E012RAxNJM3Y01ZDwRjq7ldXSnKE1GSWBkxgIZDV1vOXdeMUFnAcqACkAE
KXZlr+FTMe2mZi6LdXhQQjx2Pp1EPDLQ3E2SPCWjFsO8CRg8EjdOOPyD13sph5B2UHZEdb8NVNv+
URSHK/YmqzD2TYoWRdcVkqk6xG0T+bOLls+Yw6OVdwvusxqvmVKFeh9NeKd0UcszTeCSSDyv12G1
3Oz2CRB8HaWG+rXkUJhLsxBIBRz1Oi8ViqVgWH/ZpbVsSplW9w2226NqV9RuPe0dtb2CryiJcHVI
6iM0KjNQ/eT1fvb5CRACkSXSoiORqe3skFtGR7+UzrvmNiMHCXxyCodiZ05EELupb++KSOurz+CR
0BF470Ft6bu2ht/srKH3pQviUIL8Bij2U3O3MBZ9ZGYn9w2vRSzcYblaxdC/lAhLj9BDjFPJsQQ7
oAh24+3sjP1VCFbOg30WTi0OUdeZyao8+eja0sl5Y2CAjK2pz02D6zEIiA6O7HL6IjnWiz2Eno9+
U6V57JFJ88Sj6L8O2Qpwspvq+1XMwO+14WC94HbMEtvP6CcI1kuBvq7RdZwX75krHBy89paBn0nr
p4UODHXOiEo6nV3k6cG4U+qWi0iYB8KlsVs+Z6Nt0KuEhb2rtB06e8urvCBZeQGPJiDSryZi2uNp
vPttXpDokJZG+ZiPYtyYRt4e9Srl3WoiAnd7tm5xBCbg1BZG9eQUWGjyqaygVQYrTD4hI+Lm3SEw
1sQwpgbmX2rqp8gDCgFigJzBjXbs7G5uw+x314dVH6OlqVqWBdHyYQTOcJUhGGqtDSIMHJ/31LEa
JC3sTuYTqHbjPjcB0opwcNO4NtfpPDBsZvRC7ozchl7v/6VP5p1uslJ/FVO3boPKaj/ZhInfTlrI
bz35w2+bxLqTm5c0G1bDtG8Fk3YHJx6RSOUwE4qC4eiPEQlvtimbz7W0rCGGhzrQhBXZciKyMvxy
ZIcVWGcaXUtqpcsr5VML9GRsng0LWwbbRihGJJw8KBhXzA7SxXoejBWJ1SjVaehFcXTLGdPIVFr1
yUYLU7Nz0VYi4I5ysIv2msMLfFrqsDxz2M+vWRHMSPVCVDZZr1pvs0R+/V3UOC+8rGaUvbT98JSG
YTFcszZrHmXn9g+FJm+9jQqCtGTXyJfUKQ2Fy14QMxJhqjD0shwG00MEVuCP2QfwsxK7EhPoI0GK
hO4m8wT4pI/zaJXo+Mzyz1zNy7Nl1MGlr6n/ocFO6XGlrfgqjKI8kcTRXy1Yb5uBgOiDyZ2OJZEp
GEpm/hgk1DGZ6MSJTEF9MMKelDaB4yLA9brhkB027hzq2B7KIVEq0PtpINShLkorOMnaZBatlR/A
RXcQz5e57zyRH2S523UZI1SvtxlxzLhuKRO7xLK6zNb4uPQt6WtFZYFd6wvnDvaP2ndeEJ5ZqXFn
jYqQ1j4M4LhUmDA5avk1sjTP5gJFnIRrpoqR7/0zXotACZq2lC4b+4MMsvte56T9zEzBaobOl7QN
zcTpcvlhZ2gsWZE012gAd+IsZntvKSPb1Vlff+g68x8JbTL39ZSBKUkJJG/qno0fqzIUg87Kbx6t
6p5eVTPObis3Jsra2/eMZd4qd3Du184a9N5uPENsq35suGaGVfFeTZP7FjJKxsybDma8zgLOU4qC
B5RBU38GKgzvHDUjoNPkfRZFH9wPkecUsRGgrnSjKTg0yuofyXs3LlWFrjjzzb7dsC0mbtkziu8m
03A4Gtc44DgQfByIhh09MrRUw5IUXg/qv16HO4cXCY0pck+H6K1jUWgLJpnHFH/NOMMZASyJkd00
iMPYzRdKwRVVocjOgLxsiNy44Mz8NviejPyeTcAUT6TbvwtLozisJzOpwna92uPK0Tla5tWJ0D/7
ru4fp2ghNq03GpSebngEYalfybu1d8qsHZTIgflshot7rjqE4ejwZJT05ENdjFnY21nbxV6iSofs
GtkEHa/i7C7ZAGkq6o2vqBY46UH5MoJYqd/jNVJs+ABxnSSRg3ubAfber0NGELWxsImKVoybq7Vk
7yD0AKzkMiRTb3VYFFH2rS+O0fSb0mPEThxw5v/mXfVTdIZFjlCTSdIfG69Wwiiu2fmZLAkOgByb
UqXspDEaL7OB23NtJlEz8VEG2YkZNmBMBA/YLxtq73A5uWzTE9eHZh0FrXcKFDGxgGMdH8V9GYSP
5mpX91Sj61mUHcxcs4XxE01ienDa3rlP8wE8TyVQQkbDeDf4PaUd6+FPr2UnzWQJlEoR9P5Z5+Dx
NkJEy89azbclGpma5U5NQKxHLvi7Ocg6IN5q+WiQ9CeFlsjGWClz3Ef6ZEaW9zCF+Q0XBPf60+ln
Y5NVbFsqY1GPEQPsDbJqsV87cCF2iZm9GJA08pd3VTIVJG81t2DHURFE5o2FOvjSyP+MncNXq0BU
aV/3LA7lmH33JjFnG8TXLrAUtOmkghE8ooKVPbQdoJq3ptG+Cnt+BLhTVBspVL7z7ba+N/zaQcBp
kUav+2+TzmKZjKvnuXIT1r6/Fy5bQhGK4bWMcB6uptn/5ek1x8MC92mMh9WVhEAoh9E+m7nseQio
dcDUhVtLS0WXZ3bFwrUTUdP2Nn6mqDM1badYPxiT5rhKIujwHjC9cWuWWfDa2Pn00xRugYXdavUv
M28MNzYpSa9+GGpFWzWgCoyEtQuLJXAhuITND7SFMjoIrQSL6FINr36amqcwn+eXkfvpgdncuqMa
998BUfGw0pG6+yXFOLw6abBzLBz4SWZM1pEtNqZq5UefMmCQJcm92zOaDr4jLCJdEgTN7erPuscg
M4pLQytwrusyraEnEm4j4QWyRPX1pco8PxlzckKycOz/MMqqbughmtuu/FsvPU6OzCYdZu3IUJx0
82Q0pFCUTQSPzMSVZiwNGtByQX9uLAO7a1VZd16E30tZmBwRVX/WUdcnIF1KnGG5+dHlNnlevr9s
BtO9zLnz4RA/R4UR5A6XsMynP56vx4Pld+MYN6bZjPeWVUBQ61IE9VzylILmop2LU1nerx79zhA3
kKO+cc40j3YVAPCH8HancpPYLFW1/gZ84PprqlJ5qllMf2t5AxigF9u1bgc4cdEmiaVO0yQlwKQ3
gOkRMZGk4EQ2kVFRE9bn7na8JIQ0ekzaA6MmKZpMMKRxA+T2pg/4cGxI4VKO87OK2KVibjWX74m5
JrlubvSARUiLuFq8wkjcso0ObiC1Oq+qnCStQMoMYEjXy9ArgwYM9eudYxQm72MYPbW9aWCfYOI+
GWg7VWm0fKU9Md6IxN/knKd7m4V/EVcTf8RcS3tve1Ca+YLWLWNQA0sBrgDRkgepIyaNSkzeR2C3
HsH1davYXXRo2sdRt3MyVqOeErP3eUIEIhbJXfuVNU6/xqPqlq8mu53D7krlFHcT422Ihl31NPdr
aNxHlKjDe916IDnNVEToW0D39fiiVw37kj1peJgBgBGEIUVjPQDby/80DQ2zXEH/fQa9p+IsdP+y
pKbJm7OzoV28Y04hYstneYCFqbiXVfDdlAJ3W8DDaHlZgQGIbYpv/oIx9WfRLsbo9TfLZ94oHIFD
f83W6a9hph+Sxt3whn1vNSdqk5ciaM/DaMQynOlLl5T8WTt7Ykuyl6O5cSJ3T5LSFZ5Y/S4nGjIy
N6bDUoM3swITZ0dKbZxzwhh6/XF9Ii1FCFSSMEy6OCv49Gbm34Gvz/483nep/1LVWXFORwkerQgi
Ws2524LpFyc2WhG9qrlfF2XF7jTRR6TkRzv0ncfGi1C9T+afyinyveqqd2vMsHpWQmzLRRCFV/lh
vK5QSKkZ4OTyU6/sZZMoXP/mLi2Oq5uNJAw+dtaVcAObwy2dNyLzCIUzr4FoX2HgbqYsSmw33bGP
vh8BZ9fiJnYgi8yRu2Dot2LkQPajJwxPMHIZ6ozaYTWBsl248wWvwakLIiREdjWcgMhFl7kz79Nx
YLBBj/MyjD5knImVu4vOXHcCq13XZRtzbi+c/dzASsvnYaGYHEc//GR9L+6AY1oJ7yB5GwZrNmQg
TbxIRFq2RZA7u1iSFwTOlm4IHHa4FTHfOny1mLczzqnsY5BN/h5cHJqklL0Ey9x+o30LvXzQMIsv
C2PrmTg5Wt/rjzkNDak2kbFFnvhcai7MAYxRMg2zf7CbfH2ZPXFeagIRh6VQlO6zYqy4ivsiX0hX
CyVbT4xMhKEHf21kP/dUUxPZfWazH1NyXXUEnYChQZ0MUffi+sHXSFeOs2roEmeRGftn2Pmj8dUK
IJam24+QwBXHY4lqrq7rF0ZZc9w4lCtjT0D1DZ9lFea7RenGItG17/ooWGIW3evt4arvOFVBreCu
AQtU+clsFt9DMLAyMp1fTq4+wjr6DUf5aMgAEpbZh4CgfAkeJgdvJwjGRVD3izwy2jcpoPHYyzMl
f7+LemRUjAy881KEzWYVIawYxWXCnC3aOaK/RFX+i0oCqIONjwh9T7mFEl3uw7KF0NHMEZOKcTyQ
0d0BoZhxjmbOoyU7OheRfVh9/+BYkInb5kbSqzExVeyF9j5g5J30dLiv/EW+IV4ej1RNdSLqwD/O
WVscitl4oK2rEj3WwzYPASv7Lo8aKARQrwJkz8TKF0t4u1n6FXfzsNV9cLbYoeTUmzvR269pA5fG
aCozaevueeqbhwC9TONGT4uH64VX+jElNdJw01cxDgfR0GsRy4poBbChMyyvmFCedC1+uYW8y6P5
Zx7BQYR1+76YLkPvG1k5L4q/U8vFOeYwO/LdOunPcHK62CGjDc3cPfvWb6fBTlIae2UfKCs3ZljW
cTBIDpPxVOthv5oAptvhLNMZGznWh2bgaM/MvRPoWCrr4BXArAsDp3CxW4yuPNBL7yR5QSjs8JxR
i3V5/SSX/GBbxNoMEMzTS41ZJ3AlLp9WXm/6x6zsDktUxNq90UBDnkhQJqgag+YdSzFnVatPIow2
VfcVCJOy2sr2o3CPsh9gcglY1UQ7+cHwnnbgE1Iv2Ft1XjJN6Mg/8McBJ6V3R+QQDSTEQcPP822R
TtAhwPH13p1LY6qDYkYaot9cT1ENAofFFQ3ecPAxLImiecxTc7N0sMHCH5xURwvBDaI7bJnmaPym
jjx7YVRt1yJARDQObxlSLUZFrEfWdMj2qVze0iZ7T1PjJSsoXTK6w3haSZQ3cLJAPLP+sunmvfcu
YKV3BolpRYEKp7fzr3KJtiHHXG84Bi767sdiA2k54atZjn9YSv7uOo31uTYIBFr5kMfneYjQlwyn
NRcfkF2W2O2dneHk+KtHK1YSECr5p7xvBXIW3Dx00GtdqBj87g1mrd+jKQvjtiVvL9Jbwm8Y9Fsb
AtQ/K2aaiqDw0CipJMb+eutbhjL8xCm7C3IkoT7qB2YFn0vfbZEa/1IAEi3feIWfja4vY8+ch9TY
VhtU/AHDK88W8OeiM2NyyevEqqPE6ijnJCN7FupJM6sva/DfUgM0q5+6D8rlNwQe2o/WcS7e0DyM
Lne9uVXa+XBtktb96tlWt10QPJ0w29xIWIB9EDhwnujtlAX3Y8n0+R5388ZOs6vbwmdA4PtHz6l7
b43iwWshT90wX4KPZY+8mk/Ev2CAOXqTc5ikuxdWdA/x+KMxu+0c9RfPbo4rBsiOGGqrwPAuvedm
8jZ2MMOi0I81gwWRmzRoqjihPn6ZbQE5KX/MaaWnHJdlZ394Eo9TXidG1xXI2aplJ25QYwoHmebH
FmdiaTLdCFCZZPkm1PmhJskBXaQcf/z1MmWPefXXnRRY4m5fF2i2KloIfrmUQGgJZHjtpgmVFL7e
uGRVHsDWTcuKWYOlUbMMwB9KrLp1ey2H8DRafhKw1iho6o9ACBRYtGhJN0tw18zW1rLYKrnPIIB2
RC/MKdw+9StHXmyZ+yDAENGxW6En5Rwo5cWCJDO5+JnzcIN+kHy58TAEl2ZqX1oy3jhlUK8aiTUz
Y7ZfZw+faQhAOND0Z2qPu+M5HRQwrzqhmE8Kx370ffd7qYC+sPuSy34p5sQ1UIBY9lNhz29zhAEK
HCuzeLYuw2XAgOiYaou+arP2NtAuzatAEZTit8Id/q0grjME2coSOmB4LNIxaTkvM7eHYGYTNwJB
uh3jVTzkfZWggt9GJY93uFyJRdtzFT8C6o3xwfzqs+iuVfLYA8oaLXdXF0ViKp6JEJbHSIVGT7ls
nenJceQt/mgrBEjnaH0MC+RXLPSL3iR7YElpHd1taHkjsshbtuyazKW6V9nIH6NwmyB1op+6q8nC
ZKbXbILpOQfjiGBhRv6f87eusK3BS7yvdQRZJKVP6d/Lpfo9Z9471vINUKqjYesrSS/3onYdwsZJ
Vw34MoB0hchW8/yZmDxZH1DwgUahDBEPNxTi9DkWMIPdj1FRcb1XDEKscY3n8anIzhkaeAr5bY+L
15UcCl37WfIZZoiZ7aG/jJl8mFJIGvldT3Z730YvRu59eSJ6H2is0ae1e68QJJY06hUpyfPohJdl
Fq+LzYKD5sMijCHRpXlMb67rtjzBdX9pqdwJLzlRYG+7uXgPuGJqftg4t/BhL92jnU0J1+5mcPxH
zAmJ480be64O/ZKeB5vUn/Wvhh8lZP9YZMQArlnMBoXDzj+iWWXOFQKOSjMUxXXzqL3qoWtWgPGo
JXJO6Nq6rGF0d6sU+oVdwo1ePq2Ukl7+pkmYnJkwFIP1Y/Y0N1Ejt6qHksfonB+SLSiAt8wKk5ov
eAmmFMt+f+fK6Xb5UMyMzREILoPRcrc49m4yg3dTqa+JHORO1QAppHxegWAMHVFFXjiK7bxoZoAs
SBSJ8i6mv2hyduSMbzKoLb1a72S7vNTWkAz+e7TewZGNOznEZWclpf/jNd3GCceNFWDkhXO+8v9n
RHZxzdguH99tg8+GLCDdXTQ8P0f9TM24XcvsvRflRQTRQ8ovDCX/qVhVLfkrOofNmP4eGvFSDoAR
woakouKh1H5it9UXajb69XSXIegKcp4kvAZ+HA7EZRrpB9Tj0wr/3F3bCyvn/Tibm3wqdhCz98qM
3kx73KzOvLPUAy8d0huDhj1l0+s/Ic7ZzmsBGS7fjr7pP5izxeiPoILKz6832R0MYfXtTMqP0RIa
gFwMBuhA+DYU7S90MFtT5A+FafYcNeRhZB2TxIwSizVFw3+MKzEfP0NgvSAphrJSnOh9y7gO/Teo
HvYGQC4hUMWjVVtHT9l3K6RsjQM9ZbE9mtVbLZxvR1fJaAPU6pjbGd59WzdnC8pDpjDs+Po7bftH
dDkM1ikrYDG/hFL8sGEMsPoQtAtN3mceSHim73+Oy9zEfhFeImbKe9foonipWA8Us/VqlLWxoy32
P7BBIW7wPdKemiLf8kXlkNE9+nWi2aPvvpcYtW3/EpI4u7p5EXvV6j+TstBQrrk0reuXSktI4wzT
UIOiaZ9lhGXf/NXdloOTUe2h6T6jX/jJ4Q+FprhH8vbXWrEBlROGeXuC+dZ9t5a6eh38wWZ5c8P2
DZkYn1iTWI58CoN0k4fza0UPHHLAlFYb656KvSZH0yNKAF3oL8P9Ckv2R0txMboeq6lzSvOK1kIT
lGG+RT7HjWPgWV3/KkBa0P8O3tgf4Y4edUHIlwX3S2VUf3QNFORD1zBKGp2E0eKWhShIULgyJhr3
91pEm0Kz6Q1+2xzale3BdGaIXoLH9wtyPgISB6bJjnXhHWQx33P2nInETd3LEkJv4uxy8OOSsIX7
Z8esle4WxBAIWtXR2XTxVAA1vU3654gZyRwzlD6Y3Nwm/PEIuNRQB4lybmwOk4G5e7R5RsmYOyMu
plrTV89v4kipSx6WG9ni/DWKrecjRF6qjZD3TSiYc7r0/3D+2pcGgqbM/JM5f2ElgJLP22yTtTEU
cUo91Czf9fyrZGgPFYh5CAuLb82GyIZgAbcKihpKTesJVThcXSpaBmCbOfij0uG7Kl4bF1QJx28A
Mc4AblU+BP7PZH7a3YPtGnHDQ6nr137YRBa+fJzXc3/fZUABGCJORF1EXjLo3cDYqTd5mkxGniIR
mX7zYX6nmsnzTLRv6zAZ/4II2vIpuSZASILSXXsfQWGooAlb7RfqaOKa3zUSGJNCe5rRAznPHYr3
NgWMbV01GkUw9HyQO9mddDvsJ2+O2/K1hncl1W7FUdMiKre37cBeXaqtUa9bC3eyCm1Ui/ZGK1Zq
eiKmhruiDbqNN5rolD7WG2LPfXW7/uBzXMg8SCIesRW1T4PHoovqJCU84TZ5wu5CKi9nMe9p5Pz2
sydhnXHQe9j41nCBt9NsF2knVWU8ukDv1/RpyCBlwN7qbiR0aXNpqG0zPE7U0NQAyM6DK3GGiYkt
O/CduJBkuqJN8FP/YIZ0tN3dYnpEF3Ah+LsGWurQ/L7tezHUYSJ5GdJ8w+z/hs6p05OZHdCMBuuL
ql7NlSf6HNTqEJgXu3rLO8qTaAsRLWlGzRm6DVyusmMDZiVCM3xpq2MtF3DaONXL69A/DCEjfWxS
V7CkHFEmPQWSRyRKfPn1tzQuXgm4M7/kfpvM6FYds9sQ8LMpyLts5Gu6vnrOe0iuaPollDiheEDH
4gL1bjeNSQBzcWtlf0XikxJyg5ftKP3XlbiFrj+LXmwquCvmhObaOKOZpAr4EwRDIjPQQOxkhgA4
YnfW6V/PRWcwlVvOuSRo8tj0RNz355QJxux1BB08jiBtaWTwJBTnJXPvVcjNcjtK1gc/t9nxXHv3
h6keairYAimheV9OS760QyD0BC2/NDHJF+DFU5h6zSH3UV3jFgRDzUV9wCm060PCVka9bbEohP1y
se2VlAkbAtiApy9EBJI7jLdfIgZss+vcDywHhfHbQocvqvLByySm/Jdl/A/OzmM3cmzr0q/S6DkB
mnNoBj0JBsOHFAp5TYhUZoreez59f1E/0DelVEuoWyjUoByD5OExe6/1LSxyYejqxq8oVIkdfWqa
Yz88T3rNtiDd5v4OpRb8w7R5xKO4AjUA8iryKg6/bRgty17lI01Ia553yHJwVSqXPc8CSRPNA9Wb
o2SVRO3Gz/RFZdo3sub1SsujrkBV9wYtiNvQkBX1WzU3h4EPoO3HDd2B5ZyP+1m5mAbYnSvlIu0j
L7QEx79wLybjXAMO6FABmnm+7BQFmzbYCMVf9F2BF0td2kq4bYdma+JwGMQ5sVmosp9OUNKXT0E2
MGpqv77pJucVkuo1lrVto7ME9SqZGxGx1lb/kA4WbWPzAU2xuqCbTMFfu8qB7CzKQMnxgOUbMwSN
lGQuVUi3QmgJ6IMWAR1uCgfJchLyrLGPyWV9SGoSKyDPPumxWKtsxgwKu7mu/1BNyWFR5cjBEZtW
VlYx186zh2CutAnDKf30utXa60nwf6plM5E9AryjEwCfnWNlX4JJ8v6nFZd3BtX50gq2FKkQJKrl
Zmb7wDQDFYUMJYFDyExjKLnacVCjYxsEmB9SVHGxIHO7yZ5Qf933EzE1o3zF+gD/Qm70mZidftgo
nDw74JaElALy4dCgUY67RGzkAHp8izaDIvM3JykOrFTboFPOKcWVXguzk6mVI5FlnBCtmqVRCZwn
lZXCndK6PXV9xRrRhW85WWrHErbZQiMCYJizB/x2PpYo+yoearZAkz8taiCRCJqBmdZVcGdl1bpM
Q9K5MsojumYRp34JtE/rh6yLruqMokLjcG7uM203KTZ7KwNdCZVQnJyqfxP72S2l68obo+wpywyq
SB0Lpk37cRbazaAJ2nNIIRdxkHr6xJwQN7TEpSmqVY2Ke9dw2ltMXUXYJz06InpPKgkSCwV/i2P5
vxQ140PUOt3VS3/cAEMIVrHJ+Amd3tgGFC1pfGTWnebE6TYZmlcJrMclifQtquEbVTZ5b2KQj2Oi
nePJv0rrEDxz9xwDE2f37YCDsypSc6p+5evtuXT4JCtkF69ZqfTnPCNQmuDvOvqlTSyYOCr1TSx6
lYlzSjXXCooHMdfVLjJli+Ki1nMmrULzaKY+Q+PdSMpzrYmyJ0HfSKw8FefnWJTRfUUsCqVZnYBq
A+7vKVPt8phVF6epyax/dtC2XPU+a5RpJ+G2wrcYC6p3ZQMnp6L6PMXF2kjqZxJ/O0wp+SnT0VMM
g8EaK1/GsDnT2IGjKWvP97tto1HQaFDbjQXmGtscVrRL7zA6UjvlfOd30Tq1y7sOosmylcmqz/W9
klQbmQa7HG+X1/diXwCxC+OMNR26ixwORqYT6NKtZKou25S6fZNQny0u3XbN7YrhpQ0aJsuh2wC5
WGp9WLp5Zr9yzDsFXf9qGOappdXUZwqtTHh3qNe6gnxdMocxkEHn1DrDG8LxzhL0jKSByNZYjxLc
V91t59Sh8VLnO4I+DmVPARBV5EIFsoe1KgNARDURJKHUDa8RmttkgIgqziBDDO2kK19oke9SDk7W
lPtuqkNSbvIlvDkXc9abVXZXiAqg2/tXFKvooBjKVumN63ASHo3Ln5VQN7nwXxto4Hll7q3E2OBw
OgeTs9UM9brLkSXmHGK0OaZIbOxGGyicHZPUMhZe0dlXIiQdGNhWTCVLHZ8HKrwm4oWLuUeNLu0/
/UdTVHwa8z5sgPQ4bNBM/tUwuXGa34rzJAN6Q7gbOWDoZxyma6smETGpfpVtfs3mAleytTHT6miM
6opP3zPy+K0meXkIjJcph9euy2tcT89apmrrdlKXsHWVkxHZFc5FnRXMOmD6wHGudk9FX9zqebWt
AuNH4LT9QtFKhJ1gf/YUwmwLYFodjAhkm8mmXyjwiZLeY6luNKmUPPIcp8+y0IhDV2fNWiG6BPA3
JWlxcBoTOZel5vct2y+PfEgDw2faOW/IcTRsXXSmNOBfs3oS4QjGVC0tBexryN6NBYFtcziIfNOW
Azx8328RJUy6WfDEZNx4tXCmLboN+LNJoFL9LgJ7PRWw2/O0T+9TH8mqmtcqgB097pZt3elHdoL2
wUkrEykbPWGPwFYnYtHNI0Rz2qRdKR09IGKpIxpJZeIc/KbXAKAbwQxgLNcCoP2OtYKp13i6ncWc
9pv2GhiYDqs5zsLfHKuTqznW87dKr0B6oaPSrtk6WSygreECXECGNbSBsg3KwnJFXurLqRVinRm0
GywDZlZJAMXeDhPjdbazaee0wnq6CIdJ9Bmj8ao1pQJSDY/KMWh5nwjzOiqdAy34nO7WLaVu0OAq
mx2zM9gSdFm27BP2r40g83BhCSFucgxvj06U1wcF/dNStLmxC6KZNrdd9+SNoCfcyZHe71Q5zLT0
xm6NXpB9MQQqJyFcyT3xKvRJkQ+S3pjb4ysMM+dkzWTiTVVSli4mwvxHUbGXjYogYSsXIs4aEz+l
dAhyimZIrVOXJ2fdAIptNOd8ANG/jkz/V6aO8wkuhomgJityeLSD1PyFxEgHbDTuM/ZcCl6uM9l9
/R0uemNfF3ldbwJnQgrqDOVGs/r+kCBH8pJGT8+qsc0njic+HTQZxvG9lhAIQtjTtEvHjjK+0uSr
oe4pkRZShItI4FdXa73e520+rTOgJSvaWgDeB7N3flkGOjazQq2n5DLwZn7Ho9aPFJkylbRQYs1X
KA8m9Fh59Vv4+rQvsRBs/KmsqeNDxDoZBhuHmmzomCW0GY9mZEGvngLNxXLWnDGa5ncp73A5gKW4
TpD071sKa4civ2hcLCvYZHYbrYFbdgs/QPAV9toMjzeGo4DybleULTTHqiFsh12oAuOU5DNbGcRP
e+hQhs1Of10MTfYo+BQIhb/A0CuSNGucTjdtBX56sDPsf7nWrxKMvpEXGAO+RplaQ+SOZSyRu9oi
XOHUZI03ImMk2me23qQuEL+lav87iwbjdbLVCGaWmWVsk0U+eZXWL02FiKosgu8X+77+ArhREjhR
SpRJ6aUVW9nDrhvGeW0r7figFpPtlUT3cdYeil2FOvhcIuBBP8eAXoQomu7aHMphbCjmHmug9UAj
9OhjLKeCLWDO4Zo9DJU0V7VlakdBC/bMYxVURhQKOaKAYhunke0moC+9stPN3wj84LN2NHPn3Df3
TdgnF6BFtekJTXjAF6edS47R+iKDMvMsjAZpSJeI2zLTH1sdyfDCzGV7Mpyx9sAnZltgvvpWGpMf
I5cI0jPdGxogOY5SxbFo3UYNkzvr2OBZJf4hCqgJVQsEez6Kjqhhf07iIQEILUDg3pgSr+vG2ULb
XvZI8h2w7miq5reCKZb8Go1yCcKeQ9yRZbjI4sK6MTIUP6Ns+ld82DrEXkX93VV5e9eFlHRtA85u
jIP4HKp0t/phcF4wZTrnVi3g2tLyo4JvqtEzDtUeQufs15dJOG/ObAmjXwA8CTTgSBYQdQo1f3aS
+UwngDWu8M1pEZBouo2ok0U0/PvQdwvwK8uCBsBGU4rnKJ3psuM2kY+DboUb/J/OCxYvyc7e8Gd2
TXZ8PQ1he5CKmR8Vg7ZqROsLjX7bXWmtRlPQRlezKkaagSFlHrXvO8SouWkdYqzAwQI+LQUr6rZU
XfuxAHyZxXJ2ZU18nNCwCLiI5ZLncfAJfm1H5VoLA440E3XA1RDQHOQRqd0ujxpEip093gWBLd+a
uiw2VaIXp55UXHDCDP4E0RWWZpgBue7pvhnmVPc1EPR1HCUPZV1UOzo31o0T1eNDobU+7HK9qrY4
ZJVbrUun7dAbtWdij6RG30+oDfDi0+RIbM7UdlS9FBhX1iPf1BM10YT9XEbOI60ga46plJUzg9Lq
7oNKtR5gEkSPLbJeFsuKQ4gIUsvTRtMLCAv3ZY9EDEyM/4uVq1saiLXuEshMiKHqaaeHcPZ5oaDY
TUU/i2qyPIWB4VoD5XQ4AQlY9Mk/F2XQwggvpkMeOSGqOh0N9CIv+ghwmGUTNBlzcHskWzfeWiiF
2WuFg8dUTpVCUlDHyBxfQxKv/sch+f+lK33024GrwthnmwJHjhBS++CE01rIT6Za78ZuNnYyaOQK
+0ENWaX4Llne+Gi6u5CxNIMRabOvtYV5+Sl/mO6iFpOHHZs78htWweaS3uCyDi3hSSyFB8xj2dIV
dutXsQRisVSXB8UbVqTZuKhdglXnOsWh2kyP1jdPQPv0dwEmF8LQsCebHwyvxEg6iRVdfhcPfBG6
cA/2mJTWhqc8f3exC3vunfPw8hAMCwiokNKyhPXhefu4WwAsKayLg39bCaP+mRh8sb54IGUlu2ZX
cjmumI2bIPjb9FMP5aAKd2mkUBmzbECWLcdLIxXU9y72+rwBhKGrOsVOf5io2qJZq+OEeSOifzS2
4pcpDaLYiDXqy/Zx6utVl4+bWGGfAbjqmiXOXBuG/1SJftt0NZIU46ENUPaMijgXQlYeWm+VyS79
nc3jTw7P+mNitmKbpjScYxUr2UwusBLkr3VF/dQelZ3RpOuuhhwCAIE88AvYo3k0yU91scgfEfZH
L7oqtmNDBCuEBQi2uKQXdli1pxCbpNfI9p/99ItK3+sPG+zpf/hd/yvvshP31zb/539/9vyFqlGo
NYQtULK9H4SZWmdBOCKe1+1uU/VVecNvFMuur8VTiQDqG4yY/tngErpm8hnBMDQvCMM/B70PAp9l
PtxHaGD2OKYUvnwZrmFwID2bhU0zKEN71/XtwemM9o5whHw5ETJNfSfvIIcgI2jqSrsJwEbfBXVU
XY81i09Wx+KXpcp8rWIzo0UgkpXIIc9//bj++f7/Q0GzUVHzqcLbdEhfkDrcxPe/n8IPYmaV34+q
zitmAhQk1QSMEbXweo0DYxhEyXqIoZqxi/cLa9lYGMGw/7EZ6lr1TSHozfv6R332DoHCaFLjV0Fx
/PCbTH0CX5DIHTqy+N6U6gRyZawUgkTakaM9WXgPX19QfPLRWoZlmRb2ZCHsi2X+j5nLn8dSNpXc
jUZ00/jFq9RCzf36Ep/Mw4A//nOJyzj64xJSDjSOC7nDdrUV/ZFdJqgK8c1FtE+fnKT4A9jPMA39
w5OTupmgvzZ32RsVg1OyH+6zNQScpVjlV8FdtUWOtKsev74z7UIJ/DiEkMz8v4tenu4ftzZJ6fe1
Ye7qFger1iUvNChfsqrY5nXcuyKIbu0h3tCDq/BsBPdfX/3T5/rHxS///I+Ls63XolgxdwokuC4/
T+m9Xn9zg5cp4+P9AXXUDQ1kApTCDw9V6Cr5j6q5k9pDUgHX7+je3bSautDoIv77u7F1C67pZQZT
xQXY+Mfd6JXfs1WwdlNwZ/u/ZLHO6Pt9fYlPv3iWKBz4qi75yD7cztRp8ShKa6ffhCfxULEcOq6x
Jvabc/kyWsb/xZh0oFgaOqPPsbWPjy8fjEDr/HCv3Zov9vqyE1DcfE+MK6tKsxyWuUeKKNr1+Lsb
fQ+W/Gdqe3fhD+MSixIkMSfESr2ARObfEL3gwrxfE1C1SR8SWloAoRbqEvrFt3f9yZhxTN1i06Wq
toYh8/2LFJxmFM2I95QIcgLrskQ5jDKYD3jTBO6bejJe1T71T1+/27/nMSYwXTqaDYWUqezDPJbi
cgISQwS0UwwnxcGUFYy2+vr1Rf5+rJbDzMwMz8oBZ/zDF2eETa0prbVjcepXZoPLsCvGMXWJ6yEu
zmyaAlG/hrBoGpKbry/991ZOh4ricE6QPFqDYuj7xzqMbatNhrbXaZV7sjHnbddV83LC6fmoQ016
xsbQlRyiHJR0tVlJt2vyclUObH6HPHduv/k9f80+//we+4ItZRcNefj97wnJL2Nb1u5RhnGYpQyG
UXsZeY4LRM4jNIgucNwvu9f5mxf91zvgupz8NM0xIX3wut9f1+bI7/ixse/H1qcgp8bu0GXBUaqB
uqntySyXVd1nGyiy7TevQP9rtr9cWjgWq5luwNP8cMsFHqJ/pqh2qSHWXa782W2YQyAjDU8BncsF
oIpjsip3828qecuvH/hnzxsgsykdJkmdEfb+vmMr6zKb919kIAUKmnspfsf7r6/xAZDDvKEDAOar
pW1s2bb+cUsXygKc3ajuHY47GPRGi/neFNgYHd+jJ9VuutSqtkOncYyhJL8AtgVizfCDZV8q0IeK
sV5OamC5pdboN3Eixz1+OABdIRu+qtCN+yYcEf+W+Ly/G5CXL/zdWnX57RLYrS41HX7wZV76YwHR
UpOeriX3U11hsybx+qZAlnObWCTosSbkLnEyDb0SYKVVC1uov0SEDSSpffMQPxmgUjUNyMLCVEEj
f/hQda2cprYz9hTzbJBLki243imCyEHi59qgouI30ULdCJBou6/fn/HXJohnYJgUIoVmcxTQP4xQ
pbTAplK2Q6+cb3CJP83NCG2vIlZDVuJKOBx9aXPRNW9MWgZsKRO1pKw82W8hbrzFkBKciBXfWpdm
hinIANgHqC7043vHAEXRKFbuGj2JUkYe0uUQjz4F2JijPpIP4yVoL8UHQW+uIbLNlb6SLTiVILSY
c6RIgqaqVeFrpti4+vrO/zncfHz7MHokd41nmY/0/dvP0rxRQNXusfSivLbDxguF2t3wiKxVaPX+
mkoRKettxO+vU2XZtw3M0k639M1Uz6bXXdqKqIKRefm1daWFxgyvq/vXe+F/XtB/fuZl8PwxSGWu
qZHZA8Os/IMQNNSVtryvHPubxyE/mS0YCP+5zoeBMGRG6nfS2FtKh7Y5uhowWK5Z1ZDxz5xvneiN
1KOLm0l/BMjMOy8zKKX1j6rq2kUt82Ihfayvo/qIguCVct6r3hEuatfnPtLw8urNA5vPuwgpC10T
tNYgNZAeint/svtfVh+RfOYYhM4YjYtfHRukThqm7W/1SwPYGcOrMQ3hezp7h/8HnZfgTSnx8+fz
o9llKwfr56It8iccaCe0HIfI4TxPGcotcCC4U4m3z57BEkLmINEK2wWAneab8/Tf20Ve1oVJLjmJ
sQX+OOXqRUhpiZIyAZYUNGLYg3heJhTWZYByjbDzppYLQmxI1oF26pkQAlc6AMh9B9MXRnVCvtvX
w/yz1/rnL7p8/38MH/iPdRIb1t6kKFfjp09KZWsqz//6IrDl+MPgAHqZ6d9fRC8Iw801Z99A/FfQ
xsBvxo//zSxpfDJdW0ySGmupw1b8n6Xoj1vpqN/aDiVq45raqvGEqE6irJeE7YUjKaDrfJWtSy8e
iWY0WYYqN90jVZL94lJbf0LhQOP9AG/YHd3e05ftsVzb7tcP4pOZ/N1P1N8/iIx0XiU0HAoEYpkN
42Oqog2Eq+vQ68CnuMaNffj6ip+8X56HarIQWyqL8IfPlswFn55hcnDaZq2PMK0FgdnEH319lb/P
ypx+oG9YMIB0TbCpfH9jOeCivL8QRXqblCKrNJal0bbXoSOJ8apVVIWZY96acMh3LehjgEhqTTwT
7Y5x6BFNQyxH3SbSZafODqW18rtP768zhM7SadkOW3mKEhQP3v/ACAJiFCQJkfbhAYz2ijlhg+3a
UxVlrynq9uvn8fdTf3+1D5OyPrcVEfLagVwrLsf+ekcWjf/AR6Z8M6L+Lhhcbsx2dDIO2Mn9dUyp
6P3xZliAm9bYWEaVPitlEL2gT7/QxelY/1DaMD0SejtezUCQ79Mm5qz2X9wvI0xnB83F1A+jrM37
VAyGcaAoZG+Qg8dM6lMNGLxXNv/+SgZDGXwzbfi/xnOOKiSyRHJAtEUMyD6xPBIkv7kb7e+ZxFRx
37FfpQtrOB8HS1YDVR5K/ZCKNCA1PZHWzYAnfFeh9dkrVjucVHw38G9rdaFXdCudqMG9ihT/m7v9
bNRyn1RCOSJa4uNzJb8JxrXJONLx/eHfnkHVgXhyDo7oUixIjb2Ju8D6Zs74ZJni/MXhF6Ygj5rd
+/uPxWhChAzjeMDVu9Y4guFmWgNVW49XJcf74pub/GSnBRfdMM0LapBl8ePjRmYv/CFg8fOqhxdo
J+gDGvdy8Ku94OT6xJ6vLmUF/5tP57OPlJqNeiE0MkF+rG4HcRXl9CIP2Dh6+o+thewz63BQhvr6
60H76R1aFLQtSUYq09Dlp/yxNNkxqhXZa0wFPiIyRVOzl0Y3gqNDJ79mj1wqhzDTx+1oC6THLG0H
E+D7Fs/pfLJqEbxSOxDuVNBMHkpEYH0l7WTRNnT2vxn7f1U9dJO2E2+Bt2/9fSLNgTd3cxkeIwnz
IijyczkGT18/DeuTB68JDlXC1Kg/qB9L0rlo7Bxt08EOQnDvugCkj7plUbKZRF2uwa/Lan/lR/11
34XLKcPsAnn25Kf90QBo4/ZOc5sLwBljPPYu3YFhpVsdUXSl/trAJCeJNSzWKRS7Ze60p5wEIQMO
10JJq1UaObt8NB5xTWKnL1mIQMGXGji8QPAXs0lfCQPeyXx4DcPmhPRtU8T4RAxbu+OBAQ2bsUxe
CNeW1hGH3Z9o490B470iz46owZbrENBBPQwD02Ju9YWO2s8DrrIHrAyXsu+tjV6MO2s0x9+kw2UE
FGivdLLKdXLxb4dB92scB7DvFpbBQhvIs03npaXrwQps+jGz6rOwYxBg2UqtFQgc7Mo9+lffbfgZ
ku+PP6g0QJWSxWOClfpY/jJmGdj0d49m2rJQYhrXzW1Qmf/+G3x3Ff39h2H1rZhL2zoIUCwPSFB5
p/Aq70xARd9Map8Puv/cz4cdimmPepPIgEhZ8RMNQA1x0yfBWirOv78lzoysTDSDQLKaHybPNvEN
2JbhETzcosVhogQ3bfTvDxKmFJrOSmheKjgfj+VMMZY2gPC0Z0p3kX5qFdOL23kdZEitbLELnBCi
XHcf6WxxBv1kBsZ1N+Pc+PpT/uShSgokkpOMCs3245Y7kTbjvQiPI0z5F0OdMHf6dnQjRh+P4X9x
KduSJjfNnx+P4xQkixxH5nGIZtea4JQTNlOn323cLsedD6OeE5oKSU4nSI0n+348lhF/E0QfpoPk
oOrFmjas56dyjQDxv7gf1gLBRKizc/q46A2W7jeNhN2Lfx3BfeuZwUUXG//8+rFprNh/3xPbGYKZ
+IwtBsyHzZkksyPTm/BY+eDweqzEiS9JbO3PflAdFO2nI1I3b+6c2T4MFOl0E4F/+bMxm6tZmIu5
SG872NZIec3boLZoQs+ls27hfWxtKFWLNEQRFk/A4oiYwKkwpSYEAgxijvX7kiNC6k/vakS/qwCr
ZBpWq6Kqt63UPL+ATAS+ZJiRFHWB3MYN8qcw8+acMPhiY5UYOpxj4bzVySZQCKjcC3MNpqcGxEVy
I7E8llz5SnBNqX4/KP2yn4+ZtgpsD06WTx5sET2pmGpgA4G8oR20MAAH+ycFnH0vFwjdsAjMcOu1
BaQcNcF7ScLEQkqM0vYirXZ1tXZKbL7L7nf4e0CPHJKru6lMIqWJVRk9UIPgs8r53pyXRb2C0Lqw
7C1ZHBcah+8qF/aLdbRVKL7Ok+F4OSEi8J/QzZHSai5x9NnxhsjtsauOF9JcLH8pE5mhHcdk16Qm
avkYG6PfWXGrYilRMIfcB5iQBY/XGNbNwzg/TO0vp0/WoroA9h9aVpwgO6egX4LkVRl/ZsjY2Iy7
VvSsK1uZ/2rCHzH2NtIUMJw+seZxq2F4NnG9yGtCuKSFrAGLzbVy4AgtOjfrrsMfLYjeXW5QZoI9
s57bvRF6jsLmbEcCrXq2JZIx3p1nNPhOUMRcGlIFHpRy4QwEKxsLDCxTeQyxX8kZ5uOpyN3RwqAV
bcDCuSn5AzilQYlGqodUN1OeoOhODoZWZ1xqRrCw4Fvbz+EcUjpwsVARJ62SbSscryZmJzUOCpEd
L3FyQzA1fIp2EVuWO/e4ZdZB/EPizA21bY75ImmWZr2ZsPhvMHUvxQCAsXybG0+tiCcRyyF6xC1T
JyrcxA2JAqdcf+jC67HfUiaFdPCDtOqyVd0uT2EkIMkxbqUTbga9oO5nLLWMjcZQH7NCccNerAwk
rTqZKYZz3VwA1k67LvXc060n5pQro33K5yvsnTiyCXRQjAU0zwUEJ1e3pafV9hYDPurpW2c42uij
M+250nddvRJI2wdsfvgQHuJ5q8BkjUv4bUq+jAB1hHmz6K0gWIwNrzSx5aYB9tZ10lPzCw1tfgqS
6Xog53rEE5Flm5qkz6LFaHgjg8OY48zcDtq5KYHXHVChRhNqvUlZJOKkiof4AonD8gOXDdcXlrci
2McoCMdg1dKoyUNzWxsluEpGYVRV2Fpw2STIUdEZ6qckI28InuOi1GHCRFbgVhlB35ABwg6gbB53
p05FBxvjQemSi6kK4TQfHx6pqzh9HOE4Eu1xNZCjN8jDGJD/dKyjNQEKO61/TMUJgtnSqe6T6c1K
IOXRTiurN7t8DpRjCI1V0fHU3fZd6kY1IRzxypZrGUHULrYhvsH6xSmveufQZNIN/VsbKMsIH4OE
N+6sOOYQwjGU9o8KnqkEl/ypSChM17+ACIUSE1tCZNSu7587+7mvbov4pwrNONwN3IFJNIuKunBL
0sFC1TZzfRzaM9ALlM9rSN7ziPfwca5/hXLJRDvka21eldabYfNyol9DeFspv/3goRvu1ABlHpJo
+CP57dRtS/XVEVvH36fKRg6Y/7pjg3NBuc/u7drL5NKsDin9bzmsopmT5LpEyE+gBTrvDHel7RXs
i9PXKIAKjoN+Uc+n2TrP06p23krnaOZ7XDVeN1+3ovUq5XE0f5WpdOGybvzgNokEtJfDVN5ouMvQ
SLvJsHOqW8QZmXUCAcPNSOlFJFY/ZqlNhLQR/oojuVQw6GRyYhhAVCZ9G8HPQ9SioipgNLQusDDP
4j9MomBdMFhKDGv03JeKk9AByhZ9iz2W+ChdsKrlmTsYpddE6JfN3wWE1YDBqi1bXMFOeWrhn87l
Va2t83zTXzCnyiVLYzHwGIarqrxy4oNp34aBZ0D4QBkGNoVwuxz/6eW/TF8QoS2HmLJVddVHSGTb
n6MVb2YZHnBrLzCeeP3srLTquozGXQPtwGjuJJNK0SlX1igXKJ5o8T7EIfOXb3hIE7ZtqBwwl7Tj
dW1IEILFyoFdLa2GlQdWDCZglVME3thsWFmY7qpSWxJlg1q6W6BbW5AL7atnUXJcxkZY/7TGlxTJ
fHMyx2jLtOA4t0lyn8RnCMsDzly/f2MiKaxjR+Y8Saxz0LrgSnAS7lg4ML4fhL0NtBOJyk7B5H5P
tHfDPeEfVp58i5d4j6ksGg958SxiNzCWZnmHZSHOltkvu15nW0Vsxgya0nLGl3yCI1Ln0DjWkTj5
/Waimx0+xrdZdTONKxy7C4mzpX1qzwYLlLWMmjshD1FhAmYvF9J5i+EC/WxR9wjIIHfk9Zn9ov9t
didOcGHIoZ23/qOsH+kZTvrariB1agwa1KaHqN8oFTZ5YL4FH6prtfTTf4N4Y1naZepNXNybhAaS
Y16DkbvGGoAEBZ0qZgSge4tIvdGm1Wg1C9TYA3NUAys9yjCc3OkaQ/7GgWwV9D9AHPXQ9wNrkYpq
qeb7zL+S9Y1anQSzfWque7Fm/1A6V0m0r8xbaZ2T4uwT6iey9KknW5JwtVSd1kEY3yGMAcUE0zRh
YwC2yYzvw5YsKeEWMDJ8SATY/80AMmh7Ky/JhPnJN02ypn6AW1sEys6G8JEmW+bgNk5dY0DiyyFU
+Q0dkAXmTm/cQFw3qOmZeBzQSeBh9n52Y5hHzTqDx4+0VVTfMNePwTMwGuydQbUnCgHUNMzdI6Y0
byaXd8bGuU+CO8ng9MlqKQkMOJXT3Zzu+t8DpNb8pJS9m5YF3ainmqWanbqLCzGa0DZ7JMJhPsHX
Lm+pg9uDuis0XOMjdqWoX3Upgm9Mg33s3PBtb4fIOE31XR9ijp7XcXc93xuF71UhlJkQBFBCH1A7
6ekqAP9UHp26XMXEbZmeDeaorlbQUlLlNBb7svTpAAEF6tF/Y/jlOOGm+DOiWW4yaGN+xRJKZJW2
vXAIk+Z5RKHZa+y2LvT76UdTe5y2dI38yEtzkg94M1K7iFObiZ2e1CmbzgP28TK8L+utxpZ5prcZ
A95I9JushP3ToeJ6qeqdAwy+Sl9S4xp1xsLPDkl548MWcuqfKSFbQwWIPr8pAVdmW7veR2hHc+RE
KjPBQ1M+tlBnqqu285zSKxI2wGvqBvUzNInF4J8C4BTRGiOWmrKfPJjVbmg2hfCycc2MwPrMvte1
4cq0v3s0vBXfw8nwvQyjcmUDGvOIF4PPg5xHuv54UxsngzKNMadeVyEyAkoexLepfls5z1O3MhEN
ONu27Bcmjko+Exs44fxUO8tyemm0hyxZFdDMHX0CHqehTXJnwhIiPmP0uNr4Q0h+tHnkqSJwISdI
bfnAx/5QchKxKKqwiWfK1WEFOHdWOoBYouABdfS3U+8nZUWq6OVp9fmtlUAosHY1uIL4gS2tHa8c
AJcWaRw79jZjuxZnf17ODU6zewipuVhcSkmTF1cezP+6unN0L7hvs3Uz3Sapa1UcLrbjfMYOiRBj
eqz4GOKlWRxwcquYalWyfbyWr7D1YsuV2rG4TbADXg5QcLPY8G9rFSE9uwtc2+th2voEzmGXDDYt
ug7SJSy5sNlWkG5Vs8KFd6WyC2wwbSfZ35rajiMCIFIv/2leVheYgv5dOlwRvAKlPJa7KD6Z8ZU9
7dg5V0PvwicyNk51bLXHYLie2Zvy9UXZDok/eCVKqsiQMFL8DOJfMtJwgNxV8XCHG4tOmNzHPRAJ
CmV3QTH+sGy8GaKdgfz2rs7Dk3LvnMmss0P7llylfJE2mFz+L3Xn0dw4tm7Zv9Jx53gNbyL6vQFJ
0IqgvJSaIFLKFLz3+PW9kLdflwQxxK6a9eTGzaiqPIQ75zP7W7s7dNa+cd/H4a3q+Lrec6FbyRz1
IsKNEVrgwEiXyKz2aF6rHk3zzlhIzN2EqwKd2PgiuU+N5IAt9arlKOyj3K5LRzHtSrku1ftuvE3E
lcX0tY8WyD+FrqPGe1yUzGZd4HRmVQsVekG/qU1e6NdC3OvA5buDV9qyvxLqh1h4rCpAZbTEy+op
BP9iXYtMojO17V0zG8tXgdGG363TetvxjUq7rrrVhWsvIHLZgBURRhDrVbwc450X3pbpC+yrDT3s
sbyDcG1hhlfemP5h+lKy685ch6TWVbTLgq1ZQbu4HaJDUp366pmQSNNWAFKm37BuMTCFyd4ulfuI
0C29Rb2nEFr3AfOyNFgWGvsUDJ8S9MXE38ZImID82QsWuuTEjCJq4NRgoo4HkEXPVtIadgtb3U7g
le3lHDuuQZYzcre83eKpRjqraxuYoa9GadXLrivjA7Uj1mQM7EI56IykTNcp4tOL0pD+YBzzuXwC
Wjsrx8G4km8oS62lLYP1S/dOWSary6pA80xZgwoYbRGZctsX+VJqirqFPP3YSJZAYjKALxk7DEUz
KYhuEKkB3epbrf7Z5AJUp++rKmfqXpTJ0ahRwZ5GQWbXmbjglmMzOEo5dbeySbsD/EVlpypq+Pc7
iZ9WmhVIA0zbui4Oj5JeCFhemGbzU0SZiBQOg45Lbdw/3eBZ+UvH6Qr1+lRUNMXZdXmFZ0RdzHVB
R9KMmgHncN/lxrJhMkeP3jreJLDJa4spWRyh127ZENOXHDPxNIdOoNKTdQ5LrTvSllp3RrdVSKeo
7sh9R7Z9O1jY1MSw5GtwFSqUfYXwfwDuW8Gg5JSBQQRrULiDDxSBMhmFjSg0BJ7+m6fqhPWDdkzc
7KptGanKk0fPH2T4aN2tkGdHJS7XY6hfxUJYoDjixZsKhcbRn7hSVbtkzPGW9ssm4AS0enPphTct
hNLgKjGYeYaImF1hmrkyRj6ShH+dgx9D6QUKNPZ6fEYEUBU3XfpTHa87VV1b6e+uafYezOYIY1Kd
oZJipHCiafQfCuW3FIUniwqIko5XgkfKEzGme+F7O/cJUJ5XGI9hIEefv4ZpRhdw7OIjsMv41jKo
wRp+T4NJjz3rh2V53QNMEesZX1Hxkjr+TJ+IcgfKRUljREmcdyblFPPXYYyO0PPB2Ht9fPC71r1g
Pqaf68TqVDrYT0RJksX5CwmvuilcHY4dvEBswQnlAnHr42btZQ4WLkx8rWoKPOKxFPa808vAIsVm
VFhWQNAHdx19GoQ/GzH6FXfX3WP67FpMwD1YqD3q8ohZZ58zvq5tC15mE+HRe4r9DdPL/c+SN1CN
nioDy5gwWjXCtds/+NFPq3My3cFjZSEAtRiwxs1IyALQC5ZKuT0EsrGJqkcBfYNbrb1wqQ3AL0v3
um3xLwyERRO3O8pYdkvMFDVvYuAthBzKa5TZnpk+GHREYGsJzMjWaym66ZWT4nNQrroa/zG72VDO
oEVmdraScRbej5mNFSjRZbSZ7Ktv9AbL9u2g/u77lUVOafhLPJbsiMRvEriQUpbRY5m+onzylaNe
HEVfXHZvfnPd4TtbrVOLqtlJC6lM3rjQYrUFdB7+15DWIOX5BQPHimSbN64OnmWjHdXwQW4PgvBs
wn7oHD+wITQnFEO1DTW7DEKwPFkRLFNxnVXKBssD0nBqt9BH7VK6yWB8Bjsj3o8RjHHi5fqqUK+F
8UittNJ3WnQgjenc+zDdpwPFZ4K/dtG3KxecVijaKANjPIttM3gD0DnUoL4OaoCHzlojHHCvzHTX
QFUvTprxVI+oCBe6vudQLKprrERF0Xah/lCsBcRKreNeJio8SP3Sj+8MXHOy1VDtsxonhq2U35Wo
h7TTwGgiwEHdzuAgeSDJN0AwNGNdMI6nw+bF2GWvRswIUiAOF+qLh2NOtEy7d6o/ab1rxKNW7XUf
RcySSeK+WjKs1lv4tT+DexiinYn5DdZkermGIyUaz265tp6omQ4jLqvryFulPdHVKSgwBIJs3SkL
CsiZtWTamP9UImzu7kJ9mZCDmyOUESw0mIQNlLXvvTHXxwApQ5fIF3MRxTHE9x9SGJPw5W0Lnzm7
bmpeiT67i8u4XAj+OCyQdpq7TNO2uJk8N2NBFcw9VnG+hV9Cdf99MNCfwjlscziZkSusGVK7qqSS
+WLHV/ZxWl/VFu6jxcKV1F2pdZQupgxEnywyiEx53eNH0UzXbuPAxYniuz+2AZFgV4BcxuEac4AV
R0FlSLbQ/MiyeG1hvRYTNRY4h94UzatLXB3xRY4U9avrlvZCeSzjK0885eL1oB363lGHWym/Knub
j8JTlhZwNpBy6SnxDhY2tfWuE16VnJlAFO/WNkjvwZW53lNSHDppB4wayWBSvnftLRPo7B5pC3os
3HnJ2hUdVSUJEhYcQHJxL5SkMKhiXTHELo6E2T1E1lFIIRaX0aKhpVKP2DuNL0n/5Ev3vs8ntx7a
K/ZZ22xR/csApzlMUXcsXfIlfcBrRnvB1sdKr3XzocMkIWuefe2+4WRrunqpBdDnwUKK6Jmk0XUQ
3WS0MPorK38o1bskPIXF1Si3sMFPqvCcsMHUyc+S6j4TloyVl3YAMq6pn3rofc3OTAnKn+TkLowe
muHFKPv9YFInHRZ1vk3SJ9Cuondijgw2pBuvVJJffVwrGTp52ca/x5KchnFGCyzCsRb3jbwa2VMU
PPGWYXoFclpg0jtMttl4FQZreJEY7RT0urtuCxYUoDeIzFQgp3ZGogFyRnkJvV1ywFoEJMJUcPHD
gMrWkhhW/YFxKXpQpO8/oItSOHoLo9SOwckOZF6u7/jw0OPYWjBEgk9FtIL1yW6q4LMFtK4RMa6O
OMH3OoizqheAg5UbiYnxzqTfru7y4K5l2DsDqZgZjEGkd/3RK+WFmK3ChpxWWrcCmAdIBQI4dMTN
1NwDBswhq1XRrd+ugCHhrcfMPd9x/WMqS4dLWtDlsMbwg3IwsQpSDs9lTL+xDeE3Ha5CXGtg2rju
AZTz8GwYO2OkGfeIWQNABeTmbbNLXDuP15WEhsSuXsv8dxkyDw/X7rVM7FCisaHeMgFrpNtouJGD
rR/dCh6VmVUw7It+3xXg/lUKetWCZkWJvkbaRDpMpA1i2UHYV+BK1SuqA61/J9SrYSPWV7hAo3Vq
8MLejVCHefoS5uyL6E3rdoV5G3iOaJxkvaaOsC8EkPICwNdy42VUNF5VKZQuROHnGpuos03Il9PQ
qKR8zjaKbkD7IPKShQp7SuG/gtCCHd6WDIoOvDdo1i+seKY9rH9ccYqKPuh4lAnvSdEXe6MJte7J
wZ2HG4kdDlpue7AuX/5+moFiyCD0UeRpwuzzcn0l6iFUaBqIQJtI6cf2NaVc8f0i0pko0phmj2gQ
I+D7ot2MrVQeCrqq1Z6KAW3cyPG21jpe4Xe6RCk6JfEUk96mLA7U9YUQ9kwcyeKWNglHJ83drDmt
RKni+k161DB9KK0DQOwLC5x5ZB8X0KYRnA+PzGNKgRmD7Fhpw1rCVKGQDsTy20Jq/i2Y+Z+f6ADV
f/0v/vyWoccJPL+e/fG/jsFbmVXZez03Rf74H/3X/3f2yRY39ZJ9Mt9yVf1s/vU/frMD18Pu13/+
i4Eq/vizqv/zX8znYaOMolIklLeY4ZtUCP/toqz/B6JtZKwKtQOGvCY92AcnZUQSCNIYq2YCZ8oP
qqypff5y8T9MnaTHIk9luoh/4V9/no33O7v+d0r774fz15+/nXSnsKLxDSDXYVAJDeLnt8RsGUsP
0X3gr7OhmgYW9MbMQmrTl1LsM+87QxRMe/G2TwM9swxbikovbjzaiBndj4aCr6YLF2Z2zm2LqHIm
PaWoTXWYz9cyhMAiGZE5VrX6mlnNvR6rt0EmPHlhuqoxGPjwrP/Pnfx459Q/SpV50YAkzQQSoOmM
wE6/58MXFhU1BUMhOw5FywYyAFfzABdW4rOkRsK60jQQu0rdPQwoF3+EYLG3aLQnB2OpQjMAcitd
yblIqlXlzQ2lYd40CH/oCUpp6hFxcpsQpH0x6Ned2ZR7nbS/IWLTKD2P7XCnNml6X8hU0sBbhnfA
Cgv5RpVa2nzigKzzNQprMdqnRdt5q8QyaO3BIIUkl1jeGG3cyjOZIlPjPIbUiMdR3ASaDEMJ0CHb
YYH3GZM9w2sXVATDiWZVr6Icc3z6emiLKp6By8bNCGsUScdeiXEO0M365LoUIbT50VjIF3GqU3f1
5M6UDAps/cmxKXFTTIEmF6fczegK/7F2EgLD2riT35NRacFbkpHnamKm7oMENDGuDgI+u3kWrJti
cpBiYxPp3o3Sc68KABFrrHQggiRV2i21CPup5I8TVfrHlWoIfPm6wPR3VU+mVXVXg/KMaiF5Gf+4
WrUSJAzlj9dVECbWdtTl7pRrBYmWFAQWpekIGLYeaMVVoDSdnciudQwnK61ibJFzmAMGW1nsdVeh
julWmDCdZRma+J65LcyxyZyrkmudrLRKk7WE4xhgR6m+byZDr7AJ2jeh1FTq816a/Jg8KJ1EMNQf
fiJg4q1VLhyMySAsKIySsyhoR4yMQ4tSNcjVZtsaTUE3OC7NWI8ctR0xGSOzl7Rq26iGYBzkTg7U
ve76I61H1RTbu0D1In9hyHB81r5uMlxaAU9TT0rr4SOEGKMxtwy7xncJ7qo9hm4a6eFgQUwDjTMk
+TYKY1r2VopNjeJWsce8Uo/bUd0yMrdIpD7C0roeQWl5tapTYRoj2O6giGjW5Sn6m9EdxNskgqya
RKWwwWalvI41s9gaFR4JuRlJjwVkuTsZnyu66hg8VQH+ki64oc5uEoWGWGT90vqivMsFQu0iBz8d
RYH14Hmu1D4godg1lQAeTglAewlldhiKmClxVQJTGuUnsZCcvo/oA3Lflmko8v0GaCOLRqezB9YT
VnJz1EaDwj7RCB5XTbGQyAxppQzVCeR0d2SAc9xYloC/Acht+NmK0t73uVFcF+5A6xarlzWZorkT
w3xY+pT8li78nLUftuoVb577lApUSmD6drarKzRMxH54iFNMh5VMTJcdfbvNgL/PWxlb4UoecKEX
tfopMLLWXIETTG86I8+POZZ477Waqusu80IbIF72FA+SYpcDAHF5lC1bMJnXX6R+Kt9IYm6965WB
2qbL2g6sK2GwX4vxypBc/bXErmRCMst3gqzVB0mtfg0uShxXE/fRaDHj1qqaXXbVqz4CHdHrQrgT
1Ikih2FSt0Sbye8r6NaqI80WPSZFDrS+sVPV3Da4L6/YuU9GOCq2GEuvY4ZPCfJNfYsrMskyGPjY
AkyNRHBc4VzI1IpyEqQIyRTSX8wQO9xeuyiHwdwKq0LtJNsrU7QnBjOSY2PCCkbXT/tWeYqA8AJH
MpeWzhR30TX9PV5+za4seywlrEjfDjhOPA6lIYD0icp3scYbVwJQtZcgMO1Kj06NWyeQftpAfQZK
gEothZLp9+WwiyuP4gWOW3sL+5lXAd5NusB74N0qUVqFwUgdVa4s26/L167Qfyai29h6jGLD94bk
Oo/qgP8eHeJyaGL9aVTk5pQkRvVgBSSMsmcMj4M35W0RYrs0z+EMWZaPPVFiPdZjk1wJGJ/TsEuT
F+6HxPRgaG3xt2CEvFa6a1UGk79gcQq0ccvHvSgsKIf40rC9gJQr0mrZAw3kcwx8OrFE9yP/1BM8
F93HIGyirB7ov4OTBCusZcghmBfQcCXkicgYHMpJK98hn4bAXOEf2C1yoMG3Wh/HJ1yO4M5Chxj0
VZBK8gvSXKm38TavcHmIu2dBrTqaB3WmH1XOGlqILeK5tCIuYDwe/x1ao5sKBt8eX9aJj5GHS6nC
BCHxJYxUQtp5CMn2/hi6G08dawTsVIU6xEQCaLRaVpJl2dTKRlfHfima4V3vq/T4CF/3I7bwS7aE
jdt35op75FMNp94NQ20xVrJ/QrfPoG5UaS4vFj6BZVHp91HbURMNA49yw9hheF5mtdkhSTOeKw+a
ZmUEeGgkJlOXSt7fGFKWXKuVFu+SBtuOiO0DTLK+6XrP3CdKPVwLRlXtTaHQNrCF3VMUetEvrFAG
HJyw7cUXtlyDW3vOJTl5yQM+vYVKCHGvY2t6MKMyOjSyF1LTY7r9NjYoE++bOiruVZzlTnrsdne5
KyWnRKF0GMoJtPNRjzHX0XKMiX0voZynAWZDegdIjCbsgEbAHIXcxoB1tM2ujh71XHX/SbpFawzi
AA0quDKzUBPomZupSnu0WtN7S+pyA3h8WFaiKOz9APAtrvC4xFt8xF4me9s4yCuQtHr4c6jLcqWo
qfead23oHgyaAguld6HQab5a/NAbLEUvJLzyFI9+Du5orTF/hHBeJz6f/9o6hW8Z00XpqaJa3m84
i0sinGXH7sRuz0D2G1/gHUHcdhhHpOfxepLZ+sENdtpspQ+G99QbLSR0CzMJd4vX3L/Trk9Z18f4
k5Tiyw9kWAUFukpDjjHEz9GnFEF9wmPx6OmdSrNVxd0bD2HcRqk+liP94u/DXWmKnuc3hHyVgXAg
LAZjrZ/Xs8BjqEIoHNOrmg+1l0gV7hLbX8s7uPALBA3ojBAIWRu52qnrepMuL80tnUnYTUMnX9Is
zcBefj5NFDCpLwexcWzXyrNM0cquXjQ+fwamelhwxmNX2xr4me4VoLDy4/vrP3e7P649/fMPwX5O
IAgG2jhWavMkyaiTw6RWaXhRITRKb7yQvH/Nlj5f6ezh4vKU6yP9uaR58zhClfzh+6uRLi0w1UY+
XE6mNETrNZdjD3awHQn4sZzaW0tt42+Hetk+pBtt9/2a514gaFKWwogy1JE/X9yHJVXyM0sYzSN7
wPugy8Q7BkpNHX+WbVDxHJs8ABTWCt59ZqBA+X5x7czb+3HxWTtZKNVKlRvzGFBZTylTBglmR2Z+
4Zs8M5TKc2MSVFSYZ4eoMntuHUdZIcfWUY122CafigiRR3itIEomb8H17KeIrswz77+/uHMP0xCp
BCI9MOQv5LGsU1sSX+E4+nK7xX/dQvaZ6xdoMdNPn3//lsLEDdMuU/NzusMfHl/VJLJAWxHaeryW
LW2XCM0WotWCStZm8C9BiM58bnThmSai1iFrDCl+Xs3SPHVI6sRxXSxKsQulZh/Ry4Zq9f2tO5PE
U5v5sNDsxVDNOPAQkDha0QobwR/01zQVhTs8rYsdCaa50AXUYa7g6ksNUbztZ752Z4Q++iq/E7Du
hNE7qjmaP53PtJVoVvgavQXfhFGb/ChH5jwaSW43DP4jboyK4MdoKtY672GSL/O4obg+6jn/ttlo
e7EuAD2pw6ofSpG0qpCVjSky8SdlFahp7IyfxiKKNr40lqvv74R85i2ykAVTPYE0pX9pOQ9eiWCm
SJw60trD2KrFtia+XJtCOd4qpRFi/GnU8ZKJKhmfxapfVXpfHnyskm/isEaTMRpgx3E3G08V3i9L
7DmCK4IZTHdLr/IZb63E+rqzWpnGoypsLLEqjj099mXna3m8+f5yzl2NBMZG52Jgx6jz19XqLDFW
ciczs9feHx71/657/p0DGPf4v1aYnQiU6DwGdXI8D+m9e5m4q9XsIaWBnCbx4fuLObN7WTKQAbBx
09SUMdtWZEGN9dYrnZxmnIG3TOLld3Fn3ny/ChPAX79xKo6MZjFVy1YybyxUSicKbVM4gtxVdhLX
0EmiUwYP+3pIh9sg1qlupMO1Hqc7v69vihI3QQ29Z4NGdkiAsWESJjZIUpnfDlYSLcUKTzO3EA4C
QQPQ4lMgxgCc43YBJ76y8xxNSio31OeSxkCYnT5HA3LhMEGIzP6iJMXKKNKTJcT3Sas5ueStI1l+
akdqWb4BAXq0kiPFK4XdQdkJmhzaTNFRGVHgGI9u96vzxlsGMNaYlS7JjLBDEJ4MD7oUNmci4xKu
gOYfFxuGdtLuJuiY6lClKwK/p0YTnKrPb+IRQbLiPYADWzQuNiFx9yKPKKLDBg2Eq4vmaWjhOamY
pdL66ZWtWwlYGpaY9kYKw0Pkn2SDKhh5ZqT82zbqbnIBTYDaOLE5OHTTtv7A0LFc1Oui92ig6njM
GyMy+BLFAZO+mRwRvovaGzTqnasBRO7CQynQIvV1mPbRi1+qz12KxHOI2ttQMS9skmc2Y3BWoLKQ
ShrUnqeT/cPWXzeiPxRd6bgEvyata2TFOdaIYnGJ/nv2Pf9roXnPIgNXnmZi6RRY8IHuRkh1G1QX
vqVz7zggDMBWxPdwWWYbg1wKFr5ahVNIuDhaGCYv4YdfGlOdTo3ZYWmpE0Nr2k6/kvuMjoF2F0/W
AN+dcmMy7EfY0cum7UJbP6ma3/+OMt3C9d5o9saQp8tIGtvdkBXmNvYk/fXCl/211WXye6gRMDZL
H28+m8tpJpUeptVuKqOfAD9P6lxJ19S8y1WZjTdo+jDO8WrskwVXwJvYfFVI6M0pS4R32i5zDmmy
20DaC2ogrMw0vmra2lt9/zvPPpsPP3N2GHugn3utKxxxTE6FepOUwcM/WIBuCgHk1ImYhxWxJUmD
oDHHEv3IBUe4NGt9RrbFfSZF4sAh+vsCbh4atUgLrXJw/DA2mt78cknhFoOUMV4oanZR6LZcmr+z
ftyJXvsYiIK5+AdX+OEXTLf4w7cK1yMq0QM4jTrgtAIfbpBvv19BOveVwjAAnjjRWsX5RDJlBYZY
44oqdVGdQslEF12pRnFSmqK9zhN8gVsTkzO3zph+ZLve9Ux62UnODo0reeeYXfGmu+64z3zzUjx3
JkoF7TelF+SC/L/ZVtWBSYG0WjvpG4CDGwYxKDimqN2Dgz70Fybrz0X7HxczZi3WNlfaVqxrJxRQ
V8T6ThHzF1+BiybHsNJj8bnouwcIYI9Qvi98KdaZbIpknAa5qZsaEcEsJCg5mnBSrB3SAWSkcfCc
xJQkOcHNrZDmOkZDzLoC/tE3WMTiSpE0/lIaiecgRfVbo8iQgA9VvaCm1C+lWHsfjZ4pFh/jS+h+
se3W+u+iNuV9OTKUKViN5XCmZ7YrxfHSFVH24/DcYjym/Ja1Md0brSdg5mjF12lngEntsQ4oO/Kf
USiSVSZLwYvUhCKncuuh+i9x9qtLS0JcYiLUchPywo6yzjj+EXqb7QYJq7RFdMDQl+4FtyIWWZuY
8tJK1wLtwZKRJoXYeMI7D71dJurQX/XW/GX2FVpd1xjWTJ78Sso4uoedUa5qj7aZWHnJJh3Hwcb+
q2MURaqvlLZxd+MQyseprLcqasDnmdSAI8GBHJuvuN/JceI5plZmWx3vITs3WstWvMhydGhKy0Fo
YcQ0qb4QIQ7gnJSW+roQUOckVWiuxpgZBKlohoUsR3T33FxlUM1gDLSuRYYxurBjzIX+nrszXbV5
k4SBaVkFwS6ufx3WQnJxNEJaNhc2ijPoKnMq5+AhRmfa/BIhN3otdLkFuWDV2cTo6mN98vZYNS6j
XfmIBSDl5mhxmb55LphAri3SEIfw/0W8ktco1IemcWjwoMKL7C5gwpU6fer//n6fOneYTKAVGZkF
ufj8oAfmkse0hB1DxCc+/ClH99///ee2mo9//yz+9yM514Kcv9+QXqu2Rd96Z/Y/khEqZaVdEATL
5w7wj4vNPnd6dVnepTwsnU8jjCN1kTSSsQXZIy4Fpct3ftiUEC8Ece8V2lHM8mA3yGJL4b8MV50L
gx3boxpB8JhsRLGndSPLdDYtb/o0BmHXU7lB34llohAo6bJJ0EVReMXKqegCu8uqySGRNvdYDc3j
9zfy3Hny8dpmtagGM2DLYBtNZfPYMnei4IEJ2/5CSe3chkk9FwUG7XqTyOzzwVj1YocvcOXkXoxb
hpXYuW5h88RFLcag3CKcYkJn3Kam+fT95Z19Dz8sPAtqmPNOWalyJAuVqDSp5C7kbWffjQ8LzAvr
WZmaOlfm5jETYdgWGFX4SylcBlqNRyWbCEOi/Pf1HCZs6r9u53TVH+IMGoaxRkvHUXBnMINyrefW
P8g6Pq4wvTYfVqg4XSebLWcAKuShM/aaJ9n96V2EVF16MWbfsaKIdeISzrj4eYpYstBt7ss3RW0W
UtXZeXFwdfnCu3h264B+ghwGrRCH1udLMwexpsFTO1ngv2Cpwzarhg22F+JmDOEuWbBfv38Hz35i
fy2ozCOVMKrGOq6dTmVacu2NT3l2IRg6/5b/30tSZp9XGQhWIXS1kww/ZIXRAj+yv7+EswsoOkUL
AF0KqqXZPWPCSqM4gcLhqs7fIhx4/sHfT8xIh4HqJknS57+/KgJe46pxouGFaV2Qrxf+/rOPAGSQ
RaLOiNZcnSSkEQROs3G07FRqChSE65I2+ffXcHYNKtAqE3nAKOcNEpemyZgFnVN77SbPGDXS8r1M
YPH3VwFEKBN2TqntHEufqGaKi2YNUQDfreBHOuAGPf78fo1zT/vjGrPtpTd6QcQj1RGs8HmU5KNl
BReu4tIKs/cpjbPRsuLGyWrOa1gfwXDhYZwLdD5ewmxf4bAUw7SvHRdqSV2314nhPrQ1A4+oklb/
4G5J2EKS8JDbzs+2oAZaZnSNM3ARUfIDv61/tADB2oSGQsQ027D6vqkJdVunGl7K+hp70e9//7n3
1qCDIdK9MMjKZ9GNZAh1iC2dUyfBzzAJt53v38WMyX2/ijztcvOqDCpLGqZobr/2D7EJE6QxGpzK
Bq1TTTPAE4B2AdJIWXn73I7uzfLGT/Yl08lW/s4sQusU6Tq0q+33v+T89f71Q2avhlHLnqZXg1MD
GhCkelHpv4xGvfD+nV1kukoJ6DIS1Nkzw6hT6X2Zq00QstOH8l4zvbxwkJ17x6d+AYitaWObb8py
imwDzp2jWD8VBT4CDo5mmCwC/8f3N+zPCzZ/dB8Xmt0x0POpkPSiY9zpewYWGLF3mCOiCbwR7PjQ
rK0bZemYsDIX6sK8mqzBlGW2HrbhUj4qO//lUv597uaSM2HOxcwv2cxsf3LzMAp9S3SsHr9oDvCw
vO28Cxd9pr5gqdQxOJKmJP9LMSOJktbERpm667ER8RZWuV4XL2/ChNqwB4MZ0AJ3cYaKvr/bXy+O
dTk+kC3DQFTmrT7PoyOm+J0juafa+1HGu39QhIWsiJrgz4Ylf9lPsj7Q88HonRZmgK7vcuZ6v7+E
M9ntpxXmEY+IRoTSSO+EuyZZyfAfdgqz/Nwtu7ac9HG06Ss+uLe6/f26X0+Vz8vOoggjzjvmxOHF
9pAug/zaoj34/QpfY0dWQPLxZysWv+D5BQ9g1mj1TgnbG23bWjTf1RZwGJ4hlncpKDqTd06rUSKg
rT01Y6dX5UMQLg5oVkVtcNpBXwgyouHoWSivzUA+WJIMTQTO2wB9xghT2FtqtNTQJZkYoIq1vgnr
8J6p6lssTbdlLOyM8LXUKTTgEVBTY1qGsvRu6GW8GFxEomZsvPYuuaZYpBcyiXPv88eLmG0eskBN
Rx8HZ+iLrSQJzC1eafLT94/laxL2+UbNjjCAgHkpe2zpyBE7VEHUnPY516YPvi0Dzupb5dIrfv6y
sEokKmaCZS5RKhsrbK1ycBgzH97jX8A80pVnU/pDMXgIkiWcyP8HU6I/TcDPW/F0pX8tO9v6FHxl
G1yKnW7ZrgwsENfj1lo2q16wUVcuffvSVvv1jPm83uwV7JVWkFuXQUYggRKjx2jpGJxMQaBcitjO
VLY/LzV7Ucyyb7NkOpebpfZc3gOpl38WS3+lr1o7Sl60JSTE5aXrO6Os+rzq7NUZfElDJTg4wWNb
2Wa5yGtbWjGGtMLiFXVOuWK8bVzCXNk0B/HJtYX196/uxSc6K8BItel2Cne4f/NQFS7TU/4qn4or
99ncQtmxL/kOnd0jP7xAs8AEZ8AUVXvvpJAU6Dfbunh74YIuvDLqLN0tojDnYGWPfM5+6uPSSygg
LJiBwo53qxyrK3W8607xjbeSLhzZFy5tPuUixrRqS861pi+XZXZtJpeyyLPbDIJElfkB4qH50ayU
DPnLhLACPMgxMRcJjCtU9QEOLHn82IaXAPdn76ROGkMAKVlfkNVlLhpe17HHwKz0UD+73rCrgVNl
bnjhoZ27deTdpmFNho1f5GEBiNUSxB0nZ7GKo2rRj+I/2TAnagOekMhCvkTEGtxrK0D57x6bx/wX
YrM1E8uMFiyEY2/LK2wvbi99W3824fluSUdTVlAOE3DMywqIM43BNGQnUEfh2acGeBBH3b3qZNVd
CxERK/PbKnO47dHFluwwWoIMfzwtR9RiFGgZNSmu9KAor+Q6T8B5J/qr1gfSRlBDf+0WRrRSElO4
qasyQBMbDStBBioJIkWHpqapkD/94iZRquig+RHzSSmT3FKOzAf/Y3WDWGOAe1WAE7nwCSpfci1r
gsQwXkYBjSG32a49eKMplYNKrlVfqZh7ZUvBRiq9QviwFlb+w4Xlpj1jfps/LjfbuTM5EeqE5cR9
lU576GBPfmI5drhr78q9swZ7fKw5Db3X4jX9fWkL//LuohVmdkuFB83oGdqZz1FSgurPD7XOsWJK
U6kyzTP4Xrm5cI0XVpmrIzAvFcNR7RzlLnrEDXjbbslfYVraxj5bRav0eMmg4EuAMV0WUBwYylTg
xXkG2Uod/VouS8+a5MZotWRf5wWTFnnTMoH//dWdu7jpGASghC3PF66K2wdJ2QHNqKxB/+1pfvAM
NuaSZ5Q8HaWfXhNiWIwjGD/UralLPL21H8LZXijLGGWbU5r6U+ub+bNRi+azCgv2pWB3OEQt8H00
RZkdMNf/HKsguRgRXo9GCCWnCsW7AsIkZt1K9ohcHfUzVJ9h1emq+667ivBQVoF0UKVR3ahel/xO
sRV6jzrXf2+wNGDHbuufiTEMb3/35nFZ7Gkq7G6D+swsglC1RKhkqXA0vUW6nx177smF5/P1XWAJ
maFzFPEYJcxLi2kXeoKKokXQALAWRvpY1fEdg2XH76/k3DLYfaAQRoqBum7+gBB61rqeOlIbOlkl
nTIXzFjTK7ffL/NVSs6L8HGd6XX88CJ0A3OdUpeidFumu+EnmOAj1uIH/V7BaOQkLZPrfpPcgbe6
Dp6+X/rLiTpbeboDH1YuksJvqhrURKdfeW5LeSkXxZXYpVBNwyC98Ni+xnbTcgofFB8VGf1crJHk
pg5tPZ+Cy5W2rjaMvaybNTA3O7SBuOy+v7ivEfRsuVkoGVUcKy3LAR/69b+ZO7PlNs4sW79Kh+/T
J+choqsuEomRIMBZlG4yKErKeZ7z6ftL2V0mkxDQ9tWpcFVYRQob/7yHtdfKhialmU7V4HSG9FCF
UiQx1OuhK/dJPO7HsX4qc1g7yvreongZluVXYlvf+QdfCXANHQMSAiQfMNlRiNJo4eeHuLcekyJ1
isR9oZfUEavhUW/kL51ubVql/xHK8lPWRM9SNjwJTb6TShS/lfFCLHrqBgKnLUFaxUMhz6vSoQwE
N2nzg2RWtBC0dlXS2ZqTtjWkRaU8nh/7qdMEZg/2ezw3/I/Zu6TqnSf5wL764rZv7q0EzF51f97E
yfHI1FTh86c9a/7Oa+CdStUoEaH7XFtDvESp/XGgFTYQ/GhnWdnqvLmTI5qa32nLmXRlZveDZKVJ
CJr4UOh0SteD9wMI5ZXfNpeeo0t2ZvcDWjBxFejloSpe476zxZpER3aJx+PkLQSCeGqrUcyPPGZR
QvqQXviDMMAe5I+5utFi5D39PvWWYWJaX6MqDmh49VBN6yV9PeYoubhGW0CEKY6oFpgpojFqX26o
Mkb+Ioj70CnViSgzLIQLFb5TFxfQKkMEiAyQcI6oVtXGL4eaOnZYLRJUYuqpGRsZ0+fzK3xqQ5HP
ALWhwAT6wXEM3ETX3bg8NFJMizCY/Nx9kEb9rlKtz4YZXdhPJ+9HOjZQp5OQO+bZeX8dd2LvWoNa
HSa3bh8pPYiJpIYCtY3HL6WOgohMU7qJsHQLMzPS8RLU7wIBREwfYGBq8b0QDPI/eGxJqQPNAe1N
oDK/JDIBYpdB6w8A8OCHVaTCSYteXQQ5jQPnZ/uj24VeC7kjCChw9T54rgi9D1B+SAexJ7HSf1aT
YXnewInlxMD0D31/nNrpoL157lq1ExodA0JbXIXmRFXgVbYWELPqeXSMkmZ93t6Jg0sASZ2VcVmT
jvV7e4HmZu4YywctLr95EtyYgdHLq0aJ/v49Tl6eK1WdZOi0+WnIPXo4I689AAAeIW+C8vF7LjQG
YJqkoiuk97wfbltVF97XU7P51up0Rt/MZlJKrR427WESd8xo1XDJsooPWrQcw/zCu3niuDN/yKEB
loazY75wpeGOPR3+hya/UbMX4EALGdaKIiwueCinFsykFIZa8pSTn9/ogZbhrBfYSWCOT0So8AN1
eE5j8cf5jaGc2uoAcxUaGCdBzrkhoscmGCghKXGr5CvTl8yrQouru7zW9NtULERad0KIxMo03ooG
VH9VXuiP7WCN0HrF5ibxmvKZhtP2xY1qCxYw34AfXylzwemzNj6UISAVAsF6gT8OJ10VxavCNMuX
pq2tZaOQ7I688YekthJ6Amq5lWmGgCXNTHeKmMqHXhTCddDq5Y8k7OvF+dF/rIcgzMT5xgNSuOs+
yCXqglflWi0eNHtcxeoi/zYlGM3UzvaDA+DlutrWi3SdfT1v9tTi8vQAPaeDdmqnfb9fBZp2m8iE
w8sSVr2I3wmpvpAPF87iyZUlAMIS5bIPgOREikUvaqVDUBXDJkAhe6kI2d8FJEDuS2GaKhz/AW47
ncw3J0+Aa8XXR+ngZ+ZWit3bNspuz8/Vx1G8tzBznbURoQYA6oda+a7Uvu0PD+c//2MtZxoCL5yF
0DjiifMrq8mQY4Lz6gDDf7wonwNUBcjeB0vXcR/EG/VGuIPx49p8mMIDa60tYJPbwRNCEWFdLoJV
eGFLnhwv3UYgmKUpdTJz5YqyGKNMkw8oM+20MdtFROF/+26ZRoyOJIg/NMnMWTVuELNx8ET5oMLv
oUOmopYcOPlCQ8nHPY6RqTOLdg9KmfPkj1+YnuK2yiFBS17qXyXEZieZivOL9/Hix8jETixih/6C
mZuSKiKNz5J8MIugPoqp30DNVzSQpXImFr7f9muBU3h/3iiOALv6fb4EsxY5GTaMhkcym0BPdYNM
4jUlDaxBPl8EC7GU7hJ3LO26CL5EsXUQEuO2yr1bNJ/uBBpdXVM8FCgbdfQ8VFCI1pW4sKIW3ypB
3MmwU0XfVoEGj0buNE0HrO9zOskUF+GqCPpbwYMHcZCgsTeREKg2clUcmyK5bkK0sWEMWNFSA9Vs
5tp5BxBA7Vp1YbrDfYtctB3oxatY0ytWWPde5q7YEct07G/VdDgOhrIeQu8KIiQYKwUd9fbqWqAy
7Pn5QoHCIqRdv9UiqA39q9H8nIc5akzeHewjEDmwf2r9U9zJX9wyPQpKehVpw6I2CHiAQ9lab+1q
mRZJ6NUcz7KuikEAdx7fiVD3tjDYwd58JwhgJUOIdiF+s/Om21iN/hgy/bSRF9eF2ly1NOcMfvfU
tdzOaEV1PQK2pXTfFIKjZLBoWnJwzeRvIMVDvmeAOdr0i/u6U+WVHqTNvgHQ5JrWrhfDRZtGGxz5
wlYE4R7s2b0FzQaIk4UYyevQQ+ooam/RrkZYgBYBe8ShnbRcYqPbdwLpt0LbQWS1yTvFsWID6stu
GaNvLJrJ90rqUYrLn00dgbFEXMgaWkupZsshU5j3r8GIQIYZtw9Bxb8krvupClCVFQYPalFcv9Q1
P/Uw8NNTFzhZSmwuT/2junKVjeqh7qoVb7STwbkQTASzfbkvGndRu1C/1smGmVqEUbCCrwS1Am8p
5S6s1PBoJu2O37vyNOhoBJEmbwEJhE5ZUsQm8jWD7MIN9hFQxI0qgf/A1aQ0Dq74/aMwdmrXIM5O
1tl4ps6ERoGyHx6Jew/a9bgrtvoKAO4jMHrA9PW14Pz9vDP2acsDUgAA50O2jFxdIHPZ04ByDcP3
yjcvhdsnwqP3FqZL/O2zJ7mi6fYqbkPrFHfpqt2Y96aNjMECcqeV5py/cKZbbH7doPxBezmthtw4
s0fWKIYg1AT1oK7rbXpEzOMgLcVNceHCPpEFZlBvzMxeWvjI8hxvjYdw9P4sT7jb4Sgc/HuSgLZ6
DBbqTXL92iONZSOc5ngOdPsbax9+uYQEO/UI/kzZIoI0yTvPdhCqqkIReuKhh5bahbhLhTT7/Jx+
9OMZLC1CkkWKAYd+9nKYYxJIdTQeEl3cBuPnjM7VOuoWHs2I5w2dyGZMluAI0Ii+SELPVg/am0zp
UXVT18Kwqn1HWeU3qYN0iGLrn7kGEY6xuSLNDXTJ6lWzuWD+5FSCSSeEwNMkSf1+q2rNEEqtOh68
sg6QNveR8RjS/KGSW+6iwO9sIWuTq26ILXjTq/QpVuD/cosORatOMeCQQn04pvf+wvyfSIkyLZZF
IWwSFiAL+f57efVYa0InHvxt8xRcKZ8sKHEf4ALfySvarAw7Oabri2tx6uF+a3T6+Ztz64+q2lqj
CEgDqONeukIybqVjD2XgxSVH7pRv8tbWbOJNcMyZNoiHoIgXrS7brnAL4sftYIC5VJH6SMsz3bhv
JnN2H8VG2igBQZz3FLy4EDM/BFfGJj8itOJoaxO9mBU6lpDVOTIk4E517DaX7tyL6zk7spGQR6XE
elZLrsRDssyuqRvsp7ompM6bfAE91YVr8Wf95sO9+GbUs7Bf0t02T5nh8SgiSdUsepB/i9gxt/o9
mZXI1o/JdlxaT3TNfrpwqk5dyYT/U9RAGfsDT22vyogosJHUtV9eEwUb0V5u9iIc+D+xRsMqj5G7
J25dl+kSUhVUp8p1uD7/LU7dYW++xLzyGSfBmLi+dFDwElr68N0KWv0EJbu4vHSJnbpF3pqandY8
tvxAqCTGq6yiZXiEniP8mi9BqYAm9UTb/37p+Hzk4mFPvzU5O6uy6KtVg0l46JYIsS21T8LidTqu
7TUClM5Fe9MQ5rvprb3Zee1iT1cFUcRrQSYBHoVVtBh3WEPvw7kUt/xicBOZBMVDMISz02LSdm4I
pXhASUHVbBSgJmiTD7SpUJfdc7Gt19Hq0u03febHAf5lc3Zceuq/SBdiU21Ay/b0/9VpJB01N76E
lD119ZE0Jm6GiVD6gCgx8zgolYq7QCdv7GoQ+++k4kVpH8v68fwROD2Rf5myZpgmrcpjL+HaaRbN
MrrrtxMuDTEtG5G6yUW5fK1/hB9P+/KNxdlRMDshTg0sCmO46utjmiI5IT8HEQFXT0yXSrQWXyV9
eOEI/kwKfVg+A5Ihk5f8IxQgKmIr8nrpANavdcQlNcvQQX0UFeEf2jK5dveFM6zUVXXMH7NPw9oA
+zDpLGk3yQVH8aOs0zQDf32TnzP05hVNqlax8g6trh2yEat+I27Hhct0AwNc/7Nj+cbYbLopA8Cv
L4iH3BrK3RCTQtQztVgNRd09aUoQbiUt7tFh0yT64apBeMy7wN3kkPn2F1yWk+cHarmJG1qWpbkn
NQiR0XYsQN1atu7/KEoEUPvX8/v5tA1ykrimFiXqmVuqhGqCgJF4KGtrlcnDZjTHvQlF73krpx6O
KTUDsGyCR8zzj2ahFHHsKgeSumjEBE239vTWciDGTVZ6JOkXDumpx4PMsiqJQBckqPnee11yYUao
LamHXENIWnwOCYvPj+eSgdnNlvckLNwWA352V7fFsdbb1XkLp260t0OYfv5my4+iCQ0sAV8VJVeq
sQ8GMj39i8sdKtCieN7WR+Qr5+utsVkgVsSqMEqNOjE5m0i4he4NOskGKuxCvTP1NljWRQtp7g8h
EI5xaEZHKVR8pyp81YbSwUeUpU2Ppu+bpqMoqYoWKjKoTSMrjpCa5YXFPbmXNNKVMqUy40MGHdUI
Kely7YBUXkq6SITCFqnCi3Ny6mBQDvmPmZk3IOhpISeldmhX6k5emN9DR1jQmrTNtpCfLtLrcv2P
IifQ/UASGBWwhNnNoxndEAW1ylmUctY5LrqV4NbDyvPjlz6HR0Lwwm4dZCZSiz1uQlegr0ManySk
7nuNuKi93LsSU+siI9WpyVA12j3pPDOAlsy+mScQtUIizGS4a4ihj7C9QtuyKPHH1FVxRMMqfLwE
2Tx1xt7anC2AKGghneLGwTJ3YdE7hu9eOGKnBkW1yQTkRFb6Q5ys9pEelaNy6PTqYMYu6lDJRsm7
2/OH66QV09AMCYYH6wM7vQBhZZRH5qGkh3uTWDGkH0kq44FZ4oVL9lSIALoG0kMZZAum3l8Z0Huh
5VXptNoEm+YaUUlcV/lifH9qPPDTgT4APKMTjL+3UnpJEY9RcBwT7cEotX0B3bRnVZdu2FP3nzVh
BCFbO9FCmxdqmJFcPIZhFWyjBi0iE6aoJb6X6XhdtgrhQDu/UCf2G+8FkDrg1SAg5wgt0FmxbkTR
saY1cS1mloSoTm0iyP73zfAkTbVxuCk/AJEHiZywJPrHRGttHn07L17OGzgVpYLbNpSpg5pjOS8W
BFGcSp3uH6ecA5WCaJNsUIL6ajrtAnUrOCX20KqDwbUuAFNO7D98FB4miClpS5lnuKJEy+it9Y/o
XQUI0QPrRCD5yS0f3RL66JoaZ3XJMzzxFrw1OXcMO3VohRiTaigta7TXVUFaRcrXhuzH+UlVfvr1
M28YU7QAqvwvop/TuXjzIBeqmvpyEB61Pl2muMF4kHs5M3clLB3VEG+Q9YgWTV6RjDCTpSciy5fZ
PtTelv8Vxmz6gR+G4CFyq0WklQsJJ16OX2OpsxWe9lK6MYTU7rkdNN3c112/y4VoXbeVEyM/bubD
XZI130q/JXuGpqwKQDH16JjOFG/dGsa66UKaUwxKBLWGXHDxSYc5mRadXLILMXfcrFllLWj1vEUg
UDF+4LO+wLuarWhX3kE65gyGhThfg5T8DXSRGjWh9tEXtQe4WbNoAzHouq9pOxNSdCyT67ZB1Tfq
7RowTpo+iaHgqM1OkxC0jtCLHel8R38JlelOKpCYg+qs2jamuDSSR2VSBPcPJkwYgeKUebCUBfj1
KP64seJ0wbYcdnW5MeIHKX0UY0Sj7pXEaSpUdqvBkdp4qeGaZF7jDHl0FfjQKDT5Gq6+BW/q3u0q
W4mrx7B9rtoKMYyXpkF1F+nkDj2w6HZwvwYy0gItHI7+SrcKmKQNp0BirWjHTZm3dlI/JGiHk0kD
0ZWyenupejIqhKhUka/wKLvXbnejILYQB5tcejK7mySFcvlaM3Z57dqZ99Jr96GIVIfQOLr34Kbf
oPdxfLV3eJ1B9qCTmG1KRXOGxrhva9dJwgzZde0qLtF2VteQuq91M98HbgP1T2dXknIl+t9lJVhl
JuQwSW3nMsj2dLCFQbqK3eyzq9JVGeq+7Q0oFph5jXCJtDC08TEPQlAO8j4te8QO8l3udddRIq/K
FmFjUbgL04C+JvZNnu8rZe82yrfIzKFFCLdJPjgD/BGmgIB9h7yY9hqL/UMnW+vEShYZsnXwOi2E
frSBucFYh87DqNOh5X1qmidF21shchI1WPLU/xRZ8hW367K3okNcDuzIVrOBboS2mEAUSZPqcxN1
VARpyEYRrCJdbQgb0KQYQqGabhJnDD190ZVRsM5SKCdpVHzttP4+9oejQtRSlQnfu4oWsbiVjIcm
yjhpyV6X2aNjmq8bcyrTkq+zEFtVXHGFHsyGBo2nRN5L/fjalvperdJtllnZIs2UraHcFCg85HUG
DmX4pMgVrFSJowQinGrT1kWz0as/u561MaNHrdcWfrZPJDivQ/rvWDy1eOhQjCtCiON93e6U69DU
Hb+srxCBqRdSoTuppF97ibJTkfoQzdiWlQ5BEA+1tNFJtG9W3m97TXaMvL2CAOxKVxB0G83N2Ci2
7NW2VfUI0YS22yfLSvco9o62rwEo8dt1EzwBmYTtFV1P1NvF6C4wvUULm3tWqAtNRDbXslY1hA6S
18GOWS7cor4J0PFLtSer/eTV7naiz02KHzE8/1VEjiMvHBehQT/zdiE64VK90OnR90N/mVlQaEX5
oSR7L3TJjdWEke2O4jqU8y1UP0vRZYQVxegesReg5PFnaovbyIjv1TJ9kNNm2VJzjMR21ZrJvdxK
nyhRIo6eBysI7naab/XLUjJRpYzNbG0qxW5gp4TJwcz0ZTT2HFVok/aRiwSA34BqLkTwbc22JiCx
O09/KdzOGYtnLffMTRagcBkI5oMlsM58RXvIVNszDMBVlW3FKfH9t5YOW77nhfrICf8JzktgVhND
NJJq88Au18zQwLExlQoMV6H5yVZUC/XOrORLBbaTpnSwdzAPKNRN5rG9GVhd7obHRtwlyU6zriBX
O/8snrQAC/zUVQU0YY7lSuIysIQyPnraSoV8vdG+5eCoz9s4leinM/0vI5Pj9ublLSs9E32MdLt6
L9j6YiAWQ0V2We1h7nHEjfdPIDE4MrqIg0Y19wPIqMZrU6MxOqq1IN75Sd8dh6pQL7hLp+aOSZsQ
HSDhiHTeD8vqUXLT+uSYZd0PUUtePJFEIhzX52fvlFdLiZX0IQP6SBc+6InZx25yLPVX0vcIEt2c
//xTHtjbz59+/mZxcsGvTCulSNz46yC4t/LvnPU2CS4456fM0G2v0jgAdeYH59wIe/hOoexx4x++
cWSg68YwbL8xL2y2S3ZmmRAko1oEWrKjhno7OkOr0Qq3muc6laksz0/c9EkzfxLaKQXhMiJq8rvT
9ngzcUkCLRzx7bHkYU37F7DPlGQNLs1+LBdVhoaXWUaf/4FNQFhTL8JPPbv3NoUuVPNaD4+DGtbG
RCHdbDURYabckJH8kBrrGRnc0rW7UX8+b/nUIabVmPLDlEzGg57t9kAYdatTFTII9Vbb4LjRIB/b
xlpeScvEGTbW9lIi98TOf2dxtpQuLO0ot2BRC+yq+KILD+eHdOLzSWdC8QRsHUjinOynjYo8VEAv
BEIGPb60VYxLOcBTeW+N3THdrvTJfYDmGVolhZ0v/MRhiI/wcy4qJ3rwKW4GTvLp/HBOIFOtd8am
8b7ZkFYlBzAnCKzQsGxv0lWECjUhI3T6C+0l3eVrYTVcXVqki0OcHYMoKF3Dw+qwxgFAem4nbUzH
uNZf83Gpbi7BPE4PcgpOya7BXzbPXoAtGwbFdQ9akh6Uiv5fofsMUw5kqcXKRxYLtvMXWevQI4Iz
IvGhvENY6hjJiA83fkyht4F7VTfcv/+OouhACgp0H+om87egVhJPKgpEjd2bEHBanpZ2POYXMg/y
lACaXTlkUyY1S8DXwD1nc63R+tj7TXCsHXHRbscI1Td7cqVs8ya6FWCA/0qDAzV7ZSntpGXkhFQi
Q6jwHDqjz2+2U2cH8ieKSvz3DzHOt3tNkMq6i1LhoIe8SXkTIfHaj8GFu/wjCzTEqpOmJpcsDa14
QO93dE5ElAmK8JNZlRtnZwIqMtbhJn+8VBjn1J+a2ze2ZrdN3btpp0vCAeTNIkajvB2gz9ba6woa
FSjyo7XRtZ+RJUGAcVyAlL3RVJT7+no3dAUaS18B5i1qJJSLXFn7mYjimLuu8sjRMn8rZzksBuE2
HF2ky++ymjYkNC7buEDZ/ZOLYvVY9AuqNuvcQitR6m0I79dJbgEGRMM7gIo4/iSm1UoXB1SJyc9T
QPfqai1J5UHs/AOb+jpBZBdtnesuIoZNvZ2hFNehkd8KrXSfBK9KptwWkQ6aMV3rrmlLZr6W0q8e
cZRFUiCAPn2snaA39wWZaUnI9oXQ2LLR3jVy5ngmHf4SpI5mvmx8BfVxbynQZh8bA6LxtYOqiaOq
X8FOrX05Q91ZdWI/curM37lCvk2UftnLAjKQ8i6xVCfQ2l1N+KP79U0v/Eg0/4E3z45T8U5svW2g
m1ee6JIx7FeCEi8897kP2z2Jxj2QpLJ+TWVvHQ3lo9n8aEZaU6QXELGrxowArMd2YIrrwn+G+25l
Ru41Oow2mmMvFsykqdKuLSFcKIRzDVIkhZhs5Cj4MXjwzhb6KpRJilSdu0x0wYe7DPwjcYUa5t9d
zbB76ZvZ6ndp5S2E7Jmk5mKUi0VQx8hgF/tc/CHL4VqQ/ZWXlWsDgsi2gHlPKD+1wte4iHaq4ZHv
L4UdAmMQ5VH74I7wgMuKlbwQopfM7W25I7FH1zEanusRIqAs/SZGLFfRbMPA37i9tSgMfdG7CZ9+
NxhoNIQQ1onKVhmqHJ5wa2dl0VHov0mdfyOF5q4vw/0Ib4cQDje9ta404blFwaevlV0r1MvSRRdC
1ha12G0ivbSzXsR/MGwtddchwpZyUNuQ3W507yVDPDwO4mVf3fYBQt7CTel+1fqvFmjifrDT4FlV
v3cgFEJxSU1yYRmWI7fVVWHeRz20ClWy7j1/oYY9YVqKSuuTbETLvEydJEILS+jXulA6nRYgFk+K
aJRvm77bSZm1rLhcBGTN8ZFJPuUbX/hawXIdNNIy6EgZZCYckGmqbQsDWJhkDo/4Rp+pZ5Y2qi8P
eRUssgiXTJgUCH14+cmfat7Rj8xFkCWTet/aLOhOc5XrWDKW4HidAZ3JxOhWKFPYvn8jppI9xqIj
Bf61zPr0FPOVOidJhlD7VKYcgTcbPxr/s5dHdl2HSLxrxoKk2yo29euwbDdRNi7CzlzG9W1dVJs2
bhxj4G8F8CqrL5X5mqvKmkaPlR81697yN6jNbawoe9R0FEQkcLHCo5EmGy1rlnEpLhurcoaoOWqk
AZPuUEEBE0JfC0uTE8g9zyFyKhFfoVBWjVQ7GpFdoXaOH6GN5xVbovxt5bZPRv0amZ/dHiHUCvlb
y90WerEclOsoJ14zvG/I7kSOjJxB7kIFHw2f6/YbBApbDanMwBjoBqjhGr7vlE+S9NRM6w7pp1Ye
J6VbojCbDgWmctI4pPwFrRwIdttEXS2Hwtw2khjeSCm9GhCChRFBdfpQOBh1/qkzpK+WQVQa9AgP
K2W6c5Nh30O6YUfES7Y18X2rfnPf+sbGcBunAIctJeNisNzPUhzu/Rb9VLU1vvWJdCt71aYOlH1Z
54+0Q1IGrTd1nN9mEimWst6bAx2JVuJ0svlFhKpN9pMFAgdota0EMPsDTatw9RJ/9dsMhRYAHNkk
Danrm6zfelAfStTU6lr4EtSaM7HXTJBrR06e2xzmnzpey92XJN6mNJbqeemkXrHOdfK/hb8JXeEz
wk9jv1Us1xmFp6S8xZVz8rZ3+lLapGCzycI1rm8PsJOR+zhmbbaRfOPSg3uiAqAhWUSZayrdfOCP
pHukCYXBP+p+1+9VXahuY70v1nVl8LhoUJh9t1whQk7G1R5csU3FBeKs8iLKPaZGB0yvLyy4U3Ky
fGL4bCF0edRSXdtpidp+QYVx3KajkV3i8pncnrlbNJHgEY1Ru/gg2yWqma/mqXUIKyjDIpGc59dG
ucQSdsmI/N4XGZW2LHIo78K+SD71aIPxPISesR57TboQK59yRTSVbnNVm7rB586kT5IyV1LvmJgm
adJO7+tPTdjnX8AUyJ86VRxvJTyJx6jxugse5onoWXtreeYE+QLqlWCGjqGwK9XHXFTsLPzcUgM5
7z2emksawKifURnUaSJ8P5ee3CUKjXRHPdw0Yelo1sHVrAtDORmYvDUyC4dcQPCSZ3lHstRL4blZ
J+txHTzASAE/kX5Jp+bExOGmwvIy9XVLHwiDC1lou7EoKQpWuW5XjRXcpmHn3hZakznSkCdw87cU
Lq7bTAt3aR1nL1OXXwBlgdCq1BBF8crozehV9qRkq4+ldZNWUX8h13Ni3vGk6bRA8h5A0jxloZBK
Vo2mPoao6Vaq9MTT942GkQuxweSVz44jViC6oR1ahtx8VmAOEEsn/VYfY2U8Wik1BUnhaUnbeBOP
0pXR/m2pEohuyIkQD8GtY33oVBaroB5KpT/qnictzdGV7dYdvKWXhS9SmMg3uaVvz+/fE6tNZDKJ
3SGqR+JvFpdopS55/jge07BBS/lJkupNToDpo9jy09D/e6eNVv37v/nza0Z/eOD59eyP/74OXkkk
Zj/q/57+2n9+7f1f+vcx/57e1+X37/X1Sz7/zXd/kc//077zUr+8+8MyrZmr2+Z7Odx9r5q4/mnE
+55Nv/l//eF/ff/5KQ9D/v1fv71mTVpPn+YFWfrbnz/afvvXb4Cg38z59Pl//vDwkvD3nl7q4PUl
/S+c5+HDX/v+UtX/+k2Sf6cbccoQiebUWq2zSt33//0Jq0IbPuefIjrLk2Zl7f/rN1X6HXAA8FIC
dZ1q8NTaWWXNf35EBzq/T0IPNSHzt/8d/c0fu/uPhWE2/vzzW1HZn8x4fx0C8hIaGToDOgqwumj7
GNMWepOM4VjLXtcrkm0h1VI2t4F669YvLi6ZQbSUbgZxbfT3eLPoTR+RWLmzgiPK5kvXlx1NQYI5
yenLomJD35lZPqTFk5I/acOj3z2K48Evbpoa8oq1RXAa4ja7i8G81bNX0zh4/d5w7zTp/u9vxYcs
4Z/57nq3K3+5W/8/3INsgHN7cJt+C4Bu/LGdpz378/f/2HyW8Tv3KBgvVWI7UWfAk/pj8+nm72DC
1QmKSas2/8r19+fuU7TftQk3Qo8n7gq93Pzoz92n/84m4f+EwQ7UI0+i/Ld237sbWEA0y6Atn+jq
/aajqbHVq7g3lrXmxygEjcPwyZf1/sJr9/6C/+vjZ95BaAjR0PWpsSyrNPZ2VRwSsxtiWX1pSzgO
bFArxFW1VBv+hcf8/cP1l8XZRWslY2Q2kasvk7KVwqMci8Ww8EnaSoAENKO8cK+/z2r9ZWZ2WCtA
OGGHughKTvn0GlOhbWx/lLMvb/bPiVvhVxM3De/NZWBYQDhC+NiWjZSr17olGOZdLaTSsB9MKHXX
Aiy+JViHIr87b/BXA5r+/zcGcxNdKWMySCO80aMP1rjNguYIP1ieN/D+JfxrxjhIbw3ATNyJdaNo
SzMesvDRDXylJo1B0ktzSqUwoZZVUW7v/7iE3j2Hb6/VGZT+L3sz7zs3kirSKjTiG89riwW391pJ
4AaFVSIWPjeNTlg1qB39PM1gCHs5Am8AssEz5eRC1e9XI555NbE3JG2sddqywwNZKGX2w2+HbSHS
YYwg/YV08q/WbdabkHFYO3OoteUwVMazV5awkyvipQr2L4Yw13SLzTDQK6VENUwJgu8iTse+qugk
FxWN/ky1TofV+d3xq+XSZzdFJnRaXviathQ8gla3159krTYWng7sZLSo1jde4zmx3gChS7rHqL6k
sv6LCdRnF0YZd2Gey4W2rDNhHMEblKHn5NRvPef80H5lYJrbNydL7j2SS3GoQ7brxeRpoyjxFr2W
BO4/NDC7KyhUCGlW5cI6zQZDv6kzcxTuDUEVvQt36i8uI30a2ZsRVKYIB36vcYAMV113gU/6Umj9
CLxTWJAW63p/44ejcsHcryZsdlOQi1TjRh7cdSbQQrvqSilvUTtJskuqFL94I/TZ1aComWt2uWCs
67qR602qZ6m4HFMp7pd5ABBvc37hf2Vmdv6LrC1cBeGZNbTB40NUkiUhH1DeVGHmXxAp+5WJ2env
oh4qRbif1rIAN6YqFX50ZXUmj0WkmVTzzg/kFwuizZwE3yQ/aRq5uS5jddgKySgeLY9S+YUY/1cf
Pz/6bjCIzJBOfb+Qe1sMe/WzPmb58vy3/8UczXMjTWsgdCjq+rqNWYY+Ql+ZlzUl6S81l+ptvxrC
7Iw36LYN8RCaa7Vqo2AZD2Yv2JU4BH9PTeo/r5k2De7NEYwspFOtflqCooSJDCJLEuaBmTf1LqJX
rPiHczWN740ZQx6UiqS6vnaHZLyWrREk32Ap10Orxf/MJZxD1hOr7bSwIQ1W09TROJqnd/ltCRdj
dKUUoyXuasG3jNvBy2ArOb8DfrU6s/NuEOtP5WFj3ZYs09rXBnLbaR8LyoWT/otnUpuddASMCr2W
S2MtCZ5i2Jnc6JqTU0bO7CqRW9MOG7UMLhj7xW0878gdPEgLko69pkFmaazEphG6fSzLbQtE1gik
AyLyhrg3pVrqP5+fwOmg/xWi/mf3zTvG4t5zjWzs3DVRCL3AmaeO1WslU1ZZCmP5P5x915KcsBbt
F1EFEvGVDkyOtsf2i8qRIAGSQKSvv6t965471jFNnX6b6qqRUNhbaYU2fOYVETnynCj6OxfYOvJ5
hhZY8Hy++pXx860EAY8KbH+5w7I6Ar628AUkbsJok+p9Spb/ap21AwiGfioVUUlGXTTmsHhs6A9x
XokZTs1g2rxJxx/rK3+Jm+BhwgmuuQdJKa4+xxzXCZclQd/KIHFT4U1mhC64jBgupcMl+QUjk1Ft
pPCVGWpD2YUGz2eeqijzaQkmHlzMDzoWzYsTt0s21cxsnFvWhspKIMbTYVxVuQ+dh6X6WsXKeWKD
yDfS01rp1s5A0bypHKgdZYEYIbNjvLheUlPqeQs0shJbvpUpulLNAZl0nPXzyMi1H/WEfML7vA9H
59LIOiVLKPMfsl7w/Hp+cq8sTzZ1g44QuONEh8B/s9qkCzg4AC/zXP2C8cu4Zc6zVou1UVj8hSsT
4nBQ5IIfwr4u9o3Myb7w5IXbNmrtEkKWuA1YW0vWmbzPSBkOeyGhIXS+m1aG/g8Y493KBHPCwpmw
QABcDH8V0nvVns0tuWxi2bARnKLa2CsRCqTD9ZhbeG9NDnT0ZZ9uhbYXysafYBGdlZGzPI9DA5Ik
LJv9re35Wtecxvxd18B+tpdUz0vmsDq5dlyqjjgP+Bd2jRXRVA6B7DlK7xmBRAJ8sdLZBWDkfN+s
nftsJ524IUs8RBhXj3d7Opor6kz3dZ1/9hP+OsUQoeWQcpKn5/9oYzuwEuTUCvLKhSgCbHkx2LL6
4oLgmuYGWATh45mYLbnaJb3YqGol7GxrzoYFuPT3nDEbneAXjrcc1NKeyybrxyjc6MK14bdCmw7R
0FScjRlFgL8kfVsdPLi+b5wwTmvsPxZHG1DeN0h+wIaOmecrdUAAfnU4vxulX6XUZ5+7VgBOwraE
CFaG5o+O4rup7PW1YPFSGUBOAidtT4yZfCFXXAIsxFoN+v8kNhq20m1/lKreVYUVn3Hu0T5TbcW8
nQ5IBwPaiW+JoK8MPbGiPmB5x50F90+wyZY3UNYHcbpuxW3S8GZjJ7jWBCvwcXELpJap+qPGu273
yryc53cSiqm/zgfnWhOs0OdeOah8IABi5WbZiXn5EEVAmAnANy+bu3/gi+8GIagcDic8NhyUAF+O
doakKkm2lFBWNj3ECnQqK5+wKh4AznG+5FMDW/UueZRdBTONYAvWujYI1t6fy0U7DkRI/m8TfKJI
GgzhVhPWSreDO4iZgV7ucEjGxAV5FKV3F3fQH5GAd90P5o2E/TJKVwug6IGcn3IZPgAUZ9IwBGXn
/DRaacMf8bJ3tRR4k2uhwoM7HJ/8amkTHxjEBy5bXG3/DT7VIi5zFB534GAufjEfcjBhN2RuV/LR
H2zxu08H4C1iYub4dKKv/ES/Tr1fp52/HAfpvwHjwjf6aK0iK5TrQhLwz1wDf5MgGyFrU3H1FEzV
94LSqxD0y/NDsbbc/pG6edegbgGYqS1Gc8hL7wjjsbuYJ4CKql3InascCLFi8J/rMtgrtmWKutY0
a9PuskDTuQBscIIkkF9X0JTxWdpN5Tefe69RMl22Q/yD7njXNNUlAH2Vxhwq4PXSsCrhXqLJFuBp
JRf+AR6/Kz2ilZPDaLs/tL4THnMn7NNm6aJH5EKxMdnW4sSK9cn4pPGjxGSLh+f91FlqDpjvVERb
OmorI2GztYmaktpIGFQHAFy9JDoIj7KOMRb+4qWuToL7eo7r7PxUW2mNax3avZIR3U4Qmc9ZJ26S
qvP2Ha+2NO5XhsM9NfHdcBhobtJ8DkzWJ/Rr50y3UwdYeQNTr/Nfv1a+tXpP3VzV8+z0WQkuBrLu
F8ryZy7rjRuNlZXJVqtJyrKOvCbqMzx9wr1zBDh7aIuXIc5vEl79b0C0/1zb2E65De8cncTGZLoM
7pWGEjMuoyBcM71d1klWZOMle5Qd9ugHoksoTLLXcvbeSLDF+F9LVq61fsflmEMRxJkz/8QqpROe
ijkE4NPFa8UJrFNmEdN0BzApfJdKoLp9o7d0rNdGyFrWhzwwBUfJmcD28GGewQ+tx4RcObCUO8pY
mI0Twlo9VtAbJQi46q3JfAgN8Bq0CJ+grZKEaaiS3+cH6t+VQKnh72hhcamiodQmGwcpU08vj3Ut
wQwk8kkU5UUrMRBWf1eSNJAokE7dZ7FX/QpNUN4g4URP51vw73gEGufvwklPet3rEtlkgDlylz/S
ZbiVZnq5rPhTx71LJ4vfJhU7YahdLaHS0LYHNrZfhYov/PxTs96V748Q3Copyo+d8Yk37DhW7Q2A
qRsrx9r4nnLwu+LbkbG8p3mPpc95Hlw1pSaecNJsQYNz6f+m0/L/0gkIan/X4nlSRotDHOwWh9u+
Bnl6aD+yyNvnClBjojb2KGtDbUW9U+DIoVv0FTfY0LHlQGgHBYTicH6o/70uQT/671b4cpzphEeO
Q7sMV3okt36wMQprH26FspyDPmwlDq/U669l10L6p8eO1GxI4618uG0JWIoeTC6DDyftqyvxhJz8
uqhHYitwBTQb5MIxrl4bfyNMPfAkuuiECj2UvzvbKCiGwG2tz+au8j4scw/5c0O7jUX6VMp/300A
Wvl36QDl+ZUrkj6DWzov/KztxW1MZAYO2jPptvRg1mo5Dfe74MoJhE2k7zoH5OPnxfN2jgtlgW5p
0txVqXTEZRMztoIYs14p4WJPEEC0Y4fXPrUDE2ELr21JBf0nemMreuNuiHo/GJwDKE7ZdF2AeJPi
RJx/1X06P0Ih+tA6e/EM6Z52v3XTthIRsRXKRV4oXxVznxUqv+/d8muQdyJtHfb9/MxdK9+K5RHv
iPPcsO7ggeBT4o1jz5zqpSziLSXptQqskNbGuHheRQWxCJ5i2XwHbOMeqOLLloX/Qt/50G5WcdId
dE2fJsK/CyLuu03C/krGiKzA9sYyonTy+iwZqQ8r0aCDgP8UbkTfyqJjQ5qLzh8EduDOgS6mT2tj
vkdLC21S56NX0i69aIRtUOyUGH+E0UafwShphAUGB9ZpH8R6EXv4oXZbu72VcY5Ov7+LcTnWPsPr
WJ/lvvzmjMPbGLSfXSY2tvtrxVuhPcCgR4cUXdVAbGAvTkuyI7AdpwYEyss6ygpvyERFuP2fcKIg
xZ1eoq9VOd6zJv54vvi1qWRFclVHsKsqaJfNit7ryikPpR+X2fnC17rHCmOTa+BbYdWUlcG89119
HYegvI3LBg5v7dvtIA6cZs5p3WWgN5Ad0fRrMkGj6qJvtxFycJCvcPEEYi10yW4LQW/asX1UQ72R
IVaCzIbFETxzAjHs6AxOti9FHN4ImI61+PydYmo5nG/DWiXWKt0GY5MMPipRCfzuWSKhbJZ/CUH1
cJr/0fXvP+vPCXv/PsSMJB0vvFFnoddmdQfwb+DBvc+H5BEdPVCIWQKKW3GNxxm+G4tC7ktXvvoO
HAFr5m4dUlamms2HHx2KjOsbDFdBHrs+eAEL+EOX0E/ne3KteCvQ+5F2hQzbDqppYEyS4H6S8tqt
t67vVrYioRXkA4t5WAlfZ2NfHiIy0d3AuuecatCu4/K+C/RGNlkJGRshVy4+6/TEuyyBSBv354c6
vnCXbHN9RkcTAdyKzop6CEyqo7C6V6GEtGlFcEF42ThYIR/wZmrgcIWOmvsnB0lWFP4b3AM+nC9+
pXtsQNwEICyEI5lGRhm6q3p2IYqV1HSj81cmUWAt2zkpAuxliM6E772NVfUC9D5kDuXGHF37eCva
i0nBRcEtuiyAh/R4ILxN+l2OJ2S+8f0r6SSwIt0v8jw2sdAgOjrPZU0+CCWfpqbNJih+nR+AtS46
/f5uvRZloHAjgCrARr6HC9h9ayZwdbce1taKP3Xd++LjmdVqmHWmafTDHWLs+WPSP0M0rdxYk9Zq
sCIZIglQiigxQc04d6kS3m2upEiB+d84ea1VYC3Y9cScfuoKNMHPdQq5jEdWuI+FTn5eNgLWmt1r
3xg/wQggod4OM7nlBbxUIKdyvvi1OWQFcDLmwlQq11nDy09Am78oLV/DIX+ESuzGyr1ShQ1qwyO/
drHn1pmLt8CACxzb1d0U13ej/t9cEf6z5tnANVy7wiZ0dFTWhfFbmId3M57+BVefz3fSyhj7ViTD
HKrmuaywpKKv0kTlY5oHEPwz/paC7VoNVij3FF7GVZuojCfTx2lanjXhz8ZJPp5vwCme/nGAt1Fp
rovDYRO4KotjAX+RooKCpTO19ev54i1i7//vfyuOqyqplqGa8flKflyi+knH6h4eI9+pcsaD24Yf
y4iYXaMoBCg4hDFwYwNNEVVd2D4ryocqCFkN3cJsSTTZeR3k1sd8CxK81nlWhBvorLfB1KosD5YC
rpVQb2nlrzgZtvx21yqwQtyfWxcGB43KZtn1kH6BXBE8Bpmvth5x1iqwghxCFCbWNZNZEORuvudT
BPNGk0Qw4zo/AVZC3IakeTUs38fEkVnFxp+4ubybwr7bKa96cLUrj+crWYkRG5kWRdMUu7CozijX
H4NyDlI37PQOCl8XHoJtdFovgN3sKPRMo2Vpfg3LNN94C+Hf+Ay38o2uWmuFFelTqUM9Tuiqtqja
tA/1XnLyMgnvIrgNXIetJZW0Y+1EkO3VTSyv5s7tjqNoi43VbmUm/TEgfrdgD3SgEAMZTwMdLG9u
y/IrGLJBVeX8EK8Vb8UxRZYNyIwhThqmumNkYijJwO463DpFrk1UK5bxOsrhxTjILI6aKutwpal1
/LFtmm9B7l+4r7TBaBE0gAFT15hGfv8K2fjnol/ekrjLLuskK5pzNo9UCIiURE3ytWlHLy0gpXfZ
CNgwNFXPUeyYWoI14OivDlzsrw2vh8umjw07k31fVBEN2oy5wQ43ujBZFGF4uKhfbKCZnh1gLgQK
j9u+T3MoDvFmE8R2esH7xwpqo8xg2wp4ZkzarIJJq/MxjxZP1WnVakZfQtdQfesUkCPaGRbF81MX
sUheK7gUy53nmyC+Nopwj+/8hI1zBp4PHffjOFf62xSHNbx/cN+NhZL3DbShR5brG7gDaShWLVUR
PNGO4+U1gR7b8NXtOYcWKGuD/ioMuijelwraY8dxSjwIPwa0a75Mke+zpx4qMdV3Nw+5+QmXowI3
ebxX9UOIKwIvhaNdNN/2tG/Gwyj1NO+l9pLgJYFqDCSkZ6b00WvobK5wDbvkV2My1A2IARIeiyM0
opPrFjxn9mKmqfBuXcVceNX5hsbNhcNpJbJ68g2+nLYQVocSczs2uI6ct+xNT4X8azhPCehdHgOi
csb2UMhMhNXXYYLMlpffsKi8bMNow+0GPCFNguDbAwOpuUTcRG2SLXGyPz/T177eymLBAKCPV1cy
I0kywYswgbLpVP0Eg31jEVmrwNqRaDensA7yJK5WKgghIYXR0fkaVvrDZQ2wUlgFBvTQRC6iCVYH
QB474gg6YHnVUnjfnq9iZSmxIXdFWLqmIWGXQal9vF5gyIrTn/Zfzpe+ckFkQ+10nQ/DIAfkGki4
waF5qW6x5V0O8PEl1zMt1Z3x3MveaW3knWrKHqSgBJ0F1jaE9tUn3SgvnZnZaMzKaNvgO7fUEFOA
YUGmexXk+2QO2msCcPAX3I/wC/c9f0Rs30Wc15Te4lDM2TCvg+lQOKX8JU0x/YwcNGkjMNYG/fT7
u0r6Wo3MKXoMiy9+Azt9EzgwSDg/5CtbB9sxDGbWelBz1OKk3IYfGlmbz3xx2p+1P49f5pa2v8/X
sza1rOAeAjgPDQavq0IlS5zSvIzweuiE5E7xhcIroXTgnzAhXr6dr3Ct06xgH2UjPHfKsV2J26+m
NbBBKssLV/w/kKN3IyKjkVVQOGxxfdFrqM95EJJzRveyrZANtBtdkPGDEjdeTSvETRE3/Lbnnfvp
oo6xkXVd1eSctS2yeGOimwIG9V9xyJ03wnql221kXTTVaoH7nsw4E+LaNHGF9/R+C4K4Mlvd0+/v
+p1QAaGr0wIX1/GNL+QDNnFfKWQdTV9vPeatteCUT97V4WlvMhMOx/BCbuivAoSCX0tt6n4j4NaK
P/3+rviA0KYqKo5TaxgNzjWHG+POZeMYbOA8VmBv8Hb6uwKQoRkLRdxkQGz1HPYM8xzvWNQQuR+7
1vmQd/WDE0cDjOd7rCewa5thoFI4QdBeOAesWNdwBXNNhV3lOKsi3jl1hTvEumikOF42ha3YDl26
4DCCpMWoruo7PnUxLkkm1W89h64NkrWSL67RoGKTJqPUgx/HNJ5kJCsOZ+b0fAv+vThFNqQu7JZa
NwQVdHn5uev5VbGYNxAyfpwv/t/fH9lgOtHXc5+Ypckgddrtppz+hpX11revFX5K8e9mcK4Wr+t4
VGeD6x8F4TeEdBs7tH/HN2Se/y66dhw3H6FQky0jgK0QU8hgofQMq7p7JycfL+sbK777QujcA40u
SyCmBdEDmIzjCbnZCO+1gbXCe4wgSwaDY0Tf3C53uetN+6VPqg9+XGzZj61VYQV4V/lN6zdenWG/
9hANyy0LSQaV7o23hbXhtaI3n/DCGeoW/VM5/hVlRXklpLzsFgFs1L9HeORhGQ/QY838tiuz2V/0
h7byh6siMs1lIk6RbbjrJxPI/41bY5PcVIBCxVfMI69qXi6bQTaUTssmz1lSoof8YryLe/jyYR0i
T+fn58rw2ni6ZOTzMMLtK4NjJkjECZxhluuir/x5PwqnjX6fr2ZlmG1sHQSTGHwKciTp0HFkOsED
ctxxx03a/fkK1trxX7FcdmpIyjojwryI1tub3n3JPXY4X7yl2f7/bucj258a8ihwXdFoQCC6fewk
V14zPCm/PrhFu1PtdGwD/x7S/b/dVqXgE2/Uu9YsK8CbKo4dDiwlFKKpd0V5n0O53ZGvTRE0x/NN
W6vCCnBRNp5xSSey0jB59LpSZLKmQdaXQXzh4FhBLhendlndiGxYxI9WiVviAO07s+UiMCuOoX+H
uZmh7WRmfDg2/XGxAxNdfi0jSDQvImmHyxbR2FqlIY3EGBRxRLbo6Hsg4LRaFK/QxdzYSa1EiA2v
8wcXT+mglIIY3UIWVytafICY6RaS4d8nosiG15Wka5qCnYaAVgzcAwl/qqL/XI20PQjuhClran9j
Rp1i7r8vhv7LnqgllYFJDJqC3e19VbplamoNyp4HZSwI/WwdJtd6zAr5JFyiOeiw5ffG3pv3pQH2
NY1DoroNusNKZNhAu3gYmcT2Ge0oQlj7ceo/dpLo3QIhggtH3YrvOSzx0jAqZ597+dTeVBC3fSBE
BluMjT/35f8aCyu6Q5+SKQwNphVYDjX4pMoNoEoC7UcQVbxgOBaTbLs93t9dnlWaxeBVVXHRvnkB
2G/wkpdQifedlyifYjx1zUAG9oeoSBzxWbbEG4+jHAsFZ61q+kFr37+FPxFMI8piAGPPjGmyJEUJ
+fi69JcPhQeq0rNmxTI/Fi4AsQ+VhCjzntawabqHhYNOdpTAeu/HRaktsvJOsISKnGjth5zhGW1I
eHI3wtLjCiLT1dtlVVipp3AqOizDAC/MKvjUMXeP+ffMnfnCKWglHRxm59oJR57RBe4HgvjXauk/
J2rr8LSSFmxEIOR46nzpJo7rikYQ8IdmDS3+GViM/VIrZ7mJwNmOrzuYSlyGloBh6d/J2lMJjIiH
gONO2gkPPh/FMVewWQ/xqN6DIrWxJqwkIVsqr8DVnkc15ZmSeQmtUAcJiMw3smmO4dhtPdqupAgb
KOi5eWm4NjwLhSlfgVn34TOeT9+mynM2LmHXqjj9/u4A5DKYBBCp+KGbKA/3s5j6+Hfny6W/KkcQ
Fzcy0Vp/WZkIWIncDCHUb/ISryNHE0weUG4gDJT1EsNgfNh8wFq5M4hsZGBe4N6GacEzt/7N4s+A
SR/6hf6GXRX8AOQ19+IDMEAPPTwlzgfpvx+eIIH8dxc6k/RwJdHwbGmcq8Ir9tDiSd0e/iaqh+tJ
fSBCHaf40klh5YSIMh4vAuYgEMaJ+utEdMHJGRVQhDAfhLsxwdfmhZUaApQdllBp2U+tkXdTW/o7
ZdrmSWCHvT/fbysrrA0dhJqaKssZT2hRFPTHsPRymFK6WwentdKtRDCUuDClxiuycKbxUZdzuatE
/vuyT7euDdxQekJEgsGRt7xxGU39Ntzo+LXvtvYdJ8XSDuwdWFksPihT2JF7Kjv/1StjaivnzVAS
LDuozO55SW510V8l6klXl62Gwak97xIJcJQudMOh5CmrUd2An1gdp9J5yUV1vOzrrb0GLISgGUud
ZD8ZiA3HjYTXseMGB+EUv87XsJY6AiuSocCrWQAZnKxp9C9Sqs/gJz5AUuFZT/TInPBxGuBBDRbP
r1puzdOVzBhY4ZyHUe4MxJSZmIk4DnAxuvEUsmNHc2+Hh5j4sixla+U584QnpFqXUPqkt5r692yA
ARwdDwHcPgBEucO8W9LGXKaUGdmYwqlylelom+xxH+WMx+bEXIHWZLzszw/WSpzYgMICUF0l/CbB
Q3h4lw/BcQ7Ul8uKtqJ7LqYpr3Ns7ERvwKQ3cGpZRPByvvCV1cJWt4O9b7+0eQvfaxl9YmO0c4bP
cfe1xl0FbcjLANvwst4C06x1krW6L1Cr6oZelri9zt19X8zmN9NNsoW7W0kovhXzCeDefsSDZB/7
8JtKe69QR6f1fpuBLVtGuGtNsMLehA1rIkUTcM6XdOLPXrv13rmCiYxsiTs/XDwIteVF5s0OHW5r
XtX0WxROAIkAP6FvijkAqteBlDmkfpfJTZ7HXrewnQMxt/9WLCPsynts0PVFbw2Qsv87hU6O8qAO
05+Oa7rPr/nQwEm2ioR0dufn3lpfWot6U5Z9GMP5aG+SxQluYt7M0xEq6mCpn69gZcNvowx1z80y
MGkOpoUgJmfDU8nqB870r8Adj0ZtUThXkqYNNMSWMaCS1qhHVgX2WO49r/IG1jHOVe1HG5fHa5VY
aUBGg9+xHpUMZjx5SngPZCmv58V7S7xuY9Vcq+P0+7tVEwZcUGcxIANUZDk2zfLU5cNn+GT+wmXK
9/NjsjLoNtyw5XHsupT1hwGuXGnsOFC0mXz3eFnpVgrI45m7vkMhBgOCbtpynT+IiPafzpe+kmBs
STwfV23wCFH9oXc7WN6FDJi0PvF2Rexv0aDWusda80s9ei3epvsDg+rBR1lqKHqF7hJt7LlO281/
3JDYSMMlKEbVmwFCyxoT1HRQp3eDewJXykb6V00evxXRFnlwrSlWeIP+TRcaB92hTLz6GLhNs8P9
7pY+4Ups27hDOhK6CN53B9Xmh8ALHnwKqHXSqd/GA1+tmn+eH/O1eqyNuxkVBOOiuTswT7yUYf5U
R8WtkOrR7+bXEyEovaweK7wDbkKHKozM6HmPGk/IeIZ6EaPD06hh+7ncAgetjIqNS3QWWSsmKHSm
wGXaJ+Dz7ZDktzTXViLEdqVaQD1h5aC7QyTJ91L4z5C6+N3KfGPXuPbxp9/f5aeiLuq2lb45BAkM
8xziA7u/sPZwfghWsp8NwhMeB+ayxfGsZcYUh1mbGTqspi7r4xwSoY++lmRL6n5tXlmBzgbKfK9C
U2DY8APq/fe4L/w8kCDH7UN8LactpsNao6xVXBYs6vsQ9Tg1LtVUMD5McjI7XsRXcHfPLus5K9R5
hcQSL0QfYjnptK8GLFBaDWnck6euZhtP2CuTy0boJdB66Osg0IeBm+FYFzFJSycSd/nsjZdFoQ3T
m+FlB8O2UR883AWkICj8WPzqrs6LxzEcvnsKrp/ne2xl+G2M3lLU/tLipuuQJAIemI68qblbgSWU
P0a9+N2oYeMAvzL+Nlavieaoj2ImDyUfilT6QZ5Wi2xSHQ461ZO7ETsrkWmj9ZjvC+1VIarpVbET
OffwDlKZjd76o4L3j3XLVscz3rwwo3PcnABTHHG8ds70yPN23EEg+G4cwRrnzvQGH+dr0JkfktJX
RwiganjtBsc+gA3uZcNG/05AjKIqA9T4AcaOv0Mal5Czk6+58u4lJAJDdRmrP/pzRniX6PBkgYeB
OUmOvhOkyeD8aEXz4XwTVrYAtl4e94jHOFXRUYWm3vlqbOC+GrAr1tXmdlhy8wmIcZLxmhXH8zWu
zQ0rO3gCWMcFKnbHhU0i2HXw2GtvQ0808UZiWKnARvXJLjY4q8jkGBfxoe1UKtwLN5Q2pA9Sdqqf
CYoeCMmWst8nUbe/qFtsPB/MYUpWRArdcpL8inNQk2ploo2ZupIsbTwf5HdAIplbWPCCLRA0/K7R
8skNo42IXOvyU7XvJqgbAChG6xrm5z47TgF59Jvy+Xy//Em2/wh2Wx0vgGpWoWnjQwg9/kXEGPyE
dr25MYwlL203fKZj9cVI/RDqZc6mYjBXqun5C4dY0sHUhZtOc9umnjDDTlD/mSYhgTUf39JPXMmo
NgqwkZ6qhGkjPK001WehBN4FF28BQtlTNz4ERV7P98NaPdYOoXS49OORhXAUdLor0Hrn5hcxYO5c
5fUyFvc9dj6blw/hn3vuf/W6tVGIZsKaoVLiUHTT2Ew7D+7gRB7aAMSqLtUi8DBLCwXq3q7QJIn8
lPJlxinClT4jwCL2Cq4arZBhUR+ll1cwbO4U67yrTpSh+krpCGgmDvlVz9NZ56MewSkpqXebFPCr
ehg6Nnrh9QTdBwVcYDBK8dEHuaj90HqNntKBwD0JekUudElpVbtK7gavV5M8zov0onw/q2GEZZ2f
tDhosLJ10imKqxvKab8DHkB+DOC0lwqx6C+6XfzfsCsAwztalBPdQqG7ZmmFo+6SJs3ktTeQIytu
5Bi693OT9KCizuWEQ1+d1E6XNQHzy69j7EnnpmkqPzdp1OryBhCsMBsbX2TGLfQj6Wa8JvIS2Psl
LjhMK2oKxdo2musjbndNvqumMT8GzgL7c7+8FkWyfC5ABHhrPL2Lp/wowua6jXVwCrGE7kQ5TtOe
MVrvwsqN0xi29SL0D5Qk5TWEr4YsbjpyBCx1z2XwU+r5rgBDaOdF0z0d1TFoQTlgw5jNg8gUSdTe
HbS3K+No17kVniRn8VKEZKfVT9LdVu2oYCHf7XyIJ8MD7hbKsHBFOCaqyDolbqb5Bco2u8arwCa5
rVusuFCkLjis3CFoOcIbOjGQ7uZf/UVknLjdznTwJe++51hzao3/Uv2j9pfvofnZedVP2Dl8p853
kL7uF0Ueplimkje7eXSPvUBfQTjMAJMkvw7DT5wow+llJK961jfQU0q1Lq9Lgh6TOg3nj10i98XS
3cXDpzEvHtDn9yCNXAdT/V3zLkjrDlsHPZdpUC5PYK/AXh2w+V0PwMYk2vIFOF8ofLGwvZoSEJEn
Z+gevL73dzFl7UNBcpYBgE3hlM2FvvZlQOc95iY4zHmFXSkuIXU/J+j4Tu7nRSUP6FoX/s8etG9b
PM+2rf+DzuS6a6bXqjJhqsfgptbijs3+Lqrow1CIozvH94QNX/SQf6yK4RcNAwHJbLkHY5CDjzuC
lOsUb2TOP5i+ewoWTDmlaBrjkezQiOJ7uwTfvMZ5g0H1925J7kVU7tp5vDXutC8c8nGkIbSf63nn
uoV7iFTxOYZgDijRe076B1HCcb6rhx/OWHUpnNcOfqn2zLzWcY794zGX0H0aAnDbZ3rllt0nnniv
tKR7X+oonVv5QhcI2SbTfUDevDA6wsvhMFXBXUMiPCT5ycdhFPeJK15yWJLM1XQnovgQyAEuG2rv
1BwPDtc0TI6O5z2IopZQ2O4eOsgPFZ3e54V73bpwnY7xbGviq9GDd6qcbvOiSVXl3aq8fwRRKIfH
enswRX4NI8VdycsvCLd0Eewxz+c35nZ7+OjtFu9LMidPfJiOThilwNPtZqz3SIMFIG8N/q6S5EGi
aDmOqdc8+m171S+wSeQSPq/lk+mcownlQ44pVcrmANOfwwijCq9Lqr024jEv9ZURv6LwB6H8E2hS
WVPGIOdg18iDG8K6Xaj9N1IWONEWKa2vZVK+kphcuxJuNzmOVTBFyIivqz2YineEukcOP6FUlRjT
WI/irhuDIjUk/j571TEe2idqwDiUA/0OqWxcssXfiZQPy8lLYxpucq+5m5PyqGFQkNZuM54yxgcY
cT0143KVM/JaT1hKixkkRHBTsZ0nSX7w3egJqxE0YcYAhuI0kMfQuOwqKuAkmoTgasiuhhmBWDAp
zH7A2Xk/hUOZ5j305Yzj+18WzppXWMYlMm36aWEHY0jzwVR4b0oBpYmeehL7r9U0JfH/4ezbthvH
sWR/pVe9swckSIA4a6ofSEmWLN/tdKbzhSsvToIXgCRAEgC//oR6+pzpzqmanDWr6sVpm6IlAtg7
InZEwZ1ennXchN0kB3z8nenLucGQeKi+Z8GYUsNuhJX42WV4XlWIHtJ4gW9yMw3QkLZRjHWtiMV0
vMw7ftWkVH5MFeJEyiQTA0ILZM+ngmV4c16FQ9ZpgaEE+Ig3bcoVJurHai5yOi8v6brqVyVqeNzG
KbbU3QY7taFY5aj2zJKmRzSF2eazAQnxUMEal+5DBT3RdTaw/ksOUvxTzoGyDcbQuzSdo9vED2lZ
uR4l1Dr5Wh+sX0y0V7FAOZNtcXelomz+QiOowXlImzfY+CZ1CcH28GnQcrlM/aelXDd9U7kmL4NS
+iQTXHGX+J7oE+2nJdupCg6nJ9aGVdyMqoq7dxZldnlCmnb67GsBHUrSRz0tkHI8frFeegQbJ/o1
72aCbWJMTx686S0M/YLfjzj130M/rvFusqO4xUzbp06J6DxzhADuZztlWGJrJJZdb3PMj0KLRa/T
eMgO1bxoc2j7WWAvX5LXJsnbt62SA5ZNjwPzebZ2OM08bp7NlpFvdQ0DCiQ+SU9vViWmH7WylOwR
CbW8YRLMvzcKafOVq7vd1mt6MhFL77rGJ99psqYjPkc6HOuYhLsGn+LnDrIl2MbN5m5Fjui3irg5
fdh0L64sDqYHlbLpCZ4d+jmoaTqmizBYgynLdTkPDBhf5Q05VoPPT5us42JNVf6xwaWwSrlB3ZDa
7YOF7qK9zhPGT1M7NTvk4nw2cWr1vvO0YU+DMM3bJWItKQhw0W9zlCwHxMvb5DRb5DncL3Aa9rt+
xUE8hXTA+kqFxsEU0v6e+cHuI6SYPUqXuU8qj/2H1BL+MsyxugYDkB0ard3VOMvmAAfu5CgyHu6w
Ya5f2BoZiygK1+66ec6PaY17CgH6tUsgcilEHj1mAUMlgbUQ9HK8i9g/oiiUOObWD8bHut0NbchW
UEFc0JtNrior+ZZ2PxyJ1UPW2gBv9FWetXP8E6e1KiMp4xIyS1q6LNZ4lQknGDpAmSMttKNwy3rP
Nrg1yxJ25BxOHG6ajLlr8jT25aYNtt7gezo+wSXERyWm56avi18xlFOgdsw/GSHSj31TEXk7Iay4
xngxst2+avhSNzuEIMa8zEkdr6fON0m29xoFTlX4DcEiR4/J7LDfMKUVFdvqx4cM+l9bxJ7DXrxk
GZzCDrBJB9sqO1LXBR+lq370eFBdVJB+66cavpN8WZd9UCMgyVOfunkx+zGBG4vqHURYQmKDeGhg
OabKjnXiwODDUw7MO2VKBN1Fdi2nMZJLkaZZkqDg1fSpadvkc0/r5wwuQeVcT1GFhnOqnpFrta5F
RiuGvc9x9eJ9UmsUgHldT6e6gkJ3YzJDAVNFTbznWZijkqDE7s9UUzPuFuyCT9rUVXPj2i4rhd+8
Oajgx1AiYphEX1DwLOGWqFokVyJHJHtbYsZIpzc5d2J5XxakJj67LsIAhovtLK514mKTQloEC+Wt
XBMlmnPTLx1/HFKE9g7FOMyLvXFrEm6xx+ThkDRt3O9doyJxPS0ui3ZIl6TkyU3SwckMb/bbCCgx
R42YrARRazP9gOCAdi3rjjqg+71qv9T+0so5nuTiKlWTHooGnllbQXSiP5IOpcXOywrZ0qr3W7az
KQpGRVDIQ56pG3En4FkXdroas+22Ncjbeljb1C/7NCAUe5/jYfR4z33t953KA99JR0131BU8fndh
0M07xlCW9jiquJ0+4rMJ8I5BnuRS0kaSpayw4NeSTA5GajWxKLBiKCSho0XwZAeOc2XVAeO+3JYY
XR7oOU3mvD9qDJ4sO8Szbekdsh35195qbD5jaOWw1yOLVLGOGKI/OLeuGfQsXTd/mRJLRlLUjsYC
YTkZ6781ZoKzEdJUVNDPmMgewi3mZmxeTskQpUgGlLE4NZjUNi/dhlD08uI9qr8usZ7Mqe6S7Q4j
FzWQtbTqXkjejPJJjBgceiBObwh2qxafzenO4umNr+vJtPR7B/GRPLdsouFqZGqNjoR6Fz60KU2T
N0iUU/E9dl11Fw9rdA0N1PZN9DGsEBxGh2uSVhB1IaTbXSPGb92O8BSln3oAeKDYEfXFHjX3/XZX
N+O0HJsKyqaHhJBNvLZ1sHF2yQrlSTnwuPOsaImwXSEUs+t1jMjFAbv4yNBIgu1KxZ0eGuwmZTQG
kqNaxyOF8naArnfj8Di4aYewJc/SE2NLTDCl217j8MyxkPCq67nprKh2OCIrWWL6BYbebaTG+Jpc
fAGOY9uO4VVK0Y5lreG/0BZdMCO/6tsxHU+2V3berQvLUSD2OeVyQ2gMMmK/ZdilPvHcY3dA8wCx
ZkIn5s/Q2nK4FM79Fu1Do9KXGpb7FMB9gHKlwg7E0erWxJc13uDlFe6fGc4pQDJ9AyVSt4EbdjCL
cS8BWeGmQuc+c6+LeBsdwBHHqmbrihYXwgJyy0qzV6QaGnS4iHPuuqeWLDZGtu942daWaJrJcshE
Us1fSDQnrS9ml07d2Xlby77wiAYWRxg6AHfzMEqo7zLsmf2TqBfHbl1KvX20PZ7r0zpvTlwtClbD
u8klVbihiBZ9gMtobV+GcawAggeQqhSOHziAv8kmVey8rUNO7gAJmOqg0yiZrqd6SfscbVQ/u7Zw
nuZ4upu66e9jihnuk4dg0NwOjs0NJqCReYlKVoRickbEp5gKO99ndor0l6TxeX/DemqBOmipevl9
dMYMNwsY/R7K7VBvr1UUt/Nj36lM3mGssKUnGMOw/nYxCTKQ991CeoY5g4hW7xsyXDz6DbMuX1eE
MzcoD/I4ba9lO4fLY6JoUhcQk69kb0eYeBTrHHTyrCORX9NE0ekEAnNNbsnYIFq5NHHU4fSFlN3t
JsVhUoX0C/eOllFhR0RI5DwWCjPMFPtqk/TfukQN7jEdc6Ry1nnTx88ZoHPyA0tGJqcsStGfzQY7
w9c6h9q2LXg3dM3XFRLiCIcbnTrvSjvx1JziaCXbV/gSy/lUjXJO7vXmbHyFjFv/wIdZnywQ8PUG
5RuTn+k6sOojMRmdPxIfoK5FRni04E13tN6AdYzbCCvRQrJ4M6SYtI7Ufc7nzX+PkE5IoZeINQb6
dpXQTdaX3NULOzeVTsLXzvCxvp5pjuEBgG9wRS1qfFbdQfdNnb9n81LFL+huKn9YUQatDySO8uiF
2CSvrifVt+ZWNFm37fgqiX7sMSeP+h5yM+R6FJZhHCC/bbeFE1fAsrPfdoMjm8/K3ArMC/i4ishp
rixRPYgzkiNhPccJu6LTRcAb6kEKyCo91plj+ughfk13TMqo22mSj9XXno0OPSj1RE3oISeZiAIx
D36EkI/NrINSqR3jcxY36XofawLf722UuXjxYwIzrDzu5PwS0SHHY8dJBK1cw2QL49mMbgC0Om63
89gPQ+SBumSmB81Tdy1+IEutuZ0bg3u5iBO7+nZC2u74gqIhqccibbkV1/BBa2ew5/qyE9QGOBUr
EYTI6N6QKhlLZFEs3ce2A3evbvRSmSAKkuPBex2x0OiraU2gAFsIzgRa8p4O5CMcnkJPd/XMMyBH
nK09piMIGQE4RatR61XnsRreMmLcekh418clTlnrr6Ohntt9BhbiRqCUcXNBY63W67x3eTOUiinw
fQ4qqXlH8zhejpENW3YGNcizD4SKcSHF0lfx+gTb2nZWpbNwDrlJo+mSiwcGlIWPnUMV5EpV9S0Y
RBoQan6FkxsHjp5BUNxPCavoraS1cA8xMtxbCEkyK3sIMSg2VFuseuzqg2gldnfM/9Tz50r1dm4P
mdJNq4sKxjpoQvNB6WwoetkGjSx2y7q8YHPqJlKmlkU2LtQGOBc9e7fE/GO1KZpf43RX5A65OXY+
qCFbOnwmCTRgz5wSnnxdogUFZJEGQ/R3scq81WXbopetikx52GOUGla32RcD4UjqiopGFBgVbiPt
ZIGBuqU/8Y3I5juyVC+DAXLOs0wXvUUdAHaYtno7yHjL4gNCaJv20UW56BEsx4wgJbVrmF/R/m7L
HSZsaLyLhc/EKcYIt//RYJRL3SetGBicUzqb+k96jKrRHLB2++1MAczOqAnzzPxgFWYiYVk3Y50e
peYuvh3aKCevfogEf+2yTpzSYdEInlOOv0l04uuXzuiG71o/ZBiu8WZrUU3zCtBptawd0tfM4gE4
4An+yBzciV9zh6X6KR8hae13ERDgGekbol/dI7Sm3fC6rbCKLWaMYahSVLRP7gLQXTKgyoPd9SFv
fVM/1QqA6nn2nKmTV0ROwG+ZQieTJqpOPjBXhzEtRBeqNCu87XsnUJKMXXVlEjrmmPlp7RKX2zri
I9hhwtFH51Fn7VSGdbwcDnGTSPohY/nQN1eYJ6rSulizpp92vlUdO2VmlnQ/yU04s5sAeKu6oBi6
hQt6m9TQAI/DYA+BcKYPGr3sN5hPRtfYEtrqm1adlPttCpXPC82N7l8F47E6hWGqboY6QdeFbz2Z
JIBGRWcDdPkx9H1fGOTXFxhCrxegiUSZZG9q9EjX0+gR9AxQIwGFPC+zs48JBZIoz2EUtEH0JD7A
6trmwrS8RAwRtwdkb3j5tcHLE7jQJ8tSPTmJgESQ3a6drjHbMYYj3BfpB6oxYHqbZkNff14mMqpX
Q/N2O3hBumVXi5STE0kAriKMV8bNXWPNBNNt0g7y1vC4Su4xUhZjLpYM2PSQ3LS1mO8oukWmNd3j
8c2Sk68Swj5lpEVwas1IWO5Il/ro0xDP69SUngPc/OHisQ/I41n7VF5xt2byk3frtN10cujmXexH
KEUKxZqlsWXddC69xrJwbD9hgLUv14F7HKxDFTe7CTkj6WefDGop3WCQVoFNGQYLhcQmLl/WbcqX
1woON/n7MEvX4bKoFsjXiI56CKUY0H0FoMPI2YZy46IwF6030S2GhyxA4NEMo/qUbwOV9xUUBOID
14OvGmQ5ZKAfdt7N2D+PsDNa1NXQS8RMhbHe3GNLSSIeMVKzDUcQSZy/5VLUqtlHbOqqs9siNsh9
F2qn1n0EP3x2MzvMeuQHbDZhMyXJemVObYuZuiLQLH8OeYZAhkI7tvAPUbtad6grzMU9unzR3VsC
ey5RVo3su/sJibX5B+CVNR6jzG05atEKvZV/ZO0cmefRUqp/ZNoi78THdU9KjCAo2xYomyr9fYNI
jt3ojbfJD9NvC4aUCaJvXtPOL8NNSJyKP6wr68j1Ns5+Po4DtJ54vsd0Gs/oOOEwTnuy1K/JVmm7
1xVB8ucCyCN5SNEMDrwAvkL5GWO8YTw4Ct/LgxwQazUV0ZprfQK7w1ArZCsoKV6kfdU1p9bOLHxb
V9EwWwzc+vglsvWwHGXqOOQQ6O0ZHmUt6+oYUs1bnG0RXOE+wNZFaGDcWdpdD5L6FfgTVtYHkZNe
jWUkGKn1CYSFqoBfBzFfVw3ltKBbhvFEWQF2fszIMKK6n3JVUSAKWcIbZA2nXauTvYUO1WZ3/UKc
cLdB1CD4DlbC2TA9ZLzp/cdIBQw5FjKe6bAcUF2tOJCHjcXdZylt34KzX2va3bahquv7oGLrAkBt
eJEgFKtDQctBRw0isL0wW92DVEHJALURgNthBMAuxxZz8Killvy+F6J1/ATKbhxYudGWG7urV7GQ
UADYy5d273i65C+YnFQKx6xJl+51jMCaPKA4MNNja9oqf49nJtbnrGto9kHGmSYvY1i6+CkncxJ5
mGXCAOEr3CAr78EHKxxwCDDFKqM7krE5P7tx9TXWc5ezmzjdmumRjAu8enpsVm7f97af0DwSUpGy
0+Niz6HJQ3vLE0Ddj1U2Ov8xLKNsgTXZFHDaonKgV3bGJJTKCF9fth5C1PIiFslupEw38j2PL9q4
o4QumQNMrIIBgNxH4JTyZBmPE22y9JAgBMx9Fdal7WHWokrPU9WtAJhHajO3ngCL16I5Bkayqpjh
Mh+jFwAAZkoz2tqXpg8Y1cDDAe7qGiBvutwGGPzr+l5D1tbdwIp+yV8nE8MaLPUqDPtpmWe3hx+S
1nvdBXID7JU8tdgr+kIYkEy7Jo78ZxXNaF29QzuJvpgl71W01c8U6B7CCIICLiWap6hO1YqWIkkc
eDQd0yIBT6nPdZOtYMnEFOBPtaTdlcNzPoFngVj6GqUd7c8hyTt7jU2YYm9kVTLvWHAgMn0yRujw
+jrLdt2l2nswCfacO4E+VjyMijTVioIK5rT1/ZbV3KgbuNiwgJiCkYSNlAgzYNGHxNX+69jjOWOl
nHEM3UUZyfsyRxkw7MDFuKqIeDMih+LynGITh6X/TT7IjV42nxwl9tISwN0MNq8lEfgbERqi2fe1
FzV5RO2eykMP8uij6DH0d18D6hoOGWgOtwNSrMErmqDTAr70SQK3ySoB3FwMmEwYgRRkTYyqvfeO
fxaZ7LYPAETQzNgAwWkahFtf6piOl5Se4UHUAveU2pa7u3bjOj9SaIabOzDYvCtXjdu52qit7FXX
8im76Rj+noI6FHlPUsdRKCq1WXIEqTsiJqmxmhd179ynMUqr/rabqvij6TlD/9baaCrapFqS+3iY
SX8zGZnqh4FQ3l5hQs4A9lXARe8qIWlVGtsM4/cO7sfojDxMBI7D1HSY9JimKNwC1xr7Kz7XGXuI
PEqNMpu4A4tC0YKOuyGDK3QJgZ/CGGtFY2zCXcae05GTN8CJqkWFN7Kq6B3K5d0SQXJYrF1HcMSu
m2hLjMiH5zQfpqHcON26srKoj4qAp5Scgqiyj4DpYS4h0wg1PMrvODpkHUNxRqZ4/aS5RX0oRxAb
vGA2SJzEVrVZcrUMfnDPHTyF6qLpexhrphOarYPEUA5/zHQuoys4W2K9Nr5FYvLW0Obrtnk/7tGm
VaTIMMhFjrqfx+0btq22KlmKv3iPyk6sZxiExcm+7hAAeFsNFv8ehUm9sTDbbl9lWDc9UYBhIXEg
oF15FIEXlRa5zwT1o9jj2PB8B/PeBWX1NKe3+NQ6WSqczN/TPoZfMHhKZKe3LOuSEp50QZfY3irI
vhTq+jJJuGmvg8gW/sO7KTkvTHKcK7oBBADZR2CP+YrdcDelLpG7HPjCes488/XODih890No0nMK
t3mgZt2wLbdwo0ZSyEIJG4DBJ92Ul73elMMNoyU98bhnvuAoz+0LDp6k3UnD+vR+NOA8yl5AhUsK
hV8gAOctfdmsSXmpEuXqYzZE5GveD/YNZwGND2kPXriEIeHS7elcj+fFQ2OwG+bI9yWwCHEPsk5F
hYu39n0Z+aCKTo5gejfQpt8RNeLUjjMLq7ByRtlJMLuPUuJKCg5n02G1BJRdxCfyRBXGoaBbySbw
+7EhCALrHdwlbpaEBQIVFLa/fbpVa7+j8xynOzOZ+fMsq649UIpd8YqzKPkuPcJhQD87y9qrZUZv
WcJMQPRnAydpDFY7yKh2db1EyV45t6FBQ6t3xiTvOpziOgpfjU5RBoQwtWCoQbPKe+zxfX09xBJH
m4sTxXcRBclUsNz3M54Xrv195Bo4lamoAyeHLLP1VhgYBKqdka3ZPkveQSUFd4J3VnvIAYoJomFV
xhCLzl8WgH/5xcMGkSAe6Q7Qoi8r2DHYjdfmZe0EYddVtw3AfzYVlaa1fAXqnlP2DJ05MLUBGcMa
wTFTvo3+LfI4l4oINaQNRc0aW9340U7jq5+gRc8LAP3C7WOVobUsTM62JkLTDHilLTIcxvNWADC2
ShfQrSzQgDuyDJPYa58y+WazJUDzOcRD3EywfMD2vO1MDXKtQqwMX6N4Z6js1vALBd/fbYj/SDP1
k7KRoY5Tg7b9fj7URwhSj+KQvJJ9wsp0n1yh5ivSAlriq263ltU5OedHNHz79NtY4gmHZ9wvxHh/
rPVjP1ueZT1dvbW4jar+RHK8AfK8goL672Vof6K9ZT87ng0wphVVw/khxjrbM3ClSLcZGtCTyOUq
ZMTsR9C08SmPp2WPqgFNiYZM3sFtZSg4mPTj3EGoC3OqX9/T5Q3+r288+zl1FBanCP8LELGiK07s
oZ/zVD4MOCDQ0SYo4Qsnpi07wtUQVljrXPOlBOQrRQmQbPhVBPwfC/TYz5Zqtd9mcOOGHwbsxv2u
kczf8go6BZzH6RGkKMv/V84YTPyktjSTDTallB22Wk78GQ4wrdrFCjDusWsG434xYvbHok4mLv/+
T6JOgJCTUC7JDiyvk90Mq6z91IzN//KP+Ek7PZpstTBTyQ4rV0B049d8qlXBx/CLecU/WwU/6SXn
Cc4aY11h9BbZSAXEXadKtHfwSvqV1cGfvT0/KSRn6JbB0rHskKfTHvJlyAIwEfCLZfZnF/9pK6n8
2sBHsIGqCkBqkZu1KrClr7/YIf7k6j/7qiXdSEE5471JNsUKPgvkz27DL4SqfzzLwH62VWMmVg4D
K3hsJBfJd6uby1nPAtyDYpQLUPEtmHc4YnoxG+/++03pz/6ey63805Mq89pxeEdlB6RoZx/Tydi7
Nma/ytONL4/kH2wvP+eX8jZQtoY6PSxtNfG9JZMYSli4Z913pjQO2mrK67noxGiT+0g2W/sW241U
MMRpaX2WaTvWLyluq9mlcnBR/R8f47998/+nfh8e/uMW7N/+HV9/G8ZgmlrOP335t5dB4f9/v/zO
//+Zf/2Nv129D3df1Lv9+Yf+5Xdw3X+87u7L/OVfvtjruZnD4/JuwtO7Xfr579fHHV5+8n/6zb+8
//0qL2F8//23bwBt58vVarDkv/3jW6fvv/+WXAIk/+2fr/+Pb17+gN9/ex6WWf7lefn+5b/+1vsX
O//+G83+KqBDTUQM6RZ0uhffE/d++U5C/worGg4vejDOGSeXoUc9oLj+/bc4+euFyRBgumlO0fjj
JuzlpXC9v6Y50qxFHsM2inH899v/u7t/+Xz+8/P6i17UA3Rls/39N7zSvzxKPElwCymO5hzIUYqb
vDxq//TE6hisEQavXge5BIdYI1r5qbA1QstlgYCJSJ+jNay+K2M8L6bQKkZid6GZp/QxFVH9PNOg
0VSbrAHQo8wsVJk5wNjO2IjiGIDq8HDZYrtbD5Ra75o0s32ZDKQOrjSzJWmz47GDRe3cEFu98aWi
Hbq7JiG5Rdm96A2tR7QKxLrrCiAeyBXoDqqxcB2n+QJaFvl8wxGwTwi7zBC2HvtuMWynRDp0Bc30
FoGoMXP2VCPycrqfbIugDxe3Hioz0GJbdDBTQ0FZR5CQoYduJYTl6G1A0wS74WcrOGj10DQuK3gu
yKpM315BcABEwIcVlgE5Bdt/pdmQt9+kAdF3Ssg6A5Sjld472TX8gOUp0y+KDihGTJQ39jRDfgw9
apaApgVxHyTtS2qysB4ZdFPbzooJ4bugfJNh361mg3IrHxv2KQYhB2FzgOZV2WAwpsUsVDrXSZSO
C3SFNKu+1xD1VLjFMfgSurp13Y1yrdkxmhBYdBMZh3hdBHpsyYmRwYs9yHefPrUWvNeNFgn0+0av
I7lXGffuBDm3+bJFxtSHCvFy/BnIoaGYI18N+C5mFT9EvZfx1Qpz9AAsFWRlOZmkgSqxzk13vwmM
KN6Ca9DxsRUxgVKYVOYFgFsPwYWGOfI1/JdRq8SUhLXM1mV6divjulSLrdBDLzloIGktwM1qjJ08
MNp6mEhZDIbviE03EEOASecDwGXzYWqk9AhMtcIAN2tW/xCFZNX36MS39Qan8LJeaBmi932DVVGQ
bd2+LFpDP1rFEX+Ilhy4/rR284ECjWkwjWR5e0jDUrtDTkcfQ4EGZuPbatG4OZiO7/DikppdD40l
SfcTSZrxR9ok8XY1A/3qPgaa1gy6Qx2jY0gH4u1zBMiiOWwhgJcpauXZchBjzcntYLBNv1dZ3yfX
FlHpttkB17tcfcOkUtiT2l/w+ChxcspK0HdN9hmUwwL/XDRbDAjDxvlDK0ZBEJzpgSEWkx267DMU
J1BkujaLAfTxIWiQedHII98dgD3kDIL3aIMVEFMN7w7VCAIBL7MAhh53PSA5xHiR2kwKmHJsOdvV
S7XVQOsmCAVwIUrn5K5L8w50RVhZEPCwBGCNnj+HYUO7J22WZXd6GsBQlkIOLL1WcuFxaaG7A6I+
tcvA9luuBApiDICNcHADTHMB4RkCtWO3kytWXr2voFjwezVuMV3L0CdqfanWTiZvodWZhmqub4c3
Ho/iDTr95L6G4AVYFklvbZ0+GrntSRbGcO4TJ+IrDJuDpYTjarwWYUoo1GwDK2boaEWRa+TRVFyk
uwax4bvEYdk2kWguJiRhhQfsKqblpGcKSV4vxwhsX0S7xwrDR3B07IGu4X2zHUNRM8aYCs2nBFLe
qK3deYDGZCyRN5apso22HGLpeDJvrc+hMBxWpFQA0F22YiGRk2doTxdkh1shlS3aduv6fZ2netpv
iVDnDCfQETQi1oUH2Uz3sK3AbHNUd8oXOEdGhikJEx+gI3LmethyqMuzZGjHPbQniTwIDH2m/W6R
gZkrn85TegD21OZPbFyW9UxM8PyuinPjj2DFfPIlAui5HdtUQSq1YDL5tpNM+StoFt30uknfDocN
ODOcB2PQdlc6xhq4BcyzcnigV0jzLLEdkfZUJwt6rywx6bhferFaDFVo330P2kd6z5BnooBgpxbn
CHjb6kFaWcVntQlw58ikUfHnWfQwFEybTpoPNd6dESj92EM9MdR5y69MkwM+mC2T+d2i0im7E4jF
+ootoO1Pa8ar7AhTk4sqGVIetYfpmob6OjRCXUH0BlEgLNJafuprMa9728Gk8y01dgVAOowX3XCt
a3+1yBzgJROJuQNaXfegUGnlygRggy2CNANkbgMEiuWgIYK7ZmJEhgfs5FK3E3FPo0JleBIhnwcl
fwuYHCHrGidXU6im7bZ7iEA4hO3Gwu1qWLfxSUJLOd6O4Jr9jY6afIaBH65fRrqpfiBBLptKq2kX
H1aX11URWsPNCdMEVJ9mBUD5nDaQ3BI7TCA/Fg6txoWl+pI77TLINgYB86a6hf4j8f+XufNYjiRZ
suwXeYtzsnUSPAIIcGDjAiQAp+bUnH79nMjululXIiNPejebrKySzAIQEW6mevXeozovAbXL2mzm
Ou+KYJULT0SDtzINGqcqCyz+5eqF5M/TYpO5vfLr6ooY7hyjLs4GhvvGz9EArdyn2HGhDBpKPX05
FfsB7NVcgjHt1OV7UntXAa/bN+7HtFSOeygxuBVbjDf9V7zWcREmfOmJyJmbjlt76JvPWPMM6xTj
535tKOyHwI5lnhwNTyRlVMZsU9sqGnJ7MHj6jDnCmZp139qSwMygi3iAhCTs20IKQ2kDN0sGcZKL
3RibRNc0E7p2PRYXAWiEBYyqafRHo8+9GQvgrFe//Wra4jAi2cpd67SVyrvXCrFx12l1Ik3TzZk1
R8Juo9itcQOac+2aOIgG3Yj0ZMjnyzCadh90tezeV6aYw2ae1GJGZ66Wfm9rLTT/XhvaFgRko8/R
yujCjoyCoMWGcIiCKXpQrW63qiZGwIZ8Bhi0Wi27qGKjcELa1BZ1MEklzwOUZTU54LfLWD9k6FnG
25UYsDY8vZhDmw2QKXibtJBHV8MnEzbKOMYRdrp0xBHMp22bN51Ud5qXFZw4NydH9Ldo/l/1Defs
T4eM/Cv/2RX8SyNx1/xUj7L7+ZHnz+aff/L/w/5BuwVc/9/9w66uvofus/+fLcffv/KfzYPiGv9B
AeIYlqYCXtLcG/72P7sHDC7/YTCwc0luao4Fb5nG4r/bB+c/TM2x8RTY7n93Fv/VPtBZeC6NBcNZ
2zMMbob/Vfvwr3gurmtdcxybow1wvmmjdP5r92C6xlBizLI3XlmhGxeRScBAt/x0mrds7Ibc4u36
JotYB78Z8/oUx91x9OKdKY5D5d1JNb8ykr0btOwOsMELt1uweON5rK5e60Y5Mwq8GUQy7gWCfrJm
r8M0vlsdCS6a6rgcIgbLH422vkOAj0TRfdXusHW6NVoHkis63vnqJbOGbdGkUeVYOKHKq5dlkUCj
l+lPN/8bjeevYPF/O3NeEMPi/XJw4Zq2zXTlHwJA5vSTLs0xYRlAZ5Dkwxa2snCNGf+NkKd/Y4ln
Pj+ZD4tUk/NaVNW9arV5UAz9Rck1J9TMJGN8jB16Huu7tOpeZn1R3nPVei/X2gr4P2rBosj0igHd
RfiX+lYlbnNcVO3OwSe26xg2+gVN/oNWbHDBTgcjrU+G9muIZUQN1e7LfJiO7HIOFjaMEpfE0Web
8aFjPeTNi6w/mAdIP2xUV/YxIalg7Y1821l859VYWVFdTEZYeYtyKMc2anK8EoQ60nBB2Q5A3wwB
h2ZO2UBVJAdbe8CQwi2fK96Z7WremXUoTOLt9ML3curp1QIjwbffEt0+sEU8Y0bRbIbV7C7ObI/7
OE9Sf3HGdmMzcQ2GMhF35Jo/U/zjJ6YcDKw4mLZMqrS7cVy/rVn5MOxY+6wX+Za8eZVlHZX2RMar
+zeK4V/U2D/ebftmFCfgqHKm/xNI3xMHF5BmY7CcfRPMxUcNZ5nVeYXDHSlwVWgC11Y7B71ev7s6
7GbgaR/eMBM2mpoHrzbVfVX3wapOyZGK81GUznNfDj2VDr5AKRmBtt36M95+U3PTXyBp+szNvUd3
os/QSCD5kGm5qxP7IYsTZTvACw17XUZNSlKzWW0F9wVR2x5aTI0yuzXV2mL0plW+XYnl36iE/5g4
/P38Oxb3I8fC7R//BDmlVLij6mXpliKXp3NK+pALKdnShG4U112C2cu87egt8pT1mu3rHnlT1cku
rT9taC3LbT1AdVSqntwfVic5AxjEH9W/YmTSToOpXWLRPXcKWwViIbz95P5xFzU+WB2fZJtEyf84
jv9LMPmfAslfeMu/vMX8DKbqeqqj4iPHhvqvJxweMTbr3EREoya2X2CA17tkH0/uGsEiR2MgY7oa
ABh06MzBMKvbqZh3M+56xtSFG+FJr1F+l7dec7WTRofkqbSfCLT/bsqiW3/hCf/4Zg1PN6nx+X4R
P/5xHFcMPk27S4yNIH/GfvZHWaQCrHRL60srujr6eNTWGtPL39+KlaHA4syko0kwHGGOs3uqsXxE
KnlQwDtGxMLouyuFYqFk2YGuLXu70/nIyTtVTljlFmycrupEWe1dMcDXuzJRdzQSNWyHO0dPHicb
Y2BaNv3WcMaHPP5N1Fwh21c+0XVvPU3u8y7Lo4YVAUShHiTR1Vp/1o1lU7V9csjL55i4TzBrme2v
s3pommzYtlPuBh3uTWzRLSPkvN95uf6WrO6XajuPTcyguZlp48p8fkzz6bnLWhsbT/w02t+NsHA2
928xJAdEr5ObxRxp5VPuOGeyaFkU5/Nz/7PiIg5gl4eZYzEtk0bQCnUNcjFVu2z6MswWA05y4tXL
/XQ116AZU7zrjPl7h3Svx2d6VsevtK83LqHyW/F/7ae+OMWJvB/S+OxmprZzZUYsFL9lrJifKvkt
9PaJIED5Th/MJhObLLOccUDnosnvscUTR35rs0H/inMl85XC+Ora/Bdn36cde1GqxlnQrneNFOuh
G5RwcYzxrujBgrXqJ6stw6qG3CZ0LDPmlOi+O85ZYBTuybBq42x7BIxVY37CEa9Eadl/YPxkU4hD
6h+/Fz2+jnIsvyzACHvhrsxxR/KAPW4aZ/FdTa6R2WWPpmjCkdMIt17XhgNaX6g2EtiFgd18zBP3
1KL0QUXBkmWkSaCvo/BL7pdjoXdHLEmfsk8fq3jtDgVenfsVk+dmnNUzluUrsRTLX239EMspBNZ3
bWNiXrOuvJH9eRh1zLw1D6bsra1pKuKBmj73Y6Ss9Irq0m88mA5uO9+zYw/tQqoFP2db7pfBOLsF
G0Et0sQSnWkhYEpnRktU8Pm4xe1aV34T2yi2jOLJi6sTxP2YaLENqMGyPbEZiAH63arwl6XMw9HO
rq3jIPENybLJs/w5l+V3hWAWYjbR9rFsf2OsZGzLNoJmzwpW/J8TmNn5rWmaMaic7GDr05ZNziLq
Y0MNGWFYvlV+jR1rQZYlTwI1l4u/JgsOV7d1AoxZdkgvHnqwBOaZOLtAhhm84msZUTmNuL/tJvqc
i+mqe9YxlihQwnnXirI6NXKJzNrE/lzV2EIQ3wg3cxeLimUL6hUa8hxq1cYBvEw3lXpn63amW+Wf
Kqs69LQy57+Q8O7hSuDhXqJMg9MwY8HBdo086noNVu36pJTrFe8pLhSvv2cMc68ppUe60Xwcnbrf
LrNa7pWBt95ZhsPU3LLjdbJRp+6xJbWOoVeLxpa9ssVOaDLDn8XkaChb0+em/s5mlS83aG9jVdiR
UgmYT/mrU3X32qS7Pt4x/OZ1gTEl7e7t6ZkogRvIZfno4uVa1M5zI1LSH+MlZR9V4HTNuxWXnygr
B7YYwqVzVGeDo1KQ1A+6akmibsTtn3nEhgwhMvJZylmJTXYNszaZZAMAiCQ5OxSNNz1tU7cY4gZL
bzcARPjwz8m7GeePhZF9JDrykRiLfWvIZgeY6Jk8k3IppHGPX8D2xaBGNySCiUHF1/Lk6hANCmxH
1OdsUT3etWS4N+myt6UR414WRuTFMUCPppEbnaKQfIBbIlVjsfKQD1s3tjFfk72w4zSshga9ujQ/
lnJrm/L1rzCDIPedWuuDpTMpmtTkQ5vmR2Go0xYyfeWnDhubs1wgsas3IbGyfQpRys1GD5cqTqNZ
dY66qR/0BfG6JtnhzhWzA5JvIMyqJJyQHEKI7KuZXZXU+Zb4kvxWsPzg5l5Eoh9BXUw4gnJVeIQv
eaNJhx5iI5+iGJWBAkm9hU72RjV24ciWpnCQ+a/ndmRM6j9kyOYAyyrV8Ko+FrO8CbvrtiP046sj
JgCzVsma5UM0xXJrMsIJKrR9MpjpizpZbynhLV9b2mnbqc5nUsmTXntf64yuBVNn9AtQbxFzgTFk
nP9UzjyEHq/gpMUB+/C+WVNyLNT4lHvjQ1LpVqDhpfE5ER2/i7OrZSKuApjYE/jcxKVmnJWCLdhS
8wtK7WgOlSycZl5THSxAS/g4ZiUaGd69pcKIGeYDgIpw1Mg+ohCEq+p9unOMhU6eS9X+Koi34tfX
92PGn9A5aBOrMYNuKghk925oDeA7smgkcXPA731NarYwO+m2t6oJY7rxPNtgr3n4arPFcDd240aC
QTGN8mk06pB9Kb+G0z/ldn0aLWXgWZjuSpuZR2ciojsVGBDy66P+DdlWCaC7nWx9+OySJZr65LfL
ju1EAGsOex7LgJQBeNqC5egwDXijM0SVpdnTvs2L+tw6mefPo/JYypFD0R6/c1Hn15FEiwnmZZ2w
4I2a+uwBkAzWQU/xs/9iDpl8N8NdnaOr5xnQDoPAiGlD/9FAlaAWEdazi2+rKv00F4/9siMt9eW0
+ZMmMkLEZFYGIzVDtdgpjv0a/3rrwrBJuiJEQCVIrVa/qtKRWVgxvPJHI/tm1azT03xDEcPejbHa
59GoFfLQ8Tz5BrkNxRBTKJlcODZ1mU3Qc+7rKFa3LT3dZuw7KzQKUmHJH8Mr32epi4jwB3E71ZSH
asbtpufTNp6aX7vKP1EMgpQHObBQuPSmAIED/4jjQPWrpHpgL0/oOnwLzvKnXjaN4kWS4L5CtNwX
9vSOPf+1L8bHQjAnM5f47Kjpa9tVlHyvHiTWgIuQFGaj3hf1QgUhd4ZRTxGeWW5gnWtAZx+q5RRp
aDA0CxN7eGX+8+K0WgK2ZkmATxw0Eui+FOp4rw3ZAUCGF2oqV6fp2SZmUftDuvwbHvduo2brk4o/
Fnskib81eZ0VWfrwWI6SIEjUtQdFvahd51Ep1hun4rwc8pYgv4JWaplYw/MRZ2D+ACvxJ2fyuMnJ
5k4Kk0yzO85IlIHLaCDo8MZF9OGfSpaT59O1p7bowEn3yb634kAbUM2bTn1WJ2Xhyh1eU4PkHdF9
lDFHv1vK12Ho+C7bgW2UyYMDT4Xw48xHvcbmPaA5DGebZaiB7VHcSK9efPo/oooV49Dly3Ose1xA
9XYosYpiiT/r/fq4eIiReqXxCW8Tz7ccKxwdjpbO5VZplWZ3e8MYDtzZtf7bs7tcc2kACe1rQdz9
MdzO3eVy4vM3zxtSJA+MSo/zUKx+tqZrMBEs01W5Tfv9qnVOYGpwCt3CS3y2cMCprZKzNLMnnHLI
svpDn1v3teyNLWHpcGKqGHYkznaEmPzC1s8spCip6JwXO2FTdBwUN7nwZqfksri1bFWUKBoB/5S+
A2Oe7OUHGLnNyiLaYCRoyJNgfAmdRFFXxjKoi+qjcaI1doM8W0fMyQ0Zf9X+hM3rRq7DSkKSJ4EN
eT9km2k8KSehjK8qtk9gVA3zLmd+LGR8jNc0TLMuyACeZU75rNT9N+3Sc5vYmItlFhFy8Jtt24lX
AkjUnwvnG0sEpMM9rbf6PbaJ81SD6ZjGHkiSUVShKcgRD7Nkger8pTf84GKGkySy7ifo3NH0cWx+
kJU6lNrGbdqfsbd2hLC5DycB9gCalt/13b2FMl7a2sea5gct7QJQU2/Duoy+brcIFYtfaOxRAFzh
LqgEoKBOkroJGyJxpjj7ib3mpaTt42mf4GSm34jcNPAMxo2B+7ckJurs3Cp9q/L+YOYpCBdHbKBq
/ClIbTqKuCx2ypnV4cJLhqENLHPFhr3DAQMX1ct03xrdT8NZTnmV3VVCXpHjHuv8IymNnCHs8pgv
2sEcLwK+mDMYH6s3bAlHf9up9tHL+C1z6XBKZSNcBZQZCK3e/Cyd6odBoC/a7g6sRxwJlaLtZsys
WmsmMZ4Fw5hY/qj0+bbHs8Ric+vqNiYWUme9MNADokKsPzA8eVwYZWykGJMNi8CIuwrCXIm+jZ30
rDKP9422uxei32vUKj4Dlq8SNv22dF+o1hyMycmWfJELH4i/LOP1ay7qSCuWLfwEPpTcyoDi9MuS
cT9Azyn/nicTLXDgUgOvdUdssuDzrclAS8UpIwPiy5S3f4RK7uUgnmM0KDOno9JWO0gM0ndzA5NR
kdkv7d9nJZnckb8/tdrE1kXPuThmxTCZQYpYivuCKR9wmpziknyFQ1M1ieYZV+DeAKMV6fryZLGE
KmyL6ZcU1ws8wVf67tOotVztGkZggv3S1utNUWZPblE/zqwPdAXZ+9qYDiTR3GCF2wKabWais5gU
7C1CXY4JtKTmb9t52WS46gnlLz5oaTdU7C+R6UTzx/qtXYqrl1RjFI6ruvpWqoeEOsOcMU6lTp9/
X/TR6U650lOUFHeNLonjufKW+7D/ZKb9Mizj4K89PxidWchhcczhejAG4/DU7PJQ282m1kuSlp3w
QQxddFv6agZsok2zq8jHJ4Ay2JdLfe9K8xHIbkYQOD3W+Cp80fAUQH18znru+cS4iGFG2NAPCyoi
TR4hbk3kT6tt3zPzuIt15Vl1eOiqbKEdzzfx4jkhY727ZkpwG2gvdZ0+MGb809emFrGjb9e3+Z7H
9A69/atQrBs578Fx+zsc1HuXt8Aa4qMQEnq/R0IxAeykt2epPRZLHQfkIr9YebpbcwaTtkrHVnkk
ZyylurorxY2FJX8pimv16LRkjzQcF5qpYGadD7evN/Ixgk71MFXJV8du1iaBG5ModQC+yVeS7HfU
8yokKI9MKofXRbfL3dS0WtBW331ncMaQxguwCew8mmnhFvRy38mkcC/HYg+/Yzxw0p5Evn6ROckC
rqXH2mLBeW6Lq1jlC2MozOV6G0KZf9Qd6wt6UJitf4o1mbjjQcI4S/bLEDtikAVmbq7/5EX6rk8r
Fo+53gmL6yJfg0GQL4rj5wKljNHuxdII2y3GpRSf0sBi5Lnpb8uiCdd1wzot9o6sfSuhwcgW8zVd
57d4fraFmHyplFfiddQ8Ut2QmFeFtZl6eZpd+0CMmiuYzF+g/kAy/sVhALdomE6I7e9c+Lnf4P3l
uWV9SBUDJVHk1l4Snr6a/5yP40k3s6ie+MykfVeA2ol/2JTm+nJqH2VOQlHoj8aczeHQz3qEK7W3
zS87q5MgrfVTmnHVtk5/XVZU4IWWxU2KIKuMr7pqDlOvnjpzfNF0YE8u0bKiKg7Z698vjYXmQLrT
9QdjORBGey+6sQpITrfz1whszAev5efJeF9rtgXubnmRroEqRY07lOOblPNhWVJyHrLf5f1yYudG
GZA320G+6EIDrHJSitPUEaAZJjNQE+fHVfkjAscC9KM+TJeCYIT+lpNs6aT7ZYzu1kS25Dbc6Mv0
i7TPFknUEgQSl9crGcJJGqSTG1LrZbX4OkvTfXLtV++drDJMEL0Fhdah0Fe1jYBrWD6+kDBm1TqD
i/59duoTqZDN2oDbKDidDbZFYS+Nm1BNrnWnXc2oJF8fYZVAA5/RVfIFvmmvbQDPkz4FZBNZSXoG
qkWjZ6PUkOd3JhVrZ28n/mrMrLS6cUdcc8NWnf3iGvD9MjfU4+NYawk1x3JxpeHtchU+GjDPQUJL
SrTXLmtOdjx/mjA/QsBvz6UhTi384f6Wfp3Y3Ih/aAkc766iMOrJo+6T6YMNEvbOVPUXTAyrrzkK
oVRF3bU2nriqNGk0vCLUHYZjhpm9ZHjjERYTgfeh8KisYIbKFfJVZWr39G/GYe0q7WSp6VadXfM6
ODY7ZFbn6Dk1QxJrUF6mUqPVWJ1HjkNjw2rc4WmNtftCWz5d6bonxtryAQ8OWtAvIbP0UYh14aG8
L82SdyUuuAf6NN2NHl62cdby19o0FxRfL/eHQctPzcKPGxfVGqLUDDuDoPrOdo1bj5XRe5aD8g2N
kEelTlHjVCR+P1XT6j7Jt3Biq5CCnzqkNdqnVmWY7cpUBVDZtk94wZQdPozImWsRSKNVPrl3/SQV
+XfC7aOBINg7pZMcnZ4qeW7OQKLyU5l5y4NgydRpdPNHN4xLBmPA172IKLyGbGJZp9ym6HAacUni
efpht/I21smk+8WSB7krb6FujWRRN0QZXowvjyYdhUGqDygM7mbmLDumWemdxmVBzyyn9NnVUWAx
Uhknwy6nKL1rcwZNk0ao3qmn9dqO2rIT3tCyHThXrqVC6N7pdfs75r5R8Dfc/qTWWYAb1ockncUe
nUqBOqYML5mr3nG0iD+qC6JobjGIdAsSjaMl26StHwB7lEcVBm3QtrYWWEvVnMzC8g49WjlSS3nW
br/8/V3adopPD2jT8jFlTJrLdMud+j3bPi8gCO0NCbmV/NiDUQ9snBFTeff3F8ccBS35cPS6Xuww
s5HTEZP20Mi1O/Z9/psltf5QGMr7kFjVaZxHzrU17/cddKlHwfl41lLt8e+//f1lsdI7b0x+jQkh
eeWV5DkZ2iPKAnNBVYXEwKJ0bGnNI/T0YqdObv9ULcWnzi6TjaUp6z6XROSZdsbXcljSnVPcPtr8
LETP6kc0SCZrappHntDzs7vUuG5IGEaKW+GZIv8fkaIEJFEu/JUpX3MsUB1PT17od10xTITZ3CZg
pDYeiuTBVgBmPHZVMV1EMalRWxjA0BKKNKq5LnQnZ44g1BD118W94tIhraryUK/gEiqhexsgJ+Wb
k9vfxPuXDZAHJ1gtPkYQHpWIxGAWr/1Dq3TG0en0D2YvAbML7czdqN65yNmG2q+QVefVd/Q537kL
JkjCgnVkAyY8xVkXHzREbqdo3COrUrx94VmUV2m5RZG6gT/a9DJAvnNle4I+RcvuobPVsR66hJlJ
FGsPSjZLPGZikZgea+YIHJlSwY4kVyJVztSzd5SzOW0Romerv+ezGYel40SmlhYHLx3cC5Yvr1bf
GjexD3ZiWoeBRex8mFIPEyjnJW01QaJ22bcIo0fsB+7NgfqkdZXxTNVB3rCfWQ5EMh1mVByUjq5c
RmuB52tUu2mK9V0OEW8dCbetuHIvqmmyIytd0EiABzqsemZ3NTrakMz1xRLtL1ZboL66M24RTynx
8nbZGl52UpsiO86F2E+GRJpv5SVmC+SlhOwTAt0wI0GdzDZP7SGx7v8+cu08kw/sFg5TgmB4Ykpx
4JTaK7moouwWeDMECGKLJYNpO6xHJ21liIuq41OXzufSa7eLuy47XD7eIalmdLBJaTaKXuVnwszc
W6o4Jt1wcKUevyNmHYhULH6jTE6E30kJ476R9LzqeIFG8uJ2qfLUT90Pr3V9XKf6Rdq2tTfn1bk3
uEn2hsut38ynBDDVl1cO76vT1ZcZe3OorRXovN5QDn3XM4Zz0cDxX8an+PaLXpTLMaWdGRYIL54i
lN2Cy+z695fCEn8goEFiqQ6pYeRXLKTOBWShD8S+u63tjZLZVPGIwQVmMnsYW3ya8xhAnHxn8Zjc
IqATG9QxIyh35OFJzGXOyYon49Tn4Ipj1013eceUZDQKZzv1jXafqvmdmLsLTwWH+lS7Z91TZdDg
3qYA5cid0VxWEAm+lxnDPZ8OOD8CyrZt2nT0eCHvemMC5ycmXAuaecyUrDw0bDGe1jHbWDN+Zzaf
H1RNiUbdXK7Zgp5rXiZdZL/2nW321b4oFKBixDCD2UoObVzFB68bQ43+a2tr2hMx+Y7bn0ozzmNo
GhPhTl1vtC3zGvrFmEiXIlnoprV/GkSjjQnBKaCTtg95Zz7qoFc6oT+o+Lm39PlA15Qzg4e7ou7S
UInzKM3BEYBTWjf1ngGuvfUwZwaydyufvamgSvl6A7RyRLoq3ThEXS+Yizdt72UPEDYCczF4BA3t
BL8T+aNuoHcxU6B7MLpNYTf4X7Ten5R2OBg1D5E3750EecfpLE6qPttIcuxHwAr3PHcEc5NB38z4
0c9Nn30Q4ey26Zjr2zrvgciKzseTaob5JB9Y2XAlY3Y4SD7+4ZRrL+UyCVY9c8AkzqNtGHedxGaY
5BLcGUV2nrJfFjpiSE6OzowBFF8/37fteYTrOfFsTgIohRxYPKIM27wsDoY9pZGhMkYes+W6VlBl
Gi8izykodR2/H9UjaUuM6KSB/aSmfwMX5LfWT6kjVgPYPehJedIxlpxolF9sRYUjU4/IbrptnIq1
ZMRrTs3DLMRHOdth0aXeT9/lT2aeeK8e/sRwiGeG3nGxbMph7nYJ4MJpkuN21e30ob3BQqEtFScx
VrBwzHw3mlN36lm9sekNIDsm3l97mO3IHlA/W7A/WimLnVSE7pcwW1+ndFD83r1tiGD5912eqBfR
FObP3CxAy9uwrov4qSpn45g3nhfkNapJt/b92TSxm5rudqAcZprnZW/ruhsTx/UVUyuOiVb9NgSQ
/Kyx1dBqJ7iuY/PDj/u6Fpr5MknzoeGT4lMfrGfLjJFO0Y1wTpMS1dX43jGgpbJdZEaKXs/IrC1Q
W86TGYqaiHtzB9pu3HtTgWbQyukqmUFLrWV8NrfFeVKUUyyW9Ww7hb+6y8EkVUGda1u0pKPP1KWK
eo+1ZfjVQ2VQIBK0/YNBWAuS1zgQHueUgyeQhDaSIzWs+0d4xU9BrJJSGvAVj/Ne6Im1nbx5jJY5
PpKiqINR0KiM+WgenNjbl7QZ6G3KFQjkxiVC3rTjtOHwjsNhWACHN8S+F8N7dufpbvTktuucYefN
cRymOiUphKttIpf2rk6JIig0F1o3j1sjd+dIHWGdi8Jk4d2CVq0N3idAukjVDcopw5VBXDKPHkrN
d2bjW2OgS3C+2RXNuvUc8cdWycaU814l8+ba/Wek5HVMS5QavrJw2AzrvHN0Wuq+4QqaFDFtUk5h
dMFEbEYlp7JomnLTJnNyHBeXBAv1FQ9RxjKTxA2wKudXp3M5eEcKJHOuHrKFk6lLR7lDCuURVEMd
zonpTa+6rJF5zUzbrqlxjnPkHdT/9wldepdrlFtZw1IFx7jas1GcGk9xA5fsJPpyhjkGIQBAzr7V
CGjPhsfRhsnLjrdrPqmHwQSJPQ3JeYC9scndqMFRs9VGL90x74m6dRVbUwBEsRK07qSp963a/bqe
BbVuKD50R++PqYpvAf8AlX3XPto4vn0HEN4MpxtTH2iufm9Rz9ycy2UwkUWgxAKkwNPmz+r0TIjs
IpyKcYhgB4HQNpzIzUNlDFDUBwZ2bjvoD0JdNmOpp9tsVtwQys+bMhbLo5PmexMILCRzRe5vdfD0
rXn1oS3ErcoOkmapNrw6R6VmJVonkBrAm7AjAX/znOZ3C3IckJe6vxirW/rFJNdLzgpgh4wO/uDK
PkAE3SXD2vJ/2zVt9Wc2EVxV9Q5Qe+KODS+OXTG/cquDPYLrXGz3FygU84LcOLQQciCZQR8ZTIZ8
NycS53its2VErd3FH28TXdVMDqmYX35laUI8NHULGD7ZwTr1Ml4t/pjmMULWC46hpg+Kd7b8bJmb
DLWMuWaYLq3gM2FVKsy6Fti0MAnqwDHXYWfRLAa1lYoQMtu1r5lx9s1Qws1gZwGhq4rH2PoAPP1u
ZdgPkA7jk+FUL4pKaJ65xU288eue/rNQ1b3JaG2jCmUT92vvD5Pze4sRBZizLtNKo4xYEKN8y+SH
c2jcU4E6oenEMnSye9VFth4RI0hdPZOuNzA+ZhyrZIyE1j6hrCOV6+K7p6DJJV5L0l1XJ1ZvCjTa
lTR0O3RybxcjVETOyBCqJpZKEXKz3I+7mhAGQg4Sh+feNL6E6QFcMNJRKZsREqAPSm5HcNDHsDBH
5sQsmpifl5Qn1/U2slbgczG2muKnBPPqOOMgGHmiw9v8t2jhyrRlaI1lEkLxeIfy9iFw0GfdexO3
up8ao+G3RpME9ZDf2cYWPv4HGuZrpko2OTiPGmACrBzWUagNpCWq4se27MjR2cGgURRo8zDBVBwg
NBvYQ+b23ZqJxENa3UwDDk64rv2uy8b/w96ZLDeuZNn2V/IHcA29A1P2lESqbycwKSSh73t8/VuI
vK9SgphkxXtWgyqrGtQkboaHgw6H+zl7rz2sOwIc5mMviS6rt0FPry9wA8wiJfPunapaUFUBU6Sq
zaqOs3cL+SfFvIrYAU19KqyKL1p3l4/WACV2dL7DYK+ha+08P9XPBqQRFJDjc7+Jg7NiZCm4ro4u
wJDWHOoKrINudlFkLFJDafudqVre7ZC016bzTOh5u0srQoYDNogGZVasEH9Ienwk51sWGJ0Rx54D
nKMSJfEVS933znJvJb/ivl1VM7V2trAcYM6K6FlvaKEpekI30nu3kk0VwaWqustGf7flmAhbOj1h
aD3mzqMagQ3RgcgvFcm57iEW0iqk1RZ4sG4L+0LQ2J9DZinmutxdhYNyRW8zWCbwdmaym22TUrtN
m0a/8scfJEpSYiwUPOySpTzXBjA0HJrPYeoWyyGgCcJh8FM2XMwl9lZzBYenMkDOVo85BEblziJb
d2icodw3DPMcVZlbI25j/7TooJJS7Zk8Vo7ytDi6Zsa2c9YYA2IAahKe5N5ococEhcjuWZKf1652
5WeA3YERUi8hgW3GBYWsGUE5EzHKcM4C2QZa3W29rNnKuUXUTb8Z8EGVNX1NoxD5fu6CfZz3ZnNj
U86k0u4sGsvje1VzDNQ4woisfougqPLdQpGRB890May5Zlb3KIOp8sc59Mf6KYcmLCxrmEnaL5kC
IEjvcElrDUaq9+FrDmeekPsoVT96WMoqygWaQSPZa/ZNBDOGnUh+Sk0USIEGzqmoqmUZ5MiHC52S
vqyBn9+ZSHJmuRxAsiRopYn1rZlwIvYG9SxxmxssKas265/6kgzYQDz1qfsrB9ZHlUf5pIT00tYw
cQSepnP7ClTf9UgcfALFHCywMuYor0DEKJImdlhZz/KS1ET+ynIFJpCeZZLtQyhGi9IMV6EXUBfR
jM14fR5BX/dlm3YcL2Wq3SCwsrB8zcxAvsyx5wEc6aiehxVXEkj16zKL362MoOVyVOfxOiK9phiE
RNNZy5r0q5Y5npvCllaqCoeIGi66bEV5F616kwGX3BNETSElTfuLjoPWQsXYOg9kL5xXwdDuvFC6
bIh430IP53TbxHNho8pW4AwsJcQ3M0xgxc6tKXl59jXbv7bxddm7NexmQRQ0lVAJXammo6bzZRD+
Kci1oOoCSDrVR6rkz6Gm7EMVPYvc6UsZEuWVVOq/FNxn88rCUuo/a6rT3dFBd7hfkR3k24uhz8tF
JmMkskqlW9o0Js+SVtYWfOJvueL4V3WiPpVm2261JkcNREgMvtPwpjDS/DLyz2oaY3M5NlPQdCUG
P9lABJZVb6lXDOu0tR97ISsXmZoNq1bFA22jRRrkKl/WupUvSD09CyrtzffokbkSfHlBx/msqdNz
DM7SXOvtp5D3Z4Va/Ja8H3U1iHBY0cptLesMkv3MsBoYr8hIQVqu/9w+85+w3f/nHDb/jcz5isAy
/+/NNXu//vhmrBn/87+NNYpp/yWEruF7p+SpyCNT5G9jzfhHtm4bhq7ro0NmjM3+21gjKdZftqFS
OsRdqNmKKWO6+dtZIyn2Xwr/I/yVggq4IhvGn1hroAN8c+ab9MFlHDpCtnRT6LJuTbAegu6OHQkp
I7jBuyrsaOV1lbcws7LlTjTs4nTNsRoNYdGtcEHc1Tql34Rek5wZ2SIrDRWVNbD9TOuX4vf9UvSk
tEPycy8dLVkgBuS1jNpLD3HIrDTMHUz360JRjItYNtcqL4prZ6+ZHXGAGC855lry863tlfSP+l0i
Zee6oPSTpItKuxASuRZJDcKOJqT7KMRdJsJfGXrxynwo1ODcz/Vrche4Jt7p0mcnk5GxpTG1aik4
4RDinXoo+b7Hrb5hj0SqivfXbrjGuhdpNuwz43Igo9FRDU7SYoWvaBWk+kj0ueqEvtZQrSnSixyy
TcfaZVJ3HBfv0B5eDCXYShJfcb1RH7wHCA/mKSBqCvjzrPSMZVSrC5yiHvEZM139sLr6fAizZ8d7
7oZnMbzJUvxou0+NQH2Eirf8LMWN6Go6d5dwsma2TmdweCNelKldldm9Fz0abrqw2TrD8zS855Y7
XthneXY/ZOeJfG/LW7XLNpJzxXlZdT5l9xWaHh4nRzgkREULW+a4gyCCc6SUrdNBWwT5mzv62iEh
8PvPi/EKDmXeavZuemFn+9q5luxHWhWQCqJZZpLRswt0+IMZKFY7vuoQMjWNtoocWAXGhZHcOv4e
F1Vkkepwl5aXYjgz2pdcvrB9aR+7D0awa1Qw6AYhAyonFfOujaynOnvWfaydT32tLhWEIbTLLgzN
f3aqcG0H3A9KfV7n8MeT9FyBV8bNAnEN9yZtbgV3VftKhXjvmNtQuhfeu9Yin5Wjq1K5JaiCLBtj
QT/CHtlcxiasni0FQzq1TFVwQNSXYKLnvmzNZe+tCp/s6DERd1XfdGRdeedddgtWeQ7wVxmke81q
dtagg9/igCilkFJcKA5aXehLN+BmE4fQHJy0eIUA9hnlHGwEArwPv18BGraSMWZh35GcNqjnpoo+
AekCdt8XRwdaGBKHp6Aqdu8Ss71RbenBC8gmkzhYKHL9iWHW18D2Rp6/TipzD73vf82S0Fx+w1ZG
Q8u/389vX4GY/OPK/yiKj3+8Ju//2Pl5/RFNgC3j3/H3Jm+Yf7F76iBUVJx4Ovvpf2zy/JEum5Yp
a4ZimGMe+N9bvC7+UnT+aAROm5psjdvy3zu8bv4lcFzqbO+yafLfqH+0wZujdeiLW0dTkdjj4ZEV
RNmK4JPy3VqkS4hG/aTx1gHSgKWatnvR+o+My407vhDjlqJrA44CMoCGFCZJ5tW7mEo9HR1qwaIA
cxt0OYkM5bDSzegcffHdII1dsIzjoNHyH0ENWOowGGeqH58PvrofFHDFdRq9xITR4pJvdh199Q4y
ptthY25k4s3gRb7Xgbptbf3B8ii5YHlEz2vVC0fDN1Kkl7Y3PNiUCecplQqlXwSuES64pmQUmdy3
KsvWtifDgBzeI8zKM1O36K1r4o3RP+LQlvByAucE4QH7waSlp46ROyD1arteYi675tHsNT15Cbt0
4ajvhSdITxXpLnAc8I4GLX1oG9BZrF+dVt5CcUwXUksOF4kJDqUKiqBUjndFR4/D5KCJIrm68tXs
Ia7fAb2v5HrY6SEIE9fIn6IMS163lSK0Cgr9sBrXPsXBs74BLedJ+Eqr8A3N2bsj3GuUUR+wjHFG
ha608H2wODPH5D8a6u5TaDAFPizQvBEsfuSo7r0tQULHwTJY4bKxUtzt5p5uIs1F6bOs/Hdy3e5y
rTbxtAuaQxFCbqacmHaCVE1dg0NAHFCp8wgvy6KJxn6LMxZ3pWje0TOdqaJeZHyyO10snA7xUhq+
FTE5V2oFNMAxUfY1UbxVTfdN6IjrmjOa3AgLERsgTvHesKtvB+7wc9Cmczgf4OKAHM5a/7Mk06mk
5FKoKgjLypnHSXQl2cMjkEibnLqxEgenlVudUdfXTRkshlxehnJezgkWyBDuk7gJHXrf1AMPJIs/
sq5iweRVuk1BMVYWgmcp4TY9WO2iwIcAs2bZyjapjyGSYjgdc9FKeB0idC9a6r9VDtR43eu7mSWh
Xhi0az4NFcmeeH+LMn/x0hz9GnW9cVXO9OHDEOmqGMGDgIK1M1bivVYl71Xk4yiwpIIvEfDfQKtW
Saep83CBcqo5i5x+B+I0XYiy0BeALbplP9DzAEkxI+fpFnnfuh9K/nsssPPaR9up8Ucq3WWQAcoi
zuH9J447d3qecZJjtL9wQ8mfF310g0voGrkQiqXzBMcteeRvqgrLowM4EICPQAHS2FhUgii7RbiE
Is++RkR8Vcjjl1SnetBKXOMBGmU0aWdullxVH1pA1gHrQFeSF7JM2kVimCtuUGdczTZVT78uKK6E
3BFuErYPHQoaNQ9fvuzEVPN6N02++iTZZL/vZRaOchmPBAxv5EfK+OdfMFImDH2g/MJdc6rEkpoa
6z4wN4ZPb0HSoxMcQGU8+n7bOcfRNAtPkMqoypRw2NSKIkme465x0VA/sK8M3b7TeKx6bu5r/9fQ
NjtYr5eBSK+JR3o6PtfRWf9zeKw+pkFzXmXG3ycLAwuEpKG66zQM35JCWHO3uuD4Ml9DLGdL+P1b
YGW3neiC9uuFNIjV8X/Cd6SdoREiZiKTN7D+Y0211InRU9cMPc4NFCJh0+x0Nb5wPZMmWjwnk28J
LuPEA/9tHJ08cFBhfP3o+giDOU9mjEAB8h8/rzbwUfFETP3xssIrxf0W4alMkIjhDVs9zJEoG+2D
KJVriuu4Fbyz2nqBErk2quQ8RUqICMEyXuL6HA3Ng5Vaq1oNN1qW7yVJX+thxFYUUc5FNEatg3iI
WrtOemRFA3R2emtvpeKfudlLOrhv8Fvg28gI7gzbWpZ19NKR5zbLaIT2eUojtB/2SRbfI1q6cMaK
lOe1r7lm3xGRweG/oPYEZ4UaE3ipuU9kQqw6V0UxE3nxFIzNV33QynVWK9dxbyyKItrpSkf9rfDX
ZGgGM3g6D2pu3RHd+BD21h07jV0Zd33uE/5WWHvVwPAMa2lbOsNK4hMW1UBg2NrhiUT/Nei9/3E1
AE52X16dEQD4DdB395oMr4n/+rUO8Pt/8s8joi7/RYyhZlnEQ7J1aeOr/s8ygApeQ7XA+VrgXiBc
jKez/1sFkP+ybRtHJ6UAnf+lTp31Pw6JZP7+hdKMMg+bk0rTHYv8nwD6BNWGr5sNzVBs9KP1XCi6
iQdtCujrALS0Jq1hiwZEsJXyyMTXnxl5uUHyUOiPJidFY44JjP4PNw67WuhNKh4k7JMVPlCB58qO
DL17H9wuKlZu0SUdXYKuJn85ljmLeTa184XTD5V/azcizl6cPHQzWqBkLVz1Bep4dO65TisosXPH
+HSGpiIl0pDjrCRomkifc9spON1Rckwv5ERAZvYgO+UFROWh6vdp3xW4PTTTIveBT03c7XMqjP0s
hoFmz7jPOvojwC2VlMtWqbJ1XRTVIySj7A6/t4eoFy5Tuko83d8jG0LZEyXwM+gRaMG9ZAz9Wdki
AUNLQbMHzWpJ27ZTikZGfCs7tznZ2AUVfrd8RMDvgApqHG2Rg6nFQJnR6+Och3cZHza4YND0mEV6
r13HBIk8BHGs3ZCq1d4GaYx0xyKGZl0oHMIluTCofha1g53Gwg/gI9eTVxqw6mKGCZiqQ9VF6BiM
IHmtc11/l6zIvRaeRbhm0KQttXaM9PQJRx+KWnMYjg3uxIi4O7Dc8ajLMnGSh8hlFxqpmuegrEuL
nhN25bR1+/MyKYl3c/TizoWFtiJZgsp/DabnVY6U8gasQZDfIhCr3vI8CZvZQJoP1ow0URdwDbqH
1gu8vZ9Lwy84f/WF3xbZhhjPHAR0YePlIx84ejFsU6KnSxiJshL0lyGoF1J9JUIp1mdRUQDzahDI
6rTG0EFHji3vtcTIyDSF4sVJE6/jZS6Dw2uFjbPM9lQZ4Ufb4bHokZ31WEUC7N9kGPdXmtxDcWgD
dMgQJsUYkhS89nQ4Lwma8Z60EKr6TMqFFi+zrGvPFKZ5JTrPrWmlyc0ZsosBM6DqJ9vErKCu5y0k
gCiKgcLnaZtcObgG8ccHwzKobWWVCK/ZZI1CYDbnPPsm9/pgm8RZv6XgLz8JemnrWKm9rSy37rOB
QAYJU6nh7cnQXDSDt8f73Z5l6WCvB/Cf0UwiZPhM6VsnJ1jFTX71kds264r+7ZOm1tgGJeDhiFaQ
NVOS0fFRzj1nQLZOwghYhjIvios47/x7WytARZn0kbWoa14sRWqgmGPC9ta26rpvddChGFNrHzII
XWqqXJLl0V8jDHhm6Uq2KskR8XcE96EcTbhPGYu6dTRvK+j9PaqE5BbrYQjIUfJbL32XFdQzoKLH
LpLWNO6trwlJmRmDz2szK7oqic4K2ZXKM2F5Bl/dCsjsvC+l1l5qbYp/qqOoYj+MqY7unawkSb8C
lNHlSDBid7gMurJr8bP6fLGHHLnz3I8950ZPM4vcXs3qxHPjD6q86RsffDbWdtmn92N2AUaDxK7n
KGixPnl5EKJUTMJRhUUYHuat3krSYKE5EUFpRW/0N4Be1AGnX9M0d56h1/o6Kusw21vCHT/QTqxa
V16fY691A3q3NHpyrWnfAJjhTKvLwXpoPNAoy0JxzXerVcifFslgp4smHnCnlUpMBxWYRETXrWoV
ICVyQnoQ91tVMRbgXEEFkHkqu1sbMqa66uvcMJDgxh6a+Zgb6sLwdRUxWhfb1l1LUuPWJirWXuRV
QQYl/chKVBsLLEat7nET+IWxhtzjyhAsdPR0yzbHT8uO0Ec+mBw60itfrltpFhLWyS0wi5xuroAW
5XDSFIpHumSDi3CFApQO9dqqObpSNTPDBF/oi8P5lZyYoqkobW2cNmmG8KEL4e/P64xtZBZju0UO
XJgFGYywLJKgsa564pmUe1UpE3PVZFXw5lWDhs+Cm0fr3wLfSbR14+v0beooMuv3vLGESpBrk9bP
CWaD7FUGJ2ndCjHExlYEnZMQmt0oOaqWbvBWhkSu86LKWkLuclx2G0NRsd+b5AhWtNMlpZDWUU3e
NqZdXU9u0Ki6ZDeMOJxKBoSwdF2/Dm/qNlcQjle6bT0ofQnnET4mrceMCAB5OzJXc6hHvj+6HnMc
NzTrnYgQTKF+WrWNklhC+OPPkdsYGvuCC3+D73Qa3/ctSqVlj2mpPkuIgszvzGHIoB7CW6NCIiNm
u2/6rG5XBTWgctHYBRFUwaCF/uXorLXZIwOifxULR4gxKldlYnkTWfap2xR1HcD6tHt71jQxbflc
G7oQe4xGNejeMXEsbYu4EdE5AZAwE2aKbiM3nulGTp4sJjO0sXhk1MJ6Lj2Yv+do20HCWQUxe/cp
PgrlXM1RLxA8mJEft6mILFeurUAWOGFaOxgeu6IeD9J+o1nRlUURQc0IDHMIxiI9xyfhcrSBpNAd
AuyRrDwLVkYtuO2HVsVWztbTPHVsyJ60yCrdSvaJGxso64jwo34rRTnmCHYq8k8KHpHeE1v7pFcY
TudNkCnVmSzXJkd/qZa1a2g5CTuYx9Z0FjbRoF7VQZJgfrLj2t5zNgFyoXWFKwgwIp/npo6dOL2r
8xjzB/pydx+TzxBc9M0w/nxN3PB1DpB8+aiqescArQk+ihZ8WWNIF8IqP4K26eOlPaTYZSIE4N0v
jgopZt+iYiNyApl7Fo5UVFa15Cn9kgRKjxd8SLvRLWQUck1l3hfWGUBHvPK1hrtiy57RVh8Szr5W
nedF+xrTd4j4kGj5XEbLMqwdSUuiRaApoj8zg7KjAkW5nBu8Cct/E0YBfQ+VlnW11LTaM14KHPX6
rMrKRLqw4k53sVOgkEfo6qraPvHzxKRAnzukdqaiZ3uwW4A5kusa3isQnVB+8blgAfUo8E3yGUY5
Xc4MnHPmdVi6UsSCSWvcSUPXXscxeruFSZRduEEzpCm8kBE5QarVIj+CKyLoASchBZHCAlJBrb6K
u2WONwyLEylRlA/rsslpwbBSFiTBYtwnkdjSUDW5dr8tq95ON12eOh+22tGN/nLmv/pZnfgOuQaf
zVkdMQdndo0Tu6lPWmlNZhYcdOliZWTgEF7jVysldNN/FubhDx6GaU8u5T9GmZQFKikjfg2Z80zX
CXg2VNwWyJSt2llIZf3R1O318Vn9uBmMs+L4xX3GQiIyFrG/1lzwL4lMSEAJ9KwV5y2Ac6JeMQZ4
kS5W0GMdFFWxANxBd+P4yL+p4F/qAb+nqo7lHuix3ErGwvrXofs2qwPDZ+hy6W40MEqcBNeheVUZ
a+Aeo2WY4uOzvcwX4rq/iJbe0tW3brGWC+7P1tLYHv/3HPp9v/xzlEk5xFYs0nBQOM04jq4KQ59J
Vj47PsSkwPXPGXPTUzWNgKDfHYOvM0ZFQBZhgNrTckIiqp7K6rKwy7knZSfW6qGBTCotqkxrgC7z
ZK1KCEl5kZKadhXCcyOaDbgmyQteevHb8SlN+g+/p/R1pMl61YjNs3OZkXLwLmWlrS0IRYl/4q1Q
Dv04RIOYXGJlbsPa5ALLfdPKEBlDa1k0i/ymuPUW4bx8omY7I1PvDW7kiZ/q8IAQ0OBlCgpWkwGj
MO+t3PZ524kbCugvDMr58Sen/Hh0CA4VFdEQ/SFewSkVTiGetjXYimdROht+dQvcfiAHrv0d+BIT
/vdVtMx20Xq4PT7uoWFxkIykTV2nJDFZG3bCAUAMAsdPQ7/b3A1UyshoO7ECJ/ESbJfM7uswk4WR
ajklAolhqoU8HxbRIrpszpHAzcoLrDa30t3xWf1Y8YIqqhj/T6UCI6YVjqjr9DatkXsmir6EjrFB
lj0XypPVqyf2iR87NCNptNvQb8DJ48j4fduSiGTtEX6V8Di01ZAYCwRCK9hRs6QVs8H7uyb3bz8I
00IxD5J0TEsgMDENOCLm5Peq0t6sCZjlQZbLeK9tYGS2M8AA82SvvMIL2xx/kCfHm/xwvM1GFg2M
59UAxbKVt4jnyMegGZxhclid2naVH1+gyfwmbxpMg4w4twqh7pm5zrb+ebLyVu69vJVe3IuGF1yd
JbvgPj/vro7P9McrPhl4/PMv7QYnlzWtc5ho4YQzMLgzi2rt8SEOvAXff7zxZfwyRjhIdWjVjJHp
+sq0qHLHu1oHEi8tZBQaJXjpj04boNFrGwLkt75+YrX+/mx9+8pOZjm+OF/+BbbhNqEf83g1NMQu
SnYtui5l7jn2TWvtaPfNuTVKYACPz/znLoOOiZY0/x+tEx6d78NKts4lVU9LMIHPRsolxHhCZHRi
kzm0dL4OMvkFCeUkfiChfgiXajY4xcZCej0rMlflOmNc1m66Ur1ydXxmh5YNW6dBz5/SCZ2j7zOL
Xb3kdsjMMnrrVv6idffHBzj86P41wOQFNFMyzLWQARy8kvadaYP4qk6s/QObGBuLTfML6rNhGeOf
f1kVfI7cKCIfeOaS9OQF3PiJ7CVQlw4lVU/v8Y9n9G208Xf8Mpo0pH1mKrBLRB8/loW3gj4DkiC8
Pj7MuPNOljqbJS1oGXcfttHJy+Y4QdTT1KacHJMdpnKZJyovO5Mi48xArsXHLo/WldOcYwlaHx/6
wKKA1DxKOhRNAzk8We7gRUrA+9x97NZYQAqc+ThNjg/xuz82md54QKdb+VvrMR2jKoGnSA1SIn1d
bY1H0PG3/tJetr+c7bDR9t0mfYnXzbzGBHHlzpMzaig0wxyyOk68dgcm++0fMnntUpJybKNQKMz3
n/VwWwaXx2d6+O+3kM/AKuc7O3nDulZtJBMPIWRBsCzaL1M/9VE9NcL0FfPKvFcdashZeOOL+xgA
7fEpHPqKCp1CkKC1i8rTnJwS/LbTw8xkDoVDK18z650udWjegSdCL+O8dd2k7k4VmgN/TJy7oXtb
VMPr8X/FgUORoJWumwQ9IVNSpm95D3MqGr0jPn7KZHiwMGTYQ0L38URvd/yLpkvz60CTF9x3ChQ+
JmF0UvBC2sxMNJ+RDFvKonr2eXxOp4aaPFjENr6gxIb5OPlMcTJo0mWErb0KHyv56fhQBz4vXx/f
tEEucj2RS41ZaYTGkxk8K2DYuiB5Mio4CGvS/Oz4gIeWpSG4DVNwpDs43cCM1HVzmVBUiq03sfoh
aY/H//4DXxbBRYMrjUmfUhOT9WBmtulmEWwwrp9xdZm7r1VwcuWPW92PtQDNnL6lYo+78ffN3g76
ijTbhh+oWfR7mowXMAvXdsgJpMczhd7LkqHKrdo+p+jjzk9cqw4+wy/DT847dMvh8ps13TMbZZP6
mWK4Pv4UD1zcCEv4MsTkMdoQ6lwhGCJ+MJEAXItH95okzrl7Vz0oy3ARoUHd/L9sul8HnbxingTT
NtEZ1LPe8+R5hLodn9ahB8c+gSaEUgf3t8nvFhZeAhJpfIejhvShfO2k5on1fWj9fR1i8ttUFfm0
Mm1crMJPsnyuuvsquTk+i59DUPOgkiWP91uL48331afguOhrI2TLI0Ouzi8C8t9QKp34Ap4aZTKR
MPHJH4KxSQtWm8N7m7kNHRzl7fhcfguevr9K42TgdCET1Qlsm5wqHFltwlYEPK9dcBdtw4diW66h
cM3pxxjXzdLbdGt5o524MvzcYb+POi6UL6e1jl4qTb1xchbOgMRcqpADsuhcRTVmgxE7Psmfm+z3
0SY/mKdXmSmXzLF1IiB55jIL452f3YEbDwIQpCQ8HR/w5zofZRDEjSDpNSGoTt7eynNl2rGE3GX1
o9bdDOqpQvGhxSGoGKEXUg5U+aTStvMgYQBDz5EGjhF+4NEJXjo+jwPDUJeyKN/LyERYJd9/pqFT
mkB2qTsgMCPWrxTvZRXd5q25Oj7OgR+Imw7mFqoqxB9PTzLgBsEVtbQ1c2VH8Nay6hGqepdOD7hZ
9zZWYZ54ucaXZ7LqR0UcnyfiVsmtmXzhjaI1MXBxitBba4zTCvKbtIjyNRbKbh3aJdbT4zMc/8Ij
A+qTyq9Sk7tU5cwwwLSQ31bRpQX4t8UFAW5nHiLMDErjxCR/rkLSblSBO4f8TtTlk2XfIAMAacKu
YYT3QnupgBQcn9TPkikBMkj4+PU5giratE5VBhwDSsgfs2qFo2yZr/0PeYvAcxWv3IU1F9s/Lpl+
H1CbPMYMYpGduWMrG/6uXQGGNE9cDH4u+W9Tmpa1W9t3LT9jBPCpWkYBk0j0WZ1Ffb5MLYEi9/gj
PPgbCeRb+KcQaU4XolagVEcXjMNJ6valKc48Izixxf98uZjRv4aYLr2sI2HF0RnC88pX8EyLJEjy
TV6GT07rYlDWH7Ks/HV8WgfOL1RmaQtYlBV5w6ah53YN9c2hfz4zZta1Hi+SRfzSnNvLZt4tSZYc
XvUNkXwnHubPr8r3QSdvtWKErY+HgN8OH3hDvYlda4kDBuz0ZWnlJzKUDty/vg7HLfL77likvWul
Ge9XEOYCI5WylbHgO3W4quATZNyM08R+6qX4rs1hhpsBJEc/iU/snYcWrE57S6WJoI8hvd//FYmJ
Hl0p+VdA+i2aK0v7jBv1xIM9tIS+jjHZSTKUVSbnbQpgIcZt1Ar45X8bInJ7lYUVfOt6yGa5aa+P
L6ND41Li06m2I36kn/V9biYxtH2p4P/TVURqoXwpmQLtMoj6FNNtVT74ydOfj8h7SMmNjwK1t8nT
7LUGBJdhZrPab9Dd3KrAkel9b8ykPhuafmFb8eb4iIeWkY2/eQzi4hsom5PDQmEMaW67CqKqZb8M
foUv1kLMmyX+kB3Ol+DEIz3wjtiospGKKqwYXZ2M1oRuMQARywjOvRzC59i0tqr+oXmfCniU4zM7
sLexHDVWpsKjpLPw/ddzDEnTu4aNB2lO9En6k/PolWF38/83yriGvhwlHXCdrtMzCsmJc3hMM90u
Tv1Ehx6aKdP8Gbsjgvl8HyOHKduYZcFnh3zodGmb6E5wUiilg2m9wHzoDeUQXFuOG9p3QgqD9K4C
pBLgi1H7kkOG299XAELtddq5yjtFG7x+lZXqyVmh6W2AAUmL1D///NN609EFqyjVjelNP4ytgO8W
CNMkJiZl8FdSf3380Y+P9vuhBlcD3y6azervPuP3x6LpaTIQ4JqBitGWjQKJVpWTbttV6ZtTDKvK
GrR9j7X2+Kg/z24m30pZ5p1RIO9Oe/pExzSZwAqERMTYhemj6d3X1o1knDrE/9xYqYLiWyAijBrZ
j/p1RQUyUhTGyfx2mUd7wBDLvPv848ngj5BZUrJNv/R3Tt+X1Tv4SiLwiMDdGbKFJfaIGTcDWUp9
f+KLfOCpqarCRmpb5tgN1r7/VnHRxkhJEGFJYL87dNRoFjdD2a7HxIfjc/p51jVBkrGLcurkkD19
WwIvVouwVVNqWeaqR0cT+TVsZeWh0fuVRHuorurrHqz18WEPtKHQnVt07lkciB+mOpNGFb6kAI2k
eC09Zat4DdFqMTxUa/HnK5CBTFaFTeMeI/33Z9m5Qh0GlYHcxnJWBhx7tLrEIojAqUDU9sri+MwO
rESNKY0GAG5HKDu+j2cgEtSVHHKkAznO955wG80IWz4+yIEFosn4j8bbgkZRfPLl6+w+SnsL4o8f
d80r3/kOMDHZi/iT6X0F7ok5HRrOYDZcwRTa6dM6YdMHQg57hut1aJheqJS3nKBCHJqR/JgOlTI/
Pr2fHyOEHTq/Fxdyk9rn5Aijti3BcEIkfIzSB9DlV6pbeifG+PmZYAweHchQm/3ix7roggALngHU
LyBAvg5LdUECBqJ/27V9YISx8Zo5+ED/fGZoZBBY0Wz7WWzIjcbVnJzN15WyO2TfZIvJJzb6Qw/v
6xCTb6zaoeduG4YIjYDYBvOCMJX98Vn8XOMCczEHWBs3M0t8clhIYlA8qUJ3nGv5vHCy81IPkQje
Hx/l50TIqKV5RmqLOtpiJh/yUrWyjg1/ZGEat3oPKJAbf/LHS5tBxg6hYlBf+FH9aYWs2VnPIHZL
1JiiXpMxsw8a76VEPXl8PtrP14gznCWop3LE+rmsnUZA/LNgfSlRpFo7mqAKFTWyaZ10S0xCBTsw
1hyVewdOX07uBEHTakgD/gdpkSFjh3vUbbzQbx7K2hbSA45Rrz8vbIK9lpTORbGUOsLECJEQkrrI
uxSHdCrMvlv1sl81l7JndeQPEoTozrtSkUIYaEGu7JsmIqsmKCR4mIpa1x9dYkvunhcknEe5FJkr
r666fEMCsDXMjRSh70xTMl/eEKdnZyfuaj9PKsirqcfxWrJnY3r6voMWGdRtbcD7AiBTI4AcxLDZ
qxdFGJyZMt0qbESEjFnmyQrJgWXNuh6t+7rKiWWq6DSqFjogaDu+SdqKGHBQdvfZIx3UBR2Yq/Ap
YMebKye+Tz/3ITRKVNgtDmZIL6cnv7yBLtq1EcYVWV6kQPWdJt4aqsMdiixJnBcnFvyPt+r3TWls
8WtU1X4seINvcqVhegHmqs9CFb/Oid7fj1XOANjUZFpKFCONqT4JboADmNmnWFaD+oeZdFtlFwGC
9ONv0+9m5bcD7TiOYJWQZzKq8iYf2kJ2OoLUmUjx5F2pr8XtcO6t8mChrIkrWAKQ2SGYJRlpay6P
j3xwgl8GHp/wl2NgiErecwcGVoJ+mVTVrmjhoJbhEkDcicWhqvxdxyY5LtkvYxEU2xpqy1j6Nble
xELs5F3+oXbrFj0q4rn+yV4HG33Tn+NRkvHTA5AmjUicWDS/Ows//x0ULnQMJ/KPV0MZor70TZqD
zgt4IHdTruN18gjhbllu3SdCsU7slT9exd8/7r/GG5/Ll3l3Ydo2kFHxPvXcGfwFvrB5Q6Tg8V/y
x04zGWWyhGK9R+0+MIovr7tMnpnaLkcpMr4cY0Uh/WO97zgejUKZTyda3Cmco6r+D3PntdxGmmXr
d+n7rElvIk7PRRoABOhFUeYmQ4ZK730+/XzJqu4hEgiiVXNzKiqqQkEKG7/fZu21APuOIR8vzDS7
wXiI4pHXiOjNJfru/aGdncA3plZDE2g/s4yJockzWO6F7xCahOTp/2ZkdRLKcBJnZTESTV8MpGAh
hQVR8L6Ns1tPl+h7XQIFmXTI8VboGkTDwg4j6RXyfV7m+VfGzeDCLGHLO14t5/9mz1plCke6t8xA
4v4yKlfd+luCkxvxXvxAmVLY6ju0ou7ft3huqd4M0Fr5ObB0GUGVM0C9/lWb0taki4yGuAt7/dI8
rjffQjxdhSbjgr4IctFNtaX755t1Q3cpuOLAVR/fH9Zprozd/nZcqy3YJ+TRyp5xDc7gqQ649k19
KL3qSmYSiwsR0WltdGVttRfbIVG6esSaug12iVfclE/WId6g4eGEj/AKBw5E8y6Ep++PcvnY9cWo
SwbvHB0PkDesXGFlViejiZfd4l9lmgX/yW8HlBZcxCINJiie0pwBQdDRVYhORRoUqQokNUYSx/w0
l8MmoWfo/XGs6S/oZjk2s1qtOEoK2fcxI0RNptg0VYhkkOX8oDcKLDFqbz0oQ4/wO5kRZ4xluO2H
GvBZSX/ghbLOmQeW1N0CqKQWxhdbLeWsRXDv4KPYFZeWDoI6UB/5PbuFNfL9UZ/2nCyjfmNq9b5W
Uoa69YCp1vUfAtinNbsELAo8vXCgKSOJjp6z27gckuf5YXZ8e3rKNunLxVvn7Jg1SPkoqlKOXruB
NaQmYQdQwVa/xtBobrnm7ofWlW7R1wyfi6vWAWoNr33uJMaFLXzOkyIIgjgKjqoFXLC6YVWaztOc
CN+WJFtHH3UjoxBl6k7kjTt4eq8Q6UM2xkF8/mIV6MzxwTSAOLoeqKuZy7S8eefVsc3Eqmb+9by8
CiXVtiCSfX+NTwufrDEG/iQaIWGyOqKJOswiWhmJPe3rq9xNvo47BHSf/yx8QlOPOIX7vskzNzqR
nrQgQJeamrWaUKNKrL73+4XbOrCb7iZVPvvh0/s2zm0YiMNw42UFcKuxOiRK6yvQA7UJPNCaU0OI
rAxfA6iiFfGCJ3Fuid4aWh2R0EgmmBA7BlNrV3IszfYkFfqFPXhuxt4aWe0Dk1be3JIZTRTEByOe
P6qatVEH7cP7k3bWjEQSF+qL13zW8XZrGyS9faFBSNgS8NmV8EE3J3CJcAxeGNDZ5SEhDfaXwE5c
RyeE8yQeOywpyWNT9DuxfUJk2LhYODhNpLK7tTeGVvsAXfBoAFef2DLvHhSH23EvbGHzdy81Ziz8
I+unDhISEJALHal2kpWDXVqdmoRINUJ2PkVqMjYmt4steNHM3rguURIu7mRyrdPGR3bsuvUX5TWh
s+qbRU8hPNTCAE27Puhfyqm3PoSBXBDRKFF202aFZbptL8GtVeg1SJIig3cK5fGHxtemmixA5Ae3
M1xYGc35Puw8AlyjBTWbTNm1ar4QtAdNBqWB0kBCpoayBBCgEWVPnYX2kxmQ3oa3BIpqW9eC5EEO
dZrsLAh9wMtoAQIDdZWIP2iWJszyaRiAm3yM6fk2p2BG4tpE9hklkbZAfNLPIU6u47h5bHXdv8kZ
bIywZZQcpK5HCpC8Pjrg0YQgEBo9TdZDmNfihf/+VobiTiVlD6QDYuHjrWzBfQLaGIqAyKTrWAz0
eDcjlhFmrXAhCD13AUAYw1VGScI6aQkdhlqxeg1LtVyKP1HiGsWrdpQz9UJW8exFbeIx0oGwgKXW
Z6aN/UCA6yjhBfK3ZrtpPkYfW1va6xv1IH8PAjf0/s5NDUki6AeS9lTHVs5+G2vtwk6VQM4yTE5v
xfnehEXFk5Nh/vH+gp09qUtvK6rRFKw5SscrVtKbrPsTwytRwslU6b7vjJvCj/d5V3yQguyTaSTb
Uo8OlEUuOZHn1hCEG2oD+KgiqfVj24hSi6QJ8e6kHq1HPdnS8H8h73PGBI8d3Q4WJZ1lWx6b4DmM
O1HgmTU6zl6oQ91o/o2nHBuvifMllbpODUbzADcBZBKEFOGTjOg5+EfctKvietHa3WpOsjG9C8t2
5s3AEPAYMt5gp169pzcuSoumJ+19jAv1z+Zbf68chFtw35pHz7yTfZE+xg/dIfn0vtWzk0n4Tg1E
pma7hoPBmAEtishAO8V6qEof6p7i4X0Ty5KvIhdyjhLYXtLaOi2Mx+uVh3NqKNOwOBBowWtTKtjo
k+L2hsoh7wJza5bz4/smz00lz4dOCwLxjLnehWMkJXGXwGhAefMbF/2edgkYIXKoG943dHZs2DAo
LSqkB5XjsaERlFPQnnAnjAYqmzmn0XS2vglF+ii1iCtLzXQhZjk7NKo6yGVCr33Syl0hZqcpKbMJ
wsdR8/k6tlDq4OF/f2Bn3mDqwf9rZuUnyQ1MOJOOZ4nO582s9TAe+IvEDlBIGBrLZPO+uXNR9cJn
y2K9Qi/Xd9a89ORUHc5fkLniL1J/KEQ8L2fuRzq4BlKIdIw5/Q0c0ReO+rn5fGtYPl5BUZz1qe0x
bPjwDgWtGaP/EN0hnnRhRs+dtLeGVlvFCuqqmWsMhRrSBgMqV3OjF+7783jaqwWO562V5Vu8uUQA
MckRlXTEJ93kFmWc3kXf0A5uRxcdCdNOf6Zu4Oku0rWqo6JX5krfChepj//gPjs/4IUC/rXRb40D
1WpNKueMrzL3YKTmLFecRmkPbafhqMjFp1qtfyZyDMPPbBZeniu2Dp9Kn7SzJxURTLl6fmGXLeHQ
+ibSyZ789Y3WQNG+GXW5zPlG8VW0w53bDRt9g3Dj9v1FOHcp4MfgwOLMAHZYfv5mDWStEuJU5exA
U2cXcbvtlbusM51CRz88/PG+sbOz/MaYeWwsSFp1aEWMydDj1VRjC0K0902cPSKUWChbmguWYvn5
m/FU3LJBNS4hxvTJtxo3DX3EXqYLi3POCmpk1KgWHBrv0bGVLipGiJBKbhxE4MIZwdvcGWBWf38s
y7213gJvraymS9ASv7Y6rAwqVK8NGrZo1mST/jAoYXgjcgNduF/OGyRI1+A6xd1cOX5mgg64VBc4
RKgtoRt9rQSkWDrBM7rpQpfLWVNLLcyg9rpQBBzPIIRDkykMrJM4JZWH4jxUgE2R6BtpLqj/Us6E
CPn96Vym63g60YoAzAuugZ5J4rVjk8BD4xqRQt520JE1e1xHQLLsRnivai/N5X0WXvLNXodxYtNS
KYwtTu4JL4E/FL0qwpBtax/6CMEmZ4LCor6dLDpQPetTdqN55l32FDSulQPV3GSAnBcxq+jDJZdt
PXqDaj50QRr/B9txsmXVVBZg81tAmvCp6miqW/teHu1MFyCq3FvNpcLx+ois7a02r4xkQxb2JAuT
WXaVBgbML4LxuwmFtZHVkkIpOw0g0ErUGPxHeYp3kjrsoza/rWL9gmd4Yf5eiXvfXCxQQksxXSag
NC393kRBeqilbZP6m6GpNgDJPsyDfiH2W1+XkINYy/nnYsYhJUl3vGHRzS0FVUnYEkO1ASaKkH35
5f0zcbpKBF0wwhFX8tCcUMYQcdIvnWvACsLpTo6RDcl047sGB9/7dk6HgoEFIQzzCI1aa9+zmcS2
JJubwYOPmjyPqmmNF473+kZZ7pG3Jpav8GaBom6YMrRYMlDchmfUw04lad0G8r60ks/vj+bEA1zb
Wq1MXle62MEl9gqKyL5ZdugU+2APKWj0RMeAA+Nh/p9UnC+Ncfn5mzEiCdvGgLlhhavxlqJdeZdt
/ev+QFHWcrQHqPr2JmKdEMNfcBNO0hB/jhi+AKqN/PcEBiK1Y5B0zO7CVFM95m58l4q2ctN66qbe
pjfkWy+lIU6Kc2ubK3fXjEYDglJs1u5ErQyRWrffaR41Fye2hSvj5/urenZyF8khRfyzmeV4ciO5
1bR82UAm2nvTrCEu7H8cAmVX55eYENZe1zIyilZATWAWp0q2ev1EK0qzUAD0VKpafo8i3A31AGea
059RjEoldIbWhQN45qDTY78UFGhlQW9DOR4cZLBSYWY13LkGVLZlzSOgpvlDFuqN99vTCMgFMLCh
kNPh6jq2VCdqCr0elrIR+lVdQ4Y2dMM8cONpuDCo1+byt88r8wjkmFQvAEwY09epDxj8pz4xwYIt
jFf9VX1XAMGIN9om8RbuK/EDqdYtDFGL/qY9HKrd+0NdrpR3zK/9paIFFp8bmA9QmffColNcpCKi
Cy/PuaWjoAFQfCFUInQ/nlCp8/VCFQNyvKL100KOgEac9Boi00u0emcOwMJut7RJkqCX1gjGtmgk
NGzh5SyibqM3+k5cuJq7Knw2E+0Sxvrc6VZBmi7I+0Uf5jUz+OYuU8bWhOUQa8JO3/uJG+2Rotjl
u+yKIpRki5+k+II/fdLTtWyXtyZXW7OEpqCBhWIpvo/ucNuglJ3b4KPc5rqASIymdBW9iEue15nD
fmR1dY3FDaBQU2SgKKDLSC7OT0i7H9Q5fLbSAWZf07jgW5+7rLFoLXQysK2c+HpS1I1ipb6Oc95w
nYAk7+3GHdzZQ/DZvlyxVJYxrE/CW4srb0/tA581xqK4Fz5n36hgOIEXfcw/WJ51Y3nFtrsxr8Ln
9FnZ+7ZsM9NO6YZPig3Nh0t942P4IkODfeEqOnty3szDyj3Um0kbUCFI4e58sMrPtVJuBvRT378E
zi4v6GWAiiD3T0jVjDkKCr3FSDhQKY4UT6fQMcRfpuFTnVxCVpwdEYAH5nppH1nnkwMl7WYEoSk7
ILiDvLtjJh9jq/47B8UkDlQkSuDGSYdKNsCIHIevy6lt5sqL9vCke8AxN5Obey1od7f59LvFG04n
2DZ9qQ1C9XdSkhYUua1FfcZKqDvGbDk9QqqB2V54NM5c2pQbwJuhOQWedREWfOtDVcIQ+HBiccul
JrJzyfciyj6+vyXOrBKA5gUDzijoiV3F0X6D4kUFM7VdamSrwl9CTQFsfHrfyDknFKkQqhcSfTH0
qa7eBeSnisZfxGrFfbSrTVsvnPZa9dK7aIvS+7f6NvWM4QoBvku748w7cWR4meE3N/fcoaxrNRh+
hQRDlp5/NgBhqiGk6/THohmM/p1lq/29/1h8vzDq5SZZ3TQGdSkYpKAnwCtanemorrMkr6U/IU3G
92zfPaJhTLPCtBccdEc3stsXThleQSGPLtIlp/TM7qGTE7wiVUY8xXXewoewsWipEthDoXVOKg45
7uL8/P4gzxrh2jahhyFWXwd+CbMHfAqZe6PRbOiJHOAgFxZxmab1NBJd/tvEssZv1jCodHTOLLpx
XpFhexiyNupGvJhePHcSyMSR/JcU2ODXBdnKiMHQ9CgQWJmBSDlizU1I7bLMhAvjOXsacF7gCpBB
Cqlrl9rPxTTuQgY07OtrRBN3/pP0OPpO76C4YaM49hJ+DG+GSzw35+aRU86VJVPeo9BxPI9QA0dF
qNSIzZeH5T6GHNkpdaj9w0NUQBEeRZ42Nj9/f3+8MWqs7pdmGPMmUCvK3M1HKX7wleJCLH1uAy6Y
BrgJLfm089JEeK2IBJZNjacDx+F+EDLxwoqdeTcB+S9XMciTBWN1PHMNxOZNIRYpvBH+vd98la2A
o4TO6QyJS/o34h9Cn6UJW+KRPskLl7DlV50BhyWoC9kNM+upSKtyY2bT/ftrc4JO5xkDfWDQ6AYA
gW2x2hEQ4cs8XEJi59fztbIz79PvlNJV5LFtZUcq1Ymumutqk2zSj0rrKj+HvXEdXniAztzQBHlL
B8DyFWCZPZ7b0fItxP0YLRJnwZ1GRz9iHIIuR3Y1hvm3sJGNS2xx55xrGo8Wjl7+AZi5Wk/EWKIk
SuBh1B/oLY5/hk69PH5QsbaL33BtjFeJK1yF2/fn++xQ35iVj4eaFz4SMwVmUduAyHIHj6czaL+C
321Se13Wpc0dygRFp7H22M40iGoh+gEoeJEunL4VkeANu+iCM3nmvqRsoaGHhB0Ox8oKsgr095iM
ZhDEe6vV9+osXQeK9OH9STtnBrIT2AEAyZ3SngziqKq+oVHBbADjqWb0EqatgcpdewGBfOYiIfMN
zxkJRooK60LJHGRK2C9VrEzew6tv68alqvapBeLipTkf3nmaMNcti1k4aqUYIYnrz0+t8gBu6v2p
OhNMYYB3mFOEM3xanx8RNBDNKLH7DcgKJ9irox1v6p12Y4F8lxIv2Fza09KyzMevMzapGsBwp5FU
Xvuoch/EepozKDgbfiz3/GNCnYnc7G16V38aNuVt/RUml+LOPHTB4XJ/8An6lbrj0RdY+ZZ1OdRD
W/IFtLvBi3bzFUWh4qN5T7p7Y227p36b3UV35uMljsTT03xsd1ntN27J3JuNVGbYjei6i80XuJRc
xB2cTr6IgD19f45NLWfkjalEpltTXYaoP5hb2Rm2iF+O363H8PvoaPvuqXyI7orvwtN04cI6PXvH
dleeV9vmMOijrmMPeubkxecmEh1xvoA7OpNdObayjP7N6GBzgzStxkpT2yN+uQ0Q73v3Zfghf44P
gHO+Xyp1nTpgSxsKV9bCXcc5XHvGUZCnFqqC7BOawKjbD24v3MzXzTbZNm72JGqPdXGYXDo5N7/t
lK9Mr94AUZiyINeo7NVy4Y6qaaMV/f4tcLJoSAjzYuKmqAtFzRp6RGJYLkw6lcj0ja453KG56oXz
7yb6MEJXL4GNQV30JHPa0HKbDgo9a2mI9JuCssOkxk8oGF1y/k9OGYbIIFDvIa9IEXa19Zu4iCIY
EGJ0ZWftQycPskLXsix8NtLY/6U1wyWi+3PTh7MnwowGLw2X9fFupJkZzalWQRINcToJpsEQGvgs
vtj+uCz00b3JwHDwXl9Q0hZrn5KG3UIfZ+zkynNOUUTIWq9ERdmoS1evhbuuo0HWjPWnJPD3UQ3J
ZyEilvL+Xjkp+hIcH32L1XaUpkAR6NJlepXHKkZw7E5+GF3Jrbamm09OZFwR/nSDLbyoSCcQ5aXu
6C29DJfOxek7svom62vcj4Sh1vkmQuvE11b4MU83k6c71VZ32/lKWiRAF57E4bP6OXBE+z/oHDt5
n1dfYXWjC3Mi+pnIV5geWjfY5RtEWoTPtTeSikzc8MW6VrUL+c9zuw3eEwuWkIXjWluNWqr8MNV0
zlGe+k6V/TJmyjjThVU+N663RlbjiiSpEGsfIxBm0yCZe7l46dScNcEgoCCi2QnO0eNTMxiSD+XO
ENvmEOpeJhgB6PygvPBUnLsMLHL+HHiwlaT8jq34ImDyLJ1i2y+FrWFs5sa3FeUZAaS/M2NvDK2O
BeCOSSutkRkzFBuFbwHU/Psn79wbtJAiLMAfuoZgDDweS1IJWhC3zJiGOpnkRp/Sa7W2pY1OQsjG
c3Mrfd6MnuZc7gY+yUthlecP0AxvxBLSHptOJVPAmehZLKuuueQabdpxCwgbktDC3lIQEKCJeNj1
Wv27fSJLPkwkTYtU8cJK+9qj8OatnwstLiSaCu0uiCsypuGmiDjUhtI8XpjfE78US3Q5AJ5ZqlEn
jEKhjqSpIaDQsKh5PCPT7RY3giNtgyfjBufwp+ZNTC9K6Oj7HcZLye9TV3wpFoHMpfEVxYST6Kgw
gQD3dRVTv/G3c+/km34n36XP/t3sAcXcaSgFf3p/yKdn8MjkusTXFYGWFS0mzQBiiPJn0F0Ixc4Z
WBhQyUwgQYTvdLxv6HGTAyiFuaLFcOw3ZdNPCCD6pXiJAu+coVdh6UVMm5Tx6vhlWRfBUROwS5T0
qRykEFVlgBjvT9dJfyt78U/56r+srO5ehAXg6BGwUtHcoQWzXbSZM7e9V2g/4Ei1NeVX6/8K0s7O
Qzo05s0F+8ttdewBHNtfZuHNWUCPNyYjsIzSmTf5z3Rpsc3oLECMDK/Du5T1OH1qjs2tHJtc6TWr
KxhJpB1mZNjzvX+J+eOSieX+fjOiYUhkowwwYTTb+cr4Gmfe+3N2bmMoKuWQ5eaixrxasm40JstP
KFEkQvGcWnB38Vi8/A0bIH9A3fEunziACLTS+ABri00F65DRhzTV8t8ZxhsTq3kqArir0g5cA9II
2x4qGFtBIvXC/j63GFDj/Hscq7BKTNMk82PGMdXVTmoGJxkEt7tUUjy3IhSmyADwHuPFrqx0luLX
PSR8djPC0ZWYvWW3lnIhUXnmLifBqy1ksVRmucyP95VihVKiQfhkQ315I5fi1wl6PUOCREBHQYlm
xtZUvEzPtu/vhNPUAjeEBrG+QrPhAmhYXXixb83IuGJXA8KkCp5uOjIFRtWNv+mKp94NrujKO6P3
ype/UEz/daQT1byKgP8oyqmOAiSRjv/43/+ZLvtd+ZJ/aOuXl/bmW/n/FgP//sD/Pv4jn/+X/UUS
/egP8JxE7fTQvdTT40vTpe2/5MmX3/xPf/iXyPrTVL788x8/ig5xQT6NqkL+VmmdeumbZTgRZ78p
ctrhj8XZX//Kn+LsZPn/eNU9Z1ng5AZN8y9xdtNAYx2/hGjUWmTYlrbzv8TZNfkPOlYA8+FsUSoG
hfNvaXZV+oOubVj6Fqoioll6Wv419Ps/L+s/V+W82qP6yln6v5e6sBwEmqhOiUXzjlJ45Gc3k6Il
Y4HQT0qMvsnzqOvHO8WfIjMgq6AFihtUWir0ALFbmK9hzo2EyWm0EGVdNMPJVszb3BzGyY7bIuhf
uqghtHasTJ9039YKQc9plUKH1ChcMfXpQXMh2Al6Rw4EbUyoSUiVDOCuMisU2mNz9qVvih/NqeCq
YuZX35KkFqvHuB9lYL5mPmj6la9avomPYk1T/ZMu/Q45HxrcBgEp0Y4YBRxEl03QxU9hZ6EwnUwx
6u32XLXJ1G8HEvcd8PJRnGn1zwwzUTiYdVcCE6s7Jb8axclP77I6Ru9gp0RWLSpo68LfKTstzbdS
breC7rcoS4tFjwZbkGpV5URxiFw6IuOToOo2gBgTbdmGl6G6oV1VCT4mBlPxdRbkskxcX1bS5FkN
1En9Ghi9L90Hs6/ld+jFQS3pVhBGRS3NKLhsD1IJM+iTlVNxuI8mTYMwLMunKvcSPywrOBqaUPiR
mJnwE26BKbwa87jtbyVRMDlBRjJO2w6eruIarh3Uliu5kJKDkgxmCKjC7Gf5cS7NOXwwu7mmkhKY
gxrfzKMppq1j5UXuu1lvhTSukvUSsvtinqL0exQFjU8CAOVhz+ozIKd+0ATQOjZ5Lj3Ns6binMip
UUkPrIQSeHUZpdOu662uv0eROC53uPRlfd2nmYbAZ5wntSBuSiSFZctpOm1OYscnv13BlNCRTxwc
TVDnIHRnMfRzGoE7YQrRiBasom/sQk2T8buKMAs4I6khBzGTnosSAeJxqdSUTSmOmvRVjIsm3Ojl
xBicclAmZUc02xQ3RaT68y0fYs2VKw5FHt2oulo2MhylSw+H0xhDNqROMXBuPB1tYuNDLMyzWDhU
TFPxuotaUfgRjF3jV+5UKUI27EI5rqoIKvIpGMxDoaFO/alsIrMKd3zpPnqKDQRVP0hRH0WUcppe
6HOXRSo7wCfGpCwq6HGRWKITQExX0fiUtrVf2GOdCtL3TJKmHGK2clK1naIFufErHFMD7WIRGlTt
YKTSlFw1mS4JH+opFhTSM2E2ItwbR/VXUa/MuQEi1amjYDdSMwbPuBFai5C5LtDiNYh+Ez2pmTg1
t1KhloNsW5qFCC20GGNRXvFZkbSZyziUHlXk1P0rkkaDf5UIQxaqV5aZdvWhKWYl+mbNZVI/d4NW
ck5LyCQnsFp1k3TLcVWE5Hs3JLrgasyXAai9jIuscoMpDpVtpuh+PqCirMfGh5TFprqnWFpyGzQi
4XqkghX+EsqdEj/5XSYnL6mYlOaXTtRKkInIfUzT17xWo4YsXCJO4kHzq6HZ1GU/Drf8VgPNx8iW
pEPHlBMYUIcF4WULAjcMdGVJGhlOIasdVGlhWNdPRpsrshdXeWk8COKsht8pWRnmYVqaIm5GQwPR
E6t1ph6K2GwLpDtr3mQkGIQw7W+KLmiNw9gDUP0+Nn1Be6evUQauDHTVd2GlBb4do+ybIcsXK320
jYekGoYrucnHbtsYjax/lNVKq3/GUx4Gt3lRhsNXaFKi4UYCgSfSRR41tXJoBISoHV3tTMNF9V6v
b8MoCGS27NAt8Jw4m0zNrie00FCISgShuw2GJExu+0zrpluzTIyhtyO5a2pYqgRJHA8ToWP+bQqV
ob6uQhroUycW876LHNRJQ+2GGysWd0KrpQiAGVEf945PvXhYut51Nbpug37QnHGUI/2Dmg0J9zHC
31O3AfVB7x2nsZEi9D5EsQhvQ2OE8rZRIWS07KRQ2+leHeqwvPV7KPkehkawhhLm0UEfnmVOo+V2
ZZZUrpJP6MBrZm0NGzALg3nd9gvcCSFyPweW2/jK6KFdHvYPlVJ1fe+aahIMmyHLIhi/grBOrF+i
wiV1DRl7CvttmsCbBX25yuZAKVhAYh7es3kSbyvVTMnlmJNpvig0PMejncej9LWB7znZIuktRk91
qOnBfWWNbXCLiP0g7UOf7Nk1D3ISH5QGGfq9JQIp3DeJWFafuBbRQE8g5AUYJhSBsS1KBEV/BUPQ
Thkv7KSND43VqdNNBcbzV1Dnif+r4uFob6jDT82hJvYTP0xB3Q2tHZYT0imhZZQSHTJGV0jbPJU6
0Zv7NAru9ZnH8WPTWGr4OdbHSmoIw4vCd2dT/hJl4i8Qsen3VNUTtfSEAUKG+7iV5cpDF2ASnCQL
AtF3y0qLUKkQSiPeh4XR9hutVyPLLdF5lanON4Fefs+iJm/u/LTtFylbMqfRIfRbfX6aIyuMDk2q
hdm9BR1leC020KLykKhNbHwqJmVKD4MQa90OHe4OkXsZzZtDh4i38DmO1S6N4WCvQgvBgiRO4L3o
pNiLIrEFAYBaeNV+ghLKaDy17vNJt8MgC4zSM2O4lXd9LQvID4S9UjwqbK9iL0557t/xaDfGo2lZ
Y1C6sR5m4gdDn2XKxR20nVtI2Q0ZsiBRmW78uana3sbz62ckLtNyEGxpgjOzQiPaTFU0ZYa6n78a
JUmXL01mttrXdIhQ81XVeQ43I7zLWWTTku8nT0Xpt8PBymNTfArlRK6ukjgrBcvhTkjTL3EgdtHV
WPiGvEfOUO5/aEZeWjdl1QisbNYPqTeghVxcJTXc0XdKIcmE6xaIJAnBpkGpv6SgSZWpt3knS4L4
UQ80w5anNsybjZU2QqlulHjs5vumAMSEknsjSul1yv90zbHIkPaRlxiTPB8iWVOq57xV/fZhbOe4
86yk6yniW2qV5ajbxGz1xIVfR7SgFY1NmBYcDYYMX7Q51Vn+fe6bJvc3RSXLeCKDWIwptTN4iZT0
tk8stc+8juDZR4KYG4S+0EJCa37jR3k8JZusSSDG9yZJz/P+qpGzyJS8bE5gdHCL1lDh5m+biIyJ
k8atElUuUzjAICp0FKGkg5iXufYrxoUoWlco4ln6s+L0WwHRU5Hx73FQs4qZti/F7bfspVn/0lFc
9P9JILTEk//1r2jjJBDadXnwrZ6OQqflb/wZB8nyH+RQlxY5mjKW3m4C7+Glaf/5D0n/A0w8/d5Q
ktJAIar85K84SDX/oB4I/oAULF0Pr8iQpuja8J//ULU/eFLBASkmWF240MzfiYPo/DrO1fO91FfI
I1EzIRcdYav8dhA33CY5SLq0T6gOlkp5EFPtM+QCN1lZ3eWD6l8hsel05tTacpuNHvQzG9jLD0KR
jJuoFGjD8JO9miW+LepZ6fadFriVad6LhV9vEpG2SF6NXNrGYzB6OQKdk9aJEN6WkGnrsHCpgd87
jVh5ZkHGWZ202hH1NvWKttXcil+QhPBZUpPMbSCrduWWbG1fIhDQIqRqpUXrcdPFbtUDa2izKbTN
mSskmNHYLTRpN+LC8OargKWmvnU1yZbMxL8ae6/SOuG5bNQ9EtIbIQorL7TUrxGv3c5fVMb6ITLd
TJJHF8cydHOiKCcSkP8cP/pq54pBEHi9Yn0U6WmN5dyTEh9Z6gol17GS7dAIc+R+yUOkOQjkUhK2
SYJbL+bQAkdB9DUajOskD4eDEoh4pN+XXPxe96GZaYVhN9aTsS+qDLGxbvhizg+10PvXAxmUQrVQ
mJfF0PONjGAvyb+k87AzQ9zAdnhSBpR6iqn7ZqQZgFVKJK7SUbccX8yFMGdiOpyk/ZZRnHFxbX/5
UnHLNmztoJiuLNWKXBgFtyJgbUoqgeY0Yxe7pSZ+mfUfqRL7np+FW4W3d19YELdRH3Gn/CD6pm7X
8Dk62WjFThrupbLxygrEojVBMZ7oJXTfTfdQEovRyUQIo4WaUwBDpUfcuBpN4yoaot6BK6h0EG92
pS7P7BniOCdQCFzhv3tQOsAAw9R/UvQcLZDKug6gYXFmIkHK6GbkysXs25ZZuGUCjUg7IVFfK78g
uTIdqQ4/tqn8WfK/dFXEnkp/xEor2JwMKrqm6U2+3DpI88BJvrfarayV40bvBPqALNWBwQ4EWivS
3zHoz5YwfIwE674tk6e4Sgt6cCu6k7pia4zK11ToIEOk1oaKWu3JOkxyiaxE1MPJUPJwX+N4Kzau
L4yh8nQY6z512/ETMj39Vd5bt2MdvtBQk7jzXV/o0QamYqjqFHN0ZClSWFHFHRvtYwk04rruIfWI
N01yL3ff47H+icSq6OiwIrlqINtAZE2bzjF1C5vFTaJ+kcVadqWs3pdioaEvLnhKmkuLSzl4CWrV
Y6LXRPbSp7QIKECOTe1MoBQ2Ug1309RWu6hHnnwcvvPI38vmoLtSnLt9S7NeJueBHVbBVhN+Wn41
H2LCIGeuxdrtAp5MbaQZWeoJPIwZCoiwcOtqJMDoI/TNR2GGEnvKd0ZoOFLWo1fflqEz45865Wy+
pImwg7k7dSerQtHSSmQ30ObBTQ1oK6bAgtvV0ukyTT74cWluYJGMtyk08M7COzY0Zun0gxVCcB32
e5G6maI8q3meXLWNaXMTy97Q1GBrM/GhHfMvYhij2zpEbCVDcVJSQDzhpgiFRPhMfCx5ZZ5/S4X0
yxCYsRMaHWLOo/EtKTOIusJP5ZQXXtFpLLmh3vnaECPqnm2sRKhoW+ty3mT4tcqQWV629zhLrjyX
1aZJU+C+4y36YYGjTIKwU2L3fzg6r+Y8kSwM/yKqiA3cEr6saEmWfUPJlofUTaYJv36fb292t6Z2
PBoE3ee8cfcobraqo18EMtG6obtkIaO96cmQmfX9NOvQP1hm3JA9y9vZU/O0LWeXZdfJkA4TZt6l
1t3fgV072Wa3iYcFtKCuxyFZDPFukEqBDzNetVHFZWbRrh10ydLmp8AsP7em9Og8aIfIU8Exs/Od
32a7xZntI70Luuu06ttqwr60uvZTvT1Pfrbdav1el2I+9GxGsRX82UnJR1v8/7CW/rucrXRo/GfP
lL/8wjiHVt3fgt49F3pzYjqdeU6Yoo84ZIIYHC8/uSWNJi6kmQoz/7BNtUxfMJSQkr7SN+rUlhHf
8RCt17d85gyYlwq7rAMqsNkvvTQe1ypk2SptesqN8t2hZzNnFIqCknb0vTF+WrI5NnykOZamwP7U
9s2xZhFL3/B5YfFJ+9Vhms4L47Mx0Vw1eeYQ+WqhjagN/oU7xXW29z0b4wMJ8ABg/vi4zxfD9qix
9bw+rk3J9q8fu4n1X2UtWWv2RLB0CdhhBVc0lfZx8FY32UX5Ujt9eSyDmM/lMxDznhoU1MZbLp9b
m3MB1IMgfc/+rKX2EqCstAl2WkwWgq3wZDKXYpjYtEhB9dpEmcVRruLH1qGU6YP8YvXrlXvy023I
ZBzn7xU1BS7DX9LYdUp85LEDqouLah7iKSto4+G9qbM1jKyVtarxUZfVkqRF6wdtOmS9LsYUsebw
OoryfpwA4w3dq01mXLTOsXP/hIEnCF/miXEc8Mau6iMQ03fu0RIa+iS3Ff7fzRpAvrIdheJmx3mW
4VMY84MBmlgE6HqWGcCGzSSWKyjqOOLk6Qzv1HfLyXSnPnZXsC0xjw9WyB+4TeU30Q3pBHKTToup
7+9wHVeSw9HLPvO9TFF4XcqOjDp+lVHX6xuY37suqzABr8TEtw2XgfTHkyF9j3JWOu0tufAA9YXb
qUixaGWx4IydVXlqFLesJ7Df2laWR224qDhv9hGdRXYIiukWOOUPY3f+hX71TN9FxGj0kA/Dpxt0
RmQSyxLV4fTaGzw3s0s8b3hio9n4CuSBRbFkIohJBGuSZSfEQroPRMP36WaycNRjZ8Vr8HsQco9y
qfsYvPRP6YRPfs7IRLGVk5SlPut6S8sM53+lMC+4ckqWDm5/bYZfHAcxYArUjHke557c2WwaInuY
XimV3iLXKCI773D06zPgGB+N43/4vXKROoljW9hozjE3J8VQLpHohnimb4NqtAP2tYwMqvXc2nKL
67lnPQJNmDzjGaCG83+wLtVMB4MduhezzKp0E7w0TfmqtnCPq/GBZNougrvy4wamNVv7xPd02rQc
yL6o92iS2Q9oYf5cB1VGNrtXZ6FMLzPOTdDa0f05esv4MzRUxU3kRWOwvGxwbd1eJczDZtJNw83I
9tfNnw7FVNhkk3h/W1B9CiSiOqusCMj9oUc0g9/kty2rJ2uUa+T03s3IWx1PTVglg14PrUcClvAM
kIb7CibqS+Ai/8zq9upmry7XMgY03R2Ndop1jp/eIOSHqcx4CHf77Ge8pfv22ZjdFJmbDQlwfxIU
bK/umt18wZNV+YgLfyMQKrB92uXRzw7nFpEP09LgxHQ5WPGoisi13npRBgQmtidnK5an3fjtclLF
QZ5/UItx7pCsMHDMii01iMO9va06LpzZiGy9fYscWDkcX0MrbmigTVwv+1c7Yx55nCFhH4BHH1ad
/dpMfuatMy6tUXaxq+n6WVffTkKr+5EtZdJVX41qt2h0dp3cx5pKVI9NIY9D7SdVd5dvMRbvFp4k
QiuZHJbpv9AeUpE7fG61GRvdevUm8YcRjKm1GC/5gggUFJ+nGazpYoe3NXsTErP07NZfaPQOq2mf
Rn/7SQZhmxSO9cgh6VACOIxRL32fhujmrf0KpfNvK7r9FJb+lBQTN45SR2b3Q5WJH34HtpdNIDxN
G5zKutjjQO1wEmSBVMK4TeMgToXZfjr1SKJTg4q747unXuJvaHfpJovfdTc6MYMUA7RssOmB+wKQ
vzmt+iW7MouNUB7Yd+xkdnxqzjpgM2dB0So+TT0jdcFlYXZ6SRvb/1s39zuzS9olH2M9Wl9uvf8o
oJyiLNi/q1+m9Mu4WLOj6XM29oDIfF9QKIWai3gzxwdnza7jeLdljeqis9yPe7sOomwqE2Ra/1al
1pvDC3QeF65FUj2h2mOAqREdIUeD0f4NcvPbg1xLi4pMbJUBn+f837aMgLfS25OxlI8B3cyHdmlO
LaqAGChcppb4I4LO5DECjLrGfKzdGZmUouyqb+sl1cyy9lb0yAalPLRy5o680/j5WCWhnIrYSTar
tMjUQWph+cWtDf3lNO+rGwUrj2l2jWM5j+parNfM187RHpdr7m2Aoo63Ht2quyz2W9V6Xlohe+M2
0e2RAOY6cYP9y9tapuueebFrFiBdtJRL8NNh8vWACBfDSxXpqZEtXqzV+0+p4YdhqEja4WUTtmIf
4Bv1lAG+Xsmnkd9CZN//Y5FqiWqNnj5YvjMDAFGo7CEz6ypZRh7e3PvYdgxUTgMHa0/StSjdVDW1
F/drxlsz3chdjZfSs2MdhFta2+UaOyyXRVm9VK38AYS5RA5QduJP/o/AXZ+LXr3XS2gRdLSc730t
PPXbuodutObTSgHJeJJK38qwu9kqv1au91B1xtvoN0/tXv62+eeQK9dlPltRoQwSg7KTqkWVjDPf
hleWN0/DF3jfqsxF5Av1PTJLQNXsP4h/SavRP1SsiINY/rL4ck7X7dseOGjk6uzPsPh/1mAVETTD
+8KJWE/txNomE0Bs/7CG4AEzHONJ2oURT9XV68fb4llwRRAJUek21dmvBeel2RJtv89zsuVTwnZq
n3Yviyjx64HwuPJBGvWhsnPCPWx5cAbtpPZmB/GgPG495xZ0s39wMYilaCDitdPPUz48DkPnxVUp
vHTp6QXcVBhT/R1nRkCwBXFyCejNi1WHXATjsEcLfRyai8coOhlvzc5r1VhPLjk3cVvlv2e7z9Nm
WVgqliopcKQl/qZ/2U34J//pOIvD3E7NRpv1n+7MhDOK5cUaGh37Q5iEatPn1WaZaIjSjtHXoHNa
zWtugY/onQ6tqfYo3m14I5pKv9i7K6mEfi0ld4YDNMFdvduCzNxPXvgHs8w/XGc9BeX8NG76JPUV
CQVGa/kwtH2s+TyKV9ISWuT15aFR/L6nZB1cImGx/ZrZq7M9kZnXOzJxWTHGNTVnrOgyPA2rd3o4
u3WQR40wD9uenWk5eu4NGmFm/bJYSTaKH/a6P9CE8JB7839iToMyf5U1Ig2C7fNIWOV5X2gqaC+B
CaAjoNa6oNaJEOPDkIdvqsIWshbJ6HCvqpbi+pUGRbuK27Y2o9IBJDDYherKlnFghH9owXGOVnau
7PVpaViHbUhomZp2H9PWnfb7dA1X+/fUqzFiFXiZnfUqcx++SvwXMtu6u0r7FYlhoF5wF12wKl70
os8116HDTLiH0/NAyNaWvXa+8dnPztMsx39MgY+g0dfcD55JnQVoqtWH2PMHqKnQ0Wfbydhwi6Nh
Gi99d4VieUTbcOOM26Ku87j7zP3J8xfoxT776xLyvEKlbd1wrSuKiLn4E7mOh9yNoPyuWqnX3uyv
Xt5rgpPzL9X6Py23eGk3621g/t2r5dS5bJhuqzcSnA1oLHZkotCKfbl2TX6VDAn1cC2sIwlje5S1
AWTjTA28y3hkG4FFbG4ZDzZhfYUBsaZylOWUAB0o5nQBoZVIPYtDfSTieeZ/MVJXVytbqlO71q/q
gSOfbB1/u7nLq7P3IBAs4H47XXBDvVe5RRD81LIYcG0RClJm8J68RoMy/pil8b3Y3KeiAzeYOPJ2
8T2Pzi1v11uxhAdDOzoZZnVbGlq3zNyJAzv/1bn2xcvs3ysPv2189l175hbeDoX0D3Y//fN1cN5l
c9WTe6j4p/ZF9keH6r/dBMDxqaE3DX5kr4docp3Ie21IT+VPzn4wql27aQp4LNaHqK/m5hTpagUP
YjR4VkxQSSaoEOiocDbKFyizv2obHq3GOLO4Ec4d6Ei37i/Tas7eHJ7lHiN+el/dOVWyniPfcFKn
mY6w989WYJ0Wt7RBBVDMjz9zL2crQtxrBB27j65Ohus81Ma/XX4GxWvtiFTb/k/SOjBTNTpBaUIT
Kw2UMaQ6R5AZ/LA7kEntvBShl0FTQtAG8wfMx20Tz0p3t7xg5C+FrC/SO6674vQN1MeeEdjttA38
KEth1ahEZUFckOEXO2xZdIwfAwdJcNi8QEV96DHx9LHfuudAweKOrWOfJgAlGOr/wllwFvfez0GG
fqp6EF3ESOwoAEFDBgoTrJ8z27AVjGzl5IBH5rA0ab6Nd/KONcpruhO0xXDId+ZP9sRDXW1uXHOw
jRaOxoD5uu3FceRdE4GXaKjNWLS7d95X60wSKPDw4NPWeL8KnP7R6CweMPtcLMufovdOdzI6acfl
tVPzobWAi8Z207/r7Iv8jTzG8vJCbroZBb0XNZr9ZJRMY8A6cqpiHzwydNrUljbZVdRDrh7cbljj
ycB5QazGoXQ18MCAC5mhRsXOar+PKnxsZpbPDD+O7V+h0YF7x+nvIPjMcmowcvce4tSKOQ5XNafc
Y34yD/OaZIYHxQMBfsjWO4s853/QcACrly0gEb9+nAv8aG3bxE3TfVv18BtKqzpxc6TzQARpyBH/
LI0xT6CSvipnfBaCHaB23uAy2UJNMG4VbsO5h4HMm215MLnpeo9tqMy9p7Edmiu7HiFo7PJkQBfl
I+Ek9wu9jPXcLQ9e0AaJWfOj5MpWp2IY8/uv41Gt9aMnVRAbsgNZLrKEKPgtXiY9RI3n1YlG0/Fk
9V54Gs31uwSTy/ceR+TITTx40x9nAUPVpQeUNHZ/5Tg7xzJzkmrvIZC78bnTfLyzNH/bQ/mnVRqP
/goIbFfht+q9Q28h6wiaWAycGUgqrCgAJ1pkNjwaLtOzwjlT2cy1YzV+b6b1No6cXJkQl7YJ6sQU
+k6Iw4BbdH9OuNjBJVkwZMUd4o1rFknBQ/WGWaSy5ABrsjyeWqdP6sYJI3RZVlo1aSaqBya0/yp9
X6HrXZDoBpCXZdTPI0zAxd0NVeLITKXg1fyOWGtrAIpjr0QZdTVZ/GY5JF0LaLLUoP/otQAfEVSl
4UqBbRYw5Dr6va0L98XgBe/2/upu+aPhZ939332N/No0YoDVuBEAQwaozHFxuCP6Th8NJONxPzWC
dUdFxWSJg8zFV+6VRx1m20F23Rfu0tghMjjeNwedROn+mwVuo26/q7LLAuKjtcdosvfU68q3dm/k
qUWog3RG05Blm2m73eXTpHc5I2/kLOcUHcLfvirM1BHTIaSjJB4zf0/KymFZX/+Ie0uYTU5c2sz4
o0vXiUNdUw0cAH0IePC0d/OnQJVHs6vsA58XL+cGRuYNYwA7v20xa7PHMrJ9hw3CgkaLs7Qzi0Wc
rbD26zPQ8mMBAQDgMVDLUxckO9A0RNM5FPn8TVrrQ90XT0vPoLnMzZlig/62z91l7Bbs53LqE4nI
yG/34XGEvUX4NLvpLIJbD60fVOZTDQeNLKt+VJ7Zx5WPPRpd1zLyUQP9HHlAtkWjrH1SbZ0dBAsh
7ioewGrk2WHq5bPTL49tp+N8qCEoOOHZZI0s0YV5A1VJhrX7SRbBxS6qZDNzCrtqPzx11guUfhnM
z7BmcyT5BUJHdW9CBU4iO3JyGSBvrVf/zecgOC3hsUGqFonwpexHjSKl/GXUTC8losFMlbHfD/Gy
++3FK/dLNt2lf1rMySQtfSG8sD7V6N2erF280l5Ssp4RAAqYZJ1Hv3yZQneJeWGiEVtlEhS/y6x5
bI1lu7XWtSbN6jGnU2oI+fQp7wS17YwhtrYg8UINAmS3j4bwpgj9mEzt+6gakFRdZiWlv7CasT8x
Q1hDf5xnuoz8kvV4yG0r9maYIy0SdNzozQqYsG27rGClHahqVJQP1kTCBjmZaVta9QPpLKfarMV1
49vrF9bosgf19gH/450x2jPQBYGdPY9FfRtdufC3HYI82QlGOJrNQAjYsBVsev16RCZHBbLmO50L
48Wjvy3WjY2iknhUHQ517GnI1KL2vuYx1Be165l/oS+MfnzU/AEnZQ4namvRE5kbLN/Kj+Soz9DY
CPzaKHzcf5phUMcqH2wQW//kGg5EAS9x1K/IOLvJ5oqy+2S1v3Y2uftq8K+exErpriwikhC/TDGw
8YTzM1K/JpJLi8OhByFd9/o7KNb3rryf5AyB9V1MVHH/roPXxStl8kPFKO5N3S9OFAPIIEcdWIY6
smYqn8cOnrfuLSRSy2Fy/flBzyq1PEgSSY7lepm6tY/c2v2sCdA67rsVRjsdJq3aEElUw1PYwj6U
Y/FdO6VxnNjABlX96+0mu2TDGbenwUfus+S5kB/71oWxlRuoQ4c8hlztjmg835G7AABqJzig2E23
zX3dBIqValAha7h9yIr7clb5AaRh8Lu2Rpa7jFep3Qozyvz6RmNVd4CSBPMdHmZ6Y0kMV2ykbOyR
aghj2fu4A0qIUSFFVU4aW2FBf+eogPieeZRLkCIo4y90n8QnQmmgxmsdlsh5MsdLNUx/mwnURN3r
t/qOFo7MBJOxUJPu7jpEqPOspGDQgjGGp9SiV9cchkKNMt2auww3mL3IKVgFeGdjo3Z5Fzq2mxxg
3hteEGWDdPS/QvpUPgZjfgsKUsXnTB3KmeGpKF0D4didrebrPWVzduGtQ7KnGsHtWsdNxmkwd1AS
phyPWjB5hcpA6IIw7gAnDXeALiciWig42Lr4MRjGRbSWeDA7919XFuSDkBQbyS2/VGXzI8iJ/+vt
4LeWILOBp5u0yzB198NdqCxqQCX/18gAuwTtm5bZk2exFS3Bu11BUrrbe+jOT1tTv/pFyFh3UPai
kbzNqalJhkIxbgOpkpEiw/0RLSqSzdfc/4PeT0HAsCEj4H6tGTjRsCIEQLAzUHgdhml5L1cu6KFO
N38/+K3N5ezPf9vRPxtl+14HwYfRAJTDAL93k77OO753Ob1q1T6olua7sDj1Y/Ng2zLNS/W3E/q/
dhy+N6v/BTwdofb6YYPaR7kBpuUKhLY9kKvOLfmQO0CDnecmU9dmcbXMeUrcOIsbWwYzwRT1Pae5
BYVWSBfccKBA05HVR5U1L7WZf6AWPJE/fV2GbYAIWASK1teqxw09KkId5Rb+8/m92hs7KNnohZux
m6nePOr+EVgVn/ZmnpRgBl9XJMOozvDa986e6kksEC0DdLzqWBxFfSr9+WYEfXCOw7ppwWSWlmZW
4Z8LosORPKMPLUy9RmNZlG9jj2EG2uXioKFOHR/yXIFMPVkNZG9rdEFcrtt0HQsyxsxiesxGJk2x
DQERuxq8y0dejRODKuBK3HzpvpltrU6Kq4/Ep844TFsZPuamQATO7oNe5lEsKMKnabk0sJLHad7e
5O56jxwQR0dUzXnOVRN5YZYdSnSE/DTzmiq1j+eq7g5OY7oAtYziBFpvN4TC+9ErpjsbaIoH33wn
XVhZ25GK55/+xpw0+pmbgOe+whLtB3P3Ii/b3RPtahFDKZoyxXCxF8NxnTU9M11PP7T5Whfs8Yu/
vPplOdMjMWS8lQNh8sJEtEX984zaNYMIBL6Hp1qAW2itnhCv3Lts3seV16mcHSPqBuOr8gUsrVP8
shmOfNqfQNr5eiZ4woLZMuiIJDcG10n0yoTqqAYpAl9mIpl/4xWhS2q7488BMSq7P/BeWecISgZZ
H/Jg/gxrhsA7N2VNZfO8tXhOdfNjNstzPzrczIRPHlfLbK5hse7kspb3tm0eWMFNEvuzR5BJhsCM
qX2QB1Ha+VueTz8xhOSIe118AIF+acs9Byxa3yBlgGEgEIIGgRslpJEjW+8kZHlberM5BY3Yrna/
BqDa3VGPufpo838GvvzLXEqGjL0/WkvDhru4yAi6RbNC70CwYZFq8IG4X1ybfZZEVcGfh6B/7k/B
Js/roNKBG/sc5PbBz/BoeIYfF4gVD4PRnfM1608ZDpEYf8RrJ7uDHP3pthBKHXV+gWwBARdwOqoi
QumzNK9h9oa1f8oq4kb7cdsfnRk1OxE89nXauU2r2VLnXFhH1IYgBGt+C/Llu1rg04zdPBakWuLN
u0uEsLJbBqjLADjbqmW9Ij5/M0fQKA/47SIzvCYiR0G1SZAz+kGMpTAQyRTVQe7n2nGMc9d8eNn6
vmThuzO7DE8c6lbuhK95Z3F525kXL2IC0ZrmGJWm8TAzO6B5ZDHxqyLJmZJPtSgfgbH1kZCnJqaf
GMtCDpfUIRs9eDtmeMkwoezqalsqf1B4508uLOutQoB8yzUKLazNBsxjvV90y+1fuuuty4WbimwG
lhphzP3GLCJzUUFK+t2nmsEfq2rakaQ9r/dx1hrHIXWc7X0ZICCyfvphO//EQDoH+WxtHGJBPZFb
KKOGpjTpGh+1QT7WPIArrtn2q1YyS/mu5kO15B8C4yNwSWneZM9Oprj2wWtPIW/byfpp+MEHyt3q
BNpr8PmDUM92eUbgGSCEsoAwQH1wHkRGFdiHgc+fwV8cu4LkI9lrZEaL94wp4VB6ITnBee0CoiRZ
pu2EEuQ5FuqJA4J684Uf3Mg8nyA+4OneY4DVWROrclqgpKyr39OfQy7io4mdqNeTn+6mOE8zNxwU
NZNFsAEoG4j1zPbZ781btjRfqzWmzibOKyzD5hqnLfDHUxvcHCZCxFfj197d9QaF85Vb3My9NlKr
Dy6rzcB9nwwro/rpez9JYwGl8m7kc68Xp3OjXPfqUOVMoOFddmKjZ008v/hjFyyQjcyPpprfXTbK
DhzcafPnwFipMVn4Xq3xxRyCVPhIHWiP80ZJMUF5dK1ijrfFJtfR09Ul53Iums6BDxywYMv2fay6
aKLkjlYUh2L4OQgTCYtvtkZ4hJ066Xk9Sx/9NjaCMuca4RHy1iQtPpmkqAp1DtmgdgPtn116Kq70
ADkdbDDIxWeouLxsF1bCm9YgqSsfGGsSR6TqxwyJW1yUxpyIdkuXAZzLbeO8LqnBMtATu7KLl8z5
z5RNcMz9+qlYAXiabc/PldFvqQfuAhTXWBUB+yiBxWQfUexQ1tfwhprlXYTcIQ3TeRivJtYtywPC
23cAjGqDPqW66ZLXt2XbvB9ZvT0O23Ji9WKIqZ4Q3uTJ0JpPjokEh6TVS+0ocOqpTodsfIYmYljs
PCwO1K4YNVS6F27Jthp/JAQG0h9+gHm7bS5i5FoGFC9bzX+T471qwrStykUIh3AiGbf8VshwOsxT
fbTNvjk7EvWKy/FQiJ+WJ8ePwgQjrVs+CoK/GCdQZg/eka5CBtFGBkkRPI6DLB8kTG+izf1h1XC8
apyyU1+mRpjFZVCfHTokYrxqgt+rbxwH1/+JaB8Q1rEeRFMZkVcUdC1OxaUuIYxFEyBJ6Tp15Ph5
NvOWEiFmvz1AgCIZJxSBFJdwsJoEgwjuHnPEkzQP5WEuDWQwUCOBbq4KvTt/V92ynVsOebrjZrwU
TBSx0OsF9fuHus+tc+WySdb6KwyZmuYabg4VX2Sr4ieZgt3RHPADL8aIOc8h8KVcD9ZoPRmFr88L
ykHMqgYGFzLmc9U9zmvF0hFnay0va119BbJCrlCx6Dqtk8GxVR8qrMuTP628ZhwBpnLNQxGIxyxE
62Ap4BbbHbjRRf7GXNzFyhkhiSeEAP20R64orr1dfJudX6IhbI+l/SH97MEqFlLK+8BB/dC/btp8
kpyoB7jpiwMsFdehMaa+eclmYSeTGeqYYDKmKmi3hFfre6ohctnwv5Dpfw6l46UMizPEAqNSOfpW
gm3rqI0Qb9COhCyEhQ1JTEopXIfowU97lJlDgCZ7NXqNxw6kEEEDWG4XQq8pEILGzF+E8qtjM9hj
Uk7lO0bG/GcZNK+mDVNsk9Sll/WAsaE9hmLuABj5tbOJp97K0RQUTYZPHtZzdIqV6Wb5VQ99ERUS
CTy/fMmG5C3JxkQY65avrK2N+liEOlVhjpej3W+ZfTcyoIJjp0Tfn0+R0vachIuOPdnp65jFqkOS
1m3bw+TW+hDCWHhbZjKVA3BbuTiuS5jSSIHcBpqgnqfEzvjWOguaus0KL3VbAWFD+Q5eCW6KpfMe
lT/LpCGbKTYdCZWxYpEuii6RE3Hasvq07kLjEcmUwAOy6+yBCIQxgoJ9ClW3xptgaOywUUGBrV5i
ue1XY2QbNQ2wCyTJpGoIoJo4/hZhvLo+nh/fc37UO4oxl6ohAEUtToZqr1YxwP5x0maduIqy+LVl
fZes2fJb7mUZzzUi07WIwebLmMPgxc0fzRxqo1nDFy0YbeVio1YzkW4PDj28flgdcDoeu+yjKVR/
87HUJo6WT/XcmnFpQa6BmJS1+9xNwZ+2dh9g3xEGECtFohIa3K1GDlUp4wg1Xx+pMEBd1tvgD066
2u3bAMaOiqkBIuVdiuRsInnY8rcZ9yq+iNxFCkM8oLCGYxtaz+68wjnkW3l11Vy95qJ7wW3JOlbW
R2lUE8GLRvfYmpMNuwAsQerYb/JKtqQMQ0Q/PtiB0RA/9qCn6rx126dnzV8jYD92juIChPY19pt7
aYfyjf8+q7ZffzXFf2GPjEFK/5fTBjhkxoBXNRwXRtz5bUf1aCF5cGv7OJlrx8RuH/dGoE/mwaPO
jPypM+K8BwquHbzrquLt4zekEdxFq+UdG1EcAupRi6I5Dftd0DQY/9lODd/GwGNTntFL3tGdvEw2
7s0jSChrE99avycx8rYubKJO8B/j668skAjowLtxcvNcd/iw4EKQ72lzjFeJdoWDIGtxTy6oeBa4
KCogyfGGRlLZj6bh/K4MO0F/8W1odaAtNRFmxZd1X+utzj0Pqk+dNUQ9rDO8tBk6Mj2EJ1rQOfQR
SreuY1y2svks3EJHBhIfPNbvhtyRq1mVRBtRFIlUg3iRMJHGeuc5/Olpp5GlIMsMDj5EVJ2zB+80
6aCn5zdP24baSqywGKHZCme+qIJnMwY2NmhbIHNu5DWrxTOh5Gaa50oesFE+uM0UIrU13oXsD7Mw
OAg3nex4XxEOs0Ysqonb0JaJWDkJeUTWgEwG4+qIPQLJYNBzhOdef2v9/D+KfYgrCc1PA39v4DJQ
r+34TXzYAZMhTnLL/723X0bnffsmcxjO5hUz0H5y6Adhjh+eldC/28F7mnw0yL5uX0f3/vsNg0N1
V4hsSAToE69S4M2J4vrTrN4nbXKNF1E45egVeLKRV6GsHbf5bz7Qt0Bf9n7s3X9yrXnKaLf5C1Fx
lze7O+Bf2C9MmASMK5KhYrI14vvx5M3df6XIHjP8wyd7X5kP6vnZLVvnHMw+0oO8+7gjPuMiE1XU
cd3vp6VA9/o/5s5r2XXk6NKvMi8ABby5JUC7vTtm3yD2MQ1vCJBwTz9f7dZ0kyB+Qq2ZiwlFSwod
xUlWISsrK3PlWihzv9SDVNJ70959/sbW0d5a5k1XXUzjw8nrfpEr3JJJDszA0aOlbnVsmWlsE94R
LJUkx+7sVz+ulvIQ3gW86tsCRL5SRuSTmrVJeQHJ+hbPLYHGMddemtVHX9DzGbrDVlPA69NubDaZ
ErwzyYfjdsgVyNoPP+neGzACccE4v5FoN/G++uUXdQ3jkbKg/aPcxKnyBtjAQqAzfQulrlgaUrcD
AxAhpkz3W/JNWpdpv9ON4etBSYJVo8ibqpKNe7vrt2Yq8bgLomfbOH5xwGV5zGhRK2iicp3Ux3XV
glSseilZJQld1ESKTPfo9A8HenOaBG9F4lOiTjpGvxxO+z40n9S0kNdW4uw3lbq3EFhSwdfrIBdL
Bpy9ggNd1IAKwZjKmwCOKFyg9uQ6/g6lwn1JrWahZ+YP/aDw9Cij37qdLxotMtZ1RvJlt3veEMNr
pNjhHRhRao2lftdYm1aRXrOCVrUvPzPBGC61Y7wKYhKYMmCopubZ2lFko0V4U9XlniYvNaFGXgdq
uWX6ddU3QM57WFSyQ7/xs/uuyF9R6vhZqqazM3GWgv/dyAJjQ7tRPLflm0NNUVnV3lvmmZh4d74y
cxyvmAfiMqPvZETSPV8ASLo2rMnO9zRJ+g9Lbx6zrnt3KBWB4QEPahidVxvmbSABpw4z60Ptm50u
MUYodzZ8QpLTbaJW/lHqBVlk70C72htrXXJiRLXf1dAYVlCLfI0Y/L8Lkr0LNXe/hSHEG6ChpBLW
+hxcWwt57bXDLixjeQUTZ+omtIFWfrV/LAzrT76s/9fjdf8jJcn/h/N1quAY/J/n616Ovz7OiEk+
//+/P8QMnWb/C1JsFMUMqMqQSldhoPpzuk5V/gVsHooRA/40Bx4sKIj+PV3HSJ4qyP7/TSTCVN5f
LCPOvyCT+yQ9g34E9ixL/SfTdco5tQ+cjZT1bVlVwMzrsnxBgxQMaW1SK6VH5bZLxUsRpAH+s2T0
yaVJ85Kui1mhbfWcrerSpiACOuF2gmln8Om8wbXjtRzZBXMOd0wfLMtHwMMrQv5OXzHnMyyjV3PV
bxw0OWdFcUYzhRfrHvEA9czxMO7Ob0i+ZNknQ2O2FrpeyjLaBmvqOvfFKljNEf2OCGr/z9KFzKQN
0fUFTXpV2GaT2pgNt5T2PH0ZP/AuXAx/kI14uRu7J274b1KZ/5UfYfaI8kPNwOb05/3L3oUmh1Rp
TVKWJrTs/u6ATka36R8fuRRc5S5btZunX9cNcixOiMgu1jemVUTTi7wrZH36+oAgd7LW1jr6rfXm
upkR4dq/7SB9hcK4qcB3OeKKYoYwzPQ9duplCpkJTEqM0fCI8wyX7p7kzaloThvUadbB6m3Kl0To
KDpAV4fBeFt/qNCr5Q/NRqgsoF15WM8Kz53zKv57fYh8ERycCd1KQ8mdQ6n6JlTY2gO0N16yqd95
lCytpfakMfjwQit82f+w75Mf17dWHL6/WYf+bdmQ4WI3KCHQVj4/nL5SAw2mJ059274jdbiJu/b9
uokJpxSxRixPFaRYo48XyI5C1TrjEJCcgpyIt3FpgqWWyhk3mTMkdvkk0AwDo/lHn7UczfS+7opn
GQUEs97PMK9ObBnrQRgeIhFT47Cdm8nAyQxVjRnfeZHiAVamORLRT1mw0Vc5MzGieaPjXuuHCA7N
epndC2Wrw6JzrZ0+f7ImgjNsUrwekRSB/33Mi2cGQD7bFkutK7vHex5S6JNlW9Bpm3CGZH7CyXUO
r2koiJdA9iqCyennKWvYjJWUacs0pJ8OWMNeh/Zj7r8o9n6ZzlG+Crca7+GJuXEsrHl4ZdIRc32A
+lb4DUzyKslqJrOpgO4P/0jG9PMcsTgT6V0VgWm0Fc8Xx5sGiVFmYxc9eILEfO5oRFw/RsqU352a
GLm3b+2PepaxICGW3etousm5C/pN8JHKKIwBqDjuKX39IzbAy5WNPlufV1aqQuK3UCilpPBpH+PM
PczSdU9cJScbqMgjNY+6ouQPjsBcAMjdUrjy2qhwq/6nSccXQaJdHDw5zUzAmN5Sy7RkCAhtFQqK
86/WlEzNSPtEeL/9RGkdWUXJRbbYG778ZxpyU6uE/xwGdMVSjQs+wtyOUjWKOW5BwQxVFv7ID9of
DITzetHvwHN5eRes4CafCcFTRw++HmZTCcMMd47YL1ujb60mFiG4AKhklitHvXUCfVUDP0kYPzio
M5IYylRcObUonPnksNdxd0gii0xEJH3da70W2u7keU/Rai7rmToXp6ZGH9E5pO3xQKVwEcQDaq0F
9eUD1meOwWRMhhgYSjyFZP2C+j8s6t4OylzkOvV9vkrW+mJwpV21nst2pq6xU0O8IE63TqroYfGS
gLuACb22YayNMhto05lwIr75OD6emhn5hK9Qwm9trjFq44iJKpvmJrqjdvJNSGTVN/JMgFSn7SH3
IQslJNUexZEsdjo4uzjg6hMsBkCl36uV8hDdW6vkqXirDgtzq3vZlokX5BOpU+00l4lkb85bpnf3
r5/hjOKMmSsG09B8RtVqQCzfdeCTEmU5s7lTlw+1HIvUEXAHbCvn33Ag6XcqkYgrxzhmQsVgAJtG
pbZNcrNihCbbr5iNicS8n742YqtfKBW1rMwe9PWxUv0vWqoGd6kgMdCZtniNuhjYfNb3v2d+6ORX
gfNSITY4GlSs5z+07ruQ4jaRod/BNr2FINJtFkev+0IV3wOD7M7YE8574XWoiOmQyGiqMk4C4Eo8
qkbK9ptPhy0MH4WbuJ3Iq39Va+txjsl2pA3w5+Wl/W1unATouVpmRcN3UNc2wGxgv269tj1lDah1
0Xv2KnwWbpa9SI/p3X4uCE56gYb0kOIw2Y0bnG9uEulJFINf/gyCFPJyD4SnB+fV1nIHt/cO7mGd
vTiPc5IIkxFR0y1Rg0BgR1QaTiNI7iut1ScctdysX6Ss8Q5VNEOor0xeKQiNCQECmIHkkeMMQ29Y
n+mVSntHWR1ey1+oBC0p4Inn5gHy+czbP+JF88JBk3fLielxgIwyxY4cbu14K16dDV0yT/hQ4fWb
Plxd99jJdeoGrFqozLKVo5MMmZqk5D17mUrV7z4rf8F8+a0JjUd0oUHUSCDZmG14uG502m9PrIpf
dXJ9amUuo7rIsUSk+w9oasy77gGGi3W5CnZ04xKXSfdgbe3KeyoJq9n36FSawlvwr0WPYjUEcyBy
RZCsPHt9vE9u4N0EMf0QriLXeeq+OJ2nMoPi6usv/WZOZGcqQuvQSUEDxdMQBa/ztcO5J5VSzI6H
FioxHeH5+M1qv1/f4akjcmJkHBjgumVwpyIwJEkEEJRxihIW2pk7dtKIyi5yBoVa3OgcNt3BgNyV
bWzp7hUHzTNoKF9fhzK5Wyc2xG848RSqitaQtuJaXedbmmj++riGwnSj3Tnv9kO3TJfhbu4lp0yU
03RAUvQ9eGEpF096q1IZfIs+6zH+Gkz5Oq9dAK3lxlgHhNPgQd3k7vDdrmc2dHq1JmVU22HKgXrJ
+WoLDfYTMCWgM3b+Ll9ZP4Ilbft4JQ6Es4bVskBtio7z9U2e/I5IsPO84yteCCNRT3UKH9Ud5tjt
pcXgl2/5MyubuiqokPxlYvTi78oA6jAFEw0zEZHF0Fz/Dg7L7QxeQnq2vb6gyYfPqblRVLPCXgnz
BHPw/1S34hsm78mb47KxK2UnVExni1xTgZTLSHFMW8Tu8RtEk+wBCAkm6Ycvji1XPs0ubc8MbABl
9HMz99GmfeXE4OhkpHHiD5Go4VWev66flc3hBijyYcHcAXcvLFI//Pvj7Ct98jyeWB3d+Y0O9Elv
OI+ioDLcmtBzhTioszwshyXjUDkvBuYMlzMfdOpOPN3dkf8wvY7/aJ+pBlBTRhBu8q/GWlvSRc/d
uUXOrXHkPXFrHoNeFDsCg1GYoHWOD8n+6D9bKsjrmYxRnOhxwni6sNFN2IUQqGqixCzvgg252zbZ
mqt4ac2diMkDePLdRpGlR0wJ0h4Rq/luMTgbxhqAs6yMm2aDv3oJmeMrRHhiOPJu7smnilfHxSqR
VkfkkX+UcRqeV0VbgAJjuJl/lVvjW/6Ye1m3gM1vsfzJSP+WcbXeA/L4Lm1nnUckTNesiz8/uUOM
ok20ymLt9bKnKxQt5dYVp4T3uhvBpjTzSSfD6cliR9diWBqQBApzKnifY/AI+dtM0jbpoBRZdHJu
Q6ZhcL6gJkmQtxMO6pstk9fxulWa5y5Tnq+fuumFENDgnhRX0ugcyGbQqMCp8c1+/2DmLUR/h76e
2a3Jy9aQHedTpFhU0s8XA9G+KjViMaKUMtyGbvoCqYDHcPTC4oQDo453872kqS08tTryCXBaXWH1
WLWHbMcc54a5c+hB9nOrm/K9UzsjZwApNlTxID7Vnbnr77qb48p/6FFQhK56O/f8nPpgBiLdtDvg
UqLefb6VKLUeB5knOCBs+OZ0W/qxL5SZl9FUbnRiwxoVGPwhs1NHvE7UuqSM3kaJW6QhXN9VmgHI
cOT+y3UvnDM48g/J0Q0Fsm3YnPv9fXpIYOdogaA35rueAs6/bmxmB2lHn4WKYr8v/VjlYQIoedfn
3SYMZyKx+AbjYHS6fyOHGPImD20Zh4i3wUbbiLphuJlPR9S5lYg/Pwl6jMIY3SAcr/lZbjUveZK+
0Y8WxCLmrSD63wavaoOmOiMo7vCgMPIJjmslL8LZDvlUm5hv9JdbWuIsnvyUQK2OcizK0NKm3Cab
PY1U+VF9IRUjea832q/r33DWnvCoE3tNEOzLtGPp1kP8GN0wpuSGX9GNWDCe9+O/ShdQStEtslub
mtg48zOLuKuPPQ4aQOtf5B9l+OQjxTezqAm/MUzHgIOGs30pJNjJHPe9H/NQ34KzO9weP4yf5q56
VG5Mz1hL/VK6U0DNLlQutX6jPc6Yn0jAeOZR1kRcEMFpefQNkVfJU+Q8OPYSA768Bn9IKAC49QDd
bB5J71Vdb8FCf8n94zdEQreKGc30Jadq7obFu4g9dj47X+efVQvToenZokUbwoU0FN/h3r5BBARo
FSw/jGw1jerageQpTbNh8NW7vgVTSQxFEmpdNv09sd3n9jNGK2QrgENoeOh3xk9Ao9U2uLFuRGnZ
eDae2u8Au6Df+97cMd25LGbKbRNxEJlX1aBwQa5GS/PcPEqVbdscgOEZbenvcHB7ncI5uomCYWB0
zepW19c78aA5szfKTGtbydsDHMCLMmJeRrLDWyQAHoeSINENb6ZKsh8E1cd1oxNeblt0GQ2V4h6N
pPEiNSmw6gTcXJq8d3JHryiEEQ4e7CRiCKVZqSjXHBR5fd3qRKw8szr6soWmVe1AF5nXKeHhsLXb
aOb4TlpQDbrQOlQDFxUFeNbCgZxN8BJv8/RbwbTa9SVMeAfxx1JMMB365fNTKSXd6PdQxCpw80cU
frQo2+4ZezGNauYgiG8wusHOTI1CgQVZYyMXkb2oQmtlSvDeQ58g2z9KpfT69PX6uibyNBvVYZ5I
yJxZuP251+e1U+4PRglcFbrTGlIEm/BjME133czk9sEJb+N19LjHpWw/1qBGdTCT4YFeoTNkCGrf
AskFVn1m/yYOlm1DRK+hWaVDBT1a0qHKj50RiZmKo8MwM0uSqt0eXhxdgy+VlOawny24TjzAKNAj
Q485g3R+9M14taNza8UcWYbWLeYxomQP1wpUjbn8FjK8oDcBA+0mk3DyP48jEIwplAipZ4kb5PwL
pp8SODHzPRBVLA+UEiHGkMHTD3AFMIVoMVaxaOpm5khPQZzEy4U7E4UzE8jCuVnTVuOcv5bwhZZH
m8UvTlg9+fvfctltVYYVm8K/0/TyA+Dxqkp/wpkwcyIvPdfiqgYKKVwKXOIo0WvDMO3UYU+iBzdl
aYRw/e3LrVlEM83viVaFhTYBEoDgLsUFNfKnMkNmvD6Sf0BW9EXftZ3X36tv7V22jlyA8OGyfq0f
uzttCbH58vqxmVqj8GMb1CcNL3vkVkFyqJW0JtpA1wpL1X2iPTLfNPcpL4MnOsAKyH2gNYpNvn/+
Kfska/1WFA+Pu+Fntc0BDAnKpa/polm2W3mDDrk047QTl71FgwCFXEaLLWAFI5tJHaAsJKCNVGJt
l/+MHBeyeC9cNQt9UcLm94X3cL/qH+QVzEye1br/vM1lGTIlG7qWAFAu2lwl2k+HVuSVMrVvkOlF
2M646JTrYAKoF4FBBe41OiQwCihVVn26TrvUKQcB3y5u+n4hGubBmpyqD5/pz8M5uWxvhnwm6k58
2FPz47fkIEtdNZgklajLMFTMZBAzXNc9dM7E6PVI7URPzIIVou631tPvian8Xy5CPfdOJDItGRIX
HlpFKdSF0yqbWcNEOduC2M/kgIOrFk2jcxOqKVkSsx1/lkjUpbqE7m3RbLR1+fEnikCZSfcnzjUG
0cLmlgLXa492LRr8GEoa1mT2ztayCzdFKCCFFfb6x7m8dcW6/jYz2jp9H0Epq+q8aeCHjGr1D//Y
eqVd3PiyPLeJIgqeZy3YAgZKWx5BVm2cPoe1ZaZ2Kh6hUXhjGEzawLvearfMwzOrFM7c8eLgXLM2
Sp7RfkDHW7xV4PjxMpOZY81xyxS6srDhffIsCCpi+ThjdWo/dUtnmbIJsnd81UoZk/YyoAoGjwE+
pUvTVJd18Ajv0YzPT4VHBCEZAVCJG5zhkUdWQvJwqBgZ6nfMs4aPPtIykGs1cAVugp2AmFnytqKS
zYAuLHTV4k+82T9P26yznyFO/8lLH2IN6Boa4n8NUQeAFFeGxVx1YCKFCPGf+6qhkr8gtAuQWB8d
CbsITRgfFfo75SC59lGB1YwC1FMaMAId9/X++bq9CX81eetqEEpy5Km+ni+tj5ucwXQxlBV/TZl9
tKDHTfLnI8PwWj6Xkk44zmdgUcEKGpz60eeMIUjW2oG3Xm/Jj4wr3YRF+gqg5iZjzu/6ui6zX0Rl
ucyBuhuaCVDmfF1qGVpVGticDKi50Itx7egRhmn0YxgctP6o5bfr9qaWxmOZRjs02io6sef2mBAM
9hZjl4vGMDZRgdSXfNzIEOM7/VyFYCLnBGcsHimORpZyARqph76qfB9S6u7nsFKX+UNFb8X+qblo
v82mB5cxWgzhkB6rYm7moiID8KcI98gkwa8J57t9K7dfzXZOcH7KCOmBLhSzgP6Od0+KtL3UV/DD
g3tzNRlmwPK7Ks1UNiZaAAwGnFgZRcs4HhjUPcDx4b9ZD7BYQ+xFqTKXF9bSfOEIaC6jzj/Su+zr
dd+Y6KGeGx45o13Cm17qGFYeRJt4v4uWw01z07cLhnJXMJVS3H6Z68VdpiRnRj9j60nQsjLkE457
jObIlRx/d7CqXF/WzEf7nFg6NSA4GQdS2gXMEhJg3Lh41rSZrZuzMb66TTmIqxQbNjwVSNt7uf7U
oGF6fSWXQfB8q0ZxSR3UgwaLMBca/L9tsdYgD4WSPugfbf/1uqmJOa5zW6O7pFczdIipAi3g50bK
SnQK9bf0wX4svx6lRX6Tb0SmX7wUK/2m/8rwcbqeC8OXsfH8J4hNP/lwMohVyFU5bWbyUvhf+mgL
rTPNU1dtV4kxU0+dQKyeWxOR88Saoh0cP2OumpZwu+RoH16zjQxrsOt8a++jZeHCQ7obXKRBH6Nf
vPGUj+hbsprtzoqL8zxVOv8ZowCda3sY5Eux77eMkLmimgrp98pkm43t9W88F2jUUaDJlLL0qyO2
kOncVdv3DAapRXKnPzausy5W5Vu4VL/OWf0srlxb4SjKMDLhOMgsQVm2aFhhvYiWvle7aC8/RnfI
cB12R6/1pD9QY9kYXvLh36l39deU1sj15U8GHlG9p0IoSqyjFMZSbT1NSR5R5snBa8mLTJ97bk0k
hnxNBqFo84ODZlT03KmGAP0PW+xwfDt865fdtr+DrqoDTUeNXllaoGH1VbaSygUcAWEHdYDb3syl
hRMPpvNfMXJtZN8UQxFxvV42HhPr7bp+C0VLeQkH7ktz/1/N8J2bHLkx3HlpS7ojTpOyginZU6wF
XB4eultr43Hu5pr2qZN9HnmyYkMPptdin7fdbUaqUezS78c75FLfDKp5nkCpqovDW/McL32oBxao
s60P+0U/f6gmo9bJTxm5t1k0amD0/BSE+7xBOPabLcF/t1AfyyWtiVW4cx4Duvnfo4e5GsnENWRR
wDB4iei43fgdEvuRD/8/R8vSbo/SJu+PC4lG5vVzM2dkdDMkie7bkaay1xpsHsvE+d2YL9dNTEWm
s4WMzo2eJ/AkCyGe9LZEAP1bt02eYEu9h3kFRp3wGb3uG/mm+GHNXHsTN+yZ3dFJUXutikqxgTak
LRr/vvHz273JGNRcGJzbxdEBKcykMhs4Z9AZjNxs/yHIubpqZgxjIsSdLWd0LOoAUrqDuEETtXPN
kEu6/+dB9MzCyNvjXrYbwcuEEhY1BDi3zd/XXWEqhJ5asEcIC0JXjQQWG6U/xY/DCpIaTyHHWjG8
CBC0hHHoI74/fMAc4pZu4PUzD8/LBxMUO38fqXHtR62kptoLT4xqQra2lMwnTf2+P84k/ZPuAN4U
2BkPToZmzi8KLaz7xBxkmNP058p/kiH6zcvV9a2csfE583SS4aDaWnc5+7moYG0yEgj1X8vh6bqN
SY/7ex2fXesTG61a60EJBcmCvvGdGgZriNRnsuCJdyVbRIVIp8zPKOsYYSDnbdA5HZzUEjwvbrXN
lsIT4NxtPSgxV3NBdQJAwWOPYKoZOv3Ki2nPvZxG6DViT0CydDf1/HhhP8Ke50rrbAUR5twoyVQU
OjU4OraJIkO2JAzuzcCzNIg9zUe9NlClCpaFZs1AmCb3U2UaCMg6SrSMu537XmQmTiglmGuTr2py
WEpqsqYxS83zVYroDR2Ob6SwqwIxPdkstyCJZ+EcE1kvLEJQJhiMDMsX1AlQARxRr8E1u/IVOlFa
Gv7GLoFwFI9MCnnXfXRywSfWxuMAyF1kdldhrWaWBbQESkme+mKtVQ9Kunlw3ay90QZLh4QHrjh4
MlIioJxCL3LLP7jIxFDQf4AwEq/NUYZ9upva6DW6z/eH0DqIg15txfHgCY9g83PtqSsKk/MTJFOH
HvITCyyMAC6OYQoStNx+mnHoNRjzZCAwx3omIZgIXTTWmLGjViYQ5eLPT8KK4jSCC5dSUg4NJo/5
LxDCo78AJfiMa0yEe0qaIAbBd9IEGifsjXW0pdzGELfMCnC+pC72sJJ5zaL2uuXxIYbV7C3f/QdR
5uLQq4I2ASyPxpvDvICXSqkml/SleBa9ACX3mNOFATng3llKLtTJ4suhMASjUPfxH3BSaGOXGVkf
hZwMhQnlQLMcPBVNr8UhBIwsBgQUt39NVsebuXbwZVAdGRxdeBmaBmZjYvCTJ+ZW/XyQdG59q69s
WFPcdO7LihWcHYozg6hqn7sQCgBJlzFF9/nsdL4Nt3D3Zc4yXtle7aFOMyzK52adv1u/5z/u9W/r
jCNsYUp9HvAGBW9grp3m90B2ifYEoopIb6B0NePEF+dfLBUAMQAOgY4a5yy+jpYMCAcR32RXXkKl
+SQtBX5YIP6OMxng5JekHcsTF1pUgvcok03CYy+1cQDMNvAEtjLYQbCpvsKwJl475Tp1/Y+ZBU55
66nJkbcyriahc4nJCn6t1WGrbDIXckhngcInM3LVerYsM/UFTy2O3DXxzb2BghwHInXDR0Yu0D+I
fwa7/Efjdkta3qsy2wnanWBlLmdWO/U5aXnzJXUoyYAWnHtuHpkljUmkRqiErcPv1XcBB4fIdFk3
7vzT/SLU4jy0WEBWYuqSNEoumPLQYgqMpV7dkpTeh1HJ3R/MJKOXQ48jO+JSOQnpuR0j8aHgpPpT
YaycYFndmq6yyNbhV+ddfUGzXFnDQq4sqS2iDvTPR8NH9kdXSokgjBohg7XQo3qrhKSQ5uFG3zsz
dcXJ43G6n+LGOVlnjAhZ2YTsZ35LVVFfFuvETRf7W1UAnbn95wYqL6s9o4WNzqNthX69H1iY8jCs
inpRu8EyY2IuCz3FhUV4FXiz1FdTwfV0kaMDWZptmrZiM8W1qd1Wkadtmg3TZtBfPd1+R4Vi/Uf6
m/7BXPfg4r5msZQ6gFQZUP0CCjjf3TxinMCAVXAhUhDku6Heg2EabupafVbkeCbwXCQ6WAMvBoJK
oct7MRqoal2AvCAgJpi+dl0M+qU9fL9+2udMjNxFiQFplS0mDkH6ApiqQoUplWduiKldo0IE/gws
DTApEV9PfNIudVhIJIxk8bBTGthih/QLUwWZkLzr5m7eidgJ3o0nG1kNWMyxtQS1eavl23EdiZJ2
AQ//NjO87HcDz1G37Ldq6WX2okdqF82HOesTaz2zPoozoamF1CewLljLFCoG8Src7xDGE8ewWWqu
/zU8vMNKHMyGmKmzb8qWrcuCAkO+8E6dDmQlDwr+codsEAR8w0YM8gxu9EtdRN7cu1GZiN1MrSoY
JAGwL0aQfb8uiow++uesPOzAQ/pkbgWRmbIc3pA+DN/RKOt9bw74dvnC4fPxbBP5K7fkBaAXQWcr
r2pVfOLiA+K7FYpITxYjutBK3Mx+0onr/8zaKNp0KPCghYu1A7Oe4bd4Zd3r3n6bL/O7dJe6hnf9
SE5dVabCJ2T+GdAtXnx+XOre16WMELTw37tokf7q7/KX4i26Ux8p4O9yRBegQMheDuvwqT0wQjVz
Wid3l4Bj0EqwoJkc03YpKHjvUYn7E/DUNK6A/IkpxezX/vt8sjpxYAhvGqSWcFvpF9OJZlzbSe3D
SCPXP6V2F+avrRQigTlsrm/rlLOe2hFpz0kQOrZRlBwH7BThUyL9KrTHWJupf15GHsHYBsOmQImB
Gxx9uDJX4V0H8AD6p+wWuWo+0NYUQhRry+GJI0OPfn1N4i88f2Rw6Khh2LSUQMWMc+FMrdTBR95q
0WoZsnv+Rwdts192m7aKUMVAYrP5UYErvm718othFTyCqTP9CLR2dOMTzAPf0rCa+uWdgcRsrzvP
tWpt9bb5cd3U5UfTNRgOTB0MjmA5GZUylKiXnViynIWSvNf5jw414xRxpetGLu9AjDDYIrhGAEmP
QTGHXs27Ixo+i+J4WCDZtEiCuZrXpWdgwqKC6IAqBbU1WkfnJ768PwhtGwUK/chYNYa/Kbtio1Yo
Nga/qqzw9slvgEiLAA1NmHO8lP+u2s91q6/3w29UuGdQhhPRm99kK5asgKkCMTP6jAWQbKQCAuBb
S3vdL5utBS+kYDvQ1tmjAXqZK2NujOZyjEg9NzqKpWmNrJl8xGjlWT+tVbHuH1EIcilxzF+H4ok9
Ph2nCxwdR7TpFdjwsaWjZLWwYDexb/OPBpawuZn1yWXxZamqKRbUB2OkTm/qxzqpS6S7DWvZDIOX
JPW2hGa5PsaumiH3AFBjv7dhpA7cQU1nvuUlfIJtdRSmo6DeBTj9mRmcBDffh/boAMryMyEGgUfL
db3/TSkpc6173m6usetvLX2RfGvuUNN049vk6/VDNHVSuZNgX6RgBm5ulONVNkmXdjxYSNku1SoH
sQ3Z7owNZSLyCOpKLAjYFZn4eQz3DweuEIuxgma1R4hwla4OG1F33ES/gS+TXPHCQdJNXsy+OCZi
xKllY1TOKbK6MboCrGP2xV4Pt7mn/EgAaUiuIJ6TUNRb/nOKCVH9/3uxxihm+A4qQ5LBYiv6ANYK
fqcaPisufBBZ3V2ykrbOdq5ONr1M5mNIrjA/9uOjn3eD5HcWgj5IKSiBq1lzsPcJR2FZf5sYRYCs
ZBTLCDCR8ngqQjSre9Xt5gCcc1ZGnsLr7WBpaQ8KQIvXcqVzG38nvC+vO/1Exi2+0V+LGaPJYuQV
wQ2xmHppfBu+WSvUsD3lyfwZbsQg6GwrYWZZ43uk6qJGLlvsaS8xYpLraCOaCft4Gbz6mx5XJM+f
7UhNOQU9frCwAB05dqO9zIwo7PfWwKkbLC8hLz0m36/v42XXFWfjYQgAlmkaMWR5frAVLdf1JMEE
THFP0Kk9H90DaAb743iX/dbQD1sjNCx/U1eZV94581PEUwH87AeIyHMSQPtUjs3Gxl9at/Hq+2wn
GJkVd08/aPZgi4M7upfObI0uXruNjU6rsIVEj2et6jcoTxfhvbYs1/u5iDn57U42dnTa/Fgf5IPY
WME8Irimj799TzwJzW/Yo4GtvV7/lFNpxdnqRt6CxKcdIP/L+d4iE627iMW/VDf1N0ECT3h+au7+
q5cvaCeduQL+UcngRlu6lx0pJfEWF4OyclarYYOga7XItujQbRh2u77GqVMophW5aMXI55hQxcmd
0D84qD0iFOqWieMW6n3lzLJXiB899hOMGNR/dEM8xc59MtMCyU4HRhX3/WJYJRv1Tai3f1MR+diJ
KBO87nXXr1BiXpSzJegJxxGQYwGoZgSFfz83rkP6kzndkTpJvL/t+8PW2H9c38Wp2xwTTD+Zhvl5
8s9NHMM9YPW+tT990wLE+itlwou+uubuK9pf+TJ4GB7TW3vmmXaJvRQTXaYCCF4Qbl1M9Ei+rMCB
3aO9zYMebShre3Tttbp0UAgLP0smzVL2eio275lXb9GmfCmf/gsMOT/j019hvBN9xtEFv28sqehj
Jrll/16Xi9VB+ebYc1404avM7wEjYBSKt834Rq+OjWbmiSN0xhFWC7KFlCmbVp/jFLyskbCWEzOj
OBNHBzNknolvWaKFtMq36lJchbGPWBF4UmUpz1+GUy7KqWdi3aa0eDFWm7VRrqtouXP5Nrf7L591
oCXlinttp0LBFXmzlaCJFwVzTAJeKWZLmYw+99hDgaJbn7OZOjfv8c7c9iuVK5e4PYPPmUosziyN
9tMvGPu3ED9aBPdCS2O/87d/FvIE6eU8ZmAisabZ64gXqswswDh+KgeYqotjxpP+SPLu6T1wSyiq
jOSJGjf0JPuBWZTlzPmf8BnMUbdgOsTi3TQKMVllSZLVxc4i31uIw1qQpjryWinqbdT+LtVkY+5v
jrKyLaMXK4A6O6hdXZ17/E9Uu3Sb3hOFLrRL4PcYPVx69DvlKmC54dbciX7JYZejFyJGpub3WVx+
o5BOrQafZfiGCtv45ghqmzpiUrPPn+yign9GWR7Wc22KiUNvI+1iqo7M3X8xitaEMIEPNNvIfvON
dPxWB91NBpfT9Q84cf7EUDnhWzZFR2R0GsAUwFittA7yDgPipKp7VMo5H5lyTIQreNOiiKBREz0/
cTCaafu266hwue0f5S26sig+7Z+KdblBTTFMdwiBewHkOV/n0rSpPeQTcc87dGAuinlSX8dOUfVo
rSu8m/fRogwVL3PmqLIvzTAfxd4Z9M5FlWuULrVVbMES6jiMi7RLW5K8DrlhKdW969/qMpfAjBiF
p/pEqX7cuGqzEopJVGQWZrwrizsj37tKr3x0+36dmNnrdWMTZwprgm4DljQutvH0PTsWG8c9ZTtH
fUxh7WvM38rBf0JG/E1pIhhLa+Ch6VKrHZf5+TcNJb3rv0CEx/NzJuiJ6SdDCOSorOvcbeLhYEph
w6E+HMLbwbCQ6nVaN9DMR1npnw5tvNVQKr9uc+pL0o6wGXYD3n5RA9IQgQMEhdRqVn44e1r3NdLb
0X7m0E19SO5y0zYUByKecbjSkioM5QF/6RzzqS6yLWCvdSn7dy2qrHEyG6TViZ0UfQBxyPmQ47pO
MPhmLR34lKKbJnpKKGW/KWsBRay/huvrWzj12RzIqsRp/xy9P/9sWeFnaQ86bwEHyNLO/LdAe8x0
GxX4+zr4CPxied3eZQSjvXFiTyz+5NVX16Z5ZF6LT+YUN3kKmVHjzxy8iSz33MbofmFn98cjzVGS
zT7ZNEdXME1KS/W1T137IfIX9auotMZvs7icy2zl3LJY/cnqlMM+DQ8hDhlF8Y8cJe1EM24NtJVV
5LGj7LuUKCv5WC6yZEaM5TJonxsWJ+XUsHasBmBtGG5pQXDwClQDFRXFb8O9/gEnT4PBWVNhmOcy
En9+YqktcklqeryzsDhp/SH0zF5a9n3uInm+ao9/XDc3ecRPzI2ysojilU8phHbEIVxGdMjsEn7Z
w4yVieRP7N/fqxpFr2Av7WU9/TxzwwFmUriI74c1roKMt7NT/wOWuImDwBUHpEJMV9MQGD1FkLTV
gr2MBbsx3MAJ7qzuMPfcE3/HKCYTG/nrue4E7nbkFTAxhkPYY0PkPtUD8sbUpRXXv4lnZ60+O23X
bAkPPfELKBFhLDpgq1klz6YrygHDffSGyEx2W7wjYC4/pgtRkUBCd1tBvuMdKbPa79KLsc3vhpdg
NVdZnShx8UVPlj9yVSNAAMvf85OqVdZDmZLyRJJRWt9Zz9mbvVUfxWaUjptuwmX623fnSFUmfPfM
/sh3w9TfD5qwf0y2ve94ofqApvvMebzkNAEGSCuCV4QmxDjGz80EQeLPoEO+psKibeswVSLKZ3vy
Q7sSnIMZA0lcjArKw7Mdn88JwvFnZ7IOIUPUpgTj0flnLw+mn7VJ4i/09+Oy2rZ3mrE2FGpeh4S5
qMReCipvRotXJqJrySK/s75Xa+AgxkcFIai0CYQ6yeZ6zJgASPG4+PtHjVsHsS9FSocYtkhhlwM3
aASSn9/ReuHG3ORr/17bzpj835R92ZLcOJbsr1zrd7RxX67N9APJ2JeMXKSU9AJLqSQs3ECABEF+
/Xhkdd9uqWum7lSZ0TIiUxEMBnhwjh8/7n8QFtHMhACSd58FRLXx83WYAzjzRgPDddjpA1y41Tne
Lhe5BePstx4yieO9VYI3nlnxp/Ltf3SbQ2oNwxKgZyOx/WWdZ+2Qa2o4yPvH9gqK3T5/uhu/QLju
Nfyzttcfha1/fa9f1rRVJDSQRMSlPfb7ZBcKEN6yBlYY4NuA0QeSfZmBkNIf+i2p4luzC/b1c/wm
tn+KDNzf6ZeVhzzTS++UdFQrv17xyORT14v+/iVbnMMuwdwGBL8ozDiCb2rj3e7cZgAwUdF8IH/S
XX4fIPi3N78rXd2RQkhu/fJ1jyKmNNIKqQTEQEaBSAYLhU19/JqLYguX4jL5DaTurmgv95B7H8IU
n9+gsArpr90AiLR9+NNF/wdpI5j5iHfenT6PtfDzCgyz1uFq4ZTueHpzg8/CMbrdGxTmmaH/+D+v
9z9Y7j+92S9pnKtd5MkAbzaQ1yaGoR382+EtXwirMfb6Z3JufxDJ0XpM7vMrWY5v/Ff+A8/mhfs5
3i4spjJ+aDlCHSnqDSXFBLehurTHeAPsWZ6gdZ98/bNr+++LHr4/MGDJoc0GMcxfa5tFejzlAbQu
HXvz2I90+N+nH3c5Enxv7xnVv9Xc1vl5ChcUCj9TqrcaLih3Ix0ObmUK5joEDv+0w4Ru9S/3Dxq6
gCrucDC4wBmaQD+vlwhKISOKtk8gWk3JCx/sAJsCNkjp6XPWtSz9zjzUyjCf6Faj9JdonOGOsnFe
v6SXdmZJIDdD22Y+L2Gc29rhQFUYjsE1RInbBdu5iYwNdz1Pp37DNA39+lk6zCKpaiKim7EZUAnv
2tJlYQNhPOZMlnxllMsFU/f90plxOyPi1uk+aFYuYIxOZPRGPcrmAvxwUF92LZci3GBvnSA3l8bw
5ZYV5Dto/GFlDttSQWqZHusEGq7NZqRLoCtS30WPKwcDOVaXyCZT70Ial0zbfHZTrMssrV33PDYK
OXwh67F1uughciL2rZG1+hGCgdfDM1pNPIc1JVQ7Ie/bKtPCop0kaipBpKMetpqUqu5H6+lMfSaj
gAmUw6xV/nUZcJoPJhVjeIKptzeBvJRkbDjANnEB1FKPc+YNRRx0WfjWNi7sp8pMicV8tQ4zty4F
nLxb2OjFQ1/LjTZOCwi91y6H6pfBZX5pVhLErlJU6Dwp8zUTtodt4uxPL4Kw0GFyGJd1LGow0qcX
3FbLGsNpPovJlzG3YXzr5rCvv9VibZOTHYhiEq8S2eDAlAjHYQu5bcPPfIzCNiwt2CUZrKWmTtIv
cQqJha0LV+fg+9tEc/bEB0K7D52fN/WH2cDVXZaL9DuyI9Zb21PWhB0CZQbsZzpBuMzFG6CwIT1P
CgzIj7EOLK7pbPBuTZFNWUMf21QmACfn1HfXwekImWZf06iqUxndLWYy0x1ryLdPu44DPSgbJ3x5
CmaSZF8io2q1TbWCd1kpTe3RvupCMNWh9NoNWIY1Z5E5pKtMHpzWY8WIR8PXZJ1mtC1i1hHINw48
0Nkeo9hNeKmXOl/7wjKjxwMfeNOwks3o9T/XK7hrEX6TNuISattNkMUSs+520NxUWPc99WGPRj0k
UJcu6Dhm19Gp7c4YXLpjNiu4czNI3rZzrpQJo0HpB/Mw7xYTN6Rwrg6TPU2bTgeljJQa35Y1QOqz
wHxTC3uXLnbLbAoepcr/mgPYW+tDJwm76303gmvI3Q3+okQ59x5DU2glvRVJ+yn2lRkPRHez8+AG
k/JI85eESY5E9BQaKFtjwn5Mo/pHEEYsDSC/bp37NOhBDl9tsgbe4zwPIMLVPG2juITBy4zWnZGd
51+48KO7t303tNHBzInJdiSMQvY6Zo1Zj0MSE4LY4U1z2ZKOwE7Nx1RPqaxdIGDUkNEfZJlRbw2g
ArRCzBD0DNIHEledBl3/CeBFE33vh1B4IQAhqGXhU1Laqs9mykfvSc2roBiawS1FvokMdvbbsAGG
pDHTNhP7IiVQzmElYfcc1DoMNnzRFAy1EUNjzZch7OOkvWNbZLxoJ5vmY2omA3Ez12TxCJJ6tCz7
cZr48gSrzaRuqq5xeN8itKbjzWlI62ycihyeG+3NpqOtaWmWlKxTIVPXsYvN1wEUYr+exR4C9yTZ
sE4G5Gtfr2KGTLvPY1NgriHwj1hmKb/Nygp5biESX/+A95tpxk3SNnuKeymoerMa89CHioenMLOg
loRjO+ti9ALWf7arNeFUTtPUmKmgmVwVhzrrQNa/0zb+V67y/61l/Df3f7/1atEwth//9qC+I7rq
79/Hy5v6j5/c5P/280Pz+2P2va/exrefHmy6UYzL4/RdL0/fDUbg//YfeJO//+X/7y//z/f3V3lZ
1Pf//Mu3furG+6sx0Xd/+fuvDr/BtPs+Zf3fm8sfvn1v3rrf/u1f/G4vT/zwr4BQgvtARw66Iv7/
h788dAD/Cu2QABOzAFpQW917qn83mE+Sv0IYHb9C/yiEwN891zPg0vD//EuCF4T7H2AF9HfhiAVw
7B+f/fZ7AovL9vu1+Pvjf3Ug/yXxipEb3D0P7+7yd24yvEZ/ThJk1PBcxEZvuFLZI4+yS75E9TnT
69Fy2W3yeHpSqv6tSer0RJexu4K27W1HVKEzF+t57hBXxqZJz7HXssLVw/OQ6aSUrdLV6jXx9l8u
7h+c8C+lH04YRCqwZCG45kPNG9nNzyecQ10zES6qN/UYzsdYWWjrJOLEI++jP2hVZEFZW4uh65xC
hEbEyRZZ37VmCwKxjKN96pPN/3xKv/S+76cEAXvUCJDeBJrr/VqeuVXl9WwN3xDrRyVfR2wD2WHI
/Id47R6WRNrPxKaHkGMUtGX2A0m0f/WX7OOE2OhkdluXHRp60+c8mU6KaBBHZ7VuG0QTA6nFKliI
La0O3/7kvH8uKO7njV55iLHfBP+hsviltMfML9jbypAqdcFuTXT3MC1SF54Tw+dobjdz0rxExCLc
pNjTWTQ3j37UIv3vu10yrx0CCtx1bDO9wHy7fZmCHzbJz4mDj+FM1tOszadFzMuf9ATQP/05s8WJ
30t/rFzcHWjIYen+vAbkNOSqbYKkQsrAIScSY17p/x1YF42HxSaHfz61pCI6e/cDVN7hVfr+eAhX
WvGkEeU//5A4E52B24MmHA5h1eQjmnwydCel2PL7T+/PvT8clVyqnPcgMN7/5P0XUwP3L7E+DCQU
N9Vr/eCbI6FC3vL74f1pJMPzhtn+q7Pe5xEb3aOxzEMHxXQb5NmPhmjQJCATFu/zCL7rWptT3Cb5
FlNo+WNeo9ODhER86XwoW2XTLuOD/2lZ2VjlgfOvkWjFUTgK76XcfvLFGpyxIwW72UkQeDprOYy8
//HYw7TSY+T8H8MIDsPdIfJqxJqXHXoUlYF9bly5ER0ur06PDj5/ZyOxQqKxTjcs64fz+3MAN0sl
BtjB+NyeaeLZ8/tPCHb23DvaHgOLk/O6ENYKQJiObkyCAiQSlNRpYE5OtnPF7BgUbQLtyfp+CHo3
pBvNGgwUvT9rdddtoyZ7HYwFOaeV/cZvUyAv0klxej8gsYg2mhJWrIYHp6iO/H852JiwE1sezKDN
Qz0CZSakfQ3F0G6IJ/UXL3gR3CefUA3N+3C0wDfuT/twYB4zO7wumLncy/C7HGuvmtax+7iCCL5l
jSWomZLuIxlos1ljuezW+8M80BRDbBYD/Gha36gOzw1zdaWDHIYhgqBqR3y/KCOfbKvH5/enWqS+
BYU51+n9oY/67DCnCnlOawu5rO4JOZB7mmU2FUk2ZIffn2vb+IHNUfX+iN//THJ8gBnQevX+D3SD
4dNergzaD+KDjprpbKEO9+SGNbq0bv790diE4zFc6KvOPNT6NVv7EwYS+pPiS1xpPlUJwxvH0zTe
PIzTXIgHWjYk5q4Yr8nKFlnR5v0h80bE3PsvCMGLcz1UJB8wBy9ZU6aYhTk1bFWqeP+RzWQX0IXt
ZUNMiww6WI91MI9t0YObCYJN78pUKqio3Q+UElwcPZpqSjVuPc7J0cqIHnU88GMjvoy9TE6eFeCq
aR/OhhMzu2gZSFewJmYQGdFhFfRqa3Lhn81Yt8WqYMKzziBNkCxCM3yKn9o4P7OEmUc/0yUyr+4o
c4JaAOVVteQz7Coi2mMQrYsvzv84+yK9hqBxXpm23iFr+29jNsqdlR3bzEyyD3HHvTLm3rhpkjE7
QdhJ0ujUojwrxd1xAGT37rTIIO+L9x/9JTS4UBzTyJkJLq1tniLilcKp/tr201CZtq53g8/ptkvt
Wi0TJlMiuMgerIOGeOx/ILHZysksn5dMFTZB0dJkxJxpPMRnrTwLEW7cAnUo5VVjxy85SrJrF0Mb
e8Sc+0lR+9B2UXqWabaRfmRuY5uSPVxEgK/TPH7OVRI8DF26aeqou2ardRtvFGLj5my+LAzyGCmt
gpaFSMgz/8kFfNcbuBdCIAJzNL1vLxCqPNdxDos/23+s07pDDLBXRlh7k4iolXHHer2ZIKYVSrNS
otyvUlBboPufl5SDkt/4SVvWrK4CYyD3p8YNl8Ee086icj23myWw54zAxUHMbVOuvnK7xm+/hQL1
g2y8YyjUOSSiYMFsHnQ6RJs24rhsNEEHbwmmW09p5aEKPlDb8g10UgE7ir4+5Kv7lreDfxtm9Tnv
E7MPTJvqIhntgU8Cgo5MSTgJunQ+xROk3QFjLNUigrrqSdI9psJul6iNXrz7AfdDiaXaYPwdgdDP
J/pKeVQZzMW+aESkoTFL4Tjg/k4uH72lfh1IKjbhksMUkd+XR70mx9r6W2cSc1G2NRcMgGE9o+LY
kCj4Oizoz6hM53vawH8zl/ZrRObpmiThDbeGeHk/dCzY07Etc7qcyRboBubjVNBc0tHAbHmdw7kw
QfQ6LJCVkVlyzFy9iX0zPzfOXRo2yQ2Hpk+JlHE40TV2t1aIYE8W8kRWvfO7aHlM5h3JWv9Mu9w7
R2Tac+zvc6E8mK0abtmlnxo0VadLLgf/SoOYw7vCZZdWJs0mzY0roBse73tq4A40e3uS8q8rw9qj
pukvfUcPQur5G9VpqUOvPvsd/ayB/G2hGO+frNgBxllvEG3QjzZ3xTBaeuQJBgLSee3jcl0WsWsm
aHVHzXyZpauGRBcrRrFPActN1cB6r5yMx6/mflgUx2iPEusWVeHD0qcJIqW7rsIjhyGd7VaGkan6
HGhPnUK4C33/qWgizl8WUReU6S1xU/qY52jiVb6jZENHLrFkAbrrpiL3z2SXfCrGtacbT+nl3PTj
tyYOPvOGcyS+HTATQ2BUSW20j1SiyiC8hU0iKxWp+NBjag6KqYY/ZfH01QVqRSYTLqdl1w1KnJG3
6lOfPXsQ8r5Ik77NRvRFIAc0fwEulvM4mX0LWKPy2mbeAei7jVNK7r4ecgPyi6zCEK49vpjO/rB+
pG6CcsSo0t0603rT2dl/okgmprH+rea+uNgsrgTq57mokTGfMG8Mui9JT5M/Psb+2JV5TUAQs0t0
7tfsh+jJeKPuDK0rMYnlE09TSDVkPCsaOUGHZ7s09xZ4CjyyIv6ynOo5BKLqeL9tPceOLULwmnRL
0Q5i3SzcplU7NEOJsbFvuWBom+nXiK/XQc55henDZIty65yob14gZMkZRJx5NLITNLnPvAtwZymd
bvKcdRvP6zAlg8gEhdOgHLM+Oo+4IbqWIgRhmeUDtPN5xIPzGMUfl6whJzJ0H4YI80QdXYppcGXA
6FB2PltLIpphQ2M4woWpeGwWAvUWg1CRqaZMRpNvM9T4s8f1cW4s26aueanDJTtOPOhLtAej3ZqF
5pI7+oMNebtzJoXeC/dfu0Sk23iZIM+OvEJF/hXFSXeCl1RUsIzRLY8TVjSppU3RDyqqpg6DN6SL
zQakcGge5lO4GfzBbOjwda7vZA71ZWEmPoUSk1jTEkUFb/uloMHEi0ym3UtO8+PCnS04BvjLIF1/
MGLrkyZRfVJwKCxEbfMKOWaIXZyWGERODoyn88436ml4v2d5tvVdPx1GII/lqHJMBt1vAss6WAWE
N6BX6kQEwRa+DN8SvXbYqgWt1qQCEGiLwSPBEdhIcAQfCTB0emyl7AAw8dO9rIW8Yo78UWH99ZfM
juNxnW1d5giKVe1odtYkPdQuAbHknlaM94OApE3TxN6ZDlO3dTMVRx6IR2Th2dWhrIZ/BskeMKaV
0q5+c5x/zXZo2sUPajYTJlXDoVCL7I6KTxBqHRjsgr3Ynq2/wC1OTC+LHhZssPTc5Fbve8OGk0lg
njOQdqreY6Wf1PNm6BErs3n1T2lGXdHrxge/bWov/zz4sseYrJOkdIt3iJlVW8+n4LiPCtpq1Ffb
eIRcTWJxA9V5uO5Z3bal0nxBOjy/mWVOzpzHL+hHi33omf7g0uXmANQ9arMBf3d+6pa+8jqwh3fz
vBaDXO0L7a0sZsa/ZD2gTD/V/dW1gbdpIrqWDrpstzmNvgi4Ug6pynbqHn/nyZky5Hkjtnm7XFi0
6rOoL7FCNedl9biFTVZTApjD3h0+EOSM0ZKyF13H1eBH7GNExDfT+/EuY11XpUuK0Y/IfAJwN2wg
akiRzcHXLVL4KChOk5YXPQFqb1vfPPeMVk76/LGPplMWYOGLESPFE9GflR7FDjHDbyZ99TlpD0rK
1/ftqAXx++KGFiOBbgiPGCN+8LTIL4Bsbbkamey0waYiWgnG4fqBuS65TdErjC3HD3+/xwBnPlIT
yYrNybodrBVXzG+2G7N2l0WvZtN03XEd0+DYtp+DOWY7HkZv8HI65WICb0XW0TXNmUTZMSD1WZl5
ICn7Mi2t2Hl5PZw4dgp89SE0mfjckWJxWDJjOM37uK915fMIDXloEz4Nvvq0BCw7efRpnZRD9hl1
Z1tj8AlKYFPJzdw/xJhwnL8nkVm/xDI/yoCd1yn2PtOsFtsR45l72ElF16TjENWKIn4TI76LVbXm
1STjt57k/bc0q92JyWg6G1pP5z6O4BbqkLrktYReLvaM/hL4mOSEjG8OU0Ntm8N7jpCOwyvBcOIu
ZDo7U8qPfeLsAYj+85AKkCyzGM1IT4H6ALB23Ih7IUhcAjeMLPmRZUYd3UptMa+ZwQ0zw+c8jId9
upr8IIJ019GsCk2yTXhGPhIxqdIxBFwYZp4zXJBbbLus4L0laHElrMwW2+ErSXYjbBMPUT8+o+YV
wG9gLAAbryHVLQIyRksm1O6boF8xZUGbE5IxXU61yC4iHdOLWecMQvAzrI3MwNGOg5cS5E+6E9ML
kIiOD6XUAJCWbIo/kjhS5ZomNwZLmwuLB1FaOqHmBO9laxvIDzcBxARsyILTwtUbq/3uhcX6yhyI
3a4X7my8DIodDdmtdRTemhx3TzDEaisbs7U2gfnQ2PSnKWgxcTNEHZDlllU2jZu9GI8IS/6TwTDL
njfZdh5CDDBia38E2E83bTeDBGAH9ImmthJmxtRMPkP2DKTYTdQCMu+Urs/hl9+X/r0pcWvHMNp0
Ia+r2mj+oEPhHwfmhwc35ehQ1R9MG/ubqW9+TDrqD+/34th0YNagy+BWbY65FE/vEbCvIQYv+oYV
SQBsPfLXYatHDQFsnn0kzPPR7UjNacwg10fC9HJvCkAI7h4PNbqczZJ96QN7lDMNL9R44SUk/GhJ
x645bAKL0ExHFeSwjp48+kCwLAYGaTXCk5sdlXcc1G+d67JH2jQFoP4fmmv1FLABHooO5KdBMwWf
PwdLb9JPxwDqfZqKoCCyhoJ0otw2nIECeei1bIZ7Pkjgh7TYOju9H3yOefaa9qoIwZd+wkAL5JcH
kW3biEVbDIZgwMXV46kJE28ra/RB34EcjYtLo+4Y1M1L07HVFCRZ5zJeWl1F2jUXTzbtJfTIBcvi
WcBtdp8wdG1nekcS0DbY6t7SU1978G6rEZ7bNVw3LpyxHgOZXmqLN2eBOHVpRy7MOI7hbMh4VVBH
M1Uekw58gaX7aIdn4s90OzJUAmsUMHxRaiyhAkt3y8yeE6Wbg+rWSxMw9tgan9x8bdZtOwRvqz9+
C0jsffXXcdfFdffY1uFj71K69xmRG3+l6nkY5oMaWQLnt77dZ2HHX0YG2nqKfuN7QkDTXGEXQFRp
fBied80lvn/+RS/wP5c82qEIyY81Gx/eN6sIsNhxyJcbHK6DDzT8DQ3QDIW+U5/DoT0KiApD+gng
srTjSY9Lc+5V8roo8zb3TYrXTuOKxpbueR/ZnUrzGcyFKNoqOj1hZh5uGannNnNWLye9Di/aJMOB
qMUiMo+IMeivHm/vd8sqa1NQ6vqDV9u9UXc1Ri7SzUwziI7fQ2Wa9t9NH19V06JgqaOXfhnalzgF
FSYfDgtBJvn7nan0aWBkuNCX2ofsWNdiwDkewRqLkhFGmy54nHm+8wkiMdJpcYRNUfjoVFhOmAMf
+8Z7GGN+DFgA1KzuS2zCCV7ZH8ucKASYFPlD1CGItDbZ0GBEIr50bxOgLuz/Ub9nMHB8boiajxqh
ZomnmyfOZAjkJSEheESwDd7lPA2209gNRVgDgs5t752WDyNYkzswXMJ1KcOALycpmryMOLCSqbYU
54YR8TE1DyxPuk1Ga8ExioyLCYsWis6h8D/VcVtJ1wOTHuXVero5dQubzkrALF3k6aVXw050S3oE
QYKf8kZtG1/qi+Bee/ICDMTOGTqyrIc8jP74vvePtdmuwp8L0PS2HWxK4LFHviNRRiFJb3oGlrIa
pM3EU2uxJjPubWI0UnUkS0E7elfUpqhnYYNwT+6ShGMiIWZ+6SxiV55WY+LG65jq5NBqGMfANJSc
5hzkjGxuwW1rumXrAW+2SNYjVghCk8dZ+UHZMSqu8ert6wANfT3lt2TJT30/ue3gy3WbStxFniJF
v96ht1pj1L4lJ2DrXyhJ1bH1CAh8mE/fB773rQ3VZ4xJ5eccnfGjlNDP7lWEFJCyrZrd8pJ2aEfE
9846jJl2cjBHWI7Ep9oQAFdra1/yuwViK+x5xvDcS4/dTcRNWK13c5yhi/Qj97AV1sxup6xFCdDz
LRA8e9WYki6piEHmu7fDcbo0PtTxdEY7Myg63g87VKzLw/shRm/wIcxfcb2gSzD1tIp9vpyDe4H8
XiVPKwX2OmVW4gJZ3HQWC22m62HNQecnLPFOIWmDQ9LF28HM6b7LWLgjvH6OZADcYRgDLLgaw739
ioExEybtFr4xqkoi5pUtR2uaLVn0UEsfDjLNCl7mRPojqCs3ed/lp5bJQncxkpQ1KZHmhVcQOvwr
i+y8X9C3UsrrMcurswPzkR+IlA2735O7LPkAhyq2iaYZ7JUAbldearZgFcwXAuSTN/7wlNe26nUn
nnrXfjS9zYr3uLXw5aqCVe8HrHas6pSd4DH80ZeR2AGVY2BcaIgD9E0eV5g+2hETvv4zafIE7yoV
xN9GpBFIYpf51dPrc2ivTTcFj1MkcvBC0rRkvj8dWDj5hYuTrvR9CqAuyrvj0GsgmdPmvWAJQeKZ
ImZvd9On0yC+dbF/Q10d3dK01VuOnlPpxgA3BtaljneMt/K3rBlfiaKPme/MGfboEnE6jQEgRN65
nVG8hAYcRHKHgJN0brduoayIAp2cQUMwmHNbdBHD+HKMjPfUJPrHugAZI+vQAUTYEwllOflhQkIK
5IsBIB0CoOhcPMNvUpVzPpPKgGh9BKy6QauhP45eSkuvi7JqRt/9BObUNaKwwwMRGn0KYekO07Zt
ocKp3rG5HSoskrlc0II5cjc0u9TGHXb6Eng7uaxRr3ZroMcNqMK+P2eP3qi9vRex8dBhs5u88TlM
FaoP9qOj5omgitniVXxXjrzlQEn8LRgh626JZHhiW+FVEg6oz2sygfbcAAQRjdGXtDmOk1KvitOv
OM9snyTge0HkfbtmtX8V3uAKdFgfpNPeR73G8SmegTHm3Vi5GXKqUSLljrJ6LpqQgZ9E46PHvC8r
7bILiAMHqEmt3mDO+TydU0EjkI0wQZjLaKwMAUZWO++xXeP+upIWiaWj+yDVGTpKC3Zin2MRiZpu
m+72nmtMi+6AY9H1lk7rXsyz29RN71WBl8mn2T7AGrsGwhV1358Yy1pUmiQryHTvg43LRmTibZk4
RF8TAkHhMDmoWGwQxpsTrbuo0CSZdg6F1Q5eeV+1aG+KiC0LB+/QTSi7Jirb0vb+gOQ66Stg0Ab4
/wpR5ywxJ5CkbKVRIlZeDQNdX9XjfkVvW8w1NOvRVd+JSNVVNE5kZ+EJt9rjMvuVpwCtNcG0CRu5
PoApRQpLMnlMeghWZRZDI0y0/DpO/UO4RFvm6+jRZ7MsEyMhtBJujMlSTGzHOz5kWGbBiu1y6MQu
nId+L3M6wAQgbksjnVc1kKLfiMVh90VA2k9ZPxdIyg/JousDtA0/5pNdn4bUVWxpsrNZ3qZgenFB
+O4wPh0c+GnboIHtNm/r0ul+KUVoKrR/xCcQ0utCiqTZoVvTn8LITZu5BvrlkyUrFIXzPSQOT3Md
79Y0JRseoNpCchXvvuueQbYSSEVlEXa33ALSnMPOAsRBSiiUXjeqncaSJegdzqjQTyzSTxEGyA8Y
t/Nwmes3uP9Ci86m9QbYYQ9CUeJfEsAwlW5TYJ8yf4IRpiqjmfaFigPIuslxKOcmj85uXDyw8Wfz
kMCGuRgy6C5LMpIqW518yGug4V3Mmq1bO7qT6OBKeKM+ZtI/Ka9w7ag/xCAkFmnO6117b4AJeIdv
dNa0urCjuY4DeohM+rRM5CyxYleAbgPEM+u1DXZ28FBLLiu9uf73jNL1V38Fd3lRvj7pXBw8L1jL
Wv8XT+e15DbOtesrQhUDmE6VqKyObtsnrLE9wwDmBJJX/z+Uv70PhqX2tN1qCgTWetMyzde6aU+i
mXdA+/kmou6/FkML8ZteO7repYgndjQkWOMcf4k0NnZ1POaHzAM9TdXJyfttPlrB0XDHH9qkQVNl
9NpTFr9LG/da6vsf1vStEnV9LZrC33bT+Mcq8/aIoByRIwMFdmBB0zmoPwcxEuHKgji4rk5Dhb7j
kXXyXWTOvwYSqvMSDaekim2etNg7THUMTB2bVDq6D3aqDKaDV1EH5fUAiE4Rioyu1KfU7cyTaTt/
6lira9yPG9srsnOWMLp4sv8dyY6z6jRneLP/1tMkhm3cL9cqtnbm4Oh7HLT2hSzkcKzm+hIIyMKh
li/FEqKhuwd1/q0BwqJTSfXZmMplxw3V58lQxkncZd/9SYzSPI9jP28SoeO355xmp1GH1jXNrVOm
/TH1o9ADy32iDuYAByddwS7t6EuVtox9ZNheN8oA0UM5bbx4ykO0HIhd2jY+iFaeLOEyT7fBci1b
2wP6N44WJNi8Rclt7jHg/WwnPRwwF0w7u1fVxst1vW/sOX5tB9vaxOgMmDbZ9W9DRuuZ9dV+sc3p
OkkqIUGGODlZ/whcZqmq2tcaNHjTAd3vrT4vjgU8+tnMjWCzGGl2HH20aEU0zi9i8aKN6yzjsS4T
D0g6wZ3TFta2LUbbPkhZ/ay8MrrEo3iNvBiYfE6iO12J3pZyWvaAIerWW3xe9dxdsh4w1m2sccWp
dnYs+3CJpvYInQlsYYDwjeOjhEk8E4vN/GJOdSGDGPYPO1xsKYv6Jm5oUpT3mvpnLQfvgZ6IUTDo
MS9O34m963goDWo32ciat5qXP8YyK25NikYDDSVc6FIxFXBOH5ZVPjy7tt60Cv6rHTlsUdbCDSsc
9UME1aZqa7xY6yxy8jQrUJDI3sSxN94qt/8+dUlwla34CibZ7FxvHk6ZyQ4oou5cVvV0z9p0F2dF
dKpl9W8vU7jwol8h4E6enrVI4tNz/O08sskFiO+Mc/ZpBPMD0M384bZabAcrmrgzwbUtM33l7nt7
7MQ6bAynWbH/Lyc3KTyXutoso9Ocl2KQe8dpKURas9ibAIHFXKjrXIxGKLR+54c0u56o7r3XWcZ5
gVLduMRdnLtOHWyPtr9IqOxjEnufHWAbM7jDV3US1mXKb+Al6lrl22Bs4rDwVXuqVneaNJWzjSYx
7owsXmAFfGw+sW45At5xPdc/ErdqwwVMa+dnlR3mvUtzq4buLY1uHF3eNc7rd6TUCECtOnuz0YKd
U78Rx0V3ejPnGdmQULmyM5fXMjIOz56pzeZqW8Wa09liMIzWo3MnmPBbWVTl51KYBzkD2MKxj6j3
xtfWK+xj6yzZVtFhvjyrFmaIHjRy84uyZmMbWMo4poYeNovsUFrY6gZo172irMDoTpBi4djRuyqG
cFavWSy/hrbVd9UH/lYidn4kS/ao+wIT6Wgl96Riq8xcZ12dAfmrkVdfIwKGoHTEm7SK5jqMlXWI
U/mad42xR2eBDcREsx3TtIX2ENt8EMlVV1PwSEyC6hbq4RD2VD5S9WOMnXmTtcMvVK3ZjpmA3bmw
3OqHYrxhObw5xti+qv7kOnV9Vnm67BLhWsgf8ogWyfvuAMm9bJ26dS5jTBXjwclB1VT9S9Dsh6L+
6Nef4yeOfe5UwJkbLWIVfw43KcVMnIhPAvpS5g87qizOHOj0efCXczBl2TH3WqCMiG0GiLz10vfS
GgEHplohSkXAuxktfEhDVTxycjs2XU1lhI4t29dV7RzbrjEfsQ8gF9W4HPJx/gkweRXVl4sj/RRl
8Yucx+VoqEPkz/oksuSnjqv5Z9dzXNjmH6tKxSEWiXUjntO8kf54HqOR3iKZxU2D7W+CZGB8M0Lq
b0EzmltogwND6duwAFb8HBnCsGviYQq5MUQErpKcgY9pL8cSk1pvADCoDj15jx6md/vpUUzFHiqB
KTRFiW7EXW6TU7GeIg0+D1DDPJMo2Zkqyy5LC2pOt1sYytrVbT3vinq+to013A3t7aYukrcpSICK
l+y4SJG9id7vti0azoOqjYzRzE557lL932go/TbYwTFN8hK7+Zo/5AW/fRRW73GyFMQvTHuZDEzG
VcGHWKAcYsdbzp4c1MY2Zv2bYHUAuSaKySDuBcLxVUgl3GrYN2PabZ70Umd44yXWBqijKU6laZL+
U7vzSY6gOKoR6uC0XXGwwAA33mJEnGNds5UDidUibqoTHK0+FSUzkLVXlbwfVW+Cldfvx1c//agn
0z8b3vBnZu7Le4nBZdOp8Q2iL3gI6UJrZnUBe+OKi7Lj6eoV492d0A6aYFGbqJpHvAEW6pQp8Jx9
vngdHuBa3yfDAA+wSaTg047aVjw8zj8qajvZRZPb/ihNVn6aG6d6mMQLx+hLE8FTljpX22wt+thc
1EYPBeIkGKL7nHf9X5mYfh2mNjjb7kD+i1eZG2OswZdMmvp0HKww94GbHJthfnnAAhGmV4aocNuD
D/B0aId82oxt7t6flE7Xl+IwpJC4vezPRZQ3D5QpyKaGxd6llv8n8dCzdDTbhVdwsJZuEf7FwhHs
/TetYO+yXhAyqmOmq9tzcS1/lUuMlwiEZV+btqq2ZgIVLddTuKnS9cQS9Y9mSe2TaxXV3dbjJ3Ee
4iCX2cUIWuO2IFxjO9n9bUwrGguI8+rUtz3JXRLu0bWH5D0eVXEPBhAKb0HKOVmOf/Y9hnF5eYvn
Qwwt4ZYyv1Qd4K/XjZAcGM8bxwGsQJUFYShuVdQEoa/TGuJVj++q6xDDUKWUWQB1ZALPWp6/e8KW
TskftXZxzM223T3hD0ZO9OsaianUc+c+B0jc3CoB0eGEvOeO3s09isMGSvGa1hLgSQhjH1VYKrDZ
3zth+FtlDenOYlDhjS7k1Gepcemk+cvO+52NYB+ooCpPRdKh8tAkY/iDPAdYhg5JtOTHKfCvuhHd
JpbddJJlah/qBY3iZJgJGErifrVe/L44Q3EwgFTCPDWoVWciVgPnU5fC3iZj1ByC3voTA2zoTVwO
myee3Noxs+CUYWBw8sTWs41it2h7vhfuWG2HNO73Wda8+N0kTwAZ3bFnM93mgw7OXdFdfZktt8Zh
uBcqGULY5AVAZqXTCzqbYZsJFb3WizleAcQvOZvJRY+BuuAq8rZR6Sy3blb5hnEpr5HtX0q0koci
Gw46s1/Nyf/SKDe+EjOJzy7yDeh+l03Ex+zUZlZ7kNlUgIfh6549JJdFX75ZpVFu+WgElcWQv0Bd
9GGQTzKUrP4LUgXexSBP0uuoW4hnDXXVVHtHBcZWBk3PvYq/Dy6Nktc72X4qqoPt1iEDfc8laObN
mRCXQPZXJ9Ob5aZxkbHUX2IqM2qCpLpnzbsxTupNe9MRQ9t0QJgm9xhj4oPFdhSaEOp8ChcZ6eDY
z95yDDDq7pze0rvnWgwGlWwCp+SkWgtsN9L1zlapde57HWphJn8hcxiyYt8E3GeTH35IGGS8K0Xb
hJZ7Nd1F3kfbfBmY+3eNFqrvoikVmiR3x2nrgPdwJjTuzVvPjDhy7N20jAvLIb/IVVVnWeMQYooh
vT3hMxTSDu5MEPyGytv4237aw0CyteQBalF+/H1LASD/sbE0XNmRhZ9cq24Ms9hDYz1yhEGYd/vy
CEiTbgGH013tx9XFyFA4PEtAxwE3KgZ8hgFJp5Vp3p8YrG1G4w5ax0W+srinZV1tWY4QIqtf+3aZ
9u73ZwvYSX5Xd1T6akau2gQtVKIX119TNL1UdpK8zN0qAIewpIJz3vuS2iMG/rSyHE2eBlSehPGm
vMi+p+Y+WJFimUHP5jOsXeqadEq4im0xmK8DLSTjytp95isMW7KaOWFJ1PFXoVhLmYATmeNn7sF1
Vd/vaqP5r2U5bUU9QJ3XsXXIK3Vkac9XEuoQnGTqpQbKfjC5o99U1IKHaPhDTRHfnxd4DX/vCG7Q
tukiL5xLX9yQSzXXdtiWtotNL3feKbwOTjcHL7oyQ8tsxr3KkBE9ZRKuE6WXrozFC3FX89ZBnRca
okTFvFKqGev5EhvxtJuJZwUTpBxwPXQZWT7ybNSr3A/NoquS1ykgOzICiDPzHAEb5+xPYGVkfDMD
5OvopamsP05Hrd77ttg2QK246aLmXmSaGyTHf5x8BJggiOuMlDC6EK2vNjncUyjS66LK8qV0oi+R
2NaNypdh7n7zO0Kre4itKtnNxgAuwva/dYwavVLTjIDS5NQujo22XK3YMW2Dw+0/54VnhvYCSLbE
7YVvL8POK38vq89vWi+NlVPKVQM6SxXmrTMgrjGCk2MW6QYaItnkSRYdh8SYXqwKbbOvsIlOr9Ei
owtA07QthSW2SnjyCCto3IeUp/GJOVkK1FmYZXDIGvu/SdR/YpDGvY/kYp8MpnvNp0xiVGvqVfHa
n520eidAHVPlbE9/htJMQnQ7YGdzD+9Q+J7cpIbUO/qP+LKsl3TVeommfjNpMRHgLwaIVhp/FeAE
/lje0efpHS0TLYY/zIce2PXk53p59bL9EpQZx4j0v2Y5JxBbVXf4nneec6ujP2YZuzfZsjlY62Ww
ZbUgf08+snj0j30cGWFjqWxjmzznz4tQHkJsw3jEtZc8ksplCmxc6uNTuJgCjW6k1MEJ5Uh7sEcD
+GPdR9PWBFRqIFLykRloG8dYMgoU7qAvyY5IWwTY5Yw+UFavtg9CVifviUNpnoo9Mlt5d9whOfZD
Oe5SwAZTxNM30h9oGXs7uch2IC7PtIPQntv+KIBGwqrWSCcmeR4WrwhjA7J9ah2wHb/6hD2bQgYC
Hu0ZC0mdN9bPvFebtPWj4+TWxdETnDExruSvYf5CaPdLNKmDIseSr4EN/Wq0g7c3kpGByz3K5Xmq
eV8ZTTLH/Gdno9AooWT2MNBuOEortBB2Ielz5GtBqDSQ8RQ6hSjCkczIfTGV83lpwL7NusA4EjRQ
840GV2N3fFEOxacqUY1OulThBH6ON29ZN6KgvOIIAC4JloJHwtW30XReB0a75EtsnnoxWFu24irM
EMwhbElmsiC0+TC0iVkXNmfxnIfrFDYcVT+dRNURJtC2CMJG3zos0o7P6U+M8dUpA8fb5M0HVaYZ
ouVR4ZAWNnottAzD0non7HULz6y5bDyLfMuh0ch02iS9MKz4h2R5fpbtnBxmnL8YlJ1LEk2KpC6V
76c5SPbDlOnfteN715HdfbvyMvvaG//V6fBTN06wg+aa6P3UdKOS2GVZD8gxOPtn390EIro18zyd
8875p1Zjskki6f5YyoWU0axBZeVEL1ZQhq2T/+OVlJSmW4mTTq0HbOf8li/BZq7K6tgNnMORTPV7
Hzv/LcKz3yVCJJQE8r9CfUbB0l8rpaN9ZbnvPSxRNq7oUuZbj+CW526yj2nhDvm6PeeJG+Hp+dfv
CLQyjD0LKHhEGU3u4lPZVMqd0Pu4cWi0hn2awbn37JXkwgn3w19Es3VYHGjJ+/yMk2Y8APV4B0u0
jJIZ51+QBwuCCsG2MqHYMIPJP1oZEsdVmyyb/DhSOViqqe4i8cPOFUDv7VSeMoYubNU0peEQwR62
E3wGZ/h0gPE0kApG86mLl5fJktPDRb60RRLshfQ+075ulPkmELI1nKsJ7YaFePfH0KzqTaImH0Tk
ite0Gj7swiG0CNQ9TOKSifZ5WNFob2OnnD8TAqlYqstyXpIagNWPXvF1fapFmTvbqoodyb7umy5A
WOiZPiaqiUti2ZuCMSl7cniNO1FpRA+uEpwcHdU9YTT3J0yhcylTKtGsn+/8R8/j689IT6uoToyn
p3B97tuLs1B5F3Of7gM6dlLkn1pHt9NX92OUVXFNaNqvYw95GE/ZssM2YF7taWz2MUb203PjNz22
Zqjs65AgyZn86p76wRLale/vADeRHPi5uwu4hxv1XKjdgncEdvYcu9LaDDGQu6GN6FDEeB0q+O7L
397LZ8vA+M4gP3uISHcTfKaTKR+BRobAz8hodqV7TMvxEbXax3eryBabW4KpVM7wWCOmO3fU/PLs
hFPVbMBUPvmEqkvRW8dW4uhGeGwc5oFTeFxwSCxqBWfVEDxcWxwLjPrntvT1Lc8A3PNETJtW0SuR
NHh7XpDseQe3dsGJo8qccPRO6QXRGTKbSZ8bmqNFBkc9Js0DfUGy7fLgZyNT8Vaq+KOcF30WY9cd
hc9eoHu0aIlhfaIj77eW2/xjgJPsM8sXH9DxxikoBn6FftxlufSLfdEzzql0qlNpd7+caVZvshvs
LVEsxs5bvJEdwxPndr0wD7HZjclSn4qa6MMmjt//Hr/F4ylAzn3Wwl+Q1IS4IqJhfCdXEBg0HxTg
PoV1LHDWdx2CYO0YYvtkbIwlvtutETGVpzEvqMlPad8vG0PE7R71k3Pu85HRC4Majla8T+IglKsm
rUch9mwrsUmHaYokPSYx5fh8VTaqPJba8PdDbSGUmRrwlHKovyKq+YNSJB7Ya127jKegDdpr4Kbf
ZkNgXJ9AH1F9MZjaAUtpm6G/9euFLFLrssJuddz/O8eoM+x5QFTw/y8xeSAXFdsEe6TM/XziDK1a
6ubvy+fXSCX0xrHT11nU+U4iWnhJzbh9KMwstV/Od7cnSqNQzrHQ3U/X+DUqM/1Hu628WDUTGbwG
XMN2Gzr/SH/VcYNMaKhh0uGTq0Vd/nZsamzKS1Hza9UTuym7D7KaFlW0NXru2S177zz2NtysP3a7
sR2wsAZOodisEWkIh16fXcvbeZoZOH6ekDUeLGTQND3pLI6C8LNRtqRD/pmTzviSZ0xjGaAk/ud5
oUyIvubgAz2K27jR0RnnMLFG+5KtF5w4HZZA7ezLos2O5YrPBpQnp3kVo6akzB4Q4/0xBeBEEMV7
K7JogpPuR50BmydQmxsbE4VR1tc0o555qipWeMxwB/syBgSXz8nwSXGxKyhHvuN+2mRF++HN4FGJ
kZQvc1p0D1siZtM7pOLqXheR8aK72nwZM3PnzAiYO98i9EhO2d2O/ez+fCUYt7pxte2f/OHm2V7z
mkRqvkk3CtUc8+iC1DDyYUQnK5zzwHSPdOtXnLhizQrAY3nthDDxenJxYs35Y1goG9hmaumo8+SZ
zomHlEOWWC9Bw3SnJRc8wA7gUx6EcNBMkrCT9lbq7jOm4ZuzCavpCAwuEISIuFe/ei++we4dxrjq
XgYczJfUHn4PAc9VatWQ85H5YAABkuXRDA6sv+Q+5E1ytybvmtfx20iOyykHs3jXeZxetCAsb8qI
R2gsNO/d6ontcoR9teHGe3vdRe2ekq4N1G7wUQQma/UqF7c4F8K/19ES31QBvvtXu2aUOKmYoxOT
9BHUvzzIC7+o42ONY26brjieHSS/Wnsmp69Ara/G8q3IjAHZfPeG6Sc5mWnSbCoSNV7aKexU5bym
sGQnP4MGqHMRHNHdTkdMxMFLLi2mRyC4IT6mOjVmxKeXOeUVmTdh75b1nvrZqyAA9dVUWK6fGGsf
ZcZ5yomWy0tF+yDaaO8l9rh9mpsWP9EvqIt5JIgNYU6zaYvurS+T4qwLoyaBeegOphiZcr+2J+bo
UyxI9AaAjM4tr0V8TWwWBdXGzYuZS+pPlAhUXcenmMcBMNm4DbNtJuRkX/C7y00X8b8z9hhabr94
gX8W+7+HmhNA8HR5hKEPbPU9rh8SHRBRsfZgbwh1w93g7VLTc14wBu+n1fGVN4P93hGKMZAfuHPd
0b72NjreEb9tb38qnCihqQr/Kv3Rxx56scdWXOBAzKvRsMPj+Tp6Hl35mF3N2dI4MQVjW6B38ZvM
N8d31UPBhpKiMvyqcwsGPGBerjetlq7UxIQpfUpU6eiPLutg/S80DDXtPMjK095V+/4xIpxl4wHY
kXquq3DC3Mhfo/9tgIChh1ZNzfiOrQoldTrdlrbGFKniQwYre8kQJVxGWcfs/QGpuEYbBVvlWv1l
oO/DTknABmZESPmm+xbnRXzpOhObCUoC2fRzB4uKGAPtqN4ETd3f/Hrpb9F6aWvUzY7ScOc6G/1d
0jvIngme2c8y2kmn8s7Pi7W+UuaC6W2CZdo4VfrpjS7K4kEG+Gnz3ezE/TFJ5n8rgEwyGFJY1SDl
TazZC3gY5y082PeUEUgvnszdPUVeQG+dAIFW8YfsrIohlmyVPYK3PeMFWKor1uwX+aFciAlMAJV2
fbIWfnFsb3JfLruoM40DQmhx6zPX2duLFTZOWu9n0/t0Gl1gijXeAaWJNfNQ8rByIuHPlBPi1BXt
BGNYJIjxELAFsWe+Th3bTTDr5dinvrmRszluDUKbqqbu4MM7gYiTjm/VjQTkBPWZGvZOvBiv4InX
2OqPT/cl3tBloyDZt3qBJGEF8O1DJX7mBiEngbVgBWBXy5i7iovoJa8OSzLWL/2SHJcuny/JWpS6
7dagMN4WlcxOwik/DYecG6DJ5ohbfb5MDUpT/JtvTtK+CQ3H99Salm3vnhA/6LfW1kdhLxcTkwo6
RDJ4UAke/u5Fye9KOv0L9oTfHTEqF0C5eGvIMQijBMt5nnY/olq8WvCj35Th/cPBQ8RoQxIU4uJt
WRunMfWMN/CBYkPw0nwb8O5pRE1sEv18yCngbumCr5nzYzkVimE0WNCsHYj676ll1qzoTknTiRAF
EJnqqa+OlYzePPY1E7uVNbc4W6c1f240hggndI89b5WTPXG3PrOr0HeqAcLM+V72WYEcYWC/wOS+
BxjBYIqG9RjrihPdwY74rP6fn5pSY7tTQcf0zWye32ZmQ49JgInDFTnAxfiRTxUWz0G9IEXGGlcx
RZpwK/sYseVteeqWH67DZuea4hu3ojo8187SX4zFj4B8ldyR0gXZWP6HZrc+9LaHvrQBzFvc8bqk
4uhX43IB2fud2nl1rJ2ZEpsBh/d5lOV20MhNjLxLTxSTITfd26BI7A9xV/ivAxrviRpTA0HTbLfL
hrit5H1IGCaq0c6ooIJKGtv2rdLVnyxC491PSK0Ka+ea5fjhzkqjaAOEc0x3QD5BzygHlym5bda/
zOsO/FcVhND8d17aiDQrCxbd8MC4E+8/c+jIJbOndjtqrQ8JRl5MLvUPiIXyZEZFtZeWSg7llJSk
PmXL1h7kfDa0+iVEXmCuS3pEbIF+GbCvkk9f3SVq9k2vpLjaLe4/WQ7sujqwtktEFkY3VMjG2sLc
BTbaKFeBfxXktIHvc7g3I1Gl2dZrPB7s1iVmSJY9Iex5f/VmnmwxYThSEFlhPGpx7FZxYFtngiKi
TM5GDSmF79EHwvlQTmzdYUW+K3S4OYq3kDoX8eCaufBMXyCfbTqiQbzHizm80Dtvngd4S5DX1hCF
gZG6xv/p4orFJnEjPG4iQKofdhPRGTsnPrb5udRW+Ybx2dmnXpecm3XHHXx9yQp/wjKCGj6Y0uw2
v/hRCwUh0uwSuFl6nFJ98esR86xq2n1KjMN27ugec6QUW6L92Sk85ApRotoVFqMq7Ythb2TluH1y
cM+LZZAjwayulR/9t9G1fAvmwH4rO/UpxQHe0IXK78c3K9EPw+RASEuljn9NTU6neJaE/HAcsvAR
p4xA0FE/7Rygctla4qOI0u5jhpdeKn3QhUyhzr3sYFO2XZWJ5Ls25jhMZ/JIutz4ZvidE+p1TFsP
Kn4XXgC2Vol3v0678xM9NSxR7oQ9VdvU/HdI8z2kmP4uEPvu7DWutF0pEzYJkvqEBzjTG1aoTONu
eJj1zI6KhM7xFiCLRXY0vo65wDiE4sMIo8j4pxxfNYajR+m6xUMXzDnfjBCbHBf7bEB5OxRansmr
y0p+T7jiWjEaQQCZ3Z6Xyg3+98p0eFix9F/zvjfw1/MZdrmJqoSvTKcfD1OB+CaTQ38BkwIbzozx
XXQqvQ9t9QOLCMfaH6snabaT/I2MkslOLFxw7mxdEQIfRIXvwPcp24fcQcXSecYVrW33VovO2Jjt
H2KM41vJ6XTLauTpNCgbkh/7Nwe6azdJUkh4hPFQrhuMjZtxjilYVsOisRjWw4Pim1tQgl5lza4a
3eqr4ExdKtxBGBEp910XJW6BnP/6vAAC/+8VKBlGIh4kueK8z9o4hUPfWspDM01DfkIf8unU1XSO
5vzPk6lxrP5PYRfy8ORnx5WkTS0X2VAGfwYw+JoQxnOydYvtdW0llrxzt22kqnBoonbXzrSovpf/
qt3muxJWf5ZrdkfKHB6z4ik8rvb9hyXYFGSCGEcHt+fv/VSCPS9+65mcUry3pTfvAeK/uLCKfb6C
VU6PIddhLKttRMnBmLT3FWTtMZKgxXbVy4t2MED07QZBOXvi5I33atb2oSK4ZPt32/R4O0SGxN2j
01CMMWE1/cw9D3rvhdiv30xd54eZDkIit6YOqAkNAQi+55GV7TqsFNR9K/NayLenJhM94v/bkclZ
w3qJNNyxrPqIaQsiqnCvDMr0jrVR/7ME+a5rpuiVwc/XgH77kPVGdio8wo+CzggdhSQMHxkHJvBC
IHFHQd5C2Qzpm+d/LJNp/sDiDoVNPgETA4awlfHvqMuSvYv+Zxd3VvPeUtftY4hdAh4yVGxCdBTS
cFF/f/1ODiGiIxQVff+7gBqoqWTtaNHvpCohQiA19BU3vzqvQ8sP/xMPrGS+MZ4wXn0+rYu+pFCJ
/Xk4uH0psaZTW85u0BzquKL0HefT029LGMVx1kGEiZTNt5uTi5uL13mlh0RaD6gcUe+6OXzPECcM
gyw9BUFQkgyGBIoNJKrotTK1lvAjHWOJAMcyLk+6+8nSruy6o2jOPFjq9TLOO7SX9TnFFYDEJXrF
bDle7SC/odzDi4V+c9NIrQ5LjV3V1oXH6UeOsJm7H0uVlyHLBt/K6pfBuGQeCzRia8s8UWC12aqg
1smtbn49v8NfQ2XQlW4MAwixbSdCIX22c97SyYZYOo9BhTKoG8HCpfeYfXF/PtQVaU2bWTn2MVtM
6OUpX8Ky/+kIW51Vb8VhM06SIJVREBHh60dkT/+7sFjKve5npIKEP3hGQ6xJHswbSXmyJ6cluD7d
5Ep5BlPS1685ALdVKukZ6zr6wtj3Yyya5pthIS4DkQgdlJU4oaR7H9ZAGb1eBv89strib2RFj0Rh
7TUTtP/e3sQDdXmqQmzjG4Fh27xCxgko8Slq5xtvyD+y9wDH8g9cnq88D92LVSmGiKy06vPira/o
gve24Zdnv89X7dYa0aHZt5ostULgOvf8vBiJjcDEnt8IrgPwXr3i5NT9o4cO1ENQOG9MU+pDmWGg
Wy2TZpdvi9nody2iOqQLMODjHH306Bqvc9BkZw9T+t+vQDUPWS2BMYj0+HTGAdN/hbrV60iaLTG8
baPOsG+GdpiJ7JpnSwAXaDf44wYLzgY1lMdM2j8hlO2vSFjNVnUEYiFu/PdJiTZlf2/8bj71ZhHv
vZKU9uefK/cVExsGJiAgd4AVyAWRSY7tP5ygD/buMiP70bI/IOnOd0SoMSGyzH4kNWF5ONKgn6M4
OJgyv098etchOskWe1oaNP5ONHAVDntGmKK534KHY1PPIhOCIQdUSt14J4ryPRuQl1pJ/stbVdeR
UcG3ssN1Mjoo1uoGLuYjNSBsnrtB1fQsb4OEyUGJNedMNisQo9+e/5d/z/w/5s5ku3Ek27K/Uqvm
yGWGHoOagD3FRqJ6TbAkdw/0fY+vrw0o6r0Mf68iK2c1YYhSuLtIAmbX7j1nn8syLm1HGwKantfA
JboJqxziXZaUNfjWZNMVNv09hr/nPpDp1pAYU3xj6h86LX8yEPwUkV6cY60MNvAz57htS73m8am3
v/B2Y/G0jDd8aFcxoJCMO2f8aPfckdg9gE2iWhoOXcwNYwdauRbDNUEHfDZjwGGFEAnUnco8Lgoq
hB/U23OrHoiERQeH8sFMAhxaJDCtjXmrssVON7CcDFbLz4uDHzojFrnR21fmRH9AH5i3iU7ASUnE
2ZZMNmssBVk80oC3/I3vmW8JjRm3tnFVY1+cJe5mBMNBJlcDdciRAKlbY9LS8Byzc3VNtPtFoloP
44fV1s7R7od628SauldqudPrdDzEfSrxd1XGNjJoDreG/VEyDe4bo34ZUw4PHjPofeEVKMAn8Mlx
5x8stUDgP1uXkKCF2yLmM0h7D5Oqlaaz1bM9TTN1q7GHYN0OcQd3hLFt0qEZcPy85/5BPsXMDf6a
Jn8IQ6/uaCq120RhAKrkxS96ss7aEtx0UejFO6BPH/SPNNeq2TURnIDKR1cJHGLVRyPH6xxDVD1R
3HsggcphWg+W/lI7r3TsGsTM9b7qcwtJ5GDdjfPD8lSLqfsGnS6xjY/r4EDQgDMUyQcwCfKhqvR2
YyGnixRD0GnwnUeHFgtVnHFqe+NqBaHzEKuN85Bz0nM8jkmOk3huMCnaQ2oDANc1JBfhZKsbP+eA
XXPKR2+lEisxX0WGj0dmHGNrlyD9xwgECFWMNC/HCV7Tzsq0ZNd2FP1i0uBBzKa3MeMTytIp2w/S
G7mnstoNZ9c3yrzXYWSgVaI5cMU43FmtA3W5arfjLKOo0snGa4L2UuX06wpilTZ1oSQn7xRl44Ck
0Cphy87a6kUu18jcTac4PS56+cLSETAi/Al1M2RmPPKmteK0yMcHnyIzIDlKiwLyluejJKLiaEUP
iZ5Xo99w7CbrOAS4xVQrOomhOmGEWZtFMb6JPHoSwtDucNesRIEAGYkj0gqIeh5RWr4com02mw2V
eky3TsHYu9WK3RhZxKJ5TkX8XMqyhKkubG5MX1e4TJ0bpKBNWGJeCu4Xe31Ri3GL/vHdR4OPRYAH
urbzojyXjWkvjFUVXv1WFzdFxWeg6RW8LSEwYSPg2dkeY0NJp7VA6cUe3qt3GQ2o1aLc9kmOX1mj
VC/fFQ29sregFbMrRsf5EO0a37LfVCXeDDHrNvidc+L9YsTAFMibsC2K4CkDvGxVY3+nIuegDWPD
ZRqgbVkl7iFWgLs21vorOpaYxmruMRGyklPnBMNVyaNDZTDyXKSivL83fwr8XRH3l0baRIqnOK+X
4tsx4KNYWQE5bnaQB8q4yfNKHnWIzxwNM/VBZx5e9FoJ46RXGdcrOIIYoWwNImH2XsiKyDqnbNpz
lxjRofD9EbtkYD4N8dWccnx9alo/C0U0h4FBKBrUqX62UQkfDdSKrukY1bMssg9LsOtpBezyWf6+
Ii8LrNjIlh1D6Y7T3NUQ6iMDr6u1T/DURsdovh4cGpeG0ZcbXL8EdoAn3oNbA4OKuIjOC+NCBzKe
L8SpsbOVVuO9Smefl14IJJlxYrGBh/dO5Qe7JHEYdw2NgeI0uiGthngFcZj5K1h1jmnMGOt03zmF
cZdSnyGDUE20H0FxUcsSF20SR/ejlh0qX9VmDbKyo0agy4r9E/TRKpIJoaC+LlZJw+0oGgWOgJrj
8klqt+VCuB+4GR4GEwwp/Mh2s3QYMDCiJVRL7AA5oc0185bamtfD2AtWFu3WkUkEEmPzkykTZhOS
a5Vyn1vyDstGdnBkTF/CDvWViUIbXjxrxfLA7+efKFhphBeBQr01nUbmo9psE8gYxXDQ29Tzqpza
UY0Lzy7oOE49l3mje5usVbDrMaz1U2wITWG6Jkbgu8AInWPvvOYMii/LQ1CLdwgKmES5ke+0PlR2
FYjQeDTMczeLu9WI828ZcmpVoZvRRKD7KFI2tiTLZ1mBHKt7+vGXPK3KSz33fu0AsKztwI/GL1xC
4ULwR9O/u3gfk2HnD7ow2gObvQsg5kP1bLm1VdQNmhkPp4jz20k6Efi7IAfopEXyqhUPQ6pTSkOs
faFBtM6T+g0yGG11PMC+q7YZWpRy5h954TPikJbRSNuSoqD98seipQRKc6wvPABCjCMKraXaWx40
RQz7aug4MCNVmvEE5TIUNyPu2LJO6Vtm6cPQJ9fJqPKT5KuH5Vuh5f1Q1Vl+oPovRRY3u4X+WQIv
u/MVSt0u9Q//ObrgkjgWDgqsZIxeQUUAn6N1fwnraLcUz2IGaQwOAk4NXI+togpEUrRG9Wjx2cvh
5mirhnPRV2cB3Q4K+R5r2k+vKf7I4uzSFtI/1wNCPESs41sCDgRnITWL0p+R/AE0by2qwBGVjALK
HmFCmq8MOFVvaR0zlm3ELqD4X1M1RFc5iJ2vVdotEZp2wwTlrMlB8GjlDA5YPnqBNX0ukZkzhogZ
TjZ3So1yqg5qKeJdM6XDWoig3fchFgYuEOcRC3f/oBnjqvh+ljqPsY6HWktxZYtqfhoXGtJg7trl
D0xksV76sTgvPwwkk59UlJ9RUnogAVHPOmmAarzJCYXJy2EmG00pmJxEvU5x8zkUsusQOzA4+vNL
j/zdzKEjuXwz8sZ0p4bFuxd79jHKsRBYQeYcYUI0bunEYidxEO3KlFJwRC3UWxybbYEdrWeq5pra
FAIwCLQ9vX697+OLgkb10tRWpXLapJpQrAraUCQEDd7/82NPyDejDeVen+yScUKQJJcs5CyVCwR0
y9+wfM8PTQJc4hmfl9pqu2ZTK1eKBJqBc2tACUugKzPddDwtz5eHKCmuWqC3+1gUX+MCpAvVijZv
tUedpt9ayjlaUbD9lqu+n0/G7fxQ2fYbxAof2VyT7FHWn5cTiVE43l3sTX8+fJ9SEtl8c7T/LV77
EwCMPP0rc31hh//4D1j7/xvSffcrv3ymv+rf/6q/wN3//6C5qypJN/93mvtT8Bn+jnNf/sg3zl0K
4x8mIHcG+hbxOKZNpkr/q27+1/90rH9o5HKysGv8T/rykz9h7qr4h25q0hHCsi3NwOX5HzB3/jYp
hHBAuauGRayn/u/A3PW/crFhYZPxoDk6uHjWB0vlb/sf/xzRJoq2gEyqMFFUIKZkYc/Mo8Mc55GJ
MrMnLsgeb4PMoqvRJO3RknhPUQ6Tfwzu+WWKYfog8s3jQnwMjb2h3+lsQ4NBe6+wIzNMC/ei7Z4X
vdZSyNrz1KDCljcV1jyebbE3Avr9iB/RUnRP1Gb0PuxKx62oIp7jALEesmA4kyyUH+MhOi692ylB
sz1U0SNYXwPsm+7vIa0c/+lz/G/A8b/n1/HmkJxkURvpeKHgrP0WomVghOwygtQQ0UbhqTXb4Zyx
EzbQkMoACgtzio7SLhrvQyXbNSrDpBY4xy1GoOsaOv5dp2rSXVXGuqtHzvgYsBxujb6xt9+vM0Jc
Da7F9s9VXSU7HMOY3jPCuxGbROse9fAjhFXya5avaoKt/v4VLkFw38j/OaeAi8vAGm/pBlu6Kij5
fvv4rbxrLVTnyF6pLXeW2UG3jYI9zSbwXyJ8XeycU2Lc5dhiVosz2IiCAmR2Oa0VHIpM7dNqh3xE
W2W9qd6Fjv8vgpD+y6dgGQZxBvieAQEJlUzXv16iseOMaoYXdicxMMM2S2lfDC0JFn7SndBsaIey
aa5mF+L75cWsPFUGtzFtPisN6XdlqCihNYZa5fy/Iu65t83SeWazXmGX7yBCJskmAhG3cRJQQTFy
yPtmEOUhd5zh3oxgliiTvbHhSW5ByuoPf/8R/B4bxkdg6Jah2ywDkOn5OP768opY2sYIcmCnMDnh
NBXVGg1ema+rKkwe69acT42+HyGurm5ZNmgXkU3G2UiFAAUaGBuLIeBBFT0YZpz6DBjTu2okc6xW
U4rphivWwkJ9U2AqDbkZ30lD1Q5Wx9ETBIt/Hjvg10ow5PF2aHIHmU+c3ftQOlZ//0J/DyW0LVNl
HbRVQRADkYTitzAyv9QNNccVt7OV4lhgHG6hwz1GVRQ+trmcoE0w7uw9ki+Hdu+V4xuOhfBnO1lX
zI7p6yQKj8kptACpeIjBvE45BmER/YtfUyVdo/jLLWGqhmpwxzuGSbjX77eEdHBy6AW9ec0HVEAN
xLHVh5CdoN/aLmuAGaC7aoIED7mnRM1H0Pj7vuKWj5RuuPcH+8sPwvD4fYtnJNUjfdhgKxjcoByT
CxCn+qE1qF3SfnokIgKua+jTxZ7XgXqQ6r8XNsFNzlZiCovUEOnMYRPzK/6nGE61dEIGiVm3a/Ef
noxQjLtyCLpVi8zqx3Q3YCNjOWegIoAquFPZNTt9Lq7pQz3OnY27xsHHbNYifWgSH/UEpTFHtelY
VHa1oUQ1HhENlP8iPlGbr4e/fhDsgKZU5+kDCer2b9dLj+ICRKwgsYmhxIWMQQSHCmEBhuUA5W3b
o2K31XNg9kdVJNMD2u8XpNQh/0P25SkSOToCdEiDU+jm41h85AIqi5nQbafQpk8W3HFk3wYmn0Zg
mVBOU4mDsjdfFl0EilGoLf5eYjV6BlWcw7OV/+JaI3jl95fIBm5yLzBB1jX79w0GJeFUTKh+dyCr
2PbKVRlG2jODT7Uf5Y0/NYd4MW0pxzo7dLQRgSEUQP19+4FdGr7VfPwhMfmZZK1/cbfOgRh/ffe5
/FWNaTP9Buxmvy1LWW5Neq8JTNJVpB8AqsYHv29qILZoexmmaneZWRw0Zea2jRmYf614GyoLtd+A
5zyxw3Ij3AWH9/e/2JJa/tsvRiVlqrxb/JegnL9ezeBfOEg2UYM3R813C8SwHjLDVVxl9iHA+stP
CJpTDyC1HPe0X1C8ciDOUTDkSi/umFdBv8ec8WnJeN0lKrOvzKO7P7fjGYGgelWraUV/Odu0HXFn
eLcvY6AN95GjZodFcRBxEnUzK7F+6vp1HAlgUKcBfEAitn//cm0uht8/CYfQkrn9o7NVm/+lCgn6
ElEZepZdBY2mxeJqjccwBymFP9w5ZnQtOmN4DAo87n1rolGwxpeUyDIcvenBDBjd6Om96VTdXp8d
JjoHtFWhOvWmERndKQGgroxSDinjCyEqbyhf2Wt8Npa+tLd1ZeD7SEW2EzUGjjJUuxWOByQiefiY
9g2ok8L/BfnKdPvRxkOjWiwmapGuNUda284ShIJwGtIVMH55m97iWEYrVbQ0mpwcWRMxGUFIp6dM
1kOgXH3uFtcoIkhIqER7Pftp5MVHZLX7XHWuqHd7d4Afask82HgVMg+vIMYgs6VxQic4QDeF24O5
HHhPWkaICwPMxUGYrFWrXVsAmbdgvO+Djn/aSOufTqNcvWw6+lxMeCp+mkh9aFG9KuPon7Ao7EOr
18nkuZc5sRIeJhKsq+Mmw2WMGNSc3W7yflCO/k3LlGtfoZcn8ng1CyQBxjLdaPinjcFbaZ0DdIlp
9IY8GTc5Wn6OBIBJzwpY0HyxhTsmkD3+DPZrZDrQBzWYYSa1jk9HmNBmWFs++QATbsGwC8Wqo1bL
lOg5rLuvfiJ+DTqVCy6dlysdJNYhiCss4th9Pr1qhhgmuZuFFkC0jE8vEmcwL9sxV1C8OV+NxPaV
/wIO0K59TIu0e8q1KtvXyCSFIu/0CcCK8yOhHQGaAtsv25ZLCB+RlDWAKSt7ti30E17e+mu1UsDv
GeKPQatfYOsxBPGrVRFjcvVUuh4+BkbXNiJxyLlxAuCfES7WpNDvOtE/Eau5Z/e9N22rdC10eFTO
7WeAzdmMtc1knCAJ1rW+9mSorQj6KDaqzyVsgxaxMtR5Xq9CApkverqEGAg+1FoQfKJ1d1YS0w02
tonZOnMvPXO5X2EtzPaUKNvWDlMrqTwxYO83sghT11O0d0+nZR7WxMYFJeyp4GEcjQwEOb1kROeA
zaHXdmPoBrU/7PO4UzeyigOoN9UZr84rgzF9qH9AqWJIb1SvJYuR11YfGAehQICcZML3XEr/g179
SzVOB45iG2Ks0m2Rg74qmkOZF18+PdxVOrSvfiLAi82ANgKs1siFdddInA1OK9p+aK2hjinSjVMA
O73Fpa4xHSYIc4MCqWLRJpkojDBoed4l4Dc4DsMdYT8GbDfxRBhDsO48H3FCi+FzkhVNcCSwdtPt
x4ZfH0pFvPK4LfdDMyuxLkCw8HKqrA+tOb3ZSdw8melLZJjaWnq41UghdEPnLVPCVwOBOmRCBPgm
8xqjNn9QkQ7bqfXPTp7d07wFwN07482SyR61pvGih8i15FTvwhzn+wD35jM9C9z0X22a5Zu2nkDG
UCqfNBgXdKKUFaQm9dqA3jnIStR7TFjivqzVcVVnwniqm3RLpStWrd9U9BCpWeLKfJLzQsS6oTzq
YZjBBUytnyJIVvRzwq8Slyn9VRS7Q3CMtcJ8M8Qt09XxNQ/VWVuXT+jQNfOtCwck21GcnzzZ6S+t
gfaELWwrm5ApqW+2+4L8TaxKdAIhgp4QzwRP5RhYoCpz2oC+Jd5FWXLDV2p5iSaFFC/A52MitatN
Rkg/z2DGwoZ+odSvNfzlE026t8X55c/zFCso9dXQ17BxvDsL3u5l8cUwUBu3UxI8c0zA7Du/e6Mc
P53Ejq56qQ/3TjYYHN7Dl0VhmPgaYIO+6d8tqLkGzcsfPa4dt6jDE5GWEPbkGDNnAAreNr76UNvJ
BpIIo7gcsJ5JsNMh9uRXYaTHLAyMp95Iz8sRw2wNDUfBhALL6tamVxXHZfw19np1UpKNFvWce1X9
Ns5KS8w9GuZLbV1g6zZyNV4hiEifSq2OHiqk3pUDiqudpLnpdSxJCrTv2a2EzevQmjmsZCwRULoF
sM8+vLHPN7+YSu3BMWIYBmGFFRIEhs/8w8WcqZ0nLSh24CPzvdom1RGHA+94knBZ6555Pw0Ykbqo
Zq4IVtvtgzh9im35Yhcy+DJCSQt9tIZ7W7cgleVOi/1/zCDDWCgNPfU41qwMrujTFWYY65Vj84kx
+AQs08I4n2X5cQ7P2zqZLnYNu9u2dcYVg4Tsc6zVZGNTfh4dyp2nTFFuy/fteupWUdqq6zLwWxfD
Wn3Vk6K+9mES7fIwQAKKdf+qxEZyshRn1wZac6+qZYGAqjDhWFTNfT9/r6QeOKK7frUngJMJepNN
BBfhkswPy1fMW5E5/NM3KgiNG9YHiIZTaLt5UKjbJveia4lx+PthIpFmw02CaWr+gVRjpEZ5MmxK
expPXO9QV2mSti5IDJKbMFAv32u4/b9/+p9PDfCYjKQKFIFoc2t5byVst9WoyfuigQhM6dwc4NtD
7u/6ilqgXcdRbK+XKjqNJEcHOGabnOrgEhvlo4Wm41yr9SkHkBzBJw4LWjs97G3fz5H1DTnwSBJ+
7YGkBifvqXdwPO5iqC/k78E3UtiTlpp2cKLvvo1VpsG5bpTz4mNTYnGOJyiSasyFKDwyT3oLrzZv
vGbSwwchU7abDn4KOgGYKy2YnicVMZrsxnavDAVWJTQ1z/pcQnTZvdSfq7yuH3TDmC7wc9dUiEz/
B2Wd2yI6fz+LehueA5UAilQWC8XUuM5tFX16w7aPY6sCCW74x6BjDhjMoQi2kiRby04cNyxAq9jo
tHDd8bD8GC4uTytAvX4xsOWxuZGAELoT74ePuf9HTjBZCyvevEfI+dr3SnbXR5FFTVP9SoPevpaI
yGC6G48e9GEmI+C++4K3TkUM+KzCCiJb0X+MR71eyel7JcqZi957vT8SToUvnSo5Y6gim/XibBEM
+DOybTYmeEXYKBriBL/UfkyYOwpOSLcsInRrzChxHYBnceUGasx1Fte31mD8qIJTIRqs4QzjVCon
OUTyyZDWD3KwnnvTz1xEmtXdosau2udpOT7USsKpdwbfkHzMqgH0hCzXwt8sy42Xh7+of+mVYdXZ
5QBH8gLDnD0ZOGvnI2WpekfPYIuIEo2YI+bfnRuPSrMeJ04rfQ4zQdTNs141pAs14pcuyz+6Vouv
QDkqXGQ6ngxMTquhdoJrC54aDY4mjrmTJ49SVz+YWOR7xNjh3uy0R4RtwZtSaLhUKnmb6CivMb/n
FyO11t//dim16tiDtlv5ZM1RLfftaxZf86Hzj1qidxTlMz8VAxNGKE4Oy9POT5+//7iWkR0Qz+9Z
bU3tZvAdbV21Zkd9GcHGD4r8HNbhT7pd3W55JmxjImAh0w9oGvp1hmjRZecCpWQPCgqGWFuTE9RA
qk9vQrbmqSmbu1oSC4anVqaHhCnryNArM38a8ww/zxNzT9kY3gd2N6y0ZlMrbXDfGRqzozA8VzCq
Nmredk+S38GFqAu/r/BswOP4E5YOWpk6n0WumT8h8rqWmVD0tUBx1hW7xeUBMNxwqxufgTX7Q8SI
8893DpBgeOpNzcJL15hXOZKAPJFyUjvq62Sqw6ozonSHtFW/NKScXoKMtsos2e+cFLw9F+pTN9jh
gSlftCvQhb/oyXBfpwJEACqJkx8fWNSJqeYLPZNkF+HIw4bmerrVP3dKVJ8rbkrAMNwwvZ94xASI
5laD2rGxVZx6qnyrCYLz8mDo0f13O8GSHdoVVAHdfPMRJXcNq5RBY5ukh7E0PiMHbHdv2uh+6LKt
ZAtplIGYGRNa14kjWij/UJfOT6WpjkH7VvVa+F57ZrI3gqjHElD9TJgwX+GjethzbIICvfGRmj45
JzqRXFQ1p+Xzj1XxB3DLwmrUl8oxxovG+IpDWrJe2stUcTjOIEXESVy+wygd98gA9E3UAFqpq4zI
Vh1wH5wEoOBITrc+i/zaCa3qgboD32vdG4fl6XJ5Lt+Tk6IfCKTRV2XiDQdPUyDiTXFN3TF0r/0E
k64YnLcCHnSfkVpRdumKD0Z7zrmnv59WeZM81H5CbnVvrWoP2/t/9xWti2cjzay7ZQ/WMF3sHTw3
jIdnW1jw4MscCVIhVrBHfNconeCR6d9cfMVktYDISMCNUJ3eEawO0i1L5Tktx+eIBIr7AXDvji6G
6eL0LFY5jJNncnWKFYc7/bnHPraq0/DPr5afwtea1+akjOH0a51HaaWlx++rPy7iYaNmU74NcogV
fhoV8RbrKCXI3Hkcu9J2S+yPzI49rGyE/IhNj4+SIgO+F5+lH8hTJtJXDGzVXmtU60zEvXXumng6
5Fpyno2OcCTGCPli1v4ASoNSyucofFbJ9mtFfpEl8yUV2xIbJAyE5XtqW9kQi+ECjuV+iMbyPWX4
xO3UoKQlq2HLNIX0zHn4MkmOICSzh24cwsyX4JTuDTz2+7LjFFJwbF7VCN1O9GHrG+qFD47E/TGp
6uIdTxoWGMNHBr4dbHO8eG3/50Po5bQH5j459YR+Fsb4a+mTZ1MV7QYTlgkV9+PAWrVmAA+wJ4xI
GezHDwxa2fr7CufM+JA1RLTQqYE2UBaQ0QxaEGj98yRULqDzfjE4Jl0jtsV5NNCJd7mRkTDG9GQQ
FqDSSJdMxwMQi2XNRGUw2nXagzthnF3sFUZcF0utSb0HR7pRK2IQQKSWSC8Ie1gnjTM9OYn2UMYP
Tl3/jNPRBErH1oU/roOTC+Tcr8RXP3A8jMaCMBLLDs6Z6cGaLQBlFoIosaQOKE4A952gS2Sb73lE
nGus1tPkXMF6Vzsi0YAj03C9TAxLbB20VtnnxT5qFetN7351aYbIwA6ukyzVXRpX8TYeHZKJm5pt
UrIVIhOfm5aKSN1mmXf1dgSnSCHLzZ/t1cT3lGQEzmf5WebZJeLOjpzsykA7Owra7u5SK/hWbm17
LboHHmKzD/b+WvYdSuJSHT9IMnHrNEGOnRvPUTWEwHGztWhkc8J7W5+LXwIz5Bftg1Wfds2p17FA
uobXRfetEXDeagIMqIy47NpBehOSGTEvN+Cgk7UgCGNdcD1CBUPM7+KmKFbd/KvGQ/f4PcJTAZxk
BAARehTdYzitWIYYPqVqru44oo6bntYuIlxlw8ejPvNx/lJ8w3iErYEsc0AvVgmO9eR8Id+KvENg
12x3y7sl+qk/VTnUZkMdv+kJmOLSYD1FERa33DzKioq2seLoxgwZ7B5hA9uokxEaZS4IL8s+ljew
n0igyxoHr4YkZ4x2Z7353n4noJ2b2BluhQWuM01BWC1IKJI4kkNYdiZCgyBfYxTLY67/Gte56ZyZ
e7xkeYOmRB2+BPrZm0xI5WuV8RbYfrfSqq7aLWpCQxJ8gFLyj24+1060Id2YTMq1QwsCzz6ffOtV
h66qFcCOyU9P0oebApDFw/IxLSO/70vHy/GX+UWFtWj+qypV4zDaQgvydW1EwIS4dXAaLG/qQG6y
qWxHH9xH0gUtYu3wKE0rfpWg9dMozh69XLt1fUAmUYs3JZ5U7XVsortgtKk9FAf/1XRU+yRaDW3f
36GNVV5IzrmaYBwfOlOMRJ1VWNzrPL7Ts6Kn3xFVr/Ef8ZgFbIhM2vI4+ioDLzoGfq2jVcVMOsyd
1+VsQQtq3GPh2PR2MutjlVTbFeprbnJY7KVZ3kB0gVpNwXWwouDf8yBaWEycMWdtGQ+Yx36cpsPy
VWZb04FsaBMgBl8pKDVR9E6oggT9rzIeq9uQRsnK46OdrZ/l3G3FOz/vPxzZUoYk8KyS51Cb/3Hm
cpuxKBj/Iuyeh971sW9gpjlt73PPkkz14viePDRwA+hufpKaNN0AnVUHeH8huupOd/MM9ubyOs20
CVdaAgA+KIfnZcaqGWgG5y1oeehJjjGbtDhPRMwzldRO/mQOuxBB6KrPWo7g9MovZSMVSBTKdiGV
5NjUHfJZOcVwXLFREmwrpDansLa1QzIVrodi/2qZGVLWKvvgXdSuSofOc1SRo/tBZL4rOuokJXKC
0xQp+aZHCRnNi7zGFbG1gEBYyBC+z3wtmJ19OyS/7FClb5EcFZoGkb0tHYfcVj+g04Ot82WIcYQx
igZxp62V3Ir+/MqXmFsKj9mipQ4EDZLFWbAZfTicPHPmcl9RrL4bYWhDGdf+IOVJbIsoqIkp4RhF
L+qSQq1/oAkPGM4fVvqYzzRk4xiGiLJJ7qCsGtPXQkf7Bcu9w2Mzd/cB0xOkKY95UpmbuBrQb28t
wBZr+p3WyjE43OEyjE56/wTK+W7S2hcWuU/wczG0fZ/WjQj2RhneME7SyCUchQQknWYuYFhjH+gV
DU64bW4yQQVHK7tvzdDfO2zRa6lxEA18/52h8+g2TrDqUu1TyaphE4zeIZ4bGlpPtxAE5o+JMCqp
x+DlEij5TO+wSeNSVexpoyY2DCwlgKqC7iQP9iLrpOtgEWLiIFRXtzDLdMGO0Fci53mGdj65Dsqo
rixaouzeIDZlj8JOFH6wYjuLtjKQNNzCcUOG26+C33ZTij5YDQKyhpLsY0kORZUAzMrESFpQEDAV
GB57rbhWiRIdZYqdowN7XNi4D5rNqAhmIH1B4CCzKcDYFLUOf2foM52iTRG0sc8hkubtiB3aJCV3
z2X7aQgKG1Xx5RpyiajVQ2vMYXk1BCJMA2D3VxSBZL7Y5UbC6Gs9SU8K9Mh2nBN1inRjCvIJcr3u
afHTWYnIIEl9HH5K3Lpc3cFh+Jngntp2TEeGUCU1vnod1YC5FVe8i0V5R9gJHZaXkM76JKBctS1t
3Hi6YX6j5lLtZ84J4Rq1cbpGH7sjKSnbtp3Iiaeony1UEsIZlEuPojYMPAjZSQpedyqPYWxBMiwZ
wIVfHHo/vBoIXKd9pgo7kohMYBEo5QcyrpmEQNDWzG7jzbsVU7XXjtA9V6mRpysogZ0Ucj+DBVdU
zltFk2bXjN6X0QBfMEKa3NlEzFElsWTp/qkwjB/DWDPpA5DgEPy3ZuOX+4TgADel1Z8F1UUjRHhX
jOpWVVXJC5HHAjXfKgAwshV+8VLXxdb3G4w1qn6YDiKxX9LQkEyOEkR9ka7sFEnd5FPDOUay59T9
cwyy/TjkYHHG8mQU6SvpK3ejOr7TiMtlcJ+hJ19LPUx2IMlevLT9kiGuN3LnPiM9eMZ3iyuYZIGt
raibPG3xQKeQGULIE0ir36PBG3fgTZjU8dantVfv4Giduyj4Yqb1OAa/5nsFIz7KfkVxYy1+Y8n0
CFMjSkKZw4xp15KX9oefWIyG6vIALO+zD4tfjd/HK0gzzOVs/JltM5gg5xVlzhI95zYezMkOmeAN
0Ua1WNDMdNxhpV23Xag/dWid3AHfIiz6d2Hah2YifJlT52tUVUTRxwR1pM7B7vzoccywFBnOe+mB
9ssFyS96Hq5k94eZb60C/40tme0PhhHPFSis8zx5x69x1O1I25IRXBBtd/Zl9mhWBIRM1DphQoYD
mV4bmXuPBlSBleezUY19DKN5Ge8H6XNZwU6wc/mhRDbBO6Qy1El4Z0aBt9fU6eDo2aftl9LVSHAB
M6+DqNEq/BMBjGub7C81SW+c37NNkwCCiUeO5+R1ZFveHgaeluFvdHjDbFDNTjbpD25vAA9EkmJ2
Ia7LMyEsWnTdrSE5SEN/P2AU/ByQlHAORuIGxxASnMCm1Lj2BLNYlnNrhQEVsvTPKMz6tVIXdDqM
9Een1uBEc/HW9CZgQOBkeQJml7bzS0AY4SrI4r0+WCeVLs66DqN3NcYOGmTZZy0OgQYxsyUyjm7Z
z1atCHDpi5GqxWJQBkylCcGfky1xrNQZFVB39b7DodG3GkZzJmB0i3QOqOGeSu9ZHLtEA3Lqp4c2
i8tNzcQIFavirBr0MAySCPRolOgaFOYm8zUWJpJ8MR/N0zn6kuCq+0fvf3N0HkuSIlsQ/SLMgEBu
E0hdWtcGK9VoiEDD189hNs+m5/VUd2VBxBXux1krhZBlDusM8LjqHmebW1QCZyx0YgagluSN2OWm
xeB2IXTcQSc7N6Th/oxZHvN0goPCEnmXtBnKeuZIcF6LoIWqCkd8aq9E3liAZvCQj4g0IyEGHoMJ
Jz7AaaO1/ukW865hsPlkhoxXRyMeuVbPVSdODQr5QPP4rmk3bz3zga1fdyzc5tf28s9az+qPOU3g
NkFYL5diOdfJskRdPmqQXek38tR+QeszMPesw4ofB3C7iakAs2Plu1HsaC9cJEvYGqPYaT0dTNsd
YeJrD1PLAsYrwBPqWTYHRel9ZDOsSJXMUaOxGXaVCl2Vf05pr8hdBPQ66tI49Kn1WRp1YMY6JQ9v
xew43HYMYh10O81KTLQ9jTmke3aSrC6ntgWtVbPqBE4QUtndSk3BrARIRwACjBaMDZQU1Y/DILJT
LuOU1YL3zbB6HrLXFmNg6hFLk3TuByTobteKGJLp5rboNVbYmHEBUzB9E3/22kfenJApXztkT2Bx
I/+YUewgiSrFxmH5+Dom/ZqWphYxBkDQ4NsH5cb9kQfmtI5a2GZtdwH07UV9Px/0Xh3lovtAHKob
RxL4i8HqsHIFMjbu7pmznfjbg7tcY3PfAdDNNVK+Vzn/DUYXjRCKRDFB1ACKFxZabACYzK/I1x7y
wQ8pdY3DmIxQdn1JJsLymSeskNfEuyF5PQDStdEmSHASk7czZkZ2GFTp1W157fuG9CIb1BEg/rBM
l7NU/WfFARnb9Jvo79mM+ORg4oo/ZyRhhB6GYcrsBzw4VdS6zqXZSLu9bK8TS8VoRnS143MPmnlF
njXMxM4U029uhhMgwMjM2l1eO8N1svHm+fonG9H+0OJ13InB33e5hGDjl1ggSVDwEz0n+yCHJOkv
W9Tx2c5b55j4I2MN/bvZMjsmyXRuxTESmSNKPFFhVuv8Vwg2AmN2/l13zCcMBIYF+AjSRMBTK/Bz
XTUFq68eqk0os25pcrHD0ljLw6JKKn6+7hINk/E7mWa6J/PvSjgFxXOX/emxcQ9URgPVyL46zSn8
rD6mxQH2QeXwNvuUA9bCo6pZxB7rFupFSr6W1a03I7RYFRqcDBjQwAPcpYUTkvXOoSsXLlg9CzS1
GmCeOferiluldYwPq05P3OrxkZj3vV1Q+kta4QhOwDNqaaLkfQC+VIM7PaG0GTqu02aXegKOVk/c
ecGmLtRguMviyzNJkO9RsBH1yYRooVEa88baAfzG/jBWe4hLcDcr/VVOMNEzP7smg46HbiQ2Y8Zi
tVv0oj44EiuM77+sEv9I/cyE7nWZ1xtj3yc9dX9sP/SpODgO3TTsU25QTOHINb48Yic5KbsLCQZE
5A36wWuZ+lczGEpIBIVnvrQ+OEE4YpSY2BIRJvPtltDONbwPrX3GEfluatVzAk++6AvtZKc/6Ifg
6zJg1SJZ21dr075ZmVU+GHWzQ3fqxm/mWLcHWS4hQ2pIYlaPLKzKPhZndHa24/jnRpsfEpvWwxm5
UuIObnS7azyuHN0ngayn7QqJbm7CcYaaW8xfC2l1mS+gXGfk0OYWpBBr4Jd1XAQ94mAy7fB4D3Qa
+TT5O67II0Up5avePYLBvmhJ9YG1Qu/7D405XDgsK96TDqpraZsMWGhGxVbWNJy3h85oevAI2Tnp
cXAm7bARkXsKjNZjTTEzYJ46ZEtg+ZKC5yBPuowMm1wdze7bW80xarqmvNyoZkH3aUh48C7yQZa2
25JMnE1rxWaTJwfHjWlaJKBVYC0nIbpnBipOgA/MO2mO/UF6SRoUbIPC2ViI2dPfdVH1UT/Od5Is
H6LFZptPr6S9cDYo2+hFacY1kokkHGT6jKGKuN5JMDG1H2sepaOaeCAZi747TWHtRTw5x9xuHtvU
mpghOQtYfu082o/wQcggH1LQ/VYHJLgOG325y+sC/ODU3MyQF7C/6ncQoCKb5iTAfskEZzXrIMah
tA2+2ACDAz6mhGtupheyRcm1oOkYb0TFnH5s34wl5kHbDOeEpqKjxgk+ERG6aGiX59ephj4g2Rit
vZbuBDbutuvfessJ7c77zkz/o0qQk7i5f4oRwgdp6YN680gmbzMZ+JlpB0aNfWoU38PqX4q1j5mc
LnSbWnlOqnema+JGdCPPYMIKyvIh1qbgyDlNb+xe3djEjrSxPPem9c9WzyRvYqsxLIcb0EHfR4D4
fnAWMh/t7jQRnxFsyb4eWFM4pkFimhrz+2mv5bO7E3Wng+VKrkM9/FpbZF/2VTSE0HEETaEtjVfT
y/bWjOeOVdguj1XPShG2H8EBXIc4jJkJAufzyaGoIXUAkYpz9liKV48KgzgeBO4Ir3ysU2P6NSfE
SAzm1O6UHL41k60m3j0SxQQCMMsjjle3/2kGulB7xO8+zDWBsfwrpMxHX/+TAnApPPs+NByCAehB
j9xv89UWyTf7FPIOGhPm7k/nNLwA29czlwTIvWHgwYxF4KRrsKY16ZgdrivdrzYlkbivPKx80FQz
di/jRwx24jL1toz6GUMb092Lj4CD6V4ejJ1yPuaS39htzCr1sWSLH9nXti/NfSwE1FE7CZpY+zey
QQl85XCGQmU6j1Pxrs/ss1rKzmDt17uisH43Ks5eHxg2E419LLC9E8dS/c059YsnF07WeAr6pXpB
z5AHCJC+Ndv9zCbj1YZuwFsnoftSwdZ6Dtm+nhlITwcjhdE/8edzFSXHdBs9pybnvIW1LtQHit6s
pBo1bR3/elYdBB44tuTmBq17XHLASX6thXSInPqqg5Gn+N3Z/GNgLOO+T5PQR91M3feBkBRLK9OM
oOfD10uN2h8yCJquCMvvIKd+rwtdAytHvGInm1NmvA/j2O7MNesOisgfxPRcyKv2SdoDgUcKr/n/
/9PG5ONy6fcR+jF+ZPCh7S0b2Zk0Hj0J5QaoM3IX8p5Tlx2CZKxtO+MfgnGscwaxNLyjPEwumhbZ
Qr2apqNA07JVVIRSEifRIiQdGW24Qy1Yfzihw5qQYGwGT+v8xjSeuY556nQu86ajJJ0g35qdM+0Z
6hVTQh1r4Kirp5yxkAHqykhBmBITEIGBxlHwNCySrdyxyrxXFISa6+CI18g9ZqNfIZukwCGFgvDh
fZ2TuhMbN60QIYRTD8a4QEcROzqvhQ5Zxo+5DSoDnndF8Ogml2w1rt9G2AYi6s9mwPhsEdAXNqQg
dy7v3ZTGV72SX7VB4GPKvgdOHAJbgcBL1xjHnoBh3DUeOX9gT6KaFjOQvG1QpA+6vRZHrXQfdVOu
aI4BUUtjK9m4QC1d8Uqnv8IAO9Cn6mWoH1fmxHumcMAlK3nO7fI1GwjqiQuSpEz/xdbtEBeh/4iu
gYZnyk8waeS+aEgyBkhgEgCi95Q21BQebq8HRyyHKWpLQVcsYPOQkvYvV7NgMDO7SDw/paX2ZcwH
pFpSaTg3KJ8qajBMWm5AFCk9F4C5vn7O+yPQ4ORxLeNXX/+ffY4acHBDuwAByNA3DwwxNFFWu7ip
6QBBqJQ3xqqTmmuMB7PtUW0l1mEmdDLMexbNYxFk7BEpAOeKf2ooKhykXc4azay4gmpISIOZl1Bp
g3NwfO+LhXSxmMfcqNGiaP69X/IP2rrkODMKkvqoCvScpOUV+3DRHueaKtYcB1CZ2lMrO4D/lnmv
tfKtTRzO0dksYG/mn1WcvqC6I8eeZB8Zxz8dyd9oy3dz6vGdYZkAgXHIRh67shwIXYJ+jpHuBbvr
P/izAXB3oOUl+NO+McKau8MSJuF7VX8FI3H0ktwOGK34G4f9U+v7IC2SJy2d+quZMncdMvMhGRkG
W8ZyAy4TKF+LdCoeBzI6qy6KE9zDtKpEudcRkT7uQXIuRnZqfgtP/ximDqW0nlYAXDcycTEcTHx0
Y5tGuTvEqBq5YKR6aLv1kby4XacAfJvCoSdZQO52qU3QYoMJKqbAn4TFYLAZ2Ug00GoLbxaR7ZXc
nUyLfRUf5Vxg/kXiuZby0LTD+8LEbCCCNlLOtVO2GSF+nuGcxfKIc/kJFoBxSHXVEEXadU9/7qq3
TyxWXnzZxtek8tbQ1Yyj6ZLO4kFqQ9h1UYb90rXoJjvKb+y0V7/rie/DWnLuaBztys9CZLiXvIXQ
NLA32ow5Moot04mMaYgxCbchYoVmZ04uUyfdIHWTi7hLWBY3a+6y3PSiIjPNfQPjMRCd+LcCYgm8
BEGMpNDPC9IeCpnAeK5nXL78yvV7j06HrBjL6SKoCmQ9uA9TYhH/RmN6zrhwOR20fYEnZW+nHwU6
c82vn0wf7U+ciJL4Au+hqU0orzRy0h/Uvs/B85aShqivfw2VoTOKV2gcdnqkOqTvwlo0gPKo+bsc
0kmjZkXkc7I89hdj8QgIUEMe0XLf971znaRznD0u+LwnUqPvDaRIZDWusYawnFHd6iJFkojYmpIh
/VJ6t2wj9vrCey88xK6uWRbXsqr2eeEL1GndFDQdzg9a+68uobhHHNHXMLJqbzhaipgFfanDqbGH
AEkK88pcLgflMwsftEQyk57CdBr8+0b2FU6DlqPcPlpwa8HNejVjhkVc0Ic+aboZ5XEhoLgMFxbI
UKdb+62p3BVZmPdSmqhqNWelk2DEOw/DeE4G432sqpfS4XJsiUFoHS8JcvCh4Mn46zQ24yErG/9S
Bah0raY7TB32pcRUECpJZK5no8b02N/tdZJPwjXNh5PkkQdnb3+tedxdCFA8KleDZiqNe2RUjEuL
ZT1Wg/OnC/PR9/kJFRMbIQwjGWg2cEQ+RfRd6U4/DjJ8pJziosYBLSw/GtIQBUmYFvnipTZFjvAO
y1rcx5b92Ls1mAR9biK+KwRoCrI70nwGSLWGfkKyjU1bWla2QkT27QAWry9lq1CuJD7z4nQNW73q
MaICusGJwBrUd5BSLveD7OPLvMZ3hW/uDRe6X+fX5iVtnId1mAK0CdOBPiEDdA5n0oRrJcaligQ6
V7Qbb1RQ473vIhuQHK7g4zFp+HJ97uOq2k6W12kk0MXqkAoMQg9J5LQjGRtHfUJL72s9kOmfoqQl
c8ZjLtNTWow5ER3DjbSZ46u8ibBEQj5pF3IbhhWdmsOx07Q8qAo79NPaw9fPG1ouMhwZVZv3VCce
G8rx0WKYi71znd4yx7yuvkd1W8fyMlY3zSySa25VB6nH4P/jFAm//l0g3QpzynduRvHKo5Tic05e
QRc8ykzMYZ3K4jS1+hjlfI3pL4G1GCZF6h9dSZFa+FPK2mHQd+qhkOstL6p+pzxeTntcs0vpP3S6
esIITbfUco50xa3HVpc5EJjzWvOflrYzb5HGnFymplmv/6OEuCHRuefMM0ino7OFfpwYOD3a/jxK
ByPI5J18kx2a70JgIX79OKc2o5yNAQOj8gVgJDnp/fxeMGHe89Czoe/1UNOb49JMD3FvqIDAhd3Q
agTKYiVukpOeTd0Ft+FDbTMzcQt9PdUpwtgudz8aSkwxag/zAmWSgmBfNUZM8C7vttWtCE9S3pxU
hkg2FZRkgLuwF0LiRJ9bFPO0R/6rZ4Lq6HLgB5p6j4mKjtJekDuPLmJZ1WnowALOSGCZ/M6BM5fX
klAzcpQptfvC0/YakngwLxQOzeMiUwcpg3Qp3LSQJj27YPMJrNAZco8hNlXiUtmUaCYGVUBujIoH
d2bsh0gYoVyQNuO350ASSzXGoUKqNx7nz278YCNgfa3DvWgt0pGxgF6k+eUWxrLHxMTuybWvDBPb
kFLhx3WE2rGt+R3ROaBFoUGoE/3JM4j4QdgHHp5oM0DftFb+3h/sd8O0oKxWimz05lcW1lPNBO8C
fnrfu+WD1TUdaMobCzlXyM4akC4Dwx8AoQsRVE5IMHoF7jfdkC3gijHfZOk9yDF334PhJ8HzPI2k
s2Wo1hzL5ktlEG4ZO6wGS+o5H/utMmKPAFTGmbsvp2vEPUmJNSeXyX9a0jPZ+4GszdSVRuTAjVtI
Csqzig9PU4BC0yyoWjr6LhbFPmmJMbFdHjuK55X9drJ0b4gJ7p2qS3e2jcxE0T6erQS5Vb16SMGJ
ZYAcoJ3wj741C4CTJr6vLGMIHOl+xWaJwDr7bGLnAdMOB9CMd4iOm0wJAGABwT8g9HIyjfzqsGgZ
mQq2iWb0O3NsAsGA48DCEMQy2DrmBK98VsXXZo7aVPRAqratU9KXPzjdT2W/VURweUWLOcjJOqDP
KY/cJOHqKPfakVpxAsawi7tRMvro0j2mtdscSNDO8GozIEw+4GG2N7gsWB0fyjRQZiqDvSCz8kjN
vl+M+S9B7hGKlOTIHR8Q86LcsZBwEskZ9wRDFz7+POzYeMcvriVE5EjJXMX6kE6vAl+SNCoGsq8E
H4ywNCNcTBcSFJhrSyq0GAWA+lkVZDgk+7JjNoze8rvJWIv4vVyOuMg6VjTpoyWqlUADDOJZwl0I
lB5+mcjuwEqEVsb6e9SeCDXPnzvtS0N6TFzVprFw0703uyI015JeqJmAKw+Dg7CMPwD0IvdjOdwW
68Jig3VuUIOHOdnmwDU0qzOnIk4EQrXGGSxE9dRmT6vHwsWsWF+sPVtG34fbVWmBnFxSEXXtkVFW
uhf68CIKqnvcUjdWV2p3zi9DUzjWI5d7MR1ZmLDrqU9kwZKuxG5CdT5vAhnF78TgidXkIbptvZs8
GxiVnYQnn3yGFAeLeI8aQaEtZoxzBMLtKA7+oBoE8SajcGGxpYDWIxq/c9o57+tosWWuxojcyJFO
nSoZO1hSeDdg+batrpeEdr55ouuJiZj7pelLcyZw7TK07pNfLA2xqv1XXBpnlGdrRBhDH435s+mR
dZRiYIFh7AYFZdJzu2Q3a17dtiselo4wcot78lT3tXautsRcHvB/jRi6i6HKl4qIhwNMjE8TgUao
GSs+d5hZMWmHvq++XIi0QZNbyGp1b2SUw66b4PB3ajvAvHLsolxq123xvdHD2FMWd9JlQeE669kG
OMXSmKWelb+yGKMFWsfpyoz9Fn7lKxOacs8CnbrdeHGnP4mi1CmrM2iohKyHWhwGPblNkqO9kENS
GnpYst7Z4QxD3FBqCMSsZQf8i28IodhKT0SDwbcg9uliEh3L1JbMDoOOxCes0Xb7V9aK2b6Q9PpL
Gzok6KVAu1LV92SUaE8i2XtOcuyt+YWeKlzKeMI4aHFi2ca/vnCvbNGI+1lebLOE/dOwNMEiyBNf
Yr6xYsDIvIWkeyONwXRhpbDc257+3wbUeOwYHJNmzrQDVhKtoP4EteLLGZfbsnEhjJJpRXKeKT1O
ncx+Frl9dofky0BOBNCU01CTfTSt5Z1fSOD2VC46QOcdAqFnJy+RcSrmJnqjDvgQLbwYuYxAnBvk
RwDMVAAbhSXestK48QuO5uUqlbxfB4C7bWvBGsqjeE0BBy75vSwHop7M8jYdBtDcFgVR6V4Bp4VM
7FjQaxq63AXRqGGmn0QhwGvn06wARARsgsgFGO+H2SKMuBnR6bbkidtgFZ157iIqQL73FWFvNjMv
9ptHwBYsT+sHlPoPfW585q/5lnOhJ+uDm7kvhKIth1mCQmNFddZXEC4gGGfIkflZmtphlP6hwNeF
RRY3rpl4X2tvAiNODUK7IcYYpkeO0/qw+Pm/ETZE1DEizlI98vHVOwhaU827N3N3DXOPdW3spJir
C8blml6Gdfu6+ZYVKBwSNKiYIEk8F1YpdllnwVQolrfBmK89vp5B2ITJuCZSCy7wMWPeRjh46K3F
CVgAMQkar+ecnxq7GNjE9JGr0VhaVXfs0vwfAhErpMzWAsSqgID1V4UjORXthQzEDL8n5mM3T14d
lTBR7gZEieNPtzwID/U/6+yBPXChO4xPaifKUwKrmE8nRY3jsiEkjhCcrWzFA/tCnNG6a1+FOd/5
pnFX96a564xk2UmFVdbfxDwjqibGTi8/zsy3oa+Kb2xpcSQpUkw46M30NyOjkXUZo9geuUMp6UT1
zv9ILQhRq4ECDpQrieAPkxWjSRlA+Sxnk6ljj+Ar9tZDJ/v3vGQ8mw3Fu121//Tk3vWAaouepCBT
7o3CDgmZSHZ+4Tx03fhSzMYbBFQK3LakfcsuCrGElsXvnpv81bay97x6ZzyeBF0hSGz9lybOymPK
1EXoMOYqFfvM21DNmne6Of3UQPhcxpiV0t6ametQjxl/I3TEn0+Ytm5AAUpWXLR8NMIDk638Kcgy
YHJcyuh1ja3XLlx0Lu3bsv6kmbdx4Hl1PUnw5LClZSAH1Bnou30rzl8rXSydWExGtvvbQs4ILX2+
TLaT7ds0/6k9/Y/B1Wfulye2xWlUT6gb5HwT77PG+tckKM9Zv7NOjR+5eyWqXqkYMyIBauuD1dg3
FX7T3jbPHMi7wnG6gP6cBTHGLw2Qo+ab9MlulC95VLNts7bmeS1w2faM9q02OXTTR5HVaDTX5OAh
uA+Spd+37IfD7UcglPmSmOPLkHdfVpX8oEPaE6V7B/YU9CPuJ8dnZiDFv7hPmAMm4uTN8dP2lObK
uR+XfwAakIn1PiE4X+syQq6c6QPV2L/NBEUp0uc0xkvcehySRHTwq4LBvCojHL4PTsKcDShQAWVS
vbp5eo93ABkNtuMaqc8LaZ/mzmX67Dr5zFgW13tNiYVMZoFGW+IRMbNn5SGuZFsxcIB4u840mSY4
TA/W0ozqES6lw2x4NxUjyQQoaBiCI8Yz0pdsC7ChdH8cs8mB4ZgtJzP9Y5jyujrOb1fze03GaZh0
gxh5JnsUcAnLdXDzP4S1n7XJKGeecZENxe/KzRboqX9H3hbkdYUvNRsdjFM92aJpescXv/Mm52Bq
cRlMJe2YMPgOkiwkI0HbDJwjQxPivXe21f2pPAWXCqhZJQ+ZSw8w+clnHDsv1oPl6/Gj3n67+EwP
awawx7L8U17OpABlVXWtUsz8ijy8neWYxIdQY1H7MQYx4n8rS+S91Jw+nKzqqihS5NuIYDPscqQJ
MUwBdriICTvLOZHdnZ9G7aaFSr5bV4NltnkLh6Bh3WC/DT0LdV/brkR0GwP2Kx66BkD6kB3Le8fG
eB7LiSVX/cFqDdK4YbMsoPgSM0P0THAYVw5T8bihmh3Gg7s0x1Isxo7FjUyL00jwZi0Tvqd6BhTi
DyBt/SSc0EfPevGrFA2xqRqN4xe4v/mIkIDc4nS4dSf9hv9Dsb8jVSoeE401sA5UmalRDjI5L8YS
BGB66ckdqRHamWb1DkGH0Vj3bXittXOoxPcAJUI1DJfGpr2aeH0Os4dch+3gkRyPsOq5n6ultHcU
3lZY+s6fjPUnQyu/Gg5r9mPG04RNCqZlU0EwaL6UtN79+ihbMGfZMFVhbs+fkE6A/vRoQ5YYzQ2A
qJul2mZ/RUyZu1ZA01cXngR7pEx/d93p2PlwNxNEMXSeRyOR+YOVj195jb1YxOlfvOZPTS4stq7i
1FZ6zzx8RMaFFBtw8MGc4uZes39co/zxenEzCi3UN7ipUSD8Ncz1gC7UPU8krZc3kyzI/K6XNKw0
MM5xUh2amC7AcLkp1My4S7KTc8cBAKYuj3jFsgjt+wupEnpAhutJjMM2iz4vDGVqoa7DoKxbH31v
gds7ck1jL9mZrUkNP5omXo/js/KvzDT9RmbHwqzuWsFfvuo6j0a4++IBxE9RbkEbP7bdLszKaF57
szg1klm7ksepYAzrO+OvariNiDI22NBh/BvP7mLcMBxn/7pkLEHbBvuQv+56CzdwspbPpZnvkRe9
kMyCNXwc8UsT9k0MpR+kmJ5Z6rjJSZjZ26Kfsm273qa6vds8NzuZJaxvtJL4dEX3Cqk8HDXkkcDl
EkD0843F8Y8abf7K0uRKVGtXCNLuO0Q+ipaQbKwsDhyzdMHVNheVnitrggNMbOd+EXL7SZN56ejO
ZSGylh/S4rLVw9RrD/BOxawHeKNubQ9hLlMDeS6mm2pp3nRH089IbG+B7oB/s+WT0+XNaQJISYic
j9loeU1dFqcIUKdoyKw2jPW4QrSQQC4jcAkFGWNP07r4ie0fM6I4UzIUQwy7cdgM2Uemo2IWiZay
xbUflp61TNwQza3U/Sq3oTpfd9fb1hGeU8LSAAFfVmiXLQa479XroL6c2r4bcPbth05a/Ji6swWm
AX1YdrXWHpSUgNK7uNUdEyaNGkVHq8a4I5Towo8DAAGaMNYDaxelE3TYFbIJO9MfFAIHz2vlgcYY
tWGFk6l2yNSFSjwVeDTxX6RE0q05J6/2giWOEy1JJ/Lcszly/W/SoRnTFxiXFZ5MOybGraiNQ0VS
ekWmGd1jvo/dauaQbXaluRlUADvDHbuwm+53RAx9mHmDK+uc9oMKF55LjHcqcISRBlXWf5XG+KfX
dbrn0KO9XJbnvC0iFBpfHkMtfkJc85Z6MGLrvLb6TdtTf/qkieJy76nTBX8prDn6ylBr09LOkoXG
6ECaMMR0I/BOcBR3W50BP1QmBJVYhUmegfNRMEBgKKUjdc8vFvYYBH7+nQRihIJCPWj2nB5E8eTO
I90Po9QIfcS9KUeIIo76bNf+cQJeyP5uRnm4LtFIpgJ/6I3j0eCLIZcISJgPGOSSzl7D0QgvqNWP
Y5U1L0O7QvYe1/WGm/Rt8kg5Hgka2PDQF3vCrLHwYq9pemgKDzqLSZXC9YLEybIO60RemKfxxdOi
uCtJmjHikuMHkeAscat4NmFViyGSIJEvi1YVSL38a+aikpy9favB2l289ENrUbRacFNDLHENwxmq
bl4tr6peOVaf3K4Vu4Uf5WzvinyVh5SWhO0b5SL/WQHVb/VzBptZNMcoQt1Z3IouiXo3Q7bgEh2S
rxW6QQqguPLQ4cc8IgxZW+Uml9z/gGtG/+r3gtqFP6FcBtKU2KtBuSxCK2HX090X5CkFbspOk+Hd
vmvjzYnB2wNz8DxnSRwQQQBGZVHu2UvwlDXQbTc45mizu5xS59EjUS2cSkVVHBOhMA0S4XmyZxrN
R+ELbzca08l3fvAXYWeHzhS6mf/KUHzzi04o0lrcI8pKj/PoMXAouwczw+hB5PG3sUmUlWqJxrC6
Iliz6qdk6w+RxUqvTWLcq1eOcpC5wEg43R6Y9jZ3swtvV2eOZHBBxcwWOJEdnTwpXjzS0w3AUIqM
rAXVttm3WFApJWvLOcfDd6f503UxPJIInH+UPizuRQ07Sjon+Pxk8xCoCNSieG1T81p6GiPfzSGn
t+clfQZal9yin+a9wcc7p5gSELejeVK1AZSCX/bdistr5AVN1GjekE4NCC7DVITzhc6RAJe2ME8g
nPZJjZcUrMMtR6x/kp6bMUkp8clQM+1INgOVlcHjHdlJIOx1n7sqdXetV7OZLG5MZ2UPoCVR7Zs5
RIMOeAdHWBcP/zrpzVGcOy+ehrCiRDbLHw7Vu7Ch4QBT0g5Otz7FsAt9y6CSLG8zBG8hVUCFkIMG
2G70Hw+JUz9rX6OOqtKbWhVidaS4Nb5gR6md05g3To0pWtabmYL9eFoSEjjH8sReoYPDTobntkMq
X51yreireTHkwhxoZpyBEI77aL0myskDSYgkc5PLWJMNpMj1jaAlfGsVlBySKX7gkf4yk0YUJYhk
6GM9IEqBux/+h7/q9xIbfKY374ahONLXvbLc30JDsIp0q4FSSLYllUZAKnhHcXUeqoGzMlbmDlXM
Oma/5RwblHTxtyd8/gWubaK5xh0D6Jv/QzNYAIe9hD4PaPIWXQP9BOvIxMNZt/KhdS31jYaYeB/H
QyBX08EnWsfBNMPB0o3kyVlS8yg2P07rdRp2UkY6sRsj1QETulMgl4xCTwLs+yx+YzpyOG4d9llm
q2u0KgT0WSQmxyEohnDOuCAqTqcmLlT/6GiKkmLhDJ6se8BDZAqmf56Xv0l/b88T3Iqd64KBKn5b
vXnK075kVFD+5VNHEl5MCLqd49e3zzyeB78x74em++oZcSz1Z8Emap6LqG/623Ecn8lpOeAnuFI7
3NfJ9F6gDR3Ig0bVeOeN5pY8T8Wq3BuCFHaTyp42M05T0ixrJQ45YsQQeMrAq4d3R2DYqbTqY54N
phmu9wO1PkRJFy1Zck5Q32iq3KcFGWP6ip4F15zRatfU7Odg8ownY/xWE69Ylh7Yxr4XnfZQoBA0
mUJbzcuYVidEkdSR7qleGnFmFR1OWdKEWWu7OxIezr2BCIhGWqtWOiyofCmJQfuyKsKEQSzN8QyM
pNIwBfp3lqefbd3/NWYdvT4ZndvqY2mt9WT37i3j8EM8MCQwFDWAWzKMQPJ06LWBP86HiKUr4juw
7lEWDJU6jmL9M9R+HthKsJKjd2P9Zc71qXITdVgSWdJBY1I0cuo229CDrVmYCH4Pa6Nsj54bucKv
t0EVOP/C+vZF9+AuHRhW9oO8WEo+JvCvLDz1DZM7HnEqJdGgL0TUxUTLCnls9uucDkcqsiXsu8Br
h01FdHKLpjzFMXOblbzTULd6F+Y/fpzVPHuuFxGFSf6VBcslH69aTJ7hYM5wT58Ese/XxvKf1EC9
5XvFk0EImTlS/hYGP/rRqIGTtubHvEWLJTG5lXPSMawn2mxioMfNujyUOlMrl1Tl0dsCcKviUP3H
0XktN45kQfSLEAFXMK8kaCWKsi3zgpCFN1UACubr52AedmNntrvFJsEyNzNPUkUUha7YiBync9ss
d37Znv3aeIldeekDGqeIJg2MHTf10BgHtg7Wc8mIRXl8VI5NC0tacF2iuNlKjPXe+zsk+jYx1Xgz
mBMEqJCp2nfIqCoCRJrstNoL17v1EsizbYvB1pzQhKw5fauFTcJgoSfVnOWeluffAfQw4ldfR/wH
Y0dXPlco6Wx11bC3RcbZILX2vpNJnjh7juKWuUhIXHEdZ0/hSMTTpXkPzbkX8peRwqdinH/x/WyH
cPiNleivkNA0qyY8iO63boZ/nTfTvtupR1g9BIPb9hBDKqrlBdrUPWsTVx3BXXwYj4NUN1nPoblN
9JZw2HPd4fCZvzidjjflAlpnRqUh3YAOgkrqe4IyisW6TakV2JRC/HaLh8ukymccfx6yGmYbD+wU
51vzOZ38FAxcsuyVzXwoMHCbI5YyoO2+OU6a0bgK0L4CKFGU7ww2gSXyL9IxZSLLCSYRK7pv6G7j
2C42+iNOWSdJabeXoJzyTemTKjQbM91XsHZsj5fXW29DyiGVSPAmDELNTny2NdHHhEXeIxRD8RCH
Z4IkBzMpT73kLBCOdXpnZPLWWCiPD1qMY3RmRzbmA3IwwbZt3VcvBjXED3fMF9J/+uDVewY1KHxw
AZDOvzJNmtENsmxjCQzUNIMLqgNvy8Fu9mPpnvva22NH3kEwMtGSNo6hzH1SoXmUtj5VFut8vQzL
7Zh0ZwpVcYXRLJVwMqU8GH6r2QNbETPZYBIwTZNcBs4H3G1eu0nTyNrlgMKJiYMAzJAfl/wkZ/uQ
p8ypG+71W7o356iLqNrjOGkkHwJTDv0BkUOEIyp4ibrDKE5cBJlwoW/AbXlC6viNeBIzQL4sh7G3
D6WigSilcoNhBZteFpP51BTRMeTeQxcjSogj3oDjQPfEY6vmU+AZ0FiK7pDOsHDI94TWiKVt8i5G
Gr6G3NegINeYv3v3uUGVXwqsmJ5BZitTI/kFvDmrzdHvoN/kCyOfdG5fuWDvvT570SFZbeYph4LA
TDxI+2Sj3ZJ/4rfnGcvcUK3d2jYmMtwBQ6gIiJV0+pl8CzTFdhxwfH3I7Kd0qtujm1svZWAzCfLA
QU21d8mMtoEF5zlrJVNUeLgpe+3wteYLkA3gDa0OB7TKT53FgFObyObMKjGO8g5hyyJHV2CAWLTa
ukW+UrP0ZyzmY9D3r7kkvs5wmNNaHN82Q0j2zCU6l9uHWFWcNHymNWGBa2AC/4OHqXrOa4dplNVz
ULaPYVd2B03oHSrzm1OO+tKJ72rkuEwuO8eA65f2w4SkiWvWf6qlI4+8Gbsyc/dlw3cBs+a0V1YC
B4zPn5vYo0l/CSs4rbvxRLnF7HP7eLcSHlqxjB8YLy5z2oJWXbp737Vf3ASVgGjQDz2GzAsIhTWK
iUEfAh2rA8hBukUNzctdPQdRgJlij17x0rlUiCUMNlq7f6TmFIXYTteeUOrhgfBS9pbO21Qz1ahH
N9nEWf6a83o2gwvAAnzEo2aSiUGVNyH172JPwrtFYb1Zev9W2rc1rotduowu2tgq6NYLBmeOel16
P4zNtQqNi7DlavVnitjgVigTf8dfdUV7WrfepNSuddzfnts5nlFg9qkfsNqAT4/ClJFNLMerFw/h
Nu4r5HJxxExCtnix8s1k5QE3AZyJrSe4k+Gw7NrlWGSfzdTFrIksYwG/2MRVgS0peYKihYjrIoCa
vv+bF4lP7y+3sZw1xwtCjG5hcObatLESeRxxHB34eIGlT4hv2JtWo1C5sfMlPxKI9RlIq8d8Qg9I
K+66WYE5xQ/EwXWnO4/oPB4mQkxVPO1lUj6xXi6HvJtIVgyMOczUXg1IZ2/EpKsqbgVxUedRagH2
lqbmFIAZCQXH4cfDBUSZQDxIl+Eq66RFvh+WnWnnxZq2Bn/e43oj1FGp0N2EMBZwZZYNOUybv22w
A1D0Jov4ZcoDH79yinXMqY+jNWOfU04Vaas7F41xHSaPO1NVyiOs7o3F2ChqQdlv2mO2Qm9tD9OZ
ZcF7aRnb1D7Xnl6nyPw1wTflgRTJksiExNl6iuGP355RaQ5F4nkHTL5odyK8dIlzzAzvqQ+lzTie
vVdo3LSxg+obpMVj6NmPjLwJ9OTgA6hJZ+HBF4nZtMnj+5QDIJl02T3ELUtu29h6kyalpDJpfqLn
JtsMk7Y5Vw8MrQ3zMA9wYw2cMwSyToaHVU1V1A15XRxZCb+ay1+7kkHqjeLufVmqIOrM5TCELiqQ
E9ImZ0CQqQk4OTmiv2QkF19nM2ueuUgHFVdySS03Ywj56s5xc2YqyMQOBnvkzVU0GPWHZ44C9OcM
xEidhRN6XB7aci+nDDL3MtyZWrwjatFnTqtUE8qUbBfviV1+5EHTnxQBmKxIfvRM+JkNc19aLF1V
Gpz0XNCw12HTbkDsbeP8tkuWv6JmOiuY/G+kcULDR8us4y+TrnMSuiBcTO/Roelg22p9SWN8xCns
xn3Gdu7jcW06m/ta5eFVKTBlyedYcTXz25R9wETS8ARUgPw5tvsTiuvVAtiMsZTqYo+wF1pIfq1H
H7ZzOkO6mONrq5BuemHFnNvyLxyidFt5USoB09MQjCBHXB/i0mHIM4Li3odFoHfXuvmyjqyPHDXD
TUdvFXQu41+SzOZmQrU9MQON2jVVbmIz2Iw+SGhz/AUamu4CvC5j5txNlN05OQlIgKMbl6sJx9I8
INJgh/hEnV2bCG69Ux5ulZgvVQdimJXyB576P9ejb6/RZPwstdzWLZDkVLg4DXz3zcAysvPT4i/w
sQgBd5M7Kc9MBzqopBZMCCc5JV6r0O14gBzGlInHYNVtmZqZ82XM4nsHcpwqyHcj+FN3IarbRgjA
z4FzDgsgg+aqW2gaG1h+/ZxZOGtFV+r2sy/dyCTeREKcXuvqKbHJl5Qj9l8/+7X7ju5BeKfUe3V1
jnNDUexR1MV75SJA9M4dq+S4w078vPTjt51Zey/Axuw6wAoWEd+1jXaOXcVzkwb9mzLBp7XUYqxE
goLFGqOMhAQSEFBGWCR72AoDJhmODWOOt7NH5noawfxazBkC1QG+HK6WZhyqaoh9oui/aPHkAtw+
9eQ/NktlYS/mGgeUAdOUcR/iwN0qBRM5L+uzC6SiYkXnyN5gU2a/dZI/1nvc7mqo7wGeRoNTPROe
2Va2MZ193cDeS1d8VWFtwGATmuMlaQmCVAc9I5IUnCKFZMearGad4CBvc/+xDYg+1MODOzLSCAtG
KdZY2iTsKTo2cjQgCzqfRoRVxrEKrNcWK/hQSCiG5PDAUYUpX45KVWh+JDnD2buj/ex1kB742+vg
EVQPyzx+ZUgFVhV83wylosTMVWhiKTjYNrliIsHY4MWlDMRJNBjegRCqIaB4Mgm3QgUfhN/kwZrc
Uaz9jR/3TqTL9yi5hOJZtaMCV/CmxNyA8e2mDv0/vFlsR2497AL3X0fwJUpr8UXdPdZpYe5jRdik
YyGzKSutivipmOSX8Fuiat0GAfFFiTsQyfjGW74+hKevuoA92ltZuB/as9uQR0WQ2qYzPImsknf+
jHvC1PFV1waemjK/sXLwfmVwny0trpcgfcj5yzIHnQ/1aobingmV0snYhBxvNXQcZRrkkW6S52Ru
aCZ0XxmhN/F4HpqF6UHA9tg4tBK2hPUgCbxU89gfxpCmAKWZjrlMjSMRFx8TuaCtmzO30oQdfX9F
pqYZWWcQEVsXz8Sd2xP2GcytQKemPp5NJmVjZ9K3HWr5M/Vtx4EcacO7TA378RhnH/3UI2/qk8FV
c+jc90D/0R8sEf/Casdi7Wdzu3XXqFfqwP7RrXWlLvoLLveGvuqZ7Gf3MZKcXFboRb9A3BbimAxr
YSS8glFGnT3DPUxbkpczLsK+oX2ESx+Wymy5Wbhe9ku39ZkeTYY+2476JVfwLPAuDHPx3fr2+ptZ
ndIgLkBdhJdisGcGws5Wy/ijcwjochH5GxLqgozAuZeCnEZjYTryu5WRIqGqtmAhlurJr7z+JGCM
bZK3WPArgrDGnR00z3FGBK9S5R5x8ypQFRywGV4LEce383/gI7gLXqnyZigQu1GKT4M5IKwXp4EI
lBx9/p8NQTmBAWAtLnd/GQ3SzpYQ2PiZC3k/cLBGqrCuVdES5BqLcwl5snKqm9EkUdspiZlI3tUV
Bz0wSPtW90D98d3ILDQZjsy3XZN+GczWKiKyOIFvCvu5dSsAdRiNdEvwAWVykyTxezXHNvWd/m3S
pteYFxpj6DDUhNmb8pqc/T8lVhrho9yClNNRRS8JTur8wVsJEAJzbAHkpXRZVIayYJGerCu8hldQ
5whNSf9Vswv0Sxvp1Lx0o/pduMDn3kh61pIhH4r3G875T5iTiCIuDz8pZIws4q/G6e7m0NxjvTxr
sK5hpd+WfMqgELPPWXvbCyoSBQSV+9l3NvRk4nCsFYSU6V6Z7aVpa956pZj3Vo94A4DDSI6qKZXY
PIe7KR/vifPcy5QVUinLoIBBkKCnN4EIqW9iZmaehZrDc8nAWxxE3LNs9pQVj0iANPuuFcemzt44
DV3rkqkl29pzPAQveTuZu9ac4x15CsqagrPOzJO7/LPm4VSGQcpFhTOJaTOBpeTcYq6SljCEPByK
IPbvOcI8iGxioutzKZnHUwdgb5IUzXv+jW3Z14wAQDav6H1HPVdzf2mN+ovp8YPd31Rh+RJLdY7L
EB2eUQ8kN7zEr+NAxMBwjr2c9r1Euujt/aJofuBlYNC8qMr783yO1WjwuywbP5dWX8IBu0vv7kpn
ea7hX7gz5jHTgvAgxK62C+ZA6XdoTK8xkHnTMvhhgosanm+7fpxY2+bigeDHienlWDVR26wajQ6e
uzS7GEPPFSPGFYOqZcz7vFvOQyleeMdfcma+k0GRcAtfbetU+T8PUweUFtYPv32fDJeoSVxBq1pc
eLn99Noz9YAQyv01XzBVkoekVnyKDCKLY3jyui7CuRtVCfi3mq+pOeHeXoipCKCrSOzrizMVodUh
vMjY3yYLI383YcQZkHnLqQSkaPkjDhNOrdn4S0/5l0WDYJQn2dWU7xPsA8pDtlUXHIuO4lthY4nW
4s3XtAlLKHIuLTlW7d6AfolQG15DrSJlZwgfx9Fb9nM8vsRVc5/l01ETtPF60eD/at9IOeJ+dd7A
S10aM/kmwbmuu+KADMmJFnUAW5KKEEKdZvpoF76PZncxUX54zvgVY4qm4ief63UKyU7AACMaueAE
mFmsLOMjlEBgRxvKw9A05OWkYm/zdlmpdiZuKtbEUxeAucAAlKbGY5XDdsdXfs6rhQNKYb0axvj+
/xuuEarxY2FxLaBvuDk6gb0uFwoHj80Yiqwgov6LokirJhDnm8ds+FugsSR58+TKEubeJh9JbU4p
rF3XZ+w2sgQMZKhZiSNjXG5V2jObIUvspPkp16h+6yc9VtlHMaUvmgvWpu0JIA13af9tQ00ifkOT
fd78s1x9NAMyCC4WERORNBpGmmRr2Z7tqn4cmnwHBuuY6HHrTA57t3xyucZzIw/sfWWaXzGmKly4
jrdXU78XqJgX6Uy3OJbwCEsxMoCuKM+GxU2aFBODa+yAkCClk+FpcWlJOd/HQ0XctUwuaT/uZ/pX
t21ovBg5gqnvukhV+Fzzh0LP82lR7dUFd84pbth7Ls6J/yccY1+9m7TZpqlzJ2KsZMz1Lmg9X0PI
F2Bs3jrUpmoYfChAYQ633gJuUM7PSFp50P1LhAal7yf/glUIUg4cTIr3MAze+5l3IJA4bbQz79J4
IGvwP13OxRI6nWTiPeTpXFACuHVE+Jt0fGEaqagADdxvQ8E4YEbwUnB12XZorQWwRme4pHZApYbC
/e04+Z3X7ZUiKzP58VMLToYZMheoNP6hWg0T+A23YnpW7K2S0xH56SIrKHdZ+jCWqoyMenqtnzvP
O60oqG6AaNF2VKCC3t5aTQX7jzIJZJni0yjrh9rz5NHPH/2mfhhNihWWg8jdizsFX2MAzm5yCfi7
HyblczuqAXg4HfyCPLD1VD+X1jRElgLWUlAJYKYyanvrRYoKGbaFPEFXzlkYKJ9pDcYX3zD+Heu5
ldZ443mI+pAU58ipOLTx9caY0GTO2amcgSmrftdDewpw+kKEpV4GpSc82fAJFnsBbQIWeWNpDlaV
6f7ZPW8PxE7rFkPopg7nGzXjjoGS5G1y4RzhFd3azviJ/YrzZqp+2/k5nHKm+QyzMFf0f16RgMlu
NBL0U89UZ5uaaXeDTcSU9o8wphMebTTBqZNY2NpfiUFydcPejQSlcLpCr+d1YJC3EEqqtd+PmXzw
/6g5vWDPl8dssZ7tbkr2mlSmra4syzjrU06L6itFTY86trNdz/R7SzLvo1uIXJHmDN0kPOqAwykZ
1lhPelsO8a3nwEgYApYL7uXQI9Z2a9jLFF3lLIf4ssr4L3V5JLAcbuaJmWYyoo/FBSNqT50LpQQQ
JuAxs208zb2600IaBzbzh3zOdqkvroakC90yjI9FlzfQfN8EB23SldLnuu5f4MiupVtQ9NqDG4yX
0RGkkaruJh6H2zDAMdmpjgwEUdJNiZy+jOaergLOFKX9NacJGwfGJ6wb5SbjZLGt62E6+bVzaSR9
PyirRz6BwuSq6Fr5uUdWxzWD584Cvxj0mR0t2dH39IEVs9xIXxFkBM6UmfGf31b9xkZMO1gGdyc1
W0dh+oBbOoPAtssIy5W+d2cuN+GA5T2ds8hxIEbwVPEz8DRxQjKJcuIb4/z7XufWb+vY5U3ljPTM
pPnWYZq/aTyi12hl59k0lgOnPspXzJbINbYe11eYn3OX6R9IJGzZCA7WcjuxZ1C4ROU0vRdGVl2w
QWIoQvEChsBIg32GwpZtF/TehWP6WQa0KIRezxMuxs/UtJ/7nlyUo8rVFL+yKa8OWfSzb3PgN8WI
JEPrPZm9/t4cp4mxjN9FEPD/unnaNwl3Q6dxTwhdV+3bTzz4FjBhi4R0VT3BBflqLPMAGYLBUuVP
u4GNdNPlQXYkGoo+0N9B4+EwasK4I8V1DYyracbwQWfrdliSL6cr77p2zLGNUdSJsL2dC6QN0KXf
Lo4J1zgOHQVHZFwYLef3/cDjtai022YivMlMLv3tuNZ5ee6fY04vXoY+z/UEy7Q6GQR0N17ZmIc2
SG/0XJ6IRWw72+jupljvFVNgDqJVx5AKD1qJWafmdNp0kmltHbtMBQgmu1PzCmVUHzoqp9CzkBYT
A4OBaoPIqdWVtMBzFxicSUbk1NxNu12T3hOnRBsw8fkbjuZTb4H28kjjB9vQ4YUDyRVvgynu/OWq
SdjR4yHzaEgfbX8FRzH95uyidy4CIZ00FtwC+NZikNe4rBY2tOlEWKTBKWgY2+WmMBgVxMW4zXvg
B31J43XjGN+Yyimu8z5SEDY7d7UIei4O9QrZIBN9eQqg/tE+gSQ6w4LcGmX7OED2ggNCE1ve1fx6
9nAiZhx0tOe/5g7Yj3rq3L2O0yuzkychfWc7H0wZvGSY5LYaTCXloxJbM7EFzgY4fEbpR2ZYwr8B
eB9LB4sDHggVduDLCSS000icyyvTPRBAWjRWSKthsDQCK6Y4O9+ZFhngsrkruxH3re9/MFG3yYIW
nHvcvmb4jEQkmgAsEUSdUdw63ZAec3xrmxQbbToTiaMDqyCqLh89G0Ad/ZZWTtCqrf3btrVI74TM
DEKUjLGoHuyAVFsj9GeDa3bNIt3M4/IS9PbDsEgYGfG+74LuQGfg36yT6zhrFuzhDRn9wRp70G2i
38azUx8Cm0Jf6MYQ8Pnuhkl+1vifRsK0caoemzF8xUkLk1Gn7rbdotn5DIah0sCuwJTT6B+yBAzG
UO+9kI48TFIuz4Gx5VBX8MeF4R6dli4w4sazB7eTzIIbwPX0EfXDR1diyU9ZaTGKC0TWxfizA/np
0OUdZbHCfOkcLbt70exRkXb7q05jhmgM/8duJNCrLJJpyS+JcZxG2WfvwGthb4T3k/TPHPN/ULQO
QubnqRvvKWA3oJQV3yh0vBvur19W16r3JUrQ8om3MNkb3NIBm+VZFoUQRR9EjHKnkmMZTD/CSsaD
a6avVsa7mxr/zFbC5xbhdtHwxxTEs40jDb33wpqLIonfzerglCL77sz+oTac24BdHs8Wox4cVz5e
UZ9gSRMSh/fsD23EN6rj6UrQPLHgOW8DUb2khK/pFLhmJLrhJmNchLN2esIXBFH3EHLTRv7rFj4a
NrwOmb2dQ3YdjPnoLec/7nz/jDVCLY33pZgeWXKoRIuRamaHvObEDMfmh5fYYrwk5mQSyF/PMz7Z
OiGb2t9qEeO+t1y+FXZ6wG76VjNAqCwsWbUxwMpgjZMCPqkYXtx+gR+CzBkn71bcPWuXK5vPykAw
Gmt3Vv52sgRZzxulCsBg3PhfFCSYOMg+Xhro5pvQx2mHNeFdZd4AnyHb9dU69JmAQCVedWrde9ny
5VJTcKgBpTIg6pmN5iwHZAKRY57NTN6IsPejIeTYIKtk7zlVsvWD+NNteWTojPrzEO75WKoz52In
hNtqj9zoCLxwnWFv55G4h5ygmNW7+GfBTA01NwmjmLaVs5ySAAerrsZwX4L6mtdbkGQO54v2w/NH
Ku/8mBUijg96IXaM4ZEzL5sL9GfmGsuCxT5N7+rcryJmLLAVLVoMJ7d4o5CJT2ZGDm6H6dqb6PAi
YH+kMvvFipGbZvaRDfnXP8ul2kVkhMTJB2zTg/LnJy+ZDumAuWBeApSph5RL6J6eNwwUbv5pmwhG
S5u9LytTj8kfDykMgiorboU/MFnnq1LjZKwCfUKoelIjRXqubu5zX+L+bO5CBxMt4heJafMnZg0b
LVA3i1dg3g0o66KJ+LboWp7b7DgA7TlX30RI3p2BGGzurxIBmiAIxiXeswR62R3lICdlM8RlGM8w
tdFvK9cdoX/DkvDsg6Pm8MCALuEIUcTIHLr1VtdEuMdXd+Xid5CVd1+WAA1inrJxiUGlu4T1NN6+
/y+8ATXmiL2MnAymhPbwVU3pSbY9lM42PCpvnHbwE1eQIoMcFBQ+al1vqcr6HkobahYTAtBh9nuh
HRfHx0dWWMs+6EhRyf69ydR3uO5AqbM4gGOXG1l+lGhUdHSxN/pMhnc4oa4EbSdniHDuAvmQtMvY
7k/iWHgzgvIuTm6onKGkallQ5O3ukMPOt/hTkEXEyWLKuQeo/utkJ1Xiz7ALRuGmLeCS9OPZ6h9n
Hk5mbrzYfOPznea67ldMmhZuJml3j139xltgcA+2ReKBs2VGhIIJt/3VcPHiSzP0zG+q5LarKUsu
O0HCo6qA5RnYh/1qemgd2CKl6wJw6TluJSR/JYci2L9AW1dBFvtkylqyBdiSExLjQ8N/6+R8doY/
YvPKbqcw9fbj9G06BN6NfB1/OhwMQ89AVxesRbNbvrTO+K6WCYd0MG+DdMRGNVHDXuI1wQPI0ZFg
IOy7jJaMSWBZ6vrbusiS3WzXr0TGIw9rzXZ4xfP+WkMAgf83pdGQqJvZQ6yB/AX+UA7guBGdedbR
2qVPVgBaJimZEvMCaI/D4sO10evNiWuhGUPCDkJm7kMO/bfw3WOj5h3+1XI7T3YVsVrxoxXG3IYY
Ue+2R8XQhqMpDxXMslFlu2psHwUUHKtI7tO0+cxlwblNtd8QshY3FDth5v+IUC+3hM2i0uYGQoUy
HBXqGuYcS8sgemdrGkzb3YaKzzZ5U/RtXif85bZnPHZK/5ATX/ZofX3Uu3eUdVfROCefzET+ifBn
0bBWxxhzXGK6msoTsgdTbNz7JuKcxUHKcfoX01SPo0i5761ZMjvW7+ui4VZQAufUfyrz/Ool1beR
mj8L4MWNUyBoISf1Ppp6PNgDs7hXSzMoK8EEx9n4YhPEjyY5H2Upf0pQZrvaaR59VX4MQSYYmhYw
C+naigpRv3WT4wEs674EQ10cdAn7IyctwfQgqF8tP+2iwCPDpLF6z/MLBWITR6jilE6fFutwVusH
cn9vWAPP8TqTV3bzGVd8JZTr/dNiYnsyAgoyuZHkwj8n3au9OsLnZvLBUTJnWmU2pM9+C5wkvy2w
dJtL/VqH0Bs5knxVtjznNaKuHSNaBXxGphnYW76KdM/ymNLUW5n5XUFrC5NPhi2a3JJoQNlzyx6X
rMYqDtLFdbJHJ2QM11nl55TOd1NX5Rs657i7Lv4a3Cp2cU9K1SmwMUmPNbFJur2bez8UFdWHlEjc
XPXHOYDyOnckRZjzk/14zhzoi7r5diu4YI1FIkPiA/MHM6ICAtJFrZ8ErBF0yOAxHvu3jsk9GBwf
Y+BWtJnPpYMnEcN/tpW9We2wqcdTH24Ymf61lHgWtW6pI+GbzcG632gUbTjlDu9W9l1zKsQq3/Cn
K3XsfOCpiIlmXn/anXrwNP0emfHTlVB1mJDsLA8prmk1EcIGipBP3LIbx28BRe//fxhTgU9UAYWb
asHclF6AxG3vXdwrwJjxgWbtbeNw5S9mdrN40a+UMe48bZFxlRKXLy+tALR+4DyOWF8e2hpvv+EE
X1i6orxjxOT4XEcYOE3wAogooRRy7UCDcpYvOivpjITX34XqnwKTbHfd79Kj7q8v1G1JoiVF+yE4
IkSLyzpr1PEubJyL6lDvcekbgclImxSz5cN5LJjtlfj2IcThTl9fsOkGxwYcP/EHi99dtPcFEn1p
n9O4/zevPzmxZLWzheFHvo6gEGy0vTw1RHqg16GL8lCcK9BaMxHxncysx5Q7BIHkk3Dgm5GYDcn/
OAdH0OKTtL8eN8eNN/Iacp8ElmhvyplsoT9G1sSuzCkcV0lYbs3W/Tdij2dEOF4DhW6i7vop+SDj
CSHOdb41/ShLDb4prgSulml4BQSzgynGhssQz4g752BTMxmrlaqING0m3CsN2eIddYmvxnZ8w2SL
ZOoIJrI2EuQMxGP2rpGRLnbXbmuuEYc4qK8U0DDrpc+hLGiX1GvxTkYSdI+1f+MvXG05FxlsPuJW
OlvbdFsEfJzccdIgVOZMaRESnb2R2H+hMx+ZN0EQGFJ3j2ZJLht+ToiQKIDeMk6wIPmSR+jc7B9z
oexW6sNYW8+Lo/E39dOTaLxoiEvnEKqwYveF2zYB1ktqkqJeCzlFFGeznsqt4EDrsqJHGcPMQ7hc
PUPQG86VHSQ5oFHiA5uJXnkQKXzKYcZh2HXrV6YR8x2ooGmjlg/VjO2e6KRiZrtOkNdPqipfwxFz
f9yvCiVZHbJ2k7slJPUHe5ebce7s1IS20zTvTtCcYpMSYfaTKOl5dQmFE8zM8A0kkFXgrjKOB22E
E5LbJ1bOQ2idabiDx0EBEWz43NkupopMiHabPiPharMMQKV5d9xYbzVzZzHw3lt+/9oEpQnEm6OL
shkE2MsXJbTXOV9kZA4OhGjkTkPOLNLTH16lr7SWjL2nlDoIBlS95JWGlI9RdEQV0tYlKDdNyUlK
97HI6adllkkZF0kuXBqC1HdKd5Wql09wNGJvjZSjuONva47tMcFF1JgL3BlXnhgy1TzrhERrTEV4
itRXh461sZaw3rOmawNfnZP0FzxDEIlQ2tCcs5n+0XLsb/gfF6ZUuNAgX7P33LXtThWk/1N3cIFZ
sGkDIsXmUyUc2G5kwEDMbUgYxLIykNdWs1Fp8Wkzvc8w7G7CVZCgnujZqf/6oRao1bQTpVT54QWE
DD7tiFkue1+FqK7gqaAkedthWshU8E3aUnM17jKHq0rILsYO5R9k/DIyGXUGECHZizMEHUKs+2Rj
9nJ0uhtqDD1MZV9LWT9xL8ENy7tAt9Q0+yvrYv9/bi2n6mRuYRwQa8AnO1i3WYo/Wkys5a3gPOwx
deestZ+WhCcz9O8ry9rRysu4jdj91rAZ4ZrWy1KZ+9yr2mPlONCstNj0LZ3r6LTzJulvqNrF65e9
Dhk3iyX+re2O80O/dcj73TJ8efVWlL9FLmez9M03E9KvRq8OUhvcNRWBFVmAPQbuocQDnq15Nz0h
2HMdJ+HUbeYShQt9Ihj5fiZcB7Da08INpoDcD/qgtUatlsJgVJVn1zKHqWyTUN763B64ro01DPbO
epSj/VO5fAODaqYDZ8nkveOV/tFcCIR5LQlyqxP9TRA68p6I3KORk5z1GvSqOo9RaClwGCTE82pm
0ZlZcbwZUZlo9wuj9DHShQ4OQxICpouzT+qv/ikdDM/JglzRB/bVjhv93A9FwdcLBy8OxhM3Qf2K
sncz9EbPpMvLnnIsunY5a97LEe7bEqAkKICR0rYPpJOnDyps213ZMSKhhPc9XqvTRn9wTwJoAA8t
NFhijjeFl3dXMXcMG/UasFgAKZxNL/+wliH/Ubl5F9Id9VrPy084oSjthOA25uNveEk8vQ69+scw
mMAllhlM1Fa3aucYvYjqGJArtV3OmVhC+7ggJ/g+Sq8VpF9xoTlsgW145C/2uXbYhrYZn9ClkKRy
SmyRTvPbBvfvbTrP741eaD6QfXCa6zz0zoZzE6xNVf//l+Umb93/pWzEcbG6en1yyWxoZePMgTxd
EjST0BVA6nyDSaY5LMhsb9YYdCRhgB7EFWMdHOkMbCx6OeMWbTPPml0qquoQ6PFXM004GouTXCwD
rIhyiRGXEhzx+q8K2zAOIC6fJGXEN2qqiptaMKDGIlryTXyIA3X8j7Ez241cya7or1zUs9nmEJwM
335QznMqNdcLIakkDkEyOE9f78W6bRttA4YbF40qaKjMJBlx4py91w6MCR9HKzbCIDbKVmoflERU
jQ7cLU3AajR1IgzdUhP3LID2vema/iKMY3NNDKsEEJ9VK+GM3TnN/e6cAN8E5BZQ2/dzkGBkzRXH
70tDhVFsuJXcdYt6fycMIm/L2gkteo+wgYNUBYcCbgsmPM76vyOU8xACXs7PrUlrLM7BCMp5wm+y
kG4zf0uKMtthjo41NF6SjxR/5A6jcgEn9a8PfTLFePitkbFcV559gkDsMRq3RaNtfyeBVjmp29Ls
8Fm7CcdMPzr1tgP6ff6TEBPwNNnkuOpG8NMGVCRyNJ5lFDXL0tLDg9E784aUAt51TeIA3BhfNcmo
WyOdEQtzYLE153hyaaxjxAXY2DB56NnbLju0fGVjSnaDo033OlzIbSw0lEI0N0PD44BaIcgdoSEy
30nyx9H2w8fsVs4bWm0Sl4VVqn2ZbExrLrH0TvtihENpcYZcGwSXIwBhLfwdlxaakTzUNeLIOWAz
hGe2zKpE7HRAqnA0EIo3FF57q8kQqmh1WF6FHJ8bkQf75q97N5u9KfNNLXH0bQtfPISOHE4iJoHO
me9cZCvJcbQT7ZwO1TPS6PGaZHV8cj3JdMIa44+eCctdXKDbQQSotl1cV4ccih1OA37v2IGMzbCV
9JSpgKItsBq0/ig8kmj917MPHQWkvYEOic5wwrKmMzYNu9NfLxGqU7D6HRtpmGFxlyAWWIcKIRBI
/19Zao4vI+wIvRjw3/roYWr8IqffN2JlV4iDhJFteZo7VJ5DsmMORTPJmcC6iBZrpMp/aUnDKq9H
4vG//5SHEtHK/KnxQJBUFs7gE1M1274uf7mR5awy4pkWBu/Sx0JwZK/NSSOtysWEAXIbVaG3t41P
hhjDabSK7JCBx7KUXV8i03z4fY2A3MyuazoPpFao46Tr9qN0ELBFhfHWuapZpjrHyBgJoGgO3BEK
c6Yb7JKnpKvEigQJrpdICDxHRHhn6rn9ODTE/AlIs4jWA1pRDbipKDMXDq7oC2ELNEUgr3pWua+g
nV6ylurD88t7TCo3CnXnqhy3eSo5gkZZsZyMinmzzYQOjmp1tD09PRIOBb5oXCNNBvw5jOWDQ5pp
qRUfse+Pr6Xu6IxaetIu3HYV1yGN/nSQB9sqacCIOrl3/fJsdr6/MvRA3dP/xBtALO0yrOdPw5/w
ReohOG9OuwvEUf0JH6mG54GcYjzK0a3qvfuqI6urqPsbZEBnx5EdcZbsi5ds+A6iaSVglQx4Lx7C
wLcfHOFxYLGTn8Cv9EWicQQOm/LsGdjvhYD5JJojpFftkrNmzqFTzPQTE+iNMPJjUAQIaiFqnGGF
6tcQ4zSF/2Tdgc3qgjXRQ2faHZxIjNItALR/9rkV7YYKs1Lh4FXsQrKbHPzcnEfh4OluOP7EUUJp
G1Ub5cGC6yp3ZY5V9tmnUG1BXhkny8hJlBnKF6x+ACATGIOhjTw/oSX7AOKDCAAtS34xO9iMQ7Sv
msJ5KlHXLhpoW9detvezOnUlu76A8oRd31WKRM0Mfs3vx6I3ZXwMxkk/9po+MK4hJhBYPzdNJ/xb
vNTwHoFk9+SZXhXxkpUdH+0oJbfRgzhYjSQSppbg9NG7ByWoofHfZ/uGZsveGhHTRI86bTKQyE61
mMq+3Lm2W23yAuKtnQvFQom6DKT0hlmhvZ2k563skGAmDGSn1uBwk0QGyzzmwcRLIEV3EBUzcyAI
loZAD+gvyrvLgLIRhCpSmTjJac4Ln1xWFnXEi9rZwthjW3IBN/skCeTepsSAICxSQDT0Y8d6sWma
XofnOV0sXfU8hug2Y4alKzTMPEw9JIB+mECo+O6irAjirUkkXg0m/i0Ht1miVVdXgpT3kOCCIIbU
0LTbCF07WMVbBV4C3kq/7IFoHNFw+VvJPkrGHKElaNVJv4zxe7CjxtBE+6MHpRRgeCqXGSMskVaE
4ZgZPRGIq7RwIpJsC3drkkCqhoqiNvM4CnXBU+tlKy8I5t0p+NCqbJpRWjTL2no1lfatsvxwYzq+
fecX5sbNa3fbpPpbbopn6oiM0rXwFpOHQNA3IfVaPBo4UwDIdnKbcTPmSWic4oFElxG1PsM0D0Gn
fmBtU5zLkBflWvyesUPZNbooz6Cs7+ps43BTrpK2MTYqVehj4jfmYPEdizoeJQyXkKcf2kz7Gc/r
31hb145FnMZqeRmlc4pGBvp6pE9Lq9OfLbpVC9Tps/bLlZAWjyiPh2deDlNB1DqK5IsRdifpSuLq
5iO0BWfPqYYJjOCXDhA/ZnMMnSIEg7h6xBrPwTKMhNylLLk5zhs3076VBrfQsEsgIH3arBQYgKFB
CWrFKbklXbgfuvitoFBHHA3RADPD01AouPMTgYFy+h6MzCWukn+W3WkNzyJYIto96SZWshnxQXxY
tIv1Hk/htFZuz7GdsdNCFwMjvNKdOzILESTVwSf3eTAxNnp6eSst60TBq3hqql8V7Xo3temqoUQq
HA0rNd9m25FHsnXm7ibDQ95avgoVXBqj/xX0mEjr2vnpc3CTnn3gijabQMitMVjIv93xGRAWkaGy
v2h5V+7ihvDKbp5WNplBvxZFcEUjuLFJ20g63AdgyyNO+/WT0ShvBbdZEf9K2eUYxdHzvGjT2Tpx
qoxH4MaghbUYUNSWpMtZZEsO9ERLzL+0KYfnwdI4JKeG4COoFLFzhJCTuVkJazvlBY4ZlWystPnV
gMhahOEtc4bmOMSiWDLGOQqVkwDRMzDSnEMnoXV30yXLkPhXxrgvGLtufFk/j6a5//1C5ARnhniG
u3sKF/0U5Ea2FDYhj6SBskzcxSnmflqy5IDX3b0r+ZQ1r4JEiSYgK7t7zPjpEnv2npiiZwMYxJ3V
gTvHRUqI4qg/JNb4VnMTL5vZt+ImCBk9GmJIDOVb2VIbzTEqthSo/aP7Uen9m5MgeMk/E5suYCch
brkTRmVH30mteyZB7NkZ2S/jkwcAGxB4AZdrJKeNlXjefV+ZBNAXnjXbUwzoW88PTZl81i6UsdFY
ix67htD855aMsm3BooZ4nlFIiWAjaqP7ZGo/REVTizS/dIlL+C23XUximXF1Rv3J0ZChcpCi46PS
n4gdnRXxgHbV7nKqg7tS0RBSJr2rAISbZ9sIoD2a6vAcgbYlNG+TeTq81YLqs8ZJEo72O4nzEFPq
35+fZxsos+Ny7Vs4z2reqyxKGlIu+C/mLr8fMlWV98xQ4HhMGckSvB4/0nd5jq7ZzsY9vdjgFtI7
apz4qxCcIfwufCxg5RBdzhlEKB2xH0GvP/7417//+79+Dv8Wfqmrwhuj8vrv/87fP1UxVgD2mv/x
178/qoz/fv/Mf33PP//E30/xZ0X603fzf37X5kud37Ov+n9+0/xq/us386//49Ut35v3f/rLKm+I
Vbpvv6rx9lW3afP7VfA+5u/8/37xj6/fvwXpwdefPz5Vmzfzbwtjlf/4x5d2v/78YRjO7w/qr89p
/v3/+OL8Bv78save//e3f73XzZ8/HOtvlmWZDgckwzeE7pg//ui/5q8I8TfdNtz5RClgXMJ8//FH
DuU8+vOH5f+NeaqwfdP2MS+ZuvXjj1q185dMm5+Ct+cJy/JQXfjGj/982/90+f77cv6Rt9lVxXlT
89MYEn/8Ufx1nec35uqWbpmm7zue7c1/sHW+/vl+g2HJ9xv/AqkQiGwG5TufG80NjvFt2IN6TzUX
O/jkpfD4qzDa0/fg5FHT0WQul3okQjLfFmUuTOxBdveEJUs9mqFddjdOt71gsELINNNIHNC7IEQi
OXZZewulW6xauvOXXlnVDlPfuLaNaTqPtkVjbGzt6prCS/8eBz36JWTarV2HNNqBUuqAQdPbp1S0
G9G1Hqld0kCsnGdrjkI9zmRcvVmdM8bniPiWTZF1oqywtmnepJ+Ok/XXqeWTZSI+xctytMqHvnGC
jR25/T1kme7WmUG9LqmPHjXC8Cj+2ecJIHaG75CYZEAKjV0zJE310j6FhWa5ZxepExKN0iSNoEDg
yGPaFdF7EjnQ2QcMuDeiWetq4UmmaQtFI2pmJok6lkvYlUxGxsyHF1g2GiFEMjdT7SUkei5YWoIh
1spPgqlaj7TBtFd96uaWPFLXcJlErmU+07P1AO52ufFeo1BCXYCtGr+NT2tZ3OmN78YbRv8BQJCJ
oeNKeWX6TRnNWip0XIbL3BtD/bEspckcSBb8b8ZZda6/FXrTyBsx8UX/hbM/Ytg3RfaIHdKOIvrb
EJVnGkdfSvmMeQlSv4g8UVYcMPu5NHMAzxM8UGShRqpOUlHbCZSCS90Ze8qzKqrcc4UGAjRql3UT
g8euxr4BPU77Gv3arrp1zWTNKNkkmlBBByfb0ttMfkQsAziG0F7nhi2nq0WjYdooZifjKSliaWU3
VXqhDUmsN2wAcm45IFcrbMYgTJJsW1kFdwqZZISaDJ3U3bVfJlp2Dptai4GcJIWJ+mNOLV0meRBD
mOq9kmSD3iVoAbVPRpJGV5TV9K45o0+61VT3NfoekYXMuulze79yZSPzvdPHOANMVeIM1X8GTpcj
/CttBthkdMQwbSozS50ECQbBkW+Af8CmkH+iFcRlYFnZZoOhz/OiKawKorMUROQB+brNELjzK4x6
AwecuKh8/dGzSIRHHI+XsvuaPIxLy65x2BZOwpHpgDfGMUBU3akKuaBc1TC13U+6yVhRGCP1bGJY
oNvgwjQptI8mrnhmLdgztGKJKt4a7kfDVOWn9I0GbkBIn7L9zLtKdjyCjWwgbzYC3jPkD6fIYZ+v
YI3hUcvtSsyTFTLFxm1e2ab3rDQl0gshdmD6AwfMD+cMnY8iqdWt7TuviGEZAoN7UjAM+yeYOV15
G1MC5NFhemHNHpv3JTeHCv2oXHSdbDE2CAnrARZekwk8uIOheW8dWeLqoNXc2tAmBVqDXdHTuXvy
uJG4LUwOIm6FCsV2yelNgrS8j9PJRyuIc92t3msjLkCzkjxuiDOKCj2ODolT+w1KIa815m6pq/F5
Y6thSjrq96UfBholwZAn5IHUUhX0KsPQrk2U03aS9toyiqK0YHLRFL2nLxpCKSVWQ8tsoXQoPHqE
Hjasma8x8O2QAkHqK9wWH30sOwtHtPRzhxkPadZ3EoBK+4uRU6l/jQN4lEcoUj0cyX7SE2PL9H70
JBVYKaNN5JQW4B7w6xYHLlWaPa5DcEYs9SAUOCp2PD41GueFctM838XE0sYXxxWRsW9CzRGUKB0V
6XBH9x11A+O5VuLO0Qa9GLWLbL2G4aEezyavXE7mqmy6uEOUyvkIQItVMP4hDKl4ofvpJsiLMhhB
daiMHSp5O9bRDFceE6QeYC7XFwoYdAKmT0xcWqdNwQchLmWq02HpkJxLzTJyfinkXhpBIqrGJ55a
ssoPAYHg07WRDocV6lkasgC+lBWwJstQSo/ZNqKC7oJmy41fJkNn4R7rmthbzaM/rlm+vCt6Qnp2
VYGddCfRUjkHkWcaocldPmlPyOkdtc9LTHAzAs5qzWOfTBp6A3Z/hAs0IS39FJUk37FdVq77lvZY
1LPO1WzIVa03Ieh35bga7bZBcRkgfHmDuJUNt1LA/1j0rtJG8Lm1Gd4aj6Cj3aTBOl+2NL6tbanP
lHezrRCpdLpNjm+ROAkZSxbSPY9EcMKX59uJx9KIXa9b0W8nIwzWRzDvhHLwzX3KQqkWLPGZh2zR
b6T1bYluMlZVw368DSuVDJc4aScHPGqOqm1SXWW/cDej3dGjRMfv3Kddsh5Mg9CmHJdxc4kCKAs7
4JWhfC0TP2xZ5pMY7iudHHfa54Hu0mfoYoMeiu2E4HpVnGp7ZAkFYlx6sPQFxr6Aq6lbrUbSSW5x
/l4UHmb70BzqS+JF4VdjS+3KCZ3FtgeZSv6SzMgBoNf4FZQpnQXOG2ihc5P2ZxB5F73LWXH7yNO3
AW28p9gmyVyIED+KMZjqZGAWd45NkRKxboI8WGFuRWyup35bY1/oy8UIdnbXonS9T4b5/s81pvqA
KtMnCyo1dyxpAztwnMFtKCtCAu0JYFDVlznqhDTjUKfbDufZMuODAmpAm6Ye8ndHGRmtCKhozILN
nvFyTTRArsyBQqtvdjIxJXcuPZmCEXOTAcYjLY1tFJQT03rJPUWEkYnxb8iax8QlRpWQJfduaIj8
5E5EyVE6pf2QV5mR7UXneDQTfC33ifpVo75poVcc6doNj95IxbpLnajhUFsWmINSV5JPZTpmuUwr
NPy7gCnUiXKih8WeVNYLGbIT5ik6L8ayYDEQz6SB+vpTjuQ8WtOYGL+90bB2BdaWbDkg3LqpWGcy
XiVafBbMHXdIb6FXdbHz6ntaszdtUz8DWxw+bbMdr5XQdMBpQ3KyrS4AJe6TY9KQ1QkyjlT4IWW6
3tq8mZhC5TxghmVJqxOi1Euwcwmmoq2ZiPGeAs48G1bnbFn+EHXIId3qGhOqVZs5BNfEWUi7iZBf
l4tCl78fNoUNrB/UAjI3AesK6GyxrlNpojAvee2FvwRNdxdwjGcH15KDrmXt1uYFbQ2iWR/QY1J1
WWNu3siPTvZVXHpXL/SDZ8tvk4NVo5obatpiC0whEFpGxk0AG3qocBX/v2x6J2CvsCmpmxc2DFd7
xQgdAr4O01BhhbJQ1mL11uT95NZ4YhHEht9SeTziqd54ih4F1Eq1TRzsPy0Ceq4nZM2P0RHn2IGq
jcJPPCCmGR5HZ9I/+iEpwUwlNhmvOgiXQs3PXpchbEuEuFdsepuefHuCLuDA1OxXJAZVlvZIdyH0
Zq2g3Ho0k5fa0E+YF5jLORn9f2xEdbM0Ewz8qk3Za7vRTvc1FK1T2hb+ZnBMaNI0LjY1AWlrpkIg
rwKZ1U/gGaB96HjX5B0Wzvcyw4MTSI/ZAhEFy9aKP8nOxhGlNGdBxHZ0FQaCRGoXhjwVSWk0Mfv8
vsxwSxojbjsrJVRdmqhhLAakaZR9aVEOcDl0N3h+hiVm2+Q1ZFi3Zk1Xl7YM642TNrh66M5A2iDe
ROVTtgzRFWCdI1IKfUWaXI3O6tdZ3Gr4P2mFOr1CAJglH9Fg9xdpFj4SkQh9gFNNuO9iwUSjNGn2
Up/R6qcXKjpgrmkMcjXQ+kdCcZ8osrMrfNX0udI0d2cksDiGRrGVgYFf2iQmY5KggkveHcTUCz9T
DwjaEkazkKhHGlT9fAfUpvzC//azNd5c7bkYAXNiiQQvI2DDdS7DPsbWFkao6if2XubRwKFdTPZh
EQOCD5x2nVnjU2PUACqrbZf0zyXh2eveyHBpDIHzSs+pOhhpLtYir+oHjYXoJx52DXhp8ETCZIoo
GUD7zimsRzPmFU1RgWBhCKOtJA/w1s6poKqNgO55NENte6KvnOroG1OlHTlH+8fKE8mGLoa+0n3n
zainxzg3H2pDAo8LQfgJAYQzn+uRZDij+dr1k9w4JQ57wj5/UVLsA2TyECqeUaMtLad5iGJ1a5T7
WlPnrJq0YQ16DfkFfp2LubVKnINFqHOm17ccJmFU9z+VZ3zkkX9fpUxOPWhfJKoR9SauCdNce/oq
Cu2aGP45mvCC14RyJ2IJvJeGMJk2CZgyKd5jgJOK7ba1hz12radMfGDUvAPXhc4TZab3Mvnuq5v3
H0mtP4Ey+cnDty4ZMwD4ogcKgCq8H/NTH/SvScS+rOLbgO+YgnElSrRtFrkzLqAZLzgT6VDV2UKz
32uWu9DcARFcmv65qd8AxR8K7dtPcuym1xDuVFR8W8ADCPhxZvE2ic+nCqMduT17LfiU8abMCxJd
FPpl3BPVWG6K0nqgsjpTqh2qlqm2IE3E0KMLR6e3Ccc2I/72p0w1XC7B3nDIQ+OJhQKuPckMXnJp
vOezXnkQz4Zl8ALr7Oqn/imBlaZxJApb+R7/xZFT6cYWMcQQHxJ6pF0rp7q13rhnVWcdb72FKWIO
/EXE6mbu9Ma4eEb4XKrxrUpan2NveUxACSOZfPYqcS4nJzp4ut7fkXc7V5npuxPo79FA4Ejlv/bI
PFvWLBvAemXEu7hD8oOclE70XZFyszFY6dLHmMhhxDB1UR8LtBVO++ZEDzmum6JsOJlc9SFdZ4yB
JuQGOrT9GuGatRbxq8T/ovk0uiMFKBmlT55S147ePqjEknbzL8uq15mGW8U8kKS0KGSzjeqAT+sh
IK59lrjOFU/ov2c6Zz4BeMhh/PKuGoTF9DII2MZljtJeo4c8Ndcap1iirukYLyZhg3KtMqhP3zk1
CG2aY0eMAZaYfdGRFs2Yr7IeehyQhnWtqT9k+TGU67p47NyXQtt5nXywXPNYQu+czK/GjB4MvXo1
mX8zHI2ReIU7WULe1sjLK79jmNZxgt3YIDj2pLwO/ycMjKl5tjAvVL3MtxKRHjwgESxMzhBLTXyW
qWTVqpCij8id/KLZMX689eaWMTip2f7K7KF5kMPXTx0Juh5CPPs0Wc8aTkVoYTsPUeIAy9+wowUi
iEsVacQip1x39iycs6vR+ZgM3GWR8VCQw4FreBqQyrXtNvO/e1EvDZnwjwyzITDZKiqmyKfvlE9b
PXG3TO4XGS7JwLGLGyCu/om2tM2/Uq4YDCXpJuwCZkMJxa5Xm5hXDBTl2ohuOaaESa3iRQZr2ypu
eLzY0vxVE5p7E/Sa2XQr5fwK82+jadbU5oyw85Wtg35rEC8POwBNG0KHtqK9jgQLsLTN+gKYgWxt
mD7lmN7GEBCp10E1QB/fDfFBINEP23onZ/nj3CwHgA9kOGKKIUmDwVvNakKrkKjaOd9GmYyRaySX
1smv3I1O5ilgIPFd+OZW2BqlsDW32G9d7WCJhrVb2i3nePYHMGoJD04cMkyadFYIDXQ8QkKz3mU0
ju7CtvmmwcSUMjzY5Nho0WvWdx9jCfogKi5N5K9akkOnFotjw0TIWEeW9WxhHQytb4NsoFXoQsgr
wpujw1AsCP7WnRU5uI8ZpxUc2QqbRQnWJbM/S+2+pXeRznSQhJGeKMt1oLKYuQRc98ECrWnOmNd+
w0u+qwILz/FjMaS7Ks79hdYdEBstBLYdk7SxyCB8HZiGphcrgSusKdqrThZjPLULAoxnbxvVltNu
ghR2YY9yPBvhUOrrukaPZQ3kQvdIZc2Yu6s/JRDdlXIuRSTcOwkczVU2j2V39LiKruPvqwD8EphF
35l2FDE4h62zl7AZsiVZ+oZ0Rd7FdNBosmKHRzlSIbwtcJNQcC6UrmA/00Lwm2BtkjXhqDcM4Rcf
ynM38J40cfDi5gQHdmkVzLQn4KXBuGpHbtSxhkaRFlxxTMgL3ejWUek9++lDhH8Ass2qJ9REB1zv
Wjl1PGp80rWJRWLvdh9TaT0WKUksVCUhcdRJTu0G8i1LQvLa/E/RZJu6geJMpqOx7xGqpj409Tjd
9CABLG3fY9Edomep83FYVLXWh+Pdl8WZU25EhnnidKvW+hoBuzCQq7KHLrSOEx+sVRibCRtc5T0w
4mAIiW7tXOfGSrnXKjlX9b2PeBxiKl6FWRYIz82cB+Mg2LpbrT67/skY0eikai+719o/h+gdaOCs
NOdYY77nujClKtCkSgqrcDUNhGrz8c0glpADm6fp9+DMFsprvtDzbCM3P9LIPxpOc9DbYY/JZF9z
ExSmfwwiLG98P4Oih3hsX7SIIqSO9wWSTZbj1RAWq8ZNVj0/YmWbLkyW9uSd9HzcJIhOGHdvIh/m
aJQTNshaEKeXsJTHiiTbwsgfHBl9dCz4GQ5nt5s1qj5qTL0rPrrUvcbV+CwsdAQhpgarjl4mdpCY
adydAepB94ab307reAi3JBnlrffSBS5Ev9G9rwbzMYmHAxo8BIERKtakQfExWHIC5pnyVDzjH71z
jWFLdhHKDiIWHXvTu+Z+LKaTngXfreYT1WHDUtYalKlv/uiBvqm+DA1xW/t7gscZyjfL+87R5pvp
VAm20NEEUtBu+qI56nF3X3EaywJ/I9CBCltukZ/vZo8fzbalMtkwhm54STT5s0hgslAt0kZ4aXUN
dWYQYhmxMVOxRTQeSpVKW6FSvo7+RxIgDgV8nTivVC34KDEEphodUtEsPQMiUAY1vkBHoQBEmLMi
g3b6nfQnjBIwSGzuHhOJfeXFK09/UNGwTjrxWFvRQ2h/FAyk72Jn1xASlJtMrsnlXJh9DMHDeJqE
/jDaxrPl9vEKHSgZ4+G7xxU1SwFf3IKTCD1/jkUL+nPRYr71ZnF2maKYxXqdGnjMI585fuYmnOgn
c1un2sos4z0ahSdOWzUi8Q3ZweVQHHxO7RzPgG+S+1a9xcK8hGNLStCeyTcT3yim0nVPSfY65Ry5
xohkJkIv65pNV3TXzs5e8oFgAY4NL2TifvjheCBC4BbDI3fb+gHTHrrM5q7si5UfN8mTSDJ1At+j
NnHovNMffc0UIXXSfA2H4NK38FYrVhw/EE+4Tj7xLJwzLKSB3a6allb7VJ1GbKkQQY9N1J/55DdG
3W50f2BXgajMaMHhsFKQARJLhrtlPb1pXCd91uj5SH4Iz24TdRwIVIkQCcridWBjLUxrG8v43jck
Jvwq2qEl2wdm1+JjDC+d7+AkgyxGCNOwM8cGtXqXO1erwfDO/Kl6EoXxHnflRYuTSx0Zxwl/OtPY
JZ/LMtV+5YW2xN69ytWqcLZpyBBqAIpi4bPvkrceo76dvpvVsPGGfiP78VAAXg8igHU1GPI4P6Lf
u8MI5TqP7ItLqy9OLo4Ti0Q0vRYbFclj3l+yqLw2Hvd0MW1kENID7hb2MM+FCBEmYpfdnVNccR96
n6qylnaBNVeJM/Q7+MRwUziV1KlDb75fDe54GUV46F1iQSeLx7x10e1qoAfdDESKCVIiXXjFiIuw
vVRtv49rm7J9QKaoIRWnSzMC6JwuMDceRi145BSNkqu8cMCmP+YTCzXSAaW7HeM/i1jsiSePiukJ
59xZ69KdnrarLNcfpyneZeHwnZEqqRGB1iQrDRiC07h7O/IXY+vNEUWEgmJdzOjTLFDIfaWyWdmd
evER9PZZt0+QMiOaX00NMfS99V2V4wanHZdzVyJErYkYu2Oev2x/J8xQF3b5Glf+HblwoopJp9CB
zuJQsSrqDspqN9h4ffHmqvro+v6yh1JN6gsnXMz5q7T4YmKzRGUFe7u5RzW/0Cs8wFW6GgOiYDjV
x8TGyT69GCZhkhyhOiPdgusuEvBgUDl0jMf96KyTqjlFSbJNJABXNCGTgVZmGn81ltjNjU8jf3WT
18inyjbijbKsRa2fM3LlMbBPLYpiTvCB/4KdOgB+nSp8byTmzQE2QGiwzkfUlGh+Jwpw7xcCAvQY
5f1sYzA6IpDh03LyWksboDLdi7es83EN8sZBRnHANGwbr2V+DozggkN0VfmrITIA+DlrYi83yo43
XZke6LNcnM4Gko0xCql8NYtrU8iusiSTRd8EpM+ErbbpR5947XxhdxRYqmSEimwaP3w/cf7GRbM2
w7hbN6I1V67+3cLdUZzM8hoYVkLnkwAAvVFbH7l2XOH28ZmJZlBogKdw2+yU2HrTfUL6S/crkj9p
OlIgX/HcLlpxidwtxx2Oi7uCXuxIuFOLrn3v4kSBt7TQ/WKZ9kAPcDAoH4cNYfC04Up89EYRXlW7
0UIqDZg6ybjLPEabolpo/XdMMI9sCdNzTSLWKde5yzEXL3RJBxgHF2JPhgMvZfkuq6+SBmhYssbp
AXrzR6SexOp4y4bRU15761IcJtNaYuziRMwmy1Zjhh+h/1OXn779rdkb0q3uXPo94GROcZpsvQzq
4cpoLFb7ATdhoa7YpdeNB3KBHAADo2y9pWdyZFZ4mMA+ktgznw2uIvgMnBRwfUSSuXcM/OHoGD7h
KFiHBQMAOl5EeYyvru0RG1TsUp2+K+pm9lI5fZoMpCq0JxPTUwax6MM/6bc/1TUdeX0VZ/Wqp0io
QohCcbi2Tfqb8M4nZzi0/kvVMUtHR+D2L0XDqKOgus+WI3gXi17F4LYH072nKZwVc1b2DikSAmqD
JEDExU55ifhtswwLpjRi+2A/86UxEh5kEW9yXa5rI98rEOFJJvYygbQFekbjlFAazErtdOWasAYb
qioUQFSnexs/VFLWizQ2V23QEWg4x24QCjtmBDPNkS4J5GQyN9xZ/7Bsf79tCFgk4fBMG/lLQohp
Zv/EHLKoapMV4dISbct4uSzagzvSd9Ulj7Xn2ddEus8xBJO7jMYVDJT8wKD2bc6oo20dvg1CPaao
/Rji1++WA5w0VXYOv2Ga2bru1kOR2pXmXsT2ESAWLJuAKFxV1SmPrEKE5cf+xjZQUyNooZSub0Oa
Vkcnn91CMQ3JMXE4evscdOxKfzcwwRledghN+HDMa6GfTagJJjBN5uS+s4Issq7YN4j/73RvJPyu
Kyas8mmH0B+LFRhU0K+9n1MdDsYiB0KBT2aAnWMFibn3M/FAOMYp6sOffs4D11YlPVgi19QC/JgL
2YXsBwWtY8tpsH4MQNm6G4RXUXkeTKEgklqZj89eaSA28GQQcWpiKnrIosl5mnTlfA0Dww8kWFPW
jacqAEVnWO8ds5rKhfajcUthCWU8wuo6yWlHc+XZ/w/Szms5bixZ10+ECHhzWwWgDJ3oJd0gRKoJ
7z2efn/QOXu6CqwgpnvPzRhNK2thuVyZvwHCgtme9WFhpAGJiaNLtfuM6rSpSPfiUM4Z+Y+KN2I6
ePcBWvcRAIZR1O97GQmrYDiqE1zMllyh99GfEsQHAHrXEhap4QwcrcPG9QoOp0qsbiPU4mtzepJC
BCB6VLzb5D0o1HerqN/11nL1trkLywAB8rmc3P2u4o9hhGiWdjdjHEabSUAGqBXiB5EnQWwiBgAM
uCg9l1YzL0ffBgLj+vJbF6nzBB4itf8+JPFrUf8AgnLnNf5135ZXcSXTRR6uemRX/am4p4c3Vy2F
F8okrmcVAlS7+QWmPUl+J0LWpLSmwLgP8gLPoPZG9DGG18dXUxop5xvDa6o1b1JZ7ysPZUINgo2Y
ApLo9qoeOEZuumPa3fWcDUlHOahS9papvFIe9e0shVhWZBE9HbLTUUf2Lxe0zkVvmd3mIaMmAvZA
9Ryqu6T3tsUy0ZABwG60QCGURA8ys64L2z4A0lGXkB86KEHleKQNjXmPyvnb7CpJoZz6XUaOrA2D
B11NnbaE+prgQtQp7oRox5B8NAjkDHCNDf4nGboOTVVGaXJcWXeCkroTameBl9iK1t5IpfoNpME2
7IOrMQ/3lUx9XJ5pE8i7g41Fuw0x+3ajVZYbJPG9VEt7SGJHhIhQUzXQm3iDj4f0TUHbbeq3ckiF
yQdMzp2OcpCe7TV2CYIk+zaPD1YaXMNe+EHx9NacrQ2Qmy9AayptRMlVu8tC+MIevdQmV1BvLO8V
PeM00oHbz7YWOM2geWfwqDIi4RD6T3wsJ5DEOzQhgAvGV1JK3yVI9A/K0FSBhOa3btLiQ29YT7r7
afCHQwD/OuNWf+jj2uVS+kkZ5GjNSpaIpD4VbEbKAtozknv0JXkyF8ewjYbfoeq7gCyot2lUF2TB
RRh4o0eIgXu8C2BEAc4FiXKIWI5I0tIoCOf/OqU/mCzKK5Z8UwHpsJUIjd1C0u5rVHpRnQc7Klve
24S0BQ80Q3DpNs09G+y6OlvKpuvRHzARgxb6aBmdAP0CmcIxdItW2vWxBDhWs67AfKqv/vwPVBRg
sKali6oDI+94sdiiREsHqNAzhJCtYkhotLRYck1/xSyqsqU96glUHCL9p0o5y0awvXSszIvRd9Re
GkN67MYIHjuduXByMlG+lejlFtTKdc1vKDYpE05EltmmGMH3it2Jiur4fYLpgJQkw606+3SBfCfT
V+XvPS1xILyVaI9WdQ3cI3mRc1DniQ+6mMcuKiE8u9TejeQp7bdN08wAZpSsD7IIDcvI8bkarCE/
YAzoXUcVSp8mym2bZOAY85AGpWlvh41S7UDVPpcZTu1bZHjCWVSLToTOc1TyZl2jHjFBKQ3ee00b
9n6Svqay5x20EnXhvsN5YPLVu0nxup08tfUOJStMIP3k0W8QFe+D2rDTEbusekbkN2nSboOyBG7m
S8UvA8fco2Z64y9LQ4S/HXpQVX76Vws5YIsK2JuiVxUadppyXyEo+61MesTFlPZDQiptM1kTIrIZ
gG7BQnAdMSQQcUovPuOBh0pHrn8gK0i/go1gdxoKj8zseM9P9qiJhP6dpMbtDlyMAtin+knDDFiI
35JJUNHOt2Hdise8rqg5ygONeuA1aOfBoropEVm4m6aIl4SGkBsVIAgSAMIokkVYrwQkhghv5h+a
58H4xKYBMYH2t5+XSukmRvlc8HjU8Db6JhpAlWzgp+j1e7yzGl+jawJPNaVsiRK/AaLpxiiUbyL6
y3flOPGAE03jwezImDsTDe4wr1yhqHldm/r1pMXXojprw2VIMjyQtbaOUAJfCtP2EZiBBlobO4gY
581dEs2vLWGsqO5I6bOvBfrtpIXWt8FMmJIe4xFdH1u8S+bszgh+FFZgXAuNnj4m2lS6kg+MvJ+M
Fk3FskULYagVsJi0fza82xR7ggl0N+UKnKtGRwS1MPxHtBfQqqYBgPlJpVtPVPVfaQ8JbtIkyDOV
auYIcq/eRsjiOoNYobvfauamDcn0ywZNOL9H8rNC5gXYokdN0xzIFLiimD5NckBlBGiKopcx3ZOy
wFPI9bKDZNUMowyGMRlzVwoz5RkCZadcN/St6lu03tvqMFJ4BWUR1sgzUFuYPDPaxl4dozIm9qBW
bErGSO4ILAHRQYhdb946SGdibk8CTtXBwZeBkrwImORChBYH0XqpwfNEz+NUl+pRlGPwshuEXtiS
phIAF6Ah3pOBY6cqx/d6hPH23uwgozs6MApTQsfDY+eC6Boap0KWWb0z2rzkuIQ00rpAS1rzdpjk
InQ8pOsAsSQq52hs9GjbJAIeYJz6TbsrUn1EThCAF/KEbe1Vr5VQYWBNEW0ajqBOCjhleLmOjgiH
+joXU/GYyIoItSztq7cEuAj/HMUCXFZAPeRmJD+YolLdUR1RsTie3VFyhMVVRfNvaktPSFACbBx0
jYQOnVgedcFQbjO/Eh9FsGI4qGRoVImVGP70myy+JwnK4JOm6Ks3XHJepmm7BCb0DlW9zh3VwnSH
RBMcna8Godzr+Y4Q/lVw+Xk0FytLF53TBv0WJIJ5aI47ybTka9mcKMqrrU9ahyiBk8/XBXm0/A1i
Nm25VJ69oJT4w8CJct+KJtpoPpBgrrsupd9tjn+1gwSBrcua5qEh5703a1SSkffBqdWkjpnHQkH1
QMilV5gGwUFSArJqli5CmE0Wqs5k+tGNFM8u9RA2qYGHfuZUKi19inRN4tkkd3AIlYR3Y8QD8LmN
oFilgF7JS9CwT2MekHizonHvBTnSzWj5Uh/+PeYoM6VGrD7BjU6+TVH2LlchOkUK8K0kISkAhRy4
qshVo0NXQ285rGhaVslDhwYoCXh/xBoPleQYgLIaQCnukv7N0qkYaTqKWB2HHnZ55EqBp0i3KUa7
ti/I6l2aVYihcmpCGdLR9IAO7Vqm/gI2Q//hK8iNmGlD9ZezyKavheKW5affBsVTSKtBPfVoUJgO
7BrebpkOwWFQtmCJwu+JVVS21mZPLa8StOR5YIQ6P67ryt/tJNZPQkH1GVPOJ3S74m9CasAhB4bE
ro4hq7hUT2cuK3XUQkJLpsDhFFkxVOijoyphyYcJyURvz0/uAfLqGhptlvThIRuzy6n5Fgpw0Wrw
kESxtOIwJR6g99gDfg1QwXttUiF8ZDHuIHty1zURpNggCeioWr96dXzSc64NKQ/HIwxhlATTAlkN
b3gXUjzQp1masFRUVEVaGHrUFBioxoz7TWA63Lug3AIVK7AhnL57iRy3bJhSehlxOYD/qim7mN64
jd7QTTg19+YYv5ilHDmFNEJz6/17IQ/VeAsrIHJiKzrO6KVO8a/1kqyyy8tZscz77mUYb/PX/lBy
5VlVk3ibVQoFYHAITVSgKoB/AupSeAMP6v0AZehQZ4H6pktSta/Rxns3QByHlEeL4FoYjKemC7oP
ETIAcmcIcVAwwJ3Qt9LiLjZpGadyCzhiqobpW+RRm8KSTdtNnv5hRJWEK5So081vm22pxOqLnzTp
QfF1RDGUDl6B2IrGPQhCOMy68ivlDUeFwQyaDzmt+psRK8e9B/vLrUUULbVEfUThkyce8OUicvMa
DB0Y7rQf7J5W4dZEeOgFr7DCzqWJqqME9ATpaY0ufmKJDLiVGmg5dWxioCnCzS24aV8CXMr8Q+/3
LMtI94vv1MSyvWTGkOPH7Js56r8HNKGpy3TqN28cKQnl8q9U8kyeI7OOLK45RbyhwYZ5SCIg0grY
psyuomZC+xlT88SOaF3sTEmT5kxOlA+m3sJnNXGI2CaZQlei/FZMHd/Pbx5yWdRep2kweKJJNa/K
SWjfmkYSD4KaF9eN2pf3qtTgP51kw06pwR3AzSqOuogsjVRFA/Q89rAnzEZsCepAnSn8xrO334pl
kqAMVtxJ0zg4ZqDeNCJ9Gl8tLSdJGqzix6iAdCxh4w52FhkCKXvvqCdswBTeTS1KsjIvhaNiYNrU
e2mGAwveNlIG8J5j6kZr23fB02/LwpzsMYLnjqyivleq8ikIzaM5JvVTXGSxg8YqaKWpGnkrwAyL
4AS8TiOm9Js6g72cIVog5JpvJ4g/QAL2LaSn6rnMPIpvWO0xrlRoeYH2HyqPCizblV+zLMw3nvGy
qwfqcC01wbQFhZThJgpQFlmtOPNdtmZyBA3Fgw+tY0AwIgUOiRKuIpG3Grw0bLWbc+bZhyVHKMtW
Wmy7yhSxPq8G7r5JKtorYaiqz1E2F2t6Payd1h/RX2mpPWWUfznwFIgD4MEG4NrfUfzk/weLhiRO
AepFbYf64T4WKv1GmMC54EIuab/paLwi/Im5mx9Ri0dODKnSAKmlLE9BL7G3cv19DI3RkUQV8DFn
0mMy6Vd5oSDVmymIIEURfjppjqpZO4r07pUWDUaYIMdSqbERyrlRkDJoODVkbIYl6QOdUoQdIK3Y
cj5NdtNQpaJIhPtE7xVvQ9fya9Qc/CH26BATvVFM8YmjGCO11Q3a4Q1I+xZOwohePeAFCxhFUQrV
I74a5QuVcri7ZLFbdbR66OMeqB4kM3jTS71yUxfWu4k2iZ0j93FIOx+McyfLf2mGpB4TINckVqGX
3uhsqsdSQP4GsgOMtrL5VQSkDopY3dXmgIPv8Iw9zHPoleoP9L69d3yVgMamEuqEijfLziRDsR/V
irdKFrQSIDYqudCgUKqTS612484SDpjijU+Ckld3CTqRruH5tb5NPPmpNTqosJbkaoP3A4+nR2GK
Pii1MaJGvZ8KfFVrLhofuxIvQ/Y1kmW0yyj4sReTCUREjhfpbx7RM4o9r4H7GbwO32ivKT9xgZGe
sX+KEbbWgcgrA5TXwsSkfcTkrO197bVAv/lQlQJPdqSTX4pGxCXeAm6jXBsJloMcMmq3z/GAgG4i
NEYZ884BCo1YsPog1zPOH7HuAz+Ih/5oFqq6OaG5/X8+2Sl/TL1AHoO5b5Ay65qlisY5eSwGpCOX
0oAIZHNEbATgg7n9OoJ0iZ92GsI8D5E1Ylygs4aDtVMdMhfPE9HcVs7k4DB3SBoK/vL+n4c0ZR1d
Gl2VUHGyFiELDMEVbdBTp9/iiGi45a4J4ZXYeLFuqdvfCEzvPw5p6Yqma4hWGRJaAHABT1l4noKU
hSoZiRM2lT1hBpX0IMmoI5XNyFq7jScBp+OK+pp4qI2DbLkrP2AOcE4DPP8B8B1Pf0BdkrAVAz+g
sTFG2mb21H8ITmlLW+QvgVoCamltnZfx2sgvBtahHyqWpcj8+3ngcbQw5tAJXDv60f+FF+HWO1jw
mbeimznjFXVB3KbWokKgPB+uhAgNEFJd1nSkj2Z65+lwRbERDPSuQqYYqf4tOm7aId2F2/yAdml+
EGzj/zFnz4izpztl/gvPvq9kiYTRTV2XZNMSpfOAgg89KExVz25j4dZrSD78ioZASiNhZfnKnzbl
ItS8o04ZnUaqDENOKHyd3Ph2sCU7P06vg89ptO935ZYHxhW+EtZW3YxIyHLN+P412Xp/VV6tLKs5
1qdhq6xcVWXPmOpiK401nsuBNNI6cUCHbyPX/Db+UDfTVnKgZYhrh8X8Fb8KZ50PfUKhKspGwqk7
UEjOsJd+Kkd/i7H2o+msDG0l1pI4O0ja2HglsZKD9b1w0x3SlrjEbppt6Irp2oL9tE3mSdW43Tkm
JEhpi5Elihmj4kE0W3m0HuG0wZl0sA3aIs4RX492xvfUDl8P8dJC0kWYyTIzqKjq/OcnC8lADiGM
klntVnCCVAKGpK3sCmm+IJYTxoHN8lDmTQGb+SxEDBUrQn6JB/LRvE+sXWftJJsuJdsfLBqPhZ10
nJxmFxz/1fydhl5skzTLKWDVlmdHh3Bf/qQtuqXfuB0P8aO3tlY+HzeWeBpr/vOTL1l6nV5nAsNs
3MnV3GS+xg6l3buqC4HXTl+/nrjPlyar5TTeYuYKUceONWNsVDUfKNI7po2k9gY85CyLakcr+25e
fF/N4uIMB0rTjgDn5203XNc7CvWu7Kp7Y2U9XjpDLYl/iSLHqKYvRmVZFJpKX2FU/Cd7snKcsA0U
XcQUhWl8dtu1abu0OqFAzbeyLqqWshgXgq+Y5IUGh/ZW34FR3WZ3tK7iZ3/X02Z2UaKlGXBsr7DJ
eluZwflgXH7S09CLC2oIBdSfYZHbJTfyZFtueu8fhVv1ABlEv7N2YHivOhpJD+atdf117HlUX4Ve
JHW8XlX04jXPlqmR4SQAMNbcRNH711GkebY+heEwA2Uwn2zq4kSrsPQJuoRrKh+xitjE+/6mcKc9
LwHbyHZzprW+UC9O6N8xl2e2mCL7ZHmsIKqkxwzOX+U3rozhH+BrdEbFlS/5J434Yoza4ngL095o
C8q77MPM3AepG/3W3NTxHdgaTgpIbAN4sNkBO1vZkWtfV1ucbsnUIeumELl20vwqpUF+QMtzbz6C
LCgDB44ClP19vZZ7zGoRXw14cdDVZif6QsWkYnXsdN0GLXQMCdQP3yKljGwL5gQN80365I2PwQNF
GpJ4b2XsF4+Jk0leHBNT3uQ5zskc7CjATt5gB6KPAQak2GAlknRhq0ikdYpuSYZocYnxOU7OdTmi
L4Bk4fyVe0ffhjQI6URS0tjM/HDMJbhQcpenL+DZr7fPxci6Zsy5pKVI8uJ8CClIixLcV1uZ0vs0
xFgVN7+NZDhfh7m0jpAZ+DvO4jCI1FISKl6knEPiUaLY9FJv8bbc8jLQr5RtagOjs7+O+elgkNGt
0A00K0kLZFNaHAy5kGjYmxRclv2sJqXJI+rXgvJPLxOiWIaoaoh/8b7UF7onfqb7aG6EZMmJ8dsC
nLCJELoF73wclWklDf5zUZxtiz/BDGWeLQP9lkUaLJhZFeUNsh6TCu2otK4t8AAbeig8r6xip/vw
/EYd5kpjtJQnWik+moK3F01r1/YiNhHy+JelkAhRB8QGxtarH8gFeNu6wLpuaCpwsoGTITEfAbrF
sApsWIxpJi1EiPOyLL/DP94lmNbSUJ4tUgx1eEYNprkee99Yubo+nbGLsS6mL0KFA9I6Y7Wa7GmQ
gq0oP/YDnXUfZy2wD18vlk/7QJ43oEifgU0oy8sEMgxFfdYMtWwjlmxrCHYC1F1W7cqa/JxRzXFo
OxumJAIdMBYneTNWABY93WKn5y+iEzswHBDbcoRd6qLYvbYHPj/i0AsyNd1k71naH5mf85NF7vUe
DTXLRjNl6+YPKKT+As+0L3eR7IS7YTvaI2ky9CUe6PkdlR/M9TbR7uuv+zk/n2WLREk1VBlqvm4s
Fu6IrjtyO3NP/T160tzCpVFkK7eYseNRibyqLdvjPgeT/iberoSeb6jzPXMeerGOsE6NNR0qAV/c
23F5ULV9LG0URJ1xj8dZlrv/JiCYXzJL+IAcPueHeTFNY4uy+hxQ4ZIOXC26R+7XIdWiM0I/4f8a
cF7bJ7dHltUCFc0/AXtHsUNHKZxwC2jRljcRIIiVNXxhq6DuYICp1CTLVPXFUT6ordEPuDlS2oFX
EIht/FLoYfvTysOVI+BSJM5UJK0kzN7Jy88HFqRRLwcRl1OR36GuZFt9uBUxMP96wuYFsFgg5OR/
R1lcgYlYBb6U9p5dxdnN6CFcU+VYWOG/24NSAT46Ti95G1rvYxyox69jXxwh57mimlyO3PLnI8x1
tLbxtifHaLLvupUAA+ySN6U0V77kPIZPYzyJszh2TFHAdXUkTmZGrjJot4BfHihyHAJDXNnr8qfc
TQbbTf3RxLuStq24WP8DuL5eb6FMNy447h1KxDfaZLfPiLFP+i7fGVvszgGvgHdz6MKLr5a9dil/
TjcWv2GxcuJRHIaCXhaVK4HsItwaPAmsbY3zELzpLT3k/+JVcGEyzwa+WEi+hrBVj4K5jYjTz6B4
CcVXL1fuvl4xn6/F+euqXLYKBwzl8vMV04m09BAnYffR8d/kiJMh5pB+oycVgegbyutElMqVHTLP
2GL1aDyvJGrY1DrN5SMAbiDlf4sCTqyp/dGAMorFdb92jF1aN7os64qCUjx38GKNRhk6ZxlCsBBi
6o1hNTde3Ox6XTiGRX3T9qprtuP3zCedSdqV98Z8/ZwPUBFlriVtLlApmMWcf1QAPVYGGAvxDI1G
KPantSulpFidCvWvamTNLsMGa9Cibf5x3kF+JNGzZceolvXn/j45uwfEwOQxpjQgJJ3SbcupFkW7
oA5q2Rp4z2Ll7P58DiiyKmGCLVMs0yiTnw80bQZ1FBL+8koMgtbRCxMpklZRCrrLidn4JFsgrFfG
+Hn5UJCXWKsiOoW4dCwOBAGViHysfR5zw1+C+VgBWPx6T1zIqs4jLDaF1NSFGXhEmLOccJ/Tf4aP
vG3tueZn5Nerhbh5LS4WzNmQFltdmUY9LIo5oGtSaQScBnqGsq3uFruic1aGd2nWTj/gYnnWvtyE
hfQn2uDOdXirfUxcwakc2R28a/83nsY3GEStbHtZvjRKWVQsXbUQJ//zbD1ZnH5sIj+YkIJD6yJq
jTLcQXAGxOhoAlSOtZvP0exmKjblEG2ynWbHCIF726lz1n7LpU9giLLJm0fn4Fs2AMwwRfhOhh/e
w5vddOn0Oxyt9kgDHCC50q6V7C6Hs+jomJLEc2uxZLWsxQQAEKidApzqokF18QiAui1CYIYQ0K7c
mX/eosv1ZCqKyo7UZyeLxQLWkHRNgY/PXxrVWQoAILpMG5vE/6TmNGYPAAzd/s27Xfu40lxf+Cr8
YjkjmSJHjUJ4lDMdwaOyc9/u0t2ctSbjc9lwWa69TOYRfRVysaZJieRwSj1KWqglxrK/mbQ3HfbN
yta5MDJFllRe/1yVqKEsPixCQ0gj+yYjO2Loy4uX3hGuY1sYgP9dEvA5m0Ro9STg4lPKYE9Q0CGg
4ZngtH9P+m0XWz/By28jJJEEQN5Fr6ydEGvDXHzNNOLc7mKiwohod2r6Z5zww5y2up+rK+sl0Asp
lqIoEk9KkjyRAsviupYGMMShAOWwsUGrHgcbKCnUHdqBvQvHD/8yZ23NSBeO3bOY84F1ciCNuK02
JlVlhmm9y45/RPsEnextbAN7XLkqL7xZGaCsGoZEp1VCYfc8mA5IC1o/6dzc2AHyAH9cjK/I7rbG
LrfT8qjoW/zHqFwlz6vBLxy9Z8HnCT8ZaYsuB8VCEvbG7p3pgEjEFlTto7BLnPZtNdql5XM61MVx
Z+IsNODd7dnBoThIdkYXUj0oNyhkOKnb79O3r3elMv99i81/NrrFroQxB7rX59Oi1X4ErIeLJ8NM
8MzCAAltmk1ij1tAUEAMb8MjaPqdgBL6znuEfbJPjtnsT+D428YZgZluxf+iFXUppTj7ict9LGSo
YoHq5ifC7r2ei7IUSW8NOibJz7V692q0xf7lwZd7iHfME+AB3trXOyj5T82H6sIKXm3Iftq7bFe6
UbKmzt09bIYX4VBpRVwwhDbc2MbGQ7wVxg/wFMsBc4mnrmxHDhSx3dez/mlDLaMuks88UMOhCYgK
420vvcU7tNXvGmoIwx73uR3kna28gRr81mD9tBJ7eaH/iY0yrMrrxTK51c/3UyWPaocommkbd8C9
UFAG6L+hRWynu/figz4CYCd7vFrdWcvrYBl3cYgoaZtqInpDtP4md7JTB4nj6q59UPb5zt+haMPx
jIoKME5M0ofNWnd6ecsSHmAKVRpebqZsLvOYshbMcsoUwx4keKI7DI5BFAfIfUo7UQbrtvKVl6cW
4SweUhQz1Pm2XSaMmdcJiCDPyMXr1jFcPM2+te4M0gj+i/X0KT2lT0ILdy41KJZGkrY4Iy0BGxQZ
CWuaRJCS9sqeb1vf6zzzf6Y/IeQCxdccxAMRnboyEb3aDs8+zoKrKKDlafbnd0jcFBYCuGjXLuY4
iMrRrNFvss1OAClXPrW5tVL5/9QBXMZYjBVQFUSFjBhzURG60USWOB8SOF+Wtr5RXWr3JgzP1RX0
KTWdI8tz2k1eipD8EuKEUnZIe0pDWhi0NBqg2ShVZgl1QE2tfaIr7YT/VtcHwrDpZa5/T+taJPUg
eguZ1qv7DqtOXcZgujXCx0lU9PBBgNCNJZEyZXaM1C1OD9KEh7YHHbvBJ7quOkyWv16anzcC7TUK
YGDjLI1a27xPT+5T8JfNCAhUtyf/F37AaGjBKlJ/fh3kwgk33xkWJwwrk/L+4pQRsN7II1VUSRl8
NjQGgojuODoczI2+iR4QI/grQHAOqgAJy2oWP5/ap7cqM3UWfbEOgT63SeZNqj249Qv6yTdt+N5c
leprii9zuAtuJcd8jYH9TsFv2OGG+fL18C9847P4izWa1wo1cY/RZ11kI96w7zt/j4bsyll+KYwm
0WozsSGQ8DA4n0pKtWmYtXg/Y8fljm21zZHTwONsZcV8ehTNn5OCkEE1iiOGssl5HGuYmj5QQnoW
Lvzhwh2u5ooCL6KH/27+LhwjZ/EW0xdrTd2gD47XL1KRTfy9qJ//+fycDmjx4QStbeICCKrtJ696
9azRgJLGzdcxVr/aIpUsYiWsqowguJPaJHCpQ7v+YSpoNCm8ura+20VrMecvs1z4mjmfT8Y8V/K8
Yk4291RTv0hHWjzpR++gz71FoC2w5cP4Pf/WPEtrt9z8nb4Kt0gNB9XqdbUkXL8NnniuO+UusKcd
fHEX5yt3DYfwKTn8sxBPhrfI1nAog9E69ybne674plx1+2YzAhsanpH4XNldF3JDlv1JtEWW5qWY
SKBIO0fLP8Tt3MIKHRGjmev42/TX+kPy0rLXZQTyNZU7HETZ+eSpUtBEGvRDG8XmrWndmcLb10vy
YgCN1iOVVkUTlxeYNkgxVWXDsmV8h8v8OfcOXwe4+MmoSf0nwmKCNLiQaVwTYXD9vQEpaCPVW+5m
CoJU55+7eIfVxso8rY1q8dmSDiazoJuW3abTdnZGyqNfXw9rvhKXyxz8uqZS+ec2//MYP9lVY1CG
qBgNYCjdBsT8jMZDBXi32hu+tHvJGim8U/k3UOI7XwB6mFIqkSGYdq55nGtfgV1cmY+yK5Orxa9f
D+rSZlJF2SJJhYtvSMqi4xYhgBOgLcly2ylubDzOjWjzunFUV6uf8Yfer8S7ME9AlnWwPYpEl3GZ
eJRhbfSjD5mycxU3uR7segPgFp1jZ46Zw0O317bwPPWLiVPFOf0GzWBCZl4MUakmSOFxbtkxREIz
Ka8RJN4Gs8aKXs6+59sUY9eVYc6TtIyJxDqHr069RFwimCJ46gGi5HNlhgrinZJuEeyan8w84e1q
3CjH/lpxOh8P0c0/rsZzQKoUhS3TMnnLkhKcr6AkbiO/76IZNyo6KPcEbvZa2uWBt/Nkr67XSzN6
Gm1xjU4JpgPTHG0+jifmszE3c1Vo/D6/X4utBXXnX5wwZyOcf9PJXlRxLSo7mZhzNULmhpNbW3CQ
/AIoPv2EV0sV3F6Z0gvXHHuEGrgyuzt9SplpyScwrTjVIrzjt7KTuZ7tufodDDKABQiIrgS88F01
yhIaBUUgVTzpzscYd6SuEy4ZtuKLaKLBAnXKTohXOu4XoyBAB1CUSgB01PMofiDmvqQQBRiVDlGv
U3AbFPqV/fC53IDP6UmUxYpsBSHhm1qGHaGIjlBKG1wJAcRd1R+OXo1+zNdzNX+axe47C7dYklY6
mU0dMahY9Fwvwua5Me4yJVxZhmujmr/tySockd5uJMMzkLOKseBA50eor8d4cLt67dxcG9FiMUie
lhmeTKhE1b/BRKzssKxuVaVbuQ8ux6E3QMeZQsmSMDVg5Qiv3GBIo2HD7OURmyCTjNlisDJHF05I
5ujvSIusscwMcCZoTtmhol+Hk/pYh5z+jRdpaP3qv5Vaev56UVy4Bs4Czj/oZLYyPWXAHQH9PMqP
pigVP+s+Ul5ZmclNRi8cqTmxuwK3ODx8HfniRzUU0PUWnENyrvPIeAniT9WaTF5wPY3NrYy5jp8H
/2Y1nkRZ7OQKbQu5nlgisKDwD7vXzO/If14l+f9xNPL5aFp2Ym2MjAbH9kdkH7aBrjlTnP34+qNd
3Fwnw1ns4Sow2ib1CBMaVL/T0B69egd5fztF0gqG5OIZeBJqsY9xyfLMHKtJG4mtDZhKeNo3Xw9m
bQXMf36y9kZfNsohI0I5ocNVx8csNzZpVK0csxfDUAighA36libNeZhILPOaqxhtElGvtqMhtU+l
jK7DTNx+/npEl76ZItKmE6GMSLq2GBHgxqxvrQDvNVka3ruqMg6B1GQraMVLi+A0yuKQkJu65e3M
QU6/+yeS9u8jAkiI75TweruV/XPp453GWpwPZPxkiTKxpAbBNGHkqhWsIkXjhHvrX3w8YCc8J+il
QfQ9nycVOatCmu+nUfgI/QcDpvu/CUClEvvJGcezmJ0sKiwESwiQhKJ6NKesekftqVip7136YirC
lSDl57R6ScNIW68swGCbtuW126x7SYdvwAr/xVDmohMoAE5QHl/n3yoJgibvstwE4w04Tn8caHV9
/bEuLTINNI5uAneCwbA4adoUuyNvxH/QR1toW1X9OxJE5hZXSpC4Ar5FX4e7dPGdhlucNonnTcEw
EW6Eu3qTSEl1i19R6Ph65R8TvBXt0dfTla946fIjk9ToTAOuUpY8WeyEhswfJg6gvPB2SeWP2yQR
ctsytXuUYdyikbRnPYn9lcFe+rY8guCwgyi1dH0xe1YXDoZRMliqRDnImADcrz6gGIqTWXvlq4m4
ks9eWpMnAZcI0qxUlcGsGag36ONuyErYuqrW74HINyuH06VvykNWVufq9twXP1+ZoyyPOrV8+i1G
o+/R4EQpXwna58zIklcfGSF7sFJMHsdQXvmq8xJZ5rcAoFiwdPCUTxwvq8mrsOvI0nTFkxHe1BFZ
RGRmZc1cWqgnUZZpSz2Vo49IoWGDlsUUxxqGTdmG3Q6PGJQp+ijaWKRs/7ehLc+ULBEjXYkJqjX9
weyD36WX/Pp6A15cIn9/vSV8s7ZqZegF5i1KotQtogzvTbkTdk2MUdfXoS4u/5NQi6PFjGUv82EC
2wjq7/q2pMnSs93z/ruFud7KfH2Cg/DuB5f6n2WxBBaa0tC0mCKTvOeh/itAGvZG4zy5woYvuiny
SbnK8MiEAhMDXxsFIAVGUxwMS1BW2nMX1yfFRU2XqfKYS3qD2FOVTv/IcFeq/6SPTXAMNKzd/sXH
PYmyOFsqb9JrGZd6u5dC8UrqDfWFZhdOp43lO3U/hU9fx7s8Kh1UKmJBs4/0+X4f+gzN25pLVbPi
OzMSD21i/ItMVOdV9L8hFvkOaulVNcyJwdB7Lwi3S1sIo+PKOrm4KMl0QPEYHMnLLLHK1LwfJr6b
FsrWJhzL4UGOWvFgWrVebUJDV+OVt97FHQfaDOEPKqfAps+/XJ6kZjCgG2HDnqiO6QRgUEtC3rBi
ma5wQy8eynQ2oenBkSDYeagWlXvUUDWqJo2gO2XrD4iQJr0T4sxykJN0dlCRZAcpHGFleVzqSWtg
pf839PK89FoRS0SsiQGtmFh92RmZ5CbfdfpxpsD3IHOagU6nad6v4bUvzigyMdRVRZBZS5wB1hCC
MM0pRZFJ4zGsIsOtegxM1GGsf1l1FK88AS/uBDIJ2ksUqIHMnH9kQ05wlY6ZT5FyUQpYUR7Kf7Nk
VAM8jgi7huTvPIQS9pVldXzMFIT/X0XXx+94D2tvEw3VlSVzeTR/h5r//ORxliu6iAcwoSxVv9cz
AUcKVFe/Pjsu7oA/zcYZeMmJfx4D9aoUrQmWJeLQ1X5ICgH3oaa/g3VYrRyLF4eDkoVE+w8GuLY4
Q+DolIZYcwu0jWjskUDutxNG7ivJz6XGJsw1kx6SOdNaloX8LFWwZSkLwhz1XbyHYf4/pH3XktzG
su2v7NA79oErmBNnnwd4tBk/NHpBkMMhCrbg3dffVU3dq250x0DSVYS0N2NIJsplZWWuXEuwoh+Q
e1MtSMGDNqPRN9bp5hxivwGwwAEu5mpgDQPbiygMutPIk/Iko+fcqY1KsZY6il8/Xi7uJdYBFoaG
+ArMWAT+/nK5GgYlTFnEQxpRFTh7zCzbpdQwAnWehnsouMYQAq8HH6ys4iHXza3I6wZwQkU2FK0X
aGwgKFqsQku1HQiw2AmQEswS3gCBa15GP3YFlxxHBwKEnqq66Ep16W6LWuZ696jofNZE/At6Bhy+
y5FLS6GDQU+WnLlSQUIKCutYAbHhvGTOx1N8vZrofkCRE886dGICxH5paJHTTNPQhuL04hwNKIVn
lWFBkCoarFgojXHD3I0phT3eVAayRx1Xw+piaJYCqedakp3Gye5Uu/fBE8tbrtH1ufg9ivEmJGic
2BG8j8d5o8LG2zzwvAQ0A6HQOmzo5wnEtZMuo9V7tmfU49N74zB7ipt4sbfJwHRzWs+sraYVXHlG
v3Swph6F3qIPFGOM3TfymPlQD/2C9+0/qVii8xHQM3DASfyFvpraLCvqBdKSKjAOfFIZaDy8weYt
peUR0Jfibzu4c3Pyup6nGjMKdhTmBEM/dqawE+qN438jkr40sTp/LSjlANSBicEbDij0gP+7RYcH
b5/pgwj/f2OP8FW59DdERoMgL/eo6JJdHwYV9Peo+cayI+Ksg2fBA/Osl+QllHaBgwTbvC4stqzo
u2HAd1TZoVDZz1mHBJco/2iBWinMcmvfXnsC+FjuboHgAvRn3VmnJnWpkKQFq++xdwnAi4Ut3Sk+
SviFE4zBVgH/xoVyaW+1c6kGCXeQPCuOAaE4w4/8Ci09iQ1hBhDJSwDh/pMSG6dHQ+4KvSZoxFq/
4EdkLCl4NYDP1IdwhnIG2QT53lhZ8LBonG8BpTzcJ5dujo1aNswyZL3lx6PhA4WG+noTFP4vxMrw
+hfwlzfwFwQ20UyPtJmpo4pzaVNsVKh4xwI6lIA5ap84WH6yxGcIasLNodMzZN839i+Pxlb798Ii
j8rPQiiopUlTDHJ6Jz8Yu/nIATlZ+AvATN3cV7bOy429aYKzC7gckCTiClmdT7HJJI0qsIf+Doi6
uyBgOFVjodoBHHxli5s9ATf8KrifFDAy6irupXX3A5nauSvQmI3gQ5cG19SnZoKkpSRFe5J2SbsR
60g8wljPKHencAkccLr2qTGQi4mYUniEHYe/G2ES0qDxgW/Zmstba4dCM/gIZDwhrpgCUWSJc51i
LnVo3S4P0WMSlPfRgTwqkMHOQg6l3cQMbNlcnfVxUqWScpsDEEJV/Mq3qBpKO81j9+30sH3Spet3
IX8bAeEP1DeISdbV9AKSFpIxdhIwEaRxju0njlRY9vnn0eMRVePru/hHA7j91livNw4M4wnB+d6Q
ARX5z8+OBjIUfZ+OFQ5jl9LaKhSzEV3SjN1nllLS2x+fxCtrCKjwpldxKyKNAIj7pTVR6Oo6QUXf
QXiX2anAlKBEr6QtVZO4tXFu2NJAEsIfGUD4GmvXhhOhjUYbIQ4Nq+wVlTMXUkgWpHJ9LhX9HWrA
6LPa3K5XDpXThp1ZXY3QhFIbJFi41QNv/hRdCJQcdXf0qmAC+kN2svvYqYOPp/U6iFtZXYU4UgYu
X3OG1X736zIUbOJmIXenyWaj6Za1NSgrz9vYBJu6eOp2Uu3cYe98hHWoBkKov2yMbWMd186UTpCD
oGjUB5gGbN5PyV57b48c3gYx+qB/rn9U/lYB7DrA4vMJCD1v8Ubv9Zo0QxXTRDEzTUTvC/EyV3iS
f/CDiIjRBwvwxwO8OT4TpwE7FVHW6bo8P4GNoQPXIIkOTVCh9PMZIh3A6ItCrgUcNya6H9u7uXyS
pCITy7kX0flxeQg56B2dPTqfUGB+H8R36ugu1MBt5bV73UKG3LAGSCKcF5JdOod78eGfDS/LI7AF
AxLisC5/KYU9RFIC1azseDCcZIFgF3O1KawEwLCalFqt9mljuFd1AuQYkEVEIZg/WZENuPwAMuT1
rAyYX05OlgSkfRZfy6/Q1eI959AyDaN9UR7BhQoV442lvTV4eDsDoTMuLsRXq8GzIV7mQVugzPlt
dCEcGCh3PNXWhziXzj/YtRjpmbXVtVUptTC2CSp00VECaQ/zo4CFhPOgbuJZT8t2EQDwWT2ztQri
0kVJVCiCiggAkqCqHKDv9xMDM5KLFiKwNGujBoF76ItWARRdthqlNid25WbRjNLnY42hSm+DQ7wE
OUzdpneyx3lYNyeWn4irwSLPgrYaLCLgC5dbyCi0ZRgNDBbVCX8IeZCsOuzASZj+yuRecbLgnQXY
AnIo4H0FVcIa5lTA5RkaugsQISueiVvjm1c+yKMzOZzdNkHL7gBcy4LbZARgs0RiYHPI8s0hc4I7
dFOgfshD3LNjK9WNlhciPkH2uwPUeHzVIf6vAf+FW5OfwcsJRmeyjgQEfARvDVudExPPAa1Rm+UE
0oz3nEyU5+nGcDvg4Tvj2hQKJCJwYhJKJZcDiyWtqA2oqUNUUX2U+rF1GHp8WDEqELrXvi/yVyF9
+NgF3TBpAn6A6j2P8ZCAvzQ5Q2V6TJcSbPskDgrgUCPVL5o0LMvMlmvtmY7jVnx+9QIB7EEBfRfS
gDJwXesGSmhNmDrLoICu+hwNLh5TL7PHLwa6r+WA7nBNOx+P8caVeWmRb6izDUOoJDfgCpmdzkRH
bOlRrwOPuVN+Qnd5MIxb0d11nMXN4b0D0i4ZDAyrOYWrmxiS7fMfSR2osrzHvWOikgF1EieP7eEV
Svb+FlXR9WVyaXZ1mQwDmfEigtmiMyHWScEUj9yj5NASYoXo7dwlhbIVU94aKq5O8Hch94lYZLVj
p1gS8bprZmh76RDjiKBkXMSNFVU0EGR5a+dcveywczg1uojIQkefx2od53ocWwhIzI4wqYudF2S0
ExR29znkap2yzqAVPagQ700g8GRa+ZJGXw29FB83thMf1OUx5eBwuALEYHjWrvtMIsiS1FAnw3ZK
y7CWop2cJ7bSlF/MBDj19qeYlq6y3GX00HXM0sHGbe6MQrIgwrI1I7fWXAeIAt2yEvJg6zSM2jU4
v/o0O+KjrHpL45IfZTiEuYMOc/RFgiBT9ItQdugOtCpb2cSrVD8SP6dmYERRnNpkHazF5pLrmQbj
O+K16Pnmce+2V7y+UMG8yfutkZNBkIQFvTy+SNRIk5rDR6GlHSRgU5CBfsv0/1rv3PUFB2u43HTc
bRp6kNfJu4iOLaThWu7vERcBIE/RrFdbbNc9VM/U0xEjKbb+jqstfRQ/9+I2XP5qf62+YBUrxWNM
W7XDFxivI87SI1iBbJACheMXyI+RRyhUg8h6azGvU18rq6tAQi0EyGzxcYP4HEREra8rQbVv9orP
F1XTdjpYYzZO0tWBXtlchUoTKSRZ6WFT3C0HJfjV6CTsuu3mmauYAZZ4acbgyEG0e65iBmMpCETD
FaQu/qD9F7/yfnJ+AUT2tIFFuLWA58ZWG7ateiDjchhLS9VraQ7xLxpkdKt2fZ3p0jlHPZrRcPpR
9NJWB7AfI3UmqQg7oZJY+n4KBhD8ogILqqrw46W6urS5Kd3AExA9fdfNR7TKZ73H+w9C4SOU5b/o
6qauylUoAj0RBfVJZHrAY4ZkzOUx7wTkgZLOXE6dKQuIkh3pBb34J2aF3tP96i6BPrzXP283Rl5d
Y9w0j57xH/Sprc+8WXeizGYBE8k0GvSc0keSvinKJIVSPb1+PJXXu+PS2Op411oklDMaf5xiMDCg
GALwjdJYc7+1ZrcNgScNfTDoW11nJxSjhFZomYjOVI1v0GsL1Uh7yOa/DQLF5AHNjJIk34xXIWQr
q7NasmhxapRU3lEZjb/2VKVuFteGLyRKu9WjcuNCgEVEHKARBCMtWJkvdwqtJDLoMfY92MSYxQss
oLc6ED+y0v32E+vWNJ5bWzkpKUNtsh8hSFVOxCr7LhQLIHHI1qiUaxd1OarV/k8bEbtPhh3O3EWR
uuLlDt75yQuR3ecCXPTELx71IHWa78MOBCtutavGQB9fEDW/nPq58NyK3E1NjI0vM1YBrQBFtVYh
+DIhEO55qkB3TVTTEa//E74cdL8ingH4WtFAbQxlkcvV7SFDGAPJAAFGdIuyHZTaoScSgeoAOfxw
K4C9fhusrK1WVzHxVpepBsfmaTuC8lLlovxqd35ub9q6equvbK1WWChNINRq2OJrVTz1eErWjuLX
YYp1G/ebHnXDnrZat7kblRGRO7/0NF8+kSGx1y4wHzUPCeaHze7Jm/sEtNeg3URBFmiBy5VL2nRi
c1mLYCzzYNDllaUsCuovuq+Asljdopy/LnzyCUVyEgSUKBReNfyKmR5TYal4MkLdcZkWkSBthi5m
NGxm6IZdtsi9+QpdhP4rg6vdokHNFY8hGOQ9v0qQ+Y3bIhHw9zOTKzurnZLNZlokOWYSYtkuT3FM
T5oVnfjJzO0w7CrFcWntFGecvY8nytpsrmBNglL6jqtBVN9Bj/5FdApv61K6EbRcrNnpQJ4ZA5FQ
1w4xjNFQ20GFMuwsDZlOOdgKj65DFmAm8eLFsxS6JfoazVU0UlXKKkVyNTIK6KK3KGGleQV18Y/v
8xt7Anl4iJzirYBH/zqFomldkrQG/FUHVemsgjgoOEQPpCuoPZX9SzWSR6YhjTL34wac48bNBGFA
FXtfhDgcOg8vz1sHSdAIFSbQvIrP6UCtrn6oE2J9PLwtI6tDPSR6rM+g+XeiEjJdhvKlErugS40t
2OKtw4zRgLoaPKEGAorV2aIF1YeoVHgynAu+UXusPKT/wZSi2HHtCOH89PHIrp88CFh4EgqPWPCX
yfoqEhNLQDjAlM0TNVxzjeyT3bBHKy+2I9Sr9ubD1rleb0k0kSBpwMvSgFODoXh1tZWRlKkTz7a1
5feFmnY9F/7HY7plgYjQyAYBjIKuZP7zs9MFRtFIpzHUizMiaoUzN9CUsIWR6Y33saGrLDsfC6A+
aOFA8lC9grv1qiyIWp7wd7K864AxwezRzuI1BP1bEUpuZVfHrZLw1SY5WVU0BAfAhSDLv3KMKVGG
mKTIxs5jvdiNGWmP02SSoJfzhybvjjk0PS29mqHW3Ug4chr7PlL6rGudx2JtKxO0dpxERNKFB76E
g2Agt7Ka7VgpRTaggKRli12GwKggC2Ioo83HL+63IDHXi3tpjh/Vs8WVyq4Vl1O9aqrdOn6cpS2l
yavsB0YEcAhnINEwLhBQXZoYJzTbCtAdcShVrXiArioENDXZi/TCHjRmQ/r1NZWHsGsMW53QpzM/
cSVsdJwm1izUyG5Wlj5HEAwXH/W8oPuIdRv+9gotfvpGvOY5jgWiiSIPe86mQVeYWnQFvjECLkhH
DbSwQSIcgOXQtSuo3YnfIb6xkWlbe8G1zdVKD30SC5UAL6iXVh0BhkAFj+Tdy8eHav0OXVtZLbCi
xFI+JHxk0qOG4MXQQ1bvxPxv9tTCDDYS0v4K55lDvHY5gYmWDGxA7O3oY7xXK2mvakJQox11Y6W4
OzuPlrgd0LmiVZ3nKK/w1B3kx4e8M0XHjMFZ0sg/QJ5TOf1itBaKoo+s2kKM3pg/GMS4ZFz3PDl7
ObB+VDpTrQQUw+SXqittNu3onNjTPGxcildP0F9D+9PS6rJKs0krNY4WUR85MDVxi9fEJwhzh9dt
hp6tYa2cXk3FQkxTGGPJYie1WFl5NYSiyh60QnE+3oJXDyI+Mq6uhAYXdCDBt13OYYcWMhILlEPg
eKVWCoyQfuKiMlAF/P7/aWs1sKRCi0KZw1Ya4qn3yJ96CnhZy8dtTrsbB5jzO8rY8vAYEP+8HBYy
zJ3EKpRDRvlRbn4fis+xsXUl3lqncxurUCnO0QunKamEdGYXCp/JZ/DTm0/DbnRULw3UfXc0Bav+
vJVGvXEtXAxt5bPNKAf1lQqzStkdBV2yomnzabdlY+UypGHou4XAxgC9SI4cgiTmgxZyTh5zV3vz
fvq6sTduOY/zyeRfdOblwbkkTgXoRZ0ManxAKv6M90owdVZ8JBB1+J1gnxjBcmTP5sOm0s/WQq78
cC7NpTYKsM0xS8hDOr0PMLavgydf982dDEbq2NtESt2cY37r6sjnIqRYWS2JkepjjS2ah/OnoQ04
7WkXJAf5S6lZy7fJz3dbAekVJyc/7aeb/g+bfCbOZjkni4IecdjkmkatVT2zJ3SkHHp/gekWHIVF
aimfjH26G/db+/bWRX5hfOWuq0XRGUrBOP4H9qkJISkJFadnqBF70i75mn9S0Auj6pby8E+2FkE/
HZKV4LdaN9XFECKvxRz6sRy21T5N1Oof60fjnUdvHaDq6mHsILwGDN7fRt3w+Ua9Cp0xvMfoqpYl
ZBPqAHrO53uGwhIA/4JlvKjWLxUpuikhdb2nUMRCnZK/hNEPs2bTatpGS/Q5XhArRT4037PYMmVr
9KHi7k5uZeyl179PxEdEgKrwtkJpAg8DUHldbqq+nFJSZKjT1lpZoRNINnPD6kk7bARl/Cq6jC+A
DUdLPlpxOd5njf3XdCbH6SSjEDvW0HQ02kPbFZ5oYNcO0AiSSwIGPfPp493D76Rro0Df6eiTxE25
cvKLPPacMW2GtHxBI2sg+QQAZ5cripd2I5vverMdi72GaH2BVuCYjgcUTqZ2Kyt7c/AoiGJ9uT7S
+u2R0SSKOkWZObzpqVXHwlL0BAwp7e8qKwJEC2Ejp/pG3HPtGDHjZ0ZXLqpNU01VIxiV2sqfkQNX
IXmPftgMcJGPp/l6415aWjkmJPtEIICwtumc3jHVeCvHMt4YzXVMABvInKA7EaysaPi73Ke0Kbu0
rtLZgbRhbUdj16FGX0NYt0eH98fDub7NOKoHXWGg7sN6rY9EOkRKRkiNVMMgPqa42yyFMroT0+IV
Vf3Wy0QM9WOTN0aHpgkRbIgSQvCr8jy4KVT0VAH1EqWfRRrUSwaftvUCvrFMKvKuEMniVpBpu5zC
HodzTo0O7/EZBPyqCwa72O1iS3vjyngEegp0srcgdjcm89zouh5B2yqBACiMMnAvV+W+jTU0u95H
xjdZ74KPZ/FGxgHKdIDzGGjIx6t4XZaEwnlp6kWKGvV8zGXg3Hi0b7rz8HmxDavZZd5WkuPGIVPR
781bGLh3k1dz2jVmz4BwXxxoLgdTXPpFL34a9NLps+Uf7BEEHHhGY6vgPK3DOl0UkKrCthTr+lCl
We8lSzlbTSRvQYlvbRRMIW6EU/vJujagiQuU1Rfk2uqmteTqZcq3BLBu7QrwN+FEg5kfL8DVrVNl
4KASGINDTJJvUj8/j2ADSIQeSDryY46MfzB1p6SvAZgX/lk5DzxelRz3GxgMCaeDzcoBrOlCTZ6a
DMpi/2AT4vIGGQx6/a9ZiaIl1keanTKVAFramauOVmflFnvhPJG5P2xF3/zNsLrlkBT90+DK/Wax
Vg558UdqNP0iQVeB5/biB81rXtWNK/XWhj83tooDJdhS+wHGhOWhNL02+img96raShzd3IJnY+I3
6lmsm0RLVQmCMDlFMXtdEkbNsrVOt3zu+UhWR7dv0kJtOoykextdyemec8FB8zHwSosL6eBpsUSU
+qSNgHZj/taXS8aMcW5ATORodWKNkuiq4KWv2UsdbZHf3/SGZwPUVtHPkM9iQXjKfLQNn2/E2DXC
JuD6YWoQe+aPjY3P1+SDfajxfXq2ZmMz1+Dwhz3Vj4PhWcAmxAzWlu4qvuDPIae/l6AYZncgBvQ2
Xwrc/31kfuUfyyXTc50fg+Ue8jLfIPKBFEXrVNqpFLctAHEj+wKgG1oCECxI8GPGagMJJRgWhQws
M5XyJphhkzOviMQgMRe7aH7X2adZAt9+O9llRbyP5/rm3v3T9LoZgRoYrMKnmlU/xsUXa2KZ1WYN
/OZePbOyWlAhg/xqXMIKyA+IBUlNEWViwS06p/WILwKgrx6K5/HzVpXuqtiDR8n5zJrrpaQ9awk3
zHmFW+D5kl333YCAFwcylL+Xr9oWz8NNf3M2VP7zs70LLp1hYAwWG0fysiBzgSQENzUgWlC8vxfh
v/0tupjb5/PM5upW0gwaTwN3QPx9KfM+PY4x6J3+YADqJqTbgsxbo+QLfjZKgdXRovNtQ0M0lC6H
ZGfe6S6k5mfvBBD5So9/V83311LqeINBvxR5kpXJeexSqYwRtXRG853Uys9i0AfLNNOtqP3WkTBB
JYHjiHgMgNDLsZWRiuqnbOKBkNXITYCBhH0pgKQyrKSr28j6+ADePPx4j4AGAOlypF9X5uaaJGwe
AaitmgWIN3AR3umsj+yslMo7AY2tfif3EOAQByRLhAjpoAmlFkrLrUzmLa97/iGrC7mCLEER1wRN
zxDctKqoLl0hL3Srp1r8aMpF9DOR5HJXxLIcfjwHN2ccfckAWCM/g3TtasZ7gWaoXcAJqa3qQLve
jYsa3nbYiny5I73w7Jzwi3eY8UQbB69dGhrVctRJJ8uuIvxe5Ikx7IuuNx9NqVLuZg2EsEEuAF3y
EjedmDw1ZmmmWwHr1VjRN891OpB/QxcaMiaXn5C26N0peTFJkXKw/Jdl/LmuNEAwZKH5+vG0XvsF
1HlQFEbJGZVuXty7tGVoVJYjIi4usWbQflPb6DIIGce+7qPvc869bdzcdY1kZXPl6vuaLDSG9Jwb
fxqcOOAxpHb41fn5F/oi+d92saB4wCOxjyQXSGeAdlyF/2piGBmadeDbT8V8dEbGiBImmwvdpbW1
mby8OiPoh0R+2gD5N+r5aGa5nFFRpTOo+pMa9lqoFhLZau3UyXwa2RxCJrnlDowpthm2u60H4rWj
WNlerSYT51KiBLa52J3xqYain3ZgYf8wB+ZGju0Klki4LfTpQE8ZwJ0rxqo+bdHRVtDazQ8iLuvS
AUVBahd5YSVM+Dmwcjc9cogGiNzBvWbhWovsYq/k9vI8j6adHrXjSHbQqjeOS17dU8gPgnRjfEuo
9Lf9J8qMyHcAjYPnLAfZXi6JKcRzD2ho5c678kVxFrSjtcCeEZu6m7wNV9vt0ta6nlToScnaZKxc
/RmJ4i+8e7sJDAmJXN4SD2KvjQN82x4QDyo4g3n263JsS82MIhVhT7pfPJ1hs4H3FFxwDgexA2y7
2aN+da+fBvinwdUeWwbVNLpiqtyyJw5YozjyE3QfTnFMv0dzGoyO5G7nPq5hJSuzfB7Owok2ac2u
1THOSLeVHxBFRgeE+VnyZBc8WY48lrYIzffK/yMz/19v03/H7+zhl6do//d/8Os3Vs1NEtNu9cv/
PSZvDWvZz+5/+B/7f7/t8g/97331Xj53zft7d/xWrX/nxR/E3/+Hfedb9+3iF27ZIUf12L8389N7
2+fdyQi+lP/Ov/rDf72f/paXuXr/z29vrC/RafX0Hies/O2PH4U//vMb70/6r/O//o+f3X0r8MfC
5j3/Vv5Y/4H3b233n98E7d/IbABpYSDtgFY2dEv/9q/x/fQjSfy3Cmg5B0+hfRmuHtFKyZqO/uc3
Qv4NBBeQ2Uj9o9HvdLO1rD/9SPo3fivqysD48wQD7t3/+2kXa/Tnmv2r7IsHlgDb8p/fVuUrJK5A
qYhL/GSDV85Wp8IEzblstl1ll4ZQPsez8TDRJfeXKeuDuEJrGANlqbWAkMeW5BqACq1K7gD6eo+L
nHiLRHYj0Cp+DL0zK9aG1m4VplixWYx+0vhn8/rHx59/7OkB9ecNxT8WWHwOjAUmEciatYSigabV
MpOz2k6n7L4o0K010HwnAju4H8TC9CdotTpjOj2MNNctI5oNxwDNFiBqDxP4or8O3WOkJxCq7dTf
T+PqBUgRgl6aOQKQQEusPcRVS32G/yU9SCrTTLWESFL26UQRTBWFZkHYrvejOhABZt+jo8StBdTB
4pGZfq8FRtqWYSVL9ybYk2xlSiovEpKfrTzEVoICuqWkIwSC5FFC3zSepQYjoDhLi3eELFnYaGMf
KLQBt5J2lCeWhpKRx/uERtRWpeZzXJeDLXUiOyKyN59II5jBImaj3Xby72Y2z75ClUdeQg9j/CVF
rbO7OgIjf2z6yFFWVovg+EAmMUZvX204M4oOeaTPkG4zFEshFdk3CyF7rS6OciNTC516iS3ERhGO
VLVZtVsiCISCffFTO5e/gyhqN3QmcdN+0Xd11tSYLOp8vOingHW16BxcaBKeIQcIZhVKNxPVBZDg
1bY0tJJVDdB06WsWOXUSt/vTf2Sg1fYdE3dRrVX7fujvx1KJ7Ho0iQ2dwTSIInGyyqz5ItKY7DsM
pVhqGo7icp9Ms3xYcs2iug7imXTaunYuo5zTnkX6GzUfrl2MguUqTK4NSjMQztV2IiltyNCFd6eT
NLnT5NKC2pZdYkP6cwpZwHl4bNsUsrpGVnm6oN2xolKsVO6tPJM1S+6F3K1Z3iGyL+2PJ3lFUfPr
K5GhB1kMUE2A4K4ujUFum1lmcW1P9fIg1KBMyGrFirRRtpVZTsJJ/LYkirzLesBnpj4spYbso0rL
77o6u6NoYQVwrXtR9fEuz1VEL5G6WUe4fHDgG1Glg6fkBx9twQAOXl5sOjgR61zImW3MPBhq+2+k
LyKvUcTs0OkyCIPw9LAmHEmBZdTLBLAcZ/ohT7vMPU3ljDs+NhBeJmne+XH9KCuATpdK427M5o0v
BQMHnCoy1yq46dZO1RTUtswThhwToL5KKYtWD2du4TweDKS5HWOa3jQKokHaPNOq2M1tbS/a0FhT
RNVwiEdfbVluJUINWkClLpxBy4T7IUUy6+NPPQXZF6eLE+OicIF5RWENn3w5qVMrzKkyRfDubfxj
bPviFankokHpt8wxhdOXrgULpSrnpp92gwgU+NJa06xCMYv7KVZPgtcwUHRDS9hMG5sWpbIrG5FY
2QIm8t7MNy6BE4PJ6ouRtADmmJPsIlzlB+4svtHzJFZMaSpt8A38rMdKeY3okUj9nZSPDkOfeDkP
XwY1zT91Emrnc5v9ZPNkwEWLdhzPaG6WWtmuBgYhVEN7l5bmJzCxUASWcgA0LaXr71W5tk87fJS5
kx/M3qatidRPB3GnVq9Vt49ZcpeU6E6kRvwiIrEgRkrrE40ZVlvJkYNI3bCUKG/vC1o8QBZr9kp1
fF0mQ300s5E8FM0+IaBIkvpoJxk/Saz3Ty0tc4uoKdlTmZZWbk9Clmw5JJ4DuZo/uFJAGsBkisW/
nD/GumxR6qG0VXSa+DneLnsjUZHP4xe9OGJRF+yC3lStpMrroIAAdJVpxo6pcQHOmt60Fmk0IZjW
NsK8lfHj2239caCRAS4V9WSos65iZkVohIioBYCH5UB93MF5qNK4s1rpfiilzhtEMhyASPeMGXja
BfXZnaxl3XHO2mHr4rnMLnB/g2ZNoLN10BCiNiuuHkOaPqlxFIuFbfYC2A6KJrlf5GwOhdn8dPpV
14vyXpjSQKvm+a6TJWoLRPxEsq62ThsEif6f4wypsDTKlSBX88RdxNq0xLmpQP0hQIUATYVx0kCT
GjkOb6yFQC2rLdQzTsX1oqPyhRsUja44PFc6EyQ2W0NLczRiVyz2uoaWByMnu1kVQ5kq4FUhgonK
pWZgj8s+uBfIXiZV7mh9YU38ECjd8iWP486lrG8sZSSZXYt95Q0RwyN9srVaZbt8bvZl39e7NM72
LVSOHsaqCCuSWEZlyntgZrWwMuvKO8VdOWhXvaTKZk/I4i5seeShJMkrMbION6L6FhfpIR1z/St0
oHgwVbq19q1togSHbTZtOsXf5VlJbCnWQ9UcnsxlMe7VbpG8HAqMlUrfhkXOA9koEeHQ/gD6AABN
mKKESdYld2i24iS7vWjnI6hWiJnKnlDPdqJ3+hEdL94pEtN0ofrKzPJrOjDq1gaymFmbPNeT3nIC
hd5qCF5aIkWqfyT7WeiTO+iQDFkiH4XMsNQ8OsZwvF4sdJUzJsXkSmgqcxqWPZ8CVCgSJndp1N6D
Hg/ACZZ8pnOrBmYifRZj4HvJhLJXbArirwlKlsJvjIEdM1MKZKEsbCC0DmJLofyVlwZSXwW7G8vs
WzIPILGshHt1gCBdmY4BESjCwEJ/VIyZOLpZv2EMNFyWyTfFKYZyXUZfi678Ukgjs3II3fmnJTY0
JiDSNaBSjDuMsvL7aanGUTuCKHlfYInHuYrcPjdnrybld1UVpgcmRKLfjb1uxWULu5reOulCXtpI
7vfRJLoaGV0twpoXSXQ4XSYAInVod6tfFHAbQ+bX7NDAyCTZF0zoMLElaxyjBAFJKjeBHo8AMRKW
2oaEv57SBQJe49B6J18PGfBnsZMGJ++KT4mcLG4N/l1HnYg7Jr3pz5GuPPfLdAA9e9hO0exhsH3f
5FYBsgTXHLrImrvBdKfG1IIMMxmTxtONJLmLYnTVZG0BwDydhWNMQJTPUj2xa3Qt2dVUh+BqE7yq
SNFW2xhBr6CzvDcmLEbb+9PE8CCp2vjL+LPWq9gWcTL8kT9eBjG10PVbOL3ARE8fo71aq53VaAu1
I4NQ3FZzxall1FDNx8ShkYK5rd/0QVV6exR2opbgJUCkt1MUmQ4FGil0xanaHrx45dhZYHErWOnN
QoWPWYzvUqsBG8iv8Shq2DPANx6tJbJfKkTz/HDPmbarIuK3xnhcYsIsRDxSkOQxDjQelXui40Bp
S0c9gylFcHpCClQI5Lgg/mjMn+V6EMNske6bfALjQmT+GAYkrzQGPoiGphr0/vBGm5Vy8HrtS6cW
r6xqTF9pjScpnfX7zOqTRDqkS1P6p9mv1MJZqqK0FtKga1CBDJhRs2/ZMtwxLVatStcbx0SKAsex
kV2j0TtXH0kQL7qyS6tYsXoFB75sBEcuixelkj5JKUhHTvuvWsoXyIarbjQruVWyAie8bFtfiSMv
BRJ5aZN6NxoM0DSpup9iQDv7z3Wm/8Tb4ZBKeenFk+mWguG2ID23jYhoDqliRKEt1Xa/ZmfSBq8y
IYHDZji+TJU/yROl96CioxAEASbt7nRMPQU1Yps02ehEyPRbNDPRqj2SZW++1YlodVOShom8qG4c
jTNoe51T8AuiNrKHFkCOQgND3WFmz9DGcWswpj/NrXEXC8P0kLfFZEW9kVpyxDvEmjrzzW60mrz4
fpr+kydbIs0bWC096VUEig4SPfSF1ntTBLqfPNIYviHKwV6lpeNxSNiY2qfYIc1797SJNDM6mFVb
eb8Os8SW4g6wIyfRsIFJLHol/T8sXdt2nLgW/CLW4iIueoWGvrl9iZPYyYuWJ4lBEiAJEAK+/lTj
8zJrZjLJuBuxtXdV7aqjU1182k/acJ9nA/dVnQ3ee+yAZaUYxe8RcpcngasVqYr0ONbdI0y7Sb5Q
To8MLkhnAw2dT+ciGlPvcL9xseuKqSlczzHm20Oa4PLGEGnPKp2gs4tAfQfIAGJ8OPO26S/GrLaQ
ZGZVjCS5AtPNE5iKsGizqK02r/cO+yvCBV1PA6y9CsPDkzdj3t9fpDhqTk1EutKS5pgOS1ro1Lsg
VWtsV+zDIR/kkAQDLwfIOcv9t2H4gKp9VulxDOatzGpbqbFaa4G6Yltyznj7uYqgJNLBKau77vfv
fmMmegmLOa7zbKXdgWxLf+EZEI8UdJoH7R0WAcRhxKdji2CVy2IFl3r+Sodt+/9jsMs3KvR8XVi7
Hmoc8wITVcnHev6eTUP32q1/RA8ls1rFTx5v3+WIzi+WxAJxo2FRjwG51jo5zon3YDuBgGXYG6K4
Zpis5NxdmWvG0s9Sl2vyPGztfN4yhVxKS58E/xnWjt7mxRK4cbHwJX0n4dQWe+MZzA5RzXWXFBph
jJXnwxN28HC3M8Uu6FjhptJ7S05Tg+fXTsvzyMlH3bQ+mqYEaUBiW2586WHkqgDSQEL4h/vaVQle
m5APVdJsrIyiNT3stbYmSNvapn7O8eOxU7zWp6FlSzWtvividsYAtD+qOYLWpQlUJU3PjqI1hyxA
Taznnpw6isK+uGDMjXZdScZOn9v7K5R24WlplqwyKeU5D/BJk4XAQ8JjxbhtaGekRhtkj95Ui7c4
xUN2hhetP9Q34Tcc3uIs79SxpeGHJ/z4NRnaz6jrirXhUEn5c9nfgYF9Qt9PRIwXeBja9gHfEJoZ
Op4FYiUuWY0lEBVhCk1mUdwdhHPcFOvZwjG66Pnwh0O4Xtk53coN2Upnodf3tsNstGXb08plctz/
9B0EUKvKg4H0uVQMraFe1NF3wVFm2GLdEHRS+t6alhx4V5lu/i+VpvOJMHmKtiXMO7tM35gcfZxb
oAqaJnm7tqokqM7HODs7LkQRNKjX+z2p24hfZ8Ze2yU+m34MH0g8lk0mHLxeRfO6mSVvR6nyviPR
WQ71b99ZiJWlfLMtbq12RHctE3h5NiGwyGbaXmIWwLKsjWkxIxrLM+qwCK0O3RZvJSVYsAuzGhES
djiDGUcWdc8htw57+RQHhatf0zWOzvj2Dcpd8nO/sr3gI6RgZwDuVhvQBVyoiF1xBklYtt54hQWI
NN97jf31lVkNXQZfT6FYlkPSBN++ptBodAeQihBhxrR5jHXol2kEfZOo+THqsG/t9ffuOcFbPmPZ
tvJgxl5hWjFn5bnhCQKza7LVRQQkS2242JouUwel4CW+X5cNc3GVQdCQs4h6t6+6bbbmU9FI50gU
Nnk/pXNB11WWeyH2KWFH6uzjMKJaYqCIzveaus/+yLf5jJrZu6kWOw1CzOUXxErFUrI2AIVG9ZzH
CX+ZbIEgMnrcmzFEY79RD/BwT+01jlsMDVH/sKi+HGeEewmG6OaWuef9Do7GccjbLoJ53v1yite5
DDMbHLcxPUda0WoKy4QMw1XxZ9b63W3/EedWPmC8yinuhqc74CqVuiKyti3oCHMkPY3mvMDk9d5n
jYLRiooAxuQBLKF6OX1360sIPPQxS1y+SJ3vhWRHD/bjrgYQOHarS8ysQJJc84C8pzxt0EZ10Ew+
9hu/sfuVMdn6qdNjevN/7I1NrLi8sFD99enmA4DkzynwxnNsTZPPyIjDoV9pVXehKlpVR6Udh9us
t58eksLPW8fzJpovNfMOUpC26nEeionE601nXOaQNOhqfwBGrLmZ0+4Q+DI6dMEMoDdp6jIQ+rQf
QTcY3FarOsIx2cLOzgCoBvg8zQRYNNzMmxw4NF6CuM2KGQ/l7MZmu5gouqVAKNjYqltgmj96w8pj
oWreVzNQjTxd2v6dbPETUNjv6zxcSW3Yj4XxW7CS72Rhv706bSoF9CQoOtUgXWOeCaQA83wKR6vQ
RCJMGBAd8yN9S7vhaYpXvEk1HpkDUJ8TR0VJsiktJwcuOvkNQ0VoKHRfP8XZd2P6IMfgcUTGGLBU
Yz5j2cDGDnxMsSbbyY/mKY8VRrNmbGzBwrQI/OGPGuHSuCX6jOlnzB3CqKoetMfabWkV2XmoBg4Z
zpituT0MsQtL4S+qiIJfdkoA9CtpDzW1wdXrhyIWGlkaBmQlfIL0oR66XGJyLPbfcrf9XWSyvbYT
L7Zg42efeVGe+cvbMtXjgWThu9oCUriIiHK775XUaB1ncMH+/A87hpgmYToXidd+JHMecAUn/Rhy
HbSVhq1JPm+04OHclzIxfo6Vb5svkXlrWN9cZm3rvGNQf+g0OqLba4s4Gy7Z6IE9EQ8h/6eiu+3f
WowhfrPHE1PEp7QVWZVhTKy5YRj8ZZwbqoFXzHHeja4pkdj9G9zqJ1nm8crtAtBVxRXeCXpA1GCb
D8H9foalwgnH4BT2gYfqr0QFTe4VpGxbrGOcJ0OnIXGHsp3UD13oRQ9rmwC+w5iuAyYLFa8gRcxA
ym0LN6gTCzfJbwAuPoVSPI/Wcc4NoN/SS/hBY5gqKDIzRZIwUDTBR5at9kgtOisye5dN01+NWNHP
cb4WwxCfXDTg1A280jKKcunQsEbOXpM+Awcv88RiUO+zHqsMYvwlfTizLr1XZAsdEUTIfyWz/xPM
6sIxWjE0LcD8z1PfQQZCgOyoBqZvTFJclJj5p5Qehi0jxbA1b6Zbj37YrqfNtFXduv84fybDHKHJ
NEGeEpzRWdrlFI2Q6+CX+17A+kX516RJg0M3NuY5Gjg8MNUnpl15ZejQB9E/Je0Ul9DY/GuMlyvX
0sJKfZd5clEsHaJlTAt4gw1lG8Z4HMH625tpi0YXiWAxEpqiRNSHLMZ/e8QPfJin7ApxxK2dAUFm
+rjUMGkEYohhvn5z+CyrAAGgiI+xlvd5jMiQnHzb4iImdr0NXF+4+2TreESe3MsseNGhccinUJFD
xOS1udVMPASB5z8A/nxNaP9tpedmQ5Ww3faZLveibdmSd0n8mlJ2iXvZnm2GB2OkPQszlbAM/zsZ
PznFAInCYNhyvCw0JwqgweDT/1xMfpjRN0U6Z2868I5+Lcq4/QXfGYB5Pf2wLftZRxaoVcbOrNu6
opUw51PRj2RCGZ625bufhc8UlxLrxAsazBuM7f9bKXHHzGFd08Jc2teQ4gfOVCMsEw5pCuVl1oyF
ZT3JkbiNH6qPfy6BkBUafMjr7ldL+8Qa/Ymr+0l2NcM9h5hXLxj7PEz5P2LxrDoJxHUDxtSol2bD
epTyqVe1y4wed2awSfDjtyEcf05UVUOMz6hawqDH5h1ekjY61DVwY+5MoWM0931oPsJYJSVQbQQ6
YRboeqjC5eDgFIgeFcUcXVlDsp+zYyeGRC3p8eWc4OQIlh0z0zwMTH4SKmSO7OtXmHhXqMHnySTz
Ta3ZX4vFqoJNmMyyuf+sJUL91gjiWxWPQwGtnc1xmlnesBAYo++9gm27iBbR4DVBtuCkx6SAs+yj
i8LzVsMTvXXoZnSq4zLuA3f0xmuLVKjDRODF6sn3yIRw6FQa7Tp1uMTRJnRqfVsXsl6JbQ96I8lJ
933RL4HOgc578nO4l7LM9bgGYL9AJ6se8bQByWJ4RYsSiD5ncVsJmL0u+6ioZclZpi+duwggETmb
Mv8QddgAHNkPMPJLORkOwKgNStie67yZ12vPRISmVOMBbvo9scSe0L5/huFrGBqBApmEpS+OcBH5
rVx4QXSrLjZpzv6Ivakes3LRrwqaerIce+mw61/D62no6icZwnY2RJ21afbO58YH2cpL3W8FHYLz
GEXP6Dfg9T4gSRSN5IWmCEhN1+gGnLmMwt5HU7K6Esw4RNctOG5lnjOLij912VCkq+RFuODCH6a0
ICNQgDTqP8k8PUESOWlgNWwUfWGRPVLiISIL23qndpE5arR7bVNf5jRbFcL/3rsRsdiYwdXDrBaV
W0xR+Go0yts01BigoKzHHuJxji3KIN3ONWUwWJ3n/yDKcXmdzpfZgVzopm/AsR91NMHNXUqceIzc
EgYapJ5JwfnwHuJdlXWoLunE+xNiRU6efukjbzsFff+ZztjyX/XHKvT3YeKfgnbxAWEm0yX0ENAJ
PYbMTejD7Rp2znnSxrocyD8gm/xFpXFaiBmNBrAyfiJaXKy8AOsDXRR5yP0WyUeXoaI5FX7zOXxh
sukT6oLfk0MM2xwM95BosEpkG8uOJqi+zJuuzpr1svQ/KGfiyponnzJdACfeymVsytFrf29TVx/i
CXaXCVtskSzTsQ/scsArgNA+GdoiThjKRxjiJl6v0sh8hQogXwKHYTt2L7gr4ZlA4p8jQiLzOZnR
SHXxxWS0RDOM6kLAl6/19KAzH3LXFD91nAFFdxiQawics/Wf294932RnKIdfV3bZoAMoYxdjaUWj
dZ86bg5h014twAEHoUAlWziF6Wu6JvNDpyk6yNrePIK2JoFnVC48AmY1/gnKo0WymkEBnbYHkrGL
8frpsEoojZEWKEtG+hYt21amSavxhYVF4A1B7pxGFV0nmQ90q5YoeZnJUzKfhn7+TzbTvzokL2s/
hwVUXW92wwjhyPyhkmufoL4pbhNQWV10CtdScWRbLQMQp0xnI2aUBOSW7+ddlssnpSL9SD0XFP7a
NmUysj5P0DMX4TcVsA2vBIAIzwsknEQyXooAerH4qcHtD/64QaliPr01g8vXuGkqwelYyj5DH2YS
/6Kb4a+d+VYBKH7ujF6ulKYvacO7oxvaH9J536SG3ZQ25NNCm5QzWV9l32IrKd0+0DY9MRG25ZKZ
N+JUX3RiSg7rrP4N2F9Ay+77pXMQcZC1gL8imhevjY9ihn8BFS7BWmkKD/nB/xCWbUcvNbdsK7ww
Pgwtip1QgEc6aT50dmawSi/ZlKJ21zD9r2U5RR+17mw+ZbCl2fyZAxlmay6nbDyBmT4FkfuzmfCV
NBPambvSrAYIMNYxihXqdVqP2L8HzNe8isVcCBqwPOP6gPl/yPEnqbxpApJHmqNqqXk8DCbycwzp
QYHtt4MEm7BKtKysk/PFJt3TgrjkQ4sXoVvFr6bhZ23qwjRN/ZLQZ3AyP4Jm0RdED+ezbpMiDbch
z6xE92xGYKM+Ww7CJMMROTzRwcxD+n3TcXxRDSf5eP9HsODeY5OZl/0XwX7S10k8RKMZZwiE+nPa
Ntvz/l8OKsa00ZKx6MJtKQwam+fx/pdBzmtOFRlOYqbRc0Q38uwE6DYTIAxrcQsyYNv0e+8adxhV
5ThHqyggrILlH+6h+6g9+y1KHE1vSLuoDDWwCxP2guLsCjVvWZXIu06EMXYagRcWG2wq3NZ2R2zO
cVGTc7jq9ybFBhhKlcUQWJtSwGEa96+/5kInxT7V2zU7yk67J2bjNB/7CPh9pHEklh62S/J9mLD/
ja7kmc4OwWvtClvqO5PdRzCP3YlvkMjH0L+mDCVpXbbh3IkFSlWpzFF6Pj/I0cQlak624FqSG+RH
qyFdrrBpX873YVRudCp9/KsvtVP3wSMujmhxsSMQbfPRmchVwYaOOAIdI/EltskEdYpbGrC+U1qB
75tyL5HktHX/pmEafuBi2rVn9/G/WyK0Mqw1FdVQMCHjoT+6YPs1C3xqQHOY0j4wRsU5KB8IQFsH
SYZarnJe4ipa6+WY1a6cISO90PFvPSBEXWfp9LgtNTr4Zj1vE7FFb9Dk9WzmD6eQZ/E5cQ2A55n9
27BcWWg7jGU9oRFXFuWRyKB/aLzeIk6PdZcxwY9POr8pub+a53CA1tpvEphuwQ6qjbPj3Rr82E7T
DzRvfDZeGTmsCvSBeOrblf/MljcMBGDACN9AZIlbr9TfocXQT9vh3cuse4kmnO0dVtKY7WVd/5Q8
GW5kDaODz8NLvYU/tJzoozaNOSZU/JtWuRy8lmGeSm162Za3jAHm3lGTbIxJsTS1D6gcDE3DkHPd
N/a24/BrgmX5QDXpeccjdtSn5xBMpEwsR0IMzOe6oEMSuf+oxgjjZczPdUNAAN4R7aAbcYQRVPc0
yg6D+joWxATdSQf1gp/C6a9jWzeYHRyRpwDOIlWvoVIO7buwdPg+yfQRc2R623CJoxnl6KcrKk9q
hb1PS+vx6BmQbVukcSWwTwpo/dqDOqzBc7O6bLB9c5tNhlPgzW01J9NUNVDxPbQh5v/arQ9oyZuL
rpdDez/MIOaWZxlO71wG31kCNya7rRBLk+wT0Ddc5Bd53Yk6HYFWaKEZMGEvKnRIuCfvEGg24/WM
VrQ30On9haopOg/ozCEmASUuJgXiQOJGZzQ9txwodWttc1DjglPcvGYy7fIpapDqY0dcRz5gjP1T
o2/OTQZW0K1rWyqdiBJu0Fke6xEvIfR+Os4svr0t3/8/sRAIlaQSoyBvV6AOQDMK0RtVjHx++BIq
KkCvx7ShuSEsO+0nQbv6J4P7ymUAUzpx+w1NJD1NdyUlxfdx8eAyoF0AMmsRpIjiMayAxSIMcEMr
sI5rUGYouIXtB3XgKmkL0Un08xbopRf3eAQrBMuIoSp9zWHruoLnjfzhfnuDX4e4AMoJjZFdDKJi
Mv0HY8XnJvXnhzbuAJ4mPQHmdz/iFtfQXWtFKMeCmqTVwNaHWG5LlfnT29grDTahwWzR+C8EXPO5
tSFW8LV5nqBCvCLJ8JFgDz/bHD0j6bMpgIWBL5h5P+SzTL7dYdGwQdJHIwF2W8RVH/kYfQ5Tlh2T
xa4nPuGDNExUetDNA+Sqv9JtTR8DugIPe+dbGD4hnVHko43dl7gKOJTJ1TT0mPaBYbOax0eqdAxD
OMKPvQpOybzKi/LiLse4dGKr0pXxcIkKzP3PMU/mRy0OYJJRfakUlSD5jv2B0dW53nChby3EUghH
Sftwycc7xpv+bkDVXlUINwWVpQ+DgRhKQvUzuYSgnPeX+K6vTMcIAn3Q8C0WRafViSsWgL0s664Y
7XE8aPbEOHYCRdM92U2XMDCx5Rx1cbmOyWvoAJZmZvg7Jkmdm8R7yqLh735o7HK3xazND2D3b/Xc
/aQOOctfb8JAEcaJnfASy7lRoRt9ITZ9bPgAlZd57JvXsaXRXWPxRoZYX+y9hmDNq84jCG5PC0CA
wkTkLcpquFx7q6ngKaKrKbKHNYMXNWDV/2PiCCqH8EMvTdl0uGwTQtCYELCXWBrIDlP8H8KyvStN
6pPPuvHcgpxsJaEY3TBzY/iOj4iiipHdkd7ideT5oNl/SuKV20HtXkL8ENqxfor09tIk4UeA3vcx
Dbi99KyxXw8JoGlwjNyMxDxQIf2drSSb+B5Mc39L+uFvNPITz9pfToH6hrf3a8KtOUdrvFXdEoTF
0CJHfCRh/cwn9TcLLrtUYd3gEzBA6POQNXCAnjf4XS8Tydfa+ycCw05bFr5AZ7JmEfBJ7qAZ6by8
dgAH6kEvVTvhmly5TW/7R6lJpqoaHUztS8xkCMksQ2PCQq4iORmAwad4mN5bvGsvQZyVq+kH7D9A
etxw75xFIPPnldwWOXrX1Ms+VJ+87KcA+q34KmT3Hqr4u0M/b4iE2EJ2/9XIXy/ldFGxdcA9zZ9u
IEkxi7sJKAWJvUDg50f+d+Tyevg25x5SXgKpjW1KyyDAcAwqZ974/cGDZl7NufRWOL1k8sc0s4c+
ggjIZFOJDUZ5Dellr0EwpGVQ723rIU4VrEAbDKYhX/5tTn5qpH8WBuoxNN2gnRtIM0qQVFu+d3D7
hdbpaSjBDp3bzjztTYkaveEcayFyi13zHHG7DaQmkBtmXQ8/6QmsWIa6gWxBSLA5u/l0/awdq3/5
eJV2KeLeKO1lfr8utDWfQZbNz24FVUIJfNwz9tKRwAKaxFvjifkwWhtf5SBHgF7AZrtxKpMMuEKw
MQ5PX4H2vq3jMrNhBz889b6Ma4emGj6uKaGljptfNun371dMDvV3Xg77s+rgJHRqbH0mOnPghLuX
vVxtdylLE/WHHkkEOagPC/ADrH4fd+ca1AmcfozKXSje9nvkS0APZZT3O+AcScpy+7VBoICGzkMF
vTcGaYw83lg48tTT8Bddgan51J5c5/X5PMDbgw30Adh+fRHeynPsfvtHNjd/ufXzgdvwAUXmkelM
PtqE/ssS7zwL8t0LHdQLJIToVeoEShFjvdKvLQULSLAkcO9P04mBhhpQcR2x4JjRmRE2rz+5RMXd
xaW7ai/2vW8NDcZiASpzdHAperLiLg4FXG9HHKy5RwuK2RkePPrA2O/WY/92ftLeSXvthr8LjwuH
fVjkSg8Ptba84mnyPAf4Dr5UQ2goVDD012RE1hp8ZJZimuEMFfWeOyu/fqQIO6laz5sLTPfQnN71
PLhjsJio6ZNyb+E6RtCOhdgHGGApE4GrJBTsfz+16gqZNijAu5h7shMYj9nHbCNXr9wfgo2ANzlK
frgaAkjhhtLpsC/qZDzuv36/AtWfUdcAwCwJi/25JmhNqiGFcwLUH+4Akw9Et7mrFFdRh/e1CXWa
Ow+nsEG13an8FsENreDJE1nSy1RDmBttg6qiTTztfyKsO9ixD3GwLAM6w0HyKFPDVw6bJ6dkXJsK
YXSaQT+xKNlhbmq8QxNogn4TNwFAMNCiOJHAm9pHb1mPbjPeBSqOR+jMf0R1S0+18p6J7cJDHUu0
d1DFEdc2x/1BJ4uYHtIF1Ex0L3RLo0+hWVWB4JUUQNZwliqcS+FmD00mNJA4CPuUtbfeeDYSxVR9
xJmC0d+0tEB2DRSWMRpIgxUTdMIw1h3pu1Ldq8XOxWOfQoZmxqW9ynRSxQQ7XjxmLFmgHBza2IwF
JIFDpWP1OLGIHAy+xn11YzNoPRsfEEdr0quHWvzYCpxEjGW6ch298Foigx3A32F/eiqa8IsdIqeA
7sOI9i49J9g5BLrx3OMHtdkAi4/RQyLCAnewNJbYzry3kXUBLigo5nX1HuXcXPgcnH2Onca91+i9
2EAoA9WihmGSUtvfXXzvoPQsFeEPyAO6d7kZFoZ8Ylm1f6tB26rcW+anFOpS6WWFD9MI9F7EhxFu
B4lFQNZLTDQWk1hwgpTiZcTteQm1fhMzqfhkfjd8uQVkll9XLl7v5oC5Li4hBIOBM+lMTtadrvqN
+LvmuN9mFLOiZ+CJuCtnRAsQN15B5KLxymXiXqkk3teI092FEcKLAih73dM+Bde2P5pYWuA39AE4
Dn3KxEssY1WkkwZgS0d6GIGN7m/kqia8SWmhopjd9huzO2+eSI57Na/FYDGf0/HSDRk/sqW7EtMA
CaT96z6dLrjAgDAy6IRcxhDNrj4cwsPzLyEt/DIjOV33yrXfI6tOYAWhwFKjp8X/eEvPiW8wWjUb
Ldv+A7hxdLbGweXAAmOPeH0Kw5pDJGRdtZeDXZyL8gUXC7ihBPFSmjn+g6yVcvbs2QieFsvEppMl
K4gF5UgOPJxApTG6vG/c+7aNFhdNn2FoPi7ros6IQY+xkwMivOmgfRI1mpBeZWvJa6S4+LyG9rOu
3xCgHBy9DJPxkECMi7MeHd3cPIrIvOwn2dfqFCr8VICxvvFNm69Rq/ZgcZkOEL8O1y9i2wMGb0N7
2/eh9oeA9dwCuHVJVRpeoaFiuS8NZna8YlARemU4dDQfsjY5ehGQtpTp8zw331IzP3aNHyKaDFxk
xpffQdBE1a6ChRQ7/FazrEynGIRC1EAd19IrZLCPekrZV21tfc8rJx2+7OVFpHIqVrhEF+sE6qcR
Ld75HlLSQf32R9ufvNGPbl0rDvoucIlb9Te9q3oRzIbjacOs7OtGXfwIvFAfuRtdz9EMqPqOzLT3
jjm9T+37m5pItxSWAOlL0xGeYoh7QFsLbaK5T5vqLmYbDCI+pzHMF778pDWk961FoymmRUI5gnZk
7d3fVhkIJmPgfEMAMK5O1mMrl+4TuDzC4+5/16/0GTwkiiRF+8vG/l/cytxF4PZAhq25H/6n7p9m
zPSPRkzrYwKxXa4w8aB1TA92Gj/2Vyy5N933e2WDWJ276EOjAt0GBVp4X+HL8KZe/Wf0xBAOG4UA
UoE1mhmeL4ch3WjuMrleVxYUsJCcLwCO3wd4S41x/Q/6XHC/C/5U0qmHDtLlAxyVDw0SIh+8ICq8
uR5unMKDSgV/as+HstuC3dlv/A14Qr5kWPTjKwBRz3kYVr3+trAU+V7LJHI/mNtDpOMXyG2/SxeB
wkWUR9FBBgO5LgQ+09A+b1L8AQnTPiozsEp1bQ5yhR57qn8MeGMrNygKKh6OrUl0IZOnS5kF4uRj
RM3rKPgjEgHACDpodHypPLRdhoAQic3ExBPxo2MU4iuCVU6ZfPZQI421a8sxaXGbKwbM+S7/visy
v4pG7M+nblyGImHBO2lB2QDOw4JwCsprtLAUdgDHMS8CG2sW8FKdH9Ci3iZwjDj+kPmwuyxuyR3A
1sMMu/ISewdAdu66rPse1l2gmS1DNc6gIRop3WluDtIk6tDeNcz11EGMz1r4uZA/3cLokxdOAGMg
+pkstsAthHB66bIjcNuk6C3ms69xUQ3/bzQ05X9j45FnJX5DArLkcyP1Ke7/GhiEom9r2mJUNaCU
DtmR2zi9rNP2y4s8XNYUiFSYhkUc2eZ1IgeiVHbY+zIvHKuoBY3J7woCmvRgk4LuW9tMfmGjiVSG
tL+pw8bG5rNXEiIuZTDqZq0qrezwsSxyjh1UoEDS9XHqkqG0gXuIljW7bGZ9H5VqbmhJJAJs8FY1
r+SCZans3AUyyNGuQsfmRDVCQn7t1qRQm5sOUQi0NcLdZBbMV8Omj2aVLyv85XmbwsM+ZpDnz/MR
zprfQhTkx7HDhwj4eX94nqgXTJQQzgB9HI9KTJiaIU0NmcEkfc+4lNtUROgWL+Ki7SgOFOuAKEIo
rKiuD3osbWLPtonrZ+x6JvGt15s5GyjR8kx4NA8iqAritHkKvJhevuS+u+YfcioID+fFp+cYTloX
BVLCI5Av8ugvkMewHHCFYmIFxQLOCnLAld6LDDq1RVpomNIJkqJwvfj4Go9CBdmFQV1zSXhSeNiB
vJg06x9CqrCRgw5nipZXn03+E75ODWYuNFUIGUcO0h57HXP2m9OoPTcLrlgcP1gB8uxmFS7tbKkv
bGtu00i73BunuuRJf2ZaqBIEvMPOwX357d5EDf0wXmLM4kUyeVh3u0/LTfyxANS4GYDR1Rgk5Uod
VNl9Jw7776H/Y+/MluO2oiz7Kx31DgcuLsbXRM4DZ4oUXxAURWGeZ3x9L6TcbTGtMsv9VBXREQ5b
IVlEJoaLc8/Ze226FrvKRyB8vmuGdqtOSCjL1Hr52SCrve+2V2xChEqHcznc2N0eeaaytCt0FVOf
emh7SqRMAcNar/CBwN8gFEx3ZwlhZvv9Iemm8FgO3m2sjsOmUM1hmwjvOdFwCEQIhBzN+ybUAqPX
KLajZfyI7FAezrvNYdKuqyK3blKlXFdqi8ciQkDtO/5180XPZHlzvotk7aCsVHPq9gb9puVl0T6x
IOfNzcrsC+baF6QS1n0X0zkZunRHC6XehjVdhaF4V/JDn3UhGvg43eW0GXUbWbyl68gz0aWtq7Ax
aHY4Btz+RZWN7X5Azpwrg0QjlK9+3q9VykRYRqe+9uig+tr3djY6Vx1EoU6WSwQf2rJto80U5tEh
j7VbzD/sIhA8ndeisPGWquXra+kUpdsB3t0kVF+UrR56QrIX6FCdK9UWJ/A2ifzHWi+vUkOLr84n
OmhbD69I99WJLaJAgYcc+9Z3o9l0WgahcygoUVzFC+/z0rw26ZLaOuMUQ0EiNPchw8EAazEN92dr
b4hzyGnYzKLb35xb16ogxSfOdnbe0M81lcE913NZiPIXRSyNwXM/yUGqwDBpE8JnoI+cTAffYF4r
4uKnKbEpp4j9wMjkPjDbvUwYEqg1s4SkYFVVkYQrkM63oRh386REFqgjDFzcO89AeXZeYs9fN27U
/cB8cDVKRd0SgbxC7hUvMRgMW9/p0hNtvy+l4rhcpP6E+rNHkZDn6ymV0VVWF49Twlzea7c6H3eP
UugpGOaSnj3UqvH84FqT38200/Zhnrz1yRSjy2JM4YlvqNlgwsxLVGpF0brqJUOhSM+OmdovIoZ9
S4Vu3KptX7UUufy5vItbgSJCBM0aDeWIecnxT4af7wGoZEcTOymJ8MERe6HN7KNArDJBO63vjJxz
p809QYR4L6HADEcbu8sbue3sKnPPexO8im5uG8ohmAVXccVAam5Fe+gi3QRh27YLuVWl4mKC+Hpe
XJr5w9P6bfl9HyH0vCXP4+dgDPIr/ouN4yHtp5xFnYelTjErn+34WmgZuzjOl77lyX0R/XRj1OgE
F2qVOUuGldlSTYxx5UjUHaYiGeF7x/MJQFAQXp1/VXUqmt2Y/U6H6t4ME/sGnfy901rxvh2Do+X1
+sH0R/NwrgPYEeSHAu2Ra1ns2fq8S/codg9xHCMMP98PZSeX5woUyeNSaO3IRr+dln5o5sdJz680
vF4bBU8Mc2eeEcea7qsW9IDI9gCIaR1HZbw+z0zOr1hPVburAU8+w5TIcKuh+c4j2fHwpf0uDrpj
biMlCjir7OFQ0TeUNE6B5qewwuW5PeAkrCK1AQvBwKmrofXGeVvFrNQ8Z1lgJD/LQKQPRyesvc0w
qUfZxEwU5yFrjfLHmF7ygZATPIBf875chJE6uozPoLI4Xu0y8I0aAUUhChmd0AZwh1YkO9sY3m3f
Rx3JfZSR5eh6w2TdFrO0XfCOjPoyOGQ5rxGvnyD663JTJGHtTtM0LD1Hr45I3pfn8j6cE56lxawu
tKbtuVfQVYa4xv52w9TfWZzPfOdpjE4JpmpVhzepEoXrLkBIU3ajWA96mx9QJYRXE9s2JCMoyoZM
6juvl+/nGksp1WzTDl7lFmpVY4YHWRUG2c25jRg4fegaUzFe83AvfDp0P3c0ZdN+YYhYbxk1vCAo
KZjcGPQR8dOvDOZzCLYH9K45ywksNXUdBMbBbyp0VzmCIg1pZsf3MdvN2ddBxMcbfU7tMe4SOsU1
M8EJPY3syJeu1AkiMMoWXZvqfemZsAWYvIRktJ8bFF2rNDeD310XA/FIU6OEKzEowrUVvT1YE4X4
2fs3Oi2RMkjZ69IxDigaw+UUNF/P79KUvti2j8Ju6Y3MHcKsX+VaECJtom8VJ/qVTRVlTI326KQb
ka7K1uKFNbNCWMLk6vwnVvrDqXibq0m9zkjOWRLTp+ztFmt+ULl+r9q0g29l1Photmnb5UPJbzAP
0Rx/W3sxwyEx4AOhgZCFvnUIQzW60/3eXtfz/KVOqy+Owrrc1v03Xyj46BpWex8hOYLqtEM+oyRL
vTdVhl7M+Kta0JCk1ForQ/IQ1Nl3RpLGolHHrWWou6bnwuRDn1FqoXiP8ifc/7E7ZYpzzIJvhV9t
Kounhveuep9XqXrvs/dLaWipRe0sWsen6KrV4cojjA1eWL+PG4qzXEWowFQFKIpDu7iX2OQo0avj
kEWvZ+dAUXMFZr4IaZDG8vxbPtZsZOuleqhUzb8KaKUzTGUJnjcVXenfNdi9EbNhIR4L+ypwLDZ2
sya9wyy3j4ySPVg9vtT99BB6yakxnRdyohic22Hn5l7yPNhdgJaqMygg25fez5ud3wX92gjqaxqs
+4kTsTBTE4LsxM5PGyQNQUXBxE/y1qYpBpObBn9ZPxWBS9yXutL8yj7m8+c2Uunmpr0cMnvD1CRi
7zSCL02M/hA2wkI0HN0GWeRcp9+kreaLGIpqqDPbkHq9blvTO4QPaTW2u0IJeTBiZBF6ojEO7tPn
QC/yNW6ZH55TDas8URFKcYl0+6BFHWFYjp/9wPligNDz7COmoWXvF/dV1veb0tJdkyDze6mm5Y7B
++n8Xi3rwjokqn3DVMo/0UYAJGBVDU+/w9DM1Lb1pO5rERp355su68dsxVV4SpnZHisr0PaGI4ql
WdRiCYolZBMHLpuRJwYhbxHPovcgob+QJN4mscYrhL1841Tdy9GMloJKbqX7kOoqpjO3xkmfTGqF
IX5CuPmGAKS+7tDoF7497q20yN2pVUL2g+w+A2WFMg1TjihIz1Bbmrj9DOWZ17U64Wcn0YjGfi6/
RYnKV2bT6zR75c7bU8NkxDfkTPwgP5RUIPgF9KjY26h+jUyVj3oiXpKxuI9wT2zw9oQr2lbOwov6
fOPLRCAW1jCS1skXMWhHYZQMnUrtTSUOZttozcBPKda1YrY3zKW126rTmFGKbKX31ouv2Psz4iEq
9ENW0QqZWGFRWKNn1POoWohOdodpMvd5jfTKH7OMRRWru6KmGJ5G1XIJTQbuQZ/r/ORgIWNqEzGR
gqwwBdK/jibxJpoeJWOMuKEauZF9g/XIpG0VMOU+VyJZheTYare5ygZHU523GPBkzON/b4+u1FFr
nwvQKqif7NKq9q3eIfxD5sHfq25jmfdHnRkuyK91OKYJ5ZPmAUlpeb+JxqoPbJBuu7HuN2aWprTd
ymGbyoAGIEaJrTUhKheYvVeY9OOD0TeNKwazWdVZWh2j0bsLd/pcd1VWWu65qrjKgzjHs9AjT9bs
W6t9RYGUb/CtyFWkiINpM6uMG2AT8zTsDGLKkuKx8LCfRrxcl0Wg1WxSWZq8yKLbEy88i+/NkBHx
WPqQOPawm1o4CzpSAsvuw9UYGbiuuprr1jV8Uruvtoofo2AMdX+FyhejQ0GnPin07lrpCm/ZG9br
eRQoZfRuIfbcx0b3eB4IKD2PYSvq4siqucwbHjwVb/dSKhkiAVPbATz2uHdDHB210q4EOXu+h5MX
j17Oc+h/0606306y6vCK0bTLYIESdNH96BM+FtOEhcLkYj1mUuADXs9RsXtnQqRTGBMcBMnSX5bp
daZrxMIW2d3ZRS+wiZ83nGbpXZt0z+4iZvnz66ySxaafp4MyZHCajolc4yU50pzFUzRTv1gp0Tsw
ZRW8SLZFnOZUq322b1BuM7BGvdpEz06UJJvIxJGdNW/nv5Zq45MnenWfU96mce1dZRJCU+drYm2W
XXdCf6h+AxpBrmbD/LnMuFPw2Q+ByXZer9ovPc4HN0yye29kWouGmYUjsdd6oiaYAts/d92DRn1u
ejoZzo61VAuJWLbFlh2P9X0iDf3KbGNt1TeT6aIEPeRo+E9eQPu5H8TA7nW58Zjpn7C3ckHKwjjU
tX2MGYacKr0nJrNlPpd6NXlI6oBfc347Y3Jrb0W6sbN2X4dcYCPv5YGx4WGUeXBfKsrRk/RwqpSG
nN62zc1o8NUrzwLnYdx5NdySSqvksiFVdCXNAY5wgkyzkiOPJGKDbz/fcyisMf2XfcdsAHkFxLef
76NsqrvNMP9I3t0t8/wWxgBjrx7pz2rwJud6GoUrZ8WTzlMrY79iNJpGWwWczxIi0rQ6gyBs9fZM
3gCWYu4QrNK1GhsdAkUULc0BxWaW+AlixIVVYkRLVATyTLTinRpj7wocPBlOF5VbLBepmT8VSIMy
y1PvuGw/FR/dEO1BXhZ7oTQPVWdj5+ClhSdZ7hObcdX4XNnNeG2r1d25Uvbo27ud52AGVPxiE3u9
tW7B8q2CCdVSHPwA4NYhE5f5KscxsdbHhT4oL7oWAsHC1sSIk+nVf/xF6/sNVe6CsjpzXlBzgryE
Qirn6NSZnfILUAigRT9UvOBdrcbSUac69XhZyVOa9Tk+F6oXUtTpbmv0KvvGRNwxquHG6idxyLfn
z/KvGIoPeco/l1jEDzjF/xpmcfOez4TC+vJH/TckLIqZQvQPiMW6en1PfiUsnv/CT8SiNP5AtaA5
znwhHUY4MIN+Ehal/gfIaSptWicSzYIGbehPwKKUf2jsz1jY4J1h2p//Uv0TsKg5f/CaIBQIuLEw
CUHU/g1gEVLdB6QR0EcAkGAc+QcKHCrxCwAczAm8D2PDTkFWeKCK2VAzKAPrs6moz32XTdNOaRyA
VgJ64LRMY6e40z0Lgo3PwGkjGBOzgipOSz4rIwW1ssVVSB/1mxOM3U4rjI6+WMPDFqf0y6bUDNfs
DhyL2ZMvtjkl0l6E8PV4uzX5wa/Z860SqXtfp8Ck2YAzHrkMShV6+Z1kEoT7n0H2uoubYhuNZf21
xacZrhxwLMtMSqonNfPGpVOKeAPdn6FK1Ac3OZTAJf41tkdlUXwFBp6uMzWod6U6Nq9hBpuPPVAQ
BEs4w8lBY7aE4SPPj3rT0hijd0JFUaSD8VYNCkCxEIeYgRXdQSRcpyotN8TKRX3yJliWjJbzFgP9
mLNj1kZNWYQ4JLp3hi9eTp9eFumqUKrpRm0DL2eI7WTEMHJD+JT0CXbNzBJWfoMPGRl3VLQ6kQiF
LsNNKE0/2YkyYziFEDmgcmjGfd2wifc9Fa9MV7S3CL1FA3PDBvMlaxDjoCGITY2c7FmbbA9cUVUH
iyqp+oGNu5mvHEo9Tm4WjzdkaKOUZu5nQVe06/i7U3iYoMMqqY+1KVmKuXRNsZB+OoMnMJUzLgVM
gV1Blch0xtg3kGRP6A/bPLyGCThDJwPmo1UK+FrpradEk83a8jt1Xaua8xA1fNmFMYzvnR/H3EmO
NR7THJc5+8oc3EFE41N4WOMwimlfG99wjpbiV3dp5GfQU5iaPzizHDGjG56D14z0r0PYOQvH1989
P1fvci/nVamM5rrWlOm6c5i1BKy3tE4iZUBuUUfFAgtmc1TYw9+rmCgbhe2qnglnpbRq+17k3nfR
yPykDqVx68kgeCiRMi0KCYjHgBVw13lVsKHpDCDYkQPx1inK3MYz2OuOJQLhlP1IIeR3HkIgBTMK
Btd7tCi6llpcb744M9PITz06XBUNnkqGuHt7K1loVYCEwPrexuhWRxNuVdvxcqyDqxAiBCMZj6o0
be9HQ3noEnxweCCwlnGL0eZG79HB0VoiuHR2MTtJ9LMBbdwW1gJuO2VpSImBTJM4d8uJzRB+52Ka
aBUa9rfAL3hcRyAX7YhXSpnqb3E0vWVtSC80muSiqX3rVteZ2bLxechrcUAi8MBjCKdN1b5GRg3o
voXHh5A4WBUCoZeJHXjhGOpe4DZ3W6VvEZCE0CyaqncbISgTfLteVD7orFp5pz4ceB5DhRsL42OJ
T+JhGpAXw8R5hJeApaOKmm1Xx+EGCTIiXsfKcKlR2gYDxu3GYUOdNwhaHIK4tlna4yFJidrA1qq7
hZOFxB97TJfysryTqlccjKSP1zwNYpkxU8ZFWafrgJnRUkP/o5WIWkyiWJ7od/XXOd03ggPC5yCM
ejcpoA7gclfi1ZipLzKuq3Uz9QjqIWsiQDQCHL+ZYSwDZohvCCpaZCORyYDLG7gx2lJhiZTIEWMI
oXO/6yu1XL+wY0+/orNrLckq6Lfa5E9viV6xTEHnXo5NhB7cz+tj3DQ/kO8G8143Og1gOJZp66dr
0zTMtZeZzV7InETCun0bsHijiwuUYmOOBeM4E5hu2pjJqZV2QO+MewRWqcXgByYIHnZ6ty4CBeMJ
5muL05omidsFEYO3RB12gRo8OnXKtgzfImSRymoXaZTBb6gNfJ6W2lKCcpuplfFjEjm26IDPmyS4
4tLMvqerKo1F3Y3IYEaF0IQrv2RnV8R9cix1rQiQPgbmU9ohWtd6xz8YaDcw7Q5UfezgmZMW4WOI
IZxGawJzzwetCzWy3OmCom20K14eNbqJvur5AUoavhQRc7m2GcS40b0oYA7jDUByaNg0zqKmCivW
0G716U12qo5ESBj5Xev7IcEwWudU7/BuzZXZWTcDHgY4eaO/N1MbuJ7AApJJzOFC85mdj1rlDiZN
hrAu1FMX52KpaaHBV9fj8YGKGlkGdDvMF6nSGNjl9Gg5WB1KqKTBuILY3HxzODDSaC0JsLwijZfX
GC18wWEa/p3607DvjHlLUBbZeCpH/FMzHNNAIjfkdO73saZmEXR8XwvzjVBiGblVD3ID454FfzYy
QucuLWWWbmk8GsGXjgkZq5PWtSq8IwE91HTVZrQ1ei8lQ4xAZ2O46NIOnIZpd9EqysAQf8Z71f9e
lFDdEHxIdS6JfrzgLBZNHHtaLCuXG22pvlbX3cE/Ke/xMd2xKVhlG0/7WdpSl/6eNP2RpjiXQdIU
5HWiqyAwwjIvyqAU4ohQOonlGCTHauhh2dSzolPlCTj8Uhz+rqKf+ap/USTnYxmkWcIzhWYr5199
rOgrGjcG9Xnn6hvrWS4Zhh5g+1//+zTS+UgISYDXwe82LOsyCBzjJvokhUmEd5qznhmN7dqlR7YR
b9flp9E/fz+HhkV7lc0KSHEUsxfn0BvYr45WMvC95Bo33cY/iK21mvbdvlv5rrntD5+m/sx5IRfn
8sMxL3ZHKgO0KLA5pv3S5AveAIv41lvqi7JajkuKvaX12X7sIz33fPU+HPECUMqgxdAiP2X+uRbr
8FBveoLAMLq72Teos+t02W/DHSQUt8C8/Qkd9e/PxcczfAGXZYw31T6wOldN5SmuDWw5X/79zfnh
611gRb2g0+POO1/EgSS6egMAaY2l4PNo4t9dOlNIg4YQWx39Moi8i8gvjbticOcoI1HAg1unm2IV
3pDaueD0uZ+HhP/u2v16yIsv5xuMZeKJQ477cCu28HXW5rrYfJa6rP3uOv1yHPOCsIxtJqjovJE9
RQCxsqjJHqVXufCWNILAOrgEepDaRIuENibTeYKikB3xOkRKu/h/eizZKpJKbFtI0i9BsZMclHZU
UdXNge8MsVb9a7aON86LRVKVdFMUZW77r5dTw/rlmOLiBMTkvmM5mo/paWuN64kBfpH25vqTu/Xv
95DJYQy20cRKGGS/f1xKRSmJBPFoXdUr2obM2dzhW+y+TS74D4msi3L4k0dQ/H3D/PGQ87X/pR/T
p9OU4PObD2lgxK6o1bjA5Ga4OD5vjRdQZNLF2jtuPw0Q//sC+/HQFwsskOcGyeD50OGdtso3RKHU
zySSHKsNrtYnfZOcxO6fT/Fnx7xYYG0jdbRY55ih9ezYT3GL0OKTq/jbM8rCilJBCo3X/sczqtdR
P/gWvjO81e2V0tGNLK/i+PTPX+TvzyQnjxehsE0Ls8rlGz5pjaZn+oDoUXkarPuy+eS1/rsTpSEY
EDp8b7KLL27FWqqlpfpgQxIwFZVya/r9Mgn+9XNlmr8e5OLmY9+LdHc+VQEqASU3XSCerlK+/POp
uug5zu84DqNBooTVRmfoHMvxyz2Otsyu8T1O7rhpnqsdw3Lebtp1v+x30f6ztN/fXX5DlybMb5pd
tnXxncSktLRb5eQ2ue/aTEzQrz5NU8ALXT588sXm0upjucCG55djXTxBCPCqoGigNs1xk6gGNnIz
UJrQX1l++rT+bm369VgXT87kd6EuSo7VI6Z00J1SfzWLyR2+oNNxP09l/+1V+/WAF5UJuLxKNIgV
XOATK4zBexgZG0gifL3Pj/bZVbsoRWyfiRso+cllGLBuhP7YWMmL7wx7D+zgP1+1v7+1TR5dw7It
abDaqxc3yJiOo5ZoocqKC151A2Zj1R6bjfXJSjc3df92c1CSMwNzEPtjDvy4DqXdOFDCYi2tlt1y
zlArN7TUg120JohpM63kxCrbPgWrT/O+fncyeYfRgHWEILHu4srFwzSauoWGV4cM5pK2ENDDWRIl
sfRrcD6u90aI29pb2agBPzm588m7fCJ+PfTFddQqPxu8mkOnyk2pvFn9Z4/cZwe4OKvNmE9E/HEA
SiC8aS7U4vtuK27xgrkMlPQjNqvlP98w5/LiH77UZf3liSJ20E7O51Nzqb9O1vwkrNTDZ2vXb585
m0SAOevBpkt9ceUGvbQaK095DI6ai9H+pKywArgj4VnRPvjkFXZ+h1x+r1+PdnGxohiUYZtCV9I3
3ZFp7jfkyuayXpY7Bovg0KyF9Uk83G+unqMKshqlymCbGuvjM5H1mGwVm2yKgiFhQaZJafz7G/DD
ES6WSSCA0J2nOf2CLlrs3PX98yd3w28W4g9HuLhGHf3L2Kxgz3brOeFuDtd2nVW9VDbVJns0vv5Z
cf+rMdl/bQb2Py1q7Bxv9J8Pwk6vSfhhDDY/Dj/HYPOsi7WVYZdOqodDmfd/xmBEV/1BDA2pOcIQ
tESwBf/fOZhmzPlk3HmMwAwesrlV8uccjHgyQdFPlpeNTZef+6+CxrTz4v7Xo8WtzXuF2YVqIg0j
tlO/uA1R5DQ+FLK1Xg+qsW1zpHyr1IgS76a0Qse/85wiVe8sSM0gphTmzd9T2tTZLuyUIbiVQ6FZ
pw4kVbWbMEENL2GGd+aWjKfMX2IQ7VajDil2G5ZW7OyrLo7OcCvPdvsup8UkpzwonmOpIA0TnT7i
hmsGHHeJayM6jL/b/WCWPkoFM1RnuoJdxevchwX1ZMRlV8I9qH3vANq3VO+8NpnyryKvJhUZaBSb
D00U1DhuS+9LH4th08CRWutSfKuHqPaWgw3t/SrqMQj/oCbMUQKOfp/120FqEQ3DqZCdmF160YR3
SiqDvk6KovEPjdOL+kVHDjJtJqzgCoq3oGM/hPIG7WRetilQDa1IwZPmtZKXzzLVc0g81hjaj6Op
+jjX9LSNj2AJkwojni79G2I+BwFXQY/kEyMCa2KPiiE9+jKRleRtrbKx5Le0YFeyTQ0sGq8B/O7x
2DJKrL6gls20QxwkVfJiYcoY7zubc10uhGeCEqlKPGQjMgHfAUsRtkYi3pGkt6mKvqh2qqtkIMRN
mzFNUqNwEgh9mo2cLFmika7FFMttbWERmBZEOsXqrkCUob2ZlmdBfLJ7X4GMW0I/u54kFJdgHSoK
WCzmNAEcyA43QNZtatvx8pzfbKhwF1lmFRmEFnjA1Vp2LUlFVttlkPQAYvj0QeK6bx7AkscqjmAt
0ogxq2o7/i5bXxvhczCwSq5UOZICAigpbKu10xcmo5SwFU4n3EKSmjodp9zgRoa2qUPKm2cyGJnB
sE35Dc6EyNjpjaEF+x4+MvLvworlt6EpnR4QrBEPoCtDJ8iqG4nMP7tWcn+KnrwKGt9tKaEV79u+
TeydIBRugv4yWkN8b2h9V9y1jVNZ675pvShfTo7Tw/4L1cA4mkU0TxJrrR+7a9zy/XBl2UNLMKSA
CP4DhJ4E4q4GUUiYC2TaNhS4q/M2HJmsZIoJA77dZIHCIA6YGzIq039ubb8S/k1AjjEDS2ji6PR9
V4a07AW2MUhpTX/dEa2QWbQ+GExKdVkaXRWo9yobU3SlOzhrcb/SPTMad0VajMihhGV6r74g6Rty
ZDTG1dbMzWnHEMz0I3QhA9oppm7r3nIq4PE2V2V4he5aEmGgx2qeurLFbru3KxQ9t6FIuUGWve6l
JbxZH+TXohjyKufLjIh6k1GxrfdEsZNmjfsxSO9FqiQ03c0Jv/tbYk/YJxE6xskP37JL57kQZpn8
6EJbVa6t0Y/b9cRMMj0xKtbiG8VQFOZPVYGK6xv2hsY4jR7OputkYJ/82EZdIh/0btCQouocJsM4
xNznNAS5Ft0rSs7NYg+dmRwF2Qrq93AmijmLJI+jbk9VTmaC6bEEneJQl91KqImITnExoHCUngIN
fhzTIjxkvVnASe060WJNS0uDlpCipSN8cQh4myw16+00kYjduYiE9PoumxRTf9KQ4I5PNspQ+1o0
bZQ8lTk8mPuo1gtw76WZKuOR9Q4EHHxQpWVK3KHUuxM9UI8rK1XtdhdHRlOfRiyJznVj4uB+lX5m
KgdlLDKoT1aT4qLWlHqyjrK3lWHrGTyLN6lu6MkNqsR5dhux1/FvUW0xiu2jsfMe7SB3yo3mDAbB
69qkkcMSJbYOM0hPmpWfKBmad7SW8RUPyJjuWll0PX4cJWP41kiZ+88GkRRYA6I+GrYisNrxxkK8
GB2UkO3JVWr2ffwiptrCqIHjO0ekGjF9dWXVRvUOH36kLEst1ozrwUzS3O2yviUMZb70bZ/4+0nK
zOe368iWJ93sSmOfGHJqYJbWWM0VQxbWNVEzPtaFDuk3bxf03cO+n8IwXp1rsP9fEv3HXJL85xXR
+rXK3//Xrp4jWOtfS6P5r/2sjMhg1dD4SFVFBqQRbqhTv/6ZwWr9QS6zM8fFo+HSGOX8VRqZ2h/0
mSz+EBERe+N5Z/JnaWSK+Y+g7qOJlir/1v+NROg8JPqrMjLII9YNsqH5jDb7YraoH7cAJgMByrOE
nVs5u+PpY9eT6YBsa56U3DBctPMI8wmrllZzixQO7Xw2isUslM8LVBaRp5tLpfeXA8vSwkj12QmT
r22SA9QqOQZpcVOoBnunYHiNBjKvNWz8vq6CmZgFsgOUH11v8ZfYMIxN/8rzFCQM76Ne3M7peSwH
8C/o91ZOelIkf01aJe+pgA0mb8GmQpNA8b9IR2tchEOH4id5GbRkn6r6U4s9U0PRyox+U9oKeSxG
DwsyAuppBV8blZLL87MXEecvAvXFcv5p4fgmIeH/clvc/Dydv4bH8jb5sBE/n2YaD7MCS51blMZF
AZpVoSSUL5PuxAfE6JAcpY0YwStUxnemiJeAWTVQW8gVAoSy1sSMqQSGS7AfpnnnYT4XkcPJDTE1
AXrM9rzXnzKHMws+fWR8jLDSfrBmWF9lnJoRN5qP9GeRFngJ0/SIHpaLEGIGrxwcGWlQoB8i4bGy
r6sSuFEfcPkNmzOSkjN4/pTAV9+S6cn0rIeuDH5AF3xoQ+tR2Jux12sYKiz2efOsNf6jVwLMhFPH
gIdIl9jIHmPjhjwEkmiiacZ9Y89yZEw8IrWV49eYoWigCvJjF0ScQGKcSaWZp1yxIR0RJmtEK7xU
eXqTkk628G371VHSlR8Dg9MavoiewrAb2vTgKM240Zqloetb2IpfYqbpC8WxH6qWCztBpp5/oWeg
ZfoSmjqM/J0czH5b2+lT27bhIon4LpU5w1GMdkN1EiwkNmt2NNzc/YRWIr9rDD67Ezdfe8N+aXP/
BLDsuu2zG6gEuGCUd5nZDxicF2goHuqe+5E7gkZ3riQuqCosYbjl6X4mKya5u/l/rpXsyp8CBapk
MJF1ZD0MgEmVILw5P1UiSF9Ib90gYXrzgWEKM/qhlt5DXkBbMisFwIfDe4PsBtvGkTzq/g+z49o6
JgfLHPIpleYonYEkHO6y+b6GeHejJe0c4csDbaKmg/JujBYCHrgDRA6ILXa6H2ZN+lSs+j/GLN+2
rXxER8bUKmYloC8d2tVTLeEyWb4FJUkP8UzepXX8EtqgWezKIxDOmqCK872VPHweDXFyoMksdD/8
gWTv2BoK2oTwrlODZ8W7r810RvCpP+YvoIQO/JQIqn3jqz86OnU9booVQnzK99r/URaTsgAScp/A
1LXGBBCBruckQUaHJNS01ThjbVIqYoNPHCuK4bZdfyr9/P5873capwaGt78Y8vUo8SMH4vX87QYj
/qTFbn8UAcyPu2EI4PtEa5sGDcd5Ofilxa4rSlOHLTV4HUc7qx/aReZnrw7ArcWkyMch145WaN4Q
1LEeVXWr9epMAkFPFGb2DYBTNllT9GrBNw+cSsF9nTA99CY8nVN7UMf8zrhTNZ6DIo53kAV4upkS
GdS7USfvijBZSRz9hAK/E2uWsRDbN/P/hXd4B7UD90YiloSbfTUc7y11glVPJuOiR22P5BrEBhmL
k7lpsXh0/nAk+ePYFulroEBUn9kkEf4oM05fs9joF/HwbikCw632oAXlErlKS3pdTrlhdwpUHdDn
ott63HVYgbMvJWrCaaKbFfD9Jj6XElWzIjLczYfReuYebf0dfEK2qCxBSIk5fLcpbBdBPX97E/XU
Py/NglbCrz3Sn9eKLDqB5lZDc3spbOC0kdEXkqTnFzjx+F7zaYIidiw8QhepovsgmVsGLwlUjEVB
UloJ0YqMhfGkFsPD/H87ExdpkOg2nSTYOWqzsCrtJewztG2W9jiVLFBCfVes+JWyfCUU4qMyTjkz
BPxvEGYXooIfOVq3NVBkmeuPGvsxpIQ8cmX2bVDAI+eMWIv8FeACMHAluDes5NUyVVhQVvra/G/y
zmM5bnVJwk+EG/Bm247tSDbJbkrkBiFHeO/x9PMVdGPmSOfOUcx6NgyJbAPgd1VZWZmGc1Br5y21
mUOAoxBI2ZZWBRK6YgtXBP4Gqw2GwOcBEmj461jsZ3ikuj/pK03Xb01I07vTX7TBuugud7r8hX72
JytvLrOhn4s4C7dtHNB7OU6rwa69deZxz0EyZauMwl7ALEQoEhd3ZR0gzldZzQ5H2Zx9jZd1g33R
p+lgl/MeGVFcdRIbcQHuQAUyWNNOs7GDJkHs+dYEKbqjM9xBFUcc4g2Sekv/6gxM+TjW512lUoPV
PUye5lBn8++6bVImb3Wa/MEU1hHQ9df4yOLsYHJoqLPjp/wbRKrSK0baj2Q7IhX6KkfpwHIv2eBe
ZnpC8esovroG81vFE7QN8mzVVyMcRSn2M6cDjtwSMTeqfreUDaBI1PPyRw0/a0i7DJZd3Fo32AKP
ndWk+CKv7HJacsYp+6KkfAWIlk6meQeAGq7waPtStuYtmvRbNHh4cjgXDJdC9HubS6y5PMuEh9Up
jLVcQDFpt16nATlkgjpo8tGk6xQIQSm7eahgQvFNbX9LKuRC2wwLDyV3j5n+yvumdQlBbJNE4z5H
e1RFcdPRoakWHo714RQfhsE55DoK1QOrodX40fv8yBuKyDWajrIJKEa5mexuH7KtIZ1xmdj8tFa7
/fMa9v7TIDmWBhmK+NrRFsbGX7bbKVca7gRtltju3a3iYz9jaA+tll96B8Epp/iCZgVyZpO5bjEc
oTLBfIz0U9bQvMf4sayN9IvszPJ6bS5RJ1TzXVal1Z1BS9cqGtyvfq5uZoWIBbYZ0BtvCMr5HNCd
pQafmkJ79vyOP7Is7Qzd+2UMFD95K6rxWcZKNnz6GFmQ1jPGlpc40c60he393NrJ0y0i3lXYwy3x
rFsnuyeFt0vr5zP85VU/IWPd3kd2vddVlGAaOVO6BDPAYUPOfgsHNoxCpgYfm9O8mg/xDcULNgxW
eV7gTZSk+qqkhZTTdPiRQ6NcI2FQrawBIXt2Gl/Ec/Oof1dAeFdoB9C1hEmAP+HqFakJ0p/JmhTi
JOPX5PZFNmwEKou1iV5K56q3mrMOqIMpkvKWVkcW17VudTAUa1E2V/6wc5vO34NqKsqYMYLs4pWM
2emvpywPEE8/jaZs1Swuc4uCVZW9N3N5QWTpQuJyq0NYkL1SEM1l57JXtnZ5s0woa3iA+V15mcLy
AlHzno4kSyVqGOsQEcqqvfnRQffSj1LHLMiJrIPWtS/ELNk6z4LprlCnbYBgrdp+QUL9rNjphXOe
CMx7jtXVTCxT0Iu0SgmjKtrC124Rf+R1gHFRTBSNvgmeaEGC8o9Y2iI8T38V2J1j1hc87UQUeECJ
KVRoP82QpzUCfC66ApV4fNl8N9qrrj/C85S4TC9fk9G7o3noUXHSpxZlV6bGo9GSDZnYtMUqAp4u
kuOMLzLqyNjnQ7LHkmaFMFe5xX0SR6XiHCGNvkSspsenogxJ47eXbG2LFnGARWTz22ZRONq2BBVr
t7vOEeHqaKIFmwQ3wPVvHbwL29qHirU3awSNJlsk/Ts12xR0blL64cYyMBT4q+M59zv7iFYNDk9O
AGlKwkUHrQxVuYXdXW3lF+IMtvoqugaJfV4iahQw8dnMkyNeBt9wxlz3alBsJ9jE5situCGE0qYO
7mheQXLPwKLCJGjmKENc3gj5tFaSn6rgs0N/iw7O1dGITAs3/DAy4swlryizYm/1zjmZOGng2yL/
nBYvCgplAOBkWvpepo3MpEqizFFnzjH33DJ/t0diZLeLsQI2BGWi0WYm1dMTrV/HzbUPnGPcBfea
Eu8ThfbNiORsQivGTd5p0HzXsuyjHSULSbVjnYSfNLnmMWg+40V06OL8rp2ib0qboSlESuShxIU+
tXbGIuU9QrqfAEn5sWTacwLJHlzuHNrO3fThgThiX0MTbGYT2yN510xviQ/CaYaPcZ192BGuRz2S
vciEP5OHpasllVdD7T7BJBKBRvzMDAV77uWSitC6js1XO1aK9QDpfhPTksYBBfueUJzRhps12O9p
lr3XtnM1FXMv0b3P+A6cYFOk3OfR94rczuapKWZ6RvpiV/FI4y7GI6f7qNr4o5DHo2qf4zbDU8y9
LvMhmoOdVWIx2tFh7gTzpXOzd6Tp01UE5I+FIqt5yF7x6THWCBbRwO8Np7YVtTKFhRzR0GsG7zkj
jqMSDZuZ9Tx08acWr9DVIIPdIlCbThp2Msn7Mt8k9R7jAuug5GstL5PcbTIqGvutNXaHZ2SR3tPG
vXL2XvWUJ2Pt8G58jujgLvDidQWbsHyGta7CZ7QV6FtGryPH0Xo1SxLdlq+OqmGVkdGpqtpf+0b7
MPxmH8S8sRJnJdldnFbM0cm/Q1O75JO0c8tNe/WqjOyT0YTo9LY7xUheC49mDZ+uelL+ZYuYnWTG
JSp/H+UGRyRnJ8cm4OdQG43uJQLkF72ljzygMRJ1/7OlkWQvyWQSJS9t16JgR/7YR+m7m/EElJi/
G4WFvv23smletb64YBoNBuR8KoJTlDef5etSc74MjoGBCFRo0uZrgGFeEEyYFCkslJoxHvjooJMu
GhDWreeMe9Q9VuC8tIwA4SCzhJTuqCqX2Boe7VL+0/LrlDXMwvhwJ+VaB9FRqxVI9JlPr0vscoAr
L4IBVaT9lVvtM3u6LbfvMcudkbOIVibEnpF379qVljHNRk7jdSWji1PahyBCCa0BJEiPnknbpz09
04HKdq6BmeDE1FTAHOaUv5dRcenq6mJNR7PJLg2uBLQErxwvx6wD2KmyNjJjZVoqdX4Ra1080V3a
al3M7qy105R8E5/BLEam4KI56U1AnFaDnx7m6idA3WSjYUCO/q9xCfX0y1h2DjasoHB6r3xY9vSY
yqUi/cgo9s33cdXK1TWCvLiRsw9jtrsCtbPvoxlxXvg1kmKpiwAiw14oZN+GkY2b0NmmLRHfrPKQ
3Fr9VjgGUleoTkYbvDuDPW2zGyRk8lM7WGu7FNSAIfVlk5bJgU8EQN99DEdz2TsiLXkfOtxp+xI3
eZ3H20XeVebkxBkhM6bJxXx0Lt3VAFyTvOtfrQHdUtkplkHWgcZXvh3s/jlS1P9TskcLEjALqKdO
fv5ryJAbtEDOKiqrvedzhqsJqoA9styofBfjGimg3XJ0T0ACNKW/ZxmCN4FI/AwzdB1ZlB36oZXf
vdZBgqGb1SI1PKxNgXuA32PSV/CLOeGQr+6mEKjxDzewEHp/S0hskyI79XI6hiH+/3oHs6WbuUcb
JsjsfLZjlDWbJt8punozW+LclFxMQSxmTOprNT7N1ErQmCEXDAa3psipM7UEaJBotEDWpVIQiCZk
9DPv4otdjzriucN0wjc3gRQ1XiWgRAsDggUNaA3ZMstYsfF3RGJa4sZZM4s1k/RijAjmdw+zOt3H
HimoNkAWM20CwiWRyYkXBZ+prPbJqsiQypwGHLfgSZJz47fyMxOWfDrSuS2/4UdMf7xpsOpH3bgl
rfbqJ+PaG7J6N5dE7BGRuBVzEUhVbooey/qprV5UN3wJBmJXvSkO1ojJQIvjakICgM+q04YHIChQ
QHKkOe4Ofap+BKX2go5FCwVzZxjdB5JlY2ffzTZ48aTUn+GY4DZo6zFCVZ4Y+3D5Q4tTHeC3ifBJ
6JTgSop5E3hg8vsXxXgV1GXBbDQL2y6t+87K5K6k0L+kHGj/UctzkCKSp0gjmyBT7kPhN0R5erFx
neLo5SkQasStFFV8Q6JAb5+RPD3JQ3LadmtlyHUn696iZ0w3su9LxtJidNY7Bz9qJ9EGd9GdICwN
RzSLMIXe1IG1lzST/v8vE1YZkkPKbEBLjVYr7RZ196iF3ILCf6vcx4YYZ13iekpHb7nRQxTlMrv1
1oOG8No4XgtX67aDrXy3k2vFQMIw+BK1yV3j5I+SIShGcChwaWzo6pX/DyNWtzkwLlV7UB4SXckY
+uShtD7hyP4ptZh7RIbItOTWxTPql1DFcrTngTdxek6K+mnBLVBA5WFGzJpUZWyqUr0FQXFOyOOJ
diWxNjx2HXLnJTUde4rsFA0mm2eNXvgqKNIfYKMQN/PiYpK0FUuGKGlsZGnbqTfvxgzlQKZdarP5
Utv/uS6wOjuY1fAHnpQhy/b3ZY03OQRZ0xEy/28bk2oMAfB5jI8v++kSZKb4hromdmSCHYMHfa9H
lEaIaZe6TG8O9zi5PAS6+uiiNr/EyMOAQJ3dn8qGmF+P0vOylxafIrrPscp2aBizaKsmEDB7egVG
3BV5kYFWxRqORC2nhmzQWTueCx+3TRcjvNEz3+UA/ed9DPrcf7hh2uAtz/YMW/XU35oI8DPBeiW0
+WYJ/5L4ex/irCTRssVh6shxv4D/dehfey67mcx9aeTvcYdyEdG1HK2SVM0BrWzedtDhghD0S2Bf
cTDLg5o0/2h69NGk1YWs4FIFwa0CLpd6CAqxO3Q0dSfdBGg+xw4miEeJRJcikASa8Gur7t4LiDfT
zL8aMSFfX2MiMPM1nuq+WqX6LbDSs2SThiVPHI0L5F2fUzu7hJa/TQKc1+f6Dj00/IJc/4rtjxEM
dFlbIK0F8Lzem/dxaz3aUzxsSKUovZM04jHpreKvgamQheLAs1TVUts69bH+vvxRcalklBgQBpyt
k5qe5WnIbXFohBgy0nJCNy5bbc8RPnLos8c8hGINICGOGdmQ2BPk2QLkfvyGfcwynkfUpzZZXTYb
DJ7DnABRj+JjhHGsHOdLQB50fF1D+5DnxGDCxQEGV7KhK96l6GBvMq8+LvMwI2tfmyFcKmSHViL1
2ADWIRpE852DkgWtlkS3s4NCnQdUQ0xNEQn2Ct7DuIIyBZyyfHHG8T7G+WfVaQTrShasLQW9d5TO
gomCmd0gBebq2kkWi8TGkjZ4IX535b1OhIGI332RfZWTXPJvS0dYnjRpRI33ZyID7Yj2XK5tbvk4
KROhooaW3mpOnuxuxhyV8tAdzfEHjzgylRAwSCjHaTLUhZOvIzsDAc3NUzUjamo/+W2E1rSUezyd
uUpGo1PGWUppiEBmKzVu3yBEnUEgSNdIlCcvfgJ42gMXDpu5ki+QCENiQHWekw1taIMffvOlqGP3
SP/hxk1n73XJ0pcE1HsurRL3UWMvE8BNldMUFTe/4TIheHww6R/iZi1rofHRimT2hj1f4+vDLUMb
UrL95XO0zESpsn7zXReBTcmYGRNjZj6xbOg7+hFka70bj1rZX63x7GrO1WBd/syQeSkkJxQsk8+g
HrOUk5YiVl+VlzxIL/JZkp3StU1ZycK7zH40jAo1ezR617Vf+ohz4XszWIfSVo5NwP4ksWILktOl
4WOR5/cpHQPUpy6pIjgLz0/CzjAuk90SjboOwabrFnDXPAOhMEpGqjHe67nzLW4xu0BcMgwHQv4J
p0MLpzg1YB1O8siXLAkqy2423O+SjspXK8gyrSJ5VF1CB5etwxeUMrEKE6MYDc5VtknZKUpkE1ZN
2F9scJFAFg1Ms885TudLcAyL8GPJmpYMQtmBR23wZA3YSNhrl6mxbMc2IjA7Nnwe3wQJpEpCJKmY
ZgIuxMTwZtU++GhzZ138tXcQ32jJjuq9JNU54+wL3PEE9Ms70vws9buEpFSe0TANe9CMd4ms24LU
rWAPjSoEk+f0Hk3dS2DgWM+GlU/517zMXgpdU6GdPdcRjqUUDmilk9q45FQmE4IjUaoRS+KkZfqb
2RFOSVpWavVJDJ6k0CjpkOIWX7DLIF/kCXW+G26ttr9b7nauSWACWafGgDtT9cP0a5YH96rOzQum
zFVEUrMAKrmWPi5SurUb3OetRYrgYMK1rAalrNcVqINAFstQ0oUP1hKrp37yL7LRFZQaRtNdl2wN
/3x+/dYECBgGjxTyqtT5XKp9v0POXS2/NQhnVWQ8EAnJzrYzPTf4WAu+MA8Gu6+p3dRwH9k7JC2f
gsHYG1O3c/EFWVCWBTKQbU+Gqc4w3Azm1ehs86q+D4vkw8vSPxy61n86c2lCcD3JGygH/nbm4p8b
qTAkNTxJWOdhesGNB3Bb4w4sTaFQWH1zOmWNiew6qj9sLztjRg2Lo3bMvS0AKX4kCw+gVrCMT7t2
24mYOY1qcgYtGI2cr8tmLr8JXOUQISdXqgyRqXYnO+0OVe7s7So7y660nF+tF58VxEs2ke7O+zRB
aDXXHmW5KUmGdFv1mGKfuw5c6ypbwJKcO3I1WeXcKZlxWLKvZZnFhnOEMvLkecoPpCDSP0HOvxLm
GXM40pB2TPR86FmBS/xr8hWZeER3DUu91c2bVW+dUpzICxIVKQn5qEJ62ZtrIWWlxMRkAOK2VNxs
Pd8XYb9Zaj/C0SiDdqdKljXpL5OtvPTBfMN6VudjVJKeDrtKyQdgNBJ3U2mwqYstOZOUF6RORACK
zNp3qRtE+P+tmxH1ltjv95U2UbxI9BsVSB0ptYQmjJBGe6n1uQ3B7z+vA0Pi0l/iVhMFI5p8KZFZ
Ls9HptxfSi/z0NWRo0BE9f0pPRjWXTQrbLF6AWWXhU8JY82xdPWTCbZL372Uzvi0xAi+QGPalO9B
CM9yRJB7dWsX5xTPROXYtfeqnIMTHOPSRcJlhkJSRWeKmw8cRgtPYAgsCwPxl7rtH+bIQqlWIsAw
JUhB3cCvkLWUIrk+Uj+mevSHyaD9DUuQLYA75no8nWK/TJa/3HqE5oVWTJ4KMzj+qinVlRoowA7N
vp2JvQhBUe9QerG8S9ONd1jaPye4F1HM96P1bIe7IPujtIL3N+IB16SjPqBShPLwff+9JNJxaOJu
o62jPnv3EjSShW8kiLqL/AFswc0SyAkBKeMoXcK8Bace7eARInxftp+LCCaSwKzFZF8NHEIj2NT9
YJ4FERGwEz7kY+GekRsi7jMAgyolvYMs6m9/Rstp9KHhtxDQyhLP4QHerYzvMuDydmTonjr764Im
L9HHQmzqFf0IErvxS+UqsVNLzuEJ4Cibj/zC7aCVIuiSr+CHNgiVSFQEl0mcDFaR6V/bFmBRc5t7
T3EeUINJ12MC7pnl57HbWVNNHit5URoPX6hcAFmwR8stSby17FBR1B1a6oQm2OUCuS5hTJfLVmOg
TbV85VJPkSgMG91AQxRbQkhVM99nJH9CFsGqF1RasSvkH9UvC3UoRUsYYu+bFBuCmWxBAi9sip4I
kR5xYCeo9Ia3GDYLHgM800I7BQrH3GDvYz383NXKoeyxaffGvZU0HK9YnUQ+OuWUHWSgFvAyJ7QU
Kks8pZcwVA9BXq1tgdGmgRO9G413295TAt1r8GTxyYHaK0mWDuWPJmugZKloUE4UiNdZSw6Dr+OH
ERQflpWcQ3IAXMIRferXLcyvZdKEUnhIjfB1CpuTwPlJAo7SJPeBiiuLPjxjaraRZQwXmHqMmt7l
afVQglFLuWeJcCYj+WFG5k+wekgxmvY9bLDbjAdlroeQbGVgvStq/GXM9RpVS3aVQs6Tyvfvw3KI
mAnVrpxBt5YENpv1904FyJ8lN9KELVZNKYTEQx/+mwYHxf8jlIpBNeN/FzR/KEeb6t+SeUqSqqlp
Ov3aKIItvYh/2RlASlPTBBRfyz4YozO+JPV8vUTpkpxIGiC1F8jvljIcLYokumLzb+Oahvl5SpNL
yDwZ8xyOUH6WSlbXfqkC78kCeB4FvZclVWmU//CJqaVwJEULgZNlrUhhSpLkUvUf55WUQ6XGZGo2
koYxwjWqbm5a9Sn0a3X5oHabxuUPmTkDdapufhHg1jbCDymcyhW4jX6F0Snb6bJuMUD0WdvycR8/
8247/NrV+EKHts5QC28xjKkO+ZhiTXiiYPWMfmsbtV8wvqTKRXkIox4Luw1tU7bznjmRWxTHhbOI
5tF5+UcwPSpa8DZF9bsJBkCbmiAD+bvM4syEoBeQxGpTc1xSZ8lV/CihPOQoy0QvlxyYgCSB2eD5
1fOArSYOjYy8LlGbXb54lKjpmiAnff0BAkz4LnUCyfdlibtGeWnYO6cUihXdGLlwBQcsX2Rzwgdp
Z8G7XDYpGbUuBwiNHKza7ququ2p2tMd856l3Jn0r2ZLCBFxmBOoqeyb1i9b1G/KGqzqUP5/qklou
W+KEYXnsJqhAe7S6YGUXwddPGtmxpC6IyfIRSTdU6lVqrRLehskD2n2HpnYfYpaqBNPLZpxR0TRM
65xJCAVyRuaSHIIUWP6Fch2VFioTkiPrWfzFVXB1YG14FLWWUqImpUQHAX8WXk5EuXYk9ZKbpwXL
XNXAodyK7/Sc0ULypQvr0TTYxSRtd9zgHdYzfzo1SvOoeGyNP4vRFegKCyMPHMggHdL3+TlWpCDB
tsZzkmNnoR1rk/YYFZQ8/82J5MaX8oIkknGs/NB6C4i3WvmV1AOZF7ImetV/rr0XCVvl4uaW8lnO
phrCvQcUfnUpz8gSMaAk2qO6oU3gWzlwb0IeaCnSlTgum8HLQhhOGvTia9DVVdpzS6ncl8prh+L0
M8XVgQ4q+gGe5aKH1rnVCOt6hfVmuur7xDELb4gD0oootxXms6AM6oCqnvrtf4Igx+02rq98+4mB
WIGz8u7l8lNPprw8VyvdarAsdkvWBSPsPAYsgMm6QrVeaNYJLtytqdz9rBhST5F6Cyb2T2bdb6PB
31KIv9YKsRW6hnQ+vM+ucqrGUy5gyzKjNIrpM5mHFGalgtXKqbdULlt08zU1xvWeBEbKwJIkCzvC
7wxU8nJcOiAnLzmdbbRPLvCTc5QkWg4EKRPJ6/FT/pCIHhPT9yG+1n4Yr4QQGoOK6aO5Xoqhy4Eg
k1nKi0im7vPc3y5gGnJhERXW0i7fBZVYcvagjd/lqM0Fm5+iuzl+SJpxM0dhyaFGQisrp8lfaEG7
n/r5RrSEmF77qNWUSlvownyo5G3ywRg6fxhIDEXs1XJ2SeXaHvMWVvy40mSvkAfnyxReMs0FgugM
/WjovGthcY96+dmuXlzzOyjSl7xIdkHvnb5bFj21S8qSz8a+d3AZyoxihfsu3edx/3WkIXGNC1QW
s7bH3L6ik0ngxQJECxkVLoAy5ka6lquMMISiS6dcgWKgR4yHaDuwxQoWETsha8d9yhZGuJRoS7xI
R0QISz5STvaG4EieZcLqyxLzisnnfskF/k9tIP8/BWTho/3vXSKH9ks6/bU7RNN4/c/2EM39l0UD
rIdkCWACamH/3R1i/8umIcRDEs8y4LWZGtnFv/VjTedfqmfpiHBpUsdcipj/bg5Bj9aknUT1bBVY
XdKy/0tziFzXX5I7sge+HUIsqY2qWjoSBr9mOIWVESHRoguT3fDgx79NeoEgf4C2qBqAkPY5a9Gh
w0zdOcIrLCHUrVIUtp3O/OSqA5jh8FKb9I8OwY+misM/ZJ+/X6CuAmWYLiY0Ko0yJsHWrxcYDwEl
hsigqcPuyRFNPd6z2SMdq2ophk+lvi50xTVXyuRue785hkX8rclTeA9VNsG4S6qd46NtnfmTeUR8
2adP3dQPRdn8AS+yGMi/PkouUCVL1G26oOmyZcx/vdJUlRG0KsJSbyzfChQg53Aa7wu7ae5C9CIP
cVA/TaUyI+ru2p9mkZ/HErlamwNGe3iI63SRoYQ7d+aBYcmfrBTgeJjTbdGV0zssu71evvmU657Q
v2ueW6O8BqVhnTSohMgLZk1013rT18qgAJyKm1QV6vadH0Y54vFN9+g2n+Gz29exilFwVZN7x5xc
wHVb2aHDlIWUBmDcOwpeTNi3b9Q+LY7N6HwordtdrLTPCBFc6CV4vw4vSgwnsErnHX4H9ROtfd32
L0vo8hNg+GtHjUz/358njVM2S4a2WONvyfes6CXtntgtlaXyCIsHjluCgraHb9cucR3sMHzvEFf+
oZ1y7RzV1nXCMGMfa1oK1dienjh1P//hmv4+xhpKCqiq2iJsyNL5dYyrpNb6CHoO9WFzvAy1AtNt
nl/LcW4fhlaF+DRuApHP7ZPyY64SHC3TfnrPCvVT0ZGj/fPl6L+tXqYcKYjrYbxC3zvyh7+BVXUe
NV2fxQRNrQqNsQ3D+8ymM33QKtDWtnhrRxJd9E+l/5cSLs0itENHY27+dKHR3Z7W9YT+3yyxDoWl
vrlU9D+bcQGxoyu++aVpn9oRbrQbZLiTzLEwyZOQRlB804hVkFUvm/SUG0m0++d7+5tWBloDSKmg
mE6xlA3I+e1Rg5Hq+D/Sa9BU5avp4qVZCvDVh8HXAp+CEZleFGG76eb6X8xBSSjk4jGEsKazzgqr
3vzz5fya73EVi5YlTXwGcgVsR79tQ97k2wX943y/l+XUuWio11mjlylRs4upxRePgO3wz9/5t71P
A3NyCKB1WQHe3yrGhDRxzGaDfn6R3xTauO8Lgzb1vDdZiu3UzYyi2R5CsZPv/bx/6eba22W6gdNG
+tlKg+ycap7zBEz9WddC/xBq8Fcy9M7/sEsvEl//gxFyTPFsWRA4irmGSdPKb5QV+PtELibmnJNl
fAqSSMNMUjPuNa1/a3KNGoFaKs1dNZTGzSySzRh4/rM9tD6Eye6NzB/9lcYcTnTRf3L9hNdj7zpj
T8qKajLj2JV98aBm9bPbU6JCf/ZYt17ySGvhKzhL82BlMGgnKCCfJpNw7p+HAaWe33YijbWFRh2K
mByTcmj/uuqjQaeQbrQllu2Jd1DwxRhao76kbaOc2giHqWpyrn6m5y+IJARnV8GbQM3LH+qU6U/y
txEi2UuQ68qpcApgMyNStkNYxtumbquLitx5VxnhS1LYP7pJj88kYQ4e4/68y+r+qES9+9RZtbv1
lOKzT2vgXrHj98EfIJ26tFlAF/GR8r2hopLv4nM9uigtOZO3N7s8ApqeAwJb1TpWjpO/ZL7xAIbl
4B2l41+oD5ybVpLsQ7V6W04u5K1HZOLvlcwvzoVU0SqK9oe+y41rZt1rXgBhYmhg5xoh9VcApmWP
w51iXOVzNq8auqb3ZTP0x58WnWVBx4qOT2U11tZLM7lXbEEWPwhxzPCMT6pabfsED1wsINpnds35
McYcedQwFiqLmIA6qYoHoKziwdGns5ngOjj2KJDPU+NsqajW+9ga9VUzhMF9kHf4H9cDOvL4gx6w
ZfAhBj92nNwHBenc+1J/9rTWuO9UNkRswyGE4fW8KQ3fPCBkgvWfbcYPfR/VWzdSUaqXyTfKD2tG
eMZNmmurO/1q9m31PAVUjXeaqZRAm4ouUDd8qdYfTuWkf8ZB0j/pWaicvNxWdxUE7ZVu1d7j8qOa
adxRfAKascpDeAWo+pa5+oOg7Jhb37FTfy9IPoj4VfeU2XSZVEk1IEOpO+u+cvNXve4emy5QD67O
DqDjPnePrhyF0RKz69b8UfRGhbw+kE0+t8G5IK+I1UI5BWU6M978q5jwbcu74qmN35rBy67IOXTb
nxuMpWXh2ouc+imfnGpPA7u1GiwdQe9K+xy44bjCqnR+ak2cthutolOwzAF48UE9OL2OJ3Q7YVg5
pd8XHyBXXPby9G6QiZ7ic/boKZQ3feOgz1X/ZiKPvzI8umECtalOcdeX5yqavpaFYX/PyEDTRLlf
FgJdAsFzEyD4XKCmrqbz3cgUbrUS468lEDKdyHlUAgdrG2WAxNprtxhXo40+BrlYbmVbK8ZXLvBp
8EFUBIQpwoWswDU1GYgq3LZgXXoo7lf4cNi5SyOfamI0ZubJQa/deu+5/kzF3WRXkxhueWvlGM6T
4vrGXoPygoO5Y58Uu3yNcDiBR4GId4EDHX0F82ds3eZjrVAqHVOmb4Q3Od69Vrc1vMDiZc5bqU7W
CaefIhiQTJYfU2gku7GO7XPg53dNa1qY0fLdamvbAD99xRxuoztogcMqKux61RnTjHnz+ENzzfIt
ceFXzPR3rxs3r2+cKe0a1MHeLu9aHNljo7CPg9f+oEQHpoffOagCkh9FAR/MLRBuWXzrDF2HpjU7
5kuPUAj6CPMd5aPkfnbo6q31udyZdgEXLkNlPhRPur4Oj63RZdekN7KXMXqEoA27OOm5+MWAqete
vKbD/NYd7jMFW8YIceIL/rnw0i0/fM0B/PAD1MatoXff4hlng6avm7uEY+W+rOZTl1v1edbzHCvy
BA/pACET35yabQm4RZfFE31d0V2RZ1+DwjI/4bP2VgW4RuHkecGPODnPCr5YfUgPREOnZIUp8tEN
5wfPV9MHGhnVXey3MYLtyHQHLbEnTef7RhmgzGMsffLEZtX/FqDHcSgx83mc7ezol5V6SmPlPe77
YT1qTk5aH4+PyeREu0E1Nv44ujsnGMJzo+I3O4wWzYDwnN6WfzVZOLxaU/8Zl+WUftv7qnXzB3MK
fcpncjy6eQPSHzTaNnTyaGfPWX8F9Cwh+yY3Kpb9M6vvzbGmaVfpsAWNSAt2sYNpMTq+xV61sBEo
i94/1fLDoci1qSO1FDnKbNe3BN06TfgQLL5GFubcQamYL+HowzM0vQPLBhvFCi9FA7rWilIuV5QE
xxZ/wiOpUX4HB6TaKmmXrMt49O6NKITOMebRndZiR5uUw0GNko8KA+hjEE+QtCMtelDhRW5QJXhO
lP6VLmMdf8xBP0LCZX/BJOzZrCz8FTqjfvWd5KvfsJVTTsLsoMx3MLTKQ0jDNlBNHb5oirNVMYZt
kqIH5mnsnXWsZ3wmvczXdqFpTO+R8jh2w4NfYHwCBgiU2IR3jgk5tocTe0JO/c5ccp5Q0ZrzknF5
dkD/bqCuk8gZLk2K1VGsNQ+6Gg2boE/cfd+6ezRkkrckUx4GmwM4NvJHlZzhrlSMBzzR66eQE3VD
I2ix69LJO5vWaVI1bApnr0QioHd3i+maP4xgQ5oxbrzMm3bxkQWBU5OVTxcoq+0OS8A9OvjeHWaq
aF9aeXgsoybdta5/DJyWFmHypE0K+IfHSIGhGAzDDseV0BnXVtIn5+UH0v3jOm99c1WEaXg369m4
hyEdnjWjTNboL51md4whkaS0vSWRt82serg/ItndnEv5QVMjBF94XDtKbM2zFXjOrmj3UbzLFAir
jd8bN1pv3H1m+I9x3DJRvEq7S0zR38YM8gYCNntD8BDnE93M+GUPcdM/coHOrmnL+QWi/GONyWYv
HbSF7n0dCJ7WrjjkNqNtbG1npnJVefRDgJUHWJqc4Kgmz1ZnbiNTpYl2gPUwV+hEFLHdrTO4LTts
nu4HixbAhBP96lZ+ucrqFOdjrVQ20WTUZwDT+JCo+gE0mv9Vbn2GVPsNBaWMpkOFjpnOfGkGeu5K
/CSeZgXaYe40eFJk2nPZOgOWVlpCa0IOeQ4yarObnFqjsWEkyrP+i7Dzao4bSbPoL0IEvHkt78kq
UiKpF4QsvEcCmfj1ewD27vbMREy/VKikbollgPzMvef2q9TKqrM5/7WQJIx1Kvp+P8oOaZTD/4HV
oeHlJZjLucuuJVG/5yz1ydp01M6tRPEIE/01aPriCW2VgeCnm+82aXQvEpJ9k9TCFzga27x+SJYB
d0T/LyKK8YbN3cAASndtIqVlbViPz2PHP0EVM21ELdKtkM30tTDMfZrQKT4BDZp+DT7VVOWdqG0o
eIFRoYmr4VvOLx1GzUPNA4/BzjkGfAC66NxuPnE1T+E0vBok7ZIsGoNrDYLu2bSe0OXuNMZMN9ft
OO8cRZgOwrrNxP7TYGJyMZqQLF3dDvFvJP1j6kKN629MSHWb3v20+eV7Wrkz24Bv01D16X5wWxIS
rWkzNHm3bTMuXWNwcWXnEvxmkXyRUrxbMnj4Y1m+dvNp1JEUVCGxIiTg0eoxrpbEH9m15AVgh9A8
CkBU/9BHmP+6uadJcumQdKQEtLVIKhaCyN93hi7zC8tAEG0kyUmffHNfIMF/0OXF2JfkN6uTzTkm
9bFp4nQzEN8DxyrvnpYHcjG2vWNH9060P5Y3PE5MC6sc3jFzbPdpPv3DsONfdR/zj4sGxtI9fmyT
u/a/z7NQbel56I8mrVwOFXkO/jQxBR66wuuuVRLeUBgPt8yvo21lK/n837uuhVH8Ly1lgHCY6Z9D
cgOWee/fWkq/9mI0GWG/yuoeyl6dAGMLooExuZgDh/WW4OuGpVDlR2fMld3NE7vG38ckeZooby+D
Z0wH4bNRYgJjbpZ0bN1rq1uYJv7+v/+w1n98tEtGgzErZDxDN//9h43Cwh76tGpRWhUU55krcbGv
JlkNZ8IqSOmMs0djhtYGcevwRWaogCcTPB5VzoVkoIS1GwksSxHJLTPeLMsSs8jkMejtgPQjx1/b
3ahOYz38GpOueCm6jn5mCJNd3OnOR+uhMvNx4EJR0HZ+jN3zv79E4z9fYkDzO/uvmUybxr9bcUdN
prLI/Gm1VJST5KQk8IXBkh+M1VZULCyWtFLN65qtTR7w2tHD9B8g3f8xFDQwAjt8MdDe+TYpWvOA
7m/XUCwiQkVtCCRxi9xHaOnQsx5DHTKk/r31cwYjy+GQToFJLFGA+Nlqm5Mju3Xsu82vabbVDVVS
/sM34D/GVfMP5pKMi3MH3pO5/PnffrApICYMCtq0wuuSX/rCuFSmgAAzQgMmfOalMvKfwjBp+MoE
t2ILnUH02bAqPJtAXc+q/uGd+qRa/P0CMlnxQ0xHs2UxmsY1/69vFcvr0u1I0FyZaYdet9p/zhiC
tan6euPIcDw1huj2EblRH/DvfuqBN7x0ohBHFmvlTkHuqSIGcHqdntB/5ifglgK4jyMOk9Q2o5OX
9zIdAcA0wzrPHVx9HQZ0pnPB17jMT5moJpIYu+nZDavfCTlFp0b6L11DJDLRJsXTMgJ3v4EgqW5E
ryoCveYKYdZKNH5P6HRiuLc0ztLDcmUsjRaueRb085Z/iuIfn8Olz5oYwAdi7kRr714ffPDePvKe
sWxlhCO95tkve15KktivmRs8LZOGltXx3fTf9e3ndHsqUd3WWm28RiMGcEDwFKpzkyIN50cryY60
nB4LTZnB8Jm6Y0hI+yX02Y0nzU43Ovtmzg+VSVf9Vy86xNaRog3PIJ3GtpY9A+xWkgbZdl6HAZEM
1Nr15E+7/NPRlf0eBzRGeknGuxUUybmKsv5p8LmdAB475pOojip1ijfedKS6qyTT+8fyUnQtOAx+
aJ5ck/sFCBFrlcSkVSUW6nG/J/PPGsI/OaToHb6F6lhqFY7YQG8eOhLhUzc4LoeNF+9y2wh3hUw/
Gtqi372F/DXzJK7ewkaSZ1bYPcfi2gbtw80b9Z34NhoXwlTfQtkj7mgL+ToGbbcx2K3eSR+2JD2x
xfiedXyr3iOVDsj1DFK6EMitAXiWdyUjSre5Jjf88lUVjD6sqTnEmc60iOvbpPCnYhAtEhaKIOGN
3rryxoulgv6KUups5XFz9qKHKDSJrCuXFzPWe3Y8QXvpe2FvuOSw/uEQC+YCICPm9JVF0OfXxtP0
ndGW1pd5Dn5pXMQ2uis3wCWDb1mVUJEZP4PaqLlcSZmVAFdWU0E4cJtIe969ekfyQ1dlOHEZu2o8
2m16K52uvZMpvmqDwVtbyrE3jVfxVYmtXWD2qEArBtpru2l/NiTZfUG7Gd3+7xlAw9m31tUI2AKk
hWqgQRyk99XvBBeGiZ5XGelh+Ud0bIFArEgmZ4p4zzp93I559dsluxVyU0LclrQeS+c+0vSeiH+i
5GRMTE6c0Hatnts7EEvfA3MqN4mRavvQGuQ2i/XxGDcTFmbhTE9k/0VgxOab61T5ydbTrbfMssuz
8uPjMGrRpaDyWbXs27kAgX1xfRrr3Jmc7VCGw5tTjzeZ2e1zmOKPGVPzV8He7yXO6ZxhncBGiUBi
Egj3Ugwhp1dg/GpS55XG375FKQ96lby5EbYEp+CbSLT1I9SG7jgYgq2V0UYwyerkMmX5dZi/Au2Y
BTtgnhQAhhuj8em7s1f2pCiS/9Cdk9Al3j2bTtIW+mWyvY+/vgmNh7fRMYJ1FVNJJEm/Ks3MP9fz
ZxsSuWjVzqUKRnHUNf3ap37xzKlTsAMYQaGngosnmqI99JpuLfS8f8RRBw4TTO5msse7JI35ujx0
bVNdI9plVoW5edShiby46OIKd8CHnno0qKmE+kOxohVMcK2udvaliP4UwpNXVojm0fB3Ds0nRCM6
c39i/bIcy/j29CMGvL07aNCytbTbLT99MemvKcKPw/Ks9G9ZCMZ3PjPD4Zi2fri3TU9+JU3vVE82
sPp5HDaNYbdl4xUdJ+Z0p8EbcwB+zF5995ZbUlGr6sauddrutLTHhcekVfjd+vNuHYMdskureY77
wl2Jztwv/zgCTW0f8GljBrKmCznz+6lKz4mKqxsRwnfdSe0Tbhr8S0GfHmrVbF3EUM96Zk/ctkIH
QWp79XVS73uANrOHT98EygXakautHtnZze4GLvfI+e5MvfkF6HBxU5P3ffK8+NzqMyLBTD2QoeQb
W4bm7kw95fdUE57zkIhnpxXQ36WwNnmIAyrGFX3oUWVC7kz0DcbVGiiA06FhF+qQ59LZtLoW77Qu
URu+1+mjrDzakOV6WSr1eZqT5BY2d/SVe9ZL9UftcU9DUeMij5MlpLJonzmSK6Hp1cwMgJkR19aL
blinkDp333hOebIN66xEpb6VNrMaJcVBS6W+Jc8UcsWQfdeZb29lV2r7vM6+OmNoboExW5vSS7N9
E7n5BiqreWbk/rQUSfhljENiNuaBLIgVyRPTxR7tbG9zxu6iuvbvlqhTfM4jWXoiuGPc6retS6Nt
57m1Dv1Qv5uMAHcD+a6XIE/R1c0dplXgug5YfubKz39qqs0J/5TRYZlsdBba0mA+OYNavJvuCIrZ
qVuyrK3hbdDfo0beZAfvmpS6Hz78tN+5fFXD8FoWsv+updNNlL/KmhWg3hC3qC03CathAW5DJvjo
Fbab3ICo13rd3ild9Je1ziJsku7aMq3g3RXWQx3SRoYP0Nb1uo4Sczog+nlafirB6z4bGKHjKM92
baS16NzL6pyaNS951H96hIifOmsMzh2NG35rpjFiEOcB58XZG+o17bq37XBFv6jeAU8YDNNHmUbo
DVdEvxZ3W1nDnp0DBv4Ai7XnY84PhoNwkuQHRN2DzrVyVxzEHBN11+zy+Rwz86HfF80ooER8hJmT
vOlWd1Q6i8hyNIyzZkfeYaSjWmfwHTBW2sPJqGwY2M0Ihg1QIr1JvDdLR0c0j16gU4oRt9Hdl4UO
GIRj7ienphsGZPlVpuCiuC6yVmjFRkCEeTbaf/Ihu5K+wjnPunFX1OFCCiMhJR+ri2sWFWGUaYG5
W4/EkcuhOC0tQRtDHK6ohHdoCNwNuC1CCee7W4QUG+koy02KVdCkMn5Sud8+lb195hPej+M0W1uj
+DJyYa7wjYFudFX2EGHwJvNs+FCEJK5thsKvpjc2JIHKL47OfMxugvilqsPm3rh7TfsTGXrOKU1B
yrLU29i1JU6TXo1IpdFhLiOTNP/qufDcBvxHH3kNEaYoDWLqO3JNtogsmbKp+LkMM5ZAbTXhV/TC
41CI+FAa5zE3JZMsVmNFJeXKE7mD0pubiZh/NBH0DOryN9Dr+Uk4o7zGSXRtPa16NZ3uhCS7+SgY
QC/7N8NS0cad3OrqGY2PXnYYjyUYbbXJvMjao3QF/g6taaJo2FGlJTBSvWyfzlVNLfhm6aL5pxQJ
z57X7f/WTdBJ2GzJaL4+cbV/b7xMu8haGzA6zibClBG52gjxRpsCK+vso7bMuIZWTHvNUOrsGkAk
yGk/cidT52snHfFDYyj+dRKTXI3eWJKpW9i3MZb6ZfTe9dTWgGkX0fdeJ67dXhvSmC5yaEHjlyAk
vMh1d5Eq+rNf6MmR0bi/an233yxPc3P46w/okQ0q8f6raKaIBsQoji649IstGm3XB4X95GGw2ya9
mbF1KJpV1eWvtfT8w9jE5evYBOlBJwqUwLuVNZ8PxvzAWFdha/WybeCyoaLnaW6qCoZn4FG4he2w
fnGL+Fviid9IsmepBxUqMO7mbqmYEJPR32GZqa7//5BgfF5lSm/2wzzisoJp3PUC1OkxQMdRHm2h
vJ/Q+dO1xFBmZX12DGnP153n218aIGRelqt9NJTeeunqHM0PDrqCGJRNiYGgUZ6tpM2Oy9SGnOw1
uSPBfQomQHZuh13OE8Zrhf9wr4Xq2Yjh2C9fwgBMJem6TNFKt/heZF14Wx40K+6uMN5Xo94iEs+Z
Xf3/28MW67vfjO1huQM4TXxpKM+PBXLqbAjUN8dP3WMxHwxupKDfVvgE6+41iDP5bAOy/um0OqBg
M6zu1eDIM5Qi6FgClEKFXgWYCKO82Ti2ruS1KNrkXPfWb0U0MXSv9GcGVWQlbDN/8gIZf66FmIff
2PTNjbf8WhVVvI6c5nNGMEkdn3Qq7lXhy+0Y1MWGq6y9QO9vT16L/cK6DLmtfesGz956eUYapcIx
ETb9q5d6wdfSSd4d6ddHvWI5zEqTOWowFHTZMLvctHkTuPiv8ejxvQGeuAIJ4B3JrZ0OadCxo1r2
n7+iwC0/p3tFJtROj5W+6YyU5CBmstdu3qVXQkW7uNLtlyAFTKhD9b35Qt8vmzI66o1ra/E6FIot
fqybsCOgkU5pKI6sElCd9tkpNsfuiWSHcBWU076ytW6bDiK7M32fFPNdbTDVW92KfZBWzdZoBkkf
TgiuUTg/B26R+Nj/qo0xQYnPhioebWuDZlHndMq95Cmd/40kH7QTN8Qr+ay/Azcf33Q3OSKRPX7u
kjMSYl5q332fEomYKzb+5K2lX9yoRU+hFwdNXxLldU/f9xKkUxbp2qGdf8WSSztMXRKumetGs3TX
x/wZDzvu2dkNTMpBGE22Ncm3PuvOoHYOYbwvVLM13iDFTbNqnbtKpPXm9O2XHAM3x5vh7B3gtJkW
am+6DN+9THsJ4mL61jrWWSZZ8iUcM+OUJHTQbaYfGlYtr9XMuZyoMp7CTge6o5xN0LVfJqRTv3XW
21CzIQsbbDS0PvF/G662NuvwasLLepayC161dhN4xUaf2m7ajsSV7EZQS6eakR1L2zR+iFT3D05a
2hs1BUdEoMypUextNSdCBt8qQtEBh5/cIK8OmU8KzuiHBl861W8sBogbKwySXZYNLpP/wt91oOu2
6AUZ2eWNtwINbCEgOiwqjGKwqBlLwD+23bmnqvfcvWMnJDTMp3je7vLyR144Wz4H9Z4VHdI/d/ya
ZrM6dNFmU1KCNUrc7TJOF14DXbhgkRTW88VGFH0wOfKZsUS/D4IQJn76vZZt/3D1srsA/ni0WS72
XYZvROga6v1pMsXu87Dtmq7nUKNJ6rjGrsuv4P9eGzCenxUFaBfzVlnHiPNjPUFV2PaqiJ/F5EXP
uZxYK5iQj5aniTU7n8jtOKJOF+giFENiEjns+Xuig68lt90ON+hHB3rcID5QtDbPUKxDRN3qGLde
/1pZzg8FQ3vl+l1417t+2zhas9V7q6QLqNtjWyKVreB+YflsziH7ZgcnF3Oc9JYIgWqzzd4rtwcr
HY0JOw9BQnZXGF/7cWvZSf0GWHdnZoBc2jT0b3GReBvJ4vU1ZB9e1+mX5XBfHnwwpFHjXfkh4uvg
dcNrHBVQe5OClZEZvNHQ5Ee1FHCuZfdrfNcbEzjzXgnkfdkoMfSyVZdGDKndS8KZEmxcHMZqG88e
9U1uGRZ+C427oTlA/A5ATYNLQaygye4+J9OsOcjL3aLGgbxsdlp9pVRdj1asHqWKiM3SslUfSP+U
U7mtlB1LBhlR9DDUWxuaNtoHYPKmjygHUucFAZXalrqfb32ZQRtOZAg8dsqfjFjbGN1gneg47A2O
Wy51H3aFC1Jn13V5uK7bKnvAJvbA3zbZpmLxt4rIzr4NEXAiz0ZWltaxeWNu1l/sMPDXmcZ61++n
79Tvq3YIuo/WdTmdXf+PrJxsGzl6fU6RuoRIDtxf2L8cjj1PbHW8A6+I3OBOX/W4Tt45hMuNQW92
6sosfQfBv7NTxvJ6G56XAZOMFimwmonZPmnNdgyeZBzEOqUB1aTw7qFbNB8mY49t1DyaShabWE99
roneOeF4mHGO3ZMolLVNUpeXEhZbpRn+l4yo+m2ZadPaLbofhNqg9zBdrdlZjIpW46zHtTP9j5kn
zamX4ylwsvHGqdQ/+YhOmiByr5opvpITb976pIPDMxrmU+FA/dYl95a1Lgu1GXMn2UpdsXxHuLz7
7M9z1nY01YTKjIG5IS8pOCkzfhmWK3iknlkhCCOcOkraPfnl03X5FQobLsG2d85x3J9dOrY3WXS7
RgDH9rqQfD7YVNd4csP+iMOz2UnPskD2sDU3gZSaRuDegmliohSZNxVk7+ZcaFOUTUevjN+sMrzD
1XE7joh2a0DmuydzMexpfUb57HwZRjgwYDrTx/LQhRBJbN14Xp71jWtzz+/eGz32NpXRAstWaU9j
zqJorUbH2H0+L9NqeupM8a0a257KoXvjMAg9loZ9wIoYgTx98xN6JWJc5l81DTAP6Ngji9U23ocT
jYNNmvLL6FMWjJjXz+0siMN61m3KUXuvhjJaF32ihRBGM3V1Zc3lkKz1+dWaUVk9Iugny1nPdcSS
Qc7Ibd/d1PXo8/3+31XhciK7BOcYFScUC87lf2lCZE1SqoeRw24wVY6oqHoerdC6ZMIM715IaIrR
vAhQ3QeQ0ojo5rtLa7Cs8rq4OOUcWzNYdDamoAw3QzzsyztINkyxN2pXIdjcKqMKf/c5XUnK1SyV
ph4gZLOboUW7T7Fc77irKVcpbHiB5GEa9I3dTf7BKI1wbXWevosgU9y9oHfuQALrlQegiA7ICI7Z
UM8QHDqzKoz3MmmaA65w+2YXNQTEFEaQ3uQbW2jZ1SIOaRVM6Tsrou7eSyxdwPSYrXul82KJ6qSH
PnexaajpzRWWWrb+y0NcWue0F0y+yOthnhS5+860oMl5zX209WnFINK+Dm+GUdVfDT/cNH05PkVd
vnctEb+Mc0PoKIA7YpqCp8YO/Kcm0DBR+GxeOozhi5bHmY9ZcnlxArHkJshBYAieH8y6ag+WqU5u
PqmTkDfQAw310FQjtw97WGLLXAkubLtJvqBl7U+Or6c4HRtuA1lf2tuWP8P+6NxsT1OHz7H1POkc
eq+/xH9k54mzkNlwdhsN333h/BAoT8+t4djnQvir2iz0+2Dkh0h7mIkKoAMFrIpG57w8dKn53Rn9
mrulWahT1eSMPKkBly+gVSCrMJWWHmN3ZlWDqD4g7463RufYh1Rwhtaa0zwKH9KqB/5wa2VwqtJe
3SYjUbflV36t7xLqJqZhsgGYwc1geTBcBnPsTaqN4Q3fUz9urqMYxtvQiY+gn/KXhsOK8qZ/eCTB
NUS1PeWtu/PqLDypKPn1qbPMJE1+OFcn6F2KbSZn4mNfsT/tPLXLzJqhRuuCFoW7spVDMG7TLhpe
2d3HZ2H2GGOILMMn+j6XVmuBCWBtsanC68X8x/TTdK/akDt4Kd+Btvib3K2nJ08rxn1sFSOSRf4w
UTiXh5jGjBAuGt6pHt5CzdDXlT+Zp+Upkqdz1LUMlWsmkTha5IOP8pzOe+MpysBumACErAapezTY
4kxe5lsZ5+p1iEN5GGOr3ntOYX3FqHHp9XzcpXlJ/bFuDKStsKG460Ln+u0Cka6rwPsWzCycPrHS
c5BE+G45R8/QWOSqmfUkfz1FI7E8zUTsHayGqaJFvWsnwvsIWgIJCi8xbjIvh/s0Dj/C3k22Bb3e
LjUzPJltEe8CYVvr5alvWS+J7dTXRkf4BUi42YPOjV8H4s5OqDanVZ+V6AmtON4Ws3DGTBPwrtl0
c+bhTt3Y5T5jizWkgoD2RNkPmRf2gwX8u6Yk+Of5t7opcsizIWsqEQU+4Pm1tM7YnPOy+etp5TsN
umxtqwKiDOzEaT4Cu0efNGkosScUTLFOyHARMLVtC3ozdGKV6eDPZiH+Gva9e+dwXS/PkmLKXhmA
B+DzhWf3+xgY1ZPNNOkpKpOfAcoE5BR8Qbs6FCQ1mbdJTWevM91faeFu3T75rRnl8HB9FtZF0xEL
WrQnRRrOS6Onhy6YDoVUv1UGh3dairzEGN11QNnBfbE39qbOfWG5cUcTx0/JzWbGwZar5chMGse5
UNSUn4vMfBqci0zR6My3a5LZ3sGh19tqjHEv56N6l/a4V07d3sYoenVkEV1dGvA17br2UbgSFqMg
/K1qVUsjjy27S2lZKxZC5CTGBVFonBi9bibvUSSfCEbLDhAj+zUFXXAxMCetgyDrvrvOcAG3qL6I
TsBgjH02O2YLGItChkFfe6fyBjU48L52uGFrX/Wn5V6LkYGu1SGvS/SbwisYVvzfg8VSA779d0f0
Ggc4Iz2u3/1k6MWXNhfjRQYeLnknIejb4y81Unu3aI0jyjFOth3RDsbHxHxqE7veeNL7zn21RzIL
PGPb8tWKZwosfOyp/gN6/1VP3e7FhNzgihgZ5VDH96Sxh0Nd4KlNMbA9N4l8tGyYt106ZZ9XAPlu
5XMXieZqs8ARVrTvG2u4TuBYnt24sJ9Rbcbos71VqOLiaHPGvsMwbYKpOX6epQn+tyxUFYlhtEKr
ToXN2rS6n730ySoTsV6sK4PhhGbE8hhGb8mslHMhyF5AJfrbqoKbotzcuIAMio6NFb5L2uRVm5T5
s5OM1W4M+6d+3s+7CTCpvkONXrvNBsfaPS5qQpy1pj07jUZ7OQuEcjVEG8VNOV03zDP71A3PpYGg
hRLKOi7LAfBD6cYyMaJMGLGPXjDt8IDBd3Rk8PvaAwHc+EPb7NzU8y66/uSNZvrQ8FwXwhheqb31
R9xWhyjyzetyY1ZeqOF7z4uDhcAP/5J+WYrVugNDFIIKYvgICcxMiqs991q8X2xeK4yzRh8881UU
G7dQ2flzUqETzXgf57uP5DwiXmEuI50XHJ7toR2ZP6u0OEeFd7EJ+bzSuod3MzLKZ2scgT5rJVML
LVkvO3nLw6cY1v29qGpUDcnYfs9TUgAEO+9EpDUUpuGLympxtyYU25pALe0WFozayX6GAXooRJNd
0yGwni2TnI1hkjfEvO/AgcezJieMPWHp3UsTTKYDUdot8ScF8+8PLoMHFkjH5b9afovcwwmRLjt3
ji2BJFnS/UrDfvTBUxQGbNptJtYR8I6WvfoeZXK0XoT7S/2UuPgvjLRE4+8KpHesy0edeqtSlrb+
bNrn8fuyjLGVsG/zbRGSR8BtypsIooIO8uaZzseUkjHgGFl7I/ozxpfQVtcC/eJ2QmxObArTVpHi
NQiZfnOZrY1AuLsQK1E3m/zA/LADLvnGDXqqWATivOZ/GTYjDIoipypdJPPx0McHYvngT1jtUSk3
AWhihceGedc6zBm8OH1OnegmPxXpp4+w1PwLvr7nHpHmSbbNeG1H5JJMgXe8s9/LHK1R2uUTAZgo
Hfu6flq0j5reuqvRsCHKBxTDvmGrm470mdOoiE6UPRghXHGnOwLewB4lRMS5N83655QZxhN0rh+t
xmAGEk/8wy4V+zXORnbvX0tqz3UZevhAMhyFZc71YTgtx8kMhWdyF0yrJlbalal26DJ4+V4RzXgr
EcytiyE6FY5iZu78GFzl7GD/PuwxYbIXs9/pXXZ/Kr4wIdqFcGzBcpBzgHUKb6cu92JAI16SDrrx
q/gdMWQW2E+6b5cEQ/DyLT3FaZC1Oyb4oFv5KJnBu9y1667dmtXoHQq6e2i1tbOdtCnZgumC3MNJ
Qaw8Wa5qjKn/sAo4Zl3uJ5Ilt0nY83cXe8A2EIuihIlUnI8gLwmBKbWcJi35HtcswFGd31sXfpCZ
ee5KDew8TJ39fxWbH5SkCGdAXzhxe4brjhDef/jHvoBw3PfaO/F76Bx885DghTxCSmF7A/rRzIJ+
o9O6u4G2YcFM1qim8dZSU8pxYIdr9afQLKvtCCezy1tmimX+y6ipr6bsS6szHLYYAG8R3kjWVz/j
sUH+apoHRzrzl7KBEFp3GasQsRUjNGW9ls+Mm9bm1H9h1freSlB9kuz2VIMsXnb4LA3Gh8PPLvwN
C+geJuJnBPF+bjIamslkwzenOEXdk6uH1S7MQfSHIiiP/TT7DEIN5Knj/I61cevyGTYqPrTI35iT
lLcCQkWev/ejDHd9woAkSlKgLTJzGLLiMp409SfT7PochB6JOz4opjSjjWl1eXa1x5RCuRgMPD1l
U2bcZ/1m1WoFi8QgHykcs4gMMPHwTU9cvZhOEN1QtZYtSxaSbhKO+iI8d05Q7dlVjCuvSb7Mc/aL
W2T1RrAliBgD+ZZ7LrWY5YuP0qMOmPMOga5ATrYM+cep2Jt8z3LISG4TMCMcuMvooxnsMSMbVmYe
0SVJvwg2lhXfh4T0Cgnq3PZ/llqrNsh2XKruKtlm1GHTNHibhPW/p8MmJAA4PFpyWxaay/qXWAj/
0XYpKeOt9j3Viy26OLrz0PteuYW9Yd4Gu7ehQRQUXGOnfgWd62xxXcHAR8+AP415Vdyl/SaFdEhK
Z7aPEn3WofreyZWHyQnObR+gKoHff4w8+SXPS1i8LlVsxdGAlqIOMJGUZhggdUv2UTFetMkwyI5V
v8MsXKmceSMeinVkOgw3tQkPQWjjBucwdh3gweUx0qAGBVoZ7/jaVCvbGcRz6IijH8+q8QI/H1HV
ay+OakLLkmCjp6yOIw31DNOvFxwt+SWYcyk00VA6sZkxMRmJqSKYIij1tUEps+nRwLtwfdysvmbm
uFF9idAcYAgYQIdbJ9IKo9FeVF1fxgCWXdOduojbU904NaTd/NHzghH0cmcwG0DRzCMPmi2e9CoQ
J6s4okdhiI5tNcVH3/Uu/gWn3vm/KiMqmM1J7kF60UA24R0bXVvtCAEjotb55fhxt8M9BR6LcSZ3
KosRoztYa93N0q2mNYcs9F6oAMFU6/XPyoWBmY+IWUy3fTbE11AntyXOEJz0Wn5DNPjN18fZSpM8
iwIYeViGfJwamxQjf57QGcLLCbwoZ5+kCPstfgWNP+1sH95MnK3sKS4OYnQ2UnCysijpRHMW9Uzs
8NaqjJtjIS2saQUd+WDraPpTB0hW9KLh+EIYmX5VHZLIIbLzY+s2ya5lxbEVrfeGMt57cvjMJwQs
RMhmFz7xkvC+9E8th3zruQniYUKrqMoCSLdYZdNmaLaoSrCQpns7JTqxlihQLeFd3Mx6icOKUZVR
3mblxIaNvgCD36XrXiTWBvmGhYX8B0Of65RX1c6LYQ2bkYjOOiUGB0N90HzU805IDVrG3b5UXK5T
8IhjBnb6eFJw9a4YfJsVw88n7ln63uYDMs3JAO48/jIxXdCzdWQFSvM3nC0Tfj3KzEorr6aDsI+h
dE38mUEAZpUUKzeU7rZvfoReXc29D1M8gQ21Yu+6sn3yKAwFpWeMWdjQmhbsRUjxAqew13OmXBXb
oDk4hevN07BnDiz+w2gY/oeo81qSVNmS6BdhBgTyNTMhdWn9glVV90GrAALx9bPInrF5abtH9D3V
mRDCt/tyShzcGMKnHIIoGtdeHnCNpo4aC/VO7Nymvyt6XoLIAoAc04e6GxamB45WKrYSLvXz2Blh
0aJ8xtlBepW7U5HNPDoPIPiqXUTzwB4Hjbct09S5EnJraUiEGXSNZo7tMQvSrh1NaPUN83AaUsKy
WAKr9R0Ywh96ym4sTWPPDkgdHz6151T2n8Tz7l3hfNh2/IaNurmnkBDIBA8O5+WdkUC+cKZH3Eqf
OoPfDbPAH6FBge1ijq+WnR+T2LEfM/WtWKxASsvv0qBAC4A3dX6INU2qfqvRxHwkJvbYYR17GMtL
uoLYMj8NbK96KmcAo9IB/JtF6WbscAtF2FynVJoHR3Zvrkt8RkDwmCCXFda8cwpmypazmDunwl+M
BJ/usr6vgsz6IxQHDM7I0S5Z+rMhUqZcOZssGwkI4wFHyxBrf21Jtyw9S3e4E6swpmSUazDt8hIe
VfzGH/tsmfoUNhlXlwVRFNUOpGayGStZ8RWlazvL4G8N49PhFcUPZrBDYwEwW0YmnDkIek5gg5id
8tUyRiA0bG8iAeyrbdnf5g4lJJ76I3D+Zdtn2Q+WLNy+WnqZIv8bOw+uPWfkEwKf3ebdpVQsqDST
4Vz5tlMOcZ7jSi7rv54r33nyn5nuA4TCU4KxNCGNMurWgyz6nZlyTiuJ5+EQJE06918jJ6y9x00S
XZJtFFuUUGOEvzF9cDxF9WzTtPTWlVXAKJ62+lnwVUalcYdDHktQ+9IsMaKQVgWTsB+MfDwLLPIv
VQX8kGMqZnHvG4tTkHTeTuj9n6RPeKq5xWgS1JntPxOLdbdY7LTT1DjWJqdAz3AKk5N4TpkE/i38
TIOzTbqi33pdSX8GuGAelAY9v152WTnlF0q1UXsyhtgS8HDRNEdvdv8As/7Ux0kFUcOEWA5jYOp4
Jkdg+IcRZZHkYX8h4h3NiHyR77z3Axu5NQNM8vzhqrIRD1OrvdvqzbTqbucL/RHTOtXGvPZ4qsPG
5VCQ1JwhSDu+AVRwSEE2lDa25D1hk3BPTdRI0UbyYbDhpll9mmfOWhYRaU7vgZlnT40q+k1h64zq
CaY1kcYTqUlUVb1o7rT5mHZwq626IFoesS5y9kvSlryEWbNl9iA2YbAcUkam64tgsZuXqcUz3vmP
VrwmfQtzz5QYBBZ+62j8bUBdR+RHJ2XGqMYLA1c7I3I/chbXaUxAI86ZcI3tVZaxz2WnyIOpyH4L
HQ9mTZMa+UQvHEcaF5h3UUnqJI+WmOLLYN4xkkhDOtypmIkEQn7Znbgx0Q09KlLfjfsdVR0cKp3F
1J5bTkY6P2wlH6UZvxWV0x5N7ZeeIk3tWlUYgd5V7KxTvyMzceiVem9ame2RwTl6FZRudISqsRw0
sFTk8+ybRZgShEkl27e1dmNqYn1YPOfkjOuJuvC7M2dgzTIYnlTs6lnMtZ5vipI7vSVEHzV0y/Yv
c6X0veEaB2IRGrDwwd1MPA44IA5ymaY91gXeAClChm350en39pL+6e3ZBazr7q1WGbsE3nGIG5IT
Tq47h7bvjyROh92csRTUiwPqxQjq1OeElJ1VdcoiN+K1hzLEHnzXYWdHvbBDvzdFOFUzTXmWeWaS
gPAJ+ri0EaKkPmwH+voOE2mmJer/6In/pFMTEha1SQxWjkcRtR+ABBDCALDuXNM1KOjdi4UAuJt1
J09z7Z3hQz5HjMjxWWHRl/1zb7OYikpQXiX6r8KvNLD/6prCzXDcn6rs/E/dxcTUpyVcY7vn7gKg
LyqlvbeK2N2atoR74IDQcdHUUsYvcRTRBWNHklsQPVYRsWY6JqcR3qOe73Pt7PRZdMpF6m8rqmYq
G1W8p4nEcZZARE6/SSeDQhQ9SoICD545VyjMWJSsUu1HvmIBIyuopJeEzhAl9JR1p6FOKYeSdbcF
WvNQu9hM2tE5UWK3cESraZwjhqam9zixaM4rExWsxQQJuJGgbKZvnybUTZv5cp/6fzloJftych+Q
/AEbKsYm9TxSO1PCyvCMh45Fee8xSUccBttsqxMf9zXJ3XFrD9GjN+FALKS+g7Ri75I+WHCfAGwb
E+hTCwahdkfuBGzAIP7A5c0Os4f3nZHXdsLChLiWoScmHNShNG3sWHahMon7LtKmTYEVmm/lmOf6
myzSA5EC0LcVTMjegT+gGnyOm6LDhIIJkGJwI9+mFl7zkfTvrs/ll0gIODEQvQdR6u0xl7Z4hHFv
IN+bHu8jDtq47d4rgp4hFxWYsBmCH0H8oMNlrM19erCiYat6LqqDR/8C0cuA3N/0ndi7HpaoLzGy
FiUDjvpoRdC96BO94xtcDmpu8Sn4rzYnv6MU5W50ox+3G44NLJ6AiTEIRbzQq2eTkU9RY9wsNBs3
FH/poSece6aC+DL+KCGsHQo42NRhb46VuZeOuYM4E2/rZeKyT3iGHP+M9HulL+jclnMf6JpVPbTz
pdXImXVWwm2zz2OWNAAEsV6JS99VFT3pzd+6rx5rwkCsDwxP3OoTb1+2b9Llk/Y2h8+MhtrMWc3M
fG1mx54Rxzyy8kmzzWWXcp1jK2QNtPQZ6TPZA2Pivu8KKyCeFwrIxQP24GtP90y4Iri2aWmc52Vk
ST/jP/QOzkANZ+16y04adIN2k0TH/s5No2H9R5plgehRTZy7dOnHbd9U4zleVJjp43MEg/OSpPOb
WOw5kNqjoSVfsyse3UotiJAJwO0O2Kuz8BmloOrJGZhYrVnUTA/PV2v95qY9Pjaa84q9T5y1RT3r
8iO1CFy7vkvrqMDiIRUjdC2iXEISJU8TttjB32DSUhuLOoQN5kybJYFK0mG+mwatvLMrHUV0bk+D
AUgYk04S+JZAI8veJWbfgJNvsi8mbm0ttpBQWhwECWMfgLDdFVMyEsrl9uvGJuCDG14gtfeGyVcJ
1xqEJ4ixUu8e8MRh+CqpFrLN/BQlyg38sluYaU9fsqqffX7yzZjidFJYoaVtgwr/KNKS6s5Dve26
1GQu0L/o0AXuyBUfmFam2PuS15RKDmK+vQgrQwe8gme0tUQwNCJsYfTMTTtt8V091ajRQTv+LFhi
qT8joVlW1blrh8M4DMu9mfFGU4My4zB6YvxD+g2Yqo3peKOkl/JIja+pbJzA1aY+mAwydeBmdrpR
srG4Yj3X4nogFrpDNccrXopzQd9ok7sXQ8KkjKjAiqYj4HfUt8pvA7SAuyXRwena8ckZTJxWVbfT
nSY+pRY995xpN2PWfjZD9wagOJwLk7ejzKgk6OS9G1Mw3UbzkTW12Xfp8BGpxKDEMP9hkBsDuuzE
RsTYLCGBY5sztWCxh/R5cJ0TNlsYY76ebBYX9MPnMFT9abDUr11kf4dC8Mb4AxcGKmsjqtq3affi
V7UdFBieA7/Q/xaj+YTMW9GIak7cpVw83tmPo8qBDt643+4LCz1pwfy/64GPyThZtu2IkrFYmTrZ
Q/66dlPjOKzbnZGj82dSiyjfG3gFsFXpabFvnLQ/u+18mA3agTk40d9R+Q9ZMm6HVbZyXDWFJkB5
sh09oFsXX5Kd4VywRnef2IKSPc6EljUsV70cDsKzxWbw0cIjhdTEBZRxjz5kO9m49T6aZsnkEaGn
begzVUt9pF70A1vdgP7T6oEhflOVageRPs9uzrQom96w9/1prJWLSrU8GdmSODCBc8d8ApR0bVwM
/+1C4cTcL9g/Z3++myWxnTvR8cUOOFm2ScF3ZKcmKrUgSC7Gn2np7noma5t8JI3QU0e8qTDVEjeD
0ESsfuMU86FnuLuRRv8IMX/H8dmjUq1otojCDXmAs04lsrnSdBuowRSHXQdl/9clBbVj7C3O0PqI
mvDEUeOqqIg24GmQ65jEQWf4mspL2+FC5E6pJPfbpEP4crl0JHlboQZFIdJbv48XJpp2Wl3oN7iO
6qWpUiKko9bQPMh8zS5tfOz18unILLlSh3RkmFFwoOD9hCVAVjFovEywcGAgG6T2dxbmm0o0M+T+
TcqLhKLXMOA1TG4Sgv869pord8i1bZ5nhMf6CxT2IS5480uc5vUxMxH32lYbTlmzCrMb5kJoQ14P
ytaYvwe90U+DV30jxuiAG1CLK2MG31HdYal7hQ4uDrXMvkxRw4YZph9lU4KL/stb0A1vQ6U5Fy/b
C17DDH5MUE0D3NxqOftdb+I7Sd5RGk1AjaBRItj2dMQl6R7g3X8JPP6FMWxrTPk50nEjDLnb8D1q
Z1dv1btWyIPeWNF21FQVOFa6dukIh0XyCZ+VttWG+HvUR3jjVUxCkf11W4HQYLqnI2jTjtMW+mNu
qyjscsEUcy6+UigbJlQINXNzUYLITwRAMHN5FtvKeMiGqgi6thqCWXRXrU/uB63+tTDlc4/jFOnZ
eATL+c8Y6QQLS7bQmZHWe+L22X27qRjGxKY095FNrLWZsnGbE4ndDbYKZTdthFTqWAq8YwQsnwu3
nENtFO+QO6k5R61m29kOObdcLjqIJMP4LrXuUyuqfCMWoQhuIQGORfkcU0uRK2O6Vsap6eDsLDZB
EGXi5XPEn24Bg0be9NGLcA1Jke6ArIOMEGZOTSUKnfI5nWK2cEgUlkMgqwrqip6+K5Ge57xQB9tM
OfBlmsEat6rduUqp/LTAjeNI6pmOnyNp3/XuoPOpAf4GYZij+bRrnF/GXH6NYbvU0XdCi8cWGBXx
OJoFTtPiPEEc18LScoHvNIRoMmN5Muv0QZb6jgc+e8y98bl30eGG+W1WQ/NM7jSs5+GTJAMk9TF9
c0hQTUZ0naroWsrpOa7xFjlt9Mx4g4uf+Z1O6O85BQtCfbddgj4VGRDNP5Shc5knRVokKbcB0MZB
580T9ZFdfqlVi5dT5dkOBAzbK7dd1uv5bxsZO93MxGXAnW1P8svwZ7Rz6lDAHANyU0b0p5Jpdx4z
Pil/gcaSS6YGqV4VF6Ogvvb2Cx/xpmfkE8RztOyHMv6tvWw98yV/BBn0vZUmNAuZfqhZnkt+iTMy
lQc5jnWuc4wyR1selqbjm8/LfS6482MFBAr7IwXePWmzyVNY6kb6g2Pq1baqTcrl/k6IAJsx1o1r
N8xspm5ibzAb/0xC/ZeWXHjEjOm0+jPHNK4YI8JnYTkfmc+FOzfazSi4PqhCfFWJ8ODTRUejZcxk
VzGqIjpsM3MKzLN9rXXGnpwibZoR3DwsG0E6WsnBxGxBYikLsLVSh7I4L1KZuKC9tVKUBnoVIwHH
KgvFMFGEIEb90BQcpRZCuBSUWxsI27yIGcET9jn8NNqOSDyVIaRCstw75NiFmqW3gk6Kvz3TBt8Q
PxNXS9oNaWcb6Vsa0EgZV1BXYyzxUTU6UhdmIK5cdMuhVKHST2wYkq5bb7IxoVdvQsRvlsailrXv
8EGJP5mKPL0qXyNtYcPXBLe9wcRv7xlc7pvh5OrZ3z6JilNZV9/c7N68xU2PWGaBHqjuqaNzbS8R
slOqNbY0i6JPWghD6nu2FLEJVnS7mF7HGY+S+Tex+z985sbOzZDDszRuvxq8zOYURVy2OrkjKbf3
p8x+LCjs0JIlTAdgIUuzZ6QEtbPz4oAf9Mt2GV4I23/3Wa5kul63sWiZ2n/ZhAenb04kdwbWgXWk
4HTyiPr26TWIzLbJvXho50BNPHh0ko86amBiD1boOpyRWCoLKF95a12FzbHAKohbLohDIXfcr2ju
4cT1X2kVTwHuQCQQG+gYtdEI2WtJwhhnXsj8l50GCBCkjwC+ab3r7JqtQ0UME+nQybO1rLQ10x19
oTvLQyRRMzcrP7GeF18VJ8+Y3gcvSYM4r0/oacWuLTFxtAr13HXCLpqdq2S4dUbq2SnMWoFhGDjl
ur2uj80VEhfTsWG3JLip3QIHWdstcqsM1ho7KV5ThXICLumE2YImgILZ21SBCLIJZEXJYeESv9U5
75rTwG01W5nqysMzsMBmI5Zx1CRPfVezIWkpIgGtkQhhDHK37ljfGQKpgDPRtO3N5JqT8wmE+jGF
b60OupLEEyD+uEaEd5qZm5CRPLWOuWeyG4WqJbnQc2RM9dLgVt/trboEym7mTP7t9yYZgenh8xYC
YzORySNzD3ITy5pEdZ4rSauD7RVHuFZEIreQ/dotyMC/A554Wlsibhe+7pZHo3SezaT2sWIYiKoc
PrqIeDbDguan5Yo/px+9Lseg9WbKZ3oexJjlRKdYe6887BzaOG/BXAZlYrEBQEnYRAb+/ohIfWSj
z7se59KhRlkfF1oV8N/MXL44fAIJ4T/HasAkjSpj5nJbsEbIAj3FT7nHja2bxSPKCE47J+biPLyX
2CdrO8qfZF0cRrsfAk1GnHwa7zghAHCR9zmqAcNiScv3Q/HVLDyVWWR+xpSenfxVG1xlFEfOJDvG
ln7XzBNMSIlfNaaOoFdfgeIQiYAHu/PcfMNlt925cMB2fO5Hr9JSYpYq3Sbg/FVnm1sm4ZtBQg7t
uUpt6xKlDR2QqgcaqeG6BDOd1DvX5TMgQGKz3tlPGllfX7LHetNd5VC26ekI5T3OljRbSJL2028Z
FdPBL4dma9VM8zvrHeMFnk13yK+IN5A2RM1LVrZrOTA3uB6dfHRktfPt6jcjga63ng7FYAYvhad1
SPnyvXVqhEOguuIj37U0JPFvU0QidbL8XKTp7Srtx8FP38fVn2x5j4up1YTg9rijHv3Yih6dQjDJ
Lpark3uXbtK2tW7XZ8fWViBY+1/hj8uWdDIvlLuU5xKiTRlXSMK+9h0DOt23wJU2PrFgUpFIz/TJ
ne04etJN0HwGwLJppvFEjG6KGhStqESDA0QTQT71OUTo7om5Zr3BOb5Z/Hw4jtBc7AQNTcYeZuaF
KmS3/JngBQQRtHcuQnoHXZeqHS1C1yRyUmJ138+cgW3OyfAmJFlLeDW9Mr3LEDXMLlyeIlu+YMA5
G07s7JYFTBjAQ5fi+GXLc+Od5qFbQS3zxs/qx6ZNnJ1WcdSOe/OLykv00Cdv0LSQI44dssptpIKA
O1D5PE3NEq4WOG/2XtmP6yMxKQgMrWBM59NDyIogeg7BRmxPxzTN92qe/3KVKzYLvUwOtxNN66aL
X81nYrxO0Ko5sCR3EKXsLijZg3tSUadZGXd+17RhrqoX0TpXIbzlTo5QnGJ/zLdokMcyS0CiazMF
mesYUkf3iHvxNCQtpIzGzkOcAf3Wds+tlcwbHIaBUwnrRHaRV2HKo8Abp4Olxh99oOMYg3eNh8m5
R3LkvIlmQAuosQuYZy+XhUHbkpci5BiMdwKiSu9k4rC8FpX+NZIIeo7WiMiU/yR+Ud4DPruT+e9U
jA9IFerSOEhIQO4JSU0FERtEHcw3pxpwdtjaroVmnnxkYG+YGH6OIDGx2HbEwInYBtgx/2OgZiN4
JPeWPUV7pxcxtBrjVcv8a56VV0NEDQ5OXdvha36kv+qaZqk8WyVaaaEbb2qkKW0GtVL16u+QdiW1
iKPGJsEfqvuEO4MjReCnVvKrypn0dKzRi8MjnBZc0n3wzTHv0qFdXY3012NYQKweujow2/ml83SH
uwTnkrziHhA1xTYhxGCWNm4c1SElEuCKY7uGNbi8RDS/X2aQivBnk14Hd9ugSHpEdqwYeQbHXjgS
hGcHSrk+xyQIKIuufHeLk+tLq+uezlsjtMFYcSGOX0jO4iwvCosdn7S4rgJSXhJI/mg7dhhjT/US
Bg2G2+l7OyUwEHknBm9hsZr3ZwYdfTI+GjXtO4YuMI7EvnsS9ZMEEeP2+9zFhIb34svPlbbxltYi
u6jvKoUzXRfG6gTOLhknKs8RoZj+KyiB2pnDsx5LBsI8zlMruVTpIn7MHR394Z4S1XmPFHfRMb5s
DF9rdimG2LDsnhqvmlH/KHwzIudElDkKCU1sosGgwdCwQzIpzsFaYjpfLGsnSh0BQMyBve7dzlCq
i6dz258cLagz8NwufH78hCM0mbnUysDU3HyXTO6m5tLL5AyLh/qBcbgGZPs68GdyLRw496Tgxhge
/Zye0qIHU8ME2aN7KHRPEHm6c2vrbwYyI2TLGIsPp0FFduxCku2NbtCarc8MfZ88vzTQm6WqH6de
XUdpYmfn+NAgQmEBTq5llPhU6lZ38BuQMab7vgKYqq0hEgT9dmNNVEnRbvillq2RPo+I7zG/GeUb
Tb8uDWCzXFY6TlnFpKm7GM3xNOnNk4jLvSJJyoIn/fNU9w+G0XM9FU1PlNr95Djd4j65tDmZDaeg
p88BUXxtsbZuaIa905rBPsWWRTLb6a8N2bfQzR5M7cGwE2iPOjqb6LyD4Oy0WRot5sLo6UTcgAHb
UzPz/+H54Y1zUevU3poyiR8I+dobLBm4/HwIFGuwD1IQXweuOKxJ8HUmHjgx0SYpE1BktR339zcc
V5Ur9q6C2ScKnt+S2YeC7JxdTWgIMRoXIMy9onWdgydKCittV+25POGydLFylgz7EV1ebr5Qo2Lp
giRk7cGf40tJ/HOCk34b4xBngI+kd/vXOB3mZ1zA3uaW7161q5W33Gcjj+HSkahLsT7jVXvFngSA
FrxrR3gKURCGPJ8iJ7M0CwhVZazPfvxSS289uVC3A2LI0ry9zjn3kX2re8SDbSKyJeyXpSG3tw9C
2COS64IVEOsrnEgM6zm2ZmeYrnnqBQsGqaPE8fraUajlLI1FLxXUijoiZhkn0A0SrLyvAFS4Dyz6
k1LVkz+ANDMpz7v9lw27JmUhO3WJ6sxj58iJZaqkelH+N25mDp5T3e1v1AHOzekO4IkdJPwWg/wP
p2bGM60v3mUdS7yOJpHrjJaT2zfmpDU9zab7YE/jfLlZUmGVWNsbSm7EAkGJh4hDso4lsKQe4Ruf
7z0wCeueOLvcRVBZiArNKU5HAz+lMimlN1v79x9+rbR668XhyLxKuZx0OM2TLCZchlhKldea43cR
NejgCG8Z39sv1YLIk/RibwzyYWGW8jz5e7py8cdmlXaAun3UKSF5qhkCbymqYIapEQt2Kvd6+/1D
gUXAF+6bPZFZjPEhCRonKVLdKCT24EaOcWeYRmM9wWoHWHT70yp7iWCa1PxnzInw4ayyV8KckMKS
HJPpjd+rK4KYoDjI47JRcyYt7F2G/HXgPPW3qjlDwPRgK6vVvI81ei2ooc0uoypexq4ZCbH6HQk7
gji5S8iPl0ewgXWE5mT7whr5aXW6frQnTFTYQPyXrjrKNWY3AM++daOUVLsE+RBHHJBAsSPSNJum
dGfM0/nV0Cm0oh18Plu1C552nqJt2rM+jvjhNFXbf6ZCkHRD3x1AWc0lu1JBUHhnGNXflQBybtZc
IwEcuBHLnOERTaYrYPF90jXpHS5F3KcJPH5nKfKn0fLCOTPgHC3us3ELUXZle1/xV53ElVtHFUQf
c9m6ui1/hgiNGLdC8lgZk8BmxVeXOYxbprRfPqaME185PlSJal5n6FR8SFN8zasPZOHxOq7A/MKs
Imyww8M0up+6sLjBDFNTbod/DJHOKC9NNM8PWcsxWy4xoZtyPhN37x6lxWHxRk+ijXDAqlfjrC3K
OLQqzFYsPc65XP5o/P1gJi1JQJenCwvHswsJYJckfv1m1vUuiuhiNM28hitfsiH1yoUsk60Rd3Kq
eOwYY1uNd9C0GMvsOuk27V6QGB3nB1j8jDPI1d/wMKnCTuUk2dUoMspwyxuRhd03PWNXkxeTycJa
yartZK9/ozaVpzkRE+UrzesNsO7OKcjHQlh3MmoX9i73QbMr1gFhFOe5k9uoQryZ5wT7Y5dZBMNG
A8lU6ajhn3KYuD9mA1waWEAjzsRNCnYsLApAzOTgTrlLrUPt+0VoGQChYyuRWyv2s5NdcSTuWYAf
BPPiNQN9+1CxJgRNk1EZDPSPaXGCk8Kr7mQC40CgN29rXsCDN4/qgBO35Jq8OgWtcr50aFXJCuuK
IWUZwr0f13weaPIkjARp59HVzEAvEi7a61cSJR2B9RxVnn+PbAiD2ztNS/ywWvGYREGMyWmuFUnx
cJARk+R5PNWWbWxurF4Odv6mGsfqScukG1Ydvrz//92xrv+AO3Dv5cDYg8tzcaCq9Bur+TEn9p5O
tdxbqJDBVBvg4IGB3/E3wtxvzzdcdbvWTVQpgk1ZHVPdfquTPrzhuaSFw/5GpJvKEmdEv6zrRvL8
r6AUCs5tQSRQCfqiKkKnK7AONFx/qKXgklx7aFYEPMcp/odSq8ugLZV+uW22dWr92kOiIHlk46Vf
fxl0MlDQuI1D1t0zGrmwSa/r+//9Unqfrlnr981YP41oCZyX+EeWE/02I0ih218tIqs4vI9DOBy4
EcwfIvIkaeseO0LDQ2DPlnjSqi5oe6m+qp4zLmZCcY3rMr3gYeAfKAQNG9Ma55633sCC4E3zh22e
HZX4x8odou0Sl9lHMbiMah2Nm4V0DESJtaKlUL8UKIrP1G0vSv+Y2ij9C9EGH4eBRP2PGtTVNjy1
6G9MMfZD75AAoN3mTdNgiGNF+UTjVW5Lqqad4tDIcQFYWA1vDJkeg8DGQFkXTjuseEfz1Z7pRi1L
cZXp222hjSK/gKTWfbgy07esKf791ET8EFX8AE3RfjLBWIy5FUDYZdMf2+qKqewRJr22s0TMH26l
d2pG9DUSATkRgIwOFUi/4IZOUPH4MK0htyybm+OsuclrNftPMxD2u7k10tchpWfXdTOA7us/FGse
zmZH76eWo/rCwt3bWnb2cJtf6ylv0N5I9S8d8GZNgRttIgNHrUttSl/IaT9mY/7YNSzGnYWiO7PT
HbPZfvrHRstGCABxvOJVij0WEWjcERJB2qr7VBKV1wz8BqByH5dKP//b8FuPtkJ8y+ka9NN6fpRJ
rF2RRvjvyyEvVXMp5rve5kAmisoltQ0asquG1wzREZfbpJ2nhMQK3t/uEluwJNP8eltPtLiaoNG5
FokVEIQap5BN6ff64QZoX2Z/OaJTcHEYGDG6eZv+gDN4dFmxLi2hwY3eS++o63kbjKMLHYXYeRDX
crq2xX+3E07Jvsb1Fe6TSQlnmBdGfv63v9e5Oz/UXvOmLNtHv2U1SiyCgRg+2kBkxlND+86dZ2bW
U8bsdXEaqkh0a+ZYGpuINcPR8SXTml5EZBlmF+1xjo48lHI7+BG9jARMdgyPTzqOqvs+qpmLrzEg
Zkne478fAVOhht9HNQfhxs37jDlwNduBdema5qRla6cKLteTk1hvkRYVeyNl7og3ACYeXKEGp/3B
p6z1wBaL8ATMiM9y/U1UrTzQHLOWLNSPjkYQrcwjjCUs/+SI8VLJ8teCRtB3Q/0SS/2KBdBBA3L4
Kw7wW41k/Es1crfSMouYW9NdMqdq70m9cWfgdWAtmT/IeMNhW/9MLqmqQWlc1oi7h6gFxqWpnd1o
6vJy48YMdvO/SJ9/SDJhZnQBr/3NxYiLmQk/4xu7RdlrqKZJrN+OkQCvVXCD/OZMhEQvrEcVN2AL
SvuIzecuK5Jme8PIGCqzHmKV4HrF6YfX/T+AIrwd/I/RTvakpsFUSPv+9qMYiOzNXpFbY1mNtCAZ
COYiJ+E+6/T5c0iY3ZZdd08Kx372x1dIB/ulyJLvuKjVNrcM9MnU8cNcZ54Cv2Z/w6QOKi3DIRcP
9UDpnrvWDhjkI1sC2MBQszUu/79XFuIzigBozdzcndzjDWB8W/XthLNyG7tHAycSWcoUFE8L8xhc
IIDHjuPk7d7WKNPcYpbAOL7e1DBTxfR9p/V+LY4g/EDnOEi/Gv9/OJUcafH4iQMpZJztK3hfRaN1
zEZFHsp1sB+2/RQoh2G0unEHjKw4jjkURTxnadBZfsa9hCOys2aNIQ0w0Ginn07H1FLl5pbSJKpw
qgjKyb//qZEMQX+RO6Nu7TfhUQrjZ6l9wOFgvykvYe5qVl9V5+aXCoQVq9FQb4bKETtjRWDaBJbO
Udr+ThbZpxttcpb4WPS5h/9be+7z3PX+Tsr/6GUkkmoW/NKYjAlB1G6RHkeGOAovLUG/0Cut7KhF
0YsNcehesva0a1sMdlT+VYXuUo+6/6+Fis+HIzpmkJSgd+baVjhzQsSuxUlnjHAS3a4EjefqRypH
tKXHYjpOxlMVWSipefvTtDMluyuXwwanuZFsObe18rZqsno21WAyEj6DUau3XARpfxuhTHk1wsHt
pyqM5IypN971DaBs26WYddSED+vKPOhG/J9CNg6LuWS4emv2GS8YUcqDj51nP/vOJW369KXsL5zo
m4/eKjn/SCd9AQji/lt3KD6//c5+jXpQN96FXu1bW15bN5ReV50areJ1csSzBQ6l7enFchP5Syrz
YujMylOC3Pdj5P1H6MxEiHP+qyAVPnSOel9SawihMCINRBY1zdR8qsTZLxhZtjijh/u61w4TGD0A
4ExCmR2R9CxSuNcxF7IyibBqD6Dk1gO81lNHcltUYt1jt7D7Ha/uchebC4NEVrLR5elWybyvWsqn
Z4fQs52g+FaVc1QYZC6WP33FFN6dXXvxzqyROQQYZl4Fa+xzw3oWlcv40plcUr3CemPZyv6kxfBo
laWHNyQ+MVmbdw2q/mFuDHnn8dhucsnobKoHd3fb7dchNzLbfLn9zHP/XHlT82DI9n+YO48dy5E0
S7/KoNbNBI2kUQBTs7i82rUO9w3hkkZNGjWffj5GFqpqqtHoqc1gchFAhnBxndfsF+d8h9m0oC74
nXJiw74/LZ15+n2ZydU+rR2TtzGpZRYxLWsGye/fnZv4lbSYAbxjMPKCeP4uifV9JUaLn7IfnGU+
3jm5dWzWWKumtu7a0cAE4A7nxMIL7i+XIEv6HerT4nGO5gVQBBVUTvsnV7gIhCObzeIAiBni4r2A
znrmDYMuaump0W1yV6Q56Lt//EGWR/JIohpjyUbdRutIYc6jH+Rico/h+pPxqr3XYyVzck1gUkqc
uqFX+P6ZlvJ9QG7Dapyzy7AzoqrqCLXfWlWo0j+7CdiFUYB7LdMH/HAdvJnYX81iHCetq7ZlDyuA
en9mgDzosDTzk5paMuX6PLoiODsLGz+rb7uYlazFpdGFU93aW9yfv9BWgpjGsh1Ku/lZECCccrSB
3FuxTyentr/jUIrAYPtLVtVpSbFGcj/GB0k8wFVdDpQ5bDOwJEBKryOFXG7am9U0H42GiLeV1Xaj
dHHzJ5JYOsG+Vxkha4Bg1wY604wG4fygZFqjVqHtqNWtQGMN6oqtSkqGUtM8udmcMoRjImKI9MwL
A42ix8v6+7fmqH+S0GlCWQjyuTw65DZI3pqhPORF/tKz4rw2WvmWucwF65RzvxQPaAPHJzkAiKv6
lSj6+yBhZH1ddEyFzUq6j1lqXiUKrn9XSijgxVic/oMS1orHCQmmKx786F5N7JyuXfmx+AxrwgzJ
XYOL7GA1msvnNouuA/9JGE+e9azt59Z5RKGy0Za78XDeOzaiamoeyza2nLekyITnUhDXjYT3oekO
XXn0u23fNnjW3+b2ru3v1kHvf5iWKj1GTZLKwrmpJC53Iz8LQiWY88bPUyyZeyyEqfdE+4lDAn8U
8XbzA2UoWZITwpojw+43M1gFs5oMgHYGttkQ7G4z5hgJWWrs9pmsSfagCvMg4vTbtnMe0G3ucGdx
86TWwzgFH7Xl7soKrtBS1UaYxfK2rbtLC5AIM3y+Cic95nhF42oAjefJYsPm8hOF0hPZhPx01zwk
v5Qn20ux5VsOet1svFd9R0Q4V34a6QeaSthHbI1xR3dB9djiuABHluEf6Ri6zDsDqzZy5zHKcLUr
coogpQqfzWZjs8FayEVwCrGLBaJ2lJuGbZIy5vPjW2PfS/3fZKla/xpba5nSFqZgOeoIV4h/ja0t
dVMH3ZQ2TLWr7ci463pef8n826yl3G+cuWZ5xS+eqPnF9f72v79/L+5IvjQDZDAaHfwV09uzHTdA
DowyJ9HBNrEeSWnf/flLTXVbjbQ9f1kDtf+fJY+vn+izqmedMIVs//6Jt+/d+//xP7sS3up813/r
+f677fPuf/1P/mX8Xa1/8//2D//H9++P8jjX33/9y2fVlwSm3X/HSVX+c0i45fJj+q9Dxd/ei4/k
/T/9gz9TxW37D4/w3yCwJeod05eE94zfbffXv1jWH2vOOHGx0kZLa695439LFTf8PyzPweXEf3R2
PNkEmbZV36m//gVu3B+mh7bTNC3OK1Ks3X8nV9wJ1uDwf/CCpevbGGmkvaamstIS3hon8095KF09
Gz023mwty5z2qGw7yTljxwX4jFC+XECXuYYJYm+oANv2onMGdAQlco4ztM24OQO1MSfBfsSz4gZc
MHr3a0jyDLpLnUX+UwI8u823g7ckxU8SFLK+dPBNVUddpPN8HEYyRA+6SqyEyTjBUBcdYCvkXoPt
gaOyVdweW7/KWc/G4MvZv7uOGzS4bRyDEOc6MDVIEFOlezPii2YyX1ZB8dDm2AE4YVTFB3epRSFs
BkN5NXZ1wmmVxckL5HhrWIFGRnmqWqdC5thHTC4tVOEjDrTCA6HTj7PPTD6fEqbZqUnKhYFWjKSg
WmNPvZvRX0PzoAQo9F3kDVnLIKUM3AbmUT4yi0DpqnwWi0E2MqfFzuPJD/J7rPGoM2yIRFBABES1
39fRbnIBuLHFWAmiuJQlbBM4leYN0EQ972erxujBdm6mv3bIOTD4gM1WWoF9NTZpzkJ2YWp/EXlV
/5aarnu3YHn16CiBapyGxaQn58LFo0EKb/Zqqb4Se9YAZnHtIv9fLtmBkqNhtUD5Lqk7RHBURMLp
84AsER3VUlSv3qIchq3M9ttxkxcLPJSI0fzBrmcfIfgwUlPoGej80asEzlRT2AgBJ1cLiFS92Y/j
tlSe+TrD52zZkgGBOrUzQK47V9U+slAxVPqck0pTvjaaPewhquifoJ0KTDwOt173M6K7U+Sx6h5f
VZQWlKrIT59HOxlYUwvu643DyrT4jJLI6LdVYUIkygF+idvEsUDRIzNys2NgFIDivQwVyCMvrV/v
Om27TAaZzKVnUTtld51GQd8SooInLCwyI/hms7t6kkogpqRH5Th14MN79UmSwzeR5YvQ5YS5qELD
qEtaBaTXSwIO1i07+MXKqasrt25hwWVK5hbiJTiO1IwsRdIdSm//onKNEudZIO+BUyuxxflkWTuk
lzk+BZfuZwN4e+pPbB95d3BXpBga3cCq0TsWwwSafFhi0lFBRWEes6I5iHYDc7/VRNnO8qn05ni5
XVmcQCqDfJpPrZ3jAi2iEWxKPhB3dZuaQ8biqh9Kwdp/MuV7qwTh80ZrSSzlo568R8Pq0nuqqtEG
5YDZn2VhATivdd3G22ocHDaTEYKKxtCNm1p/NCAHsKh4ueib62FJSjlcGcGoTYJ6YS5vVCamjmkt
MpKdCsbBng+mwn17K3kz5KzvtR0g4qiy6pb8zIRNdt6JiTH2kil3eUldz56YQKZ59wGynUe0xIFV
h35u1O0u5lt0to5y+olSqOeFxyOBJMpCY0e6CC9ZizquSClYhphtLlItTEVselz89dKfkW0ua0Ll
FdQPVluxTOFUIjhN+t0Ieg17O6ITqhN3strjDDoDZ18lre8uiUn57RnqxgcWeIoV/wLKRV0BEF/F
x0VlIAMf297ZsDSOyre8dkygl2lmDvVBMk9Ev+CjLmME2ZofEAuZB1TJhN04MwzxZXbKyK+8vi6L
m4yRULbDcrEwQAh8ieivQyCJkqoWHXQL5ALTB340t39cuW9QdWo7SGPUxPVgHol3K27AyjIKxSlk
nSMimdLdrNHKXxSjXu4Wz505CJrgOOPjS3ZphQr/SHl3sBWTJZe6dqXDMkrCUVuU/Y3BzL0tXpOW
3dymaYEwbaOAD3VPXY14vY2CqA3ptxaeUvCy3jaWanrM4OEh0KusBQsIfsGSNbiyZLsHwyFfIcgZ
7mYiFSwlNsTDqS+NujKPYiGdLlRDmkXhVMg+uVdBPH9DRSetFRQOQmdpkYj+qZq68pDAr6rGLpvS
Cnjp4nQ6bIkwbwlwTEwHopgo6qt1akjZRahIBjIrRskczcYCKnoewXVSqc35sZHzAjWFvij5UplW
Ga2KN956Ka15OBZp8UzdOb3lWD3hfcT9ihLxzQGMqSim5dKovemxagC07Skc7AUcMKFIB38mrTOc
Wvg0W/DJorrA2uc86GKBfeAEK4YlQuDbrkQVUkRRMgBAHztX2aiYLEhwYCXYG8/UqWyju4DVcGf4
hBSxd3yLs7y50bbDEdGZNFXEII08zFOE9wzBIj+mjeXb/nAyB7vmLjETdIKog9F+W7W07Z1X1M0l
RJPcvuKSR+5BQlJtvzOGkvp68cfIuTXm1mwLqE82dIe4mOuAtKtZONt0noitFQvs2SvU4gTjJUbL
tnwcUQVc8QPS+myQdTH+gj1qfAdZlItTncYJenzlFtNl4ZqMLbRBhh8ILpSteEEXlHrCDHDQJFw/
t54i/zpkE8WapGaOCy2hSvRHOy0MrawM60mN8PwK1AdgiCqlWwmDqLfdR551us6IBgVNUV/1CdA8
3yJQ0WIhs4P/1OGHQXJOeEWbs3XyKdgsNEyy01cG4Zgmr3hnzODIGsdHrAff9tQ0CJLCTNSFBaxu
RtmwdJliZ8Z9DilhmjNxZFZmS1yfqZSrVNWq+Ix48C/JZRlQtUh8Z0e3ykT+nGcqCo5G5jCw6Z2g
kccBWnF8YAxt1c8W8xjKND/p7Y9uhqgF3rhZNW5SAJtzEq7TTWGzXMCAvAKotiVVKRrtIUgZ4y9s
XqHhxt4eIS/RZmAXczRIFlJtn8yjNGWlHhiNjb/Rjbsq7vbMUGJEzUjYJVIPjEyt0V9iv2i/swyQ
y7WRpxM8jU7wSpJjr0YsxTQhQGWNvCiHh1oBx9xqwM/LS6RNybzUxWTjbTTh22RW+GPBpNPnL9g3
KV6KmIlYzBV56OeeW1Y0jY9gp3KI0b4XGj84hl1eiB2GjdR5ts0JTGZCyLTzFLfKAYzQePor0jbO
3iIyKvYkFCjGRyxi+xdW7zrd9xVuT4Y4NTZgLn7tXYC7bdWxGfw8us2IfNPXCAmgRMOUsOcXSXhr
+6twnK7Yz2qurfOywEdpvWTElpFHfbMfnfUu0vU0jY/oOBSygr5um4c5GYfqR4GMYvXRLH1/+vfb
sKvkE9Vj9dP97t7+3lT9bpT+8X839Xf50Onv7+7qvf7Xv/n/Yzfm0cH8193Yw7f+125s/Qd/dmOW
Tc9FP0bPtbbXtkVf9Wc3RlflE5W5/onnCcd3nL93Y477hwiEBf/XoSun8aKF+1sz5lh/WDaOlMB3
yYp1PPff6sXsIPjX8Ba+BIzVvhBWYJp8Leuf/1Mz1nd9uWBLbUIvuCIqowsdhkvYsAX3BobKLods
6yH+YuxGGE53tnWK3akoDwN5LVurMrBkLZzJhVWyRJqY5dX6K54b2NQEDG5yga4VqyDpcAyFVOK+
+HOakUURlyh/xA2P88D8+N7NkAYEl37gHhprQLZbH8su5qKGJLdtSGDeGNol7SIPUGrmjLaiMVzQ
LoRtp7fFColU2duy4qKwrWCf9nEdouGRXfrE2JOxaVQcaa7Af4iJuzTyr4rUX46SJCEzn66jCeSQ
Fhg/ejqwpmb6M5n6PgAaitEsWkILoBPbAELjh+wRxe3CmeRIfquuSc4qwwl5/MknucV1cST6ssYc
nngXjmsD7oVQ0uAFMZ2emZKbo1KNPLoJ2JcROiwMYyjw1XTk+YEsDVO5NYIdk0FNlvI3qqgbbTAP
h1LZUhuzsfFL9Qbao9glPfjCBf3Htq9zEZajjdTTiS9bNyo2scu6f5wNDARL860zdhcQE6HcDfnB
LM9uO56DOn0JpmcDE3QbA/edx6+Mv4gLMHuHi0Wieua+5eRSAUyCFtZl+XkBBwO1z/ohjg+F5G/d
DAghgm6ufVQpm5gfUOFCw8sX+200Hkbp9zjkV9IPrCLqVW6WGkRT39EzBQM6SLv6aGbJMOBSxaQH
Oc00bFTQgmIBAKE97YRuF8XbZEDrW0TvkdyzP3roQI0Rfof+nVlzBt4OzCmWqrynVJ6v6uEnEuYx
H9RzzxZ8BaEwssOXBziqHGDpibEBdGAs7yYfYSZNGKtFdkqi4WG2xuu6oLRe/12cp4dFLq9pStbk
KGyK9VJcj8lPm7iXgAbeKHO+Rlsduzjf8SiT51qN7EvBnmxyw34+ZTIhupTBU1gXrG+bNnawGF1F
hg8WwAEtt3Xx7mKq7xuwd+67US3PMym71GIAEtKR1LzAuPaT8dIt47tS+tee8H9JCJQIc4qbBGZM
OzoPSlMsAjXBSxzh5iyHn1KoE1Yb4tAXtkTrt+wU/b2GBg709YDf99q1vQctvFNn/cAA+mBefVPm
8imeost6aG9s490lOG+MMabYUr2gFCON8yzxlcWMvZkGfmo2OzFguj7NGaQn+0kBLmzIwyou5rK5
75rk1A+XJH84m2LBNBqV2tq2Jj6jRDzGrnvKuK9CsFKIfXPrF4S3e37UofXqufWHlSLjJ3YMHn9n
fNo+oOC2RB1nbnR70cdsWs0hevMdSPKsk1RIzFmZ4FoDAlD1pPrYZJtVLSlTc3+bpOJk62LYmGA+
XE3lKD6lM7yOHU8se4uo5kgKpHtbV2ACjYUoRMwRApRwzMNomz0bWONOs1ClefcuLDN7TgUxVa5R
4dKdoZqr1bViTa9F426neEERbPVOiHL3A3UdJCy77X4laf4CXgoDIAYaAP7banAekhz+VQt+jUzW
jPTaOy1s8tWsgU1UYJ20tFpmJ3kaqml60c58PZiofnszfnbnpqZywL9HVELe0hF1KnskpLSjREm/
FrWlX/7si/pkOM4VNfy1R5w4L4F/S2G2NVepv6tIlllGPg70niDzMeFw8Fud91hW5UtCZtyGMuKG
zC0iDUXLy+/KATuD/2YvJI8SXJvABj3GuBlTTaAkO/ErGEVnFm8XmOCo6fDpbaLOvoqa7C5wxant
+y9bkykVM/rbZLOdABvkKajR2BgNMZytaUC7T62dLQYY+vlH4io2zWOc7ED5bMgzu5v8j3j9zTyw
frVB8ysCez5P5MJIPr1pk7QzdfLSg2TQr1+Dn0w7pg+QeTCrz524G/wGw0xCbk6CZT6Z8vvGM0N3
cLemjN/I92NGzzuJdODQzakOp8L2t6OjMcN9zgsGKbL2yAoZwZDI5WWoJVJI9HobOyN0qcUESaIk
GN124jsdQGlaTw2hUXp5CYwrMiG/IlI2nMzeGT2F6SJOXrPuD0r3PSkCfF9tg71i+cUivN+SqXJV
DOkOvB5ik+TJz+b30cGZymThLuFgtibD2OiVpz9XWbeZ7OBFZUQeTMxYkOZuJViU2vMf5SzJzErL
rwz94yaq+nTj1f0lqE5O5s49Zo2HxRSFKHUmhAlc3fCVmGwuIDSBGQRA0YJfQ2f/wHvbtWPlooxd
4ZsFGVcVFG5GVLVrPw9yRgbTyn0pMQSBz76LUuMZUNu8ccEt7RikkZ8zqrBLrAO6JzidmP7ZhCav
TecYu9ZlfVTFX75xEtDHNspKWCfN5R3v3l1queUW6iL2nh45n2zbMIM2wRvV+LSK6clDBmWlNDno
8jm+6S4L5ohh7pMj6fSnlEd+b4jpNi35sTDIkCFpsFtvgFXigory0+YXopwpzEHeW6J5EEP+NEXJ
EUlPCfmCcF0mk1OJ8rVPY2KcbY76kSGZP+eHIuIWpONxd32TMg2M/QtTIN+a8L4acVKGHplUm8Hs
zY0YLLXtabpRdcG+RWTsxAjqAqahiLM53hjHIXaQk9jPQ6I29YiIR8ECtNxrRKQNPbP147Volr36
ZarQTMRws6LcvTQs7740SBS2kk+yEtnetKiSU+RlMQSRHSvRD9OoeQNPImCOQVpvCZDBTiJ6hAhU
YJbafIuNAMxvwtLT94xnqTkguYPYHC7MihgzFYj3agp2GAEwzixUBTifNypdb8zokdT5eoPqiDjD
dR5QIQ6o0inA+5AfDBNauauY69oFzu+0IjCw7ImYqZhspr15n8bmHgTPL+oh9kaNEthbWRKKgZqP
ASB+aLT15FYpnyOXG68n0xGggFVBB4EgC5WRWnOynSsjN/Gog9zMS6BccfdZwmWEK4ynkvk9S+5P
B4gu1/5p8sWuZ8BGNl4+75OhvYayceYp3igX2vBkAtMs6M10E2Cui7xgJ7Q2LlIN4a0x7aOp661n
Fhj3Og4xRlqhHoLrGgEnOqMPJfnhQ8BdPxtpO6earQMFwXBC7nY/56BK0TiiwiFYj3TgLTXkhV5y
0BMLnpIs1w/d0kfbIdevXUR3p35YIdwsOmJfWnzGSt54ab2pgulRrg+XgeI3nKV688TtNHj23pjq
hGNM31FVn1AsY/Gc5FeaIOHoWI8WitRTAUqxDgB1cxOWqyFfEHjLiME9zZmJW8uYwe6zRCgR2mxL
G0LeULqfgRLPCutqUMsnnvxsA4EaX1Zd3zV+/oh4Cwd6gme0EfoKjMm7WWoYnR7hGj5C0aGyKFZn
ziyVDI9NnN3SQPH4NRWSWP8Zf/mnliqggNdYKOLlnDpkexTpgnZifK9NvmYmSHjz4OcT/IrfKTMe
p2a5X+Z5xFM6C+CFg4MVpfhh0XPVeXm+R0TAEgOKqBr0MaUwFP1q5My6N+hwlC4ZwUXM2PcB1i0G
vdOEj5Nrt4iRgS8AQVbTIkQ9k4xv1lo2lD9vP5SKBXobAUBp2V7Dn2f2Ax+4HVPQP+DsQkHGo8pA
tmD5BqwzVZ/pElG/iJOrv+Yo87fmTAHQAWlxYcWGAGSKPerTEoZZjaOyzm2MzTCpf0sQzdGBHUAC
Our3+i5ITZ87hKwpKyWGeI5f03pdWdlxvGkNDo52XOLjKrKD8UKARhI9RtTx+0K0RmiWyQW5xcVV
I33JdoGNlYBEGEwaXYlMQ1dgbLcp9rhotvOU8DTFNZN1rAWTAGQw2ldThw3PUOannFi4iILoJ8Qp
9/Sgxi4qLs1qMfZ9YRPIWx0DOEqoghnQB8Wl72F/djMGXcTo0EPK/kckktLGAGVgkWLgNsRAAcUc
W7TJ2oXrHFgY6iiVCFr27Oxk7LDIY5bn/xmr8A0CvmElBnGj26Q2L1xZjQQGHZY0gOpcEFZPlGo2
D8bBzufXKLGckMxlfKHIYde8YALoSbPQniRpqCRG16miXb2TY0DEidQQvSkF6pTFVhCxPTBWbUBq
XleefDVdcpVlWT4YmXqrNVIJ5k4UIGOKik08LiaieRftQAjqa2OTZsrOiItMzzu/bw+DJRTbr6OX
aHIK0wXlvMIEzZoD5P1D1bE5dzIitM1yhHaF93sMbALl2NVZetxIo7o1aya03tR9tYGzQ5/igQMn
AMSyzJuJO3Zbs4EmUQIZjZsyaZpyksJaxTi38n3EiQ33vYn118mnV7NdhtCdHQ9vGoK9aO0+RGRs
VMnZTvHt70VOyLyKAWsoGBNuJS7SwmjDqsJTPPoOWvvqIZq8C+VV1Sm25ofZrHJ8W4CPZmHsXLev
LixYUxunSUiFmJr3Pu7dQzcY94wh0iuvoX9dmvJC4LJpVECrF/0wN/TOYPmelY8lXNbMIkwEMxu8
I8zTgrg6OMwSN4XDx1UF+I7c50w2Wu/Ux83OmiglGqc6uzxdYV1qgodsFnTcgoG0gIwl2H5KDibX
SoiozmwRmlKam6J9UsGbr+poLSLK3UL8mAWlmWFkY2JcLXirAcdDssKUd4vGlDem4+e8Xczbecju
I0J+qfGdbUMMepNA4CtIVZyM3MBBXvuh6scrI/WtXerTx8OfPmsWbcMYT9AEDRPjpH3llz16aE6X
TLaPJSmpoaldFkyi+kGxl4SDhXITBvmedGu2THJsNyw/j0R+41cE67RrlPEcQxRKpN4ok7plTnxQ
OjnHM4Tp0YdW0ecsZ0s/AGcM8XSDMPlIT8vmAW4KrdH8hQGI9wLrKBuUFNs61C2+qQOylFhUtX4N
96mofhUQPVY1P84lTzBIGJ5yo5tATORUnkW88xS2lYyvyxP0TNJiUkxLDXibdMB9ZTvgLEbH2EjP
/aUn54CXd2upmCtdaTvktgwHm1fGXOB25FgaHa+2kU5iJ08YGaTB7KBCqRjkU3Q6U4nmSHyPfZBt
6xldK60pY/0SeglhN3lsW9xC+qKN7FsrPg7a+1VM9Y/J2gOGG4uv2upQ/wKoZZpE/F+KoSdwX3NA
FcUsz0Xz7AbDL3eIigudj4yLZXWd1lOOYBGAVF4zTa/xr7Hleqcsq8qIzZnFgAFQ8WcqSbrPx6fI
samxGbpvSbq4dUzv8fdQohtXnFSCVcOliem0cSzh+aAZIFqw3EHPefIxnO/yxZWbAn4ahho+ZSJ8
8Fn8IBDJnlGt3lm6+vaWS8+sjhy1iMwk7iw5DPEOL8zF0GsSdXUY1BlIkZGJdul1R6trn+1kxhmb
A+hwx7MKsm+lkCAmsLVDbSLIbBVDCrWIjR3E7yaxGBGkjPqlC1JSj+LgSWTd5ywgoy+8/0FWI25Q
7VvbE3EYjLG7UdvGYAhjYmfn2E54yKSxlW7u8vlK+JF33L285UX00lskbGjxac75B/tUM0SU8JUF
aufYBg8FRTxn2nhoBO9p3Wdoq6qjqzi+lpbGRdQuNk/+lSclV0HKWQWH8bUP5GEoJGkgK4wE199b
0CB5WhFrVf5mN86rnd11i/NCke6FY6y/xlQ/CXj1G0b3TwB/tC05KIrpG0UjTpIm2GR2SgvTPKje
vSnM9KezzI8RuDHAwYGOvvy0MMKW2IBs22ZhbcEBIusPobv8dGKLSsl8xDR437PrSipK+bSMjlVj
hnWFWTuVBjKExjkEVfsAcvjF1OwBfv+9uSg/tCN+mZzv5Pz5+9K0OdFIfyGsKT5ObPdDy4Afm/vO
0U9puCojZxoL4xzfQ+3h2j0x7gSsjAXZJoEEfxrpfTrlcZjmZdc621r11qXPMCWytwtLszCKuVi9
cV9i1qZeDHquzi372ecm6Q7V0gHaF1B4Eh54akMsLfHymoCIrqZB7rzqpSEdC20bNvZivIMDgj7T
7Ekpbx7SPP4wO/eNbd/NCFWqbntgidX4G2AYGnR7mymtqwMpxuuAFWxD+2mWFu+uIbaQFGefCa3F
HPs4d8RDUMGqBeXAEhK7W2QylZt6otDILN2aJnJhP4Vsa30ObfuGygUhNzELgK/p4PM+OYuZ4Vo5
g5RoQSlaLujeuf9oXUaHk1V3O6chscezL1mub+PWBuzE1Q/0iciwUZ/qIr5uq4PJdHIZly1j/n29
/rk0zI8IaqM19491Vx+VWR58bEiYHtnWiF4eqiFtGcIvW6oglscRvgZ+DpK7PhjB8JI4NzJEfFKt
81R0AAsCxqVhTTglkHzuC7IAN4h1X7WfvnrzO8DQX73c9Qhtt2YhK7LtFcNrJtCjch8rMwUm5YMK
NFwmglbHvCzm6nQI18vKgL5K8y5XwU9eFe9NO5xjxhXRUnFDKX4Ys91vrcn+IMcpDy3BETyA3Rag
76mqJsjI3hbvDAFLDc1pZ9Ubqcu7nNA7LPqb3OQo6H0MayLoTp7dWduqnM8yC84LNEN0kyNU16h4
7Zx4D0y3Ij7NDlubWhnzVIPEt77pdHclCqxPpBJkHWGkJdc72uQOhQwaUxTJXZjhXOPO2pO69TUH
yXPf8sUOQK9Czd22tvDqJCucMs5KixLthdEP9iHKfcbIKCWmCoegYfCG6ybndkEvtGcIw6yRwUU9
sC0A/fxu5O5d7qnuLKBijwtGAj+HKobl9SudGBrVLia1ToMaqmrzDXHHE0KpflvoFj93zhEPYM4m
ZZCaY1XT6o4KjxDZCIRsMuDr0Nl0bRPFE7aReCz8tdSrCBkGpggYur+ep0xCwmV/0r64Znw/ZcxZ
rIasQF5z3gFiUzVlFVZjBmx/wMLlU0PRLRyw8CoyabfObODkbEEI1OW16aGli5K02fNAbacFdVVO
Lq+bAGhIyr7cRhkMZ7Ly9obkDm495wZQQbJpZlJwhlS9kBu0zSPnPQfLs2G1zlRhTF87kb2zwxa7
aTGeOsk+pLY7wocB5fK1s6IVKt31U/mKaupuajX1siutXd9CUC3L7MTJ+cy4ovGd/rz0ErApMB6i
kAim8MwhxFmXHoBCU53K5KGsnY8ZIkEooYfvqwGviDcYHEoLrnlXy3yr7ODYufIbU19O74Z42yro
FX0F39qaS6IH8GbBJmJSDXERyvuaG0EnU8IiwGM/QdCJm2dTgzPMWl77CMfuhWt8JU18KMEqbsaO
KYCVllvbH11Q8fltF3QfCZs14CVHlTM/nBFDM1eodAhSsNjh8HuZM5dg7a7dKDmOOycvWaXMBP8E
dJJS1GerKCwIYq9J0l9l4+gcoqhA7s6ahN04L7vMTeQJ1VdkvOvsNoHrhWyxcjKQerhdclJ7cJlb
LJQcIoXcBOm+vyR7+6r1GYEFS/S1LN51AwT4pLKXrlmjUhNCXRA5bKStbY5sdVkypae9NNmqGzHZ
VDMJey7CZNk3ZBzG4q1gLTj3TCXLRFVhX2ePqRHcRsb4NI7uc9aZ646tgGuSwLYoSW+Akj/tJXw+
CMVnzpVpJvDJ8XaT1Xc7266pCJv0M5KKlIXXlh2BqXFPSpzKhbZ/pqj7EBGolsivtnZFlL2KOfGx
lCjGN9IMzSa4dFCwcaUNLw6lLqWDczc2fFPG+nhL9JDIgjC7IszDCw/velWI1GnnnZA14vdmRugE
5Mo0ebIXiNl9m01WNHvA9JtqBfbAC4L2PVGIt4IGwk8RG8xQ0Ijn28aa7Bw9lWcLjpHqQZkP+jOo
51d8JOkWKY7DHpRpbGqZB98JEhjV42kA0UzmQHHN0fxj1egVzOgN9USM84lZK3v7b+o3UUMc55IS
YRy370sNKn8q+sesUd/ZMh6nrHwNPIQnFMxqVztMVyYfNkFRRMAJ7uZ+fK2bQh1nPXurGO2IaoHQ
OyjpZzd494ga8OGQXaSjd4kU5i3Dwk/bkvFCuR2wzZwiyw+gs3i8C5H1WfQNxbSnUdxVAPq2rX8W
NjalwntQ+UXJoa1NXq1y7Cx8k8A0aoqpGZYRQMSEkd38qj0HfF2ZtSw3A+5by7pwovExW9R3ECRg
b9cs6rrmTaddljhE4XykEJX27Wi+cCOOu8zlk2NovS1qfTSWBRuSkb5H3Gp7Iht/UOmSIbQIBjot
qcgeWcVhbzcGATT62pvVJ5YFdEUDnwWoxJ3nVhMQTwwlaMyOfRMbB7rkhSsdV0hwiQubTQSdMNMK
oFtDat0HSGQ2UwO5vc/MjWo/XSN41H1wmw8uQ54qu7RYc+FROQzxlWHO5a5nl7tT+XAF5PMZ0bwI
I7p3cvHMHXLKfuNJEJARgjmWDAOT3BYOe2Z0oeV2zAAhnAnLf4us7KXBzXJd1/o5VXhqEQ6EfvK/
2TuPJbm1LMv+SlvPkQZ9gUFPXACuZXgITmARFNBa4+trgVltTfLRyCqraU9SMBiEvuKcvde2tAUr
jbfYUL7qOXMIay9mYuY3QQk76YnBwPZksyMrdwBOzzAKzR1zo5sF7MLaVIbKRIdDRaAWywR0Jdlc
7tTXjVaR1hXjVE7qauNZMZs6rYDRaU18CGXyBXfQJ4JQiozSoYqjEQHZgbwtrIZxmyI37T7l5bom
jyxo9PwrUtwFfm4Ky+Ui0a5CkBZEMbY6sE9dNIhu1pFHtK0ffOQafh9aEI4t9M9Bpm2RiR9x5sDf
60A0wkHCUEiHEVVdDcVK51sSyUPDBbOsyy765FcJS355zg9v9cSRIx+/kIaJHNXQEBNmzjJxXcw1
L3UYETApebiydFByIRnZpWK7QVNMu1wvHBPnJlRkfZU2fL7WpDqlqlMSjK8QMsQ1IlMwThyIbgdj
Gm/CVFJ3Jj5O8zZM/TAY8J0ooMbljwU3DyTbspZYt/RmhMKqab6QnsXXY/QA0hLzSAIMcNOkA80A
sUwPdW3RSWa5Czq/cTsvPw0eWmQZJnuadM3K9gzqk4Pwpp1e+x8WUQyEn0pvBLLBvZCClWHU5Qrd
5ieYsHIJ2z4cJCJ0h4g+TUfuWzj2wBnYBq+jifZngzkvy6wDI+OCRPfGZeuwRQqRw+ITJnkLarfG
XumDfMtU86GASwZdGN5Q9pnLnvCT/J7abbDqC1qL1dATS+LTvZwDh7zmiO8X6ocVKMXaT7BrdQZZ
glGlFeQlt5vEH/F+eYa2yQbZYhtKNbZthbTPB/UaI7yDb5qA+Qxhx3JZ/dpGd4jAjQU9akp8wuox
LHr5gkLPYOyMJ+5x+2CbT45KfdCMNqJwxWg+FYYr2yXPkC+MHtYSBZZKxEearFote08kHfUWSYa4
QNcToBWkvc+JZW4TvWqhIPWxG0UqQEamMyulCky2xTbOo+dMrc0lMvFy1pCTS5KIfqXa1qfCtPoD
EzwMiVkg0gILb5ISa3kTAr4zEAvKxVJ0lbkCRvEpS4H4xzILHcOIMYcZ2yqYwD5ZfbTz4QkUhoom
JzFfQmJ+fQEPZgrEtktIas1hL60tfbRXU6tQgzBICPEz/m3geijVYpf8YdYBFMSQmqtN2bnBBMub
6/0W0zGbWiBELd5DOr/pQ7FrbL0liW52QxS9muJnC2wegjIg/sEv7C20qn0tsgy1vTzdhQVeEaXP
s13C8lLl4tR52YVx7xWZFDOkRUPQ7CFZy+WuVIx7AZMfZnP5TajYJg3iWXu5f2+ycZNNJeBZGzGI
n49fDf5NzJ0ycBBpbvQKudjIWvKctvQpa1P5rJaU3M1SPutV+Ryz/l1pidhI7SRT0LEOasjrmBk1
UN2JKwJcmTo4qIlCJD2nTFvS31DhUkRlOuvEc2Yx4kqe9MjloVt2oEUXPcZPcpqGuEoA2trJ1mt2
dTOQfpZ70T0VykE2pXOZ2F+tMR23nT2FCChIVkj6z54pATqHe1vImy5l2+LJboIpglPrd57ZXIO8
3hUq26YBiM+26U1YRiMxCzA4ViNYGkKlSuzk7bQmSpadv4SwfCyyazeE5CHUSs93Qu6LEtdvwqpN
EozUaAXZlVDT4siy64vxrHg9yZW62FpF9dKY9HYM5vpFGMOqMBkMMIGwmhL5MWq8dxVg0op656a1
+3aVDeFH0dhfYgtXjYGbviqney6BJDSGlzYdZj4M01WS05JmuFn1cvzFp/8lhdNXrw6nbcuwveog
nGqYeXPcf/tY6y+YrGdBkEGpNZk+AvapVk6hBfvypewj5qFYqVbI16PFaFXzR+vx0QbxUsX2QDM0
852EdddC1qfw0GmYMErkxZVC3LBZWfuKEoSXKe8k4EzEkuUY1l5QciFSdz2/LLYDXLjV3K1E7rnh
e56bmcHOq2iiAzeNnQnGJzNqQsmpj29Jq23CGn8qM+YplZl41KzxXFsGNKsTXRmgWrEU5Z2lEc33
aaQssRlUuFCkBdQgQIK3ihGwZC9K2xbHoPedDAw1WPbkVVPZr0peEHOATZYEgR0sukUyjSsRd5sa
XPQq9qFTtnQtD5MGdwmUz1OZG6B16ZEvcXRgpyx6fWN4txZRnV8NZArKAI5Mkgtm5tFgDeQHtiew
CUh4zLtAyt5X/WveY5K1VPtLUsUbpunN5E0I9AxI6N54bzPlm8wqEZroudNo/vpleE2q/FGGeIK0
il19GLeg+5Vmw8B0lCPs5FlHYXeA3CdDG0ce9GwEBQtXPCv08unxnwhp+jJG6OdGm79R2N4AIFxD
i0zS3YLyTEnrRIm7YRG2MMcjTS130rNs9PlW5M0uMuAYdwZE+IYNYlQpXzEyAb9Wy6tZCLwSKsCm
ohvWJDrs0n4u5UqNRkqnJlYeboc1G54DTnh26zbsgZbdsV16JaqirHYSH99EOKXAH3S2FbMqKRhb
4ugBT8XacNdpVEb+Z1ONPhXySDRsAszK92pytClEda2X7cKYXeLQ1mu1C8ubEWUb+OZfNTtLP4jy
uomslb8YebsV2I5q5uhrwlqSlXOfkdGIwH+QIXf4F/oI+SZk18GrK9iAAg15bkJtiyT4WU15fUcJ
Lb/cZ9Bbx+i9lJLrkLFhN4uZfWCQ1FYOhramYkdPf7o0ySXDWrRvy/IDqdpKTSwDTx0VbxOYdjgY
21AR1WmWl3naJy+eOvzjbKeGtnu3iuElEwqJpFSNFzGjqVubsCjzBr2zSczMVFDZqSe+37CAm8uI
TL5aITl21D4pMTzGjsF76/EFDl4dn0M69PjE/BUZ8RReJrK3KYkI0WF+hTFM7TBZUctr3xWP/Sy9
XsseXLktj1ka1HuhAyjGZpQQ/t1KO6+uoXIT5Lgs6NNuMQlrHa7+7JKYZr6i3DTuJ8TQFNfi91p0
TF669yX0tG+tWj7PIxm27XGUcadpZMP0fvKBBKAtO0rsLL4oaDtEVgR0AkfsBbVG/AlcS4srtZOj
1VPCHuXyXeR0gELZGjcWm4VRrSa3nEycNl37hpkHFbwXZSe1093KILQ4qz9nqrzOY5OWnNXioWF/
10CxtigqLEml3mPqc0ale0esNPd06eK1qHaAoxbrVBEZ7fuKG5HQMiYv2fG18FR36mLCqHYo8xrg
elqt6eozTkSbEPidk+YWEqUsPSVFabmVmQG46h+6nGzQIfKS+xrrOVZ0oNWpo1cPnUmACAnSARvD
v+V++TYa56zvZr85ajvWmwesQDA3kPQW2kYtKADbxTCt0p6iZ4E679Aa5aEcGbIxqhBmWEmUoljK
wSA+WA3isMqS0PZCXDMDyrDxSKQD3hxEZvSspCHcDbbtkF6l7qxw2jTV3CgI547ArA/0yT1TZLrr
pcEOourGBUzTWxkjeMGoyNCDI18E4gqEd5NI4qj38hbtFvlz4liT+s3sMu7rYQYZIFnyEAuFse6o
ZmGxuRYs30bkJlEefOnaTdVekyg+ppQcJRkt0BBbIFXhJPpURiLKHSW9Dc/T2Uf7T0PsjiwBUKCQ
b4hVy1qYlv6OEFQhIvBzVDQwW3oSlOEboTihkdO3DzVKL7Y6fJlP0sO0Yor4khTKi6Z799Hyn0AH
zRMutOPpChPtKWjsR6dbB3P0tznxwXEWPCX6N3tsYbQGNz0cH4MSPGuJB7DZuA8Sbgty0UrrlIRE
CmfmwWvulBu2wxRfPMU6RTZmg1jbT7Wyp/i7lXy6EoL9RGVugja+yPOUonKifa1Af32vvFsFNcii
skCs4VnycW968atkqmuFCt5o0vaFjm/2BPZmO3x+TE4P0vI+sFlhvKvod0gaLk+f7y8s2bIGAasZ
vb3l2saI6GbaHXNmkJMyWgfSkWX2kzb4Lp7JjzIZSWveeCLhWlnvzqghCkBbdv6vlRRdB729k4xM
sRtkhbIv4ZxpnVMkH1HifWJO+WbGMX4pvX02Q/+MQISmg8gQDuV7LL5wAfhYMa64pYxZrxiP4AZu
RZyTMgjCfdwaNoEImP9bFHKDfWQVZ1YfvbGXMHZAbz3ppb/uZseoPqFTm9xhaJYBXlM7rA8qw3GA
fWvRaRnuPunAji3WlUuiY6G1k51ZBS95MT3b0XTo4GvG5fBNCPUDnNqxbthJh9qdpXU17Qtt2Pgy
v+nne7vySPfSvxqzUlMyDoMVUZkeXnpLukn5uOPagDzB0YAAc6zjZu8Xq0R+7UL5UtYxCdm6+ebF
wUtQNO9xc9L0/oZg5j1lvwdP4ySK+Da9TVMGFbM4t4FDkOEygWevcVP4BDFKwxdp2G8Aa89t/3n0
kSNE3S3EiUWU+1VYsjvBIytn5YzviMYrkN3W8E9CN/S2ZdMepwK0Z9M5hj0SCtNvvYF0Gh/lnCgx
Ul8Fi6gGeLDWVuhMpl1AJZO8UxcMyip5JxL6xEy4lkmYnLNRCzV4HykGEL1urmWjpfSmvNDiv8Ae
ppI+3Q3NWkMK25Rjd48U9VKX0kMyKbvR+eDnL5YxvlhswiQe4zB0D3u82OTa5aP2ovBBzh8gWrVz
q9ZrU42dxOtuqhhfMlAtg/nvn9uIpbxd26SHQS3fjHOr+1c7yy7ZGN1IIH2u4/DUxaRD2e2d3ciy
VxHgWOJQKTU03vYWZMC9G+9KhBOgNxJD6UAh/AU9+ZBi+UWO1rrZHmVfvsgZAvlkbtOYB2zjN6xB
+Cy6Ezqu05yTorVkC1bSvdWCW1DZJzmx3uZhxOpMmhkYkDj7AX9rET7CPrjNI4ltDStFg+S+sszX
vrj4VfyMP518eYe0onpoHjX0NUQm49Ln02AdnPSnMb/USndEW2/VFyN7sIk59mG+qqg6xeYwIdmh
5FBBCR0PMjTkJo4uQxvdSmncfRf1ReEzDu1LoLSnsrXeKmpmVlFvFZ1vihZkcJHOyeQIBRxAO97m
YW7+q/S2nugAPbSue5RIQ5LeOOIeuZV1irMYVbkc3kwUY37nPxfVKwa8k2IyMjbhCx3kS9uJE/GT
z5GtH/XyS9K2pwAIYQc7LtOwX3JhdR3cNEl/kJRuptJpPh97vp8ddUpWZVk/m/93WkebqU8ufX5P
vOCgRe/BWO2a0T4FdfisRf4prRmjOZTBFUQmMQzFaZqio2dqL8bQnjDX3ucHMP/7qUaeUueamn9D
SbRHh/boteGlDIEwMtF5TfSqjaBTTLTGzHqfQtN8M4z+Pr9RSmcdB/F5LJILm+Zbk+pnaDE3C4W9
naasArsbm382H6iOePlCuPsRdWrhDVfNam+yxbFa8zT/LNG9TVm9VwQezCeOo+wF2s11vqhJDy9s
32q1dLURv27TP0Vte0eh+/Z90pHFm6r2LGFpDAfPSEPvoRBvpAjejGoNtOgytvlHVg07oXr3qlfd
wOrWCpVrqn8jLHhZKj8FU4s2+YsWdU6KKZucydnU9pISj2o1B7KE3uYvint1Ulrlpev6p6R1oy46
qcq4L8prrXX3vtI/RJhdWEnd6Q3cjCnatJ7sjOinvr82cveYH7JPXEBGct5EBdfSpb1dNHc0Pa/T
1N0iSX5BUvOWA5cZRHopE/0NuYY7kE7Am8kEQXT66D3UPL2kfKDzPNnrqTv7E2K+yCLqr17TPbVN
eDP8rx1DMlxJaFfGzpKxF/FrND6/T6+AIp5auTn1wCCVHHZz6LtDGX/oWvyperEmoA+OF3mPKv2G
sxtnbXfXB+kaePUp7Dm60ZLGYp1mcR+NrZpElJKHJ6zuTizTa8snJ+nmoRrPrd09pGoAfbjLabSR
eTcvQ+bT+v4YbdSgNZYk3JlrlLUcnx/Y3vP38zTVndQ9+ZP8JSj9GwUE1nmf5qswm+yVEfiqmzvy
5E808e+D7z9FevyqBvJLyktRDSZq7/bRtB6GkWnfI5mxV0ldP3ShnmcCejk3GCFN3gdL3qeBg8B9
Y1X8hmCNpZmoRjJH5scif+h+8JgnL1Wdd1lrrco+mqL+rKSkcbB/MtlR0Tzyn7XUAA1MTIwm3eoh
A7vXE70Jsg8pcVq7KQQnYZuOJsnHkhBnw/Y3gKNcIOYLwY49MnCaCukJYcU2Ffme9sfBUGD1SlAg
g5RVZXydZ/bKhtcW1Z8DQkfyULi9Sci4hGhKUvSzZ1QQ5NOjJmYnS5Nf+uy1j5QvbSLNKUIMi8XT
oGcfRjU8p5r4WvfdOU3Og2TfTC9wZVNbEJH0FKmMtkSHFJpFmI2yADbUKf7NGDHFZ9rKM8UGqMlr
O+abqRy2o9WDEIsWKfGDCM7xnyl2sYEYLwZKXu20sRAXoWNxvUYHeMYvIHUS4NFKQ12uRuSVoTcy
NgBXsdvDlGQXzZ9LX+YB1zmI2OYwRttKtC767LNMI29InODCJBGeKKBuMKUeMPscBtGtGwrVjbwP
YZp4gYFA9UtBGBdsk1tivPDVh2dCn3TWwzXaFMv0D+Ct9o3fIYTu15VcurI6boEtrGXKkiNRN+n4
7Pvhoc/TJZW60yz/8yyiEhvvSfFoIKspaim8i8mqKr/SQ2V5aax6nyUMWk9ZBocfyrsBvUWBwjOP
B2e+z/OKElmibPsHdO27HNeMCh+Vzt3O6GI4/25oGR+RXd9MfP9tNF4xGyB5LVzbYEyjEd4VZzLo
LhYiRPxhNHMmVJ0BZ+LTSkAnsdRNhETdZ7ASBzViRGq7R950dw0EfkKmSmHXs6CZnB0tuoKguZQc
Ln5NRwl0MSuDSgrdYhiPQOM3k45C7CzegOGgnobORGlrMO2vOrg/g9oEZmx3pICWY0iy7S/iMC9c
fRge0DNcleGsk79GtXWY1ZWNcCP7qBpIc8xg2wxQ9WhSotOglOAtoTA4KpEb0nyW/HnZEgRI3FMJ
PUothlXXXds0XjYCHnWaLZWG14uT8fGJxOojs0ZUQ5Bg0OhK7PUJ89sMfu/wry5NMlZUh0TobTiG
lLCtnSZlm0CZjh3FW6+2tpikgJDXo7pWhe40I5agmMoMCGnQH8kKMnLUrS1oi5U3rnRaNB7YZ+FL
y2Kwdj4J1UsdRlncbXNSKzCI7SbYaFoZuDWUCMUYN32QbBslX+ujA9p1gcJ0HZcqfUVkh/VanyKH
mEKTClLBkrSXv1jswQ0+oI5L8hpm7i8aEleUArynSF1tbW2NN0s/zneA/zWvl+enkPo6xX9yisZp
RUvvZonhWYprV9jy0Qackq8H2d6Fk+FQVYCTm4S3rg82kkbge1q8ZcG8VQuuaay/Rd4tQsrU5fpO
tOrLcPbEcEHZ/waBH5/aR9EBArEcIe8NPv0pH49VPTyhJTtYfnrpUBcUsFDi4iUpk20U1e78FiSy
dGS8ibAIfe5NSjWGii5HH68I5GlSs+WZO6PmbB2BbMn7bbPkjHN7N0944M52xPWtfZinVUzBvpec
3qtcEg7xa90g+tHRidIjBvhnvVfPch2ehBUvo3L47Mk2jeVxp3DW5JPqmqDFnLJDN1YV1haF7SpB
1xscHnhuz6XX32mYXJRYYgiEg14QAirpSzS4i4zRScOxMy9NS6IpjAlaLetQw3DmHzOjz4EJW0Hw
oIL9JRWMpiCYRhwYY6/jIGSjwP8nrNnFu09Dunc6IvPMaFPo0pEdyYIIAG+dwvFEFXEazMlFR72u
isGBfbNhBlprHcxZn6hr7lfjrUnyWUnEi81/PHGzJeG5fJoneukdg8EsOTfHj1lTMSJkxBfszhMh
ZP/r2KWXsdbBbhvOYAd7iXpfcKUisBv1s09QQZ4j4a+tEwGRG6iUZ9imZ9WqXNmz3Si4F3RwyXsw
YGb3/rqhYAV3vffO08hu0Chc+CIuwfRvheZfC6a9sNqCCTog8KSCRn6Yb20zyXcrflQXR5W7Sq7X
UjIZWsngUMjawDm16hCGaqRA1VJF+m231lITbCuBw6lOdasn+IXQLxkF6xAcohmRDJJpGjdmb6yw
7T3D68Ql1DnkKNGAlFbsWFaRLWBApC/hFO9aHaXIx/xSWaW9KxFEq8bWGtIjQHxXR44SjebXmWlL
1rQ/QJjPig2pBM733aHe3H22MnGivZaFvG/CwJWUN88LtnqfrQuDOp56GHlVMjaJFg5nUgZTQyL/
kQ5QlRwTM9uUWxnqr6HiQNaNjSYxwrSdwy+mG0gm65phRxCghpppK1LbTUsLHCiB3d+iUyKtJcHN
gx2I1/D7LedYNWH1Hk05aosrwMFYR1fzSX4Heka2O4e48K58avkzLQ7cAUslBWqHWCEsUSwC+O8o
9NYqCahW/pZonmPm1naQ/Kuqa+caogwUXhCL7aHEc0iFbMnYSgcB0oyuM8c95lzGFg7/EMy0SlSI
syWvlSklFM48MHdttyFtgD0k96Tcfx+rZR66LbtgZGgEGUDYu3UboKEtvt+NMYIbnBOdZAYHgzB0
vQtdSZjbxu83loVCKWwdvZOJsRanOEt2sdo9CtpwJABuhdpuY7bKmPSZrtV94OkohklXJgLPg5CE
J9wZM+OU0BpHq3iow84J6ulLU1X8Pfj5Y/gyv8lxHc4em/NUwE0ppKtps9bSEdKiXKmr4DB1vHSZ
uqZ3vUExtlD8Yq/Wr2pPq6qrCfEtVmnwIdjXQR5IZA8U1j4rMgf9tEslaTU/6FIg3QhTmEvZLrlO
rEni5MkvFJqK+lmWtDUCqJ2oLLfIu1Mmkh2sgU01yq4X4lXzrBVsgH1ZVmek3WcvOVZ5fgnDbBuF
6S71h3sRs+kBTDKE9rbSky162QORZKtI40iIbCZ8nQnSCpnHMKBJVSeSIYgXNlhyw4htxnw7En29
rBNUW3qpfyEfVHNRGOVRQboVdbLMuFQRFNSk8x6aKqHbL7Ta2XuDFay1qaBBTNBiD3v5/3MaYXT8
iQyye0/fw88/gRq//8a/0SCSMP5lC1mGgKjNBA7V+L9oEElY/9JMyzLAJQldVrUf2CBgQwzVUOBe
KJaK2Unmt/6TDaKY/7IBSsBp1BFFoktT/lucRsAf/4/SCI5EmJyDolqqYVmwGmeK4w9gkMRsgaND
kl+nNDeryoRG0C5/uBuXf/9j/wuF8QU8VlP/n//9M3vkn4dQfz5EkfhDOFksGKICskSK5CW9Dd25
o4b55wNxT/5xLZZMtNCMTjG5qT8fqJcF+WMx19IRONQxQzURnlIcHP+zw8B6+fGW6VqPHkmZuB7/
0mUo6elPxPqnPx9E+ZnY+v2uCZMuvMyrI8uG/stRhjqC2e3LgSPtyRP6Qqdole0Jp3GKEzpeV/zl
3qkzjvOXF0EIlnnAYWHQ0TP5+apMrYOJVdiBQ8LSM3sZ0HCrCB7YAnujq18IHV52zyoBjcti6a/y
NeKxP1+x+pv3xFJNcpwV0zLJHZnvyA+voqRKZTf7mZ1o26w0p3CQ+m2qj2mROchK194KX79TbsW7
tjR26HU35SZyG1daqac/n8lv3qOfToSv/8cTSXuV9bpFwFWJS6EPyWa7CiCAfz6IMv8rv9zwn44y
n8UPl5t2yUBm66zQdv1NvGOB1y+r9bQk8HsVXK21+ZAOfznk3y7sFwqQ1NF3xh8fOOYR9fESvEF/
yl1zC7Fl2dzMfX8P1n97sZT58/7HdVoquFnDMBVd/PpYRahkRtEETr+Ul9hnl+Wy25D462JbdOu/
fJvqb45my5Yp8+loms2Y9vNdlSRDGzzAj069jk/qsj5Rw3CjS3tFinuLMYvS4FqBh3Hjc/tkbULH
+8tz/c1jtefRR7UMhm7d/OWx1oL064B+h1OUT2TLNNrxzw/xN8/QVskgRXMtW7b+/Xb/+NrkGFzb
yMLsJiPY75+G4d0co798i789CLBYi2nBNGnj/XwXs2pSC6kjpsDouzeIkGu5YKGfWuruzxfzz5sl
dEOYgjeD2c7UIWD9+A2A6QR+F1cQdktpn6gMNBlWg//2MZhINRklLY4CdGc/H6PQFdvSBjVyQoII
4fSh6SWT4S8H+c1bLgxsPgIkM/8gntKfj5In2C191SO98qwuQcWvKGfu8Ss62rp4BO6fL+mfj2c+
mGWaPCCbO/fLRDeZSWwToB05gf25amYL+Cnvvv75GP8cjZkNFJuFgdAYlX99jwc4owMloghlyaeQ
JCOq5Jb2LW7Mv9y5+Vx/Hh44jiFkwZSn8838MjwMMP5B5/SR4xcU4OqPckC9HX3CGG3FT3++pN/M
qRxL6Cx1NEWXNeOXY9VNYwVaxbFmF7lLYQCzYssOboFr8WY64wZk1V8O+Zs33GANZ6uGLTRI3b88
KjtsalgTZsToh9l1WS8BdW2xry5sV1uCUXP/Osj/7Yi/jICGim+hijjiuFN3oCGiNyJKV+lyluOt
yZTd/RfG+Pk7/fUh/niVv3zH+qSZhZkIohBk/ECSYb6ggXOLqVgFFsFv2C0NIp/zPWoLR1SdE6l4
UONgilYysl0SSNplnnVPia+4SazfvF7c7Dqgx/fnp/GXW6P/giQPgjas7IFb48EY6kK6v+c/H0D5
3ZepqapmQtFmOTUv238c0AQDRGBn3AhkwsESt4Oykj7iXbAS6/xQH8qnxmbxFv1lPPjdt6rxlc6y
f1s1Z5Dgj0cNzbEu0eZyXZVYkvUKbM5eDoRT936w+vMV/maCFTTNZSE0QyYD6tfhNLApF9LAnK+w
OGj38NQ43ifxSploQf7fYa4Eu/qCBRqaibW/jNbZ8m9TrPq7MePHc/jHYKsHhM5wvdHW3xBRseRu
u0Cvi0XGmhUz87I+9Af7GYc99TJn/tw4L7FDv34lX1f7y2v123Hlx/P5ZVzBmtVGac/5NK/WFRiH
i6Vr331freYscqz1n5/Bb1/jHx7B/PMflgBmo4+6ScCz45cJQlnMTUB2/nyI385nP17SLy/yaOCF
Aik932Jrlzne1t9iXVlgcF+huPrLmumvR/tlYar6SgkdIIv/c42IuhxS2xIE/Q5m1RmC3p+v7m83
8JdBGRtHk9pWGONCP+b0rKu/bd7Yo/1uRPzhGf0yCitSqSs6fR1oYnM0stWlrkkU6z7LPA9IQI9s
wHiossxGKyCSqZ/0nQ6EbaW2JHuirkVkHdQbu6EdUg3hvpxgCKLNNtQMbF241PX8lc4t0hPNX5P6
7C86Q19XRL/FIRUoIHUkESbT17bxdwX6Pzbu9E0U5M8DiAtacUsWSheMCrB3IqpUaBpWochgMhKr
VY6mCzLqEyj4cRmF9HnU6p4IzEgzSlJOh1M/2Z+GYLgaA/kMdWqvB5EFjp/i8GmzasvueCMDS5Yq
sFqEn1COjlY44LEq0qo24osoTABXXrCi5A7Po5Lh6gWWt5SxWyHuq1+hsj9AVN2xuTeAeaqPlArZ
EoDGc2OktKjMZ6ssHFmaXkEXSyvJpjsEwRIdCcVvcpi/9bYolqWK8FngXFv1dn01G5XeqAEqr1Nx
nrd45rtAXeNAP6sB5JraAKonasKUcDGd4t7YlQkmcApm1N0se2WDHfXt/jAZ4bYRFGETscqFatKH
BMxRxlO6igA0o6n+FMVZtcTtuE3y4IMVHNg0f5ThgE7012oBgQ5gRQwdHhGLxLbe8++SLz36Iviq
+OrnOpRJuq8IVZcECvLM22upcItsXI+dAjlSsRaaEpx6BdtgncDkz72jnY+OljZbIwpbN47Qlied
vFMEZMGmMgOCFHzSxZRzbTQfcUp4UDJkh4k2WWJbLA/EcIXUna4DHfZIBvBgiSnLItJwNoT0MIuG
EZtlENuPWiV3T4VZX2nInfA5LD0hra0gQgdZtNchbb5lcvBmkpFwROC8IfVJX+WB7Tl6ThNmiCkv
5EoKPgRgQpXrT1VoRytSmJ1UhZiCUizKiIjScYzjAz7hG56cIdDekY00x1hV9l4uPgiuDaDNdPd0
agxnjPxxO5IJfhgy/TVu4ufRgyuWhpC42HsSyRD0m7rVv3U2teSU1Pg1/AJMGiWyXSDuZxlaF/pE
t4i13TjJb3JefCOgAO+QjHK+5SGQzYeEKyOWudbEvvKLk8SfYysFj0J9NtfGi64On82ISCNJ14oF
OeGubLHOqEIp3oDTIa4p6p6MCbNERf78QC5zW5uAEQscRCFisWaUXgM5gWNgxw+yvnFZG65EtAKo
CYxydbnlCkuXR4KLqZE/1x201txSM7elx0Lz1dxOEK4fTTB8TXIxrHOwQT7JF8SWCxECHQnDaqEV
ZuzwXcjntGFj15IUhmWZ/2iDSt10o8HcNYJ5qZK4XBqN1CxCEyEF5iLsMb41LiqQT8440vY1s/5N
aVp1m0xxvCkasYPCIaHerEoYZOiFihrVbuTPDiO8yUvovzTbTGNnDykZr3pvc3+l98YPER5HQcFQ
yOytZLPsSQGokaQ7WY5OoD9ujeq99QWDgza1D7DDm7Tqd1alv41V85YGk2vEaAn0qYdjlo3FPUAS
bMrW10BL4i0qgDuMOzAZvnQfzPGuBh1uHgs/m2jwNen6PDBI4XEwknIR2LiVTVkJdxVcL8efSn/l
FXP7BsH2AZ5Ztuh1e5Or2rMXFCRAlSxuowznSA0faKX1zURb1Ehpco9g9YJaXddDly5QIyN4go5D
/HBfbMqkwfwUH/s+OYSZvbHoROUJ0egwhEkpwF1ZfjKRuhDf/B5b4lvRF+9lUq7hRhxDb970ado2
bkFYkrP1tQuigxilFyOPXQJQrhjRrcUkMgMbuMeCKPIPZap96NNAIz9pQAfE1rqOTNjnEuMKWvPK
9ZPhIcfFXqmnszVZZ0+fzlUujpFpgTNUmmMwW8EHwZLWCG95bB8jpYX5Fd5ks72WtFUiFGux5H8k
k3wZkv+g7kyW41a2LPsrZW+OW44eMMvMQQSiD/akSHECoyQKfefo8fW1oHsrkwyyGNWM6g2emUxX
dKJzP35877WTO+aincGJtE3SjpgRiHU2Fmu3LL4DmL3KnOHSgoRRTs5lV9UcJGJ0NlrzNkoKyfku
ugMlmU1SOvYNPbGeyhHeiTlFG9mpz33mPzhl9t2U/dZKc1JXUnzYQRIs1Von47YmwhrG02Uu/L0G
UUPKBI+lmlxOYf+9duV9qpo35CNfu0FyVYW4LtIAIRgnzFo9PBhAFkDtze9UVZNfA84IeFjLQgY4
uR/Im0viH3la49iHhNiUV0brYkHTq6Xlo+ZtuKke2mYseuY+yMM7cnuvTMkGs1VcXAi4pWwEdAtm
oQLtet18Jyn81nIljxXbw31ttHNQsZiuJl1JD4DgW9AZerY2zACnt4VlPqjldRMWyOhGAq0lVRKV
xT4EHY9VYvhBNNJ1X5qd12twoHB39Gu1AOYSktayIP7iOdYUz460m1AMl01p3XDn4ApGIeiQIVJ5
qaAoYf17KAhZ7vtyHVktx5Xij0aAFwbQsVfq0dquSaexIL/gRy9yB5suxfAisIcNX9a6LYpHJ8CQ
ZaW4alJg3h3nWAoOfxUjBlIh19S7zdj0eMebfm848X6w9IdyDH+MTFGrSg3owBrFLdGn+MVSjBex
MzxoNeqSQc4BkA07nSDGKwnVcBsCS9ZLdxUDx8yUFL16+ju36+tegfGgVWg5wmoYNo66dier3YS+
xEqA2xT3FV73ISVWoOwhqfWOuDdj90C0833n+pwQthCUHetiivwrVRl/8skPFz5iKHWOmlfGjRqk
W80ot1rKESD1+aJVy2SpCp5uKMtffoWXIdKyX6lZAb+NkkOZGtEOaCy8s2pTaMAHaH19G9N6h6r8
uhzx0UCMBMAyIyONeT+Xu843YfkvEnwlfdxuVc/ycn56vpAYgPSJCTGsX9poumNvdHRrNqBV3N3I
SYeA2GnPjTlRT8cEFdsuVpzBMp39ULBCGLgppN5cExFzb1tNu6ubEtaXtZe5fU8McOYRFfFoZbhW
aaw8ghWlHVQTklKQT5lXBotd67RXVae7HhYzd9Fl7k3RWfciMH4lM5HIBCqySnMOzS3JzrC/Qm1F
5BRUO88POPodtaz1VHzM6KuQ/Vs5crFuRGnVtvRJooyPU4NfXAd17jXgh7extLIN+9BrYXU3Wo+X
x3KvwwBH0zSxmpDSt1HnFw8EF6u/xgJOU+KYW9GTZQXgapTgtY6Km0APnKMyphu7rH9NtMPwKcvr
mpCwTjFfTQs1DJpXblEREwxmxukliRuY3QziL0binpEpxm6ES2qsH5qkLz1EdgDP83FGKGkP+C4x
o7jlXlgonucJKkixOVQCdYlJw/CI3U5sQ6WPLoNZkW4Nyp3WgG3KpoMc4u9/7iPeC5FgbgTMnwxw
OgOJYE84XDbRHUhEAZojjMbtAw8teAh17KPYidF8oXJKxI9xogETqNba9HOxCvUG/JDS3Ab2mC7x
4TXrVsIJcCb/mgr7Bo/QDxsOBTGuxVWSO9OC1LZrkcjLpsFe4dqTC3oNXCWk59tQie58kSueP4GL
b9U+xXUsnwWmH7he9csYjM2ikxDp0t4nJVybiX8st6K496v2qpnkVeskD5mOTEGWlCCWHQGaiagE
4Ecco9ha+7X8Jg2UUFUPHUHRHxS7GxY5BS8NSR2fg5XIRawAbRmhtpF+hEuvsqg0/IOm2vs0Nm8i
4oSmhiUkADeND/tiMnG9DvhCUnmB0H8fTMYxVJIfvi3wqQ82O4navlZ0hFlQqfe8h0xK8iKQnLkr
09qajGepE0eEgHhajhMqKpGiF5xs+hACCQjz/sVQ28uMIpmjeOSIjqK9wMDEURHiQ/JBxaqYMcap
vqsdY1eCHmK5E8ayK4ejXsXHJreuksj91XcKr8zoPuRsYfxMsZdTWnwrW93wxOzjb6BH01yja2nG
mM+B0NF7FjynMegAgkf5tjfjNVlqxx4hrt/hTUlCjUhWJ3mdVAU5ZHFIZneLSsTjEt2Y9jC5mkFw
mnXH7OIumwqOjTLKZ37FQ9lGW6n7D1NT3jcdhaGftweOyYyl4es6wAFd4xnZGqRMARgywhUkyLhb
jE08wblIL/C/EBUOaMobHfvZUtAZ2a3gmx9duuaE6B6rdEAOMyrbVJ9gfMy4r7jS1kQ6BEvcWI8y
NN1HjaTTjZ3EbGw7Olz2MyUXMBk/AoGp5MnRNpexhZkwiBNrSXSt3OU+6bNVp8H/itE34ZfYtIDQ
QJUkWzOL72xbmEzPWnqcRLO2S8q8EdwP6AY9FNTTLFyYwSDEjumuaoduO4YlusJxfIjd1sPifWX5
WPyiDJNbhajMieT3qMteQjB6qEskCVWZdqsGRbE0pkpsSeSiLk/bn9aYsenNJ8xwlvHaltGqxcEd
g1rMNXdVleBCMCWuaqUPV22HYtbKxmHTWZHYBGMePXaNC37RnuRSC8jDUKlL8VrFa5KYDTZwhrbJ
cqteuTOsuiwqdMEGy05bZOm31hJ3iuxvYBzZm8A0DAz2/bZ0oyvshkDVkiK90FT0vfHcAahGcU2J
A2dj0AhqzazqwpmlJ1jev7dWU3pKBa6nRsKyCHIfR6eZaSydSJYmM7XvC/LHtkVpHQqVxShwYrQn
QgQ4lOEaXeZl0kNbZ0FRi9H+KYFqbflqqbFjgEKsWOCuYGgtZSOACAl+VNYl7TpkittoVdyurQHe
Hxt23cvT5raelb4QbCAIJCS+0x/4LQ1AqRJSTm4EFxiZZ+jUeNFW+MEz+KSj0jRHbSAy5Os+kzp3
eT70xR0DgBI6C1QWp41ZxPSxodBFI0PIg7G6xEy9rzfBw9yhzFeR537HcuoF6/hMR21WqHw1sn7S
6iYHr6nrlpEh5bWL8Fpfa6toxen+EkLG0VgQy7An4eUy2mEAvtI8sWWD6qBP3319C+Yr/OIO6Cen
b5JOhi9Cfo/5lLveJJt+bazl2Q745y1Y5BKobDjO44CU3+NNT1RnP6r4bN3mxjuIjLkHe2mu1I14
qu773fkBP7u/BuOouqoK9BIn1xX4sRO2rNFrDpS2dcyzhY/09a37RCHAmeWbMbT31+Q7YcgOiq4o
2eOEyIAd9UJEEA1RaV50jQpkiWDszIvzaSvWsi2mWw01iHF6llAT1MGGmwdWr0jkWsZrG+UnLw3n
mJsMTNj91xf52X18M5x68p7Sd4x1P2O4EhyAFV1O9tP/2wAnDypT2LJE8JXWtnabipsZffn1AJ8d
+by9gpOn1Lf0JpBD8+bF1FFgvsvwqYl+fj3Iudt08np3zHfKZDFIXpboYtmDmmd0BZ9+QW+vY/4V
3nxBop1klunzEMfoVj3GvGt/DkbrhaTpH3jtmfv22aHV2/FOThimZJ4bK04xzOjZ0B7t/Mktbbok
1vrrW6d+NgW9HejkcCF33QDOChemK2vzytp0x3CZrJRLeVigA1/Zm6n33I2x5qjq7FGNOr9ep/Pf
28FPjhpsmNykW3CV+XFctZts067ZlSyaDQykM5/uuXfk5MghIBcriHuGIiDy6Ps0/CDgyjNP7dOz
t7cXdLKklXjXfU5R47Wyda+0ZNvRGVk/E4kFwn7ve4+PEz6P3tM37mVCsMrS3ThQxkmDWILY8fRf
Xz/cMy/RH1Xbm5fWaAa4oPPtNZp+bYFWnSDyTfi2xRlN2LmBTqYRephl53cM1FVPGnvX1LgaTDqn
/ZlxPj1ffXN/T4UktVKRFAljaJ0aK3pivokSL+fWmiv8Vp6NgmlYAaZYTnKB836Wi80qgnPv0tlf
42TC8TMjcijn+DoXnRf+Cg6EXq2ii2ZBENze3yXLbm9vYNlsEOOvcRtdnCsczkyrfwqcN082tQND
lSX3obNw/w9PXbbNS/WM/ugTzaFtvr3bJ5NQRlCtKsV8t0kb9upVse2XMAeOcmcsCY4IvQhqJSkk
OKEW2e6orsiuXYhHCqUai8rZ1ffcW3YyVbmlFhfuvJbMC5ZvNqyK1R6izL7Bz//1l/NpdfH20k9m
pkxRK8eZKzNw3mg9eb5Qznf2kmrbX8SLcG/dWquvxzz3TE9mqDapZdXOq5idkSWsdmsFP0UDBuTr
YT7Rss5PFdU1UgwLRt3JpXVAO43EYByMSHvoAPQ9h2N7Wa7nT4izUnMDXotHuMtJW12ne1q356bJ
zyfj//oVTi6VnYpdZhO/wiHc4Z+n+AdLvTJW82dkeLXnLy7TVbhYKBec+S6ydYCK4eu78IkWxdH5
BWzhsP34qNSAc2iUbSP+PlRvdtYyg8PCmk5sAFN0t8nW+dK4PTPox+tmu2Ohv1bRc30sH40QRBmb
zGQtvWmteqkXX83C5dqDYbrEML85p8aen+X7BdYxdANdDfoXF03KyY2m+x1JxwzBKoZ0gtpt5n5L
sPrU963+8vW1fawjuCQNUbY2KyK5re8LpNjhhDcyiMg1Ns0uXXfbfh1uz+8sPntuiC7RDiAnRKR2
qlJz7C5ABg2/Mj2WT8gvNuWaCeHWpLGIYPfP9omj8mr79dV9Uv85fDSGa6qq6tBMOVnYsVIPDtTJ
FA1Gv6JVqW+VFQnKa3WprqZX5Wz993EycEzbsFVhmei9Ebm/v52tRqcNfQO6TCIL+goa1oDHKAz+
Lz4Di0vSVdfmNIELez/OJKwka+ayaFhX38aVvIpWGQqhaVnfa+u/S9tzq+cnH4HFO8lowkALdro5
xAkf2HbSwxykPjJeqvz+62f18U0EtmKZLt8X09yHn1/boZ70VY87fh9s83WyUTfhNlvbu6+H+aR4
pTUuHJ1EKwRt+ALe37q+ahNOdX1G+DZ4OIEv7Nu5ALDW2uM5CdsnlzQrM3n/uGl8yidDFRY0pqpt
47WFW0yoSE2M5rKz6YXndwPZOZFl4u57+voCPy63XB+TJBOk88cG8/76aicTnPF1rP7ynnMjJBGc
r0YZTsYzA32cpOaBSPnF1yA0capzLuBkVogcZ3dxtFEtG1TfkbbawrY4HlPPyPw/fFh8vaS681ER
9kv/YH4731ROMsc8FxhKsS5sAd4y2VRNfNsqvvf1zftkGF018TUZAjGye6psNQkMcds8hCOv/yIJ
hNwm2PFqemYh/fBeOIzwZpSTr7dQYtqWo1n+Z/8ImjKver39+mI+fLEOF4HXhvVDMwWzxft7pg1l
GhtwBNbwSUh6eBW68/vrET5O6wyhMS3ofLHqR9F2wvFXLO0YJsXK2ac7jOE0V/x8aa7cDW6WQ8UJ
xdlJ9mOVN4/KedSs2TQ+yrgjFRgrCqec9Xj+hOETYA5eMq97xXW3STfFSj83a3zyYrwb8qSIlSAI
qjLt5tnJ+h1e03fcQ236Nhs+xNY4WCg2zylCP3xfXOVsGbIFqQGCm/v+8QnAeWGcg7qHHgbXeQTc
ncWNXIB7JX9GzS5wPz9+/Tw/eWOA1JKQbZC2raGJfT+ktDhOa4ewXFftUSPtI/vx9c//0/l6V9hQ
AbD64/VjzWIVmb+MN5+x2riYXAjxovvnb/L1sK0xPzWbAP3l1yN98rzeDmSfLMSEiwAd9TFhAL7K
px91dqyb66+H+HizVE1TDZx5AsviB5ch7g6nSSOzWJuJScbDBWFhZ+aJT24Xpkt09nALDcFEe7pB
n9qq5iCRGn+HCO7g7IwrkhOWclOdeTAfbxceTgyZbC3wRZinmwuLNB9eROY9vwTSdVvTPbf+3pvN
offBa3H991Ou/+Pf+PPPohwlydDNyR//46p8Jd9avr42Fy/lv83/9D//0/94/0f+5T8/2XtpXt79
YZU3UTPeEBYw3r7Wbdr8GZPfYf4v/3f/8r+9/vkp92P5+u//+lm0eTP/tCAq8n/981e7X//+L3Xe
W//3tz//n7+8fMn4d/tC/nr5+A/+9sjq7l+64N2gXMJxxDkJ97x/rZt//5du/DWvmEzLnEC5mjr7
ufICTwt/pf+lo7CHxK4zdf/55v9xyGruXyqeWhcfFusfhwL6/4lDVn1fJdgaeycWUQt3EpJdThhO
vnSH0pIsQB22yKakLUASRr1strNPZe7Fh1sIw/ZE0CnhzYtz7jm+Dz7z/5oGPo5+MrWBfHabWmub
JU51TdujhyWeLxacNAN8g9sM06sGfwVJGBKkoqj+dFVEWQ7bpbfB+k0FAlOvEph8111SxSMax9w3
975S89Qv6z5C2dYVdqz3nu/URu14ek1KxcINQk4zCahL4o2hBjnMBNIemn5HEBhsZk7POVy7UtJB
okIER5yGz06vc+L0Q7rjuKocJK4esVr5qLxM2E4DbekT4j5clEUih0vf7ttVaYcAnuOqV91no65y
bVH0nQXwKZN5uXcSTapg3LW00gXZ3JNL1g6UzanZGtI2c0/mInoUaliRBNNwpqqhnxlDZ6e4kX+r
1LozwKmlfYTVA2Y3YHzzMTNi1V84tRvsSjy3EG2SpH1x/XC6UxD66YcszmuPjCakwIY7WreBHvv3
5E0hjbMqm9ChVqAjG9KRmKFJkzAI3SQRe90tuu9xYnKKatb9RT5q1k2ZCIB53ezVutWC2pnWeiMc
3poRrnw7usIbm2Im4xBBlBpsO29TtpcrdpjRgCpPZirM8kz+zNLSfnU6nwQXAg9v4MfUt/Tmqor0
4ICgNI0jbtAifdvl8EdigMhE/KBrMKa0HTeh0UQwuIgjXPRt1k5k/tU4W2n0Pw4xqyr4Fru5U5Ug
f6rN3kCEAE5bLPtqTlk1lMxpiC7Iw0Nsx+Zd63SX6BGa20IW/jc1K4tVUugvulD8tVtAzRekNPwO
QL96eeG3SP3simAiBXqgOU1QI5LsW0naDCwpVDrofcjN8s0fupaR7FaPGXIT0O17TavzVdeGgzc1
brgh6rLZluSrrmAy+jvHJqNCC6LwyDw8eQY9jo2rcWdETgRTNbjpMUfqsLeSkBSToHW8kGnkpqhh
amRtBF1mlvO17lR4UVDq3gCJZKXXpI7kimEfYcOR1VgokI4jHZ50bLq71klNL3XCYp+RV0NUgz7u
XPLM1lnoVp5NINCmT4Z6VekRki1eefSVhbKNw1Su6zheqiD1F07eGvdjDf0mG+EvNLYyHMuIA6ME
9ua+4J08pFUS7AhDVC9TCFy7NPWLK1MEdLCkS9LWOBAMAvres2HukLMxyFXslBDPOCfcVb6brnxn
yteGYgCudZDa5MiZUKegnWEvXl7nTQvG0KnFiiAhc9dV5vDapkL8sHJ14FbV7Y2hCNtLM8VCzd3V
t6kBrttsmnUST/Z92WXBpu0LUnwKyHRTMz6MQS/WU4rwfFSCZyRiLrpH1bqoEEbddLFlHjndi3Yy
mJp14+fuQfNDEmGUwSl0hOO2E11Xlt5aP0uzAWOlwUOvLyT8uHgxVdWsFkJoFnnVoBCWrEJI/gkd
VCGKXQ9Ve+F3CXhpAFD50Y8NIoQdJz0og7SffNJNKpJnG+W6FGPzIsmG28Fu92/YUlhPpCRlXp+k
CMh8l+y8Sk02iWMA/9AcAkOgcMNfGYD6rwTUPQRBpvlbG62S9yGUcFkMg0SiBW+U6XgK8U2FF06V
/12R5lSuJrubSqRyItkohWWTkm6R7moZnLG7uQs53KJSjfK81+GaCPOyzNIXNJ0dYcxV98NxBvWy
SotxOdhjey0gZIaLLOSe7MdUi+K9j+gjJ58l6Uj5Q277rISjeNIm1b6zJ9UA8DS61SYdBFBCYTRw
Il3R/jQh45NxnjSkLExZ+FrGgZuZaOYcYZ3ZgL6v9uYli/9hUTZxfWPnP61cHYVmQl2yYLrmT41Q
0qI7t5fSPiyK70Y4LVnDQRIFiHl+2S/VNSm/M6fA8pg1aWoSc36un3NyKM5JuBCQOKg25kJfte2T
WlwQvOUMAeNJr1/9vXNDVH10Nylnhv904v6Pqr+L6Kcs6uJ3877Ue18y/v9XI85Ngv91jXh4mV6S
sG5O6sT5H/1dJzo2dSK9Xkun/qYgE5Rqf9eJhvUXnSMkfYYFVEG150Pgf+pE0/yLti2dF1y4lIJ/
ist/CkVD/DX3HiksXToYf6rL/1nAvivS/6tof8s5YZ/x7rXEfenYNIdNzP90RVyc0++3bLDrkiw2
NGNDlkjVb026gMHMJbRc9+iiJ5wucnVS9IPsAcGRPO4aI3WUQUyYGHx/uunLOE5WatqNtbZUal8U
675X6urYWqzKD06CmBPUcSCzbacpU/1a5jpatjhKavc1RCWe792OObCCRxKM8bWsFejEMcnuruuZ
4MGxIDWA2385ti2jW0dUgbrSVIWtzgIFdKItoMzn91FjQBxVYX35h4GwYhPqaJ9lwMgEpDDNIPjw
G9LfBiFb1EjCnBXXrMi30eFZ/AzSWrFJs/eb6BBojp8ck8kM9Bt2QYq1JYSF7uXCEZlePAxBNQPC
yLzL4aJpakPIeRzGSgIVryvlg0wmtfuV9wCi0IeHVhbOKnyCNm1irvXCvQ6qZBAYOSoXhS48I+dF
mDLlVLJOWvkjFE7jBU0JCj8rdUsuTFO42o/a6MBlpshc7OVodjnGNaVtRVaD/O/zCv17qbMyLKou
CQUu5a6S3c/BArwLRL7SqnzTk8ZTXcS+ogEgJEsdjL+dQ6o3V+UQDxqs86bKim9jZRJfsex0WZWb
SgbWVWzKV8xOvvJsR4nV3HbJVHxrgRe4uzAz0o60bSPKCDvVUoGUey6+iW0v/AyzExMu3PJFWjfC
OLCG68WR7GVQdoui8ANjMwWW6qNaLxquxPHNuCPuorOLI/ajiswWM8w5KltUbLFAGVKKE/pQsZCI
b9YICnOJeDTKD4mjV3Lb9S3lwdQaNf08FSsSiWphaHc6eUFRV3Nz+iTTxC/FDzJjG9aJG9xR3LQk
HadqMFTLLByC9G4qpvAOAEQxbPVuVvxbIF70iPWadfN6UDPH30ygIdrLlu2CBAkaWvKx12NjPMhC
GtNdZARy+t1ljVoNCGEL8oTBm4cdHPxJBOgLF1qkWtYFmSZdvyWIVDQ/dTNV9ONgJXCBATJL/5HB
3XzbONlELGXQgGjzIqm7WEsytXXdyyCvff8KOms+0d5OR1WAt5wm342JExhNkLKDGEp5XWhkzq50
wBjtvW4FRHUvhJY7PVG3XapCRlAqYq3Z4KimQs9cYBBzSaAwJ4IT2XhM/k08TBUiXC0ahAaNva9c
jSdLoCR+BleU+GpWWlkogPZQ9ioUMD0aauGsKis24z1RGuQCcUhjGkSUdkldrrXIgiSKq7ONQKr6
/KiNXxKVfK1ivUCFgbUkJmalIAwZuXBZK93TMEWEReGfysgkDOqkJ9quN3LUzhqXrBPvPjQzT9IC
97Qwgg4xSVP7bnmhENGGUn7iCOlpqkpRrtreiAnwdEGIqIdJmI54SDPu+EU5lMl4r8lBQFWYMO5x
eXFoVps+8MN8ibQAPys4vqE5xnkyljd2IsbYwTxK3i92gqmIDC8wSHv3OMslyLjogNM9lw6FFZk/
pcpOB+Obel2EU2+jb+XQwGfbWVz1jUxD5Ny+aT6O2tD6W8lbl2ydNBs5RbOlNt0P0jRNyKWqA/wQ
v0AbpSuDiK/kYsqzKb2tdcL62Iq6Y5ouEhf1e76oSWjP8LZLEaT3hct2+aYoq0oki4ahkK0ncC/H
cJlPJir6VA7dZpr68DUIQjvcThkX2C2ECAk3CU2Ct7YyaIn7MbvekuyM7Rb3qFrVaQpDOLLIKZOl
iouFTZDdXEmziPPlMCDVd/FKEJl+6Q6RFj51IhXlzzGrYMcrdkxm/FJVaDQjsKZSvMhCXUj2saod
rVx/1O2o5ztXxra6HkGX19VBa2I1ry+CnNX1XmKSM53LsjKiutv0MkTcv417ZNRozthrjvdRSRbG
MsJRov+sYHxadMD0EguXFAQvVEEfFi+RMeFmySaMpBlq77RQt9Kk9f2K0XGewco6CqMrsheDobzX
NJyc+85JtWcTS7sGnljWCb7Yxoh7KJuRih90dONc23EtBblKZh9Oh9TItX410CaonqHEtvqB7ISo
v5hCk3lErwNRzPEihrqRvmqmbHfcLn2s+bLcy6EatfpbrtOU9Exw1DQ5ONLGhKIheyQbSjr5PJFn
uvtdVxyowIHaN+zVia0LseN0WneIY0Tdy64zRv3A/zl2juXFN+boJ6frxiuogYqFFjmlHVn0pqJ7
NGda5einPuE6qVrlh2LKOr1AhiwllQDQInsVdZ3dLROiZErp8cTH8NYf0ZQ/umY54EhRy75/8nNF
AEw2O6O9NthZY/cLilZeZrkqakDKsf0bgps6ZQu91ue8KqLpXRjdkI+pRAqYhjeOWkbZcQz0KF+m
fjBk27JhAloHaVX034Yhb0ZBMEuiDju7cifn6Ft+2z5UiZ+mS3QNevpLI1Z3fDY7Hy+3QsgB0Uq9
oqQ4q0ZyrAgOlpIdGhHarxoUaVJm3ZTwPW5SmA7rMvY1G6JhZjc0d7TY/e2KprRvclNN3SszdPTi
oiljGG51XQoiOlRkberDkOb28Br6QZc84iWpII9jNGmRkyuuUt8rjTFkxA3EUOaWOn7aGOhD3NTK
Lo+zJPsVwqBLjjjNYvnI9h3ca05Sefk0Ah8nddIcDKMeFo0N1VNXizg4RBmxMQtHyrBbu62U5PC4
uTAXWY6VdCuVTMpiAYwjD287oQg6gCS3xr8MHhASEwPbZX4I46wLVSZeERfgI6dcX4/AqZrfxAf2
ovwVOuMYbuOmswfWnzHsyRvQM9xP4+jr7VKJe0DVcsiMyVmAm/azq1ApJ9Nz8aLjsJOVIIM5j2uM
vEOuhP0PNsfZeIM7hUmLhkMCRYiWGdj6bdQT7bkBYM6UFvT+UaHp53wrQAFk4JMj3yeRQsQyvuvz
ASsOFaxdbAz2nWoLeSCrs30t9By4pTAUgOdFX5nbIkwrsXdjA/Z4qHVzFtHgg7zdaMkAJd02Ytl+
7yM360iYMFWK3RwctRdrbvpo+YmVbvoSy+6+NwJ6Kc3kpxm+TtY3YMVm1a79gZkVU0hDUqWdEIdK
iFgwJKtCqcr4Lio5BbgQPQD2a83qcwfigRvDd4rcQs9XfkUdRzBrmSeLrIYjH9ApHdvxwhKD2xFm
hKCD5lFF7zBGIXBrmp1SbM0ymMp7s02z4nYYBll6bUSv4hmUapY/9kzQdNMslBIPhPVBaMBCotcr
M2uK4CjLAQuwZzE3QVOwzEmucZbU2nEy7KbmmuLmNQ2FNV2GeW1r2ypwFXuNVCgyLuKqEP33qhdu
t5a2bbQH11T8aBXlXaLBXM+hzqZN0sKMhbPTkGBVUHIcyshQyxvV0QDStuZEW8pWJ8jJcuqorGsK
pfYQWl1dmV6dDTY+zdavq+eySoSGuDscYtlB5lHqZyenJXgd+f3sTZ5i2tnTNFr0drPKjYzfNUp4
sm+l20TFpiED2HHXnWtheB7d0U5vjd4yu2AzVUlp7qcgNMQzBOtaPdJJGgictyfN7Kcj2VlNN63c
Phga9OyExg3LgpZa/S3AG5be9EFkTd8H0AhiZ+UOLQ7QykXvH0wqrHjXU4IS2aYQY0XSbjR2D6Yq
IaGsojrslesoxzByraYW7nGJQKLa9jh85WoAh1Fzu6GG/4xHJywv5dQO6YXamoV5qSVdSvZCq9vx
qu+ZQamHmmK460srFK+WjH2INqy0BZaXqsC0o49Fv6mqzMRQZOdq5K6UsO6S1zGKBhyI/cRubSJc
i4vbDpOOOQAnoWvulQQry0PPZMzh0aj6zZJWQxg8Vaomgr1hjygtMllm3dWQD4brNVSJLV1ylhh3
S31d2rdVTG/8vpZ4sg+Kkou5duiJ8NmqdlzZl8xc1hy6rJG9hEQVD+Khm/IYh36dkUpd63Xab/Sg
1cixs5TWeE4jt8y29MoDk8KD3QMByjicqhxGBv3w7YRNSCOZ0lArWv5WqvdUZ2USphj8yVe4LjN1
TIlWHgYXJV8O0Z5sXjQl94EW5Fay0Ks2wqCTgxPzvbIcBXopiynnduwm11g2jgg7z+lnSjL52C7z
R2la5aasutC4QC/YiiWHG31zoOat0mSdTyR2LUxs5Mp1zo6rv9GsonFJ5RhAFF90CRFjhzZqweuK
MGti6kGVGKCqwbv+0plWZe6yIra0o+M79I5J0FQ6jxMROTf9k0rBP5f5DXW1pTsKRwQF8V+xbMiy
LDEKlRdTNpFLqTQR58plPbnKdRHbXefVpaZD5Q7t/tDbZtxuzDRuqz0iS4JjGqPvpxX2WzVfySnT
+nHDrr4PfuNU8tVpgVsrIf51LGv70Pag13dJMol2jW8BBEKou6X6Knp9Su5ETrKJvxxInCSeIKF/
2QAe8dmvEBLukmLJSVn6eyDEPjL/pAsWx8y1iXLMar+09hoLWCZ29Niz6KkzZvBeSb2TvSpp4nS7
POAAg3C2RiZ6sUrDsiUYeKwa69m28jkSBRqxoawpvMtsr3VjVD3CjPBBhPdjY7No6LpaBT5GepKo
nyuIMdNW6TPy+ZbkDAoA7dWoZj/Jv0gBUXB01IfRRVGH1qgfE+g4DTEUHPbtHCU0nGNWsQpvZdcX
+VEJHA46OXgbeY3SvOLZejjCGw7fLNZej2+K1sRCh5fSakvyymcncGJ2U48N0E8gj3dNP0bmamRV
JnqTzXdW/wwNZuS9X1SRwemPGVuXof0/2DuT5rhtLlz/ov6K87Al2ZNmybZke8Ny7IRsDs15aP76
+0DOjVsQq5n4bm+2Tuk0QOAAOOcd0HH4M0KQxvw26uVx2ptHOjcZ3iJjF28LNDZ4iDrIlje3p0N/
hN69WpFLA3x3uEN5+dAUdwlcOFZ+2mPeZufI6XJ6u2ow8hrOPjsan6sKel1zVx/SwoQXDfZKDUsv
7TUzwl+v7qa7qirt/mubxa67FwzweDOBHEHhfaVXRoC+hts/jTheo7jhxBmKOH2BU/0GWRXF+Oba
9vA0WhpXo5wOmYIZACi1D2iEh4i2NofkwMPQ0GL9OTGQXOB6YlqxcTMcxgZJyebgqOof5qFOVK+2
Mgs89IFqxJNl8Jy95/k+YTdK2fekPxhHF+cCj/dt7X6rix56Mh0aGmD3Scva2R2PnDm7JtaSgVrG
qTvcFfHQTxtlLEJ0yrT4uMe7KyyvQnNl5g/H6OAOL8NJS20unoVTvfRHvc63anJYObujmYXGTdI1
/RCoCZt+S9YoVrjX00vwS/YocvOgDKiih8UYblZlynuzHMZSXTd9ebJ/tCDr6RO4Q2EHLe2JAFW6
MNCaHh2aZjRr6xlFFRdb0BBT9XXda232EilJru3MLJvagg2VcgWEVL8yQGRoqn74lvU8cO6HwXFC
ze81lZJdcCoOhXKnl1TdcLu2OrzYPCwtVB0G4wGNIdHV6tX2E7xy5fQXluMtGt9R2FG0iGoKQF56
7Ae8u+0iNzF9wqJ1wIZVqd3nk1Ghz+SVNbyZu1yB9biBcGRVoTc4g1Jf5YaBzwX+vUqurpEQMO1b
vaD6sB5Vfai/jJqV4+SKeWTdDZtwFcG1n0K7ndZ5YpNsPMi0JWI0RqTaSKnFNT2wrElV87u7msrW
RIPGUepjUBZdqga2NenII8WZVuuIdHS62fbYcfdtScO1iKPTEzR4d/gxWcMKRYzJ7up9kpZ5dMWb
GGsJNgwiB/GqaLAHLztFbZBgAMOEO2i3WqUG/VWekPanWl/VGMEC7Mmfe/VggkN0Vm7TrCPt6GK5
kNGaak/XRYSYSXo95chtwKsGYV78YdXGkAU4q7Qx/FDkXNrBDzvInoWXJFR4NtnJMPBWIa8d16N7
6KwXVUtM2qOH41TuKWxZ1XWn0Ppa2btC1yIawFHVl627U7qibsLP9KajBI6qrYLqw9zsBPbvOcGr
sYy+u9XRglFuoAxFF20ye7wlrdzCDWVtGrmVly+KdTLxlgnrVX8ASORYhWr9MEaMFpzNMLaxhf9z
ZlIE0fHQOKHUG7PExquyDN0q8uPKbDpI37QFUUubchWmgsYKQmkhifNTExS4hBt0gNseB5r1oOiN
9RTiiZCgAoS4rN7s0aIyx4dM15SG9jB/CTjB1NhudMsXoEDpuK3TbbKUjmZQFDpAVqUlxe6sOuLB
sD2mq8n9eFby/7uqfl5Fl+haMK2BrKPgTY3f1HGtkRXJy1VXRMOISGezDrewi/Ag2KnYUz6pj/CS
cZv3VP9I28UMohcqVOqPy/EltMfP8AZActr/hkpb9G0NPzcPWcvrELiwlnnGYPrasO2TZNuNT5cD
SV0yAqkkeRY0FAVH43LzNpA1aIZ9dNV8wyvKfLGhbeNo7jhIJlyOI37wGYDkNQ5ipw4NCdVw3ome
0kaI8WAPoRiQh295suMrz83+walOle8mq3EPWnlYwJQJWKYc1EScmI6I5aC9K2FmSgPXYirMOZV8
k1Nr5JxsqcOHyCnkMYdQit1UfHr87yMFqoz0JgFB7Uifrger1ZBOmVFtddiF/VhslU4rEGPRzfCK
LRR/Krqwer4cVQJ2UggFuuQ6Lp8T/Ch1JulD1kAz8rxXoAKD1T8dfJvkH4w7xGbuVL+OP2MV6/9X
tt+7qDJ8ngMD7IdGVMa1Lg94p7ibywOTFw7jgv5rAXIUYqbvpGvR7ONdPtTZJkWXtcCKBF2tqh+N
GyB4qzGoO3zpPKPrygX1RHljiLhI5YISdA2DvSEhnhQUUzhGOxgdnRldpzwvr3raYAuLRd7nIopp
iA0IdeT9YslHazV01HYRzdPKv0LTPv04daZ5pRbgcfBMVMOFdTI3nYDbMFa2GBnaym/3+6R1pdvq
arqxDm5qfsYQSwCJCr02N7bBbvHDOK02OY+kcgF9KbevxQolkdogz3XDpIMtbQyjcrlr51At7Cow
kr2+SVECQNit/LjaNveo+S9AJOXdL+Kx8RmoReX0nUYsZf9wTDEJ29BdQH2mWg12/1iEx3R4oJ6k
uVs1rsPhSj9Ziv204p1/erm8dKUfAD3HVXg7w9MxcdVgb76d61WWczKNHPAHzkH0YYqd3mg7t6/+
Aiy0U/rqseQxcDmmtGx/xoQhBMzfod0sKxBUVZgk2WQPm8rMj2tuK0DlaqBEl6NIy/Y1CrK7BLFU
urRyjtPt3NL6A5aEilNn3qlsBwB9w4HrcaXv7UhZEiGYm0ndtDSHproBM0OM+gyFrA+kFxBH46an
chxHLcpfjfbVcn9Q9vkK6eEhoom8kHgkLK8tBol6P+wn2uDISstHI745URs20CVwgth3t+D9PMcT
Kg5LsH+Rms+OKTnQ6w85G93Yc8V1qC9uLOMznelnJVTujykipgA6s0P09YAaI9ZWCyeyvB9/hgXq
Kj4gyG6ZDqLUaUslkvEJqpW5gQiAPncEnKQI6Eks7P6ZFQMgB2l1MLQAQt+ty1zjgaTz7AoT94gt
e1mh1Jkmg/MRdqDzLW+iaVoYoMjQb6aVkxA7G7hdLrcoIN9vF81pDI9W7BjT5jhkayu2fafUMMs7
LOwFKaO+8qvOw4ifcfb19Ba561WRKps05iVhNxpNwFjbqEn53KfWpjgN28ubbymgmOqzgDhJ2lqi
FgokJZpeLiXcFFiEllp3Cdqe/tGpPlwO+C6niCsFH07jNgoWTubkxWieHo6xNm201rpFCuRGmHj+
TgjBaqRvy2VUmsQDjxvHadpxk9TuVysbxquw0YcFWw7xR+QFIcoYMFEIBDjs7cRN2H8N8HgmFC5f
UlqjXftYFs3CSJaCSKkq0a32NKxEkAo+3HRjhQ54yAXG+FIQ8e9nS+DU0qWPVL5I77r42E3aS8UG
87oyXJCSn/30NjchizYdKVA6wuiAm2mTHMdNZGnVXouz9H7VaOPu8td/lwBf76y/ooj0fzYcA+Nb
B2nacaNbKNEZnCyAECcHx0VzFTDM8YW3YXyvYMMZRGnT7C+HXxqkdHUu9eR4PADc2axQAGsilRJb
YxgLY7wcRFWki1eRT9VURxxhObS5rT0OxlVj0Xu9PJS5hQFX0uF6BdzMUaXvlY2mFZWuPm3qQ/8I
qAhl3XSf5fqCPsRSGOmDFeBz4kGk1hipUi9RlLuD0iQeaIhmYUBzye58QNK3acYDimmgzABxW8nn
ftJCTwGrgN6c0m8jUQNBArcL/p9mUdbzABd9jJLMAioPEVjX7jE39Crny+Ug705EFv3ZyOSb+Aqo
7UizX9moSreNquQqtqOPR1pZrbPE35hZe1i1AQWEp8KDVGYlKaeymOh9nzZNHRZ3x67Odo2CMezl
Ac18KoiFNjUbFPQMSihvdzFc41qr+/G0ocTTbfqTWgQNlKO7auUOftJlqq879svlmO8vaeJZb8Pr
4mqoO+/4aU3ruk4X9lhyhTjDZ1+jWKNAD7vLDQbUAJ1+vMLsunWO/uXAM1NKXAf/O04UE/Gtt4Md
0ypPSjUHkq5/7uP7qqwWAszM5psA0ilfrkKj6fThRGHG2KkI4hZHd1NnBl3yXes8Xx7NzH4WimU2
5keKQKdKJ2OrdajhKYzmsHpordw7tk8qRa/XIP8fUQzrjLR0AVH85/H07S1Ljf//J5jYUP/HUxzC
OfDuVwEJ1sHfpDP9f/DrTb4Kt9dXPtovMPH/ELagOMp5zK42YI3/48u4Mv4nCN68fVUWJ0IDFL3+
A5r4bZIC3SysH9Fngb/GDRo9jbfLXDk2Kf0aUvuI4pfaT/uqiYPYiG/JJPuzOXn4eQ87L7m+XYN/
hwLUbvDCY3TyjtIS2BZNX4M+7azdWOBeBYS0TJP/tNTfh5H2VTeY+pCfCAOMOIixczghDI8Gzeby
aCT1l/dxxP4+u9OgejnAnCBO+FXorjTrPgCh9iBeWdD2gurG+Rzu+rXpQx/4YynhS9XA99GlAxq6
UdemInobHO7GAO4d0FkvRXEi3x/XyrV2vVwLlB6U74OyyM+HbCbJBHqJoKhlrzVfuODwaA4KIh63
xcJlXvyxX5f5v4M5IufDv7QsubYb9xbdRmRqPTN1Khx7reiubwpzt1JxcJ+Aje2sSXsehnBEs7DJ
FqLPLVaQ/q6GOQmAf/kp4a5Spx66YyKclv1oSD01K/e02BYOgbenzOsgNWFIxnagcg4Y5u2M4vGW
0S/FW2NlpqgHQRSy6uHL5ZU699neBJFWauacylOlEaRZD/h8rKMrHH0DCHQ+DoXLLJaZD/cmnLQ0
6dTDYXEJN34fAxS9CMkT5jr9aq+7DVi37A5pzm/qmmWKttXizhBHmbRu3oSXFmkKWp1SH+H7TfFt
vMHcOsCsPMesBsEpzTvtptXCFVZSMXv9ig6iQGguIEnEDUw6XftkdcLjACsq+n6PyUPzhBcB6L+1
/jJ+AN22b9fG5vgVAmwfpF9Ajk2gCYMlT0rppiR+BQpFsJp1LmeQEx1BGzlLSICOhRUEMsvCAbPf
CxXU/Ga15d65pOn1fophpvPEpp8kaNEQn99EWmEqz86MD16p+3xeE+N2QY5CwLMo7u0rxOjXS8It
ksKEGN3bmGInnY0OjV3N0Gpiqt9pKEGNW6eP0dr2D/vsLnsyIawseoqKhfp2JRHSBHTkoDKFR6F0
NvLYAWoA4t0zV9+q5HNM56xpAfPRWYV35qvTorqA2O6XImpvB1nDq2v7nojjd/xWjOceVqwPoml9
/OZOKGT7Qk8jWzeKtyRt8T7fvR2r9EnNwurASguAOUjYZIXQbPNDLbj0/HMrevg5kPMbwPyEwtgz
KNwjNyFtzVgfAFeEfMPTtKvsxDeo88bVn6rRezhbem5+8C8HnF81iJL8HdGV9sQQt6g1WkQ0tqe1
uZt2hW/t7VtjI6TQLLRmfyP9UP6k/8GpRcmV/fj2E4o+udYaREQP+z7c2ptpBx7o8+Rr+MEegiWT
trkVcx5OWjEqnOXc1QnXUwMd+gAMGUBzP2mfL8/k+4Pq7bCk9XEaofW4AKnQzZ8CAEtRnqwvR5jJ
om9DSDs8cS30Z1VC1HaN+pO1Uj1DK/4wHQPKybH0cyfyuuylakEHQygPsSgRACUMb2BRNemG9xSY
yvT4QXfjOyM/PmdN/HLIVERK9c0QLWX9pRkRO+osIR20ER0SMSOH5K/GeIoXFX/fn6Nv50O6G6AW
kJxWIssK+8EjQnD12r3KN4uZdW5Xni8h6Xqg6aClGhGnqb049GzNi+4QMHs4bpLAIadr2Lk8a59L
vEG+/gvpILEF5Zx3Hl66LjgjqDFVJHZAU1shXasimyhUpxd1xpYiSenHpcPk1g2RYE5+FhPabdKH
8ipa1Nd8fU5fGJOcdgoXdHr4OqXrOtoKaEnuf8fXxK09UFCbZWWiufR9NomulHVWRW9ovc3Q2uJz
vtrWKvZ9S7amC+vRlVLNqQsVB6f4X+tRR824XdZYF+vt0uRJqUaFz2f1Ig8Y2+6b9peBtAAK4Yd1
/weUQXp0kx+haP8b7vQ/Lxnn0yiloBQkcF5NhEapYZNEwfCJq6MHxfFzNnmHB3HDES+6dOMGNV6g
tb2QAxcXjpRUIscpJu3ED6iDcKut8Wv3y+v+ql8nSEC6QJEu59zZZYPcDDUubjiazCSmkrxCKoBw
9L/wYvh2KpKgcRaAFjPvD9iVMJZFeZJbo1x8gtdWljlWeczqaU2ZQdxMAbHu4x0+ast7Ye7QZzjU
umgMC3kAaTOk2WCVqYucgRAVBmrtK5Gff403B78LJvQs1vDCgssTKWkYvq6cNzGlzWHGBmLVCTOp
XImIx/sVfs/VTXx92un7y7FmDp43oaT9ofcoVdRo6mLwc8Qg64fSP/xGAFFypbEqQHLSgVC4Noi/
FIPK6mg8QNjepc1SLp4dg4NgHK1bAWqSQqC4aLpjhIB25Xwui+/AFL3fGANcfArG4iZmSBsJ2Y8j
nDfG0JymuxUmNIYzLZQIZscAwgYoFq7v3PbeXgCgMcV2oRMiwRe3GCiGO9rS/XXmemeBNfsnhjRP
CqIxeq0S49j5wtrDwtfTn66FtN5pU8IefdACHj4PSxLKr28bKQm/CSydysCTsiMobzj0tx08+27b
3riFZ28O69W6CrK7rvDQi472BzXQfmCq5ZdXw7Wl/cZSpyqCHpZjmrzqpRNbxYPLwL2SZTI612PY
BS4sgMsLRcygPNCzEKb0QnCbEVSDcGM1VFiho+0Vpea7xweImIj8TAsDmqkailSIhiCYJdQz5VJB
toqtsevxzhaSIg7Eno8dSbHxsUm5Tz6kty1M/l3vj2t0nCokgDaLmUqkh3cDBvdiW6/ISVkCNYTo
ndM7j5EXApKPBNEa0PHWCtBZN57/XUlodjWhMCgk1wRETEZqFEYCVr1TYs/6CqUMTsWuQ6Bve7hq
P0RXlIUCJdD/tHZd6tswar+Ofy67ec9maGoIpE7gB4hjSmsJkGHXQvOHsLSPf5QIHfYcB/03IXW4
5DkhgYt/ngZnsWThmBACX49NXUx1tg90d2tRsVD3Ag4Hx/wGole2w8u3RxvopnroPuD8+Tur+tdg
bekITFIdNQIkpjwbJavqGHpmZwPevsHy12u1aOn0m91EtkHDgoIJ1RIp24YTNMcTr15qbn2QoGG0
nnZW4NyfkO1v18P3nxbtiC0pL0vreeYKY7lnoaUsbKfhyXFyUkQ3dd5BVzyXN4zeLwnEzt3M3sSR
MvExXzk5foxiiMlDuYlQd44TH0ETLGtOO0zI7AV5o/kFCwsG/U86R+7rNefsgXkyIUTXBRFBqD8a
63Gn7Xn1evXVsh2PNpsUCOGAZ0SFSC51xajk466GJ3gbKH53lwV56mVlkEf+Cns1jIc5ePyR8hNk
wshv/6ypo+A5H+216+XtI3biuwyFljy8WlEZl1fTKYJfH6pccIxtcdfwItS3UCmXHxpzBzjJ/Z84
0tIpzFUzWSqbhGsbfVc4RuKdbd8pD8r3BBnbzfFquTw+89q2FWbZAWwjeAfiR5191QHIWD+k+Ona
eo7fQ9V+79oMv/vq+AfSB4oXp+Z93SwhEOfu4G/CSjt0BTGqwkpdLCY8utqNvoPSH4w4NW6xEA/y
l8un6nw8FygWPU9q4vILGG0A4TDBnV/cwe1Nt514AgtVb31tvCyNbuZD2uixovoGiImWqnRZ6et4
QmCBHEB98alJTcySy4XdOLMm34SQTo86LEc7Oohrwn8yGJvJZly4TTT5FVAcYC3ero64hPlmnnSu
XW6+qVYfTrXinzR9KV/PhdGQnxYq1CD/5PPpgIHxNFhMmBgN4iLlcKfFH9RrcRSr6xi5sT6wzG/L
t4+ZgwLAPVVR3meg7+WnhY7TvUM7Go29wv2oFqOXhT4G7WtkCtBkKtaXV+HcukBuS0PUFbD0u44z
lkxVfRoYZn1Ez7sZ/L7qF4BSc49NRvQrhpRERrRDu0QRa48LHTaMGzjIvrtu10qQB8noW93DmFwv
nXpLI5NOI9dKIbrrRAWksskaF8GMJfjw/Kf6NTB5UxV8xTrjU+FICufa9BX8wFD98gEIBfHx2+VP
tRRN2l9WtSr1tGNAh+i+6YFhl8gsXEGzzJGxvxzqFSMnnS/nn0yGY3djo+FZTSw0ELiUcQN1A0Xp
fYS6Nph6rtPV9aF/oE2IvGI4etXCu3Fpybwe/GdHACXpzlLH1yUzBplxowfTThDOUjIkHVPf4kxd
uhDOPCTfjFmqT2Sgp8zSJmbX158hhate02bbk27cWQ6+nr8zw9z14a/zvkcd+W0ay+w0KjJxKRs3
KbXk45fBwaMFRQfP8pRN9u14N3yc0DS6XaorzN28xX3pn8hi45zNbQdWcMVBIc4583O3Jrth6Wp4
1RbgIux7/BrX9bp/1rGnROS0u4baupB0Zmdaw+QEyD0XU5lV0A9VZaDSwztDbQPTGbJtf8KNGd52
59vR4mKezQRg/4ApQCd8x9Rwa8R5UScl/zjly4kYXV8+rlZtUIQu8l0HM8gP3Pshxnuo3UWeZiCl
YgG9NaNb97DkdDU7+LNfIyUNTFhXlj7xa7DJ+ZqPyl9Inn5wK/0Oa+Tt5UU2O3B6A4L+A3ZdrvLZ
aTo4He9pL48svx7Q1eubzeUQs7cYAOvc1jSITXBT3q6mcKVYLQ5l4pzM73Ku4N2mC3Rf85R/Y6Ig
9uC7vHQWTZo8A0K4cqTtw9pt9+29YD3jwwmsYLU1rm18K58Whidege8CmhY9btVik8p9fK1o8hbe
L1J5R9c8Xjk843pPXTX27WC0qFYXaC59K5UR+jNyWKkdpG1a/mFELgUvJLjHTwu/Z/aTYkUgoJ6Y
tMimdOEqb3O94/aDRIMfXrFZso3oQA1BB7SA/qn7X+2rXp/qNmVi1pFCWeYddqNAN6TT1NeCTPgY
PpKsNlheh0EV4JgVRCUeissGbHMFkTdRpTSF7ktyCsURkO2zB+dZ+YQgysHyH1rP3ra+cY3siH8K
Ul6y6/gq8x3fWcJdz841eBWQhIKuJ0OGa5hfPwtRxzDa9NMXaMJL5+zcnZld808I6czh8tA7KE+L
9axinowTSbvycyjyn2zaKMKmI/o+vJRoNKztvXG91NiczUVn4aVDSDdKRCSOfNk4PHnoCXnH001c
t8E0fllYt7OXF4dsrwt6C1i1t2lisMZDC8EAO8irYlrbIHCeuzEQx7rtm9uYk+c56n3WEtifehsu
HDhzpQkbePQ/4eW8gTZ+9Zp0BZWdN/zJeE0ck29eIVLqO1OwdMzOftmziNJtzS1GLUzExXoqvGpy
Nm2PAqV9H1sOgM6rqE8EjT9YmOW57ylskDUTAKyjGVJNy0zV1i5rsoNoIxmH29Od7Xgq71gxyfW3
YX/MkcG8/heYjrm9ch5ZWshJlp2wu2dm+81xH/6VDNt0nW8r8XzO9sYN6MTd0i1i9pJ6HlNavS78
mBFOjoiJjj00M0zIn/Md3szUEDFcilBX/RRfH8GwLFr6za3n89hSdkrsptaGlpmuKV8WT4j/o/aP
ly1XJ+O06Z9XV+O2vu3+iD8t9bZmT9zz0ObbrVRBbdERtxXPqWEtJLd7xUP2A3/XbN2RHZcWlZhG
+Qg8jycW3dl9scf0wQ1HPm2zHoP243BXVJtq6wTCAO9UX2G6sbRbxW68FFFKFoeoNnHFIFmMnadn
r8zMleNVfvLh+GJ/QmRmCEy/ve3v+u1h0yy8PZb2kJQq0LmkCi9O2PjYXWvJeJ/Y1kenWDt1v5D9
xYe6NEwpRYRQ7xFU5kOWJ9Wz1dVNo4GGyg+by1lhPgwlfcS4Oczl2/YJnSH8EslEbXGfW6gYG88n
NV0Yywzamv4eXai/o8gvxkFLTy0KBj/rJVm4CdNrsQ1FscT8M2/9evSmDizt0qttrgb8JrCU82Ij
bU6IsfzMebXAx4juEDbS/bbdLmX1xWFKec7MVBOLDYYpHsbJ5+mI4q93vJ/+6BFE6fEDVtSnf9Gv
F3/23VIRFAghlfAeFoj8toMi1+sVTN0IvG7d06s3t/mDtqNnMCxdTGbXzK94cm0S35ZarUVX0TKv
VSvyUsSQcvPT5YU5u9Nwb+Kw0mzHkmuSuW2jvNCw00r7j9G+nXC5OTUI3MKKvhxorqWIsdavSNJO
s/JE681O3HPQjsL9tbtVX1TVz17s1Ft9G31wK161qbECzynARl6ueOr+8m+YPSAFyEOH2oEAhJjx
syxaxsc+AXABClFTA7d/QCZxfTnC7CWHnqWOdrphQGeXzkOjKc0wsVmbWNdcOXRLxx2qdL0fPw17
hT4pHjgLEWdPwbOI0ikIOEJDxlLcN2pq2G3uY+dSbsoUQK5AkoRefF3FayScW/+wMX9cjr4UXJrR
1bFFGlhcduykfs5PBkLUT3ZufEc/1qunj5eDiT/2bgOejVQ6BHOk4jTqGTxByucM/F8a7XpEEi8H
md0QZ0Gkc0+hH2lmB7EhquGjprSbwZj2epx8rwdjgdS8NB7plLOmvEvqFaEqR/HGoxmwZnGbWcoj
i2tS2nlTC7Wqd/5+4Iw/3NYTcDFzq64PqmftDpul82BhYK/OEGf7bITU3jWiz8rT/TqK9xVW9I2p
LnyppSjSodO3SJAZMVWPonK08bpODj33FDw4EQlWi75c2GjzC4NSmUkdnWqEFE4zE3zESrHUFcuv
NCtAN3nrrCCKFAtNnPmB/YoknW+VFSJUNhApG5IdRl/TjYvwXHAa4m59ebFLbm4/ywpYcP4zKCld
TU5zNEuxpZzbet/42QcTV/DVWr9dfZp8mrhefevY3qKqmfiz73fyr7DG20ScrrQI/WdGaGz7G7v3
DraHPfkWC+kGvUwPdMW/OL9ncLUwWX8FFdN+tiqbLKzQlCWohoL7yQWu6NaDH+UPLhj/dkIYuUYu
E0+gxyFb2Onzz6Sz2FLqak82wIOcHSH6mm3rh/Xoxx9S8FGoR++N1K+Gh+5BFa4N62Wg7+yCcvAd
AGxIvVeXEg2STlE7iCOiHFalV1eOClArs9dhs7QnZxcUdt26JfSVnHf2gL29ylb2AYJGdmOrAdrx
ypoFBd+v/AsslvOdWpEATS83rOdOIoQF4WvQK0cZTtqerWFmRzSXOduLL8ZYeLhc+K3yGFUV9lqn
pX0zdxc8jyZt0fA4NRb+alBErqIn4enKp/yQ3Im2jBusNgu7dO77nUeTdmkxKO3BGqkha7fZzbSZ
AuXP4320PtwanvLd4jq1TTfpklKe2IPyHj0PKu3RnKd9j9IhT5a89FM0XI1hAcA522GCOQzxGEkl
VPmkcSXl5JSIXx+8eB8+IuQMJ1Vc4dFsRr3WFxXNpYf03KBsJAbRUUOR650Zl4uvkDplfLdmVQzT
Fj8/dDZD5MqXGJOzhy4yhdT8TU04c0rZpsJoUo0isULQT9s6hgckke2ePB8ZmnH04qtFz/q5ZXIe
UkoyRhxOhzEXg1s3z5pvrIc/3TtsXfYgnTzgxEG0WZJTmr3Vn8eUrkur/LRS+IIg+oPjvtj9dCCz
Cn/k9v5SPMZBS1XkeHe6cXZOsV8uUS/Os5TbitRahXhEwn7zJt0/7NRrgdqerk4H5llgRpaW0OKQ
petUV+GWEcWvQ+7W4dV48JBTvM0fm8f2Iboy70ZgkXh2OO3aukZmbb9Yc5tdxDrUSbSybKTlpG1z
FOaTmkg+P4tPr8f2H+6dTUmGJ8BX3KN+XE5A8wvrV0ApFRirU4UMOAEPkbo/vFrGXFm5uvBCXIoi
7ZiO601Yi2GBdfLD6SpHBl01FhSL5nPO2eRJmwRN3QQzAt6AdWBchVf27pAiN2bQ8T0F7VN1f+A6
vrs8feJPypmUm8c/30vaI3XXt32TMDArfGD2QILj47jXKsu/HGfuCDyPI20FPdI1NMEZWoVX0qlz
Hw3NumpXyMgnfx2q7eVg8xMJJUOj5aJi4yYduHiVlY71M9uUWqB9o3Huo4Dp4ZvW3FBrf1yG5cwu
/LOQ0qkbNw7GSCIkbimbBifKPF64es+wk2lOn4WQ9lbZ2maeikU4xv0NLnle0ajbTo/WlvGUT+Zz
aep7J0x4sv3OIX8eWdpkCjoCSvxzV0+fSSqAU2+yzpuuBRqh6HlOe/q3+reYoG9GLG27mPIn3pyM
ePCRMf3RfYo3wsn5eNc9lP5pZywgkWZ7igJUBSGSpxTosbfX8GGFbjTAQtrFO3Qb191Wv8bYtHi0
W296WfmZgKr6xg2y6dd5UK18665Y2I+ziebsF0gjTrALqKpK7EeVAzkevLTZdcZCrWn+YGIxCe0/
NEdleKjbHtsBFh8X0s0Y8KwKqts4KGFHVns8Xl6WWhKzgzoLJ+W1+hgpOMwQbrL26vG2Hz916h+X
t/xsHjsLIeWxI65NsBy4rh1q9zHC1kqttE22omVJqT64HGu2pAxd5Z/pk5JZRZMuyUeWyU+fcX3n
7DMPBP5Nu6h7uTR10oF+mFScQwTfe1TuHKf2cv0htB4vj2chhlzMdYzkNKqCsqefXvTySi/AnjQL
XZPZ9PhrymR2pWYd/95Zp1W3PvLIpZexcEbPIbAhPf3zWWR2ZaEOq0Mndu/gr+5Ptr+iq3CDdQgy
2tfW/rBXPivf1a/dn/aL6DxiTrBusGV+XNR2EJ//3Zl69jukPG3FWLCPAhNyeD7cTcHhWt/l2zT1
+l3qpzdHS1z+rrRrmOxP49KzRayHS7GlDIYHXoHrHFvtBNkp/pI90Hk8rH+yLjVq9A/avb0VWSxH
wLRfIqDPH7xnQ5fSVzSClS2EBoJyVbbikOD+4gTGff4R+PkT1imLZJylxSvllmyV/Z3Kwu6TYX6s
SxgS1kK+nI2BKCZCOnSw3nGoutxWilzwq3H5wNXQwtFK7xqMQ6L15Z04P3+/IslUqmYM2849Mn/W
127d3yBBwrtTvM2wEg+9HPWDpSfD7MYEMMxpp1ASkdlUtdpWOPEREWGUp9RI7xtzifixFEJak9lg
q0MvBoVvgV+oNwXooIV5m/1CZ6MQ/35WP8O6K1US8QpoA+cRxchhEtJKm9yvgvjb4WPxkcrdv6A/
LIWVFl+kxwUsa8LmEMFuTn8ptZc+ocrFJ6O/QQMQSJ2v7ZZgOUthpcPOOpX4TIlDoTS7dKMY4TXO
tgF96EOwMK9zdUl4Fv+sDumki/sM1Shx0qXPzlWzbV8MmpjaTb75Hf7BeSDpnFvhKBzZYkhTr2Js
cZfnnxaGcnkVQpt9u0QKKx6OsAbFnUffWH6x1Z+wYBdsdMHYc9FaguG6pK88ey1xIW1rig1HV4aI
KfjYZZO4wOpGvdOLYhNGXdCFq82qero8vtlD5yyS9nZ4IXZENntMSFDo9f3k5NdDgrVBmVy52sFv
HPWI/8CwVDuendSzqNJRVyVHUy/anxug3Kc87Swv9hPK9LR0MIp0Au1G23W7y2OdT5NnYaWM4g5K
hA8r39LY4v3BLTkLkg/tTiBOaBsdvmjeMoRpaahSiim1wdUaTcQ88tIpfsRJu/BGnr+Wo+2MB5aJ
MK3sT6GZ5jiZIoQoVR0wBt2t1seTp4puhx9fhbmXLIWcH9U/IWVzileh0u5V9QKcEhJ8vl7sBc0f
qII//emofvy4dOLMZq9fo9Slx7mJ0atlizWjpoqf2V8GtfYSeAKX18jSwKT9oGVpJtQ8OBGSzusM
fD7zBQ2vpXFIaz+yrdQsGyL0zqdK2ydG4a1Ov1XJOJssaaXXZpxjCUQQZets1QAVFBSY6peDP/nT
eqBrcussPIJnISz2WUhpoeOSp2AATMjmr5Z75DrH1xXrcnr2OG7x7MXDijZ3AKR2KVsuzah0nAI0
PSYrcXkdcUSrna8O7O54qVO/tMt06fSEMoXLpHgmYMXO8ngQd1R8XDfJ9C/bP0tLUTpEyywdk1RM
qIvOee5AAWq/X17ss62t828mHZ9uOxpd/7oWNyESRJgTP/fB6Zu4PVr4sAcHFP6f8qD+pC88OObG
Rl+LCiL/gTqXFktusIlfL14OxnhZ9pcSLt7tZkPARkH3FBXJd6xzPcPzMhTVg3aTfyvuDPTc4o3y
hSe+3wAd/RfXuoWIMrcvKk1hpPV3HlaDw1qtti54lQFmkXYdPlkggF4uf8GlkFJSbCpOhEQM8qjR
gT1cJad0fTnCLC6UQ+X/zqMtZcRh0g8FDn2cLs3Ufh5iZ10cxi9NfnjE8NVHp+8qBkVZwvNbaeYT
5oLGpneSduFniN0lP1DPf4WUNcNyUrPjwNyGIDFo9Q4vYYSkZhhS8871wauV32qInocUc3/2OIis
cpp0cVv42QE6rK2EzykUJfONmwTuj8sTrc+9wc/jSXuij/7vgh38wtwcP57uKngfxV/i2olN4L47
+BaNNyvIn6ec1ayiyWT74Qen801oIqjP8et4uRgugkI7s/bKmMVXmesUaokf7yg/Xi01bsRvkj8L
1F9HQSpF1D+l30y3s4fNwOI4tIfAsD603DsG9XcYE+dRpASftfYxTgYRBSnYQfuAv/Pm8uQvjUNK
7q3lRumpofaiAt0zLczgPrtLkk+zJ8j5MKSEbljQ67sKlpGxVSkT67txZ9/Cy+arcS7id3d5THOP
iPNwUnIHyKaE0YlZa2oLL6jG8EBe+nDTHg3lw+VQC9MnlwIrbTyiPsLIrOwKw6svh+k7cqhPl4PM
nlZnA5KLgWEd2n1iiEzkZyDTP0dPU8/VU1Q6lIeG1WH4479TFZlLs2i8Ch0cjfNEpmtZ2qgkkN9j
T0dYUg2KK+Hn01K7Bb/Ko8HP/EUhk9kpPQspZZ+m7XBPiwXC7a/mubkTwlbxPVUxEBPfm4/lVX7f
XKcLp8nsHe58nNJ2thLNnDKx0ZL9YRc9GYiJMMqN6lsbISTyf0i7ru3IcST7K3v6nbN0oNmzMw80
6ZTyKpl64SmpVPTegfz6vVD3tCiIm+jWvHV1SooEEIgIhLm3gp6KnhKrWrpYJ3e3e8MEXBSDnMjr
+8bWnEx6bCYGK0kFkf369dPRyQNsLdB3vVVxFva8IHpsmAziFQ0uEuZ1gHjopq7VISaevPrnXxg4
YK7xk3VEby6IoICkqPPNuXKWBEPAqgsMF1h1W4ApYb6tc7RDcpakzpeMMcYJUb1EuAPWu48Oaxri
WgrZXKZRXeTkIgpu8/zx9B1c1cqFCE4rqcbwQC1c9Dy8ltP7sh+Rznw+LWO1G8FeCOG0MAD0+JgG
OCiG4ROCTBKpaLg6Gf8BrHUMZubH+E5zgzOAHad+dS56aa6OMtsgJ9NUdF99ZpfLKuCLpTM2svE6
L22d7mf5vf3WBB5aQPS97pT79kp21GeoK5Il4uSqwjzBJ8VZfAHOU0hdMahp8vYFwpsKSN6tY//B
6ZfvB4LXDRoyYgzqA53RI6MQk3i1Zoy2QsXAqJkKxCzuCGQJ5OFaAM0FAuoZQw0E5S8CHxC0CQo8
67dyIYm7/1UglWHMJDH8m7cgPXWlN8Cb0KWv2dYWlMNXTflCHufp50GiqV1ia+XhW4O+8jF4Eqjv
WqgKKlYZJVKkC4E48/Ea9gHq66UK9dXPtZfortnTR9bgph7kX+alfiCX4Em/YuMk0g+QzBf3luai
WlvvZ2CAVUKsndX1AvkROG7GCpsKmK6lumNGARHOJUgTN5YkOsNVo7AQwR1hMMyW3shYcDVUDRhR
Fas1nGKcYFqz1DZCV7DBInncEbaRHuSEBZ3WOXlMMNt5k+5KvzhGx8Gjnjm4GmaEqp1yPbvmIWpQ
eZ8tdzpmGFIUIpWv6+9i8dxVHcIiCyKCL8M6l4a7yA2vAZbqStfZDmAuW/Pu9OJFx8kFdUGUd3Np
wl0G1M6drqpKjA7029NC1jdYNy2AaQMAi+/GmuPSILUMIbEmAS1pJ2W3cyuKcFavCQOyxxA84CL5
ZhvTjgPQlsKVTPSpj/Lt0Pige/dkE+gQjQhr8P85pndpzFUvnL+mjk1essgmvx99c1PC97deuldc
lsWXhDh06zv4Lo5zxQ2Y3S0jwQ4OaJACJfcGbOK9M8ainoIVORYsjEEMMD+jPZlThxb0luA7ZwNV
Knntm/LVqoNfRZILEvYrWse6kFHFxMA+xv245dSqZFMpAaqepgKjWqWA02j3p3XuLfzifB54cIAl
9Uaei+mtjydUV5JWBQMMVXK0d8aWYblqD/bFvEWGCH00GDAEfDwrggNtfWcfm9CTBK5hrT5gIXxC
uAYEW1hvTknaFm1ScwxfBGH33V3qt6CLQJurO70AY3wCNzo8LeD8Tq98zdl+EMvtbggcumKqcBNA
LuvW2mWWD5s+l4BZXbphchYOtSNjajUSDWWsnupiuezz5Z0AhRhJKOTaBfKm1a9GfRCsjH3zT2e6
kMDUdyEhCvWypx0ksBnf/kYBCYDlma76yCoT8pmSOAKB7IROCeRc0VhpBL4OAo1zA+jf5CzY2y1m
1SQMMY+YmhaIY3/ukziQeiFatUENzldeZNqNVcp28N9tqwoAjIJ7BkKlAKtEfQiszWC4aiuEoVoz
aCj3/Cmar8AEJhhDjRmif4c9DqM9gxJleJ6yzPA6wI7kC1a7YrE/iOQDG7miVZPA2GhOrGyNg+5r
zxIAeLfWviIYvsrv5GP6kh1wTUR13rU3wQfZ3NUchrmyGxYRS2fqYb7TzuKDeUGe52f9itWWwRTU
O/lTfxl7gd+8CMWvHjTwOvB4BHQbSMs/KnJrpMBsnmHPgWTmNXdp4w75N0V31deccaHcUDwis12c
I5lDX3VMR14ntmttIuJo9+mmQ+pld/owRF+ICztSRHENYQ4GD128AI658nNmff/V7Wk5qzbClNHu
DzgpsEFxDiaqTbMIe1j+IroYdHOXTbHA6gok8FnzUYoqYnewbyYttu2s/QAzaSOwCyIZnOaCobjK
kRhAT2aLs5EIUmL/2T7xWfIUdPOGxCap4z4GPSJsjiGQsH7j34+Cj8qqZuhLytDHw1/apbXV/RKP
4Q4AamjNAnTgoRWlZtZS/xaINP99+CbnIAx5qGI4S6b1QNg7ooBym52hqWgPY9oJ0xdCcZy3SCcw
yIFThT27KRjdMsYedVb58qYEb4MIgoldkE+me7E2zlO0IdiEe4YGOsxF8TC2hXG0lCB0o9wEwnde
RQ96Xaq+HBu1CNRg9e4uRHPGhBqkB9wkNL6ioxPLwLKF8dJQxAhEBADsdn5apAWrpSGkQQmH+eeF
/51AcGZpDOxIDWe/T+8LLXRG46EAYG/DOtH654HqX7lrC5mc0uQAzSTNAKXR7cGZUKTvVEHOgOnB
qVVxejJLwNSyckjozGdrPB/m80rUFiMSwWnHSMY8bzQc0WA+Z/q3kdxEwiYYtvmnlsGpgU0MMAkH
kMGwXlg3NXqpHxgaYbvPN9lWvzltydeSu6jTvCsD5zKKKRiISXG91Gtj2+2zF2XXnTX+7OZXwwUw
ob5GCQe6qYVMzn2kQHGrSwVrxFTqDfpKn1iPW4qylKyi9V88TrH+isBjEuSdBNyx/KuyyeZuamIs
cr6V8ss62RvKVtto4EtM3XBvT75JHLUHwqXPxv9e0jv2/hMDKa+lELHw9+/BxSsjsFcMlQFT6dsA
BPJedlt/iwCoNruVA5CZbXHBmBu1ffEtO3wpNljI5m69EXU0khlEqWqbfk0aF51/QFwE7nsiysWs
mrKFKO6y1xkOeJwhqkgLp2gAvKUGmwSd0oWItHc9AlyI4m69bcH3dQxHc9iM9xEoKa8S3Bj5tvei
nfUQ/1R+2eesSIHY96nZinLr6953IZ6zCJ0thZLUv/nC33P5DV5kG1YDAqYlvK+wFrMasywEcuah
L8AbPA7QZOZ8h/28HwqAHNgAPqf++HN+/drgISuO2EjHgN32E6IlSEbtirAgWz3vvGbPKKEkFJSl
cwUYgPFGhHbFVvDJAC7EcQYJWNuNRNl7QkEeO5NLj6ILJKnHTdgr3tQIvMaqqi6kcabIUsKxDUN2
K4qXWqIA6PxZJWi87V+/YmdtIM+wGVn907w4lVq9jxjDir7VfyWaU85bSnZGemUBSNLTDoU/q2dT
pYAQ8wtjeSzxDFAaFJ2AcM6tMdQooM8Z+1VQ6vnOSu1wO9RSc552dX8oe1kW5IVWQ7aFQL7xnCbj
H8+ydgKEOysUaOfKze89Etm5KPm5FrMtpXFhvJLUFhkK9uadp21edw+qMlBfL4F/pyHtqqWoAcfo
fTh9oGsXkRXvUMED5yZs5scgSu/TuNdBnojGwyfU1LTo5+m/v1bXRlfMuwDuHoAuJAiVHAJ6Nn0h
u3O3K78DfQ3G5dHeWpZDfswZmsz+QssSc0P8FVR0mw2qw1F/GlcHN+0UTxj8cEZZBxi5jNDDsI8A
hE7ccYwe7Mi4zKQGDFUNrijR0u+NhNJbR/ent2DNEiy/BudGcjqMUqmwu9kYNwB22MqhsZPSYp+Q
3jebsv5CjIohT8AqAF8W9FvcPaHqDNRyFiXEMeDXcqVJHXQ2JpvTq1qzOAspfIpGb1RzHFjwE8Sv
qUYwNv8kF1e0EmXS1+VYIAHBAx2r4hWUWoNcMcT/TtNuuhKBDiDJw4i6lixiXlrVVRWEQEAnBzwa
BH68DADIB36dCjdIxhEJ7VSnThr00TYI69uglS9oIm30XN6C68bV53IXEWOnYaQhKo2bZiQvox1f
oOIgaCdc887o8gO8NL4aintvny8eOl0pK2rGsmGNl14kT8ouurXd6bG4CN3k2r4StdasPA8+iOP0
dRynckpZXlNpC9eQfmXz92getqfVZ21e8IMUbq+DAmX+kdV6WATAePjSV/0nwziSd3Pn/YfCmJIt
dtCQ9DqqWwgDz1NztDfhASBf4wujjYDnFzQLs/3hzM6HlXEaa1fGaAQVsiVlbzpWFHqoHLr/4YI4
q9oFrF+c9ewQCZh6xSbfGnczkIU3HZB4vjBagwWZiJyQB8QV5ELutpszq2HC2qK66s3+cYjli5rk
d6cXta5372I4vWvt3BgMBqxL0u9ldEeJ5UTAIz0tZK0M8mExnN5JfVlMBXOzaH84sjpM4tFnyX0x
t6pHGYG2KCGyuizVAswN3CDOhDPHpJoTUL4zgVHrVeRQgYDWBqasYF0rXgas8n+K4bvUupJ0tOtw
SJ33+33Sn26sxEnR06m5yRmjedSc9DkS3ONVZV+I5aKWsFcnarFDy6onXa6cUNgfuW7+FiKYm19c
3mzSSjkPsTIwDNwzwBA2+xffSedfHv77sJGctuvq0IctwXmVDKlHeQ7pV5q1PojgNH2cQGUSMSQ0
lgsMyzPkKzaRlz2QZmNPKAImB+MrNmmxh5zWBxLGsDQJEkmAaEB6TExR1LGq5hoBZBUeWWh5404p
DFW7QiEQEmTtJkzCR0VJL+pQehHouUgOfzxyS8rhbe+M3aju9W0M8OLAyxPPBPFE6JVHBS2n4pna
VUVfrI87M6U0A9CPI96R4sJBwOyqMRHdYbZHnzzHQgZ/Ssjalg3TdIZsDnjvS+Cqucatihxx8ipK
gK/lHND+9H5inFMMx2iUG+nNEsqutkFFejefNQ/axVAc2kfWEVX4KfjMk21+NsA8Cuk82FGdWi7n
KKumVpJiesufyZNDAJDM+k6l72ykAPBHG9GKRUfIOU2qhAGReqhoWrXnnWXuO9sSjVitdbd92FXO
3KeJ2rUT0AnwQA6plxqb7K7CsvbmRkGGQ7sIbhXzbEYdETw+2bko67Du3t4PlQ/LE9PuEinHng4b
8ihHrvlYXxjwcdYeiGeZmxgbXTh6K1ozP702GDn4zlLoLYMkYT41j2+TDSsUz/4UbOQ7+wBPhEyk
ffxSbLJYL2d25jDXa6mGaEkr9nlB97WUHqdI35w2O0w1Tqgqj3wmdyPqpgytDqRXg4ZOcL1LvZGY
Y7YLLYBXHiZ51myw2hHjSUsKVTBWp656dzRr4h0JJDQAE370geYwjEPOoEcbb/LRSnjIcy+5U4iv
HZWd5SW/WOdmve8vZ58cWtWxz1EKBFdU4hfwlZ4oYbh6kxgsNhrvwEzAb0en0HZu2RPTtLZUC3wi
i4B5VyWg54B1NIPuhy+c9rUd1jqANQEvOXlt3LtBL6RhWXlaouP9XQYXu8ToxSVGDXsQfDMBcdxg
ShaYbzEgbdKr6IL1OKRefCtqwBWtjNPYJJpKKy2gsbOmOVZ1F8hfM6wmqHssJOnwkOX8iKS1TS6P
WBjjYTMwXG241p6l55lJLy/VUmgC1hf1LpHzJVnRgNPGhH4qUn4z0P6uG2NBGmUtHYfjepfB3QEt
Nvo5YBvH+vcHJKjRLJ05ips+JYd+p33JGVvokgYsNLjM+fKikQ8hZhTfjNroK2AZCUPX9JEtQrdN
CEZZ77SFWY1r0JcNbF/MPqBT7OMNB+m2FA0ICx11eprjO2Qb0lwEcrh6SgsZ3CmNnSrpKZvRITlQ
DdVvka25p1chksCdkZlUQ6km0DxaIfU0npN++tK5LBbBefGibvp6SpEGng5p7Job5mj6R4ZGTs//
Qrf6qpFYiOP8uVLX4AGgWFGyLy+0wa0PrD1HQoOl3gIaikUqxei3ZyLQqzXkHjA6/6kQfPa5T0s5
BEI3e9CVCBXSY9MfUEnYsNcPbRyzcsMBJr9zMWyBm77pcs94RB7VFbO8CXSTcIbSmvVWiRqUTiIK
BBu9imBVZrP1pnYU5aPXCrkfls2ZR2Uyilhh+81YZ+ZjdzV961/pDmfszb58Z9TAxRRGTeyPfnLv
i73mHhVlOtt9znRKP5eBAo9U//lL92vy1L/QVC24IoR9vnjOBiPoYQmjkLey22H8Fcg/T1/BtY5L
G7RTID0Acamm8elCAKLXap4yxZkSYPvlqomZmeBCmUtPlTTT6zUSOjSfz7POPhZa4J2Wv6YsS/Hc
+kgE1JKB1dkKWT4j6o/QAEYQJZvTUtauJUbWCBpZFdhMPidlwd+ANgnm0k6V0AnnQnEsLQRMa1Me
tGR+PS1tLfyCJ7DBCwfcW2SHP54ZmZJwitiW9m3oDxXZ2dNRGsdtR4k/p6J87+racG6mBeY94Mxw
rkCd1bhSVORUtMvBsw79NsLAeg5qoDJxWPUJQd22bcHedXqR7GD4S8DU5d9i2ddaKGaBFrIgn1j+
bai9fK7dPBAc2lrjAFTyXQS3jxieoNE4Q8SwkV3Q4sjosxoP86OyKcBqNYJE6yEEEld6NWAuaSuC
SGGm+tQCOc8xRkQ3pxrSMfezYwB1DBslO4ieJKJ95DyGbWtt240Qo8+jn1oqevJSwVGtPUcW+8i/
8iidI9ozDu9ATV4mEvrQF3+O831R27UzVPkmUdMvpJCWMjknkBpJi+wEXpZo1x+AMzl2KXCsjXGO
BItbTfgtJXEugJa5qkeYD8VzUnaLqxzzcfotg2FuMKSZnYvSAmtln6VW8q8ZRcslXZFYZwD6fqVd
tdddKP9rcGRwCsPFBJReWczEJbjlGmcnW01HoxdLZOnnFaaLjhjzuU423dl0lR9LFVD+nZvfhp6o
U2pdLCpcsgaKZo1HX0LZTo9mE6ojkZumS1ya1rBqkRdlX4A4w7a+S+KOMYttoycW3gRWF3iz/IMm
wkQq07nPN/pdBOe3JcPOa52Fm/bt6OMG7Joda7+HgRRzJrG/dUoWd15dVOl5zxhRlRCRSe6HfiY7
yUPlVz8UX0W/wzw6XzHI76vj/MAwWlEiEWxgWiSYIEb9f6780yJW80XgaURlByV6VeERwKRQDktU
kqAOeGqXgOQC30EBZGDkHSF32lgvDNhd1MS1fuUWYjljUgEGvMRgJgtu1V/GtYUsLmB8ENnKL+OL
dakg8QhAEZGHYxv26QgJ8FJ0VQa1K3/lMMc3aCbrxh5ScO40sxfFBkCeRTMvqw4AvA0yqmXqZzby
WpfisIjAroXmDTfFJpp5ey04t7WIVVvI4HxZXQ8JUXrIYDZyxus0p+6wqz1GaNcZrujA3mKOT1u3
kMc5NYUCiwW8DMxzU2/Y19vepRt7h44OP/V7C73M9BDtMMWcsrTJxvQNh6Vxu/Mvedf3L6JzkHVD
ME3ZSGYER8oNYzvQ5dQT7O36+aEFAP1iTBJ37/IuC4gy/0Hep7upH0cHE/OIQMaf/dzraicKXSIs
Uq9qpwFWYB1t6SxbAu1dxF9q0WRFLUEsmwzXgdXYIZwFJxSrUqPN8Vls09ZPFfwKuPfAV/7UUFqq
QzhlgGt8S6lkmBSMdqnlz9AngAEOXt979kP+/Xdk2NAdqGNDy8L9eKbGT33rDqWbVsJy86qHWnwp
zm/QTNLkbFBhj6TgNjSBiIPn503aYyB9UogoYb8aFC6kcbuuk2LIEhOKne27fbsFHu3eAAaOiARP
tCjOe4AIebC6ATudyWBrxQv3Phgxe5rI6IRKh8fTGryqwIs1cQps9LbVRqy3opPCjaXeDGHpnpaw
bsAXIth6F8o6F3mCl5fMlFVmAIdooDozpBuWnJhdsBpcT7UPfx8kYlO06vTBBoL4SGFI6Jwpimk1
tm0JC8CqZPMxifDKxDPQNR/KbQguCXNb3+H9EFVuoHrId9726PsQcmate873r/H2DF/sQJVqBRwY
vgZrYKlnp43B4EF3HUHiHSXIaw2MQb4o8b4eGy+kco6zp0liFDbUFT2sRxMNQYC+s7zOp+2G5X7+
Qt/sujL9ud1vadnFOluNRqo0QCIrPYyIGV2A63vWrYVWb4NpL1rrhSH5qi1cLJO7lUFBs1ghEMpm
D0uQ0jaOfs/qvNr35GI8DjdxjzMV5WD/H3v4vlbullZx1lekxZnKh/hGd8vr9Fq5mzsfpOW/Qw7P
Lgr0GchCejd/nF3MI6K6EscbvGS/1sBog5zw35r+litbbD3tDCQ7B3wd1jqpwiMoLQIz5CD3xg51
HZFrFW06d6cbqvbNLEMcBhJ383QdavdjZvinLce6IXxfE58CCJpqmlgzUTVGZ2OAXiyqbuRx2hBZ
iNS7lrbRgVCtY8gYQR+ftmkLCqbTmu3fIb1pb4LaKd3S1c6DK8Z13FyANtsAomcI3MbTi1w1DkvJ
XHhWyMkEXwX9JQ6AE3A99zOrV4DpmGFU9pjO33zl9JYiObOoaDXo0diAmT0BSxpTz5emGrikkkvB
s2S1ELOQZHAhGG2sXs8obD8rL2We9oAx8hSoJu0ewLooNX9BY5biOJOnz6HRlj3iATOND3KMpLfx
WiTXZirooV9NnC4FcYHHZNCkB2Lx74cWnqWHeAsQBT+7Fh3V2h1YCuKsG0avGC4xgldJv5lk0211
FM71J1KKusLWbDdTfkw7YNARL8mPXjrv5GKyLahhJ9dukWOg1t59SdPfRXBGI5n1MaTJWyCgYBSJ
nEH5Ao9FAYEz3MgPiThfI1oVZ0JKxDZ2NWJVjXqUZ9e4ZyVwULbO/mC56svkgeL6K5jweDaiEGgb
BL24fN5kLLuGyinejqy0ugeyKMotpBGVbteiUfD+AVDLAiv0Jyw2S55iC3P+CFiKM3kGr5pZ7Xrz
F5gzwdCVOjW5V43GExzhZ7tvEo0BHMLRoJVC4/YzykhbNzaaG/QtGsaJ7ShoKmB+JgzwHtcODJUi
uBCRjq6YkY9iORupA/JOLy2InYhDAU7o/Y5/1Ywe9Rn3rXDEX7ROzkLG+mwFA1tnsk8v+gs2k8i4
erQD2o7RMxaBCrAS7e3nd/qHRfLPVUsNLCVnMoPz+IZBs6SoWfcxG3j4C4W6lfDwozjOVgLjw6Yx
EzcepMv6hi0R0Jm+8kvBE1LM0SnYUR5TxKz6dpqZuMy4ofKNNOXOVIgsjEgIZy3N3GzLigkB8rF5
qWxYdpY+pAcGyY0+lx/k219APvpsYz5uJPt8EXolVt3ZNlPOzguuIx1EdfXW8rRtchH0gNVhRHWi
7NSaSFvXNQV0tZZpy9w1zDFVWeZsomJqn6WodlL76fRFXxXAcEwVAAVqnxH7YmrlMyM1Ncu7GHMv
vQhATySA8wVWTKopZp3vdXCMynQbk/Hv08EBrGGxBm6TUrmcewxmIPbAbNR1fMHeP8UDEDqie/UF
GG5gKhXBOa+UpD/K5AyVNFakiN7qceY+m24yUrpZZLpV+GJI4ZYqVxRKr9lnFr2t+8rtpwsKQlMa
ixg+1y7Ccu28/YpnGe3WWHuIwYIurfys/EVo5n1FS2zVMnXGus5XVssorNu0hgtqe8mp49wpuu+n
Jbz1An9MJrINfRfB9Ghxuao6r/sOHFRv0bFqeZbptRcYyHwlD+U58E73+ZHR8Yy3FsBWekf5ET9O
u1IQ7q3v5vuXYJ8vvoRad3VcR/gSNPkeAsBdnwrfaranl/o50vu4Uu5GzNFUl5qE2JViaiKSnSjd
JZiUjDRBg6BIDnct4rCxRw08jA7Gmzwtt50SRNex/CrNfz9fhgcpOIk1G2VwBJWchxknEo+hhkSW
PnR3VpRdMwZvRytTT9GqpzALn7Mp9xvZ6gV6+Zad57QGkgHVDYJWGSya3BolRUq1TEWkyYrHyN27
846Axam8roG7hPCvdVqve9B2xmt2yTw72WqueY8o1Mfhnmk+o7+oKxcG3S9EydsVy/fhu3EmQp7A
hxSH2P8ChBQV4qi8FzwpVyWAnxbkjSDD1fnZNMCSEw2hJ04YnAqpBhcUCPvP2bfkdxidbrIGJ0QU
0E9/vBJyUJNxTrGK1pcuLVzB0qnv84vcn5+Np9pL76zSyX8SiqzH9IUWQswgLIRzW6jCzM4qE15M
ZBclxR6JfoH3WLnyH0RwBhTYbyCdB18JhiLrHdL8e2tovabTdn/70gONEpPKMtDWECVwlsVKc1tv
J1yRPrM2VNbdXlZcW3+i6f1/JoizLqZat61RsaSyAVTR7i6aXypM1CqtiIRixbxgRagQgPRIRVcK
F4INMQVoTIGNawBVF9iNM5b1JkzVHY1VwTVf1cGFKHYPFmY5aGnXByrWNHYgHwql6QwQ+AwC0Mow
Y6r6bYJ+mMS8Ob2TTLM/af5CKndkkVTLTcRKdlIS3FVGdR4EQ4rste1Hsn2Q2UzGaYErGSKouwlA
QBRdEZLx78lMUYZBZ8m20k/2ox/v9Goz72y38dvjeJfKoDUTZVVXt3Yhkstv2NUwGDpA/50hPtL+
rLeeAP/j5RKgQ82HJsgFFmstbvqwRE5rKkvJiDlDnrTrAZEXno0X9XVyy1AX6K/yZ3tbvIoyuGtW
EkUB9pZlMNEat8RSRidfARYkR+rsTZ4ZxyCyvnK7FyK4VdEpoUnFDg4+15Xm+hDKtmNNBvDQRI1g
6wf2vhruLpBWLeWAiSKXrCklP9TfwJ0A5CjbnbcMF04/xi+Va3si0tdVQ7lYI3cdOiQmMOsMwVry
Qwe0rFRu6TAIroBICGe9dLtJ5/It3TwWrpyA34+0G4MKENhEUjiflk5lFlCWQ6/6w0SuRtDWp38z
+DIBIo2pbA2z9nAvSA59NFnKnPd1pjeMLS17VqNGcVHs+1UAJNW16lKEFcOr+Js0HQk9QJkAiIPP
6VGwomgGRSugrPbSERrfHRCDNoLoeFUKOkiROMfM+SfzJI9lk0cq+k6oVstuSfP+MoytXtBTxh8O
WwuI4BR0MxKClgwumOziWg3aMU4c0xzP+zn3wuYCva3+aVvLey9eCmcU9DoPLLmAlKCMdzYCNKlT
PV2JvCK8PS2JBRBLN8JL4mwDQHTw9O4gqVUlR4kxnZAeQ1PaBUgqZ9TYWdVW+XlapGgLORuBlsq6
oy1EylXrGGbjqNVjOt6fFrKmDctz4jTc1qbcqCsISeLc1Qh6P2LRYPbqISmApUXchAwrHzShlKp1
WgQRYXTedfbBTAPHtgpvVLK/acDfDmkhibM7iTTksZZDUlAZW5qah06ZQ2doyY9UoYKn7urpLGRx
1ievzN4qmKwsJ3s9yb7bEnlE059Aw1fPR8fOqSpa7hBYfLRAed5rVdunCcCGzNRvZiX+lpBZvj6t
BWh2XtNvE4yoBgBhkaHi9Du2ypjoagQ9UBNpctVJyQ+VQbKbqpKTB71s6rsmCZNf0ixJ3+U2Di7R
XIYmQ6IHNPSj0Sh+KvoYPTb25Ga55NM5LV/ttC0Ur8lHFMdiQL86gEpMK7doogmAfqSNuteOJKDN
KLCbPcgzNBJj/iEHZaThBFlkhxogA9pEzhxQbwVD74RlIfWVk0xNgjC1ntXsSSnngWySIBh/tIU1
qw4tYlVyTcWezRvSdPN8OZdllT+G6ZiQH2Fix2DnLUypGd28jNvnzJat0J3UMW49KyDELzIdwy1z
RUPdnZt+opup0ePJaSsUJN14ohRd1EY0XaZDm9zbbYjUUAFmKeNs7qUwcewq0QE/Uc3kom4ZkPwo
WaEzDRRjHZWhpudBgqcDbe3Z3quBMcYYpVTMHrLmvvLiBoim7qimXbyfweuX+rQCFPlGNuYRDK8m
ojpfzcMOBBN4ljZnbZ6Wd2YYma8NbfrEzcPckJzJkGp0SgQaPMGWZmbUu3FR5zQInTisQglJ6zJU
rO5GB/tcYodunTTAP9zTcmwBEIvsEajFnSaVaJS7U2jiOEFmGxjZLk2DVroEAGMKUyvlVLkYp7YH
sqyGsYBLwA7VgPqaKW12di8Btq5q8R67CpSxpZU35Xqrf2cNWtk9cvZ9EJ7RvgqJ4WLSsyHYY5o0
1A8UO2taJ9DCat5L9hxcNv04x1tLa2N9L0upgeSVFCo/h6FTNKAdxmO5AzZVWlzrJLf6TV+gkcRj
RVPb68xsCkonlBtQFmRlpf4y2yjzjYzo5Vau7BxUkEYZFecmUisojDSWamGygc7jRB/Teshz1Vck
u7FrwF/Rer6SZGtAWlA2zfl6SPVcCs+NhFrqT6ts2wKeAfR0SuekY5/pnqEqwEk6gK59uJtUUEYc
o2qMf+IRUiOh0UtEcvO2aq81MxjzzdyUmX4eSYVinCMyqTMABJvStJEVCvsZ6y9SANAfMwM0L0jg
kx9ZMCNhHrXU9ksAqhtnlmR3lm+WkzQcA0uaiJvQ3tQ3ppHowCSVrBSILICzGB0r1jITac0xTneV
nUTE0/SyNZ12VsrkFi/QEmO+6M2qd1qcmsNGl3s99TtwQU27TqoDnHUaDK1rVKPWOGBMMMc7vZqn
YTdLtI1+zqE2dq+zLqWzh24avUhdheRZvy2bkmiHsDDRKiV3OhjAhqDLlA0iBctyG6OPqYPYYugv
DDrP07E2U4M4eSXNgA2pqkk6a7NxVO+GSW+LXVQFs5uYJE93Y9vPGCe1aKHBCExF7MBw1vGFlDdm
5dSVItf7NAho6la1lOWuGgQ6nF4XyBLGf8to6u9He8QQd5F19XSbNjmZFb8vOtvsvTZt5MY3c8OC
/7fRIOqqZox0TumHQyl1dCMlmlXrxLXLqBnulKFRIoy+T03YAhXdGvqrBCMSptcFmW06itJU5abW
LEneG9BvepZNQyiDTjYeYQC2+aRUCYAB66nqgv1pY7/qjy0FySCQ7aCGzHmuyALVBwghoU9AcpyO
KgqRJMk2pNUEAcynVrI3f7yQxJzO4sVv5nAbSOshgjmABa6ZbhlRyrxD+/1BfrRelMLHJR8vxUWe
Va+5EMylg0pFQl2VeTO5TZGg3XTTt9N7uC4AA9sEg6vggWCfL1ZGS5X21Iatl+PHAZ2L4DVyT0tY
jS+sdwns84UESx3aVNMhYTCedeuMtK9F/nJaxLoivIvgwiVNaZq5sCCibcEE1gIqork382NuCl5R
fArmTQ3AXwx0UzxtgFXycSnwoCCq6yFnztGcbaMsnGCGfUi9xFaQbDY2p5e1unPAPQNIGiZ8DcKL
09QoSimudJHKm6Iut1ExeKOsCt5RH8WY6AAHvqNBgEGHOXOk0LhrpIZmWQVp/5NGhlL6msRsSZco
WeAmc5SLpua5+i8Tx1hNiI2QUwe5EY+RGERSPOWF8kxoESjqI1USCieVDVb5UM29mVynaDMmN3bQ
jdI+aksDBDL4X8X1oBnT5JFwGkiwbWjZSqNTwT/Yf7AY/PcL/Z/wtbz6/TXU/ut/8e+XsgIcbRh1
3D//dR6/NGVb/ur+l/3anz/28Zf+dVm9Frdd8/ranf+o+J/88Iv4+3/I9350Pz78A6n8uJuu+9dm
unlt+6x7E4Jvyn7yr374X69vf+Vuql7/+dtLCVvO/loYl8Vvf3y0//nP35ABWKgg+/t/fHjxI8fv
ncVN/Pyjiz/9yuuPtvvnbxIyxv9Axwce9sA7MMDNBTs4vrKPwNfxDxCHGBb4SVjVhT2Ti7Lpon/+
pv/DwDwZ8IDBLYLCiMZoA9EMxT6SFOUfUAL0dZsAz9Mx9aD+9u/Ffzim92P7r6LPr8q46Np//sbN
IxugykHhQccbnc2JfI79Db0PG9rm9W03wUfb+qa068GdAKLu/B9p39UbN6xt/YsEkKLqq9qM28xY
bolfhMSO1ahOFerXf0u5BzdjeWDhnu8lQOLAFNvmLmuv1QEY41q8VIJGCLRsFWzysjZ5aeM+d41M
/CE9mO8nfkS/k2PC91d53ATAJqm7tBu535Rl5kmAlTwx56VPIYK08ZqtyG6Wr0flC1UNG3l5SPKu
qZNlGzG74zR7aAlk8cr6rrItV69s87WLp5+VDcc9m8nBMCLH6tpTX2l+aTBA3pWPGTsQgNOgBIPX
ZDtFKk92rx3hQAd2/XR2JP6z6uer/Bcx8S+DsHwnSmpg5QEgH8SV6potLAdvVIdHWQmtfHbjqdnn
ZerWs+icrG7eE1X7WdroU+574zmZKyNI40oD2E9/GQnPA93g8sBI9UD19EDtUrhVSl5LhTxk+igO
UtNqR85I36O5J7KpHwGyraYCOh5NMj+lvPsQRlWjekWaQDHknxo+SSBVRC6tmf5WUIJymim/VhJa
uHVy3VYPqRJ5RlK8FNVmc9eqTPx3LeAiMX1ZiIX0ZBVtjnKMZwOOahiXaghUbu7MUtt1FnZiGKdb
HtfKjZLu+yYHj2aTK1B0UhGhtTdjrAMkYlfpezYbv8rqmWjF7PRtDzyk6HcqnBvfiBfdonIXKeVV
mQHEO89XDF6u1zXpdREVYZsNN7Dp+zoVMAxvE9Q/2SjdClhgSYKJvhrJTcH5DR8QuqHROp3ukvYh
U4k3tC89WCMrg1wlxRSY9uwR5UWYtwYtHW6WQVOfquFDVSWoR7Ojld1Jobhijt2+Uu94TIDBekpG
hItaWMrRMwV1CusxaWRgZM1OQYu1k2XC0yd6A8f/yjDq66goQlpCdk2NnuO2vI3sIvF5n0t3tCBs
kUfU45q1ky1IbBt6bE3Vq6FEIefHtNiRtkSITnxC2lM3EJRdoj8Fb17z6imKs11nt4fOtO6rtLnW
uldtNq7hWl/DI3Vjq91nsjohhr/OeHUiybSzKpAAoc+8VJlrmMktz/GLHqR6VePUKAKx91wClMol
zW6NrNhKmrMl2fH5CoHAk1oqFE0omnfWyZAUuPxoTBs7VFntmm2ErEgDeCobYawQHAyIkmMuESSU
u6QfIi/v+Sm3ENMYCheuOdpVYEBUzkU4/0vRp1eZ4VjlmaY4g1X4JCavSLPdM7UEEFU6YC5Ngnxu
TED2TDcG6INXr+Oke1kkvbmHMLySB1LRXBFlQaGAVguNMwhefo6IMw2lfo1Sy2vzUB9ix05eCP7G
kA7JTf2OF69GHoM2tnSKDG154HBJJ+GIAoGGlObBKOVbK+gDFKx803oZRjk4Qpj7jA+PNsKURue3
Sle+joWmuchW+GPLQC9HXwmSLPWMGFTP/XjMXNNsQpJoXoFUTW0cOiXGl4++kbZQp6LRI0u7E9z0
Q9+m0kPfw+joC+y/QeOBBeVopQtzG0EuXJu2KG6JmI+2GKHd1mA4UfeNx0iBFhGNtm6l3EgCVrEm
PZUze89od5Np408dgGm3sAB+4umrqefHWOuvh4j4QzcmD4Pe1V6eWkrAafeWdYWbWb9RPLubNR5M
cQe6/bm/MUR5i4bQeyT3kKhI53u14R7IF5cc0nFk8opryVXXTg50lD6+N9srv2sxVZAos4DaRK8k
knDrpLxlzVSNObXCIRg8/j6cFiaht8mNfnCkUjYbFVbYyf8Zb0FqwqE0Lkij6TmeYs4tM+z85BGE
FYC1l7+RmHJECBnLjYTpZx/2y2DrThe4z3rUdbYZVtUHF6qjq3es3UiUXnAvdB3FDBA6ANsB9t2V
se/nqkVbectCvRudLH7vBxY0Q+NmERKHMtrXZXkVkeQ1ZwfgweGp8rdMA3o/V65yfgJsYlcbZub2
en6tZXGBTAC7Rt7kmvHUtyPub2z41zX5/Lmr0K5XWZFlpGHY8PKxD1mDfuBFP103PaSP9vy1dLM/
40YCdhUqLzuBUUFmTaG9Ce/+L7/CWbjHi6oqRhOLtHR9psjc2SPABaBDWsCJY0Cmmyp/yshes/bq
fos+Qf8cCX4Z/a+PdTZ6gYsrEqVm4czQH4/nUVe4FgzgBmR99zI3D0lc/AA/Y6CaxbVogMw0Db/t
gcmOSwOohPzHpN3lxeAQi1/bE3kjRfGgk8hBogUMBp0TG0M4sOiNyIca5Fh2RgMbllrHs0nQng7m
xQDZ2UCz+mmvN49GB1xAlj6CteMqtX4igRioJSo8XYcUOKzbpBxIab/aWhvodPT43Oyq/LaZ6a+a
iBfOhHSjsdtlSX1vK1qAFNVG8LeqgH9dseWpOluxvE6iUeUdC7OEuEXeOnMv3DY3j/2oOfGo+oxE
wShB2UBvUlsPeg6uFFkdSEtuspa4/82h/Xd81hydSHMj0z4sx6fwATAvrzR/0fpm6C419jRBX1EJ
lJTtKRux9qWDA1lqAo0txMNfOvayiutqAy2vkNTvDfth0580+WFvKf5dupJno6zN1KhrRQqIjxoq
GTrJ0Y7c3aVkE2CwNLd89i4QXv+by19e6/MtTQcVLPJEDUcd7CWq5ebAYXVa7SrI2rrKmFwPWuaW
ggV8BnsLUGlzl/kxn8JExEEkTG/UqNdP4HeAQ886tpdIueZU2ZU9GL0HGjLgXjSQq7udgQNa/Exm
6fPxgbTXHf4Uo5cMhcN549gDcSnv3gYBdypLrFPZkFclrbZs3ZIH+27Kq1QJGJmInDpNDXX6XlS9
mxi/BwOFBZWHpSqcMhYCUV2F8qp5m3EQXeZVkHTWIVdnr1XVpyJJ3VTUuzJNj9B4ffkvTvX5jqxe
jqzNQRVYYd+zKw1KznB7QRmSAfeOsgdio10VjPpxm9d5heD5n8uNOBgwE02HIMW67G/rUkl70qth
aY0uVzWcBgX59RsdRcvR2qUIU2qj9DWzCnJz9iDw8CMejcDkxsb7fPFZgKwJ2nyYRcGKtEpktkzr
C9LiS6InCZZPZwy7Xexbj8Zx8LN99DB6lZf4abdhTy5e63/DrhnKIoEuJpFh2Ko41X2oKaXb87Ay
6q3gfckAfzmAZwOtzCh0PKVS2hioyKdTySl6bdO7SocAMYrDfEKFbui9YgHrq+CEFsMulsxVhlcL
vSwJkWBIAw32OP9GhSzop+S2s+D1F7mXl6fU6B0bYilD5VVjhbiqqL12lFtX6OIMbGYZFoQeTTzj
nx8CyESh5ZFVamhYU4hchJcSPEgF6FcoXqqoDpG8ACxfOppaNI4h9Z81XjLCuANsxq1WN67NZ2Qj
ItTltorHK/rW/xzks49b9vnMpHVqDbkXu1DDuqFOE9d3kr93efRqRsrNxLhrQqTWjstgFA8V0eDH
zw4ZhcNAhED5TTNGTqW3u0S1dhs3ezEsq31HEEcWQgS4Pl/gIaUOvhWzTtQwtvRfkXUYjcZFYtJD
5PFamJGTi87rxuJdVSAUn6MLG8iEjU+48Kh8+oSV7ZstvexipEjDdtylKL3Fmumy3DxRXvqiTE5G
Wx4kyeC1Kl5p/olMchUhycJFehSGsnERVvxZf3fq09esTB1HxzkQYVgQJhHWMARh/XirRKeevnXt
b3NgJ6tENTpqUYq8jYzqKLXstWyCpru1WrqrCzw7U9t6hb6hlfO50vGfD4M6xV9QOIhbVmlulsZD
IyqThpWYEWG/9tPHxkYsU/tyFs5GWG7Y2SEVc8OVFK1zIapEv8awcRUfXJx39m46qOhA/7+JOHyd
0Mqk5hrNkYfDhBrzR6n9KuFqbkzoa5pCB2T8f5ds3UUbG/pcxL1OQ9T+/Aay08wCx8ikPpiN6sao
RqLKt58GMwAbyZ29eZQuGO9Pw69salQ2Vl1ZEUUAY+1mDz0rjynQ9CA5wcnyKHhOiofkdct9uhAo
f5716j5BKcWm84R1VfbkQ3EW2jfT1+9HL9svPVWb422t8urG5EosarvBsUmE+cZbP4+AEmF3tQlQ
W6vsNS11VDTz5/mDguzJxhZfNB5nW7wOEnlemCXgb6Hwil/J7Rwk7324MHimrqH5kBfQXbLXt4zE
1s6u3pq5mZU2aW3Q41xbuw43ZWFzylHKrx22Gz0G9kBaOxSR48Z8Lzxyn47U6h3prWQem96iYUHr
W9ZbV6jyF/OLnf+ggMNNDd+oGG6NtzI6eQ1zVOQYr0ZFy/hlgwak4c+RBu5AifxLvNWce3E8Rg0D
xFXIRq/z0do0mwqbCUwQQZQ58YduKva9JqG5KJF3BoYp3WqvvmhXz4ZcnSCAlhK9aykNjWS4Qrb5
ehjJf7NrZ0OsjotuR02KlhsMMRthZMSemWeAKRQ7n8z1A1DqG6/6siufDTnKoSgiQSbCgKATWRme
FDo8uhgkjqfoj6I3/Kp+pLTwuaXscmUMvr+D6tfbgNeIErCIQ/ce4MKVIR/mcdGTa2k4mxV096gv
TelrKXdxHoOxVh+6cr5astxMTrsJ4NCprG5H9VUkR1OqrlmroSyOSYuEsZH7WT49TfYEYZoRFJlv
FZmcQq+fZdFu6Wks37VeprPvXjvX6ZyjFTTqYbgG9mOwwc83X/c9WDPHwmkEMgm091lhbAByv563
T6ulrzYnmzN7gmAvDdMscXPLdsDD4n2/I5f2/3xiqxdA1/sJju5IQ508m2p1FE3iqWb1o2K5m9Yb
HT8XfFtMSKUUal4Mz/W6c0XkVJ26rsAzF0lnEX2rBmA9kyaoyXMbG46e6d6kCacWiLf1F4D2Ciei
3LEG09VYfYemiTttMr0kLzbW4eJSn33Z8vMzhwZ45BzkWxk2GAjAMZp3trnF1HHxDJ0NsbraiRKj
hEZTGmpZ/axAfzK1cy+KYyfj02mKK980DnyT93El7bX4TlhzVIvhB6IN4wvFJFcAjCzNGJ7NiJpS
FQeDqu4o4F81e4qju7FV/I4obo+iyNwqz98frwuVXoyuq2hi0wkE6ozVpNkAf71H20RIZeMaeXcl
BbbSNm9qHchve7iDGJibgrKkkanLzPvEeOIQxcm7CcZVBGbzO42k29THivBnNCFt3LCLe3L2eatH
Ulgjm8rcImE2ix+CZ8FUHooYiUyKxLpsPvJB91slu99Yla/u8+dVWb2VsuRJnSL7Ho5afS05fK1C
QXoi2SXa7zhr/LGO7zqVXWdi8PKsPJm02BXkNJdIbEcgKtMOickDquOYTiY2NAtk/yEVxS2V/fef
uuzPF8MHmSwwO0PDEHigz/diKONWILNFQms6oh0ybBp9xxO+8S5ccESXBfk3zMoMmRpHQkGhJIzG
ajcnb7QqW6cqkTzp7wbU+maF7eKsR9Eo9oyx88r6va/bjbf3og04+4iVd1q3yOZIdSbh3AynUiNe
pW5F9xffP7AYgrsERVc8dZ+X04CIISMJhhh69keMJ9Zlt1kmj1kWbxi0CwkxXHgGzwgAZzy265s3
oQ2+4m1PUJRCjKm6qt/sInTmTng7Q7DoLpwe7v/9sJwPubpNtOLQ/VQHEpr0gxTqTTeVPvBR/vej
XMjjf57Z6vYwVNT7eRkmmvwUMhpQ3S6hum27A/cgR8md+hfzq9LZqrxdMhbn01s80rM3wmiHohyg
PAnWtdqp2NFUAE8Z6W4o7qsKr1Qz7hj/9f1kv3q5n+e6OjA8Q+9ymWOuWZYBzG1dZ2b60s6aF2dd
qA39XkNe+/shLyQwP425VntJS6WdDCAPwtl21I/2pPyu7pYW7vwW+fPYpX/U4C+r6P/vuCtb0wuu
M2vEuJ2fH3R7l95ADfAvlxUNF2mRGqPboDPdIoD6W4tYG7mzjTVX1of0Iio0AsoUVQw32vwoFAUg
ghH1qiCRLJijH2qn+HMlw/9mpVGsXvo3dMC5VjNuUAJSuqqFOejKF63ublIN1HrmoS4sWD79qlTQ
CDDEdxrnL7Tqd9REeQO5goD9LTrkDlO20siX7cbZN60Xg5qVZfIaJ07skPnMJ8vjOGeRhMA9RCDn
/kcfo2DVZ17b1UFU1vuKZHcD30COXDLG1gIbARIPVEjrSCFNujS21AKHkCa3GZX7cr7/fvU3Rlj7
9KqZq0adcRJq4zGbCofUL98PcOntPJvC2n1X5wo5K9QCwjEpIcJVH3Ihb9Nmy+peNBH/VmqNnS1F
Hql9lZFwigRSwchmxKh98zqQZuZUInd7iJF8P7OLjvz51FZPpa0u8Pg5x9TcWL2u8FbjaKApKHEB
jtpp3iTQIJQ/jKoXn8DrB3KlrfTGpcDl/AuW3T0zxrK3OCkNzFptUpTa9xUK4cADmp2xG/WNrtWt
k7JyYqkyKElhYSN72rt1fYqhqL6xoJc8wvPprJ5ONFGNE2ryi+3LHs1g2qc7OD8QWYnd3AN6YeOl
VremtHpDG/TVAPicklDUyt4eh1MXJ6hoxC4aoTyhojHsltfo6UA/RB1BSD63bYc3nUtlXHpNz/4e
aFfJQDaSane6nG9lMbxxVQ+LqP/Zlz3x2r6ft/zExfh8sdSWAaYT+DSWtebEAAhjso1u+Wwge8Qj
7NC94Zmmu+jFkr3YIhK5/BRCUk1bMOOA+64MtMFkPrNEn0N6XFhOSvCcAkokHMgsLJR6wBl67AR0
wO7743DRcpwNu7LBMiuGpG+1OUTrilOl4LsGLqvcOnN/6c7WqwlwOqDwiMy+apMXtgHtuBjDNPmV
BlU3JZkdpU+82Ub9rUVkGvHJV1DCTGOUelS2FzLym1xHM5um+HHBr9Fr7ZUCyQkbBVeSXSdgYxqV
w1Rp9r7m8jkHO4Wld6iki6BOfpviyWiBO6zEc1Kg3t6Ut1o0P41De2Xb3JWTvAN+NIiLKwNAyLy5
MboaDC5xFhgKA7m4cdDQ9+zYTH9IZ8tTRcMctF+XaBqqbqAaNLjt/KBpDwMFAisRSJ7Je9UeQFMx
uXqH/q40mvYSulF9OsK76cDzaAHmUb6T9KHT5S7hMTqt/mhjeerRaN+2raPOzZ6TU0J+aO2MFr8U
jJ6F36VvpvlHVoCXNmSPTlVHSu1aFpPTK8zLqgkfehWVED9Im3cOiF5pyBnthcM1p/KqMKd9U+lP
vfa7Gsz7qVFv0oL7rQWixmrYj+CAQL16p7XJsRV8Z1OFuOjqqhyUo6RTofQCTGoubjnyykBnzQe1
635ESls4LComTzbTAeQSuNbKTQpmxAJSx5kOxQI60y5Qig7wHzo9Dsg7o1YWN5MzjwB6jwMUvDQl
e6gH9SUe+p+WMhHXmuJ9x6BLZGnDixh7tErO/e+h1Tcs0gWDZBBA2hGMU8MEPvyzPdeAZkzjOJtD
o4eiIzaZDRsJ6ktxg8mYCmCbBkQ/+ug/D9HpqQIgIpoJQAoNPGQY79uf+o0AA8dN608+wu/ipO63
ooZLDtWnYVemPQPuzU6Qsgxbb2EWqQO65yC9QdmhBzoNCjHpA7v63n5oF1bTWgg3kGYlSPCaq/e5
4gbJpsjowzSpdIew3hUmWl3nKdBm8tBZxDHUyJPGrag4oE9kp+VY9dY4tOgj1Ef8O4+CtOkdoo1P
UJgJZGccbC3y6mjcy0yCQZGVzpgr+P6XvBoCHmv7MQUendyMY76LZ9OzoJ2SAr1cD6BYrPfTuCgQ
d3tuCV+mUN22o0dqKw+4gsdCMbzvVwD5ra9PBZbAQH0A/uPCOvx5t4E1z/U51/uwUg5xL3YtI2Gd
kBTtX4M/9TM8hg5tBQPxjZIe0YDglKrt9pmiOZoAoQN8b4jmoXli38gCjHZJGXZm+aAV7QeNUuKj
cnbPWqSv0YAqXWJbR6GBVDIewoTFgSzUn8x416OT2mINlpyWrtdXCljc9KKjB9uUoFnLIZfQdhBl
tUVyTdkdKA7BUxRDalBKO5TtFZo+Y+Dsn+WQxrth1l2tQJeHUV5l7C2ix3FugzYpHFOIYDbqW8NE
CqgfYY6vBtCtW1nu13jftelN6r9a5a3MG2+Mumtiv3cVgLqpKR+As3b4GD+D4NTjWXqSeXzQOcB7
VeT3xe88Bbpau+5sBCG/h9naTxX4QfoKfOqldKLJBqLeTwfqoTPT1Xt2M+j0MZ+1q3TUnUpqjs5R
Ee6qmyKxgpH+5sa0E4N2p6bARILRQjNKr040p83AysxAK0nqN52KX4MoG0eprd+zUT2WZfzYa7Mv
qh4FiuID8upOPUnfJhnwT+MNmnQeGzm9Uo6m0bQh/ggA0DBYO2teiAtk6tWCOHHcvlhG7zIY8Z6a
6JG1BXBhiTtZ1XUK9vQxLw4Tr64KMe/7nD4KXAoQo/hd8RHx/jazfsnSuKFoXJiIhe7nzG0Ky/Kp
nQlXbUTq5kbyZOdgooFOqu3rbc4Cms4gbcHjPTQArpd6e2jQu+1OKjpF0pjdKBPrHHShPhQASJUl
O8xDfaOKzC+IuZHLuxAofLoRK69CENJIouNGNKYeVGPzCH44n+IipIPLRu2kzc2Wv7bYtpWHYaFp
FRwoqPggyl25mcVgzdyQtA8Fc+tbUOii4It20r+cxOoPoOf6W+Eq19ts7ZcMIJA9wIItKAgQf32+
/bWWtamWaD3AlQaO98cI1dUNC/NlOVHBwENioXCGViak1z8PwVlZNDnrujDlk6OVt3n2Z86epv5n
pTwvoYgWP3Djncc6Gjumg9XAz24jJwLCiFXtVUzMu2ncigX/OsCfFnz5KBx3AOBQ1GPrBGNe5ipc
5LoL8Qg+yFQGnXwqtNglaW+6SV9Hrql30Mh8K1GArhQTVZjBA1byqTenjwi2r6H9E5Hm/03sFFWI
pdyDPwk2BFSWxuogoKM8h7FDzsqyX5iNNP9WdeUrCH81wrJdZwGh3ah5MYoUWbHdDPJkv0IYusjP
Z9DB2e5WVr8kA5fhFuKN5XzRL4lxm00dG2jchfYsTyRN3BHOX65GQQ0fEhWuhCFrrR2qvIRIQXYH
rLaDkvydOraAHLc+OvJ/1uRX3Igd6B6CuOqdAdYoyg52ZFxFgxYUDfPsfLovkuq6j9879uv787us
+PqknE9gZQ3w7Ci11KM2RHeqC/oJP8vMB3Q3eLyNnwX6sL8f7msdarVgK5ck6YVEEVppQ6tUr3HS
rlU46iSNvCn/YTfvSHd5STl5TVw8G1O3EVB9TfEto+NaLAoOC2B/ZQ+UzobDrRht2FH7qmXJTQmE
tWrXgGzlTirp8xRByUGSpwwv8MbMvxjBv2NrBvRj0SQA9vfPJ3MsmxRtnnobmnnnchNFpnZhnbb3
BDC1ygLzkfEq8Fra+l5rAT4KkZhyLS130d2EtgqysRZfgsvlc2yk1dDDahvoW/n8OfOUlyVRZBu2
tIFdyN0u0d2hVjemffGCnA2zWOiz+6hnhQGK3Bn7HY8PMev8AuQmha47Ctfvh+HnVNU3dr3FjXjZ
DJwNu7LK0qxZnbARGw1duHGCUwcc1eCOHsFBg0auuyWIsLWcK/ceaEctKnss5xz3Dg65U2ogcy43
o/WL9/VsYqtT1JeG2dUta8NE/9CM4VBL7s/tzxErKoWOM6TOTqu/xNFwp7aRN9YLd+cEDTnI0qP9
q2bpXjZbZl3fmv3K6kLUdk7mmrahbGA5EvqIW+aoAHbosR1UaQrienQdq4nYpQYSTH3qV0hxpwvd
FxeeQBe+Wb1ZseLYmvQWN9KkIFOVByOz3G7S3CQC3c7HTOcdaSuHGncJOJCz9rUxGx8awV7bdl4N
Bp1mCJXKhIRD4+gl/qPFnESpXClylEitq6bmgdQHEEZDoprWLtFvqmTYVaYSZAhkjPKRl6DQ/N1Z
803Ghg036JIBgOeFZm3dJBoatj9fhbEeugScFG04SXlrGYNbiOp6TCZX1Tdi3EuHBFJ6aIpYqv5f
mnSJjSJwN+HSKdZRHeguQtZ51oeHuo+DXv39vWH7+92fnhAbD9/SDQy1QoKWu5UlMVne1lxU431s
J8j7tOJeRS83+hSv0QH/1HBrBiMPKFBB6BLkHFLATQa680h9asFukPMBeZi4OSis3jEr9+ohexlE
HKaavGpiYwt7svIIQQgFrUEwAi6UgKB0X4NiwQLEtAaooRNCPGS6ptoXGn+uO3nSLYGosO5TL2a3
uUKeRoW+NMhkSaOL7jkyMmzYxKCvOldAPwIgFFKYeBNseGsLVcC5eZQ5eryBIlKOVcvd1B6AyNMC
HRGoGGpPLSucywrixrFn69N+Y98ujQ13nC0J58VbXNnIimeGbiTJfCzjX9JGO4au/6rL1uWy2tHx
bYxTr+qIZ8vRaUv6QHFLgf72TPbaj51Dh9+2ELeVEH4ddaFeAb3x/Qeut2pZm/PvW5lUCUzGmJWR
PGrRw5xRKG7aGyOssdt/lx/cufCC0dIO9311dLWxZTONdAzBjLvB/LBT7vUsMLsRGa/nNILIs3yp
2gdS349j50boCtOmzhnYVWX40fQ+W8QFM8XG9V29mV++avVmMmD/i6zR5LFuk0ArXwxu30VV4wjQ
K83il4lkKIQQvO9Xe2vQ1WmoeSKhHmfLY5xPfkuRkbBHFBaRF0IVAkRqVQuCsn7cOITrh/rLXFeb
rAAY29k6hu186Sdu6ptQDr/D0wm4c7tDjP39LNcQky/jrd7PCISXAkIP8ig8GiQu98C4ZniTu+jK
iz+Rr25Aiy4f4n8nbPUyDtqk0LI35dHQ0iuefYDTa2Pj1sHelymtnNrMAAaGKhhCzd77hHltwk44
Kq5sNEck+37cdTR30ORyk5HB4dm+616SiTt2h3xg9kdPNwVWlmtz9iKsv2gNo0dDBGdpj2s1daMT
Z6nL7aMBOpIsqXwNpLIVKZ3MTO4Z9PhMQLwRoHhk3DxbW5+xMq5itmIAWGFAWm/yqJf6DBINEAwF
UZzT3nE41lv25LJJ/d/dNtTP5lw0wIeWPU5XVKhIe6mesDtHb7TbOQJwoHdtIvcxzBgBFdnGwV5+
9XdrvjJlbVQiy0Ix9AKEYfskMLDv3nKsiWOein7Dmdk418by8zO/Pk0GsPihnHGsaZghj5BusWit
vKUvZ2hljyjpzdHsmDwyLQvSXLmJWI5CRe8pXbpR2N0yQsbKCFk9zWpkYeRRR6NFlKGdDdnfFN6A
ipzj0j+eeH0Etozoep6SVx63G4u5Lg58mezKKmkxci1kxuZJLUD9fCFbWxoEom6HBGsIRkoPIOit
Pgxt5Sb+z6jgkYMrqoPISF8ZjqbR8mLKpYTz0b+nRS5czcwPddR64EZ/Je3sGE2C5j1J3Az9ZaAa
9qmaPvZpBf+Nqa/ISRx4nbigWfYiPA86eDG9PtECQTvPHExfJT1KAqUrlI9BvJFW+D0S2LmBxjRF
8W2lcYqyAx3In7E/GTq0tIf3SD+iGfMYg3oisVABR2CKhOX1XH+k85udD36Zg6QSjXrfX5+Lx/nf
UqwtlknrsjFiFa9f/TzwEgSDW5Hb1ggrY2ToQ6XRHovdGotC730Ub/Ef/C2OfTEBZ5NYWZ9qsNQq
K+A3SPE2ssxLUeok9YE0pZeDMnWcj8V4lZi3qQJBwAa3ScmQ+EXJdnqJMsRTKPVSiK6I4r1NPoro
T0oPMb9v6zei1RvP4joTsz57xspcgZx7Bp85wfUGEwtioUSVt/Zc+nNs7vIqdtHzeTeZgwvKsg2X
Y3lxv1ulleUS9RBRNmCrU/6R8ClgWuJaSewpSIVqiMaaWvjfH66tEVemDPl/+J8jxeFKX2pA3qkO
vhNuOxD0cRn0mpX44/sBL9rOs4OwsmegPTWrvMaAmfjBqh8tImhzZE4tt3yPi07j2UAru0UZMOVD
hV0s6ORmGWQ1YaStufcm3oekhagOrGhhRBu39bLBPht35VUZPE1M0uEydT6DF1ce5bjAMVxl1+60
alMFbNmg747MylDa2lyjhIgjQ6bHSD00w0fT7L7fsssrCSwwmsWXHpzVGWlAfJEThhlF0+uYPSsD
tG1N9BxqeL9N2y35QW1G9/sxL5ukf2OujgmblQzRz4Bnjw9O14lgzLfemDXC6D/3/N8YqxNidWoH
SBPGQACzH/OXFjtlRT7NfhL7QUQ/QcCeDjMoYioHAMxglmGa35Vgae/VHpxUUD23jjmZdnmkwHqB
k9gEu0M1gC5uI+i6vMf/PnR1pOoYGmk8mbAY9LcBzqXOvLONZOPgXrIEbKmDoRINKuJ1Qb7TWpUn
RiePY099tJP64ynNXyU2G4+rmxkbjg37cqp08A+AIhA5D+S9v4T4ZqyqULiixtHm2YlTMYC+Pdvr
Zjm4gkQnSaJuH0/20SL8xC0OticId+cJ6ONMk/8/0s5rt25kWcNPRIA53DKspLwUbPmGkEc2c858
+vPRMwcjUYK4N/bFwAPZUJPN7urqqj84jVgeagPKPm5jMTKwRo3rRaQjS0UbA73jQ9tr93Cf9kmu
f9O6FI2gPKoOulTWu3FU3abGkwgpmV7pLih0nKZoIFHotJ+NXz4ZQzjtogE6V9SB2GnrecvwdxFn
fL9t2UyUwFAXlGVFou7+PketmoC2YBQV90bcOEmIJVVTXFuW8NICUjOGVPWQgUHaPAb50HWZj69M
Y7HwQiSzlCsx0q4DqUNLozahHtXOpB2t+iTOsiMKyJEJqStWqV2n4tFEOLvuxV2VxV6R0XPuCtsa
tEPvPwlmdohglCDlhbB5scMr7ylBWW6R4oBbLGkVuiNArEr/zje6p1kGlTLjhCl0Z7PMviEZx/RF
F1KMNouA03WHfkmAnLw/OlysuNGg9WVNv/JSOhaJ7PRhe/Kp8Y7jNyuX9jhVf480yYl0cHt6QDMS
H6k82qNdGDqoc6PiBFKDH8464oHx7EhqdhrkkCJ55gEAufbL5JjEwU2VYy4QaODqzUbf1XrV2oIY
4u+umLVnIsH2dWRavsy7gEs6KqOSCU8ANw1zDfsNOlTRZ99SzqSul4EFHXqW9xBLQUXch8m0IQmk
fDgv3w+3xgAHjSWIRZqqaLDO5zjHTykuCUh1g7NCaPZHyncvAWrq8OinMJNsGJL7PpIvQgl1TDE9
GPl80TfzIe3mC0sy7TGJfmRINbbVUIKc6x963byaJIzCpGoClPtMhfhgZA0lek23O6sl7cmZe+W+
FduCksQYeoMAdreQqHt9PbUfQsLyrhgCQL/DquSDmy1gBy3IQwH5I/RPgmHaR/UvRfW9yWqvNONC
bZ/lQdiIQx9i62rMVcrVKdU8ZWGonidEnUsmNGifg7bf0Dv4w0j4sGrevNrqDDWDqTXTQVHObRO7
UvSalz9GP3xEZnzfm/VZgkNpa2GbOwVa8TkSJXplnMhQHiaRzepLv4dBPPS14Yxj/z0fFdLhevom
tdIVkkHs/XGH4OBBFRSnMw0UHV7M0rD5kRO3k9siAFno/LNZvp66+TmJ76tIcwVfB5dzoam/FNoz
cZzsfCCFsgirgAJEVKBxKeN43tvDHO4CCZHBnotU+3MI1YtYfkaF24WU5UWocSFc6GpycIzHsx+d
s0VtImo8mkCXanqushC1ld9deaPhYZ3UihsOWy6UH8ulq++4Shik3Ncj0Y9U9AmCgwD4Zr6kSzKU
l768Q+byBZjPiSai5kbNPTol+iLxs4VZ3lpLq6AexZFfpcszGMprUjR3NQdTmpgbvINPI8KbpbTK
BsQS6lY8B+o5EkUsaa4N0T/SJT/SQP4f98YqtxTMvpxLcK1nWYbTYk3HSQgu/DzZGGYNewTg+27f
r2+4eadIMYKh4OODGSEmcbD1pHsQzOGiR4zENLyxvq4jnS5idRFb3TEDERUkCd4WhrTP+k1J0OW+
+8Vm1Vf3YXEW0lRES+YsVIozCs/DHNtR2zn9JF5Nvr7rZ0y0Av5KKx3i6f3XUXBjFa0LdX0SDtaU
E5FUbboa41MsZztwMBsJ9qfHGIJ6iz8kOd+649dHQmSKPccYNWe3NnVbjmunVcZj0OGqZT58/U5r
bd5/PvG/w63u/0ZmCgg6GwrOL407tJ0ndHsEyU/Uljwzr70am1rU7HYKgGWsL8Dp9Y4a6a6ucBJU
Iu3ql1yedrlkHdCN8zrdFaTRE8tsI9X+fHP9+5yru7/Qh0oNMFE558SxhLiZpOwz1dH86Pj1lHy8
KP5Z9f8OtTp5Kt8XmiFj1U8N4kgCAqmhdkgU3BpQlA2F3k4SVJfjeO/rqMAKw96oLG/jGT5f6f8+
w+pYatNRbNRBVc5GftPBnUuqkxL8rnPrGn8RrxNeVVi8OMwcu6rcfz321kyvAnaA0W1m+Qy9YNdn
68KAkBMHKfrfW+2jNRfo78W3aPfjrwnjdA05K+a5VnXQl6gUkOfUpb+3LPVxNHBEbsruoS/7nwWg
+C5BTEfWbuRpnndtWF5XentMAush9XNO5zK5VYzhRuvjrb24pjnwgBaa7CbIby7MMMlWB0eF3klh
6HJ9M6fTJeISlds26PB3ebg3RQlgMmZxmW48qpWwL3LzArO3izDsretWyBM30uorqZGOWa8+gnKk
JZoB4fEt4bIvm2tx0n77lXEzMkFe2iqSHQnNbyxv3FEXEEHF3F4SQHpTHQEM4YqpdeoM3F6qoRmA
QKDZHnAXd4awvSiU8rW3YlQEITN8vRo+pn5YOCwMbjiGRHplNQM97kqpovTlWcyMx7EydhghX5hA
b20NrY9sylwhIXkY1GFjGX4yMJ46QNB1eq00/VcDZ6pejLmktOc50/ahBK5jVF67qXFBUMO0eM1y
hNXTdiMf/GTz40v3ZtjVIc5qSEABjf6ZFA5GS7PHs8UJi8mx9BQNW4MbkHrqEApElXzX58Ntb20x
vf+82vtjDgIPrjySjkOXZa4RZ02VyPw0K85SZ9RubpX7aqrd2Rw6W5bl2E0JUCh2p4Ytat1F3AyH
ekxeUFt+rBExguurg3+26tQT0ugmQSPv6yXxt2fM+gGxQgG6IcriYn/6/pIsq0ESC+gDIhVY7fEG
ckwhuhhn7Vsm6pGHfnjr6P38SzJAGFWBb+2QzLsf2ukVDaeTIYy3fjFYhNUSfjnniaz53CZR+QZ4
3WYkibBemJX8wqB8pg3WgXtf5ZWjdoNjvC0MkteYEAoqDWufJr8PRet7Ms0X2qS6UgWq8jskWGdo
R9A+qlvOD3TRboJivNfN9FGII/ZVZuvBt7kG2TNDMTCsG6E5mvC+ZUOzh4nfb9D0hMRGEaJpaf9V
8x7tZO508amTNEefgfzQ/R+jn0NBk2NWnMXji1Pa6wfhENPuL0rxOp1Uz4IUhYDoZVKMo12JzanH
2g+hfG8YML2O5qc+RI0mEO9U5BAx8PCsKTwgQCk5ogwirK4xfULnQ2WWdPkkZYUnG7k9Rf1fSoLv
1zwhZi4cNL04LIi42scGYKeY3alt58tIuY3H4DrO4ic9QbljzJxxBggQTQXIZvjvUXtdBPFVjh10
OjwbNZFVQiMwAes/xmJsd/5wKsUOeUBg6mVX7lLRd5Io201I7Bb+cRSfi5SrK0/m67eh8qshUyin
aReCU82lnCIht5kwu+okOrlFQ4u+TW6rfsatOa0epxpedpNzKQjTXzPcfP4sO1ur5SfVaPZLfUHI
/UNVjVfM1sFv+n2dRyhw5ickcK/GVN6bTbin50dV6SWshitFCW5TY7Ge0INrfQoaV4wlfWf6aYNn
VdF4nYjgT1+bA3i+GsRkWj0Jahi7egIzSjc3uSQfy0ngJN/slFU4GatOF62InSKeEISfv8sOD7JT
KWlBMYPFw0XhRGV/flR/5lfhRgj92CJcWCx4PWM3QiwR11B2zWgbH2W06lzStQdBv2fZerqrkL7Z
o0d8cNWDsZE+fewovR/UWvrdb7q8wlx3jYmX/Dm9DG9hMVwmZ8kt76er8AZZezs5oi39nN74rr8D
xrbjKQbH73d0UayN+8uHTAYYP9rq6hJHYTKtkTppn/czhhgVhgqY4OCAU4aTo82dF1RbAiAfTqvV
UKucEbppJFKTq4CQBwcFCm7rqbttbsJKFAcVHnIQtD9USsH4ioAIfj+5RitbHaoyxdkwXsUssofS
Ojbl7NVKdwnwCjP56WemzvtOTn6YEAPTTnn2iSza6D/46e8+LGzBfCyLy548Vs+37Fm09+v94/Ot
1jsKmkOumhxdcmpcZ214q7VgN6J+lGwQvYD3AUK1JnJcU72Le9TlasUzLcEZfCq9ID4xkZFUHEyK
8igGvbsUXlL/SqmA9uBTmJssEt1AYFVwdGoZVCRJwomDWm3gZSDCPGpdGeGSQn8sB81Jy6cucOX0
ch7uKuMub38KRmKgjNiRVpk43aioxkjXXLfsIbitqJtJ5Vnugivg3qeqfcIp1cGgJKkLEF7+lYCF
eJxsJFgrovA/U4Y9r4zKkYL58CrV16whjWBhMWWUcTMH73I0QjLzliIQMxAspGFv9vychvop7DZr
Iyt008fxV/l+Zsi03y3Gp9vrdddkqAjtezDtkMpxDDIJdwtQ9X5ffhxxtYiRhO/HOuqKsxZlB70W
3UB9GperjL5RkXl/Y///gXSE4QDPS2DX3++WBqRiZmU9uyX/PuYnP33Ao+XrZOjTBY93w/8PsZq9
Xm4Ds/B5lxIPkQwtiDJ71HI0y2Po7a1XNFsCCn+i1r/J1z8vxZUEgiZaGx/kLfBdgzK1rJehx2zk
GYTJL/w4ZcG6SXvwfnhlSBVONhyKEPXBWoIEma4yBJHGAMH/lzBCpR5D1iDbR75owx52AjIMPVPs
YTS8HEC1mU+nSgwGT+qleyl4yiB4G32Jt54EoDXREJofjk3fdrYhZzD6bgThwcBMatQlZ1bRF7au
Sis9zLW+p0XDGvqZjGC6rFC/CASpuxT9eo+BFq4znYL56Gy9fv1NlmC7niGU21HRBierf+iYlTXK
ZE1t5ecZEXtb9U990w4bJfFPtw3aVrJo6SZ6W2uSKNTvURgrBhFTcycCxybHuS2sF6uRDkKEmWpc
f7eQsi7Nc20c6xDZleg/SMU/e1W6v8g0KQqJ+mor9VNc+1Vi5mf1av4eoPvwVO7oxPgOXzn91rij
Z0aIaJDa8o23GrWr+uDfS9F6M/oq2o/i2GCXwugt/OTiDN1fccdD4tSLxoFxqm5jj2HFDRyI+R4x
92dYJBzge7Pr9I+dHvQItDEa1eLcdgqCa+F9myFpZrxKyi+9fwrDhzAp7BH6egI1JdRqt2ghPGgK
az5z48XTDKQjjhLTbqKh4YQtDb2obB/K2Mj2gx7QXmsK2Y2l02C0wz4ZEvFgxal0FIwY/VOxgooG
gVUyj1GDNl2fSj8qtB5sTChnT1EaB9sTgTx7lAIPQmrpZQIiBcluhqDQwh/QgCMJE12N9qfaXaUp
LJNYoF7aXmE3ZVdDBASQRnbwCCHsOqnDzlbNoQb92KGghtO6bU5C5mhS+EIz6SpeUNRzxQMrFesN
FVDXqOcjzj3IMWIeFUbA02NpaDHf9Kf24Ldi6BSYreKRi7GSECWeBsYS6v/3r7fhqrb493daENIk
LFhQix+uiZoyLxhqlgdGA36AaxLzLCLSmILmElvj3tdzto1Y2lwycHswT20kXEeydgg6zv052zXa
fJL0+G4SxJe+6X07AGTMrvPSMP799dP+6aO/ixrIDC42krjsQW36yPpupURuMf85Z0CmB/RnfOjH
afpgYEpcQ7JTUYVIB9MbIHfnwlNU3luK4NRkYU6XpHd6ETcX1uQPF93MMTAGQgcsT2528uSr6Ceg
qBPJsW3QHmzV1272bRFv36zFjUoLbXHsbSN/NnqT1p5hV4WOQgo0nEp3pfL34sSVVCYippeRWF62
QfkwZf2eFj5YoGX1qCRRJdUQbN3M2q7m+Frx41NUylyMsC+QW/0uaro76uNPckMePoBgxm22PsDw
+NOfpCqFxYCBNnql0UqiRd0qT7nIZUwrbRNWTZjX3zHQcjkCoClNG0XvD6coc49UChVincbtB46d
XioZxogZpgOzYPvTA2WAk9bLNrLL+zDLDxR9n77+3CtSIYvz/ZB/wGZvrinDlEic3Ay5pD3yU7fv
DwvXS3mSD1uaLB83wjIWb7VE6YU3scpD6rDtxV5gaVWF+pMP0HhGsjPM+WBN/VHQh9IWkocksw4K
i90N6e3n9O+ytkw9scJqsS0iV5qii7qU9qJUXYFlRHkzIcSbVmIjwFBsUF5Wl7i/Z4cqGNRkrk6L
QdX7zInWxBhp0ZieOeYxZY8deXHP1p+luMMIg5WGjWx8SoXHSi7tQT6NOdTgYhe1/nVgQE+ED6CZ
P2SrtSetuIkqtF4aQNSi5lJRpZ7cdRvXzg+pHlP89oFXR5E2+b4kpkN6tgCVRsIvBSP2xH/eWDRL
N2QdIwzsb0iyRKRixNWHRIlNCbRxZlq8Bm2bw3wwHxp3dmYv98TNdfMhj1neiZNO02FlEULXPQ8j
s7oJks9Zi02ngOSQqS8bL7Q1xPL3b3dBkVeBRSGMe6uyM4ObUHBDN3GySxIH3+66i4Cy9Kba46rC
+c/yevNmq3kUE1mAp1XxZjZFa0zs8FROkOc8ZL8MD1M8l/qyIV+MlL65te+3iJfKJ9+RBJrcEBsj
CXmm1fJW41AdSrNMzpE8YUn/fRgpTRkpLoyLsSDURGykm2CPYYlDOwSHBvhmEnWKJHtWfaC+XZA/
i/o3ZEddHAc726yafaOoS9nytg4tBzIfp0ONx58kRqdITtxZjBRbwp0085O9ab72nUrQlzcuk/Ky
JFYLVOFIVUUN9RZMZFYd0txaOMxTl5zN+WpSYihh/U0/w2yUpJde7V/12SjxI8pOffyc1yPM4aHM
XUvtwfh2jph1WBxhyjWUktsKRupqmdp6ognFSczLvYo5uz0l4UYs/iw+/iFUocVOxRup4ferUB20
uEKQ6M+2elL33Snct255zPBiw+byXA32jKbZ6BVu+xh7/5Gq2fLFVxP37hFWG0GNhSjzY0ARg/49
0zD0LKa7wg8d/FDv1Iien1kCB/s2VYvLO/QfNbGNYERkHGyV1N7P0bDvSpj4Ai6VHZovANsAIx21
skctpnspKvVYZ7qLAakKgOPrXbzcMT8+O2VGWlWLRMLqoxuRXIldpqfnpMKVsXuODdlNJqStstL7
eqSP9SckFWFAsnUQZCA4rTauNaDhNft6dubmdkv3x9bZOa04XEmD5YXWhV4oIAAid+iepfmmy44C
Oi7ZEMJFkF0hnrzebG5n83bqA7tIzMevH+/jhWT1eMtMvQlnyczvFVIzOwNH6rWjOf5VpcfOQIyo
ughktEqQqUAcEt9i0oziJo6uFeGeDu7GY3wSXrAkkkU6hxgMMFvvH6OXQiszAzU7lxaqQZNhgbOr
cTIMIEfG1yVyXJlee6VBvUm7m6iNBeOWLvJna4KeomIhGQyjd40NFjRDm+WCDzWLt/yvM2DIPvRY
Gvb/dTWHOX870mrOLVSw1TayMpKbC9p5pLOG1wIEUYaNUssnW9RadFkQJIZ+ChTt/az6TV61QSKU
iPdGF/lkOlJ7q6GinxU/hKTe+oafj2YuJOXFbsBcxaSmVEL0Aqno9riYjuPvQp9osYSP0xAe2kY5
qyOAYnKzTDITu5KDy1JFGK6/0YPBTvz2EAx/xfOWk9LWQ62iVMO8zOpIRVtRz2OzuKPGtkzFsJ8M
G5GUrRrH1nCr3d4WyWjIS/9A3VcvJDzG96R2sJr1MKm8te7gAw4P42P1+h8I635ykFl/7mFAOiUZ
SOf7j610/pikllr+Sc9BdNukWkfVnnbUup1yv9XmXkER/mQkjGfqXPxEvEvXpOpwNFAVkFlcutGf
/FJ5zhfNwXSXKJyRYwwpQQUoK992fmQr3AIzqzjpcou3gmxLIZd9Ncu+UZ/ZkZbvNsLJ++bC38+m
ApLgAiFjD2+u5iIX/UGc26Ik67T+AkX6HeMLpzXp07ngbPCEQcSSKh+GmvWea/22ZM2yrFYHDOiH
fx9glVyjmKqgicQDyGPnDGLg9NJWFNkaYrW521JD3l9Jy3NaiKD66W8388YxuTHEujEldmY090bO
W3DBN+Fph8O0McRnBxDRdiHH6yoVubWyk1H6RpF35lJMDx9Glm3jKC2KfRRHHclBMu0i2G1h1j+5
rEkmTgk0gIHmgqJZrQ8ti4NJQA/hHGnlKTIeBqQrhVtVPtBOt3MEC3W98ua8PqDk4aZJKwJAfpyb
4j7OmotODa7QBnHU+URlxFOE0BWK4pvqy9SPwLxbsv4U5ceNJf3xhFwemWxPXRwf1fXVJkkKLWgL
AtkY+s4sIeAjjj/C/rXroHEM+Y+0E20VymAnKrY/JGhfhoeNR/gY3HgEDkYDn2IVO7/VIZ1E0KqK
kFkr/J4LSOZWKta/STPaAe15BR0/y3yWK+T3yOSdXAehFBbzlcwdVlPKA039fTMoj6oR/feLCHUH
knddlrn2mdZqL1DwKJAN5skAI3i0hBQXm95f1ktvOopjXlDocRKcOje6pR8bUVS9/h3WEleNW6Mp
1MqPCYFx9jwU8WsCdl6VsZQIHpbdIsh0kJsSxQmxJwS2e2E+RfmvGIWYujmGGKZ//YGWw+V90Hn/
OKvvM8ljoic1s5DMsMCFh1h5zoRmY5AVp3CJre9HWRbqm4wxLxTTGAS/RFsqstOeEoYBISx/GKlh
R1l4Idc0rathFwvpRo3lYzh6P/IqwdDGIaybJcFomp++9EOX//trwfsBlgd482pJBd4l9Xk1vWwP
KkTNzIpsQZbdYtpYOluvssoT4rG3BDln5QhTdZWn6XWvKs7Xq2HzQ63STEEQ2rkcGGMai70v4fap
l9xFS1fU/prSi9YCkNLt26DY6jZsLMNVcKVxprezYHFq+JVt0mmrcwGf0hRsLsiX8XkONqUQPguO
tDdwvkFuFijYamW0OYZCuLOUZ826qlUEgtMGsdR7H9QOD0IbqXIqXXoqhDuE6B/Udt6oInxyirFy
6C1yxeMSI65DoyJI89AXLE0Ip7rhsmxU+A9/6OUmDRcbid3Za16z3ZY1+Qqx8s92fDPyajvqXTLp
cc7InXSqM6c6VY4PCsDO42P4eykMVaAqmq1r7eYLr2ZcRq0oz3oWV6jlD3l3jcQlRddTEgoPvaC6
ShrslHA+TXJgy1Vvy33njBnyYFlwiNHl3Fjqn0a+N5Ow2rjhUGVGMCyRwTOhXKW7JY0AZxW6i/Bv
C3eMUAV4h7WwMfLynh9iLmKLC/aQz7+ui9VSoeJXQcgogZY8zSAu3HAXAUDQxAOUE8T4/ztqxj8f
/M2Iq9TSjLtAalVmXq3/0ocrK29sc8tf8JNyI+v5zSCrAzXhhpHENRsKu+HRNHf1eKH5ZLLBqUse
iyJ0hyhyhmlwq1naW3qy59ZzHVLxiSLxeVDni07cOm3/sAW+mOo/0OM30bnrWvTXFOJKJgD3oAco
TbdJIX6zOsUxRkIMqg4CztMTVu5me5hxlReS+VGLo9NC5gsi+snJcCPMAXpgipcGIlQy82ghfJBI
N8iF2UH+rQGOrL+gVgXCKqrRX4I5lrCEBhQ964gxYjeQv4/gBaxxXxbCMUc9S6+OcNucKjB2UMzs
InzWDC4b+iEmKdOnZC8oz1GkAK3z0UZBztusGGDqnnzpWmteQhG/5sWPqrP1QV4KREdqJI8bK/XT
PfLvJ13XvLI6hZPWsW5i3DclV3R0E5V9BNmqR8szrsQZYopT2/KFubU7P43Ob0ZehSjUO+taaflw
8VGoXcUNTpEz7aD9/u1WsbVBVgSqDztEXcWmZI4S0fcZj9IKnu3CKa6verqTuH/imuws7kU1TLw9
a8nuqyfFydzofrPV/7Ge9G4L/ZENf7NcocElyrRESPnH4KCMI9sx1F10ou3gsseNFbFumzo+NVJ7
q1q/7M6vdsoqu4CNkIRIkrN7sT4OJOuyqX6n0+w0UbHDVdo2EcYJBO3n/7jCVgkH0LPeVKM/bwx2
cvKas3KwMju9WI6h/nd5zTyjaeJ+PexKGe/j517lG2Jr+Vpo8LlDoGbJEB8zbFK0sdi13Q/LuJeB
5coNnacgPypBeiVRlh+N3+NYuuXgX+ot6A/hJRq066kcXZEH1vzz14/4Efqy5MxvdsA6ZqMjLJaY
iSNL32k7EfFqr3AWQawOF+cnFIMPW7OyOeQqgrfpgBhkwawEauPRSrkSjB788G2SPE5C6sxAIP1Q
3PdpZI/C7zRKD9zzN177swvjm9deM34na6iTpOW1pwl9PVVA3+dalBbt16tORokeDjj8dFc07qfw
V8YJ2meBO2anub0JhBAhqy2o7Z/jeL0zLHBtiLECC/1g0BiMflQHCk8kjRcRNLE+GB1hCOC/VRdt
tzPCbieI38LJuoghoxaRAX+g2MvjTVSLd2mUP8wzVAEp9G9ToXf6XnVGMKsjJqXRhF48WFEcNyDA
n7QCQbnjWIEKLBCZ0K/b3P8RKMBsxEl90OLZsK2quW21YmPSPwvzb99Qfn+HGXUxSZMl7HStvo9o
tliJeJ/o+68/7ScNKObwzUSuYiwVCvpPS96THv3aFn9DvA+dULKLM+AbyPheiBDstKP2R5yn4gef
O7s1D/9B3XPlv/D3/kfRE2wvoEXxg9x1axVzrM1URpLS3GUljbkp+Us3kWGpev/XXCo3kRlBwE52
UUkmnpEbNtquj5XftejvzOpH3Qi7VgZOEqi7HvFBwJYgOZ/wTXVF4bdu8hPtJCArnzStE4IAmtVD
AccasrU9R+huhhyi852gslpw20y15K96hKsORrMad7I5/zQLA8ZJyG/u7KkQkDcx73ojgn3UHaLM
chpUepvCRUnd6efsNuRmWypQGdKfmjq4QYJws3pZyrKttP6tb/k7MVZfC0u9SZYEu+qzXaomO7XJ
diIZhpQOt2IsXjV9tZ/HHwI8HHl6lBFDn4qDlJROrX5Lpeew+CnGLYKMQFazIN/Xas+B3P2iR3Ip
lzEiFBMF3OFYxpat5JaXJPgVPIqWtKOM64ZBfNEoCUI0Mo2SOdVeR+BhVuxfZFODYXN2pUmgtpQg
wExuwspkELVjAcVEQVnXaarpzuril4p0PUgkVshlFt0MeSPwFSBd1OWNwFSa/KE2dh6kRxGgU0Gs
zEJbEEa7iKHSlF5XNi+d0N6Go/TYazlFSnNXAJ3sZANo2ClRIA0EdzHieJNoHHGuHpxebH/VwevG
fvh02ykI1GtLKxn81vttF7RaMjZRstxA9Pkg7ZSbwXSmFwkjGOgLshfRl9V+SJh3obb04FtIHHjX
jydeZhMsTEf+4/mPJAwcBsh/Kq5uqxOxVUq9rdsCZdpK+jlq1knI4gd6myFqhEJ+aLXYbttMclIJ
UQpOvTt58EMApiXYxx572hFsuB/5cFkj5aQME9Tg7K4UCrurKPJVdXIYa7/c90XanTQC6qOAWSym
fwYdOl0FGV48NXGJ660h3IVR+txkyU7qohoLB+uFZmOyHwZEoovczaZrTt5zJfY736TWiiaAVwzN
01xXj71V5wehA52V566gpM0+aATFo6q7hFnxOo9RFdHqmzJonTRXf8c+a8+MEIaGpd93EJvJNsq8
P0SlQifVINlKhlsTo6y+H1xhvCpHA8vjWD6keYXjUHifST6LqxfYp8OjFFlX+hSdEQOQ7MW1ohmn
Yy02r1I0ap7cxzNEIk20c0V/SuswdkwF2yE6WH8N423b5q+qVBwCtfqVVxK+C3l+CEvVd0wrTR6g
RRduDrhhV1fzizz1t5Vm4OLWdj9Ra8WnvlN6L0iGeR9UHIsCrQZ7SPMMlZThJKnAVtWu34u++apD
77ZbFWWhsnko6CXrFnqbM8QmNKHQZtRsgz6zUEaR9/WK/6T/g8A7zRXKnjot7j8JyJv8FutoLMGR
xaRwj5s0NgDyS+XMYFlZRTfWXnOyXfmEtP7NtqPaH93D1TH+buzVfX+qKTGx0rqzbpJNwLDPOv3H
ELTXIboUCSrvtZbtraoTdjhK/JUMkzeLN33b3Ppy8lPMk2NVAM7uJLxBoLPJc8gMvQyt5A0yjhnZ
OVbqY59TuMmvsnm0jak6CJQ0SwjmzSxcSWGyl8GE1i2sRiM5dFDaxnk84u/2qvvzbS/7P+NEeilk
LHiKAWygVe1kQfUmv7vSR+Obnw2Xldbpi+H2TQzwoOgbB+YR//n0ihrzFiLS85iNz2IQPYhq9zqg
ZxeL061ptgZq2yicRluguxWT889B+m5WV9eGqoiKUR75ovllcZ3v/ONfo5OegRM525/ws/wUabEl
WKI/Y2JU/j5gCkjddJmEWwl+R57uRCcAlsFjfjHtJIBh5hlNl68X7CeXoncDrhKjcNQTCZByd86a
c1K/5jFC1GmrXkw+ttOpF+k/y2CjY/IJuEh6N+YqS+J4reRO15Y9Utg/QEHvfUex5x2d0VuswMhB
91joTt/V77PX3/kIBLhb3o2fftW3E73aK10wpIZf8wzqPn8AI7lfqlPD5aJY+h+M9sk5+O6NV2sI
8mBW5T2jtVQY4O45luQInkoJVHEKPi3w8rvs2//2ZVf3ziFNxmAMFbx2JMGuxZM/HY1EA8OOO9z8
Q29i9PAT5+sxP59WyMMGkB6W8Vri3IrrPMFcis0yfGvQKlWjHzXeVDo2AIEc3iuTaINDd8RqOCjz
dVhtUfXMZb2uYyDWbYaEEC5evX96nG/ibzU2sDVzqzt3ZXgr4nZTpCXJhF9AU2sLXB+07CUosaPx
2/iFc92Wx/Rm0GixFhw1powKSIZXPSD5guNMVy8NMbrE5vM0TNnLIFgD3inJLxpKB6nlFEEk2tdi
Z5YRxFGyXc+xk4vfu8raRfq9haJXnAxuiHhOpOz9NjoUxdMAAIQwfcpN8TEbsmOo5Ls0O+aqvqss
OnU6WBCNTMgU93IG7QEt7IM54domKm6m89sovJWFctBkGR0nigjmsBvBh5vgCRtN/iFkpQTMFmp3
2sy2VPySJ+Ug5/sieero43b4qhgGsLjx1ZzG74EQXGoWKYeGNQX8ZLusED8Z+QnEBw9r7w0q1bKv
PnwfHeYhaGCo6et6W5dqrS9AO8YIjZuQJtGU2GwKf5boqW/GWMW0OMnpPMeMoe7NU3VCcQa+6OwU
t+1+6+r8ecB+M9YqlnVDl08pfm5U8bB5MiebYufB+D/Szmw5bqRJs08EM+zLLYBcyWSSSYqUeAOj
lsK+73j6PtD0zE+CacR011WVlUwVGUAgwsP98/Nt5pBWdjUn2ljuGtFqdczF3mX1Hv2dPmPmo91u
OKZnvrR+iGFDuSWNVG50FJ6+/rCvbmDvprnYwLCP8OO2DLpLj4VKW3KlSea2wnblAn01fCJEp88V
3ywE0osYvcy0qTAKHOyMHMdIizDEr70DSv5x8h2BnFVIzGDKz0Z4X0v3gT6Q9k42Bs6SaSQfZPOH
Rhd4p6xVDT+vWplklAW4ApUBOrXFPSbWLE0MfYSlIle7tunISvsr+eCVIZaqEqNsKlkaxQRVyb5N
WpgDa/6Wkv6p4Qkk47tpLMVJXl6lPayABNUlLX6BmL+24MfcMK9p/08Cuj7aMTsWVpiekziuHiSZ
rg2wPJEt+hWtaJlH2zd4lc00INwBxcwtuwqewqLMEDtkj0aTvjXcgn2FFHLoNRvJGzNaS0xYf+c8
w3QtlZ8qTb6Zhn4f5udUE8+lLzyPeHNt8+BX7OffKvGbKMbilgD7Lreyh9wQUyeRoT3Tbh6I6k81
MVzyC25U+m7TxZdJM7Zh99NDO+Vb1WkKL2pOfW84ycOjUre3ZjTYiJyd0qKzaaBFn4Rzaol2NDwV
8SzMRQecGJsJT8ai2dUgsMfmRU1pnAlMVxNbR0K9DfvAUdvabrJ65ynJtxT7yCSKnZ7isV4Pr2Km
uKaZbetIuusL8xSALZT1c0BmQxxPcpqzdbfAysfwSL2BxrAKt8d2bCRnUOnoi0TvVAbaKe/NE6ca
5Zps+llo1WjDfgley0Kuj5RYp7vUq2QnTsi2GaImO1WHCfoglbuZ+pjV6laOipkKie79Z2jdQ0an
xjjYXe+9eUXvSjW9a1n1UPLfIuRXmn+Sx+cg7ME2nDMvwelj3BvoM/DbcODruuJ0M2LdbY4v+qhT
6nkUAL6hVpv/ChIzXm0CbAJhe+yDiZXp8FHp56AptJAeQkP9JrbxPqirfSR8743wUOrNpvNu5dxE
J1Qbl6/3qLUvaLHtc5mDdhywug2MtQKQXkjvV+KbOSP98fT6+AEtdvtgbH1dzOTkUhVccfEspkM9
JdeU9WcYJ7soWdNkrc1p/vN34YyU+0OaBuwKDUdLLz0axUqN/vPG/nFGi43dSJJW9jMGULETSas/
YyFvtXhlW5937a8e2yIUNYMI/s/c7oJ18kaeDrq/76PgZhR++HxHX6+CqxPS4J2ZoIbogl+cIDqE
Er3U2KojvMVCAqq6CXf66P3LYRa1C7mCJ8M1JrkE031BDbXKJkc2VqQ9n4tlvJx3c1kcO1IwDWWm
MgiYpq0hpTcJ224tvXnxasy0MtTfo+PdQqN3v/ITVUkuaGPOBXmYKsW+LLmtxae4/enLLVd81fYE
nqnSO1P9LIavoN7sKBjuazb4f/USl4C+KKFzyuhZlb1wn0Eo9vvSDfXk373DJYivbCSzbMS5XSRX
916cwoLDEQDs4NeTQeX9ef2bdNPQ3o2ttKWYi/UfJtiLCaEImiFAz+4bjl797vInikS0DOrTiyrT
H8Sei5wfrciwk5I3AWM+yzy22rEd2Zeh51XiP2FkuB3oCzrEactM5AGnsW8CHDsdeSjZM/KX3GRM
oyYGiiVMdYM5TWYi1px+ZqNuh/kfnFDfFCk4Y8Xq4LR80tVBBwuVns2GTKAOz6WLXkuohH4PkdeK
bK8y7Fr6mSNykOLhKfWhqlm4dmpddSv03+WwsJuoetbz1Ic9q/7JSDEaIKUykka274kZnczc87sI
25VIvjXG9tboJZv2w10xHxdaj5+4VV8S8t9TnvM/AfNpJ4N/G9Qvg0/dUX8W5Lcem0hJdxM+tVij
aCxDVNYfg+qXV+JSLO306rsQ/4jFjLT6d1MzdnNlomA9N/7jOKfWjWyv93eF9iv18ydjEB1NH5wu
zB0YgxQsYp2SLLX/Rii3mYJ9tP+Cf3lNTjGcYrvOH0T/eykO3+VWfNJr0msQ4+QmOyUSkYNxxK+Z
HxqDN6w2LUL+NPwjAQcyx9sgPPvqHxPZHNqXIGucVs23sp/f1PFwjrzkrkR9UUe/VBPCTSJvp9b/
Bxz2Kw/sNvXHXW0RWYTChvIthdr4UFCSMcXwIarK0Am52xKZ3khZcPGEX6m4jQUOiVJH1dbh2ozs
hoyel3Z3rax902EK2Ead3CmR7ob0tMvi4HpWZg+5h+H5s4EuoIjrQ0w22NXz/LbRm0vgi48+5OAO
hogQP7bpm2HccBlA4fvYy6BW1KhwxyS6ZGrfb1Lyq21V2r7xq9a950zqT3DqQEEEaN8ri0a80nyi
N/hRkb/rGMwjJF3ZOuQrO9nsqQV3W4erAMXi45GJBAfTP6ykqTkIZ5n6G6xhpHZ5S3RzCvV7Mvlb
3a1dkrAUZnbWDxygEYNZwoWwrqZdereWQpSvhA38pNnzDS9wYBuLrJ5MzKxqEz9JEkokACYNfnpv
ZJsk2ZdGYzhgRTCB3qIptyc0WV2ob8bUfKutP5X+rAR3eY2veTMcvRZj11GCxKX/bgH3xaF8m+Dw
nNLJvYk8P7djqXwRxiTfFnm8tl1eKSnKTIP2MCTpV8jYail3UtmFFFFxY+mHclNiOlvFmNt23pES
8j71qC1kcf6PP5LNDwgORb3CABOAiZxgKIDep0LJQ6QxWbAEatnJw3ITp+aTgOZSjO/gQUNNd6ek
wavzwcy/h7W5iUnQKP5jkcMJ7AVXosUdsvwGu2cn6ChsTT5ipApECuUs/tnk4xZrY9ecLl/v41eE
zcyfN8jdlI0cc/uPK8tvKqM0mzG/DNvBbZ5S6VyAHjYcXEx+KY5kukFlD7hArK2fK2pGBjZg+uhz
2kRVForqXNOrsq6Aw8zdtfDvIzdKvwfTXxmfvo3Phfqi1nRdrpyPf7s8P8ZtVKeoYuAKQZ/yZ153
KiVpZFC+sx79/WwLFJ7wDd53OzQLa2PJn85I6oQzrtBCxf/ZExZ+XKcUcVFequ20ndz4JnJTp/2h
HMtt8BCstIBdEUMxGvl1kSvslQu9mowyVSBGs0pkoRslddIUcWT0qLvxwfwFjXPblKxOG34ey83O
H+uVwPv6T0BuQWl4/h3L1aTqoZQgpitnpNs+M23xpNz4G/Xe36G22DW7/gXUA1etfbRJdmvskys5
JB7Au9EXF4sh1zqfaK4kI925KsobUJRzc4mwGw+x294MP77+eD5vgcqseaEUTGoHTfBiC1SssE08
leLrCINAqJNv1Oxu4qLj2vgsjsXJ09YOgs8XAQIt8I4SDqHzPxcXASvuEfYlbXXhmqbn5Bf8n4Yn
uF9Pa22QxTUAgz1R67KmIi9GzEUfdFb0VDXllRDy2mL5MJnFTUCu8rSbDMbxn7NbUhT+vrpHpFic
Q7heE6Rlu9h0G3kLu5Eb1bhfKyZckb7OT5O0PhwWTrCllnyQZDXVpLq6iA/tZrgF8a6fkkfTBRnj
aHBUbQ799DE5Fbs1zdbny+PHkRcrtY+7XIDX+te61hElkjdJDeTNtHMsWWJEal+/0SslDMZDqI1t
CfacfJmLXT5Dw1MVjFdv+o3iZi5CpU2xV47DLvu2hlb8fDOgyocJK/1LlCw+AUsMym+GSdP6hSZe
x09I3q6yJj7HQx+GWAJKtCAOlcIr+A422aF/ax7l3Jk7L9ut9zg8Rzf6TXREYbOqN10bd/EcwylP
hrBhasZjRAvbcCjOs+clvFWXdG3+FNw0p/HGXPtS5kN4cWa9f6J/X++7i2wcZXVjmNX8+gZ3vBv/
eAAyvbNC+VSlaW7tbL62Abx7gctosy4llTY9nm7bXgayYlTUk3CtgXZtkMUnMOlxNnmsystQPdUB
h1IFD6xbORNXluLf3oZ3D64V6kIIZN6Xlwsohe4r4dfKlzW/8a9ezeIajHoF8x7x74rQj8o+OnN7
cExbApVT778e6wpgYF71JigXyNviJ1SO6WuRV8ucN4r3FiWdbjeluZEK8yZI1CfM30C7itMsbMBM
aJQwG6xu5lzvEHfAmeSXHmhv1vt3GWJM2Rd/6r03OVkTlIevf+fVjR2/QiJKMHwoLxenVBi2RkYd
had+GtwAApQrDjaEXPgh3Fhi9na2dRetjU7GOwUn4XDX19f6Ta8tMJMLioKCnpNymW/R9DLPpDSu
L1oAyUsMttn4OkjRymTnQ2r5/t+PMoeA71bYSNxX5l5UX6zZ2rfPnaAonVpIHtXgMnj5Fv4tSHr5
8vUjvroUoEHN9FqZwENenJ2Gl3ppPYToGxI7vqM9D5IbuSQy5cPBupn2AgG8rDjyL/l7Q5MEmVBQ
MWun2LX4BwAPC5GoUzX1+Q28mzvtkF1MUqMG+ebvaKZzJLHf0x1JKeOPLMU4OT98Pe1rn/P7ARcf
GyisuBu7oL4MdJknkuxM8bQWs19dNobOeiFNyZ1o3ovfTao1yX0XkMIuk9qQHOz0k691wKUxm5nK
rciVL+sBNmY/YeRt+ip8MyvRjkN24rb61Wfaykd/ZcrgGiXRmNumdZzKP/6cMU8Njf4+mr5oVIz0
bC+ucWmvBQczERIBoaarMLgWr5Henqbqa7aVelOSliL+sKMXcqO3oLrjrYlwbuU8u/KIUQKhZhCp
+0BLWTziLiNJlgV+dZFl2mcmOxe+9dXj10vlykn9YYzF8VLLfR0mMWM0EhLSQHJwBthI4AOtXtx+
PdTnLcAU50yIqRtExsby0sPdoPSjtJ3QN1WH+fbcbsvDeln+84w+DrOYUd94WmrBDL34+eSYuXRQ
6uYoZ5SUh//xmvs40mJBWFXgDaPaMZIY7JXhtWWgrx+Z8fnY/DjE4ktOo6DD7ZghinEqEC7m3hb3
3G9K38cbTPNol2gmCE15H922qSLtcYqXXKGgapuMaP5Ar08BTV55cYnV+MQSxtuwRlCMDqQonqah
fbKSu9ZAA3wve3cB0lJzStBVd3sVAGGd3wKO2JE+bf32xqrVfSgNb7VQhRtR0R8FsSYiV2JH6MjH
dKMwHfJUqhw9DSlVhNZrOVo0VYmDt+vSgd+b2kErbqJYeIGX+UDvDTvguGmAX+nmoda5eceiK/WX
VJVtz7xo/nCJRh9sFDJKOXR0r4AvJl3kvHtq1T+DWpK1/m7RPrHy1NkrPp5VHx/64lxWw56nmjXT
pRFGe5CFLXhopxXjQxa127ZcE059/sw/DjcfH+92UnU2TSURPF1UmIl52WLn9UtBhvz1pD5vkB9H
WWyQQ6kLRi3w9UlgV7yXJHv7+v9/5ZbIPgUrHaMNnX9ZqnuGqDQlCBwjGTL4kaTTZzdpf4P1Irfj
TVZv8Vq3Q1e7t/rVjifYgVfemUaWVRcVOgoAHnx8iE1htfhoJuNF14WnMUoeQPBx3MRbkMH3OKk8
BWgq0vROHecuhYyyrZ/SBh3Jl6REJV/W5k0oSf+oR5GqEOIkSA2D4L3ooFB3Yq1sPfG16EtHSJ+s
4G62NKzoIZjCDD+Wc0uHlBV8E8c/aa0ZZEXlTdBMIzlPDe3RAJrUgAiO80lr++NbEgibHjarn8Tf
EhV4XXxQFdpGKxkzt5E6QYK/oT7o59Ir92JCV5zhu6r4jCizy25r/5KE2t5CR5Dr0ZsA1bMSvoVK
vk2zxs6VyjbQy4Zp+1D3bOiGSu2QZK0fb/uhdXuZDKIiJraukYY2T5aYYfsIa4nWLzWPT2Ud72ec
uufL0MpB5mBUN/kPftXu9YKqOvibvY813cCvsqBGNq+ekG00BXxDA+ghHvZFRcq6U24K9ajryTHM
27vB7BAVyKcSOp7dWN0p6p458B510JRmLGwEi3YSfCpdubspjcBpBuVWp+hlxjXdpZYjFSF40j9a
191olrkrBi5A/tkrHqxSuWur5lCxN2R55XZStW3Rf6TsZ3LW2kJnumAcKdbafanvW4PGiLcSGE8k
15s0U8HT+TTG1gCsK0fDyyLP0IK0d9FAPmMSoSJRuFHfSK5vixajX/3JMi51ULgTOUMtfcZJ52GS
1TM5oMMUPpqAum2j0W+rZPimWJGreTHg5FjZ9DGMagvIxdef3LWTjuQs2VlLYckvsxUjrQFWM/Tj
JZdOtRm5cvAqyKcx0zdfj3MlB40o3IIfCUmErMhyoFQRellTOwYqbrwKOb+Y7NooOFaaNDdTIWbZ
ReZbCZssVGV4i/508E1rVw8E3F//lGt75ftfIn/8zBGNkQ1qmXJK7yTZ2ShRHTFf25E/p50+zncR
eDVK7BGrMIrl38n9Q+6/xWO7SUV1k/vNSi742r6s05WiaChXOTWXG5cidXnU4z9c03Q0pq9B8e3r
R3blmomQXcXcGeUlvkRL3p6OEaiVdL3INbO8M1VEuHxu9hZdqqPbOJnUtnVMD8CfEKu6+kY5fD3+
tVX6fvhFCMOtqJ8Gn+H1LnPl4odBdbKW34rwf6wunacJ/xfSAhd/bfHShmCsy6itxcuE+Az4git2
KzK9a4vPmD1ATBPApPZJoF9ztzPgaF0CosmEGCqkPG/0a52E1x/Yf4ZZrPFMUQt8UhvxomFY08vd
NtUHhnop15be2nwWT0zTQCYXFLUvA/i3XHvKcLjBHPbr13/lCj6/l/9MZxGPB5WpaOPQiReQlrj/
mjtjG20tJyaR+zt26lO80x/lLdcp1z/THNI7oKy//gnzJ7SM597/gvk5vAuwkmqK/XD+BXHmQrcS
q7mRcCN2L34qgr3bddnl6wGvsEA+znmx5icsjX2hYqWU9PP+E8j24Ap2/23mYKjqBtKB5ODAusrE
/atw/2qmi8jVT4VRbhRm2me/ob1jqy798na6k+8sQpcb+YA4YCf+qt37+ES+ZRu8gdVUnMoRVqEc
VyqmH5/BIqy1KinF427gGVQ2Yc6Q292ttU221p2/+6XtauHoM7C/XasmXmnE/TjwYkdV/FrRynp+
CE7npjfBQd0NLovO7fZzysfY5IeXcIdYUbY1p9oRaa8lfK6kCj78hGXRNtUnocDGRrzIu+bW2PpH
+P0H0/YdcCDrT3p+kp/eOvwMoHHSTHBbrG+v0uO0QNZyKXIbC0DasGrzcfpO+Eb3mb9LErsTj210
i0PamNuyO+67NerLX5biV79hseI9cJVmMoriJZ0/ccUl5qI71rqgd2LJtS6N4P6uvDW3BQAY4zb/
J9iNexX5wKk+x67lau7KJ7j2UBafwtypHYX8ImATWW73/4Q0zd4HDhS0Xb2loVbGjfKx/tVtlA1Q
4spZGf6z3JoV8O6dLFZ/rutprFSTeKmS17D7I3AecRnepFPj4LS4MbUDFWBkQeHawFdPj3cDL1Z/
Vg5KpMzzbvwN7yIebbwG7/pX/5jtFQgCtN5Ne1yO2H7+d8v+P2Mvl33QRmoqED9eglx97vD1C9ps
Y0CL9tVk69d3aXwJPMsZy3OXEq726u7rp74yd2XOprzb6OM0okHQZ+4hjgRFle3GULw3E++GK+ua
yePaWItTWtGCAAkfc1UesaLeSG56pB13Q/8k3cz+/f/fp351UevUJsEm68T9ixM7UDNFmTIGjdAo
oAGndX8zTulDrXp3nme6WCKurKe/Qc2nDxvMumWChqScvnimfdqUQymwlTVuuykzPFA2uPx2eAn6
W2PvH0vX2CHZRxwq1Fs12HShM899XSVy9RR/90MWD5x7lK6NJtFKBjAm7ikjKk9dhjGFwC3NHI8Z
8XOSruW5r4XnMz///05/8cQ93YsBcnCYDPqvEe2WGHQr0cnaCIv4iE5ZvczItl6E4KcmfJ/InH/9
VVyPRt7NYXE+hKOC+K7ifBCPs72O77vTJNvlbq7gm7ZxzO9nDT+RIFBcb/MvB18cDEGphJnSMj11
p225lItATIUfATK8kU2oghhq3TZ/kt1adf3q9/lu0ov9X5UqTVF9Jg1q3fH9XUYHv57+HI3VrX5e
eJ+/EG2WaHH3+AQ60HGjqaSGeN0gXdh4l6Qnn6GC/9cb2+SWkET/mPU5kk+GZ22Uca1KcH2i/294
YyEQqy19yguvEi9A9Xdom2w/z4++8JB1D1+/yrWBFjtBG2oW0gsuWDVat6BHLjy2aN+P8fjr64Gu
aM84PJGe/fcTNRafeq1EMi5/pXjx5QTrpHBb+w9Ke5+IDwpdaMU3v9PsAmxQiyvh/2JoEqUo7VQ6
sD+JMopInOIqjqSLEofHivYBpdcOXgEXu7GeRMiFgdF8K6ZUdAz9JUnWtpsriEoTWuLcU0aZiXTG
YtlKQd34Y5FLl254MUc81v6KuTVFA+KQkK2aIJJQ54ptX4ebkXb9ymYx7wXLxYxgChmMik/xp9o5
DCgTE5ROumTGb5NWWesvOGHtm/lLplsOgz2bpJCtBZiwzHpoPa3IiTdKl1YY93Xd7NOkqVxv/mS6
YtJstZxu9epOJ/Nfo3EGbPqt8Cu3H5GDKng2Kg9iEz3KyOmNRNvno78ZssFpyEmWUfda6reF0uza
LHLFvrpTy/SZneJPXCeDHagBRl4RBuid6fzdFAycCGjvEpAwQyK6beTke9UWz3gjr8Sk106wd5Ne
fqlpP+Lf0/XSJQ/VXRSJO4+2xfKPNHlnr6WPszCwNVg1mbsWib4fdfHZqm2RjLHJo+62aLf2VHbs
zBaOGGPtv/52riwdgPoG+s0ZW40b5cfoa2r8oFMHKgyjnv+Ix4Z9vnT9STh8PcyV8/L9MMsgM9I6
hbQ91Rndl/ZTea9b6UoYqV55UR+GWDyyTJ9EuRbrifq5dmslBRAWxVEyHc1+KcE4Ufy9WubyqevC
+6kWf5VNV5HPHyXa5KZnmhW1baFakQO4h0tf9aoNieFY1TMieJu+JZYedsWTtpe1cZN6Jw/7tB6T
0Wq6awVsqHGalULxQUwRK1gTIU3Ugy3Kk++B136vanhauBjot0lkRhtBE8ZNUI3bPpG2gd/gOAbP
oOs2lvE26tbBt2RsxvWVlXztHWDpTlA0iwIpuHx81b2gtX0zaeMlrNNDrdZbtsy1nfjKcUOg+58x
FjcoLWjSsDPl8a/wucX4Onajx/nyBifH1d6ah+Q47hNUBis74BV5rIkfocFhjneV9MmgKVcHKatx
57tQdyHrK5M/yR5DEhZbWqxrN2PvXZdAX1ty7wedn8a7q4sYpP2kld54aalhSA+sN66H/rQZZLi5
0Hb2xcajpxWVUL2ZvHtxi5n2qlDl2mt9/yMWrxV8kFVmJTNPtHpr9KJrUCb6+uu9dsB9eLrL1zrF
ahvBIrsY3qGON0MLnDgI5Xscew3jR49gpdONG88z1vo3r05udmrCVsWyzKVgJc8FyAuaP+sCQtua
vvlrEpRr+5/yboD5B7x7hUPXSmCUhBEAsHCahnEnAVDNASh9/QTXhpn//N0wkVamZiQG0yWLsAT6
NtaUMeVv/26MxWpURVUrE8LZSwS7Ti9fI/N7pD5+Pca8mBYhgPT+cS0Wm5KIRpqEzCMVptsEDp0g
jvaUPxf4ws1Iwa9Hu/5Vw+hXZi8QyVom732pTFUtiCYsZijgTUA2SqT9iXxMfFzK/MZHmdq9AhDb
lXzymWUOrqLHNA2tofnZRD7OXNVmwwJZMjQcaGbv18Xx4uV4YaDLrc64zf1UOotuOJlEyRh5t6Ik
7ILaPFVp9iBB7nQapQ93RdFhHKPC6aN1/DkRUvynQ5kyjq4dIZ78Ecw6coSqoh6WQ9yS5Yi/TOuf
kse/wpLCtypwda184degl3iz1eoN7cp/ZOr4jpDDfPLqnqPES8t9I8uvOvp8zCcNNzOL7ZjW+0nh
DKriIx5bL23lB3u1azcNRjVhGP/TAzdzglotbCsvqasrdFPkhvXQBfja+spdkJc3k4+5sTBSgZ80
aWNNGCRETYYxttVxgW/zjVAZvyORGrLcaufZb7iIx0dFEh5ETTiqgn6Cs3bSBPrTmghOsDSYdhKP
D1H+LE/yXdfBsHrEYgVtcwakatCGyp5a8gR1IEvc2TMLvSEbjVEY/gYSGckDtRs2RdQK7oC3hq5D
IaxCTFCS6s3385NezDplD4O1vilU7BSTlKtdjpGdxvMQB+u59vSfXme5vhe9YuCU2p3uX0wDhpFa
TdJjPTSd22eU79vwHGTiht7BIR7AMne7JDUe8Hl1dKXBjtOyJeXQyPQgKv2fskr4W/KmwWlWkntY
9LSGCcpNTANU1U3TxpDHw6ALDzV2oVVXbgclfBC98Fzp6nMvIQqKvVMd+zeiKLpocVzcarat1mHd
Ibt1Udii3rgDnhRpx1MKN1Oensa22JRwY4SiPlpi5YwohqQ4d4Dp/DMgyCkIlIe23U9DvcXS7DGK
O3v0QlRiZ7EPL0rvgTuzNmCdbKF97SN4z6b4M0k6UDLYwIXNrTWaNnfHTZlkbpzrm9melLyS2+qc
YmrxY1JnD9kczdkpNcEExMohp/lLlH77zRM9mG7U8pS4JNR9S14PxzCZMiauGmglNmrRQcxQQDeg
d/StrW5yQnbJThdfxqmCFFedLA/KU9GcmuZ3rRo7KQ9/CCUs656bet3xHeWK6LRFeJhqFOMdyzm5
mZeQkv5sStXVgm5j8mIm09t4kBY1fOmBQtAR3dnAbmxpjI5VdKJgiB4J5xn/tirKrZWpDg324Hhi
txokRxv7n1ZeHRpWqZwMN0SxO2tkWQkU0U1tR7UPUGQEUk3bmuo/BF24l7DuhclpwYvn4s8ixZOb
6phvWU6pnYO8d+hf3Xn+yyAfaunelDG4Q97Feso60ILCnzzhFY1OksZ2B/k/nniLhXDjiY+T/FRH
cJ7n/ky+brM9CtmRb0zwJCdtb+Q6IKIMTnmIR50ZPo4ezd8SBpXhdtIxCFb24F/3Hs9IKvybRJXd
XkrcGj1YYIYvvYf6pzZtM+yPWYMNoDQ5ibGVwPVNSKmE6hKnN2UXuO30UlqXqj1nVeLkau7WymOW
13anKTvAFY5lNSdQl5ykd6U6HoqsuKEFELc189wnhY2f7WFAyk17+m1oRfvQu7ALOlIuOBSfHgbt
1hfpWK6QkCnJUWnZMpvuuVMMZ+q6u1zNDtyw3SakJKKQxsBuPDjkAQQP9UebPKjDz7G9aN6f2usd
BKHoL1Vm722FVv1Z6c1uih+U+qmx+iPU815TD1kSnmvAWmM925hatph+G9sBPyVvYyHj9kGgTwpe
qBX9bf1Dhz+rGlu7RrnzwqPUHsQB08qQMl2CSWF50tRpoycTwJX7Zm5OtwQnG/fRCMRWqOyQ5vuo
fBSTyBnHo6dD1O5/oByTBMtOU2GvB8IN5vVkn2gl5gJT3ja0VUaWZ4/t62Bo26hQd5WS7+gTd1QQ
qJPxIjVURtVoNxavUwsppnuMG/3ZShV3DO5jwTykLXePSXYDVn4R/gYTg/WjM/ge+ihkhQ1ddHxt
2imVjliN29r45ml8tuZba9V2OR788GEInkepPxAqYaX9QvHcS4RNEKi7MBU3ldradfKqpe1LBr6h
nE2Eux+ikWzVvHS5edqe6D/KMb4RXfZkTcVNGPbokKrXjF7nypwe22oTWW9etNV8Y5+zAeZFsdea
17G9D3J568mhm3ucZlPlCn6Feks4hmb3HCvDIxI5Ww7TTZjo+6lFGS7CRsG+sQIakwvKJUqKTVVG
DxYbT4WJZRG/9d2PYG7cCZADD9LJTwBklt1ZQ4RkRt55kJJDlF7yqAGY0+9KELJq8yDOxKJmujPz
uZXD8yK7g4tFsz0kfaM9yTOyrWKlaLodWc9tMW9HJuTl4mHEcokKXm7QfTqbAJrtzmjiG7nBWlrO
mr3e6W5rQoSpOoSL/XTQwpr+7N9hAFvZb7dV5W89VhYdtxu/GflIVL5q6S6UKv/UxTjjZFZFN+tE
j7Su4Q893rW+ei4T4UVKdVwrTSnnTUiGo2kpEtDy2DeqB/pUocSXibxND8lYd1MEnO3DiAtXWJoT
bdURv+JsBb+66lSwZk0Kci2HT5u7vd85fhft8CWww0R+sHC+cutBoWpYRUyiSNqT0VpENtn4G1Hm
i459Hya2xIqjqXj7ZiyhsdDmBMZ9NlYJJ93WhHjcV136y8KOjA9Av5PwYY8qbtL+wHqNg7TYSjHt
Dlyz+SmJEG66KMCEOIKEFoN4vc91Ay/2Jv2HmpLiynKb7Iu6Ve6lPpnb6p8IgsSd5oWm+3WYuijw
/A0NabQjj0zykZ6HRTI3sxRkdk3WntFjnVp93Mbhfec1W380jrHY3Hht/fr1iIuL56cRF8FoVaPY
yzWvOas7f58ezUO/tY7izVqv1LII8X/GoepqzDG//IluGehVA/uRcbqtcbbOk1tsk8z2XP/AIS1v
canGoWW9E02+Emsb74ad//zdbYlbteoHhtCco0N1EOx619xgNkojc0wBdHWSizvmp0kqH0cz5arI
FDBk57mzFmmmvPGPjV3TcuJkd2ybm+jPWq/d4jr430Nq3CNE/OY/4cmkfDT9dLSas6L+birdiZXM
adbuasvb03KUJaFssho6QUbeXtP0IHczx1Cq/Yw9NsEGqrNpUjVAdoR7DtZZLhEcnE3BW/k4lrKK
T79isVYJ6yeJNGN75l7lWvWwVVk0ZXnne6Vb0doVPuQDp65Ehz5ba0uz49ffyrVnzZ5hYaU9E+r+
PqV3i0kzQiselLI9myFXi2rv4S1UrFyL18ZYZBG80gvAPQTtuQtvJXwxisYxcZv9eiJLcc7fJ/l+
JvOveDcTUw1qffAIvCLEEVoZOZqAQIex3SmtDx3xRaOOGL40TpqotqENB3Oi9pGAaJFPifbo+/6K
DvLqEqN6hhbSRD1Olmbxk0QllaXiv0j7suW4eTTLV6moe9aAJMClo6sukknmptwkWbJ9w5BkGdxA
gBu4PH0fpv/pstIe5/RMhMNhWVKSBLF8y1na7pgjhBvGKtL11oMvQw3h9DqHLoB09wk5knYCnXtm
HHc7Cnn9Pw/M73ZDH/rgNnJzNNnZ/P2fxqXPSsPX49gdYYWwSoxX1fZbLj7z/CurntP4DeobN6rm
v9syfrritfiSarx6gEBId4R46bapEwjoDbce6penQn8IiR7AkWDCMde9eqoRNqhZLXl+co3mcwc9
miVNGx7C6p4HMEN5zammh9Z1WWBZ7FhTO0HO3L1ZtqXg7IAS5BTrZxl/o168bZF6wTgI8S1gPiMW
P+Lwmr8Ls4TI9mNdQtLdJ1DDIBsF4llelUECBRYX9CVT1Kui3zkpMOnGc9nwJfc7SHyn9pNsyx0t
CUQDyRrQraULW1hUEQPpPJXki1Oy1VQhcDXawBdm2MY64r25mExzNXAeEuO1s+yFh+5PMoig8fGh
05sly0Wq7VXKx0OWHnV3z0fxNjrFt2xUO4As1tZkPmoTwv1Kdch4ISXCMclbLg5DDf1TieTMrrEU
pGqf84KfXQdyI4WPHJT17d6S/Vq745GV+aog+ls2QWDVt8I6tg8D8Rbj4E/ratbvN4rMjqwkzWE1
0JzyLPmUI3qHeE95A2v5y94xv+fZjRCzFxHEpa/x0+zN+rqA/EKcndrqPE3vJaSleHcDBHsNBocK
yYeLXIcoVRczPSZGdjKgBr5ynpo9bItekyfrzVtka7Lu1t0tMRL3xoOxq43fGNDExyLJT72V7vTQ
rpiUS6+E2r31jEgYVbIK0w2sE1Kt85aepuIRSLmtl6ht5pon0SGoTBjkrSUEJSflv2fKPJi9jCY4
fIssXxA2gyJi5APxE2TO31O0JgJtDAdHgq/auv73Eq4LdV7ue1ee/Z4ekUTE1asDNZxKQFmxNrej
pufJPZvkWcdwq0ifUEQKZn041n+ZlWOcPFm2zcHyXyt4fxjUXPayOYuhfO/bI4GFqkKVZylK3Z4Q
QGHbd7z3ONd3vfY+pyQ7WBk+R+oNZCGPqKDdm24LqTZ3KoLKLtC7lMW7pJ4bmLfMeq4hvL+88qsg
ykwNW7gm5hUb4WiJwglL/KVOqghaQQwKXuuxh+KihZ5qPQtGfmP+OxuRJ2395FyTXVuuqJkDMwQf
lPb85w371sy4iriYmdVVjBrcSfgHhm64ncHWOL6FJnR/KdleTfqrU1lYDZ1MjUnvMHtjWPaysYB5
aumqaJ57bFaCuJGBloXP6nph0TcmQNmGPNrIyyBlHl9N9lgHstZ84xWOuyg6lGPsyXypGpPeeV72
TMtHC0WJjOT7xhYrmK+HSQXZTqF2RvbZBripjb+XKAeMAmBS/qrldqpQICyQp8Aiok6mVV8Vrzkm
zszqEZYKsvFeu3sB2w3lsX1LZ3yYuzdGky1aq4MxVHrKaAyvQvms3SRUnJ7MZnyRLP8CtkI4jv26
sJJdnYEYNEC1ZbTWme1t4Lay1F67414HcS22LOl4KMDhabxp0Q/AgxSoVg3+6s8v+hrW+8skvIoP
rDx1dMZ8bG6RsyKh3PZDAAou6qMBQJygOC+MfQy5nhSS8f222tFdGdzCFv9mtsGTGWxy92I6fI3O
GGO3BZMBB2lsntGMhY91HnBEaDcedZ60P7VG5kf9cJmrHlk/WKyGGQ62u8AEM34hYJfuH3QwBU4A
7PyhWppBvCi3M2qbrPrQicFavyk1fdWg+eUurqIGP55U301A8fZBBSm8dRHFX6phhVNuiY1y0X7K
6ALKuKvsfAtJcA0Aur60d5UGx3ljNrGVAUAMcZlNs0qOqL3YK9AE1kYW3kqhfgnBPg63d3W6TH4z
6c7H1cx4643NMocRzJ/f6K+Zy+US4MoD8GIhvr2avOCrFANE0fNTu8wPswlAIwOxB3plBQ5st7wp
TX4F+vgxgPD7ACAcsbRzHQmo3uc4GZz8ZGkrSDMUH+ORr9mEeqFcDq5Y9u5XVZ3NarjxpL8dy39f
+Do6oH6Pglzt5SfZvblwUsvZLezQNdH0+tmug4ExniYAYfFsADvUkRmVyyNf0P7s4+/lBHtry0Mg
sGixM93skP9axphf5E/Pd3UUkjpzJm26GNhV8QhGS7xS0fAM0wDg7Bf85FZBsb1dxvjtvvPTVecN
46fAjpvDGBvpfNVkCIshX5rV96ywb+QJt65ydcgZBeVoKc1XqYCw7c4O3yUy+vNK+M1B+mH8rhZC
MQxDnSWYH4X9rW4wgqey/C7Ypz9f5ddk8uo1zbfx04DlOS1H4eJR6CqJFyQEfg+djBysD3tLNbTO
4TL1P1V1+2ViXnW0R8t2BcAL+akJ8xfE9yIYP8kA0xIdq/RThbkJdu6wiI/jsnlw0T+6Bda+OTuv
Do6Yl10DHyCM7qbdUCRqYQo8+oC/Ieg647JXxv//5Lw6JxjcKxwAhfJTWj0l+gAlVCIeb7zPG9vK
dZbcFMSGYwmmzWzrUNphE+j1cIZGenHAVF2iwZmj6xj++aq/SZsxV31UD6EoDeT71fvUBU3cASWf
U7xvN+aa7/vIieAGe+My15CYv+bNv69z9dYSF7q53MV1XGiWon23tk6z509+vFWfvPVAV28qQaIr
Kx8Xmmu95rpdsxUucxMIeO3kcP1Al3zip9VXoHcqLFiuYiGYETrK5WamX0HSUX5KA/VUIEv0Amh0
GQu1d/4f8tOf39o10CNvU7PjBBcnWyBJIPezdXdJpFXYLurQX2U71Axvotx/Pz//+xVegtefnhge
l/kA6R8svCJQG3tZBcj19DcYYoJfNK6reNc/3wJ+/x9W+78venUqjOhzEre87Dfyhd0VILjlQfYU
R3DRAtes/Moj/vznJXFrrlpXZwTHBGoIxeiKp1mzKt2Wz2ioh+J4K4S5kHU+BsHUhazQLBnDYGhw
jZIxXZEMWrb6ZHroLfauuku0esi8au9n1ZvTxADXwwHMEBsFRQk7TR/TUd/B1F4vCOkJ/GvQP2bs
hNLQyTbgcgG9wHJhVgUQKX6ghz6yUkgwNQAalxBvTDx+oOS1TpHFFLbEjg3pqHCkef9juf+vt+E/
+Ls8/XiE5l//ia/fpAJqhCft1Zf/2qdvtWzk9/Y/51/77x/7+Ev/Oqr38qGt39/b/Yu6/skPv4jP
/+v6y5f25cMXYdmm7Xju3uvx/r3pivZyEdzp/JP/t9/82/vlUx5H9f7Pv7/JDooG+DSeyvLvf31r
8+2ff4eI4U+zaf78v755eBH4vQfZtcnfdrJ+f/nlt95fmnb+APIP3wL0Ei0iz4aGPz6vf798x6L/
mFVFPEqIB/FSggMdkg5t8s+/294/UKxDwRg7NMxOL2DUZr4UvmX/A2wzG6pm4HoAhAOY+f9++g/v
6d/v7W9lJ04yLdtm/uAPaRmQrrg1EL+xu9g+WJbkKithuekAzmzw00DByEYXPwur2AVGUzZqwW1/
zWWzt0qLhI1L0dqF8gdxOJiGRQvb9Bb28NmAAjprD3k/pLBBVfD4aI9j70H42R+PeKqZc2Akqx7y
iVE78O8GCuL7JAVJt4bdTayctfSBFk5c1a7glKnh4+hBXWxLNExQ3WTV5uawNgAa3if2rY31N4/v
YTViVTLiQIT/KvStVeK4EFbiqE7Bg6AzcfranLSB08VONO6lrqGyNxl0AdVJc9ugHCfLAf3nsa2/
2J23BatjN1jkyHvXWBDliJVlpLdq3VedjfklAYM+673hD6bL9dnTVjJpKawtTrlMgcAWzI6wXbmL
2uyzbVmln5hU1qLgI5zBzGkBd+ssglra9wlN/DDppxfgyet1UqO4qCsnuyHodEn0/r2rzbeHiQMi
HcZw/sdFZ/ungyJJh6biViNPg+mjbMK0DN2hf4VJjblsDMnv0Dbj6EHHdxKDc3RavfNjk0LHCcAe
rMrA7Sq+Z8KxDqMl01WRwrdXNneTUvxRDe2y6st32ow6SMTw3SnEsMSUhtcsqJErX3sAKvnVzohD
RtpX2gJqSGLCdqXM1X3NoGSWpsh+PfBzApO5CLE6+EE7o1utCIURqgnhmUUzMbYDZawEko+rNbe9
7z/tC3+tvJ9X2pVkxWWUAJH0LEg4Uh9wyaupJmK7ASqtLE5lrc2DGycvbqMhnW9Dn0bbYxXkVgmV
G7SG1kyhQZ9KVz75jmwjOy/KaPChO9S15QJRaXzo08oIss4a1p5j3PMhy9Z/vt2r0tSP24U+rgXO
DHYnek3LbJAVQl2xKU9S2HKDlbPsDeeu7RIdTeOYrkRsYLxRwoARsL1LKfoE8SOQet/NAo6onfep
V4b3PLTFbnKxu2S8CB0HuM9hHmNH+8/AtGY3ok76sbyDmwbSG6ogaAe5jmUD0fsxRZoyGMSzVqYn
1y6fDVGaQaoz79zYFMrzFX8ENCwsJsPb5WFp3pPOyR5bVT/adVEetO3DbUu04eVXgI2DCBCXCnGO
qZbSr6yAlvVTAu4CPERxOI/uY6FUuurBrzFGVDU5S3Zifrd2B/soeD/sM8HDeGrcu9bFjKuncVpC
xnNZAl64qFUmHpu0DI2uuSOVM54rt151gwdB+ToNRDPZG2/IpkDDnO/GOF2VbuZxmvksPgIRB6rh
jncV8TAjY+nQtd6xUkRuBnMwD63OwsafSNiPHLA2U+MVl71EJ8HSB66cZ0lGtrMqjMOfZ9pVXjvf
DO4DIjwmlI5Asrk+ghBVI5JhcXPkCk7rHJ7BXNXTpiMN2aR9mLI43qr5PsfMMje9wZ9SBx0sz9Sw
cjfct//57cyjggMRhosU5/LHOdTCl6YrDNYfR6vEIvRRgTWSGhtZAa9HmPkGjhpQfzKh9q9jTJKS
43UZApBL1KfSVWsAH/nnW7oEoB82WAyRhX0VHpQXafWrpC2uBhiuKG84WtDvUR2RB16BZLqwCp3A
GCQB7bUB0Mnr0sBGkfXOl636ks0zHzqdizavcM4CHW6OjO/cHoohDeSFDBa1GlYqyqWB18JUrDUm
sjYTwW6UYH4z2xCpOGxGJpH5XV/lguCIoZ5cSXJ05w2AepDHMrqFm/fFmjUISLMC1h9mPEBtG1CE
yPZCi7Rw60n1442BnNf/1UBSdDNg2Gx5KCNez3uTddyT0PZEP97J7iD/hGYicLfgJunskKvcXacN
AYzH4tNOULR4Epiug4lqrJTDAilof8w7ZEFZf+DjpFG4lRi8wcs3iZBhqpJhY2TTwTAgqGWlzF4D
EEtPsxPdnx/kql54WTOYoLAXsB1weszrNL4ijZ/0FXS6oM0FyG3qg//X5t8mY8D+5Q8i4rlej6Os
H2z7sapAO+Sx2LisBk9gLMWn0oabfc8ZWzAVmzAaTPrln2/xihFwucV5mG049OFGEeN+XEfEKXJn
NFN6xF0s6xjON6L127Wu2AGeqnRbx6+u6cgNIuJ0NQGpJqQq9xygulpNX+qajudhSMNR9nZYN70I
4fwOIgOIwXcJR3ApIIB8WWw0NYBBLEo0SnIrCXnf3HiUeTe8mjUfnuSqlg70odBgzNOjEM5nngDX
6mc3ogN7Lt79cg1shYhEgSf7ZWZiM8tqYGKso+X3xQlOhE5IexNBHeQnlrmJorCmMaDGSfXal/xz
7mXvl//1jUoBJwkCAU+gp6yBQVwNRg88P68PaQzzp6bXfoSW2yrjw5ILG2xUPwbAu2dyo1z1Mi/c
tU4J0MiZ2NGsriMETWvAzj+3NtCBRBp3lRuX+IzSAbjavrEor5rvPyYK1iJErR0c2/A2+DhRANme
fO1k9pFaNhowxH8wUxMiRjVM3jWcERcE+oVRjbQ6gAXvK1exe2gdkDukP0Lp2EWLeyprekMMw/7N
XgEBaR90OfyBT8xVLGGwdrBKT0MKz/Xuql7Zn1oJPIWTWWynvPOoHGtnixiADA91+yqvswC5llj0
pb2ihrIXqqPQA+oo5DTwa/PWZ+fTa+F02Slu6nSZKw9cBrOEYqAGyn5eBn2KU4WYMdvpuup/BKWZ
29dLWtti7XnQOrUduOpIl/tPmYfgpBWnP6/bOb+9nonIVSF6Ccmx38QGE3BiPbMa8whAfx2lo4Il
Denv2orgAXSKVpmAPVUzQXaVJl7k8oQs6Kj90JTskBrSBwUC/b2kR7fXtpqjH6spIKkFvz+43HSA
ue1MOvmBlcbQYI0BJbSK6cd5mlUOZBD7/M4s1dtlxLLa2gnXKA8OQMoOMxTkOJxbxcorianLDETu
CylvAgiqj2f/OAMnbzLduT93FOop0zCH8n3SrUc3MQ7xBPX41GBlBACEDa7I8DXtvLfJIN0dEtqF
oom9h4/ZW2q4G9eXyY4X/aeipuD8TRXcuOZASgN1XTcSludj9ZKa0IdSUG6/8d4+tsd+PAQwcIif
oFaDNzjvMD9lYYXyJ2pUpnW8pDJ4WxR0MAhkDVnPQw4FmcUlnjNrtwwA0K43kFeI40Fu2L1B8/HU
AmizgMO0uXZTx92UjRBLQ8smAuPtXnfoC4muycI2T6HL61UvToseqp0Y2KKsdj3C72YxauQhRZLB
LQ1Z/Z+f79f8CXLql3KJDfVYPObVNsEGYltVWZhH351WPJuAuip4vzSE9WZqzwO0xAXdfBQ/ZioT
7pK0xddxwpoZtG620oN2KDBfYwvFgwHKqvA6892zIW1241X8LuBxcDojH4b3z4xa+vgqNHRFk8zv
casKBBizpcXJytE4HGhT7Lo494HXLzFwwn8YDegW5oSnhyJZV1Xq3LqXeViuDhYQmi/W8LNY4nVy
7ndmV9RwcEHwZUS1OXRglzCIteWQgBD+3h0oj5I5mOU0n9a5BR5HkoLFMTaTWJCp8dd1PoCsO5Xx
KpPuwhUUhn4dKW7d6O/2HcjmwYbKgeShfy1FDn+bgRtDZh658zlRXRoRePFFUK1dtFPtnS/3iPPT
3JGuf57K/KkGg+rcNRaYDCDGJNXtwPXXIwAVNjiu0blK55vsakm5Xd259mBNR9RaZ11O+OhVsfJX
NdH5AgWuKjITWNVMpS/CPKVIooiAX+6c4ZpGwcAUmKAGN6XWyuptHf15QVxcFj++WdzdbAuHTNmm
8O/6OMvgOqhat6TkKApwH0RfwWGxJOqL1nwG4xQ2rIHtKmJ+5wRxJd9aVNOCtkdOCtVqd1s08W7g
Vhy1XasiaZd+KFxI6tolRHn7wUYDCupHWUxROsmfbcNUX4aRgFjR3KWyHvbEHo6VbYBTUoO/ZTd9
v+ZMO5EcCQ6oxlNfLv/ig4mwxLbSjZ1VdcjzGtpx+VuC0kuUiFLukFuuXWE6Ec3rvemUIviR7CXW
yeilsYQyiLHIuAOxwRolSpp3+wq7IbSituMUP6bNI4Qm9JpMHdBLyIC4Cc/Iy1ZXmT0aeAnYLbo3
waUQ6guUwJM7XdqP0uztAEDkIqxLgkYiBYfL5BCLNFSfrY2qATIzheSrZsZylOaLmabusrLs1UgM
J7q8Yi+hcDo2LApbaB/IKGiCNQxslD+/ZotdptnVi8ZLxrqAdotjO9flv6LUVc67/q+dfVJDcqjg
OeCi+MCqrw1DI7hzldq4pYPzsx3tZW0IFA5y9dkbROiA5HMPIlAYZ9w9QMD5M41xqHdzogpKJQhB
Hlgtts29pT0MaG8JF/2dUsFHsafwmR6dJBy3KSXJg+dbAqOWHKfUf0druIJ1JvrOdlm5AfQ4hqDv
TLlpVPViwEFyZyH7hKSEQixz6gx27GqKgkIsxGYEvmvH22LN8+rQZpM+GykP3b4Cf8X3QI3yNWCp
mTZXsSH6yIBOe7/Iub9M4qzb52OlNjQrskU11wXA6oboXgozLDFIF7xbp8V0yLO7oVZhXssYsqlq
RNBWvaYowMEOANLQtVt8SwqoN7vcAdIKbs8rWDPB1NPNRdDWYMjNFUGLjP0bTYAurl1GojStxmXp
vzK/PBWGE4DdAyeg3A/LWjiHEjWAGvJ3e2xJZhcILqqDDVwd43AgNhqPQyuqPHEmm1B6dgKC6nzz
QmOBoW1Ys/E7zGqntUfTt7bU/X5gHmjQRjTGZfmpaNH7c/DJTTZKpKIoyhXgyZUKlCrfmWHOQ5YE
fOj3jmtgqVrFtzau2Amiv88u0d4C1njm6VK7sPwuWXTE1yeLdt2iT8gjHDVbbxg/W3H31Hc1jEV0
9+75CElLOqHyN76JKeMbp6ffOhdYZIlicgh3QrlpK1cuHBqPK54acG1sAGaaSA3BdDJt1NBsEjrV
dwJUqFwirvWgQ3Qwoba0xLGZQVZ/wv8NUFbTcC3tplqdmFhC8K/9BBwa8sJ5a9VTax48f2HNYGdX
8khLvRxoqfHGsNVe1jop0gneokZgMZWv+tn9GVR3H04hSBbmmW5ISLyVVVGHBk8X6Ltnh6qwrA00
dl4cT5e7kqsBYSj2z3aAw3IRn8d6GFa6qNnCqGeKWg6AE7RHWFjpqKh7d+12YD9Ce8xb0fyOTwjm
VXPuUHUkRYmaiklAGkSIMVTaD9rCgTlQn9IwyUhQDibb2UfUF40oARdwkYh4axFoIKkWBZyOQOwP
YqNPFWw2g4TGcmNPOqS+DzvWoq/DCYWoA+TgoWQwdIuCuWixxwlwwG0OzfHMIKvWr/pgDkPtKY4D
VmgBeJs5PNsnzxcJCrot5J/y5NUWGbsf2ibZGLIoQqi9R6KjbMcU2aPugCIXYLyRLOBon+S0WWKE
eLjgCQinYi5/+gQ1SheMyBrnyMJoWrZLC7LBLDUDv8qmyKBdHkKS5LnMaL0bWk+Hl1mo6NiDYpm8
WTFuJS9zHSgfxEFUhKB33Gb3djIcbBSIVpNj+st4Dit5rON17bXVOsna8aD64g4dBfOg/SMupR9B
QPs2NPCr7Z3psfJna9+Nngo4p/qY4/NjQYvKABx+ljIDTsxkBxb73XOOAkhgz7VNH8Cybd5CVlKl
ER+czy4oe0E/KTvCkjrG3NhfIkaKy8HDyB7B9/V3ZU7Imk/m5jLVMpPGK9mQXRpP7SoDM2SZZoRB
x7RyN1x8ld1nH8wU7vFifclyLFLD6bYFUXee+KzIgc++1MkhNgX/40J/96oqbE0nvatktm2yyl5O
c4vjEl/qJMMiEHW8ahRoQjK2nhJsTZ7RAbriAZRNUBLy283ALLkssO+hVNDFUUbzFWmx6/YSsubz
ZndJ8QThK0VSsTUacYBkw76v3U95Van90EPBIh7cOEh4qtG4OOckGIrCwlwZf7zTy1KcJnUQdmqs
KmBOzxVEwc5NVz5fvtd7TGP/1eIuGxOyhKvGe2Xl0z7r+G5Q5HVg6kyUTB/07KlU5nn9UIqkCHRv
06OdtQS23bjTsjPssPSQqE1aLGPdTPvLZkrgmarbArKV80/BVvyuKr0eInVsgmpox3bUUs/Eztg5
z/1vVR+jnpfJd5TiI9Qop0VZpiTQVp3eTwkLL6+gIPxVOBKGBz702f0hRrY7Fy0vtUwk7XXo8QQr
IN7XHhkxdQB1wUyKRO68K9gw7ImELCujKiRu/VdwmCTg1UqgUMuujUqPCrC9cb9+MimQzihaBcJ8
ukzXXjYnBWS9KdvqM5vcZp82LmqLk4WDdBw/kdJR4SDAsGW4CS+lzkPHYmerbZS4kVc8Fwl5EjM5
ZNKWtSDUaFfxYCFHtwy2QdWWL1Jykm4DMQnDNHceLM2wMgpzCERpjVuKHWmaCCja7fAmZYf6Qyam
KEnFK2qfWP1zgkOrdlyogsbRZSpO+YtZefVdmdDdqFtIDk3jtqYxmCvQn3N5AzmGyUP7eDLKFQio
zgIrdVzAPrmOhpKgHZgbD7UPhjenTbO0RL+faOOdDWPYIayo1xgiHJ4DWsQMBr6BNJNnRyaYLwmG
8sQyuS9d9r2Bv+P2EiTFvXaXxiiGFVjo5XEwnmZF/8vWjMUtg5I1NYgwMsG24VrLlp8B93Z2o6R0
H8eIqUSfFVsrrTGuegw5ZWAJzDa9g2HINVQr4KfI4CDdNb5czh+dSZZEdW/kEURO8rAdh+cytvl9
XouN2XhBjnrpRpTVfcE5VAeA67YqLxA4PVAVr1/juvb3tHTvUsbKQLMJEXvaRdqbD0TSZBvrO+bU
jM8cYni6qq2uc0h+xMOqyT0W9EiH1lIxsEcmubRZCV+ieYtwM9lFXD7YPhRWW9TacKJtKnPkh9pX
cZA1MMm2DcCuq7Q/gSvWv7Wju6ptkt8Juz9DVgO8cScbt4XEcurMeGkQD9ZXe9Mf0h3EniDTmINI
gTrhqYaQX1XEUGm+bE5Wdy5Vnd8N0lldMjYgHroMrsmdOFORvlyOeVKpw+gP9OC1b9gLrCBGC/R8
WdfIfjbcIfHyUrK/LD0HrbKTMR04HSM9+AGNC9SafmxDOPTmrzr8t4orsmcMAh0owCBSJ2l/NMpk
XNT98H5JNC5Lb3IhCpSANxymTZGuLWLDWKT/6iTIdrzLXyyDeokKE/jKweGHpOvLbpmk2t1YNYFv
B5IsuwItW+WbnOhi7/FmQfrEA11JjtseITfOakAjaGWGqG6468nLzQO8jb4VvoTBUU9hU4eXmYIi
jalUYye36zh0fGhnIGRZavUCshiipQSe7Ij9P8UlOuudX0aXg6vSlK8GiGJ0cEoL4KCdLasCUSEy
QKArFlqjY3TpPJO23aamJ4OBDCbAHn22G6m96tK5gzQv5yKbIRtgMA+4r42heYt+Daqciq4vY2XS
HkeIVtWu8CnUdaj41KLxvyDYQlcOH5JQKi52otH2UgsgwYvazO9K1I642Q/7lH9hNrQFnNHvl9ie
KIhK3RfEk290wGkXz020OI3XYyzYujWOcZM85h4s6oFVGU65Kk5mCuXtWCkD4gRbJWDkYuX8fWKD
gm6bEOHAHGuZO1gUykvaIBeg5cX+OKKL20EQZI66pwS7UDFpUB2yqgWeY932vXngrdqhQ1stUaVd
j0UCZU5Yb68nuL6pSrb3vrduY0gzqPw5zUy99CoVe8BpozdM1T2AsmJf0jiNyhjaefGUv1bG82QK
Dcv6Enu/gUWRGh4SUG+ddEBu5T5PtrynZ5hopNAghsQB4QigLwES6v9G1DhuNM39WcQiVijBWlpe
vkl4By9lA8k8bNa+sdKw17yr6EJZwxRZ0xaeQuVZtw+VJsayF/17jDm0SiqwHiTD6e4L/5tEOzUB
AmBD+q75kbqhS+jk6ICB1W5C05+PS82sB0RUORT3fGeNyLxbXer0vYlp2JiTHzUAbWs0UEJVdvEK
IQdZKyIkIu7eg9QQG2BxAzph28swy1AUTkH6v5/cTgYTnWbOqxpmKEeyyuumWCioax4zz/906QuZ
dtFCdkL020vtwZnSsGlqeiLwVMhsgd8eLVhvVNDSw47xMBXTVwGwZECYTALZOHf9/pJxTOl92mX9
Kk94hruzVpznfKOz8d0Yk/diFP4mHwTCKBNqvtxD49eI5Uob03J0ifWjR+Vlfr3QSErnIgasioTe
8nzXNCihYpS/8Mx6yDh9rnBHByjAvbvUfUzRO9y2CGOipvQPFLqLkPUhZBcL57kahLdCfQ6gHJsq
DLS0w8oeT8qDgVjWJekhlTlwnfE7oaqLbKLIsmTyyWSfaz+acuasDehfBaltQXiO6ygHu+WTkX5K
9Kr0RPqc2E257OOyeGjRXpt8VsFHBFFjg9bZoqf+nTmHAzwXJazIDLG8jDhD0+6Q596yqmT+I2NP
bLDk2pIeSHJOfZ3tDNQ2Q0VztkAfYIzGtGNLkLZefZC+VmUORE/d++jmchM2jUmlokr1SVhQaKRc
5o4bF05gyY4FrLZolIDugV56BTF9Yr/FRgEqLMhmC7B7z1Mh7U0qsRLa0vqMuLVDGIHG9uC538Dc
g5jMMN1P6HW51JSnFPOjhnsdcvIZZcLyl3To+8Az8nxzKT64fdeCxphjycOhfS2EmwYjLcs7O/GK
AwYtSIh3MNSQg/OIeMIgJ2zoHFA1I0K8ZSOha2gIBAqihiQvlqZHUedK4K3eVxizNlV6awn1CrKT
f4QExbecQlXkkvn2gjzILG1Qs6H8gNTcXmReh8Kl2rbD4EI5wmzWIvbcVZylD8rgL4wxiJUgr1rk
Y1NiAFC4vrzArmdfTQSuZ37/X5SdyW7cyJaGn4gAGQxO22TOg1KyZMn2hvDImcF5evr+SG/aqkIZ
d2N0XxTszCQZPOcfh8klvEdr21MMZvCwXsKwsfx2Kqar05OCXQRb4mqtvdGln3vXanYgYq0/SAlV
0cViJ5wFiCsdrs9Mkvbcq2M7q6vsCtjAaqzvcfpQae4PojnTZzLdPtO4GvhyapsD5OStmmLjQY+9
r6j5Nh1hKl8ii9AhOyRzbEpfXOLQEKjuLDtu2QVIkuIHfNBa+/e2EVHAlXRGhLl6Mp6TekSukHnn
tmgEQInxqmTzTaXUdQmgDIRjwUOf59OO/h3OoozqlTA14q+pDM5NLqal7rZ8asIUgZFufxvkwIwk
eHMEbf8RSJ7r1Q/zkzuGh6nVCSK1ovhW2Zlzqog9PqYhcT587edQtNVOG4L22cthS/ZDNAYkxjgb
K+2tiz03P2J35zTC/mE52Vf61LZSptkXXf+E6+pQKtP+0c721zrw3CdlazvXWWrPEi3e5zxUu7mM
eoCv7BPQp3dSqOM4UbJPKC7TI2c9fXw9N1ks9sR2ppchzwjGT1r6JrTc3KUGvQOenQ8Xc5K/H6em
0cjBbcKLhZJ0H03xvEVLlJ/TIvI2anwqUyv6oYzR3ETBvjGilGg2Ke8JakJMnoN50q2KrYb95kXX
ix9zYh1nTsRrSwptkfOLyqhzaDgYyTJ04xqko/05xSHfK5h00Kn2K3ZhkCC3OcHkVtcgRg5VDS3K
jsgj46UGY+rH7GEW5q9gGstjhh9942YeuTNZeHeGxNjFXZddyaJYSh7tZtN00/hDLzVGJocEo772
jsMgDgGDfIbaAUYnF9wlv+asfJwS62NcWVsZFakf5G3gz0i0KhPzJMlTu0po3/hheEsAaWzKgml5
+ubgb9aYErRQHSfTNXd2HJy1IOjZm0lYBiHeNIP80KJvuLc0JEbZ8KlTmXmALB4QUbafizYh6sXJ
9Ruvp9kX095SMbXGS1lkk7YglclMnFAR7rqgqTZuwvKcj8ltMuoPsgnHXV95bD4qo3FMvCa558cy
sLdBPtznUAgOY+w1Iv9Y54RWDF06bc3gsWoBozqTbSUD7NPjh17HI4LOoth0tRPvzdo9N67sdghC
UU0M2wE82U8KWLrZLP0uyoAOU3KrTEe+TVaGNdvA2VrDa1tIsHwNKJhYI/YmqS29GhjGs/FLM/No
D22JWXOOb1pk/vIUXKG91UfCEWXg7fs+EGRH9eWhmOaXYvQeHaX9rBuqgoTREMIR5vu8NgK/5wW2
1Wa4sBpJ9CnXYf2507zeeh5Bi31tFDQVajH3bogIDrSVqAPj3AvvLRPewc1Dc4PugRCmZXWlHWvv
JjrxxZGrI2/SH7yJ9dW0f8qBuOApMLajiVcqyGC1XG/c2xHvrFIYaHUYyhLXOC9sesbShY6gZrFJ
Tb+MojdEpEe9hjfROHq8ri59sJNiqzvDKdAsD9B2/FVFuNTLPui3hLD65TQ5l7mSz2lJeFfpFERH
0DS81bX8FigQKUR9+aEndIQ4h3vonuooQqVIhlWb1ttWuUg6icYtBk/uxsRH6O9uXTW85K73C5QQ
yKr5ZNPo4GeEDW5Y807NKCBgBxwBWZ5cFDknG8+omHTd4I3Ls+QATC9WnH6dHQJkcK6QBaH195DB
nm11X3Dr+J5G7ldFk4Kv6yT6WOlz08hfqVN/jULjOewbP2rtahvp8adkAlBIvEfBf7lRbih2sUnU
BIrWTUOYxTavo703WJ/s1qp3ky5M5NC1e3SjlAQLLeaDS37BD6ETObxyiscqiONNgp9sSPXs0AqS
daZPTBL9vjScbOnZoxs1fQ5nPd5M0fSpk0yCZcFUZs6OthOtsYkeYgbTneUGwza25Ec16gRhTUkM
U9T8zJLm1I5Ey+tN+8vu++I4Ov1N8wITzbo6j7b6qFNqRDgMX8ppMT4LN923k/Hk5undMePyNI7K
b6jj8FLm+VEgDndlegpiLeYersionpNDIPmABgAxgXkk1UVJf+ZW+Co7wu7qTVYaycGBKDp0Q3Gw
vJ78D1zueiv2KSj4JuyaLc+/2CIb7w4+qm59m3jjSbDA7kJBsGVrq86fbSynnhs6l4RvVZYPbSrk
KeDteITx3oCx7W1ND5mBS2CWkcbv3Io+jzxa20DaF63Qcj8PuuKYeM/aOLD6NJnrV7WzRfrLrNDg
/ydORGdh58f0W2eIr31k3e0Q7UlWTBebZJrJO81O8q2KxHcvMyDmAv3QNPb30Ih+Uj6a2RqofB56
L1Wm3I2wMs/37JBmSjqLnrLKPU9G/zk1RfowKOpJETkbZ6UGKGXi4AzZeZfOUucEhMLrRH2I7TZ4
FHE7PGpwLgpkr1GxONKsOz7MWnBLtKUbIiM0Yyq5i/kthn2fk64XVEa4U9LEGhgSID5E5g9cN8Gp
8iImhDK5smc150Zoz0Se6C9KcHqqVIjb3Idn26zcoyZjdGRT5l6DYvg2aip/MPTPVWB/b7WKLAOc
bDA/Z8fo8Y/nZUWiudseM37lS8nmnzrB86z07DR1Mjo0lhUdB1njclDDxjUhF4jjVAhnaKROcst5
jFwyf8pRB+iuPxvmTPsxj3O2OCZ0RMeu+7T+UY6KkO5I6nvPKbzf/5tRyJ8ku1vn9X+qg6Ld0hM0
bUNREhS5/OGws1/bMogRwAfOfvCq6pxJ70vSqOgKHDv5JaDI1h5h9gopBwCjlrzenkC/2Blg+6Yp
AfIOwYVqATFHMARxIcjkF6ggppfwkLAnw2z03yLZ9S+wbd6QfggzpV1WfWxqTAO2OO9D2E7PqCtP
i1dg04e2uymgAwct/xXaDQBSyJnmTY/W3IqPrhq/1jWatDIsYSVZyCb6oW+aeDaMCAu0AMVekf9V
cN3orXc0WVmI+92l3ZyxR8VvNUM1wWGiMt1jEVulX6XIktym/WbE1c6oVXlw67JAzemMN8nbHIzZ
AD5tkg2MZ+4V/as7IesmslINU/3UJer3vwDU+OyVSDxdS0N1aFvzxmq4jZt02quk8UvlIvvGqJfQ
RH4XdfOtI/vg3JN1nLUCHbhlPnTFcMpLoBVpqZdV+1UG3tHOBCzz8i3GQfvpuNpS6edFmzTg9IgC
92WVHaMPM2+6HiMABqO4eAKPTG1/zbVeA9UnOFMXj5Ia70s7FMRXLKtQ0UXq5qL5/K1Dg0ppI6t8
nlChb/ib4t94XxjDBk/p+KWAsdp6QD/nImtJeGtURUIrlbhB5vZX2+OvTYF1KcRWhAtO83i0NJJi
Xa0hSXdWJ/6P7FAZprZn4YKWhyDrZudidZBVgH7d0q2rMh/hJrp5uWQuegNMvppPOpyduTDbdkmC
b1G/eVUOHkDKQOd0ZEVU6Mhst+W+Wam/1ipPYWfYV8v1HgYPxWBc0INYSsWcbnfpFrFPsTF7QqEr
7gnUubq51ZR8YqrO9itbU7rppwb538YkL+VZIxD1OW0uRA4xd7ZSPxcFE7xN2sihm+DJhwjPTU43
QWCrO6DR2W5D95L18WaOl0mm8H5jniEVwRQXpDjoczd9qKtuIomTpNWhK33T6PoTvgn4GHt4zt2e
iavpNXR0C1C5UBaU+7iiuQRJ2V8c8+bOam8aTnU2lBjoNA2iPUoOdYuc6sXlEbHNLno2xmKvDY68
OuZ05xf1eIK93DeiWfijmf6UUVvv21AJ3rncE6EjqHLucuswRjJ8+v3rRal7L/LmUV87nuPE/GiN
6XFYUFz8Fg/RXoN74EVjVde4cMrPcO/RRavkabC68jKmoBmtHIZDLmlWD1oEANKc905BV3oc2OzP
2W9Et6zQZenBxyobXget8+Dy2IeXe6eo1d0sx58UVI1XQfZ0mwRf1tNmngsaracKWRJ90FWQKIAF
B3NeZ2A4CXqQ2ibfe2NzhZvPb3pNfHcbtk9WGSKHbaO7O2Y7jJbgG+O2mDwKrvP5i6umj0nKZSu0
cDyXE3qsFSoQzONPrRHsmH2XAy+cM+JygbIeJslCy6MHCB7TUu93mSTBIOhQaerOU7B4rnqidMNG
22b6dQLO2a9U2OQo82Ik2du4uJw4BoBi+Ik2ddaUvqvn8JGLKDe2YtSTer9dn1UjqazLbNX7KECs
UjViP7ixe4rYwQMHqeKITu85alGnF0N6Qw0b+mbkcGEtGwVBHvBiRsW3a1oHk3k2k0G8XEughPwI
4rVZSamq0t+gLJr9qt0bmA0IrS/IclpuE8AedxsAvBw0Tmb4tzE5xPr4PdHUq52bn2yjJgW7tdmf
nPIsgHlHwx1/M6GOUpAPQdUqIsONXZjx5VmyN9ytO2aI+auZlZmfIrvx7Mo+CGeqD+u3TvIGNezy
z2dFMRydMPiiaQjQlhukM2RF7LNXXlkcsbN6IwW8GeqPcCaylZHlebJQZpJzbLJtHtNkKPwxqh3C
f+JvLb/ipRQzl23UGxuAuu9fDHazVQzokBq77fT6roog2q0cCPepjbjLZP9P4GgkdjKtVMuoaz86
ff1jBbTknFONHqhxE0o1b0SpBz6VSJ1vLVqMCvPDiShAk23r0QHH8gNC2faCVqTz+h2nxFxg1Jei
qa2tqL2YovAKvfBc1XtnEf1G5pTvrTwP9/yUkNrcHottrUE5PI4XZdNUEvSkIwUAa1tpQPYaYNGg
haM6av0AkxpEF6sxjsB/tCOXOWiRpW85Ugm0DgwPIHfL9wlc9FheOIgXLS+vZKKd1o8exsDDqo+m
Ay4otevzGJ1AjdFJWLGxdaqPvL+MZyuEMY+s8GQBlDJCTcWu14ZducDt4Yz/rxfGMRGENWvGb2Uz
coTvdj1yjAKsrqQOEWVfNOCFbWFXzvLYZafYIJ28mgrGvNh9WP9Zj2ipuRIMyMDG6LSK/ozZ7CpQ
KvhYLwhhRhi2B9SeNgW0+KkAaMSls+mK8jkN3QymliBn6VXtx6BJ7w2o0cWjbPzoaOqxi/TxMZPy
kUDfNHHVW1fOvwyzAd/I7eF7X4zf285Kr1BEtE7yCM9k8B7dtPo+2qk8eNAQj4ktratVQtEahAwZ
wZ6DKz15dvw1qtB9aGWB4XCQ8BxpLvzfDFeZcH6FN7ReG2oUbMTVSeBXTjedq8G173ETM3gtD0Qv
pP7U8Hjg6axe6u4R5Z3xkBUXYLLmjpot3te7gP1IAE8o/Zrx2iTeqtrMVd4daquz9x2BAhvcFu7R
1prG70TP5eeteOgQC3/nGrGZuXNwzEL9QUurL3ba0HfbNAccjEdFPP/FbWqoxdl5EAHhXCrq+kM8
kYEY2NlBZYO7RzE575GZN5tggPmshPHdIXFsy98bnjJ4Pz9OG+eYR8Bx7vQrCb38Ua/BXy1hQ2PF
0+NQim+Dm8VX0SAsKapAv9ppx6SxSllUnn1AqKaQ5SQWIpPBnI+zN+gPxvKH2bb2JvoQ6kDxbhpd
BvruKczz+l23KOzHoCo/0zFZbUQ9uy8zm63hdskbJIa560bEIQaP7A45UvUc1WPtE8N4Chqe3iT6
JIas2zZ2zr68+hmpN/CpDqA1W+MHavMGcU81HXBAl0dVWQezpEQgY8Q9YTLYoWyGfTKn49jyb+Xo
dlZdRNJ8z4dOHasOliSDsjg52blCM3a0wsTajm5j7BwTnUyoWiL4VZlvQ14s2zzwyAiJpHUQM4yL
pdhTS4fyi5FZFCXgxRX9sxHh3DMF0fh6SWzbNMfhUiHwoPXN6/oqEkGf+XOY2ScjmY7FPLq3tNw5
3ghfor/GsoTmCJrTUNIoEi4zrdFaN5UY4Ub1feJHiu7dTomvhc14a466Onf19DDO/UWqTP4+4xCG
QXKa8Q+NBqQnu+iIJIi05sEO3K/WUNz70CJgP4jfpsgcH1GhXiaTSg8VPPJFUxRRgV92jUGsPKYP
h5EPph27CMvuLmENLx244pbvT2iawahk2adCQ+eQ5i3xaYu+ueEefPCq0rrUVZMSQAsgQtHIY6cM
wFZLYewr0hN0H7IpzfnIzZoeICRpq1PlMskxQuJTgyXOm3GrR1XKMGo+t6amn0RnbpWdPOSFph3s
FoCEhrvqgODmOxmfyP3VucqdEh6jel052MiUkV86kuAzCqXJAW+00xjzKqwQbZ5txl0f1JS9cpVX
EAVwqRAsVGP0LCPLw1x6KBrlscPOZ9fw3ky91y/rC6wvCP+uaWSwJ/f3P7UO055KroiGKGXJI6J7
FpXycmXh7FHWaO3RmDtIEnEqAlteMh0xCBKhB+fLusDRLaNluaQRtU2W5YUDrNCSZez3Q20Ozr1d
szZzystevPYKYzIuEZaxII78yJnyY6boqHMKtSwnT5Xqg4sdal8ML+iRRBX9R0uQ5VV1pK5Xg8G2
Ueq23+U8LLG1NIgs20CukvHKAvRbGxxQJHsYHUEwFeqto6Yc8zBY0sEDp/yKdMu9nWf1Fmd1yxPJ
Rkr3U+fbhvLuXL3thEfwspLmiavFJxszwaKS0vYh/enNsn2tQ3LlzPrRtG4mRhXEWi0NJpPZ43OW
xLURoBkydNF2GO8yq6IkICxPyqxMxpP+Q12J4pR0A3qWHr6R9gc1vLZGaB8bN5p2DscfbYHtdejY
5LKqpdk3CvI9YYfhjVtItuCxdClegzE4wZAN13lEqtS7HE4c0E1YJOwmlrdtnMjPNC85l57Ar8pU
KemSIIAfofSgF5KdRCZPsW76HIDtgct7IPLgbMUVMVhJ8iNNaK1pZDvekaiEKZSQsqPvYelmW8Xa
fI7GCEWKqZ+TqgHkLetbOIqr1k/LzxB8DgwDZGScsDf1xVc7Gn/Mos95sw7nbHJ4xIjWRVzzEDh6
vWn0qjlMVfjZdub0SqUEUblOfswJOcw7Wx0lj9pv+3SIzJr9DLy6QjpIUS/aqdBF6YGQVC8POeaq
B4BNVBHysciV+2Hd47wGd5ENhyutRWITla9hFjmXkcz+k+0OkGzGhwCjtm/2g4XyLTKYMvCiCgaI
YyzgV1CnXFcFRDBq+W592RqIyY7eENTbsLImPlViMxWj8DSVASFnguWksUdcRPfMOweJMkZ5gIlM
HrPklMRMumPwha7YeBsL1hVRhtSZN7M/1zsqhnhu5pHoR5El+1qUd3ZXD7TDSPe1ig5jZ10wQX8J
quhvqeP/4njCQeO4ruUSC03wxztzZtUy2UyqNe6r4jBNwuCuGwk2ynOfITZtexY3VweQqAw2YBGG
x1V1YNSpc3AzgOchyA000RuraKwLF3QjnbB8s8mu7fpI+9DqsYF3rACIgTFLGNJT8y+GkX/7Dlii
dce0pG2Y9Jz96X/oxhqkp0znuy5mB3G7U+ztWJW3sGL7IbgYvDmE8kAtG5S9ujVJ0u16igFYVkZ5
NINQ7KfWHD835rA5Hd0J6snRgl+dk9wDcji+appd0rswRm9Tr3RfJMlfpP3G4iv7U9hP9gqJMMLx
HAOn+buwo7j2hr4LNPe3ZaswidgN6oDdlDA+Xgoeue8LX49nYUYjQARDULdyk8ryrw7z5V96/0lc
gzZsnTYwknjfOcz7pukTqni0+7odaoWsXwuIocks+m1VFBUSjqnw9bEtN1rKFJAbI4gK6+rFdUZY
ixHBKbH9vh0i1a7rL1kMOpba46IMav1+MemQOeBuKkceaSdsnv/bJGH+6+e3pL4Y3wwyvBdz0f8z
v7Grg/O0s3YvKaKfOD/vQVkRny1G67gOHGA72wj5MCgEh6cXadpu3fJJF4eFq52zZlk/wlKnc7WR
b3rNCEO3gVeUb0XXJfvCefPqvt5PQzBtnIimKAI2021QckoVCancuUGT0IBy9xSqJERD6vTbOiHM
eCrcv4TW/DOaw3R1wBaMELaLl918Zy8LMquwB6eSdxggdj5Uxg9DMp/nZRFeZ731Igak6gAcGCca
hZqdF5fjHrXQqrQr4I93HV0qpoqSS+FhukhRjg6ERNvWj3Uf0VtXnf5ykZbP9edN5vKpdccwXQBa
by3Q/X8XCSRTZK0rzHtNSsCuiuOto7DNozN9NuFuNkGLmtoyvUMoqm6f5Emzo5VzPGUx0rHJfl2F
HxP/6akQ8JSWTKONxGh1Cg/rMldbKHyaRVtiBbr/2zOyrpWNkXPVYgH7YwRXBh4UxMv+ajm1tmPn
/Kv3/V+/KXENuoerlPD/d9YsJaHeoxwCpeGQ960YMdVUzj9EQpuE288mmxG20GQIdq5Xn3VNDnvy
MCmbshR1cfTZHfRxAGbh0EMXSwDnOgStYlZQXrn1UkRbGTxlBwfyl6v0z0OJq2QRj4ChxeYbvLu7
yCIq7ULDT41n+6qrGJCxjjOfJthy22ULVNMN+TU1WUXbuFW7MKEHVjYs6ouJMFTdNtHreI90xrom
Tea7OXNtAO+GMjFjd8nMD3MuP5dl9QtplQVXh6uwwIO9x+Rvbta7r5L4xRTOm2bwzusQ+t9f8l/M
pBRSC93mC5pEsb03yy4JH0OoxQL5dwvaMlfdZyNLwx0OqhbSVwYX2W9FeI4a4T6Gi+E+cnwFfXdQ
c4m8skvrc91a1nbQ449hMqXbIkfhTNHPuP3LR/2360ELFIcaD4/p6O9e1ZreGzAhuL/ijEc47fjJ
MMP1aCvoeOTULs+a5G0nqqnjvIMM96wi2xLp/LemkHfZfIvD2MWdT1EICQVEUb3PFB5EJWatz/Ch
USwAjx3/ar3GvJn7sjGpr80MFx/a3JyItUR74FqXlBdylZ/W499uXG3Dz6b+4gsW/zz6XRpilruV
vhiPvvo/j34cWTg8Ck6V3gHwzReZMUJlY4znI9J7e7M+akbhbNHsSybPoSLSQ/J0WXC+U1T/UB0W
R/x96VZpHdELlXMgyW28iRrFpNLdX1jWsYswh/xlgvm3H9TQdYurarJy2Pq7txZDnrL0obHvi94f
2e6515HfeyU+t/Vpcns2gwrHNbyz91PBBhtlLH9Dq1nTPavFK58p/X+fS1yOadqu18HEfP+Cwcut
yXxMrfv6MAqnxM7iGL/GWXq+2eLbkEusSalVUOOLXHfF+IyC5f+/7/1/e9PxPrd0BlX627n9/ry2
Wm1QNQr1cs/mZDqYGm/cxDwlDGVQ7sRhsKFN+xL6epxTpvwlmEcxzXkw5z5KOWfn5iLgfV0SOBdq
/SEJyIDXp/K2IhUWWfSWpIJFNn9t5v2X6dTlk7Oa2wZxB4b97toujVHMIrZ9t2UlLk41vGWF8lzK
3mpMQMwYBDRBRUX592LUo0vgYs5pBgGGQOiShqbhqRgieguX/3eepCQBLxsOiCblMe0+5UJJTFnB
sGsq47nwWF61pNPPi7ftf78G/PCW5P4UnJXvR6tSmrkWmo57j3RPI9JP61+6xqbTGfK2iKi7c6N7
NBBFIydxgH5w9qkOw6BuasBQsm7Sv3OSVH8sfNxg2EztdHwYLg7mlmFM/1bt8M+4PIYiIv1ISyIv
adG8/XnXtKOSQOiddV/Fkr2FNlKm4EXNFO/RlEBszzZZluAQVpnf15tXD+Utt8DFXLMzKRuYkgcZ
pyc4znT337+n+c+MMmLVDE5RKaTnovT/89N1XansOZHx46rVVAGEJOoBc6dl/PPexL41OkhzbEdR
ABUPz1URHdfTIHCmVxjE4dYRu/Bc2sabQOtzru0njJUDIs9OuzalRWcVCLgeMHG3pO3xT/2m+xoS
2JqUDgvN0bDMW4fVAJN67XdG2YISy5T21oDW9tg5EDfrnpxFVPffX/5fkhGWpEuJndll3flHGkFm
DVIbaUMGtOb9oLvhS4HTEsRAUEiL5uUQ6d1Hlya6izuL4LSSH1kqvccw+Uu+CwctP/S7cdT1bJsk
KIfPw4Dx54VABTvIuRHR4zpXhaDjpzIny0Mpv0sLcqgAm2vayaN0du5NYTAn5GXEJBffxtLFmIQV
prcN8vn0xReZ4KdpPwc8i2hnn8quol4dJ3pX6a80QVNogLBwv/4xmwjljDaPdowX0GVt/KGQgLlO
389XQ6OadiIX3V+neKrQOrBVZMNpab6Yizi7Udmmmu2JUDQsO13cg80HlEboTourDsRBh5QZOfK0
lHBKLHPCml/zyPyyniWEzH/N4gJAojZuWaOMhyjMt2ZFOaRXNCZuFXo50+7iGOpr17PNdTAAmxVF
0SUWq6T65NkTHtwYFe1MoMSG6kH7aRycV+AU5JPJPWzH/Echs7uGEpdlqQFjLa5YJM2nsHD3q5I/
aXHaJrLaWpg+4VA6A4hsDq+5434I+54RnisHjYEkOcekfCrxk2ISLmMaQuQvS6/JaAxYRL3oR1wM
1vV/v0+JkFx800TS6XSD/3lv4ORI8eFxn64IrEERSy5thtdI/HD1EXVTOgHSUIZ+Wvnk9Qxxu6Y+
9YgF/vJZ/uXAINOXjckm64ET2P7zs4QerC2Uevw4hkuLcTFRNrw4mstBP+Mj6o/rR1ijXH4K/IkH
FtbKr1Pj5OXzywicu62bdh+keE5x4sx/WRjeJWOvY6HnCpTu9hJE9g8Uo7casxhqiwwk0FcQID/M
G/G5zrEtdmVVvxpUxUYjcvqcRMijOS+VtLxvSxmTCwRN6Zeu+S1qsXBEisrmLolOTp/8dahZU3z+
fN69Jd9HkEZG2pTpvjt4pz7wejWE2WNka1dkJeqqLX84xvTY6DZ6N95alaX4sLLWLhHyDawclS8k
5cm1Nzk3jH74X41pp2ctjTQd4Y3rgLTe0OuiqREXtLF6oj90FJ3W1BA7QV/ymzMP8mZi0XuyCFNM
KRNTorR3oT2ZG3uKq41XxK+5l7sXp6l/eIX50+C9ftDNOt2Vj3b/bCJF2ZXBHN4yW7yMJuvvULJr
SK1BtN2njEINN8cEmEm9bKxh66ylezJRVPsGcusTD3wWd+XJ7trX1blWShyrWhUizukRD1TJR0NB
RqY4rJE/1+WtttTBMb3hxIhn+CrJejDAFktWWQYXAPifpD5EhzoZl/pUXPx1ZNc36n0ecNrzI4yt
+qAEwlLhJSRelviPK6wQljuat6EB39IIan3sYH0OmTaVlBBTuLyYGcesPRblY63b49lF575NquI6
KOTAWYJhcfYocuiGaX6QeXqp27Y79lGf7CX/xCYZHeNtBZHLPpW30nrs40Lbx07TnAxr+pI1qCzH
JfUhLxuy0/MUODnGZGmMkXl2a4862uI8JcDOU1Y9rWTHOJifddFBhGbhyzS/zVST4872LlS2YT5l
JB7h3k+gWofVbKwQ52wrqMaBNrVdaM100oJcoVoKS1gX6lji0P4hYvRw89+Sgtcg+Pf3uGsQMusS
W7jAou/OikFJuOtMPYaRBhJupvKii4k9UV5HeI5zG1XWxp3kBTJC3FVY6ajVPIwb0g73saIGW9Wp
OBTjhtFOe/ZmetB18pZimOctUWUbZ4Bd/MsB98+YHaLGdBZLQfob+QnvEAe7zao505LqEUS3BWgv
STy3vctkTKgZDTKXLaR3flXE6BFQL8tSx7nCWwpNKkl29UdhtebHKY4+/vfnMpc58Y8fE4qF0Cna
55g/mBTeHRgRmtAshxd+IuYQmZrbbETg1Xu70c5w2Wi6vO5RS9VmfZ76tIbxFBglFxxkTStysvJo
y/It4xzZ60vSCmsq5T962FzW/wotV34kRS1CILBECAUOdWMp9HOWYwYM5R5hRQxfKwjQiOsPdi/J
SLCRIQVZtW9J60GUMq3SdePBni3mxQB40iDg6S9LgPGuLIwAKegzh+xpkAjGpX8MSw48f2l109Jq
DnC2Dv/lZB3Z5/3RGuiSryaP8jD1qWvRjPjAXu41LOG5VrN8kaO8aJz4qas3lfHUcup6sf0a0Um/
/n0zEOo58sL7Oorp8pOSbXtcD9cogKc1Ks6BIGnkdijo/w4p7zy3TMFbPDj5TX0dAu2yjrO9FUHO
OTVaa1djbCmiESMuInAL8dW5DfIbEYKHDsrsmVEOL2RCAuXUZsg02sK5ZyxhktJp1Kz2Qz/Y4baY
w++DmMbnSTiva+rKpH8Z+vaKFtDzc6uD487UZ2HK76aF14/oQrXV03knFOXUq/ErcVqAEHPEsNEz
q+WdVQB8qq3nwJlGpvtSh0gWTeSD/uROaBVc89AUg++VZ0MTPgsgFdnL/ZF7VbFn9f6YQPOnvWec
4lhW6N+4SVaiwJbaSUDI3NZJbxprFDhdfaVTb5eWE3Rj5DxBEmZHvkC8r7oYsqa66Q7K8aaezJ3K
4p+a8xKaJq2dhU7Okuk8rWyxanK4RbkrWqJabfoZtlaVUlOGIw7OvyHV00PWb47DRlBBPYSDeW+a
kJg2G5Fc2qd7d8l3Wf+WSlAuhr24uq9fagqYGsNi0HAkKLJcuPv7VlTPMWlly4pmoEtjHp1LTA/j
V7xNJTXfqGn+j7kzW47cyLLtr/QPQBdwDA683IdAzBOD8/ACI5NMzPOMr+8FSrcyxZKU3f1wrc2q
skRmkYoIAO7Hz9l7bVGlzgIYtIvsPtx9yioM25+VU4mtnvO6ZK+heEOji5hlGJOjAc56q4bB7SAD
bQfdGtCNuAitNTayam7attp+nlMD07oTkMXvuvADxYa6tlPL2GERxU2T8Tz77VExcph5Q3aVgXkG
cJIcM7xuh0z8qkH09YhCH9aQGrRw3YJD9m8dc9PpszHSKvXKa/tgW0uwp1OMmrE2g5jnDk+xHtTn
itCMBVtUv7WT2vi9vPsjWuHy+3r3Jcvhy5f/9y5P+c/XtIY/pTz819IfNh/5nJtQf/1V/xuDH+b6
8P/8v2iFfwt+uLxWr98+kv/Y1clr9l7/Kfxh/sk/wh808Ru5DuweqsZkirrzX+EPmvYbF9SkF6CS
buqY7NR/hD9o8jcNUqiOmwedCu0LDgR/hD9o5m+WQ8vakQaYSpPG2H8n/OELeRVFtiGx1sLp+nOV
AI0f3TbUlD15D+cI3hVnm29WZLP2gHILlQ4I04w1IDM3y6rNGAWvwehf8n4YED/q258+uD9usP/I
fmRQfB60f+yzP17Gl4MNoRFUSHKs9yg+9izX/pIDgL/AdphBOcAGySay8IitVXQWL9uMmB8aNeeI
qX0vI/GQGOHZazGzap32aki8aJpiyyXGTNMNU5muKVjueqzYbhSMD0kD6mOYIloreXQjpJ/faAby
d3BD+6QNn+tyesCcsZvS6JwowS5A87IQQ9XPRlN/m1aKuZrsvFlFmBIomKYPmnTgfPJlNPmXcqzX
upWvAjW5o5NwlmksAUoEFFIz3Ks38Y8o2reMEDdHL46DFzdsEc0uS1TkqvmspOKPsUf58c+f7pd+
049Pd666fpq2aU1hKQ2UlL0TcW7pAIy0Gm9+DMWNZ1e8DNKGCwecAHPeFudi6BXHsYie80zucF4b
CwQZSwbDm072r6LgkFCanMO1BiFldbb4uu+Rl9qUxWs769Nd7xeYAeCzLor66ICNX1Vj6i96ggj5
9oDCrByTRWJYd1LL8OzJ7roEiPTPb/dL3/XH2/1yYrdodHQxQdf70etJLAoOyAIRjpoxZPsMmrCB
xC0wPfno6Va7GGX/bIRJBFvMbxYmQKneitZh4d9GfYJPS3xr7QbyVI3WXfrJk55jIC1xvO/94PeH
oQXB/otL9aXd/eO1f6naYwZLI8yuEia2v3UIGtGjHgea2KiGdxPCFWSs9AB27bmz1AcrnhOjg2WM
vbOQDNiSmLtYg+yw7Ll3cfppR0evkSblN0NGPG03/SLw40uD9cfr/FKoB1kRmLEMqn3bti5DZFez
67XXBjeElncu2S7fKpObx87vEj26nSqgHV7ggyqkn4Pd5phDXcR2m/+iW/Pn88OPl/OlgdcU4EQa
K61w1qA/BHJitt9m4tUv7qj5Xf3V8vRl+IB52op8tar2xsiJJCmPdYMUu7SQJ5sYUt1OZiA4VCte
VIa2YQH0FwEUwkUicJCnNWxINQAY1hxakBULP4k3OtXpggTJZzWJbzXKpjySH//8atlQ/urFfu15
j32O/AEu597UPgbmf4b/gT4YBTNGO9N3Y/2XCPo/1yb/+tS/0vwZLtYhOKLZitLvhAX8r0z5iPxN
R0ZlhWapBwXSGsyx8Jb985v7uwdEfNmwvAyh5pBks09oujVG+xDFdrdwjCBBR219j0MgB9U4KPdw
Mt1wjLaRZa7pINy0MdJ+hS4B9weGrIFhAFpc9SkqW0hzVfeGJw8TvE2QsSnt9Fev92/uTPFlZ7OI
9ra80Ybs0HfPRTgKrD9OwQKC6pXL8dqF2AGb/C5NnPuAdcq1jfSxEtgAbR+jGvvNSvgp5k+tX6ZE
E/eGiaLNOhCx9K1kAe9REywoO9RloSmrGhP6Lz7o+QP9i3v+c3X9adOY7LoEdI8hSxYlEI78TOjk
ss6wQunWXRX4V1M8rSd1X4p249EtSDAThV2zbyUOdFO5quxy26q+O0Tls4JVokBIB/xjpeTh1lCH
1zZHk1iFx9GMbnW6D794Vr/EWf24Kb+s/lmmUKB7TglsADBcioeHDql9nJoCTHkcdmenn+i3jQCz
ggFfQNdDmrD8/ANGJsfttid+HXnmIk2ISlNKa2HLGuyGbyycVKAC8xpKIQ/8go6xDVNXuk6Ed6/0
0YPuafdjrr84Gq62Pk42bR2+qlAWVr5T3WSBCoJEzZeaHA9Qd6FKIXgt8MP88wX7bOz81QX7snV4
ZYxQx9Aw3gAEsLLwYGHESS3nozO1bZ6157h64noeTEQnRtUcAMatM5yqvxjs/F0N9/nE/nTDZHZT
tYJ7dh/niQpRacQxiq9xYeFuvhQUHQ5pc8tCnyCu5upNzDmZuXHjhi3YUOno+H2w3qn26C+T0eSZ
bt+HdODkbkLiaWqkVAZMHrrFFdcpGMp0WUzNtRwz2lWiOcjUWmKXOKQJ53AFF7KRkWSRBba5cuzS
AbgqZklnvHEUf5t44pUOjU0ZR0u3JKyIgnGqCUUwBKpMfeDWhEAEMewmrwRu4qB6MRk4U0V4F2Az
BK3myrnLmvs4kdB14mcGKQSdo11N8iNogm0R+Dg3rWpdBsbzP1/hT0nmX13hL7ucVBmVWZ1o9+pA
AVz75V3dMTcpOoNNT4e1PASCGVSFO1NpG32R9JkgPTvDcSMDDt4UKm4TG69OUPjLsDBSnGR+sPLA
gMFAowk6Qxz++bUa8/r2V6/1y5ZJtKFfdnrb7VWdxID0ZujOepFdDD05AKW7YmiycqzqKNISDYES
rARgXCQjF9smSdakrhG7Uo/OAzqgPJi+V6P5TU7NTRQUhzyrt2XZuTlkV6LothVWNsJ9eafePhLG
HtP+Js5fRsvaYdQe3VFWN7ElD9hvL9C3Voq4TqxjS/XKLzSLl0HAobZYvYJk9c/v/u+u1Kfo6Kdn
wZvGJAz6jj1YcYyNXhbWbRlxRzQ45HaaXUnXw7q3yNVhcnO6HtyPKiABTGuaOb2GwJy2YEVLUhrJ
hEAuLRnL2elKmzXVGAbAr43D9KsX+2d50b9WzM+pzk8vVhmRgPjsMfsojU1kE87o70Lofqc6ziXS
abQR+fzMqTrsFyPnlOU7UIEszb+psxArcwA852KHUXvbp7YCGsSoTk6HuQ0TGZagXk/XapEmrlX/
osSx/qYg075UAePgwz8znXxfm2qznIyWKO4mtrZxjdi4c4ppBbW1WVVUz2j8c4xuaQamBLfWIvXL
YwQETJbeFUjd1wJQwaIwKaULSCqroWW4B/4AZDtoehcmbrNKGBOs4UGqCyEizjSgXhZlLAe31sLn
1vEvTZ4ShOgLY5vBl9qSTiAWpUI2eRLwF6WWYjxRR8iYTZMuqjG6IeOK9ieFpFeTWB7EtM3G5Nmu
gkvYa5vCSECFGAG3r3+26d5bw5w94etALcjvrnfeCOyi6uY6X82GTd1Zj03cUGLL3F91NleIVMZ+
JXvg6P/DO/pLHaOVsYUfLin2nsLEqyg4XtR1z3inT70B0mo8u6pwwvhZPq0w+wJSH2r8iVnbr3K9
hpSca4/xWOEhMh9Agrk6ODC8/8gXjTpAX5zp2i92os+74C/Wnk+x1U83dN4XmSGjItkDL3sMuual
GfjcTVV9AFD/mjPnZ977KIR8TEVwNSR1s0nyiiXRAsQ3ZVqwKEV4weT1CkHk5p8/wL87MX12YH56
UTprazDIjBZHqYVX2hiBtQw70dx6erYNFKt/MIVTLgW99FVAMAkyAuyuSakATM0DUGDTaIJuo4N0
gieIabj1/F88Tn/7gX0pHUQ3yqZu1IIjLWEuql46C1OnaasnlrmifBp2qCAWUrGuGp8T9OQ0DLEQ
VK6g9XeAfwfjKmgRnyn0UektoDcsuAl/sZV80cj/WJ/mReCnT06bMoiTeGn2GcgV0nUWopCYZvxl
XbdPFa1ii6e8zYy1jg0n1YLrX1yxv6mAP1/PT/9e0uhUTSRjv/dCbdPE3kYFpUKCpH3AfgRNBeaJ
4yxLUy5jnDZe5N3XIKrFbEsnOcEGmjkcJp0tLWh+1Q3+m7PdZ37xTy+Ji2/2paYNewQi93qEvllv
IEXm8XDxooFDXk1fxYyzj1SRh4yVQg/yWyzJkRsZk7nSG4iSo+Z/y0ODjPgqesX28itN+lxg/8VT
p37RWnF/qkWrDO2+DRjM0NPxXzyK5e/aqDl7LlO9FX6Ju4vyMwy72aN6aWi0xRyNq5D+QEd+7raz
O5I+OrCj1JP9deNb4VLXkhuz01eTFT1LyfkOMvAqK5tfyID+brP+KsPyiPgj+dVu91qJA61x7FUd
DYuhUWxAJ+mzFjcvvc/+YIwGNKzm1aQRyV5iBHQZgnNqKac6xMxjtFJf+xP3PR8Cw5qB5hKBUL96
Rv88ivzXU6B+2fKsQpkCBbTCXmh9uoC1ftJKaE0hmDYkOz4FqX9VO/19kUwPtpEfyWCKF1LFu2yk
vLpSN3G3sl2V3qOsKMZaAnMK0Ww+H5b/bzOC/4Xtf6SOPy0Y/9b+v2ur+GP8uev/+QO/d/0N4zfU
85YJ4JPZGb4cftXvkc+C/j0zMxXnhqMz2rHYUP/o+hviNwJ0TcBrn419Oaur/+j66ya/D/UlWld0
QBbQ/f9O1/9rnAix0riOyBFWkfkL/F9f1n1myh03rdW6le20G8SECzk25MEANFFxSagkCBZx8Vqb
pDktEqeQpL4bSrhgOobQTPXXU6R2t/CViish1F1i3+fh+TPlISwiNBtmgVUdYZjYq3EElk2N38Rg
GOs0bdu90/SHUgneKzuhPaXVsBkAqUZkl3vFrZq2q9oeaYNMlaBR1gyXSvrjKWjD0MW0Gqz1DlMy
tAsAePylB1gvSfHSFXn5vXec/DpU6HWXTbrVSEo+jLEgBRGPxqpL5Aodi3pywkwglfV4aFX1bUZm
/HQbXH5f8X4eZiDK/3NjTM6x3cgbPyc+xBj9W55dDOC6yUo49ykTTQCGprdI49o7V0J4Z90uZvYQ
yAyl7d9C00/OoBoEzNb+rdEatwFHeSsaDXNdH3KCtutsI0qEQUHkeYvfVYgQx9PjJI6fP4iR2rgj
PllUmX4/iAe7SJtDOHjZqnBC/dEIhkvGsPW6GIluG3CmI/goxcyHEPefXwI6qnfEfNWGPVyDWPFX
ST7M/4SV4FNAm0BtJ4GhvIuLhx5BDqknbbTVDD+8xRmeImamYs7N+spc4790IbcVj5ghYiTXiFBV
Dl+M6YmFgdWvbp0GqaogdONBH4NwPdoJfYmxte5zmEdxHByhh65bXZdny6ztc2BCkYYTZTGg72Jr
rVJe234VPTUROI3cnH9t44RPIXgxgbKY4W248+KIucvMQ9nkZZXjqyWeZFlyZpmKvns09VFxexKJ
9p9f5t5wVbX9cK0HhoRWM2QAMlTlRPQGHL6ZENM59dq0cWAnaR1sAyBtOPjzfOODr5/f7ATF4RxZ
8Y7dC2WKDLiuRKiYdR3ss87gPo/gKRGkE2L6bANkjxVdsqSxVmbsB89EyW2zALPokrZhnKzhWCCR
MtY9+rFDmBbrFDlxD6Erm/nb/Zly1ruooBUJGES13DrPhT50R12jPaVNJmFTzWTWa+SNxB9DrV9m
zCD3n5dyMvAQIDtYOrmvfPRjTNxiuZPlMGxD2ciTrujyNGjDrUAEsrE8E4rS/MdEgI6bWjk4LDmc
jSACIVqV+ckB2oWJeW2WhXFO04ZDf53QkBnASTdJs8q9mvhcQuWA+ZYGsdC1/zooI9EAur0LQkee
GiUwN2FDx2ccIuMGw+caKWmJH5mvIAEHu8EGZxcEDKIMrymXak/QXGmyzX363cy2b11ZpsGpSvSz
rzjPzOiq8yf/fWjlbYcgDkqmZN70yeoZvukBoYQ58J4Kff6pLodj1FflqdVqnL5o8NygmqyF30Pn
lEZrHP3AfO/USscanTxOPb1WvYU4DpnpWBrdbar5zm0cFzuCYt5F4TSIpyvLTdCOXY1+eWPb8Ws5
WPLCaFJbDNbYvfjSvjVjewHxuTwVM1ec/Hd7N1FAZeMHDpons3Sw+k+N6kZENB67zrnvpFM9RGho
4IwC4Kh6qF8pOL9+FoOLqrjXiv7Gmwems9nVnv/w4Uwc0Iu4UqT5uXAUEnbGLt7VdpfsdLtHDlrk
8sI5U14Gk3i4uvUd7ODDVgQShPhsjRCK6Ff0TrE5NoN3LiIyLPCoFPMXYanSBlW7U2V58tJqo1hq
Q/F5cJWXqIrjZeQrcl2xgHAmDsadmmkEupt80JkZ4tDICVEcSFS0Vd+5dEkrOYcN9gbbh31ho3E4
YgtgksUwLX98z086Z1uLELLI/H/RM2Tz9NwMaHN0B4VO/CayiexO6cpy500CJGQs0ztH460apNh8
/mUyjsEmr5XRzeGCc7XB907B8Mc//f69QVHpaujq2VSzdWuG9fdGD09JLOWzgnXarbJS3/6+Ijs1
0UBKJQa6f6J9TpN81eM53zgVXNjyk6IVpxqG8IkgCkyiKFKq4iaOwUhXELg2jenTgvE1LEgsly5s
vMeAEMGVIpme/Q48gUoilpbnKJfPP8BJPtseGWhDaMEsUcRGr7FdY5MfZbKCInqvNE62FHZ539UH
hM5YJYvpqc7ta7wHJ3rlroWapNSa/cyQq3WB7HUEEP9QatmN1ikbMAfuJPlWbRHPW69HwEZJRrFe
5VS4MTcVCS9KvC+Tl6abToOaPOYOYJvMsddIaZepVW3bQawdnywk3ZrTovaKyJlPvooIDplHz4Zf
JTTkoQYLSy9XneqvzG5YRbpBFAHYJRWSu6BNAApDKGQR+HJjmWItEp0dy3QnZmr5HK7ANqAygQax
eu1Z9apjMpGG3jLPoLs2inNd4eXw4CUQKtb05hXLKQ1TuWlVno3Wg39snKhziOMw1nhqTgEM7MJY
Tz1G56FcF6FkvxxPFHoLEQEfBoYY5woOPJzNBlxeuYLmumlyf+u19SrGbqt32Sr249l+fuwSh9gh
azN/EKBLL3qMwaBNtxzlD620ViEpHTBySS4TDY0l3t5A1Ausu/BB1RUwJgodKM8NYRnLMt8E+DBj
dGFG4LktCxcSxXUC86Qq1xNsU0ZGR1qrGzACqyYyQHV9juCX+C5d3O4HHSg/9LaV1P0dsDNi4EjL
c4zTxHHeU0hQIAFOLeMHy9eWwNdP8L64DsOxIV8GlvzO92AVYEHVyv7otSr7BqksY/JQIXju0J0D
92WVwQ5eQ3Evs1U0tktHz9c11lcJzxOHAQkRGLgmJuqWjtEDfn7rvSe5t+u4XdIsJL8cqG1hMeGq
ttiPrkOdXA5Wq14sDbKtOSm6Nee0pJ82uRCYaQlHSqZN6ctrtJXQO+A8jz7oCsd+AWGxUrm3VJnN
E/xkLcFhCQbSpZag1iDnxt6ZTXiuUXY22bTUFX45NYAvneWgVpDDIG373ZWwYZERfWXrERZe+6as
dgEzgoQ39hpgN4sS+2TZ6dp25vjY4o2OI7xtYhDmf6dDQE6ryy3BdcvBq7d6YZBxseQG+94k9UuI
kGSsg2NBUjb7+cpb+lawVaXyDb7vkn4qxs6KgACswkWxUUxMy7yrQNjrVFEuoW8+RD7JQPyW8K4C
htORB2kWNxoJJLhoXPjGrHr+dVsDj3bMc18NW1o66zoysDyOmzbG+9F1yzgSawKubrvivYQ8FOB3
L2kDe6mBgSDczPdzWI+nrGkealU/eOF0SUS055UTNeJS46LMS/ch8mjSe1yvRzqSW5v5+06Fet7O
j6h2dikOW9pGpwDnc9SCNeOBbhnTGSo2FGu8MqDPiaHZz/9bq/ZxJvyocj6oIGtE0m4EJ68a9p4Z
rDJi7JmFuBWXcr7GtXmm5bwoyNJI7HGv1cf5IsNm2jGTYgOsXdEHRyIltiTwXJUhHiheXI/3aOhA
/9EF64v0YV4LU2c85xws6qcA7IJOpWoj/21leh0TrtMK9XlEPiPWmY/kR4znnqA0G2vQ2K5HVD6s
Z0w81PbaAB5XTc6uEymIyohVrHW5rkAUzDuKNhdWIk9IfNHibqla03rQi3Uv9IsJGBlQ95NuTnt9
iA4EQ9XDU+X4q3KKyYAaKZzMa42QF2GZcOIAR2jjyXFQ+VfZU2cSvMN/zZ4fy42LEmgxXCjlGxvt
ps9AXvjemYBHt06se6JBib1QtzaMhiZsr1gk3DQVm4roFAWwBk/UfqClrI3VGqrBlcmC6WevusQt
nVs3hBSG6Pu9cwAkpe+8Uxspd3m88RBsFuEx03ss0zMH29sRF+BWo78vTD6pdjxFQ39TSHvpEzbq
5WJVVEigBmN6MNVuF2Me1EW/FRPJJpn5bHbWKRX0uJulqJF1pihzKGtIHs3UxyjG8QCd6WVqjeU4
qdB5envVE5Dl6Pd1HF9DdiethqASyYfZy2YjB9IjdQMCmi7Odihds2n5rKynCIgu8RHtMfSH54b7
11KLp2zcjmCw6IAj/a7t27oNj32Gbd1/0etrz3cewakubZyQVlaeqtKCxpTvA6tcj0528ASTCmYC
z6mS3auKsgzrOluoVbcxlYKfNl5zzX8yOuOEzpUmU6waS8OByG/cKSJgRewYXcZbX25HkxxFLDZ0
Y215XzC6ykZjE8QwoCtfShzrswVbXHd5uCwDFbyj73xQ6x+9pH93rO7FbMMV9B4m2pR1teApVKaX
MMLCxqesKxYff3z9IUrnWKrWm5UxANe94hsnI0SvGL1HgErpdG2ESAOVbDpkkD/tTGV3uRZxTYwf
Lgy3l9ZbP3i39XAejOKaXMg7o2UKV2k3aFTD2rrz7eDeCQxUyYDIK3COndo9WZVK5GhZ3FSeq6XD
HMU5Hf0x+ygy8ZJPT+OkPagFAJQOwEjT+sdqHq7nHRPk/gGDarmIvBzTm7xrLHtN3MM6Dostx+xN
VU8rXMZb5vSvufRf4fEcswGSuA+wEWvdlCl7aP0IQIRLwP2hk+UT4c4dkNuSx/EclNXtEDrPlkWf
r1SyffhekvRdFeY6IzSyYIerOGbn+kOc8bwbzo3oI3ww51rYN/qYnBqiDmQQvXfxtG8r7/tM7XcU
Ntc8uphzMHRP7hPrYU55VjtwE5yWIkXbD+qdqdbXkTa+ZWDjS9+5MVn/ejntUCXMT2c4IQ4X2dLA
9OdozbsecpTCTe4U8YjFxm5d/VwX4rGmud9QPCSLadC41rn5DIDXl9kOrTNhRsVTaXc33DMPACaf
NYV6vGcikifvgGDPhuJ3bgsU3+LBz9jhu4zTtBEPVxwjtmHhqkp0EN6LNlovrWORHpW/9zUMoQ42
CQBotIM2kVtluJ364GxlC+bQVxAG5xRG5b2hflgY742eMEeINQUZvLKsEvUbZFfG8Q2hOWQUYjon
cUSf7hSJfq8Ijo3HYqb5p9bXNxSOg7aPx0HQOsquwsg5EWBC395RtuG4yZVeXfqx/haC1UNCvjBI
h0JCzwi4qXuqsfiQCGU/4alZ5G1+VaRMlksOYHDloPUSVNWAAnYLCVe0tZHcTCiKFEqCxRzZCem2
CEIef+dxAn3JnJ5ju7ktCGRZTurwlqrWukET0cxDsth+HjF+m0Jnc833sSZfHaW+5Ia5NPEzlpRb
lbR38P4ctYPh3x5yVv0O15lWwNqOhqXTNfe+oR27oXy0fJJzs82Y6BeNWW7ovUifrFHg8R3hoyXQ
eyuFPgacD4V4dQoh+5W+LZYtCX0kIrCVIZncDENx6DKWzglG16JQk2GF4QLlY5i5g8G3ZAl0j8nD
WrB2ri2/vGVnz9yyToHpD9a32CGaxouydBFTmPRCbBRFx0UUksdRqBzt4ZH5AYzk0UePxYveTLF+
YqJzjVMjH6MLCRPXw4B5PY3blyG7NTpz49jgqUiY02HBQpGknT2139AfHcAm7GhxXJN+fQ0Prdpk
UejKTrvvtPrNhkvleBjNZypPJdtDbIfsMjdiZNDlK+cJKn906oq8W0guVml4K02JvtfMlRcERr54
QGUQUxB907tGQuOHtaJRYjdS8E6k6ERz52Bm/g2+2ystpdFZV6DLxZosnXVJwkvmq7tUhG7ePnTE
Ik1efHR6CXhPPpYgUziErwMQBbm4zwtnz4BpacbmSkveFDahGU0QJrjmDNM7OZx4vJ6qlLJ4IRR1
XfThztDvK5+8yD7YTcUbUbBLPQZGBNA7i+UqJfpppKDXYFLW1nCbZPViECw/dE+f2nB0FVTBK7U+
aLUHRZ2wsG2ct5R1abZrsWk2TrAqWNshOhlXHc2YRTdpzxxib+027QiE4RKWGQ0BxV+TcnDTgRfW
zJrzSHTE1L7wUC+Iod70x3hoA7cMzHt7gPaK7SXu0rMziYRYCMFWc0NnjW0WorLiX2mw70rbuvWV
/Irm7joKm00wh9N3yWbQGax53w32/XR8t/EWKSTZ8eg2OMKyswq8cRj6tcPYlNjSpTFa16DI1jlR
fhEF4OQp37PCW1dxfqLuVKvXXLEfcKOuaxJ3y7z+6LVopXa6azGeJnSSfczaZ5UUAKu8NQjgCNcW
py9VOcJM20Dc2Q2GhX8zupNBv27J2HMACwEJ1QP9SCLuNwSuO1/RVinwwiTALpPGkLhD/8qhNlX1
Zl+0wQae5MYMw3XoJQ9EFoVvfZEsyQyDEx9ELBWmvsW+sm1kAqtT2M+GX28/hZUwZzp1Oo2Gt0MX
xMmwWJFIWClz1mLlbCLHugkFzDZLTIvQpNXXS//NSjGHNi0OH7IwyGG5GdPQWuj2Y9bFfF3sTIhW
uqlhZ0MXB/ByM/OY0J0Q1Ul9Gdf2xh7q7aA6IIDt73FxsubdyHNtWWy8Wn2Io2HrFPZB9XhSerHA
A3llNKRv6zfgT+fx6EdI2C7pUodqIsRVYBqFIxJpJrBc5eAlglDn5mLK+B4u3ZGOJJogNB49D5wa
HCeVlVHA68/yp6b7FrYh+Bmwuj6eqgLaVhvRzLHdKorfulosK2MOjS5JCgYJafh7INOnWqtWlkSd
m7Fqg1FZpbl4VAg9QNS9mWHSAWh7QJj5WzcfJzt7ORiktnkkPDBofkX7ewws1PsRyQbEFsLKNtFe
+KqWLcldQ6UGDtEb1lXtHCKydxd9W1zpHZZxHplEf2lF8m2wWTstiatAe4A7siBbcOOzlo3me135
MDfHKwZ1h4l0a5KfWPut71xFPmSc1DBuIKNnb735Kodn+NLLShrvttIc6gZhadeTH+6tyQp66vro
tnYCmqIkjInEWI8TLXufKCWTlhnMoBELqCKbx7x2ln7LMXlwaFjgRHaswYW+7OaTtY719E4x5L5s
6vVQaTSxdPI+2Ve0btto7a0ThOTI6OapyFrXIWrRUcx17+uXnt8qaS7zpC4SIkDKlJPMaC4Y0pfi
0jocB5I7z3rNBFzBPQaA5eAbc3ay7/Zm92BG6SbXh3UO+EnHegFpktzR3agaW3ScWFGAR2O9AnKN
psKcri2UQFXgbENl2oeNd2iS/jQl3op+4UvZ2cYCc/p3TyWekrL3YJBvCLP0AYY5bgBajWzR+2TA
suaD0YWo2nZzKU0Aj5lwsC2juRQh+cp3a3GMExR21LgeyUMBzdPegugaVbdNU4M9MPc2zxAKd5ag
YF+r/jZ0JkK5UX5LbSM7b6+aybUxK+CLLF53erTUaT9lI8lsmbcqIrjAcb00Kztbi9w5h+QWJADn
qmjlAKFkDxWXmG6A1OrzLC2qetSOWo3l+20o5SqGeXPOhrt0LtukM76W7bCMW1hbdnCgjX3XTx8l
R2UjCp77XIdY7K1ouHLIr3dpSXc3iYDNACsVBqlg5qYH1ol2cqyGDf6mOx+LIbX8a9Z7RzNQzgxH
Nt34ZuxqDhIu0S9kC003hPyuHdJpwKesovijJXrP93yCZzmPK2I1FBx06fYYnX1vtsa48PRt2hG8
3fXr2WGO0XMq1I+o1o9oZGz2ZzJVFd6qzd0+Ga4GAFV2yqvRcfYzqmxpBemx6pyXkDSxIdlpZC9n
iXJW+hBgGsPLzqDLrjrlqa5ALNq7fg66KpHE6/ZtTDswZFK0cvR0AUOfVa9CzT9uMtXfRSNvCB4x
MJCNZR8MdRfkvutoYh3QEcAvbhfVOiHtKwQmTfgtBwvXZwHS+2KNgWs7FTmQ1wqcTDKsk8a5KDxa
GvoCOk2gyK3FaLV7Trtbo07dtlcukaBIzRiemQUM/9wlPosbNV8pZHHa5HT00KaNZjmIdinbG7WC
SH+sgUY7Hmj/VlkGITmnQY3V8yUZ9xG5LQ1jt3wir9BcyW9x/m61HD1UN+ivOcC7U0qDd0Yqazub
GC6bgITsWdHu1OhejV873rp894RzmZxg6bAVdB7JF6GycrTQBbq/sXcWiUcsxZPa0GqUC7tiJpVQ
D8vXfpK3kS5XFmpNxt204nISnJBbGwRsb2aLDRCVfohWHAKtELL0HFCN0UyeOuotgbYoKSB6k854
ZF9M64hWUruH4KoE5ZJT0qIhb03P4lUgnxhXHoRGhdCgBA1olDYCXNtLozwa5Q6wSGQY54o8SNl8
9GnYgysFdjzKsyp3jqYxf/tO3vvMNn+S9io2D4PtEWb/n4Sd127kSJaGn4gAvbmlTae0SrkbQipJ
9N7z6ffLmovd6V3sADNCF6pbopJkRJzfKluVCOIi+9AIQ1jrh+aXzip9J/f9G9VfXpyA2xO0DIJE
n0kr72jzlZKOJGHeWXK4Y+G1VZUDsxgnADLNJ1H4Mms0QesB6G1oX8sFsCoUHMLpjtmaQriLiNGq
IKVOJlklCqJ1fyq7wBSzE6kTl5g0WSQCtlGA/hWORmFSL6OLLRjyMm4/VnlnArJbJM4udMjmNB3J
3ciYZT4gPzXQo+WgiNS5FjPgUtXvZBJcQpC6adSszdKtEtuCWPvRJPBsZ8qZLlIirKUDQdDSQems
DUR076SDHF7ix5cW3FvWhouejrQirLXllrXVHlrODBxM2yjnUVyMUzHMPTQejqE62QzFKnBMBc78
G1w2tySzy2aKulHj6CVN+lMGsbId46p3KZ7UbiJdhR4yJ9LyVeFItYp4MGBKoEUWjoFKuW3mKfzp
JuUA1PmKxHsh7DNTjyJ+pEAwul9oy2UvENPCrB4t+79/bBWxs+kEJlT48bd/vzSW9kGJ6aveSu0l
nbTibAgv0dh8/U2AKGfZbchyOv39kuCidpTMjIlpbUnoVUltyiPpNZeyGmMQebRDduD9NkHTEqxY
xEAFJqlTMcNPSKleF4pXiYptL62zhgKHRbzWrX4tl6XZJEnJlkDHDZ17iChWqqAAcks66/5Gfyxs
Glplqr5a6ysRFm1+tPpQuw1lto+mMHo3xvu8gM8JRj3aGjNu6+g9y5QEsT6HPbN8150ESXwU7SXt
l5V9q5owgSdSjNKspu6ZRhHt/v5TCawbRHLBacqAC0DxCcct1AczlYvnusf8lS1q52BwmbxGNOV7
Xe8HedCooxnAsNqypR0KAb44J28Uq/wHlec/ZFv/EllYuiKZoqaQofvPzIimNGIjH43BEcJhdgYl
Yc/VrPzFSHvBp9uUVaKbf6M6FL8Ahf6Wjyu1Hh1WzN5VQGAWBKOcnzHHcSjKiPxOe8JaFimWnyUG
+f8koP13NeHjci0F9Q5r/yMoB7rr39WMGdUpSiTS2tEoEd69iej0qV7pQSUYO1oiTxSW8qxNSXjM
hge1rbf1KVOgxvNwJS59JU/dXLBXPiQTlKBcyiWPakdXm++/JnndzEMKt/nGqlGENpwzReUpaeeP
L4jTfgrp/v/rXP6haP37G6lIknQkTgSc8ud//40iIliTivpuh6ndxBqHn7/tuMwKi8QswSbgleD8
b1RgrTqxTcjtWifUp3tWFGARhq5dubHkpyzzWelr61+SNDzn0U/1f+hw/mGI+df1yZphoJ8lFFL6
e/3/QzQ5RpY2CnIrOn8zGHJrHr1S4dNGHI6WKVvBPxIJ3NxQKeSOx2eSBJsg59M7/v0SjaH3/39i
/8xmkf+lBlNVTVK0RzbdP7R8UizQ1v7ARylimbxBoi5vKKsBKJbYr7LeQOwNzzh0I+a8HbWx8jaK
xcwtcA5yaJnqbanuWiU/RqTnPWmQu+0AiKFZBIxpuD/tNp2M/6BbfjyW/63qNGSNC7VYxzniYTsn
zP7fb7Jcd3jLMi3CTniBVtcIXHTMr//wuVjq/5JMEeaFTgrDu0XIFRFX/5CkVdWM+cEq6QeFV07h
kCkBnS5lfhp7Ith4vCjdEe1Me0VwjlA7lD4wthKbRBeX3df4Ldxa/8NU1tuxbnql6g3NsScNlOWc
sTZCIfsToSiKRmwYG2tAF1MFtGY6LbV40B+6tFGTX0k5GU3t9Vqz7dPYR+L3StWv4swCEA32wCvL
HObBjzL5Mhe8AHQ+cZhHco40ovZorHMS7DTLNNrlyE/o1YsiZTsCFUmDBouNPpJY3g9h6M/qm41r
ypsb0RvHCJ0Y+ojqXZ/dKv7FL74bTHAiF7Y/dDoS8mJmw+yuzxvJ+qJQqs8OCd0nGHAvGSRGvxbu
1HecZebXshzI/qvrOyeeOnqqwnE3W/mfvJNvStij5RH2VtveU6O4S+uxFXbRcO1qycv60O0fMSD0
T5Iw9l6aIJaS8ERp80E3sfMpTBO9UJxJ/SA2X8xpE8QxmWqp0xVtuYnQAKFwXyA7oS1iR1gUV5Uv
GTZhqlRhJukYpimO/DgIV40yUKEkAD8Lma0Xv9TiYJrxFC9fRNtNjqynJO3cE6XZzMvLJLLBFvy6
OiylmKlBWhG9F2cc6d5Ynw4T37HtdmRfk2loG8ZdF9/dnBQRJS7fC5Dmvtw19U2gxpTCJ7eHcR67
bBMniP718lKtSnhjt3bCNb0VaX2Opf5WhK9CuJwbMd2tqhEsxMlSUMLQUfBZ5fNDe01IAT09wIPZ
szadRbm05Ul3Y/pcwvW5AORUebMLZBACGri6nmDzN5l1DGG1MZCTAmbVqZs3p3p+SVuBw8zm0RDv
hHVLHU+xa+IR90rqUqCJzumZGk3g6F0uNtTmhHY1U9dBShr6Cl6ZxzjKZ4QMYVtRczOI77MCpt2C
UDfPsvzRZd/DsnhK3jj68FQZlt8o0NZcoy+3v2FKsEz6lFtBPlwkWbaJJwuUmA8ke17AMNtnml0x
spB/P9vKhKcPumTA3Vs2nAAuZstMDF0aOZqK3OEhqEjxpuuvS/sbyy1HUSCQ+RwZlW9Gke1Py2eR
TU5dvs11a/vhGnQSow77dU1wjkTT7YpMiWhRCNpMfYuq7yi6GFZmi/SVRb/EnpjqTdb2lgTUDMCr
vKjNOVNKuxFBsBQ0CjCBFoNCmk22Tq7PNIKr0fLOVLKLM9WLGz44tIM1sOe6vMgaQ0Hizd2WVdkG
1Aapm+xBb92W36XiUQ0rxAzifeYaDEO3y450o+xHkEJu5F4nSQaoilNq9yGo8p4H057pE+2wv6pc
lPFnXbwQs1s5OyUbufHZpQFuzYKS2g7TWvM9ZwcMcGVCyE16g/d24/rJWF7l9rgUmb2w0NRiBvzL
nmVsF34kiE7bBFKBHAWNzV6LH066zZy9L7QlG1yKCqQjqL+4S/zcUh0kbZ5LmGTir3jS2elquDuF
eGudfThefqwmdgWMSWH9MSDXVYVqo8/HgRfSOqCmtMsVdpDj9pLhfBq8ecFBB7IUoz/Lyzcp2uu4
bUOUC408M8S/FonqKBA4S02QXcMCtmmpyxDc2bo3up/MtWOBwqgkRoeaasdt6QzjVS1+G2apBbWY
/GtNxynWXcofl/bso4zjzbPUc8OgnoZ/qO3rHnVD12h4JkXdjptXiAb7gTqGSFxH+TQoMoIJunWG
+xCldkJJOV2BTjYOnli/kKfvNeE5A8sTp2s1fPQTb9RU2wqdR0n6YujQj9ULOHbNizsEqvlS89YK
I5/aCon8lSEY4+2LF8HNZKQrB3l9I2nEUWWUoKfGEfHEl+u5G36q9FZBQukrUGyI8Tn3J/GZJpDe
1nsEqpLX5DddftfYXnKyzKbD1tTO9iPuXleTrVWttMT/RONhip7GlqdS3jBiO1ZmOBF1Y2LsVvmr
QZQeDc/uvLLAdbuQE0M40Alrt6vCSv2awPbJzb7nSewR97F6ZNlOxlQkzG/ZV3TSxqfU8CsWrveY
HInMzOGAoWxGcDZ6fR+mZjJJejRi7bAcxr7Z6+p8XalXWsCfqIgRj+XiW/QPkbSRbFKR4Kcg1g86
FITaMM7WOXuf5Zq0isfmxepe8/irme9W9ybwDFMAFdEFFq22yJijRmg9OiqcNgYD8XJtp3U/F5e2
uPsD5Vc5DSshOX3CSzY+slme4oXhpv42ypMmBDJ+iKbDpkbdm274C99E22DbtRV53Wta76ICdoiZ
dEXubG7ddFDJ+aFpYQevx2+zOcdT7JjcrDwbbRGANlcOfdU56qxyuNLcoTdtq+ptIK1q0lxOTNi1
EFt9x1jghKahOrwAYaUAFq95zhNlmrOzWpyLtygc0skvETc4yEgv48A7iF/th+49kq5KaQeXfDWU
+kMwZ782HzlfhnhTBY1bLhmelA38VPkloblA5cIeJahT5vUGm/ECvDKhw9cBBhBARgWJHzArDgJL
fXyOpq2eeYVScyyAXb2uUGnI1qzch9Z79IlHDZXp+WhTrYNypvloU+kq9udZ+tGJTUtRZwvvrYQB
JX7w+odFxDEsiyeJow8WYyOk5B5bFNKdVXNx9W/jblO3W9XIgCQT3ifj3ss0fSfCYdIvURftZH3y
q+JHTon9bah2BcySI9L8IrC52Vw5QuipK5gLbWUZEjYwAikaNm1TsrMA0tKiDlvvu/WcLphzJD9u
e4SEqPTW8CUXrspqCodBkTwXeWMn22JjvVvP3UartKvJn9EdwqiIVDGPA5EVq1t8ZkeaCQ1AXNC1
VbR8uTk3mXeOC4RM0j0WU04WlyW55KnlUdAZUPmOf4ByWoBtGtnyN6E7KRJF3obgTtNi93rLhkkg
wvokru+LCawID2i6VOseKcXZioSm1C+Dvm8mIcgTsgpY3YvhPCF9rAZ2vybcMD4NcA2/Y/41ZM3s
zESGxgsGvdzmJ2dkpDE67TF+C5BOKNiaTV5/KGvvCTiMR2CHHmYkGJERtIKtwFOmT220k6JdN/1A
eK3f/R+qaYkSXITXRAwE9RtJwE4X0+0ivy9ktaXCByPpQllKK9B3T6xKI1OAnmt4QMPiAV+FAQsi
LHpGyrrrz/qGAD+7CImjYL4dbOW1LjelCH76a7V7IvdvdTTaHKYxRnttNp5wKL0tsHvq+J4B88dm
BWY1PGjvLQ3S36ylec1+sMas02Bt0U+/0endUqtf5Bb0EfMeKIO2VRiCOjpF9ZptT/DF+SSycozR
S2mRzqQ6cfi5Po4V+h3Sj+eryyOvRXMbysBA+qZX3xAj2LaVXvD7bzDU8l2U58liu7Nw3jY3vVzc
tnyxVoGCzqsorxeMGpuEu7HoN2NiQZiy5CgjLhLZ1QkUssNFd6OqfUMBZg+z4eTm5BihtcNM4vLL
A8MOhZsABc/GJtcOuaXYivYiaq8UJZv06SqJfIE/IkiPOuYm6h0EKrQYFaECVxOiUE/j+0AXq4pq
Lt1H2R7ADLUx9ha9e14bB6cLpJFvVqfBIjJ+W+vnrHqbUdVibf1WI+3HTAkcR1w/3mbwBDshl8SY
JIcOaqePiWvKdsVcfSXECdDQZtrCSfgqRhGYNd3XdXWLtekmpMTXX+kENoXfXAO9vrbjT/9V3bOP
5ie+lcxiZvik0mc3t6+zjolnzw91WxbzHtIWo84mL2pHRRWbdxLaVEhqAmJXWstKI8iKvTmeBhVU
o98YcPzDWIJ50vZsGS4wJNVvZf41qlMEF76PYBiEfG4cetceC6vxPMULJM5M9gDTaxKrrIIM3tIA
bccCqQgOzZG5FjqtzoXix/CsKveqVHx0CHMGsnB6ak7Ys4ol1AjBPUfbArRidpUoGKC+SuOPLgfS
YbhS+vr4mQ0mJLZrt7nb1l5+kX+LtQoEHT3KYiHqPMBIbvTaFhNOzKyCTAWawPr40Z6m4/IyiDgk
rlkObNV3LrZJp1/9Iv1G20KCtuFiDe90qj3QAmuxn3AADA9N5qfskt1vFOjb4inbpVlznJ600eZk
iNh1wLjVXKLKIs/+KMHJUkWdvaY4HTFdx99yo3kTQQviAu2Q78OXpqW56b3PrrFTBKMjn6glc+cd
z85FEUcPbumo3RLrvFS3udUh6X0UkMQgTxnqUYnolN0g7+ooYBMiRfTUYT6wRIoaDOsZ7ThsfZCa
XzKBVdGKULR1NUxOUv8mpHfjbXkZy9qRSy8kRxLODOPU0BOgJl9jemwJ0d+kBI850cJBcljUmxkh
JxR6bzUkp8zMbykvL/RcfzTQd8KsEcpBFXsxBTBTTms8St8K6RCV9a5CeVdNcYOLM9r3UCpGNxo2
LOfZKBcP4/XWNMhAqKxtOS63YWJxJ5RVAHYm/4WOXobJaPLDnFyD/pqIGzHdtEmQmP6YHqvljzR6
fGgyqx78kOq5j0+QaAszkK2bAMgtYx/t3hLlOWu+QyIIiPiZ9qFxXLtT0TLX7FCZ5oWTJ4hSHKUL
Ut2jgo++3caAVw/y/LCSGtB7YbZdpJPMTNns8/gxoQoGR7l9ad6l7q1BjVmfILzmyMuqnaYfRFoZ
qqOQ3KV2UwxXdd2Sx5Ytnpl76Jmn7GbOHzmS4nFXGvNT2m3W5RwiMjUD9pK0vKZPC8jI/EaqZk3a
5RiocEFRUCzbSaH+2xsZocJAXT12ddjERXxqKXVKAZ2f0IdX9R59PB6zhxRptmvTpht3pU8xcUHg
VeEcFaQBBfG0G9hPcjStPP44fRwoNuJXOvGEc67N7ibjubWlcnIaka36vfmZP3J7bE0iqG5XIIrL
XTSmygYZV5FDXFJDy4WDWjxxIZgduXDN2mJMkvV9Vtz6aD9H+3LYZcozYIgSX5Nqr1mBuXq65agm
qpmAMj48En3sZZ3PByZEXkyTEbbH7gIcEyuupHu+ZQWS+tuM1zr86sVXXTxFxabpfU7rueha6x+i
qyS06Cy6hQ8eFB0NaonxLdZu8lAYPlW00s02qoh5cemBistAX/AfuEEj2N0jYPswm75mMLAzgBE4
6PpL89nQ5Tl3rxKMb7/8qcN3/vBwYEj6UzWi7Nwn1Sept8vodRwgvlkC4tJnIuQeyXBWmGXYAWfI
SneiuL7fj8VlmZ8fw7JFU2jtEkaHiYAfZq2uPX+7Ci2IhSvieqPqDD2qQFyr274rr90d5XUobJTm
Fa5pbAIfqfUKQoXcIrmCTbmPhcNhbiF4KCJmsDrI6V4XNpW0t+pATV1/qH18R1pzymoeCI8HKOoP
gnmPkASX6q+RfajraVZfeARC+b0z9tzEIt1yT6fhkNVER0OM7qrx0CBCWe00ccFIBPWaDzx3tiht
RDloHgmLxqPrFxkFBQZ2QeMs6W3vQCL8/NV8/GfQ0gtnGG0nIvKZT7F84MVqcf05JGCY8Y+00TMM
ZRzng4quriXA3wDNInWbId1ySO5UfzY+lfBPPUDDBGP3NnEoxjTyYHLsdJhs2pN7n4bXYnnOqf2e
HeuL6lyyiCRbxDSpnVEIS0bAusGYXY3NRvMLy0MoTrSViFljhUPypnSjPLLDeO04aeG3QIzC3WBp
XZbTisTVDHhVYjq6R2qTaadlEHG5M9TGo7Lks3b5TODWRytI4ifLpsw1fbbaDVIzkI3mR9Zc6Vkt
0COe8NbpeB8Sl7hffFB+G9ri6mATEdA8LlcawcMQcQQMKNORLV4K450Y5f7HrQVitB6r/cjgSSXn
Mdvz9vMx6uRrSY8lEoenZp7GkkP8pin3Ve7SbtvVj5sLp49aJ0FnVriFie/DjSnZYAkRtyauEwpm
Fqft3QFWNkZB4bMyoUQpyjPPjdbCQZ6kMZCBw0wP/KRYYXluHGfiyeFsSioLxzXrC0ySG0GxPBDk
ShyRGKQzEC3PK10f2ZMKq0p40reoEhTlICiYCJOTwYv4BqgyAtlwJOtpFvxUQOjt8lujf8NCB7RA
1IlCi20w1i6P9wgTooJ3IIP1IMUecDLiYoY1wcs7d5UddlKUc8y0GmcvTEbIuW38PRDrYcpq4PA/
wNNUZmC9Zt0XGBRPPg4IVkeUBbN0rcQTqIrwp2NEyVhUbEj7+G05al9oMZBgjngfAEozumA8PLRM
sriQ8F3n5NMULqFu5JFyJIq/JGQ+lWtSlAjbBO135Y6wSxBQM/T+4/zMU19js1JdBnBkM67P4eZh
uDLR2WhvDFWN4AkTjqctYsIcAHoMhvzx+M4Ur/9yJu1jR2v81PRZ42d2OThzxe0iXzSdlTGgoKHr
kJEfo51bOn+Hc1vvxBRt/gHGtX0N38foi4oWu2fE3cvZTtddVF+0r58nySPiKkKaK3PSGrmfF1dH
rMUblpwlmsv3+HcogmVRdprk1MV+w/Eqi/TUkQwDPeiYe62pn9suSrediD8iNdLi2CKB9SZR6pxW
ZSBCETbJm9o4kMUHiCwukNqzWZhXrdW5r322bi7lTOvj3y9TsphHFZFz2CXHPA0FV10Ng5MsqrDm
KaYfvcETtywf6bKvpGVTUQJGMBffOBMxcg0Qw2kZZHxmoTpv9ZBQtHnbfyx4ZEZHZ2lOz/G4obRC
LDfCtFuTl2a95iponic1GLMuonrIs9SVckfEzjjeooleSpsmzMBMZAJSe6XelGNs3lA7VU7YXc2K
0KfwvNZPRfEzmcfU+nwIrqpWD1yEq7USaA+B6VEk/b3fWAKdeTaIl6G+K5GjbwAdiWPfSeIlbNxi
qwWOetO8TLYRZUEQgJ1DKTfP9YW0q0m8GgKWcDc1DoP2lKkbtyeOvD5OqvCJFUfwaimuXdGsfdLN
8D+KFwXusGeRJXrF8ooQ4+J2wCrd+mWQ+AV/87p2O0YLM9kiSZ80rPAHknhl1efNb0TUFRuaiUM6
axV3htupbekmbd3Gl6/AR/kbstIO4fO5Oo0/1jeyiOyl/9MH9Il+aqeeifMmXzn8mR/o0NY/6y29
x6otXpVvngJddNQPUGMkmStpt8IGSbB+1feO8cSlbGoMCnzgN+2bC1KP+B7Tu/Y9XcIPfbeeTASa
BuQTtwBigRHbJpi2ipEVOTpShdBVUg9RjTtOiEtdYXD1NwTOqMqrMxaX7wHIDoWBhdDVq5hmGHhN
D2YAyVJb+wAGeOOGuCcvMxK+Jr14jiXtIpjFYVDzlqh7ajFnxoSYEnub2lIUgslOjObfFR3DGIH7
hCsAEMt0O+UsELhtp/Y49Uenz1+ywthleR4Qar86hrvQFxROllONL+a1LTpvIGJTVBO3m8kH1hlb
ZPoOMPp7Wm9uuqwIiGZSXrS1lINYewRjiRyhoSu8LDVewDa9QUBBl4bHYg3Bvb4r48MU8ie04Rjq
cVZ0wllq8aup/Yem/LiII5ysQZx0UpS9lHmJ+EdjK2ppzpWujcDdrz1l6F4aU7hKg7TLlUcU2682
zzbdF9BTYItdbzB0kxxdUXgJdOnl+nKRqwb51Qx8Kyj63mLcNAX9jrHRWevY0/ANCElH2TAFvum+
EfbUClY0C0ru8ukKt/VcIEeyF+yn/XuB2K4jJdOT183qc0iirhwrqEp5bWiHb8Zv9AdjugoVKlev
a3GK46tWP3MwqfABCL6ufPRLeS/mZduML5gi/L0mrF5Dp3XD55O9aTI5D5h0a+u3UYO2Jvql7NlK
iwPWzaQLT5ISPidifdEF5JldfEEmuGtK7RZzthDV1pXxI5hj8yNFmm5XjfSjGvoPle+7VOxZW2fz
m2pOdvvZguZSmmdaLHyECeyTxWa0LNjT8E9nSpfawprG+C7ORrNL2L/beIye4o6mACm2FH80tewg
9uw1HagzpWmgpsgCLFRVBLnKzjotBD4g6d7HBoPQes/0ZzEC05LGB2L/WYuvfYVRuTcdOc9cRa+D
pD6mUur3gOIqp7RSaTfooY5dQUeNguoZ9z6+m3dCED/SMEb3bm2py/JqQIEQ6kbursTBQXJk0AyS
/ENY0nOn9FekeUj42rsyhO9V194yKo84NjWsvPt8YQxLhW0xAfDM2rwpFQTC1kpv/VGjv8FOjYx6
o6VysZpwz7frLL5bbLJyqiKPF4gIQXX2AdvQDuV+fZg6+oGZfXWrhSgLJfryaRXyGrBllUscMraN
hQVlawLeJv0vOimyiegxBdPrUciFYHBlOjgNfUoCzez8lU6CqYSmKBdXf6Kpk24EFH3o1DzDegrB
jtcGVqU3d6nUHvIl9yKSX6P2j1xitODEg37F7jnIobYAmO1sDaJgQXUQGc+cA/u6hPnGzpOP1f5x
ilXdXL6p1ausP8+hCXKhRs1DUukKJQe9tje/i4zDSHs1jVuX/zbkbmZracfGl5EU6N9MvjmBn/Qx
2SCOgMPzuZs+TTAMLWF3m1Z7QLcXGThzpBq+ki6QyOI0hBDEbun9pmjOJwSHlixTHK6JNd/ZT2Xy
MeZHAa9tGXeTXwLND8/cTpUbJSjKdBsCy4TFD44sWWIUV2zKaZ2xHI2d1j9g81Fw4S146vrF0Vqi
WUoTWxM7AK2YHO8mzxjIs4n4QbP21Uq/tUYyN/83esyrkWVBkrJORuVPI71n65ajC3ErimRLaFWH
LedgQK6UfbELln7DyWIXjW9TixFlJteTc0wqKGS1P61GdRAVg80IFH4QvxT11WJrHqYX/co2YZSO
vFzZ+FSpOuqMqacBJ5Oe4+2kHSpv0udIR1ZdA1Zyzp2gY1XIlbm79CP5uQcJ65K5M6ruV1A5SmXf
9NjYy7Fshn1ffrTqwRclXES82vemPwzLx6C/hRz+5IvVXuYFr6fpVOFRXT5U6WKaR5wTerGv0Ark
y7GOPtXqO5/IQTC+hh7L/eds3A1AiLWDsynPvKnFckrY71F4q/NpWjZ6Hkjf2eDrE/md50LqUdbh
XEbjMF5E5RQX12bZDsUepzbOCArTC8xpGlyRrPmx+hIVOzGRT1brgli4jP3ALx2AhaiaPKHswyb2
sm9S01kgkEZ7Zci89JhazBNGCgviSz/I7V4rrmV/Ugd0Iq+DckqVI8+2on2hNxDZJMTlg0gArXnW
DRY8wPqnDJgwflxFdlu6a7Ruy+atDTc6xiIrIgHtfTY/rRYG9RPxCngQRa70Np5ECu2rH0n701Xf
JWev5TiA2gmfXfQWmW+58afW2aKZQtqNybGP05qavJbKnxBgXpO/J7D7bqY2dkyclffWTavTI66T
mEZ4uHs2vKTmS4eFLgbP1bO3ufhM4xdM98J8TNut0ofvRmluZhYwba7cerqVJIjwcuCcOEXSu7Ec
obS6/rCir5mX12i5a/ldb4+ReS6MBn7lksvHHvKFjgOi1GrbFfHaWca2WzeSAp/ccgYupU2vfZn6
szr94YhMTmN3wkglWnsgsm1Yg6k7hTF5kvibR5mdFp8TnopK5VTE3G4qH1E3PbFaP9L5X0yJszvi
lW4e7BKdtgiwlgivNfx4xu6Q7JqJeCGm1uUkreexnD/F8bNFMpFnoROKTzJtPlIAbqZrLHKC/JOG
JJxMr5oI/fKZ9u9lLO2rx+guF2gcuIgKD0mm1/vpwW4rnasQdV4IsyPjk85m+NK0i9DLW/RQ6DoT
Z6wERklGhYVjMxTFY5c38ZGDnrQMrb2fVPqaaVUANzsqvAmP9NhmXD+ndKfM0XvbgFmynt2lJvdM
dTdPmKLOjcRsGFeE/FK/rWvMK/qb+Phs+uK5oG6R4PrIHzrkjWjRzuR34rE2B1xJqkFcYSalTpbI
7A4GsQyChThgncwLk373mDarBv+3vPz0ElV2EkWMmUyQwfJHpYzSHKFZW7CQUbZ1SDOg4LEvHDGG
xKrMEMJh5N6RZ6kXwVCdSZ5ThQNrgFjsKQIvrWsZbkr1HCbPSvaVjL4yB0T+ahEvO89MdGNrzspL
1GxiMTC6l8y85iMgzXTNWEdTb5qGYSs36iOQ4pjUtXEOYwLHc+CWCiwknA9zqW8ayImhaW28hTwW
o6tWjZM2pWs2rIc5DwYiFRyP247lrA4V1aMDSvXkkC1szADCI0Pel6GwFXpgxPxtjevkLcq4QwM8
ngPziEkOhIY9tXhUdZlBGbW+kUVuVTNeI2BT3X5gYETej0XV10UGyPtk7UthS0okOk2clQx3vCAp
QjLoU0FTk4dXicE9BwfQSrFxpaG7CsgQQGysD4y8q/qBKM0iQSWmy/Mhw6DtKyeDYyGiySi6DQqS
jHNTJGhQU8KL2l6jbEVb1D6HeXafHORVV1m2cqDswZfDdi+Uw2aRayfEvy9+zAOH7xkxFw5GZOO6
W7sVzlM749/UMX+Lv8nIcQeDpH6fLt3I3Nspu9AQP6wZu0ZYZbapd+8Eqr5ohXYc8oTwR+DYGf0H
StW6mL6VHj+S8qS0J3SIAc18QpFtNVVGq2/8UXoWCgaGQyvhF2IXy2VO5pwk0PVFWv3F6AIghWap
G6PP2CRzwlSls6yYvg6AMYzfOm+eHDPUxEJIkYsVv5sZ/WxxyMiW3kezPYdlibvlW1n19ypkBagH
VSE2+7km7aNdaQggwm5fjhfFeBlJQe6OqXkq8+GozriuS/2px1xvauIFZvI0kvI7qG9TJMNJ6kE/
dwMERcR5GM+eOOL+0acZ7ywCPVsOxDXv7TWR6SIetkpBDTW8vjpUSI84GCXdk96wOPay/JN01ZfZ
Udk4NPumC6HmxeZiSpiPGnI8h2SvclMzoUMjITgdsoIxr04cOo9RO1BKMf7p49RxqeiSMbQUIDMg
Nopo7fhV8lD4gye2Q60gB4XWIQsaOrvsl9RtlEfYVHFuqxgR0AT4MVqEC/X8t1by3DW8nNWCpYR/
ratZYFvat/6Lo/NactxKgugXIQLevJIgQG+76V4QbabhvcfX60ARq9jVSjNSk8C9VVmZp6ieiAbi
HsrfYlU8DH2dsaYSxPqhr7hVdUaEKJ4QoHEw5ilhlKnYGrhQqkHa5+AUfCt1Qv6Al+hiqLHowEVB
j6BLWQzKaoNLCx9got70iAUbSr0gXV7wkDWfeqnboVG6vdify7q7tYG55Zk18YiQEkvKZ/OJO/5k
le1a2zsKg9OGQ7Uip2sx5tyJI735pkDioOkI6n5h5+1XT2s0GBtefyYvgxM18BTCmOkfhib2OWNq
z6X1FFafuMSHZUr7L3PhgJUjKRmMLwGUnV3+6bEHXwANMPnzEppR3JPCjN6po2eXgRkLpZVIyG0x
YQViy+FK5Y+6/GaBGCcUcwxtukJduCrCRQ4sKiaPOzmsErg8GKaqwpbow2NKV5E+YCTr0VCB1rDG
pOCaxG9kHqE4RPKfwlte0NUAHVoEWAIs3gMKQeJ2nfEtzVVJ2Nlp1thWX3I8Ne6EH1HrLHv2GKbR
qalZ4sEL7Y9vXy5XE9aLotlIiviRhZobjFxJk5l8e2nvxBHVY6Djrx4RntSJJ7UdtH+zn04O1Z8a
P9UIbk0K+h8i7Mgc9mgMV6HRyF/luxGTJL/1/P9z68pBsUkZ4YCmWcZEK+tR+GQ36feQiJ8+d6TO
Q2TUF7Wi+9NVOh1ZaX6LehVZuAEEJtdsvsFmwVvHOzByKAW8ae0UX4KRuZOVnnPCCZgRP4VaY0VA
aB0LD51kXOVyuCOCew5yXHoxUlrpeN5Zzs/F8OgppxTlr76n/ZcObk5R7mXy6IwfNDvOVfmvZfdT
YIeZPY27yaIMmx6q7DKXEyTK1XeZrK167Yj5n9Bsh+moFndFvlP6Mfx7KBFgo0bZypyWfq3bAqds
8jf2b3YiLkxCwrGTtAHDMOGT3QZXKo3zkDVPj9oWzjju9ui7iOKdkH9kVoPTgzVPogLZKn5MFSiS
COdQiC3Ulo0CJTzlWa+swHR8ON4YVE5FvY5y5anHAcks4qgIUS0YxbjGPoKqL2dEYrOPIWMLTuWo
HnN3Q62djBhpM0O56hABh5rc6G4zqoyRI4cTYdKACSwWMxYGslph8sWlyBMgVzgeBpqJRvJuQX8z
lOAucmhK1bj0+bIVHWnVHE4sE/zU6H2jqP6q5pYct5teVGCEYuylpu7dAbSxsUH3HpbYvPUqXCd4
n4db1LopSA+TOkPmDE75Wucja6pX87tEOZCWTIVyflaVrG9pQK7rLZZ6yocsxEjLHw2woV62NjJ/
PSjmYPsZY7CLkq2rvj2awKWm29hdG5RBjAz4JpgQ8FkgQQTjrmjkFXgYWm7poMqVA5/nIik4dSb9
4Hf5T0vbNXcEOuen5VUf2agQBl8GxjpjraGSUF30/+sQYQz+6K9emddom03TXt4lh3I3CQy3+YKz
PfONvbWDsHag9O17ab5Nf5oyF6iv0ocUi/caAGWdac+avxga1q9cKcd65pmV1reCv9MLy5Ofka7W
GJnG8tdg4mORIxThxqnK/pF62MAyBOGyWcRM4r0Kj3QeVC45rXliMbXgo3BjEF2U4BpOHPemSqyV
qwSXtPeL+2GlYQvpmI7ndCsIHVyOWOR1RJVW2lc9DqyYbUlxaHGz9G9D+anTf4SUFimk45hfjlDg
zqqD7+HgrXCqoYQwMMn7lNkEg5tagF5lrcI+dztGRRbXpx9iRzM+2PNs8JiDy1znbJef7UwJVwO0
2UVgBXcs1L9jyz+WMujMPlAMjyuzDpdp3jPht4BchXagI1VF/iGUPYc4q5uN5Sbomg2b5Eikrb2k
gS73r+NUbUW4ECnzQPGkTMOu4q7Rp1c2R7x/KpyrhfbTVJtYqVeGQqXg9wwSyXOjUUhYv+DHHDo0
3oHesFW2khS7Zu85PagzMfmn54+x4TBQl1ZgMAu8J+o5DE4hl2CBlUBqUFr592eJ50R38i5Stkto
Qo0kBJs8NJ9YGOJkO7dJjPQtCTWJ0O+S/1oCvpd0AsfHKb+k1D4C3pLNIO3CZmdZdylHa2C1iN4j
RvusI3MrgajwwWQmFl2oQZDfvK1KoFOthpWXdUTAEHCC2bWOOzHGdZotWEGCiow6nv0FmKdL+dKQ
eGJZ2IS0scKawPgMEZ8zT1Lw3TkJjkI+nGErRW4R7xQMPBPXTJDJ/NUn+TmjYnLnpc8M9i3gXa68
MFv0EajWUH2FDAwQjPKX5m1zEBIyOjSJQxt/alF9TLJN/69Lh0G7j/Uv3zBXzSXtr6q0wXplTE5F
UBCeTO2Uxm6EjVEeZvuJXeQEMG+grwzUCGHvVQb4Ep3hEpdgpYFXY7BBUFNt5KXQKVtLnk6q3tsW
XCPT1ajhmYiU+ABQ9BW2yB2E2oVlPyuW2aeUfQomxxQfoYjxnO+2r49xtlZFvF7rCStcR5R0Mf/9
iKB8tONZzY7ssaueDDn61C1wjc91QEWj3gJm8aip5rKpUX/Keq8DUrQO3CcTc352LuWiK86Qt0uP
sdNjxbMAk+xDMu7zPzwVmG0MBjS+xp6L4bArDmTsVqBNlirGayv6HsMPq9+q1yGMz61VnPXK/BNy
ZioJc0S2+JREPrSzUUR/ZTOsNOOuWb9D/WJdxjJlY8VqaIyJqdVPxGADZB8IFKK9xTD+iwnAcMB4
NWo7AL5eXCdsZlig71MEKJuANEyTDgvxKy5vusetCFVoKU3K2p6Mass2o41jMmH3oK4ImCDFNGde
gtph0ujydmiYBgfLemuYlLsGk8phKEAmcL2JEjnWa9O4TbkRhysgsr1Vn0KaetXbCfpetexfQee9
tbPBYYnvKAIvAKcIsbT4SRBDS6QscvooWLr6lMpnyOZiPlwsHJzUYvpTt5hc0R9ZxHMucIJ4iHaW
QIHVOV25MEm/j/xuFWDC5phVZnUdZRwweZc9RwPwQy/+tCMYPJOWSxVYozS2RywKWf3hx99i9FP0
jm5Ku3S0vnWv+0vkau1LmmOy6FLDwoy2W8FJMqlrjQldvJNOJYsEBc/jmf9WuRKHWFjYBh5MUYLJ
QOWtUvyGBU8hWzcBkb+ArTK09nvW96QfjSwdkjoi/ZqYMLA0rEU8Mr5ND8eqE1/Ot4VuAn0NEbJE
rzqUcIKX+tj9kxgz9e11tPynpiEpe7lb9B2TlipYWWP18CsTadbJomtu7ASLCTH/g9OHKzD5S1XH
Z3t9njL3ETmLa2LYqh1VmOLCtyAGiy65xv2PpxwC5dpb55LD0VegB5TAchgT+r0LinXVUmAwe/q/
EE4Q4lMSwhq+sDHDbdq8vYgRhB7Iy7rD9xEV/8hZf/nDQKOFkIF8houDus0Tt6D/F+yUFxk8WUjm
FFlTp+yCvD2S0Ny2g4AWcBUJIBdN5LBR+V3p0SoYrU+B/VcqTR/l506BbGpp9EasDdsPTHRs7knN
MA95kJ6HmF2rEj9yrdKkSVu1cIOOEKAxsnajXfVdC5kJnoAk/SoCZUAXME2hNrLHPNC3WqHre6sg
EsfmMkc1Exv7YQyzhbfOny0bgownzlRaBkm8TDm2fAMKkyoinidERyJi3VgZog1r1kvGGx2bnzOt
3ecZvxs0ajWk3GfKjdkFnN8cFCMZEgKPyrPfaIieEjFFfRw2ks9cmpOlZ1La94RF8h5vClkhDiy5
+BlQpQPOryhKtjnxHDQeiYGLhv1Tp2GelXOLOxLXKRJR92D9zmH+8BIUbNR01jrv2p7mmUtu7HUE
YGqGmKNrBPJjzI7tBkEpoJzxpmkrigyqOYJNngW2lLLXxO2Uv34wOH8Yb2UGIjIyYU9L1Khsg5FT
dwS4N3VIQr54873hqpqgBj0KhBSAYUgxU2DiyrSJerde9N5DmxGgokHTRW9XF8U96wEcGNKplSqH
JS5rGYTNqIU7OxTye8pPX3dEdRTB7Ttj2cG5FI2WpVyKo1MtVSls1GDZcqP52V8rveaZRSy9+mlj
BFdfwvJhxnsvrd4BjUpRQI6LhWPmIXLLqy6aLorefZbACxRMDqZ1BGa9t6p269fRK2zLNZc0geOl
MWCjwcKkdt3OYIsJG5WIX/CIsJcqkIZFSsWlWreBIky3jnl5T8aHkp/q8k6dxYY7aLbLsjcWES9u
vAmvpBTl6W1Nx1S5sJlpYU4nTbZjKIwWtvJDxNebU6dhktiyMRMVYyS1+ovBkfeOuZjebTqTXbLL
+sDI+pV57lhZS19x/f8tgYrdbISfqFlxv8ZlvVObvTEzGCAR08ngwQCfHX2JLMuWDrnJnrhb8Isv
myPbXCFnrXpQH3dz5A6a3iSfltza+oOc4lLC/XW2KOzA96B46au+1BfRci7UyoWxwLli8j2Ux/aL
nwMUpu2RUFxS5xjTjSkWuzb0ixe2+3rC1lJGpxBjQS/EJyDV1Ppg4NwgVB962u6MIj+3Mk1AyGOn
DgIJf4Jvwy3IhnWvsmDE7Pr1ZIx7YJ1/Wpk6UVJFjjeMOy9T0mU1yAgLPNC1wY1pWpAipGS4Wkny
jAWI1GK59ZJ6DoCIvClQMkO1Sd3K01CeidBqHaYqqTdwfnLsOYIWfltTvouiGOvt0EfYeChIYcQI
suwKyFzMpXS31CNq3R5ikgdDd9lpwBSVKigoCWYrL5uBSqummCWGP44NqcUr69nJ2WwafT/Ix5pw
QdKTy8q5JAbvL876dqGvqvqEvLkUG/CV6INtWa4NRGRiS8hBmPP64aBSP0LuXjbi2RCPSrPRp1Uo
HOvynM6mQA4CHYShMTix7+ArWJBh05NVWO1KygTqBxO/sgdMznI4wrZ2BOgXJjagEXEbBdNGZMTf
+Ve5I8KjsodN6e5eczXHdD/iaBkYKPvVvPqPEaKnASmi/m2+JO1bYv1lwU4uvMEHIQE+FWtXIyGE
wPF/wNShF8gmafeLjSwn4NYz+KUhowHB6zczKZtzyKBz6h4D8LwYV2uMK1No0ruim4dMq1YqLoq0
opeH12SFn+bFMDbTdC4B25jfmDDX6bhOiZFLYcFde0/nZpKoAxW3Hc4fhajDgaAvYvq3AFmDPI0A
KELd8ji6UlaLknGwQ+R4VjY5Q3OoNbCMFmsRPTe3zAWuQ7K5or5uVW+vyib8l2AR4yDRCGmN3jEv
xK9RbB9CybdaV/GXz4PCx4YDSJp3v/1AQcYg18AaUT8K9uXoKlBgZVybRdAuYD8xR4+ZOccqYuDs
gIhSXEzRquyqQ0ZoMwagjCUVgTUcSa4tpAeexZhvAK2d/CCgWqYl4WawroZ1BdHbCbgH7SBYdU9F
WdV/8ZWn0dPPo/RU+6svrqBbDY1rEi+qlGtaOd4XR9YgrFGGiuIqJ9hKCZ9yt21QMaiZGA8g3Uzd
0oASzn9CR3h0HZFJAtt2WR+78BxjOWwx3/207aecH/3iyGdDUIWNC5ZCH63ZRfPotI0+XGSkDHZR
rGqeZos4OndLjGFpWJmZTcpW7VG03ah8+UKxNE0SM5a8cArp3HhfuX8Q+fvQ5Oo3VqKmfPvqgbmU
6T0whXEbkZn88FMI4Z8CQFE2cnDZ3iZloKaU1qG8TeMbpol5HKK8S7LMBcb2317ekv3O0jeGbT93
4/gRwyqvsKRd6wlIOT5Za9VWXO0LOUNZC186lkTD+xCEF+5CXAFRsKsHnHX/Rl/eaepks7KDFMGC
pC6yU05rTD6t+tD22q77Vti4F1fotk5/LV7e8MWHNVRPJkl2ATUmKi9JvQ6ltaTh3v7J6ltUrSrR
kacV+YV4OkReeC5oaTsdsOTcFax7cgDM/NwGMSoQDoT/JGuCE3/yx6vOCgGmL8ETJiqCxOx/2jbc
8BJiSw7PqaToRJ7bw1yH93XD4KM1i+jp8FNXnN5YW9nMwswS7JFP0SdfZMOumlWc0kE4UUGSvN5L
j/ZS524boGe3C7FyYm9VFi7CIiw9GYOcnQJ/BtN3dgT6XsIcRBbI1zQbLip7oM+C1eTtQvLPnKxY
djAAVOGiwIjTOFS6KX/SQuXFRuS5irqcODdJSnD8Mf8iQU/XPQ4rH3iaxzn3V+ccpq6UPXVIQ4WE
dr8alHVPFk38zXoqgO8Sr6GHrMP966XSZbA9sSYEv6Msfumaf85S6aHpaylTCH2Xy4mY/CyhNdF7
Gp+VGazasFrLMvbQcuWTRjINFlQcRn20VUVbDp61Iyro6pLnmOU9VTAwfgBpQHCdIseZMwEvrmOM
2LNVKDsa0k2nEZyHZR7CqpUyRtY/KyKIevlbSpti/K1DxVX0LWt27ASsWUSx64tvGqnFNHAn6Oes
Thxn0k+Y+bvso8M+On6YmMYZnBknpFCkNOlHZyrfoMn7/kSPYiYvpUTqrgMmFE3DlPhPwlgyBLbZ
fo/YDRoJ2lh57wklKCPzmihwxdQCVd7gqoYqPatPorAICcEFMTqsvIg4rC2G8bXxxAqVkg1KnQxv
c9S5SjjRlwAtmLe0AHFZY/kzincdWpwF62Y8lixqCJa2aNiF+pfr6ObN//vzeDg0FIFdi12CtS4w
Siq31Co74eOiOIUbqy0oh5V6a7zS1C2jtZ7LsBkKRpAUIjkDSLJ0ydzSt3X3Ta582pR17Ib98Jd4
/LDjmqReKYBU/Fdoy6x7DVBbMfHQkIiADBGaf6A7X/sYGhAzxU806ZNK0uAYD5wlrN3AignmTQ1L
iK1xfA6U7jwxJJREVt4dlPgzpfBruaCVYWCHxK+BI4ImvOA9tz4rZJh+R9sy4Dp/tbRn4rjRkDV7
+cQCKPQKn9XM2w53aPryxxV+BrPaE7Y0+i2NCsq/yO8sKbhfPtCNTHmjmczLjvJw4oZkN18obcME
YUz6s3gEzWgtDBzsu34kk4PJb40sMmQnob+p2jMN0JDVVVfZmI9Q+vNpk0hOGsBkOBrKb6L+FQU0
puJUzOBE2j1F1ZeCdreoPCR1RmX7mJCoI5VXUj8b/izSfmkbZEphsjnWCGNg3fuOUWxMthVU6dIv
dmWHVd7talxq7mickde4l03iWv5S8a9zw6rwM/fvIfgUgjdzfmQIOTloql38ww3I+ZbkS1Ne02rm
0EOzTRbRWe0j/YzDIrBOYfgIueLIX2hV8lt2vuFy6JUCS6COUXkQvdWY/uHXA1NlUVcxzBB4X5+J
eof6isVkVC7VdGQQjSRw8JBxvANxW4YN6M6zki2tcLkOwiaqKe0fWn6QGYZ2t1C/pDA5WwxOP4K8
b2EysOnc2IhvBXBgD7hzWwyuxBfgrfj3QfHG54PZSfPWUQdEYn+Psr0luKN6KKMbOzyWYBA6JiBR
+Va45hsuISjhLfyWL6ngKfiNtW01PP3hZJDnJWnUmWSED328ZTWGydyWWCy1R+PfjWrDsd5RPdOw
0MtQ0i1UdvhwqNuJtoJRwRNgEyciXh+JDLpdEXcr5Y+0FcfrkF2H5FsvHn5YrdIWkMCaFESlr1Vu
i/Hc4z+Di8pHx34BH2qLq/Vb08LIwr9td0tMV+lvafeJtxMmx6XsHE9z23IVdYdkdH3PHpviQNsR
A5fd6KwFariQN3p+TLN/kf6dgdWVN7K8zoqDZZwshYaXvgmL66qg4WbdhbWjbSxLtwvWNclsvTkk
RVDh+MfDUJCns8z6GxavE9+RJAG2KvISZlz3lJ74glrM2H+Q89hRzDzDAJqhLJmiqoCavnz03K+O
dRmS3WO0e7CLaqb9ZvE3OrCaber4iYmgi4+Q4MLAsfILPa0fOJ5xqTWwsSCuLIFnns0nxybmEK0p
P/LyO/IOXvceKEl1ccsQVlHPFZsEWpcS225yB19jk55a74ERtTC/unLDi98qGxm8pOSY9VnU3kp/
sQh7v338iwJF1j7JP/EJkPUg0XzCdUvElnT2JBuE0S0WzzI3whPWI1DWkx3QMlXavDS8Cw95Fb4j
3GRB8TT0aZm1vC+VyhVHkzZYi56LoTe6dd/pbl4Qlwqp8KyORj1cmUW5LnkmmFwODCLTfC3xvtJK
wuyCMNYvzKpf10RDyLTR6iG8jzVjkkTOpmUo+18yK1dWmaY3rMWqnxm8Osp6D6OegCA3mpa0863m
0kZpvstDDaYBC3uIVMnIwuTYWQo5zGwAH0dof2tUeJ6Nz8NjvuRh4qi7Eq9cyuNK1Ubo/Oyh68Fe
luzVYXkAVK9lResymaTckHSKEBf+GK1r5jERwT9USasVt1oAoD0gwlqngTv/dl0lMe6APWiMS758
ksnrSPZfmoXimk0QjVqvRbTEXZoo3ewMLKG/0D6wkoEbHOJWmYcrwxjWakueknFhsfeGf4VkOKXO
0L5uuUqBUcS9tGk0vpC9SN5uP9KUwPCU8X6GaYOcgMurfkpouISz/BBLPeJhymWArERNOS0YAzfK
VRQv/rQWmEIbCYT0BjuGx8oAHLQsNkq0b4VrB2AB/VvOVY2nB5JNyDHds38p3OTQQEupQq15KKA3
FGRAyM8WeD6OTR55oznFMQKqRbD8Wxx0W61/sgm+xHSGsYzNUKSibl9B8Bun2NGbY45Pq8vbRc47
35u7TBVwizWnPiI9EzuGoOAkchu8caYJzw9bf8vmb8xgWrZvZKdkgUc0PX3qhyHFn3wI1bfe/oba
1qqjVRrSRbaTip7Ll2z8A+muxTgOGWwT/scudxi1t8XdqrEGkYV8NCHgAWKdEFfCd5MsuyK6mpa3
Z8+8scusQKFGnjRsNc++MHteelfkyf/0JotxZ3g2AOcKByYrWsNz+zn43wIPjnmgDvWDDfbigw4z
U5aI5NFEkZkyrrqAbynHFNa+/YBpFbYys8YvVjMCuimY9vIMoWJB4mxoXdKZECEzDX/PTh7XFAJM
m8Zoo/mu1D47lGOKaGoZr1iEnbEYYVlrzNIm8zAkV/oq7PdMjHyWpffjYX72muyld8i20j9WHdlZ
eK/1C1RkJRqWdGJyTXZM+tdPL8ajjOgOAp97ilas3OqUao8LIxU/DeGfqCLu5QZ1JW/CXfsY8X/N
LvCC918QCc8l/QZ5bxc3ksuuj/VgskMpAC3brMiW6pJLu9KHBwFpjZvHQkTgawrKU8JWkWSWCE6c
iVOvL/uoYfFJ5cwPoylw7Zv0TKfAfMXDVuXLD35FnL/8+QgsyQDCIOD35ZfNDpawxfJZ20Yvrpqy
/zCAVjjUsoO5Jh2ZFTV2+hOBOlM488UTcGVbzqIRtl5xRivQ00fR3CzJX2vBy2verbpo+f4w/5AY
g1E3aTQggNz16xRczdJRsBVR6AvW1qfsAlrTyKxKl2xTfGlMipTftPgp+DSN/DCNRz6BVndSTkfs
h2a5r4QPqbmQnE2zmwiWLKPzV9e5/8/STmb+ZQLvgc1ksiIgZQ9LcgYeAcq9VQq0hn0P5BsFd8E3
QXPRcglBQ5DX879HjSYbopjmxWMYn6L0hbhetcy9cL6lUAz0n55JvJJ/aEzGpKFZwkI6TsFZrWf4
Bg9U8pdn9yF2KsYZvsdCjYCNgPED1P2iCFzpg3Wk2Z7Ihg8XyTowHNKbz1ki6oJP/q8qsLEc4N0f
vrTxAWqFanVKRSodoCPNAccsjj8gHee2/dYYYUpPAouyt2KP5DL/kkmQL5QfirWAAqbijxyesU+e
4P9g/ygQU1zTUHk4Ro/txYDhSrj+rsPLhTlC+KFRaH6Yf/IKTU55KS/t3b+zvaLe+sfog2JH+m0x
lpHUSYD2byIMGqw++EvX6ZZcMe8SljBdm+U0700DasfbwulsfNtb7KVBsyr2drARTvJfxU4qZYmS
2//Vc5+zMWY7FGn3Talsh48BXzU2fYy1pGPZE08uu/hokRcBteOWv4gjeVvadchQDGNhqaDvLBAo
Txi19jZK7Lqyi02yL+xxSf+LphSv+WJbulz13rvxOjm3hw6b3DK9l1/kvx/+H+uq4A6xmJMAR3yd
HPVQVescxpoC/sK1oP4ZjoCl/5DeQON3ksNiUFCggJDjVUtvSWiIIgLZLhRc3lI+fCtZC8VOVvdE
CApr2V0BxL5j9jjZvKuG7+YmWsOdzZgZrPn+In8ThmDKpDssDHKGEzetUhym51w+G0AM4FFAGSXI
7/A1iZwuUnqaXVgMJ1DQcsf/CWmuQWIxElxZf0uiOCkBym5Oeg1YyXqkMFecaXsb4h9C/wQkzsf8
CsJd2t6DEIjoVus+euKeig8FI/pOst5fsxnO1gqpWhwQnPgo5X8ABrni4p1T36UbrRoD1NCwQxRg
L7rxBqvipzVsaUqnr/CnvmXw+IxF7Z1x7xbZp5aeGLtZ6sri8fRstbM5AiRM5caqQLMzdAweS4QK
JjVUdwHLLRu3qjbEpNiBwXi+eE6c7oHDaiNiiaiy/Nrpp4zXFf20+GcsTsCMXNBx5+hjzI+FPQku
4k//x6QeZc7bdvtxFfJvTlw6yK5xtmkGV/iFS0eH0pCxDjc+3lHKpHFW3Ei0vKC7LtMjI6tfkrT1
nSfX2psrRCE2gJTRhhZJGW66j8FhY40OIW5SgZhodFaqcX6pYG0YHS8AATtYOejCCRzz84f5mbCo
gBWqQtusnjXG2rnYdKn4Cn8T4s6UAP9tKJXiAsjPikavBgAs7aL+EEm7EaiIvKXWneFt7aHpDpih
q/blaW8131r+ulGOtCTjNX4Ub/mbBt9/JE/l1F/UKyMyNFRSm2yTTRe2dWaK15g3OEHLsjEKTghM
IZVg4NdeyW8+j87JV4zcOqgTClmqg7JhSeLArq2QBnuZ/PNpTBBcgVpSNBx9zEyElpf5zp5dCt/a
73hBp5WZL+DYc+td/l1/Cy9vh6rSLD5LAXgMyxQ4EgNhXI6ZlK0CvT1UBh6lku0NeAQo5MYzd8E4
/k8nYuPYpOz83+7IG7r6A7cDPNtW0aAsnZ/IyHT849w9//8PocwIvwf4Vica92mCtRLq4SeeKoVw
v/5lMs/Ye036k3OPaeEgbgY9CJYj8jcWT5BrKo9+FPk7X0AK7pPyZvCixn6R7/tRO+azDsJWDb5l
UcWEo9zTqjrL1KGA+do/AYMLBqGMR5hvOp23nyUKpg85aC+WPnMehiZ2hZ7KfNK0a/lRqork+AoT
VgkcR1z69AEKkAuf8YsV1uqxlIRf7MkbNopsBXS9QLq32T1vvEXBmEXAJJ7VQFymBmZBhvflbcuM
XOrvSg2/NIwdJnFp5a8rzaV5kHB7TvXaL6dVlb7z6lxo9wYOj3lMrVvGtSL1d3StyvhhtQeLXJTp
WGf/4jbGBL9XPNRCClPVwVcoIW54MHBNyCL3MT933sms7omxrsb5lWhE3q0eUadGuV2rwQ3tYoRR
UWg0YPvWwCCP0JhaAKs3BjstBuLvzZWphBZ/js11hMXgJKQF+e2Fh85405sHN9TwcfNTIKm1Zop1
D6UtubFOmAJtr0FKk/n6WJvIl0YfQjU2+VAxmHdkGA0GFiTo5b1CpSp2dcfw1SBadMBLxRFJLEaY
ex/zYc3mSLovrclWGWV+XZy74Qw4FgkcV4sJor9jcceOODQjpD3rhzHFz3sywAsQFNE/i2nPnk5T
5zbAZAx6siQ7rIakV5CbrI+p1anHEBfYY4HPd9lq0qKM521hGEODGzPQMP7XIanx11i+4tTL1hI+
IwnqDdyilyTNCW9du8Dm6IGh5C9kclL0PYsghnduHnGo6Dpgrh0iV20+FGMfsjHlqrNGK7lo0dma
nrq08gehW/YZYJVPFM97R/XSWreZOpOynM5lJ8UfRXPFdCZ3sxZLDoAUpxkebUAxIb2E4JN/lNLz
CnwSyGHTVbbAdoR1rq0cjsjxnXKkNtYn+paSvKFPDsxf+qVoOmP7N6o7fjX+VDN4YLLhsUaPwrAk
+oeI+CW/mGQ+IglSYBa9YWuU6UYIj5qwoZ8aS7YfO2WyrYDBEkMZV4V38vtPoHWe95Bw9TKXx6+A
Y/2ejuGu7UCQYqNqzaeJRS9kV6/mf3swgrR+ZyKjsQrRV9ZNuwDUc4yak9zdffb7atJN4MzvZPgZ
Cc2fbSDdoX1GuFlnD2APTpY3BwJ7Q29TXXz5Qx4P1Aoqo8XuUydBLZibTthiZytmOyo8A1A74IKk
Y0zeR4rf/KSk3tTo1tUnI93Hwh6vfCbhqdjF0wdBSXYDqQJa/hLWOm4ycmHs49rUwSFXLvD5uvrC
Xlax3yAIt8dO4mjQNuwCwlNRdedYuA8b9rs2AanHVc+PMjo20k3KocZPS1Yuw43krTT64zr7S/qH
aD087cJFxXVGunBXVvsWMIYArxUKDdoVcAw2cgTRtUZiDVfZD7Sgulh2pos4vTIHQtZ8PzerRT4k
kMthQiO5hNGBYS7CY8XmPNkmQA3Bh3F6DURywil+9NJDOO35hJYE0ilZLPW7JsGXbcYcXOmxkDdD
iS68iA6zgLqVcQRwp2dA21dpscUH4uHbnjSYDu5sC5WblpXLJ/6eeU+D8ktHNXRbM/ztifcM67B7
tf5vJuxYU9Dpp0l/Q7qAhgrmBPcuyrET4i0CvRu/apLw21msBs8R7xn9pEBNhhuvGHmwQlj4hLOt
W8OqK3okphS0Of4XD3sgnvFQWsba7MEu7vjkxAm9zymnD7Vj+8gOWolQvNBreC2oOlDvZGHFDlwD
L9TCQlT8apOzoG6s5BKXe7K2DNMcSTwi3RIUVl3Bh/7BSum/qbrU0sHQVhnMx2KHyUaXtvacNME1
znZJOHcUa/p0CqqD6friwTPsurMtVkNQ6bTJbgCGSzxLdSJ9L8AGZEmVZOvj/BP5+RlOhyy/+BEm
+cz7VglfebIxGuwh7TICgkSghkMihZLSN2eVHcJkOrfErThL1Hpfdp/ot/VI2UAjfgratWKinO8b
AmC0QmUOQf0/js5ryXEjC6JfhAh480oDes8mm/2CYJuB9yi4r9eBItZoV6NRiwSqrsk8uWHWXocv
RybGYotJXs2wU20ZRyXRHin6fCRUwmFae+OgD+OboKhg6JB6n3BAMpV5BIC0uW0iiltOk/aabnjN
lcuz6EVbpFi8c558wtQVAvTDTw5HwJwRCU4htwiYOkakkui/HSKywlojSJHjdfOp4V5mvav/g/Ik
hiXJyXM9WxqDO+D0zc2dx5xBg1gMw4XDFVFzMk0lRjo0gZg9lA92dpyaPqKzEQcbyxEUnP8ZWzs/
nMMz66HpeCtb2ejhBFpxvrs3LQ6tYomq4QVPKSXo1l5Cy5LxJ+DMRJ3qx2u0NwaKLJlzmr8T4s3E
pZzUfqnrgN62uSsj3at2TrlWELsFztWsz4a59JIVpWjiUIe76Ke4h/uQInyFSCIwl1m8J7SmM2dy
gIqFBcdBUPzJCwV1TEJnhkgIygcBZaE09+2v/i/CY2UQA+W/baQRIZlH89HAhYIob7/g2kHN4Fmk
PoFin2ORmtfj72ijj1eLnRen+aFIfIQDFju/fHjrzbfLHo3hM/oeZ5vmZ1CPZDBil29m6P3ND1++
hJ63CKR+vQ0CAj+BT+y4kOrix2SnGNI2GQ2GJO5efnym30OB1GjNjoHRRFBpIWS1Fpe9ocAQmsv1
u0at2y0NdD38q2FMxEp2SVEb2lev9Wb4yYq7BZiW/kk+NLeEe8tb1cnTJvlwfIZ4zsKVtXdoZ8zx
KkMwUiRWND0jR8XB0FuHbHcCzNz72rzHtBF6O6dM8IeKAQCKhJ3W3HLzaKOfK/jue+agItI2Bmp4
bLEFg82QknoMNxHE0M5xGL/8c5vfXDsUyrUafsfuN2iOmvqO7JcfJWCGv3rW0IUGDChhr/OjyHhU
v3wlXcqsh2XlZPn7Hp1bpHoI5AV8W9pemklUpfwMnUUeUeas0xzpK31HH0OVzXCG0wtkguYugF0x
vCX16sCoCl4KT3uSfeHAQsvlQBllLKSCFCj7uTcBs2gcK3YXEtOjCXFeIRgKQLyj8Vrqir+QdX1B
STxHUzujxoCg22ZWvZCLR0cBKNr3SEhbV8QPGa1bNU46HQYpDFzZcpVIN9kINWXApbjPiOKSLJKh
8ECW5YOIDC2U55XDmOZu9u+6u8Jvz4YJQ7Ooa/xRMCgRZxnjzZPOhXysms+aK5qRGELybI7mlnOF
zwOJCqYocnhxtTEtk88UZPyn4qxNhoilcaGAtcu3VT3HAZb08GeD0Mx7fddTeT+5c9PegJK44jvm
nK+hj9fKp9LcquFfmv6onISTSkZ1SAVmpPNq9XGraes64MINtHlC5IfBLrzGJ2CbxNS5WjNDv6to
JL48Rl4K1S+2HUoPqfnr6Xg9WF08Om10EtA5U1TwBRMW1fvrEuegCOhc3MO/DSKsgn7adIhNO+UN
Nan5lP1bVsAFwktXjgDHICZp9VX3HwHWKZztfnFAu/iDKrB3YXV43k+sHWX7T6K9Dwi9AOtY6afW
22npp4zZNAyZPNsvL/9S+h/yYhGYf/GKYmT416sY5Y1nUjdzh00ZlJfBu8IZl2FaNDhpx/I2BD/T
NornBYT/rNCduRQ5WzdWnWuJ5kTwcfa/AITLq8lySccvmPHID4igI/Wn028dirC2vmsQsRT25QWy
isBaQeqQa6rk7thDDW3MU5qsE+mgqWeT7MTkpw2CRYohPGlggiMLBFZRuI2B0cIhuJG5i22vvVia
Rai4KZtkjXZ08Onl8H/i5sZUhBoArxIIFr4FCyZJhd1W31QxmadQPmCORvuR4nhs3369sQwXXV5B
6R56f42Wz1OPUD2bR6nEhq0g1AlXUrVXYT5pHfA78ygjCVb9dq1HsVtK4HgbEtirct412opbjyVz
Bho1Q6XgBRc3Ri4NbTDap9lucG4RrPr8M0sgUPuwjfbjsMnFwYJPzIRkwLkR05DxhUxQ3bF/DB0j
voRH4zw9EyFNdtD0iwoMMCCFocwWrfqhcHrwnEvy91gTUmYgZUH37fQPUNseBbG2HPJvpYoWjfoA
Tp80G5u+3XxmA6LY8TOsDZY2ByuG8yHz9RUpj8ffoN1aSDSwR5ps3eKODz0aeybOETdgwuMgn7JJ
ykln1lXayYr/1eZHqd50q0KpnB5M2EW6M7F8BgRjMbs5wHRoBuFquV5MXhpJf8hOZXMAhczavFkY
vCR1+i0khIWZ72IGafWfiImvoPJVDF5i3EXSsFbMfxVHmeVAIkMRTbDxMnNwKUT/Ru/b4xAL4rcJ
y8CLfwPrTWbDRh5s5oGwueRfM/1hBixNCyzMz2q6BCG7nTLhED0NYgqe3pUDEktWXUgnuaRDNH/+
ImOOx/+brCPzZ5i0eq1zLYKzIAJ4uGrZq8peIWOd8WV52wgTfUw08KXuUbO8ktTNyeEYvyIsTmhD
CJqovIPGDgxwnTiLYF3qd1oCjp+2u3Wm26M40C51ivvpF6RtxpEW9OfKuobZVvVuY3XQ5KMPxhcG
kdLdkJekqHSkyxf/Vfn8ntvUYsq16X89my8fDiM14U6FSWf5u4JAxyF7Sky2vAWcn5PRLCuEsiQm
zjVg9Kz7vGbvMTP2YMAgsN9b9ZzmhsFzNgXiGleDqX1tkSDy0bcMw9ZwOiEGyaySTTpFmLdMsne5
uZYtpA2PPDuRAlqHDzeVrrZ6S/AklcaihLNC47hm+jNCOFaugCQ1IllwEzgLmXU3cjzNW8mAg9pV
xYiZnDPVPpdTZDd2+KXVQ4t0HW0SpJTyymv+0DLOoBXwAVEZK4I5xFIKHrWx8nUa4gNo7DLZ+JQE
A7xfvfwT4ZrEB9s4hrk7mOtK/iAjdEyoagmUByuHaNpY4Bk34W4rS6zPAukc1kJla9iHheP85oOM
cGeW6hSc7HFMTj+eSnwto/KNY4Z3Fbv3KWQ+Zqz6FDnExVcWBkpnhwh7nPKBqwPv58sVdIbWpexe
IRW2V9tbzxAbWbmomBpKWV1EYEOllhkvM2eBGsxW1kP559EEdZsK0DoXqZ0+p02dKvYJP0PBHlGW
v4wOaFHDbkvhF0TnvKR3bY5q8GsOPCXGl519Z+mnomFo8THfxSt03CWH/yD5s+DkpOVZymoSIUkC
roxZLjV4qb9Hf5jPUHQl/aOAt99CAQwTa275iCvtYa55CmQ6boQGtqgB8Fogqev/GuvQOxpqdCzn
I46FQ4eHrDEhJ8JI85JXzqPlIwxRbxH5rNWUzbgJWIwZdkXr/lOMfx0A6NYwkSy/HYs3d9LzM1RP
i0mSzMLf5otAU0NCFA+LNt5sB/GufeauyXAMhBcmZ4V36Ti3yvoR9QYwE0pSdCQ5AD+zgWi6FcTF
/NTYwxy2zvaY0bEB/mbYieUsI93RqO51dsYrMRcBFoNwY8orJfiwRICnkG0tNpXAhGTI9TaSYd7P
TO0+sKmKEOAX+q/CzlggDi7qA5IoRQeXIfj7QHnw5T2KxZyqTDqxjegV3g7wSaioSfQL5zE6RYNu
z5DmigQpgZlgibiHnNaJu4hIy0YIgdmSHxFjc8A579DWBuDa+pzZJHkuAynoQqxk1ILYsNF+XhG4
TWta+BbU/N4GfthqUGvWw3+VuMEdFQHzi5Inm4EYjDECykg63ELziysIzBOnijyamOhUqhebxceU
iCIkuk6iG0q2YPF32iAJxNFxFfG34b3EeBH9q66/ynCbqju1v+TSNS6w0LG64XKLYNPJE0WVrrV+
B7SlrQnbAalkSqCADA2mskYw3xurwCFqhPMw0+lroYilv/GHxajOXgZIkvVVw56rLVY9diyKvmLP
eE9zXqxYY//XAkOEk9Z5OLTx/t5K773s6oUbg6mLJlOdXxfVwmNuIlX07oliryLsjykwHeRQpP7u
RmQnayNj9VAvAgfAqms3W/AsM5I1LXanS9/el6SuMvwtwM10Ncm5YlUiDpOZX1CDUy0G8UynFEup
w3ou1hrvjymT5EKSQ7bxvbUWdbjh3dgG7zfrir0JFpwCU7v5/tSGPhXQENFJ0Tc54HRt/CnQ/g4V
swhk7GhMFwsdsUVBA6JGHmrS31qGMxdhtzB4JTSCGKD4J8hzl1yzxLuy0rBYbWLxsFrry+Ab8Dr6
fX8egyHPcd2adXYty0+5AABZl1s5mK5KTIcexVGNTk7aEeU3yyuK/uzqtIiOzn39rMNfSUxVJv/A
AzZt1gj9t+PgyCCLowI79KnnH5ik6Fe4vFmglJhkTWAwzTNrf8OE0hGph+1cKxJeMDWw0kRY011M
wmUMR2XjiP3I3irtKhLrxlnH3AoUefL3LB+3WX2Qhl09vjSiFJHZkjsyHQ4VGnb+cCQGhsBZCfoo
rxOND1ER+rUFZEg1I8BCRHQ5Cd2HwvjZSL7MdFtUr5TwFMKUFGfDlL8l/DLZjN2xKNa2MuUevQaD
xnSrdIj19ra/qUOG0lw11dd0vLbpwY4IKEX4Hf2krE6c/kf4+qLlgNTj49CcNHD2zS5QdHaf08mg
+eEdD/0sZoAbI1Goa4PZvrcUWFgYEXEs19pPWny0xbMYExarKBkA67ZAewlGQ+ormK1kM9bp+Tmy
i8dwzlmrat1XPnyGvrmQp0jNSh4AjDffo5Oi7sPZ7Ftrr0VnzUevw46NLyzvY7cBnK2H/UmXOL/G
L1G+5gl+LYMhoJrMDVynhn2LJXi5NnB4WMe8g6oEwhVjDP5y6CGzEV2Rv0+oWh38sCXtY0ecFUsw
j4DUHEXtv6Bsl2b000Ioyod7IIlZB3y301n17SzzbSV7LHkDavYBamqDetPrkWUytcp/AyBlPg45
uqDiCa6CETkKMEZBvfgrwdAM9FJNeLKjx6xOtw7uTRLlUXH8asMtQyalxB8VKOFQNzdaHW4REjMg
KthEeunN6CiBKcGT7iFKQepWyajqIy3essZIhOvdxhdBrcV3+v+TTxhnayJKCFFF2eIjCq9Cf40Z
DmHnS0qQxk6V6VnuDxyzSnnIeMFY/0kRalrcqZF8Zm5NOAFFmjy8IRNKzc5OfptTRd4axmcmxxjG
C0h4gKYogL8U3EyR9ZFhR4pWkxuWxhn+Lx+p9rK9aC7nD5sRo3+ZKkA5uMHiWfQG/TMyFl4Hk9Kw
PNfFX4+iRzd3qvxSQjbEX13yM2Y5iLt9Zl8RojCH8HPMslui26P6QHdU09GaHwaq7zGdoqef2vhN
MkiWfyGV2mliGzrsj9qtUE5QjyewUixfAv3Px8EhafmkJ5vljzZpqUgD5PqHwBtnBqYSKf5K8RmY
32BxFItHaIFZc9H2bo+QiDBk+dB1bws1zjSw2nQcxtotN+Cg8rpllK17krbmbGEmfEDGBNIrGLwf
2doTYI9WAQz3YBkzNxt3cnZDdJrpj5qINIP4y5WP+3w8Y3illAtmUrXhLM2TW8t9XQ0OHfndFxhX
DoxLRXfX2D1ADJCWcndFJtGF/1CpB8VyFvh7Bg5e/UhwbQkgtCgyS8XEucjsBmSrvXVzG4xz8El2
YKEgy+/eIAmIJuFAaiXGBv7dSU6Zvo8IDPSOnXiHgOnS4YvPem4y0RSk/tXZgxhwV9WxC5ODZDds
OWsOW/50CdW3ZmUjqB5yhBcaa6TBe46cJg3uSQrpMVsOGIZTxirZ8CxMEHbIi8hhaZKvyvmo7U9L
Ko9yPcLcRq5EXaUw9yTS0CcFzicEbg3SPi4uoCA04dIEwK4KAobUDGqFtK+pJ/B4gB1JFjnEh2xf
p74bcmzk+P204tISn8KgMm3fCuJ3PndkuyycPOXS4vQjDdvZGpmLbwLbronXIPY/cRaQZ6LKO0RN
uJvcqU1wII5Ve5cqphZ7KCbtzQyXarvreGJQE1npWe623U+O89FPGU8dE4/3ZVsZG0+/8bXnyibA
/J5+j9Iiay7DuHTVei9ByQ9wsKpYKSwsfvxueglINgLD3Gz/Fz0gLOy4q7n/0KkTe60QdIylTVfu
TNR5U4xlbR1z/cIsIJ2u3WLNXZUZ/zoZFof9GVZndlHT1zNYOwXYr9bcrZzKN2WslZGUk37L7RcP
4072jtRrvrnrPEYkW7nkk9qb+uF//d+wYU8gklvBayRLwKgkcGpihcvIOlmduoIWeotwOlsdPEP1
nwlx0JtIIjVFPjGcOihw3/IWbSnPgdU73WcRXCX94ajXzudJitS5LBYg5UDgSweBPhP/t5vm8VLT
Hazd3jIFzujRZHwnBQBtWznbtuoWFRzA1kMHns27Tlti56zsXwAj2xGffXgvMLggjEjsDxJiwFBd
A/08Issw1beTUCtt5YvwzraKax+20OhcVY+vZAubwmSmRJwZ+3IBkTA4K4y+m+BHDZ5OwVwrqHeq
tI/Ke+LFqwogo0REZYnxfYk/xmF1bLGMDMYGS8pboiHn99GVz0Rb6t1Js2mukkeLkohewZThGg43
TlETcGNYrqxpjtqiuPunmmhsvpvy2amfRUZ04MlB3676txLxV+Ya3dlsCHtQlnYITC/xXXXwFw54
Z53YLtm8ucJXNqogKJ4FWih+qhJFJAdsOl5IcUBdvErGaLaZLhiIMIuIQEGcChblmIJBZWwuSZcu
FOY8MsbgfCsqwksuFvs4XI0EAEyN8HFB+KECqM37FeQ4SssApsssD8JDRNRA4zoYcRUBBH7tq1AB
JWNuCHG0YnvWK0cLPsyI1iuoqiXjpFXiBCuRcNxw1Xfz7q+wLOglsPrS2k0L+mJz04V/Nrv0Dghb
Wj9kRjVFdW/4uot7Fz/1LF6Y1i6S7aXi4TjuVsQZMv7Uf1MznWuQkPyMthQ12NTpz0qEMRWk9pDu
ThNk4aFngxBVcSF3NdE55ELWaMU6Y7jLbbRB00kwkeSdTMHDlPcfqfbSqKCKPLpPUsG+NdaTZgL5
guYb88J5I3ycJO6TMqHogz2atrh6mP683I7DnhVk4vMUMauqM5yH2wInRMAE/u1rmxipQYDpdhBk
B+YXnNcKguMLPj65f5kRYW3AO6UlPELodDzsB5SD9HAdkSF8ccuOebUUXWW0nPZBHbcY62IT1xel
c3jBhK5RPaOYS5aZDAr/qyrW/OyW/00a1ji6dTVvlZ9aPUhIv0M89PEWb6KtbAtvq5TrYoBlydIG
i0UpPmwZFirlFtjnfTuPyEQLA1KPeChc6vHcwJr9VNK10Z96ZTU4mzk6p5JNMEcy+AN2auw5JF2b
bQpGNobzagoSTxdBu618WCuYfd79Z+EdwghkL3N/GaEu3hma4BZZTM7PT36JAxCFt0j8K72H2t1N
Af/CrldG+qsY26YAprI29J0g9Vc2iK5gRoPKDI/Jh4m+DO1FGj1aHfd/eZOkTwWnWnDsmRh09iOA
dAOMl5EXh2SnfXb+Jo5WbhfkRM1+j4RWquzqR1JUCpP4p2cd2As1xRVR0HBpKNOpMhVQ4xMkN+v/
Oe05HdGXoGENEmZiO+IkXYmmcOD28uIORJqms6DhCULdHSmHgaYedEvOm66uGizBBqB2HwKbFaBb
5mrIjZ8QWXb05TuHtoQtGH54RM9J6ivPX1V9dQiiqb1tU+GKYOBu37T4n2RcIDGQFrbRM4/cPm2V
w4UTJsCryU5IJBZDrvaf6SVg+B8Bcpmk/E6zD2zfT41vKfXfRvFMkTo7lNc+G1fmyU1szDjCh0Tb
5GSSJuT3oWzhw3eyc6GuDYMoB4bHA6mbw7131mK4pyTXjVe1XQbGwXB2CTh3djqRy+yQuY7Qm3mJ
SGp4CpztI4pW+2EmbwOGkCMn64b5excSVbTvXlp97qErFA81P6VUVMVKCTdpdanEVYHFU2ozwdGt
3LTgKfWnSHcHyiq9XXYSwJjcrVgk2gjfh+Axhvcpas7LP+T03eLMb6qbau0ztrUzXz/6GDOz/s/q
2JsIZk3Q4NptjqWyl59V7y1nEfmUHlnK5E6UF531adAiXWJ213PSdsU1Dyc10wAoiE10iOLOOPOL
2paZFZtlfoqzGj0ptcA+IKUnMQjlMCvTIyWoH28xmUYRdfmdWRQqBAZ3Pe6C/ibxxpW7ydiMSV4i
V+DDMP5in4hhNkQPy7t4GUycW+S9W+48U0VB0GInE4QFdE+9vrZ7pd507ASQCwOaNBOH9ek29J8N
e9MsvmYtI5f0J1C+eegN7aNChhNYwIS3IngGLJyH9uT5N3JnNcYBdvzEHwtWpLDI7wJi00wb9Lr5
VtHtOysBDs1UXcPcVlmMpOafrD5Za7piYJ690hmd4WbsjUNfPolzVLIzRGyiUVTzTFdh2/veefnV
ly/9I4o7jnbDgLzEneRgKj2+uWVVNK02FEZ6an51SMwu2cYzEBvAgEUWSSYVcpY9K12MmDkAZ0GO
gH3ODJogN89vcBlmPeEMsoVKFeZqpgYLxX+UdXhqDF4sfQPPIuh/AxfaEMSXkxcfc3mNXIl+ZxI3
FzpmQzq6ZY0MKsbzUi3oEhHvbNnj42zDwECvVDVbbj4wVGwEAQqFcCGW7Z0VISIHwgDiB4sC5Gnw
Zvl+MQIn/Wf3r4dxcK5ZTbZoU3luauMIqxHtSDx+ZNkhdHb4ojO2fLDlffzpO7rYNN+nbPJzpEXa
086e9DNqDmj4oEIz58BJ17W2YlE+Ha0nH+RewCUxfllEqSh4KCIDYZ0+c0D7CmfvsestU14nZ9k2
lyb+kJlJJObJjM5dtOPpd8cJlTkv4GYafDomd99XIl+Z1fXRJe9BUh1zf+sHayLaJH0/+d3BHWId
nR2kYt11yyS5CHtPeQVcez4lOQRzE1hRsqs7Ptw/gwPXn1Of+8kyQJyMiSfDfpKyEVySgTswglZ3
jn7KnEsKLJQCjgNfK07asOvGbZcs5YFwgEUcQKldgAclVVjDBIhlBHkXooqAQZvzqZLKnDufBhRC
M8W1BVuqwDOwIeQIhQ8qZa99MzFwkVUyHRQ5nsWVUDc1e8W6hN84S7v14DwkWpWBCX9t3Fyr3ObB
UwVgYxRcdZgqb5qPB5evqV6k6XOB4kSjqM1WlCO/SnFydG0Rps9APWtosIIyBX7C09gsS/FWEHVD
qvFxWfpQWGzl3mt/coLNh1jfk2WuFKa8ABWxJNwGe5/qDPqmu9Tf87GTIB/zeWvmNakOHTN0xO6E
PPLxEATMSqeHOtveq2HfsuWze6Te8Y55VGGcrOpWOnsaRwB7EdY0anwijnLrMyXRNvnp26PisL8d
CWbn+OrWJuM+/dSz26ujxchBgKE12Y6wsOT8XP100W2S7IUxjrZdPTBxIqtmaYYH8haaDMfHh5Lc
jXpl9RTs1bnqSK5s3LF8hUPhiurcB2iegJ2h5uTfhb6h+zM78hecF1cFU55qWlHy8GrcPQSQWurS
RYcBp6PmqTVSmn46eW/6axn9aRJaMm+tN6davHzv2qsE6WCb4FmrG5xcDAeDRxVfFHyLUvkU4pAi
iVcGWGlLrf3tkQ061kvysdVuy/QUQrtWQT5HobbQcDg5HPhUOQMflVUQBum94vINl4vYvh+zfckG
LtEN7TqAQItMKI2DdyoNUQn33AASXZX/D+QrS0oNfPWXP37pbDXHDz94RsrRHdijGThHYnWT1iPq
UPwprQ687ZBjxGkuaXVueFkUfV/V95J2ocxgaB9UbqT4p2QTY+kHu90M5nnaKdU4O+yeR/pWN6c+
xIZFGrGq8CEaOKFXyIjk8ozZ3qO3GJKtgsxNeWbkE3R+TgY4tblRzsruEH5lPOk2IjvYEMaHYLki
R8I1jF8zYCK1YHW0ZLs9C/RTU95i2QDlsqmco8INAgaSSV/C1CvnOeKvroCUNlw8tn9XHOTUK8e6
jjbbHka+lQGcBKkv8zOP+K54ynOyyDA8AauQ22te/E4EvADMFlap/Klgas/D0aXbQRqmYL4KOfjT
56g8ivbWoKpWNpNtf+2ccrgjMTIEohzzSXMKhcvjeC/SV6RfhQ/s8JkFqxKrUt5ODaqhIflxF2O4
08w97BvaQT0pNkrEiF191RreFoZr1q+Eu1adUyXZ4TnP3o25TYctTJJONY+98dZ70CfkQrMiiX/J
CES7QIBNov4LeCRpv6ctTY79tCf0czpurz1BYI3GDGpA+0O5bLlJdghY3bA2FfIuVg62OazZLALS
wMaOJBSCK2eW413s4FYW32W8sKuvgmFmHKx71BpdZvFUoHc45ISU0hyYYkEDO8hMbzoEiyZpzqTS
uqa4xApES2lWDlvKf8U8DSywdYIEw2uurqa8UhXTgXJXTWwFTLsaRz3HLNvpKwxMfbYP7YRWEfkb
gx+FXDtxNMqtEwlU8aeGaCoi2bVLUl0YZ+S0y8J4QW/C4B+ynsNfhOlPZW7FJrza5wivde8zcw5+
8SiUh0LQk3xGZJRwr8UCzTYCgBViEs3e+saiGa9W6zLTZ6oGS48KR8k2SXyJob4aq8aEpIIMQvuI
JolHlC/kcDWT+7WH4sHgq9lxDYUys2hXlG49bgdTJkMa/G33D/ajZd3NWp4VWBWi9pfVc6GfKhyI
47X+Y8JM8xugBdb2cv/R6PwaxrmW/mdl8rJoP9UR5s9zSLu5GoLMk7ChMlIbvpvANSb/FLVTwwJn
0qBLFjkg2V4V9xZyOGYK1q/0mnRCenjMmvOQvlF+ke1903Gz8AS1jbMrcIK2ZegGTXBMhpPBQrKa
dpTKLbNwpm8Coh2ABpX+e5gGlPqnB4BXynCSX4MGdBz2b2fVMp2Gpu49+MfidHIl7HWGPC/w9XBz
IDAs554KkYjz6YKdcOzOrOOAePkdqws3FuDlRMebw1Ba9POsCzCaBG6tbCwr2IKP0f1DonJoZM/C
/xq0z6pcxzkdA5Ashwg6Nr9gIzi8kPGRQfREH1NkWLSxTiFQa9m49bgibI43ifA/Rhh2DFqOWkXH
rClNFoAZsgOB/q22mKr5bENkgF42432cOKwtlQrwjOpSGbXA1hTesZpBmp5iyl+O8i5iawQ0iHAt
f8Uii9zCUHMb7TsNMICjRgqTnTT+TjvlQNzyC83BonS4pFXE0Va1qxzyusKrVlgzgexnZOCAfhAT
EY0zyDCSBizXzL9zrm9EYEQu7+UALXG7NQNrryPXDBntjnBRG53OiASmXCfb+DCFh0NuTQM2NDhN
KhqlOKpRniIbtS6jg9guyNYJS6zEXJbSX9dSrEgMRZZ+rR2qKLtU5h8PspDOLcKkhDkr+yq/+Kcz
eWkna1bOrnDjkwGRlo/EFyR8sMJRxbKpNll8InbXDdR33d8t74WYLKaXIwi0sSbtqBtiLGEVwk8h
aZu2BN/eLMzqNP2kMX2SVklzqeGPSa4L/gf2bzT+AVSF+q06RpGrlERl0UPn5cQXErhzlOFZWf9S
/VIZ/yy206p/0o1uVl4X6G2VwQXPHGQneGFKj3ljWeAHAcrCfMRlykDj4zHFrwSuUvINI5DMrFEv
ccwHxyBfWWAM1WTXCWH4klLTs4RB7Y48ZrgpHqZQy3vr2FEisBdK4u2iOkB0O+lDnU3IKwdUGK20
wTTcsteNfSj8vUo2Wv1nUFwV9a3zHkRMET7AwCIaOCtV+DDmPJtqKB0tmhlQa7LjbWwS9NhGExzX
jwi8BeAppvc4ZvZy8efRu8c9PiPMi+zKPXneaZ5b4tI0eYhrlUEAVB/uZGlA/z38GAIbfIxsqJze
GLRcNN7D8AoTGIAc1tNpRkoUCyRUYafUeAbTRkb+ySsw4e2C+6KV9ypBrVweDswXAjml4qGYwcWB
+r8vya1awLRkKgu20iDQtB/o0pIxCMl8RhEmG6t6K/ccyKFPFlpJDq/qukkOxomsgtpl+fySR57Q
edBBP+tQoEEYy0ALZdJbAzCVnoPqNbYl8MufzPxjweIPzjIja2SUr61FwCHFcWfgetj72x6hY8xn
XLYb0FlLK2B6k62D9FAqzNeNj6BEcBYDFxaY7SEit8qwsTkgCn67sn1pqYLs5FW0FFDA6NOj6Pl5
i+NgJHsbPki/ygiS53GGQ9Q2O8vYEAwc9xusGYZgGr3lihQ96A23V5YVsXBOCFg5Vddt9ZRDC7FX
vazE2fbRfSF6YEaixfeq4tNnXrVRbTEc7NJeSQijPYIgYwynWcLKC20onjVZO8syZrV1a7nWABf+
W+NQnKQ1IN81fSe1DgQBokTANdO5Nmdp/LbFoVgX2LpUadMFk6BgAiQfteSSWqpbU0EbFrCd8R7E
pym5zeTDG/xnFHyzJtS6c+MwpASoCdXEf1mUzQXvri+8ecahW7FIqeojMgQjief8PVEVJJC5JsVm
3ywxUpV8duVRJ+aV5DPe02lTOVrb0OKeqBac1AP/85S0n5OIOGnVZapw+XlPFmhl+Ssm3fC+E8AH
pEOtv6rx0Y9XLFabJN+0xQYH+/R9Yr6kJ1e+ACyvyZWKBBOFJTW1SIhcmeMwLRhpJMF5FHhbtXuL
wqpVsREuW+PE+DMY+7WpHibEBCiUmCTFPyaqnpDdmsNYb9dYhF9JQBi9txY2HujGm9uyO+AEnwir
0WqYYEp7OV5p1VM4/TqpVoDi6mRjRyzUnSUjDtshHMPcYgqx28skd0GxBlg6GidMjGEaLwUbgv/u
1HsrOPFhW99p1dgkdfRCxUZTAJAkZ2JoAgcpHAHA1SFpPtMx5IdCe3JLHNx14cIyN8UUfF0020x7
QJ5G/i/avWfBCgGS0ePNgD3pMEQiCILGjlUdAw6buW1xQJik6IcU/5ogbtw44aOB1kUYddCt+EV5
BplrvKJGkVOG+x0I8AviXgt/JtqUqPlHYHpdHBLvWcmHRGFtzxsJLAMwOudNC6/oIDBE+9EOcYHK
giXiXSsjnhyo0ge+DI++QZMYeOqaG+GL6ycO2/CLmJSWmhCIHjeFnWy5xgoSZFx8wGJL6rBZ/3Td
d6/twUE61Cc4thBvV0RaklRDLnv88Ip9o3zrk/quX9fKuggpxCg+BzCDBcltJGhoKCuOVbHktTby
tWuoVDPvSuzooqIKgsXNknZmv4o1l08z3mHu9DpmBNm66vtF15EZNXzmgu6ZfAM9MJYhMoI+J/bQ
1UiIEc//aDqv5tSxNIr+IlUpHkmvIEQyYGOwsV9UTlc5HGXp189SV83DdHVP3YABnfOFvdeue7SD
3xnUnXCk7HtM+m+VHmKclPFTxTNM2vbQFJ5tXynCO8LNs12NpTZIDN+oZh/ni5YzxVwVCDFsep/K
QRT6kNM510DpsgTvceakWH6SfPZhf6yWOZ1bGAdRXTOxXSTMGTeKQt1uM20hltXMnhcdmJzQvzuE
1NNnwpmLT115hhuyMuIFtfXkKZGzqpTD3DtrGKcPZDN8eySqTqZMKHpSPBGhQ5YDgH4nOfQfsl2Z
zotkdshBHHT/iqe8DPyy4H+IxCKxnXEojAImH+Meup8ORfJtGNkTjqyDY7RGbCvL6LUcvjWJhKmO
WYVCRuiYj5m7Tr9gJKNa8hzgWz1+MbUezoJuTxiU3szX5EKOylK/sz5lEG4sTd10IaZNdXyvkEhN
4UcLUmpx+nHPspgaEAkgo3X5fUy+5/KWYIkaSKaY55SxC38tt0uNVir/7qOaNglYQcmomuOOa5u8
2Pe8XfBuAwjat1bDfuiWyELCr5h3hPIOVwLmAaKiwe2tlr9U1eFpVmFM6C9jCDgvPaqB36xGXWrY
W/j56KEhH+DlaaZd7V6MxrzM41kpOWlYzmtReRCJfYI75QRPTtDdxsrkBWJIIZmHyZXzl31Uev0G
sJ6ErY58DZuwNhPyS2qKp0LiaZGeaq+H7G/JjQHyJM0HrswGvKi6SBKiladV7FL3Icbvyj00ywIF
0ztxbyPSQpVrejfhVmuObofNhWzp3WKRB/9DccYiypXEZgCTwFBdHPDomz3ryZgjfjeDWuY2BMue
vIr+Z4jOpYWT0LKZoKGDbzOvQ+qT9Hzjwr1WMfkv19qw6+cJquqZ2OURL+smjv22YusJTYkvKNW8
cVNuKRb3FRCqb94MdoFO55cs1/BYdtxTdwuXr9LyxfVJRa5A60BvT5hRn2cq64FFlPJX47vvQC0e
K54QppxcyN/ewD42/Vm30SFVvH7eVhwVCfbT1NA2IyHvSTzroGPuBH2l8l3UuFcQvVVwuUMKPsO2
tkK8uAnyXA4+yddw7N9bgCFohqmsprCgFzXXSQVpMP5SMeCOyDmXoXpCPAoYKk9Mko4TTZ2+Lebx
BAddSeJDedSB6WjQYzONAHS7enGKBS4BKsMxCJgpmVZO3sDQf24ZEkXZrk/VjQyaXToVO/b9RSB8
uyYWLAN3LtF59AS4gATcRKUKjm4ZkCQrSGAieXWLU+A8AppS/tgEcRepS4ANyzP1rlM8Wx0VlFfJ
z7Tib0tQrifvgstHoLh2AjZDCbia2WxZMzRM31REz8GP2f2a8Og7+EtVN76r8ObCRPgadYX+EscP
IiSrh7q5ZXRz444/BCa0VyAJ87k4K+lZua98G80a/ds6H/bVBSim8t1l2Lu9ZidOGZK7VfhFsoHh
D5+xSyz3ijcKPSc0sVX0ZHBCHliFvTrsB1BssPnFI4Wn8CfCKk08pnrtrugbdXhc24SxKS0yJ8ma
6cfg6bgLiwNLIAcGDDU5Mj/f/uWRNY4Ob+a5/uGmVyiJN+obs0/W8RQ5nsZkYw0+yDmUb+0vtpDw
6Gzbj5EgnxWe3YAylcsQABoX6XqRoENqPQh7E3/6oN2mPQdHJxhmrckhHbEwbABoO36+YYUgMI97
6le50b+xNwFKgQjE9nvlD+zT/ewHaEv6Asm94fe/5KXXfDI8NTcpd8WzLNcoiZjPbJilGT/9Prs0
iq8TjYX40NqY4dpvnwxsoodIQ07ml6sTJgd9Y6Yr9VAAePL7f/2ubjwctURBe8pbfCdVkIu7vGKT
nR/q21jvG05PukFaN4qQB6sDieHp2y135p18gSJCFvCv2vHDvtjntlqzm3P7lUL7xzPgrcI7mhyd
GZCXK6TqeCy01XFLCaZ9Q8DhrzKRQ5gHkX+bzoZ7jqps1jZgZvh2xOKY1meYXelRR1ODFJSbkooo
/dV6P+5IuePsxN6sk064pVInIN5mDoD1pUlOUj7FeItqDFdIXb1m2CUGxK9tMG59XkQiTpp6LcT+
lmmvbH4ye9sLwHFEQpDVArpJHOh0EeOiy9lYcoSYka0HeP1wLHyVDGwZLh8tBQdwsh7/g8sm1EhN
0v5AsvUxdws+LjToAsaMFW0s8m5qIpB6S382c6Ax3SYj03hSYAaldyv+UqKWrKSGZ2+6uA10POhW
kvoz5HB7dmrgZfoIYAWUFZ+VA97vWzMxY+IAMolnZS/X4I8SvEOmcezys99jYIl5g/A9gSk+JwTD
BmjfkI4t/8pwvmGxYAbIni+ZSbuPKz0p6OkXR9WY7pLoqS5uyaMdzhnOIlAE9XxtywPYmTG+zPUH
e7asRg9Bsz3T6+jFMyuDPLOR9jL3eQVHzaiHc5iQR9x2TgoRgA0YA2RpvWL2xdTitlhWOF37P962
LH9MllenH/PAkIlSSOU5CEoDoCdLEURsJZR7I1JeBzzRuAV4NSUjiBz1+FiTWFB608iniO2m3o3S
9ftYfyWn0FsOLnP4nNJDQwU94Z0IYvXJCnpWUMFvgX7H7a2bkMrk5e3gk9yhJ1hQq6XPeCyDUT5b
Npui2s4C+lCtqR6hlH4SDDfDliek0RjgFyIbZxtDUPSZvfiHe5HokkkQC7rHgGRYm6nYLDYeVk9s
lTiPEYctIlOn/VGdIw9xy+wBOWjwoQUfffOq6mhA0Ni9sl7pofDqxzzjsRZfI6EdzsnkzQ3VW0qM
hHOQ1JTJtXdO5XBJqQSn/C2315lkQNYd3fyUG9sh/QuzX/ptJrg9Edwgt+Q57JgQOM9q+K9Wprtf
si4P+XgYjU/NHTMgCme43+t8JhKUPV3kwwucd0gwVqrErYjaPH0pwBcMYOQxqSzCmTRWkWZyhW3S
wV4L1Ti7lSsuoT3udUBuymwJcJkOVRlQhgFG+D5MDclgpICGNsE87eUWVCibfKZ3fbaQvhs+QWqx
fEmorpQaoZcLpMLCQBlX1hGDhTeIo0vLNB45WxjMPxX2mZFopxxHtB26Zm4N69VJggcEz12ViZuR
dBxbLAFaJiDeqJSMRjEUMDJCYSAy6o+ochJmlHyOCI8cOUjsvxmGz3DTdtuCERv6P/cfsLT+BUXl
JC7rmThAde2QCLlRkaMePeH4JVUyWubpZPzUD40O7sSLpWaNv/M32ExYuetHqKzpdbHQfMJfazbe
qPkCLRqmb5wfv7jK2x9xrT4JmBlPFZymblNg2GV0IvesXPU3ZnWDDjSKmnvN59cHV6QLGJ+bJX58
pZRbLIgBI4C/8F1+r40vBDkpIOwfUXqjoDpb6Udj6ZnWUDAVsZZw3+knqT6wnPoUyngL81cZeMgc
UdpjzDiCTqq2odxi2+OYYeXmzxQkb1BKsungfFK52NGvhocRdyBlW7IVvU/eD/KSmhGSdcLBLVEN
dZeJTkdAFHJV61Qb60Lz9eKXZxu4OQ0ZleksaKW+tXEtcr/HySHYflJp+LF1mYBLckYP9gf5JNRz
e+aqSId3gCaIi22ngy63ybApA4YW3Brd2c2QZnmJvZ561IM7Zwau4HezJxEDBQtPpKxJCULKk4dS
fsB96xJ7q+oRznIuHvO5V35dm1oX16N1Dw0M5AiiO4ASDSLULKAgqOWN7Di2UqC5rHqbtflRLhqh
zi3g48I6ITinDp/9LqC+oGSEIKiEPVRRhbRghq65C5cgRMq6bDk5IgqM46+zOu2k4DvFIlVDgzYh
O7FtYrgrgKCs1xjL8eMrZ1A14SdTMgdkhsIvI7M8TpLn2UDFhTFHuswvdWb4XF+OeK+akdWlwjeb
Xil/m8aTRk+6sPmqprvrDTdT5TUxieDOJkABJwY0BWejJzCXIduLI/hOsa3qGSJLMe9E1/M40X7w
hYesx473s+qQUlEkkmEDYyG7FhQwqQI1D9atwpE+7bUYOAiRNml5r/ie6ctiF42YGv0b42/DhZfH
5LdNCbzof3DltCgvrObVpN0sYnlUk3KTYzEyghv8DXAxTwket9RG5VE5xoaMZVh+b6Zm+jXfw74l
0ZeljBqUT0FaEcQ3AWiYafqXPdItMeYNgKZLr+ZQlrB4Y/wMDWR59TlVcYqouX8tLD7DEcZXgCWz
ZQCsdZgBlqOULWN26IHKTtTeXI5Nj0iLSqyiy+YRT1jihwTA15PgYfiaYI27xEx19XfN5TQgCJiJ
bFGB0Zpw2PvUWbO6odb4MynvrIl38xbC43dM4K7g7D4KqBmTRxeyLhOEzm0VvW+7udh3kQ69GCUY
DmcVyDqebC0XmxC6YmzaB7W2eL6nS7l4c6inw2B+ifiR6iHbMRX0mHE+RxYGihr4UMSHlzAJqMKT
jpHAIdWiAn6mWRD/mckRLTuY75VzrZyfmEmbV9QYEbP06E48FmhTuxDbRFX7DIqRSxsE1xZYO9EM
PFzcDBWIvBDhUsmqIRtN1m9Y2AeMzQn1ZRIeZJRueKqPIo431uLn1ZEQR0zCbaT41mEcKerwA9jU
DI5ynvEru0zIO0yWgLzQ8fQbreRpz5StSCtMh6WG7Xtrekb1Uxr/GhUh/qjdjOZcs5HTw39OTLQB
XmGDydTEiRi7f3NswwZeGhPAJd1rbPfgPz4yfJmCF8pknUZ9M2TuIwTAkRhfEePOKmTeSla0jB/k
kRDM/sW3LKh/U4OzKl8CDSit3nxQkanD2Z6whljaluKVtX5O3mk8nBqevF6EvoIXkBnGymkIG3QG
QjTsfi+Xyg6VgKoFa33OPEU2bM2ONeZAJXN8V7vFsGj74hGx0iq/ZWGvlfGfyY/ecBNw+sTc49E8
r00KdHKR6Og+iu5PsXC7s6kpEo3sggUT6ZBEhNDT2hvkVthwZkpcrooE+oGuHT1XKaKjycaynBmU
KCwzbRgwuU1MIF+3IT1Z45OBbXwGg8tSYz+BxG6Wpd7it1f9uvSwpF6oJuxGXsP42JcH0wGWFrAF
Rsq4YYC961m11w3v6TjTK5PiY/9MWBhKx1rZfHkj9FETa+yxR7c0UM/r2NDnMPKMmA6zKf2Gizym
lHD69KQhU9HtxfT8RaTGBsZcyf2U1UhAtNQ2j3qs7sluN990msuBo8xJaSfUHkuI9hdSuBO64kcg
AIZWf7KtFyNWlhjogMEM9YQ7zLuoZDnF1oserfrCWSot+9iitsCcEJPCXNs4Nhy0uS0YWLV0r5aW
WGt0ATg4bZZnVULjSOgyHxB7LtNXm4fK4ErEzzj/xujS9fuuuCbqNiGzdW23MXAYpNsifQlM66Mx
wZRktdh2Ld5je/irLQPtcDFitNC752lhJkD296JJPZeJa63ctvCL2tKgg81+lqAIJOQWRi6N4WTJ
XyXK9yxNmMYNslkbOfLUOdBSz1WU1Gs18j1Gk4ZHDh0uIr5FqF2LYWKKwCnWZt0tZQG6FRK37gwR
BJgDb9bFvvY93lnLVr/izkCEZWZIwy5jk9qHXD6aseqZYxDq7irN0SABjnUj0FuHGiulMI7apDiU
U/Cqj9FXEcq7buHLCSoNwIay01KXb1C0IUWWoX7v/kWK2E5lMdELVlBlWCyr2fIsI2pqzczLZmaP
ZPz5ZNpu27T/naWdbbIIL5rujL9jWLFgSVnko5/RR8jeRAZoNeV94w4uOMMQP25lI0lhNS803wV0
PoI8dYGykHkqGKfzCCXDWeK0VygmUY707aszU1VlGFWQZxLtCGLFZUfHej+zP1lCbfkbDeMS9CfS
t8OKDAYiQpyvbKbw6/DSIFMLc3MdxNkO6NVg0LD8IMAf6xMQ2yZ5JVeOzQAGwq0YsMR9Iq2iHyIE
BrIBpwK6uqi6WIj9jAzFWHIap2dXBxwYEYuj/TPVbcvyWIc2UeXBNlUrxNrQduPcJk2HeqJ0X1Au
nuvRh85ppN/1ov4ZKn8JQPTU5Flh7tXuCtQgLveJqmGCTeGGuaflRtHvS0vHGJtjObK+hoKduIPw
/GQpxl1y8RdovUgd4kqo1E+1zNBo1cLPewedSa98MybDRdyQwEOcQw0XZ4d3C6lh7DS/7c46s1Kq
dOZsJKoyxd3jkyuHvcY5UaKQleZ7kj6U5BUuBuYWufJBcVgSSjGybEZHQjyi6kZs8SRuoDSTGagD
GaEVhcdIRiNZ5vuGCJiZw1ZtrgkjKjuJdjWG/k2IrtxxSqA/oXFScUwFZYlttoGUf8dGGEcPGf/J
5HkUh4GeWOLxsB/cGrski3aLKyrt0cpEtadU+3p8T9AWjojEe/1pYHhqtA9iGVYk1NTiZfFPhvFO
w2Par33c9a/5eCnm57T6YRzcGMyMsHOrJFHq0I1PNRGC4R+rWmENlxqpGWsTcXRGDc1e+2mnxr9p
qD/cUkW9PO1E8pvNcET4E0iXucme0UC4Q5IXcBs6fefN3OHt8GaW13EpzBfBcIJbNqK9KgP3iiUX
GIY4zU1MFmcHEUdT2Iiq45xehfKj8ssW2xAjd3729DDzHupzwiXWg58n3GMXoekCsY7JguxIBP5A
9yxM84Q921XnNeMJ1W5ktN4IDEQCr7VeKOvOCdnn2WsKw7ddZoAmE8VIubeMmCX2PFh/LiwNdO6K
+oOVLdOg7ZDcPnMgDsskz8SHheamvWKGL4CAj9O/KL3pBKHmr+kcYyOzPF2/1ewAiIDHH6Fcalz9
JGPnP0n20bv3ULuZeu0B2wwsOFjTbpaHzEbgwgQ4nDHi9MpZLu+RssuGX1F/mhaX/bOyhFk5sOaM
deJLyVY6+YG1QoltH+S2bt6TDge78k226maO1BUG84CIIv3XBK7bfRTwOomF7zlKVOSuJmI3sobR
eZOi7Gfkwhj1a8c+32G6CQ5YpMeYZb3o+wLQmgZFgEQOoohQ72JVmbrbUPrgYbZ4fpuMqfAem4tU
7QMS/9a5BclZoaFkQaUmfMQBkwA+UD2TfqEqCAuhqgGuQmmNRikmY5U1CqZRBQFF/FXiO1LxPbRi
x7R4Lj8dvJSwDCWbwYMT7HOCWggCrdn8enq4UfDruJ6GJjw/QSLxcWLbKBtyxtmYPsN5D4iOBIM0
2fEvCj4MxNb2FG5E6UNflIa/5IJlPotm2Fyotdvg4Mq9zP9ptE+IKbMHSVRjfrIJI0qPrP+m0Jfp
PuX2r3cJ2SYjexbD/p5hIrRPYXMN+18vKHadiF+D8DAMHwzhhXw2qNosnjygwaOPWYnhNX5Thfdq
fNEIKCw/onpPXpZ5rPikliWMxqw95hqr+JbO9d6Bj6dAXXTvJpKtgp+xx4NIFm1p7Dm/JxDnGi4T
g9gB7hFmwhk6+I7LFGSrOoKD5yfPUchX51Tj0TlGvN169Wbrf01z1ZdZ86ag/tH/CwNQXgwlvKx8
gG9sI1jeAL8vy8PSZaLToj+ZAzzoOzntQ/s2jdeJMI/Ear67Y41NApNfDPQy5KYjWwlMqwLlPOx+
B6d80WL9SQ4ooaT1bNJI4TZzxn2XEAWge716DVELqMlbJNgNU1ECL9ggz5zDL16l4Z4Cqe3UCeP4
iC/7jqnnVt1rZ+N0xwJ3gJGfLRzjXecN6l0F0CJQUxP2wnRUPVjtSelulgEtat+6hK9yrKFvj/4k
gO2MT98RuFygQIUO2H0uwRltf1bGLzF/l3ItXYTV8bpU6apROlVbm2odnXAwqaAElvqRTk0eWuY8
DNuIhK9ANLdNzzeKC/E1KDjKOoYtBkE7OTVa/N7KjqX0tiHMLq+zaVWIVAX1K1nEZawaZqTeyCZ6
HaRUHFIgDq5Nhv1itbOD2Y8ibSBp2qx9JbMoE7V2m+EMH3SuQub9ajYjuYfN5yrfC3ULbhLD1gRh
CQHeHOG7ISH7bwarV2o79NN6Mv+Vaf/KTX2PBuu9Mibelai5btnPY+ooX0Jgj5TkUADKtXE23VX0
L98j9Uba9a4+CdI16nVR7pR3+kPrnQng+Bre+9yjJDYAhvO3j2ufSfKgbXEzBLWPZ0RJfexwrkaZ
7/dMykj//G/9wFROuBvgRTwCZL6zoeU1H4D9YCAwgEaxIh49zLBomAkbIyuiSAj+81gAweKMqtVS
lMGOQtGHQMlDdx4lXqYh8ViF74Y/28xesG0cK3ePLqa6BwuAfoNJhIKv4bU6q9onhU3985R6Q7Ir
Znh3y4sreImcEktf4+X/5FcCWbXapDDtsXzsAxh402ZCdkhMERkOq/HXZz8fEoZ4N1u/dbZ5rR8l
eIA1Oi42T4i+wKkkTw2zXfPZcFbGu3IWoArFGhs4izEONAIQAearGWEiK/3e6f58617YpMg/jNlg
JWqJemGVsIrgS7piyuwyV/f6n+pmSQIk1+Av2Ev+8YKW1iOg911KnuxiJAgH1/7I3oM3rVunB/XZ
+CSOjV/Oclz9GFDfaEBHVhkYZ2ij2AXXiDwxZPQ03/gp+i1wHowu8lB/ayqMhhU2LN4qShta8wSX
Uu5hYhnfOc2Q/AHEXefpFgyJ4a4m0IGQ89AFw1HjazEt8wsaWLQB67b3mfJKcxFbOUB+wp09XxdO
q7Op0H1Dcqk8fpu7LBVXaLiWao2pMOoyVn2QPO13hJTW7Is3uleLYMWv+GRiT/1lldnKDRYem2Y8
5aFkf8VyiNsObGf6IlFgdj5DW3kQHxQ2rBjyLwzx+zhiUcNQdAmeTMfVsqsH3UFednO1H8mDLQpo
io/lsbjJT5OBMGZyGvoEhCt+BHCvlBhEU6GvsynN+MgY9zOh/S0/+QS07h/q/CVIMcYut6XUpnCW
2F/Qanwgio8e6Z/xHt7BTravOZGTqwpVHCfAUtmSseTFh0RsaFag/MLOkkjde7QE69KlrGGksjAF
Gvow6OM49YI1I2CyUJYPQNDsJj9cLuwTogcIB7THsLdgvK4H/nLY/ejFNxpCRj41KE3MQTXcv3yP
kISQRb+2mEjyHSXe4oFEga1ha/1Xrf2OR2YFLJmqX/auPPBXboS9a25xHpaVT9Ntaxt26kMCJni1
zN/W/OSkgZDHu/z/YNd4fl2eKprAziMPgzRXB5o8AlwilHUyaDeKuasY8acb5DZq5aNiqFG+G18+
05iw3CyUP7GNzD2vjhT0DeTeEGFGqe8Muhcy5+w1EW5Tv5m7Z/YKTb/BfLxdrDXjGq8137N5Pgc6
Au5nLX/ABEATaJItxQfDPdAb+9bYhcVTSu/Ujj94DP75dQbgmbE31/FsfA/5IWlf4/peuhN8E1Z6
bzPuHCdvbyqhuusZfh0iSxQxU5gcGqs+G//5vicNICuSvsmMvKkyeZNbvjSsj56bMPN7BHY9qybb
hUXF3nAMvlEodlC7NNw3flEE8KQOWAsUeXHab4sgQ4M41zmGOgRhqN5pS5pmwwQBeUsX7g3Mj6L9
6DT87NEt7MHiV8iFMX5V+yR8titwxvhD0Y1IasZ2fiXbhtnOwqHapMFTNPyLkYeN7T7VUAQywrMm
wibbmhnItrNtSjDk/1mJ2HQ0Isb/PeNELZHPAXtQI2yREDRZs+1UygarBSI/+X3f8UQO2M7AFpBZ
fUjxm5ft4MEWiNEodrRjWcXUJDoX8UUj6AKuvs4cKHbfhOBJZBqQMzaaOPZV7RWbmUMTiBm2aqzv
ageO0USZwHy7sfcN08R2+lSNH5yZDMUVJIgsG5z2NtQ45dB0DSF0sPSqdb2nmiUW2az/bQuCPoOx
e0Qjs4lQr3Z5339kDTpcvUMpY8XbnFl6qjBqMOdd7VT0+JQALs+DCdyY17W4/ycleTFqbHaxa3yl
E0IRg5C7Rsmfoj662LHBBDMCPNMTcziF5Ys6iLNEtilKRPFNpi62Q24v47Offh1KkDyp18YMQqyO
dhVGgLTimilb/DqJ0Ly6bWBODChOmuhJMfIXW44Nxd2AaQjERT208BgkU4Yi2TkiwR0UwDzOE8i7
0QBfp0ou8xBc6tLtSA8FEZRM7nuZV1yzOrSYnOVLSg2DcpIBX4Advh0IswJ6bBsMnzKpHKRrsriy
OmhiYYon1qXOlGmiXkyR46/QpE7zBvHNcooPA40KRdY+UznOcyxIfTahCWdl3VlspnFu5vskwWIw
1HX44YxUkwgCRhGkkFoFLAAVqQX08cimPSpUNd+PId6qOufb0N1CwfPXtcjCsGa8SRmDATXa7yCs
/oo4PTbSenRqNhzalHlVouX7GX99oU9wL1RnpyNxrwdCyDRx6kxjZ7jZVyLfjSlg8qIssyuyQRzJ
ajZEucdQYFglS0hAofPFtvWL0MxPFiTCr40KbyFO5qR2eIsiuj/a+HATCiDOMlafZRBRBAVwPrI5
e0UbPVjaziEpxHW4+FweXek2cpMq6oX42QC8HCjrimGzYvX4AFlY6UW5LmxeT5gpDy512agG+3HK
DjNIeIDHd/wDnyE5e676ni2/sFz+xJKpZBZoycZljoWQaPoOkuInKIPPZBLNk8jJSouhcGCZnOqh
QuZFxdfASl3b83jRpvgXDC4EpU6ixArdrasjOHGE1vBwIM2GfpMM7Yelud/BKJ6Tcpcu+QhMD10q
L56yaqh+OxJJMZbI0OhRF2fv+rS0DA3tUMDCLzNfHE1QzHXDs9tQZ+glSoopXC5n2LcOF0fZtvSN
GF+4IznJkIZ16bSErN3aFtXcspepYhSwLS5uNUR3UVtLbNpQnUWjjgQmY+RzbFZReCmuhkq4NXMB
phalxojUFB0BlxBHNJ2kXjfkugoqqD8BO6dor1oQr9tM+R11i55HAAQJ4QuGGX9aF2DsMlyW4UX1
EzQu8RUGOkZXAYHgtrdeU5nw1Wy9TAYORhELcnWibYJSdZhRiob1svAq4ToO2U872utwah/9lD/0
JngPdfPtLnP3L8uG+qya9kVr3EdsF6xmZyqgIe3ZxQf+VDknm3URUXgIFxn57ZIy+CXN5LOQqHLJ
ITU7Glud8DuBkEGVVcHyFGZpXDxyqyJxjrVVoUX8XjEewmJ+ibtDOdrbgTVYzQxfHULppcuPmwtC
TMzYPLYpVf/EZjZRQPtX9qsw60PQr0dBBdnl6uhb5SE0a9pqjVKnpgcrM/c3ACxuO9Uh+hcUur6Z
TegHkgo1LywwLhaDdeQEdvyUY31doekPRsgBcQuqoHDYezpW6VtVSU0IUD+InZ/OxfOx11hPcfih
aHPc5p9SBiEF5TjDXCaEwoCj4ZQSIogjt1lXngoaTjVGxQbWctbvkSmfxi78Sohw6036UgfpEXBm
ZJBCPoyalpBz7dOdCq8y+n+yR78cPqkF50eV/QHozBV691rDd6obmIWSPPNNjcI7FPPLGDLhGlo6
bqP7GnWd7XJVkNtK0FQMoDCMh3KNasLap4zTkTyOq2cz9kjrpbTtfhmI79y0/hqGXWAmb3Gld9Af
0BUJs0HzHKqQ6tESRCrCyDRHII9PcZuxWtJaLqfGevRuGHqcTgTqsC7DeTcB0lgwbNGr1QbAMyxJ
OcgG01Lx5wQYkwqNJFILyk3TUuKqTcQsXTlUk/YvpkQVWotjMBHnKmdvqphgEmOTM2rgIidXEUaG
SSI0LYGjaGtqE5OACwe5X/SuWiCYyx4GgwKA0siZktcNYc6zmT34dCD6BhMAKK5NdbgnyfyRyfnq
DMM/jVSsfMifushEzsGhZ9ZcuaGWfbh5Wb0EARrP2bQheMyzN1Dz2/p4T3LF7wSry8ykb7FDwzoJ
iyPc5QHihgsWjCoOD1NnJIjly8mdcaVZqJQkR+XIgsZTVVR/Y5gf3QKHTarO1uvyX6bb00ZV5Xho
CrOGGRoy0UcNMM1c4LaBObtqwIYpgfiN8HspvZGvKzUYtqHbLamf/AMeXZkMxiWsmm1pd9ptGOrs
0qntax9bo0aucNRcnH5Sr46GvivDCbp2LXfXi3j8sJr0rQud8l9s/dZS29o5X6m+dIKXgpN228am
ulZQ7U+t5p4SJXeWjlTAwePQYH34/3+I3jxVKUe57uYs9M0S0KCVfffuwlZu3fC7cRaC+EWqNH+u
pQXXPMIrN1gy+eqh0Moxmt4Jkj5pDZNPIVlY2qqKkrCsNPegx/Fduv2F8qU8StN1LkVN4DDPMhsP
W/DV1GZjH7a0U31Ggkg0Gji0qKn0Ksb2wc6kLVKImYYevoSqQEjRVwAbq3Ba6ujnMXe5jHNgF6Fb
Zy8ix68Vz2R7WkX/rTPmaio3uFcNdrrJqgRSBYWJXjnMhHYjg9IiWo3lBcyK0ICwsh3YpPfEdacH
2gHEYaS8afM1TrmCLWcYn+NJI8msM8QRWZR5jludIeSUhVhurIi9fUDSEjUxOxX93gS9fc1i+y+o
7XjXCljbRd8yjWh79TsTIrgqEWZq5rmIBqnAXv777AiJei6qwGA6av9N7QQFycwNxt00YEk76ts5
5y6XseVerPhWNgVwvDFV85e5GJW75gDpzoW+adMcjAQqlCMhW5fInOunapwalEoYxIZWU95mDig2
snXxZBslVPXYISqDUFO1kdO6q8Nxo1Sk/gyiZNTbLRkDldJnW0dWpFplmKC7ICDnJi0O45zfGPhn
b2WdjkuMOu1ppOTnqbzxRNmnxG7tU5vNDKlpneqea7AK5hDxEv+w1WXfmaaZr9l1eaaOY5DGsYlK
Qf12UNgHyE0ObhWzzFbJgOVlp76Y2E43CCOnwayJCWcj5eDVMqgIRxUoWbUOu7h+NQLa4cq8/vcf
rUPuedrYvxgdSYOekCo6A2Ob5G3IhukhhmTdOJp1dKKej1joQeM3XPCHhinqfx8PqCid4WfZp7sp
cVSv4il7yqZPvRf63eraN6MxNrnKJkh1SbbvInnNt4qUVJtR0nJhkLKtVwLNUBxqBNiMwbmw+EpZ
dXFoFIzJaUeB5PTB6JLeDG26TKzj1PB2EyFqKCK56PWQXMK6bLGsLd85Y2zKjTbkxxxfsDF3LqiJ
7irc8h+6BK7IIEf0Lccpes9T9ZlN7/RSxDYjFcV17osdrx9bjdpaOf/3qcZaj4xdiW+90pEe1PWO
r8xsthtES0/1hI6nLfaUHl/VVMz3uSUYIEV6Fhaj+z+mzms5bl3r1k/EKhAgGG6lzkmtVrJ9w7LX
2mbOmU9/PlK7/n1uuixblrpJAphzzBF+FN4fytf+o8vH86B1vA370T8P0Pb6Oky3Fo7wYMka9Gp5
UELwCnMys+I5BMcJGhj+pTSvNWSNrJHe3p+5MHHlwSBwcFUPy/5PO1TZP06ovwJPwjsbYwSpSD2J
a6a6GZqXKaQu0SO9UF868wHijre3RJzz3AeivoxW+uWN6C+aXA7PtDL2Dn1N8YgBwYa0fXelVb5V
EmmmFbrjPe8tmmJRMbF34oxsjNSb2XrgTSt7vGctaD1SkPaKiEtuHKNLDzIFDlKDcmDDmSTtWPJS
j7V+m5bfMNUjkwVLYkjTMIxYXlqKrEOjjS/TkQ1ZVi1T7uVPvpxuTRLkII4B1GWFkVohyYOYRxdT
Ol43lQuUPNRhdUmpnly2nMOQuziA9RklLJSY1NPUItP4Hqiq2nrQU3exAXOha9hCAku8Ln6Haa4Q
9i0vrSaZq1dM2CMEgC+2wW+rBo/gG9pvNYTlhzEm5Varet/hGH2ZhElMLxw7x86JWk+i+VjbvLkB
1sdbFeI7M6j8P4P/V7ATPhjdpmcXxsdTolBDN6r+jXL+2cs0XuFdqG7uPDUYLdTvlVtim2U3xs/U
Cxj1OuO9n+rf8aRqWKCEhsdOANoYa+DoUM/5rikgG6RhWWC14LfPenbygyF7OisH2Kk2a32sI4J4
Zp/Uiaou4zunoHjl/X/KbjIZvXfRvqQFfqW7IAluyBUtaiT3StLkG9qaDikx4IB2KWzRKCJCMW0p
uBJyx+zYfJmxVH1NMqp2s42qg1tjF6NiWL1d5gdkXIj+irrFP9cV5EXHtOPd4LXO3S+LZm9Qxj/1
c0XmzhRmBETOGcqrWuHd2hJdGgfopzIn82/rS9Ih71IdhOasJudvXQtpCdQ8U55qzz+v32VYDf42
wDCVxApzNsFBTWU0j/UFXYtkJrKocIHZQyE/4mrhUwhNpCw8NqMrPnVN8RY4YXGM7ZDhUJQwvRRU
btKCAW8FnYlfZAyJLcbAY9INbWtI6IU9lzvt8uZ6OTZoCMe3uHSni5b5SeTV8JrUAJtV0T78XBVH
M4T1k7Qex3kHR7QrtzgaNGQ6RuExUKn5R9hQoYLoU9nOIdCehnWXdAe7j8djYHf3qiWgqfPq3+ac
wefqjtgq+0c1Yt4QRP8xXBkcS1GiZYQ9cg+9FOnLzOfMHPfH1F/dyKwxvdLW94s75q8qbXEdE5G1
pyX8OTig5za57D8blE3SNKY/80Typdb6uXZ69aUWA7i5KIdLVnv1Z4+DKUZIvWizk5aoaJzlJRiy
jzBy8eAdau/kYBpwWv8kWuGhuynTw+TjRh108BbBBr9f8rFGkJqk4V/Xk/PNFWdEYAfTE7/U2KEq
xf6RFRsZ5yVjBGKjTS4IL/U02BeQN2D/YYEl0hnDy//bVCiByRBLbTrhvF8cZQw8BkdTnL4PExd3
KQzyDpk/w3Vy/To+O0HC2CYAxMJugcYslr06S99SZzw21Xn9MkjjaF/LFGwkLy96eRFplILdRRAq
w6wb4OA4174sUDwtDZ8vtIvkHJRGu717ieETEiYv0IXZGArDCTTG/WAhY8M7LS1mIllEOV7QSowE
W3hIapzAhT5Td4iMiT/o2a63Bm6Zjq1B6nPDebXwKF++AN9pH2HfN4cq6OPn0hqPpee0l7X4rMRs
w86Dt8RyXuD4jKDIpRQuei5u2T4i0yEAC/jJ8RuM3OYCk4YR64iusOOvwk1hG1An70HO2xK+oC1w
PisDdGfrlwbG28e+yV7KljeJJyU1xXLX6Cn//5fvv0N9Z7cVvPVJ4D8zYNPYjOlhnhHWWUM7P61l
00x/cGVzo3pl5NNhiYHbNR41mcL9D4qo/FDAX7wl0u69vDlqjuWPYhwWFYM+F0Z3D+Ck7dustD+d
TI3nlOSqS+CgtOhxzBSpx0dOJ5yZExRvfRed3C6gCi4G0Oo4ynEd9KN/+e/lU+LCN80cwQGTNGxM
U4jZP062T0aKqf6o+kNb1c1L4mL5nFrhLQ4J3SNBRZwKDQHQax/VPOGs68uaMXZd32WVWtjTY3DM
Fz47AUWR8avKi+Ywi45nEPraz8JJLnNV7uLWz5D95Ooj0kSw2tJ9hQALEh8yy+k1rjNh6xK8lC9u
U2r2DqXhItiWyFSFSsc3YTMgdOwYU7EAGZmOB+tlSFGNBO2L7aWcYW7Kka/w5GsTu3uP7G5v5K68
Dx20CrOvy/33zmP2PHVIf9owvCaBMJ6dqo0OfWYy0TJAU3RVG1d/MI2r4Qz+cUrrf9qGLsWjjnjv
JgB4y3TTi9SGRJyo2YcE9UYSBicrwn7YPznJFL+uFWehsK4E2TFRCdE+j9y59cR2lGp2aT+iyi/d
xbiej7STZv8ACWKY4md054uESk8oFCQ44HaufOjuogmCg6n1OUoKOIN1SkQj7M84dcxLPisMBlOL
ZL6BXLVy+ZJzb7p6s/rwa/Joug4/pXTxjNZ2NpBBZHubMOkzPAo6Da1b4PjRWlmGqTKWDeQkMO00
5wRphMXwToxeWuAlOv6xG4as7bSYPSwVv2pngcVy+q/MVfAiaujV642PRftPLvSLtBrjLKKQGtuG
njUsHHKkayY+o0lSob+3Cy7BOC3ivfUD63ZC4bRsrf3/7a/SVz964cMtqSjxC4Up6hw0i1bExYQl
NM+RGdy6CkOktR5wFoceB5x800aReXHTCR25x2zT7kVM2l9dDzsjiu6i7AgIsQ/R1BQYRtCLVFX+
FzZfcDCovcBIEmsfBFnG3QvN4pI343YqMPvI5/rv/2rBLlEUhG33GXuYOucggxffpOlKZaU2ViuR
vnYOU9WCYsKfLZ+gcpFtPRvTHtn2ZKSGmCZFdUBLTYe1b3icT6PluhuNisBJNFJcK925ukWoETNz
CK0el0cschEyiW4fJfMLPWZ3N1NECEXGbQghD5BMqYlYlsYpnMJfeJVCH82i+jWu0ps3EkYVcQBv
uhH/72xRZzbjzTJZfGOetr8UU/QeaT81tvmOrDx9jRGqLIaivlcjJu9qHONrcunnaZtZvk3whhmQ
MKSZbGIT3IG5vGLO9juk+XT9qsbCv0UImnoDjl3wUk0vUB8l9tHUVJG3L0xCPDRwLLptwlnAxnRk
UmcUvg2enUlWRGFN492g4I4zzUKPqEielJkDf1qK6CdJlbrCFibDI7cwr5mjYIsy7jla7uLy3oTy
bCWWee5aifaorBJi5WexnP70DGH7Mfvhi07QFXz/L1CJH2OS5/em4t9mtlSWWlfZ+aFCk4vSibdt
uhBqg05bNyDK58SEADkAXT5/t3dlB79vXfAz6oUTMNAxathBtRXZm+/HvlHjRk29PiVQuL8bavxI
aD7j7LieKS0XZlssXoPWUzCi5SllNNzrCDaYjPofcdZoDiws76bQxFVavjapS7IJyCCt+Ai3OG1H
UlcwDbeXxj8UCZ5bTJJovAgNCfLJOXYcj45l6ZsXNuHdgerQGX56GyenuJlGoK0DrM/yhHf/eLUN
kpa+S9x6Tr6ioP74Xs4YF+BV0xAj25cWeXXS+YDJTYoiR/X3sW5iRTzGot8b0iAyNXUy7Aoca2eC
mREZWzcnYJMLXPXi0HQUumtbPvYfc4pH4ti/cqLVrxHdyNWc/JPVELY2ZdZPkupC7GEH1kjd6Guq
YXOmPXYJgcUaD6L66AwzcxkTnWOAS4FcjiBX9gSaEquQ9jxKbpGcBtYbw25f3WgJBTtyI09BNFtf
Ogc09qZjmacZxp2GeTG7CO0UXp8YrEDig34AHYf/DKYA6Ex33Ldpe16bCyPzL9/nku1T0iNG3I5V
3z2mEuLp+r2NNX5NfQxgYQ/u68Agcj2X1xevh3msJuzSvdT5/F8NIieL+c+sEZK2lrgEPruH7+J+
+727zwVE4T4PJ0L42IlC2/wRhl3/ZqfJ/fvWyWG/Vq3/q19nS3RbPeqivmgmuKPViUu3/PD1pR5s
etclmtK2k/ECh4uqzoVgOYdltVv/DmscdQij9J6wL7+AfNTbuGVSu0IRqnMRPgI6LOwo3pwnmJNb
IzMCNVXymDnUH0bpiL0VRagEuuKlzqPsVRZB8ghaCLj0ym7a55/CprwMs7bFPranmLaZFAMQYY8p
vvIKRrnT5ajxDOW2R2diYIOVFS6IOF5MGVmrYxCcv4vsuMKudOKRrbXxbhSzfRJFlX6y6bvP2RiQ
3VxJZiW1lgc/YMbazNZPvxco3vPKF5hOZMnRTjoGr1V7jSsGDOlUq0tWwp7wGB1tE7N6hEH3J2Xa
9jJIBB6NbWa/mgY7nJppWzaRMl2I6hhrb/HR8X7lCC0YgdILrQAjRSJJilDqzlXRXNbOvoPFsxY5
TFWGLSEmwd5EDHCYwXaeeUzZL7PEALAJqLxt3d8qQOC9LgyiPJcvhVR33cfTLdBdD69N4bwcNYoA
Dp0dg7zx9mOBONdVSp9bI34xIpCTKii8a+6a8mGL6q2U7sCkmOId+CcFyxbDrcGrPGJjuwRD/ohw
yHqEmCbXc6guhegDYqEbDFaWSUFTIYGNFkqLZYXOU1SNNh4iFPn13IIAbYqKvIo2tJmaYJhGDFX5
e33CqVxHbAU0hnYppK9sETMtCyfs/xOUhvVmlAGsZh25EHU92JUdI8DNepzPdoeRVIz8qCg9mCKL
NtjKfHu7PpdSe38ZfSMjLmr/UGs0oAURoi/St882XliYP9eQz124x47VmPjB5epiTBjpWZXH1M/S
PaGGlEW5noPjup6tqYaKuUSDhmmaHjVWNXMc5KcY/fklnODIlC51UIEs5tjBffWsMjx/o9KmM9W7
wkTbrNORUbwV/opLlX7KAHaSriH5Sw+uz4q6+pDv5BQsWTLukioG+4edxzsxrCA5TDFfp+TDkyyQ
3TMY9PhDUz8+5xK9YxvorZo662YExT+ymiqOAi4N5mkvc66rPaziem/Sj59vidV7N8AYmoXgroSe
HhZ6A0bhiyqJEfVzqRF3Wesmmg9zsjUG/OCBqMe7bv4JDZUf2smEcWpAcauRWRLmB823raaXDMQL
XZ1Fw2sKyyUaXiZEFmS/aOazh2uIn0kyGjudOfVpxnI9dkL/arf6GFQqe88bGF1+98ZU9ZErolZY
qXj5IbV/iMDDnzk0+mtY98ONafADScdEXNjyuzJftBCbhbsvEx/xtRihh6WwbbPBpzCc4yzGaA0K
9LwAOt2C76x/ciVUrVja92CEnE2rjLqmlyheglqqbTFCFptd8idowxk6gE9z7rLFOSo7iCT3NsOI
6KZZ2qs2HskXACaB1lstBaGxFIRzy0ci0GYc8IYWCy4FVjE8rd+oUye9p5EmKsj45fQ1a2YAGgrQ
mv33AKtLFsRQgXJYRUjctG8jtIS0Xz5HXYX7gwaztEpmdiVJ51EVvgCiwgXOouluCQc/o6Ll1ARn
RhYrCBB2LVjSnqDLl2Lbq0ojSaPrkIWLCu77puWFu5MT1KhQePISTfUC2L1boWxetCbRUQZpv6mM
a0gp8zd1iz9+S2FBwenuxy4jE9rykB41pFA1Q370hI0vM2/vKegLJo6Ao9vB8mr0UT0btSCbUYTV
uRwSE0OpKrwNFqsmZuuRLe2rk+8kybjXOXURJExessGETb/5yLeYuD1NrvOvi/aH+krgEcQi3gsn
bE9MxHD4CSpyfz1Sp9cCI/an7KLy/15Y0friP9biAxDm5rlnX6GTgTDLpLE7Gn3zaQzZ/MeIs/pR
FQq2xdIQZW4sTo23K3q9jJE1XKKFNmJYuYd9gI+lPJkK1TSMN68ajz3wAU7mpJ+4wDMbKvECD7VO
f6YJxXzt0Qc6VkkmOCj+1vZJV2XC0u/dEsDBqTH4Kfq4ekyR/9aPJNBFI/MKl9DuPO1rIG7E3l6V
HdDUj3dU9uWt8/P+bdBqb4/SPJjLqQeJuTs2jj7FDjcdAE3dy6FjECSp+lU3bHS0Ovp/9HXl7XNM
TMiAw0oeFsFT1hXREW1gxXhWErCBTXmRR9GLg369LGqXXhNMp3aI2+aA9I9u8Jutt92uP6rpIJE5
ETGTUy3iGx8EOWjxS849aFfCL845sU+RVO69icqeXC/nB0hv+lEzWTF0HG+6cKBbwA2Q0hX+vAsd
ch2FjA5MlrAIu4MRE2Mhaherc4vALVRKRmDoc5XK4jbZBFTk2PKqPmuf1kuqePSYiNt/q9o06d0Z
iGVE59Gd4T1Hfmxz9VpMppgOoZPL4vKM4eNP0wD5disxXkihYD9V9MYlMeJ5aYOXkZ6m8gytv5We
RAgF0cyR9QVxN390U0csxWCdfW3ZL6btPXLIcaQvN/KW23hzru+pyFscKV06ADoPdXVS5C3z0qyq
xcB/LBzsO1RtXhTJw55O5zNZCnBcG5wgjWTbRNBFNdXuV4tbI1mX+pSqxjoYpc3HKuqR1HayJysX
M5ZNl1nNs+cYLV6dMn9SSRYcYrxIDuGwKIyXmWnQqmTfBjSKsnGqezp/o2MrJub4ejiI4S2x+8fU
hR3BoUCn5+VLE6XVXCjkfeMIW6tb/D7rssNdEz8Nu+RY0UP3WQFnLwQS7wjzjHPZxKZryvA2yXim
T1UDc9aTwj9WBjjL0toMAwZp/dwX8PtJTWNJy4+8apn59/rMcaaIbZDG0ZJoqTvJGE+AZKJHCNhM
6CeUErfSiMhZXKYUJcU+0tiiwSAfTv0AVA8Lwb/2PoRxYhwtnJgHyG74mdmFsg7FctKNGKEKJkvn
XgXyrG2nQaGNXXTSTrBhu9k8cH53Lw3Vxad02NhaDSnd7sLwZqOVHSmrN1rg6ZmkBfsMXGEz/res
NLIeMtL21D4F0d5Nuid4irOrcYk7gTi6N+sZgCCEHm75SXbKa+PUx2527xeaSm5Y/xizoqUU85cr
jfSQI/lkU/CJ5XKxghnd5IH2nWxZl28yl0jMuM3uUyIPQ1KmP6pO72vHDlAQGh8IPaGXu4T0DnN7
Yd8ASQ//YJMAoECtSfkAnc8nBicu0HdV5gmzrPY8YUa8CSxYm1OrHk7hu/s8ww58xjg3yctfkWu8
+CBkAGbxW2664R+HsAtLDBsrmQlJYGAI0/zfhZ6yr7VPPJoxvqH1EidHlQ8vg1Uvig/bjXDT9uzm
4GDuvxlzXR4iQhHJqITxvswQAkeKPz58DLRwfgUORk1sVMMhCSF74/TFyHjZTKtiDA/2Mspos/GU
Z56gzMAEJaw0fYr2gr0XFgbCeOK9VH/OLXruFgSuHlk//qNZ5ptNYXKGCkmgODdnWm5THIu/4TKX
W18q2R4sEkmqpK5+RrAmsWBH6zKbFliWHC3uvlRIMLCXtSnRXG1xGnQMmKfR/JW6BpBHUE8/9BRi
9us61fP6WJVlLm6wJUBD+ahT5bwbrPcbVKvTrKEEuVmFmwXS2bNahqMkOw8nimLGds6t19mm7bsB
HK4/9b0bXkRf/rTnELOroXS2SgCMtm1lb9GwNde1uOvxhL53RH5ZWA2/FdhIH0Yqj100VdZ1PVIs
MkV3gePDmyjlby7RtoIm0FWj+WbaULQHeljYvgZJ82jGt82cEHqDifultkcfGkaCszkkasZbDfEK
CnJRnfbTr94jd6qJ6T4awzl0RW6eWmHf8VALr2qAXrZegKIxnbds4nB3g3Hng7/9gDNf6ObFcRDU
rJ2eBcXo4qV1y+SU+kYOn5avyoOdRe1Jji6wL3W1QaD4JoM28NwabXPyG4R8utgO0mt+BZpZJpsM
9nqpcq9BNnR7DWteGz5I31rpTeH4bAFDbfIFswcXJw1mwQfSqMZeYpnRm+l/Bt5YzYpGmrtelGEY
2FrrYhpOnQxfxRzuByEFvng+MdJRcf4GKWb0MO5o4GgOKiassPk5eMGnmP6p6/inOdrYPC29A1u5
f8pSItQAp6CLzJPeK+PfQeCePpK3O7sUPznYP82xU+9Vi8NXmZavQ5rg/ALhgOlKCLt8YRDE4xyc
MWYFwV2IgUbUJO9WPn+FBuJR+BM1+v6Btn+Q9Dfr5tpdPbTiMC0x6fIr9eXNQBI8oYtDZMO492x6
joD7eTBSP/sNiQ9SaA+Ybhe/yyTagsw6T15VvdRjXn4t7BDT8azrev9qnHIdRbzwbI96b80P4TXs
jhzQtIdsIZ0hdq4z+/cmMZ0HCCA/th2KfaGRlsMKm88DaOk+mbFzqbwSe4oavVKTRpidzpBnrRCi
53oJhUn9DvQMqJn6FVgo0imIqRhos2kYVoLHiwebQDnZyFSCPK10mnEP7Wbv7gQZo6ECd5S+lXjH
ucV2cvzymIYG3r0YQe7XujpxA0xFJlROhvLzkz3/Exgq+W70kqraTJY03kMLs1DZm+6+cvpHVhXu
SxjZpN1mOMvEf+rcHa5ehfh8ruGMAfhQpcGLxkV2ynZBEKF+79zmHJbUZAUozr2CStYLM3yXkooO
0tA11IV1gMAFiz8VpLNV7C+uRbxBDWvzgWf9eGmC/g9uw8MzjqrzOe5j46zEsVNy2DHMEmg7uCgL
CmiMbXonJ47fjCzO6jbRcsD2He14EQ7pPlo4HwNqpbmLxz+u/YOiyH2fnICb4OuXyGf2JIRRH8qh
576CI5ALii9dXjjIjpb1DjmDUDNCYXydEDAUwDvQnbu3Z1z1ukFMO9/NTNig77JLgY8TmaC7xb4B
EMC13U1B040dKwUv8A+ii7WJDVzEybZZeC+5YxIMrsCtAp7uIPMYWSzM9RCTyfNQA4WB2jLoNwPi
C3RQf0ZxMR+MgcQeGGvncar8cxR2+9gqTj3UIeuwUBgbyTPez7P3IsZiuHTJsOuWAYUO2nobmDDi
vcpsD4WR3K0ETeC6Wqyyvw/mMJ4labc7MQgM8izEBmE87hqg6Oz5K8iQP+s2HV8DO22hymEYnVbi
VA7FH3MI0pcIV8kl1Hd9ojsCWc86Z8Zb4yNdwOI4OMVy1ZoBR+SlqgIEWVx62mMVBsN712TBpm76
Xw47wCZPxs88wkV0kka2Sdt4MWW169P6KK8HWSDTctfTQayHRQIKmK7gFJrKz9Rwf87zwA1RsMQ+
U0bBS9Eieti2zBOI3FnOysKN54uS09ksZ++zJOMS6tiuntAqLZPMFSADXfxawcbZC/Um0zlicj9G
JB2a5RZAiB23N2GXEsNzyFEbbJOkt5/LkI12HQrlCeQmd8zkfoy9mPwGgx8cAlk3HS5EdovPviEH
GulM8hgX0y8P+Aat3W5tXYypLJ7birpz3dLpWJwXy3EerUOQlOFOz7Gobw78lyNWP/WF3BR8VpgY
VPieaayTPugXIfItDVXT8lB6Qzee19vdKJlu8L/Tb8a/caqh7OZ4g5s2WAP+/ztHNP5B2min0pgk
FUpf+jMPR9hWusYmjTxiL3T7yyRhbeOOqb3xZeedhfqlZpvUaB9VVwpUcfImBFWWRGumG0FCG+OO
DdrrBMrYgkcIvH68GGb8RMDmJYFuXaUOlvZZdCgW2p/heTTXTkTMh8LkbgIIZKTR52ejaOunLrTp
kXPvu03VriPvwBkIcAKKb8TOPhETjgEh8cDg18DbAMoy+PEocOl2y+ReRjXvxinaI+tyerZ08Mbx
Vy1FRHRu9fx7UBgSz4VRvk5jGNxUAe36G/bIuxq7YGOo3qahyHchHKtPBe4fmyVTxTCMLlYfX78H
NImFYtQgyy0W7ngKfdPHj8IFNdaquvHIVW9NbS4jVvRwy50yRTS8QCEiTjBom0vvT3+LgdiGCRH+
wxvFh85m8TXbBpN4yOh9txAZU/+3prDrR7u/lr2rr1FCVsFgwoAxtHlLSQAY+vcOduePuScCZYSs
9bSSX7gT7x62ePxyDY404l8lTfPD7YAcGLkh3vNg98WRzvCm8UhnUeXNw+s3mQRI23ICM+Hbe2k8
vAxNNsGHHf13wAMY7AOJzXQb2Yr8aRMtfNR538UEc0XvmtwEhKK3gfVAIGH5Y7DgMqEWoNhw5FIK
q7p9ZNgIywSBW5zDL+8aQ2Np4MUolxXW/6Dtu8RCWpxOTnsqSiT565EJwxCTWSfEIEMIHPQIBfGx
5YzUF51Ux2GRIJnXUBiioJwPQztixu56n5Ex/IDIvIUVQBbSOLtnf/2uqqgsDjkKHAIT3kJ3+AgC
TAdw9NBvcZQ+Y7fC+KhLke06zXgcc+On6nvm5RQgkEv4QCOsuEPeoEBlDo4Swoa8XpHFVMxVhV28
EEd3jJnuga7A4k5eygZBfDo7byVCnXocp8dkVpcgIS9Td7C3ynZQu7UKzsk0L6GGEnMHKjMXv8Mg
PMnAwuYhyjB47dz+RA2T0sAeDTjT0/JUt3ggYKJQLYSrJpY3ETT2sbJAvmwHysd6qrWpfTOG4BYx
osV/OIMwvdRVdRAyZxnUdplovOQNBTR0ZG9jGH9Tm+CkyJsbLNEGHLRs/9Sn8HWUsP4UlU6PeQtj
WsUi+FFmHRAF1mqG9j4rK5xPPpYvGDwTRbISJ/Epjjc0lf+m7uLOBRr8nivj78CQ126kjaseHtCv
jZyLr6IzklPYNB+1hzwymaX66koX3v7YojQUCsuZpUxdy4Z1fzQ8BspzEWZbHbrGZ9IokHwZ7r8X
typw0wD9v6IpQc/qC0x+lslOpSj+vACHR87b5OBaUPzWVoegMcRZmWtCp+fzpRIDOEianhshN8vw
ls07J9lMPiGUa+tnyux3zWc45jCEcpanmSTTRoxR9dODL/t0BbApHpDKISVppK7fZUORGmSWxoN8
xGZ7rGvk4LifTSdW5W52R+uSU5nt1oetrh0iO3p4YjM5WoOJTxQuRi9tkcSQajiHZDDMu3mZjheR
/e96dewaeDmFMvOwhiWaU1MErvxYoJ3yGwmyIdvCsSdSZ92vm5iE12/Eu/AiBhe6VR+w2JunmKxG
IBfz1gSGc4SO1wMwoptCk7f0LLDsMtTUERiUO3g7UeFaYMs0uYxjbh0kPnov0IGnLW5W0Tkp77UR
6kcSMkV3WvdmyhbvR+efOpdEOY04MGc19iSDjRo48tyNO9lkTGbta8TY4bBOYiGsHevq1TPGOzZv
0686qj7xnbpQcZU/ZVnCzUw0tO0qo1PDU6bWif+B5pDxPiHx4IcosQanOzVTnlNjFjWmpYwdPLJL
s1lnP3w0YyJIL60HC6fqHWQSaCl3ZVdOvxDK1z0Eaj8B/ojRB+6HuTdegxj4EuOzptPGtlS+y9ST
9JA5w9izM2vrPtQ9er2yYhRFFRW8lu8eYdln7CKtp972uKbVoogp31QwZf+oDmksxJZFGk2YFBtp
fFofhRkf+7OtGM2b85i+jMAFBBREl6rB+en7eR/m0DiBSJKy4Gf9zgZD+u9RDdMze565rRU+cAj6
1tKB8zuDDqPgAJWMlGubmgjyDpMHnPauM8YZJxF00Kqj0kdigfXpOhQBfCyOYSw2bdgjwxX2D3tO
k0fp6fhBdsbrgqFnU1Tgv1j5x9YNuQ65SQaN6r8CHB2nLLz78asRZNFLN6PoSxNc3COrPcxlqZ5d
BZ3Gc8L+DYVIwwAKhVpqUnOvT/n39sYAGAYzlBkOkXfE2P3dCMfjkFjxaxPVW0VQ4Mv6EsGobB3S
JBug8W1mjOGuhY+7G+e2O7lOWRyHgmQVD/URpMnpsvYZReUf8sKorkzL6LnERJWeBdbRqpkb9k0f
fphk65kQXHolCzArKjYtybcvqhbkYsqLTUS8/R69o5I1FsKVQDw/WRAIeqPf9wbc86jB5FU4FTPK
YRGeZGGSfYV5cfe6MCH3s9lFJqz5MorVR1JieeOPKexCrGwDpKpfqAiyTWUxwck89zXyGPCsiJLl
ecxsAxhHMLNoDPAQU4EvjhMnMz8RS9q8R/JJkWicF2PaIgrf8978sBwSz/MISswzZNJs+qj7QN4D
V9/RhIiVug8J6Ub6xCYxG/UYoVwcGL3Gh1b5wJ9wxEsmX1uagHYTNob7CNKW2AxvgOKFqPIpdDHm
mCwQnE6F+TNGKd5ng0lLt0SwNU75YXuuedWFUhiSRo5zGpLx1cTF6FZjlNkaZgDfJ8R+SgLzeR5+
zDXTZBCaP1M0IqHBV2LFuFFG4WeW454+WS3mSgNIURh5zjWMVHn9b9vmOPI0Ne6n5w3BV6PLcUM3
ybHakBo3zTPGv21Dq4mi6pixedNOQCCuPcZvZGDEFQmsVXU2E/NaKEHGmUTMSerTYZixktRE6WB8
7eGVnWGquUwRYrqpxEHLpSX+BQ5eWgD7/Ts7Jp5undD9RSz5bNBoQNi9Kdp4cJ9ZdFSWY5h2GyuT
0+V77a00okObMhHwujJ8TXsImTn94DPw/IxrwZJVUQrxGGM/POVd/pXkc3j0q/gPnyZ8g0rUPvWx
iXeJ7ZSfDnjzdjRGeO09tYDoWhJXZYzUxJ30m93c06XiK0kVOhkuQXZDHT1c8kmWs0b3wrpANmhe
nTCrt0YW/euiWH1w8jMdVCLdY1LIuZoX/rmN7On/UXdmy40jaZZ+lbS4LmTDsftYZ11wX0RSErVF
3MAiFBLg2DfH9vTzMTKnpqrLbKz7csrqRikFKYEk3P0/53xnBbYKncalEEH0+czpoQVg39bzEXsh
zJ05fouTOX93ZPkjUg6Xwrs5uSezp4ilzZujrlPnLunMoxgoSiDU1/wIkHrzOPu009p/dXCduEXi
ffiT+XJTHGiTC9J9rqqHDJp4tDjhte85V3GhCpzmK9GwEpC0poId5NxS3DRBojUpNV7zzRvaNwxl
O5ypZmbLp7CmBMquUC7nNvWOGLfq/dhkwWs/pBiWnSj+ZmojP0gBYLrXArR/r29+JUfAfFTliTl6
sspNBHw+Bwk9oc1TcEMq9k0u1s5o9dDWRbzxHCp5GsjbYQu1S0NAuKPpw+wVfo14YMzw55s48H2w
vCInGxT1zzbq+dGuyEFQ10oGuKtPqg/7S9Yq2F2FMf+19WgMLKK/JDtyT0xJaZbbkmeFMMWkiUom
Ve60hR9Um5Z6s4aAUVSWpyfZq/kViipjTnbOHM9X/S39MUT6zusqF9mcaEiaopZh2rmaPvGQEiPp
UyDN4tA4zLu6PnIwsJT+uYhIpNy+6vO8uCtS0ggcTd2XEhfpynNQGadyUIBi8ASFBMudwDf++u29
2Lkrb0d1S2HmtAUvTMqBpVBXU+ng6lAQqWLOREUD789Nx1NMB6myyHTYMUpzZDPnt7Uud3lM6VdT
hAZMST4Qv45PCeXGhGBKQDO5ii6jaY2nHuWL0ue8uftzCBFm39NfdsLO9enokNnR0bm9K5NGH+1g
a056WLe36SP3Z+BQkf5zvA36EAwFjJp2ZHvb652ytXlxHfkyI6G+xH4wHAXZAzLM46UxtH5KcRst
hrKeX6NUgmDgZ6FdcnYcIwPHZ4v5RkYFls3W3qDmi6+pYhyrc/Nuirqv882HONgCGyCAxcPot/0T
CZbvHfbMtZ+1hPFdbbyMAzBtBPfHnh4FbPbEq5rOemClh75eZqjreaseDGCNISks3ue6AdZWWuuQ
B+09PeLayffpL/uAkAo4bwNhw/JlcpF5Q+Ylyd7an8zbxlOGIePPOYw9Z8Ra8tI9MRyg36Erjb1A
kFulAxnEGL/xRt7Sf7HvllBVelaktLEgLUbRIwvDD7ZjBPnberz3yH1laUYnFZfPvU3hEiv9NFOS
HaUaxGrMpsdfQuXcKXnOsvIr0stwZww+YjnFxbkLTLKfQGqGvbfPMOvuyaFD1Zp3DAmyF6dCPW/6
vN/+GiHPNET02kQJzFIgUt3Yb/3MH5dlmQKiHIvyfYDEEjZx/hLq9o0mgHnh9lZ6nwSGOhF+85bL
YnSdHxE4nYLlDdY+FR5Bbdcn+iooCG/a+9hs8eXevspMmi7tMTs4k1WvuSlmLNJg5IzSvIZjKZ6x
A3XbDj0vkyLf5Aqidkzt14T8TFfs+Exb03dp3ehQOFXa/rk3pxqaOnnxW/uSO8cvCavk2Kw9boC9
gkf/3DuYIRuK73AyP+AHZZo6POVoXdFwyIpnxL4ax8wtGeOshvkRz5UK8FmfgdGOIULzxTXAwOxG
93MyrriP1x5eb2bM3dwt2wrjcQrlDNQVs6Sxpv6jO43BxzK9JM3z0WwYnI21e4qKD8snccYvW1NF
W/Xuo8PQaM1UhuFFD/yhAezW5QGQNJ9kjDfEh4o/g9srm0vwlDm7JWgsuxJZFV5JvElcY9c4uGzc
pvTOc271e9Hpq0iYTAxOgNei8V9rCY+gKSiemjnOkxxm1fQLG3T5YCzBnCy//PYff//P/3gf/1f0
Ud6XGSCXov37f/L1e1lNDUCb7r98+fenMuf/v/7NP37mX//F30/qneNf+dn9P39q+1Gev+cf7X/9
odtv849H5tn/+u1W37vv//LFuuhUNz3oj2Z6/Gh11v36Lfg7bj/53/3mbx+/HuVpqj7++PIOEbq7
PVqkyuLLX9/a//zji7DNXxfqz+t0e/y/vnn7A/74cpyaaJrb7vu//6MPzHt/fAnM3/GXuHTCCjOw
ZeA4X34bPm7f8eTvludIx5WBHQSeL+SX3wpuWPEfXxybb3m+lNLyfNfHffjlt7aEC/PHF1v+TjjK
t33ur25gmbb48n/++H95Ef/vi/pbofP7kjxt+8cX98tv1Z8v9e1vY4uK3dk3bRtfCE8SmDxP9f79
URURPyz+FikB5yaI6h2pU/8ORxWxSoyrCK2JXv/Tdfnrqf/5qYTv2v/2bIEjTM+2XOGZuPO5FP/8
bGzi06ryHHKlTcOR1FczG/AQ6nmordtWpXU5jWeOcR67We9SG3PiRMBz7VByf5jNWD3NnfTfRq8b
L6S7E58QRxeuu6SmRzGzoMZxk8evmqTNZx4lFXTeaKDCPqwBgrZVNuJkVEb7OjuJAyKwZdKCG7Zu
tvlov9QBruXF4CnnLWHD9L11VUKsrg66B4aXIFtELY3DQMSHmuQScZKbpRFeilyIWzEufDbRWzvw
38FGZ9jLnRldrCPX+ikIjd0LRVNCSzPoxiSAtyc94kDjMOlRCorqofQr9eABx4AX6XsPtCrEpyb3
W1r8OqB1DD0A4lCcd6Nk02aH3SgDAOyXb21ZG1vLoBA+T+MxXqWG1b5xGyCjHJjeYgoLpnNlVl27
ImFSpIMaRHWZ7w284pStJIR7dja1cqwIwpiuHMyijxER+FgMzQSTKS7FI+sB1SUBlka1SnQ/f+8g
YR0KdM8X2SCk8OcGPztE1iezoxkk8aS89A52uWAyHPqVq7RYYHsrTknlc7ptkmSNDazfhxrjqMV2
86Nx8TabouvAY9Ql2k+bDgmiYqx+RjcsRYB4u4m052eYCMGAIVL2bBPTKDmSAYq3Mp3EMW8xAAjX
aylSTOhs1yMeeoZolniTDRkVw73tqUkUJA9WYrbsf2S/sedbHktJNMWa6/CpOAMM4PkGYgyh6s7E
I+mHMgeuatDaBnitxF+5Na1qBUprQPtB777HXlvsq3So97aTIuMWg627lTGlNmSyRIhPoxq8gzZ9
2uvSUnxWDlWHVhLBfyQZV9IRkmuAGynnZ1hOgKx709hTMdg9ddpxoYiVnPjyDtZob/vmOQt80hrA
yjZd4SNylyEVONqsWhq0vDbYpHUCANCg+ozsPw7MuC1CnL+yEm+e67v9jhQONugeuEPbTXG7Ru8W
BU0pirxjjpniFQmoWTEBsui6GGneUlPq7AasxxRJqxa26jxq0DSGiuiCy52nOuKtV2dFcpqnXr5N
vLqrqK6AoLY5OahQDUDlp2rEhdM76WqYiObrVFZXNn6U8wUgRCB3wl7ap40xmBzIf03OHXV08kls
iBAR3dKF+eY4rXtvSMtHSXSs4RuDnPA+rOPkwff77Fhp83aYKOyEjaSVr2M3tw749UiZccaC6Ncb
5UNY6/5gOrhYANJPkL8S555MX3NuPfLW7limUDUL0OBlSwuxl/p30srdt6y7aYI1NyqmJs7J74mW
eHkORzCe1XaeOcYPDD/ub+HSj2jQ1MMAzj6Ng8tZZpDlQyyM+qU15uFotCZv39lO0eaGcDjniY9k
Izh8jmXBNM1Eb3mw0p7ohOv2qE96zp/DMuLt34YEdGQXBrfEmoYYEpWBIlNnFGvXtqxPs5dUn7cy
OWSZNx5DyFaHtHemLWet16QbqnvBbeq5CG5Y3JL82RIqAp7BqU64pAMVwlkcdhuKVdJ9HIaMVkeI
57j8of/eCNntNEXnqbIqwDACapGZTkdcvOEuMKHGMhVkM77I7LxbV3kPP1nX+uSlMV2ruOyY1Kc9
hZKVFd/LJpxOY2iC28WqclKx8rniuny2WRSZ3Zfiritv9eC268qf0KJijoUm804gFl58ez8Phv/i
l5WzYSurgSyD8MoRCfEaIq6MLCkbx4iY78Iv6c5aGxOM3NZL6F5WuMsD4hvAi5RPzDNxvw2lkOck
DCc8Nm02b4ykr3eE+BXZGDzWC90I402pUK7NJmQbastiurQWJJU0HgJwS2kmvlV0f24CPBbVxvCn
kT2uQ7OHFRFh8uPhIUqH9iBVSrOBIaODIwS6Rl0W6FKh/JC2ly27JKedxBSZsxuRc3dRZnukfJrq
Xemy2ejKtXeEQqhHa/sxOOaCj7sflf4PGY3zyc3xB+jGXiXemK2CyActwtmQXmE2dokxi0uimbLz
JpMnpwqxhbdGzXJi+WWxTDU7EIBCQbbvQjEB3m3wELtOW1wqa0reKj0kH4kpvefZKWCNOkUnF04f
Me1sa9vXS2gB3UEak/tqVLl7YrBsLN1yANKkGaes2wQnmiyT+L4vZsZqrkO4DLOE5b2XeSgfuX8q
rESeBrmZOMXZIdZkL7AxTBCadfNADEhpnLnUXQdsCdf4R2Pep3UJ5oqwdlpnHc70zLIoSvDSDTcv
zUfOxkDtRZ2xhOoC+z92wgP4P3dHICN/CfSEPhwMBHSWs1/j/hkVOY3x1vNTSvcchzQe0pn3tclu
pJKuHqOHLmNOFYOa+V7Udcu0P7P29djpXT7Y9irz2zYjO8DYOPOYnQUNhhDGCfKETEkt0SCt2wLp
mlt7HutX5WR6LXKTzxBIBygSYXWAtzZQqyT1W2Ab+HvHMn6OasafoxWbLxYS1SXPa3mshWUsG8MM
X01WGuQ7u0CVl7E+MtK07428Ndbwq+wlmtZNm7JwZPBKBcFTRN/p184ZUqwx87gwp3Lu1jEjQ3om
Ec2OTmaOz/iR8dSEePPXAV5OyGahAyehEBU3Cp1XyVYOCsOx2xlr30mw2ATEwncSu9IKQ1S+pTG9
Zj4SMxpFyPc8zLYTgfTJSQHL5s0478h/wbgER1xnngmQWKrXwfNZP5O6wuZvUpp8USKAryLhFTbJ
zeJtMCDJhpuMb9DVSSN7+uLJ6L7r3fi+7fz6Z07bhVq3A8NCmUJtzAbAVwR57Ila1AiGQphb8aq0
FJ8rPsqrxovhszqZtTXmPHgp/IGdRxaV9WckGHPHjsXhyk4l9igpi9eA6ekWIjYCjXbzc5ySmjOT
GsJbNGGQDzlh77HIwTQrZzv+8JloB3dlgS5PmljXxEQkknNtJcOd6pD9rXZy1dJN0uhsNZgmIfUJ
sRbOgAvUabP3IvWwvoABSyggs1BTKN9uIBVB53Je/Uy1/rKy0XgsRzmgc5MoI+WuC7IZZER+DAEe
VIEU9j3EVH1ikwlSlWOn9tZ5pPd5P3lrj8u8HSMnpK+cMPshcc3mFnTHYeeDvPAKJeiOtrtznM/z
I2YxUlK/Vq5yIJVRq1ZeQ6BT91YTxB8s98OGW0Y8LEkZz9sYYOnOZs+FFSW0iyPRGLq9pLCIdlBn
t7ZyT73LBMlkPehesJr5xl2vtLFSZhNt9cAMQw9O/lghR93bA61vQTJS7cBJ+xmvifWcNqn9YXUm
4L52rKOvRhT7P6Kc8GNrOQnsqdxqXkSR3fqd4xtys7hBsk3hfloOgfE4G7hNDP7NX+TZCQVLlKnb
lCnsjYaK1DwsgkvjzCxqcWubu9EzmXm33nSrepumV2aJLYC30NqTPYo27BMkTBf8vobbNtS25OKH
cr3qwXM86+J0sfGu4RbGOO0tVKtuBgEd+YTRi7yOrvijATQWk6BOZRqh1fZpBsHTaotTbrf5srGb
5ISTtngYTMwcixRn5p1dW/S2j1kGLBja1QoCw7jrCdBuRdk5B7MO+01f1s1hzIxwbzXtvCZrQ1yc
ffU9qBoL84AFo4vcOWPraBi3fAS9owKw8gApAPinZYmrGwJJGkRir/rBKvYeAzBjkWq2p8uxxt80
jdb4FVOb8cPnvPwQkfX46BWuqcDAJ4XEwfYh7kNmprIBzzyaAeAhXVxtu6npPRg7a4MMNaxKP88O
smD+UQdpgB40G5RgGcBu59mtKSyNFdTAFkh5oA133EjLCIE0xxZgnYEXFk2z/5a5Zd0vTVbRVTA3
5l2tg5jQDUECjgPNXGynqh8Z0I3YckpzoBWtsIt24JiJenF16w4Gu3BNIICuIqQWELIb8X5mkA+t
Dow12T4BYBfZ6Ru8jpAmKVGNhBoq0Jsk95G92NbQA5vZFAKgBH0n9KQBZzTxua1bvaTqydm5nXAu
8SSHHSUOX8d+cNbm1H3TMnnQU/HECLHbcvgj55DDkzHiuiJZHJrVeWpTgntGbpzzuPLuZe1Gp1bN
wUsjBpKtUZsc0jx012nuxPjkp2StDB8Hd1PGlFtN1gLQCLu+UXh30ieujnbenKJayHBh2jXUE95B
qxvbFlhUsHMr6nw6r6fasito2czKe5w5IYCRNP6mGXotJtV0FwM0DMmYTosTU/X82Pt2cjAowuDD
kuLFYAcCRBl4bLxXQ06eN+DNa1DI6MIFVjRdTgtUrTZadVMZXOvWM8jh6PbE2pXDdGum9hpDOcX4
3yR40sKyphZHN5M9b3Br1nT32tb84nFi7raqFMUd2m6/tQFUYAwO2s/Q89jBYoesx0U4eJjAgXdd
g7RN89tv1cbrBss+HQKaKSRT7VL8dPGwj0sEnirA4K8h7M1U+f3sbKcD+MHmkWkxwFfMTVXzPMYs
QhQgofrmyk9PY+dTi8d7P7gHRTrZ+7zBeEgtRsvDt05k6IPvViSRRW8i3Le45Xhzj0Ow90bBZqkS
Krnx3Xjd4at7814TR/7qWH7iLf1isHpqpEfbHhdZIAG1czQ27mVvtV+ZW7ugkkfwpT2UI2o/xuKT
mE+jNkTC7Mc4sPtyU2EXqBcmqRGKj5nE6qUeAcXYoU95i6TYJVvhlwLgJGzlXbKqsN9K0QJ8L2Mb
7krmJdVdV5T2N5OA7j1nNmdr0sD0YlUGLa5GIRmJs9a59eQ+2oEWP6s51OumEhQbBmW4Cry8WsTK
ReO3WFovQRgH51TFRG7NCBUvNyznEMrBWDCzIh7C/4iAO7BQMZM5AAgkVeRXH/oV/ORR+vWmqYz0
lKd+hALK8NWAul4Yb/jhJg7flneFyiee0sLo3nhb6zMhlHGTxE32LbJCGlVskpBsqWGyaRX1R2mD
O6QniZCVF6f1LVZVH6GSJYd5KLpnapyDn0g6yd2QhHC+JhB3cd12XHg8DhMv27eMbGm2tvH3rwRo
np+9O/YHoEBwn1znPQUptTCrHqayW5ereO6jg+5DE8tbVw3L2/Zo2fCJZBLhF9O3uqF1ibCPc8+5
yDlBVVIQ4Yl5LkzLLX800HvXMqD2vHbm6RCxMi3VNKKsYlqn+sPTVvEepVW+zgfM0tAWxFYNk2JE
blP5EnnFhm7F9ooCTy10RsV96xfdhxtb3LoB+30Py8YFHsVBszF9+hGMMXJp7tUExz2zJYybcHxD
AKMN27DqsFg4tm1cuLvIS8b+9Q0XfLUfydxiAJkh4UxjApWI7T+kfem55wQg9tUl1PyGWk5vIkLG
NAOYjwZraWGsQrmKvJRvesNOYSvf+eRVVz7VtUujEMWZVGfd0JA4lcwLI8YgvsqbaZP07vCCSTbb
19bUv8wJqJ6GUc2h1o1DuMbvoPlOlPE9oijmlyTJCdjEdh4QIBvEgY9OiWDn0F84NkQYLAJfi15E
tFK2vtpTiJJtncxzjybnxHXnkTR2/FpcMR/EEJPt6cmTU7pPSDZ+G2GQXQQpg5i7fMnWqrVwdydA
/yoznlBaexolbm9RU4jmiLAbPw81MTlIxsSnarJxUG2CmUq/UIU1LrCQLJGeuup77xvlld3dfJyl
6r823ZR9SKOuIKiPPhtFNXH4W/gwqj/GtkNqUdZUbIUAihoX+jPgHPkyVzSmmEKO66QZulWiuHFk
zmzuLMdGEM9ygkzDlGC5gtq5S7RgroaqGT4wNCYwaxLzgWQo7lo6W1ZzYPo3J1y9nKTn7JmE2eR0
o4xrzayi4wgXt9GjO3nJvWOlN1VUu7va98d1MDQ0iwelfq4Nf3yoVNi/GNDMHyrqhPYcYpxlkbdy
R4CheXETjoLrDCn62XZcejhjQBCHFKfkwivOMaNTqCrJnR2z2GShJnwv5+bV9NsZoc+0UhAysj/h
CCl+WJ0Y0EUTqipc28OMFRfGJWnz/l7Og8tusMnPVYkcxvSeLmrTi9fC7wCTMRlYlHYerWPmJcem
L/2DHWTUwsgq3s2hBU9Q6Rzu7w0eFuXJJhGF9epBTj0LNjFHNpNUz3mdtSRXsRwnhwoFcHt3raBx
whkBskLVjA5F61hvMnWiS9kU39y2rznWj2orSPpvJ0Yu16bt5A+GouEVb1u4SQzpX8q6lu+Rct3P
lOqAh5HJ4oVxW7l256rbNY0XMUx1MTJPrpftKjAIFMpElSR2VMcMesZIfSu5c2jKa3CFLA1uimvg
N8YRRGt6dspbi1Wa+d8pgXPmTShKSjTx+63yaG5+Zi51Nvg9U5wzOH9wEXibwSBkIoVhPXncDXG8
ksQQtQKKrLM+vrOCQhIh8Ep0MygagI9m8hqlZZOys/vus3BgcfGIzYEFP6PbZzbl0sYIRgg/re6m
Js9p4G2mh7ZX/drwe+8kR7hybo8xZiNi7IskUAGAuQimLD6ZtYxD7f9QJa6qiBYpnxv0kBPWtQTR
0S7oSVd6FkSdyqHuCFacuHF4aXdLrZqmbLoEWUXNha21f6hYzjfd2ET7Sc4aD3aYkIJjN7ou7c5Z
011Hd3NpTFjwNFPOYKJqOeCgDwtpAdl6mNaJWxc7a6496jxJvUyrKJvtZl33VnB2W8qKbJcClgwW
FvT4Kbj1WDo35Biu7m2cJFG7rKbSYtUqvB+uQ/FPLqBgodHiDFZZxdFdT0CWLKguFHXSdoX3kqCr
6NIt1KL+yWwD58KRvkkXVYutYUFJl/ncYm6lk2VMw3dThUwc+jBqsyWRz/g6Bm62Tqd8/GnMGgJC
58KDJB0kVxEi+WsXWzAsqffbO1ntvLV9m5zr0S3WWaKDdxKlWbVs1Wg5y5493YNRMrgisGOZ/NLE
LVe1Cb17YfjmTGRo6n4o+hyuWRdmACBGoOimNdWrrqriQ9ZV9BLPbroUOfDmNLZsj4sYu/D+EneE
b5p5zVaaikpnxFJ72Y+2Nx0H8Mako3BBlSvWVTqXChm9F4mlr2Ch6csoh9Z9CAxAS20z6ee+QJYP
pN9TbhcN27q66RHYN6uRB6mms1M1xbs5eLc6Elu+aFWHp9DgpoFVM1Z0go5+9zXMKvz76PJ6abAy
UE/IMbMZQpIcfTnRCz4PryW3v4OcI0pwq3LGOwRhXzyIoHAeUKls/DBTvPZbOV9kClMA13Z5lmpQ
JCLIIy/9VOZfy3Sydyxe+clxS7rDvJlTyLIqHJbbNnE3tqrZL+g033XSCw5NT+CMzV4CH8fwvvZV
laz6tFMf8JUZ+EykxPYT5XXXsmMMsnNyjZH29hifjKGh9WC9389k+7A+ujhUd6bMaSoLBmFQ1G3J
dwoL2h9VoyD59T7Nr/Fgv/Oubt7Sri0gCxfhddKBDM7SrKxTnLTQlhKPW0PRJyz/Uxo/YHUIDiMV
9/RvlcO9FWcUiocsbMt2wMtbseXck1ly+pUPAWpawG1kOBIEmLDhIroXKXV/HHzHXw1ZJp640aJP
5GE63kC6rRhXRjTdOHG+bKnnkDK7JCG3tkWBSeQZAbd94koqvYziqrMXsHgnOmbGxuhORdq05ibF
Rn4UPsR/NuxGeMrnNtBYHKgId4vGs7Bcji8jidKj77c++daMYm0smlh/SDjfhaZRP+S1Rip0Fafr
glvyTyJZ+Z1Vju6DNamkX6Dh5hSqCLqeMVJfVF8nJ25U5arybraY3mufIy3zJ1/77ldkUMqgWzLv
1yZ0SGhls7cujSE9Tiqu8Kx1oKyhTvP7mPlrNbvovl15E38pTcSaz4WKYNLMfZcy3y6q7zm/OEU0
eaof68jCtGC67VpnTXGfqtJ6EmU0s41IzM1okHETnaH2IR7hQ1NEwXKKJ2uTVVO2H7uOjX80kc28
EfbDZ5Bzem3MtXnB8u5tB1pu721hhxftujblMLK8Zk17S2HTXAAJxqXiWHe31ouszLu7MXOoOtO+
Mr/XDoH3zA2inVtkEh+8meG1yN0NbSziB9ys9sjuhoNB7yVH7dFdU3l1c9+EoToPCTQksojOtg18
mhop2T5QN7MOjKmzttL39es4UOSIfkQ9o2NlyUoSqFfLwXexTwdz9+T1lGMHforfgzMtOEEhxLKQ
pCHxAHRbDmBWv4jMIbmPu7D8ysBgOmboL5x+swR/TT0GHBom3J9oGJp+P6rAz2SF7PsWYtWDW4Q4
xhg+3RTrpOVFqIEih974VnWVfVSNYx0ae6wfEiYxdLGEQXO1zUatfGF4n7JKrKNiZnRmCg8qLSKa
XvQ2WToBBn3llWb6GXQdrLAcpgHz8vA1LNiiLtgdQsLOprF+x72bv9YsqFiFKqPhw9CzqCTQindG
x7FwzaQ4/soJrD5MKXROsBXOQ5EP7XOZZfXSqjP5xAKUfOYd+IlwtMFFE/7/EfERWHTpaL3pKvEO
NYdutO5kiq+qJkd3W1oib1NlxmTQ1ZDIh6qZ6agrMaMeSrtOFYn9rH3SN0q8MWa0RQC334VlLM+G
WRRHAkb2toLEgUbCGFzQhsE0nX0qbNCW9wA3VV978Tb0sMm5ubtnpE6FLkivbg1orXgvbGYoEceC
75XfS/pvh6o5mpZBk2gShR81XJqzqiKCD1I7hIhK3/tJq4N1CB0tOKfVEi4lUf/wompn+DQCQFyq
E8zVtWlrY1fFRhwtI8kYdkkBkPPT5Q67U6ULgL9r5VNt92IrkggxNc5HtWw7AIcGH8BvFMu73PHS
6k37YjoIdi0JIxUoelHM25PbIHsJX4feCndp/ZNhpr+hCwC8DZwjyAyTeByQCQ5VMzaXv9l5LKbI
gXHuRBEjv4jE85xoe8GTDsehiIxP1v+c8lhYCPt6mrKvaZDIc9mlFAki4TBXsOSU7AevpvJ8tNjt
DBNDqKFT45pOA/u51YV1ycBHEC/P+ZvDVK6qznegfxWV/cNmcwdTV5SQfOv059+I0gxRA3+U8LoT
Xd3Ssw/AnAEXDX396poJlcd5ZUD07n1Y7coZtxwto+eyV+aNfBCtCfRybtLzR6P78syus4g4wqah
j/ZrdNfSAZu4Y85Pt1iJuXqVdMr6RiW56a5cH4hYaI7RxYgAVAli61B+bfc0Jl5yzZWIrx58wU/H
TsenPsV9wYrNC6nGKnsonehkMQj8yhO4GxYmbKFdazzOQcme1m8kvZOBhBPQt/HZzPW8mh1AOiE5
ClDznJNHDL9PfpeLdIF8a+xbPTZXUsKaTC9F65rR4GJqMkVqmMidJQf769+oo8gj0odqV3dpeZiQ
3i9JkN6K+AwL5K8dPaSRHu+EWesPTIE4GuOx3CaS2RZnxZFsWIe3qI3oX1Hm4N67jamvI23IWwSh
eeCEAr3mb8Jy47gZaIW2Q3c6c5mbR6HgZw5+mj9bk+EvftmH/kf+s/+euexSfRSY9T4+utP36v8L
h1nwT06qf3OY3X0v2381pPHjf3rLhOn/7tmO59h4qbzAx931p7UMveV3M8Bo7JvCwWslvH9Yyyzr
d9c08baYEplFmBIT1l/WMmH/LgX0R2n7gekK3w3+J9YynDU8yz+5ywxLOD7wKNO//fd/cpXxWcU9
pA3mLnNRLE1Zjk9epIl9BqWov0WdlZ0BBiTvbNSHsxoMfSLaxcwxKea638+8Kcel8H2Xng/I999U
SUANMGhRfiRJiZvWhGhpL+vCiveEV11CgLQtKu3M7cLpcveJTYZ49pQqp0UK0p0RRsoECHfwmBHD
iErcWRYOSjLAw8FME29FkRo0waT2aKOdhxfPtbHIykpiwVQonNegIcwm+xSYufL0uqZ9A/8FdKp3
xozRxtQTxPRIDNYnhwUP5wdukxMdJQbx1zx4nEfXk8uy79wXb8aEsYqqun1xJtr2Fq6unCtWLmoB
y9SnM4hmsP5aZcCREqtDsYCvBsgkqO0HO2S7vw7gFXErHCW9ImPwOoF+oA438AxvwTTSuMc3ra8Q
kNRLPYbo9EM6HDNZt8cecMpR2z4VjMp3h+tN9HCXnFLQBMN8IA5EZE+tschQ/JX1gG1Hzi0nhSnj
h53yJ68Hr6EtfTBB7SHpeRvmu86a4t7p0gcif6QZGJe3SyWmJQtutFqKtUa6npmdeWA1QgaPb2ps
KF0IGueFdj4cxZJZ12Ia++p5Dozxg31eeYxJfqz7ykowV4jqgBlrWBgpsuW6Df83dWey4ziyZdsv
sgJpNHaTNxBF9XKX9x4+IbwJZ9/3/PpaqsRDRUYlMlB4owfcQSLzOihRpJmdc/ZeG5Wxjpzm1gwy
smkhzFT39KfVSZn4hxqSdjwOVOpcwH/dqKTr7tyMDquT5QoJjL0cDYa3JGr2+BJETnsLhFzh3uOJ
LG86QiC93JoGqqVcYyII7k9GNAJwT/XaMCHf651io2tGfqgyohDTMCMysRL1BlJ45tcMIQDotTQg
k4aG7yq1CPllhqm2VjCpZ1yB4YWWSvxm9Kq7qdlwwNPU8FQEltt9CvTJd4ukJsNv6vRn2eXpFz8O
nCryZOghJBMiQ1VbhLfrZeYjI68IOcShnGwYBVgXNg905blre62VR5+0qzFqjjSETpxdw11kI3K7
vgJvsVqMU2zRQ7GFy/S5leFNJfV4PbvEpIZZz5lQWvR6VnnTB5uFnuye7Vt8a6hcf0JJX/YRonmo
Em7TEZWRqRtaDES/6xaJdIrsrquOMjlmVlxjxHfyvarg1Xj4HUoYKPi0EUKQtc1GWpHlFY9vc7yE
r3mlE4pq2O4XUiHxYOTgSPohSk70v7WnSTeH51GI+JCO2fIzwkCh7RJqTt8wxh5fftutZjB5x8TR
1T38Au3dKYeq80KNJjzWvpTqA4TkmNrJLjUz8jESjbkirpUbCpL4OGbDaG+xueImoHSLnnD45LsZ
IcSuo3Sj92uOOBG4g9doMneO8IzozCzjbrTPgAbG86xJTBSyTW7t2Uz29lU6CNAQ4VE8utV7Cdc5
88zU6S7JJOWm48Q5rK3QaXczXKbLGKXpO/+5fumTOdjamqs/5TPkjMYmCzPP6p5bNsU4nhoMv5Tk
GK94MW8xhCqIEE7ympZ59ENyINu1ycixucmz7DRUTDiTWcdnnyf6cdY7gHwpOWt8smGHIrBl/uLM
uFtxVZjjGEILmmraUkFtnRaUCj/p1wfXFHFp743cWB7bMs0vCzGhW0qB8LxojV2to3GiO8QiuiqK
qn+bWsu4samuqL41G0azI6yjBEbq6Vphr3HhzZdeErfGU9DM4B1bdHTwvvSWnlSOwMnmwd8YdHEW
Omyxu8dQ3NzbLt41G2PAhktmJxpzxksh2+HQIi3dcuSLf0Z0By9tNSfYEBPMZoD541UMFkPcA8HX
3xaE0hXsMdw0s5/1uPmylgkNEhHLXjOQXcpVNdb6mztFeQoCo0ADwUJ32+Wcg1dVUVc/kdbEG1Lw
+hvFoJuJ41hbR+Q93UlBCDRWOB+bu8Wdmn1DlMVDtYTQuPQuuRHmPKKmCtVLMDmNgBGiiscSMT6Z
dAH2hRkd5sYkfpYs0SWKVkM4VR/ILPB/Uc7eYcSk62fzlrRl+CqtoGQG1kP0nBQ0W7vJdxKS29sE
twbhC9AC/C6F+dmVjvQhc9ENU5hE9RDamAcBSW2roUk+6aCNeyZjOempDNumYO42hbgS4YZ53EVz
5j6R3NjtdQaIGnI2zXkEXu7cU8ulu76PjY2oZ/ekgOpsmi4FOGelkHvLfpw4DNclabF26R5L2l/b
2B6jddgOyReSUQgcjRO/6FQb/lA3NfF0yv5ZyoVSKWwD8ZQjbPWVRiQPkq5po1dpuzYHprtLJocz
Oh+TESmTwiFicrpKM8c6U48aLL/KJBGSrfxHZKSZD7Q0kqssBiFQR+he4eKATlj1qTmj35byZgya
iflfWqaEgiko/FOv74yQbFRkEqRA2iEzKVP5yRKmu3GqogvNjexnVzJ6JBiRTIyVXYPfL+yeLN7C
HGwvRaOpVnE4z7inq+Hgan11jlpr2FttHd3pka4Bp2ugQ2PEuzSylg+WKvkuXMircKKTZoVvmd5s
nZwYgoUPnRHpW8ZFS+yhLV9eUNkPLy0v8b0x2jy1CCpKsrMGod+F4IvoHZIc8JwUFKE6ffH3mHdk
2yTdMnsTkwNPh2pKHnkhQ/J8msaAuFUH8oBuqL6JigFOs6DSSFOYcrojitt6sCCPunA6aIKGkB/M
jmLPTXN9hcUpPymJY91MtOWd/AKcSr1s2QEZElNzyA0DvPG1BuZxyRlvMqQN5sNUjch2yukaqgxD
kV6JxEx26CUyYFrdy1cGwys8ArSpCAutZ7oy8cC+mwibFOuIgHEC8sQzkxX7M6p1gHmZYdAtJzL2
ZAPs9wUjMOCUaW+u+76GywjusH2JlCOIWwks1D+C6Fs62gQFh0ofgCExnS4dSzsGXZ9vcbWLXSgS
4xSWlvnZ9tfANyZP7QWATX50nFw7srMlP+JOzo/d7HJQYTzjHMpwDs/06oOdTXNqjWHVOI8kcxya
sAgMtq0F/YLL5PrISCbyLaUjWJfl7NwsRZKetM7Ca9mn4aOc82HfaVH/Co1l3o8cF17YywqCVEzU
bdiFiXM1AgGsuLY7sghqUcHMbCmaPdsJFOL+JH7ixJQ85y5eoUonmQB9mzVemq5o1g3TcW8ErRPj
J3cKIqHzSuLcUxBz9dkBZd00hGGn7VuUgfjNIB+ezNToRnIY+mCNiCa4tawyemnzcn5BBzo9astg
PJqobPdSSwM4W7SVkehnxnvgkE03qfaldkZ/qQjEjvnB1lWyMP7qJEkMjpay3ILM2GBqeY+jNmeY
jLDwpgvpsTGGqk5X+pBBgqYx7Fq0mKvI4kkapVE6XjcUxWc268OdTSPtiVkRnl6pnLPW5rALIKgE
2DE159bQerluGJh9ZJOIYVvFiEq0soU/kqpZ3GnAV89dB3doxRl5OikcESARFhuDyiDiBMksjVrG
vSlnvQK11YbIPM0PJTzFGLkzyeymHZ1Lax4upaEHp2oYWE/NXkOcevUjAnC3ITiOFsSHaCDIVrfk
zWDznswKWfdKKYA/tK4BrY2WBRu8v05hhME/zpl5N+u0QDHXchALiijZV2Ea+mMVwhyxw+xoFdFw
Acyo35TcPLr+Otck2K9gKIRf/XkwU/sYT0qcZsFbxmDIXVtJhvanSUoI8jR+wI7Iu9xp0ncJu+qB
vCkoq4beTZvC6q64FKdthB+lun6nyokNd74yXEscx31iBM/TYF1H5n0mnqwuHfdkh+rnyZ2X17mw
8/elFWzz5YKzH2VIt3OA8dQrGtw8TG5vvi9uN+7MJhV3JEFOXzikaGIMSf/ljM7gN2FSwstvta0j
uhC2zuLiiURD7I8B8q+xxEJBvdI9DrqLbUdmzYXSy75BAF3E6BDV4uectbdmE8K5I8i22MEyNqny
7OmT1BHz25V6dIfku3zsumT86mmJeQQnh6dKOCgzMMW8W2Rg7sycKPI55OVur9XUSp9onydK2JtA
5cstg/EJaVKXhaNvmWF+kcvUbgoSzJ6GsAzJkYbXsTg9ORRJmL4rhhcHALXqFt1Xsc4mXBJOaS93
NfPgzz5U6hm9DbKrMRRfZtW0JOv0nAxLJkPQBaxmFday8jHDDKynLOacsgiZnSRH71G/2rGNRCaE
U07GeZ6FhplyrhVjMLu71CbufZ97o25QaOjvBn18L3Sc8LMivIfpJ9AYSLWOOHN+HG4iYcJn0BkC
r1CU89+1PndpJqaKA7WUn7TI7fUU6QhoYBdoB6sIdb+zhdi6szU8sjoRTetGLcKAOjspAuQRhJaF
863KKvpawoUYLDqTkCNNq3TWmtZkz7ZVgTTu3OI2KJlNtHpCVrGTcWJCXWH9hNdO6PKiwdecA/7c
iEciirsCRykuiDn2mf0TT0OPdFrpYYm1YzG5yS4bUtWwnWVx7CBinvLueTQ4zw01H/JMycW408kq
bTdWmLdmw0hu6SMTERWZAVpk2rQkc2ii8rlbjZ8hKrkrJ2JZUDZRLZeasL9n1XMygcJykJQIh1mS
YCdDet9OXuq8ZUJ+dI3RvaJ4CPw6Na37wOkRuBBJZGB8bUvwUmq47eK83rmaBEQ7xbB6oU506DsW
FNNq1lWzoYFeTqSblJzBJk0nSnoxPsYU6/uqLywXI0kDQcfqcqLgzKH/jlTYQUitAxIUpJ3vuAiY
YYnuUsJCSvY5CXjXUKo2fbt6mcjDaJdw05C39ggXJ1vo0PfLrZ2SNbPXptY5I8KCN+kWImdAlhny
fimG8siSlZ2wQErHY9kTzH/mHP2aaAf3Filov3Fj13iW5OW+jLNYHjSziijgbOtJS+FKjZpDqkGi
FAfmtK/Dt3rRkm+NogFERE/kyELFRoEurhtChcCwFtqr0KP8ntCGufGcoDKeB4N5iZNOdUptj18L
YZzQH0Rht/wLTFBMyrNqYRrcGYPjIWJPvxPI5UAmy7Z6YVjd/kxEob6iNEFmwBQ9/SIzbb6tqqXb
CLduoLXlhKknRUo/Q+UDYWFo3z/n2RJnE8ke6JzGYjma7SX7DFhNj1Eno03VdONLtODtAEGbQdPt
+zMdfPtn7sYB9HaUvowkAcQVHqY0Q3p2X5F4nTdJn9NQgf3jRYZYflhZlHNCTMMfEdlZh6nuyBDr
7eI+gwn0hTuVCkdGVXSyJK7HVVNF8cc12dJz26g7yUI6L0LXq69ktjALCCvvHyC/jdSDtNG8Ia9r
0Fw1Y7INkynI65NdLx8pfTWmMnMxPPUk/kqaNCi3/MA29eeut7PRl5NRf/UkmtjrPoRlDas+pD9h
D6Zx4P0opm1pcwRZRYHm4qAYwtdEE9N9bmnQ25CjGyjb20q7Q07dgqfoODUlbajHGxX1zmtda+QH
B+UEigp1itdUcEyIZDFya9UCQDe9EYgIuPsJOsUy5Tjv4jR7UUsX1oj4U2gmTRy0Py17Ch3+oqrP
45Q5F6NvY2YXESXfF02t+VKqYKw3Qk8BthJfBohG09PqLWhpqXhxzaBhsSTeG+ZR9UoxA5HrEDjr
k1OE5VsyhZJY18F6CgMyZXRb2Lj/QVpXtQHdJyaqZhXV1nIzM5o9WRAc3hxmqgXoUBxgjVQ1sZ3K
0S5ZMUXEUwvqVsqqwCeqxSRobDSSx2yCsrUeo1AJAGx6JtbKgTKlkEnuYPVNXm+NkA3kKLb1FFfK
Q10gt1bcmL4+jSTy6QtBcSVH9GCp0ncwis5OuZZ+slCRIJLrhv5xNFprKwdUzE1b1ag+44xwqMqY
sEjly12lq+EuE6XcxBEOOfgMPV7X3CJ1IYdjcm8Sm3iYklz3OpsgbWuyU7myUJFtVDrY69xsSwAw
KUldcbtUj4CSsNwUApvkKrMrCB7QKA3fQTPvZSRcPdIRxepY1s53VgCAMxn/IkN2Gb1qWOU2+ES7
L2wA2o6CP17HcJffRKqMrWvNHaJHYW2dyZxPTTAaezZMtjvHWex3Z4qqSw4/biXzHpIwlgkfhRt6
TXRs0z6ahPmg94bxusSi/pmWQfTDoOsCBD3ZzoGMP5lxzXsFn+i1JuWHdc4FT9BoKrS8FtjauSNK
G1q4Zb0hdwMTYPe5cRgac/gocs0l2EgfrjO+CnaJREvmuF2GDJZGgN/1SfGNa9LctSO6PM7e8i01
nEn3MPTUj0CD3C8zqjC5EtCi3dNJw10cYJYhTKynWQr2JT3lmQZP0MTWg1sgAkWHX6nIq49SwMbV
6UVmTn6I6IqEYtyJaNnJiebhqpGWu8XoVzxY129rjKEbr9y4wp0s0e2SNmyPpMiBMIIi4SLA5XAx
lM6rPnWCeOpFvIM+7vaBZGfuWJxKnjYr2OZGjr6SJSY+Qei1Ik9vJusHSjqkAc5g2n4bpYSb4eUm
vx1ZwofQS7pvhdNicqO9todvM5164Or7OSFiBYY5uSHX1GbTZ6AWUZKjR8HT3uEDx22tgB6jWtnp
jkKrNy4g9emwOUeme2O7gtDcbSom+6+JbTWXEDwOySmYDc8zEgyeK0c/zbUl9uUE8CgsnGLbJxIn
u+ZO3ZeZytjLmhDEA50JiTYWwCUGFCA1G4NkeaAks7jnM8Ago448OFZfPEFv0mgYdJ0f0Bfakho4
+JYU3SUNKsGpLCx2RVPQKzRDYG1hNN6xsI6o25psP4bK2OTN1WCnyfrQOppxzpiOv8i2LXrOoZ27
00PU0gbywMcqlsWTvVBdhujE2H7T4R1+rr4JOEjsEow41QqXpP4OZSzbKcMNYHriuJxN+FJMa1qf
SUQYciDLwLmGc+8bLUxHdJM13dUh2ad6iuEP19ID7rD+xuIU53FI5bkjB/PsYMYmnpHoqNK24zM6
YnRmSrK3xkHkT4mBIrcb0pzAhDg81EC2b7Oy4+0VnTjTwmMWlKM994Av4wm1puaxVgXC9RCxB8dt
MhQOaN+HzRgzOXaZ0T6UOo4iXKsaBFnHbYt39vn8GgXn5Lg3Qrf9gpGWoiZKYP21rmnC+AALac2p
rfbJzAAL3ZAZYw1kVPyYdWF6W0Jn3oWjKY4WOMVxnTajACbOk3mv+piBcjOqMtumVJrJNpiF8ZHA
Tbutlyp5zVsTvf4yBdaF0qX0IX/Y1s5MG0ziIl7653gWBETAEHycOeUA3kX3eR8Yqp4QGxopqvl4
6l5tw2l14qbaRgPiXSZPxpg4B1o5HVDQFF0yUY9ZyE6sCZC8tKA/Od2R7Kf0DhYaFqP5usCKK7TV
4ieoSbec/GkY2eXJuyGi0x3su8hVyGZtskVuwPj2UFDmOAAzik0Ovn9UTSCjoyzMgTTTrFx3wTxo
VBwB6XE4iOppHUxt3HmaLDN6BFo1f06RpogrriuDLj1M0wHfSDBw6m7rgogixgzbMkvd8DgPTWC+
ul2kfWvVgsp/lJNjrfnlkqe2nWNwYcQtYVgi3Xek7qQhHX+WJoG0O51HVfhwDvKfMfrr5kYPF4wl
HV3w8ZOhf2FvdXPmnDAitvkJobrJ1r1LN9jP+CGh+oacD9ducO28LsBCOJaUuv05aWLMNwA0ROLX
EzA72l091lwIPrBoYFlT7WuQ5dZwSmXMIdpWOBOrJJabEjrQoewE5QWiZfuA9AMXG3ifTdYSA8ay
73T6R1B2+b2W2tFOshk/6KFbnQfylVy/Glq2WP6/88FAqfPWVFnytTQ9bcFkaS4Orop8FS67wEXt
uyKCmIDiGffpCth/B3JVEYJpasRBstYAs2jZkMiByUX02hLS87PlRPtzVANc0b4TrKsZrTACxPE+
42APh2QrwFROK9ATmGLo0K2GnFY1+N3sPVlQ/mAjImyzxyZ7hIhBJnldZN+2o7rbcpHVmfIXC6DW
gBtteIc2Ckk0luMlfeWLKd9YUHyOi1S3YROS9qMl/cvSERKWyEWDFAhs7JD3ecqgduKPp7J/7xic
tqur/H8LK856p+vKcZuJR/bdazmqR6h9t72jx36hG+3n3MU9kRMWuRJpMkbn5ur4jKzRuuvNftg0
ouUo18FmYgIKtO44jKVxn0ujf+gmy9i2yunx+lpEUils9q+WTEtmDjZdJX0GJhqNuM2lxasOte+Y
Mdlcq9p2fJOgXdZEfXqaO2bGsz2T6T121h6cp9iC/2o2SC0UmqW5hprVl/ONTHAvj5RvCNmchGhD
MqGRAFOY3qe81Q+DjVsSHkzmYQIkWUw3yD2CKRXaVb2L02J8pjoECiA7ONPoUEJisXv5xuHfvVR5
JLe6KKBUkkZleQwedfhGsYGLKBXadWdDFV8Qem5YT8FikpSeal1+w7Zs31rpEjUrwqa7SyeYLJwY
Izs9bkhGKzHGx3Vecjbi7GGtUSSqs6wQrgAFRu5vwIX+UebXvqE99eYnsWTctIBfnAK8dQ469HUK
u7zP4G/mUMj45SZl+lIvULzQyEIw878XkUAw4n+/60J+BQ/9n+3/P3giSED/Jh7x+ub98738VT/y
X3/xl35EWA76EddxoBBBAtKUBYLoLwWJgE5Ez9FC+2s4ho1c5L8lJLr8D8OVJmxNQ1J4WAYf4f9K
SPT/cG3HkBrSEmJPdcP+X0lIrkCg/8YTORwyHFvTNMkHgZVs61eg0C9CkqoeG8ughbOGbbOyFyg2
SL1XZTG8xiiAdRtHv4zXKiQ7ltTFjM18zBvK78X4NgeOoL/cun8gGJFi/w+fB/KSAeneJorDtP/+
eRxmMTH2KrkeYuPOIhpxBXcSW0v5STDyU+Ion5rypIcdhNlEYIs6Vg4aY2YKeVMfdG16IKGBqV7g
OWXypk/kRpbTOiYvfTEqkoXabU2K0KQNpHmJTUeO8UD2HzYJAb1eqGO70O0L4m1Jt28ziiReD7MQ
COozlLTwzKW64B2gaUYML+OtTTfGl2EEu2KMcXqtnTA0xQMDmfhtEPY9GodNSXqaNo170YtDZbgn
MD9EESMtfCIw6SgsxhSU9EnyHdINcLTPNFWrsbpDVIDpi3VCAHT/DpmmafkbTiqXDRoNKQdGps/q
u1LvkKm4EQcDzwv7fYvPrnB+DJrhT+4lKs857bVrWR8iUbMgFln0oib3yFLiB9BZhoYjLqJjUyvB
5L+QpYUOlQWfnEnN9h1z30ds4hkXE1CBw+freKR4XDjnTeOwqul6NPMhr2/K6xagYc5LxpU5vwTx
IcDXT66lp4n02BroXoJ38N0gT/ELWXLVbHLH2ExxwFGxgGJ4XSrBPBNChMz5NbeYn1lzubLAFzQW
XBYOrVi3btt43hWoKax5X6bhRIeMgVH5JZyvMcG2u9D4GuHIX+febnvXJBxJ6me53FFAcNOI4fBD
dxoYzYe+KZJ9xCjU4Ox7VfdEWYt74bmMeQaM2euWYBWYEsZFiY+l9Wbz0URoUgMpjRo2Sbep7olk
e2mccvRwYWQoLQxGc+FZu0ajVKq9VGq6y9r0RywWh/k3uUMNHgfiI1LyGuzQzxfwxkq9lLWCyLfA
fk9aHqZ0nJwVxzLQm/j01kTSP3QNs1IbZW3ZaG/Yyej8hAhHmuxx1G74d0CSNyDGvDjrbytzITmD
7yKWgwqc265qMDd+1/2PzrxutI8271XU1xCCjJtkuQ8ikP/ZB5YABvP9dtTzfcApRTjvPYSqcfww
5k8o3WNNOiqmhHDkWezmzYSlAv8GqFREid10HGgmz5mxDQIeGLqUZrKs9GWTYeytBFGvznvXnuul
vUxmhx4VZiy/F/Wy3j7n+XgnAb0Gat+n8PoqkuOWZ2MC30PGPB0kbyqWW6bc7Wa8Nr45251KVz+3
zW5Qlu5H8X6M31MmKFWPrIVqGjQDc8GVjfK5uZfEPLXBwXGiW1uWzH4eE/hdDf+okzAHy2BjkB2T
AwkZHwP3YdLtXWp9Fu3j7J7t7s4eA+729SG4KONg59V2uf6p9R3zlNf146K94BU5krb0NcoTcw+l
yo1+FV7ob3iwLgnnBK04jcjp9W4597P03ZZUm9k5IyzZpRUuuX3AxE9ReAiLXqzF589CEjapMgcj
oKHjPAyGAjsTPGFd+EgKolPR6RUGuRdEBAbOvaGStTE/aaFxtMLg0FG5AmF7GgBmawGa1wodbftI
a/kNL+gKGC5Zpcamy6cfbkXUaVL7csZbvdzA+aWJCGmleU4XczUgqB+7YJulJT+1Ptw4eB+BbnUf
JqD9YIC95EbrofzoBipCBlgI86Mny5q/cAaH6bCngiFXZdxeF6fceTevkjz7y7WeyJb0BflaWvoS
qk2US+C1nOpUsmoYtqc4RWz9K3fmvexw42J6cN32GCwMYTLXbzuwt+17qT5y7peu8fKpL1LD6Tca
5wIFftuQp0umd4lACaLjprL6q1j5iM6IG13Fb5LyErg/8xOClFtdnaTdr+Sg386Ne0TJDqJjBuBE
yIYK9xiXoIeWAxYjvJaI8xfQVYt1wbfFYnbD9urBj3/u236bYVaTRDngmH23FSOfMUBpIIpzNNLz
sasPZ0Rrk0YYoQvp5e68m5fh3DrT/UQmaRLTNqbhMcXaXda4J3xZP605JkZgRr6Iwr1FqXIa83qt
Cs0zyo7NbSuar9bWThWsKC/W1D4cc/LhrzCxVGW7JknvTHBfubsbplsmvPgvaZ4Mo3XT9dxkm0RQ
2e4DNa4tnnQTwZ/b01rlOa+wFbKqKyYKmJmd6ghOZOUuTAmBjPbuIUbT0JIS1Dwqimw6HqAaHoOR
qQ1eElZq9kxUEiibp/4zUy2baUwq1X1JAHo7YwPp8l2dadurbdHu7mN7OsGpIzSgJgMj3Djon5rl
Lqw/6BNVnmpbXAgdtbr8Tjnq2+lPwtpXNgC+VJmYCgXOlcJ9UPW7C7d0uI7p2efyp4z22lxjsckg
NeEeYqrmTSQnGXaEExx6vhv7GceMXFab0dqQeeNFoAqQ8tD8ae868z4y3um4rKuKTgyMJDABawZm
vr48KUled4dWAwrHMlFB4FizzdPSlPiQHT9DRZO+NKO5Zyq/QbC/IrjA41i2HgckEjE5phZmApdF
abon2bXB/lSU9b6IjK1j8K/i0OsEGYKCgPf5KybsIKIumHj7QuPVdYWXSf3n0N7LslyVJrIvbSEz
hyE6VFUG1Js5QRDHuNzkxZyiGGPeD4uYu6rvGQ/QuIoeonbvXBP2cm8S8mmOf8RLcKvT2q+Hxte7
H3kFaH1xfcsowZATAyg+oDMyZnxqqxyt5m085dsEkZQGW0HN0JxZ8nk0G15QA+tY9107927ELi3P
VoXOtH3JIYfr3KiYYUKpxFoSTYgz1cKXSv/Bs4CSLQzTzHzb5c9p8maA0NJbB9wLwUba4o3mkzm8
GCmQrlr6M+yYzFE3QXzqSItjxufXwy2JUoSJBX4EmZK/84RhbqRpPhK1/AQj6ymjTmNI4jHHW3PE
25MUcEX60IpuTjJ8otgFhm3jiZ92QtIAvS8FqVZA5UIxe2b1JOpLOTzFDs7+/ZQ8zeEPWWovKgSa
FIorrETbx/bXUmrrHsEaVK+dGV9mS/uauf0tY46UpLJsEd+J+pIhnZAq9lJL3HdJyS6DhMRd1KYf
47UuXc9Cqb30iBg60qBv0YSuhNwsbKoVTZgmXDbTyC9i0+pjOjlxgkHSN4bbMHY3bK97Gztb3yOo
HocdwKldRYh2eGUIy2jHjGFbsMFytt8APkO0gVq5vra05UWYdCwHJFuIhSTWA3pOHl0hr06LjW3E
a2Gfi5HFLZZndxTr691vlyekfDQW4CTzNEbHSWS3jUOGcmSD4ib0Gsam26IaqNjUxXX4+eG2Yjtw
CugIslTZdOsaiCA6gJgYpgfy5Et6ryolGyYmJhAM/DQ/B9nBgcBLg3hdL65Xx/LEVEdjWUqzH/W8
c8WtwBqd9x9t/RAgICfGGBDrpliWfc4fahWqGB0ZapSvOh27KFP+gkNpjQPYySTIGGMT9NpZ5ZoX
kE1kgbhawIulw4NdfFjGZ2qgIxyxsvTdpo/5zi2JdM+WjP08bw9woNYJY77c/DKW5DhBjCGIRNMI
OUKGoWekNi/JtkTP2bjuzuWvXIEtOMiYm1Kz07AmLJh0cNMj13tv0mXKI43ZNtafChXIld+MvMFX
JHm5pDFdEwKsxnma2xmKaX5fi/wrEG9mJ76dSn9Ize4SFJiB89Yg/SGuHzpzCP5Qu1HI/o9K0nB0
y0RpT+Fm6X+v3FLob0Q9AIdL9uHO2Anf2Ipts+13/14i/p2n+1fBCtxCd01sDxqD6b9fRrZWKmw9
NdYWO5OqzlcFAr/j/9tFrlXqL1XxkHcgbBjIrw2y4lz17hJdVZu3/34R/VrL/l57//pVfqu99c5W
ellcBQir8dv5ru/iN9cLMPbiV19RlfjzjqHuAcbZ6d+v/E9F/68X/o0SPOkitCrO/uupugtQT7Iy
/PsFrvTk//nVXHwxlmNJadCk+NsN7J3ObUHsGuvWn9bKA3aDOMxjVdzmm/HFuPzhcv/07KlfLod/
59ffqzBLrZBUYOtmrW8sL0b+RdPRw/rokQLnkZexSQ7RFiTqB+3e5U+X/8dn8pfLXz/eL49L3FtC
TTaXFzv7dvT1dYkzbeWs0/1w0D1aD2RArp2/Om1/UbAvfz0nf6M9/+GqCor2r1fVRo3xUMY9Hg+9
H+8SMsKqlbXu17rfbK32KBEvtp5YB94f7vYfflz12ytY5mqh18qFKQ7Wy1pfJetgb/v2tvDno7n/
w9Wub8Hvb4kJGgWrE20y9fvVGDovw5LBRaMJavDjJmuyrFKv35T7zO9+9sf+Dw+v/Kcb++sVr9//
l5+T0AEaqjmvR+snj9E22puv9mZ8Vl7uGx/hE6k/q8WrLwwF9/ne2Gb3hR+vw015/MM3/7u566+l
7tfP8dv6IIGCMVXjm7d+1u4Y+RxIQ8cSsTUR6a7krZNt0h+ssC/L1x+u/E+/8K9X/m2BgP08kS7M
lcWRIeSGjPW1ftNv5nXnXdekf7/an77m9ef45XZHLjRQWiOsRuPR4ZibYTILkg/TGrb/fiH9+rH/
7VH6zTVXdXWfYfNksL3v9u5LTZ53uQ5Ok4dtnnBPL4Oj6Zt/+Hp/vOpva6HVtdnUXncsp/L0Wwbq
65CacEWQCtraheXBZT6/0ZM/PMb/uAb/+iP+tigOmhrLAV/qultf16TUZw3Govxfa7ApVn9cFv5p
ETYl5FGNate21G+roDJT1ZF2w3rkjb7mW155to/5XXhn+9DYj+42X3Mo2uYPWB7+9Mv+vkgoTbO4
Ljh/k765qf127aKESMaA0Vg3r/RY1sYxenB99wwu3NN2wf2flgj9usT9+iT9dj39t7U3SHv6OvoV
p7KZn6F+bTkbe0Tu7sL1H6/1+3L0X9fSSRHQTaVJaDh/fz9kZ+IHrHFJdGxu5T2W/3X1Urx8Tt5/
snce241j2bb9l9dHDfgDdEkYgkakKBNSdDDCwnuPr78TyryZlVH1Msfrvw5DJkQDc8zea81FFslD
79sOYYr/cKds7/8/Ph8+MKZuQ8iW+strWkWe4DNBBZ6ezePkZ5fOS+/pLnO6f1jO/cfdsX063cL5
I6s0NUz9l7tfMmMavgQoOGAf2l37TN3J9vqv4WHl45n6XntBzmj8wxS2Xfq/fjxb8NEschIsgDJ/
PaTpqsM7DCfdYaCjLoXCXGPX3rKFlX/YeD/L9LeP+f+91f9H2TzJxJz8X9I7Lj9mxAH/3h37+IPf
u2OW+S+hKprJOeDsUyrhvv29O6Yo1r80AaJapsll4b7mHAHy+QjoUP8lFFI7LKFaMs22LfDjf7tj
+r8MDb+2rcoyTSRV/D91x4y/3gaGTP47yR1coSYWKWxX24Tyb1NTq42Iusu4uVRFrbl0TMAn5f29
GOb+nnXaTmvFLRb6fNFFsvz2YP7xlQbycG/0ZD4SCukv2UMK1eNbLMEOpCs4XNdck4/YjhpP7uX8
ddLDlyiv3Ky3BnvXqeypcZDHp15Nqh1Nt/7JMsrpVuioaGo0fEU+yq62vVpYt+1hzSGyrkP2kGed
/iPddpjlUn8msRNpeHOSRQwkzFgEZUccYriCCXI1R5zE1ZygfN2+jYf5/m/n+vbbHfWXNar814GS
I8iJ25p53NgWfHXtlyk3mZI8zvp6xAyLAods0aq5lhLZzEM8W4de7YpLEwK7mzR8Xho98VuItueh
KBKLLh4ltxnrXnY0zcjoPJCQYfw1luPyFi5qcbNRAR8z3fKzKFbOtZksm3mqQfLOtyiX8RmKtCRb
bRSnLJHz/RA22ie5SSQK6nie2ip/k5LrtIj6vVTLBDc9AnPY3zWssELxGXotqsOq8jiOaPXy3qCc
HMcNkGXwnF21MH93/WFQDem8FslyW2Jtvsl2UiLPUVdXlQiGXigaQ9bLHqN+mX0rq8ZjrNXlRePv
3WSiQDmo8oUNBJGDQzvdP75Kam26lwAhihDTTWOqr31OSoSqRva3KQJNZeeIELWkcFt1nY6hZAFi
ylPjCmfIozG6nspuqbxoXE8pMMvnj4dpUAJMaISj61C5+lFQsuDg0/NMe2eok+XzGEVB2rxIYW39
QJmxr9qZbmPMwDyok/JzzbsbiSP9l7xHy9eMi/KKH9TYz3jP/2EG+s9bj8X+1gFn+jH/y4Wj0q1m
X58rZ22tVZJIC3xhA3Lep9Hs02u/5h7+MVqNoWonWJND+as2S1SxomI42qjLIaiP47OiRcptTFX/
4zu2kJTN0xEHdlxSaZFHy3zBh/+uyIKKirw1PvV8LFqsVwk4UrdJyA6E1FXtpFZRn3sMJwne9Xaq
tRfNbAnzDG2FoGryHtIt8HlqDGU/9S4gsN0YJ/QrodLsalNgBjLqbxNqa+L4JJ6isMDgmDpA+XBZ
Zfo3hXJWxOvf337i17uP5ZDBkkyBwAVnWjF/Gb8yLdfVGgv473efEprGvVSmyEFnrl/WXK4vakw8
Sl/pGxIMB7qPbXj1pkTI9wGtL60OpfAhuoOw2X4mvm6ysztpk3s1Xcur3EScIVVcRKu0jwZp9zdW
utyqixVThM+KQB1NEOJGLPZ6WjVOWcLYmoreeG51+Y2EMmjqnEEXl6F9m/S9lYj2kcyI9hEl1bq1
y3iy0kJSlydw9rPi27oiggSUfR81VOGVWukuMrX0JmdWtxsbkzjueW0DFbyQo4moxuqdG9iOE/WQ
leaeDAH5tYWYMBh0WiQd+iLscRBggkacHI0XBNagMNP+R7SNM/Y2znx8VVkjztmIrvNUX/7+PH0s
4f5cj5BZocLJspi5oIMg9rB/GSWB3ii6NKvKKVTahkCs5V2f+uKnEOnOkrrsO8qqhQyXwniSepPm
fIS3LdPt2uPs159yYEv7FAHnidTE6lPfSgFsUHU0RlLbI/OJoELF6bsKKpFeXZMFtsm+oTJbCKl8
6C39CZVJFWydYUsL3xFGWrsQksKDZtZk2kdg+2rlYFpG+GAq03r9eIiRV5xtWTmIUfCjDLnePxyT
v67ROCYUEw3DsoCuMIvwxV/nXiJlyLfltU5Jjn9OSy5mJI+oGfXVwQxr0ggyIm/SYuOJbU6CwFJp
vQmDFwihtfIZPbQXLIWf6NQXN+7AZWfn+IPzLUDcFG6Wlt97WAwHaYvUhAJFP9SqRyI5h0kPVtVc
XwDP1vAnje6oVEVzI2cjhV1BX3ix3wWmKnaoEiFA6BLov2HrxmYwXXLA0HsCTpevxbCF10XF57o2
VbdtpxEwcWU/ShICG9rm81e1WF807EL/cOD+unn/OHCCS4j8L9nAE6H+sjcp10piAYsEnzYXodCh
ymDYAaUAO4EUcslRZZCzJDlVM8dPLRTlPUM/rglN6u7EEIR7oVcRJoa2v9sCw5CdlY4GRf4B3hgN
fzHZL8SuWDsLIMN+NcyJgUSrDjpZrJi7aFFmFgSDolmA8EtZdAaLHrvGYKRePsuZ24CuhBPez2e7
kJkn2/T8keo+DtYu7qPxBfcA1W2dFBpw4OyncOF//ftDpP51u7gdIttAD86txpKEWvUv42JR6uXY
0bk4mVaJY7e3prslUBRUqfRJnfIq6HvSttUJ8DdwNADmFVNLtg7hN2Q2upx9b7GQAnyXk5sJrJBx
njZ2beYvptrBUteiTZqzsaFYjax7AoJl7+8/gf5fPsFGEGJYt9kR2tYvG14NHA4LkRqHtMy6D/eP
K89jc+/x2iMwpK+up809N/oj+/T+IbetZ8hSy2e8QZGTD9ritCaXc5vOeB9l9BxKTuqYHglkDRCt
H+0SQ5lAp+6s+LmUAQp7oTUPKt3IRM3K258PLFksQKi1cGPFKBj9HQ2v3sNvC0rRvSidHQagPBoH
wmTvZyLUYAfnkgdNBsRdU+sPUT+8/P3h0baP/+8DqsEegAkPfRnDx7Yd+Ovg0YSRCdFZnY/lNCmH
GXf4o7bQTcbwMe9w2QO0rEZHWU1jbxjSdOkGja54hGbAIusFfVUrXlsCVPdDlfbPUhmWTiUZlrNO
XQHeNj1UVCS/q2DP07xZvoCxYXFGi+atTHKxhZ31fmlA81VQhFdtqr8RTbJ4vFIRzHVVPNJx9gdV
nLGKay8lRBxIHeIMMI+zZ5nZ7u8Pxy8VTS4THTuMpepc6tRn+Oevh0MydeKKl645mpKSzj5TKxFT
ulMglLrDpth11hKT8AkdxassQA+KaKuHdW1/qkJBAETYMebNmVIjoZH3vBzYAuHqU0ccTZZVf6oq
zfxerIu6H4f4W7rUhP2SBvVC1E35Dxf+L02Tj49ibvpAU8UiTKHpl9FNkjEDt1pZE3gwKRCsv1AG
X9/nsr1qHeFiIPaMpwiSzkkv+3iXNb1BoxUIXg1ZctivlloHJsPVrivEhZhTOuZQfoZ/qC8oCqWL
Xy5B9rSwJ23F2CIogYr/UmPoknoOK6kefThKu5xEldSwXyZw1u18U6E5xv0FPaGV1F6TKAeYIw4o
EeDj7U7PoHep5jFe5mODE6+XSZTv60sqaKyhdkzX/qlFzVhu84h64k/Pvao8UEiBZBmiEBk+kyLw
coX0skmirgjFglgltXGyLoXCiIodsQXi3ezM94nI+iozH3JEeWETeWlpvfXEU/ekgKxF5Pcj7GOc
Wn14LhvlojRXg+kEW9UxI4emFpJHXK+rjtMxFi9aRtgs8hJUQs+r2nDlFxxsbo2lTg7sxAjPW51W
E9d8hEiraW7WRs6U/bDT99R6J2KeljJilEE75WFg1AfSf6nRzk9QB9NvC91ULMvFQ9jRrm2u+a3i
wxIhksjPrfFzoqQas1CPQz9ilomR/klXkFCS7SvIKuyvsvQUUuEZrJM2HtO+QEN2YBmRGSiODh19
BUgdhm/B16X8jTbaBo3TO/inq+WQzpysmE3VrHrzKn0aNzsueisiGYJa5xW6E6C1Q7HKj6bc+DUE
IXLr78QgPyMxuChLQQIZvB+UOZk4oEx3J4AIO6a8Q4IHQBbdI5FoR3Xt2KfqAXahZx0bwIgAEbMg
O7tpl3cdsc4nvKQ4gD5HknSLofeI4g2XPJ6k1YcW9RiRL096lNsJhvQht55kADHjfCC47tACdDNk
mMuYoR82pkyCfIJQAhZ3wFGJECAVcg5ynQRB5fNGSFixr0vqbV5txOQFKp5bhyIMVlaMtLCnDU/I
+85KprdoQfm6Xsk/OuhDeI5vYRS9RgCwopiS85RNP9GDHMkh+EryQxABbZEiG8ENBm53HkIJRaLg
1YiyakMWBcNpWbhcolP42kWfKEUicz/O+otRX+eRICdPfdGBBehfcFk4iQZpcvk+IBQtTOHZuHqy
lGiWBMCP8jaQLrcOKOeavQ1uZ6Epzf5ef+7b92x+SW2g7J878zYCMqA8/zpFudf1zEyPiRR7xDdg
GuPJYvso2e2+jx9U9RQ1L/rKziIsnMnufVWcIJORChasITqAI+b3Xc42J3w33ysS6LRbrrwzX7Sw
rj+Ddewqf+q8TY6bKzZcsJZ1E+AL3Vi29xIWvdMjSkrg+uIEZKwg/hFoU53ZPDlAdhSWrVy7ctvt
6CvcpET16+kVCMiDwENk/VBh4JI+BX2LcAZY4h9bMbANKUlykZYcst4g3xuL8ZZDUZZujAmew7Co
lV/qvUtNy+2IcydmR9VkhLs60fJDwGIJXSn901H3exaSkzwHm9wwCylXpY84Y45lM/o6coXURMrb
jXuzobJkD4GUy64YbcjPWMvb9CRSlCDKhdVG0KX1g1UqNzM0iY/A8NAiyu5JJoxkT+/1pwho5gJU
btu0TwVzd07QLLd2JAGWI2bBLPPdOp1B1g8KENbGtbIgl/CMPLaDG9X7GlN/fGg0fx38tQnSzscI
2EKYkDF2HlXuivUc23hEZ8i7r2r2LVGUo0l8QtmCeIhz39Akwp5Ie++jCxwHJw6bdt+ywsEqJdya
m+6El5mD3YJ+ERZxU0oYvpeolnDIqY42Ld1FR76Xz7MEONdUPIaZfDI0V20KVt6x+VgkMprDrIec
GGGtJB7DI8YitULikHLWK5OU60EzKgOQgvZrVi35LVHM6Ykgm6BJ2YKlMUz2etTDQLGlxJGxlsIj
1sn6g4kGyy+Yk1UEUmlV7hZFS4QIWk0qVC+50IdrI+xAs1FIj3LzVlj44DqAUH5b2VlQtwiuNGl8
pxSlULO72jIgAX0B7ZVYkh83BlZlu33rWSuTOZDQhgAt+CabI/JR8lYvMmat1xxt1sd/q62RCG8p
tVg28FfRjLCmSDqqLL1EqU/MTDALQNq4/zSVrXouKtaaIp0QAZsFvIcGNI6a2wE0+/FNZ1U9YbR5
mS2SLatJB6aQydMbAap46NShgogrHgA0zPeui7wlJkxo83rDX+eq6ECD/PagYev15iK9fPy8Wm3c
qHKE8Y66nip8lLCsh7rZl5c60OFGHdOIHIxE2gLl/nim1sDkp6ocMSgOIQk68KxDxQktikDtkNIJ
gzxSIeb+7TU//vDj4eNnf3778bb+/BmyXr+IuMF7nXhhsnxkqsmFCSNZCqXV1WAJHSNj22QUBfuN
qcqqdS/aTXRkluSbbb9K/niIy4J38vF92W/7k6ozp/08DOk+tbSSCiJhUWqiPZhS6TeIj3IQ3HgL
3UrXAlhrJk+OG+s4mtgRiBpUoOP0JPywxmb3EbkwZvBqzu5YE/Hecu9HJPtCqe/MDugowe3qgq4R
SXI1oaVVA0l9B8vspMplAiuHKfYBTjwxmtixBx+BtB/Gn1OVQkSve2Oeeyq5n8TzQCVYnqtGCyby
VMi3261tzcBp3zus71UHLq+MfW1kwLBVjHqtX3XZsdK3Gm2LGg5KQMNaAMEbw1WlC7eRsVcpUF5q
sU+T7KIi2+z0U27F50VNPJgWbpWaDIKdJ/VEG0qpT4Aj6AFsz+l6wbd4kPBOUoByq9j0de7ffJl2
bTbs4MKRH5L5EAGJFYMER/I3Ij49C6La/Aza61RMiWejwq/Hfq+kJPuu+J4biXlVQuxgYh5Ir+as
XxdzM2zQuJWX62IPx7FvjgV6YrhtT+PafmnYdrXtp02PK4XrK1yEr0b+MojeZ3V+Fl3n0wb2C1W5
xlIP1KS+JeYQRNUD1kK/x6e+nbxhtBxQXe4IYIgIkvOEjzjtmG5QHy5CeNC3xjn3gAg49Apco5g8
smDdZYTZHG3Z2TDVamkfwp9qrfXIvX+NWKvYcfZmp4QaEPerlJ0vy34cGb5NQBpBITG2z/wHVrij
4J6F9+fH3egnIYLeQTuLVvXwwPrkIcVWT451FRCzcRQMaAaY1gUvZguhgOjs4xQbXKmw7m3Mf7VL
7Lfb2wm2+/MqsxzSELer7xXxdqmxeuzrHX1ooZApO1mT3WEc/aGSdtFylEpULSr5SQvoGDmwib1V
oxi46OiLAgF6rx2NirH5bVKsW2MiT+QMR3LlS9wLObJFyPNPCm9wkrmFerqmyI3nwVfnhMDb7CQW
66xIOUlhtCpqhgalwkuA84SPPcykFFqvMisMpSLwYShdoZvM9QotCfR9vUTsKatVa/IIXDuZ2nyq
TMkpUTMWYj60ww2sn1emtoMO09VYfxvd4Kg5jf9Y3YeoSWv2fJPEvpftrB1JXjhyWadA8Fu/JWOH
MCOOXhaYmcMp9WXWL3aDOFtdzvbcsNaU742anNqmIkAydyAOQSaw/YrFPSvUQP+cNeHBXOvLipen
YaCEUvLCzogQ5/4UQssB5IMRmLyDSQYWMnum+lhj3JzqGTfT6DTDZ1uIHRtkPA2xZ4fiYZHjJ3YU
b3LVX8F+v0DJp/x6NcPSH/WWu716qeLWodh0kPUKNiFveVR9MT1VTXIYtNKBwUqkOEpEumUR1iEV
awYRWd7SU8vvt4i03dSClAIoOK4rPadHSWaY6oyg2ObYWMY1nR+NlgzVYXLHJTtaWnSv+vps9J/A
D5zT6aFTC2/r92zg9yLiWtPA2+fYLwfizMaFRY+5t2X9wGTvL+mC9WzCW7/65Vofx+rVnMtgxIYT
rfM3YlQCG7d8YTc3ztAoCm8IDYfA7aA2wkCjhcTZPMWteGxjN/SnTLnFwCDVbOa0tj6Y9Euimk6x
Ru6IoRXdK3/8dVvnq2p9oOLrqDp6nkwiLhFQaOI1jL8wgr2Nu8V21ZUS3S2UHI4t8K3ZG+vSba0u
yBkCU/FIK8BVGulLY6M8XQGhbZGXKNvNnPu/4jwyNi9QS2SvB1OR45pTc/2IRjNsvtA2eW9a/VgN
y2UI1WAJS+aSY26ue6YXFwF6R2YMeZaMiJ0vWnnz8u+k/E3jAinKfYc6mexYwKTLsZq0K/nQ8Wr8
mKYnvUxv7Fbxz5T3JTaCxArmzV283ho9O9eLHLT65K0JGH/5K27pw9LNxItVDtlSLgUE1+gNvyGW
HP+sI1kjY9PdFNE1K4djUU8BfWaH9LS7IWoIuGfgly7CaZXOg07nwAtpmYTtxJrYa/XxUIcorwsu
YBokll5/bsmLSlSXs77PzZrttoJcu3JIud5hodybcuGXpXA1JPci7C+NTZ6OXLNVbXLyleJzLyP9
1bXzbMd7neYH5e9P4xi/ZLP2FOssVkKtPugTHZmHhYWHTr3BTMn3LNJn1oOPeqPfM50ifU4ymH2n
5301kKAX8wM2IWtiPvTU/jO+Idesz+aEEnnPO56zq9W+2F/D6TFlG6oYgC2fQxUXum/J3UUm3Tcz
k7OcVC+SKO6dUsPkxheWr4Svl0EiW0dI4W+5Ir5D3XvHW46yHhFmG3t5jseb+W9uBmxKChEjy762
+4MweTOxflEMcYeMdJq7p5qRA+AA/sC6IpcCGT/qdPYiAFqedKkLYEY6K5lPAIcCY8rvAmW82Ux4
FoUrWfGz2b0rKSHq42YiqgJZXqiA9F5CENkqIIIY49Go+6Ao8EixtwSXtoTJtY/L10XF6aTKnjTS
b4A81IawdVAzdeMBy1SFj1NZq4MU5gdDjQ74j7xYmC5BYIeGxabQXvPndmVuJ4vYUk9lvi1dYBMR
60S6t3mdp/RUGwnEPjxXluFD9TqMYXJJFWIaeel2nTdkHUgqfJMGOBMcsTHTZ06FpFQPlGkekjK6
04INwBvea2m+1X18tOT4IO4rCapldpEIm9w1muzJ2CAo/B5LmQUbUvEWo0ndFJfNbwHe8lkiSyeW
lAOkrYMFD8Wwyt0Uhs+SYr0CRr3R47lj1ydYg1SyjWI6mLsxKd1U6h+LwiY7lzA2rYehZjqSEh2s
NPVzSbnV2365lb3QWG8b16IRy0OkgGQJ18csXc8aUTeAWESqP6MBOOcGa7hcCwCqQ8TmBqNQZXXe
QDI0Xsn7MC2XxIJLqBrB2p6t0TzOkgUGVznIYfNig5Wzwm+QAEHbUg2IuqtiOuM8+YU8n3K8+Z2Y
T8S9BNMs73Wi30j/Zd5fPmlreMjyHkR7+V6nxqc2Xh4LOXzplOreWay9tpEykS8Fe8alkt8ZKV9t
VnWQQp1CyjBNNTCyundzDW8Roc9KXx3Y6qtVd8ya6lHulZMVw1CaviSoQNZ6uHVl5Scj64q4voCT
cSEMyFPpjNFwiOz4aaD92UCqzSIUSbWOjV/c0cnwLC0eiepBHXSXXvwGkOt18zA1sjek0aNVIDle
8odWso/gtfC+dvtwhkxdLWfadbtcLu9RGX8uY3E0Wepvl7icRp9zcwwy8oGUSdwHcIWzFkgjnYN1
Ppk2aHuSjy1hAnDJgnl+kZkah7LxSp6BKuG3tYyOdUMtQg3J/NgbAzI1bi+7UTxNhF6itmcQPgH9
rnx4rQFcW3p0n4zuMITiRAW5m5IzUwCrdEiKVFPTXSVpji3eWxyt/VKf6WHD7FVPA8FGltxvGN4d
SaGfxi550zPtSUTCl4gUp1t0rcHIWIAuhuQCkjnotPxMi+cC5+gsE0wf2tIhXAB7d3uB92KwZEdW
/FEzgVmA5G9mHxgJfK1l0txe4A9KU7fN1usQybeU25hIRi509BHaJYpptxLEWVe1n5tdQL/qaZDF
KSoNz7DCy5YFkpQLVN5PlUl6XTz7ds8W/5Oir6dwbnyZFbxq5cec9DVJrR9ae34c2Miyx9unKfU6
E83kMj9oKH7t1E9kFq0r1Y8Ewr7Wvkrcb9MwOVITcV+xBJRU1jl9YPY5XQVyGs/ltHjCMA/UcMBd
a0yh0JwVDH5L33DXxAF7X6wUNwHItsF21ljDRenKK+FTAYnmpwUxSKVp38eyP9G6gZIB3yQTsHDV
PRbpW2fLV6FpL0R9MU5PP8ZZMMDa6HDyw5C5xvyaYxzMoXTSMbsMyUgdLqyxt4BYLAi+KUikW60X
OAB3WoI3ZZK8RcnuOd39UTsUREiA4RtJS5JSrHoJ1eZCOYxLv1Uyz3o5uVmt70TBWrvTj+QdnsZi
vSt2emUv/pBH8Vkf5kBuv8xJfB5D/R0k4rMxqN9Erx7wqR2mMTxn2G+1cThWlGXHZDiRcH1MlU/S
MO6tgkGMD4DDCu8UAq60Y6TqTwExaCehFyeh1vQ7LEdIxJIOgmmtPKc5c4JMX3p+M2zjcbbK95WU
3GSIblIYudRWFx9tgUu5a4ZNIM1u/XMwZqdermAtXU023IbFRMOwl+AoEnrq96rJ3m14sIEioFNz
wkY6dGPsVdoPqfjZ6Y0TysR6sXLruPTIsvfIpSK4m86yP0Phm8POAzxPomvohrLlb/55RVJP2WOj
V18wGwWWVHEV2miTSOtOXrkHTwxQN3XoDiQ935OJzU9mPchLyeYRMjXOqUzyFBKw4d2CZZs3gpkP
UiRoTZYY63hObeVgKF/mJoRdWVzCvjtnE4sVkghgE+zClgIKaCmvkGZzT54878zQ4RdepVGjKvpH
aeWjGmKDYc4JCt/qef+livJRuvn47cfD0NW5o+Q9NAs85H8800dxpfmj8PPxLalIYR2OByFTNZ7U
mFJAF1OFEEtB2OGWtFd1SUlZgYc6JOlBKosRNHbz+88+viJ6C7rgx/9JcKHi2yWJrVZGxCvZspKE
G0lWtiMMgx2LBZ5UrZtjn8QNEbnUk+SuZWpWBBcqYpyjMre/P9SpALnw2/fUDLaF1f/+PqRFjyhx
Pnz8SAcRdxwAiv37f/n44ccf//48fz7F2pGz0HZ553wcg4/iz8dhIrmYDKoyZUTeDlMl+k9aaSee
jND5+PGQVho0MmbIvVAKik9EFtBfVYrfvspR+HHosKhR6f8E37E89tuh+vgKikF5lMaoDvKQpeZW
YfvzLEO3bFw6c99zPUzpnOczFZRR3WLCtmP78QSluh3R355re2rLSL+Fgvp8HDWcsqbeI5Czg3Z7
xdUwit9e9uOrj58B+BXUl1ZaYRhiMRL//sb+/L8fP0sRT8BB23798RuCHAVbt+ypyzj8/cTpCfXt
WPdt3XrSglxv3GJd0uVhrDu/JjaBpBq8kakbqr0/9dDwEA1OP3v2ScXSuPY47vFEsz9QfL1r3MIo
3FSZ/WEaXLlHQz4vz7D+v0r1JVRcgut20bVNF2zJiUMKFkqvG/EX7Momt6ImLm91hWx5WH72IR1A
zI3y0J2KdPDIHnQMQQUoOypR7ogxdZfaONECC9ZCPCptdaU762tBQiM06RROTHmDKXWq5fgEKPiS
gz+L+9KXtD0opJG4yGExCVu0iS6oDtEQHUkQcNNtCsqyh+oEHPtAFjX2tW1SxPUq1FOYzg+ZaJ4p
p/w0JG8Kq9M4IyYY2uoJCcFxqDlvQ+0lmnFoIW4lTj8SSQOOIx6HncTxyJPKpxF/atv1DJM4kIlH
Vjv7qEvv4Wg+aqAMpvH7dhjW0HTNInO4IlEzUKNbGzfsAdsQxIY4z5+sgYXxD+y9hLmeqK8dUkJ1
tYagw+FsjKwa5cTJpQ35kTsadk+ZxcnSFWy7okNtSDjS6S0hwoTF6/QrZLbG/a5gEc9W9gDVeh40
sq1Xy5kiVnKL5TcKUGAl9XW4I+ijdrqtQVwkGp5SZi8WPyKowWqfQ3ZXWdp5FUsYwiHZEhrBYpnX
VKM3X98/eO/FetCz5LnXR0r1H5gRv4uVx7RJgAEItwe60TJ4D6O+zzr4Iqrc36N42CkwTMW8LSBp
nay0tPTeMcfpoFftrrdzZgwFlF5NftumvTGclBVQRqNVbqT9KgiWivDuUaHMSlwHfLyxwnKLcJKW
zcGUPnXgXkrw8gzQ5Ag9k1ihsEcZQSVMmu3GUFaKSxpQRQZdQzqEpe5Js2MUPSTSXZ9wUWnQC4rv
ifFm5j81TPQqSItibp0QwgcWY7OvvVFWDyDt9lI+OAk6NyJTsA6PLNYbV54KN9GqU2MCClxVRzSP
1ZCjbQbwQPsUPiL75nQ/Y7ldBYLVJdzo/ZC0M6eKYBmoWiBm020KdojZ4JSGCd8cSKwbCyqZWX8r
w+Y9KW2/48XScHSBcLkkzX1ZK5ofmyLcgpYLc0KEmSOvmZMwpUSU9Ib1S0O5SdD7MhEhKOSQ9BZq
2tqL0mdqCFKcOKD4YH3QgI7snTTpFBFy6sytA51mN+j0xSUDoWlBhRGKytCTigMFc1yOIhZf2bwh
RYM0G9WvIhHuYEVHY6RLUKvoO0Gt9BJ+d3bt6AAlEueQylI97veNwJ5LwGXmp9+XNKZdcFEjIAXh
6tbxQJPyYsWZm8qcLKOlJof6x0AGUJ2TKHMmUGQghn34ht5qhjf6ca7Wc/tYLGwmPgRZ4IkMaT7y
Y5s6JcLMDPVrzw5pGL9pPOkCcyemAqrV7VGz7WOcyvvMKvai73ybNgvQYmcZKFxB2kUOm4FuTRvP
brFjL/G+aFrHmLjakElkAEIkOhTdZHjTEu6pyzkglKkQ/JAHiCAD3nG6Shy2ISf/4xjN+OjJSITV
B0RA9/qoPiRpRpDvcFiTPmhxVUsC1mX4c2n1XaHIVM6MXVJyTnOyc1ppvZJGe6iyfh/qmSvoKM9K
fIYE73bUisFHB4StgkE4Egj0cwjr+0zz0Wr6A2kElPC649ix4NZOao4AhTJmXJCbWtoPkXjT5tiB
gsBdBbc0fDWKmga+AJOKbANFbs6UYYwmid30PCXds9CsVKL0dSE5EkNlZ+vo3NWdLY2YB0D3sHkh
OcZnh30ERAoN4lsxoXYnPWUYIOgLIkxOADCJzKZwUpx6Q36OtyRGVQZmY4EBbNxhBrbU9ax1r2Fq
PEIiu9VN/YT5GnoeSWcTwd0wYlzmGqpXGalkUdi4GTjSBH6STBaj3bt1Su2bwZNQtYMyNFu+txc1
N31u93XR7cekoHW/QN/It2RFlyINY261t3jv5soipZBc07BO4Oz3LTtLhYKgGDq/YODNY41rwPJX
1LAJLZ8J+OxC8lUprgP70CYy91qSPjaM9IlJwhobvVG1CKDTXJv0bJRSbAPqQ47yxyb3QSwV8c1o
xkluK9SICqbyKMFViQlKmfvwJ4iMeHnS6nGFjro1oIzjEGuvhta7xRgFOkc6yWdwEx1/fom0iCgf
7sB2eauH5GXuyxvw1TcSvT9rfXtMRRmUmfVGe3YP0pyFG7uPbUdsZhHVOg3Vv7LL+GC6+lDF9NKY
0s3eOI2InWrlts5SoJRwJ4sn1R4vabI8xfb4riYG4Ep2QZXx0kZsxOv/oes8lisFtij7RUTgzfR6
b+RLE0JVUpHYhMTz9b249fq96EFPCF10SypJkJw8Z++1Yxqok3MSpv5Uay4+C5IobcIV2N1Z99TI
LpBlKWwodbqBHR5oWTKxSmmcIQ8/h4ZzVWH0S2rai2/wbCnal7pITi0oWxPmI9hPGtObHIai17Q0
qICEsIaOCBBQXj5PUMxN6DjxsZLTigbQWhaSxICUcN9hzZZzBah4LRWPy0RsffI7iMsqQIEoSXPX
CI5joh/mX4M57oVOv6Ln0/zxY7iUlIJroe7+ZO07bx/B6lSRQPJQnghA3pVdcg5s+8xyON/2m1wQ
fz7e6IMtLUYq0TDutNa7OgwiozhFnQX6w2wOlaRp4p7pdb4q0zwVBMcQpnfoIQi1iX9JRHiEbQnW
nUxiUKrV9DmEwWGUyT42W4JEaC5GPO0sf61ohxPbyUM9oJI8Jdpnb+kwK4ZF1ohV6FJdsOtpU5JP
7D+4gRadVS+i8k/rP4/y5hlvORV6kSFRW+vEBXjqwzVejOkG2AxxArobiGAZDZaEqIW77P5O9q2C
I31r25+c/Rd7TfJOgW62L1a/rU3oElz398J7szQkTfvxDZY0D0z1MsOUnb3+ky/Dq/yAHDKBvUTy
rC+D3zAP3llTYOUgXruUF2gwe3sxvKAJoMio+LMxaH9uWSptkko2LbOPhWiX/d+OLEj656A3XDbR
bqJ43vXAlj1AUaBE7ONE5AWwuLZcIYo3Xtq0f457woFIEWaNkc0TreLq4Az5TNgyagKeTJdJDnI7
vhE881FERDJ4LWYL3CAQLotdI7J2+TCHZHEy7lQxc7Iz/RS1rfddS/2ZbOPhonld9acSLZVXaEF4
HgeInBAYtMPg+h03Q7PunVI7Vn10zoMeKAL9y2ZlA0GBnxd7mySltE1VWjCU8EW4STsLjtDs+ykG
Bur2ONwcz9bWXZFVW+JGClY9LXkLJvOU6fTc+kn4a79r4J+wpr2m4zitWaCNUyCwKknoqotkdi6J
/x600d2ZucGeJRxRqbuBhPY0EX2F0u38OJcWeb0jeVdtDXeqTprAYCKJ4vw003JfEyhRZIPxIqVK
7w9djRkYL49TKaitsSlCbiMG1bpbyaVqdbKw0cXyJNSOJr3Ly+Ngi5RMcAepELR6MtNP+PTGi0qi
6WIaxniZvDkFqbI/H6eYCrOPzeNLJ0frOmk0cOc/1OOvxX6SvWvKzR9N46aabTQ6tekKG1i0g2M+
PJOihzSTeRpRIUgz53/5OJTJV2yY1j1MnXrRjnqwMSpfnUIvq0+PjxxNndwhu1RuagC35isjQqHL
YLQghPXyBx6P89w2FdNAKZpVTt14tmPK7Nm+pznpcBYdvhyTP27XyvBgB5N37DEhbDSise6lrkGx
6xmze1YZLRKfCq4Lct6tSL4k376JmeJO+fSVii/bHbVfcIqmDdgwe5eUJLCjdoBfm69FnpdPuqXC
s7IttcjMwXrPcwbkffyDmgVKYwqliqzzhezVmY68a9OpCu76YDg7tg/1M5ssAdppyv/0PlRs06GI
80HC1nZ30FRunZKOnn2FMeaWWtxZWs2Eh/RNGzNLsS/xhZNhlCyF09SXjN7PgqowXUGJHz+E1dO3
7qv+5LUiedeyz0Cl5rlQBDfrUebuIcn2S8DF/TqSXnLEUmgYrfvdVg7onAQeIF4TWClK2QW08lic
G/c+Tg5EdF276YCgF6ZGcIfhJclFhn29IkcrXje9jnomHm4I862/VustbMYw34MY6XFr3FtxosH2
lCVxmjUw4MghIzti3OtU1rfs07PUkcKqlqZWvvMaIc5+ocR5qgifzzMG/jiPckg96VVTgbONm7g/
Om7lrbJaxb/L8jqx12PIb6brx2VC5EYwJNmz3Xbc5QMos3QsxJkGQ3ROddPZxE/0/OU6QLh9UnTj
T6lQ6VpW4tO1Vbu3PJX2i6DvEaPRREtlxrf3g4TBvJHcXNiODWTu177Pxud54g1iu90OdslAl3aU
S0jdX2GAPowjD6R6FS6KEVs93HBm5POVHe2SxEdeXZvWKz3yPu+fIksCk8zMZ0mfGKam86YwqF2i
AJBU6PXOmzBNxFNdxyTarozthOGch3XBmNtW+Fpao3shOM25mpLuZiD6l4YJELn1RbmsIFG/UGHe
0Bg5l2DUuhcCH3rgCV5EQyAlYTMewmP0lLKAiEWZFGcPjv7XYBAJrOdt9WoVTNFUMfAAyjqeirbN
MybiCq71nT61ybecr8i61fubS7grtQvsptAsQCSVRLTZOtrhlMSrb8jybGwa8VspHlN5XYSUhqnP
9K6PaeQa2UGLivhcDFWwhtBXP085P4WJQKMhWezMiLW+YuNwzrhlMcW09VVGaXNtcxIsG+Iz9rZb
DGuSTgx6raoXSyU91DKzdbUl0GlBCcvmDLzgmGn5DSiUz+Ru1AkSxhTxOOiRUS5ql+Ck0UcYZqmO
3gl/pyRI5DMZCOzDPX+RjJnHwJBAsHRC3exXuTjjQsN4GCblPULpEpVtdkoe39kzodlJUO+fwAKX
ntk7uHAq5hW9z/VokYPXzwnFxjTiNA1qeakb0ZGgU1gvxKouwyLAYDgfbL0AdIsofZPHgbEIZ4vi
mDTJHWD0uySBfDclpMB08yxUbxnekWBmns2aiuLh58BIm65Uw7aa1fyj6h373fYiuSpjz7g6Ud3v
QJL8WwFMAgWWanIwe3RCHmn2oF1obWij07AyFS3Mh/EqAyDPpiPf+LP36nHqcSDteJflun7ynDA9
FHb7p64E1TYDWirN+FAUrIN0To4WOn6oo2MVHkeNTWBotRAz/Yx8Lm8a5IoJC1WJOaSIWYnKJcou
O0KXxC6TFM17FkeolPLkO2ntX13rfv3zGecmEFplu+KZSNXhbDnOzbVa8fw4sJBDqE0tbdcgN9wJ
1y0IEklvum6jOU18BgKuUz/RrNrmY2pfrEygJEwM+DzmKGErI+2gCpzstRt3bHPC0YUAZicnTPAs
cAEIxk38sGIaI7+ryi/Gy+NADA1tIAffWTn+59TQGhiqyGTbUPGtvWxUn45dTquudvNzhgT0xPd1
V3hkAoawobFDR6ol3aehynbLHKfa9kQsfaISqhCPtraurbnEzOLgkIAjDNK1EhQ1jhqyM5Gy2Tnq
i+z8ePn4iOmJhtLSJEiOdzxOtVhNVph87NlBYJxIcNVPbUNE0OOgWVAKB+EVG832oI169ax/HYxq
PNRpslKeX5zK+WBotb91NP/+OEX+3H/OPz76zzlz6xONeciMhOdkkUWIYvxVbjnVGYVSjfDd6SpG
07xuNLiLbhYiDFMV4SiqvqYT8+HHIQhY2jup6CD931OPd3jzecn7H+ehGdb7XkaI8sOiey4x/6ex
098fr0zsZiuSK8jGaLP4yXd/57lZXX12kKMlUTDNB55+hAIpzfh3Lp3fEfIOcgicFb4suSMeyzuW
Zk5912fer5hshwXqheLmdgURF0FWLuL5E9GcupF3+Y+rNHvbCr0CGa/Q5A0iu0aeOiHM8XbKpN1l
UEo+1amhP/VzQe2XTXeY5nOWkMXsdI9SRpMR7TOEcWyTJvqfrkNgnJX2ZwHh/waS1t8jlwQZ0CEz
jwZzHdVTeG8sasfWT7q9J5hmPc4JUtxOZTCeHxVsalTGifANbmJ9/MZq3QY4DCJTI+CwHM4E5b3h
JLA35ISuqe/piSB7X/WD7dcgkd+6YahfeoKkmEs1gD39NF0H9EaOXqy0m6N3hMyFdvs7Tqa7ivTm
FV5ivrP/mKmjdm6XmVc1ekQZd8p+1xP/w+MZdCBTUa5ssv82Y8teFEWS9RqE8X9fgjonWu7ika7W
5LK7PHxugRGsHSOy/hlm9bj4SQy62dMUYqUS+YuZMasjvWEEZOmbxMJMLUs8G2nU1H6KHN40IQE7
tE4odt4iu2e/pJti26HDo4LNw/3IdTHrdeozmcxyQ8usppNJwZBZxfQKatvExbfonSL40wTJks2h
/Td2rGtq98Mv9NPTMpATRWrfMmVuk+6QlW1xDu2Ab9kmT2nuynfQvHPcShEe4/llWofbIoqRD89E
XWdqzFdzuhVlP708LNu8ELb5ZnlZeM/yEIVjkctdhX7nLR6TczZ3gkIJ6jaO9eQJ6WO9GCx25Iyu
0T74z4ygvcIa/32xILyNpQF3HavARgwFCQREWF+0SmW7PnZD7B05A2ddT3d45csLua6oNoMgJt6O
xqloJ/rTMtDOflk+a51v3izN6V9LkImPny2V/pl8WHPfEs23UAQdvBMrrW2nPq3Wmlvz46afSG3N
TTrSdvV0ncLdLVLzakxnNFjxsgqY53hmLi9V4xeXx0dRNDHCCZA4Jk0HX8BsUX8SqL1LeN7tgiYY
jujpIFpGbXWsSiD6VYQkmbQxCBHzORWUJRTWDsORSp5lHVXH/x18LAX/XhpVi9Mmz5Gwzm8pW2ib
bDLsTZ8bvdyWCflDeo5HpuhDMAWS2BNf+P3x8VSIpNYfqlqd5Pyg0KumJCRuNK79EOU7J3ScY2X0
zH0knc/axmPrzeeMUuFT0e30xQufH7Z6omqN5eAb/YWYbOOYaoeRSmxnOi4RTESmv7cewG6rFr9h
8GvEwq3oycqtoQrrtTS7fC173vm4dDLGwEuhIa2GD8jMzaZ1Irv/HFw/C4+Oytc2UwMyHL0ajV9d
RiOqhqissLy0tOsdQijpy9NYewtkoyUvpanne2eyC9xPcXLpgLkWuGfuk5HU90q340vz/5yaArX3
Sq6IzpUXm0Cwe6Kl4d3ypmhnD1G2fJx7HPjFv5gTtRdZLdkcf2zd0vngiaqD04zaRCtG6+aEk36s
Av2cFVZ/jkd0gMq/9Axiz2wOhn+nxxTNeNuiNUzo74yuDNU6Ilxliw2ZZ72cML62sTND1Yt+Bzid
rFUjrZ6Z3D35PoMlw6e1I+f1ETAobyttcR5q7ycTVfbOFCpfpTLOb5o12y88wgJBKf9M6FR2tmfG
d9gYuKqMWH6VwYueYkAir+1a9wFUZm3msPOYRaBmFXdzVjoaxInUZbH7R28oPYB3tWYBWsmz4Ih0
TzLpSq1yMTgMgsSsldVnwyqbQ3UMbe6+llrGq033u2ZSCQmg+D01wdHAREo3e6oOTG/iD6+jNVpU
0wvrcY+ITP9bF2nywb/DWqxFjr0jWzFZDcJ64iu4O93NHZ5ILlLDsC5+BHrBatGzvpIJZd27BmHE
4xXFT76dMvfrAYOBc0ubFVfNNq7teClmesPjXOXhmytU/GREv3QV5U9CtN1z0op+pQ+Tv3m8BDfs
IxMSd3YDAWSS97KKxi0D7A5BvxX9SjP7bjde++QKv7omDokRmec3R/wWNVMSODp2Qhv/8Yt8HMax
K1YB6fWLtKYB/dgChvBAMKFpPlMQImvpzs6b5cCi1WQOg/fuDOE+GkQJEHz+BB0k6DBC4i1Iw+n2
+CipSv0Gx5lzVfQhXOnuPHZXB1lhL5Iis8++in+Qk7/UWTd+VqkrVlNjcMuFOdsU+AgE3hbdxfPB
jD4s4TwEYubnlabWsnxyG0O/1XHC7lSvT49Xg2OgdWsjb2l1vbGGTgQ/xOqKm4lpHPcM/u9qatXO
J1hqiZaKB7kTRiczbdTJIbQg703v5tjCvw2KROexrM+PU48DHBK04iUUnTAsSG2ople6y1iQxJie
SO0Uh6jr/d2QVP3Z81W+Ebre0yRPeVKnefLWFsHcmiADi5L2qmRd3+2cQUGRGwGG5jFcqagWpDTn
gM310rlngRWtagJZXy2bjqoR9OZnQWuIWE7vpzc7Apdg6RgjAalOgja8zNO/EWR7Mcr+s++IbTXd
on11MyrDsO54sPlOj03B3EVsfw9JWxbboelsyuG+2ErMgf8+muZzYv5sNDj2+f/7PimX5DcZO+wm
1ruhpic6bsV9VAzbohKrf5TaMRv8csJ5PoGdLI3pmaDw/3wk/nvu8dn/vU+6tXOQLs7Nx1um+Qv8
+2jskie7G7EDir+11/Hw1k29W4+KLnupZPrUWyFLRVw1m7awv+LKdo4PIAxTAwdStv/cGyXjcDRL
xIRQaEu8PrvHklMSxIXMz7dQdLnlM56wSSp1DhxaoKB1rNfHS29+2czgAuQOlKxpPKy6GdMu2MF8
aC0/ZaIQyfU8MT8i51m1vrOvZqOeRhFBtkAn+6M2kCW4Co0KeduDxPQ4DHSzFa09GWvZoZjiv49e
IhbhyktrtI50F1N3nG1ATrYGJLD519LLTGaAVtGcFYSiTwg0AXLXxHrOh3paCz+3zlretoBgeg8p
m99eMtnj+G17/aWsWn2hE5L1pZDmhqF4ZmQjXxsDX20ZO+GzMhR1p2RY2vqpcySnDnkW6+KzGIBj
207TvZmj+5ZdtdyJfmlNIQ8TKKvV42Vf8VN3qjEuAz7MZ0iIZ/rXYjPION01YzJtOqMbt2Wqql+G
SX6pMsbXfnSLkwroykdkjf0ividYJG47MRAKDHDqApNr5rinwRumzWQQDGU3nXuaaJZ2C1vHowDa
eWM1UH6c+VABDFs0c/J7XtbeOSu1dtNmZik2dlbWVyLemAo6cl+1LgsbKzVy9FKXVP04Nv41NJXn
LiKTprLVZWg55qa0HeJ5IXqV5/rcsXbGiN1qkDIDF9m47Q0mCv/p7NlQnwaLKV/sEDzxOEkWXbju
6hFl9dJsanMl+6Y6wnqpjvwYgQ9TlA+VtMXWrDWTJLcZ1P3oG7Mjqk9odl6LvtWJiqGp/Dj8r7Ns
WqLdoA+OFiX1NiHqVqofk97DDh42+rH7toKkPdI86qrF48zjDY8DyuJxYU4pY8Ipt08WAzYGjFZs
8CAmvyLMcgDobj5bpfP5Q4KkLAJhed1H7Cty1NyT3zpEUgeXhqqfu7TPzDOrnL+gSe+so9SKZ9OH
DaDHU89p/RaKcI40SYzixqt/TSxHVI9X6ZDX99HPm00vY3uljR2NFwht/zrx4AHyjUr8dFPP26JW
0IV/fFYBiHx9fPbfS5MZQ5BF3TaYOU34rZae15TXfP7qj1P1HNaQJeX18epB35jflZgDylo1AUdO
k4swmIr1USt+pWFFYEzd2uwYgvYjH1YwTUiJSU0yUEwHdbDeMbbWdEbjTbqn9i1WIznfb3bV4UgL
eoM7aP4sjW/CJw0sQnZ/SAotJmuX0DRf81/A9smrTkuH/Oj5vMs/QtFH4zpa//slaeStrR+vH/9h
fyQExjHpI1Q6dv4kIvDt3xsfr2s9XoP60yhddff0ODhR+J+P/ndOWWKlQ1zaTIjekBUQwcl+lMLR
wN5Uf1YtAQrRuBxikm5YZrldRloMEJYXumcK3NQ0P4NiSxZyvyj0eIET+C1ISXiIjXKttfD2i2k/
KMrvyBaLtumRaNRslg135tYBiaL/u6m1P9SXTD8b2C+hOko72eT1tEWUVK8nZdxarY0XtsIGhfWE
bG6/urSldc9KP1mQHXGyWqIKiqR6h2OH9CzczQ11JDZs8dA4BZp15dGP45TqnUXYyMovrFX1STdN
hkqV+domwNu0smWIKGmUIN8NwpDhtbj7NssNXCcmVFhodES4MshRbqZfOGWeGCRvzHCSDCFL3IDJ
3P9A+Y7mdgj6U27ii8z94skJkLoQCHt20BTy52I+E8uG/VZC2oFLH0bQpc/9Vx18F3eb/yzy4SQS
uhZhHyTElIhTzFKzUFXwK5RqHzfG67yWbPUwWOWNfHcHWE5dWtwdLj/HAgSd/q6L6DZE7e/5T5pY
FlWkxByuoypiAhgtPhqX+7l36WWMk3dJeg3vR2ueRjINVjUG2BTLHmkab1NnvGRFcGXGhm2EeEx2
DeK3WXUfrGfFwtCGO95oSY6vsWqZX1e2+WMJ91uTHzIaySyp5iSP6kmFpC1hvKK9993L9rvSslOp
2FiSQw1suGk2fKeNG9FO0dJ93SVcTFm0Sek8LRSl9sJ0THj3jLht5I3pTMPQcLLVyj30WbKcLc8h
8/BMTVs97RE8q3qTu9mTnKxnUtIv9MySpUvvqqowfjVD/FIp8z0Ohmht2OOh85BRN/PF7eXuzSQF
toqyfGOBJEz6dhP3+tVPhmsQWITSkg6R9BWx8tlxxF2AWAevhf/GBM4fmy9C7X9K23EQ4uA0x/Vl
eLpHRjvjU8wLbWT99jW8kFGxqaxRw52cuujwSn9hhmqkCGx21SCvtIy+HBJCgefSNreJeAD7/U0o
RgobLbrRH2tR3VRrkXQfpeO/g5enw+ZkR0bJpIn7yd4om4PGyrpO8hEdE1u2YdajlWGwIF0lWpX0
AiSRvLFfbqPKjVZexINy0o2j1K9VmRG/MRLaMeRwRIYAe0ucbwVC+0XnyDv1xon4VgPMGSB7Eorq
Ra2cM57IiJFzi4xrRSnazNqVzqSlWd4aI3sJnNhYjzV0CVpsS0fa/jGaekhGLu5OlxjV3uCvVpjo
qlyofw7XuqyQ8w3RT+lsQmTTK54eJR2ynJWNmQhMrwP3csniwaalrp50P642ZSqp7wPcukG37PM5
4qebsL1nCegDL6Yzmp34r7H8zBPAFEEmaT5I9JU44FW/J8r7k8UEYMVTcDYGvnJBS62YvgM0bCgs
cCQLaAg1DfUNqdoI+dTaStlSjjgZSW4+D8ZudDCbDZVuLEek7lV+DUsiYKVXv2tC/RC59DpjHnr0
jEUnCXo3tB/N1T4KRCgyQhPlqsNIs6xVh3Zwj9Ip9uBSspVsIqaXOVlwqrB/OSmrYWaOvyM/tGY2
OcD7HFmpIdiae7aFGlHX+OEmHrhBtI3pXVH90pic0m5rJRpCDLdhUR3r5ypr3imefjAePnkiJBdG
bX2p88THGG8PZsMmSAUr9zf+qKe0SV413Fyq+0v7kj2W5hhITTCWJGJlSaQ2poZiKYqw/qYJM2Vi
oBh31J8tScKbvuSPolcmSVgGP6CYcCmmv+28/hoDCCGYqp1WQ6hklJ+YcbkWugy1iG3sgXqSe/jt
eCTIF3l8D22xIdBw6bkoOlPhjxvTrVaW3TQnRldfrQem1hfHohqzzZgiNeyKl25KvyOy3RZsOAjo
sVpaBNYPYAhnWWDIHUbckoHaRdNknLt8eBYdkX8FVJje2gVpnS/G0LXWiZfACAItoHuETSZYT+Hd
EXUUDsWCMOtjANXcgV9hufAaC+dHG8Z3lOz0Sw3e4QO3q2rhL6YuvOZFu59aitWIcXqHnkPrp3VI
4ym1V6Q/Sv9Xa0FVYdh3peQ8WJ6DyhBiw4LG34sR8jXJmQM2moVLHTSBn5jfhoEoS2B2N+d2eZUM
r6FEtdRHzMeLBBcHaT4aOK8mIO3Qtwy0Ex2JRtbk/XHcAVGNal41cgh91fiLzG6Oo9++tHN4PZPE
wSpfq2KMsEYlW8NrxrVLdOjCArPsu4GzJnMTMky3tMNg57Xmt1+j1/VZgLAoD8sRXtOC5/eb5jdX
Zfh/ozy0F22RQ3ZyrA5ii2VgEu1uXdb/7WmU+zbLpsjyD0qNN66edmNa6j6i9zMmXcej3v6YdDGX
ZOXgtktLAiozpJgZSj6mTQcE9ec+Di8F2stMoTQ15EFzOzhvaiRuq/8xMzIde5nz+Nc2gnojKzBf
hRYgKOqBax+t4wFIUVUVbMrqT5up/CJtjTfIgznRUPy2hqb9TXouQ9VwPKk+uUYthmHPJ6CL3WwW
bwiYBuBdGqRRFxO+1oKmf+Y+eZpoL0UbEkpBB3YB1g0vMpZZCFADengfEbADuou6B7UOsg8QIhFM
3SkrLqaLUT1JiVZm4vfSIYjYI9bqJ5v/Q1Ccy5r0xU7RJhAx4jKysd65PGGMWjvTNL1lU9JaSmL9
HUo80Rj9PIYl9yq29BF/npiQV4OJaEyxKApfLBovHFDO1/4L3ZpV75ji4mXVHzEjmQstQPtWT5fk
AWieDwxzpi2CjGaRpKq+QFPyqXkv+lD86etBvUTOBTQVgVlo4pqGpkWSa38AXeWRbGm+TRCFJA/z
uLLY4+oB26hGJOwc0o0xld9FkJQ3syFSb0ok0hqIArUkyKuUMTNkfnldjCQW/JYr2q9gsJnUKJch
5Tpu+v5iVlyhljuy4JbBEdERGAwW1TSjDqyDhAxG65Z7rMd+me1ShN6xlW/q0sm2riMSuDLI+duw
eVKoWzBgyZTAUTr1g8x+Z6zcpgM+qXD7nWN7+lZX0+9aVD/+iAHEZFe8KANjZiTh/kyFSeNdNBXi
vYzLGahWLbzxGPFwFk3/xXYO43cIIa6pnVfbb9x1aWYIZOmv95H2UiV+Rje8ogZovzMkDguhn1Um
gK459a+h1r4VovGotAqyBSGKeUl87fZxoPH0Hgi7gt6qMCYM70ns8wAIzHFldfGtqa2/0NQyr/uV
BnNXsJ42QRqb6AQJNfF65Mpd7NJvZ4GwIeEA6N8V7GzCMXc3tU+hnumbvIyfo0rb+hEkCjkMCgKa
t4x1vINdV0yHETE4qiJAjFK3l0bFFGSK0CZxrQOs4ydG2b4MuokZ4uT/Ae3lryetkdDoENGWeuiv
60F8anE/q69JbpwWntZ3lzyZLmNZ1mtNQ4BAsVHapkv0N18biPOXz7/rpkE/ZJ68DSWu5aK6T9L8
1qnQmsn7ckrj27X1a4kXCUv0phyogp2RbbXSTkjm5o5xhCijsAWc7gODnJ2gfbGSSY64Jyq6dS46
n4Bt/83rJ21JuXazGkrTyS2/xUiD2wwUbBL6HGLjEysetGCTjDz8cnJtWvTa35Fgu7VeE53O5GI2
LlCRhokk587rXomKPPXJ+F7QNgGkDOO4rb5KIbpV2J1t4RSboVlYaD/I+UaY7Aw0w9MItY7OxW2Z
TA5MGv0Lu6JHZ5bjRnPDq12TERhzay20ecjpSup5B8CdkPegJDBVT/OTISIewX73Di9hM0YuzKUU
sJVyMh8cAnrOYnjrg2KcOR8TbQQDMaRr5AvXTt6FU51AP1prOyM5NhurAfcERl+D7y1rKl7H2rt9
CeezBHeuB8tiqMNly3ZxWWX+GxHuDf0InBEROo+jI/iWZctIorUzjGweAOXOoEfqKXweTq0Ha9Pm
OQfXCI+uO+HRjIFXpDWOim7vSBTK0mGRZYnEDwAJqrFMxkD4xDsSFirw3LOLBzmtNwL5qIr4JHVL
LWur25SJe8Tgmh9yyU+sxXVymNWQkZzoE7Fcr/3olWkiaNkUV6kvy90gnIWI7PqILI3tnsnu10uL
tV4lHntoaMZ6W23C0rbA/OjXZIrPk2d6u8LL+wV9uo1qMXTTy0SO2LET7ij7Pb0q9yZ+tkXj0KxD
m3DqkarT5T67vUQmX7OK5UG8GlnX7jyrUejCHgktatWopnnI3LdfdBWmYI+e9d4fuZKdBu14IGC2
oQz1lurW6RAJ2e1K5pJs9rj02jsrDvKU+uArE8GtSXWVNzs4FmCa2/BzjrE0nd8GHaKl3gzqNk3w
eV0XrrwrzV9sUIC5Z/h5ZRVuUAlpi7ZVbPeb4qvWp2E9phT+bU7n0LL3ZuYEGNFgSdUBE6gsqUjj
Lb/tHoBUGSx0MeB+yZnsaGi+MpdoXVCwXBYaXfOhGcpFQ8xVHwFi0Ob6rOibbKXDZTR898tmAdt0
kX1Mh2xpOCrd6pp7sUqtOlgIeXuTfwVRyeV/1LGwAhdKPX0Xo+elznYXSevpS2ghWyPHONAb0UfE
IGfV5D69WT1/BxH94nX2xWnZDMGhoc/rbF26jYsgBSmcBRLnmG68Z9mAN8JBgBckA3uGuSqCXkVI
AlpiK6IjiTBeQ4rOI/2N2eJzFfvFGj4LDoMJ9XJtoayO/iajdw4huoomsNig2DSOqOsMxyoxpxno
tyHtxVN91qz8rz8kGIRzilx6Dh8o0a+ostSaMtVbmB5rJnckhoZUYEyKBOvwLtS5YGRn/8Dd2I+K
EUI5NswquIW7DmZLBxNJctuvG0Vkn6NH/VIfGLrReGZsQ/T35GR3BzdFPTgICD3/OzN5UEbetS5t
UG7+XkYBXqsSheHgYZeaCH71n7wiO+FVKwAwoznyBFwp/43V3naZTCV1yzjS4qo07OBMAvQmTC9t
YL77ve4yMI1PjBD36VhhaKzJLArMP37o/Yk9KJZCO8aeDRfSr5DRF8Sq466hMcPNhGAdGwfcfZto
0zD87aFJA0gHZ7o3fsr520W4ugmRzH6RNIvvrmYJbRnfUzsYX7434sUO/zpGF3A99XsikGldNOAc
2cZ/kVPz3KtxW6OIY6hKkc5eY2vX7ludG9QQrc09AR4wwLHsW622M22XyNscj6DvfZZenpLAOO49
b4Bon2NJDuwY4cvwkQu6TF4umbI28LOL0jz7WcxwpM5Cyui/kZbvRsPKnx6HhHnCNkJxuHy8rNlp
4dUhW/j/cHUey40r2Rb9IkTAJNyU3ht5aYJQSVXwLuHx9W8B6r51X08QJEVKFAmkOWfvtcfBJczV
07apA0ooiDHVgQXxN37aaoeR93goB9AzkTmgeWUkxTw/cXZ6+AJJcAjS+Fqqab2v2+CaB6m7g2L3
VEzi0lj5QuvOVok5gho5HQkv2iVjMS7runfZBBokraZuulKxpoOIG1euob4WdqFcsoEJN1T9kzpg
3lNUjOku1K92MON1peHJ8l1a/JovT/iU1QUk32bfmva7VZxA0ryJbPTIskoXPVWlPZ2UpyRMv3oK
Um3dP8LeLnZwjCUr/S5YdFn46FKFXbswqcaOROEa9FXWsxihwPyeivQxMcqjWel44sFtNwFdgdxO
r4pdX5xufGttZ2sl0UW4AGAiiXfScDATxhkyGda/jFPlW5jkN0BcK5G8aGgczyPWd0MxgsWAwpKZ
x0WSJQ9JBUw2pHeR9KDBbBuSi9Pa1UoLsCu0eI0a21hK6Iyjk7HCbtID8gPSrjM2w6q/9vjyywqz
ipdNoClqdboNKyd5tWiiRx7Gj0Dvr2WefxR6/KlI86ggj9pUhAIvQI/aCGb9wt/SK/Mg+ApjpXY2
MpGoXRp2my3r3HktdcyNugHmN0cUCnuRWlz6mCLVP9q9DUaD0xvugV0ebTnWm+mfauyUWFsKZp6W
3lM98mjYR78kYROI1BMJmbQL3/oM1I2msZYFvyjw6htY3UJ2MsRT0NzpTo6KnTaqBaMlARFI6ZIK
ZZKZhXTAgw/f0Akso7eZphOoLg9WBNxuEYgyJumYROqiFlgJA3yHKlDxtqDg6Ir2o8WGHBcVyjHN
+mw8/5PN8WNYNec4by5Vly1zQ+I0zEBMj1r76gTJR0MAwqLIqCF00t/rpv/Y+tU+EsPXSATPquz0
i89kylDa6ksbJhnZHa3jPxngIdVMeUpNZhNlcj92xkMUXwkQCBbSY4scu83JyAErByQDV8cqJETP
y2j3G79Q3EO2oHa2bmnBxTGlIU3/5KwHA+q2h6pM9sidCIsbissQbn278TdUy4tV6ODorGr9uwyD
DWzFA20IKqPJl8xHNgKloa0hkv0eIgoSqmRH4PNFN6k0FyK1iKdMxBG5+KMbmSt8KdRMRHvvSvkL
DeUBOam6aLPc3enU/QjoPWsqTvLJy+og00exzTBcdu4LrYGN31VfVcFKPZTlifOHmrx/UiR91arW
3oPRS3DLuQuHM1U2F01v984Y4uCL+LSl1iEWxoCqdiFwXmbmtjZ/qcXwVjr9rjMSZOvyNR0OCaBP
qskDmmz/7DGyWIH1aJr6S60Ccm2qF9/yPovvYTAee89asZw6CQ/8I9cIV68B/9VuT2NACHIkkg3g
n6fSSSFWV1gHyuEN6ioUsSn4HTMlwsX6Lkbt1PBhlWJd/vYC/w7a7dbkjAfZtD0UNC0cppxeMjt5
EBzogK2CAqXiZJvxTfGUmyMfQ+0QUT+dIBFGyb7U3iI23Cu70e5AX2wCpyVI85K8Ys14gTj+Id6l
tDZhH6COZfm20PP23SxBqsU4QrVj7TH/uJRvJ14cm1Ts7JnfPIWd9trHr03wDfXibuqxt7hFkohz
v4fm6PbP4JH32UhdGBvRokJcIoqBXSfjAQLYiE2hUr+YKrNYEA6/AjRlG5P+6VobutM4wCUdTCwB
1N0QBrI6kuKzMCT5K3axHHGncn33xyY2XwrckSg4z+w520Ujs4unVH8QNW2iIf60dFABbvPh3KrA
3dVGf1Up+JeOwlXrs/ceHAVuTg5uZWg+2yH8ppppwjUsvkc35ZzBt4bTZOcbw0fPQLsd+Yx19sT9
+E2P2GYfQSEyM8pda0z774r2bZxCWcy85BSE3zHZTitFgfQsPEkzR4AmIlNZzyjw6qSeg130lEWh
pmA9p3xqThtSoM3EYAGa2KS65i4fndHlmyHrwDOVX1rBSjVgnAkGd5d0469AaXEumeGm8tkFptml
pGKOcvKrL5yDliF6pTIA2xo0Zc63SwkJguTAbhljWfhMbeFS2Vs4ubHbIdx3oKpVg06libqA61A7
UZHI4dtr3swIpiDQRFnFzIRwHSlBbAWsj3WbwAVshr3XNgYzBlZtt6J32Civahp8p4wKS9dw3+xc
sJ6vADzmmHv9NiT71wJNYe4LKo07o26uJNO1tP0qmy2Yn2y1dVnqmDclduPyy5+kphl1PPxeqLtz
RuQg0zF2RAfh9G+JDhiA2oCYGDNdwSjoFwjt9lFAURIPXop9YAhZ6bF+LovAWENiZDhnKVfr7oEv
FovCuZriwmSzNcleHTzjkJnZKlQchbNgHluiI1NCv8zRLJPjrRgL230A7fzWtJEHUIJGSGfeXVVt
V77XPqhNnm2a1H32RPeMbBQ/SdYhJQqOhm5eQ42OgIpejqVLvYhNcSLW5qzZ3gqXKM72kaW7h7Jm
m4YPpaI+GUYRoLd33/2WRQp0h/MYpeeQCuLCDs17FeuPTrOoqipbpnj2N0S24LsjtiAPXAEWcvwg
aWsJW5WTtf6iqv2O0eHeBVQatRSv26BYX27+jeTsLaMAx1aYxzxlI6pxWrECO1FzwoMkRkY3MA9Z
zcflps8yRzsSJe7VwCatpMWefc6b6qbVgrTvnMR5ybY86XaGSeHfVaMttQMEpWa9ckwd2GdMMwWp
psaKcBkiUVpFuvYAENdd6hDmuzrbWxEYDZdgqixTPyFawXm2J6U4Q5SVUDD1tPEeEjm0ZKkLQcYB
WWjK33Qi4HLExp8mDHBhgXoJ4DnVkp5woQzu2sKCwPoKKMBgI49EMxahgvLW6VA/ckFBIAmMXyKo
3nX2gscS5Ec2IrZxlA2+MwYudHRKySAsMLPSeMJuoDzaxJ+g89gY1TEP67c8osPs996yjs1Xs2zO
sveZhHCqLYI+PZuduDQaImWvKAGjEPxLIkH1rPaHyOo/6Hxt24p2HCXzBAchked/EhFS2AqKjiCT
9EJD6uT33VMHxYSFwURXiuDfqfqnpIih1Ph+QxtKIl73ZZnhHRfRkU5WuJAshZ06o/dQeM+lsMnC
ATWqSbqrUiiA9NviQzXyA8W1h0FGDCPlOyh0uOOtf5tItCMePFp9wyrq4W3gwHP1g5dWv5XUJnbF
PHtdxP/sLFXTh1Wa0v/wAqqvWcGes8QTEwA5tIx+EeXxvunNT1pojnTPoVYmSysuS8AXbbm0A/+X
7mTPbG6YexVswEG7RTDXLe3UvUbgmbZO1/2yqaBbfnTz+77Y282NXsq4HKeWlonZkJJBt9b77tkz
4cla+bTcSqqjXFPU+m1DKWSXTVSXlTAg0p9h4BlpVgKu1EtOH6t89YOImC1T3DtKLhjeP3WnX7lu
s0yctr+MZlYvVL3/snxtXLgWm2XPyl5Ylr3ELGMslx2Bi/0X8bfV4aBE7uzZ2Tl1rE2JgAw1BaKM
wB6pvGS/KIlfEuMZ24y/dOjSL9jj/WmFPOkpgatNDn5Wr+1VUCLtjFEojFFzNZV8m0fhyYrwsWYD
X3cdn6k/fRfMQQvK+ngjXrOxdfZNCnFRVVOkJD6RgZSfJaWoZa4quyKi8Fk5DBwBLXAXqEcHNYua
l3VsEyQJXfPBlByiUpYLnel07JD+VEI+UW83d6ZZIeGLm5P37Y2dc08pZ1r1E3trC7vhA5lEE3QR
BkzKHJg9dlGXYgzE3tzqdNQyjRo2uL2R67ALYTEZ4FpAE7i+DWwlhuPfVq9CQVeUYOinNJuEJy6r
BqPcSnDSOFV7ttNywxSkb9iQraYSkqhoG+V+exwDtJyO0VPlVt2HKlD3kdkkO+k2z7peclXprAfY
g/5Gj//kjAgQrMaHPRIxS9Q+CprE4ZyoKcC0ryCrWQ5YXKYB5Hd8ZURzoBcB9bSXA7G0GD8ocq4l
C0wWssEr8VjWQrVY/Ao0nzXcwEUWxi27KwsQahC9t26QISHI/KkD/+E0uGuowhtufbP40sekeGXn
S2DP2B66yPntD2q3qAnBSCHvLJI8fxzck1YNRKDXCJkdN9m1eAnCgY+xt53wI2qVfsEo1SzjkmVl
3WUbymy5R65GvxOhAOnSUKvwL21jnxirGDjjltAQ5agNyUtUxBRGildWZs0+Ubs3tZOnAke5HR9l
QdHP9BoKe7h1PUCGMmnga4NZC8NwY0OSXGhdPKXQsOYIHUpwY8b+Z1GXyt503a0+duY68Scsa1Pc
Gy89yUwlsYsqFjwZdsRIHdo65h8hj5RmbTVSjbN/5w4ZSkVmReugae61U/HL2Gah7Uk0o1kVIzph
k+L+lpy0R1DB0GRCBZkEsqNUzR9GZIvLVqRPahvuO9+gDgpOpRx/ixLEaZQ812n81YT6e+1wsTmJ
8hxUlGXHuv8Qvvnh6oBbo86CdjCgHKvybmGYye5LSAXQtiJXSaFDJid9Lx2od1J9Z3vNip4tmauN
1UZle8o+/p0q0S5WuxfKRAu74Lrxk6dwlB/Dpyo7imzKKrK2am5r9NyrPct8m0AuqocgrpB5OxgU
S8Rs8CZoMa9tH8MeiJBNBwIkH+5oiF41X//Kh+ZpHKlWZmbyIt3oqa4qXLPOgj1D2keHjml6UO3L
WCbvaoIIydQSIHs9KPKieMYoQBNAbJ06FVuTtJWRTltjhfbWHLqjCI21hgVmC/TypBjKl29lPdkJ
5JjRhWSc6PBNTpVP7KQoqDv2y6tGAnp3AOp3HuhYr4aEpLH4h8yLYCRJV7Q+b3VYrGVpfWaGvdfd
8k+Z5BensvtFldJucvcam+plUUbw52ILihZt1oLontLv9/gybyyu4X2TkKOqxZXlDDyomroMqmWK
d8zKHaFmogKT56YGXd7xFKaATqPy0g9cSxjMqLKGsBb8NxdZ8SLSqLm7YPpZORNmBZp62zKj0c4G
W1bjtfcM8VUo8Xdsie8BpF1Y4+6xKDXXr12P58GO9HutUKOZggIqdNwLEjfoy2vjKu0RdFv1sEpa
y1jWVfrKygSOFTJDipoNsPGEqNZsesOkONk9vvPRfYbAwZolGOEApaZ3Ry4SVjkuLds5SRHALNmG
QiuXZU9YgY9VkbhbjbG31dC1RJ+GU5FXEwpIV7Jb6Vmzlm1GvNuI1UEBcw04BrMiXRmW+iutHm56
k0HsMrqPMc6fQnJFfmHOC3YEsVG1IayVIZeMUkC2Y8Y4aIMbEipfCYGbZ2xD/rJL3FOe9K+Galwa
1XrPE3Vle/qfmNhjLKyNvaz8ZYMeZqVZrfvpgYme1k0ahKMqO7pl8IxJC1M980MSfKl63LGrf0Ma
/q0bFBcQ43ymyfDad6whq4Bpw9F84gsKYHnAwdKEXbcUiAIRN4DcfelK7cESisq+PIDWyK7L83NQ
XVqvMliV2hI+DZcBJa9l7pnGknzQF3WAPSdozes1HgLUxB5doVoyjNRx+dxKjCwa81xJ56NVPzM5
7P3RrdaWMV77mrahGpBni5Qjh7iWbSqixFZWhDQ/RMoNt+tlDJJio5Z9s1Jdu9ng7f5KWmYkRdD3
VNhphQBGRw1wadA+IZ9aqTW/0IvUu+AfgPljhHvHpXSss5oRO68cVKwV41vRw7XydermLEG+wTox
PLDv6DUDMVG7apCMLMcWhYLqf5YJxX61dH6NGptZIHf3tmSV25jntoe/lddjS+mJPhBOEPExUkr2
shBOi0W5PYx11hP1q5XqknmSRjgRUZiNRKyAIU43ZlX1q8piYxRXgPMo6plqJMj4YRs/DITq6t0E
UKE2vZTghpeF3nw1iu1dpPjIK6rolm4nLEvG34wm9Zne1abqgalT3g2VPw0/5Htu8Jn6NKFbXzMW
IrDZWBYbLUOg4AA7GabugVtp6mkIWYkmzj3I3GFniIzd8NAVa7NOQJdr3RZbmtyUihXzuJPuaubn
tePFH63uEwaSetRYAXMKGE4PebwFsd2H+rjwPECLTnhL6+q7LtUcwzbY6cEeXtweYnovqLFFAoic
j8W30YNJr1PUO1q0gCLAOasswmLU10vUT6MMXlMDvbfRqgFhIeqJzXuPFTGiGpkw+g9xRPPRPSlK
pC3c1n2vbSBmSdv/qZ2BYiwnlYIvQS2oVUIfXcJtAQpeG7u+FCV7AhFuNIT+nNvaNNHic4jA52Uy
zikRNCd2W1qQ54ifJtmEj6+kqJuTBSVKp1G/Lsjj2ciuPESVeE8Ae1CIl2chkj05qc9KRKtGNzYE
fk4FTrBypq5Zy0CLrkUNQFunGOKjntuO0DIW+LYYkPxNPzVh0JnSYZI1vlT7VVissNWObaNj6Ttq
4up9UGmhIrTcm3Ht3XW8L4jZIZNZGYB2tzRXmYaOsB8or2HZIxONMTPig8nHIjjhuab7DaxiEcRM
lZxCo+bxz6iZuUg7OmE2VQe9cEE1Jf1Tpqnfua56W80hPgMY2sB8yWfX5CwiRzK8QB+RoKtEtLMr
uyW4hB1ApbB6O+qcknEYZWtRDeVBCsin82G+axWymHLxHhzqyPCmDZre5hSx83MT55ZEpZ4j42kx
EGCzQ5Uq24Hj6Dv4NT2TzXtV58gTqxMCOWUT+Tpu1umh+YB0nC2bMI9Wg+xfTHE5fw/BFIwTzek4
5C/vsL0umwkdigMaMOh8a2KA/r2bT6ArA04zM2CfHgqu0PjnpjrRRofp4KUe3W+Ml+xSQaPOByX8
7635rjOBU4kRrYHY7ZWc+aZIgQeyeObmfCAMgnwPkd/ExK6Np2yeiMltQdGSTN+plzofai+TP7dS
x2219fwgJrsKIe/0pETTS97Q8JFOF50MrA4Wef+fgxAhm+ruZKSBgtFH/3ITAIc275Bthra0KYqx
QHCBRnqKKnkTVstXlfSkTdEZEWlOtbVC9Oh1NLGkBZJK70aCA6ZPZv6H51ssdfgQ6uiqKiZYAyyh
o58AhTvE2LYPKFo3ltkf0+nbbcWzrBCNBT5KvMFa2kZewPCPDbAAvqBNQzgidPxjp/CpqyHJF3+/
mfnbmg/V9L15NZEOiI+I8PmYz4NwEO660cRHVKHDz47Kb+FTi+j5kCztcUDKukrzkv4ce3FD+6Yg
+pvsOgWvOUbXmt8yKk11AD+Fr6ucqM/R/3wugvYZqbq7+bP6+TH9bSYt02URWNY9vfgJ0itVE37c
fLOLdUC3ZdpVRCdaXz+Pteh0fn7czDf90soP86FLJ/ZzaSEsmGnCoV07MRfZdMJOp6mpjzYRb/Gr
XrHx/DmZ/ve8mk8uL069DQS7E3OkV77Np2TdaiBvc4gvWh9FCK6CvY/AYTt/pM5M4J0/7P6fS+Pn
+vjnblalSFURYVh8rSmogMN8K/dHynaSPiPCCEqiZSUPPwfV/c+t+ROjm0C7V9LBD8p6PCQsnA5D
H6Njmg6xqdRIBFmSZOhi2HEDJWzLMrzX04G2QrN0IORshO2xbxwEUYRlxjwJrim4u0PEl6uXEY1s
yrphSWlE9KONldK1bvSQzFMXDoc6NYxl4wY1aiZwL3I+UN8PaEdf/j5fQ6e20Ouo2s8vn3+gBw7x
EBllgvlV8w+KIax30UjitBZqxtE03Jun+u6ttHXatBSG04yHSEJDVWMDfTXstL3Ozwg86d6E0Xwg
A58ilP77yrSBFe4XjNaDnqwKys53U3H8u1V26pqSUP3zWKf1/l1xMmJeylxH683d+UAcbn804M/M
r5pfj/Woug5MEs0/z/p5Kh6jrEibS5CGN0fNrWNUNuJGsiXGBGzR7JMjcQumxwZ80OuUpvdqFEkA
G4eVOAOhfJ+f8vd5VniEAKlc51/UjWyOOQHGNZoP9Lv9LSxM/eePzE/AhSNISRzZwOGTZBTkz6lm
4WyVxCc8FcEkuoAATbyae9TaQ2udqORVLRIzNm9CaQ7l6BmnYXot47t5U8gAWKaYcbfzY/OB6ddk
iUMh4O9j2hAlp2k9OISlt+/L/g+1yPBe2PFwK4p1T93r7kDctJDfXcDZ6jfLGh6jWM2OdR0Yt/mh
ZqAraJMStVKQeswPzT+MUK7vLZ3NwPzYfHCNoeLL/vcjSsmez2dLJXTicf4+Nesq6E5FTw9/esr8
g8gki6q2xOvfvz4/DtNoEUubEJN/3pXL4ouSNH35+RnD9ObTupabxlLAAxV2eYO6nDmmdy2mg3Tg
1QqS59oRA5Djd+ZNy23zpjIiL3NrKJEe8hj4J/MG47yfSKV0wqbH5oMLKeI4ZYODjvh7ekWKmVws
4dJwO3YUphZx2dhrZQRSWrakQyKXf+6tKDr2qOfpCiMeaGz6wz0rUdje3a0uH0UwPsqa9fpo9ytM
f59VHSu3cjpksg82ge4FU+ncu80/UHPylnUb2Y6JjhZHQ5/E575v9/NTfh6T3rFkz3/7uRcp2p2c
i2OnC31LXHqwKxSCNrAbjxdkAYsxJ35m6nSFeXfypfnJjPVSVURseWyzoj5EeV/RTo8vJlqMRa9o
4cqtOmLe5XoMtaeo1d1FXtKL7TXnudC9XQUwtfJ4w4waC1NaC8tGSVK55w5/0oDTre7978KF1RgW
driqcmtRkrFTpZ67CZP62+uafaRhGCtDTy4aPZYLN0+++piQUVy9md7/tspEBQS+9zODqpfVkq7u
FZ/C1Yyd4YdEfyDe5oo+M1Sbh5HFesGvOaf9+MtXyCPl2j8OaDhKTLrcnA9W7ais7zpbWc43xXR/
/omZ5KCFID/X8XWseoaN+QluEnn/ee58v9ASDagpr5L/3PKycTiM6Tf5JMSNzT/8n+f+/GR+hRNV
hMen6r5UFKjrf5/980cbKNSoaabfzX/zkhS1t5lf969fPv/0542NgBvsOiKueHpLFDaNhRx0sRoc
779ve372v37tzwsjoy5WsgjxPk2v/Pt+tb//+8+f/Psfu0Eksey6X38f+tc/9r+flKkOzk6QFoZW
m+/g72t66GBLzHeANIf+sTTNaAvK3SxEf8+Lon1Qwt7d+YNnL0gjmBi7AskqPLdob0Ra+yDUrri3
VGOmO/MjkS37beEE5MmHGCnpVe/tpEWXUDGCnIe2GY5F3t2MYdsQ1vHSW4q8IKYnEDjq7QeRtBQh
Jp/s0RzlQBcoHkyaoSFVU4Nt+CBdpEc8f6WIsX2Yb/kZ+l26z9ERfbukyu42G9VQqgeLHR7lLcAz
bDQ0tl2Z1T66qEineG+ZaNiwCqKMNadzlyNS0u38qvmgpNkqrsTeKSGkWsTfnXRBd8a1zYMZt/HJ
5FpelJpDEoxpUt/O0IMFgkCh1u3HfQl0Yr5HesJIAwGtSVZhVPOBD1xDGN2bbMgwOU+3lNyP9h39
Io/enuPSXmoeEsK6HsF7akQ+TbhCtcGUhwWDqXP4KLzuPUj5552MDb6qIhctzMo7IgkhClCX9kua
2Vvcq6TVhT3hTp1xpuXqL6Hr2O+OQZ+YPnB6EbGl3JXMfevoLLyXhXNJ9eTFc7zhQ0TIgGhvPLps
C46JqRdUGgv3gv4Bo1KuvFDSte/lOJRXXoxPJaGIw36AMps5vul+ig3IK41XmxFoUET44CoZidhZ
M0FtNdAOzoRXVGjGnvOEqDsCZErKJ3UMvLI5mvM5kIS07jkNKSZieb+arEp3BWU9oD7BZn6XEHGW
o64TjdOMO6VXqONT8kItW2HpyFTvqQBVMDXpurNPMOnBGlR/KVLtOzaz4UbNt/85lDGVOSLTt11f
/YGGJQ306r29s1VKMBmh2d44NIDLcV/YyrAt1Z4+vm1H4HurGn8CQiAFvb1LtNTl70GZ7squuqV5
smwmjFkNsAQ3SkhrYbora1VwRrn9DQgmRYXiOUl98Qe30zNMiuqNJij89qyoN15IIkJubaE02NUy
6B1M5ITRnnTs+4t6oE1LcA+2e42d2NGzDO9Yt433cysWv6KsU05BPBTGqkTGRsSRVjyYE4oOmfez
9BT3XtJj4RJC0qc0FmTPstewOUSsLT3PMaHWIKhtIyc96KnXnSlAVHjpvA2agXqPUqh45QODe02Q
oi6YN4tYwFxD/t0pSXmvjOLLGeLgFapiv0IWHV0bD6GdWdAGM4r+K0TjQCQBgJXA0jeiK0qK5wBX
u4BKol7RHxAaZpiwog4yxI177Qz2WfHIsk2d7s6PgT05uEVJVMbYDR8h84ao6vfOBXCfsMDbxKyo
GFOCgKqZJCgJE1pH8NDtX4dEXn2ncI7CpTaZ9gKi7TSMlCFXWDaqt8SKinNb+g9ECBAMqdLmOg4G
UHGDNNgrwcj2gSZxuGmhOr0oYX6PQ8TI0B49UEPNmyY067URRbYqSt24ytokfMCPYTvogGgLrznJ
qGcXTAtoQ6wzsdFGYD46Qe6fcezguRn2mRu8G14yWXqSgWZOKfr5sUY1zloNY2LDmtO5+wpiYxMD
co+34eQa1K2E6egH3yEWPJkQN4H3m76Lc6kFSxQQSQErIduu4Y9RrBdKbT56ppRrByn+hr2dfSqC
8Autd37AhAeaRQm4oEEjfjq9hxyT0sfdkChu2dT7H2oH0CH3DAqVVnoMCmZF1VI/SfDF+aUE9b0V
j8XocNqKJEZsYlcduzu+NSwjmH41ax8ZcT0Niqxr6/ZZi72Bhb/zNZCuQaSp1iCu4eq1chLlmbLi
/XxFD60ud5jP2kU/cTX1FF5BCo82p1e/GsJpAae28u5MvIE8bSmTth56pOkuzg/zwq7g6iaefQ4V
v3hmmGaOaVnE2r66BwTN+8zMx2q0xaPhlX8IKspErJ2qiWtgmrCytaLNzuV0157uBmrYLzFYEEuU
W+EFTBKmrjBOv8xsG9eD/DVMaNQAvV2pWe476u/LTK6FVL1UgMQ+Knz4lKhUhrQmy/+gX5nEfwjx
F6EZUUPAsnby3CbcBG2lPbpjbBAX7DdLr+oJH5togUVvhBTq3ZzTlLshmsOjShYbGHMub0Vbaqpc
OqY5ESNVO9x6av9tOBbGS1nR5xXWlALLrA2RIyFSvhPx2XpnSivlWuUtLDVb5hcgE/3GDhEcw6/v
u/YxrEG6FKoLDJx7QUX7U/HxP3ecRqGMH3/G9wgY+x7Gmg/I06rfS7M42yKGQh/T/82ylv+aM3/J
9YjWdh6B0/nodkRPdFRGf0ZDTBuotRPjPg70PwxC1dYVVse7b9inEovqCzllWKtSHLnzXZw9ygJ1
JVSsiCt3HgZLAaQzcfV9FObOhUTddBcMQYq3oj3hRVPfwWW4/BVhXcfEpBdgVGaMmnI0nzI8D/Ss
p3Lv5H6w9P/cUvyhX2L+A8E6IaQcmEk7adGeiIaCJv38IGlVr6EabGPS9TqzajaaGrDq7XttGfhY
rIPMztaV0aRPGTJh6MDWd+eQC6T5hbZGUVHfCvRKKFH05/meWrr0kDdKr6nPXSrTk2VSkcwnjEut
4OPpdNzPHVLA62gNSzRfw1stUWoiki72oVCDx0i1CWAdok3Uq1vRVsjA5xlVYcva5tQn5sdEVQAW
7AZ5b+PA3ciBTBAFTGFXpl9aaz3loksOgmiKTaZipCmlBcHSsozbfIAcQ5QIxSZUUzwW9BgZHLKa
50WZKgx7p2uBXA5Rg1NeIxcvaBMiMzBmr/vpLXdWjsQwYSGFv1G7GT6me84Z69saQFG2/lcdPycN
YIJcc4JfjUEEqjaG+YM+9uYB4gvewHnG9Og7kOjmyjv0Uncz/2fzXU2FIVrbLohSRKUqe8hHIzBe
TYG7J4O9vFWA1N5tzaHghF55GXKpPJEFXNed9RhKs33ij37rtfROnULUchiHTvvQxSGZKL5TnQsX
F1pWKPaTqxP1UIdZeSXMFk2v3TxkmdtddXblz5qoHlpz6K/zF1x73UOujfJYJuUNZG14a/yYpU5r
J19eQGVUZNq7bgX429wwO/oqz5AKAFrCxkE+NTQSFEYzsvHa5ugbifarttm7B4rTIumwsjevgCPf
O3m8U2SVvVXM+rZgZRC7qXq3E+1BGF76xiTibtMy2RgWqrAQiSOBdtU6FwyzYVYcRzPfdIpH8GLe
frUWuqC6hXOVZR0paaUvLir2R2oy+BDDsnoY1OzDdSnwIWaABunl8QWG8QulD+0JcGXwBHpJme5Y
eK+uEI3gAydH1Ib1Y1tmzRWNT4QO4dZJmfwuk7uH6ei3zq9hua07z1BMV5boJstSWLz6oUq4SOrS
cZruVqwCwEfU9LxKbLBmXYIKK934ZNkjsYcJPs+fYScUrkXvBlZ+oZHPXUTsRea782Hm55N/ifnS
kRaoT7DQtezts1K4zmFklegjVodlMT1GNiizCxPtuZU6XqU4VqAmSfIj8aCvnAES7kJRHuGy2Ff8
r9wzmuE5EXZytCkt3BqcHwdNG39RysRLU0j41NNUN893NANTSIIFDhQmvkJG1dEo/WdVzZpT2k0K
3Wlq0v//3b8/VYIza5w/bR/1D9XoyL020uEp0NRRTYeuN5+Gdq/S6I80wn3D0D5ZykiSWahf9IK2
VT5P6VVQMFVaQ742BDWwVA7RixeRDg3zI6ptJKFqFVCHQwLRmlF+McZCZ/3a6KxJqXsv4hys0w+6
Ts2R3EtHbakcME5pNNre4nZoVyht1b0x3W19c0d29/iQxVfihexrZrILYX84vKVdfGPqK+jN9uaj
0I3XHjEaDj7/Nwr9EkEoWLIqlDmSZKgncqaW1TEciopeYTvYxXuoxvBNjPbVNHXnkAY0zdM+K9e9
XbcsfnPlTPl8C+RB3q2IwPsq2/gkuF3C0oZAZY0Vawo2huhR0a0LwJ//R9eZLEeKRNv2izBzepgq
+lZSqM8JJmVm0fc43de/5UTdW3YHb4JBSJUlhQjn+Dl7r62XoX5xBRN1rQiT14hlikAebwtiVKzG
ljAvxiFct0klVg6Ur2ct575b3thSRohkSZ1YOVhk12HZjBdXI7qEDtMPwgH0xO4vLQn+/u+Jpo0/
tV1b5+VfmnTxUYixPC3rV4v6CttvJi5paoU47vFMEazRwSaohl/olFmFbylYxzVKbABeXsO6njSv
TZW+slEnwle9NLi0ymrbxGuivji2lYRHg410+Wried8kKWTbKkSmmioCYi4QWwy6755nmCRvpHlt
ltdttchDsvbvl2FofwjaBnSeJRmSCE6X7/Jmq9yUgDJpa3b1toltYp176zMEsvonn9n26+oBTHJX
U9jINTB372Mnt3+XMv2d5Hr6xcSa3uHQROssmazDmDToR0IfF7rsr5nBW8FkaGuRO4+rDYC6P0r/
pyevNLHcl9SLvN/94G9yzS2QwoFGDoxE/vU1IBhJZ3+S5FARGIaglbYGBfEQ7jpHS7AyyuGs4E/Q
ohhcZ2gTQAfVxH3AuwGZBmiRg7sGIhuyjwyq1+HDiE0ab67XPvqaRAvfWB4dx7K9lBW4jUivPRJo
XWOriHIZKMoo1fVX3xm+yJDXLxOJIK8TxIMVe/ZgL9xqO3NvQ/PFbeWM3J5pOzrvItXYhlvJS5Bi
MMrnFL29bbG9tU3il5ZvIYf8yogzRNPYGsesHqMX3MaUoM70vFyBHcG/4tHN7MmqWV6yaj96scZ/
QvVNXirmp3Y2EET/z/aUXwF0q64D/1W71Rn587ayURRnaUUulelQZJWB800DlamEYvwJ13M2WuPg
cFSXU40eyIOFmuZF+hW55askByJ8CIHTUOD945fhJ/6Q8xz44zlPy/RtXDosmdE21FvSwcMP1Pf+
wcp67zLWBMqxCgefrfyJYql/UAqy8eZP7Kd1/NNJ7bHPi+4tMEyxryv5OvQOjrq6QLM4Z+KxyCOx
6kZznXaZ/QIhwOYvwo8TilFjF5Mbq5n8uye8UxD/ue3AsWy9sMMRBmbh26l/JzWbAIBg+rbikYdD
PY3frWhYaZ1+mancUQkSa4Pw37x4JrMJgnTJL0KWAGstUkgFMkxmIs/iPiwQLYcwtEQY7/scUTic
UJconWq8BCWZV52s/G02au610jx6OYbxVjUONgCLtV5zleYpb+QT7icEh27I+BdnP/MAlE5pbeyo
e8cnjVr9afT7dD8WpPaIyrQ2QehRbNiy5/Gu7XG+KZLf3HdiP87978px2EiHswEyevk/kSe3sYKQ
VIu4C6K9ye0GLgqv/BhEBEebRfkJ/6TsTYTSbbfNWQq4Re3yqneDycS4exF61R2ggNlbr0ycI50h
C3Fc2z73QjEubGUDnV/wtbYbKGQaDBq7vd0PAN8x1RrggAarbrZlsrZiYif6Lu5uy2HMKgIk027e
RUX2E6Z5cwvTDOqSWf0FE3U/Ua+EKcTS2YgD5PTltGWTWO4FTtKPctiXns/+y4PPEVYMJ/SGs5F7
qqy7x7Zxy8c+zTsoXIH4Gfg99mSlEqqWhOcFPEuABnQxx5ghHMj4CjrkQl5fpJL2aEhpvFUgvRv9
MUZe5vSBdr13T7tKZGs4Lmghemhk7FujYYtabkcklAJbmy19xbHEozGEh/ufAu/ztIlD2CNdSuni
5fqZ+zY7DFQjUA+pfkP5RK9gem7zoryp3wznRTgI57c6Kb3J/R2mA/00SIWj7F8dR6j+Y2ftzMr1
3yNzOoi2+NPPifmk612+a31IQFmbe6s7LVMLef64RfVYtygZFminWflQw3L7FP1GXDleUQKi9Fd+
8fvtU4jsUseaRqpAdZWRnpLzKdMTFGD/FIe4DJc0mioA5ygzPzpBjkfHUaC/SYceIIhekqU5Nikh
m8E0PYm/WU1FwLiKfNpa6PvlNpgmYAoIjKINIhv6HnRGloMO9wYtN84us4AnzHxnG5pjejNV7R6E
DT7hjmebYRsESE3rUEEzjbzxdjFUpW1G6MkFVB/SbLTdflZH/H95a0ZEKUxBnqPUDv52wz8Ys6I/
hYYMq2qRYd0zRBJ0uw2O4Hwt06Tck3r0POp89b8fzsxp3hPwel8GIAcKsRpiek5p27cnEJPs6+04
/vH0k6mhzGtSOKCdiG94cPUbM/K1bw/51fPGV5n3/Wtkxv1rSvQQ/OWXwDebY1myGyKEIqMCNY32
tRE8+XQHg0ocSTSS6mPEuFxnIga8yWqVMNw69uVIFGCN0UC2OUuFQN4belJc77+YKc1oh7vRRe3l
j7samcsu8xH8JSmmjTJzvJ2lSne6ITUJ4Ll16QjwQW5XOulFDPvGhYoK8s/eG5mtfcgR0xRbl8NU
K/qxzADB/J8vpqX/bc7Cuy4Y2Yby41KjGF4Al9lAFxVF0tntu2ZVgvUCiZSh5ZxERh5BaDwtf+kE
BGsn0oihW2NMp6ish6OesDkd4+Hv8skpTGZMSVIc2tDzL7WVeBBovBRBlvzs8lLbE7mF1zzQniRo
gK+MRQlXbeQ/4cEydpZmPlUymtem2ubXgqhPP2AMbCiCdk3TdYHKU8RCXlmWLkimJBq4/rHV6Bj7
o40XqpBzfaA9XrRSMRnoWPSDwonwSpg+R7nLHYuxfK251nQawxDnYYrrnIb8/O3RqXqQM6p1zcsw
HneGdrK6at54vlE/AbXkT4jfIsaSA5C4LHXWQy/9+99JuokCg0ljWn0mQRpuKmvGOO6LP2MRT5sE
mcCB/n3NEpfLPS2i9rbs3hMVqjQbLQQiSR8NoiVyLSDrDxkGjR8jjLe+OVj/cI8dfScrdw6QvI3t
59MF31X40OqZ902xTeQNvqNT5FXWnoqiZBrtM2Lkiadb6DL9Tu7u6w8oQIINclu+uyR7JiKdfwUO
kQjWmNJVDcaAob3Aj2/ZJk1An7iIwsDgZPovXYN5YlCNBPqvEjXldKhUc4SEjHVTg4FImxnwpMF9
7Mb587LY13H4XLa6fSW0S1mCm/x3Mv4VQrTfFTryNVzoVT8GE8RCKqlB5/6tiIcBkdSul88WQLLu
NmSkpOpuLBHeoMNToGO2G8Y6G5KZvEON4EiC0C07ppswiYjhOnws19a3y0rhqrVsmGcM7shv72Ex
8zj+I1gXny0x/q4z2N9AAYdVEE07MP/UO1qZfUj/vc+9eQ8vA/KnEYwkqmNr64rJuAA8wH2oDW+5
M+sfiI30teWF9RXCpoRmVV8kmiV8I+DzcKzXDfCrMFiNgzNjbytfHRDx/zT6D/06ewvPtNyMIHAv
NNXXtkpdGqspv5g9GtOB1KLl0E6uf6LzS6avvQJRED+2dv77/i5HtXFZ6oHWRL86dAAi6AD9oS7X
VqUcFYu818+Tk5GeFxI4Ahf9GBs8g1SN2TN3v7TI4oUAIFNVmnjqyVM4pr11cqae7nVZxcMLHHwb
pWreXHLspQ9E6ExPrgAFmBO4XbqZ+8eLTMRZ1QgZPQ8gWITVS0DKIe4okJITWioUXTB59aZf4b4O
idyBdGNgq9mNBSbXecgINixwCHsY5uXUiWMXjTB6QTVhtRtZMetut6yqSQgpzLDnix+3OngcF/F3
aMLZ8Wb/ZSZwBU368KI5frxb7qLGkuMxdQfkkEyAr/fnaslKeRlThhCApfzrrFV/fOpyiuUBXGTR
0r7P7aNLgNZLWhovS/aPXeJ1zPz0ufGz58RkWBO5rf90/webmO5IGDdbnWjSdezQPaO5YW5sp6Ep
2yUMcKpfSRyevFCXh8K1wgudKxOVLsUKJrGH1EnaR+k540MnA0xC5AG5j54/zzRL3ytZk0gwl467
BuHBHE0VU97A+kUFQyqgkwMlCaJKp4vrYguu64+oLwmwieNpDepEfLFX/Z1YzFLLDFIUVr+bF7Q+
mzZIxJmMj6NuD4i98NqVdSzxrnGWmP2/Z9H/ns2ITUZRWm///+8dQNHjHcOl1bAgjXMJLUCFGzBF
0rAG029eQg1oJcNE9F7awtyNMjcOePnLrWGJ9CsmRAwfb/9TSANxfW9pl9ozyR9pQbDRlzEDPf3V
ZekhGdmZoht/Lsws/HRc9LwR/sALeXjBlkbhJcC4fkA8x+w0l/PV7qCPp23SvVpRqYQg4KwmjahT
GgjbQmmllrp/OQBeZFxCdxQay++gLvnLZiT92AnsB0sDOYxuhc1ti99lsgSpXkqHE4ls2NBTbTYp
2UGEQXOo52o4OLXp1bsosWvgznDac7XHzCV8qK6Zcd3nFTzYmAbLZNAkYg5sPETsJYGk4hrSQdYe
s7zA0YUV5b2fUD9jXQl3yyUMKIRM/N1jdq+EaAUQo13GxsKc4p80pPz1tD/32AJMUM3eLY2Btj8e
wgmj0skevOBUBWroj0Z94ZsJzywvy9lyCGiSEm5OZlhUW/HGMIHimbMljgaW2OVXXA5T/s7YrPxM
9PnkqueWiaC5gGP8Y4GRmkJADtvCGKy16E2eoEF2EASX4a0PjVOvDsvrbf5vilwRmc6WiOKZhiuD
W+6gkc0Ht9US0LaU70ElP8eW4GcbjoadWtkT7i0bnLHEvZaGOBAMuBERU7Qy8NHnlE65L2gWn8ca
HXmqYTUAs0XugnrQLIvFGPnv95/UbIh5IifQg9iAOFc2yWmyc56XI13wJjMgdHHAXaef2qoSmwyM
PtDd1H7WsOAxX9feo5BwUODdEMjVJV7KYM04296MgTFi4IpNbHEzyrT9feoDJP8QoysHsNLCAnKX
mRXBVTFxyTnApA7WZ0l34D8Fh8UjgR/01yJEMMBnYygBmhWNVf48Wikyiomyk+zsJHXzV82zo3U0
ZSjUOxLeYt9q10XrPWtDNv7+vychpdOsRcHZItOCgS/Gy6U5ZRi4D5Si++o6TAJCkZ/6xlEKfh2W
mS1wlmjLXF1Gbbwzw2b6bPAWnO6LZG1k99vKFSb6r0RwfxRBNN7vumIexlXXYM8a8+w01lX+VvBG
seO1XKILvGciPFT/gmm1W9fJPqywTESRxeaDqNCHGA/mtvDG6nHpUWplrF/1kqFd2h4sNB2bRVhC
kbcxG097D9hCHxLA7ivQeSWkKp02O/3A4ABeiX1UXTjrxHU/9JmafpnimBTjT3HrwHrzh3Fjq8s0
EkfRlvYxm8124/0uXGjCpiqfXF8zbglxeHVhHmaNl6dIb14YF+7HpDI//LaYjhGdRdRTvwktCU5G
qwL6yDriFL8hOOaYrgZJknSQspJMCYnab1F61MoswcebWHoPJFEhvHDrFHF3CSr61C39pFDVSaAP
5UGrGSWyCQFSYii0qhHh+gepdWT6V15FjH+DCe9AOzc2iMHVpi09Rhr0hbfRBka0mE5pld3zz8yY
ZVBjnlPNhflo4Emi3lLriJo73/flUZW7uDeS4jWU6bjtpGALVJs5ETtFuEZdz9+oaxnrT8KM9qPj
n+26pR4hFLJSSSk299aFReNUtEkJodmMA/zH8GtM8F0QKfppS+it8bZcNpFrbDIwBkFTV8EKsMe5
YC6/R1lY74q2FRe6g/+ecZP/e1ZcRhMapa+lzHUFqhOsEl+WreFbVIfCryFMZUqiFdfFmViT6jGr
01chUoVm6ybc71EwbAb1xMSWCzZOkI57f4dqvmnl6ugjgK5oa8uPonMxhBa7kTJu+DmT9GKpIm95
3GcRvfeqwt4rAaSkli5fcACXSrmV8LG42bq3o8eWqnfn/hYVkXW2+uHUV9nnlEzaY+Zp7XtqH5Zx
D+oxeTVOc9D+0WUcYBtASMQEv9RXeFXXJFlC+NBKAWMij7+9PH1x+q1b6dGP3bD5Rzyen4YxNZ9x
JO/QjzONomgXpnWtwPay/Yhnk+ZWmr5qBtM1O+/wv0m3L3eubloH8rQDvJmxs+rUTqGWhbdvgxzP
5VLxMe6/QKGod51tUFz0ifYmq26F3ZLu7twwcPId3mmei84YWUeUEcjFRjorsMmGGjdqKn4U2SoK
N6FriJ9EFl+LiqMzB/OFaAXP1i73zWDpDzTkg0I7+9hifZyyLaQjv4/Mm+873Z5aPNmzryto/DAA
6jWCLQM5rvVitUytSXbMn5azAkKep2+62aHeTnmuVA1bbNp/9jWMqzcc9fa7ISzwRbmFPsunKw7S
QLKMb3uypt5CT/+LTvUQmjwLsuYJoig9PLPg7lp2tdKLu2OYJe2mo+o4YIypsRumu0UqotN1XdHH
3lFfZDedyIFV7GTTVzKnt84N6QUnEzVFKjeM3v0DKoZ0NxoYcROfGac/qP0ATZ7t8jlZPjbLpefR
XJ+sYmuPhfaIbzN6lEOEFAVqEZRS2pFqa9eokbdXBtnuPh9vJsyCofUYFLWxX1rvgztaW0xM6Wa5
9KLaPXZAOIg359kgpz/kNxGRrXRzfpKg6A5j6zEJjPZZCP+ryhDq5o32zRPgNDQMNdXJNHvTEyEL
6WoWVqBm4ISbqE3/ckjXIHH3CTrsn7Dx3pxi0t/HxjE25Pc5p9SshktXzAbWU8joZsWoStNdf60Z
WnwJ7KE4A3O65QJ3eEoX+lUjGZCmRkF2cFAdxjZS3XVUEA2aH8ImGjReA43MNHVJNkv69tkweoQa
Bs1K8F10YPlXdiCC82PXWc/LQzgtUeq0ZqezQcWOWZRlD0SfD3SrtSe02dmjxYgN+rbtrw2VGx4T
53JFiQm/fq6jDZ/M4mBFDRIvwcdWwLd+1FvyyMQouo+poKNpiHPda97BtkqXFEQlO0X/QVNISFKl
rOjkmXV0XZ6Tc440CrPKRztCZV0+UHYN4bHF3vAeuiYpQ1hdoxmYZrp8PNUHtVHtlPsCSPs/vtmG
1HdsJ8fV8jfwRsNfF0rSNwMF3BANWCAycow3ROz2mYL8Ue9Iax690bwMNiUytgXxzkjT5w7zLcTZ
6nJm7xvqCK/4tWKCnDu5JlNupnPo0qVWu3aDZX/XmBKnt+qzdZb5MQkrOmRK46c3TX70TNmuU4Ml
s3a1+ZE01uwxEdx/y4dn+QJQbZigEwRJg+HJpdOgRcyWT8uHm6EfEvet03hg5Dl8Ea/hh3VDi26/
0mAQEHfSJUTDyJMY911kdKayWFSIFSUGy4ukLGY4lh98ckkfPL2pidtmYIDsb3qyJQya2c1ItjDA
2CE14KtKJRPMHKaCEXkpv0I/FZDBB+2pc22l4UC8OmrvulbelvegKB37RQKYT4KkPkxOAB0cj+sh
EJZ/Dl2UtV2itzdZ0R6J6al+ton9QXiC0mlJF0y4QzPZmmrvgqzHaWpQJGpRbUbMBZSp2RPmQHPf
x5O5F3oTXceo3AyJFA92RIlkEr+3U/1AaEpV+GGafrvmsR0fRNJbazJkkk1DjvVVC/GN+d5wuFes
8CwxiWXpn0maHXZwHLemPkSP/x38ion2pMk//72EyWpbx3199jLQqUupVg6MMUUGBTWknFkXXtzv
4sXLq87C5WwqmKQkCV42bo+hbEBKyBZy3iCfKzrSGKat/lWnne7rhntrvTY9xL3XrDUHH+/gIZ8m
APzi2tCF1RUZZAR49JjtZHMBnDd/tzambBfU3LFIG7LnC+3DJh73EmAtWtmDW/GbjsYaOQWWBZyW
p0FSEOFd11+twfcgCzTEmGneQ8XudzUS5Phwr19cGv/QtP6566ymQY83qf4/MbCDMXqH3mz3ppou
FRT+e+DWJTx7LnWbyWFN24eNVDWxa+Iw/e/ZbM2s/FLsk85HYeTqn1SAZPMQFQK21UySXYIE+nPK
HGwWIvpp6a6g0PPWZufLD93R3zv4eH8RY63GbCLHVC/Qa3vMxkz80Rd6NNWHR/Nxpvn15rg01m3b
r7FHaLu7iKcLjeewCfc5d+sl61h7lLquVodgMh1yUfrdsnSltiHWRkBQThI1yDcaDCOer9oDIZ5n
hntov9A5Mnuxrr26igm4fMoMkA/kbzHKUZfLF8LEfyDvd9hEKbFjy4/hMareLpe66iIrogdd0uQx
bxQkQ+2GIFdll7wzfi1XNusrG2j0SwXt660Wzv3jf2daovrqZOOuqzaBEFi5AZ6p+bOkH3gL++hj
6rpkxeeuRorHGb1nHuPqLFavacP471fjnl+tGKr79y6vL9+xfG8RQ6lOR/dvS+tib3tzutH9zPow
E4seYgZldiidp0XZkAw24s/pfTDB0utEf2+Xwqkmr3YrmEZkqTerjChAuarBGfjTo9QIfHTduDws
39q1sqZpLlM+UwQWBkYfneKpSk+uAf4i09gNTWwA3vqu1NY5XuErEA+eezlcmUi0P3bcth+jyQKs
9PpTr4LCKys9ECAakwo8v/gdwMu8j7KnqJn6s1cXxPkIN39vSv2ooTu2RVffKitp3xlRuZmvvWWx
Gb54tEOWV8MeFK83yTdHN5r3bEjnM5KX/mEiC/xttq4hLYhtOSt1ttO7N91jBSVOzvuB+fDWJnH2
BrxG20F10nbL5dglb8s3dL6SVNmuSyYP//nyDw31MCOyVzC23vsZPfxmodeEW9+LkAvqenDWxgpZ
Cnkr37HvP41z3L0WUdkexw4ZZQW89BttAQCXMPr0sSDuXQ23JZl+9bsd0Y1K0Cx1w5cJ3f5AbClj
YXWppd0rUSrdrehGeZVkSkK85PUoaCdoDXV+nuivvuk5TTKkuzRew0utpr9yNrTDEdctFXHF1MtA
rXGQRSz3DUCys+Xku6w0eG9Q4q2X5XGU1IONRmKihbyIvV13mzIbyJAu0j89ESGG6P7y3ioSQN+9
OvFI2lBUdqsxEaCqOvobmfSDrX9E+MlYRYZN9wKQUJyLnFLtfq2FeB4COOKVHN+0uqKVT/X/JKLJ
ZaehNeciDbQDv6y9JwnAuUwzxVg9hqeltsjKJnkKabwsVzjIcH91vXsivxTdCEX6YOBVcMqpubVu
o++5873dMLOCVewbd5Rj7q71eu9gWFZxHUuYV9mg6e+FOf6WEDn+SYh0YfP+d0LT8gCDJMqG6G2w
ekT2NQ8fg7/zqXFHojKKjETmkmfRbEnx1/8ahTVv+rTWzlQB1LJSNM+S5fhckJ61bkyz+c51/TAQ
AfIeY0Db00eFEQ3lAklqyOae20InLVgJhGLPRpZjVDxEuyz6YjhPMhbHs4gTRmU2OWItBhDEjMkr
PkYVSmVFf+CywluPW9JIzLfQpuFp11hKwJuOD1bHhC9mrtGhF5NwYk5M9lvYI1zSChjXASK3A0ld
HdoNgm1lAN8NU8+4d1Stpdv0uGoH2c5Sdiyv1dO750N0iEo72+rCS27DKOaDhfeU6GGGyMtrTV3/
quIMnV+BH75nkBJtoG/oDL24hjOqJG1Ksy+L6nNxFUmjiw7eoO21SMf71ORKDmaoxByKGAnIrVx1
VXaqa2e6EkSkMZ3y6yPYHgx3Mn+vegEJPanNrQtJ/ssEGlS21fhYJr4SLVOcpbVn7RZFMBy4Ddia
4M1xVPaCy3Q3BFxftsVz7qbas1Mb8oy05NYoKM5ykFaDdzwLriPYqXduoEvBcPin8NiyxmFWYbO1
3FNka6BICj8/a/lE5MtQ+g8GwiiVRSpuZpSUuCxh59WpfmOIrN/SFNURol48eH79K31ZKlTqZzKr
L9ltrsJ5a+Sp+VGYkBiD1BMkZHXdrhsjZh9YNacd4ZCRjgyn8s5kFKMAyguik5NYKQb3pCPWZ24l
5iFdo7VHxNpv1CDIFadquqYdNV84eu7ewkvxlKQG6MOQR+tQGtmRrPryGlbmZ9THwUNvpu778h+g
P3Tf2YkFD4zgvAezGq3HSFGEwiT/bdLDWrm92T16aUePtY22zRw6ZyDNYsPcLF85vv8m3WS8EO3c
v3baSwOt8i2h8juWcdGfs9B6NiuvOfHj4ICBkdSvG1QV63yJ7mYyuqIaHZ5r4zs3A3hXY6gdl/rH
AtbR2SiTY4MHUkr+2drNIgv+hrczBhNtqCvanR4Gt7ihOjc8khKTEsHQ3KssbnMAQYnCca2Pcf0l
K0AKQW/kj5l6koapfqlyZBbPdZwp/UnWD7i50FbaQ/Wdxo55tlvyPghijPb94EDdLN23lFp6X7ak
ki1nMT0Q3Axuvetxte0iXC+/ELSUclj5sxVB3xT/fklqrBYNAj+qxGV9A5iXQvoy5VNfhtFRM3QD
XNiUvkKEi9KjXdxyY54eMy0rUFWMYJtn8ctFT3yxkEjuZ9++EZyZ7z30ww/IaPS30qn/hnUq/9oG
Eyq7NX/mgvElwezVcwqfce9SjbREau34TFfPokRxLUjf/mPM67I0nT+jhqzNCCcPgS169BTCVgmP
eSPAl343f4FEVd9ECoZbYx6GgyEVerkPimNswsV0q7z4lhYUZTUQKBNrixrzF0Pm6ZZbPVFr4GgI
g/GnzwiVZNkO2qthI6Z0pvkdfW17Tlod4b1qIVQNtTOPKnnxIaWR5mWzF3TRXLrYBrfxAM54ReTM
m6cPe/ps4ioM37tUE8gGDEjxT52hXi3Fc2dI86WoZbzB7mftpRpNGX13tVi8bpaHEjzPnWcem9EK
62N5XHbvmUavEjNZalHw9iZ+otQeUmwhNDKVOytHgoELABZWQdg0cNz5XQuHkIzBRrwXIcpCrfzm
PUcr7Mykk5iowHsdj3Xl28lNt1VXy3h25oxl1WyCYzbSKKhjCsnCo8WaGSv64opb6GSf7OPCUxpU
777I7DPCAOphNScsWoKWE8QUpIiEbzVdtksTkGQN9GFtCfe8dAR8iGc0G5trNTbdrZpZ1pzZGNZU
69T0o8/qS/cBfIQ90cypZrEv8gCp66j76lEa3N+vho+6hhjw5odO9axX5kup+eI5GdKbY7SsvoRG
bGMZ42TI3L9izMOnxivsWxAEF3yQX2GuquIaExfbj6+0pi2Qprb5JJnzP9QGYpIcaRFOPradVUxa
CUReH7au2pTCkcCVXWinNnuWQ2M+dtJDe8Rf9Q1JHZh7z7J+ZObSrmyKX0unEGzlsx61ZG+Q8vQY
NIG56+M8OuUZsuthytqdDKboyTIA7o89yUQ1ELWtkYz5K3UFjckQD+RySUuNH9WEGuMA8lt2cobJ
9/53KdSl1bQ5lB3L38m50wDNB0TFYvLbLDdTTJeY9qoPDqvTD/c3XTeo9+Zy0naLUaed8a2FRD4u
3p2GZ0kVllDoVapXpXJc3F4QHa3ZEmeJelHgimeUUJEhqS4NzUkeaQ1fGrMK/u0UQfEkW904Llsx
qxrSc0uCW0VYwpNWJ2+8sdo76TfGsQ/IxattfEWhJHHSy/oful3YRGbRvHRVK67dnJ0tqtBq1Rtk
krWOKI60gZuXkFrqaDTQIQXJ8gbK6WtNn8CFOBXnsNbTaX+/JiMMYQxRVavKJtYnkcjRDWAe1rYp
4O0AKTGPAQ9ZC/cVUo4q22ilZr0YladdQ0K0fKCiywbwfkg1toJu/uVorhpssTFc9o9eOQbb3Mfp
OI9wFAhdyrYxtrBYdrDGpO+7KK5o7qUugbJmHHtfDAb3bhxD4VcqQsPlU+33LsbHfhMVTPFZQekc
uESBtlnrHKJMNOtlCQlLugxZFFenVq0oei9Yf5PihsSTXm9Qo2lKHLn3rDZYL8360WWoNpBEfeh9
d3xyO/NPGU0r6bT2BxNbb5+g4N7eOyE8OaI68k5BOxcoFtAUkwFk7RfJe5y/TtzSa4gs9nttkRZS
OL5+WC5bJjFg/FRnx4id9yayN42Qp8oe46NOmX4xWBRHRKibquF5EHcEUVkxS4XHDY6SVrNK7BlN
kR2X/pc/oV6BFnparnTVDfPgG68DXKrAFK3jUv4sB6C2x76qmutyRXBcd5zZFYGhzzqenpRKiW6W
NGqFeCzzYCQTvqkPdatrh6YxXyyhBp5KvjcULZ8uL/hIgzZHKFADqFKzmTrRID4zH352oKwdmUzg
O1OXywF5lkUcIMA4ayIw2DeY8y0fpaydLgn539f7x2zw+T87TnH/4vIdkoG+y2zkulyFKZuLSZKo
EM/MZIVRYK0bI2I3BjZFDbNJuUFidwpGxhRG/e/Nt9yBJTYn5rFzgQLjf7oXZOFiJCG4IxWY3Oy8
8FdR54W3jGyRs1sBn0Sge1teCvtW7hhP8adX37F8wdIKgcJpLnfLa8sBdcSThXEWym2VAf80On+f
A8Mba4MJJnCy9Yw30yRKLQ+uZIIVJ26/o4Zxii2bR3xIT9rMwIDnDdA4Rjngbm+FwIqyDND6ybos
vW6lMDOmpDnZ8IRxDNbftm8At1UWEtRX2TpukuDYj5H8KHh+yJq8hLjwbovwPy+GU9AwPOCj1L/6
jU0ZaZrdBqbii9sDHKbmRRIInaaENoPyGjzzMQ+ceV87DZJ52tjQKtUh6eW/Zy3QtANAfoyTwa4J
jAG5OE/ixSztE9lxnO3hPW7zeu+RLvJQl8N4uU9PlVl+OTPq/CZCplQ2BeH9pTgjZHZms7bprNq4
qp8KKm7wVCwkIrsLnkTVbzrDj6/L68tB0/SYHSgVbKUHAEFiRhBCj32a+8Z7lJbagUGl+NHKsd8R
no7MMBmzr+WMuIr8fnZ/zWDlpVHzIIqmfbZjutwtxd4W51b8iRX5UJt6s2fEI9A69jttKuTXHPuB
kkJP58Jo+ovpenKdWq1Y22mNciGYf5kFDotlQe8TNDCwu9nTZc9xhYRzcI+5HnjHQdrmRarDcoaJ
J7841e5+MSbWBTwQQUQxEjdjcc/GVuUTxoHLcunmNVP6y22G8mJ7ZbeDzd1vSANkPDPr9prGX8W8
3hTvk+O7D0HZ2adk9LRzXjU6rQVCJKZMvs/JYB7MuGWFUE2lqLDp75io7Esa/QGqxH3vMN2K2ij4
f5ydWXPbSJa2/0qFrwc9WBOJL6bmgosokZStxbLlukGobBn7vuPXfw9U1d0yWiAnFN3hsCgXwERm
HmSefM/zUkXwZ9lKEvmU0FBP4zlXZvCJwJx/tRC8O5ye/FWmL2JxO46xd9eVzQV2eNqhY6lWXOgD
b4VKfWIngFWIwwYpgh6w0mob8fD0h8kG+vDyIzBTRllvw7yYzmv7NPrDC83ownEKVOs65aFgZzEt
ni6uclp4aNqmu2o54fn3R4aDKePLRlgtBAV207IPmblx1QVkBF8Wfi+fdZHEIxVwBWIc/MYoGGq8
zLhKgjz82MZYppI5UgH7CXPvWhTL97hpr/46oHv5mcBFplalq1Lfty41xxiPlu2FJHM507Bj3jnJ
0FV7M4u7jxak7HJbuXW09izUh0Xd3cAAi68ROt/IITauzdZcv1rgcsoYXow3ZY/Tmh84MFSmM6iX
BO/L31JpDJRJoLrRpz8GnKs3lupM2q98Uv8khccmxg3se2po9QdpT9WJlnNvparxMOZ//5RNR0qm
2vZHkf3g5Arygm17HzVvTAET8SOrlE/JoNl36rSFSzLrQDWAe29khbePUoSFqTsBI4tQ7tCllOuo
7PStG4+UkLT6ZICmBtaFFisUUohMY6GXUJNmNuLvnyXrlgsrt9q11kTyRiZs+BLFbTY9Oc2bl8/g
fXZXKqkUbMGmzzKvZ00PPFINMzTrvDJ5pHfmWFDSbKreZaQ4f/+t65RnyQHFJadB1YaUoPPN5zBa
SzEwYOHQfvLC/JB3ZvY0JLbkfRmM94Ec4cMMTXuhIJUlD9GqnxC8IhUodNSrJrzn2BE3URKhxkTr
jYmSCC1MgwpU2U14gXwQvk2b44aEvOTgTH+8/PjyxxhU0PFH9waobXd0areFK83fcM2E3JQb/cFN
KVflY1/tu6Pi2ohKXtgZCiYYUYWRtlqg6c/cCk+Uf/1RR4ZyHQBGO9acNmEmCS1ywt+leQ94Hjkz
wG9t81fkFX52HMm1/bXgojSId6xKmdjLkqvGP/dymASFrO+1NQoysX+R0BQaCwKN3ZyJsd9thT/d
y8dRm7JbY5fhNMPTULAvUexMu80ZX+tMSooIrV69ffmFmEh5ZlHbV//+rBfjjSm9hkwlRm4IjPR1
1tvlJwMy3SoINXePAqJaRxmWivjLGV99lxPmKOk+8zKqb0SCm+30cYkbMlU+VIQjrL4weJt+hcB7
pYMI+LO2SBgNhvRuWEPZyH1Se4P6J/qzqlAP8Qr1QxRQPVwYOcFFJLvbXZE1cl+KKczLKUGJ++u9
YhREUzHIJ7P2sNSlKkxwWCkTrJH8rudw2zI5eo4wDu8LtoCeSRW4UUQ3mj0dBBmpAoaHlX1FBeyP
LPrs17X+zAEjGs/EL1EH52IrapLQkHPyY8EWbYvDV/fA6eZUQ+joz2P7DXiK90PXJGUrefXoJuy6
Y04yKXOKxlsD0+Ktb7Kd7Tld2TGLnKM7Cv2yhsS453S23wNnUS4xE+0RKYtiF7oYPbAVkxx+9PGt
3bK786theptpt5xeA/j0K/Vbaeicakf1sxPinQkix1+ZgOLR0+nPSVx8wQ5AflMDl4wYJ8GfA1nr
m9R1/BuyZ6gkWLwebQh6ewqu9Uu7vU4zxT0oIZLAYcjN48vfWIYbRw/ToN3L3/79WfDrZ15kiT3J
THxw+/SqJYN1aYWi/zj0NnY2o5Y8+JxwIwZwo+/A1zko6aFAjsBlvKjX/mTT2690pc8+FYb4FFKP
t0FT1n4yQg7EDZtqFiaNsydf7l2CF5F4SAOJH3zH/1RQcDxYVMTLqu73pLoADNusUzvELYx/lWoh
Ko3q3PHu1IKhC50h+evcj11PpwTK7Yff/vt//+d7//+85+wmiwd2mb+lTXJDjq6ufv9gGR9+y//6
+OoHP1pwJCkTlrZpmTpGKKbJ778/3QXQn3//oP2XBSC5FC11WKZdgwVQ4v4WgifWBdiM/2EI89oh
Nf9T1/EHavTqu5AYbTiWl3+2OjYnMsd8yi+6epO0KT8Gdvq5LX1IRFZSfedQYNP0RbzxGy+/FhxA
Y2bVkOWIVftTpowTjLuunqqC0s0qK3jBmhRDkZHq1sa0wYPYUz9lmQ5N1XOfkSXe9EEYcjTsVSPC
MzDbkvr5v0rIQ+R7aLX/+SOAeuPQI9H567eWXVG8+VKxnGQdHPpJofUi02oDkP0o7VYvz/W/f3mw
1cuD/o79CWpxUhW//vi/n7OE///P9N/869/M/sl1gGFalf2sT/6r3XP28Sl5rub/6Jcrc/e/v93m
qX765QfMboN6uG2ey+HuuWri+p8DZPqX/9df/vb8cpXPQ/78+wdqk9N6upoXZOmHv381DShdZYD9
awBO1//7l1MDfv9w11RV8PQf/8EzNMPfPygQZf4hLKE7nOQJQ9ia8+G37nn6lcYvTJgvqmoYlnAM
Q3z4LYUd7//+QWr/kJZQtYnCoWray39UZc30K1P7B+asqiVVxjX/oWN++GfL/54af3XZ21NF03+Z
KqRuzUm5qjvc+/UUaWRJwUVlckbXcZDubhEGkjPbNhEGvV/hj+qTi4NvP2lJW2C9mtlOqbTrajQR
dt7GbESo1OytThzxL0W4++r5vTGBp/n57/n77y9l/fqleiOuRWbn6TEWZfTNUkv9Ie6zm9MXny7y
1sVnQUGUut/rECaPMcVZ1cbz2CwbqGG1DThw9+L0TZZaMEWmV5EnUyTKMnR7Rz/RMNIu/FrBmqYr
XMbPv0bYG09o6p63GjF156vrJ3aTArTDh7qSTbL1Yw+xkjPeFmY83LLxP/Oolu6i/XqXtuTFPHZJ
cvQ8PbrjBPcW1GSz1yhAXudt9vl0W5Y6RP31LmnWZcYoKNvkAKmhJk7PjeDSpaoczIzFyerm9G0W
GiOZf68fWRk46lh0fnyM9SHV7m0tVZOdS/EffrNBT9JwZeckybK/guUvsfL1S2hpZkn56/1QtZVA
mTP32CIhQTMhqnHE/8gVFLaHPhkjE8SoJrNkNxigmK/41wIjJxuPIHJdFqejw0YVpDw2WYOdon39
vsdg//q1tNKxzbbPomOWAMtQS2etdTn15x5OujIF13/6NgsTQE698GqAchJUBZ6M5UEZ/K/oifSV
J7jX+y4+iw+uPWSeaQKF1H2T93oXRddIU945d+XUpNdfva90VickOC0S32sO97AFiRVI5Ke//MJw
l7PQoLKgRZ8SGsdKt/EDNPx6yMItJM8o2IYOHO76nU9pFiNYZwVqMhQhJMIWsT4V/yQOU4OCrDND
fKmPZ+FBZ4EZa3nH2tWO43zDBprjBdXo9TMNWJqx88CQuib2t7l9cCriQpIFFrow5RFRrHvt2923
d/WHPYsLiR5ETdph6puKPCNDi2+bG+SkWGPAJqdvMc2tN6K1PQsFuVuHJSeQgAFjDKzgg3x26jZ/
jDjR2GQ5dWZZH+Rn7rXQKfZsfqt+HhnsH+NjrqTVDuk1J4C42e5Pt2ShS+zZtEbbk2OkRUF2anjq
VqHeaa3iTbP2MATFuIRjqNP3WZgk9myGt6RXABsittEhTKxMq4p2rm00WzSswfH0LZYe1GyawxK3
SXRr6RHIYnjfmQrC8za6f9/FZ5O8t90qNBLZHzwt6L+YyWhnl0DXLHl1+vra0gOaTW6AZZWq9o5/
rKmTpZJSp9RaXCj+6HSfS1CptbHN9ELRPvud4dU/KeeX6rdqzGwIiXHd6PcUSpsSGYmiCvmNonJH
1y8bSIPajYPmp0l3p7/o0vecxQjSazpVIYV6wM/lZ6/mQBZr8xFm8/jOG8yChBNFcDh0wL19pGjH
Vo+7XRhpiFwo1X7fSBGzCOGAP3LxYdEPQ2JUV6ViFX/ISC/PNGBhHIpZcBg7tmtal9ZHQ62NlV8M
yqM1FhxQnu6A6TJvxB4xiweFcAsEW3aM106rWdQluYl08a3yXSOnQjR12ydsMKL+hw6BCK5MF8bF
ILenb74QLsQsXDilUCqqc5pjV0NkJmfkPee5c2tUtneHwiu8fN9tZtHCqDI2VW4CsWeyKhUthnlS
jJjcR8U3pazdM++jpZ6aRQw2JZ5PUSGn9GidmqvCVnOLggBL1ymGPd2SpVvM4oYylkUvYuD27BRx
95CivEtcu/TPDIaly8+ihpl1JQcdisN5B+LfbQd7uL0gQxQfTn/9pf6ezXYstLwGRR9jmVPC+kuh
4TCxo05OSOrwulSmT1lX6512pt8XgouYzf1ONPgnd217gN6cfx7Btx4LN9BuOTdz7t/VIms290mi
9qJQixFEMQms3uJIjFc39SFBfjtYoX8mCCy0xJoFAR9BF4dsZnCdF8mD0pifpZtR2ulxoP++dszC
wBgkA9aRXnjdBsFXGYuNYeFgbgXs5Lqykmde2wvjy5rNd47SFL9JPP8Y9qI6aiVWTnYJLOjM8J2+
7BuxzJrNc88n1Bulot5FY/8gU4jxne/+aIxCWbspRmnG2J15XNo0hN661dTCV5uATi9810szGJmB
+sUER9eUHwPboz5VttXKSGzsEI2V6J0MHCYnuu/rpdn0TzAmjHQv9vEbdK1VE9b4fDhYcgx5f9nj
0vbObpqFgSJXxiIUsX6nJn18UyW5/9XmkPLMrFwaBLMgEHeeV1IE6R+jdFDija5HQb6zgdade0pL
N5hNe8+ghhftsXFA55X+QRUcTwg9nv7tXZ1gzqa879s+qjhqZRs/UXZa1BoYkNcB1sWGt8Xb7H2R
xZxNeYpSVRggqX+dQBrcDJSKA9JEPYeGFekyjoCnW7PwsMzZxA8dv7YNxL7X0q+ongyN4OvAyvpM
3FoI+OZswvsWh1EeZd/XvBCddZCCa9McBZdGwJONba9Pt2HpLrN5XyIGS53AyI7UFwJaol+McddT
jul6F6aRwK3FRFqLzPLMLmfpmU2fv5r8OE9WiJM17xr0pL6mNEujWtKw3zf7zNkkl7YWeoavq3fU
LPRPquME4Kcj0ADvCyLmbHZLE8sAoeX0CauiteriLxaF4gD36bEOhXamTxbeWOZslsN3sh3WQd41
izp/1xgqVcd+Za5DAAbb092uT0/kjSBsziZ6HweRMca9eUhdyHEkUJtIp6Yq7iwKuC45ZKIQHMNf
I2r+6L0qrS5NFwblsOd40849alhDxdpJeKgFiFJHll2HB1UiA5SpMh6MLeqqwn5Su6obPtmFJYy9
Q6lg/DUOO7XZ22TwJn2IVZuaDp4E0OkPN0em9PF086Z48kbrjFmciUxDtjoWfddFm33Ry/guUl0K
0JsWjGP9GFP1bjfoBBHlnFv+LfSZMQs5nRHaQoGPcI1b+kNQDZDgqaNbOwVOWafbtHSHWbSJRJUC
pnGUIxrWcd01CngkpeJ0txybMyFn6bHNQo7ZVGafwOa6rmrtJ24hnP1CeqQov1vhbo1dyYQLEN2w
ShVLnBnsCwHBmJr7KiB0DonYIHeVo1nW8Z3ZG1pLkQDir9NPbSG+GfN4E1kmADrPozzBy3auYt9E
Sk4aKsnkGhq6dyYwLHXOLPB0/oiwQvMDMBJZmTw6vhG1H53Qw1N03Reei0r0dHum8fTWyJ5HIPqd
hD6arWmd1njaJxfGIBWlzW3VO1/6F/Xt9Mnpu01j6627zSJRkXdJF0/gwCz3I/wWa2udWPQ/FZIq
pB6GRJkPT6fvtdRTs4ikxaRIqDr2j13byU2t5deq18P+RG6zVWCqv+8Voc9CQ9WkZUP5dn5XNUEK
scLu7+1O876cbsTCaNZnYaDQKtcJYhVCv9lmRxlCV0k0pKOnr77Q+fosBLhpX7WtYsoD9Tmpl24G
xalAghhpF/1MOtvyv6Ek8yg2GkMrxZ3Vt7K2687cfKlpU7+9mqhROBq2EY75nbQqHxe7Ckimj8nG
5em2Lcwgffr89eUpF8iMnNIMl43zFdXSCSKPigq8voQifmb2LN1kFg2izrAyjKXrgz0YmComrRll
OzXxY39VYdVhbE63ZelRzaMB8m3LQVh9J6OM7HPWetlVBcz9/n2Xn8UAXa8oM4vz8g7Om7wS0kTX
lzf6MJx5SguzXp/Neg+JnzbEWn9oR11uRmS1yKYtJOtNE6ySxvwGCD4688pZ6pHZrDdDkmjeYBV3
iZMqF1NsBkLb4yLWm639/fTzWrjHJA94PbSSwsqw5DWCI7BYN/isIY6OpjOIyUJkTLH/uzp9n4Vu
12aT34XLCJe2Ku8CRR+2qqIaxToPEyzsT19/qR2z6Y/zXt2AdR9ZswFWKnynpoQMVh479+jMyF26
xWyS6xZqMnC8zd1A5ewBI2b3jwhJzL5EhHRuEi49puner2Y6IijfKm1wFtQPDpvMbpVDHiXKmfi+
MHi16a6vrq5SyVAPXoV0EKImNQsM4a5YQ1t3NFSleIm6V5BLwdRu8HJRs+fTXbOwctJmMx79k9/3
wWjdjgrK+P5Co9qoxm0ttG3EqM6guE6x0RXiZ3NZ9dQFByjYxt7+BBBwEMn7sukv5+Wv2o5JhATs
ErPs7U2f7GZjX0rb8s6MjWkMvLEY0GZhIRP9WAOQRvbOM74YdPtCtv6wD1lat233cPpBLnXfLB4E
YDQVt89oQtLqaw+DnV3G2RG4puFnzy3B+pln3jgLfabOwoJpp3We5WwSMlWKtZvk+ybjTZNRlbue
bqUP8bex99MVfIKfp1u3MPTVWYRAqIvSBwzMAUSx3V1lWiv1r2g7zfRMCFqYv+osRKS6SmX4MFjH
lrIB7JI4yr/AcEwNV3lj4Hd4uhkLnaTOokTVDnVXQCA6WoD9qVZXS1lUyV7WjtVcOG1oqc+UfUm8
kUyvw5rozG1fRtobI1CdRQ6WnhblQ1SLek6K/HETZQXOGBdKYEi5DZKoMfY+whqt2WqqR4Xtx7HM
0EWTYKTK9xFHlsqiGpjaHOfMEFp63PNgo8VY2LpNfvS1UO1gnfn1LkG7a63CPpe7009bW5h4k1Tu
dUhD5EJqDNehQ5m05E8usY8omvvIL3LzMXMagdJd+CNUpW0MX0nkqzoOzYECS5WlVHOFF6pw74e8
7a3LZMC2utwNLkWmj32URnm9Emqpye04ZLJWL05/5aUBMluhsP91HUyNxk8EQwTU+zoqW1B8WYxS
Itp7JvhtrFZaNjJI8StTVufSWUtzehajfE+xpO8n3rEuehUWlh9KhiTB19Y2SuGn6k/ThmgeXOS6
ZgMOoooqcXdxgVy8ODMmFrtrFsLScoxq9LHNITCasH20kqFqwZbmOt14YUC6DIAr5PVYHbvY03tA
QT7y1H3VwNF9cBD0BwagrzaoyIijHPyJ5VKHlZ0w8NmmAsZWYecnvXZ2Nr8dlDRnFge7waAexDB8
HHKGAcZY6ffZSjiZeNdbSXNmQQ//xoaycye6r/TROcKgpMgzzXzqI08PNn2pAbOgF0S2C7FQsyjK
6Yq02xgdTGxof16RenuYvbV7RA3m6d1hjLs6fAEQYpWwzY1YqVFPuV4tu62u4baMZ/uQOqq2c6tO
A3LqNkEMRk2EaRNvJFHPeSgbRzSYmfp56IPpwuqCCAgvNbR2FQY7Vk3xkmunyTrGEQKfDiyJ1ODb
6aYutXQWeCkNNfpYH8WR1eygbyJhuSZV4JTznL7+2/FMc2YBFsKI4QR+EN97gWflKxW5yxcULrjy
ltTbnUnJvB0cNNS1v4SzLk5H3H6j4NioFCPBeJGryKrTtZH10EFk8ZFUV39myfyyxv/PVwZlUL/e
jKqttMrIcB7HyY/SgugY1PWNC/tIl1dVVbaDspU6ia16N9h4R+6wyUnNHzXFEPp13fe5/WfX4RUt
qKtUsLbftKHq+HKtJgC+v/Rh11kAGDKAz80erD8meR/T2DCeszpofOtdSXPNmYXTLEgc6suN8B62
XeBumqK1Skp8GHtn3qxvv2E0ZxY2B96ZlcB3/Wh5mbnN7Opr2tM3Y2PeZ7xDz3TG0uidBUYEQVWs
JY2DYMWMdmUOHndtA344J4xcaMVchuo5VCQOZPuOtdtP/jjuLR5b2pUnoyuqKYszrXjZSbwxpObq
U8+AH+hF1ABiFGd2+D/qRUpeNFNs54/UbAOAwl3fNxU8zgSA7oNDyb4dQv32AZPgQdQ58QP4Ty/N
t17QK5QXj7Ze4GlUq6F65ksuPGo5C4lh41UV/nrDMdQsEMLSdWLIhUP35XScWJjCcwlq5ANmq7Sx
PyrD4HxCJ3WPf/VzqZUjVGE3W9v4Sp2+01KfziJSkCe6U8HowPZtGKHb9UkT76w4SkneGSyHjMtR
S2EenZkICwFwLlCFRNNogZKUh1IBf742KC+D0+JFslzb2Vi8bwFNydSvUYnEZjS4ONyjYfP70aQl
LL9+DEFlcyjhTNZLVxKdXnfbUmAV++8cFLMwIgoXKEE++HcUEqvl1wB8vX9nlln/vhe9nEWRBI8V
VlOuc6Aktby3XKN/KGPv8+mBsNQzs+CRFG4RV4XKInjyLRdBdYX2KrtvMEw883im9cgb83quVh0G
aOxQnpKDIqjgujayxs6ffEwRqdoKHS3X9sRhB58qv/Wk+TX1HQck6btaN5ex+tLs+6ECl9/FWMkd
dCF8yBNyCIp7ah7t9uL0bRZm01zBiuGrxECBHsLUrl2zhHmAn/h5hMu41tVzAs2lm0yfv8pCWFD8
KJoY68MgW1N8AdWU4MPtdcmYfgv91DG2ZhcZ4bl4PNXyvNlvsxDR+2ZQoccO96mAN/ecS7cZdwCN
9fG+1xDJrYpWFTAKFdsrHcjqrh+2wbruKb59Ssxat+MVtYiKiRWI1rVfRh9zeDKRqlNEqy4dcE7c
hEx9gTM3MlxK7YrMi+V6xNRiuB1Gwzc/lWUXUMucNJVCpPfzNAG76QZVTDVzm2r6nx1ItHY7irJX
0m+NMjQ5Po6D6xfrxsVucJ3m6Li0jYbJT/OoAxDJHkeQVWG3DjRRtvuoTAFmnh4EC+UTmj1bgOHk
lw0NZZYHYBSyTlYm5iTjJ7P0DAwqujynDi/jUfRPMKxljtmF0IT5sYSfE1B7ynb3YZCBAm0SNJNZ
b09/q4U3lj0PidCdTBaF4jYYVO86GOxA24Gt1OKL911/Hvygj5Gj0MStDlgzuXBMu9shpcE79fT1
l0bhLPgpFmdiQ82bww3KWKSrlBIE88IYqNWMVkU9aB4WDqphJe9bqtuzeGgnqpdByqmPTVhhGoMD
pPWI1wY+nFrrh2catdApc3nugC25DvO/PMD8xrWJTdN3VTfO7TaM6bu+EXHn+tzGhYmEQ2x5HIG+
Wx08cRkEH4VEUHcdkckZJrSQExlwalrb0DdKZ6hxDxpZ5g3ndzLB27nHvKh7RNnZmOYabIqbMoIy
Fb6UUJ3U3E5YuHzdFBbFPnZlGFchfgVYuzVWDwskS2qFWY4Srb9PoLiNGDq7PunHyixL3Eh0k2JS
HJL7EMBOqlTMc8pqa7KQq0EvDTmeGf0Lb7e5lNisYMjoeVPj1ewHDzaZirUJnilYWcDL3jcD/kMx
LNBuD5ZeHnhv9sqPDLaJ/yTyuvhxegYsLArFLA63hhr2pa8MB44pOnmtNHZa3VCe6bs4TnFQqW4z
isCKVZi0Gkyf0zddGqHT569eNjX7cqxM4Tr7+Gd4WFQMelsd/WDwivv33WEWmEQrlLKDBHDEpVC7
r3X2SVRzRdb3911+FpdCmSNWKbryaJXa1zpPq4+jhcr3fRefBSU88jTT8ke5DwCnf3V96gxXYxsK
833LlrlKWPPtQc0N1zv04HAx9WidQoK3AKZkryedZ/z0rnbMpcLqAN+rd8MMeXgXTWbhUSluRpC9
5ZnSvYX5NxcJcy5c5kmWekeRF6DUE7sOgnUC7oezDdw0zml4FkarNduWmZKaYNAI7l0TRlhBkMCN
00tDavq50siFt9BcJazCyQ3yAOejtAkf+1xX8VQX2RpHvz0Bb3zXKYM2FwsLdrcOLXDvcL+M14nb
Bht1TOQ2i8bxzMhaWIxbs3kNS0XRvRIcn+8V4IU2Bbwq+T2xEt+xyKU6TnvZYLw2kCMVMv3SmJnk
fO/0aFsaDLMZXyhd6PlOLO8iqMXrylMcgKpoXZQM4P37bjGb9a4QZiQU6dwV7tjuVcv2Id/y8Hyt
PZdtWWrFbO57Ca7s5NZtdnuVtY4cSi2BsUCgnP52uhVLw3m2BhEJ3lOokaIj6/zmJuxBCKyVpkvO
idIXmjCXC2OHW1Xgo+w7jPIAq48uoiOzF6taPfuUFsbZXCqc+O3gITnLDnZWOfd12zjBdzWTpXqh
1LXi/TTxbx6/j6WVIe1Lqd868+iWmjaLBJRgl0WDXd6eon97P3S6fps7g39Vp5wOnu6dhffxXECc
CK9U+7ZO95pt9OsBPDhUyBhWVTOsDQ8XZeud9bC8U359C2OK7ioeY+0Wj3PlOYvL7kFvWb2cbsjS
s5rFAtGzdwqtOjmWYKnC+xCfdONrkLhqBS6o9uNzw1lbemKzic9bK+GEdowOdSmC9Lltok4ePNYv
7gXsLAN4iNL5unaRjrkGh0ZLhdJ+wc3GzD5ZbhqUI2bMoghvZB144qoP6wjX4wGPTLS7OVzg67B0
0AluSCdDB3tfcniuSa6GXM3r2jbvVLPV3Ss4TXW98jLVTjfve/yzQKKK2qgTkpN3jdkN/edBLVJn
B5m1l9sQG5wvp++yEEvmguQC1ksUE2ZvcU7LjgM4r9sU7Pr71r5zQTDmt3ohwW8jyfPL5GszhLa6
A8NVdu+8wRRfXq1DVeyxwgL82F1C+h8rNAGo6wLl9LlDtKWDDGMWMCgtC2E8hTZGzriy3NZ+o4px
G1VCGhthWCPWX2bf9f6aTIU8mBBY22qXIQcA858ZypRYdFsPyRD2N+IpSAcj9WCyusSILwX6fopb
88x2wa1qcY1dHAWMiWrftH5mkpY63ccLE/klg/PqIQ1V3LRoirz7JHKUa1MCV/RkVT7Gpj+cWU4v
TOG5nDjvDVB3nucfoMQC73KBi6mi7/ZGge2w0+Oc1LFDWL+vPbPAZI4D/2sDbW+aKvO9HjEuh//Q
7xNTdc/lipce2iwocdavdthnRfdFWkTVCjApFqCVhS8ttKTx7MpxYf4ZsxVJP+h+HZqpAi82jDUU
vknTbCtHdaszUXxhaWrMwkim4unZuKGCMYwxMvK0Z4m5zb50oJD5CZy0032ydDzzkmx4NcgEPjml
NdTqwaudDACpP5AmuYyixtaOOiR55zKCaKbCzsqiCNS+S+qNQd9gMi82wIdDGxOWNndDeJEOIIZ1
nmkCT1SLlIAR35/+lgudOlchC3z4HC+o43s38QNcYslvXKpxNtR41iB5On2TlxOpN/IrczVyXmma
hyVavrdBFziSI0zT0u4qkTklzgKeJYI/8SQJhgsbOHQRblV0CWKlmRCsPVDwzRg+6ohDuosRc9/W
A76tVbghK5Emk5WmBO4Ibm7AxfmYsMjsMQ9RIdjhFyaDJr40Tb8CFRsi6E1/WkXgyk0bU2L4xIJd
H9vtIM3UFxdegOspNrdG5z3EZpNoD3Fd4FC/U7BjSrE3tRU/xtOvtooLSbG9pe/qNum6H1lv6q78
qMkuSW9ZRuttuRVVpAXPwaiqmr4BDoEWH1C6X4ttn1e+/2dIVYZ6GxiAsH8YMJvCK5I6ZhKu7Cwv
9JuurW0l3eQDOzKOzhAQ7GRN0jhfm0nmKR9z0tfFV/Y70lhbDsjwCKfuzPQvUzwXrXIVB5ml78ex
cfGadtjaDxRqGE1v7AxA9K11wDygyP+IdMuVu4LiF/Or3RtuWm+6aii1q5AHUKSbGMIdvEHFc+u9
qoahq24cBUnPoc5yU37kKMxwL+pCrauvVSQhUW7LsKmzZs0uuWs3lREpOh2sBl5VrO2+VqbMMlY/
11Gih77YJEmb17fsa4KUow1EKIYDqxWUeAyPNkzDM+PvbTGONpermzCfx7DGObVuU4Jk6HSDeMwj
6Seg6VstlKsQpzeBQyygZgtunmQRhZ9fWsfpmSzpQlTTp2D0KhhoJPxynXP7g8jdYl3JjmR/n2fv
5LRoc9W64otIddxuPOAU6U7uSrADN4PmRmfeMEvff/aGCXAgMIMMCxOopV13wYa3TniEiOMvT8eI
pRvM3i4m+qxgckM7RIR9GIOO8D9Tw8AgPH39pUA3e62omK3kQES7fd0FvYFzg4hCbKCoZW/Jc9aB
bp3J4Cw1ZPZ6UR0F1zcTizQpAoGVm8oU2lDf35zpiYXXlz7b63pt6TZGquX3DR4Ya4G3ymUiZb3G
MKe9hAd0Diqx8MDmYvUaTR6oArfdO7rMBZZpnuM8pp0ZdltzDKGpnu6Xhcc116pneSCyOOnyO2yL
IxJEKeKyVeAFyp+nr/8isHnj3fOyx3o189yqwiTcTpI7p5WwPa+SKK4i/Y9M4FQeY/Knph1bqA4L
+wxsvtfIjNurVqyvnKjCGHUETMpAGSLZhz+ZXFJiUxHJ7KYjra9tKlYS2ir3tBB4sWga/yJxHdN9
hDNW3ppu3OBNPhisAgo0AhiFBlbb3wf24OkPqjZ4/eQYz8n6CqJjboEUnYLVBh/gJunXmdV6+h9D
o5YNiaW2KTZdaQvsW3Gmwj+lwUusBDxDg+7NhLTaowssC2dNZGQ61nYss43yilW0CA+Gw1mouR2y
AdfVbeVDM14NWdmm46ZjRVJ72wrrI95v1VDX+cp1hJfsEE5Sn47/KMZpm4IVSXdRoRxX94H0SlS9
7GXKBw9Zk1cTzMbeuAOcrXq7nBqddCOdVOeww5OqlW3JLgSs5b1kUIe9iRehkV65MkmiHlJvix6x
iHMUrFelrDXlox6XOilDMxF1Um19sju5gqhOw47SlEOFIgwlnB3dUaGVxs/sR1LnJmoTIb93xaDa
NU/T0ZxmLVSz4NzViwxyj7gMdmm2CwonyR9slscahUkysiMLVDMEPEpL7SoP1xZC+Gzb+LJtqtXY
Weiwj23dRll+o9Uw5+MVKzi7PbNMXHg3vYg3Xw1PPVR8S2fk3wUh01m1pbOOdIeqOt+Gs9VQVIHI
fQ268JMTuOdIES/lAG9NimnSv76rN+C2YGJMVAVuZn3qLLUT4OsSo1d3+KWVAPIrpwEDzVIs4ams
ZJoP+iX01E7G4FCKPt8OgZbCsQF7aO7sCPZke3dmyvIl3vpyU6h49eV6EsVeZUBI8J22+qgDzS+H
VaQ0nk33B5YpLxVFN13sR7q8InWkYyjTC7LkDliK9yUz5nUUjtJkOkja8AgOyP//nH3Zkpw41+0T
ESEmIW7JoWaXc/BQviHc9tdCzCCEEE//r/Q5F2V1kUTkXXeFA6WmLWnvNQzPeSWmdJfDiszsrndy
4X1oUyTiXExxhRDylPfM0P+VgxuKt5ZLSF/3MqS5QagYow4RHrCi+uf1RpeCrXU2DbCJ5BDZZk8z
NGKyRCnwZxNF0vS2Ms8fpY13MyfLSeqZuvKEZxTbKjfjdAPVVL2mzvPnWfLB0rCpEghfYe1lKM43
gyxJ+KKyaHCjLZQlISS8M7hCh9k9iQPp+BtojTfM2+jJQLe96nQVJoUfdvgTFSi3ijvlQkfNbGsI
eY1F4vi8hevZ7I3RPyUcWdsxSRFC4xxOcz35PiH0ZjDrDDMO9CaiYFp5iSerQcJD1IEBKnz7ppjh
pR9J9yGoPUjnQ4Y6J48NKUv3U2nkHM0rd4CFZLFN3/CUaqO6zmHgVMCqKYFETj8R6CGRvCgS5s1K
PFICazDvwZHIYD25yHDUa/zLhQuITe1Io7JmvNXyRCNn2OgxHx5MVMEHiCIZ3npqjfO7sFhtcgc1
YPm28M49FRKS3kHWxs9O3HorzPylXlgRkEHRos4dQT9R3jp7r6fndEDUK3oBT3Kv/np9wy21YoUy
oLanXPSEfur8qdnAEZwnkDcgOzKED8jE1ivrYakZ6/KMp5phfd7RT3hWDIkHTZkd1wIOQ1R/idsw
Wjmrlpad93dg1i31ZTvL7iSHooSwgFtG3RNMaIisEukSv/8ewGam2nVStAzuR2E0yO31gVxaDFbk
AgYSWPoJaD4P9sD/Apdtom1d4qG4MoJL37du1RKdANzKg0FYCSprAV/W17nH4/qWXw+5D2vgYGIH
oGDdnXD74w9aZt1dSSe5spQ/vqkTm9eg+0EjF86yI3FC+LKKS15OONBKqmOW/7reg6U2LsfYu8jO
6hI2ZVLkRyDChh8GtoJzQkPX/DuQgLOV9bXUyGV5v2vEK7whqmFac9C0aaOtUGCw7HtYKbbbUsTt
beIsxCYXUJjMtRHIn0evDsJPaVsYkvi4fp+vD9WCbiNOm7+7wdRUxRngSq/pcJH7A2TANeSh8zog
53EclTmcDXIqz/DKTCeReG4jp21UwQF2wmGc+6jtsXom5V3Zi7mB+pzrlxHZzDOrmhcA3QYkdq//
1I83NLFJCSx00jx3JD+qJooScC2+0QmaDQHMH5GHwVnSNyG8h7o16buPLz3E5g9oCPg7Ghv5CPiP
/CRTBEBRB/kuhU/exitBYxlLepugB7G5BFSBUzbl2BYC4Aa25aVCPYriTFnL8C6Nnh0zqjBr8WqF
tYcvymDaG4BmsngHuBE1AuDcRkdsj2xDJzykG0D1wE0i84rbkv7EZhkolbMgN8o9pCor4f2g+Rxt
fcf3g/u6hEHWCsbi47OF2CwDA7uZXtddeyJGOG+VCA2yM0Kz6LExc09gMgGVppU4ubA+bLaAV/BI
ek0YHGgaY1XArevBtPKfJtfegenxyzCsKjAspOfBrP17lyooSNCqqqND1VS8+U4mKZsN8YOSSggM
lN44blkFtu/BU00wlBuIaRZ1cIdRHvJtwGhdfK+ccJR7MJUgWAczNrAHH0NvyvhKJmkhHLLL39+F
Q9qwrJUNdMyLCJfRLoeBoY77CXlxuibksdSEFapEkMHazp+bE17AzoOpiku8gpPufY+Ly43d8P/u
BoYV5dM0b0/C43JLWgTadsJTNned2wgFhFkXE9aPgz96sXcC6XQ+qDCvv+eQRt5fj5JLg2TdPS50
hSHXoTmxvhQ7MTWAVFNceFGlXxNRXTozmBVLGg/+hWxsi2MliypJNTjnlQ9wQXqpDiPXcvkf5oz7
FBpWCcO5vq0y/39//kOlOOov5PcZsXTlJF7Y9DYFoYFhFeTRY3NKlYQbuFbfq1BepB4C2FOGty4/
m23QiDJn8N32TqQaQEJCoeyZdA7djp0sV56kC5NnMw3SEKesDqPqxOqObAuAHIN7n0C1H2x6AxfB
60tkabysYNKUcTRr7qanjkHpf0sN3FwSKTMUE4ook2o31l0WHq43ttSly9/fxYXAzF0T0jo90UF/
guxfv0sdnJ9DTeX99RYW4rANzIeBaVt0MHw6Ac4m9lUZqR2vB7KDUclx7vpgN0eGriy1pd5Y4QFw
ORhgFTw9Mcf87II5vYuRD9yA/FrurvfmEsz+mzQgkRUdqjZGonWQ6Sk1TuAiBzlm2SYu4nxYGa6l
LlgBAuwISiNYjJ6AdakhTIV3JPQXnc3cw8Hreh+WmrDiA4tnUsVeHaNO2zl72GelW1b3zdMg3DXh
o4U1bGPsFRuRPmMyPABOV38nRcG6GIh0JWK+GUjckjfU6YK6WdkyCz2yMfe0B9T1YlJxbtIRzNVL
eAF0pYcfqCYrE7+g8Apyzd87xatgp24gh3nmXd+e0wZuyHdCESffSH+8OM1WiDOqLMkzNCIi3GvG
C+BkbN3ytpVhQ93TcUZWBDXrcxUE5RNvm89Mtt09MDnn6+tiYW3bWPcK9Jc5dj1xZn3RX9S3s0e4
rI0rP3/p65e/v480jsRBFAfTEfJI7e9OBcM3xNNMbG/78dbWV8iBmjQUsBCTZvrBRNPu+kBm59u+
bm17VONnBVfI6pxGRQ5PMrgNyKRphmJldS0tYGvXK+4PJiZxcQaPtig3XM84Tmg1w2A0610AfG7r
hr3z58ZASaeLj6QQ0bZDVeX+wvu/7XJmA9qpm+IuVin/qFLl/AMKj7zTZdE30A2BVtj1Hnh/QKwf
RGAb1Q6un3C0YPRoXFfmz02g6/pOCAALyt3IsQx+5MTtileRwrjvoaBDJMBHS51Y7UDA8uGliRJO
DnPiIIi3SKqGJmEiALRRTBmBKwWEu9oXnneh84oHbRzzXUDjXIsEwk7V8OB2qN7RBAUguYurWWR7
HJqocpnIc9LntB2it9Htp+GegZHwxfiF9J51mMNtBtkgJK+7Tnbtucuzgj1JnRPTJwJuiLDK8sux
ezCBJu0vJMDqekdLBxgG7rY0wk+cYn9vYLn3hKv88MukcER+4OFcvjEfXiGw5QMieg/xJxEBFjs3
7jOjWXrwMo9Nd03bEvaES3L0P2fggf5HzaItvikfFJ07UoLgDTmRqaOvWkE8/p8qht5Ol2ha4XCT
+aA6CP7VfrUBbxBvNajK0Q0dpgKXExE1v6q+mtrHzvHwoGJR3z9TqJO9SIz4dJJ1pftu56VQwTtz
UZZwdgdFytnSEUCSN4hKN+UdPFMrb9xVcCgezEaiYAmuogr69j7NoNuVICEvvY1XTdz8aKJ6DD9T
v5sPtGnmeM/hF5nfcV94087EYTjviwIPywRqcjm/J3C7drcB3J69hE1wPnyEnFQPKkRCMtOJ/Ry3
qBFTkKHKhyGfzAuMV+dgX41ATreJgkluV0FY2yPRvAWpEgxIlYPvdsegKg0Vogp8KwWS+xR2KOvC
9zB4ngLVT7tubpqf0TSN9L67wI2SGlw6mngBbgpwBi3y6tUww74Ubg7N08kX7b+MDDPWBOb7m9PD
OfgprcZ5/gnGrlAPTenr4ixRK4UEC4euOVbEYL6NmZp/K2izBEnqTCrdjtlcs0SzwHnjQS/a10YV
XbuhrSPyHXh7unpWg8th9jwMJUnEFDYtNDBDL4ZRqIr9uywS01OADAhkMD04u2UmmuJnlEaF2fpg
fwLp5JnO7INJtsUjDqUOwlIdRKZ+tYDuDBsueyxXbnRe3PmzI+Qv8Na637GvYJFdhaK691oemVft
DpBbDeYeLpN5jtfigzbagRe0gpblU9VexqyPKczSzcCreANK97jJK5hsjlvjA/C6Dy9Q5k0oR6RE
jEPbNwnXuzyZ1VB+noH4qb/z1h0I/LH7KUAfZ5ifE3U5quusmEsYTF20JhyJV8KuaQGS3hrSt/+6
CO1fWUl09hhnYhZbZNqD3wXX+AM0EKEoAx/pPmlR5PSe2tQtyCaA5bLY1IVB87wDGAD+xfj3W8GC
1q8SH+KSjyDZZcWnrmLViUwiHvGDIDj41JdDne9GyDwVD6jjG7KH+TR/YZ0zi/tA+X6FPVaV83Nb
OHXgJYWC7sf3Pg6hKFtUqGU/z6XpTs7sSm+HJV9nWz92DByoKlJ+6yo+wWcHurDzXZypIXpotUJO
AS4rIcBuvIWkXyFH/HhfzW6w76C9+bUUPSqgaeepeMsJJRJlNw0GLxLD7vDVVV75TQuIizpiljFQ
/gJSdFkD8PfZuBeYsI5rA49b6X2LXGhJ4SIBPsWT4+iUrhwCC6elzThKQ1jaZ1PHjkFYSNjUe07s
b4tctxDqityK3XalsHlHVUH6PAhy/wiX4KraQpfejze0VqfrR9nl4vPRQXbp3fsLURSxLMiGGEQQ
mHwWyPl8Ch13TbdxaYwurb77uswZlXFfZyd6YTLJFHBRWP/lyTRE+e62DlhXLukr1x91np3SXrt3
5PLibo1/450+tK5cJFLQJAka/zh5QXnylXLuhtgf643KhjWnnqVBsq5dNJNeS4raP46h17Z32FNu
VFSfnWqe1yjUS7NsXbnAVUExvpzZ0fcGDRfpAXLKQ6pWnnKXos8Ha8gmExUU2NSindjRzO249cRB
SkQ5+PLBmGdE9VGTfFf7ztsYszXo9lKT7O+FxaTrAcKqGKgZ+kAx8QY+BxuobJMEIc5sEFq2Q4jy
baa1WdmJC/NkmxKIurtAet3oWIWFUADE6npIGsZxFoxQWF/LVC3MlU0uIj5ku+sc1CwpMk8mJBKR
fw9/yWpNQm6pgUv/3m1KiJ266cCa6MirFtgfKX2n2Y5Ezr9v2pG2gXEQpjktTAluWQTK5IaRedT7
LCKQc7rewEIyx/YiSAmLooBzddZjWO4EoLc/QJ9pDlBBU3cV6nrddgwjsYLnW5p2KwTQ0E+bNFVo
LQTzQGXjiA3EqyTiq5zFy6r9aANZEUCZoouj0VdnxtPfcgyDNhG6l3fBUEETZZ7MdoLVzqtL+XRj
p6yAQMzU57UQ6mygywNqNzaJGkDPzS7NXp+lheyLTQyCAp8JyrBBp6qg3Kmhf6lYF91D0+mlBN3p
tk1puwN4uhI0HNlwBnZLJSz0JZxex08ztstKCwuhxqYHXfxNYbqn3KOHEwaoANZuSGcScQGHaFKP
CQvUgZn6DuKXK2/YpSb/k3yta9V24v83Sfz5p4HfKx8QVf+0CEGRPqncPpmwzlc21UJUsOk9PCzr
tI8nFHGp8MyjKYSQu2pEWWClgYV9ZPsFGE+ySZf5eOZjAYtSnocTf5xhEETuHFStbiPnwp367+hW
wZGU56weziRj/GsH5bk3MzPnsZ7reKXIvDRUVkRw8U6iDoBbh1j7M//kQfjT2QA0i4z/9a2zEA9s
Qo+u2wkmTeN8JgPu31DXvKMQKN0WOv7q1/S5biO9HdpyTdh5Qf0VJ8zfYwYvkX6WKuzO0uheHxmo
XrgM9g4j5qHis6Rb8IlIdNIQRGQ/GfO98LUwNYBACY9qlyURnLWd1+udX4juNoFHVYDdiFShhJLN
/kM1ypcAT1vAZF3xVLLoM26sK9tsYZhtEk+HbICbD5WHNLpkG493z7zByHqh9z9epxtkvF56Mh6u
d2th+duUjWbK+6lEGezMSJEe1NBFb2kcmxdHe+HKXX6pCStssGny3ChS+gwDhvwTURLwAOIW5gEX
pWYNRb+UgraJGWLEVTVihpznqPs6szlNAKJ1Xry603j+B+cgTpNhwnKN8zn8BBPZldlaOE/+aJS+
u7ZAmtHpYP8cHoreg16dGONi3tKAuiheCxeC8A70cOnn67O1tDSsKNIBCJzOUUlOkMWrgfv0NiBX
uBhNB8AwD8VKR4fHicRr+OWFiO9ZIYVVSCwESMSdCPhOSQFxU+rg439qlIBw1xvISe0yDwYhcENd
9Yu79OaDe4dtRyC9dJR9HU9n1P2LmmyQaQMLJhF1CMBpEg8K73NIuBI/3qLS4M7PEOFv+BuyYp7z
VDZxk41bCHzlJtoZ6jNxgPoo7norU7A04VZUYl01VwVIGkc1ciHPzKdO+aJlnEUvswyRaUD2o3J/
IBfbRdVWt2Kc05/FCO0g8TjmcN69L4ArpeADXCw9ksgFk2VDw6r5Ca92ob+JNgY8eVPrrhC/JO3r
QkEUKOZAMAFSjKTHI+Djl1J12YWF8yAgrgNHZ9q3Atm2tCBInPAhc5owgabGGJTboC/N+GWagTfH
sKVzd4YuTCm3DVFNCRBjAeGDpHM7Z/pdOGXgAJIU4uUAOD/NvfjEwxCuVAlwYQ7fqhpayg1qrVXj
P+BV63U/NcQmYRgZDaaFKMjsBX3iMRKRk2cwUzsFsV4YTEFVJ/P2BcgVrtwVOaHg6aQwBq+LbZVT
Tx+8CLZ2IiFhEMgvFdR7UUFMG2CxzjSAtuoZoGDf+QY6As+LTVXzCZJbqiu9QSU5GcP2AJgpvKw2
cJkc/acpKkr6XUgQm1lSdUVG751oyAp6T42DiuRWjCC445emDkipSE/Buue+77q8N5Cp1hV/RVKX
e8FWM15Bd1cGQ1jtXQqHhzuc5R4sHnxIetQPTT5Mo0wgSwRtfy+NWzcAcoHpnu6ycSLp/66vuoVF
Z5OEKGkDHRFanwwr9ga+qVtSDw4QKurUQrdwZW0v3CBsjhCpqMk9V0QnEhKk7QOvHKo71AqLeOXS
utQNq07YjX0oJmKQsgAGbr4vjdN+biD+9dxAcGu6z1mzBvRY6srlF7wLy4UxdaFrwBGCCRntHS+i
znkcWx9OrddnZKmBy2n3rgGG6xyPQtGcpB+5P0Htzftj1ELi4zY8xR841bvvezD7IAE8cQ9BSUB8
6sZ2zD/FZVmlF/VYPMWud2NpRqwTpaIoRCAXlp11LccNoxBJLvI022QMV/iBD2Jl5hdOLpuG0UEA
NWdq5mcIL4JDB2bs5elVkLzeejGFr0mETVsxurKSFw4u27oC1gdad3DkPDGo8yWkke0OKZILwq35
xQNwrTrXtG8pJMwevHIN77rUqHUygOqQjplw9clEdb+57FRoPH5W8FoETSLewB9607LmMSvW7h4L
DdosDe6riPBe6pNWwENcGmzK5rO6uGjhndsnNHI3EZ5/YVOuGSIuXOZsRkQDl46+ziNxTgWP9hVP
ySPSW2oHPzTn4fqSXNhZ/+E9CLCV+8rTp4oN+b024fgJ1/w1PtDSmFmBQaewupQ90yciml9M6T9z
RCc8lchQ/uqCfB9ebvPIFq2s/IUdZntYSAEKUqdZdWZwun4IMp89pG3PH8oQN9M8Wm1nYYeRy3C+
CxgEzhfa1+1wArTY+YfX5kJVFzKpPDUjMz96jzoj97WPHXd9nhZeRLZLhWecrE7noD432vO3BsB7
3DjwddIF8aanwMjFUGHcXG9sad1ZN9EmRypKzmp6Tdlcbkk2kT0J0reSlWvp4qXuWNmu1KtKxXRr
XquOZ/U/nIx+cBd3YQrhaS3BQcWFGzQks5WSsWDNY2dpsdsxIx8nmUMQ4axdeNJo3jeH2WCJXB+1
D78OOOllE7xfE53rtW6VIUmYDe0nL83FvpQ0WNNp+nDI8PnLUnz/+ageagal0JNxIWqmZ0x5N4f1
nZRwY5ioOsV4va4cVEtdsa4ORVfATAlVpxM8ROOv1Qy9ICj14QK5spo/3KboixUXzJjVuQ/y6Tml
U0TuK+jUSA7Nz6oHaRjl16CtATeZVLOST/hwQaM96/6gRZ2qDrWCc2EaAKLx0nL+EX5Q/K6Jjo63
Tf9lLN/NTypCEdcQ0T5BfQxK8yqSPPwnA7R5Ol9vYGkBWLcHRTNqwJErz5CfutzKlUHZH1mRS3Yy
8Zui3rrZ6hViacSsEMDgl+L0qoyPhgwOrGWQ5+YyhDxJRrz99f4sLTIrBhQBqWa/9suzmBU9VFWk
xrtIdOGaQMvS963dTnhKHRfCFOdiCkrgJIYYzii8htDD9d+/MEQ2VcHMXJcViuZnWYLuvm16JlO4
ArGQ7aeaxms0q4Vpt6kKEJBpZQQvnwPr5vK5All5k0KdGBK7PX2E7tnXug6ClS5d9t9/kgEUEit/
r2HiCFAvep0dPJnpMNGZkOljaJqIP5kijJ1tNnouu78+fgvzY3MVUPpHMrOh0Wf4PIQvwQVy4Bkm
V3bL0uzYW34Qks4Zz89ArdA7wlqybSYa34sS3rTXO7A0WpeOvdvxLPZBOIfCytk4EYNlDX3uLlng
IISapc+BprnezNI42fte0Bic+TQ7QwfLM/ew2h2LF58hF7Uy60sNWHs9KOImqAALOSv4HcJmB9zX
cJjMylmyNBHWNle0k/D1FvxMPIbSrDcq2Nz6Osx2fYtC/W1jZO31Aj6XOhgm54R7ytgl0FaCfypg
bHx3/fsLU21TBxjxOlVClv1ERlriyA3cB4gHJKDTbzpd/HO9kYWdbhMHWAe2hAx5f5bhkEf1Ts5x
p/ZUjjXtNgFwV+YV2kNs/J9izqzX9FgXZt/mEpi6HpTpU3bkXaPqDfeGLCnoXK1BPRfmP7oM6btd
ApiPW+XaZOcOznYEat+NH2xAS47p41xP+coJv9QLa7vTWUPwjgGJU40dhHCQOMyGxDh4wF+fm6Xv
X/7+vhe67k0WzdGxqZj/WvQTDwBn6uGnev37H9dfaGwr9EOEM3UIdf3PSpa5e9fGKQTaAdNrOwe6
23UXx88eJCLH7y5Ab+pbQMToQxKEtoMqEgF17vScx06wBkhZ6q/3d38VZKzboiz9kzehLsKAUXx0
8ebeXu/t0tetmFBAWKaqh8A/BXllNtAEJc9teNubFkNpBYMUOcNQau6f8FCHnjErwPry2qL+fv3H
Lyxom1IgAsDwjNt5JzY6s3yhDp6vm0rUKEUwWf263shCwLGJBA18wRvQw31AmgKAWqaWPINr+9JH
PRRn/fbGI8zmElDYx8UtNIQ+i7IDNUXCsdn95uXx4N9HMGHKXsZS8e6WmimNbd4AvCplC1qifypy
Hn9njYT9BLgJ8022TPi+FQMGCkjLbBT/F4JHXvoaQVblO/A/zPl6fU4WVi29/P1dDDAVLxyZlwLc
W5z3II3+0CxbexItrSrrlOcQ08u81s9OZkIiBhJ0gD4KmvtyN7gQO72tB9auZhypWV2N6kyBYan3
adYPP4LebfNbICWYAWtf0zHtPaLc+KTmWTyLNHV/UCPrXdjMxZfbumBt7qby4xB+9c4zLNW6rcDN
aOe6a8oWH5sd0thmDhi3QcXPyd3PhevL/FFBZ4VADrQUxRuveJS/8GwEjyDDjSncpnSAVR1ndbxr
RriPPczF3NO7qMSbUlV+0T6kA97Rr7TpW2fLVY9nIVNSGQC5IVTYomY5RsWdSDsfuSreTwD++Qyq
VNMA7ZcfAMD3a8IgC0vX5ioUUIkrsjzlRxmq6RmCXt1jG9Zv16dk4d5io2A71itZOJzjDo9Xj1fS
LYA4X82I256E1qA7dGs5kIVNYgNhJdDRcQYNpzNvp1mjvO2Dq90FLnDwQ2Nu4j1iEVhxRKnQd70x
5S/a1Hx/gd1UKXympVt3MLx2VkZtqS9WNIELvHDbcgo/p0z1T0EM2QA++Pp1ou3arXWpCSum0EHM
HDzH8LPmXv5C5gj4+65mm64RYiWiLJxTNjg2gCV22/KWv/zZjnxU3wOO50/H/CjJoM+2vb7Eltav
FVjYCLZLHnrOwTBamQdQCaq9zkYqVt4PS0vYiiodDVFnjmR3DnxpHkQWf+YpWAGF5OpJtuP+1uQq
tCGsNKHJW08TPxzONBORujdDHRS45/kaYTLs8jW59YURs6X3ZRQ4XgeJiKOE/c4TZSM7ZyF0cK/P
x8fmQuiFlSkoxnryURGJD3AqryBo4qAmO9wju+rECeFBySBxVlQGhBafVk8FImN4z0cna/lGu234
VcRBBlNG6MClG1X7jUSt2FwMi5u2TCsQwUsK1+mg5iBd7OtJiEe4ghl6LjiMlp/wAFL9I4+n5inL
MjknIR3LGPfkIYRiIUrJhLRb3QyQ4BMQwsruTBVXIeSwBxAjro/AwsK3IboSBYYwnDJ57LopfGnS
8kwNI1+bID/PNWzNr7eysIP/I/1fctgFOyY9kAoKVY9cFvwHp0Ubf+pbeZOzIObSikSygPxROWT9
MW2i4rGKnPBnDam42+4E/0HqDjkhU+EXRw6c0JbjVQHcwVTeQ0dcbK6P0tJat641IIqjABmo8cip
iD9RLeWnMOvD7fWvL8SGwIo9vBa+UB3nR52pCwMOIPrR/9bwGagPNfe+92rMkLG3KaCQ21yZ+KUu
WQFJ4+DUMe0LNFqDIpTWMOVMSt05a8Z+Cw38B5rrTYSaLIwPkJvi4WMBUg7SiYNy/3d91Bb2x39A
uWAJ6Ujz+ODS7AsKYs4zSDgw7Av8EjicJlv1k7nUPz7IWdrYXJYyB/ZLTnmkLBwfulaCugiuui4z
vvf88i0Yxn3eI09+W78u/X33CCADjMMMQGjQtIDqcifyKvGA5HuQE2rAmY87z/V2Fna+jcVlZc87
X0AONPXqmicNCJzDhsLtkcMpbTb6tq1jI3LTuh8BeWjFERnAtriXQebqO8dxbnyT2VBc45QAV4AD
fYQsRQBUm+rwmCl7Et5YRbCV9YEIjOA77tVHwLC97MVAJVYfoH5FzY0jZG3/BrKLva9MfAgY4OwQ
kumBPKwFbEuvT/TSRrF2ugn1DHn4qQFfXGT3GtYxskOeWnoo6+WRXEswLex3G1ILKQDqgZ1ZHVVM
PLg7gf7j9OHxeh+WPn7Zm+82BVjDEx0dzDKH+NBWQWADaOHRW7lsLH3dumtckp3ckTXcdNNUPBHc
9B+aOD/f9tOt/Qxb8hJuM1H/bxE21W9F2JTduQ3D5eO271/297uhgVoWaNGoRJ0VXFvFtojpGDxB
uBL3nusNLAQKGxMrBDd1nPf8iwRqb8vgspiQidUPkVrVClqaAP/vPlCoJ+cQD3UPMI+UboIxagEN
rfxv13uw9Hnv788Th4g2hE7zl87V9Lm5cGqU8tcC6dLXrf1bIO6YsubOmXnwfmBN70IAmaar+e2F
/WtLlzdtX+OYmbtjKg1zNwYuD9mm8SGV+jUEBk8lA/KF/cpGW5hsG5poMhApHRWxQ9eDv4vz+0cR
+uI0E/Pz+lwsNWDtZBBkuxrL3zuoyO0euroPN2wkwR45kXkl4C0c2LZ2ORVZFkdl5xy1gi50MBc7
rKfpuWEtXBugK5T0jMf7Vus1YdnLy+qDG4KtRl1AJB9v7Nw/F8X0BZLcEENPIc3yUmj/cW6di8Zt
sfHjGbR48JnXlPqWumltfBiYwsgDWq9nSObXSSraJ4B3fyvUJRMkEgGkVcHj4OKmcn3iFpa5DWEM
wnnKRCnHM3XDZsvDadiWcfb7to9bAQCSM+AQjJV/CApnyvfUNLS6K1lYfL3t+1YE6A0M7+Ehk38Z
Wwg5vCinTjuQ5p1orFai5NJsWFFAur4SOuXjmXThE4eeclE0I16nTp0whZPWqSHROF1SVrf1yD7V
eZ/Stq/CAzSam2fNO++TS7GZbvq6jUX04Jnme0jgHaHf77e4HcaRo+Jd3YUKPIHb2rAigYD0B2Ky
gysVJP73FCy+/Vw2d9c//jGDBAVs60zncxtMIzK5L0C0PJqgfQ5mvW1485k77KW6QCiNN7+GcfWG
WgRf6dJCcLPFl6uJQucRqhoHVdbVPoAbBNQ/ICERefnabfHy+z+INTYAUcuG+VWsnSPperlvggsJ
ukE6oJiY3EFW4i1H3e7h+iAudecSCt5dLRrKAPGPhh4SuW76CopI8a+GH8jJIY7nrKzjxYny/26E
F3OVShKos6fdV1hHhPd/EEE8ND+Nqppn1BQQ3eoWuIc4eHTSm7xlsECskEDnQBJucvfAfehFwndt
dsdjWIbtmoLjQsAkVkTQIp8kh0HOwZuF6Pe0yeZ4RxTzVvK7S9+3IoB2+srhtfIOEOGEgQaf6Rzf
zQ5X/94y+8yGG3ZBEKHakseHBh7EsNWA7FD9yAp3qDd96BdsRYf5426ghv73/DcQKiqgABscmBq9
T8i1I49IgXm+3omPL08stsJA17RRGURQLa5QCYa8jYQKZRb9wBLLjlB66VdW8VInLs2/2ykBfJRR
g+mQRhsiNe85iDviue/Ttr0pycVsgCGMJlQGYZ3m2LFU30ke/04DYDNnTVZme6kHl7+/6wHgiy6I
WQqyvFBvje8ZIZB8HHTQrV2SPg4mwC793YApu5x7Ho4UDpfxn4GHKFUMPQzwoq4i36/P9lInrD2N
ErmeHHgefhFRDKntFLI2YTKGq+LIHwdfZosjm4IMRQMng18C8MW+2jtRLZwSAkydYo9xaKL0uysZ
rkUPnQAoda10u7SIrZ0uAwH56haiu5C7GKYggSqmW/6K3ID4bzrwgAoMFeSvVqroCxNlww5JXVCP
tFPzBXrl5RZ6Y/yJC5RcZjatkWKXmrD2PHU5LB7qaTogClf/D5knU5P+nNJI3920FGykoXD7hvoa
4V1N2mu+VQHczQ88bvyVgs5SF6wd71ESjWGVkwN8kMxwL4JYZl8Jm/1+184pMyv7fmHqbTXjZmI0
1JIVX+C/5z3B4PHr/3F2bU2S2szyFxEhBAjx2pe5z3b37IzX3hdixmsLECBACBC//mTv9zIrL82J
fnE4JmzUulSpVJWVqTxE3sACt5D9A5Lq8motDeNYf5j3oJgqA3oCxnwG/7YQKToZNxzCQmoHFgI9
BJtugC7j7vJ4C4bKHWdAhzAcZeyXbyO0oeMtmKMj9QgOhEGubP/vn2Tc5TYGnsWvaQrJIj5ItNOO
sbZf85aZ4jmFNNVDNpripdB5VGuET2Hn3Y09JI8uT27paDgXf6tIxGKZpydVVK+oJIr7rPMPM6hZ
7y4PsLRbjj+gkJvWaIXyT5xX8gZBRrobDc6CEGH+daBmxZuerfG/oSZ3MYm5rqrWb8b6xQJwfmdB
8aY1FIVCxM1ZUTBcdhJU2F9sVpl8U3hTE5UrK7hwPFygIiaUz7EQ3RsbDHAQVszmRzygNHdVYAsm
l1/vojQvoLFVBwCFI2v5FOq+jrYkiZO7LBgMv3ISjocgDO2jft4HYIaF6ezbyhRQejTKrvjppe05
H79PNzaYm4ZSyQzvpxIIetGADxbSBBvdSYFWLgniu4rtSlwSK/NZONYuvXHazYVOQM4LxL6ZY2hK
ieKeg/RRQfmFXcVEhoY6xzGYaFZ4tsn5RIkPBktGoiCct17Bzlo5l63nZ5fi7841/XXhWM9oxH2d
4ukMLO8L70ESDJK8HDFJubEgDaweUJynyT8dSPCyLQXHU7ZD5yHP77VXhWYXVWmTfUMlOulvLv+m
pQPvuAzOpi4yKQ68Cc8CeJMyIwTkuFwrMS593/EYImhJlzRdcmp113rgQxXAsMpJkH571QRczCIw
fAl0gdrujUIv9sFYkJ2Db3v6uPz1haPnghV1WDUGwk14SokQ/Jgi6oGRgrweKlYRB2HRdSfcBSuC
lsQoqG9FJz2LOn5KVeP9M1a+nz5GU6jX3gpLk3H8gmhRzbClwig0mw7QbCRbm8TRbd/6V2GVESH8
esBpPXfgShHhCdop4D0UTVqBKzoL/JXtWLh/XJyiSQMRg86zeyNQIbzTWd5sxgiyBGSMxK7LhjUW
+oVTyxxnkCIXXWeZj3l4UAO5yXM7sPtiOterL5+rhXie0V8Xqu0CkKgHcf9GR909go9iVmd8egT2
SW9O5hOIIdR427AQ0NvrRnQMHf0VcZFGZ+0Yzw//hBxfs5Ep5KkF8etdnjYompFV+vOl9XOsHndo
SkafhKex9GO7S7kEZ2EagwH48mQWTrILZsRDJ0kCAuACq1S3xZLZOzWVYjvg/l4ZYmEKLq6QmSph
IfzsG+COPrgyrPcc9EFw3RXqAgulKoIRcnP1E3Jq6BJsaHtflZnaVGFD9zxmZ4cP6ZC+W80QLuCa
uIswZB4aosEu1CC06bwzoKmw2Zsxk99uWNvwVGzAKfyAJpb8Sw+Bvee5z+9pRpJ27xWz12+AURN7
Dq71bQgxlT3tB/VKEw4GRDYStTtzEDMoTvRJC+D4wOYbIGV7gL68AjzYOWCH2cYbY/CWjDELsi+T
4rJ/JkMRqr8aA/U4scmKjOjbZqR5uhKvLm2i44/A1tACaZoPb6PnJSdgTMbs3uu8iV7D2gMUxnnc
T5GQqoe4LCCbepK0JC927MGkk2n+bGeIMSEfsOa5F/xe5PijPChFmuh6eCMhmgothCOMQjt2MCMv
iQrd8TqrcpySBMSo6hF5nyhe+8NNDj1duzUCQevGn71o5YG0NBfHEUHDco4S1pYvuedVh7Fkwa2E
4tNW0zOPuS8hJnHddBwnRHKQ5JQ2pyelOzCNE9B4xRsJNofmNgS1ypqaxMIZc1GPukc+LJ2H+mls
SrsFlNrse70GMVv6+DkE/3TAAKaeJlaa4KRMaG7zxvbdfiKqD/aX12jp+857hFIOAjR/GN7SWbJ7
m3qA+ngyWi0VLjhqF0tIu6oXYJJv3kY1B/aGsqQbgXHlk/pjDkSrT9dNw7FzM7SNKgRPTk1Mqscu
GPNvZbjK9bhwWbsoQhaWAHxWEPsBqn3aqHm8OaMVb4QZevDnpNsgyMmKw1paL8fQIVIASmjbD29q
6sEABLTu6OH1DhHTb9etlGPjqJ+EdEJe/SUUMftOORvZNpnm7CqFKsZdSKFNRR3mPJMvMirBvoqu
m5sUWNJNn0EO6/IUltbIsWvaILzXFcoPNlbVFzujpXBDUpU8dT1V3y+PseCkXAyhbfo67pRBfMb8
Qw5uanDt5/W2DNA86qvAu+7+cKGEJBloNGlsd5iNCrVaUM013zQ4OOwtKFJyux3yhERrhfSFhXPx
hJT7vGyaYj4J6AOU+zDOmg2xVJCdQJnqOq8bnFf0k8eyDRDMhMx48KUDntHB+MWWXXnfzKutEkt7
c57epxFEQUGIPqXFV8UUfR5lmuSbpvDLxxyF/OcZquPXNXhyF0KIkfoOnO7Fi+7BqqFAF6+QRbn3
Zr7G27G0JY696ygv0DcG1IsuumzasxikFHkX+d7tnM+zuXJPHKPHw6+EynEUnEgURQBrsOhRTvH0
VehM3lw2mIWLxCX1ZHkzSQBgBfxKLdH545FATNukKqG+sTKLBTfs8niyMva5EtR/z63X+eg3qlh+
UxhfRduhZWCy0xFJM6BPKnFlttiFFsoAnL6eIcFjhQT4d0Cx5/6PzC+EXIm4FlbN5eiU05SB640H
j2k4+eW4ITRJgydKkile8TALB8wl5hxHJmXWjPOJxIUKd6Ib6ZdRiZztpAyvrKRSx+a5IlNW1SDc
0zOJwBqettAhAM1p1u+vOl0uKycvsyQjjRFPvIhLsJhxwJS3ExpJV/ZhwaW4SEMzgHgmj7v0sQUR
Pno6xp2duL+TyMnceNFa5+tCaYA6xl5NgV9Cf8W80K7LwXIRjts2iv45k20xDomUVsXdzkbmDg0R
f19euKWJOZbf2tgmTV5PL2N7pltPk74ad0yX0JXRObMT5Lsybw3+tnSancieNmPVc43sj5qa4k9C
cPfzIV57kC+dZOfaL1SfknBuptPglXpb0brbG52TQ+6ZlcVaGMGFILZd59Vn2vCTKGbIxHOQocmu
7J4Gnv5xeTsWVug/zIhZFrVhXTRvGuZudrKc2TcFgYpmc/n7CyfMBSBK4NFTMihyCgsDjaAgHqFg
rMzk/cMHGjLE9igXSjyCkkFmGx3XIv/WJ6oFr93lH7A0QccT0NCYzgME+2Rm+OsNT/v4G9RP+EpR
0j+bym8y6D/1OD/d/W031cMUpN6J0KAw6Icoif43zCJt7iDoJaPvFYSZwMc+RxYmFjSxFx9RpPD4
LuqKzEfwFrZ03KdIw4feJh6abFiZ+QKcCP//r2EJlJJVQegwvkA2OdhWCag7oWW9VyDOa5PgHyWh
9caLkG0bYr6Wqb/W57Bg4j+X6tOSMBmH3GrbnyAuhz4KnpSQxR3IvuWUbKZgDSi5NIzjSapaem1r
NcraqjHtiTZhmd8KwTqyHyUahZ9nDyHeyj4vHSPHk3DaeNEoQv7eM6/bROc5xUO6FqIuBBI/d/DT
ipFAZUFAvfgd7LPprShRJttUlmYvaCjNXmKt7LfW89n7ZZNY8CouohHAjTlJqpGcZOaTGxHBK45F
Lm4Kb1zTvPhJpPwbs3DpFKHalfoVBEhO3Csy+0fKsqHwN4FBkU4jQ25b+dDEtYn+YlhGeZMj/5Hf
E0+35kta5hDM3ei08iSwVsU8QUAN0rQVVBqQyppuOeA+PpgguzICx43p8uCPNpAojnK/sdkH9fwA
dW4eQ9tsuvGsfyWpAneBlLpgLdh7avsCnSQw0pAcwnO7RtmErTy2F06ZC5r0omTUFZiCf0CmrAYC
GGS1Od0ogA36tWa3haPmgialHKZR6Xh6AX71qy5Zgv7hotufBVz8BIxKdbpam186Z//xP7NIqa/j
906a+RYcSqjMQhMw6ZsV4MlS+dJlapQJWnk5eChedOD/O5L8DlolUPy24E3TSVmAXDZ8TtHMB37/
1zlsp6cogRBSV4YrSfMFF+QCJ9uM8cDjenqkuAO03IM1tAMFA0d9W7ylBups7zM1azibpdEcH2S8
ttJe3IUg3UZeD9HntvTSZJ8X3bEdk6uEKRjAbb/eGhLvv74PUGYQJZ5mKvfmu8EMa2I1vz8TsYuk
HEcQUfHaD98JqF32thz2KSQ2oW6cX1Xwi10MJSkSOodBHb2PYKRKt3xu++Yr4EEhWTl0v9+F2IVR
djVYiv15hq8+3246bstNVqbtJvNQXyz5dbpELHZ5GxXIx3k598kpLRL+aq2Y1KZGlWwFa7q0Eee/
f7pyoN2HzyLif29THeHl4v2wIg72wgTl9vI183tnBpThryNAmjsAa3CVn4BpLj7sgByV9jJz1YUc
uxjKnEONDiAc+xL6lEEJYTTG7ABcLtcwJUs/3wkvQlohxapL/i4bqFv2lpu7Vivxx+XFWTpFri2b
DPzxfakfRyOiZkNjKNvnNq/Q0B9DkSCokQm7PNLvI/A4cewZBMNRkQTcO6aAdmwtsXYT1tGeKgxm
fTBUM0/ozdTQbRxCXefyoAuL5wInE2N5UiDUfp8yaDS/dg0HXo4QCFfeXh7g99cYGvt+PVxIeMhp
ZJN8T8ISHHTN+CVOZbGpB6TFtGJHX8mXyyMtrJ+LnoSmnirLyU+PbSWB+ZJyD8mrLymdxy0PUBGd
0ag6Vd3zjLt7xXIWbNNla2xFCXmwTmJIEZE3MPRm4OKw6ohC/Jr5L22QY/7oWpxzO4ripLqueYVc
SfYK3Su5MoGlr5///sm5ENBPI6VDxQkUgXmwb4cc4g19H0Vyd3lTFszHBU2WKusKPoXhO8v7aFfw
btiVLcjTdOM9MzPRK+fh+AAmod5rRA4NHjmBD7TS7On/wXO3tM2ODwgN+IfqbOofKTrp+wcOSsCH
sEth+alv4jW1oaW9cOxfxX4gZCLNI41JBr0LPVponwKjFM4rGb2FzXDBkWeihvGsQfHSCqRAWsu+
5wzQpCrFcw8qNafLW74wDxcIqatBthOUNV4Emj/vadIVH0ln1khpFvbChUGqcGIpxHzSE2h8woFs
lU+Ae9pA2qrk/n0WFsmacZ891H9fRrHL0SgEhbwqsL4n7L6+EUnybPhRE1Tmf7pkAnGE7dDL1+tW
zbFznfAKEsGmPNFCQcMcesm4IANQt9Qrm7+0cOft+mTqLLNT6jMzPmImAVxvcicYBOrRjXFdEg94
jF9HkL4fo59elCcocrPbKhzoscvllRdJ7Jg4LRMDGWAqT1IZwIaxHUqMp5GBDEDT5A90UByv2wnH
2tE+EnJOenMK/XMuL0NDXExA0HL560unyrXywkxqEl4NXH/yzIYcd+Lk37aF/uAWl5SCXh4kkVf2
fMEUXYRjCuWbBrp85m0ciCo2EBkQ0SNUZ5J45V21MBsX5MhD1QV9mfYnlftsE06IVKD7ubGBqfcq
LvTNmU4BYsPNyoQWUmWxC3dsw7yFinynH/MOWTIbotvDmFTf5RQy0+j430M2PN1De6Dc06iHzOmw
KjyxOPbZrX6yoLzLcgagU35iPj+eGdBSTxXgoAWpMauKbmvC+TBVAKGgyQ1CWG0zrNxuS6vs+IbK
dGGVWp6dQsqeZJf5W1byV0WQ1sp9NW4mmwJUimDn8hFdnKjjKnTdo1GEhvogC0sA+CshgXgL4ehG
vreAUQ+PFeQJw30TUUgg0YowPd5SIzswGWUxadf0EBZ/h+NQgJzsC+pNGkc2t7dgvi92kvr/pp7Z
2zg+hiFgZVYXQAmGgJHF5ZrM5ELM6kIsKVruEjLb7KTGLoGqwGsFQQ5Qb/X/uypTr9pdXumFC9ml
hmzjpOehRBG/B2r7mLGuvbUlwn1cn/WPSWTt/vI4C76fOU4ntUaR1u+G9zZCM2EFmc4bMUZPQw3p
tssjLHgaF1aZ9gXvZ9E2B9A0k3LXjzz91rPK+7ju82fL+GR6rClYyUjRPkqhIDq2Zx4FYQFU4FBR
vbk8xIKRubjKEGjKyXgmPaqmCTcCSRstoPEBAdN25ymznaU6Dn61RoGysCUupjI/q1uD0LJ7JFGG
jm8SeHVwzxMb9d86wyEgdnlWC48il7axFR3x0UVenVjQ3acSkFc1/I0Q49EUo9j89B4+MfvuHNZc
HnHhTLvAxlzzuuJzVx9oBTACuZfowZCgCEI3NFq+W1nl8WMnolGutZstTdHxEimy04PFS+wtZcE3
Co7Fv3gTIGVlVL6BHT2AcOTrFEXIA9fTtbGOS/FIEhEKBjjdqTV1F96SptRQZ4Mk+p+XV3HBBUVO
EBKGoOXz21a+QSmo2WofmXWPTHdphNiwJw9RvSpUtWS5jm+wdoJQdJ2XJ/Q/lK8pLdgJDNE/Lk9j
4eMuwjHvamh2M1ocJJoPEai1gsY3MwWb7+7yAAtm9B9GxwqctHhGlqfUSzOQWLRVWRxUh3QvQMGJ
IOwqlV4W/4fbUfNYEx/LZIqYy22OE0c2Ni67x8jz13q8FvLk8X9Aj4z2wL736nEcmwEMFiAHzAGG
3uZk/ALITY13zlk3viIoRIZ9cav61151z96wBjRY2rDzOn9ytJ71KNQ7uvh7AO7VzZzL7LZBlXDF
Nyzt1nnUT1/XUcfRq1RXbyKc0PXVzsHOtF307IdCvV8+EAvewGVWZHWkkW6Q3pElFuuW9h+6mHYV
Qmoquvuxi33AMCskoFZFqZeWjP46qargmY0oIJEszUJ9D7FIyFRKW43jH5entLRqji+gkNyMlBzT
YwV23BApyGY+ge8X4Ra6Qdfc9tK6OW7AzCoYQtBaHMUEAiKQTx1tpgE10QhHxmj+N6TiQHvxo5zD
f66alguUTED9kk+NkB+t34/7OWBA52iKUD4evZXAeWFSLkhSEPTSTzT0jmDpV2g24DeArUEgQJ7v
PsqOpiG3fi9fhvMr8vKslkzYhUqiiQlyu35nf1RpKw45+Fu3FcnUrfCAVK8ayAWAcgdtDc2Y3npj
RbdQeeo2qU7+ioHRXnGLC2fShVKmsiUBWBjtO+kj9Zae5URpGNcrOd2FA+nSMAqdNIVhVfaBdgJz
g4R7vQ9l3m9qCoO+vIxLQ5wn9slTRJCurYtkzD4gufOU+0N628fQg9RT2qycjaURnLDBsnokkPys
jzxX7S0xlX2o0NG46fuh3l+exEJI6dIwahHEA8h946MakG05y7idEeBoZsILWYFkSUchxJfWXi1L
e+64iTHSAfEymn1odPDuSdk2XwoK2rjLc1n6uuMfRjTv++jQ645h2qOXjRSlr/HQzdIrEyMuYNK0
aZMgux0fdcCexjl95rRAa+t5nfgc3U8ROfw/zHRh9134JItnVYbt2ByJD7R8db7CGXo9Nh5bVSdc
WDEXPwmtMDnYyeuPqi3VvUFijGyiOrX/Xt6QpRmc4+9PFmKz2oM4tdBHqZGIRo59eKYqeoVE/bAS
gy4cXxc6mQKaKeaa8COdJvhLE78yoj8q6MJuLcAaP19E0zndc3lCS+t1/vunCQGd2QMqpOb33iNc
PpJymFAxEsrG2UpssLRkjsnTCinEPm2q/8UGiNx3VTbafd+y1+um4IQCOgZHl4gUiNIzKOYqgIDv
Z38kK+5k6ee7Bg6BqArcNtWxYmWV31ZeAwMx8MT1SxSU4BW/bhKOpeMqrGMW1PZo4+BbmkFaDb1Q
VxacXKAkJ+1UCKbtEaTuPwyDbjvgGGsuZOHp6WIk+ewx2XnWHiGx2j6QGChMUP2zoxVGbQOz+sRd
OKkuVtLosTeRTKaj9tWZ2n1Kgn+lrq/TpYhdakYuJWTVx0F+TOH0Xkja7ZppVWVo4WHpwiChlJux
HLHeUYNvFcp8ErL26Fd5EoqTbY17quPpsJKtXTiwLq4xTWQ7Tk3YH00Adc5wpsDaBJN88AQZ3y4f
1qUhHJOWPc5SpLsRQ9R63oDBRFUbOfpm+tqcyXdXDHtpGMew0zlqRJXkoArwsBOQ3qZi01OJJgLq
1R+Xp7J0qhzzTpsUbY1odTvSZFBPapz0e9/y67iF4p851k/eFa1PnfKRxzqqGfR7LWfHKYdpX/7p
C4bnAhVbVRQg4yqHY0vOhUWK/rnqfJtmGQjMilmsQSQWtsEFK54fKSGV3BzbNPpntMjmhEP/J5I7
a5iqpYmcrebTKmUAj4KTxIqPqYQ5ABKht3ETvJCC5o8qiFeQSQs77aIHKzBV5YCotsdqHu6Ij975
CLpJl7di6dvnpfs0g7Dp/JF7A74NAnBkx1H+QMPOWpp3ISRwJZ7lnEHhwdDq7/Mvh5TUQ1HRW0+G
Tz8HmvnwZ1uTtS7cpak4tp2OfumPlWwRckLVCMKYAl0I5V/XrZNj0awCEVkMzYLH1vfGWzKP0dek
S9ZeSEs/3bFlCty46ZKqPYJZeRaotk4+WCZUeSWo6j/Yv6nJOmN4853Dlz6Kzptfgn61tez3z2ZI
A/96hggcQ5HVY/Nd9XLs/E3S9szv9ok/2YbdGFrH/SMng+1vUig/RiOy5Sn4wzYBj/t0ZX+WfsP5
BH46x8GYShaYTv7dCB8ongncpJq9VpP5WoygIIF4E0i+CGRGp/Yqq4RE3q8jmqJSIAjh8m8AyoJN
C/KBGzyo1hKVvz8RkAH79evSREUGnfr4QLPBC7fI6kXTJgTLwN3l8/z7ex0CTb9+X9lKkcxr4gPY
yKEFJMqXn6Eb8jfpvpr7r1fX+aGN8utQIGUZ+n5k8yNpkrs2Br4qqVfJL5fWyTF6xiIPz4CGgbo1
SOWz8X0ToahLAnZVeMsS1/AhAJTnhSmPSot+nwL9+AGP2ay9Yn5/gzCXbtHkBJSR/Wz+Rsdsu2kh
VrGV5wuwCDndDAHY1i/v99I6OVE6yUB9V9khPxhNZPasDIOS85QOebG/PMDCRFxk4Diz0ZTdLI/A
PKG98HxLmQAUSTZGlTuIyf3lYRbm4eIDVehlk6fLEo8aNsfPAgkec0OrsrxOBwf0XL+e1koLpuSQ
54dU+DA8CJklZDf7xFYrC7U0A8eyK21CknJSHnOh2D1UcMUfUVbEazDp85XxXxgSmEJ+/f0EpR4/
6JF9hSp77v+lhrIy/+TQxdN3WVSCHGecTZzezUE4es95U3jfJwWjualAUvtNjAP6ECGG3Q4N8u0+
CXZjLvz5waLlBv8uWZjv7dCjsWlGstTbgklRmWf0MZTNbZpVebOl1AbJdvBYWT9DZDAMi00juc4O
FBlUfkNCNfjPVRQX7M8w+Fl34Umd4L9CZqBNDgDOdXgFS940d6Cvq+VNq4tUn2AOI9/R2Q/lPwpL
iMtdJ20V4fU/iPTDKyqfyxWTXzrK5537dJeEZc+TWSXySKvMf227Mzy0ka/hpNXbGA9vl0/yAlwB
U/11mI6HZVz4ufd335T+nmia7rqp/xq1aETK8KDeAm6pt5Nnk22S1DuK9rmVCZ7Pwu/OiOPTRjuA
J15ggqoGF/VPWwW70YDOndXszNIaOhFNlfEepJRx9iEi9uL3Jd+CbjXdk0IlN3nD1ypES8M4bi3R
RR3WI9Yw9roCOXqgenyIA7CcQUxeVGuFgYVhXCQkm0w3ZFRNj91gim2SqadYhiipTWJfheHKq2jh
SnaBkCVHihncbOnfc5LeJZ7Xbvox2JZd/wVdXQjLk3oFhbWw/S4mcgRy24bI1h0oLI7vwQfRyANv
81GemraG0MrKMVvwdC4iUveZGMELOaLNmU/bJhXTzhDy7bL5LH3c8XOTr8E46eXyY7YqqLZ0KKov
4NfnP677vOsDmims4pTmbxaU0c0DT0bq703jFVe9u5gLfgwzyMY2fUvfQVmTbkSdsl1fZGtRxdLi
OAaeeyqYGM+jgwVdQgW6Ag/Vv0Z3cLPXLY9j3hkPtQ3K1n8vGkvIkRRj8DTPyK2sOMelCTh2HfWA
T9FyDt59rdJDw3pTPfWBqeqV8HfBoF2ko7Al5NTTtHqXKknOren1tlYgqkMK6qGF818x6QVLc/GO
KUG+CRRo0UFCWGSb48RuVC9ayH6QlbhuaSJOuCLiKQSZXl2/x13J9lN4fj0yXMBF43+XDYi7r9pv
V3Za5AT9t30WHUjD0NZNgGvvNwXJopX9WFoox5r5TLNRx3n9LlL20oPo6gbi6TeN0f7KOi0N4Niz
sX7dK78MD6FlLyOJIa/ah8Xejxuz8h48vzR/c6m6TI5ZkljRcV2/11kxvhRE/gAJgx1Aa8bqW9HZ
cK/jzu6EqqaVWO+8x78b0bHyakIUCYWf6oN37AUUyf/aAI8rKflzjuoRUv3xdaIfzAUeVtXs2ano
6WHkKH+NGcDBMg7YNmimt8sHbGkujsF3NjcFoHrVB9TmIb5Vo+w+tbnc1By5HA0ihk0wQWHo8mAL
3sVFH9Ipr/MxiKMH7QFSh+7V2HrbOYS22HXm4lI6jlMiOjOZ7MNP6peJQek8hlLGlb/eMXnqe/5o
2lp8oMXE20xzERy8RuQrwcHS2pwdzS/Bb111BEhGAAAaPeyrAr3Zb0Wf1sN1pu5CDEVl8zaLjfce
lZTiSkVW2QfHN4KdNUDygq27kELQ8yqAyGh8UAQ5qB3BdgTQJhEeGrrqTE+7605R8OtKmbIa6gy0
lgeACevqAbj8zoe1e7O87q3rggbZFNh4Gow9sH78Qotz+SDuxpvLv35pkZwbXE8DGWhf0f9dTZUZ
7vLe1ABl+BbIu+vGcIxaI6LJm8aGBzx4xU6V6V8t8b9F6VisePWFw+riBUVUIG/aSXJgVWm6O7xa
wdYTVhmopa+agYsXlL4AnWfRhQc5AuULoaNx06IatZ3r1Uzfzzrdb9y4CxXMiR81IehrDqquYnHQ
UzmNf5g4qsfjxIMJwD4LwmGUcbXmzTPEIav629hkLOJbJqDmvrWa+/GfiQYxwwfBW2WqdwNgwvm3
itN5Jhufa0vX1JSXltzxD/nEPHz6fJESNKsriga0Ie/C/eX1Xvr6+bR+8j5Jh96pdCDVux+ap5/Q
AZTO+pXNXPr4+e+fPl5RMpVI4NkDoT6SGdWg8y0EZ4Yro24XS0jyM8ee9MPDuW0VQHD6HKEIsVIc
Xfrx9Ncf71kNzU7bVe9ZnlfbxjYk2CRpT6496Y4/GCsvQIYmIQdhp4Q+hbmh5Q1Kc+eyb+NpU61s
wkKiPnR8Qg7W0kJPFX0ADAUtRkQ/8zh6kshybypVP6opeorxh06vveQWHJ2LG+RzEght7XhIuwHp
gZjcVnnn3fvG2BVXurA1LmxQjXyIZEPGQxgQcsPmyN9B0+T1skUs/Xzntm/7HNyXY4vIe1SAoAHR
G/jabHStIcweENWuyi+dd+A3fsgFAdYFgW+x1v4NnTUJNK8Pye4s31R5WhTJY8aSXL6MAboCm13n
ycQcrAI9JtTm55b5R6i3V8O4Swwt6N3czTp9NZkmQ/IcC2XstA+bMG9uk5zH/mkoAi/82uEOogcQ
RqRtssnnxnJIFCD9erBe0M7ezki8CcZNE2V1aTfgci0+6hrC6qLvpkPFQLd8A34dQjazz2z+AsKZ
uPo+gSsfhMV4O+qzxrBJVHIbBYONvw4tEfq5meuAFNsoKarm5PG+8r/kad6WN1CYpe2/EEQyxTsP
aFXv0zSK9I8ROkclOkiKOU/+EhGkaaAdk7I6DG4TWYUsuScyaGm/8oxYsA8XLKnAcjE3Ipv/LgHp
2GZx8lqhIaHriX8bA2S98evihwBOecP6do3VZ+Hp4rJP6owzFvBoRkKIkvBeUt5192EzsO/t1M/R
sItippJuz5lPaqSmGHLBl0/3kuk4MdSom0qwVrCHHGxaz+MIxSw6RtdRxDIXUImEczaSCvNSZcTv
qyGbv4S9DgAOPLMPX57BAoCXuXyUttE2plFOH0iR31GF4sdP4HA6nEIW3WtA7QXjdzIY3izzt+cG
x1KAf/3y6PRnh8fvrNbxp+qMTESTk/c9JzNPHzKLdPVrPKWZV+45qMKi21brUt2wamTtYwr97XBT
RrLm+WaYUnuM6jbsnhLZgYnZG1IIbaFLz9odE1Wvt+MEsfQ3quPZPohOJN2RmTrOHyuSYNpvYwHq
2OLWQohK7lSv+fyW26qYbqsenfzgo8gn+XciJlo/dJmusTRQqsIrK0VLqXdDTCwGsUHyBcctHYOC
b6Wh+B3zVEdjsC+ghlP9S9AxU+TnJuopuaNTnNSnVKLh9mUE39X4LNmAZwTo2kb7AeE+ND7MPYoV
b1yabv6zRcXAPvNSN/U/OqfwOlvR8zGKNmWX1SAWKLKm9g62Ax/u14xGUfgStEygXaIvJLiwASgI
t13d06/V4IHibra9FFtGKuq/ZuOU539kntT+UzKCOPKtgWAhGkzBFUS3Kfir0tuI2RnyxaDj6Pk9
wz/bW5CnBGzXoHeL7+sOuPzbSHhAfScIebptbUpTfIkJhaaNQSkAvQja9+6F9qz8hzV0bjZMpdoc
aNckwZOiZOA3tFRBe1vnYSRAIagzEI/IgIb+3URV4m0wk0h/oOYaNnIzIT2k9wN8G78vWrRaPYsh
Bqd4PZ+xXWDR7dNbo5VU/85NPPB8Hxbj0N2WPsoFXZ0k8skAb6k2QiPiJts+1mg4AFF/Vacf/0fa
l/XIqXPR/iIkM5vXqurqMakM3akkL1ZycmLAgDFgwPz6u+hPV+r4xMVV3ZcjnY6Ey8P2sPcaGmVI
DH/AaUF9FHJfJT2GFfRQdkNNWdTftGyO5LKbGhgdPadRHMYf4wlgcwokWWnGD2Mep8iTRWVBMY7J
UrDmHzXWeJUwmUbFDpq1WfqvAUaff5ziMg4fDM/Kn1hHGoBvzVNgflmRLMMRq3MM+28y1010LvO6
XG6hK5NOe8P6AXzwVmbtjMNUBhEYMZnPDiEwgNUBMGgmbuBMEJBbOgGvd1/AwXXNQGSoayIvMXRP
Czimvr+rqmoQYt/4uaceOhOw0wy38HHPcj6qhzKB+P+RQTOW7TsizOcwNiP9GoJiNBySmVPvmAPd
m9whqYmYq6W3yDOEsgN1aDxe8wPl8B26aUJoNt1NfVP1xySUnZRQDWujG95D3eeoQo8ne5GkbXk/
VbKHQd8QDsuhL7NGP7YF0D23iWyj4Cb2DVWPVVe0zwnPwAlqfC7+6XFYTx+ROIScD/y8IR74JOGS
ljzMXKT6IaUQk5t3MSFYwjpYAHdJ6zZp30lU3vgEJTYV5MUhmL1YQc90UYB+ImsQfGImlNNHIBVD
GKxFTaaRp4BGa6/3eR6RF9oBEentwJ4c2Qx+yph5GJI2YEe/8ZIfFRvH6l0aB6x9EXEbZ4dS6Uy/
l3U1VJ8hK44TvY5AVzhV7SiD97jXL9lnReamvC1Rc+i+Q1evFeNuhG3X9BuWb1X+XMvJLA+oifox
AIy0im9jxbl3wzHAwSGv8rC8raThyQHGgBJlqzCK4xuEVFI8EFZCQK2PQ05vOSqP7E74TdLcxwtk
RPaRAtL9dybawXsAYTAFar8tvDTfdVU75Q8LA1fzg06jcrhrZNm0xRG54Lz7lng91CA8OoIJUXUB
fWFVOH5d6i5lxQ5Smj07jKbR/cH3ST5/xdegeLmLhgIJviPKtHiFHTK2VFspWMdRbAPqp5TBo5jn
3aleJpQiQTgVEuzPXPy+fFS5vr9ePt68vhSQGk09EO9ZaNMNj3XlY+0Gs0rZdZkrG0DP/aTsJ4jp
nkBaNiie1bBTevBQPc42HqcOTdDEVh8GPLVKcZOoHwk4b7tg5erwgp8LglWTySdY1N6BZF7vsK3q
nZzSX0Wo73KwZ72YXpc9s0H2ERNE4aCfT5GPhASyON4OBr98P+j5yqSKLVGsdFD0XpIvJ13w7AX7
Oq0OOH38rezrmin4y43FFifGoZ9VnS7HUzIjMQrlSCgEV3Q61ESr+1mMny+vN8dF+lXB8s16I+BZ
lhEv6kfqV8MuyuYXCvlj1ee/1vsY+LjIcOr3TbAJ83a81ALrBS25zpISmc0VbEYhsI49IxjAFwCv
aoun5Ro667JXBEsTzHC/Pi0L8KZpHR+KodLHMtSHjHhb2X5HLt4G3cOXBUzYXM7PUQNryR0U/BMQ
Rgi9nUTHP/Iq/TVDTuHyLDl2BRuDH1HYE+ZK6BMdBwlbnySOgjV4KQm3dCEcC8GG30NQnYbh1JEH
QorTStSHG+ZjJFaAUi4fVluNQQP22m2SYh0L4TXR92blyWHJxl6T8aQ6Vt5AoiUCsRxE7HLe4m65
sCP/heUL+PMNafWY1Hhw6LJlNwZyqCB6qCPP46cg1uagDCjtVU4/VLjAbhQfXIO5zuObvomw9kyV
JeN7XN+y+hhCHFHRHfOaNrrrpYxQ6sRjf8EbkkfZ/cygcr5rI6jo040f4Fow9osxrqTHIJb9CPfE
Sdyy0LD8PsxTKHVfXpHOsbUybXDRhslyOvsPUQ8oYTG91yn9oP1gP9H46fU9p+dkN0PQBZ73WwVW
17hamweyhuPiSVI9cixSgOHLvYyh1xJkWDdJHT9HC31XZmgOonG/LnfUFeb2ZtJmpR7MOpKpjzfc
6ONNXONEiXdJGfvfQ7hQwJZyhErHxsg6ps6G/UvOPF9x6qNUIkix5zmB867fwP1p4zXsasC6YhSp
N1bIUOhnjSyyB7W1NkHayQ+2XG9d37dycSKQHLlpsyCw8ZtZB+F+vOC2wPKOJWDD/FUSRYNgiTkB
eJKndKcCZNeh0ZomWb4DvS2a76FPUWbxjkBuNf5aNG01wpVWU7GFCnbsXLaIMC0rA6WNdDxN/UIg
l9RCe7lrxr2fBfJwedW5mljH9s0GMpEQyEG6TMgzw60Fz/ESqBokD+KlG39BlZW1G/dNx/K2NYRr
6vuR9mt9YjOlL8QbqidaA3U+5LPcI0dRPfrpOG7cPV2NWXtGsIzjzGu/ftQtxDj1Mr2H3O6jUjVU
8U3zYZRbysSu4bP2Ca6qsCEtzhZatoDvQeaZTatuFYAmGzdM1/73H7IA3CJ98M7JQ7S+lDlIGqt4
VZKQE/ILd3zM79TUFYdFZO981mwIz/w9tGKbQxCxGpkrPqsTA0DDAAPtiXCfGzhUbjSw7gH/vXXG
tn4wYLdeLqkvHl+JbASa/OsMGbynUGdCwSxPntpQ6uPlVe7qjrVT1O0ykmiESj2qZQnfCymgKB6P
Xfrt8vf/fhGEi50VRSopx1QVwwkchAVv9EyzFIDxQMdILMA7mxXjsaGweN3iIzhWRWwTBkQPllDR
NOJRDt14x4roX52lH8BevRVLU+7kilfE9RDGD3x+6eat6o1rIK3tIiFem2epRvUm4ktQ7BJoFcTy
sHR4OP97eSxdTVg3ilrENSWRxlypob/lKZyK5pKw2+u+bu0MESguyA80WNgVhFn4iExUzDd9o1y/
3doOihYZbjXz5DQRkz9DP1x/S3M8d6777dYNARBooA6GEV+niuxAgOpulhyiyVd93WYM8KbGEua8
eqwzKI3uAs8L2kcksAi/buhtrsCk+6WNICf1WGgkdXcgE2PhitgUh8sd+PteHNtUAUFEKhK/H09Q
RabPPC+UejSIzBuvj7JkYyf5+8kCq+c/I10vvCqqOcpfBG6jQkWPxMctcGVVQOHstBRXwopimzig
ae+BEztig2TEexRx2L6bTEU2xsrVjXUBvzn2CVSDYRa/5C91Qj/wNHpUbZzuoIt1gmDmt0ECz3/d
pFjRDJO2OOmyDAVCqCreBPG07OXc5bsmg8jXdU1YIZ3oTvmliudT0LdPRaJ+9lXzAUshueqeDIOY
P8eqmID7Bqd7PEXBlCoY582E34cBEt4bHXCcHtSKawJvHs51MMBvsPWOImNf2DyY42RWUZbtfjji
w0bNF8uoRlRP9akIoFtqlv5ngBz2hwyeKJ+umgkbMr9WRVDji8rHqCsmsEtNxX/Gcg6Xb+3iheX9
5VZcZ58NmJehgbxW0GHxIm+9D3LFdr0H00nKvS+TBy2gGveVd1OQ/lrlWbKy/3m5YcfubgPoVV7i
Ldq3xSOUR5SCpEaMOniKws7Wg8lxKUrXmXsTlZShckI04y91BHKG8MavE26qq36T8oN/1ZTXsEq+
zmE2Tq0tgHGvGFIhmmcRR48Uc3WTZnAPujxUrrVmhb0mjBelmZBU5O2XHrW9XUDKTw3bFGpyzYUV
9JKhrubXEX/RGubVoprCA/j3W6gq18+3Ql53vM38Xo0n2JsMO8Xw3DIVBNtQaYo3LsCuDlhBH+HK
C7XZeHnpdZqBK8NJ/N6MM325PAGOz9uI+mTsU79p5uFEJW3PhJOl3qFwe6VtRmxD6QGEKzUfR/5S
JNX8aGA/BtYEzTYePY4d0dYJjvpwHJuq1EAqQlTsSzBPcEz3A6iSBqDE0SP+CdIEl0fK1ZZ1ovPM
9GEZmuWFIuFzCMpS7gIfMhFAXNHDEF5JAomTda29CW7tDSkmPZpweyO/pYCIXQi0ysYZ5ViwiRXM
FJCHOqnpdJplPt954xjuCjymzlmEY/3yOLmasEJ6yrFHzF6xvKhkMUh0R8EjjqnPPqzBNi6Irhas
mO4reD1WSTw/w9cAkFEBtWBzV0dt+m1gQR5s5AYcCJHYRs9z1FVJ32rzYsB45HsNQJq5SeZes50w
cMk51iiIitvWm4v5NurqhTzIGcpAh8hr5XQHGATK6THjSX5zeWRdsWptBXCUy32U9fUJlzC+LyoU
dj2wSDbmzXGo2Oh6luV4VKNA/RyEUh0pjx8EQQp8YsvvqQXPCSKUuSrCjdYcc2hD7fsYLNem9tAX
s6R3aiDgyWs20Jd21gCwXB4wV5fWW+2bUGJ6HsM4RJcKhfSOqNoPRfHx9Qbbi7LZG4F6H0hE6eFy
c64+WTsE69qGAWXRnWA01dwUBgpaQnv9fQju7sbSd2xCNgqf1aGEP8zAH0UKvybYj34nHVogGbQ/
yhbSg5d74lhpsbVNJKGnoUqE8g7Ufcmu74E8aNfD7bqvWztED/sxVOLz+QGbdgxHOVF9iCHs+v3y
111DZO0OJm3UqCiur73W+S1cubNdkLMBFhJz8BFCdlt0Y9cYWWe/UbOCsKMcT2Isux3cuMlhDDdn
wNULK9ahzJlonxLvgSQNnORBr6LgWN9yAxPw/4fipyNCbCS+8piRVI3zwzSiLr3qFkYZvaPYTPfr
pg0g5U9PmB+XZ8YRHzYqP2kCnWexwWndQ7MLzyVyE9Vr6qldtrirjveqDcqXUEYcQz/Xpykr0wPs
bn5lMoViQlWEe+SgxC4j4Blf7o5jimwVX2MGM0QV8ggiKlb9lBpKNjmE8keYxuw7MAHaBn7NIkw+
XG7PseCidVjf7GZGaw8aB7CbBz0xvNWtrs4DVFQ3dhbX19e/v/l6wUtvhBAVssVr+riHPQkAMcvv
yz/dNVR2xC+dD5w6Q8ola7o9q4cYXoDYT9bLfgqY+s3lZlwLzAp9Bnu2ejGdDyzM6N2rOjlQCV33
yUfh73ILro5YQc996gWVYT5wHBBtNoIs+9eXJG3m+DGb1Va51HX5sPH28Lcw0N9pzINJ4u8FBgsM
eaiwwqWgAGSFdeRWkSG4C5oQaWovevKAzLqaiRzb6Hslmko0JiCowlSfalmoY8f9amOa/l4xi23g
PWpUXblQH9BUJW/hcUEPUypviz5MdybjECL22TfkL4/bL3JXKsCW6zWpYmiSYji5f/vqyRL5p2Lo
70UWPyU96j2rGH+kx48Ab22xrR2LxUbma3A7xxaAlgdTojpbj0gfg3PgPQ5prQHPK5KNRIdj2dvY
c5NOEaQhCDlpmaY7+AAcgnUswSo9XLXqbaC5SOZk8iUaYEGjkcREck7ArvCY8uafhdX98XIzjs07
tHYJmuHI4Xz5v1vQABeUIoqeSYW7Wurld94cehuFGMduZ0PMxRg0QdhpckJyOXxKEpN/antcdS53
JFhP6b9UrWxw+QRZf+gadekzALn+Ig96EGN7KAG0gBlD1ajvCi5d+g5OyVx+1d0QqU8sJnACOzRG
V6S6D8mQJfQGZLLQ+wzrXBK9p4kJaohwQQSE/B7xiGtAsy1p0nX7rA/4GOzgXCNzAgRdCPPz626C
oXUPAbAwLKtEgaq3NDPfCYCEC9Ripy3xZMdE2PBFwoCMmps2ONVt3JljNI09f66olHyjXOEIDlsC
WDdhXvqMgSThV5/4yv+byvHjPGxKWbkaWFfzm4OTtwlZwrJjDwAZkCNQz7BaSzTfpXTYImS6Bmnd
YN40gWcuRaaULKd+CEAPoJP3rYlpvpV7d31+7dmbz6vMY4X2m/g0MWiuwe+C/vanOdjI0Th2exuX
CEfz1UFIxKdexI8rJgfHSbirO2CXgcv2oKzwHGJFDxqwjMvh55oRax8Rczb/j9BXx8AMBIv+rEma
f8i8LtlYVK+YsL8EuI1SZNRTwLoD8yNxLatvkzKAqbzwgJM90IDl4j1py+KhBWzc7GG91tC7Eqhq
7z3weMn3aOBe+yw9U4uvik1Kf+mbrJm+Fqh9qHdhPS3hlc9sG9xoFkiFTUPE3ocE+gbnpTMJKPrS
A1L+n3YJBrql2elaQ9Y+AZkBUuUtYQ8wZDH/FCAgid20jOUGjdIxpTa2EW67MSdg9J6CsGg/TW37
oYZqzFHkptpYpo4O2IjGAo7luFdDe4V44/xT5ZkX7PIaidGr1qSNZmQL6BiyCtuToYI/kg4ZvUK1
xVO6QNPiuiasXSKZ0qWLoAD7v2uA0vIRbibR3f9HC9ZGQeexaDsZKMiJmBeG3ORRFCa8bQEyeb6u
D+vsvNmKCjq2XsD99pQwhC44xR8FTFFuwA7col65VpK9OQTDalJO5AnJ4uCmHrAnRHho76HnF25k
Dh33vtc7/ZtOyKWrowpqrCc+Zu1eGny4LpJ4F/nJ51wS8XJ5rFwr1nqLEMo4QES9f2LM8HuqZ5zM
FQwaNqbC1QsrosGkSICLNsEpSjt6Q9PS7COuyTGlDTk0q1/i5W44bn02vLAYfS9JYRgPGu4iwFzD
hzUKdsDd1suPcWjN/TBuHkaO2belhVU01lMbZpj9Zqnuia/D+4LisB4hlLFx+XNMC7HuA0KERAtW
dacJPJIQDBkvRaUg7fuNaXekbGy8ofEK1pmqggJEA3edWuj0G/hZ35MhTo6Zkl/mckoecg9ctsvz
4+rPOpRvVrNhPA4L32DnWkzxBEknvGVSVFfO131+bfbN52uj4dZjWHuSSXHCsxe2eKg4X/62Ywnb
WMJCDD0zI156XFTiSAQpAScZo094WNObtBabaQHXsgr+7MQ0lxlveu6fFB0reQDPsEpv+q7wKUz+
VnmO6/pjRXyUeRWuUkVwMkQD7gs1KpVChLsfSHSMxyXecIZ0zbgV+RHJqhlQeP8kWa1/T3wOwaAk
Bdk4af8+WJGNGezjEUnMEJIFpsQTRmd18mNIMe+tSPqN68Lf9xSkLP+cj0inRE4t9i4a44LZIb1Y
rAGxvojT9f9agdz85Tlx9cYKd5ZOUAoDvwNrF696uqaBY0zMsjC+MV5/nw5AkKzORE3XEhS5XjWw
aK7ZKTT4z+Wf7/q4Fd1RXZd6riERxYuwMzckr/mvMlN5vTE8ru+vf38T3hHcgivVYbIhxDd+hIdC
8A2SjFuZJNfgW4d5tLCwb7w6PBWQEb9lo1+EX8qgzNKD14bFeHvdGFnRDZ3owBhgXx+KnJQ/RdUZ
0Eip6jYq/K7FakU1mQasnzzGE7jBOa58H2I4RvL0yKalDA5Qha3uytHru+N13bHCu26apUtw2wEW
uSFfGe/mZB9D+36rRuWYchsgCKG5qFZhgHtJPtTvydTN5TGXItrC9fx9V4dL859LKlAwxquCNvxf
GQHk6GdK5+llfUQu4IpfdYmLbJSgHNgErnQensDJAYZAdM0cPMCY0f834ya4i0VZTc9XTYiNFZwM
XeUjhvIMPUkI3K12wyzNt8oUjhixAYKBZ6AoLCV28yLqf/ReUP9rqkjf5JXobi53wLGCqR3knkI6
kPUNZIC9pH2EikCob1gKjs+/BWhFDZhGRR4Gh7mHFP9WUtK1zKzYp+G4QJWW+CchW3ms26Dsd7FH
6e/LfXINmxX0QZdMXE0QaXvNecKNQj6OvLgD5VpdF4fUinvWDEYK7hdnRvMUAG1UxMO9zktPbey9
ri5Yga7HZmA1HXEKDtDInITH74LBa3eDUuXG2eSIRRsrODUVmMyVj9MPZYppglt7Js19lLJvLTT0
rtt/bbhgD5B/PpJpOVFUEMGcCL0QhTzZmO5wea4d69cGCgY6SBsoQBXn1xvJVPbh03qljmoUW/0Y
xSqI3G1RThyTYoMDpUyGyiMgI72qWRkIDr3mt3UVXVX/jmxwIHQnctWA9n+iYTe+Zr+MPwXHFtUw
CN6xjauoI/psVGCdi6XMhYe1lWpzz/JkYbtK8mwLuuH6vhXdsIljXIpVAybLs/eFkfozDLzoxoS7
vm4Ft/R8yjotyrPJ2HQrCtCXjpCQgJ7E5QXl+r4V2krmeQUNBuxNQdnoF93CMqPfV8nA9dfrWrBi
O8iKUaa4OZw5cnoPql5gfNwKIv+5/HlHXNuwQIjFVGmQZ8sphCLxzaLmHxMZ4GSBV/NtDObvdavI
Rgf2JapHXVf5J1MrkxxllIzdOxgFAG51uR+OibABgn3jQ2Hea4czpOPoY5IE3ccyuhLwg3zInzeR
Ak7QSPXH/bmv6/lLFCGbEMwy3ldDu3ELcewWNhiwULWfRbh2wmEUetO6px8m+K/fpmmyxe50tbCO
3JsLejBWEQ+0og+y7dsbpZpvkM/vbkK6tVJdDViRDCkhSkXKujOrPP/AZLDnM9wXUQy77nhIrGCe
8o4xSlt9RgUBfhKyGDMN3SGSfbi8hlwdsILZ6CItx5B0Zx34wR2SBk+0kdUTxNj/vdzAenH9bzEh
SqxYnmippmDs0QCSRfeRDOL8/TRWcf4M8wSo2NSxIekLnYXX3OYd2Uok+WsH/tLufxB/uTd2VROK
H0G0NHD5SQD/O6m8EGN/SzK8BxW475MH78+2K5M+PA6pr6MfNKqnGYD2nhD6GMOAYtii/DtG2gYF
Bu00w4rH12do4iTTDsre1ScIArHv7aKuo/gB1vrneqcQX4bdkU9OcKxXIOgWSan3TeD7Py5PpmPH
ia09YZqrTkGZaTxHi+w/QH9thqspU6bfSM447io2AtCMtZ93ihTfIQJU5A+yGk2bPEAZLe77XR7U
ffDksziIzJFB5Quif9d1y9om9JgPQVRE+tzDAAOkMgbtUB4mQ7RxErim3tolkqTBj4aE8Ukg6yum
pj96jPzG4uTH6zpg7RKF78ELLIvUD17r6tPQec0L3Ky2wOGun2/tEUXWQtosm4dzEtGCHo2fQo8q
aTzype03TXRcU2/tE5E2UHnqWH1WK750RMbxqKGAb5D0P8oOHOlCwgHz8nA5OmQDA3uW0YyKLH0g
YS4OakLJdiqAw5jZZubMESk2HDBIZvC6UyZPRdeP8U2fy658gNvBlZnryAYDUghYDWVM6jPps/7B
FKx6P/ibzzfHFek/8D+Pwq8TElxnaKHQ8E7AJ1K8j5qaxu+SwhO/5gBuCBuL1zUb69/fHNISqlkj
qYrhzOa5giAdKhac9PMuhA/CdTeNyA5w6Q+qXXR/VgwgIgouzi3WVL6fNcp8l9eUY/3aQrs0TUEW
FetBOhRL/S5QqCc+Q7EMiqika+v+Cxh6IkduDSQ6PCcuN+paZVbc0xHykSVUEc9lUrL7qg3h2aPo
l8sfd60BK+x7HEvSQL3l3PMlvFdEf57WqCwWSJmm+aZTn6sZK/CLeIAiQpHXZz4EUEclIeS39lFE
74ay+RabXF23Bv6D+ptyiHvwQJ5VtLo/C83v425eIP92ZQEusrF/qq8Gvwr95n+5Lg2qy+6V5xlX
SN9cnhRHsNhYP9Tv/bkYiuYscJ9IdhGSnS80ZFmx66PVsPlyK445scF9kyeaRPi6O7/ezGHCcxTC
K+4Vb6ddVgzXcV0iG9uHAxyOTGxozlEh+bEneLvAcrzZZdtoNUeE2Oi+SBnkBwVTZxPE5huXM4wo
PLGV5XLNhnWwk9FMlY6bBltXV+AB6S87GcGtLIad5cZZ5eqAFeIkGMAm6UV7FjAVgml9YyC+Hkbk
yoS2jeZLWuLjxULk2cxT8kQky+6SpN7YQlzjY8W2CdKsrcMAo98D5OutJcMlANLu/8Ew29GEjbFj
swmhBVbgBdaBBoMNajoKqO8f4Oy1lUFzTIGNsitm08Rw22rPkUeDjyKC/oeMRLBRznN93bqzs7it
i2HpmzOpEzwEFPPi2wQeVfPN5Vh2fX+N8TfHa1SEid/ganUOPNTOkzr0f3biygp3ZGv/cV8UweBH
8jwlld/s2AB46G7IOug0Xv75jq3IRtiJCod1nZnyXDNks4wHrIzOVHoXTOrdkk1XJrVsAUCYfeRT
hqT4KZLQuvKz7pBdneO1AXXQHJdpLxZxRoa6v5vyoSM7YGWQ1bpujKyTmgx5gh1bqJPK5OPklcOu
p9OPrpQf5tU8+XIjjgvOKxz4zToKkmjKZC/rs8hLdlevebJ+aNsbJlBvSWn8qauEOF5uyzHpNiJO
NHExp3Quz6+GDj3PfhGdm4dyKE6vL4PLrTi2jv+g4nSNVCbkj5F6h9Sj8TzI2oJIP4KIDCDFFgjY
1YoV3wmBSRHKVFjAMbSdJ5VOB4kjfNcmQJpf7ogjxG1xPypwC4AJZXkueKj84+RRHwgKJMqv8w6K
bGk/PvR5NfuLAhsIJDDIlz91Yztu/HrXZK+9erOwSB0uvqgTcTYSIgYBDv93xcr8KHild6ipxZ8v
j9LfsbrRq4Lqm3Zgkr140OVOPtfF3FX7uof2Te1BuId7uBS0KSv3ugz7O1nmp7xLni+36ggbGy+H
4u1sREbw9DBNcSxQVXicBgAkX985pvXMR6Tflo0YdS0EayMIEuiuVXNR/9DLmN6RsW5vZimrja64
vm6d5jXMsOQsSXkGaiaK91CBACWMBYTG1/18Gy1HDfR3BFXV2YRCNSdo8xF2n40RxMGvmgwbIUdi
+FSxpK7PFCfgrcB2gv1RwA4cDtPpnP2qVq3Ky005BstGymkJAWhovaLu7YXzd/Ab+n2UkWtzMjZQ
DsV0rGQddA+MyS9FqSBGH6EQNrRjtUG8cXVg3c/ehEsx67TxIZD9wPr2ceKgMsZIxmzMtCMqyNro
m4+DOdhABDnwzwCQLjvByy57IgUY2SEUhRbaZA9lMLLrOESRDZUzy6RGT+QV7hD5NELKYoy+woad
PsJ0If/3uvkO/uxRFDU8rbOyOEs88CFROAYG/sFLP29UPh3HCLFDW8k6RU50RGzARz5R4/u+hPN6
aiArcl0PrPCGddKMDojugXt+9S3JZQTP30HUV+V2QxsZh8IFEt9CTmctCnlrTPIsCdzzoBHd7WsB
k99RimFj7f59sEIbIgeZ+nYe2Vifi4otyw+iu7S+p7SPi89z2Q/Vz2tGLMzsoz3sKmr8RD3A2vdU
+JOBKvymB5erD+tx+SZE6iBEYnI05KwUAGxU5beVqD51BVIw1/36teE3DfSLN83TlPIzMbRZwGiI
Ap89EigxTRsAClcXrCinfh1ozrLxXAwm/QZnt/FglIKU/wg04eVOuJoI/+xEYpBkxTNz+QxM0zsN
aaLj3KB+08CDeaOFv++DYRb82QJIqHPHgUpe32e6vIswMfXqhKC/Xe7B37fCMLMCG5DtHmpqXPyQ
afYrn+Inusp/177/yw/Gz/6qwnK5IVdHrPiWueEm7QZxjnKYmH6StQgADygrXf++3IBjLmxsHFSb
4FEe9MvnyZs+ok5U7Xu/mY4DklQb1CRHF2x0HAtqE4ENmJ97FJ0elI6Tcd8GaXodvD20cXEwYktS
yubxrMqiQhdC8QXc4ysP7fA/WDi9mDyWg/lcq+S7Chpcn2AGWd5mRG8hcFwjZAW1yg2BpU9iPnO6
iGAfkcL4D2Htj8lGTLsaWP/+ZtdQeiawJ0YDhaygN6wJhC/NlTJzoe0/z8LW84dmmM8slLnaky7N
uh2e+9dhY0JqBXMfckjizhE/1xVUpsHB0cVym+djel0pMbRxb0R5pMygDfQ5AeHtfb3w6BfuOfW/
10WYFcImqlJZ6858hofisqfw/TrUPQ93YYCH+OUmHPNrg94kMTJou5yfZeC15V4lrT4G83Dtdmrj
3ZAIITBUnPR7VmOfrr0eqr1k0ynWsQXZYDc4D/sE2AL9vs/Zu6RK9U2h0iPummbjsfr3R2RoI9zq
FC8rnaTD+0JBbhuCCfQeKo692rV0rm9kpj/GPUz8pMhOsIzmxUaz66H/XzQDbID/jLpaG/i0eNw/
J5Ar2gWtqQ5Ktt2jzMrnuGJko0bimnwruGES5peIC1wJ1qJiLzlSesCHJz8vry3X7FiHNZsaBVs7
k3/lKtS3kk8faTH2e9qzL5cbcP1+K7whRc5aJFATPCvWGw1txzS9hzOJXq67M6XWYa24jAlUDthZ
pG0SvdOgcPEfmeqo3NheXUNkR/gU5DMPsb5erSgN6vm713vTCF+njT44mvgP/K0bITzeGnPmKgHO
fwp1593Ah0IG9a5TfBP541izNv6trsLIb9p0OU9IHNyqvP1WiEV+AMDmBUKVWxx+x/XJBsHpuSp9
E03512SM62bPk8Lfc+jMfYu6PrqBjoi6F7iUXBcgNiiO0iTNUNxhOJ8G8b2IqzHfjaNYbq9avzYi
ToNI61V5hOOvHeBOYUD2GA5lA5+Fy993Tb0V36xpPS9Xbf61puEZRVekcDOpPpdDHW9EoKsFK8R9
GItMdIj1+4V1Kj5ErU7Yz4n1XrYneOR3vy53xBHoNiyOEuJHkLbnXwlpE/W5CFJVfqsm2HJuBImr
ASvQAznME7LA+dcg5f2B+yU5+HoLnOaKDCvIVZc2JY5UfjZJ8021+qdsUPqMsioC8GxTDtHRBRsB
VyzdUFRd533peV+GNxIV3HGf+qAhHi5Pwt+hfaGNaIsINpBFM/Y56v3fBZy0jkgJPq2le2Bc72DZ
XR/9qNtYuq7eWG9tU7JqqEkZnqkHCSfNo39nb1Og2fXxdaLeXGqFr/w095vwzEd/+QWfn/5BeGwL
4OL6+horb75OGEqRypfD+7pO6QuwzUO4b0oG777r5mFt9833JVhVKOCKHKoL0GARRfxQe92Oz8gM
abxobhrIy4wVXLkuN+cI8dgK8cTncYayfXDu+3rYYUomKJ1BRK+EgeF126ztMt9XbSA6OeTPUIoT
D7Ce8e47A9Gu6zpgxbaoJa9GMCK+Fl0l7wIGc8GQwZOcLsVWWsIR4bEV4VzEaROHxvvCy7F7kiGb
Diyb5jvTTew2pVtKP46psIFsEGDUleJDdC48aJ9C+7kG500OSbPzEK5fLw+X44S1oWysqEGxWHKg
mWRV3BCIGe/iKYiPyzA+zorf+iPbul07hs0GtQkdzdM4YWbgvwuTwXIs9wVcgG+9uCj/D2dXtiS1
rmy/yBGyPMmvrqqe6G6ggcLw4mDDxoMsy7Y8yV9/l/vcG9FHoPKNeuClibBKQ6ZSmSvXOrjtrr3b
1s2wd18BDlxnsoQWqwqOWmfjCVKT+iGO/V+XF802wvb3NzYJ/UVwStFNIVLhEcCcaH4/LZDlWf16
/XDdEIbZC0mcHu2hwVdaoQJ8O0OZZDzorlnaQ1Wvey3sti0xrB2COBlgWW6R9p2oTx5Ow3GTXgkg
VX6IULHZiXxs62VE7oDLAbVaqDKFoGh5Aj6bvYNO8AvecntsMRaaNASf/70ltI7bDpw5uA/VlFKK
BHqbz08sRiVIQqcz6UYnuG9y97ebU/E0KHRtX94oi/836e7ASxwHpObTM/SE6U2ZoSc8itmeiIzl
63/g2qp+zaGzV6XdDAAPVEOnY1UN3fHyb7eQAXkmpk2M4VzGM2keXjscQMMCXsuee9/Wnnjv0SJX
PvjQD6mhJqe7+2wE0zID8+kPUoBRLw9qNJupqv7szuFntTbo1Itz5zpcjmdi4ebYdce1cMOvFA+L
NsEtgZb7AW+aPS9uW1rDTZTDENZoYB2eIUG8Met57pS4EeDi1x0ME/8mgiKXU9yXqcBAUaJWb026
qIVm7eXNswRoJvgtrNG6VpQe/ZrXYO/KvcI9gFFtOnY1eLzAuPprdKPhgCdSsWPFtgUznIVb5oPH
pqpKW1EFKH95Y8NvmEAv686MLHfRH9R2hI39lPtIv0DuKcmC8VNeNeoDB7dho6P8uMYQqLu8eLa5
GO6CRF0NNWS3SkmNMx/lBVopSuBh9/yR7ftGiDAiLTizJXLOTMhb3w+m59XJ4o9X/XgTFacU2rrj
sh2ffcf1bqdoTF+X57qPb8ftzd3mV5XSOVvoVxRwQW0HOGij5JVVKVMxl9dydoSGTZDJgaY7iz6M
rXR26oKWNf9DLDcXEnoDMAgF2p0kn6EbVC35Xu++5Q4zsXAl0rGgcoqDp3ypG/k7jwPOXMh+ly7X
NwvvETpd5zhMUNzAeCnaOPN+kE1rOSgKRHzK6UHJft0OG3acwTH1UtX0Kwd1+feu2lyquzhi7/db
goo/AHEMZHwyxntLMmhL3kG4e/BOobuuw/3gRLw6FjPLlysnYxhyCc46pBkb5wt0wilYQOp2We9i
2nJ6vLxatsjChMaNlQroGi76SYXu8LOcZeeJRIFeSiN1vsZyOnRlDK/OBublCDRaFkNenCOHWM2H
qamiPfdoOYEmbi6LdSfBMul+FT2UI47o0xkflnoI5kOchXSH0sOyeSZsbpx9MZRYU3QKumGSl3Ph
nmaUMMHN6QeQsddE9ddtnUksp4hYwljH7tcyFn706FeofZz0Mq17eXWLQzCRcz7z6kJUtXOmQ6OW
Y+YANlV1bUZuLh8N24Zsf3/jKvO8LUEn6vOUuBCwUrRvHoY+ctCKSq/rcfXcbWpvhkDHZY+UDsS+
WOiyJ+I1Yf5+yoZlTPpVj8HOGbctlOER6hEIYhpEPM1GX91s2iAnxyv25BlsX6f/PQcC0RHUnXow
RlJBsqSKVkD/oi6+DtrivTaJvlkjWsYemD8lzpHrs/ldONVedZvPo7MnUmqbgHGZMyqpn/mefPDd
2XsspS9f/h/PVUscZ+LigIRqQ1UyhCJ+I2+CFv2PkRiaU7bRjMuuXh6By/STmO417VqOrYmTy6sg
5uG0ZF/IOPQlBERFUCbac0nw0UGr2R6s1DbMFuW92RaZ1WVWeEqi0hTJ79CFYU85CH4f89zNflxl
gCZOrlp1js1YqtTJfdCSjlF9m7/qAFV9tcMyZfGHfwjUdqCF6dyyTssFCE8tkFWHBkB37OCH6wId
RtfNZDt6bxZLk67sfb+rU7XiddfXojmWrP42ru61Ixg2DpFdzkTXVmk9aOeQrfzFoyw8rDP/fN0U
DDNnfsCGPJqq1C2ZPz6soGuVh9BB08kphKjOsuN0bRtiXPgQJIxrdwjlA+Ai87u8FcsphBziuwwF
g1MX7snD2k6vYfO43ltVhnGVUkKaezFW5DRBMPgud4e9YPjvM6EmZs6ptMt91+EpCzzn0LU8O1TT
BA6+yfsd9/0e8f/fZ0JNuByla7QU01qnrCrpBPcL93gAuXv9riW183J58//uIqkJluvWriQLzZCn
oNAv0OH4SVFWXJUwpiaNHPUpmhKcPnrMddsPbQIFZ2D9IIi3unvOyvb7t8V7Y38Crfpj7gy4o2I1
eEk99EGbgJdQ7WFi/+7laWwYOBJR6Bimq3h+5Qod2YdNDFjOxZ2ss2+vdD2e6xQ73sQ2G8PWuQ8w
wdIq8UzrgQHKnefvvc7fK5PaDpRh6MvguD7IAkQar/VwV9Zj+UhH9ytz238uHybbAIaJN866zqAy
FqlLiq+tWKEPsYVVksx7bVl/zzTQ2LBuOkF4PGt8kQJAdduPwICxdrivyOcZgWhf7NKfW8YxQXPD
LJq4baRI8TZYfoBKgR2gGTQd6kXTrzIHPzBXRX/drpv4OUbcXALjLtK+hg5m4lWu82/JK2fH8Vp2
xYTPKaojz4+xZr4zfwEDaX1cCH/pQR1wvLzttsXa/OQbGyR69JbY770frEcREGixRzDHy0PtduoQ
559BabaH+rS86ajJLNdFFSWj72fnzkPDIhDEEk2wtfAgSQomqAQJtehnX1WBTgJkEEDoC4i5m7TQ
oL48VYuBmrRz2gnGJlvz8VlTNp7mYfLeu8HKv1z+um2nDPOXYVCJPHdEuvqiSaJ6KBNoe+lkDNx4
56zZhjB8gMqAjo76bHwOR38+6AByFHmU3zWM7XUp25bIcAJiBZ1CH1ZNKlEq/CihSjn7U36+vEK2
jxv279exAy6znD9TTXK8c8U4ux6ksNwQvdZXDWFC7aKyIkVTMJGOKJX/W1QifAAwZo9L5TXX9ydm
jJpIu4y161xHHfkBSK4njw7t41Ul8cRWphO2MF+mA0Q1FIrRkjeSJm1RjuGpEkE+HUfUwPviJuzB
4R/dg/Or4/Mjsnx+8FvEvY/kbu3OffG1pNQLIDtHwvJj5PS024RtIO9YqUYnkAKo8uB2QnBXr7c4
xyupk5IQj3PQtaErozvQrAG8M5GB59LmpW4GNBb+zEPW+cWOz7BspAkJFFo5y1zEItUDsj9BqPRJ
jHtiv5YAzYQDls4ECHKxNmcJkqYDWBpdUJYgTkhqyAXctireTZlZzMlEAGa1CIYYbcdn7YWfEYxE
Sd5NN07e7VV6LL7VJL3TDPJislL1tzwX+hAWwrmZXd6WSOis4PN3Q/WzlSBNuHz2bQtnOCBft3He
kkqeuyn4F6jo79lUq/wweP0ThCZAZX15GNvmG05IBipqdNjxs6CsOoE1OUyWFr2F133dcEBkjYJY
jaI+zxq+n8dy+e4Ap7Djo20bYnggUhMvRPVNnv1XLnSi/snK2P0H8nL+abPYY9T69OdVMzExgSG6
lZwhXkWaL/MYIWc4iQ3CrPR1WSpqggEpPE2cuV519hkoqomHQDZDY3cS690jZbEQEwlYVoNbVl4T
P77WhlAnemZl0RwdqCvt7LdtBCP88GtGO38hIg0iPd5EVUDvfNlMh0nusu5ZDuwfCMBoiNZ4KuNH
nmd3dMKDtQ7RjH55ly0nyhTIBduwi0RL3p7pRrjHu+CFUEcsScalc1hDgKTXEd3p19leaJh4x2lU
gPWcPIUBycgLBVRWn5jjTPJ0eToWH2KCALVoQTrZj+25dNz3qLHXMinnOkuabv5YT8GVBQT6h1Yu
uruYk3nsURZq/TArJsskItm0g2yznSrDzsshoAMIluSZ4kV/mtEsAy5/JHfEHmmq5UyZQMDQldrT
tOdn4ARAVzyPIe3QqZbt5dhs3zfqgbTr12xeSn7u0Nr3QXd1GR2qHgx6O8fWskAmqx26Nb269ePm
HA5QDwtn0PcIhUdLDZd4+STZZmAadlsU7kCK+HGGpOo70kCDymsmb+eus319m9ebV4vKuSN6b4tA
Ii9rkwiNAUNCg2XesQPb97e/v/m+lCUJpqyvzsyP8XzsFjD3HNDMSXYSnLbvG4Yc1VTJ1XFF6unu
Z0i8GH0P9U5XqMWGTaRfVkP0FRxP8oyOze4uD5x7dLXIk7t6zyHbgyXYDpBxTzPf4XNARHPuZiY+
jcXKP/p+vyG32a/rDpBhw/4Ugu66yBvUeTp28qu6fZ5m3t1e/rolM2TC/NjYIjPr1v5TGRSlk9B8
YPED/rY2x0xzyKHcuC5Ib05hMPfzNwpoOrmOnIGa4D8/hjpb3i4yzQUSzgONb6CtPh0hJjUdHLYL
trDskAn8C5XqBSjP/ScS0/obFKTuWbe2v/p5N89iOcQmo10GskoNqYbi7CO7EkO7Wi3Lo+eL7DqN
LWoq2I4iHkovmPwzKB9G/8R5EbODZP1eicm2RIaVa0itUzZEMi0dvKdnjdu68xrnfs12xUssxmhy
2JU8d9Au3RVnkNWQUzcBb0kDop6iTn5o/GqvAcW2FUZQDm6arW3QK855qJqHzgvIQ9wgsr1sLLZ1
Moxdo3XTaebQe0KzHGQgpnm+YSTWddLUzU60bImjTECfcteglMsk0zmApmAX0e6ezG13JzMlvzuE
fw56UL9dno7F9k14H6O806ya4kfK5LstKOxa+W7UnXMAfKVIFmf8FLlc3lwezbI1JtpvrhaeNdIt
zx1ACfquQ25y/gH5g5jvdPD+vX+Ompg9mjeBUGHonnkc/6LlRxkFj7JvprsRL8+eo3Mbf4jC3SNt
m5B5s/t86Icg98+CDdXda3jI+LrHt2IxGBPAp9eKiygmMpVRi1a50Pf/deduvY1dRh+pP+5ckpYj
/QeOr4NeHKhQmlQFHl1OLdA5J2dj5c66hvHrHjemQC20MwDp7argrIQUICsplLsc4cum4uTVji/u
rjthhvHzCKSoQ+AGZ9xlCkjE1r2t1tU7Xv66xTJNNjsadwKLpeVZzlPzMKKD50PYtecZ1YJvJXPV
k7teKZFO/1CPDSMPwstT8QCa5fnE+rh9AgZr/UCXrPousol9uTwnyxE2sXz5qNETJpQ8o+AIaS/I
btbqEILvIN9ZNItNmvx2uYC3LMbYPWdOdONDBjEREHkKm/5JVs0to3Azm+pT1frXVetMjF/nTl2j
gtU7y9VHWt1nSHZ/XIFZGa47ZCbOT7sdLxc6BmemF5LimqymBJy/mu44ZYtBmki/nLPFRxI0OOs5
E+DzWnVcJXqIu+VU6VnvtUPYhtlOxJvAnqKFEvD7qj1n6NiERnrd3WwKb954JfcWcrX/PQIPiBaS
w160r0EO2HCUuaZo+ZQRqIYvy65qrcVRmoA/KKKVS9vX7X8wEmMov6F3Zb1rZDFCu4V/u2wptlGM
q5/VTh/QmgXIxnL+U1RwMHMVVb/HsqeHatyDMdjsxQj28cl5bWrqnkUeft+U/dgUP3FYhwBiUhLv
3ZDXL+jU37kyLafABPWFLpo52iBGtj5bgkPlE50oHv1yAvL78rJZHIwJ6JPQFA4gn+SeFRRoHsNm
Fp+KoHP28kC237/56jenWIyqr6ZBtqkqi/yJlv5y37S9eI/Onr3yv22I7UC8GUIFTtZLzcOzdhT/
Hk55eCucGspW6OvYI5GyHC6TA6+MQVGui6VJc9BdfI0r4n9+5SUPZz7/48GF7jz2LKfLxPNlUAxB
i8RIztLNv5ekfW3m03BoN2UPxD7CJNawpyEDoOW67Td8QFd6Eah5kWemQRDXR1rVrnhwKuQsdiIL
2/kyrvw5koqUsW7SEFkQ/U6ixQHEEmUg+NfrZmDYPZBDuu3iOjyHGhywWQ4G1Wq8so+WvlaI3xwu
kIHKXjFQVKgAV265dPqm3lqnL/92y7EysX1ESEi0EtGmspzpc8mIeF/TECIEIGJImqX5eHmYV77B
v1QDTUhf2HhhhPJ1m5K4+QlFwQ/zIu5nvmRHVssPpNM/5hq0uegqu+0ABmFx8T2q8L+Xh7fN0vAB
2gvyEYrZMtVk0Tdl2T6GQTc9ILEByd1rC8Im2G+eelRpi7Z82Pqqs1Hd5xBP2dknyyE2UX4Bi9ZS
lqxNK8//PY3lcHLobmHB9vHt72+OmA+dR6hzMXkecxXlCRMaxucuzV43ou37homrCRybLOiD8wxi
khu2OvoWaifp5b21fdwwbx3RqO59Vp/9gmTQOwD7/QLlr+s+bpg2yLZ0KEOnTV+RMTF4A0F+zfZw
wZZ7gxg3ebhGVC1d0aTd4OG2cIrGSzaKQEiq0nhPlNtieq6J4hMoRfgRGIbPs9s3YXAKW5RCHucJ
7EZ3cx2E7ZoAChCoKkFHdd9GSVY1TnYCVk5Vj3mvGvIy1UXhfJr1xPeC/s3y/vQHron5Q9UasEWn
bVLm8cy7BVts0N8o8E6o4zLS+NGBbJJzJCGitMs7aUHUuCYAMF/zTIgaPkAV4HwE2Xv4FeLYEOCJ
Ml+/ajK9JlE6iEXeirAJH7NB7TGL/n2jXRMfWGQzA4yjaNMIYga3tY78m4ZnCTg6r7rj3Hgb+I0F
d3WwuIugMmUFhYIq8AyfSQs1m53P236/4SCCNegbpOeatPfD9llOTf1NZvl7iM9WN5e35+8e2o0N
F0GbYNCBN4pzGE30RN36RXSrPvEBHnThu/oFzHLsDGchCs0QzRZdGq4Bf5C8ahLqRijNOyodIcFz
UiI7FM20kzmxnXLDffjdxON8US2a7Hh0DGtAuQTv2IFMgCKtbXzXjM4euezf/aD7B2IQpFZOFEhx
HqEUisYfLX+uIFC67gJyTaBgEc6jBAJcpl4QQXm90M6Tzzi77oCZyEDerohzFtak6FEGPYUuSBx+
BF9yQJAMmEAnffmUWdbIRAiC0Jf7DRvpeZyn8ljmAIZO3ZXsca7Jr+cHFFLocmzOc4VIbcZUnHdR
7AlxVd7CNTGBHEj4vAZGPp1Z/AuMHhWQh/zl8spY7M/E+9Gl79Bn77nnEc/8B+0xNb7g9BbeQ+a7
TJ3Xsoh3TN22CYap+3Wpgi6ryXmM+PKObNXJQ5uBYWpnk21TMWycVEtQFy4B1qMPg3fZMHKYQ+lN
7belppn6CEpqdq1VGAaOdlyPNkvVwjFm2XsANJszoudxxype8yB/uSWZESCMMy+bpp3JI8gyh/fC
Qd79zq2c2HtfhJz5v8cmXIL1dhFKQ6JvzkMvuKPUV/+EWAFwHo2D0PXvLIsWtKyxDurRX2js4qYN
q6LQJ8ehs/wYoiAFzauxm7LRxX7oUn4CPfHcfvbc3POnpFy9tn+gS5FFOxOzHAETeshAIujrERnL
zpvpSbVufnaJyK8qGLsm8rDk4Nurh849A8Hk3Y6qq8MUr/HV3Yk4//5Edk1I3xxpPkl02j4qF6i7
2d8EgOMCNP4E/fOST0e+sjsvDO4HInZSS7YF2876m/tdIWsBkYWqS2Xcde/BcBA86Wmuj5eN33K9
m+C+PFPc86ERd9bMq/znMIQ+N+jbO2gm97rpdrbFNso2tzdzAN+vwis8j87IJjk3uTsT6Fgv030O
te8d12IbwnAtuWwZQDlh+zSBTuVmaop/xQweDYS1e2VQy40emc4lBujXFxqpnqDyQNkzklSxLL8B
/fl4nwVO+zBEwXV0oa5J9xcURPuSIEh2F1Si76D0E4WfKtW114mzuJHhX0hAcj57XvvEOnQyJFyA
88iRomt2DpbFUkxcn9vUapbRCPeYhcOBT/67kkTTyQ/94Y6WEvdM+67VEE5eB1rfXj7MFlMxoX4j
E1njLpF77pp36O/+qpvln8tftpwuE+EXeEKvwsMLouti/xtz2AJxSymTtZu9X5eHsP14085rNF+o
BnEQJS6rfkuQ+I4fu0H1e1eKbYBtbm+MEBR8VUSgQ4a+Ak2zIzQtcTM4oqh2Il7b97e/v/l+GUI7
fliaNkUsP9Fj5EaB+OR42ZUFPNeE9YUZB9hLTut/ogddsPBmrncrqrYtNsw7rOYmEm2AOFTOc3Fc
Ijw/Yr5CtLfA9Zpc3mTbU9RE9PHO80IwjKknLZBq6wKUPUqKi5B74CVVLtB3ftYviVqE/Khd92uz
z7Jvs0jD4tdQDGSY+jadO5d/BvpdPG1JXtwuH5qlz5I5C+KDdsZJJXODvqbLM7acChMCOHOR+ZDz
C89yQLXvxH1wUpz6pWc7Nm8J+UwqwLGKaQSioOjc9SDRm8lvGXv+jWjkY4Sk6U4GwXI2/sABdiIm
QwlvPOMdd0BTRnygQ9w+tLm/Nw+LbLBrKtzmBMqTvOj0mROFFl7oymcunQ9yOwCQUncTTem/M/Ee
vNI5DzWekk2miit3yfANJcDEBFo7yJDkoI87lF7tOqeiQyn7ygEM5+D3PSSzfJSSOgZAZYLDX8FF
ELHXNGczLJMbUC8AclUzTrenR3KshSMTEaPtInaCdwu4k5OJSP1pdrNviAof/h+pX9vZoP/t9ujc
TdOEZpJUa0e8J3ICW2A7Mj9KZtEVV4bNgfHawNPPHeMKSfSRK/TjgqXuvorbZafQZzNSwzUIOYrW
z5V6CnOkeZJREBC6NH0Z7NiPJfdiwgg7MPdFvBnVk0SxMuF1+yF3SXYcobMpZcFv5jWYj+2496K1
TMeEDhJKumwQOGxxAzGfnhXtzwp4ldNlj2abzBYfvrnngLhUFRmpelLlfONDRv5upmO6VWBLxB1a
9eVxaffSSJbTZYIHS1Y4mfRxK2kmyftRAd3FWkHeCU/ttTbaVsuw/WqBHDSuBpnSoHXrZCXjfVFk
6+/Lq2X7+vb3N6s1IIOXryDoTKHuwQ5qzJw7z9V7v93i/U3cIDIukqO3Rj2BLaI6AC/yq6vkQ06H
NM53C2W2PTAsXHO1Am43dU9jA80uYN/ahFbIoDscrTDXrZJh3joL48ap4H/LVo03Y40G1s1VXfdx
w7q7qeu5P1DxPHrlL1+jC6Yb9xDaFmMwQYJ4zHer30X6UUXDkoR9qO7yWfyUeY5ySQ0MbdxA5Hba
QovLk7ENuP39zXkCThgjtRrJyJm9rBMHkXSHrlim4+LQLuFntBJNx2Dde33bhjOMfQTMsnAjZNdD
Wv7SUiWSFe9DfB6Pp4fMEcd+2UNyb5/8S8bHlL4VMii6KHbF8xaVZTEQ1uDB2MAdY0G/7kOgLGGg
iRx0dR2KyINz9Cu3PtSaIxwDea8TMxBCB/VhBkvDDW3FgeZsD0pqcQImjFA6cdlkw9A/vbrLccYL
HWXNm8snwrZuxssfWI6hpXWjntAdEyflUshEq+gm2ySDIelxrJCOuTyS7TAYjmCjMewEMhmPugcq
StbQmlHFLyLrn9kyfGpwMmp/r3XGNpbhEbpB9lMZwCNUq3wMsmU+9IKd/ZDeSr96P68DirWolF+e
mG0JDQ9BPKTCO52pJ9GCkFbU4b8qANkuGaHzNcQEZatd/TXLUTAxhePYLxoCJfB04P1P/Ejoh3ZS
6vbyRCyrZgIKMz5FCt2q+rHzxwBnAbQ4W+phM1iZeeGBtP7LdrYvj2aby7acb3xRqVnrLjnCmteL
oRub49yNe8AF28e3K+/Nx2U1NAB8gJRDc5rdop93SooC5Z3LP91ycZo4wigslsDPQsQVZdSd3DDv
DgOoBuDOBiUSUc3u+bqBtum9nYbfOzn0bdUTUQzak7D6/7ulS1K9XB7DckGbWEKwIjCuum2pGp0n
IW+mYxhDzbuluxJWtiEM08/cbO6HyemfhGxDqD2DTRs5f/T8dzpfd9rxXvVA/3IDUMPmNbja53wl
/VNWT3S8IbJoxIOAsgzeedDTdbsvaKgHHX0Sls6cgUZS5X71k3Q5Gc5O3WZddiQg0OlPQurIOVTZ
gqz+dUtseAio/Aa68GfxPOuhPXUgm8i9pj1dyzrhmlhDIJpRsnFiIM3xEEVjK9i//m2WYP5y+fdb
zvsfSEPSIAcNnejUKTySoBj0cywI+TyteF0vbTvuPKQs/sekDcwIV/MABoIUWi3pgvztIV4XXh54
G2btzVazA/EYU4e6aNd2x5QtjsJkEgS7EbacI8IOBqIemM6yNUFI1u3lBmxPaxN/yCMdNQ7HA2ED
cDWdTosqfAeiMfo0zrNG6hhv7UgHL4HrLncRiKmuc68mHpHHdeeMwySeGXIvie8iwAQ/w46x2VbN
iBogGp7Hdes1KeqF8cfBz5iTBB4oJY+XD5zt+4bDCLo2HwqPN+lUN8Gx5IW8g0LuHj2lJYgzaQV7
x+ekGSggoY0cD0675kgZsl/bPbeliYo+PryGCNInV8Zwr6fjjSOHzjONe69vUk6L8kBngK3qCLjw
y8tlmZAJRuwGGlSryONHBi1CVZPf45Lrn2D2Lo9+s9a3FQQ8b7Ra86cCjmLHWi17ZCIT0XobLGQI
eTqVWf9dRv0wJLIIvLvLc7LcGaYQr4rZ7AOvXTzPRf15ixYlMLSPTk6DHads+/2bs3uzJazuGzZl
Jc6YQoOJ59TuP8C27HVk2X7+9vc3X6cEvDMZJE+eUVP9Aj6G9iTbariHTu6evoNthG1eb0aI5nBg
mQQDleO5Xvm189H39w9IXPPlMRtV5n+4bh8MU9fl3DRg7MHDaoJyGoBg4BTuAhkc3Ya3vy+PYdsK
w9xFlDmsICNPVy/jD1Azy+7DlaBd/7rPG5GBGETOoqjBvcKJH98vbVPWX0Img+tYVl0Tjwg1PFGj
nI7NDtBGLFzIUsd4TV/+9X83bmLCEFUTZBIVhu5hy5jlZfY0h3l84yNTe4vk/YcBvSaH7b8g0nZd
xp6YIEOA1udYlpFI0YpRJaXT1gmwLEgHh/VeCP3300v+QBUGOhvw83mqVMGPrlP1/yK1HIDofh6u
OlUAPhkGIn3cUIj80qmfg/wLIxO4OA+iDvLo4+WtsU3CMHLFar4MIJxLs+3BRMf+CVGLeEJPzt6j
efutfwa1xCQXlKIiHZja+X+UVcpVyuyAPrLqHxYVKiXdSvYE2f5ug8QEEnIwtEE8axEpKDi8w+yu
2Pm8ZeG365bKMHFwFkaUTWGdkqVjeaIhsJO0Ue0ceunsyWzapmDYeRTmY183emPDyV8AR11vPVj+
znVh2wkjhi+7YRwKcIulfAhfOEfro0ZF+L7BzdRGntzxtpYpmGhB2S1jmAtwoy3V9Iv7WRLtthJY
DqsJFWwRDeb1DN7TJQQLDmC98p5kGohexAVXxZzEhAk2pQwHFRXwGy1EkHFNKAj9ci322KdsUzAs
mkDJiK9+VANLGahTQHvvW7uiw2Zpuya9fE5tG2CYtM9FIUpS45yK5UsPSfgDNMuqnQSLpUxJTLRg
uYK+uOlzVArhsFkobxnAzcmw9t3tEgp6Wrc3gu8fp3FRhyHA+SpA2n68PDXb6hk3+eo3YNhGmTSd
vGA4Fm4WoTdJiQgaBC7AkZcHsa2fYecUN3nbDBlPeTR3n3iBlvBDw4tdZva/vxGJKdTrrD24DvtG
pq5yfqqNIwqguHTLTG3vQ7mWPCm89jp4LTFxhOAUYk1VkDqdfdc7rvM4h4nUUGkDsrvd8YyWFTMx
fcoF6i2ofUBXPCRGE0qH+mvUtlJft+0mqk8Sf4y8UG5PDyj4Jkr27Z1kgXsX+tm898y1nC0T2qej
uVGr8ItnMkKhI6Ng0csImQ+Rv6t7bxvCMH7JyIqOYDhgOqFbrA6ix2Hw9a27tvnpqrNrwvmqsgpL
D9XctEYm4rbBo1yVag8raNvm7e9vwvU8dHx/GJFDKcfmG5shLBbzPj5f98sN05Zgcoo9r4FjdKo7
J4jkMeggonz547aFN0ya8EhU0PUGfdqCDAWn9bFq+akCSeTOCbVEuCZcT7CRIc+MLgm2hPd+uRzn
LbEkl+ycQQZWB+NdDgEGuGW98yCw3OUmfE8EAL4go4pbtmH/zmvPk7Yl+RGNLjWoVPsdV2hJ/RAT
xZe5nHNwmsDyEDKMCwCVTEKQuwSG6QxJ4seVI3ZADQSQ3v4xGnh+c9WGmUg+if1yFQZJ1dBNh7ly
ybkmVcUOk48W/p01/HvVg5igPoiyDGVXeyJVwNq9mqNXT+rB9ViX9IX/oauW6u66+RiWnzvaKwf8
e1bxyg9qiebjHLfhPxXP6ZXYMmIy+Mkw/l/73JoEoqF6WbYqUbY69ZMTK/EjcCIgFiXkOIuuIOc5
Vvyq9gRi0vsFTlG7E/KraeS7GTpIRxb2Rzwi/ZfLy2fxPCbyjwxOAAMGGz2vSnm/os36mx94wY/L
X7cYr8nmp5x8lXOOZNpWH4dGcZJr9mvoZw0Ud/mzUj91yX/VXbnXz22bjRHkz6MHPISDeEWA6D5K
Wh622Q3oNp1l52DbBjACfQmgnQ9uGJGyoV8eIUWAsm7RDVG74+0s3zcxfZ6cUJr0kY1oSRfeBnnZ
3UW03knKWazSBPRB/EMG4dqimJMt7i26NpR7AtjFA2WWUlEihCqPkDTasxpLNGZC++IWckwsWxpk
z+tfdEN6lnrNbieYENFfpyruoEcQ7l1EtskZfsD33LBRSvPnHOVWZwSwT1P+XTRoeZQ3dJ5dN3ta
8JAl7QE1M3fwdy5A27jbxfjm6uakK7ox7GoQkwbxdK9569z40cLxEtfSfQQt1kcPbG47o9nOx/b3
N6M1a4luTtQR00a4U8pWLrxEy7i+7h1rQv3KMe6h4u7wZ736+hvQmNAMCctC/A9n39bcqM50/Yc+
qkCAELfYceIknskc4+SGGs/sDQIEiJOAX/8t8txktCPzFrl0qiR0aKnVvXqtcFcnc/sJyoJttzIS
0wWoswSKwONd6AbJqa1wR6gQ1dcLofjEpB9V2fgLyqfFHhpfD06Xf3WAP7p+JJlmUD8iWmj+QcUc
gZ8i8OVNMvdhcSetUgbfr3dg2vbaEZGDksa2HDs52YDe3aj5+zIqQuVFddDzEYM8OuU2jkvEJ//e
DkVC5wYcfuJMMig4CUno0xBvBP3bOthvQpR9GCY4jk0z1S+SBbZ3a9t21u6vz9RiIh/Er3SCQDaU
YhrcDooSE0KVZVA8oaDTPsJXWnMeTZtMB/nZFjjPmzAtzwJ0W7sU9RJZOf6LuBl0zcuQnwrWHNtC
7cOYj78CPBavj8z0lteJA51+8qjfE9wT0vm3AXDO87/HS3Fh0gBSBVRIvlsgTk5Q3Yss/1MraGNd
79qwv73l93cnBK9j7Gg/Kc4pCChu4jFIn4ALr26vt25wjnVUIHOoikMrA709guYQlUkKcDBJeQvS
wp91WvcrTqppEOTvQcRlDGYWZ3H6RVijxm5JU/XFxmimLhocp7G0cHOLM4WUKYLXYXBbKYeufLvB
/nUiQVT95x7cBPi+aXx6C+EsTo9Ikz+QuYh6WohouwIyiFr/nirLL8q5qYryXKKHqqt+K5Y2UQwY
wTC09Q3ALXsrGX/Mo/WiXHubX6dTCpaclxnIuCBwkviPMq8eMreynoOxLvaznd41VaMOaQdOXy90
7JULw7AndJbBqm3Doq9UeIzTUX1lKD97dGR3ub6vTY1r3sOUg25ahW54FM5Iv+Q5cf8dB+Tct7W+
HIDvbNKBFl7ldiOmi9ug4SNE9vVLnzvQ3ttm9ToMsI6nuIZIJKzeJdCygEZgqSIu02Hj5GsxBBqD
JbsdcKrUZeqTqI3LZvjSOu5QHK9PkeEu0EWA8QKRTcu5QNqidr5Bu2r6MQkb6zGV9cpTynB26TyC
bRw04IQmxRkAGM53RUvEV1Q29j9SXnvW3vcI+75tMJoLQEVtk6B0ktOUTkUaQf7Qvld0hgAXtECS
tbCa4aDR8X4iwXu9LhGRAnMNiSzEDAoPVCpQlHmmobx4TnbjOGugSYOB6PA/WjAULtRQfwKyrdlJ
vx/u3WKVSsjU+uJcvzOQHMDvfhwC/0RL7tzLFvx7vBBrfoapdc24bfDHB9xykxO3Wn/fDpDXkA5E
MK4vtmkZNONm/sBYJ/3klPP4Dxt7YLV9euhbvAy9evgyxOpHsF5OZNjEukpwq6a0Uz4UA9+yivCg
ux1UPcRnIHqKKB/5NlVlWwf+9UVN5ywsoQ26ZC9txHD367wIBmPXmQMnYjWO7LP8PJXqk8sCCuqL
pvsMzd36+fqimJZc8/Jt0ASnLGwz0LMHw5MMEFTLvFVZFdP3a/YtHbgnYTln5zeC8yJ3kqgEqPhO
CPefTd+vY/ayDkFgPiEd4/iEfcpa2iG66lBBb663bxiBDtqTQM/4XV+lpyzzXPcAMnCafRm62qoP
KCaa13LghmXQQXutW41djszimTV5E00MlG5R7bTuRmdXB+i1ZTIkoAMsz56n0i9ouAC1yaym39dn
yfT5y+y9O5YqR8Rh4VbxkSD1F/GhLW+y5Wm/rfWl13et56XIhRci5ypSZtF9FjoOe0pKsIAfrndg
OCvewLDvOoj5lIyMA0YB0CrUi+yOHBwi5k9LWhqeSLHN1t4ost51Y8tG1U0HW1PC9yDIHQb1P/Xk
IM23bRiaLXMEVlJZ5vxMO+R2ODbVfgRZEkQFCnXMSQ3Jxm0d6WZt13A7UsXP8SizXcwbfyebVN7P
Bco5SCm8H9f7MWwrHZE3Ff0MOHUWH9t6YLdJPse/grhMv1xv3bDqOvTOs0CfMnouB6bU+VcMVmhF
lfS+ZriMdg48tnZltkyj0O7sxiuVCx0mbN+2TOWu8rsyP4SxAnbj+kAMwWOd+Q/EPFUmQM5zduah
UKicHfon8LbIzxkETF/roCXPgVPW9j6YwNVs44jZZvY6LeCUz6KYwjY9V2PhvrSWnfwMmiTfXx+W
ad6W39+ZCzL5NK3KHJcHGYtH6C/HTkS7ag3nYjjZbc1Tr2NVZFiL4uyXY/UJAVFxT9IAqgUgA1o5
uExdkL9H0Pa0rkU/h8c3ySFR+q98dIMIsIvL9SkybWHN4p2BDxPpYn4OAIkmLLZItAgvD5PFj5JU
2+QAEbn6exxUWOHgDlZ6ticFHcia3Q5+NW150PihjsyrirqbrSDLzhU0mPclDsVD09Ov4+AHK/bx
4TKgh8UhfbeR7MRPFPWHFPR0XnFDu4ns44Hm+9kDoHTDQqALzcaZahPH7Vv+FsuYQpv9sJslrQbk
w97uUMa8xSbQz7IR3g1lATVNKO8Nj/Yc/2nrFKJVI7K81wfxocGh8WX+3jXuJcLm1hynZ4mwzJd2
VNTZo8q/4CvmYGpfM2gU94Mp00VE2fHScF/1TpOA8SEPv237fM2ge+g8glHGT8+0HrvPRZqzs0Lo
YA2W9XGoEtOjWbOAh9OPUzOcoAzHH5dEXWJDiLVPy52N6vJIueCKt6uyePSEyCApinpy5KW3DU63
9HJ2kq4o+NkPE/oU23UldjIl1spBYloazcKJR0XcJYhg+3lXh7fl3DfdYw2pLLVt7XVIHgXZT8gL
rP3U+uNdEjYVqr1mZ1oDIyyG9p8QuR/quLwpAaEXB6TzLJSf/yjx3njspvIrnTLUC4F580cYbuKT
RVearfci9TJ3TqFLXpVhCXFIlqibsK/W1uLjWDw60IxcUDe26g7xCtJXP2swXS78KKOT+/tgQW8s
LMWIxDw6KGKMNu8wnd/PdX3HLaSPuyTzi6PlyPp7M/h9sXK4fHhVYVCa8YvQD+jkj7hD7Ca8n9Kl
Vp4O1a5ipTrYkKdY6cdw2DP9FKhC5XqQaEWmR97zZHlCUTZ/Die/WBNAMO017SAYByjCWoNCF5Py
oqoUD+kkXBqRzsIpQJ12F4Dxb1PEEhOnWb4b8zkY4i49g1nTE4fCqpzxyBrhbwqPoQPd9tMZlW8A
xz9WsxJRMhRTVAUB5IS/JQkK9b2M9w9lJzflgf1QR+pxptIkCXFVdtZogfypQ1nmwgHWePWuIuVT
hmTXSiDTdGTrqL25s/JQgtL/HCAgHs05+RWG/ZeUiO9+FZOI1lBFa5cqzap4ApXzvaqtbee1DuVL
Sq/LGaq1z6T22k9VOtAYAcepX2nesAV16V1vcm3pFRgY0HBphEtbRJQQ6ByP8y9wRudR78Riv+nq
0QF9iB00PpTdgEdGGfhYVHyPGMXabljM/4Nz+z/CuzMCEiwbkGKS1UvbAhhUl/5avdiHEUdsNe0s
kGL2K8ufQki5xCcUZt/wSvKoGtyHcK4egoQ+Ft0aBYBxr2mnArKkoHn3SnmvJuDvBjVGE+2/9UIq
iKNgj9HA2c1B+tlZAB4Zm34tOc1tK6QdEbbwkhjiAkDVk7CYo6qIxRhlubemsfjhAxPzqJ0QkwjH
IqtjRKeQpF2oIaBdRYT3jyr7cx9A8FmCvWHst0kL+6EO+QtAXB+0lvu//pxxZntIta7VLZquVx3Y
RxCFzCbRF+eiax5LXKZ2mXcRqhn/rS1QCkOf6XPtAQ9fs+q+cbM1JRDDBahD/Xo+t/aQEHaMa3g9
PIbaUI5AK7FwMr2VH13fC4b7j2rOQ+u3pRh51nwCFV771DZNTj5nvLTmyKKNZ91d78VgtjrOL67T
IctlFZ6UgHU14KkrXRDHXW/cNFNLp+/eIRI8Ha5lVewIaOTA9lQNyR1YztobPsCbI50dPl3vyDQK
7XyI27IRRKIYTPbMOgH+pr5mIecrb0JT69qBIKzAG9IOmJOmSKyvDcSGxkPn+uMmSDqsRLN6KIs4
tuIjOyqZvnoDgMRkgtQPPPi116ZpL2l2H88Q+Q6GIj6hxCUbdjJj8HL4MA5PkMnbJB3phzqSj4Zg
WSyJVSDMEzvzrgioOMnF51l5eRgGoYP5qjqv+4FIdqyq5JmjFmLfhsMPgBnWhKVNHWjvAS/vnb6Y
4uCYx82w80h48sogvPs/PMwNBvEfXr54HFxEdoNT3gU4P1AUOY1gX2N+/JJV06/rxmDqZBneO6ur
UNoZp+AsQZ5pzCJkmJIILMxnGVL3xglRHnm9G4NV+JpxT5PP2Nw6/ScxdRcRs/I22Hxy6LA8O60d
T/l+cLSHMjtz4RTP4PyT36QQoBGcp3yVW9Z0i+ioPDvmSVYDjX62rOlLk8v2SxsvhBw1aJiDhSwg
R275WzNM2SkW+R9O1wDxpgnUzN4DpKQfK7C7VW0cfrE7ZF6iwKqnTcha2KNm9AiVja1NGnryQqRo
RdlyPGxScdi0/DoQr5oZb+chbi94zIBz3UadzgsvtoG6/FBH4oFpmbQJlEI+TRRSh+Dehl9CVxkC
DFOv4/D61pXKLujwCaVe9Q5c9VkWwV0aVvI3Bqdex+ChNljMM03UJ9WDpwauXLOreoAUW+4f8U6C
EOHmo13H3XE39aZyKNtPpMz+sAlVE7wZEkDzVyuNTJOlG3pI+xigRfUJ8K67NoeE1Nwrawv+Fuus
3dwJ3iSi5KN9mmZIKdgsdXbctqebeOjbT+vxddMY9Cs8jSGsRubmE5Fh/Ayu/ZSDVHgM1+TODFeH
DrBTtJVe2nvOKZasvdgl6lqA/xbfhjSfVs5b07tEh9nRgmYLYbxzapnNhwGUQZMbPzi8xr0VOXM4
sC7iPfIIdwrU4p17ALqor0DtZVsD4/demLcFBTebDz2J62eAYdQ6Ei+eR9ZZU+OcCGNPrAVcsQdb
yLeGqnblLjOsmw67q5ypAeVa4Zzs0un2IkRlcepDbuP695ta1y78IoGcfdsgAAjRMnlMVIxqcl6u
vU9MrS/387t7uB8Va6pBTJ9UPVoPBTQSdj7Y//bbvl275b18nFTS8PzsWQA9tky6R2t5dW9rfRnT
u2+XjY06dHDgX8ZcjLtsdoO7VEhv5dtNd66u0usgBB/HgwC4DkFRm/hfoRgW/vQ7yiALD7bbsghP
AmqkB3vy6/tZjZdtw9KOgZZOMReUY8OWjYWyddv9PCnn+XrjJmvQ7vOqbjhUL3DGcNCgnvN8/JHE
wfzQU0g5bOtBu9GVZ8P+R0qPPR2+2WEub3kt4qjkZO0cMwQIdIRd4aGmtMhC61cKqN0hQy0CH52H
JgcnkIMrbYeg4h8rKB5su962JDrMDgr0iOwHNTkBtj6xm9ivaPKQEgleleuTZnCHdZlePjs8dBpi
n968eq7od6+dG5QXJ3/mYVrjBDMsvq7Vq5CqQv4gw+Fc1NO3pI/Vd/Dj+13UCKRIVq4AUyeazRNq
wel2OvsEnp48IssTiOeufSxiZ9j2ktbRdlVbtmHCXPvkWepHPyCkUYzbKor9UIfY2U3WAdTOuhNr
KTC1LEQ0KAqIFa4EM0y7VzPvgashTlyVn5OGkWh0iyrqM/4nrtrLlCZulFiWACex/2DRbI230bQm
mtXL0Mo7n2N7VYs219uaeE3p3Thu69xe38HLoftBaJVoZl/FfplMTm+foMyefpWUWOC+LtdAJ4YB
6MA7FG3JzO3j7oRzyvvDmR8+yZSCbHxM6+L7phHo4DvapUFTdhiBDMoeFQEg76aVXDkVDdOjQ+6E
msaqB/zxxENBXmmrguGhBMX1tDL9hgNEh9zxIA9DMP3RIwm4jKYQ0VHbktZDGc79rbXILGybJM26
qxb1HrSrbaRRhuIR6P/qS8D6di3ZZZqm5fd3VzoTnqhdZdNjLH0FQl5AdssOvBrbPl7z4+2kKAc/
LNH6EFunSbrWCWF5/9u21v827OttmPa5Zqhksnw3AKMghIIW3njPKW762El2xSLtc70Lk1/z9vu7
OUbpYzaN8cgvyoI87cIerKy8/k6WGFUpUfTnWmET1RKhwyF2/AeQAK/xtxl2qQ6xY0MPzjvX8o+i
W7Qrxh9vgUQ8pf4dfbFGU2XYQzrSLmkL2QdBSo+tlySvdJqr32FK0q/Xp8/UuuaOy9IWZTrP5H/n
HNJ40AaE17GyOIbLQQfXQcmwsHo1eceFViG35n9tR/y2mbIPC817x6rHzOnknYv/bBuOZs9THTpI
Htv+MaZZdYfsMvkELItYUcgxbGdbN+exEnY22/wC5lgg+8sqBltKBvr97/MgVqH+piXRzJrPhKO6
IuUXymn7A4ko8rsADnHlvjaN4W+z/n8QlAONAdQmjxWL1R4RRTvyCo/uwjbehNzzQ1uzehaqGgK0
jn+EP1PeV1UHWsYeGby9D7rDlXCPyex1WJ1MnBpR1mWWbAQxHEKmqOnK3VIeMZWNinpsLpV3Z3ii
6jEfip/XN9jH08d0wF3Sw40B2QA90qL++Ub+Qx3xsxlWSVNNHbC/rwxwgoxOMYK9rYpxdhFa/oxt
ke1cGyGs60P4eH+h7vDvHoDxAZel3aYXRGfA4mbRqYhqPxBbtOJ8pqPsSOwNgAvOPh5MLXsbgC2z
cpe1oJnaNoBl6t6d+F4hK9RUupgi0Y5hREVedtE4oILkevvLRPzX92M6410XSHuRa8kvtCXE3lve
mIzRQJLwbIVpe8vGPAh2VjX9uN6dacU1e89ZrsCBT6pP8EX6yAYji+3axY2zVN1s60Gz+anLaBjn
c/XJY/1ZKjXvQjFOUeasOrSmPaWZvA3NHkgfCQCUCIK7iIElx46txl1MM6Q546GbVbmD+OF5gLZX
1KVxHWWFQ78g/Sier0+RYQA6xE6gDEbNcZJfBPHTr11d/w6a2N8U82I6vo7ZWUEqX1WfbFJnUKCA
+2rFoO/b9umaPRMfmAgOLfJz3lQ2+JtH4OSpU9hrL2DT1CzezztzQ0E+qWSQAQFMR3nHeh4AgiHi
6uv1z//YiWI6dK7qyGD3CHM/V+X4w4ZE3HdJywfLAlC6tlpyc70X0yCW398NwuIkmyqXsudg8vhj
XnQWaJbScMWETa1rJjwV0A8dhjB8TgiKBCyVkydFVjkHTa1r5stomjR24YXPC5RxQlR2R+mwVgRv
sC0dIcdyNyzGKomf+wmaGMjpPxUNVHKsRQ7m+tSbFlizXi4nm3jDEDzzPPiuuDsjJoDN7wn0MJYp
vb3ejWGWdGgcVQ1xIeMlT6Ih0D7mXV1UN6xGqGtlHKYOtJu5L2IKRRw7fBay9/d+1TkXKeS0DaoI
YoO/d+hQh8AKFnX4XCV+cRe2XvdbpZa7gnL62BNHsePfrYuhE5PbQs+al/Ww95Lxi3JPOdwM1qsf
lZXZ+xTcsdacbnIzmY5760NbBIngwdlrWXtftTzfM6SXfzZhuA2syv6DfgvAl5/aVXCGUrp3V89h
cXCkJcDVX65V3b5Vl33gCuggOAoel1R1rLgnku557//DsvqpZ08E8DM1qB925oPZo3yqSnZHfJS/
gcD9+nY22KWuVjuoXvYh6rUu/gBHYJ/GC89GBpwK9zvL2l/vxLSl9Wu7stveaUN6TgQlvytF1Gc3
QAZlm9+hQ99kLHlDczd4LvPmd0qSdA8cxiWYi00k/T7TsW6ol6RuNmfsOc6S/rmv7dsGCnXfN02O
DnXru7JihLD8NWPMPTpjX4toqNJ4bXMZJl/HtPG5B6Xd1BevkwCeO+mHbl+gxm3baaVD2RyQCOZz
ORWv5VB4N8RJ2yhXzRp8ypAYZTqGjaeMBb0V5q92W0DPJCl3zaDu3AyqFe48/rAGcRs3wWFI6eOi
39TJ8uf1VTE8/JjOVddBJbjvR1m8ojLptW3bO2Z7n1OwM+I100VDog7KVfvGFr8XysaVTper9oNz
QCewoy0ad6wCVF/ecDe58NP9tzIVAv1j6tu7Nh1/pQs7PTa5iBZwahH3B0rU2pvEcH7rHHcZjUdP
1uAag1DeKan7XV9QFMMlxU8PoTQfOM/dMs9TyVbm2XBr6wC53hnrvnCld0o862dVVE807chNTLpv
jUfWsLEmE9BcAzupEw6ykvJeSqjp0hhwX+VDjeT6qhla18FxlhO7Hh7T+SsPqyZKGos9pcgT/rre
+pt8ygd7QsfG5XKGY5PX+etUAzi4bIeyHg+lGg5vNlFmkGCvYQ+oq1e7Yh7ugk48jl7wQlMITVW4
pHxrrQjbcFvoLHhOEJLasgW9oG4uzXd1qXBMgX/O+aWqKth2p+tIupZNJWFKuqe2W0ITPOl3fEYq
LBBrxE+mFVuG985Lj1GZ4XlVSE6sTl+l7PxPhUDi4vqCmeZo6fRd45UTkwAxr/CC9VDp/cSS4JBa
qUcgEE3ytZCnaQjaU8Au/EEGc+wdiVN8tRsA2sBetIbJNzW+HE/vhgByfieZJRp/02FldPqVx3jJ
bJsfzRlAgJyMVsLQOMMbvs2sn4oCN1wC5LSxB83cVcZADJmhB+LWcRRbwRO4mrt9IwAhvz6GxRf/
wCZ1hJzM875wBPWO0mqO1LsnSD1XgXdTAfNQUPvzUHsrOJzFLf+oJ/01UFGvryffO9o4H1uBd33r
xDvwc/yIKfmnZ86KD2U4h/8Dm3Mz1JEFgvyiLgXZqJWIOnKyxNt5aef9iItpjT7K1NHy+7u9lTbS
7Xo+5q9j04tDP0MxcGAVlFYIXIcZ5GLXV8hghTp2rmtRMzTXE7rxk+mO8uIAzGR9ArXUmudjGohm
5/YguqCjxL4UaeKHUVP0KmpLZkPYA/QvlPVrTpBpKJqpK3ecZALWgNd8AC2LdPvgjvA8j4IW7HvX
Z8tg8B75e1HCgIXQmMe1X1fQqrPzxnrw1bDxrNIRdBzauy1kpuwLQsLdkWLz3i9Gcv3TTbOjGTv3
q8qOvbJ4DQUvvo7NxI+0AV3R5h50KFzCkeJuGyt7FSNoAjnerxOg3cc6XEUBGIxch8INoUxVBojh
RY75YZy8eef3zi6UwRGszDXUJdSKM2FYZ512jvhd3ndQCL9wPji3UloQVSmlnK2VU8RwLuratCin
43HuuuGlSyxyyJwE8uClxe6Z24yogJvi/ZQP86I5Rg6bll+Xqc1zT7IxGL1fyBDQ53oCGzODct4N
A/XrinEYdpirGXo8TqGTwiQu1kjL2xF53pvGLUuwoYI2+/ooTOuimbhIp1b2s8OeByvJP6OKvLWj
GX8b34A6Id1UqM7qAIK8YLGd25aWwVfq9Gv5StPXazf6ZMuhcqzce2RIKX1nEpTSkeWu4ohN869Z
uJWrxLUgKPIKDtrP9sIHkarBOhK/8b5vmn4dGkdapThAl86ln7vLPDC163Cxr+xQg3HrKDgo6w1J
wDLvEVyGwCuRnd0uZUA5QEtDm7yGtlyzPsM66HA4BU1HdNbEL4XT8/IgPFSU7WeXeSsjMSyEDoQD
2z6krJrEurQhysPjAI6tdB2RREOart1Epj6W39+5B+EAap9MKutSQ7Xu8xsnq+NaLWDI/lpAzzRN
y+/vuqCTVzKu2vjChqH4ykaf/bFSwHiv7yWDW6AD4RQvA8eaZ+siB0i0p7U8Nh0eZsqCB9qhFmXl
xDB1o93YGQSmeJu11iVF3mSHKjlwAYbQmeft/87XTZT9PtO1Ziu79rqidcYX8Nk19q6Ps7j9Yo1u
tgbsMy24Zt0KKnsoxcmti58PyEiO2WlMrWY/QRxg5VIyrLeOgpOo5+vrSnlHNc3tr5rZ7GFzZRnT
8W+ZMwcC1a/xhbcgS/cd1f7sR5T4tTWxV8JCpgFoIXtW9iT0/NjLQMYYq1u7F+qfFJO2LW2og+D6
CTVK05gmv5sMRFsQqKO3HWCOf67bg2F9dVVYNeazg6ykn0FsNnTcnbRyRJcmyJ201EpvrndimqHl
9/cmPXgtsMUDyaIJ3hpigpaqs5MFRoF57VFpcG10/rk8Ab6/avIAXdQzeR4kAPlV6z8mWRbfKVWC
r7jMwnuflyuReUMoTmeim7xeTrQOphfEkuhjXTsZQXXn3D/2EEfnjyBKFxnEzcKyg67WFDd0X+RZ
566cL6Zl0+50Lse2ZnM/vUjwKB7KNn6ykoI9pANf68G0Zprhtxx00pBVwZolJejy3+BaiGGtbGrD
cumYub5DBabiHWymDwpv3ueLLDAUE4o7Vbjqxo/5sBvjofQPABEN1so+NKyZDqKDeEHZ2x2fX5JM
HSw23/rNS+HVxxB+fQwomut/l6TedtPourGS236r6iH5nbAsPNihf2OrcDiJEty59bim5mTYCDq2
LhxjLnN/ji+DA2gVhA3qaT92Qf51UqXYxv7FdJK6sM9b0IGO00sJnsLI8hDOhOYqCq2gzL6yoQ3b
TQfVTfacl7PnWAhdWpAGIsCS/6Q2hrTpBNKZ6uhAGUSQwvgiY2vODzOkc8AYkPprnNWmZdDuezEn
SeaQxM0iUipyo3xAd3qBKMAwid/Xh2DqQjP5RFh2A3Z/65JBb/fHmygQtD/qU5J62y6y/4Dp8ril
1OuQKufAK4tuF/fQ/9hBpc9y1yDjH5tgoCPn8jG3s7z2yaOg7Kki+fe4QxqdJzi3vCVzUzXlsOOB
PM5iTJ+3zFygk9e1iMV2U8XCC8ss62Vygu9tEVffpUQFz/UePnb3gv+A6bKEqqlu2LEfy33e+jcS
GsiRm6rDQldyvY+P1z/QEXWMQUzL7ez4OUD8fZ+Iqto1NqRlSsmDTVYS6Ox1layCrnJjcsxtVF/j
Oi33QZCscdeZJmkx/XdeADBhTpvHfgEhJvAkDxAD3GfKexULr24UAhKyshimidJe6y6ECXpUCbBL
U6rqUINpLPKSINmn6ZoS8seHFbIq2kiybvSnySWPqJrN9xNx+5uOrL4dTK1rhs5yCSmroafAiOV2
vlM2rkbG1hJWptnR7nXZBS0NZxJfFjvISzzXE+E/dhxpvU37VMfQ9Xjx2KkKyTFJCPA9KGaCBMG0
h2La1+sdGOZHx9ERASnlbJqsC1dIh+7jys/qY9ZDJ3hlBKYONIe+n9zsf2G4vETF7i82Fu34kMAn
lrfbRrBYyDtLqOwhdyH7UL80o6tu57wgd1a2pty7fOV/UxKBjqSjAF2XtBzIIy/bUz4gqaIqpBpp
3N0sRQpNG7ibXm6BzkdH4G6HaWXxM+FZnx6qZA7aKIx75a14iaaF0CwZMnETdMPa+iUfg+o1AHtx
t2e8VGs5AoMtMM2OBY8dkpUWuC6CnN/EbhlHrAicaD04bVoMzZbzqeJ2iGTXUbE42SN6T6IKHDmH
XCG/Da04cMEQe+NsaZadM9InJQmT34iXWRBmby0/fZwtCdqZ69vWALoIdHAdtyxImxGwCi3+MwGJ
Fcp4PnPwKAqksKdeHoXXfRsaEYHN6O56nx8/FAKdfk4qD05m2Ca/J2heg1iKuVGpIMBYzu1XETfl
zZzxu6G0IERyvUPDntMBeB6uqaHlgh292QEfYQ0OjDoX2+B9gQ7Ak5bXc2eW5GXJC6ex1+24V6yt
j+nTl23+7liR0uZuAJa8Cy+Y+AZvukQtpJt8uT4xBmP5D9Cu5KKEvFWYRbkz/wLUJd57PTvNySqU
z/T9mrnTqXVHDnGcF0nAid7zgd5DZnmNJs/0/ZqxVzPAlJnnuUcQ1Yc7CnFalKgiyjun4Z9tM6QZ
+zSCx9aHgbwQQFy9Ni+gzkyLGymc6bCtB83EEabmFIFdhHh58NW2puJ22f5WnG28mf4DpUPxt9Og
HjKL4sZu/knGgnvhLixsIOP318dgcAN1QJ2EpqXTU0Veqg5cT3Bj42jywPbsNvOvTILG8no3huXW
cXWJ49EcqgT8tydsGiGqzPZ1mYmoXIhatnWhXeOh7VUdbwR5KcBleyumvLkJmordiFqt4bINJqED
7EQVpIB7telvgMnlN68pqixC+cM24vBAR9GpPlfCrmL3uOzY1rb/9fww3YU+Dr3rU2RabM2k1ei1
0I1vyEvTu68oQ052ng9If9F51b5oVktbTN1ots3HkrvS9fhZxuWLKFV21zfkmXlTcQf6Xb6y3qbF
0Ow7h3g5a2XIsshmfsteRe6L/BlyVWuus+Gyo5p5T6yEVn3ZALdiB9+lz+wjNOnCXZ7hELQGsFoQ
N9xZnFeX66tjGJAOjQNMempCUJn8DvNa7n3Xa/bgY6pWrm7DoujIOOUVEw2E8I4eXkh7iAWyf2MO
Fk8nBFFOCtGiFUs3+Fg66m32uUqRvKte6hzCNYW8JHyA+5OPhyGmdIfC92154ECHvkmbDu5Ykeql
b0agvJ0WkJK5WaMDMI1Du77TkFDovg/8t6zrnKMEDJKeteunu0Bm4SeHB9ZN2yXxzfW1N5yPOolc
LqwmxHsC52Oe+3ckYT30SfP2ULuond7WhWb8OYikZoJ3/QvAfGN2aIVf3AZQ46YPEyEbyQkDX7N9
lTpZnKssOJIOFSvVUPQPsb1kb3mxdtCb7EQzfOlbvu9I4b5MOQtQt0L58f/AI2ZqXbN6Bt+VuDz2
XnygPvpfrk0G/963+sBaC08Z1lrHw9kuS8s0iJEcSfoy9SK7Jv8L8rV36bxKS2hAgwc6c1zOer9v
8rx8aQrn2QMp1iGb4/BbB/35XZAA2aUc98Et8CJ13Kr/VtFyOsRp/uf6bjNMow6RwyMddRKqEy9T
WaX7jMl78KBMK9Zianw549651iJXE6QgA3oUSf1TNkTthnCVwcG0PMvv7xqXFiSA/DqjR4C8REQG
Ed8s6MHi/3P2Lc1x8s7Xn4gqEELAlrnYHseJ41wnGypxEgFCCCGEgE//nsnvXfghwfxrdlOzAHTp
Vqv79DnoCL0qsxsvhVptgWJRG5bsrNEhsUO9ODyl8joF1SheMsmZTo20LpvmnPt9dy88qz9c3cIQ
L8FvNVSMmwa1tjOAqRMgiMMMtUkuOd3wUmtLuzBu9Gk2UzT71XMeNEgIQ14bPJcGimgbt+a11V2Y
t9NlKJH8is+0zm//qHVHYXcX+BDovWrjLwFwY1sqoOULeU5sgGKjF3qsyJxO6M11z79EKy+2p/Qm
EJ5V8E8kCUN5JEBQVzex59P5y3UvuByIL14QhQ2ufamo0Ommx9sCyt8fEPL2G3t/5Vhdgt5sLEQ+
gErmOfScn2dlHKLqmMRqyMwAW9t5kOp8OxC2uaFWFnyJeUvNlDAhlXgeIKaRDd04Z2FN5ix3Id+/
PmMrodUS88Z7HoMBm0Vnn3ntQ93xmD5AT32iezrYodjVUGzXG/O3NpzFKQ7I4BCLAMO5ZBazwbGf
U0khOQ9F09cHs2KAS/SbHyVxMaKD61kjcaV3gGfk4z4sFb8yDlmKsbatB9m4grBziMEcCLUfXMr1
TTJ0Wz5kbY4WNk6hh4vwLBTPaKH9KRU8K/PCbwNH+HnVHP0FgctFPTdMlM+8sZG6UXVEi9u4FebK
0HYJgwsTLWYGLqFn8FT7Jw+g4PfJrKoNypSV/bqEvnHdQh+DT/WzwsZ8P1Uadggdpq8t48WNNtWW
htTKVlpC4CJc/0A2VNOzbNEtvTfcBuoOPM9KXOeqyGUDvHBVJOAcpBZF9QyaPH5oqGqf/GnKtxRe
VvbRkgMuUk03JrJj5zw0yZPua9JkxZi4byAXBT/H63tppQS7hMCxQIdxbVL/zhX1x4vSwqVlwRfq
Ubv40fb2bWIeGu7ev/62tSVZhOde08VSkKl4jiCB0YD6vB6KDAom0XWucImAg65aHw0BrZ/JRKAS
4hggg9W0k7MxPypvuEoRHGShCwuvoIgj4FXD85/SaDel48n2fNi4Kq9M0l8YOONAmQeS2eckLud5
Z0Yzjxkv6/Q6H75EwXE/BoC2FuE5HHAOKtAG1IW0WVxvqretnLJ/UcHZKOe1LMI7Nc/f+Rg9cdLc
5IDYXHpgwnSrHLDiSP4Cw3VysLgeFQjWkOKOktnLJs4+eyM6F9CreF0lZQmKoxC5l6ow0Zkbg1by
3EHc62bsIQq/sWnX1vvy/ws3osGHpXM0JZ47dIncXXIKz2leFFv8tytuZAmGS8DnBMqtpkOcg9VQ
bWMeG3TnAQZZ3r1u1SuZqiX6LclJUce1Vz2zYcjDPTSDi/degPOvQDUgSVRwFwFUOKFatwVOWdtg
izD9orLsHA/ABYhUJS+L6m6aLJSpHMvPA8WXQIJpK3e8tjwLYw8Uq5VHcRjqqfAhRZVELeBCjU02
jsOV5y/Rb2nSoW1XC/mMFi79Dqo6IK1mVunz64uz9vhFwM4gk8EKiA4+B20dDPs6BX732ED1fgOJ
svb8yxK92L2DNxXCVjhlRVFhGQomfrdE64103srmXSLaDJRrBklL8RzVUTAc0LQydEgfGEqfyDBu
LcGKI1lC2hiklWMCOrJz6FTC0c0DRj0nMiw0aKr2opgD6kHeufV5umEya7N2+f/FrDVBiLqfU+Vz
ledTnKn0gidgMQTd99ct+yJQV6ZXCet6xNFOz23mR707Wo7i0EYMurYwi5O8i9MmnqmS57Gk3h10
4Vu9o7xpPwOcsqVxuBKbLEnjbCkBH6lHcaY9ehgu3osSu9O9YgeFxqU/HfYluJE9511pLAtbh1Lx
aALkde+mTn02dYJrYApC9y3h7X9PGvsL79Yht3ABNz6HffSxu0S6Oci1/w83g39vZLYEt8VBEPUV
KAmfaUq8XddEX+K0a7/UAorSTWvZ8fXNtTaOhc3jJB+hFk7lGSKHX+Dkyb3sHduVbt4ie/23g2dL
fJsGCDfuOhy6KW7lzaGPJnPL+hz8bo1iSLQTwKAgSQJF2NdH9G97ZEuwmwTPNhrgRv5Mwqb0IDPb
3w2hts2Gtaw9fmHuBIdTY5VhZ5APVO+46ouPHoQVr7J1li5snYLnf1YRCndlQpJPxjTpqc/reQvw
u/bxC1NPaj0qdEj8L91JDHh3Y35lDxHEif7rCGnYSBtBSR0wUyzCCUJlcSHQYA6hi3HfIFDdalZa
G8XCtPlsLZhtwIfhcs+cWO2P7a5GUSrZWIQVm1gi3VKwPiF8AzbFN766rdHT+KgA9v5d99PWJl17
xeIoHzpwZU7BXDxXvjb6vUXzt73NeQJ2gQxpuHDL+NbeszBv009+leqyeUYR+HuZ6/QzqlEfAWDd
wuCuuKmlIGvne4W1CqXGopLJDWVVk+U+63eWKXNjgCa/zqqX6DeHO4jrij45szZgJ5b7EbwGTSEd
+brXWBvHZa+9OMU71aChq8jZmcS2u4cGHpASfOJ7absGcNau37gRri3IwsCNV9e0Vml0niUpbswg
Pg4+qR4aA/Lk10eyYh1L8FuOvosEbZRBmYFsXiGmhqheu++LNtJbrbnB2jsWpp6DGrftPVWfJw3B
PkA90JuNtsQc0pH0UgfC7Wr4c6aDpOfxQiBiafXUDOltVXqfKXDU1w114Qj8iMd5qWx0x4JJvSGz
A1Nol/fzlbrW7C9gXDs0YSKRSimdmh9o20ONSRVOD3tXeSLcFaULdMYRlg1Z2BEITE5I4R7RJQZE
SpVIMm6MdGV7LuFygvRJgvEFD66cxS5x1XwDME+zm2X602ttftUNgC1BciYs5i6oBDuPEkpaWcCs
96Pr/GrjCrCybZYoOS9y8EC0b56dJZcWsXQsmf1mwLncbqWNVuzrL2Y6T8QzYbR5btr4vjFk2jdN
gmmL2ZUtLWwJmDO938Z+m4uzDnS05331Marw46otvaSk02zCSpcTKK79pgMuAGAz1pZbEmNr22hx
/pPJyMIqzA6jwTtEr/pGO6P1MYmbE5hGbXLz+ijWVmHhH6DR5CHDEjbP4+S1O8mC4c42vtrzqQyu
IzpmS/o5jnLPXNEoOreNHdw+EBUoiCkC2qfXx7CyWZeQOQgvVwWvuuTs8tYHvWFRQpJZTeilfP35
/74SsSVejklI1dFhRuKjouaTdM3YfbcD2ud20TRKt09iEFDt0NXvoTo6o9z0rq2a2G50sa2NbhEY
+AoyohNFFG7DWHxiA9Qyb6oBMkLH10e3EvUvCeosPGPpGlC1c6qHnaW8/6hr+WQQIOyrVJmjl3vp
VuZ7ZVsv0XQOQjE+er8vUwnozgW4XHKA9iap3ng1hGRfH9LalF3+fxEimNJCvSe9hJ3x9F3ifr8L
+FhtWMzaEBZxQS0r9HaDA+EcVpF/+MPqV8AHZ064fm90YDcOkrV1WXiAJB9qSb1aPRvIYecSkATQ
t5pTP8h4P3m5fAh7yNG9PmErXmBJMpcgp2A8RnGamLa4qX0d/n+AINksAa6tySICaHEXkINrovNU
h0js1EV30dKzzZYk58oQlkg641HBYhKzs0vnD5wG4Fsku372r7yQLbF0ugPzSAkB2/OUgrjV+iDA
NlFy3XG7BNAZJ7sITfL0bIDGPTLfTZnth2kjYl6Z+iVobvSUn9AKNS10v8rwCBR2Lh9znQuxkVj7
dy6aRZc1eWFvxYU1R00ROweV/MmSIb51Q3XIe3UydjgwDyr1tOqvHc7CupvR2Gb0AvXcpAHgBK6l
ofcoA7T0/HzdGtbma2HhAlLaE6nb/yW6lWpQgGhxGWBXLsfSsL0I3Q3MsnMEkbkeCU/uqX3nPHrt
BC3OdNtEvIPKsXpG48sAdQxX/wSbenxVug6kmv9dbFnzuRESmYk/9HRTDnmXdLs9Y8W7LoFyQ+9L
0uQWXk8CsDGkPc1o6Ib3ubrcUk0uv161xkukHMCPlQX6DWooQ5lmehzJ7Qj6hf3rT18bxeLM1pDi
ClwEcY9Li45oOr0HVcB7zpKHVPdkIyxZe8nl/xdWR630RpOa+E5TsPj5Faq6uSl+5tp3u6CNvr0+
lBW/uuSJ81mXq2AM4jtTTZ/+iHvmo35Ii36LUXXF2pbIuBywTiHbIb5Dmu73lBZhVkBs4/WPX3v2
wpJVmXdjIw1I1WcUK0tdgP6hs1cK37ElMA7gXVtExOVfxqQo3rtk9I9gEOvrDKmJ+f11Q1gYswQv
plKeQ8dXC2L+LC/YyA+BoWJjitbWd2HOdC4h40AAfSwr+uXP+krJf1Z2U0F+ZZsuwXGQaHWgd0LZ
UPJL6kwOvE7vQ4kZOjJwWkbAVUPOceNavDKaJVGcZmh7RSkaMkoaemVkZN8Ym/ObIt20upUttWSI
oyYkZcmT5A49WGZH4KxAMzxcVZYEk+R/TdqGQJQhWcO/FiSq0Z4xhXRXE7AObbiMtem5/P/SZdCu
an2VRPfG+v6RaSJOiWZ8j0ryVhy2Nj+X/1+8ghS01NBvIw/Q6cQK9OAAHGJvCwW8NoCFQZskmmmf
T+QBAwDS0s+b+dG6zlW7cQyST6+b3NpLFge0ApEEn9I5voNAOXyqTJubOXBl1ifxvH/9FWuztLBq
NfdRlZbO++KqIH/XloX/pk06fbzu6QubNjYReVrm3hcE3N7drGLg8ZutZo+V2VkC4bgAPG2aWXwH
3C4kZpQuM0DnP3bBlcJIbImEU50nBmkQf5Vd8C4n4EhEWejKu+ESCMcIIQXUKiEXUAk0/6qhmdzu
auQCWwLgGlFJqMha70s3lPLGlpU+gobmw+sLu8J1zZbot9KiXiNLGr7ByYYDM31QjW9vchY/ukqq
Y07kmYxNsmM5O46xf9M79JIUFQKbmaMZYwyG5tDKbiPuX9sKC1v3QSZhzVDIn6nwSIYzY7yJ3aVT
qtyEXa694i+DD2k7tqn4OVVVQDPdD2+R59OgLw3QPvr6rK6cUGRh7xByiJOy4/Kn7WQlMhfmn3Ey
JfuczuFTsMlZsfaahc3LPnIigbzo3SQYxFFCMDqBIou3+Xn2UFm9biwL089l3EVd0bTPJs6DTDCm
Pk/C+i7zPLQLF10/b4lKrLiwvxBzaV2N/TzQe+IjFpQAb2RgjPE3XNgfpNTfJApsCZjLCY5B0/rh
Hc3juIK+qR8RjlaypC/hcFJXsM/E57pU9x2fdHfP0yafChB2xMCP7OuEyuEH06msp8zvHORiDrmI
BrZhiGuDXwT4RVxHNgll/rOqBFSwnK3tOZ4rvmFYa4+/bKEXh6iNDW2VsPQeYjFTt7fF2AXoeiLm
unzPEl6nFRBEflDT+yT2kqbJRGdn9REirE7E2Syg87qxjGsDufz/YiDGjyMZkobeaxmNYBaL3b5E
n8Tre33t4QvfAJgSyHTRUX7P5voJLa7DHYqcW/i6tYcvnII1HeulSVtgebw42FFsqOamkElQPr3+
9StJkz89XC+mhs4JhVrEcGkDQ2bp8VKaM6Wfv5sG8aTSEF3Aai7rLG6vFLZnS4VWy4ieu0kEvyI0
kBw7UkW3V3cJsSWkLgzmJuxSdE1NxnL3NuUCxKezbTuxUZBdWZEld5yqmrSZJCHPtqAaxBCJAtlJ
E6jrWghAbfbfvWqhYzn5oBF8jiDEmvk11H06Lwj3kXP1hl2vnGZLZB3S7Kit9Enw3KPpG3mTNibR
rvU6cyJeuSWS8icS+4frXCLrYhUNIaJvv8pGMKLzj0intPkBq69Vm4mUBepsBgnlvi9gUBpddACE
RfnVDWmGocOFQHWtf4uUvMp3FBKev+RIldhz0cfzJxIMXnjPg6oPEFgOVfdE6NQBogc1BIXHowSL
9BNUC9pauh3vICg3oyjSdfzecloxoOmVC9BAEZG8m4ajSWjNjs60zjtemDXDjc2yctgu2excDibD
i6DjvY8iA7KP3q5s7YdSBF+a4DptLfYXpV3SVwqYEDTTKup2yeyOxqGrJbiExK/7iLUtv3BCJaRN
yjHKAfWqU0u/m56i010WPG42nNDaCxYxCYtKCKKwvn/GpT9WBxCMNNPtMLpxI3u09vxFOCLkAN4/
iADcm9mi6cC5af9/CNz+/fRoCe2rYmtdnkzq61wOn4Y+YFmXgMHu9bn/9w6KlrA+8Cx28wAqtvs8
mNkJtKkRaFeS4qRodfD0JlJ87TULr9OjGY41rdf/ilrdpIe581yaTbMIh2qH/ZWkj5TI9vPrY1qb
sMtHvDhzRJHAGmI/vCd5FEw3IhWm3LXSa+xGIWNFqC1aYvp8NlmcWGACy1TslNCg3Kw0jrFJ6jAJ
92E4Q+UM9KzOK29FWtuRHH2IeXF6x6K+Y/Y+QfWDlXuYb1EJkJMUZXK8bvCXSXkxeAJymDyvFW5+
M3vKe0DqIsiF7K57+CIWicsodFpKAZ296YeNcDLVPt5w3cMXbsAQSxVTvjzpGgplBkJiGeAfG0u2
ticWLgCFLOHRtkvv3AxPmQegaUE2fAtOvPb0hQOYar+rE8bYvTKg30IcPmfO0Q3v9e/jFBrH/11R
QW3DUsr06aIGmI8+OV7knTq9KQK98vVLojtPBjSvXUB+GT6Az21qyojcpSwe5us6I9Fo+d8h0Fml
Q4SEzR3R/Q8INZaHJKdPYDXZokxZm6OFyZNQBh6lHVrbKTi0VOm+CokoPIrMj9c359oLLv+/MCsl
m3RsalKfWGH4wQ/ERytVBEzZlsLP2iJc/n/xAh6URd+jMfI0OS/Y+10LzqJ0q9dh7eELuyV5ReQE
1vkTRDHAVML88bZ38VYNf21uFoZb9oZaJSryS01gWjJV9JhEqfe5c8EWUGvtDQvrZZYPatZxcTIj
8M249OM+0flDarOOumtfsjBiYkUq0ZSfI2c2gAkT5yHSFiNOW1wks9d30co6LPF7rM1T28ZUnFxq
9N5AqGE3Y9Ne9/DLFezFDsolksOBG9VJIcY/UInsFPr9vr/+8JUVWCLxJt/NnpETP1mCMlzCgQOj
wABBUhdkCa+/Ym1yFjaskr7RDN2PJ9ZCbFAF0++2ja7DUKMo+d/JIWEE/lqwF5z+1HMJRKwzK+N+
N1T+79c/f22GFgbsh503MzB/nSCD8pkE7CNhdgIDySZf69oLFkY8QaenanqrT1PViAxMaWiOF1DL
qhR26utjWFuChSVLQ+OqrKv2pCVwJaLGK2wOKqXrnr6w4pJpIH+nuDxBmPzxz+yPFIWl6x6+sF4J
Hopx8KP65E/uyOiM6nCht7QjVqZ+ib2zxdxaf2rkydJSZVYgSs4rsG4H3nBdojFawu+gdGgC8NbU
J9OhxCCT+V07bNKjrazrkqROzlJatOO2J5JCuyoPbb2f2XWE4dESWmdy4YmaY3KcrTqcvTjdL1S/
4cUBvb62a9N/+f+FZzNp5WKuewn3P3zljtLj5Wgc/c3c+NoLFrZrJjlHYT0Wp6RA0IyOBJ+6fN+D
yejw+gjWFmBhu1yRtuVOgck04GZfxsAXd/X46fWHr339wmoTRLRxaEdMzwS3nCR82s0GqHfQkW8l
3Ne+f2G6rNSdVJ6QJ5EAPM8hM1Pza+OHJR0dRyOm8xIsL6nsD4YugZ2Lh0/d5XR8fYJWvn6JmkPS
HIpOhdYn1kBi0EqwQHbghf/6+tNXpv8vzFxpIAvWe8XJjsmRXJwOsFU31fb2X/v8RfScJBZl2vyy
vg1KHTsNC4P/MZJdtzmXyDlozs0drhh4vlPP0LQju3bavNWtzc7l/xe2W8q0azyvb058Gr5S4f+G
+ka/b8JNdsy12bn8/+IFBPR4ULatce4KDa4ElPg7v7iOqT6KFnZriQNN6UCrEw3JHGacNnr4EoLL
mVzH1BstaeXyQTTGWrjm0LXeLmYxfz/2SOJdtzcXdsuhV5MkVSxPMprrPXPJ8Y994ULwdN0LFseu
nypOUEhpTyxAXKiwkU60TR7A3ry1Oy/h39953miJlXNpMI46AAgYXBg8mxwwLglw1cdL41htO3Nz
1UCWUDkwC/ieP+KKgT5tt3ei/0r74RhuM3tcrPVf41hYcQmqhx6uR54g8vfGOoBS/MtJNvmAFlZi
Bt9xoOSwf300K0ZBl7F0lfS4wCdYFj580IGbcc/YrFqumPQSLKdK24eVRzCSy1X1IhHOLnXRnDVX
NQNES7CcsWFPtGPNyXkgDvlzGKRXqoBHSxY5DTF35FhScaJI4WWoGiNzj+v8dfO+OIptHFW4hen6
lPgsPPlxk74ZkisVjaOlgmqOEkTU2BwC5uFQ/pl4TkO2C+0W+cXatllYs81T6opJqJOdECcq2+vb
vs676zblEiMnQSyF0lkiTjloZ/kEfYBCQUn+9Zlf2ZR/YeLmPAJXOG/AFT/NO0iMPIKdU2XbqjVr
L1jYLxji81QUKW6QAngp2aLvHT1FKguIvA7RFC2Bcf5UzKlAjILpBwn9H08dYyCvT9DK2i7p4qah
LMUEJnIk+Se1++MTcI59vu7hl5e+OIR5285Dk9fNaaqHw5+lDdhm8Lw284tD2A9jMC0XRJ9I0JWZ
LMdpP4X9h15sSrmsnDFLajgJKswEtI/YmTwqnggYho5Q5vQuqpBvet2XVxrA4jTOowgayMMlTKnQ
TJd3s/gUN5u1/OB/VZt/nDHhwn4TVwwItXDN8MdEfQMGQbcfLM7Nz/aieXUg4Jv4iUbyqjkSMGbf
mh49RHk2szmBTK50HdSkhgQSaexAxrYuMqAB2kNpMTdZVTbI1hKXCrI3ZVEGByQriXwXzGpsT8rp
Vtwm3IpEIvVNJsoPJb44kV/A/dyMYmdi8NZnosEnHh2aYslehWNR7IhPy+JIY169hYZFD0nUqJ/b
o9KSPGhC5QPplD4ZdBC7e4c4+w4dSOW4k4VXHdI4as+4fg5ffVUU84Hnc/Dd17Z4D2Kt8J0e82A/
pSR8mgo1Q1UyLz/wofFvbSgl3kZsunMQwHm0TeX5mdeW1VdKa7AUJ54UBwnJqKOTYvaR5gX2L5hc
fJs0gzsOKpK/mBTsDjq0yXADkrOLKp9Jk9+iq4G0Y6DtxQKDuvWthZ42ZqzI0Twnc+gpGkUBkJ+R
UgABSKebOxXN4zfGuf2CixB7b4OUHSH1bg8oZGMNGJPoVZugfpslTQf5HM4uF2BUmd8DR87v6aWc
D65ViQZWoID7XZ02LMxMlbuPvGj4kZBw7lFsC+r7IkdlNU+MN+41lCMR5pRkyHiIdadhXR5mzcp7
0qFanflhE1N0AHX26Gtt4gwKO+o9b300cPhz2h7RuTB969BlwwAMEiUCQEBhkWDo4R1NCzkVZAn1
+MZPZzQp23zs36l2Su4YwRVM9mlI9iIW2t6YMaGfQDRR2z1nwt77tI4pEE5g/rnVqaJfVTOhkZkP
Y0CPuSftlxSzENzicg6o3OBP5rvf122UJV4RJPfSMPNJ2NQ7417J90mXt+q+YWO3d6ErztL0wS8e
BCM/6VLMzb5Wmkb7UIFh5g1wIqh4+gY9m1Xkpf6R1010OzJP/BRa27OdJX8H3RmJxqV2bA61qr0j
uB/4XQHo/SeFfilwtgcB4grnovrW6wdsVVvNSZLNiZiCk+Fh8mAmn4bv/RmF78dSDKy7A2oxmG41
z/Nfygsu1e+0B90V0YlR4O6BsyjHFAiZRFfuIU6RJ9p1Kk/ear/Ht3igSVFZNQFHtp+6WE87IlBy
2U1zWjwaSQNQkPakRxOOP8TPzfynL1wXhu5BvKD9LO8n0d75JVAgAJb3+QOrZyoAduMzyUgh+v6g
WxQ893RywDeZQNTxoYrypHnwKBQ2j5yXsO3EFMF0sgXzP9XotjQHIuAOdr2Y8LusRwATgsQSfIaG
8T75RhfyfTVxmaOjyjbQBO0g4b5DklCZW8kgT/1ER+ygyIHEGcovAC2mQ47EbYnQEOTSokqaH86D
2e4S3Fo7setLiKbfBnGbFw8QRwgsQt++M3uTRyF/8iMGki00YvIis10Qib3EPVfuZNv3WLbcgBAE
nG8uPsTpGDeHFLXd7oaRHnORRB0IYfI89vlNMhdBfQOhhE4BRUbrm7DShmToCCO3M5gh26Ono7gD
oqZp/Rt8bK9NBuE+SYddTllO3pZSlvEOJMZ8yuIwFM2nqW5lL3fWVtGcsbqP6MGGc9DsBHotU7v3
/bJv3rpIlrjmkpydaGpt+6EMkRjLnHRjf1v7rg3ejNPYRkXmDVEFLHfcT5CeTCwn495K4pFnrnk1
AsUxWdtlTPAm/cpS1eAO4nugdfoq4PSGNxwSuRYA14old2MBTNJ0iOIhYkM2k2D0viHZirMYZs6c
e6OCADruvJxHeg96XeWPBzeAdmHICKZ/OHozND6+C9QPhp+C14U+Ib9fKZI5r3K1ySbgty1ODcvZ
Bz+EQthBTn5X3JbzVENARXRivqPBPMkDkZWxuyJO2+A4BIFJdtJMhu1B+ejYGTou5q1wczq/F4MG
WBIXLmEy0caz3cnB0+MhgoN1O0PKWu8Br+LDIyti2exMOeXsLhhiOj/4YPPfKU4JP9KgnW+KGNvg
O9Re7XDn0knbI248OVgt/aICurVHr9O9bMbQ7Pu6D+M2Q0tm5z8GoCSfPlddLe1NSlNRjodU5q15
jHmiwSdnu3DA2eq1uX8PKFKX/i4iT4aPec5T9ttniRd8L6GoLY8uT3EsxnNaDjdgYGLuzitk0Myw
IzF3vyaexvwTsk3CHQHn4BM6aKvSZcnEK/vRUFJ8RGlr8j/1qRyqIEttRUyDOzTwhOWOlTaNsjIS
TNzjLqFjdHvzunc7KQLpPuaBk81tadBuMu5dDbgqYKCjBo9OL1lafOepxAESu7z0d8ChkviTGF1e
H8CeDaPPJ+61N/4QdX5Wwi22+0n19UfgTZIIvSuiYLdVB6b4vU2rMbzhcCzTg9OV6t7EQQR+YezY
+k6oQLct8pqJrW5BtIJrpk/h+XaAXOhmT5LJ8B12iSZ3bUmpPkw2GNwDsz6UccGj4k1PQDRW7Z1J
xuA7YSZiYEru67r7NFeVM/cEtAbz3hsGfEkkwhnCUgptcm9qkXB3YF2CiGnnl0MOgQdsWEi5ZyOv
Li4sbA1NMm5cL0Z4EDCsH2s7pPN9lEzVjwIqitGNBDbLHIJxqHGGjsWgD6wcZ3NmfRCnD5B1qNMf
NG3TwO1lBVmle1tBsvDYhSavbwfaSP+YoBl1+q5ZMKcH288mpjtoeLRTdxBMSXeqXZi638rvwzdD
3NjgIcem5ncMOPozpnAsw5syD/twPGoKmF+Y4R4TjcmNUN0cvy/BhKa/kLipxXvhUz59zisP95A9
Tbhn3yWubpo9mixJi3tV7+n0nYAOgnoDIpJOPGmg2dIDaZLI5jDWphpvfBnkyu4YJIlntANK0eF7
27mrf0FkSwOqrIp2Ks8UqR39OBU17TLrsd59SyaG6IJFqQw4vpHGw81UslB84LhO67eMNZzem5Ew
Au00aVv9A60x/XPEgTJ9lFwWgNkEYER2BxX04PbSRR1BlRHcAv50m7PWpnszXxypLi0ld+PQgctA
h3xMb2uKKsNRj71K39qSJCDyEWPjT3dMAH8NwTEV40ZZj276mgdx50BmC9y2BPHlOMQ/+nrucUgU
reI92KbSCHKmfiVtclRFHt3TpKHeLa3qMdlPtTLBQc4gT9mTPChwDjCwIKPlDYw/u5KgPabGCYP+
wGEQ/JD4tKEf/AtN6FsdqtGle94p9QO4xrS4CyWtn0w+FOqNRD2cQccldNG9dWM9naCGIhOFjFmJ
qjzygHn3swbwSu8kMV73LvDCMP/WGh+707Cic4cgESARIGlbfxyjIXrgXqEGlakWsc99X0w4dEev
Iulbz/Do3oUtlbcWQDdyJCky08U+d7JKZTahQAZHI0QthM3GSdCkB7dKOIbH0rcTHaBNBzL8Ys/b
StIz1a4JPs1D4QE7h3aV6pFycInea0xa9NmwAWq0WTg3ebETLUGc5BoSzzfwxJOfxUqgX9CvTIqv
I7HH2S34bAPvu/O0SU4x2thO46RRvMvqDgqmOwijCRxNlow6T3a6ySGygS4in2az343RJ9w0w/zY
VzPxDzE4sL/JpGv59wQ8JaA5nRAG7Kdkapoug0Lg+BFSXKV+lLIrhl+yDLvkt2uZLN8H9RDJDJT2
SfUmNQWrdyrq+XgoQVBVHBHbGnlmJY2KAxo3a/8XoYD57XEGzvyB/D/Orqw5Tpxr/yJVCRBC3NKr
ux3bsZ31hkrGPRIgFiH2X/895P0uMkxwT/XNVCY1A42kIx2d8yzas6g129hTDzLFDEViKOr6brQu
EFdukU/Bi+t4ov4plJfWOy9uNbtjrBqbvdDlOGxYCRfJD66veH/JDAZ7G9SmNTtdDF13MGWfJ5+s
CDy5N7ABsVsKn2/7RVQ4fI7EUUiEuN/VuHxAvIjVeyMSZKIHxprhe13jDP4pO+1JHnVK8GSPNL+R
r30bsurZC/JmOoe6tuDh6AYZCT4pZi8+En6KzWsgSEvoGLfxoXeC5CWekDY+Ji5HSDENNfavrWyE
EaDHll6yK8ZEXGTvAC3oGrCBNmOnx7qNXIb70x7i5H77mhgcNhuZNpW4DzHuk4zSAhcK1PZ6dfBG
Vdl7L5tMsVOdRzcO8XE+RiYc62nHsGVPkRt3vXfow1Dmm6wpcDelft23m3qwKsGZO3X5ltsUqVaL
ZMXZWt818uyXKYTwSpX19M4HOPYtdwTmB4JCJNuRvh6dqB8LpHg1MvppN/lh9SWf4E5/aHExPtOq
R5II2P2EmMMmRO8ysD+c+5i24tOYVtgVIQGgm43QeZWfOS7he1kwOAngUmR/QgqGsWPm2LDOIpyA
7HMHacHuYWi4/hLSoFJflPK956ATdYk7SNnep2pw47Pj1HzaNwHrskMuJXaIPg/CDVMzqCaH61u9
Z101l866sES3CU/dmHHWtBvRIwI6pqa4bYCMEtItbfvgWQgus12sTcCekDQgoilTOJjZYANApXSK
P0OREACtjWBcTB/H0kkybOC1vw1lHDTbcFBh8Qp1MP9z6TW4qJQFw0HAHLcjexm43YOYPD5u8RuT
lyww9sfosPKp7WjFH1H1y/RDCbDqF5yfrf3aixaczACubC9ZYVh5QH4s6485gUvUQzlVAQibXQKV
IVVAHGKGMNbYkYvYwz0J7dnpA+yJ0v5IHQlb8G7kE9kaiwA2TPeo+cWJs4mxDMttNkxFscsSHH1f
m4qXxWMZc5Q0WlytxAM8tuiOkmysoxw0eQWb5hE4VBYI/sWtgeb4iaAL7aZnlXefVV76gYTuIHYw
QXfJDlGG6JwK4IR+neZiV5Ohv8T5fErEjYHcHMf5DBsDMqhkW0IPhGxbZiHUA6Bz+xYns0kq6sTw
PBaydkSUS1rV+C2lLvOd7ODlvhMOblBt6bWQz+7d0skj6cBL4Nni9iY2kzdpbz9ApfQr7ebyjsdG
RJVLrL6jxTwMdJR2PDchNXct7dIuiosMqW3seZ3dw4W+MTvAfdW3DOISFxyzmdmCmIumNC4nuHjp
Atvvd3hmNNkuCLoege6HWeQhuborcRlJNqi+sHpHQ9qIvSUNlpOtBpxUsDix/j4DZnneJx31Ovkj
aVG+yIhGqkEnqDqVAvLamyQZlNiPCEdE42ARk8AfxxeogA69hXCpxZJTNT7LD2Zho57kuNXVWKv4
c1AhjS6q2ruPkQSdw8SCkJH1MHsLW2mwihySP4KHNgWbbGzSR679ID7FxG3MluU+wgl5MTyJpFfz
n6VP0xal+nzSUa0DbJthPjndsYccpXMwOFh2MBt1cEfpckOQ52osSja0Fj8EBvJuNIao2Emoy+Sb
xqG2jjRwUvkhrpzua688rBO3rob8tRwgAbaVgsHyQHIao4JkxBB86EeUaV4Nr/k9ZBvq9JQoDVJX
m3RIfmG8guMqaVBeyt0R5b5CAPvjBiM/ZTZOt3lfzlZXAuxLgTvXHYl1y3DLtCgMAdvgFNG8lj+P
SCW3bk5xsYDQjj21XcoPIVBK3+YoOUOozn0IPVR4IqBdILOrRV/rbUnciWwY8LM/KfB8w07kKinO
JTSU5AZsGPvAaA1JLQhUgkKfxRJrAmmha++YqjyzgSk6jpayhZ9O3mM0BptPH5DUu/G2yHr1Rbqd
/JylRj8hO5xPktBmnzJY7B3hD9k9TRwlWENY5yMrUISeM9x7qx3HZenEhySozwWOWRxbsddpaLyQ
AklzWeNkvgfI3PsA5ar21eRTUUVqTPSbDsb6glAJ0ns1dhDes6My8ywgqZPDQBWupKP83FZN+tPE
XfuSSQMDcd6Q/ocpsGdGjRL5oyVm6kCbYXIjHNBP0I5xXShUi3x6csM+ANdDofsJ6YT8hVtUYnNV
h58pah+nLlSYEdhTxUeJKh3qJpkz7goKCdQtnEmH79qSFMlPqYNpk8gYArtwkpkPuTalj7wLFImK
hNpnjp7NPZTPhwqno5c8MEB7k+2UzauSg9y9C6HDUZw8XMFQRhH9DzVUUKsUMSrCndOUWywYfmmq
eOq2kgm7SxkcliEn5VWbWFnsFcCyobzCQbM8VhRbhbAenj0oXsEGKEUaHcajmTbUzVDzmsawz3AK
ELXpQ4qiYAYmxF99IroHij73vuwQ007Ruhvsnj7fDLksD8Lx/TPis/+kKwm/u8zhUx75KIV+hq29
ffYUt6ck7JDAF5o227HJs++iGfLLOCbT3/XQpz8oSnZI1LBRbbLYRUjFAGfd//rPp3EYvoswG37m
fYLK/sj6QzX18g4DHxy7wLR9xOuU/IQSf/lcumG67XvsStuRJ6gZsBGp2raEEXCxa4csf7DCUxK0
AlucBGtQRbVF2F+qSpHv0BxozxJX6gLoP5DP2EDZJ/jS4fcgtjsb9aqtv3I1GLoB8yAFMyk3wbNv
uu6Eiwn/glJBdmpJQD/jI/xDkgbDX25V5w8ULDYVUShiv46oU7rHzIbxD4ZrsY4SXevXjBXlRxbT
+mvcl9g1kOPMx6DnZuU2GYWXRUYOQXgvtU6nYYNqGYJxUhVJt6WDK2NksEM3MHt1dRkNFMTS49RN
qFfasZ3esD/Fh9oLXLZBh6I9JwEIExXWi3qkuWjEh7zLSiQxVIsOnTfUuIuw1M/arXh9Ni2vLy3l
clNWPpRFeQxvychFp+UrSi1Y/E4Q4xo/KwA+wcbIZJ8grMQ/YpvunryA5fPx7CKlhMg/aqYkNKCd
h0ycw4C2byi7N5+rKvEUqpN+cNBTT1EEKx0MZoeq3ybukFhV/ajyA6QOpDgIcOPvwNi18TbnEHaP
RKXomdRJwrdUgPmIajJUhWC4iuEIZrZWnE24hfa1lx7GJhRkr3MABSIX1Zhx76HK9BKQxCNRN+CQ
2Tb1gO7dFOI8w1/TZ1LQUGxAZcCA9ywLH1JAqewW8iPDC9Z0tsdp0NyNkAOAqrWIUWcrYDGH7brE
7Un4ZOw2jMoKF5k4/R6gS+Bh7Qj5icPI467IIMEGse/MQAMhwCThTpZ/wAlcNUDHOeGTEbPOSd41
/kZh60UGQCBB57p9/9zRsjsmUNo+4JxmeycJQZAxXEAT1Z2w62mumlfIdADLOngVeabAzx5RXESB
Fzuq9zdq68032rVIBwfhoO5qOzkdKkhUVMCH9dgK68qM2AMGnnvQOc1Ej9pA3n9ABdbsnTEU4GsP
c70YAvzmOHQEWb/ULHkpSlh5bgD3SB8tap+bRuDGC7X3ejNnCHdwx+x8FMaI/wPB9bcwFlHgVkLk
O+3jQD+IkahdjYyYHIo2xJDmJBCf4jjFbEtofMoI9tU6xv9TyUcqA0A7QBigxyq1KTyzQ9T9UkVR
3gtC8QryEwzbQ9YelONknyijLNyW1OhnfPP0NyQuiAT/U6Ja7bQIJHTNvMe2NkgAGA4arAXujn+X
fm+fSxTE7/wc50GsXPF3y6V+44Xun+eM5IhZAO4qIOGRa0WeCVydqnvJciSskoRV/Ry4vKyBKxvG
3SRge446M/LoAiiJjT+UZM9MjJ2HU1qZCJrdgKrWRGLQYKzlv4wuWiO1QdetHct8r/uC/yi0737E
Wkb5QZME7S389OfQ5CieJl4Iul9KkJ2OtgNxvxm0329p38XbSg84ij3fYIpLGcrPXHH0lARaMI8i
8ZKzanP2FgcJ+e7mjXwUrkX9JKBwA/k00NTrjr5t4NPuxqgBx1B2fUIvWl0QQqC0ecgt64478Z0s
URX6mDso3UAi2o1p5MND2H1ipGzPOQqzzZY480KxZkrrQ+4XyLbKHi7epgxS7J6um6VoHPnYYkZj
6WMIPehuXzq13Re1b0+BLuBzimSjCe5w10VFgxKn+lImpFM7oJcC5IGdeWm6IThqN8OFwhksvQ9r
yAQcqxxCxiPBwqQVTXlE27wNZ+JSln2vOybuQpHgQpUZSmHsknL22rZj9W1Iaw4ObAj+tlPjcrvJ
8sq8FAJo0NBAbX2I4LsbdtuYc3oqCBiQIwS2fmZAqvyUPmum7WBd9TyhjFwdMig57FiIDt/LhAv7
I7of8QGnL7YEAS9Je4ZYYNCccDL3j8r2xS5GPb8EL0CQeCvhZBlGDHgYHsFeqtabpGFOuoFzkqh2
lDvjW9eH9UcQkt2dsLz8XtpSdbscmdWO4ob7DGy4eOBIdz6wMikhmk9bf1vgjlPiPubiag/73fxx
6hLlbVNDpnMwZTjFqjpGp8z4sIg0ErXO0GnMsKldz/3oVkm9cyEQ/mKHCpZmNp8v5oj8EqRTHxc1
l6jsezfMx55OLMqFKHrxH1nJkocJ3XFvi1Msk1uQzsu/ZIp8lcCjot6Fys8+o/uC24XsUuS+QwB7
hwR3wX4HxE6256okP3XZ2mYXUo9NUSV9oBjKvvPuJ4HiaeRLb+B7Ryp+KD09vdUU6/1IoPaQRsaB
LCZ8O5kTkQAOOHuBw/3BQP8u27ljgyQJZwpKEXmRp0eRpelXl/DyLxg05vUGHjByH9eeodsxLoP2
3A5T9S1r8e/ImZKHX11SJFrqtQRtDYcosLIEmX/3ECS8+uJK1CtUKOwRVl3wquwZ10csNVz25jo9
SEpZ4f6sQ9jhboegC+xeD0mW7FQABmmU4FoDejQTX4mIPXbsOq/Mjrnv4wZAoJU7uybHUBKrCuUm
zyRmLvoy6DeBV1lBEiIyo6OwreX0meVwOowAVdXP3YQf5xFUHqPG52g/dE42vcHSTPeP7hTTZ5o6
+ReKu+qLHwT2c0Uq0UYqEIoAd5qSKUrm8wetb72z2E/0ltqhPaBpYz/1tDCH2q/QXYADG/5IkG3r
ahi/sc511IdSouUV2aQZ73KAOb67mORnT4/o+DLpleduwGm/TQYY4SCjRHMfFXRMo/G7hwoJsAHI
71cjIBvKyfsuU+zYkPJN27+RPBn5oxwSuW84dckhSyFePpBk/KufTMN2ZeZ0cRpZLtix6UwwIV8L
SfHTBup77LRFeJAdfnBV5uQZV/0JV9IxRwHC9DqbT6J4h7tY9UVOeYIDNmzRmDZBl7+MiW+Pjk3V
N5SnzQu2E/m94g46ouizqQuEeHAvsEGqvU2CduFj2RR02+Kizb6hZT+e0GovSRQ4Xge7dc/Ci4lo
wHR0FA88+yQkNcc8tijW8Z70/dGmDlQHFG4tke1AuD+Wo4ujDzIEZisHa6qjraAYsx1aiAqiqB0m
kOW2HOCVUNLhsYOocvYhh09W+kqU7/QHNEL1M1PSiBc1EjQM89bRX7JUY0EiKYZCUN+Qhp5dSLT5
W7SJ3A86USy9C6Yubr/iEU5z9MZATujLUEA1qB9r8TloiuGtCLJiQyqeyl1c9ugyhYrG4QMqMW6x
CZvW/VJME9XfSpSOymNYpVOyJeOE3jFCuuwPuDehHoMKeSIfQqaxn+DWidZ/qEZot0fVhNX4BKBF
+82H4wJggijSsvYKLH0F77VUsHJpwceqbeX/GE+zDdBxIpN3G5RpqV4lsrrkjheXpwyF8r2Z5l1I
Bdhqrzx/BfO1FLByY13Fs7zC/1C/iWf8jXGbF2dk9DbC0FLCqs39vjMo5pxKDyC78wjQA0UZA3Ci
4sYZmL/tN1BciZNU4AJWnkYCRtj8CdD4uWb3uza989//9vCEmYHkDAPE0uQRB5uN/gNSc6YM/gFH
trRuRPaXhLjvAEfmQ0HPNapocIYNzsFVXpmDNDcoZHMB7iCFlzB+G0LRXYBnaTIg5R9EDtwsNNf6
klebQF/zh1xbUEvsnWMBDktLecLBwDdAoH3DnvPUwJD0NgDq0rmR44rnumDMnUAX5R+hYDbuoEjs
/U3i8JqZ2Mo3LMWo0B/oPLQSQeOFGHyERP8bd2v/v8hBrKyqpR4VPHHmdluAoGC46H7ipEvZR4dM
5RWO6grQcmnf6JocFuF14JwpjEe9I0XXNXcA9hpxRypg2THC42acAEZ8H5a6NmALGDzq5LjABoDa
I3d6HGe+WDulz/+BWLf2gvnvf4tC2pPWZ5yQOzZC+aNnqkAOaX5CKri98RMWcQ4pMKm5r4HkR6Oj
hJNJUmw62Yb3Q1rq1/eHaW3WFwBbhpxcZqXUJzcc+ElYjTR64G3QXgmNtVlfBLbM0O/jDUNFyycR
w/RuaC8BlDEoiOMUuY3BsZSaKpEQm3EAeN04FdAsHkzS6qexRy0u2E4WN5NrOPa1SV+gbGWbwwVh
yMsTxTaJ3Kr4BsUKhOFVQt/KfCxFpsrG8wflSByu8YTtd+bS5Ll3eX+yV379UmAKfWblGFJgnwIK
H7daiCoPw4+0vsoV/KW09YfTYykxZVjmGRYXHU4P+V36ySPzX2VO/waM4AU4z2/SqCNM3n5MsG69
7ZsWcc476UBfHLSLJCy77cwAzoFLPHbYba6E4dqULAI9ax0ARJu8AwcvRgriBhnK1kpS9/j+F6w9
f/773zeSWHM0IJ1ZZ7DdtcT+LN3iyrG6NuGL6EaHJXZMnXrn0Qr3CV6HdXemaPKgSNz4qCi9/wEr
MU4XMS5cVagh9dxzphy6B+hJ+uh8uX09fGxMVULrP6BldY2Xt/ZNi9Mcdnp+4UIq8Dx6oARkslQf
Y6SHdRN3twnG0EWQmziBeEhTYxG7sbcZEY2R0s3P9wdrlm75d4SwpaQTx7WWVH7SnNqwhtzEsLWu
eJPEe+5DeWRwCUSJ56RvtaVgS5Un4FVGO7KyOfWh1uiDsmpD9DXhgz8vXRYuiTGyi6fQjs3JCtCP
DYprW51dpd6v7CawUPtnZLSqTXseJO0JTSfUycv0Da3el3mwWpV1qIrmn4GMPAaiOBT1bZcnthR4
YnXrAanmorgldAM2PgRTADO4Zns0j8yfpn8R7KgphQWJB3zS1D/ELYTUZIHMwQTmA26l8Ii8yv/8
cyLPlv6N+VC1Wvr4jlk7qAUHGuIF7S7vzN1sijfg3hOM5Nv7i3ptHSx2AI5uNiWV05xYMn4y4JZs
m/FGQXL2LzNHzpPAS4r2JAaosbht/VN74BW8/8v/vJuwcBHrkvKYAMTdnrIAdnDAE21i68jNEF/l
Y668YanhJFkThqQx4z2jc8qQQpFrbKEfFKSoprz/EX/egNlSxYla7FemgHiqCSFNKIIcjdEcQ8Xa
hyC/USGEiUWw85RoOP0GeAsCUQBxtnUYKpnvf8LKClqaNwIFRUvAO+0pZ/yVO2m9Qc/6NhEAJuap
+e2EzYCb45p59tSrBCQPEX72ruc8a/M7f9FvDy/7OO08InD6aZiWgXYdA1tQJpHOhtvUcplYHOMG
otCtMaM9SZ0F2zJGq3tOpG4b+UXsJpYUaALp5iQVfPZQef9GrpPo1wZncVgLGH5yFsIatUUFwXg6
3s0mdTAmN1fSv7V1s4jfXon/H/1WJG8lgCQb5V29gK08fKnZJGc8TlwobKHhoO8hg/TNZiG7Mu4r
Q/MvH0WUM1s9oRcWezjXVI92nsTWdqsWK1vqNpmgKKp4xMKUk361tBrv4ir/7DiBvSlPYksPRQpE
ru2Ftic6zcZqHJjGap7im9blUrYJ2kMElJoMuUUrv3PcgzdoL9gr2/7azC6CtuZhkBKukwusawDv
UPTRlrG58ZcvwhVwej7NJeJzWWLxQxMQAuwRoH7s9f2RWVs5i4ilAvqTjI/eOVdlvclnnfhxhFTT
MKq3296wCFuGZkxQF8Y708mydAPR+N5sMh8qBQAowWj1SnFgbRYWwTvqUULAqnfPbQaoE8BG3/4D
sXfl4UvhJgFIDS3QvpXoBlN9B2QTiCrodoLK8P4g/aou/CGXW+o21VyYrulcNKgzpZ6HymRRCv3d
2blgskqjoJwcda7FBnw2g/4TznvT9Ve2j7XPW5zGfjaIIIOLpgRc2jb9eRJpmoB+hrL25f3vW0lV
l+JOoiM1sSrAAPpOoO+0T95qr/rsJxPfgFv3NffcK2rtK/nL0jSx0/CqKoFABHqiFXSjmkJHDdo6
dzT37ykAFVfGbCVw+DyWvx3VktYZbx2nBapiRhOaQp+0cD7BBnbcvz9ma7OyCH3WxZ0zuBpvwElR
bVroTm8BEL9N6YzxReRDH7wZBxBcZFRLMJkSoEx2tHZu64uwpUsiyIdA7DcMv17Wwyej2nHbpO21
sVkb/UW0Aw4JVcjBx9PDvP2gFCgutBwfBtRvdjeN/lLsKYV3VC9DSEFE8DDy6p0BL7h5BvMIZPYr
B8fKRywVn3KC1kSSAsAUZYzf+Q76g/BW0bvBdcltx+rSK7GxjQgc0+AVMYTtjulEzYvR4N29P0hr
X7C4VBcMBGiK7oSCSFjHYPpDoMvvEv8yOYAvvf+OlTBY+iVqQSYBQlCgosZpvg6ZJR+UBErotqcv
wrgtu7ohrMbTUap5a1PiHzxZiBvHZxHCJQC/QI0JPB04+iAqFBIEm2eAIEhcIpwbR2gRyXGPLhvY
NuAG+IMe7knL/SdvghntbUO0OMCtzIHtCSqBj3AAJxNA+EW58oHLuO35i1gWrahFX3ouFpHt+E6N
wkQzNfbKgbCyfpbCT2PhgUUCJjGgXwraBLTPXlG2vM2Wni31nkJrQHqlAX68V7g/AE/Jt/DBuib0
uhJfbHEwZz6Y03ld4bczA4dHSaFflcj6bj7QrmQea8OzCOEBjcAK+GUsnqqeAF13YIgUT0Aj3jS5
S5EnVKdoYrx5AwompJVJLKBKDEmaK79+bYCW4UvrkjTSid9UloNwAYJepFsCGLECkOD9L1h7xTKG
WwvDP8+P3/QIxbnAidN9MJbpgQFIf1uEsUUAewYw6LaliDDX6qfK83wwOYb0SqayNsOL+DXJCMVd
t8Yi8qi4z3ULTtVEwivDs5LZsUX0epCMBKOmxdPnfDX37Qdp2bklqFr0U3HIuXN4fx5WPmMp+ySb
qQ0b+WunhrQ4cFGDOnALWPz7j1+Z5n8JPyVa04yOOMpcaIbd01SDoxKocu/ba+Lxa69YRLNwG+Jk
RdtD8AyHQRuz7xREnGiyzW3m8SDa/zMpDVjaCTETPiNeYqECRpiBlRlX1fP7g7Q2B/OX/Z709gGM
4hmN3yA88dqnILyA7Jvf5OfIvEUsF1k3+QlAkjgHCHIsKgGni1zw66+lpPMo/OGO5S0iGcK+TVcW
FYOydXIs1RjlbfGZwuNAG/fL+wO09opFJAsZ9JAxVPgGoOfNtpXhE9S+mh9Arrq73hD/Jmk75i1i
mtlOQP1lxHuop7Itqid0B9TANef5tXleBDUkCJyemXnLsDUgIiPh7a6alX7eH6WVxy8xZWbuevvo
sZ1cwLPHDYz41DewIvv4yp609nzxz2XqjgCp20rj5+sUAVZUvd5lLaAC7//8lThegsqAJrQAzIwM
taqaPwEomH3Ks6rxdgDCjslt290SV5bEyHHBnehP/cjsjwy6SnZT22K8slDXvmERyZmCRpOwYPQk
kOm672371e0Tsif+bRKGzJ3n5retIksbNBCm3AWDC7RgoGDHDYEmzxUA0NrPX4QyzBS50ihV/BKm
FCW6XrHfPngDFMJum+NlIIfV0BW4gZ9QFgFSd4LfB9DWEKlPuRpf3n/H2jJdBDEmMw7B4OhOOUCh
kDkKwO6HUtxtD1+EcJk1Hq+LsTvJmD9DCoCitnPNS25l9JcAMtEq9D7SId7byoPyVqXFIaHps59C
0Pz9X7+yjy4BZCO4oKp1XLwh6fewL7w3KDe7PmoVyn9+/xXzZvCH02CJISt5NxHPgmIFkHhyrN3s
kcvqvsi73SwLYepgX0839kWcxbnsQ/zNEDfBu5wy3dWNeAWBZv/+d6ysoqU9YZBDWgq2e7BzlKAp
bUMNmS+TDVcO5bWpXoQx2NMopUJhDERonhQRGNNHjqwl8r1rvqhz9vOneViGctvYqYFNgwJfGkQa
1h0J1XuTZc8QgrtLrb97f5zWvmQR0davUrcpe3wJGdCV9VMI7GWG8Q2EMG4zPmBL7FiRF13F+pK8
jWKml1dwWWiIuQYEXvuCRUibvHJLVk+zcWc+0V1c9PagOkuee8j9vD9IK4tpCRkDBtHLB1DeMRmV
T3d+2KE9qHL3ympaibklaCzXtlDUHfB44wA/4EL3N0k+SqqOIKr6kE4EuRs6Ebd9y7zgfjuBWlPr
TDYuXiZdzj4BrTDuwdm9Jii9sm6X9oQ4LhNIXHXkjQ0DiSDd2O6BjzKHXvafqKrdJwd3ufe/ZO1V
84L47Ut8mJv6dAox8eDH0E+/9PkbqYYtqK3uputMCfGUvroSKGtvW4S8x+GLM+rZH3Ya0yMb5XfF
MyjOpM+DC6UyWt1Wm1w6AirZNX1fmkxGtKQXWCN1QITfWjZcAsnomA8K/8DTG8jgbsIprjYOu3aV
Wzmf6OLo5jpmQeMTBbtHDlGyJgeMjymYCqERYODJkIG79P7cr0XkIughfcAYRDnlRbbw91UZdiuo
RRF0AW95vrfEkCWDFSazzDllKn00LgS44Z9zzZLxzzuWtwSMQVnFs3Uq1QVVuPhQtXmK9pbg+9D0
wU1R7i1hYwkF/Qfqod2p74U9xUJND1WPDuD7o7P2AYuDOyaMgNYxqAskm7oN1F787VjBsaX2r9me
/HlL9P4FETO09bwROxVafP6XIvU2cdk9TF73IzTBa+MXn52cXd7/mj+vJS9cRPYUuHOhhssLJGTM
HXbc5KX0CnUloVp7+uIghwJbFYN+igg2VUKNhEaMnKowmmIS8pvK9WD3/nMnhFoth7RMR09gZ5/7
BjKrAyiXN4bCIqiRnnW2kuMI58Bp2jDdoBbEUbS8bfAXgWw6I6BxjLI2ugLtoQ/C5IVI0Lnff/rK
Ql0iw4QOCFSmXAjeoVmt76EJBpRjGXggMDt8Fpy57TXzKv7tJGpTaGoqVqQXC/PTTdJn+9gPQQEe
nNsK6t4SGUbTsJdl0RSX/3kkQUVrByZtsX3/96+s0SU0jEJqFKlmm15MDWcqcMbRzLdgzt/29Hly
fhsd4VAIYHq0uECNQoPH6o0fgXQrriT6a1M8f9NvT7cKIltuWjqnnEp3O9euYrgSD317rSzz50MN
DqP/fIGbeX3dSJFdmikWUY0izbnm7Mxjp3sKIVJ8rUq59iGLIOYQRKqYyZyTtFhEIKvCx3GCBH7d
X8OQrr1hEcnMMT2qY4SeWncsdqC4T0fpeSc/hNTG+1O99oZFNJOygx5GoPWlTOMPTQitVwi1/Q1r
kXz3/gtWVuoSLzZySM9APrO84NJS/sib0TOHYATB/srzVz5gCRmDhJLwJbyRL3kME4ikRJyBvxhD
eMTkNyV43hI0Bl1sCFkOFnqdZXmYhjre/Yeuxq+q7b/vjd4SMZY5unYnzoZTCcBzufdKNOjTSHsM
9KlIZuAPnKCn20/PIC1ATibqu1nN0oNgeQ3BXCeBmvHOkY3NfIgSiSrH/5QkEr4/HcTszY+uzarp
wUf/HN1yUMEB+OQ5/SqhewBauc59r9o6oZuTb8kETSu31eQ5pabIvkL7rXHA6kE6qA5uBg1b4Gqg
tOYLSCE7oU+jHH5A1esscdOGUV43kAxt6jBwrhTH1pbOPOW/bRRjOw46nGrnlOT6mQ9Aa9ui/3Tb
slxsQlA8HsJytNnFkhCKFaxjkCBLU8XVlbrV2rpcbEJtklrowJTFJdGtv0lCx32CWvkYNaX1r6zL
tVcs9h9IkMOInBQOLCxavhs9f9apclj1AYvjxsanFyy2IL+BBrocaXeZhB9DND7+DBHK5MruszbD
i90HuqEdL30Ii7VtD51Z4BmLAXS496d4ZXiWYLdZTp8WXe78apMYD8wuDmW+NEivXTl+1Qn/ELpL
sJsHjTyaQ5sGCptYRB9NEj5RNdB9qpsPRibAfyJYtp6BjkfnV9D5M5O8gzjCBDk49Vjk+F7aEUjj
QljE0Xzrdf6z1d14cnwYMt82CovqAURZJ4GF2F0GWOVE1QCdY1d1Ek4BKrmCTFgb6OXlgnt1V5I2
vzDwBaB9waOUwlU68FDOvu0j5jf/thMMzjjUFRz2LtrLJfTisfeQSfFTZ4Nrr1hJGpY4OJHDc4Do
sry0nR7OvizOPnHFOYB6FowqAId4/0tWVjxfbAsCWLuglMieUTJ4iudrKrSub6sUeUsoHDRdKvin
dN0FAhXgz/g53OTdGw1XwUT95ySwumFdF9L2AkWbasMaEBnTtIDcoLhtP1saH0J+wxAq4vZSeb0H
hMLwoGEDuhmL9sZ7/BIMF+cM4uTGRWILIvEnUgTulzBX2P8J0wAzvT/Ff647eUs4nMhA2YZpTHnJ
YrROeQxjSDXm/ISeNmTDePMSDpBSe/9dK8tpiYtjRLRUOia/DKwW5wrYO7pBigXThtuevwztTsKi
DyYjl3qESyfUEtXw15RW3hWO1MrOscTE0Tr0UvivFJfB8c5KxXr/f5xdS5elKLP9Ra6FqKjT8z55
Kiursp7dE1ZXV7YPVERF1F9/t3knWVR5/JZTB4BAEEGwY++qin+mFH7y/viXOpjn7c3B4VNZAQJc
VC8i4z9R6QQ1iR4k3JtTEYFlz1lPfChYt+VLHgXVOQA/xDXpoYdxf/hLy2t5eBeqJAICXuULyIhC
EHX21XGAKsrhfusxJuEP7iuwDLrlUHIA0+P4EBED51UDOw98ZdmA8i1/BnvgtZ8+gy965Wa/9C+2
r09RfqyrrnnJQKy9q7Ps76r1Pt//k4W2bWxcS0IBpgYsc1BVz6EnfkYs/Hm/6YUdZAPjssiDVDyI
9F5CCHa8AkNZ2brnol8tf1zqwfLQyGrgibDJmpcS8gXgHscTdt9koCgf/7n/CwuuzVY/TKRqRgSE
zQvps6dU+8+B6d6DQfSbE2xTyvNseFwUSajyZFS94PY0c+YnoFrKg41+zZ+X/Y0V4wEVsg7DpF+o
S+k3JuLx45SM6tP96Vmaf8uEB9SD+nESqJesN9kB7Hpf49CHaBVP1mAoC4Zm4+KAlXKrGt7gxUmd
C3zc96JoL4hdHnWrL1Mgfw5e9z/gs5aswbLraaprNnJocokwH56mmkDSRGWmTvf3J2ypfcuSGbiO
Bjlq9SLjtj628J974TrRypG90LqNjwPvbz1FTSJxToCh0Mc+FaB4R0nMttHbADloB4DXjefVi4Sr
oaAp2wUSnGCbpsazbFlBvRQiFt34kBWz1k7mfFUNqEbvN76wUW1UHIjAphwPgdXLBJJgKLA4qN0x
xb9IuvsrPSzN/dzzG0Pr2koKiF2pl0F08sIn8dxAq2GbA7BxccksByBVjxvxgGoEHcfV2cmhNnR/
cpaGblkxLpADAfmYeoFeXPVjyKu42HkaifVtzdNfZ8bkLCd501QvELj4otNC31o3d7YlOmwU3Ai1
pNCjQ/eCmm66C7WQ57hrnI0zY5krdD+7ZExD9TK6wYvpfCi9rQFoFkLd3wBwjhpDCCqqFzBL/6X9
+mF+Am9J/zGU9QfhZCs7Z6kbK1tPQPvfwQ+rF9AmJ3uW+t9E0X0nrAGeXPQfIe513LTKNiJOTToY
eug6ZTvQ8/6EviIoLOvegN1xW/tWOB2lyFQ6oEU+CQ+0qFHQkZOXgQFwW+uW9dKy0XE4hvULUtHk
1rRF+ShT3z1sa302vDdnw5ApYgIdFC+Iout21zMN/SeSd9uAdp5NsqZFCFkFyHi8RC0IER9LYlh7
g/aK+Lht/JYF8wnSlLXk4QkEqe2RyVSf10k/lnao5XINm/qhdUd6YxVYhLLixMHBkYnmBwvdfW3I
eds/WKacu4WEFpDTvhRZCO52E6NOei/HmRx3Uwe/IeLAoxDJSkEtafRfRBf+RGZ57VlygbrEs8Fw
Muz7iQYYfdDLvzsakB8iD6Eo1qEWMAqC6ZZDrOXMnH96I8XJy5O/t/3UvGhvdq5bDJBxCRDgxaFD
TxwySlfd6C/3G18Irm1InAygdxGXTLxkEuDHATTDO5DogYknIU9unK9xpMw2/Ie7mo2Om0VIexFm
cG+l9KH8578oKGocwEtPV5Z+qQfLvh0IzQ4dlAJfSqhs5vsQtJ4P8eQ63S7Ma73y7r1QH+y5lpvO
xymovMRHiW4PwUfnXFdNG30ZdCTZd2BVa3HqNS6K07daFdA32yErx2mBOKduwKWc1CGSxM+DA1r1
Naqppf+2zgU6JALyI3gJgGwag7pQ/Egi3e6dfu1gW9oh1tkABn3w40MK5kWAoiX6ErYAyPJ9CBaC
7HuS4A2di7Eyn+9vx6W/sU4I5RgfuDQ5PvAWTFAJ6LkhzQeuJlZ9vd/BvB3+sBFtZB2kRZkHMRXc
9Ejh7vOsT44uKN/uN74wVb/h6sArMSuItXiW99yZxxkkmwdg6wdxEEq65NDFCf1xv6+lH7FOhQhp
mioecNQpAuiTylNsL7nxeckG1VWQYGljr+9enKZrwfQBTajyBF2I1jluG/28/m/ONFWqnI5uhXWu
ges23HxhoD9eOQoWvBmxjgK8AUZDwaBfakZ2Hd1yL90ebpN9Vmn4YYDM0ko/C5vVRs4BkusGNTgv
T7NswgnMqd2e+CBIr4f05/1pWurBMm4UgHg8kUF8KqV5r1xQJLVt/rka8rWr/dIusox7BNagj1Xv
glxdfm0nVGlsv03apGsoL8EhGGL0Sd1F59Jt2/dBuZrP//PQqY2YE4Alj3KIxhsY15p3iKrlMx4n
25VQ5c+mTG3InHBYbrphik+irmrId2QeInc/BaZ7KIEw1WtHxp/3KrVxc6WMcbkJuhGUMR2H5hc1
3ZOJ/fRby2KmdqM3QlQhpfn47/0dtfRf8/c3hsd4NCquQdmaQErhVrIUQlF17vC/Sdl7oN9n9crW
XVoe28IlAYFJ4rk3iqsIZ2baVx10C+7/xVLj8/c3f9Ey1wfhQOffotZxdwjlv/Im/LCtbcvFMzNA
4nR0+WkkLr2AKTw/Q6rkn/uN/9mgqQ2cE0lGsrRk9YPfVxqPT97k3EzVQGfLK8Ly5X4nS7NjGzUE
qYcY71onMbmQc8/wygWto7W5X/oFy0WPrdFuDQQd1GdLqKS6wW1EYHcCf/vzpuHbGDoOOQbD25pn
YLdDkIVMbN7n3wYV6HaNK2jBCmx2tTLL/LrqNbmVykCvIsizI55i+1m5iu+8ASrg235ltvo3+xS0
bdwrOhqdogbUIWoq9ClI47Ur7cJK2Cg6UPC7odfw8SZz+l+WgNqDMP9YDADP3B/+Ugfz9zfDh/Bj
x0OVQwYeGdM9JNWeDUdsuTUao5Flx5nj1QgkS//GG8ecaY+q9KRZg/Qujd4y5LqDmLzOvQjC6eGA
UocKMp1FBVIu1m98D6eR5aCdFjylRQ31lh3Ywj/0RqDYF6x9K/O/tE0tQ+YQ5AMZgErOpYk+JD2Q
pAhkIj8/QkztdH+JF86KyLJmFIo3UPjpnFOUoRod0qUNZLNiD6Jrm9q38XM+7jpQlWz0OwXBqwN0
pZ8BfF4LwBacpw2e44mT1cib6ncQTa8fmQTenBbzRkKBQQLSR6iBhhvpDKkNoyM043Gajih+SwvE
SQPAXECQNT+2zZPll0nQCcgV1WgdyPzo6oHxZj/oZI2ze8EWbOa1CAxAkOYooWiXDeMJgsHQSaNd
8B5sEO1x2x9YtkyLOve6xvdujLY4ugdoxVTT2oVkafyWLbOM6y4vCT9BeKETj8xXujlGpirc92Qw
UJO8/w9L3Vjm7PMxICGEpB5UqiCQBACQiZJd7dcr+YM/v6RRG43GOE8TqJtglY2qoZniAtvud+M/
Om9+GOM/zxNWgxgC6KCV3POr3MLvF14aWgYOnA50PepkulEOtV6gK/Om7yBNxyE56fAMMtxR4kHp
DqI9479lO0F4rtUjeNdlEEDoDXpmBfmkXQgdvXg8DIJjX3TD+ERid5I/EWdAPkzoOUSWdQeigHKK
Kw5Ke6WGQ1GYtHjsG9ZvI5+gNiaudBRyLyLluHFhBzMoux9gNGsMHQurb+PhJKQRPTqF2VkTJZGf
1KGPsuwD6OHdArhiMMv8d3+bLRy6zAoLONQDIQ3kOCctw89twq6zGMr9pheORJvhDZi8wI2g+nOO
ID5zbCGOgzxuKA8mBzCxbHBJ8uS0Vp299B/zRL6JDxIP1wcGTbuT6gp2hkSY/BwXymyLA21IW+by
KBiS2DmNEqqCZQy34ayS8i+ttXWg+HGXUW0C+L0eak80lH+98uuqdu1taWlurKPENFMN1SCscZl1
wUHluD/6ib9SH7q0ylZgAFW1Lu2m0DnN9ZvI/71LjI/y9eIv7pSHIe9XDo+lSbLODpVCxnJwERwQ
YLb3fsbesfmteaY+ur9bFybJBrRlzhBBLzmtbgg7xoMowfXKkaO53/jC6G0gm2hagrPVOKe24z9N
FbtQdvT+hq7tttcGaqPXIkYgTtuHUMhsIbDNDaJXoLVWXMXS6K2AwDRjUrtJ6Zy4QGJe9MPHxJnw
2jDIFYT30tzPHb8xXgOBXpSaxOWNzzw+vgMZ3lKLtavDUuvz9zetR23Qg8pHlbdIAksbJeCST8b8
8/2VnefgDz7tN9SacJzCg9rWyXjDlzk1RpwIDM3BYda+uN/F0vgt883CBPzVSSjO2gPX606wIM6+
1IEw/sbpt0zYRCnI0IwpbwSqhTvSVv5urvLZNnrLcEVICUAufXmDjo08k6wjxxRFYpsat9FqGo/8
kSI1hOcylHD9SJoAkrmJs+m1i9qAtShtXA9CreXNb/L8PTSKnWuAQujDtrFbnlcFUduWIVR5VQye
Xb8smnfu2CebEMCQrft106MsL58izytvDNVse+0iJz+iOPLoktVXyIVjwUaq+S03YzB41bl1sW3K
EEIWBoqxHUSNd/enaCFGtdFqJmjrDDVus+OSX0EGlFyA7oggzg4pAyCQw52bhu3F0yzeu02zVgyy
4NF8yx9D7Tzo2n6QuOq6ZwJvBjXN0ywC4iA8cgDJuP9zC2ZtQ9lkMXGTy0meUabM9iWZxiPOwZXn
n6XGLZPmMiFV6KLICnqbn3RNzb5hw1ouYKlxy6QhfY13uMGFAvqIVF7khj8hPLsNHkRt0BpJcLyN
dCpvpRzlfoTS+hHv3z/vz/nClrURa1QmmeMYWHTGM7nTDP6Xhl64C1Ahe9jWhWXWrYEGEg0jCb4Y
5AASUdeQf9SfQHS8ViSysD9t8Bqr0qJgYyzPDMwoxIcpQHR0xj/6whxSs+15Erxb1gmiZr6PUk4P
ZYeAiKc4Nwgf/7s/SwtbyEawlQoi6IqK6aH12bOssm7n8GSNjWupccuABbJIEy629dlo/gjJYLnz
uo2ELigE+XVaSpoGaYdA4sxSaG3Mag/ptJrlXBq5ZbatbsD4DerHq4lRB6tHECMUgq0VMC3EKp5l
t6zsIKAaxdmVR/U7hbu97quvoo4ubqi2kSZSG8cWVdUgXNfUZ2jIfjUDIl05QbM1zLaJAlFbH1QE
lUvKxMfiFvkTmV/km807x0atQXyYAxYaqxutW30SpIb0rOpX7sML02/zt5X9EGZjHjYPRhOZnHnW
IprjaVua6tpUiW6bqxPUnV5h1lnYS9SyXxb3k+wAx3jQYhjpBWddhDSYEJ573GTDNp8bgIQIfoew
Rgan0jvCIDMLVOHnbY1bNjyCHpFnE8U+msClIyYcDlsx9tTWA4Wab6SYKpubGSDCNBLxXM61LNtG
btkwZKwQJDpE3WQc+ackcZOvDe2LFce+tIlsGzY0Kmpnam7SIEAZCS58KMeMSbmP53v9pl+wsWt+
AjHqoYHOuUDQfi4HiC2VZbdWZ77gv2zwmogERxlynV3nI2LmOW/Z56xormPivTRkLX+6sP1tMrfE
C1Dq0DTNrR2xgSDdnDzV3SqF9EIg8RtWbZJ50Ddpg1sNauUFKvjKuQYVWdTv95dgqQPLev2+wy7F
89nN7xyK2F0k7EyaNPmZpkOxkvJY6mOeujcXY78D+y/8THb1J54cZJQ+zfQRiuXP9/9haaEtG478
otJxNiCC6NtHA1DczhDvAVRIx76MH7tkLTe0tNSWSx79kCZ4kmpu3FfsaPyOP3UFgP0rBr00TZZB
0yYEIVKsmxvx5QfwTHa7doi/9inyCPfnaWn8lk1nIY14FlfNTUUI1ivURDVxPp03NW6jzKSWbThw
D2ddDyio4IABg8gjd9cQTguDt4FmeAoPmt7L25vInbraMZpmp25SADtuG/+8ud5sUggLaSO4nh4y
ieciFRbP0ZiNK/XWC6epDS4rQ4hduR2sjAzBMzchyCWDa1j8i1f4tTvswu4hliGrjIts7NzmRif5
VeKJ9l0W4ObqmdXXrgUzszFmUe26SUyD5qaBVECtsv40P508KI9CVKeK3yFBsjG6s2Fmos0GINp6
WHRLcuCLm51w8Aq/+V5gc7QxVbjM9K06M9nk3bnKEv+/AYRYa7nApQW3bFmAXkZD+nt6GAMgRojX
f9cN/San+JX1eduOtcwZaHvokXZeeuWvjEId7a992azp1//Z3lwbawbJsA6A+ym9miIszonvm4PX
reG7/7yVXBtqZkQ9iNjQ9FqO3rcSAlk7hMSXtuy+a41NO4l4JT211JFl1UknOxhGmj/iRetrEvq3
cSBnM/RfwH+7uX4P9Uq/Hh6gvAXFVlSrM52LyEpGnta36tIvWIbNQ082Y9C0D4JRZnagp42cvRny
7kgbliXvJRj8byGd3DWJ8z+fJK7N1dY6wrTwqdlVZk427UejvPyoJ7d9L0ei6cctu9e1hT25I5oo
8LoWTNwgSgICrf1QE7KNAAhsOL8uCMosujasjXuVKBl8Dbr/B830JdOwjLtFZWgTQLAIEqQFUsKc
OfW4T/OsW8kHLy2AZdi+GzVjDNqJK+hu1IG2IdmxlMhDJKM14ZaFTWUDzojpSZOR1r3yLv+ZBS1E
JdqpmEByXLf7oDIQsHfDvDneX+uFH7KxZ0zGTu70Lb2aYY7zZziYNuBEzX0QcN3vYmFNbPK2soSC
nzCde41Sx0+eIQJVxedMtBtRQ66NPCspVV2kwJQUMSe7cRRBnIOJb6uXdm1tT8UCH7TiWXplczbS
l9A3jp21V8E/OyPXhpyxkrsFrzi7ZcGUPOIeB0mvBInI0qnYu65Byn7bGlhxOOlkAbqqIsVFy23I
o2QjexEjlJW/bGvfMuoo76YcOM/6wTTxI1fgSonBbnXY1rhl1I7Iq4EMk39tWlTRHkYFSOQubrrw
n/vtu/Mof3/BAyLh1yOpRPxE9IAl9mtAVCGe4IKlJmkP881UAgSThdC/ERB82eNE/+wHzbCLiHfr
SeitXLcX9oENTGv1RPOpiccHE2oofxG+N6jDZKn3EsBj3f/NBTu08Wksp2AAk8q7Rl3QfwSjUjBc
HEEbZ1Mk7dqQtJFBMrvygu5GmwpprRboK5TdjtxRPlico8HT/TE38VRuuxe4NtkbTuApJyjSfMga
QDKYp+g+pPzrttmaD8w3lw6mhsb4bRvcdOI+iRRJxkDiDWVb4/MSvWl8lCmtDMi6bl5PX/pIi52Q
xadtbVumrpmo4mZsgisEOsBCHKMOxIuRmLvf+tJGtQwdkslOD+Kt5Ao2rgaiNTyKj3hlqh9z06fq
un23WkY/QkVAxCkNrqwt5WUcUiouVUdIfL7/I0vWYNm86wjlehwCoTukk/v3aVl10GPLt9Xnu79h
w0iT8GF+LSwMqZsveH0o5cfe8VxHbttDNj6MQQ1UkIQHN+W4kdxRUK5G+xxxyTYRMPc3XBg0THJd
es6lzHPUfkBAc9fn8c9N028jw1qdj4S5oMbcvZ603AcY3RPbXghcW+9TtbSri4Tqm67NeyGz/HuK
Crtv24ZuGS9wnybJY4gc7hKTiYMOk3bnTtuebV2b0wycgB7q9eLgmmgnOXCBlGJByrXL78Kut0nN
zBC1qgTF/oWAv6Db8Tqo/qEdwLHbpsYy2klVgcu6BlMziQbVSjM94CTJNoSfa3OakdpRbeFmaL6R
xD8OeD4/B8XWIMnGf8lYF4Ir6VxApTi9Bw+tv0N+I1yBry1M/W8AsEFi5k2TQCcRuVB/fs5IC2jH
3J/5hTjeRn+R0UR9wzF2ElfSP0SNN5I9F7k6patM4Ut9zD7hjdfKoiFoDS8M+Ebq3HyfshCYgqhy
HmMlt3ldm8OMxsI4auKgVJQT6HBeYe2Qqdn2Mg/ix1//QPLSjXjqofk2Q5DHJ3mD0iSBEIBcwTot
3N4Cy/sqsMWFiIXZrSzdM8ST9qMMCDi3o8cpQWSXd3rldWCpI8sRC69zgqhQwYWo4DYHjNEcqPbV
ze2qw3oYtODvbVozPUoBVYNYPSQxFKFof5qBbWM4PeX+xkgrsDzx6LF2HOshRkJgAIAI95Q02TlO
a073TWPB8H5DiE2uUm0nzA1Z43pnNMw6T9dK6BaWwQaIyRwUJyi1NTclohNesdocsFTBPvt19NgM
AClt+4e5+zemNwbpyOLOa8/g/BlQYojCsM2hlg0UG0MjuwBCCWe/NHm8GzPkmY7dJNaqPJcWwAql
Rx9lpUHSBhdR5M1uBHLivwAJzG/bpsay6cRtEojThOpBdmi9Nf6NeIjW7ze+tLyWOQsFveokq6CH
7dP4Ag2554SDNnrWBwxb/6GL62ylp4XD1caC6aaHMImTm5tP6g8sAmWtMEBNpGJUK299S8tgOWc6
9q0HRZ3urLr63VggsJgatTEnbSt+lsKBxPPkhlfVxh+o7tR1coReOVQX5sYGhM36HS6rU3KNOGIi
FHvkJttVbZfJd17g1/U2D21Dw3heBjJPa0xQELwIESSHFB+2hUY2mVmUyVm7XXFAtNhYHyiHhPWF
eqXhX+5v1YXltTFhohx5HxZdcMkyp4/2vhN+DCLH2bjANhZMgvguL6gfXJJxwvthndLysXDxULlt
9JYVj2UQJA1Lmgc6iRLaTEixBBSRxv3WlzaQZcZcF1k51izMdq8qHqjeGOSONT691R0Z6pUlXvCV
Ni4s6xQSHxT1TCRAUYsfoJCUsYnv8ghiEu60ETnn2gxn4MWDYpnKxQNzdICK6uxpFNXWfWp5Y67L
igQcrM1CKFPuSVOz+IvXlw5de0xf2Ki/4cMi5QCfl6BKlYHSZxf15uMrjff9pV5qPfrVU5oWNfJ1
l7ALg/Y5P1e8Tc8QWGFrCl8LW8nGh2UFtqbjZeySBIjntI8DgjXl13BCtci2P5i31xtfn816cZOr
sY3wNin05B3A5bymjb3g0GxImGKpTvosZ69hI/jmeqh7sw56q6pofoDpYQr3zkimtafv1yz5H1Kr
NkLMxMgyRrHLLqYam3KnUMVW7IahZ1BHiE1aHYC1nj7mdR1FuzFRgd/tTO6bo1Njg5+9KhrNx7AZ
/P8qFVB1wCgBMw6mYfxLuRUR7zkqSP9KEBB5IEqdFAKkkQafsrIr5VHUecwvKILJv9OMRdUzqT32
Q4L+sjr54M76C4mT7D1XVTrs3Mz1NJQMaac/OGDp/4uZLuz3k+RjvtMp8+IdgDKkfeynVCZHIwGY
iXaMVSxguySoaHJQrBMZrox12kBRpADKGGj4zAGw8oJ/8dOnsYu18FCSbTSY1hmKkUN1jPKhrD77
k1bxZ0Yi5HBMqcJsX/pT1O4ptM8UNhjUZfe6zZDnwQde7MBz138AZR8+l4J4z5OA9MgHlDgicquU
yPVn5fZe9N4XHqBDLtN8eBonVJf9FVZOmB0ASgaPPq2GztuHUTX8kBkoTk2VqW9pGiXpgymZgYRw
UDXFnnIHnGg9qPfLfen0Wh+mKM0yDbVqJr4UISjH9jqKUnosSOpG+9Av/W6lMGXJ3OyTW0ygAwkZ
u3BQ7H/g4LLh3SAe6mBNtG2pA/qrtUFqTjckatklw7/uW8Qw7BCBrrkbcpMetlm0FXn5EGVs3Maw
yyxqEKm+O9QzBcm2xq0DW7pgKfRloc8CKJy9YUi5GOZti7xsGCD3PS3yIWAXocVnE7LE34VBSQ5e
2DRrMfbCiW2DAcfOAelPFLKLT5JvWQYUZuD4a/LeC8trYwCFL9MJzkafM4cV37LSdx4pELh/BbEi
K1t0we3bQEBapHklJhNeDIsvvJsPUxoHvrtLwY8YtIVytsWnNm0d7/MK/KAkvAgBnpnICadbxVZR
YkszNS/PG7cjC9kP0RSElyhAMUrbAOSWyYwfOwoVoPtbdfbBf3AGNl8dVPlikKSjC98fvkQONcfW
jB35mzRwcjNH+oA6mFMqvJz8uN/j0t6yrDtSvAgZ4q//n7K5uN1P11gAltq2rBp54Nh4XhJAK5gQ
70B9UGKkRq2l35fWw7br3o+ClifJAzFGqJ3P2ub7yH19jANoQt+fnoU+bGSggqKyTNoUv8AYwFBS
cjBV4H4LuNUmCLr7GzZwUl2u+ia6jC1yqgyvOvTJAVtcuoIiWlgEMsc5b3ZtQnSq826IL20j/yUj
ykZDg4qD+9Oz1LgViY2OZMHQElz8Y1eadJepQAQH0QxD93FbD/PCvBm+LpPMy0JU9r+GwSb1nx2G
/NS2xuffetM44WyOg6boAnLrItsrhlq5fQ4A3MqD79LusXwz8IZ+EzgEg5fc+UrnZPYMowNF6Mas
to0FRCFGG/sQ/T6/Zo50glQqwDHdbnvS3xZt1ZrEBYhUDOo9oJENblO1kxRdbFsCy4gjFGEy41Jz
G+v2UcfI6uAI7w73G//z/BMbB8gVpNnayjW3smB/y6Hu92MC1+Y1IllT5fuzbyM2GhAEtqQWg4yv
2Tw7RJiPJpb8aUyqQ56uwlf/bGd4sv91ozINnbMQIo/XEteFHYMa294Bp8CmNSA2AhAJtIpqV+qz
DmfC6wSth4X8sG0NLANuceV3enCZXJG783ZcQyW3rJh7KEBPujL+pWW2zFgmuRJpHbng0U59Zfaa
4YktP+eRpn5+ahy/X9MLXVoHy6CJlgq63tj+uwwM1TtIdch3FR4ZVnI8Sz9Cf13mzCsGZBxH+QCx
+BbguVKdElQ5HPIQFZL3l2PpDyyfbCa3VvHkR1dorbPja+llTNnnbY3bxhzLDsUwTvqICvDgUUw8
/ljnU7cJnoOyi19nhwJm5qdxgdNUd5BApyjyOITOGvPOwsTYOD8qkXLBndW/vpLkSo8llz5lKxHw
UuOW/c61ujweYi/bjSx48aHCeCzAaHfYNO02vC9DpUjUNq1/1QghHlsZMbXrWjBTbmvesuBooASs
EK+Dp943lPirfVWadpvx2gA/Etej4WlcIy8OCuGxKPVuDFt6rJUeT9t+wLLaFlX+PcAyNU5PdAGZ
5XKHdN3X+40v2KxNKYf4mTbg8KmvNKgfoDvufhXRqM89myGp27qwbDaRGRUgCaqvYGMnByQf4h0z
ebMfCoSk97tYcGM2wM8kBIzlnV9fWxfUMZrw5gB5NP53FzTBvktL5/l+PwuGYMP4ShqOLQrx6qtQ
9QfDweGYe6vR6MJS2Pg9IaEvm9C8vsqZxEQq3DmEBPdbE29UQiY2hM90hRLhkCdQeYTmnZ5ftzrT
b7oKEBuuJ11vDBGCJg+icKo9C+QFCc6NTt6mlGOxDpuQUtgZiDSfIqFjCJNN2bYnTBLOC/42lBbu
mHQCNuZTEDSNTH8am9WSmqVdYxlwCZIhp5EddmdM2Dc/pt1/fWm6fNv5GVJr7Fk+pZlwCc6GWVOz
AAFrR1cTLEuDt6yXtF5Bw1ajdVkhK8ELJzjXPbTVtlmU5XOZLAOA0r0x2xHf/S8BKuS5d0u2Er0t
nAs2Ss8PXQYdaKe4zmgNAa4Mjs2TNNHjOt/EwvzYML2kTJBWqVRzLYfAAKSBG2oqnGZlbf+cUSE2
Rk8VMgPVgckeMxRxnlTfsmOGeHHnx6zeAyvQHYDbCx77aBUAuvQ/81S+sQSIYTomm/ziKgr5LwXi
9xj3KA6+v9pL62H5Yu5N2nRljc1Uqi7YRxrnQ1Kh1q+Mu0+exg3nfj9LPzF/f/MTkAhgzjTB4rRf
QbOqpTwId7qZhpVM3Rz4/J7oIjaIDxS+UVhQkj1CSz64+m04H9cfuJ9+0jJxnvtso7o8sQF9ydQX
koC+8YowIH+UfJBfIDNBt+FOgMj8daK4w2pUaXkFOAG9CGjKOnvXmDVq5QWHZsP5DO/qEsRHxVUO
k3c1ZcM+ZHHQfqZUrhGnLyy0DelDJZDx64wU18jJnpTEjaMuXHratItsRJ90Ju2xyi2uqE+V76CZ
JR76ZBtqidiAvrFgE1KlRl8MQcJA6eAzkPNrIfXCsRFYRlwGcZ4RovozQ5EfxLWvovdvwtUfIcB8
dTpnV4i1yuyFRbYRfTz38OBYaH0ZJ02/KYATizmwSP9Cfbbzcn8hlvqwzJmrFids32hgE8yJ12n3
uauiD2Gx6ieWtpHloaMEKkpQyxLXhAzqwgrQLCiOIpf7w19q3XLQeMbrp844/ZV1aXsoIX567meC
wG2tWyYswbIJKutQXzOJ9Iffq/pIAenb2Lrln2XMBtUEIyoSkQIsPfAxrmMpF+blN+Be7NVJ15kM
dw/QKGcF5mUW9b4/LQuuxgbuRXVdm37osus4+SW/mSAuCg6E2gD8wF43jpBkn0zFapC34BJ8646M
EqK2A12iOc+hhkzYu5klsA3LDw20cbpOf7r/W0tzZll2lvkcxQihvlAnr7qT9AAUOceG6OT7/Q6W
5m22wTeuEyTsbh0JggVnof/l9ZmIQUf8OA4BuU4oQ9+2sfz5B9/0o1mUkxqRDThBoFyJOEMdYgDv
N7ZuGTSi4dYnE9cXPWjHB1AanKtIpaXjyjIsnEg2ms9kVYun+KG/qrwGXJ07/XgEze5wcQkowe6v
xFIflmEDzMpTyvLx+hr7CYWEKaAMP1vZbrxU2aA+pEpT3XpDf/bzzsHb/1BM1SEIiau2LYMN7Gt7
Rsu+KvrLKNjfauZCbTZy6hIbzSdrnvQkCjvk03L69Bp4K6oec8rJygIs2JoN6dMgB0yafOqvuLvl
O9OBgxAI5mxj65Yly7SJAIcJMH6TpH+3Dei/56Pi/t5ZGrplxXhyyiMvCIbrKzx9BDnwPlS9twlp
Sn6jdqM0j9LI1RfmupAYlsqfdsCHJl+3Dd779WggfKqMP6XlJfKnf3QVd/tUp1u3JP21cTOJ2ivi
drgKYb5TJs0uiP2V6vGFs9MG7iVTVbYFEgiX1pmB0G7OnZ1PxuLo1eDDDrpesRXDWjgbbJ43BY6L
QGQCsP2QZ7ckibP3UdoOO09tpIAkNowPyjStU0Kf4ZoNoKsG3v3cdSAZ27TENsXbqMMhUl49XNUw
vwhBevaYO0in3W99YR1sDJ+ORdIi9ddfdVE8K8rCXQJw05kP6jGAvvcKdmbBxmyyNx7gKaLKnOnK
QAZ5SFDFcozzeiXlvhBO2Dg+7g+pH0D54aJ6VHkKqvdjT55AdXGOePI0gErj/lQt/cT8/a0bTjMI
CbbFgNJo1LqRxMcZp9Yez5Yatww5KeoinLLEvZEMwINwZDtIVa8t8lLjliErvIK6XuroSzmj18CJ
TfZB3/7YNi2W723BLKY08ftrUqHS7QxJcu7egv/j7Eua7MSZrn8RESAEiO0duHVNVXtou9v2hvDT
gxBCzJP49d/B76ZaLl2+YFdRC3QlZSpTqZPncICid97Wbb/eyKsF3qTzaA7mO2vUup65W4zBBaXN
bieNs3zfBHahCWbwplLP8F689HG1fBmbo5cCE9FFQCETTNmI6MKh38Ib2SeBs3t5tXivCelyK8hW
5D2Z725et7e61+wFhDhg/fKy4pL7uwIMtiXaxn9l+uBSF33rTjM6kAFJH8nIT1G4175lOaBNLFc9
VpFfgQ/+3lPupmQaxfM44EbZrUdLQ942r9e/v81HjzguLvcF5J7mqHAv1ax/HHIAE8olBy/zUQrD
c/eIJoAVyvUQGiLuS+DOXrOnTGHbadOF1xFyDtMw39Fw+z7M2Yetx42o6g/H3ZNlsm2y4cigOkGb
OZUw1WnTVxtRB3SjYI/WwVJn+Sne+2oLXCiOFA24T1ACDK4gQoH2IA7qJUpQjvq8kuy8RtWxg9qE
cs19Nze6ncc7k0v5LGvUD+ZZ+we/vk3w1URIm9eqn/PlPjYgQcFrnUzAibKHErc4gwnicn3Rd46/
DPeasfi8USmCu2A4ByL6/NhabQMYrtwPgPiif66/o0+2/MBLCbmWrgyhXzDsMSlabNUkeZudbqn1
7PKX2uHfuUTXAW4g8VMzRvNtEO2YPJ6JbRjDqXtQQY4e3ODugpLrXhde+EcfjuwiCmDfmxpdQDs5
0gY7eKOEbfK8KepnQR4gAEngfaO0HYv1N7eZlviEOkZRnmtwLTknxVR2raN4LD462YI69+NZ2vbL
cHwayk7UvJ3vqtq6gSRU3bNG/VG1qtq5XdlGMPye+6KOoJWNB05Oy89sAZZjrlRznWQGCsPHs7Dt
lRHDid8QMk844+daVZcsG3+voU2c9C17yXG325nJmycYjU0UGFK+DLwY9XRHY8r4DF6laTqtTdce
KgLg+4brU5DMaQoF3nsWQrFL+S0HA/7ePfTNJcLHt/T21bmCvgRg1/O5v6sO1I71OuW3n3kgRC/5
ywpGxsc78eZuY5ht+FfD4NK1+MQNsNsMFUvoysnuKh1WXAJ0Tu8ckbYxtv+/GqPOdT4G69rfRTzV
zySPP2gPmmb7She2AQzXlyJEO0xMgPHoR/49C+PqFkysPE8hAPmP18m2HUZCTsG34tTgGbtDy0xc
MzaMiWoAlgA3pn+eyXIIuYj9MPy7Ldw6XkTfg0VmcM696tl1nPry3jUgY348lTdDL4YwHFw6QRu1
zTjcFZvIuR3W8pJRRPdwGddz1If3vO34Nd7+9XhAmx8a3l53kVPRuOzv1Ef3H4nIn0RMe00elo0x
wWEjXiAG6VbznW/6LPWsylNIsTFcePM1mFp+PTQJEyY20mHOSLOVtNC+dBEuSKgCXuyBoWyzMLyd
lFPjVJqMTwJlsxfSsP4JvU7j1YOo9Acf18HPj2dh2XsTMcaWpRYyHnU69/o0VnW6KVXyafpStePZ
q+UndIB9eDyUZddNdjgtHZJPwYBQPPA/UQ3UZz9wDiE3KLjC/3uk4GViXdBb1t95J6sThyjyaYqP
wcPxdcPZRS39Mqs1atQVj5JWR8Ft7Y5dv/F1w8XdwvXLqRU4rdyqLE/tVrsXW4vEsXU33HsWWZEJ
FI/vOqT9b1ng4e11EcHTsa8bvqyaxuuWebvdMI1tbbHw1SYa9fjrloP8F5RYlNFe5QUWngMSogq8
CGQNuNUXnf/9eASLVZpQMZG1rlPwdU0z0EnL1V1Py0ZD8vjjtp9veLGuJxVNucbiYP0DyC6V3VWV
aNsqc3BvPx7DNgEjYIcBybwx85afr2XZBml0POfbsW9v83oVqHUNpITb5tNdNkjL2NyFoFqI/jr2
ccNl2ewLp5FkursRrjJdtKxXLd29A9S2LIbL8mztuNYtlv5n6zQanXNIEe6pNdq+brgsDn7qFqLV
9zmHWiOEAqOTbv1/Hi+M5ew3xUZRpkQFrt7w8WRuizMRXnHTVe+cWzcc/kQP6qGuF0gtGL4LGU6P
MzZjIGincNBp9tGTvxxDmANGZcC0667mILmCSeJca6HR3ZI/9zWbLK5lgsV6rSLQB1X47SATCK9s
8iELxXJYf1TFRyqLmIDhvgogGPRfbRtR195wIVGHk6dADfzxPtumYHguaVRfIW/Q97aNPisQy4DN
Ms7PVb/LJ/vmzRQTMPy3bhYPD3so7PYx/04or39kXeX1lzErGTjZIGTwBNRytKJhelnRSRL7e1L2
trkZzu1SsPFmvNO3ES/5Z3dm/lk7xXSZgt2eHosPmsgxWg2Z00ki8Oo35d8F4Qrd8ljEx5tj+7rh
4cx1q2IoVw0AgpddILGdD1efDWS9Pv6+xclNuFjt9CWTladv4A58zxrxtDHQhxOYA3W2pxFuG8Pw
b83qoPGdFiuUxQCIozHpG0Pe8pHK6eOU4Y/HU9nc4Zf6B41N5FhLQMhb9bG+iSaKTrRxf+jJd15q
qqp3TYFrVwMP3RnLkq+aQDIJmbA4Bj/IDdQM7zfS2e09h6M0WEf0ummiDMNeu7ttKMP7x97ztOOH
+ta38koc730L3ZiNeX0UweetYXnoDuG9sYLGSUBnAUoAHehbxuAtuhjEpSvmnSWzuKIJKyNtL3UO
/bwNH5r55z7zB5IoHnWXxePNfHtsBBZ/CQyH53489dAHcp4pK3kCVbd/kI0fwiZifYxgzop1XSn0
bJ/bAK/XiOVfQYeyR/RoM1/D07MKDNhgr/LzExrinmnwWYzArI/tfUMorku+0zxjcUaTHo4Ecuqb
0YcGUY1HNqaCtB5oKka8ZDhedn68C7ZBDI8nndSd0zuw0RbSH2L5MtfzRTbB875bWDbahJppUKwv
QVB7t9YPv4cC15TIB+Di8e+32KoJNaupB0BW3Xk3pip0brgi7kDMi/fn4Bw4cX4Iq0tjE2EWBkh7
eA2kpYDgI1Hh57XZ8zaLNZkMcbRow2pp/eGpL5YLlfLz9thM4/+VsfoWkUNymJjAtn6vEnN0cDRV
vUzdk5rwJtnOoNbZGHQfb4IlazDxZJAd8OYeXABPUs0Jgfxsv4afQikTUeASIKaPilWps07JseEM
5+aZcjjvGwJMlgYAbAP9ZTU5177zTS/r++20bXDyRsce5LB4hsPLZRg7ltXFE/HQeZeJ/O+IFHs3
Vpt7GLftMNLz4jcejqom9j9lGY/eO+Ax2fFv29cN/x5HELpTrdQL0JcfiRdNX+Nyol8fb8TPF8k3
ArmJMeNT1sumy9VLK70bCTbF8AWvxT/bJBi2g+bFZ9ajPwKlqO4ys+G8jP3/Fr2Qp2XafUy2nAEm
Gk0SsjoRkqMXKSP+hYiRnLPKAx63qfwdSIhtCCO0o4mOuxnPnGephunczluNm4GzfnCj4vp4MS0n
sckxpyHcEcZ1WL5ALLU/oQEcRc6mg0QMDnt+WaMM/DDHRjLOAh7FcRdGOX8R9fg/0q/6G+qG+lIp
/n2Ztf72eBTLuWYC1do+QIeDUyjMp7q0crqOAd4D2ILmmSFAwWQK+SHpFhr7xoFAg0CMeRzLZ+6t
+WeRoQd0Xmf/kjfi78eTsaR2Jv0ceFqXgjmLgs4aKV6YC4Ir9EuVflKVc/idT239sRv8IHUid9qr
09hszjgYZj6iTkaZfFb51N+kUxRohFfBBSKgR83aOB34EDZRNRD+ggqlCxwPeNYY8otTTI4+3ZhQ
Nu6gGJc7Qr4oiYIWGI7rc4+O+xuKLcUOT4nFc0xAGxmonF0V4Hm4HNiNy+iOmhMq7F2RXZsq/PzY
BCzb8QuwLWgyt3Ez7H4v46T11/5/PKfvggLwkscjWDzGBLWNi1viraUpX1yC6oeInfEKGLLYzgLv
DDCU71+rohnZThi1hAYT5qaLbvFcMJG9KH8B6jisJfjIJq8L2e3xfGz7sg38KucIe87wq0P5woV2
cEvFs6wKY5Kfu7KO3/mu5+3V7mwrZx4ASxevPVzlBZQBGAVQc7587vHaBhJBv/BfPJc45Aj0EA2j
RjLA6iJu+ZCBoFAQ6AGA4cc/l5789HjNbFZmOH2r5OINhUBvngyQz7Y12mFYvfxoumMCGZiA4fRL
UYbo8pTqCRTy96mvF6SD0d6LtuX3m9g3tbAIBCYVVmf26g9ENhyVNvqpobvR3mK2JgBO8KCEKEYA
yiCOrlUgGaazr9w9cK/FZk0AnIx6Ly9BFfEku/z7JllY51MihwlC0XtdW7YJbEO/cou+41w6Kmqw
xXnm/Rj15ISXZojkwactE/8GdZUo08wvn8Ip/O7RujnJIv/y2D5t62P4tFgWkAaBhOKJuOOVhNOT
LMR7VrGnmrCnx0P8RHC9kVX+gn9DPK8J4uyzhPoeiJpBliaa5ywo5Al5/3Lq0ESXj91LAcox4Gf3
iAxspms4NlmrxufDxjwqIO38eSPkqZsm+hQT+s/jmdl23nBuVjSAwBRt+aTLebuvgIi3KQ/R+9PY
xMOBiqfGa2CMn4+Eu7gj0YqfVszh0E83IXAAaEaTU/xcnGwVzxCFDW6Ve4gJg0JM5b8uwcWajwu0
ekD6GqI3eYRiCUBkkM7Il3beyXoti28C4SD+ivsH9BaxPq0Xnn7eEDxY0bH1MZxall5eQHUNXw+H
DcUnwS++361nMU0TAMdUny/MJTgyOGBiJwB61nMtpv7czLtKYBbPNnVOXc/pVAUJHdyqSflpHlFq
KoLPBcCVRbmHFbLtgRGnIakzzNLJMQ8lV31CRojYuQsct62S4cC97EhOcN5hBk0/n1iJ+E+3BxJo
zu8p1tnGMFxYQSJlRcMWxghDCZaNNfsbLLPZZUSNNjlmSkZ8bntHiJK3GEKuUZCiFza8NwDAHMrK
mIlpQwvDhL722LnRqvwsCDmzKPujlsG9AYju8QzeXiRmwtr6oi47NpeYQa+ATxAVn65gUwsuBdPZ
5dgYWyr4KorSPvaDoaEVNoJn0V8qp357g5xmMF/ATzy352PDGH5N+rCrojDHVLIQ514fj18Z6H9/
C4Da3TmYbKu1/f/VTEqvqTunFG7i5cGTP43nrq0uXr4H1nrb55ipa1r6czZC9tVN2rB/Ij0KYw7z
o51dsH3ccGimKF67fInlYRRSRFyA2bQQ+aE+PQoA3n+XpnVJ7lGCpSF1jTL+4KBPD11kB3+84ct0
CFtZSa2TkU2npRtudS53KqK2PTV8OCu7IOuhuJKfCMUTV03cf0c5gXSMi27HbCxLb8LWHChO+oBY
rknF28tK3TPUtnd+ve3TRjgelQRKB7JqifJlsiz9XbfD9bE/vR1l2C+Cpf6Qsa5b18Svl5uzPvd9
eR1Fdaqmg7/dcFiA00g3K2xqEPaJ8KJbG+2RadmWxXBUKkJZ1H67JkUG7Cb5Fod7ykbeZnK/przM
RKNNZMg5a7GZS5HEVxCdn8Ad/q448YsTnOedxNpilCYoLchAIhS745pk8fApmJ1PgR8kvtPtFPxs
W2s4a8wyQE6cbk3cpb4t7nwD/fe7vFcn2amdu7dtBobHNsNCsryv1yQMfXpxQKd4bhawQVeS7vXG
v11KAAenceSUKqZtHmOIGprWVBTiCm3P7Nr7rL8ChfzdIyXfeeGzGJQJVoM4XJ6rALY6CX0NpxZg
9r3TwbIZJkqNTqyGnGSzJi3Ys6/rkpW3JsJzGOmc7LTwrN7xZ9sUjDCMBxhXeHrFGbp+kf50jWu5
Y63x2y5hUppRcJpNYbkF+HrlRVqTevwmwLh0hggbf8+h+FFvdK+QiH6fl77cQfBYLMzkOqtFGDE3
dzCqC/FE1BC99yEgMNfV29NPtBiYSXc2MA1W3GjSCTplUWnl3qXqmlPlRtdZ0U8gBdjJXGw7Y4Tm
LJ94nlHuJbIomlPP+XqbCrzJPT7HbV83nH2QtORI7hB9lumbHuY/w/73x1+2Wa7h47iSKdDfBtiB
oK6/tk6UeAterXL/s8rVDl2ebQzTyceB4TZLIcXd8XPlFAnkD08x1X9Wsbg9noZlgUwsG4uL2VNt
viZ1xm8u8z8OebDjcxYbNZFsrhrkSHgIC+JfShccr+67SOycsLafbfgzaTRKqMWW79YVOkBDNeur
hxfdx4uyJRBvhLlw249XqS6pAqkmXZLbhl8Cn/KnTExPpBt+B4DlvT/Sd0UzXx4PZdliE8kWQRaN
gIJOJ76Q2alV6BRavWs+x9eSBP8+HsO2WNv/X00HPSN5hy9qFAhr8ReUXDty0kidjqUyJl4NlJ0F
ypydm4Bc9gcPoEawDv68Y0SWYyg0HDjuyiBgOtIJqBc9aKLT4pMu+m+DxM1ZOHI64fGxPGhUhktT
pSBUHedukg2d455U7TDxbuXl0O3Ylc0jDH8OHZ6XbJJeAvI37129Pc6zjourF/hq51iy7LWJWUOn
nl+Ei+smKCI5JwhbsdtUz3sJoO3rRsYteK9rlq1YoanJrmQVyw/QnwV/HLJTk+9MVpPuA9ctcVee
mfPCsqVEUgOu7seft6y+CUYToN6IgwxLo1wU79omq248jrzTlO1aq22I7f+vPE3nztJAisVNJNQt
oGr5GaqTv1ftseomM7FoaPcByYnf457ZMvIhRCqmz9U07PZc2rbXiMVjqLSP+whiWtjPc/uuBylS
dh+h6XeI7gHqFYY7h2h8BqM4gQH56MbS4Ea8ryGITx7vsOUwNaFoM+jl1DxO+DqAxz1Cf/J/Ptby
6uRNqE89Hsa2TIYbz0XdKKjfYpel+2PjW4LqlDgd+raJQpsJi3HFh5FKdFieaw8KU5EYl52vW+zT
hKH1bJ7VrBS+XgIxyT35medIuLrmGOMAZSYCbW2dXIWd8JK1wbPpVJbOtSN+fn28Orbfv238K/9q
peogOBXi7jYj6hOGphBKtguPbg4x8WEChguLXhUCAH83ESR277RY+h9BR+p8x0QttmNi0GrfD8Ce
6bCUxDr+o667qT15vR9/eLxAts8bHgyA2zA3RRmn/Rh7PwgdOXTN9j9vW3/DfV1HtECqFlFKvTkc
3w3uMFZJMRJ3SQaPAMd6bBZGIB5D8BbFwRylo9uQMQExG9TU+iokOyUA2zQMB0aJi1DiFyyVOvy0
SWaeVS3apKNts5O5W0YwEWfuMMWZlu1WEdxK/BUowdpBhHdfdUeHMGIxkMgji4KcpdzlOUjs0KoT
+Gy8gsvwWC8wyq3/dTc1dKDZavzmSXto5Ciad0J2/5tWmi7FXqptMVgTTjZLlpfZAmVmJQvyOw0j
MBeXDYB3hyzJlCwNQernVkqwVHSARFK8EAUlD3fuTrZN3ub06jQibVdAId71kwyvo1ox907G8bel
EtGxwosJGJsXtNuris5pFkAOgpUoyhLY0vXx2lii5S9gMUfMi7d4fjLSBjqiOEtbT13A4vUyyDo7
FnFMvjMX/fzoLWWIOCHo5N1MBX90U0d+q4qD3V7MJDrr27kcYjH6ySab/DMcAze8c1xbqjsmLEwM
tB6ncp5SXQA8zxwQ9YwLS9AUvd5cLxT3eerZy1xMH7ue/X1oX0yc2FzqpkaKQRJoUjQnoUZypc3i
JnNX5bcgKiK+szcW3zOhYuGA6qdTMj+ZZf2XpBCChuLOXoHS9nEjVLOa02EI8iUFba7sPvVQuOL8
5EswYuy4n22EzS1fuZ+IqJ9nuVxSOo0QjddZE67nUnd7kiYW9zZ1S/ugHGUn5/XWq7pG5wcoe0he
Jw3+eLzRtgGMYO3GUk5zkEUp5JV4ogkSVKprkJw6zR5XjG0II2CTuAfeM6r9xM3HFhpmwKaUOkJy
pvROJdK2C2ashlyNzKQL0XLmYGtR+YzdtPTKrvr32CoZwVq701LEaINMRh9PVH2G2wKTbZ3m3a58
o2WVTDQYp4HnKTQ3IFoXEIWepEoAZ/4zRzS6HpqEiQYjeeSHbo+bCWcU1WCyUiRmDg+y8OSh5crZ
Oa4sm2HCwuomKlZXIrGhYTV+yxRq9R76NX4cm4Th0kBGLl2BMyNtWfM8403+o+664LSW3h6tp20j
tv+/cuk6QkVHdSxKsyL83k8QEcpqKU+rD5zs4zlsv/WN0p7JiNbTMaRdh9PUpfPHTWf5siHnonL+
mC/kz8dj2HbB8GsxFzFaC0qWAsSQPc1r76TRyuadpGBLvt6ageHSnjOArYwgorph052WhkAiGKIA
l6r38QzHqvicI2/bsVvbVAzvpqFL8MyklhSirEuBftehncCYo8PloMUa3p1NsuqYW86pFF3QnBke
z9MiA1B15/sWizIBYRSqrFMg+f+l+jVi94u3Bt/j9SDOE+LMpskWXuSq7cJLyQ/OVu99BvH0neuc
7ddvNvDKH/Dwict/hHIJ0+o5Gx19lbG/XB3WlAdHMHyax4PDOJT3Er9zcJkWy3xB5fD3jNdxcsgb
TFAYD1lGCVSDk1EH31WQ+6diqtiOfdoWaLPbVwsUhuWgy5VGKSd+zM6QD65L9H8X43zqxnUIDs7B
8Oh2XRh4ltatMokj8BwKyPt15TGeZwqE3H9nodsR9LZtBIlIcFMFp5kMrbiA9RDjHdsDw43x8KUE
VV1w66dYDFdVObX6K25cP9wDHVjOVdfwY2gK5EwLjZO7HKCPWoXPeg0/9MJhJ6eID93m0P/z33XK
fHAxTN2CZcHTd3nuY1THcrx77sSGt40pMvFgcnFQDJNb/blt0Mqqe4iYKi5x4G0cBo93wjaG4dEc
DTqoiWXQGt0AN1mry0sf6fLJaXdp89/eishkOoNCoZ4g2qZvevDei6781NcjhID8lEXdnkHZprH9
/5XfjRw9OTLKprRHM9uFD9AB/SmZOjnHmOdpZALC5qZ2JI16N+UqLL/RlnrTyYEs+CFFdnzf8Ol6
EgD9eSV4DQlYg066Ghbxfh3ddu+N8u1AHZmoMJePA3W7BjfGHp1y4P0Dw5mf109t6I/XwiflU+Oy
6etju9rCza9ZQWRyndVo+ypYN7tpGzL/E2vQ/jf6OKXcDBLbfFzCUw01iLPvDcdqyVFseHydzWjJ
0x1uL3LoP7hoPcU46HLo8+qYLjwFXY5hZnjW9QrqBOmYg24Bnc3ZZZBTtHOcWDbIZDqTnorqoYjD
1G1p/QXI69/DAh/n271ex2CsyKeDqP3IBJTRJlha9LhgrAXkHl/CisThU9Z7AArhgGT9If1WrNh2
KLxyTEF8IsHRGaboPC5Oeq76W8DBr/bYyt5OB6NfqM4mOc8Dc8J0E2sgbhO+6xReGB9/3HKmmOAy
d/FziL/XYTr7A73irt2B1Hxwk8k/2MQcmdCyWTRNGUwr2Jaj7YV3DBQtThHt9qZgWx8jkNNl9VZE
wTAVuH+hNU45987nxzKpiBlRnDirylcPYs91JcCLubSBKn9jw1C3Ow/gth0wXJoUoIbxuzFIsiwo
U17U09McC/ISlGQPuGRZIRNLBsmAMHN5GabodIPUQStdLS6Fx9ihwntkAsr6fAQ7lpJuGsqpeFLL
gjIjFWPxMuUs3Ctq2iZhBPExrCMcsyJMay3ik2xwXkTTQXqpyESU6QLqWzmaXNN+JvM/BOqbAP1k
sXuoYBOZ0LEsAKOU4s6UirgHaLOegbbTu0VliwmZsLF1mvUcNxwdx1ByPfVQLz4T7X+HiNOyk4vb
RjDiNgu8PCzQL5vSOZeXkEBsMtsiqq98dn98Etn213BjiIWD71iNcuvz6V/6Btx/QX2M6hpZnuHG
I2R0QVjTB6lYGLtkU9d/0SrX1xklg50s0zYBw5F1MEKdN5PoygDhQd2vPu7skLk9tDomZIy23aBK
V8xpHw6yPdUjK8Zz0U7lode/6BfcGINWnFArVr+vg3etM6/nwD/YVhqZ3GduvPisamiQtr7TnxTq
G1c/knv65paFN5FjAAWCF25iQUpQ1HvR8SCeAeP4dGzhN494HdvLzvUXxrEwGybN1X35PEXzHvWK
xa/CbUqvvs7Xdl5IXW1GP6I1rHU5T2O8s5+9pTp4cJpQMVDY5mgVDpES1+JvIsGjtIa7/fW2CZhe
28VZg1ISSaiECi3XZZ1kne+iRNYdq69Cqvi/a0RJUE3xsHU7tZH8Qlg9F+d10u7etcqSkZpymL2g
dV92OSiUGuhgo3nopc7H8pv2h987N48gvFWonWPUYqkmUKzOughUYy5NCWTn0fw0r8S/R6Kh4nrI
Wk1GM9WpacwUWVNFZ2RZ4EGPnHe+w3Y7xGwzMKJwy6g/LFlH08yJoh6xxgvCcwkR1I/HJmCk0pL2
uiy466L2KeLPkMkc/0YSMcY7x6jFXE36Mq8UIgCyxE3XvodoMlef6nbITqRaDvV6RiZarIXEMNPN
4KWjiqevUG4IT8ESib0+ZNvyG3G4rUrKSOCtyLSqsb3wBmDZSwMmZHUsiJlYsU2WYyhUE6QUKA0d
gZVn6A82SEYmVEz4YVDWfQbjgUud0ApYoAlwmj56cXlICR6NxkYQrnMedwNYP1Bg6NfmBAwRWBGn
MPe9Yx72C1YsG3wZOZOXsh61+RoF6FPlH72OmVgxiq6PINclTcdpY0RZnPLZ89vy9P9xnbS4gAkW
azkLqqj0MESe1R+ydc1uroMn1irizY4R2YYwnLhmJATHrySJFqD50SfUUhZykbIW4msuSCWObsb2
A16FzzCvQtoG05Kykg78NxUCyXpCtKvinQrP9ovfqPCYyDEmPIbOaoF6WMa/i6AJr5TNy/eh6VDr
rqT89/GpZykkUcOtGTplWp/igYz52ZmCKG3WYDSXdPr486GMgEh6rfYarW27Y4TssPRULIOIpr3H
mjN6afgfP5ut19LlXx7Px3JMUSNkh/lACyjhAIk1QF5C5SK7FuCCePxx2+83XJy7cwgNJEen3OHD
VTaAUMSF1hfv6MtxZCLJ1AIosQabRQpYFzpX40WewwjcissM2NrjWViWyCQmGykPuDNGa8r9uf6o
kf39hZ7lYxCEyASREeqUJTCaazpXEbszFoi0nrJvHcNMHv9+yy6YGDLCIIHQisVLuMaNUA8tO//E
5pQL7oaPh7At0Tb0K+/Och+Z9lysaatqGj1DpCgcPw7Q+TmYjpk0ZC6U6JXbjV5CYZzU8WkCnF2/
c+W3HB0mjkwE2iOkZPNN00lchHb1pdXgGRUgG019lR3SmaaRiShTJZ4TB+Z6SQa9GPQ2NEKfvVh3
/zzeBNs+G65MalfpUMbY5yz85G4wxwlbf3Z2kVe2XTbcOXRU7q4edpn6kL6QOprfb0CNPw79fBNL
1g49jZsSZgoAeZ9kbtkmE19/ACga7BS/LL/fRI6JqlxDB8Q3CXZYn9pIs3Rq5brjA5bIYMLFNADd
Hahjs5T23r86DP6ZS2ivFuNvGdh2Tz3x3w0CbMzHFmsz5VcOB5o0aCvmq04bb229SzyveaVPNBrb
CPiGMUJ76OOBLL5h0ovxsFYxCEU2o4KijlROEpbghiz59PtCdrFktrXbduzVdHoKvDFQ0lla0+mr
K/8C9xS7ot56CbMw8Xr44qJ2la0tt0hihPB24FmndD/fZAuNWeJUf2xtKLPn4z6vzjF62R4vncUf
TYoxnSl/bMow4yfXqUhKi4Bc49Wf7zGZuh2js5m04fO6giARySqSIH27Z36Y3XNwG+7Uu20fN/wd
utMZXVGsTF1N2Itqy6kC0xHLPzxen7fBo9EvsLJyHTMSDFifNmzejSh1X90un06qIvwkw+kCNkDQ
28ZT6rh47Hg8qMWeTaRZiFOyF1MGJuwWpUsGnJ8ICpHMa3WrPNQSHo9i2fpfgWZNEY0TJQneZnR1
GaL1nxFc8ic3Ik20E9Ytu+MZR8AseOfO66KBfvb6L3Uk9R3UI8MxQlsUB/7rknpa+0VklU5rHsS4
/UXKk1cHYr0H768m1ExkW0AvqU7HAHp955EJ0L0wFRV/Pd4D2/oYbo7rhpqiqfLTnzRdUPEmgIRV
e+T3NjsyUvMW1eOqzms/5WHFk3HxygvjKCEIilfliHv/Pp6EzZAM/yZdP5auh6IdX6rqDGGNv/BQ
3l589yA8PDIJx3g7SoKHPz/NRtDIFmgUntyqTx7/fMsemPCysVJz2+WOl6pMrb/NVMh/S6LbY+8Q
JrZMjwHQ/muBn741GAA7f1ljSFs8/umWlTeJxnS1UvT4535aF9mLCnsQn0PJ5Fz47THa1sg1HLjt
4tpTKMsl2wh8++XNFHxfGJp5Hk/BtvqGCwO35tCICJzfEK5/1grpflsiFzn29W3UVzFb8mXN/arA
SYpuP6jVQN7I57vINdtvN7y3hV6WhJIjSdFvCZZmEYmvHmnGY28oJqKMoIF2Ed5CklHGqN6QSEXu
2WkltDsfL44ltrmG33KE5JGVTQzDn35Tvv+nrjQHxgSdSBCqoKDPOamyD05eFu1EU5u9msG6RWmi
yos41TQkxUX1PiTqVlzAT1MR7d2U3h4kNBFmYyHC2dkUXtB3IX1I8MzRk1BefQkm1e6cGbYxthzx
lV1p1/djv2Phra05gFlgpby2PMQD5goG8se783YGGJqamuNKK70ojyQh0lgqPB9XyhCBrd4QYF6N
SU0+CA523NA2muHnM6kgyI3qYxLi6+FE/gxb0MFyST+h/2M9+xnbu2C+bXVhbDg8K8MVfVxjjBpY
EKTgzENbXQ/71qz8JNHcNQ5D/79wBP9WMdGdJHGbxa91t9DEobXxACW4sopRgBnDD2odagkhV1DJ
ACvbZknuDu6O09oMwzgSoLAAdQ4QlUGPgPjriXteFZ7Cam2fl5Xv8W/apmPEdV0iy1WuIkk7VcuP
CGHgt4ZFfpeCyDsWLzNVwcfHRvj2CReakLSw7iDUsfhuUtCcPfMum55p5Hw99nHjNICqIHpxFpQa
5NzH78C75pwzTvgxizZxZ3Jkju5d2JkQGmzTGSnFBwZKJ/cEqjf3k3JBe3ge/x9n37Ilp840+0Ss
BUIImFZVU227fWu3rxOWty8CBAgQQsDTn8D/N+itbRVnMawaSOiSUiozMsIjaXi5PRzH0ttQNGII
rLLHqmgjQXMP2QswIIyv4nCRH2/34FgNG4CGgtdhqAoET0SEvAoKXsPgwzym8Z6eq6t96xAAIcQk
J9mnr5Ko6D4lKq5+ozB4T3zcNT/b/8/OTDILsuQ4NyHuBQ6EK/eaHywe+xczNIN3lsA1gO3/Z13o
JoknEMHhpekX6mIUhQAAXh87J7Krdcu2c+lNApxmILrqYv16QkUT5E2gr33M1mypTW2QrAxQwZLB
lH3/IsuFeJ/X1ZNq52xyfb9130vCqjytk+QVpDS8z0xQRCuGpNY7h+yfR91fTlmbz4wlaReNiQGN
/KYbRvLxn4SjFhHa0N/Ay2IueUI+LOP4YaHjXdzI6wpprDQJ0lO98uW0ibYURf24L97iGK+NU1ti
5s+8W/E9khMGKltfboj8Y54ryLr+vdlQSDrpGjc/6vSh40uKAlIaMP2d48txTcbbRf1sKyfpFMRd
SeJXjLZNxvR0L82CC6WCZkITjXd6lA/T+gQQ0h5wwXGr2Jg1mvNUTHDsM1XQ6jujxc88gfdnWD0/
eOOuZLtDyYXZ4DWWp6bwZxS9M7iduS7VhShIQvTR8JotQGjh+v621NETbiOOMo2puk4IUhbg5QZk
0s9uH6WuwVonRZP0hQKMNMwAENCveuhlgrhplT/Wue/u4iqo9ljeXZvQOjRU5yuwpfTrdSHhZx1N
8gwigb1AkatxyxFA4NZXpM7BXPLHdYfS93LxICBzuT1JjhPbRrkBdDapqltgQADnqSvYd772oobo
zkC/3e7BtQy2CzDTNSgrjR4SPqAaO/m6THADqhSg7aKnO7kTxzhstJuHax+o9hUixkhKlicKKL+Y
2x9hEvY7M+UYh413Y8lQU9QXYRyQhpCXZggnCIvm0HCZ8vdxIHamyzUQ+1CIwULcDdt06UUgDEzL
+3nwH6o493eOHceOssFvTecPKRu2Jd/O7zIHcA+vjL0sn6t1ywWQ6YrUjB635R5zcwHaM7hstXy3
N5Or9e3/Z0cmgWB42cabjElZMshQzQCeg01eHrv+beCb7uJZ6AWQHzyR5/4evja0N7s96J5rB1mm
TGqFMo+poxlAz9EJsTqwyUoDYHL7Dnncu9sz5Hjl2di3fmlzEPc3NNuw/0ujSsguRo9+qN+L2vs6
7dIGugZjmbUMiQfOr62fTkGwa7qjzHzs5/71aHa5rB2rbYPfWF1InxtDM5Ln1V3e6/UMtYZPtyfK
MQAb+KaVz6GOs9A/fHimaH9sL+GpBXPgQdZAZjOlNU0yLeW4Yo6mJMsBEz8j7v+wdnF3noX65/Y4
XJO0je+ZSbCqJ3qSlGbYXfyitnw9EFM7k+Rq3LLmjYdqrRpNMz6M3Z1Mk5+Jqvd4a1yNb/8/+/IG
tayengaaQbChP5VF87U6HFuxNTsNGxvteR7Ntir4IR/PYG94h0zhUz8N/xxmAoPc+b8HYdZR102C
baT9Fooi9fK9Q77+2Hlkw99ogqPULyJsINS7nXxNH4P9WifX9FsWTHzAZIfIRwFV7gsUFa8IC0Xt
wZPaRr1RM4HIfYU8w4mVaF0ThJgQJN/joXccczbsTRfUa0rFYL2ReQ++ugUMu6BJA8USdK3P8bh7
nznuYxv8trTay3WPQ1tL5kMAwvPPWg8ohln0sRiJLdnJGaS5gE4G+UdaPwmJKgavltOxHWTzpGnU
NUFTDqdD6QMtnm/CSaHvHUtOoJl/b36k5XhO1h5njxeEF6i4P6EIlN0NY7oDjnXNvuVaG9GDJHNa
w6xvuwA7Kfq2rI18KMzsXW8fn66NZNnvYnRYli0LYWLJO4PjH0RFYKCavwuAWOvA34GgOYztP/g2
sAJMK0SiM6T+PqkFzlw9AMRwewyuxi1LllW0yLknOKVbIAk0HtxwuXCk3m7dsQY2tM1EENGBEAYW
OW8ahSusSkCNItZ6eTFMmy757W4cg7DhbYBZU+orCnaXLjLnvgKh6FqkP2837hrDtvrPrhrmtZCY
pzPNkmJJH4hXru9Nz8HLUR2st2E2vK0UvQo6PYcZAznGeQHF9En5yY4duCZnG9ez7xfFXFcITIHD
DMKBd7pvdDbBZbk9Oa7Gt/+fNd5EYQEqho0gzRPq9IcsBsrw3481blkwquaXUqkJM8/ktSl5eJrp
wUIVZiPZWFPmqZ5x/iypIXdCA2a2eOWwsyMdR4NNirawWvVgzgkzoTx+0cvCX0iDl7cPTPp7FIT9
M027lLSuNbBMmA2C6gkFtVkOpNMbP1nVY99BfPD2Iji2v41pS+u+E9HGIddqWLBg4OlpCLxpExXB
5XYXjgHYoDYfGXDoZeIcbUZkGNmE1NIAovKdAbhat+y3nNqhr2cVZkkAATfoAJZnv/W+Hvt0y4NW
Pq0JGXyxhVjMB1OAhnZUB6limY1cW9gQtjmpoI2BGsMTmD/JqUCl67HD2WY/45UHiI8BOVweI/bB
uVxe+psPSqv1EFqR2TA1AnmSKFlznGuT/JqATuAcqd0Aq8PEbGwaoTUzAbgrMyHZYxnUj3kBkkOf
veNj9ZR2e4TYrv1vhcXLOFVTXmL76Bqz9IeEM2mbH1XtHVNJZLYMpqp80sLVCjNu/O9qBYdDXEG9
6NAG/Q9CDfSwBDIVYSZL88WUKzv9fzi4DtOykWg8pQXPZwZU0tjRExftj6Rv9sShHRNvA9CSqQjD
oV0ILnU8AnyGghEokrUnz8zHlCmYjT/zZzUPHCR9KLcEjO+c+KBfBEX5r2NTvw3s2d0I+ozIhF1b
85MKZwDnJGjhcLbtSVJtR8xf8ik2+EwDel239bQlFKcPpIUuZScec0RR2mTvdAs2T/ZvfVg3sC+1
v0JnfIWI6iwJf+JeGbMfWk+i+015HlbnOMqrH0tbpeu7pQ0LaAIyWSdx9VbIAPpb5zHtIQh5BhPR
kuqdgK1r221f+2xioXRelcobMPIRVE1NBGVGaIvtIRBcrVsGz2PU4KKiN8h6f4BYPdS7ZwTOj7nb
NlStjP3KZynAcEBNPSH9X98VIV63hzacDVXLyewzuhCAw/GaIkEEFJ9e9fV24w5ztJFqIPxOl4bC
jRylMafegC+pUeAGFGD/vNzuwjHzNl6NsgQPznQIsgQyEyGPojNDmcGxg9CGqsmmaCWY1pAdb5Fg
YbQj0LRGAfSxT7dsHcX4hdGRBMZ8U95coAB5B/necmfXbDnDv5ihrYgpUcaLhUTpiIbEB4hT4um9
robXMdJFozrFKSgYbg/DtciWvUOjEWy3EzAXG1Reovb2YsJyPA0926uJda2xZbvbs7+TPbgNCYev
txgiL9W6Kw/gat2yXRW2fZBv+BqjgXgM0uEyp5DMuj05rsYtP7sBNwsB1TR2kJLveDj5d5WXly9u
N/730zz6DyxtnCsvykEyyAUKVZdePCrQVZ1CFIjXnU92NtLfhxDZ/Gc5qz3kuXr0Qhj9SCtWvkqG
+RhAJLIxaYsOJqh4Y4L8ZjLZn+nvmvGf2xPk+vRt4p4d+s2IR8JcY4JMEaizP0h6ty6M7Wx8V+uW
/fKerJVSYwCxtf5BMGhfBc0u65yr8e3/Z5+u5sJbpgaHgx8DAZ0YcNCvMYppbk/M3/3g6D8sZ2tA
USI/pxkBEZyg7AVLfKSTya/Ep48bFfDtblyDsAy3gSvWEbodDSjT0BVKE7t5LC+3G3ftfstuOWqm
SJFOKSLhwdslaM5E6DdSJff7pSyu77esN0HOCUSkHaZpNWuMDOMInrk67czjoSHYgDJWNnyYAfLK
pIKL19TTGxKv1y2iXNcH2bkiG0QmgiXPvXzBReD56o1C8f9WmYEUxc4i//38j2wIWRnGo9/qzQwS
sC/2eH2eypz8mnPqn25Pk6sHy4xLBuH0cgpRQOi1A6CdCPsGAOzPyzHMQGQTmEmU0iLO1aIDqqMT
T9mDDKaMlIgJJuEeM55jM/2HyKwbADYRiJr6aRqe+6n82cdsTxf577d99B8KsxoST8kIN4i20Us/
Ku45lE/PUgIOpeWrsYq+tUuxE1t2LYdl1QSsTboPe5aVcdIFqFkivQhBeBWRss2Qnur6nVCAqyPL
wkkCiUzPxxko5uVjGWn2MkXFQ1t6exeoa0ls+9adXPsY6y66Mv2SRLL4jOKivSiAo3UbLEamukon
gtaXuZQnkXbTeR+Z4JgbGyomhGkN9zqggjlwiSUCtpcmiOpznR6so4hsvJjWxQplBuiSAT5lzomX
BicC5MbltlG7Zscy6rwZUSg4GdjcUJXvpKrSl5FG3vR2647LwUaENT4dVa6gluD70asEj9uknN5v
2fbDZmBzmiXD6mEEHLEGRPtBLATlJwWqkBp0STtT5BDWjWLLtS6L1ShtiigjUDo3qfdVr3HGOgD3
tuMpDc5VFD1WK305FgBBdKLd6di1NpaF58voiU7iSDcgvIeWHlCdRVf+vL00rsYtq8576nl1E+E+
2l7ipYGyOhC8x5g9otgy6UkTIP7XLTyTMKS/pqTxXk1tX528zTW+PQKH7dngrzLtVBBplADVlf+k
0qE65V37YiDtsSxqZGO/TOWpEeXH4Kwq6uacm1qfINzb3N/+fIfzZ3OdSYVMNrBlNDOBPvMFPIJq
2ko0yDvPx6tq/1p1rLSN/Mpntcqy7burAH/yvV+gmjWewVd1exiuVdj+f+YhA2JkhsjrYRxi7dVV
eqR48tXAyodaF2qPwdo1hu3/Z73oZE4blq8gvwQLxsPC0mGF3G3D9yCyrvYtE5dFMklkIXEMrkt7
t8ClEeUuasHVuGXHEvXeYM6B/00GjRwhid+ZdbfqxnHE2sivBWWBOSnq7qpp+DmX6/i2R2wXYjHN
qfDTvTyPa5UtewbzWNiMfgkIe1o86hJJcgLgjhf5e3pHjjmyQV+K6bgdcoVMuYp+qXb6QtS0F1xz
TJGN+Sr7Sg1q4hG0lPQd79iDDuUD7KwQx2AvkQ358hDjmcEcHmQRGDzPJoR10bo8po8d2dqYzJMg
4ivATZGE0BxaWKlOdRn9um2/jmPIZjor20HhfqvhfCFL+wPLG5yTALkG6AT6b8EL17weQM6zc2Q7
/GOb9SznEBgKNg+frSLLwen8xydLVpPpAIT0UdGCuX9PCdKxZ20sWCOnpQpLeAbNCD6mZgYvj5nT
NzXKgnciP665swybrf4I7XXTXUGV9UNocYfE8YtE1D+2QoiwPMasH9l4MNAvMZUShLUVxV26lRs3
wcB3xuAyPMuyk7UN0x6I7IwCNn/PG0N+xPUurYqjdRsPRgqvqz1/848NUnCGIjnWLDTe2U6u1rdt
9uxWgG4FkWFUoD49WuY7TkN2rvT64bZhuBrfFv1Z45xHYB5PkcTqK/bLRKhKTyNwYt5u3LE3bfSX
nBJoos3wvnxPRPeyRuCwLIR5TIu52unCcerZGDBZiGET4ACAR/ckfeUnsgWns+o7VEmeZohk0PLc
BRE9pp8M2M6/54u1LSlYg7cvbmV59XH3nJIJsFTQoh0Dakc2/ZkBlGpSrQAqj67gbq299P0IHeJj
lkAta+5KScau0CTrRn86LSWAu/mU7NVku1bc8rcZD0YU2CPI1Iwre4mpik80AJNUhfjG5dimskx5
QVnt3PgIMQHMs9XEh/KiZ5BH19TsPRcdo7BRYfFaib5ekiCb0uU9ePresto8yZB+vT0Ch83ZaDBe
aq83yO9kfq3Wd8DE8Le1nNu7Y61bFk3bkfvdVocH9mtxzhMkH3VykJEgspFgMgK038txSwupJrwW
Gn43b1f1sW/fFuTZadQHW221rBBZKprxpFdszo5gD91u3bWslu1CR7H2lEJywQRId/fwvy7UN+Ol
E7uAGFcXloctyqTwygJFaNic35QP1mt/WdeTF6Z7cCfX5rHsF2zRrQbhTXeVFdQVhARmKw7HvReC
6/st+5X5GveQZ95cF4RhaKG+8hTMNFso7PYabLvwv5nCyFbK7Ico0gPI/LN+6FC2MUfhciKmFi00
EGjzK2Esebmy9VgJWGSDwyAQo5BSxYbKe2gCEYVcWwm9mFOwHRu3R+SYMhschrw+YSTBiDqaqwdE
tn7RmYtMbDvrdg+OJbdZz8QoIukLOAACauXnRoBcMJqh2nO7ddf3bzfrM5sTrF3KWSHy1i+40cC/
GCGGUb5Nt0DA7R5c37/1/KwHaCHMM53gHjX9yl9wBlABqgr2UoYOD8BGiek5H0nO4G2XBRd3Scrk
J6Z5fyqKMbh2BoxXx0ZhmXa3FUMoOBRZbaI0U7H5CPEWerBx26oHlvdDsMX3Kv2PLNrpPBe7tbiu
+beMekFV7wy5ArzMw4ifRYXWo7I9dpnZ4DA+L0vUFAitYiHqM9G+OU8IHt6ec8fe/A84bBoiVAtu
X76i2IvE0JGMFxO+8Hi3HPOHbIhYQ5fYG0s8O0xZIa8ANOndIIZuZ10dx52NEfOXIvaXCu9OE6T3
G/4P4u5Q+R7GBxFLcl6X5OftmXKssY0UE2M4igX62FdeIRh96ZmZ6tedbFfvYAfbEj0zYmpI0w0g
KMv6ug4BxuTlXecf5H+NbKwY8VHJFAyJvNJe/jARtL1DBkGvY3NjWa4/D8GK5wBwpCI0560W60/s
8VjjluWWo+Cgigb0pWn0PyoAn+I8RcnlWOOW5ZpxQAVKZwA8rqv6DKKhr/Vc7rlDrr1pOdKmBXod
JM5w5cBBDm9InBpE+5eUA8y4hq/mstsBADj2pg37YpDDmQcPjwLWe8FVkWq6j1n4/dAU2bAv2QXz
EgJdeDVj4N+ZhKX3nvGmQ7UJkY34EmkDMUGwt2V+N9OTVijubr1+D/vquLpsyFcOwRIPtQn57zIy
b+ja/FB9+w6UO5+GvH13bHosszWg3YyoGvPfrC1/mm78MupdIUHXum7/PzsSBJNhQqrif/eKBjfu
62EuyoO7xrJaliQlDxBWyZCWKk40hTghAkOPt6fFNfOW1SYpWWju4dOZl7wjEghHI5P7WoLIfETY
9HYn2xz/xde1CcoIk8XakLm79jmEFhnp+B0fjDgPPUi6b3fhWgLLhvMh52C2FvKaVCgdP/lhjCdH
PBzkz6M26ovmhWSBL9PfjViXkxhguqhLR4wr4e359hD+fgyBc+7fu6hZI3CuTEOHYAr/piL2QgXF
WyarR1NO2Tz719vd/H2mqI39QvpgZtiw8qq9Sp0SqC2TbjqG3aS23qVoqjaImxSM9VE3QTx1+W4C
VFoc+3LbhGtF+FDFiDal0Z3skuoSzrtKX3/fo9SmFmviqA0HOqBxVodfFRtmfZLREHpvW2iDdDvm
9veIOLUhYGVJ0wFpxu6qWpP5gbmUvn81YfSgPZbNenozI110bLYsy6b1EBYk8v63zqhpypEiqrn3
7Vjz1o0sDZd4B4zpbwk/+gQcOTjG12jHF3UthmXNLB9rOiVblgKVXw/lKF/R1keV97RLAuHowQaB
oZZADm0HKwB1/3haAiTbaWiS17Xfs/e3Z8hhzzYEjAKBSpEo6q7NpJIz3ND2wvNGf9UB2CtpkstT
Vbf5MQoZmmxf8ewOYlzlHS+212uI3hqGsrJB853Fds2W9TT2obQcLnWQ/O7LPj8JWpZ3SwhWn8k7
an82GkwgPq78oemuKJEzGZ9QXKM39piIRscQbdTGgpnC1M0Mwvcrbv6JvRaKhx4IZAC/f+gWpcud
Yyr9621HbVQY540o9Nq313yBplyRAJEnp05lkkTqESUggBv200uto+oOLP39jpfgWiLL3Ptolf+X
emFdCGawCeK2nIC9t4L2887AHDeHrXnJwxR4IUTArkvk+S/8YA6vhRHZbWtxfb9l8j0uDSEK3l3L
gfFznqbyERoV4XktC7lzqjgM0oaG4TUVE9CA420FuJ40+gu8BHPZbldgoIZLsCFubg/GMVM2TiyP
jAzXBF7V0nHQYjEwwciV7IkZOy4RGyKW60Y3kRraK0+D39JbvqtaPOmgfzEw+qoogrcDKNhuD8Sx
KjaXWM6hoOP7sMp8AoNpOef+y0nM/QfvKOwG2kz/PriacZZpPI3t1TR9VFyQkg7Hu3WMyV4ayTWG
bZGenYz+NPzPxeVBWF/7yZAsmKc30HtQj7dnybWxLA89oaKdw176GafmfRLyz80gHjc1gQQcLRNY
bY51Y5m4WlcYH0vlVSzj8pIb+hKqj97JdAjVFL5ZsiIUe4UsrkmzrneGWuJVLjjEOBSBGgJK3A60
p3EHg7k9GJeJWPaegzVk7sjkb3TmV5J7P0K/OOgo2lAxxJkgnShNe90oXN/yWtGPXYHykmPWbQPF
ZF5MiY46VMbkOKx+lFzW6wNXYx1fb8+NY/JtrFiyDFCMnrDQvYd3GCuSd2UZD5cCMcadIfz92Udt
kBgQALxuY7jSG4yBlTXQsv6VBvWPFsfi7UG4utgG98zsmKcjM6MYAQd6/Uhy/9pIfSdr+rhtpGNd
WJZN0ykR6xr7mZSgxFCjqE859uwX0FDml7T360M1Y9RmDCuHFZL3PS4+nvLo3pPgUPS8XUiXa7Ut
s2bhuAIQjZQDMGjiwifc1zqa5/uC9Xtsxg5js1FjfR6OqQQk4LogKZCD6P9ayZofuyNsoUxSQH6Q
l017FaqT/yxJzDKdmPwaSi52DgvHXrLhYmAGKKHOHrVXKuU1X/23CSpOhom+LOixGAW1UWNs6FAF
guDBtRyh17OMoAzhU75+CUdVPN3ero5VsGFjeCeBwx70yFcxdTzzZZ+/RWX/sQgItWFjMkgliOdK
eLeN/JpzMMMMco9GzfXlli03vE8bPOTRNkPmoQqBee7ksDf1rta3/5+dFHTI9Zgi6XltIq3MiwUc
K+1ZNDE/xkFGbWiYP8l5nMDA9JsF3SxPfdvD2a/mXfpOx/1v04NRKG8mkPRsrw2J7+SQ1/8X4/K3
GBeLc3YS/bpzFLkswbqXl0UVadQgzrUWD3VZXZIQ4hzh4n9ry/jzsW1q3czEI1PrF5CGFWOJLCXh
KP/xeib3wOKOIdggsb5TTFXTxn5PUKmB+ao+yUJ9Imo5g3hrj5TA4STb3GECNPFlCfqca9JBiM6o
okZM3HvVxPVwJlwvFy3id4zxn7cnzTWobWs828Ncl2tkPK+5Rn3ZnOcuP4sCvDEI5wCGiO224xm4
utn+f9aNALA1zoXfXA3Nz3lhPiQVBf/uel35no6iqwvL1rXQ/cyDVl7ZksxXo+ez0JF/qYdUn3pW
THfHJswyeoVzVcXQ/rxyDTQcB4V0TvrXeMK+9XZj/q6hWH75YlK1eND6ymjCv/UhOTMhgKgBJVSs
xNPtcWzf+9/YNrTD/r0iC8ItPni55FUu/HOuAEkIxnqPnMjVuGXtIG4HsJsoODjpqs4LB/F1V+7G
Q1ytW4bexCsZkgT30SaEBo2S8q5ND9bpUhs6BsGLCOSMiKcyAko9liCUI0u+d4Y4TlwbOQYe8GJd
wT0IKK55vwxyumzv+e0pn6o8uOyDcR3Oma2YuU7rXExAyWYrJ5/l6H3t54mfDNLMO564YxFsHBnt
etAcjtg/G08vURujUhXs1VG4vt6y5RxQQOiig6Jde910IaNqv5QcCmQpFA93LiTX92//PzuRTKVi
yBGDWWYRRZMjpOlV7NQPukqyQwZmC2aKLkxj1I/jJdqEQOL4S8zpafD94ljykdr8Yn4ee4hoQhsj
wWsxYzPgJhJofpQH55+ieo/B1bUUlikzOSe06lIAW7j+pXpU5SRqeh9pKPvenidXB5Y1b0lCwSJQ
JSd843bx1WsBR+dSQ451Z6s6erAxZJISLQQfmysDQe/ZB6PW12RThy4jTve0Jh3byQaRtR7o602D
p9YMOqToxZCuXXmq08ocAxhRG0MGpYo8LkwVAuaygGCag6h+jtkxYmxKrPsZdAo+T4KRgxytmMtL
A44iFC7hXXp7jV2zY9mz1xYQkxqbAMQlnH4OgJo9Ey84xvhBbQCZHNIlVEPgFyAqaYZTwQaZhVCX
uDv28fZtrKqRcLXNfFANPTyYZrpfp2bXo3DcCTbNGBjVy5BMq5eBAelq4MBstZqLX2UzaAqig/QK
lFiGbMwUtEMArIIeYWfQ3pjO68YEcmySLCv2xKxZEMb1FRjKS5s3mQjXnQyBY/PYGDItm9APBjSN
y+BERHudd8PErqY3J/zZJUDaNW/aBLckH4N3bIF0XazSg49/GzqWLHWcxzVgkkrL6yDI/QzRpFPu
NZeo2oVwOM42GzZGe4jzGhqtGaQr5MkMMFnGgY8NVbHns7i6sIw3ydvRD41asyKe+qe1yc1Hnhaf
IBvpHds8NnjMZ34BzHLjZ2U9/qNmT57+lCgf2pl/ZECerXFEAYgWDXIaa0EEtJc2fY3e33ODHK76
H16zZ61rcN/VHF5uxkFvcN7wV/kC0mpZFW9jlF3fHoKrE8t0aYjDbaRwp0FWihwpwp6bR8e2Q3om
B/EVNnFYEoAuY+FYBL+HnIwSeXGO24NUz9SGkCWl7KMQ7C6of1fAca8oe58G8/72/DjM2IaQ5YJz
r0gQ2Obl4gEaAonRdtmF1Ltat57IGqQ9UV/5+PQhfSdm8GRGpjxGok5tBBliv309yhLQ8K4Ul7KU
6lqE0R5C0LFxfMt0l3DJI17HYQZd3Vecry/7AFW9ZPp4+FqxmcP4Jg9ERYmnHqboJCYkwSrIku/E
DRxnj2/dvYJV7eCvyFCBWFKce6gdncdYPMZIM+y4n67VJdYVsDQtm3UOVp0kepQF0vdTf5A4F9xF
/248SSjqYMz2kNfpzyUEt2QgdqmvXV9uXbmsE7pbGZi7WI98vRpAF9qVIJc4YlOhDRxrwmquinJD
RG3VvNvBnHsyOTTpoQ0ZEyH16xp4+YyvQf+hRCXnWwY2zoOfbhmsD3BVHZWokpdIob5ceqTkZwAb
drLxf9+SoQ0VM2XiQ0wBxMvSQ+nOMsrgOgYg1FhrcJ0dm3vbbP0kAVR48LON8lfWwKrAtTI7JvX3
bRPagLE8kvVMB5wJBrT4b8NZLOcwEntJFVfrlsGqckjg3QBNXZF6Pq+xzvQEzo5j82LZKvxvBVlD
lD72goqXPfSG+xNOnf6YWnhoq036QOmJaF03tOrAqu9bNryJ5/rz7a93bRzLXntaUxRBQOL0j0VR
D2StOgTlOF4ve6VMjtm30WGqG1Fq5OOq8o1X4RFRtXVxwsVCj0FpQhsblhi+RDQAuaIQ/vdGxNVd
1B/kHgttKJgGzXg/sO3rxyq/FzmghqveSwU5Zj/ZrshnjhoNZ1og3wEG/wXUGU0y+x/XwngnBBPr
Hcvazpf/hlRB4frvLgiEZZXHUGHBK0AL2QrCaBTal0j1sbF9BXzYjrvz91s9tPFgKxcsVVGJkumC
PK5zc1lk/zovfKR59+oWXLNlmTHUghgTA/QOEl3e90hcdrq9rN5eMMPVvGXItCpI621XF2oY0oey
AY8pcJ7yKTK7QBCXKVhXb99AYW9NUbnMdELeLyZffkflslcR4Vpqy5bLtfOLDg9eiCOr16VKMsm7
S9lUj8s6nEK9JxznGISN/BItQ1Ir9OC/aVArSeKvp3U9+GYPbbRX0oYtlCcgUyO6wvvOSTrw00Tx
Prp93rk+fpu7ZxaHfFk7gzkWtS8pe0qQ1bor8im+v924wwZsgBcoghYALAOaxcH6lmrx1Ofty6SL
Xpgo/HS7C8cmtQFeqDddZdgg8sk7SiGvHraqekmB444vQ9WIbqfIwDVN2//PpslEI1lzqG1nhJY/
IUfZnFoEvm8PwTVLlhkn/hBEvED50bZNfX/jO5gAtGXvwnUPD+WaJcuUZRCArnkgYJ9SvHpDwjL4
1CcDuavEVO8RZruGYdky6U3VQEEdRPyxeQ8OeIWo+jaKTZPz9kS5FsGyZ1qyfk00ZGSSulmB+JnT
D0Wdx8coukIb2FUOPQj98gKHUdU/mDb+Ga3tsV1qg7qA9x/yCnJZGYnlVxnDypISQfp0Bsff7blx
rLCN6qJ9JeOU47rJl+6BDcHVCPpKTcmOJTum3oZ0rWvvTRI8HdlQpAalC3hf51Na7bw0HAc12wb1
zLr41KrGlODRxKxcddE9kAWv6yZtH7ZTehqHbmeWHHuUbcN71pEuKm3iBWbMA+9j3kr2vYmRV0IR
HiSnIFB3d3sxXLNlWbTOSaxHqFhnZRR+brrip1cdi6KEzLJkcO1PlIwRLmUfvBOUttUpDso9bKNr
ISwbHoOmFGZTw+nT8ms6i7dmfRJp8lrnld7A7DuvM9cyWIbMIOdezij1y0TdXOc6/hWiKGnMi59j
s5cRc4zEBnVxBoeabCOBP/SAR0QGYrOfGxVy17BLddRHsoFdTZ2YaYpBB2YGVpz7HiLlSc04mKfC
4thmsoFdM8i6ZMkgf9TRZb3LNf/ZxKLIbu9Ux7Fh47pIDswkFL8g7tbGb4RJfpKlytJUPd1u3mEI
NiGY8aexSEIcG0igFyfNgXubvV0gvGuNLWsGJ25AVq/GGtf+16hU225l4FA9sV6+TRHouj0I1xxZ
1tzBKUpjcGZlVVF/AHMjsAZwYZLC/3y7/SD8k/D/y6PExnj1omxopKBDcIIvGf9ogoYJ8GiYxGSq
Wup3zG+8x8Rv4gECfBoRZSYXsFebcZy/Bdr3P45xT/A7Yaj7IOE8ofYuAZcCsJJpOyIrXDcZHYAG
zDtIximaFM3ZRJ3+7bdpMKHi06OfllbJhxK0Be3JFKivy7ueveynHNw8qDdJ72SAV0AvmLqnNaT6
xATWvnMMiMeXsO6idywJ/dPgzalAeljrB5kK/wshpbzfMq4vICtP+6tII/NxSDvyJulp97PFiL0L
xKQKcwL4vArfc5KEeYb7Mg8vNOJT/0Olrea/EtIi1M2h/rUgK1aV9UWJMVZQLAWt6R1nk74O4CB5
XMO2e2oIamTBtwUegLadX+kyCf5hoh2fpF+LjEMUOTz1Y1udfSiIIFvFJwVxz1iO3Ul1HSpqTLeA
9pBPAUCCJEbYyO8WhExpMVZfdK31B04akJRTI5Izq8GzchLlupYnFaQePyVkyi9iZtMbsATwFURu
NUjvWEPo+jYZKObXg9qkOYtIzE8clAI/CpGAslN0ueyBC60gQaZwOn6C7DXyQ3lj2PekTddXzKMk
/wYR70G8JgWtX+HVOkV33GBqz3yk4UsQZYUvS78gF7Cx0i9+sJA+A2mWelpCaDpc6nYdxpf/j7Nv
641UR7v+RUjGGGNugaqkcu50Dp3cWJ10tzmfjAHz67/Ffm96+LpSUmmk0dZoNkWMn/N61qrIUh4y
rwdkKSzUdUNbZhI+ZNMYgWEXQExV6bTYKcwxykf8/6QT8YlX8pr7Or908tH2EQFc6AUSC5hsWIbg
jRp0rljsOrb2X3qvUzQC0mvAuXKspnWsqmwUTmEG41F9912WqO0j3YilioQbQITAaSlk5N25vW2s
EReZqwMVDfMEHQ3d+eG3Km+QMZFiwFeqmWJ5XEhX2sfMNtOjNXgx2wXZcklxjN2taFDvxXTOwAII
pkyDZfsAG547kln1qwGTzKEIqLy3AqR7+7LHf+I2G8GPYxgJLgl1Fi/CqXaJzhtDEzLMg3uoR03H
XbGw/NOB8IyKqG7xkgDHuj8Jk+xZwTT7CITj3lXJw3y+nAWl5HuhPc/bGVw+viMjLdhBLEPm7dAN
nu4zXloMHD1RvgIWGeSXobHsBxh85kvt9+oXlh95+0hRoj0C7jfpSJelIZ8NOHd1wsHHigXDxcHy
nPDwjx1oEmLRdv2NdnG7qoU5t2ngNr+tbsz7IvvyJk97cTFxD+/fK+pd0AEHFPX50HyDo0v965Bh
bSZa2qG+GryK/RLdKh/bM3Fta4FNprptZKy6ARPGvC8flBr5x1DwTF252eheGFUZk0zdUHrx2Ewo
hKUtEYiLZbZLFOpQ/HGWrjQJm0AS8a0kPb6Oh3/pGtpU9A7OABAiSscDmUV9YEuj9+gLeYkUaSov
JrBMR7RfYdSZO1bfKz35USYK2UYsNQO/ahtdug9ZP/TFEqkWbiBL0Dnts7uWYXHxWnWN+VPl1MEF
AmtemlQgg1GRN6jx3i0Gm2GPsrDLAazDGoCdKZz6C2Ur7IbKjhdXGR9wWl4DHvCkKcSqPJxnw2PX
EW7jzK+HF+UPwaPMRfGMBYKg/mhFgbsP0IMSF6BV6S7nZhFZHqfW7ZYYSKP81puK5SKluVWQFqPQ
UootJMR/a2wMf1Asqz2YzgkfKhj2o0h9nGLhrNdvysfij2zgYgnxUrWXCnyOkcRdeuLQ//kw2uYX
M9zkpYRMeIKpqqdeTEa9/GJdBveTKqCOvJXwa0+Lt96ZVva1F6WTzZdDD7zJfMHyfgX7FNDESjTn
tEtSEMJ1kGYgqI4cU5P5d5FN3v1koQW0p3Vogws1ivFOKH96Qg8MRIEQThvuvVTyDOTQZT5Gwhe1
TRqCy0F81wnjihb0O0csGqNsoLqPakie3ITADh740gzvhmTVHhVm0yehrzSN5MTK1xq42HY3tdTr
YnQyHOc5C3Nt7r3BrUXUoC1GYlL1/Q2Wv4YwAfPlMN1Kpf1bYMrEs8W2/ZtB3LsIoGcVMx60OmLt
XD5M4O+7ZZzpR8cfAU0tgFl+KkAKecGnrHvjec+/IXRNCbWuA2GcRc1Pcs79LOJBRcakcDyPXc4M
8sV3k8IGRh4Jk5PliWIpl3dwRnL9KQUik0/GHUTPwM6Ux6SUPl7ECu8elblTgZ29cR4pLyU5aCeY
hgLQhLor9wLytS245zxEQlDEuektV6Cgq0pCyc7kjoAvzYLxtnA9dELoODf6sg37stmjg5e+auWX
tbnEvrjN3tjIQPlfVpitHYwY2+CxDVrWR4XCsJxITM4jmvodrAbA1ueadfQOaLzyAWJf7NlMOIdd
naXu/GH9kF5P/WTLOOyC1kxgDe6G6k3h9rjPnSvwVkCz8t9o+/W/HQnLJlB7+iWobcrIw6Rsh9QF
ynEKydU1tjR7fDI6pgmjzngHXUEbRA3JK/cOzJNueA2qOZ+Cr6iAmqxUo/Noc+N3131hOSgOnOwH
sObG37UQTfrFQ1v/CNO8CyNNi8zGAao0C/QOp9fCmZ03SG7DHCtu/P5atD1entOxuRk6Yn61qrI0
9kmbFzFSqYXEksAdltyv7pvG6aCX7lgKnjjBBvhghDU3xrlPMgahsvc4LTOCEW/8wk8k0/ynHRvz
PdC4c5jlA902TSo/OIhth6lh+ifI25CQTBIcBLmsyBC3YG9IeFuZMEmDkO/bsCtJlHtyqEHNCBJr
rEsgeoZhilCtQuIdwLVUfWduXwNElBkO8VGUKg6NVKVAQCrhRJBCSn1b8dB7BEV188cqOAtvbpx5
z4eZ6+vFQjTMZghE0eQpraIlgEQTFFMofwfxd9des7HEd5uMsADs2VkG2AqhJSc8hj5clwLHQRDB
otlkOHW4kKK+hUuC/HuEdXVCEidzQtC4hyUc+a0GRGNIvEDjk7pBWsx3Y8hVuRvwikuykJqL76Wb
dVfT3I/fAJFdSLJgLqAveMj1S7GMrI0aOHBI8kKpelf4o1vEYdjmcTNivd+tHfnuF0t1t7CsvMF4
J4unigPomROH2Uh5uc5i3oE959IKK5oIE+chj0Y0z9K4wKkWUalnjya1qGW562nY0UMdMHGYh9m+
BWVrXxs/d3mictMlCsGRpZHMVV8mXVp3e5wcVgTCJpyvOTykE/PZIgXv0L+8p2kGP1kg4yx2psSO
NRsVR3BL52tqPPsmw7r81QJu/qD1VF9BkIPczNgBvupAUJjGcKL5rejL8iF0Jk/vQrJ0XjIi83yY
ZJliiaPUcOCjP9k5rj3bvKuMh2kcgoSrjEczp2lcUw9Ok/QMhxGUeVtFWeeoN+hSNs4FARaTRaIa
1fOQuukjz2XxLYC3NZCHWdCCI6hhlli2TI2JdUW+g+hz28ZaCvkTFCDmDdRr5U9BmvaukwYhVHUE
jkWXwNPtB0vLVyTjy88OG3ZBnLkOEkWDQH6F3T4fb0IckLRzsl4k4fRVdy9mMPRFo9+l32iRZg85
1pVHrMJohAJIKYg6Zt7aBM5Q+/iXtQ1AUAF+c0zyaiSZ792c85+s7qdnX4IqrOic+SdlfvirygTf
c6/J9p1IkRunS/M8GcsjJ7Cgup1E+JalQfFNojoBQXA4PWkFMDquiVDx0BpOYuYsOGs8DQm6DQdY
SFHNL1kJAtKmHucPFDSeQX1WoKSomCNfwdXn/qQjn8NL7iEDjmWXZ8hqdIvBoCEDNgJZTvPPdGU1
a9rBHvJiIkhEW6ChpR3HK+U3055zNryKufFfTIsysNCTc81Qu126XV7dCV/l3xVgLDbpRTfGGRLb
7xPFdNxwwLdtPaoDEBYC8JbBvw0yYDliCzz6la4aIDUbbGVlPXiXCZtkks31AhHaFsJ5PTQX5wTK
wO5LivZHhMphuk0numRx76FN22Do8tQu7ngQFA5vHYolXAz417VHQHqJpga9s1h7tJEAqfADMxW8
zETa5UJOlE47U2t9J7Aqku/RP8A8loRBGxsv7L8VXQCj99uluiXC4NAbVZLLou7mF1nl/NCFvZ9g
S549Lk443nbF0Nx0tOmukLUUcTaWy7de5KBAnbvi3e2JvJCG4rRlQLtDJlmTdKY2r2TNjaSLqkpx
Ejyyti4+uR2qMAb5YXfw3ZFfNV1TX/UQ93yl+Ka3UyeWa4wu5b3hLN8NGm6obgD+UG0N7jIcQkQy
Zd4osqY5ykyrZ8Q6uZQ7Rmz5hqk5zZMeipM0yXWaxQ0ASFfQtalv0XDCdTOWhE5U1fAPjY+iFixR
80soQViJpa0S5zcXq4P2tHHRvIPWd1Xk/MIlUxlEdVvDHDNOwM8Zpg+qkyJCI7raAzMhDhYatBCu
KkDzq7hCiS+pEBxlFfhDL+1Axx9d0JlfAP5rpOCqkruixR1jFmEnESRobyXGYQ+d4O+0UVApDkqp
Lk3TVCij58C7h3WCApBS1CxVW+lvig/lDSKyd8OtPx4GmM/3kSm4ZzTkUy/JWh+oIhYC09FHleN7
OkF8wALwBcol4kRWYCeRRGVKMu+pSK3TQZciJ9ll7Xa8fh+YK7ML5Ti6AAtLOwXBAeUvqg0O6a85
EbMiPwr0OA9aQhon4j7NPyjRNULaMrqPgyvJHAE5e2NJH+rnTHW4qcizINNuoKUivhOsczooljvE
QtZUw1RFaGUwuIhFlq/V7M3lHzO5hU460qC+W4uhPKIGS7mX2E4U+gp7mzC2kPQzS/IUOybolAl8
qK4GK/mVbFzUKlirdeVv2dLCvzBBlfJY9DzoL72lzpvEaYxXX6lCyUsgthFz07bKoCE4tms26SPX
1pqY9HuBTBRlaVmrIvvuuEOagZx6klheBE3vmO7A0Fjgjg4oPCKbTpn34jtwAeDHQWxEOQq4QhNI
HJO0ac4fKjog9YLrNf4VFptdDRft+VNS+A79xpoi4D8heYuyGRvNGjkXbVAXXS9Z7agHZBdhwBFA
3eZ5HAuobxR8DvQV5TRwD7rBik8kito0CcR/J+eWQ0wT/SrIX4QXPSV9cDkBCx9csWzpxTM0klZf
mSoKoBIYLCAUXCK0Q5YYJyBnZMR7iVtRghk9mHB2boXSE3xhU7CzbVjUr0Umm/Y2FP30SOo1OYcc
eUsvVkfXXep0mJy9cGyhkskW9nu2eEj7OWW82fEF2it4lldmFww5S48RswidpA5xvSOvTstHOyDF
eaMldoAfqt6vf9Iwhzk0yNtTMCWaPN1XfAgI0gy4z7uKVSAin916Qrt04PS2CNpyfIU5Vemu0oTn
l7AzpMFW1wCNZCEfi4t6aviDbcdFRsg2hhcJpk1kLKRa642sqeXO4QNYxSIwHQ7QH4QAp5plZP2J
XjKMPnRSVcU4vbv4KmNMAc//pEtauT89rBqya1Z5KXCm0qMYZDmHZUSJd9ATw0Td9qhQuXBTAs3B
oqJRrZmDpH8QFw0VU4I8cya/TDUEzU5VAm5DjpqXcQ5CwTkaenQBQGAyiBqr6VjlgioSdJhiPq7S
diZvX9ig0Z8SPhyzMP3UPNqMiCcZtiLOUGBfEJmRy6wp+KHIJyx0VEahUyQl78ddOQK15kqnTHf5
XKtfGuoyQP5m8yzCq26B9JWpsVCHKgMWKMAAjITP2CLWIwlv/LCF5a33Jj3IAfgr2GIxuLtpgTdE
cFzQdKCgPH5SfbP8mghVLwEDHzHAs+bGI4BrDSJzv+UEUo9Xpp71nVGBfye56cfYju6sEpKF1UWA
rNSLhOd7MasR20D8LdESKvyhiMsASulpDpXUDPJHVZ9fG6Te5YVwCbyontE3RJ1S3RZhMYfg8m5N
ttM+klINr52BIF6mD6h1/TsAJsVBBc0n3AaqAVc4DaqvXvcxViRdVGPckUlPAi6jCj1Y9B0NLJ+y
2b/NSI4Wg9uJHZnJ/E5GP/8pZ/RTsTfIbxbIQ6f7PJAk1ouPSrIqO8iiUNJ8pktPbty5dpZLD73q
T9EKlE4Adt+U5Wj3IQsg5NkbVsIKqM/KiDgoZq+ZNelFZqiKuZt76D2CxEOEzfLAoK3TJ3KU6LXo
UvQ/SDWwXVemHFpHIDt7Tgc0LdExDfxnpuFZrRgJhol0vGqcGq1eQTpzPVg0AERXjiBbWDMQ4PH1
fkZX4xJBvL0bujyEYuA4ONc6VUB0zEGJGk3BHzzVLb5xiO7mDt5o/CbhyvlFOmAJCmRLZj1JBGWn
DbBCM0CVVwt0n6JpUV53Yas0/EXlEj6Ivi4f2cRQ0nJ0H/u+yn/Ihbvvpq1R4KOdjzoZ8c9eoV+B
8byyPRoend+hJsfixrR3Rx2AMRyYQMkG5AmoR15aXi81cgXZOBESjekeNq7unaZtnzJsb91PbJYp
toU8NX24SoU09pCtPA/QobilLJCvAgPLmE8lgdajJhggSCaxNgvV79iraLlEeu2vFxnI/WIzeHC/
xnNYxCBbEs2YQH4LfFvU2C+s/BaxTCHT9oYGDGRGF47cQToYd7oL3ayM3DKn71jYSV+NCHqFLSMM
0SIwdNkdK6b0IvCbqkrqxbgiGila37vC5qSKRgxhWnS9tA/KQnQx48osBU0W0Aw2Oz8ocntTzXnv
xD1mA31CWsct9xiizN85KQKoqYx2Kp4K2LZz6CwYK9BFIuHL5Bdj9ZLJPizeMqd29oXb9miclUV1
p0vFHxygGpKpzFD3D54d7sHJImKn95v1MxXF55wxXFVD7S61WdkkaYgaApRfxd6YpV5X2FzxTIeJ
T7FBOwxNZhN6HPV7m36Dr2zASDQvhuzkQBt7KZHPLQjj/Qh/6y2opItdS23gP/naVd0BQT4zh3rI
unrtTs8STmNkz0Nd9HbvgLxcxDlt8a4Y8KATA8pE+PY6ZN69ctGw0RI7V6YLRLXrhYJNNAP+C5R1
EHeoetTfsKS1fQSVoO5KLf2S/9HlAjq2VkyohNGYc/VPYQb9k4TKXFsv7940bRFsq9aiXvbb3Lya
2deoeAbzq5rZ/JlJWd7pBU3ceUbCiISdFPgLHBI3CxpJs4utSMeKkNynxBm8G7Qls7uuoasXciBi
omoELJfgn4qm0g+9nXATA5e/S+Ei1udTFv5Kga8DC5qX3075mlJ4rHp2NPLOqBuNuMa9hQSHgAYv
klZq/9Ql+g0xeq0YxyDyNO9w+MhrOt+UT45CyElQbTmP4PFD766fNGZNftOZGw1JVBFbY9BpaSRA
v13hoNRpioY8GpW3j/VU5z881tM72kLmNC61435P4TzaJ2gj1UM0IHEzl2k+BG+DGgg6+ugt5Hpn
S89+A14cTeZK+OSw6oi/SMd33zH8Wx4nE+pd1ammSAYkH95lXaHpmHYTL9EmrAcwNcyDR4ZDCL2L
zE+6xQZvEFRDXIOYJ/Rns5yOHfJoT+CEUAEmtBwyJPbY2uqvmaIGhEAWowg2T6ikiozm06WtPISG
Fh4xMnVb4FUdtlw7YR+wBJ0px0a9D01wcJnkf8AVoV6wSgs6sqzQORBSSL7eeoKgGqeMdjcqQBV7
adMqv6wYZCHRMfIPGAyx+gDq1ure5KNX7VOnz/KdE9RivMBABNVRC4rDUyKSx2a5G4BDNaXGBRWw
B/Qq5giNbMTF4PW3ZVB2Jybqx0beG2wDxekJEQCgQWq6IAyA+60l59HAe1t2C5Pl7rqXyffEWJQi
SJzcnv3+egx95MW3nBZLUauJuK2/93zyAbmF31Og3RMAnyPHztYJ/l+4G1V4Ev0GjJGYsReQx3ul
XakiH4HqxIz+CKJkq4FUdH0ATwqQhOjMT+QvaIuOd7I0d2PKz0OfsfVv++tv6KgZJ91A8YUBKYY+
rv9UumfuAAER8b8Px1AGpH7pwPYDMTcdsfsFVWtUufm+BKvE1x/4CFxiq3gknQEonqb3ITcaRJyh
3hdtEVO0OkIneFjGU9xcxy7SBqI00ayHshJgeswWQQJPMyRjcO7DNwasF1BOTj4MuAoaDMixYTQs
2LL++oT+TeuC/Zb//Qok1AQlBIQDy8V2ERZl9wV68Ksya+V7QVTk494Bmv7rHztyTFsOC9CHjJAS
8MBUM6G1hGGyN9m30gTopn39A0dsYktjwWqI2MJ3+3vsxv1BIyuZHP2DGRBwn7xSx/6GjV2jggeK
tAi9vZbzMwrTNh6Hk9uIR+7rlryiDyFQk8/a3wNC9F6ZYpVsR3VhQJERcHA/B9mZX2Jj2TqtSw16
W39fNVlSSP0aDOzEktD6iH8Ae7z14P5yGpaYLhvnkO0rCX9UrTkiksEBU1Q4pxO39thvbPBJlc/L
sh3huDHrNjs+IW3PFlCkhSsa7byrtDHpxmiWNhXxwOSHJKAKq7cV2QsQwbVrzPevf+PYXdpYts2U
zIcWlp0t4HHXBDU8r8gJgfNjD99Y9uj7dMLEAerBIR/iJuzrq6xHz/WsV99yV1QEwBjXnf09Udml
nFH5zfVJdYojn3dLWoFD1mj+enwv0UqMmhCbMNoZfrSSLyfgmEcOZ8taQbCQGOiB8b0FAW9UTGMR
e3X+/PXZHPFCW9IKdC37mQi8fkNddJEYqmSAPEPLonZInRP5xbG/YD27v8xMt4Uo6wb4g0zLn53E
YMkvyXmsCdh/3jzcyWvQHgPNCxHQZzOuX3fuTm3LHfu6W+M1XcUIx8bTun9RSAiboOk5gpjanFKq
O/YBNrZrQx1Q1fT/9/oCnm1FhmemuWnT5hRp6bG/YmO7k65YayvEgZWjP+IhzshOZomdEnOq8+7R
xoK12wZ+7jT+CmB4GO2c9H3xiwGtiprnlC7bkYizJbGQOnA15EIgYaPBKlrTWATyRWJ3ZVyeWnjy
Ew77yG3diiEVTIg8w3rtXrLR+e0XYf1Ja1WegOof+RZbRgudjinga+tBhRbj5vpmXTqr/fHh6+9w
7OXXa/aXqVHU6b0lHUJ+CG77jiAkYw7xcd7D17/pr4dL8MArzP9W4HxYxgWGc4m7Bv3znr415EqZ
kud4OtHzN9VihyHooSz69cOPHfvGkLNwSLGTqr19B4BZhGbfEHeoEeYO//D1Lxy7nfR/D2ca84Wo
0vr7nk/Xi4c+LeIwCcM4wCpS6ZxZwLobW/Z4oyboK2JxsQICEHPELkL349TTjx3TxoyzvvUBi7bh
f850BZxXgfs6QPDhxGc4cj23FBZZGYBXlS9ij3bOD6yRlJgiBqd4II640i2FhcU8IFWZi4fX1Y3N
uhu+ZkItOnMV+fb1Rz5yPlsppKxSoRXAQu8x5CgTFGdTVEgvjDFTPVUrHzuijQWzkZgAcxnslhcY
stoeuqIp609IOR07oo0FY7SUYy8+By7SExgKESyzpZdNVj+cLgGPVGlbMgsgGDDgB78TlqaV8yBF
e0Oc+iH12K82rBOicrTUT/GeHTurjVXDs2FOontEGOVm6SUmxHq/8PPoHT2ysWg12Bqs8YFA4WFX
NDF0M2sMEvZfX6Vj774x5HzIHbdjM97d7Ytx13ZhsAtSckK144g3IhtDphqoJ1MLrHVUldgHmfnu
zea57b0dut/vpReciDf/+Z3/v4QC3PV/3V5GV/Vp38EPjZCx0YWFBlm1bzv39//9WHszeVMilvze
gyEu1ds5p0e37BdV3qHhX/oCYVSHV2YEqMO1RXMiSP/729CtTlLGZbtMeYpF9xA4DMx1g6QFzWty
3rtvLFxYNGQdDQvPyPAxOQDsuOLMVhUNNxYu89xvU597+7wbIfEqTBkLnz2q1PMQ8aazLi/dEmD4
dcubhQ0BOOLqZ97BDQI4uJyIpMdOf2PVQpFhCh0fnTAy+Bjwol4Yp/M29Gi4MWq+DPkyaMUhaBE8
ZVicjJcJSLjzvuzGppvJx8hMGrbHSJlFGbZizvbdNNyYdI6+abVM3rqphd2QrK8uhq7OgBKiVwEG
3yci9L8jBN3SX2CeFWBjRa7C695rt2bVay+hJ1MCOe3Xs45py4BBgHGQoamA5APCc4eEcrrwipN/
wZHrI1aX+FeWmnvVCMb+ReOc6uFh9pb5hvZNfiKCHnv6xnjl0AkAcg2e3rneK4XE9fXoANhz3sls
rJdYMqtmbPB0YZrhgNl6lhhfkpevH//vqEC3rBcsn5wFeBA0NZdV4XL2m8T6UIuqu+YjZHqKXNqe
Kp2PHdTGiidAFQCBZfgtqPN5Sa1EuENt+/T1X3Lsmm7MuCyzIdWYXyN6luJ3ABxpPBceVhL4O3e8
E0H036kM3YoeDURBdoU764+MRbH7T393DuQd0KkK2yRDE1NM7lhZnBfUxMbCAVprSvxei9QJOMg4
swsgj7o8TyWAbpkwZrBgF0M9dIA9g3ObRc6ge6y4zGn7/PVHOfLJ/z8yjLEDm6rgOK+BojYETAFr
LfVyokn4H4veP1KNYGPYUoGLrezXb575kBPpTFxNYq9ddh2k1UOITHO0t6Ll19gtPKv3BgTs//oS
6qqwtgRAb6B7QECZ5Vjq8vxTatpH7teWHUOOPQouUePpigIV6jofMJgE2jjXbgqtNaPoBdByP877
OOtH+8stZkEzBk5e9L9IZebITxGlOiBkznNcwcbaWYcNoHIc+181hFni0W0+MF/1kvNefWPsgAem
lS5E90uP0w+o54koDwEW/Prhq2v9163axGy0xgBW91znMxsgD5ebyrkOgkJepi0NTyXJ64v+6zc2
hl32tnM6IhSWwib3jxN0frQyUHb+2p5Z9VZpjoa0ZQN0CoYYKliv4D6e4Y2bs/hf6ZY8Y8yLcLLY
8PqzhpcYAFiAxfIiO5H2HAkrW/6MZsY2EfFp9omN6KRERwVX4Q4jm6eVH+L0H3HsZzb2X5gpDD0A
LP+YTB+sY74TR9xm1lyuXniBHPqJG3HEjW3ZNAxiFmZCvf2YiVWA4YTIfXp+Hp8k3bJplA1bMjsU
7FMvcu9ytkMnATtGBfRe/fCU7tmxP2Fj7C2xPAP1iv9REuyRTH39CbKF/IQ5HnFbfGPrDRQOdWio
82Fb5Oe+cWNnrB5Dv0kj4E+AzkzHWDN2qrF27G/ZWL+auz6tKkU+ZYH1Imf66QfoiXxt/MeevTF+
qDmVvMCe3icfprupnXU8AER/wiyOPXxj9UQwQTO/sZ/Ea0nC17fmS9Gf9/QthUbWda4DERXvM00r
9ADXRQlwW5zwWEdefUucUeeztaPFqy/oIAcJ9mzCEIRvtc7OgmvQLW2G4dwJQB1NPoV1vQNg7yCr
w17OedFoy5sBVitP+aFT/RFp2CJBA3Q3cM8MpFvWjCoPZ2VZTz7ByDD8LLnb3umUi7uvb+Sxhoq/
fpK/4vQ8pgy6E7L4E4rhltHwFnxHY/IflBgrp1k0tvLWn/tb06kumlP/vRvPI4Gn/sawua0ZpAQF
/1A6w/JTDuRGZkBn8fVfduxObeyYQZUHy+gj+3CanMWkq8cY26snksNjD98YMjY0FmGbln1gej+C
4G12sCuXnagDjj18Y8gUPIEd5EzUH1sApB9VtqSvXjmkF2cdzBY2NoTEWrn04W8Hu2TROPsu1mWy
z/Mevjrxv66Tl/KwxsYt/0ixyR9JMI3FVTefEhlZu3z/SGy2yLElX0S4rnl+6JXxsxbBb+5CR956
1Rs1QBIuPT/IZcHGyzTT84x7CyZrG3CxjJzOny3zC6CwFGhp+x4V7NcHdiS6bYFkULn0GkYc/nvt
KWZZHXcgoKyn6TaHEGY5tFfYTTnhZY8kNFtYWSda4+d6Gj6bIn3vsS1c1sOOtOwxREPYdqfklo5k
uFtkWdB7apmmavgMQaF21WNb6kItHDgdZwSK4+tTO/YbG+N2fIKGVDDN6ObUUW/WVeZ3as8LFmxj
3NykUA8y7bxzwRmjQDDRnIdMAHf6/1qHw4PJt+B527nFvdvvh/xEo+WIx9iix2jpua4SeG7vSxCy
lcPPCevoJyL/kd7HFjlmJxoC52BnrAxdWuiMjVnU9y/NdJ7H2MoemSrrZ+p2886o9jAv7YfqghPN
s/9QMf/wF1vQWCVcO2aMzDvsOd5MuzAaEr3rExs3EeR/k3Z3x5M0efpkkRtDnjmZd9BEiqbo5VRn
/9jZrff3L3fYW7uEFGvWu6K5Vm4bmeAl5U+ZOZVQHrGDLaKsT8VCQ4nD65vmvjT1lUOwc1qnr1+b
2bHX30ToEprhmDP38y40aP2WMj0gDt2BhDRZ6sqcuF/HLu/GloGsR9An+EgzqcsoBwFR1Gfn4Zip
t7HlDhN37HAv+LDKjYZg2HN6ipX72Nlvjdmpdchrs/qg1iTgviq/gdiMXk588E7U0UfOfwslS3tZ
DOmAo8n9zzq9w04ittAiVp8X2rZgsjAsVJBh2XgXzBZrA2r+Ta2Sydd358jxbHFktTFC6wp3x4W2
A8dqqYff8Ltw9/Xjj9yaLZKMmrkxXOHxTvfUjK+MPn/93P9kQP7hM+j69/xlsiwHu4wNYFLTS/1E
du41qDzKVwaOm6S8rWN1Iu4fe//1f//rZ5yxtkxDtngX5MDJmnofjqeO5tjJb6x27IuGL5iK7+bq
uSdllDYfvXj5+niOvfbGWFkDKkWsycw7qMmNfwSAgnXs5/XUnXAGx959Y68eiJYIZNHmHQh2AWn5
40MYR+ZddN7bb0zW96FaVvq4NHVwgBhkVJDHrx98rIzagsWwtjcsrcCTc2TTH/7twxwPF9+LfZOY
86ju6RYopv8fZ1eyJCfPbJ+ICAQISVsoqqon92C3pw3xeWKeJ8HT34Pvpq2/BRHsOnohVKnMlJQ6
eY6ZkpxJmKbkULEU1akSB2NVRYlBxBrENnOJYJLnZrpJptqbm3hnSTUuo+odoczUiYqtg6fn2fju
Hjw4ECVQ24lyMAYie8XsGs8vwtjJirrCv6pt1IHLtq5AXxHYrPeToXjJiPw0dhScFdZPkg2guLc/
Erw/d2h53PYfTaJXFY9Kx47QV4vf4qRfRgL+vixIExfdoz+2x9etgfVvtllwj0SvZ45sE4ND565N
d8oHmivF33B4k8WqEYrcaNOVgTsnv6eCvkxg6s+N+YOThaCPsnaA87rpK3E71y6ljsSKWP19Im/z
5Nj+quLDZtFUYC8uZGA6LLBq5g9saD30q3zkSTntrK1m8ipOTBBez1OL60Q6i9fIaHL4VFPuBJfO
WVWIWGn1IeooSDwgDPH6sAbKA31gBrgGnPrGcPhtz0BPJJnfxHvgRs2im6sTv1l0wy4TdJnjB7Eo
PxUu8Yr0nMTcC93HiT1vO6xmH1BlkMgY19C8Q0DICWygpLuhLkd/bbFzM9Ctyfr/Nz9BcFKnBYq7
wQz1KVDa3EnT3kkfupkru28zzXYDLU8Z8P7emZ7d9qYOdzZfTZZQEWLuyvqRdxjaTqxg6Vt/pK3f
Q4QK2gw7n9AZRtl/YzBR0ZrAnXiJvfcPOqS311M3rhLBgEgCdDxhE4hYBjr78CPLsx2Dvz80USFh
EiwdhNpIDuCWAaHw6NtTsRNduqH5v24yO5PLBwY3qXMwAr1IupM2deOukfXG/aKysyRIRKbApE3Q
UHkyQCFxxNBE1ToairBsC3RZBARK4GLMTjnZU9V83/2IivWSztxNywRDl1V8BnmOV3X/OWYMftq9
t5f3Y4eoOK/GSQrLBlVqUNq/a/o9y7/X7FBRhwglLNsxLUnVrCY3Qr/rmpMEh8a2yTWHP6KCvEpQ
ejmhgYQ4QOy9Lj8vpDzXpeuXFHkFQuP5bcfr09LcTWKPu17nQUqcQjadF8aMZaZG7oFf0hv7vQ4y
3dBKqIYEvH+gTJNBB17g9rllwbaZNOOqUK/JWeKBLxgX7LUeA18banbHRlbCNK/oIMH9J4O6u+by
3j527CAqtIsuNStATrhWbz5YwylxX47Ndw2wN+GfDWCKwjVqChpQ1Yxw9vP2uJq7K2Cc/w48wb+s
NMLA823xYbgkD7/JM/VvjScwFe04uyYJqJgua+Dm4kCvMXDld1muGiuNx9idZPSy/SN0bqIEqp0C
CeHY7hQQG+RBMxoa4r0nob/6vP97tyfc+tc+uYiAb1pAeTH77gVEBKf0XD3E58gLP82P9/bF9v3Y
+3i1Dc95uYu+HPtBSqjSdhgZY7BY3t2wCUSNxzKaCt+CjmnRiAwZjYJ6EqngNuQHU4AK3VpLyXnv
hFMAPPpJsunE3L3blcZ/VNBWi1DtnMycAt50D7xgX8o0DMxEokcfnOnbFtdsIypyy25ALjAAfRyg
3c1vePQgagHs3F5RV+OhKkoLDEFx6WbYVmdqgyrX7LJgiqpjgnBERWmB3RcvKDYMVIkPEQjkF/px
2yq6aa//f5N1iqlpOzAxYlEFWE7YdaXM3B75/QsBUdFYw5Lwoa4wsuzb25WDHJWKV4mbIKp0P+kC
fsnt7/wtGbwTv0yJX5HXdpbnsI37XJ+z2+g7+zB6F+PVvq3O6S1/qe6u9NP2t3TWUqJ2zJhdtyU+
1RRBnTxae+lN55vK7lrGogRnaYTyIli+UpB7p/HXHlpA27PWjK4Cr6Aww9KMY/SFviTZzyZ5MYuv
x4ZWNtnF7bhJcgw9oi24af5z7NgfkoPzVg7E0DEWdQm22sBwymAEyXo6Dz50KQ5d94gKseqJnRUg
BcE5fuAfmF0E9sh2Zq7xExVfBRFsWQO/PgWWBHEdYPgtSMq2Lf63sveOu7tKxNJUJhRclVPQfgVd
0ffs2l8NnwXCXz48FffFPfWf2c2v4sfO595/XScq0EqOVlqa623HfJh+h08WSK+fTFBsnaEB8uNP
+KF8qB+Mm/SBncL/sp3fqNkOVAWjITIKHMqRSwVyh5dmpvByWkNadr0EDIW8bv+21Unfs6QSzbUI
p17m4I/N+WvU3IOS8VQ1zyF5TaYLqNR2fowuP7lKcBuiMlk3Q4s4SiafUugGiPBiLeD3hQiC4NZj
jYBvxPhsx/K+5OGdFXJ/KSu/LK3AzZZHORvB9i/WGFbFa1XEHLgRYirW8JpGpw7UruZTkxzCvxAV
sBVKcJXkrJmCwiwC4U5nXJV3lko3cSUV9GmeDEM04YCQ5OLUGPYJWvDPU30rVwrpbeNo0qQK2Bo6
1httiOQeGe69C/pykD8Vd2YaHapXEhWzRaOWodkduZJz3zQuNDpUryQqWItCS7cB/9wUgAbfSq5V
9B+QtcMx5W7UTP49INiJiYejvJ8CkP35UVs/TpV1luWe1qomBqn17/BQpuh42KwbyOgTgteLezqD
HqC7A3GYO+0cijVHEaoE+rhYBVnS1fJp/2TVkLJonEtb2Q+gBQajIzkdcyAl0GuQqjGwP+LtAV31
7D5Zzkm6E1oa31ThWdkcdYPMJJI+p7lX4AHszOYGVPtulh/bs1RyLxwCZ3McMftJfmf2g9xjPtFN
XQndGtrFdreebaTzMoNKsXlojJ2I0g29Zos3h1c7d/q8XLfCrrs37Js8fMoPVoZUBNZQ0Q7iQZg1
aCSEcd8de10nKtwqkRCmAnE/Hi1sx3PDn8w9Vj1UAVY5r2hjQGQkoIlxom2PK8jB04yjxGgRxuU0
SgztzEFuP5r5sQOYCqmaojolkKHGASwqzoST24WXl+1Q1ES8iqlClg0dQ8Qo0ljPEKoxxNXg39j0
Ci7IY7uFiq7qKwiKGxMOD6VZfQXD9Ad0gv0ZoEmx/QM0J0gVX+XQcI1G/AArDP3YDYGf34PJaWyj
YquKLAsBOa9xMatA3W6gCatvLC8Zhw9T2qABxN17htJs2irQaojLtChFhg+l1jnJ54vrvhKQTQ57
b046I6154U38Vw4DSbkLx3Tj7jNghJBy+7Rtfk1mUSFUoUkKZrTYU0nFIDmZRb6ZgOtVkiF/3f6C
zjjKvuqOhhNCTGHCk41rBkaRD1cDwPyTCxbhIJZoTN3+js5GSvBac9qVTYaDM7F8kd2C/mt7XM3G
rWKoJgKkvJNhca3ikqNIk0Dbgk6g8wYrnoyexvTH9nd03qpsqn1WiwTSQVPAivkDhRZVBPpr4CWf
0PN/TYpx5zMaM6mgKscWRduQAXWQRnwH8hxSIJzv9SbpBl9t+NZPG4uzjiKYwebux3Tw+mUnz2n8
VMVThTKREYOOYFCDSzklJzF+a0HEvG163bSV7bWOGQ8tiIsGVQxWMZZ5KOYcG3n9OW8MMg50mixn
zW7lXTdcW7mTlDWXVZWHqyqgI5PXyTpu5+XLfYxSXAqQ8QC1ndyCONBzDk3B7d+gCWBLCWDS9ja0
7vEbKJt8vHh5RfZJ0DtnD37zF7LyzvX0b736jZHytoBaU7+a//OPzudPL/PThT3cm6fZ+2gADb7z
O3QupByOJZQb0POLz6zKCt3nyQJRevl120Y6D1KCt85pFdoJxs7Mm0jexns3d824KrCKSNum+YJx
u/YnmJG9sd2jKdONrISq6CC1ZrMCd9gihc9DfIBWxzKxiqeyUcD9/0nP8+NS3ix7eFDNAqpQqtkx
x8RkiE3osEKh1GuqG9bxHe/Q2UOJ1D4OUwPCUrgUs3h8qsr5ow2JiJ1Djm7m60ffeDiTk51XSGFB
UT9lxjWLX/Ly5ZDnqdgpOAQkeRoMXTv3FX0Jh4OLaP07ZSPlYRkuHMXmLjmVQxgAZn/anrImeamw
qXYY8hhCOWspPh3OPTEcH9pz0Cyh4Os855Flnmw8ID9ldQYqg1rsSW3rVkEJUpIaNHNCLHFoFx8r
cNmgTdB1TpZ0dpZZs4WrgCpDQsmVxxU+0LW2P1fdtxDN8yfixMttP4fdKYL44s22ETX+quKqQqiL
gCtR4Fv8Q9c/8mP9UURFVJldA4mDAVdNtB9ejLS+QMtlx6U09leRU5kNoVgDd4mAOH9cFsxD4w35
sQSsIqagIhDilAx3hYb3n0ZK+aswyfJj29a6iSvhC2wDWtIoHEea94X1pROvELDd2cl166jsrok5
NuFs4XjZxskfNojF60W2UzbQja3EMMR0yqpLUUyRIfRE4qecXLcNonN0ZStF0SC2+FrqAFMjJKd8
J/lJi7uq/FpGVbD9Cc2pQ+XUyrs8S+SEuUNT8uRMt2T+lrKbwTrGRABqwH/z29JCwTEFQ30AGaaz
nU6eactTM++1prxvelOlzKqyJoH6E95ccgeKrrWEaAvdWdX3vREKb//O3OWSFNCPGwPJf2XxL8tF
G+AeIdH7C2uq+Kk566DGLZHBeuOBglUuN+pTMj8J8AVlxbKTB3S2WX/Ym91QGnE8iBzy0WbHgqrG
krbTciyeTBVEVQNuAHVF/AKnzpwnq++mS9+zae+xV2d8JVwlVLWwkgT3EGfxQUd8GWNwSVB7x+t1
9lciFuo9bLAIyv9NdTeGnxaS+13zUPBb8C2etgNL9wkldmt3qQVoBAC8qZ+z/CLxHC6cVZ3BANPx
Th1aZyVlp3VctJtX1ByBkf1QddQv4gsU7Xd+gGZwFUlFxiXNZrB5BAOPH5Y8u2Q5v5l4vRNe7yce
U+XLSifXqtwI3inS5iwhlwTtTA+RfIrK+NDebarIqrisIzbaWOXEvM1EBFaxvW4ynW3WH/UmtKgg
GVTB0KfI6R3vvtP5O+eftv1GE7UquqrKO2EWzeo3/RVqMOb8a3tc3ZTX772Zcl1kfdG68JUhvemH
3yned8fn7aF1U1aCFbqBMnRz1F3T5VxB9a4OtsfVuYgSpRC0IVMsMeWF/SfS+3L+EZe/IRC+PbrO
IEqACgs0EFaBnWmZ5KmeQBrFmVcA37c9vM4oSmwakuZz6uJpdA4N98m2ewbOMCJ/bo+umbyKnXLi
Fmrca+SP7UOEp+VY3IfVl2NjK1fWFhpRFamxnE45ncG1eIKY0Yn3rrc9vMYwKm5KGBJqrytuiqCj
hoNSZ+ewpDOJEpOgeKhNp8S4LI9fQaAWFGN5XznpTq7VTXv97Jv4sXJQl7urMxI3umdgr4CO5n/H
LLJ+8s3Qc433ykksGBrHUouGXiTL8/bQOqMooVlDzs1u6wRrGcnTQLof7rLcCOkcekY0VahUBTUO
iEajmGo533ryX+H8HqDbtD31v51Q/1uvMpkSoA7occylD41fcwHCUmiLfE5rbnk5s++gjmx6mUFv
kq76VjIOWelpcW8JcSEzAwUHcP89SVml/vZUdGuvxDKY+FgjJF7y67qFnuTodcYemlazQCqWykiW
dBzXtU8h92W5DXAIFYiY2bEkp7JYycUtSycf8aJppa9szrknMvat6she1VJjGnc9/rzx3dAFEevo
4JTAzF+sTyDGslcp0llGiefGMgrQL2GPhfajt4RQNy89mj5tr6hma1EBVWKJmFtaiGZhi1tIFF+g
cX9J4vE+n8IdGIXOMkpUNySLjWbqcUaYHBzurS+058c2XBVDhRvVnFToWQpIT061cE8ULyTbhtFZ
Xd1zbT5JYItA1WHfSjRz2c39IH9sj62ziBLQswMNHWNYT018fOho8d8iwp3TpG5oJULR4RLygmAz
n93zWH/Mxj+HpqwCnMCrYEh7xLhEXIbsxzzt6T5oJqximyighwa3MbDZntvkcah2zrwax1Y5qBwJ
eB2fkfCZQwyvdXAdkJ37nbckv0ILL/+0bReNm6jYJsnKMZxnTL+3PofZnbVIz2mOnT9UXBOhJRVm
j8BpR8CyChpMgjyEuwds3dTXFXmTsRJ3ytDGMRQ/nTFtvcwpfiYZ2oyAbz84f2XPFUOUD/ZaUhHN
g1uXoKVFR+lOeK5nsHf2RBXexBoom2YudiKbyDMZ8GjDrRAC2R1okIrxPA7JtzHle3phOmdSApaO
rKssiQoylFAgHi1p2kivmSo8vtBcnkU4HD2NUyWAM+gA2hPppiCmnUctcenAtdeLPNj2V024qXin
uYXSMbBoCAs7P4MbE++P0bG2Z1MFOoEGM+7ydb0X/lB2X6zsdXvOGkdVeaiaKI0hXo8szwfjdpbA
VfAx8se4/HVs/HXV3wSCLJaus2bE2cgTqGGXn13e+qw6BiAyVcRTZfWir1yYZSqrAHcV6GuR8/bM
dauphHDrghizNTB0NjAvZgYEf/fALLqhleDtUYmgY4cTLeGz17TTCWK5x06RKuwJyiN5VNg4i1VA
BgTTOFt4f4mtnTOBJlZV8BNU8SZnGNHRNEXT/eRmFx4DIDOS0wh5ip1fsBZt38k+KgrK6MEaYMzw
yJI/2FZ07uyfbXzbss8E/Vn1dGfubQGahnNTRUNNCV9aJ5PR7ziOyxM0wvwuihJ/quPSKy22XNMM
Mtl1ZfljCHUyPHjsEYFqHEAFSrVh4VjoyEBpsD275Ut+sBiloqRCt69z5mJcx019h9RXWVqn7XDQ
JAoVFwVao7hyQjiW3V4ncd9OPwnfu4XpzLF+802SwLNJ7kYCOBYOEh9vTOrGy0j3cXvimlZCU4VF
pXmzNFOE7awdjJ9WZaNPZfC6of+vd+WJhgNQahUU5l2/x73eafvUHwZ35+6qCRhbifQ5w6NhCTGp
gIbRlTP7CTqc4DbIrsXCdkoSOuMph2kxNGnYuFiYppguuWV6dJh3bse6oZWtuWfmIvMYyTuxb10U
gGzo6mwvim5kZSfuR27JbMYp3eiew+5ruEfXrLG3iojKUme0waiII+O4vBqh+VTmJ+AhUt4dO3ep
RFOdk3dhCDWJIFmuFn0y2bXdg8RrIkyFRbGaM6fkSfFTVMK9rSx8pJna5FSM7sG8o1JNTU02QFAL
7siM+MLT1I9KsXMT1c1eiWGX2pkdJ4igEfoIy/CBm60n6M6JVLesqxu9SRBxWDWMVlhWkr724naa
PsUA3IfT70PeqKKiSmGlhbl2mITVXWd8Z87OtHU2UUKzEabRirXzLqlSr4taP4Sydb5Xi9QZRYlO
k4Rm06w3XeH+EMYr9Me8csx9u/rvmFWUGI3MoYvmFtE/kQcHLxslOqgOjawioWgnjTlzMDKSYd0U
C3oPWifYHltjc5VbKm47nGl7WCXLO1D+XsvkyxwfKwCoYKgxKsEtte4kdXvjFPcuOTjndYXfuDdF
VTlhBuJd2KCWepyb53gvqWgSrUotVYC8fojisA9CYwHkrI+/OhCW3FlHjQeq9FKigDgSXBD3KTtK
PVdC4isk7uJlEc08sMGXO9/Rramyi6ZWZ0LRPhkC0dVXRuobUFgF9Wwe20H/HhzemB/8cq4pE9YH
YF8Ao7brG90xrnFThUfhyT0FHzgsZBkM2hTh2mh9qBHB/HuqfTPrLHZcyG1FQxBOhcehHTAmbMfe
GqdRsU+yy2xYBH4eDlnhJSbUyI227nb2ft2BTIU79RWtB2vBiSUhRu8teULvYz5WT6WYH2anJL4V
T699TeipmsD9Wo2O6aWzaXmdWLpja65Co0Qmi8xiuN3Ns13f1b0kX2vDIcfecVR0VBuWVE5uNQR0
aT0mpJ8Pe52ZmlhQwVHT1Bpt0693x4l+y7v5miaoY8wHj3yqCCFvKYXcCYZn4aMjXD+S2Wk7Meuc
SgnibBwhrlDBqUS9LEEJ1z2JbrctVje69W8KFVFG6i5ECh3ITRU+2ONBP1E3WemAQyrhfRC3mZ8k
tR8yftAgyv7aUQdqgkMJJ+HhF4I6iYdHmq/bxn7XS2yhIqIgfYTQ4cYQLHPkmcmHklzFcOjRBIPz
f23dhZQ3sRUDtGQm3weWfaVRcbKdeI+meX3W+Z8KAMZf//8mswkjb0lrwAfx3P+bF/NyKWbL8XPG
aMCz5dPc0T2SznfdBp9Sdt6BWGkH7ts+qLFFTmy4VDhFbS+Bbuh1ad78isxoFnuh+BWWg6pmnXnO
Xl/lu9suJr1+8c3Ii9vYcZXRPkiyj3K5N2fpMZBI0J2TvG7iSqAaedVD5R3DS0CdfUN08iyHOA62
zaKbvBKoeQJmnzJCC1otq1OfvJAYkj3RiR664sA4SsDWvQsF5JXSJAY1W9zQR8Pdufrp7KLEKwOf
84BO2REvS0ycakBrvcEg/XnbLhqnV5FQGdxwyirMu+vcC6CRF9uILn0uoXC0nGzU8rY/o/kRKiKq
naIiXdbOJGI8dmYEwsNDLRm2UIFQqRVZBDLUOKQZABeMjemFpTzndffr2MyVUM1kjnPa35mTU5fe
VYcUOTFvJU5ZYcpaLssQxOYI0Ghfe80YZjtnHd2qrsvwJlSndIgzHqMgB9Z02UB+Sz7FdesPeH+I
5U686r6hxCtJGmnKtBiCsX7gHMT50bkvL0vYeo6zpxC9GuOdlKzSTTm8sUXLsVcNoGOZbH7jhh1e
+ac9BK/OLZWozZOqQGHC6ANWgdxc5teF20cu4VhfJWwLp5qmLsPUuXzl5l0RfSjHI0dwW6gAKbpY
g9VNsLw0Ps32Z4u8brv6uyVwjKtssHLpksaKMoSS/NAMLw1/iiOQpXeNR5wPZfElHPagzZp1VXFS
ePtqZruDf5rLzex8cdqvebJHiKIbWwnYenBBE7tap1i+i5xgD/xV7x6DV1O845Aqt1Q9xanIQ6xq
Wz425GtIn1r2rbP/0MGEbvzOMV6zVzElemOjRjGrxjF+jMyLYYGtFM8pzVCcm1YeO6j9D+FU0da2
E6FcMTbPPPzNu+su/YJu9spOG/WJE5FxjVk3fIX+ygtIt72ITiezFt+2HVW3xErYxiEfs6XAJ3pQ
3kTFSz3fzLvYLN38lcDFtZN2FHDaIHIGPG7/quz4ozOKs5HvQVw001dxUUs3st7OcPIDZPWhm4ev
vDeeS3uPk1mTmFVcVJUvVRLnCIDJGK+zE59p96vgxnXpAZWfi8uhNVDBUVNrjxVx8BXLah9YTvx+
qs9lSl62h9dkZpVwarazaOQcFytK4pPDx2CCwOr20JoFVvFRdcMGapj5EGTkeexQfolwvgcUH63r
5+0v6BZYCeBU1IYpR0RXOzbnaZnxTBz5bm/sDK/J0ypEauiZu0QtbJMX8g4KJmiThgJCnPsxEL5D
mHl9OnuszU/bv0a3FEpApyQBuQfHCcukpfC5ZNUZYut7fDOajOoqsTwNRlEYpZH9xFmi8fCWPvlZ
Jx6mrP9aU/sG3InJqXbZzq6siw0luJfYqUQ5mH1AxWNjANiDal7en0Ef7zNxSEnZFiqwikP8HEAZ
lMhas7E8yAomPmegRTi0HCq6KpnGZBZ8gd9CwBOXvacpmY6ttAqwonk2FbOLiQOhBCzMcIrsQxrx
sMkajG9OpGwg0G1sawwdmwEUeW/4sIeP00SbiqlKiiivrA61krbt/wx59YUQlGmncacjUze8Esy0
CEXEKIzSVZ+hanJiyyV0vh9bS+UMzRtWmyNYfYN0oB4F2EPKvWqJJmpVNFW4SttnazHVZktQmfLs
VIf0KLCWSsg6M0uM1l53yML4YIfLQ9b2O0dbTW5WoVIM+1Zt5jB2bN2XycUC4nZ9TWV7T/6axVSx
UnKmydTUOPD3ISlOrF8GvyFT57dLagbba6r7hHKKHkU/z12L2k5LLTALubmXT4kAli3ZsZEmh6nY
KXNEVFrd+ixRPU/CF5R5dvcSO89GuIfg1CyDKtmXzE00mS7SZEQi3yLiKy/iX0OarxiFeudn6Oy0
/v9NRhjQswMxPSx1TfFkW7Re0l/jsju4CkrUCpsXbTcgsuKlOmVz6ofLXbObg3VzV+J2YvbQtCbc
qGmdax6KJ5O7t5Y1fN52IU3sqmiqNASvGxQ7+qAYcr8Ww2lAD+WxoZXYhUbsCOpsHE1QgBDmq2Ga
86emkka2gzzRbOcqjIo1Ia5RGXYnIoccdJ6XcbD/8Go+o3KbnebWChJX9DuL/D6Uygae/V8fcjog
LHKKk3RfxUFT/8xCC7TIEErEo6PA40QJ1H5tVdBiyG627aeJDBVC1VskZe2MX+BO34tw9pc290P3
0lev2+Nrll6FUtV9W/cps5LfTlYPd1E005uONHt3Y03qUNFUWBlpopsEfhs6ULojZ2CezlEd+Tkg
Nm62c7nU+IC9Rs2byLZimlWRi4fNcrLHOxqCQ1fk8mTN1RPEBAkeJU1Ikki69x6ss9n6/zffm9CX
Y5vV6gWO+581xueuMb8cWw4l0Furs0arJUiEvL1z++hHz+1D9ClwXuVc3csezOZrPZ0CBJaV8ykz
9ujHNTcElXCKu+3oipmWv8w+uZrDz7JFN8jcX6uqvMjFAWdCdbKmPZZ/3deUQ3WeMeZ2BmKCtuJs
2494HLDrBBkmAt4tcEvpiT3wica1VKBVZNRJmaT41Fzcxc6fKX9yo89D88l2nm13p/yicScVa8Up
y/tscItflRND1XKY82ApzD/bDqX7AWtkvvFVSss+TrkD2VhnvrWGzKv54oEkBRhQE6me+nG/x7qn
SVUq6iopmkGaHEW2ogr/g6K38SiHjpwIRT1moW66k7F0n1Gi3U5H4YAQb+3wa690ITdoPn2kVnHO
s3DnmKz7hBLgOXqG8eQyl796Cq6qqM0+1WL8A2TtubX2yFDelzq1hYrGyqVjunYFlD4Hb3Pt/EIL
HlSQTW/kv8eIenKEaDtepktUipfafqmG5zJ65G7ooUh6sTk5TcbvMoXIxWwGZfvZanngNHFQ0P7E
Ldub0i9sdDwam89JsafPqjOMkkKE1Ua51c84a4J9t6P0fi5f3aEAUzL9s+2vui8o54XCztEwJbFj
QDAlP6cJnihmm4U3U+m4viiF+/nYd5Qcwm2SzULUCGxpnYa896KlNGDoHDJcpvS2P6KJbBUAVgPL
B6lRfKQGKewpaeIfYTLu9f6u/v5Oafh/EGCTW05mPIOSYjL/2OyTUy8vcX9IktIWKgasb0weNwtG
r1ZazsScyG3UL5WX2q172raO7gesLvAmNTkDycw4kiMwW+ZlqvNLEabXMQqP3aNVSNjSydIGgekY
dNDlI3N/G5mZb0Jx99jslRxBSheF+RwG6phAax9PDWD8xC9n6aMd+2i2OZUmazbybkhHsBdY7Tlm
lW/L8HHov9H0JmTRmZpXl+49tes+pcR1VI1NX4D7Fs1Jxom386Vtyidhj58GtDjPYfMzb9i9iOn5
mO2UIK9N4gAWDWbEjGQB4MuJX1gCImPoQNn+gC7wlOgWbb2QKgUhxjKI5nXklSteendq9qQVNFlK
RY4thqC0jyOAfBzAOiurOvdSXJcRT56Gnd5s/whNfKj4sSxelkYKeNjY3Vb2HTe+z8PT9tB/r0fv
JA8VF2YRgqdCB2Mv9/kpCRLv5pO8rz9Fd80lPhd+9PpifzAfyW0ACJP/x/Q+fmwv2RlSO/gzO13D
D9f8YZUosr29IrPmqqBiyRZrIfHQ/yWouB1yiLHSO8gsNWLtJtzZ1jVeoWLKZMeTKHLxo5ucBC5E
vuZu2IlV3Vqtn3yTyzpS5hktMHsTJetmnAORxH7hJAeHV64FjhhtYBRx5ond73X+B0x8svu27Qq6
mSuhb9bSKierR5OyyW7B9+mUAg/q0U6k60yuRLpLi2ru8zn5OcyAWFpJNnijMHamrhtciXKX16GR
WOOaIMOk94C2jMm1qOLO3AuTd7dYrsLLGh7WgicgFLCZOXvVyjyZZT+P2J2r6DKQCdQxbpJofvCT
G+7vwbHeX06ugsoiY1m6fEzAn2ack3H0SHkakx1zvH+X4CqKrEpbmVi8i39OnYvzaHJ1Q3rqcCK2
eP6tAnN/6ewg0HW/Yv3/m3DiQ5vkcRyCjKlILFDyGraR/WniprFBRzntpkHdZ5SoHZLZ7ebGRbfp
yQqcn83O7N/3S64qF0oSGx00Zhaw4TDu533xmFR1srO16easxGuFqyGrUGsKOscqPNC0Gd7kTpCo
zdKjn1CClvAlERVHLbM1XRCGfYHYtD/ssQC8v3VyoQStMc9L2VFUk3tcZQBpKKsvafOUFM/bYaUZ
XsWX1VETxk6L4UEI6Un0+jpPlTt75iG1TpurwLIJQJi4NzB+WXYXmbl+M++9FWjcRkWW9QlI650Q
Zu8tlPtWufBxxyE1PsNXY70JJ2oZBjDgGBmFMg9c4zzq/MX4vW1x3bTXj74ZfDTCLs1SPNfmTuhV
jnU25Z9jIyvhmcYMp9Ietq6s+j4frO9Jv1dWff/Ay7myoY6VbWVgrxzQTXhnNjPewiBs4nwewavY
nuEscq83SmcdJVxNyg1ZNDD9iB7omkTnkTenbfPoXF0J05bMwkKbfxeIAtoPEJ7yxqE+OSU7W4V9
qIcJ/q6EqztYsirX1TV6qEixxm+qY5H6P6gyY+yL2lojCfE5OHdpMcM3ccvccXqNeVR0mdukoHXp
2g6AkcqDVpnH56c+eq67vXYdzXaogsoEqZMkqfADjPnJDs9xf1eEv5DLbPdp1300kasqF7ZDvrRt
AfP3y5cOr9kR+5WFxy7gXAWXtcI18wU0GFB/AbTauUV1ByXBnbSgm7kSvG6ObsOw/v8Iw+SliUUg
X7c9Xze2Er3FZLapVSGoOjreiilHyqlO5XIMKstVJq4IqtdNkplzYNHxe1jb13Cyd5xSN3MlZvOF
siZx8JA3DYvnVIuHI4hPUXnaNowm2zAlWsu5jdkYY3gKsgJ7EH5X7Yz8/vWMqxiyChLAHLQB6GHM
bBaUM+vuJtn5fdR2t6ALi85JtbcP6j61xtubDaWYFnsW0BQD/gcP5fM5yiDKXHnAc3jU/nLIUCqa
bHBZllYRNHMalP5mt7iyMto5Jeumr2y2UYOpjyt+Y81rSfFlEL958lqTC/LCscmvzvXGQBNN7amn
WOV1T6nAczZHx8A+XBUwJFVvkxYX8YC09KbunhqWno9NWonZ6f9I+5btOHVo2y9iDAFCiC71sB0n
sR3H5UeHkWQnIEC8QYivv5Oc2/DWtooz6nSrIUrSemlpas4UoDq8DFwvanNAA93jcOFhwVQkTGQZ
5VGGGNlKNMfBrODxJE6yCzOgCRhzwlzktS+Wg4A6eBu5jwHvr86viSVFmeqDUgncY9UIwGN9C5Rv
TLNbziFKKS+LNiYwTMnMc3FTjd305jgYfnP/9yQvUiDxuYkLS6bUS+cSyy6GcNdP/Q656aJlMWFh
VeCAq7yFB2EhQv93Lh+mIMDwF3VuuQkNq5aknosI7lO092vdh5SNVdqIk5YAb4LDIlESv2EIXhh8
PR6goqngoecXxhLeTTXBZJn7yBvWi2ecnaKQQVJm639bTNGUEsySUWYOWVMqf0Yxg2NToi8+lZng
MEXxr0WKP764v93qpZG3WJdL46GJD2vk5NGpWyMuzmQha/ablmiJ5SY8zBWKpZBC+LsqOEyuweV/
/nt22WsrbgLE6mJoHa+HMVZ5sFtG0A9eWgyYXFq97481lBCAy25/q6bdz1F4mR3+FxFWaDwYxXbS
5UHi1LfiLM9buMV9TCDYHAopIoWRJ1g4cX73uIvbPBHYBl9/f5c3y6Dy9TJjN+GbpMR9jftyaaFu
agdSL8uZkL4+5GmnnpIuhURp6VTLQz1FYuvtmcX/TR3BsdUzZMwdDY5y/VKN000dNhupyDa0cU5d
/IlNUwGgAwW7gVsFjwIcVOf31Da0UfNmQTf8D8rXw9Do6x23o5ZtaLPeTYe66VoPq97XL4PKHhZc
UZ7/1xZjMaFeoqpSMuXwHhxe/OE3kgRFrjg/tuVvm6Au0EgESogIp3a53IR++lRV3UWXRtzEcxWc
Q+4KSugHqds5jXnpjdPn0K0duWtG7WwdHS3pwgR26dANXF0hbA3TLbypW7Fv9e/NJqFtgQxPTcvE
hT4QwsDstX+j4nbZYvvn6yffBYFZ5BoUJNhXJLpyfub+84Sj2GYusg1vlLm9iAi4HTA80kU5JTHI
ZWO02iJ0Ti6zHcNRK1mMFaNw1LXsykBy3QTV/rKhDUcFwy44NhKsOhJGlXbgreg2ooulVeIbfsoi
xiCJC8g8F9e4zKx/k3yInbyPveS42Yi0JGsTq5UNXpSzccVq4bRYuffdcB9W90EOfP7xogUykVp5
D1HIWQjgOfxx9ncumNev28rztwgTLcZjUmMBZ127A1c9EFTlLSvbg9/8qfj4yLZuJiz7YEK0PNEW
NULP37anqm+X6oWi8oXn/h9SoWc479DJSbO15VkFw00SdXdTI3Zj0mycfi2tW1NHsCvVOPG1x9GW
f5a85jFcuEruO0l3Tet89YIGt6TP5zfckgRMjBYCXFjOGpUlVIniNcihsgy3ehC23TY8ufU9Bb13
DD76VYwUQ+k/CEN0+H3+v1tiqGd489wOUSXl6g5gJNlTNnZxAjTYZSnMMzy6ikIt+7W9t94RaR78
L3oQlnUxUVMZlZOYB6xLND7zPI0VjqyQhYov7nKY0Cm3GEg1rS8agKz+G6EvH3oNTu/SS6XLgou/
Xe2iQW8GN0/VFvrcEt9MLUHXqYI0D/GvcSaepj9rdkFww82ZuExoBxhCw3XB+vX/Wyk4eUsXR2P5
4JS/cVYjF6lO4gtG+nV54TGvQdeANP78xPpi+dktbbD17MsS4EzMlHCKMiUUa4QJZPDZTHM8SV2T
QCTC6yj7c963LHHBpNJS1SinUfZoH7qvACDEJW9W9uvLfMtk0xpk0npImeOvpqrqh6Jy5ue68suL
4MbcJNQasxRoBh8PX5ox4/OhDZ1+OnK3BdPg+cWxBB4THFWSMeIUwNlDt95jCh1DIOD6/NCW0PAf
SBT+ZFqVoz7gyfHz6JM7YASumMiuu6y+7LRiIqPyzOsGAonawziHOz9pryT87Py/t1iNCXGaU8kX
wHr1oQI7awTGqaDp9oWil1WGJrypqQJIkmW1hkblvO95tRuFvzG07Z8bXtuQpYygNN+DOm76VDTN
HorzD95y6cIYRbOfiylxihnvllXWvrRD3k2PchpYdOuJOhv255ffZpfev0PzSIo5Ub2uD2mLbMLD
Ko9Th347P7jNMo1s28qcdhIyRYA0Bumt17cReHaDT3JomiePbeHALCnAVBjUKBeiqavQABjcmIou
1oBqlsvOwyPsxtmYysfrFJqop7kbaCl63CmrNrjVZNmPzdYjUcsDqtBEPTltNS/jLPR6QTVdDxic
Du4VnxUAlO5NIdNdzWh/p4KTtylQZ5uPkZKHMRHRkANtup4L1js3gm74+V3/2C+ga/Jvk/KAbHM8
7S+HsfPbYzdTvmMEGvF1XusN1/s4o+FR+L8/wWtHpHSuhl9oJF0nWfsZ6JCvaHaq2F2C39JdoMUG
raDL5rMu4bvqZWo9MXel2+OcRq+7pNvLYDmOOd+Yi225DD8vOMnnZvCHQ5QA+yPuJWl37MKuShgZ
/j0A+Qequbk/pMT9tEj5hw3LRQSXPhDdxsJM6bRAPqA/ZE72WaxqSEUlt5optmUxaumlG1U9jhg8
H4J96pG4YuVT2TXfz2/qx0EjNCFRjC1lTUasiyjQqq0fUA9lfrXP9aUol9BERYlF13PkTv2hKpwD
TAiupjdczOK9JirKyYAg9UssznqdCtzYvVP4G70y29CG92ZdqP1pAOtK182PPSVfomQjhH6cDUKT
bMsDtSROwFhytCHSrNvj7i3BQ4d+i9Pf9s/X39/5qTu0Xp93WJSwCp5DUCo2EM7dWHDbfzecNC3z
Ak+NMTa6Y7CWVNV42lrFK872vD3aPmD4KXOiepbrnwduppluGbtvo09Nv4WBsA1vuOqSjEEDCdUe
kuuQCRXpDsgW5Xyag607cps/Ge7apUsmg7VLI4Kjg8c9kO9ZgUsO7uKESjYWybLDJjqqk0XoetkI
bM6Qfy1aYBm7cqOBYht6zTTvjKdzlr4WHYbWdRLn+Mck2OrzWSKZCYnK3JEFem76QwEwVxseAe7M
5PNFZmNCoVAWTFmkAHdrok84pe7R20MI8/rhsuRkoqGCPOgHXQEvlvjDN1mzG6qKu6zc4p2xrbrh
skyhmYRY1h8U7rJxDxjP/stlC2M4bBhCZUXxFUWgxKGZYgcZJFgg9ZRv9ZwtFm8CopZlGivHxX93
MmdtbHvuETeAcQe8xeatvMVtTYXCqe09j9U4YgjyEIxXa9jBqX0OHi9bJMNpVVvVYOLE8Ag6ZZLt
lHv0Cd2nQF2c/4DF9E2AlK+63nGJhHm6/ZHLxyZVV+lwWaYyKbaaELzptMgQDYD4CaDG4Hdbb7Es
9aWJhCJ1pIhM0/7Ql3+C9bm28wmAK+X9A1Xem2ALsmRbnXXX38UcQC6C3tHL369IXccS2jOb3RiL
a5kEWyoaaMsp76CfTffKA7G5oPvzu2ob2vBaKqSuchJ2h4bm147SxyHagrnZlsRwWxI4foKg0B+C
efgkSXoHLN0O0nuvl/1zI8u2AtqdRRLhyI7l1qy4Dbje8CXbPzcybFcVU923+OdhLcprL5J4oRzN
/b7HK5mLujChiYyaYOtlMCT9X0yX8tIvTXlZgyc0QVGBpmKWOcP1FinBOuUXb3WWb+Qoi7mYmCgt
kn6pAr87TFPfxL1k0a5oossaPKGJi+qZThfovtBXXjc5+OpxCgmWraOf7a8bHuqA1cTNmom+llEJ
qK4v8fCu23ptbRt8taR37t/zkZVTNtLXvM9aPO1TLySTvy4ydBMUVXRO2oiypa9hEvG492cWe0s5
7S4b3fDSoukyhpsU580JKnDcC5xrmqYdj+dHt3iSiYuq62aA9Ih03njlsngU87Kb6xbPKOZiKy/Z
lt5wVra0EFv2mP4FcFF7zfBo7nsv0+Hb+QnYRjfSapSFrugrRV8dAkEM3o0vHim3TiKWwU1slEwL
vBTqBv1zxWHFVdCruOrTrfhrG90og0UBIQlAorI3NXaQOtaRGwESVC/tRs62FDQmSCoBsrigaSR/
VStYZ8LLx0iHn4e0L3azu8W5YTEgEy/lz+UUzUHRvAXg0bvhSxJdo/XegsGSdvvzW2z7hOG7vG2b
spOkeavT8nvrT+GvwJv1HhhtsZFPLOWliZ3qIWVTgIhI/ppK1n1WeUSP88Ld2JlEvuNdIbOY5+xw
fjq2bTEcWucdFZTgY3PNnruhguBn8LlPA+iQXwgZDk0+rcVpp3xM5/yH3+jpZqS5OLrF+HR+Aja7
NRy6UmUky6JPfwwpG3YaQO1Y9/4W6YBtdMOhFfd65neId4SW37Xw1C5T6AOe/+uWWtPEVBE2lhEN
su4FZvQ4d3Ln8+aAfjPa5Pm3XJc76fiXbbMJsUKEmx0Whu0LjfoinrT7OXfQZCZtvkM9t1HzR0hf
/31FH5pgK80WUD+mPq4slP/cyaeW4YmdcOK0cGCxw4tP2Y3K8+vzq2dxExNzVWWjcBbUoC/exPZu
OFxHQrwFg3/oVXIdTc3L+c9YLMBk02qGpREErP8voJ/al5DIjSnPt8D0tjmsH31XCGQRBAKBBPJe
fKfcIRndqyw4eIX73MITnWTrLG8zNMPJ0TdxvaFlzUuU8d8CrwfFUN+OdfelZd7vIs+u+3rrVn4N
gx/ZgFFns46MONX31Y8hAgfm1axa/tTPoyr2zJOj2LA021cMpw8lHXWAFPUa+FAEkH5QPLQEx28V
ki1CE9u+G57fOZ6MEOKrHx1kd0DdX6sY9Czh7rxVWTbeBGdNfurjOjitfpAo+hJELolHnqKz2Iw/
iyKHnDbkl89/yTIPE6QVydZBghqHt8hN6n3aQdUpbbaSuu0Cy4RooYmgwSaflz+KgX3jRD+laX21
WtZqVanOv4eBOIpE4G1OcNGFfWiCtnBjHJS58uSPFASfeNUlp3ue+M5FryFCE60l5qIhJGmaN5Br
gy5Klhx8yLWIC9BNbOz9X+DCBz5iQrZIJQmAHjR6m3l5ZPRT0/l/EnAsZx67zhDMvEbuWhE8i2R4
6AK+ES9thmAEgTYUoOZZv9qB5DUu86baV7oi+/NmZqkjPMPvIcQErEziLa8iaFLvNw/n7JmGWQ06
h0G0nyiribPBZGT7lOH8bdFjb+Y6eUVHUoZQj3XnGg+/vLJoPg9TzWuyE7g+2mDUtHmqEQdoF7bO
pP3kJzDs5bjr++xbltdin5M6e+raUmW73t3sy1m+ZoK9UhWlldON3a/MUddrOZY600Pbt19y8n2b
httiCibgq5BO6Eh3iH4CVRDsqJMJPIVH0X/eFGyjr3N7l9TUHLSyrykezqjihQcOiUmOK+7zg9sW
aDWK94MDLN+6EKf6mVL2WTnqYVTTV1GP1307PTjDhbcmJvJrGqKwSPjCn8ET+NxD3jBuo+7BF066
b8vk/vxc/qK8PggEJvpLcgj5NTRxfs5u7YLdt2vDziW7lhc51HypnmXlHvuAT+UjTSCP7ccCeE8n
7qDIHflPfair9uiOw1SAegivIUCLJHxSRAhXPBDu9/N/07afRuDI22RAKi/UT3fu2FWbuMlV2Ah1
mTeb2DF/IHws5KJ/lhSkNSCFz6/CLvCv+CSBacXL4+NlszCiRrQEhZcINv9kHiOx70X+TtPyMoxa
aKLIEoAEHAHih2dPFX7MwrLbVZOsNjKGpdwxIWRdPkdymnLnzdd5e9RMAQUqInrN3WXL4C2bbELJ
SJ5E7tiX6idJPX9PgxxEOWqL0vNj7Ufg6YyQIOZ+CHBr5z6PHVU7L62OASVu3BV8BzqIp6pbbpOp
wm1/BXZ6SvfOqP9BObyx9baEayLN+MjLciRT8DNxwiOq93uX0UMW6Ts8nb/jY34Iwd6zHrhKRu7m
5iLRRsx63c53sarOKVG6detT2+XDsMsyhy1HKT0ckOooqzZmZ9u59fd3X2GosytfBuxpyrIg34Vu
1c07PIeuN+oty6mOGO4/LiSU3txGTw5lt6nQDmAHDs7Y4TFhy11H2be+yK6Lft5f5KjEqCTqHKTn
BcX3Wh6SWGd1sHfSdEuC3HIUIkYYgOqOX3pZyp8UeHfC32Cw1tOrSkY87EYkTlwRy14VS3mEHt6i
X3g0qWijAFtT1AfR3kSr0aQPmG4ckH+5LQht5Cu4SQ+lT67QxL46v3Yff4KZWLUM0h2kgRLyr2wK
9wzGTIviu4jcXTE6l4l2MROzhioyqVI10yfS62LHXHkafIS78xP42JiZydeV8CCbSaPpU1NiUbx2
1PtpSTYo722Dr6v2zlM62hJIvi7qaWyCH1kNySvpXcgMw0xgmpz7Ri2Zp57aqrmdZvAoJPrC9MJM
7cdghKw1LjvUU5YkPIYuVb3L03ZLDsy2LoaHt3M45qvyy9PsjtOeE3oXzODEPr+jHzscM2FoNU4D
kJEb1VPXD49D0514gwA7E+9KO+PXqgD2NA2yLXigbSqmeweAB0rGilMVFUO/yxygO3aRIy5SR/eZ
SdflN650uplFT6kPcups1cPTYno6v1Qfp3lmItOmLhiGcOnlfvDC5fvQg7E/RE6+Gto/5z9gWR0T
l+YsjQuaUSH3ki7FbonSsos9Nwl/XTa8keWHqfdA/Cjx/53wpmmm+i5Hk2MjDVnsyCTtGnsf+jV5
K/dohV/LOW12dYJzLE+gnq7LfO97o/+lldNlKkLMxKwt7pjl6FzLfePS4Vg7XnfLGQQcL1uqdYfe
hSKoYySdrpTcq6k46Ki+nrutqsO2yYY3V7yhXKF63gt0lVLS/vI1/3H+X9sM1EjNruOVeeAt0ZNq
Qv/TXKssjgLi73rab0GILR0lxg0P5mmTT10jw5/AOSqnuqLECdtqp3o34/cBrXOoiORDT9Aga+qk
atOdqFLoYOLUFDZ+fpzl4rNgY5tsEzYO/0sVlgwSQXI/tUBYcf/opEcSXEZOyUxQG07ckxbELffU
m5L0EE00v5fdMt/n3Uic/fk9s5iDyftV07Zo3Ggp91UaFsc5L4LnOWfLxq2eZYFMhJvbq7YWSVXu
05Zik2hE43JJvnkNvayiMWFuoCcDr7CflRAhm07UCb9PrH/o+iyNU32RRrnPTKhbMegaiGBZ7qUz
5FlcBA5w6wLaXpdZkSkoKUvmJyAhxfihCL42eTHtqR6CLCaj2qgtbW5jKkrmbgUSaYenp44uPMgP
aQEuAD8G4XNU7zq3FGD2Cx2nacS+yPBGotmltV7c3aipA/m6QlYTv9TkjDBBhjQb5zSnT7TXDVg5
m3YJx11E+pKcLjNqI0hQ13WzXEn+tDThgCOkjB6rNOEbLQmbyxheL7k/eThvp6e6H+eYBbirbsRl
wBJmAuPU0kRtP+XdKUladC+Vq5IvyJv+FobCcgQwsXG67Ou598LiF3EKJzqyQtUkvdYZadXOn4KS
ltdVoDXbaI/aDM8EzA1KDCkoYdofVT9+nZsg5jhLN2l5EG11m4Zg0sN5O4vum2GLsMhSCZjalJ5H
fAK+u/aHZOsTZFLjlknespTfZFV5vx5G/XaLTMu2mmvce5enE00YB0dC+4Nofcua5Qtvu1uAPB51
tvUI3WJtJsdYNMwhDWDPpzATMh5qovZDIbZij210oxogvBuyouKoj0QyZfB6tAt2YVrJcUvs2pIC
TL6xPpNgkp+D5GlS5fxWaid3Hns0UHUW5yHN9WWHN5N3TIZ+OXZlmp6IS/7o0mlQejTp4Xw8sc3B
8Hg8sgIkMM+cJz75TX1PlqHg37uqoeGfRnek34jSls0wsXYea0oOndbhVHgS9wbC9ac+BiXJVp/t
41YNM/F2POSZn4WD84QeXvg19HIWS03rvdTBHzZnyc5b0E3RvPd2Ub/Z7/8ra/TfxgYzgXgpSdGM
rIZ6n2g1ZclJUprcZXOKO7PYkUMYQVyuqTtH7DUJ8g7Cf4Dyqx9qzhwRwDCVO7i349As3RuAsNr9
qaaKDXGYcPrSF17mpDEe/PZBHteQGih8tOrkxL/OXuQVcl/2uZ6KWOEhoHyNeJqT9uB4lajnaz5B
/PMxLFqdl3HS5Sx9C3PuIx7NS1QPOwektxFUT9HEiqqrTLMEHGUbSd+212tEeRc5mJ9HDgBg4XX3
i9xvvRVZT1IfrbQRjtKuqytHleKtntnNKiylpn3j1Fd/e5g824jpNjNap/Tur9Oh7xySROypF+oo
5umR9yscL6t22aQBKRzIMYnyI0u2jiy2aRlBSud5HmSpk584ppXUzeeKq8clLO95lx9HOW+V87bv
GIWJan0KCXE9nnrf/dPX7HPAcLoO3DtwnN6X6ZZkqW3rjeoEnWZWOUkrTqlIn/Ui22MjGN+fD1W2
wY1QhdPNPEG7jTyVUZfFHs2LWFP+/fzgljhoQgzrPGCqg8zwW5f6tzoVv9ehm2l8vGz4NaO/Myy2
gCSgFwl/I2195YmHtQnauRfmahNhyOYlb+qsiMBRy49U4DkwVfyfQPL7JdvsH1uW30QYKsCwEWLw
IJfIIPR+o6DSwXXo5nILd2KxUWq4+DB7fu27Y3BCsviW0mmOp0reY2pN7DD9XcLjz2+G7UPrDN9v
hkN6WlcBamhefc6zEYdDlFHZLNoYjPElxLe29Lhta2a4N/dwgVl0Hn9CoRgBjYwgEjiQTT0/D5vN
Gk69eChAO+3zp2jUX90mvEHB+YX53gYgxFIBUsOZG5YKOtBCnRTRV0tZsFu1Yv21BypeGgYbX7Et
kenVbBjSKerICSApZ1cvnOyGOng7v0KWwU2c4ZS6WYm/qk7ooUCzbep0rHx/i8/OUo6b0EJoJc2k
WDQWqGLfZubfrkmpdIEuFM7XKdBXabflG5atNgGGbQ2usjoc55O3eAx0LMlQSBGzUg3JYwSMRnB1
fsFsUzJyd6RVxhvPV6fSmfb1EH7mZX2fO/NdhUfnqweOfXvZxpvwQsEI52NL5xNpFwjXkQS9ps0L
D9s8DBdPZIT79NKZT5xPyz+hU88/SZCBvZvjkivZzQl8kvnRupQ6Acjk/OrZzM1wdxD54aZCqfAt
JEURh07YxHm1CSa2+KMp29lqmk1iauhbxMdjFc574B2+cDm+dO2WSKQlMprynbQZWTXpaj6BNOqG
lsn10sm/l5wugaBxucVNaCmzTBa4hLPKDavOf1vLrLUiKXLcGhXOMl5VXX2Vj+6bPwf02PRbvQfL
xEzUIW8VZcOoCKRzJzCDsX07s+++lp/WiaXjsuE+FgMwIYcimghtJqJO6QK8TEJrZzf389YLeIsB
mJBDqlUy07qLTovjx6Hv7FrQRc+V+ioyb2MCFsAAECH/zo2Jn+ioAjr75M5zvBqZqtWLG6V3k/A/
eSkWLq8/DUGeg41LHr2k3bjksM3NSP5FFnJRNPhuP3XHgpB9T+inNKjf6Bb40LY3RkhQWT+UQpXT
aRLRqc4hbdyScOspuCU+m/xw/azCLHT4eCKcsLjz8GC4LqKYzPOPi0KLiTJ0uz4MnbGeTkNaEtxi
ef21gNjY4fzotr9vpHoFydGSMDGd3LKSeFcqvwOI8G0tIM+Pb9tdI8mrBgfeukqHUzsXR9z+fF2v
insZfNO4zN2ohiz7awIIaQ3kXUHD/kRoO95mBSm/4f7iMrAWM4GDc4eMEboFP+GZxefFgeGU2vsG
eZVXJP3j+VWyzWANXu/q0iDldVAsY3gCJr7Bs76yQKu//Xl+cEsE/A9pHCTLqzpw+9NM25NHg9+r
M/Ogx0lqCP4XxbVtEoYjA1lWVlnC+jcxszePKTwQInOyPz8Ji52asEHOCu5pwKBPdRk4+R40xd1L
kzrpsxc58+78N2wTMJK46wKzNeEseGpbQAFwT8XBqqQeLxvcKNnJNLYRZWl3IoV+Ii4g6X4C9Yzz
g9tWx/BiKFJxLVvZndS0Kpw2aX0zqepXlST5hetv+nG6EJVkpDsBqFjuRjer40I52Y5GmzRHluU3
EX9cCc8vy6A7+fMIkSRV9w8B8YrLik4T7NepCqAMDyrJWTEEZTwuZbvsdJ2q3+e3wFLZmHC/viC+
nkXXneBpMVLoD6CAY1FXe+5XV2Eefl7rjVUE/bLPGdm6DzSoqSN/QE4Tz02S3rk9PjOl19LJj7LO
vzljcNsUW69pLDHEhPUljISEUBjYGsbxZOtKlxDtDfjNIv3vkE646M03I6tpvIuDqudpObXMP4lA
1zu6kCXOoCy44SU2AzP8u8a1SR2AGftU9L32Pk2yb91d4Dd4enB+UyxuaML42rx0U6d1mxNAE19G
t2aHqWkboDunh/MfsM3A8POqbJI+rfEBPC+sbwAaRLLIk+X6/Oi2TTZ8HCC3dG7XRLHaUz+lRVwC
4bgaFB3xJUAMbs5/6OOiIDAhe1ASrhuKRxOn9TzjhdNjFIhvQwsU8aVlZWBC9miqpT9Cb+bEeHdT
apB8VEzcDWjoXhrTAxO5p+uOdl3VuyeudH7XR6k4VJz2GxHLtkqGi4+UjxGjCTnhLRFY60a192T7
ZVyq2yEkG23vjw0qMBF8rr8scqwy91QmU9DEii/ltYIizY/zG/1xUAxMDJ/AjTxlnUdOPaKRkO5d
PddTXKNuGrxq7zbBm58PX3MKHsbzH/zYAwNTd1NwEMx5Y0BO0F/yv0W6hHPUoetOx6wU9RZJ98eO
Epj4vjBHyyebZ+8VXdHjVITHulUPaxtubrxPI5ffzk/m41YGXsT9OxpyVbhzOmL1xrb8poVOY+mH
Rz/sv6x9GWRjKJ1kG75vWzjD94WKnFEmvffqkeaTp9j3fAH9EY4D56disWUT5tfowgFWrfVelWY3
GRXfRpfdl623U9OwgWCwbIoJ9Itw2Z7xpKhOvZSfZa2+FmBQx9uvL0K1X+qGXZSiApOMDlqfbBka
Zzn10Py+JVryq3wQ0fH8OtkmYfh804B+H/S25IQG4pGnMznk7fywbnOW4FAggmEjk1j224T6JV03
9bKmywny5Xk8KOleJVBB2DnoaN6fn4sltvD193fJvJaFYkE7LCcqpuU+GXrnpnH88Z/zo9smYCTz
KHCKJgyr5dQFabRfSJ8cxnxqj6P29P78J2wTMEp2CI+XiYZYLToTSbr3WCmOMgjU1fnRbS5hePeQ
QvRHlWQ5uThwtx28e6TkqlXqH3+RG11w2yIZXt10OUBSzbickih1D1XC8KoXz8bXFFhuTMOySCag
j89jNXi1U59mHQxfctG+kEYVG1HJNvgaGd+ZkELfWTuNO5/0yvxR0/FBpFutSIurmTC+ootcvFUR
/HUYqm8F01eu572paDySevkTtFsXo5YtMMF8BIwf3BkL/iqYe+fi/Q0uJR6Wfsg2Mp7FjEwgX9vq
hKe+E76GEzusZw7QVN3xobpa8Cr5vKXaVmrdnXe7QIdsopkg6Wnxh0dcYQKgCGETcVhG8BxsdlBt
EzEcekwqCt1HINAoEVBqxUwg7fmA54J/byAum4nh0ams27Gb8Q1f0z/rJxA3btI8uFkPZ9vJ1Ga2
hmuHriS8rQeAtOKwPvhbr54s9YAp7YkLGAbum8B/VaG4U8t3D6fL1WBr7Pa0fG94vVF5Wv6/iddr
ewEqxIL5r4liexpBQWXTHSy7bEL1eEBxBTBiDjRS+0qF104PCZgZkBh85vwm2z6xmvE7c3XLhYVE
Rt7rUtSfYK466MCPHO3cLbZFi0ubYLw5rEsBdGvyxOYImH9263L9CafxjdORxd1MLrvCGXiCVfL+
LhH+/3oICyb2JccJAOw4G3HDtseGU4+lyotKpf6rKLw7XTtV7ICWZWNwS93PDF8GWrGRsmjn19xj
91FU7nwqryjOj2tVCWDkSvUhu/Ciy7fAROOpJp+nrKXy1WumjH7yKn+oHvMod7fgfjaLMvy5cmrw
jkZZ9+pUDZQ9drmXz8uVbCleZ8QQ7FE1ENQjSfLf5y3YtnxG2k6TJO3LVnevKkp2JeI6cGSHCnyq
s5j2GULVNOL3TVOwxBUTosfypgtIx5rXCIFk3akCllaD3VNV07FC7ZlHW4QMtk8ZCT0FO6ygM29e
a8xmnR3se707hxTCcaXEctGaPr+GFi8yAXqJ36gpwfOIV8XUg/bCI0Mfw48ASKc/M+FtdHxsX1kt
5l2s6YmT0gZP7F6HfrhZuQvAnHOkDf8SDmRHAPo4Pxnbsq2R6N1noiHz85bq5lW3Zbx+SmOtiinZ
DRGaG2I8JpuybrYZGXGh7uZOFWiUvUZLvc/SJw93v6lIdnn1K9dbp02LgZtSoyBjIEMCksHXRPSx
8uqrRNN4QnMUr+7jdT4cMSPH/C5bPiPtA6pL3aCT9Ws/yFiA+FyuJ0/4EClk/H+qlUwhUnScvBCP
p7JTRbzrNBTHcJ5uumzaz5l76J1mw7rX3fgvKDIwVUnLHnwgpedHLy3AWT8gSgoMZ1vTaovu1xLx
TFBc73ZZ39VF/logTf+9kHWq+8GdvkZyq/62ZFFTm3RUoSME9KBfE68TMc/qq977f5xdyXLbuBb9
IlaRBEgAW1KkJDu2EyexnWxYSToBOM8Tvv4dvZUbHYpV6lXK1QUKwwUuLs4gXi7E3euTvqE04ZnY
OBvNpo7VW28u1ZpWweRKuFqE8IFIx/rQVfAubkMUwGr/GVtFU92XbpWJMnRdZ7RE4Net1xanepRj
gYJLn8xvVK3lcIZq3OTvnPUb82hC6yoxkt5iFZS2REObU1c70A6ienH2BO43wtmE1tWiazNHefbb
mKZJCX9pa1lnoASXJSPHEfKeFYpKEMoS4cJk2e7cO7e6dfn7u/0KN07ZdKtY3uDFRLwPNANl+stk
a93fduSbNqitJ7Ws1NS8uaqpf4zY0L/LCfzs60tn6+cb+4U/dcWCl6j+rW6qQh60ap3+OA6Zx4/X
P7A1K0ZCAXdb6BKJfnizkjKAglx4EWdIEFpe6d5X/t6z8laIGXmEpkRpBuzbG0ngR/nDnReWfOKE
2/l3MDB8+fmm3phYO5fLRACW3rylpL6/HBtpWuF1k0I5AQf87uvKxqFhgu5KBYKndnn91ubq/7u4
xPma9tNjyWWQ2E7YIInokhtTFRN4lwOotPp8LF/cZPh5KbxesqK+pdHqOK9SfqXuelsR3lT1E31m
J8lM0jdR9OJLD8/2L7Wv6+frs7OxlZtou0ZK7WOfUW8Wxu2QL42OG+Gc3JzqQ6+bcSdF2VhrxAj5
duIiXctcwZTY73WAgeosPLFZ0Drt1kHtKaFtfYb8e2dZpKOhotLx15yJhzErYsXYN1hG3bYfm0g7
WduoNKmWv2a9u/TfEuhsqmBIKse67XJq4uzGmtJ8dFP2ujb9g2QWUnx5WjQNMn/e2b02kkUTY8d0
nc1VU/mvjq/quIW+S5C0XRJQ5FPu6PLDAJO/oG1Kcri+wja2y/9A7GSq/dFKvNdpGuZHlZTja+Ev
05588caUm9C6mmcU3u7KfWWyn7sj7W3m3F+sZjRcPpd8jm/rxWWvfndmSdeipV2zLJpzGJv17RwI
gAd3omMjCE1wnex67dUZB0d1mOPLRNTQSZ4ou+sSsfP+sfWJy/C9+/2ju1iC2vnwmpSp9eq4tUxI
DJui1dPBhOTXnj/mAq4uO8O19Tkj3useWEo62VmUdxP/mCRuFSZJ6ty1wCfHsqLkz/Vp2fqOEfA1
1DVAGp1UlPfFl77F82Hq1nfJ0j7oZRc/s7WCjQPfTYtMumpWUbIgF4UCFw8v+JnrPdhq3DjsfcDm
7Wz1s4hP69d0xI2ncIe9C+jW8BhH/OKsbdstWLXFBPV9HH42lU+XwqwtyLebfr8JryOp45PaS4tX
HCD+j2xO1etAVe/shMbG8Jj4Omy2lubrmL+yUUL+qiq4HsPq4oq784GNIXKMwB4tpxH/1ymrB/na
LuofP7OPRNM7snuf3diiTIgdkLEQviJ+9prLfH6guqHikFceXYMpddo9AdWtjhgRPuGNa1gXv4jh
iPjJVfZHRgnMBpc7Psm9jWprNi5/f7eLlHqpnJp7RdzkBPL/LZ8DDerxzlRsjZMRzEtKoYRdJUW8
yM77CecCMl7Y4PQLpVmRxbetVyOYe6hu+yUqPbFGCT506nQ56nnZg+BspO6mM2sjoZzALXQhcXGP
qmaRHlVFi7O/yPTAqn5F2Wf2wtu6YkQ3a2WVo0xSxGuXffawqUa10+/JTGxMtYm3sykpWs9rME4Z
fVJr44dLJfYAY1uNG4W+YWwl2Kg5Znpu3fO4jnUMY/a9dbRxFTDBdolLWUFSV77CbK4KmtH9fwEJ
2j7R2HQ60DhkSfVLjXvAro3IM8X0Sj34vuyrIq4dcZoLxwtG6E0kuNpMcOPcCY6tThnhvSLZdIZu
lq92nZ4gLXKATG4LxVrVgwtMxBfIoa6ec7xpZZlIuzIXCtrxmfXFlzbqbhXA/qAVg8FwY/3VlNDj
1O1aUQjr5XJbu9zULq9Vqx4idx5CZKE7wb6xo/wHcqdX7uY9VxEdRhXMOLTrBRzR/dN7a1aM0xuw
+NEeK996yYrqXs1OWCCFytMxHPMxcsrymFSQYBpuq2uYenkIdZk1wi1iVCcRMrKWVRVN3ryIz9fn
/e/jRU3oXeWN0C0ANTxumV5CZ6JlDGFmclyBQY+uf+LvwUJN5J3X+35DVlbEsD1kZ4cLcuyLwT55
QP0FvGxuOw6pib4TOZc0s3iOYrEeyZ3DtMVhfTH6oaSJ+tY3StKft3Xp0tV3pyLQ2gSqltjN+pHP
36dFD4+V8GYr5IV2P2lpiT1N6b8fL9QE5LG00KOGs2PcdXP20Lnlc+oXUdJSdbSaDOQftgfC3FAx
gUzRvzuFl5iuFlPJXtyLFSjqrpDjjaWtTp62jsgCjqMzxu00n6AosLM0tnpnnP9dWUAnwQHBnens
ZEsZI31VARTlnnD3OuqM7RV/tz5k5ABgsE7u2jbZBczxuRiHJVwZUSFp4X/Td2mcDP4eMn7rU8YG
4Y2WP1hEYhnm428kyzlArNl9wpKTJSonYGr4cn0Rbn3ISAb8ZXbIMuR5DAOFz3xOfmeO9dZP7pGs
ThWQLvtz/Tt/rx9QE6tn2ZzVAqVwUH11HlREg1VQnBtvOvF6+gro9KcBtpfXv/X3NIGaoL2kmwvW
dRDpGohI3ANI5RlcRwu32lOP2PrAZTDfRW7tep6LyfFfyskNhy7/NubpbfNhqvMVsAiupFVnMZ7m
HlhhpcEoysehJJDiyFMoxuY7NaOtPlz28nd9SKchsxdu4S1pzqkVFi3PHmonm8edLHNjYZlAPWa3
QzP3Np5H6+SovT5HbjtF9aLPmufw6kr3tFq2OmKE/4RUEAZXMz7UkfSbTyb9reeekDsJ1FbzRtCr
ZLaGyXKzePD70Qm4W2cLpCrHRd24Wo1Qt0iFuwsCLbbmbD34yQph6rG+9ecb8W1Jf0pWOSAWpLK/
kaEmd5atqz21642T3wTqjVk6JCl4xDEdrEevgFIoaNExh2/8zjLaGH5Tdc9aR58pPDfFA+9+evlA
QIZWw97obOxKJlzPIrlt9RCVjj0cHUvuPqKU+tG1q9+lJU9D70XTWuudnmwEhInZcz1r9leispjb
yYdFoQQ8Kf1C0iamBAKT841XMOgR/DuyIePgYMjSLFaKjYcyJzqGKoJzE1SZmhp8wvO5th1s5NAg
qcDohtzMYzlAGmHnNL9kP/99hKam/t5aQSZCl9iXVpB4Y1n4J8+uTh3PmwPEpHbKmltzYQQ1jGik
x8A6jv1So7gohhgb63GiKGHLZnmzGUt2to+t7hjR3aZz7q5ejlm3nPtFs+8enU5ltcR4qr6J60xN
BN8M7HgOE1fMd9t9QFYPvWRLwoNdRMvKPl8/Ujfi/D/gPceVLUqOsKCpii7ipeMg5am7D4Nox9u6
YYL4hoV2tT1g2YquioSPboj8zV/HO0+n5+u92NhM/iOxV/G8HCUO1x7YhqjK+BDRRL/e1vhlBbw7
UPvFdfhkJyrW6cieapHpU5tqdw/9tvXbjahWXVnC8A/D0+TA1vfzJEN7F1W/Nb2Xj7777QlJBSMz
llBeKbga9V8z4MGWqtl5i9wIAhO5N1lFptKZq7i3yM+U+C+uPbpF0DhOHbR0bofbgs3E7PmDJiOj
6AZl04Oq9FNpD+iG8zb0e7Yp9P+VrL9sUKZ+nrfAA660nfQr7tKUn1kqdHoc6sr9LTzH+1zDa879
6nep7g715NRWh0eGLJ2eHZF283232qmMrSzLv/sV/gtHMKP458L3UvtuxDU3+c7GVSUHuHfin9LL
SxnQuk79g0gkiX0GHJgc2docOj2302Fa/ZGHZU4XdqFeo0qoIDomj5AJQsYIIJLftsdyKKu3CmJa
TcyTiaUh6+AjcZjG3HFiz5H1fGgmJslhqCr9D1AQ/Ju7Zk4ZTEnXv2mKZ72wtclyKvjsf8qlC4sH
XuvmEboukN1dxDhzEdq6sLuDVwF1401cD8G88tU6g1Ct1Wc39yhqKRJu1kHRjjYJ+kL0n3Te0vqn
m0y5FTsQo6SxXMnwq8oHHDH9yh3/UPNLjdJlKFeFfsNWN4DnV+k8tipR/ds6ldx6VpOrvfvOcfIp
pBlP/KAuYP1yj52wetKe1a5xCs0Oujz6rFvpGHoQPlxD7muSxLpZpvxoTbLlp2ToOorblp0W8iNr
Orr8dtcudz71mkivDTHnBE5/xfiBSp+OB0gNjXHhAKA3p7UWB0yBYJ+8plXVAco3FX0goJ5SKO3J
DLAMX/Eh+1ZqK3cegSNMikCvgGuEflfz+R6gB7UAVpyvsPSooU4PTT6OvxA89GHUFM+ALi9YmrIj
5HuqOxtOZBPMtSDiUP9J3IujTSpSbJ2lk9Xeo59CHOrEKzmVRw6c0gB5GtJilj2SO8jUIDIh8ijp
m2axgsxuIMsZuLIhdhlb3ar8J2vy+YuQLtw2fJb1cIUkrrXi4Tddf81Ou36eV6s/Z4vsP2rpzS12
pIzUgdsNQxbAGil/rpCA4m1Y0Q4uZgIS4zH0p7tyukDxSfpDZWTyX9dhTto/1VRI8RsMamjyL4UN
pChbU3gXUDJgOhludVOwrrPuj7Kh/XROZ6t/sVB6qp4rz4MCb+03My0Ok7D68UMLtJMf8JpiAQ3E
dX/5xJ+80M6gehRAM7KSQSXS+qcl2vQD5eu6fGgvutFBDqu6Kqpz3icHLHSky221focg9vqr8olX
3Lf+AgVY1G6y8WwDAZgdC80q+9leXDUEZQuV2GOOQZOBmGTahF2j+PiVjBAPDbRv6eeiXBZ1qG3m
RnTW/HO1wvPjhHPJ/wEbBe+RTcNkn5zFYnboQ4H8q+xt70WvjZd8mWdR6CBnzfA0rKxL7/B87YxR
5VbOBLXWIXHu51xx58OA9Cx/WxjqywcrX9r8oWSJGiOqunr9gvejoXu0VOPIA97B7beusSks5kvV
pIELfoz9qRr7FaqT7sTJ0bOXagxax8IIrpzSLugh9JgG6VAwdU9V0sBWq+0/9kkt/klYBt8U7MPQ
9VJO2eH5M2ueE722VpjjGeirHGyYZY29Rb2IVXXSfXRWj0NwgU0FG5/HVM+QO1q9RXRNgGisyNGH
MgPH7GdQqVI67a1wgJhPFyzuhI3E6h3voZ+W+lPaK+EcLWfwZcBlrv/pMZhDkIEcaB9UPQg/8FtX
sGNLk/Wj47ikPfTAFvQHf+2tLCQzbvaQ2qzFl6Ubhx8TFKzgDgHCrLdgw5OpCvNlkLFLB/IH4zD0
0SQrImJPLlDgrMtW65A6NdaO6n0pxqATRZH/g82rgy9lb/M+9CeKUr9Hm1xngRSKtKdJ2PX0NFPP
Jxd69GzraHIgqZhHnlv3/pMtx3b6zAvFvuEgwLoDHDRdPixQAZRhJ+o5+QgHN0BjRq3glTS05Soi
UYCrHKUM9mphznqX4g3Jy5P7wV1ceQT/CQ6PQAb6rxb4VQDM4lDpY8sfvWQNOjr2blyzMl0Oqpib
L50WKLGWEFOwjhkqlxw7ZJ33ASVlcoSIONRwggJ22bYb9A2fxqh0ID4SJ4nCXkszvE/rsJtcD54M
i1DDHwRs3x/sIvG/WXBpXyPXGoovI06TV+TLdfEoaK/tTzPeeLzzvCx1cyidJHMPTQXu73ktaYsT
3urc8QjC+uhFKL2NVizcoVmf2WS1w71odQaYHZQSPniFuyaoeBeEn2TesuYTHZLWeaXJAhMlIHEg
ts7r1QabWywuCv4SymiJzCG6XKqauTEwKOnwTCWd/cBKyeIegdKv27PVdRqApBm+uQrnGcHJE4Cy
y9NzAV4ZfCjbSS4jGkzhzrGqnlUHmwP+96xtb25wpFaTB1UfjtW1ipb9qqasAAisTJoW4J0GuUw0
aY3/M8HmX58aGG/1Ecyr3TycskW1dyDqN3+U0MDFwFK8zb96Wdk8O4Msf3cQg+3DmhCffxsXMbwu
2Bna8woo9nQuitrrpxAsFr9+WGZc3HkoKtV+ppkoklc8nOrqIs1nrzOg4Xkun8HXSvy7qR9ZGcFt
DadzV6Qrj8BZ7uY7zH/ZP3AlrDuiCJeRNzv9L1jDoF4a9F2XirCenQysHHEpEmSp76kjke0ITbNC
UXj5OBBSKCPh6PrLTFvR4AE0y+QdtXPZxtcz9K0s16iF4AH9Yt6KNJRBV/1eJrYAuiT3P819S3Y+
sZGlm6wHD/bA9ejgEuAVsFKsSJ1/JUVTfrqpA6YsMTzLbMcFHi7utepVOOOxbY6GQsFLN2dTuVdQ
3+rE5db8/jaQeUORoewCrvD46layO3Bl7716bkyCZ1yTUtef8gylzNiq7eIkiPun7F0ryspV7szB
1hcuf3/380vHL6uqJyq22zE7tSQvwxm1wTOR6V5V6vJj/3IH8Iz7kuJ4J84XS8UDo/YZDgEqVHR2
j/6FraGWaj1en/CNOoVJafDXgkmepWk8DvphUoMI8tJ5AIY+SvwS5YQ96sTWjBv1EOK52Bs99Cf1
ZrwNW/58touS7VzLNqpsnlEDEZL6LfiwCoADBHTii/NadQ8VsQ8dV11McqRkULrZee3cmhsjynMr
1aWeWvSl8BmEsotHG8Cug6caEMVus9eiJpVBLaxoFlEr4A9gdMGmvIohytvvrOCN6TBZDC2qXZ3S
axrXdTKcCJyAgKjlVTU1N96UTRrDMraw5uVJ+tXjy6PDhzNz+vMF/4Yp2rn0b3XiMj/vwhB6yo4k
TZ8CMWMlx4zAL0FBnXpnTW21bgQ5t+H4DTkWbLROnf9QChDtAAeSdxvUhNLLd9/9elx5h5a4l01k
ppClKlsFmXeoVBW34VupSTbIl953LGtWcUKIepRYR49WqtKbyLaUGgGt1TSTscDgO76AtSVz2ovs
sQYY5MbxN2K6ECvupESruBYWReoDit3CxJ6r08YWTo0YhmSQXGoPl+rF6utQkKH50TAo2VO8u+U7
PdjYW02CAdI7mAakmOGlUU9a0SZYrfqUyvEuY/yphWbN9T18Y6X+h2FAOojgtLaKK+TZYWIPEDnr
+W1QTWoSCqZUrapBOhBDCQ5WAenzwuY6gHtAnHm7rzxbXTBCeV0FLJbg9hjPylcBzQBBtPx6pyi7
NQ9GJM9AMDOmbRkn/dzfl0lyBC3qIavXARj5JofsabOzrW6cQyabABzXsWUl9oyF5pCjbT9QHdU8
/56lzXloRtzU99C5W18y3iQbW1kNvwR32YuzEN/7hN13uJn1bIkIwCVpNt6WEprcAigiUimXS58A
4oCJJPYq0uVllNU83QmUrc4YoT4lML4aJd47l5o+X0iOpGzDpXFOWqdxsT6wfg+Z+HdYFP0PyUAl
rUr7EXtipZGak3BJ86ch4fHQ08d8ck+TJZ4LT+08amwsa5NiIDOikq5GpmAPCthpq4GWc1Bblu/t
hP7G0jZJBm6KAyNLMyuyLPUjq0QEaNSlrNVlYdb0dxnds5bd6snlB7w7rZYWGULVlVYE9StYIXX5
cE6ktT5f38E2dmOTZ+BaLsjILlbz0vR1cXYs3PhCPLHPblS4MK87XP/MVieMjSCTnaQpCO8RIFYs
sLnbHLxMLjutX/aqv6Ts7uWr74aoRo3bqRYkoXXWDcepse0nmc7Z19UfFB7LWH68rRdG6APt4A49
vKiiBii/z607dKHM0u6211dTt3dUjC4tkp0onVhIl2EMSDLteW9vDZER6Klt66loqIxpq+o7pObW
MgUDLFjTYIUVWjkEJC3zm9ic1DWO+HxsFPOheBaXCZKtl5a3afmoCPB3O9vWxnIyGQbap7TMXVwt
C1kXnzx4z8ddn3u3TYRJMMjqwbaWBBMhE8v9oNc1Afd7rr5eX0RbMDqTXpDDxLtAgdN+QUUbZNGE
jYXVA8MxWE0bKcfpnTLuJ9w7oLdbQWZPHv2mTBGQPiqY1Audkvtqp6sbu5jJQxhgHzSURZ1E7UUE
DYIe9BGv/jyStEvCyvWX0J3g+Xe95xtr0DE2AX8gnVSNbUVrjtDXXpEcu6ydH0ZYaRxQIk+i69/Z
Wh3GdqBEJ8spa5OoUnkdT64DOMYAB5LrrV9+7V82G8fYBBwPiKQBIs8R72brPKNYHaIoRg/w26vD
65/YGij33/sZawvukItAGcxGTtNA20AvKJ4PgApaK/lx/SNbo2TsCD20zV2o0SWR1k4V29zRTyCg
5Dvn71YXjC3Agf6MXhfM9ZhyP/BUm3zS3O9CF0XXY7dO2U6GudELk5OQWFYyuUBbR+1QJKFVEzgl
i0re2PolbXp3sEBxlIgFT29RnvgexIUZP9OE7xUaNlaSSUpwmj5HnlJhnXbCOizUHx60n+SPS0/F
bRulyUMACcv2aY9JBhek+JgI5pzTOtlTkd4afCOgeZaJwbtswzZQjdFCLCdsE7mH1N9q/fL3d4Mv
RMe8WWBvgjlH8jp66XCWedrsnOVbg2+EMQQeOp3g3TZyc1Kdajqpkztl8ykbihvPEZNqQDuuE9fP
oTOYclwV1JTf+VLj/et6AG+EmG0EsPLmOYMJYhI5w0IOtC9OZV+fh9T+PThLurMVbaTtJr/Az/BI
nS2LAN5hDBt/jC1F7vIuP+U1JFIvImiIZ5FOO5vr3+ecmGyDspwh5V2hT+3UuIfFodkB4Ko9m/W/
n3bEJBpUK7N5WaJ1aYtzy8cvPCuzCA6ZwQJ4QWi7MLK4Pjdb/bj8gndrV2pdddKXSWS7sgphzmvh
7Sird0Zpqx+XFfGudcQDpDKlSiJK8h8QjM4D6D99mwg5Mpr+hA3rHgT070uMmOSCGXy4bHaxQ2EZ
iFdZ8PxD0/P+bOOiGznKkbcVhYhJLaizpBNzZYkoSbs05H2XnVavIqEqbfvGQTMCvrC4cBxvtSJo
c310AT/BZS3/hgfLk+8neM2T7W0OesRU+3WoV8K6y0miWeJp8buoViXvygyv3ediSvDMDnMsXIP5
DAzPbcvN2AoqX65DXy5WxHpn+VUyp/mU8MV6vq114yxvbEgzkEGIyMpmEUq0fnCzrNvBBl7O0v/m
U8RkDxC/UtomNVp3889AS6RRM5eAwoBHMlgAZrACOvXVunOib6xokz+Ac4oAz9QKJLwqideEFLFj
z/1phg572Mp1T4Ng6zvGBoBSu9cV8Mw54MEX0XlOLA0RVTgY7VTg/358EZNL4OaJmJIS7Uv3wZo/
ZEiqvI/Xp3uraeNUL/ByDwUgNK0kznS83qvAq4qdlbrVuHGoD2NZp90A4A7LvtrLcWl/kfTG320G
+FL2gLuhaZ9+sZfHsT3ZtyULhLv/3nBd1kFIX3giYpk/QOHOFWEG/QSAjebbSsmEGyEMAxHXd0ER
icZyZge/YjocdcuO1+d04zziRgjjDrcsvnBENIsWCcgwrAIYKd29XG9+Y7WbVAFAkwpetSvgWN4Q
+UtxrOHc2+kqTrt8J3A3Fo5JFmhKMYnKXbAqSRWNDlT5qRuX7rTT/MYA/YctMI9w4CJQL+1KLxzk
24Tyy/Wx2TisTW5AxduywYOyf0i4DbQnshp7QomnjpPCCSab73xma3yMqAUDpLFyGx0g6ggIWSi6
LPCdvavKhtkXMakBFKkTAD2X5ieA2u57KaOk4J+p/MNozLwykqV1gL38gdZ7z1Bbi8qI59z1CZu6
CeDYbgL6UN91pAir3r3P9N5utDXrZlyPtCztFJ9gJccT2qeF7VlMbf14M5xHQRu7x3jV/Ys3qZAB
JGM9IbM9XF9VW+0bAd0K6LH6Dn45R0Vo9BjAghx6VsDD6T1vlY0VZfICck1TPS34RLuud5IkB0Tc
MVPkJp4GkEr/3lOV7VWyzDBCkjh3VbGGnmYhc7qHbq3i1rkxsE1eQJ3bXtdfpnhJ9MFfXmvt3hZx
pqovUT6sPJIR4+M8tMWvlcqA1D+uT+/GwjQlfeu2LQGcRNud0wcNihpqjx6zsXD8yxff3R2QvUF+
3bb5wR/kGREWJ7i81Z588sY9PujWwjECl3MYQyY1fnyffy7H71P9yKtP18dlq2kjYGt/mNKxR9PK
g9m2eGHi87R8u9721pgbIdtTZ9QOOGmHfvkK2nawFLfxJYlvBOuc4mIOtAc2g/afSUO1rTjXdczo
Cia6Cq//+o15NdFpmmeTm8NU+6C7+k7RE3d/M786SOf5evsbI2/i0+rRYrnN0AcHLCTf+rTUj6ru
o+uNbwy9qb07CU7E1PVo3Ffh2r2165/bGr6M1rvVzp1cewlH3pOSXN2ptQD5WXXy9/XWt8bk8vd3
rWetV8xehTGfym9FWgaL14SU78A8tho3AjXzO8mqCgPO19oLYEB77th6V9R7y32rfSNKpY0zHUh4
/9Cwrw2/q+zhYNPhcNvIGHHq2l2F1AaxlNjAnBXfdB1BxS66rXEjUHWjFoir2Ehmi/EnqhD/pF5/
AV7s8bS3RsYIV5bmF4OWDqFkxb1DIga4Z1fsFfc31roJLysbh7tiwri77b3FYnf5fX1Utto1zlNQ
VtySpWi3XftPQ+N8pGyPt7nVtHGZJQMePPICTZe2eFCQfu3JnrXzxliberbDVI0TyFPIK+lLhwcU
r49HsQeg2Wr88vd38SnGaaU8u0wkeRkLFpRFzNtqZ8PdavwyWO8aJ6MYgWNqfWS997ICuwYcn2qv
Urk14kZwph6fvX5F8AunfEkrOw16Ne/kFls/3IjNkXgZ7gn44Wz5LER6WtKHxL0NoEtMJ/gOTtYO
HHMxn35+LNaXIr/TCYuuL/GtX24EZp8NHVhzNbKiyx1wOiUgZc3+zn67MeQmZkxNsComHI2XVXFa
QHt3vb2Q3zibTZjYMAho54xoOiMvWeWBFwaWJ3vmrXO4PjAbNTQTKTZXhRqhXoApteyHwkORDlem
ZunAoinzIfCa/Cez9+RCN2bBVJ+VMGlLaycXkW+XSZhUcxbwlE1Hka97D0sCMfSXmqApQTvpqplV
U2IuuphxgHCr8eCJb7n6sTZ2oKDOkt5WRzNxY0vGaV7qHOt1bs+zxwKZgR0xM2fPJnvj+k+MSO5J
l5Dey/yDx55Kvpy9+eMMnejqx+yMp+uzvzUhRkD7tGSZgGT2oc/OHsRXyHMNHZnrbW+tLOOs9ZeB
UWGh7Xq17rj10lgtyEA/C/hK2EOY5zcBu4mJDivAnCzmEp+Z1A9W8+AS3Bmu5OXeUbARgiYeDI98
SC+V7x3KCexaWzzqdTor7T+3dfv1+lBtbCAmIqwFkmJwLCWiUhbL05IUw8dx0TtAjY05Ng3d/U63
fq7woAQuVzMeWqvz8qhdHb4cHJHxf653YWuUjHQZj6CN5a6KgwW09kfYMmcnb5VuYJeWjvEL6o/X
v7OxqtxLL9+dnQw2ZoxVhEdp63/PtViOmTtN4QT+kTOCB0jtZL7vibNT3NuIQRMflumpZtRbeLTU
5QnuTb/4rN9k1R81nR9F7uwVfbYmyYj1HEYB4IfVLIJ+dR2mHIxpVk11sE5IVq+P3NYiM2J9hEnJ
ApIZi6BB0N1RJui5bIpsJ6fZat2I9hTSewnYD35ks9V+9JJiGU9tIcRt2BliAsMg4jMXICn7B6sb
wszygWx2jyDY3XaEm7Aw3+56R7CCRq7fwZYNVM+7Rlvq901Db8LC0qLLhZtxL+KFQ+Y7u1k0Sp4k
XdTOMt0YfRMYVtuQagUp1YtqVw8HiX/ds872X6///I2YM6Febq/UQsvJi9bCOa7JW1rX9ynzDrYm
9wSKTRMEKq9/aasfl/B4F91ghdcWNN29SI4WOMhS9OAC239ua/zy0XeNO16z9PD9oFD3SBcR82qs
lgfcjIs9v86NPdDEd42okM1wSqFRn7Gz7Ze/XKaPDqxoiaV3+rD1CTOIOfToM2XRCGJKPDnB6r37
sDqF9axdlzzB872hO6nB1peMgB4zf8nA76WQgU2f/CaP81o48DLPnrPLP65PydZHjLR8baa8oeVK
o3YE0cgePycz+5jV6ZMi1N75xsaaMnFe0nUXvM64NCoXb/qY0rb+QOSCF5TrXdhq/hI071YVtM6d
gTM07xZJ/zNP7O7N62bxcr31jQEygV6lA6o9qmc08v/H2Zksx41rYfqJGEFi4LAlc5BSsiSnPMje
MGzZBjiBBAmAAJ++/+zV7eySFeHNrRsuV2ZyODjz/1kgq0XC1j2ZJ+ykpzQ3lQSD+L3Vpre+6fLn
/3MdBtvC2yDm4RmB7YfF8FPNV1CA1Xgfs+Sd/PENb3qNdl/yug4288Nz3snv9TCdoKz/jILG+cJE
TDios/92164sPcf8zNJjOes5LtJ7aI4aVGSTY2KWp25+jwH81nO/8thxh3jNpiPZ64F2Jz3TuIwE
3Mbfr+By4P1HGnM9AIaRXtETx815A6Hn04aged9G/fABGVT/b0Xr6yGwAeK1mrPcnDt0x25CRAQ4
b0hj/n4Bbz3qK8teZ+jJtEaRfR6A2BRJ/GOFl7DW9TvMFe69j49//6L/vlPkeu7LQDYCutuJORd2
28rI9aoK/Spu6UWr4O9f8d+PmlwPf0FqJLAp6/1ZFqjnOZcnlSta+08+DzIT/6/h1bFel3ZdcQHc
Q9Ekwu57kZOvf//p/23VpLiy6hGSuSLeJNnHNnyOIbi6tu5jsc63sv/X33/ls8kw85mZtDiPU3MT
ClWXEBZ+b7rrrVt/ZclGbL6ektqdJ6gXVYPt5ioICKr8/e689e5c2XC95jW0hPRylsTW+1E5VWUY
7jzQ8G4B560LIP/v022yFJIaq13OLLq39e/svWbcW5975Z6Ngp6RVFN2FkXyJ05TtW99pv7xlbwy
Xt9mnZddjfuSpPtCgbXM3sNRvfG7r2e2SMogY2ljfLSMSusBrpP/dmaS6wGtBYGcrjs/n8etuaNu
/YKV77ok+Xu9uLd++pWh4rjMJbf5fC42lvQfkgISo2eq1in99PfX8Q1jvZ7M0lrRwRs1n9MpPUdq
eVmxfggg38sUvbdC8sYbf81iF8Ymcd3F+oyV/ocValpl1Ke3RmJB8O/X8NZNuvz5/4QRy9y3UDJK
9NmbQZcA4/lySbp/clkkv7JXiKNHwxrG+bxMkMKHJM53y+h7Kfhbd//KUqe6LbAEtuLDFx2OUVyM
N4Es9jQX6VgF1s7vGNdbj+DKcvMovdABc33OJ927asMwg69WReJX1miy7P7+HC4v5f8fQJDrsS1J
Y1KMbLTnMcJaQEKRsJGvg9a3XpA7Svj5n77menxLoD7ZJBNlZzfzXarHb/06n6YxhVw9RKQ4hgT+
/j1v3LTrGa4eOeiyrK0/J6LYCeNKPQAZyt9bdnjr469Me4EUkDc5BKkQN/ZQyrSkYolypYz65p0r
eOP1uh7m4tgNswsUfM5Tpu8uyeEltM7A38M79vnfbtLl6v7H9lLIEBDWSn+20VMaT2WrIHhu0n+z
7Os5rjWHWvOQLv7ctQVEijh0jJLMvTPS88axca3vyi1ViVI4NpIkqkVJFgb5b9ou7xwcbz3fK9uu
08mkVip91mL8gsW/1wuJVSbuvTbNWz//yqaHIRBrlpqcu6Tud3XPJLob7376f9dfyLWUqwIro+nm
nJ6BB/10YTQ7LI1T3uy7Kb+JDPwoHd6x5+K/j43ryS0eQohCIOTcxkj+huQI/ZcK8+ffl1Qdx8J+
rBv1ZYR9//2NfevrrpJnwCnHSTtGz8gLzqF3+4zq+8wsDzFwjv/3ysAFgCzr8e9f98Zjup7o0hEp
zAb+KiKECdcns2b8uC18eq8W8MZrdj3XZbATPfmETGfTZb9WqN6RAcyYBsrm79jgW19w+fP/sXC2
zFSrOcE5tXU4p/LtaKTC4Ih+j3bzhtu4nvEyCQRxprjVZ5OYlzhhp3YbjkivoIuI1fRMFO90bd76
nitPHmXzRJ3GnRq3AMWvbD+45WfW8xP/vwOJ733NWw/8yu6FiuqMED2de0yVlMbGU9WG7b0T8a2n
cWX1Te2QBgJnA7t0vvRLrUrfKUjbAGn8j2/sVSTOXESZX9fp3HbzT6eM2Uk3/psKNbke/Aopp27s
lAX3w90QnOXFuj6jHvfSQ4jpnyzuevar7gNUtfk4nqNi604Cwo938dC8ty7zxuO9Hv6qe15D3Jfa
M7H8N19M03202xi6p7//+Dde0mtRMugfj/nUWHUeXXFzCZit7g5pj/uUT/eMvrvy9UZowK+sOu3V
ABG3zZzjotg8oORbgtYWKrAl9LvzT1DElZ/+fkVv3bDLn//P+bEkSBohXLSdXZh5mYQ+BzFV/mMU
da1LFngd1aFX4znFPHzVpFv8OWYDKwHHHn/+/QLeMDl+ZdDtMC+8UK06J7S1lfaQX4LCbQ3Wz7sL
ZW89jSur5tvgZspndZ7X7RG8mJ+XVkdW8MMlU/q3q7iyahkQncHRDucV8WA76lM88HubQc33nz7/
elCszbaVKQgLn+k2QNVZWeD10KDdCw3Bzb9/xRt36VqMTLhoWg3BXZpE9GT0Ig4Ire4b1gENOfRf
/u1LLob5P69rY9N4IVDGPMeQuLzzhZg+wW/X+w6ywjvwZZt/KxiT61mylAuB4Dbrz3U8fqG5vbn0
Ii5xyIw1xnceyhu2d41H19BQTrH/05/TzqxlQvNhx2z03j7CW8/jyrJZP6ybYV1zxoH7CNGUW8m3
r5dK69S+Nwjxhu1da5NBB7pYlpk1Z+haU6Bfp6YqihC9YgR33P39gb/1FVfmLfOoXdKMyDPP6N2a
+K5CVF1GOf7P37/grYdwZdxrJ9w6jps8+5ieVOF+tJ3//PePztEq/+/o+VqgjMs53YyO3N53YWva
XUQxiv+ssY6e2N3K86zlO6oi7PVUitNihmY51p2YRw8BrDJSojIQY/lG65EJWRZQ2DC6ElEaybD3
uh5FKMel7aCFNTAMGu0wKU/EOeX9jGcxLCFNfoYAX/IrxqReJB6VWKfI7Jpp8elLOi2D/h7GZh1l
Gaatr19JV5gFpIvVi7WUFAWtE+Tc82Ytc6iTialq1nnxccl5SPZmJN1p1Sm48ZBLjpfmM4ms0nNJ
I8ollGYt8yQuvQ21YNCWy4oaQVGe5CgytYNk7sk0IlIUwuRO5fd1ngbzhdqkwzAQOF3VGsXNr3bY
xtVDmTjvKaYuhylKjhdkeRTfDilEQB5b/KR520/1qLpXIJ0I9IBynrttflAYM6FRlRRLH3VotZup
2crEpsX4hOys9nM5ONdzKFV1CdigEM3kHL8jGzr14gcdIRKFEHeTvawY7nD8Y2+oSnusrgfaJ0Dw
5ElwZSLQBP9BjWnmh8n30M6vOsLyVFTEJ1v2RTnaMVe1W+ey56VQXnyP+Zhpte8pJOl9JXsALdje
NaKAwDTDgJ0eygQDp0NXNqt1SV0WM/Rup3KFuFJ6lF3Xo+DdyhZI3KPGIEFHsFW58fTnKJChDeWl
GjlonIcXfd4T7fgww+emTNI7abboQ5F70DAJaHx1OW/TXJz15iS/KRYWsz/2sqb/Wix5mEFihVD7
AjwA4U7QalPabq8QY4+bz9Zg+93cQfd7zZZS4j8SQ2lTB5XcU+coY+YQol5A8BiEljz0ZfDFK3gC
LkDFeTUQHDiMPEgylwWjSMIDc5sTZYu3Kf6uuj4qxqpnORe/spg1q9gLDnm5hyjpSN/fxbzj/EcU
CZOAiGQnWn+f1CYzWmLLJcjnesNP+TyRdlsegWkcxw9LysZFHmY3C/q7SDFr31Qk3y47Zms0hHnv
UH1LHsNFWwzQjwFrdgNk8sdZm122QGnnOePbKGUJ7SwXfgap3dzc4yCyxX3gWVr73RxlyiTl6LIM
VU5hJsX7MhubSG57KubWb/fFCDLKTwudvLStVD7m2z0ENnP+feJabKch3pYiOrTTStlLkURdnoPG
GKXbnzWo1N6yWJvM7yAeLKE4sFKaf4usk47dTWmcymzHtlmxg83DVH8grM6mR4rXKrndMM7tHtJl
itxRr1yau7YNkYMGQxygfL2tYW0+65WE6AsE1XQ2l0AniBJLCQQdrhbwrPU0AYYzQEQh4Qv7Mobc
Li/ZzKN6rQayqPq54IHOP6FHL7qiJGSh481YFwSp4+SxbQNVxhm43XJRk9RPc5EXjahYTyfYgKql
1KEsAKce9oMNbferjTZUNcpRj8o8K2ItyAagKXeHnhs7/fASsI67iKf4B+ZCluBPQ9cl9BtVpmjO
qAYu0a6XQhQA/Tm3pU8uWRv2GcrRgz+1OAe52HVRG8c/XNf5RuEdX92iYP65Q5+beIXJ/RKrNh4F
rihJ9DO/pCwt4AYJ6GcaohWGlp6FpFXVthJYJhtjdBpfRSv6IdmD0SCwpikgQ6Hv+EXhWkAbwsXR
K9SKjPs8d7ROvxhwCPLdvNZxg5/bNc9A0kl32OS0jZjuZMlpNlwXrGwaBrnuCtYoks++71byZOep
H7sScu0uelXaJUbvWtYX2CKpe02b70nfYVOwDoUwsuwNZPB1Bdw41FV2kFmx8gnyjNJhQZ6QtvhD
h7anH4XMYkBfIQK6Qtwrs3r8TXrTj18zg5/3J0sByfhODLwT2Q8G4vn7DJTrfB84zuNQTbzJzFdH
QfzC5h2kYnxVL8tizr7rJj6WuYyAGimhnmDGJxw3untApU9uH6F5TwdZRUlQ/o9oTIMcnQ2NaI9u
nsc1lHiwCyZGAY4dzI80dy48bnXA4V56aniGVyWIvtklSibTaV5AkagBAXBT+kslsQCLgUu5rI8C
PI7+iCFjUjxo0DOHrxi7SuSDWZReqoX0PndV06A6+4w1pXa7o+MwyG/1KgrzkgCVUYBRuYoVC7db
nS7sMEfbkD6RCbJHfeld3V3E85e6aR63SeUx23UUq8tFyVKWxsfcI98ayqKBcxpLB/1F15Wo1+im
KTPq0cwAt2LxerpBBiiK4nPdplR1HwIsRbT3ixzG3N9tcJyrq8g0KYw2VIXgzXIykQY68SB4Py26
9A1Ggb4VYY6jB5yWuJYq7vUYvQIQRBykwkbFIfZB23k4bg75B6ly2UzJL9gvndKyJZEj5Ya45Vsi
h2w84fYXWEoSM4E4OthzIJ9+AWFinEMJP8/gdySXja8i6OTj5AS9gO00qYf2mG9T3uyUYWuTnYAh
QM2tajMTNzG4B03LoaTKsuirNRO79Ol6zj6GgNj1ALgC8O8gCcRr9tEvA3ZsyzlGILuVUMrfsPMP
1Bs/4KyX4XsxjJJWRdqsjTv1rWiQaDKT46Tf1bwP623RriQ/19SDBVgaislaW/azxPhJOaQig7WH
LFJouS+aFZMuFxphNgi0nUL1I6IhPxkA2bzmWzmJfF3pAQ8z2CcpUSr5KVMteF5S6XqGR5HnYpd1
fJmx3Jy1djjyrFbTT++JZtN+VvE2lHEDvkt8EE28fcuBPfxBcKFQGJMh8U7vBpqlhBw0/nWbVgpA
O3amQAqNw1ECApgea/A5hvt66oV8FDgFxhjNTQ/8RWltM073bQOF3LmKaC9ARcspDnTA7oVDFy6K
WoCX4zGML2yiHsSdws7xTcxlekrQziyw05+3zCH2tJNa+9IhdBygtulrkdSVbx04QLcQOfIgm6ZU
2+RB9RBtP8Kt8GKHoNPXdOe62tZPgMx49tgVCFS7XeGnjr0WEGlpPoq+TmQoJcvXZdvrOPu6etKk
z8pouX2jG0FoURVTm3m2M6IGHKrKcxs2gCpMqsYPW5Iw9SPLtF6zcmQRZHjKDLhnZP5unRLzwYt4
OTlorMFMBxpzB4AlCBINYAJigSPFbDJvicIsRBaL324uuP40yK5l4GxvRC+3pM2SPByU6RmETU2b
tdFP4YqLCL1gXajXsih0W3+IEDyo30uYyLSUumvo6HaEg4pAqqKJMIS+JGk0lfFiaeJK3Ok1TVGn
sAP/oBCRmV+ZU4iIoRDuLFRqNscH+WfYpFoUotgkXoD7aYd88/d95gXdTzkks9kOEzWjX4+cCR63
5VAvOQ5zk6ZrzG/92hD1gDmhJToTJZv+a2h9AhaH2pokxQ5z6KzKb1McuF7fQ9NRyo+R7rc7GS85
VKAlZLLJ2dktH+6FaYXGlH7dTrS7Jflq6HCMpXDNdJKimKafMyNIB3cQdUkG+PFcZXY+zfgfgJZm
hScz3vQtJiE3hASpAeET0xtySo99o6yd9ghnlskhK7B87o7A2ia9O+chnQkAJdSyDnMkAWCiE1q8
k9wqJZJCWnBDwo9oa8G/mTrV+h3Ca+4+5sq0zIByVRdNXwVHm8juEgoeR46qh2GhqbZLINTs2q2O
l6U0ecFld9i6fAUWuLMNooPSqHUDd4mjvQIJNURJs/y18RlK5VVuAU75iuF2PXwhWJhp4hvEHnR1
eyAunYYmxtqzDULBMqu3+TafBdK22y4L6ZQcLF9oNh1G+EHtPrYxpRtDDbFX2DvE9biGgQfBqW9L
CP8s+R0o84mTeCqQU37K1Lrwr1syTXiccabX37IVpA9I34qJHwKqeRCzZx1M9XUxawZ0UmqFzMsU
2qIUxpysUw7+0ggZsdeJzPD3udwQwu1yJyP+JRFr2z+1Vi794yRjQV/sBJDcuVtsTeJD0a05EjMw
y3jeVb1DczEtexr30HUB8gtTSqVN0LnOdsB9dj3fOTUvq9ip2mHzJuVuNENpfOSWhz71SU8xmTWm
w0coQrBIYsvIMTfuiIfnU3uoi1okU2DZoYuyAx7H5seaL9m4ln0dZ1tRWWVD+uJwMmzfenBk7VcX
K2BMsXU9qPhzK7uic3sK7hTOdghaCPj04ILt7kTWb+wPjS1rxnKD9Y+QKh4SnQKkksWxgjiiIfXE
niioUsVadtAaDF05pgRsnjL1Y9FNVdqI0f9iwGdhjGrL4AOHcix4HGclrl1BCCqBkn2bwFcRK15B
XVqSj4m5KO6WHc7kHQP9Bb6nJaLGIpcCfmneFTYrvCqBqgYVfY/wrdle161ZcY6nSEXGu8Twpp5f
STHLJkFTUakQV8o3HnlXaLqGqdKgdqCLB4nm1nKaGN40jkmptEk+xUkYlhiXmqWXHUYEdMOvaNBA
d1X17ELPq7mLsQOCuGCc808tXEc7VSBTSUCIcMwu+REiJHitWjBb+Ld4nUfytCU9sgMKEhoADVnh
egDKmZpBSZ23bjWlEnPWfpAyhHgXOIAhqkRixKe7wmcWaa3YGtSDEUdR2r7qbMGbWKZoQ4THVmPV
UpVWsCT6jpRozO+yIGbbH4ECY9vXzuVCIIufdKs08DmtWb4SpidrS7aKHElYr9PLNvUYJ230PR/A
LfpeFzoayQMmBLvoIWK0aWcsnflYq6YcPAW+rXRYcLONTbLnIZtaAMWmdpu2j3g7V5zvbYP5NtDk
2xy1hLuJqCJmEPIZhigq13lNf9dRB2LfhszGhGqOJwCVKoJKEEW6BRqZKioaNu/7Q+yT0K0I34Yp
t7tBYnfprs9Mr0HvsdpGOBFm0oDVF0Y55u39MLg8hnPTtRHjfqyRlWHbjG+mcRXWMFHkQXs2hjGV
wIK55FcaRVlrqilkOjqmrRvD5y7eLEIcBI69BSlLNM9DzgeKgGqqLSLmFegw+kuIkNOXBi9L87se
wajxCNz1Mj+2C46bz8WK0cpPIoGocFfJZUuyu4EwwIGQAidjeo71dtkzBXxG9kjpEyuQUQk66vA1
97CDD6lRMcwKkvqYngIEkEHZzk86NfdGRJM4ZoDd0aFcWls3N1ygwfnYbzryYSfjHMZbUazLyqRE
AjJ0D4aB17NUdaBduFeJIeQzGVAGONIZ2LB217QtSZ+ZlFv9iNHNqZA7iBXPmFcAiAqfU25Jaib9
dRQSgUiVBNxPesznOZ3gOmMP/SQxjm48r8gt6vlkjHeo1fY1tJxKy/02nrZ0WQPHWCu09AACS7oa
MWqGaY4LYWyDzt2BADePwMNOcdAx7B9d/ZeRUxCvyiFXtJYQUQIijVWgOnFBUf1HdPe8ZFghNVVc
b+PwM4mnQvNdC25ThHXMiJGLhC/OmNmWrcCmOcpHPUpzY8UuFSMG+dJFky+wwbljIN2byGFOBivo
Oq1mxK7oZvhmFI8j4oWGVxyDiRmER1QTYZ5fI9TsXgPO8e00Kt21jzJlSfgWXO94eYHVMcSG0NrT
h9wSnjzllyA77LGqr+RLA63KMX+MixrC2fspmhofHedkKJoAsDS6WGRvZm74cCCgWaT+yCy1AQUk
JJ/DWFp4jFTdDkkOCSX8dfkZoTScU6WnUep8v3qIryXHDGkHb2+2ZICYB26jtd7svLcJ8lwpksl0
FWJIaz5htaaN1Rfs2UAlo+w5Sqj6tp1QoRM3EdY0/PxskBg+Ga+y9DGF3WDpikYSgcQOODZsEo4z
CobpmRWjV8gPswYLZ6nIbY1uigRqDVw52e1XGrq+mvWIAVuMsLSQg+QCz2Uo1agn9NVYu0Tf8pSS
Q54uzyuJfV21tOvpr6jpVruUzSwRP5bZ5DhVt07OyJBxypuxf8pBz2h+aAAQp1OKl6i+YCIEg6F1
iwOoD9elUGY8jMBbJt/WGTENvj60kMhFcUMk0TNosNKlaHubpQfHonctPcD3qXq6sTESyvpTzVs/
fvJLb7pXdBkj3aDgro3505kONLEam5X9J93zeLnLODxfsUffCjOK+2HsiH8g8LywrqIwhtkSAPGu
D/uaxp6Kw4hUrt2qAuAr8QNCuDzH7Ri3tJlv8YNxilYrF4Fc5O57veesVQTgyAITIZVfOOpdtCYS
xqdzl/2MC8aBzVNJpNhnhLVro8uRYkP2kF9UNNA/09t4nLpoo6i99VLzUPVIgJA6EYPYZUBWoR9N
3wCmB8BsBjVzlBrQcAPrEwiaF57GvjjHSJybVzLg4DzryAxgTWTICOQHBu3k9Muk6kL80h1WGDAb
09sVEuse5ZHiIwoukfuKl1WFZ0TQNP8AQsk2AsXX+h+dgyOvS926rdgHi/KeRmDWFvEHgQglvhE0
C+5H33H4H9KnSb0r2q6YdlMtdat3dQAms0yRn4Dt61FG6Z/QFWty/1VwZDi0wrP19cPoA/H7y0Jv
jLQtVz0EtbA3HuY/dm5SFI6Lpkl/xNvc+M+QtW5tqIoY59V6qkkGllSVudbkJ3j+5HlQRmQ74BOX
UOoZMXC5yaTBjW3rBjzW2MZZFSkkk/f1MHt9wjtrD3RLGtwWcSmFSxaAGxWApjZ3AinHcos+BOSI
EpKMocIFD6iQK7e0+6KItpe6Vt132To8qM5qFt11GqIlcPQkWmLsDEMytOyLGdi6JXX9bWBz9rgi
d7yjrOk+cDMhl2C1VScxsIyVhM/me7r6/HO9DeQrcvP0lccQY98VsXM3c4/FAGJpBFc1JuqYQqBv
qDyOenO0UJKKcUel/II6fngeBq5DVeuZfJ95cB8Hbu39FNcANmoPXkg5157OFXpK9gCYjj1IOkwP
GwAldL+2fP3dbpwVz2Cx8fRMIRmJJFpPSYuS+Li4vRJTu+xA8Jx+mILMtwUFSnXX191mgHHbCl7C
iaufqOlw84qJ/Uvrc0YF+IDy4TTtOhgLShDFqsej2qJiPm5BJtspN5DaxRbgCMIsgWKiLgtby/gE
s4M4EaY+QEysjVYvPQ/Ako5YYkfBIR0BF5yLbN6RIMLr7ONwoixFLAD9fxAx1Wr1Y5GMc3ZZdOFf
RiiG/FQANCaw/IW1lYAPyfa2Y80L7+Mcy6uZWGVpEp0PDzq2UKqmi+iesOwPyKBnvKMfAPPkzzHU
M7cy7rte3SBGoR/qWZCfbZLjyJNuKE50gQGX2JAlqHTxaAO/dlgBZL2ZUTLSexhimuyKsPEHiy5X
+sBdB0UwPvQgKBI/q+dJhbYpqSEALlKMpp6i1rSoWvcI/RB2+PGz9QMeJwqtQ1Gpxrf8FnXtuq36
KVamxPqY0FVirYBQKhH2D9tGOz+ubawnkJUX8hV5SGC7OQ9Lv8v7LXwF8NFsuw3MXb4zSGY6wE9n
Le/TpPD0aCgC72PBoVqKukyGdVBALqwHtXeG+8NBv3l0KlyQ/A7lSosOUR4nzwhv4c+gqioQYUpg
xG/YpdoB9mM+PSycR/FOY0APnZtJUVtCLhC4cR+h9FfVZMWzx1wARnJR2F9+dCagpiIaR/oDGox8
uXWWhD+oxxXtybVYiL2ZhUYmpbK29R9EdLlVqFrM3Y5kit0wCNl3VZa57JEy3p47LwZ7IEOLtzYT
MTJF3aaTv3WITAHSXJnD6oYKkd/hEMDfKcauH38vWZCfcpYuGnKk60wP2BQHj6+gTcMP7cp9qHQE
VNwp136+ZwtelBuJCEd/BAeBP/S5zNPDumXFx8HOEt2RdEB4XzT2W9JivL3iem3uJgYA6rFf4flP
UNNIL06cL9PewGMXFYuJVVW9xehZ9J3JgGBWYUO1FdrYFB4a2ydfICYuY2QP48pRc+u1Ru1i2tqP
YEng9Z/HljxItMyA0aRh3umik5c+V5R8Ry0XjOM0zZdkzzrtG9w8eLnSowv2KXE1/SQmObr7VRrm
b3M0QvUxQc/1E8ad1SNoDTx9EnSFaU+Yt2j3BlkgvlyzvDtOve0hIbOl22Pd97huxEzLJ7L6XpYz
MG7JVzsUyW+ZTelP36SyhrezkrSPJm8AIUDFo4mrBnF+UjEssbFKaQIWedIp05xQyVzrb3a2DXLV
CYH/pwWS0X9667JpB4lRbk80ngG7RQGKTy0qhpCZebAtcNOoLm4x+8SZRPd0TFxsvqxRtsJpTpiM
604gmAY09ZmckgpzeUbujBGyL0mGVucOVxmH31Na6+0OoQjRTwv6dWhKzUvEqxUFbHOzWDH8qD0O
5yOKJXNyG+PvsHLq5hDuU08zUw3w2dnO4afFSLh0XT8HRHsBaElUzcqZSjQ9Bsf4w0BxniMBvxz8
8I58uOkH5u2tiDvQ1OvL4bVflrz9Pm15961BlDf/6iawNm7qqYkfN6/xs8gIjcBy0zl9TIzrbEkw
x3DPoKwEvWgsOIIEHLUvfpT2cWTevWBlVCGHLqIRobnzlB3TPJa/h6XLbGVnB1D21lNMKAgMKldz
ihJ30oSoKJcF2UWVx3Q5QZagUQfIBehfJiFsgtYukNzqqOeEewSCtUtOBoISv3oMMH1MEBWxMtZQ
sj4sORq7dwRTSLcC2bh6HTVa68irObnDKtpyDgvKmIcU5PL0phuaIv7JrCPzCxNN0h8wdJcjSNE9
/QDssQHCDA4o2gEvpPs9Gqxwg7Hp4LkRtGFCB/0D/5q26CfsAP9F6pmZORp+dWrNh1/QVKfLvhtU
qBLI5H7sABMBurkZRnVek25Oj926pu2HGrKV7hihVSFvvJ3r9EanyFwrssUhq3osAT7G8dzpGyIx
b3AYN9y5D6EFYfkGvOON3c71go+cM+zh70zbkPieRq7N8LYIDAuAX9sPOytIt93XHcKWpvw/HJ3Z
cqQ4FoafiAh2wS3k7n2tsm8Iu9oGgVgFCHj6+XKuOjp6psrOBOmcf2Wrl+W+CgD7j8wjoUxzN+ga
frZGP0aVqf457G/RZV0y7aWyRbnC1L8Wy129RICoiBxCjsrMieMHzRiuXqmkl7gLRFyUtTnKdZvi
IfXdAJP4hGqu/3YdQcMtOLKzfbZLycOj17hbk26I9K3kHqK4eBiyTwlf8WCDNAw30TZxXczt4PR7
h6C6kn2yj3HelBKWbkwdst5XSJqmbyrO5Shr2t9RunReHycy0Ia/UVRUuvu7Tr5bqoeFwk/X3I7K
trsS5XXMMuT9DEWUMdrADBT+RVm2Xg05N20tlqTHT02lIFJCSy4PplWNcy8DB4fk1CMV+k9NsSPu
WLQrBvooAtgOV2tr06hiiemSgHiQ4gH5iBVjhAE9S8uqYVGPmKrFjolGubtxuUre2Xrzd5qOh2Vn
VAx+F8aZz5WeOwVAsOt4zQ21QSgK7KKy/J3bkwR/IqY4fpSuu4ljNm/63uWZL/bB0q0gl7lt+ekE
NwLAOJU0mUP3yxWYhTU11XOop5OjRNU+NujdxyTy4vaddX95EJvT/8dd4P+141FtT3UXsp+rcexQ
5zar1z3MQuE6qwiNH3lexGqStqwKaz/Uo2Cin5fxvWKSbU92DKR5XtHDWGkwesrn1aYjfpcbUV7a
60R9U2xwV6kSQffCxJVl+9odRP13GqORqzTKwhfUL+6jbi3l7VUrhDsncydjCswciD3uX102tyV0
8cJpVmj7YWrcqn7Rm2zPSCVU/VDra2d83GcgHyaoM3NCxklOssZvMHspqoVp3jvR4FLUbFGsgCZC
uNsOsQhvBcULlMkzoipGKxF65b4Mw1zdjTJCKDLPNldhl0v6wHTuuW1yRZSqc4ctHyKar6zc+yMR
jrvBV061z5vSaU6hhz7lZiMp/gX8MvpdSxXfVrNNyX27UEj1WFYi/BPSQFe9RxBUP6XflXdzVzgN
IEXu2neWIziCk45fBAAgc/XrBtsQoWtave22qa+NvCKjuexIq0wxgTBIE/1V3eBvn43IgrxIeczz
RqTG1fm2d4cxf6gbA4C8N9Kqm4cY/jzfxaKzxNm1x0n9sEnO8cNqE3if+mbkjIM/9qcXNA2Feh+F
QOrRoNgRh3GVFMovuYzfG7uOuzuY3+WzGKx5O2grzJe3bnVM9V3FtbIBp3thIQurjIjo7rZrN3q/
ZgDQHR+5jvMVmrJ5YPoz4xHEqogeKV/CRryrt6yfYXBj0ngfFjjf8LbypwlyczGF8U5mKVV7ZqUZ
m/3mi0IedOX1LjkMnvGOy6z5uC3YmOJIqxDDn2t06CUdFYLEdrmw7Hvf2EO+U0DZbxOF6+IMCevl
uzB2579hP4t/nEguA+4QWeNeD/xwqW114xmtAa1eBGDuNftqtmcL6eKztTSZcywQw9DuOU9RiQYO
2Yfq73Unpm2nCFOfbqM+A0BOBqYwedtMeV/uu8HKh31g7Hx8NMDW+VfN4mg9WJm8ooYtMNRLv/TL
jeWa7l4iyvrC7GVHaWsMeutZ++MILL3N3mX1sm2kB33axB23Ff81nAQP0sZEeOcva/1QdWKjl6XO
hifbr+KLu0R1tPNK2/FSv8nK9ZECrPZt41ORqenyYtd5GvzYYs779hiaT86GmP9L8lS2p4WNWu07
FERfdWT8V4Qhwy2y2vg3dvLxdZyG8KlDO/NSq5riTqpn7L80qzB2GVNt/7HdwS6w1RWPhvCdR59V
/DdTZZODgdfd+yplHP2UbN3esW8C4aTQiiziwM35f6ZZgSGnbpO31AQKcwXRm/sN/vk/VLYMbRnS
mB0xyGwYM3qdc8RIcch7lAwnEuI2CItFh63tHQx9f/2DKCM9e8DAsRCnSBJV4UDSLinETt9ysGwQ
VzaTFxvXqipqLBz9Pkb++iePed+uet58N6oZiqArR32kwrSsjvncG7OL/aV6ilaqoDhSrZs5zMp/
CovS2R8XUNbR5HaGPhhWb4XvP3c2U9lO2br0LmOrh/mST4LW72Wr0JJI8rumrjVvANb+fnS81gdn
nib7zyQ5MCmtEf/G2R+cQ4ZrZEirzWO4ZkwMtpPte42dOoCI8c63OyQaOXJ6eJA5ZwqAZ/HfWbeu
YLCvx2GfxV4epjxxEeqXYun2VL8PUMFgIveBlMO8zxn+dEq6QBscBq+Zyks9j/K20I0yh9xS9g4A
cAbhL4Zt3W2dm6/7KpRVDnkfbsEJzKp9R0PogW6bqbaTDK0QqTNTM9x25joDgjkix1MR6xJpInhZ
IxXaFYP5EAb7MRPFo47nfE75wQo7sW0U0H5n8v+o6oFGYLKmErUNG9fsVn+h6Bh5mnyByy4f3C5q
intI5F4fB9l72QFhVFnfLaKb2tNEP+gh35wMYL9nlonisXgdBA+em8XrfW1ityB/fBEnt7ORjecE
hD+pYJ4vWVs6r652XLMvtAWXgFrFZuPSQ516nl9UiacndRvXhP0lE4Hy5Qn0M7fPvghNnSrdR2+c
jAIefiuZQwGlKAKBZ/ziawbNJtAw/LSpC2o5zQQPXWM1Q7Je8cud15vFpNAEsZPWsgnuRtsVCX74
5cRXCvplmOFLA4QwW7lgkwAI8JN6k4N1JUqFYcllhSR3wWNuh7w+TuhCuLd6q3F2+eaZ6tVdlPqv
EUPxVFGQsncbgO+0X2J+37Yqy/NSW8NuHErzxrLQDGkmNyhRqyqrX6ZjHZ1HlG7Drhvc8rjEtfiR
dhSpE8U0mpC3JmP9KCytd1md+cE+Vo7uEpcbk/nfzco7p4Z529Hknp915nOw2lR+W5cqM150ASwM
7rRbV/+sMO41jJTNCQPaaY1JVsntri7ErJOVSLx5B4zIt+MRE3QbBXQI1fGy7oOiZEwuTH4tBY51
d1/lAn5NyOnPRKThDtLeel4yYb+uJqwusmjid98BZ2LA9te9yDJ6RM06eM+yqhgVuwZBH2qvMLqf
qG78rjMl3M+qzFYrP9QlcZKnPPdm62nKUaimddWblq0dtPUQaIMAMqylnNKVO3c+Ar6wcmmv6yQn
O8fgjiPMmW4RhiGnCWQ0fDm6AhVkq/XSvu3h8uQUhepmbmIBQ9uI9tNQzn0OoAcL7kdUSonb8gZo
RCXezqCzuKnLoENRUwfyFvC9+zcFrXPMrEZ8bCV0C8hrV9SH1QmgscJIZdFungCKjqvlVX+HHGFR
Wtld9TaAKRRJ5ENEJ7qrG/8FIDq46QIh6fm0eE8SOHl+iaaGojtIojLGs52zNLL5CW/75XDrymf6
kGzqZLKoNLcQTPVwnFFWJkPYTMURofUkz9k66PlOW0XuoQt2cF36ZA39eE0Ozdwv42dU6fVP0S+4
bnjW6aPx47n6beRkwsQa5PSiV7cVh2IuiXtZtZU/qUr0ZDHGgXZ3JBtM3mnSymiQWjW1uw4wbEJt
btRjHITXOC5QSRSGdFgmYuKkyACLv2M+o2qn1s2QgVCjlXJUWd9Hs65fpswXf725nGSSM2KrFEV4
MByIueOj1csW0/PhtN5vRGcm8/MQrv/iNZ/+SHsp/7kqd3tkUw1LQZdn86XOyrk5dHS0LhfQjKtm
SCKyvkdg4aWOCHpxyrFXP/nGCjVzqwu43E224ZN0pps5ips/g6dFTM/yao/zv4IXYz2I1grF6SqN
uCGcY07pz6uRGfKXwEjmyL/FEnapKU11mbwsRi8u3KesFe5N1zrWh6cta+/7sPCmQbE6+dcfGrKZ
+Ex/ZuWQcnFR9KIAZRsvi2Mel1yb9MUfYTsEo/lSlP6+KVEohH1PfGgWb833OFbAd1Y8+TO0iz9+
emjb/GO3LCP7kKrD/WwJouq27XcLjAPL2fixOF+RLUXXprLOrMfI+KfBcDlC37n3qPbDT/TLnTgM
EAIvs7W4nzwD/kNg98W7doOMUNlCg0ky0aIY4hQe/2jHHv66o702OwXZvxuFAonxkB0+rjCq+zl2
UN8QY4dDINSFQihtKuezLcphuu8ytkZgG7HhQnE3s486/mrA3dD7rrZufdkERyvHKd/kGjjzXwtJ
5RHsfIG5dNfbYMu7mzIIrutB7bdf7TIWPxVRD5/DCN6YOCFEd7LKdphS1VuOlRQwsIcCAc7bMnfT
cHBtt1tPiFT9DxwiVRIi+UpHRkSSy7mrD0DdstnVfekQwVxNgcPntgZceXU+fruLjxB0tddsSCe3
3p5YkIYbDRB8E6zXIx9/7G6GM0XmFbW7XI1g4XNPVE21OvIGJc8QpZbuVbvHrc04GMYYLGYXnrMJ
ujGRyMaK1EyrlfSdzvd8yrJLm2EceELb1v+1vS4gSFwzx4wV0Xgnp3G9Ye9O2CcT4y/B32Apwh9D
mMerdpfpA9eFvL9KOExSe01/MEBmC1Sk63wpB4WnQHf82CrRpZmzcXT1VXCqO8QMixoy5oqJkU+V
q3cJyli/czBvXtK3IjvmgBJnCHwDz4taakWkKR2iaBGq7DJrKrmqxEqYRMRZ+6ORjI2JHnu0Wte2
5vjY+FeaANVWVyd+0bTf/myH050YM3WPkyXjnLfC4YfUENl8I0PRQ0JV5lKmGX/b3ZrRlWqp0jpM
VeTs+iis7yZEt/ER7wUog2y1/xrLGlAzw08wJBpRzH5waoL1S8YGUowr/vRl7fFodGvF1NB53XQ7
q7xvkmArSFN26lyuacVtB80u5PgKwFt+hQ4yeWgtsPkxtpvL1PVACZx/9xUJf29Ws3H0j/kKIFjC
Ge07pcY36VbtTSGb7DFGEvFqIXrjwbO7+jChXXywGgVFY43lyXSuJsIiDL/7+ApXZ+GCCqmZl1vp
uRx3a1GNpyjCzZDmzbW7xuCGOfHKGu8mnwbnh9YcnqqBc6fZF54LIDmiO98jzgAndcJqPferic4M
r7reh7x2OqmsYP7PtzY0EGEv7CSyhunD9LnjpnRjqBuH9Zr7Z1Z7u438A1j7cgraiUmdEpHKSYlj
cPczM/i/QIzWT8yF5aVTXlZR2gDzmRTLEkyd3VdMa3PVo2jBV6XfSuXLYG8Zl0bqKbTyH6iU/Nen
wPS5yFi479lKeKWifuZUKEIW0lo55pv71DnOXu//5X73y3PPb/aGFLD822dr9dTiH7KOWi3ht4rY
YxONVBP9Zx39W2psNIeF2pPv0axqP0F03TmtLYuDtBZw7mUj52iXB4t3loZzJ4k5ltJtNe1pmFz7
oW+9aUhFvfQnjTRN4ZBtc3unImbos27y+dIuKrqx0bC8FQF2uKmv5YDDcikKuG5l/501Eo/Oo9pZ
m3q68ey1fUM3oz6KKpgfle6AG/FZndBrBK8FNP8zgs2JqoOpImJmmMb4NnO8KDu2MNc9iu7aRjYV
2XymBeLQmnWnypoUmbB2ed9HaBu/YV3eYapwdkVVxLuFYuv9llFHNbmGY3SMpvIOas/6loPRV3n5
6N5xsEe7PvD6syYI2EnNMla/rVvk/411pPZuyDjOPgZibLgpgBiEPsWoFw8AtdYFWAqtC/y45ZKi
0PQfw5aDC9a57cf7LY41YuQ1A/luST6Lzi4WKA4vkM5XxuxRIwqJEVds5EFHl7xiWoI+m6ZdHo7b
f0uOwANevfXTTo3hn9kJ2Yb54MydsgvxYGcNIjjIEGAWj+mhSoJJtOXR6tEZ3owCihTJPGyhay1w
JGUwjiQyeEH41Nd17+HuwJNjj57xT8qnI5upQQ7Nchhb3llcmYEJLv3cbk+b57lPHjjIQSMCKPZr
gx49WRnTrl6KtgQ9JfX6lgUjp96kH73wdZt76fzRDJQZP6GAfbGyMisPceyOr8ysy220spFj3wO1
8liv1EEKzwIpafh8/W02bwGINMIb7F5jqjLL+fbXOEbCGlof/f+tLp6QPJiTzdYB9+Ko/I17Kn6X
kkpKzG5ja4kiDaryKjzi3PXGO/RUYI9o2CeJu0pHEZ2SuYxekS0X+nEz0OYLQUoLShjZm47pT1DK
O6R93fO1idnMj26R1S8FsOOTqO12V9dx+6x6201xXeTtib1/vnPsKPi2q252bgLhj8Ub9cf2G/C4
CPf11rNTT1YcuGeqZx08f4Bm7cIMkGeFc/HlOIYknRczrkbTmXm1EwyzzrIl1dqKZ9yBynsINi6f
ej+YiohslFUq6Yt+egpzxLZEu5QPy7B0dxgeuPAyRNFcbkXU7oHAvOEJ/YIgqrNGERXfOpux6OKm
xMcpHxhzmaDKzbAoxxnAZtoAt8VJy+evUuorW2eXTcqdjnXlbxLb5mSqozWzCJ4mmAkXXrVEXdG3
js5Ti4muTLd8q8cDIrMWi0/fkKzvlr3NG+/YZ+mHzRM/PgjzuCHfTorG5gfIXKqLhfajvwH13R2O
UgX9Pw+iiDiT7ewzbi1WzHrZ7nVj6Ys1xua7HCQKnyHIVmKF0GJIcjT4nyA0doV8ijqP29xeuukB
M9k6AYSQw3bsYpxEiSM83NrIC8IfquZgKIK2GG7COfq/lgRDVBo0E384Gok5pp+BDIFksHmSCape
qdbkyMoiqDm3QXzIst0lnlolGj2kFW+YDRVINPNlC/nLp3cTOo34R/aKOjGk9g+ONVuwR9e3uGHY
tU++ZS/cFqE37XWHR+NQ5R6GV8FVmF2KwjYHBAuwa1bkPmlDqK6EVDzIteJRcZxuu0dONtxwwubn
poI12anWHoH/B8Sxqd1Z6jAv03YEMnIPK3D5fRiBMnsTR44SqDYf+sIzFrTYDO38oib+4IteIvWK
GZycmG0rg+JU8PW8YhuN7nUfwKrVSHlulyBuX4Up9T057iXiuczn2/CoXn+zFJxxAuU57jJkXMx/
3Gs0ReBQPYV2FM6px3R9K2EG/7TAQY8Rmlg0mgyEZ00n8DVaFjy3NX3xR9CgdufkgfvhlU7+Ho+o
bZh/+bILFRQfC0/8LZDC8jnzBDg7d55H5KLQX9hReNJz4ArpfkdBsV7cIQbzQ16HarefWrgB4Drn
XWcR9v3Kb0njnaIbozL5InExHeOth9OZ3A5LJnw6RG03Ye9M4e+D30K3NbrVuYxvuzy3jteE4j+o
MxjNZjf6WG02rqRoO1gdngfn2yLEduFEnsdPPXbxxRRe+CAmWZ/afMkegJnjWzRiwWM9xTUjC3al
EiR6sA5d7cuXcYjqh8HqsmOFn+t3rK+SkgbMbi9KQPcar2SDXsBGS6S9BggoCJZ/kTvwLFUNDqq9
Ga8h4iXkTQ1Lc8A3XFUfvu+O+lnbI9ARbiF1ckKSJ2WIDJeelsibdv5YB6gOKpVH+xZ/zk8A146c
E+PVocF1wHtebY818tt7xTacsrLyareeGxC5EQfqB1cXioNhUGcR2c0xCiXaIV3nn72NLO5ETH/+
4Y7qSt141+HLwOOzFBSEwKKPzG/sXOsvS0ZtjVTIth8CjFNHq8LcsHPmtSq//LAcz1WegY8YzvyE
ywgxYBp42AQOCpjrfa4XrOJRFbqJJx38jQNe3vgCWrA5z05EIDMnTcd8CZjEzui2m9cfa1+Vc4KX
spj32p6cGOqr99RHWXoGJjsMsbSJcI1bkqilhaVixeSakj5afaFBzcQhqpXSuzAqpj8WhKi4vwIy
HM5xH4kd2/xIH9M4L9ErK+v668yLhu3jFox/e2MNy4mSB2D0EMdZUloDFuStklKcYquQeF7jqFD3
ug4Y/P0wItZpG64S0FxM0Xx2/La0TyPs9KXCTvHUhn0ww4IPG4ezE0X/lXS09omEEwiSqi/z7DSx
GoONZyHybWp1kA012HjvkK/7/1lVHsv7TdRZTKtB4HFJxehtE7TePYsQBcTLnQzsoMb1EppvShEU
enKtclwDqCKGw3wdCtBeGj5jwhoAsWZGPC/BteDsxFZHuKjn2fxwM87zLQyA8y7WgA2qRAlisUJm
JRXqOn5dosZmI2VBwWaw+u9hg2kX/gh357FpCMnotW/w7q8Vm4U/d9k+qkqMdlu1+DUgR2wjRvUi
K3upC7J/zNZjR5OsnulVpT2nqyj0K+NhsRxRvXrHfKXrfLcCUTxw+kiFm0Bk1UG2No+byRdgtRyR
fAE5U5ZECetyGPA2t0WdinzCtBTFqryBOIbRaVBAi8Q2UXiat/4KdjrXtaVH0ZC2tvH61CMx4MeK
hip6KNZ4U7t+EePDivj4Pux6dz32GkBz7lHqczYuWb13O1x06WQGtOk5wbSonPij74AG2Q03F1d9
TcqfhT1Nuoyz8xDyvPdrnkqmImcP7ObbKYKP5sd0IM8dc/znjCL0ZGJ//I2iueN4Qbz71WOJCp/c
tqt/6mxaP7AA1N3RX7123TW96qb7IW9wLxVK7GJX6DszGryRRcbuba2lL/I0LylkPjGTwDhy0C0g
TYCaZ0bU1v9u+i7+D9cJHB+XdMwHXQ3d/RTVZUq+cSuTheuG4xZYwk81GdrBX1Q6AQUMbSj7VgF3
jMXVNbn2BEw2nlr6j7Et9IhvxHP8Y44NSb5jWYBml5eWM6Vx7hCVqSG/RW0BFMh3MC3BTQakXacR
/uffEe1JdmpJ3XwWcR/2VxXLUNt8k+2EpVJkk/c7u3P11vcuaJ3etvYm23qbySjLZ8HdV4zWmQJq
EWGZG6tPMvJgraa4Kg8bPvapYayuYObXMsz+LE2to2Dnqsg9xLW/3oXDrOx3BL+h/x+mVldnOwSk
Znm1ysoEP0TDzFxAbIQ4bZNaWJ5g9JQs8fWKkRK1SxX2B3IcYvuCjlDKA5hiDge42FcNz9a1v2y0
wjzgWHf6XVtk+mIHLvdqFrnes1qJPUgwfPQ8JsQhHksFqhq5VUnfgg0C7mLX/8D5en2lnYh7UkvV
/3dVRD/XJG4WiYSoRlNc+wjFHSI/EX8MMfGocTO1ZRpp0zqnwV8XsXMs1LgUpkVoztqaM9xne1vD
PZfc3Lhpb/tlsHcgINVTc1VzVynO+cm+Wcm6/UIHrtpdhVY6useJGaldi/+xwE1TTcVzjLC558zN
gIGLyEdZR8NUEBKIgDl8h5+WvytGu3LLldHdxfPq1odW4k5MhmHmC4oxvL8bElpwI0m+6Q6s/NYY
RiE4WOxDp7q0HPksKX4sX+OxdPr7CtwXiQv/ci+8Ybn1QwtQxcuLqgU6YVhOkbjM9xkJBuE/MylG
gblBAdLLqI7htssQaAExwIW/f2MRiSO0q9XitBeBL3Ol4bfSP8HSEs7Q0QjbHwvuWchEdCb6pi15
2SCk2KvbBLiUxbEvx2o/17g9X0erc6MTfnX0T8lWN6F/vUSNs+R7yxt19828CZia1MjXWH/D1gNu
bJ280i8lhiJ9C14E5ruKKCxve3Q1My4TT88vqGc3Ko8Eu91OIdkYUu6nZX7Mty5mT4AJ7N4nZBfP
jtOqcD/pUi7HKejmh8B3s3ZPJEHnqjSEFBpuHFugsIF6k+z6DjrRfY/ZE9K3094jCRTrGcV2h7oV
1/rFbRU6imHt+qMdbc4bB/FQf9jEp8zkxwN1nYWPzulMEkRdMvWIVdys7Ood72+VD58xQpzTyAWb
nZpJFJh3x9Fq7zkZNBI6bbt9+bRaPotU781nEbZje1s0mKl+AOj88LMNhrYAtlDtdwOdTkOf1lP5
1ODPhOppwy0/qqC16Rit7Rmwj4S4cPngrZ6En5Lxi1VjJCBk/CkIfTLfSo6oZBO36WXzt2hA2B/B
MFf7ULikgKNVDjqLSc0foiNcloA28YXROK9sZ47UsxM6anN2QYgl+lzHEBlPZSUd/b0YH8bD5zpv
Li5klPhiG1r8EQy2RazE5VFNeUC6S9P4K7ro6+aRmozssTWVPegHaQUeZR51azwiZNCPDr8+UE+Q
wWRxrF63l1J4Jxt/Svcd8Zbom5LoAh9eCFLmgzgrF3TejTQxPk1VibpOlG8MAS15M6nHLsRtewZZ
DOr7cV2CyKFgAC2uRDDz0RZIoAlaD7bqnMURVDksWfyrsOKFtwZlFcErVj8a77ODm7vukPPm+ySo
9318WPI+zC6z74wEdkCUFLfWOOriZ0Mf4K5824zwHznm6RrxAeK5+m0kr6x8F4PnRn9K0iO8LJEZ
x+O7mzchOftVRasNVKcOO2HOhDG4qz6VnpyGEmyvigJr35tQOdmzLErj4LBzVNPdETqDz+P67Izm
mJO9W4gyQQZjin0Ux2V+Wnsys6Ld0uFXTiK2K1TbQ9v7h8qpty3thsLvuO/qILJtPPzLGr8Ps1t8
rFsuypt4ZIwnjYOZuTuquecJnwF99Lls9GKRwdss2dtVm+XsiX8o8me/dOAXdtngN6APtu2P4uKK
CTt3MiADGN8GJErjCUYe1DwzreX/sc2EBCNfHfTxw+jG9X6BohxfUFyL5qnrh9G7QTEWsJpm9Vod
CsuN5BOfyfaIhc2X+wzz4noo4fKeg1UEMpV1hcWSSAePmJNBMxI7CpoO7j/OTx2QrjlkgahAmoMl
PtWLNSJKIWfJwcPWjfUfYfjBGQYb24nPsBp5cdRRbDK08ABj96EClbofPMKf7lxdrepkoz/aHows
2nbYOYFo871UJF+cZCgzfvV5iefuEdVb2fGYO1f2el63LUt8EFX+BZWy9jmsrSFYq2MjfPzzxBfU
EERgK9CRnNeBI4/hGGgdcQmGLMR73SBN4h9jS5M9/rLB7caTmbq4ugvizoSInOphEOmsQ7ndzk22
bBaYsg2XSlc92BTUNOJTsXrgbM2wbMe8ivKfbsM3ioN4zsTd0NXwRI1Eh8dT1aN4WmOHsRkD/wuO
kUEkrtUi1IeVWx5N46NrIaRmuxM9enRKHIVpD9m02A82dOe2jzGcMC8N3kMzVN56tmuBp3yZXAm3
5c0wi44V219ukw2oCaTXRMkK1lbuZd3j2gyJOUnaYMzfKMdySagMh2eLsLMvh1mLU6e0EdGKqer3
zTBzPa6KizYd9ArFVvZjcfRa13f2ZAmA3hF2IKv7bCI//OC0PmucMxb5wReqfIHiQRcdxHTqYGWb
1Z9ybSakLwbYJCmmgc1I99dQL+5C9x9b+XSrM0EMwro4gLlCdfF73qAWTeNiQTm6bQtVP1ORd899
EKM6jMnRYrysDaBYHw61w+WaFXtZ4LIgrBTFFU567H/lDP9+DVjbUlUN1ldvKYRZxm+tr2jZJnlx
YFQ28s8l1g1sZ8S5z8SIIWsjzWG9Ls0mbmyc8CskiB/Lq8gAxiRLSnJF3wiawt/b2KUzn3Krs08K
7Onlei7erLrjBsxt5JrPUELtOVQ5GyITAxa1OAh8J8lg9t/gwut7yg/zigZj0w0g6J0immlw+X+T
k7lDmxXcC2kDUCGu5ehriiBR85Sf5dhu90uFojExCHpiJJ11luOsXGzdfoVWNdodb4Y9Lnc6GMUE
bzfpeA/JVuijKbkF1dHgCY473OsOyFVFnMkQn4Ngi2THfNnI7Mle3V6O6bQiaT9srCJqgWcd15Fe
NbuyD9EQaPOR9WHuXTQE7Hwo4sXEDD7TLC9jXON/q8CjoSTr5oeQKQ8ZAaay26xYxEe8tdY3Qxmf
ycwdonZrjyUSLv06MUvjMjRl2cLisW5E0vGAaWs4+iFS8IvyrEi+dUsfw6NFDUat3poKc8YMzDNR
kEV1LgxDLZI29BCJb/+PozNZklRHougXYSYECLGNOSLnoTKzcoPV9JhnhICv70Ov2qxfDVkRILlf
v/d4PnyhJ1JU+ytV7iVjU32O6XRY3AO9CLeKhVbRPK5Nk8jqFVMKubRJdCIp99UqXF1dirSeJfBh
DCfMyXARpV/dMpv0IVbbFPZYDE3EkEm7yMyERXBJpwU9nU/aicYYKcJePI8kr/eCimTWjzVkNxDu
mSCu1YHwS7VcsGf1xSkIO+2iNpuGDG1oM7d/nQoyGeUiqdAsY4zHFqtQcZiaJMyggU34yrpFYIvA
CUu3FtiEeR7WPaol8gJ2/sTkFJBc9jGP7cIWZN4uS1Zl7jJcmx+YxtPhsTGznU9RqSv7Zml97+s8
WYd92OUkMTKwRtGukFM33IH2IUxXxUKP51CNzvCZ+B0fAR5a38Ng7HnBcEs9Q0BiGquV8pm3GAtQ
4bTzt50xidzFXSaXY8rzWL/rkhrtmOHLIdDgO/4XKQ4+uHCtSzxzysXBV0WjaH6Oc67uByWz6Vw7
dsjOo0GPf+LoGcS8X8dyITiLfaHCUexH6uRmMsYNL0zydxljlV351dY/OAYWxz0PTtMydk0befYh
9I0/B6wZ/zkaZZZp/0JGPqb8/rn2gKuw14S1e8m6pVh/iLxZ1v00OiogDpM6ccT95Dffs03a6UYM
ZxG3Faflhz/2WbofIkSIS0lYWEM9cvqfXmLMF2onPUdfOUFNPDVvy9Mqm2k+L2XXktSZore+dhnn
GTS0HGoWE1poSWn3yYDV/2/VmEj3g5pWgojdtKU4JaOPJVbLz8paiC8offjb0k16Cwu/1ge5Jn5N
FjXT2S90PPmi5jQc7zcNakCVb3q85CCG1yvhTO9Mptf5R8zOvXaQTu0D8AjC3kODOXSQK1IjPiH0
zLzAUp17pmpOPlP525AnuKuDMrH1Yzw2TU3dVJLsisI65FJlX+m6xyVNfWr6AaUEDVdBvqKb3jA9
HIIP6KzkJlEe+XIi8uT2yrstg59xg19iF8YeBjXUJa60nu7xa6AjIpmBupjs1rGmsu3miv/IfZtP
+6Rt2keSyM2H6wTLW+0o9zt3AvknDNDa/jkqi6ZrTv9O7o+4eGF/x7akHGlGIF/nDbySHcgTRnhq
S5fWbelx6VwKB917l2HFPc8puh4am70LVqd6ypyQAOksdOGdJdAx/CysJsJqGgg/RjEeufd8KEtX
U/mJOOaFVJ+kr4F0MlhU326cVdEpZVQgdzSqHIQ5Nf872uR0CfI1+7forHkJwQ49gChd/nNy6qKd
ShAf99MWgNuliQ+FQI5FDBkS5MuDXoP11e0655+XOvO6Z6V49JLgavyhTMmRz3w8OfaJkn9Spsts
GXfrbToK/eF+ZWxNB8ItSNmb5ZdWpgPogy45isLjYmzXZHiJZOw99WRR7jLSgWiHecmUN2tHWR0U
VM3nTaPFuCJ9gaQ1MiePZryRXoJ849Q4BsFCJeWH4v0er8hfjIBH2D/4KnL92ChFd1sMgb4WTYO5
P6/FqyFWtRwBI26lDKndbF9XMQwHF4glABT7ZQcWLeAagXKGzTJVM09Tmf7wPDefCb5kaHBlKgi0
10nww2+hPez8NhFfXtcYecK6t5gd7GDcvIDqgkPXmS7bjS7jw7Zv46eM33GM5xr3NH+u5OELogjp
mWv22++H4iPFNMqwfg1mipJeC/A2cw858tJkeegfqAqb/i42CT+eguqjT6oy1tlKBYTCGl/2WxMx
lEeJLV75NAm3tJHj/QAiNB0Sv8KGMaSqkH+bZhvKr2AFT8ATc4w84ZZr9IAOvMJroAeBVLh4Dojc
MjoJVHnoMiufzgdbIQc2NiRtpfHOBuUjth+C/PCz5PhEY5UV53EpihyFnS7kkVDIHHAcN+2rGEFC
7QdQsPc2XyJ5XEOWohyz0ROCMxkfADr9du6Xsq/ak2+7vn7OR4CpN9CJiUEV4UrByKOp3YW3ZOVh
ynBf3TC7oIqqNQTNqmku4wiy5omEuX7HgyU8TDeNTS7DijEIJiuMCepY7HH7zhPDY4XLEpoaOoq3
52eN7V/E13A+1x1LhkI6cyd2p7OdfCbiu0RV7f/9gEzf9M5njOv+cgwlxTEoQjteFsa/5FkmWakT
huXgDe92kJ5sBtnvhJyTdHSSA67Lj5780DydK931tGpKev8ZVjm8BErFzQFjm05vk9XJ+OrkSX5V
NmDExqDa/pa8stGuw+H7smqZP/Qgkv/yn+vl0Lubn63DeMDDMJEI3BEcLspn3IRZ/M58jJgvf6RT
vlgoIOEZf6oNj/Q4Oc7E3FMgD+cSB0FcDsM5HiEWHaDfOL8hAROfcmttvwPAmmJllrXUyZNIK1LZ
ExGH79qn2eALywiN23EOSftrPBWcLtjn8OhT+6oCdzj644g5ExZIkxwm7bEpuqLVq2/+kAb11QBQ
wPiGZyI4QNR1wx+6DhgO4Wz5oSALnxKCnsmRsDbR7iYmsnAG7UgyoIy5c6m7oueQ/AQYWlRKCljX
yksJhdOcowJ401aV8C0VqLuPsujwRiyK1abUmXF4q7BFelelE/rpuhmy5laZkGxmEsdcKbsikwoO
kCm7ks+4F8tPsHrRBY7LAiyOV5bU+igAVzXkCkh7NGX60KPOIMQOWrn32dohrIoR9wizKUJumDcD
xgdd2KIxORABll24VMjqMVay9xm54azHpBbYeMn+HWOVjO8hUKH90MddCwe45CuMqij4SOWQ/65W
Bna20aU+Fzl5ml2g/OqtM1n53viDNX+SavG6X7i86MJ6wnfDjutpy+rEwzyeV8LdzZNG+mzu4Xaa
+5553ZH0VBWebRdu/oVRthKyb61eELlLRkZVThQepwKLew2/pNkXk4k/rV71tVs3K0IHsujEzMrT
lyKxAZNO2a/9G3TdRJ9IcHc5jNMK6xTrKNds55tleB7wynEL8OFQOPCEnYPZEpCvW0byDL0lIxuT
iv5Xt1pCILinMAPA6PH2uC7RO0yfL3/mlWD7tcMezTAMGOUZvbd91kNm6/tNY5/3OiOhvSdeHOin
XMP2PYVoIOMpnlr3Q7lLfs6l17j3+IU0sn9VUR7PIhuKE+YVNpa4AQryH6wPlMQkV9Qz/XC5pS9E
Xt90qy1yde0QTX5OxWLOyhOICo1XFdkRiat27mYs43cuevPzMtRB/XewtY0OSgRJ/dNJLTkUbYrg
ClGWZ7yexro+B0Qis3u4bUxo4Ao1310aiytOJewrDCwLb986jdudlsHFHqTxKxYHBs3YHldp2odk
2LyPaTZ0/bNvC6bzJPwi8n+NTt+TAAmf3ALuseOCP9C/csL7/+lOKjywxEGgLrNSEzs8nRMeftYk
YsmYizNqMciKXZJ6yQfG0Hw6R8R5thxpWA+XKkjaDvafp3r1V1JwwQGtevedDIH/jkWCyos2LvEe
AwcC156JCGHdqCWqdzcNZphOebZid2vCQeTXNvMdRndeTjAg4WmfiNMsvkMuK6Flmgfplo/Kxmo9
lW2eq0Nvt9qsd5v8kgVp+RfRF8XJQJjHcMTqYXyZXiQ/6zXC6ThR2T/ZItgmscYXP6QYyXHEUwxG
t8nj5MGPkFh+G+BV0ZkJOaWqKfAa3Bp4BHdAZJhYharuzaXxVg3bMBA5sa5lpoQ/dSvrI2BlSoAI
fhsx+O5zap4dETs2L+EpGNL6hO2uK/eQHABizCIdf7WE6fUT+DI1PuGbE0emHXRsChw6enI310dL
0pQMYleGd5EqMi4SCJkEnwo6m23vinxZijB27xJbIJhDStyiMjSDijDaqDZ/dAWDRy1pho14DElE
D439Bwnbf++UJHlRJD657ZQj+isLfI7vsm3X+lCYmCuPGB1WWayKyXRYcgIrDdL9urNTV47XPIMA
uC/yFu0llkHGeKQVuj85TGj4oqu5vCbeiiEOVOoCW7AIWU0f10A+4xEW8j72uFEATlWUWLJJiu+Q
qGW+SzDJPwskT9ygxLv2gADIgnQDBfi+KV1zjv1CPk8MzKo9twYHMQGXzSgb40jg4xlwrdfRPL20
pCtwQRjQDjsFqjnB/we48KgX2Fg72nmngiAwhq/oM5QQtgvKIzc9BhrJQopPl3iIsyvaWP/drkix
8/1JPUPPUfdEgIl/hTXYGlyKmy0UnygO7PxchA3mZuon3zsOStAUKFFjSeAiKpuTmMcpPQoRQ2Vm
/pn2pyrpkieLbvCStLF9z8KV4tSfTPtoZa8fMpfTAXdgAjDBkxsQAxWVZQx4vrNHOQHUOwG3lL90
MgEHzzoneataTCYU15I/aMGRpB6CldHuwuT1iLc3Li+cn0X7qOSqfyRF5f30e5xkwASXTUOj0bt0
OQMg0L9zSEKkT/hArCU1s7flND7GrpMjVIHYviIVBe0xdhkYYSSyESlnn5QC9Z9H7IxT6IEvrfyZ
DRI/Dfk9rXnNJ/nAkUG8DNI6rpqg4VvwceBUe0JZW9AqreMjMd9tkNNuYBgL7nJGrZzTz2UKAwKr
AwfEPptbHMZUzlRKjGcHBrJ1lu8LUlPXxis5B4PE4G6oiIj9U6CHoqPJPY5oE6zRW9aM6WsFUO8z
Ahjt7bI+3GwBa5h9mXWDOcix59fqXte/xQRFgd8bfegiJG0genWvmRJ9x6sfeYdNEOr3TQhSdxd0
TGE7vEBvVPmqPWY1PP8DrWz6Eps0wgjWDo18A7XuZBd4NxjXwBXTKSfK8S+ZyCALMKUv/0KAWEHG
MBr6FkOE7WOodPbWEHv/rljA0l00ZmxEaUSk4VAEOVaFRqFV7VRoRpxYFXP9jC1iEWK27hOGdAEe
ZafC6Eaui7d8WExJcCjzMGEkAKg7ujiuh2JdOOUqgOZc0F0QVGe1DOlr05fzE0rVxJEIqAltGnOw
mRUzCE2JlBPrAr6GC3FLBcZ9M8xHH93bO6qEgelh2wf3k+KCs51hBjHghmP5xUrcohge+Wm6BNNQ
xZ3T7BHpeU46rELfTrTQTmSOxYZG3iTD8Lc0f5K+rxMgWL68ABpGCIyZKLM6IhiL9ri0zfKnGyIs
ghnsTEzrgp3UGUoBTVrU9XdZr+kPdemMPwHP8oAXgQMwLkg3ezqWbnJkND+kJbAs/pWrUisnnN9+
mgHNi58TcfLAXIWBSDf24kdc+PlvSdq62Vk3y102Fll1S4jMrmfN00Yg1mkhzM8FjiRBI9Iho2ZO
fZ49i6MRLzF8E3alTenNNvMQ7kw++ukpHfC/HQe3joods96pfMD9jkmyX/F3XSQMY3uDPV4Mp2So
LNHhVYnl6ktBrAc3DRIJ/zi/xxwKsmkYwYh/x9nEv0WMDcfjGE0I6ISnuivsTSyEzajWuy6hyjnR
dNn4RzsuQKv0uimBbiB61M1hCux1tpwPNJz8jBTR+qpzbAKHrqGDQfhwWuAdybbuJmSTz1WkmpJv
BFwJkwdrJu5CPavsvgmNt5ymlkppoWbM7zBx9AuvZ57B/6c1CLCOYL8p7uWcFfVHxreQPflM4vqX
VhVIlxBWtdwnCeUanUrQqu5OBVE4GeRMKJ1X34f9euOcqdNnXoO553SnNtzDReqjJ3Zc4GzA6jmI
C8t+26zfg/VTQH5iy7dJU2iBSzDu/sfeN8W2MVJyGfpxa/gLgJukqb3o0a2NOBhRjet48UGMhpw1
6UYiieNwohXsWTrx2LB2ZUF7jGxx0B5TfXOsMBL13T0bp4r41S48rE/GHWAfZ2mEDIwLlMv/OuaM
VR4TmO/qziJLO0egSrQ31CJFfzYu7LwGeLG1dXIrfF5BH1UEL/RJuKYjFEsYkdH7jWIJD9ReKvK/
RJFyprH9JbG4y78q/HkJUZNeyAu4nq6vDoJVB81fsQr0A8kxWXx1smYGfcQUp/m3A0Dv5WNQjaRM
1Yoza18FlVm5WGcQOifaJ+ngWTQdeUHDJ0foM8JqhZ8HhhLPqo9hmeJhmvj6oR5FtB94PYDi49fc
MC8qcStxLweZMT/o5zoNdyPgqPh3obf/PUiv0DXpjZkIKn6foq2Cb+HAnGFDBPz8w6QyxgBZMfEc
w52S3kPXTsB/k8I47k7mqM+4IBWsyrt4LgJ9H+JKh0XfjD5QEqv8kE0xY5kH37C5os2QideNALG3
YGMjzNjW177mC9gMHo2M+ZKIJV2nLGjbh6HaOnPdGnrcpRA14D83TNX0AWh2qp4t0+3ivwSdBVFl
mYv1ye9AD1+WVmK+ZnAn9QOBes4RUQPReklGWHHPgKwqbK6ir/2HAcK5c50wH0Arhpfvvym/c5fn
RPrIbQISToGhuhvbnY8/rbvE8KCQlImSz6dkyr30vakSVX9r0S5+eiw6lyIVHiFuEXxP0b1MG5gE
kwA+FdIU9Hse1qW9ziFbIHaLE07pwbpsKoTz4Ld/Da/pHveLnb64O4ElRakeK+ANM53qDrohoaUM
DnR8NTWKHBq69pa/2MlFag5IQJ2AYrWZuse1UdW5J4ObMNau7avxcPTvM08UPxDxKTDYB0aAJFYS
pzLIhRJRelT6wGzIaf6SEw6md5QMD8kE+xNzpiIOFrb6Bnzp4veoKmV+DZPXgENmV+hYneXqriOY
LenpJ8ZpLmWltMX0UeV1W3wijzhk73MHO8pR4eggu2B0opqbnINxJRGNooIYbgiD31pU5+JkQ0I6
KYQ1e/BzAH1fLIQY48sEYpI2tNL0skDE+q47dWECmJ7gbkIfjmWcKR/ycUpNsVAkkqGiYKmLxtxp
uvol5gUfQPFQlUU1e3g1IJ8BgqHFgDAdusV48hzPE+rTksnEfi6Ed8ECJlmX/CHzlSc3EqNErbQf
M5ABg0otAjWeyArAhuSBcdHmQKRZHg8NBJSKm7Rg4ceOdJc3X2E6Bs6HrDNc7hl9vDfudRIz2mCO
x8QiNYK7CmNmTzGC7QLsp9R9BOYsdJeXgVQ4E0On4XKSbJBr/oncMcGNQ617crZEm8g2akdfbAU8
2FjCdJVbC5+JtCiK5BVWQFv/Y/MNjsWFSaZ4odvFbumH85yfMB1M/m1hhF+TC9um2WgAtBEcivoM
RGwsEvqyRQec2o26Vry/hKd9z/2dVUKIx2Qyzi7Momr8WiAosCCLzEPu8UjCRv+H726Ib9RUS/Mo
G4vV57T0OE94cBs+0VcYYTJgK0iZnhqwjdMF0YBvfI8PGNuAcZNGvwx82jrceRSlI6NbD3eDP6/J
DJdwylBJuoiedtd51Nh3bRHN5tCWQi31ER16XA5sNEKpQnGZ2+fMVGs13LNZQZmXzFZTVO6ZckPW
2M1twvhEBGaGF7uSmkjfDEpQ+7caYlxx4CVE3D+z0mFj+OG5hHjqaEZfRIC4dmG4IVMkGfhJqD8Z
c32p3aF/XP2Vs0SC1FwuJm9JbwsVjM8+0EJxN9D89yS7dd89NCTuf5sRLsw1oVXpfw9r7+nPRrKy
86BB5A53y4SH88U1jq5BavjrO9F0zz1a3S3urUqBCXxJt43np9SAJDn1BA/EgMFJcpguzTL2FwM0
yAW7MZLjiGMzFA96oXa4Y5EpIZjODG32bZ3WKT6VXhznP5utVMMMLjkKJISiYKf63Ncjvk0GwMc1
wBZ/5b7bsiz5UPwDzQREIV/FUbLmqHnr5Dqtj8CuswrvRK0jD48R2bDyAkqKPw3a0vDdgf9m4FPm
6K1DSLtJ/yFKfziiksdAiVPk7wc/WTpzsmMQvFFVQ34Tkp9wr3k15F6tKDF7mWBVP1hQONmLqpHU
vigUyw2s5bXdSSDweIA6U/onwCntcgbshEeOBtvHiz/RP8+7KPdwTxVFH9HziKFzEEDmhlg19D4v
4OXPl7dK5JXz5DtTo+99F2GM459tBvmOcq42P/B2FYjTGyQWCwNWD6JGS/iS5XFo74guyAcSXMBA
IK9I0iroSJxTicgnvGhKJMZ/x0oTjufF1eByffbWUWlOWRc9Ke2TNkJRCe17zrxMba+Qp3aQ/+Nt
ABAtv/0omeh5m5CjuYAR2x/tJKGS+AygIpoCxN1TT/Z4JYu+3QybT985gcljRcuBt7dc3hS/jYAV
J8d6c6QhijCwCNz5lTiyYCRsmRVfVmycaCrE980hbpZM/1QJk7qTC/IlOM0x07aDVlG/zZGiNrsb
AJ+Evxs/hyBBD8qephvpPx/znoVr7hyJD7sHpw3G7tQOxJ6h8wArv1ZdjHrmQ2syO4vh7rOLuoYl
ZmytOSrMzTV3t5e1v2LLmpcF1yH+ex4jgpOzjziZ2RIjzggp6kCLVUkwiECEz8gwc3tmDQAnGhvS
HO+e55VDOKk75T+oqWWqFpNsF7cmZFhnZidml9Lk6pnEbJI5j1JX2JKgNEXjmQgTxGl/CLvhRWdY
mO6MGd2UgiFyf9MVFO4/7RaN+2nJw7IoTpSgPqsFC9CxqgqEJFHj97rPrAWEFntUMw+qytHMuNxn
QY7Hg58HA9vFu9kseXjolNeNNxzIzZ+hgoLEGDFpFkxqksOmXYuU1JAUQQCWDJI5C5HWzH8MANat
V/IBOntg8FJ0B43fAc+vWgkhECwX2cUFK1aeaThIatIhz67zydhiLL8FcEp1tYyKGEcJ9NQfreNi
EU/moZ+f4A8Eb0NbW3VEWJur9xhKMDODquUKGaaJulH5SYSVomwGkjY1YuCHXlMZEPEJk7q5IiSV
y01R9Nor52zePdN30LAnIy6/mDRX+MbmJFpwbFkQKWK00UMnckYxukgW75cJxqq+6HrOaWLDDeO7
COodTTMtGCxqS2M6RESzDkzQS3mB6FykD2Ti4+HFTCMLvI+Ib9yiS9kyqzArY0q+SweHQIWJVV2Y
1pbmp3IYpf2Vi+Y5Z5jYsIWnxgwIRT+zpj5xsxPzIY7QRPxtBIXOpuL/+afgt4SXxWhe1FhF4IQZ
YdPJcbsSj/IrdvhcpPYgMXRduPp/RuMSDEjaHvBXs0QjC9u6lUcmZC/7Ay6pRbyMIM2/8ToOw3Ho
FyoQtjxhENotnrHuocQ/pbHMrDOe2GbNnxp3okNbPEu01zCcq3gbtPsbY/Fm3GvgWFJQV8pt94Pj
xU+MCgWTVmjA/Vkv1psfGSIocTH4ZcyhmMlGPvh1J8ozdnbxxNwoCe7SvKXUzWgo/9p5M71yWnvm
q1iHXD/BhEVmR80hOi/wWNVU9gOXTmVMnv3O4s7cW9UQQenzYQ3vCndz4oFfoQRUugKwV7jNthGm
GdHDcbNkMSi1LWrH7kPkkoyFWcOx+X977acMzPfW8f13oxS/BFLp8CPJ88R56wLJrUeMXCEK41Jr
72d3nNtbNvVsoIPPJRqHeW+53T/ZjCYO9KX0QIOh2A2DOArsLpzmuY70nto3HjFp2uGXhz0mpBHL
uWRLr5RfEZc/SW12U31S3IPzMfEEJVEnLSmnUNgIUNJI1MjkbNfYcZaxM9nDBj8+U/GQlaKe8tRR
Tj5UaBZe0uz2lEjmgW0PzMWSBp8U0J/YTt/Si8ftFZmH8Z19PqV4yxUxkM+iHcORVY3MwFnqEzuM
ChASo+KJ3MIGop6T8mEFw36OmjhVd5GMqN4njznMW92qwKN6Hxnb8try4CDLobzCsHTZ74m4Gt8N
VLzrrVG5+ke4BkKn6oNc32E6Tf/FxP3Sk1+ErmBrT81T0uW98K9kZN3gZamgjX0W/NjTYznNsrnN
sVy7T0GmTbPfCJrsPgOlG7AzQjEnHMaSzWXMjReHq5CwRnYYBNlLWFaIawhbWLjeGM5oXrqgLtdH
SaEfnAcjMRZJLOYYxRDu8PMraAxVVUb6Q3Sr003HZohV/cT6rN79O3m2Xh+mMQ08KEutYW8TTd/4
z11nyHcGS7D3iFpa01UX1q+wcTPxBvRgOkPR3wTdvDwN2bIFMmD+s65nFl31CGIfBWkJG+j1nJvB
8u3PPrK9hkFanjo2fOqdqqdQXOhwvW0FQJBh0Bp9GOJhlvj/MelTPhuQAUYCQYVcRgPkwqn9whMj
CGWIOZgvSajse1UTNIT8KOVAYVhlJ49apDiTgN0kJ+TVX4y9gvGpoHN19hSCHENwSqU8dwujmE3o
QdvWbOb4P1qbNIT2Zf+VODgZ0j0WiFjcZUM9TdcaD6J5riYnKO/YdoWUI9ykQ2PKFPvsH7ZqNXng
MCFxm/SApS5ZzhKAS1NNBdDZNnbffECKI9t3W/yuByhJc/OIY3ItcSGvkf+WycmWV6KluFXR+72B
5VFCuIoU55Tm4Z/Cx8l/4ypkcENCSv0TurX/Mmj75WPLDgH/yPKI/E3h3UzfUcGb4pSUfpw+aTZu
NNTB1Ez+x6DYUPRWML/5bVzXGwrGjJXrHGM6dqAItUiyJ1f1nBfZILY1AblQ0YNg0s+3xV82vlgM
VvNvNSBk8XbErIR9bWIqtr1mL4170qwSaV9phMjkYg/KRo2d2XOBQngIE/9NHhMrlGWXPS4t4KiZ
CV2U69cFSR90ucd5WwzYlJKeXcvZDi8hAyAG48CdZOSmEDxCuqdXAoZpcyFIQxR2nIOp/bmgdmoc
ViTD1sNg81HcCTXAZMfngsgA6nM7yt2tIM7CdDIHvoWFKQI+2vC1ctztVjWeN90IlXJUWK/w04uX
Q7V9E0urQLg2gBuhOUNb+ysspQQTgxWynk9SvTzapLLuW7QoBEAfb1Xw5FU+Z5fFbBye8nJGgxVe
h7BUxkYLQpPFgp45yDi4MS0hP+HjR2Bp5dKb5KlXiiMZgNcSntHcK5dLMhiq9GhVQv3e+SGizOgR
gz7AKxLiUKlhu841IM3u4C7sddkxBwfAt0vbidgMl3S+PsHS9Wdnb1wWGTxWCg9Oe+bPXoJ7nMzL
+rrJkTxXVciOADO1kMIRnPSS7ogncPeoIpntZWH4Odz3TlC5LzJYVA5iIAkZLalGgL1n/d74bODB
lPdy0gUzNwL7CpcMBwvRtCEP5xt/VxjddFTE3W0k1vLqQeJ3zl5WxCeUWcCCPp9e9E8sblsfBOqa
xdMyqXtWlZBfGcRWkc2Vg0LZjvigy9mbuptJGw4T5uf5AzrCRlGTnUHTBzddqKPCgrIZ7zvs6lgx
0SmadsP5SpZkYZoIcwYeTZZBNrejO+TPFJHkYbNqsjk3LREx/5S1vqkOIBFSHEiqbcdvoyO/dY9d
ZurjMsXUtng4IYvDlE+a4lCk1Zx8Nr0cnZccUp53IR2Hkissof9DhuuXZGYBXZZhncf1LU1eTlc7
twZfYgbd4NuQme/4+xnaI3quqxd5pwIGF05kjj5Sj0s0Vc3RsluJuJkTFeLN2DAy36Ip1LPRgAHe
qCP99DHEXjy7l7piHvxEXWOGr75DN70UGm8ibjpKo/0MWkh2h7LPN7CCsEv+sNJoLOAw6AUu6aTp
Nq03QaIeWGPFPsm8JBnsk81EAlHA0ZMKqv1v4KVDczaCJ/5cMbNcXrlV8ONgbuuDh6ysSIJNFQC5
bmnswmKYpGS8mhmyZHg8o1XfxT6BsrPln51dmTySqrXaog4wEE+9n7y1QfzCIMonBE/+bnjrmggi
ceb6zM+dYvYC+tRWL49ijb3sLdkO7yMsBl08xD6oydtGicY1oUNg4BCe8+AsRwhrrApYtf/MEkv5
HWVx0743IyCOkzEyjJ7jmSTrji4/HfnOGSiekgrywEtviFMfo7pAqNXF5P5iiIz9lOQTdjoLl6K8
6nnwsgfcsASeC9+36n2aY+s/lRLbrNtPznqOupkrXHSDuavdGdcaqi2y8+znlOhkOqsRSLc3seoi
lJCRPTbl4lxnf6PGeiEbMCusuvr/Tpe5R0GaJrbq4hFqmasW3YCW0lIKKTIEMylQT2L8PlD+Tg1O
xAqfzr7jk+/3Cd8UXJ6R1Aq8X0xIEjpTAHWO9H4s/0yu0/jPHBegZgW80uzYhUPQHXFMDPIIiq/t
73SuyJJSl3Hxsl6PzVO7AUYLO4RTNtCfh3kDOxdNULKjw+Z8DQwnjWYhU9WVJ9kFcfan6lHZbAgj
5aY4qJ+A7fD4mG1X0XsQsMwU4DaTQ3sV7FagmmAhevulkPPsP/bLMCnqe1xUx14YngSKBicxLLIc
GIH57IrNXjFnqOwDba/hwbIGTlWOpyr9Ei1QDkiMFHThgK14i6EszBMNsKG3mls3QNORQIkJbgbt
ixklBxUXQcMV2pN6XRK+kRbu+FFhVW2ys0UYw/ywzmHfPLjGNdFjx+6M+AE6IFy0jIAtpphw6sUx
hJxfQRMvcvUMVWYJzkyyYepXkDaY/QeNAPCUdyEMMyT1//c9jiSmrRtJQQdk1xMI3I41VfXhG+YP
3mdXODCsW4+ppHQrVLRjXOCQhw4Vai7CBaucZDuH25m3CvN99j4UwO+h6KC2PgFaYLyy2zLzGIAZ
KsvD5KsZOBo2lE/P8AJT/BThE7sacvfMEANegXVbepiA5A+5QIfC6h0UD/ZY2U+V/yBsYFm0FLRl
6+5QHXiz2P5GE2NYHwsaoaMquyD3RveC2tN+4tTh6EbfIcIPNMV70kSM1g5zYMACONxuE+Asjix4
WGPlsR2d8yQUbO1GLEvEGBO6bEoBHmMVDvX7RKo8/BzSbRSesgjlQ/nEyQ+rTR3GWiHb6A5o5PgE
Aun3461tvFm0GCdWnsukw0BywIHjyafQDWQw7YA6s5SSlq7vL4UPxeB+jcoBAhoEyuPs9whheOtC
1vtBH8AWvy6iDo4gBRBlZ8bKCUaD7f2/JNMgnKsRbnaPRIPYlPWr293rvBr/cHuV7rP3P5LOZDtS
JAuiX8Q54ODgbGNSTJqHlLThSJkS8+A489f3pXpb3ZVZChH482dm1xBmaOQtUrf4L7VNhzi2YNrj
uOc5hKCREcOeFD80PmTHDMKH3AuWPvM3qB8/uximdoYsta5CTSCc6B/KAMs1cOOsPVr6LdMk6chS
T9p/jFIL/OfR9j1+2Xx3Ch6baPCKc4B1wNlyQyKbx8U1bo9BkPnssgmLxLE+eolx2+5hBaXJ20it
uT3grnX142MZsS+WNepjDSMu+Y3nUvQwuAlxNGtsxBk+uxC859bB4tyfWCd1cPDVJGPgIoNT+E9x
Bv873ShldcymybRulf2Z1T6dP76JNgZI9upXLj0+9rKd+A+79Ze2jpsDyVU2C7qRvLPSRKlXYi2e
qvbh5LMVrARj4jceFyFeXS/g9rAMfW6xVfVanGlQdoOSEoEooeWH6qrYfysitOxhS7UUC24dld54
P2A3LU8TRb3Wm9MX2G3qfiFwZALOnEfCRAgitj+UP36znnTVzLZ37w8snW66GpwZylvl5o/4l3nS
kfCJww/UEizflIBS2zJP2fhOA2WUX4t65OvkjUkUvIShTN0XU1TAPcBVOC+4NKzwXddN95KTekXU
tUqkvLB0Ucq6JauPsd2wMlWTl1dnymLxVXFfwl3NVgp9je3S5OzSlMYg3jiF5HZc64WYA3OGFZsX
zGptVdMh4CHDoaKS+riph6HtHwAqBfwdufbEh8zoLNt0VIKytcD7X9/ROlQQaBeK+ArUNMigVELb
BGBxhkTKby5dyTUA7VmsDb1oWeivPdMJIFkLa0qErN5s63CJ8UqhK9fnvKsHFxfODAVvX/pNGD7w
9DDnm2DQ4iZgZzMefE4I6KCh7vEAUIxrv6bZKOpvgy0AS5VPdv6lzkoKlCMPh/SO2lxWvLPV2/d4
eZfBYc+G2rOnyRt4WyVszlvtWPhVfS6V6L5hjlunREBdkoMNRjpE+sj86rXOkuw9MWzYCGRaUC+Z
xjsI3t9E7J38c25Q7f6EagRCu6sKOoUFvEpqgsjL00E3Hlh3u9NFpSZsTrwdMdqfp9ExrzD05pKG
MM9aKEjQtXSLehuzHMIQgtt7sWn+jkewQUmfO8DxwNg3UMZDr46JgE4Jdzt4SRyCEZLP/BiTUVo+
SpmTlLORuxemAjY7hKgS+R8SsgdX+sE7smDyAGix2HcVCyZs+UwnBTcxEGrYhyhn4qvDYidz33mM
h/gnRvZstvlIHOgPi0pnPoGBXaytH1UmwVW9ZiB4UbbjF3MLiBRacEQ2USBYMcv9hPwIlAIhdzHN
I5ADB/Vxyz5IqDYDzgZDCpjBh1hGtaFcKB1/HQg41b6TI8XLG1w6KzqXibjaY45DY4Dzu8TbzPfK
nz6uMKVl7EeDY4Vr+h/OTwBndOKYB8n8Lh4sQbj1fpUqhw2dolgHbczhd25aU8gTjyJN3/iqlhk4
HymwtmIyngkN0I5QY1EaKkOZFsto9q8RIXia0SbrEmC+5ks/eeIx5fTla9kyle6HFhTohY966v/F
RPLqs+fxlYACKLhJ0IXIJmaO1rUSJ2Lign9B07U9w284YSU2boeoF90tcqtujgnkOyqMhWYNTLAi
8s8RLwokcAOSm7wvHd7EhWe13ND+gtSf9inNeC1pV3Ptw9Firz9JT11RcUhepRXVGZtBDln7hIcS
Y1yYxuLTdjEZ8Y+r3qfbbV1oLpSwQnQmWX2xuhgbXZxk/E1OOPSoTYWHgCFVBYuL825dZRDiDSBU
5nK8R/JhnCpbYElbrtO52sUxQR24yF3X/BMWyYlTaqUhROVSAZbB9ofwdcrJlUEU7OtafPtuy1bl
RlDwEt9ausXKZErB15T9Oi9SnCqpONfdpOS3Lv3OziGM5yGpGu5e6McbM9VRdqSli/wUPXy8D1ib
sFfmaOZqNnYDzsG4Ic54rBuKTpcDVxpsGJEB5fxgDYFvqA/DOjWEZy+3RptsuimClPs0OePZ27hl
GYSkapgQ/E2wBgbZd1DgkGA7gsapzqOSa7kFFiTRVTBuFkxfGN2AaD37TctqdxdG3GLPdLW5M64v
dgETFDIU/uSXguHKj48jGyzISDhRfGdP0HBh6nHHOkpfJ1BVils7H6dAm2/ihXbG1NZF9dLHnKOo
iqBtYn0vc6gLPz4DLypVxjpwvX+GjQq5qVcRIF9ubf17MpD2vS26uSnCfTpE61sjSFuqc/UEKI3y
saafjnZl5EA5kedO3bGh2si3djF5phJ8c6b18sAI5lpfvmwramdieE0Fqw888ThymsCZQFfWhvKo
Ja9dHuiRa0LyhagC5HQzJ2K0/0QdXB5IoXWPUSkf2vk5g0RcX1OpCcb5KljvrqVBwJfcaaJ1NK1y
2/qWfFno7CGAiw0LLPez31JVj7jUu92ee6i54begPoLOKfWXryb+RPTOH77MlrqhhT39u7j5emfR
NmsNeyrzg+Nhf227Drcu9YtBc8sxGoDNAIT9JIvVskvuHhkrXYv5bKnVDRsj92oynb2D0cJEp6MB
hxr7/MXcU0QV1NsEL8kZ/u0CFIWeS4r0sFMoNJyCRTYX9X7dAwUVvN4tsi9lGUPSSP5lBibz6OQ+
XLddT+V4029xio02SM4pEKjJoduG5P+DpUNMctY4mAcTBV6Cdog4cFEZHW4cjGXPAcHqZYfgBPI8
CwInOo0oLMlesBekBq+1kSPqJKHdDE07dl4iBEGkxqVegru4xSUOvXsMBsx9Vib+5mw36dZhPH+M
7Dysj5ZHc+leki12DjP7N/Fij9H8Rrgc8SiZWzI99Ww7qwg4OVkPBGzQCEmheolNatJLjxNEPZbG
naurLmbZXvWQJf42x91a7EovCdOzrxaZoqctwV8OaIslmxV51cku2pUYVazgg8jVxUu8WIbxhv/7
RBhqZXikO1ilYcOFAEE1IgEmWanTa8Ayd+HO9w9IFKsiL8NEG3cSyzecIVaadq6htPYxS9IrCQjA
AVFY+V9xoPUNtJGx+W4nR154xq2W/Vjnmp1ZCCEcOHIHcBFk2ZbyluQDz1LTTKAVW/IU0EKzjPKv
yJ6sW69tpuSEQapRV3zQ/CrwDHd/CYSab1q6eW+Vi4XaJpYwSE8qASR/51VshbYQPtQNAi8/teKh
uq8rX3jbulM4eljuC3MEc9mbH58ppoe9HeALfh8wvb5BimUuLIeOE4nqcyAbjK7BvWzSlIozYCL8
J87jgLAkGB7hK1uT3/zUrtOVb7knxAcYuPpIkiBvHufead3vGEdTR+ChtCO2WLiwc7ab9Npn7V4X
Yk53/ph2n3HO0XNju03wNHJOPvaRT1hkxRKPzLBL8VFH0mQsa0vpPubAznmZN1OgPkQKaOMD6qZG
mbBYSws6pRoXE3ac8WYsnYhQsw563NujCSFoxx5oMm7muHz/u4qyMcJwqz1Tlf+aSLJVAT07Pjme
nTxh72Va0AoE+X71D+pzIXFV4iFdlfo6X9sCCHfjpyh0kBB//w/WubQtu8cdmjKuijYkB/dt016K
7aFGi7e/V+7YSDVBSP2R7fEWCduVvpTlMVMU33F9D4UhHh4ydpp0YVLq2psTFASdXLDzTGQwl9Jj
roQ5Q5NGjium67ZJnDnuQ8qHN+CiFrg1dnMLE+Mv6fdheo7N0qQOr4ZCZV9mjiZWD6iVpUdKSuZT
8Ln6GjhzwRGo8lRZU0zNYugH1gUiB19O8v0EI76FgKn1jiZfWyfBjtlF27aN6qn2ixOL73snjg5e
6NsKJVM+SCL17U1XZtA7Y8UaVSo3tk9g9KtkRy4LX6CCPUxsIFc++58QKbpt2VEdTZdxkQGxCVZd
0KyxmwvqA1gux/l4CJxS6AOOtf6DM3nlIs4J37re9B9KtDzp0wpkvbJliUkIL+iP5c0SJF54ciK+
ideMd1n90TSS7KTCpCXvYhwb5yBJ7SdavDyx993C+Zlpz1CPXebzm7Uh0K5zQooaN0cuW8eApNy6
f6FfkHOfr44gKpQekgJlU7VBWt0ye4jbKQApuJ5kCP24+TlfqpAADNZ1XsKeVyLt4CPuddreBE0V
/psCQnC72vFJXi/L0nERGXzzFTSsvLGFIzbvMgwlt2kTgasdwzVGEODrOIBVYvbF3IaO4c+Opui4
aOqcpxT9ZiOYFiqoJqv+NCa5DjiJasa8ul7fCbGL1xt31njP/9e8qihLjiALTfMcJOTUQPlTc8On
Uuejxio+0t27aC7om3oAuy+jCUnBdrRH0MSyggdsm3hb5cBX9hp7kotG6CcxV8A26DTzEXTslx7D
YntGYBhCbPiWZOWPwBaxLowwcWo62xLK2fa4qHGiKqAlHvfkfuHahh8so+Z+6Oj43SYIVdW57GLx
3YJXaA/Y2npvz4nFnRLzKORT3ndBxWyShKJT2zAflPeUlSHwSBORMbmlOT4M9l7iEBXpe7xaNlQN
YASwuPKTJFvb4c9Jre4gmzVh3CO71UfgbV0oHzojPM+hDVaCZNwhF/eQlD0CglteDnF7YrKii9Fo
EX0j2zC1bvAWl+biYjUpV25z20d3TrWujuZkov8Kv+4IwR5UjAyJbXmArS5mSbjPwEaANokfbVjB
gOHCaCXw7OoDN6L81cH2FJxtY6fj0dPl/JzzmYYob1Mr/GzTGtM5J0RIjGZHApMN/TDlyL8smZ/I
MTLRzXua+6L2FvxMUbxaVcwJ26ggcXbTko7URyPZFFcStvi3OFXGyXmy+4FwEOVjtYn5jTWshu7J
K7rhT8gQnYRbX85FeJd6sgLJSdm0STcOhjc3PkYeis0+MkxvtywDvfZpsXtoqcjyDe8cMoK8rTRs
BHXxQyujatnt1km9ZLbnpmLHOauFXU9wLgKZVydC/5RMwUV3o2Dm001Oym3Z6c5V3Dao2SYHCpNn
Km957Bkz/dTBVKVKw1kP76M01ZW9zDA80mpMhyRnHP/RdFtwWUk2mCMopgdvrJ3fuEgz85cZEoEX
0TZ30RJVan8HZR3RED3gPL3EXUBmPjUDl6w4EOAyWRJbXvFZAprw9rPCIxDsYteOhyeRkuO/1dg/
508O3eZOwZ1A1FWV/zxavbo1LOqO7GowDORUO9lXTC8yvUwSJs0DvCA/OybNuEaPXdml+zLgH9h+
Fg8satDgziXWT/h+GQw/bArlFHzrDmm5pjNqdWX4LmYNtvnEJzZ5C5GCmkTKQehmrxmW0LxoqK0g
XW7hrPg/k7ThOlOekX5U3iDNFluo6C5LEBBblgHyJQduw6RZO6SfOO3QUcucbAvMRrJ/dd+lLqQH
2j9TT+A/1MPIEqm3XVxWlDbnZB6JvFO1oBa92iup415NfwxdlOmsbKZlpj3CdwmEbD3lrvFfzf6l
TDt25eXgzR+hWl1tWZGvlY46pjhyoO7BPs6cZYZMtSD5qQKJOuLa62Wf/cr4XtUZqf+qwxAFH46t
w8ZWgzM92Rgsq4cUsNj4j7wWdpgcvm37QSpxbUpBoMGeOq/mC0zW4jbNmtzQCbRAKiZ9AbzSmBLg
Xd+jls4mGi+srhEdmD3ptiiTpXVQ+mqqfGNaFu4keYvypvlvSWnLMLb6A3fzmO7yuWLLbJMT73cg
28Puy8uRfwizp9xrAdqO/Ro7qBzfYskPObZ1xwfaTO1jgPIbHRKZ+8HNEFmzf5MuitjLzDf1aw0I
xhdbr2NZ6JTdJ+lIFBBgWd4/t7SCKt9QTtSKK8evXd0SsJwn3D5L4vxg4R1fUzwr+ZYPiju88n3O
Idvqw+yKrmJ+GPf4vJVPOrUueaFvY7coDYX2Vv00CwflsM2d9t1PMxR9b7YB8MqyeSHaNBq8SQlS
lo/yAoLP4aICtSqUz5kckeNYiql3HFKFui9TSzwQqdY95hsb5GIKQbEbDnMSBJzVMqzeoe3UjyNb
aiZ2oDEv8TjirmXVMh68ssYeWZrQ9Q5EdaqjLtusf9Y23WB258ADWFQyomH8Vx6aO3hQqDIT+o0V
Cw2QZJ+jMr0OcjFPioeUOBvHgDpUNosgqC7uMuwo3uaqUKc0Es64L/poy1UfaNfF545Ewwbrd4V0
JTtxT6NplV1zZ02zBzi3EKw7zLX83sHozsSk2LnfVBMRODB/Ix5zr7Q8xkV6LoeNI9Pgvp9LvExA
crNnSnjYjY5OAjttbDHL3aQVNJ6/kEmx1hN8JKWb4sRHFIfAi7XSDs1byvoAdg9t9hHJUyo2PE7i
Gs00qtxT7U8kcF28VNu46ALrbs30Zjf8HDFMMdgK5ACAS/NNZ5Ea/CJEtdbRNr5t7e3A5iTfCo1a
8EpLUdJ+2C0b/1ffsuETbvi+1AVI+ELVcfTI5goDKzygSnJuFpPTQ9XKTfw78zgEapfQT+HGVxYj
3nhHpo6tDhb/CpImCTz/YmcpHB88aBQGPCHTZkl1QiUumrsII8PwzFala2ksbtahDszs5F48hRKL
gU6jvJ4I3TNP4Ch2rDvqKqx+jbk7hccfCYdt3qlksIeHUQNM/JGih+LNr93B+GicmdOSALtvzf0T
b1i71Ru/a0WKEVLx9nuQlEoYhjI8Y38d3UR6fjFqJqW/GRqhfSYlhv5XK06S9Ckmxs1szeYalwd8
EJlcCYKW07mDUQdxFxtCOmKc94po3laTFAv7w6Gyr0zGyKmAzYL2uCAwz08I7vSzahe22HakKgTs
MtzGfMQEKWZ7C1gOV4kdSXKXmM0m/7D+odDx/HCUT46dYlztIXnI6zxZnvh0RTP/SYvOyY8MfxnV
A1wEZX1Z/LZNLl0DO4IShrKpLgSYYMI5op/G35wm9GoH4Ya1iLewkCkxLa62tzWX0S8FNmO4RUzY
dqjw9cXuiPmq161/1mHI3SiQ5axvybNkLQcIAwoewhYMHhJzs3YFRmH7mGDqJoWUl/GhJqSLL44S
6zUI1blF+C5o3XErXlELc0HrJNFRzZX9niqvqKhbhrH45i3FeJ2AUIl1QSDbHwndiJ+PHDf6jrTJ
lgPzFPGB+B0Ai00w8b0mtp/95ZAOimANSAQDWRq28cgqnqDHHbulq7IAGyzvruixSuag2ztW7uU5
FTbt2kenbSf4w/vWOVRT0/R3VVhzU3FdC9sr5CQS4FTEo0WydVoZV3ZBhAMCNlOMYWHI1ohyWb1n
Vc2WNwHU8Vkma8S2qIhRgzOdEqrbKsrWQRaFpbyO7Yr7ibmjoitHLJZugEM44TMfJzSTZlYU/prS
U+3OTZH79v2i8I+XILKtTUnew0AvYlVysEouHWCL7WeYsbj/83ay50NMSJaNeJDL/hLmM0nnIRr1
I+m0pb8lxSXeXZtjauPhsrs4cVYTmlIO2WA12N4fzkFHMKdQyOwwIxMK4u/UdqQRqaZJtw8+Icyf
BUnAhZOOBHYbSxaKd+kA/3EXSYS0TYbpNwR15Tn6WDRDtqKNaHrcCOGaH55YmT6BoF30ez5wgT1C
VcDqRMyKLzdLZJb+pGO0dzPKrGHIqF3ZwKPF2Q7MBZJE6sIAUFX4YEzrFDfYHUR5P9LFKd9sWj00
B32OBg38w1LIy4gFsX7TJm1xNnZeQPE2WgqB61xgv+vTQBTnpcMtfSgcppgnEY4YjxK4o/pqBh9I
obAgepxdDMD6siS2I/aJx8Hww7q5syV4zWaR/2aEhOSRtZ/Hq02WKRCVvEmHA5CSoCXgOLRroWk9
05tLFiQ5U8rCADNLA5+f3R/vjd4OK47cpM3Y7/r8VId8Kdkh8O7T0R1eHI5idKfZXHE0EbcEBjal
hAJaZjOcO3OwjSBz2bQzAI9mZ1DgeUxl2IOjDU3PObMkMQ4h7drBV8803qxcOSAlASr7hi52ata4
voI8Ip/D4Y0rbrU6g7LT5zSlve1qywwySU+qO6UadOR/5Z2CLqBD7tO7vC0Cdxu3bicOtnFpygTi
veBJLQWrDzKfqzkBCozNruab7mW+WnDh5ZuwhLybl4JPjKoMVlLwX+zujRmY67eOFZgfImhDd7My
Fj4iz0l+eL6YLRXm+i/hZuOTamseEd2vbCkWxZS3jyxAOJlxalqbHrxtvs31xJUWGxpmE7jq/90x
V4BOmdrYjGqM/fywQvJg2JQH8eZa8eKbBHrfX8CPCC45aLf3gv2Ahckzy9lESBZcW6+p209ldHZG
gUusHXg3n2ZY16A081KcNaohPCD2szNJmx3QN3Zovr1gfmSDH6s/sfLNuSfbOl9igMF/sc6TqU4j
N+fA07SVrV4/0hVGUKG2w2TPwnWEWPkYOQAx9rjVmmYX54IbV8mCnAqVMgteUsy3aofviuxeJIz1
yQ+oXkUIuwAjMOcYvqZUVxfCfRj78KbCvcAGxX9h3llsXB1p3spR4tPDLQMVGXit/23bpfEIVbEi
905h4fKrweBVlueWFllwDk4D34cIKdUa1J6sF2VA1BszwkxlNYQj/sylmdG+jqhCPUC6xhRsR3Mc
3OUuOIkt0FKKu6D4FhcBhcCcAPuzBqDxZhjA8WKUJPYZnplEOWwjyyI+aCuPyVaP2Bs3iASGfrc2
txEj+NNprM80OzpedI+NPTE3GdGEV+iK4o/VN0QFA0Yo78EWCO47WzSJfPQHcCUQ4lagyZwSTyDo
uRYlgZierlAtCoIqHd4e350JAzKo5Q/RmAIdwfbgYckmV7oHKcOPYWZ26zvuKvN0jTvwA6vWOiNu
rRY/LQpuTmx/vD2FfyN4diqyupPCAk3ffD/AfiLCw9StiUmLZy/LGZmjSVM9F2EW+44rYV34nhDN
x8PsP/rOxAWx1il+7hRqGtu7aqy8B84hpkgf628A67Ih52EqR3Ybnn+TnNpEWvFlDg31O/mIkHFN
sBxBw8B3Fm/Z6TufMxmKnWF9yKq4zYjOqWkN/PCeJ5I3oz54r31qNeNrnobQ1bIQ+29JI+KJGOg6
htBvwVyJA4r3KF2nNYBFGEl/c6yD5XYZau/VxFkoPoKK8MRFIc49sy7ID1WYcQ4rBYNwk7tZ6Z10
aMMqELh6+e3GITbmaKnHp8wTrPhtkzj7eZ7aiU8/gmgGxIPUDH7JafrT6RV+GDWIVRiYFuPfeDTk
MO0RsSfxMY1GblkyF/yWTbEmiYBdPVYxxrqDHlvANR4NEy5frCKidgPODVnhQ8ZaQf1hSUTLARgF
IMrGIqiyQ06UR3wUDbbmxNPPBKQ42QUfVP7cU++2tjxNK3hn1MtvRBiBIra+z6mkhnB309cLFvks
xMN9plDSHPPiv+ydRy0BLu0Ggx1pIb/jDULd5YnSPhKJFioHvcY+HbV3Mcg5zY0y684j9gOuBLmj
HgrEiA6whu9+aMeN76KgT14cExiMcC60ijXr2E/o9XX2rT1N166crFJtiHi0vMInJ6wrBObcv1fd
4jSbViMOnCJjhQ9YPWieKRhpnscY1M22HwJLUd3C6cEEFYU3JFNJllO5g3qWky3D7lHNGHADP3TG
p4X1I2yUrod9H7SdMwEE8hR21aMfFdisgly31xDHWX8v5okPB0JEug8EDqVDz47XuyNPOFgHYZx0
QsrKBkxIHkxuurY68UmoZozYUxdBtm3qaf3+ADigMJgGsRFvN4v5g3QZNJtsRrkFTsOjov1m+pJ0
hlCpU6T4J8KCXDy11kNhbejLRfn4f7c5wCzyOBFNeNkGRJTzZtpa3w9liUmFSKJr79lBVAbE0dDQ
m0fJxb9Y9VZ/qgef1y6ZNvSRqZaM1zUAHNhZ9cCzkZHE4aWchiWvHAt+w8ypd3Grisslph+r24Us
55eTQrz/aace42/ToY0fpix1/K1LvulPMA9QU+DdO/W/sMkq1q5U0wZ/ArIl/In8ktjowfWLEniA
ME1PZebZlAD2Vh0exCx1j8srxX24jci0m7OVdA3HEgCoDt8okV9SGmUkPUybrgkoixFpCyo45wrK
chKVzmle5wgEHzYWHH8PVk6+4nty5rD4SunzYwHLxpbWTj8xiT6V2N3FuVDWgHpqqNrI703jruH0
KQFxcZ7ioBP5Dte3zwrGXdziJgUvTSepIZhvcAfy4LDiR+PLud7mZ7KWAALKZkz5KOkepxgppop1
OZo2axu4RzQRjQ8QGrBqSHtNzM28IMcbSI/FC1Q7TCHKWFiavHnw+C5jpUjOKULARHtRy2LBZlyd
rnXPdLqv8YaJJy/vsHWxz0SG93g5vZXkWIlAZdJHdvdlXzxXbOHLF4vGgunTJ376pyYtuvDAtSOo
Bho0sFtmvf6rK3tyOTPTNnZYU1F4zMtsgWLwW+qxGwEXzwWWsZPfeANFovxq2vZPHy22rzZrO3Jj
bwMC9PYWApxi2m77AUkZ5wOEWzAE8WvUDcZhkePqJT/zLLj3ZVyNXXtL+JTny5e8Xpht9KgwpSNl
x7TkMZMAU69q/Kq7ElzqwcYA+YbnjjKm1gh9yjyWTQXR0rhwX3KQz9VnHYYU94LLzK514lsosJq0
kXC1f+6VmJzy6LmGWgDKf9ge7eMqWOKT20wWqMs6c8sv7dk6OHAHDtNvXFUso2mDd5unSnZe/Frw
tho/ijZgUYJ63vkQTTtsefI1KaD7QARch1XV2/z9keZ++8uWLPQMM0XXsPHQCyrpbz9wlQCuYLAr
gtJwvQUCYzrk2n/uW0JwnNQDmGX2yWEyA/lWoqPiIejK9z6DhnLhKZpMimeqppJrqwpG1zPK+Lp+
jKVDeYcuQocmmzBGAUgdypTv+6lXAHn6Xo+vWCUKayYCwPNjbXGlZGsMB5aT6o85e5cZwUPWPtVc
S6t4PQ32TNhrJF1p3lAbaus1KFVQPvVgBFxiPKKLc+QeHB7sVmP4LYKoVIRNOiMn/dD7nh9Sg8TN
oJ5OCGxjamOCM2nzAViO5T9OpDq3n6ymdFq5qVXZWh9L3Dq+2C7+HBPRoHOHSABfmLpyD7SSyard
CSNU9WhRdlFDJnDo9iKCU1gRX9YCZDxiXRSwKt0vZDX0fKAzBz/MdRGKf2tWIOe9XRFVssSFhSt6
kpuODIWd7pJEZh9ZaS+wfrjEP8dZks74obr6Q6NiCPdKBatyzmXjUBBU8axe8wS/7cbmbubgWw2I
koJLAWi7MTrM9Q33u6EO90m6IGFuHS0IB+wbFwfdY9di7r9j5d7Ro0RWaRz+gqd057+VT6nqlcll
CX+FggO77ahlaC8N106bBA7v3XNKyggcbMBYwWND7vFa4mdt7gw1Le1h1HJE9zONfgq9geZtA2Es
IMhTQSbcgnyciRSl2Nhfnahtf0mAJ97jJLIFQ6ex5+I+Khf64r3YtzJiO/RDHhPWuVSiL2N5tSqr
/Ec1kylu6M21XXJ0MqC7dmRT9TBgsY+Pk+YUqbaZgNV6Jw3rP80quUxEs+s83/qiWNqhSqflI3ym
FJ1hbYvXET+9IioMERgztjpgZQqyb4Q2WdyyJ7IJ8rEkZyIo44xmcpbcIECp6UJVaU00/VCZV5C8
LxiZFrHJXEpSsE0OglZnL2ZzuEVkal/tdBp5BgeOCFZWSJN3uWphrwTkLdwTAdCZX/lIHRSDlAnb
36HMpsfcRSYO0J0d1e9ReMOQSgsKmaJ7ckRt8EmUToO6i1TxRdFQZNhpx1Y4Pmc8V5KHybbmcdNN
7eBDu+bXtQkHHPFXL1gifTfOqHjXoS9dGJNg7IOfFB3OfWkm5hR8qRGMjjAjDBNuQyvQOBZj6d+H
7VAHoMwmixqNsGtAqjnSvulMWFPTNSWsc9qUhulVXmwEQzl9Pau8k8e5hStEUPqzCaBzYjnKEu/c
jJX6jkiZZluntQc8a8bBvJyllreznTx8rxaBOQrTUyQ3ihXoeIOZjz5XW1reCxAj9UyooGPVzmHd
2N741YABTnYL1ROQQHo/984DdjHNSo53Ned9jTGU2Kx44a0w37pqhEWYAdql4riEh0PYJ+tvEYDK
D7bTVgzSQRNmAOBZ/mIfmC+1VsMh5d7zp4/T+oGmb3kYmAVuHYy7d5ZfhG+RHKePnsuSSykALAWW
S3l6nVgSfyleb6D7IztWR0t4NdltuhVZmlmxHTD9QtLYLmPbfQdVo1a2pmKzxJWnOfCdo/ytQCn+
gTzWfopCu/42SJP8aXUxPFPcK57xgU3ExNLYPgNz4kDDTsClqu7iu6IydA27Bms790ngP+mIa2Gk
Z+FXNIF7gcBSkIdrY1jkZm5/CZFOF8Z7el4WQ1kD0081/VhOH/t7r2TjCVOCzM8LXd/hTJwI4wh/
Mt8R8j1VVvLYuwmbldX1y028oqyAz5If+3XA4AI+xpX600mkfi1jiB7MNTK+7SKC4sepoj9wz5CY
0/bWx/BXrRBJesjFeE9uGj1Sab/ellYh7bulTcFmbCo8LMvrzGAm0u2glxZguAEdtdWJH/6TDeGE
XcIb7lIUmv1j3eIw2xYNaNNSSSyVtS+5mKLZjdlHFYnkKxYyv5YuRRvbNgya5ogCU5KiC8rkRger
2MlWtPGPYWaP/oHWnjz4k4i+POLh5HgHexb8xlSkcRvNYbjvUGXiATlqWMYHX1gFmft48E7gg+IJ
Iqas7E3Fup3TFBZdQKTNmQgFlmKk9zPyjU9Dh0jSPaCKkghYpOprU9qzu2V7UHq7sKikPqEKEFkh
GcbyuJo16EBinYWDLBqpZReyniu2Q5Y7t3TWT7sAGiXvPL9Q5rTg0/scIL3IHV3vvGXqNogMQa0x
eRmJRxW7HiW2fg38AYtTb/g7/wI3zwl5mTxQD5gjvWFHG33gHf0iU9beyk2HgJ4RcF59RvSJUI3j
AdWmw9olYVjGpo7cG62CobwwOjgeTiWrUFw7gjnnz/pPxvCcsnhHo4fdMFYliGvbEBRwLc+8jrLw
w43qfPufC3Hoy8ocC6JI7MovsLE9mJoFHyI6aVF+BMrBj0yIkNDjgAUVrjokBKKhMHiozu4b/Shl
x86qrnrk4lCo89TOnXeOchyf+1B6DDWZwIO1h8PQofw6+NfQw7Tl3efNKL7N6HfVlfCNSV9r3Vkf
juU09dmXU3nHnQqhnrwwfUewOzxsXFzKKKGrZxpp2s6lEZsyAusVf037dxbM4lTXWnZ8Fa3itTdZ
ekqZqXCu4u2xyi9b52HO/Mp1DuYlaqrepyWX8j3CbPmqnETzHaQc6RpMzRRzk0h4OXdj6geUOxdg
mX2Soo+m75NznXNr21ldmL1iaGhfJde1s80V6H+kncdyHE2WpV+l7F9PVIcWbV29CJmZSGjNTRhI
gqG1jqefL9g1XWASxhzrNuMGgvAM4e7Xzz1i2lkENCE1ggkR4pNYi/GDVSKS/oboo5wvy4jmGXiu
loXuLK859KI4knlnor6G9hNDOZeOqaWk9WNfS8V8iRK26h6ytFKQKddxbeY2jd2mgqmIvXpAfU7+
Lbuxpl3ohoAkMwLdLd+gUGXCg5koeGNMNYlGyL5RaTrYA5BOaFplzwKJq3gBijeXopVi656Kq8uK
zP3HKq+ajokYF7knxXkl0P/RRIgDwiyEl2QTCGqQQAHFhjNZ8NAiWxPUrqSFY+y3Q2f7miJTsVTU
qWpY7DO8lTEfExF1OhMuErw7PKfxkhigRH6dUEB2s4O5T6KRUwtL41mUANLcusC7+EFYOag8WcjV
acZmU2i8cmMaFYSIaJCdYs3R8kjry5r8jjYaNloQx+UAwXKKRDeilr5E4FIau3WixHCmatRYdylJ
kG4YlZGGfqf2qRoMsyWYjyi5YQvbIOxTSn5sqD2TEiURkcN+ZLjpBEaJkJkYS8yeIiuL7RxKFmGZ
BqJ+ykZLxhKCpHJ3EecoOVrgTaUnI6CodiSGdvmNYegmf2GqGkO5BaVeIKzJGb4Dr7VsNA2H/6Wa
HWqSqnzMuyEfDqx2RfEWh5Wg+mmRyq3mQthJkZ+FYtVe58j85JvZkJbhcqziqrhGhWCsdHrShcYh
JwALLoXYWIc+p8P0vJDxKXt0D8i7ZrZHi09osFw+QFaUF0w/2aYfZWiz8eIUqkrQPRVWThNXT6CS
sVmVKlpRRKyPOVIk7V3q49K42XzLFm9Za26TW+KmrUI7WmCgutoYN4ZHG6TI4bpFdDu9GYuuzTOl
bW5jZq/iFyxDlIbQzX/ohPb0njDFNZu/qBlf5tko7jV6OqmfG+YwukOSQdXT9RgEUZtwjQUCXOB1
zJXVvKyFboBAqUaHviqbBtI4AF2xn0a+krnWZLThVRNb6lWTcrbwikZYvpLioVBBpEOPgkmfEcm7
pJZmqGbo8NkT6zQUU9mSn1oEp4jSC2pAdBYg9sBNyLcckUyL65p6cCPAxN2zSMINaC8tmYuajWgE
nZe678o0SdM+UtIeR/jE6sadKNPmxm0gIiPbqIkGxNeOHgLumBVLDdOHzqk4WzrcrMUCaZ2YxmQQ
RW1G/4y0EoBmemHVrrZInMRHBCwRAQkOSF5fJFbrLTnBuHvcgam7Y7UTQ6cVQHk8YjYaOJEKTbYL
IucaOJDA9USYF1tDkvrZcOhyj6bdKXkS+ZjdIezX4FoRCbYdb22eqWr6nWa0ZCfXbBE2fqvysxEC
xnipWQr4GNJcgqvUg405ndmwAcupmisH3rHqeUzyJQDC1gevRpmaemuXi+qOdUuELcXR6VqqQuya
1yWVV9z2wvbJUNtueWqgPI6ktAvT8i2ZUir8tdLxpeGuTvOOEJP4CqcYqb7j/ISxuLk0i7Jny4gU
2jcm1iQ0ZrtqkG043s10BXFTrna6hmcOVnmku/jhZFEbNm0ho7BpOyG5TAQUFA699tLaxUK7VCjV
agImbTMZzfgCn/kUisMwVDHcBTX6igmAKmMuO8UX6YSj5dVKMud6aU1Dr1/jk7gO2Gni6eNqgqC/
GdjVRrbWJlQ4UtXk2S5baGCRvdil23eS9iqFLn1gYg1fIguhH2/7mL3UUWbG11gBWNme/Lt29YtG
M+6w85lmj6wlVEGskFP1uIKOQiJCa5yhNGf14Aioz5DcCFjlQWip8KzjyldfIBwOywu9SNKZOwJb
ACZ234P2WWWo46LVDN7KnyFiA0NfwR0EDGsedRl1OI5OsPR9nli7PnKKt2SXmIqy5iVqljcIVERb
6lUsYTyP/X5xMw6tVh/TSZ/SY2tmxCuuCDIrz1rLARtNStlvOEpBuy+LoX1btXoavZAY6JELSwom
2qqUiNPHdfH1PlYNr11M3Gxy0kWVB0XDOOW7VIsQYemnptPNSmTJ4gqjqtRB04JaBWbOjmWzVg5E
ryyKabqVXEwGKPRYEoJesZr4ZHXU99ki9z+Qf+MSiPRPvw4bGEkw4AaI9ZOOTf8+hdQz7QRTSGJ3
BE0dvheg63jNxzTBMS2Z2jBQwLglF1Y9/uz5YlgP0SDA3ZSx5MgPYyH05Z6eeyu6tJCF0YeTBS6o
aXFVHwtEGTuNREKTIh4DGRiYSIYmmTYsZuDvUs3Rt8FS7Eqh5x0sZlENb1ox5FBORvOLWZNh2pZy
E2hdKTyOSmNCWcFy/S5PlvpaIw+D+Y4TnseUIDjHMqr3nvjdzQ9NgpKXh6FAqW/ItzUYwVvHGuiv
kM0PmjjW1Q31g3SlhoKhBoqRcVhTMM98L9rYgoC3dgfE2jrmiPLstrRg71nO5CCJBanwUOnrHqa5
RYDnwnJbj6KCjKzEqk/p9K+gdeN9HRPyvkeapX1bWI0vLGkW9k0frl9wW8XttTKNxkHUBD7ZEYG5
S1t8kXxxmFWN3UM0FLcu4+6+imf90HXIrZ2sHqGiJrSZbwWMWhT8TVM9gBmVeKVE3ChW3LpPWAQE
m8IaD7BaB5Ejeq0nVxhBD8m+lFWDt4HARmcQcPWr0yTcx926kKQJ6c9GWZu8tGmKtetUKxyZhQS2
t42xOax5rVNiOBhMnpGkVhq9IK399Ix7cdyQShsjRxd0SZ52VaO1d2Gk0FLAzxCXDBABQv8aVFCX
M+kXTW0jfx2+k0JmYCjd4diP+4LYXQogCZ2r0ZFAPZxmC8GhTblS3HWLhpwIX5PBR666YDquSNcA
/NYxzlBAIx5cX41pUR5JcIXowPFSxWASzcoF9zhO9qTqpQjxaCeyrAr8LbGRxdcZLae4w0Jxq43A
/Xr6bGOFOUCfYW7Eixh1O9x31um4lEpaORjToNvA0ZX20l6cU8ARisUiD3q9UG7wLcHXdMybQJq6
9gJHOiVAhKRcm3hzPWUNUR1Eg7Q+FX93F+Vl2wVmYuFz0XJwYxU21b69kDNIuaAosCxsJTEFWiMV
lgBuOWYLyEPUarJL0h5OWrWk6hMcZ1QNT1GOX3bTTMV9tXTyJbhei04cR5unaW0qossak8agCZlZ
ok+ij2W1M1FoWV5O9DBemxidEOg+dg1lYTnVbNyhhS894cA8Qkgw9INJ/wi9qF7Ty2FDe9gFQJQa
7hr+WnhK3OIEPO/aWppeaLPiC7iG4ltClMQ+VBdth7Kp3CMeShfPiFCmuVO+CtlepWguvggNTo2+
UmYTzEsCQ1VHrK0W51ZOfZwKylFKvSildbaDIk+uU2oW2OIDKhaSqeNuWbbob8dEEUhdbaaKp91z
qiPHcp2DpM3GDip2soYXqAxW69EyiVp6aFhvKQu0jlzNJTXD/Ihr/UBuC5140DyBrBjRMDVXMuvk
a8q7eWFEvXoBuxqP61bRbuBwzRRmfK+uxhyiZyMhaK6bFExyGL5PEhPVKttm2Sn61lZu8YYgKhWN
Iyf+OVwJrIb0HIztiny2JlErvK5q7LhwyEmjHzixdjelCuJFQnPSHsZ+vsd6JlWvxDxFEjKzvpPN
oKwJhk+4FrmpStKU3+PNiycCCMiE250wdgeIdlKX2ygkEBwndbkyVRV6OQmWuvR5h8dFoA3FhiBh
HZgEKX4mEqGAFiHAsW9i8iuH1zDDV2F2BSiWQ7AqQsbJUNBqq3iA+yklvVt0omZ2PsaEJK4i3IOY
MvXVjdEhUJlKocFLkqRFXMK8oucM3LuJtAqain1Yp9adK3BMH6ojEcdr/kgwslA/L1M38qnqXlbn
gyZ1dEP3bWPQ6nFNnEHaNyiPIxq9itRjOgpThIqMSY7+O3I10OvtldONnmYVHo+LI1iqdWcSqEFd
gHeEsBx09uzsnQboYuASPamI5DhD5MZyFzaaIu//+tu//ed//Nu3+d+jd2A+fNiqsvvP/+DrbxWt
qCSi5/frl/+JiTn/fv6f//6dk18J3qurN7pFp7+0jfPf/4e/+89x3bf+7ZcvvLJP+uV2eG+Xu3fO
Vf3Pv88n3H7z//eHf3v/+Vcelvr9H399q4ay3/4aaGb51z9/tP/+j78kxfp5C/7rDmx//58/3C7g
H38d37++lZ/8j/e3rv/HX4r+dwzs/vrb9P7zK+3vkkheIDI01aQVLel//a2s2j7mF9W/65YMhIyf
oaXrhmX89Tdq258/Uv4OD0NURFOWDU2xRP2v/3e1vzyPfz2fv5VDcQPHuu/4+NI2fv1fD267HoOT
v8qhQRbpDhmayOmXn397u0vAMvj9/6ODPY+ylROUgXrf0WWjohpScC6g9ZD+qIFugqxHDo2kG3/E
sSVMT+lhvkzGVUWMclnFIYtQLroj7Ba6OkIdWNWA5ChN5m+yUi2elBLnJVb49IiYYi9SZPhDVWMT
Qk9PWynkIPl8k4apCXQt2hzuVE5KchpfpqqG5wQCShK0NhRDbWMWLUV/W1YzWKIaLpzwhNPRURsj
tBv6rm74rcXwyJbf8SEvkC0Ab+W7whQ5tNbaoW+r8CYUJaLA8W61q15fXjV0a69kJy+XMvQHF6Mo
OFl5yf7UKSZ8yYz8hdAi7q7G4BMm50pymvY4DqR9cMpp8B6hKOeYmgjFoS/l2qc3l73SCUWUJdXS
eC9YueDiPU59CiHJRldKThpG9raE4h9Qzqr2lDOS28UKcjtNf8SmpKe8Cm+LdLWwxmij3VgTYO1U
6AEcudNSR4CybevNKLIYCq9K1exJ6jpOuFzj0ZbCjkcm6eObJh/Z9wEszeJ1S6w7dM3W0wjle4FV
I4Bv/SMWpnk/gPza22pB4GazfFtpIGSZdMuPGn9Q0+LSQHrk1G2MX2LKp6xFI74tLCAIW8BQ2DF6
7J4l/AqZnlH0IjeDAN0LVZ0Ya1oQFenXVOPGiT0bSi+E9c0YY8YZD1PmgcCPTim2/a6D2GIzF8Ir
LWmhbKhAYKlGmwBzWG+cij5gVStsWFuTbS3FSnk2Zh4WV+N9mnP/wLF1eHQw6smhxomXVI+9oHUw
epe68KqmaHaxrgHOz9Zjgx0XCm2yK8wMjH6VluKQLhyU2qTPvDGPlMtBa2W7xALclme4mYMUjq+R
Lj9bCSfwpUvUxxAW0dWI1ewtYUCrxxkyrqGVYRhNDhRmUpKherEuXVGIEqg1m6+CspZs4dGluH3A
gmF2270hQeyrKhTihWmC2CsK79m4ar0v94m1ub58L7Wqpy0yC2w5GgQiVAJMk2J2aqVV9lrfKZeR
1CoO9Bs2znT9Ko3rxppI46BHpbIn4r18ksRwcJSm+NptsspRKBTCl8PXxBKL3WCN3cXaQXvMxugu
mRLlOk7MIogki/MXTdYvsNsiRwRURefKHSow9/ESK51oIMmPqda8EYP+TkkguDTl1kBtc3E3YgBs
lykhqksoDm8qqlCcLTIc/6Qo9latbMANcbydh8SJGhrgMFUwI8FsvxPAzyM4dWOLT0pzASz7Thf2
GKpQJVM5v6Nje+hMzS9TrGdxggCTPkodLPJQsRpIgjiZNsCNthQBc0ZTvZt14wg5CvkZHQCsd6vK
EaHHUJ/A0zVD+UpNYhp2eftjkerUWWFoXsuRodsz5hE2DQTFyeRQPICNVPTrATjlSSxtzoN4FGA7
4+cDzi4wHjq3qke+F63Y0JJ/4oopO38n0WRNoxiRRVyuDrGHW6ZWaTiDoXJwHjCylnJlR6wjRiza
EG3Wls8AQhm3ToBhNxFU2YIpdcZ8IzeQLwfmEvSB5kduhjdyX38VGlwd1kY41nJziRf69oVxU8/l
HTjxbWTCV6UDCF+rymizD7jXFgSFOXM7HbBw+qbW+MwB5NO4nrnxyAtoXsfJD8g4HTbszRyIkXKP
xnVTxkvOuBXkEOleaeo8S5W2JyrrlRyeiC7BgOXCeCyxgcfFgMNZuTHYQ+EIq+iyr8M7wrc6QDA0
faDClyrHD1ON3UqMnzptkX0hWe6ALIqdlioPKicwuzDaCZJVe6ukwrtqNq/IZ7/CzCMeucj28DgO
Amw+WxjXp7BP9k0efum0SbGFznyMViSCnBiuJ3V95KSiOVlU3fF0SJuOqPvhvkQUZIqB1lNSfUmO
X0o5hXugdu44w2vRQ27aVAi3+TL09LJzUoWS5GJN8wdBkiK/7cd71CDl9nx2WCFfQ1C9mWD1QZO+
yQEaLbkGOpu/mYP22sOQ76qSfk8i7LClBQAt9aswolNZmMc8JY4r5R5S7N6FQvVFT0g8YOlVna5Q
LgsOnLbUVbody2V3NLoWq6gIFqdl3ERC761jfwhTDmp1RmisKf+YTeVepa1X0+lyEEcderDpx6rd
oik64xg1hniBwdZCxTppd2q8Nm4qbGRxCJ/og2Uz34+juYkPMXBpJahHMUC9jkcRs1rA5LVP75ge
F1KdQUWZL5Qwp8G/HminfJ9qC4Jomct3SqySTYBzU5CPo+UhzQ/JFcJPBPIAnElEsFMtXmE5x3lZ
EegZIYO1K616QA7KBtI0XwcVfj5CUFWqXc4NfpURsqrL7oqnAGoH08llZW9uwZb5XOFaM79w/2sv
TbifNUYLTiznDzVtxgwaNA2ogAQse9JGqKfFo4aTzZJ3dzHnhWCUkh1OXfdkTDhraRyzdcVkxnBo
ZLoE0roWPNSCY16EVwiI5zWNdMHRuu6yy+rrtGxMJH6aO2kEOEVRezBXOZgjVtuaMCZSd4Lcyh4h
1bCgVM19GOeBKOWP64wSih5sUOPoanO0Yfk3sUmpk+8hEt+MtilF/81ciR60jsvCJIWb5N7Zqzag
d2CDAKIAMo3jbtrH6iYr016tNHoYVjGBnCu91j0AdRjFqKWa29yQvUhdobVOxz4W7moFL9dc/76u
tHZyHZ1wp2AYj6MaeRwcl7LBbTv0viOq+1q8tJQlsMb+2TLMfRolkCoxGbOtYX1fFUN1lKR+RJaA
t5RI1HdNOJPNmXNP3w3/D9x5CZsfvmPi6hPicklCpIcr8E0/qoNPPf4Eh/E+0tod5FMelPCcDkIA
8Yg+uG416DuMWwmWpi2O7UFKhCBG2a/lC1ZNgivhE42HGqt6coWCh5SiRSCtGYRGe9EUTBYsDU8A
xcYS4aAhXF7wSBZMGgCGO+hEQ0T6vTYO9LDE6lqAvV8gLDJVk7ZZi+qxu6ZL5GAUg4VMfsAzxY6t
wrfEKiB00svUpxrmerSltRlP2CjcJSoipS52wrhzeGGCSb2fVgHefn3PB9510d1SJ/u8yq7k4Tm0
rAuhkG4yUBk8PvFBCscbtQ3dCst3XDOdpRs5hr5G43usd2wNqt0KUNBLrBKUWvsiR10QE5+yjk+i
0QZRFjrEoTj1VLtI2e16etLTO6xpnLiwAtRe9lKjXyHytDU6t9AkRxPfMoUOSMXEi+PXAvGsqZHt
PL7i732Q2sKzLErk0FZhKKZR7tXwOYhjd8foayOaflzvo7jdz2CQ9DAVGFkcnb15wPidynwosoea
7raEh5cmDkxSqsYNdIrDC2NSHrhlZXYHA5+w1itSeF4ryKntekfctT2zWU5YgHYy9Nexs4mictlt
Xc0UdqFS3s0JKRcxDua65QgsLBHhJkCU7jzjpLXObjbiCrOqPuaQnC7a3STgqp8QUdhAjxXSQ56/
x6zCEfuvkL2okmgXAoZIrb5+1011r2rvFU8QA38WapFqQg4shSzKLr1tWIwXVUbDvdnBxrjpmdRR
Qv5gLOl3Mp45j8uyix7rpl+gBswyfa6+yh7xYwc921DiJdDQ7chi48wT/F/B8tIxfg6z9AshRnTQ
oPpE01UdYTSHdaixYkk52pZOyWU+rmheogTJI98e2+SBPuOeunZPrgfkGsnBH/J5Y4HgXYKn8my8
ralFizUJxqaHTK29rEZ/AFjxkU/u84FwCaIbJklwYM+xFRsXHQ9Lz+IXoB2QVDwlutiGoYLm2wRw
zecRenoVPU5J62M3fxMRy+z0PWyFDuXX9qNnCXRqGded1mFJsKx+V08YR8IeZEvB+eEHcvG3qSgP
paBfRdEKbZSXqwsxhcmt+jkr55cB5xdnUQ2Nctu8jJDAyYLhmPB25t5wkrp5Qb0XSJA7D/1o7YcZ
MyaxvwTAvyta4wBxumavUAaHftzrGmJXn0bXA/i6E9OME6D24NhOI0rWyZcUpO7Qtta+H9LvYkkj
UY7DQKuVy0mF0J2x9dDoIkrzorAeRbylZLO/7zrxIhJgWi9j/i2scw6fpVdnxpO8tEfQtI37FQUT
7xpS611VGBcLDuAAxKgEcIrD7jZvfka+2eKCXiMlQ2+p4gscYlwkaPYwYzVBznSfOxZ6TOBRlIDN
hbGpO2dI4Q0dtym8FIkmnprHqehcONsO8TExCYHmmASDbkKIK7/UOKxWGSU3nXSjK93WulKUwseB
jjjn9oj9sWK3UkxpIr42Bkd3+lj2stJTVUscM0v5+5oYTiXL92kn0VFCfUfTAqod3Ns5wMLfRYhg
VxIRcs37KtIgVO/RRt2Go8WidEssLZmQmLCk0wGygkejx4Y84Smj8Dwq+LfWj5BALtQKLWQcPpVd
SFITp9Zq6NyEIl7R70tErcT10EzRpd5yR7HxRBWn0tHy40kN2nhyhYGXpYM9pR/iidyNXO+uqgpG
81he0Mmn3FvcoUf+k3VcDIIafIML7IShpwu54Bvyl0UcAiFHyJG+Zxx3J/NoQNjox01m4SQxB5q4
dYUVPTQVj2dqFDnqAS7IZUzXSdJeSqQ5Nn5RxMXHJBWPi3g/ZkhapdHj/F7b+ig+xhPOEKKuVTan
tqBSvy3lV4jSnqZZgK4TBJAkyBQzmEHRhWTYT5ZsEzlup91Vu47E0GUOfZxHOKeXvTLJjmRkD0m9
4DxMxLkD+YxyqmoJH8rp29Kl4rHIGtRf5K+Qr4aXLuOY0hrLc9MO7bWOg5Qf6WAwM1S/dm59zHGO
yH8IRpx2E41ZrTHeJKX+EsaIqRGqIHxqZm+i1Xc5VEn9gLhRsM3KKA+Sjk9mzT1gvWhnmu/pI9of
zjVSVnj1tCS20OtuUSLtxI2CFb5ARi0NjqYiIaLSxcG5b9CVFsrDJFVYxCssrmtbm89QPdu9MeuP
mSYJF5Kl35b5FLtUS5f1LP5QRRZ6S0kOuIa/qC2G0q2BTaMhDpigaI3D4ZcMozCWvyMjCxFBdcbO
7NgGIzF+7DFstON+UkBF4HiGIKOcgclekQu025AhErdvle9wVyImIUi9qkXi1QeM8J+o3K8o3G8Y
HMibIeLogYxUMQzgvo8YXAHK1kzwlB2ySoPSRcxJRXWJvNpddihv/gejqapOMx34UNTUDRH8gPi1
GOuF8YyPDgZoATKGQ7kDgbIzl9aw/eexzE8ujEtSVW27PEU7GWokwk83mgG+jYykEAvN0X6e1Ye2
fuyiyP3zWOqZsYBTP14WpwXCvHLGIlAC5celKqZnrkZWzgxx8pxyOaQ3XDMEKxUe+B5yg9vYB2/0
iPJ2Bj92BUe6RXHiJvv2iRjdXXdRl+een3zmU2w3/cPzE60e53vavs4SlHvDTw6jrXnNEZa0Q0Pk
3GjbNf2KD6OSgSkKHq1qQFYn1wwFQaaVxWjiQXYwteKCKUHd0E2cai+7dYBI7Av08zPjbrDzb8Na
TAgL1oYmydKvF9kZIoa7vFYO4mSnxGMYPimat5e+uNLFd5X2W2zO/8sxtxv/8caGJZp2dONOvtf8
Luh3WiB5uGbt/vyiSr9D7hocektEvEQRqJsnkDvOMTmgNnW3dD14aCmpp1wsRVJ7duYfum9eUAI5
xsOfR/10UKyUeZY0rBBP/npxOA2oQxwSTIEttR0WdzH2oKNw7tKU08emY++sqYyAyssQ5ZNJSCBZ
D98AsUzv4t/gcF2PhLa6ky8EHNUoXc88Mum3Wc+ACmGPNERQa//2nhSzkMqiUerOdFgcTksO3JFL
4wqO1EHxsusyODviZ5eoKNA6dMPkRp4+PTgulMDbiJo9uuTjOLVpm+43Qgxtnlxpp8GfH5z02wzU
aQRpBuxc05KgOp3MwKkvNBJRQ4y3PMlXrus9MKAzfo0C4jZceF3MfGhUZ2e+/NvivY1raqKGta1k
merJFJT6KSedTVZ4lgKuJW3U3i7ZczULBxnkc70W7mXIaQ5lxteVRU/Jnhdqx62ziQUXqL7fWZwY
oanPBdXJ/fZZcVs9s+pLv62GJ5/yZNISTZuRyQBkZT5ithYMAenWWPkfraDyY6+7+PPD+G1ZYjSZ
JhpbmiHzApxM3SUGSms7HZjhoPilj6eUZxz6wNj/eZhPn/mHcSzx19m6GaWghSYDb3GgTb5hyHpr
3KHC3Jv2+jQGdJrZqydHOzfu79OJ62PBxVsMTp2iby//hyVQIQwWduukOoDE1rft7U4paZ38R/w2
uRh/e3gxnX2Evy1N203lBVMVosc0RCq/DoqrHByxKYZw7GyLRuYBfVgOAQZO5CA+pDKxXPVcGfTZ
lRoiDDHOi4BGp33P1cjknsBMzVnC8tI0MW6ubs48xM+uy5BUClJdk01NOrmZFhSHmRYjQwR6IHpD
0A9X64V6Q+s/KHwMnfRny9XOTIjP3lBDMnRFZmthyTiZtbi8ryj6oPpUBRVCjBBmAFzvYLKqggPd
F06Hh9jDO3Otv6+KmkiVIOomrB1NVk8mBieKBl9OrnU6FLpt+esOke7R8IyAdeu6Dv5HL82HAbXT
GRJLaglsoDmjb7wQwNz9wDmeCZk4UuxIE0tj4YoXZ4f9bDH+OOzJ7cXzxkgmhDMsispLYTot6Tn+
EIw7jmAQQDga7WdvK8US3zx3jz8f27BUivZtRT6ZJ4tk5FZfMDasPR9a7/NwFTupi9/C3eg1vad4
VPC7+Kh8//PDlbd7+UsxxgTdVPv4diiqrIonF11AMq+Ekt7JtuVpfo7K0yEk1DVY/RyMJ6vHwskv
Bu45MrNrLb05uwd++np9+AQnq3ynN6QLJJu3NuuhwK4DNiE4qs2245gXsdc8//mSP12AP17yydxd
CW+UsYLbXq/tXmNxjXw9iBF9B99mJ7Q3Zzd7W4an6nBm6E+XDUMXcTflKUvKyX7fz/qgd7g8sfbn
USDfAVTsaz/ytj6C1/c/C/3EPfdmy58uiB+GPTlWQJO2Bl1n2NEvriS3OJSSYzjEI9M7ctSb1qNe
fap8xHsODfDK29bl/D29PfdBpO1t+u1t+/BBTpYSIvOkcKhyDYnvzw098vCinNzZ6506MJ0zd/vT
d5s5ZVJjUWSJJ5Mqjk1zwbRfo8GY7KL1WwyEhHNWouMOTDu/WY+1tlFUvv153M8esgmRx5BgAEk8
7F/3vEEDykCHiZ+ydmcO12vzVMfnXqTPCriPY5xcWmQoplET1vdz2m6TpkHqfkHd4sa+7sLJ1m2e
rV8HCpDfufv6WV3Gy0t1Lim0zLSTt7iVyI+COLBt6uhQXHr5nuBJAW45fhkI/p/v5qfvjEX4ryVR
roKjnKxQOCsDA8+m+hPTAPUNNkwDrcDPOul/OdbJWpT3gG/AbtrPelx3Un+l3+Ki+fVFgO4z2/nP
IuF0Nny8spOFiBdIhFbBlcGhcraCrHufL7alzwrGoKVRd+YI99ky8HG8kxfTFDCF6zrGUyegaXw8
KvHuzzfwkwpFwovBNHRZkcCFTt4MyUp7WjW4kM5+u++CLFB+HrPP7hmfzGzG4f2TZRwBROPk9Zex
5xDyqaIJFSAXZosmpOOIVOUsyvXJXJY4f+o4/lBy/QaREIlhlakJ/2ba+pgS/mp2TAgT2Qiw7v98
7z570QHuuCBdwtSaOuDXdUPXhmIkREhxtkDCoP4JOcFNkX0Q6vMVx6dXJoHAcoZGhXdawfZirICn
p1wZk7gglJytIHvMHEI+XHz4vAz76+Dcg/vkDeQS/zXoyRuIc2OXrhkXpUeEEh+JxLL/fBPPXdXJ
i0F0MPYoP68KzosAubeEYy10wplhpM9edAU6kcY+zotxusYbbaZ2dU38NaF2TcNByijmneTX/rxr
XPz7ieHBJkw+wm0jnMIzc048vQOl7+xZfuOSnu6pEqc5jXAk0RTF09Ixh/1hltWGcgfGN9HbMGbz
AS9O+hYcsujtRW4cTLuzu8Bnc/DjuCd4kAjBoIGQDdVsH+2Wqw0mnfz5qbo+e2Le1sGTdVKhLhZZ
WBTN+A0IIpxGx9b+Z2HeHiHM0HJ7if3GxUjTE8uX88joTwjyTyOe7AMT7RzDhFTLPjBVF7jrFK60
J74zMIN6L3slu1B2mYAQCJfoK0S325u77Pwc/eTR/nLhJxtENcqLoXe5DmrZ7xNv/Cq55K91zoYP
/fMoAlNrf7ZM2y7vT5d/Mk1n8nvMdjvdYmfibmNGX5JAtyUn3+W353al3zFTIuM/Pt6TOUtgZ9ip
HTd72wbT12hXeOMucdqn+gcmU24ZGEfl5s/LxGfQEp6ZKjssSI8ByvjrWpunRldJEaVhfOzdaFey
2I6GLQXxTr3Ig/XccJ8+yH8Np2xz6QP2kneySgt7G665xRwi3cuO6oy4wXpoNdYr6a7+Eb5wKthp
50b+dO58GPmkesJebzTrhkepc9TADxaPnJ20KxzCCIz96hW+NJ1bG89d7Mnk6RYanbCecWvAduXI
jPFTv93RW/CrvXWJEJLTRXJ+HfykJP74SJWTyYK9x0qrmWHzfetzhOfoHruqC3+7CkIX0rDPThro
eMqdP2mcu+STCWNUlkwGs7ytF+oBzwfZkwBJctvuBscKCHz0c2dwQu/Pb/HvBP9t5nx4uCczRytY
NDkGYIV4DNnHV9+6n13KSZBqV71ZwZGzS460klN6UKK/V3sokm55SZf7zx9EOnfvt/vz4f1uC3SC
9fZBKCphA2E1dkf8B60z3ZVCj/QwH3c9kGMvto6lEzpnhj93+0/KTiuTG7zxuf1bd8cgoBtHCzcj
F5teFv4zDrYiX3DQF84icp/VAb88gZOaDYMhQSYmSnNwMHb6o8aLt1DKr3vm2Zfxa/osACS8SpeZ
T4dEqc/d90/O078Mf7KMLW1thROiEt67co+mdWfdkX/j9FcQ6ndnbvI2bX/bFP71sqkna1iTRNoU
cSblRRMd+oV2eR+7LCPXNGP8cyDNmSd62qDIjEUiwI7BhOZ2xoYKGT0eauRvmf6fL+uTivTjHVRP
FquSCGFUNAxkiRjliR0c2Nj98xCfb3B0W9DuiSIsgJOVKTVmPCG22aEG0U6ANwO+tu70h+io87DI
i8au4yzo80n7jMXhw6gna5I+DXLaAoDwvHC7h4Zi64eJlRCaU+s2RzwK/XPl/WdHmF/GPFmQJqw0
p7ZF/CMewkPpjzucgF3V/7/sncly3UiaZt+l95ABjnnTC1wAd+Y8agMjRQrzPOPp60CKrJAYUcmK
XbdZmuUizSIUV5fE4P77951DuMn97Hpc/1MfL0eGK+teSWgM4T9c+kqfiygz1suRQNqoyFsrai+j
qH765Jf3dy/QXz7n46u7LqOlkesfl/16gkHmk7I/e/R6X/O9Qn95/uQD/+6eVkyZkaxNksP4eLVE
THYwzvKB60Q2OCi7wCUAfEEg7FB/dk//3dX/62d9uEaqYdKrtuOz0sbJ9osL5epy2dke5jJ9Kx1y
dzx+tvQS68P4L7+4X77fh2ukhTkK25LPXBMxRKcUntV0CZqSNZ92S/T8Ej4Pj2zhiGPxbrs9T/XB
16/EDf694x+X7D/qMZ7jb03Zlt+7jy3FX0uK//eyei9uu+b9vTu/VB//zf8H+4xi3ZRS6fwf+ow3
40vx9vJrAfLHH/ijzih/4TAaeonFE1Uh48Nd8bPaKKwv4G9MmZMgkwGMavPG+6PaKClf1sIjNySH
9TYVx7VQ+Ue3URJfOFE3OQFkt2wwjzXEPyk3ih+nlX9eRQwCTWPNrKzPt5XG/GPk/cuKA/hAMHe2
eZsU5fLW9ZHpKgjaDkl5hx8ouRei07zWNrKLyLDK62KZrfOIi+ZVLjrG4NCgXTMC57Iijy/wRmYb
qYHPL8dheTcLWdzBFByvzBHnoDNqPXWCu7Z4g7e/3CtjGLHCaMNr4vmc+cGs9CKEjoOjDmB75lhv
zqYCaJa2e2QdGMjFSBNzM0IVrrV7k50O+Jeo0i/hUckIA8L8MbUgPToI9irThYmkf0WPM1KcmkfZ
0zKz42Q2icpH0ZTWEScV012ttaIHq9C6axC2QN0KbHg0vJU1AiKZhUVrkdL0NpAgWpHtbiV3DqV4
V2FEXcnoJUFupBHDe0zdS6Vl3fcPM2/3Yw8icb/YUsodmajS2xgSB2ygXG37JmDLjVRtb0yxpK/1
mtkAJJSZGly06CnQRegS3/fteiCGrQ/mxE4V7uk5MJd0b2R1fN0AtGs2ZR/DgrdE+61uSnPfA4WD
/rFIr5lVzU8MqwDXhcJ8x/VM0btFkFXDTWlsMuaDKW+XoASFmJZ4fOKJyHU+2wvQpFbOlx3ITrm7
QF03BIeRjiWAOPwc/VsGnQGbQU5Gt5ytFilfXkenqozshCB/AwxZBclsOI1lWvx8wtg8TothXQpp
QnkSN1XNKGegvEXyX8ExATRQLvvysPAOegYMaNJCkOfoGRWE7oxLE5xr2F83llTGOwkcw6EvR5bh
Wd9fw1xViDhRWHlIMn7DDvID+OhJaVqHsJBC/sOxuBlQP8QUOfLBM6XChjIkQqjCsbUv5kncKfLU
X01ZGT1jh85u8lAs15msqmfKo+VN1eF/VQLe/07VmKOXWlNzRlTUrfbNxFqx2lQWdozcAQoz4oIg
iHjnJcz4PKDYUnCpxauceyZeTrFEFddhrmMJWqc9ltKrD2pa1ceiCPSLSBkl+LVq8XXOjYQOYJDE
SHjpBKNjhSFuDv10JeeRdtvmSuTnsYCGZAK0uatErAbemJraI45J+0ru2km4uQECjHw/jVNHdLq0
h6m63OYVPOyb2ugza5ODCqZiZIBohdOwdKrXdkVFw2hEDklfCNXPtpumdNkPuBDG/TJrSbeZoJw9
KgVcjkyGZe7YCArZBWfZSH46s81mM3IjkjiP411qFNl9EIHZ0dQMpikXtZQ6Ci4pzgWHqdnx+io3
1opVamK4GHolZftoNirfgvPsl3Ia+CNo4HNF93iLAkcILwiDgCJhNN8rlmT69gx1s+Kv7YRlPPrz
1A7nBMfPVUeZ4wXEv3mXDSHUSOgvh0ZPlK9gS6K9UQf2flTwTI5EIg+psCXgNZjOmUXq0KosqIPY
ru5p38BGhE+fISxvzXpbkEumxWtW8HIlNuWwa7+apJ0e+9pcbqhqWxBlI9VtYyAJlVQotzAaqDrq
Vb5vaXx8+/Gq+c9b9/+AKPl3b93Te1t2Ufnra/fHn/j52hX2F03X0X8QnbUV2xbsRv547ZpfZA7b
NGJ3LAvZQvAp/3rt8kpm9LtmpWT55wj4z9euKn8xTFOY66AaUo6pW//ktaupv28CddbZ4G5WTIgq
SObxqb9v9BE10L2dTHoyQFbvRQ6vbRMF7Mp6K2g86HWEJuAEtEgfmmmb20X/NWiq+QCLoTvCJ7dm
J0GeSp2WmdTexu1ybXVxcckLuT6GqZ5tIcjHIIbx3HBIq+T3En4FnnkRBIMJDseJGxQJL1Su4Gkq
LJr+LaRIBTqbTQvRrsXjoOFrcdKq6bZyskKCpSIKFoLxE/WLMldgkQ7ZvmyM0XaxUEFizvn/b6KC
szdBZ/hOC4F0dhKKLbcvL6CxBrKPK5FKWbHQcoG6adpORExncBZFaL4BcgX1blm+TmmXXeOszK6k
CeCTb46CUYC0yHujk9QnoJo5bT1Zm46AFMy9CjLnQrKD6AKJTubac6y4wHmqAYyZojU0grrOryFn
HsOxTx74CFwv8DnxuKXBkQ4z2/CuHtxWTqrjqI3qaaS1TJODvWzVJdZer5KacVCcNW5j1ZTrQ9XC
zmGBYT7qYRzcdXkQHXDjKE8KqfoT2FfOD2jXI6WAZlItJTZCLTAesmDs9qyGkn2tU72EogdEYaQ5
M3VUFsUcNAfMEC0NxGW4tcgw32PqFocYfbUnmdOLpdCHIqq0vGqpnN4gqDa3kMiTE9i86JwFFry1
gRfqg8QwxbMbS3vPSUDR1BlirxJW8tpZ8QoN7QuwiaN5rxDxupiaOPGSPqzpnkRI/zoRty/qNEqv
YQb8mn5EYnqjro0+NaH+SIOuOZljNm71Qkm3KQKpI86zYmsAk35cAJlvFThZ40aZZmsX0rg/8nn5
e6Ga4VuftJKXVnrmxrBgWeik5lkqzADXQgMmR6c534Q5I8a6sG9ro03dQU3nK60L+0OmgIYtiZhv
i3CwYsfk5/+GFzY96znl2VCGk49XKaJ+DAPIHgEcGlI33pNYbn1WbNF9rlGoqUVpnFjfgJyo2/pZ
riV2vgwvvM6iL+JO4yTz2B6SVzWT8r3SiRoN9pQ9NRytP5nF0HIOlUWDAyZnvBsowW0E1/9lIg8j
/V89OSBjRaOlcTvFgRVdSeDXQPHqqrc0krmtSxmrZlT1j+z3Ki+SjMortDiApFxST1NyinIDEE1l
HBP4ROH8Cu6q3ZeQ4PeLqYJgauNy01BPegqH3D4lsa34RDP0k1WWwi90RTsG4DmcYi6alxS2uC8y
KqGKRfOrpEN/4B1aMqRBqDlA+PJVWZmBVhS9L+RlecmXQboucLKwzgv13UIxlc6m3FLjS1W3SXFx
dVMcn8KY+kDfZBEEXUAfSiFHOxNi951tl/mVOXXSxsSPsEFGYV5EfW2fsyYzL+FR2nTkjCn1qwnu
owbUkvsU5gH4HsNrQ9o3+tAllEJHjBbYEQBG1GhiJzEbp9FqeQFzNW07QHHXak1ni0dksjWXtnw2
pyA/1E2mPGSDPB5lSJ97AX3fAVEpHVF4ta0ndRpxDqPldERT5nOsUKjmFz1uG9UC3dCxkpQLjUZc
28K9FHV7Xsym9aqM5h6QHe1SqSh2V21hP614MHcYAa+wQqoO4PLC9Urp7m2p7C7sjFt6SAtrX69c
tJj/1DGauhk0G49mMZTWrkCdete2ie7xU9H8QS6Wx5VEfcMNDzF/7s1TR6V9n1Rae7KCXsTU4rv5
Ro8q+1JKKwXwM8yZFioWBrTOvAySPN2JOcsPE7L0i0Br0mOKk+IIfXr01bwwr+28F+9dCSnP4QFq
3c6a1PrsMZb7sc27GXJbG3t60RpHrlgs6Oi258esNZQXyiPWc2OHygu7HYptmojPJvTMPQVz5uUw
xDFTLYzJtKTfaoZs+qOkJneVViOiUE1FdWHdSEy21aK5H2BjHitNzFe8v+eNNYb2V2OBIpKpWr6J
hQKwPFEW4VmUqO5W85+P8lvcWhiJjwksM1f0czQf54yi2JRO2k4yZiu1NrA4VN+aS8s3CyV+UZB4
elM6YMuDtkLXqmpm1n5qpCJXWyDmynbGfDsorUv4esKlaT9h8cu7vVjKfpcraBlANfaX3YInAZxN
ydnE1CSsZu15N8tSd2471doB7uu9XM8Xb8gXe2fqOi+0btE2wPNWHqy2VtS6aBqY1bTBY67wZxq1
F5sKo6yL00TaQ8MOr1XwsawmYxh6Jjgq+pIxgC3Mqd86NscebnSe4Qokrr4hTiEXlXIA9WzjB2/r
aW93XX0zFvAdeD1GdNEWKFzQ2eSu97G9B9eY1HMvTsLaS9Sy2+rGGJ8iM24Qhs1ps+2HSiOn2Yao
OVMz3GtBrzTOfxat3fwDfbWOvf/nUdEpfn1v4t9mRcr6J34uWiXzC8tVRjsmoRWLrLfKSOjnqhVK
xhedE9Z1aUrRgFIMc6Q/lq0sWnXmNra2RtUMAunMQf8YFmlfiJXZMhUhm5NZS9X+yZrVMH4fclqk
g9iYrekdlq4MpT7GALXeVpeyAzwVaAXAQSvumRnE5rzDkM4zFEjcRK9AyH3p1C2wuVQ10ochE9bW
KI1hl6WT+d0qsvoO1nO7DToxvIVY6W5s4Nr34VwnV+oSKLsMXlbtYVCz9wF4hsHRJmPck+JWd6ic
8ocpFv0Gm4x8PWT9dEAPn+9C2N8Xg2UNW9Wc5SvOVxBfNXJ7McuZupfmpfyO+0j9Rveme4Z+oVyT
u1rfaBbI/k3SBebZrpfktgKxAkEia5lmLCN3UsMdKNPkfrSRmL7Phr3sUSBpvoTg14uEpG+Lsm52
WjYJvIka8PAKIK7fxY16wEFdup0liyc0IfZehAVBybihHtBXY3DZI6hgIRn0stvIpLFbI4r9OGJY
5Qx6rgoeiWmyxzUR+XqNcagc5eyU4RJ8aHqtOY5qIvZWUZBUUdrg2gyn9MDrqdgsYipfetNebrHB
zxxSluiqJku+wpqbHONA6V29A4u3QUkXelTyU9Y9TVg7XSGPl/yYm7ukM9U3I8Ef5aAcZyVigMi2
1YH2sGEt11hbxWEALRo4bFGiCNB7OPFejWo/tcr4NWuscWelGhZCLVfmzaiJ7sgOnGapTI/fDzrg
8GUdGtvWkNDnGIl02Vhtu89zQLmWLFVnCBzDebIU6RpYmezH6bDcU1OodvIyagonLyLZW1o8gyGp
uU54Cm+WTI6P6I/bR16bKC4KKDnHjuGai3lc2zNW63bJJI23y8geSht02xdBiGY7BFIflpFKNzBX
m5so1cZvkVJ1O2XV1mrdkhFV7wTcyLDGFCQlPbrGsWpgZTTxxZAo8hFiffOYp5nE67obroJw5h1V
duKb2jawifD2tVuhVbieEks/D8LIt7ngr2chh3llt8JRd66gnXAmY45PsVnnxI1arfpuNtA+WVwG
pz6SDaACbQuztsXyO+gqth8bRIEBwgR5EzCOKZ6KowgUhHzVCHjcLmS0WxAywihrH7q2kRnb5cvY
b2ppZXAbunTT5mUVEYZpohulMK2zKtXDt2ZOBdX9adnms2i3jJWkr6bKeNup7KV8rCo5vo+KYfFK
xlh7ABvirKehclENNuC2IMtPljIUWwBPyjad4ui+Nyf5LOxZPZMYYYNBRRyaE8JHlOK3hjFzrB7X
xj638feEhkV4vA+p8NvRBAxXwyDSiVLw1pZltwSCj+nwpqra9ihDWycMovXAR5CKJGypz4OtdJ4p
N8UW5CWcC4Y9viVpoYdzEtI7yl6uZdFskjyvtlMyq44MffjBsPPhgBSr+NbWoJ9mtR+9CVy8C8Pb
3LCkbe7kWVE9HFj6tQozwWHxorlGYRYstXUYYkG6VHgbbFZlkVW4k6Q0sOWCSjhqk+cgHyJEg8wr
5z1uE4sbZpn4dSQS+yYBQSop2A0kzOYeCFunexNyd+hYklVeMW9VSiRkeeGnjGpd2uPtHUAbYBds
wvs3AKmZZ1I439jQL9FSC9B/7iiJaJUtyvYpzpvyKZ5thoH2MtsgjfLa13NF21ekz0ogRNTJPbOM
ssjLbB3aMZOD8i1i8xTsmWOY5z6owWMp3K8XTSKm+0Gp2LxLidFugfTWt6m+RKd00BNtp4MRdERZ
tru8N6RNZ5fS6tVMx4tRhRBSlnpw4N0waJ5UVOJcNUG/mzRRbWNUDBRZCfHrQSMuWagtd9hVCIGM
JjzbZLDvAzDeKCa5RgF+SWSMMjVwRzHGV8qEVbChGOC2JqW6NkAm0o6Z7shKXjwivRFE9DPR7+R+
6NyF7ZeL9xBaYtfkj5ghLkQkwvuuVpWdpsTzpjcwaCEwyK4QFS/7pZhLKGnp6FmM5VF8KlzoWIsf
FdMqWD/LFRFQnkoSwCariDTIWuV86iC4eWZmybfKECQeLCRYAtNoYwttTS80Jcx5es5AuuurnWEw
MDaGCsRUzAjCwn+4KbNaei9CeZE3ldluFCtwV5mLD0ka4pTd5JoH07S5LzArPpfAre/jWJ6dOGOU
4XD4P2b+yLo89kE0BU9V3WpbBgD1V+6sDI7+slz3OURgl6fROAIw6lNoQfa0L8axH4D34D47WFGX
vi28w1jEB0ZUwF1RM99Y+hylTpxI8WYMrBDWNocxV11TwfUKGuN7NmjlfZMWKb/SyTiaQVCxTUKB
BBBdIpUbLoiM0GhIl1lV1zddnafP4SjZ6Hkbdn/UreHaTCUQ7wFxEUBFzjsf8ezk23pK5NdA2LQX
c3U8JMFK/s6FQSnO0P007Re/0jIID7lQq0ve0vK1IRnFuY6b7oRparjKsQVOyJtqJDRltnytKrA/
MP/0xyTDEeSgunq2ygwWR8XBiAg4JdvUS6HH5ChGdV+26gwj0SqwJFdj6QZhJnxLl6DzUR6uBdaO
ZTnYWRe/VWk5PFp1Bg2vgj+pOkOQx895NnCG0MslCKQpDG4aO7C/xrIgbZP09Q2y4YSt+SI2gtzi
nZ5J8rs9FGIXZEJ7HoSy4q4s41pSZoNjXw2LlKkZE3sXePEilhg0LGp+GgdmeSh0mr0acXqRd2N/
3bcduXWtXTV7y2AYnBBp1cWomVidpXEp76qhQdFlDzDfhtyoj8PS9NdKn03Hchkm6kvxarSr7WB+
XWho37QkAO8Co4Z4twCQgVhnNOM2tpdQxV4TRi9dZ/X9t74EVeJoLBpa7ip0XW0ZdbmTmihSvCio
QdAt1Eqduk+751nGCmGpIKF57IP8nfRgX9bT4BlKPh/mMlUcOdDV711pVf1VFwntolSHuENzNtfP
Kl+GOm3AnRzXbXQpWzwFIjD6DmvbguJZDBcHHnmcxX6tp9a2iCvpARp07mEvnakBRvAwNmiwgi2G
B+WxbdT8ZhpM2E/aVDEITDgo7MUsuU0ADlrFibBNeoV3tp1BY2yENVMpHFlORuUIra1R8qeuiYMn
PNarJZsRpank+qmztOZSj7TilpFjcW4ZvfqyVI5blceQ2y9GuJ8hMGEnowZ1UIcxeF+iPHg0wxDb
DKApGVSsabwLuwptzy5GM/WyOgwfMRHqb2tckx/DuAw3rCT65pybRhBjsVKhLWI9FG2F1wVLMK8f
aco2VR2VyJnjaD+G5XSSM208mdzdF5yfEFWap3vUvvqDOvAA9PNC07tNoyEq4WbhCXklU6qEP6Db
UihgaDZp+sB0Kzk3XQ5DMk+TgNltrE0byQwhXrVphP0k7M2nEaGyfOhw35U3aabGiROrQxVAI5uF
6i9WxgKKfU84AfVLtOqhqqL5PJXxhFh7TikUskAQl0wxGE4nnPhoDrXHUfgBpz3uPDSTdVqCsPJx
nKWnKQfWdhSITkc4rvBxNrGWDW6xemwY12upm8yDDEqBzPA2MfOABTKzqRfDGhrU5oos3DJvF4vH
O7czKM2hnr06GkZGT2PCSLBPtAR2UVR2A8Pmxm+khhlKKCdBtatyKQxh5hC0kay8vlJyAwWylZiy
/lhDRJ8ODe/bM8uPFqObzHGqYwktvGSGGfLXbXuNxw3lQ0CFau2VKiw95H6Q2VAlNngIxyk9/bI/
vfqZA/gVu/Kh1siej4yBEGTiLXIKuvkRhGIxYUHyDtgTHt90hKV+126WXfNqncRTthuv+n4jnTVy
ifPrdXDzWTb+92zSz0832OiBYjDJidtrpuiXcILOKwROHb0z66Ix3pXsfZk/SQn9ZU9ryPQoDBIV
bJUtGiO/f8IiiYy1FiTeKfRwSLLo/uQDPpSTfnwHTdYoXK3fQeem+/0TghSrjhLTHdg3+/qAhsrp
fXMb0LvCyrL5rLfx1+9j2nwhlSOuNcz1sdoc2VPAG4qlfXcmbRFKxc/Zzc9sy99cEIwgfgkdrd9m
TVPZHFoIqqZ/AR60BkD8bikIV5DiVw+DuA+p2EzngJW1HnWffNqHHNzPjyOZxiVAQ5yKDUGYXy8A
mP7kHOrCZVu9zw/DEeAXxfDi8HlB6UOS/S8f9TGfFikzzz4+qv6+dj/iQ75hBTWQOqb9p31e6GfM
85cf5C/fbJ3a/PrN2OvNYAUL17ydNxyzrXSTNTDhcy/1zv8ixfjZ563//NdbqUBbbXPo07iKv0JH
hp3Y8yzeip3tlp/F4f7+w0yTABMNXar9v39YnzaLWkuFGz4MLpv+zJ2OXBtrSBOO1fB5Ie9DMvRf
v7w/P/DDcSpk9Egg1nblapPtZY+NgEUaTrLJF4KIOg3wIGgjqM6/fzr+zb1t0qP882M/5KULfWLS
YRaufFirbGzPfRZme+AepJafOMB0P01o/9399+snrv/8119jNlPGDQo321vf6SCwi+4SP34PTusX
1TCWetW9mjrdy7xP/c+ion97j3BqrnAGrlvYoj/8XutxIJWbVm6yn079liMYp/PqPalU/x9ja9bf
KS0smiVQUk3V/MtFFJbzONRm7XZusc+uGDVec4sQQ4fK/Aag0bM+QYz99dH5++d9uIboQRqzatSu
kn2N2bACgfvnlwsPTE0QfSJ2J9Qfic5ffnnjPER6y+n44Mt0BQtXfw2eNVqxswv+of6UivOhfcVP
kIQhHUGZgCEu6b9QccyBYyhSTp74Kh8Wd7xId1w4t8Pj+KyNm3ijb0eXDgkemdfAs26yr58Vzv7u
LyBobqsmIgZ5nU3/frUCbifVpiz0vcjU+60nbyAj0KyWeOoom7GHNunQbCWiWkxO/I1ORfnyWTb3
x0X5Z8Jx/Snws6Z4asHmh0n08Uk7Mq5u1KD213pdwqZrcmoKLWRknfDII+qguZ1HJsqXQHVR5IEn
R0Y++joe//Fq5sNf5MMjeGDagd2x9jOrA6zK0MU6IqNzP3kmra/Ej18XQB43D8lnYiwfXplFkuna
3CLd/tkugF6+rfCQUjNwo8uOIHl9wp1Ec2j09emu0ZxPGRx/efrzPdeHhMKih+vvY629H3U1R1jk
a2A9N5oH/9djxCT77Ly2/wkev/9wrPw8TeL5+u9Ok96/Rd07aPj3+HcBy7pK/3mmZH8hPaNw56+n
R5woGryhfh4pkZBiSa3wNBcmjwigJf99oqSZX4S5ZqRQXxEzBmny54kS8Sldt3j4k14yKBua/+RI
yV4XOX9eqywPOEuiaUv/l8/5mY7+9W3Wy6NtyE1tOJWgS9Ebc3vsTdXnXJl5a3FNpR9sa8DR5Vyp
nLrKIShmwP6RTt+504BstjAakR3g8/KIIdsbJpwcaxB9kJlOMpd2TchXbpwoNWPHWfbJ4dB0B2wv
uvA1zoodNiMPOTUIWI1Ag4pgAXjMpW2ko5sGFeOp9DQskSNZmr4L7YVpcmwcijx/nHTB+fSQ6g4H
/oe0wsu56OOZKq98zAnW7EA/F1nb+rFiM8tPRXpNxou+O44TEgiWXwyDdRPm5Sp08hVlsYk9t1ca
52MOB1C4nBeJAhK7/H0/SK91Jt/pKERuiOTuKyD9DqeFhpPqiAitsnXVdNxaVqZdzjVh0ShFSqiU
05V9kCSmFhbmKCdViGiqakKSUqJEZSPddoIF67mUcDJdSTtdKk8xuY/znCPGCydl8+Py/EdhRTxH
/O9j6v+3fsD/rkXw/5MQaW1d/bv7uIv6l+LjuTB/5o8wo0HkH+4KD1OuMnhc/JOf97CQv/xgRKyv
eV6xhv5nmFE3vrABtGybBYf8Y6H2x5mwrq6NBFAuHCXbFk+HfxRkBOq3vsN/vYd50lMZ51GgMwlZ
8UO/v+M5re4E2tHBRXgKmOwhidoXIydPGETaLcuCU1BODh4FRy7TlzkA25tKTHfX81KVeHvZ6s0h
13ZDFt5pGgZDtQJhvZyk0vYnrCEe8y3LBAWsUn6tKi+upqtSzQ9jZz5Y2uwGXe7NWupPjfltIWpT
luaF3QNJHi/yWPGHvj5rkwng1rweVIWkjEXBQWNMppHWveoLgvrTzSKaE7q+u2i0dsRfKFlp1WGo
5lNociSU4sHriGrW6vNcjFuemJRtMvWpJugjkmsJV3QZBy/1CH+4abdJFhzmACoclD/iLk5o0ltQ
rctBaf16sjcpd1dnv5mXomcsn+hE57SdHFwlEWF1+6ar+kM+y/vUwN+M1FyvwwsbnnjH5NIaygdm
2/g+gszcGEtL5BJ5Yqs6YZPs+7lwR2J+5RC4kmbtgnZCvDR6MuGsMMuvamGTmzvMSndddOnlsASH
tjB8Dhte1UG+iwhW6QhX6wcSaPUGE2S6CfKSZ1DvlxXnEUPtWXN1PdskKuMqv2oSUmNFljgi6y4Q
NeRh4vbkzl0NL3wWqYDF2xsscT6X77OIunVnGy449/Is3lcD0IcqZp2dLW6h2Q6Pujsze065airw
6CVenyywN0un9/h6AojuxuzLmsWPngJgIHzdzq7TgSsgo8lvjvVZz0bEFzkw7NF8K3XTk/L4XuVb
LIiaQx1HgHTbJ4+BtpzwLe/rwbptm3jD4G0TN/1dZ1hk8WDe9+1rGWFjj8ziIo1K5CGSjL7VdoEs
H6ekPOB8vmqibK82iTfLG8tcHlGPX2AMZG7IcxYTVlPhBmmuh1DDvtR5LWItuh2bmUOW3A6OifrS
6BxkMIVM+5eqTb8mU6E6YsgPjSLtJARHTiyXm3qQSBk2W1Jehyi50cd5U3He0mbSUVbDC1ORTyWP
cV6tFHQ1fxl0L2+ZNy6mtHBs3J27Tr/lHJ8EZ3DHBNNFO7hBOsgQM94AyN9qU+zq9Xw716coGH0C
rSFyHcUvcDV0tMmYLB+N8rWfZLLEixssJiZPKbmM1HsbdYyWzYfaJM5XDOBSRX/fKtLVGB9rcnB5
vZ5uGns7Lry2Ly/iFP5ZjeIna14iHRW42V6ZETKS+ZuMW0OHOD5VyA9jCYl1GzzlyCgdTp6tu8SU
/LFu9hGVIA6Co9iZdVFskIjeT8jiNn2g7u3ek635vuQ0QTWHk9piOmj5zcoETVkPHxTCca0+XQdp
4RFs8kRjT07b6E9lvlr+wj1j6Z1guULG76uoHlraHY2RcCLQPdQGR4uVPZHcmraS/GAs0rGzL3kV
b6TlKm6k9yifTzWtkVLI7GkUT1INrCI7K4tu4JV2jpyrvqSGrzIy0g6lUGSEeCqoI41DSZiAY0+O
VXB9GPedUY+OVR8UjWXHUNgKgUutcOf+La6C6xrPGUcv3wj3QjkKG6/U5NLTRHhnq81LzIGTI9XG
hVZW3+pkX5lr12StXCgaHJoO5y1KtKHXn5e+3cZde8xU8i6DqpOBmfudyCNe3m6elNnRHovMy6zw
tguKQ12/qQFJyrRFy9XBXznoDcciaXpNRPzGHCPbLczhRhtIbqalr02lt3A2TfLEX1JEw0l1P/cZ
tgoMYAkKGRLjANhvUhUz+JjvcJM4cmcTh/O0fHjRpNJPWCZFtboxRXyt9qar4ouSZewnAey+MkM5
tCrWk81EamOKIYfED53aFKS+sTfj+XorLG6DlPCyO8cQ1uV6YNsZYL+YXgqlWw+lD339WoRv9iCT
/sB0y40w3xXjXQdePhjIs0jGhsy8z0b+iBH1IONFM3gqCRFdjzXrpry2Fych57SE2DwKCksrX17o
8yFrnmgUb4rkKyF6R5/hiCOOmVUUAhFnrXW/7SewQCF8UkzC06JvDZzR3SQ/C5KNjlbpT6YpnRAC
e2bbHKZO3DbD0m+TmNtjsV8ZHn5PdfWiLXkxLKgYNsOI+jpIZlfjUjZxuPH6NTbVRCCHY+O57c8i
p0lM9y0HTKvMYjfyZCN46YWj29MAq2egHWjeFA7TORxCSYS5K48vQs50UoRCasBxhzk1z6pVfpcQ
mYVm/pSMxTuKEUD2q3s8rW/lGV0f/uGvClbvJuPnqN4EMUvaTEs9DaPmpkwzv4u6lzKsX23m1y6n
QTstNjn14WdcWfF+GaPJyYtndaLTXRZHADluR0hizPkLE+EeTWVL4IgftHrTWLTiqvZ7vzo95Py6
De7SOMwdQuy6UwfV5MnV9F2WknOMYaeso299O6PwabZ5NL/mI9ofw531wddC4XMoykk2oEQgaTw7
kAIbNsaG4oEYtqjhjBhI6uvmUCaXizn/F1Hnsdw40yXRJ0IEvNkShl6Ul1obhKTuD6bgTaGAp5/D
mcVsOvo3ihZJsOqazJOhW4Dw10ftm3iMYBoPeYVKIE335Bm/ZMDPdtv42zjsxzKnT1pfu8AJ599Z
YpPpi4fQixS04eR42RZmwwHqxkgUTP59F/52/frcr11cjVNSuOa3NxkX05YfmykeNNnwiWgo/Cvj
rPvleXXsi00UyWjA4W+bhMMUeINleYTg/liuQahQT6hcWu8cx6mjqW/JqZ08uIWZe3AJUc0srPqd
y/RwDSp6ducFa8gBFtKJUL3XQFa3QbcO0qxvqTfQF9Uegu97pkqLBV9DSpX6H/40w2l6ikg/+5dp
/qmRT4jXlOnt3dW8Vv1A9joYrCJdd11RoTvXRiIX9er1fpB7y4s5k4CVEpjWlci7y/yfn43HJmdR
unhHe3lu0/S9QJ2rp/LB6JEu9DzGpd0S09WaV+Oe/XtXwpv1H23u3iBBv1pi/soD0o6KZivoHVsu
9+LNJUFg5ZHmqaeepY6QYc9CLTXwygRvrMFDhMahqgpkwceg/uf6yFIICrKnf0ZvxrZ9bdZvT1RE
fwzcXARViHTd1/p2GyvjZnfDhUwUBJGEMKZN+a6cLMl957HqtiOOxIpUxVW8OYqk5dw8DwbRkTLl
Kdf2qLQ4UFjc8GZs4pXsroe5Lt9sy6GvNM+aOT11XCSjliYkXl2JPz4VpzV70aY9YuEDO5vn3jYv
Grnsc7Zmp3YBDtmSfjb9sStEgkGaJS6lFCqpm27lf0ZAIraf/yWtdjwGJVGMSAZDwpziaUkCkhY5
aNqfDmNDiE1n5zYydLmG8VkkSzruK8uLW6f74qsBw+uNccJPPbJEhtdI/AdBQ/b2anRbH6MMIAWv
JqaEX4tbtNJjfdZOfqHegq5/cydXPcttOuVYC2wLZHgqbeJPUC43BrXrZq1zbGcFugBiiWSRNDXq
A68j6Upn/E3WHroY5C4u6WhiPpqKCLN6wwyQV7tGz8Yot4iRG630w2Y9bKN9XFscfqOfvVZoLLCp
Xgi1eJ4rg4cAcy6ZINfGUqRfyxjXEjmmyLgocUcTk4Zrz7vBRB0/oxhHhPKbNumPyJyTgJqyK0bt
tFRyO6sVbaUv/5Yi9FF87Zj5vcyVk8WIYskOR1M4knPWOCxgiCEiwwxvvpZzoHlzbKDcijMu37AT
6aNxyD3/rZ01Ui0njyCi+V/v6aEcw16tV62jOomI3jGD85JmTyvphr7kSrL+67lu0juYcAnicSMJ
u+u9o8OZs3MX89dZlxk3yNAgFOtjj3waIx/VTo2fQS7O06c3N88Ee5+IAnwuqHnNIX8lT+HiuMxe
NmCO3q8U6NHSu6nsVC1aGio21sI0uQq20YpSG5UHupYTIQTqExE8a3wy91Y0saY77cXi7te0ivzJ
TXpLfqLUQDIsSu1s8X+hoovRmJw1TCBR31GUGg6XQH+YahJnBhL8tA7liL5N33ZpU5SvJ+xl+8y7
B3VhZSUou0v9xMy1PdOT3aTQeQafBnlqMvhVd5Wairfe5T7yp3dRUDEpQlXzl8LW400M2Ky4zHKh
Rbhf3nJ9O2zIfNb0WV9TktzmrXoy3a1N6N6Ia5Sfc96+NNhuDF/8EU9Z3q5Rm4qnTsrsbiN/tWFc
77x2KUPewldv8M55ZrtJYfIsj1EwzfhVSPHS09QhzvoHkdEhnwxvr5RzLNd3TAjHspwIQQjc517d
y/w8dGlySc8l1kXbVf4h5zxyJu80HgrvHlA8vVWZeZyQYtriZfJZAlPivc74lgY17heykiZLkD1P
xCkKyKoc4grNGI/rqE9JHmxIcTrnItzsqao3bKvm1VXuUTc0LICh58XcZZPLP0k1vHnGgz28k1Bq
BP9Why/ATrT/LbI84cw5pzxwm5lHVlajFbn08tqO087kJDSJtvTGPEb5MDCu8yhn57rmEM8jx/Jw
UFP8jsFudZlSr2hx5GtPhK77U3n6ySM1OJ+zl/UesKWj0J3XQ2dQHMDT96RDumq8agaBgvkLnuHd
Qvq6FID1rOkZj9lLyiuYF7zRQkS+efZ4qDZKC2d6p4neVd1AFPtfMIH71OsuvXKecpVfXPz5NNEG
JJHMOVMYVFHfU4AZqJnRjwy0n4027/lfxd8C69OhFKz8xc8iXqxGWiQkaU9k6RiIro4deYrU+mk0
N5KVb/PXcyauhuVc9+5NWdYXLu3bouqTNzWvtdOdh81cd07b/zGIpCTePtwy4ywJO7yt1sbTUANH
JGaZ502osEHkluSbvDglgdMy3eNBfTQFgXi5Y6GFmrC5tGnkbX+7ar24vffKnIg8Pb34KsbyOBbL
dQ70eDTV86zsioDo6SfzBz7uulK7KUeW61b+idcS6bj33bnB5gKRiT/eNIPKdrJ/S3OLZhLvKnt4
JScusp0N3S4ZefXaf2Bt++MWZdRPdmTcxdGlOPuadSjGggaW9Uiw7Q13O7SV/eIa6jg9rnWwxXo6
3crZOuPnSYRS4SSnz5pph6N4XhG+/ZaWE5mD9We0mgPSNtY8egFAq3++e3mafLhWOYcQHoWntoGE
BHb+nAbF2VmW3V0Th6DtcZqE2MlFe/QoCJDDpeiZMvHJcvk1WztKHg3htk3SnZFrV6cxrJ2fFyfm
A3bkExsaSBstxHLIcqQDVF5hPp025XLo+lZ2Hup23fXo8FHueYeiI0Vqhl+UQ0XvZnGzEFWpak/y
cEeX0Ecsck5YkwxKtPPYlj/AHV5Wag1TiHisAnKhaPyLqkbngfDQK7LY8etHfW9lKbX0Zj1423yQ
RQ7RPvgnDJHY5PIkogbn5VlvWfvXraoHKwh2/tgd8jzlx7svY1yjrkDkVY57d+HGyn1QBz2T7vVv
hva6a/19q1+G6Vsbq3BxtedgmIhoc9/Lzec5ZhqWY52bbXsiwc/4KYV2LEbw2Nz9O1260YDt6qSc
31FNQwRboN+Z9fyKLptW1DzOFicEYrer0LVvg56JYmQaDs3whDh3h38yn+zrOBeRkb+jDo5KbKm+
/TmNHXEW9DlFkV56iBp1vm+XSxnkCeV/7JLI7FefXfrV6R8tGuWdKJoX9b+GwzZqA4WWr67C3NYp
PbFChpzWTgL4wrcIM2uzkqkkjI+dPb8NsiFOW47PmUMD2Ds4IZ3+alTmBffVk1TjcChN90TwJvAG
2gndaI8LkTzWGNyG9EOjwqEZ195EvgRJ0WF2S9P/1LFnYqHNKSecbjK/E9uzZea/vj7/87ua2qdE
vO6WuNSInY5wHqKhK5n8EOG1disJYPn2nxgAXozWZe4eOZcP0/pY+1mkkfbu3wM6R9pppqubb+Go
nCBH9I9z4XIWr9/Mb2ODl6d4IqlmvbdyzX6qlkhHdOt1cRLEQzcisTztBh8mmmV+FY7/apfVQy1Q
qJX637Kg+fWpai4VuBZZ+gbaVnlWTsF4juAR5r/ToaOxGYAtoMnkhiNLc3PW2zB88BFfNaYPRN9G
hR8kq2jP1HR+u8R9ae2LHClf64emS9WPmJgtUew4ZNjVJdfR47ZdfSEpIwBA5tSWbJE5/8t8uBXI
eXcBQVd0mH1UIczb6cYL0xoCZDk37EyP5dI91IFK+u5ZgS6Z0ow5H1ehKAhBZajR3hHnsmsuLLKZ
4dxqTZ2w0v4zG3UK0PsR/4hsthbimjJTNld1skaGvV3Gud5jLCLyPGmV9a+HU7IukfI/fZHuN3Lq
d5p59PgnBW68xeuxyHgvE87wcYoCH3mYPcYYYQ/iAcJLK4hIv/b0YZPoHkkIxOJId1ljDhqtg06t
2Gsk7DiR1l3k/CaJdZZFHc/3XNk5lm28jjHevmNAgPNMbPqBGixsFxQUM8ZjcSA0YKc20nvVEgUj
hkSZ7hZkmPOM4JwxmtZz4pDwvOGBn7f8oFxi1E2IrraWoODcb0MIAjRaYMCP90qEwZXVvRgtkQ82
NJGc9dMeZys+9/eeiQQ32t4qXJqsJlwV0Zm6FpMyV7V7HsiDk2rnTHfv1vHdCEZuqJc9ji6lP838
s3X6KSYiJBjmUrZHmqPz2anQCX5StoDlPTV68W+dPKf+Y1WNQIQQHTg/U1EfKzdV5ALWqMArSl3z
DUvMbmz6K9X51pFJKde9LsuwDFb+nsa6hURDiH3losJ2+RoFKjbm9GZY/40NLuLidSwxtzdeTIsR
NT6MnvxNN7yXACY42317Hp6R3ieu5yZM5E91HmCB++zno/LumtUpASnH0rFsf+ztQZveUD5fGXUd
iuoRWsK+R/I/udvrpKOy4Y5aEBrrPlGAnMxYfGURWnr1p/Hbk6m+6mF190YmztQ/XtwAvpaDfW0b
Zjpb86oG59nzrMdFEw+psC7pkkbpgJkUZ3aAD9wyT1npPRim5YZtP/4x3OLBxnIWKQzHcbeKXxsP
wynrWo1kcx72JntFHB/2jLoGijFrzR4WMWIznbPuNK4MKDQWQB1ieI+wyjWdv2W+RC6AoR3OAMKB
B8Uzem/20vp3weLOO0zxXZm4mLP1IOuS8irA7U2bPtl4WW13Ig1Z7fGP8xlyjq2sfbHIN8723LTp
gtrbjtVvfZdgIxPfyIct8S6lddJxfGQT6QjbmCj5B7eujyq38/E5rFR6rEos72BNH23uJlt3CmrA
gkx66p1RMCkAyqGF9dJxkF/d6dn/KpxPyohjTickR5UQ79iRal4yU2DBpWX7bWuhOPzwAp50MDiB
0Udu8GGAgLmbtbNuIvOWSZLhJfqyHgsoqmj9b9AMdplZXfwmXthPsdjNMNKRIJ6CdCM2h1CafN3V
ALDiQeuvRTFOl1Jq+cnRrHffHZ/lstBkDMbrJnJAT5522vBjnSnZl1hm7K8MUVFH8ogbxsgwb9hG
dj0eraOLhbFKO/9sDdW7p1zcL8xI4GyxBBgka2PqqxzXg25EaU8UZTARmTy5JuOArJO7FYv2wS8f
naYJHaJ8ftp5juA8tRdM7Yz+NEZdaUPazSDW1/ZtdjxYPKpYn2phvi5m8yMVhfJKVuvBn3N3L1c+
+qJfHtfiXjoLDqw6q08+sm6yrZfqKbcOJK3YF3hcP+uYeq9p2Y6PqfXip9rRqT3nX2cV1zKohj8Q
Kt5z2/kF5pPL0XgoOyvjHSu13by2r9a8lY9Dx6dtmLwlgdN/K0JKD5o/XQIsfg+pTLUQ3MWe53Ji
cjtRWWjpU9BaHIsmrnDiTr/qEZQIRCsft6ZsT7mCONEPV2APQ1RM2xpLt11Ci8ShiLTmodQPs0E7
bhXyx9ElMC/mJVlmst5zs+EyZ/8yFqB7XL1/UuizTCO2xMvNj3ncMKRtYzRIi11oN7GZQwPQgCcv
rIEm15dg0aY5QEu6vNr6kIbiGIxekwD2GOfcPHhzdQDBr596w9gN9ewfa6k+VqM4GRtmyRyGxGXM
TuIqMAGFvdDGeJO/MMTQUkKV3m3T39RvztiKTPAIWPummi3kRL0u8rcCqUjkNcxIlU5FjyK0is3F
us0YDknRdvgWDy950A1Xy2Vijc05VpsocO5ke+kFf3WroxDrsCQKMRSR7srn2m4cxpSNtoPj8pV7
a743ey5bAE+vm1Z6ybreb2wXO5HtIWdKvQwgFgLe0ClfNRBYeBCsuGnR8LoYRgcdb8M0E7BmZwbg
NEVZO7XG3SxTRouxDXTiRXoq+bgnSE0byem+zaywNw08FNgnCZEf/xobl0K/uMRQD2WisJPsvCVh
6uhEtZX+SyW/oDG248VyrjXt7Ni1KhznlFzfhneJvSen2NPGsxb5Ke3xsonIWxvcIqIJwrLSBLci
P9cxuEwazHv+sOqM5Vl2pNk/WdbwO2YDq5H8s265+i/fLkVBPvba1ufahZyHR2qXlSt5c0aNu3kZ
lsStsmczX+Wxa/adPno8e2DKIA4Jxr0ATBmXYFj7W9yLpUHDPcdzHG+UzZo+1AfoN+fGmfzYnsZ+
N9uUKhy9dILfGSqXcDEnyh27AxwjggvmVVxsvJHE0nggyexfDfxAAg4hIXRZX4G7+U678PJmKnPL
dhn6+ExRKG7XAU+dvfwEff01uOklC6ZzPVrjDTfV8zDfZ6ZSXdpcQ9dbFips3SmuA4ZWFktiwCHk
ja51sxMwN/brUr8P1qCOQtcVHiRo4c7yZJCCcTVV4nw5xcw3X/obs94N1vNdzT4ziXJ1XqGfvm7o
Ei5upu03m7PCW4c0HurxxbO6mquTCwFTOaCmbkqsRoHlZmOtysJgtnUpmDCGds0DL1X+UMjAelwN
DUt5J/p44a87u/WCQ4GRMF6YK8GdyOtz3xFjtCz2zhxhvA5oBxZYt7Gw6EXwf9OUg97ZYR9nYTnR
RwluT9xBdYgf/4EyHoeashdusReP1wFOSfsPwQhb4Q/Vpfk7zmsOrH486rWhh55hiPB+CARV2x71
9Ldy+Zw3GC9u0KhjMSFSmvsHqfRIK4zuOCm3ibSyy9jF1aEknJohS4FOigkhvtaC7PShiufCqqPA
6lwm+x+Nfux4a29GgL4zmN5EZ/0V/qCRH6R/9+XCAiYt2sSy/4mAQc28WnFnz3/cao6Zt0FPel1n
3zn5HXxkuuwjCqljbo8+fuLNjheNNPoZ5/hhw1LqcHiHpeycBIaL95Stm/c0pfK/NUBRNgV4+cze
pOEwADuVDW7T5iAsD+nBGGASRhS/H5cJS6Jc11uKBYcPVzyXRCWgL6jjSXzij9mu89ybD6qGjsfs
lAjudR720AgvjWu99llA5HPnHKZtE9yPYxb75aISd5GorOjPDo5Mk2Ge1aW7/0GAlLpIS/7XueNb
qiwX7AtEyTowDfh1DmjIpn8W+frgN2u5S426PDS60naOd6f+4EbHhhTiLd4wghMmWbfM8Spd4IUu
WMi4jV0lIiD/XGTjrjPQPARI0HY+28d4hPVHed/DpHWHiMauC5vcf5upVZkg6AHfTI83hDJj9jnT
EMdt3AwzyxXTe8D7bLGiAQFoO6gbpPrnK++W+92lVC2LrKEpY21wAI/0dXvxFXQxz1fspQq/PS/1
bcZDfxSlV8aZYvkDvsBhMWT8azHCI474kshIzq1Wf6vi6E8biaiqZp8pn9JMnjq9AaepZ90+zxg9
+kuAj6a59JXZ3js44knW41pNOmV2QT29+kmmvCGeVw8elu6OSdVp31trNQ+l8e3iaLoI4SQ8LOeg
N/3YtdcHt5rYIFXoknkpx7ao0aS4tEX2RDa706Vin6qHmcHQbXXwZFWYNXtoTEyIIAMY+azv6qlH
6so0KDYK6t8Gf+c1yF9Fjms3bdhU50A/Ioxv1EAY0GKxaZAF+tHYQ6N5DthvXY0mhXNW7Mog4K6y
2vshiA12rZl8+zk/srAfq53KuqiSEZdfcrgUsLHO+OvMRJ8kQ1z1oXdoDvXysqAZI1fdoqPpsQMz
KNPLjXN+DQ34GnHlFCVkg2w6ovhadiuUr6vdBckyZfVhNV+kUvmjEFQnnI/DaWrO651cKest7O8T
DoVjZZX+/FJZ7gX0Kk96N70b6isfCudJXz6CXCeOcxyW0B3mB9LCj4ghl31VrDWt84zq0skjLdOc
M1Vm2HvtxZHBtOd1c9LO4Mb8OVjvO8Yyqhw+gMkY6jNgMcm4cttCRyo0UZrLozBVcd6TEqyNCwvd
Xq/RT6ZuVI2XHIHXDlmKvfd82nKWsG+rb19xzBHDIZEOkfT4CqgRjutSbScjm/4MNUmymaR2qdF1
MCfvjrZsmSVWJNZXrhetyoUBVARPRur39wrMg8O0TJGhCvurR/eFBdR/W/r5gYNecLttA6sY42IN
6EsweDOjL5d3b17/GGn7bRneR1sU9q0Z1tvMxEH4ZfE2FcunU+dpAo8WbWjHe11CRY2UTH2W5uQK
Np0IdirYPjrlPDYD8w3Pn6Peybnex4ZQjNx8rnSHQ3aSib9YEcI1tkZulLewHgovj8RdtMfD7eft
znTcKsxmgegh44+Kke5Ueh3r5T4c62IKe5qmqLWL4QTy4lMysj86qcHPpL+qcTvea+R/80eVG/8t
ZHwD4QgdHKDR6tbP2yoKpikMldQq6Re48tmoV2HhHs3Zg58BYkNwuV+ZFmTC+2TIjVBI1qgIrbaF
OEwx4/jUCUMOzKLdon6rkpl+hnGb8TyXAhlAwW/doRILBUOVc64FG95+LJNt3bhniv38LPQXN++6
B9ce12ven9ee/gowwBRrqjWf8pU/OBbo+cR30Iz9uceZ9uZa5UNgpJzC4OcROpnpbQFLvBu0pf4W
LjPlJtdI+5atDbJXpAd+xzuUL81CPIf1vlo7TPseUaPwu9KoylgcBZUHNY0S+P/+9v//HQ2SOisE
KLxhF4+VNh/keLDW3tA5FO8qXq9fz8rgrrjHFTCM48HPzCWR1rLGbqGMo4ESRxvRV+lSv7qj3YR6
MRBVskW1UnY821ApAmf9Btmfxm3hlEcUMjpbhOukl+WzziJ6bEgD2qSgEFYrhbSjjqNbhAJPTog6
DFohWz5K2bdAWXwUdyDLeLHlvBxN2KfOZtq7TlTIi+VYoUM23rZy7Zlce1/3Hn9vF0gg3QyWXzaS
UsM3eQ0yea19CB5qluu1h8uya63t1PXKOE1ec7XzSZ10o78Euf80WCp4mKFchY5J42AHRXcyXBUH
Zjk/da68jEXD3hOYY7xA+t1PpuJBSjd1sUz9lrFq0nzjKoWlXeUEkMKhtGAjth8ae3gaZH+UNdvx
rW20qMMKtc9um8lMw98QxNm2nyVdLY/bMEWu2SLWYPS661CuYB4tZnZzdrnv/Zplh+WQYbHO8lTa
w8mtDDPyHV5s5qUIsTem6hp4wFgz12ZHOzAlmtBoDXHhHooNyoVffQmNijpfBxemG9i45bIVqX1W
dRmwZ/Eu3aQfVJuWe+BhltNTi4/6tzn/NYNKY26rL8xhekrtPH0SW+sklPb5jhjhbN/ki8NavHvX
dJ3EqRpJbuunwFooInZS9v1TymyCcvM9Vd5yHPLhXVkePyI7Fk6j6hm9zF/+SDWQ5Q+NDlK+H733
utKbK7J+xjAzw+kmK54b9dQ3mZP4ZaZdTC1A3dmi5lydZ4iLHArzd73aPMmMvWomagyzKxgZq0GF
WW5Xx9QSt0Y5OVfuk2Ns826skCFoEoX8lnaf21L8c0vSew36YjNgeVpa9JWD9Wthbd71S/FBAOPO
trQfbXTfF2Z+/ZCK6yq030CzHregE4fcyToKc+fFpt7R/SV2plmx3WKbxlQmDPrFYJ2p/ddP04kt
lr9LxQgRekoqkfKQTzgBZI+41Vzh3LmuFWscuaEW6UU1n9h09qFn10k+5dyu2SFoVZEEG9LXPMu+
M7tP8C3BgRhqKyqEB+9Sd1+DqrvoAa6dEjnybm45MEeNSribEBQjRCm2hSSez64ewg3JlRytI1V3
mVlDZKvGjm2G9yP4u8iGbRC2zfjtSDNK5zGI6gYBYoMqc1emCzby4b7eoVtp0q6KHD6GAWY7dDg2
8L2tEqnpR6uBT4Xp6KnM1TMqbbxFiLo7pA3rcFNocq37B+NuoTfiQzQ91lzcvX2ThqXJE1Tpt4E5
91jOj6udM9Pd2hxFXP1Jj/w7WoprSC0f2bjwfdugzpTgMqWk9cibm1HM+s19UcqPShdVQYmLH+aO
n+4Ha0RutKO9WmFtDojFAAwyulwSCjmwQQA6c9fQD1rfnUTqa0lq00dLUxq7Vs5+krvuu58W5GrM
wCbylQmLBNdnL5yKTJYug9kjNN2G21Iv/kswrScx6u1eM9rvpjRuBA0zuKp1/biw9pO0P24j7Ato
hkc7A95nGuXJc8WxEcMfPqYOCSJSpy53Y8j2Pl+f5dBXzUtjiY3aOxhjZOBoawY1h8NwJ1HnKCrU
fcvWSNAcOMjXkWGVP3h34FHuh20AKCfPD/ByoIvmHgbCydybiwkqxewwwjocw7nWnpwZgW4/sNfQ
shwVmCqTO0A7nGm+I6t4bApnYSJqvI88gebsFLvRLrit8A4y09x2s6hAyIMlS0dn2/uziJi/wyoo
f/RVolbJxZfk92c5UYLUzNsw0Ipbhsay1V79IPK9kfk2qGD8KcbeN02TJ1j8BOsAESFtmfv53bXl
i4lG3QRoaKooP+UFm/+qX5BA1/xC6eTeYDrYO8Cc685saIIQ9yxRXk3evluy58AG9WZPz541wzDe
qgsvboETOuRwkWR7FWv2DkpUJRTDUHRKkTB24UFY0/4BaRSCuvIiS917XDbWOqPZO3E71ex3eyJ9
uw4gjgYWcvN6JxKTjM1NuC98KXbK10AYS49HsEGbpwX6hcFKIbRgr3Fqk0zg7+3ZQuzJi7mRHkCN
9yFU2e21xnHOhVvDQZ4Y/06LLZF890frjsQsgYsNlbgMbIQFl9VfyAW70R/dcJvFgYXi1Hg3GHMc
7f3b1D4P5RY37p9Oo5xmvZauWmjJP+7wYpSUR5ylmpOFzIJ7r2MeLeJs/R7Sb6ivMGaSZYQ/Sf+v
Bf+lFcIqFXuBfCwBvRmAmmo3AgfM+gF8qPdfOjz7VkdWzD8FsUXU8z5I/7Vs9eDX7/ygPaqgRyk+
nsashM5jn93Rw7YgTrUxx5A0wj4fj09zy/1fecnIC5cpGxSSxWSCvMBFmV2tr1Nrh7oLsMSKAxT+
i2nebHQfxR/T7mOH7hKVESR488szSey9q7wFTZLdvY0Zmo5Se/Ad/dFV5nvmsnaYLPhojfNrrEwT
J/GjWcMp8+Wni4pgYxpfyvxvU84nP32UU3vLZjZRCtQuYl54dC9uwHzVGf7J4VAP76L61bFJsQkJ
7PdBnmVHHFdgvXee2+8WtutVkz0awkqCnD14F6aAiCX8sqpE9owiGRzd6H+0c3YQc5qggTgOurjo
q4hWoiJUDxsbmY0V5bO2GyUogOzTQwgzCvQySxUNlpYE/r+l6B+zaqbpKnadbhysYjwxBzjhublO
OStPbV8v7fVuorDZZRQKDFbGPWEGWBtQHblajC7hYaQcVeVTM3423s+mT7E5o0keGPhvhZkCG2lQ
YqQvYmAAPOnI2fzsyDTycay6k23LJH+pFEV/79yX1g4TQykQcheHeZ32G5QKEAru1+RPZ84e87TU
2kOT4w9JfYqIWavv4q+DAgkAhJg8At94Sk32F72uIZ1w/b9WZfLG2RENX0LxoLOInlhlbmmyWdZt
Mo0fMs9NikdrT8kSuZY8dwNWtrL+ThF+a9OnQwnVUbmZ+dW126vqDKwr951JnVToLmq+04ObODP/
0bW/VIPQ2YQSi5oqXFknR7PefGZa9b0066O16OFyL0tolc2x+tHm8gS29VKOAZRYvlgSzWvhPkkq
1GxYD+aYqzAoECAV9mHRPJ9FKScOu8Az8qGZYh38I6IhbB9IAqLU4YrIgqepBwNYbaiwJ2sJB2c5
jim3tJ+dFKL9aW1vTGmTChWYU6+PY5p/6cH65ntzxMADQ4FjYvkdrrnd86BR7t2dlQUykoHttKmy
Y4cpt7O1Dy0Y/zNqBKPWAekk00/Eknd1y9Afgh6qGAossxjP5VzGYALRrbLjEPZhHDljIKiFAQLW
dtCOjWyiKaW/xZqgkXLvnpjfnqc7kWvOjiCzKIZZ2YJ1eiyogGvpvVsNdW6QimhwgCAN9qdYf8sm
jfqK3DmT9aIVBanxmg7LWbcR5q7aH6FqhoLeVeOspwf9tJw8B66dk5adlxfkjmFdtVGxSoCC2rlB
ae36VWKswOGcJhSle7Itqkg5yQed2zH0m0PZtf/D3nlsx41k6/pdzhy9YAJucCYJpGUmmaQoUuIE
i6IkeO/x9PeDap1qEmQzu+a3e1aqUmQEwmzzm+dmoGvQFOP8kiuOVYffXjH5zn/R4F7r5yzNw2Qh
/pjb2uglaDBx/2iqvqL850mk4iQiJpeu1LBL0DkNYNyU6F2tcukujsPvjeDjU/q1PQvWWnvSCjN2
KpsdL4/hX+Tw/8/AvB+LX//7Py95mzXVeEeTLF8womHB/2cG5un557P/XL88V2/9JPiP/qJg6vK/
Zu0AGJigLGcWNYzovyiYQvsXrEyICqgLyHTDDP6b//OTQLTX1mUZaydDgzGNYs7fPGpJ1f9lyAbc
TMiTJn4h+j/iUb+hYOoCQyjEtGd5HGQyBMzOtxRMP6cNnNo+dfC9ttF2ILw20vay6bSi2LM34b/J
nn9GMi1VZqrC1IW9lIMiLpL1vonhUwI/hJ0VycWEc5ySEshw/2pJBEpSqXSAbUXUE+Ktch9viuve
U31raw2+3tSroIdt4VDD1J6qzDCfAZ03v6ShjugshOgBrsIMybFtTNG5cMghzaukhgTuJlXaeJt2
AB2NTHtFfx45x6n52mVDgIcNXECPbmAZYy2jrEQzWkBIOhCHZFpwMdG3B9MzCSBnha1AmFhpiGpD
ainoiuZnlFOT+NGn/dhc+WrdoE1YoFVIayDR617usMipIv5h1GU6faLG4I+Yq542UbsKrEgBOYgF
DPUYirJZKZWrjkCOKnUgw79UVx5KViHyokMy7MauQXAUQGUvalqvXmzPvB6BMKW9SUt/MH5NIZdm
5GASUFK4nfAP0OkhVWOy0Rqj0XcUdLIRqT3wisVpaKXKArnAbY8gU6YRukSqNzpYi2j2i6S3DT03
xN2i6hB0WW7uzKJP4qcCIVW0ZSlO47UZ5T3Q1nGkMkGjTNxiwmGjPWwYW91qxwc6AbFbJHmBKH2r
4oQVAGmArBALguFIVaHtecHgn5Bm7WnL2OOhMJvq4CFklq6weC+uc2iCVzL2G72jBrAwx76R7/2q
w1DXhxRs15TCEVCT8V8dFP9HTB1/U6Dsd5QyOcOEa8SIglZulT0hPky7jzovuvd5FH4XGFEBzis1
yztmajOdepAh3zQzC6/NvkKXMivT7ND1g9psMoTqCaZUw3hSSt1yZFTx7yTh9SdMJngrUlvn0eBf
9MqADLqta0CWEsHzuM1RNwxcuZooSkooJDwrylx+hvym4+Uhuh+KMWsREHA/6IZOp6ArxMOoJmBz
08yCgtZjNvJY5fOByUeU5FxV8y1qbSUyUJSV7ep7UuYdvmVAar9CTKUEpaVFHsJW4tXyq1Z1S1wM
NroRlQeUitXbBAxjvBoUSo/kbf10DbwvwICzbr9EZTWCmzXLivZaGR9y6LZuR4h1HAsTGA4FOfQR
Ohs1hdxXMioeRnSeAl5fy4ho3OS9D/Sq0Q0H8gWyhwp9FJXoEFBD3hHf6eWTZ0oK6vR6Ya1tpa7W
aZYNI5CTEfBqQVNyl/rFtGOt+Q0DarqObvjYgyZTcWqiUXqysknQuQol+xqTjBAazAhsg35EH35N
k3rKKR8W2vc4lPuDIVkj3IbBP2cpnZjViBb+lcftY+/gziPW4IdWBLPSs1vqyGr/BO+qPuCzMNfc
xhIUtISW5V0wakNDqtFS8jDU3j/JuaBNOwzeDXS2RAbqYMP6C+IGrFlOtvsLSUZDcxOUdkHlxhxY
EC+RjG2PJbXZuRmDng5ta16J0cQ6QaoCH5J7jMsmWsyFtvHzMvxJnaujNZ+bHiXUMtR3mtmWV6mZ
UHCfn5XSkavGC8h4lBiEdVsJiSZOEN3bet59KQzwTzqsFwfbH3Es4iB8UCEHnA2ryeev64WnMKhK
GAke3V+0eKEKGSIeXsymoVNStF7Uu9EQj0fFVGgq5Vi2RIY8nZFzt7eoh4DaoEywG30zupukgV6t
B+V4aKhkOmAV4N+QVuwjHZIN5XPpx6TbKuQPqDP006JfQR8ma1vubAhBSnCtJ/F4MDUqfgCKaY54
QFeqKjJ3hTWQtidSW23yzM6uocq0180El5Aeo0pHOQKFCnrUrCYArr0tmVSZJG/r25kCKaBprrMZ
Lp4S9W2nRptcmULUVgprpITUWhl+2r1v79vMSI9B4ys/g8QUG13VatCGY/+7wpz2ZMuVuvcMM7zC
S6/7mvTcTGXBHzHs1N3YdEShSpc2TORmuvLZL1dWobxoqcVP8hH6MP1AxUW0b8XGREPZDSY533f9
lNwEETgOAjjcmkmqbynTs2OT2DyQh1bfOisEOwcxZKONkwBxkuWOHtrSTssj7YscCOMlFIUyrpIm
JZNQfZrrBsZv+0KqMD0Kom4n03A4dzV2IKthkMJvkMX9TYrznit8lEWGls3ZqtDtIz/nPlRQHBGj
yL6aSSSfdU8P7r3ehOFo2P7XbsQxUYR8x6wuIgjyWQNcI6o2HEnYTl6dKo/6mM9+Fym6A0MNqzdu
tQqRZKk9CCvp7tOAEncSlykUhlGK10WARIvKWNvJVkl0ONK621KJ+J2XowcQcGAjST4OUHorXGwB
9O+GEUCDTcequmPlLVjjNsQk4AjdLb3CHqLkUNKDD8fkGy8DKk3kLijDWJ7uwk1vj12SkRyKwN77
irDowACEj5UivBl0mgCANLCjtyv1C7FAvmllM9wY6MU40UB5RCUC2MY8JccmjzEsTDB/vC+LsITi
idBuZ+vJ2jIwz1Lxw30KcBb5EUYWuF3sPreSj4dRnWuNk6ZcKM1Uq6fezmEvjoWyGnsj28B4y+6s
XFA0gGnggIjCfMqDFkhbcuaC1xhscM/cpLKeX2k9NYxekqOtZZGeZaOFmkLsPceloEEbyddJ0eRu
pONqoMwF+AA3wnMQ6eM3o7fEPfYveHp0KhJLI20+khp9K0s1MQtlDTen/+waORaOalLIm6quhvMo
Y6zSiJBqbRFVd0hJRo9938s7Gwurp0HJrB9apqdnynk1feNeX9PRpHzdgNdFfLR6EbKqnM1q6FxI
M/2DbCmGmxuTD75qSM6qLkPZ4iGC1hQdqCmgPGVI/S3vBCe8rekdo3cKJdJUvStAF8UdqBhKJkAB
kMioq31ML/iZKDRa94kIXR+NWFfkiGeIxujOeZpPv+yGSnJEyWEz6KAHAagmFPfgHQRag/yE0eo/
CwFEaNVzBx9C1ei3cEY1dD4odcKmGpGC7ooKks6gnAk56ItPrd2PRI5FBzYX7y5AqRSqOeHVoW1U
/Ufcy+2tbJfKMWoyqE2V8OkMV4nxgnWg+kWVM/o94RB8UyV0mHmu+rVkU5GPo748y1PN5UKnjW6R
xqPohFNbumWuWQD9kVYolaHfRqPRXsmUUJ6bGqnxybfrW6sDBBnGGeTAHuDPZOCsGFiyfGUXprJp
cxDb2DlM/Le28s3K4hKPJ0WQ0E8SdTINLfYxbtOnSK/p5PbJWN8pEk5OK2DzQbujO6GWZ6FH8L9V
YUAwi01tJnooFHIpCkT+VmiKiq1xalEQmZWJsY4RufekV0l0EqPk7ejkaT8C+nhPsP3FVaEMlYrM
iT08FLkRX4UjDRoVHNaZkCuj12tlW1NkM0hNrtY9GvCbwtOtW3tsqdUk+sgZn7IsWwd9VbiqF6DI
FqAmndRdj/p+2j8qhEDUaOYulGWAZvIL2qFNn22bWoYBI6po16edvMVTRHyl9FuyPXzPRVohvm3i
cS60FrjX1qnh9KVhu0lua0gjdfrdiMcU84HTYlohSUwQxmceHNp6plduZVCSCERFUO1CWNRDDcmh
GdvwZ8kpNDQJBqJXILjSSLTFIw0JtKiFhx4pkNRgR8DnHry7BjH/nS/r9XYoMd00dD87BRSyburQ
N0GrdxX1UPxCBXgGOnO9BUzO6IIrYfsT7WK13kAmNeiuDW264w6y1lkYKHhnpPSH8GflKvCzbk/r
3dzGlTLsuqFpOtfqQ50+Zd5yLahlQqveSnYTN9w2qeTiVGdW+2TbFVohAqDpczUp6osk1+WmRmn5
u1/nIUBAVMA9A5MrvZQxYMBQdx0nQ7qqtKBbw3UP96bUeb8jXAi/gHBq6KZFukzTRTGrr+mAAHw2
6em+w4TsWjY7iuBJCrLdx74LSHjkelJMYX6acAwcELUqAiSqNaXxb6IE1WW4t4iMJ21NFGmrndsn
NG50A/R3LYH8Mbuw3WdZNN17ZsC9qRMX0/s2zGETlVnxHPuxsveCqNzqySS5piSarWpSN+zMlm5K
H8aPqRyJwzTrM6cAqtfUs6d0nyJaj6Fsx1uDun+S3CmYUdGSqOzgsTcCKKd05/3cKbQMUPiYT49x
LOOuR41yZ1qW/DhO6ve+DGiSZ4AKUY3A+dxu6/YsFJmnoZTpOgp9/BkSTd1YLN42GnhxV5VeSRBQ
s+mWzi48cCqmLEKCobMCw7WPnsy6Fmdqqd1DqWpEAJM9bTKKDVs9sswnc/IavGV9oADqnyxVRy0e
xnCWPHmiSBucIBKw8hhoFjcNWuxrpDjzvQI7cUdfcHSG1g5/8SgUj5o5mdft5BvILIWa+YjJlHqG
Yk1XHU0h5bcXWnwYnhPVrUpysYBPAbQ+LzZFbyePZd/oiaNXGlx6JPDDwgUAVqGLMQGjHGR7OoBZ
mXaoTxjbMuQGNkPVnMHNxUhQUrTABccxPGDQg+VBnljTNeaZvjtpJbRSyRaRB4+iF/twMMOXRAOf
qhphfFOOCKWCdZopOkTryS6Yw6SMzutjwuV26GkOk90GRHtNHhXfAx2Mh+UB2VToPu2ycoDekuiA
3602vMJzkc6sX9W/00jIgLgMNHTx5ngBdguKI6i8CFMi4A0kAWwJRRuT+yGB2qjmgbdqdVijBh5N
tIvxmV6jUDQetRH3WHRGTatwCjW2T31cVLdFM5jnsmrU8dbwy0JCAKKoAeDX/Q0aNpzzQm9yAE0y
8gwdOaGuKhQb2sFDuceP7Pg6zptx24QAP3Cl0HTppqgtpUHOqiGRKxJM6DpsJOgIBcIdCkjkktcO
MIxEtq/yRFk3hu25NJXb9Z8SuDd1c2wo/GPnVd63CUgdypm8FG6VT/IXOl7SjsuNvBPTsU1rWeyc
WhnRmxHjlQAXcWMSu+8kUBzNKgL6dbb8KS0dOnf1lgdg2HAN5xZ9d2CtWNYEaNggnToFBxsm4rnj
uEMbqvpvkp2bsEnNdB92uvVSJX7lgpxHBJAIcRuVIZI7LWmiGEPzi08dfFfaZnL2ldG+7ezJBNgX
WeAOYzwuBgBUe7ayIPUESKnXhe36dWus6M0nkJ4mIKYhmbCL81aHJkPSn8c+9vQVRlYQjSohqmcB
HGRNPgcf3ajZ2cJQrk1hWIMzGBWyL5jP+rAus26kq6p3/a0+GydwLGAZxol3b+gpRWjqL3eZLo3b
RCnhSM4OUyfP6oOfHljiYzPjy/Kuu6vA186I3dnwddwNI5zy0oSNHU9cS3VOlSPJjZPcykeMany3
B3nrZo107+tjshIT8vdKb8AoqGq6v2WBRabfRf6ROBmyXJOhyqwgwxjguHqMa9xj6xqkqJ7bwgXn
JT2jMRKuldLH04cqaFC41JrafaoG4D6VpqBR0hU5xTpADAjB5QLgKtD8Il8Bs4ZtT19lx6sHRwQL
jmgvN4VlHUzJTnbYD6i3kR9HE0SYnEZ6zwMl7XzqaaTdQiRbrRXewRRdDOiAyiO+jNGkfE1aXXkG
rw5VBRs+8zhSBToqMfrkK7VoTAPsidpVlAwg+OidD9Qwn6oMfkFj6/yDxL4nZfRuvcIcvkJS6alu
RPAy1CZWyXHMcO8LG3/QyDTHb2Ma4v2SoFETu0mEZ4yjdOZwbKNGOePYmnyTtIEviz1XUHMK0rxE
SSmbphvfMMevdu6DKBHkPz+qKGzvgQyA+hdq3zzwzs5Wh5qBNFKkDw8qRn7IduV0OFejmIiIwyJW
prMiSjKUbtRBuA1GkRwaTABvQL/X9/SIPPaEUUK1i3AyeAp0WwCkKfsrDYzvixb00tqUVNyysMGB
+usTCUa0amaO1Ukx+dErLhip3evg2EdHGikkjC1crrJNzBci+ngnVfgKKPBgHyeJszab/vQ/wZ8r
DxHIoomYNgzv5ZYrGeHKib6/leOIhJkQpY+wAxlKAdyRGnjDZGOxBvbRQE4MDywq1uB883JNo2/8
RvM8aRCSz8fy0HZgsna4/ugyr8Fo8T1KTw23BT5dAUWUpqnBANkGjVVZw82XLM0Kum95rGn2g9lI
7GULHO5IWSztEvyLgVLf1UJJhy/AKUfxmPoJAQiYjBEkX1z4Ee/RGKaddYqDoLzGuF4Wu2Qou2FP
e36MD3GVov5hM1fpxSxaGXRbTY3C/x5qQamYFOlIM6gADeCObmSRquCWtaHVbkUnW94thJs2/DKV
tawccVAPJFQKqiFfRQE2eg6s2wbJcElv0nOk63LjptZAlpyrbM2DFHuqljpIL9aw+DMPu/qvSdl1
wbUlkXOcvaayjHWuFkG1rQFE8ddaUa3ySqga6hj3WIJCyRy8jFctstUMJl9vecF+wikHrIMX98pj
IcUE0hMslm+SAEl733Q1vu42NB//MelIAICtAGioAbHARxwMavBszlo8hH3DJlZjGfWSDkgmNdCO
5tx2DqLREktKeLqU81D4UCiqNI9kw0N4yCKr0vi1g89fJMcptT/HDnId6ST6aNFNm7dpcEu9RDIP
aqXJ2Z69U49IPYryPpRjCQM5URoYViqKUh8yw+sSGodZM/0AbWZn38ERz9/I14dWTsHUS325N6Oq
9pysRWdo0/M3B0eLIoEBK4RM8UYrNGqkKh3kmdpt0VBZ4/6O3JYTKkQdwF/0SZEBAnlpdldS1fE3
uaQ1FzqG6ls9zbnFYikmnSE6OUDF5Fk79LUmroH8QagHqAJ5J2XjHeSvCcI4OJucK3XVuINrbvwD
12vnTA6+OwU4JJ60lYahjXtJsFqZ9dzftnve/pZZ6flV93LM7CSII34LHKGNEt6pjuFEN7GjbH26
/b2bn9GbP12yD3grxP5+BRaq4XTgwFeaLQC/RCDTQBNHvrTIsyjpZxObf8KrifXkssXUMwR4ahd/
7g3w5T0VB1TKi80sDz4nlQ7dcPwmAlwD3XqfusFteiN2knvJs2PRJH4/4YWsvohUTMxDlhnS9wP5
nbqedraDPxmfGMU6jEKgH/8lxvsfjTw+/rSz8rOgCSnkhUx4G4oRXy9WQATQCODSQA6w7PtXbdSP
2t+zZv77df57FGXuJ75aZxGkSgg0YZ6Zsgm0FfDMm/BrsUu/9Rt0clwdnNzOu8a18sLA88//bODF
KUqzxkKqh4H1L/KBSuIDNM6d/gOhzlO/sbfVXfMAFmETHMzLzgUXllZZnBqwfEAMSsbWgMxk6PkF
tu6U3fnzKV4aZXFKzHyMWtNjFB9vHrP7adcvFST9zwe5tIyLc4JyAqQTlCkcqr1bo7TPQUiB0/Lg
EvNcaGXqUPHcoDTkfj6ucmnjLI5Ey+sNmpsjIW+90/i72uPrtg7X5jWSLDBvf4oNKpRX4oIFhDZ/
mvfbBqgGRg101c2FmHEhjR76hsy3ceuHYNs7zbHYDLt4N67N2bnA9bdEyXc4GrjpdjZQoRZ8qBzf
NdbaS+4Cusc+QLpgwqTMph6f/ar5z1+dIvrHdLCAi3ENQ+feF5vOndz6FoMTh6xsDWFu1x9Tt9iK
u88/w/x5Pxt4cUnk3uiLpubNpDjuWPEDRmeXDuq8TT8ZwlrcEOR0kzI2DDHbM1AcjjYUq1cYhp2z
W8RWL957lxbTWtwMiDXoqQBIwJWEOMe1vqGb768xfXP/OBQ4+gGqlUOkv422n6/mf9jUf+8ua3Ex
CCQd007jO0YIc61Q49p3N3+Mf1wEyKj6XZuH2UtwdfEdv7TIi7siJHTWRhSKmDNmpM197QQuNosr
IF20oXnSLvnUzFbVn37W5cVBAYuWB1P1noyDvG3c4BzgOoRY8rpyqyMqmY658ncZhjkhooAr6VZy
9FPEIc8BOuLxomwBSp4rhyz0V7xRVyiUPl74HB/+RhOTDIFztqWIxWH3EMvUjXkniNvgXkHLgHJl
6JhX4Tp1UFn8Qq/kOkpXKkAz6P+Xt8OHl82r8RfHOiaLQ6OM8edjbTzMwB3cOFb1fer+F94982ze
HbRXoy3OcoG3PTxP9oC6NQLCSXUdHzzwsFft9/KYXcN6WgN0rZ4y59L2+/AW+ffI+uKIgyWi8tYz
T+jQKyk+dJ69+vxTqpeGWBzqodOznh4ZS3kIzuRKhKl/Lsnh52zJJFYGq9rhdRVytyC4bB8QgXYv
Xy4fvsm47gigTrMc/uJnJHFbovLOGksFJevTWN3q4cOFqX54lvHjU7G0ESDRFmMYpiVrlV0S2SB3
AJl/JYgWjb180269781K2ZZHaYvVihNyd8JVbu+NXby5ZPLy4Uxf/YrFVTbSxKHuyq+Y8ogY50FN
W1eTfl2Y64dRwKtRFvcWnD3TKmHpcUKUjVRxb+mPaMu64drmnJandFu78b22Le4qZGxWykl5Fj+a
h+ou/3LJy+jDyxuvdoP0DNAARgycr1ePMDxLuNddTv4YriastnHVKB2Q9PwUOtOh43+fUld1gzW6
f9vP10GZv+ny7L4ee3FTRDp1QCVhbNDP63gXr+ll3Yd7sUk38qXTujBt+isbeT3Y4qKQgV+3VcFg
QFBDR3UCh+VeRy715i/WGQr3PrpDiPfRuOvvo7V9vvQDtPk++GS2xuK+8OQGq8aaHwAqg0CHy+rG
2KMKczDv+9k364zQ2wEPhWpFVrYx18j43BOR7bIt5IVDvs5vjAtx4YeJsAX+RgM2YSjWH4+p1x9f
CiQNON38AWQH9S75118PqHJQNxCitwkkUOfSI/rRpWZh1aFrhkwbxVrEwHVhiGBq5nVA4mCwTqlc
bi5srEtDzAfw1bz8coCIXP1Z6vC5Xxc/FWIhCh57Ivv5DgGr73w+5EcZxetJLY6RlxiYApkww0R7
B3iT4iO1zuIuKwPqhlc2aneUGy+M+dFD/3rMxfGxO0CXqcaYLQL0HqqS0o2ifDWVU9Q8GPrT5xO8
tKSL41N54aip8+7VQvUFoAING+VCQvDR5UvEolq2jh+nri+uxbrDGjwEMO9k1tdKRejxJNUXnpmP
bt7XQ8yzfLUxSh+Z8CpgiNGUV1pOuRaiL0YWs5js5+u1sJj9c9+IOQSjfqnPRa/FNs9VNTUKkJcO
Loq7xI2+NF+IA4nAYLzb6/TonzWnJFPnoSl/mN8vvWQfXew6kG6h66qsqNYSPW2OA+0xf5jPdnxt
hqvqpsn38JOOwwGC2U77mj0hWE7nLr/6fOYf7BTdsi0NZx9Dxydn8RkTtdPGOCNasIyrYvw5yj8/
//v/FBoWFynOvXMoogtTfYcLR27NjiNM4Z25rjWecodLE0pRs57W6i7agmS59C3nn7wY0RC6NZuK
sZayvTjdck6bVPiE/fJWbPUX4zAdZ5tDOV7lpByzBSjaQ6M7m+xVjvdibIrbZHuxnjYHH+9+BZGR
ZeisrD5j8l9vXnTJ+Gk2t3UvNtDv1iUTz1/GhLRCJbS+uIM+eLAMFvj/xjMXD1ZuZrbex4QpTYYm
D97j5fAjAJEiIwDA06Xl2lEZ8/3nX/eDS4BBkdxWddq4trZYagMD6qkrmGSo3Y7BLxsGbgx44/NB
PrgGTCFj+kTTAa+o5ffMRtlrS0Qo6DPKrt/dJTObDTmUIP6HZwGGBF/Kmo2u5pt66SKlAH6zG7uG
HD+LNiZOUksXprJcr+UIi0cAFQ8dzGCe4MGToi3QurrC6+apF96ad9fJPI6Jk/TsriWbiry8zjCF
pT5mUUBeiwNqLwc0JmZJyB8o5q00p8F6bpWdsJgEgfH5x3p33v8a2pY5gQSowlxcKAZK2QaqaNjG
kWgjuIkkInXkbo2GCrzfYH2xoLE87ssBF69ED7S7DQt5oozeHLu9fhXfgh9zxo2yTpX/oiHx0Tfk
tvx7gou1NeO2AH5mx/Mu6QB3FP5tE1y4NS+NsQiJ0JsaQ5Buk5Mlz1Q7sV+6GsxL1fc/+/n1FbVc
ucXpFdmAlnTCKHNLh7JtQ/nh2c/X8Trddo65RR5XnjY0sNqbeHPxuy1fHkPjZsQFTtdJy/n/YqMM
WQs1pKuSuR60h4/WI6i2jR1968FZ3cfuZK373aVr+f3CoocneGRV8OGQPxdTnmQtGUB+DI43ZrtZ
cKIpkSFPpvXnp2D+a96urMHBs0zSRo2G3dIzvo55FdIO8V1FbmiskqYVwK1GJK2mBx+S3+ejvcuW
WEoLM0xVU8gP4F8t0vG4NeD5oDzvoA169606hs+Diyi/Sxi9zg/RZs4Ow/GKaDp24cJfGP6D24bh
SUk1hayUOGIxfEiKHBsRgPnesW/Su3YrXRt7ZEoGrNIHB1AWlXsMKFb544V5L9+8ed64y9KuhHkm
ZGNxTDwktIu8S6mQu9ZWu1cPYh3e/pB/e4d2m5+QwULDyliFP9Uj5iVufeG5+LNDF1/ZNtCstTRj
ZuQta3dVG2XCKELeC9Y7wMCpdfyDv9VvFVYajKSDUNjp8ymL96fGVIWs68KwVeLEP06Ir2JiqanN
oetyejrx+M2Tivug1XN0WyGYwiY46TYSBflRgvQmR8O6128b9WunmUhkgfjx4epDf9EsaVWMLRIE
Eti5lkvmd4UmyCR9qdsbScLN7acXzPKS4UbIxwIZ5x6ZRaXqdoUfQ7hTj5PcuzXmWmgoQmcl1qjl
K0u9S/G3sqlTpmp7QPDtwnov4wBDY+pkvoZqEqqqYhFRAd5N02IC4gZeEvy8im7QeBzlLwFKyBdW
+d3xfTPSu2KhX8lGH9k4RZcVrJJ9FRnu5yO8PzM6KaYtOLA8JO+D1CIKRURHtOPVQmwOxtE1+lop
dQ4aKuva9dFWexAbUJAXpvbuAlyMu4hAhiZoofYoxAFTutZSZOiRYMbDc/v5/N59K4Yhk5F1BRQs
EdXicgfv1ojCY3oon60aCR7J2CC0RcmqEZcijg+mZKpzQwPtHwroy0zU1BGGQ5Wnc5Jjem0jCHaM
3GGFa+NBHTfw2K1Ntc1OZnFh3Hm7vTn9OqbEr4adT+rrk+iX7aAhPkKJCmuHTbPrN2Kj7i4F9u8O
/GKYefavhsl0f4JcxDBNyn7MkXW4FF+/D9kWQyyuUR82a4ECzDyTdo3H0myXjUDbdXrP2385VXmH
LuFrvFm5xSOctd3YIJ3HB9vHaKqt268ZBbXMxQnyof5l3NOWP0Y0A6otzLufuauJ1UyfvbBFL32/
xUlIG2mIA51fgTH8Idt0u3ivbpLDpZrt+8d5MdvFtYUssTFo2tDxOnq31R6L6bW/G6iau3Ob0d+P
rrHB+ZGSeX/kgb6cGaqfb9RlKbNX2r7oydP+lDKJ9vq78iSt2w2CKoG5KrYX3d/n7/fJyVjGA/EA
hAoxmHk/qb9nMPKL9xvRJLp9PrXy8jg8ixf0ef+Lbta7gODtWhvzUrw6LGOW93KM1CeCpHBuksot
ChinQQBEdj9rCoVi2JaotRnVdGE3XTimxuLCS1FTYEsz5wkNw5UlsLGgeHbh1fjgVsUzTxEWMQc3
6zKtqyDylMjSEOehMikjHwWAckUUggWLdGGojy5VCs1EsBrsBHkJzUkQzG5wvOmQjP/dySFA+O/D
lF6IHNWPdgrMHYUx1Llms/heqBMZljSfwW6jfxsthKBW9hVQB6f+1q2ra4QkXdR8dujtO9J2uJ6z
kOToUz7pr+bi0edv1kef8PWPWXxCD7/1pEFixEmsxoEBAzfu8PkIH94Fr4eYf8Kr/akYfWOpI0PA
2F3lK83axdfErOvAFa50S+P1iHa3A1vRhR3Yr3bJhQV/H7JyQF7/gMVr0nSQu6z5qo/28V26vvH2
L6gNgyxrtpd7rspHV+zr0RYPS9kYwZS289vlFkd4i9FJW6EyTe8EEeEfsSM9BdeyixAtX/ZSoHPp
a85b79VSA9KOzGae6ZQ81ePBHp8//5bvAHPzK/Z6cov3o8WfAW9PJjd3iEIEN1e4l6ykE7zs1Zxm
jVcXL9aPDuXrIRdPSaNWOdIjzKlxvW3g1NsOT6lV6jQgBL0X9Vid9O/l7vN5frCOFJLIsUybwjj3
ztt1TIKoiCYbDbS4u2upGOH9cGFTfnCrUXY3kOefS3xQRd6OICBglrjVgMsv+1spC+/91naNQt72
IXpen8/mowNA4iTIGm0yKGNZnkpwio3HoaCHR56srsut5VZrbYsNiZPSjL/UaXrXtGOXvBlvceKl
Kk0U7Ibn3LgD5IkNLrauYoXAstu74xFKcO3QuLsUNX60psBJNIRdNPRhrcVOMQUY+hT2kIO3zIBL
k06gj/5WgYnl5wv60UCYAQl7zitkEuG3Hw+1iMTSC+xvMCByR/T/GvyNA0zrJIyQPx/qg92P0fbf
Qy0r3H4CewDhgM4ZbOzVzUOFLWhrXEiw51O7iF1s25YRu6TPyju7vDbknkc2bTP8vI/aLHg9ixWa
t9SvDlNyzqRo/U8nRZokENcCcs3qqYv1swkcfFjSAwanUr5FQ6rYtoWZ3ppToV34VO/X781Qf1re
r25ELctDeWjjzql1LK/x2xAdwA1YEp/P6P2O4HxZ/E/A8FXV5Qnz2jmy1gqeE3REmmHaeMgkwN51
gPFdGOqD0/V2rMXpyn0MF1QBctc4QW9xxlP6FLiWK52wSXIwe3KKU/D18+l9cO/T7ZBtTN/pfDLT
eZlfLWNv5rJGPN2D2EqvFRfs3Facxao8lvu5Wy25lwDMH3y3NwPOC/5qwNaflddH/ML9ZNwrpGRa
MR+x+h8fLwpKytw/MmbY0LsWqGJPUE19birjiwTFScYSM0cW9fPl+2AyGu0iGsaC6tW7qm+sF6U6
xhQDVKNb5eEvrX/228fPx/hgBzIG5RUqvUKF9v92waBTQdywkYfrBhMZ5AYhAzol9U3TIASXJIr0
T5EZBmAceBJcTrjKgM5YHOIuT1rVlnqixlW/bq+zTemA73KkE7D9Q3BInH9cxv4zoCmo+CJyIJYt
sVwPjU7peVXU2lbXgxdSLopTsZ9C/1Ip+x1W9a/J/XusRZyDzHjvYf00x6wZ0l7wAtxpw0u2Tbfh
reUi5uFW6KZ+i28uxTvzsr29i+dl/ffIi2UNdH0sqx4yV4I01WR2exmDLmHfTflvj3onWvHHvjQu
3CnvHwAGJT+TNZIe6JHLBwDmnlLYLK2CWXmJnuYUPHYA22zJHbTI9cV0ISn46EKhvalQzGa2iLUt
LhQ4k1WQJ03DAtMxWyurCHtFp3jEJ4UGgoOSM+2R8+dH5IOaD2XkV4MuLhUDJXKb57RxkFvZ6JsZ
oaj+jEFzYRPkThdGm6/hxYd8M9hiTX2PKjO0q8YR9oM9iVUq5evP56NdGmKxS6cxGRO5gC1mWnQh
5BFHxFbawvlEkrf8YolxnYgOaQJUx3Xk4M3gOvc1tCRPwUiBIpdXRAROZf8/0s6rR24lycK/iAC9
eS2WbaNWd8u09ELI0nvPX79faoC5VSyiuLoDLAaLEaajMhkZGRlx4hzd1dB5UNr2NIbme0VQiZKM
Qkodgtu513uOMtC7bDrAS/fixCcPrcgQhholstyaEXqIN1b8cemOwxmpdxs0lIgus5XBU+nbo0Vv
AbbZQ7pT7gto6csNb+QtIlI/oRoFIaUG+9sbuhBDL6zOzh4Y3alXdJ+HYqv1m0kBbRjV05cWyQXY
p9J45Q2wkJeDJTUULgbAN0S32eMbigLLmBj1cIcfHVRXOy5WqmN0IaETJDMP92sIv6UFnhsUDnV2
qyZJ0HYadHcwfpUoU6aHFoGWVPJ2kr6GSFm483jd0KEjltHunB9wjVnaIdF5trX+s529JMnnWP14
+3Ndm6Df7xiqRRJJBXzecGymCJieAWBuyHCI5KUYv7bWWrp1fcZMHoHI8Vp/wDXzQrsaDLmToGvh
hnn5Yo0MDGfq8+11iEhwGSlMW4at1IHnQVYoPl1+Ffo+GmxCMLAZfgRpSCaj+8LgafAYIbH1WFee
cq8r3todd717lkZCp5u0lyzHnhe7ijjl1VFYOd1gKI3y/CX1GWfMhukvMXOmcWFnPokWW13cqhHl
SY+5RRgH4PLw3Bxqg9ubuLgc6N1kUgMFGMss3AbQCiHPxXI0+JM7IewwfaTstBKYrr2BxVAZBKym
KOC6ZlbiBtlFR+5bV5rQPgshtf77B8ulhVnkQ36q9EKZdYQRhFl5s6vrR8ZIVtqKC/fvpZlZqGPs
Wq+aFDM0Tc0K5Sg323IHvDDlpR1A4d3BjxKuluUXtg/uKHr2YMMQQtPFRzyLP/II7Y0SxDlk6p8z
865ZnUdYMkBMVYD2kZdewaY0z0usPKSs0oXmj9hGhlJ7ve1nC0Gb5OzMxOwD+aEZq7IWUczbKiSG
6Q4+ZMltmW3MdvLn9n4t7b3CoHOAHMOB/BW6G4pSc5ikFA9ln0DAC0wzPErfc1fkn4pbv4+e2+Pt
xS1sn4h1Oo9yyuDq3L0zWHE4WXQw23z8gjZHCRWe/uG2jT+Q7ctw9yeg/tfIbAPNMogryUaSAZJt
dZOcZLA30FR9gROVOlH6aH6AtWc/7QB3/6p+pV/SPZxB2+G9na7OZwlTVz+FlwTaMYDsoIm+9EdN
H2joSsh6U7Ht7hwvLaCF68K9UitC8k9DdzS1vrW9U68ExT9/+cqyIbArdHBles2XlqsW4uAyg+pD
DHj3yaZIqU5DlrmpD/ClDEdSr630u0exwQO2mW+Lx/7zWr1soR9vOTQlLUvl4aiDnbv8EXnVpWXn
U4ep0NQIn2ozifWvZjIYMKBm0pCicGZnbbBVjMRK7nVPhc+9REXb+BY7PxPoNM23JlJ+pWbsTO8U
/l1dKUwt+aMFvp9qHopNQJcuf2BcIvUVJlRvguBjnvsw5Cbb29745/qZfwgLrk8QWVR6rwZPQ0k1
vQSBAtdEtkJCN0iSlVe/S2G7R6A7giK97b4XWfIca+HaE3pxeWe2ZycB0rURvUWi1fSjeWg+OJ9b
bsltdZQebXZ6A8va2GzWegQLFyVMif8seOZ5XSTZAUBdSlUhEuOtNL3XsvJz4NnGyl35J1rc2Nr5
hKk+aijRNFiC4G+fvqvfhfcI+B4F4I2Ud9c/Td/Kp/UOjFjA3CwIE0iquQEAY8ycJsgzR4d+jZIf
DDyV89orMrBZBRHvApmfaO+NT0O/ksItbeq5TfGlzy42KS8GZ0TO1x3zX5L8I5VgQ1qr0i7dPFRb
RHEd7nIe67MvB32kLkkphT/5Ds0lBFLvg1fJ1TeT6/xuvq7X8RcXBdjDUYCbURmehQdLzxMP+h/e
4+qLLJ3G7uCt4pwXnYSalWjwEoS56y53rjdK1YOelhsb5r4XnVHVYDsxefMu+t22eInoKwW/bDTG
yYpvn/3r15DlnJueHb9uMhAjgYPLheNt77R3MdrDiPmhA6KuPCyXdvLc0uzLEUMlT69ZZFGH74OA
agf6EHLQfb+9oGUzlsWjWZRr58NSRqmZSh+rlOSqzi2tcstkQ1Gs4bkXimPsG9V7ZjfIFq7eXWNn
hcMYDg2P8/Bl2kMUcGieTtTFTvqr8/yt+Sa+mf9kv9xe3XW0ZDhOpI7U/hYoAtAFNpEK8FLYqJhm
rYM7yD6Pt01cb6CYv2PzZO4aOoCzfKAoptprZUxAl+42LZ2CMHVTdS3HX7h0Lu2ol07vdCHalxXs
PUrXhA8hzM37NLK4XmulfdaNAaSKFNRHIxmNIxMfP6XW8U7/21JnUbJDbDxOKpZaRS8+GZ8G2ihV
Pv4LI3/OGFN0zHrPjFiK7tStgnrx2DTIox1Mv99OwRqucOmraYpjGQIFrF+Vvo2oC6UmEo4Bo1nK
MAiwNwTQV6LFmpXZN9O8HF69lLUMxWOrwV/4OTJeb2/XQjCkP4BEEiJxJCPyfL8MBMuRpMaGFPAq
2+u/oc51tcg1fyov3VE72G/mU4tQFYpE7hqieXF9Z7ZnV1jZhYpiZuxiCUcpvYSvWkvjVCpXkp41
M+Lfz25KOSjwlJ6yaFCdFGt8MZVfimp8vL2R1ykABRU6O8y2iftyntc7emIPhpygmu3A0iGky6fe
jXrdbdTgXQ0LfwKJcKB0K1n9UoQ6NztzkSFQnBh1HeqxSIjt6H0GiDZNaxM7C4ujXANBFf0kBr3m
QSqQAn9oxxrcLK2mbRqro5tmaJN5HuAaD9n7App8KbLTnZTo9uH2zi4EfybnzqzP1hhnTTj50JT/
qczSbtK+p/2puUfz6CFP99NjdCfAdTFcoh+A/9crAXqhMHxpfhZRpAE9ZVWYt1E3e66/1fRkJnkT
/ooNlxFWwXPPgFsIVDza3l75wse9WPjsfBjIBdRhSLE9zX7Yw73Vf7n99xcOxsXfnx0MKzLKMFbE
3/cKl0fp1tKkQ2wlKzu4bMbUGfiij3vVtoNrUyvVnA0UStzKm2q+lMbT7ZWIlO0yARffiLBPeRFK
hnmjLihB7EgqKzGkWL+TdMW/KxTJ2vfT5z750uSj9u22weVP84/BWSKHCMwwqAWFYKqm72JkHX0n
Wtm2xTUxQaNS/JEVc16ESfKyDgz0KpmhQazg1CErkuq/WvsREvDbixE/9mr3/rRWyawcADuXAbIa
YHSQxTxjYrUPyfiprcn10e62g4fXvl3LgZfPsxgPIssX6PVZ/k0vNeu1kIWNB/1ZeqIMvKsfM/qr
945b7awDEhhuzKD/U39c60YsuuKZ6dlnazWzSA05T93J/g5BD7TEXx0qD7e3czli4O80GXmhXWG5
dE9pQkotor7SfpI2wdv4MdxJrI23TPFSfJXvfcpLt41eewtoGugqABRYJvid2VkuDAt5JWBQbjYp
r2EOtSjIk9EfXafIjjbkibfNqSLoXvrMpT3x0jm7VAEYeEVccqgFoc20VTYW4srxVvG2qfF+aO6F
MJUY/p0gyy72/tb4Cf90EB/ydTjy9Vm8/Ckzf+rqwR/UCX5onOq1zxUYKttpbX+vPefSyMxzYjNl
nKez6Ji0XbeVVLt4GBvogVGG1VbC8uJ6xLPb1OERviKggAXFhnmT/g+c54gWWlFQPyOUJJ1uf8KF
3jRLOrMz+4SapFDnMkhZPA+xY4OkxkXDaTAfEqnqBLu7IDYoPTDBgdw992NWPwCbNh+jsrU+jklZ
rHToF7ZYQNsYc8aNr1N3vbAzGXX61M2Tz2Gj38m16ZZqtRLslq2AKgK2h/7snHNTahQ1QRkLJwke
VZLeITnq3a+VrRU5wex0MJQDpzTx22LwcpYz1BJ8fVH753Qo+z8Vhqf4EQ2rLZzwgKr11Zh6XVgg
mJ4ZFD51dhxTJbV5fXP8/4N/VDbJE8VttLaZGks2PWQ143GKNmV2WmsWXF8eIowLvhSeQxBMzi6P
uPXNtFRoJcqT8pTIoxvxyNsqWYi0cOK8+VDf7rq691aC7NJnpEgLXQoPiGv4m838eOj3qCrJwSnO
4MVomFlPV4LqQrkaGUAFeD4vdAYf587SZ7kGOzZW6l2/g4x4B8S5q9340OykQ/1aIWT0DFsExDxr
eOClbeUc0CGgYE6LcbatfezUudWKbU3uy1a/C7VH1ULxDhGKWN+2rbISDZYciOOgkOOLUeF55U3W
+shv0FxyB4iRNz0qrI4fPpj0K6gY6Csnfc3YLPLQz0QbBSpst4WJ1BtOPRoKrdy+alXx1+8jPuDZ
smZ3AzIIcpjFCLtPiuI6kL7H8JysHPbl1YC0gwKAJtbVYTfTvJKtP07i8M77oO7qA8MijgXj88ba
iVEDGyEOHeV1t1zpqi7cFazvH9uzc29LWhD6Dbb94DHPvynDl5XFXY/6sIGgw4BgynCLzDF36uRI
hg3sx0UGhvCfHxsD1kLJmu7TOLuHysffNHBFN/r04hf0S26bXzrldAaZwiFRpBU5OwU1NPFJXDmj
a5XaezOvn63Q/NXYf80DQCrK14NjA8JpnrczL6kbO6Z6xox8ID06obHxQLZWa4DdhWL6pZV5CuHZ
mu8gIeQOexiypTf5Eehn6d+ha3XQvhFL+uJu9fUqdmh+E+nk2sDjKVDQ0rq8GPrM0LJ0KEQEg4iR
BPuLdp8+jgzJHRlm2IAVOw7GtvgoH7M7f79W4Vlo+rNmMd5EJ5my4bwsYkpGCTAU8+azss9QHQTC
9SS500Hex1/IhJt7Z5uunIml0HluU6SuZ3dhkvvApxzYP9LfiYJ0to9qxJNe5HuFCeY12tSlLOpi
hbMNjmA8prQGmwktpzdlP5ymo39Ae0IwjMZ75+dfHwjIfQRDi+D+46V7ubaYhK0LuhQxQcZiNwBT
DjC23KXe8NfdJefcztVodg2pvRWxhzL0/Z3ebYz+iyevVqUXQueFmVn1G2FXsGEJyxFkb/Iu2U7f
vYi3Q3OHbooLfelj9avx79ai5hWHJJQYF3ZnLtIWQxk5VZaAqLA2/bdycnVXFD4R/XwfPCmfwdzS
DQeNCHfkXn0QDLEpJb3HteRpIXzzOxB+FIC866dwnuR2nnus3wzMx64xX1JFervtMUtH8MLGLOw0
CGuMapzAiLQfyWHqg/9sMW/sDsz6pXtev9aXtWUthO0LkzMvFZqbRuvHmNQyRBBfUMncjJ61cvGu
bN4fsrGzc25EDYItLQtrE6QkFVAqSru/vXmLCyF0ivNGGj8PX2GIYlxqSjCUOYSuMmyjTV4PR43M
dnvb0lIcUeFdEl0LGk5XQ6dlXaAmEXkwswBuR/OW2b0Ubo38lAFMXuW3uL4VyCyBSMJuKSSpZ0HL
0huzNjLIdTz1jqo1YKxq5eZe+jjnFsS/n32ciZkOC7B+7KadcwiT8c4ozd+3t2zRBDcajImCGMWa
eRmNHtgMa9iXaliq0uGdM5xuGxB/YHZ30vzj4kK5G3TXPC3wpxxV0LqJGV33j9qxORoHfR/v10bX
l4KghlQL0AGbwbz5FV2WBuLZPV8eeUXE/yA9Nx4ZUNqgfLK7vaDFHTuzNPsosJoMYK6x1I4fZe8Y
xD9v//1FJz5fijhPZ199aJMOISbBSkWhZGPfVUy+ao8IDw87NBV2a0WZxfWYpmoL3jKaLzMPyMK4
0MpAsNPLEXotJ2ud9WLZBJglWZZBTc3BAqpiSp2dcFIqSBt86FgrCLWfRPQcdlAnxJvkcViB8S9G
bLLe/9qcReykosInSTi282q9Da9iot876k/2JnwPv+/WOa09/pbC3LnB2T5SOE8adAUnxtUQJ88G
RGHVvW6vBNOVrZwTJBS2lCjURYhwfXCSU/l3LUBQtz1w8cj+s3XzTlXWRoMUV3j4aEPGFxd7wylP
ck5BWzPLz22K6nHIFI2XxCsF0cUttACMgZtE7XQOhIBmy6afgivmg6wcDQSlHgzJUFCJ7bWVfbxi
0RTZi3ZmSwSUs1Nm6mPiI5oQu+ZXKMUYaue2iLY62ogf80f/0BRiVugdWAIxKOe9VNJqHX0BISp+
Aj8E8DivpjkQHma/0k+a8T+hUaoRpnjvwKcjMoqu/rpGGbBQUXeo1AnudpPZHaqilyvOy0JuC4Nx
CJEnVh/ioyhwNUdBoR6/13b2dwrM29uetOStVEIYb+MK4AU6exPmQd1Io6zzQVOgJSUSvoz53jax
FPjPTczOeYCe5BS3E/SBEDqazpuOUOmUwV9eDv/iNtYpYhkUWHHO+X3fxojWmqECFUCIDPDwzlqb
zVv0yXMLYjvPfFILm7hozBic3V6wdpeH9gVCtHd/iJbcZqONEDjn++Kgpht/Wz2uecjS8TMYdFT5
VAs8Ghy1vtIaHESr4/sc/Vj0lb3p7ydMSAWZm7HA+NFmmU/PRNMwNqAWyDit7JgVExKI8cNYOSsP
2MXNpKDKHAtwlWuUbEnFre6SSrh7vzP22Xa4F9Ik9eML2hXAvnMYq5wvye5YrCoVLLn9uelZbJla
X+smteY75g76w89K3e5ue/1SHQQ0O2OcKjeqY89vbcnUAib/WJ1gdJIU14Af82Oxg1mS8ca82Pbf
1/KEZZNikFhjgh7Lwn3OvBOBt7qRTa6FaktJNTwqR8ktmV+OP4gSyPrUkyqO7jx1/LM4agOmwwvv
0iBN9TqpFPxx4NE1wmAPCdAH/xgQo79G2+a+OaW7jh9Rb0eIOYoDagw1SdL0KS82WQqFHD9qDYYr
ItaN3+SIUt/ZJqhK2VSom7EJDC/ZdbDRm30XK7w9v6WrVM+LW27RVFZBUVOhnIfsWguMamzZAcHb
IVVbbfun0oVi6E7wI4aoBq5E7KUYcG5x9qgfg9yOFB+L3eRA5fmrSXW6dcVK0F44ILybgI0qXHw6
k6uXuygHal/IlcrZzJxXRAjfd4mxckIWFmLIVFwhlYD/9KrroNkQLCErysMGzGahU6FQK8REf94+
h1cLAVLAWAnxRQbBRki7XMhgSloG8h4r4spBuHQKwpW9+vNCunA5bIjaLWB6WkRX9w5080rR+iVp
ArSInD3nFGT7/Nm/a9Dg6T6l/Adj/fVJaCk4W2klUbq6X7FO+xTeP0pmIBtmnyrrTX2SBxLOMpIf
jO4uwSG8Kt8UqPTe3suro8UblAlxrgTYOaBWmSULWesYachl4EYjp1dNZXunhMN26qzPUy8/1Em6
gmm7Pl4zi7PcAVFGhWq8xAt+VF2vlrdWnjwkprZBnvQhaat93/XkFDy+YJUy9E+S0BJ31ihRrzyV
X8EDnKyMioVyVZ/PRt1ryiwjr0iko9Jl+9H6CURsZXcXviMc44BjoT2F6HDeBfDTckhUiTypLklf
IAEINrFpvzE6K29ac3X+cskcJTlFRt2Fcsy86ReVth02AXpusZbvrTF/7jraN/L4PlP7lZUt7R/F
P1qMNDFtZ+6hoT5apBKc9LCEVllCWpRShm8Uu9vuuXDUVaZWaQLoQgJwDo9yvN7LPQszAXSxqElv
mlUuz+sUHVegzM//iZv9itp/QiEUjhBsCNb5rbbvUHAJ44Mlk/2ZP6adMnClyegyrGzh0tdiWI3C
GdkfDeHZIU9QTFUcj6sdieYfmpm9RaUFW5vfvJIGnG7v46It6g1kfgL8O3fEvAe8P6UUAwDyH5WR
S9s0T12b0g9z/s2y4LsF9s4D5Iry3ZYbxStznLCIkGpqfPU5QDrDHKtvUymt4euX1/WPsVkwsSuj
lUqVQBl6WWBvGE7yWzzfM7y7Mq9D2w1SI5UPtzdz0SnBR8l0hXiXzI+Z6oR9DdSfKkdcHMcJ6RlZ
XdnExeN1ZkK9vOLK2s/qVMZE4Wh3OXrRiSVvB4Qob69k0QyfyBATurTaZi4Iel/VkgAXlGr4yKp+
a7Qv2pqO6XVtTXBliA4sbWYBK5tZKRzP97SRiC/fNQ//efJb7xC4vCuf/O0ag92CR2iwM4nBTPjX
rvRoMkj6pR4aJjeWPWUfSsGrnaTTRq31fKMj1bz96x1kMJHJfQN6QvLF2fsebEmuxr6fuKXZ7hQp
ejck2ocq01bO78I1LQRQxWQfOEfqNJf+4JvjONROhGaYPjzpVr1Dc+tUkn9McXRSpzVyx2uQnElq
BecaACBFu54QN6xCh6UThJV+iODSQokGXr5+V744+2xfdXvL1Z9Qdn6zASTuOjpe5uf14bTrZtfs
V8xOt9bbUdNLYMTrnX2YttlW48EF1+tXP6cbFP0s9mGPdgD6u7t8m0pbk3LOjz47Se/j19V+tPDS
WUZ4sSWzT6AF4MrskC2ptgI3KNocEshP0QPPduHrXzc6Ltc+HwgMoigMTPEFlLDdDJRrO//1tusu
hLHzBV2xIE39MEgOu+vIgVv146Z1jrct/PH+G3s2p+8EZZ9HoY2J3i0/Ocd2p+3TY/3R/0o2BCjj
MH1qobTNtwwd3qWfo7u1qd2FYMAr1hAkB/CNXWnLBAriTaOiAY9wqp+KJSUbQ0O+k6TmZHflWgl3
yRqJgqDw4FVylUi0vNVrqQT+KBV1uSky59MkKc9tyZhcnkAue3tzl0KCCm4H3RMmca+0kXUv8Xkj
eolbqJ86Odo13bAth89WbO6VaKWus+QqNHqptBNUjavB317XYsuLsGWm3bc+pCHa6FXj/psF8Zn4
BnyyOZBr6Jq6rzJhJH/PyNUmZaB3jH+Qnd1X4Zpm8MLNR+v6H2PiW56VFKKytopupKQS2ScPZeBu
fAz/xTtV5wFJ/VclGbq6XdsuHIxsAHk7Ks++c8/DZ8UFFhdxZkB8trNFeH5sNOAn6VanMCnXsbHr
HBgWzRwyntvfZs2S+PczS72jjb7C5LtrZhOi4/omSI75X7dZCHnn+zX7JoUjVZaW8k3UsXCb4ENd
/YuId25g9tgtvU6Vx5FVRIKDcoJaPBxX8oHFGHD2SWZX1gAesmkE2lpqD2qU7tQ238jJ6HKvrxyX
NUuz+ygr7TzR4BogdH8e6uekYI5HfbbStVLIUpzRDHiDaHvDPzZPPapQSqOyNwB/8Xotm3gzBPk2
Y3w7GU4hI1R/72iUIv7TF2ccZv6JOtie7QpYoJHyeEjy7SR8YbUWtuTP52Zmn0kzKk2uWswkYjrQ
fO9JzUaVVyCca0ZmXwhZKpvJUYx4toyGBgq9yvs4WhkgWgrNZyuZ5wlhXHd9pmJE8oYHufHukcDY
3/4m4nfOb/FzE7MclwGbQlElPAAKsnjjadJbaEVfnMz/4SX1g59m3t5RIMBR1sSPl1z83LB6GXUc
M1GyQLieQ923856bNj+qNmjmeG1kadmSKCiKlPdqfL/KE7+fCnaxlrqDHw67KtUe4OGakjWOrDVL
4t/PIqmf5WXe16ypGfWHxuoQx31NEg1tj7X6wrL7/bOm2VFSJ9OuCvHZLH2n6aEr5e9bOf9X5xVd
ajDm4r2lXS4nRW5UyXKikO8EuSubaQi3Qq+pgQsVZm3/i+hKFY4OFt1N4GczT9S1wmJGms8UJHK6
wfF2XvIDBuVxE6vliq1rcnKuo3NjM+9TpbBv804Ye9CftR8QGLkpWuDIgaoR6GjRZfqt781j8tx/
1hAw2d0+dYsH+2yts501DSlk1IydtbTfY/MYBv8mOp39fWH/zBEdP3UGKePvozjHfEVX/C7z1Hfb
UF15BawtRPjpmSG1jmiLC5T51Efb0s+2dna6vVWLVxRMDgw/Axa+muTwi8ru/QQLGVqKTZT94g6x
N62X7JUm++FX9dfb9hZP1j/25hjTNIVArdWxBxpzUyKRx5woHBIrVpb37b+rMmbO7hQBeCSxb1rG
QJyqubpXrGzc9ZjIHx//x8bMx51BGQNufaIRBF3Tw3QqXg3FDfbgRzeKq+y8e9CJALvWut5ra5s5
N1PXKdVw7BKQKTrVmzFbc4pFE+LdB8cvXe9557SUtdguAxFo5eq9FwJNLPT9bT9YNsFzhb9PuWmO
f5MmTzW8WJiQQlcpf3b+Gofe4m0B3TgDdRS/r8A56mDUmVHzJhqGz314F0fJpqveRfm32wsR6c78
hufmI8mD1/maw1/rg6BGARiH7o1xH6USgAsnmKRvfiGNT7Wqlx+jIgwqRqU8L1i5QhYDLTN63B9w
e0I5O8uTpKCLUyNn1KV3/XfdQ/nJvIu+2J+Uo/fFAa4WClYvs9vIH/T79SLTUj+Kyh0dDF7S6MHO
b7BeCzLHi1i7YNf1DuExvwP6B8xfcxE7WyX8X4odyAlTc9UEVdD8CmPwlEu4HEFimF00bcayjBpX
SmuHRmlWKtbKw22p+IpuiqB4wH/ozM6ibxcR1W2tFWMUwzY+prvyF70N1zmUCDe6a+d6cXVn1mbZ
jRV4jWUWWFO5MpvfVfRYxN9v++ryBzuzMctrAHnIdW5go9t7BwHY8bbaS4gCjOAmLr//9TwbIfJ8
A2dPhS5lnCwfOs6GFJ9a5qRqqT9Z5bvILLem9tGX12b31vZwdhzMJgMOrmOwIouy7fvOZJChXLn9
FyM/gFqGXESnkKr85a2cG1FvGMEfv0g+6JObN/tE2cTP1DRRlKbfzORXl+zK13XJ+GWfhNKDKXO0
L6gqXdqW0y6PrKHm9fXQfkLPh/H5cZ9/0HaFu25taTshlBdNbuCNzrys1JdTLyF/xAHo63eFF+3T
tv/gl8H2tlsuRepzMzPPr+O4slKVSK051Qc19o5ZpH41quJdC/vSbVNLK4LAh/4uHT0B6LjcPn9i
vjlriVghY2t9om+HCf3G9O1/szJfUKp0dl9hpWqMrd9/bx1917ZrvM6LnQbbQRxTkOteD5KUUxSO
SsBsmVlMUDgmeVf2hyoxBc+jNHpvsgGPsC1XYC9kwTStG31TbXJTyTQQza35zfC0gv9ZGr/JaVCl
2zL3i/6gT6SJG7qDXX4sWwXq2Sp3/FNtUzHZT6lU7BgkcNYk/5a+DC1dBNrF4NrV7KuaGb1W1QyN
Ifr5HPrDx7jqn2Ql29/+NNc4a2LSmZ05T7Dfx1rnVdixnsw73U130T7Y8iR5EIIxIRyga/QTi5X8
c4uzZFQZpqZU+j/TeKPtNvmmKoFBiTslf7GO6Z3/XNybD/2bEzB5j7qp0LlY+xGLMev8R8yyVatt
LTsN+BFCaSB66LYqUoQZKrbhwXy1Dv1DyZDDWg9habNJkEFV0KYX3Biz+2ZoyMvqPOK+cWiCpfWm
dkuoJ3+YLWyC1m8xLPcvrlGgWgq4CpIxgE6zE95ZA0KqMe1fAPV3owF5oR3daZG34kfiCM/SPkNQ
2EKNxATp1TBNMYZFmnYi7as0v92NQwCziKY08nfTqqnAjzEqxSvZ3sIRoR1Mh0UBbHHNEaEFSd6H
ErNPk/Yplmn8jN+nxtrdPiAL+awgp5fBagoE9BzClzi5ElgDRoysOMoBXbR0bKWNSt2IsX4E/6ST
HIaH20YXXgPgTylNCLFq5Yqhvm2MTJI92txW+dymP6xhbejwGl0r2AqY02b/iF5XxDpxFU+Jqvgi
86lOabfVwIB6Gx/97YNgPCs/9Nt+Hz60W2gFTP77bZpt0MG4vcylD3j+I2aHEOaJnIuBZTqRvouU
j4acuhBgrFi5xunP1jrLT+CFGFK7Zq1yExPv8/oph0aqtPLPcaXvuBhbN7dhfzOb8L1V6j+QDF2L
5gtlhYvtFh/8rHBhZZI+ma3YbqU9lFX22ju9v+kmOI9T/WFEMXMlWV/yIBgMZM3gYaBdwcXkpEq7
UOPtFVc1xJRF8rXIi5V6scitZmeeWSBLDM9BL8A75HJRaqDFTd+NIIFMJXAnnX6OqcXZ0Ribw5DW
J7uPN8aYv9Ojao2taSHc0D8QFxcFfgo1szuEeTTD8HmWu4y/oaH4c2KYvM5qJLT+RXfvwtLMR5Uo
bqNRQF29NnQRta5DdOkGe+VzLfkHLB4ayDGg+1cjzU4l6UmWsZ4paN+qYjpIHk+S0nydzPwYGumH
vz54jM5AJ0DtEzbI+VxHUVH/miTAOnHtbU3o4PtA34zTWlNxwQkvzMzeO3k2VVkdcL4zx/rWJeP7
XAFxfXsp16SeJoSNJEncpuCorip2Yy6XcSzm38J0+h6o6XGYip8RJA1+IB20ttgHnX6fSubPcVBW
Lr2F+MURwzCSDfyIOXKR2US18iy+WhoMqGR9s+MW0Z6PKwtc2kX6voIKmML4FfFg59c63IlYgZPB
2Aj959LeSd+GO3WP2r29YUv9/do03MIBY/CC4CHSBtF1vjzbKWp1Q4MyhTtqVb/x+yB2VaX7IofB
m5LXq1nogv8jcKmBnoR+E0LR2XluCrMDXMwpk44TNJj3DcCYwHW+Q/JvpJviaDyTQ2if8tfkcS0V
XNxeDWJnAay9FmEymJhA8ANgbWP0R/xkY5bm8+1PuOgngFtloT0JZ8FsM7OoA6Ssg2McnWpP22ZT
N1+qVDr8vRUSPMSdAGYC5piFYyoZkt9XBiO0PEZoRI72uIm40f83K7MzbeaS2fkTVqw839Bd3yQk
J1Pw4++tUEHj+oJ3hYg4u7LNqGy8oQRIK/uBK48ffCTpAgSybltZcnL6dFxgvOn5f2ZeF+QWgBrh
dRrCS7VfbxJklfK2IMD/fcBlek5gcwEHX+M3orjzh3rgONVxGgp69CHaBrXuvWnWpK8gbBZeGQo8
LtBMCsoRnbT88uyOcjSq0hCKySnZVR5A19SH/CDqn0gafGmf1Ga1CH/t4QL2KXioABUytDXbydhp
vLawA+hGAkqDjnQCgOxqY7u9/cGuwwTZMLMggM00KNLmE0VdmZclGtRkHHAL+c5nmg6oStpuKYEs
bFfSm+vAQAUXYSCRQlHOnp+nMdNSrwuYDWmbcNtkKC/8tVNgQAWOjhqbLaLP5XcqM5oNscl3mpxp
2+RvdV1vA1hVb+/ZQvqLGXDaQiKTGtl8KjfWPF/PIDl1S+dd5Zf+xulDEJiDf4j8YqcpxR4FbgnU
ffwsJ5Hb52vP3sWNPPsB4hieJb8F8qxOJjEAMyX9lkuAfsDaK3dhyOZykbPgV8MAHAdhB8r5bRx3
1UnbQmSy108hpGXvs88MfG6Do3wc9K36srK/Kj//Mg3GNHkAtRoKaYzHXy6v4npW6gTTzVuBiCtD
bahJ+Rt12FsHdSsfqbnetngdtjAoRpZI3fim8+DIU7iNFEsMLaW/Oodndv0r16tNtyqUIQLFfGW0
URiQgoJR3CuXK/PloY7NkuOmH2RpVzHMEGzNrXInGXvYSbfrHZSllTFJzYQibRSi/uwrjpk96pBZ
kOo44yZE73pIj8X4bjT/xdHW0akQM6zAEOdjX9PU0W5Fn9aV0+Poq2hxrQ14LgVEkkJq4iSIIvRf
bl2j9pliUngBKkEFyze2ZvxgtPra2V78QgKfLlT7rqs7JL+DkTQ5GXa4CZFxYAb+SXuJPiku7NAf
17lj1cUvRMKLcA+jSCC6L9clVZGjBg3rarbdtvsgHyZQDLv4Dt736KmD9Wm4C9+n6OjpR2VXHaiy
jht5Y9yp2/h17dAvxRXRbxZvT3ig5vEz7bROKgJ+i2VSRVMQ6BjWwIoLDUXqSzCiAVQlb7uCxlrJ
FARNxuEud84rkWUi6XFDfyOkeCEd2BqPk5vFJ1pu/79C5ZIfndmfl2ctKR0qx+asDwnT9zqycTo3
n7VWD1o2wxbSTORgzN01TKOg18OIV26TbWrnSRqOSfrtdthajNFCdRSySmoSVwAfP5TtUfIIJ6Or
/TCrTfmSPenSpvhsvo5vzuO4VTdMq8dPwcdm7RW/UO+FRh99csgd8ZcruE8bhfSfmYYQfhtuBAuU
so3v0o/WLjtOyHrFbzqD5GvTuAvtKWGWZxszTNQr5lRlwdAVpWF6dN3eqpMJzt96mdB5E7Rembsq
F730FYWoIJVK+AKvuHro3HpanbPBmkUtT7Jf8ynfBQi8tsVLZ8Gn1Ixw9TrHoOq2ZdqRCCRoO0Xb
aopcp1qraSz+GvIm0jQBfpqjJixy+8mmmeLG6ilF4C6LHs3ux4pPLQVAZsv/MG1xKc6HZmj46HKO
kIerjPde1t2No+EaEcwLVf6g+b98HZ/yEXMILHBJL1N7rL1iJd9W136DSBDO8htP01Kg2Sy0d82D
NML9QNFh2xzrN87Tl/jgP1i77r6CLVV5RFXnYwvsCwL94+2tWNzus52YReYCLGCcSeyESl8hsH5J
OgM1q3XFNSsiJp+tdSqIhanQZE2Y/Ctrm1gUQmsW7/63xYifcWam9evKDD3R1k3j156Z7LY13caM
nm+bWXoqARL5x31mqWkXJyMdUDZNfg6/cXskX5TPzrvpuftdfSpehsN4TD+vmBRZ/TypgpwHAAXl
vmsyJQhcYhIrLwJF4fzQyRUbyEM3+SlHeLb7ctvYomtSFqM7LjQHrkA/clF4ZlDyuZp9W23S0u1/
w49s7dtHyfUP4Ul/8h6q3bQz7zU3gnziXeMW/49223UTRSHX+udnzLbZHqTeLgKeICiE7K0i3/hZ
stGgQSll0/0/zq5kO3IcSf5Kv7qzh/syb7oPJGPVLqWUy4VPuXEHSRBcv34MqqrOCJAdKNWxKjPl
AuhwONzNzVpz8gdPBlldvblPbQoZGAa2q8QhWHp27dbB2AXmz/4AycMtiCfqgF6NQX6vUV/Zpd+y
Y7eXjdmtYEuwZiCR+Mw/5EJE6QKvrF2DegjGzaZ8sTB2diy2SJAORNspO3tPdsnu8sdeS81Qs8NL
hIvammI1AxJNFaoBfMEmVK6mz0PjbSvwXRuarG6y+qQE0TWucRA2AhQnHM+h7KMs7jiLBupmlDRB
69536U6rQaRYj1DQwxY/F/oPKO1JMt61+HNqWfAkfZ6ncdKQ8EYtuGKtPgADTQCKouDyXq6YQbUO
iQKgJShKivlQMSg9cwgqQ7VlfGob+3bshi+z28q8dCWFRUYCzAKfOwaCS3DS3u1ttBP57Ps0XI/a
8DSpMma9laF0Tt+NYRULCRAmTIWPVbizMhs1qo/GXW775sOwmTZtANpdaCo9GtTPHiH2KU3O/4tZ
zIlraAiDEky4j4pZL+KGwCxSn+vsuw5aLiWwQ2NHXqGwu7evyrv3Dzrylf4yKVxO2aC2cWKDiNxM
hmNlGker2l72i5UzpqPb7IA2EoyYC1WLjmAg3HAxH9O4U6gUD8QrdnPyNKd6eNnQsreGdw34HpCz
IZXDe//8AhyobqcAKOAwH2JgIth+2CZ7fS97Qq35OQpPgLbyst2Cs8NqW9MtIgRmrdE+AJb6lGRF
66Py9uHycmR2hKpxFqVpO5QNGLSb9uCN7acY5HpuPcry/LXzhJE/9OnxskdSKJTUCqNRGbSOgTQa
QbmjgPGOqpIvsxb8dBOpJsQTXYejc84/TZY2aazwLDs79Nfdrtx941dJ5tfSlG4tPTkzJUS7Xh/a
pirgBZw/iA8KT3xSOA3yD5hiTDZ8nuBvpJFcwABKFzwuQfPvfHUzZC8UdKrxqJ7LF+KUV5Wmfcvs
QgIa5IFNyIL43YjaJ3iEMIYubGIK3rfS5i2RLhnmx7IusiOhRvoFUiIVCpWq7bMZNf/3eyEUd1CD
B4sAMIPCoUqirLAKA2tL3U9V8oNNr5Nshmrt3J6a4A56krga4DAhUD7LAgeDlL7TsMbvCgeU43n9
MXGqm4ZAwEAh4zMOo+SMrcUmFM84BQmC7kIypQIdjDYznGXKzMduLJ8AJ99E1fQp0oZ3wwY1zPCi
ywRdbPBziIVBzawY81zksFMZ+Wr8k+Iy1qeX938tB+PPkBTnYG4R2mkNmpvj8ZwFllVsB0/fFnW6
R4dte9nMWshwvDchVDQfkTudfzFA2QHarjlBkgVIBlXKbdRhnvOykbX4d2JEHPMw4941SNFnASRE
n0tjeqqAGSopkZyqFTMGevoAv4Mjg09Zn6/FqOwk6TnVFK1AqtZg2AKgK921JatZq6YYaIyhVGQh
aVnkthTzPrFn4NPoO+9O/0k/OL/LCx8rI4jurEDfFz+6KxmR/tLBOb0Iklu0guEWYhvVjakVKQVW
BElSYBV6vCnmoO16kETbo3dwnDqJJY/qVZOQ6kb3HQn1okXTq7U39FwxVFVU4HGbqNhPLL9FZqB8
wUDmMEt2VmZPP/+AjWX25jxjiVMNXgp0pv2xT+ctCn8QfS0sGUpo1RwiDb4g9AkWsJNKn81OA6do
kNfe+DKw2PT1roi2EBbHDE+VyB4O6/ZAkITZX/C3iOkuXmSeWzcGqHyNxP45qha7aaxAG6cQRABe
Jwn3q9ZA9oQgxdsl4mlQo9TpCh3ALlCQeS8pKJGA3HZIDB72IipvKmrLKFxWLXKNWe6oMCukHwrr
JyT0QLEVpPbN0ttHipEDceaq4aD3MorM5WnHrAnXI0GJEY97sRs6DbaTzFZGgqsuM15Acv4iSXWW
z/YzAyJZoqJQTCVB4iSoI8C4OsgLhh0wZa9OMbIwMybwOgJQ8ROiG1kj+XYrz2c0eSEeByItnD3g
UM5PQpR7HSinsZVDkGB8IFRfrKsMDb0CYlV+MfvqXlasXa4WEBsgVxE4keAuHrXNNDQjBOPKoIMa
jwmuGiX5ruTPplMd+6w9WKUMxLZSHcbSMDnhAL6KLpvYyKs04jINmq+BNt9r0YPn3LXZ6Lsk3ajq
DwI5jTnaO8NjgVhAdVkvfek9MI7SBHqIiG8LgsWCWF5kNlhuM37Rqyc3MjHdK2PoW16u50aEeJbl
eEulFYw4T/Q6+pnvh5tql970RwW4VghL0BsUKC5ftWuec7Yw4RKcGpdknd4DqPvT/GkG9Kl8nm/H
oOvRoumflVA21bNMZc/XyPfgJOUrvY6hBA17KXBnvRF4ihnMZb0lhEBt5VWyumX58Nwa/6wn1nRr
LKp8gDUbmLO2JIFngMYVnCCd+dSqYLZDkHOsEUDTaFvaPy5bX/+cHrp/8FcgjIRyRTOAgZA6kBg1
mXL0Si0oMON32cT6oUCB9E8b4lMxtbPOtGDDvRk2zrbZxTtjN4S8vUYC2ZmXWhPCTGUmxpjNsAaZ
yldOM68EDFgBByMjR/nYwUo9ln+9/yxOpFiAQmPtFhPMWXfdy7gFed4u3mYwntwjwG2LtwEECGyY
YXpAcXK4ng7FQ/fupAa/BEhVEV8dQITEt1dZY3JQp/gl2ir1velTH6u+421AVyy5P1bd5cQQvy5P
fDWP3NqoXSgATmPpu8V9astedCtnD/UYdCyBUMDsgYhtaW2UY5iGWyKes88zsBBpqge11m562zuA
plaiSrByRfDmISqfmHPAnST4P23tODHHEflSaj205RGdkE08TpvBKsMWZe2+mnaXj8NKlMbkAVAl
YKJz0OQW/FMplTY1SQ2HKVxfj8CgPD4W/eGykRV2NKRJbxQFIItFVi+EzNKmgz3VEGtV9uPW3eng
oQU1mRNiKHIbb/TP2s46ktbXfSXAiNhxBEvbX5nKWfEXYOMcPPpQL9QWEmRUG3LQi6NBEWvTdlS6
cNbe7/o6BBqxm+gDLysAntUTI45x9TBaHGf1W9mSjWVEwdhLFfFWFwO0Lk47cIyLiRhQTmQQbYMp
aIA8VK/5HiC8AJgdIIQDDOiGqXyoiTvDeVEFb7ITk/xXOjlvuM/n2qxh0tvrx/66uCfX0Q7wrrv+
q/WoHvJD/9rc18fqTi6ms/IkPLct3EsmwmjUU9jOrskBHUioTlxVP5RNt9U/Ddf2tv/CBaQ8yYN3
7bIHOglaYMgUMVklNj060mr17EGD2nwAUxW/LryNBREGPsIbXcn5w9e+KgCpXKaGQ9vFtBT0tHih
VjiPsYIiDFrbua5tgb6yG8k9uHxKoL4ISBnX0QBQSawyYiClm9MUj856yIfHRk/MfdOq+lXVZLbf
Dfb7GbOQqoN+gM8gmIBnCCEACGgvSkcwZuXT7OwHps9baGEOkrR+JYDy1x8an8DcegtynKG36qnA
myKoauuqN/CVYnVfZ61vzLu57f1Zpt24jJ/AieK5ieI2IL7o5JwfCTsfYigi4MUZRwq4oAuQ3Y/z
Z1S8ZRM+S8cA0BYxBfIS4IlYMJN6xdg6nQ3dZbXV1D6YGzX+pERu/Hg5VK+tByUevNnR58CShBdm
VGbDMJd402ptDUh8PjggNKhc8wcbYyYBNqwv6ZctIXnvdSMuzAxLaq3IrkKoz1ffUUfzVElQXrXD
B5DxhsXDWUTjlVE8VBObcKtCi5mFZZ5BmRjXarO5vHfLI4VPZGCWD6LkK85Xm1M/sHnmg17zhkzK
CMEs4l1N0TAc5jhJJOZWl3ViTsh+QBybUpdgWej0aPcdUZTHNLIq2fzCqkecmBE8nIxIOKkKM31n
Kxj3GpIjyaZ825BG1i1aXRFyEZTeVA72FpxPmzAC7Th4zVWE1U7Y94o6+yCOayRp1rodB6T1GF5D
0U1YUpz3tVeW+FDT0M6fWOzSxC8zNRvDyw7Bf875fQmHQGHoTzs8Wp3cl8Wo9kPcYuuq8qjHoIjP
6105Y00tGdDJNlzJ4211XYiuuom0Gy0WIcY2VkattMb+DfhiN5g1Gbe5IaVuX10VWPYwF4XcYwGJ
Qj09LQYTN/HQg4oO4haqX6OHv9FaY2c7MZSw7SZ7d0MAOwleetAmuZBsF8MsZSPtNf5om+mUbIwS
yapZKLEfo7sjuRhX/J0PeiGjcjFQscAIV501zBXnmrXtae9l7CYfmqshwRD5ZedYsYM01MV8MVx9
WUuHMGaZVWwAu0o8ODtNcTo/YWDoHqPu52VLK7kTz3h/meJ+c+KHNNMgIaBwmo7Qu4sLkNum+2aH
JNUHTAZM9eCbLu91v97JkPmrlpFbuCB/AKJ3AaHFWaaZ6UCojlVk5zRj4hdG+dEY3c2cFbVfed1T
k4x3ffxAp2bXgtBJcclzbvbfyVjdcjqYsIkk186K/7ooiMElkaQvsagOkF9eWQD71ZO7oi7CNP2G
J5dvmH3Q5RIg+EqH1XL57B7mVkB/sQB6QN6qqKDFA2LFG5f69X15hGITZE+15k2j5a+wiGjLJAg2
sTRwVaD7uUiCkmJKLZum4KmYs51rxaGntnjyq+yOuXTvlhRj323oKWrYR8TP9Lsk1batCVX7cdjE
FrzdcQ6NXUN1Wmkl+cUKwNvFb2ZykAPI/Rd5zAQGWxtjXSBGME1/njAeXqi+p4838WhdNczYKi6S
+2G8oQ3deCx9iNP2iFfQB8/7phJv78bf6zYDKKJNkaYmW6dpPkQmWOc9tIbyIezKKsQbW/H7pJYE
oRVv5lMKSFiQh/H8Urg3CICglt0DklSkvvHdijeoHGNiN4g3SqCYV8ozsNq3QKLfWZILS2pZuEmU
VKeul8Jy9KV6iUHtV6LLu4Hog09v1S3bTGFxTJ9k1SshRGGhQKBwEAKADqA5fnscncQNQ0sValDQ
wU7GfJujlg+J1mw80AyufDlECTcXtwTaYWTQ8AwQV4gzLqBELAfo0ulBYXphMjSb0aSSWrFwKmAC
rziPn0ScebyZhctxnOyZ0nKcglavrqBx8rGLy41Zjq+VTl6iGQUWasnI6YWM8M0mIEOYs0IVHpmG
UF3RC3B1xqSeglwbbot2nP1axTMSTWZIW5p2JdnF5ffidngrimOiF0onrDdTw23MMcj6xncr7GKS
BD1Yd973sYDzwgmyIJQAnBKw9kKaFg1JSTDZRoPE6GMftP7XmtFLvpa4FNGGfn5lgUfO7ccGNkAA
cKVjyjrr0g9a78luYdHx3uzgE3EuDAOlIeFIp5WhdOak0YCWzlUM/XKIuUu+iuh43ARiMZCMOn7+
opndg9QD8tAzDZq0uKGOdrAcZadUU7spCdtpFGkGBHAkRtfWdWpU2L/ZTSbMpcIo+J0eUyvbG8X4
eNkNRKASdCTOFyacKA3ijWUzw4aba4dmYi+OET+ovRrmBFQGmBwv2q3hXVXT/KCn+dNl67IF8j8/
iU191FaV7vFdzfemOwU0lfHFrlrwoBDL9ZCAleMuemIhzWgCFNZEAf9MSRYkVVTttIi2solnoar2
to28KArSHqBdIENzbgfkpk1RjDUNuqrwq+QmatixZuaB2ZgtMKewo22oDbIhv7UDhjjLG/MYWkFm
cm7VBJ9qDslWGvQpKNLJJ9ynm9KVtSDX9vDUinBvRZbWTWyAFaaqxwLsWX4PPoO/4eunRoQoO5nW
RLQERrK229dF/83JS0ket3KGOQeiZ2NWF+ms2Ado0kynpWo1ILSo7k03Powdo7tkqNRtpRsP+ojR
RQM9+cs+LmLMuWuYqFug4Y+6Oc89zj+SAy44o7MK8I5gGs4ujvbk15Gv276HrGPcfwOt37dSu09m
P//cPSXHd4L1uH0MSgKBjRclighidExKo2CZ5tLAnF0MrfdhldzGJd1fXqZ4S3IraFODigiXJKQj
BVechqJUaIUxorq3blPCjp0T3w6uARZyp765bGvlsAFSxKXUwKeBTEO4u+pKrQwdrCEBVEvMoImo
z8p4C4m+jdE7N7ld3iq28kxZL8twVs4b7koD5U8UNsBQLxjOGQHkrUkBsdTjzgfu7KUfaepXZfH5
8grXdpPP0wKhjzt6AbCk8xRPfeohMJrlMY2rl5pNH9CQ21Fifnq/KQ/fDQADoLEWQ6jAzaG6Eek0
QCEvHLGpbarsXfXJUQ6XDXEPOCmkwA95SUjjbsL5ZcWquGmOmlPUbRfEUxcUbbIn+iuzjUOsxBst
l80ALHfQxcguMDaoV+MdJeLAEgsF+NYpumCubLwJM605NkPFoAJoJKGlGMXu8uqWrnFmT5zBBHnS
PJks7wJSXk/Z7azvkvT7ZRPiA4Lv4Oma3u7yk8sMAmeKRhPYCK279JHeG2GBzpsDEevECzK0i+Lw
nbMHv5sE9AN9RXjHwuO12SPUhvZyAN62qyIb9rEbbyTL4gFQcAzAiPG+Rs0aoVJMsON0iJ24SjvQ
0qIAVWg7jG9sSTfuzZFcdfoYpjF08vAcQCjJblSnfqC58pJVrWR/l/cctpdzoyBYIvUVCY+UzFAU
Vcm6IANriTcnPsabw8trXfWSExPCVUrjaI5A69EFmt1/1kv3q8KavaMTGeHRMkKeL4X/+YmnjOY8
oPKFLcWITzaZQCZCNqu/a+0hzPPPAPP0uYz5d233UK/gBAeQ7UDt/NxkNuD6I5rCAi3/Aq2GveO1
kiMmsWAIsrx2VzmpxmL4InWSsLScu352++DyF1omCZh0+LUMQwjxdCy6xmlhxBjZxo2SMAHXvqMX
N536ZZgOZZpJ3H/tU4EXxcCtCU28Bd1jR9MumkqPBWOr4b03+w35yNKPbHADdLrBIQglSGZLymdi
SevtXJ9aFRyxNRSrLYqIISnRthBr8CD2ismzPnB2GPX5XnW+XOt5zflR+8XIFDSX3AVMoYlGShQb
K7XasvKnDOMJfTEfCXQjJDnXWvA/seQInhIl+Zj3isuCfDY+jrm1L2LviLv2quqGw2V/kSxKJKWq
osRCKwKLSonuN/Q5t23fGmUY3PXv9WvvHP38dGl1PrsQ2GAAU6P2EF+BWgA4AeumuXZ9YwMo9Y0s
8v8Xk5xzBqUWPKyFjC4hlTH1ClYWazsTpAYhhLg/gsbsk9tBum2ng7JBDn5aveMgAsgJQq0V1o3J
tkdrgqhRYH7x7sZw/NA8ZOG4d6+hZ/ua38fB+JzevVPw+/fTcGKU+9NJuJysyWIO/4jM8140PQ0S
p7uNGj2C+nd8LHS6fb/TIFJy5k4AEhZsbVnkJg5rOxZ0Q/UM1P+GuD0obp3y+2U7a+fA06CjBkIx
zCiKSZCVj2UyKIyBU8xSfGblYTm0xGfZ8KlvXcnzai08cwVWcIyA8mMxJjaqTWdiGAOBrHtiyY2S
Seqnsp8vhKwOTO/dBHxxUEa3bneXxy+XN2vtJIOVH0hXPhe2QLx1NqSN4AMsmLVv9gC8HcqzWSFT
kF1fxS8rgqsNHugOSAsrST1tSgsxA25weSEriTYIqX6ZEA6urgzMzGb82L5lpNx2XZKpCE0KhA1q
YiQPicaSz641GTImednahC+UqKPp6RPW5rX0OdXdh4yyQRLaRTDP21nF+xLIBosPi4tZmusmGSND
jbMz+dp2PORfQLFS+84UgN4LkdDL/Pn75Q0V2agXNoWFaRq0KDQdNlloHlUMxk4AQu6qhyrwgjSI
nuL7yB++sx9sF91xNicZeljsBv3+CyAEg2IMPD4LVYXSnlmT1PD9flveFt+YGeSb6MDeoKhkzznb
rNemD1Bz90JZzroaRDBexSl0MGYl3gMVGksppjJhe4ByZvpAPWNT0dpXDFnutXrloKf0H1PCPutq
z2yCckUQv44h8DjTDQi6wvjG9JUHNvvxNyV8b3uEv6lOTQppKzS/mhrFC2hiWCxAd42qXwjSrssO
tP79fi3MFBKS2e4jJYK4V2Df9GH7ErlBWe+ybqM2fnnDwOvtucEMTRdjp7jBuNP39uPl30DyEcVy
f9wPmNPI8QtoZvm1o3kTaDRjfml7BPhsYm0vmxMJV7nDYmqTD2e4FmZdxFpbOhTzULe4UVutsnxA
0TEzNBBEpPp72dM0aOcmDo1prrd1lNiJb2a1rNO3Es911PtQr+EAZlQBzi91aBg7JYmBJs6ah5mN
PkFVVv96eZ0rEQ82QOoKkXMDGa0QajGXoQ0UE0rgxcCLhDxHpqwuurYKtB1QuUPdctmnmUwFLL8Y
pQkcxrsOtn3HiAdG+L7TwvevxYM0FvrOWNCCxWqcsj7OSc9Qm3HjnV7U5NjktQzct7ZjwLUAsIhQ
ZqMeev5VaD3OSgIEFzgZNH/UFF+JJNF6xdX1Uwv6uQWVFC4j3IKXZh/iCN0mXdPv0ehgfmLItNlX
P8/JcoTibqJPMTUN3LWEOqE6mQBjxD5O+ubytxFHEN7OE2ow4IFAwx0Bi/8eJxkqJEVyVpa4Wvst
6sfOdoYOdROCAA9yAH+h7LPSFnJ5zec/9vgmn9jL56m1zR72hgIcfgUw8xWUkUDXP9a9P6ogjZ2/
RECC1AX1IdgoyWBWneTEunCsGi0FrtCC9c7+PBsf3PzD5e1c/WrgW8E+8nqTGBrcWpvrJgbn6Yg5
r62evuD4ou3vFFTy3VYMQaQdGbEF/BjYNQX3qEilzEwjyFmHcgI1m/E8aM1NqdHXywta2TAAGiC6
hEqnsZzTKquxGO0ScQFQ42PZ1HfOLGvmrtQpADbGVC364LxjLHhgXquTUs0w4bGPpH+x6YvC0Dgm
32jch6j8+3lUSnZvZVUwycUNkOoByCrEisGd8lTJYBLVkxtzcnZ2LEs5Vj6QaQAVARUy9NAWKEI3
Z3lamjHqwhVECRsvUJMO+jayTu66GYyYgneEYwkFP7AMt1D7VkG/R+3K6x798F3a1O4dSMnS8N2u
gBRR470eAD8WyD6CiSsrQ2cVJG5fa/3DWEuu9tWlnPx8IbwWU17YNvcDEMIia6J5AsW0SgXFc/Hp
8kpWAjmmTDB5jqsVfW5xrKWlg0OGCl252tWjA6aEDnVRsC2x859F470/QTIxi8uVEOBvKGKeBzxz
8uLZJrwF2O9Kck3QJnQcNYw0yUld274TO2IRM3aj2iLgeQ5icOnuu8F8sqMRLAxavr+8e8uHEkZK
UGGAeAdAK3xt5ytSQT/iztHQAPgThVPh4F1UqVNA4nb29VJ/rQrSbYB7d/CaVq+9OHswk3o/gOwo
dKNOAgVZHGX8ImiYIbNHgQB9ICGiRw2dUORvIdXjNN2NUXdfWULN3eUlLxwGoQLpPGduBFf7Ajqj
9UNGgMqtAzuFlnsyuvsJHCFJB4pRVdrXXcTDN2PAiWNIB4RaosOUlkEZ5DrqoCu8HdXHK93pwamX
TT/Hxrr3alQQxtTEkzEudP/yOhc+BI5wExwe4HLFUC56dudfNjN6tbONggSpUvsjCCkU44MjZdHi
P+WsLePwmX8HZCGYs8LYDP8tTlKA2Z4tb2gxOZ6W0Frq5ltgRL9CvnCT5HUNxGE2vffW5wZNBEcd
FSRM7AlBsrIjUy2bCNMRPXgmAfQCrlWrJMdiZe9gBCAAvE8ABxFJyDO1wlRJCyPz4Oa+RsYbwqxP
bU8/Xv5GS4dHBQyDDihUgMZgIftAIsA23NHBqJOm71iWfTUy4+n9JtDmQdddRfMM/MHnH6h0rbpN
YiDg67ZEm732nkitFJLrZHmmuGqSA+A2oHtg4RGMtGUxGzTBW1wpZ23Tld1R7+lz4RWPRadJsJkr
3wYsvcjd0QUBPEM8Uq6dlDGrUzhA2V41CuYH8yzxdUbebYd/GMy1c+49HYWk841zFYS/SoF2XleY
TwlRN7Pz2XQx5/re72MAccnjAyqK2D3hShlKx2WxZYBPQiO+OnobCI9ILuOll6EaBP7+t2lFjrs8
X0nVtcWkEzDdJbX67IxgPXB62RNnCWABeJQ/4sGijG7A4i2fY2CwVVwQudBR/TwM5cFK2h+mhcin
lS9Tn13l4FPNZu2jOc10U5D43tGy7eTEW88afctorueyuctIkT7oGXkFEEvio4tdgIgBJpX59wR/
zgJ7omtT3pcTy4ISVUDCrqdYpra4iIWwgG4vB9Gg9IidON/nbnYspibg2CJGWu4MBYNOHQvVTDuO
mpGCSHF8d2KKW5LvNTovfDxDPAtKltn2UDcZWhLxPm0jsNMOgVScRiTgAxQKcDWcBj4cbS3nQMra
6fI5TrPAfa6v6fUEQZUi7K/qK5AGpIdkX94Vz873y+diccz5edDA6wUIDzqBIiCpz+t21r0sDUYv
8tPe9O2uCVWckzcz//Nt/N/4R3X/+1XV/vv/8N/fqnqiaZww4T//fZN+A4tR9ZP9H/9n//lr5//o
33f1D/LE6I8f7Oa1Fv/m2T/Ez//DfvjKXs/+Y0NYyqaH7gedHn+0XcHejOA35X/zr/7hP368/ZQP
U/3jX799qzrC+E+D4Cv57Y8/Onz/128YyT/Zcf7z//jD29cS/+4B/4Mu/v6P15b96zdL/yeSFXS4
TdxMmqUbOEvDj7c/Uf+JZBuDeQCL4XkH0rrf/kEqypJ//abb/8QdADCyCkwSThnvI7VV9/ZH5j+5
xgAuVExPItt03d/+XPfZF/r1xf5BuvK+AgKs5QvBOfqVc0BdBeP5IMHW8ZOAI1uA1dPWNFRAedvQ
GqaAtVDUpN0usSzIxcZQ6cTcH04C5bgo9snN73vnU59lUMr5OVSe33uPZfyc5WQH6bZ3BVr+i+EM
IsoA+oWK4uIpyorI1CLoF4Y1WjaqM/mlbJDy/FT8YQFrB1gVd8YCHjXpDvC+FBY6FwXT6JU1B3uU
wVSFR8HCisgxNpfaaDMaVaGZ4QA6+fiSMf0wOBkGLhoC9bvMm308k32jaUCB1DW53+iV6w+cTpU1
/c8Tx/zDAU4/+Hnkfvt18O6GBh3mD4EbcYQrEo6ObpXlYhSbIAxAr8WNPl+2sLKtpxZEMo0xRUGt
05Mm7LMa3P83U1qEU3W4bIT3Jc7dFlXgX8sQi5pgKShaxZib8E1mYfRqoDga9wAc+fecOTh+1jXJ
RhnEbXlYcHyBpUOmvMbkXmgpqgp60obZwdh2O2XTbpUd20m5YfnlJq7u1A5f/clDgEaNC1BuVIdV
5j1VVBlDU/0yQjUIcz/RBuKXvuI5G30wXL+2E8m7XLihfneRU+uCi0BerFdKmrZv4q/F/XDbBBg2
BiZnV4XTnkDDebiSjcuuHRPMfEJUkx97Plx/vmRAQMvIpSZ4GKwtOvN8WCfZ9gH9aYKMe4Pm7UbW
h1o7CSbQbwh8XMpKfPzQpjdgMGUh0BYJqAUbTXLrCsiKPzbyxAL/DU4+Y89oMjaA/YSkC3p6YDSs
VDhOCbbrNKB0mwKpXn9XQxqk7+yy/WkbjxUHz6GlPF3rzDlgMjkDNZjl+anyvU5q04/dh8vnUCiT
/24HIGSMz6B6rSFUn6+RamhWAsaH7/bKeYGyrfFo+1C/OwCfs/07nwwPVczPoCaiL7CRWTQCHhl5
Vdi038EgAEZrWWK7uh68ujBygmcEoOuiH86ZO9ICXlFcjyFXAo4f0t201TbV3V/Aep6/9X7fPRuP
Yj5KYKHAIBw1RR+zspq4D+rWTTLPZmBr06buUNh1WiUJp6nbJM28NUj5s66aEETtICmB7nUdj36E
XFVRwSnFZXCTF5bFgZvNmzb6+DbyWwKLaHpgXW7ZRtXK3dA3u8EsDq4Dcq9xtv2K9LdKcTeNke5j
hgHQi296VB7caGZHxljiaxRDkAX7EBtd2Odf1aq/85Tk65R7xzGlYAuUVVLPk/7FdogoMm9QeyfN
4zoso48D+wlaxxiUWpELDQe1Dy977trxx1gb0mE0d9BJFGofpJntrBg9GpKhCWcDbwuv3lw2sbYc
jHpDORHNPdSgha8L+Yk+KbyOhiMGMyNruoLAoNmSXT2Xxzn+eNnY2rV7YswWGt51UUMTZ+pp2Gbx
IYdQOLBHAIf8nuKfZfin6cOqFbwieI8FLPPiQz41B6Z2YBAPwebmuyDy1siTbbB3vePf/ABcHShF
4xcEB5/4XqFezeLJojRk1sFgqa8AHXp5t1a+/pkF8YadRzNFrQ2CllMdKs4HZshgRwJ705+LQOaG
KIK5CbGa5xRR5ZmxgkO7mwrwJm9BhjrSm8LdW0nIVbviDecdavTQ7nZ5CfnQPcCvGQ1Gsomh9yAP
NyvpC+ikcB+AKmeFvbzKoQ6QK8jMWtvaQh/FVyyKQuonbz7MJsabExZUnuyCWAlxMIqHPEriqBGL
mVpa97mdexGMbtQAqiRgcCwf58gnYRTykW6vvtdD9+N0JbsshI7qHx/gxLIuXE1zm6hkhOXikJnQ
kQe8PcyTcAihkrYtpYJ+qy6FYIKn/Rppex3rLnhLYM64m7d6YITtTrmd7mc7fFN4DIe9JtMWXbut
0B38ZVNw40rtgeWNMho2m27TX9dbkO4G3qu3I5v0SYqJ4iFRSEvPrAnxjOVRNtoRjqW+K2+nG26L
z1LPL5xlXS47J1vdm1r6Sf409vZgdUlLQ9Xy6aHdReH8WBUQzIT3bMiu/DtJ6OkCxWmjUQHsA/0Z
xJ2wep0mvz9APc03fbV9o1bL72TULatLxOWPOiKwt+YCnNEoY2vjdU3ho90LF4pLQuPR2mmb9ikO
ZeRnK8Eb/epfxoQD4RGmZHWhN6Gi59CAa313zPaZJiukrdQUUOQ9sSNerZZat1GOyMdcdBEJqNa6
jbE1UefKQnaF6bs71BwOKYj5sK1l+BcwzfyyEz319DfgZ/XEcwqNVirRcS4QezeKr+0plBq0TXaU
fsCVO/5srXzPTyypWeEoLIOPDgFg/ZB0jQ4gst+MH+s925jbcmuXfhbkT1KOEP6xFkvkagqokqAV
Ic7+V5PWF3b25quQDnkxsLfgNPqCLd2AdEW2zrUoDhLAP62JmZlVgVMxMjQappP+gaTGY1fSe6Xq
P1uK8/T+qxm8J2iw4O7HuDx/HJ/saIMpQjOn8B6NtWGkx75dy8bX1z30xIZ4EtrIqKEOAg/lwxj4
XknYG4ci8ZNv0T29Mv300F13B/KQ17ig/F7GCG+sfT0ceMxl4NBzIrTzRVq07PUUboqss92QztzF
dXYdNdF+oNUhMZsba3C2loph2UrFBJi2j6rqUHfKoR+LazqnN1Hm7EEI8qQrkBPKnB3mPA5qzbYT
yJKg4HDMs3xT52aQMHeXqOmW4GdYiXpwIrDuAheYaJNkRnT1vj1dk7CpzgRJjLREKVHf1Yc3Ca1j
ddDfhuT+VqQ+tSWEGIc2qBgkAw2TA/TB9E187P1oP211SKDyiCIjuV9LnQwUztHJtFGVdIRjrjl0
TFjftQgo8V7b57tha27pTjY5/F/28Jcdfg5PnH/oFHtQS4yut5to1xznfQST/hRmV8oBj+zLJ22t
QAHkyi9rPLidWOtGJzcSF8GLC7vT76ByOGbtFUfHFo+YcFGgvWhekUB2D63eeqd2hbRFSdhE2ga6
yv1W2yYBHziBDPFDcyg2MfFlieBa7DK4/AJEW/ByEeHURtkkc5SpOGs034x5HUwOwjRodWMiOQKr
XoKMH61udK9ATnC+n22DKvPo2vw25/JA7mE+tge6k/LamBaPD0L0xylGqYw/LuwFnq6sSNS2qUvC
oh5BQeRoRXlsrXSeA2foNcCM+0J7dZM08a0utzeDqRxnlAlsDAO3GeTzTPvaaT3T1xrDC2J92ipV
aYWNEYFKqtIGCDSX/8/ZdS3HrSvbL0IVAxjwyjhRoyzZLyhJtpkjCKavv4s+p+6RqbnmuXs/ervc
AxCh0b1Cvc+M/kYX01EvjSMIBpe6iwMNFYRBsy9Jp4UGHSyXm9E3tWfUtau0cMQs3qCZ8cCgjWTN
0q+rFsW8dHTzvjuSBHgNLS1uNAHU7qigkUBnENNa7WJD89xJ2uloWHniRRkfUKtqa69V+zNAxUHb
oroRU/MS4x+F+G7QNFOEAlr+w2yBIzOM5hsQXwdISp7KLn9KbT3UZnFOiOVBiu+U2JM/jsOPlMN9
ozTbA1XJ9zkH63QY4XeadnuVlaEo89tFiINz5CY8pu8JoUghzO6psqvn1JCKZ+fGS5zKZ6OxHhgf
HpuBnSYrCRQ5DH4yQk1BGH1YW/qtMOTgkCx7T3kh921k+xLmc4GM5kAtIGitildDS/aGFBfA7kq3
Nc27yCCj29nmYQYKQ0wTc7imFGFHtN2gZHdjzC4gFx3Vqj+kHQ/HuNxZRc1ORO1PXCS/slwLaZ4+
Fqo8jCgfxap+JBk5dp124KX9jHv1kUKqdD+NsfStCZ9PV9Mjk+YLn8wnk3VnPk+v2pxFLs/N+ziP
0X9tEuDNzNqxI/u2j+q9Jica1pwQZ5TTj3aQtQ+6+yVRhxNkJEM2l/aCkSFh1UTT2Rzpz0n0J5KA
1tkz7bZrKayqs8o36vHRrCKYW4CYUynmjTVal6kpsTJFUOXkWevsh5brv3roLJ6isX+DCLHq8tQM
JywlR6+aJ7vlb5bBQ1oMd6YEPJLW00M8jq7RTeGc8tkx5vE+ZdA0FRbRvC4lUPezzR00IM+yy3QH
DGFpeU0sCwZLCFKFwEBWuzq29nHV/6hpcrL17NKzEigcchg47K9hT3ljxKXpFEn5g/XpvUizd6I2
dw0rmUuayYUEz0WNtI+8ZKrTWfTM6+6GiPKFJMynJH4D5e7CBLsjHTsqs7GDAlFItQRrqv5mSeSM
c58W4chib9TRq01zaGeNjQjrvNwpVnUZDYA2WBurO9KjQWcb+sG0yUPfRidgBeAfay4wNCl6t7Dr
pzZqX/KGOybLjsDOeBFKgf1kRg5G8Tiw6lmPyh9ULyF3k1+02kDfW1MXYMODojXVbZfn9IYXTXpv
wTH+NeFqFNT2sCM6zJRG1sf3bR35Rtze5nHZHztzCAGnesCB48Wyf1FI820qDbcxQb4YJxYY43Nl
RHBfSsRdZ+3yCvLHfQTLO54aTjeZvpDJua3T+7E2ntIe7sOl1s5OIvRnJep/ynqooL1i5vfCHPd1
WwWi1QKZGeFcTzosG8CWBJBQ9BCG0TJoxsu5fDTZ82hxd+D8burEPf6ia7eDSxLg4a3xYpnlQyx5
YMiGuGpSNg+tEI1jlHN5KTTtbJexJxLL59z05DyFxHie59dSsUKddX0AMK1bK7HlokRKqB5OsnTU
aWfqeNCNC9+DuXoxOVVTQRaH9Y7J81d7zCO/rH/p89DtqYhdrUZPsG1qIA9GbfZqGzLD2KeRJ2R1
E9Ws99AOjdw5bpJA2JA8nOmboVRQ/2qHyyxBDi1J2JBbQqTLLDjP1yNM3YiLLQRrWyt3S4XJUIs5
xCCqOHZYqeEoGl/aRMGiN+5E08QuJuZDL3/hn3yN2fTIzOElo/LRtGsHjpIfcjZD3ho63KjZKSMJ
NpoFH2Vg/g2YJdLdaDbvkiZvLTcMR2NR5o20dHEnHtCHeKOmEDu1iH81UNtCCu7GOCpo2Zb4q7kL
AnOIa+CkK1D9038RiLq7WWr7VtXfzSx6iABNUkkFAcI7RXwzjJNQ7upCCVIDt0qhOxM0+xo5n/Wi
CNqI4XYwFHeYEny0zqnH6SGl56mAhB6Du2mmeVM9Fvs0neFAkYobidJpBTcKnkeHjER7sDvpjmLZ
xXNzpCTFqpARXLVw5H83YTXYktnj5fMwxfsKfH/BZ78GCEf02aGMLAdGgR/NOGb7cs4cSmvjvgPp
JmpVEkRF9MFSZXDw+wZX6uU7L9NnmYLKbNiuQVIPKrj4akrQ9hkEB5/0zPIbWHpZAzuiA+kbpD2U
sE3uI08TxpM2xZc2Sl3ACm+HcnItnjRORW+S8VlR5U4WxrNSzE7bT4GJK1fivGIn1r1nUnHTLnea
tGbOWCjHKH8vCuHVneqZSnRQxXfK5X5Ws0eaMSzFDgAScerGX4a557O+o9HwXUGr11HouG8SSHEq
6YBiXn2p7Nkx5291311MMTymuXbL0syDtvy+HEuHDBwqV6abmoMvoWCjzlk4RWAac8UBfOy2b4vQ
IuJkzJpDMZj0N4r2PokwgtwOBUBOpOwxkjnoNN1X0vsolntWzJ6FP27iD814sgfxHuG2dKTWHosq
2rcgJuUTPH0z3ZfZdKHctJ0K+ZVLMyw+rPeqd2r06PMsPZe1vRdd4dRFvoN6xX4UkPPpKvJGNJzE
woo/0gzSQaUqnCyzdAcu43egvf00rLL2haV1oVFBKdJQl9FyywGFKMXiLNitNTRPDWMXo4+esxaG
4IkeZlKOzmyVtx2zbmLJ7vWRfkf569VIlKCPBlxiAw6Rj9bmZ+jR+MYgg4I2d5QjYY7IU5eRD7wz
K6fTQDYmnIUsKYLYSH3A8QJbjc8dcjI4CEJf2XTjgjpWXfyye/OpJHR20Gh/Tua23MH87zkW9i5n
cJE2uTPqyk4z+x2x1ECtmNcQtoOvyvOodzuhm4esgT8FXpUhbKfP5Sy+yzn1rIS/oH3t133skqF+
mE0OAzdr9uDngUOCZHsyaMeuz85K1e7neYQzbdW9aKr4sJqZetOAVN3GexgcalF7+TDawWDQW4Ph
irDTCSKSae3rXPmwOJFO3ZqPVBkgUj6NBxZnN4xHT72O1G60yMdk00ORDC9kos9qPp6GwfRaA3w/
Pb8H2jeIZHqTEHlQZxvd9rm6mW1+miDbFCUQN4WmFaAL7T6jthfTQvVxrUJEfIyLgMwZzuM013cE
KhzBIJJTDPU4pNsyTKz4rLVDqM6091IzvTebyEdOey/T0ustIxhN8PHUNEyH1Bmo7pldshcFD5JI
BvWiPjhk84OaKRc6tDemHr1qZX0kY3esMrTFi7J04PA0LgdmkA9paFb9AysA3i0bGhgAR0fCDqWB
Gn9vCWees8axxjiYlFnxR1E8VFHzqOV0PE5tkwU0NX9CcuY0Fe0lnau7RBB/zNMn9LMgj0Gbd0h4
/WTzsAMA+UyqxEtmAZsJUe/1rPajpvYH+LuG0FXKHNYkD6TS/B67gFbyW4ttCstKGYW1pn+fYBB3
sRlKO+h0IgXQTnYcFz7sQl7Bdg2Iwe9FX7wNVH2G30R6MEwoL0AcSTqtjmvQJqbX54ara9lNDwFA
B3xxTzdGmMdnlUeaGhUTpheHKIpedYi4uoYpM2dS9dbRY5KE7ainQMPDQMPQZOGApgS3qjj7Ppa4
DMZJQxNe6DN+QjR7wwgq24ykftg1g3FUlEh1aN9cCvBiWJd9WCWJcMnQ/Qipuba0whj5imMQW4eA
AezTTGhjm4BlabkWQHPvVi+n0FSkgOCq/ahN5SOhceUko7QOdgwvjyYOiJV6tKgU4VjWMB0LZZZe
RwzqDlAS6NuUvbfzUDXOIMRrrNZYkUg22657FFE2euCa4wZQK44JU9MnEONsD5k++Nq4p6LRfMxj
TCuuHRzSptU4DSePUu1uhCpOM76NDWFyV/YAJJmLfVHbG8SNBusyqrE/mfqBjOxIdLHr6jqgY3vU
E7bHOyDIjejUp9EhAgJ1Z4wZDo3WRH/atB/1KRd+VQ9vKYXlq4iLAgmzcasqc+6AEZ+ip4z6loZi
w3KO8XE8qXVxHrPi3UIN5KzU06E2ZmXPGK5oBbtrQVy/GXA/C2CxBvfirvie6dnbQGbbU1v5K9P5
sz32AwpCalVgknQ0sSfK09uyZs8A29236fwImOTLQA0TSXIPxZlyzFEMt6fUj+LkOEu6y6yq9uKO
/mjGd7XErS1EgaNcSel9lijaQeZSQf2tpm7JYXE9grTnNR0tfKaSwmtywy9keRil6fakzD1LT49V
MTcAJzXQNxgozjtFE64Op3UvNquTylGeK0VomPGDmsBZKRs/qinbFRZWbjTrg5tVJd1JFkW6g/a4
/G4P7fiiGG3qGRB8j3RcfFFK9yIuTyKq7mY4+jkoDQdpZRkeUwfUoxmOm3om3BuicYcV/6DQ8g53
K1wrSr1wOPK8Wk43Y2WdU7MKQSnBjqIBZCygrgKMoAuJgwMZ1McqQ9YBOoGbc+WiEPrL4OqxzEof
ynMHaNGaD0OVjQHqTtAZRw8ZR3Z2yaHahn2gi+dKL+9w9p+SWfk1mvkLXvr6BXCu18VfrUzy3AHm
M3fMUgnMaPzB4ukjYePDVNpvxahyV4WqwrEGo9aPWp64TQW/gGwwf6i1Dhe6Vv/QcGW2tcSDFkl3
C8aWW8/WMZ3R9OsZWgGAVTl5bT1NsfVaa/Gjoip5mPbV9zSeb6CeXADjQNGTrbrbJENFI4rms9Ip
v9pG1z1g83uUDFA4idr0mJjjycq7fMfHpN9VWvSj1zrVnzXUV+F/qThDWd1rhD5BtTx3C9SjHU3n
l6ZJFAfCGonT6PLHlFBP4ey5YuRukKPutVozoSSSW148cuEkg4TqGKT2XHDddomCUoEwbCSDYz45
eUrvsoo/QGMNqjQz15e6Lve0ocbFiS4wMhXxpqQmnlVChrPCA6hhxI4tiwRdgvw91+v61Gt8p0bV
Q8yzb9CmB6xGFwc2pIAN2boIx6Qqgjqr3/HOzpzUKkyHKO0YTuoQ0pHs0f14TiPrJOZpP4xyZxvc
J6BOHgvN+lALhexYV7dOmalY+L2NjC/J38uszT1oB77UbXbX1J3p6nT4TiucgQ3HRSIFZOo7GcW+
ZqKOMtaNhcsl1f1J6o8q6TO/TIXm6JLrTpzpjZ9SrLeh4p6OYlZia0eqLnY3oxW2FPwyJJGo+u2M
JD+OE7+J53h08O5scK4ImCVUqvQGQkv8WQRBbLWoXWgNQip75KYPxfwni40nouFfFeZTpYl3Zeru
WGX7Wae9gpCy7+P+HZD+A/Lmc2srtcMGJBGASnx0rXZv9fMrGIKZoxcMKpTlsFNScZlT2joysqgj
7QldMRVfpov7N7PmD20yCYcAuRvQkjwsrgJONM53pmnWe5anDWws6W0nu3e7EHeJ3gasNRvUCuh9
D9ay0+ZwLNQH8sETE6dyEtSm2POeeGYNYYC66E/M7Bq3j9WPKZVLFl2m3iDa05jjMdaaGD+V9S2H
WZ4P9l/mCHUgfjsxdLdld1YiQBBjCt+rUm2R0VfnBNl0KKti1xSJOyv1G859b5iz3Wz0B41Ni6N0
8gpJpfuKGbti5hdFkrvCRGoydnjX6VX3nOTVAzetc5W2SgDZ7je1T17xVS5RV77DdKd0SvCg/byz
A27S2c9r1XSnDuw5Yqs/8cexpxZ832p9fOqtuEQ5h3mAq0DhdDYeUa01XD5o0omK7tyO1pNJOu2O
U7vDMjI7yPkTzRlyCLrW8Cp0kNceDNLlfmbmgYmCSWxIjyfFTQ3Di9EkutNV3b0uUZ9L4wSzDfm3
fZ6qt5qMd6DDebNVI6nTjzZ2SxAP2kvZ0Z0u9YchwoLUhZ+bjR/lZgT2Y/lrYqiwFYZ07Nl+16B+
fEnG7sVAPYdBBLiyGnoAtuIMndU0UAqUbio137POOACO8G1oyEue1LGDWnAgYCT3qjXqCVSVxyYl
H02PN6MAqceHeQfbd7QrjnBIily9U0okj+aho2jmMRtPwTl5q0xwqFRhvbRzJNyhBc3eTFWB6ujw
NCrsZPQStRyQS4CYbNNzHiuVnynp5E8aEjSZ2ravJZAyTvH7+4rmx2lAGle0pD/kA3vr+/QJrGfh
lvGA3KbT3nPUDpBwAhfVxPGuSlOUbfrmKSns5MGWDBucq89mLcsnJkUKgijMK8oE6a6mTwM8lc35
DN8w9ULT3FeaCm1tHB5+08oTRPs1py3K1o06Ab1SvGFu+jx9ho65X4vsrsyiA+tBTdMFNmFbQnMR
JSGNOQ0zVIezDgcx9IggSdUEkNa4GXTUVm31Fboi94VKbwyt2QmwbhKeAKxm+lre7DvZ7qvadrh+
XrI1GhfPet57FrzThnK4n/ImAEvxxp5kEAFJbDb9HQwtdlR/x7WIBzveSqbwbTq7hgYEAt4x1Fxs
JVW8sieHSZCCCpR5UvUbjNN/KtaMOl1926eWqxjFbRT1TzYciGpFf2iU7mBV5Kg24qRPSPMWD4O+
gH6lanpmJneJKm8WbXBG6/sa3m8en/Fcw1VVZjmOqtZRK+iqVX2WPCe1xXZYYpNngWhyM8Qd9ENr
HKt42LSzxZzSmlCKyZolsZHjiK025s1dR0ts7qEtWxn8vXd1BW2zGMVB2xRAMfjtrhqA3KLIWhlg
9XX+rcSzzdjqEV8NsGhwLkq+sGFeB6iQlNYEOph1Yr63WR7oPafO3wdxrQEHb6X/BFnhFDq8wmhv
ANAan8hD/Ujf8viUBsTtXS1Qur3SA+iSwvFyE8pzpX/0R+BVP9OWaBNVAHyhWOMaQRkQf74fAqwf
tw63+m/XsN1/BFs1NZWamE2iIdgUSh/iokf12L0wF8WcgL//F4Z7S/tw1RyzYSYIXO1ipfmFKJx1
lZ4Zo7U0UZVfqpf5cKAs8Di978CyCJe+7djvujByNWgubnWK1a+IEFQGTYCHIVICVO+63YiOQZZ2
rag8w2lyh4dzdl8G3Etc5EXNnh/rEKSP71N07Lbbx18RPktscPcxcEhqrtHYWSOh1xlX1e/2MSDt
roRrEnTVzrbXgOHjLXAbO/621ba+FhYIP6DoF9mUL7hsEkMUuBnBV2jmtz59JImrW+rGXvm6HyEQ
+ynGCl1AdLQSSIxppbaAMQTSemNL6WwrxGrL92wqOakRomTfc+u1a79vbPevsCQQ/yDoBUYXCDjo
22Lhfuq3E9mRpjC1ymPafWmHunHDyx9DsqujDwsoKG3c62gcbAS98nHg4gadIZBK0X9bu4j2KBPX
iY2TEqJJaDL5aZDihbBP9laoeJW3WF7K3aYD5JW5/CPq6mSLiy4vUPlDXWZHw9ErqnChPWQudSqx
E3vzSG7/wTkDTpAGoWv0+VG8WXNISmOMK1QOAOjV3N5DUJ+i4Q9UrYMqN3eyDwCJNoNem97PQVdY
Bqjz6uMQ5zWQITqwDPJJ8Re/4PZofbedGMdMCc26x41v+vX4XkZqgUr626CcrjZDmStovaD1C9QZ
2s5HdReFC2gw82L//4/8+jPUalPALHHEnl8mFVUlrBwlVTzJak/vhL8xquVX/3lu/xlqtWYUlJnR
QilrT1WfsTu8xGf+UD2ixwZf22QbfLn89D/jIXkwNVjMwP9lAYj8uR3zfJhHXtkSrro8jF39iLUS
3LKQH8vwx5YMwm+dkb9FW92CcE4sUtgFS0/2/Q4VWg/VDneCo5Vl+cjJ3RxZcj4MTmeaB01wT0Ud
tiqTj2Gyw15JzpY2IPeGFG3/gJPwrmbDyVbRGu0Vp58HP5tFaFuVGw+Q05meUthg0KSEXMy43/hM
X0+xP6dthXKhYGUzu8FAwJlwk9185IEVop22i8ONSF8XxBIJBHO4jmnAj6/Oy14ZUUZJEGlwFbe5
XyR4F+1F7kz7+GBuLL+vMCG8sPEfLNdsYEfXVqv1yMo4l2BrxUunFR5gUoVWaD3vbbo1g1/HtTgN
GJCiBQfzqy4zbXg6VbreemhH8btklyM/gOLiBFXJBby2hbf6ehYv4aB+a8I57KuuMC1SlVUzuHUQ
AtDgSm+j3F5tHEnLp/hzdYMVCUs+QFENiEOtAXI0oXqk2EUHamS3zw4LQA6ol3DrNLpCTvwzzmoX
aVFbmwkBZM1+6r0ZDK3GRXZn+KNrOrq7XGds/w/QhktQaL8sagTqF9EHVNOSLEtA5KEh6Q4LkLl4
QkMUL7TDbzW4y2YSeW0xfo64OuDjFn2oPNKENxxYFsSgENXnIjonM4RQS68KI3jqMH/hpUHVcmPb
XY2NDUAhnAX9iTX7psijSpvtCa6HkPAx+tER6bCPB9vpoy1PrCt4R8ysBiUECvncr06HBqdMaCV2
AoA1L+kI/XwgMM9xUp5SQoI5jd8KuyJ7VOB/DZ2FBnrEb/9+yPzWl/+ycj/9hNVUQ9SojxuB4Xa1
PPR981wO9J5HJjrlPUgGZrEz8iKEG+6ugT3aboaugyO5ONVW51iz9hy1OaTFZtfuJZrLzEr2BMBz
ks1eH5fHRE7nqBRKODdphFdIAjtspqI6m6JI1SowdSRnG6olqCZFG+nm18zkz7ld3dwiiWlNKoKB
KSixoyBUjXhQxvmWge8VOOefgVb3dpmolUgta4E9Zjeq17iVS29HV3XTo7LbWp0rZdeF1oNo8IVE
jwHmYFRbDSsxmqIUNShoi5B+1yo+p4/LlkABJCihB1UcMMpWOw/NNwuSwcE2j+r6qv30E1YDLmw6
VLOOn/D7BjxmhyRcwP7l3Xasq+fqp1CrHAUcTY2S0ViOnm6vA3ish2Kv7YyNK+naFfF5UlfHatIU
hmrCKd6jFhoCKNIza0tR/+py/DSSVdqgCzB6e9SLPc7Yj2buvsWN/aTawIH9fUNvxVkl5IUKKBRJ
AQ0nqvajUis0DorKT5pkQ2Bt+b1fzg3DgqUvNOxwva6+jJpKczKlKbwOFgeDOTjcth31ca7tYO6G
jTN5K9jq+zDb5J2WARjRxxp18KHOsgBiFmovmjvqUQ1UpMw2JvJK3QY77dMIV18s5cIq4wVkv4DR
tZ+AQqGKITyQDfwsILebO/taWvQ53urLcdVODJYsMwqRaEDCrF9a17xmrLpvFH5XWbC2YsQKWEb8
FCACQ8zvsks3PuvV229R74eCFCSO1gRw2lUFIQsjyyi/caMNItN286bzYjTX/r5Qr35TXBmLK+Si
J7VaQKLCZhhgCupV5KTFr5HogE2KvJSAx43G19+DrfSh/31sfoq2WkFErYfMNrDDGbQOpiILLDG4
tH7Uu6DXBod2b2T8lnB9I+7WINdrqBCpbG3s+qiFQiAOsieoqN2A4X6fEIjpzoYVeX8f6TJtX/Yl
zLXQTgW9BtTuP191k5oRNVuOskYEKb3UEXUJoxvD2gqyugG6IRlSVcXWgE/pC/gFYJBnP6GeuaGb
9rWSiR1oQ3FkMSgFeGU1e6LRu9TOIuFVi9/vPBsPHQARCU3QN2gPFsCorQk33b9P4NUr51PQ1TaE
x7s9txwJUSOrUMTz5JCx3PXoArZlekJ/JuwLYMLRvfgnCQvD5Q5jNMgsritVsIiyYqvHpHLlrAGg
agB0audbhf3rO+FTmNW3s+JKnxVpLldqtDN2wA/8Ft4Cm2fD8+fqIvkUaPn/n8p9UWPFilKMrVfE
dgD2pSs65kRbO+x6+vUpzGpnZyOHAZ+KbGShICqJuwjTwJkAYCK3Q61506Zm2UCrDQZS/lI3sRje
QmuhNLMDEwqbGHyasPf0oPSaKbTxfmVh7reDn7ubNbaNiGsJ17oi0zD0Fs5kp/fIa4Gi3nSZUQeA
zPPDNvH4ynf7PMC1IxVp0BmeOS5bi+OImnSIf/cSd480NknjV0NBnXWR4YTg1+8r+NMSKfUq51yq
wrOBR0BtZweI/20Z9DtscSBfbvt7xSnP+uPfd/iywr98wU9RVztgUIuursYR4gPV0YCxaAnjlb9H
uJYia+qnEKu1X8TFqLTpbyIb2uV74fL9dGn28zkP1Y3cdWVi8ftq+yPWegNU0LqJJch5eCZ7+W3h
Vy5xldveVRIHcilg3ptPG8O7kiX8EXJ1MFc8ggIhQ7njdwE2G30YVUPQoDzige5FbCdzBd2l/4YV
f33FAD4FNhv4X2s9hbzWdV2xBlwJNYDqDegplbYfR7qlwXEt+8MQ/xNo9S7WpiJWjAokvWXTcVi/
eKoT+dO3hfkILEbsbxU9fr/c1suSQthuER5fRPdXkzqpnZ1VKVquKnO0e+1e/VDRdYVN2vwSe2Xr
WK5xTD3b6/G0BHoBJR/mzP62/tZvYYG//ZDVDahmgCdxYdR4333Hd8x3Q/NzJpc0Py20VpywnlZf
xAx6FpBJR3PXnbeLdstgv/wGaPzBQR5FO2WdxiRqvEDdOBiuae+k9DmvXpXO8qroxqw2soyrmxXw
x/+NtToPaBX3NOaQIVres+rp3+W7U+Si93za2DlfWxe4OT7FWh0MuWmkohiAfGjhS4rjjnuGn8Zu
55tBFgBw8g/CWegIAUIIv1zYAvx5B48TZLJJbv9LzAydEudf55B9hBzHxjl07VRF3gnFVhWpypcC
spmVUV+CTutpie11SeSU0c+/j+ZKZqZ9jrD6TjYbtBbucZi79F6K2aXWHmUzSIvhDI/h8Sq2UBZX
j9bPEVfTN+eytNuY/Wv6UPhSfvbwwUBZ0lM8c6cgc9pULru6Gj/HXB3nU9kq6qD+O+Z/ro7/5pNd
y50gtQzHGigb4BW2Llt3AGrXkBLHk9MzQ80lztJj0G6Xwmpxkbu/f75rl8bnYKuB2YD56zpHUVfG
AALHBNpstUOVNAAydSP1vLoWP41rdZSW5dDpXd4BVdhGQTpmfmOGfx/MtTT6j6lbHZIWZTydKaZu
ac6gDQSNDSPUUY/ebANtDWbZFp+SJC2tec9RCkAdIn/U/MSH6EaI1mAwnYoADrlZAPXTf9D4BNP/
P1O41rFUxNiPpoZ+UINc151B+ADhYnTMJr+vqb3xva4v+k/RlmPz0xi5FPUAwhvePrZaOZkOGLpo
8UZvtQMINR4KZyFv1AxEgPK9ycWOd1u26ctWXl84n8e7uu/TkY5NBcifl+j1i87tACfcdxprG/X2
65sA+Jzl8aB/6aVMOWt6Y0SYukVXQVf3k9BuWltDFWS821iiyxL8OqT/xFoPiRZAEKcKxE4/0ltg
v2N0i+IHfpJB75OwD3sfqHBPHttzs/U9l3/6b6FXVQg7sRUAynGlZs7g27/KYNylv1AfdPMD+faP
HkjWYoiFbgWqSeuWjQAttVXasvMSG+hw5GuaO++rM91H3UEJKm9bivHqZ/wUcbX7SaM39ijxRtL1
nxowv/WYeQaQsc3UeX//ilca59iINsRgVDw4ofC/msoSt56hlgilNBqYohHoKYJWmQ9plA+9UHe9
bn2PKb1Txm7fps1zVQLD3sG52oG5Vu4s7JSWxIeK24/KpBx5Qe9lp+2ijL6PLX/icX6XJcal5d25
j7r7AVoCkewDRvsPOagPhc02tsC1JiZGtGgbQygC6mirA03QXs5F3C26G4oLwOpwUz5AAnynTy6B
FR08uug76slbudC1lPJT2LUU8QBVpIir/36TyXuwPqsZORjaF2kIgDauJR9qDLO7ZGJjv5EdXU0l
8CCE3DIUL6m2Nk/oBIS1DBQAcV+MHjI/IOzxYkpQqIAC6h2Muff/JCGzwTSA9uJSHlnnfmyWtj3p
qCcPEdD0NFehXFFtvVquTernIKtLnXQ1BPrbGOdZ2R5EY/j5hG6ewRmYk/MpSdp/kkB/Dri62hPw
+4u+x72rHOwD2G5QEczx0bqbbTmaaxfv51CrTQ7yGmSEhI0JLH9hjE4xkY3NfS2j/RxhtRMqmTP4
T2IwUDbey7DfLe2tItgCKF5NVj7FsRZMy6frNZOFXdIG2kQg0O6HJ9RXMGXNrbbZntwY0NqdGo8o
A4xUPM+VQwfJuixsfXZow61U8gpy2ITL2f+u7bU9NbLGVqLXjBM/d+q9iaca5L94iVEt4nhaUHiQ
HXDb82aTZpmp9cX2OfDqNIbKg8iYicDLAJEthwmgZ7qfH7ZaktcPjE9DXFbnp282xnXXNRFu76VO
K75bL/OxcKMw2TN0ddktZCHIj79fNf/HrAI/q0NQ7StyuMryAqw3DG4B89X/w96ZNMeNa9v6r9yo
OesRJMEm4p4zYJN9pnpb9oThRiZBkADYgN2vf4sqn1dSVl5n3Rq/iaJslQSTiWZj77XXB8wEMpy4
XW2qqEcSPIHXIayou5erj3opWgAe5z/jnic4SW/PqISOMPrYlrewckM/sdx6rwrpfOeg5+cnquF/
9HG9eAS9HfEs3uzZ7KJfw1suPmYknEO2h044Xgp86JgyTkWInomrQqTLe+Wfj3kWj/mU4FZiYj9x
1AfAwVccTboV81ZVa0QMRkG//jQv715/jnY2U3WjKVcCo7W8PrhCrvrpmoD/Usz89i2eTdGymzpl
UASzrau3ves/+cSFh4Dx/OsnubSpIFqGjTCMikEEPLuFa50NM6p3y0pId2TfwOiMJOb+6tpe3sj5
2n47ztlZ1nb1nDVoP1kSqVDnTyGkTpCm1XFaHKZ4cfS+Kq26lA56O+TZacbryuJj8Lri6Ipu4MMX
VoccV7phY1+ZDxczmm/HOjvO5trVaGOe/0hmwIWF7fxH8SENLSQzvdj5eG2TvhQjvx3v7HCbLVgD
TDZa+0a4GAIGvK518NgY1jbQn349QS5N9Tcjne8fymROBtdmXHQqb+UxuAjw9a9HuGCZ6AIvTAEq
QTMMRM1nqylTea7ViJjVB291SKMisnZWUq6aZd/I1oZ+Sh/7XX2YDotZ/z/y9MQ/ANdGH3b9EKOc
B81kVHnt2VhrcLvfyXbatb29G/N6lU/ugQ3oHrf9OHDyrde112KuC/vz27HPI2eeTp4kS7p/uVtl
+9cCTUh2xnqx7neuKBAufJgQhoJIANwhHvY8UNZWphwpZtQnA3sNU6JN66SbX3+aF/atd0Ocr4S+
t3Lp42iFN1PoQnVXtvcZTJl/PcqlBQe7PezkKOkGEJ+eLYAU099pWiT0W7T9cBihxsifQM8Nd+LY
/fqPxFJwWoe9tQfXbZueN4XBu2jijYZP4mvEgODrj26fa9HkhWPs3TBnu35RumnVM1iD+h0+f9+L
WLGzQOvtrJvUugoivjba2ebvDJVua/81HUpQbC1W4msPm+CllaJPrDjfoSMw9m6vXZ4uhV/vnvLs
MGgsZxogH8R6uyErdWs+wXbEvyX39G6OmpP6DJt++fHXE+byoy5O+bjrQ71xNl8kNPq5IZemETj8
+MoKWxd92w6w1d1XM7eSX492KQai0DlQ3AwJmrXO1RVoAjf7ukb3XRf3cQ7C4jN8+aJ2RddyG+z6
dbETT1dTNRe2Eh9NaVBsocwFSfHZPppC4GQ2CqqfP9I0LTQ/oRGhB3lnQSdw1bj30hp8N97ZZIUD
EhOBj9p5sV1yYCJuMW821vcmWUpnsMm6+oQXjj20GhEo9qFdASJveQNv4naDOJWAVe2ir5hAvY8X
U+syjbuQYOaMX+YXHO3fxdU2wwvb5kJwgwId/ZrAOpxd8aDUh6GGhxcLGVnkt2u3G+NfT5hLD/Z2
hLOY2aw6AIVnjKDLU5p7KnSHLrEL3MBlfq0kd2EpoEiG2QlhNPpcz3uZculx1mYwJSq3C4ekjtBi
vhgptTBDiPzQihVco245CAJVWB7HK/HEpbrIu+HPDogyM20IkjG8fxxjuML54eL1vnRswkDzesvm
hfPo3XBnCz9geqn8KrASGg6rOvjHmFteXevvu7QW0BYGztlrGwS68N7PTMiaCNgueCq0jUOHvarX
Qckj+0h3JfzkNT9acF+5WkO7+FHCMhjNTQG8Yc8VhYU2tZAdWFVt0mzJo/nSgqgEz58tjL8eXy+U
6x53WQCWrszX14L5WTyPJoI/Rz77FD2eBWSC9QwmUbdVsER8Sm8VPsbb8gPyjLG1R/sr8vwnPwuv
qYQuPTTQ6AtMET2hELC9f9V1yQxCe4KrAwynYOgNb6vxqZ/RM2GMX7uAffj10rxUP1kODbgdQBb+
185XOgfFoGF6iZec3ypk29PNYj5dQf597c5yYaN5N9TZwTiDzpVZBi7rxEu32AaLkHA9RFce6NKS
ePtAywt+s4s2czVP0sHlwbtx1iaatGH1Gd3CHmc7Yuf+O21Cl058RPY+gMCULsH+2SqcUe/yDIYh
FztockAb45AYCDPgi2ejTsJiExb6155zOe/O5+gCOESHkoV8+DlQ1aGdGETZQ84bDj+gO1/lN8D9
rJxn629xsS61D4Du+ed456fTRBgZHXiqpkfvWY8xOQDA+TBusieVVEgtQdJxIrCtPP2Ny+6lRYHW
34VqCBLdX8o0PUQ9ZM7xrPWPcmvu0rVYZYkfsyex73fdvo2N9WK1k1yDBVw4uAJkl5aecHQwQVzz
fi4BJWgDUg9+FNh/uL99mxoQu6lI4Dx1JeS/tDYsjAFHGnfRW5ztsMqZ507CYjiuIEeoYQ0J6OGV
IS7u4m/HOPsEfbT5MrUcFrYVYWkki/XlBooLM7LR0awU6C7XXuClxfh2yLOgLeiKwcp8PFaJpMiQ
4nxyTBiFXCVnXFwMb17f8nrfLHp4pA2VvUg5sy/lY/+4dNL4MfpT52hZgP/IiR3m4RDkIA4GB84O
zt4ll5WCXSSMtoutI/dWghMxYdvU3yIYjaEcuLbal993vtpRwQuAHwIP+i+8E3co+Zh7g3q9VMDe
NZk/whA5JJF+tPb5FTv2i1HM29HOnm40JbNYitHmb0sUs+jXyo9dkm/E3d/QxV6a+za65vB4yFCY
wVkAquC+zWDrquJ4Qlc2QfuykQQnmugYYpJVEJvX2KKXBoRkBa8RwlHYzp8v69qYOw5sWczaLzN8
nSzKrn1elyYkJE0BxL4LjZyeHeOyINroKyjhnLU8sXsngTUc5D+mRARaJNfLyhcXNxqyoXjzXVAF
X7//ZgX0Qee3pe390dk+PoqVv0W/yw1MO5BpMbbXqneX7oDB2/HOVhxsGlqNIEahAIXteGkjW8kX
LzGfsRXjxPMT8ULjK0f7pUXwdsyzlwpDNzUjkFnGrBDYQwS3OL50Phb536HhXNq8kDDzIAzAusMq
f7+pVFj5sNlE1OtKGFyNtRlWejy5TflPYjCYW+BiG1iQLZ4Tz3zWYLIOfh2LQ7pWEDF3IdQz24UO
VVxZ2n99Jg8UbaCMwIlBcOmenTNEmUJ7AKHGVgpPU/tLT1D9gnnTrz+pvy6w96Oc7R+F6u0W7xT2
PMFnQ/7o2e2vf/+FqPX9AGcfjWRZUcByGPmHFepNIJ62Tozs+4cFtMqu4QgvrK3lXQFIamNdubiJ
vJ8IWT4bNm3gwzOuxtiSa3BMXjjamCFLEQkE7kyE13Qwf414MCTuAOBU2+icPs92DJ0/BD2kDrFv
YUucwCxgN6k5rljRRxpG7Vfe51+Lk++HO1vNrZ9lQNFjuDYpoANfbgGAOu+v3wEu7BvvRzpbw+0E
sxifYyT3yE9wAv/gZFv2ma3HaE6gjqZPTo0k+DUJxwVlMobFJ+igR8ZCi9rZR+jqxvA0ARQmPyAB
jh0DlcKQhHLtbjuIR2AXuYXXCUmatVrTrYuSBv/663d8cU0AjrpAcGArc37o8KCHZfYEDxsKw8Wm
/TrK+18PcOHUXp7xzxHObq2sFVVupUh4Mu0806H5MGGtHzGV0mgCZCRimvATBD8z/PIAIZl71PIH
9UF487XleelZF35vgOgZtTfn7ESXkk6MLwBfLJkY0m/jBr0FaDTuk6G4pyhziPXVCOnSioFNzwJC
NmHxYp4d6lVaT0UgUZgFtiPO+wgusmh73znYSMt9cFc99tHCQ1Zrck1odeFqhOGQDV2IyADWny9W
NGXVqT1g6DYhKxdUrK5eE3Qu3cMX/hCsQaUsk+HjCCGdwjlyrcZyae2im3YhFlMkRs8vgmWrQVth
GL3Yso29SeNvi6UN9FrJlfl18VN9M9DZrl7zIR3mDAO9OvZ8o7jo5iugAprED0GPejCyzdUxl/Po
fdy7vNo/H+5so+/g8l4MOcZcsr5sI26WfOiSTivurlZx/3rbez/W2SY4Az3gWcuLXA6VPKruRhIt
1YJFNiGOU2j+He+l5aX96gHP9sNqsswa/t6LGhhJg8V0LA8XdKIE02n6ejWzde0Zl++/CRPJkHa1
Uf18RmzAB7LpNpMKsQk/mvHiOiCe8vW0vjJ1rj3l2eIMpDG43jJ1lqecY8hfjs1mMevDQ27cK3XA
ixvh20lzthFmti982BT/MWmMMI/gzbpsP4vbDgxh/wF2/v3EOTtcJKENNZbxFiredIL90sl57fb+
G0DBi6HPm4c7T9dn438mjLmzIjDA1nCSXC+Ief7wc7b8n3dql/bf/40/f5NqaliWd2d//PeRfWtk
K390/7382P/7397/0L9v1It46JqXl+74RZ3/n+9+EL//5/jxl+7Luz8kooNH9Z1+aab7l1aX3esg
2Ytc/s+/+83/enn9LY+TevnXb9+kFt3y2zImxW8/v7X9/q/f4CH3ZgYvv//nN09fKvzc8Uv5ZWB/
+YGXL233r99s+juSbkCdLyEhPngTe9Lw8vod63fcFlBFBX2RohPLw8QTsunyf/1mBL8j6rbNAEDj
RcYJMcpv/9VK/fo94v2OblCw2dG6heIrjpHf/vPot3/sFX98KngVP//8FjV9ptlDcIE7BNSxrwev
iTL42fQH8GZOuQgAhJtIxtDgAl+ahE92/dkYZPOpHgcPh5SYvIM0pf/Vr01YsQ6lXV0twS6785+b
2+u/BA2huGibyJAgvDn7lzCYMbtVRxDWDdQ+uLWGTTk6ROHm2lTl97IS/F5nVCMRXEh1V2rZPqBf
wd4OtphZVMm+f6jyut6++SwvvCAoAs7+XZB8UyQbkL1BshYOReebbloAX2PNYxiMvgfSe+BV88Gh
pdzAc7f6SBksnUOQ18ZN7jsN5Fap2NUwj7+DuXcVm71l7iEHlqva81jUg1a0YrzTO04yN0HLjLdV
TglCiblgOKgDpeEkVQPOTiATWASBkZkRO0avPYNjWznoKM+MeQgLX3Y3k5nTW4jgyXFYvNwFUlDg
UM7Zg10a6QoII2AbtZOJpy6l48MAlNAuQPX+MA0LR6aSRblSDorPJVk4ZpYTVfh8cEPBs04S+jQ4
9kZU5kABKCK2Ztvmn8zMFXHWVeN+dmtvo+vS3tps6HhUmHCqjVw79w4VW/626exyhY43WGiYAfeg
0JGT/jywaUReCFfKe2KmqOvzgZDIUsZQhUMxzc8668udkI7eOwEf971FxJrbHYyuJPeBkWHuoUSp
OdItHT+bdTqsZ6ySuxq0uIOadBb6uYk20XKG988srXLb9LmLCB45UmoJ76No+yGcG7C/wnI2gx2C
X/EglQtsFKyTy+/m3JG14xbWraQNUbcQztZAHJiZbAXAMNIgYQ1jVx6ZLkgMJdzMwU/mYary1r7p
m7lUoW1PjH6bUXs3wYw2GSB2oTAYPM6CdDTzz2Yh3KGK/MnjwCy5rSNu4MpX1Z+w/JqlCbqpCUTi
gZpTf025GMpYd3bK9zCTqmkZelbd2UfHnbziZM9VT6OuGHPYVUv4kicdSYcpRFsNoR8zM0OzOiwF
Zjtpi74f9rSY8cMhWpbqIBpcYEVuugpeX1GHeQ2vH22UxSqXcFyOtMHce1WrDLlYTqlxcvLBtiOa
kQHVyqW12a9b+7tDBLvDHbRTn9DMipZqX5nPrmDyyZTeZITgFeSrauTND5ojTxi1LoELH1XlVGwG
nRXIYfeGOmXgVO00GwQLA2ssEdzYZIbrGAgNP6zGc2Bs7WZwd8rLIBa1xY+wie++p8BfwXi/FymO
bELVsw2QEwggtgGEE8qUJJwz4Zxqc5x0Yra2JqElRrCjfC/zN6irIwfr8yCGhQ2apsFa+55h0T1z
q26BOh09LDt4dY870JEI2pz7AsCMkZr8JTfb4EmOQTck7kjAD5xHs9Jh3XUNwVoaBgiDvamd4Wxd
9YLdtCLtVy1kU14IP+Ix2/QDFPUhLaf5OxxBXJApeJG0bMyeZmhfgDQ2+A/DTpFyHBUMmDzZBjvT
LYwPmZfX6EK06lM1IQ80KzSjeE5NQoEbTVJyCqpoQFHSdnOwUJwqmBMbZoI6NDLH2tK8CA6tdNSd
0/beCV17zY3lAbLSK4/d9QUBbMDBJzG3KkCfNfPqYz3zaRPIvvtYwtsf7lYd4Ef5MNPEdbhLwooU
8wnMh2IVANu4LaSFbI7fFTMsWJXa5WZnRFY/TmZsu5A8ojekWI1AOmAiG/MoQ7Aw/J3ALvswMFt8
g39e832sRfa1yEx3r0a0fCZFNo8olPu4sOOdzQwkhhpO2aECwREiCGljq2v8OU185qrbKaP5thB1
lYMs6cxfeWGUx2Kq2s+qqKCBrXwjAGU5FRZsHZ3iE28yKy55GWSRyEBfHP3ZfEpbAOK0JUxow6xm
bQ61/TnDr2xDEdidnzAWlIDVSLivALWSKuzElfpWjdp/9ooSxANgs+YsMrLJugdKkQ2hJ1k3x9Mo
7C3xpPnsd7gnRn0BjiL2nhLwSa+qvjZW6y0MCLTbg/U1zbetU3ugZpQ1UHOTV2JTneCLtdMciA1Q
+wJhh33JrZU922oX0NlfVbPZ31qeTl+8jDKoZbNhipg7zBogB6NmaPRW5jpLOWwsQYXrTimvOjjk
tv2npp3I98oW8PiHTuAGrpHqNoCv/HaewGGa2aSGSFlTcQt+jraQD2ztDwC6O2s4ODVridcHKI8A
qqPvFH9Ea0a3p6pOX8peiaVahSR7gjMghXZeMvDrCr8aPpgNBZtvQMZx4fXU1TOc+uduM/potmVO
Tj7wAMOwnFc7TjMQp7IJEDeRMuzRgv3Ix2bAmhvTnVM3400AONuJZQZJ9JzON5NPBzcCimHMMeEs
95uihR9lAGTVER3t4LZljfHRxFYlkrHiChozZx6asLUdTM6qTpWIA5kODrzYM4H7ngHnK5yGDZqf
YDg38rBTTWmHohMgLYigSteTmCVs7afCzO4kI/YcSk/6fkREM2+xiIWGA2kGjWfhlorFfKwAKuFO
a+7G1NfHrOPdnV+PPiw4rBbtlxPDdsIJr36UQaA/pC1CudAzRwgb4MXvoOrBZ0DYlA0bXubgbDI6
2h55ywF5olOQ5IgWftg46e4n38y+csSrG38MsK7AfVX1c4PEwEM/Tf5XUEmd+27K0dU2yQFHGfjX
XtjnGb2jukTttnK7Kiqh8lhbGdMp+v388Th21bQqDMk/TmXlHjR0CQmyayDjjgZ1k8q2BA9Z39U7
7o71jdsEIyQhSqjvTm6nJzkM9bppbKKOqTSntWWBjpGIjPNP9pD6eM26nNfznGosezh5rHhTBV8z
NgFLJ0HBYgSIoLkWzZPR1tgUPAywS0GPScCmLQ+z5/QbTXz+fbDUgojtkZkfho6GWclqEMn8fgu3
X+eJGIX81LYGO3QIm6eo4Ko9jqnTrjQS8TCGNQYBX7CWrO1B4FVTMpMbM+i6rWzaheRC7K0xWqyN
JpDIitDCcWwCygSb6mgYjfaTmjidwyJo5WeXNdbzmNpAUVVmWtxURQM3uMwf+cayUL6OlJbZDgES
8RGtNP0dZYD6FoB/f+kbv4Crbdf4LbCbQwfzBLAaaxVMY1jXVbMtJ3B7facXkVf44jMdZPW1nsr5
s41Ab0Mso3pombac2F5owz2rhkM5qXnnIREfT5lXPqEmFaw9U6U4ayWeOBwHxKx0IpAkWrx7MdRU
Ak3Fsa1Yrho3Zc2Nx167vRXBH6DYWpY2PkBo2BTRzDz302yNAUypQN6D2VKxA/IFNOoOnMiMA3dg
T6OzLukE1kxZwhNyqCvEpwbzsjV2enNPQaW8o55KnzQ6G74HkyEfOClB3ct59hBANmxHLuCQNxkx
utgwgXonpDZg3QbU0KqUdnscSngRDZ00zRtWCOPJMIw823WVck4Z8CZZGPCp/OBAl+9G0sDENYjf
x5qZ7ibLLLoNvM4/ClzXgMer8nn8KuoJdceyt5LRI+C2BQAJRdVAvOdh0UynCnYW1ezrB1AiHGx5
AjyOKPfN/n4UXg1ObQeqBNQn85fMc409GxXpIoHuiY2RZuOe9SpfSVoOq6CfwCitahy1IRaPtwE2
CmXqfoC0wKtHM4RmnB5nc/KSdrQMFk7YmfYwLYH3QyWNElovFKY+Ds2QnwBYL7a4qU5rONNYMXaQ
+gbXm+wYmCny69SALRptPKT0K8huKkd566noTCTbsculk2N9o73pYHcu/FPmNQx0Idt8mgDPCMIG
gSw22C51bzvQWOIqa5CBS2u+tupSFaFkTnWH2NQ42qbRR6pcLMpExdIQZOb53qFV4yzUwfzFhs3M
rTRotYI/kAIRWxpYGF6xLx3tfSrk7K7onMstYE/2liIYfSyz2cTNTKsjrOXbk+tM6lHaKtsWfu7c
ajcHSWaQfglSGfozcZbW+sGXA3wrranbFEBr0sTRRg03GaNha5Co8y3hfoMe0VpyaCBYAIBm6ndH
UUj2WJUI8EITUh4AW2cXpF1G1cbsfBDk4fMGOiQvNUwKZ2ffaZd/dMAMBzJ3otjIzPbUeDWYedWs
XBia2rWFonKaG5DGQgkcspSbYzhlhn+00sLaK6tjyy0K3Q3Y/8YXoIj1N122qEDIXtjPwDk2z35m
OzXsCQXf+l7rJow61XHWFmoU2EQTTAXrg+66YNOUznxosqECuqvXW1YQ97s3CnZEX7oAt29y12Rw
c+g8ND3lAhBk7sAULcgt9HVLdNquinzikH3OfAccSH4H3nKKrBmMehLPnKzIbEu+6eCE/AVmvg64
v3IWMLZh+ls/N+VGNL67d5WrnlWezh+zKeijfqRd0lNmhR16I05cucXeAunk1qsz/rOc///TVL/B
4fBNauMvaaqH/kv59Uvz/W2i6vVHfiaqzN+RTPKR6IBnNlxfXWRd/0hUEfP3xewfYmrUNZHLWuQJ
PxNV/vIthBpwD1+ELYuxx880lef8jj8uZWqowJZv/C9yVK9uS39mhvDLF7Ec/mUQrgXw6TmvEJkp
BXJR1v1q6LBlVtTcvX4hdMT90ESrejL5ud4xsiFtFRWgm8JI9FRVA2ZvxcnWDeoAWRUHZ4ytASHO
yo9WxTeKSnLUqf+c50puKsBOjwiBTADftEtxuJl3cwv/ox7pEGbX6Akz53SX9bm9gopDAk81PHLH
G+KiD9gtHYwgKeeB4m7hK5CtEFNua+OzZ1XyRJA/2xuNvYI7UHCX6jIxdJEnpMq8Vc9d8Sg43XXy
Vnh+t5FOd8y0UGtW9WSXZxzG/AhrYjst+C1cqbwwDxp4suVjsE0duPpwhvzQTCyw1GsBCqLXAMlH
Z5S0OIDlwG3+8UVmJDaExsaWBlhgqVnstVW2IXCNKR4QUZ7hdRnSVF2zLwCx33s9L0EisFNc4/zs
/s3ku5BXC94XiFDTtCwUrPFhwqAdFqD2eXHB6HHOjFm9LrSoARfTZP/6Bew7Z4UQ7FMHJUUdIkqC
/77FHbKvObIRDJR02QL3HJgIHDu3k099DjY7gr1nP02dXV6XbiSMGcekE7vWkOmwN2l/0KIYDq//
1bvtcMgF3kHhmwlSOA9Qsfc3r1+YUQ03wlfATpJyTl7/rqv8/qZZvnSt+oYLccwQjuPD1d59Q/lw
GsANWxry71//SlnAtxLhFGu063j3RTOJI2w4953whgP29uHguHw8/PnHuipyIL2gqatpZu1eP3Zi
2GT3+sfX/0J4B23zGm+siDTo5R+mnrqbkiBn2Kn5wa5beehljVhGQzrudGnzkQdmszEnyZJytN37
2uk/aumta6qHT01Q+SvNKvDGGgZclchphPtoegiWL8Cwu33o12SOkNhDhRj9RSGzxiqZ4a9YhbU1
zjukJ39+ESz3w19PDthpvEu6AqTiQJu0GLZClk+I+/r9N6Unv6lQcqaIPJg/grY6EomDDUkQ7ZOn
McyAyZQgSz/j7B3XNABVdQxMuU5HuU8Bj6zHPn9q1TwcW99qw/tCVuadpKN5R5EDTSakixI/J/u0
drIHhqtm5Iox3/WADEZTnp6AixrvgVc2tvNC0nZb1Mm7rI+Y6Y+35og0qd1/hTnMqjFxzZPc2flq
Aa1RXPSKSvvbrPAVQgM9eKvOtD9wOGS1Ydq66VZ5dgKEfGT3QXEgHoKRyutpwg0A3geh7bu0vSm0
dm4RWidWpdPbfhQW4EqTkQwtvOJ7m4lbSvST7zbOTTBW61x5+c0c8GYjphIuxdJyPtdtefM640dd
QJHX29aD5glBlmItfIlMmDNVa3DNgxA4T/OAFjI8ppvRdjV4pd7XcNRcucNTl3t6l3a22CibxKOn
nbh0Ou+OIKKLAqhbH+qMfVUlJrtZSRK5k+zW2BTtnQYCM3Zxe9tbuEmjP+bUEalWbIDNT1ANQAYP
o7mzxZLKCkBFI8p2EMPjRedmLm7b2gM82EFGrCM+PlEb5ivHfhzz20buiMz0QfvDgAGQ8Kv8IcxH
XBX9IYtZqgFZNKc8KigC3uOSnGJxXU1IwDeuDoegRcJ4ee9jMXlRtuToEY99MhRBdqXNqhg3Z3+X
5wxpxcaqgnhsPb1XNJzKqT15ujBCN0Ob1Og9ll5qn2rD6g6TNUXIcdf7zkGndUn7L43u+9Po2DUe
3lBxM/ZHVnreHpmdqseVRln9j7kygJCGowoK/UgOpgSxOryZ0xVfPh2Eky8zL+0T2h02ROX3Y1qr
T3OQAo7aCXlnCj/ByVgkqrTkaeigeC6NuU24P003OW8QVMr+sWzSI+O5TkDFnA/KSJCXq2JuWNl9
VutxYy0ZXabZ9OxBCB+yIr2reeCB+IZfCj+vNuqtwF1zggS8yRDg4V96lykYmA8DS29TmzzXgf0B
pLtxQ4LMfvIsiZ52qEjc2t87ZpkekR2dw7pPk36U5s3rF1cj/S0JTJLHOZVJrWnxmSGDC+rzyUNC
81HlJaJ/I4e0Rvh5BPt/su5VwE79PBsIh5drWN4kArPgU4v0IqDFSBQ23T2tRrC6fcZOuWuuaWan
B+RiX1xkWMPBa/R6LBxxoGIAOLev2Y6PACULSE0/2nb+ANvdwZ7zu8Yw0EfVpuba6x1bo/ewgBei
kZd7X7kCqGD9RFUO7nJ1MHJnPATLFzTXcFwSTNCARWAe3N7L9ljAuFJse4fqO9M22vumx9u0qBUB
z5lhSyjl0VO9RJaBtoCee0WST7k8mcsMNQK9G6ssBr3cvWlqp7oPjOF+LvvNwC39gEciG4tRI4ZX
MarkqiQrOy3bG6G8Ed7yDC4KbE+Nhh65n9Ojt/xXvekzVAHGQZCwHwf3wQow0W3GJQC8264xfqA4
jShGtsYcOiNeO971jCyqBZ4VyPO3vZytHRgkp477875ZvqSNOa2ctvyS14TufV2jsqJ5tuIt2u50
3dbw5cULGcsq1JU97Dt76Fe/PjEcfwlQ39QPcWRQl9owPUSgit5GiFvx/TdHhl0JP5tmlSYOqi04
Nb0jAgOw0w0G+p7XVFtkYJ4Kqyru7DaAIsRNPyKOqkI2ZaiAWdQ8BsgdHfNta0lsvyXS2yJFBMRs
/qMWhb9RlpWeKC2GuJ99dNmKfDymHYr3kAJGBfJQEdRqxrHJJ+PoKgvEW+2ayeB26BRvebvTlD4P
wHSvfF2A12r44xqnr5XQnIzr1FEHDy7mx1SVmJUoWUUKGJho0rjdtWbUcUnvtnlVNpsyw4pobJY/
YD3xtVGgmmI6zc7gqb/jkvi7sfS2VmpYN0WXmwfDZIC7V4VeIYJ01wXyZLH9zVAcOhWRBntM/sgl
Ez5CH13EdjYXMfJW8J7uvOzRzdz2nqE2V9JvWrUp9jub3eLYeWqgRdwOhf0pQKfRM2TgHsp8BY2a
zDZDs3ag1nAEX1leXz5a003L8+ImLVrA5pFdXOWzW9xmRhqldPjhdXl+JO0ISYTvmFsvaAWI2Zba
oaoEQ7icFkeKLLHR1cUe6ilgG2uOLHxVamDp3SeYNXYnp3baLUXdMyrc7Cv+DWky84LtjUyfuJUX
e2GI8SAddGXAhAr3UmbtXde/tRphPzHdz/irAZnOieerconoUapF7sgiyCKxaYop8q4wydtqVOAO
KWOoI1m49BLitBsArsqVgYBf6KFAAIflPTuyPNKmt8NWAPNteoyvzZ1pdvZj5g9knTt6iCvupgcU
5b73aZ+fSqO/qUQHLzNHObcOHMJxcS6QGqomcwcs+XEOOvQLwNIeVF1+V/sGTpOafU1teztyM3St
kR5FkPn3BG52KOLrKYIAMEGR0dhmowR+q+CPtsH5Eb0WUT5N3b4I6hW3hmlbV212wI9Z28nlCA98
sveGGTF55a8x3+rN3KFWOmXWGJJO4GkpYUi3mSR2CNaPj4rDug6A8radmR/p8gU09qKbg3VWmOa6
o7n92Om1A99nJC1RUWMaLN2eDihZ4V53MynFd9hrSriRPzQyHR9ahebEFGCOuGpA/KYtuFylgbqk
qgx6mkb7/3J1ZUty6lr2ixTBIAS8Qs6QU2UNtl8I+/iYSYAQEiC+vhf4dt+IflFknSGrkgRp7zVt
cMcemx8OyPZoKcx8gbteHoixv4qOh2d/qbAZQDeAVKoJILvi3staxBtAyeFS8fAWusHyLjuMpK1K
mR9ZNg9xWYT5vSlDhUYoBK0moK1aZPAeIkRFy/nm21XS+LS7sQps/jJ+IeFl+qERgxXxtqbAiwb+
6Ed1KHvv4MvqMXuz/M1BFch08pV/BYMXXoHFTpGAs/XMrFEckLyo92RlO9u2bhK/4+4RxEZwM/YS
7Am1UErNwOLboLqVTovjvWzDU5bN4Exo7+w8u3f2YNuHHcbad4i91P33pvHIUYzNSgPAfwnimu2E
a9Up6r06bbCDgDtPoJ0I9gOrBHJUdZnmS12mANJ7eG9mtl8mp0gtzx5M1GTC7DEBq0kWa2kS8J6Y
cs9MgLsODa6TjTGxiUiHgH3MmXYujZPnTzjOVsaK7Lqyk7FlV8MT48bCh08ui4IPW7jSBxkRfBHM
nUi82oZrWgr8nd2yXDs+70GMDE+nKq+9yTBkM9cAmTE2u2MhdiZl8rjXCMknSzHcSSM/VRia2JsC
FRsMTz/0bYDh2Q5Imay3YMssl9swij+OqLqTDEMrbmYjDzNp6zgLKcbJZ/Uf3SBUGvgYT7hpnl2m
i6dQ2dGzxZDky1lKlcesrxoHLGQZHuuGT4AWHJpCrjthtLP5p8IU+KgVPxjA4ktoIOOog8qNLGLC
WE7w3Qds8U5sWW5BH4a4EHiupvYTXaONCRV4hB0TsNhW4KzQrGDf4sOvorT8w+xKzJvGzpOOSCse
645HEI1oRGfm7GLlxXSoqwHwvHiC6yYnfPrpWqkZN1pQ6n0P7jnZFnS/Mw6SR5aNbaSA3gDyg09t
sQuV2qT5tHOMoSpnx71mec12yAqwfmEPieqJFncV/up8vZY/1r6HUAIIOGYY994cHrYbSx1EQTEw
G9/CxQB0BwS/XizBm1OG4WVJiPoqMQ27VhnNLo3WY9KP3n0WGgqjcHyp1g6TYcDIe4HPGHJzEWtT
LNdlzFyFX+V2e2pakbK8VCfI99JMh2jAF4teGtkP+07TYERX0ekIRkCMKG94Vuxm6jcZAmHxzAH8
CtOWVAMyYYEM9XJ07rqx9yOT/7oYqnmqZoPJy3knZ9x4LMAA9tLdy6LE3Oq+CHejpUWC9nPH4MC6
LgOdIm2Yt8ORBpf6MqflukjgFhpTY25tT+mhqXxnB/vsj3LCwSDQWFzHJvwG4cESWsepIEWiFY1H
NF5oFLQC5MHhsDV4RgfLfkhiYULKVNjXLvDfCC8wmR1OeaDkFj3Us8BkwwhPDrZwxyCtfG7bgxNS
7kRkGjDHj7tBsi0G88cZK4BxzGUyTn19rcD1IxWVtRFddH+cWY7Otc6dMzdcYRJN3ZysSiGWQrEB
dUKg51hUgZNuy4TUgwNl/YNIJ4Y1eIZOvhFh3HdMxHw2gLatUrbY148cg+0xL7TkN+GP9rEFiXNB
fuSnASh5yqUHOJ2PVwsek3trzDEbPfSNiwcxSCHIzpWhPLaGDVdHfzI1DVeBs8wMq+pK8CMJoK1x
SWhhlmAJMLntkOhfULKHiBrs1YIDqfOvJCBfYii6k3YpQmYXzO6OQRfASFarfd9N81VRM0BmNUIN
9X9VeGYKjBdFiKO1dOzkEhfTEMSQStIfKqXaW+dXw0mJwXnLZxyxRV99NN10l7ImSS/hVNs6DuNh
v6xxUi+jCZLeiBuCE4tTMP5j1Y2+FcegK9n3vvjOM5PtAVvN+zGv8g9mbl7Lb77w2+dUtP3V7brv
nFgH6Ce8l6vD5qXMPrdtCA0a3cbL2oMVtUYZZMzP2sHoaXQ3h7YyBW7ZGreBw/adTYNP6DsfDNGN
D+u4lbJ2Z89XB4NUi1J6FyYWnVq0byMbpcNJ2nb5BGJSY3g7FHcT7EbTCNkUsfuTBfA17mh+sGAM
OfuuGpIgQLYu9esTlTO/WhVvrpZRv2qBKRb1DCO+5yx0D87DSlzZUsyRDwGydh6hEe+RZ6GqojyE
jvwKapUdtg1Oir48j9g+odALUq8j7OQVOKzyme8GVIER9Tr/onxwUFUJfEGiLYRUUOobr/om1kgp
3bPKp+lc9n6koUX7u3Fub961POZugXNOOKgEAwWRRzihSi8N/Pcxhx4rXpBxcit41ORFfoeMIAU0
tE7/QLVbl3l9VaGoryjLf7uDng7KUSNqT4XpKg42+DkPMP+3/zXIHr2ezrsrhBIYvrq9PXSP6MEb
Zj8sy3EAT7nNTiioLXgdQtRltThQqqZb0szyh4Q3JdRbxYgJeHhysyW/ttCjpV51Aj9dP7eFChxZ
ebBc565rdky38oBKr9/hP1BpIyZvJ1s2HKko30Y2kYSqCjjfXHt/tzTHYVOsVC33GcNHdLEJQHNi
FbcB8jpQ4daLkxmjSY0sjph7+XOclwG7qjfe0KONN5K16B6wvQobAUtu5oPYZbVj3chYdkA6ab0D
Dv5DQTZ0xAfJr9JgHjQjmR3LzsXWsi7bqzEcweF3Png4TDE8cA2EpLLL4tr6ubPXA/4FJo3Wd2LV
/jloJ6Rn2uXVDfCMBiNcUJj6Ws8DHtau8m99beZby8q79Y1XvP+GKT9Wko/hBIjjPe9x+dWYW0/0
TVZElAETXrIv43YIMxZOea9H77RQ2IGE1Y9nDfruCvQUAzHD7lahKrtDEdLeUZYmg5wvkrrTtfUG
+cRI+2mnIEH0jG89wqCyj4NpfumiHf910KFeAtb/g9lwJyfg4ZEMxXurZvuR29mDgIHFnGVS7/rM
Cq9UoF5EB3vhLd5cchUcJXc+mhz1Vm8R59L2s3POvV9mzNBBdR72b5fjKW1gqoa6wP2CMZhGHk6l
aCxnHXtruWELzq4L8aeD4K1BWyCn1FT+EdP35HOUdv1opv4i+Gw/IQg0J9yJ9o4HDbnPbqRlra5g
k4BwdSFOqHCyDkGH9+/xp4ANrFkXw8JuxUz3a+xtXRdJXxgIHXBNdxpodRshWK2M3GXsD45l8mNO
xz90cv3UneB0AHyHdASj6c1ZFwYZzQFMvYoyHyZqkncXFDxoyBxhEtGJaK4qBmgPC8+q8TT7xZ++
I33c9oCLmgkzYSMc7azDE1OYgaZb7YYE/lvZIOV4gdqLXDjXoAWWLOHOlzYuzimD8F5r6j55Jrpk
W4gXQrlVQq6Lo++4TFSm25Jl9cMvpMQXqTsWu5ZOa94O537p6LWaMveKZ+JkOcuNTMo6lDZEpcVC
VwjTWQ4T8ReUeB1YERsaxb5zycEv0ERCN0AMvKUZBp90LVKxPIvEc6m+zSrE3MzQadK14I9sbRWH
MCurR7dYzaEGxRX5I4HpsBgURvoiKG+/DkS7W1PwZ8ps66IHR+65u5i99k3wBu3AWYpFJO1SzZds
cRIt/Dc1m/wJ0GwE8sM9lIRF+T1wf67fdl03wWdo6R8Mz9TOzzFMIxjqEapAh55akaGdsN1r63r/
OiNzPjB4wL06ywPK0dmLbYlQ6xzdO7MKdeN9sMQA84OD6KS9Scuu+MLkrqz4eNy+qYI539bi72QH
c3dAeOkSOcLh1wzCRQyzA3SRcW/NP1kwr4WYd2PBglmggXp50k0hTljOeupvtAyRSjub4swb892f
df1DqwukcsHB4lCPoAOqk058Zbxvrj29dtlAQJGHkD3q+UtAxHZp16XS0j441HknC80SYgJYmSs1
ri1ye0FDdC0LMt4sIMhX232bJTokNFN9WiLmIIXMsU4sMNyqq1iy1AzDV9xx3LPM8xKOEr8AeX91
BS0xwf4Gi1z9yGoESzcE4qjtRwURya0Mv9CMjWmWd5DxKBvUFVDXaOzao1C6/ih5kT9nKCaqK9Kw
p9+knNe6blZHgoo26uy6f1dlML05UkXQwyU+p+QMOX6YVpkGaouhfJCnK3Yr14WgEOjDpbjYsj+Y
Dpdw65bmMcSHmTHSrytFdwCgW+ydrhrTUoZPyEWmBHawKQlIdx6IXdydCupj3NqXdmYcRymWPK+b
tJ9dVLJTgfDZ9UNNE2GHrNf/1mH4065diEnswqReJhp8BNEfpO7cp0MnDA+ARJ/wprmYsJCPALo9
wKvt8uHl093P+UsB4H24Tj0cMmeZdsisD0+j0/9DVV7de7/zz0tlfUxNnj88mS/HjiknQt0Nu6eL
bQmwi752Lb5Jr531dbHTPmu9pCjIfujlcK+LAuyDnOCu0dQ5AHQLDmOh3E+ip2jw8gvoy/m3y8uf
GCTG3oyw90VOG3SDzP10VY/nxTqjZpnfvFIA5LNxL+PEultlX735KP0jSFxDsAyo7yq7rc6D6/5c
msD5sCB+ju2a4tY2jhcxtGh+2fTXQWDo1ASUISJuH4ILHOBDFvfAHsJjgBEBO/jL/4WCqE2tEN68
Fm2uL/LiG4jtV03AKzNbHGF1r/dVL03kQkZ1hlT1ILsxS5auXPZ9gBtt8Cr70a8L982FN/qrU5jP
i5u4ey3UzvZ4gse4ayv3aLz+0aPZTLal1WitWOmwXUEXmZaCQscKZHHfh6yPFgaaaqjcPtmIlb/L
hKl4WfP3sNuOvRY++cuIlGSEoSWtkHU6tyM4QG2dpoz8IkMH824z5rGDUVmY6wOMY6Y1Brlnsx91
jDX3eeTtfcLc4JSG8zG32w8c5v7PMwOVlgYAW455wSAw1uQb9RfU/G64HAKG/lp03qddzzfwevXT
MJklYcj/bBQz1SfBB75zcYvHYRHyBKiu00XBaEFdJP0XxKA6nVyhU49iRgl10LGSiQw3CGZ3SH7G
16hrfcKWq1CBZ/m3Jp+Ky1J2xRvNFNiVhcmDp6r87kHws/McTnYj0JQ4aMRyNQRZLbQPr9vCR3oo
S79IoLuW1zFD/D61jIjdsJh2UmCfILk33ZBXYO2KpkZxJmo/6UmIeyIInlUWQDOhxiOemuCJfE64
hJR2j61P8+uwlm9+xv9UHXIPckhyo+2CFnxq7gA7dQLC5tJXKDZlx1Dd+9z2oxlKj3gAXrRzCtoH
cYDbJxoGa9nnLVprG61vMmCPTPwWodfrfdeIUYGEzrEzOXC1g3oERS8D9eWZxjqEObYWf12yTuV9
ZGNUmMaZKWlS+Ba2xnUr2V6F6yaJKePzbhJ2Flkr+DJOUIsGegGI6BXTfiRapgZKux03Peiv9UeH
yZ950HbHreu1oG7QkTcCpsl6sItSQVKfY4BtSrn6z6uiZP25Z3VSVjsDcmat0zkN8ysu3Q/lelkC
KRQklISbeKbiuNQ9OYHfhftwooBRK8BIqVO1UxyUQ4hh3e6/1gAoFPhP+CJ2d8/JWP9wuznJ4OuI
5plZdz1DYaUyXV5EG/JrS1QijftWED8tiJwTBQwYhRjaBmmATZW1heRAT7xsmfEzb8P3insMHRUq
DxzgbF+3PH9jYAYH4QHiqxOkr6iXpCUD7KjZMQdf/LKQlRcUCB9cOu/X5ByCwQDnp4HaIXMY4hg8
WvuN0m0ZcfYdbwmmS3TA5THF+8yLKeIrN7W0mB7KMZoiAiZbXj3njJrPSvCBrGR7VTAXr+zuz+C4
7cFeMi+BHthLypVykmN1t4uuOZZiRlxtxaC/xEjNy/zWBYq4sWJVvVtgeIkcYsD6YuZbf6Szb6GZ
kfQBSdsO2WaAVKDKrwFoo7RAgA45aYqaMJyYF6HVDJ+okc2pD7MhAgrgX7vR+5cXCsHs608+MNeh
qDAIGYnq55LX7Sl0IN5n7ZLC812d6wCavG0JfVFg9mDxDaf1cG3XRQ2IiA0FsEzji73lGe9d1Rpq
Ozp0e5zO1VVIz0oBd7+8wsOuMeJKzar+7iwnVqOZ6eoQHE3DP3OP1TfuovIvLJlm0Jrctn+Egvwd
OgoP8lYny/bQWWdp47ckbUMkzLBBXooyy1JKRXWyoAF3AV2BvBa5SbbF00jzqzQCxbFRDMOxrcoH
I1qcxCmvZpHSqu7T7ZUq5F1gLAuG63RFGnC/SLdXcGTxo2HOr5kwedbUfgcXPd+2zQc4NKaKQ0J7
gGMrvBI5hTiOabr9ZAOLiH0FaxFft3tlOaxBcYTTo8tpu5PgphOrcqiI1PqS1hCk9Ot+b1b4jG+V
/LowEWZJY+srpdnnZNziMNlkLPaQxuLktj+cYcnh1WvClzOPMHygb9g1vsDUjnLsIl+rJuV9SKHk
8Bp2dgyYC6aCpF0Xb0Gaal1Wv6qGrORVSRM3o26CZI4YOJt7LsiAP9CHATTmSo+7SuVALtfCncCt
s8sEiI2NJt2WzCxWWptfRgK52/aNbRHhpM+1lq8i1Kj1WvOEC4t/2sBSzNhfTKXkIfRrNq0SuNuq
nFJt3R23SwBHqdi7YLfjhSH9ORKtrfemkATIfa4iCwkjx8qZhrsnhJ/WeT7bhxL2sX0w5uFf9HCD
ELFj+sPoJDjgBbCFuc8hfEeRkM3VzreFSLYF1R72cMGzfTHWf7oh75P/LsM46yhjI0ZOgwXrmnp6
2xY3IO86cP3I9if76WHCqqHjkw9TGSnQyHE4heJXm2E6YF8i8hRjGg8ensl334N/BjjgW0CRSkqa
iBZsanfar8Z9RtQAQ4ryL66s/YsfEhdmNPHNwm+8BXSu/i5ybo7aJj8sWfygJJM/lQQN6iNPsYUI
e+84Fbh/h9N4RmII9BPLuFfC0Gfvo+HBeGDyhIdtlzOIORbtWd89mPVjf8iLlBO4FCpmbIwxLvGn
ub13QWvK20j6zV5o4Z3NqknYFsgGu5SAIhtc74wd0gJrDdGE4nItaOwxwsdt9qW1esl0Jt4NzAkX
WtJnqfzDJhXji3Au26ttmXoRU4LmJAsv5YydJreH6iYdcIMQliso7cB5L6a4YQb59IZp3dmhCsDi
Cl85x24C2xH28IVxmyJ2pZOQUSvzH/C3zXI7hrS8gd7Bas9G8PN/D5ce8ssTn5ak/NgKpZy37NHX
3cPLpUi09ubTRhHR5t82wNw0ghHex9xMBUgmlV9wSMmEFvoMLCS7jT7sySP081MgrVvZVuG9lqQ6
Qx+NAYAidw5+w9rjRjB1Xtec/ApULnKHyd1GZVGu/V9TUtChRQtSrJXZqSdyOCwV30HyKX+X+pfy
eHYJ4QHbtcDj4gaaqcTt8AR3ff1V9lCMmdGUj40aFiI75+1PN8/aV8MW4Oveyw+4JfE7ge46Ovjt
9Utwqxs4Ahe0Uk8nhLJJW+FTD9Nyqbx8VZWhaprd64iYlkTOOeoPSAWtuEJZvvvL8rHqZbNxuAAz
RiOQSQdg4FLsoabuL7N0q4vyoyEwhR0FiGqAsCgHZekDsy1X9HpTOdU1A4OuhNhv9dq2uCEwfFRL
QMCXYBcU0MBjE82A1prsVTZWXe6yqWhiVhTWvoMf5Dw66tcIp9YDQ5VAW4cwEhMwnh7BLAOcof25
GQb+lE32iw1wptoTuKhOhzj90U+KfgWdwGT/rMYeKFfL7lrh/3ZWHKLWObsG9td/7xxceHOxOmjr
4ASvmm9AHVCRzgmMzajsuIGOsQkB0DPcGBx83hHKmTcfQFrkuVmDg5A5+/b3xhzSDO4CYD642PnQ
JC0y1qK66AaMcgWTrhwznjHaGwGHahiufg/UmPskO5ZAefbotKd3S3RxvzCKZx2XYrZn7zWY7pex
SnKCkao4wk3X/a0GHAQvwVoT0l1jdd/lNGPuGRGglpH1kLq8GWDC6+b7XMw36Pvqp031P3NZ6wuw
pfoZ6h7wVGvb+1qLGG8fvM2uaj9CAbGSA2FPbSwYCqFwu4eOT26NVfJkhp4N0673NQpSARl9q+D2
tP7YNkSbAv5J2Cmok5/bcPx30s6XWwZ5olcg3+M9pEkMDDgAqQtmmoE+W19BusPjMCdhHDrnbNXs
bEuOOiipSoj08pA/BwtBxRR81xegjv2y1FNCUdbvJAmqOPfUlHTaH5PRR/9Gx2qKSuKI6xLk/dVe
F1+3hyJo23Nfw+diZ86UQFj9GY4TQwwP9vp9tp6028KkbHeUoCrbQx6ewZgh5cMaLbUvqUC+rwOv
Gs3MpSlaffqr2euhDb9kABvTqp4Oo1rYjbm6eA26hYmb1v1RSUs84Tc3e5t3w6mvRzx0bbaKk0pe
7uAyBmHs1WhnamLFPUDnD8mLMYHTyiAECdAKRAznrYTe7lrBVYy0Jrbs2xr3xYJUbjfO4dHpADFc
crs+e16WnWHwFInqp/ivGhR1/Do0BXzL6vnHXr4kbO0eZOaEadjjGQECczSqccEAcw9KVAgVV5EG
sy2wE52ErR6qRih6SYj9hUD6hURV3pPylCt3+Gw/R+wObWmb52DDqo2mrvwrD1uyoT5WRgC9RU5t
XCp4WXk2mgckT/Yh76GUc2R3cmGmRzVZABfz3XkvR1BJhW/DOdmAC7ckjIFRWEF719UEltDeclPl
jCQ2mUBHV9fy4gg0Svsgg1JYNRP9e6NVC5jjISPwPjrYYp21SOonmD94X7xp38OENM/XL2ghxZte
HqQz7GJWIU+VA7hFWndwdbFN312IojBIKDLhLOAJCkgKwfJFZ1K8WqdZdjPP4FNstXrLbP+Mccio
ISQtrqym1lEagfoSUpWbwV24s6t/Qk3DB6UOO44oEc4WzDMHteB4qWzoWJSuvCPXgYbgu3TxRhjL
ShDAoBFS8jYFDYbgEX6CSJVGzGrVS4wDVEQu5hQMiMOGtAlwryOte9t51QE6I72qKpHcs5HnTQ+m
wsvIC/EWwZ13BbY5B6fnRkH6quQxzib3ry4w1O+TmexvGQV84WB3hIV4jDMSfoGrU4+mInVcQ2n7
mngGY/Uc81HmvzOcibFklvVYGjrtBVQ+TmE5H7nMT0gtsZ9TP+o38JFHD3JweOym92IJjsyR9kmP
KgCaBVeX1E2z85CGEIuWLnsYS733GrQBRTP895OgBe9v3vq0QRX59IpRXUPiu7HbV8i+U06PW1gj
69FRvwGPRBs9MpR+8BggvsAgoRQ+ZWhTTPOfV7BiVtEMbueIxJHfru5anESZfd8WmFgR5diOMBVb
xW846ez3UkDpDh/d+k03CA8ZvBdzqMJ1EMFHyVCpWdK+SNU7JwjMhy+7n3F6LcOH6rAJ+Yt3I65I
CCy1kLlp/40rINP9jLEavQ52aKicjxL60ljp4YdhVnMCOSQ+LDt8m5A38WsKyaODP3FuDHae9Q+V
rsab2F1qIarkWC+4Z3N8MW8ARk9uCNwRSlBnjxaj37Opaq9jLe90lXBqC5rQPndiQcDJLM2EIPFV
qAbpUgvawUiIK5yPsUWyQm1RffM9dYLBHs/1KuXNbP2CTBT+zhmKdngA4TwDi4x6+uTatNsPfDQ/
CDgev6AldNE4/4VsoNch0K6HkFTBpr9nplFfrvDasx0W4653KwZIveuwQaIyF/CN7xSv2b7nnr8j
0+Q/HateJ0H2B2v1dPdBe+WTM70pcGiXgKyOX31Y8Ng82vWXdeMeDZZ/wHahLrOqoE1FqiB0KnP/
FI74PQKclpQVL9cnPJ6yHuyG4zYJPAgoWiBJO/dAYs+aNd9tKHtjr0HmCSRSwRMC8ibhivwUJWWX
rEH7EE5t+06a5o8zuBP2KVpcWlQ8MSOw0pQjoxckYYSfwAg+Oa2zO1wbZO/VWKph/PIz8MbGbrtX
hhYkrnxId0uLwRtkiuJ9tvvySYJsZzT8cm1on2aOC4/xhJIexQT7cu1b+d53NA7XsgT73QUO5FBb
T4C7EoJ2zYFKFPb0rWjhdIDgWj+8fgAn1C/iZLR6Wa5CmPy6V3oM2oyAFGdaQw1g2Q4qlMLjP1wE
rUQlgg4OXu7jgIZY+s0UyxNQiXgNRB/+Sz2HqKKjllcSGBbU5Ntj2DkeO1oGEjuI6Ka4CbwvA+na
GDldEaStqYESOuXvtjQw7mcMkqUaOSF4Us+lnobd3/cQGN8+e/65WIVusKV+rQ/PyTNZiWLf/GmV
ld17SbI7aCkej5q7h+2fCRCEEG44V9iz2R2xz1EFdQHoBB6+++CeUNR2zQcIoCWeGIcFtP8M+qfR
DxxKy8/C1e3OKoVIMR/1zTbkR4i0WWitGpge+2qHzAV+4aNVJ3lF7kHQwmFdTSa11mUshuZkSveF
X2asyNSBxhAd9H55tTRHQGvY0dcNjdW+f9Q4e+N59r0H7C/RtPqrtsVbTVa9Z+iRSpm2QFVAUGMB
00muvKg/Qxzz3WzEsVqvzIw86FV6lEc+h0Y8XBcrnC8hdE8XFzg7bKkW/P2oOW9d4dbvTd41BxeU
wB5VoDhNyzLE1LK9x2jx7yCOrAsMYt5jWypDrzCz6xOTqa3GUUUBIIhQ8fJLu02OT6jLhGnhHHXp
FEnoG4y7WQoMNMQ2gPJ4dX7pZj4OdSnPG6hTtX6jokL7J84lg5tu7s9FoFK6KkkVKPg+M8PZXwvI
Nd7hAiCoPVG8Beehk0Bo6STbKzJZyAzFbHqIGY6etKQGd26ZdFtwaubxzCGX2dpWECb/6WLdGfh4
Hih04kMAQHdE0XKdx3a5As5D1hF0VBl9uoBYjhtOtYxgggEDv0yonPMAJ0WqDQI7kcV1L2yO2BCU
Xaior6sUPJoC9x8eqjnZlrpy//OqWV+1vQ9c1EVIAoHCL4baF5H29XWN2tCiCR8KD9pD2S4kbEvw
Cms8LArs0Qglx9MfK3OUCzBmiEd2pM+9FP+yum9sE8AuivrK+o4IHxA5HbmMbF7SetV4bMv2o9X9
M0xmSARsRwoxQ3JMXWqe1oz2HLD5bybNlIyzPyW2LuaTP4pTDyM07gU0UGZAcES0/SzsFyQGw0UE
FubvzPlYgdflUdG1wxBBbFKmbG6blfDAEQJTel7OXX1oMdYiwnRzPxnXBSonP6lctKANsjEOwu3J
xXWWe1jVGMgExec9B3i8YwyCxCW3nSNGUKM7WZkxy63dm8tOyg2Qd9cMDgQadyaMuRVlBNsx/Vwq
FYJUdtTJ88bPdZDQiTm+9yQUKE+IbYqV8Lmp+lvjW9mxGbqfXNqI4vJz8dWGYH6VCGjaUnhUyglJ
9YVnuiMdQA5vPMTG8wxUPtF/ukeme1AOxTTjItbTZYDmBoOB4K0Gc9mgde5Ba650vrUuG/pfZi18
8HMJ5yZcg/n4v4scM4joDC9hlLDQ1KxUw+RBXZshbG/9wXlBE0ISswnjMBzxW90WCMDeVAgKE8j2
VOTIwmrnSw97zhGOFeuyLR1EgRdEzxyhlAarqNo9zyeQMNRKt2Wm2krVKgV1ZoA5LmZrq6C9USQu
II+hCiDNxI9cUBqpCcJQ5NVQJ6K5B88Xbtdw7INzUAEn/j9YdHsFywjkEYpW+//36GqoNmNwtFBR
rxzGpjralsrUf3KB9CB/4fUbJjEtJ8fFA7ZMIXr1QP+cOJQCAJVf0F995gRAcdk2kagleyMDGU/i
f/g6s+XGjW3bfhEikOjxyr4nRalUll8Qrg59k+iBrz8jodquuPtG7JcMki7bKpHMzLXWnGP26v2V
LdnBkU6VZPgmsQZcAP/cB6NkPlC1i+NyFGUmXtggruZtXVvfgsiOb4uwwNCcb4QWXfvBT08dnNpN
7RfGZlAWCa9jqrXcS3uqsJVZR9XRHgDyx0LxsnI72o8kiZ/CwTcPaeCayKPabG06rbULCc646l5A
oQT3aWPVxnykJfJCT6m9aZ2T7BAhhOugm9ybY7vhSvNw4u1RdnU/MnrHFaaKJ1wRB2MwuTs5v8BH
M3b+ZQp+lRZWf6Q30RcjtEe+I3T4OYGXA4f0hWSP3iPcRK75ZdY749vyII31TVYEBZeshF8as9Zh
M/ahtTY0eMECWNdmHIbRXmXjhZazMzKjs/zVcqu0GElC3yMLK3XCrSymEO+OWx9GB85xBSignWyM
zR77dOZN6aciBGtttJmaINvPXu4929zd0oaFfudOBMylVbj/LN3hW7SrpdFfBHNxAv1loDDqhkui
ZAPLgheSbjYIKJNpiiic/pgHA29Sy/UWU7PS5fgUvxknlFbxHUrR0GGjoqZU/5tshKqeeYl2FYU2
vJlRvZsSOGR1+1ysVVaLUbKiFdxiSl97tsYwsslN9/wCWio9Ll+c5TtT1MyunTpuADJV4dlWy/Jo
kGF4DjOZ7ZoZDbw/1OFaz934MEtfx7+VVFeRuLjxzGg6leX3RcA4sjkncILpDE5/pzQK1hO68pVv
lQNuAsdHA8Iyhma4sSpIY+VYNLvS68HNwe+6DWAl3qC+fLkepW8nz2WBvonW2E2py2ty5kkWwYwV
zfJkztahVkruZQlLLByp69+qgEpjnQKSOw+63t+mf5dMZGc80Butjb6jr8gpG/l57kHTwJ7wRo0t
qLbvVplrJ7+ne5HSSb2ktJGOmHMOUZtm6wQlBlojulTLYkRVsO4E6uQsU1w8PaEFGOnjo5PCv4LL
+EH/2jk0tgxe8OFpL6VlHV6krFBn4oe5Dp1tXqEM5cccDdpx6UfHl0D4AclQPh9LL0X0jolmNcZW
unLmxqNRKzG+BZYBeGcclYye/vfSvFADi1R60yHUZbGzMYow24oK/9SYQOAyPL5KmROTIKScaPz2
YTxuXQzAn+0HjAZUMfy9LSVYXxadHuX4g4ua/lrPstoig7RuU9Vnh5LoZ2/w3Auv69e6pT+mFV+U
o/oYdPLCMCG6JGrmtSyBegoSDPSfF/dIiG0dBok2HIZizrbc69Q2YH83Q/tRWT4lSpPJt0orb9Ic
qqfrJv5qQL6AfNcEQR45sDzoymlA/04l1dAqWbp+mhVxLEfmAczMP4PU7BcP4fk19ZPL8izlJzvr
IvxViNohU603cR+25heZ5jx1Cb90TewyzB9yNc9fxJVtOq/qqNtNyDL5JU7jt7G6TfwvKqK1/Mh7
Zdwjjm7HXhGW0c6aSjrQ8cBxptf7keHQW6EHAN0s9748k7JRXpka85zjbpf3skWZ9mjnnm63mPZm
gUthjMvGXddJGJ/wEyOhUnfXYW6mI1voIUI+vg/qEkAVxDeFI+p3XoVq2ByiSawmJ2NrRj8UqNem
ySBxS90wljtHGdeMCtGbh4k9nj3OmUPm+uw2E9vwDOx9p1k9sdPwPdf8A9rqgy0pgWJ3i6+H+Qmd
jFWXWcELVQDG1qm9j2Iw16I0PexdffzDCzFwqu8BkZUHO3NS/ouVCfoN/wk1Qwx6Dy5PF6HHF6H9
qtnlEzhb8GGivuBXTWofrszHstCW9bEihV86Lz7US3Nf8yELeBZGUasGyknTQ/4CFZMfFnVZq/2d
G632RFESrZo6yF/hq/5VuEioxh5jgFVjucYjD0vZm5kMVpoJjKcfzY3uyfBE+yy6zoibtlH5c046
51y2Zvgcyj5cWWlf/9OU7gt4uXc7yqxDOs3js6CcpUhSx6SSAhmmUe8GooIgRwI0pO5/oZa2D0KL
761dFIcoASNlV+b0l+7km9L8hX/C+ejxPu6crBeHxMxPViPmF2zN362wLY5UMvNZ6/T0oSsXXp47
07pEvPxYXnO99Dxy6TiUhc/YI7LN7DQ2aP+1UN906VRusqoOXrMyqC9l7P6E6Mk8lDZhx9CbqVJG
DohNRW7U0rkazFuu7QjfyGuNcefKprpQe1eXeZ5QTcIK25kR04KS2AMq/Lq55t5rKvFedEotHJv0
sshE5XYdFls7iPX1H/OcNKwYKCdH65bPrzzOcroGVjo9osLgGgLHC3H4lJ6kaxCtNM3awUgFs79/
h+5eBMSiFWRu+KLB9x5Pl2WrFU6QXrDnXRCddyTTtPV2eT3t1thq9GuXmsqImmtrQnVRH1dg/fN4
0vBvZMEZWXaGrR383fL+iRz/oW0zTVNDySKF++B100/0vNdPQUTWqCkCRMCK7it8LYdGRgovc1My
VEgd5Nx4ocSWZGv2OrWLpJ8SbR7pFkAC383QsqnScCkSc314MsMWO23wH4wfyVXoS79aiWGq158I
A4/wrN0yGojVQCFqFKJEI3Y5s0l4huaU4BFr2v1Ie/EA2QWlK4XQbo6L7JA7HLxS2e91U8831lSP
m+Vp19dyP3R1vYqSdsJbF084QzNGuABUioS2a8u0LUJix89hSCZLkczyfR7BpcJR5F0of5xLtzZc
g/63WhavQ9ky5ZmN5CXM+YP0gWm2mTHSFyieJube9k1osr9OMXRVF/jZBlSMJM4WRtS+qNr3vKPz
4mtofuoZh0E/6DYXVranYrDTkl9IGW20xLCOOGuOeUmPbAV5NGzinNa9Wa4c18m+pEjmGf6UqFbp
cm0ROiSb3kunsxV309mN2mFtmsBsJqWNiZRKJgti61Q32YefBvpuqfGCIENkVZL5MHj7AZ3DOIri
NQbc+IpmHIZnnnFXaw3jdUrNfuMlerxtOvlT63rr2euJfhhjuqMThpfnpDPjMsy/Y2HEx6gPTqXZ
xiShdj8wRznxXnC0yArXk9RbeUkm/6cQfCRspSJZltx5yYDtnDzdQL2MLUhsBlfrEQJwR8u6TjsZ
eXG3lw560eXhPsmK3VhP+nud+A+ULdmx5AP14lr+zxod805X+B6PL9lRofvSUGPalHMmfrbZBTU9
OjltipubsRwpCAUQZA0cUVWGawFMdrbWtEvdCwPs2UjfVMuy97wJEKq000vOnvcIx/4Iuva985ja
moOH4FQtVmb1J4lrDnAmQglhYIRCUfuIfZqhjiH/YeMiB7cJvpDOoB0nJUmkcmVxjWPbZ9N5CKYv
aJb7vZ9U6BsDrTtz3S7WRYKrY/Hq9EpMmAfJd6ivryXVx7kv3IvN9XptmNWtUndLhE1s3JVG0NMQ
fc+nmCFZK+uzwDWN2836i4E3usZ+3JgFfrOhEcE5kpx5btOQZDMjfywjB+E5lqejAU/jWuPRaWXn
uBsPC6hh9D5JcVxmzBxiEwCPrjh3Q2lux3b6FZRTAGYtzoM1Bz7l9xwngCEssXcsF+6N0oFlaYIm
zWryTe4g9al1XA2VWgpZUUHRhIbw0Zjo45TpARtxxmCKgqaNbOtky5JRr9B7BMe+vcP2Y59oddsn
6ixzm1dptBJL0eQmNrI/7ydyXuOUIWg4LY8EBfJxWpBIo/PsG7PeMezUN22d9htmvjrdFhT3s++8
0Iv/KWosrFILpmPpBPM6giL4rFAF2I35MECErAKYNLtF4rMszEYBjiY6iSY1bEnAv5cmrnrioizN
W7uwPDbYAI1rC77VbS+m/W2xUXNjTa893ryToVkPKh10rCj9+Dw34S1wEuods8sOVHqHxGrdl2CY
7CNd5Jpbxq6vpLlrKueL3+EQA5krHZRTen6WqCtre9009jdDhNV+CHPZr4CgfoFizFxb6TAxlFXn
z0fBrjWledHVAHdSi+8nWMyQhK4hf1TO1szGfRUKfg5+Uq7JKHhWPoOZXYw+Q8H32E603nunT3AQ
LSMnsCjiheZeunUc+xdTVrnq1fDOt4b0Lj376FXhA4Zjd8vVYa5HOPCsWucbmvtbpnBsf53X7N2a
zvlnK92s6vFIgzSHgTXu3ay0vvjuqgLhCvD1onXlX67rDk/SdoZnk9ineIbrEjpnabjxvR9mC+8L
c8ic8uryZ4kcoKNx3SPRcnPr/GfJUEytZIgcR/Pn/LosPab9SxTL8Q407S0cSDlpq8R8sTw+Eho+
vGZEllarXmRPM/yEBuoxRgjEIeJrT5SDdEECZnW4UK4wden2qB5PoxatyX5oiNqP6I+KZ+30zKFd
Z9yGuLDOJldzJu7WdOzQiC8/fBWkHcNklmSe5p2ei5/R7GNOYlB7LsfIXgXKEgdT1rtIxAw0LXDk
P9s+RZjf5AWfeqxqPqaq7SCbmlG127x0rXlJWzuFLu74h8+rtz5yF2mlvubMms8LFSSKGEdNWXRi
7MXprY5wu8D5UxoOX5a41Y5lbjqAtQlxWp7iOG5Ps+hcNo7GPpRGPN8XKoCw+icGHG1ImmtiWu/O
NIvTn6VtPHHKEzVKdIurhvwfzYMYvsCyC7fgzt9x108oePS/kOIOCN697BKDBbjVoumZjVY/GQV5
Z1RUNbM8L9j1DP8+4FyCsujcE37LbMPHj/5sipIE9Lz8Iv4OlIV5WZxu8o5YuteEZc4F8kskCsjy
V3pm0X3re/kuZXGJUN7tsrhkym518dZB1P46UKNySUmmv+hBrowZ7lDWooS3Gz/1VlpSxbehitZ0
QvcR/NRzCm2HRmqGYEY9YnZIUHUduGynQtunykybaZV2EvnoIT8Mu3wtEuYyi2pQlD6ztHQqIpjx
mzz2GpSC3AO6KHqaKAx3VYhhiaDsh236AxfOEgMiH2/Ce6Z52vhMfzHj2NHNU8vySJRvTRNiJvD9
K/snRcNkt4+Sn+PAZRG2TgGvojN6RGv0WJdnRWoYV2ZIuJoi7eQsPmW14MZHxcTFfi3T4MeAI+xN
2cLeIB45IcohLYrMk6m1xVsPJnvyOvs9i+uHhI+7yovyNjlxiPXLnjexLqq7sV+azrCJ61tZPKSq
UOhEHZmApAfHlHS1igHrY8lMc5FaugusJ6U9YTGWqZkFkYDQdy+Yu+GbJhVYPweBZwr6/UAddPOU
+3hZxlS+pj1UG6PUh60rrQ5t5YBGjjdhwnk3m4AHfPOr36Ck9eJZu/4elDlRHbFTWeDiC9rSTTSA
yDHzEesnTHnNKp+6lVc3GbvYy7B7+rpOLysMgMY3fA7rEI2/3RTy1CqITGBYtEQKezrkSfGPkwT5
P1Z9nIYq3Q9GYq8o+GIOJBf6p2PhZaZlj/iKd/pQW9MtmzT70HXmrUwbd9XRzNjhsWDLdnKZHUaj
zClxCa9cMan81k+4pbk7IClTnZ2EGIcXBDe4nm0UXyFiMOQGSNgnzW2PmeCuq2ZnUsBunJz24cnq
+2dJyyQGorgwHosgurfiAjxRl1/bejSAn6Yc8BqkZCcNi7unFsC95rXJf8wt+tOizNHqVVjfQS7l
L7UryjMoAlXw55ENqaDAv0MdOt2YBI63sW7IvUnwFSNe4ByCwxVtpIuT3WtGug9T+pVIAGPapHFE
vptVW5sqn01UH/F5VhVfwi6jpd54HFL5u/tth8I6T/4PoeoAUy2eMj6PvlQMkCrcttpQgRtjJ7j8
R90wfFQaMuQ/IodF3/DZKG0cdNdtOTUjRqBAXjWoL7hQ5zeoX3wH4FGfNXX+LAvDKoKtcAOSphW3
tIlpzV8gReaXWJu/5F3f7c0KjkVpM7C5G63dK4FS89rNRnxmmy44b4R2tsfqDbDRbznnYm2YewyI
UCeRclnkwbzNMd3JpP8HSsG4Kgve4AyMwi1Xqsx25jLbJw5y3XzmatVG4lvXFn//mp35kiug0rIk
OU4y1z+HAafkn6VWdH2H2ihFurZIQ6KBQsqL8GbkyGgvtVWAeyCV9ZXGAKobPtG5A9FodNDIYBcR
Y32K++LZqSncsvA5zS5Nndy4pjgPWw1ItchJH6O1M7NoZMe0fGjQsr8VUx0ImtUup1xG5psaDo+W
9m5yT4QpJu4dt/Vbj5DdW1TOblLQtA7LH5/+AQzm4hhSvVsKCVZrVnp2NJDvsAqydyfk9hEpU2qp
adbFSRzkrK6zozvNbRdt9UZn/Izhuxy+DkWif9a5vD/dng/dIzY6UsSmcsToPn6RIFh21tBn50Qx
SdCpxHiXiprJaRCXYP+9bTg63gFQ3G/fzEBH4QiICiwo7kFLgXjCOh4woHLtxyRGmzirw1eq6ePk
WejqzBGjed9P11xqP8I0KU7CgWpRcfNywgINQkSqAGDA3urxGoOS8qP8VmowwSfU6NyNxBA+0n3r
CmhwGb1nJGgIJ0fsqr3fwGqE/tYxQX217bGFdhherVhuMcol11TRNvkBhvuMQXvXavg/ltcIC7l/
yvloBKH1/5dfsWjRUdDIVah8lnz669VSs6V0tG+UBtCV52tGf/ekmRkX0bTsP0Rjd7B4mJZKvO/n
ARXA2It7KmAPRdgjb0GdVnud+JprNzv30vLTN059eppzzEgj4Zo/+1V+68w6WHMTCXdaArVhFXd5
u+UO0K5racjXPp9/WHpHatFIdWiq4aQ3xjeci/oLabTdtshFtp1dXO8GSPZV6o/aRVQYRBdZo1kl
XGy9YetVJu9Z3KdnEWY7I0aTSco58wX029xLcsg/g/91gMK57ShLV3/KP7BFWHcSDGq9j3Gu4oBf
Z2jJqDqADvnKEQYhZSdL6Wxmve1vONbNDXuUB6Wd7InVUgvJHtNa7iXhNnUBHFp5tqsj3G0mfUGC
e3K5DZVfb1myyq8vjh58hz1l7mUbJzDRlWFVxkhDQ8CWNpAiH+P/y7JkiX1M+m48b/IUmBhbVX91
oa+jcEYEzdTxTC3pnUuuZtvEwHuZjEj/5NCg/1OPlsVTFKrZHOaNUGJ6Uy0+n5NDmqYuwrQiI9qi
4sy1EaEfP1/szfHzMrRcg+IwI1lItavUVH0SER4xSEyfjxj4RFuNt99xsfokauD5x4Ex+4218hI3
m9+9glH28tfQm24NkTW4LIg4HFiEEKE8OCwnV+ZlAGyHAGNoOia8KSYo2GC4LYtV9foRBcEz9ot6
PYnQYvw2hJdl0Uea333KB0dN6tCLhGdHzaostdReTYiUcQjV0NgPiY7wXJBFKxfpyIb+Ef63PpzP
Y2u7zLRrIPtMWflBerIJZ7SaTuUlYBlqNjZ2PtxHgJkw0NCIOybS3ZAlEJ1dtYAmw7nfaI0LdzF+
M1volUbXIMa21UOUPEINlI21g75tnam6HAm2AbGMwXNZe6+xo4Oat0o0DP/+w+WR2zr57vMaG43G
gX+rRaKDkXPEtHH2m/SetnW7p+NBm2sYrexMR9NdWQPhIaaysZEG5p2GMoXNJWlJWxVqibYar3wg
52MPt+SWmjhd8joChxNKMK9mBNtBYoR16J99Yezgrh0kRa+aCoCZa2b/s+t328+xfx5oZ0F1qYQA
kWn9gxyp3hlYm/n7s4guxt7Xh+nOKaLvySAIAFjk0AmYOwwEkuBkJZ5yQGhf2ihHTDWP6dehj6mS
lYe44EJsJ8AB2sVbnITR+fNQH+PoMSmz+LJkGGouJHjIi4R3ti+n+IUwjKzHMqZV3XwmxmuGVhW+
uFoV7xc3o6vIUsujxeGoDU56wLR0YFDknDz41p+LhWUZy1SAFoC/qmnqvxe0CcB0Z/GmTIaf59ty
yC3HnTbXa6z1zkm4MTSVpG5OJd/W5VmskApzSI5DwAUwVZ2VRclTzJhSHJRFdiWHw6LO1m1Hfbs0
59cIcOPQa4a9EwY96Yn7+QMUQE+XvJ3uoX9HKCbXBvSarSUSUr0IImlWNrysE0SP1X8JIuRk8hFh
sLX5MyeVJdBQP3L+7oEeHn17+hotXYmavuMOt7G1N4Blb6UDO3xwTfNhxon1gAQcMUIhDHdyQYsz
ATy2SBPouYt5V/GWW8rtVI5m+bn0yvKEFqA684FlB+Uuu4FvPF2Wpa7n+TC29Y19K6Gn1XIElu45
L2NmJnRnNsvTQXbaVqfyXnkWPkjzmAoOibLLa9TeMitPGkowBf6sVlZStWfUoXxTAC2djASkVghw
CXk5K1zbb9znNdNGCTMMKU1NFqFMT6WIVLeyCZ9N3ChI2nANvZjoEFTRu3lC4Ch9me4SRsFvvVU7
3JOi/NTbNPwR0ZurSX07M8qUikY631b26m7jzVxb/vT4l0d6jaBsJnEm+Mgzh1GYmY5nDrfxPCjV
kmMX4og5GvuFnnHuN/cE2AEyixybP2bElwaDyB6EysgkTSp2FHihGo4gbhnsZ/y+Dsuz0DVfxrAy
Gdsm1rVTM+aoMpszhMLNYkMriYM4L660pCju7LYtGmmynMJnGFeAmX36gYdURij34JZt6tQz9n3T
4z4mlopAkichP84zy8rvHNlyI6vk77TkF78pJTMw02Nz5SLXPWWJKGN6hRnQX7PYHF/LPtHXJJOB
0OronWoCeRtWfvkQwm2ZtMwN9Kogv+b0T5dBxzLymFXTxE8wSuB6MeKgBDeJbmZy34uOAYg1i01A
5gthbKshF0O5B1doHYE/HUvV059Vaa+KmBPWHX3td+ygeQCXXpGtM3XqBm444eCI5W7R8LRWNF28
ehu6VFyzIZtd2BjtrWnhQcEe1HZFN4kLOpjoMH3t2rHduhS9d18tgk4dpm2b5DI3eHBeJl+LWo6H
0oOqU8XRLiKP6j4E5MvlHcM3yMHRnQ4NSwWKrDJyHbJmcy+V8LuGh83hBiLC5Yi6+Qx2N3PefKls
TfDf7uxgNWfjuoQCmjkVJnoIxtuqItEitlr7LIyvQ8osWKiPwaIyWPQGY9P9iuJYHjXdESh2Z8CA
LTxnmJDEig8Ic1yx67HdMglp35rJLZ5+FAP6jHS8GU17ahJBuAB3QYB9Xsw0S7M/ZyvLgKUvNbST
Dr5hpgBwD9VOt9DqlmtVTtVPNQzMPVpo/mppTbMj2ope+uzAA6kYXgWFxQWdZ1I07rHQfKwwIqDQ
osAWd1tjoqknX8q+tj7Q0rurgWrxhq61PbTkqq3ijFS2sjSdH138ARz9bRbKh44O+uEKSGxpidxn
UnZpPm4aJhtEz5HEOJ1Mxne0n/q+kmEJn27W735tlZAQm4ZgRjpNyP7iz55TZofVKnZtbxeO9T6J
rOw0z36MIsZhc7Lws4J9Voi4Rczl6naBUm9+09VffvmFVErTWQAUOk3TsZk9eEGkObakXApM7wt3
DlypPHdptUvd9v55cQNgkezgotCddlWWCTM5pLEKTbosVjdRcIdjwUBLyoONjHnH6OEF/MZ4xIUA
jC/MqiNywr8j5uZ3Grlyy81NPwiLtladztwTIZyI9cjkfb3M+cJSorSR3l602q84Rr3eB379Yk+R
u+lzfdzYUHVDR3RfA64jC8kuUx245VGu2nDSBXFZMROlWu0PC6TCiHxtRSg2kCR1O+LLsZPECJyX
wmUpYRh92sfaSF+ywaUTGRE0OZseyTWRRoM41Sk56TYVK+ABYl21jFGmuEUYNPbWgOTRRRVPNGXY
hC85bIWH63Dxp8/qcqOM7FM0z/aJRq6rpGkwzeYATzOsFTO3pzf2trMHAmVNvey9TpGVvGgNkWox
z0LaB3gfXXdtK//0AkZaltj9iMOYyV7af4UD7B2gXBOSxo7Z35z8WJaqkZ9aH9LDVbAM7kMqfLI6
mmwVOgng2zradtocb2PAdO+V43zYxOZtE1fw9ygIVlhoYkyuvIuaJpk1UrHGmxGz0T0+jNzXHavX
7stiVQRw+bVMdrg33c1gWnzELWh+cBeR1g8GVAxmbtflUZlKmH+DvdY1wWkyu/MR6xP0t04vBprp
DZ5oeHz7jqxNr2HMpbd5ddd1/9EmJSZPBsuf52ZdFRhkw3neOZZnbHUXC5ZPZ+3xPgxEH63KoTqN
C3iyMusPNfK4zYMQt77t/U01rGzoZGtXNSDxYTfsq4hXFzzTsnhjNxyonwij6qIfFdGru8/zPnLy
0//mZzsqXbfkUohlhojjT3q2bVjYP2xDUDL8V555YqL3HSbhb6eCgjguwuyOS/8tD+apw9aMtG9B
ki/DUiJX0J+gL6Fo8U5cp+2tb8gfOSyck69nLadd9DQQg9xGATNzsBw+ww6KeZ8t/No0xm3qPBs1
WFGdug4DXgZS3R/EenEiTjV2RKYjDI1ciNAIMcvzsmhA2DduWUfrJSJjbnLxOyzjRhpbf10SXJgO
ERzOSQaAjkOz4drCMGrSiDEDXWCW+l+NGifOYINOLuzJ/Tij+s9q96Fbx9bRCMqeRpyWY6wx/meL
NAb5j0HVS0fNcS4S/+2Jt6pdw/Pa8KZn20Lv8+PyhRDi9X+/K/b/xzRH2+WaVPeWsC2X9+f/ZZoT
TGdpBpDorVkhVs/cfoviv2XWzlLIwd6FARNRgAy/XxOQQfnqDMFp+SN+E3V39W9lGaC6PA3jddto
9lvWNvBM+zHb9eppyzZzSHpNfP5T0x28S5iTTqgri5c1afoVtv0zNpm/bhZlcRgkKG3QK0FHVy8u
KTfLi0jm/30Ra9rKsEEzmkHNF45aG1F21bwsc/k/ry2bK5GioPLUnzPrnhxJNbpf/vCfP7e8tvzh
5bVIJ33rf/++Db6Q//U9sH3bF6agO+kL3TOM/0qhtoy4435ohnsNYO8+tUEaLYsnuVRHthZul4M8
GUcEMwCzSD8Ew4lVZ7Fn6cHXuBmGp3ohMkP4Cp5B1kdg1OCvYgR3cZNuUAvND4FkCKYwEMtOR6Tt
ZvLqTBiKizz6PqtvQI1K4Th44+/ODPfUn/PMpeEPP2xQ+Yq1Q4OwoawcawBLjj3nx8LKvtOLnp6G
ThIhMWfdhfebTC+3f/ph0AKptLRnhDsEmuRSM4cawH9plKfljlCowaYZ58BbSFI+A1VCUA1LymB8
P66qapGrmH+VuUUZ1nTAPzvbYCitGGkwLvyNPtFQGoJ2vOXliRYMsJqJARdCGY9Mh+lrHEbZve4I
EtfBbW65JZA0U5YS5BaDzhS49sL608MC+zleqZWuvq1caYtj7Bjr5SoG3MbdekNMNEhszCehlhAX
PHQ0mx2C+JDi4A1lt699eBBOPjunxIGVEqZOt8GWWsF02/az7mK/xX0nNMe6C0+kt57LzBg1/Z2m
Q4xmOzMO/E/7+4zd8EjU9q8ZhyZhhVCtIz+e7gZn6+J/iCHIQK3Sx30u6U/RThz2FYYsBq1xBQ4P
rVll8+Xwczi3UoHE3CLWdvCs0pWpiMTdnEHL63T/CP54jxQvPLdttElUU9NUavM4FXsPhMt+lMG4
m4u+vgq/3hpCTDfpynxfRN8KTRIiUtrNHfxIsgpoJdyb6ErKztpMmu4nFMPvZlHFqxh66dG04+4O
moiRL3rPxhKQaE0hH4ET4Fcyv06Vnuw91TcEokULshKERvep8U9Zli1UFybllYRsW6XEVHQ1o0fT
KvVTWbX2MyxJaWJOHEBV1K4R7xeacFneQZPdbajQR8dstEuHouuS+MSbQqW54WNByJ7k5EvDuwLv
PSAKn9qGLiwCe+YgASXKoBfzfhA1cLKUHnwTxoy37O7Yhu3w2kVKkRC478z/d9ItwguNmBnAO18A
nwJiiWjQfGvacEcSG10xyesm6PZdVf6Yc3qI3n8wPemvz6MbpCE46WgiOKIYa4RsMSMpxiGeQ+gI
M/CRnOjmVCte1bIssglc6B/+bDk7Z8ySizR9vtGGswqUBc68C96bx8C2TrDRey2DX4xLH07tzMwb
KroRDr+GaIzfHB+3rVZ4pGq2obn3+Kuv2PdzCNnZR6r0LTmCoP0sfPmd1s5AMCsimtYhwCPGY7lF
lFiSQQINGnlzQqZTZd0cCvcdAWMaWj1GxY0pL8vJuSyu04/HknkGKKyAhL//LBK8SFSW02HpfGVu
2u8FomBD6Q6IKMEyltBw1pwPRbLrKNvbzJB3gAvjJozraS9omK4DJPdrFPnRrldN3qCDs+xGyuBq
NwTNGHkMh97C6XKKhh9DWhpPq38rewTHgMWMq4jEq0VozwrNkuTTw2QRFGS28QfSTxBL3FySSp+9
gF6DFO/KKcZS4k8bcrMlqCGxCMDQfrU1+T5/FhmJL6VuTjunFxjj/l2QfZvg/7wCO1NQmdvZ8z4S
HWP3wbcIj/YMgB/4q4hoSevBPOhMWWeGnIjQRy9DuQy/9T2JyC82UJOdlmW2OQyGhDpgrPAZx0pj
E3tuRIWpM9RtMBvXbCvUsLDN1NN+JvzKwm65wZVflNiMRhyo5YSgLvbukzQPeCXkpWxKf9VQYx86
J/CeM8D7Kcl9eBfJmV2JfrPSfDB0Ns+K61dAsz028D8oQsz+1KlH0kM4hH/9oCOWYAuGiY1f/RYl
0decXM09CebW2VL+044pJPWY8TF0/ruVg1qqItqzKBHzS0LbcQ+mQ3/r4urFTKatPWnfIAfLbTC9
hX7Y7UMirBigx2fbnsyjwf5dK4WWphDuTrQa+JyffUHMQBJVFt2IOdgI3GrggkZyMJsxK1ckRcT0
Q+d4V6uAGeEK8h/QkjjY8zJwy1U9XVz2CBihzfUPJIyAXzQpotjP0b4Khrc6tnCpNBzrva7VR682
xIWMEISEKX6eYhB/ZSL4PjHJQhpP3pBWmAnydDpBWuZdvTSf1kE7QFuorfZclvD4dDbwbaE13qqF
mznPA8B5Nl6CwGpQpYV7b+ukfThdxySc9LY4grUNg3gXM615QERGG4/iagPKcGAsl3nYBmP7pbPw
kDrk31kSNH0rsPmGxQeisCldEyvyvkyKa2tIdsvg2O7k1ypCBzOnRX1p+WVtaDb+HsGQJcomzOCw
Ku/W0ImP8P84O68lx5Usy/5K2X0eVEM5RFtXP5CgJkOnfIGlhNYaXz/LETmVEXFjMmbaLA1GkUGC
kO7n7L12oX2ucmj4FOTPbUaBzU3mHW5fD2J/SA46d7exbOFgB5ywauDe+DN1QAhSUN1q3CStlmHD
GbiIEDe1Xq43y6JP2ve+4Za+VxQPi59OsS17WxTaN5RY9sEifA7L73Rd5ZlxjlKT8amWwIYbsBY4
EQ79yR8h/g1kX1TA19YYZ0fPpty+piFmHRlTRZ5QrHQ3NPoEkkOkJxOCu0vg4/UQmeDa6ZxtA0k7
GjRZElYxGrQNmLFYN+JHemEpI6SCOD0IKVSc6emvB3mLXvjK1LtG2qDOhyhHur34p1JbJ5Kdazlj
rNbZzVxO1n1Q1dCUi/Tg07wRQZPdTBPmM1UHUjbM6deqxY+3sKdcKsXViALPmEJx4wz296alBVXp
02dXNa5Ib92DremP5HFwIvTJDVxtf5/3ASjVdN5Soin3BRXwdQw5+7YghviYtPl1Ns7jYdb14DTK
Rci8U1fn/Lx4jdXKubNcS9tppGUe8LuRy0uHZilJNH31DSI09lwb+0CdgNUeZdpeR3gGY39/RVo6
56iMiywgFmyLwflsWWQX+rKuUuk53XbNs7GTuq12oYZVX82o5r0iRS+/iJkzQHR76vkS3L4zZWRg
2SUxcEM0yl3OuNKIBxKLidjGHcGU0EkhXiVxsVp6GoYafa+pgm6Dlq55V+EWrEVMyp8Qt33H0EgA
md6ibg3XioItz5mL4OyQH56B4/+gGDYa6qhI3jVh/h1GJaFAhHzUue1jlmnyDf4zav5SHFNaOCaR
S33IqI+unC44KmIaDjotfgwEON4ZttueNRrq7eRrikcZeRc1oaR0kWe1cjAmZHab3SopkKAsGFES
Fcl+4VQhQoCNqOsrzIgR0vJBvTLVTxgPaATohUAhdxWDVJDi3QYtC1YHUuqhMVtHpTfAsdMsXZe+
Rg+PMvg+oY6xFXA/CdmLespS9D8aQbQQjAcJRaCXnJbBNzLIi3XNyJwREtqZxIIgblYqFhliP9LY
Ee8jzb8LM//QyJZrlM9zTafVuLhkru/dIP+IptbYElPPpdKY7yGCwL2PQ7Eead+kFXXpRsJ7csvY
Ti6TlQXTpxbEaYLpmSEfZAlkF44bE1wyfnmxLWXdnqYdEPdc+WLAt0HsOO1VKxHnzKpvRCb0vSrr
iQPa6qON6c7UtX4kQP6jwRm7dWvxdUk0VFuUhBHMS0XmiSQyQwBFa8Cso4lXqtanEK3q25nq0rmN
sxi9H0lmYzWKXT+pO1eMziUuDBCw1B026LWX1LoGjsmgJ6DQCDfyUuJluj7/Cf4sgQ17G9p99LGp
uiMNs2ijJDJOvlHGdZ7NsEZGS+WWlkcA3nWvsDuNKTN6QtF0G7/UtF3WZSeuYPbFLKofNBiYsiA4
WGc1zo+sN3/GuWGeqz5hmq739/iUKURRbd5UQ2m8c9BjTcwOz2bmqpvY6L5FIyHdGtg17lZwMvWC
qiE+sW1TqMUlENwwdQXcShS4+0Kyiwo1QOg+Aid1gTEhgIvWGa2qUz4NsWekXX424MYjhkQDsyww
4HldqJmcBDQ404TwIIkLhc2DzafvGnKozRn0TXFtWIiMfEEYIT21XUu/4g4W/LY36m5bIVrZKE5T
bbqSL3JnbVpncHroTWf9uZT829hAqa36wYH4pOiiau9w7ILqomLMl8Ein2FxaXE/72s1V48URecj
eVlp/8VASrgfLFBkVTHG90i5+h/07gilIJdoj32DvCJpyxfu+K5H5nqfDej48a1lufgYmg/4Am9A
cHiLvoGYPyw7Rozugi5cn5dfBAoI1MjRfFEohXpm74Aa9/uZVOoOnXdgPESgVi5kD03AcpJ+32ZW
RxPYTzcUMBGZYFDIrP5eTNSiCiBqQJ67rzVIl7VTA2sYojC9jyucUeqU9+s1XbX40slF0hCWF8dN
gxpeDVbcvJR96vZgiMZKfI1nk/WiSH/uG73bLddwuwe5bSngQE1pnWhlYkcYG9HWd2aUnGoxb5LZ
FFe9ROLbo0WsBllXW+YPXl1azbkRXHHlYbL0pUhai08oA64N+1PV6yHHE/xQIY1EGDAwTJAve2rl
IsBztjNU8ZWWNvX5Eevt3CfNOpiixF5NBBCiINFpGCRBwl2K4n1Cq9tz0NJD7cxousQiP6oNaVUi
q6p7046+6WTf7bO+N86i698lCulBrGPLH7kuXWjr61C4+m0U5Ns6Rc2rgpy99XEeEGh8I4QbbweD
Zq0qCJPgCl08GHPgeFGp3ykSWxW3JKA1rXnBhKKd2jC2ZW7brguheGSydcPY/T0b2N02sjFLYyH2
5nYe14+WWFv6YkOUdGNatV7HH5ypc9RnwqZMHH5eoVVcHvW9YjEQVpysOfcICqUbdFkQPTJtqzBA
SiQVhcsiMIjXCow1h7DSt3SQZn24CVoMxsvYg7tVQOsPlddcZXCUWZSU/rl7kk3huEco7wi0o6K8
VA4Cjt6O3A1lJXJzokT3D5lMCJDzDLzwDIsts/4yWq0kHioaEboAEI6qnJosj1L3hh9Y3ih5htEZ
K0GgJMM6Z2BAwxbzXcaAfoUvxdh2Oj16guIoRzoRGrc8vVWh5O+Z3MEeqMl0AzvwvZJF1mWkoUj+
bjXPJ9MMq2OXqScBZeA67VzA/K7+MNuYsmQ7eGkMayapX3FpwGGQqvE+wmOuGM6D6iAmrZDSeD2Z
zHs7idUDgGyUpniTZ0saqu3kU2KXn8NiTM6FUUcfTCc6/kCA3V6VTsVkoQZ37ZgMtAwl2s6ZD3VB
NB+We0quQBdmZOXcmTQGZ6c5QbNMjvAUyjskTTb+VgId81NfJ+3Fsd9jLxGHsJ7rjNNxvCF+nJyG
FJcTNzj/qOl9vh40TF6/kad6kbTo+6yb0BRMDsU8PIoZkhhNmSKzwZZBJzRJ2mrLdN6M/VUnm9l+
bI4HqI7XywStLcpPyRwCi6zHbkdo0qVlYJFJHZYqZ58O6b8T2MkFJic6WJJTg1cg0fqeAWvwbmEx
1wliwB7uM/FcpLwMDTMEylL5piapd6t1iXNTFCQ4WuR4ekgUUg9lE6UyF2N/xA3Bl1GTQrM6gM5M
MXbQJ5vNLOuJ0Mtcfl4zHlznHdGX9GNSyvvLYAA8I2qSurx0CHxwDzgFZOZa9XQ3QJWLjB/jWpOL
aFMiBSYVkMM/Miwp/QBz1xtmffEVymltObCx2/HGAdm4CVkx9tbnaBi/Vlo7MSnEHo+b5kvbkLDD
IRyTqsffNpauXo0OBr/ASZRN2DZ46yAhl8r40YqyQxmO9iH6SdHGPwl4ndAx4WRC0foWu4ToOA6F
rW5Q+UHASpBYzBfb7b9VRncIpeol16wV1v4S/I2RbgPzJ9SD+jwWea5sqkwJb1s1+VoPXEQH7kir
2daCK4GxpwIelThWdDLnmGub0YP+n65zgz4wXh8NYE8+ca7VoDdUEd42ufTg0QjeJmlysHyF3BCQ
sVVJZm+b9YXXWmy2ilzGOp/rHTP/3puV+NhNggDKaPzKquhb5qYb1ySKPBzC5qLWhUNgc7YjQbQA
19ViclZbcimi1lyFB0uer6bqNjtyLBhiLcVYqoPHBNgX0qOG7MdTXFGliJIJ7rQKMCNurh1waIyO
uvQ8MuY5qzVlicjPIqbC/O0QQg4cTLqKzLb7U16YTOn2i43DZDp8YPA8rysBwQ5rRb9xHrWItKku
sJXfiSaYLoY+fPTdkCpNNesbR6bbFl13r+htutfnLjpUgX9aJkGkMn93i0E5aLWqevQ8iLQnuDud
EuVTiAQMpDxbykQZqfJxc4igLGqolzUt7izS4GekqY2zI5nrpiKrcVcl6EVhk71rdGojuDl/To7S
fBBF94GKKsUQIebtLEuLvjFfF4hGDnrCWMCQ8F6MVvPRLTT8yiG9e1qi7i5CO3C1LHL24Azdg9SI
bB3GlXE9NqoOLgckVarSUR606QeMm/iopJVxxbx8jTOouICx0TbFyKmWIR5YBeXQU/pmSKFW6naS
5NpBwRPj0hVe16HUlltwGIWUJyV6cHEUddwD6C7OaWgam2Ey0adKFFSNCmDnqO77xGiHizLn+0hn
ZEUATLtHO5nBV9CSuywzmSgGIZE1Kh7nFAfNlkqrxUz6zm6AlSnGRAbEWIv7PQl/d4GPWZLNTxxT
RoV7Ap+M54X4S0uTVvkYrRCPcv002t1wteQO0+k+4P3XEMv16o6JAr0HnR2d9NkDlj86+dgk4zi3
1nZYSkcyCohKKw9EGz9AeQs29ZZyWoh0T6r28ivfzdCf5Vl5k1rFxSGPRkqKiB/VbfhOqmZ4fqIz
wyvi4TZwsncOhvhtPrNjRyntrNvuy6I8Qwe181UaMzJ0B2g6SUIKvGJKHu1RRzm5dmOoCFLYv3F0
90HtQ3MXQanAJIJoH9ktjiQf81wB7pwgcYSbxwUi3C4lUuKxdurEDESg55nArCJBK9a2a5rmOlBs
1KIWgAnUyNyxBtQzywJFTL1PQJ78Lscsj1SrJoLJR+Ne28QmDjSx9mk9k3QY36WuKj5OHDkx00uv
H37p0QBqE3Od0chDUmoeY8eh8UDYj0pYxtE1xaHDZbEeCoaxbguTa1lUMXGkZY/4eNE16G5K3kxg
0zNVY8botZLgA6qHbToel0qGmLVxj1G9XeGPHsH59ExyrRyXAV2ahSuKGJoIiCbeTTktKC6slzHK
mmuqkmJnmtoNTkD4wI5zVRqje2U7kcIe/aQ64I0FJSTk+KZ5EYr+VUkwquRZ5oObUsx74sXWOYBn
D9kFXoNKAirlxDaRU9x+9B+MXp3E2kydcjupQ3DlEjOwzXMI011wj9iYgZVQbhOBtCYL5veSJLgz
goQfIoWCcfwOywG0CldJzg3j/607+fnZ8QdgDGZ/m8RgKvuMU2N2CY9nL1bbNCs+l9LfAlLTPy6P
xv6kLvIE2SKB/jVybcc2BHvy0DAiuSY8NQWTOVcnEmz6e4rybOWcNh1SoIGcVxKrRz9Ca97h7WtS
WABGqw/ngXPvWMb2RiCA7U1X3XW27tfkXvo2nTn1Yz2F2an992LG48k5nJa4sBK8UY+WUSNHAqFM
ikvBznhPypRxQ/iqdVfH6apB2zgbRX3lNH51tTxqNbHqCtzRLvzFChGWGa4QQ4itb5kl5I4xsTe1
SwHcBGvFTN5vdkTN+JxUNFD+bWmcsY8T4ZrduGCA9zoBZqNuQmeBnt4dCoPsSUezEBJN1OaicEh2
YzQ8DNj/jsuiGUj8SMzxfQ6oZBtId8GyCC3qtlWaok+Rr7kSfB8zNA3jmLq2vHAsVw9Nqn9dkV05
OTVlNBUC/ZMZxFvTh7iPS52JAAO89SKNXkTSE3wmZrSYcvGLCxQfvYP6x7xXoAqyhdWOEmKXJV7C
dJx4Gz+O9otPs5KFeyRp5PwaSeHB7P1lyG3b1NkxRL1iwGny7WGVXcK0/VKnQ4PpqBIgdnP3anLR
w3ViOLaqITigsRKhVgnXHAjDesFMBmahba0BTsjytOMIrJu5P+alQwDrMvXp17jsxTHRzmafZMeo
9A0TfQy91jZC2aHLYd/vhTYmMImmFHwMPapRbvN+cUdquA0Hods7xbSnjp1O5d10GUWKdD+4bXhn
YgmhiTc7TO/aLyYZC7uxIfET4KDt0V6BwCeN8ZSosqu6+8Su3mhEP1/HeVvd0Tz/mTeJuau5jxxp
GGyKoMWGNPJrUxJsvNhNc/AurUNYCpMcD6fGdHQbUHldNUD0jxSaCEtIT61FOMtTfFtJOHojFc0N
d6/+qIVNultsJCGOdgbbyWFkRESVgY5xEalEPPTucVx6ZmmscApqDRFOTnQu5MLqyo0FyfEgpHA3
kOimTiPmluE9fh1qzWpsousyIBKF0kLpB+jyCuIPS7QtDbT/C1XqtRp3w+nRIZYZGhXwhPuqjPFg
ks93N91hVFEMd7njYik0axLhxvnGHiLjFOnqdeNEjge+lBg5FYhyLTVaM0wMD7Gss15YSQsihJxt
OikpmqRQz4RD4I5dngBQKodRH/psL9s4y4y0k5cHJrfct0M+hnrfcFwWcWYNR2se7iowT0+aYAwc
3TWWMFQ8cnyhSMVfbFCZ04rw45DVLdkWupAqkBkrr2Je9W42bn3k3ptSADKDdUg3hSNvG5SYkRqJ
y0ZqQRNZLlLd7j0TWwinfbmz5ZhwziHMWwa1ulVpDO8x3fpbCJpHS0uDG0cu4NQB3whmdZ/PlPBS
/K8eKTrOdZxYzZreNu7M0bCvO2i+hk25AHx6uIlalA+L3dkBMUvXc7E/B/awS6zpztJz8xxns9iy
RuHKHjFvZop+FzAjO7nJwMIebXrCH5aoj8WJKgBSk/RZuRuBkHXP3GEV2kF8JnzK2KWhcT/Bl+9X
k9zBg1z4I+IaWAzZhmQGKsZ0zBZXjiarLPWgD7SLwL0jEjgmc6wc/BTMsWTi9jQerpvKd+mo2/k2
NzgX6X7kd4j9wn2eDfnaD60PvV7fQrOvySg46/TLTouznAR3+BkdqZZO4X+MFEfbzhVCSDvAlY5V
0XcAfILKE7KXuiw0k3XNC4f2yox+VJd2yQWgEhlISB5vKbVOhkhZ4frjCuq0mymoCA/uI7xuw+xr
O18bbhbe2u8YadOZvqeyu0LBrAP4BlZbBJwGywLBDNevccCZ23Gn2NBawDmTEoWe2GjOkYOThKwY
BsYFwz0NdDNPBilT9LA3S+ryb7Fj4MSU2Pw5WvuL8J4xluX5BXXckBOEG7g1gzkw049AhOjICCRD
zIGkzrKFnu0jq0r8+rPPvWFbSv8ZIKGBokyxHxuDyDeuGlTHHByPBIUoXWptdB0ZpV2V7SXAdkM6
Bwm5Vm8STeFwqYFMQxXQdohmpKr8jsRIe5uVUDfWZocQv4VXlJOsmIbfUmQsoDci62ooIv1RzhZW
aNqSBtNyNRjBXpNGB0XZRUZ0l9pzfz2YgoLUoL/TmVKee4sDo/D14JrD9l3rVx/rwNTuLKHnEHNU
C/QwXvkWbcTaCSJjJ+b8+zRxtPYk7aLErtAST5X0ctXBTlO4NizG6bRTSeFTOUuXgUgUBuM5CB2M
04NuerPbYe2mNb2ZS9xIM7gyJLp2iUG8HyEhqTnlIbOo571vR9vSRNy/LCx5jRJ1/l7rUDhkTSh/
ZMZ/m6NmQxfOPTcAbA5+FB6WZ+yk29gEN2b4ELcjXZLkqJS0M5aHNuWkT5WuvNGUzr92iHxCpYik
mnJ5SRLjmgHUSFkXS4oeUxeQxVtwqNmeJM3bhTTT6hOZ2mqxsUFXXFUdQtmgjIGLQxmvewD30BRD
YCx0LmY5njBRTZzsyjgF1P/3CwLHkBXdURtPf1a5meJvGjdDt0zDgBShwtPUrOeqQiRgrG5dpbsS
M+BAL2BvE0G07sha6KayuUlN9Xse1A+Ms3tyngN+xwwoyQudlMTqqjqhfpqOTUHwe9dTUa56gGep
mnBi46YIE3M9jNTbmcH4W2aYbFKTaZkfYlfhULe08WAMjLtsTtGVhYYZMzoocgRJnuLAYKZ2gz89
6NNjEu8LaRdJXJW+a2iR7E2+7nG0mQNInw0Yi2bj0vMB1chl+Y3N5L7YTBbEAyrYwgVg5mjuS/Fl
3KqgqgVTM5UEohUsUK+XMr1lkYn+16PlKcPMiVy+I5dVsghlt2JZWIXecknqb+NW1qubsLwWvWnu
KexwdVcjvE70BLhBlLLbl6fwuM2SwxHRCX178hliRDVVBuW8AfMT5AjHMmWoIUtxs6aR2V0mFZGa
SyLHZpkhNtIAco41Jf7UMmbqlWPTxCd6VeIBzjPuW8rcHL4uBTwGKO1S+lZsf/3nLaerL1WUlmpo
qpAbT7e4mr9UE5vML3URZ/3ORI+KxHC6suSiZLJ4NVtcMrAVqNvljcK2P7kNw0VLsZvjsmi1pH18
tDw1//1G6szUN6hRexpW78dccVSlWCpIZ1leMv+dN/776fIIsZnwxiJr1svTZTHLD2nivUpr/CjI
S7HWUTBGp2WRmvRPgLxyS5We+FECmn8vfr+mXTc69tHlLS1OMQZoSE8MtbnjrFCuIVnYniapL8vT
CAaljRg6PWYGiMbltWXhtplzGLXyM/SdlRVTL08bhaOeLp127hrUMNStcD6QVlBtFDcKaCuc/QYo
gqgxDxk4H5eI4eWlJWd4WdQ1JHA70T68eD2E1v0YR6xrhBxC8kTP8e/Xlj9d/mKOa8aRVJA3C5I4
RDl+NN0UEV6Htn6UEuzlteXd30+xY2HbXp4/Pnzx/vJ0WWQzpOPl0ePnVENxSNV0zTwwvjhkgMrq
Rj17Kn6ANQ1GGmVyMekUoLzlYaBLdVBK77yXf/P7/+iST/77Ka7MQy8oqwa1TKuRfISOFtcZsBc9
XV8FECqf2lzuGoa+KepDHyttWszjmVrMeNaQwa/h2ZGyIl/7/cbvp7F8IxR6DzNST4+x4oRXelpf
6UXOTbcOr3NEQdzbUwa3Wsu8VJi97BKo1WM2aSCHe0o074nPjA6zZHM/ZpbKR8tTJg854EKH1D3r
Oxf56maiYIaOkdlj7kINQDzcoDadYvAncjG1KVMRvw23gCpPIOXNfQAA47Q0uYTLoF0SCs3Q8/fW
VYWacOMHseGl5B/eZDKngZRICDNSxr28Ri2sv/7z9cJ6eUOyNJdMdmELzWYIL2z9+Q1Jg9+kiYzJ
m5bWNxngpp/K9QxY8J4BbvCoEcDa7DPj56SXioFlAZsTcGSG3ZzsI933CJX79U7ZVxiiyEiMt/TC
qWklVr5nQosyYVK1m6EptRuQ/PO1qt8vT3T8+ZehCDeaLG4vi0Z2sAJZqv6/Ph1wDq8igxO8Sh5G
x0p/hAaiQJz5UoBHlzVsXeuKgK5fizJE6dvCAlxegnn+63UDWRtVX3o6WWldW5LYt1jLKA/pmD8o
ugXMKcQphcqSFQLNxyznxW6V8pCxy/jGnc94ZX+YJgIlxzYNhyHCi/0xmW1Md0aIXcRg8ypzHP02
GDAOJnBUUjQ3t8tLIXCgUy7qD79figtf20cjyslE/lGj2oAnGPlzd6dN2UuFwtK19DniDuPcHPU8
S0ayqnmjysyx82K416vGZLj45C3u0M2WKIZxJ7Ih3lTgmujdA6dchTILzq3dzZ+PSFMaK57aYTgi
LdAtuma4luE62ost4CbcuFSnNnc5sM46/a72cKSWRWWmiYxMnH49X160k5CwCLRZK4fZxZYeQIgo
Tk3fIXK0d+jS4cctT6NCOYBDJxaM8bTq02yXyYRFENHKzJals7xgjQNm7WArZ4SIqmuSC5c3nvyf
5cUn7/uZ6wO/y51Na+TRrkKxtjOzdviUZgnGl9B4l5q6ONk3b2wquSlebCp4ZZqpod9TdXNxFn37
codFqPnXX9r/8sWUaG5viR13yPjAzC+9ByVBQrSafg/CWitAaLNhOoGFNc5rJBI57Un4Koz5AQBw
i7MVBrw2nFf8NF8YBzKoy2nRuqmB8dcqiVEeA28cCUfg3BBXjlwYUywYVMRX+sh8sxkR8reikCIo
+a52G0bO/OR/yk9wSdQWDNmv8zR+F4axdQizISVAmZeWhYZsYfXnrePIsfTTrWPrmkq9QbddlVRZ
4lWfX9rKFp1yH/jowNs83vy+MS8324nn61Ch4M5+C2byyrmfL/8nDMOMbkP/SY0FsnMbw28wfSY8
DrVLPPcPhNJClo3i5rw8FQjDPDMss93ytNRqBxgGKt7lqVZO85X8IEyK/cPyUht8WT4Mv8jrH5bG
w9MPAyH368OIBZuv6KreLp8zkhEs27V+e9Dp4UZO1DxEwPJ3g8tsYqz65kFVO8SBlfYhqawBscR0
VQirvl/+a9c4ySqpK1K55X8NYozEkx4giZUflGHZQtQn9dLyXbMHMl4N+u7xg3Ld3Vu6m98s/9cp
UeeG6agdlqfzOJEbr3a+tzzVlB6EA/6nx08yFFu/pwO+vKfSc94te/0/vo3/Gfwobh73b/Pf/8Xz
b0U5QWOnW/z86X9fom81wuuf7X/JP/v3f3vxvx6KjH8v/8uzv+CDf32x96X98uzJJqcFO912P+rp
7kfTpe3y6ayi/J//r2/+48fyKQ9T+eNff30ruryVnxZERf7Xr7ekQ1CTN+3/ePr5v968+pLxd5cv
6feo/9H87U9+fGnaf/1lG/+0mU4ZTKiEa9h81PBjeV3/p+XqEBfpLum2wd3mr38wYG9D/uSfmmoJ
18XySwFGx7761z+aAlXnv/5S1H8SSoZDy8XOayIzYBr71/9ZtWd75/fe+gcM2Jsiylt5UVKfnaQ2
XWbX5OtZFabEtEBfnKQNZP0UzprqET69a4vbvCGFrrinkrzu/W6jFis1KeF6d9sn2+jXijz74udX
h8cvNlRNc1R+pWUvK/bk2pknNvknfYuXzvzojuFGVbMz+c6ggTDfRfGamZtXWmLd4jsPG7IlYIwz
hqJNQnmtZVTgvnHrf3VTGKpp4QGl8q7KrV4+XSNV1eea3gNXJIjoTF9zopTm0DjmaHSdQfEoB6+b
MTxmb9xH9Nd2AnmUaGpsy7A1/cVOcKOyoXHJttALbZfoSIUQaLXKRp+Iexmcd77y09HEBUTOJcDS
mOsYBqx031FML/XgI/DLy0SYulpSAvM0x/X+vK+eVwMed5VJ4C6TWgcR43Khf7JhFMPt8zDo0PJR
GR/vDWzgWaTTXpeGjfzcKQCPiDL585e+ujsEblwYqBzkqpBr9eRby8QebKJpVA/63Bre7AYqPpGs
lGg+0n1fgSffNmLn+m/ViN76YkvurSdfbLnMMXu1VykiAJvRQdkhKMJL+tES0TqNuvVQjleQzh9G
N3xj8PW3k8LR5EbWLFyYOnoEaYp98tV6DP1JDRV4jma81ikttkVLa6JdE5T0xgn41le9ONqtttKd
uOWr6hYHJNpeJMCeXyvbWBve2JVc454MBDh++FWcMxTeHMeSV5znv6ov1XlUI7Sg5Byskj5BNApk
00jPbxwxz0svf/se58WOc/rOcCMBCH82g1XpRow0071E3c4wQCU4K0+7NdW9dUfj3zTdNyzLfztN
5M/UDfQHqLotgsSf/0xB1M9o1zmnCV5FiooWSRtwSHaBNXo5iWdcRNeZY+7f+NXPB6G/fvWTr32x
dQGMp64WF1w8jinqRoriXoGbX+AuQjCGw1aHA2zSVi4je929UVBdftTvQd6vb4cNqDECBqMuXmxz
KzaUQYCWAhH8MQCOaenGvp3Gq0FXNoGmbEpSCJX8i5N9jn8EFmjcZt45BplpnL6mne4VaN2EXr+x
TV7dFSZ8c4sZtdDcl2vF4VhGLUdC03ztUX60abixFZPOcsOgaz5W40FT/Q4dfbSGW4WvzTx2RgJj
pdgVIrvpHXGJd0qknTLj3f9k3biDG9zALYMa6/PDBLRLANydO67cU8anrPiQD4TJl9NO78Q6KvOV
QFVoyz4z0RuwHAitXU8FHAw2GVoAFMbBZv5ek5755zXTXzuSSI5xWSmd4cfLW3KnpKMNylP1MDFj
TOmBOky7fn4fEEhUOB0MY/csUKRyUN8V03QJEOBhyqR77Mb49DKxn/T8zOXgnX6aWnzDc3rO/n/v
RZxkhiqnE4YrayYv9qxT+TMhMjSxazI97QackdNvW7Jz6hK9IFsJCdPFMN86oJ5Pih8Pc5PBGGQU
ZxmAPd9plogn5N1smqB28ShzO8j8e+zlG+qTREnkZ7qTm6AJUe83B62ayTJgNVx8kG8d268d2hYm
QxVKmEvJSK7pk1sE/lYawsiEPIKP9mPf7CLY65bfYqfUvkXRl8RfKXzvnw+Nv98T2ewWlSoNtx0D
Ugadz741U42kdpGEexoJ2dgxjdJ/cLmqZtwZ/WDwFPz4zDS2iGDeqJAt9YaXVxhbtRkEGKrtavaL
H9yniLZjzZ09cw4/Sn5iMz3McbhxSCgtbffQx+BNmwMC4I1cA4Lc3zgvXl8DzXYsR9flaPnFhR1+
tuOTsj57Tg4ZC9V7kU0yEvTOtOYDslB9PNU0YuS3J9eTq3x8Y+O/dvDZOpczVbMZKGsvtgBuybTM
HL5/nrJ9e5je63UKMNdFelFu7Gy8cp3x2s+ROuWkKxfkzCkSr1y/tSfkufW3PSFcJh8uTA7AKc8P
ApQ2vRbT+/RMP9jhQT4KLqn2rJwdLbxTCv+M3vnshtl5rIO3toHx2nc76InoSdOUsl+c96WtDgKf
OlfNwllXwB59mP4mAWFmd0pKSN1+fRB2t9Ftn7D6k27BciTi68974rVzD3yeKbivULV9eSg6kFHV
vGBHxEO4oUyNyZzwhoAqjYXPmzUB2ADe0Pvztz4noTxee5gK6uiUTPy/S0/zyRmvovtDT8xIrcqR
bDMmBZi/qbN0L+cieAjfGBhq4pVNDXxFY1qIO1QTLw73MNZC5C8Gg9CAgOBmVZto/vD55rQ0Feeh
D7cOOS25hlWjXHN/O+uB+6AkxY1RvrUqr43oHCFrsZSPmKXKQeyTn54bYSMKmIPeSIPKduHOZjdN
qV8cCH6IIq/VYbzqkgfcEGQKxoc/b3fttWPOsWUTVOV+qKsvvl1LZwXTtTV7WMg8fOc7wzIPTvZt
LrJbOBffAjM5+ygFV9lMPITyZYr7r0r3xt5/7dLLqe8w06cgTY1RruWTbRA7MTImYY5Yor2YECmI
iVsXtSb+VykD9myGmuo07nI1e2PcvnTDX5zwz776xQmP4wPoOURqr1XQofM9MX0ClIKEdN0Aorro
cLX6PLhEyMbq8WvZdg+tO4H+MC4k0dzD1HjrgHjlDGRT0FWVDROV6/HzjQGeMA/UIfk1QRrjY+Mm
+7om95fd5GvOfZOheHKDo520hIU3h9lO9o2pbH0s4zTXd9JqkGusW8/cfnhzMP7KJdJ0bIopNnRV
3bJerF+s4NnLbNavqTAvOgg+29TjQPISN/wJiY7QC9QWW7978ybx6jc7fKVBVqbGvfL5lgkmIwhy
jA8eyNc7K4lWSetvNaVBkGgdbbfZgCVd/xzr5tufz5LXRo0mdwR2iwnZTpgvfjLdSAsFEFQRBVZu
giEH4fZ2wKgSiBh/l7VXRHwruH+LKkYLba2D/rqZBkjK8T5S5ST+J2TUK7wLX+deuTN2czetYqYF
f17P1+7icM+5eagGxTUePd9Aijsw4+38iQ1EV6GeodclK7XSMKBjn5rtaFXbfLk2PQxQ602btKvx
reP3lcNXqCDxHV2DksFaPF+HuSmhlZsMo1qT7aFm+zGJbvvcRwLe7R3c1r6PQR3z1v/kt3PO8LNV
U//bnVtLceSXFoPGKgp3emht1S8NLlfyqSkkmaToTDvKlGu0bPDXSbzM3xzFvXItpaQmh4/w9bm1
vPjlRtMMvghLTlKagxWhPUOW3LqVciaVdg+eHKYn9xITqJOxp7x9nsboTgm6Ny7p+qur4TJyNmzD
dh3zxSVdL2aNTBICM0aCkM0qRpIjNrFWd6s+FIQizNM7m6jVnhynJA6+NGC/6RivIOCesOF9Bhiy
0zA3w9T0yvCYqu53JW/Vla4rqL0mdzVVbww5Xrsby3Iv8kbYfxw3L67BguJsnhgqh4sR3Ffu8L9J
O7PduI1oXT8RAc7DLZs9yZJlWbJl64aw44TzPPPp91fKOfu42UQT8QkSI4AvqqtYtWrVWv8AbdXY
Y6fUAU+iDQ5vG9+DGNsHpJvAnCvpMQzmXaIjI6J9THH62thKYoUWd4KhKKYmoz2IWKKx+D2xkUQD
TS9eAhAfBujGtpk9wpRW3V6pACdJ1Y+gw6Ir1x4yB69te8zfwglF/JTXa6o/tDkNraj5kx3O7hL9
JkUnV1p82CGueDIGAalZ5APM1pG2A2R7mm37MElkLKDh3JYfCXbqKU9RMILtH8jZPxurs5I7UW4w
iMEOt4CxrAEluKFM1cQ2B5V+wtn63tbKT6gcvpjYtsJ8nmE9zEgV9E75I07s57iZ79EbwIYh+DYa
WzFPZGrLb6VS2OftgHWmvryNUpB3QEu5fSxcY9BT2Gez/SuE46YGmSvCTVXIf91egbUhNd7IophN
tXg5JK5E1pCoKGGAptw1Fg5iVG2zQeKQHfUJ5DMB7vaIykqSCDzYZN1tlTz5/e9/S5BqkJJaF2C6
ICnWNyjne2U0TkEbHpuSd3pQP/qV9IQmEcoirH5jB1tHVGz55TJr3IGGgQiaQzvjMqpXtj0DO+YH
NBDm3CQJXmna7RTxWk6ke8tITroZ4QUcgpSTqAmiuIUzAJK8T+P322uxdr/QFrKxBqXgenU4kZhB
5B6FcrifuxI5OiiQwG3Tp9n+6ICqltHVoVxye8zV9afgqSg6DzPx1S+nr0bqJKUWF2tE/uXMzaPS
6mdpR+8edqBtRK5BHgQS1E398d9u40Wz8XYXib6HKVvvzzHIfVdPc4cuITbJkxej3BD8Mxj2c4Fz
NmBEPMGMEw3mEx6R3Cg6mVi479vqMWxxT5VgJkFzKaVPf7AYpgGeh3ebxhtxcc8FDrYCg6NQSu9j
2Gzh51ltHnU1OI5p/WjCDc1LZ1dOSBWqCRDk+ePt8a83AM9EOkmiaWhaQA0vv0UcDzL2sKxHUXW0
zT38lsGE+8/+EH7/kchYiZan2yOu5FUMCVSGuOsgXLyccWqizz/F6oR3VvNDpY+JLN3Zyc0P9aTx
ULszyuCg2hLYc+0DVeH7SN3MfcWsLg8gLwJOH5ekqtExXQR/mxJQ56fpRGFCO4nIq42vQwaXj2sK
hNrRZt1HPTlAbwWd9jUeUm9jEa7zCvEmAb5p00LlElrcinOg1RDlqENQjTuKZNca2vO/dd3kJF5o
epmdZqhFvyo1djO4Q2E4ubd/xHWdAFFPOsy0jSwC0bJGl8vWPMsCB9cLLb86oKuTPOGL4jbltG8I
w7eHE4u6XHSSQm45yuyk02Ir/hZ2u2RQwGzwOBTTtYFxVc14hE/kKpQn/r+G0heHqpexfkUOY/TU
mA84c5mUn9ocTSEYjbdHWnnzq7KjU/VAF4Om47K+XGh6ZjSIECK9hn6dXT/Zk3Xoa2Te8orbg5II
LsdNCVWXXmisYipaGG9xbX6UAv/t9m9ZO8uOwQpT/DAwe1rEVaoJGXkh0l8oOd3nTnOuZ/sltNWH
8HPZv1lBsMe5cKvGt3KUSJ7A7ZCi88ReBpCmaKwRaufoNdFwaKE7JVqw11CrrHRICZ1/qNvo1Evo
rGGmgmkVOgJfbk/7OoMQ2DPVMAntxFF5sa8KXulKK9QTu705Fnjb6g9h8m1QX1uuL9yRt2a8cnRV
bm3yNWqrICCMy32sN1Ud5VU0en6YeXiH36Gl+KzHVNr+DmlpSDpCTxCFEsd+qU0bf9f8swro/fak
V741s+Y9woRppS1bLxB2TG0opMGzKkwwMCFP+wHKTuwpqIo0CMAbU/Sd3trD7WFXQgYBU7FFJ4rk
aZnM5xWeBlpcDRCWzB2O7G5VGrtaw3anQY0IHYTbw63NkroIdwQrblrLUgFW1/7UOPhDT6iZRDw4
rRAZdNPwEoWdhHkpPVulSrZuqOsEURUZMDgemkaUEhfhY0bz1YxQVvV6ekbd+GLi1DzHyZFkLbdc
WQ7dQP6cRxTyAXvfnvFKkERPmUqVQ9nBMZf1KgfFyLYp9MFDZsOr1PQebWC3wyxRD5ON9vfa4hoC
tEmDhvfZsq+Yqw3SrhnUNEr0u0JL8aTXH2Q5wm9gPIBOBeRunlCZ3cg41iImYAXZZh85zHLZFRBK
C7hsYrXu6H/70P/VJjlUVbUPw+ItohlQWD+0qPfgoB3DzHkeFPAsiv1ye53XggaICRGzaExcJSFz
1UTQedXBC9LwGBaG2xvaQ2S3rhCwBUa3b82tosrqeutAGsSJFWf2Mm6osV7BpmXeGFR7Ab3Z0sA4
ohO8Kg+J5D3+KCVc3NvzXEm2VcEr0bDNBUZsLC/5wQwhEGna4CkOwiy9H6G22px8tfMSoOqiNo+p
YBA4aIWRAURqc779A9YW2iTDJOdji6kCtXZx6/dWYyJBxhH2+5O8K7mWYPAeciwwzA8jarC3h1sL
UNQVHTIrsBVXcXHGUbqtEYKjeBjuK1inSaw+WPKXMKMoQ8Pl9mgrtXZW12BtQUDbNP0XiaRphLbc
GTLHFXNMu7JOqNbN5g9quN00HiZoiJXzNJjqxk1/taggrVFfp7qPIR7MheWiRgVtK7Q9vFpRdlVk
4m0+8FZsP5iYIrTFsKfv9V9n+j6kjTUDa6vzYLz8jsYA4lqrJtkDFgHdOauPUjF+cIr0Y0aPobTN
e7+aUXwe/QzI3RZURrn6rgxPNOTdLsBB3D2Xw8tVBKdtoDwgycjjq/H36qPjYGhYcRnvSjP7B13p
n45tf7LtY5JJr76c/NIrZYfcA3qSk/EhSsdXFcri7WV5f6xcJLXid5F6oN+hgHhbli8aCa9k4ggY
HtX5Bcf1WeqOU9eeYLZDgJFqG52zdvKUqDRdBxEnBRENNX7MLdN2X8P06KRf0z69t4fwSXXkvyzZ
z3ZIMz3ElnbCoNTzZW46dIl7F8I+EqDzMfStuxy9au7Lrf7N2iLjj8tHpg6jKM4iQnVBrA9pC2ih
iSEQJaBGstnLm+EwoodplMNWbFofzxLVN5FOLZ9hrV6bkyyjahW3+kOFykk0/yjCZ9EtF01SNAHO
Wj+CoH5Jo3g/2s5+ADpQN+kuHYMX07S/pthv3v6i1/VTvii5s0x2QzsTRsflTgvwZbO6kUVI5Be4
tLJzQGQdU1b1Q5S4qToc0fQ76FBfTGhhOH6PGCspYCy36qZXaab4HRoNfB7nQBqXgVvqjalthXcE
3jj3yqC6ZZM94Br0k2C696sJYeEeZY3oe9PZX/oGpE0qe1W2Eb5Vkc0uNzgYBtmmTACaY3nutbZD
4MYQWE4t/WBjLF8V8b0xHSDj5q6qBF+6IfgcwZpvg3KfldJTaXJvU4j3px5LH/o0PEC6UvZMy/nc
8+ofZfPzgCTVj3j2v9QGbZTe3shs3ummix8tsA/csSzfNfrEGLOylCLWjjrCB3TCEE6MjC+hHr3W
TUOpNcl3OKHR8KNJuzPpjEcxho6G3pzhEtC8BBYw2vcYibwZ/GVddD/Tbow8lB729eynEImkT07P
5UlVfWP7iUC2+OnUJahMcCiAdi4LA4FWlja0GdArdrbLKvu7pewlpXwwWrSQ2+R7kavnckAqacxw
d5Bfan0Tu3P9Eyw0iYDO2KI8wQPj8gRMVQLvrLBFfU76orZc2Bncqa4+Iw36E00ct0vuB+1+zHEb
lWkbhlsFWjHA5RqQl1EmIJwqVKGXGaLZq5KWaXQIo0l/tkHbodBsYAOaDK+2nO6bglwVv8DY/HV7
8a+vVcbl8JOgKWKzL+64NrQaXe6ZOBpID01LJzKU7hPzZ2sEPCQx0pw2IairUwWURQlWM69hKvAa
qz7XYxp8ofpXq473diU/Ic/zKZyK79D4i3l4HAzU2E0l/O9bjekyLtuNoG8s71Q/KP0JbODsqYH/
C+rjsy43OxSeKmy3QG0BXO469RyHyZM2cIu27S8ewz9uL/l1BsWtaQj0iIVzDwC1xWarMFgf7MyZ
vBImoOlbMNbSe7zdPxsPftjtm6Q9Fx+MMvl8e9yrd5a4rE3Ai9QswGgtu2STpEgGxpsTThxEUdqK
rWrtM+sHUIDD7ZFWZwgWBQAibx3GWyRrE67kKewaOhw+YFKrAf9hOeXPXH8szAmkqRv1EvIg4XdI
p99vj319wTJL2FQaSRvba1lpD/wEC8KZgxQYqTch5By0pBXKPzKYNKUyT7dHEzfj8tjSxqKw6Sjc
nMtji8KyI+kOIV4H3SToCBUl66zpMN30hWz9A6ndQ7dVjlk7tMQravps4euXnJbH44xABBV9RPXx
f/0rl9QfUEuBZH1FDdxrykM8NN/CMT2Zo+QFo79vB+BoY0+C9aQqSKO18rzrZGfjfK0tvsPrmlaT
Rgd0WUVIpCbv9GQAP0CDYRjax2FQEQT/aJA/d91WWWpt8UFVcNmZFA/Iki+DdthrE6oQ9NGsYjiD
/CFNfyj98lA40gmwkpvISHmAe7n9ya+L+aIIxhOEBgIQdkr6l8OO7GZZlthhph7fYQF+xuzMG6cx
RpRWkD/s1zH2T3rUUiqaq08IklPPjzYO89oRA8FCukSSIk7aYvIZPboKuxhaCnX4bGTB33XwpkxY
t07CD/Eg5+E+ic3ebU31r40FWFl3qoAG0YtKvnZV/5xiCjUNMsMe3ki7Ad1DbRyPIyyoxvoYONjF
m+PPJPVfBdbdz9K3omr/HuXWM1FGtaT5PmziczAY9+b4SdBzNn7dVSWLzyOa78AX4I3zWLz8PAW4
ozl32IMAwE516Q598nfPDYdSavs4WuVdFuEjYeIrYOQT6BYn2ng3rhwC0BtoqLA7AOUuU3y5Vht8
mjtanZmMob39a0jor88H7lnEtqWNjbAS1bm5KXQA+8RicJk8Vb0/6hoR1gsQHEWc8Yxlw0cpVt7U
WNkqY6nX0Y72EcUcEV5hDix2fgjAecCKhz2nfCq18F4ALQM1uiszGinYsxCTPC3FT7H+AuzSTray
pLWNBx/OIa5D/gM8dvlp4zJCoSPgbdlU+imkzD1CwZ7RbPKnCjHt8WNbHDT6DLd31Mr3VBkR1SL+
oemxmLU+GtxScOm9iqIvOk/7tpsRnjfuSnx8IrDst4dbmaQKgp5KIcUr8KyLgz3aaLDhWjB6IxKW
huINxrMmBQcHVahR/e53yW6cnY3Xw1o0eafW0UTh36s9KwUNMMaqG70wDh46xUdvSXqR+uGhzu5a
5ewj6pQCrcyj3P2D2cIWoNLNdQGV/vKTmvnQ4/NJL0kbp93cfRvLuzlXvDHQT3hoo1Vv/mEKSrUb
Ng48DtL9ZX7i6502SxobKUhdKZnPfhO+9F2/V/T6nJxr/7WbJWGfuvFpV+5tlToSIDPOD3fWItke
lLrVyrzg5hjiu1DT7jSK6eVso/bUuU6SuBL64rfXd/3LAriwBZeGAod47P7WglTMLMMbRIjNqzix
yMGR8V6iXNtpQA/rFuIephta9CvRwqfbQ6/O9reRF7MdNRmzW5NAHPMAjedXmw5dUaEwikMdOk6F
vwUyWTuovGOwZoT0Ard7cVDHAF0Bc6DFbfQDVZTuziiagzHXh9jkYtI20viVwEtN3wZEAKgCyOTi
nEYTQpCyJRAthoHuKYg9MJ2j9MlvuuPthXzfjosskzKgDTPQtvmQy54QkgcYnMEmwrAhOsoIa+zg
us17PY6PYx0hHVVPd76CDQRyVPeGNe5MxEkqw4ABWvcnpSv/GYW4SVmgkz2VtlfM/7lJRg4MYhC0
G2GSULlY+t5QkhzlEb61igBXC5ygCY4+5RK4wQe4on/wXEYaVFCjUX4Af75Y/D6eMbUWcKIgDg6R
kd3Pcv4WD/mbUqO1RGM2PDTz13nkDXf7W6xtarrN3D283FSAspfHSbWzykLdmgzXMt7L0CNhI0KU
0zKrfSQNhwae1e0h1y4E3L24eHWd8oiznOts64OPn5en9cj7TUBikK5E5CpH8WEsKZjMpwyy5u1B
1+aJWhNNFF2h1LusCwRVWE0GoBVPCwpXsdNTopePqSZ7uerv7G78aPGBbw+5GqoEUIkqkKlfl7Dq
qq39yuD8tiisjwl0ROosUkcxZnxVgsYdY6h2WK0Zpb0x9NoSA84C90udnXfV4qvOeRejjOmMhKnk
aLbgVA3RHkPeXp9Rsf82V6HrGxsdjbUAQg8FvpxQ2rtqL4xl01txxKCYfd+Jwi/ZlZsgLvoHLVa2
Dy8VqKfvpMVlCjPOXdylGkMhYnRUQVTlGGUG1FrUxt+I+qtLyUAUGIS8m7G40NN6QDh84oAIqIAM
bxS7ug/iJYpnwI7F5+sF3yZtKw1ee5WpPDr/d1z18mAGZYa/nsSjRIvR3voumS1KqLarxY8TCshq
BrQ0/4CFups9Cv7h7a27elo0qucy+fE1+ww9JDm2kbb3qj67d+JhjwnEPUZl92H3WUXquaPTenvE
9cMC+EMwzVZgCX2Pp3Tfcbv2E6zOUomwZwjQpKgf0yE4h7jRwtAXMs9vGkqdfzI4YBAI3Dw7iEqX
i43QviphLUTVECvROj4UoXkssV1Fht1O0WFDle0BounG0+6aRiG2Md0aKi7wnK4KxZqU9l2YgyAr
NdW1ex6/E+bse1/LPa16kHxUZtVOfTAy9S+DbkUQInecZp7oXExdXrvN5B/7IX0YxtCzB/zAeCvV
u9JCmkZT/IPebTFx1/YFvCQKq2wLOC+LdQqralJTiEeeZc3HMpBRQM28fh6OUZ1/MixPVbeImKsj
0jUUuGoEqpZPpAA0u+N06ujJXXBQZgwnYdO3ZAJG/6YzeB5t0RbWsi4q5g4fhmY7F8blXmi0sUEM
uCF2wrzUcQVVmszDO/0ljJQTOrgbm2B1ggiyyKC+QBEue0S2rs3DgJUjxQfjrmu7M0pC932KafDR
yJN9YFYbed7q/DhhjEVrDP7O5fzqdnasCBU1r3Yeat/ZqRm6zogz5PNjOm+BJNeiJwkl+iZC9eYK
ok/dOIYKxIYJQ/iLSnuuiWOx+aNpVKA4j3JmHQxl6+JdG1RsTtHopoG0vB18v03joKv5gga0dDX4
HGInIyeyq/g4bOeOm9XqkwQN6XYUWR2WaiFfkbYHQexyYQ2ftmMTMmw2RfuoSp4kIC/hMB0FSz5P
0jeIJSYmhLdHXb0ogLIRSui10ORbPEvmKQ6MRGHYqFN3ZbOPg5/p/KyoMAZhqUNepOvRp5brm/Wu
3RT8Yk7LTN4hoUI/j8fuFTcvr/IkzmUu4vIvtK4Pgx4QChxq1GAnhaPWuMXKX1tkB1AIrXpau1f9
5hL9Q7XVfWYL6LaWyDXiE7Wkh0rG1kz6go6mOxp/lJ5TipJ5FbGvzGX2CHwDHnQALFOZ2nOsQnEB
ZZyh0CaHuMPK3TlO0zfF/jub0//eQyZT/m1ocZx/e+8mWdNKU88Kz/CBksltOKrThMWHv8eXmq+N
DzA6OeRBWnBOpGCPqNhGCnQNQBLZOsk6qEHYP1eCUbbRq3IQakxfnhlGu8PxEl3/nfWWCIYFmW39
BYXiT9Im+3o1LaAAL+hHQqpq2bvGcq6FJgYytLA+JkWHusn4te7k16quzgAy7nIgwU6BTDzh83Xj
ZIlIf7W5wdTTTdTWkEGlQmIwB0A/Jv85n5Beg10kUr9A9r8o5Sv93EfsaX3t14haOsfz1xQ18BHq
jT2wckUQqQX26r2GtsxOpiY0Er8dgUIbdCEaGjNZfp8H/qly0l1Ej77EGvv23FdyeYakny96a1An
xU/6bdfJjopRlzSTYJNvjIl/76DL2OLZ22wMtPaBKX5CIREdJ/lKaAEjZsfJaip1sgVV1E95/M+u
3khYhgX7QCqPyIvi+Ni5aRdvrOs1jJG8SzbBiYi+E0W7xVUfORLkrFJhlrq/E/byQM/csb0bSvnv
cbRfnOlXEQVnXOY/g5Z6avsSn8mff7DSFEEEKkponCzOt2PGykyVC/C1En5DUAfN16JPPuqS9s/t
gVZ3kejRoquhczcu7gkEl1GkN4lhhe7jW0BBVu6d1FWmxGvamBKLhVOrCYDw9rDLgC1gECK94U/a
TFe3Ylorqu1Pao9ciHwU1Q3fBPeS9nvdSnalgscRwk0yKdbtYa+uxX/HtejKW8g6XYkUZbLR2Tr+
QJ7aRvtA8OUxbAyqyNUrgFAYXUzVi3RsgPVHkKTDxtjaXMvoIX6ATWmFWxkRGWeZhdTyAC+y13oP
3yF8tT4WAUJNUrRLUIsy4hfznFe4uVcgtBIiupK4dvqEEvbGOiy/+vuv4BeA3mSDXZXa6khWJTtC
NAM1yr0ESjjliqjl5tw0w1mpjAOG5BtDXh3p9zEhxtjIpHJlLI/VoMWNU9R278VJdCcwqxMGDUnw
gT7SLpVPdvyF7+Jayn9NwP4d16GMxTFCzX6RgM1TTZMSuzZvRMhCm0MsGnkxagoS+/5HIeZnI0LF
W+l4e6stY+X7sDCv2OQmRTRFnIDfYuXgV0Fugdj01BozjhD+f948ts3PsFO33qliBr/fSGIoChEw
OxnpusSixlGhIYOM6ouaeQ6uanGHM1/svAjKaaH+Kgb5Q5ag2qTXj9rQ3CfVZu1WPA+ufwLEf4W9
TSRZLLLUJnWtTcPg5b+CZDiJgXETA5krv6gdZlwmDif6gxZ+vb3IV7H6feqUKOlXaeT0S2VZtqmO
OQqo4CAJULjGbD6taNSl93L7fcavinbBThb+A/TPMXLYUyrd8T7YONVr0YyX4f/+ikW0TlQMNWO1
wYkZUv07m6Gaj0UynHGM9wIgGUK0T0DnNma/uuqUJ0gFybWvgncC5xuvt3rwRPRMAKIK3bB61IH5
tIcCn1F6XG4oCfOGfGPTrUxZo0FKZY8uxHVtRC6lZkgMQJuGPLp1izJmtHMxJTk55osRhy6Jy0Yt
SCziYosxosBxAeECxLZIPmarScgIsa9NJ0BVs/4wdLyppP1sOXsr2gpXq6OhMGQqDInt22JDdyR/
kl/SdRCiiOOAwJmOZkeOqejX0tkir64uJmhQ9MwIjBBwLmNFF6llGASExk7tkO4NjlUb7EcLawxE
M0bIN7jEfbPT/6rGyOEhnSNxt4mOMgWny2GVwqaHV0ncAiB0E0U4qCt8uG7jdKxFfvAbovAMNAex
pEVzLpaU1pplE0+qJMBoDloGCjqVFWFtwsPUABlmtLtakpiytHHrrK4sMk06mIEVnpE/xXNRJs6/
wd/v3oRAVIo3NZw1hJURaIdHEG0Jaq7crnQwuOUR9qB+t+y7Sk4g9YD/Bk+w3uEl37XRi2V2Z3hN
Ajvr/FFWISTReOej1ge3aVGOzshmC7/GXqXFMMgoClfAwaqo+BSPuKEfy1A5ClFP/GR3VtKRYCFC
WZzyytroWK3O/LffsTg1ox3ifqum/7Im8vybNn4NleAQt1/xtRmwLd4IgNpaTHhvKxhIPVzVAVFS
J1E3OaV45H4QdcAe4ICAcieI0xufCinctYjSxzq4UmSp/Dr9kuD9uvErxKyWkYkoyN0HvP4aqNbj
DoTHNEllG0fH3Oj3vm3swhwPq0LyZiN3/VjaR2TXCBdXEJG6P8imwZPDPwLYiwn4MjSS0sKb6Unn
cM7AEXVAgIPHd7OTldcIydiUHD63t6LH2tESUHoheL/yBrfLQK/yues9TWl34kEY8mKwj5PG6Bng
4YdkmDdyqqsWsYhYCGQDyTJQpySTvIxYs1o1ctxz69Ce/DQVvMXqUxWrrhQNrt+/jPUz5fxdihZe
ap1R4XNlczyiCbEPLdsN6gcbExVIShu7/qoS8v6zYKiSTYO6Ba52+bPsLAOGGRm9l3cQC+xzpT52
mFnh81RidzjyopHfBKNRaCLd3ntrB054hvyfkZd8aLmIldSMSG5F11SQ3Kvgbz/6GapvAQU+nP82
xluN5aRavMvp0RtXt3CYKxGyLyPvl0jHvfyD0B3r8N7EhNzBvtKfXtF6cbtsiz65dh9Ta9KFXJIp
2EKXS6ynQTTUWd97YQeCG0ktAfKISKlqv/2sJP7h9rquDmfqKDRxosU76XI4v4tHdRjbnoIiNoxS
tyuQXXPUJwN/qrLbqoevjgblFx8wkcovodJJUGcqfrC9l8XhUWrRIzPUO/SnAA+TfCjO59uTWzu5
YscA2RV/LMOFNVWFOmFn7OU93WeIt6KXMbXfIQy4EryJwEBdsNyqv6+eEsD/IkwRJIkbl2sad00t
GYPSg/U6BNqLj/BJ+MsJDZ650p5bCYW9o6xjd7plZLK6aQ36d5BtoFVf9Rs636lRoON8DjJ1d0U/
xT56cFQb5ti/197GBs/OVt9V9paIwMrxJC2nXgaGFNFreZH5kN/oWt6gBBiouZsY0l5CGBajIwAO
its2+p1gANz+uCt7iW9KEZwngZDYFlfmb+9Ou2ojW62g2RpKtetgDqk1rlbtfSLh16hv3X0rWwkQ
NDcv+DIwssuAjF3Y2LS50Xm5RBMuBIcu0ovY3AmdLO1Is2zXKenGFFcHRdeGBxe6KiTpl1O0ugTr
VNBe3oNltXs1oliCslHAU74eUSaUqsOv22u6toFoib33MmjIUUm4HLG2cE0ns+nBFJ1786eA/IZc
JVpYIMb1EssvHY6noL3+ZFiovbRR4BlcBVs/0Hs8Wzgxck8EogsuQA3+kN6P8auUYhvbu6L1aJn/
ubbPjYbeIw0kxYYrdKVv6sR2K+ES3HuKOntCN7v2PTxvj5QPzlN8bzuN63xv++rYJltkg7U4wbtD
yN5zy8tXsRflaBzuZD6vUK4RyWyfGDxLXh0p28Owh5s28tJ8iUERok763wO/TiGFcqiFZx+Ercsv
LbXaqNZ6Qiiuk72i5XfcsB8QU+5VIDLJlkjP6sai+mpDqxBMyeW1ZieBE49hyfsERnEZOB4Ooq5g
RCkzxru/IHYo0XTEnHijv7y6yHTsLXHjGIJvfDlPY+qHAI4vbPxC2jsBbhuzcNKI7oA2uPTshZ63
EAIUQcpCxe0PdjYYXHBQgK+Y/+IuoGYxmlJds7M1YyduvGgA8UUCb4SvYEyQ3MM+PA72kCU3yghr
JSP996FFzP4tQKq5yYIDSfWEUGhYtzvH/j7gtWo0yCq31d0on01QdnZx6MhwtO6DDmdvY/oiW1m8
GPgN9KJxGVkREZ+crqp0PWOXIUdlIhFQSPmxjw46Itp6FIHr8cLsTiBMzNi8Myv7S1f4Z7vYatSu
RVIhpI3qB6V4KpWXa6FA/+pLnJW9NO6fCqs/2Lwbx+lkO/NOyDdHFaYTUrk1/ZW6FbB6KgHQ66na
LR/IoyZ8ZJ22QwpQvZN3kdzB+/2naHJPdzBb4djLYXuek60wvvJQY6tT/DeEcAGlj8vpAm1KwKl1
GKx1xqnVIE5AIK3M5yAwT1Hktuz5H5nZ7sYmPWXyVkV47bBfDL/YeVpbKFVsYqszJcadXAKOhkbi
AMGT64MzPE4dl1jXuBWotf++3xhZdJJEfVhbInSS0rHKoaFgFgE8KHPInlyUM1yRai9E0aIEnVZJ
OgBaw2n9ZXjOpCdp3mKFi8202PSQN3i1kZ3Q9HnnZ/928NKoj+Y69jtvjH/Y9j9hau6yjILEZnQR
63g1EH6sQgSElGS5vexokBNHwkdP4jMLcXjfj3DqDTzVCl1xqAyO2cYKr20tBbKUCnaZ07REZUt5
LZORxL3nlOHeGA1XSMvAAD/1k/0yfBt3Vh26ue4OcXwif3veGH7lRCG5ovEO583iXBnz2AnavmnK
QU6kYY/eezA5n3G0hOFcIU6FPrRd8z+SNu0Gc3PwlSgCwIVsAYIDz/Lle6JGWC1Negav+vAbdtuH
DuvdMcqfrMr5LEQs2iTf97PvylL+yXfaD1nm3Cu15QazQrnawNOi/RA6er3DWx7Rvq1wc50SU4OD
ZAIZQbzorvZDFehDX/uNZ/IZbH1noVeaNOHRxy+hw1ty1o3nvs1xJ4dbY9rPWBnxd3+V6fyxDaSv
IvzSYtnAO19vUtJmIbZEiwgq4fLNJ0P1zkZNbby6+N4RBIZwOKBIFGRvqpXcxVmyFQNWBwQ7Ck5F
FCWXFIlhYo86ytgI+YNI+W49943hCmSjkT/16k5I1JF8eLML1t6lB4wClmgI924cnboAKAX348au
1a8Oqng6/L+ftLx+aGdH/jA0XtnokIJNV1c73r7ID1SGa+NvlTXVmaf/5wCjCfNbHKIIAqghNbPT
xi+5Pj+AhkUxnDuAlt0VoDCZldJslRoxDMONka9uym4X5/yKBs2VCEmfojxjLL0niB42xhYp5WW4
EmNrYFzFY4b/+Pvf4mKbz6bUtiqO1vmjIX/q8FGOPMU+1JFCboC4WnifR39LzhZN/PrYokBNLYfE
E5r6FYgmAP2tp3Nbe44TuxZypHVBdaxm/v1jJRyDAp5yw9PGbK+3IaPSruM6ou1w5a0GBsxUGj2r
8aj811utzUC6AgsftEOinQx/di3MbMUu+L+kgwFBB81pdnZPOK8gIgThXmu3rqcVbADlAcGaB7gF
6nIJgdRlCb6aH9SeRPJZZRSTw+HdNmnsgzvx8DEJ62Jcq0hO710a6/vG4lwfCB4woKlgdROmrvry
UysZkxo5kHyBdUUtPIu7GJmS4k38lAzZi15JkJwxXJ9KvsiTBLRLyjd10sQLerklUZjG0ZRPxYW2
SJScpG6HptJqL5ZpqzYvdfoDwWsarJXbClHwwG0JWc9xsted7+ye28twHa8NVhr+JY9AAsQS2aTK
XeqXiV17oQmwjMImaqJj/dHScjcCKnF7sHfcwdVckQHnAgPSBdzo8vilchKUUxQ1bP36nY9R6HSi
QK/ZwXRscc1ylDvpoQ4oa9SoaacnxUrv0VHfCobX6ZEBOVGAFCjK0eNc/A7bmPSimOAfvoXJ/EmC
1lug4FBbAJtR7BROQwJF4MCPEimMhYZz70v7PqWZ1Xn/bCyKKEwtFoVfQf1IIFZxu1lsADvHidpP
gsrTqGgDRXabjwow0Sz9agd/W2XiFlXlprwWy3PQIaLfuaobb5p+XCdVLMlvv0LEkt8i49BL3L8T
74+mu5/SBITuWz99Zmc+10jq5k+1DdRTMjxJj72sbza24Up8FNQ3ABzYrSCAIQ7rb6NPua/MvWKV
MLrrnSj56CHOXLTRssjYqWg6k/AdfPXL7aVfHRX/b2SUAUdfsX+zKYjzojVKL4yO6YjSDh9fiIAJ
R58agqOEZG1tbnTzVx7FlFsobDGg6GMtYUl22UvgE4h9tvWtOgU/o8SLwjunn9yoLhEe+zWVp2T+
nGA61inWxkKvHUHQYJQiuI8gPi+fJ9w/RiBpJbevDQKMd8n4Yuhv4goQ78GpoXtXYnOSvg004icT
uVehZM6j7fbSr64Cex3QH1H4+gYYAI1HWpzW70Aa0cRr+13OLQzvZCfUgwVITFyQopGHjrxXopGJ
xfnx9s94ryYuDx/8GhpJOjfSlUBU7KS56YxR7RWKjoXXXQmABSBz/qmMHy3I/KZ/soa/ikRywWmi
Rvs1SZpdNn1s30xpN2iWW0UvZToCfNn6UiuXN6m08PcA9UuQEmnUb0di1LNUsqFQew6NiWZ+U4+z
rdDmfCNtrVFAu70QV9pw0G5EgigIgeQpXEWXw9FCl4ZSKSpv6KvHxJlpT2AX7qa19VOd9L/m2cDM
8d87WuQIGTdRo+Y8N8a9lFj3WTGRVPlUTQZl66etJIzv5GbWkKcFr4rLn5bbbSlno1p5tTYfhwE3
Sc6oKHxLEQXTInD1FhJO7w7mFpf8SsdMrAp5G9phwGOFCd3l0EpXWfOozhWV/dadX+ICAl/JTUCV
dkLOTTw8R13IysU7h4qG2Kxxg75eGJzz8vPGJ1pZB1GmFXkCYAfev5c/ZnQmkJaVWXpTMO6H9Hlu
RjdV1Dsbi+suoLYH+iiq8nvT2CKMXvGkWAfRcUCfWYg0XNGO6mLCEqolPqtW6sFHRhHyLsUJKcQA
A6iBME2VMabFYsQT4B0K3TurAFczftbMZG+SZFpoVXc/pcD0srT/UFeDS/VoK6is3OtEFMGLIqUU
uuiXK0R626gQ5UrPgexCj8vVmsENAxAB9qe2k/aTjvONVHhy9LE36/M0QZiPKITiERrTMZp0basC
upJlXvwicQX9dorNaEQXfLK5YmD0OtR+sCyx07vceTN5/bTQqETAE2vFsZ7Mt4bkUyn+ZB9DAgIv
CJ6LZ/dyH9dynGl+xO3e1t/m8klqvaR/Exp4DZFk7Nud2MniqwkobiWlWOOQB4WUMZStJ9jaN6Iq
haIK+xio0uJIyYOfJbEcVl6rJ9y6zpeapDdO849F94gHzVkeo1fxS6be2HXRm8DR2H7+bmUgOJfB
Zn1cHJvFFQBllruYQAt5Z2kkMRnREM5FwhlHILiNdpkNiyVVffogR4ThkP1GTtf8pzedyC1xptl4
pa3EeUrkvM4IvTxDltWsjvRbGVJOtVAQ7nWdlrDhVlA9kLrd64nmhZs8qbXLl4vlfzg7r924kbBN
XxEB5nDKZgflYEkOJ4Rt2cw58+r3KS2wv5vNFXcWAwxgGHB1FSt84Q3I01EW1iFAipzkn13Z6KYp
zZpWfjgeO9ZPK2h2ArI7YBRV1ubOLlM0Fm6HsDjYSnXFau7qeoOsvAIwgYNOCQCkMKbrF3drn801
GqRO4ZWySQPiGHaxV7nTzFUK/K4xX2oYNjQFdolJWKZ3ewEgFhoPfozpZPReZt2V4rdbr83KieVn
CcYJriaXWrsNvU2IpwEnNm+vWuuVauM1Avv4nPAaOlT3qFK0ZeSN3Wuvqx+0J/o57valu/aVBO6G
TSkQBBeM+RphmlFK6tLDBHWnte1OsrJjc5zq5FTo7b7snkugNjmuXgmWUhG99i0P8rU8nZ9Ae5LN
gseZttgo6lyMBPtp6elq79Z5dhKR2oxJ7VihRQXHzIwk8lLpENXdvbBbLiEyfP7srdwXlDlhYRKn
i36C+Pt/9qpTUO4s86j05EIgUboPX/pRanbqtIVxWzmKZ0MtAg2t6C3fShnK6b7WQXAnADdC/tgZ
gn0ecCHOX//r3PBwoPPJMQBSSE3sfG6J2lkT1M3CE2UwQQNVFemAijjmehun7XIVxUji/oc6LIA2
5yNFvS5nvWUUHzYVgDNF/w+2906Ktw7Q6kgfquskc1BOlltGKpOkaLvCy7lEQlW9nmZw/1Tn9WGr
eLHS5WFWooJEfwuNrqVJZ6qXetrkU+ENaGsSjzVjcLSN9LoEjubzaIiGLr18t7Ak9/Mvtzn0Ylua
Y4TkTDcUXtPUHwzeuaD4XoOPk38ao+42WuoWirMLuDI2hhbb8PzBYtYwWoQvGe5bxmKFq9KIlb4q
CxzHq+bQTpSrrMrNRuDMN1bs7BX7fmiPSd3fG5ihC1yTHWWnLKPaiJPkxvO1ckXQzxSwbd4wIOpL
JwdZAt80YNDqAdZoR3Sl2+xWio4dquQio9RLyUsNZFUEvKrCuHqzHSSKNcvloJgskGrQCThO51s7
KdLW9jufQzR+cSheVxMnlhckTl70KAUKS3MIemLJbTV0W+ota7sd/yvxlIptuATlGKFelBma1F6d
cIJ1QmLyVKqJrswB2/ju4rsuJwpqncBJgOVp5y8mmoTOoILGRM+adJldLzXXgs/UYPxNVUYEkj6K
z7XCbWXvFDKiMd4AE1xMV9XAA5KHCQYM6eniGpl4AiBVAcVJ+mAfssiicEALXyEB+Hy2F1UxMRIC
ANhjwJLXliU6M7W6QovN3GsM+Yg1yaMe4O2jbkEULkpADCPUUkCFKOgMLcsh8kizbswYZhzpVYb5
VWTauxTlql52bgUopkI7TIu3MI+XiaUYlzoQoqK4il+87UMTlGHVWLmXSfq1uS/Khg5xt4tMaR8S
ekuU3VUcfao03iHDdD2E3Q0R/D5UO5y4t7rlF++e+DGw5lH/BH+JPs/5xpJCaGSmJOVeHjw6sMRy
LusgR0XczbKn/4cQa+3b/jve4tnrMxKVwPGZfPOM4KZrczxBTHiVPx3lhFlzVK2mdZ1s/5HXisZY
GO2dZK8VG9vsMshi7pS/QUfAH2AXLN78SisK9F25x41Yd4UZS54zutbGT8o0F/iXpSdrSk9zCjWk
7JXHqQ9vUhm9/CLe0jpdO1wGdzqFWPY9O+P8M9RxnVOO4uWMyVibPNoLG9uQs94X+sa0N4Zalv3B
vkw6or0FWxuXjibedTSgRK073owHLvyMbbHCoLWZEvXti3Z9lSPuFDd1Qe0AfbgMMxg2VpvnP+UJ
QQQ9/xIl1TMXC1a22ltqtfbO/5ZM07cMdP8cSjvLDDfq/xcPqPhFuLJSKRDoJHvxYoSK7xhzzpMl
S8ZOQJO6Lv4+ddb7XGCtjsXT51fZ+h6j6yEqnUJnZDFeFzZ53PUxj4TKMe+ifdkiyIxDG5oG+4qH
YyiocrP3HOdL3gX73kRfaAs+evlQM2sEuKjegPQj3Fw8HxEEHNM3CRsk6YdgWvn1oRlnV9ziNkJD
JmpKfpa7gXFrjMgrKF82VuGifIWMG81XqElIDF96mDZJVBjYVBZgkLurEiWSsbF8dy5iQHj+ve4/
dDTBal/zgnB++3zsyzIvuEokbNCqYnDaoeI8/JNEqLRRpKL3M6+pf+MaQ+mSyB60xBQMB1XqD7Hg
CsndIYWkJBhSFGOA3u8FlTHvO9BgdIM4iFS/Tn31IwtMtxj+fP4bL2GCH78RzTvg02JjLnogCQXq
MccQwBMlTqEKKjswDcGTSA2VeEnfCTNXwdvVjQTLm60rYW1/WIjMCst3UNScj/M1SueispuWNRqj
V6yhXFHkFNZv8dwdEtgNKuJ7iJ0fAz88yvaTVGeHz1dAHIOz+IYFoAlEFEmmwo2hnf+ANkympDQs
foBW7ehJPulYJ2rYN30+zOpE/x1nsdDqFAVyK8ahxlDOA0pNkGoG2guDT9Ew2TUOHtmR66Rc8qLc
oGy9t6ufWpQ+aIGa+FIvSYgaiIcwLHX6LLT3qn2R7jvt0KLz19qEcxSTw+x9MGfXzLachFcufjpd
UKQhkrLMSxRi1Rp6b+CpR16rHOQhPKWJ4bXEIXmdbNQ+V6IK+uvIOQsFTboKizOH2PVkciVxr0fy
gyjZB1ROyNA47jz3lDOifGPEyyYGO8immiSgb2gAqYsvO/vzZIUVVjpqVezQMabqmuysHmEatBVj
oK8qpVXRZ9YVPIsDn8JJdC0g5aCeRYs/0tE11zfytZUQ8+xHLW7/WQ8LEiC2m08VqRm7XTO9hBzp
EV+YD9gpavlOtTHoZX66WIrF6mtJmRmzWIpCzl3DBnBEOj5/VbJviT+5cGDdeC5du92QNl4fl0gS
jR4qRhfoniRPFGyBkRyo5B+5YpxMUlBBF9AHTGFpTPj6W2+HcF62MCWrdzx8FyQXKf6D6Fiss1nr
nRlIjDzTQw9Y4ByLbPwXfGJpR4FVzCXeDu3OmlDrkUkmamXXxlcmlKqPtAkecB/qJwPoQxP1CLBS
Fadx8fnlc+GFTjTEyf+fX7n4LqrexomuScL08CddvUI+qaNKlQA9tQgcBE0k31C99kqdCjdLZHqe
b7tgDJEZ8ve+JQnw6ij9LbIbsWcFT3mON6KjtYCNn6ijVkGNmB6xONj/PJblBO2xM6LcK4WNG4s5
g5a1E/XOxARUpNMRSJUuTT0BFBJeLwLBNI2cLI2TR4Moj6SNvPP/smxC2pIaA/3ixbJleoaznZ3k
nv2KwfZRN2lbAL0ciChBUokfKI62rPUHzLxkv/JS+H+zzHNthkcKi67g6AWVuauN+8pIvrc2xcpB
9vdqu3HyxC85f8UszJ/Y/Rj+iLLA4g6SS62yElOLCDVuKS97ul4cdO1dd7aoOZf3KwMhcg3dCTvm
SxdmKR9HXGAjz0plZHk7T8ZxL4zRxaxpGsy7wbc2Nu/KzhBK+LSPKLUwuyX50ohNu6NTgomPmd1F
wPYi1fT6sDoG1RS5vuW/xaV+b0fdl6TOnxzKIW0+nOQq3EkvU67g+7NF51u58kXhD4sbiiKozCxJ
JGrehGOYZPwki2beJO+TMjxOc/lm9/pTOkonU05OaYhcE0I7iuo2Sv3TD4MvgSr/DlTXnyjR2Vux
9sqnoZyAOgfPHjijZae2QnKnGLQhgq8buSF2gZ2c7ZTxua1az8j2urQ14OqXERhXklg+D9jz8zPb
9dbYxX0ceVwuMP5mN7Nx2KTuh+WXGYMmin1KHOGxB+fUWsZeF+VR0+jfQZBT+Ai0gxLcWUO/FWtd
xnQoDxoowAtRAtLAxaXckUpIqiGFyGaU13Kjf40V+XdffW2DfF/E7UtUVQc5K65xPg2m4Q943O8O
ykh4LPxGKvjzu3dtkYR5ozBxFIiKJSoeJFCD4ifppDyzM8P6PpOaIxu6dTMMjsNyp5c272KS7Ezl
62sVF1ezGstuE9NtCO38SOK4BQxdudigPiGuTQEGqUtqQYsPR4dlQD8Y+dCiv0plNGaFel+lfq0T
hFzaJOBsZzWg0VZ1w+lW7+dvuoP7TaHkeynurobaf2j0q0az30zS6VoGTC1p5NWwH6h5Jipo5y0A
/sr2Bt9NSi+8mgEGLD5q38uj3Ac2v7nUbjs87vtqfp0U/3pQAaRH2u9qsq6VTPvr6OFTWqUn7Qnp
zpu2zmnGT+9tU6e7YhpCmG7GceMbr2w4fhsAJ4h8JDMfUcI/j1fUtW2WII7g9b5yW0Tq3XMlq/dJ
ML5CUvmqOVCfUIPCa81TR6we4uh7pl8NcvUH6eSt0vhFZZr6npAkQlCX1hnotvNvmyKDGUkNsnFz
6rxGTfiMQuebMEhrmger1m7lOEVEHzE/2X8WUKuNpRD//OIl+thXYOqAuF4E4KqROnJexjghyJmH
KBGSSHSYVVw2aB4m0V8L5Zwo5NVU4sNUBeQ9yW1tt786I9xi7V/m/qwEVUTLIO8gAVlU/CiuwiBp
A2RrUU1Ax/m2t9urxgyf4zl/lHVKAE54b4dU3vJJettYB/GPX6yDQ49IYFwJIBZ5ZQCUSqZDgXof
8lAWFvECcdqouEMk3YFILMT7Y6pfIuOYa9rGR1g5KqC+dfCFwkTmoruP5WZsSpnVwwcmqwvS27kY
XCfHtyWe9gNExGbTIn4luySDp44Am56arr6sI1LlLuUC5XhvpGggdFGSHC9IDKDVYHIrBx6rdRDV
DHblKZM2JrySXTM6ACUR5Fq4+YgV+ecAdnpm/m83VwdDF9f2yxqWg9W7fYeYbzfhi9aZSO3iTaHI
1U85E2IROf3/aeMmuEy7RB0DT3NqTQJtsrhY+yYeJSMzB8/2i0egLk9D2Hqyn+8Du75Wqb4B8wTw
b9Qbr8wlVopTT+OCdoKAuJDini8AFRytliV7+AA6zTYhZlLsy+wuoaobYNEBouVvE0Zf1I6o1HSe
2xk1U4PmTdj+yUt1JwXpLm/UiKPQ4w8bv1Vp/8vQxnshqvX50VjbnQ72hEJmUsgFLS5yRaq62ZYc
fI1rciJuhyGKr3sEJVKMVtH1NOJk4068LL2yOP+MuIhTgKNoNbALZLR0AL5U3jpGDczfNqBwEY7/
5/nxdgLkoJwGyXhZ9jNbUxqjDKHFGLfDQtWvCx3/zMyF431UTOdW5y7+fMS17f+BLKejTbJy4Src
xtk8KC26nUHzS0MMqU8UnvYIemd/nf1QAsKuVH2wyuKm14tn+mZ/P/8BYgEXlx0wblrDqLbgsiCL
D/DP8bMl+NxqjqLmXETXxGY3gQF4xypPqVUcPh9qZfeQJIKcgvEFpnjZ6c+qvJnTCWVwq4h3QnEB
i6p9Z0peUlePOA/U0RZqeCXHh0CLORuxG1VCYt3z2cnqOIf9yOo6MJZSWkJWdZUndr7rAzQdUWVX
AuNUFL+CJGkJMaS3EWm2Hc4tLjvcHan2ziUOHpGpUVrtXD/TjX1dBK0b2H/+++Ig2EMgIkqqFw2+
MJ+6EmWXwbOwtmCjnJReu6soPQRNcm1Ra8+cTTPKlcNFHAmnQUNRQL1oEAe9k0mSyc1T6vORlPm2
avXrckzcxE8Pob6lBL3SxORrAM0RiRdDLpnlodxi8Zv3BBjaWx5bh1xtrwa1PWgoQxVTfx9dGcOr
me2KXN6l+ForkuxOEYk3DPSNW3ft0fsgVlM5F6KfS/+WtrRl9K7TEWnmGB3q4j7V3pogfRrtKywp
QKeq+0q3jo7U/sJY5r/n/EQ3RJvmR7FzSWnDcMoICosIo1DiayHLMUv49dZXerNFlPjQslye7w89
anBZRN/WoklYjn1UNEKK2EryR6cab2pT39d2/SqKHZLdH1Qnfo6V6KSN4ZVa9HdlGzwYvLB6cijS
4sVq/PsGAlobv5dyuoEyWtuA//w4e/HmAu0M89wfkNIdon1odwc/ikDVSiDmUfDP442wUjxPy7Ww
hWEhssUE2EteZ1kU1KkqtGYyKf7Ai/qWvoN0vlF8WrtSKXeAuUBEFsrQIqKJ67SsmhHJQKpuk6XT
i2nplwLBoD37+aWxNdLi4yLfEGZxS7QouKKCBeaYuCgbSFsbG0u3dnf/M6dlAzgJyAmGkpH6Aj46
imKDgiiv1gPmoLIGJ39CufXzya20QXGuEIUqkX7Du1tc3npW0plM0G4T+BVRwSvUeGco3SFWnWMF
h8D+O04f+pL5BIiGt7naknlZ3THUR4QUL+XNpS7SEBGzOTFyTOIGDoCkj0q333aTWjsHAFr/zzCL
HdN1Rd7ivQxDnbpzF/7pkjfwUNRQD9FmM2klzhXaIlBLUScFUL04c3UWhH1roZcjehwCjG/RNEor
6SBpd2070c/1ER3573qoIEUIGtGuUeDTXnCnnA6NgbFHtSbK+hsdr1qxmt3U3WhR/kOKWs8J8p3U
69dqb79sbKSV5QU6zv0HUIL/llEAFHi/9iOTKQtRCbgENCkFxbVPcefsXtFJeo7Lv3WSPjXO8DWz
9A6ajjtE4x9Jmm6oSL2FevItVO2N3GflUxBmUl0SUDjk+sXx/if2QufaqvKRhDulwZY705Mt3abI
LlSx8YLtthX7blP1G2/P5ZYW4GlCagW5CfJrsVj/DJr4HVWYGBEq1ekPuvWmctdP+X/vG9JXg61G
XghjDR2T81GMWB59Sdc74I7P3fDstMgOyl8TfaODd/llGQYkLPtJ5K/LMv8kaaB9VaXzQCS4jVS7
ZfGbVmw53lXl1pRWWlWiDMidY4o0FVDb+ZwKWykHe65QyZ7iezmtiQ+729HxETV87ywKZ4XjttGb
CnDj8w18ec0zMJV7xAEo1aJYdj5wrlnV6PcIAnWl75oSMKvZcfX0kG6WF1fWUxiMOoQmDKMse/q9
nKtBryJGUihX8egDCPzWFE80xuos29iHly8KZj1IogIPFG2/JRa3LnKw4bNDjp04sH3etQxf7kFy
7e4UZRW2WVtKK2sDYj6OwAKVFaAli9NGgV1t5oQBx+SHHTyM5vcg9CAqCn+b+O3zL7a2V1TEiZnW
B/1KXkDkNGfWMX6yWzSKv/2o/Sene8/a6yQ5VLinIsnWff98wMurhA1J1YIbHVIIMpznWySUUkJv
wFCeXr1H43OHVJWMV4B/8nN44eHfxt8IclZ2iiAaiIOgicRK/KB/rpHY6Ns0MwOkmuKGzjzC5qPA
KvlHbb6Cjfr57FZCAbQX0OWnSmvpBM2Lo1dNklOWNdJfCjbKuZMcczNCSr0+mRlJXXzwRyruhrGf
Dfsmi7r78a7XH/9/fgOEa6I6gWZd3jVtJtuZGiAjE0bPQ3vbj/4xzOSjFflHQ83c2UkOcmkd5Cm5
qV16OOoWQGLlGoBySZ9QVKlQIlhsYF2iDlnHcefVee5W6a+2fAur55me5uczXfu0YjPxTpAd0Ss7
/7S5XmtK5c8oT9X2Lmiyq1p7VczkkOXFoWi+fD7YSoICdJGPCrKF+uMFzMwf82g0Mg2FmtraqVAF
A+Vp9Ed3bp7M6jGbNRS2vxc2RYngO8zjfM72Qz7sVfu3yhcYToPzXVejjRt3JT3kV3HrIhkkOObL
KCkZjLxLMHvzRuNdKYZnaBeHLHi3E+vGd0Z0RpubGRawZL9NVOI+X5KVi+ps7MX6D8HUlMrEJZzm
oh3ZHq2+oT/9qrTlYYTpEaRb6I/1EdEcpTxDg3jJ7/Ktuaw6n5YwDqpuTbeI/N2NCnRj+1ujwcK9
kDcWeH1EULTIeqB9tQystVq3ewdiqKeHw5EPPHevuMoeewSSM2Q1/PHP52u6cj+ypv8z3uICmeK4
bswaebE55abotR1mckD0ZnSY433xHlLZH/Ofn4+59ghQTsZgE1kfhRBlcUe2BL0zVFiuexU/Me1X
VmpXsp/sjPq3pGmHwUQzcQY8op42BhY75DzRRcRVhNpCoFLgaM9PsJ4C/ZdQifRUQkgZCNFYylCv
/qYDXfcSoam0p+HLFZVauGRuVTfWvq32UU8UWdMFZkxt0iamTMzoZeya6VuuvIbOV2CsbXofa1t7
d6WqxGQpKEIqQbAIFMX5ZPO6t61czTuvLx8ctEAGkvtG+RFq+7S4ysajnzNZM9yp/beaKv5RS+4n
7Wpjxdf2F98aXXkEOQkQFys+JFosw+zoPGt8rFVlFzURzsPw3d4S1ccKS/fk8tk0Ebvu3dSXxQ+C
gaMgO1a65snuajeAIZdNG9t+7clAeoyWBr+NzutibVL8SAO/JAyJlBeRWSRxR69aAa+6JTm+emNC
fUc8mFCcyH+RVyqhFOQ9LUwcXn9HfwVMH6ntOIGZSTWdhl3Repn8PA4byd1KiZfPT0wAXpc6JvrF
55/fidQmGgNexbDfdQX+llweMIhO6nCVm9fd9+63AX6tOEryD0qMRXQgTnFeHDr48nVoels5nbq6
5MTpeFGKYGzZQ6ijxDBzPSLzia/zXnGV4BGKHUZCL4P/1qi3gBzdVMMB5dS3r/PwI5AOXfXNL+4w
6Ozkp7J7euuLzB3Hg5kd5bJ1tehenzbrgquHlIIzeBOkZAmszpdNgjQkoTPaeWp2MwYe8tJdMeM+
EN6muXyKrEcValTj/DKd+dDDck7tmwZpNh+LQERJy4O9ibYQI15cWtQoFSisZMTL3KMlv9IRFyK8
Eb3lQbs1x+p25LrG1a1x8zi7kuX7QHmtwcnERubGUnadpqlrzs7GA7wabrKFRd6K5An6yeeL04Sq
mZKysDgBipNB48nBQB/uOQkzNy8aF6tmz5CSnc1T2Sm1q12XwcbJvQjCqFKiZ8xbLARvyTrPfwJ+
6zSGsqn1bF0H98C4OTeGnuxkOgQbWfTlfMVgiDlRi+CywO3kfLApaJugQm/My0NPooimfHWaP5V/
7Uyuku4bsGmha2ENrdMKkzcW++OpP/vui8G188FVzOUDTEiYqXLdRU8vVuIKgnftDeGX2bqbwx0l
213NaksHFAgi+W6w92XqaumTbO/m06TGeM1+b+NhZwWupZJg+ejWFrv8l5qEu8iOYTgqJ8gdBzV8
LOeHqn1JnKdOTt1OR7u5Ut2+eJG1zMWpY4eJ8y4P0502lztlelKyfWDtU/u73sluRahtoIE4aG6A
1Rx2ApVrhgcI30H/jpGVayQWyk+o8bhdTO/w1GYPDeigz9+ai6eG9eKOFYRzmEgXZQhcBTIpytsW
S4tXwYQSKsH55IEloFWONgT3XGbuPx/zsk0J2ZhQgkY9MRSMg8UOSSWpi2MJOUBRoRRofyG6BELD
LcFvUi8rkh8xYiZT8D00NhKvlfnSm2LG9MbR0HQWQ+dZ4kxOYX+IIypaIJj+uvNX0nTX2tGz6JIt
uJJ4qRYb8mzAxYaU85rEPXIaryCSiGCQmy12aFCEc/4cSDhacCyw9BYifBvLfHEHimVGI1TUe4gi
5MUj6qRBzjvKXEsjcq3gJitMF2HanQBkC205Wf2bsviGmXrKgAqfEJ4ah321Fc+srvk/v2ORgtTy
WDqFxu/wZ2C9mHhqSL2VQ7+fZMSFpBFf09krN668D+zacuEBgYgExOHxXN55U6PJVR6ZrddX39vm
S+2c2uTFT3eT/kWyj3b3pyd8JfuK28gzjo3v+tVeGQ9JdQSmLQhi1laR6vI154NQVBHAXGpGvJSL
y8kpZwe1DYpG40GpT5Z1cqYbs0bm4lt5kmYeeTcJXKiQVMyz1tPs+1r2isi1vxbarXG0BsSpdtW7
Mewc/1lLrz7fLx9p6MWK/c/P+8hA/qnCFDUeBn1E2ScOvWreG9kBn7X6MU539UM9octxGKt9bHMu
b7NbGQxNo3Nib+biNOdXt3njJpqLmnsr70MFBMDuBADAGZ4Ua+P++IDVXvxQ7ip0A4FVwZ88X8cs
jlN/VlhHZdL3NqsWIhYFY+YNL8X3OIBzb4/ZlSNjAWgpHv3J/TioV6nTFVBt6m/I3bnYm7id/7eO
k+NcfkVXa1/1RPqG9JCYfw0ZooJ1SmmjmndlVNHD9yLZPtlDcTJSVOlRzCMTwPJAdQ65n58AEF1Z
xhMxwE5Sf7T9TC/kG1qKTfmaVPpjJMsH4G4J1qZRl55aSfmJ6anQtleFS+FbnHjVZN6E3Wucv5jm
VRwSxhl3enZEu91NpNtQqvYduHdffgzkv532GLGRwXckWGmnYiLVdUFiUljza1gkh1Srr7QUIA/C
yzxIn28Tc+1aUT6CZKAXVDQWV6jh+ME4FipPhviVh+ZncFM9GcOhRBuK1/Em7k4zWF+odOpJMYG1
0ZnZD+NOD5B42cHIqNRrpdk53eMV7idynLihgr5V/s4G3xvGISLorq84fdqTctf+yA5Ty920d3ie
/5q3/q0k3cPhicddraOD4lHsUY1jGd+U7YNvH1BGS5+V++rgPIYlKOPuDa56Hx83FuEi4hVHGcA3
ka3ANy7Pil5JQ6BVeutNXbHPv3X5o41W4q/gQfrecEo6C0vVnz6VpZFN9ZTZN0p9peh7PT1VYEG6
e6u9Msy3sPiWOocqauG27ZrG08fSLWleV0cp30+BuqtzyhgtEI4rJ3xQoWrPikc8M+sHGNMYJLyF
xsFqNBfB3OAL2BLjwYrfh+Em7+4DZ5e9ZuV31Rl2iVIdquDe8LGrSrgCaQWBWHnQ/OOI6p8aBF7R
vQNgvI2CrXbD2kKBzgCIihQx5YNFnXGS1cK31YFoEDIWFTmOZLAXJgRu3vwAQ7zx6K0NRxuMWJt+
FEnTIhNJMk2JJSundB2Oex73ojNPwuIgsf5qMX2xZAv8bqy876CdoLXR/qIpuYjunT4JpUFOW6+E
zDeVP4Rci1C6/Xy/bY2yuPFG/DsqOo9UQUJuH925nccfk1JvBSsX6Sa7msgIniqFlsvCQ4ZGX1Cm
AqrYvZaw/x24PzPX6EhpWknGm2x+cYKHXhDQecaVCdLSONwD8tjrNYlcu9UxX4sUqecSISJyAatl
qejtQJGNjRzxbLJwLpdBta8lVFBz+1cafwt71SOpDHzFqxxl57dPny/6ZckN7QeeGRoTgnXCXXf+
zvgEzWYYa9QchsoVsZtAKQpivur/9QFJpCGyasAJivrL5yOvREzUf4CSY7yJQM9yU3WDk/VxTKHW
jgiDERlU0ZdJtHxnQk4t3h3P6LY6uauTpcnEyeErU2hcbLFk6jLiqLiBOoSda/gqWGHCL0TEqkLr
UJS7OALYr7Ubm3vtK1M5oGjPhSobtHrP1zmyi1nGIYDpJl9L4z2V3Kl5FetsxS9y+2CHsLokMJQ4
q0nJVvF4JTf+AOkCDEEh4MIBx5wMc6RAjwix47tJ/5CKKhMKgUb/w7CqramupAPQbqkw4ZD5If58
PtUS5Wc7iSEAxEDvrTo7qdXBUGZsoR8Ewa5pUFG0YKeiv/r5llr7vsLkh9AT1wK6pYsoPE0sZ+gc
q/ZQmtqZ/Q+hCm8JDHj4xmXyoZSj/BBCORvjinBgEaydjbsIF/AiVjsYk2TgSM0P9Xur3yrD0TF+
YL3q+jOeuax7lO0Ejy/AKuLz4VcuTiFtRf+J+4x++yIHagelHgoqovSgzat20k/l8N0fo61Jih26
nCRaSCTTuuAZLYlgeRLl3CItN4X+NnXPBhXRhAw2jHOv17sD3j8HE/lktX0Q2uJ5EBza0XZN+fnz
2a7UXgBicIbo3ZJ1Ujk9316pBDFFmdDzMykrxMjz6KhLGvXXgmjdbp5E0a033NrR3dEmDzMkb9iS
jr28u/gJuEQIzgeR0bIVb/hFYaW2XnqCSaUhmihIAFUGGTIi7kPzoiuj6zndoP5enuLzURdhBo7B
dRIJedK0zE4YGCBXgK66fgKnfFuV+ePGOl8eY8HyBoxCGZzH4aN+/U+qpNhJloUJTE8fW3lMid26
VnZ9A8MvtfFR2NUNLlK4I4eEVxtDaxdbjWhT4FSgOdOqWKogGd3YcFvRLpydaxNVrRjgFboJnZrd
5iVqycL8GlyZzhaMQWQKHXFz3nJNvgyzzn7E8lglZVSGsRHWniwHWFGihBsZJxk6j4rvuj+D/9ry
MrzszMCjQJoG+wREU6hjipP+z5JXfdXmmjJVXqUU+yQANGjKXqy1V1Yl7YX4VSmEeSVsLgzdLVTJ
64b8sU3TU4iBpLbFU17J5QXzE5VXdrpocy6uNeKeIanDsfJ6I6QfUbhtH3u/UtC9OVpnQQPIkPQ4
QEbb6A/C+Um8o0Iv2MTKDucfL8seBmBFHbrB9oj2g6kBtHwoOmzeShckq0ed6POt8yHmfn5L8VPB
SiO1j6oj9b7zJcwG256UqUX9dIz3cPRQ2ICwTuFBCNA7NuRMPXBrJGlUu9sHc+em8qPwi4iu8u6n
Pt93PBl2+zL2WCh213GAEgjUBlG9qcPw2kxwBVSrK8mut65XcW1d/HCacQItQR6xVC2vcJRUewuV
1Dz54RPNm2jcDQhBI9EqhCvM5jij3Dnwu9JuKyZeOerUzm2ZbE9IZS3fTdTwO1PSKvYd95gIAoV8
SzIbu7I8qhnKDhq2hHl3MJuNK23tMj8bebHF8CLsaOfWlRdNWOigKSAEUYRwjBjd0q/tjNkThfKn
CDMeFQq/9f75lrlsxInuiQDMAuxfUSvqTK2W2rovPW2AOibSAUCeuTMcii45yRQTdWrpbTIdE9Qr
jJeN0S/XntHxDwMmI6DWS5JHnxR5YcUqt7pkHpr5ZDxKs/DTjHdxctf5J2z1jk3ZHz4f9vJyOx9V
PPb/3DRpAzHTnJSSHgJfubtr/nBEFKO5SovE66wN2PpK9Hs+3OJiAxY8aqXGJGc1dIHLuFOIOAqe
8Ojh9kjyss+E/meQ8Jn9V4Fb+ny669/4I2yBx26CjDqfbxXnMybaMlKv5K5N/KIGBznJvDS1d/C5
QyP9sKftFf9Wpmq8MbhYzPOjzez/GXyRY7XRFMNOnNlgdFsU0BToK2TanePT284kqiTc5uIz4xtw
nTb6KczQHMeSM6+2rseVCJmfAhzMgiQKUXNZnrUCHI/7dhJy2ckOdHg3vxZzjzRefhoiYbX+EmYN
V+EWROoy6wbOoaLzDmeKHu/SPJZeC6DGGUWwOaiO9fxnDh23ApQJT2ijxLuys0ntRDqNpqGIV8+/
dGgViKPGLVpg2A2pUb2bKh2bcrpe5ZHC5nUy/9r4vJc3Nw8kMkP0hQlWkCE7H9EsraDCoqCAVDAe
DOIQCJrHsb8f8cM1p9o1RupgNNLDQ9Hbr58PvjJbga2l5kQ4fClZn9W+kgFayD3Mfk5l2t2FvovC
Uohv9VBEf8f6z+fjrWxlWkp8SNr1MKGWvaVMV9NAy+zck4l+5Qlpo6DeeMI/vtDiuAAXhOaCjC7o
wQtoCE9CbOfo2Un6eJg01KBj4y7MjTtIfYcp/YoKyglJb+it9qsQZzUz+0s0NtQmi1+O3r9XSTDT
ejJ1z09ML3BwB7PvAzv5nhgIEXTzYQqdF3/of3UYw+yaKj4ZRl+7NpKMHjicQxRLAcIb6lMf/v58
9S4FEjQ6gqL2RKCHEOSSPKhhVA2FDIk2CVDR3Gan0A++1FV0bQ79TZ0+TEPv2gqqwWN2Kxgw4lKE
pnJszPamJL+w1GZjtS/9SsRPAt7OuUTblZLi+e6N0eIGmIdq3RSwXSldpyOR9pS72sArjDoapC/0
HOhixTkQ/8IVgonZpB4DedPWbeUtPPsti9TO10M1VGAdoeFBnDsSsBXh9wZVAzNMb02/vQm4FSOc
4e1gE46ztrMFY4UTzP8B9p2vA2ErUgNpVHgt8mBTFhz0fDgMGPGU0kl0jIWTkv69CAyiXO3jis7H
8jDLwdYHESHPcvvT0ANKqVBrMo3FW1mMcHjnacpBRkFiNG5ocVI6T1C2Mj5U1Eqzd2dTpp6AhQii
ReN42tila7+Au0xHzVBgKZbg4WBOlXlsCoTy5AeLXF5B80mI509o0SLvsfOxWTDGYJ9awVE9Gfg9
fP4DVh4LbhaYfoJeDnJSfKp/ghMl0yNDSwxOY0jzWINTj/dlTK7QxuXGUKvbn0QT1UahDHohChhK
cd5ZQ5ZjEWQi49XvVee2LGmsEWfTyRAZTaO3u1aO6ISl7mg8gr11B/Xnf50yJRzgKzo6zx80y/Mp
D/X/Iu88diNJtjT9KoVazSy82rUYdF1g3EMHg1pkcuNgMpOutfan789YeaeSQYIx1bvBAFnA5Q0y
zIWZnWPn/EIqW1SV8oWvylvLDtcOYuxaExDFTsyv97ULBHGpnAjNCmilxzXQuZRjq43hz/i67KaT
fQ6l7OBY31N/36BOKWvx5dBn/xwww6iEf0PBxgftwaMYSbim3dYqaNXZcIv1cT2H1Z4mUibtuiza
OXnt5U6/jvNs6bfRQZOMbdQNJ279g+2X2QQEX0jBQOc6Pl8XSWDl/QxVUhqVRZd/jxtjy3EI73Np
lRs1nURW+3RtK+lWm5Mlck+SIq87e0YIbN4UUfbw+Vv/IB2Dv8wKg6tHAwn8wNvXnqP5LeUy6iFO
0+1IMhZo4sBJ1F8r0k2NYxJiaZaBQtgkrz8f+/0iY2hh0SiEQ4hER3ttNNWFVc4qMAmm96CQpTiX
VhUi1RZdfj7SRzOOxQW/E/UdPNDEdvPLcm5KLcDpktZYFDZb9BAecmt6wTJ50TW95LaWHS2HuTjV
w/342f4yrPZ2WDp1oZwIDUjwMBVVinKXqcn5YNcJ8IN60TvNmS8H+8HWmW7j6vN7fi+bxcZFO4UM
VGD03x3nY0ONVaNGr61st1VbbrOp+AZwfyX5+XPYTxuDSR4fEjX8quDIRmFvXxf12Wwq7uSm5WNX
ZNefX9H7TFFQ5W2ReiCUQ7x/+zjitKmVKWInD8d6p0x7p0MeKMUNhdJ0LxeEGOPE3vrhe/9lRPH5
L++9GBrDrEqAOGp1jjrsrWSl91L9PPhArNP4ENRkPtZ/a0X9Pehx1a6bQHsVM7fZmIsIOnyUTesp
ofk7BWvJKr0+ilZtHB5sJzhxux+/ciY6MZNmKeHr7f32SWJYfh+C/0nHtVlAu2jasyoDZRLZ+PyY
uyTLV6lae01ZYEpqu5Y1LbTyHszGd9zrzzm13GiFcWLrfdXkfJtPCGVkljnNRbbg44VuG2PiSz4c
u9GQzoKoD90EdKpvXgalU3pl3uTrOQIqUqBuT/oXVc628s9quF6OGizmOniIAhN7c79oOb4Wd83c
mbg5pVvUvr7PseRNanMBhejz6fpBYH4VdKZVJ8gAuDC8fZp2legYydOrd4BIj/Zd2bmtvQ7A3VoZ
zZ3hWzm255aCZuM+wdwypkGbhs63E1fx/mz39iqO4laYtAVUVM5XMLeWvC/3S3PlG2CVE2hVaMta
0byM9fRcDuJTO8hHG7SoVMDDpaOBnvPbB5BYo51WBVYAldsU9ToNjJdOnmhQBsVF0KXbQXNWg2wv
5aChaDE++LKzCpWN1NwpGhS2/MT+8eF+KkInxtNC0vu4GjwqeQNIHyXbOgVux2BpAsxZzcJ1FbB7
OeVtWjuXQ2eHNF3Cf8qeE6UxVAiQQrGxcj0+E0565JhhR0oYyNO6tmXJ1ctmNxvtykmac80uwhO5
wkfbJVoECmVkYZt5LBunyoOl1bZGb2vULjDqWhVmd+MbxgHPwI00TddNkG8/n2zihHG8UH8d8igi
gxfRrIkqP/qqrL04XHVK5gW5tUTJZIXq0YlH+kFRTpQb4VMLg16HI8/bCUbjeywbR6EKHxhbRL3d
GQFfuVf2IYk96LF6kTSFizvMS43FcTKlgNDC4dRxX39/6EOynQ4D9Flm+ru+YqtNQ6biXLIw0LxM
tW5tSfGhLwBRD2a0STUOgV1GXpbed220icvw66R1D5RT8Y+k+xdKynMlUyyPaIf5tV4tkioF/m7P
91ZarSyttfEViL7ExpdRBUlUdqt+Gr7k2ggfObPBgurTWWkBRLOa8DZNYw2UUk7HZ6zP4lhfp9ng
aWW6MUrjElXj0f38pb9Xs4KBIwr+RGaixjsROR83wGEYU3EACR8P0Wzd23G2NhsHCXTZ7lzLB95m
T1/jvt0rwbBJOnXZq8G2CdMZ3LfeePF12WaIwJBV+UrlbbIh2MjjcCJffL8hA1+QBSWGF8VbOg5v
fjSXqpQo8WLSpnUjN6hKJddzqF2keQ39WG6+5N8kpVqGWfISTNU3UwueJqyW5uiUuce7tSmuBGUE
wgI5M0ns24kbpV2r2yVXYg3Ooqq7baupF+giu3JXedWc7BrfPxFF361NMSTsTsI6pxhi0tshVd8P
+z634oUP94PzgF/Uq6xvV4kdb0zn1LP+6AZBqAgyKbKGgO3fjhar9pxHvRwvEuUxowE6Vi1dx3un
veifhvZESU/EkTfbDreGuguBhqEENubtYD1S1VVUoXKsqff6HGAT17pS0Sw/n+fvw4cYhhYHil3c
FZawb4dpjEExsP5KFpPV7JK2BckJ5Amejpb21znearEKJWlODo2i3JwY+10oZWw6gtwgOzlH0KPc
tw5bucomIKihhvNxPO1jNdmNqfUlypULw8gONtQVTkP7qbA9SWDFteRQjf0Fp9RNaPl0OMPu1Hr6
8KLo91FGxSSD7OztA1H7LKilJkwWaZzuouZ8Akwh96iRdvYy9uFjzd0296uzSXdcRxrc1KESOo2X
qTxDLplKkGvWCdGa920S8aBA+DHFOawRb99ek9VkaWhKEg7UcrOMzfpMUse1rdEVCM3LGeap5cse
53h0++c9ClSnKoDv5yJ1ZRTPoGFS0CYYvh0/LxWDo2IZL0YazMVcLiX/0hjkE3Px/ZOHMyBY+CQz
8C21o1HGyTFKdaSXLZf3XXld2pxC5wOGOKsT8+5daKOsAY6BXRjQDNCco3kn15IeokoYYXVYuDVd
5ky6rwfftbEigfLeLq3L1g9PjPp+82BQIY5sENOFk9XbZ1gofWwUshUtchOQeNMIFUxXlrINymD7
TLdc2T+RK4nn9XYHYUSYNSBDIdm/q6FNuRbJRRCxH1fzVjRvJbW8Uv15lZnRIev9EyHzg60EsBN5
Bwca1vM7BnyDlmFhpH4M7F0cSVCaN+U9HmmX1WAtJ5ZQ61RLR68DMBLG/Yl3KpbA8c2ipSpE8EU7
69gkbEZ9sktqM0Z/0F9kgNZ1X76QE7rX1XwW2ioQ5mala/M+UhN3rjqQlF1yYp2+O1kzr4TaAPwe
5tY7urIc9XmQy1xDOFVuTcCb7O7GTs1zK7KXuP18S5zxKqlPJIwfjQp5jpOIwM8y+NuJldZ8INfE
QKhH8G1mtxrVB8zgbtrQXpShfJll833vv3z+wD8c1SBBws3Wfm/SWXSqFrJnxIsmfzH8ehnl472i
jldxZuP3O15jh3wenqRffPCSwcSyNRCv3lPGQjCohu3zgLvaXimpsxj7+d7mIJpJvFi9u7Pib5/f
5nskBAFKqNgCujLh8hyHg9BJSLsrQDzUbndJ5xzQdY5F3EHZQd9qbX87yc16gOITJC+9TA6ihMNV
Xv83YgB66go3b9Km5YqOjgVIWWZhG8MRzNB00uXxqp7N72aRHCRtuAp7GStj/ZzJfjcq8dPonDLp
+iAGMb4pkPSUaamNHu3Oqt2QFw1kd3NSeoYxe0axQfpm1buV76/LEsdJ5IVN3MFAup7aWsTNHa1u
ciHhF0pD7H07IHOcuIY+S+ZFljIk41WZnDmYQEZmelAC7UKJ7FWmhou2s5asy4PsNy46HCspPKmo
Ifbpd5fCUZtpz9H3nV2QIRmlFRYT+bY8bdAczMtwQ9npXEVsuNaabdLJwPLsZZhXZ0Hh3M+AiUtO
i5/Py/d0cealBdiSVYDONnHs7apvQtTjg1Dofc/1UkunS2zyFiWaiMKrN4mmTZPNN4lvftUqG1Rx
X61qc1/anlYFC73AZkN+NlL5UVdzlPoNzUv4im6eT+xNr03246dFcg4HWVg1EP3eXuZURRnabX64
MCvnooqMqygbLhvVPO+D8TwEtZgMagCaPVwYuSJj1Glga08jxC2c+tluZFApxZ7kEZ/PsrnopfJ8
iMrrOMsPudOscNVZTiNv+8Jp/WtJKX7onW+505TtFRMJFhvkaxbqtyYxdyl1yXmuVhSqaKHZkXPK
Uu+DAE+fFj17WgbAuY9vVaGuWpotVgQCB1oMwIqDamngaVXXUPkjtwV0/Pkk+CDAE2bhnKAG58A8
OcpjAhwD8tzmRN4VP6YiuTLZmao6vuY0cTnM1ok6yPs2jZhy0KrxNoI8i4rX23eZ6kOSQJnFeCPQ
rvq0ebKccdHO3abQeoT6YaDFnb5uoWgEWNgVU347tirshUqBoYw0asLMrPHK+PwhfBCIqJpzNYIF
Q+Zx9BCiwi9i28IOJFEk5s9jkpU7KauXXYX6V18vfciD9SkS1ofLD5YEEoBUSMTp++2zUKUwrUds
chZNNOyk0n9B+BrYZfalz8yatz49dtrsqqO5q+1s1fqj14bmMsNrIWi7jfhPS3Q4z5VqCkghvU06
xgXOV9Li88ejiSs5XoEUSynhcLHvdRyGvG1CCofRop/OZWu4tOlNO7Ffe/6kyHstfaSCeWdXbXNo
Kx8WZe3cTRaCmLUB+6ZzoKkGEjqySbmwnNtx7sJl2Ek+wJaI35FhHhUWPPFIg2cloTOf20LoEg+G
xNeynTPH0CPb+buVTaspVzdF9fD5/X206hxoBUJuGKD9MdO4ipJaQRuZNcC9hYSGhZHMD3qW3Sdd
sYfpTbAczNXng36U6tIb/HvUo0oA9u2V1hRjtIDajrnWJcLzO5B6/lh6g4MuB86OVnliL/0oBv46
5tGUi6U5Rn0K0YhJTg9RIlHBCU4ksGIFv5srBmUUkcaS8RwFFfTkm8oOuC0FjZVAVR6LNvNsP7/2
2/pUAPtg8xI9VjQA0M5DYPZorLypu0SaOFPOU302hePV5Ev7esgTWLypvZzL+dJWK3tV1fKTHjgX
GqovmuEmabLqinHjaOW1hjkJflKqtsR44yq0qsirCqdfyoW6rpvivt71aCnEC9yiND08cQNvJ55g
sWjIjSMrRtFEtOyP9p0in6apajlERgSam0i6wRkKjrvikTp4dmydWMfG27zj/XhiH/ylbdfnvlGO
tk/5NWugoM53IKjPhqCkXAqqTJUqQJzzXp6j3HV8wN550V+bJcRyH1J5hFtVIAfXvRxeaZzkkbpd
x8Hd0E2LEb0ZodYf45nWhcC2whBQzbTArc2a+6Wv9Xu7xD8iBjc+q0Cd7JtgfJis+sEcw6/xedvK
i04a1lGQfh309jwzW2VRNKhfmHJ/2w+6jx05Z74mr586oPpdjf1kZu4yjr19w9X23SnVQv3du0EK
m6wIo0EAeITjo0g1IwMCd9uJFk7urMoqXFnRsACQj4CRl1sXPKjlOPcwn+t9GSpnoaaf37bgGrqh
vBhkTMVzq7sz5Akn3uxqDDBV53BexRwmQw3qq3lTBtNFjFloVLv6Csdmr1OomNEXmMaXiaifSftQ
yg9hW+8VPz9omIhNk7PHe2ehVPKiKa11VWx7pOlh+W2GSVlN6mbUphMVgLfrmTkjHJ4Ff5DzOEiO
47qNPsZ650jMmWAGbBkgQTddZfJ3u/v++X54VC3/ayD6q69dQaHTdLQfaphO9YlKqWFuIGHsdMXy
QnxurLxZlXJ07Uxnk2pftHh+1LZzY0rJowP5+HG0z6V+kWYpBgzarvJtzS00xEsGBYjdKQuGo0r5
vy+SZIltEnmG42JxlbS6OY8Jx3Nw23LcPphNdZOllO1G9IJ1HzKCmbp6dz4hAAnMN09Wvlye+1J1
Ath/lD38vBLhx4owDsii4322LtQMUH0uDs8+qdFwyPL6ZpbqhyoeDkMxn6mdtRsDZyfZ5WU/VNeG
ol5oauFN2g0oBVcd1BWWHtvMLg+xrp6pY7hTFLhAn7/WozD38zqdVxsJChqgRN7uOaaRShb9Xo5d
0yHSd4r9ra53lbXtjB8doCTS+rC//XzMV2esv2PQ+zGPTgxaGUhjJ8aUc7LZqDzPC2PtPKdFsZKl
/gA+GUetUs33KVt6lFZggcrzcL6elcMImEBN8bjxlVVSwBuODjXqNY3+YiQqOofjJXSNzy/3ta50
dLlU10iu0GSmPHBcdwILFuSFz6usqvFS0qtVQ6/XKG8GvfyRyca+dPRzPQ+2FuyBadJcQeGA3LXW
Bnubddqhax/T+b4YarQGrHNtUh6wiukm1VP6btfrLYpa6p7cn1NEC/m+QxsooRP5KBfGV1XrLuUk
8Mwg87TRgZwRrO1g2qi1ea5HqTuTllfSorC/1oPXSJBaFWlpdHgjJOXOmNKF+BlU+1LJ7iVbwnVa
WaoD9cJgpdUlcl7dQkHuDKDQWmuSK7mur6uuuhLssnmwvqpzfxkM4ddgSm+KGNEEbXh0+lOnjndx
D/KzaDDjuiWsGY9bzLae+PVkMh+qYcYO/cyRvBnY69AtteosggpdzJdxhkDFrVwgopP/tYX+x/P4
v4IfxeVfr7L513/y83NRTnUUhO3Rj/+6LTL+/af4m//zO2//4l+H6LkumuKl/fS31j+K86fsR3P8
S2++mdF/Xt3iqX1688Myb6N2uup+1NP1j6ZL29er4D7Eb/7ffvjbj9dvuZ3KH3/+/lx0eSu+LYiK
/PefH22///m7iKn/8evX//xMXP+fv3vFc9H89j/2P36kUR78z9+2TfqUf2+Ov+DHU9P++btj/QGK
ENF0St82QF7RNxt+vH5i/sFWbHBydTDLJYfnk7yo2/DP3yVF+YOCGyc6Dlmilioo8E3R/fWZ+gfU
N5uzL11a5A9QHP/3pb55o3+/4d/yLrsskJNq/vz9SLkLNRxSuNd0AdK9gabLUfTKR0qZuVUZ66Bv
510VBkCh+s5pNLDgeXw1mWZ3W+QVUjmov9esTL3UAGjJaegGcuQfBimV9l1ZG9e13iMl7CM4Szd8
iM4Cm4boGT/Pu3nEXzsaZfVJkuVB59QnBzurMPwH7Lj0yM3gYsOKHsf7eJCM2B0y3yKhTMf5IfLn
OgTnWkvPAx2aB8foq9KNgs65G33Vjl2tkuo7vVeygl4rSqQUnFS0PvS47n/E6lxPbmQPxDgj14ES
SjrGQ46UGOtJHsmS09IPXDsv+7NJkpXHJPDHfWdLIHuc1m4v5ayO5nUddP73vsxgfUmg6Cp3wjj7
SVYn6XukTs2hoGmPSOAoI8ZDtux/DZo5uuUL89G17Fo+V+TRuG1Cv//Z5vhHK/R/d01bP6XRU/6b
29U/nrrfipffbtqnNmra6Pn/hfWGAsFnC+7wlLZPvy6v19//a30p+h/gZmGpsT/CN9dtjlJ/rS8+
wRBYR80T61oSQLGGfq4vzfwDZUeYRmguCBECkbL9XF6a8QeiKSrkO8hRotJu/5PVBZL37amSBi/9
ZY2eDEAKsNSOOAn+cnKRhyCTgkRqcSIOvLbqASdRqcQsxRRO89W53tTeaD/HtrrFrh4O2kMaPqva
lSE3rlI6SznPUAWJ12VEB7gZV8NMWJMrr5bvocXtZzvcFr3l6bvRvytQGSxcW7ma1dazu6dy2JeJ
B4fUyl7kdudf5tIlxlBOsUtvA/hdyNLIXBmQYpQQMuvMkSkuXsz+xVR8n8vS7fNVrCF06bhytkfD
2aSzo5TQm03XV+7GBpTBJfjg0XKA48O09wMMWahDZZpXR9pat6GIRls7yxY1dU6JBarFnYstUBZ4
RZG4hnZZBok7UjCxq9qLaIYP47QSjydEnswGfzuVmUtLd+MnzQ4RuXUkcQu2sgROUhvaIZGzVYRj
wJh9sZNvXiVrXsRzNm3fLfzalTDHTHIJOwyuaNI8v5TcWUVJ1DqITpWvKkhKxQvbQgkBdS95oGEV
Lwyue/QhWqjWXivCbZaqXo9fdx8la6UMVlkR7oMqXGojdgX+D2VUto4+cPvzNp+SRR9oXhmAlArj
9YCfaRKgqd5jbh89d1TFQ9vt2nVvuGbvLJQ5gxNF08AzLAl75cTtptqrGs5T8GvHIFmz+7niOiXj
fgwCT42uhvjBSDwOdp6xnBrFte27brpXN7F5HkR4S+8KipNd7Op25UWK4mqWin7ZfV3ihSi5Q4tH
nXpvAEcqlHuuCeM6zy80T6ruxVVGho/XTeXRb3GL4FnSJQQRG7Al46pSAk/j7+aUk0yoYpOgrLMx
Rp/4UdiNGXgNkqlEeoUCOIJumuJJzmVd9kt9HF0T6xVuZayexf/jGBLKueRjpuz2TbAy1ee+aoBy
Ne6AT24lfctIGYfxPk8DT4pbSD46b2+XNfPaQLlPXFbKa2k6DjRJQs3Nd/VoWI6Ogoa7BGQ94KyL
Jxb2g4WNSsBj0dw37bMSNp4OZrS2mBBML8Sk1jMi0hnDyFjGmbgXYqXm5YWy1MNrMmYJ1Wyp/4rn
ldfF0qpsbERhELbbKTUvhaaMmLlz1GAdHiz8hlmLdos9zKx1gHLmfRmrHh7NYG0VGmdcFfafcvnc
tedVB24ST9rE3jr1fWJSRS6DZc0cQBvStYQiIPagZoWk17io1JgOPYG3o+qMIO0cJu7kq54KCieJ
kkVtYP6GAVxRjQvxzAbmivg5avlZey65WHOeFhQGziqgFLggIkzOdKIJgXcWXVM+x8IJhzEvtS7N
uvY6ScEtHp3tnYQPAYePMH7+ZRP/mYr8mnq8Vrn+Pj6w94q9kR49JExRxT+mPuAwozphG3VIWL8A
J13MF04JpiSlITMw5fx0zazPMo4EwmWrsvdtqrLUJAwEtrqVeeU8ribeeC8r2wG4LfpEbCblqteU
VYcEQNlSLJKThdFUXlgmaxtZZ3lTTmih12L6V5iFJ3geKnBOnsUiI/8QawC3DFm+9C2qt/BRcEan
iprQS3lOWUC2fI+lWKZqnsObryIeYnfvgxlKq5hSybMef81WPqOZ5q7KCqRXnuvqqhlVUodnn3yl
4FnDdHARLnFNExznddZOnjGeOJwdCze8e7pHdaDOmrKkQMOY9XqXjLdVYnmZFjD9OePEDegLujLV
C9UfKT6fJEKPqHvVZ0ZUnSgWvkJKjt8z+gegMIAocOQ/glnlvUSDoEl4zwXBbkVSqDHbpxD15i0P
zqAaUnmtvyvscxgY/rSomsvGF4bIbmwsi2JpmWuYk0kHxG8P7hnXFsAcSXGRCSOg59LYV9JWivj3
oGnrxMQ2w9yUcudKp1QJRLQ+uhMHcU/mq7gbKqBvo7kWI1Yg2ymNNX1VO986zMA6oQtnnRXKKRDq
UW9HvD/G0gSkg6cGGPbtWDUt/jAcs84d9BUyt5a/SHHO7NbG6NrfUCX4fDHSFTm+N4VECIiT6HHh
eHIMvR1seZRUP+xcsd/Msbq1fJZVmKyTUtmOOD4WyrRKxmeqrV8kCQSshkq7s5TG+4E+H4zQZTGi
nGcr50pPhpxAqJfCvap0B7HLv5qbzsl9EFN/lcpvgf4gZxsnCu9iLV7nLPIhar8bkrL1w9s6arez
QxmgUb1hrFE6p1fKVYCEvWxsqkROtdHzZ3iAC21a1TabxXilo3EnP1VzsKy65yGskWrYygRXkUZQ
yXHtuEZgap00e/4RXg8T1qPDdNZn2jaY/A2W6QudSqZFm7/OErfuqASYl1p/TTNn3Uh4RitbKZQ2
LWt+qp7judqp6YYtFGVXZiqK5RmK2x2JTD+g1c4q57JFeFAtYlnPrfiKKyKfuNtguFUTlFDvZaCN
Baj9RK89EU/Y8kTWADnKlcTiQAw/5UQkNvrar3fdN2r6iZl6Mbrn/fTQt1St08BtB9XF6l0l+OlS
7LZANHTp+zptH5rqsp1XQV+uYkREc6tflgSJgLxnylc1VZKpqdyuohadGK4z/9CTS6mk6ktvXG1J
YfLAVZJHcV8ioGTFw6zzkKrDHLmVTQap0H6SeKnKV9usPHHNFTFvihLuM1n3VbTQL4QFsAkiRk8A
Qtk7nLkXdJAWWYy/uSF5Fuwn7TVMdqPkVm2w1eC1GVW9UbThUAzbGKszWYu2YWOfYy24Ma3K6xuP
a1t03aPWh55SoJwA3LZFjaMISBYty/Ob9Vhs9Ch2RwXV1GhaFUO6jot+qQUVT3gtG916zs6QRlwF
hJWeoKmrfLtOVmVGawS70mxHuIzMw2tcXtrIlDfJE01FWgyJ65v3ih8sy+JHx134ZJvmeBY0xUaE
a22IyXHiRZkkyErWm4FFIyKSkT3DVZXn9H5G4lWJ2/WUlZ6vnxXlVRWjKkoipBrMxTi4TXKNVHHf
2/EiDoJtWwa3qaLiu8qEkFC80llX170ynpUJYAijP7QBuQGn0L55HuxvKtm1AnG8Mc4s+2yyIy8i
rbW/aUMHlv427+hUMoJNTs3EL7i4sd85GQYxk5jLNY6dIH7JA0HIwnoZLP642Yl9oB8gWyP1KOnq
Go7Qxqyghk4PIhUhu3GCCRxc40YQ4Oc+8EpCnlbdMAMQ8d8I1efS1UoKCITDEvJRF6ocCNRtCN3P
YDmxX1hVsCQtKixML4lWnaEsDDZB2dnUQ7XJstrTWhjxrLKa6TKJrHq8zdpv4hABZOn1jIFJ3NJS
nxMEOsVV5LEC6v7ZlyWMuIOlll11zbNIogZ9m6srm2F0svDQCRfFjDqqRbdX6pfN/JhghCCSYpMO
dTLJCE1SKb81kVfIKb6F5XPePFBWxK5gGWr1RqV4GzvjkmbQ1iyjywa1W5P76aXFjCR04yx7hVZK
m65DBQ41QuV1428q48a2C5Rq77PqfBVHCvqsCbzUYQXVYyGlOUeYhYb5XgrZWmxUMCX+OlgwG8TR
wSGKQlrdANLwciitegMjRb0yEOm1TAku1XfJ75fKFydlEbZX0egpQvXE+iaeuVZWHLKe65x9nzzT
GfplP5BkJ/VGnKg6Jb2wUBA1q4lgNLs6MiBA0Mo0WXcjAHeKsHnHiQUFLOBHF0kdrAt2sdp+9LvH
IjLJ0nl6rPr6MfUjr68LypnZhtfqjsN9F98p+UuEiJMg8wthbNGcE1LVci+sNl659y3TN4Rr3+ab
kpSelrzixZXliv/GDFhuq69HaspkkEW4S+eOsjA9UUTISjhBheQvfXUg7aFnjZ4Pds0LoasTyJtG
uaqSnR+iVXHrdPs0/KbPS0tb+/5jZOBEh5zUbUtGLN71kEdr8yalpdfpL/++2CKh7dheK9Kl0CWo
WgTH0RS00fTLOE7W6hrU3CtN3hintV6lvMXB9ZtFjSEx1XOvMqRVJYKuvC6UFzk5C5QcgararapD
nw4rsgy1XgaIQKrWQ965tRKv9BaF/cY85OG3nkcb3dndLTtrQPOzU5MVyfeaVmP0IzSQxE/2cnA7
6GgkNHuJfdMvoVq3d4V2O8ZPEtszEcBn+XBYbc+EMLwQ1qoRy8KgM09vq3EZoKCXIHOw8cNtogBt
OG+Li4kdsFmIJEi8srm7t5Zt0XqKUJNHU6ePqkVgn+GtJwTHs3llDU8OqjZF1HmJujLCkqCHMl5g
u0LWNJaUXT5g8oxir4YDauLcSUF1MY+5O8/qgtIO3Ud57cjdqq1ML0JgzREQZkAZot5RIUGWGNxB
FaxCzbkVUmUK/fCJNWVE6CQgnQBeBeRkc+HEmaekjyWJfxt6AN53Qwg6Q9hRQKm3z2oCglWnK4V2
rc4bKcHXPAT+WtIiL6nFBJKWDZ3lwurYURN2gf0oNWwwCIBAzg9QV0yVjT8/GOptrmIey/2zDvT+
q6XeTcgjC41/NJnNAB8ydOMAw6gTLX6ksKfc8Ey/8xzkttRuWHaQr1W/BXToe/Okkh7UyHU2y9nR
r7RcXyFi5Jpskll81mYPdV9QTXJc9GSXWDe6QjRHCDwOGL4Kof+QvFFXWs9CZBSpvpWFH4WS3oiB
a46iVYhQMVo7mZouNRsDhuG2G186aiBy+qXRsm1I8oIURRSwHzbJizJ/yYqNpt1Kck8rLyP1uB3q
2FPVF01Fah8VVW2WlunU8sIjwtCLmCgqe5Piv+AiM6AlloGqn0Rrp1kLXavCfJkB4IhHIkQlagQm
xP82MdHeIJTh8rmJjevUkHlHj7mcu8IzoQ4HjB7QDlAehY2sHzAn6nThkByB9V7GlBogPHm1Ji5m
RjrEX9ZRSKUqcsc58jRkXQ3ErXNYFQN+jHXPWUUtlwIOIH4/pVwj8YxiHCtw7xBScja4igDWfgtH
LSmZdiGmx2nHAsBaIe68NNE3Q8+FIvUpTBUAIWwkdgdh8ttWj6LHSjdsIzYJyUJMTDmrUKQzRnxC
xPbudCudI+FojVcZZ3fxaw7adpGNGG6rI2Herwo8XDpE8Hq0T2Q9XMOKvdabdGWa+eMEeEHxSY3b
lVG9TMZwaKhKRRQPYrBI4DrYAggWk3rm1BdpmrnitK/Z44ocBVVDlkSyTKmrzZq0yZsBLjypLwTK
LNG8DnyZQi8yjO/7YEKZZjUn076rg+0cyY/R4LOrD0vsNUFUUPI0ukNOPtbM12biIGgzrHrkeXzq
e5F+32TxSiS9omzYaK0rk+e1xRXADhIiZT2U/kazwpVIPJOGUIyAvyj7oPu5yojmmiUhUTYvB408
A7eeQXmqQd9NHem4XG5CkkpCtjsAAGMqm/Oe6SBbGwMu42sNcsTNEZWHRqECQpYWacoaCWscOReV
KXyWfHCLi6Haa8zpaXiORTzd9kh7tuH3ZkQUo/WJlMMyoe7TmPKZ2YN4rc+dLFyJnD0EG/Z9tp4B
ZGDgpWxFkpVK/qadk7XTpBfSUJ8PoGbntlqHQXyvqSQ6obTI8uj69XT3j9oE/z828jD++eUYLBqF
bzp5h6e6CZ/S9KMW3uuf/uwxWOofCgAPWL4IJKHKx9H5Z4/BlP9AERSRIir7wtuE8v/PHgPtBzh5
CCsBikXHEKHy3//dYxAtCxq7v/zdP+kxKDotjl+qEgiuW3gy0yj8L9LOa7lxLFvTT4QIeHMLSytR
omzeICSlkvAAYQk8/XzI7tOlZPKIM9M3FRWVFQkQ2Fh77X/9xpqtHSwidP9ECo6HsNOPpXjYN16/
0VFhp+vIrdbYglp6MAmAhq7gUNlcGkZ9U34mrzhQSOWr4qceUHxEVLsDuEtL4/bFQj0s9GTHKVDU
ngUTfHp8LbK3rr4xnpGtxulTVteIWHxZXleCM4yrvqi9Ud9p9OeHaSX2KrM3t7ZccXDKbe5Eo9cO
PpN6jkGhM5iY3e+ncqmZd1KJxxQ4OLFV4yqBMhMKS92g9VrwJ/nIX0Vf7qCuh9KQgzlLzvgpvzUg
PE4SIseyy61cc/C2NV8rl0rvh25a+uiEW1u3ATv5qCHwgX95ILzNfkwHnIFVl24ctiwK2zpMPNMs
bIyKHTh1+2H41IB6u3oZmyvttG0hHjiT/nzkuE1apSo5x3x7Iq2yXFTMJDKOX+HwJBH5Va8qRxlE
W0xus2rTdDftsDToC8QXte6CXHw/QSa7loUrzQyUf9Cof793a47+YnGCos6zpy+zpcTo8o4yeNiT
5u6pTuGeRPsQqPZxiV9fal/LkzmTg/x9vTNEKlK6MS5zrsdm6+NF5E7v5itJTY4QZF4YOtdof2fD
s78veDY8q+D8jULGBbOl7ESYjK4l604RnNNChEySZ1BkYLietpPixvaDhPZJ9tviRe49nemVM7gq
o1fdH0X38HGqBeIPNkd1qY0ri3eFUqWyngj1u3bbv5llf78XbTar+j3zY7j59b1YzdibYisf9u2w
nvzf/uoLjvhgT6dVa/ejVxwd0QxUYE83dYXSL665Cil/gof/8+T+uYW5ZHxZGp0pHY2GmKc9G6bs
jh6N3alnxuOhMwB7PaZrU/YPXupMvMVmw2CvD6EQ+SK+qsTcQet1Dt6guvS7Fqc59+QVoGHxIvUV
9tfGQWVZ69x8Cf2Srb1Ur6HXfyKtf/+As7VtTZaW1qN22Kt35dPo9Q8kiDkRoaYeuK6YOZMzPYG0
uQxz+n/TXv5gvXwdTJzF2f598bOFboksFjVRD/uj17uTa/jyJ80JAOx7uMg30SL3LUxSbHGDB9nR
vrp+zGs//mzdp0IvNMQHH/YyXvHMRTI/qW5JqwuX0rjH5k5xE59RRKl6hoTTxVqUbCAaRV3kmttg
6BluJE7IFg2ZVwZiD8zqx/L6pL5V5opjivZ2OHn8N3ziiuNDtNQ6u1qqzuwbjuEqfexTfcvDdndM
hvrctu5l3WbsZz+0oSs+4ccygUUmTrhsTg5HcXEblQ4pOXMLSWy7Pz0DkKPzPFCbfWOegNhF7/H/
HJ6ZwN2WmV0vqeDYKNonm+wKvaNT9g53CWdtR9u34Ju2sW/WECGNXfSp6I6V2OJ76ORrIF43eQF/
FSq3YxgtOSe7eN+hNmg+SpWMbOi/jnU73hk/+VFhIHvaWl31vsLoBlIJvA13+pCTB+zrhmMgUwte
i0dczSyUGreIEHzJjwqf9Bytpx22D+BH6pYlPkmPdb6mhabWs38sY+M9BwF1GJvGq0y7O+rLLkT+
t5NNW8JaU3pJTzsgdD0HWHyPjOdmfCoCK15zymsm4NPoc9J3+rCbtGdjfPnSw1yYq51zPf/VD0AP
+p/6czalyIWCqGVRmT9+fVU1bvQSe4ITb9SPkzcuAZVi//qavbgX/XPNsx4kq7q4DguWbN0GnRTI
wFRLdXJ08HvHZM9nK6eAY4OAqY/C1swOm4BIXykbZ2ym8y8XScSfdS8aQw7DEl+uGsRywIBYXWn4
SdUIcXzOvBhEEA0UaO2uWgv3ErVjrS6lO+tOWEF8rh8tt/ROL9my9IBEPzmMoXFXErv44GyJtorJ
6HrQvOh+8sRNszEVT7lvHxQX+0HVTtzeNrYpxrUuyMCtvDB9Egnd0j3szXuZCYgjKsu4ujJc+50/
/L9vNvp5SH1Wp2JpVvzi6bbPHHmFaUmXL/pyWerP8w9cECHWe0JA/+VGGp702N2uMA3C+2o13LYo
OX/Ub9UNAxbf/Nep43+vo3OR/u7e5gbmyy7Uyk3ayDn3Jt81nnBbPYCgHakbqcMhm9FzbQ/75MfV
RTCv7+8ue7b/Kk0bqrnKZfUfHWcz21jkYDtj72mNQzYdOIubHV2sHep2zZYC02F6MEq7oHKh1VPc
xgSg9SrVH9Ab+KSfJB4+pKN8Sz8JUjGGK7pfmyFXEoh38bQc5RXkrCNpWQEZBJa0SN2DC4RXu8cn
WQ8wr14UhXN4oe5ai2Hyazt1k3EVSX5r4aTnJLBU/G7d2VfqwPw7v3sOZ01AXif1IZk/htY9Zna8
IN4KzshcwhQnd1MK3vcX/N1wnl9QnqXYs84f9uLZvpX0x15ArXbYJ0sAPMfwq6W8KBzTad2aDSZz
hZveEf3MzR0oSzTmrIBwLbjXxP8X25+vN3JWAeP8lJf4d/DlbWPdLnbpSqE9nTiRO8p9GtAnj+0t
NI7VbsRYnqy35VF261X24+DLN3HoVRvjRXitgowRtQd+uxBc4zXdJ4+p5Fib75/ambTwXzXr682e
lc5SaVS8Y2h1jr80vmAY7ozRbJ2sEMpVQj8vTYsJuDBVH3GAveZpdukQ8c/V/0qrzI1Kr8f5nRWb
ejlswyVwpS+yRqnRrn71apfWJMxWi+jT2S3gvFwlTSfEWmXyZrA6hIANhYcgBuGXeQoi6JaKO2g3
mbghyW4svCi57yavaLZGHzQODNGDzckRFNB41G0rmIGqH/Lo67e6jb7DOC2wJ04fjnPWzrpnHiih
hvJTh3PCRtF8qEKcg8Fc62pRph6HV9Q7RbUAqcLYmR6q/3UU7P7dYLw/eqJzJLYT/Q6QzMoi+gmi
mpNNjqnYtTd5E7LAjA5DTRdxHnTMqtCGOzDqinFDLHjnzudPMvaGjbgkrg6O0cEzcvsDXSbctAbF
b8DAFn0hzklb9bApDqNtdLeYAmIfN90rrc8flpXbq6aDqFM6LJnQ6spCn94FBJeHVQs2294wLBev
WZFcPOeZsIElBbkIspazBQnfR42lBhfoowcJ6aZclYHpxhvJqW2MKhm5XitUl04rXy6onO3abYgL
aplZ7BPk8v6a3NSL9tUzEALm7EbpPW+MAA/kxztAOcDrOrlWty4tyq/XP+NAozZolWL4/YP5/JiO
M8TG5BT5Joyi8AHqBZ0woqe3CLGZS9touPIPmQT2ZpvwlRzfr1SESxvY1/uZv9kv+2ZTHcxIO3A/
cO6B98m08QWV1rdx8hWyEyJvsB1eCro7H7wFN7piLHWxpzB58ZRwBeOd849UVKspnvIi2ourrrsv
SO31ClwY8SMSHXHP6UvcT0E5MFb3QMWrNYN11ZkeoR4Afoe4kKwPglME1cE5YGFk99W1BXOpsfh6
g2cPyJKqKirhYe6bFRsNc2GfCW31Pt5Ko70JKV2M2uGgXNMEyRcWCiNmGEz4p6oSPnV/vhgsbAyo
TMZhH027zsthVOo2uhPFZaaTO4nkHSS/x7TY5T4k+l0iTPG5YTZSLSsnMj0Uk+b/Y9D57/3jj5s6
2+ykTpqyoqekiivFL/xyy2INN2wbDk1MEOLh6VxZn/PjPdvn/7jiWYHAzSfRp5grEi+5FF4IqF20
pNUcl/0dWSjulatdgDe/Xs08qw5DF2bTSeKhj6sZ5hq32rt1H4MASM6w19+t5X/7+8yzepBpZc54
kStKnd1N5AzSukQuXF3I0gPkSbcKru6M89L55pmaZ0u6OLYyRFeuSU8o/jreNEG/Vn4cD5yhTdfc
T074ctwlHvSGbvH9A1auXXpe9V/KzTilaS7OP5cAJYjgN5JrkOQFb3dXv+arfiHu9dfohXmRAbdk
KSGdADvClOLl5Bxehz2iR207cu4+LKTUMyHBkGa0Yqeoj/aAFeDJMZbf3/FvQ/DvHtZZZztE5r+/
Q4jtzlwXOVU8dE9YQEiLdjEjf2PrwR3lWZ1er1z7T57cX5+bOdemL09LhnxVnRSeFsEamR+94p+b
OjTWP+ZvjrHbU7aonV72r/7oeZ2f/2gsTzCrRmqH7ufswkOStJ1C2tA+3NKpPcKBtSen2eV+c2VB
XAIwZ2PT/1zpDP8yxrqTDBJW93XmNDUwC7GJ4GCFm29RsDQoVms60uzkijN+6V4lI15CMP64gbM6
K+qkYJgZP3UgNS+2R0g4dgYXyQ4VF/ObAEbLkX3x+qdwYWP548JntXSIJh1P1yza9wev7ZyjCdJ9
IqMcQVGI6qH5CKtfhcHhVfFnhGwQApjUU+XkIEoKq861FF86wTgYM1jNvqD4xK/bbwXRVXCx1+BE
Oa6CQSpfe2VzSfpucZyV5JZxvNFiQsQMCIb4MvPZDV8gqQaWO+2+/wIu7oJflse566bS50U1nKKI
8zW8f9WRW9+cHiQGOp0f/SqXh8SG54uSuZ/XCjukV0Ct0NzTYREPu9CBsvBf3tFZwcZ06TRkKXeE
aXpDLJ0TxgyQAlgeP4pfiEJkn4GyaFsunHsi55XVXEzR87+Oi2vb1cVqivUcEz/sUeak6j/rw6Tg
kGrNhVz8kSKwgHlut/vsNtqjpnFJ603hR3pC5U2EDkGvlx8tR789rEwQJL9+1rYYOS8h758AZLLi
fpjcwfLl0VUOq7TfZRBtrzy8WWd4Yen8c8NnxVQS0JmY5VzQII448lMNIw43bvf4qEr+0fDwVkrx
e+7vTM1p/M49PZHt7Gn9slrFfnVYYPuVUPk+9RQ8fsSHsaV5vtZyXKq6X5/qWfEzc3R6Rs9N1m6Y
w76ww18gzQsJxOZ0YNaTTv6whHeAEbJ/ZXFdfj5z+gmWVzoRKH++0Dar5PGkc0I2DUd7QLizqnZY
b0CmGPDw/xG68nJamTB8YWo7DaQmmA1vYbnC3uP7O7k0D6M6/XMnZz2CNJzaWJ/vBKeh5bhtAL87
W1Jv63I5DndZtzOyLSPP3tGCbpN5COMLh5Gro45oiRaR5Qy3CuLL3q/mZ+WcoENIq+H9uI9+ZM7x
imXLpfHkH3d79iFU2CUmx4hXpgaHBcIoFhFCHt8KSv8oewdX975/POfOAjPu/ccFzxZymQIsEKfD
PPQDwjNRMQHzkB5Lg1fpB2f50VZA8grGlKcPuDZwW2U/gvd5banOpfbvUvzPWzpbqkmLt/0Bu+p9
VtqSL7mxRw7WoDB8ZsSt9AxKHEQ7MKw5pyQ/ukpC2n5THB9j/YqjzZmN9b9ala/r5Wwfb7TJKqWB
ByLmXmM6slPtIDwbdzVQmJjchOEvhY93IOAhrQ44nAB2jhvM8+MgNkFY5BwmVQCkwlDpMU2Z+G8K
eXsCHB9XCj8J2/62f0UnC234wTKf5GYgruQZ3xlTubXia6/3YgmAgqHh54nyWT3b4gaNnDYiuOYt
Love4nSlsuF6QxkMgiemS8nN5PtMD7I6wKoFd6o6eS71+zz2ZLuCMOYoplfAT4hKKutV6HNeW3+9
9H9u7nxPJHo3FWOYcvu+DXimZHl89Kc15zHygCV7thF2U9UtB2e6Fz7NPaRFiOoWMJM77uugZrJ4
bRleeVzaWdmqm0xU1JI7Eu9GJ+Vteqkn3OhLjjG6ndx0u+xHsb12Vflik/rlOZyVqMgYpK4gImDf
+iNWJtu42jX6Gi2m6jCE8nrHmpYxsogXPsdEX0tO1dKkXBsBXIKwSAf+z1r5bSj0pUkvml4dFGF+
Hb5QL6cN9iCcRPzwAXzecLPWb69f89Ix6us1z8oPnGYxMeclIIF6pCRNr4/ghLTOzvETK3R5fwhX
B9klnAD8L/OK4JC9fF8BL56LyNzDtB4uJGbJZ31zQuyeKGdVtJ/AMBtfekW5A+kOgxdnPqTHwuL4
cWi9KV1U94wmfePhyg3Mr/fvz+CfGzjrn42TVTSVzjNQgwGuJONn3dWC/AFJHzOR7Moav9xrffm9
ZyVBsw5DVw0Nqw0VMsF1j3q4T+udIcakI90YzbZ7Iz+0t5aRU8arwUKA4incD107Ep5t3r0Y0rKW
4P660eKguCFmrpJ6F2XLsAuOc4nO3cJRb8biRlCuYOFIqi49LBkHMIzSeGPnkdKRVeVNVwP8y1tx
Fd5luxCwqPWJ9UIlwCy8PGyLpbkSt+mKo3e2H7dSuEw+0FCXnLwZCMDa/hk+JL8wV9Qih296qZzs
Zicj6tzMg15b8eobMt55HIXpnpz48bAsk8eMHShyOzRHd/2zvusUW7tBiYHSJkgdY1st+kW7L4PY
GV4+2nfgdnWwIY83/NNVgvZIe1Gt2wXAROkk+0xyTGGpKMtWxwwwEFs3Tna5MSODAyeBMt4hhAE1
h4VmkpVoeugo4GnZ9br8lPrdMCwiX11OzGvR6cLkty0RpRSmDInXSp5VLKQKNTsEkIjABQcGenzD
3yYPjp7c0D2XKkBfsk5iPzl6psAOq6+SvApG9bkSLZKS304ZLOXNEP46dqatHZ8ZBKKAqNe04aeq
tpXTRxuu034pqEFqYuJqo5vo+OvhCwU5C4vYTmVRHSHj2oiCTjWyN7utHKkKiBVwuNuRibIXIy/f
yIlnVZ7pFmv1VqQTPK3ShEixoAqdonFwSeyxjV3ruz50zdcCaxuUrrb6UznYmvkgxrsuQZH20jOo
e8PfFuH6MkEqtoSEAf8t9JsPwXLsQmGikNFk3qgRMBjX27T8jN5NE6+Jd7yMkrw07gQBjmXH1RaH
VAQiBwf3BFcMP5p+H6EY0+HdozgwYkKvPpLqI1MrbpLdqcqXyraetqZ521cfx5HwY+lpeMF66ZD5
sXqPpScJm7aRDEiTyWc9bhXtJYdteJJLuyHCQqrvNf11ND/5yjQelOFASjELv8KdVH9MotsGiUSr
3NbTe9Htmujn3ByJU2VrHdIzoCci9bLTU5iMgWY98GyI1BmQ8J9MdFqnu6a7DWf+8Wukls5MRpys
jgM3aqtxdUyfwlPAomRWax+DrEFH4RS+0Tv4S4a/gGSZQcYeVJd8NX42j6ZbexWyqAdimKpFfQxG
YUFwuOExP3erkx3GPo5LSbSS4woBL5oL66GcVIyIFlD/yhOhHsM2WcGpEInP+nkyOZqQW1beG0dC
iUKMsCF8qG/yu4EHE0lf1p12RNHZ7LGUTG+VaC+v5XGTpDcp5ugH8+6gvJVJ5CrKXlGfW+E+l7yG
cBCeNFJnBYu1fN20b8Xpphgq8sO28XgvNBDdHwhbgqzA2/RGwznWft94cjnCnHxVesPt4LNIiBaM
+kRwc+no6JqtoXDwBLJr9SM70CChCTuBYsTFum0gQFdMPS3FPi4gdIg3tE5JoPy04KHr+Vq3UATl
HhYE+elWgrVs6EsSyXU8LKzPJCxd9V6/qZI1/g5w1pGJKE3F2MYdIFsmPYYVMRx59JEodlpuCAy5
2GDhWiXehFdTiMUTTnxpkFmfqp5sOr4yuf8ZNSqoT2EfaDub9+huGlcH/g3SP0yO08oKP5v0rpMf
Ox1f5lligoY8pts+ahhhvXXHKai0XRJTzSDiHb3wHm3eFH7iE2dLA9KSN8mM/KLfZrgm2oZw36vP
mkAPbDfaj65/YtaPvfPptCrrfQuJVAX2sct3Y7D7fkY/lfimjp+i8FOv9n3+hulUkTXExNrf77C/
u9y/dlisf/AvMbAo0c9OF6OIn8yYnGbwBfVk71bWQrKN1obml7BhTbdR6+HRa0uoRN0BThRqaBgg
WB26tCOSspEFZIyOkvtV56lvRwMzHw+WVnYMjNN91vknB7JfTuF2YwVjZa883gpj7FSNrwDFSb8O
2B1mG4o1LCxXuNJAyBf3RHTis3ULGmXl7NBYZH1PnvwU7XPTqTKqq8/4InxrflFpLLRztgltQ0IB
6cgQJ6DksPjQDYF5OVO0sFzlGth18fT/5YbOurox71NLKaUIcLx3kQZO1bbvoDE78Ru24456WpYO
bhTR0QMzySGK/BLKQKaWfJpXDkCXuzudYNzZY98kJol+4ktTKxxQVPWVNh+AJHKbN+XcXmK6YlVu
fVyhL2QyLdzBUNAe8N7PmUJfQRkvvx0aa12e/cjAY/68A61sUnUyrflhDC0YDC1+7R8nqIO4pqAz
u8lxl/Fy6VPQX8kPt7F3FMjlcEeG4iN6T1/7+f3ncBG8UkgPJCgYibx1PqvO1anUy5MwP5NqOXIb
dDsMafMAkepk2a0/+T2oTObphyVogJmiDncLppMSKi5PkRe6bQSSp0OQZwgvL3PpPqXIpVepab+9
Ac4/3C93ej7kHrpGO2Z6SMnX1h2CSAiJxjwN7Mh5R8qN5ARE2wmfKG+oW4vEL9JbFlYJAIekWlhZ
OpQE+sKfLb9w05Qv/xejtvnr+use55EvoQao0s9XWFoZJxnFYLyPn9SV6gAWLOgIf+TLZJF5kOOu
QETK/PF8d72z44I0HbWh7bke5jtOGEDCYtwGvsfHP+AYSsZN6KDFMvNA+JBcEyNpwUVRLb6bLQJy
TJU5169U+B7Oie29cgcFoewztSlA2ele+wDPjCz+hadgyADZ3oDp+JdXWsdIPlfQB3OqLIsgHNzD
gkBgv3sNXxFNMqsDl0RdHDnDY+iy9ZTCwZZ7DAj9w7CNjgH0luqwlRy19RrFzX2Fny28CL1zVBZ9
9LMaFqJFrJiTPV5DpeVLh9Ovtz7X3S+1QxOzohuqQ7x/2vYut0myIpYfnBY6N/7RdjdKuYrlfT9t
RXbO9NEob/hAXLicizzGi2GbpewLp0DY/dd3dlbxSd6J1DzkoQ6wF2tUoo3XNBv95J06JzRcofVG
yJqEogdmstahhDzlS0PaaspKKgLJdDXcbpZa4Znr68yUS4w2JD8y+YLkq8A4OCu5UYZVf53Jc3mp
l/VefYwzL4LUGeD4XdC9xEsejeGWkTe7trLuRmVBBjY03wkeMXgj3naNM3ZXMGnlErjz9b7OPpxQ
j0t5KtkKDNkxs8/ScgHsgnDVPUYulreF5VrjNi4euxYCxjO2fAjzUcM348qEYeTibVntxNDmiMs4
hDhapleJjTlDGfnmcR11W7lYYB2MnPv7en2xCn698bMTu9hZnS5Yv/cwsiFgTdGIoEYKlTs1gbKK
14AvaYtI4bHN/Jvci3zdzWz95fha5CsJB78+WwnSVoZkxR2712afFzHTLzdozgDXlw8Fq9W8ksnA
hfzUPLUcU62tUi8r87FvXSnxDCSezSoMPdTOmTN63Z0evZw4ENBRgvBCuNXdUvCVZIGh0ZA5PUbJ
T/iB4NdKnt4QeYJ1o5HbXC+tu3GTI/L3rpapS1X16084R/40rShajWd88k193Yg/Rhjrxb4qSZTg
AJRDTqvYrH3k9W4d8ImtZ6La7WymiEdAaaF5hg5H2Px9uMGFkc8LQ4Zc31qvrbHB/uD7JfG7pTvf
BAj4Ug0dGR3xDGcFQE0sGB4jHe0EN7O6GT1TvaOl1Q3bZAcYOC9ZGVx/9bZMWtt0x+MS3tExpVFt
lslKpE9Vl3qxxLT1YN2ls/+IjqMWkDaqVsekRcS5YWp+CPEVAOfivOHrjZ+1hmQv5FVbc+P1xywT
iZyKWTgSO5ZzGWAd5s06tFLzYA1mhZf2DtphLO4aZqbu98/wIpSE9g+XQVLjRcx4/1y1vSUdT4IG
ENZ4o6c70mLWQfxWZqlrpGCYBl654MUC9OWCZwWoPmTmUcu6aK90tlrDG/G0yDsxd0YZ7x41L29X
A14my1kqI13pyS/yE+afifYNGybp94v58o0aWlsUNQ7s+/L4YQYCHM2iv4nccbA/GtXLUeA7uPJU
xMI642K4Rg+6OP/+evmzvbTs9OiINo3LQ1+FFORKPs6oCoMGGtwJz3WM8JyDyeuXMwct/0TNFf1i
fIwBBOzS5wAuX9sRLrbmX2/q7CtibxdVnBWiPVtO/BbhaAg20TsRJmaJ3+6thhmAA4oXPYl+gkdI
EL+AXhzbrbweFlcf0fz6//qmDdLG4cnJWNielfmRQWo1ygPALJj3xGrcSv4gLQxOKkllZ7GvGRC4
rCKIVUQ0tLu/dXDclVjcqsuTkzZL+daCIttuOeTTC36/fC8/LSiWRKbA5vtLOlnoRzGaDrxCnKKV
W3VlZotDFmTYKz8fZB8wcDCWoysJN4ZuA5TPiMSQLMJPFITU9OHK13SWU/KvxhJD9P/czvy1fVnQ
k9QdYlHvZ8Ilm6HsxR4K9co7pE8xmGWh3erTCxTDusXcFsDNxnsITJZ/8l+6T8ErFloweaCYbiFD
ujioHPQxFhgeEkd5+P7RXeTmfL3Xs1JjQo8UDtX8at30xvwETNm2duOilfjZBoWTOVcH8Bf3sy9P
56zWZGEvx0XNFbMlsJt+oysPgITdj/CwHNMUIUagVV4/QtLdqGg9Wk8vbRB9pbttwyeDpMHYWBlo
OtKbawfieRmfLXOCQ/EjwjdN14ka+PO9tQ3uEdVYzIKHeln4/aLzhWBumr9/5vqFJ/D1OudnRzDD
2GrMfCZczspbJmntzUl+lN7H0umf40cMIyPmac+C5aaP0+RWiWPcWPAiyK0IGsNLH7EQSj/Dyj7O
Rw4MLvxyDORXkPmiZX0Foct6whxTh6KzqvezMhRnl96OFlDkYfQtilXqE4mDF4Z6YxKfCGJrAuKC
luIGlGcvPdBIb/xedleLyYWzyx+//qyfkSYrr0WsuH//eh2u3+kZtBM/rKnbHfN3TbTjEmugIH5U
Fbt9rmHc6O7oS17q59mdGGuuIXzK2vaUrBEXfv9qLu28f9zc2WYQHYs81/HS/M1yaJyGkx/PezM5
M/mKUfj3l7tUuEyydzjsKxrWmeLZihujVmjNQRPuFfVe6gK8qIYgXaFfyNUPeGgIIeptmfkQnqDi
igbtvSfW/gHHJ82N3WuvhvzTS1+AKWKHCCuRIICzn3+cDJHAq+zA6W0m5zLkQDOqBQIlHZLDI94C
soK7iWM+YMFHScvbWxyJOOWG2fvhMXnPNQcEvwFx16kdz0gsj/pCusEV59i+Soatgf4pc19NtmOu
shbXs/l9FVRiUKyZhDSSfwhmHBDfKYCTtreF032nOap1j3H5MDgC1LOZnympfgjpY6MFilP62VaM
fOs1u4sJyyrYZcTnY2uzOgooT+SW7E8fk2QjrRAgr6v3RySsH3T/ouX2CqJSI3XwQwvRweJPg/6Y
GNUh93RcVjDim9lPxma6xcEvfGz9/Nm86+hA/WZluZjT7RFmEhjYlv5pJHbA+vX9Crk0+japz/95
I+eNwNSIpRjyRuKnztMghKcBARGIvlQ/WQ2L/MpWevkD+HK9uXZ92buYbraiQggBKwALKxdYn80r
XNDweLH//0Mq+uPXnSGQ0pCYUjjx67BBwuEKAi6OvvBgJQ+qI9/9lcOJNa/f8wo/2+KbKviihpfH
n7+uHY1u6sNQuI+FTcrUpDeCrvooWZbyqiwDItrNfGcVHPhc3PxI2uFVw/spsFVFF1q40EFKwcNp
K57wynBUBeeXW/OHXPvai+zNI9fDY6vf6Qwu5349Oz5N46I0A0P0snTBAE0XAmiVeGmktG6DG+XI
wTjObGKBHurmaPSuEC/M47IyXms1aCybc2cSgcj6B2kDlxB2NiOu9qa1VShXNv7NNSbLeyzLOmM+
8TNA0X6GOHndWf7sFr5T4mCsPLhhWMlhYc2sgxnHNZ7IpS7C/Ppcz7oI3cxDTY55rhFSQXQUHrYe
DOUCw2k9yAIf+f4aw/6STQqXnM1SkG/Q8p2VzqZVxJ5TpXBf4ifgTvVWjZ3TRljrgazbEGSGp8M6
vTPux5087XgFqeyaL9GvWgLZF3lSg3t8mGkbgh/fEOZjvluvx4W4ihdMX/r9rNMHUUNnevJCDAUZ
Vl3Zan6TVv5ei//5AfoZNFEoIioBzaT277MHaSPtcXdxjUVCccM66VO/Y0fO3ztHDTCrhq3MUNgt
9q3kxIG81wU/MfflUtr2ptfsrG3yDIB/q/vUaTJSPH6QjSJtK76DHW2YXvUoRpPAwMKKQT52K9ea
3kuQ5Nf3oZ9t60amCaZ2slgCpT06mbIZvQMGSbMbtd3cGS/WOvEj1wgdjtGkSTAVzez2rkfoMw9s
FacNopMtSlikXdlkL8lHydDSNA3Az1KhZ/z50RNGVFpdIgv3fBctTKETI9GF5JK+wsSZKaqF4xxm
A+h+Ih/yhJ2+CRbDkNmKJr2XvWmR8ymnhyDNfcyI8XV1DWSv+eE91H+2s5Szgil77a4vbsVf7/qs
VKmNOkon3C3vRYxSM19TceVZj17u4cLgJJpvTNvRwrQAg3eoFOA+3288uBJfqpWc9UyWKHbP5ynf
1aEKhXqqhfsjvmpFWWHGgJuWjvUudhSVZTl4aPKhvUih6gz9W6t8Kh8aNo3iTlIjW8tMkuocFXom
gtwD3v6Egm1S4koHHDAc/TGkvVHnzv5nNqKbru6S+C2Wtr9lcSmUFqAqnAkjsvuemsk/Wd6MtYO8
YZ4BTeAj0lDU4rtXl7+a40M5+qNbTHaLRWkr3Xn58U40lkmDFvy3xh/XRv6eQ7jN4mU2ergr2VWP
kSz3tzDNbZ1QGxdmuDjIGwW7T5nYkXAtRmSU7ATm4njUtg2g4F5Pgl5fTXHk5ib+YMy+KzzRgjEJ
DpVvMA+PD0TA6jm253fiaWUW95m+zZQ3wbgrjz+M47Mwvgswk8zIoCA/9+K7hK2xtJajn8LpQxk3
6eFXMXxW2Ji2E5ltzToaYJiGJmoJCD4ECpiwHTBsGZ5OnUyswANO6RWTkhRDk5gf1GNk/ar1u+jk
w5lHWViWt8fWlfO3WNvpeeFK2LZVyUOmbY+ACSNU/qjBx+JpSNYplpS18mPef3W/CjrsENtkl+o/
TDSLUnhfS2s1fDWtV9N8reS9OL3jcuwWNGoSpzKIT2YrY/+xA6nJ/bxydfOuV/ZpfieUb2WzPwH/
KSqeySKKnmLRp0FlbpTDZ4JSSbhPxBcznGMEfhHodIQ6AR292SfVRsJjl880WXfDTyv8aeI82LW/
TvGHnjyUcKaG+Pag/6gHXh/GhS8wow3Co6V303pQ1dsWYX7+PmXvmexnzJrTG2KWsYc93ErJx2zo
NFsAd7tBC4oQ+a70mIRXTnvGXF7O67xO6RFJbyTU83wGPqpW0htDKdwPq8lH97lQrV+V6cvxjaGt
jolLGlhr3MmvPRs4CVUwTAbn/3B2XsuNY9uW/SJEwJtXwtCTkijK5AtCmVLCEN4DX98DeaL7SEx1
8sZ9qoqqrCIIAnuvvdacYwbKScxsq31SpLeBzNlE3yChmNVXk7HoX0tl0dIuZyIhKHshg+nvye1a
gzeHZyUFCGJdfvbKSkwXkBJyXB2QFgVkU5saHXt9FADJxHPfY+SJJo7HoMJ9TNpHWTxnykFP1zwq
sBspJaIDRbTVruiTQ0Agt6RzMS9Y2VnSd9qjccM7r34znTd1FmrxT8rfXxO5aio0/9LOXS9jLRLs
uI4v6YJsEGg2rkZeo1sHz3RlC2OjoUrRSGTYjco7Wd1yeLakR8zgqoUsXF5k56C9k2Di97SD/G2L
ow0on2VDFOVtxcutXZ5KlJwZcoObkvHvOskIAFF0oMywCPS9robCXGs1Ms5p316o6bYSo7eZI4po
FwXlHWeU8XmiMc6lcrAqF8VDQil/axz77dHh82VcNVokvxXaOMb9FLxVa7zmr7q2w2i/n3saxlpZ
XOobLfSrkII/ja8vX/yqJjNgKE+mwBfvQzuDbtraouHUB2VlcYaelarWQXKlj8i5Kdiei6W/XrL/
3vI/QuZPx5bRrMdeyOL/6DpmupivHQYUC8YR+BGqVSAIThOuex8h7wIzUwfK5naf9NZVXNVA/VBF
XTZxx8XNhe4MBSRzbAPgOF2eAiAFsvEIZQKFe1kVYIj2MgDSV54A/+3fu/d34pLPv8T1Qb5pfKjd
NfdDv6/fZFs9G8/+q/4ukH1od5v/8PRwSzGYaxa3XuNbj8GfjvunHyMaZLOXBj58Lqe1adfcTSud
KWXzRATlNgHMoUf/K5sjEaEIcEUyFshauCrzkkrULrochifow+DYGI2FXg1y+8FyR0/1kP+V/IWh
2E1c0ncqri8ffVWrlVlsdbofMfNiQiAtpQSjwNPk77X8VdVf/OTURQ+CSf9oq4WHsN92s5lwK8U/
pHqF4ifg5YfJUMAdHmqX1l8CCVh9MOWnIfsgNW0Btpt/FA8/ymptqN6EJHB/qfcSqkd1J5PcfYTa
v1AW/p7yTDvR8vj346R9Vwt+vrdXK5oiJHJnmdzb7pc2PIvTKntsTuV5srzqaDFyvo/RC6FpBQR/
SF/YdtHCnORTVQBcdEbjDC49AyN1NM5FtWhfKDRSbBzkEsFzfAP3ipUmR1CE6LSnBCFmwYuesxdO
0ZP0VLxkc/dGQWLx08p24sO/v9ufpeGvpYN1WqfHImqMLb8eD6x2yGWfBIlTWu8UuJlAc4kecqIR
h4HphPUu7N7agpAhg3IKspkNgn+u+A3Cg/59Kd/pAEwgDTIXo8Hq+KsBbQ1+JM1juFkS1nY7Ub4X
L5uuXI80YxRHWqUsW+YOAS1VixNLe+myKpt1L+8ifXWBoDiSIFee6fYG7HOKm1iukO80cRuqz4AJ
Q3MXd6uLfGOx+ZMl8tcd/O9lX/ezg1qIfDNn3pFX5OvYfuYmnV28dwhN9UUlAEgHf/IBBVRUeBUv
3bJVKoD81LRr3QtgBpMi7PqkMCBJ+fcd/X4p+nRpVz+urF3yWjW4oyTRaAuShjoZLeVsK2dk1SJU
2BFH8T9YEv6cjq7vyZ/RrajT1+X3/PpU+ZdkULW8YiRF325I1EVUvWNnSP2DIu9KcZ2LK/R29Jas
tQlYfB8FTg2fMHYr1a3IVovElSnfS5edKe0tjVhTO9N/R8XvVFqD3co35J2xl6AnB3UUmxypVnHj
qRMw9WCR0vUwf4YtURhESXkJ2st0ASWJPacttmXmauaS7dmq12O5rcd9wzRhKRBumG2F5kEL9hbu
hJH0nUdyM+jAynbcViAEFlKOmtaFgv/vX0me18d/3ayr9dMfUrJs4PzPDvUoc0WX0LMSz3VmsWcy
zOC0jbqX+hiD7SYO7sd2g/wC+QbRKLJHJG0XbtQchKsThjctwN8+Q3TDVU2VRKi82tXi54vjmHQp
5xumixk7NqwfN3GaVf9rpKEBjO5xcueuwC3lx7ctgM8ffFXACZKZGAoy+dMlXtMABDPqdqQkwfcl
OMsOmZwQtITmHY1ZcLsBMXeW//pRPn3tq2KuTrtSGErshvq8+jAMQLG1kF9nQfH0I7kn0+DG8ved
PMv89H2vO2KjNtVJW/F99TPsY2cgrDByGuF4BN7IM9qYHpAcKaURY/eyA7EzWKYEGC6SHxbqYTv6
PaHkzr1/P5zfdsQ/X9XVEqJKiTmixsBQ7QWRPfeDDFe7753qP5Q9998f9/278N/brs9b8afiqcyF
vC8HbvusUFZrj7tQa3NkFFJkokwsWz5HrhXbv8LfA4lnq1B0fbrBW/+FVNSEhsiMn7v1KH7nVf7y
01yNIUrB9FtNwwVbu/4SPGKdYcvvA9sv6UrmjeeD9aSf1rsJuw6vrK/vIlIHHyIAS6Gbubm27mdF
7jIkDsfBnaHbaPETATkvniGP3fTGmvId9ZXOlUznitB4XbOurjiaFK3tdJi5EjF81jkS7niiumVo
K9qx7xeRivKLvLllRIgnEYPWWt3N9IubpzD1u9fo03XM//7T75nFrajnMijNGghZgT4CyWv6MUeO
OJZpK0xVWMVu1f9zxPHfL++nT73afgYpl/VRGYOTVa77eaRKipBaSktVB2wUnyMchYL+sxAPc50M
24E2RE8egZtDkAT+g2jCjlWvaXYjz+CjXC+z5CQbS0FeE8Aw2YLh+Ma6Ub2ocYPmkd66Eh4H9Zj2
Wytea3MtZ0clfOG+2OTpfZnsb/VH/6y6fy1PKMTxFpDHjJ7g63218ikKRrn5wzmozcKWCY8wq59z
0FVVrhtHtDuuLeNV2fUXIoNUl5gQZIhDsRhQ0ehu2Lu+S2QFi6sVbtGbmW71QtRB+qPhwARWEF5f
68xJGGs0J+g0XqIJkzUq7o2q/0xGAJ0z4/x+yg+DW9b3qfY0FXT/3LZa9gp2Grhys9jk1jL5/X70
6ZtfPVFRUl8UQanxgW80r//oxBnwQ3oE5wI61i8iXDHRiU63ztjfDnkMJDaE76pE4/4lJ+/zvCza
gnmn5DROeCfbws/Q62xKeSK7Zk6qeHvznTfXv3/m/37o1R6YCEWZmnkJ0BAMy8WTZnBamm04Dzyb
+HIpL+8CkPE22ktyOcrjTU7PvN7+6wKutkHVyDJVF3LWkV+gvkklY3QX/REETHty827B0L6do3y6
y38UrZ/Wi8LKVIPYS44joxsHyyj00n6uXVtOALxWjLpA3KOUBT9mTwfjnIjrwe3fpzfRok3Ie1eo
Ww3s3eNtH/Z3An+CDv7fj/Gnf/fp2rq21IchrGB3pcu0fYhSpx/dUdooKe8YPqljlx31mZ84cjRx
CB/MidByymEzXF4YgZoqjsdTojwSkipbiwme2g8hXl2EvSkTkMYuwNtyC4jybTfu80VfbajjFIhS
qCLpkEBxXVbDy8U/NaQduvg+70hD8XNPXuc7fzwJKWEjmzCjP3jhxb21ZKF//eZZIpCRTrCFvgIR
+tc1y8wzsxv6GCNgvBnjU+m7ubFAiSzvE2t/qbwQ/j2Z69Ai9XMKjDYlpoX6ciCutN+hT19Lqzb4
yPzCI3FlIWGUnKrZTUvlT94Tvd5A2WbamjV64tYTPpNIhzlOr1CRkhWKow30/5LSI5LEFfV6dekJ
L6JpCkjEOJbRvdGs6mWzGiBuZUNCvuJRIfMsOFQM9Vw//RFWd1myDvOTwcwOo03gNTggya8BbopT
l5gU8lfdFPlY7USRi2ZXa7w4ZQizQJ4ekadEPA80xIVOm9sHTFHAZYxUTh7D2UhPQbIbJy+reXqb
tez/LLuNJh0NeR8rS53ziuZx2DE0Lw+XhDmE4tK8vFnAyhnm+si0tw1ZF5hSnwf43+HCfJgymySh
UF8ZvBAmQK94L1HDT8ZTXN06u39brFuKAhDXJIacxu/X31ZLVZICphqnoRestB2hzobF1u7lSwLi
3NFRLLcvHJF/zFnwZrljfldmfPp462qaLIRjFkkGH68uFajnoD5sOm8DoHDpRSQMbTYWbPVqYmh2
qonlMY7Faxg5yWv6YOLT3tWiG1ebERz80IVPTfijxg9HVojiahRFCUkDTrufngWsEJ2HpsAjiOHC
gm+mfJsk2hDWSMh2ZRyiBKf7UyNuKu1emJbWsDKmtzaKHQk0hLqxhINsrbGwC+CVc1flPGUtASMd
JxzNyV2BBZKojuKhgRqqOUX+BjIJOSl5lzp2DMsT+lWkrRTOqzc5w982zD/fw6tKXyKd3ZhqfLpE
s22sl6JF/GKxr6ovs4Yhvv/fcC3Mzx94vTQFdSqoGSNWDHjuTJZ6RwtoM7SExEeA1e06/uZXvKqa
qkaCd1fzmMzSw+4uLjE8kfnO7g1Dx+LJvNkc/f98JPhR1MO8G9fH5z4aI9lU+vnJ1E17hkggt1q3
DrieVby9Pbm++YFXJQPk+lIr6kF4GAgAEKh3QW95FkJ2gWgXl6WLdPX/TZ/JIkf4/37Jq7c/MAa8
MD5fknQCz3+q75UVLd4DEyfacM2ZWRNEA/vfR0XpO/sNz8//+9TrA3Nd1tKQKHzTmcnUFj8nUk8V
J/nVHTlHLxTpF0vr9BjrrngGlk78dyNgULyjgoCcIX5kpxaAManLzWnOSu3cjNXJ2MTtdpw2Y7gO
DYR6vKpNBn5ATxZp6iOLeo3q3032KOsn0BVt/FHG4eKivBTzHx6IGQJ2Ha0E/35Etk8ckb5kTcE0
XpHzyXZDKmHu74QSsv2vds9Em+WkP+fJMk+24rSJkyN7lfEMpDdAqNO4kpvdN5A+UMVU54vys2sG
uxI6z/TrhUCA2yV7FDI6Q0brWQlxeRigqgt7YrPO562TUIo3mszibjhYE2Z5YnSdmrtErVj3L1LP
LDRYGMldUC+NcJOXm6zOWO6YJDOfKXZCvw6HvXDZZtGmmXqnZkuLhMcGEUTpNtPSmDZackCUdaML
AGjm71LBmnVqyJEJfsCX8nU7EbK2tcyIwfjspZwHWnLhNbFHPCF7fHkmCjYqgYiQbBzdm3f5R3DP
j1cBrpQRT0SerNuo8xuEZoHFOGQg3MM1FS81iIvDBm+5InZ60TUmMuKOlnTXDm+xzD6gP2TCPi3u
CnNleNM2QRK5klaymx6EhNQ/MtBdBXm0fo9BXfF0gkLgwl+w8bzlB31ZYLBaq6R01B8A8nwHwWY2
EUHnkHjrv4vSKXzSVC9VbPVI6Pq4NUTUrQT/dkA/mo05bIvyoDfwdp/CTIeBsTPlh+oyYms8CdU5
xRCcIe/MYIf0patpTqmeTfFBiN674q3BbnmhmEQc3t2m1n7ToZxNySb+RQla1XXlJo4ycXt+OOuC
6SC34wIeTkC1vVK2/pqMQvFI75EyLEXHdMvEZs6L8tUR5MuHXy1oSRwX5iRGcwuhC2H0mvf6XjRs
FKkp+pjh2P1KooXRbyFE1JtKWFgr0rYZ/hs7fz9yeABo4IZrEusU/lUVnQu0RPFKOomHiIOjZ977
y2CL20U9SywAIBjMWWp++QBkEpP68jurfjLAUQ7aQ4AyG+vJQDyhDWFCGY6xdVBPzQY6yfAgH4v8
Dj6FX7stsMan5qBSc3kMc96bbJk/jrvMlc7nBN7grQX4u2MT9whIIy8MYL8/artPRxOCCsletpCf
DXNRvK7nGn8gPHVDUJL5Jki2rjkABhG5L8YA+zgtZoJdlmWzYZZWTDY5naVbJK7Mu+aq9fZWP+o7
a/uXC7w6tZPuXGQV8qCZy2iobmAWRC2tYxVBhVsyLiPluUWvKXQLy/IwEoqMRx4k3w4MF3oLeTWD
PXfmL2vOuq0byitkV63oTIOT3N90KOh/P3KMwzRJU0WNhDoIrV+XHz/QLrJ88S8nv/RqIpvyp6Lc
B5d11m7Ioq2kQ2agwX/VS4ANHLpVW//o97hZMLqne4HhFDwB/AZOxwz+aK6xb2wMFmvdhTUyPipP
9NtEEjq503ZJUPIiPRZ7deVvo2mri4dy8kxzTQKv5T8LoF8y6dVSXy75Yy8+BeRbSvprrNNkNJ6Y
3DmJyBlg7Gy9go/RHOTsLQT4Y0lnlDeubyFu0XtvIKWdBDpAQ1L/Xglsyu1djsrG2IngRHTZAye0
zLR9VxGmR4NoMB/HkBERWI3G1O5G4SNq0Qz1iwQ0TemH1LKJHSKBV9p81dUnOfhdX8ifZg2tnpNm
Sx5zEG4EdW3260I7JvVJBPNkJXviA2RhHeRnJb6/KM+KNk/FiCPIfk/Y8/NF+FvJNmm/sDqHrL0Q
97myIBM0BfYlrHLribmSbcBfFLQfkfjSwaeRtGBnVvpqQirWwNgf0hc9JiN4BZNUVklDWEHh8d9V
so5n3dDWUtb83wq0U3JHIuymzt74TtbbRXVF/hSuCnu4r8yTeLLil/xFFTyGthUh9lwlsiPkSUhv
6n5Rv/a/0HFaxswEyuHGlFhpx7ti5K4totiV9ZX+qO3lX+MvtXToTjfkg+hn/h4VGJ1ZAsPP5XAC
+GFNaLI2+vDsW0dZnR2WmmkDoVcIaEBAzEQIBla+EAvFNi2Gxa5kOEXvKOJyLF+C9LXttrG26ZHu
XwjYVS5s7tYmy9778U4v15q27eNdbqxK9FLmKYrOWpeitWLA272l8sxOcqxzJ69Yxn7g8RMMewyc
Rl7lEk2l7JDASjL9X4HqhMMufbmMhxKEMvOG3m4F1JAcDppjX/6QQi/W9gIPj96tpKFfFRhYdLzu
PicsEU1hUJxzYusHcUI0aKDg/vCF3ynSvYKw3csAKCsx5gguaUA/Sda9L9Ejrhu7jd+J3bGrBisQ
p/nqckw44APJta0UYViCJUOEgSmzA52s8T0rN+NI1pWRkIGNr4zk1wybXsGvP9Gdob+b68g055HK
CFGzoKrZZvqyzTk0rgTaW9A1bRZt3uY58dXRc/xzm/pylPkvcWyfi3JLGPSkkWO9bAWyNLbAm/3q
Gc0Tr6at4nhj6Ctvmypz1OkXe7Uhe2m7rbKfof7cXA5B9mKFPue6ba3OlPEwYlWBD/aSomWt/UfS
HR+LwjZ/zk0GAwH3LppMNwK7b9yNxg/df7xcjpHXiS8afsd0L6OPHru7LPxtdtPyYuyhA0vjo1hu
uIoiyd2a2Ot8DVYfxeNaBWap1ilF4EHlyU6ml0hbQguS1X0eP/bGfQkIV/YsEEl+6GKKMtUlGsGu
v/eHnWQ9KcYu8PrOw6Xcl8+lcW+J2wExQBPdqSzL2cYKntL2PHTbvP4tGcMyIZWs/NlXBqQ3csza
tyJ4kyBsdYQvl93Zapa+eQrjH1VAywbkLrG58gRcy5EjFoqnCdPLZO5TBZuNuunT7WjdjdazmG1F
mp/KJvN/xuGyD+6ret2wu4wNWZhvSnlvWW8m7fCoOwvlegrcEXRekN1VpIRm452qbvN+V6THRvkV
KeuiX5Tm4RKtdf3Vp4hXsjNGCKndV92qYPEpNlPLWDo+thz1w4lR8nYi60QjzWWVXQ5FuIlAFmjL
yPihjniFu0NKb0AJwOis+FVJ3BxaIqx/0P5QqoNfQmtj1TpFw5NCZGLuST6AKs4GgGbkgpyxB1HZ
WyY4hnVtHvLLSYw3hEoLyUPQHLKABVrDf3G5t9gmVoKwinnge/oCzUKSPbTG4QynbobXS7u1QAsP
q0RB+EfbInBYEWy/2U5UrwLRoztaSA1KZoiawjZHDzphbiUSj64Uzl7STBmcQ/4AORrjVlN42fyP
XP0hyc9C84rdfVHJGpZsRwb/zAaEzBdmngCY0p3yc9Y9TmAH8ovk1JRUGQp37EV2wxS3134EtGf6
2UBsYnrESkUjID5MnYgkVSdIelcL25TaW+NXWzB+ZlcDJSbBBkasWzzDqKqHX61x75PcabSLMmdo
g8FULp+Nbo3rI5S2lfA+mh46L9TOZHsIa2SeqfEqNjVaaar16E7uGcudEr6lFS0N5S4GcWueTL59
e59othX+MPL7ipgdZXZCyeKtQ+zfPdG50lAJ3EUtKTNY+Fpp1LJK06kLk5N0apmQYUaE1chS5OB2
fjMmO2a6zVJ0qx77Zory9XOv6jG5VRsRcWRyUvcym6ybvCOfHRb4yIghYn/hfEMb8eah/ZtJ6tfP
vaqsJjHEzqJGfO5ydC20Roca/wlgiqXwQq1K/QcYLnlVREdHYp/eofvOTr7hlntta66VZfAqJItY
tI1uJ8PohpdifeiwPxjosZBubt6nvw+iX6/3SpsREqtrNvPvg3uidYNVcaSjwisx0qViMrbCd3Sj
rfH3WevrJ151ycV47GVLCzjcjkigmYLLNjJgS0L3wPslLQOMUCL+ZLw7jzc++u+x6dePvjppqZMe
JZnCl5V1R0XMBPzH0Na+6U4Rze0lTiy8CoQIoXhHrfYSJyAavf+Fm+rrVVyd/QPF0C+JyFU0VGRY
T0ltZRvivIfsq/fEehWTUO+I4+5W3f/N0JxPxvlsUvNb2D6uvr/Sin3o63FyYhh8IEr0sXazNXnM
q8uZdGbT9ddzWlYpeuXd/2C8ZM4N1q8H3a8ff/XFm6Qn6La4sBb8ip6pTjbBQ/xesBDobiXfwW5b
XHL0W+Kpkp6jglLenxXu1FtsKNVd2/4KZMVVOZMM1aumPUV0JWocJiEmOZRfsb+BtElwz0qdVr7m
KWHvNKRP9CAeOyq9kZ41UM/cPxXCZmRgnvsH/zKBbDSYXZxF6zB2hp1VTkADBEArIRqKrchPvga+
LtgDOBKDfc+vNpzG5sEENtrLr+NAg7x9UKaDuQxbrCM4HQ4NR85qXyMbinvHDBo2C0IMjK1cHhp1
p82NmPo+1HX7Mp7r8qMutmAkbZRg41NsMG1lH+n86kFuqedxvCTqR1u8N4z1L0ST/lALZFGhb0vy
TuuBhS/1+iE2flbxTjRPynin6CtRyhdy9Kx1pyg75KG1sLRdGR57YJ5IH6luZyNmL2051hfatsQp
YLBfU1KyodMStKtn8DiENEUfJUJDenTpQlgOG3ndkMR8arbJz/Z1uofeKzv5jqjQkQeZnqQnHqdp
LZ9q2nKU/x+V7xSr7CmG90eTYRH/5FBQ/Qx/9r9w2DS/29FrmC8K3sUgKtdW1G4hy08xcgZzZLyo
4Q72n32uyBoX6Xv5GsJEbhfUBvx2cAOQCVmVp5pL67IRzbWhLYrf88phDQ5n0QpLXX5U43M9spFX
dumfE3Ta7QZ7Tn43LFXKdwhQyarfkWwY+3QOkk0nrrrJHZC2vEpnE6vd9vJqCC6jtGFyWw4sbyHA
1CcAhiTWXCKns8gpxLJs2WLoyCh5atwUuzaENbsSqFn9hcV/rf62ijtmt3Kw5M+EAGf1Rfcmkz0q
Q0FfEu95CZdZ42mpY06HPHqILjsJSxX+njfyLKtDkm+t/M6gsEQb6FerIt8GWUxA66qT7kXVRSpG
28+Gekp66zkyf1b5Ngv3tXUWS2Z0GI2g6cdrTrRdcsqFjW6sMLbJESLNbacvCspdmUdkQbUcP8uv
AMWwgN8ND9XvkDyQ1KkwSor5gnYscrjLu9jMh/u+XmXJZhxOoQivqOMQ+y74h0Y4KdUTnr/isvZh
tzfrguSFei3VHhoKrfZoC1YtbqbKkZTNlLlInKZkg3IomNHvIV2tYSHTUX5Up5MGMNd0LvJdTaUS
GL8Fgl0UMml9a6XQlY5ZGkrxKWXg2BYpjNOd7i8r/gyDTQ36pewvZifEv/eQPyLdr4sYTUJMqbpi
0TohGvFrQWMNQauFZZOeMBTJqSO6jNsqjZBhW4s8s7vvsk02rVrNzbuliFJc9wB1HSHh2XVoR4ND
M4hgMQV+WugliZ1WeMtuGiakvzfZr1d5NXqapFyUWrFOT/VI4NNC8S4a/agl83Bcu5U9pW6hI6ug
yaSne+1/EKt+6wKu6j4lT6uxj7v01I72BN7BKzFTU8B6dIxnkPEIgw0eHOdLwUnp99+oO+W/95qv
N+Cq/uvHuhT7vE3Z6ojJqtZmuK6xyJJ98zLXGfhzxMppNM83Vp2JIqBg3M1JcFNx+nu+8cjcupar
mjASS1UfBx4Zhb5tvFJKp3UT9jwdq7etEItNoCV4V1wjDm/g6Bjz6WDLvgftA+Hjv6/mm0m2MacF
gvBCoQA+8uqXidOyyOQwS0/CKtsJvyJeuZW0JRjlXTzKYHzGde5N5cK6S3/++5O/0Zd8/eSr3yQn
8DkK65RP3gZPpKea+1DwsHNog9e9RG/BQ/jerINtg6WHHLN1QquOBnji0U+Sh4N4KgyWhl2wJvD0
IK8IfY4P+gNG/n9f5jdHh6+XefVzTWOkdo3GDZpl+t37+EEahG3tszeLeI3ZGgAk8JbqC3jQX8XR
10+9KsQnP0+mIMnTU6RtJ/EptPaq1TrBf3KtCERnu4daUQXLibZCYa57cUkhIaqtm4M479UX6h+B
kHvTNsd1yIkyr70IFFznv1nhg9gzXZtbEiqatjsT+qHk+wyOUngyKOqUXdJBcF4ml5qgmWfsumVK
DoHazq2AVTKKS3FAVRD9mvBbTSshOGsiPjc2XmnTZgeCmzN3DJmcYJ5AkphDrSlrkFGjl1irpxJg
NRpjw5NY7Kaj3zy0l5MC76plyNBq5FXiXM1xrupWtvCb0zCKHsYGOM5pFzD7e6ycAjVRrarsnjow
JZrP5qrRJFvLjzmbYTFDrZmsm+sBtjsHvRwPTaqCbnvvhTtxRBWIljV7nxn9kqNykZ3y25AwpwtH
futFqlzcwQBYnIDbnH7IZE4H7UPcbpTLLo4efG6X3L114ZucH0KKHUP5qNIfcVHbESHFUfiIIkOD
eUhgWLGs7Xx4bLpDFEB+Z06Stsu8UzEkM4ls5IUIA4eQMn1mW+OcmACsRPkOx6jvewhvAzKCijvD
es7zhRnQBLXb91qit7hKAbX4T0K3h5/dI/kUHWaTkReejZ1CyBvCXfGtJPxwBoVvA/EYi3eptBR9
VzfsRFhHpqfT/TT6fUbIe7a6gJnL+4+aiDh0SoXbRnBPKaV1u5Vdq0EukDyZ1r0V/g47RyEQqCK3
xVzWCSyKyy5V5jInR04lL+Nk04jrydiGHOfbh2n6wTjImFbV4FS/I/EwmitrWg0jwlK+NEttsQv0
h4BK2K6SZS21KzXBb4++B7QENYvypIn7lMcy1cHTyK96D+MSqmTg+uY6zsmkb5emgbF7We4mNKD0
Hpeyv2+gN/aUznXzEsQPHc5/6gppmasfFKVhtpxgkTJXHeXThZaUCAeW2bQg8EJc5sbTR1C/XMjT
ok7S6IIHy7GiybkxOFKYtZMOJer0WacOVV4BFGjRKXWV1Mkrd4xEnlweERzh0rYRmCa/Cv2T3u/F
y12XPELmzFbQK4i1QNGuPfTWRrLyRXp5F/RNA7pTOlm8CKOKagZRLll05V4FiOzG2iIut7G0KphI
i82ysk7xdOyV35HQwLen1f2AbWyc5XVxDctK0OjHOgE2ptDmaWv+A4kgmyy1mQYAHyPdTsPXD+LU
VkNHMU/4QfxiLzXUa8S7BPvU3xtQPNOlmh0b+XFutfvZo2guX9PEHri4VraBCNk61oTeS61kMYBZ
GUfdNiv+h+NPXgfAftRt5H1C9j3TUxvAIkOkGk/SZSmTf2B4N9bredu4rsg+b2hXDQUhQCVXYXVn
vWZlMJ8yL0Bmw1Ex2pHwODdNGPYb7r8/9Y/i6q9PVWRTAnz+J+Toax3YgRWSojBKT0P50rME1smi
pRurRSYlrOKU+Xs7rZmYS/0pAIfeCJ4cUxa+sJaGtauyIJLMm/CD7dkJxd8qQIQd0MFNsfXRYjmo
XjmoEgVBOP39+MLfqdZGOCv5XUvwG1/wsggZ5Gyo4/PF8FvtT3H8zLFp/mUKA+DaIvmNHwmpY2oX
T9My+0lQyWY4CJt+Rx4TPcvEi58mw45A5epISgHWDOXPSMFUXTpZ6I0C8yQHKq1F6BSIqpkNKbSr
Wl4Fvuz8+2Z+42dl81N0mcGuAuNPu/oJTWGyrLRh8xt4yudtV2MvqexoApROfgix0gA6BldUGbb8
gWOxlX3cLO3nT/n7J/3vVVy1RwojzmtJKlP6D47WLjFwXQqX3nGLIGFFQgXhFTnpxSozk3DTFTB3
V1j6M3gKsPQCYB3juO3xG8wCwM4Vs9WNu3Tr+q76J31TWUI6lwi1i1VloFHX83zYAfMy5oqMziip
9YV9pmlIGLlY3SiMvkFpfvmV9CsRYluz90k6n5+1dotQu5/IaZJpSzLhRGnqmASyVzaWNE4/GsmC
8OYBl6RIlTQbyjxB3P++Id8Ibr9e0NVZTLCidjLkKv1jpok7e2y8IFzLIbnbnQQNzGuYIo1Enro0
BDK3MLdxshUMN6DZz3m2woPkzbMr9vFbXb5vxFtfr+3qBJZHZdlKJQ/T/DhHxiIJd1oJ3aVjsBv+
qjMMoM9VtlQp6IS7yVULiG+JraU7WAxgN3B6MgG3K+sBGbFWuWF36yA7X8A/nvY/GoFPkgotH2Qr
zDkiBkAscxeFgto7EgBUhxKiZLCDabd3c9UpcPurXoa4L/H8xZwOOtMZhduHxm/P1kg8ILbLWCqN
a1OPko9GJgscEAAM6OzYdInoEeVHBS1j4qBxU1VYKDxpebxEMlEUpyHBOOiQmiQBzaF95ErhR5o7
KK2DbM17O5+7//3QfdNE5Yf9dJFXpxgaUq2OO2U+WV5mUtwgHSi75nRJ8mRm3j1sMEg2ElMesIdO
y+IpuxpwpltP/3fHys8XcnVOSaaLFqtKmGLmpL4uD+zAkDT2Rm0TWFpKHsFxjHppWM0MoyUzP1hS
5ID8D46U3x32P1/J1dmlF5UQreKFK8GsuC5AIxRsgMRWITALUWRDjU1f5T9TQjO/KY7+xuL99Re5
2j2mXk9TjBUppH8an5o8m7sldIJMFPT3nCfaZqbCmDx9FVflTyXnEOcTU/Lv5+LbjsOcNABHVzRF
07q6CkuYUl8WheSkBTjMc51lhfkqpAJxLy3o0CHp7wwPZmK+9rGjgTf8NTZbODmG4d46Tn6/+ny6
mKutTGiDMRe1gA31V/SU4VUattZCfeOuzHAnL6Lw4DA1m27LDDkPtS6RMQaHOLoxx8AzGUCRtcEU
c7UNmsW/79R3HQh5NknMRBEQ4n/u5KeVpxEbrUosWukcdTN/39UoEOWSnvEunpNR8vQI/El57E3c
73sMyctauxG2+afJcbX4fbmEq9V5Ki0lCFTaoTKHI39DS4Z5vJluM3NpohK7z59EEhh15BXnfmAQ
/X84O68dx7Fs234RAXrzKpKibEjhzQsREZlB76349Xcwzr3dUUrdVOEAhUKjuipJkZvbrDXnmE5e
UYwgda0E/VduRmRmg41gBrWLUdqA/Px7aqXUPQNrxQ5MOS0kT9/5y8G6a8t5Mx70xCnO5MN4I/Rr
fAxdfECHliQ2ka7PSHuuVcDU+fP/4ydaimbp4Ilmj/w/N6iBT1CDmnUpCxACFYKff6flioOD3u/j
yOt7r0FIQEKdPxL2uhOnx15DZHyXjHt1vC1CxIE+tPBiR7tyodyaWI+y5WlyKpHTKP0RLDYSYd/t
c67faxq58jFtTsRSAGjzdBs5OkRx8XRlzrsg/jbAqP7nRylnWxCt70d8jrw3ot46agohc90GZ+q6
dUVHxNhHaebKtuvb+PaXB6mc7TKktoj7YmrnBxnhko9ahLFE2EuYKCvhLYWX2mZbn9aI0f9WaiSR
buWIS3qH8/IDp6kxX9mqz1rn2NVPu8ApnbJ8kDvWUjInBtr2q9ra5V5avl350OZS3vmdS4CqRZUM
KvWP5jvtLj3KQ57WuPRRbiwiHlU3eGgweJvmSlxJyjVG0Lz6/e2SZ6tj6MtYLBIuOftk2J9KSI7I
BWg4/CNx2ohQeYLwypJ88Q39/J1nKyFslkHvTC5KX7NewhAgYhqaZ3jDoWPRnF6z+mZIn5AHadLd
mO11ZHzEZBtPlvgoVYQPv45u2vzKyy8Q9AnTXzUA4k1fVPlxkB9V9V0od73ozvgF2xoerqnBL7h5
DVmiGIvPVJPQSZzd/kk+RZo/Ten99Ckt219IAqRtZpvd2vKhFvonuiy4HA6T7Aq6V2uHWvP6j6Ra
Z1Rp7VZ3GkdXbG3OIDdQ+ZRwFVyxcov0LeVQmtRrbTOHb1gUQXYVVAN5pSd7vb1ZNd1NbLh+7iQK
r+rKS7mADfnnrzrbFJiFkKptNDLF7hU82p9h/FjgR87xlYLAWJw+mTADWj5fhFAlHJw3pzXFLyLB
fxEyublmcVcvbHf/8ZDPlueTlE+dJZ7S+5guJIdy0g5HZIW7Jtq301Ztn8Swti15JcnRXhKQGU4U
eMzAa2q3fTttTZSgi3StR2vJ3JkI3MZ90EPoNg5dt2FPLEnrOHfoeuUalRuOrrQ0DMMbOMHXy7jr
r62hF3+OqZMSRJbWn8lypSEMkwyYj4kQ6dXDMEtq5grP5PZvdbW4KsC+dD15XjIR8oDh/15tfqzZ
Rt1UUTyP0ZbjJmcWx1KJLnMbO2V/yxFwOQyLKVojOhKXqI+saYOzS5Co/9riotxfu59LFQP55/2c
jS6tmlIzS8X5k88o8XJqCQdoIgp5HXNEt0dBo0/IHlnT+2XsO9L6pBz+Pr1eII9Cpv3xTM6GVCXo
aVYp85BaRyseQgVqtPcMdTVp4QL37GncgTgnWGYVVVsOVVQNJm1v5ja1PClzaBvjpmQDcNrRVlaF
vWIM9NOp7yCwNfbxDXLYLYVyYdXED+1ItUe78o2aFzbu/AJDsyzSQbDZny1teSZJsWF+/4LR8rDP
1vTg0WM5+lP31ryFLTgzW9sqDpPIgWNGax5KEHz9vTAulfyVQlYDj6Zb5uCkyf/RFkW8Mg7RDXAX
hTKIaGuhM1YPMtMQbXyqj0jBlaXU31jRq1U4+XPzMnQ2XeVJcEcdzRpzl218pTfmYS7d9bcm3d7a
8UNnMOH4dJt4shsCflAZKHeYF5qlNrrCY9ZReqHVuhC+rGApJA4yP5mW9qZEzE7dCw4fULorD+/i
NlZWWHcgY0hEuZxtsHQV2RQfJ/uCfEv7zpb6DbV/u+5uBButtPI/E4HGoUu7Sb3g+e+j79I5VAZC
CA9Nk/ibeTb66nxSTDOQ55VWtDn30LCZP4PZkyoT7OKBK2WLj63czlrbFyDYRM21R3Bptf95D2fH
DMUwqn4MlfkrLPBeZ0t0M0tZWp60D80D/eqiZvRt9VoK0aUTH6GGEoctFVKCdN7DDOGVCXmrpvds
3GuTptKaFlauPVXTppongIEyd+B2SMjXaf+RixgqPCKYnX/Bxp5/4vmG5+etnG14+s6XrEbUUzg6
+8ZVahbTjdztGkpjFt6I0Ru1TQ9Q2KSblCKfmDmlV2fDi9/xj+dxtoOokPFZWslNkCiE8mlaitlq
UJaWsSm8dNz55qFY63CFFj6q8qhcGfnyymi8dgfz//9jfch7w090X0vvoesj9Az3mbrJMfmJymLm
olMDwIKjrVpcwt61tf2Cm46JWFVn/rOuG9p34fLHxYesDNNiFpbpe/wca9o5tuYK+xmW+i98xBcH
PRRTQj2RtFIu/udPjSfZqks9m5depMRgW9+m1Ux+pP7rYEqi+Xb43/3CH9c8e7xSnzWJqHBNhhjt
pAUWQc/wwHexgXKto3UF1Xp5bvtxvbPJpTBKKc8rlILpulwLC4x8v1Vin9fyEcQ3iF5nelKf1YwW
5gqt+N/H0gWzF6/zx8XPZxVNI2HMQiBptXa6LjhCNMWuaGjsFL8tW6eIIW9M4RN6s8xZtHeFaM0m
LKKCKS9kaMnGph/XIrtjZp9sWOIQcv5+hxcfz9yosOj1GZR6zh6PYTaTngcmqtkUXtoODSvrl+/l
Tou3gdTzxgFDHZlrASKPl6UPcrG62q24UP6Tf97D2VNKMnk6GZHBqeEwLTN0YtkyRmpuN671SR3u
5NYgFTnwkdusJBukjNnMvriuiLq4Fft5I2frYB9IoR833AgSYksHsr0ZnSbbYBiyM28Ml5/6ItJ+
6ep3VACSzmtv4+JJ48cNnKcAtkqUmFUGh7OgF6YDEdeRLWyF/DYhfGSTqTcl7iZIYoltrhMO4u0T
tlZL5TS4UncFJBDSUq3uf1Ff//l+zvdWcVrpaKCseW3sJE9jz9xv8sDJUm9UV7i2LG2T8CGhEeuS
xwxDM/09QPRLyv0+wK1NZl0btZcmrp/Pad7j/5gm21acFDlk1KZrtISvKQAoHB/g7jsne6gXA/aZ
0p1+/f1buUBPNf7xHJR/XjVPVKkIS66K0aOe1ZzfNdHgoKyGfhWFq5aqLelZrdMSU39jbKcd9tbQ
cEkijm2JXI7Qlpb1MUHHhl5gOYu2KbZP2d53FPVtYLfjyAjM8i0KwuYX5XZDWUYNcQMrEalZsMT4
iXXl+iQgX1ryFAsmgK7MSqrzI1GTolHofRoBOrrLOb5BegiPA6r+grP31vIB1Fo12QI6caQBe7GK
NjyyAiSo7ERkUmiHxS2WkmS8NnlrF1/0jzs7Wy1CXTZqLaQUXX4mmL0RRejJKuh3jbktu22Hd3G0
sQ1NyyS8LcSJ0Ln3E0EjPXpgWdmI+XwSKKobX3mNp/sTNMvsOe1eSKnvnaI69sg/dKQqpHBMfPJi
9dRB+k/JkcmPBeLLJz/fRuA/2heVV0fpXUe2mrR3VbgXIztJN4bu4rNO38i9C1YznywUF0p6236H
R4AhWKoxClC2+RjzFhDKeltJVpa0GYqDEa8wkefmTb+R07fEcAf2mrhOb4kW1q3961TemPVaxmOS
UYr18AWjVLW8bNyK5I3BSX9kI4yFPl7B6C00B2bmjG0W5q5S9xXpO9PYtdaDOW50Yd1T5IPlTz/M
C5O15IqrMvZM7RHbGNLThMYYqDAvrXc45iwy6Sj9Im0VnUBC7XMg5hqHkaquIwKKgoc8oRNTP6ko
1owtcuLhHsoTeSaMzvEY+i9a+ZW71bTLH2O8ldX937/CyyvWjyFxtmKZY8TuM2Kwti/kMJGPS2+f
U7txl1nkJMjLFuIKoVPMPlcuPH/e5/vjn1/J2TJlJkPQlSldKtmTaSHafMdH6139BNLPZwAcO/Su
XPHa6D9bj6Y6SiRp4KdWmFhefIKH4uWpWArvM0CtBdO+4NUKVzYtFyvTP36ndlaZTrtBqaA7zju0
WWKfOgL1Vg/YAXXP9jF+vBaudElNKSPfJPtbwRBvfJ8Pf8zmcjrqEUl72T0Dq6MHWjh17aShF1ur
TrgJyKjehqwqiLf6DUnqejiXiATMZ4hEGKTo6UkJTxwkWbHlhm20iM0XzNcozpXUs8QDxbh/0T29
/HL+c9ffJ7sfd30ah0CXxFnpIc0Yb3AxPa4D3LYR5TbJJY01W3TYCa+9nmvXPat0NGiR0zKYtROY
neXF+HB6LLzIq9HhMPoVt/83iWsXz6k/3tE5pz1o/UbMlHIWAaBCRNRCyikSxzUBIDHKCAF11eJ7
G6+uTHpEX/WnBDfgGbvK/+qbsBTLlCne/RG9oCR13jU9EmQaxagnH6jY3Wd2Mff+qPuA4F1YDt7H
v1/1kj6DIfrfq8r/XPrZI1fqEP6/q/oArJ9wvmq8aGztywL5CK1ZDsr+evJEYKGAQ0uvh0Bb3uGL
Jufi9epe8fKi/d9bOtuN9GEpp4qJ6gGrrtC4xI00b6PmWewCNXei10XYMuQVByGblII66G2in9Md
5NXkpYCyBQEEJWu5FGAP2H9/XJdE+7IqQksiw1zhPHs2cdVtMCRZSBtdm6ts5XoOA9KP0w00gtXM
JJyequVpG31cuex8Xj2foX9c9nzm0lJNzIuEy6brkQOlC3dkpHdP2rhj0SghAxeLlfZ6TUjxncb2
53XZi4iUkBiSZ0sS9bMsC/zvjwMeu4FUrjjIkyuPKyzudXqICWqrnb6jhAoZ5hfJ7KhS1dGuKOdk
5IdEwkLD4etY/VM776/QoeLvCRWvORG5EN3p8lHrdqPsZfUmCz3kh1rFLEdW4TZClXm6jZKDnj7g
frnqcTT+mG5MFUmiSfKjjDZBPxcDJF1jmX5UJf9ZDaLoV0F9LBncSTsUUDIYZLIN36eU3W5YKwYW
K9/ufre6p9FJpKoau2qMgAQxGgkuK11aysGm7r9I0UICjHO1dKThi8A7L8/ilQAJoKreOTV7SUMd
UtVvCJ232xai/Ok1TV/l4NBN9CJugtJYDdkG51ymbBJw4jLbjnftEDxZ9z3b66/UXwyTHfYvlfqA
6+5W7hysYEzR6fOppG3jQwoCtUpAdvyOBypTn8jLlipmcEdX8Y66k76cyq2uYarWf+Uj9KbQS7ki
IRnTInrBwmxX6grUQHfAooP74sS/Oo6Psfra4zvNx3eDz6zTdFdrKKdGtt88QFwdsf5bBmZAL2E9
F+/IiZXLTU05IEfuU0G/SeJDrd5MwcqKt/1pI/WvXbNNrScVDMhUdIuh/+2z33lNhqdY1RZ5+uEE
lWsOv1OTFFoH/FUmbClqZB8zYBGh44d+032UyU2jHdrBLRFwMDYx7CJ3LRzhdSJjhPJ47BFlFL6N
NOne0N2zrddF2/oV/iZp9soUof1x6J/HFSEGqshfeDfOvhmp15skCVT88hu05VZ6MEI+COtFEd61
4KPG2FxPzOT1yu+J31wPLoHyun8jjOSeUaFwBFvv1kF5OyjSYmxvYn+rNcdE+6z9Z7bcjp8+ikYD
unOJkLy8OyHewQcr+zHJVHcg5LJx2UIgQgwdKY9T+tTFr2Kx7kQHhmV4Fct09dee7R1zXOVWmIgJ
R+ieoBkjOOZWtEhzKIbcUtYT8ng7tasoWDZY6tju63e4Q+Vsw0TevIcPI7M67oZdsMqXACCIr9jn
p4UxrZPWHRh0IscXn15NMD1XKhOKjYCj6jai5jIqa3M7SquJj4YuSIm9z+0Ad4QKU//8jv8+CcuX
X6w1B1RIKkX9s6JiX5jD4Pv9PGEYL2Lqxv66ssQF5Ad4MAzSeEtmmurB0haIQiTHHDUsEvKTXdxf
R5l+F0z/MTV/D7P/3s3ZATKCY9rJJtBX9DDMtE7pI25R5rv6CApXmc/seblRIRQ4SrD3SR9AEep/
mBqQuPJd8nfozDjaXl0hL02riqQgADE1dr3nnfK8IogrHQSeEtJ4qtmeYC6AP9UfvR3Rb5qWSPNT
d1jp05X38+fazBP5eeWzJ6IoEi3Q1kxYJJkdTRygOYyedVq5db5CVINImPpWOd2K0gdujKsryjzU
z9/Iz+ufffjViM5EEYzkvnCnpbaU37tbahz3ySyucAzU+E5gx25036005+9D88+DxtlPP/sK9bi0
qtznpxP9OLWbwMD4fCtwcs6pdvcpUmCJCUNEdgHkwHqs5kx0lKLrU3+LxRb8drISgT61L1KE81m+
rbuPDNuotE+iu2x61uyJDKtZcvb3+2a1vfDMcLiRv6yjx5PPNxgWA0nr2jS+P90qC+RahjcGd3oY
vlg+NYc9eJJfoG5C4nZIfqilRfLFbFGeluYbpg9QKSwrp2bXf+bSDoCvpgMvbTameDsOW1F6za0D
9Q1Rqpd19dCRkFjh/Ww40x+zdocRgSlJJI++tkPh1ihXHMHG/igOe2jeOau1PqyT9EhXszUWNaM5
5v5m8jP/HtT92ehbESeLkANq2HDTpW6Ji8FRXmSbJX0vQMDZJo/tQMTeAq7Ic7ZiZiRJjb8TBfc+
x+1yvnfSD7A0E+SiZ+MGQS9IR0teVLKnyPMA1kmBJnGww+vhKizJ5XJkabSWKG1T2GPmHFqv4CgZ
H7Q5olT4qjrCGiYCc4EXwchxsYJ0CtVdEEkO7CidwKlqUTAkiX6f/7lzSlxJdoPptuUPQ3MUkTFx
2viwKkMwRhoMrK++XIs4ktCyQAwj6Oj2EJfrHlmijAYt1alFgREC0w4O/MHol1VxVwW/u9jrYthX
jgbHsN7WMaykNXdAh00BrPPAQyU1r2b7OmLK3bazTswuUW196uE8ueM1lzCNfQkbLLDmtjoUB6C6
tr43yeB8wprBBKMwsI+IllDM+vacHCp3y+BL0XelvutAXvonZ+xXJKaEOpYrL5S3o7yFlWMp90Kw
Su5pdN3hx5Elu5+jCefWREsVkDxFAkhP6/KGUyelKEe/64yNTvBrYkNK1NV1I342sluzn7B2BgdU
l045Mn/HtIUOIJWd2tWWEpQDMbN04nHFH88KGHM4wXHT0L+XFu2jddTI8NjickeFgQD0d/p2gp4T
uzTq29dIW2M9pSEohavTqnsWdhUnVFtZ53vUIxi6bParQLK2fMxzk4kQKmKGl+Zp5haZN8FTHWxy
O3OQNsBQOd0KSzZQYQKzbcEVK3Ohip9IqZoDCKlV5Q5bhHklbXAQD/n+m7xirO8VF9wlAP3+JaZF
c1qpz+YWuD7R3nuFHJLfCYLQkfiPUdlSmy45g6kt+3d1299aX/jATpwiPQSKD9VRXjWrcSl8avfC
blhV96VHxGHpFcthLU7Lnk3BMllDNaTSCPAXM0u6Gtsl9SdeLb1rvAE7YRn+Tn+XG3lZfp0w4oYb
5ejfJQcybMc3gKJasjZ77qZY+ukOodgs+Znd/+JpK5IzodoFJvh4R2kRiAlUQpqfxcZ/IozRFo8+
JN6bZp27CZpK7pxzCB8Unes1RK5bPnNcZjuLP6yiaxJ51GBCO1zh8nPku9QrvdFr1rpFC2M1EZ4q
3QLEfiuJm5yFSlyI80J+ILWU1hzZS/l7+y7huoRvEL61t3zqjvwSvoPbvhlXFXP2VqIL8whH6x7T
SLLWncrznc8RET3vneLlpndrN1gHXv/BvQSzISzBXcphRVvMR62jWq2I+3Ot0Vbyp8TfpVCGTUAD
ffUxw7An2KE732kecVav46+m9cbMwxVPxhaijQBNhzRjGnEh6bj12U7Ba6sW36nz1HzleoUeTAQv
X5B5nB2JuFhauVN9hvmWQjroiwEN5VP3ACeg1p3gs/RST7iSifZnU4lVzzAlWSZzDpv/+U57xBlY
FFIbI68A29FvxEcFJSO1xANWP5WChbDndKyGbn3X/UKo8iH6Du0TvsI9UalX1rJvjen58v/zbs7W
4HpKx3wKmvielWki4QpFJ3i4B3I+zUc0ZpTix9ZlW6j+VisIHkhR4Z9ARcQFRrxvCA+i+j61pcvo
ISVoLHAQu60768pT+7PMfPbUzkoY7JKAdxU8NSXAROYQHKtvcmVRTd4gL2eSMClxiC1Z7hk/iic+
X5NCfHdd/vKkzgMWQJ90gTzypGoCWDwgMvdwvh1SCRkiyXv5mbaO8mo8tJz6ncnpf6njmoZIxkcO
I9UGlIw+S9+BPozd4gUcUF3ZZLjjHsIkKbMXBw7inD5YjpmQNQcv9ZVX/f95hKaEGnSuA+lnjzCu
fF/u6iLmJAAC7Yv8H+hltz3Y/vCGhondvzHD2PHm2pP70/f+/e7+c2HjrIItpFEwZFoWs8UFFGgu
ur20FVzVUW6p0kFKqW1/ck7ZtZ31pZ2tQYzq//29xlllNuuVqvSbfN6lJe8zAUDbFRtpVXkAr2+K
nfJ12rFraPfCq3z39x3ixUPXz0vL/6xPRqo05rLMo853xXt+1HZ8PAmMxoP/Wq602/iue7B+x273
HN+q2+jzX+C3Lm5Rf/x45Z93oIaTlJYTzxxMBcFjt3NPjcLbAokHXmXzON0xW7I9hVFD9IJVLdiN
7IUrDUN9/p1/fjP/fQXzsetHUZ7cRLFQCG1gyE3LKmdXtqUSOKQbhV7t4GTAO6WNeFr578E3MI+p
zjp2H5RKkMCOR209fpKcJqI8UmbaBrjipN4WX9ZhXOfmG7vJZATruZp/0bBgUjIetTc2NhJuIRzu
Kb0LMMREjpfIFlqvpVbBtrcanxuTmWrLhxflS2Z6eGjpW7e9dqq8eMD5OQzOzt4iXpmpzhmBc6xQ
+WvWsAWgFU4Pw9vpsftd7WXqH/GC5M6mcQtlJ2C6hf/z0u/DN22t7weSOQ7jK48DfoFcevnOcMSr
iGH10uH3522eHUE7wwxPE7D2b7ej+ER+d3lEL05r4VY+2cGT2DsWDhrSkeO9csx3JvGs82v5rven
rlrAaZpDxitWCPKh8fEhRysWPR11Ts0RUcW2zKT5pbdupbtwktTVv4g3ujTWTBX4MKYUg1TOs4c9
BicjOGll9P0r5jh46Zl9L6ao3M33zZX16E/VN3ParJK2YPYYIpf958jOGskk/JMjYLymwDy1DM9F
9e5/FQZWkZx0cVCWJ+rCUOxXqbADQ0zEtFAvRQfoAknn8+bfJPVsjtOWEHL4jhY7VBrJZ5/HfqvZ
wHPUaVdw5AW4W7oANPLCZpN/bXq+OFn9/Clnr18v/99Pmbg0Bn6+n2X/0B78J6tYdHfGR0gx/Pl0
GL/YsWuFN3W7mI23GCyuzJoX3+CPZ3pWiigGs0+ihmfaL1VAilRoXRWVd+LEoIQ0TxdWp+iJRn3f
LP3eA7+pFUstOg7NNgM1OwP1+te/39Kfzdez13y2PcrLKjSVnFvKX2jI9/bgETtqp9uJCDZb2ofu
NUHexQrZz7dxtkr7gTwoQscVx+WI8oFNLCwfAvI4FEMEAWVSuxFUNLb1Ds4fm0wbrPgEnthKjwri
IAxX40b+lKP/8yGcr9/4oBtDPnFLc7VU7gF6OmxZAzdmmwOi1QR4Gx/0YF1wRB1/6f2rqt4UJy8q
2DayQ2pgKH9M5InOOsYMMBJu9wdJWNenl0jYRsVaCTbG8KCVwqLkZN6NvycN6PHVALQ/m6Znv+Ns
Q6BkVV2dJH7HZAG6c3i8CYYColTBYNLugQegPoCTS4oD0Q+k1y3mUzfJXW7y/PdhdfmTM0SNwU5R
Vj4vysZFDnG2+H6iA4EEbnZiPdtg+4+GtQmIeyuIXoWwy5VSt/YQRqpelq8rYUuwRGEu/343F0uQ
5o+7OZsAhjhsrCTlbtJ1jfPifXKIZ1AKB+wuGvwNi+nGf55P1Ker1cdL2xTkrpTSNNPUtPM9qRaJ
8qhJyTy0BleC59K6sURwJVGQ48mRks0QeHhf5jSPuRrNVibsDqV6pRL5pzB0Hhn/vY3zEW6E+Wi2
wff7EIFDcBxeJoQMTUjCchPE79IoXRk8L0V8e4ZasG+37OSXhvofBvjgtVSNJODIHkDrq/PzpeX5
582dDVtQII3eyTyjxm13lMtU8wUl2KDd9ByrEbgRV/Aayq/mnIc0zwWpHfdrI3ZCYhn9B6o9/0Jt
cWlv/fOe5qn8x8aujRKlFgXuKQQrEKNKxZocrC3JDYJNIixpFyVQmHKKUEWxQUECqLgAUuD9feQq
88g831/+vI2zXW7XBFleg8Pm0RjxLjC3Jk7YRVbehflLld91w8MJGKX65o/H9HRX9tCxl6JwCCFG
RftZwx1TpNEThGOrunJM4m6ibeqzn7yNIzaHFfQEN2QbubwqF5j3B3/cOapyohLoNxjnQt9G7rsy
0YQIfLHyqS2z217YSLID3srGZ0/4HZx8xyQxgGrgMvA6/jdRzYu2sCckdtfhAxef5I/7OVvoMugb
WpOG85NEcsiBH7M/MAunFhc+ceo2RjM/s8G3fVvcrWtn04tj/Mflz1a9IM7zFhV+NBv92UnlhIZh
cKb7Af+S7hr1vOb5mpf9T6MLX71Fv5MRZKBg+178fwziVCr9zsqN6B5mBwVrzuq4Crb5sKyE35gb
PoXUMajvfqUbchv8Ztuh80uD9bWclj8DMs/uY344P+4jr0eGA5HZoJ2b95zqGt+NLa5V6sLfyZzU
HGkpXjHUXlwNf/76sx1s1J+mWdATcTjJ3vVmGY7LWbHYtAcYUOoSnDy9zIhqMFivObS5ov432BTp
//4N/8nmOPv1Z6tPrwdBI7Xcx7y7IOg2tBFfDIPb4vOO2oMo3xfmU4BCoDK9XlvmnCdcnVvkG0hE
r+kpe1dvbeLF8RZTXDt7+lNhFV4LG5f+p61z9s3ywNCTmGQay9L5eJmiXIjHMeWE0W9rY62My3AN
9s26hwnafJFuGmjbDhKtsAh3Jng0jFM5yOsKEZRIjyTl0+JwZEbrOnDHo3Gsw1W4j778aK3Iv1FP
5YC1YHmJ+5O2gFlv7ov3tnX5w3V12RU3kWlnbIvjmdVbs2tZFeJCfdPqlWrQwQlLOz4tUSZm0u2Q
fhVcMBTe/BNAiOPEwdJEwp5Y95qxjokQmCCMBeQsD+nvpHtMJiy/aPyMlVg8xWHnSJP5ZklPQvGg
SbugpFgsvkrVOg0fg/Q3yaazNY9WZArxpv2th89q8lVLv8vUbuVfsOi82t+YmSdnIdpkN31RjgFm
AnKH4ofgPTsdeDjFl1/aEodbYZvu4trpvtDPJegq71tSTsCMmYcTWLBqPS/8aGghggEjcbtbUwcs
p+K49jdRq9Blf0kkorwWKCsya47NtcPpyFX9W4XwXZzApwPvKBC0hVC9+BV4I2Mtxs8dfU1SfdNI
XRQKVIgOFCRn8zZ/1SBVdc3ObPA/C0h7ydP7Uop9aMLTeBSnfU+SiHnTSQ+aeRg5EU1Hud5ySKfj
0gG/tyt2bUg1UUASwyBa2VKB7zAZa3NTknxE3cGu75OS+GTfqZz0hnyTrtxbFOK7deP4q8w7PYrj
ghzGimWAUA3KvuvpK8BgQH243Ap0xSm8Vy6N8BtqOKnldLltWa7ucEhk0tDXUFrYRNK57Y6tK98L
b6djQdjCCjG7S0Dpvbx4H5ZArKFSJ0B/JTQ8dwpbYRbuqb6rnKBe5dqi2kk6uIGYAKGCnbkL8uv0
AgCOan0eQ532dH4BVDZSmtBKH+SHRtz2GzJPOCWRVJA6FmNzqd9D0QVmAbDvITpaX/0NW3ztq3xK
n6oXDjdpwbsBo2jjTlWKJ30nHzEt4FRYTCt1rZH+NFY3pLXnt+oHpz0wbOkyada18Iy/8/TZfI4j
GtN3TkWMPHaMtd28mrjp85sAzmGETn8RO503P0nKP7Tr4phUoelO1VfUr3PL0Vs7Q5BNSyD1jxA5
SKLuHs1D9mDc9otxYbWLfsWzKr96V3aAdN4DD00Xr0xOBRk2fHRYa/PXurkbfaYsB4owSfP9tApY
LQmjYQ4Dmf06fuhHpjB6D1b7rjW7wVqE0q1VVitLoEExlCRrEW2KnxJ8S73i3tPwYPVvc+kA2PI6
GV8azc4/pJuJ7UhC7Pbp2FRIBdnwGPVu4vwQPSfELsAwv/WlXWWAGl+09H1eNXM5kb55M8rjWuse
0/eidTO6lNbNUK8BN0bxmxA9wwlHn8PVTWkxgJJpXKpSjCredqotG2iR9UtCW+iJtq9UOAoNiWYu
9ZQnOqzrQXJEGj4yGnsbGjY1n/G0ILImi9+AxS8aSXzQeZJh+RlOK1TvBgwmwWV5EzH6EjjSvacp
Qx5lERWIZfFSfoGFFhU7NZz2KWmc8I6qXpO/pprhJibhf7f6jg6ZuRMP9ZeEK2/c6o7hgTZfBg/Y
PSwSeXnCMEzJ7glgk4z5tqQBW78Ae5RET2l2fDonIKENLt/m07Ds7nRkrPhsNu7mKj2fJSUs3tdo
ANRD+LTsJPDf5Bm+kq1UjEu93felZwafgXKDsx3sneGKo7gKWQFGansCabUQcpLbMl+Lyn0E+P82
2AvvGbpCZm1CbcXsjuIfjScykarYyfHVCiRZ9S7wnAifgIZUc/zseZJCM6wmIGig7GA30oHEJuCm
tGH4q73R4nYf+DQX1KMCdRIDW6Q8W8pBHD0hJ9pk35uvQUQGD4rsmtOV6c98kdTVLBL9lGed1XW4
NQds4D7qu3UVexYrUUIAUc7U3T/J2Z2i3wqi26p7Q79liInDhtijiIAXCJmV3x+Nnolo+qBLQ/YI
AtfCOcWOhueHn2n6bF46lo97NUc0CSwC+g4fBx1GM7rRo2OjgtOgl6I+x+UzDEu98W1Zmd83WYRe
N3o8QaX/NfTrKJRxmHSO3hAdtg/pOErTBwZ2qJqUScCJlaUrvlrdbzMHkYVNr1vy35odjRhP5gmz
XpJnFNviNKMs2WT3pKZpm2Lc5PSG+XNOOLboX4XLjodtbWNzyTNp1QN1WiNbx5JdNtupY3+4SpPb
9FlcK7dC7zAFF9YXL64x3Lg76r/83q4o4NV2MYBmWkDRIyiriLZd6xj1ltmxjA7kebGvkVQop3t+
2qDc12TipHPeywuPyzy9+NHWFNZV9MnRxfdX8bgj83DkWdCqhGArrHTLctLuWPV7PvAYSANINeh0
pZehHnBT/NHlYogdDP6BtMxUh39d6JZKdOj6VSWQpOvIumvKN52+04yHKvmYik3NQ82oIZm3bZ7b
gXbDT+e7SE9z03QMsOijzUNdgrjj1efUR/BBBZ5ssFGQnuInOT628UHLXiTxbmy30uSYv9Jn/5ep
OviqeIM+/zmNXW1dqTdG/OAX78Ps/8z7jUEkdcNCMDTkN2j3ll5DlZePKoVlCz1qf1T6G4T2iwhT
QeMN0yYUdzDZkxB2e/4S5IZdTN5E+EnKudhsrRXZ1Hp9NNRdH3qZ+mqW2wagqdB7vXTTtisFhmYC
kmUxht6ouAL+HWuZdA6YUabOPMXqZ/ukdgibRmA1olUFB1bPGztjktPCfdAQdmaiLAlht3S2QPVU
mk1BerMwladEOvbBiyzeJCVyunZ9Eh5DyE8sSMBkFZu/E2ldIQ0SHKNz2nFlhKspXI3DOtD3AACw
Tjmq70ToMHQ70HGbxQ/quKuIAaJSlS0KZgvJv6uSW84mFYjjwPo/pJ3XcuNa0qWfCBHw5paEoZMo
UV43CFl4Q3jg6eeDZmK6xGIUZ/q/6IjTxxQ2QGDvzJXLvEgkjbWEACyb0TNNl0DiSTjovHppci0K
22nctDBFCCeS2O6Q55SvanDN8TPr8yAOdOGmObbrOW6pT+5zzY6rhzxcHYmKG/qUOK9VhWMM1juC
f5Bg+rPIMPgy229CjLTyYV5uk2C3DMXFE4SZMZLzLyyH6bnscBGI9zLLrDGhOdJTJiSIEnDkd58W
dXFQbqzBM2KiKD+KfF2PB0VbqkdwxUUNCaeJkfovSxkDZ7yuutu0oYTcVm3mlv3tUXwvTad+l7pb
GB5GfpjoUirqCQhtuSvkjPh3OhuLTB4e9L0kyB34GJRHzBz1Df+y1Ng6B+U7xOHxfUYetasIwIkK
puoXKsxi8SEWmB9RfSEehK4sPyX5Ss3WY6Cxs301WIIIpLmFV/0A8SPehvGcmwS5eQdSVQarsSAg
+3MwRmIDF3G/4hpTv2j02uMdj8bGPubIFLrPjjQNv/TCI0p3dse2sMH9+U8Utlv1xsgOSbGJYy81
dnFL+Yg5AxUXXLjkNlNWmr47Nt/CLkVXFtTb0bitrGJjoASJlxlAUXSTBhCxHLl7PKbPXfqeTbbF
fooa0i8dkHSFPUKRnMp8rDqMtt/BGU21dxvV1jEVw0y+X8iio7X3wg6qUsZuGVqP5qGYDjqxrIaj
do9Ti2VZhA/3dSTPxOcSSgtzo0ZylcbWunWn2rJB89GTzsFGRQgem2PsJKyV4siiu0b9h0k0tuNR
dmWUD1hqKoNXFW6M7el1XO8t47HsVlmxYl7ImzHiPFvvlZhvqgQf56T1t8XRi46eCHeCGILR7qP9
sXR8hlWi8dIq62nwYtNhpFa07ljepco1OsmUy2emaWsiQ0BNUOyGWPHjEcqJsld5aUS4h018jQya
RfvZQtMIn/1sMjZRspcy/CDl5DlIyY8DolzRIw/cL5sv87tqK9ffcnz1765ZOTMrwZuDGkAEP1L/
GuY3TcNeKP5gBpg1k3u2plVfVj7W6DuFSF+9vTIV2YEMQygmUYCQsJHIgXgptMu8pA5OmK0B4dqu
VU9W9o35GJYPJfmPYF8X0B31DLhEKLGioiibXYVO4W7pWNVRZUrRXQe8Q0qwPu55NJg3SfWGXpiJ
worMuBnk9h2T0OaGOBu7CJdD8mrhB+N/DO6EATHJ9PP81MKbHEK5CEuvYqu9McVHLXS9mOpFPegW
gctrw7rODGzosSBuaV5tqFZxSTaoW3ef//4hzs1r5luyNFHSMR5UT5CrXM2AtbnKnbJvHSwiBTIq
M0fA4xsF8VLAtXYh9zBayc7ZUl6o9pSskMvrLjVS9BJMSFEvPO5zyI6FexCwokrINy4yv/GkQBTE
epDz6A4vcZjqZY5fLgBXBvqJNDJxgFcIVp35f5VpJ/ckXy+LfQBufOHRnKGeW5gAGQZu1jiQ6SfA
tSBFshIXWXSXGLYmYK2OqWma7orG9aMl+ZFpvI8aLxGuhBJ6nnGTKy60MRWJwHiRvnNuyPFrMSeI
dYfXftXqLGY+HWYbaA51Aro6cM5lY5G8t8FmSw3BNwOoY+RSZut/P46fIcIpfKQYGi6eyCpRrp+M
N7Oo7FBM87OwgnxLpuJU0mEGRDE+hwMxXbNXI1WcQgXGrKEr+VvtY0KRPRKnwljEo8CFhIeaQK32
hn7PERY/8BV4OfFmpLa2eyrb14ARc+ygv9viT/qMA+atZuzC/IAe2GdHX3b6yuwekagoZLLB0VVW
qIrhiloMfRaqfisRP6NqXoLVYOcF1VUABuxg4wl2XnEe0+fZWmT/+9GcQ2ItxUTSJ0sitjs/87I/
ENCsEPoutfhxCGwRrzAKRgXt5CUvqR1VNhENhAiNdtCzBGofDjRqLkryC8uQz+1Tfy7j5B0ZWGFe
zy9sDOO+nbFOECl0UwQwLTgqw8BGKEYkOSZAIKIfCgnpWAMvAqxoBOeIKSy8QaYtxicTj38/oR9B
5+nLo8MbNNEmyOZfDsZDJUqMgYLoTgC9IOvGzcytEdpVsO1x6G82E960tqjfFPmhlDbq8JSMdyOz
y29SMGBTBv5LfWlN+pkhkPXnmtTf+0zR1L2FVz3agNFpEpcY3couHqnVyXrBtrR40fw36bMyyAHd
FOFVMe0FuOYNMWF4ly2PwZWefwcidPmlODi5yrD7Jqtcnl3PRkEB1Imo94jWApXulFVCkxTf6Lmr
95sI1aLJtrKShVsV5Ii0XkO4yc3tLBTrH5SalnmXVBRk2+oNobTmIPGn4tDsoboh1ksBooRhTocL
Tff/+5fCHpetVzNEQyFV/ORAiLXQmkzLKu5yuMueEEBSx9I8cYJXTIvht5rp0v/E59W0BXWbrbNP
Faozjm506Gnn/HsxZ3a9X4s5HWyGU14UlcZiav8GJn3uBDpx5iVFuk5y8LYZbJJn8BBZWQyWtYtW
0qby15jr9/VPjgAtmrJjGBrFHUUH2HZqHPpg79fE7/F9BWVxpRTDnWwKDlOXCQ42eabyQ2fcClC7
rxOnOM76QB+SMr0EvWsNlhBGLiSvg+a0V/568QH5GEbzo3IN1xcn5PDNAvdMHso5BMzLPnumxXNT
cNySjpv4thFsxO6bIrM8oge33P4uekFh0+PqoOIkVb6293po599z4Bt+EdmVQjuk0srnAomq41ee
sQ+MMIUzYu0qpiKwzof1LN6yyWe9OKKaP6Hfnz3PbxaZKKKKEv+ULCwGhPhmNAN3RlAudeBxW1oQ
W46CuJ09ACyyBSnmri6HKp7ZC39f+XQgWMJ9SYb5zXGsmDZ3eIqtfUIQwJxuatx3bqLcj85QX1kW
AcJ4Xjpj2sEx/B70KwH3jGN1m6YcJf1sH3pp8Ktfei4nH9mUYsslBmF5hxqzBejxrygrj2/kHkqd
N0orPbzto2c0exog3mOfrkM8TFcmVXK0aY8TY4Pr7NVfo2PZzqzAfqHMEbIcqLZ0QFOCvCNc+IS9
s8EsAq9yykeY+9h7Wzf5a5VsAwRaGFHCA1A04PKNnN+mgC0+yoiIMHFARLguoc3QtF0XHMfB5TzY
s1+WZerMorRZdX5S5MWNkGlyHJd3DKkpMad1C83zG21Q/EJbGhiu8QQtEmmy0+JBHdiGRWwJblcg
FOSn1D8mGVga7uiETeSABuDzon8i9V77/PcedP5N+mOlJwO+Mm+itJR/VkroVNdsanmDUCX8TFYI
/rYWg5NXZXTizIY010uLaSNtjI32dXStDX3KKtyRg3NhTWffnz/WdFKLVVE9hObAmrpnEX4Lij88
giobXdS87cR24k1eCLAcb8SP6dt/ptFY8YDCV7AL6ca4wJP921Ud1SHup//3xzz52Bg6qnlRshy6
Y6GaQQb9gZr9mKwych7HRbPuvfpBfzEOBWjoItw3W33XVWSU4qm9ZR6CCb1MtiuxDxfGxD8s6dMd
SBPpYUTOM2xaT96zup78Ppmf1Fi5jWvtRiQ197faXQni2/Gebeu3THd1PCl341Ueu9Ud6enQyY1F
/2B1LrNsBgDgayUKg/t6WPL3Cr4Q1+qAhcmnUvf5e76VrStZfOzEjVJfR/0y2fWqo96Nn4N6NbMA
ML5F20Xr5LRoJUiZj15UcsOG/laW346EXcGvrgmZanogDruBEQyy9oHkf96r7H+/O9rfVaKmYNI3
q/9MjNp+1IF/FKuF1RpC1mXlnUgsD0b8U3WvMvYBccybKz/i1yrX2nHTJJD7scHaapxCphe/xVDg
qG0eFET1JDQHJBRXlHJMRRmkZflORnBD2pZ2133iXYSKj1EWOQvYKi4oQIOdNm6y6XHixQSZ2mgg
hWDINdXT2DUYWG0tMIql/94j679wy387sfF+/nHL1gmDP/N7XPcTbpnunLZ9sBMsZjn8ABxsfzd+
HgPSbj3V9bdMPeslI9pLGMLFJZxUEoMaW02dpCXdUyLgg4UXHDPS1B7eJTzQF5GPFQMKIRkkZglp
tgB5vlDZKX/3s7+fwkl7YNSmUUZtwpvMnP0VmQf9WxEte93F6kofvaTcJeZOIyDLmL0ppcLBQJu+
hcEdaWJX2V1mbILmzt9KDgmtpDIHS3l7iU3yk7X81wdLqQApGaEHf/G7Koe2IEzdsShnQa9kj8zM
c7yl3PRzhKG8Kff1VY2Ns/qQJ3tK6+mJBvPJzN3poL2agAVgF3OvBYBKVfpuJdcFQdbE2l8VAOT9
laUvYRoI9nF14as6tyOTHfnjbKHPZjIny9ZUPTVGklcqG94E50Mj28bolqmrqU6C80PomW/jQ7rv
veAgfWA/W9vC+B0yNQdUBk5YtTJRd4dAuwnvCs9sbJroRlwkV+J6dNsdQDTm4EbwhEdP6mnT29AT
1+MJIGMcfkjxTZcJBl9QSRUsrC+1Bcq581qzTEWRRZGQV+3kxLGOfWrh91/ePWMJAzAzirOcYeJA
ZCZk990hog3KsVLAREeuF8pOWmB8eG8Ni+KZIWZLqCgsLGsdZUB5RG8tinvZ1R4ux4iffc3hpUGk
N0G0VOtkpaop9VXV9nPlh0AfgSYK06+KgOwH6x0b7Fx5MNo5kfG7wYqOacm8QQse9k4EscglUyl3
xHUova36dVY9FcylRtSdyqrQN6rq/fu1+UEGTt/2mYBv0nBJgConx5M4CFY31AC5M2++XeaWRyZa
yxQcDB2JJxvwg36vvEKdwP/5duwgiawyfy2vcpSHFzaIM026hm3nfxZzUunElplMrTyVdxHTbMhU
2VL4IPFrqzzh1/YifobfNDRzJCopH5i51+me1D+iE/+b7frPdZz8gpKRqEMaD+Wd1jJvWMoblBjL
ZBPd4u7vsVeuxec5SwQF8n9FDZ0fAlAObkMaHtIn+099zIy0qTSOx021VhGLR+g//S0JwTMJo1vq
H8I3Z9YWrLlNry7x589ASb8vP+8zf5zOfi4OqZ4o5Z3CCBj+IFtvRefkYBjO1FfnyKD3fYngrcTZ
RkGpcoQjA71EvHRinYFhf6/k5NVs5CH1O1WixnTj+wmxZIdChKkzdI3dcZPf4QSl29laHO+qayOz
yUm92D/+vP5/fx7/+TFO3siw68M4wcH5TrCuenHZIFpwRWVjYFuIgkF0VdKJvVDdIbGCBr4saAVG
dFb3OL5p07WYOYpwlRzGYmsGt3PuK+QX3lz9IDVOHnnHdBswI8T2KIL21l0L7Y1QLeW70CSOeGcQ
3HY/KtdWO+yC9uUI/WBE4cKOJ+4ByzQYQsFewx/OCu8tSVmYYkyC8xvqBoacghOT+AbTNY9vLEZa
PQyBUH2aKKdwVuTcolMTviP/JcJbqJUHIuvJ+06YVO67wjGs52l6E6Z7gRSkGym/8KGf3yJNFYM8
unMQuZMPDG8cgpBMvZyNhAe3WucvpfYlZpv+evwa3tt+EWFDsBxThLKOju7ntZM85Rp2DdzdG8Up
9uyqTw08wR8AllFv8vTvffFsFUBjaM74uwi7/uQrVP00CuOSFcpeC6W/iw8416qY5x4YbuGQpC8n
YNbhM0Zrc6Mc6sDR8S1TXZgsyK1D3c3fRMnuvgGcUSOzb5pYIbniymodw8eu8nrCO0Hp1lLsHS+t
fT7qT1/aP9d+8gknmLnKYsfawzWm45Kyi7vlzEUGqIeJrFc2PEf+T+sp6nK81rbHK/NFu65nVway
W5nFK7ckKElez5RlXDGrm14ClDJU0hCqSxsX7QvvwxkGL45JWKtpHEMqc7WT4lRPW61JTXUuTju7
w/+O+Es4eOAI8Jj45hJw4Z649gsqtB/G6V9PyhAlRdQhMP8Vb9kbVt1ICptdUJEeifVd9ak9IZ1A
P9kzInNB8C+Odc7oiLnZPy560qzKUlWOdc3NEjmer3H5Siw7/PjRRZECRuqQE0Efsjx1N0uZDdH9
96t9Rk78+/onlWKcC2FYS/LPkV8QtO4VhCBgMdG5/kxpDKyHgBocJwYvwddIXv/PLq+f9ELG0Ffi
WHD7UNc0oHeyXGhDFFDm1i7lFRESffki04oH6l7K3i5c/ey38Z+HfzpTM8mfH82cX3xw2yOqcldd
0l/rwMsOeVEZqoF2aWHaCf3lm7w65CmaQCrYf/UbMIBm92O+KJ/KH5sgsEa9ptJhQOIbNmnqkwc0
cURy2SJNg234NrwiaxY8QP1/PwJlPjdPX3pLkWBgM1A2ldOt7dgRLjKMdcG52jvjY2G4ueGNkzeU
q4oHIAZ3OocDYN7N+Ex88SBDa1lCxwSN6zvvGNnaFxGi2J00yY2vrI5IL28q18CY4gl/NdmfPdiq
S0i8dWbV5CiAF2AATl1wWlUnU10PStnQQl8Ri6IXN1a/jYKrViuXPMPEWNTbiGwvejVOlMGu7jE3
gnyT2NjcGFs1t6OVmdktrREHMGZJmGQ8K/Ngqtmn+wyTwnp5NJzoQVHTpQTxtcmuMtwKS/inSEnX
KungCmGF2fPwbr4ozfVU2P795JGrA6mQCZu4K2z9vcEm1BcXype6M2dCjBy5ygiUYatP1e1UL/RV
86BGLk4p0UrIHqH3SR1OQXvpgaTzdFPv69aRRdsA+BWfso/gGXuacCNc1PKda6d+Pc6TTSgx/OJo
prRT7bgEwdM+1O8BbzZMQCn8X4+InkwXvp78Uny0z7WxgrtlVrcNexNnhotr3U925E+Kg0xyznWF
uityM9h+L/9+Xc+MYHSwkzm5cW7/5J87+aMgLfwJQmNUDQf5Cryo2hFTtVC2zF7eGdxd8VKibnH7
7aXyk7ymv74T5IVUKOTviOr/kTP8ceGwrAq9D8buUOG8kwfOc2iuS+nm2MS01yBjkE8T6VXNKJKl
5LEnu1uEyzZKV3pmZ9g4qvz+4oiLYvldqLdmm4AaWHbTPpX+hwjaXWA3n2faMpBfB+vD8CunulEq
/17JX0Vs21KVl6rcRiOxwe8WOp7IIqSHq2mYRaWmZBdds9L4r2rydXSLzkzIlqEpE4FeO7pOsrU6
AALctNqLzLgsPCqbAdvA3IB2lhwkeXDrmoGIjJ9TDW1Jk5YwVJlOG0BgI9lMeC1F1jZrPuUCXrL+
ok9vkX4/BQ+EeBb6vYgHwrQdq5sUvd8Qvgvds6B/ZX2K4ZMPP0/F92+FJ+FKEloP9oo7RumtVN2O
UIEbTEZ06gwZ20+t2RhouMMpRM19M6Zbw3/JRTvV3so6XCMd9BUYfi7sFPIctdGBfS2Y17OrWrWE
iycMLxQm1riROb6ckay+XSba5bA0YMBAuhqW9c5fjHh6Q1V0MB4R/ZfYgCfh1iIchdsmdUK8No+h
FxaePmwj4a0ytiPwAR4fN/K+I9fIX6D2iB+PV4aLNf9K87KbQn0cKE7c6HnmCui4/GCqyRl2TF+B
IY9Q0m9E1ArX2RoPPk99H/BuMJ/GxoSzeBNBpJWS3FVrRyP/oXEMSAaYxFn20WnMdUMWG+Tq7/CK
Lx+Tk+GhPiKPeFByzH9EeC/FvjsMbzL5xUt22iv/HSt36iTtbVI2zNQ1tAfrDggkvZ6GRfA5rz9Y
Wvoil5kYL6baLZmdjux4UKxrfDObDfVqNTyUxC50iw7vU4l0+JTBh4NhFErI8oERfRC71he+oEbj
Sim+odDQHE3eNrfCq4xshDijaiMucq94yu5whypvh2/RHn08aq9bMUTxsuobp4QKi98XmepLw9y2
su30/kJdtRgamE/N2+DAUy+w7hGuR90ROzZrZBgYQhU3uWEPj/ibNrCwju+wF9+G0Umh5NwhNs6+
JC697/bp55xt0y30vWLQLqa7JlulyG4RYjGWbNHlpWTFrZB58pdtfAj8j0m9bXFRLNrVrFXehskW
n07EMoOtL8eHHNO1nVU5EA5zJnH8puWWWxGO33FKmg74NNkMtvGWPzazOVN3SLudgRo6pYy1mSpA
rEaD2BKJiVlY8yAJJcO2cmbIEuPK2/B53EPHemCbj0IOhSVnRPcmLroHnpRG/JYDaUM3qcsXBqXa
otGERTFtQ3j+WO+S5FFccTWGhk7iu4zeUIib6ER1GFu2JF2JJGsgM5gY66LNw2o3XYm1LWZLpXGJ
YIJuywnUkAOIMR7xPJ0H4RYlj+gvwFYzTOPggNFVy9TgyfNAbNtrcIPlwkN7F2a4WUU1eDEtLwsJ
7nn5YRdgygmN26P5VMytFK18YenHB5HNwXiCNTBpNj+4bq2O3abhv/LXMcbXSFyyBgWpWwUuEeVV
6lF/mQJQuI29CWFBKMCQrtAGaHjvmRtWn/GVdXwzcHd4Tcif70SnYkh93AMFNBOCoW3SrJIWGcZS
IMsCY4gf50ud/MaZjbyJeQ3xEg1chEYIL9QP/jgDf79khyr5aJNCkJHEqn2m4bPOAXlUH2FglS9C
eDURNdsI14U5//FcmZyDgpblBgowVrtJ5uYDX4twJaEKC5zxw1Ldvt/CrZvKBvb8c9l+BQmhz6SJ
D1jXphmppWK07vhrgTA6RTEWnbqf9QODhecN/GP/JoRh21qzBWCs7fP0SkbfgGedT5sy6gv6OAVX
BZmMg2Ddda4srfVhETkJrZRQ2OxvMYLI9qWCfRkyIGwY9tx24rsYP/aYaMTwAbVDcKvNNrRzXBIP
yFpy7sEjg/MXWa4M1xenVYyCcUQbtxDNtXWHG2/4MghfUE1TvGlEuEVYCh8dRX1KA6Qg7E0hHPTj
Q4gzgUAEY4QC6yvs13FwB23KwsNNeQvFZ7JpR+s+HTd5HEPbvo5432YmrOB/9Z1rHIlwkyAmR4/m
8c6kbWgfyxbbwmQJeRkbP9Rn+NuNyW0NTVjjD/HacpPGW0PfNZBLL1Qjf8PsOI6BWABBK/AKTquR
4diFehzp3WHm2PQEXiziu8hD5TNvgHi6PDE4uRj6NA9Gflfsvy960tCXVaX5nal1hzlTUl+mpEP4
q87R3TmUZrjQH5xpxrnaHPQkYuWqKqds00gd8qqSov6gMWHrANtab1jNrwWfuQy/7/8hp3xGU/66
wT8ueQKzHUu1jeQ86Q/hun1UdrNyz1gaXvOGphErwEu13ZkW/PctnuBPqTlkpppxi7NtAoWOujF1
pnEM/Ic7NkuEhZ0TSntEMctL8VDS3N/+615PKm9Tm+DjB9yruMlvlG2zgnxty7vLFJQzUO7vu5wL
3D8K2EJMmi6Ww/4wzsFPi2STsGPoCyRvzOnDblO63Yoy7cdxmb0zdFqGfs6/P5gfsuxft0vpTsyx
DNntVKif15NZGW3XHXJI89SFHO/ApDz2NgLXgfu9z+N9qq46bY/TaRW7MxBShm4RbLoSLrKt2rUC
7teT9mJDWj86cPK1G0PD/e2ZOq8iyzBaFjhDMcvFlsCr51KBnozuHbWTO90U352NJl7FYPoluWGb
nz0p/32XZzAVXTHZE6Bf0pr+xSYJs0LPjsjMDrWT3iNBHxq8YI+eSQQwNc1j8iGQU3CRxqOe+25M
DNpo5OGw/9XK18cx1TpZmi87OlOzbtMVKHNP3GexQk6zh5IaElZKEQVYLNmCsoTVHXW2D86GLoJ+
NMAsedHlsyEOQstpOTyGiKQ4MNS1CB/RIdqTUV+yzj6aL9wLju8jFtd45a7//QDP9Vp/3sjJDlfH
pVJE/tgfVK+4zvEoVrzyerYo/fdlFOncVvrnhU6GCpGWZWJE+MWh8B0iCcWbDu7KtK8Z0qXicalR
kqd4N2rPRftmTld+ky4K/64WniQZTb/6NUCw8cuboPyKlBekygrpTUVP0Gnk4J3lNZAp5RTZW3Ub
CMzVedDDcFx0ESb3ydpvD0WDkNF8bi1Q+Cr3hJI6C7k2mhWvOVIbDk+Wvxmp7zQkrr0+M2VxCDqm
y6Fu1kmb7Xuio9OkW4wCCRi1wSi0xck25+uAzlaQT4sZQzCMnkRIQQtJQlC+svJLq5EASzfWsyjn
i47cKXwMl73s+cHzsUBvyzpHGpYKkdrclElwRMz6Ee81RoAIloIEiARsSrtCojvlzlSh9nZEwitn
wxRRXVflwRQ/hGpCNmguqmFt0mpawT0BUFH1QpSEkG7y8BlovEggalDYUkTl40MWIzeiKc02Fu1X
80ynqTghf4CdKrcjdPJ6Fl1jnWseYWDZGJYaHiK0YsfLCcUMxW6SeO2D/K3cocGm9J/NpTq85Kdm
Zwg7Yc56tiE2mONN+cg+0r0rW2TruIWWtuUQszLNutfgBc/eLxUlKZHIDE24QLOJAXhEOzHfe/nx
mLgZ5p6GLRWo/TidolkNfQxtvUV1NSty0yNnh3grRq9WfZhjcI31kRFZ5Xb8g2ODPyBCMf6+IGA5
XMC99p8GoXeS4qVB3VxcZ9C4JAwKXqj7Eyb3udOa2ACQ4mz70QOYbAtm1TwHJsS512P4FoxPOeFe
CUWetEAHBwcz9a+V2pUkb0wOJhHaEYXvrMCTccUV7gQQAVm2ZzRvdEyI2dtUdOLyWlf4Ier3JCbI
EbmWuTaDQ44hglF8ddJtRyYdrz99V605UKVQhEh0KeGAsu0q54KSJzMAyzZq4PnxLiFDrablFTBy
Dg9cC9qw6G8q7GwEt2wOYfdAohWtafeAlxt/+GgSuueW0X2FEC8/SOq+NXYkWEQPhfIdrnTdi3j0
wS6Aq7QQS9pE6juZYhYp+iYcNn5x4bw6MxJgJ5fJDlYlvPBgIf8+NEPZr+I0NvuDhJS0dtXKxVjq
VWbD1Kjxct5nZnAXd/KzRZcJa2Dmp0McMOad/o+zOszJK9a1tjskj9V9tsIFaEmDuJmzUqFULNHZ
X7jRH+rr6cH85xVPtlzFPEZ5nHEwQ5jTK3fEqwFwdFEvp5Vl3FcKXloIbcBntiOC0u4+jGGatfia
hFvsQ8rN8S72pDuUUDGiM+yJW/ZF57NHE4UjuOweWXa/Pr7/ewNX58f/96o1UZZMClT4Ob+fUyUM
Qa52PCcfscsRV5ldglPIpnoZ4SMnXk1yVLFO01tM1WrYbuhhj+GmVe/0ZGtC5oz5aumECaRZJrje
plCaH0vs0HlfF+xS9JbDcCXDpU5vEuFlgIxWji+F+hb2L0H9NGpXXexpGkTw5zT5kNSni9SD+fz5
1/2dcKTQyBqjlfCrzJOwhjioAE422rnlbCY24SaDDsuyhwuJ6efrF/0/j/Xk9ZvGuGvL+fVDd/ch
a9tynbuIknntwbmRsrgjHm+QEOH2/PsH/Rn3/HXDhgRDm56D2unkezO0sa3ClCvH+soartV825Ob
ykSEkFLc5ZPrI5bt2jUnUTjtyspJSaW58afnZHghjSOrXfjkSw1u+Y86ACsWxLHRVzvdhoKHV+no
Ee5IkMGSGbjZgtiV6bpuVgODH+zBCdiCEVS/qGTTgCQ2Q7HImXhHnzFjQBjtXm24/qEKrxo+f9uw
1UvTsDOUF7abP27/pBsYs6jR047fO5uwQV93tsqoVojcnDHzPuI4y4S1oF6hOlgC88rBFjEKfvUR
J5FrXtr8zvBof6/mpGOY0joOm5zVJGwItXsk4wDsx+WEWYJK0Oz6iacEW31ZeKMKC4dZyXENVFRa
S+lBQhmN7lpcg04SX3fRY+uMy9yv1Zknk0NRT/u8j1id+ZqAdDnNTUHoEtLEz5kmM7OCpmXwmYur
GP75HgvCfbtlGvTB6OaRU929xLk7v2lDEZili6r8V3ibdPTzJvBZUA5LPiO7MXMC3A6XsBSQlHYL
BgQ/Pvr//mTOEGh5Dn9c9mSPUGI/sKKh7w7Q4KLRwf8Is6DoUfpsnf7x2Lhltqt0p5dQB36K2XXJ
gGRbAkkZrmzaBq6XuEcwv5gW3U19W7x27+WTvzJuy7ewXsQgqhRhWB3DI2SWQF7Ih/adKgB7a0t9
QeOn456j7tq8XDaAZ49gZVbpFtiuwMmLYdhd2CC0+Qv4a4MwsXo0Zr7wX+FryqBMRpYO3cEA+i2u
ObLwe3kYja1EniJpSDYFmT5sZBkkXX1NlqE8K/RRFQPNpvBb4F7o+VIkZ6A8kArjJ9d5d2NMH4pP
TV4KHmGwywAIkbDbbYonha0U6SLSHohOsYJ1moE7hkBw3XeZtsjAV1gPeXiVS/5jOPaY6+O+bZC2
RczVJD1zEAKQmI6dX8yxPNciWSK+vAoFgvgXATJKK2vSJsZR6P2ldCkuJ5uwNZWcvCWGi+atafeu
prmG7GlQCfH/ZIe4BJyckU3rCp08Ml2eJwFxJ+1T2rZan9bTfDxZe8VVdo28VN+Ed/N23oZrr2JE
pS/hqplr+IJe8RkMrlFsZbAcYgnwISqIvMDmCp2HhO+QXVziEJ5fIaaABG8SPA/B/HeBEONLUkkY
lHCSYbbKwynKXR17ubD1i52lvA3Ctu2vUjVdqLgyrWBCOWKEWNoJB5spTUUatFMwPYmQHgcb0rRE
ZjSzX4mtSa70+e9PmR/u77dbZeNQsRo3dAPG3+/l4pppBok5DQf/ASIW8hMOvmjVZpuhucc6S1J3
OryykTk2fasjUsSLauGJ5XdPYKPawYs06QL43yi9lg2GMhAaRHWBjVDDtGKvJ9cBWSH9rVJsJpCI
aG8yrDdvC3OX4OmCmRE2FhrMXSm7o643vma+PxUV3idYougIDVYpRZAJEVtcINyJAjsUoImTrk4f
S9QBCnQgeB8KW7mWMiZSikO/K0AeV4jqGRe9dVtUDiET/jJZ/+8sJAJAzKVkEYROYM4qebJ6TA8C
3EOQ3WS7I3ZWYXCvHL/pVrTmox4kXGfKlap/M2Pzq5dQu7VAPslXIRqzES9Qgs7hVapoSQYJgbC/
tB+7vT8K8dYcCt8XlIE3fI5efSGQs7Srp+DVIMpH2s3E/XtxEz0VSPCX7T50hBt/6b9Ow3aiR7lG
fGyOHhEaCs0KaQ5p+lzSoo7VPjHXReBluJR/Y6XercY1gTdYcrHjGuYjSHc6eP34IXZfluRG7bXV
3VbCd072AcD6heL/HACqglVJoipKhLWdwthSOQ61Fc53aSx1b6juS8XGFAbLqVpY18V+AqzA+cLV
yKalGMMlpHss+82Ft/9MMf9rFSctSNb3k9w08gB8ZcxkaURmKdKADTYaYbQGmEIeTHI9W+qg3PXt
9f/4MZx8fXLrq5bYsQBxM6abjM9fJ0RNzCeG5/sRE1uyqENbRavnsG3xcwbZ7SW63jmY9tdTOAW/
ZVWzcoVFqDP3uqKWGWYOnKStYm0VOfHxrks2grwxfU8z7XAz+N+VBvP4kljyXH0Fz4FcTJRUsmGe
9lZSXkK+FqT51ScipE9WQ+flChU3P4mPu1SgOrm2QWfGfIiB6Uv00ukQ85ABF9Ss8bUPPFRSY6t4
8GC6rNeLf78v54rlXws8KXzULm+mYV7g4DYyM90l9uYBy1taFKJ1fJ1WwyJvXWQYQUe6M0UoPofF
mxoajH5fLLuKnenuwprObeB/PrSTzqktlVorcn494miIHwBbX8JYDplc73C2QLx1f2w8WbIH5RZ2
UrLoupUyPRfNtRI/muEFXpk1fzEnxdKvJ3TyRVVS2kJn5QlNe/IeggirriXc4gwn8WApHrHFpFIW
4v/F2XntNq5t2/aLCDCHV5EUlWzJciy/ELbLxZzF+PW30cDd26USrIP9tLBCLTFMzjBG763vJ7RM
xCssTLY3xRz6pbOhR7Y6p8HU3SHkHRowhbCE9WJK3TJZRckB1oPeE+8H0o/kFb1/kFvSATQPrRj8
L3hyVE75bF70F7rPqQUaxxMIMLirPwG/WBC1wt/ZCQEKiC2YWCvadER4xqxE/accP8C7IaQz91Ad
1J/4lLvOrbbirba2DuMzLzIgNCk5ZES1xXySvmxH4lGRtyZXM9/X66nRVy35beZ8KGnuFfFF8J8K
vHPBvd8yNj0Ymof/5eUrClmyfC7EEZ3NH35QwOiMvj7dDtUCIKxpGbarcYZPZv1DVBy79MVQXmWQ
mqEX6eu+YhoZQGxRpO0OVzPdL71+VYZwIOGHlPG1/r2bGLo2EIS4mSdUH4nGY9d4tE4tfFTqkkZ4
e0jr4/+h0TR/d+ej7vvPno06USwstIb1/LO929GWnz15UFKWgzsU7v/6g7Q7LAU3jaWcL9K53+o+
WXXzRMCUGWo7QFVuRaslSo4n73rD8OLUyJ7y//+gcnb01Nte1jqDH+ztTH8JTy89zhPKt+W21NdR
4bWo+LIHICkLuUD/4fnhrjdIBlKRDmBNXej+WkueB0rs9LbHO4jE7R8LK/jP41G5+P6/XeZZdayr
xa6uLF4EO5RVfzO819Z6voI5DQKs2nxun6NUegxHJsWvmaBqeeWEBmEx07znTqSGW5SMtcnNC0+g
KEa717im///6Lv4ZMMR2mpZkIUM8L/pEQzmZgcDjLDQQsgtrP7rCtEyqtxHN67hTUQHpxH7HTNrJ
XdvuE/QEArKAlFxhnwiFVQD/gp6IHRfornwPqHaJ1IUT3QnV8jIlFcRWfhO0oDDv3tbBp8BHJxMC
46OmwAYBDqsp1poKm/Mqb/7ieq6CYxE1UQEidG6p6jM/BoNSDsdKXc6mX7Z5KEnI4QAwxWQV0knH
RJVY+y/NlE0H6PqAlS41ujgr//cqznYV6tAWSZue5m9ygFO4UIybMbg3LNqCwxPVtAD4QiC9dCMK
2GqT6bdyuCmI2TTpGEhsx0fSqoPkt4hXTlRJceUIEKMECdJxFePCavN3nWpZUO0yyIFyt+/EGUa7
jnP6ZcfEuunonJXJyh8PWucgZwRGCgATIcqxs56aFNFS+ZhJ70yIDWUmI/4NHGJkExxi/4xWkwTG
u34c+pX5nOtOn78MsAccEFUoAiDU0yLYGSZsZ8ZFsAHNkhBKPSIFnfjz7fBHKI8JjasMVNewTowb
Vd9H7Ak0/VlNVTDSt/3A0vbgvwPDiFGl2WD+FVL4EgeYX0gWOF83deT5lBoB+m35P814tBMpSWhB
wXwurzlOLm5uaDjMdSRT5PxxNnfrmiooftYzbKabGCANwa3emLr0JK0HlQpE1T8E0jY3FtogAIG5
adoXzQ4RDabWZ6beSDEsOGH984QizxPG+Yf6/aLOZnYjb+JU0BlF82w3n6YpqBL9mT/0FFeREzDJ
p9BDWtaX2gtwuM7xn3vlyjp7cTB/v4yzdXYUrb7qTC5jFsCotrSI7uot/U8vdaFNXatJX34Vlihi
iBRVgjXOagjlqDRql7UcyuMNVfjMzjWCGRYlmOPUlYkl4qgHEpjSk+nJL5MLs0LPqLlQmA38O4xU
ypWJ/ZIImlPAf67IOlt/iBk09HB+D/E6WtG1YHOr3grxg5WjzOncmUtNLgz9iQH81LWDwaU651+/
frasZPWkK4LGr5uvWXgjoqSd3UQckhBrKnaEnNBFZpjSaLnSr7/gWtf/+uWzHb+vZlWjRrwJ9VUH
T8sESlE8dOTf+ei0yzkZvfg1PaWuwLcKp+1/Gf3sMVRzPg7J573AoFQMMRv5dToh9UI3nJPmcveN
BTB6J8PWmKHnrmLa+lKryFnH+JAIcM0pj7Qr8app5FJ5nqfx3+s5axbUmtK3VdgNR+Peeomye9BV
GkmxzMyBE6GAtaD/+8sCSMQHoPaecJ7EhnYjGjaVtuowmdoq7CAIKs3Kr5NlFH1K6kou30aLaswc
sshfM/bNdvYSPdBxN8H8znAAKNzYc2wZdhi7AYkfXWp0KCmmgrZM7ewdhYuTJHss7+EGielDzBnD
nWQm3OGhj5ecEFH4Cd2+6W6Vx/YBEswnZwDzfcDngHSTSg5AKZsKspKwlV+iCZ0nNpWIRbSsC/F+
jh39mP22dK3ps9/Gx9O4SI8qxVhIlP5RA4XC9xcx8xgs8K+IRWUa38tIlBaoTns83yQzWjsLfvlb
uCqjTY5Eu7FRDlUZimpEuI5x7aP92oWeT56GKkmWNm/H/2kPVKegSwxh5HUJSwyipen1koc4v2tp
P6bELOsHU3su5cdWJIFrYb2m2EO5DU6xQrksgzW6yGUH1KUutyg8Zrdx9HxliM8Tx0/XePaBFUJR
17nFNcJdhEeSM40JLqdV0elAqeRrwe3Ib0aSgh72gUaPrXaH9rSFzxldKy5fMPzq6vfndbYCimps
mmFFLZRHVDscYBBWzqzKov2FTG2kuOgz2rNZaW7X5TJYlqjmW6eVr8w6X9Wvnx7K2ao3qZ2U1gUP
hUwKjfUN3euDipHzvl4XzaNWSXwZnJYFgHU29oSMYw+huICePOTABokI9Mzx6xdrPdmb8FoUDv7z
6S8OGGv9ClQ459SfX+RXcebfa1YxrEiyQcnobIVoOiONA19hrtpQt1TM9RQ6wksp3faWHfY0cgjE
IvHcVnNy8EATL2oqzQCEVZfmR7VTlyk8GcfYlEfEYCvhIdv2ixK4pJN80EhJFGe6qfbUOrMF249w
8H6+/EttYN79fy//bIlJrS4lTIaTdKUtamsBAIAuTPWkm7aGFBCTluzKuKJp+w1OJdpMeNJqmOOS
Z2UgTowFHp3anlxsSohzGqfaGY+ap7jilpkYzL6HCeSj+rC8k009/B3I1LIjtVWiffaBlGcmXJzS
Vb9ON3N/Irx2e/MG5Z+3wzQgKnj+LPQd/PtvVeW6SsfMasXhGCT3lL57cgF29OM4OSbpOtN+BceE
Sgk+khTtjvWSa7uGiKxlQmsLJSE9CmOTOaV3+lTexCUqq5Tk6fx5UH/VHDEXPcLvh/ot2VVU85E5
esMt2/ZiT/VDv8dsodgKYsu78KjZ5rP2mexwrVFQmc0GqubKHFCOzN/ozNyf3+rFjYOhcQwBswtn
69xqWGjJyRd8dUBMs4ClUD3NuZLx3uBItqCMXy8kV11d0xJeEjOohk7QDMZtnbrE2fZNik5ZmUp8
CqqnDVtLvAcHRAaPb4/9djTXwQEuomxX84q0urZ3vFhZ//bj5zs1OZ0G0Yy55Z5YLEoAYEGXsydl
jL1B3OjpMoxsPVoUDixx/xao87UruCSR+X771tmn5MtaOSUNV9AyKKw9jCTSJapdS6Q5aI+aXM9B
snWyDApnMOyaw9cTcLdiKWH0+QTxmNIF5lhVHnBojQphmzMYZOCbfJPBcvyBaUAOwC8MbKxZrM4c
7KB/p8tc9ub1gZYUWWbh/yBQ+eumztapIeSzovAxHHGvu3q6aNS7pPT6xAs6KhW30vSaMEtx3h4g
HkLWvjK9XhtT56czLKknY2z4fZrAbPql9Zh6s1K8hWRd4X7KwZGUiyS/CfBQX/uM5tnhn9nDnFOn
zbn7eu59lZkYp6bkjaaAr4hF8SJjm6U0bEyn7TemQuFGp9O2PrGHAi11VZ128RhoIE3DLywp4FPP
hlQZBVOtd9r8RRXiqmVkA8xf0Q6EUr78aOZKjDW6yPwoK+tbbOuQGijFX4WDXqytfL+Qs2FQCEab
KQZPQtUdShlh5xmn9aggEVz7MGpgs8hOmy5h3drDZ0ZU9rgzxycWi/jKO7lYavt+JWeblTIr1D5T
eSTCCphsgMpywRExzvgAFn35BNBNcip6hsTAyOEnBZcSHC7sTQMSpjuaj5Pq+TsVxQqyBRRpC8R2
5k417wThjxlV9AavQhbmZ/PvKPrvSzzb1XS5bOiVwrPzb8oHFn/PX1MAw9aEeA9L3c9T/8Uz9Pfn
M6+I31c8aYpKOK9M/fneCihHA/XP1ccm2Yrq8xhsKn0Hmric9kwd5VGkZRzG2xLQqPg+BeuYyEjn
5yu6OnbOKmJtUQRtWXBFs68FU2pf3WrTk5m9Jz3RHNW9gSrmTiIbDdh3ux26veDURKvE5CdcuZTL
O91v39PZdiDqBxj+2vxwjLVUr0LhhlYbCRqRO3YrnToXm3FEHK3H4h38MnqH7T+9mNDFBlZdCxHV
Lg0M0MwziEVmsf6SxH57VV2a5CQ76HMLi6afn250Wzi13ghiS82wdDWPavEeO1WxEz5lJjnADeNt
WX9dIubNcMA0bhPBpIvvdfohwFDI2YcwHwen51j2ZCcYcCiXDrIBUMTiHIZVrSmYZOyFqxWJXw1g
FI5fhIGdOOP4nFmvfK0XH/j3Wzwb+0Hl+0WnmxzFpMXJvyGkVPGmeAlvUQOZrTpEv1BZU8DhUSpf
+uijUUCOm378Pcem/jwQL54Lv1/M2afR9ir+I9nA0d7siK1TrA1PNIC1QOIZju7IiSbW0eyuaPeK
tmnjXWwynwXtljRbsKnwDFGsaAEU20OvODKNpeZZFH7NT+7nK72Q0q2DY1EgNaKlofp0Nk5TvUYg
fPKH43hnvhp7aCX2gITd9rlqfJ5MaB/KM9FMdbMNCen7neNkMJz0KeoWtas+oHP3HxDTQjaIUcKJ
znDDWR/i0Y15TMlnIcOgx+hgY+bJ3q815y7ELv998WfVEjUw0lGruPhhObrWUn0bC8944YEHqyXO
WfZBLcbEeNoBkjKaLSHZam9zGwE7GsnLi20lO9WhQETYEgRiuEN3IxCMqDPDL4nYoKaQ7AteRl1c
NYldPIF+f/BnW9hmqpU01C1WF7InaMc0qwk8OsIfMFuDceOHG+Depc5JxdgYhGt28DjoQLk9JDyP
PsnduMq7VRxsZHMp0ONVAK+nFEtrTwjvVEAfE0eiazPs5a/sv8Pl699/m0jUZqoqPeGqqTgFMNMw
xMobEQuL2+FpX9IbMADSYxxZ98Y7DhNzNdtHAvlqCvjFXfi35/e1ofl+JVGYBSdQ/GxYDFwkoE/X
FeqKOW+vflHYOzBneexy55pKXr9O7ZUJ59ILNKlmmJahitq/EMAxBG1uzWq9htwIu1ipc8nH8UmT
ag9x/wSWZYFIaPQIgjvRVnfCJ0ADD6ejLi8eFcvOfM+YUWsIsYpwz2qIbAB0lMJOxnj6+SP/kpid
7QtMgIoi+muDA+qXUeDbsyqtJh/zAYHlTCcjGYTa8kBW9hHZv1YR9Lju6nu13yS9zeZury4zGnVu
EUEBcP3gNQp2QvdgnG4mcannVyoxxjwV/nRtZ99wA1OhFjqkrlFD7R9dDF5/UicJm5jQpzskQrnM
3qLw2bd42ZV7fw4yi/a5+dBGhq0Ax+0OJ23fii8KZh8BwlWLnK1mKoWOj9UwqSjWOAAh9434p8Zq
BaEhLraTtg3MXa6sCSUT1Leyf5JgBrtysdfm5Ys25bs2PvT+r1LeJuJ7XByl+NAmHOoiDrpTt2z7
32z6+k2fbXM2OvKbwDYr3sbUHsZdGz908YGQpp6lPhO2mX5NWDVPD2ePDZ4VmSpUG+gmiWf79Ril
QqaUwWynaxGOC3dUgYH6EFsVuOwmmDdwrn0O6OtZA2Eem/kck3V1xzmvqj9dxtluPRQSo8lCAeku
n+BSdFuPVFX/Nz4yLz3O+pzw9RrZ/JJ/569bP9uXx/5Y9AVj5lghAoe8lruz5IXym50B5IMlHsJh
8a58QvPz/OlGz7YXitlgFTlZHTuolvJpuIhzvtg5VWigSO4k0hLVtbYUM+rmtriSgC6wx2qdBsHN
yrpCw75UdbGwUkDMAWKp/BMXVJWiNJqz7xe2TwlTnm3XsGJFRkZHVic7XMpf17YKF5873TJJN6l0
6+z8eUTfZpGiPFVhprWzFXWWJjd2M6f3nBbBAfk56vGrgJ6rv3i2n48bvRCbUzf/YnSkJmnHS3Ot
rqkcrodbpqdfP7/ki4/1+x2ebYbiYEqMYvi6Q+0F/5DbQUU4gKiwG2yQpc0+4Jo++NJWEVQXoU9z
J5IMoLPfrFpjyq0auyo5hxAlnOa1/FULG0QvjbFga42rEuGmHbia5JIXGC6Rfs2WY3RXms4V7QBc
xFW8mEXCgVOdqIb+/FS+lC/nQ18Faz7XnRHon28RGzlQI79K584kAzzamAHMCLcndFCkPPKh740/
/YNJbGRYohZYANNvVberwCPP2iCFNARnUp7V5jAEG6H3wuHmOlNVnofCPxfJg1R1C4sRsoy/B6dA
b7mv6mbuH8fNCurcM4gBwdYKh4M5UyOSvXCJ/NkjI97Nb8gRTCl5c37B1oLC93cZL35+bJc62hYV
q/9c0dnCVhV1GBcFVzQTCOgvYHmOPHVheTQIrrrK1Gv3f7adNLVQl9RZL4XO9WnMn5GioPAgmQ6U
1em2Jud40WrvRNOyyyQqaWk6hCadgD8zYxje3G9JKagAQivs3OMgR5DSyZ5yilGBDgvTmXPiIDyJ
iz8An4QYp6bTpZ7fzXX3KzurS+XN709OPWt0+Jkpp4qGxglnOxk0FL7mQgZpuMQOpLI76ZueFEXb
/N2NC/Whwnz9ADCjPZDwmgEXAaZLyRkVxXvrzSI1ds6I5RbyQoeRRVYmahahmO+1127S7gbZovCl
JA3pVO6B4olXzliXamt/3c/ZWj1qQ2olA++mWwYrbSv0dNeDECzTHYDQZEMay3o2lbTvLW2jlBex
goEQsZW+VpSYV8bzj0SDsDeXGSU4e2cr59SZUasFJ0qs1qIrFzNSQH3qbzmzg2FdjCT9yqtU2OJJ
TyM+lnE5M6tiPAbmMvhSr1/5RC7s/eCu/vd6zhZVjqSclFMejOqZGx14TLyMVph7AhxW4geziS3R
81hebVpc/l0DU4YuW9o/DhK1yetTr3GK6e1ogvcLHZEuMimk3jA60xz7hus6O5HVDlv1yku4JPTg
pv/z419+kW/LaNbWXZLVHFzEjdgsk8GdCL7jaYfaS3by5jgDeSfO/FghuoU38PMjvziZAy7X5koQ
Fh/zbCz6udyeRB3p2hwpepChSZgOOryJdZUDnd2MnnxCRb0izDgw/8xVPGOHPCBd6slSfRgBVMXI
y2wMYW13q6KCjpODXm9LSrM/X+nFr+b7lZ5tLQMtN+q+qObnFIq3nX5MEkD2EO/k+lbiaEXuG4UT
rXkDoWR46vRcF5hFkYaK8lsWPfx8Neo8W//z6Xx7bmefThon9VAEzEmIwN/mzY8EFljaEkHXD4sh
sSPdOfUeNTTycbPU607D4qGgJaPfGxA3JX+pxF9hh6buTnRip1Weu5q4ApMXhLsY1XhE2xMyQqUm
C11dBctTt07iTQAcgNygesv8iy+UyRak1vvP93aBhKxbGmXBufFgGkRx/712ymYT5kWD6CSPdxbk
ugqQoT68GTMuQb2TViEhWCNxyGGBLCt4pqTmr8nWxjH0wio6M7/6dwHGA9I3Z2gQCTaH2K0qN2SA
b5vqXnhAvtfoG5TdhrhqyERhtrvaE5xX+H/fkAnOiM2Kjunl77vQTEsIDIuR3W+0ez3zSEYul5O2
h31hkyeMqaGNjqMzWCipRLYF8bUP++IFQHvFsy6jFz9vheYDDWA9RtwwV59ZrkrVtiY+E0dLvtDM
tSsv43iDp7JWNupVQs0lBbOlffv9s9m0DPyhIrVnHqKEf3QQfqv4RJrMRsP2X4tLLgNVWUdflu17
vmqc8m3I7zWW0trT2v00rIP8MehfFHxXRb6sQetI0vLnsfa1nf37LYHmlTmxyhJT7z8nl3bAC22U
fX0UK8CprMOBdT8CzzPIpzrt2sw1WQj1bR3SEsdeMv/j6XUyEGWz+S4By/3h1BWADpPsiVZL/6RD
De89sClhvs2mQzetICzX2P/rtVbc7iLiDmzgrYEFWs8I7shkhjYEm6920uCmUdkVBJ7hu6G+KCVv
Mu1AcUBHUklg72POjq0pfjfVK8f3CzovKka8q1k+zFr8dSr4tgjIVRclKWe74/BCQcb8U7xRmmme
tGY9cJTScxc77mx4Vm5CZ3wEnOIUa0Nf9gg56jujPQandaTPrMXrNT5tHid/v6K/ru1cCR8bARKH
ky8etb054QohVLDm2QH7OHSRWx0bDHLpjs8rgmpdQXTGeb9iImRGbD5lxLPw55gQIYoVnE8c+X58
CY/h6SkQ72ey5OTFCI8MLLy78WUgOSp6qW+wVrChe+4Vl5QM4Q9YRf+lC9fUWORXfXvdCYV149Jd
sgCyCqoUxc73Qr6UnfxKDcVjEK8sa8OEEdwSpTIV+yHZWcmj3u700wcJBVjgSb6y4kVOfqRRxYjk
sKQgrVvFgjMWdjcTnUEJkhC+hNmKXJAo+GBcWvEat/Xp1n9OSidT11ju8NCD/IDtT51SE5478UZq
5hyMzh70hw43nDau42ltvaLMU7Ktpm4Dw62EaMGc4hWHAeF76KloWbyQM1S1bHa6PBd8RgJdsrtx
WEjPHMB6YS7C5smNBmlyXAvNoiVPVVqm4mISKcwQFeXRSfZIjPmDMsh47edWPwc48UCPtQVxiGzc
UZR9/wtsY/4HTv+kLdTIUe6UjbizvMo5bVUnWVehq4KSYRZxa8pnJCojR1wMlpO3SLS5BwncOFBB
AuBKG2Aj3Aawm7HbwZOEB+lZFA8UD6DfseUWqYEzTXHmZQVfyx8SuaIkXAVuQRXVDkgg91c9mv9j
9aLccd4V3vrotg/RxQCTCp/U2ti0sDt1p4pfO+QgOpIhKLpUJ5AK1m/jMtpVQGilNyZA+b5qySiE
p8uhiLAkL4huxT1FXJ7+Ir6VDFsz7EpfoWEZjOVXcN9M2ulffN2VRgcdNg8kfUNGQerdfqHU27Ek
sndp3PkCCF6bYPTSt2uT+OZbhdCnYll/Vvtwa77MDVFtEcd3BeCujuhsKH8lDROokGbwGylmWGys
cdXF6xLeNX0TWNvCypeWjfLsS9tUeRxjKi4igVcCkQTruGJVSVxdejHTp0F7lCcNq95bkR0Cy+0S
UmG9IrAbdcEpKfrMV9Jd/mS+DF54RyCWvM7venBKGJYWwp8pXFsci4L1CIbktQuWgyd99pyPLRuO
UK5ukBzdiztNILoZ+EJ5y3AGFY7irY+PjOsINgHe5OAW0f2zUu46YlXjpwwTRruXkaNAm0ZG2oO+
+AC8kd5Y6iE5MaMcymGjmg+D6gSn2+x0mIqbGL5aIv7SG3gFNG6jW190JesYQ4TMYjij+57302Mr
CaNdEq968xY6Y36riOSrUyRx2nBvMhCJ3CqeSutGFR+q5iBJu5P0RwgfZdKCSR+YbszTYyw9aRXx
7qwYS1lb4D0QlcgRkxcS2YlyNGM7fxweK0JiUjehqkntOX/LAdcJeD/W9Wlv9RsZIis6OgqxuhMY
D0Vz244rOdvytyfBy+JV1ey6iFdz0xdPcvqp1yn0zU0u/hG0XdZ/qNHDQG1bOJHnmrCLosDd1Pej
JWMKR/zgnE5IDJ8mfyUfDfnWPJFG3VyN+/u3fgDxEgmrBvUSMtK5oqruTL9S+kY8iiPqF11fqJ8t
/NnfSONbjijaWu5vxG5FjJlA5wcBhKPR3EVex27G1kxXwHrfAeJ98F2yS3/eNHxVmM5WJGzaaFPA
75mzZ/vvrR3AduJygEseg8zRXkR3NA7ac709ucWDOi0J6hE2M45EmdloZB///Ovav6dFzkrffn1+
dN/Wak2dIJRnk3xstHlM6TCzEC6zHBOKg18A8z6i7JcTfztN9zIuXtSMarNMc3oE7oiJHoy4qWzx
jRdeDxbhlbKUO9ioIpLqV6R9hmiddrIzFWAnsi3hbFZ9O0F0LchmKqpfIJRRxiJBr9n+0PuziPHN
FtKnJbjQmknGvVomMC8Nhu93fFZMm/wiipJKkdlJIskMANpVyVoX14GALvO3Dv1Z+xzJDY0VrAhz
NZwgp9faXGUBe5MJE/ydXh6SwVFa026ephftpQFKh+ygVe6sRLRzdDtB/VsWX0fxVdDCRWdAJJHW
SYO/lobarajenWTLkeVXI608ao6tKC5M1OXTRoSP2t/kuLQ/kQRFydMU/iJXIkc6/FvUd8yOrf8n
jh+CKl9U0ZPlwweXlgLCOEEGWTweNSldjMl7j8hBq7cDrVWWiq5AEqIsCuPJkvdy+8DCpN2J7Zqu
mGh9RpqF+BcVKm9zqNmcEs/uUOe08PuyYnWjzRuqR4zsTB1LIEQoAANSN8ataa75tBPiToG/fVr9
Ku73irxUkAW9Fr0HbdqUMY/tywmlmy0Cwd1VLKVuaK0TcVVJVHSTVVP89n2XTPbMtBGnTdFuYH3m
DJxxB5sucDLzPkbRzbrcrioIzUxHg78Si2cdxYYrgEgOVqfBw5KcDTu/faKu19bbVHXi2AvwP0mP
QeUx40XpjfGQ0X+OF6qyLovlIC0VGqmd/6dnb9RRverWTcTWZpvSWG/UdYkWyqy8kRbX9CHSKj/J
25aVWMgXPbTkOPps4l+mvgeN1z+AvJPeRPM4QlK0/c4rgCqLJ8VuQhfUcmxuVcsT7oqd5pqHZCa2
+E75Pq10Z7D9j/yIexhdJ/6tlXxbbmamO5w54VW6HSjYzBW8X6Ub7wWXI/Whu53/OyqVRBQTZuYL
0MK3MNDNTFwYN2wBikfQ0H+AWfDnmDRKr5ieg85DHzRJOpDHo1qA8fMN9th3Yc5nLNrK9FoOjz2R
dHQQpVXvQ0P+AJxJuOjktgck1fgR0/V4DDfX5qBL5wWNhFFFJk7kAkRE8M1Wk2g9zhwisjEHmSHm
JkDpmVqAS093Qn8Yxqcm8Uprad0yfO9kY9XCEgldYOAn8icQA+vsIZjOCTfKblrMJFeKJBdKWyZX
CW1C1IEK/2NwM8KqC5S0kiguyTDmlJ3O1Exm9VJ3TNqxyoMyLvIjBx1cVNfhBv+WaP7+9bPzr1yw
svlKLWE/XERPp+m2qdGJnviKbiQVBpwDSADLe/wCuR01+TvbdkcS10p6P6UbUOLdm5U+t8kRUDl1
JPBh9ZWVRLqgw+ISEfAjt4FzJOln1beQR2f5WFYw76N/x+UelLfSR/QUdlyoKxD0jREH02Urefgj
JGzv0mkzp4Inr5q/GUYoTB4kv9R4D1FvaVTfFb4CEx89fElYjDFbEm1h8ACMBeTThJXIFyH8Ja/N
afbvs26DOAulJW2nRYa0t54rIaHLw8osmLZ4jWTxRsEGR4jZEL6ZAqDvLbmLremA1JMJ7BQCL27d
alPZwzZ/VveiYqv+fgy8k4gr3kMNVsse8ABOd6hW1V+txUe16ZFo9KcXMX5sW09ADVTKm8mGS1PK
D7Mgi1zC3BUyNyt++Ryl8onxetNrH9h5mmY91+/Do8p9WjVTpMYf5zkZ5UEiIIQFkZSCOwXAPrzD
RRHvfBC4obypil+y6ZW+i98JKVtlp9i4rJtUXoXxXf+hv/SqbZbFQiIAr/MiOgTEG1c3QGqku3Jr
QLOho39LX435CURmgo5egXhwY95LbuymXs2u+gqb5oKC8e8Bclb07KxCTvJkkmYV2/TCK5SKBdpn
Z7bEEYlI1TPfp9rS4vA2rjJEL2QHuD/vdy6UOrkGBuLMgGJAfglfvu939Fiauj6Rj6cPkR0+UjAs
mUYw+xiM6K0S94a1LsrEMeFBhAF85v5FHpy4kxyrcaamohlvxgulWNXAJAWv+jUBcgSKk6xOSCus
O5+eVDBu1fpmao8Q+i08M/q6kj5axYnQNisEJZ1uMv2xMW563Y3vrtX/L+hhuEOTJiH6HRjv5+KJ
IkkEy4oq+as15xPZFnpJtg3T46QRZ3CflZ5oHNjpIofxhSW020VcH/1q0+XAfqutX5GVuBEO1zZe
X6b4830uHlAa7Aq1sX+KY8zwBOH4NU8eC39HPhfHZdxPx1R3iabNLNvCEOOIn+Bj9DdlWo6WS70F
cdqwyx7rPecajou28kCIOJsv7Q9UgIxqTcc6q8otcNp7gPeQU/hSMgTeHC7KhRYc4gag2FI1XX2m
hY/WIhbXBeWKDDivrLuG6GkhEROEsXiptQ2mP2m9S6M7xXg2g10f7JKPlhltvAuszRcAQ1pQ40WI
EW0ERolEHcByT9mTjhjnei/nX2EG7xLEgCwqukkp52yvmiTGqTeqQabqau3h52zDfYf/Pvh1vcJ6
QY/w92+dtXRbScvY5vNbFA+xL5IthSKBKoY7NisRiuv/oa/9b1H57588q2rXmdSKfjnKx3lHDLLM
7QKv3gVUBPkwsce3C4MK4Ss5s9320Nni0kixj2NJeffJjcmWpyd1KdKBv2bYlueGx/lYnR04BpxW
vqXzpkGkTZOpmswS+QejdTZxQVTjk9FyTr0OOX/wzOjMItjv2JzRYTVXarlC1UqcSuH8PGVdEG6A
D5QlRq+kYQj6OkB+m7LSdmys7JTNH7Tv6UxAXeUFdP3JQZxb26fWAVyIOv/nn5UvnZO+/+zZeOii
Suz4uORjIpEhKVCpcHKEOOZOpixaOFniDOZC1G1xeMg8qEU0PjQVyJpb9u5psGGAW8AkE7svrtWX
53Xin7cDPpdNhqIgUjw7MZthUWZD7UvHE+EubiuutWbVV1BV0Uop77HJa6kc9UOsHQuSNbZVh12i
3HjiaXt9Z/bVsP/3ahgOokShFavs3ydopKmK3JupfPQ75gMPhj0b2BbdFgVW8173Kgt2CVHw1Atj
BnJs60whygJLfmtnwz1qSh2FL69y8MQV0VP3U/ko97vGXyc9pkBygwCnLniigjPhgyadrbzyqpVL
0wzemP/cwtnmcooEYZKMrxEGbANilmXcJYit8udiQNq9kDdFtorzGz5EcOX6SsJNLsxV4VZ9yilA
0iezT8eJASAvc/2gZ+tgeBqHnXFVl3ppxvh+pWevPtWELumamEnqY444in/V/bJ5xRoq3gRbc2O8
1ER0TfTDbFbtLrMD8zCncSTaISMXD9w8eguTBtCi/UjReKGRiWCPOzJI0QpF6O2Yv/Tise5WP39M
FzrTfMOWqOBRIejgnxiJVo7zis6adLRg9obzEadggxGVf5IJDuK0H8jRgAuyQaBC5XzT9x4W8JaI
+ZCC6/QaVrf1hNh2SbQmHJJHNolU9ofWRfnYjlcmnMvDwYKjhnyAotnXSvFtwqmrocrDruNiA4f9
eQzELiAYyKWwGJIjTDHBLW6H+25NtPW7pUA7QVy+lMF6+HakAaphM+7QfMJAH7UvMhK+m4heHdT4
K1d68eSIRJS4acligjzfzQl10BtBLMrHSSAh3tGTDVJF0sbIuFOBtTD5fL3h3vSgq7B4lDmzEwVu
lAFL4hYRNhPbAZl9RUDVzLolk/fnF69d+rTYbpKSSQGSmIuzQ1EwCsZQAqY7UvE8OYFyd2pWKeAP
SriT8lQJh/6PRMcuI0JN+Z3lW7rUGlkHeGyp2zj6HygIiFvpDaTt7QmPir/UrIOKQY1ggU16q1vv
sbqxpo2pPmX6cTgdscMarnFH4J5VHjBJTzan5Ajz0tss82OJOvx8h1/HurP5bzZKqYD3ZF7E+Wxs
MOKtQIzUY/In44bITyLXDfZuXe71dEOLih1SvJDHx0nd1b9zBekfWXhOBBsmWcA1OgHfU/bj/yPt
vJZbR7J0/USIgDe3cHSiJIpyWzeI7QQPwrunPx80E6clirE5Z050dXV3VVcgCWSuXOY3ydKiklsn
3EvKBuMRwcZkyuixZcQ7Cwk/fKudka5sDrHYaVsfN+Jy0x9GjMJMV8O7i+khoBoAHBVMIwBQk0kX
nkBs67ML8SEVnLBabPaKDgY2BrnOcK2Vq3y/MkE64qOiGaS5COGfXQVC2unSqczAm6e2Urk5xlfV
oUd9go7Gq6UwzkFfwnhrX8QNX6aBiNlxVHYzJmkiJx7j5dv8vl1hWpxgNOHIsqcj8SrZA4YXf2XJ
C5S7SNqF7T3CUP/+isYS4r9+xa9LX/7+pzM/tVGT6EJRH+fQtcy7GreVGi8RbO6w+cY0kP06EIsE
/TetUhMBFcj3E8HnoEHSlqAASIjiNS8W4kzqz4wuTHgQJFpdygMmEggJTtggbyVuYuywSbkP+Dxo
2+wBuSNbfkW3c5mtPZQvS7cLK7TAOjTzc1AiRbMS+J55v+10r5A2xfgk13vZ2lC5Wu1NKe0rxEBU
j2Ghr67jY1AfZaRyUW+sasRNbOH/vYZd3hMSqyAxAJqZZ+dZSpNZioyqPurNTVPVjOLs7LGbOaTc
jU7xq3Lj9lXK3w3pBzpZf05+tqIb8e+PdaHE+7qIJUH69LHKQK7mqqvro7ilhDV+p/NGEu8rcT9X
LkUcHVaneRM8WvPAh2ZGtdXvSV/H2MSBi3NpEYO20YEUXimuL6TNy7oMBgpIii8QrK/rmvJcTco8
ro+Vdd+6wNehzbgD9gs5nAWbjAK1xT5wi56xKyg4fNyWWYvQ/6odI13VEG6a/vnf7+pC9gwjEHyv
DHDGNORz8rHCqKnNISQdmW6EjW9ROJS+An7HVfWbwUcctcWXE7wsXmT/fvSFXsPXR59n0Fag6ZUh
1kf6HULoqslLjUBZbQsgoDssk21L8wJ5NeKMs9P/nt6KI46kf7u3hpIi9vHfOZ1uMLFNx21qeEni
KG8BBBpIIzfGofjZbSp//Gvi7UvCsmdKJZUMUn8lxe8w9eVdwRhdvv33L/rIZc+jBAQpohtXGYyb
s3o0ydoiL08cstHPtD/lIgQTWi4FWxmtDDpbwHKM8ZjLqwxbzPCuOh2H6k+jbAP8QwMGfXj/aM/t
tEsKJ2s2LTTeBcNqeLSj1Wfm2g65cuYk5Gljhzfq06ls8Oy7bZABLH/o5jrGhl7Ylvi10PlNYIsx
g5G8pTa9llpc4A4uoo8WrlTAKNnTZ7G8TUS0ikSUOFUC80terCyMl2VXgsoGUBCUYDDKzoCZDUWP
UfXo+a1PWGW21R15ZXZLO4BJPwNPpwoxIvJSpXIC+tu1+qimk1cqh6DaS8NTXB/wpWmaddyu1WDf
6Q8KxNLrtfYFhRJ+jwG4ZcmTuKrPApdqZUaCsmpzXABcEUZJOkx33Eflldn4TQIIJryvRpdf2ZwY
xaUbJLtImW5m8TYW7xA/wXiLLmt1x6Bu5sjA3o+dEV5ItJrKv13+0pdMsUjEowMf25dumY2PsWNi
VBow9jNSvA7C26l5LAHRFc0zUr1uJHEGgttaQ1aUFcTJQ4SIyeyX9XMe/ErKnUhbEpLbdRIr6P4L
F55qLLwxzTC+z4TbXMQHcVCaY7ctNjSORrITbE1rBnbTSIqIUJ6mPuODMK5nWkX9DSYF3SLlMu76
8q5EiWXRKp+1n4NwG5S3AuWEDNIqeMgwco0epuC26nCGardpvikbr0BcVm9xlzFo2SM8zAVfBHZP
L3FAdm0WGxxmUSzq70/p76zNXeTNOwRGBqSrGZ0bT2iP/wCXUaf7loTmPiuRVRLvBuU5b17V+tUA
SBKB9kXm6gQwZHqkLanhwvVBUpYfKoQiY/UXyLFFmvqomfejdmDGM2wKWmincKcNfNvipZYPBhbN
mYSSLfJ9wQo4A9paFHp/KpiGDMfnHWk0hmtgScJ+W2SbevwZ9q+lDtpbWveH/5W3EDvXBEi2oDjF
b6qw0ymUqjJOl507oMG/wwViAXVbXHSAWsxwJ2EuQ2vw37Huwrzn62PPMqKa24T9wWMXK5uqfM9o
STIKw+c+dfixhmukfFhfD3fy+ioj69LuhNWhUDHCwQRR/fUmbUUV8nJiNcf0ffZxRXhBTVGu7dHV
btq7ZKGhH0dnnjDnvetk2gMoZ1jUM9Q9/34LF3QQLCY9ksSljjAFCf7XhchSeyItZCEoqCzEKKB7
CvWIXd6DDhNhEjvyEc40+loGE6eFoIYKJraFUBWCKznqBX7ushZV5zDzB52wr2sxgkYahYC14JzE
0Lp/DRub+giPhDfrQXlIw9UJgsGztG0eQeatUxNVimvDyov5xOdFnOVeeRQN5D8swsB/A03JfA1p
yMVBdXY6vHcTz3y4JmB4AcP89YeffYShagx1Vnkm+aZRIttFuCTWbobUsMF9TdW6nn4X/W2XujUu
I/KGV+KYP0Bu/aHb3cg3BuwmBzvKk5NLDtONdHYZdiunm7zHkWSJsOAag+xAXakJ62t36Ufdc542
ICG3FOl0QIxznelUNichE1g/VLdsSzN1JaDpnABcxdvbYTZ29fq+0MPglX165FKqfUqR5yROhzoP
lutbMBCFcIfZgR00YwtgegHUIfqY6CZ0YAE8ED/a5KqIG/vizVIjV6d137s4LMs7AmcI+b6lADvd
0Q65kiNeIAJ8XefZQW/otJy0mnW2rqV68U9LsqXOASoyvC2Cu8ULYIueZgDD1GXwQP8H6TMuxGsE
SHPZQ9++EQNu3hk3IiSOry/spFmyqnDEjtDt0Skru5VFLjLu2vlFa7dIxlW2hQV4tRVx8KqxUUvv
IO+X2ko2PFW7L3ELNXixt7p+U4B+nDdAh0y0NGBdSY4IqC5Zd9pOXGDO0iPI2xUIZb28zb3sLift
o5zk/ybe5qDxuO59ywOz/JzIziKMrW2NfCuJ64xc66PdLlb7U3XI3oF/hsj6nURf0dxihWaAFlQI
xWNczghBSlatQPdSflJfcEJpkCCZUK7DmPsqn+NivP709s4uC8MyzDGweHslJjsYf6Bj5p9+jjfo
zmGGVy4IJ6R9Wg6txz6jEkY4LIIdH/y9Eq+/I3/ZT58Won39jNrcCHWlshCJAz3v53CF26eBzRQz
aFsdECf2jYfoDhzWT6rytnKawNae0RZO3hctn8yzNg0gC9XN75In5c+V1V18TQi1LKpm5KLa2W4f
yhyOrbhEcByf5L3uKPpKLLyxdufe7jFty/+CTY1tcn4QHvVMX26tOUbnMvvmdvtfKFPxtj6t56xC
62QVQWiD9UCsfOx0u0cjeG+sl+loyciNtgXKJSpjDtDfv65dJRfLZYMukUn6CTvlHCcvaknbxkaA
QUa9NoAAAH5yIzxrPVM5MkWF778DhkVmDoxn6O4HubU1CPvGqj/tFKeCr3IVHqdd2j8YhEPVVRVm
TvrZ/jGrpm8m06wWzBV7uYxcpXbF5+l2+CuZh5IUd45/aDXNSUUCmkxTvZftST22OBI1K/TK6Ufb
8W19E6zGx9Ph9KTfRydXbZ1xwlhqMWBHpxDyLFquk+AqIcI7NPA8vHnqiAJqO2SPRvkzzTGPee4R
R0SJq0JV0O3AxPX3Zg/vA5TLcMh6r41+h9eGbRdzDNjnOqZoGk2M83aBmAla2BNEyPr+SzE6H1t/
HgdHi6hq6VIq6b5y5WDPsAnqcoSsLEngYB4CeESWolxnpl86M5amMlwCtIAox3nWIxqT0BRKfcxu
9JXhV6t6PW8XK6JF/OPqnlwC1dk1IIs6XX9LYub8bdg4BEkWCgYtHFyNkMKZ/eq0q5vXejpq/qD4
1VviLjLwuXwzF9txucApA+TcH8WNmi2Xpx82zr+jxqWUSxbx/Vi0AKTvE7Y4GJIxWNpKc/6j2Bi+
Mv6N3ApDX2OzxCwr2qjYY0DouHI5X33wWVRvq7rnSgxrwkNRw/7atNkdZbx7kkJ74TLmupf7FXAz
ZfO/+cnwak15KXxoW30N48mkp00lsw3BWSP5A24LerBWfqA2MkCpDs51Vw+/funjSyIjb5ViywSN
9/WpWSOcmrjkqeoqXBOaVSQeQoyKt406eTFi9W23K9If4qRR+K6T9uTq4yYHp4G+reDIfy1MtGip
8dcyL9JwOOEK/gmlCTSHsVag91OzOeCY3xlpUn0GIIXpmsBGzW+ApgVlwgT5scJeeVIdSFp45w7i
zajsgvwwx3+HtvWKAYxW7FnaYGdvCk5VpYumGDL32n22v5Z3XwrQeEz9532cJZFJLxjlJFgEQ2Ig
czCiG61vmlYoEP0aek+sgYbDQIM0kuFJ8RezJcUZ/uSiG8CuwsIV9sO/N8alUkCWuT2XiQv2cOf9
57DRFKEWjCWvNV4FzcvUZyGCpwB0hjpEsS3srmjdO9rbPLulgG26JzIWD2gFL1dafLoDSwzCI9nI
4FFrf4YGiTnn8IgwtWj6xckfSrjBCYjeK4Mi+dLu+rz0JdB9SslluRSiOjfJMJubzuO+yAUMpFeY
kBihZ/1GGAd9fnTCXGg+SL3gTQiWE2idzE2INCOlVYnq9ZUzfikBl9GasURLR6UCh5Svq+rbXpXr
kRe6BPxCdXDLPiQY6mLCzUTpKQUmNTsBgqeJp8b++HQdQWAsx+o85n5ewlmYmXJhHDuJJSytuXaj
4qO9Lu4AW2ABONLZeAvgDH6oZoyBbT6jU+R1XD9wU+bFCGV4EyA/yUxrwMsNm3zw0BFI9H2Y3rYt
s6OfHNcYxsdisrf8rDx6gM8kktJjS229ADac31G0oDW/rROncnuvvA12qOuEv4u3QQXVzS6zKRlP
2f6UvaqKYlc0HZJpW3YuWkoKwofDuuJNofqtu9dhUJeKuS/f6CwulUb339+o8mDqbE4HNvmj0NkI
OaR05d6j++iH+RMOQrU3bsFcWHb6SLGEK6L4ararEHMmu/JRdd8An1CvNMUvpQy4jhkiAC3CJnvo
6w5qyzE7nSydff0O7iDIj3Nw18RUUAvJMYH64CJxOgiwjvY5GnkgLm0tue/TezQnrt7fy8O+7aVP
iznfS/FYD3HEXmreIQbYNULBSKikN3saSKxIPjmRr4s7/AegDgR36ujH92jAnjZlnGHTbV0bLF6g
W+C1iZkM0owUl1CXv74drWkXBjYLim7iW+u148VgCpf7FtynP5K5Faot5q5Ll/i0CHcp4U1xRGbJ
LG90fAfpOpMjgsRySv0NhIF0y5R0fsiTHSRfBWadeKed7mNjDQl6fIezNj2qJQgLClD48o/0ksVm
o79OvrxB6rX+pW8eOjzAGhQy1gYTFZqyJUMy2wBcJrpoVO8bZa2hUVG/RH9DEYEpp4VfuJi+yDRv
BUTmvVZ5yZjiGNNrOTwq2v2UWbYF6Br7AAveWuDq13bYhbnyl3d4FjmDssuSLucd9j5gZtgYsVuK
N3h04aRpA9Q93S2I45fkT+kLwON1u31W4KQh6tOnt4tjG1TAKxfRBYopabKoaKKOSjWE9LNdL/Vp
NOKt2RwhFfg1MiTiute8CGcbtFnf4bHMC4059JjqG5pNn+cnYo8VA6/ferUJkFzAXHLJ3tpVt5aq
jXlNe01easnzk/B5gWcnQQlNKR5FFljEdia7MokbHrP5S+Gfnvo1Y1O42N1q8U+o7qan0GttWbox
0PR28h+RF7oKprluM2HNcw2/dumMklor8OhFfJC/ZfRNbJlxxihGzlzqX0R7yJzlrUJ7Z/TAq2K4
GbjjCD8UZeZBdvPwvjNiot0D8CqcHItkFVl//51YXIDS8D0/Lepsj0lhKeF0xaIaT0d5xulbp0if
spZcjgvZ77o7AXZI2eym+BnclJUeQdiLrr5DWkeMOlvIj5qDhzZzzhhVTGTK6u5HH1+Zv18Mtp+X
ebbt0mmSBzniq/Y+8+UcJ4X5BQ7x8JBv6Sn+gFWb062iysS5CmOVGZ0yVxq3V91MLshzLu+L3Jw0
GfmF81GoOMqVOJp9cwzpl6HprWI9iou7Lb6VG9WLaGrND+ZRVux8vww2gxudWWes2mqyE3v47ffM
xVuA+B3suOINPwg1+jGV61yxO0DHr7FrXYVgX0ChfV3zWbtDMptAnZc1L/56Unuw6FRldyhxp88t
xK4B851GfalOfk/3PNiW1lGQHsFsuEAr3JiQKPuZfgPcB/OIvyfNsBM6SuAtuper99hyLZyfXoOR
A1wSsOwAK79eG3i9yH1e1MtS0fJdRjBMW9FsMHH1cgUovZgkxJrXTbdhTuRGi0tca4aXd75yTe74
gouPhSfFf9ZyFknmsp9EGKRLfnYyyRIh/kQ41nhxtJ7xBV7mHrU71PDgvAVEVrf0B66J4l2KZp/X
cJYCjc0sieLULvte4T73E209YhOx4iffDG4au3K9Z06XfDSH1ep4JTosqlTfPocC8wltCwNpvrN6
1GqiOImyj1fQeVnr0bQDsU9ZhrpGs8tR9yzuw+k4gHy9qRiPo7MlZugkCM61hF26+Cb+s5RziaFK
HquSfy8Ju+TPracSEh1V2YEM8FA4wgitvUkbN1zcxcLTJrrWNLx4igzYxEijUhtK5yc/kMRezbOy
OX7Ya5FgRXASMGnQcD8+PcUYDmTocuZEwEhdqe3KKHYlYhZd+jR16HXAx3OC27LbIDpqRbtKnZeZ
SyU/tcmvKPtfwLjZvJoEAgbdexZ81nKNxsBQ0inhGuww1V5p5WFy8lvDl34FNwY4uEUlLVeh7JIw
Jbb2bmGaQ80TwptaPHsA1wM7d65sp+XEfNtOnxZ1Foi0FJXL4sSigr8NPurMpKlRu2jdyr8WjW1E
HpgqpE65RHgXyRPzzuwcPH1Q18NvBIMAvbhWWV+8WT6/qLMtnspzblpiRqIK4xfZW9RkoSfZTPg8
QVsN/R7mBRhYO+esMYenItSb/0Gxc7HpBCABvgdNYZPm8NfIJ4eZeeoC1tGAA2TiK3uliJuxF7f4
JMBWjxEo+R9MzC4Wwp+fe97ssLJTUxc5EaYs7QA09B3Nv1vVO6007Hd/BMC4kDzckrdBZZs9E3VM
yxPJ/VZXp9/Lq/6+PUw2rSkhxnk+i1ImmlBTHjXHxS6uWSHqe59uC5+WUkVHGtCo3f9SqVqKGzwH
7khL0vrRvFts3Ye1Kv5s28XEQgIKStvW/ffWvQB35TzpTA2QtZTZwmf1TGkNZdDO4bI2hBipr1eI
pZbmvpTQ83mMU7QqcbjBYWmv6VsDDbEMViqhCrs3Q3Y0bYuANFS3PLYrxHo6LjVvsO5aw9W0XQpa
hMKayZf4BroezZTi9J4x9Bfv8BzjGFIoWUe5/K2mR016T4CVoLQxiV5c75BXxj9RSWDIYOdn2FZz
V07oVqq3Q3KHOc7Vj3Thhv6IgGRB0GSs8xdRyXGlNx1IyKVxYgIjQnZSXzXV06n/Ecs7NKFzZnjL
ACXvdhq+8hZi9Z6Ix2zZP4btlXrkElzjy3LO8lfjRJHIlqmPXe2H6Kn6ywx8SFZKsS49cpiWVi0D
QGOjXeMUfhT4Z9sV3y9RVWC2Yan3Adf81NhClz8/lWKNrIUTZ0c5vitdrHMUPzRf9OFXEPpK6Wqg
Vr3M1+DzK5DT1ybetbLfKitmIad2Y9WYDZ/kezO8D0SI4EW+E8HP30Ns//f+vXTMGcAjTiWLmvJd
HrCeYCHK1K/HIvR6yNagS5aQi2G25Rqw+b1lTvhndBh65U5GWsU8HLO7a/XjpTD3eR3n13ioFGXe
jnp9PGVua9kfow3n9DdeLYkokQZU3/UO96WO7pennp3eim5CCaqXjr51V9FmKDZgU9F1Hp+Bh6uu
uTjFf6hqcjJnpxZuLWkTd1szcxA7ca1N3Fyp7S/v2/98jw+c2qfNE/eGVCOtVpPYhesejTy2Ld4S
nGH6jqGDl+Ay7lcGe/7z/7cTztHqXZnJRixroNU5tc9j9pDCsYzuxBKNlP8i5SoivjiuRpdxtEOB
3A4nryBYXY/4krjc+N/OELqNHwkmY6ezNAXB+zmWk7E+NuxG5GraBym9EZBlgBrMZRw5wT69NefA
zWI36zyAida0y8vZGwaYMlEOhO4WDxt64SrycM2mEPYiQHXhvoZSiIZFGXl5Bb60uMuTl9N7xNVu
2PJBOMqTXWoexhXr/IAJs5quBpS96lWd77Evk5QaJWgfu1Qh9FHEqIwNASxt0W8DPwcgYdui02BZ
HopW6DbJxVMZP5L2BQEM80WZr0AFE8TD7EX13zrbUKc0zP+5w1tf91PgrKIeoh4RJ/0qbPaTgKf9
gEhN3biT8LObXzJpPbVrU3WUcTPoK4mGgPSrMunA7tonpiHaDxWhMomeHogMDC3A0yrX3KM+0Gbf
Po4uLWYAIpfyOX4nz9pElnIVXLciot/2DF9tMbE6xU68zplXp3vjtBU31W9jtof76Nk4WKsGJbs/
yW3n81q4+57hn3c+MkgQJjcomtwyaFjrT+Y1q5TvvWJLpC8FRJmmo8mE5CyNa/s+QT/eqCgcc2j8
MiL72IYezXsu4dNP5bF8XYT4pR4YW20C9VwFNMfiewObOiA2VrEy0JafD8ttmwk2vG9puNL/+R76
vi7xPPQZzaR1VskSTaylnXpT+icQjDDgqa3pFWy6xxwFNr++9uAPE8Uv3/HswWfRT2D+ElWFwoNx
3IjGYxOrtIf3UdrbYzkAACO3osef7+gB8dkWBnWaoxFj2rGOdTaSZ37SrtFGcazYT1x5XFkiRxEh
BzBkngkm4JBlL23hQaB1BUZMyk0s7E35vS3eB0A3uXgfm7+yXHU6ADzNK56Tk6v8pEPvluqVRO07
6Ozsx54lBFORDYVoSdVR38cP/TK33QSP/IBnusaKNyFC6/07oFJNnQex5ZESvAc2Hv/lPIghii2o
Qz1WRzrC2QlO+y2ajxQSGCRV2VYUXuJcXSvoSJx625xyG/2p4D1+eI1kV303ILFqgb+w4Dun1rzW
XOvSHp0q6Ua7qXoX67sCdiXUMdvyBp+scqNCn4AY1Tkn2Q1ewRihnhBCfZyOlrQaDfck25WRuyH0
AJDoe8AUJqN7dv0GEO9E9wQRk3Y7Re5PtF8mcy2ZTlq7wDmleHPqNv3p5STuEtyZ0ZKTTts6I0DR
Ku9c3S/e2kM0ua286fIbpMvE4KAXnJrojWShRbkuDHZ9sFhJn16qFjUW40pH5Ps4cXnZ/AsajmHA
iz476NlJqcuhARVgPlmQN1RfU5xysYD1u1UBv0NdF8cUfw0Uf9l5iAaYjpGtVYrNyZUBmG3SdwTB
rnHAvtOmvy7r4wx+us/HaSJYDkJ1lOrXUV9XAYWt6o/uDAnZzRGVQCtGcHva4eO2Rq8wtLkMcjd5
KBivS2u5AYG9jUDOL6rZ+sO/t+j3pvjZ6s4iQCIDKlDoZR0t2F0035sN3XpHeFBc9mLpR6atirvU
9Lj5e+yzbGsFN01CRchwiwcMeBZ0RyusQ+iS12Ae3ycKZ2s7O7BW05cIV4O2OHFdIxdnbERsbwRP
PEW2hGhLcJfE1MLHCkoVPcBiUyhr+qtYetGPjm9UyR0w8Bu5zn8E3evUvfaAk21mlNdKH2kpwb/F
0f9svfP6NG00o50kvjGilsFWXCABJLEvrZ0OuzRz1N8LLx9RLyNY//v7fW9FfrwjC4MKXZNgnJ+l
SeWpPs2BmS40vQep33VeCR4m3jbJbVSvREgFv/t37d14bmOnFjGJvdp9+zhW33/7f1Zw1rqp5zEv
GhGOYxygqA6isv89zQSWcN+Okq0HxwFholD+oWRvAR9ujmHpd8QUXDnzt54Dahq7Co5ID1pzJUxH
RbibYPiEB7H9HeBcplbvIXx5hDva/dhtpXYjaj8kbR3qvsBI13CC1KuewsO4SEZWkLkrOIPFXgrf
ytNrax1Oe3SimnEL1vKY/GrQeTzQlWzlOzJZi3/WRDdq8QVA59mV3kanwpOZdA257WfMD53wEUEs
FEGQ/ZSHFy144abEZvAnZ8WJDhqa8jC3HkPM15KXbhV6c3r4bbwtgyx9F3kVycQY/4nS1iZbKsTX
sbvTXwC9iW69MtzKQ4E1St1AfprLG018xX2oKH5Np9fkoN52AoKTjN1VqBcNTOWTa5H3znBkOnQn
YezUposjjX3SH5AGMmffMlA2JaC8BaSNcXm3KASjqIqAJP9stL2OVLicuSgWeoGaoSjgJTgYn4Jb
VqtjU0pUuvK+dcvcSU132i9+C9qiLIT1OXrY17WvvrWDlk3/6alLN/HTU4tWEMs64anl7w/zYQNB
3UX4+X1UwUjuyeXqD9REBIJyM+96G03bJthbWys8xJjVVuORYRrw23GNflwtvf4PcHPfRrRnazzr
2hVRGBrpzBqXUQXtn9VSVo/rIHWrLfsWyJKn2i2e0GgSOFxR0G08xs1UJFv+g71xJVAsgeDbMf30
zs66eQ2MokZdvhTzkxt4a2X8s6nuoQ0s9SWqOVuE3TRE95pNYz58WPr8ewHf52NnL+QsUjWCosrp
xALU1ShsIRWJ9LmWuUGKeqS5rvK19tKbB6m7z6RfJwwjBnb23K/EcVWDc6udMcaT17OcOt6g30l7
ullEAfcR95KcPhr9RswOoroRpN3i3RgF93LgxjR4rr3JZU//602eBbw+1QJdgOrLm0QMATcOFx18
R9sXFYd+8YC6GmO/1cLLq6MBvNgYkFyfo6RjTaxSvQB2Bo3cuFMR5NFX9IGfSFoKxANcKLyOVTkI
6SOFQ+Zu//vTfW+SLM8HA6pg1yt+x8DqwtDmFhhf6MVD4QEhbzMfhlw5+83oNjDVIM8mPa4OA1cu
1O3AMwQvKe87oBaFjTC+5BX9478X9b3Jdraos89QNnUVNfyZviupykndGsKWbluAHVh7Q423TBAg
G1h4prU7AaeXfMCSBpzhuEtEurN08oU3ElYnRFw6l+xyPKj6HvPPIIFXhpoPRo5Xp5gXI9enN3mW
o4ro18gatm0cAvmdC26aHAyQtT+zGyZO40R6DbZlFW7BpCxtL0iZo4/rpIQVfAIa+hFLUTzgaRxC
1BvRuQL4iieScu2DXwxe/3eZxkdd8ynAdqMaFZHKMj8sQ1Jxk+pEBp8ihJl2jDjXrWB/wCbAw1Do
dc0aJTwhWTc4VqN57iDenlKY/A/oZxcP36eVneWr7TgHQ5/w1em4GOsWQ3JhO7u14ubwc8KbmeZJ
oq/yVRKAznsY9V2be0X5XG1OMOFNqlJMjTPn6vT/cpb/aV1nuWo+JlhaLNENPWawiQDN4HGbT2Jw
BCUcOQZeGQtMuq99I9xX1sZKtnX3RCqK+7STRZuiYpRsB1cdt9QLn5ItBXrXQhCFFPXsHtIHsxa6
nhe2CKa6mvKc0Uwjncn8UF7FjCFBdzK0tbxQ8A1xX9UbTAW62g1+z40PCjD/m8c0wTZDgW6BWzbr
qfGpWqj9X5DfxLCjfKzDg4rcCqBIPb1Z2EgNWcyq1e/VwLXQ875SVn8s+SwAf/lJZ1eZssRIndnU
MefsWHaj77RuJZNv6rB9thAORjezeOmRts4Ct0aRvFvp2kNOkELkLVAZDK8QFa6dYen/X7se1O/X
w5fVnd1zQRH2k9UsL9xXtyGE5+flhsUZEacm6C127sZ+f01W5nsXf9ESWiDazMcYOpxrbWaiFom1
zFMLaemPljXwCCIzSBiINKmXHMMny0EtYMy9ClwfMpHopjjJgtiUr0a5C7nGl8WcHQZUiPtu0ljM
MgmCOwb0SwKzG7pcHZwLc8ZsDqEXQd/SMcp27eSkUN0GKPP+ZNJ7d9tVIfuNtIimPGWYDvz4993x
fbR79rbO09bkFPSmyAIxQhg1r74n14hit7GVl8hfyX/ovqVrbjL6KWjLg49GILXor+zj713Us1Us
O+lTlAUzEMoQ7GoSCcP41TYHGtT44uBgEG2DhHlD6aJmpYulneCoo27AgEX+VHDVH1HNH1Jfx10g
WBD0ghfKwExuVD/hn1w8iA8I1MvQHNNNqLToOiJI7YnDlZbLpfRfoa8F2slcNKzOWQmT2ud1nbb/
9aFhUxL36F0+oUoNn3KjY9zLAPaag8+lWPv5qR94jE/vbTJmq4hDnmq1HzAgplSn9gk3ZCvzrW5V
P9LEdKIjDltvoAQUuOuCvlPwO9EBtqNF5LfRtlVdub0GaL8Ya//zOj5a0Z8WpiZ6qJYqHzSjpyzV
B8N4OHUPag3weK+hFoHYjaP9wrLUS9F3k3/U6ZFxqHTboPyAQcHKQM8LcaTna9T1S7nSlzd2diDN
yEolKeKNaXZlIpOmTbs+pUGy7+J9AStgtk/9XsUsSGRc3DtBW9mMKZhLaw/RGhOf5HbWXNKOiFuq
WYwhI/NGO4luNDnSsJmYgPCXr4WR7/Kwy/n49DrPTqlZqfkpFXidLeKKaPTuKnkfhTvVSw+RG3M8
kKO/UYCrYyJGNB+rp3raXu3tXLhuJOQGGPFbqG6KjLa/HtOZe71XZ108itO+tfaG+lsqH9t2K8Iv
pW4pd227aYPfyXCb5piHVaRHlB3C9DwksS0nky3Mf3uQiNpjmOzVn3JxBGZXyZhb+UbtVpXDn2Xl
0IDfLylOJf03+m/IRWTJwyQcGaTP0q0cbfruWJvbWfodUlnzv1tkDRc9qAIq0guRoM1tscIIZX0K
fi6CwRkN+wmxby2G/ApNINjK3D64BFXCm9Hc0BmO0DDWPCDRwkwK8lLSm01HuG17obypzZs+cQfU
VkBzpthyOK3+MnW7WFiNmCBA1az3ULwQHkaPK5tgaSzDrR403MnOwNLOxPNVNaz6bFcYNCveRnNX
Fy9C9lIoWxm8WLQS0585NBRdeIKwVVe+FW5Q5jrlr119rJVjrG+VpnSAb+BWWYxbJUZC/eXfF8H3
YaslmYaBmgu+RIh/nLfP6qRSCmFSi2O7JEUt34sGPFrr5Z/pKefGTDc5HKP+JvevOnh9DxZfH31W
v3TDJE/prBT0x2B5yN2DEHkajQgaOKBV7HgjhitLOeDzRp+fkeWV2+fiTzdRZYJBh4noN2Jnm4VW
VU9WcVSxaIFs26xlx/KXRFUy7HqC/mGiHEfb0MEhq1n/+8VfKCkltLL+8/SzHE7PclmcJ6M4hlgu
hAe5+S1Vd5q2kWJfzlZzegcYwR5ojXvCKjGckYESQ7goX7PfzdwZ31jblcztO5WKzYAviCVJkoJZ
1flUU49bC0eZGrqBBjy9hhYw31ZsPoQEDV8Tbcgz0IAL/prl9+07FtpNfN8hc0ZjsRDgDuiO3txl
2DsGrZO099VSbs7vWMSjwJKu4HhY7oRyYoGhsprijdHeT8Kr0ht+Stv63y9Y/Z6GLj+Gva2I/PGN
F6YqcPd061QcxZX0mq7nnQil+aWGLMm4S5eOYfwcx7/14EGWBwa3qa261moJo+YJgVFHqWylcC2q
YMCs4hLe5x9znbniwUTHzU7a1TDt1Xyd/qpEdgfEu8GNxB1+f4It+P/+LcZyPX1N+L/+lrPrSxN7
q1W0oiBRknxkTfw6pg2R7SX5p7lpmfJjfFsHOJnJXqomrlJu0andC9GPQPg7kg6ZgoZfBIn3fyuS
6MldbNoG81/6Jj9UxB3magXveH6ajidQu0/VXVe6+AOhGJIdpCfw6+WheGOUUHQa1kXMF9Zaeyf8
GVDUeKhfm3frTkzXqBmt0mLmc79H4VZDd0fu/66tcB0hvsFYJ1Zc4fEa/uzCWFNeNNboy9Aeor47
qzcGKYtOalacjgHQOPpRJP5k/QUEen9AcpBjHfwfzs6rt3GkS8O/SABzuBVJUVm25Ng3hEO3mHP+
9fuwF9jPlrWtxd4MZtCDVpGsOnXCG/4PvmlXLmd+Fs6+pKCYJP4oOEJav4OcVRk9oRlJlrBXrCRY
pspSmy2xDMGFcLZWhwPIe9mh7Y8HR7/NszcchP69OX6KqoE0oy0lTNam3M6XBO26azoxKsriFCiL
lDJURwUFNXwoC2hBo3YHukK2hqfwRcCVQ4GWMPfy+Vy6G/fneDGjTfBh7iQ6iaXdrrPUYnpkFPYg
zv1mIYKhIJeFaAvqY/ZGB2EhMEEN7O6TO3HIVrPWGcOnMnRTBalQ999PdqVKkcSJ5i2KGkobqnBR
usdJfg6BZvFkf6Q1PkA7Sm4SM3nfhI70GU+uRBZT5GX3PHaWlPLy7eHGGq5+5q9ruIjThpA1ZqIm
xek82+by71RfwnRSaFWd7w1b9rZd+zzM7k3BbR14KYwo3RDBQePp//Uq0CGQ4aErCI9c5GCxnsld
FALimHXQEu5azNIgr1Lx/FEcDKoSKgA8ZRZRRziW0HUvivtR2glLATXaW0O3v3yc7/Fo+jD/Wc1F
4VaSczZ97henMsAhbJGYiF+vM1r4DeL+PTMZu9A2HgR4lHINne7/OVk2rm4syKKmFhB+Ecy5EOMQ
+IjDSyq4qMcRLLCnuYubZI4ugooiKMG4kN4jyuCidBPGBjcnKVfAMTwJPHp2Fy0iDBq/v1c1Eode
rfX8FDzFD/HdeL4baKSS7QwbQdwZ8VzHwjl7bEK3ABgz6QyYboCPTQx+yprtgG9uDfldz9Bfp27H
X46ZoxU8//vraz+bft9XeZEqGWasQUdR81P6IqjzWfcsjMtM2A2JE+HRblh1OzdfZFt9rho702Aq
zWfmRK1Rs6WIOIS6aiGj05l/yTAV2ND5+pXsAjjaCGAiItt5b2a2N7AjiReIbAQrc5xDEHpptqm2
CD4RzpXjueNvlA1Z/V0b3s3CjRLvDI6hlVRWMttU7+Zn8H6rzv2bfP7YZl8+zkWzuGjSMdJTPg7X
Hun12yQ5zzxRDE28Tm0G4GwakcaFzqnDrUiq/RtJxPUI9J8V/JU6/1LQprnsh9rICjowa8hfoMyC
C+LUqF4UrTPh3foDkrqYt1CBBdpBhGloYel5swibvvA/XsUlQw63d0x9ZTM/YYAHmBtGF7/p26I9
gXr/arPEwk7Qlv0fbdGj/HOTofD3Gv25AizZaC4y7L4Mxkonh8Os7vITNu1mjVjNGlOa0Afo/OBJ
FG/gvOv3WMUF6uwG5Yfi7/TEEiWc99wQ+j+QwWoDwqMF3NcQA6gPoSpb0Qhne1Hu9R4LQLo6czyD
OpDeZ+FOminWUK7CGFqNNEd1T/V3tb7ptqITU+WKB/XjjL0FHqOoVZ20Y+BD/az3ZWgPx3+fvysg
EQnxE0H4b/nLH9wr30crsm+k/KQom6yz81Ud2HXrVrhtKW95vSdMMPs3rU7Zl8OTLAzzKngy9ANx
LJVeR0fxVpq+izDM8rqO7ABXm9CJbmzWq8dFhX1KO4oM/gfQLxZmiVmOTX7K/gCYxJhlHkP1Q2Ef
+f9Q29DLnsZzGN0Sg3HTviX5dKWgmt7S//z+JYovacu49pRyOq4DRc1y7O+IndbwCnHefMTxZ5r5
dzj5ttDnb9QuVzpx/Dh8TFNgSohex0WuoAYT+baKcuqp/Xl2d0ZE3jk7xsrk55K5rpHcAwFgk94q
I39OtKYfxo5QM2jWoOf2/QYpjcb3C3Vgb9x798W+wo4CcoZVboRVsFLgp0yGoPG6W1bL84174UoR
iSKRCMqeDAUc6mX13ubQF/2oo4R1IyzlLaBUZflcaHfn/t4I78ToIcuOQbtDKpfMzS5wckJQKHgV
wydl/JgOTC1sGv9GuXIFDcSyUITGK4TP8cP3KlWbMWN4NqXG2h+p2MAEk944HagQoI7DHhxGgtda
nnGJ3TgEV1MTlHEmRiw8GQD93z9H1+R6LRt1eso8J6LVVzlVtEyO4gMcmWr22whdoXhUvdcUTml7
0Pz1cEafzMplZ/YOV+0RaywJy2ymi38JjL4I6O8PTnWDNw9ejHdjtFvDAaUwa5d9/jhIj/l5GaXL
rL91nK/ePQgESjJF7ORzcnH7xaoQNkHaoRhsCRYWDoWJbfVOiGpQE7tkeAEwAdgDIjmOSqU7ZuT1
3qaUNihNYgN4IwJeyUBwOSe0oNxPLn55vFK5pdeNL+fJX4GFR77eO+/6wEkZom2iYNOguzgxtA9e
7aK6Wj5NYkyppYsLyVwUA3h60D6rG2uSft6JNCTRBFIwzTFwsf7+qQUpm5lywJryHhjoh6n8aZVt
la7HcTtBcdeAsQ3yAlyXkVIHB5NuspWWLAAaYV+aKifPUm6Bra+VC1/XpE6A2C8Jw6iXZpOmrCnE
F/NFQzc3K+gzHmfOOCyDfkMyJaWvk5VyMDdBfQ/rrv0zAxU+b2+hFq4dhW9ruejbSnqfhu00JlDc
Idt0dB7Pm0he9zAzITlKncXWB/+l4ut4l9qJW0JfBqjDTHaSoJ58pDeNB2psXuO3YsO9w+8Qqo7F
DjRKy8dnLdznpsP9rMLAe7qtWXntRvv2BNMO+PI226KWhSDkCSqn7DeD0zHSwO/jjEhiiOzqkYss
f9Kz33RsFK7Wp5tpl/CziyRJXPuyphlIO6jGRX0gZbLoG23+V7FcEaG98EuTZKcAtV1/waIv4t+7
xyK/w2qDunsgNMi1GysODsU0iUroROJz3621cjMOLyZ6qIObV7+AiIfn01k45la8FJ/GXY5Ykzwf
FzgjFKU1QVvad3EjONK6p9bY9syZ9+BlPf2l4iKlbIpWhvArfmVoRrEX2bKx0Pf6Hi6d90k3KEYa
DvX4YoCObThD6Cqvor9IxyOEkjF3hOqQ0uT0/rI0zLnCEJksnzYFtB/ShNQp0GEuom0QHA0NlC5m
BEUI98WDC4qhY/SIyZ/fEEHX3Seye7N8cT7cwjNfP0vIjSuapktI7V6E8hwqHzZCBuBxRGzLZQuA
HhIC/TUmqgOXSP6oeb81zZm05/o3pVlX9UOtWygHoKN34175XxajoT8GEOmn2WWttnJSVqA8kwHL
WUYhh9Q/It1p/Ab+pK9jbd1kW726S+uttNCZ00BJRUGqwyXxxlJ+KhCjHyNo/1nKRfU9y8IxiiQg
r3jUCn8MZTEWqxJH4ckYDHIaHB2mMJETYyluoxMVzpxYXme+23zSVbazW2OqK/MhidRjkkmlOwFA
6yIDSjMxSDohn0TSKo95zUOsHpscVRa8H82Hc465NUy+VWhrnZWc10W5rDEHzO9GpxcPvrRMDQZb
rR3/unV8r4ACEBOhx850Y+ohXWqDaWeaY2NB12QUn/LaJPRW8zo/oMNaTEOGuXbSMcjJ9n4iurU6
F1bavFg1tdWoK4/r1Pr3hXWlv85ydPD5JCYmYpIXwaRO83OKpNyUIFcJnJu6A5Zxmj175lYp99L5
lEzkc/wMoOwXHx5gZcz0OjuQtyMXKqE4dWk30xZprMLbhF7KZKqY19kRGbBQPcXM6TEVcmUqfSC1
TpreeIBrGf63B7joQ5Cq9Jln8ADRk4cRpy1rB/0Z6q6lC4A5VUZv530GvCPxX9VbTldX0PDT21OB
d6ggben1fr8MGtVMgJV4+URfYbyNc6poK/fYG93VyF2cpN80N/H5vTu74HaGOYCslNx3SpFioDso
UU/u2Z7T0g5Pb1QfP3UCOZIKSScmuNMQ7VL7Z1SlIe5b+gQFIqnifKi2HRDwKgJy0h90DeGDfEft
6OF8qhC8w369of6Kt8FbhCtrQpGM9pP/kQq0FO1EWmgEufNSIBYrIZ2vxzpbmv228LBzxS6IhHCV
oZvwp3nNl0q6hYzSLfS1vymDXY8euYlPKsPPZHhGUAhJuwHurW5X5T04alyqW/lhWAUHMcQPxQre
/ZtYnCslEWZ0GMsjbg1d/wcqQhIKORKU/DSjYSRuhXvhqG9Rflh760BfSI/drnnUMX9bjO8KWlJb
6qQPqtORr5qsgQEgcbiraKLsbhby167zLyu7RE7EXaCPSsjK2D7IlZ8Hx+TabSztj/dHh56DkPsC
geRyqe7kBDVDgJHW7I/KN1oHDH3WqXtL2PIKawclN2rWvx2cn8ClsO1ksc7bnCG/arhCQqq8aJyg
uJNhG1e2D4MaQiEeMaEF7D7bjO2bhNp9BXWGej6Vse26NQi8mnd9XdNF3lUUShF6OmsCv9RxsZg4
loWLFB9npwgdXC6yfRVtz+iJ6Irtt6vsllaVNrXVL7pN397KxZ0i6mJ7LiR6GbOl4SqWusxGK8iQ
uXykhSmpdoGs3/lP3T5VDSL8kWy33LNlcl/jEiUgODIJksrpHgJhV/4KakxCz/W6j55rJ0Q8IwY8
fY6tQdpS2RUy/889JR/KVxpBlqyIUZ62mDQlQsvfGscgcTKa1mVhl1Ux9yIsN/HmGLHd1p9ktKSr
8IFhfep/ztqHevZ7FsLxIviGAaZr+v3N+3Z6+5fvBs9tvBAgB5u46H0PhElMrUedO32dGRbBcm6h
spSvNGtQ7Xx48lJG2Ln5Cp0+f1DXbY8U0zbWbM97hCRkN7eutau3ggZwV5AwpdBY1ff15KEQVZ2Q
5aceqeYKJmyAZxcWv27ADHWHdoO3hyzSHWXkJH/f2qt/O/Q/3saXX78Y0MhxHIZimHAt6IA47KJ/
VHSIWjFWV2nOhORND7ZDuEKkCL2/dhPkRzpiOs48bijjPGLTGdPKdVrtgxBu5troNpoM+sNOdJdJ
uAGae0ywJaHZXFvexP2/CU6a6rB/PcFFWuAHM7lLzXCKAFn+mYPqXfkfcIhdsae/bylnVCPIcdX+
QNsUYThow8BO55NOnIxMgAfOOODWpXE6ECWc7IbC2N8s6WJ9k/CuidoymdQPjyPV9yYrEpUuE2Lo
5lvk3+v9RmrfdfWgdEsxsXAIh4LU3y8qdZ9zU6lupj6PSMKapKa0SA+6vzDERaY7KICMw/bcLiuJ
UdVKToHC4CM9F0L7jLW06iZA1h/CwpVkRy8XqBaVCSYN+1LbnIOjUkzCkWnxHOv37K1WBYt0QOEI
COeLsejBlzL2MBxpBqFpptkzZbB6yABJuYlCojdzQ/VX6j3RfcrMRT3cmySe1a76HFJcM1Ce92qC
xuy3eb65S0nQf35kU0dCGpIa06YfQu9aU+maJ/TAEXJGrFaVIJiMDp9suM3gYI8zS4Cd7VhxCWp8
tphQaoZLq10/22rwaEQnI1zG5zep2nqCa/YYFC1Rg53priJit9Q+A5c0CXs6hP85Q0rGvyZ/rBG4
YDHbqHR5QImqY4RKTJk9iOx7xQHx07ylr9G90s1L3B+FORZb4z7Ck8tbSCQauEIEmw6OOhBUpAtp
6uBolFrpJPgMjnuuZNM/JeKeHZ9fU4QClXmSL3Qai2J0b+A+2FKoL7MPoSFrOaGvj+ud6ZKRtXbU
LQrEC/o1TvSJN7VmJ6RBfcwCO5s9jqOlvChktOI8K+08ehbVaTYlQg1C84e5l2yNPpwTDwuBbkHC
dIAKZgHe68sF84X+mMJWZ0hjzo1DsEpexjVaBRwfWDdIZANrhQk8rvunoNxpBjB0pSIxJPnCEW3S
zMqSo4GF/Uv12g52KMwHFF1p2ssrNTjw0KGyTPx1EW3UYSv2qO2AF0vug94i/8Lw6xGmJVXZMTHn
2XbS7ZCW8SOWmkuQ8Md8L229ZzFyJAGIGsKnc/7K5/MLqs/qW6jB/sbOET5yZK+rO/VRju/Mbqcg
7pfZBSYlyOcxcvOgSyDXsVNEJ68PQwYwQ8Xm5BZI6Uoih7QZYCATyaGp1fw9sickAZkUthPuhE36
aWRW9VuPd9Euf66RpoafC9CVSERSCwbG2GENYicn+Tfs47141+FW5eqvt+6/K5RP/Me+rOoiOxmj
1o/9ilV1FhzrtfY07IbBzX4Zr+CkOhsyM5QbCZifLUG6f/h3EXcNbvLt1y8yk9TzA60Pq/TEQYVE
IFmKNVEJOJDOsJjUKto5kEH1VjfvWvH47Xcvqn6vGPTIaJr0pJ/IhWrai3OfShUFkmBRv4PakMd5
nS6DR67BRTvpKKJNUrvmqlnXESr0sSW5fJ9Fwda1ZgvviO8fpheZ1SBJx3zgVpviWlrwbcEXaQHm
6SMcQBYcPU2aXSY2vnP9KKw8ukyW9zE5A4XMTmkcv934RNPffHlhfd0gFylBqndRWar88vkpvGsP
tAq9T5zGuG38J5xml+gPrPVXTf5143evJK3fnvjiIm8K2YxSg98FJBYzJQQKzmy2pUHkWaqjHFT3
vxW5xObGQcWJ4MYjX1TmeiPr50hg7GFOu8P4VZ8holnSOJdKS0SeGiOdcEs+uy6WEspKwTxY4k9j
UzGv/DdhhQm3vGteIDPRJfTf69xKm0WzMO8bxdEf5f101IU5TM2tuNbX0kE+IhGMjhfRjtAed3aF
6ZLuNDMS3xlSxfNhtpJeDdUCdCedl9pdznQeROUUDJlVMKIF5HFed8A8EVNgPLkzjS1z8zHDKMvG
tEs1DumL3kxDs5P66t+btuDGD8jPOjM0gebph/kQPypHL3aQIB4/aXFubk32rvXZaPch8kK3RgMb
fJFna12gxeUEh2wXGA8/iXMVRZL8cfQx2p2bitvg2fhHB/FmGcCBbHXmUhog8RCkKxMW1I223xVF
IAxRsD8Ap6uiq0Uq8T0ap6MuzhQtwRRzuDN0a8K6dSfBuzPUl9ZwS2/N3DPShDm2p42w88YlsdGS
sBI5qRGEk6mrT+lmJRwBHKbUiWBXK4tycKQXj0ryafaofLbYzZ6JJWs0L9A4IqZE24YKDOqKBVSf
uc9BO0D13NTvmA47xsvwAcBbsSGvdMpdmdmNfPIxQwlbhAa6P/S0RnNhDK5O63FthmiD0pFxjU23
Cqmw8r2ubdJ98yBHuFg2DKr3VePUaOZs87diOxGCQZIrm3y8j7gnmW62hyi3PcCK8lIMNsj8zM4f
ifCWDUzgjjeO85U669v7vggj5wA2qOTxvkkjF3TBS8RfWKcTbGfuOfi/iD5dDSBfvvBFABkNwQ/U
6RdplKZuISwrY7KZqnDuZmDDkZ5MxBvabYZtGg7drBsNPvnaAkxBUagrp3H2pTb5TPWhlghmQpf7
AMRUudeAbWJdbCtgbEgLB2d4a4HofzBdHfgPR7ZhnVh+uYjRxTXcPp43D0whrOFFpF0hfWSKoyZo
lzF7d26VfsYU1C7j/NfVXiQCZqxIfqSgL08fJ/tjGsDFMQFA23ou0h3c5i/e79Rbj91pHPt5nz2Q
ORsDvuHWrMGc815vN9KwS4JnHk6JXTBmFPKdtxHr3QASPlGR9NgyyUFCeK6buyBcnZvIGTAM0DmA
4bLz9ioQMARXrbigz88fo1Hl1uSn4JJmzzF2l4gUQEVIom2a3cklTiALJAzoXD5I8rE/77a+8uIH
D7rwZjC7SDZiRxGTrqtqrUWLoHxp089Kj+YSshKeieHXWkw/PX87A7hlui0FYKEs2r/W2MZNndRr
V4opwA1gwArE4TL8mWWe+KGgJyf9fJTTQ16v7aE+dtFzaK5Eu/jVbmQX+fIwXhryp5ndlcM8psvY
P09B/nZT6mo4/rIe/WK0Go1os1G+oKo9cXhg40pWtEQxf2Zl+SJmFIhrsRMYS1Ncd3Zx5z3PVvWr
4C/gpKTdjWCsXksx8LCXNQwgpZ/G5q1ijkijNskJPF43zSUNwwKIN2ExZ5bWtot8eJeSt7TbZoiQ
ed1LX+9bf1ES7Bo6wXdqv51p9xUnWkOHEUsEdGXNtEE/2lYg7CJ1GdiCkc6l5jfqU0G6SQjnPZfd
qgoO0N99K90RTUk3FVeD+wXcBIdH0y7Edd86hnabBvRXd+/HafvyyBcJaBwKgzwYPLKpvPvbGqJ9
w+gx1x/N5BAXL1L9JtSPrbYFhlzHx1I+puIpytm8aG22SkixA21HWMfVoWo+5eAu7FGmGfYp+3tW
LqvZs0RKmxUD42YA+sVnBDd3wA+Pvqz6qaEY0hxN5beQ/9ZRKOzz10o4+N1alOxgM3GLhRNkZ6Va
VvJWL55ivIhVn3tIup9hmqY6WmuZf4LkVzweGF+eGW9i9+LLr4aMVA3gVWRYPtLMxQ5GZdZ5Po7d
L318DMSnQXfN8pgEj+KwC4hm1Vsmf2gGnEJtVYknOcd8tT8m1bqR54LsJAPVLTPCMFnp0jKH0Jy7
sBa1YC8e0VwqwEmD20C51xVGvEJsWdpgMpE+/vvuujKTk8GAMblWdRgdP3KXxu9FoYjLhMotLh6E
2Rb0v7yA6tb9iYdt3dwV5tNZXFClh6iq5ODXlyhgoWreLjTSNO+prg9G/6nRAL05HvjZhP+2tsuD
nAxNUkdZkXDLiYtWsTTQAw9F59Bf8BCJjXdl9CAkR8nf104L8Juid6MpqE7Cp7bK8E7H6rRULbVZ
/ful6T8P9dTExFIMXXEDIP3F9dsPIryxRGhOprFDSaE13hNkjSXG4p2izF/K7tlwz5vG7d87JKLm
wmOPZppV6HsNu/T0DA3jpbfDZk6iED6cl7HNkIM+lfAGelXGnIWWBc10rDaWKvDc+oBUjuo/eMGT
Frphu2+XNAwSbDngmuS//eqDHC2Qn2RxbVbbqHtu2HSJ7tRoDSNDvTDlZxXh+W7YljjAFMtmguwz
/Hlqupdzs8kEBcWQDXY5/35LV9inf1u9kxMvkLMfLKFQx6yh9LXmVNOBTBmarM/Dr9pwk+4RAS1C
IQOLnnYafRMZJNUDZqwVJmmBS7/F38XFn6BZRhOnxl8b0e7fi7sypv++uIucDYz8KJSF3JwGGsCx
tBWVP2gzF47RrvRqowkLyhAB0xkdBEk1J1HorUF2SjcyXpPw/t+L+TtN+h4xvy/mYj8x7c2avlCb
0xhstWJBW49hfYoS5OikFSMc7LIJUzFk/UXTLoE0mxPNaq2KsBzXoqXhgzApjmOP080OrBtPl2V8
m+F5BUb4fZ0XxWN6Vs9yXvLSztWxSH6fU4cZpjTb0rI9otnJyXT85i5oHcTulPNTpxzBE0ACmdl9
aw+li0rTjU0mX4kR0zzhfzbZRe3V1PFwxtyUTWZPp12aKyNaBuu+f6bLqRb2X0cONvxBSK1+Iklu
UOtt+gV6mzQrRzqRFtaE6NxRnmKfKZIwsODWhZPEgkNpMaLqdgt8eP1oyJMfMwMJDQfL7xVaYIxy
Lotmc2rT11m1TOptPODV5kIZqcV9WSz1d67McGFalbnu0UmF8A8uNgysYrZGsRCRQPHY4sEbLALo
7jde6k9HE+wWhf8sT73IoGZno8uURm9OwB3CyXC9eRsXyJai556uUJdVLL9Y4pJm0LBwxv59rI4o
IokISpQOSny5uhjYjtozHO3a7uLdOXf+fWKuH98vK7xoOHZelGmVQmwZu03BXCuiy4ZUoF/telxg
HAYEYbXJ+r1IWO0WJaAmDX2tCgZc2d14W1c449/f1kV1IWh53oey0ZxESZpLFbU/Sk1PMtyQ851C
Hxlyc0qPQnz0vY1SOlQ6IxCw2vYPH70FTaokSMu2Ut5DCz5yj3SjDb230N1i1ObInYzdPdo1/36B
VxAv3xctf9+BvtElkjjjE1dORzMcnrXO3PaeiQAsZ2RKE+7Y8xKuZu947cnzjxo4GNfPt2fz/v8B
0JwWYwgKPgs66JuL+Hc20qgX/FnDRT/gbSw+5JSvCOjkr7HtrQYGFJW+Fc0783HS8Y+qh+i8P8Pl
MJTDyP1+43q/Mmn/vpyLMAch1J+Zg4czxcoXJxlkvgaXBBMAMNtSiIt9N9yhNCTVrjYsEN6rVpJk
+WviBNw9vOQK8SbH/3rsJVKIJsM1pmgXH0woe6HOZN6RkN4J5I2QGbRq0RiW1kFkTOU56ui+nYTu
THzsGWgbB3zqzmjOFkcVkSE7V4hyy1vNppvLukj2u+B8ThvRb08zwY6qY020kL233lYcqEQFgm3u
0KyMZqkHB2qfk1LskJOLMFdnRspIZEIG2De29hQ8f9ymX97UlL19AYPWupYP+nBuT4T/On8Y2dfz
6g3e+Oi7Y3kvKpbZLjAZMqFozDFD640FX3TRY93dTbIAf7k5Wb3pw117JobBS70FOLsev76s8SL9
8BKtyZSB19Z/mOUSnBaO0iaz+YmL0M6HTyWwNS5ThuT2sIroyUfvN97S1RzWkHQRNr/+011OT5o+
7tSg5eLsnILRdQwdp7f/TsAnDXM8EBG7Q21a3nvo6OKn4Qiag02Vjh4NZQteLNgKZ/nzjXVNZ/3H
1/uyroto2qMBG5VS1J7EA/I82eCI4hPYIK/aGsMcyQihIrWwvMFtkVwAiIx1GkGVCtg49WD3FsEL
7T9PpFazk3hqS92Cm17R5yM8fFnhxUmczeSZNNRxe6LtYr+AyGqeRvkpQXaS6PShDasQU2pt2TxB
jteYc+5Ib7GHzGGX6JYqZX8LQpBYoeuFrr5XDuVbfd+o+G/QFbLPeEa1C/1VvkOs8kZkk6eX96+X
e3layzGPjIqXm8IHpbnvq7xeALJWynkt7gNspkHwrJAoOcXPJq1jxDmLle8fsmhSZU+fknIn1Guv
sVAjZIYn3wnhUpYsqVn8exsot7bBxSGOMjFCjydsT/LcfxB9R44XAVJ5AK36X+0E8e5bsL4OsEh8
v73RNWb7lmxdsjs6T6hDLhUd6m+bWzxFrm6QAarKF+UEzOQAa2zw8fxEQGSORm930t49XJBR9zK3
5zx3YLSX5H2R4//Olv9+rCsEse975+Lchyl9kyFi74RbSCdB8TG2JtTEdfYWVfP+5H8Uj4BSApDW
0eI8LBoTGeuFUdI8Q9pu3phup1jCA5g3P4fA7SQ3Tt8VdtS0PkxauIdF8QeXpBm8WEfnlaggHylD
p3uvsFrVlaoD7QhtM9EXa/iNN6lA04P/3Jn/88OXtX40KwbD9JOWURxIu3yV0CDjkk2mTnq9xEAI
DFsbzYFk3IrF/8tW+89PX+SSUlL6fpfw02H+kKW/vXFljIdp7NVRyETvUQ5dUFvi+0k7jin/iHLv
Y/iin58MKIbmWkcIIfF31dNocwuroiX29Izyt3O/C20j2GjqNvLtJjjS6c2wbq7vxR7ll3Umzhu6
4qSr9qCs5HZX9dtEeLyx4X7CSb590L+KEV8uQ6mTmpmm8nAwI8ipRFftT3K5Omvz6Cg5UrTpxAVb
Pnz0GjeItnh++uw/27Rv4nJv7S39Im4qkTqrEp+9BVpFjmnpKE9YRyAiBjAtjufaS7nOXTGc//sN
XL9qgdwCCKYJ+4OTmSjNTPe6sj0Vw6pdIHmn9Jy4pTzgGlK5M0dKtlm2xfYMWn6L79p77voQ4Zwb
y5h20Y8N/mUZF6G3Nme9HlRFe9Jw5Mb7qN90d9qLamWH25q68q0fu4ieYW1kJqGsBWl/XkLkKJw8
sBVhKUPI8sH6IKYuM6SZM0BV7o01bfGDf2B0RO0iYqNA3dEUy0Dce+PJjFZCYA8Rg14gUzdeytVU
7ctLuQiHnV/U40yr25NhnEb8dIR+hcqcaDMJV5Z5/MI4snoxmyPoFZKzXR06CFdF/78mAtrMpgKB
R1WUiwiQzEw9qqNx2iJzz5Vt+b1BPEd0MzwIkPciFmHyjAVRY+mcIXpU0mtOZZL9ykw0b55njylQ
7eaIekZCpp3lttyu8LodPFrz89uf93p9/mW9FzmSzPitNYeOuqw8RjPEkFxR3MrYTvYL2uyaGyxH
UN7Y/oonPV2X6ZLBIBxkVXLEdtHzlZNVhi0qROqIrm1ip25y853+nLkReL6s8eK0d0qQxLHYtqcA
QJTUPkL6xqnbYhmVBemoLel2b5ruHV46PU0czIWnhh1ZUR1bMwYkODKiD4a5LPwtkVTT6V5p0TA4
s0V50YkfmhQiaPnW1gvTB26dIk4e1L//vT//l3P0n41xcWjj+OxJntbzEOpCwosXih6KbxockKfJ
lFTB7F0qf3vCrhuhHXVvAGbInUioftXN73O4r4FpTY3pyNPnUbZT5UUinKrxs1uqD/9e6tVCjCYr
HjOwLs0f7mrjKAcxnXy6EAf5IwCFZev5IaQHTGBDTNvFs7kSF6o+VxgryFZi1/5S048IpGutS4P2
RqZzRe0ehV5w/ZPN4xUWRmsUZ7kYi6nB4LkNoixKihfBOi0Pkbnxpf3MXEbKuoMM/dSewKUhS5Rr
ayHYVK9ZgGvHs8H28JYQI83ovvRIRee9Oq8qJ4R31tk4oZAI0tzxXrVqU9IiwcCopEzpkhf5PMwR
JBIVG7Rm262abJUy3MN4xbrx0q9lqXBNIBGrIgbm2kWc9aU8rAVRbCEwJ6OTt7RsrLPoKrsqtMCh
rGYHvQHo9d8Qn10ECuF3ZriBtsz/kFbL7ixa6X+U5a2Xf7WD8XVdF3G1aeO8kEcCWnm2JRxJovVY
LpVxh8IiTTKrcGfWICxCfyEXLiDNWUpavVBL7MPcKsDMu4ZyeLNXe23WhArSf97W9Da/5CK5Jvfj
GErtaUBis96qWjXvGAMI5ZPnw7x6l4p03krC3KtsIJketoShvugo+CR1CYxBz7c6gjDzhqtBOYXD
+lbn4AqqgT37ZYEXjR8tGGbZcJanzzkS6FMHnPgwHPTsvpX2iuD6NDR6aZ7I94yUIXevPOOp7reY
WPmM8OPqGJt7/KtSjz9bF3ZR2uZ9/5bY2UGSHM98KJtDiIKxldxqKF8RMfu+8umi/fJqFU2pqrgQ
pjQv2KfKVtI2eOik5RIHFSC+yDyA8yW3M6R5365b2QHuI+vzjkMFIytwUY0fXqUHhY5yidPUHG42
uofKIdyjVe0tkhBp4EnzUIoPWr6qimWG2/Kq2k5KDbcS8iu4zUncm1YgvUAm538brl8eJu4SX4t6
pcWqA1OGZxAuXfhsrGtgNU67zE177BmAS+soWciWT/J4H9j+442jfe3++rqIi9Bf+2ohnDUWUds1
ji1asNKHRTKuyAOALA3FXZhSMN73gImnofLd7Pd5kjK1Iv9JTH7TrId3hexHsRVmr3n+fttQ5Gox
/3WFF8Gn7oNzoMjsVmSEHa5+E8etDx+UbTYHVRhDHU9OuefStGcaVO+ZJwy/OFdyuanTtUINbOdH
Ll6WCmA6+0TBgFxPms+iTcnl5v77fV6dmX5d7UVI6nxDTsdCmzpewdHkFKe22Kx1b66AhkZ2UyUD
FybC8qDSlHtsiFopxcm9l93l/Qbj5LReZtCiC/nBy+9m2qdcPkQpZQo2iE7QL2vQqTijiRvghbq0
Ss2NiaRG+AsF555uqbCCiqOI/8XZee02rmVb9IsIMIdXRlHJ2S77hXDZVYyimIO+/g5W39ttq4Sj
i0b3QzdwDkQz7L32WnOOScbojhzW6jm9lZ4t2u+6p6ROtUd+w+6SPbMGkusUD448rHvYhCkBSNWP
mjFvGqhox1FpJmGGnCKDl74So0A4BiC/rq+VS3l0flz4ervO1so+s/qDIWjDw3iHMrJg4/NFLF7Z
S9mtB/R4DLqgCzEJdNR6VffhIbnH8wWodMFm1LJ37fldnHJ8vaCztTE9ldEw9bxtWVg90hbA6lXN
G8lcpQWAixv98NBBPqodMK0ZOcReu2fq5qa78QPUw6lw9WY1wlMN+Ifi56n2dRPg6oPO53NVgnJx
vAYPF0uhKuqmoZzdvLhvKuE4WWx/H53bHh4ENM1wXhahnKj7CWxtWhsSbz5KVfQZWMCAolUmnthQ
9fOPsghUy7/+UP/MMf56qF+u6+weTmYvW6eE69JsogbN6nMgcQUwY7gk9YKp0my8BX15Iwo3cf//
ODhcPAt/vTFn24REILt+WG5MOS/5kCO71uyVtCtMoDAFaTQL9u/3INxOWag4074F60hn7NqR/FKz
58tlqOfzRb3pDpm53Af1niA/r2luyK70j9H9EtAxdittWlHbVW+xe3W2eakF+vW3z856UxznRTcz
04qfVTpwMULmgNqtfuZgElTzNqIjCMn0bgngre5HcVtXofQrf72eNKNevg0q0mFmX4y+zhbwMiOH
oDoIy6Z9FDxLpMHHYjU+jGjdFXN1gP/L6lJvYpNnAaJnuutOkNdPn/r0GJneqXNKfZcnIVlKEWem
xYOG/jaab2PllyXfJTVDssw7nKg/5XCh095Zp8zJ6vvjQ6vf6OUuqrCx7Ss9/v/I8C51nlC8cRyR
ZYUjwNkBcM6jSsqleHzIUdtBwWC2YkGEsZsWVSBkkZXwq5tvquZe7RAbS7BB8iqs1auzFu1SM+Tr
hZzt5E2VabMwcSHQ/mXXsnb68DZJz7XwMOHyVLYJiajdqmaNyrLXfno9EpjmLLY/8S6bfzJANqe1
XL/HM3Xz8IKH+kCwW+Hmybtx+DVDkn620Io1KyaTjwqNCuG1r4MGE1mxG4WN3iVOrDwlMB4i+J+W
vu+UzbgarsltLjhhFcqm5T/oDf/2B6dln5EFxZ+pKJ5i7eLuvueW907/e0JbenLQ3AxEuVa3KuN5
eV0ohA+uoEEBQ3WkVfzLhPIK/fVxJIsKgB7SOcLjirtKpQDqNsmBdLB9BdMWS934WEubZvgclFBo
mVb1krv4aRJitx4yRXVFzcutn5UOb63Q7ai5E46bRSz+VN4lXgvw0RFh6zbYb+synLW3Xr1Roc9K
U1Bl7j/XHZd6JRyKRYv+nwFH+s8g/GsxacynacpUEJQKfYdAbT5P7c6MfUO6L0QXC+JBv+0wIqr7
HH+yvp2y1YHGe8yigKPTq3QXMvdQ7I/ifa88CZChjvBD9urVOOPlNTzbHHQsBAzjyMFU/wKTxfLR
6oehF9kcekIfICmfVuriYlvEn5pz+gVC78r51bz2m2dFWWKmbRMvvxnteDdKtAiyraS2hshRt4Uf
WYQn0GZfNxhrOckjMRTKGhf86YNvejjSLAyO7zWs9KWXBBNbPa0LRr2r8al/Ou7Qt24R+sKMwUCQ
9pqdRA/zjwxLquJ1pLdWL7JFM6pcDWQfYaBbR7EnlXuJ2c4zzizP9DDfC4/yC5mJGrDiIZTVACbc
cUAeFfZLTqrbt5vO2KJtPZxcgziH174FL20br8R1HEt73pxIqHi6xlm+tJF/e1ZnBUYfT72oj9w3
EItuStCwuFrSIIFlLtbCQxzgk0Az9otBDXCra5/6pV4PGABIKogQCes9PyBZg4jBS8v4eb/gnbUn
XwzK8MSqWu8OT6Voq5U9MLmx1nE4eCys7giKCSXxpzhf+74uGFaVbxezvGNfPrCyK5RJVQoR8UaT
AvBz0DgCNsz4+CmgExcskSLZRw2bhz30u9NoU1BkRJ3w/0g99KTCOXAShTIE4v5Jkba1uYf03uIZ
iBeHT7KtX6ZXQXDNgjhVryJQvA6lOswZHZDtqm2YWvJymW9z4ojELHQ7UjBH6KdUd+yo2E6DRdXS
rrEq9Dh4Fd3jHztZSPXf6ywUaG3HynGBINcRjnQSJ5yGmajhbKx0K06e0qzNw0rpnDpb0R8Gc27w
d4FP0h+1ZKNjUMWC2yDR5UHfnOrdybqpmEhL84uOTnlQtuzjkeCpBG4j57pT6KR3GIHeDvNamj8E
JUzQQG6FX+JNNdvwSIih1Y6/+R/j5NOYGcaPlLhG0IDFrhbuJShmNHZ51UUHIXFS/4xo2IyOfjty
DgUWmcJ1c/Dp6o/8Jq2+hJk+kc2m21a2Ed9pz4yrhvsEHIsRaM/ZJmv2Eb0OBQevDQWFZRrfyOmd
02BjbCKS29pVevCHksaQHZOS0MiPVnQrtdtJWmfc0WjX4ottQuQKtLYKPBwm9bZLH1eFgaAa9Ljs
GnHxKcQxy0YhaZtGIhmZFWZVYy8sOUa4VWPYk+7qIKhnr96a4OwVEauqPVMGTzfFaQfhnp3XIByU
kQVAZ3qqvqDYc/5IKk98vPZWXyjNsKpjZ8DQgCzp3NNwyo+dGp8YfyTzHg395OqO8TLr7tTt0Ohp
GKgdnfYin7+TvcsNxpWIcpo0HoLUfxX4Blfqi5Bd1bboF7oScBJVTYbgLRGWfFZUtQehjvJGOT3I
b30DGO7Pl3ZweC8lf9oOpIYuwGlUtbq5VVJ/VAm8uMWIjN+6KPkYErtjE8PkyeYuk/CVVrT9HpJ+
Pykr6/6QbWIJD7ybwGionKyxeRIVKiMJoQdNoSKUOr/Vlzh1PHhWtqkPuxKuH1VBdD+WoQLzo+Y1
sAk+qXZx7SmEer4evSp223ZfFg6OvLxvbTSVprqe4msoxD8Hu7M91ASwCdFRFxG1W2frcpdX49QW
/cy6DHeW73dJlNSk+2nYa4lHZJBOt/HJMPAnS2Eu3owKM9qoeePDOja86A7E0WIV2XkaJE3lygqZ
LV04DPedM26UTxnoivLWc2LNXGMeruzG0lLv/3X1EOTwEcqyxl/wfSUdVKmpjtUM8RoFC9/LMVjS
cQ/jnSIGi32a5h150bMAMHG6ZlS5QE1Cyv7lx89mSkddTjmcDvw4eVheDIv29FZVbzMTmzBdKbXi
kibQ3+boysuVHq91zWGyjYJCwbkulo9VkCMombWnhBH5GNIXaYL/Zl5oyioddVjcpHedf5bxFJVa
k0rzQwXw4IOdoyPwO2xumckfAHdknvn5ASwx2SmYOsLU10Yy7P65oPwDBv3rKRkqWkVZWXrFZ2fo
OD9MU9xlJ44TDDYah55gPgFYznzB01t5nyPZh8mRMG9xVd8UXeF5CVM60HUCtqw/8T+AbjkwcooH
sfbLnFWiI3RPVVbXGtoX92YmMJA4Je4b/ZDvb1SWiPpUF+npIc5CA3siw+BX/WkAKbakKALRYMqG
swixEpeqFAHsAe/K7bpwDMT2ZFKDE3zFLOjskzRTqa66Op4fUjQHlryVpXWM0JlpGcAyWvteeQxn
sq/i9SS+njhtRcKHZT5irpnuEc/ip3QOOhEv2+rN0slKcICZ9Hd40ctrR4VLTXQgVGColrCGv71a
JyER60ESJny8gHIaH28+xKfA8KWNsOc8R9P5RehvG+vV7F8NThSZxSJ4l5vPx0a1xeNT7Yq+hqSR
2OYUkHrkajEnx5eOnUtm09eIA0zU2/R5/G3uoicA8Blyugzr/dXB1IUzL6goxRBNcwl7OP9QkpOi
CNbIUjIdyRsesV9Wxu4QWHBB7ALZ2uwZAwUrCVvWn8P3rFGJB9fCay5YwRRTF9VlqCIzDT5/+HHU
TlItT/ODZO50gn1ngtKpJdbLGLeqcHhfa1Nemh18+8WzFltsVrEyayxjvGfUfkmNpR1Yptveqdqe
XdDwWrfdAiodavLqKuealvniIv71Tz5bHoRWL00mxvND7RWP6ruQ+fMTvDKwI42nrGPGJtqqe0qu
+VkunOS+/t3mWUut5nHHyvJ3CxvsqIS+uNpWQr8tkrjDKKLj4H1tdbl0Cvr2m2f7FfPQw1Ao7LZq
AF3MsKnyHXjDwQeAFIfHmzGhUxGW5rSlrrQQL43qvv322XbVtjzkiDf8QYs4A4meEYUTCZosJ0ua
KlwWF7aTw1qcuSAuZ+Nl6UYT8EgqF1oy/H4w2maXkFsXwvzSM7dC/cnEPXP9I1hqsvMN48sbYZ7V
bMNJ/d+ixCT3ASt0ydLnReF4uwSBZjM69qtP5lIl8fUnz85kidjNR3TZ84OFnB8Sbooi+/S4xGuq
j4Wdax7bUn4VB3dxu9HZnAnJQmhF2M337eY0GkdVEtr5AZOjp/j5Rlrpr7N5i1ZmiRSa94T32ZG2
yrwIxe66+3X1879Ut3+9grM/fIo1S0g7rmDwFZ/NOfcELzH9hPw3t9Q2S59xILS7LX4c1Cuf4J9O
0l/P+ctff7bZHjRIeErTLZ8Doer5ZwJHgT4HyeWhXGwZrP0uPEgQ7PwdFsvouRHurz34i52Br3//
WUOn16tE10X+fpBR6gGaClWJo6LMJ17FIUKZlw9y4bQabztWhaZ05x8QaYzg+jt4aWCEkPQ/L8PZ
xt/1hUKwGbeDw3wusUIcCgojBmgEEMJ2GqmOXPHwvKxXJporbdgjUrGg0UiorHYRA4qCaeSybOXP
MXa46/P+y08MFyd7pEWNIp6t1XktVrp6PPK2CD60AtmJ6Tvkt9Hx2VKfVadBuuU24JwY6rJTBGWz
HYYbcnXSCHLw1cnEpUrJBBu8bJmKiR33+9eTsIaXcqaX5OEWhwXDReekBtj32O8TZylBdOSlkSOH
WqDVjtiF+Wf338DSQYYY1IxAWhWT+fH3q9AqkicEXV3QEpQJ5g+h8MfjbZSFmt8GaaDQY8KCyDbm
AkwVszcgWQMSMrpAIO+u1TGXCohvV3P2PVtVLDNE0JZ7oiLq2cRrKGFbyenDkpSfa4HJf8qis0/4
28+dPYJpbFVtTPi55kcLpUAmR5Z8dPoedmo44z1xYdmnnq8yAuCOm8Ws+1Ed7fi9Srz+OSOMZCXB
VapYew72Lyh2wNx/0ihY8rJC2iulbpOtyiDmd9TbMAgUHE73chRAS0EFhJ9H9UA9kA6ODIP6dzi6
2DLEG2En3EFUgxxjOtmdWK8BbbQ/U9M30g1JtYUQ/nPJfkmn8+0unC0i6Ia6Mm25C/AuGCAQh4dq
pHeyg1M9mvC8VQyAywBHCSo5sEZOL7eeVQNWKGzTn1cY/qGJd6//fFXahaX921WdryepMlmlwouZ
/2ZsKanbWrljdHNEvnC6gQpO1J6HqlUBXpO7GixSQmNY7WSgVTbei7718jhY0HUA6yuMsvb0Ytzn
pNgr9mBrO2mfaf6kD7Zo3bSlT/hUVqxBY08Q1Sjd5h+jK9SLJ1RGi2bejebr2N+2xV00fdY8znKy
LVe44tL7Mwj9632kEbUwVgzI8mcVFkEKrTREPAnMQb0nehwg1NGbj16rMbx67HVf6jdt7U/R04Rq
5yA898qGTA+S0rtfUwWBtYJoSTV2KrxaearygI4NCbV4nlU6wpVbynQF5zUETNeadpKJ4inMpqvq
j8vfMUQiOtYQ4rRzha1p0OMXGhPsFK73sH3Lf3W0+hwctwvyRQgNxf3n1+XSqHtJqfz3L54ViGXW
pWlhkpuJax7sxc+Fge4Zq+whDeQP/Sa+ZdreGk/JHkHA+hqs17xw/vr262erqJmValKq/PrISxgo
aB9YwiEJguKN8PnTTON6Ri/fTy5zOA6Pye9jsdFzdwLn8au+19+7ByFGz+GKx/vCvGsqr0NSyKQ+
I4veP2huiwlKsHtwSv0qK+hTAiwnFxln1D4j9KtwYvJJAx1ZPWeOBtDJYDfFKmMJOnhMicvGrjaz
n63wHUP+Kn3T8rTm5iQEWrltyCzJNmP+eOhvLe3WOm5Psi/k+7x9yd7K4kPMb+j/XQsbNy9+4TQ1
cYBCFUJU+X3rSdt4aOuIDZCwC8rH/h4IyDbdN49RsTrpvwbQXfqmwghEGTPD5fQhW9EqY1oulQ6t
RktYKIkQJNcJFpmg+FTfj3czaKvjPa3GU7SJMk+JENHs6wmQ60aTPBFEdukMonPk35XejdnFGF5/
iNqH2oTZPewe0S0PNoUSiNF2cEqRMyO47Dt1FbtJwIip1kKUrdbJQa6cTW7JpPt4MzF0qdDUzi3J
3sNuJtBOCOOEGGYHasX1vtiFeh9j6H/u3NnLHnf5VA49r9sMOlvMUerZZQF8UQmSVYfBRAX3efQ1
9eoGfUkhTXwP42aVhJW/s1XiIWnLMuGZjQ7+e6uh0YtI0NZk9/g7bm3A5j08zQUEdELxre+i7LYa
nhNKZPpO1tPYhl3jx4lXiW/9p7jqTR8yjAaxHl6vfa08/mOSPV9Pv1ztubE9kcamiCbW0wIjmRws
EipJ+jmhkfYgp0fDqjn8kOc1fCZyoHCNBdIOKpUs3LEjJPI7Axe53IKqayw36rGdE1caZuSpSv5H
0SwOfZh3BKCI+a4rfnbDbjR9xc7atRKtRpT39IH6wT/J+7F81o5PhbEtQD/n0eu1c5C8bIZ//aEy
8Wt8SZJi/cESfRnKqdGgqVEqlwtZnRNg4onv/Xu6ov9yROzR30TjGvM+EuWMYjxqVvkQWKkj1X/G
rvIcluazU5b3EE2uNkiWku2fLu2sukiqbpDNnEtD7eTqv1XneApizgVaEP0oY590ypdrtYN0aWWR
v9yOs9pBNUZhLkZ+c/CtDzoVBE2d3H6gIvA0JONLu4Ii302R3vhiFVzZiq49jLOeFLt4bGURv67u
2P4WxG6A4yZ3OmlRYXfia73AbrMNjUPHVILu8H7lAq7d8rNzjpicylZslgsIciSfgJCYVT/lNKi1
dYN/dcFwXdMWXDr/EXbw71dQP+tItSLBoFNCvbb0H0fT7Qk3mG4hIwhGmMwb1LwnKhYcIUGFAl0J
0/otgomUmysze1IIUn9K+x96fQdPmJaqhd7GyYQVBKS2/9UZnni4UvYqyyJ5/mIqIl0rhUY5MIKz
uyRYcj+0hrjcJeHDyPy+vk1SjzVM8afUbxhyOQfNsUj24xSv3OTZ81RgA8Qd6MKGEt30h7jKKywM
N2p/Owh4yoWKA8Sq6IlQCK4dFy9BY6wvl3u+lh1mHqlqnpajURSk2e4m36Qertc490bZL6xXIuMt
7LuuLAR2wSRYzrdmB+k1R4vuKJ9SSN69SrADUaTDL/GqnuXCqJIIMItQTFFdCtizEmjW5MhoLEDW
CUIR54TrP2afhrscJHyF1KyObKziz+WInxMJRl51trl2oLt8k75cxNn5UWnwlSq8/jzTVudssC4/
S78BDTJgZfeS50O2H2ovnlYCrxkatWXgnIhhTiINY95FSvuz5+TXOuXhHih4WuXMcKzVf/F9fr1V
Z8dOI+66PJO5Vcun0t83CeiXfGc5xWzrH8z9Vskaj9c//+il5se353O2DpsHeGvSaS4f5MBEGesU
zTppA1qTab4/cbgsV3PpH7BaN3ei2z7QNIPUbVAnCgg3bq6NCi7uWMwrCHFiZGGwOHwv/spaO8oH
cyzRFw+ugm+JfIAJ4ABEWoLGJE8jQ5ZuHiBju/6hIqRLyGaYiMMqf4HAOZFicnIn/sl8X7/8N3fK
FNEympJIwO7Z4zFVYS5TiUtLQkRkVIO8s6/1OiE/XA1h15OkO3dwyu3JXEK6nuKRIua2SdbV7tru
eWlMa6EW/fe1nD01XD3CdJy5Fv0JgswASLAdX432JWZnr7bAjPoweYbAJPW+uljGRdw8MU030n44
OTxQk1jHd2PY6ZVX5oiTrnVsLnQgVdZQ2LOLQoHnuWyGXyqP6ZQ36lh0C31xSVinPE8ezIMVNjMe
v+nuAEMlC0zgrdIrJvvFX94Gc+VK8uyZBV747FkCCUzY0+D982M0/j6TcWV4gHVQdxewuIciLvO8
5da1XkIWQSgGiI4Y4t5JbZgpeP7h7ftSvWbpPyQhGcHFTXpngIcXHJqA1bCvf5ELY8/Wc967inHg
RPHom0nCgsFfWk3Q4u/F9FNpna72yHfvyGKBZJ34xo5+EbyMXnLEn9rgWXQVZcj9UAuxaTCkUkhJ
2Ecpaeo0QbHU7GIYgMP+WP44GG+nxfl0sJWc0OmHvucQ0b4Uww3v1pUj84UNcLlBliFKBukN6Mu+
PzpFPI3FGLEMZUz8iYpTh10DxCW3LcRlPxOEUfmIQJwahuC4vnNxjiHxsfa9DwsYViqmXbj9q5zC
Qg1nBZwm5k0dYLg23VX5h3494uRCkcElGzzRP0uHfN7BTdhgTmLOIpaF83MJY30MjW6TUYaPq6ja
jmN4ZNaCS8QnmQ7DU3LD44lul6Ene6RX0hLZiCbN5eAg3p+IelRWQ7Ie5Z+xe9WJ/uf+fS8wsCOQ
M4YhkvdP0c+WuHRATtDq8AzFOSzMYP5tfKAcIOHLXB+8GnE23IpQ7G/0mnOC8DzmOZs51oViLxm7
FDdLSaQnAFloZT2s48+J0/GmfUvXJBGxWVDHSu8zDCw/q/Zl6yvRvsCCXAkP4CxVDuwHegZ6+n6q
P+Psvpzek6MHc+SkO4lxO4r3qeVLwiou/4B8R78tdxVNLc4nIN06W7yXj8zRyJx4Gw0nguUrbtBd
Sert1VCfC70bbhR3yqC+Qbxw/lTjVs9TrR0PKBZm/iif46UuhUr9OuIQ4mw2YmFmdCfbsvrcG/dm
/apMuyI4XquxLvgolwvRLNES8b78JV6ISnm0rEiBQJmt9cAC/qkx2I0GNM3PtbUtOidef7QfZbVv
TishX5t8pmHndMWmkxA3njbH+Vd81XZ64TjDZRk6QQs41tkvz14kOoWGUknm4aHOXmpjY3Z+A85k
8aF1a9SgqNGFm5LhV0TCxuq6//xCxIAqEk8H93mpk8Xz0u4QZVobx0u9kvuULKVHSEmFZs/yrcod
Aaf4xRF8qYAPUniB7tDpdyz6SCryFYJgRI2q4prYO49+chcBgvIgfsQuR9VU5RgakJRb4ds5riNC
wK4lr17YQb9f/FlJmEjRrMslSwYBHu4UMpQaX1Nrq6CIq+OHofLq4S4SVsCzD2GN0uqueKdPtNLS
ZyleHYfbHrDgFJNL6Mumn42hKD9dW4kvbqJIjJa2CiIj+bwYapPcFPolEuH4W/Ln0jXqNcHoONs4
PLu6hBDtplY+G0xtpSfDvj+grUGqmggcQB40Cxn/SBKQc432pf59ROLefbmusz5TMbdCOg9kWiwT
f5mhxMNY236ahH2O4tO2jq5xrz6i8pw/6+5VkUNkmyJTLDi93Xr+EROpghYB3Ydwq92K+0JyjZSY
Vs+0HEtx08ozwN9OAc4JA0DS1WDFCzUv179M+pDGLPn0Zx9OypfeNNFx6QPMh83AOKsFyt1yDL0V
873pCk9cqvJOgDyLi7UuU86eC+fo2o28IFP5fiFnN1KUK3lKpabErT9yBaJqDyKE9KkOTshds5fR
tQSvfjBQbUXGHrba9fPZ302B75dwttvn9VG0ykO9HDqiQF20hvLCNDjyQbvgunuAIZJDVq9+pQ67
UOl//+GzD3DsY/0YDTwEPVsLXQDGGj+IV/gQCiCKLg761s6QXt1ZPyfZOzoWxU/vp45qhCRHJlCy
MZEcd1lNmWZf7Zz9PYX9fnVnxb5uiUozG9XSngLLBi3GUVPGfi6cHCN95B1fqOGxwnhpDbfRJRmx
SW6TLNCvZUVefEfAjCkWeVAaQKazB3Qs1aNpGSUHtDva3UdxpSt+rIEotU8vjOI82c9QsDCmpplj
hePndcz/BUGHupDO/n0JZ4/KtPp+nGVyBlgrj3ZCk1Bx2pbhpNOTqCS9tR/iR8LT4gkhLdmqGKFX
4+baNnyBHPT9Ms6eSXMUBnJluRPAKr0EHunB/qMkcDDG0HjfLHF1VxVVy+09r9a+/u1nJy3l0DcC
nYOls00e3atl2nWAgN+dvLR0qrfrR6cL0rHvf+bZ0cmCaZrEEb/YINCsbjHiWAyNOSLYA1Upf2yD
GTm8bgO6WJh+/VPPGpT5OFPolPwwaGpmqyXHSkckZk26b+VNe8Qy6C2ngM4bBif5QTqHnP3sKg+X
SfKCTzuUD35Hl6R32ie1tmWLlDcE0gZ8K6ZNgUlaBynm/a2wfNouDCyxWmL1SplAALfQAjUc1guA
zZNl18y2BFxVz0ukB4MzO9t2RMbIYiBEPsF9erSNT7tovJEiAk1XOICaoz9R/2rjSm4dehPX9uKL
xZbJJsxpdpHRSmd7xlxbldRPGTfHgMG/NU+0g+zjW+xZ3mELNIpDf6vhb7BJt8KRfaVNc3HL/frz
ZzuFJSDh7Wt+3iDgZKZ1LLVuxFxXdVgjWbOPzKQeSBk/5W9Rdw8rWhsC1vHMl0zWzCX+jBhLP1Nw
JN5VS67ZUDsFp45pE5m7BRl+WpGAK1orBW2mN2U0w7ZRt89yL71GqbgwFeUF/3Irz1a0Yaqig9wn
fMdr46HZGvxeih4MsBxcfCTvzonPSyE23RUxlcl2auIeeuPQxOvCUo/XPNoL0U4/bgRhXcV7YELR
0RmfeP7QFPvxLrMeM54OpwreQuVWqRnvR/ez8iJLvhxJu9IkNsjJmWcuPFeKeadPPF3ZCoeHQnhY
HDBYf2OnO63jNHYGDh8qd/ko/6wPd8nbCGPA6G/yG4mTZbdpxXtT+mkKYEQ5f2m3ZAVOOuNee3w5
tBtVvSlLZolaAD+0/3mtzyJdfTHO1uajKMrl2KbL0fcgB/PpLZbQjmzhwibN7thtI+G27raqdCcJ
BVQPvl+J7qJcelhZ9ICov0Bv34Tssay9ufb7X+nwWmPwAIHnRmVwEnaVteqDQxwKzmj+VgJJXAnF
Zx3vJzxnxqpHkcBnvBGO3mTcadHyvWc/FGXxm2KJCyXYNwfH7O+7duV3CkI0WUD+YnGKCuaIveS+
zMMB5cbBa95PvNDFmrhVxtjTT4Pa68OMd62x4WmLzwL+v9ZVqteTy/KyHHMMxJ10tJkelod1DY6U
HE5rckfjQ4h3o/40GqGVrgYslEdXy+8slBCEzAg2i1bKv7UGA56dfha9n1N/cFvMEPKNVePZO8AN
WrYTOXsU+VxUmLkGk8hceT9ptd2IP5QJexQ+mtTi6KJbnhWtTtN6EH/0dnStBPjLvAr+hBhrbKus
O/hCzyVhUdJkBaRW8cEwQjLkTuA4SfL4jeMNu1lHHDQ5TY+ctzj0O7lAcNkGYqtMF60G0Ema2+Ez
f4WaaHZLYsP1Ec/5ceD88s62yKFUc0U1uTw1EMsAEqoU2VNpizioF+ShbrJRBCI52o/Zb/2mDovV
8aZ5IpUJQLJUPx2ln3m8HdWn9GZctRvpNXsaJjKErtYPy3V83cr/XKeGpt9A/Ejv5WzdyeZuTtRp
FhfsQQr5UAm0Zoc2yBecWNwssxFN2kmlm1hE+V7VKv+lp6JZK+pEy6PIXVxbf1xLX1qiYkZq2EGV
zQcJpO8WXMeL6eE1bCHX0GhrmX423V5n5F15yL4MVrtnpGK6n36oP2eSEzfX/Kt/2cj+dUW0NRAb
khF3Th6IrTKe03QwH5SbcivdGCUR4/V+fC5JzvqstJCSI56WGDPsZJzqGY7ME7CBEEVtdXhsxtum
ATmHlsVpWqev8eW9GKl/0iAkeUiJStIuSY3TcDraxFEf2mXKWuyTjQYdryNT+/cx3taQ4ezpKXvT
XyLWg7eedYYe1QMJHiPxuQ+9aGvqgzWEMD8lwZ65ughD2ul+wBh8Tbt7fhj6c0PoqPBf7UKLP67o
uM91bj2UP+bZseZ9ihaB1wKX+k18N2O33Bcbq8J+7ObImFkYftSRLR+A3BNIiurESjfDNXSlce2q
zr6vcaiiehoSC1lHEeZ0vMB0hAXL6E09IjoIqMlVIlkKClQCpnI5iBKyYdPfMU2VEzg8pyT8i5zd
HjQx9lkqSbfCkMsckGzr6amGpOYXRPnZFVFTHYusY2ruSXASEOZrbUNmtFNspLvpnjyHzlhUdGPt
wslJiU/ugyPKmROq0IiRwu0cvYvHVzm57/JVhzrV7R/qagFf5c7xIX9gqbxyjPwzSPj+Uf+rCfZ/
j+ysWm71Jp+Pcmw99MI2Ve4MGgvmCt3JxGr4CetSloIqzDc6bWkCE/Dywcz1hF+y4GcYQFa1iQa/
2miwaWw12iW1AxiC4V90S6ytNLqUSZrg5a8Hv+9IyrOFT2FLZphW2fq+/Rk/kBy6gTQthIeXnkmm
Q5zhiepzCpQrwse/Tj+LHFjUaFbgoYEy90fU8mX5yKNcMqtBBADiESuDvZ62UNCs5pt2m63gdpH4
dv/PoxJwA+cr5tlvnhcX1SgrQmqQrxMYD3mLtvNI5iLTmS2KT+hIk2eRO2btCxb06cGc3vQ7yOHi
wW1TR/jI3+EDwMFLCayaNi2jZ9StTR+QUdxjQuOfoudtQbIP+MAAQSXlIo4Tofr9nm600RaROeZ2
RSpuFianfdxth8blNJ6SMW+B/LZPJqFJv8leA+RKBpZRPZblDf7vQ746DE9Ssxr6QBk3LSAD2XpQ
TrcnM9BizhqtnZghmt2KgCZIV35/vO2aUCkQ3x5v43w152spWhuFc5TXkEYN+/Ab5jSas1G+i/Bn
C8l90iEc/N38yMIMIZp8vD1SN5hOOb/0pxso4HoWSgRP6frmFAfJrWAt2tk4/pH2W115hIoCotDV
ILo0YdWupDgYkx20lyx1o2Q3zZuDcGBVvTPgoA7YuDFh147+O1GdKg5UwwWEPfHXA+sx0a3tNSsE
aSRFYdEGJjU7Xu/+V/NQTLRTfK3djbXfvheffcCk5riGu6VtSDojh1GwAw4HcbVTus9BZEO04YME
h5vkKadxuEKktkJRGvfBv8bhioHlulmTPAJQsaDMFdxcuJOKsLZWxnCfoe6IzJ+WvK6SXdN8SHjy
gauUwaLeOPrD02H0O77EdXszDs4g70CExFagc6PDZGU910zbclhyoivVzxQwcouBfqF21eh637Nn
42n+0YbTjhPWEJg/mHGQkuqpw0q7b18VfOLb4Q5RK97T4WRjGUyjQGuZYQeDyJ3xU3hjH9BQvNmt
XW2/pBH3qX3yUGTWRKkw6YcnkHhpCOXrNVbt6JHCivlydPALjhOWPTxnqyOXX6wEzgQJsdbY+FG9
k9cyusWJv+I0czh/FP36M39Ez6bdGcH0bBGhmjgmIJWKyBQSNdzWsoUdU0Ti1+5pJgVEgvjHEJGZ
GHtogUiymtbRKjOgqtA4TR9Pz6d3GbyGRqaJDwyE5UuWoCk4oi9ugby+JyCchk37o/mdPpbiqiiY
4vOAvYqtoP8f0s5rOW4t27JfhAh485ow6Q2TSfuCoBHhbcJ/fQ/oRnToJBVix+16qNKRSidBJLD3
XmvNOeaC96718SssEr75iAhXNX64FgvltUcg2i7T/iEHCqd5Ga/3uFLu1I8asnuwNMgjyFydYwCh
hDQh3qa34DSy0H0EQEIe6fkIwV16GAWvfMwu11Nyyqjd5R23iv0h01fJuny09tJrsh65+hdzeFIr
KqnqTk6Zgzrani9ZqAnk5vLkZ9gC0hcRnzxxVvxkTeuYd022jkD+rPG4676M5KkYtgKQjd3oNHfT
g0GVttS92IUDMlsBwl8/LYLWrYDldt296TqpsqBPFV/0heHgY5rseGebGqrI0hhYPeo1p3Hzups7
7+jyo7cIUDKE2imEUouyJuR/qcsA77A5XS3R1uGCSssmeY0ZRWrXZxzecbtkV6fPU35WG2nVJHdy
tOUtxzGkr+bnQvyAdooGqqRmf8Su7l3XJtR+eZm+pbz+SEXSjTp6GP8WjebVWGVCN3zjqSRWvPnK
3/Dud49V9lrC1giZSBVI5CeX0JJWANvwTvFLumqLuv9L/+i7RRE6SXH0CXw31/S+ZdLwPOOLJ55R
DaZlvdwUzFI//73ZyN+qCPYaiZM5gyRV0pm3sRf9sb8pZqGYad2ll8arHq0ZXrgIP+hmxAvTCfbh
lzo/ivEXoSaIl5keEDzxNCZ74yeV4Dds3PyFS6aikdNjWnBVbjo9nSYEfii26UVPvmqPxV99TXf1
zt8k2/IeF0FiD2dRWkyGTXGZsCRlx2Q9ualrrTtWjaXRL6cfbs63Kv/3NaH4APQCEJPsl//enDEw
pCY2uCaOL5DbdfL5tpW2UPe5dcT3UBQw1IZFcf0o9XWMh4GQ8+g+F15ggmF/VZRXC9xChoIh2M8k
mLxzOhgVVVqyBd4l171muaW169OdhiYSiwO4627Z1y6eTeslE7Y/9S3M27bq7Q90822XWR5lIJnS
Sy9uBus4dU+S6Alb5MPi6dpD4wt125IFR1E0p4xcs4+coH9Pql9BwWsD1CXkebWMu4y1X3dStAmH
znqq/aecKHkRap1wlZ1rcwcALbbuzYVP6nRhi4t7to4x3Qv9JrfO8juDsyw4j/Lud1fV6aAGmMQa
uNocSUNmbfsp4N/RtvJ1w3opLEGgyFuVsj9exG5K0618GN5ywM8OLmKkHXSG0rm1ZtWP1/oO1JSL
wSLnpX/799vyzXT7P/fPgA+BqX5OFf3vA6FoqaHVvcT9s4d4RwMASVILYWMbKV5MYJg+x2cX3TLh
8DBrkTmz/vsKvmkubq/g5mwoaVaktdaUXsb80Lv0eVJrCQlKZRpTT56J8zBqIjuTNxzayswu5hkK
cBwT9RguzGzuYRyKCUc6mg1KEiQ2T3xZjbhnuqNBIJX/Hxyx34SAtxd98x5hCTXKoBZ/3zauYZMU
yyC8BDRENS9CK8FXK1gPTIUVZSdXNrWfyv104ohsoIp2pXwRg2Wpe8r1UyS2Me0IdcDafP0VJ9vK
+OEWf69tWIlYh0xDQ0Ul0zL975d8FYYySXIMGJBG/fygclrAf6X+qqeDZaxq8WTqzyNZMrtQKl0J
BA8jotqZmh5o8dLcKLuxIjvYrldCBhvbiS4tyoWlse8B7HwBrPE3aUWUsW1ZBzbbCIQH6pGCCO+R
TdYs6XOteIuG8lBOdsUmkS8HzF0ZWz9a6U1+BnTz8JNn5rc7+D8FHfYuQ9X5b1H9W6a0JEyaokjR
Wd/n6+Iw003JgiR4yJYIXgycn4J89G9L0fyBGnhCYCKW+a0LEsVqWIaNEZ3TtfUciW53ad+yRxxv
nP+l6YBgFDq1IC8KaYV21ZA+muF09XcRC9EkCEdLrRdBvpkYmhBGE+K0Z62NZ9JOQmN4LUsrxfcK
EFUPwWv9VG7le/VoHjk8DlTmarjU6EAPKXRA2At0RNP+LAanxP8Yp20ZPWtQhIz6pE6c//krwGbl
U4R3Tb86pXQcDvWPyPZv03Hz5n7cLM2h7nfKVHI/lKN5hyUI1JWKz48DyZfqRsio9NyDolsD4SIX
8JH0Sdfc/hzg/G3icnsdN5V9P+WlqIVch4ztl8cQVWOHZ7ped0esp/kOUqq4Nxeg/xPvp3nL9/V1
vgnzKQRk4IzDuVlfyZOcQikOYxBZK6vZJBCCWqRHbm55GW5ITyYJiUi8RQIQrHW78p20JiAH/15j
v81+f9+CP67iZgEYtGxKgiaKz121FoFRuhof7iBqQ2IhHUBqjSp5vYwEQYlRNSUM6pWfMHPf5pG3
F3GzZgZtWtSCzq2Ah8ZhF9Oa/vi72Uw7kPEXvu0Fp9EGxJj909QNLRFL3LfVwKBDaZr6X6RXSWll
U3lNozOnnSi5b2h4JJtqwqnylgFWH8xp1UiTE8qCPenZPpbIXtDXjAihPsWj58dPurTBIybnTIjx
D9Qho5/dtSy9a/GpoSkGClfxGJN6JhDzsyFJL7yugEBd5Q2RelkVs/KSgEaTK/MPRXsWJuIcPrRc
dE2qqucWr1gmrsPUXOTR2RxKR/efzIITg9944CdqrkH1VHZDOD81dbNPpaBIiyYgCdWuP2IEgNO6
KY4ijYLqEkn7qasWBRS00Ufzxq819ZdpZvZgcYiXTkH3Lg8PabiEYtVETiHa6P1HTDpo65lVMZ8l
RCHXjuXTcKcVp17YSFckwQsS4TNpEel8moMAdSq8EnRsshR610rXlAWUxNNWK7eKsgnxjUVwwoLp
vlNeOih04d4UTz3FQXVJ/UOrnSd6Pul9XHwSMbie9teLMELZ3mUVrNQFqXXmJXoA9eDkB2VJs7CD
dHwXi/vyTU12lKFC+ej7G5XbETCVioutqIMdpU9Sfib8Rpt6qryLoCLny5BeQv7FYc/n2+aPmk18
0L4GC98IMrIhm3sEAJvl4ak1VvyLial6NrRnRFsUT+EdPStTXJSbKlwqTEDo4rlR5OCkJupyQPO5
FIiHp08T9m+ZiaYSJccD9aX/Qdw39TlSNYrRGefGYNvhbDemHi6PeiSEaxHRQKI+xfVLbHnDIoUO
wXfpHmK7xFtppM7wVR66V9LayXoSaIdS4gmub44LJfu6ah/ZOogfCnnnYyyuUKw+lNmSKcpnsxUy
Ws2RDaNc9GbtUXRf26aHCfHgH2klgPC1bI5QSECHzeiRD6w7FRGUHfZem3+ml/msH4fUUfX171ia
yt8rd7U2q7DiL2PcC8ozHYOEONkv2hLGvnxM6A9c6noRrQlGY1pYuMkOWHdCIXaMgC/JHAu01PVX
xl2B4jJwGYtlOGAKRxWWefdpCthOn9riYSgcTJXJvi88GjMdTWKlWjKF7ioa1ZsalW26V0DUpemd
xJB28J2EjnLSr5R0PyepVEg7DXQkofLQa50nMvOD1mwjWvUTN3uV0GDfy65REENLqrYN6Cs99Dvl
MYUlatnFC2vR4IL9ZJ4HLE16qKtdUrt1uNZ7bwZKo5yjc4h13DrALjQlx3yGfKiq9lgds3IhRHao
bodqd21I0F6otFV9p1LeOsZ/PT9XfS+Yj2K+kgw3VBfJvVIBrF3MmctPwmfPVFlZj3NTqXkZ/YHF
8qLD2avJH/dzHE02ewT5oGNLmtu2a5x0fKZj3HOEjA7/3ju+n8/nHcyUmGUYRF59U4eGUWgpbc3K
mZWPMdMsYVC9WYpfs11VmwCtttrhmwXfdjJontD0P5Uub+XgcjfKVcEqqvCuLnu6zZD3Gc0qd5Z6
Ef07ksrSvUXv3/v/vOR5M/ijBVD00ZREahadayesLuW66ZdJ8JTrbp8vIc1GTio4GMaGSyrsa55X
WsYQsW0a+LHtS46PSvk3iiJj4QI5H7kKkGsFFpB1oaSk5vv39f59e7ZMfE3M9b5Dhbu6BjSsxvEZ
LKlK9qCLeaAsQeEfknjZsCIj0l/3qUcYg41BuMFwafvyD4a1b0rW3/vzH1dxc9fGYRoMVeMqOqLM
AsQx2XsxuU3qCeYSG+6YMMdbXg2bhrJeekOBA3llOmG2xlfE8V7TLr32GeYbsXIF8flq3Zn5WiSO
/QcJy1/vlokFTId0jurSuDnPZdGoBSoYujMLtmJH0tEKnUY8lJ4lbLl1AfNp+sQGzTJtF9e7EtJF
+lNKszYfXm/PE39exI3GyYx9FZpCwlZtuTqnWqeoTgVrXfYkUgXWtHQpR83DmKx4J5z8pJL1i+HI
hPDJE9YOh77dp12wkIud2t9lcEpV9T6kuUncZFNt8O1f0QRltvAwL57RuRHca2uzz6TCU1odxuuF
nSw5FtbdCPPU1DPC12IKSBwS8lvBjYCjme7DH3/u+aT4r5/7xtVYd6quhRmvVvlMT1d2yLpniEGZ
2KsXFXuztb5KK04cAb1jGFiDI8telr33zdEaHWzPPMqaq9g9xf0Aod0pjH0HU7mwA8HJmvWE4K94
UawnkAQAN6JTru21ck3p1joTMQt2fmBrttAHXKxhXf/m+l87LPwjQpuV+mOO5Hwm/fbjYns2sD3L
unir8J3U1MhlnWcNVg5jBEQlvVPgPJqjMtwJ5Fx5UDiHJQvxR9riX+sWPPhUr6IJl/l3afHHKhZ0
uT6aEbdaOfLjGR/dWsLIp7BRnuZcg3atPTav8d1P79f33gYL/p+fe/NoT6MpNYbBz8wT/KXjZ863
jerGu8mbHBJznoAfBBh6qsWv/F1Hef+pv6hOqHk6cxSK+hMQ4JmUbbig23/qomOQ+9s38sdduXkA
Qz8U/DzhrmRfLQm+TJ73uWarG7Ivf4W+M6X7Dhd+53X+S5acsK4OeNfkcke4DhrEPD122roa9lX7
mhgMa6KVtk3JWFLeoY0r5mbg54JCtxpkW3kH03hW9iad9+GJpgXnuVpf0LXJeY2NbZFRji+muWo/
MjNSrbmKMjbTmyAvtczhsMPYgzkO2u9On0cnPQ0sLPAiyZC0q8AhVa55vU+OLRnfuc7R6EFhtsXR
ZSxWo1k7Zkc6KlhnvfCqepnuh95m3ELenXpfCIQBMmLv9xxMh5f6WQ7t5FE6Ju+QIXyIOWCmTj/F
zSpzx/rb2zDHKOGSIs/1Vj8ktGJsxm0ZsUOEJ+hCq0B1MonNU8TxCqZXfOrDVe5HLgFrWKSwCoLo
9fp6mYPXPAzFjjCgtH7ghQXog11DOJmuqvywP3zvu/P8WiLXyKkF7McttbcvE3mWZUTn3mak22Xe
gGpgFAtXZPYWboT6Xj713baoV1PvhMZW4luyI/hhTACDU6gfpOBeo+TAmWmnD8X235v9b7PF7U38
8/JuXq+sG+MUouP8eg1A3QMRkhmBS7TYsuxpsN41/5jW66x9a8VlMyt3r85UbRAXqa/k93bjzhjI
Fd5LjJbttNxm4zYgtB4NI17jot77+i/h+hhD5PPjc1BBiQ1oNUwfnXbQYnf8qbWgfNcTWDKqshkz
pmrS3OfgofljmbLiUuna0EzOFUDQCv7GOpA3IK0mYYN+hFWz7Lddy1puD5MXaxqY7kPIENZ/141x
FVi+9xoakm2K/UEclEXGZFWpVi19WzXgt6fWDqXQifU5I6jHdIejAuh553P4ZSGy4ndBPNTXixWf
pXQnus1F/kLY0u2Gi/WkNOQk2tHS/BQ/lbvpixovuWhfMi1/wI1X76phvV/1L2p91IyD3G3j9iG/
6s6VnLMIDUFkrEcalhQvPeQAdjWsWjiLqAZdY1yw3JXn5i7jLIxdLFKO1ZWadoEewGzO0we/zFDU
itj8Fzkz3w8ktzmWcJyeMcHoTPsW0r3RAoFa6K89vA9/X5rL+kOFKMU51HIEBizmjsMoP7ucAZhe
aN06G3cCOQ6aI1ok7jG5P5SY35kPMOYXj7rssB/9HoLilYEsMNgVM1vatW9atCG35YoHmsw+sPqy
I1sPUbgMa1u+OpayaXBu89JMTzpzO+KwmX8D0qfkUfYgrvmxXCv7qPolysihO/PHhbGsci+Klu20
bY3PWL3TmPIx1KhWIn+/26WcfOgBaKivQZ+vDNxFOTZi5Jk1cidf+ypFKDdUW9duWdMbAPsenhUi
zafiY2oeenaaPqIdOjpYkDFd+p+MaQbpoYuOY7wc2lMu2dH0rBs7DckgOaqFl+h2xVJaLRCCk8MR
tBoq8usdjrI+WUjvxPGwwPtACh8AriMvy/q99qTEHjpDhajAbg/4uSkZy5+S0p76g9HWi9zcSxqZ
9atRYWZ+7M2TgBDkTb56AhoW4i7vuVCZTVDYU7ERU9KV2xovg3i4AscwzyjQ4/qXJBwm6dWg1zeu
o+hdhOKm7SzfRC01Oejdr7I9MS1StlE5a88N1eExqaaz6iueCNSKAHJCDYRFKfIvP4rNL82s7ITw
VbJucnssSWn5UrI3Fd2YGD8H72P3EZbs3iP6N1s3PKtdBz9VWsbtUNvCvwU/WzMk5ERzhsR/X/7R
b1IzmITkXD9XXwwVajTYDavMxs826vQgFksVoBq3UPAa5l68BYwFSHMQFmlwZsZpybgb7XaTlG75
YdxX8kb4EN8IbyF6fViHz6lsY7olfz3mCFS3PSw7HDLAFasJ4PAUrqLkvRjI1/pS/RWMbHpEJvgR
eN13o4ewYzXep3dpsux0W+jXvvyemWhpsPYnywzYUmRgxIGZvJW6vS+5KengdcCOjSfZDEdbaY5B
xAGCp8MOnv69Dyi3FcTtrbvpyVpSkMqxHKVn5V77uCKZU6s5P6q9izqnzoHaL1BCTlykHXolBggi
xDalSy+pcgq72ITOR7I2ieI5VdquaR61wNboIxzbp+I9+2nP+nbqYsPSLIbY8DdViRC0m0VeS6Uw
FDVxOkvdthE8o1mm9HzUT1K/iP3pOZej4qK0bxDzuDQTZZTyOgnrdvUr2lgGfj2n8e3xs3aZ+Mx9
KMdwkInCvgQoEK/eJnvWeey0ZBNQOlX7Yt1ifKUIWlnH5NHYwbS+Iy2XWdXKJJj1DTXMaBepN5IG
8qoQCXA94QMVxvep2IyC5vjI7jUWZP8rrZ46np0+doXrAe5ZQaNFUdamozVfhvR2xQcJuEddMGhp
nvj5SGKK5syCwViIoCneZxXjelqq5R2f2AdO0QLo8iYUaxNOfeZ9tvwirq3UDd/l+6H2xhNA+0jy
Jhpt+UKI79HgolBBpKF2JdqOX0bzaVWIP33SSDattVmE0dpnXHgnfDUpjkVb7NCFAYYBLEJ4yTJp
SB5Y51SVUehOmZvyXOYbSd2X8UUYdpOwleVtkxzjapMky2Jcgp4yqAeDcGOULjrgKwsCxpgCc9ep
1DdpgYgq/hB8vNzZM9bUlADUglQCRtL0JfPA6eSHRqST+0GfTYouY8dyvpckRMa/hNCjEhuTQxN5
+jwy30wVmNWZqKEy3mHNCstFLMI8i1pbyhaC5Calpxfnqnlt1UUQ3Os93wVtuhmcyKdEPfTPzp7M
yIleSxRIEBEHvly8MTZ9ULhyTbCAe9B2LwwS5UuF+C3zkOjHB/P+6ole4eUAfYozPc6FTy/xmu4D
3fSMchG8V7Wn3BsX1bcLLktjncjXYYLJfG5js43pnc1rI4dbhKWTU6jHq7hIKUsF2pHUEG7d0eT1
YrYUJF7qPqDlrW8GlmDyIADwlcRLrwXcW+w8iNXRKsGE9nhCE1tHIoHwoHFUeYWW10zuQjhg+n5S
nSBfpyRTdeuZ5hUvOsM1MfsMREGsaPuBdGt626SJIT+YxSrC7TQ9K8KKTzIIK6WTGHRfPVQ5QVgU
x/bUMA4P3UbeWyatyoVOj9p0i8QWszspcXVaOcSHq46OdQV4eS+5fFIzPmvtXtB3OcI9UMrN1mdR
PERPJq6O8IFJVYD1R6y9llOFq8M3UD9SQF+MMjvs/RxSkuyXdaVhKe0a+RPNhTCcKnnViI+Bv01j
F7Vlm322FCFS9qYIpF0Iz11zZbJwQGrAQ6EtrItc1Ghf3K58oJdpniU2u/zZhIcfb4v269o9irRC
+piqW90Xsx+BFsGM5at83mzHFB9+JJV+q7hZ5XRRJl1OgzSii98UO21vjldTnc4jUvpmLbdOLc4y
HYQsm9C9N10FMigr1793Aum2pP39sYqoi5AnAHPeCvrTXIiq4srH0lue69glBKilhHsEmfCPiL1v
7bPbT7upPyxzNDAL82kKyd4DENh0R/DEEseNO0eDRfbIg+zm7pyY9cMP+n3L4/7OeijoRLoMI/m/
p4VE0lMzq6bpDOyjXU4SUPXRvZKaahN5nK17j9nUHHjQTz93DW8bV/OPLalYT1XDhCx428lJFIXC
sOE8NedsGCankI2WrdHScVpnnuNfmXnq6rLVfmjuIqq+qZpvP/mmr6r2gYBaoJyoR7HbgV+uGA0g
YTHXw1khM6daQPzR1HVO96/L9jRY9uplRK52IkMvnT6KFhmdDVEypygBing9sbpeyJg8hsOCQQUy
IdoPrJfgZVnlazfayFQO2h4inR58FjEDgpPVfYr8vQkExnF8aaHtxpdAPbD3cQmdNW93wXpeXIEy
Q3odwZA1jn4JqHye8zfBtHuPhg7N+vhAth1QMH7dKgzTNlO5FPXd1JyGZK/R48PbbLgxOKX85Ctw
Qt0ZbThJ7rW3wyc6FwR57cUTvBsoaMZZPDHTs+6UL+EuJjCcgx/L+EsBOkWza5ZDe9wzpHemr5oY
MDSeD/k7N0OJ7clYJA+CtoyYxpGHISyC5QR9zub7jMFnuD1I5579GaVFtLQ+LUaYtjoT8hhKuBF1
ISOWL5TYhZvvq8aeHtguT8GXfmYPqFYEYWIZ/Bg38j55t5RFqqLqBypwf32S8p3aerEFG3fdJoya
7qphx+7Auid4SbFJu1Vu7JLkrm1OeXQoBy9iJdVh0jnl+MywNunaBXgCoV3BBhRFF/6JQLFb2vor
RyLciewnhTYnm7F1kegCStQJkrucfMOw8OTlzPVrh53U7hOW1GIX1IMjcLqq40Nzxfn/0+BeuW2C
3j7AN4f8xMylSJ54dZDL0emeHMVcXCTBhnKkoiKwrWBp/sKlFXof64jEcGGTQVXVDvpLN6ttkGwH
z7RgUKT7dkVsRb8n0YSdVBXt/8UC8+dLfnOmvupCrncdVzrz+oe18M6BHjIiUhMCBO7o6Zyx5LE7
cz7Ifxo6/XSX5j//ow+idZ0aFKxuyH8itLf2+Ct89jchpsWNwssjLjIYtOr8sBoH30OY7ZaH/jIC
1KwW12N1ik7WazEvvTPrdc4iY+Icea34/uN+89NSOC/Tf1xppmh5bVlcaW8Dw2EwEYwYQDpbX2Qn
HFm2tS6qH5py38Qft8/QzdBGaCZJTsz5m/mYvPwSrWY4hOlkz6RnvAnLFKfc9Yeq5ZsS+Pdn0jdH
5kqyoaXcPLeDZQ1SmCXTGcqVjNu6OsxjlTuQ3pUKXM2b6MQc1GMUwDBEk9wd6ld53OXEKWnH4L5a
/fBwzh/3Z+Pv9nJuHk5BkHI/LdP54WS+FtvSInCv0YG1m2LisSSGq02e//2Z3xyft59581AWlVzI
CMyms3hHCxzsx2LoPZGD4KF/g6GoaG7T2dY7EIyX+Mm8N1V3lKg+T2blKIjOCW79mAW+PmZcYRVG
jz9c3t+eRNVAkkieE/Sf21Feb41ZXunx/CSGEB0Hp/68vlIKd7yxZJQS6/jZWI56z5N5CWzFxXYc
Mk+Cn9hiPVsZa2n97yv661mMgYuBQFrWTGJe//tuNLI/9thkJ7qzmmeQPmfjzz3MCoAa5cY2//j3
531jH81f0J+fd/MuTletktuMz5sROIQopcjCfBqW2qnW39SJ6eHwaT6ka9XGLHld8ujC03b9GKEx
Ql32+pDIXeZiulcRDVZ4k/GUeBbH4zeBxjItq2bRtz98bd8mRLcXffMy17CixDDmorvxMHmiG2RM
6MDTqfuxv8PEZDrRW73WdhXXOx7RPYa8XnLs4VC1w1V7zwkP+5m4Qwr6wzoj/+2w9ef9vDndiiID
yrHi0rTE05c88ak7R6uN2NTngLLEpg1sQzfLoZVLbt974/9uff3zGm6aJXllZX6Rcg0zVFEatiol
62FY5e2vDp+NRj7oOzGHP8FJAcv+ZYHBlKxZMu5uBuQ3x+tG1rS2iPjc5nkuX65L6ww0UJvO1nXb
WZeEgMbxihGiJ35xV4rnKxPjLFxVyzw5iskjYxJHHZmAbUqVInnaZen2OqxU4+T3pKUAsFMEeh59
Q3dnr4mOWXp+8phdHxKsfI25EYO1HKz90ivrjVrYzCcsL8HNMO3U8a6UiSLtHKlHxkYX84K/zI++
RJGjoe7q2Yc6FosoWgVzb/XqhdXKgvOqtNuyXBvTbpLOE0gymq+BToPPGz7LfsnEiX9K8VRWO0tb
G0jXmuwijV8T5WxTqPRLjPP1agGsAL+IOiai5U4+5b7xl6hpy86mq92TyYx8xauttQxrPXe10evL
X8RApBr5DwMxsue4W/IPDV3xDOmYJ5FojCJ/LWP5OxKFE+ouEGSS0MjzoF9X7M0cqbRPHip/Jl3o
X8jiNsd+lrm+tS/qtV856VeHVmdB/2GJTIqWcR3ZBRQgoGbEu6JQQ+SFPJrfRAosL4PPOJ9/D/Gh
SVQ7/fzsFHX84cLwXeGueQOZ8tAaH0pGKJ54nAbwoSBnaUb7WB+pHRxEGSMT9mynyieT8PRUBTDQ
H4TxTkhctXjur8vqRX0COtFWrmScYEkW+nKIP9uEtIfHSdk20VdIB0DEkXWPx03p6dHQ1ivZJPpp
WvZBtQ/SI6tQBgC6jJOva7gLmP4AGkSWd8yQlP6SmxVD10h7G2NPJI81NiALQoNB0HZNaBwFT5LO
cIhTP9ZxFctDJX4kwstQveUMMoKdXC+1ZDnl79F1KelP+tUmmJk8gX4rUjBFxqbzH0MU9Piqr1IC
pmKpCGe9cGT6yyr/jyF+zNR18fTTUO+buWteEQnUEOHoMXnE7/PfbUO2kjSp0k48q3vmEZlDVEiU
4Xqet9qlwS+zA854rw6X9NiglLQANVASiGs1xL/2kvPwY0bf4w5awkvZhJ/ZIaLx62NNXcn5kkQY
jAVzak6Md3XdWYvgQC4yiIT61O5NeasxyXAlB/9Gc+ku2qpYKgfhMWuWqKsz9WzVu7S8V9Rno33I
lM9MPPnVRcy8Olt1osuUAjkjIgY6aS02k2HD4C19lQY7C3f5K70/Wqu4UoWjSdDEmlEMmeKSo3/w
HF5J86ZSehgeOFfTWRR/GjF8my/e3FrrBvxNDOW1aEvoKMSlohmGNg12BHopeB7kBsPTDAtNB6Al
bmvc/Xt3/iaJ+p/Phn+IaFhHi3BzGqhGuZUnI2X1kVBLO2T1Ggnit1nSM42fKAuHjG+JAYy2mQEi
kw+ZyNEwErYig1dDo4l4l1cLUV9GxGK1C1lb0jX890X+PiTdnitnjpiEfwc+9i2OoowmvyxpvJwJ
kg7pugoezuPoK8eO+6Z8qOI61881NpTeIQQ7eRPBKQVuBCZCfSwvKaPLXfQk79uv/CJOLp7r/NSf
r8PCfAusZ1D/4Yv6BmgbTpeVMZmqaOsiQMXN7lz3OGPtmcQh8MQ3rgaPxexW5vX5es0Iz9uNoQEq
6ILmLxq3knKROOwfpH17n67qw/VkbtNX8X2qX2EtV/QcLGf8sSIU5w3/+91RsL5ggkGKf7Mphk0u
1VERSud+Q2PTf2XaakiYjQnc3hroEa9rA7dqIq6ldolQu5JQi41PWoSoqjj08kszbCVjFQbLKtiP
0mbMlmF4ZtsiwTteEsr91G4Z2JY9NKUZHhUQiwx24oPe7DbeMXggzttKAb9p0YL87lh76CB/seTG
H5K+yRNgCeNODmiC3/vJe4IzlhGiVbj6vXUn0EomD2pWmTr0x0NlHUTb2rgPyLnutmG+1I1VKi/h
DMWoQT8yYsTGpcTj5q+N8C5q9uQOJ9aHHmyH3KHHYdL+oBjeDtpFRPgdbGsMSPAeFo3rX3xPPgp3
5YF/lbiqfijFvhFC5hfJQKyniER3Wt+yiE1pasL2Kolncsj6DWPx4Vn8Ur8mQoCvFMu7IWAA7Igh
LWFzXaGVYbWdO+rNR75DQuCjf/KqTd4d0HfTJKo+mmmPgzOjFR06/cgcyGMxUti+v6wcmQd+bwsl
Hh0HL3xEcMccZXwWm43wqr0qS2LMV8mzygZLU8IcOaNtaqpRApFQd5LzWx2jI81+jhHV+08VhnxL
BPyfW2Eg6VJlkXCAm8Nz0pliq9ejSIVRX+Ts0QBCDlRYoNHc2e1zse7X0kP+WtLya7dB7XYP0c+1
6N8KL1Rt//cibo7JphQEZS5yETQOlynl3sIfLqFn2AzWlj66JC5j+1PjQZt/tNt3kTTqGT6hYEO7
1Q9lkp9mYt7wqcZSTJ0S10f2Eg1s67a8nDz9C8QToyIspogbl2m7UR9lKj4Q7aUXw/mMPfhc5X31
IEa0R/sCxb2d/GpfJBSXZCabVJCepi9Q7tBWyY7je7xB4HFG9REnKwMWVf+UvoUr5SGPNqrJfM/m
XQ1EBwAB2qrh5d8L819rEZy29Jp1JgosPtyOP/osY2QEmSBDgg5mv+JajGFjsqXLdH/h4gN7bwUM
dkg0YmmPaSElZtWtBzohrIc/GWW/qaLmxw4o3xyXhQGQxOv/XkzA6KH1iSSm+2BSomH0ttsOQQs4
k05bJoUHimECsEqMzjJpn2Mf7bvCDIKOiURIQQM7D0Z4ewcK9t+36W/9cYw58pwQiLwcHOx/r2xQ
VFEMA2bL9Rzi3GKgDPewPFo8iehpkc4sIV+Q/MN8eQaAd67IwJaRH7L7PSo6I/DAGbAy/g6lUG2z
95TgLnYJjW9X/77Uv32jf16qdnMWqVXfwlU4zkMEgF7hbMJvAL7qYGF2DMHpaYHJtsEtpKB/Frqw
0Sk6m3XmodX7kd3/l4VkDg2fudb859vOphbKZGoFBCPlSLpBuRUx0iS72l/P6lQGtUHhXUlV9DD9
TBU2HUe5eq0GuOsnINZfbos1a0CQqep4BYzbE4hv+oSjdTxb4532UQ20mbyr6aTMsWG4ZZvA1Rmq
L8ADTPoC+kRbXxR3RjX/dAz/P5ydV2/jXJZFfxEB5vBKilS2grNfCLvsIsWcKfLXz2INBuOShVKj
0UAD/XWjRTPce+45e699pcv494VcvOSlkVZjLQbiEUk2qISkWQyaR5SktJDppjuKuB3lOV5tC+78
7OZt+PlA/v71i2ox5tSvdYUw9XL6/HdYb5V6qfiPWrEjqzSaMR1XAdpwDryXTRa4eplWD1E+zzAW
QAe48apevZhp2gZvXNL5199fVV9EaiVpJ5HWGoQbzrNAcqAhqA5T1cBlr6QV6LAGhvPxSRvs8/vU
+RU+b1zF9Ct/r/jckm9XcTH7KrU6RZ/OVUzy4QzJ0x0WbhCN7fv5M9lxoqbpHOo2p1uWaTwDSyqA
8O3WxnNl5vn3ZVx0gtNzlI5BEXE8m5+ClzpeniBEN67F+cUJZ+onMBcrXrYUtzTfHfH51gVc6Zj9
fQEXL6ZwTlur0ZPpaQD9kLzmlExiyT5fMz5JNjXjQH/W7+VwhcDCGVVCUgGa1/6c4NpwanQ0LkDn
bk2XGBiq5U76mX8/qj+y2H89qou3V1HjNhK6TGQ46x+iJU6fKnNQ3xVAdQgvJe8P61T9JNEfgagx
ekShy3M+9ozh/Kmg+2H84mQAXZzWdm+5g37XJwTfvqeceBrlcYDpkhJgNG6IhdHadWzug/JokpeQ
Eoeq3cftLsrs+ItQQkCKFagkTGE2At21vzvhdzMdYXX6RQdxmHfDqjovI46BxHwldzpH1u000Qvt
eHxSzkt4+bW5wq5Xym5H5o7wMFCM03gYtGV1WqUjqvbFKXsYk3kZrjNlbmX3YnBHRBSUagNndcv/
xtMo3FcB/Y7bM3h5etz/utcXXd9UjNOkFOPpXkeQKxZ+8JKAhODPfAilOxL3TitkB2g0Ebk6428p
3DbmzFSfUn9ukuvlu7eq0iun7OkFNchQ1hR0Xpei6aEM4iwq6RVGS9aKonGz0xTuPBMY83qW/jLq
U5Qa6vIbr92fI/TPW/H/P3xRiaZZN+RSpNAs3coV8qP50L939C7x9OAYBPq1UZeYBZExP/j5Lnrn
XRC9acnUHkx1fmtIo0wL0r8u56IY6Zt0qKKTPh59na4R47vaUfU1h+huAhIdAqhbdFRoIWPis5WF
r5AdUcpECIssJ9wmeEnNJv6MPy1she3qDDVO4zTjYewLvHH/729WvjLi4rGx8cporxVJ1i8+2qGZ
WJVJy3wnezrroHcJxSLAy3KbzCNGRuWPmNRlSEnwqhBc+4IDvwVGY93nmeQK6MlJ0xKe6S/xRXNE
hYadIh0rnPqYvAovZyx8SA/5zN6Y2wfZq6gvdH8lxfdwuUBVKYdgUywsymsclMR46AvMElgeWuoR
27yf7EwPNE9duYF64MT357n2W+MAPjg4RCUdZscK+2ixCHfGAjpLf56lq2aBH9bMH/RduDhvxeek
X6SAiprf5j2aMllxkeiBzRlQFxBTUv6CErkQvcpFYSe8R/msVhigowpEVyDed4aNbng4zQ2MBjay
Abg7qAtX/V2NriB5Hva9h9AunkVrLlYDewGSxU1fEFhliC4xvBB/hnJLJVHiVSTBKyT3vFsaiCcY
mmrnTdzs+MdJvgip9/Z5NBkgO2qvbfqokAqA2VPM32FnoLAbSXcqXS1fiD3VCaJcKyUWetWbbsUC
f5h6KZ0bpbi9yDB46A6ogdv7lLbmL4JzSshg+J2W5jizormqLJCXAQ/OCDkPsFycURZ6aJPMP7TL
tPPoOumRM+TAnUEMRa55QovRf8pQfGDQDnqxxHsqnMCp/lKAqJ03ZrjLzvOebvVoPhWaA4D+Ux3t
ot4hX7/x2k7L24+PjAxlCKamDjT0YjsmPd2vTcgIRyu0/a3xUuzFbX5Atz3kbIP05X23S93sWBKj
xH7Mqj0rltIGj7qdYGRnEHGriaZd/e6/XdLFBm0JGjIdlUuSCMkQ7pv8VVOIYqJBNOJmxQ4v4Npz
T/i0i5Ntcjq3T8VeH5eV8vuUATJHD074FE7deGUd9Q2cMz/bAYTWm3lXJxwFvBRDz46oSgQ8im3k
d6L52Kmxl/LeyhVsDvtszCZMeeDpI5MWjluefzSWt9aM6ys9jTBLVzG0/RC5KX0tgvXj2GAtkqUw
FUMyiiFzVhPAdBc4/e4/QHBMq+bPB/7/v3lRBvLyRV19sqajCvUD5GgQjEtjXU8bXbWoX0hvOd8j
/XdwqNBN3Yc3xoJ/0iF/XABQFs5LIvSrP7CYb0fxuM+LcRBKQpl23Yv2yyDwjVEGZq5X0pJbRsq8
e3RwIR6x6+hokuZpbEes2cNcWYuP5Zbl7RjMhUe6nAfG9SvjqUSabR2ylbEqN8S2LCDl3FlLddEu
YdvQknajVb+uFNskbFJ8bslZl2gzztpihjY53ukM426xlK4IGC1JJm9LnU76xFhddBzEfoyCIaLB
otIbnJJ0shl/FpIqpMnoXGcn1WGkNUWQTP2/G5/1zV+/2MoNOVM0wahoMfyComkCD3hsH0N0heHT
+bfkRGjdXk6z7GbS2A9LFeThv/7si027PoXtqU4YEdQoYSdqdI9YQNuZ8axlb8Ld5x/85g0wXg8F
WZwihLXJ6x25cXmebM59pDB/WuMdkaOJ4v7Hb10KO3qQsmm356dGE92Tvg2MNx+bQKXfYdDoIBN3
59d2/OwX4vHfK+TVA8u3B2lOp7tv7+s598UsOnMr9a2AxJ39G8UvaDPbnyl36lQWL1jMfZvtobwP
bnaL/hChLr8Xqg0Cg7ixGP8v6orOb3Mr87mjjA1/M/z0NS82mfdNPpl83ixgR2io+oOvkm8HJ9WX
cUyex7vsN8r1Vya1xND563rHIaZ2KuTWxipiaem/GnNza+T/I97rz9NXZB3NhiqT0X7x9P2+rqvg
1NJbZmgxOAyZzUWzb+5LB1ei00LXQs4bQjxE3Mrt0mGVTNzdfz8x9VpJTzPm/67ickw1KmFjBjWf
Xu0Wy+zTnJ89a0HQnfbb6OzwpcD/vGnwxIerTjrqwVKq5lRNo+9kiCp/tb+QAclAIGliuWi4nRbY
Q2mrKcM9FhIRdbqx1eGt+E9BsIn1ucaY/fH2p3S1lfP9z7hoG9C4lcZwevDhMrhTB1ujK8+wZx0c
4DjM9B1ESLqtZHR4uofHFdPnFobD5t838+r5iPY4STVUBzpDrb9ffz0L0nPvM04Nq5lOUK+jPzKX
8b9U0KwMOstHMIP1UccFZoufvicdqifjiRhNFyLwLYfjlYY9q8u3i7koDYo2VMRTyfuVj4uuXqjJ
8xbRnJ2u0Lx88m6rNB9tgC0ddgULoCRzc4tu042D0tV9+/tlXHySfW/W8VnhMuS3M7X4lLDEJUwn
Zctw2HLg6R5MIhRv9DyvKKL+/vMvzqqKIEmZNPK7yWYQXMYw86lW0DRGRxWa6VuN6qs9vO9/58Ue
1ieBXCYKz/6c7XpjpngpAXAU8Gc3lJjclA8aQ5sTYvx/v3M3f/di9yrjk1hWFb9bokuolozupBk/
vWPKTD8hoW8DOrh96B7L5xu/fK0cVrCDycQaT036i8W+VworHKaJEGdO60w4wxGDa69hBOgiklk8
TX7AbRo4prmS+iXu6Zvh2tfadN+v4OKrD2KmBtp4nuoGxqCyugqqvWT8UgsSB7eGuBn1nWQdWgRE
Gja0fnvi1VePZr0ShqUMSoukSAVIzdnxCzfVdlW3i8A7BOd0JlJmYGK9tegb19qb5FsSvzpxKyl5
/l4hBJl9qyhrdF7kwpZ3GDL7R5k82EOiuNZzfPA714T6I6WWrX0QnN1Sc6WDpzTrwmvv8NnVh85/
EDgo6XO4ANqmPqbSQrA/aAiCvZSlmfAmHOgExaMXD/fpJyDoPODxUDXOa+loqo9SSxgIqve9qi5F
o6LF7ZUkFWCokr1C9gZtC+6n4nRHI+dZv8PJEnxk8wYfDfOUf79CV8yEljSdpZjs0IOX/izr3+qF
VDYb0C3NeAwiAryjh3GWWusmdMWp/CHcyniQ1MeR/0rxGIO5A8JfJiXqPTgpR8kjm3xPmo4dUgrB
2lAfIjXvFrXFKoeqr7RvvXDq9DFd1hcqmoUp1hdLxuUCX5hSdir7M+0m4vzgC//SmNG6Z+J90evf
n1/osJzuzAMw0uDOeMH17Eb31UdYrwm1UIOvMTlYWKRA+HBcndNLKH63LeqoRb0ZmAV1WM3d/sEC
5YDnDKuX5AlQKHvb2hdf1mssuTd3rGt/ELZIZCIaSaPmHw39twfQxYGvDgPfMHH0SXWourmICrJH
V3fXRvvz6dUMaVNqb421rzMkkeghCdNxFANqRCLZ5fkzTreBOnnHqlWMN9Jp8QDf2kOmr+Lytn+/
you1vM1jo4hMrlKd83KgRopJ1pklnhghUAP5t+7HCRPmGcFKQsrnjMqNMulqu+/7FVx8t4pc1lke
jazuXies4GDKIhrVTTKueVGxjnQLsj/HGRMLfaGpXmAsymWX0QZQ2hnGjRLE++lX4Kn/TcH9/bou
Vn9wEWU2nrguP8GZgZrNA4m/7O+CVVdhzuE4A/iDNZhO0RfxkgZewptalWkHv3w6BuZaqm4FkoJx
UfXUuVUIes81BBNhS/2Nwd9LGzIv7gQXi6QDITCYBcnDrUmidm0DMiycZ5wYDQBUFz8sFvV4rlNS
ouN0niWOaTil6ZzkOfrIluIvuMtTWyLEiEl176X4OYWFoixwZeqFPbz2tGg/cRGRbS3B9Yl7V+EB
AieJHPFVeut/oWDRd9obfs1ND1gfJjIt+w6KsrpMaGHBWv+wlhg2AaSZJt0PTKQrLfyd9C7mxcS5
FVfzZ2+4vM9kIBlEIfHXMjr9e++QcyPKfIPdzuhoKR5lt38MPUrJQl3K3TImk2aujnd+MAdqhVbK
E8Pdv5fra1eAzVA3adrKELcuG2Bdg1xQGUqJ71AA7Ei5b2KOtGm6elPfG+ftJDZbIt4kWXx1a/O8
Vkr+9fMXFW3iF+YgWeTxhadpsCO0Nm4n1oFZOu/3Sor3EFlfsro1Pr92qoUVAsuIJGYFueRFmTEq
edVikpE4IxEWg0h3ZrzITrqQ1p3NcN9ufisacMJqXt/MKLrWI/jrt+W/H3ouF+fInKR8NUwEMJKW
LfXP1XCHsitADEFlK4PJdNo3Agq56VB2APsg2qCRB5QUlR89/wJj7swkMuFFmcMaPK8KrHeUheZU
HOoKignsuiyfpu8g4RBDT2tvVKnylRX8rz/j4lM9ncu2y/pIOvoQOn8TFNP96oDEsFTMhOPkWbeO
4uu4SN+6BZ72pfCGOxCIG13UYBZLDo3emwck6YrLBPkGXxTKc95o7fKD0nRDkKNokI60RYFAiMYs
FYkJcmDrWdokjjbhH2HxJAekYkkpvW58SkkKEsNlJMyZFxaI05BrJGuDd5Kxo9q8FbHqWvV9CzFo
+FSAOITl7CQjcvjo8Ai3+5B5Nil9ErGQqGj8BWbBIp8N+maaPIhPg7LXZcdMd1H6daqWmUGG8Uxu
QWVMOE6V0BVrpS/SHcFQC9OBuRwh51NseVW+EynzdFYcRNIGaqj9CCHUskvXaN1K8qRlPjglVE3l
zsK2FN0Z5Rv2mozMwNOwiZNDTwrlokg/uviXYm6I8xPBk+nbkJgQhF1w3sB7dNp9VG7E/IXqqtwo
wbIdPqV4bZmuECyb88LSn8909MHF0K1X5gmHrpOLpCkLl8o4h3aanG3j9fR8Y1W6sv/ARQLtBMzH
gJR78XnKaSmHwilF7cqi26zIj0c5gUkJegzIM8DJ9+KMBq1IS/Pfv6xeqeY5/VA4YdNCHXg5fTTk
UNGKVp3kaN0sfIX6AXzLITsYzmjDzgsWqPTys61/ha+IbMoJ0eLjklYaOyrvDTjbiWMM7njalqOX
x5sk8HApFH8wE6VGdLp+8HVYpBsJkmi7kAsEGjdqqz9tpotdxWALRVk1aRx/VIAkK4jMWgi+1w9i
Aj23cs7+h+U/RmRYR5VteZws9K0Fi7xnpjwQtMtUrJEcNdO8YNKzReRr9tu2fgvDkBEjFlfOWoqn
CI44IldzcyTwZLwkLyFhMZkN+hQbM5HZ4Vcekx/MiI+ugO1LtoRacqW8h6dFT9eZliZvDKPwvFkH
kVf2Xtmuy+5sK91Op1UnanSdnnTRpw/+0RWbSnuGH8DcfGp9fp7f+3ZOHM68f9YefGklzsvnSPbG
joirR0t9Tim+h1b3VH3FqneyHqQcNu9D9HarSDGuFCkWJG3sLdLkIb8cdSpik/d90p2PBKZrgcs6
I/xiYkmZjdg4slYxxhK/bxZi48lMEfct5DGAbxniEpvDQtDszM/CoM/rWe+aTtqwgT3jNyRGOguq
7NRwKfAtm68kUMaSBw4F1QIZGI/Dp6+4YjtZmkveRgITX8QNvB7hRGIUUTzJvouZSCW/An1ntpxE
ecbHVnIz/8s86bDN10oM82DZoQH3nZCjcIltV1hoLCa5VwUrJTsqih3c/Jp/HElYitGtW4B5THq5
l2CuLMylWvBzGTqj4mrBU2W+d8pRsbYyJ2Z/X1ir07gNICNVgGZMMtlOrQKH/MPXX+hCqHPM0RXw
MRHisj9lbJFUXO8N/6CJ/XqEj5TuNVZcC8RHIDFYpUotMfl2b6oIJYsJHe458zyvWExSQgYIRXCM
qawYiSVfG7RUCJ1OZ5J73qZL2CJson4fOvWEj5BVBw60sYUmRocpGx9CMBSkZihfk/ZhRII/vCrB
S3xeI313dMUJB5cwo6lbvxhJYtCcjm6z+kQzWqyWfbU9oV5huwjfx+OfOn7IXot+tNXqpVJhkCgE
TrEpyPAV+f8IGPfOunR+9td8aSCD0W0zmAw9KbA5Tgqr4I0IO5Pi1OvOm0JdRH24Okc7oXwO/bXl
b8yBUFNmlI5wYALziBT8Xlffi4ZhjOw2+VGFNXVaYGHRZLQm+0b46ts9svjxXgMOfhCoQ5aq7MLZ
Dl3G5pWONURlBDxTyIludpHEdXbLfy/BP4c3f94Wi0RdCfSFZlx00XNdjcXAbHhb3POsqR86OLh4
+aZYSz6WbG+ADXmcJkeddqN58VPEMP20YRkIxTh+/Nh3Sj/Et6aK8jGrXoLaC47wsE6zaYYDlOGu
+AD8yTKF5BLwGHmr9z6ELeAxVMbW/mb7cap9/1rGLy7mok6sfLnVhGiUj2cazprtr+gBzkSaIeAP
mPwxxNJjx3gVult34c+E4McvM6KcnLBsIpd0jNyqCtHPFHkShhc7PHXpHSYzkoUd5Zf1MmlLx45O
iYlviJoOASHKCbhnAcImpsgkwIHfDjeJ+jH9hyACOs6mEOOEYo6gM1cfU3YlMjq8ZCk6zR6fX8Qn
ltxpjR2CaNJoY6nTSjZ8nbvGjZUXqSVcLnhuzU2Ov0YqPIU8reQtCj7GdMNwTbccn/Td072euQLM
tI9ir562Ayw6ZVXBGNeffF6Zrlkk8XugHpRiKiS2kTGP+x1bugIPT0QylkJmKyoYp+9mu2ktEc6F
MhPbTTeTqX/C1CPu1D0Pks0qVPHv6qzS5yEGeYMWRfshEeMXgALM1QcRxizWPFlWgWvP6Qli9pMx
11GQFp/W5LvAzyfP2vdg3ZIZF3jt3GKa1rltsDbGt35AheYUIzlnTDV0vvVyp/l3GCbhzxFp96kA
egq3cnteVCmOZbjWWbUviuIuDkBQFLuycd+1GLO59VHxX7YNEWlKazcxYheF0SfDnmkx/BJJQith
hHcdw/5unlUo3kugWr8kAkIAvSVYgclw64evCr2LXtHc7Nmvs3vkAhr163IQML5ls6K33vPqZeom
WdV7rx/F2SouZ5lTdh4+uRYQZ7IQT7PY6z9AL/A2VF6O5tNuHuk/2VMKikxz1AvHOeYRkeruKM2J
jWP3Z8OiDwF1cjjosmvljlq6dbaNw/npU3xo7s7EJQcuUXMOVj7r7Hau5HbySzHXZjKJWvFqSGbD
c2+skPZ74i8ELk72hpY8tSl3S6R/M2EZ+htLXGBawgY8OMI9CdN/0gW6ozCf4F+93b3WO+IyMLNN
YnSq5flZmOwpKIsYbDuRhV5zWHe9Q50/v7EgTh/6vz7Hi4VAyM9SpbR8jhMlgZr0tX/sFhXYhpEh
z/zWmOXnxFWi7UN6LvWjZYmswn+fT4Vzq7eWViq0BE7pfYXcSoEHqRFr/ZgM68Zcxu0xJkXBejyL
e6JJa3YliRE12kunKV3AXn25BFEmQy0J3drfKWbhyNWhJ8hDFN4Tokz9/3UKFfNbfUXzSqkBaNWU
LP4I/v2y/Vzn4WClmahwr3pXFN8qmePw2QEfLqKKCQecRl99eYeZQ2UFb4OD0qyydoWxlrQhs38s
da/EKZy9+FRHEC2zrQpbOtYOeHO15tAP77GGl9bO43mkL0frjZrOgPQW4WQeVk2xGiQP2AwYNdmD
xAbpkdTPI7iRvg+XI0Ff/TEpvSamdkCBuhq7DIziKiMyrP4KMi8MSBOflZ8tlunSGaoVsw6N1Akc
9uEmjF7ORj4vJz+nujk1h4K2mMHAUVml9NClO77WyWtKp2o83XgJjR9HMm6ozqasEt6EOeLyYNSK
hd6egkhlVw73UTiv/MV0TJ0siPq78AHSvmk4lu41Cqv2WaHWj4DbgvEI19M2yiqrBvgSUyKd1oXl
NUSeI+2qXGlFAEuwY1gJd3ASukH1JFwCW/BKx9H/YhLx4WIL2WLLI0Ybvt/Ubo8WzWFA7JAbM/mQ
F4tJChPQC3XM3YQjCpDvINnKOVI3x+ZJc4Szcx5ufip/GAwXXyY2WzQfKHlg5l92z/q0rXmre/WY
nCZZVvNak369nijQLL1vJWPp84xRVRe6KoW3jUkO0JByaD44SlavZMsXxq58LM8cbQ1Xw7e+rrQH
mM5TYkG3xUz9kKaI+JBaL9E1i7wrNWvlrQXmp7mUZ0s2FSwsgx7gDyGW1ueqlCiZigg4prkkrJT0
zcD8c9qyt5b6M8hHVmwnglkaRqDUn/PBM8ZFnr7J4NVnnMJQCNS7Cqo8Dh2Yy5ySO2ym9r8Xwp+z
pek6NUuRaexYxg99haQ29KuZPHGdotMtTxIwCkF99JlCh9oSyXoBXuDE0Kz1gj1D4Tex25+HFeVr
He8wkkmI2iaH1SOpVKPj2/mMKF2sj7Nyd3t8rP84JkoMlehCTYXU5Hy4qGOVXqrr05jJR6EEsGi3
5BjMNY+1IyyWffSUQwSC+yUoO7Xd+vmGtpGq3AsfDNKjB8V86MwH4Tmfx458D2eKhCoqLL9NvTF+
MM0n/kxiLkaO3sQEkQ2UrybNpu6ZDXRHh0AYA+rALIn2o+x18GXPh6HZi1LuJOKLr2578SOMfqXm
w6g+Wyhva859KsJBolCq+6dWhQXg+eKN5op1ZQ2hrNYMmvuWzKz04o6YwpDpuRDLx8JYsjlQ0tMd
NA/IWNOJ6UIocOtmqunJrRuSWGMgpieZA5Oleh8wKFwY7uB1+bxHSPMx8N2YbgpSTJtzULKck+B1
yrsBlNihkEL4pqwVlWnN6XWkMzCOwIv7RVtsEoF+DKgqwm7mmD3CaXRQgoOl7uTjooLz7aydOly7
Sd2EC+OAUsw5GQ/J5HfYwMOis+Kr75U1OEUyl8N0CiQPtLnYLPjgZwqoRhRJhbanLdefoOGe5FlH
S2Vk7qbhCAz7Q4641dKsWdhSAU1tJfXOCPfn7IZ6RZt6sBfrE+o74rbA4iocay56tELhK3nhc8NF
805VX3D/TfiRknk4/BFifnLEM6isRaYqsC518cVSHssGqoV5KKDDxeu8BDkv1k46NypH77e0OF51
2/8VPontRCU9fTV8SZLT3TFgJwix85LgXgJcm9A7zOF2AKEmW0ExJE6zmy4/RuVj3z2N5xf9VmrI
n8Hmv/7Yi1lCdy7lOpWj/z03muKOTWpQV1q9SGPWCS2zG+LvMMtrUA+ibEnqTor6Lpll8lz1be1L
6l29dFsIFQBIeXrqXm3uKv4IAzDqVkHiwik4mbc3VrU/7aIf1z0F9U1AQPhQ01fzbWCrSUkVDVXC
Q1ppXql49biCP8LiNrwN79x65Be4tRCHGntZmZvgSWpjH96Djnkqa1dMjgLINwEcZVG7ZvrRlhu5
pgwvXLJlTF7SKoN5EnPIAduzLetH6+QB7wGwCNeo5Bh119OeZOYjjhsGImPsStpsaglk/aHTnn0I
43FUsAvPM9oM5sbIjj604i56ihGqK+R8RGxxWUg58O/l/mcznwUUHYpMuApEd/XPIOXbjUmjqqhy
uZzqXqR0m6K9z5V5AK9bUomBzg4m6BSOS5qbGDvgezRUSbTCeW1YL4n2qjSWE1p7jdc8wVhjzvr8
RZhZN5qt1pXi3DCJ952+MC72ck0TMrUe2qCf3rrB1VT0GsuUJqTDlCHNYiBXCBvylyZ4aoJ1mX8k
1ipJN6W8lWFC02daNupGtri9soAjDtYIysp4jshHoZsj3WFPL0gGwG/uYSQUOZyg7ipo2qz1FNWb
qW/rErT4mqQ0WNGQlzZo4gjPG5FLIPhoGI/apLrDzZrLxVEABlfSpEI3Y5abHPLPjEyfgGyiWSG5
Ur3nUDG6ncIJ82Sfx3e9VL0w+o2YjWlStE3FOx/S8ENxZiatjKxgyHgXvvAqhndNvGYgdWPDkK+t
X4wmETOIWLUps/7+NKQuquVBkaebC7WHUBaf2PI5RO8mXJ874rpWoCvxDjbl/hwuT8I8TzdC7lRf
OT2ZbDUsuLM3Xspbl3SxyghhG9RdIk2XlMhEN7IxIR6nMgfPPvlTMItNA6BnfSOC9nPpbsMyYUk9
VexpKyNyeWD/viTlx8xi+k4MCGEyy4dm/jG7f/tOzBRP4TmO1SPJfwVShuYj6N/VfA/q/8nYgUPa
JjNMITYETMoGU9vIxrImk616wu5dTmNu07dNia4lsU5zax/fIqeoV24a+n64IFMcBuOHiyXOiKNk
jLJQORaCN7XLjbkhPwn1Ci/FjIy+aaUaP4ixOUDosh5b3lD3tGBzxg8QLmmfQ3B6SMzVyYBKDyHG
i8YndF8ZNN95y1mTuaLWeBIbtPEukvVdFR6YzFtSoZ+6PL5wuDoM6k1T1n4g5gM9j3O5o0c7+Sbp
0ztpclceJlYBWyLkGRbQwAu3/3661/Zw5tMoQiRTpBd3qaSX+iCIUz2ZjuOhCXac2EZ2gXidJnP6
cKZH6lyq0x4UKlsz3qTRa9MZ0cRgSGnS5XNAWejfqHcLtz0vRzr/KWztfhmXHkgVjmTxe8rG4GiS
Y2lzfAfklSPssk9z7QRgRzFefDuGG9KIyXyES8pWkKA3p2hc133n1jqBScQx3vjytemNuNgUTT7s
SUdGxYg24e8v3y8src+0WDli3LFbDu+fZboiuVV2pY+M5BH1jQBrS3ju2+XZuIf+lA0LRf3iDKYt
VKTe6mmt4dEi3XWKKSLu7ksFn0Lc7mAw7NcHN4zo7N35Lg4YY9lTEojGL30DDdSnGlwZ+ionc3gm
4zVkYBp4iiQuAohJVvHGyfffj/haBYDUxlDQyylTnM3FMlc0VlEoYqQwdOzdEfWDor9VtPtVfR+N
jJE9kgdUQGksdMaKtuS45vh8jjGT7qJ4V+V8zfeACuVozbGb9nDZ3VuP5k5/kXFXjw7NAXzVTf/o
v5Sv9T12VBIHYosDxV2iSfaZiXGoEgcCdfwZ3mbc7kt6/aTA0H58Fj/wGUxocKfalDWiZ2Yp6TIl
QTAq+If/vhM/RQXTJvrtTlysrqVU93ImcyeGVU42x6Z2DX4yI0HGluGiIJo3N5yInbNLlzkGhs2E
MUD9G4D74tnYJsNvppE3NvmfKpmLy7pYvwIJXMWgc1k4pw7+alxyigOJbLnoTG1UcvSG0GMlc6zK
wo0aXr9SYLDgcN7VOfKqymVHy8R7kVQxvx0GJKdsem2dQ2yzyG1zw/JV1qe5IzeIvBDOPYwZpa3f
rHjepLUJoIqNt0wbmRR8mCeiVg9q9BkFG4yEVXro5I8yIRT69NpUjdu1Z8iJyBjh4hozQZoHnemo
wgorfCwS7jg30+1IHETutr/jel0CD3GH7vdw2mnFo3ZuZ6X4oQQLgqOGM6nGPCd/XZxu4HuutSpM
xTLhdJoWcs3LYlk4h0FnRMH0qfjSqzS1oFp34piwCQeu6S+YHJ4GT30wI5orDNZYntzSIFqZA39u
QxEpYNf7xJXQ1h27xX8ztfnrAi+EjZ1vnPTK96eilfAJFla1X0yiuX4Wf2ZudDANWz3++6uZ1sIf
a+W3e2L8vVYmOPqrMRCmcU2wwPXn/nGS3mwT/YTmTF/Bt9+5UCYO57o5aSm7eCxBA7ClyYBx6FBC
IOZZJslDdR96JK2+EQlMXKyXelaEhxB7KEhzhqrV4IoKDO4tW1IZEFNsS81dqs7OPok6NZo7qlC8
h67ynsE6XI6Yg4keaqNZdT+1x3B6cJzxoA5IynNlbKKIZF+8+BEqJ8J56YR0Sm/nt6jpPyVq/NXs
9XQ9FVlVtMvvz/JTxjvC9EBXKEJAA0r2Q/sVz/sppNYdaFzubsnT5CutI15wWq0MmJmcX77lWSN0
ohWb8rFi450VJv5Icu7mk7SHiLAH9CeKOo8Fe/TdfgPHJATHEMwUm5kIh4LhCY/3f+CdvLYSfb+q
i1db6SujlnyLhtYifjLZjQ1lOezame7JCzjat6hFP0V6053/dhcu3uuiNmSlSbnzeDXRNNjAM2W7
fp9kwv7MXyjxAoUVJu7RTagT7Vvnz+tP/tvvX7zveVZlgxDyXTHaXNS0oBn/Sm90kl2Kggl9Ljr+
+78/5as7jTrpSnTJQr92CUsxyzxN1RNPvvPk38QSuKFjPNOkmpgciIacU+YA5bYQZd842Fyt0b//
8vT0v58iTvUoK6kh/2muTgsXdYVU3fv9g5q/Mw5G93zXUJQg0GUXBg9OqAwQ29NzJquAEGi36jPV
8lRjG8h7o1+AH2yXVb/yy/tcxg6VN3cxGdYUGQCLSJFCK9c9If3Q5UV+2p3Q3t9ai6/WVdoEk5AR
eWraZQc26xCY66XGBB3xWPELbGMPSQ/flobNloF6uWLowl8E3R/4lbwk5TrEWYWyCMZUw0TnTW1e
4/PKUnYRtP6HcmZh8T/tqyeC6tHfkAjq+qJ3otbejE5hZy4GTFDe+yiay3fhpv7N6AMSA8Jh8oAe
SyKhngdO7hNXv4RNEnGCgXEgkU5S2KFw44le3Su//fnGhZtnVLVT19bq9EQnujoZRR0SE1wINUpC
03Dbbpubld1aq/OKxomLMugVBl2dLWpCEho7ULkNwfKkLiNHEGdYSvx6Lan7G6/8tVKfZXWy2Glw
my4POGUSJWUZTzqHXYUFm9qmXGZYwZG9z0T0k9VyGriCx7tRbCrTIPNy3/z+wxfftxSfBRhwHOVj
Nk7fnX6TNfa060BpNoSgKUx1Tu28JJlcLrbTA56Gfofit2lP/vBkXmSbPMXCAnrGUYC9vYoEapiB
eSP4+oosZcpeRRSPAVFGnHJxGBL8PlaCQlQpP8/QpOwIlpe1wcZp9suEejxCGEntB6+fLLbembTq
0Sdx2ZxJb28DV14rAi0thhqAZlVGrBfFcHWOpa6ClXYU3wYnI8agJtXR1hHRY5UAGc4EksytyBYY
aJG76i/OKPhnE9CfZ9h1M42Gfr7Qcgf6FUN5+Ja3Vu6rNwzdqPY/jJ3XbuNatkW/iABzeGUSJTnK
2S9ClV3FnDO//g5WP5yyLJQucNE46MY9phj2XnutOce0VgEpKu+TG5bLjSGEhboOKw2F6MKApFxY
uCNBgDRT7fGNABNCFEk2VY5oe+3elbBLpsKay24D/5wvHCCUdav6+qqpsCRwQymMPXTzlCwncsd0
PTXUg5y5knylz9ul2yjmFkC1EF4xQlyfaVHeG+VWlPdL/spjlbRNryJtwchQPU5AXDcqgojm12J6
5MQt4uvIsJ3lCJHyjCp29Kf499J9Voof+pewmX+qnH/8AO1kLUm0wVTzRlfZCytw1Ag8aKrT26rB
RJXxpoFLUY8cP0CPYhqykr1Y7cJ6103cTvnw7xXj7BtoIQ5WLWaWfMEnhcHcxaUhj6Z6mCyOsh7w
C1PftzoHD1pwqhDIQzCjGqE7wSF21VOGPWksgGEQrW5KN038vn0Zq0D92WTerAZ8M5f2nj+j3+83
7L9rPFlc0mMIXLO01lllWGyS6hb8upjvJCgzGP1i3JOGlw4PSrITJLLrbbXYqF4JHSbudohnZfBc
YLnNV8UpZSdGzZnIjmZeVeiiJsZXRDJe2C7OlFu8o4aGnlVmSvftaMV4+5hmAlcsBD2i1p2SOcWW
cYQT7kamg52DtMFwVufpEeUW4eDJha/k/HM1GRAqEsoT7c///lcJUpaLUBxl/Jz67NDDV66UicDn
yM66bYQ5cDtaV/0KB+2GzwGnCs8/4jzgyHdrAYLjGZ31DOpGBSfzKxkh69V2Vfng4v/9/qlnv+b/
rvNPQ/av6+zDWVMmS1D/DCbKQzo+odSSi9+zh09RwaGObYOAof4VITRepIKgC80lmAap4KNqcipk
+pg2znjghZ1+athPolsUbtl8K0pucjNDkuS8CJ6/uDYTJwNhBovs2L6ss6nkVtv+++ec6Wvy4P/6
OSeCn6M5FG2R83MQXIbu5Je63bHXeYKnFbveb2kfOZikkl+XPpKLf1n+WnNWSilVchdqfCSjh6yF
c6I/M/QFCm1cr7ts/0Aj4ZLCCQrJueXYRNxEQLP8XcwixkKUD1OkHQC/jiQX3caIXiH/1M8tgsHO
k2RXZaeVtoVLUA7ajaQN0sVeeBVTJ6t3ufzaaw9NejtGzI+Ha1EIEswVjFWEQB+2k4hkZ5TRHTvJ
4ihgupiUFq7K5DVy9e06V+6yoEiDYtlaHHMRFqIfB/6sQB0N3bF/049BV4LCmZFUAJeCugHlCuOD
yegSmrLXRjuFYza5idul9zM4z84RrcuRCeZrKBxQC6uPeFTZ60jV48CkbmbNYWQTxncTh8PsWXo3
DdjMzvgRL0j8XhfBG/n3Q98N7XxfRJ/Ne+WgCh9Sj2wntQzQlNPWGYYrIwvCcadUoT0deb3TLVNA
8rCW38j271IXNCtyg9JT+70Y6KGNnjzZ0vAXF1pDdgu2qF4EIoU40MRbE/ZgcUUAk4klAVA97Gpc
pyKdJbJW+FrGl0q6GoudsJci+OFPlKZTH5TpK5BckqpawycbkRwW0XoUGDrD0GX6nhFHrT+mGUvV
tJs8+lH7ugj+/c2cOaGv38x/b9DJ8t6SWzTrTayxBEiqVwt3Qu9Aj54xH94qPuhBj1H5odFWRsR1
FyTPveaZ3U6vuWXlfnVvFpf3nO8F7deLOil7LBJFqyXnteZ+x/LOXG5rhEN3rQPT2ejs9hA5kYkM
AoKMK8+7WGVsd20UNwzy5Uew6chGOkfTXGENfJaY2TcTT/Mh9KVLSV5nRN7/84froOKpiU6LSBMc
ca1kSI6AOqI/kZDGegJvUOUDOuLWMa1lHjWYe0Vf/ceXVp5zWw3+dIoxBotwwE9t310jJlFuNurB
KK+7qHKGaa9oH6qVucbsQwXHdEE7FMl1/VQVW0He1jO5LRN+FzAXQ7kTU5+IN8U5FgzJHygcSd7k
6NRflIGfmYKvd8pcT7BkG3/rCIxs1k0Zy2shUWdYzLwm93vw4qiLyRBZ/Ii8eEftaZG78qc87g3y
OZwke0EgywRhT+xOjgOpxbjcqQ9Yai+cor4TUiSuz6QK01VVVEAFfV3Da7zKHL0RBpLJCeTXVaaH
RV3p/YJsY/eIw22SXS+c/Gf/7SrCUw3/7wmxXzO95TrfhH35QyBv4NsCr/FUZfRXVP8MRU8qRLky
hAU5NA20486cnTzZRuqnlRH4W95wHleTICpB1r2rGhMSQixEA4E57/+1cLyWaSVXUNfqR7U7ZEnl
TNO+mB4wJXB8gRvqFuF+7H4OCQFd2G+CYtzHz6MHyIuhwIyOqSBk2p5wCcBtk6DbxnhnX3PD7fLB
SbZGHaQEi08GcYHvJkXfOjW2Op+k8dx4SgSvAvEQb4nLJRWRlooRaO0VrXip+G0ZpLFLV8J8a/L/
3TduEqrOEUEuXEeessc8bM5h7QmExIbeUtAFVJyx2w3lb+j82vCjP17r8SFPnlD4+72wS6RNhPqj
rLcKBTyZLkPuGgLSUkKt8pUGCORJWwN3oVw/R6XgDGjE8BD1xY+hJhkYttK8Qe3X++WjAeq6ZaK8
IcSytDOPiIY59rsxoIWpMGVag0jgWiXCoebEbD43mKr9paEZs+kJULbj476ZiI10aD7oaIgvNXLP
HAq/vhMnS7bWG8NgiLiQepU82cVtUNdmj/JAprwfkmtLuiN5t8iEvCOHRbBpen7dj7/RoxlHUIg+
wRD/3kT073UkpS7byDrMQFRrnazXx/ZYgRHAaZpwdlpktPfE7ljkQqC2rqxb8xg6UXxY/Fh9K/Ej
zjdS/MQLZ9ntje6sZwVhdjgbWtEICOR5lH9p11n2Ow1/zAqJ6w8VrMvE7ceVPKXmh1zYCr+G6Xbu
banxhcHV0SkXfsfEj/zkmzrcqYm73JTb6Wa4FlztbUJQCAnWGJEpX8fNfjgGn7K2IxVYY7nBHB8G
ZnL/73uifS/N1vJfYSFZbbzfzHXqqJe5lMTr/CSJ+Nhycz+NW3Kd0fDSXUheFJKE9HrfGbD3t0Vx
KzQJ3hHwDUvrle1VLtwxfVKdTL7BnKG0+6Xbm/ys/rgzVnhisV/PF6QaLvVHCUBUvFfH/Wj+mKXn
Ph0oywlfnX2hJbJr7Ml4e5T90o0FdwwqJOVOKN/X5v3FAeP3HtjXX33SWl8idUqmiHez9eioiHS2
PYFfCS8Eu4zBnmwr0xPe6Y1xkYOxvvZfD6pf//TJUlmWVT4VRb7Kz+JlAUy3x25HoUXsQ0j/zVE3
S4PIOxs3YfqJEthjdqPasBFZLajmUtK2FYH2p6p5chW0yo+LsZ9nGvFcIjvLGvtuyd/0yeTWTWou
Hle3PkgHfGC04me3lhjXQ6KgXNE+C+nh3y/iGbHx1z96cjYx02HsI4M/WuebRnMmyZ01QM7Ci0hA
0lzf4UachGteNJ8tGWjtewL45dgEKb3BDFwzRtqRiW353E433W9iqZiTzMFxsWPRprnaMKp1QKUm
6oVT9JlD1dcLV75uyHlPrnq3hOu7BE+gIDD6MyJac9X8xSQqsKB4DRX2pULgjGuMv2tpDKmZk+nf
rNMCyVOCLKisZtvFBSQDfsyZuGPllYp+VrAxKmWAOkaHnGFDRNF8JVeodtDaZghIK6+MPjvC20eC
aryUw/v4rE+t00WGG/e3mUi7nXCeFY15O7bvq55XQ3s6EjEETx+bBI40QBHVbRddr/Nr5E81Dipn
bgNQyGbkthBCTLtFQzHvjtk1pteSXWa6Go6/x5JG1a7kuVhvY7Xr8ZXTlkdQ0f1WE2wtLocibNpG
B6IYsCoSkmHYLm/TXYz4p9nxkdS9X3OKYQ5m/TJ1mEXmc8cHfPj3O3n+Q/jrFp9sYYNmznHd6Sut
IyTqBzJM5EaRjwrho/DEPXjP92q80O34TjUkUAHPIzghXDXYyU/eJzmeu35MNf4oPRdC2B/m/GHQ
t4xUooAV+ogcAxXRnUWJwsZP2Tma1HSXwFLauhmerlN/X8a6cfzVdFGGNLK6QZYOE9pVdIlGsCBq
W5a7I1WRpnr6bBefEA7Hd8q1QJV/F2QoFU/kmqb1+wyrkuSdtM/c1rgisdkkplgUPiXyqBvHjPcG
DReqQzf7NUj+GNqE0zfdrSXtRaQwT1Aj2/G39VZnr1UYEM4d+tV19yu+rZp3kE5aGCT9La2aEVZb
36P7u/QM1sXm248H6bhick0smSeVQl/px37l3/FNHzfr3j92LML/W1KSTXvpeHR2F1b/+3vSSbt3
jsIyIqpKOszUag1UCFeS7P8NSKybMXqux3tZOLTpjdA89KjF6rFyVPMqLg+jTiDaZM+aa4G1id/G
BQS4divjQRfuWzdpPhL5OoJbpN5jaTK7h0V3ctBfWB/M54lYaqZhOsAyJjE8rHw5pCZOyNLXOKP+
7OZNWbkAGpAA3/TC/pLgVFvf5W/3WYE+xCxK40afzDYMJZETKybkka670bzKkBwat9C8RYF2afe0
JB4wYOfXzYtyjSmp88zZp2rAYJDiEcS6PQl0cdSNxYFxeJjJ2OzQJXAwfNM4GWj7dSP/XfqFY7wd
Jf6DQSDtlbQIYggMxSH9WfefMn0avmKFGd1NKuzrn2wYVv/476XkjNIKKaEM6281qXxPSkm7SI/N
eoJy0u1UGpf5W7Vla3Xxws8/uyIQ++uRrgGirw91Gw8e8N7NEw507G6CXTKmqLw1N/y4L7oLG9iZ
3gpncsa2isguokunbWC1smLOk41yyAiQ4+PO6nslgbkdBrhvAZgjsv3FYIT2YPwqaP5CN3XIKJ5v
ugDAi91vCT9zLxZK0pl34+/LOu36JokcmY3SKhzEhdv5R7+Z9ry3mxo4UvohXIzBuPj3Tg/WtCgy
deoQzX7EN3EwVQFzNe1Gor01dD7Jta1z6f3/I6k/ef+//MZ1HfprkVVTTcj0eERsWtwc+W35RkFw
+7ssf8PBC9lZu1eShob4h8bPbwNZuY+GTY+0CmrUY/4ueNINXLQWQ/g0wzJc7Tufk4U4kwPqsadf
srwLEo3AjVTvp+YTC+aEEZzmtvPv1/vcTolcTlSgyJi6wvnq6w9pq24pYpwFa1Ub9JuSk5SrPoLt
X5UKKzqN6cUlbM2fptXp3TOlddnAR4dq9WR7Pmp5bcbjKhBGRh0eBnesHXqdNzJW5GhLLU/MGMFq
Q3UjunrrIuAs3oTOH5iaFeAYqLej+fXfN+J7jAQsJNTKcCkN2mxgYb7eCFMcpyMRaPLKJLZUT/IH
on/xVs4MrP2m2o2sRfk+yZH39fZ6KLRv3ka8BcQ6r8JKThwVFh5bSTeYDQbSLgnhjJ7N7uZS/Xj2
s6ePRLcG3QvO3ZODSH60lKQpUGskyrqfS8ddoutUineCeEeIk68UNhuC6YnTbiCXvvZn+DGvEzmq
z6VyJbb3Dco3y0dKzqH3wgasrhve10dLqxBGGyGfCrS2PwPevz6MWpFo/pWDxAh+9ij6XR1t266C
pphsEu02Lh35+NsK30bVndnqRNTHvkSSu7ixeA0kevoO/ULZ7WAtu5rqQoGkojyyW4jqhkN1BmAV
XS2sqoDzdWmQ73GXXnIKnOm6fv0VJy+oZIxJJ40ji74e9EiCr1CF4CD0eiBkLcpmPOUru1gAv+kW
TXXhozzj0Pr6508+yspSl9wyuIlrFWP+iL3jXZz/bJLbebgmfJKTJDIb1BYLdugcwAFfxgoCFe35
Z8TOPzC23etFQOxCdF0JNpVa9ivT1tupYJLW78tLKKUzBhRdlCm41TW3yqRF8/XrEXGfxEUJEGQV
4GnDjTnei90tkWYKBxhexs0x+yFk7uDV/hhI26R+z6236U2yDtB2knl3aYFW1ir39D0kYw2VuElR
zub99YKUrJfkKO5WTVq3ZUsYICu0m8wlyLMyfVX0x/4xZNxUphjJya/zZigTylUkvWXAEnKwxQRG
03grUARxf+nLYY9S7+L+t1q+jBrWIoZWonVhSze+168kbCiKhJlH0ojRO7mPQCqiMR85TOOSIVoP
aoZ2iJTfjJhDkUfvhx0Yj53CR0LmaEaId+PWgicnW9G6gXmmmg/Sa5puRRFM0IPk848WkV0Bhvnb
SLSbFwETZm0zbhUfWBgSaWda5Nzlv6Y8AiPimAoCIkhQ5o1ExwymLHiCvNnGME1SFRi/9cNYtnNP
W9KBrSm79UOWcsb3xhe2iXRO0aO6k2IfK/psBJjcHuVABTChe/GlN+7cA4afi2gFp4wCy+6kAh2E
dO7mWRcPXXlv1a+TSsvD8s30rnioo51Y+Xg3CiyqaxfEad2jAvaCrsQGarJdTbSexacQ/ww+09Xi
t5KxZzz3IgU3Uq/1iCv/WFhrLuwyZ5ZHaBFwdCWRhuY36m+55KtcO4XbuVDKZjQYcU8wzqYyo6O1
CgnocxNIy6inHx+z5apdTy17mv+Nj3KUkR0sjeZNNLdAnHeTcEPPze2jt4uNtnW7O/l+uNAVtSkC
R0Pv+PX7Ae3Wp9FkrPFntb4nsIYTNCyZ90XaTLjDL7dFzghBdOnP9gtE3vzuzhrCQmt4ydYzeyVc
d00wmVvJfMqr56j1FOmXnHlszR1WMo2E9fStSB8r9RZdtEjM1eRP0WNFgIabdkFNoWRNgSNJcNKC
I1pEzMQQSy48y3O3iBMBEBCO25yD1v/9r60uStqub2phxcdVbv7S+PX4XoXADdL+Wa39pUaNTJah
iw5jPjBA7JRbzgvzZ/+BwlvZ8T3VV+nVkY+sscn53nXAXS7ux+tzOn2Of1/kuk7+dZETHdwCYR5k
mPk2ld6OzUfkmPqII7ARSRDiu86CRcYFlcE5czuRKY9raD459vq8NxSoGgds18MBwBfhFbX1VDNP
Y34LYo5J2R8+2hb6yWB61ridmBG4sMrSS2Xq2ZeDlXEdn1kAS06pGqs2oRSHWTwwO2IGKnyQ4UmG
RZI74xL0dL5qh5vupdNb5I7a3ZwwnpxZmYKCQdJu1D0h+Qx9pkL5Hk9GqgaRel9/cjZ4ES/RF76T
stfwxr+u9aR4qJuwmfD2Eari1z8y9KtajDhhb+nX5vE5aV/q6VHnTZ5jOAMaekSpO8idMzlqRunm
avmmHjHdW0Sa4MciZ5i+9jDjHochUXN3ObMxlWCpMA3mqDdqdov2oEBO+WYsfBhIniXasEPi0arr
QCsGY3wBhnvGy7tu80hCVGaalHknb/7ULoopNJN4KEBekSXvDw9mD3HpltBfeMds+ZPd0tiIfOSN
LKLl+KBJHk5dCS8geAzPKD3MJ7rhtcJnGG5bdg1tg9EBNFt0dAtzQcrHcLa/aRq4mt44PVjUX2a3
6cq92Xn5alvktJ/s1freyDerawtaVsc5U8TlKDklIIcgzK/ZNtXcHvTAkl/akkHiBAb+R9t4SO9c
oQBRdjcq2z55pQ/ZRrfh4I+62/3CKaA8iXheZmtfLq6Q2PPLRPwRwk2AB04Xf/SQ5naXFl31zO7/
5b6efKx6WYV9I3BfWy/NdorAJm5LVy2uzT955L7My4IhH2ObuvkgcmsVxc3BCEmHlAVbAZflRA9r
DCGQF8UmFvpIYtFTmYM4rcgtVHxhe3xqa4emjd77WFydfy+J8rntjcPTOt7WV2bwSdXVLr1mThaU
5IJ3mf9D1r3qA5DPLLtV06NIP/5wEHLAPxuCTOvcV4P/x1x7LZNOV72/r+P0ExT7zMiGngJ6ZhaV
UUZzuAWGCNOTYtqFVqYs18lzTjCFjB4Ylf0Whu2/b8afc9i3i6A5uJp5NaAFJxXKGGskRGQFjVh/
Jrsezg+3AgkCjttkE290dBtIxlrgajD6lIvzqvVen/55IDAqSw0tIo7aX1d+4rOyMBx5mdQ1qH32
+v5jzHcqmP7Sy+W3xdoMZiAkByyt4OT8Gv9MZ0NJznaN+ToKu0a5HjQqjY+x3VRPF1f0M68K1DyV
TDPAG7hCT+5Ok8tFOZaElOTClZlvsvkOY1oZpHRANtSsEar27JfwMD1SZjMimlpebEO7B4CSwuRY
NNEOSWYrcTZiePHM9FEiEOxiAPqZ5pL+5TJPBo4aRIjeksgYWY9iEvj9/SpDWI2Veez1nywSF8qK
c4vrl7948tyyWeukxSKWSEaoTrBCWjvqjWjTFAEJHbuCL96Xz8Q8do/xPvfi++ihepnujfsILp6w
fmM/hZ9L50hALbK7Vtmnyy7TqJnWxLR6YvqTX+fc0BTlnXqTElGIg4A8x87JS0rku6Ryjdaxas/a
T49SoB5BnRIPQtDp8ClMh/EYlN1MbQ/CqLWPjbcs12j/CUOvJleb3GQO6nbTZHeSdpNFQSPv5+SW
lVhL9gwJTOOeuhoOhK0qoR8X6lWC1SLheReqZENhKJUgMq6y0dHbC50J48wLtzIrWZyQM+nfjqiS
oSxhH8NkowUf/uDfrzwkYBpa1/pQd9OrcNVcF+98iDZpnCgLtvKmeKSG6AoH0Wo7223pEm3UrBBH
1rPa5gyho3taXweGbY7oyqDMphvZjzkoUaKgoAcO+tS+jQSa6G6J1AWyXgd+3Gkt2zrUNQ2FGoSV
6XdPctASIPOoOSPsqnSD7/Llwmp0Rh+FI/+/338ad9UWaasVbc7vT4IRsJrO2F7un4Th4RhvIS4T
42MP40M27jXOxNNtqu3zfrHl+bquNgkya8GWek8BTMsUF4IK/xao4YtnHO0k8XPshqbfCkEVlNqd
rrromYa824v107h+vnYThFdF6Q4/+YzRDeV0BByx32jUZzMf9gqZIYU9JCg+3GFhTpnp40V4i+9N
6p+a9g8DbKIkx0eLg2fBfLJ0xsYTGv6WoyCubLfitNcl2JlgM/cDH4m5Gce9fNxVs5dJO3nyQQJH
U8Iq45fSPqWVgs99xYFw8vXMJhhDt7Jcq/bb4w57E94men6IjrWfkmjLd/D2nRJQvMtAYoypQIgH
39Smv8yvNaNF3JXLm5RfKX2w9OBr+dyo9yBaYO/y/v0slTPbm2aaOn021nflmwJ9Xo6ZUR7D/qDZ
8Q1wr0P1CvhUsmz9PdvgRYIZcbu4RWUTJBqs1IXksEQOyGRmktDxJVu87T9W8hzxDZ/LZlgNMdcz
A5gDk8v9pWi8c82hL5d7sobOeWNEEqXN4Xj9P8ln9xDSMb2ls/wrI4qahusLbpjp5RhYGzgbsR8S
XSbaI+lpF3fldes/2Ra/XMzJ8mrNYp0eo4TPwCGnrB5dmS6zR4mO/szr1K3QPU/6PtqD4rSeAQIL
B+0Sx+CMhZBP0cTnIq3sXDxCX7fmNF6VTn3dH5oPi8RJv7iSWk9Q1oTLLnfkxcE+C2yi+FSfqKuB
GsR0c6nrsVUudp8xCAjCa/3NcML8T7FbbczFH2+L0ikrGPnjC7R5iUgaGKCFHb+top8X9YLZ6szk
4OuPOClWQzOMRhxpPa5T1lFi1hB+r/nT4bX8SD/tSHeIBJ+LLME/DprvD/C/m3dSOJBymKeysd48
4HbF4pOEbACa3QDcVKwNgRAVNFRgb0hHZAd9voHZISUc1IsGnxl291K9cSZ3lQO+K0XykHWVnJWg
02QIzBmzuGa4yWoWYxHOS7GtIUXWODwnhxwoUv0UEjgC8H3VLyAGBFLKl86P5zpbX96Ok88lGpc+
DWt+YPVq3QoAE0s70bwxvAeP2B/A4vnofvuAyBOvdoYg7TaMhjZ0sHaqbNekaZJPb+cf8kv/k/cg
4TSAnYdooH8vQvL6ofzrOZx8SNkyzREqi/VDaq6EV0TryYAS3s5jp0Iffds+HV0pt8c7QjgSarRn
Ap62xeTNsScH6xiw3V023Z0R9Xx9K08qfzWR9S5Ks/6Px7/eofAUPWTRbNL160q81Ua8p+UF2oJ2
psvy5ZGdtG2XLK/UWqzgvQIhV73ocYYITdeqXXOGCU6pxSBebGxNmmmn7/V7+M7LWJl2ruyPqWcd
3fQXx2TlYMovRrv2g2gN9h+4BdBZF/wjdu5PKgOsLZicLDjOR7uNvZoZNHRt6DSrhDkBtN5pThO6
c/IYm/6/H/eFzx15xdc1q1PztGwqHnfn9qaTc2yAM+Ium86rfmQH2U79S5XwGe05z9KSOcLgsuIQ
c9KDjGey96SBP7mGfWxSO3qUnfkGB4iV+Rmh40wD2w3dUsg1RHICZmoM9wjaCeKOzNCbUeFTigJi
3IZ8Eux2yeZ4qao84439eo3rkf6v/po0xLG6rNdIY4qmjPEAInuOUHizls8T8xZPYVHhMnu2F3TA
KozVHzCr9dBTWy+H0QZxF7DYviFsHUW0ZnoZSKenS72FM1PDrxd6sueodLpjS+dCK4Wrq1THAoU7
O8rsi60frQHmrgiamAoLJwqeAgnooU2oXqx5QrbTYEEvv9IQk4w9yX64XBh8/DkMf1tNrBVIzAz6
e4NPLNtoWPKC18vaHSfvqPpGctXOXqJ6iGroXkSQP1fpCPI4t4fMhO3zaoFT19nA/nrSm2WPqhNc
OrwZAyKz5FvxfSpsjENPD8rRsCro+8TYJ4WrmG4zeVmK6vyH+coe2j4mDPJgj/77mzk3x+MF/u9H
nSxGo7WMoKNZFkZH3mV32lUxOE1ll4Nrjh57FO/D+GbSpHwx0Psb9gSsBXNj7pD48JA/jltKXtOD
i0YlpKydNBv7xJIQJWsjM4pf5IuBZutb8K/HcLKQ5ROnJCXlirnhj922uQ13uTN/Zra2w6cKFS/4
9y06IyTCfUw3EckWkzrau1+/n6E1AGaNx+6gio8JA62y8cXMfe1eB/cI3s9eFZJLIN/xT0zE/Ha0
QYK2nUsHDIA2EPwJPxmSfGM3pzdlBmOe9dKanpNyO9gZiSxJ0LMKV+QRCLQWGJRmzFnuRPhQpqel
7pgiU9xFu97Y6Zij8Ahbb8vweJHpKovf90sDYJOIl06UERKcNk2rTIINHVbhgxkHuYiDmfnj73a5
VlLRHo67FlmcSoZwW36GeQtTqqdTZNpzSmS09lqND0pHbGIg6m4xvhTWtRI95QuCbrfTObwr5C+8
1+1NiCkB+vCc/daOfqiKthYD2SOKpm1vWgHmXw2eIEjpKRASSa/5RyHtLaxZqPzSMojq90rYDMYm
oRxN/WOxV5o1W++I/kTRP+Nk8EgbsukhicpOxwEo3AqU8TqRjvzXg3HAD0jibNXeUx3CyvxxzPZk
Ecu1I+vYMJwqIpVP3ivzFaK4ijF1h9djTZ1LBAdvnu5qG3ZoUN8SfH31SuWzltNDGt2pnAXTD2v4
KWmr9oN/pbEgb4sxA+xa4ukxp+skpKzztIaYb+RlWfJWxNspCbLkIaZCAY41u+ET0yU9mPL9YiE/
Iwk1vzrKN4CjgV+KMMKTXSfDFL5pJQIUbmbrMImbrH9e4keTJrAa7Y/tjr+kkjWae1m+qXpfeRGc
j3ywF/F6KfYL1CnjCVR+tjEajMkkRS8cb3CU5VBpaPrDRzjWdsabnXcbVXg3pHuiBXpX9PWHUmAq
7aTkmlSPon6VCp/68GjS0J+ZUh4FvLyeDJXVa5LXbg4k9ZU413xltMaoSd2GBiugYMUm82xxozE4
au9ifLtgRk5/hliIppWGgku5v0N/++/P+MxKx8utKnzA4PcQpJ0U5eOxr8N+MsIH5VbfzN6wJd4B
jrzVeZAeZiDD++SjE13J8lcSM/hEDpsP87PugGh7sVCHiX76kX8me4zmYKtskg0ocyqdIISLZcX3
LvvXaz2pr+djvrTReAwfiOXdLDKX87Q8ik96Zus/CpENz+1JF6RRhtSV1oUKcEC7j+Tg8qWcsZJ/
vZSTGlrTK2MsZCt8SLZY1SaMSm8WhERAwJhWmaOjWAYt6HS1D3lXyTbAxS70Es4IdrgETUVCCNH8
u2JWnNLJGoUwesD6irkoul8Rf7twhPjMqBWDiPm7J22vvlP4R9MVFl/I/QJEmhvHOwD1sewb7Y36
SH+FzCz4MKMvbOIPgWl1TJQBDbT5eq36CaYw7ySLrL1LD/TMgenLTzgV4VZMo0pBSSLu4lw72iv6
x9zu77OPmkkUZyWOzVctUVzvw23xluLWssfrQrHrbJM9hDVSwT/LDqek3LwOMSHQb6pdbvj/41K/
HxTWS2Wezrkf0LRxUhGomXHkYWTRAxMenZbqpqT5kLwWNGvrK6vCEe2rloP0LMdqmaLfHN+qNYDD
/uP1ZmTmh/kjX4ZR/mxJeI5aWzD5Ri69FdrZb+Sv6zypA4p+UpQ2LyK+kYwTZWkzO2EYJf9SfrYq
EGObsJmUDied9/F6vrklbqZo3eFTEZxYD5E5ejHIbzjIe4aQdnqtWGhRwLgTGjn7smtUvpr4x9pT
0Vzom0bxu/wZeJ/tpETiTEHETEa4D+sgrgMCSv8f50Txe6VjGHgvKIpl1CPy6UujzIoyz6WJy07c
ABsp0MjLOLnHPW4qAUNimVGOe/H4IwuhdjyWwp3O8i65NGyy5UZrtk3mk6oQ6nbReWV/dRQ8bhBv
XNE5Na6We+uQvSybZQkoSDIUE7od39HqjKq74XdOciV+Y3ZWjgGwcZebnG4GEhX6l7TlvR7TJWIG
xpc9m8WMd8uH6Bx6eDwqay9TgwNQFMmIW9UhLpuj/ECXk/8SChwt1H7gy7PV+DmssVi0+1j4NaX3
0YtyT3ahk+0gdZo1gTTVVaTfKYY3FkGX3FBh59NVrO+S8mqJybn6tST7iaCXIqDZ2VwcUK17wtda
0yDSFVgcMyBT/rZnzFGcV5mlCwyoaKvLv8338EdzBUTAfFb23H3VxtuZvPzpIZRoYne6D8lFPbot
h3nM1pc6Gn8mYt8uiBhAwPswJL+Jr/JhaVa5qnAYiCxGohtu2twd6sesuj3ed1trPwLJWNz4Sdyu
5JE7/WpQ/VSjO+1PB/1j1RCNAfq7n831vA3BXN1kBK3f4X3BGwEm6mnZwFJh7Kd4AASW62aTosIm
ipyJ5M+A/MjxdgKRvKPTd/fv/fmM4pZ7/d9PO33bqyXRh7rmp7U70hE2JBVhjkj38bxRR0e5WTW2
cPpu4mSz7noNhC5LtQEokHrUOhNA/uwSdevMsJtLsjjCMwSUZPIfvlb+Rk4tZ3VcEtGamZ/PDEfp
dNWUvgxMq1ey9tzYw9hkKBmRKGAfQpZDYusyA62Kkxiu1Nh8VAZ+p3QHPmLF+zHBeO+uxZ9Q9o5F
sFfTa+mz/LkUB43wquJCS+T8Tf3rF5x0QNOoF8Yy5AVukQvj2uWob2vk69UbFaMoIXu/gNHDC8ve
2/0cCI/4QOcXSbCPxnpXQXI+/vspEzx05pNCrA0Qb3UAfpv5tq2V5v0g8gZ3mzkhYMCbzA2QGCp5
yYD76xkQIntbk8AcECRD/9iFXqCQNsXS92C+lwm8YwLl7ZGwAmtrkfaz7FuCsAz/KG1J9BmXTTsF
+RSoCOyRXCgBazrCjWUnbAgLKcObcdnnQDFi0c1oS460EDwEvPg0wtvyFua4giTfIgHwasGQ2PgD
oxdOeMwd3CiYfiGrCOqrZfZK1Skp43dl41rLNpEfM+TEoCqeJWk3v6oN8YNAOqC8Oq3q8qG6uEtG
X3sPI1e+He+M6ar5P9LObLdxLNu2X0SAffMqNuosy5Lb8AthR4TZ92L79WfQBdwKS77WxbmFRFUC
lRmiKHLvvdaac0xtgaKeyWjKURKSHLIICQ1N6JLeWJBMYSyoW+JgBZNZnxbj4ArF65XfY97NzxeU
f3+Os92+Munzh80kUE0TSIUYurlV+N+Y9jODp1liOryKK2y1SE2ufPS1J+FsAz8pRsBolY9G0GIu
Z2BbGsG1c82b4GEWL7eJ3bIkna60PLT58Hz2lS3cKCyi+LUvkVOaHvaBocrT7EmRcO2n99A1svEx
1E9UA2ulo0+PVRrlRYqIVDeQ5dDFjuacjQSHYlW9MuUI81XfgUa4CUnLCPhHVXGN/3Yx1sa9Gb+a
C2uih6wgkiSGsVUwWezH/EVS7zPlUYUjhOpnVRMNetpn8mqIYKd4QXE7hvtInGxjeuGEUSCpacX3
E6Ex7z/f+m9aWUCIYVCIoPrwVahnLQ2pj3tJj4zpaMxoPK/3XdL/InLjbD9Z1uQ/VRIDYZJHb0Rj
a1mrMvbmKGJ8InbY32mnewzuZvOYIFTx/VU13vKoDyVNflY72fO19WDdiCO2RrBiEbDtI0mgq7bd
jsENyMkag/Eyha1/5Zf9RhP/9WvNR8Z/Op1Zqwyj0GjTsSVsIViqulML1LRO/mB4OHzklRQ9Sz3W
pxgoTbj8+aZ+076cyc7zpszcjDrlrMBs03ikz2BNTH0ica2WtyGDMpBAb7M0leHPIvE3Hdk3vMY5
noMF5jhY85xEZbe0e98RAMksu2uez29YCV8v66yWhAOatXriT7zhGG9Df144aUJ1vpf0KwuOUGHT
fagkp1p3h+6RhowSOznqOACgstuI1w09372A/96os5IyFsLTWJrcqBkVJciOnGxQHqwjcMdxyjTf
62XUzj7yGcINf/6RPltY5y+/wX8kwyTog4Pd10dEr+STlpufd6PH/DHumtvwrhTvZNNubqcHqd1S
e0nNfBhqftOy4Dgs8BA/c5fQ5ZvrjjkWqnQEFHBRWx5nDin18ro+7Lude4aE05w1ZjTjuXh8iEhl
10/ixM49a+nXDbI5gpylbVC+ZcKH6v8daYUZRI3gHVUisJq6/irqmxxu92nfabeRBeziaGVHARPN
z3fx+0d9ll5DsoHe93lM/edFS+tWaMMymKXXaHER3jTOFCKXWJBwD9y2/wWsgbAbUjVNh8h7jMUz
b7XwYrl1mumGo+WgOZP/RClz5QeGV/PN8k7KAox1VJ+UTWevYazksJjTENU9T9fpLqGQrR5JJmZ6
ns6aDYiCAew73c2mbiHGf1saqRVANPldT9y03TbjL7GkvZEfJH/ZrU152eekzLs8IT7HlGWY2zIB
pUT5GLdy+5tgsEUuQ7eQitKe8xBpkGO0csyMKDh5bUC+C56k6FgCsRBvFX+TtDfMMk6cHByCjOY5
b1c46NswPVdoaKHjL1XNU+SFxeR8IcR739FEG9yKiU14cMnT06bXsUeWq5AAmj139V2Wv6YodwQ4
tkb0QgH/Jk7VohNdZe5xVms5KRft+JTr91P1FpUWvG9h0/Z3qnmYlOcCBnKV7RLrMJJMfPWV+66D
ZJkgAAEhi8RGn0sJhmwK01DiSU5rp5xrcKGxxeQ2ClYc7AH2zpI+ZElL0MITcaLghZ+vaiq+GdTh
45vLaMI+dOBGZ0+F2gymILdI1hq3wWbGotPi8xJXqBpMXF0lIUT2PC23tX39H1SccEyHG5V2MvAS
G3RPU9PxnFNsF4rULnwamld7Gogev3t4lTkrg9YLITlnS2M/JobQ5igiI99tXeG3ObnSoiMlNfCI
6KU3LdoU555oo9rfazfDfvCElwLR1o74KAUioZOSkdv8Mo3Oboj6JbqXpmGRy3ar0Pl9bEhdjOt9
EVikPx/GUaWTR6mOLDlfm0CDwVgsq+SmFlcyv9ASs+ecJFNwDjohpcNSkXpITxTVC+A/ZPFrrHkq
x1q/JanJAQ7VTcc823VIeBpzK4eHunkYxT0SLKtyYBFC6gHzHTpqulYoLUmGmN3IJA9w89EPu2Xg
BQ/ZowCZj/cCBaj0S2puLdFFYV2Sndg7avKK5Ka+NbKNGCwT8U4C57EnzwBYyRGOSc471GRoEa17
ytvkD0G4cLIIVQmtRUtdERH8oTCpVVaQYRkWyMNN7h/jXTi9RFAmDP0mMgnXLW7k9i5s94HyqEBZ
FghaEZrXxH84kdPF34UYwQUV9lviVSQODjbZWadqQdSsAOwmsFvq/7sZZ6Lc+RYEzpV4bQ727QYB
w1/TMWFhcL9wg9ZNnZUjZQKoxxky+ibKy+EmDJc1Z063OiIb7ImVgSz02k2gSF381apnpZuifcHj
jinn2tr7ja1gDp1kgCQplHZI779urlCYUzPXS5Hjnj01K/Dcs5IbxZC80F6IWDJaO++WevXXDw6+
BipuugVGzbxoftR5oj0FIX7hjrkrCy4UVcsCBYSnlXUQt4Qbf7SYb92k3QzyJu9phsePci4iWjCp
qw96S7JqRtjVq2mt5auq12/UibMVWMEUJXPGI8zm67ez1HAIZR85sEUf2Vr3qEOl1VjwgnoQNSXb
lG1eBQVPd6u49QGUjTPaKiQmFDsUoFsMKZ/5JldX2G807V+v7KyIiwhcSzqDK2tc7YU7NmKRmxaE
3TakFM6Ke0czaF94nWvQhCCBetMQKHm4BuNU5vP1+eHq3zt0drgKR6kLS2q6Yz1PDpc47dRkIW9O
D4TUh6sx3jbBWu3X8XDHz1nSuQSB5hQI7LGfky0sbhT0lPrqVHtlstFISnNmE0SMEJWOJaCon08x
36jfuW06Q11JmqWK5+nIidhiExnYE3oKXkSHy5JjOoNu0Y5h3ClHNkRnNliWsdvSNL3Kbbg8qdAB
wSFIKcpLc1EwSOpQJ2Y6CBjbWcTJgMfCG3ucPQwDCKhhD5txzwG9iBfp9uTO12I+a3+Hx0SYp+1t
4Uz38ZISObtKM7v8IbkymS0bHB9U5vNTcoT62jCrdua7YWNepJortXZwq6P5kP6mB3RbW2XdveAJ
7F3J0bbRK/DUIqETuRE6IEq+hyddROWg7VAR9XhYZfxAB7XdC8qjlr8Exh3RNWP5xpyVSmg+2cyt
BuKTk9olgK8/PQTqe5rddtNGCzeMv/PeNQsnmI4USP17WC1G3vR+U1hXjrbfnFa+fPVPbd+/R9uy
yuPK56unNyjKk2ZhyItx5w+HAJKtvg+PMWUt5hGX2Jn6b7q79hJ9k3TABZgG7ixQlpfr+tD7Ziw1
gX+spINSr7sanO2rmbv8Nb6CY2Hs8q6ib8Fkjv/oZLfjRou8JLCrcZMyjZe29JTaiNEGGA1rR/tx
Y66I9HnRGXqdnE5bWIZXMbE11mFl128yifYEUJbLacAVtzjZ4iJdDriHTyiVPO0Xcp+ctDHGJSYO
Yzr+B98EgrysjA3PXtHYCkHqNDyvdV+/UVF+vRFz/+ifX8JITpOfV4J1FDsHeRWjP1IVUW8mu/A9
28HwVIYnyjKp8yQfSQ1R0gtllz4lD/W4IB9y19xEdrLLWif4q0dOIDn40GtGlFhXZ/FanC8/E+G9
djESXp4fkLd3AjfnKSDDot6G/qqUn39ecr4hkX39TmfH0CSZX/jYt470N8ub2XZUbFAW4Kj9Q//+
RrX75Wi6QenRpK3h6hJHcVrOx3+6tc0irj35RQ4d0o9mA7ATaouWZFOOzMaIDiFbB0B1r/WQv+mC
c82Wgi3BUiWZztnZ7zCqolmPpnWsBw8SqJ09DXiEmKztYDqU9/4JoWpnMI1CovCQBRvCcAd09tYT
ib4GszS0QfeoA6Y3ZKo+9rfn2CYLR9jWf8tN4qngtsgoztayshZZ464haL4ZvX65/Iu5wlDF+dTr
1rGHHyL+ku7MHTN1R32MNtqxeOxYd/+AmbpvjtrWv9MfTjW0PkfJAPrDyQnsbhndKaRn2Q1ap3rZ
41y5tubMd/Drvvn1Es/PTU1R+13DJU73cwKW6gaHxCVAfK2sulVZImDEprKEjSA/0/F++PmZ/H7F
m/uAuoW7mYnv199XbrVcrrPER8ViKwAB/Zs5BiPilkBxYHYUIBMMXPyds68aM7dnXPn+n+iFy+//
3ys4O7+IkRkPHT0qxmwKVG2EVAop807nL4OjtpdeGLilc4NxhfIgZYbL0ZJlDYHpq8Q++Lc5qLlb
ia6eLItDEtH/4GS4KLcFcpnOaaxN7G91Yla7dfkMQRUrgc9niOW6ir38sXqG57KP3qIP2B3IqFMy
rmCDOxqdaOTByWJ6itbymiIQHvUxXfUv2EKqF/AhbvCgesNrgN4ZPG9sE1qnn5iQWWQzr5ES/T2p
ixDOT2HDqUsPc7DIlZ9uXgJ/unFnr2YriFrVj7F/FA07esNP4RSPDBvkP6zyGHzmJDsiOpJrZIPv
l+b/PjLmmdJ26LKcQ3fkHxE7DphkcBu9nTCfWesUnX1HcKHd94SquuawqWGOlwxCFpSWLGDkPDU7
f5M/0CpycHm3ykLg4iE+aRAftCX//i3sOfVF9Uh9fQep1Wu7RlnJodcgq6NQJy+zJyvAaZ7x+/x8
Q78pqkwZ/RseJAYfnPHP1udO68OprKkIe8I01YS6BfJivhTjNcp2lCaAa8SC5j/ns3x7itaIoazq
bop2sjYje5WP2QP0/9BDmT/37If+cl1nTVyqknqS28w/mruytWP62dP75Ns6eefO7PoZbjXdFtbX
jsjfnOi/3o+ztWHs+rKTQ+5HhatMXDKMU1/12/BRd3uOZDjzF9Z+Rs80ELRYSeOnbiOtTluIAaLx
2APA2WhEnaBntPO/HNqMK4mKn9rLi/uikh8iapA2LvhifRUm8oDR6NNpESBLaZzmtXokP/EOkBuy
hi5lCOHIWLrd2XfEKBFnX/t+rfQ1Lxs3dJdw0HJgZlQsn3dE206vpgn2ztFKfxUo3tjHmF92GOHN
fa38piAKyweFxOjEO/mrIP8DK0KkRLqhxW7jzVJ31ptIhk7rheE+/hBF4CDI/2j9PYan25ghprJG
MNFES7al2n/uf/FSQYbWdTf1Z7taA0SnPg68UzL9EdvsDnUpzVEppGpQT/Cn6Q/KYdzX2SKBObHg
DBH8SnMHhrdfOlPqytoqNmz4UCKNdxqBvsMR2ycIc1poAqFKCK/f43plYWxTd6dfP79435giZn3F
HPNDl5Dy+uxBy0epNoRwsI7jIXiLjs0tVpfEoYRgEMvz3UU2uAo6dsGVN16Sv1lDEbsqMLVU8EDW
ecutFc2xAXpiHVuDxu7T1Gya9s0SYBtkH1L5IE13aG+UExyWpey7oWIL7YJpWUl2KE3a7iQtshGt
/EL6pScL6TeaqQLU4C9ac78njxT4ZJGtynpXfXKe8/cmWHWnbfI3fa9+N0BIwfQLTiNhbV1BJ6Vn
hckNb/waYbBSLfV169Uf1lvNb/J4EmmmPGqpG8dMIjdVD+zE3H96acSXNHMF4WaEFGPNDhu8nT5H
+VmaDt3PvEX1iVIeIapYr0H99ozUw30vbWvjUOYrv7PTbZ25suLm9TaN9r1ya3L+f0B0qnEaqHB1
wYB1C2nR7FFGVVwpFJ3nsfV0zgTjIiOKFwsP8CQfAPoD7o+XsHj8+Rn5fIfOX3ZFpoXMA6JQMZ8t
zkMTGVqbddYxHO9g/beGx7Z3einXhic/IQBD3JTfw6mbCV6PBfLcjbzksAaWt93QFpQxf8GuGVZN
7Kr81bkxEgcEUCWiPPYxIA0M2ZHZs065/W+JuD5U/mBSI2cmREp2uErJNYGFDg/lbdhNraMBWayW
Yrn8+Zt+Y0fkbfjnm54t9/qYSnp/ahH3fpoJ6O/5G22V1kym5+EU6PDQm6NR9RWxsJjyngywM7s5
mI/Bio0TtruWYyl90xL4cklnL2hTjqfhdOqt48n7DzwUCwAMTfrD4apc9tcsZp9HiIsfG7wUNwIT
4sWIujKmuRKurKMKyM68bcUl+pvpJQ9ccOqJf8dvDTwsmJsj85wVoO0Y0w641Yw1eoKwWEwe5+cb
bRWsmOBki/oFQfN0A1bhXVWdlKB0YRFXbouJ91jC49nntC2CI9qNKd7IPOrFwnqsay9qNiKVDQEr
XoeAfDOSea5tzcHrKBcCXi/PrJwO3URuJ8p9+G74d+kx3lIzAOSPnzkr0sjaENGMeF2RvIbT0HOw
D8Qr69g3Izlzbkui3yfxCanS2e9TFaY8aiq9svgG6jz4jNkckdMvXUmlgzsYvgLJ2pRpLyBzTxt8
SLP9qJyWUusksKY6d/oTvcvZlev6ZuDKdTFqZUgoAw07b1Of8noS/Cmae3hPWLgp5VcB8u8nZms3
lOSbAuy9x1oz9svWeBoyRBbKc1mjQ8cjsK8/oJETCruIU4zQAYEzx6r9y3FbQwam3mX975/fvM8D
3vlj9+/lzrvFP02HTExLLR4E81iQImjuu+hG0V2rze0623fhXScszXpbWQ6FEghprCCTJ7opGTGs
pSdStP9Ug5cpz23hKVjv47uUuWO7biuHEUcrrPr4iV3Z75egniXdoaiia+0HyyJcqiGrD3G5fzug
sv8LFcDXn+Fs7eww88pGF1pHYYs7tNj2B9wp69Mf6z3RYHreBI9sCQUEXLL9xIUxLK3eJl1IXAl/
fr7DxndHWWT4eOU0HXDFedc1bX2pKXrDPBqcojXGratAe9GqVSisx4LQiSdNRFzPiQ1Pv+V7NNvZ
dnl3/XypT24nemk161FIuA9lV7zLbqaPUlpz/j6Ja1zyQ+aKxrLOb1Uspkm5S9E2UkGPBMN7HVif
5i4KyJXuMk5Jz7F1mNTVCX8eEHxh25UbbMxmOBt5xhTj2Tz3y0ViMz8gjSo4VmM3qtwq3YWyN2pL
s1hhaKYuN7oH48Qy5UnAf3XGTNcgWfolGgJYJd1iBu46sYPnr5GsqUEjDYp51Med1t0L+poElCpZ
hXdznyB+SBb9ttzE2SLdCGvTnaO0FY8G4WxhZyNj+XnVskVcOFm/yGFyYNIyFg38AGvhm8uUcHFS
SEqOy+QrGHSRtJ1QkEJPR439n39ofJkX+g6BNKjyvxx3agwhJvFtwD3hTzq5cGUP/EbM8/Ubn72J
vV75gpzI5tF/nIlqzZJ9+bTV1yKj/NkmK6580EPXSmrtm31OgcvDaqUpQMcuZliB3J9OpWQepX0l
LduMoma6g5Pwme6CmLBA0pWVb1P/oQeAXTaSsq6E4wBnHE5At4g/eGpO5KmMc1KmsTHSTRXfCI/J
2v/dycvUskmyyyKqxKTHF76xiOOwHhh1CSu/9QLQ+dxLhqIW8jtHLdwG0xC/yZWX8Lu6SeE5glNG
lx8NxVnjoIkTQbE605w7Ll5nrRq6J0wtB1ugqGTcIaGtdqXUkX+f8EUz6WpZmMSJn78/jNUSsNXP
q8J3p/B/L+gc/VFN6ZR1LRdkiqywi/AFpZ0wOrjnlHKDOqKkY/dHeBymwW7r1TwsMFdsW+FfyKp+
97uNN3RtxmtD1st5PHsX+HBQaIrOE3HeGwvHeFSTNqqPVu2WxrrITk6a8yurH1oq0HBaS80DShEL
iHYI63ArDxutXKrG0hiR125k5trKPRrx/rcZQE1c/srTzVivytQZ5JXmbwc9snMB0ofr991SpTkS
kNdTOOYNvf1bZe7FH0KkoeikTHfqV6cBl/ZoF8SQITqXhh2isSA/TO0eyejkf0jMXMviiFy7kB+n
7E2R7n/+oS5fS1mV5yawCKWG3fyc6D3hrgp1X6vmjgD5WvK0Yoo7ODqVow3DQMJQ78rkpOledIIF
dK3Qvpx1fn6+irJHRJKNCP7rBo2b31T7sa3p0ES3KV40zbMad3T1Ykn3K7nNbK3904Ecg3lsVDdZ
5cChzRnxeT/fiM8Z2JeTwueFICVTGCJiTjrbUcWsyyu172s6lLXyRJ7X9NvMtwXvOzap/3iXK8IG
l3QjjfRgmZ5vuLhk6mLTFJ5RLWPLq60H5hbSUdvl2GifTpt8PPp/Gs9aijeIpWgWAHyl94mmn7NP
pC8FeRsyizEgqf2td8KdNSA1WmjOz1/tsvyYvxrJthpyGfgt54VWX0iFGedifUx8d+4Fayf0x24Y
3o4KQ3otedDoAkTL1jHNdSRsBsKoPF9dJ75Xp3fqlnFE9PTzJV12HLkkJu9kvPEe4io9a5H3kRhZ
XSrXEAtH10D5lLbPVndr6JtaWRnty1jfnvx3/F/JbYqgxT/o6r1mbERRcAskTt1DSoM2U/8EWJWz
zp0Rb3PpjVBFdHqTOQQmh6K99ZGH5PG76KPP3dcqOWzoYuTHoLmHHZnSX2Zp16pHGsNRwMSlgvZ3
5bm61GvK8HIIXRHpxcNfPRf+iYUl6/6JFyyLn1t3DA4SOnVPK93MJLpreq/8cKGKPNzsgmb3Qv+m
nAhyegBNpca7Sb8ZhyPQ4p/v/+Ws/OyqzirSeOwLdSjU6phIyymzWwiQq1zZB+NmNom7IKqW3E1t
XQurDARC5E2xe+US5g3/7IX7cmPO3vzBlPwgSLgEmnjhXbuEgHyU4aIsdLoogOt023KC9ysfejGj
52HjmAoCztB4x88BD0Q2K2In85YL4k1IfsTozRxP8DfcgmKZqLfjCVFWvW84hDGj9U6DHXjW2Nk/
X8dlY1pGCsqlgH2Hqi5pc//xn7pEHBGKxkldHwmfi3TqIDcoll3ttMkaYRiByfgJpRUpo/3yd6Id
fRAUoQ8ieTV62hMsw2pZBb9CFYHbzxemzz/82a8CVwQYrspDSzrg2UlCN04doXhNfSw+OKQPTv+m
ZcQLHNjYpAdoIqup4n1lipLsq/ZV1m9z9NgQ048hIcinRTQwMvDA4ASgt1s3DrfFQXqeeIcNZgFj
cyMjvcqC+1QFwbmVq1fyKxJanQBb8q0OTip0Kt0VsaEW76oIr7Zcq8l+FIHfNc86qKGRJoFmLPp4
X+k7S78TMY2GE2FENFWwnsXB81B67K/QN65amq7cG+NsTDKJkjia+L3ZqwBvMDmFcvS5P6TCDnU8
GbSxF09HKXyeM/5sf1GLGLTQXgvF26gvJUzkGAuV/uqvdhkERMEAlZpe2mdA83m3QLZGP8LmiQQ7
oDkONzC0JbogAesni7eXn7Zt/xCAGMeyVNc3GCDlASJn6V4TZH+z13AlMpsMQFp4recnLJW8NKVP
s1muS86pHq0lHo4DihwYC+EdIy1cQBRbw4a4BWoVdlCS8vLIjh5kJ95k1xPnzctfbb4iFJg4JL7R
8Q96MVrShIBYXhr7ovEKcV8Fh1C8Lcf7ZtqLwjPeAgUdmnCL7a6o/kjO6T6bYLwsOLmygfiboFxG
Lp0qDnLRneXbjX5XR57YrdAo1NAEBVsj8Dd9CBKo39gkbQ0UPoKWZ2NLdXsqVwGsXcFw5nW+j2cw
X0vTWXL8++BPibKrvsshBJIcjn8pmOWQvGAYlzr9tg7vB9SeDRgpMhQEjaysl5Yk5tKJVJh6ixHv
5Lip0fwHN9V+3IaPCBZlKv5+FTnXPLrf7BrcShqZjHYZz1wY6E5t0OpmkoigjvwNxN3Ewru+mBCS
oLBfzRDY6o6Q2hpXDUrV16uff9nO0SWMs0CZiSFEVHO+mQqxEnWGX42HDoJ+tiykTYzyFRlFUDOh
wuowbE16l6jQUkLLVoyJ8nUZkTd/0LsDSZJo0logL+Uvo38k87dpsKfNFbGoOCLqEZf0z+o3rUHG
E4iFujUU9Kdxz0/WexnjlhzCF3gnaUHtAsfa7u+ih/KD7mJbPAaU1DVR8nNMmoYlBo1jaI/MHWNX
MWw1uq2Ztcv3UzHzAsd+E6Y79ROiQGc/WtLWQEB9ooeikN4phcwClH1abDrxEdsivdDbKdmVpocs
nFmw2ux1BbNZfjsCcSL3jXPNo46pkrgFKCb+nyxeVqdlviURDZmZ4MTMj9v7MN2i9VFPdxAD9fF9
hGvSdStdYtshGK0yFLSYITJg3stGXqhcTGhEyz62jR7fL4dUetEBu7JOmpJc9yuZjhKRxGPhJenu
lB6N8K5Xd7Uaemr5HBkPwGj407ATk1B05Ux7OWD6fBLMGflLc/RiA61HyUrCUzse5tZovZL8HYRz
B5PCaVWbtzT/4YOSsHo/rpToWivj4uRy9tnz///P5t3rWSC2SIYPg7kX/I0IyG2tZIfYq0MvA7QU
vsWFG6N2lAFk/bw/X9ZrZ599VqYIkdD7VsVnNy5y2q5eS54McMCGI8i4NESKs1He0hRZB/vMtbbV
5T4zfzovv461l/HoufYfnUWVdH490m2c5lzo9hXkBjb7EM1QSTol2bSu6OWmA9+Yupf48xvB+/kO
XLYWzq7h7O7HemLVk3Ga70Ah/2qG15j8McB6zcbXtkir0JxPh2zYKb7TibNt3Uy8omUsBvRkNJiC
krKRnO7jv1f3voteE1eGWno+WZqfOUNfnwuVze+kJsl8ZSozKNwnYEuXmI6UtYGMUl0NlmfSL+9Q
se0q4gF3QrYJ2q2MS8Tvn3zpLamviWKvXdO8O/7zrGp9bIRqzjX5r+PHaS2tBDtfATedXJoNV6XL
lzvE2S04O9Q3hSAZWfl5C6Ij+eA7w7eL+A9rFwE2hZNoa4wHjMqrJVyYq4vCfDj9cnidP53pkob8
F/DReRss1fPTSep5PDtPBWZgOqG1hgZUK26LdGeG/9TkOiybbpm1Lv1k2mA6Q/Xpf9HW+Hol5/0v
JWrULFfYqBhUIhzA3ywBh0JEO3GsL7fiHsVi/hG/4wReiJ7oL7VqAd79z8/vyqU7++wyzsrsjMDs
oTxxQ05O9iYymSAo3S6ff59cMXRxORV0B/+/fwZrfib/eeYiLTPDMuVTqezMQ6jRZLejZpHfRStq
71fj1l/p9yCcLbQ1tE4RbK6uHRUuWZFn3/y8wGqjfgwFfoByvBVt44XIzwHNuT3q3gwD2icHUKW/
GD/hruBMjOuX2DRGAy2W7eyu8Pr3RFr4RIwOVzQul/q8sys7W7+UohJPZsyVEUPeUWGd/hjoP//g
4lnqDuOOFCM8bhNLp/IsVvrxyiNx5R2xzjaQoWz1rJ8/HgcNWnA2Ef2j5eu7wWiPb8kmeCSmniGJ
2Kyg8GVe4InLq/Or79eJ/76p1tmyVLSjLhgnrkJd9ulmIDVAXaigQ53TezssUMcC5wUXQQqli7XQ
Nw5XgwPmR/9yrYCEK2ocai98hUUq1klmluNBJr8bgUWzrgCdobEobzjPW24gfcTJirweOxGxOXmA
Bchjz4H5UP0Rv11fqbz/L8/Ffy/o7JbkSmMqncEFMdDL13HknKiisagGfzPBoykCCxqt5C2+QNwg
DoEbVx6M+c+/uCGQHHR8tGivzvf2oCCuLtD5/BiB6Ii8D1bDottXh/9QJJ2YUJ5uiQbRgxB4deme
H7ufPv3srQj1tu2bcX4rUK027qTxHgAu0At7WgFMA49Gc5pwperGzNfoun/+8pd86/mlVOfsLv5b
x2z6dcnKq7bqsgBbAC5TaZl2yxobiw2zrlhDuBdp2vZPTf42+E4ALlO4EfuH/rRPcXlbD6GDZwNd
wOhiWIOHi9vtALdSt7wUnahuG+HvWrmPuic9nuNYfzdbIXYJS/v5K3y/1v/3K5x3JyQjlzIxEIYD
3hf1Q3LEv0qxGhbMqufCrD6iZdX1jXoFynzpxOTOkUdEkKOow009L8k4CjFVEMzhYKbQkWW7rBx0
GA2jD4JDIo46VLuRsG6MVSDs2mJHLBIALMenP+RoXs4gCnUfWvjWIWu2pC+uASAuo+1JvUKk+fbw
qmuo+TC0zQH2Z5uhZPEjW50+HEpADHBbk1UNHJPUVHWH9gq+Dk0/7fX/BJf/msiWkb38qtt6fpTP
H/X5AI0bhB4JSa9fn7VxNPNMbaXhEBW3iO2HrfxBNyJtDnK9MAktUd57XMP5Ueg+yul3sgQoqTTv
UslN6m+kficCFRlvGkq1K0/QRXNUp7SnT826bBgSbqGvFyYamYp0nX0bTWrvGuVefUyd+p3lULBR
n0nLIHRxaybrehnhFkG19nzlCi5vzdxcwKCEgQtH/2f9/8/JQcwqSZH9z+MjDiVFotmykMFSrKXZ
eeBP942Ch4xu9NXV73L9+frJZ6uvlOpxroh8snSvo1zZclQIdKf5Wz7jvG3tqH2RFyXOx+01ltw3
W6FMGupcODChpqg6OzL7gUWO4SmczwNpt8gkQiAmZ9y1qF7l9dxGyN02szGI0N65VrJcLhqApxgM
8Q6rGOcuEmPKVj31J0lO7+Uli5yWPGoySHUQYU6HZGqWnM/7zbU68tJ7efaxZ3fbDIJcLwolvdcP
6mvwBFaT7YaunJR6oD67P2TXABpHdbzr7uvIzXEP6w4sOvE2b+gtZbi4Nk2wTX6pq6uGrYt98PPa
mJKhatHm7sLXt0DNJEs4NcDYoKZqwH5b+uCFxo2w2ATson1MhaUSPTanIwGJKtUEc4JkwzChDtxx
WqXtsi9uJQanw30l7kLlptMgaRPHs231xUCj6Un4PcfVfxi1M3NNExRvC/PO98QXTVqOpxepf+yr
XZiDbjbedSSyvWeGMHH5u0r5g2RyEUx3Nc2YErhHNDwTJDEOzyEk1Pah2eNZHt+Ld6XET3et8XFx
duTWsIBis5SBzVys9eMwqWE1QNgRN1AiyN9Gldk/jaPLwv8Uvox/A1dz87ds8nLhPoQvfZW8ePm2
fF6CLpNBoULxOh+c+EUljb2SZPe9rdWryLQL4ArcSLcl+duwRYR/hkOCUGafDtH15Ofv78B/P/7s
mNIVmt8JopDeN5tPsXx2KxGo9Do9B4/0DG94Y1CoT0/SrrgXn/3ba+MZ49rnn53e26rtrEol/g5K
rr8xMYBXMLPQKbiduWwxyqFAy1ZS+EgKFgkFyolTq7hr5MPkKadNySC/Q2RjT5Q8d/jd9dLrj/V9
NIuJskdFXJQoCwG2qjPhvO1tU/SM1FUB85LDCVWIIIhhYRwjncQ3nDC0FemDdtuJnINgMd7Rf9SG
m6Y/WK03HRls+vv0OL2FqD6qmzi7NQlAS9MnARbjcCfhxWIgvi/x55bvcDr1ZqdUi5womp93lUuX
3tkzc7bajGmld2OTZvfZR5+54yZJNsRAZwv99Jga7sRsigPB0/BQ7qXngf6swKyNgnVDWGuDmxUR
Xz0Df0sCNB/oEBv51lrC+7FDF1HZ2rTcaz6N759yGZWlDKeaQK+znbgI+iYqJJ7y8kVdirbomipw
W3K02BK0A0gmQP6/+FWO2lq8dqC72Annu/XPZ59V75PFLjim3K0TpeFj8izvWlf8sCL4pri+C6Zr
8qOE6QKhAtjSHozEoriBdDwTfiTzRmVBS8TFtaOBOi+7X05NZ5d1tiy3ZSNklcgtUZcQ1DI8FAtA
v2Sfmx+kc86+fdXWhXvxQ6whO/oflTHDryouV92b6t0J7yvZKtJGhG4FUNNyuu5PByxP9TKPeipq
4HzttbRwUb3nZHokxbq3DsPf6+6fS/HD/FVISdPINLAYAp+9xExDm1juQ9Yw3ARx9Kg2x3HcB7WH
6bZGOkRDGf/B78GpQFbbcbzglravcGV9BZg8Xzj+Vb1WZDIEIItWAvZff2WoG2HWlnlCaJcLk5TK
/yHtvHYbR9Qu+0QEmMMtk7IlS843hO0qM1PMIvn0s1j9Y6ZKLpRmMBd90acPYIrxC3uvDdMaxgc6
ynIjFdg+7sKDRPAM8vIL4Gq7xCiJlEV1o5/S6t8P3F8/7zAt+WW011QX81vstzJu1JJySNMgO3Wa
LbNaZ5G8LV7l0BHOS6OFZGOnbMF4tAQqOSSzdogRxXAmp9tmOCPDyjvTAYdMhQrD6yw3eP/3AX5X
BbL+J+DBYv9ONC7WsD8P8KIol36QkuxUbC9PAnKY5Gc0+EP7UCGtLg08xeF+PC8aC2ThSwdaJgVP
MZZ3UvSutyy/QZ5+NPUhOJ/a7LULXvgapl6/7LC/Op251BGb6+IqrR8q8Q6KXDGuYuMrFe65Lzyd
hMqGSyS6Xc3mTuEyPNfFupKeJeQ4+ZNautFbtPv3L/4+NTcMmo1ZAWTQkZHj/ucvTs6pPI11lJwK
ansNEvG83EyjFyt19KfpRV+f1ykz0skVRE960+0WABVjqfonbB3tMT81HyQi3Dim+U3y5yM9H5PJ
Rg8+n0au/J/HNEWGOQZlkfAxmy28hSttolNhMv4JF8zlgM7m2247AxS7Z2U13msPxg8SCW4cxfd6
78+juHrf5c2UWVYNtB0/NORdImUuaM8eOEPVE+2o+pPFAbRAwxv9ZHl+4Omxoh1bBPNFfMkpM96h
gCxudQXK/Nv/dW6urlco0m1PlzI5VXygXDLO340Thajkx8v+VPjBSiSdAdj+XYSx6P5iLtCeZ+fN
tLYeJ2ZWibeOdnrlY+TBLorz68ZJ+16HGLrERZN03mGIv68eIDHLCx1WS3ISYSY7+VesLoSYhFUv
TJcTRo3RR8nCoJWYLTaG7DFxOKIElb/adK2SkFLbdg1bUHVq3ZU/rNfqxjREnbum6/PHwApqmK6j
+722iVtxpxpaAZHUxARnLINwF2Arbl1h2BjjCTqtpzLdmU5kCrDFZipOeiy7mYFSBdHGuIpMRH0b
ih8Z29+06oEqN36Zr4UBXctWK+dQWLnad9V+Cu/r/GSA+2+P6SF0YI66vfAjLlbCwPfH49Sgqf73
+f8lW/7Xz7t6dKI8t+IquHD+4xWJYjnmSMQypqOmS25g/R0Yfpd6IjRldVXj2fTO7/HGeIac5pbe
OPrjJ96RcfBN41E9KVBYvX7dnW39Be4S77ezIwqwE0ikCmaIQoRv75YESvkmgeeNBDGLhl6n08Lm
8ufTXydBaRmjBDP21BqrXPOZOjBDGl548grSfb6M0LX2VKpIDQCYMoR4AsGLCrclOb5GjPujX0+O
tR7u0P2Yd7r371P8XZl6dXzztOS3j5iWXLSxGuTkNBe53vniitAUk5XwctkFB/lwOJCp08E1tBCL
QZ51yTy77aVXvs1kro7i+kGzhFBJTM5StooOCtFce3hQ2nCiZJ0+5XuLuaMd+jhJMQGA06JQ3Vd3
2jJ9BOFZRY+X0CNb0BAZ2Cw1eGw4mqzdBCEunKnXpUdclwlD/MbW8a9fm9+u7bWhPBO6sNZzzl0r
uQPAGTzO1e7yFSrrEGGNy7dyI69kY9Xmi55blw+r7pLXu7psy3W9yHaQI25czb+9T38/oqsHJunG
ORGGI0pW1VOww9MhVfeSuaIw8fNduMihlNNJMn3J3fZJekKU+Ssy7P/zMK4+NoZ+sQxAyskp2MGC
eSAjOHbUr/HJ8sN1DJEYMlvYrcGyu5i5dvpRWN3an/9l5MNzZyiqivYWFtC19FZnFKUXGmeC1Yvm
p5MHpoh8N9UuTVImbaG2mwd1aaz+/cux+H1/IzP05HvPXpYMyWsVslILCXAkKT4NtTdIW7k+luY7
Rtz47EqzytUD7hpMdoB4iIHLUX/qAdE9Zft2gwsa3UsZOFH1HPf3vKALbhr0L2TxlAtudJRkOklY
KInfRom9qtX6CHGGnMTzBQIZwo8zpIlb/LmUm/wPyrESbJgPIAp+8H9sEG2/8TKMLbuGPN/emSYB
LLCNVuGw6M9r3UCxYz0l9MYf52CNdivfJu8S8ZbwUxaq6CqpiyIrSl2B7M3LggTOcliXhpeLD0bn
NdamLbadtu7KZ9Pgg+3iKiLkNaAhvgDPdCn7rXqvF+4gLCyOWFhMyo232d/qiT/O/lUPrMh9mzaN
Fp9anxcIqt9aI8lhumuUNQ1GJJFgRK6LsQ6eaI4lh+xH5EsAKFHnabmbEBoHTA9RLrFwtehFlU9H
TxcawFg+3JpyfFfHzkTX326Vq0/DaIrtOemM+NSYxLA7Axk+Ty3JrfGRyWi3HaIFWMSAjJ0CFakt
vMH2bqrXbvJl8S4Y/clwhQVVz1IMbrzYtL8Ui38c2dVHISiG0YhlJT5dSm5CgBdwQm1V8NBQh7h7
2s9cdEIEWnC0nhmJSM2pOx+j88qScIQ44U/5cHlNd+cdyfDVT5V45Ed5VXyBEO+/wBjVMbhxOEeF
L06+3i/GaBORhFs6+b5kaUKvltotHNLQTWEk2iIwjcuTWGKlXFpoG/7ft2LzdcA0BTxjpgVdo4Ks
PpWmvDHjEwG8nT7DfGqSrVxSvC3r0RLvLsJdb9JksrFG+8q+/LJMWTYRcPWeuTj+OkKYcfyrSBxg
FirmCzZ8BLFvyeikzS5M5w/WQ2I5yQaZ6uutuc9f+mzDkEXCvk2dCvAb9swc1V5Mmjo+9Sj2dPC1
vjkus8xPlG2Z+XW7Jr/W1F3L2gW0zoZbwWsmxq/Ht+lKD2BNeo/ExPinyueV8WJxR46tVCMmWhD4
J9erjDCOBwlApTKvCBIYNniOuV01f2LMFB6NX9vSZGcpJ+FHNKyxLf/7pfrdtMIF+u0X/joDv9Uo
RZm0VSJ08QkVXKngSN0G6kZF8acv+W1n1b9oLyObtn7DwGuQkMQ4JKeGhZvybjzPc742cXqL/EZP
35aBdyl3ZbLUssUYfmrFWpDfYnMfFvuh8zVvFhPic8Mtr9rBM1kgNeI/Ycm/jeeVIdiz8PIWrepv
VRiqZjZSyPYVYtuuXgVToKVqfSliIrUQNh6ghjGUc4alyWd7WDTihknCZ+dOXu73qZeUvoDmULTN
6caplr7PnzjVvx3I9ZPfGPo5K0reSbiTVIdmB9y207iz7QRUKM/fLYnCzT95VfuVih5K5vwnCReE
UuefF/AA1vHDTBkn7vbmdPm76Xy+nf7Pb/x1MX67nVoCu6NSO8cnrirblvUF4ORz+Ga6wvu0nFwY
YWwCi69A8ZI5Gk9xiLikTCHJxUhwQjn6jVmkcuOkX08I1CkQp3OSx6eEWQS7Id4bKsjczpnL3xrV
q4emyvrQyK6CPUwoZ3uXt3sFFOxwhM1OxA2YTAaU1acIkZg7VXm0ZF8GmKkvwgRB2O08gu/K1KuT
eFXiiVaB8ynmql2cYlUfok8Qd07vDF+qz7tvgc/rptzs73cKsx1Qpogzv9lasnaKzNQ8Ixb3FV+J
3fFxWs4uHhyXP415YXpLr/FdXzX/yt/+4tWvrHNNVKKkjJjdBAvVQTEf+lnvtD+Acdd8CcQ9q1vL
tPWncSc9Q3XFuMF4zO93BESnWo1pFq31Pry5W0Tt95dCE3uZiOVtdr1d79djQSigmXdzOFeq+1Hr
4bEhdQZlQUSxUi21Pag+Rr9STOZHYXfzXPW+jD1NfB7gcuKPo65jyWE5FWVnBUwRbppMAI8XA/rP
3UtEgpSdsiadHktreVYWRu5fEHF1OsL8TTj/N4+0v0ndZsFHdTR/smFJoYdvJnQ76jIY18GrugpX
zLhEekjNq8U3DRJZ+zDFTiZ6o3Ec8nWt+3xPhmw9pcsCST1FLiqTtntUSGBEn/NSraanYVele4MU
mgRttwYFsfJH6VMl1ME4kHeVG4uq8LtpU4/vFw4yPGTtU2tuztVeN5dmszQjEmEXt+m630lT8/0B
8xKn7dzmX8+4xTYo2rIwolNmLhS+KvShX4nMKXMqpPq1k2zFdQHpRUOuze/y0GFMz1B3W9FWH5oX
4f4yK4A8a+rovnckJc5ZRwCrnX9/QX+Bwq8GKRiBZcj3BGdwsFdztnLsYI1MIvfxyxB6LVrE9fSC
u6dslon6xNW2Iq8QHuNNvZ8+zuILiDP5oLwZ9xqRxARGplvMixFRZa8Tr+hpplOVJbJ4pof+ZSls
087/9xH/tTiWma7z+PEAquLVk6fn9SjI5IWd9B2VvAHAiGiMyavW2Z79EIU7ZG35MznKsl0/mXud
9da9tj67vP2SwcmxNFCIfvz7oP6yYuN4TEZtcHdN9PhXp9EaZalK9Tg+KScmJTpDGoZJ0iKX78ev
+Ak6Ps3cuQU27lEdgjXtQYDsjbtxT+EErQBDgZatAe2RgRf3ztla9Y3dUIiFi8h0y/eZfGcBYP73
UX83K3GTcnuKCimE0MauW2Gz1xo5sNQYjj7ECVv5tD4rnIF2nro1MbDwspbRu/JVtd70fl7lPK7Q
L0tHXIanWLrRoX3ncnIwKgNVrLoKsILroD4xjwcjMsT4NK7Ndf1aoAlHpM0wz3JGDB7dRycuReyB
T+pjt8sfa7YNJTZjfGfvxZ0SOZO0rhlMv4zjXYJ45Uf7JQM2XGEpHlY1NvuGRGrPRIp+kDDMzsaU
W8/SX2au5AzKeAc1fK4oGf+cmJnaoDdtOsYn/e38lN9VhMr85L1axIsR2TP+rnDD0yQ+hvftRn4o
SKC07ChZ0ZYHrIDQmxIJxTooc9QXa236+nORLghBHfCg5i/Zzwp/T+EMN2Rh36V/83m3GLvoszOU
ONE/j1rq+1xXkwtFz0AAQ+gmBJahySCOGIGuZcdsR4yX87HfN2/ZHoNyYfmXlHp6E5OtU64V04+6
uzbZ6wfzQfyREH7y3vlxvSPGeiQhQbdVibfx85Cldq8+58n9v2/iv00IDbIFCBeZPdXmdZMmyFIu
qKoQnYDqWieZ6KpuVgIohJPD+9gXESzNVXGgJCDqoLUjjNGE9xQ+WOEqPsiaIx0P04IrAHsqzd/E
3hZ0O6S+ekxLF2AMFEx5mZ1BA9j/PvJfZ/b63WtYGoI81twsga5q+x53dtfWbXxitdFwZHx2qfF0
ejJ7vEvX6eN4wGsFj2l+SZDom/mG4XZ4lV/M7cxQJaFI2lDD/VJGefWNF+3fVgho0KAwiSK3NEq9
qxuj1IZSkKzo9CtpRzBWCch1iShwN+LmSNy+2OYbeVFs0ztmJ5OLwLwoVwiZJ0C4A3e2H1+8gGyi
CDFE8RUFnsjkiEbx3RopjZzadLsf3Ul+JixI+2lUzjmwJ8Z+JCoxBL0sb9Vs39G53OkWoRlIeBj7
fXs+L9X5IgZSFZ3ERWq4pGxqJ+B3DKBgbTTr+GnXfeXv3XlxaX1B33cXT1H3grZu19ETATlZuqya
VdyuqtiT4TKynQOZjWbbmxuv3a0Nzl9r/9+Pdp4n/taMBIOYGlrF0YbczN28Rx4vbgGmjCixtxKP
PzkDSA3eRuVUM10hzteyBdVHtM3rjxuFaAQzpiOdX5HDe7IRN3rIWvOoib5MKAGJUbeUnfrfpkPU
m5xiKCNkkV29SnB0N6VokGFK3EeeezUJOmm6vMDlyZLtpTkOiHLeVOQjwfpsOiQoiB5gYNY09nlX
48cl+0fx89qZhWLNThzcxnTh4moCKGY3UpeRtrhAYef33J9fWI+WPA4EPVFq6puJXB7gDsCBWAjI
7oVxGQnwzEBDdNSUuDSMpNkg4K7u0OPgLg21pYKsnWzVo8Vb1088YXW+URd8t6v9uuX+9xn5tQT6
7SI20zSaZZfP6bPBog43xnJuIbONtTtv04P2ZPwkfHKh3Ro2z1+aP98s4LHQiCHkJiP6G6UsHes4
7DUB6vtKJyTrh7GkXHLNvZHjTKsX1m1hmPjtT5qzEJovCNk4RLBdi2fztBSGaqr1Yz6LOpQvGSUW
Er5IJnqr8RPpkHXrs3CS9KMcnHBdqDpDPk9sfNKBZICYrl4ehXpO9bZQR6xCYLX1yqIYKlPVmwou
tvA64WaTcJpfQFyd+UdECRSuIuFVKN3KJH2OR5JYwl38yFeptw2eEFpAGTGLi6YihrOGqSVtFsFz
Km4h2rhAxyF1YypeGdop4jZQ4pdhWKXxIrnsW9CAJjPpO1Xb1gynFXQm857EWlDHi8yESTjMnucm
83LeZXBirZco3k2XR0VeoKa15Rj/6cCMrH8JpUNtbox4LV4OVbDKYM7mhyT+UdwSeX+XCc2XwWA7
TmFsmt+E/OFQVb0pTvoRJnmXnaIFL2+SRRxpk3q0o/EG4PR4l9/LF3jFlTNsTWnRW4vslRHyfaj4
8Vv7IclL455knZDHFXLqxY7y5Xiq/CZYVL3T3wcfl2iBd+y2vvD7fHk+fOTAjF1poL/duHkclcYl
4Ca5OCJCH7bTgHDI4op6J9hlqmfF2wl7BpFv0PFFd+iJcCW7ptKfpXw3MRMepm0QrbRqjf0xTZ6A
t2e4Il+KO/BfG8rzx3anTrwH/CFdAHjpSz8udo257i/7ZHqo5RfCb2ATaf3emBZ6sMjUdaAv8nIV
8dmDNXszJEn91q7/+skULnyb4NRcE7qM3AgNKdD5yWsDbQoPROUwSShX+r0cr8zIyenIeQkWdlnY
6tnJMxdpTkmMEaxMZgihTb8FwoQV8UQekM8bsvaEhboRu2e5J6UPLgT8F6d8G0/9cXQDKky/PopA
Ehc3QwO/LbmufsxVcxZncX7BHKofG4/tDpQwEoR1ajF3Ou/Z3haFb+j4zLACLjvifO6sr3N7P2Ig
r9eXxI8MtAY2DonFvystTDzXL0STvgKLBtM9ODTfRuGjiYgpO5+1X4+F1wjAZX1J8DVqK3Rgd90z
CNhkF4p2a0Au9EM+I6Hb9O+JdjThSai+QmB0eYfYNgt2SdE7XcykHGInk+Zpr62MV+sheET/IQaH
hE9RDl492OXjm8rkQtQ3RQT+wjU7t5c9I51zLia4CSfQrb1KG2NH769luhTrJc1+JDy34GkPASI2
HPwQtUa71GxzD6gIq37Hgg+pQvUJv3O6q1ai294TIDV6Vu1veXmC6mJDRzTGBF/cT1fqp3DBpO6x
ZBFDXJ8EI1IRwBpJnsCUm+YsGB4kskDEU3q2i3QJuZmYSRJ2Xkzdm+411jmf3UobbByjTPv5vkLc
jcwTurVxtq/YEoAIG1hJv+CcLeXNOXUslLCv8o1xqPZNDPDnVbwe99dFnPSTkGlHtMdjvBpe2Kbz
OQA80sQOs/2yI9jcqUAHR7byAPB3objT9vw+xzugTnsV5Wcxfx+VO0QtTAnACQ9s+GB4tu5nGfkl
XLYNkDy3vFM34BtmkaenKS7yj0KdYbQj2OLP7keKem2JTq5zz9GM1k8lp7wlyzL+8j0FTGbqCvId
5XuwsDQGRgOqTTuCYZ5lIVzSdzKmBJbC3GX9I6pzxXhkKzXiYEVKCPOSO+HsQ0BhPhwkaz6ipFsE
CXzmxWCwAV608o+OtR0XitGx6YitrxYnPECXt+REwNeF6+pOqH++JkRKeLhDV6l80ouUYDuIxLwu
hafoq9Occc8dHnHGUamEi5iA4zlf6HSOYNPgRQfYbOKdfJ60h9LcEF4FwAzbU3C81bpK3y1N8w2B
mo+VOpTTb549q5lEoxZ09Rh+MXYJJSTLFcHDb03y3KtAGqRXi5s2QM4UQSNYgws4p+sKbOaprnYq
/JqSLXAjvyrRe686U+toH3zKNxbzrfMKVsx5y7ARXKR86l6pOYmWRfHMS5feXcoXHVEBkks0UApG
D5knpwxtyr0wFyhAIuDvQqp1TI3sIzS4NqLTYnKmyWmaZcwcID6E5IgowyfVNKyp3p82pnonG9u2
80c6rPoU6o6sECvGho18xfgZlK+EUtJaBzCpuBdGm9cl6Vxnne/Bk5Ec2ogXyNrQnsuWKVRNAg4s
b81uX2XDNpp9FC3xewuqjbSRbrJ7yZ6YQzG8c6TH4mdL0kK5SD+IJKL1F7pbjfq38QgXi6uEvsLU
TcYkVxKUwuzPace29YjtFt5s+hQew03ywP2o1Wv9/kJUiOxh+9EdTdtxJpr0kIanetyCbwRlrSte
CKQKG3m67DW/J/ktWvBWmtAwm74FPU+9SyVM7fq6vMWb/S6YvTr2q++abhXpuSYd/MgXg68ZA72Q
9/Lk5+raaAiwIWR7g0oZPl7RngjuqAY4ggmiNL8hcvE9emq/siNX2/qSTHf6Gi5us9KfSb46Vx5X
TAVkesIIfoHNbWxSEjefpsqWHlMUarLdrMo1MzdX2DYkafHdqFbNrVXq91ng/AtlJpg0xiI9w1ym
/NapWEE96DoGF8BFkbVIpWWC9wEE0NP0nDuoDGLVHeNtDzm2dma4hhPXizPc2qeCf9+rN1710q/V
1h8tzHw8DFJnhD4DymuFZVXoOk4XSz+SHwaANqMbyIsNkaVWtTOmu5GsoJGK/4ViLl/3oE/gHBQg
SBdas1TkrXDeG8TgOlZ6pAahV9dcmbzRJaS8NRaVogEv6TbaqRa3vcjyvnyJZF61biYlNgNxpNm1
rcLqmtjVi3Tg6pD7eWV4pK5o5Zx/hysC8rHoR9OqJXF9SF/Ci8eZUg+S9B5a+TKPt7jZq0pZKgXi
+pPkKDDvsLMJdklZPS9pgX4vTMc4XDYjWxrikhOHeb/GUreP5tDGqnrWkjtx3ArFsUI+Jo7Av3K7
LR9hx9m5TE5f9ajhl05Mr088MHWtALLuR0NnpSooggSiszDBUkYMREuZw9O5z7gjEb1lD2rwoFHc
hpuLrnrSE6/L2zLe74u5+SoSTawzZwaZ8usr9/tdZbalNQnmXA8GC2SMvqyisEYRgXDE42XT+8ot
5K08P4vf7pzf/ubV4EQI9VCRK+6ccTFTgzHPQRUqVqN0IejAJgRI88RP65hSJg8eWbheCj3deJAo
KlAu3ag8//bSY1khk3yG2p6P+Z+PVT5/2yuRE3BxJF9yE5DKKJ3mkm+YAWmEh2e7gUNS3HZY5zfk
OsRZ/eVcsIOi4uaxtr49RZlStZWWijqDAKYptEy2qbl0EIr0KQ629Kuf/qHFFELNSUr2SXeX4QIp
kBeQ00fMokOlNEnvxPYlgdtFP8zwh3l+zK2ns3YQ4UP1X81lxYwvVd3U8LLkATRTKG4uqAkJ6ezx
fkMaX5jN6wRsKadsJZpBfqiTFYs/Iib99vEceaPyYzw/qP0pKu5E+U4t33QkYOXCNBcSA5wS91Z6
IonRlnAKqnXi5TTiWFkqUol+eZDsjLmKovmm+DoRpFah8RiJ8inKe7n6qJLUbSm0g+Y95j8UFkxa
nwgQHTh8EtNDVS/BdJ8QrGB44gXVaEz22kV1hPHFIL9bUp4Ftl/DWtcnO5tK2yJlYlxjM2wODaon
xY569zyhSbB8XfKKzm2MtRq4xuV1giIbLi+VV1yW2o2x/XdcAk8WH1EQkpYh6tL1xklKmi7RjZx5
S05rsTUe/osxIAkAOR+3FywkFgvmS0CixlyY3/Kw/vXR/v0Arh4zQzrrqSlxAPJ978bLakHuG5ww
k01lQkDOLTXTr1HZ9WONml1CBQN7iWrvzycpGqZePAsMmNrMSYXDpH1mQr6L9dKJMAw3Dp2xU9cb
gT4nVU3HfAghefvxwdRCO2TCaOytp+kdwGIZkr4prKsDERO+dOO6fA96oGRHcwXs1FSBzV6jCIUm
zeIh1bWjorNo2CaAyFvBp8P1Jsjl0lJOFsLkVqS1D3goNNKvt61IOhejWceol9lDly7jpJ5FSkXl
VtW2K/2x3xWBC2wPncdJNxcB2tl3QtJV2eaHRPJiVGkGHB5aukO6mrOxrCB8ox9/tO7LO8bAdGdh
gCPWbajOhQUxPIGv3A9ooGMKQ9+Av4nikUrxKG9SDG2RbQBo3g1M6Fjh2vAvm7tBPgXdD8Oo7ZbM
4//39+RsuWenO+NAOYF/Xt2Oz0gxdaNKeCgWTYuy2hPfUQmSrAoi8SlEAjkX0MSIEz/286Y9aL55
rm4uao3ZgU4MGKuOq12Hdak0RQgG9ThUy5hmWN+Ywh3FXQMwx+mgI7CqQx/WO5XqkTUxvE+FG4su
CkQSl12ruzHA/T78x/8P102l5ZFxulw/3azqyX2fOB5xMa7D94Eh4rE+tAzdGmlFx0tuyrKEIOW1
HqJJ1Pckd6l4rlm7v/aDU/9sfqQPeMUVWKkS3sTugFCpss+3olX/1oH9caBXb4F+FC5VJnOg8hvc
DdYp3VPkkIgxhqtYe6b3mSF7GhW+L3EoMrYv6hZPbe+sZv/vW+j7eodzZjAzBH2Fb/SbcV02xgZP
e6dRwRLN9jKmntGtc/PFFFeBqtqdcJAi5Axuyf116pz+1/ah+tk/c30ZpLwYMCihPzMV45EDzHSO
PWnyzrWnyRuTUKobt/z1wlsCOU6BiydNIZXW+La4lINzb/VtTwhf6NXyFjZbZC4z7aecPUfUs6LX
iE6vL86ABntvoKmGurKLUFZcZD9yQRyizkEaniHY53nlShvtNrQ+hK9Mvb80q17cqxHB2NAw9e5L
Ud3cIE7B9ILaCd676jm5JZfVr8Yz//ODVExH9A8UHFcPkR62VTsVWQY7FzuL0SwLFEeytJva9QTt
Kt1m1WusrCfmqK3202w+S/2nzLqva56kqXJTRpmCThrKQYgZbfU2DIo0q+0eS1xVz/nvcmPLGOIG
l/emMbli8hl3e534m2KpoGVn26xAI7chymdo+emwOk7QqUCLRb/uqCyIZaju8qfWH43Wn96M6GXi
JBrEQnVoSYq8Wqu8EHM9svv8wrOeYov6CRNpGd9KCLj+nP3PyUK/AnRnVq1d9VtCpVtDdWmyY/rF
YGIFaGH4aHFf9W7Ox1Pyq8tKDFdNdjcRLUrexeLiB3aylEiN6Jhp33HJA3Md5g/J46QAaLBVZVfe
xILoVy6l/w4TVjPY01kmcu0UbSt5FJPgkh5FsiHpaKy1rL5MhEnxdrLF80Gfdlr4ruaeMjxPxFTm
DMt40pR5QiTMAxcBukt9H1UPaXCn8JnSjtA2NJq5/KQxIWUgwhMpo986Q0Jnx0mf5plr6/xaMe26
UP4VnUjWFzSs7ojyjOixzPo4s7ztM0Rjb5L6dJ48tgEDyGwi4huf4Iecmr8Br+YYLIFosL3p2MFI
aFZ32WSHiqtH3kXdGsaLhvn1GDrDonyqj5jyxP0cp9neK05MxbDKvjCEFOVGYxmVR+7lRZfpYcSl
gZ6j6D4U4uh0FkizBDarP9v6s5B2l+gdlJosZHZImifyjvAQHRnLCveTzHQI9k4PpECcDuFlY5JZ
PIIEMFyjPqrVKmzX7Ubdk8mEaol1LvnrQuDhDGbRifZtfDUVr6HkceKFcL6jAoaMheC6XaMZsDVH
uO8L14IQ3wIfitmMxF6iPhQUOs0TWJPsEAM8HC83gG7XPcZ/twijdfa9qoSA56rFMSH8GJZgcovc
kxjAp+hdiWyp8jSa3Ld+Q+4w58KiaFlyxLXpIPQXvpCCOihemMKDtyf2kSSSG83PtQnr13HNklDW
SdTI+rW0jXIimIxSyo7K7Bmjd24/y1USrNikGLJ3XqgP50+02260SUxXcyAQ5tlW3uJl2Wir8w15
0/Um+L+jATD0y4QFDv+qfGUoVpRtomdHibF5skSw3nxNfnmwPoaPuRVV8i/rnnWkf8t5pP7ttUyz
8L//8tXsSsHhG065lh0rz1zgWtDJFkDcb24qw8fqK+drBW1SPw/9kBULyhYcXg47UgQ4BKzKxRyT
6wdy3BEYh8WWKGF44/kAHUz7gDFKIysjLh5PqbmWtX0MBjb9kaofqdXYKcVbbnxJ8tvY/1+oLK+r
j/9OKgXbvOyeY9WuXqKGJESNUZkZ44XoMDuX5z+JQsKr5I0k2oLDzN5XPEl3TOIpKj/Vlre1wNpc
4/xWPH47iuvaNQh7sRmsjDAH6SUF+zktxQu+ifC+eTy/WR8dNL16ntwnP8iTnaVUWeVOPPekniL5
NA/yK/7/d5IuweAgeyMshfiBRVHZzXPI2bRpIZvCFl7jyL6YEETuesjmpdtZBJ/b6b7AxqA7/xdY
9atJyrcfdvVBj7OutNTcyI7xV/hernIv2VObAIO705epf4s8dD24+Z8/hwyNyoiB/vWwqG/FpJPb
ICPFx1zn5DHM8j/0A7xL4OABF8/BrjjptoeUoDgIGQY6Jj7d2mrc3KrOrtvb/w7GVBRF/i/Y6+qt
Jrd63VqJQPjdKj9SmaBqCAdbfzUcYwGRakI/cKvFvfU3r03btd5q51DnBIjrKPe7O7Gy+8DFfiM8
nleFV2unYneLFMpT8pfbF/gAXCPm8oAgr66yVg1CqzVRTugsUTyMUa1lKu1hOs/olXSJ64FR9DHd
gs5ofAK82TbvLqUd/KgQXBTDjyHfSdIHIAWrXQoKMfbPY+6i9C5hQjQqapt1mHl9SaTggpCH9pB6
6S52uHbdsfu0tLUqbY61ea+HM6A4oB7AXNecVMaaMnd7GCHI+kkPf04V25SZSbta/lIiZThz9Z2a
nhXULeuU/dAewnaf9zuz0Igz4y8MX8IiWdfkwOqQTjNKp8ByTXVPAs1EA168VEq/ktD6Nc2zWupO
L+JAzWQnVh8lsbTzy9fUvpFEHAYc77geRjjTZ/IeeN7CryJajnJqy6Z929BwTRCZ7z6Nf7Cfcb1Y
WF/dfWFyKQTZyvLjL3SttLNUAlPOUDY0BohYgMa7y46kToSsY8qXfXd+GV8U3ca7Xqv0WNuuuU+1
nwQuBau4XAGZvVm//uXd8PsRXiubkotkRpl8zo8C3snPnpp+vLzLIoZijVxpt2+X2WdErJu+IBNI
MR+a7lWPSe1YBuxkYVyi/7MzjftnGZmSnQ1Ykl2p7WDO+iZA4mpWb/67QbxWWvw6qQzKIJ8QuMpq
9epr0YkSMWFRmB7JfS5zqELWBzsmEDnFL7FzLxJOsDAk0DeMy+2Kms2gI7QljWjcFSkdpGYamOdI
wvKyZ9TQ7dOltytkhPcz/if20ZZzj+lnFgL0j7hrDnh7Y2XfSY8kbZFFtmysG03kLxHm1beHMADq
LgRf+tz6/jk3qY08I47CTI4Wxt8HyaXRRfxMh1AtiFimqXD4hnvB2Z3SDXmdNy1413L8/07qbwdw
NQAQGz0UWpguR5H2GSARMs7cK1elH/nIEmt1nwDWDR5oHUZvzNCPA9R75SaNL35K0ao5MjHArCZv
5uvMV/NfZ+bqamuJkZhGwoGhBLYQu2C2IDgiXCqo/96rVcW02Ma4Frq3RDDXg4hvp+SqHiiCs9o2
CteE7Qbrh8Tv0UfoqM/hpVZC6ojxp9jsM4MMSLi/XnR2A8EuntNtcjQwz4BOndyJAFN2PEF1UtEo
hOPHvMYlnHX0/hd7Z7YbOZKl6Vcp5D2zuS+Drrpwp6/ad5duCIVCwX030kg+/XyMyq5SuITwmr4e
JJBApuQykm40s3P+LQC9qRqYsq9APr9/Q461W5+u/Ggr0Nw6xReYZyZvQEPyy2HXvgfWkpQSVv4V
dPyX+q66OMWS/KoWtjRTU+m8za2DYwo3uJpMUstmEuNsca4vnXV5k5U7w3uO5KMo4XKdCXHZ8bYZ
t7kJMWHlQPXMFup9EPgBoYXdRa+Qonlmus8JFAjrWvdYTJaqfqIv99URZeZrq0SpkFv1Cc8yZDfY
BkFat7PjyI7J5BJwvQ9gPqRsXymimMTcmMCOhBzO1jjWchq2jtx11T4HxmRV0CLCLPNT13XEFvn5
xX28rqO30LX6tKiIer2drqYD6PSsFK/WzjdFOaMNN9gQD2dpjIb366J5xapjxPeIoyeqNLvYgfyf
imT8cmEibHD2WXAoCo/Z42EqnCZueQmCF7mqL40tC0O/gnZoXIoVNOU9vBXg0PGJkmP9+2l8LGr6
+TQQ4hgQaEgZRYrx66Jot/ORLqnz2/gRJQAYT3rZfEfUbBdY+G0VaCtQiGmKo8aGy+2ttGpL0FrU
bAK/0bdKcVkPd026n6Zdql5X+ibho8oSAVHRXUXlz5MEDrS9JEn0xHp+DMN/uvQjmW0zeP2kWVx6
8NL7CtbKOWlScLmhjK2iZ+scMyaS2oCpZkb6q1SuoIoJZPPV0saL6cHzTz1M7csV/uPTPDqLNGZb
dHlQ5dT3+h7W0blFqINcpFhS4B/8PSZWE+/HaOd5a6rFjspebHkhkMTHq/wBFhoQyMyhubeiqxDu
FQU/AM7FhKyNxtCrea8EZ1GPrd4K1BtSZ4WTAZMV6HxZBIt0WqjhOjJWU3juvofD1rb8sV6HvU+s
QSIX5iPcGFrjeBeWjIzXyhpWWq6D1REzBI9FoWJdwaKDERMiEZebUdlEwVkLIJvizvwQdRjXyFUE
fIcK/LruV/xaSH9pFd8Ty3qWAy0haDC3TbTl5FeqCMhIsFxWylbrd21zVxS3RCiQhN0YXE53DRCY
3JBpSMlWLDGYq2aPSOVdw/2gPQthICvNi2c8dciTBuVWwoaZ5I3od2V5YjJ9+Q7aqOQc07QMSB1H
hwNh2GPXBZzRLOSH8KA2zXV/R6dlae9Es5gF+z9sGlz7GUQ95R/0VW1ufRz8aEmSrhEksmXwZNfs
5MY4G745yTLcF3cKRuELYolnQzEM9gmw6fwm2aDCOLEOfHVG/XgJR0eAIPemMBqKfM6dj7wrSQBI
S9OCpFujX6tyV0d7PdqH1pN0z0dc14JbJTi0w5rdm3Md3mdvBqbAuE8gnk3s6yS5NtHhEE1qi8s+
v+2kt/z9FZtf1GI8NAiq8Le/8BUz20GPtTzPb6Gc+PHl5Bu+BWZfnuuEsU9vYXXbUEi5qw4lZr+K
cLMi4AhvZGfurRHGCvMO5WAc+8AE5fMEz4L2p0RCthjpoCfLEi1k9dIHt068EtYy6re0jX9/D/q8
uh4fvD7cgzPf4wfOxxhJLwi8JL91ee8hdUXLdF8p8Mh3qX7WmZeqhbvWLsRsrFla0FHLxaV4DJfF
Df/zriKFuHseob2N3VqO/7s34l/P1znqwmWRED9dNG+rN+pLB68oyLZEYFPRnXkPceMjJJQkiSG7
w8uGLerEs/miF/fx+3XmGfvh2QivtqI0pa4zLxg/f5WXSbdIqDhTPzF3Oie+LHyWNR5yyyxYqnfG
jXJjr82niOYkq1VwpsZXVX9BUOrEOSfZ5E8nLnBezI+/PDZtBwHHHONzvG0rbdRakYhzQLTed3/Q
t9Kj7VDve/Nh0ldWfuFUK41A7QQ+xKoal7A9O3OWVTThMgt3Di4fypnynFhPJcSjcj0Mm0b4wyms
76s3eyaGQenGseGTdaKNI0YnCi5zIDVura9GQDLLZ/PQwzU6NLNDSndDnKVZzIRpWlb0CUyFyDKX
Nrpvt1uHVIkl/rIFhhryxi390l0r32viWBFJnRJGaT+7u58eqzWDuRxxqTyPTiSeoplB3HG9OBlu
HWdfBDdqtAua61K/YBWZojPEQZP16P7QYJKo+yC7rM0zepmOytHjbnY9HcD+OIMsCZyU/ZUEOtlM
3o2H7tmdb20O1Rs2xEl6wTlIZs5ZGZVEttd1ZI4LFHeNtQ7HNXlubFX0vJvgEp8gW1nn1U1WEyHf
rqS2GCHuIB0bUEr+gAosie5mt7bX5Z3znjnL3CLdfucNpKRu8WDeJzcEYB6wwPHkcpDbevKZk7q1
iZkD/bbHlySBf/ECOdnO8MK5rG00xYRhJoTEJcONIZ97VFDlmndtEL52MnT9q6XI46gO92wOvD7e
ADU3LYZipKGG7ZVPjOCM5lvmltUfv4xMLGofDjPZb1hEkNiYXJ/qIn5ZL3y8gKNNMHW9Ok3kfAHd
wp1PTRA9YBp3G7PMFxhMC+dGV969VefrCNAiueIhSWLuwrtaeRblEjbi71/wrwA9nse/H8nRnujG
XSbriL6mah5sE3cu9rqOjOvpIg8vUv2ZKCagAPxdTNOPN0Gw12jU6GcqHXZCzagXSO0NyAXZas6d
wCJFwfom2Xi2rzTUuZAm4auii9yEdwHegMsUVn4G9n+VN2unWTFvRApl3EdbNHS3yewjtOrCZf0e
b2hVLG1UXxsyQ4p+66AwjU9gQse8ivl4bc8EE04FM2fquK8mDbPslKTJbrHF7MrrzmL8pVPey+TJ
4JiakkWbAklCJ0rW9gz4DevWWtbKlkhzI1uJaVvXFwSqidHnVcvGpWItGnUXVT9EiCUY3YRTWr6v
KgIuGYW2h6APbP1o6UATZ8R1OmVzyWlV98lwl6gc3nQ/pim5y/zkjkQ3ODk/nPFFFO+yuMJ9yW5X
xtLeAiFkS1z7fz+HvupO/nJJR0VK4EnXla0KLkCj1zhHJGOOL6kAbOloakzUxQUMBaIDNBIJl0Hw
VpNp4oFN4h0A/5RQMnsVZRv8fgMBWrm1qGielPvfX+VXp99frvJT3RIaAfNghhNCvj9fnx4mZUla
X0BUYEfCcx6vKhung70y7v+DaPcv9qgP46PJ+3Wvr5MuqoVgfJi4GHqO9CtW9cuIRdOcS0N65no2
EIKyPyAR4q050Hx+NcktPfnSH7vf/XPaUwnTTnZnu9GjQsBthroLxg4wo3g2ONgmwZUrH9ruPM2Q
Qm678kwV5+prdxH51mWNAYG5wvdqusQmXNcvO7Gxp+s8ecAUvYgvkBSnzZ5A39jnPf72+2/tqxUT
22zThBpDe+UTCGSmtG5x1k5ua2vRVo/FcEZmLZILdCrJAf4nMmA1QdN8BrEohNWGe8xA1CI2Lrts
JIMCAHPxFzDzX2/D/wnfy+t/btTtP/6b/34rq1kcG4mj//zHRfzWlG35Q/z3/LF//dqvH/rHVfVe
3Inm/V1cvFbHv/nLB/n7f43vv4rXX/4Dp9yY/MbuvRlv39suEz8H4Urn3/xPf/i3959/5X6s3v/+
x1vZFcTc3b6HcVn88dePdt///odmM2v/6+Pf/+uHl685n7t47ZpYvBbx66cPvb+24u9/KOafPzEy
D+qVxWmRGfbH3+T7zx9pzp+qTYQIjbLZO29msBZlI6K//6E7f8IlmanPHg45qPVY09qym3+kmX86
eO2hD9HhDeCmof/xP1f3y/f07+/tb3Qfrsu4EO3f/wAE/vU8y19iymtMI2R/8MOOD16FrShSraNL
O8HNmcrb9JqVMEbkOkbbuv0PRY8KC/5kCttEFZNL2TQhc6bJQlntiyYYI7+rLRlBXQujOrnv0w7C
ZOq0hfvYxtJ9FqIjt6YwE6ilgzdAd1bd0fHWQa114nvZSPCPqipLbIoDUXbOrSdVDcxdy0dAYc6M
CmIsR48vtdoo26UBT51U5aKMxY2aagrFSd/K+m1sKlD4UFP6ZWZ0LBWKVU7nsszs6qbvo2GFq6kL
hdz1JjodlubYwavWuGr4rbPt4BY2hJps9bJT+80Uj4EWhTvFc4N6XwvdiNQ7003IhveLtunCW6Xw
GsSNrpGzJ4GjWw3P44r/q1sSFM5Jikx/qTo9afpzS5kUADczdksLDQSM9+l6oilnVofRdvPKuNGG
yITgVkSDjol6rsJI7y/VUCgk8C6tVGk8KsUmomPvcmpVwtIkB2h0JuHeG0Ud1pHAmNVQJ3XddLy+
8kzR0jKD0WaljYn1fKPJDumi1TceuA0Qah/9UNvECxFk1Woh3jrdssS92Y0ujXY5DW5mv6llpGnl
IzLkqE9w9BQ5xvO143SQkdiOdTxJ6xaznqovivqiLKaqOsfVFwZar7o3MioQ3AppVdheGUO11cei
/F6n5nNdchbWivbZburkoNQO7H4nG7MzbYK45Wm52Sy6vjW3uWw59Xllc2a5fXgeJZ6JGgjHFSut
7K3q1aNvtJqy0qu0foPEnp71IYAa71OA8tTRxaJ1a/NJ6RWDsOLOtZ9s4ql3VcLyv8BWvofIVEwp
fbMseGojO38WPGuMyARBQ5US90CqQdZdxhXCFYUVaW11RflcBlUJNy/tHgItiU085PizvjcFEPUE
juLgZvGAHJVf7q1NWOjgoAhTtGETuApuwlOFOC1x6m6dG5N9iJ2UHkrX1ppcsejV3LbF2XssRlrn
kSq94jrRVG/rFD0nsdpN4e+1gRM3C8NEgQRil1lLL471WzUYHKxmBLllpdunXGiQnnWNDl06DQTc
D7ON6a0VBAsUoV5cto3odoHax9eGyB1S2NPBuqwsgRNzXGX6RZVXZEZogY5xRBXhTtNyWocQnWJ/
ZkBHQwEckN5qCqOgOaGo4ixVG5UkT1FKTG3MWmxTaZp3TjGUABKN2ylnQBvx0vMq87HLh2Y9dcmI
A0calUurMsdzYyiIendTx3wapiKhcWrDMS7yburZTxEN9EPlvKfNGOA3iwCvNZT6vkmRCset2vrC
1IxvUTmaLT5ivbrzijj1dm1oc5wSjhPhO2pmqNA8aRU48/Yy3KSKjSOXrtcQ6JRAjbJ1oNf6u1rp
+nrC7/C88dAyDqYNGqUbJeidkiSpcZ6Fllu/urYwQT4DTYU7brbW9DZk2sQZWXihauz1SZWwOx1z
KF5FpkmEjzTdoVfGQbYaGoK89ar01lFZcyJN1NpOeW4JpPl+Ead9GbZnTTeQJrxs5aDYP4K4op8t
y6ZI15oR9Mm5HqvG/Sij2Fslgyzl2s56zdvauWooz1Uny/BJCZM0XilpG+S7YTAs6zwObA9PGYZu
EE06adetmVXDD+GqebkFfxt+OE2aDpSbOrZ2U9NV5lntJXqwHm0jaB/teIwPUajnZC82GKexa0yV
WMf4O81ZaMKjkEymnjAEG/BzYbGOPzlJqtaLKc4bd9f3aUDKUBhFzXJsO/e7bBXV9YXaQc9OlVIP
V3GsDt+4JW/y88HOnS1qCu+FxVziXNIqLYWE0snvTszLvhxKDZTQ4w06TKXh0lZT3BKZPKAPSXAm
C47vGIp2Z08RnvDJVNz1qlq9e3UZuRBmDPQSnW4Ej3MOBZqBrkBRrFtZpftZbHbZszOErbpoPCNl
irmtm/PjNpg8v8oS+3HgmEE15FhBfF7nA9zaPNcElawe5HB0UVsN5iWR2ODmlhSm56u2wv5JJkGi
sQ0pWMRPXS20dWp6KKbTuByMDXsAUaNTrWqvblpCeC15SYhhr1phX3hF6wyLWOtHQj+jyIq2BqHH
i7A3UK6GoaH1i9Ypre6m1CbNXkye24RAa72iV+ctK9cI6bi0lWRf6YnMtnGbRtb+wynor3PGx3PF
MVNH9eZCTHXxOeGpkdN3VJR1WVkM0tbv+7W7ke1ttTP8coMdqnxyNu5a3Z7ClOc+wS/9I2QvVK0W
uUTEc+KT9mstoU+89MHYHkIMTsaBbLjsFPQ7lwDHI5D9aVEda9gkHes/mzDqa6UYD+o+3rYXpuVH
FMATzTIsIlu4PbtTvdDjZ0iTzKDT+O8Rj2DyMspZkarxQOToymYkHJL9aTvH4OC4XYXr066Mn5qb
84iYHZLyOAcQ/dScfui+Zo0VsR1NB8OsCARonOw5L/WWgJcpLSEu1SJ4HftMtGeJMrbeldcOdLtO
zJxPHWCugTKeEBr+9Zkkb45EqIEvHDj/YCN+73k4QyAzUKQmFsn0zdW7TZHQgyRmJ9HSrdJ55yFH
iBCTYsX102qj9+9S755/f1mfybJHl3VU0tdNyrLv6gcjddYptp2OhxS9zjeTbK6kSC/t8smsu4Uj
0VnH/UzEmwgEQ4kNERRvDEeqWACjYzIAvjREcVasX5bgYSWot2KWu3awTnSyvnolaFF7OE0R1/tJ
Tj6Z+L02mnkYFOIp2cRr9Hm/fyinRqBU+tist3TpCDmZB2mMK018h5t4YoB5hh+/cx9v4agsL6dG
mrZhHsIG5W4EzpPe2ea0tRFO/i/uBA9pA4smzSPx8tc7CSahZm1hQdxXrQwGSdbcTk0RTP7vh/l8
P5iN4/7lWpTuaP2PVsUwaFPHCbSDSGk/104IKlAlmORb3BulWXPi8X1+lchyUrlky6NX8CnTyfJi
VXBcO4xOd2am4UoPCGmzmuUU9mdDTATgqQE/TwgGZOF3LAN+6idVFjveYOpCOQBPEeNhcvZ3scr4
/TP83AChNPs4yHwRHxYpd8wzDRLowQI8Q1b5SkmavJEL4b/Zi/i6wLrmAsxvld7hoHaeLJWTC/Op
uzzaa1S7t2XnBIeEV9bVHkfon7+/Re2oKGflx5hK5bQ6h2lC0T+a96Mq6z6Y1IPIgY/MxhuxJMlZ
gV0nva+nGhWMVhQrOwye9Sasd4bR9pep6j6euIyvbhToaG5FsJl/6ooRIaRYY2wcpJ1s4qkcFm1W
1wuDt72vZLX0Jo0mcJ2ES8OT3wfTahbOhGt2VcBEbdUIlUrYnqJbfHlNLn4HyClspvbRK6TKzFFT
wzmMWiaokqz7ENnl7+/7i7fUgTHPNqRju/CpwxbTdavdwj5EvYYTiEda5YBKWShksuaUQb8fbJ4s
vy5xbLYfBjuazbFXSYgO9sFTaGG4GTC7dR+X5onTyxdP7ZdRjqYs271R24wSJbjCTWFz4Is9McSp
G5mf6ofXUskzN6tj++BEMPdTSUJCKp4hwW5//7w+U/A4fSEIwwINzob5KQIa2mCVFYl7gFy00rTr
ah1cI9bdzV4Fwwv0QNdanT4YafoXX9PHUY/uzm3iaETOzai9L+4LaN4CSVF1We3/A+X4F6//L7d4
NMe1OiwKHieDafi2LOQm2GErtxI0GDanRAXz3zqefx9v7OhcU+i5DArGopG3UJK3AXjXmZ49Epct
5fb3X91Xk/DjUEebbIT5Q58yVEiYU+qi7Ql+/H6Ar6YgMh6cbg2E/1Qgv07BIqJNEbXJcx6K69wj
FHUsdpMu1r8f5avbYOrRmEXO5XxaHoykd2gPKAddhcMbEYPN6vz7Eb6c43MKI54gKObMY0hL7Vr6
V0X13GdM8nCrPijBUlnlM0eMpgqOZnih6Gv7FPvj8/ODLUDkE3xoHYm5dbTtWLKagrj3nsdYa57q
bCJbKenckMauh4nNiXucv4xfJx6D0RsnXdzFFdyeL+bDeuFqSuroMnwJ4O+oYryt8pqMe0gbnb1U
h5zeaHQdAqkL7QlDgVXYRtkyN67zqqVdYUCQ4wgVa+pb7RTrSTkxk7TPXzJX5xkQESj3tE+avcmO
7SIp45caElgZ1Yg6tdvAc64DHbfIUEbr2JbbsmHNsfki8BiWuGLwgWVpZ6dWvE+cJxr0INJAcRad
Ptzyf31S7MJjVerJSwI1orjKl7Sx1va6uTjpAvjF989AHrQWk3+0Y/B3jMayacr0heAvrKJLUG55
MceOEXg7wYqdTdZP+1Z8Meic7wn8gY8bN3g0D8optGktiZeiR9LQncWJuUBPfmKyffo6TfgNNqCZ
YagUuDOe8nGyySJvi7rPycjU1l22M7bDmbLs9+paFTt9wVFmd1Kr9Om+GHJehOgV0E/7FBwAdGA1
tVq9mhvv0N/N5hsxyihjA06+pHy/CFZ/HY3+Pwr3hzb7jf0GhSuz72X/+gsEN3/inxCcof6JpvQn
YYtoubka+h8ETrf/nDFflh+yCWbSA5/5C4Ez3T9NkAIb93GY9zbvw78QONP608RhxaY3A3DGTqD9
vyBwrCVHDvMOHSWEZbo6uxnC12Jn+XV2TnIIK5vUdt+QMiSwyADxEqhtCoWUXRU7Lb8wCO5oNdK1
LA+rrxkC9mnKw7NAIu8bc8s17yINmXQtkQz1xlrPoanoMdYC9qjhTIuzD3eUrzVH3mKIpMGlQcFl
KN2FHYWYN7itXw909oNREJ+kO9eNARXFiceNSo5ZUnniojlQ+dn7cNR92y0RFiB9hFuNwsstcByQ
BC/1A6Gubb3n3L7WlSDE0pn1snTcJ+VuilDEW3h2L4HMMP7qoYoOeeIbOlHTGTv3ku8Jnb8yAPjX
OwHKb/dTdxm44t20CmWtBHIfaMX3MtOQeIApFV52kTqYktWDfK7qaRtimW1P4t4W3o2ticcYJzNN
i6ZtmeAYoAaX1TQeeJ7k0CgN3LE6fkiK1mZJuFMEAblD5oUrxXS3oV6t+wHAAJZrBIE0QLugjcjS
FUobszExaw6vdLc1fMNuKw5O3aooe/zeikMblc+cUeEjgkRGDmQAfWozCKn9oa8aLJNlvWzCbNqz
dqwj8otW1lCPS63HlqbT94XzbrqrcIoiZBw96TMY5bnNY45WB6/okG4umFOhy8ZXevW+q+psW0HM
yfta952ciPWhaL5rQXA3KMUPwyA2pSzHb7UrXsd2/D5GWbfqop0TqNq6CShgR9UFIGz71I9qx4RF
sC8LSabfFGLgViK+9+K156U1iT3QUUMx+6IquD135J261bI3hlmwD8NtGkjFUPOzCKeYtdr0qBs1
InyyPJw2bbyb1A52bWFfZJzdFnnbwkRX+3yT6sOuS9CPRSN0rkQzE6zicrCDEPJCE7TWqk0KeLIO
5r4qvZXtaACj6MkUXqJdD/HJ30JZBRUoK8LaXOfartm8xJQ+98Y07TMH2qJZNpid4zigcFtLLDjW
seI+jeP0rbDahhMGBhpJMWBkqvAimTqc4TixsDYlNAlRaUfzyTIHevzNNs9U8dCch2Z8VuUF+ge7
JykoEU+gpm+JCj6T59it5uYQ+MOk4yo/0Usyg+7FhN03Dclriii0FPgm5IoHnlCMOt9r4azjwd40
XtcccpHTh6qXNP9Jjy0zElyH/KnJg6epaYAPxrrxCzXa5zc1uuq9GZE6p6bNdFuN5TZ0Z/c4ycE3
J9vu0uj1m1KVKyfIbzWyAPUUbksfIxbQUeJlwinXaYC9fDT0qKpK41yr+vOmLn/osrsDE0590KwQ
6BzPo9SW506EIbm03b1hTcQXxNZesdwCszI0BpOzU6QZX2Jpt44G6z5KmhxF1ybC1XLZTWmzsGUr
fNBi/MOcrN9Xmdf9819CVPjmji5COLNxF53jbfWifBBF9Ei2uheoEP1G40eXVw9aGL9nQZqTw40h
QUqUV5V47sqVcKRSFR/ovKFkyoPsBSXqXjYRKdKcplept+1IPV07KaYRNSUVc37RDIjHTZiVmW1c
TZV957kyXo4d3lJJAUlssvC1KBQbZ2v7pR2KJRSPq9ILXxWLgAN1OJ80UuqjDGYQxt+Tggi1/p60
ur4Aqgr8MFHIlNLlZdyGy7ayHoOu+ebY42MX45MxdunecQV2pKa1MwV2JawehtC+6ai3SxUPGJ1M
QEqaq2rEeze0qmVpOS6wXLDN2ZqWrotqNUhw1w3aCCqrgeVuFszmpNzaVKXn0AV2TDlQvqJTMDo0
957XXcnWeu1jgFvoclpHKFEcnYHczeh1fh/p8YtBUqAoxQ9pkPMMILBrGl+Tlo1bJ7zhyJjOskpc
6GF4E2fuIxsSPsB2heyed0nj+jvDJkiNnlzidZi1RISoFWD3ZOz80Gtia0zRn+smafIKYmLVJY9M
OQtHgXd85+HgQUqBkwrCiHKnhbesiIXZh9f6hFVra6T1qkp0vJzCAAuwuJ/2hVnKVWMnh9bmaUx4
1hq5OS6KMkXcGb8JT0T3SvngeUO5C8KGj7qo9OXsNjCB/PV4/cYGsa+BYrsrXeQ/hli/D4wt9jPh
rWtqm8AIvtGOaP2m18/zkDVT5NmZWXuxb1a1uW2dbDvm3Y2ih8m90mXnucSLpDJbksCcYNqHrngq
+0hZpYVurdvKeax6NDOtGAEb6/JGA9Bd2I5Cp09xd3UJ6/I9lFWIo4l0sJk1AA57R1naMV6Doy6e
lR49UV/PrUDrzama2i/L9mWwx3rhYFNByhL5svVwX1X1uswlZtuZU20iw6BpZt10rU7ArKxuRNc8
ILpEdcZpIRBXNZliSjwQh2vWZMezSmCcru6Ewc9NySvoWo0vIu8JK39FiGvJDfNu9ufmSBWWNlub
m4enkMY+1Jt15zXfwi7CLe2MWOV2aRqvdtg2RMioT21tPldCzZe9d2vnoqe09cTqewJDYhf31je3
MTdGQtHrRrZEMRjMmeTsu9G1JfT4KvfuWPrzq6HOl6jr0BuVrZ/bRenXVeFtK6NhrmZdvZCugpVJ
dDcORrGIIucm0jEjN4KnGULdDtX92Gj6QptH6jzMecZUphtgGvwwh4Gy1HEqv0CnQ8a5SS6ZmZ8b
0I6YYPI+J/4balC8jutro2ujHRWjn4YGopNpBMWerpW+ukzM/g4TcauBeSEl3hV2P5L8ooXBSmft
NbBRjKNUJxtW4j9mBksbit2uHTuC15obIeYdNoyeyjr+JrzUWmjw20M0+rFolJ3J1pNH3laGhtz2
GXoJW59uQhtpbEpTd5Xo1rCoDNoGzNwF7dlLbcRyxyuo61ogdCCje6XRsKTsc/g9DrdarQehftNi
5Xsz1eep21/rdvndaOJ9aBaqX49843FzpUzVbWm5BnmKpA1MxMXUheWnmS3IpaiuC76OJBBbDTqw
nkUk8/SdvrUc5SzpQ3PJo8X6KhiWGFehLMFDMgqxu6Tny/G2MYE7QdGW0LXY0HNfb5PzyXlQQuJD
ezf64TXltJ7ssltrdvhcBfhBqcn75HC4dF1kKbXsEAcRL1HGJXbdsNXwMtLgamdlfe3GQOSBK4Ot
mcTrkjyH0YUJrDb6TnrW2g5qZqvFSVCRyf2V1Q5iOWjmObSFYCHDKza9hi2NUt8JR3PTFThmpXry
Pc0i7MfVMd5bDWZpQtiLqFHk1i5A/fWyHrmq5yL2uLqqfACEShdsA5yt8JNW+rJCSKN8BzHHrB3L
8tFdJxjyGHn9zUP4o7v50kiIKTBaKN+5Cd0OkWNilrgfe8qikYjUCvV2GqNoPThtjN/D2rXg5EwR
Qv2gYJZUcPkWxVX30MXVfWuVz21K3hQHHhKM7pCKXAW1/gzvAIvDTL5PCN5srLayDsl64sXfLWeI
tmWGBZeS8ILMXCscI8dDlRrNLinfhsHMzhoNTa/K/F2OQ3ue5cjtKw4xbVfsZTme6anjrVID0bEX
Rmuzp+vTqgV8JOcGhhHhAmrGPgUHDBtBpH9AiVWMLW8/1feZYpBlXMgeAkHmznuSXY7LnvpgSmFQ
exANIE93myS09x2QKgQ0BZpg96omybKu7lWzZ2dwu2Jrk+DVBxYUMhMjDenmuF1BcXenmLiLLtnQ
h8GyXI2TZTMDtuEgFnaISxTk4DdNN/Kz0XAMRi0bXw7RwYyTu7EzMWNgURg7Q1k3esKXmJbs7mFN
mnGbrm0neQha+9wK0TsOqvo2mtcS+uJyaAecxWFEJFRprLemvUplvcvt5ikMsXxIFZIbPWNnJTWC
A3vAiutBs+bAkaS/aFr2T+FSPiVJslbs3t2V8BIFYr7VIlY4XsYxvv0BkeWBqPxcH99iDCQXta2u
Za2lq8DgecuA76zOTfz7PWengoCySo33kYENGNzNc2l46RWWoqva6Itrq8KmW+mG/WRpO7Mq3LXj
1AMnZ3uvK5W2iAo+5kazDLjnqNTFw9ru0x+dd21647eR+V5O2Hc2ZLW2DmTQMCsfVT3A4FlJFL/u
LLHiILxs2qQjggMmf6UTr1gZ6cJym4eoJaGOY1az9MwrMKgC9t5wDt3lrmjZHNIJUH1Iqt0wQmEM
uwsl7Ijlw+QubHAnM7qoWMOBjONsWJQNp51+8l579ZCkGISIBrxyzON0HZNZo4oclrRFpadb/WNf
R9fSRibtZvN0yDmzS1wi8sk4sxKxJf+a2HeN8295/vM3tEa+q561quTGMuvbyR0fgxBSoKfT0uTP
TEaF5go3GHwPJ4hJXei7dUiqAmGi65yAaJNccDWBieSpKcFf43vn8XV6lUXnLzEWeYXDihJifd9G
WFaMpE3noXYR6iXcfYhfvs1s84ssvfKUovJdu28W1WijKbRZBQ3rqpQaOT4lhbsoMCZxtf9L0nks
OY4dUfSLEAFvtgBI0HuyzAZRpgvee3y9DkYRWmiknuoiiJcv8+Y1t6pWMG/jC7WHkn5dqCFJBvgF
Ju0SIYXYqZk1Et5MkhnRlGG8TbqCRgaeatbH1sBndco7jVcU58UQF5i2xSUQRelcryEbLab5Mbak
4byLe5wuYx9ViJIFXyJaqtkiSjMrCgkxliUQZUQT5KtYYI6EGHZ4VFooiiGz7cIWF5oo5KNIQXXQ
478g6f6ZWnWfWjytxixkPgkfrW5cR23YTEO3NWryl1P/d5QfGF+ekjr/ygflkOAlQ81Nl5BZjbHP
3E1GUXo0adgqJFToWIjPGdZ9FZQJwqXfUlVwanIm1pUUYV5iYNxZtfE/AAmKS/HyAXdgxjDtsAyN
GxHD2vqDYdR3WVXeij75SlShdjXdk+eaYxeSZ9KkmednwXM0pX9TOOpOOMRw6Yp2JVrFD7A4qV1H
088it1F1UlH6+l1v8J9t4uwhiAKhjgZ2cXNMh5IIj7KdnzBpBDssP6QM04BIxFIuQb5rLu6Ypuhk
SQWxrE6NVUjHYBJ3knXtpYrzYTfE3W+WRchfaZND3gBLZ3drLoo4lS9jKBLLwUsdGyGSHHLi4dyA
GlU1GAa3CbVuDPEogAXJH/XT3eg/Kgo5KZ1JuA1MH6Te/wEnrSAvkSESYk01G8E6fmRDka25HIUV
VcnV4/q9DWgkEWdwn0pXQVE/CiOAMFh6rRiEACuY0vkZNIkuIicmNhYDXoiR+ui/lLaFTjPSjhtj
dckEbF+HvsRMJNwLmWw4ilFnsD0TV5NXsSGGh0BR7oLCyCSXabhS9gzsGOxN8Z8/kwmMCUOUDAq2
oIVhkzmjjTFWh1J+gxTJ3DoTSokNp9+dhSk8LlxPdPok0viD4OJytss165h1E97g0xEo7GAN+HD4
DUZImtg+WCmXzhwdQ9jcdm9VZ7UGw4hTaRV1Y0gDc66FNHMEkWSwuTFayLHkxJlStEuxvpeNbGNU
/lVpgsnrhcbERWdaj80+DEt9nfccaXr+fx3BHLlEn1FIZC4nouTEpkL//2hzWscBGRV/THkmAzmW
k2E3Q5a5dXMHqcE8KeU5Dv440iKGlEsgKcdPpp8gyXeTeuo0vO7mOr0kmfoeWwMr8aFWVzEPMxu1
37DBvtRKMboZY+iWibgSQw2GbyCuS41ZepogVWp5thZFcVwVIjbceoK71Jy/2lgRPVWFm5gxxFuT
hj23kXV09NaqT1XfM1MWBGZQ0DUZGqZEObZTvYHvutI5Sa/L27bRCRTK/8Z+qlZyPR2VevwL0xxR
XTUekgk7j7G2/nLpBwb3l6WIX6U+/0hljM61TR6DWm6CuW5Xhpjm6wKnq6RLFmFocChbFXiMfA1Y
lT95hUpfiKbnJBaunnS7URYvbYbHFQ1iUBI6BMVf4xmGu5C4P6/x9Z/IpzudmKC7mYyLooDFWlPb
OUF2bAS3blAfmpG9x6YYe+Sm+JG/D2I8XSrjFWp4L1TVwJxmqsgNMb7UTGbfTDOuOaI7mES8lm19
VbF+KCYmRNjRuF5h7lDL0uwwpP1lskD6OTNKEuPQlcJLXQVJcBU13drqBVlGtbVrE+lXicaHlIKZ
BunwHo3VWSugyveJ9NK56XHJ9QEak/4viWIvyfTnIHb3OtdD/LfLeg2K9w7wBBtymvutkams8bhn
rcwqCRw0znmhPDqMyMBNcIEZK/z9R15F5nc+Upq/R6qVLIB0QgqBvzYWw1mxVip7tGReoVY49xJt
Vkf9zcYJt8IpL50kCr1G6CXSTkzbKAhWKuqKzrfOSluV2sM8kTXXKCCChEF8qaMerUaVkaWxBoUr
B9gw0cltApd1NZPIMAXdpu6Lt670aa84rHYqd9uIx2pFloQAgI54rCnJqdTdKoPbf4z3SRsfTeQ7
O5jxqJZbIhVjEr41QBz4zcVeHzPNjpTgQqDpuCWWDujXMByx4CLHgLPaxrN27gNglbiSbDlj3DSZ
xKypRv+WDj72qv5Z74SPrAQlmooi8mCZ34ZmttuxE681H341ZWLviEbwXvkiSX+gkKutkiEMAhff
SoWPBgHpvtGMOF0VKkRSZFXANkq+l8bFKje3dG82lHQL+JbYksAfARn2rIbDkAjDh65nyVkP9YOJ
CuWg1kTMlRXOVamKSqcfI1CRUfWEhjshq0IcrFUmgQ66/zqPcHPEHiVzNcGgbAcl4lep9zcLFX85
p0GfdnshPGcGRnR8M6YztNKhRku7FeLwIlvtsIs4QFU5CUe/ardxpuZb01RjYMWcUNjyrWkZDrKq
OhUWSXYmls+DxcWCdghzsfBRTmnvNlq9D7P0JqReJnBrSX0NiBfMf3KClWet8TzSssrsJsPQPbDI
Ja+baF0J07CN1HYVlWFF3IJcOUO3XA9Sdo3YZ3qTNdD+Fu/EsVdi/LDytnL7DjlBLghMPglBMD1m
vzF/c1JxQUxDtQeqIEata36ovYiAQ2slpyDNQ13eIgn/SxagYj+T3gXQ7ufi64DvlMxlqkUbVaKZ
CsOMNY9o5mt5gR7mYgnKmbkdRfWnV8V829Xqn6QU00bvqj00LeQGQs1+pgtUDEDH6TC13b73YcKH
OOPEpol9cIa51OgTG8YCaydl4U0CHV+ZFTLl37FCU1EVAukyKlrDKbS2SiDKqzIg7yEhl1muec9z
zOoalGhwzWk1BaH/6kLYjWLwUU1AOKVIBV/iKRp01bavGF6nF2e9tIJ9FqE/WXxgLAVSZKoqBEfo
+qUu0Op3OSKbBNFQakj7Ub5auYVzoUISM1cmWCFweBK10S4RtqVsjHs9JvOpJfqymq1/ShTPToek
2YtlZGk+uK3QhfK6bgm8KaJNJuAe1k3oQRDAkS4YWYwSlt1oJg6CCj7F5JNu8xLgB869h+H8pUQn
5inWtFMicqiYGldyAfAJGRJtTEsfKmZEDZDpmyLwsPXGJ5xVIrw1H7n6lM71u4oEPAJ28TMntorT
3RZbU9CRxcWa4EZq3LizynzYqsXIiU7Jj+tGZSMG5toXK4WxKcUmzrRz+SxN8p8W8C0VBq4Hwmio
qyjHAjPNWN7k3T9RgqGQolJa0xu4VUKwa8c6K1rLATNAK/ksp+RScXkax4SAIC2y9BXk7MSRl2if
gJhFC8S5C0w0QMv3PcAWYtJtXpMOSNZF4kUs9HjTxvOaTSqd4tI9WszgZfSuaBWxbHr5r50VdDH0
vui0YtH/ymT1WTbGbcJ3TxpQWWVc6gDPiR3N+m6WtPcKg8CpBEIzGCZNCQp8prwQFGrOYhHsKkWY
2NNc3lGQSC5aD5ie2dcY/hT1HYsFrT2b4vdsHuL+nCRnVSXmvASHMT8s+R4QJU8GYSA/9GSnIADq
D0N2SkBKjT0B6oJ+86tTskFwNOj3XLqlTKyFM2h3RboZ4cFgNaAH10H2+Hc5BT1bJYkMRPM+ZZNt
dW9h8ZR4zCWbCnLrs1l1SnTobEqYZHO3HNl9VSCl31Z1K/TjTABPcc2NyWa7ACDyYaKjlIkfTF7i
oB99v3FAlVaK/5z97RDi0d6DNPinPLo1gKDDfcpPafXZ045n00+uYh0Fe3945OodT4lOffrzn6++
NOM9qh9FEm6s+VMfWObpN4EcrXnfkf06rmfroLd7H6cl1K5eaB7GgBS4/Yy/Qba36vdavYl4oukV
6VAlXuvZaiKnJm62qKL1+C0cqrWl/CuTZ2wi5ksOLXhPeSHWUa7QEb4M6V8OeFRUyUrPTlPz1xFr
I17J0grKv1h95ViIyhyRWTq1+WcYfLeQ0UQaCGHC4R464cD6acKGYuCVDj607Fv0H7L8jQDP9tWn
LN0Un/xxwMrFX0t99hFGoGy1pASlmuZEFKkomzcJ+R8hDnQjasxG4sGyJUBcSjmxBfyIq2HiAviU
SABpo2dGnI6RcMpox0f9N8dhNt1qhN6Zli0x8Xf7JNvEvae2t6o9TNbFL3jBj6b8jHjd1EMerE3B
yXfJgFnFrlfe2uGoU7UTzLGscGvGayPajNFGCbY5+qDkmGg7wzjP5rkHIQIIQEo1ICusN1FVbQLs
YcshdwSAlWH47JhEJWmw0XCiqWK+qFhmC58a1V0E/CfoyAm4oFXga2Y/Ww70fWuGa9n0XQkAaU65
CsCcDGYPOSZSgYUZcopW/4ItQUfKK119jD3Z9jiyS7RSoYG1g1CuFrDdEoxFNWaz/CbK0EeS6KQc
AnNqvWrG+5VoifkSkiIF+L8sz9YzfHf5He9aEjSTc5pc0vozEEMyFw8VVqDjirzwlg5twq6sO8fx
vo9O1bQdpEca3DKNQ4p9m/BjEa3uz3ZfHMLxqo0PvmetYql932hEbMbyu1hjUgMqEcbom+QbBhpV
jeeYz/+x8zGBvgZLNIRKXcu+OSJSvM+qu1R+mvF9FP+yFBfu34R1nhF/1rj/BYANqfKHAId9jzMp
V+xbx6rkiuWZcKFHgLAZd7EUPbk4JWtXTd+mGjkh25xk9lcp9Apd/5yGiwmgjs13GZKw9pSnv5Fe
WkxDV2VekW/cb/Yg/uTssIuBEbCYXSsfnUgJPZgrzD+tU8SggdITj3vzEclfQ9WueIzsiV0ehSjC
ryBPng18/FK6jL6DbLSJV374B59kFY2/Zk8ywujv1DJy/AmbG3W9vOUlX9JyLhtqTrvk3liBE0rs
S/2DiOWCjIGA2v/66dGon0b1py1JIW9Fc0yrVzmdS+kR56dgfFP9r5pnEYJQj9ZbOZBvCm7X+fxg
N1qEZwUBG/mV1x2wzumkb+GjqXGH1DS6rNkunyiASehcIFDRxvJ3IzOv5+SQzPmSnkroH3Ot3sf2
2PMWfw3tFzv4FdiWTUug3iajJPiX+N5QZdcz2l3+Y2asCmpPFHS+f8t8VMq+gUoRzm8mUbE5bz3h
zwmbSJot24DgqGRfEQGE7ERSXPnIxOrrTQsKrBGosdQeE3cactvtabS8sCVtY8IMZ5UwvfjY5Cn8
rjnFfYqxt+NL0WLVlYhU1yKer2+RBPqvgg/CerlQVv2pB6LPFFDIEoPdguUGV3PQZhutIaiS06TS
JaFKJbSG4RaDP9oLXnwi61kGdR3Sd6bGEJnxkqlV4RWU8vgqPPjohfR8M4WQFEjHHP0RJ2Sagl5Y
dU1J1nO2jbBuaY3e1buZZ1dpjWNpGEOLz0meduaA7T+tU8G+X20nbjbF7fRy3SpvSdE6IZFRKWgD
y6KVrtaOzq3qk/0SkjjYmyC6mWqDT7hJ8QGv5Kn2+crssbQMVhoS/ZgfWDPzoPPEOMworxm+H3YW
daQVDuQy4VauYXsTDjCdPgKNQ0xeb5tMcC+hkCQvbWB0vgnNZ2KSfBJwFS02UBrUl/tA36UjW19+
Obnh7R0PU8D8zQ4w636taG8YBzE+D9onMmeWnb8TGwQmNWI+4xXa3NWktutp/phUvMPmdaVshTnc
gOa5vPyLG2FbditrLu3C+kCtZxcMPT0XrUgBLRFjIw4FK/mWQwczQSgq2OHh62vhbKoQmIE18Xrp
EVLEzFba8Gd0Nyotp8VXsOzC9WDGDq6vTg8KWBOiohunhicyWrfl7zHTdwUSBydlebztRDxxpm5a
TGSyHmiWxrggjNTCcVyQj8F4Uet7Qvca00pZv3X3YQ7UaZVPzWpc7g32ofCDEl6tJEO9UTlwX2Hw
/Jalak/Gwxe/RfWryQ4hLgQjJoDsyf4y6E0KpdkHRu64HYDnaEMTfOBMN2KKSefKa3PZYRfNPj5b
VzU4OH64iaSuC7/DoqHB9ni+ClwVrEgAdVJnZouv+pjbiNUBQtV9CMZTki7bvncZv6mIG4dhBJD4
pZEI3whHjTu1gRaR9qUzVBBJUsDIQHXVwNoFcekV83DsdO3SWbBHp8x8xkXCHbScOXndGprXlgBg
Muw3TccYggMsdbsCAoQYLLliBNRibq4W8MT66CgY+aHowlNdijsx8zd+z3ZVem/k7zmAJAHqJiOP
tMZoj+77gV53Vwy8RdPowSXgsyLWDBCTQxousW7Wyht0YZZKs2NIaz0qvTErtqE2e72aeBMIbZDS
6Mjq0cysq1niVl4Pv0M37YUSfzFu7K7V1zN8OrRcTpvdmdQJLBvOJhyvwjQ8n/1kMM6e0Se3pC+P
cigciiC6kOKryj3LYYTwaGNvhGh5htacWrk54ZkgHQdwukyNMXOc1l0fux3rP202nMiHZIW9qNpI
tppPBynGb2tcILUYoh3J2Bk8g6h4lv5wQzZH175IlTPpGYrde0U8b5Rlx7xpDkEV7A0iQRW19Uz8
+tmkv1WS+CEm1qlu1Du8SPznNK9IP6M0+9bmjWU0p6rcNpaBsFnYS4v9VQjwTmOaihn+pNn8Irv8
kubi35iwFWEIOKqCdBFYi6ZSs0l3bV191kL8V2nmKR+CR6q7elnfKt34h9nuPltcFmOSzMk8llCo
sBCrvlILFJnykQIDwlLToSwutR3vkgrptSx9SUC+GfRKSeF73lZJsSmqb5E9eoJXWRqfRnwJi/5f
He/9Zo9qMLMwd1jNFoClieskrInrhBFBiIrqHnVsR0ibvsXyo6CVaA51co/Un8ignBclyauHXnuv
OS4ZrpphAHSg7eciJXnAM8tPlSj7cPgMiP+NXjkRuhFL4VQAtAVQExy2cKAqI80C/1DLZ908Sjtb
8iT5A3zGzZTW8cNbn/8jEMiJWbhnmE3Ik2U/6VZGIit3pEHFypXdqqOHXpadsW2HHuUssET4V47X
cuCWcpVkJSrPuPnkVFOIj4qNyF5cy2S/d4B1gNzKyYou+gpkyguaE0fJm+ma1IFFOYRSOJ+rPIDR
ROhsT6tgwltS4GIowbORN6rxIGfWzaTE7pSnXO8kANJkK+Xe0HlQ4/hPpBx0HFi08bOUxK24Zhwp
/pTkjbS3loQfcwPtYI63YfXirrRz0in0s1kda4JVsR0ondqGpjrYS97nkepiEunrInEu1zXMOukn
BTqBDNt7VXoAcVJyTOILdxy2uLXbhhthF//N5YUD8akFwENYmZZHBWqn1N9La6ezsZbhfETTAUm1
EzvANcaqb13hl1RN3cJGBkPi6Vvpr5mVEwHzmVAuousCGXS8FaK5GcfnMO91vLikc7iCpahf6PhN
/UHUZhZ+oHpT+1c1Mwc+MpJP9BfzEZrjVtxM1rOknSdrCecnPiDjzIbNvj0WN37zdahdsMqUoaTG
u3GNNpgsv+LUqreyLG1DndfNdBad1hUNl0FkGs9V6fVElvYv/rVE2U7aOTcvuIhozVqbzp2JHgUy
KAeBPj3bxQREzfI69Xhx8m0UHka2lLhqK/lPNv8TtHs1rFPnOUHC+hf6r0a6haSnsD+yPCW8Ju1m
0m4dvdQzUH+HaV1YT/pwu6o+dOmk654wPijGOMwYrsB7/1u6/ko0TvG2XQv52aiOAb+LA+iW3vmZ
TmuRqfEv4v6Tig8dYBzzWpdFcWSyBQZp5sruyp9BfZ/af7XgGZgsqidt3Anxfq7WuRM4vOZdduy6
vehfc+dJTpCjdANirM9So7valtGu7X56GjWjvWHsYedw4cz+HqtHudok1hfPf2VIMKGvo7Rdvgov
ISb9mMSPcPJSbOSpGeYq9YR8reFGRzym7ScJ19Fbv9ZcM8csCE2WTT1qeQ4GNo18uoJsXP1f3nvQ
bQKaxc56kzpsD/prw5Qrj9AxoSQJzJCeTrZlXx00i4Xyhj2ObZSv1l9l9IkYXSwgheWVfz6xGRWL
oxB8JOrf/MbLQCVgLtvGNSGqJBXPUrrRcChhHaejvUn5r6Oc2yXo31y//OY4hm9587W8aXg/rMwo
dEET6NxZcBFmtTQlZfUp1/tI2YKN2Zr9C6ucweQ9Vy/z8o0dB/Vc4tyRT1drODcEgxE8ZwgrhMtf
QX1kJGJuIoYOh85qWzanEM97GJbDoRD3k3Vry5Gl5KIiYSNcYKSznYQ/Ay5GLYC2R7+DgIli4qXG
x0SH2SmXtvhZPuDHRZRfNa5uGhTLsbmV+aWqtgbbdk/SPNNiabmv60dTXWrapnfY2L1Fedk2wit0
Kbiu3B+ZF/nEp56qm3TXxsUwXsKB5yjX71Bu4PvZuGDZdC6UolOYbrrOG8ynbwNvKa+gOcagBzwv
R3QnJv3bVG/B2dYpY3Hlb0PhxFMIp6//9tPs9GSv8r9M+aCwjY/Te6D8+dO6J8MN4xA7fSfFsgSz
aveRtSZ4yfZX0dpoaaSji6/tomUpw0xNl4xfO3ul6ebj5N1fQ+qLzr3XQWCj4abZK/RdVK1mEpEX
6xp1Dz6tMAvCKC1wyO6+5cypOlS+127eT/aXWJFrCzbCMNHsMxZvU/beJ56/orRCNycQCUYW6RcJ
k2XS/DWr0q3D0lFhbAgaa9eGpad8mqHtkuitnXRti2d71+0qpshB/WVWEsObTzVou5sZeKUID5bl
4d7APMo/FNpLSQC4NiRUjtZJC99CaSfC+ehXw3ou9nHhwfmX+jNe8eBAb0m9rK93+Xi0ePCFsBeb
PUorO45/gvknF0CF1LeFOc6A4gQ4UbnVG9U5uSrk5lruQkflA4yu6tHeOdoBkzMIzWsNOupsqqu8
4QaXMO9ncFqepvKkQQ+i1VCeMUxiZfKcwlVkeV94/tR0bZ61LT0kfRP1XPd+n3x3ZbDtoT+XNzJd
NWFlDE9M1lCfQan2+vLS1K4h7YLAO1341KT04YG/xj8yh4VZsvvelSXnbmExeGTRmyvBLWAsC5s+
2GBYEs2vCqva+pQBKVs4sbNWuALwVYy9eIThgb1hW0y4vCvlj6HYcXBbVkHarkuOY+QpstP/QKSy
kUCsiVsd7W/TVVm6nmmjG3wINeM8dpteAUbHSO2VWOs0xSF8NwaOn62bg2njI7aG1eGzDnIB65it
4qWZ6C6ScbAoxDCweBJFsU1SwNrzaICCoLVXtLc2vXT9SaHhMRAH0iFZ5Oms1QqvOdpZsHYPwsn/
0ZCGLtHsX50GCMtENRed3S6jrJAzp3lRclbMFWUxfRh0VBs8SlFzNEzPm1JzVJalkKjWpGhz+VIN
kr3e3tNixcDOEAOd+5SOV6N8tlC7IFQxSnxj/QpNeVPIX1Lon0xQuE7bidHDnDCNWwy7RQ65sq3N
FwzGkYqRH9rowsmEXZ8pAzP7S75p4d4XHWJ+/BXHA9OppdXojA9h3hergnw544APbsmvNsVU5/3I
ReFTsCZuj2PE8UV3uRA+UUnmdqSd5/FhhDsh3YbpW/uij1nVRK65ZB6auM5tBTbD4lpt7yymQQHR
pyFpTUEvRAh1+g6CeVXusDFLqE6IFLKTwIHROCAs4hVaX0Hch/I9o9+R882gbNCR0PRassfLmGRr
+CZ9sTfH02DtZtSLguhBCuDljHiyRs8BNSs3GH/xxraMQ5CTz+O7gxqs2ak4rc8/4lwSwDJPSXPL
ICLPFKpKZZwl1+kNCrqlH5rKS1iJKhuFH+Jv9NITx588xe+a/Y7o7zOMiKBLuEbcOVW7V9pzR5iC
DgujYcSqVr5Tm/8U/2eU31qZwTsyd3ABWUfdsvGM8xts7BrdFcwqOdtDH6n5DLjj4AmgF7uKJdcq
XAnBL1e5rnnNsM4rDP9WTUSkRoyL/Jc5vIm0q8oClLE5UdUbR8bBgMystzNmbmOyMcTj+EccaxB+
NeNdmI9G/Da5natl96WJmz+D5moSzJmtExc8bzWhSs2OsjTZ4XDW83fKpYZZGgde9z/EDvhD/1wO
VNeiP3A0aLZxQzgeN6+uc1h8wK7+zQoPqbAVp5uqffbJ0kNW4mkSL7m804Kjbp4RTynTJs33s8N+
2T8yJthNyTK/hcLwFqANRT+UBR6IJzbbdj6fY4KpQvkI2ZA2PV3J7oRjMV6oKTA3ZUTZxspbwciI
0TsbpPMyWxnA7wwJcdDS+b4N09Es7yNf9khW2Xgwu4sSY4y/AaHq4J9k65aT1Q6LUx9LLJhtfDaL
Adr/m/prxBsW+Ru52mrXWrgk4qlMN8sDVP01QougSuiSPqz+qm05jXK+M3qOOaLQpvu3QKdC95HM
P53KNnj8WCzK9O7E2KPKz1K4QVdAo8Rb6aYOHTRypOVyUJTbqN50bZ/o76r8kOnT+vyjrd+r4TMW
tnNHwUQhHJ+b4UTBpcdVGFFkN2QzPznddPGDW2jdyTFtJye3ccD2Lz1TvHRgGGz83Qg70QjfRBam
LgguQDsexjvT9Pr2UDQIWCWnIAMPVTiXxlKApug8pP91yHK35gUNUtj+PIHuL6bf27BLldlla3QV
LynYtukeg7xZOJVOSQr0gzSRxWZbpyft8HKZtszKk8OWFT6FsDOtU4qur7qWyq/KDiBlTzCRQBhD
fJatu1qc5GKy42Hvl9+lekmIDuMahUePXUO60nJgvW1kftcir+4Lm/wK25YW1c5WNBjw9o1Gq4Qq
QVT+ASUO4ki7RwIAFAWr+Jdp/4rgZM0Zkl2GNZRAXOVW8M8If3V1M6I763dpCZB/jeprlRyey5b0
GLSbWrlqKGqS9DzRD3XTIepPVvgLE0D8VrkhZowWcjYygBlcEgS6nA23Mz9mUpPH4sAqsUmhWZz1
xhtpSef0TQ32svDdNFxdlMziRvtQWSU4CgQHwijquyK+c0XlOu3ouFEbPLvfYpbDgnBbbhk4A022
1ZjoWR48exUVDpxwEShbGE+CeBiq70V7F4MMjix1SvWmjspWTf9V1iUZfursppu0CUffQojuAS5T
yr9IuMaocyZ0hyG3d9j0IkRKv+bMwy+BznjnN25qRw56JoqGPK+N8IjAa1XAXAvvY7DFmF7QL8Qq
sD9ho8OLJIKiou1iI/EsDSQLRMDAeduDVrXdMSvfdFTiCnxeXYQU4ICj4UyayB+zC5lEwcFZu5IR
bivWw0+/k+rZtZ9mu+70dRzsFeVvyP/gKvUsF+ljNeV3GdiydCfgRZ/7Xtoch2yn+qd6uifNt1a9
N91rkJ58IUqwmxMvrA+SsovI0DaC0GG4Z3egipcIbkL1yjtES9MTk1hGIBxT7WwQiWd4ZeV2Lg+D
sfPlL0z9EfXAGj3ULk2a8tOteI/jp+yM3BbUDOUqh6FTSYLN0tgZ6sAemn9yf0DrycL/b8j2DMad
Tnc6Ja5VQ9QafqPaXCldgQXKL9OVM7c8EftXwChwDctdfo2gIMFG9yxrK0dXFdZJEdwRmpKk94/t
kSvyL4yWi1FrqJ57Tiz3CWux5GsEiV1+Db4OKVylM2id8T0XH4FwGaSrJh2qiZpFm48c1+7BjKXZ
y1DI+AvpJr2EyhqL0UT51k2Ch9waYtZ3onMe3mZC0tukwL/+lsDhWYY1Raayhp1TtKqX2X/SsEuo
Kz5H7NT1GCWi6V2SCoaXSURbkD8F1hbpgaEAGhzX8nXSz4z5NMnu5DMY8RMrtoFV9MjUo7WJy6MB
uLj4hg4QKJEH2HkMrFUd6WAKf5+Mv5zLfHwIAHTM15pxmRRX+MMzJPnIIm8qN422TZuMJEdX6w6V
fGpNd/7LzA2biFo5chIkeYfvvOmfqQFUhQmBhsTEyvRV4mSsVD/ysDfMexfezPI46Ju69FKuREN9
r4FaNTg8jHJCxiyrvZtssobi7I97flgfrAN9MzHLVbSgwV8HLh315kq3oJUZRwCbaj0b+4mhvzx1
QJLStgyuEJ6hyUqApx9lc9EVlEA24YnV0boKhguHW5jA9ll5rer68N8PR/A1vpb48ukYZj/VcFqa
ZI2AtCYhOxem21g8tcFLWAGH+c3igtEIcVq6fLbkHc264Q3TpqW3qSkyNqiHEdsNpzT0qbM8JmGn
Zl5kniKJLnfT1p9yBJ3lTSUcuPca6/k1O1l1Xqx/Vy1awytTJK6DmyF5n1nKYa3KW/U9bHTtzBaz
0FfwkpVkmzz0dL08cxYWkXlDzOKEIq7FiDWnTR7c9f5fy+/KveHIsNkAAUKdS7RE+/5m8T8HaM/0
4Skm2461zGTrn53hmC2UmXdZ/KZl74mY6jbcoWWyZTOHZnu7vM2CvK93/Uv4pJpr6aaVzkpDk6l4
sKcpyV5bwAM8LLCmIUNeXJvNdk7vofRBryBNGznaT8Uh7y7wlljdPnuHUbH+7rQfUwEoYVeyLDBg
L44C9tjX5S8W2R/E8wffjFDcDevAvnhiBapcR/EMx5wnAuSyVFmsUfnqEuPTgNDTtv/j6Lx2G0eW
MPxEBJjDrUQqZzlJN4Rsj5lz5tPv1wucBQ4Gux5LZHdV/amelMHR2mfONphXIfzPK8WKtS3QGdCq
uj10nRtPy4jCksk3nQWR5TuAcmGhLB0vmA0j6TxN4HHrKTuUa+RUPstZrgJCqpIvwDpTO5bOsVAe
Sv7wjwXIQX1NQ2uloIxs5mcMH6vUb3byKTlnq12r07Hu9zJODjrkAY1PNC4z9slyVNLwGJe/k84m
oOJDAypJm+8KK6cDWuvUB/apLkl/HZ9UKZSKnzx2M9iLGS89DSySnqpPMTmP4G30BiFYI1oyzITq
Fl0Z1yrLzhGUjs+GNVdACVL6ivOXr6KewZjTMQdbO3aBc+I2/XilXPPDROWsV6bXW+8MO/h/dcKi
mXwKwu7ls7geDZarFdfSnr0kWFnOezKf0fu0ipuoGxObNRtsolWJRDL5NyXZou8OAnUxwl0nyAD/
mEWPpltAmsn0OtKr5o+T6mFnT8TJ0JH7ojpn4beJwmqMjzkAjRW8NSjcdetHkreFdDah9kJ4FDoV
uTnK6i1yXyOUJf66ZVN9Nv6+W1quH5z7ZCVqgjlvM7ChuSN+nQtdY6HkV+R/mt27Y24rddOm321A
d7Qby++5e0oS4l8Kefg/lj3SrMlPw7+HGM4FOpAon2KU1/R7UO3q4A7UvMzjPfOhZwuZ6gsJGDmK
DQ0lfYVM4aHaZkPkjuMdXL7I9h0YRLX2AwLDK+h53puIq/9UKfkWH+oy46ZOa9KfcVb3dLo+uIeV
CcnFn+AUupF20HmXp09Trhd2fGCtTsM1V30PYbuIyvet013akr1iqG3SN4njimiXhX1eJ63bGnXm
v4REP9NnbWzOuSFVwvfnZRzwevLjpeA4GOBKKzUleo4dI4v5o0eDX60wRzFyiPdt0p9qec+aU5H/
On6x7JjcsuQuyw8DP59vXHnRCKJHFsMvnN/a5JLc4/lqjZRwcM7NOBW4d9xQzDxIGNC4BaD5/PWl
ChsCTIJsnXtv/EHNDK0KvIlwsYzXuvLeCaBIRjPdf6Lsoi04W+EtknESbvFAeGl+Dd3v1McgIkHM
YgHgik+9Wj5ZKJ7GMfV0LcDN67CEhwV7usd2GBwMY3gBGGLKNZ19yrxdm7TjA4ZCgjmmo6Jx1/C5
xn1QPMRJLOST7ADhMWs2QKbJ9Mk21GUTnHSWHTNyiyGBMsGLSM0HyGEfGkpIzEYLX3k41XaWVjGb
acQHUEFFTejmQYjCp/fY2fTTHanyQivP88SlgcR3y1yQZYSyeorllfYhEy0B2oSyO5uUqkL91pIf
YHtL3Vf5kQ1JIUZHWe1dURt6dQaE207KbQRvsL18zXSYK6vUPMjPxuuWanNDuus5NLUljpyMg06H
Zpkbc9qW5ntfwx/x9SfZVWs/NBOT5CotT7b6J74JS3vThvc8+Kpfkdks0oESLR0ZCbmpJGUL76N+
JpLY+/vxN0bYvK6TXyykoV8qFoNH8BtomxrPa5J+zfmB7y2GORJ7CXm0CCwP1vBV6atwWtFZmA6N
9VoZTnZ9wveIis9a4HuD3UeryH5NTL7tapR2025i4VxX1ksbM3qCUUiPrjxeBQ1fw/gAFz8jvszl
r8C5+vUdksE1US6zLorUgqN9dBqPxSSt9ZtFX+NbVV0w4tvTxlhgUOS/VkA0rvp+fM+XAGEyACxC
nGZNp+SodGQytqxn1t7H6c2nhYtHNAc0rzmz87raDFzs4rkjLhTYXmERh999WxbWzPZqGR+yvdej
v2L5nQ8MvhPwwohL+VjJW0P49Y4E1i9qmz2qDNIp444VnH0WXO/7qeD9+ajnl6Q9OvMPVb7f71T/
WytxhSxA/4xPdb6Z/Yfgc3z/C3hYM2HekKR4xT3qd/HottVviccIiTsVtNYRCdjH1kFaz1WlCzLv
vbNrl9rsZ7Saq44Gnpz4+IriTnA+VrIyfPZzmmv0bjKRKvrbmL1X0Z8GNYz23+ENUeBvZliQpOaY
M3zXoUpEh3FDYraslUOHbVu5TilNqZeudGreW0FohaXNnglsJs81rdWT4DZxuZrtS6HADFe15WTl
iA0wD3eNSt8Y4Fe92QZINCuWY3SzHc0SEuhE4lpYSq7l/7YrakTyZ2FhnVvHtQOmZHNjj+dQ/a2s
hcoaTfPo9BAHr5mNuSlX15QVbs++NmJBFfITjJIVDYSmOQCW2oTT+z3wr7QMsw2PgWMKO267VWCm
C1LKy786fHOGI783FB/AMnjifVzV7phEO+F46TGJZhyOjqSWYJcQ9o+aLrGP3IkyvvZpIAvV+lGR
9xQmV1d5aqwG4G09JlsJSlJzWwSeWK5hPnMc9zwO7ZM1DwTdo1cBdUd0wf8gxawY0A7YVNYQm8w3
8jF82KzecOtRLLBBZ6WpO0W56oyduv+Uqu96pkweBndYxd1BZvalfkdsC+uM/2cZ8C+D8Jg8PiX9
RQi0/ZbNx+W2Mj96hdxYbBH6+MkOiKlnhv9zpC8p/corzyA83tiM8iqZCWBUNhhfG8RL09ZYdysJ
+TliDOwbHIHPF5eu8Q8VIJx5yoYvgC1ho5pwf/WUCiRJev2py62Les+YvsRciDPRqc9i7qzq7+Yv
4QYxgLRmtEJ1cdZqZkhelr1U3JRqn9b/DJ/9u4i8PD0/66J0i1prDxS3xq2sG/SbUt1sRLweJlbg
B7Fa1U7BJH/UKloqQb9SiEV30OMPws6HaKnVkPz1P778sp19qCmY3L5z88Q3wwwTcdfiAHaF/AfU
L55ZA/w+okgLqQYi0UDdEXLi4mBRP7NopWvnsjv6AT8RaapffEZ46PO+IAaAdlymiolAfOL94wLr
7HTQzZ2m7u0aSH2NKE5HL4vTHSRRy+5m9K4NjHbmDwwVsRH/3tGjWl9O/4qM36FC9mf8dvRYpMEs
J5/6BXNvLCVm5PW0sbH8S2s9hW71QChprogN6pGwG/Li+NF2lVuCsVlwOn7foUi+Y2dqLVJXV9D0
ClY99GfdfDLDG8/UnqHkaI1iVnM17TGd2Hr6yLmxRgLIq75fVdM/E0UMKxMXVXdh+QrQEsSFLfLn
X3V29rMLYCare92QNIoWKdQwol/LWQs8XwQXFr+10p9WveZgG1MQWcTOdQ9Ck9BuTKkXg7LGClU6
CZc5L19QcVSNcRkogKT7Rj4Vb/RBCaIS+d70ECvlZpAeSgiDzPyQk+AhClVccDE+zMLt2DQX5AqY
+8S6iQE8nQ4k7VA/eSTXhMEGXJ0srlDZ0E+Jp8Fumj5suNsDxg9mJ6GFtdFUQjjH7YEftI78dW67
Q/pMuUgWPt40jRiv5WRsmjcW2jv6CoDbMfYtzXd0sfDrzcbRoeEjXpI5byfNC5qzpVWx3xFZF403
Lm/0pzR2usgyYcLwp5NSXMT7npLTkVVvFQ+/GMi54RCUPu/Smocf3EVdFnoTuCt12oqH37HXhRS0
qGCSDQcQCkIQQHacvSozsoc8RgtQh26HUm06D3k+aOWtkt4K4ma6nZ8/uBQ0ba1GHzPcRkPnFReu
7ABhluGywE7blrS4foGd9kE2AsMeAlDATOF6wUGrlRfseK6R7kXXFXbGkk2bIAzQWJzOmUwxIcIe
amFN4oMXBN2w6tJBd4nbz8iTjR6Ynhw5wOMsb9fndZ40a73JIGQFqYegFQ6ILfc85mJOXLVlN6BY
ns6UZXbOMj9gTAIYKyVzz24z6hs9q+fILhc88DcsCJwZNKSkoIy+qStrrQb70niTY3QPr4pl3zQ7
LQgofqxFDlhvJ+2yDUmHE68NiKJkbZ82biC1+DWVazUfiWzSDXqKPnWFKDVVeUaooCu7W6ZrYLue
fazZUSe4poI03vJX4Iius0uts0o8Wzgy1Y/FQ9MnaiWLg9vb9zb5CygLUAcGaaCXVgdzRaOKlym0
nhUWfQ1DijN9C1nU0HnczszPq0La+bS8vJNlwLa/TTTdR+c+IUsMe6g05oFLwhWAXRVh3t+8dLgR
9pPyUdf1sq5/iodWvRsl0hCQNHOkyUceaMzpNhanClhMtsmESDjlLD4fL3UIO+TvezCzHoQ4tyyE
KR1Y2SX1nwaw48A6ZwvU1NqlBqLUXc5Txlic//NTtgIkG8W/i8tU/KLuS25qCB15KbP0oHYcIEOU
UairMjhu7lJOtl6QavRSQeSl4vyNCXoGPVSXOelNbrO048uUfOjKeYJlFnaS0Gb3IvRAeKHgzOG4
CbSnIvYN1s/GX2ki6ureoPCICMCRh3sk/ATQ/TYaCZCtpYEkXgBgdVQv2qW6KtM1Tbo3GccQZr9W
PznEm8o5deZXjThjSmnnAtTjHJHJ5peMJ05c5KE1QJHwJ5n08N9h/oKAaPQN3YPkQylxuaTythn3
Db+EwvJBPXpVArKz9lrA0FUvB0aJgX4B+Ek3r9Xww0mWUxdbtSot0/+ptffOuhp+vpaJZikx1tUs
Ua3nFBh4cHETEuKDsQuuzsrgHY6NRZwLahU0ugQFuKHXE3NqebUL0NmuB+ezJplfaoyFQ7VrNpbB
N5k8aSKjeTOHl8I4BhlkFG+HRkfjzJ1rlc1PgCDb5gkmcUlE4a/vBaso3/ovQ2gp9y3YMl9njMwP
2YtsSeAlDwl9sRXwCX13gz1h2UnZtkT5b+NH0QqYbY0KA0MweIxBWbEApESa+MUduJDmD6JYVADz
C9l0szuu2Dyhc8ih9Gc3F5jbPpmY7xmRFTlespaMRp7gre5odx8tH3WWWei5SBWFEdrxjEnyFADA
ppKWDqc4LtlXhdbkRw1ZirCS6lOMI0SicqbjzcDswA6hxc+/urlAzPKzHikOkL74mBw2pf4ZyT1E
eGWj3jC7nbit1XhFOVroylLCVIJD3fnTiBoi6pJmPZjyleP/FvK7QIeUeqKzqldOoXqdTiXgt5ND
9r2S24VFqThYPSDgdchlaM3VpIJEEw75L7ceWe81q2Ct5RdxFYThkTzHeonUxln1004lxCK8qpEr
hycBseGxEPoYlJEbRVvQj3lRtgZ3DPmjye2nfWV9NUDAZkxwTbpjpcLCzj+cHEUCDx9Jk38LUSIL
10d+VO2rWWyL9KbW+bJTbmx7gLhGf4JoftDKPYGeSwah8KyvazTnG7U98JGYVLxOZV8x3lP6STX9
09KXT6zGb0VJE8+BJnyJmW0qvxSFLzMjeMVVaNGLs7g32uLuVAfxxZbJ2nrwvokSkHbXTL626qms
B9eyZ3awFltrlr1kZg8PLoFSLVYDtWvxNyeW5+eEAFQ6TROKQCE61X8nb1zFaEBxkM7/alRklrFt
gq9Ae6sRPCdthxz5IWtPRGf/f3XgSiheHZnM0mnL3KYVrwpzCgkWEsh05EPjgS2N1ufUXiNMRkX2
ZrHJds3RK9+7/p+EQGjSaJfaVVF+DF7nJYBveEnIzoIuPZelvBjNmw6uUbKsHiCj+oyDv7zj3kdH
wh2djR85hz0lC3OsMYnOSN2VTZ17lf1eNDslvob9n4YrvghaMiVI7lFat93EjBo9Ab2VJpbs8ley
BbmSR4YqxPntoRrQrsx4OnLYsmKdd4f+WnDuRX2UbFL0XOgaIPHGI/xDWXR/VbMy5Q2JZjbDXLcM
4/cq/zXDtyD9mnAqzOBH/cCiWmJ9pivtg/NPkZ/ydKrRKZTv5AOhFtyIJbp/erCOvjr7+oulR7sH
1pWkHswep2a6FcmVYEq9G90ONjRCX9438qoywRQWvwbdnYkjJf+gACjSDriPy2IFGYctd2+7FUFj
HGLGzWTeEahRyE/HPvvxPW3OGsQ7tmXMLkxnMkKsu+/jjFfXRrxV660G5Y9KHqFqom8tPnqHDdYZ
vwwVRwIUmHi9JtvY6WSbmXbAv4viQky8LT1pLqSQBpqJcGlMMmJq8qzOYHCD/1bDQpcPXToKzMox
0UGJaeGCi21Rzme/8ZBiCrmQpK6CkEwYUkOv4gaz/KdsuqjaF4mweyDSYMywaK5MPOk1V2Aa/9bj
VTTEI7t4WBcM9JDgAn7AxTr/yuX7TOA4u9rpmGaUDCcH6YO5D+DXKv23mi9W/pFjfqzkYNFw6Htu
wJyuB4s3ACk9+dImRJUUraOKm8lGd8FjkRhXcTr6a5VNQNYe5WSt7izcUTAL3a/dPCD9HYzvC7o8
4P+m7Jcv1v1FR4KqFm11mL7BbC2d5rf+rLEm6NpiQq5mhvCDVeZOkGliiDSbv5BPPDdwQJKzDOYt
GVRY4NDGUFy78YItlPW6HY4O1J1oA0m7peEkj8GCEDYeNfStuAT7CnMZYmxzR50J4q2jfsxibXx1
8TEdiUiziRWL5Y+abULtzrZckgERGUn8esdeO2INpLpxVpCCIvxRyy2DYJxt2uZnxkbZQ96SBaj9
OLiRzfo5FLcg2hjFxnYDr9GZghY5ot1Vss1HhEUTQM//t9kIKjIWDauf3ghAgYpLRtSWHc2Q8lbZ
50i/sNJmBBpZyfVLIeAlbf4nUo1ix7btZQdT4OluSRJRDU7Nj/XIIQM/SFBvkZiHWWdBqBnSG5oc
3MngqiM9ydZAVpUVOxlLcHJsmkui7IbhQBgweUnvJOMc/eg6cq1W5dJiYLFp0B1chLTyhYLctcMQ
BomugHcf5mY1Du/Y+BcpbH7Y4sWFhlhFiPP1pZWt0lXG38t683AVBg8xCDEFxflGWxueLq38+MD+
FI2QXJtpmriSVQiAB2QEISp3MI9cW7Blhe0V4eNDBX5mPmHaa6OPqvzM0i9ww1zaiGFX8Sh8Jn5f
UBml5qNUcE0mvQtJez2EqNAvDzQXaf3zzhodNffATgfmsFc/vDLtzyHSbfLU8xQQ1MXSrX8NJF5s
PPkkHuFS7gFa/G4HN8AXN7S+VHtTLuEVU0/+BMUwpE0d/pF1sxzUZFHdQ55HFa3lkBzlv7j/lRHT
gwFl2r0yLx2NN9+Im2rb8ZbpHpcaoNFqlDdswpbrK7FxpGu+TYAfold01CP5vMukuSMaoTaa+K7I
zZXfDe0C+BfTA6HJJZeX8GQ5REEUvl7sQMHfYv4wvYJMsRs2BS6LTsFfC0U7SyMPBSMZmoZ0+sq6
Ve98hPFHGP615l0abrl/mGRaw/O0llaVsS/VQ5dhv6T9IgOpBno3mTg7OB0Jfkf3SuUQYU2lrg0b
aVqXycXUz6p8GxpSgy5l+Kc5B8CtotqJoOPvqloT24WxbkMb68LRqvHWzri5y61l39q5wVXO0vD0
NPU30kVs+7O0DhopfxCe0EpYLOeP0nxzxg3qNsN4MwC5jHJvDK8J4L5SL1a2Ex+cfmzIr0LKR4Jv
qZ9qDVDhpnA9j+GvCpXaoxZzPL8kJwFeYokz3Ebl2n3Y+ZvUvnqv9jIg06Rn4yFXisakrfOeRgS2
JjOxcPpxHgkdZ0/e1PJuB4tuWDvJEY7axYuIDmkkXdsVHWPCYAbcMpSAFOcx3aCR4i03ootA42fC
AWj+tPCkdhO2q9qLsMnre1U9OxGOgJ1GRAwIZ3sjPhaQ9x6DTszqG9+DK8FH0+H/m9tzGv2qxDz1
0p/TbxBKC010DmBjD79+BsJsPEfgfrSA+kjaDIXCN55O/1COhr5wUM04xAseZdJakbRIzyQXp2Q5
c6rpNl1gOaQMblh4grrv8HQhoYqlv5TuAGx2aTm/hdcU9bLTSWc+lrIkehcUpSoXhojFW03hq4Bm
RdnuBoSkDcm7Zn8BkUTKZ/SYptUgrYLiPSYNPf4ZiP9xtA3uRA+THAmk/1BpNKtyUyAVM77ArtCF
NQ69aXjM4cZod8g1a+ojQlQOzEj4ho4kigpuyif+H5kaQ0VHto2dh1++4vk3nv9x/lyn2QdAn2q3
AepdsrVlWpXYwGgB8JGK0PZ0IzBPjlD6lI1jj7WcqRi+LiGkd12x1j2kuw6EmJQ1neSvIEncqulb
VXNlFuie03PUbQvjUBHA4vinWbvy6ylHC4k8moPIucow6srgHATzW0LQgESY1V6FmaCghQIHqj50
mCojfjn299DTNmOeKTwycTObTILF3B+RYvbGI28p1fIHaVGsDdxoUShql6KuB/ZoUHMBWfM18nl9
W23iNTR7e7S0+tIo77wuMPuxthMifsM5XZTyUspnOX1CIiE+l7iyrWQ/AN/X0t8k0/2whzCisCjo
jCv7zZK2ZHviiMZsvB80G2V0j8D4Rzd2Q3Idi2WduLqG8Bmj1Vi80mNK3+wvW2Id0pu4Aqb4s/eP
DTui6q3hYIZ0dcUjwAZMnM+W15fqzdZ/ATgSrp6Otwh1C4rSpZHuGBWEA20Nxe08+NfXESmBPTre
Ij1WqkYGzjbBb1DwGgEIkNMtpWCVM2m9Rra2tgz6xQrRcfanFxf1z+eqdfZIJafoCoK30BTmJOea
RP+adK9FXlCsYViC4iND4D+PXOgV3TGIL9JU9gsEINrWjw/dkNfYmnH26saZJJ9wHa9nPPQt0jfE
6YhMXCiGWIXkVvtVUANayrecpk8bUZoNKwIhFTA4vtGA2f4m9R8IK6iEb2gjXU17Oh11QaVMLhrj
e4h4wBlosbQSHcaUHCCc3O5XRhooYIzpx+IxdT52bdhL2tmErxxs38WTnqzogdat/q8FBhCYJ+UD
B3oDIU6YKCwmCvRQ3dj+e92/nPw3AZc3wEe9dGJfCugJBEvJ5BmU22n463Ty0VEBkPGSXInnCuko
aCx61Awz6mBcPTqh+HILFhnU60HdRsRb2tdE/Vbsi5nhKyZO365BgNmea0eg18opkD+d+q+zF91m
2gzjgXCdRF4P87F3e9iLmyweLT1dT6CBnG9kDMg5Oxjwk7sA+6GyNtaq9hf9QqoJ6kb3zzPNYnqf
sGUEwAr2yu69tP0UPpcgQ+EfgA8cR35rkKFZQgh3Glwoo2bbW/u02lfxLQ6++gGOwPQ0Isb4rv3g
0A6IU0IP/Bubi0fjT/cRE8PITTXsa/N/Wwh7fPlBEvD9PYdtRjZFGeA7RztydLbDBqFeGnsS355/
SXjX5WM8fDIE2oUnmQRwgAqCuRQTk0a6tcwVaipE1aAWmkIsOaVQ6j5A1pdmtWm9CkvjHp6vx5ic
MA4RNdwidghqbrBCccMrwviu3aewo8YjoSKE8n6cLkLiGFPjwlZyk+wPGj5sd+Tek3gBrlrkWxWB
c0eCC7NuxKbriUjMHCk6apra2svWphlXY5wLfTKhau28bey1GbwmJBWRdKSkpNmnGt0A4JHFM13i
VszodxZRdbdbBIRkLDesl4esn7bp+JVF51K6deGjT08xZ6OZDyAczWbYNPpazAdF6qL06qujukTT
nq9z7Z/NKFO0r3aAj6z3KXlEdPHNxuxVz2yOVseHq1a+tOfuhiLn3UzXjrz6IvR4wUr0Be8kOPsi
DLYhofuKNwwfA3DX0CPXCM4iy0IzT45JLNwuIS+PIM3Jz1xLfaRwiAY34Ej2QEGhLhef7fRUmy99
5awRSgnRCtn8AJ1orIDIY2U/Gbu+Rr9oZh7LlRfYaeGVwUavNVP2XAWYLzfBsAP+sKQTXmNALl45
kirihihx5FTtof7Ag0XQYd2iJl4l2qnpiMTi4lrPH9Qi0fyYoNMFIkW5DiEF/tF44VIuPuMt/1Xt
hr9lbiwNH8YVARmWGgfpT+tmhjA5/goTE5H/2XHqL1H3mfY/ZAZiHmAfOnv2DHSVDZvBpfYZt+/j
rPGNH/12Rx9fX8nLHih2A2wKbUMJ+Z8s/kINNR7X4lplcXywGJnBguwz4L6hcUPiTkrFe+zCPSCN
7C+5iW9VYn/zogABYyaK7zSN5JzG+Bftj5Y5fXgTE/DQXzTrgiFQLHkJ17rxr013KdiKwkQh5uoM
CxRkGlEj/gSBi6wl9z9ChRti3oXccXiL2meFDVdbjxjkqb18jBB4MttMvTeqfDgGroKI+ktYevPo
BYLlXnACvZFN1YL90O+s9xAajz79qSqa8vDEaz4odLP9uBibcem0zwB9jEyA7K9sbJidpppJbXA7
Z0ObMDbvOCe5njkAiMjIr3MjaRmW8OQ8RmyUZVetU/vAT0Q7pBBICZBlv+z26OhCxuS7k3ZhwpFh
EPFc0WsIUDAIDw4vgWgNSXV065oiQfxIBIzbFzdyBEkgOWXdfXy26ZqPr8c3mga12XKeq+IhMVz2
9XcVHwQ/ZSMsIEF/QWOQhXveLzFbq90pMS3AIr4u/1/0zW4TIcGSJspHeR31mC0n4VJCEN5d7OEP
i4KESCOe1mGyfg+stfBTzs1TJUeIINKO/t5G703T1Jh/vZYvUovIA2Yh4QKg2Y0ThCk31eYCIkK4
iR5CwPUyo2xJrnbmnMNkZ2ePka67KWO0DXgB00+BOuSQxXwTRowZNXC1iki8oYND/JF5HShc1R3w
GCd/Gn2yXmcxOAl1DKsCtSbCbaU8aqpXkzOGBFfdIMyJpKoAc7loOQUFhgRSL3csEiWoCVjlFlfv
qvouVQfF3s9oLjXVpa3K0mdOxz3z9mfGrYQEKvIHfLNpbmSHxll2U6oTjSgig/IJw29su43SbQpn
DyyWI5ECS+1/tQrowGCRENzYrICkiDY7LE9RyQig6JiBa6yxjOXdh+l2Tba0eWeqpPNYArKYzUdm
v8rxmUOcLeAiGvDjybVyC00ILLHGM+H2zI6miRdpOIpbnitPmIULytA0HeC36GGISWKvj7qKR+6U
HXdOo//DtCk8M6Oqu/U1Gv91yCQ5rkQeReWdO3qpNRZeNoe+6oZNA+NfNv+JU4KKNLH/GfZA+adY
8XLbpP6gl67p2Adc5stk2If1nj5hapEp9YB34Fki7HUSuXqe70r0bgDjqXIVU3qic98RbhWBxgeI
CMop8QIRi4yaA//Hkj8WCIl4qP0HvyIdo/9NVYanmdrdq8F7uB4RnQCr+B0AyiY29zIvxERJQ1Kh
4XLSHMi/+spJji4GInBlS788YBxEHUW8vHkoIjifm+hzYhCdNyH01D9HsvOafGPrO535FRU/ok4C
9mIXOYuxBjyqEHnSrIzBuisuhMm3ymqOfiIHZx8XTXVChyJjPUKonRfr2d5Daw79LsTkJsRFElt+
NmIoo/cCQcCMyGi8z2MSYs9A/7Bc+RqqoJNdpXMfzVdBIImGnFxdhs6XVGOcIJZBRuVojIghx5D3
gnUBMq//JbbeOhLmot9Q+fZt0tNX8aohqB623xWIhhqduvFLCkBp6UGQNQ/w4g+uUiFL5k3FGimu
OMnyPkx2DLT8kQitiz5iVkSYoG6hcTfNs/4p4w5QtH1GiFRMGlBZ3kLezfiIk7uSsLFs23rvVOxC
LTovm9a27lbxxYz24IlkJy+GlbUEXuL3gn29j/k95lOrobxkI9dgZa4ei+DSbRScTACz5Yvm0UC+
Ya066y0mRAeYwASBJN+B9oNUnHalmjcp+5sNJu/MI+WFUIqFxtU9FmsoTxFfEP3vTZ7xrh6GaevM
GqInYkauHYwbwwUottd3u1isXzC5oy+2dJHNLx/i3zlDCrAwxRl3A9fZJC+h6NvsZMpw8vOe+y0w
ELvJwswYM3n/z0VYrmW9HPZqBQM4NzE05dpvTjqVlaFNpBq6SnmSYmAKJfMynaAioDwszChDeDXe
a0fapAOLguZDjIg7osAR7RYumJOD8NY2WKPZZKCqB704M2oRa0chVdHwnmXUQfmWYALxiulw+1CV
Zc8Fa3TL2vJicBo/XEkxPkJIgJ2+Nj0AV+NnMvxVSTpHDBYSE6+WQkxkN1kAvdy/Q32XgfhChJU3
Yr4CiR4m+eV1l8tz4JwT/70Jv4u+YTHb6qT3eAUAqIxLDsqSlCxD4HfpZv4ZfxrMbureQI3asAOg
YWatUIAz3WPvq7SDwUPDTVuu8RJNa2Tb3fgtLtaWtQ5hdc4lXB/srMhpEQuka2x3OeC5NUkVKKvf
RPuosB9/mMNnZaHbJnRDmx8+lJmR/2oW3LQ6uye1VRbW9BSDamkZq1q9OvIOfMNaJ1v4jnapr0rH
XtKXGuN2HB8iti1NmBGRlNsrZgBETxy4jyH/8PFYZiajm8Jfq6WrkKQEiV5X3YSDlxPmbQbLit4t
b5+qZREsxkf0uXxXg+ziChzpgpjtRzNDVkKwd7vLGUxY+cEPpXa/87rBL4k4L214GMoX4TycOp8h
Ey0KUrTuBnK9YMjjgjBI8eKjNHQYLfiqxVGwCakZn/8jotk9lljG9Z0RAT4dTWunTQ9UppW9xelv
WPcgyxZTAOwnZsLsFUQ/mkB2g48QCWTXOHjyob+zc9Zdu3LRsE+gIMFC/Gh8LlgO9OYtmVCP0QtO
LWEtEeqVL0e/WwxOpvUmdL5Odtblx0D+kbWuKpJLiRlWVlp/ZA2dpKzhjSLzJ+VOmyIdfvmdIF20
LNlW62m9q0/zF0O9Tlp/E7EhiNl6CGRemsZlgdlSYEkgKBLtmiJ/cQ5FTwaAge6D+kQwGGvHSkyo
qgUNg7Zrjp+l+ke6iF8fmqahpG3m/JVBOBlaz38DjAF0iKSdZTU3MDKaxU74SLc9ewMLdu88VaQG
kfFjxk+/uk4TKl7aq44+WV73DnAKO9nw33xGzIvVQNLwAuKzc4kOhb2ZuRL08FSZPPrycypeJVvf
YnSIaluelf5jEPzIRtyOCvxOOCCHtf6AUdjKiBokWjTfCb5+n7hYP229SWUxAW6knpt13w/o+em1
Tp+Wn7oaQg/+LSoKYtirUu5reVmCxVjBRvr1KzoY9pL5LnDMuC7qbS4Ziyr4yWOHnhiRFIL+btO4
DsDoUdBgDjkJbXkp9H/KyEY1dorp/TpkRvdnWMfqLbHX6kXvr61+LnJp8VMQRtWxOVoE0P5qzieg
3aIpzpxyS72adU9kHhjK3Sx3o4Tuy22bXda9KuLasqzgOREejm6SpXKFMJN7spDE7o3uHcOH8DDv
PuHWhYdfx9M8LpAAQiUH+hNmgrhdR5ivdpCuOs+/HH8qFMG+9KPkGwEAA/6HyX1aaeuADuuNNV6C
vo7Df9FwSZ19vx5i/J1mhcGGSWjRWx74UJNs/qPuPJYk164s+yvPctxgQYu2ehy4gGstwj0mMA8F
rTW+vheSLFaxyqqte9CDNiMf8zEyItzhwL3nnrP32h2rLIm8Wb3wpZNsHdVkz5FHQd6CgBnEAqoP
ldvXNx02bTpdSB0RzDMKglFtwghk0XWGEQdGxe0fZMBepGeG6DzwRSGjCd+bCfiRD1p6Tj7Lexs/
D0ygo6JzcC2+E+WRVvR3xdruBX/u4/BD0AYiguKMgoPPvcZ5Vozo8OwicOoQxY0iSzj2B6yxd7GC
7r8RPujCA5Hxy7ObfpJOya/iEk4NXGkwP+mqVXumRPzMexZ/IYBDYkDqkgBL6uCiZOBmovYtLxzB
xwG0Ux3H+alL46Tzt1b0mQ3Xv/f7PGzXXkA+3gJYoRB+6MrKJT8qY1OQnpTKwapfGP2ejqnF8GdY
ePqijI6Jak0VbQtbrh7ocVFaLTxOp1JZ2VbTzvQIloV8xN5G0zumITZqg8bJURNzzY9o7VPBoW5E
f+WvzbH1y85ctyWf3lUwt0K0h3bB1HM0O+O9Vje5dJERnw60CousmgcIgmTuEHceQA/i3uUIVvMM
/J4QtvYYH2XOMsBVAmLUDHdmlY8HpCmHaGogxgbBKD0XPoHlIojnBMQ0OEamZ5hU++E+OgHgj2CE
hAw628uo46OfI4dQSzhysB6PBqySGRYVMGoKhQ0wOMWTEyWEQvqN/wklhi28CQ3knKjTIUFxfce6
kl4LsWszIZ9Rrs7TdDP2pUmppL0UOR9yzgP/3Q1v0HGZCkHSiHghefyQ8pvEua4kQGAYLWFs3BGo
LSauCe7BrcwPNvcVxGolfU8xZ2ZbJrpd+q2VGDkXTE1KZ7Cd+D0U8TJy6GNKZ/BEK8PIziQsTMda
DAyq6QAeoiaVgGFVKTuvzoEV+YrMxvNbgEk303vjEM5azioBkaszxKmsUouRtBMy03GtV5Z++hSR
5abSd/ECgFeyIh7PbgxAfItxFkcrRqL5Op71Yg4FPfAeAqMrpIKSPTpzNGERK6uh2uF6xyfMfC3b
gc/CA6Kn82REPYNE2Ao6Uhu7zoEYrCP8HqJ29nAAQTtFUGpNm87ioHvOoWYwMKWVVhorOFSY8udl
v6kv+EZNjmGRcQTbPnHqDd0lDROSyVqzDJBtCd9lWy69LJySM0ZfB0U5Hg2sDumZhaWWr77+SCJz
JfMBBgzKuTlpFy7qbKuKtAm0hcodYKB+ks27j1XFYvB8Zu0O/XiiGKwny9sw7Zqz54Fi/jChaSel
PCPSa57LrHbEHYg6C8yjL5f0nXzzoLC5hbAMivRTNA9iuxAkZN6z0HwUFMN1zT2mbKHP2Tm9O8pD
OyGsdc5zaVv1PcguRFJAwqumGUTPIWAOA+tmmSW71hLQj9LlBM6VszSCc15Z4m34reIadxTVOjAq
6h1kRCyq42QcYakxklPljYsjduhpA6cnf8yAL3DjYp3GCSLuimCpiAY32FfIEVCAOlMc9O5RJpDl
Hsy1hQBBtvqTKETb0ICkPeW7jzbbyy8vW4LbAN/ONsBZJAWNZ5eCRyNsi5Fn4jSbJzKBD384MjLs
GZyXLI2Wz7SuPPXZwQxvrfkVNJ+tOCwJB6BYyyJkXsZZc1kHJLBMe7FecMqOHQpz4kNUHAFIVv62
wTR8fg67ozDjhoAwEJTKSNWcVYE0d0wPZ9Gptqn2nCNK8EihZU1Nz+BBbr5j8C5e8pH6TwEIXPGi
RQo5TiO+OKObcDImX725h6jmST8aGa7WJRCHmd+9a7DPq51g/Wj1TtbXMp4A524pF0X44UYdknMQ
IvpZmbhuD7I8x0io4A+XZ0brrpSIIgAVImG6M4AjfnJQjKcr8YSjIhL7tTAP7DxYcJAcN9TxVMcr
Rw82F5zLgHCjbPBkodfXxnF79RAFezRJyMKa2b5Mp0YKgfcehBNm30zqGKE/YnkrGgh9QGpssq5l
+WUshECJpAmmvCvkdCTcP2VGkrVHNOjEZGJSAGR4F/2t2i4U0JCx/yUpGNGls17UDMxwQfXXjinR
sOiW+QJxRrbkRtRXLXN9P7iNjbOeYtRn7GlwvBYHZLQqlLLKzpAGg/KtIpodPsWlXtF5v8F4nvrS
vhVpQtFktDoIBxeDnSDlVonwzrFLIqahLKfcotdjrfola/R4BlISG2f0CNYs6ZRQvWZr9oTGX9Kk
D4e3sgQmuUuUUxRfalgC/hb3jZDbGrc745y5teBUPh6NgNlTSZTZJebETLgPxrmXmoRo9ZYZx22J
m5IZ0AwIBXL1Dv4mh7oyuAF36dKfjq6IwTljdKpUMt2+eGaSnyPx/Glo/ZRVuYn7ZUEeG9ifymTt
Zm7iVB9x+dnoZ2/qLrvhy/PIUMF9EM4t7RWjoi2uvzl3G/SB9bgBUXaaCyei9tggYiD4gUbkt8dZ
zSTrst6XHKpMdRlmD687S0PKk7fOufmCZiu5j8HbmQ/VWomDt9XlYm71RGK9lTBuxwE1k2QW2hGX
KJaoKfW9YCGsHUluXOR2BD+NAk5mWiRIUUZC5nRfMellRUx9U+tU53w6ROgFDCg8m2mtRpwmveyQ
0gLUHlQB3P94YZr+2KDiT5mIZcWSjpEm2yrznbguyMxOCVak81kub3BB6zkfWZYfNQxa0NKNbY3+
XOaKxhzixeYqgkXwUfj11Q6967ThOOocx9MLdORR3mw2i3HaUhAKWWjch+z/hZTRJmonISL8EqWu
xUw2FHgwwT3RDhxsLhUsArVcqUQUpl+FCjZDQHjF9jVwSygGz6WnkpIuLD/pcNNmnoOA/BsmRzU+
Rh1dRQAHehL60GF1CSmWXE2ZcMoHsTotFQzCLiYiuCB1hwCDYwhhCVXzVFAMdScFYLhLsEfb3Qvw
/RmO4JVyTwGPBRdNpg/XH+XsJHEGzygVwvcBZCAaX+pONNzFfSBnhzqHPrXCmm4FS7WYd9VRHQcR
Y4FoPo/8MgWi4qZhiCs/LR4yHHPSchwchGxg4B9N7U4gJPPmDfM8zlW73CRufpbDCx07F47KqZZD
ndJfI3XD8EEk2eLqZs/fi4/Yo/bcutxJ1kh44PjMJwVeMFJtOaAJCmCxXTnnAke+nYgbVLe1eErq
VW/YTgVbcpk7/LgZPAC6TEq0doxwoWX7jLNIp4ion23arwO8rGTbcD09vIDYQzh0SzPxM4IqCMML
wvdulGxII6De09DyOVcr2hvdbi22NuDdEfeCOBOFhpeRE/nmUsE4p6InZnUZI0XJl8ON/gz5Sd2M
7jvrEQe5wDvUPHpl+GG0n34wazBulbQdroW3E/VzmT2THL3UYoQctjbVWs3sKS9bUHwgyfJFatrw
qvIM0bntODuaIW34roxea59JM+ZbRWSR+9G689CC2xAY6n0oDD8kjKGr0FiNM20bBGrUzUq5oGSg
ee3t+vJqYtaApU7iqcNtApghgiKxdrkR1V3JNjiH0+m9aA5FDAKI4MAyhEyfRU9lnDsibrI1Jhm/
upbSvlfvBrQKvH2oQ0Nn4fLANrTyVmm2Hrp14t/VPlrq6nsq37g7ZQl7FUrO8QQ7IBXK2dsNXClQ
arphCfYWXMmB2RO76XjkGvDCtFNSQya9/FFI+LrsOjtZpDb78qWTXjJak5Jn269ng+5PLfPZUwiG
hCYtHWddeTtFfUruCfyr6KwzdRfp6yDa6f7dMq4I2GoYFc9BWiFG9rxLSB9fMo4uT4Cy5rbOrItH
W8WlKap9Mivqi51QbTVKZ3gSorPCzJwPZGj1kp24SI/UnpYoqkvhYRKd2uFOtGl0qTCPCsJuZyoH
ogi5jKrcO+E4DCtBfciIYSI6V6JAlzZ6duk947SVboCmhfVYXzSeO2f8PC1uHXJhsf3iggo1KRKb
BDmSCLy+IAvC9CGBpVdP/CGvG4Rjqa8bb+nk81SdQqpeg4WMUPelKDh18egAua1Wo/DL0Q9+ux8Q
mmiLJH310rw3r6lKJT5jk2XCZVZrU9qKF0CYcvlU/Kuc3gZQXAxYhIWvziPYw+hl5/wCit3aBVL+
pA81RAT41c4i5bOO6ST3yPOt5sPxeBLmQ0RAx9MES6DPxNhudUwJvM68wdsHyoEOV9CeveLY4Z1C
qdmgpOEYCWxY77cdodUFyBEaq0KNkR7DVXAEb+DWHV7auWU8pIiSa+eFOLbwSKQwNEysi+5LlX8C
XmuLAU80Pmi1EJFjj898ZsDwO0YolGg2zk1lFYs3giL76gj4udR2tLEG/UiGIh1YvFSw7n8Lt72f
qOVhHoDBvtL+K+LAp8dEZYhn5LNoaepd4lTTWSk8ACXhEknSswjnJL7XxtfAXSBQwcejhLG9oU/w
fSodaU1QcijfR0mdCVr1xq8khxPGMkM5ZgIM6YGwZM0cxPrMaQ/j2CJW4mkgf485IYF0770rWmrF
RZ4LBWDXSIcioi2yU6u1UFFpj7269CvG3EKhrxtLFodxpFX7ADtvFkxULrU0POJqYpUtQUEMaFi/
PY/NwKK1a26dakMODZ+WWi/GQ7183XsxjABo//zEUNny5IBEcWA1HkbOFUisapw0RPmkpEEWldq0
YlsJtD0dng7okdQ+40CbRCMYw/1h+4Pz0wVkk8R30J/u4JPRsNejUyQ+1AHIV3cN1gJvrl2nJNgy
xC4Iad9SXnn5saeXVXHITfUvi+Kqdfe/bxxaf9VGcmnk88gTd3mNkKJ3znfC22pB2I8D7kq4M7jP
0UybOdIWTuT0WRt50kkNjQbgFZfYLrpdnpAmZXOKY7mqKa1+t/nqWU3fIwaGBwgX2M4mZLrBrN7J
Vgw9yEYdsmPRoudnJ0R7HUbveL/iCDH2gswdRx0/rNzdqjAgfLzf43rnMkri6sn6QZKWMic2fNKY
TgqYBiwcO1n8HhvBgOGK4KGYe9a2EogojF/rXcZKWaYPT6D9DqS9+4xUjIaA37xlQbva2qjNw+SV
SY9xNGmMa6d28Iypxrla38RUa9ify3Urs96Njss9t8kQrpgusbABEaGiIS2XZk4PSpM8G0SKMIbv
GNqAfUoQnUyWHItudbKWxA0XPO3u5KchBfK46o8ALTzV/U5tX0O3kQriGucUgKZII464B0Z9RcvP
bn/yFprpgiaPk6NeZEC2DikYuo0GVHs7dOgUKJ9pbdIosRAZLo2VxyPXXNLoW5MuXTOHe2J903k1
0u88PYT+udM3fb2oqi1K+xbNYIkGTNh16tWiDUpAXHlVeSzw5AY/kkgDMKXtVN6H5OJ8au3M9Jm0
b03vSMekSZYRNU1N08QnKSj9JMaWMXXEOYo5kKoiSYQrzWCjgWOFshHsQLwKCB2MPFuO0WSuA9JL
pFPV0y6yh2SB6aAWkOBADkQypdwSxOHlpQmPfvDskY6UIQ2HoZkU2r4SEAVdE2QPAP1SBpSXMeuF
No9QnfN+M8LaKXo6AorWTP0MY2YWTMUPvnt2xHuVf5TK2Ze/BB9WOkL7bBNy+rL5lV5wFPDrFc18
aJauuswNHtsQWvzOScC23KIcxSQ2TXrWzYoHEmYYE3CQxeBr+/LRUdAXQFnqBe4M7PHutBpfiN54
6wKMhSmeGzA5LEY93Zm9k0FEXulkdfP5dJMKz4Q9JvtWTrdMCHakRcQIkiYM5l1565DyIO58H+0o
MSXG0pCvgfBmsfyDmh3lhiuJrl7Z8dC0i54wjfJHDTK7YF6i90vmHDGuwxY40FJ2rl06r0UydxZh
KwDr2Rn+94Aersnsruc2mGbZlPoPL1EWrVh9devDYTIZ3MzIJqhFz9fE1tsVe7EPRQAOI3JbxGBE
b/j+K4d2g3G/zXd+vVB1TotbzKh6fO7KGJfWKNWzE8/OOJ0b1Mn9rYo/W5mN2NA4NY1oKGb9VFsB
EeR0X9Od0Vx0HOxl8SEoc7MbdZqIXQqYF3pz1GWUNME+V7m1TPyeGKO2EnCAEOIy3kes1aCneOgc
tPANknp1BUeT44NKrkODQBIrCFiXceoYHwQhIINx2zEhqfEK+82t4uUPGj7OGdyq5haEBKHSCixB
9A3GooGgnS+abg2Myw3s0DjXFpUP9YWEswQXYANDzEOMialF24HvjY2FAvmhabaCcs3qj1gDGHpr
y7XQR5zOHwwMA9wx7E/RHiFspew09DXGmRgCBiQtayfk8djnVqMm2RDkovafRbY16TAXXKxF222U
YZd1h174FMZU74/ItOnfk0E/iEs1eKHVMUTAJti4YbgerH6Rsj4mmAwUDNzWPS8v/cZPHi1NC3rU
It13bii9+oEJqQPWLOZsoOg36BhFkOT7N34pnQ9AuL7I0bH9MdMHdtKaDpj34Vjc6OsIQIaK0svO
dH4SHA0Ky2BPfqbBtCNoD0Z36vJb2t4Tnpgyg2zUfwgGFEb895H/GWdziLUGn5m3dqqlINOaMT5N
/azRVkRHzpEB+QzxshkH2ZnsnYf6pQFukaQriQeVsUmHjaWs1aScopMVy9kU8RBRMiLi+7HlC2Be
Mw+Aa7gbEiQXBL1UiCT2GaBel3ZdxgFPV++teBmST+L2xiqnVZYCm9OIFQyw5TC/LhiL8pYYvyfu
tQ9vuvExPrL0YoO30UdN/OM057zCsIheu1acC20jySeCv4ZxjcAjY6S27z9rpFYxO3zN6T/y6Iv6
z7EKxXXA4RfGmVujuPhxOGZDuZD2jfsW99+RHsxanyZLZxK6d9B4iNN5B1ArioGAHzMNRLFZXPr+
TLJrTIBH+MEnAE+bIIeWOU3HwQpXHKoQmKEoN/VFBGib7+LBRq7PuBZOQ2YSprtqiTWmIA3dDwsp
HtUocnduVw5EfCiFDB/GcGh7XrjohLpRPTPliHlPtcbcWRsjJV6lc4LMG5esdqvQuuWQtqDIyF9F
cs8YUxjIacUr58YMCCST9XTFDZ6pb7z6yN+Qgs5zmncHONIVxkP3GRMB5kBRZop9tVyc77gETgpu
c+C34xQl+Czbby5j3R4Nc+PHN9Fa0BSl2jT9cywfuVSmsKNB6rmAPXaJBdV6hx1TsNP8lNPrddpN
LRzo6vV0n8xinjSOLZRnEL81Z6t0z1JMMDZ9YMTCRTmOWzA7jzeOiy2QNUD5YhnkhO0Sk+rPSg1o
aj6p5WzTxK+BliSWJHc5tOAVtr52l2in1AwYWuA8eOIMdjCoaXsvBCnwEPR17KY0QzjAAPVVmDQw
GJrzjmC0CtWtbTbDYgjW/Oqou43VF28QBsXIOmGklwPaX8nqsSAsufmW+q0j3DPj0FvbMtvqzYkh
AlDUsD/68rcWVjyBp6I8B+VZFu9ZcozaWUifKkHSOOMZcTsyIn4k567H15btzlsIwxLIfJG9pWHD
sYuxlgu8FxNJxQxQuZnpuTePGR3/ID7J9CDR8aofHuynAQ81bXk4++/NsAoHREtLTj/4dlLxEuT7
MZNXI2luoK9GVYWaGcqyhHq5gTe6rI2bho6Xq8xyGsVrsTvK0p6AHze4qc6wsLLMlsOAMN1Di3Rd
oYMWUCnwO/g7HkSxNqf7KLMV+etUe0WxMXVacy+XHSfDtQQcW1lp+bsCwt5ShZVR05k3Tjmz7wyz
HLsfJy+0LkT1spIw5W1/GuEMuEv1Dj0yE2y+87y4ZG00EyqTwXe9os2qN1/A+xBfhY1d0xuvgH8t
QoBLQlEhYfrqsq9MgQthV8omwkHX91ixflSEAIn7jSpfcLDevzfZs67oA/PWackeKNw1ploo5cKF
5T1E+Hwy3WGKyfmQ2EWwrSBumTzaYEYNnYP1yeVU2k8ZUHRwktWVKHG4COnGOieYmkq4xwZQFtvI
+FA1olLQMUbbIVu1+j6nFS3KjxB8COw9iJ3KPNI+kpIpFt1FxFAWjFvK+fDZRXfJgKKO102lyu/J
vmNsIgW0ZJHRS2evfbby0uo4C93CV2oi0qpYdTxgUeWnVlO0CK8B07GKpsQYgUDthlxixExmgXjH
9nnJWsE+XyD8+SzhrgaYh7YsQFmG6g/NJYtMOezd/JQCSRI0jkTCexy+ozTjoJLRsUCyRxfGInmA
2RwGO1QJeTAXmR+JecTStW5J9WqXlWL39TprX/nYu6nQ4tVnIIeK1dBk3rL3OTSuI+q3Wnk5tMEG
+jbTqmUAzzHKC+89ngxnY8bLol6SrsKmyKbK/uUlCDQUFB4yt6H0pvUUiuG5hjjDvsVo2RX3o0kx
QSrCrJaHTKbFTiS6PQK62TfH9dVFsz/q7GNt5ZFMQQGhrDkjn1v9ProixCWsMDg3zEN5Z2530rt1
lr+lFCZCg8in+xilNUFpE6ZI95+twUHX3tLE1xGIN95o9H0TRkyG8Bk4PwbtrBT90S5tHgMmKYFu
as1y5HQXVb4bxiUV6WZw7SQ6MiyAJI/mCOUYKal7sopHTIDDrzWsCnEOIuSRkkQoQPQoBXLhVkH8
Fg9vDKv3Q7x0tYyj6LNST9RUqKZL9t5hsFVWew96Be0fzyIo9DUUB19fczONYnPJxcWts+2SemYK
ZI4jPy3IF+emVaoRpJHTcvtp3ffCp3WLQD+mr2zZFgEAZDrd0KwF/aPr1hzcTPUgtKe2/yryl+V/
O5xBcp3sAmOdZNg7LilfJz+ksQA8i3xyCFfHXUwnoGJR+Ru32ovSizbY2BMjenoirdLx644ys1SX
mLMQkdubUEjIfjhrekA6BJpFzESYWAWPX3/8y1//9V8+u//pfqfHNOrdNCn/+q/8+2ea9bx4r/pP
//rXKyCBNP79Pf/4O//8HX/d+Z9FWqY/1f/2by2+0/0r/i7/818aX80/fjK//e+vbvaqXv/0L/Ok
8qv+VH8X/fm7rKPq96vgfYx/8//0i398//4p1z77/vPXZ1on1fjTXD9Nfv39S6uvP39Jmvn7Qv3t
Oo0//+9fHN/An792afL6TP/LN3y/yurPX8ZfVMUyLMswNV1SRUkxfv3Rfv/9K6IlWpZmmKZmqLJk
/fojSYvK+/OXqvzF0CST75LQFJuyKf36o0zrf/uSrBqKJRqqIRqiIv36tzf+Tx/gv3+gfyQ1yfTQ
AMo/f1njr8/+9kGP78yQRVPWFFXWZEW2RFWWRb7++Tr7ictfl/6H4Yka8cM9PWT5VFIyzerNSZvR
67c9VMLNckeydo1Ayb2YU5SFc6ZAC39Btm5vDwEIrn6yubuNPEXktFAW1Zz5Brd+MVkz3kT2aLcP
aIprmuLr1l1q+lqsZ5SZ5f4OeHESL+OlMTdtCThppiAUpE1zZ5QRU+jBN52gCKcC2jWI12kD8Kp6
YOLNDKsMLR9SDt41ABunmpdw4oQ2RzuwIKgJfZ4/o4G18U5KO6XfWW98smYmd4hRW3EvnyKmgeIa
7pItr6lcMIhkM+2J4g4h2hzDwJu6LNYEEnz4sD3r5Z3R7WWkf42/AfSJcUCwomzB/SBbYhs7N095
h4ZsAhehnEuAOiEL3den+92a7DbjvyAs35KJMH8nYxJ4RLEttsB91vgseO0w3CYP+3p1Jx80ZLYw
Q+bxmVbYJLznGP4NQLfGZCMuWFH5LHwASygY757NNWOKx4979ydXrtWE4wqqGQKFZ8anhQpLB1o3
+Sieyiw8VzNAC9t4QjcPDod/k+Tk7OuIGAL2/5qYLwMQiHLKP4eFuMqW1UYNELVPUsWW+CV83xar
7hHR16JcsgAeBq6o314wDoEI452RS0l2E/K7LfieFSE00K06ZNA3N9pgVjTX8oWU5YVvzd90eS6d
GmFTzvVnt7xehaWEgW4BMJgkCH8drIKZOcNIvvJW3WK0Js/vamaj03uLbGkZrjme2PqOw0WFDgEf
39pW4bwZ6AsQJ4QzgOq0dq3xHx21IsP6bsmMTeMf+MLfbpEzL7sV3wYhLEeyulIv7Y1DNQ7RgBnc
DOdahyRsJAcyplx6eEqwUVa4I9tFLs6MbSlCN3rj3KVFe+tElwaBL7bxnbeVd8qFZsWi5vx2JJX8
Ix3EGXgrVvcJqHn+IK7DvTcTDmxa00DYte2coUS4Tdk+NHvcRMwpf6aOwOtF7Eq7xTaKcUnDc0eU
PBOAuSztlHJV63gCgaPQR2AmJTG81+zsWr9oxmrb6lDyM9JV26/rGjv1kp117R25sFvQaPWPc+JH
zj6If54cj1uUmByVGE5gOgoINZpU9KofCJKz6+g/QX7O+PRHf0eltBlzlRxkwwC858o6tAXuqIKI
M2GufZZ8tzmTFkx7DfxC5Nna7on8sQrcUAshZNI9uM1ybeK/SUeG8NpzhszUuYifgT2pGFk1i3qp
QsCYkqlLgMAnb4wkJRvStX2EKW5Npm64YYvk6qgoEGeMSQ7OTSDAZXxkSZbr37wQj9ik/OB1Iedj
LPDQWCiMafNwTsHR3XRfujnPv4UP5rWwjDlIlYrN/cHcxn0D6C33V8oQadnvEoCkdj/vIa5MqtUw
O2S2tvkg6XvHc+Jvgi9K8DUFjf5K8FSE3w5x4nOxnZrP6CMWJkzYGfnurBeiOUSGwVE+K0ffuinB
qiHRAaLelFPmTn6a24yCHeZqW08+xZWEMv5A6oSxMB943XYx3lAUnx/ycaWc0aZIe+9H2ZvHZkp4
5kVZ74lLXKboJRnOnI1wNSpy7mrBG8LuWU5IGUIQEcxfL0J4iykahMnFW6ZHcgWV6dscS9pk38/m
GskM8095xgx8Wn7JW/4EO119JK8nTm1oQXw6vV2h+aXafOFjYshPkYS0G9jDEvPevN3uZVua7klN
vJfeTCVRhbdAdw+dS7rlUZ2bh5RmKWIOvpfe71SfGRhp+DvWIsKquadKnvGC+M8bLEQEQxSIuPSU
lYpibqc/kbNzXP7RtAl/jH6eeLnGV7Gv7j3Sg020IFXvbswJ3MMSzdin3MI9sWtwLBMoos1PIK+R
V1M/cdCZ4nia5EjqeE/xij9urQUuWUVjY2LGAxbuEKFLmVTSomZUOuN7AIpivrCFaDaQec/tKe7U
T1dk8KXZytw9aounQDhoS1XGQABdBcdZJvTGAsHq7KW8bghy15fp8kdYMYGSN8RE2rc9niL6/w4H
v5c2DVd0x9bGTtqH9C+PPpeoRtVDPOhi/C9CpBNAK5j8j/Hl04+VJ+41eZE+XHKA3/KizAfa6D2g
kclIKuDQQMv5vae78dWoM9IY0Rn46sGZn6yZNur+I6ZPB3xC8Cr5f56kJs5oPii00Uw7w9fTgHKT
KiALMGAsYfL/pJj8/6hMlA2KJ+rp/75MrL6Tb7f4p1Lx9zf9rVSUxb8opkRNKOmqBLD8H5WiZP5F
1WRdE6n3JKo05T8Wipoq6tSXCt8k6rL274Wi9BeTClGlhlQIxjZ0/f+mUJQMmd/yT5WiRM6ZakmG
pfJKDFmnXP2PlaJTNW3kS1E4rcPgIpTpNiOMVEwanIZvTQcx29B3kmAsdUe/J2q9ND00BhHaxdj2
ZZP1Xc92QMEYp8niIdMsiM85+WM+A/9QTG5ihp5Nx4Ppord0TQ+aVn0zQ0Gb+5AhaYv5b6aHOlEd
5bNpcKvqntZLhddUQd07CDi08kG91FJDBZJLwM4tkUpFaDcpHLAcAE6MBD710KB6cfCoYjqSdUPa
qgZChmNbU8bf1uhubR26LgjituGo8oETsPB1SBIu8ololNWa8droUOxpFgNo30yfSfns/PAcRDRe
5TInt8t31qbLqT0Pzafj1C+1KDdhUzx0WptltAz8+Ol6/TWVOcF2bQOT2AncmRkHzdNzETP0eT8D
T4tkTqccQF7mbSKfhmmFk1jMHaapSd0dJI/Oax5X5a5yDKSgWXLppYyUu/Lq+eG7UCS33ILcEBZP
13J1+oIU32rLxdRVYTHkV7X3BfoTlg5xEahYGUgntZdvfZdJkA2xLjZlSbLsGALLQuzUAOkGyfHm
XtwhRhSagJE1aVpyg2CkGgObLOcsZUOHH/iu6B+GHlCKqpHCrk8WaEpJbzEcng5eSaHgnwX+lgQX
x++QidQhkx1/QAgbKUTYwKmQOphYce/QqTfwaoczOio7z+Qs7qoh+dfo7K2462xfS2ZOr4Mtc6JP
b3jDMoKiJz/6YYYYsJXgrpKBA9p0U1ZDSMQnGUC6Vtuyj7mhKSVrpaTkrOm4YdXvQcDCNsTOWwej
OPE6u4zh2sheiGZseFh6snZV2kt99BYHeI5b+supG2LgV380Ce2VGabJcpCR6lYynZeIgCbDehk6
rnYdfoDr3LsyxGmmV1+ZpBysqhzH591UBdbY6HThgowOkBhWNLaZhPtsZg1yl1muJA+EcD7mkGtK
oK2hW/uwy9+K0dwpQhLrh53VOS8lUvZ9Ptx0NdtZgZSvCZRi61HFZaDWmzoRUPr0MqZTZZOpBRIV
96BEDFgdXfpsUC52xJwIOv2NKBuY3rWYBEp3V1SAmfLoYcpg4OI0fqn6LoelOI1LtZq5paFORCbm
44tpogEjQMDABC1In+FlShIDUar+LnrysQi5mr6aKcsqAzHD/T+vavktqNDlltE8s9qNRKBv73x1
kmX7Kk3S0C+JT0m7bxPcj+HdhhwBRZ7DqvKMjZfWMPThWw4nGVKcxbPTxfKbAk8R1cezkAVMNPwQ
PyfF1osWTdneAiNfpaIz04KW80aIgi3R9aOkp9V8kLmxy1D/CvvPUiU70a/KixA3RE82SAp5G/Lw
khouVU+rqkqglOFzUyP0U/4bF69CBlvltM/SqFlJnfFhiQE5FckrTvQB4qf8Kj0XFFDWoM1nrCO3
xjXznKnUcleHFve4F0trLUp5d+WhQVClpxvRSndxvbUwxYjIjTUR6jJ23MrA8YFE00g5WLXpstOp
pixyKcJ9SuRIBpQtitR57rq2OoDiNCB6K+5cUNS5hlGHj4/hCk4SQJkVJprQmrky2JPsKCM6LAP3
5rfKPPObbYlUC9XVVBa6VeMkq4byXr47pmPHQCF4rJFewBkg2Hb8TgmapYk+1QCooxVovnu8hoh3
dOkUQAFUmzFS/CAx4lKeqtovmbMuDEJ6+P1qogNJfXRiQsKUeMx9YUGgvVynSCZb3L4upVUCidW3
1qljLhsRWn6zUs1u6QT9ukXwFTQ6HNuEgob1LVHtKvTm4zUZKWiuR8nJGTrrCDpuEQHXxFRKxWL8
cYZFDVcnyOWw0QwKGopARcpQMLkB0jUAJKdSa8AtW82PE2xyBmYugzGXQ1nvnnnMZ4EGA09OV32a
Aow1VtGYb8NiZjAVI6YvSsRlEbTzgjO1CQB88CD7cbUck6Noju+D/20Eauu03QvuvCofTS4yIsH1
5LrkN6nT2GznQvK/uDuP5ciRbNt+EdrgEA7HNHQEGVRBlZzAyEwmtNb4+rdQZbebGU0j7XXbndxR
i8pKDwh3uJ+z99ogNaV3Ggqi8gBjqeipn73WpIPN9zWq+ccN5Xju8+j266G1V6Im9drC71uRRBdU
ayO4zgdn53V0nfLiGvgAwQCCMBG9oXFa/AxyWiFOnGO/9q+CTFxQ3dpWEXIe7dc0bHsyfUq7p3ih
JUc/ftapKAdVdSxZiQw+kMqmaJ3n7UNuJvg1+gczaV7m/13F+XMixxtN59Amzaci1048laVd0QBs
0mMzpDfWQHgM55imRqoO/8aFcGO4l7mSV34b3E8yYKcLd6cYH5zMvSoMGhxowcciuak6/ZDiPA2C
7GYYuodR+fcxi2hiDkiemy16Y4T2/Lmpe9Ac40agxfapjtQyP04+EcwxFLUW2QyIMF14R2N4qySv
WKNvVVi/NGPy5nrNaoCQ6KOEpAhlRM9Zpt1Sl3IcwqKluNAg6o7mcGfyd2iddzKpWdexdmX/DEd/
PbX1VgwgDIR+iNAKF5lamMJiP3ObudU64pjT1ijCYvzcZDGXU78xfaTICUgEgvsUeLO6vetMTuM5
U7oy17qVbAnW22ZE3UcFabBRdzf5Fouo/+j62VoCCnIp83tCX1txfpHSxhnnUnOwyXn0+pS9w34r
4rskUldZ4exlOb5aVn+XkHFaNK9aHDzhWcKLT826J7kn1Z+DYoVT66LUMrhizdK3V/nRL8YDn+q7
1BmeRoXpgzkjBe5pvJUerx0tx4tAFzelOeymarqgKRCapwaqVS3FUTnGW1IOv/sBYV40XRbF9OhU
wVPsJofUal8QXt3QPnZ9DQRAdiSrDSSXTc8lrC9dKO+Clzvo8d7VyPwLf22VgDe6+iqa9Oe8vwhh
ezfbZjp6GM5jH2QT3scUNVFJviA3pRm1u7EYj5U+HaxSbRMfRaGtkQqQ5tCKs2Pr8Fo7oX8N6e0R
pg4tmm74HQMjL5M3ZXabSiyVuBiCcan7MOes9lRr0a2vT8/F5O3pC2LYhmqkkTXWox5LcGtV5psF
cCGOjPsm0Lgm5pzXueyMI9QUfBwnq70LA3y0pZpBBtq09GEGWhW7ATMl+Ulz4reyeOhh2ok8O0jZ
A2YHtUF332bb4Rjr0Iuf/cDd+cTLuspc10VN+Omdlb6afQ2TyWgfRBXehW2M4E/uIocSHyJZK6BG
UIuLKTZRkldXmlBXI8LOPofv05z4jCHTpzVcqitFzgce2qy2T3wAH5Jae8hl92ANTIqMQLn8dx1o
p16I1ZjMxErn0o2cBxaQU0IDqXOGvSz8pTQ84qLUKXDHJ6BZN/CQ8G9O9I/YskXpzdCzdkzWMh79
q6SnC0viSbUuCpLkTH0flnTvyQukbVlgFCjhxI3xVtT3hoc0KE09LF4RTDjANAmxx2OsbitrpGzQ
OpdpBJC0ve2Jv8uDX8FYZhBNQSibsoCpGKP59vgM16W9aagHDtEwXjQm0SXEElY9FgJ+pJ0QGqpX
iK3sW93jT+U5zosSDyGGobvBRqI3BBSZmIEYAmH7RSie2HPjRamy2Yk1ARgqDTr17HW0ITxIB9i5
7+CHpzrhBJAL/BrDmlYpLBPUUyMIL0OXQM+WtHlYz51NNXoIScpLNtb9ZdbHyCMLAEJmYaLM51Wq
aMJ1RXbpefalyMNulfedtZzs68Ivf7S2f1enI/k1EbE6BvLokWIJR1AkuD7EKZ+YPltPdpbdP9Qy
I6SUKdJk6VWWK9oDE4AEO6AABSenQMBPV2hEhI0PvUH1GZjh1TClxUZZSbqxBPhUQTGbg9e6c/gg
NxpnmyAE5zUJWIOyREDHHl2X7HMazHkCnm4TqBbrqKQGpa/1rP5Z2/bW7CwSkiNqP3NSXdC1P6pJ
grkxKpr1POZIVyPZlQqWr07TrU/YVrjJcWgVolp7GaS1ieSYxLSSGG4d4czgdGoZtmUHGWrwkzes
rsZ6GnWx6dqCyUhvvXyMPBNRePCue3q0cqQGTcRtWfh6jkM4LiYnxvOoTclGc1Enxg1JC1FVAfVS
rFLRNE3UVotZWvs7tFCMVUE5XfcunRWuZEAmCwGmKIYAGjkSDVf2a8vp6300yAHJKSxTDiXhri9T
b2OIcTZ70lVVHufctLTkpoaIYZqsodVQGMi6kl1R2SnetpT9DHJxolvAn+adu46GKLwoTeM+6TBT
mlzrqsrLtV52/WWIz6woY/DeEftnOXQ7e6qtdR6JamOnY4xT2wTNX0KeGr2W4l4GQIRVu1mm7ptW
8Cqapnz36vYiUXV9UDWhWFpqIhkIwcnJ2dWlZT2COrYDeEoj3iF/vM2dxFv5JrXrxA+Hld5jV+rj
PQ/B2+h93a9Dpo1w4uSyoB8PCT3+5c/EJBtpmRJTs49HhTYlVvvSiKmoiVs31YeVrULgxK7LeQkt
Mvafh6mjmmB2NEj71KQ+4HJ4NChsqQZolKs3W6ykDX1j17xBdo1OTQt3jY0pyav2sTFxqmIBAvsU
D37KggtUQsmMFBFqkSmkwjaNaBz02Wvb5Qdngvrt8Dnl2VNMLLviyL7yN3EuwkMq3amwe6pa51EW
5nvXRcGrBSRUee4+8Cqw6UNbXxP3g4Za8LV3BhBVfRyO24QeMmsqFrIxzjj6uJuyRQIaqUM1QsKo
KnwKf/23Qql2LwTV6Zp8DTnpCUHfKHtHAIZNCzcoi3LvstOoBriRNuKSy25MM0ATlA+03+a6iucH
3aOdERsQFAYviS82QR13pyi5kakCqWihohjM/K1IUvvkuFe27i1LF7KnlITU5Sp/9BHB+EZ1HfBu
HroBgYk/6vZdmFc01lNCJmN3winugp0tXDu6o6I1YU+huzGa0CyCPALPrf/0pxQIdcTmIzfoGebk
f6VB5F6MUwCs2LI2Ux6YRyni/o4T12GsUnwlBiJzNyufB9dKd5FfPmghrhdlvE/OpN3yV+MBY83Y
NUMP1c3jZCPx7HFb8Ro/9UaBjM0JfmIQAfZpi0ezGYb30iD7r5seyZzdjxMlWgnOrXMRbdsorjI0
SzpRTGHggjFH21zn9Yvk45CHGrt02kfJS1Ck7+x1FnqcvtRp8lhYSPWzeJPX0zY3IMPErrjtYes0
Ff7aOjnGXYc6uAIBVNk7J9MgcTj1wjooSQquW7v3tTa6yzL1N6lTsD+w1QgADfSBkdu7vOIv0KOt
3Rx8TgzIvsYMX5f203O0QyiLOzeq38U0W8ysnLERRBcp+lMiNiWa0CZaoMCiF2ZO6PxqtpyAhUic
sl1mzcSSQi622vSTu5MvZU9jKA9/a27+ogbzqZ6O4YR7DaESuOCqqJ75cKytjNR4y9mXVXJKBgIQ
PQrUJXZ3ikkipe6gQW5ZtoZ/700D9ILsMkAz5EctHdq8B9SXINts6AIlow58bDymQ/qWzipXe1qH
uTuvKltJZ/ZIMYocBu+g2/pTSWS4Fv2ulHllORW8cnHQsvZXa0VHHTKCo1HhF+TGs5pghE5e/DnJ
z6vRCvvURFxw230C3oePKmRf737+T9MzFm3j3yXJrZWH4CDYvrHvOVZe3IG/FNTgmePLOJRXnpNc
1nbNbmk7oR8bxk3K2dPWqXWS6l7wp5wMl3NIX7t66PXssgENRSHm5GrOphfEWzTuUZEM3DNr3Mim
b175vz01R9tGP/PeooOSlQtrmh7tsWFmh7w9OSlSIL4NWE/wOimmRrMUqArejMneh9hI4MnFL/5A
7JgyrsTEr8gzB1ClN66rIN2nOq4fV0exTmFnytS6nrgnWZpg7cy6e01XBNwYBZaKEI5+V9OMGICe
mdNMfoS6XeHY9HTBrthKkLe5+04PT0FI0mwXrMoKnHTFw/grsTrCcEdXdr5Sx81uYhLXqrR67pMK
maz7S4wg5Hj4SLK1Q+tYnNgpdBrqfiB1ueNWtSWzQ+Vy4+SU9vLuTQQa6khrF2Hi6rLNZPDOucZO
ltpa9lSk6jS9pETw0825pLEI3voe5Z8x/nb4E13PvclsiXcg2OcC4RT/XU3E+JIujNqRkNhyPGSV
vNVVysKDByJo5qagbe+sNOMkp17xIPfHSQEd0/F9FuwU2+iuD0BvuvG6llgsWvPWs+VVk1WHuFVI
AJF5zTqmgd+aIR+ONGIiy/g2VuZONJKsmnuT+awUWb5WTj67BuLBO8AshGeVZTeNza/2qHcg/ut2
WuLfRzarZY+JFLttjq4rCgekRyIgMbSCuEA92AXMVGe8qQmrpNk7Kz1+apr05FkJ5e7heqrKZ1/n
LQNUdcpz8zbO0UN5zVzrV+6p9bk5noBi1OjOfRVxOBkSZy6+yx0eOE1hqxsGfl8xyH0sOYNhZtTU
8IaAL2L3h46r4N8JC/g/Hc008oSLidtOFlc5qo1mZZcmGu7GqxAGCO4VEbXYW2gVc5QaA9rD9mBf
gTmB/RD/llrnr00zexz05Jp62jbyQKscehH/Nhwal1p3LLnxdUAgTINizpTQ/z0kExU/eWxZZzR7
V+oYZIX7DvyIFkCZIfkN3uq3NNfpbGgcGF0kl+GbPxD0bZIv20yPwgBwNHMrjR965GxyPg6Nqx18
zUX9lb2EvnFrKtS7VOpKm/d0lPFbXbO6mkF3vMgbFoE+NA8J7dlC4J/O5gdqj3eUG5CfJZddJ69a
LztVhnXL9/Dk+mrftu0mUcEqm1jT9PxVYWWueKeHiTZL1JTPnt4SCNDGb78hVJvNxKHAQroZG7cp
L3Oia/BUM+69Xxu3ypJYIgpII1P7w1GP5ZPI3H2ac+ToUyJt2K7QCY3DX0k7bDtbo/sJoMnzLyoS
dKKpp93sXA0JrXGPc/qgcKJEZn5jcpKEu/foUFAoQ5d2a/bSUAgdZglmitp+iKqCvZy9rprpNNXZ
yWrhWOQOHxGmeAaqJdd+dg1v7zgkl2ZJw3JABO+ExyaCud9pA73T8I0qb2pyXnHM/rELfsq2ijdO
zWJs9vLeS/sLT9T7DsUzhbMAMR+0VNvku2YLTBT4/KyrvM9PXSA3ZQ04M5TbV7/CzZtg3qEUoeLp
Mc8TPL5yP7+yueG/jRCiIpfP5WB35LaSt146V4Up94Wv7sPK2s6f79BrjlZo7/rMuGWNZz+gWDFx
/aRuu7L9/EakFG51/qrQz27GwNyO0FVlnwaoG1jnca89sR1mTgKd6Vu8QaX5K9N92mklb2+JvDpz
MCFNNx3mD4qTCvsxNu2sARuMsXHgDchKe2dr/FBbzQu1FYbrmDriwqK+QyWLAxZW1Rbpt4+Br+ti
jHDyXkaYj9vJc9g8BfTRE1CcEzwvC/vNro6whedefdN1u9Cv82VcFKijpkxftbG5ql2qOh1zEzda
H6x6IwOELOL3/5XO8f89GaL8RoY4vaZvYdlyO/+WNf6lXZz/pb/7y5b+D2W6tD2lUMqVlrL+R4po
6v8wBP+AzrNwrLmV/M8Osyb0f9BGVggVTYlKEJ7EP1vMmiH/oaQC/86RyFLCsuz/nx6z/KPBTG9X
0XV2iUSzlIn40Zmlih+kiCKzY9vuNW1he9MugQ9Y12LeyBCPae0+dN5v/tY3ftQ9cj0fetn/PhTX
9HEowzA04tkYKhpZ3RApE9E3TBdfDyL+1Fb+PYqpo043HDSW+qzi/DiKF7RZ3hSsYEU0nmTSkLQK
y1Xi1jOGW23s91aknWTb/Oh0ssjzlAhC7MAaHRwYUTsDHFLRmkfkma9f/7DPrt7UbSEprjqGZZ13
8mtZaKEH9kYlzWXSGNex7LdfDyGMT+7whzHsM11p3caBmELGaEB4gXxCCtrsavDkyMI25s3Xo31z
QfbZjbZU1tjJfCZJww5ye1kdc895/noMMf/ifyll/+dpKqkzHQQP8+yu5RzCBnK3NPZoclm5pNPj
XNOSQ40w3SK7MrfUpjE4aPz6euDPL+6f454rdAnKG8dWMK5hag9Et9/Q6PjmTUUl8tWlGWf3z5ZC
E+OcpuYgzMsosMas9cXgbL6+EvHdOPNL82GGV0ZbD03OOLgZUBJzSA2x5RdE8646WKlEKW9FhBuV
hLK/1UZ/S20+mfBintH/9vSEPetgLOXY9qxu+TB0rMo2KhM2NYhHaRKv6HzSmVgICFr44GzgnIt4
D6aSrSgx6Yu2WP8n1/7hB8yP+cMPsPsqj/Vg3lXdZmiOh8vi2luRPXGt3/Qb50BCC5nL34z53UXP
z+PDmE1XUWTNGBPGwgrD8IEO2jY4ZdfpEibdEvhjdQezPlugmoyW3wz+6Xv74YLn5f7D4L2oiziI
GVzfomkmWUa+o0uNNtoSePfeYC+Cuvq/HPPsE5Jkk+3HLituTxKkfwHgdKZubYEubctNsfWvv7vK
v6bGV+/V2ZeknKK0jkOuMtinjwl8yeLaWMe3NMCXZGoCCqfhBvqUkvban1WbmEpWzuqby/50aTJd
22CzzmQ1zpamRjNGT4XUpIdRPAmhbdqs208UkJfoczZOhcU/tdyngSDUwZbHr0f/9DnbfOMMU+ou
oOg/n3NMmrGKC5M74Ke0QsqlA2r2vxvifN0IbGpElGPJksopf+/MVuy+HuGzT7VlGtR8Hds1dHk2
UzgRDGnSTVS1vFenAVPYXEp1q9rdRA/p66Hmv+r8jbGVrltSmuj81NnD6oTRdG3GULYaVlFzamjd
y+GbL6L4U63399fqwyju/Mp8mH2pNvmYmxiF6hCtnfW0c5fJb2KpV8EBpiCJPF9flZgf8xeX5Z69
Bq5baZEXMyBt8pV8jFbp0r/Er74e375d1+Zb9NVYZ+/DmNVdrYWMhYJAwkJY48J4LF84dmzIT59V
v0W4zB454Y4raOmb7y72m0fozjf/w81lHR9Gt2J8Yb5PIMGdDN1h8h+8J1LXpcTug0/HPVvLilyJ
QFcNi7d2E/q/y+bQwHf5+ql9Nnc/jnG2eilSDZTjttqiLMgxkg82RauvR/hsYn0c4extdxpvahzJ
CFWFYyLmOL7t0nLlODSa7e3XY316NQI2CscUCq5/eZ0+PBZZIByImpp3Pr3q5UPnuN9czGcnFE5I
/xzg7HYFEc0jFC3aAurhQ65wSoimuJiAZpLr8fD1xXy6Y/k42Nmd6wzlxX7BYPKhuESiQgSiXy+I
HOajQpIcERyPKfChvdpkR/PGf/p6+G/upXW2fkwoblRuci+L8jabq6DBfznA2Xohp9Cwm3mACGOm
4T5IsD3/3SUYf85SbyyFGltGiOFLsqD72Cy+HuHTVfbDM5qV2R8XglwWRoV6VVsk+3DHhvIluPYu
nZf8Eunc1sS28+PrAecX7Hzh+zje/NQ+vOGlE+Rp6jLebF5VpFF0Lty+oUHHSiMWZbTB2vf1kJ9u
2iXlAUeZhm5wpvtzTFGOehEqxuw26iCXxWl6Q8mr7kF4rdNVRhrZUruUV1+PaswP59+u9MOoZ7vH
GCWeHCnJ4WobSWakhoV6eGOiiQNrh3X5AsN9uxnW5ca4AAmGOliRJkF7BPv3N3fg0z3exzswr3Ef
7rot67Z15xdp3lWqR9CfeE8ObC5nshcc/HgPHX1pbDja+pcdYLyN//339bNv3vwpoD7izpL/s1ct
s+ijuhOyDwlGeNduPWCxtMwW8h4JNvCUFo3ZEufMmroragHS27Jd03/zlf/sw/fxR5y9f7FlVz6U
Yp4KGL5q+NUDJXbgrnz98L8b5eyNo2oRqFTMoww0BMlM7WoPlsI3c+nTFQ5rra0bGCh062wBikO9
tsaOUTT2CUq+6fU3K9znl/GvAeZX/MNr42m+H+mC10aAy4N3NHHenKzD1/dqfvf+fZ78a5Cz10Jr
zSkvYwZR1c/IRH51zU7kMhqhrLnfDPXdDTt7+LZOpSOdh2pzskTaduHQxvz6ar67ZWdPXrPqPuxt
ngnS0Sh/Bs3hQ3/7eoxPy3Lyw4M/W1pwBKC4j7gO2iAk38yOyzhedxhE/9oer/un8mRs5gSv7/aN
393Bs4UkskyrqedXzmkEeWqo09pv1s3PbuBsKqeUa6D1++vaP7xzCeEtcnS4tiIn/0IjFlYhRK6z
b14F8dmVfBznbCdUdgOi1vlDRCbZkjylpfOG+XcJvfCeQD6yEqz/8sLOdkM+CdBW5DGgRFU3peZG
maAbtOabF/DTr92HCzuvtnWJ0PTGZ9flv7Y4UfVHO9kgp1xra/jI5bG895fxt4Wazybxx0HPlqJW
aE3tzytFbeTAa/K1I5NtidE4CAjXBO739Qz45uH99e398JJERVh5vcFwcze1H68aN/vuNn5WkXCF
idyLkgCak7OJrLAm9Sqbl/C9t802w05sy32zBS/wzWz+9Fo+DHQ2mZMcxXpeMVDnE55iocHEv/j1
7frk6SCRtXSL6qGguHI2a5MgCD17xAuWk8Yq4ccap2qGwM+g0ub312N9Mn//GOtsXtmytTIjm8ci
vDR7tYp7B2vx12OI+Z6cfTP+GORsLlHgNgatZJCGTMx8DQ2F/VVyPQDzhjSHkmMJ5GX1H6ztH0Y1
9bMThcRH1nUBozroWhuEDCmfxQ505tdX98kL8ccwZ3NJTOVkmwXDDISzx88F9dyvB/j67pm68edn
3Td8LzUdBgjJd3KTZO2gKpTQhGLf2H491Ndvg6mbfw6lxmFqwpqhqupWB186ql1vfLe9/eyg6WKe
wto5l6N082wU+hZpWdBxX6gjoKeVu0kgvcMpI94QHNdrDiW0h7hKaNkuedEuv77ET040fww+P84P
a5HwNVtULoMP5mPqnwSEAkdce8RC1seZYvf1aJ/eUCls0zRoghrne77OtwqZB4TruAY0QhTCHaiD
dv/1IJ/Prw+jnL0hnR3nRZowCqqSZm0Gq+aGPYa3miv9hB+JaTk9Vofy9P0p4a/P079Nbcc2HEfY
jsD6++ft9JVnRa5A+yJAXwDk2JZ4uBYF6eyreJ1CaAnlHeEuYH3XyevA+Q2IyOrryzdg1zDKx19h
ubBrXMPBeKzbsG3OVn87jOCsErrB9Aj87HWQSiO63ixVf0rymgxicJHkHMDJLoUJNzjog2wTlbHv
bd3OsZxllQRUPIouQ9ZvezgW14aV4lKL4rjAdSgar95WgG3E0myB+hwSzZHTvW4I71lL85pzMLKu
9F5j8pjrZgwtfZ0LpLnDonSimhAGEbQozncBbfIQwIIqOoxInbQj4xVGTysOujk19p07jelEIEhf
pQACbFGM+U/PCgwkrpVW4yPtQXiYk48+u0oizb0ZCick8swNgyLYdJM0Y3KyGsdZO3VKXg2nWg7p
7J3IG/Ey19z2tsIbIsyMbN5hIMlcPJcaVU03tyHDEkk2Cs/daCToXLoop5ddGv9CrAKLIY11EIPw
CbSGEnU/SYR+Q/fcJIgo/Qqya4V5v0RjkhnGe2x3e/JfHxJo5Bww9xyKbqqwvg5QYiP+718cBVqm
gueqxgezymH8Bqs0j7YeqDpdIyPIjC8K2yCjHIi89VS5D7iyOX6KyzTGB6R1K2cEdBm7r20BaUbL
tkY6GzmHRR1ssYjE0Rvyu1vRQqeLHgMnWY22WPWyQ46DKSEbyC0OeXKIkLSLyrjPCgPgabPvkQ4R
KbtGnb8HhYrTW5Rsk3DbFLFL5MHKL0irF8CCh1fPvS3dOxXAROEGao/CG3CVbkz7SgCbbQVzYo/V
jbAss1w0zMnyVnMuyx7jKxyzfu3X+8m5b5oXy+gW2QDjcWURr5Vuh/YtJNEyRII4/m6wknoFrpaJ
qD1wEPAVcAgux05RDYRSkR2TCrsbCBSWsj6mLqCjVhaPkL+WvvMQWztpXIZdvayty169WuENWEIM
GQdvuJimrRbthXMZYi13IrAT4sK1EOEjUUtrKI/TwvPuyghFpv9DtwkaAzXrVYfR2QGK3UTqwiPX
V2Y7U1w3bbHRUK9GZFaTbAvMzx0w2GNixzhtNitNvyabeh/XPzrvLtIRZGFXrEh4GrxLBZFPx98l
AacMv2XBmZIod6IKiXsPdikKtJwKCORcQM8N4e7OW9oeNfIIzWDOi9gMIFiaHD1uux6HK+kRbQCS
eQyB+VC6IY60XNr5z4JY5xx72jETb04Nd3EVWbs+2foz3vswsj8lzwhWqRZdE/VOilLW8k8wEaeX
uXeHIDmNbsbupUt/R9aWII4pEgBcf/XRiz89y+40jL9Iq+/VrO5+VLNGtCALsX61LZwhcxOa2AG7
vnconiCTdua8UPkgMHR3+5pJNGLo8D1gjd4c3Q1IBG1G6sNRqVYda2qpqK+Idaw7y0K7NSEPMa3J
M6M0Bkh2cgDn63V9OYZEDS3d4sEIkSeQ+Ji9Dd4aA6lJIhBr+DKoT37zozdBsEKwDDbEFZX9lVO/
ZNW7bh9SgItI5FPimcr4BpSnZVwINaOLl17ItwXPSrF1jIfBRWw8HpryIgPmhWhvIe18CT9csQza
NwMJoBIfXwXTT5sz38xlbY602l+N7LbtrirrCa868ZHIXo2FjViyW1ieB2QEbz0xBMWuD6/z5Dox
fkXTdYP2EcQ2N6UJwOg0VxqpIsMWMPRETCciNb99c9iO1299fdSCBwJ1jAHH1abXd8ThFSCQ8i20
cgEL1il3RgCXeksqRJDfm6hsKdgs8vhy3mC7Pamg5suQXUjgOg02P1S+myjbNj6Dh/fsjfIItP0y
jAykNbdBY95VCEonwNms2+2uQUsLCcgV4ZWnb1qPNEu3viIPKrSeZHnHspJMFJiqbdm8DWhKvfQN
Ocl7AYCPxs5EXByKEndWqLOUpCDGC/+lLeqV5k0Hf0AAkt5In9A62lBV/ZbIXzbky3Qy1k6UorTf
da5OysYLjIqlqT/E4McF/h6fNLksKDeiPjqVsVDRox7cBt6pnzNma2fti2OBoLf3wAYAJzIrYrT8
ZVoRCaxyRJDOaowS5HYsmvBfKpmuceb1w7FgyQvjfpXloATZtNXlflRkEA8DDGqihWD84i7DihYm
0/WEABk4ZFSnp9SEiNQA+wUwIfzoQvPVKuV+4bhbT9KAb42HVOTLQD7TAMFE14OcHrFSIbyMUNQ7
pn3XT48mH0nwCJuo966GYYZml8t4eG51ooNZLjtWNMvcq+GpmlgOjORxgnQ6PGXYJZwAl4pzZXiv
lpksZW48u/6v2ttHZfPk5BdD4t/a8Cqr4KhjM9LFTdth5JQUHpIfgdIXqWu2TyqqvB2rC/a8wQUY
qvUD2DVbozCslTVuIc+0Hs3e5lTfTsGF0gxgj9YILROnYoqqtNRvZQ7wrOp+tk13zAmqrgGkBTYa
WU/PyoOMy0M3iVOs91fKU9dVh6+kMXDkl7uy8V800//VuKxTQxemKxyJpLZqE89ZEGCkobEOk+LK
ds0L/kWNiKsKPyZhkb0P8Do7RJ4uVyUR6RNJMpQAOsMi1xpwmZndpPn8pRsnkgJzDFdyiEhGh7nQ
Ekbg1r/61t/ahGe3kUG5lHQ8r3qduK89ZnANO8ZkFAdhRjh+ZtH4FvOZIS7i1HsQDfcFRTUIDZo8
kLWwpv6KdfMiwgq2yCb/UGEdDa+aklsQXem4UuLytc4Iqg1/ZMZDU6xjDSRYuiLdp1U75D1Lozvk
TrPQq3qOacbd4rXvAAkwCb6x6rn2zWQ+Ze9asFdzVmf2bohLoDHg353wzYWLbjziXV9Y6L6Ji8qX
evY6dcTzgZDlDNTCjBpXmn1rPTvQM1CaLkf7TlP4yTcY7GIThO5DfauFt1pxEuF1PG6Nn9lLby9D
bRNCJAvsBz4sU4pZ8CJA5jpu03STPI7QQlh3KG2GK8O5SabNzMatuIX20svuhH1DAFV8Ig0V40Tm
XFiKhIJlNVwU6jpqD7lcxjvAus7awkcOQgvoKZARJC9FjrDJY24uguog12a8JdxofDYIKwG4r8Cj
I9A9+eXRo9r9GJJvo5N1uYQQ3nBCDiMMTweAoHAJcPuCG42pWAKegtrErlrY68y4s5OHSXJkm70X
i5SqWCBuPetX0C4kYN0V888ANDecDHEYBxiNxJ1g3caLTDaclO+atYCIUIofIHsy5zWviNIgK6H/
UWBIGdJVk70VvOezf3gfETWhKWwSrNh84yaIW5MHBJ010eibH7NhFtucotdWkHyS8Uv5fxvupDAe
ImvjRGhE8JZB1z+yghSY5Lx3v50h3O2ISWrGJjzk42tEoifmRqc+GQ02TDzgMGmcTTiejOnFbXe9
dpHUzyV0qsx5z4OQ6DQc9PQQZTqyJvkrTKnLktQUG4q0A6lBEoyp+XSeBZup7qImrKO9NSy4Ef5K
6ygGY7RlM8zWr462g1jaJEQmC/fCszf9Ub50dbFotW2ZQ6rBirTuH0nZ9KaVMlPOBeBq8WuQfjjP
nkWu+KxxXG8AMDhuCmfDIBsU0AKdGsu6VxUfAFWu4pnrH7Tr3L5TIGtSKMTz0dRsN1n7prNT5pMa
gDJL2d1U05oy2153tr52DHqxK6/9bmNVW0usMcIN0xY3NoTY4KpAVTZdxtaKsEcuhQiNmlB0ImWH
FQ/BIta4M5eBumm0X4qExWYdk9gzwiuTF4DjJITufpVyJoNRzDeA5RHN1p35EuDyvmmmFekFgQPB
5BH+dflLn35CgRFAaoigF4sAF1K/SR7YchIVgR6zr9Z1t9GddUmphFSEgVXtZiI32APqyWPBpLbM
h1sn/V1k6yK47Yvr1N3F1zwPj9mA/SDTHom96VCQdeQlwv655BtTsRJ6K3jFmloG3WpmAENoZs4v
LW2tGayXj7p2lcItUhhOnxs+FQWRrSlTcSteBEpDcxGf8t+Ex/M8cwApV+2PgKg47C3ejji6Tl7I
y86+46UmskfPdn6yMH77IEO7hTHt3ef+Kn7wxDtZjhKAKXQgiEbFNSgmX+xRLxP5K9YhbExstsTC
Q1R8AipicwpN+bbBfz+YoDfneHJsts9B+mqzkZfeVe7+P87ObDduIMu2P9QEyOD8mmQyJ82Tbb0Q
tmRxnmd+fS+6G7clSlCi7ksVUHY5MoIxnnP22lsA1mCTsAO4ZR5G5UUNdjLdI4przUtNOQn10NsX
w3SR5m6K2gh4fnEgThLLNyyUobobMfWFIl+60VvY/rTYsCCCmjuGnfOGcplLA2oJgwckP/6hR/yE
qzy4iSIH77yBx9YVpIz2OWfLeUaRG96nzZUP8LA8QpQEfz7ZYFvwdb3W0uOMLoJXXqjS3nwln8wL
cu48oxAszDJ+wpqXpg+KhHOnMw0b/mZVPlTtrgFDpc+X7I41WKZTAbjwUmBf8CM2MEg9xljJFTf9
LexTLUdL6ZhgxmB1Y1w8HatTFv8QnGwPA6qVcKcgTJW9JjjU+b7j/37Z/J3eOrxMpEPPvl5jdfGQ
dMRqL0MNCOixGWGKY0h2DwrHzBwR/eUfF8dKY8tG8OvitU1qYcIu/rknUqkh/NgnC44DtT0ch2vN
38vyjXLlFxfyoU8OFhathoeTOiI6c9w2F8uhFkyAPx7iHn5qbTht+dvAT45zcFGkGyxwGX+Pt2yR
wCOysq9TmKJvS6EP0E8Z3kPDTWErKIgtyTBj9AKXUznVOL0QqCAIN+wT5ljmcR0YAASGTi+l2yrf
K5o7KUj7ze3MgkAPhO8XwE48SbLf2HWrHa5y0EAvQ4PVgL47NA5z8SygVEPSxcC2cHKeyTxuXuPy
IFMaio8FjotPkuJC4Elvevmi1R7hBLTc1oSrgDqSHgS3csD0yaMl/e3Cwzy8Fe1j171o3TX7rPLc
CGQ60zX2tzkLyWodGdFK5U3lTTruLP1Zkt2m/93LV7C3tBqvEeamMz8G7KZF5LY6eZjWqf7kMDwy
dhgPTE0gv1b8W+C5Ezj0yXa8a/6m8UUDRPY4YDQA45YNtm0BW91Z6VHqrtVM3RWgv8oGZTMmR5ic
R7ET+D+6xpuqu7a+DNkPpgclqLx8QpL9qA9/o+Yx6X714YOEd3sRn9LsUpV+VbAEmoco+BFLOzt9
jq29KHDMKR6UfptU9yY7KGYDufXaXJbD6ygBn7sDkeUHx1ZhrXEH6GycMzlCql1HBEVCIJ31CC1v
bBYGkCrrrz3cNv5VhZIL8MK9Obm9vpMKgBOgg3DSxoQ9eWngfhvVj3yqNwKmSMPF68VQn+YBF+f5
JCXuBFFC32EnxBRW7D8lWL7wupYvCrj0PKjxT8T56klGLZ9ciexR5TBW7rGyNupfeJQuPvVJc5Ip
cMrmha3r8/6a3Xa67k1PHQ+I9uMe0C53NIIbk7hohvscXVMiNkAUogDV9tQgdTvqAea1nOI8l4MD
XL942KjSXyTKNHRKypON6R3SIuNCL5/6q9jiDXWdgXAwzFuLZyqSdvSBB0hZLejOAEW9dmn/rExm
dJZc4SvEE7y4y9jeGQgU0MYd5lM9RvTd7cwDN7n0Nc82NWpHdgGGPJy14JPjyO14cmx5dCec8q88
DrBuy7Dfrt35PuY4+YMFgX7hZ1tw6hizwAGDBcSLWY33OL1it1Db7PyccbIrsLMYTmXwUqGSLuVT
3C4ngF6y/TWHtt+przX/IFaw2TX5pW2Gz1+wV/prilRCCDD9hYENnaBAGKcRt5cdHqL6FbK/Dlcn
7NgZPelhuXFnzx1gBSDTsTdWV/nvoTkWDUagqAfHm57YlA3KjMv2laVvx9pbSkIIk42cVirRuN7p
lR1qYBNt2AIB/V0FD0jLs/GGcFSh7gU0fVn6iUQNQws8oW6gjgAJQhKImZVtHPDt4TyntLmbd5px
ktqfYXKnx94SuYoSDjb4Wb120ClKs/I/6QjKydWWgKn2Gge+k8Oty9DdgnysxI71Ijovjl4H+Lr+
ldrua7HtYhY7B91LDvC2cJPMZWfPn8eneSZetmlsL9E9glc4QPyoKFmnJa7IoXaUpB8Yi0T9npGT
x53dTZu8aqHyVJzmOLa7ReLOgSvsW628lm64CNWUhiJU5llUH6P8UBIuus+gAzX9HhbcJIF6OFm9
o4cOQ2iqD13uBpi3iAPGLh2hULV8isKdxQPevtAIVqbKKRv9Q18/NkeAbngcH6yTjuAF/q5gmJ8D
5d5SQRoG1xVMxZAIUSNhRwSI1r/SsZSdui2myBK69OZusncLXsF2Yxm6YqxTo8AJhwVSc7/EgZfC
L/zLXKPeFf6u7N0BPgqxOPq0yPwKhwsRXqPjkx+4Y7gv0cS/9J2GD+zGF7eQ/FLDg42gMrWQaQov
no+pfpsnNwS/KC7kzkuoTj/16VaBQq4dmggoE2CLTW8eivih/63daLzOM69ZjNB3c3ho0lNB5NXh
tW9wnY32ExBpk5Al1OcNXJuAkwd3O0Kn4a4jpl8lVwpqVXE15z8Jgtr96yyD53oaNABzrihcI1rW
JR2Kqu1oXEWNOwHKgyetPA28qgjWTRkQwlfJxgYBHUkDXg621aUk1C1IgvuOOJsJUncmVsomVE+/
dIJ4ROfZZt7a/jmGWFbddDwsWXb+G8WHkb5t/wJp42CRuFDDr8t3y/M2vBq48D0k3NMQ444R46Bt
QzN2fe5bDQgHDtIue1AIgVndiQeVks2bCPGM2A8/mD4jRMwqv7B0Xkw/+2LfBbzM2cl49l0WIK2q
3fBcY5FXuQpXzzsl2WLaar1I/kMkY8XB8kveCpjmL3Z5zd7U4SxZuWyoen3Zlyf8pcbkKQPK0O8w
XtbutXgLernG0m4R+t8qvLUGZPzUmjjhLZUg+NOye1X24kRb1QeNOWhuB3E96bsF0BjwFTweoTl1
I/qrMd5NyksCEzsrTZ4IOkgkgMKhBhIRgicR3Rnlcp/kbkx4s4yvBa/3hrdhEDyNhWD6ogXu0I+C
IHnoMAVXSy6PApSgZdbeLOETosVXSjz+0WoIkt14M/C/W/IMKiWqfgdLyqcWtrHXGv1oJ+Yfcjgo
gFvGVh/wRNWT/jGyYnMrTNnw9KKLnV6PBLh1I5tDJ0nwo42SOttNcR3fFUHKq6CXS0K5ugw9cRPn
cnYdTRJK/jbm/2WTPsk7niippMlgVIbwctbj4LrBdhkAcqJNcE6nKG8Oqtxgd9DE/uDpepwctaE4
6DKQcyW4R+dnXSVpvxdBdtO2Zb8rFEOcNJmIva/q2HZyZdLzyi1snEa1QnLbQQagP23ltPISDM4U
276q9cncaIX1aLJeTLz/xiy6h1p3SPEcTVSOA0E0vwFgtakT+VKSABcWhOZRle/TpBeA5OOHTEna
i2w2rhFv/upU7RHo3DEHYFUX9m03E6RMZu698XDAZvEUyebfVl1uE0kNiD4c4caYFN+1qvTSBf1b
JFVsVwudJ7bloz3J/LnfZvtxrF86G1hrZg8kqe3g2my65odpAwvV8DnBSo8X5dDnloekLL5rMg6i
OoYN3w3Tgh3DEzGUmBVIxYdrtS2lENPXqnuwIk1ZzgnSh242ycWwsZoiXWgXUhRcDMGMgUqmGrH2
hJqi6O/GUeE7AeciotwLn187pYNQ7vOkG/3daKdBdyokuVQeKTFLO9VJtaoubpJ64n3iD+DFkK1Y
/R9SBOBPYklBBE0RS3KsTR+eZ5omcO4pfMSmVQYO9gcIl+CdojQcVrak6H8KU5W6UyAXUeRlTUhk
tTd1YOdiBlTXRn36M8o6GwJeK+fToYegsgDHc+ontUJP5Lc6BcjjGPUc8F6Sk2I4NoaQuq1NTrJw
pgrX4eshGBsQmsmyj+bKQLArVZISf6ag70pSIdhO4bDAOHHnggjMqTCq+nERp6anIQCjlm27qa4J
THZFGxijM6tysbzV/XIQN6oI8+EpzPOM15Zpj4CO6nTs/QMoo1nsExMUr1WFAs29VY3AbEdMoDYt
6doQOTzpTAqSxw5XRalEOK444RTV8OFttViuIb7Pl+CQKhOCLGEpU4VHTHZUMzyx63TOlIPp2zns
y0yyEt5Tkprp4S+ljPLxboAEVf8ITM3HStuSyqaxtrnf1K9FnSh4+0YFgdU8aodqD0K5eZn7tBl3
da5Ff3sl7t+aPiJDSG3PlLPI4Ivy1OqjIsZ7CcvGhUVh2QXBRrXtm1fQkGp/8FvFV19NkehYCo2l
ZOBbGZYx2E1bAginmtia9pHWOYPQBstJsWoZuHHXZuRBwIvLE2QDSEtpLxX6oTaUcq/UaXDdR0iQ
PNNqqWoERRI8yAPl1Z7VtEaYbURkE1CYmNG5p6BiBFRflD1MpYABIk49hROMYmbCNs/6Ee+/dpjy
k93OIn7QR8DdXg2CimOtiUXkGVHsP2cRjjRuNen+syV3yms16Jz8WZSL0Uuzhhx8Cffb2o2hH5d7
tZUrcZ3nQKTUlvN7nDAAKzLIdF0W2fHJjxIp24oqHUgFZC1ejrPUm9zz/EhACzZ8n6KRYVgYbKM2
wXkrBJzduo9+Vrka/CnVKR03tuxHhdMHqSFeh9xqq99lKUgUWLJR+ADBWspk5Z7/3tr9nKe3dhdP
6YutzlyvZy1mTw9NRfpd5GzVBBgk+Q4qQaRhs67q0T6L0lB3s2qApYyvCaQRJauqH83Upf0pN0Yi
qsaIy+muoEPNtmACFjedCkqDoe2SAKhGl1GxkKLnqZSW8G3Az0Aenio8QTpgGOAX27IFmB+kBFrq
WGpHD1ND48Xv1AYDwWbQlf0AYTgkwlqwL+IY12OmVmcYWqexfzTGQuW9Wdczuc5Qz+hQDTB4S+IO
lpnR15fQJJUrMlyDBnZLLbvtWM0EdvWsYl4XMVUHO7B9U40HpzKXECnBZe3q2SaOp7CB4F6oQfDd
m6IBBahPWvSgS5nBzavqiSpL0AcrTh1Nx+ywkfUYUE9Ww9puwnJyRZMtKe/Sjn6mEjlsguuUnj8I
qS/x/VWSoyjC/qB2ZYfN9kglxlM9V4KQUDOlZPTNdsI3RHGNJJFu7difgCmF8xVlVK3/12psVO7Z
qKrKzgySUHZAuGDtPmm9gi1fztG+12DHYyXcjHl+qxfWWGEJnupzBQR1nnTpV1BP8vjWBJwG122i
+mW9IbnGekoyQx/ILdrGn1G1ivECpV+1PMaDuVVwae24xhZabVXUumnmyFNU528ZN3YWVtkeiVLU
Pevo9fU7A0y97OqZbEvbiLXT/zSDrolOfQC722ts1S+YufOgbPXOVAoXA834QfSJSbiE4TTw2Gy5
I8ylnXFYp37BixrwSTBuZWGPVESCme6XPd3/27aTXexzQ8bFok+KHlhlDmjD6Xw5tR0RjyQjOrkc
KAPto9TcVKpuQy4E0zNuJUVgyBbniU28SfVNda9aA0FXRZqhujEQqrIvjEoe90HrA+Gr4my4TQKt
SY6TGgXRdizMufAo/4CRHlkZ2+Kk2hFlDfFEkW3eDVkwnSwr0SGXGNlSpzEFFEi+toGVtSqUHv4e
IYtONTkCAlFN0gVq9WUSI7SOcPrMgva3BVCkf61N7pH7PIaNiLVRl/vT38EnrTU45mQm+W2h+6M8
e5kUWRpw1pnz6UKoU6S/1ENKODrPRGViaJzUkNxI0oRW8yvXK1gjZAm6fHgOpbJ4DRJDnuFMtz2Z
n2SMy23QAvhxRzVvW8ceikh+0mI1Hm8DPyLslcBXjT1wcqTCK1N0NiRJE+aQHlDAFIPzlDKC8ake
TyC3/IWLDY8Tz80uU/EOUTQjpvYBpvhPI8rtH3I3EqKz5cTWtw3TTCb/mALlHyy7JHMkQ66FyilO
RR6Nk2OYDSDoHPUwshF+QegapiLLjh2oJL6UASQWxpsABredbsIJm01ZAC4cIUx24Gd1V1YmwO2S
prc8IdvaTg5DOPTgCP2ZaHQ7VXHs5rnatCdVWFN+11ZqYh+g6wfWJo5Z9xe5tUDB/HCEamd0fByn
mJLecmcjjdMts5FkHUVbUrilqMiaj2EjD/ZWGsOOklF7JunSYwXQX1AdC6jbmkITwlUtAdWS23YE
ZTpVhH3miCqu60oq4moPDLOS7ss50XAryQewOFmshCHp+9ZWOh7qRn0U/sDMp8jSdCarD0lKxbn0
2GH+QB/k3u6wiZQKGNop8VwY3DVZd3nGZCoW1Hf4bbxcANjzrqO6VoO3Run8gbuQSWGw6ydJPniS
0kk4KSWhWWDnAlvcq8H5BN0FEKEOUyI5B0M9bJtobBWxbYK4GV5NeZb05taeZn9ULtDwjgRe53KA
zgoPIriORDCQA+lra7g14lL2H4t2tCwSw4OhMGMCub3v2nxU75o2MjElhgVCKi4JYt5ylmGU2YNl
qHK/5U6S2XeJlg7WDzE3JmxnXboyM1+ruTNMSnw5h3FZvpR2hZU9FPO5dVFLYZvACr4rLSzeMAIs
uUwFXlDUOp44bakl226UVB6Lsib3bjyLXDtYLLBm4QIq/oFpPPmnSdI1m6LzwIJ/VeSTnx4UsPdY
U3MINLu5jH3lusSdAKN3c+yVQ6mpOMaUg6LdAT8qXyfeZBPFBRp+O7iDTTG41QjvrE4Q9eDi5aWd
Lut7tFQKPiKw6c19Fxfdg50Wg0L1S1S1b2HCXdIrpr4jB574lbHFTDvkoRmOkvZzYIdJ9iiA5+KS
15ZZ7+ZOjrA3C2qmja6GbbtFFgCdt7B0yMbZpBAS7oyozXnlmeoNCNO8PplQUabdOJdclyQ+s3aK
rNQwLxSrTSgHGkwNoEfQ8+C2ueuqhw4Ok7q1bWuctkjlagJYCr8Wz9dcKx075jpNGE6rXwazjEk3
NzFlaFGjY9Aud53JI4YFiuXnGCYdH73RfzV9pYEtHCTdehZg9VRq34BPEhZum7TdUSgt225tNWPJ
dUBJ8yNXKDva21lscJzlapxU2ymLIL6NSTrpf7j903VJ76iVmVl+PM2TJM2nkUBsqmHh3mnZyAXW
b6Wo3ZX61Nmpk1SzILw/z2H9UqZNnD2PVN3Ud02A/QNgzriI2ofEUCrC0bwRDOln10ttf69aKv+M
k9Rw1R5z2yiJKiq12hHulI0ca1izos4hrAaNusPeJqgYQ8ya8RUXcucVaQfmo4gmiOVTU8bFPVMO
+xe5kMvkQS5MqLdw30JRuo3eTVyyDauh8EPIC0H3v0ouZH6y5BOWrXza0tvJP1gTxhC1zF/dWRI2
Jrf/xenu1zUBiA3TubLJvhssV9ivKW65WqbaThSVBgQ6dlXpTBHsv0LbjyWw1MAKQxhsrorQ1yWw
mCd0Q5Kie+5/Wjvi3xjkbReVYCQ20YNwE48Ayfd1t183CaTJBMgkTGON9UmBN1vFos9KqTH2DAdn
BcnxPdzEju0tuYq//6mcSWO+L1So/21wzfhhK+WNUtIg1aRBYjpVL52TKqx1JP+a0FXcMGW8MLU1
LEFRlEY1llLA2DSJ4mvo+IhK52k3cZ2JpHvUTh3AdyjxV6LOA+KLuajhWmfJ7J0Z3kU48OmL/t9P
WRMVunRu7CHkp8jHaF88U9WNJ5h9hDWwM+6+b2tdFE+vbfw9wQwpugFWYyXQiAvYoBVrC+j3rijL
Y6dgNRjmO0lSD0PlH4V1jlW11rj8T4vsegYl27K5ls4P5RhLXKeADKWta1O/MGFIThWR+mTM1bmR
XIrQVyNJ9/6vsZXIhZppVR4VGiOncOHvQNEtmnbN7dyKcj6yHd65mvS1KGTdvdWAzhqFnMQyqPIo
+4scA595+E9FVbhzUZCNa6tlLZ9MWamEongqdDDXlJU2pnlQkyS7YHOvzwjv1t9paQXIi6UpmLUC
FVtV1g8jjO807yB6zMqzP/2O8GQQCe8KlHfkNb+fhmu1xLqxRQnzTpshCoWHqk1jAynqiBhnQGxs
IIH4fTOfyFrrdlZD17YWz/OJdnohOY2gjFjmUT9AQqXAgZi1bNxBZ9uF7XBuJp7r4Xom4iY/mcST
N2Gzla4J62JiufCJKMKw7hUncEgcXsNw/b7Dn8TtdFjYFjuagApnmGt1nJ+XddVVFBgscLSlVUoC
5j11qDi0FDvNRdu/rAP/oXdkT7iGdlhqlA7nVsXy/d6vw/XPWH1f1UzCWE4Gn3QvHktAfv1X2cTy
BE674ga+Yu6+7/cncSUNwsOzCLFzRFlYNHycUDKPCF1K6XezVX8aIQKfjelVnFIQRkke6dvY8Dgf
qcL4vuH1qgFKBBNEaJaMm7Jpr/dTohZRzd+gAsTK7sfUf5D7+i82RkObHxr18fvGPvXyX2sIcDTT
svm6+qqXmU1lft3I2ia+sLbGLkKsH22x9zpOXrjH++t0Xvez3t/WTS5//m6lSpo1hEFEk34zOhi2
bESpnDmKv2zCQsujW6QMcKz+2MRka6WexrMGh4TyEgwXKFEr7r8fuvW5t3RD45CHYsUgIdP62Iam
z1oila3G5Q+2eK+l9nEQmZf0JH+5HoyOP+R3mW6f6dp6HaybXY1eS6FrmvXE7maKqSV/+lW1BrHX
yVI3Mtm7M6v/k3b6X3MGmC5Dw1sPrubHXk4l7m/K0hyiiyWrAJLJQXK368lI0+Bucsmqe+fkl199
P820LVMm0QR8an1yZH3St2NBq2SeB+XkG6/ff7yv+/WuhdV20hAV0ge51DYjno1Z+UeRQyT1IeXa
QWy6c5bxXIq737UfXgWiuZgb9aBKhxaZ0BCdGeMvv+i7n7KarH2rx6q1dBZBNVWfN1X7y9bRJVln
1Ivq+lL471uyyNleuHOzMD5+ywZHCrvDuGkTZO6wza4EEQiMks17f4eE5lg/UJFEEtQlvH2QLtvK
KaG3E3Fywt94pZGVV9xxi6TczZ1zH1x8sZoMVOWKrLJaDTxFP/62JOXlW0u+usne1BfrOD0bb+bP
Bk9jsZ3+hi/KnlzbdnyjFjK9o9C8vCIAs6VAmOkXbv3tdGYTXp+1DJUpc2VhX9SRma5l1O08jWHb
U8GdN/Uf34rdbuDVmGnaGVLAp+vEuqHVoV74voVbCA21Fcr9JD4Wqn0d5+q9FdanzLD3pHwpfKrw
vbQU61zrX6yzD91cXTVxw+qGAgky/u44l+ybHbVAwV8Qb5sFl0Pdlu2aD9+vvO+bJEj48UP7vJLI
GdFkLW4i/UcDsf/7Bj6fn4IN2bTB/KrgX9bn9hQZmi+xrUDJJKZITUKPLjOk1KFQYL0hqfm+uc8z
RUBZ5aDWeD7rUCw+9mcOQiW2EGMCwZb3QZLs9QXYTVT8P2+GxYFVpkW0BwH0x2ayuubFSH6Vmpqd
mTWeL/7IeBl838gXu+ISA1ANExiHrNnGqjMcdmFni17fzDViKuoMfnVGc6rIW0rZjIVLIlJXQfRk
9+JHNNjE+dOXuYhuyih+K+zx9/c/5/PG+PHXiI99blstSVQLccVIBWQCq526DE/0SDuQfX3f1CcZ
tMGr433PV+fcGOlGTRSP8aXqbEd5rbPQONU9VdpucYh/q07mBp515qt+XgzCMEi3IjwWFhSU1Vet
Epw9Kr2kh1j+oB6pH0xhnYMMfDGM1JVwezeI7HCHX31UpMjkWVsWRJLoJ9GbSAMo+x/Da2k6B/j5
qinsFBSLVogAr++uGr6eOL9QalloMurB0VGLl7a/UKKb7z/X5zXOBdmQVcEVjLPs02rAW1hPAx3K
CUohuPsRZ5MgKdpRSL/YWMwZtcnfN/mJGbk0h1ZcQajO1xLrO2Wrk1oPepU2tZ+T9FRaT3FOaZV0
Mapbi/T5FAY8pwtPHX593/LnSaLyAOOeqWiKyot99f1iY8K9FeOgjeqTikUMl28Ern9n+ie+GNN/
14IlQgYIZT0XTanFVceetI3bupTZH8AcIL4N9rpXU+yysQ7qTj9aP0lSdxe6Mx20U3WTueUOy3b3
9QzjeZn37x97jDUACZnZAh6I/1itxjqWh2EW/BbcQ6kgytEsdhTEkkUvnGGinHzo4v1gVog9A+M/
RfEtjQvFJoNlMA4E0T5uO02AvVdpVTzAEGxK7W+/vf/+g36CWPxrQZMFbGdZpaZ3db0dW73MkMhp
S7kxiAC01yJ0qBB2FiQo2rDKrX5WtSt7Kozn89CDf+Gd9fCyH/y/9pdl/O4FNkRqnoiEHqo4p6Gr
Kh18hbwFep6HXpI64gUf1U26jVz7UO3PdP6LecZGBG+HD8xkXs+zVpnYOsKUOwd5xXoT7VM39NqT
NezGU3KJMsJVHGQA95K0R6L0feOfD2vONsXUmFICL4D1+UYOdNCCWBcbdYK3cm1i2n6OMPx5C2Tb
o5CP1yf9YwKtxjZtSjOhKmCTaxTo2kxh4yia+thq8ZnT+suWYFaIBfdjfLIgaLs4xLqJlpJZd2K7
PFCABCvjuTLUM9TkL+4F6jJssF3/YYXk1YQVpl/2dTAzbveyM7qUccVuCC0a9RXMgA2wAPccK+mL
TwWkWYAcVgiEEKP8OI4V63LsF6smOUDmqUj7iEhIei5Q8MUYfmhFfGzFGrhmGyWtUDrxy5Qnr0LP
1ON+bpMM+4/n3oemVnsaiJExszCxQWJio7bEEUj8FlK2+76VzzsnNWysKq7RNstr/XKGRKJlkp0J
NHzHKT+GMlZ840Efeb3F12p5OdX/+RAuLXLiA1CxdN4zH4eQF7JIsjkVnMUQqQ3zssbVTJvvKJU4
M+E/AWMM8gxc7HXF5pGgfgqN5SJJ445LKLH4EEtIB+LDo33dHvBedpTuxnKRdWL7SOXyhjTSVbs7
F5v7fBR/+AHm6vGSYq+1pOSobZjVXQoWXoZZ8v0H/OKe8bGN1XiK3JzkdOlks+0pqfUWGDa5InNH
enp7lhf2+d1tLhEBxbBZ2YR5V9tVTeg+MhQEfUn2ZtQ37B1Ylz1S/ukqlAORPj3Xvc8rbvmCFi98
S8fYZf2yziW5sahxokIZfgnlaPsG/IM8cLGJTjk0j2i51F0ZRv7X1G/NFJFwFz2YIAh6qjU7Wzmz
Xj4lIplTbNckIaEAES5cBx4oH+qbdqYKUNupnp04FngWz3aW8IJBYT6IgrPk/6+GQMXZgcA6u5u5
9o5h7vRA4BZ9rVn8WYwJg65+nXsKEcnDn5lNn7dRviqlAiZ5Hi6P/64C7496u2+mRKdS03/UjvCy
JIcQ9lZcS5fWJvg17gjmVJuzZ/y5VldRDZwfpU4xaVXsRpeU614HMsBbarrRd0umQvsRo749m1T+
PLAWT3GN70m53Od7VaOnQ9kENKvtjKPdb2SUJuhor/t9vR23lMG2MKnDjXxx/pt+3nc/Nr38tHfj
nOaWlQcDoDjsDA/K3jgs8fNy15y7PS2nxMerm4UJpCDDbGA/9IlVCApRiRRlmTu7YM/NPHZtx7im
KcfJL89td1916n1jq04Bt9ByomT/26lTtGu3hifvzzXzxX146RTT1Cb2B7l5teVhNhI0YU87kzN7
+YV4K38Vt6FnuLDK3XbXUd9zaB1KVyDHbr9fIF938f+aXl0AGlKT2QA/6994JsdoN3hwcjzz8H0z
nw+Ojz1cHf6dAdYi12jGAtbTF6ekqc+t9HNNLH/+bgaWdTIgK6CJ3lO90Jkeud8bBw7JrepYXn85
/BHnrtNfHMgfu7XsA+/aRNiQqt1Em9UW/+mbBLnedFg2GMr1HeGmVyk5pOR+fCRr2dxk9+fI21/2
WaX+QCVUqxrrWN9YDlkUz0ufEV1Myk0yvn3/3T5vZHTwXQOrQU3NRhmTpYNjI91ibb2vW0gxlPR/
38wXF+yP7awG0sjVcIgN2kmeRheF4S44gkZgEMnqOpqH3PbMRnJu5FZLO05q5IH/OqZyh6eYAVXk
mT59fuh97NPy5+8mR5VnQzOr9GnZquTL6FavAXOhTdj8z6SMt9IvH3ls4wzmhqDp981/ubDffbnV
EWQUAYVqPq13U442ILzI8ifBk6xAFamot2rLbH3+vskvxtTSdQI1xlLR9LmMiqJpVQnHeWOblxE0
D4E85vsWvpiOH1pYfbVkxEiCukyUe0nQuykV+l6Nh+spF4NxJkix/FOrg4bXKyEYUtDEvdbvLwWI
nmxKzbwJNKSAOO5m1WWLnqBXzh3bXw3b+5ZWW3Baz0Osxy0q4PI1Ue9t60yw8IscNw+hd11Zb74D
VyQrpIHale6Dfe7iRyAfYi9zKndwEbqNG/DWxpn5//UAsi3xTdiZ1nEOfbJ80J4MoF+9ipS4DnjF
Tv2rROWZSfHFTLcMhUwKmSqNbq72DuoYFLRAC15pNFA4q4+j7N+ayEvRU+uPousJ34WtawzZw/ez
UV2+zKc5opiWid0CBn3rp5/sax316yUTHnogyhobx4/psT/kh8VXh0QiJwHp1UsCBd7gqk/WSeyl
nXadn8InHhiLqdYdTr6nc9vpFzuPZWIuJTQC36zG1YikczQZcMTnzRAn0l7OrfI+gxD2Multfh2G
FJcCY8ln5/vh+OqDg2mVyTotppXrOG1AQI2yzpCzwjbaW1uRqqu5GfrL0pKROw8WAt3vG1y2sPXw
w3pWNd5SzLJ1ZU7f2uUQyJBGI92Go4Hk1QYhZCKqMDzqjK9QZHjft/jVwPJs4+kt83jBvevjlh4Y
8hgGMnM6iyeK0ufQPLWj3F41uSa/hao2XNSCfPH/R6NkpOihTXxhfcj3mUpu1OjmjdIDpIKDWGun
Dq6PhuYzIfz1fWtf7hbWu+aW7erdsQVeTJL7guYWWvzsGs4o/jmjwX5YwrHxc/oYXp7bLL7a2C1G
1lJxd7ApK//YKEJFvVIQTkE8GMD4VeYmGLp+p/UgAr7v35ez9F1Ly5+/614762IoBS0tEKhSjNuZ
nF6HAftw+31D/27t6+mJfyvljGx/9ie8b4TJeNml7A7WZfUU7attclVEJNZiz94uuQTpaBPTiBwV
UdS/OPe5ooKvDpb3P2D1JWsq5iNj2Z5icHGBtY8G48xgfhFJJ0D5ro+r76apA+svownzHg6H+jO5
A03m4L4dbzQXdPK2veXFu63PRqK+nKbvW159RxzMQv/f6C5FEtTkeP1J/Go3G+A4PNEkF0HkuSvV
V5P0fZOrC12YzF0hlXQ2BSYgwZBrsT+Pxtfv583Znq1ubnapBnOKnzULsHcB5TjJkZoVzO4da+Nv
4n15LC/PFqR/dYguHgAk98gLkGL/uCySHN1TuvStFtWvjqh2YDZPlZm9oMjzfEjHqZUBLD3HZ/9q
C7eXhDtrXiWvuLqaBB3F4cMyRcsQ3/XisY/iWz1/ijNxCqiMj85Z3X6q5jQICr9vcLUmynyes276
b9K+rDluHNn6r9zod85HcOeNO/PArRaVdsmW/cKQZYngBu7rr78H6v7GVShGcdw3orujHbIqC0AC
SGSePAcGe2iIByF1jb1hufabDmgj9Sqvewlv7Y/WQAJ1eJHu858oL6winJfOoOMvIewaNZ6nNh3x
Jeikb42WenTagberMlfqFouLejS7wh7pIyAqBj5YpFIPLMg3HRcvXX1LLb3eMKnoyUYOFRg5MX/R
z0kM6fFPOwQUbX4FwH3qosFlo77qzyHI8dzfbWf4cx1/mVRO/TXu6jKcJBBE2hp4H6dtkior1+7y
PjwaleCbZMxbS20wKn4RqtSvn/o79Qq1OicDPTI4g8A/64LP11vZ/9wFz+6NI7uCi6LdFHSk/N7g
vQty4WaP9kO0QYNdUN4kV9QHSVhVrBhVll3l13wKLhl1elwnNYxqGyjUgzmhedD8HoyC7zqYC1CW
BTtb4bQ3YHrkCRVels3caVNeG1fKQbqvnsbv4GZYW4K1qRAcWGmm0EaCmH+r6oYXwD99uP1S3qhf
QBoAdZc1fPvy1vw1D8IZj1pcMqYm/KqTvjLzWjH7Q9r1fhLXKzO+kHjnJ9EvS8Ix303oXx64B4fX
xj69ive2r+zUe+Wldlo3u0YqdcWv1pZYOOItYyjUDI1d0CgMv4NheZNu5x1w1iDX88HDelCviwP5
kPYgf4o8++dl64vGUazViYZMJ1K3p/sVAA/wt+Qw3vcFDZiqK1s0Gz5Fw/wQ9/WPwUYnWNPcVrRd
OQMVvk3PthN/HgD3idSEiFuh6ojEI+BbOARBP+GWt/QW/I9bMCaAnih/oTeyl3qSB/gwuJ62AEDd
6k+g61tLOC0gHbHeR99DWO8ZwgqKYuJ7aBtQfkLCCoWeACwQG7oy4qVHyrEhYZ1B+KB0qQxDMx3A
OhPND2MHTFBKoFE0y9JWqdZ0QZaPyl9jM4S6IATJO5rzOe5fitf2Z+aBOcKtff072ev75CoNsmt5
DbvJT/gL63r2FrMU1sUKbNZ4a3PR+sg3dk0gbTJ/2Kq7y+67vFuPRijcN7NSKBZCIF7RiZALQphb
uNoOpLCDFzr6c7waIyxbhDoIL/YCIWcK148x5+EQZ7AIXiuP951UbnGdo/uC6/SWz2s5g4W6KyJ5
vL1Qy0Zn3lknRJ+qsWGW2Yw+FxKUd+oW1F/y7bw3AqQpprXTb+Fkt2UEmjrKj6i/ir2CU9IA+weu
GuzK0Qv34HTgB5HkjpBFHJ5yMF7uf1twHDEDMuUyWhOBUAFLlHAGlR1p0pbnC/ogfSDOjxEqciOk
IH0dtRU0sqzcXgvPhRNzgsvoaIdmOUM+pMzrezsatl34PktrMrdkYR+cmBH8RAOamEJxAA/ajjh5
CEZRAxIgxfVoBbJ8Q8dvpvmSQUWBwHRqr4lMLtyXvPqAbnccrfZZli+kTYZeaXgNgYQJg8CSXtWu
QQBZAVnmyh5cHCnvR0JJQico2Z/eIWWREpNxZRllg+SOT7amnx/AD4xo5PcVsD6d5ZcxEerQkATX
Mw5PB1slxMQhW5A0ANzr+rfLw1rcCUeGBK9UlCE2gW3Gcd0kPlQhQAe1stkWHfHIguCIc1+bQ5PC
AriZQP0xgNr5ao4e/2/DENxwiLSJgaFpcgYQjRsETOArR/BSPgWNRvwSx1jOcYl2nBVqlGEY8YcC
8Y7IBxFulh4m6c740Lf5Bu3/CJ1ML8N7DrTPk5soe7mAqni277aXB/uZcxMun5PvIlzm06hRXedT
agIKpnglmHg9bfD6ABRtexMI0qS81fSAC0DzLzZ/FJBhgYCV23+0XyK0sUMkAhynN9lr1yPcS4P1
lpLlVf81XcJuMfopmmq+ILSCJgqSTA3qn+hnWtmVy+77bzOacPWD1SuFrh9mogLRPy3e7en18lwv
GjARMqIwjtzEZ+xxlLCjiglcch7PYHhBd1Kcx1/pWKwEE4un2JEN4Z3B2f2SMoWNiQwHsIz5Lck/
SXxbay1pvWZKeGCYBcjHrAamJD3/ahhorszTTWR9hPXw9n+bOMFHk66aMkuBJbDJXRdxetOOa0Et
/4izbXA0b4KPgZ1+MroKJgaUhTW58VswBulpE/TgT6wU0LSRlZ23lGsAItJWQI2Ciwd91aeXgJWZ
LfjC4NY69CKcEViT3GVXyq3h6HuwO92bd2tIzKXo9sSk4B0AK48anmoT4gYF/S1BFqAB3jFusxsF
MBfZU5+pv5oFWPKT43EKfsJau49lbhTNBF8AhAvTLaDCqNkhYXzf5S56cNGBiLaMVazGUlL3ZLyC
4/Rt1tV2z8er+fWOBf02PoDV5oZL4pU35Reg4hEwJc/1ao8BPyxEfzoetOBPeMTFOclgOY3z72iV
A/V1ArI4lF/9osnA/FO/g8L7RTJQVZv/Rv2K4yoNHeR1GtBZwg2mNrENVkIYj5ra7VDmjWcIPUm3
0lplYDHUPrbEj7yjI80kIOuxYhDA6ZDjoR071DMg8NFBBo/vADlwUHuDAb0ns5cTc20DLd0Lx8aF
DTRXEBvLLRgPU0fWA+2jeoAE1pZ9Vd6UaMNeiQ9+nb/R6QOo39HkCnuIzmyYbL5tx5gTFN/3YAS+
fNwtPZhsWAATh63bOtbxdFatEcIbcQQThjJ8l4o2UJt8Z8hgzs9Qbm01DwQy+zK1NkmcPmYJxgiK
LBcUHb/fQIGx6kAb2uhv4OfU6RdhVj2A3A286XOkf2Nxv5vl5PnvDBadE8ioIOqGu57awD6R5U7D
YMHX7I+Hfsch6Xj/oqBvflG2awf9ssse2RPOBGNWGvT+wF6y617LABTaAOfMX0B7vEoAsNCL9gkL
tTUQquDhK9Z1c1XtUE+DLf427B6K+/429RPA4SAh4JEv5Dr7Xj6vHbiL562JNsa/jAoOOsp0BhID
Rse0gBhD5lXsNox+WMMaJJXP1NkZd2RIWDlwZ4VJHSFgAgHnXgFKM4wHby73ifKUK8zVpxUWksUH
IlC2/x6ZsHR2atVo7YJByWRPNSh0JzDL22Q/Q0FFzzY1OLTs7rUiE1iZ7a3d3K646lIAd2xf2A55
LceZwpdzvEVAjlpdfA810TtExW6yTXy2WUPFLV/Yv0Yssv/QpEXnUfLpQOEGAifP0b0jua3zjaF7
2grY9WpjzfL+sMDPig4RtHHrwuFTapKVgc5p+gR7FXte/+CFT2273hmylElEi6EGa8im8gzR6d43
wa7XQ1kTlMsb8Mrjem6CasctpX/rSD2yJLwcq5rYEViUIDp2DV0ENeg26TP0g1zzPror7v5eVfdk
aMIdLFVoMpz4ymmbwdfc5IXnhKCl4ZQ3PNJKIYGrPKz45+KGPBqkcBsPlhbLSQmb8eSYnVPuyiDy
rZ/tftyHh9EFb6HPiV0mHKrG2jG+eOoc2RbchsitXuV8KWW8Bn9StPJv1G3oDd/ojfECbnQ8Xv32
Jg1Ws318Is9OoSPDwnGH4YZtE8Nwy1+uLoNGIvp9R3Q06W7/3nylm8uzzE+1S/aEU29qtdamfKAd
oAGd+ZXl4OUyc6cGs2feryHe+A64ZE048hhVCUBPsJbs8ofcD3dvnZc9gB9otU1rzXmEww1oGapn
DJaa+kHLWrCkQyjKrPxEmzYDONqHMN1dnsnl080C0goUa7yHRNj+jBR2kukI4GQoTmg+pDQPOOF8
Be0qUPeAz8SO/gV0ct+GNbzzomlQCqD7F8BIdNwJq5ilM+tBOQN9DA/aoeg2wtPVxw2GpsVKQ+MM
MnFtAdIEe3t5zEuzrOGth9c/uqfR3XV64gHeRyAQAMp9q8a9CaUMleneaNObEaiTGGocRrjSgcs3
nuhBJii70IKroFlHhPZZUpqNSa8jvmoZgzBZjjq6k1QdOiY7xbS8y+NbuiLB1AOuMOTCz3vI8qgn
dgmiWWdWJGhrROEVTaFRc9nIYoBsqSBzQ6YWbT8iyCpUmiw2YqyevIdeKUQ2wHT0CbLWP7pd+HW9
frs0iUB0odVH11S0TwrLBlWMziwVaANYVehrM8KcDKKN8Rqxy9Ihip3Ab0IQ1SEePvWOnjaKBMFN
7HYbYunaU289TWkDsuKVSGppOEAZqmgVI0DIiQ+MRsq0yLDBW1syqKLrVr7Ly/JRndaC+/PxoBAj
o5MQrxl0nYqVH8DvStDAwk4SGpBQ68qnkEX93agO2qtZsGDFLc4PS5gDDwNq0TLwGyJucwpDdCyG
kCMF8bkLnNpGvbHvOd8D9X+f7wGmQAiHcgHa7sCwcbpSJFJTAi5QmKLydspUqBpKPy4P53wr2Qqy
kcAcW5oCvxNu1KbQ+3CcIbZL63lHp3nf1v3KabSwPjABxwZbqGEANXU6CgUNF0bfg4EgVJBxjkxw
U8tQ/2kMEFyDkzpzf39EBi+co6ka4BrxKEqg2ZFbOdTZ46rbWYNxBy7NduVsOL+eAUXAAYQKvY1R
iVuoTvOWdSD9Af/SD7m/TzMo9RiWJ/fPM/sbC8T78eBshgJvEGavAymtbVRgMVG1D3v6qMY1J1tI
EWIwRxaEgK5U6onkDBb4+5GBPyCYoYqMs64BWZ8MWTnbX2+AW4jKT60KjlfopCsZZ2dB5eu+ULZ5
V15xOaKsBZdQGu5lBghR/QiFwcvusTpc7q5H2aTUzNsQTwLIbKLxyVKDEH3Am3TDYznI8kGrSX8H
E8lqRuD8NDwdrxALKGrbNWry1yxPaCpRgBP60yygUeoXSOaCiHg94lp01aPV5bHC0XBZOenQXIGi
ZBHlh77vIZibQ9Zy8gtIGqilscIatvB8xjg5haehqeiPFbdfLZk0An8MBBw/8dBgnbScFOTANoAG
k7zakLeQ/Ti1p5yOz5jn0ayibgTLoqvtFS5YOhv72gLuDMq1aIgC7JsWh9IE79xaEuQze34a9pwa
FzZnk8ZWahswDvrrYLCuoL/XI7/+U4aIHUSpfAiw8IoWbye1s+0IbDN6waHE2eDudRvUmUw0aa99
q2UPP1oCYUNrmdVIo4kl4B5eQ7TLuquNHflsyCT+bN3Fxut/YJYP9tJkCDuagc4cxNuYDA4xJpCR
T93Y5032ow+icxOY3HXE28JlfOJtwmZmdVmGrYWhZrt4C/mxyAfaZFcF4/s6EeXSPQb0BU9RElNB
L/appyUaaRWlLrDYqRJ7KTSlOse2GmXTVl12iHpoAK0cVdx3hRlVwayFaJCAA+VsL1UxqIpIDunU
OuCsewx5RPoVMgybfrPuzEs7F9awd/FuUPGPeEINygx6NKjYJFb03kfWfZzULmEq1BotaPZCarMv
058RQm9PkUrdSyX5aYI64OVBL5yT6M7U8VhCk9A5aqEowASjjwkQURLU28uayl6Zg3UG+j3tyvwu
mUIHFLA7GmjMZRHqpnb61KjQaUMjfWFBSyV/Ngh9BuJnLcO9cAaDdOWXIeEMbhD/WmEIQzrYXcwm
churO/RQ4m30wVVMthKdLLw7bd7lg+Bbxr/nETHph2bqI/SpfbdtB1qR9V16NW/lu/ARFX6IrKQ/
8WTaaw+Xl27p4FERSuqfjVSgYhKOwzLrWFkkMWIVZNklByRF6R0NeOYSoK/3ydyvX28Lm1IFKAr0
PHgAaGfUn/2cokNOkQanl/pbJQXndmpBA1yfnstm1FYi2YVgmQ8ONK68Uwx+eHoCsCKWuHIZAlgm
g3ERkpVJM8R/wyvx4ETnEpDhylnAV6ukqhmBtpLO9Ce1y/dqrzpNvoJ6XPJ9mOB8lYaF7jfhMGMx
sTLwTQxO2daO0qOnZ4AUrJHdX3aJFTMiLGhGkSmLawymSyFuLzu1PLoVJM4vW+H7RzwnjwZj8lvi
KMYZ4xKcqDGsjPVL2nyRGu3Gjltgdx6i+OuwmtdZ8jlDxfmE1IMJdxDmDrKNYVR0+uBIFESDteSM
0CLss2KDy2HFGZY8DlU6dEPhQYMuQcGUnjeZWteIGkPLAkcPtBNV27s8eUtLdGRCzP5DQcoYDBkm
bAkKtOk1XhsOWHqCy1ZWBiJm4QaInnVmi+CAWoCJk3LT6dJaZH9eDrfV45Hw6/TIDSI8QbO6x0ig
3LXRuv77LLNbdBhuysYIrBTnrtE2b+ZQ7tqyWDG+5BPHtoWjb+6MurMhUAJmwX0KR5fU2q0R0zO1
X5nJxdPdBhnZZ0ITbZXCPV1XrK5akGGDo0XPXBJobr4lV5I7IFP8Zrw1T9VtFNhPf2f9fhkVrjCj
1pmU5Ai0wtGGRPEWRDErh+tSJI9kHqio0Cn6eX+dLl836GNuQpbRke9bT33J7hrodDk1BTukY/1M
D6OPFl0DiifEXeWCWXDPE9uC63TgEZpHxm1DyYaNr8W0hvxcWrYTE4KHKGDZqvsCJjgcc/Qg5MyV
IWw3fBw/LIDd7gHLfPz9/gz7xCgf99GWIB2ViJHzmA6iRFRDxaZ5MBoItMkrd//iBOIwRFIERGJn
eSQlDiEKaCHEgd6gNxgH4F9XDvnlCTwywbfg0VggUQu8gg4TrQfal7v4ir5xaBHbDsHk5W/kfbj6
O08pxKK/hiXstVQHCXZDU2Qp9BcI4r22Uf0+Ssr1NBdXkwEgCgpAFOIOanMzFmxTGM+DUkP0W/J/
e/vhe4C/x8C7+jyHlkhmnU8Fxk7sNxvxadZ/u2yAXyTCFXpiQHAUqZ3L3pi4AQhggRDZSXtgvfN4
V8iNp7YQum0/LG0NK7bkNZDi4hhVcImd0RSHaZulbQdVuoGCFhBC0OHvd6HiSWOicqeCdJnna4Ub
tKRNavUlOIqLELITA0oHqKdFP2ad0RUHPRsMLCHdreO5pqEh/LNn7Mg/O2gBorTVQmO6y6GQqJTQ
+Q6tp8vrdJ43A4ECspt4rYA5ACx6wjFi2kg9G1YBHEuqPSa65CrVRy8rpWtAB3scVH+YBhQr8Min
qrdim3/2iZPANkouyOKCTUo2xGiElCaDXikkygct0Paaj7qvV0/e8GY5tcP2UVB8vWzxLLADrgy4
NRBVqxy/KBqUI+iCRUmlOzR5jfXvpnRd0fcpMrkwolNZK8Hq2R6ADUsHGxhCYnQEiYlqTavBEFSk
4JaDCl0QR4MG0rHGY0b43EXmnvWQnpziEr1BOjDCl0dKzo1DHhfVC9QVkFk+qzbNM1T88nKyQBE8
3BGIdo0zhZput82zaC/1CoaLXkbD9M203TCQ1ID4z1PDh9YsNmYJ3fGm9uK29/PoioRrrn32gAV+
1AZPJO8K42zpgtNJk6VHTT5aTkVVupfLEpotEoSTK60OA2uM+g0xzG7lzDsLqRSomoCGjhcNwJEh
Ln6qJnOk6SnSh23xU5HDPeTo9mMEwdoxsyv38vyfRcHcGF7KhqUj+XFWrCprtexRJjGduiMs0Bo5
hCxoqm5zSKGubOGFyeQkK5hLVUUy4QySa+VRCioMCJ5WdKR7VEknP9ayjDp22Xet2xlonkJPqWat
QYsUcf+iY06DNA+kExQ0H4uW+wTizCWIFEFVnMz2s52WdrFD4bZ6sMHLBeZkW5qh6JDnfQkJyxwQ
p2aEvIwbG1JauvqsF+Cqh86NvBLSLvg+GPgQXOKGQ/AnVgq1bMol0NOCalyJEdzRDBnqadqrVag5
TOqDhMqAPYzSphiKlajz3DTYSFEKNXR4KA5U4emI+l5DlRHQAJLT28GgECrRqwNT9KCXk69VUV1N
VX0LDMHjZX87j3aRJEFbBnhfIIWmnjFpdoauUCj86Q6rEiSEu+/EUB/0YbzJwtqzOtmtE/uqa1An
M38yq3nqUR5GH0QFAdDxrsOuIOZK6v58v3G2VBBwYA8gXSViJCGIl8kW+mzBC/O9R1eKqoEBMcpc
1PJXDruzm5LLFfEXDBro0GMq7ux5RJ6IDTU0P9OvpfQSs5fLk3v++ZwxFNe9ivZZXnY8jRRVlaa9
GuYAnYcqwVaq1K7bEZL8jSPq1BDfcEdX/gzMQ0gmvE8QE1LP7qabbhyelUJPfHWUV87D8yMKxiBv
g0UCZBfrdGpsSKesZ9DkdHKiZ1czMcK7FvwwG5Npa/3t55k8yDuCMR8XEio5SMYKM9jR2p7iAWw5
yW74QtAtCrKH59B709FMqfNM/lr33/mhCDkMpJfBSmVwcijhhqn1voSybKk4kqG5VVtSRxtp4SC9
ttMk9O9r4bjGWKCc5QsUpH4ho8CjKOWcERuofS5wmatOb4PGWZP6rZ6TpxDb0o3LWHZUvQFxCYqh
lYaOAnTT3QKTtR8SdJeWxZ5R2yOVaWxoan7vY8mlWfRipqkX9fO4ckqdb83Tb8rjpCM/aw07ifUZ
37RRnpJMgy6qjqwGRNVaI145i5dN4ZWB4jbCLhEQAMVgyLwkMBUp0uiPybzRQyiVcKHqSa9WICL8
e58ElJ8rADJopBqhViJGXLmRs7joEHGVsX2jl/1dCTgEkPzlQWfGO4VKY97Ua2i3xRECGkXA9IX3
quhqfWwZgC9jhOZUDo7WVr7Gao9GoIEuZ2VHqxR81PQhSTW/1KDcnOXM1xAK9Iy5vYynUG8bt5LW
rsS659vb1MEojLhaxcmFPXe6xlMc1iNX34ZsUAKYhCwFRR6WAVHCZmXWz1/SmHYuvgllJ8DEkCE4
NWV1ajRBlVl1PNx7MLNXvXGbgjEj+ilTv3Vlp3xfZW1dHN+RUb4sRz5cxROcKIPR8Dt5UfbRlqc/
Yle2neSGuOCtlLzV5/t5wHM6UGFO9Tkr4lGBzdYzHfkLciCRn4JdTgsaLgS1Zm/Js3h/AQTQwJtz
lpkz9RGqH9yz5EZ50CJWuRWDyL2Vj6o7lcYUXL7mzls8+Toe2ROOhWGKKqhwwF7j0zsg1sc5KEo3
HLdq7GeB5IN+0U8iZyx8O/V0kPTMLpl9dr9ehlm4MPhXQf8BNhQHRwkuRWKLlG0MmQZOG9Fy6hHO
2GA5/Wt3V91l99KqwuP5JX9qUfAno8+VdshgUS7RrY0Lo6p/P0Y7NSG4T5Y0kdTmMEGkwLpBoXdX
IjHic24poPT0yW0/Zr8K6H4Vb7zsSb+mU1jZWCm7uq5gmZNa0XBTt/fcbuySvfqhqkGp7lt3ctjz
2j28NqtCkKFo+tQrIU5kLYeWOkonSJh4l912yQQIAUH/L/MoRqwShk05JBI/CLq4pw6jY+pQItf+
ZSvn5WxsjmMz/GscnTdZlcpqwTcjYP/3EEvbG964HzzZ+080UrgniBcZpxtEOIluOEBfTo1RJFqb
eca0RR36tQYdaqfX5UwdPTwYs77Sfrt0kh4bE0YmV72upROMFf1rOt2l8TtX+ro8fWcOiBQ8MkxI
+HCm5LN0hNllOqRFUR8c8Cq+aZM0fAv1Ud3pYMDeR7MZWisGzwb1aRAnpwYZU1R0hRmM8KxUJwaD
ltlvLcDckyZz5d9+7glWhKkjNLfzpoQVbVPvOOxL3XBOmdXLjn/bE38Q7AjHYS7rU1yBw5Nj6mJH
RcNg6iKPuleCPwUR10B8Z3tKsCcchp02pBDVhj1itVcSlEyraJWD5CxY4zYUvCiQOOA4TmFMiNmj
vqewEX3p/OKB5i7xOCRa+qKX7vSzOMiesg1d8rNeDR4WnYNzZgACqUELQTiVUN2d7AKMTI6lSvNz
bNP8KtK6MnHVMouoe9n1F+fSJGhHRDDGZdBO93LUhVM/xRpcn8UOBHUp8HmXLZy3DGMqIcwHYg48
tEGZLDi7AZ4BlkC1CneWk/RO9TpDlKS/yn5oLDAgzgx8+VWZAg2ofgtfL9te2thIbqLdEhADZDyE
lx1j6TjIBnLEU6cp8U5v68iVLLNugjRHdtQB32hc/P6M4qmPxLgGRA9kjoTl60KQ86QK9vSg1ZGn
6Jm2saHLtbs8sgUnQXIL4QfAsjyuF0bWyEya0xh8HXIp7QFTejDieTfb7PmymQX30JCm4jTGIH88
gzPPsxJLYwwtN+A0XvshvwWMaY2df2GrwQZObeBAgDIQ/R0iHFi/Aq8T1hhl50YkyR116EFjWQJz
GYOkHPCG2ir6W8JKgGYvj3BpIvH858w/+PeMpAYNOvEoRdngFBVaLOa2fmrmFtKvepqsZYLO02BQ
ksGLhxMh4y1+Jr8ZRxmNANLu0ZiLPu7Z03zeXV1/xbUGrhr7A3ySXngzrqXbF4aI9geCIgrw2+c1
9N4GB2MN5kAn7gtfrip/NHVX7dew6GdhAUanoPcQ8HcEI2ehTsHIpCoVzFgEXbKg/aHSj0RRoRUc
e/OayuHiXB5bEy43ZCt6JCZgrQ/qg+Km2+4+35Ot5HcvBPIK5Jrd57d/XXX/72387+i9uPvzUmv+
9T/481tRTnUc0Vb447+u47e6aIqP9n/4r/37r53+0r9uy3f22Nbv7+31ayn+zZNfxOf/Zd97bV9P
/uCzNm6n++69nh7emy5rP43gm/K/+Z/+8L/ePz/laSrf//nHW9Gxln9aFBfsj79+tPv5zz+QHTja
N/zz//rhzWuO38N/4x8xTt8/P+zfv/H+2rT8l//Bu1GQXuJlTZSx4BrDO/8JIf/gWTUc+vB3ZFlU
nNCsqFv6zz9Qi/8H2I914PxRIUC7Gtc9boru82eKhZ/ZQBuBIBm5f9Sk//j/Yz9ZpV+r9l+sy++K
mLUNvs8nrucoREFwxxGCGCTyr7Z5JoZRpmPeK1EMsM/IojF3WEhq6ZqUUsf80YKW/fUYDmESFKlu
ptcQIczjg02yznaHdADW1QZUNN3VMcLIYOzqJL2KkpxKV5ndoTjqmH2T0aZ9ZA3NM+KbeSRl8qNN
DZUSa1vkcREangLIQKbuod0owVJp6OgO2Ws9leZXMmTFGLQSLel2mMw28QkAt+aWmHP5g5pRhWem
Yoe5Q6hm9W6TF9Hs62EhWe5gDGV2bVMzR3JUDWMjgIwUm98oG9nPPmx1AGpzypL7mEjKYygrVeiE
oEZnjwQFrcq3q0IdndTUGxQawS2KN1eeG7Vfy0Z+gOpdkV11BbVVLxuzKt6ZiWRBJshIoNmH4nJV
qRtDz8Pei+NJ6j3Lbi08BKqSqbsCrO4/U+RBqq2mxqQNSgBN+quSyJHsoJdNIQ7T1RKTbk3KizEo
5rfKtliXQNRyAgFvXJn1T9pQrfWzSm21L3U2gGlriliC/6dyqvhKrVV9EHdFO2bbMoo7eQDk07Cn
snlnkjaBFqCgYRiBzyLEdEH22I7sPbyIboxETV9CGSrxUNiSa/WpmyBf5spo0My3IbS/jBv8Utc/
N80MOHtuTtYAiDupSDDiuqAfU9NblT/bUki9xEoSLSikuM33sjqOaPtBYjua3ipmtjOUX2bwF72O
VT9Ij+DYkLU3NbHVn31r7ljf/pDkBGC6MozojBwVaI9Ns3VaGjKrSH0jVif9lm+7ZmuVbdp7Faop
BEmzWi69IpRje/aqnkT2vWQPzHLiMlfs574CIGzTdHWX7POwtZ0Zsn3VtkdgCSUtCH8Ydu1pk2RE
2wrVWCgWMhplT7NURapXdmMEaRpTYva+HNI89rS4YsUmUUszfG8HY+y+KIRWqltJejLc0BmP2u8g
UJaRRJ57uwGnZFOqRH7CkKR51/XKgM6upE6k+JA1Katfp3y2UsktY1qSd8CEp2ajd2OjPVpVZrf3
VM4H5UFWoon4kpo1deLSoRgMaKKUbVLLzoC2yy6wbSbFzCltleW1U5sxB4n1Vdq8zySzLLCYYAP2
sYuSZzJ+nWSjtvYzIUiVQad5TqYnc5ptbReiz214YWgbq30NjWiV7hlNzEjmDn0fTjfTrDbsERFm
LB8sdbbiq7qLrAI+ZqbVjknFYPltZdQpqtMs3RZ1NIJ5jsmJBLqIqI32wCgQ8wHEYE1aOqaM8vb9
iBRS58s1rdWtPAPye2XMck6dKS06yWlUE5/nJJGhpN/R9KnL2zGatNALS1LmnhxpEmRh8sKgUI6h
dIjTvR4qeIsXilE3ldsj6h33YzpSc69nRsSuip4Z0qEypFDbG5JmNVfoDRrNbwBxtKkfgU6XPAxx
AdkUQqo8CVQpHWq/HPGC3c7maA1XltTGsxdXJC0DpITJvNdHHLzvONgG4KBnI++sDW60GQRmEtVA
UC63xHqak6Ex/ca2O9NJ5Na0tupoV7PLylwa3sO06aFCNjVjeMjxgKCxOw2ZEfqpacqjVzP0poEa
jU5qCplGEFcFAzNHDgmQ5iR9UHogi1FDDC0D6IWuApEZgAR99DJyHjYnT/MGUrylVeTXMq3RLxPl
mTwHUD1Roa+a6b3pdQmRy2vbpLPs6sSSDDfMCUVLBZOQkypxp9lOa3Rh6NZNT5G6zcsevCotMPTO
NLexslOaplW+5yxjgw++w6ENZmRImqvMSGcjBbGaMca3cIRoPKDRthlQCkyLF50UertHpY7RZ7sZ
u3clyqbZRUmirFyzJmF0kKasSFoHT9W0uwUrZkefB7O38m2JaauebLSc5sSdweUVfnR51LaBNVRR
Bb11IIRXEjGiEhkeGxDIRm+3gvZT4ItEcFGRWxC0Qo7ZmfbsbvCHvbGn7ii56KA3nLlypzdpA7FQ
LwK9xcprR6TQ+NM2Ssc6OHotlE6E5CQbExD1gukNKcLBz741EE+Jds2OPK8X58TsLrdFUHlEvUDB
xJ43FED5CTcUYCXcluYCuZixT4p9OWB++jhdrSVQ+IvwJDgRDAqhLGWplLMQBpNdC0otriZNt8q6
lBx/E57Z0RSwxiLk4rH66Vtfb6x+6pq/7PzJQzIEsz9e/wcpcuHN8eckHtlSTm0puRwz4ACQ8jxY
qLiALRxqfH77Q/c/e+OuInRdrjJXCK/VM6NCpsGsWBnXCoyqdnWQIBaPXbA9Cnv/Ci2PQ8nPKt2l
SRQWqy1CKYFkwZ/eYe0NN7pPr8vt7Kpudztt10BhQgbjryHB7QHHQY5GzCaEzZA3Y4yYyhhv03JT
pSbu1x/G+GVlWIvrxbsjkHaCiI3Y7ZFYDLUXqlPO3rAffD1gXuKNV5w1ufPyO8iKX+srtUllabnA
o4BoHLw40OUVMiVTalAzbnFK40UaRKDM/14exoMdNM955Zg3Js//uyNEMXvfemyeQIXpgVhus4rF
5r4oLunR91B56fwoed4rVC2MGt/Dum5hHlLbruFoL5zIbp16U0zVY0XRTIPcEKIFXggWRV6zOSIE
nkqdNiCBAu4qCMzG6BmVg2QrbytzJb+xcJyd2uPpl6PRyaNZxgq3J22tDTlUqApG1/OD8QjVKZ8T
15C1fINYcj0borCwLLRLndYwmezAEbgrbsyg2Gi78oMzyCCQ2ayzB4j4hk+beOOhIIEOfxA+CDeE
nSi0TDUJBcCg3tEXhgDG48a5afNB2ZF7PL38bNuCB0W5Gr6ulUMXB436Ms8aw6XPqBJUVgGYa+Kt
0QfQUePdi60jMY+TSHMVcOsGxFJUclbtnnuvgdr2L7vCSdsgx5/FKezSwwxubrK1PM1jr5z5OA7W
KmYiIvfPaQZSBEgC6AKfsTTU/RDWgJeA/hsCFC2FHjDvQZ12yo81Hl0xwyOa0oVtmaVI2o4mTGUH
+wAErpt1zoy9mTnJA97uvNv5Gg383spJyC+J09MA8/lrhLpwS2ZZnUCBHGYbf/CJ123I135becUO
NGz32fUaKnzhQkESBHBflNM4+FN03LmfitJGhI4qzeQ30CD4i23J3hQBIOr2t7VwYyGYgn+CQQSc
HshFnuWOq64Ak1aqYw3zxzhPfdAh+Dbiuhm15a4PTAUM3eoGr9FgXDvzz68zmDY+BSD/l73v2HJc
R7b9lztu9KI3U1KUS1OVtsyES2WSBqABLcivv5t5uk9JSFF8R296h6VVCYBARCAQZu+/TOCpMXLR
1WXXHV6HgHZYE8HWOSp683YX6/3SOX680U6nki5qymMrcSmmAr3fpvycBfUmXVMAhvWrftffpvt+
u6gdZ2QH0U80K4HtHQkVY1rTka0dkzBlPesiuI5oermf7tAJlDXaTa4j+baYOT/zjZgPpM54riD+
JpcUlX2N8M/QTN/YgVOQrbLfFoiKyMZZ05W72oqFK1vO5Uw6CaSDKSmFzIaBItLTD6QszxDqaKeI
hrWxI7IJ4/a3rWe7qONf8dwRfpPFuzwzOj8mLYKHBse7sNzbanHIaPcrc2owtvP2LhvyhYrOcxfd
ydqkA+9pMzCEW6BIdwDXmrhoAYAXBa6vAf37u/sAQMGHJXaLcweAjDFoLNG8ioOXDryqaO12UR15
2DcvGxQ/tg1PE4v9VFKO5H3f0S0GqBfNsoFfIt1uWUXyIa6jySiFGzUGztXayn/E4Tpd0RfxiMLm
LSfPdb/OrI3Wrd1FLLNzH3q8AMmL0Nuyi60MC4AtDZj7XLspuAuWinymIzq1vVPJNsoiUQiPrgRb
chwsrUUyOTfelOFb6nzNzIU+4DNXysn4jnSlxDQzzI4bb93a2Yhb/pjtizviI4TZAk2vgrdn76JP
Sxb+49lNIXA8KXGKcA1kFz4ZOhfYL9qbHR9MJfGcpkes7ZPmfM/DN6VcYoQ844dM072TJeJGMbTJ
BB/ZIIFCwoq4KJxB9Cuvwr0Q5NZW+UrnCBvl5ElngZGB1SLdWZOuTHR1gPEQru6rarFeuEw/2nss
RlUdfD18hQ+536GjbqyF2pvQ3jpEanmhPIX16NME8PYkCWjHPaXIAWdirXJNW4WdsyvSeFUPyYag
Rj9pvywsaFIUWcJUPIE1zQUcMNLep7szlG6OjLD6ln81HqJH+BR/gRvGX+qvxVd1H3qVr/wgvxAM
/+cTA57OdFFQgJlBpnc6cRuHCJ6a6hvi/WgMh/dipytd+VYgNEbc0svTmyq9G8S9037tEMQ2s99F
uRv0Oy2+MdHsdHk1H7UZXQBHi5G0OdOcrK1i7S1hX0Jq+9ysPNEtKdsZZcYkLkprUSOHAnXJNgLq
SxROpr4BO3YV3Ri/6X4yxhOJS/srDaqXJR75cx+FbBIyyMhXKx/uJjtNMyNKqrc4fazMO6NErnoB
+O+c/UC1H7JRU5EQHsnSIQ51m8WiT956P99pr269CidW4RWakRtveqyOANJ1AtMBy5C2FH47o0qY
e7rq0S3xUZXKsazrYYwxt7Nhhi8yPzTBZV/7zQ87oLdxvRavSLX8c9I5mC37ZGbpYgXjKxhCRPw2
kQ1NnJOV5id79GZtrLUA1NKnZaibc99q2qoL5JmpuVCubsjaMCVR5YISh3m5QlY0Yf7oKrsMOYvL
mvAx9gZ6SQdgA+hlRCm+XHwg8lKp4X//astmq6IhpgNcJuKuyt6CFye0b7WzBMRy5qV6MqX8rulI
w+KYub+076YXblyQS1bbcFdQD8D9oP3iz/k92yar3Nfulnf2g5IAAQ8Ba2dqF0GHrRxzcduc9mrq
/tBQSWQaW8R0vSFcpJP7cOXBAdaAR4cAIFDOUVhxauz0xNDGzKAH8dPaKAHfawWixOW2DKwnM7A8
bc2C6jv9ZKde9OXyeX68/qSppecwspYqvE56CEtAck3gtfEnoBjFK1CpBKo/tY1iV5eu+I9BHWlW
yS92DJKpgHM9TPxY2guyd8in+RMZFxqLl/mH5P5JFHKc7q+kkQ219Zjb9FAHTuWVnTcWXvY4PoPW
XLnjfowAQIHkXuGNh3RYhT+Wg+Qf1EZagGTbqyThAN6iB6ZUr+PIPytYRKdtc27tbJ6C/Lb3krD5
evlsP1wo0qST1Tj2bOp6QoqgB017aIdnZEsWbsWPrxtpAsm8N7olwBnODt063IzPOoKuhT8B/NzE
K+RjA2UVo2Ss8AEMEX9fest9jIZi8umqRJMkNOZDeqVvUBjA80mEupW4zX8BMw9Vm/vhPQnBVvlT
Peybrblpd+ZvjfoO+lN/GTkYaJfiAx8N1OlKZBwbtPY0ltWmh3QXbYFlVj7U8Fgf3XV2x24of4Bo
OSAXcQP0R01BpuUQzEcjdbIVckOWo7ZRMRaTeAPaxLkJXxke0uqjuq/uHcNvKr94Cu+XHu9Lk0qG
Iy7aSOcpPaSUBMjH3CXa75rVS+bpw80m7a1kKJjTaI3tpoeJmiG6UV6G3/zO9fmKal6LEuB1ASxx
o10v+p/ndOdIumzJYnQQuneLbNvAMs+0oEY1xGXtPKs9x1NINmGIB1cRjB7AV+JGq7jdRCSY+K+0
VfNcPFADPpJ91xvjalg522ERvmLp/CTrkKi8s7SGHtS69Ey0kJfgKtXCJUu/qBySjUAVBGupSA8o
ZrWfAP23qh+mhkFUPIO6PXvRdj0A98t7Z8se3M/a48IeL4mP5Lg3ekUoSKEOU2pyeE1BCZF7Ikf2
dU8fks0Eg1+VP+CU0ad6yfed5P/k5SRJrvQ2R0kyqosSejA/TSg8bYQbHUB5u3TbO/8PLZILpym/
1NGRmfZKTA9lpGxNNUdHUbWvnaXa5KVZJD9FaWozGyEzTQyGSftedFkQL4GNTAJxYd8cya6IAn3N
OY7MobFv6KlnRajxUHvQMCJM6C7J54Key/1+WUYsLYcSmuG4UkAzM9Sqf1kGl/ZMsiRK2lgjUwFR
UfxS+3WXfBFsSdQmI3hpy6YlHF/0xMkSHRc9D/Ah64nFC91VT8DnRYxm2Zc5+0HIPjqopEZPohzT
5G2dDX2ZHsYyvVMyQJkWt3mjvVzetXMe8fS+QOgBRZIg5Tn9JNKXYzRGyUEZhO8k1NOLZK8l6TdL
J7ddGt6hmCu4PONZSUDR4wQ2gy49mWkIj4BIJLhENY7q2N7xbf3p8gQye/K7F6pPVRLoG8A/5KAk
ynwBJQU/Af04Ld2CazEZA7va6WaCrvoN2punPBgJJkjEBNxvVXPbkECnX+zy1wQhvvy4OfvJRwuS
rGOJooOR2ekBESm/12svLjeXP/msn3/8yZIRtAekdVtKDwDv2YSJn6+bLfNGX7mNUU20CLl71nT8
+R7ZCDpV51CwDx6yuvGMFlioVuPbvbPiMZ7FS6BuHxNRk4FHNdOE1gGASfnRXReUK6hJw92iw/E8
TKTC4aoMknYjXi30DS3l3c+e1tF8kmFMTM4GFIYeCmGtAEXrdXD1Lh/XWc0+mkFytpQ4IqjJTA7M
UPZ6ft+i0NWkS1X95z8DFcZY4wSXKYnEADJhmobxoeLPzP6eJD+u+Ya/h5ejBdZI6qx34wNgd/0w
z7zC0jxAJnn/f7NI5glcxKmCKpNDnebrUnskihmI6nB5jvMO4tRo99dOmfKBg8HHHPEp8W78yl85
EKtvKYpnbOTHukBYXg22EE/z4sBYiJ2d85ombAwXveaIC8pBj0YPLWCLJshAmVZQW/Zab+LMy9D3
54H8VFtf/s6PUjfF3zWkg5DIQKWcvJelUVmD1X5PbAXX7wsXaPp2lhJxHz9piqtPVfXw3E0ElE7v
k2hU3THTuu910E4A1KshmPruEj997QIUHKzKTbT+D0/P/3U//A/qRo7O+EP3w+cDTermcNIw8f4n
f7U/2Pa/kW4BdQqaX3DwaCT9b/uDpfwbjOlIsaMiTEU8bArk/Kf9Qbf/DZ4LoAA5QMVxUAEAu/Kf
7gdN/zeUBFUUiEwCoAawMf+k+eFUHImGKSYiMDnhoKZjTK0xt4Iu6VLfhcMeAWMb9mOJfPnUAP6Z
YBLRIy8N+LmtoCEmUEn22tJiX4zGQk53bmhJuptCN2jqZmbAkh4tbggFe26KjPPRIX7+y6E8ruWb
25lp1qOF01BN+qItrADYGJ9Kw71JdH7vaOPC8Kcq+mdfpFtnGFBmF3eRFZjVVrjhZ81sVyEfbtHP
8I8szZ8ZJEMa92mN1gRiokmD34iyDNCccqhRDn95f+Z2XzJgKC3nAAjNEPoZEwW+Y2iuepNl/+jK
+bN4KQerd8B8MzSITViCxSCyix3XuhenABLv5eWfek9/TyBbe2TZ7KErQjPIQZFDKf9CE3qDyGRg
N/oteOKXMKxPXfs/80jepqUJtXcqnIIwLF9hxM/y/ms3NhsHRScRAZdS3rEFhZj7pun3I5FFSU7L
nSY0gkYFO2ORo5ZMxHTTMlBcaJm5M7IWAPKX90+qE/rzYZJi11FsdY5ozQBdF17H+JaJNbpt1k1x
1xX3dXHXpqgvEWubaAsqMyNxMqBG0Y9VnZWYMeq7En3C4i4z+G7hcybB+vOq/PM5krqziuUMFKVm
wDW2aQyyE265MXJl3Rp0K7L8iYeIq5rVrqqa35fnnPseyQSEaSvCKizwPWr+K2X8Nsn4ggcwN7Sk
+5Qht69OprHRxcrMjKCvw3/kNv/ZKEnvR6O0ag1sRcFgADXX7toBcEhVvxvVKFqYYm71kvIDUJGk
6pCYgaYqKJC0t2jpWRDbmaHfcyZHKjIalTsiZIQCc7u5K1n3pYya68TzvTPiaGgAAXAzYhGGzpR+
52Ypwu8j2hyuEpZ3t/lodADR8pApoZhI5Tep66xb/cp79D2ffTT02PemUkxmIx342oG6UqXfXl71
zC33noc7GloN20TRiGMGba/qK8dBZ39kk/qtLNHxovVMXygnmDvW6fejeQxT65QyxTx1OnzLcvcW
pfLBdZ8gaamGfqUB7XNDAEqddWw69wasgaeksGysue4ufQ8oHC0/pkNuijbCHKkLbJauZQiIIzRx
+QvmNkfSWPBYWhxQXiIoQvGopqBkz6qvl4eWQh5/W4P3SuCjlZO8GbmOJqrA7nG9kS+kSINQf9AJ
/5yDQ7J2VoKvaV6vbIXcODy5TtfksBUD+FjUJq0IEm7eGMy872i3AAk24/cp0oWdjVZL4FAOAS0L
n5fgNg6b9J717q/LWzZzGop0SQ965naF0qOrH33lntN1G1NvD9eNLd3J6MmKuZUIEeBBOPpmCg54
ko0LGzNtwJkbUq7Uqau+KIumG4J+5NuBO76WJCu3aLfcrb5Beh/gEqwuf8eM2VCmvTuSqswQ6uim
OINKze7bor2nBurRhPXIebtwQ84ds6TWaqobpUsrESChagWJhYgrACbYFzQwO9dptSJdwlY1ENCv
lCIAmftPZhpPGXMXbshJWM6dhaTSVWHyAS3nQ6BZA/E6oa5TSCvQRh5ska77Snm+fBBzwirdxN2o
IsTeFSII236jAsKtzsXCGU+Rr4+fgHfv6RnTUDikBRdmAO5Unw6AanMaT0cPk4psVY0gXJaiynzJ
wkrxy/8aKgQvT6djoTnyKuIi0DTy3FYUsP8bzX2wutbTaXyrq+M9IBHQc6kA2P5WVCg1tKKr7m4U
LJ3OnUZVaJllNQRlQtE/zG7ULFm4nc4fkOpKGh85bsScScYo+lBXrsGFb8XonL98/Of1EBCrpwsP
nTKsQ8hxAMTaFoQJIOft0cEWA7YjTbvvlyc5L8vIe5xOouda5lAOGRuRU0/yIsjNryTLNiTSAN+3
VGx63np94KeMCO0MokJjahX9d629TxPtVrWS7yTMgixuiKczumBb5g5FUvyUmjkneiMCVjZfM9Q/
eUaVLEQr58aWNJ/xMa4Me7Jbw4TrE7q7MaHp6vJRzJ23pO5xp5Fc4bhWu87+VEXmjRUWfkutwFrK
O72/r8+ovVznDBnqQnR9YYpM8UQdr1Rd25p503nWUB669BEgGt86dEKYX5UEOVAYhRzt1EZU7Qu8
yDJwMhktEkNK55GwuCnw+Jz+D+/N98g9ic29AzovHXx0onkkVeSlrFqwujN770g2hOs6NZwmGwKA
LjyDuOxxjJfgcaTWqb/tkyPZCJEWdm1HGTwajbzYyptp3jqdvqLmq1Z8p3TNYN9hmC6f84ztdSSr
YeQCtD81gzF0kKG3Mr8ofnRW4hXAtw0HgDMAcnbZ9M5IlSNZkRhtcEqrUREM5IurkB34dP1qrDxA
gbyfHUGVRJ/eOf1eaVhgoRED5ekBYzuerzV1qX5r7vCm3498igjEJQTQJSLI0rgMbGv0GSuy9eUN
nRtc8ibgXqPb0KVD0Fb2WyoaFaSt3RLP8tzgkjnpm86maNUXga6h3BQoDQeeDw/XLVwyJ7HG454r
OBthdM/gYQBpL3m8PPT7I++cqkvWxG0VnU0EOO/nzu1VE/7ApZuDXX46+emMIWPFqKMQ0PGG4VUg
8Jw1D0R9uryAGSmX+0TiAmg1sVEPATPcl7gtI0/X8zV45B5MQte9Y680sENY6rCgVTNybkvmoVOH
sjHxlgucfHhUQuW5cpFqCaudOyoLvAUzoiAn0yuWgUNFxV0ZW5W7plEV7/uxXzL/c6NLZsEGknPq
hFCRJlZAadXjGTqQfAmUa250yQzYNCXA8eFjQIyx/NYnXAGST5ZsrzvsadYj9U4toaJtzBSB2Qx+
NiQrAKH6ffWV6GbgmIDKqDeLFm3uoCVtb3S1TUVkmgHgVdZ9XPtKKR4V+BaVTpbiq3O7JSk9SAK5
Uo3YLV2YXqLnd0hNPl/eqrmhJZ0nWgpbr3AkBJP6UWn6H6hKvioOA6LW01MoHVE3alOMQR/HG9WM
1lXdrK5atQwsYpkhslMEq460EkgbZfvSXxkBA9b+6bIjoUV2ORZDYLclAbL5CKJgk/y+vPBpkDNm
0JJudqpUg0WLasQDNlylDQfs9Ov01JhebK0J8Jx0wTWcEUtLUt/QZjE6yHTcEz37ZQ3RvevwXUX7
zcj5gombER0ZCDQGz1mVihEBhqz4NqbjVqX2ggLPDT39fqTAw5gKxR1DXKFp8xkVBl/icen9JYHT
/O1cWZLCov4cwFQjDJtFANWr/yjAomJV9v2Q3tUF/MbsTu/v+n5jNWs9feqtcHoD2mO3Bc0OPLCh
WoqHTrbunCxIWq2POkPJIrR6TIanSEnvLLBCK81SmfjcHkqabcfc6eySDAFQk7ZGbj3VRrm+LMWz
eyiptpGVlgOTBNhoGoIHAkBmHWg+QSVuhH0w1mxfNdMWKuwVrrtRpH4GZ3LA76kbA0OPTltqjKN/
eTkzX2pK0YOuISQ0O1gDzrU9mE0eI9daXTe0ZAziEdmzylSGwBy7L3iu7K3GWFj1jIbKnWEF2GR6
VynHoIz0Qw3JIin5EfdqYBjU9S4vf0bETMkKTEBwwk4sXIREexhDa5/3aAVOYuPl8vhzOz/Ne6Sn
0ZgalIKWJDBLcSMc5WF02+tujwls8njoIanAMWJAfO0Ibj9cDxIMtlVeea6SEUiLiBul0IZgKJI7
AM1sSdQsuLpzey6ptdU4SaFkGFrNta+JIZ6AOwp6oiVYobktl9Q6iV2DaiZUT2hJBsbW9B4saF8u
H+fc0iW17pQaffzDgORAMvxk5fitYPZXIFX+ujz8jMTLdW8A7kxAmIXMRhW2Dzo1GSCKOLDj4m+O
1QSX55jZHkNSWAYW7FwLCwA9cnQRWPU+S8mC1ZuJTRnS3W05NB9LaxwCBaCcP5Iu9PNK3dpRgeex
gXirs6RVM8dgSFqrVQMjdYGIN9qsXw00Og/auB6Lpdj93HdM0x4pbdhoVAFMM74DEYuycZ768bHP
spWm7JzB3Vx3DtP5HE1iK7UYbAObBbzcRypynxTu1+uGlnQ3strOAckn6tdidstc9TPL+cLQM69E
YMierDo1kqGuE6waXgIILNgBbT3wy+pNqNxaarM1+Lgts2J3+UPm9EFS5aqxa5CnpmOQpKVYpWwQ
u7Y1k/WgcjAJ9Gm+oBNzXyWpNaujzmF2BVOa64ZP2mzY6EYNqEhR1XelA64Xy+zRZ63131UGIMur
vk6XbmUBUkTVBkhkkFvqT6dzbgGC6TcaGAU663DdFJKyA5SgL5vpGWCCYyxx3HVo1UEW8p+tFv68
PMWMLso1cQIQBcJykWp3IrBxmIgXAWGT+jkiFZcnmNZ6xguc4I6PFaVuSKoUsLeB0wCGUl87QDEv
kg1oQDxuMB8kKwtSMPcl0+9HGqkzLbTiHJvVs/B26KzSc5161UC4r/sQSeOBwDn2rRvDZ2dP7fBV
oOdRkHI1mkgWCPWFL1XWz1h4XVJ/uBx1aOtAM86prX6OYmN8UZjDrguq6JIF0Iw+V/QSx9EkcV2s
opiJTyaHm7OwSzPGdyr8PD6FoSwAOOMg/+4a6WfWZ/usSW8bzdoNwFECbv2CIZs7bEnlGzQ1M94j
66ApzSZVnfXkEmeJuSC0M8PLBXN5bCrqWOAmFw0pPJ6y+M5Jh3pdh6p+3etygvo+3qi2qCyWDCni
6wV9qozmsUNM1bssqjMipE2Hc6QKtk2FasQ5LtgwC2/cnljrLC8XUlhzg0sK3SqhEZUMiQHge/8u
gJAMJ21Yqr6fG1xSYqNnNQldPKaUuOReOOYv08Px8q7MpR3e+42PtqVOHX1ggNUNgOF9X02Ep81r
VuxThj6q6tPI1+bYHhYDZ3MyJOkxKBTyYrBgj3QqfldoDFPs4ltvZUvFljOapsmanGoMVNH4GoCY
5oDzfquzLxES4g6rfiGZcHnPZq5wGSC1adsCoN3oYuIZfVXcaJ9S169Kxec1+DUvzzF35pIux8Rt
OuAQIb/Pkx7pSXfc6GqcXze6XASX9jZgyc0JHN7hNyA4faD6kqM5szlyEVxc6hUcWYT207rYh1r+
SipyH0fmhivd6vLezAiRXAlX1wgwdhbsXK8MWyetgN4ODId66U6bG17S5V5J+ZDZkFFNKX3utnvb
7TxFHxYum7kNkrTZYh3KZjo4gCNpYr9QhjszqWq/iKJVY/wzksy/413vIGhHWt1QvRc6KiyCqkVR
blmuoj57Vcnox0ivXz6FGQl9r7M4mgIkJSBFyXEK3Ep/TLkcly5RYc6dgKTFKC91Epdj9XmNIqOi
2wocNHPIggs+t3LpOlZpPhSF3SOH0irfEp1sUaezUCI1t3JJbS2rE3YKhpMgN8a1C3TR0gz9NnXX
V+25XPVWhHXSOkOOvBnRcw+RnpvOZgtLn9kVueyNVAUqhhMT1zsHdUQXP2Vh9HJ52TNWWa54C7Ma
tMcqRKRossy3uXoHvgbEA0WbrsphiLcRURekcuYAFEl5i4HYTem6SPKagBlPAQ7sAJaTRFcOP017
JPS8LIRbxTD9vSHKe24m3a5OjG3SJf2CaZ4xD3LlWzzqqWqgMDxIqbXHtr2UCFUbZfqA2OuXy8cx
d9LSJYy3DeGx7eBpiJNQqvwmLJaYBueGljRXxMjz80rHw0YXAKSv2p3bGAuGc25sSW2dVAedCIeA
lij1aJL6ZpnhT+o9/NteKid6q/2rpENtVM0UM7U/JcAE6tDZ+K+RjjwG7flU/NY8RmMtAE7hhqEO
5pIRhCmtq5HUiw2tv+FtVHOvdaK0XUcVadmGIwlW+Y5Jo/sK4pEtpHjOb4IiF81lWl5qLEV+DU3b
Xt85K3ATXGUAFLlADmUAJW8U7K+rl9XPPgL7tFcYziAWJPu8an5AtC4BoSWIAdkAtt1nQwtvmLIl
bbewMTOOLNppT1VTCzurQoVqF0TsrbIORsxuEtXcAFbRG5BfQVEBnNnSGa+6RBS5Mm6Iy7xketaB
2uVHya2HZqTP16jn1NZ3YmN6FdUDeGGVQc+b274z1na+5B7PSY+k+UxUfUtVgeqXnN6WHLzlpfV6
edVzpytpPumS3AoFQvdKTF4dov+C4wqCcLt/ujz+3NIl7Y/tRiFFPZZBaIO3xAgdENwm/VKv39zo
J/qv/iuJ+6ihDTaGK1m2HsMIqBh0qW3pvEn/QPWnsVBRwwwHKtDC8egW3RcHJQpUs9cZq9yrns6g
Wj6VmtoOeYFa4zIAr0iiBLmeaE8szSjZXN7/mfOVy9PCwU3yWuNloCr5G+sLEGMPFnCnzSFaXZ5h
5gzkmrTCTWuDmlUZUE6BMD0Qv2DXVTwgSX26O8M4mKpGsfpON9Z5hRRlyhee/nOnO33OkUswdr2a
CF5j413msVLZ0PSXKH+XVb1kaSYh/Bgt/EDOnpEoUTl1QW+AhLQ2aCtBfqE6kDpPUxrbTVJEJ82N
UxAf1ZO4stZh7CZepCurVHf3CDeD7Tp/rPDAiGzAgmV3VlTtmuYuidUXF3/l0sZnarXuTP3ZbY1V
adZBXuyRneSh+qsJAZSUkO+KW02xAScHRwcbb1BOFcTu5+uOXjIeYWWSAluIxpTcNlY90gdIHmv6
+vLoc1eD3GrPk8hqMgsdF0rINzaKjNHm5NYb9CumjrVFiyJHW5JOav/yfHOqIhkTuA05qxGnDkal
ukWV+wFN3LvOKN4uDz8jcHJV2xCB7zJ3KBASM1AO6Ty6Bxay4mdOsWbCXJDqGWWUS9kMhfKhqXIz
iE2UhYLQ6a4yl1IgM/sj17BFtiE628H+dNlw32p4ALcARUmc624Ke9q3I4Xkhs4pBXVyEBFSA306
zT3wWjTXeTG2ZEnsTGdVUmP0RAPpmk1XJI2nVMqCrM7tjWRNiiQc7bQd0EMYd5+7FkAuVXejtUuR
6LljlRwAtbZtYYToaY/dFsA3kfs7tLOlt9fc4JIWp2hlVZ0Ka1faaGe55RaMBgve3ZzMS7d/Fao1
1Sm6wWs9/cHHF6HGNULQGYDUM2d1Wa9mGpqBw30qOAYD517WlVYQdbT2xuQlgVxqvQ3j2L20obhX
K+OHjX/aoS/a8KqoPYizTmelowbqFZAFoUhR/URzd2sm8XMPRr3LXzWzc3JlW8e1tOxLlCpqTLvL
aOwpSb0y8D4hS4VBczNMr/4jfUsSq1P0BDJVNtYTS5I3gFatdGwbYltLnDGTF3PmCpQr24wR0MNZ
jfZOhFtNND2YO5o6QZvk9w6cYz0v71qzWYJ6nJFjucbNRM9uZIU2JouU+zoUmzS5Ur2tacqjvepx
E5l4PELEzES9AUAr86IxLNaKy/mv6w5cUnGct9IZEVYvwu6VjMrOCsl21Ng9V5YUfe7EJUWPO3MA
HbpmBrYdfmtHbWUXlW+Xg1eN7sPlr5ixg5ak8GjEK8WAMogA9I+rkmkbZeA3jNvB5eHnjlhS9X4A
PUWd9lbQ2moUdBV9aBiIRq8aXC5Ni6hgbVdge6y4vlOrqvM0fammfmZfTMnNjxUTXRstFq6ZAAwu
BEDybetTYizibszsjFyhZidRZoyJQHe/aH3Lzu/NrLjOy5ML05rWBDVE0pkB6YvbcCTgbkweL2/5
3LZMvx/pVUxoaI0ovg+ACG56NTA3wOUe30ZKlS1IzIwFkkvTmogxcMxiX+o9U1bI24ep+Vkb61WR
PWpVdp3Ym5Lygth8ANhZbyJSGjJPu2uIL7pyCYN1bpckvbVbRaN9h11yhhK8Bl3M1tqQDPsuzsrr
bjOZFinsaydmNs64Ekx4RGHPUaRvOt48X3fQkuI6KgENEQUECOHOncnono72yoUsXTW8XK2moFG3
yLLOCrK22AjN8KnlgHaVLlzGcy6GXKlGAPZF0CIA7aLlzq1I5WlDWG3Qs/07G9Tvo93fMygFVdSV
qVouOtuLeGHu80F4Ra5ki6K4bdJJRQajWYORlaGxIP3W5tYP3QrvcyqiBfM3OS5n7mq5kk0QUBAX
A77RIK9F9gmvLLWYaM6+iPGbTl7VBoxvl09r7pMkrVfRTJI0rIKnb7SZP9ZwBaqkKYMm4tSvDKPx
AaewFDubufSMyWAemRjTaZTenSSvJf34DH6z/NPAkzKoI3FQlOi6IlXg759Og1tVKCYBDA0wWh+Z
Dc4Gkl3VvajIhW6qQKkOFNQKwOLyCY21ftiU28snMXNryLilNVcKeOatFRjwMkGhHqAwcnXd0JLG
K0iYJs6IQ26zsdiOqmn4JSNLIjRzqnLBWiG0RqvHGOhkI+iD8d6KRfZYJM6GDmxhb+ammG6UY8EZ
nCHsqsQK3ksG7G7TIb6SNKjF4lWR+Zd3aca0yyVr6tRAHebwl6woehHoRfQddFBUQ/LPcH3/myFR
5JK1rrAF0UocQ24J5mdpSJDuSIefQ0Lcn9d9g6TOcQG0kNgAUlbRlKAQGUh2ZzR16NfgjrlOmHRJ
ictCFWiOx1mo6WCuQ0RmPwGSzvxx+QNmtECuUgMNvNG3KoQp7ezcV7LbzCyGKw9YurvDQcSibjE2
LcKfhj1+Ekm8z/rr2inesQmPhbTU8rxIIrxCtaIXXq/QHIAuZregAnMbI+mwMIgNBnPYzlg3EnWV
CtDU+EicRuvLGz8j/XJpGi8NAK4naFMH+vCmjEBJC3wHNTMWYt8zy5fL0qyUZrhmsPe4a1Q/q6LO
761hDK5bvPR+1rQCldklZJIDUc3PU6Nd8YpX22IIl7Cj5vZnMk1HJqjMMUMD2rigLYBB7AyfeKjs
MySZL3/B3P5M0x4NT7PIHipzknvwjXxya6a8NLSPn64bfZr1aHRwwfcuoxDNUe9/FpTsQDB+3Y34
Dl19PDRh8IhyYDA2VVv4LNGA/FsW6YJ7MrctksraorQjQ8e2mAB3wmVLW6+3xm+Xd2XGy5KL0KqC
dY0ocKR6EoNjb2j2SIk9D5azG/HwMa3hMemVxzTPw4VDnpMhSYdJlWt2QhBICjUB9rVs79jthujt
6vL3zGyWXJLG+oT0OsP3AJ4jweXVKGu77dqFxc+NLt3BvYiq2i0RcgYFmZcYo4by5Ci87pzlejSD
jSHNoylmGxnRitPot+mS64RfhmZLhRWPlkAsIRy6GxUomOGQLzwIZg5UhmaLidn+JUGtm61JaD86
rbbJ9PC6p6xcgsaEG5EQoMRB1TV3KikNoIPx31YValduu35qF3ikl53J0N1tNuPOTWLhqYs5lveq
4DOPGBmQzSRDlqF0Hu9MXdxVQ/9UGMQLW2XTlfwBjw7P5c5DODy0kKlJ6RK1Gz21sPAAMX28sO76
TvlNS1AT2Mqu1LLPUMRNU8F4FQbUNRSJB7fT9kzWlKsmNT4nfb30UpkTdil2JjQeWQ7qVoLayE1P
o3azd6umuu4uf0+yHdlMxxVWkuf/y9mVLEmqK8sfepghxLgFcqopa+h5I+vhHAECIQkBgq9/nnfV
l9vZaVbWuzJrEiRFKAYPd+BjxMhAy6VPDp//dx9w5URu4W2VFiiUrXg0Ir4DA/VmXPeHprslOXhl
XbYIN5IAd1knWJdo8B+nuP2cMHXrhr327M0l7odKyDFBW4gujXhAZMyKSMhbJE9XUogtqq0CmVAF
Bmh0FFNxGlIJ5HF2xNH/p6mTW3y41xb/8vff9lXyqIsw6IbV6ZMRElahKF2GPggQ2/zG/l5bpMvf
f/sJB0mBmc7YAMX4Ly5ms6vnSrzvXPobdzCHVdrXFg+vUlvWlt5DFOGGE762NJuLXNUj5+DhDtFD
qSl06eK0rfPWbyeg5VmFZvX7jv/GbhfHNAsG/Aw4ezkQpD0g+KSZCzJgauHvP3GlYvLfODfyf33f
GN0EOKa2M79ibz6HOunzJmzb3I/nf3hwS8n7j0sWZlucGs9CSL8NcM4+m+TrUv1MmrhUJg6f//4h
156/udDbRKHLwfAhZGx3HHpysdInnK8b0dUfTypef2POYci8jk+ow86TmHO6zE+6J9/f9+qbYNxw
whZLOLxcLB7XKij1OB0qmr7n3sWrX1bsNyNraNQpF+PVMx3so2EN87GuoN6r0xs4zD+eIfzAxop1
D3jtIlEJ9zzZFiaOz9EynJKpLu1kopK02Y3ZlGubsLHohmhr5x57vEp63zPvOW6zW8R21z5iY9JQ
o5w8XOkhbrH5Yc6SE8Qa9lCc/89d32W3yNquHdONSa/tsPrWxyeoWt+LuLsbAb9JZXJrqOna8zdB
eUB4OoQhyu3e5B5dk7zVWfLilvFdKUyYbcnanGcMeDmwTNO8vIEMu0QJ8d+/m8GVHdgC1qLQUxo0
UCgTt4dY1wAVkQeSPPWZvqvnX3//jSsnaAtag+41WHpmeNREBhfM9rr3QO56w11fe/jGjmnIJJ+S
ONxFGRTWliDdJSgevie4xcJvrJhU2qVM4uAYVr1ENXtMJvf574tybeEv3/Obg0AtIOwjc+nw8bCI
s/g0RCmkl7P6I/GroxTVDczGlbO51RgTogPGBIgkFMyDz5ksG2L3nVlvXPfXvmJjwJgoqCZjQPLs
9wT1yKrqTiDuX+9YA+ZIiiIWGD2HW5HjtR/bmLHVelLMYqtt68Jy4HFSSH8c9nbJdI4Z2DiPxqgv
/74/187Vxqa92JfCv6xbJ/QrJJUfvfRWmf7Kd2yhY54cZi0YbI6i2r1yv1wwa5O3gFJ0QXAcb/OG
XvmGLXws44jk6xnFgrFSj5iiflqrW3jLa99w+ftvx9dzANyLDBsfa/H5wr/VKfWm2+lhlSGaZt6N
83XtCzbWLcOpNcRcYtXZKwHmv19wCb1rg7cQstjrkbomiI2YDyKrzpo495bx1mzftfW5fNBv69M2
7KLIhhd30dFbvRPXX0Lu3zP7zy0l9WtLs7mXRexPa3PJL/2+O1HQ2eZTU98Sh76s7/8k3hi039g1
0K9eQlCl2WEQvpwGXXbyk/HseWU3gNJX3NJWNRYeGzJ1CQ13Kot/RMt6IGi6jsktkrtrj99Y70Ta
cDbglt5hgjPLA8w3wHuLYhrqG6HplR/Y4sXalI6U9yEUHXjyipbenpJut7b8298P55X13+LFxmmK
q34I4FczT5SdYrvRj9Yck37HdIzfZwFbRrQqmyYXQ78AMChMbkp7lmP8PrvdIsVsUBseLATv7wNF
vo7LeXD2RsXsysHfAsP8qjLQxsPSQwftkNUeeCzpzQ7eFbvdQsPCdBTS1he/JrR5oXaa3uKRpE8B
RpoPKUj2C2YG/b67ecuH5k2CANeNVWo6WlS8O0pgGrvsVkvjkoX9wYjjjRGbiY8dAZIFEVHTv/qY
k75zsWSntlKsXCbHChYZdg7G4Wak+mdoBfSwNnf0kHmgqwz9cAdkt/GXvKWykBJaEJ9C/mtpQDAq
viO4yVUw3QgAr5nKxtSBBl1FSg2SROu/BVX3lM71g14hWE+jG4aS/Xkht1CyNcqM0xT71EX6aPhw
R4fq+yKDXTrWP2WHPMKH4k8pLM7i3+3/yhnfAswmTXzoM+Ojxjh5Ah3xfdO7G+WfKyd8Cy2LWhb4
ZgQMf7Ji8vNBYi7Zaou5uYpFh7kZSYnl1D/e9yGbCxwdEB7FDIhBMUEJvUtdmUD+6J2rdHHOv12y
awyMf1cB8+pYutOUP7H5XWIsIQKZ/360cdyToUYnX+kpuItH5hck7G61ka9t7+butl4s7KxMuBvA
YQC5tDACN1xmq2r3vlXfWH4FYn3h8yEEgwcEn3Uy55OX9DcM7trLb0zcr5YVqTMALH6rw8feAws9
5rbeNVyNhd+Yc58uoBYasTRyAo3DhL4aivyggvr7wlxxFltk2UDipq4HtKjb0Pyg4HXNfZGeZC+O
jaze1YkKsy28zEeTustahN3LEJczYFd5RWpz48xf8UVbAFlUc5NWPoZ0+iE7ZCs4HdN1ALE9xp5g
XXuvM/Wd8ir1Iwz5rWmLKzu+xZJ1wzB1OtDhLgQUPwKKNnS37OxKHBVuTFhNxEPxGW3lGBTopiKf
+EV9mC3rDdd97dUvf//NRYiu5aQL0P2lNYiIU9OTYvTlO4sP/wMTc76b5gSSTXHCixgCKUl8ixv+
2kndmDDRqKQLQYAS1ba0GX+IBqgwqzrXULO6cZau/cbGkjs9C8FnQH26Bhl0WGeQ4eo+CRE8epN/
a6jz2g5vDHrhsc5cmuDw+PY8deNhlNGBd+xWpnVlh7fYMeinJwsnfryDAcunUPJxZzBad8NhXHv6
Jbb67fyQYBhp5AieHliDqY3pqdfm9e/O6NqzNzn0Kl2jwE8P0c9ucXctoypnQXgrur9yz2+hYjqq
aEOherGLzU+wvux99hBm0J1lD9X7+uL43xvr1Q7iLFoDB5+20/dkjFCVcdWw//vyXDk4W5QY8udO
r30b7ghe+LhES/I5qRfz4MUu+/i+n9jcw5nyOmHQcNvNDOIHlPaPyRzcVbV6X6qypTRTMXRRJdMX
A0uO0I8tx5vjzP/BHvwhut/SmTGVyhYdSfSpJvkwgc4s8Lt9h/XKvWz63Cm6Z122T0SctzL83vjy
Y+ggA1Z5h2RqDrFJd6bz38UqgIOwMXKLeEaQEREyo5PLWd36e4rsuEwnPr/PEv8HXTYN3DIjwt04
ZvWuiXUDMM/7cMVhtgWXCe2EyVI8XXZDmfnhwYDZ3PX9joX25V2HbUt9FtiqX/APA5crsf+JO1rO
XuvsVknlijsJLl7+N1fV96PIYtggJsD8+2qhnzN1a1b02qM3dg7pVJdFl8orYez58ugkvcWRdO3R
l7//9tYZz6RvNa4H67IyVc0jD9X7Mp0trgypZ+xFc4oiUL8ehxZDIrP6AvqJxXzhSo83zuUVP7sl
O+uHbtSrtqiiLMu9ZI+jO2UYn67Gejcvn/5+dK4t0uai5nzIYtC8IwGtkvhbFI38q9/Gy62JlGuP
31jv0jPf81wDVLFP77vRb/Natjde/Uq8ukWUef7cKdFVF7Mdz9kiSDEwzHkrRfN1SE9ubv+BDmh/
AJROln9frSs7siU/k52OKHArIdjd5/BrS7jfFU71esmzNkgesqazVa5FNzz//feuXFRb5Jnt2NTo
iaOMk/Jzm5kwH6r+wwQ40d+ff6WOs0WfmZhC1LTGTY7pfP+Ds9Xsl0Yl4KDODAghdnp2kZdLsw59
IaT0bsn/XTkWW2hav3TZUINEZBfF0uQjTh1UQ9N38buH2RaZ5teYzYf4FNxVEH/ujRUFIezWNOy1
V99c7HQ0EJvhjO60mZpcxnjrmchbHJzXNmQTmwPz4NUgzII5+vQBZNpnksmT1yKDmWMMFlC9A37k
Flzn2una2D546h3L7OVTFnOqQgXNraWoGTn+/XBdW6mN7TsnQ+ld1EhtCz5R0YfuFa1afgM8cMX6
t1iyOIvSTDVDCiYqjpvDXjZC1quOALlr5zlP4sbTeZ15xJbgfomf3dil5kZ59cqnbZFm/tA71qao
PYFOI4IUVOhlD4zI4dYYw+Vi/UMEtiVU85HMREMN+4gbYJAcHX+C/byIOvICZ7N71/ZsMWdrNlg/
YW2yo6oLPoxRpM4uFe5dQ9ZhthUTRVLMhVfjcCVxVQw8XfNBkfRGenlt/S9//+1qD5QNZs6xPtjp
plwqeqd4Nb3z4RsLj2Mva9MFDydZo/e+132363KrgvNnlQ2sy8bCkfN5ZvLwdIO7itm14Ot6RuLx
4nf+SzKgrV3zfzym73TbvlgM8dMavTflgQnGWD+PUA4wkMgTlfdzlOrr38/CFbfjbzwBxje1qgAX
2PWj2f9n8tjYU8O0v5+7ZcAVN50IZhZvmO613ds4hmEGFUvN22iHSfYFkPn022Wi7O9f8udnp1tc
muvJ0gqwee36nkH+joMqqC5JqMiNlfqzZYKS/r9P3iBUJXwPK+Vz821i7LGKg3JQ6ZlI8vq+T9gk
7/6Akbhlwh3gHKsLz+kahFXyVo312gdc/v6b6cR+l/VugFcevaZMG/JM1unNKWFLE3TNO3fhcuP8
9iOgi+Bh4CHnaaY3SoNDwMSN7i4kBC92+L/OMd3i03iWrj6fUJv3wtSJok5D1eYejQmAdr5/LwwI
W+zsm9KruDwtgI2CtilcTo3Tah+MejlCtyq9a71l/ViHiTjy1R9Ar5Oszxj0rsqaJ8GOx1P8sVfD
18VfzWEYbH1eF2fv+Uwxf15P072laXxug6x/EQ3ILhuekjyErP05GirAnbLQX+4SkbaP0aS6L6Hp
mgNJK37uxwl3lK2DwqadO6BP1z96rF3vgFZWZeya4cU4gbq0bCDlgObp/TqtIBdDUb+ZH0a8NWia
MM2Stp0r+ljIz2RY5ROHOkMuhgxZ+pRgrC7nCICrIuUBhE+FX32R/WWqksadgConhpDzMAENK5Qg
2XdWj/29iKD8miSDd27D2gNLqJ2OM7MQdY8zcxc1g8jrwPxLfGBJx0X8ZBKtxblxXukGz98BzSQO
qiFRoTz9M/bW9csKGrGdUoMpsmo1JxqZNc/I6mVlpVVbED2fLVHdycskeWgIWfbGQipHe6J+JkE2
7DIAZcpgxpyvoUmD7DY6Qeji7AJo92DarCn6aW5yx/u7LJLksKTxuvfRevoWzmo8UB33+dSqprAS
qF5zUf7119g/O6AZUEH37xuMapfB0iclKrfPQeO9RS4EG+fEf1SJ+mFE0z+4SExFIKf1kGSL3MUu
5ccoSpdSLyxo87mzELIdkWEyP5KQ20zYUWsyoa0rhjIYpmaXup7n0bQoWerVtPu2Wf4ly5o9Bx2S
U5A8rahoZAEUt6l6AIOVOHdgBYR9dtHJJDoo/MjH66NCldthAYoxw0AQJa1XVlVqDkE8qjLs+zUX
EWa8qRrQch+rqnRr82kNoYj5TddTf5bSqbKa6QuJFgs8W5NCQg8q3AVt3UGt6+hyE1h9v46SLSi0
9HFe9RMHVaYYS3+o271aegP1ZkQnezWldCeTWmCqauptmldejSwIsAvxCdHWyh/WKLbpvfBkxZ/F
Isxc0t7HsqVLHQd5Mgu73jWJzKYyTevFfhRrax0mE2mdDeXa+b7/oCJSY/8BwD74VRD4pdC2ZVhj
0OoXQiUBLdtZyG7fEosGBee1/pkOXOdupCDxDGbdfUYJoHH7Fob9gRPbzPspbBuzE8ssu7tZrOs3
rGH6KNcx7UCjtgQ8h5hj8DhUbdjcT4b4JJ+CVD8vtGWfFZhizjCv0eRhBVWRfFhADxHxufkI5as1
K0N/TKBXG8SE7OzQma9kzprPEF2UR9kYQouJjCbNVzXOoPeYg+Ak2gry5BOEypd9FpLRP3KmAjil
rG/Q3gFPVwRJUBJO6W7ibK6eMaJlkpwbk9Jicd7cYcy1opduTWAOigYyLFgQD9luQQ3rDHGQ+Rn9
XjLk3Ri7CoLbyaCeaoSw4jD2c2sKHrGJ5B5gFB1o1SFJU2ZUU/HmmqwRpWjmXuzHcOTqsQ1VRvc1
GwSC0VW1pIQ+h/kYNDbo9vEakbk0sKThhOSLp3nn+nT41Jh2Wfd8llH2FPYZ6z9H65DUOwAE2gEo
DhATN7kwEP+7cylZ5Amz9sG3nkXp/CGMaYC1BsJWsQ9tFxvxWFViwOdTMcx9Dpr24RdDiWT+wJtV
Jw+cekCDttmUfsSgK0sedcZqXoS9hjypaqNZnqlQdYDMlk78aUARHtrNK7pa96Od44cmnQQboUxF
++kxlipVn6ENN9gc/CPL2uYNxsYzL7fxKN3nJfFTecoWKBfCAvW8OgW0F+ntg61n2z1P6RjJ/TiI
lVVHgbk3dbS4BrznjMx9POdBje0T5Zr0Ch1/qyXtv+l5QhsuTwxU2eGJxLKYEvx2LfnQsooGJa+R
Le+8tSPiotHmR+AHpAnFcWx5UtasDz/rJNBPcRUIEPmhe/EzWAZKj3iHyLw0PLT+bmDcrEWovQYX
jBsxMjfbVj3aJCVZuZC65eUAdvE2H4B9RNGS+P6ZJiGcUpVoNedmkKMp0zqmVdlacIId6ODAswNs
hHS5GEk37AiZrMz9oFcgV59aPMx1rE/A1zbgzAEEOSd3vVpN/WjUTL/MJl4ibHQUDPkCn8GOHVcV
OVy4jJuyGStnfjb1oMajatZV5lON13mIq6n3v7veV6aQLKg89ItRen6GrYr6ZDCfYF8kNLWGwthF
RCVGYNIk96J4/FKJ2PhPVkKT+ZCGQfZpaHw/hQE76uXCueit0stEj80cJJAMGRf/fkkgIlk6mswG
3VC5IJrwsyopQi9IliJKAstPa9uO9HW1tnM578Za5f3IxvkU89UGR4pADkvT02V4ZMpJDDGvvO8P
UHQfq5zHqk1y4YHm81632UJ2XPUdefWVdUBn8WaI9pBj7HnRei5tn5dQKrFTsWiSU+QS3OFaLzPg
BI3m6qTAUsg+sCzzx50vaDi+JgqzOTlceQbmn37U7YdsjVu/cKj3pWCMc1Pf4Q64dBtRWxtn+Oow
7WBCFZpTEasgNlmNREX5CKmN9jzzKL2EdpNVL5RE7kcf4Xopwb4+RqU/mvU1jMLEw3WaKfF1zCy6
7j4SWlrWspofWWWrsMhS61qUMwO6FNSfFTSlJgxF7p3MskXnlWCg+8gy79+Qgf4DhDMRDl1uFtjF
Mxie/B5nLOm84YmCGrh7ATvmOBy1P2Rf6tgnwecm9cCJUghNzfwtHWmWQTYCyFJ2n65r19U7SM2Y
8bFpVNTtp2ZApyyDyw6ORkCCDUSSFZlf5EV380yjpqeF4Jw7MJItutkLjIYmS4nLhKi5vJQkQNio
5xqQjkUzo0voyCZN0c7DHP3CLafZPmmMx+8QhGddzkC4QAAq6rvmaxT25nFmEtrcLO669EebzUYd
Yoww9K+APVXrnjmrg+OaxszksUx987IQgxFDOmMieIeqHaYSU0f9sYg8NaSYk8cExOvMdUKQrQzg
OFNVyLrS8FQCOpqOob4EiQgmapUu/3Ro/q/3tEuA66C+ATNJVDV1eEfriaixMM4sFqbvw5ucHca/
44dMtPwl7oI2KhXGBsd8BYd/hypsPKtyTA2tH70mS8bCC/AfHv0ECgLHNbIYqwytIvVb3M/ko6kR
IB0ExPXIIVNUd0+dBA9t3pmQI9eNEHmWcInRa6zRhihixVPwvnhDl+AShtY0ArO0ifS+pk2w5Gkz
sxiujdhE5WTSHhjiM5V5j3NL1Atz3YCbCpyacm+SsZMvyxqT9I5CwkoWk1PD+OgzgUOrWsAvc6Ur
yMhwU3fDhShwZF2+Au5iXidfI3WVK0ipdgpCd/qJTtU4FrB7yo/9KjyUbWo4hzub4NLJtVbT+K8J
44UW7QjxxnJqh3YuBzanbak1D6AusnqzbvIBcLDwTpOUjWXPoXqMt3DDB1/0qi5W8Mc/YCbE0kMX
EJyheUylt58ps2He23DpHlYarGc5qUmVJCbBr1qFQQ8xbN2nUIqoZ5I7ETC0LIIAvkJyu3TPoA6Y
mmLF5TzsXUSH+BEgbLD8DWDaSg7UcwnZU4bw5AQh3TYraepz/qrsrPnPThIP5jIbNx+iwMPHpoGP
Y1bNM8N24ThVRdvNIhnytka6clxWIPePWVR39CkZa2/Z493cdB9zhHo7sOcFYEkAJVxXgEvMQ/l5
JSiVJAFJz41bfFv6UxIldw0owqsdTdkCbS3QW9QnL/BUcLkPveCrHilhBUJ7TLIiWBpic4yxlyIp
TEIy/mPsLERv1hp9WrDve3Q5GDc5H7S6EszQJeuqSDw0IbqsRchxHrEUKVTtQWsaPtRcuumkoho8
6jmIU5K1bBLlvmeBBG9lbpo+7o+E94GP3pCFIEe6CqvyaaIN3yuUJePSp8y4YySTyD7Atwj3BnbN
uionC+hvsS4Ip3N4IKmOfptAQtgkEHwrmSNrCsuqorFcwfVTv+lUqv4+s3axx34kSQaL5pN+qwz0
JO/DxHTmHyXlFBx6TGvw79ZvV14KFkXVc8u6pX2lkwfvAeoolpayQaM3DhPypQ+IfYpFkI6/Vp3W
BKgmzRAYyn7EDTy4Bmlh2EjvlFWA4L3QrKNjcam1mI+zbax6hH5OmMEApXvoddjFJ8nWecmd7qn6
iG0R4xOoYJbmE6s8yb+CVqzzzwQ0EAxirxFVhahbdc4c582RugA3CjNj3O38IQCcHh1JUJDWUAxw
H6EWoEdgTFaK/CNcRu/BS2Jm70KFFgNcj+fGctbwqXnqvC55HocGG4YwdxqKJJBdUBgWj0jYaU/E
M3iK2+QZ6nDTnIMDB8c916qp4nYnM2wLkozUd8UK3I/dVWaGu8ppY1T4mblVVY9DxkC3OrZexH5a
wcj6K5tcZ4d/gwAG5e9Yuib0uWFuBh4JNWsAh6q40x9XIOJ9JBpLskKYOkJqxqdl5PbQt3FFyY8L
ucTs7lk46355RmjlVUuRTVTAyi1ATuATWz0kRmCt1WlbBM3gNyh7IxU7g1oaLHOI3hRKPDVShddJ
YHQf9VgMWHZJiSlXapEoVzpRJE+ndgm/II7kmuY14Nv8H00dUtc5w7bvJyiQ8aOUwXCaGlHFebrg
XvsaZc5kX7PKBMPrWNUyeZV9ghQ/nBdkz8JLyFej+FiXM9TavwA0bDBvn62fJPzRaZU4AXnTh/4P
Zae5HF3QnHQV1DF6TnF3iAaFW9Ez6OJx0tAzV/HlLlPLhOcjEi7Y5HVnCcURxOfYkgxDl172Zhs4
tZwMCwVxwEQnffbgWoMS7MFTVvSUJAHOkZ7fAj02X1MkIwiNevB1DqKBL60lIjQPaSsA86E8LMa0
ZxXY9ji1qCDZQUU+YB3Eu8dAeHrIRF//DGLrPzulo1OVteoeQklwOqTPHqDJJ3/pMWYlptXaJyRn
Yt+TiZwxz5y9XiLOf2Wz0mOUXVhiEFT84i2S7Dnog1eDe+sELBvECuHw/KLRysfAirLtQyeWdCyG
eZHHFlb3a/Jne5SeJk9QZfbKhSbDOUbRhxe0QsgKWWL5jQ5RlsedjA+xGMUriXGpyHhNP0N8I/2k
ZjmV4DYiZ2CSZnzggHlx1tjqzscevulFLicfcmKvKIDFIImCdrJnHXkDcX9wMBDxQ3lAIrtiuOnu
MVM1/eKjRUzXml7+4+q4OlVVPO2kFOJVmizu7rOEyQfWoTCwIDFA+OlN9nBh89ijMIXts2q5wynU
U95MvVhrbKgTYj+3PgIrDLblXoypy9Ywh3tC438JlctWTnYHBl/Vlk1GcULiixctFrRtBiiT1Un7
aB296F8IPfaig4AE4C15SHpkg1HktS9NyuDbkY38WwdDzPMxmFFqDCIdPJtQJW43OjSyczVBFBhM
lFrgkmllhOvAa/GMygy40CFIjHQ50KBL3sVhTWtkF6gmvnSg9ITQCMddFIReidymeqg8PzhHIp5y
iKCEn73amgZKuqFGsWCZwxjcZXWzqyNFeO5DagNlr6iNzjRs4q6IBgnSCa9TFrGfWlIUZaLRv5sg
t/5xDFVUrDCTtlxmTxxRK2n5XiOiekA8NxzgwN0/drDfURStj+HUNzud+AqnzX7MdHS2Q8v2DRj/
7mQNsbWmbQhyGsjk5IzXprBIHpLcryBHUCLdSc5UWuxSBtCOPKH2YMCZX9F4OK9TgC6vlwpwdleC
NoWaGYpLTn9BuvfscOuegiAYP/DVLW9kbd+qeLGopITVc1yh0imCoeNfXdLZO5T5xrQYTFvjEqqH
V1pH3UdAAbpgh8L2OEC4JfJ++GbqirEST8xHaaVrE/9ABrUWHQwIwubaclIs2RKcwOPD2zxBYejV
LaTvcx9MD2XfkOQ7eInmEsNu0Su2xjx5PXMYue7p2yin6hda1io3EuJ2MZCm+YJa4xsZZU0hTJd+
hRqnn4tu6gBNDCrICSMdJtWk4WK7Bny31ZiWEPxDHp1V/VNLGbJWN37irlNlJkJWCAM9gLseV/vn
usc4bVlDKIQVlxJCMa8iKZ0N0a3RKGtmEPqJx3nHePvmgSv1OHUCWjbQuYCR9uAacNO/iJQ0iuXT
XZVGL65Hi1RWPpLhfvjQyf7eb7t7P16/cKohIBxQCBQN9V2MYiIuln8cH3WBg3kwCX+zmXv1k+oM
o7sLI3iWhkFhgEz9W6PbR8TwH0O2nLmsvjILbAyN8bv/ySpG5JfwVG+ji75f/rPX9GmxyOwVc2Dt
C26MuyRCkrcG85c2Aj0twoe+jBcD5r7WHGbQNRc9NFP0gEzes01Ju+4ydlrFdyj7Lfd16icn14QZ
6IWi6CtNO9TqTWRd6TF1ED25B0fmJ1rxtxoy3jkC508IIk/9EP3qU0UAFJn6csA1X0D9fMjlRCCz
AfyDs/yhpi1HB9N2ZdrPR2FhaWpMHuplfUT6/8K6CZUyVhVhRU/ZzEr43dyDluZEWb2zhPxKlvoT
sv+ftash+jKMeYBwAeXuLyz17laC7cXY6b+2Rze+okeP+kVct99QJr5Hjf2TT+i9t6ApKIcPFQcc
wOs6hJX1CyqDQKzFRyb8f1WlCihCsMIY79kflqpAh+SJ+9nRDesbUsJHlJ2+sDj7Mdb2G/W7j03k
f0R1C2Tu6WdbozzvWXoU0QWb1jz3k/qQDW4qaNwim2GJgeAIgmoWdjuZoq7kqrqo2/4wW+8bGLVp
njWKIH4M+NF5Ux7S+j7s0NxsDMJSSJWCQuVCpxtfxOq9Pe4IZFON/7EPFtDraMzoqVMP2m/wGcTP
a2p3vQj3BmTpfZvdj12163r02rPGO6Eav4tcc+wqdlAjlGJQFxrhdD2W96kpAOWjuQt7sncggpLz
OsB7mK9dhRVpY33XzNWRDfotWrtjhPo9+ilZnLulH4ohGe7WiO+Xsd9NxH5XYKX2kxnu4/85O4/d
yLEuSL/QELj05JZkeiMp5bUhpDL0l94+/Xzs1YzwVzXQq250V0mZ5DXnRMSJIAqFtCsxjaY3EAVk
5MajCnzAKXKJSDergC/DvnqFzvmw9ZLGpBOfiaEVHo3IPpL1Cz2w5dVzvy35WQICTnVsXG6XXVH1
wfrccQU9Scg4ZTS8qBqfyCg8TcjiU8ifdCGbyiFqa3TsXRsm6d6M88emzZ4oVRufqQzpaXn+qZIj
2VsMH1iVtZuU+mprCQPAc3hMIvWhbft3x9FfkU4dpZM86y7M2ZpiR4O3M6xxH4/hOaqTzIud4pRF
RRDZxa4co+0YJz/wINtYuroB5z65bpdCICUcfdTqZij3RTjdKDUdshLCIC6dQKto4k3gkTFRPxJR
154sLJothHNeabaphwFTCo43loGo2mdVphnHdR4HzWK+cQncTH3YApoXXoT08DDNy10UmT8plnaE
KBziybm6c//bTaktk+Q4Je3VmKY7u1wWz47nXVjQ41OQOGJ4HEzJf4v3yjhd00ice7v8ObVxgE9H
EHFJ0T0Mr5kR4ThP2RVFd6QfPiqW3CW5fKkW65imS5C75Iw2Npm1o+KlMRex2Vgvouz2iuWesf14
WrOXU0KxGZk9qcQaCh3TKCGt37Wa7hNF2Wt5tAfvPpdK/FRo/dGd08DSysdFt7Y5rD6c7GZq7Qey
in/YbsfOQ9VQoqDwJqHfq9yN3hzThOSD43dK/bt0l0NdLQ95PGg+99ot64urEtVXMTd7e7Xs75eM
6Q3loDUgEhxmN8uYtmBul8RyUm80xHumjvd9Vr2FQ/RoLOGGlnifpMVbWS+BrSQuqE5xmirjCdjs
YkdN56Xp8KthvTuj4ifG9DjF1auco2Meldvezg55am8ipzpqC+7lWncYHXGoXf3Sa5weseaGwOjF
VtOSwNTK3ZIRxqSM92jsX9KshXMRZ02tmHqQSsR+1rdcQuTt9iqBf1X3MCphAuYFCo6q2vBp9h/W
t4Yo/YAj/iZcmktdADenZv/WiemhifTPsaIsnKcR/FIcBWlhU5LvVCiYwsxQP+U3nB7eSg7Iye0O
g9IERhOy/+W93bFQbTnf7Hg4mRkDJGKJU05fZ59P4YmBtwCmYy8j+3GO7J3dhh91P94pWjF4bVOf
lXq4RE1+FIZKM+teaZavy9x8riu2lZqvNUO8kUu+UzpAtFo7Op3+LNMOFE1RD3mZPqIyu8xjnHum
1EhlVukheyjdWtUO0pUv+qS/d44yepkw7+My5vpNXlw7eiHW9+pyK02THqTacA216KlG1Cw7jVSw
duMMwz6jEFvH9JwgoRAhRUXemVH3M3G6D97II4UOPrbdlkC6n2MZx/5YDHeV6Pehnj+MhbtbemO/
YCrXAvHMpTyTHfRjqh1/sg2sjdgYbmmctDlq/bFnxoHI9SdzDEVAD303dPYnWNmhicNsg5Byzwzc
Pg6d99Li1TuK4dlgipsS/tgreUCqbL5mLX5f/+5cYJowzCfNNn5jFk6cJY+SBIn7WVP3RVrcA/vs
Mau5tXPjx93yUpfKpa9WFw9RHEir9LA+1b25SarAFEjI+vlJs1OQEk5a3TrbEaCoZlQvtmudMJy3
PFch7C8iE2QalIvpDs+KNT+3tvyNeda1dpR3w4W+44Io8vTLlHLfONM1a6pTtNRHS2u2poxuQ17+
mvXx1sbFV1xOTzawiGUmr/8s9CKpdktoHQfVunaDfZeNLDbViO5HS7N2eFLHvlYsL8gPIi8vo11N
wm8A18Hlx1uNG/3UklDMet25bXattehgmmHo1UL7YIplO4rQ8hbpXqxmaLwSrNV04WGyOArirHzl
ALgopvY1SvvUKeqXbPPDeoL1U/rhhq7pWU17J3rnpZAYS4RIDSyem0u2ats5Z30xabpK3+zjWxxT
YrvrGd9nGb8ImMRyg4qb2rLVXQIaZquaJ+as9FjWL248zR5asX03D8/4/7AKM/WHk+UaIDSKDjtL
vbokbCSrYblSpXlIJvqmkTAnurMbrranua7pRa1qw8MQHIvuh9KmnBy5elW5WLpe2AHqhXtFAhpG
c++hG4woQei1sOI+xZTEnWX9yDrzrKRmdygUygRHP0Iqb9qmFN5iaA4yLdW9OM3yhAzgd2/I0/q4
ZGvuRJJ9KqPmehn3dduNznZSw8+xMyZfHcVnr/AHPNkbxWtcR8VXXy7PEbwAL6OmMLQpYpVPgHH9
k3KcBHk8/HnadNGwvlmSbIdSbY+lExa7rEKEC6h+LAbemuraTxko0F4fVcsBKm3ll5JUQ+wNoF1+
55ow61W5lZ0Re7ItPiLTtH1Fqc4WEWAzzyR0NBf7w8LZzfryvh5AVjH/qm2FG6NK37tiPuopdElX
WY8ytp4bEtB9baK4gOJxuU/dtw7JyFDJ9TokeliXlzmdLobkxOK+SCokHHas5pspMw76mGRrM1p4
qah9JkqU7Wza448F8aTjD4orfmGRaG11S8pdyD49G4MMPXtm9+F8qjCKr9h7qnuWA4pyD/5a20B2
KHdpPPQfozOGPuQSZHGSQ4dWFupcI6V79bS+n98i206DQdrOttMA/lTTLS6ihEJY5lIFYk/bOVBc
NDoR8isSLCvnseqzDePZzMbVfVKeh0mmLvjECEqLF/fzNM22DmqRWIGJc+3i5W5Cq604heN645JG
12wsSzoake7gKZTXNinHbUeNfNBzG71Iao20QIYdbTMyGzAAcuqNuzCCl84LoW25nn44EPFP1NtE
dNWGWUKExvB2CLKNYsRXqRajn2AlZPrmJBqUM4ZRl89KOvcLXNbkSBC8zrkhzSGqgdAPGRC2vBz5
XBVyoAIuom4m6zyHtY7UoNRHRDm4f5h+bUTaBwbdaeXlkxV+5Ky4Mz1VewKqMQ8tFuHQV9byElnq
cMxb4Fk3TWGWtO4yi0Y8xEMWaZd0lBFumrqsIq8y2+Y9TgHTz2lRt8qm6LromKBR2JgRBcNQDxwg
hgyvapw0vVcMTrVdU6KdN9lOuhXYiJiSIGd82rka2VBs0lQ37qmL9NzPw9k6ZLznO4Zmm83YCq3G
Ea3sb9ms68e+r60nXHbSywTjfwlNSZ0wusrRrLN4y8rPgtoVzk4n3cizU3ZEqjFdpGemhRaisDfa
GGtHV6V/SFxgx8hy+AEdOFRdIxbyVnnFVp2NeUvqkvJeDpr13rVCPpi5mh4Bapp5G2pNSbszDXep
3Tu7OjK73quWtPfnXI9el16xbU8Ne3fXdVW1L1qjB81ABjYWk7PRlrQ7dHqRjkENwIQri53AqtBU
YTb21Oft7BcArvF5GWaTTLEp37ozreuiT5ZnsOM9q09BwzP2KTO82THRnMq3kCPtndIKYKpT4IV6
L5oeBmY8jIb0p5UOcckPppSqyyDLzMrrC+2FZqH2+VCRlznqKemVvWG7G32yH4B0VZaF80qC0LMt
stei7CnQ6vuogbPE9uWe4vKKnVbm5S15h3oPsOM4mGBVNf+psX+olf1zNtrBrzq78Me8uynZ+NIW
rupLR0n9CTmU4ogLrOOuKtxzbyWpHyfTXT8OWBym02/dXi6F2SSeqMWO93tVVFFdIFfOKWfolIUX
QN6dOiuZTwyUFvRub2+1aj5YUn/PUw2z1mjXVWI7W/pZw6Y7VKsrCPBXopSHqTC2YSnvZIOILcrt
ByWezlbXmB628+k+NHLfyQAd7EXdjXqke3GeN1sSHlA8aRCkgI023UJFo7cK9VSzp5ho5QZBUxag
zaC6rAOpy9KzM64GGekvZbj8Wr/1MIpd1YxfApO2qudWZp0GrjOyhkhN6+Ruafu90qqbUZt3sWoc
sUvnrOwK4Y+oIpdaHOdi+Z0L8ZRyQge5wPphqQvoUcH1NP0YFaf25rZ/yVgyjL2W9x36w7KoOyDm
fjtZEHjqmlXTR1zQI/n2HQfpLKPS0yLlMgzm1Zqnra1ouzwjt0t1OCLtu6qbKX7MJ+TxHyK2Pmad
7MrSFiAqgIy1vl0/u6tMO1lbvPZEP+SaflVsuoQ5BgyayrTyMRo+6yyyFrmaY6aXiqe9UxxbbjVH
HBkCBmwt2tvgLndLFJ9bpNNhSsdcGqrljVrmXHjNTwluKw3miV7ftrweXLeWISQmsnPvR/6mmbuP
S2Q+RTq8pCNuoUzPddwFRhIeuAczFCbTDszvXuGp65H0FAWngtY5YVm17UT8qRXKfZyEpE1Ox/Ub
DTaWa4X7lhn9XVur77qmbHvhPiOjBDqOUVXlQ2DFKp2wgBXO0sAGbTHCZkdwgSen6RWUK0JKgFS0
MnYUuXfrE9W66t6xsn0V1lcjyX5CU6FfWwK1aR86axFejyoEb/mfOCgHjZu82sOwK9NkLwx0hEMf
baVIj1k8+fTP+z58mIzotYyQtghF/LBV52aMRiCaxpNJ9bK+qozIwgDJVWA4kMrFDz1RrlokT6qm
3Rt2KOiQ1B+GOgTr/5DgqpML2OpkHvr1PSLaLZaVFFxwW1wOZ9T1QRdOewhFLme7nv0QyqAQ3BF6
61fhBx/xocCVS1VeFDs+9AJpzASATFif/oWwKtCl7kecAEJhmcvhYf0c0mouqKJg4/M7OqX7WrDu
cA/LXPJNWxMyAy3H14ydR+ekgSYQBU+mn/b9KUJukrmKH7Xto2I7IWVTu+wmidmzJqYjy32jacNW
7fo7LnO/GWjuXYBVoDcKdGXnll/EgPPzQTG9ItX9xpXXKil+w1ve1Lz3DXcK4lR+rkmSyiw5dsE4
4+FQa+GPsksv1lQfpfbRKem90fT7TIh9tnwa9ngoS5vnyLArQvDGfFNIwbE7dStUZx9adGxOXT26
TrHHq474NwsSwsz99Sms6yMZp2CJdQjKTP1o5LKrxtXHLuS+KoufQ58/K3Vx14drQqxa7mlZf/3z
FbDa2+oEXlqip9uLjs2Y7ZLZeefwOjGR9uVEPY2D0rPQ8rT3ujT3HCf7iYaqOpnqlO6W1NpPRv+G
Fq8/J60y/1S0OBqOoDJF7VVdgoIpNPScXYcao7fU+SimsH9DSWCgEeCIUV30MpaCtgcL8G3bFAgy
kF5ujS5dThQ/7p0Y6uLFmSLr4FRz8itE8RqY7aDeawPHiLChpbx+iEe/5+xCnuNyQs/uvaELCYaN
mle1UA8sQp1eRUSflEXZXZ93M/VgFfvZCEOT1rhAzbT7Xuxm4YIThuChaJSihtVYlyWc4gtizmUr
W0c/tE0s/WrSHRiqtqHhbZLdqEnGa+LYREWWoumg6XufVavx1WUZDnMfphvXSdqDk8T1SDvUf5qV
3e6FaJJlXxZhdIvD4Uk6MO99lNm9Z+oKiN2aJGWC5G/iFp33nBvHTi+tQ7pkr6WqwYSFS/kSg6qS
Csh9nIavTlM9i5LBVDlkW42UUG821Ps47TPPydPaq90x84s+M/ZqXCIQcSPhWU4XeXZSw7YjlNnn
/MYzObR33RiLTdfp9c6dFt3XdCTYkan9qlOcfvQB4IOD3DzIRVdYflN278pFAKziYhb1U3HppPOU
6uq5NxH3OmQMgAhAdTaqp/MJvSktT62u/OrMZQRLLJT9VColl2wmH4e6jbf9QOGNErq1viyqv8DJ
uwdLb7r3pk9dH0XoKvfFsy5v298gyR+hkNe+K1YoCd5XzMarbYsPd9XHMNQMgl1VzQ6fFrourX4b
iTlCL+48sT7tE9R9cjQS836ax70qC57CeBTZuHPs4WAq4sWxo96T6GVPrQFybbe99G1s1NrUfIys
It/PPaVr6VoVh9aQB2LkUk5q/qgo6p+5aG0urqXb1dIMb5FtvsHeIVdo85XOU/RDkZXLLuYI8ixr
+dTVAZxXn7OR9YXmlDY5ORUjd5zUmMafrOg4oRTxql7l9lwAd2qwaX+ZhPS1fOJL07xFs4HGYNJL
xnpm8WxY+R3NMxnJIvrEDTn3exiZTYNGykPZ527QsT+005Ruuwj2VG1Llylkhz5r7m6VbeZc4Chw
bNs4L7P2CHVWe9gyfUQalgCrUS29jrlNTP2oxMk7Au4HrbC+4k5WDC+ovokbCdgRPecyL2D48XA/
y/oribUfCLQeZd4pUGy0JGwZKzDcCqu60XmL9fqaJXPud4bLC5DI72Y5qmcsOxRfEI1O1Argsg3d
ZtVFj8qi+FqTROeG6wZNXna2Q+rxOBveVBoye131lV1ch3C4p3B9SqF7Ea+2bwU+A6jfl3uM669u
E73jGp2hjnXe1HXibKF20NL5qJbLBQX14CVZ84Q2NwPsWvN3BRrGSEYxQ9WT/abJUR7TGRiicCzw
yPyYz8lJyGE7x/WBuZxbVi8PpiKZKh4bA7WdtM6tq/7CEbDxwlZ3sdZC2Z4DEAb2Wi91egjqOe2b
eNY2kwGJFocu760HmsXtlddaialY7k07WRxvzAsEUmOzTDeQ6PhNdeb4UkXZdeSQLPUs8hy372he
S5/z85Rp8bWEGmZMzTKZA4gu5tK92vlyaBEleFWR/zD1dCddnmSacYxYo3gz5nlgGsCBX7OX1zBC
fVMatrkV9Jfe6vU/OqnuAd0eNJURHUM5WobugP5Ve62Th3Caz22T7ivDOWtxtlsE8u2ljc65Gd2k
an2h6dvlTo/1oj01LC6bQ1x54US/SAcdBtVN6xaHtlUYZDYe4nactiTWDawaQIOhQTxah/m+syH4
EKTA+MRuoEX2PWNdzzzSDy3hwK+qJSgK9IJ1v6lMg5kAFfnIqPOwVkayH46TYtkBkqpws5pJR+H8
siBo8CaF2n1KtR4BiXmLHFvQw+qM4SQSCGmYfhWR8kWE6xXRy0sRRwnnL/V3C7jpaOAQMgW2QPT3
07ba48w8SCrVk9IglxnZaOvcnxXtVi/obnH3fa5/WaFA3TtSzo45Ren4Xk7lq1uWV6cX1Acif8mq
5cPtoCzgNFrPxkaomrp7c8pZXgwUllJQBts+aaygcremtvc1vKWcPwcudk4cLhDjnJIFYWAT5M4P
RS0YGTgX7es6wUiJvp2KX11mXFE6+g4/vgRkGRfezbRNKsrUngpkds+UcBHZ8ph6+Qiyg/VPr74l
ppUSCB/6CW7mOEUbaLj5R54OYC915CO2RKEE9jowQ8Bh07jNNrLSc1SMW6VH2DuPQdzNyCNSJHeU
sMxL6Zr6IAyQSOcpmq9hlnLI8zFRgp3WD89WCUKl2bTzG9HwuTZB9bKcB/OWk+exaBL4B99zns2i
y+2C73NuvmTGeCCPEGlB9LNtXvnKDtW/msntuEaBYfU1du1XNOVBUzjXPnNY643PpxAy9J3VAiZp
jiFuEYZp0FXPD1NPux9/8G+aQe2utjAccC26TfFytUjCdstsY6fJRQdLRxj3BTkNCqROjxlFWO+j
qHXuJPqKp6q1LI22CA4eivG9681bz7hLypNpOvB3KCHVCr1BjffMH3HOkdkI1ZJAGmtfSf4bdOlt
jdrORrAnlznjDh65BVWZOh1tcANLWUj41GXbyK0qs6u5zIiuKX6XImR4P/+YRPHT7LWz4JbkByJl
3qwzquvMcmu+FeJlaULuucYPq3g7jsUJeNlbdwHzNzdu8p3VwnXFovOa3q04PQqvMzvfWcaHIRLb
bFIQkbSg8dWetSGMYo9UNihNxOKwj7lM79BsXQbDugl+EbDMlKs7eN8zs4CBa4t7TSr7KB12aZZv
FxsGl4Q+Rc/uDS292dMIJsnUOzc+99QSlE4PmFdN0TZU8ipIFSWQRn9vGfkrowAHs2nOPAj08Gtm
OBVVzfCHPRO9xe3RBpnYOT265flNxfXFKxBjCBo28CQGAqz5xAufLXmL8nEzjm6wqNW9me96t/1Y
F5GiJpsMvDjSwWibt2SNeIo1BpqGX6udi5D47S0Caq974jWmKFxCcRaZGthYU05280BM4GppXBX/
zHdGwC0ulDDgGkd7+5C0L0J37oe2uVqDZKrFOAtLO41ov5G9l/9sPdVwvly1e1pXQD7hqmVNAyM7
1UfFEaQRZ7A6kuWacpMtW26+IXPc2TirGBzMjPfvu4o0gqGeP410uMvMfp/Pr7lLATLivc9CQ2JL
FwWndinYbsXAPam6HR5D8R4vT0thkqNc7gwqDK3pgoxvTxPj58CLU9lujDr2FhzpVM3YOknHREeJ
Tm8+TFWxL3H/rE1GLSs/ppsswoscrwtCmHidVKQNXBcSQ5e3TE8O/NDjiG4wy+znqJ33VB2e6EKv
ZWoV0c6xtMRpmIw721Im33DapxX9w7+eV59q5n0Wh4Ey9F42t/uip0TQVGLLz8BRn92wnAs+LgA/
JW14aDFJNOJlI9tVODU/hWtr3Qn16Z8Ntxq0Nmb2ZrPlC+NBTFmgRMXW4ZAiTO+fq8kBhlUgTQYm
AQrkRC5zAQyKc3j1yfQbURCgk/DGDGEfyhDK5X0NlDfX2/UvpV22Gxz3VM76Jpu0C1+hou7ixfXN
vBt5Tyu1hJTjXu3Ycu7P0B3oDlqmFsbDWmwkKUioCgRC5AoKOt+chy32SD6Dhm/hWG1rrTh2SrZb
D3QRf9SRwUzIz/U9cTJe1ndCNK1vA41bU0IvrAes3PX4WF+xWU77ZPlUQdbX32tbdCTrXzEImZjM
cNPG09blTpnq7Xqi8ISRFwYZE/El6XayyM5J3W2qmdQ++RJzzI7YIa7HdlIkV3SLz3xduxUwwhjt
Npo/Jcld1KtbzoiiQPDJhKzJBYEaDyLUfHPcEH1XQd9SIoUZ/dZxD5Fr+25tbxdikLTJ2aaNHSB6
oiPTA2RAB75Njy7MX6/LdEmfzZHJA7fgCMAH3LNK/ZIDj9NN7SfbelzP1wo/0T6tf9aLemps5FRQ
keFNxPD/5TVlYXGGAlbsmpmR2/Ylk+FdlhIU3U/B+uBLeCC3KDfrB8iMKmDJa73qczKa/GNp3iy5
3PQqOaQwqvzX9XVz+aoS0Tg7p0GZuJ5jCxZUczwCxegeY1En/iTjB8A1pY8x+qW0tZtBk9ilA4CW
PC88uYVFHuc/UABCL+QeNUJeHrFK2PIR+rwJgBBpGRsB+nRydEpF9564PdQeNa/MunPRlPqVDI9j
5U7U3hgGF9CGHiNFOoBvAwAk888kHz9JpXh2Wvc3Zx8aTcXI/HTpUP83UBNuSESpxWY2Qny6egvy
SQ0d0EBzVw5pjENOC2a3rp/M/uy18E0T1lPdMdizPkCYmyAPB7GXEGn5+gPjmBaXNuupWe12ldB9
MPTlquXAKwtdnGnknb/UM5tsVd+tJ/D6/0lLfRaD/NWEo/whcnFvlxMMj/FR2A19QvM4qOtk33Ar
x/kOl5v70tB+WIN6tJSWVaGTyqPI/pT3I2NT0891mcDf/s7M5RPzXJ5t7HwNUjwM0gC7M8G27fIR
/89yqy6SWCKdjil1lYd1NULkPnRFch4K+Z6ly3tiNFQG1V0EwgqosOUhHiJl3JiFe7BH9d2qtStT
OOfGTR+FmV1sq3tSoL4NeBEEZMpTVg6Mh1fJgxq686ki5XDLeO+xq+q3KNVfxkz7iAz9ZuYUAonp
7oSGU2thqHGgGSNHjls/hEN9X4zGdbHas01pQD+B53Wt8UuGf2yaU7vbZAWTNk7RUuHnM22rVvyU
ffiBmO5Mu5Ki/i1s/OTMVTEKW5vlNEbrvu9Ka/J05gMmTHEWVM4VwACBTdoD4jwEaO4vkA/idwC0
YxhHRj5csMjC+FRF0npNOYPrVN0VMZbuRUb5wdH+pBHLsOF1vLX2XMMxaG+tpj9TwN9bpnkbnfIr
Kme8inK5LRZ7w1fe4JXK9LX9lMb6ncV0Teskm8GhvB21j1qYnDCcZtygYLlV/rNh8gnxT6sHqkb6
2dgBAxGasEz570Eg1Kjb0D3hxLN+wJwpEotZa5l0C2O/UDVm64wblaZh6tKNYtftOZ/kZ8XDyNru
VjLdR4pm6KPTvF93sG1B24xD7ee1/jpSMVQZbc16EK0HMKSdFxbsnNEcS183lB96RWPUQDtmdf5Z
IShoxu4jMafST4r2YzKTL5Adyc1tQkD0DMOYP6RElNI5DJE1hrprrfDZtZsXmP9tacBsC05Vc5Jv
5VhjddIqnjqXx7JxHzjiGUprOW8V99Yt6YXi7MWqwk9GK3TPVpaj4wwIkc1HsJXTlOdvLaogNN17
vbNPWIbw0fkoIbi5mJOjI957eKv4JYvdbSiy5zJHz4VUNPXxhWE2Mz8kYmHqbaHAqLT4puocUpid
PSLcl/7SoT8wUg62Zcg2opNvXafBFaaPc778cpJha6XLvFfiYdwyDodYB3Vh7S1OVZO8xw2fxrS6
SuuEh465BvZXb2PNEN1ZohS7hZH3bdcueRCqRDabQ5T4yJgLCP7+hjFgdg+QgSp6oP9IIznuXRCe
PaPPyc3OE6Rg9S+NER4PIdnwyl++1KYV/dQbuzi2yB+gsZdlO9VI0axK3FlG0Z+zcEY4PuvoxiJz
8LRR9l7u0OS6qZox1s7UqlpmyU6k1q9J77aDWX/VlXNTk+lQp+YtjHtzlwLqMt7SFomnpZy+kWUx
YTPlFr7uWAA6tSO2RRcpvmkOyW/GZF3EwaG8/B/L6hnuDg0oPVcr/aja/aiWEazIaryoVs5LET8w
972b8uxQ1XCBxVUzml//zTjlm3EPk2PrWEaCN0tSOEfYGdoUzR3/xdPkT8Yp34x7ctEVFm+cn44h
++qRI7g89YFifRTZ19+/wf/2l3Pcbz48UUKM1JCiDWXkba9a0O2ada3Yz6vtz2r58/df8yeTnG8G
PIzs6pBnE0btk+rDj1xEkf+LP8sffvT3QClbJVWl1NdvAHLDLF6kYV7T2sF/+uDfM6U6oy3tMscV
OUdx4TlYtqpz+J9ciZzvWVLlInBgSnEPULr2qdWcuxL1o/ffPvc3051igZ2q+8LYOOQb77Ip7jyr
U//Naktdl+D/cMRxvtntLIj00mRg02VFAxvkNlpFhTnYWGHEs1nLDVMn8lUxCm1AxarR747dMhZB
b414ieNkXWjbsUKh8B9f07o4/h/7n3owkrKdMTdBQoAwr6q0TYLA4V+Mt9dv9b++7bdtrurlHId2
RtZv3RQd6Fc4PyajNp01BIvp9u9v7A+73fm227u+TkHR8CUtnEdJ9wGYymiAeNKVl7//gv/tX+c4
37b6PKfAdvGCSaGxcjjv9C/gAFH1JeKf627PgR3+/pvWp/6/nte33V5Lmh4SXbERjcKvaize1cb5
N0PM/20c5nwPnOqljbl0zM+miRvL2wJybCGCxkaEUZMqaGEc//4l/vDSvwdOJfjPmCnyiw3joh+G
03lmXR0Iav+XVJw/PCP7m+eW7opZ7xUij+I1xdvNcdMZ+v/mVufY33Y/RjvMrLWSO3Et7NZnFI9M
D/79wfzpk3/b+/OiqoyNr1MgtvKFtLUL1Cg3/pOFI1bq//9GRq43FbpJzktLvEuAqXDz2lbS+k8e
1o79bSMz4GqrPS6RFNJqfFWZPcaLtvqXU+JPz+XbBo4rvR9hz1gw4XhacyroTR/+/sj/tOi/bd1+
WkSYWAQlqOTJx0YDe2cFAA0jg4K1iSEDIz5//01/qAfsb1vX6cq6UjDs33BBF5e0SUoI/AFhKT0j
k4+2hOqb5f3ff9kfjrzvwVO9qVqkPsTY8mEDSbSO+j7WysEQauKvndzff8kfXsv3+Cl0GOsUa2Vu
ct2ufRsJfk/c2L/shT8cEta3XTz8X+rObEduLMuyv5KI52IUeXk5NSrzwWhG2uyjXC69EJLLxXme
+fW96BGZKXlWRnQX+qWBgBCCy400Dnc4Z++1Q0xKC0HHIC2dJwUCXBEul8gxDv+zc3/3HudTjEnQ
IiyzjEdXiYcbidPijz/63535u7d4MJc6sGzO3NZiT0UVh3/vXkna/9mC7332VFOVmKHXtHPgtZML
Myo8RFkptn988v/unr57j+1ZI6c0ICg9oYy9WwtBWr2Y3h9/+L95Bcx377FhkAQVmYDus7EvKwrj
gREcGxUJy0avCvT5WNVS9JKmNoW/fZ//fJn+V/ha3v42N7Z/+y/+/lJWqP3DqHv31789ljn//df6
O//4Nz//xt/81/L6JX9t3/+jn36Hz/39uNsv3Zef/rIj9qsjSf61me9fW0Qmb5/PGa7/8v/0h395
ffuUx7l6/esvL2VfdOunhXFZ/PL7jw7f/vqLts49//nj5//+w/UL/PWX62sXvTbZl+Jb+y+/9fql
7f76i/WrEJaj84oayPRtR+Xzxtf1J/qvuikMQ1UFpW6sGQaPcAFcOfrrL4b+q7H+hF+UhqVisv/l
L23Zv/1I/dUydEc47Lo1WzeAOf797H66P/+8X38pevwbcdG1fPDPD4nF2CGlySrEplrDx72HAq+B
NROsOQfpjz6xZivW1pl6r6Ct29VOdim03tkXUI02CwFPFGcTXIbmEh1GNTGQlL0C3mXXOrT2ubVT
a1PHxLIxPvlhQSZOmPWRV4ZE5s0WmvUa42vaDjdZFfgQSprD2NSO30qE9HiTb7VaHOBOX9IBMFMR
TcRgGQPlY2hnCnO2ryTKK8XA+JYRdrqEWYmylCExDeL5iHa7OyPBoKLfoN3MgtK3wpiCYieaR9Ng
9MH1hyw3s47TqnMcYyPal6HE2qBSwsPiv2TLsPvhWfj9av94dbX/5uoa3CMDeYcJtVO8m41UOaPX
tKGTzWF1m+WasitKY6YtU2v3EIImSktoW6j92Ap0sS55Fkbfb+eWroqalc2+TfQvjpZdRDk+TVYx
/cn5vcXz/XOB+3b3DdtWBQU5oQtVXcenH7YdM+L3vBlndA7OR6NuomNkhDdBo8lTP4XHLkSyaZPq
tzcwMm8IJqO0nFLCW8zwobcrKA0jK9dwCI5W0pYn5HZxc1fJUJwzG8tm2COEdLCrQ2Oje73e7xi1
dlWlnxH0ogdPzZu3JyCn/0P+E+S3bqI8KapPaqQeJqsCJ9XV+XHpb0EVergplj34JTKL0UCuqMF9
p6fzpmWXdhWJrm/KfPDCwcweGLo1NyKhpwLdeLdINJ6QfL5LMCDX0qCoHiX6JbAscZPDPUX5tDFC
Z9hrgUi30WJxw6x08YyxC45vD0iRL3+WkWet4/C7i28SbiF0y5C6FPLdDIYDTh2stA7oF6Xbygge
KtinYM+0W2jv02nQHAechOnsNXXxLKgvXljPj6SXPBFoLj2nyqtV7567A0FaviGbwtXyyTroSfHR
sdD+tGWseTPGz3KZrqPtJOaGSh4WUcI+d3qLA66hqd8M6bBTFY0i59Lh0NcWv+wXzS3tEcZhHFvu
YqV+3mFEVKPiVjXsg0n0y8HBmXRFTDQfggBOwdyniFWzsvWByaeQE/qBl7ouL1gcaHM2/Ws0xcml
FDK+QLv8JPva9JWyeyF0ovWrYAkvAG/CixniH5T1FPtZodMADdFqVUt4cHryeJtWQ62SI9fMMutD
ZCLpMJ1J+IGBu6LXCNkiayB2//gt5ob8y52Che6wmAPPxihuvFvGjDrRtxpIVCw00eiFQNigOySe
0SW3faQ3m8bRbyX1Rics8ZFqb4AxBF6JfcEwZO3mPFpQUEPoUMd5RpL5VTi1X5VmdQ0mtBSVGJpd
uTSmi30k2kHp7k7cZqiYyLIZl9ocNB0ikMZRmsOAVsNLtbL22Vwrz5lar3Z3/eToFAwtuIpoI5PR
j1OnPwWp8mjLtuB/2qOJ8sGta9yo0Lqbfax1rD4WwGxLQftfHcUuTSfYCuVjrIq91Cz9ENFOrMAE
LMa4dg6bvcDlfeqTnQlk38/L9AqW6DkFZLa11b5ZSWX7TtrfFWCdmyrUtAM1UsSV6CW8EsEzWmZ4
gdZAA2elNcE32qg2hEMsLC0Gqm1VyRfd6FVXbcbBBWMW7pw5vEMVYZ8TdT7lVoAiy5iwINgtZXww
T2GJgMQZem2nGcDWonF2dnGodJvczKY9FGJ7Wymt4uJiQQrWI9qwoKbeLumFhxw0RRPubWWQ8Af1
+7LUv4YRzZyIn4Sm8tGSpuVxhGgzzygT0zZKAJJQqyfePDlANEN5MaWf4laPTkZlek4r0x0M99ol
28x045BjFqJpj0YgPoEQC9w6nl7rpnXwCWe8uMHONPBJv52mUyv2Oc0/LSIY/bmzX9UqxU7YWH6P
bv0o6gWD5wBTYdCeNQt9YyPqiJjvLQbHGvXHqF7mqLGOOhqfRel32TQ+mLCJAY3s+8EuUFeGXuY7
RdGv9m88VbjQsiyBWZNnJ/C/ICxLGuV5YrrqiqDpiOt1I9mFp1pVHsvO0DG2m9B4B1OHqjmo15nx
yw0D9TBa2rGGkovYIKXAn2E7smxJHzMOvmV9dh66CJFHXYKB0BGmdrWLmP/ZUbWrxO8dYJkeVFgC
yXBg0SMeevhUbutYtJrt4ksy67c2rpBNS328m5E7RKboiXfZC9lilxgetT7qvDYKnhdzeJGBiL0O
nEExYOifKDvDYoe5acILRWWx7gB1G2PJqBdbMGOnwCmj/Rx0t71TYOOQwKiUWT1UVV2c4u95ucKE
HOdJosiTmZ3upyJ76aXzMZ2DXehAkUGoSV83iQl1DBz7UUEqkunwl/54FHqbDn6cLjSVgclEuyQl
UFFpvltLVGYYTyweQjeq0bAaDRZASD3HyoqAtrSOcyg657HHn3LqUiyYzTzyiljOBRNneuiBGyyi
Di91EGtHKdW7rMBTE8Wb3IkGuDbYnIPFZ300nHCF0UgEqetNQ2qf8Fp9xnIDBoC115Y1pHbRk9xy
RegI1wylceyywThWNXixJhf3Vr5zOiujp6WO1LT7bjesq7xuqvcOozaghPPUd6+9QZ/1jy/RW37N
u0tk6qZk221a0L/exvEfljOFPeiWVQ6RG+CphaiDmoQm+UbTGOsi0F6u0TAr9YmY9isIMJIDGv4S
mRyvs9fid5r6r50wvixxeRWKjcROGsrWysWfFMy1td7x/kSlodsGc7ipme/XXZOulKwyROSqdwHA
6l1KR+9RE8ww1NFCty/glkuHzjz59NsxBwpe/umOf11e/HwOrEoRGbNYZjAX4l1NRtWgByqoXqGA
1IduSodTFdA5d+b2lGtGdLXKuyBNPxRDU/in31YPNQPM1kD+elPY4czbTVyhCRnvpAgJnykpjO3Q
yB69LDcczday1/TwpghClKM5btM0LR2/LDAqoXhSjsX6x9v/8cS3PrIS2irG6rrijwEg/bGaFrYU
gxpDMNRrbHXTzRAvylFAFKglbWw8snBhbBQtM5A+YmYuZmXdZFzAI3EgJI6jGlbBSvpjONyY9bQ1
9D56WLoKzbZi+3/y/NlvGR0/XVSN1T7LfdMAZOuo7wuXzWiheVDg7XWL+TXvhmmzNLm3jBPxKmVx
rxdFjpRuRIWseF0/dNvMzMEVa+lHkGoTz60F1TIn+e6IeBsIZs7yQZnSs5ZWtm9P0R0pKlh6hyeL
oAz6BNEXcv+okNqPASZGLXY+yAjEl4XhYTPRxHQ7636x0ZKh+oSvMKKhM7YRjCYXyqt1aNLxJoV4
jtfR+GI2gkUXvXMMweKlotLo1hYbIzQix3nEgwbQByYai+egBSvTmc6xVOJsZ/rJBBsgTNOt2daL
64wmlIs23XeqbHFIM6/0A8SUJHqSoXkz5fFxyPVnHcx8hSZAKKVXy+QLrBt5svrCw7rT4omcYFYr
zQtWZd2XNNnh2SHZYTeF6wAd8+qzXrgDxH0yfZSQNlnSigeJUoCY42OYjsUGDgt8PqlyzSt9OOYK
RhZVOaHr+94iSd4kfdxzzu05h9uFmomeb6MBVQmykdtjkIPRSnyioh4iH0/V8zQ6bCEKxAkTgQTo
hTdCJRNCdaxsa6bs7ZB1o4EYdkTFAPIIhn7XFIUbGSu6pcqvGFQ2kYlwEtFKs+vT526xv2Va+yIN
o8apaUngVeNpCp6I4pk2lRzAVwe3QqousFfTb8B0+72GcqQsP3GSFvZfodw4L61R7M3CQFPDcitK
qYotDrcvAJ1Ez4f537LSo3nJW7yfTksHyzIQx4FNUUwj20axfpc5KKG0LHGOegT7hEjh2/hJmfXP
/VobV+R0ifTp82i0MDa67soscs9t+MqsBLPQcXbLyj+yGkhQGZqTHWGULrQzmGtDrblmIKGM5mV1
J+3sa4nA16tIStyghh23KGa+BFbhM5P4ITRgVkctXhhuSInE/eLM3SVTECeKvMLYAFQ6zrUFXFd4
s/TGwSJLju1zmZ2nxXxQ7Qr2kWw+wlL+CAjZXQzM8BAXw8c6aQ/EmvW7OEfkoQJH3KR4hLEE2xel
d+aVQEfJLEfQtyC76O/zJMPlRvHJdabcdHWcjVNwybNrrexGx3gdYIawXImdHaT5zx31ByD19cp6
QU6XzwfsC+yKsg4Wb/VksBHcdFnysQOjtwNXGYEVUeGWNgrgNEeedGfZLMbcgkaKPGZ4zAu95MNG
MFbFODRbYd5Wi4rTEBsbajSxGwvFRi8vrgtbua2Iv+nI9NEJA0kIBRxgFohN0m3EzN4XYP5AaTfz
9ZBekz3Uk6fG49koFpQtoFB0TcOUYTbjBkIxFaCBHJt+tFZ3qXUzjlg9YPs/FhUtZEQs3UaleJLy
Frqgq4xNpW3bBE4kkjvE/QFw6rz6roIbIxhgETyK4K5NYpOy1KgOdVtHniOGxxVRmeXWM0ahR3jk
zqm1BS5pwb4UqstSKzVuRIBK0o6Py9g+RAkrYSCRyrgQ8eOMX6GwlNteMkw2y9dhsZWNyvoV1HZ2
F+Wfo3ny+6ZBVLigF01CayNQY2yrQqL1gYGdhO0XAoNCTNGI3MPxWYMWdsb2lR6jvtwiESEWEmNy
OrLBk0xBrpF1CHNGtdikrU4VvqzLDWi86SRyZLXw0VC1Wwaxzylm0LApr7NoYzT9iumObBAjAUlN
XW2bo7fMGeGEIAyCOexYe2vEUxg4JNMcJWdgIvYvpG5hEaI00STFXl4nj4mrdmUCHwiZsSIQHs7N
UjJy88q3g0eEngPsQolZfdk3ijUEGxbdXGp7rtDdkmzOXXWpU94xJOHHmfBLOsaJiYJfA1WzHTEN
IUAdMlfV0mBjEF4NBDvipQmX4+CYKEHZVhUKYRMqXElXadg5mLJjW+ScbBzjhtN/nuyRb9s6D+Yy
5bh5nCeUYp0Lof/8yK5svjJTWW10g18g3Yie9iGgPiogU3i3dCPXeGJDYxnh3pmUC60tw0uFejao
CoVcPzjwDWWNxGYPAgNuao3HPE5ewmximDdm3WtCZWfjwEPDi8EQSvauI0gLMkRYbvNKjY7xkn43
RwzvNWmzGzJxcn88jk4d3tuahAxSK+wM0PCwpRb+kg/NBtqZ5vdtPmOFKQ+QCH29wwHbqs9M9hgo
E+kqWAy02kTAiANdXSr2T0roGwbiyRYNLgjbiB1B1LGLrx5SQShA6DCvJmaY71OzfILuMYDbQyuK
apws5qxmp90MyKKPdD+dhsJPwYInrkuNtbR2JScMxKgCEIoNYjxSB+2VKgSvMCgseNUXpRCOR3bF
o6ar1MSEbV+VHho1RpwSzOWWQHpCpIoZfnVcf9JyBl9nFHc6Ub7jziyYrBgP4Y7OZ6vivSkbjC9A
0QfWdXR540kk29a3EusEfB3dm1yswzJkmFWVG1MBB4dnrj0OjWnvawO/u23Npw7zkGkp1Z0VTd+0
mMPUYwCRjM6cU8jFTSLsAC2ohSKqPueqKaGktbejkiV+b4tPxIFcwjS7BpWcXfCZNu5T5I/RosVb
nTCSwTbrfVeCdp/V4Nl5mQb7lQEA++cwv1r2d4EnZd87FHo72G/CTh1A1igiUSdR1lqckwjyFytj
Es4w50QwDcZ5bPxpaBrabrkGQtL8GgyosXkA8GKbtsQyqhf7pCnXHXD6JY/7l4FcjYsNw3JYmlvH
LNE7IiXAPUKmUsvG12LJgHLdpzjwWqKo3SlmlyOU64atY+g8c3HIQ0DvmBH35OSQNch/G49DgChS
a5qbqDROVpdhy2bXmWSacmc387leVUkKNDP2YourB8mTrT5NOJ0uasNYB1MXCB2AHtAF2qmkIn0y
ExhIYBjmOMWg0nV7vZ2AuZat5LKo48NEeY8pI168qkTkTkLCY4G0O7LD1sPcjp+QKrqqGdU5lwVI
srbI3MFGLky8x/hBaYthX8+o/M2BEDhrfqhXlgW7scPC4hz3MtVWm9IBYLPporV0aSkC3CHr+wjM
zQFL7Np9e0vWwFctavdiadsdlmgcElp+ouZ42+srMCupSt7Eo62NRCKYoJSaWn2KcLADPAzR0LS1
Zbkj7KWWwNNtJDRnUximF2vNhEWA3oJtdSxYs8V0bTEDWcw0KnPhk055CHe+CdlxLr8nImmOUvcZ
19U3e96C5aMyF1hLJJjVVsQeu0TOSHALtaCFOldm3zijvpz6mjdHi5Rt2baxmzThLXj36jjE5j7J
ZmMram1ANOs8GU2012KiwBlu0tNUt7yV/E3FV3+elCjHg5GxvprK4dTKKd4WSiVcEsQJjS6nnGsK
viQ0pvGeqeQrVmkNGSO5OlFWxUjT9ZkSXvN5Gq3kRI7WchjbFkoRrREW75jlMAV7sRKqRyNf/f5a
sBW0nh4dvVX2fU7mCVzCVA0dNzChfPSVJS/xtKssS/Ftw3mOusy4pDUIfJTSyZx5nTJ9HkQ0PJph
eJdOd6GlP2itcqDgBJcRmO0mAkYKAyH1dJYbaQ9iCRj15IvOJplFyk9mOh8sqYOyiVvoOpoE5F98
AyKHrpdOHIC/bg+Ll5Jc6MYJU0qJRLS39OmehBnoT2lp3EFbcnFfY8wkIMKn2cDGZqrxuRrQqsYd
vyAeNDZeEBbSw1RckXPOSEMFJNK0mshsCXdD4SQuGMWah29IDoEK8TsRY3tTTlQ5mUdfZXJtsLRd
QshvrO2m9pKHs7d0xkfVScQxVu27KkTHjmM7wExcIZ7nFIzZeOqAQx0kZSp6MvY2Q0eujdEN2liL
5Mq4PHWz3HcOdfBewuvTQNz2M52QMj6Ns/QmTfuuOOUHp0CtqhGBgzIuCc9G2mJHJVvia25F6Tkl
S2kTB9L0jApNNaiLC/NyuEswoG6TbjJvlIgi8hyvnZ32HvyTuBZjAO1wyPciWob9bx/oLERkTa3V
0xKiRlBY8Af62tlTZmtO5qAKv9bru84WzaE0m8d0GdRNToLGKSwYNy2+sv/WN5j7S5Vl2TWp8m2L
afkQZnPl1xmW7TkpPwYZjuVK7V9isCBG9lq38+ciANDiOOmerKPwGBSOeu6g3AWong+zFt60PGjn
WU1NtyzhmRS5Yp7e/khFBphFjYmXpo14MTrlQ1bhPo2K7LGOZuAfVqFccnbXGw1RmUcmwHyNsrUU
2VJLncAbu0aoFfdRX30M5hxuB9aIDV9b8QnB+2qUuJJbgyhANVJ2zEf6NqiwSQvs8bdB11KODQLN
DwrZXHsSav0xQmIMsNxk6RlFPvVKumO6mpJ2kEZbOcGT7af6UWDLZCkOkoktt5pxd5tC/zBVlVcC
/t9KWXa7OGLrpim5dopwN2ahYuAHoGMmzPsijR5TgxTfAjXvtjGo9880wHpQQ+NMrXdR8A1m5Xd1
mc+d0PptL7rpZrRYgfaUEAWzfGuytiSq2W/T8kwGbP+IYmyLJSE+KXXVn1pqVmHZxFstjuI9Ptfm
1ODR2+hdRbpZiKmpxtUAgofd56KX0zFNsK+lcdvjD2meHDy3t1lbt0/TgodWh/DGlyjwmd4OmroF
QGg9kt0XH+Zquod2Mm4yA9y6bixMy5ZBnJtpi3MTQTQeKJ7AnApRh5EokCcR8KeQQStU81cVx0Vk
TWegGYWctxRFAeGsrQDRdrQHytHZ2KZWbceIvy44w6eluxJdAS0OyJ3ndFHjwk4L/GUmZmrJeuCP
+cIuCR02vmlru2gB/gDs5rY0KurF1s6yVyYkypxdK7bN2N/zno20yyMFPv4MFGD1oLLo0gg8IHcx
XZBEM0U3uj0dy4UHplLNc1NCmR0HPGDZuYolw6ojiCvqiulxbtEhmKpzlhkEBGiavEA6pnkEHeOh
t+CMGopzC22iJSDIaL2EFUrnzOolsTNo16Hde51V92h7BPvpHh9e33WsEkflYy2dhOjSjOYcVdO5
S3Ig6TK7CRi8KFYF3pqFdMxLCkODRNTfljPUeDoPOlyvHit3snwfIwzAZgegewyi75GIzP0QiKuW
OQzhYYCdylpJ60XNJq0ZyHLJZXXGgQ1LcU4OhIroH/SuO+uQCb164fMhGKvPDvuDxID8J4e4vHcw
DG0s4truaYHlnhJZewlpCMZTHj7MCYNfZkAblXL+0hUae8CQp9pU8yssf/ZsXVQ8UYTuwcjZz6u1
5FBFdX/QHNPBPF2rW1hwzV5dEq/qlulj1uA66kYz3iozTkn8KHA5hpYt0jABvC3nz2SYXuJ0nh71
gb2I0ctdDabigCq4PbdC4PhKj7IRyqNaQ8hIZ/UTKA34oE16VAs6cEOlrlSk8Q7NxBMdLEBUXF4G
cwss4XgkizH2g4q6Xm6x+KiaLvadofuEJhVPGBDCbaXmfIoF8H52xtYbGOTdJirpZc/FBwuU34FM
QAqPId04FWvojn7UOcAVfVrUDxUBHqExzmzmtI95uIJw5c6JNJ2iIISO2LBICwF0M02O41pWVm6l
hqmpLKpDPjWoEfDTLatxuKH/EFMZ25Uspdf5uHFAU00RRMWoBh3bH9+e+M4JMho3c+UWhAJQ8R4+
yqAYzmmNqxCdByVTQIAbzaLD2uRW4jUTda4Y+GQwF2zvhtHYdZQAOvwT/ogexBvVsvK6soKAU9bD
tcvqm7G2kS5KQg01XG2pcxDL6gWxmmb/9hJOMyFy3JPIxzTTQmPxUGDAlUgt4tT4Hjia1MNyRPx9
38LQx8UxD7eaVX7tZ+dDWNH0BGtH7EEjzlAayQihrUJI6gi3mKStgkYVO0a0jvYZp4NqqZICkq5i
oytfBotdFKj76KSRgZmOsV+udRs7wWCUK+cqXVjpGxrxJvkCurbv7gRGuE01c9kUo7B5ZbpwV9I+
M2HxVHSaznaWpjtDD/tr2IE7ems3EkjNd22ET/WrPOlTGQEcgOYf5BPEpIx+T9XiCcdSs6VEnfkE
Z3HFEHwKHTlBMKzcvcCut9R8sAsr4R4D2Ejhse8o6MNujeSB4FBQhiJqztLi7lTFc9Wr2k3rRHdD
KSMwcO1BKZvlEE4K2TuQOLb1BOIiNy6KVlkXTdc+UYkLmNoRdKwQ5hSPWhRexjFtNzQia9eEqJ+s
T99iPRem3tx0KPN3evGhELG+KcoAcBpvUIe9uaDodBr3upbDzTbYKc1r/3QcPyvrg94oxTXOi4Zs
DHNya+yVoS6mLTYeRmsyWO5ZW6ZeoQXzGUIuMzL72wVVv1GIiUzG5ZIs00CfPANNXQ/SK03UJo28
wwp/ptvf7G29j/1+0oAA2vPiSyj/LviGqHHuMV6Vp1hfXNUstWMKpZVmwBoPKuLkaPcxLHspfCvS
v1FisMhp7Y5zwz54iQtKMjiHaPuSMCQpLujKhcIT2O/SKFm0Kp/rtac9yeIpjghf1GpcmUTTw0er
iBbrUoDiS1sUHmyT56VTnWM/Ng6PF3Qn0LRYUvP5W18ixMqxkKZSkO4zZD1WTgaPIOvQA1XOi+x6
0s0IObQrcagG5aVDx2yOHWFEoXlvqsEHJEr11UlUgP9qF2/mRLI5ahDOiNrwIjZZkBoTii5GUtx1
NdKyxEat0zDgKoHpDdEk0KJEH9q4KihhIY3oZ+1Zpovv2HV6CFLdPlXlRDiIU39guWGGBB6WlGJ2
xvRJb+fyMnCcFg5Rn6qlj3PsNoft545jozMGytHD85le3v4I8aow/Y8aPfSEBycxTygEnlsacZfm
QMntRCTDDTD43msEuqFxDp61MSX2z7Zbym7Gy0L5YlPiBOl6KLAxLTv4U5mxdxQFHNTA+hCtA4sZ
W7DJFJ9lPx7nvgVyE+kPcWCK/RwzDsd8U2uEnkRd0jV0ncheBWzawhmPFs8KLwbSG1HOnjpZF2bI
h5Rxgmemtw/aqM9XQ62/yDaZibPSAOdG2gmO/EhySrsPVLajRiU63GNRfgoGa/KNTlwtzGjussTS
zSK8kMClcpdRAB93szwHqcBfZl2qIm9Oamd2t3B+XmXTRp8aFYGFrjfOHmXQixESF5VPyVehlpCz
On0XwfK5psgkMhhesEc+pUr2xJ7UJs3DkezJoKTlxbHCSw9asdk6owxALiEUwSrSemMe2bA5m/ZZ
1xnbpa58zI3lkTTylfMI1UYbKIgUHA0Vnfb4MFbQSoKpPehNmLgJ4JhtsawL4ng4NlRPLzl4hr7P
9nkJ7L0ZzNafgu9Bk+QfFrF8y8pYUu2mTGHb9FhD21vaEX6PAOGVDjyXCEuR0KDW1PEAR8OxKOrh
OPQzOTk2FlDN+TY7NkIPVkLbrpqSSyhFtR+1+nG10e1soKFeY4wftTK3vFxOh2xJIN9iB90qSvAw
I0W8kKE0uCUm6gdpKPgjUSWSZcdwlZoPSxQ/d6EeeqFNUE7Mdd+euGQFQPKq94jVWgL7kM5RurdT
5sBmaveNDm5vitoPTREMPhkCy2nRHxqT9YJpN71fz1V4gqnrMsLxrgmatmu7bFfHuthUiCdv686e
2WtOH3tD3GTD/BS2044kPX+JuqdexNduMSgPkt9jjel9HJOC1cgMFyjluI29TywJEM0hWmsYvxQV
S4VaYx4xR2SZXXFfUcnaDiMe+i5ec+EmhzJ8WnzuYo0uW8umTeqUY6wp2JV2/ULhz9UK4yYAgDhY
1mkOjK8FDwchft1TwuIOBCizr55zlhWZi7rzkOvBQ9OZJEoCjIGEtrF7fbrUffGR/JqbaZGTj7x0
IicBFIroSTYSMWHNdal+mGXcPAi9x/flL+CWUr299GVPkNoKChxjcs4DJQ13wGYWpFUrxr+vv2f1
kHl5NCleE/SHniAi9nDBFco/hl1K+OMYpoCwl5cqh19SdBQY2yi8DjHlnkjVbpuw/YzDt7tU5knF
b9/FxnMRHeoxtf1oQnnR1cN8qU0VGHpP40JYwKPml9Ck25Dk5Qc5sKGqQTg6pC4cMnu4Imzekh9o
e3Gh21sH6vxSzdtOrNuT4YlsPZZXLPkIpNg2k/WQN8Gz2cLnhuNEX32MX5QufLAoDgEStwuvi8lM
INm9VCXN2V4HaVTqrLEoG00t8beGyrxMBTny2rYst6x77U0IomZTBoV1R/3WJWf5VqmZC1hNWqww
eLdw/7pVWNouPVrWIGx65zXmgC8Y2FRvFPuxtTe11btxGZ5AwG7+g/8pR3Yxxob99ydEgreyjfBT
r/jaElasMR0GXl2nveK5vbT3vq2PaJ3mW1K7j1EYBZvsOJ0zJYRLz5Z6GeYvItXIBZJPksiMyu7P
XS4O6vJdRq2fKsmjTkhJHQKI/g9VUiGtc+iQdmjRyKNmXFXmA3l3xzFLHhMahSIzrn2wFL9pDf9f
C+gv8UtTtuX37r2C/ifR/f9PMnsbC8QfyezHv3x+/bLq7H+S2a+/9ZvMXtEs41fUmVJlLDYMybT8
d509UZy/2qbtSCFMKClUev+hs1eE86vQNZ0OtSQSHqk2P/tdaA+N/leT+putagLlJxp84/9Gaa9x
aj/obUzdtiX6ek5G2iYpCOup/6i1DsZenYuWXCPhjzuxy7xpX3zFlee3h8bPPqj3P1yg2980Jz9q
z3+W9/zr4d5JuwnKHioAzdq3kJDypG+O2cAee+5u/ieHMVRg31KzVbmaNX+QXCUCBIIEy/Itq+4y
6CraeY7+TFazymv/Kar5+1f5xzGMd8q3TMf921UcA4jjTveKbenb31o/3KXu5LbkFe3iG+N2qP5E
cfffX8F/HvadQMpSrWqgus5htTt1BNn9obD/xKX2bx6Kfx5j1Yj/cPkcCvqFkqjaN5h7zdbytL3i
CpqaG5gY2+Zz6JV/Yu57Jz37/WLqmD1QEOJJMN89hjJHPDfZg/YtOqAq95a9ekB34RJctA3cP342
3rmr//VY755BFa2pTbeUY6UjNCjpxiBJw5zSv6OQPpx7Rb2aORQ6qNYHIpaGjb7uLf/4LNaD/MvT
88MXfi+zJ2tLatg8v5HYcozkSOQJcTh/fIw3t+v7g5BVjZbIdNA8MFT8dB/zsZ0TsxDaN8SJp5J1
GqBQqID1G3Qpi/83aWfWHLdypNFfhAjsy2sD6I07KVKUXhBNUcK+7/j1c6BxxG2CHcT4jiP8YF+b
2VXIyqrKyjzfcDVV6vVojlu/148UhmzpGvwzgfIACf5SWJS3iGwqlUlFcEDj6ybXzWOn+qcASTNk
bbkLUlmD6MdRjnl/z+nbs3UKV8ouOPZIitCvzK1v2kokuhSzQfalcwurOLQ1DZZaoN6T4H4lyeOU
CJfaugTNREFVRq6A3Q3CXq9MxOYBckb5cCj0cSeFiGl0LZt615F+y5rhW8RgTKN+4AZ0k4Qo4WTe
98QbnlHhpVFUuymHyW6nxpbV5jZuoqsBP9sAPeNCEu6jIHVLMK2USx3RzTmoAOnGpt+XAeQ+CT3Z
KTjBJBLWHPBjneX/OuD5Z1kU7ivoAsllQ+QYj/qRxtattxUe5I24+ZfOfm5rbiI4W8pahyqxT+ME
tkiRuUjUX9N2asubmKW1GhMvBadza3On7Zk1jm0QwESsDXeQ+8vT6Op24qQ27wyIOEFDekzccCut
NLpeWkuapdDIplM3ai2DBykMoxZ8ggf/g02DfAagoa9X0sWIeG5iETMAkE9+FxMzhq1+tAiIxRsF
7SoBEU32vVy43Y+vLa6NabF06c4SEn/spXczf2cBJ/F/1aD6Hx88m7OFD5ZUmw/4uvTe9LSCP0/9
c6Y6Xw9BurRDUnUqcbSQ6BmUF7swCfyedPt/dsj2iGzxAVUjfyM9Ws/SkUogO75TfuQrPe6XfHA+
UWm6pvAyqyy2kqzSe9kaYum9MMgMRCpP3VRRVqureP47y+B6bmfhEial+BVlrtK7d4Mmkl3bqKDs
0mvgnNvYQSlpZTYvOYROwTLFS6Kpy8sm+0lQArlMGFbDa3UiXNfdyoHm4rwhs2DICtkFXV0cLDJD
LUkVC+I7yRkUDaqbwouctO8OX3vFRTMcbecvg9rlktCgpols8l+L77JK6a9pkIXgmWGllH3NyCIO
yclQ1L2AkdjMyXgCxjMnVwGt9vVYpM8fhSO6zCF+Lq+mW3ExZwp1mAkN8BlnQGROqTJuDtKeZiLa
Uo/ckvfp1t9KKxP4eVV9tLk4nPlRRHF7hE1Je9ND0IswYGksKbUVf7hwTvpoaLGQkFeaxUD17D25
bq7nMxmY7J2xi/bihkaaFfdeG9U80+c7RxwVndqb2XsjvyuzYhpPdJnk82618s3WPtnsOmeGuHr7
1FUwqoqWYIlsYBC7K14xe9fHyGBZPGhrim6ZlFz87b89M6GPvI9lhUR3tttct4Gt9FdU8bjzzcDb
gn7Q7yjzFdRteZj9Y+0s/dn3P1pf+H5NabPWQT9+B3dj02JiSu+1cPp6iPOp4asRLiK7ZmptraEE
8974IqVwvMzeUVfu1Pp7UKore+8lzzibzWW3cl8PrdAmjEee09JGshv7X5V4KIcVx5h/8xdjWq5l
sat9anHH7L3lzVunyc9AciOESDp4T2rCoYla/ZLn0K9n8pI7apQLzQkCSVf+dsKf+4pq5WWI5tt7
SXp/Mp+op//awMVPdWZg4Q7UzQddzOv9u5zWN2pKWRpHYnStDz3VZjywfm1Nmm+9n2bxzNzCM5Dw
S2i5aLN3DwEMU6yPQxn+9PwXmi62aNGjtaNuOl5lw2AlgFx0+38MLxvRDGPyqdRkIjuPeuD0tdGu
YmMlrSCtGVnE+6o2dXoFGB05uAdvR/r9DfoyJADjpnNlR9xTkNi+CduvJ3XlEy7RGagtNTQ38glV
5IRq/4hsSlnea1nliKGyMo0r/rg8S2cjpVJV2eAuPHTHgbpB/+jr0Vxcz2cfav4FZx6fwmcD9cUc
RpNEOVBg061rt43qGt4aKetiID4zNX/OM1OC7LVQD3uc0aLzNyTZqx890rUtej3T7dDtvx7ZxQhy
Zm4e+Zm5Thonkxx6RmIBRWQUgOiQrymEa2rPNXTe86p0n05vXxu9eAY5iyBLWM4oU6qbhniHdNe6
vIzvJSr36ILb6NtiZznSU3SMVj7h2ipf0n/COVmjh4xU5W3c6n+r07jtUfkNUJZEHFXzUeQzNjQs
rkTLC1cKNrezKV6EF8PMBaUaWeVCvEX8lhY+6vDcdFfS1bHTXuDyjs5ztBH35prl+Vh1HtgsmWSt
Betd0WRVVq15kZ593Igyt0LmqfBN3lFiwEWaOljb3LDoN+F27TS09KSlsUXQrtCMbXtV9t6CQ3VQ
9s2VskM0eV+vOOwysGCGbmZLNShumE/ki3CWVy3FLnnjvdGtRyV8Ers8pm+1lsIrMXwSgNKs7OXL
6LI0OE/y2SQWphwrdMR7b4r/2Kl38riSR1zG5+XfXxxZTT/XWtQ2vLe+eovoeaHGNBkOXy+4tTEs
4tdoqSigWIyhROemyY6GsHI1XzOwiFpI51UBmxgG+hNdX1Q2lvbXQ/iUzljO0yJSITkIx2aeJ+ku
fjRfyl33XX5H+pYHOu7kOpSI968t/r2eLpbPB1dbLB+fVl6xlRlUKoVo0EC7NkcKDiq9dQq5+5np
AaQHA35zodP+zWu95Bq+kX7L/EM3SW9xrNck9NDssZUk0qk1TQ3rWQa430ALoLSlNjXVpqcDyYCq
kUEFoMedlhPSY3pMPTPpRlSFvJD2DmIItB1j9A5hXWnwMrm5aVVP7XuFYrVmNAMxTJt1XGTaYYoQ
+ECVVS0teTrPp0IunjqZKncAPd2+0jOaIGSFAmZFH++rMTeeEgAIgLBlcaCosFUPMX3OTpkWiPyM
zW+Ty8GhbiZvJ+gpSI7gb91kKz2EEmVNSBFFx7pQ8l071hBprQnJ+JxGwZfKmCSEfGTPNtBBnkEF
P9RErnZ/H4+1HuUIM4yBf9QIOo5R164srE+Xwb8eoxL7eJfiRWV5p4mDWjdkEBZv0x3kgftpH9ul
I/2hE8wVnP8SgKoDkiIwkYJQTMtQ54n+GCeyhBdOxZJYx0dzR63rHo6T0ztA3l3fMVdWw8X1phsa
zclkqsjyfTSmdaA0+nTy3sbivWlOqb6SjFj7+/M/Pwt6YkvNdMUXf1Osk4UrKvnz14vrYtQzDNOU
wZhL+nJrEjwjylSUfd7UNkRLLqSK5C30/pUHwDelexnoDC7wcRjmZNZGlETe23z2JZNnwxR/brf1
YboJV7/JhQ2Qt7t/jC02ChnJczksMKbu5qRht6fbeivv1w4ylz4Nty4DF4N3gLN9HBOi74i81ar1
1qG5g0pDRWvl19/mYqiVDJEH1tkQb1sfTXh5K4KvFC1GghqTA9Eh38rfjB3pITfg1eOWOvF/Y9JU
FcsUNUuS/uIAzhwuKq1c6WLZemscWPNO6CKZAqh48zftfwdBfOXm/OkIOi9X6czgYjsJEYSsE9AD
b9Eh+6a9xnv/KNjNhn743snc7GfgrkWIS/4hmYapqCJ5ZXWZDa2JHKBzJutNPIb78Ojvxq2+HddP
fcvLyt+RWZIMlEzUgcMsnL5lf1KNsMdBtp3D99v6jwVP5HPw6xEIc2mm++6vxr+Lbsmo+Hwmuj1L
/J2C2vPQU+L8lgmnJnnt0l8rHjL/7OVuPJ/7/mPg7/n+zEPKRmoMs2T6okNy37K8VF78hV2z87dr
X+pScDo3tZjBKRTpP/IYiz7eycHv0vg15Gv+t2ZjES1izfA6gYbJt5qH+NEeHMWZ9hYemF7Pmwb3
vpvV+8C8br+awsW6hjiXo3TIuOYtSnLaGw5qN9SY3U1us5vfN52vv9nlMdLvi2aqCn5xEaosxKSj
iL6Kt7ChzFXoHlT0tpDV3H1t5tPV7n89/h87i6sHpZbxIJml9TYevSPIhL20Sx7JUzrtSpj6m1D7
OIMGZYsq2xa9vrxqLDxDM73OI5c9f7UmcMUX+ol2tc0Oti1cII02AlI2mmu/cm+Dkh//Yc01Py+z
jz9g6TZpHgk05/MJve+S8c0vV65Xnz/Zx7+/cBEBHkneJQywia9VWsWoxvcQWf36g60NYv7nZ0tZ
S/SptyyMjP2pVh+NfmUQF4I7o6BHHGgHdRk8zXw0kNLxiUY8s1RtzZ/xS3NNf87OcOvXv+EddSt3
bW1dnDcFrtRf1Cis0Y8WBUOolHBkOXtNTKYw20sNfDukpb6euQtnWkamaIRYkUIqLsEf7QReI3pl
PFpv/kt88vf1TnDFJygFu8YOt567Yu1zwPhobfGhxLGRqVYgYJQuL/H76YpqBTt4QRjarZBa3qzm
Si5P4z/DW0xjXdKuMeQNQZ4S1f38ApH/nm6Fm8ZFeYfVtb5vXbSoymyUbJemuiy76rtQCEWh5sPp
Hf32xiNKT0AJ0+3XUzl73KfA8Y+ZZeXVVE8FsnsVM0mrqdVT3DvYMGhsSvd5Vvn+tbHL/n9mbRGm
DDHyISlirSXQ14/lDoxQb3c2Xe32nGkSHLOyv7Z5aU1zy+JUBaiE6sHFl4OB3GuakTKPqr5TAIrW
ibES5y+a0Ci20ljR6qdLTxAaBiUwkvVmKkdS2q5Fk/DXg/iULLc4NSlnJpYOr9CZW5N+envlHArc
5qW0fRfA+jFNbWonmLj3h69N/n0LWnoG1ZKaKPEv+loX30qT4lTK2UHfgAZvo1/lDdXGtPE8DO/9
Tb5TnVmydCPRzvPduI8o0nO1lVKUS655/gMWW0raFsBrPU7CEyNurB95sw2s7z1qz7myFpgvBZT5
iZEqR4V3+78Y3bPIP6BjC6enZX3zckTRnHSFTNChccuDt8kdYbVwbt75P03umb3FKb8U20iLZOzl
GYUV8e+yfDDgbCIXKt2GsAu//pafT954D3xTEzg1PLrlJaYShTb1xsR6M4zota1I94qgkoMqd/Ho
la92cTFYWCNoWfqn0gf0PcEuJD5uU3yzZHB3KF9+PZpLkVE5s7Dwi6xummk0Ao4CkrDVrF+ekv5C
6/y/fZ/6u+TOzCx2ND+nizhIZjPbaZu8tzsaFj1Hv/cPwi660iGDXflI/q0M7mKIPB/dYqV7Mrob
HmeEN4g3xaGANrCpuFLMEVKhDuL/cnq8NKGqTsGoroAqZxl83Lu9WMr8lgzCm8IxpExPSHaRvv76
o11y+DMbS9WGtmWHayJslOKNrH3Xk9M0FuCPbqPKjsbXr41d8sFzY4vQVfVclHrVMt+i8cpQXrXw
19d/X1obzcIFy0LLCnrIrDeYI950aAIHdoS340pLXUIMzeS+/jaMgMhs0ZmLA9fqbtcGuPDNnDrV
poRn/QZfDc5feguDb78yxktBQzW4TlDBRJZqGTSmRBwDoWQSq1/pC61Aom1tVPfRd6edF2xEi3yE
7Kyf7S4O7czsIjL6NF8GnDPNt4Zu5VFER874N95BC4FIfaNIpcBi8kITcm8BgvWtSoQHrSmReQud
ryfv4oo6MzEP8mw7GfUx7ccGEzR9b/zomCp0xLGSv7byOVaoZFqp0TR0yry0Tw0HlQJrYhir4dTb
IjrSt5IjbYAVdm63aVx5a9I1t2vX/GJePB+2roXRxdg6z9N0VNeHk7ozudSmiEr3N6Ujb/MtJfSB
uJLx/XyzwN58rzV0CSkE8pgf5zKLPU308mI41e7g0OBIV7MT27UD0nQHyHjtovnJ7VWDDKNoShrq
g3Rjz5/27NPVYUBt21hJJ0n7IwXA5uqSV4PfKrS1//7rGfKcY+aERZ3eMlfeQeGJQq2TTj7Nc2gV
fQNpZHuH8T6Jj96dYosb4ZCuZZ4/eSbDm6+eJvGch8qlFp3gdVFNo7p00h9yaleO9c5EFZ2EJkSD
w3yTse7r/er16dOinq2aIjX6YCeRSVjsMLIEeXMQfOkk76R8o9rDIXTT38oj3KrX4WexM36s5SMu
uc25SWUurjn7jm0ngTOhJ+8UgQOSnMTprihF2sxe42/llWfGz5npjwNUFk4K7c2oEPqWTtqTSQGr
xqb93bI7V7KVZ4BO6ymzlRlVFjtQqASFFkyBxCoEpeh4sQP00NgIL0Avvxn6JnJbyS76FZ9ds7oI
nZqAeJQvMKmZuVPVJ8tccc9L3gnWFgKOxfr7tPiKRpJHGfLeSS1fUs5XFUeEeu1gN//IRQAzNIqa
LSRZVBLeixUuaKbqjZ4nnoD374ofiTPn10Gx5Qd5Uz5R5XH4eqFfmrRze4sdTQyUOkxLQzzV3tPQ
X4/TSsr20qQRqDivEih5UVx8FEPXm1DVGM8EVoRm3VBvXCB4/+LTn1uZR3m2njQvSOvI0MVTYT63
8PbalXvDpbirUctssFQ4mi2j4VSC2M+CllEotGxDGtfecnAf5o9/8TEoLmYroUaDh8+Pw4gVQQ7L
MhNPoRLfWHLqxu2aKtOnwyGxYK5f/o8JdRF5ICFZeq2X4glgxS3lxT0IqvQgpbIdJtaVDtxAzo0V
H7sY7s6NLgKQWOSjHCKvezKe1GO/o43ogPSKA3DUSW7Wguulb0UFDy8qCiBsinM/TmKuB5kUlsl0
kpNjlb52LUAatINp8P36Y13y7HM7C5+rAFw1aYydQvsF/laMSGl3a/0olz7XuZFFONDjrEi7Lp1O
iqw+J1FBNxZEZ9CzxUYPIP5YAr3aa909F4wCz1OoegBlT5fAYgabMIvbXtPHE2IfcIDfqKEAEAVp
G/0LTwJMuqpxcmmLMnWaZmlFVCXp0x5cj9aAbk4onpSn0Z4fgqM7y/V36tNgq9sK7WP76493aYgs
ZouTjYHq1DLMJvBVurGqplPNTJYFRb/Zi9zw1icAFP0VD+qKPXne8hZx3WLlySS56cGlU/ijV461
3EA7a8cTVNAQHuqmfpkcY4/OqousrLpRdpOr7znRUc7XbsRtuQ1cYzXaf07VcVsihilMsmx97tSZ
pARst4nTdtYmvm1PxT1kTid4smyQ4g398Sf25u/Gt69n+8JdgNYJ+rbQDaNd51PeJfPLvpw8bTx5
P3vX2EbbaWPEPKJ1rjbnp+/a7+qqGsPspR9n/KPN+Yuc7QlgZACp1cZ4Sv80DjwYG5F4t/OZ6fow
17KsZQQ/x4OP9harptDiFtVsxpjjucr3AvxI8OvreVwzsQg5RaUGCL2xMAMduXKwYVB8yzVl2Atr
8eNAFq7qR3UC0ZSJU3fSVraz7fRdzbaDPQfsigJecF/O1+NaNbk4hWh9rSpVycD8U36bOQosc5iV
5Of+NK5C310XXSGu9P80Oqd4zxwk13o15e1kHqe3C179oy9dQTMqOWnFTvQbOkgUrQ30U9qYS835
Qpjj0pnNWu0sDSI3C+F5tL1duwuc0rgOjyk8a54aTGp5ofHp5c6z23HF+OwdnxYE91VebHRD4i3g
o21kNcG+6eDpZLXcAMAJ2z9fz+glAxolFBSIzC96ywfEyRIyAD01/LuyP1B5cJsK1cpxcj4BLcdw
bmIxf7FUGbmalOMpOczveM1eo1yo2q3Vy150yHM7i5NYjSqbh0TYeNKfaxfG3zbYAuc7hAcyCU62
W3vzv3BC4sRCRKZ5m5q4T4/+SjDmkST+HVd+2+7S3fTQO9VGpgHLctZGdymMnBtbTGLbZb6qThir
aQadfk3aawRY+2tfuBjyEZYzSFYo9PovnwibTlRSEWrLCabktbJN6YrSaDO/r1xzIzrZMbuZfqyY
vDiuf0wunwt5c61jINGIIR2KQ8MhwrvXUkzGBwjahK7xSjU2+trt+tKSPhuotjjcyl6ldV02D5Q8
F1mSTbLtvqcP1i0VAOqmdcpvlS04dW1n/cqh4vNJ10Q4k3cTes8UKnwWO043pm1cFwGWfWundIPb
qo+q2tgtjMCvp/bSsju3NK/8s7BlpMA4C8kbWHbNodxBQKQKK96uOebnAXE8IDr9fefibXmx6grD
CsQsCoeTTIUN0mhZcvTr7yE05a+H8zlQIWAFT1kkh4bIorSI/BSjDLVoTv0ppVU99eONstZ1fSGA
WFSZSroM456aw2UVj+wXWQw8szvpN8U1lLidLmxQrlM3yI5QTAZKrF87035ia2ARRVf6eueSWt7U
FgHempQ+mhSjPaFJkt4W5Pste/Lc3sn/D7UbOiU8n4IxfoeCoKarOqU9yyWeK2Hfa9wVTuGQxt+L
UvUd1CKSHZL14LOHStnIoy9v/SZv9p1ZCjQZD/KhVHPzRhqNsdwkDSA6y+qR0KMu9wCJX7/R0Po5
8BbfOymPQdBbQUVOWji+N4i63JsD/XqSGvpgZuVkl+hS9gQ2iv5lAJuu56lisokM1Pt6NYfxgWDi
sQIvj5IVXFwjTfirWaTvChGchBIDSauKBPW3Ou1uUuQ2vuVCHF0JqYhegQ7NWysyILMZiAvLyo0d
woIVsqR189b0nf6kKUJ3PcV5gTQSEpSa15FlHuK3zmhkZ2i91ImrULkRhq646ps43CuRCtzWCyJX
FCv9HXX58roxoGiKqQI/rZGG11DRUJf0QvGlbXMZlWSD64jfFLvaqqp0I6Rd7ZZ1JyKOyHQDzJC3
qliojpyD3lUq1GljtDxdcvLJIeK1btdbLYeLACCyLHjN1mrhFeZo4FAM0PXhLNzHi/moRbYc0wWC
Ok3zakql0m+8QMv9B6kY9IOPvoNCn1PYBg5Eem3cDz1HNkRiJ4/7Q5Mc0GYRUYsJTqbZRls5SNSr
ujPR5kmi6akqQnE7sp3eWBCADkMcNhtp4u8GSiOiJuMhWdF2pR47jdYaFO9r/bNf6d4m4ykG7aTg
mFMP17lQkiKebJV6MwoI+7ZdPdgx+CSnAb95bEM530aaj9pRqaDHOanarQ6t7CG0hFchSeYSknaU
EUOEH4cQReFEHcgPyctehsBHkcWy6k02GcGB1sUZLRxdR8LYbyXPf2+98HlKQ7aQQXvoYdy6sLKp
VstVeWMqqXA7KDRb5lL9XQnBlo0eyGZP0YI3SJfRjRIbGiIxRrrRxMpwYZfGYHYzdSOX9b2c+y+6
GgNJDi3PTsaAecwMCu/VComzzPgOa8M8lHkVOUbYotfbx4UTjkD/S6UygOj2fXZD04S4KXsZFK6Z
/eauZW0tlG8RPppctZDJLGfFycuzt9Hjm3eSjnRtIj34IydBP4RsZyoy36CdImdsy+699wA1yjK8
S9Ecf8q12Ox1DyE2RUwfY8t7lIDAH7ISuTpVag6aEVebuDZ+ST7IbGPob7XBq+0BaDtwC/oaanHc
y3nRPFQVcsgTagjlRpuoYPMbK9+MaF5tpRmXP4US4Ny4uuqkPt1rPvCZTFVvuVTrToSK9E8RxQn+
rya8yBKetTLoXEsK/7s/Rn9moXEEFmm/EGVG5JkoQBgo/3Y+uibwDSsxf0Y5EEReaL5JlShtZAuF
qHLwvK1v5Cm6JC0tfIOP7owuQ5btkntTn7w7tLtfE7Sv7LEzVDRjS1K/QumUoVjs2z7B/VqENQzY
4He5BWU0R0rABWUabCjOVpHgQjBo0kl6qWN7O/nTj8ZCfApQRbL1xfBBCMJfyFIr9ihn3SGNhMYW
BGiwrZkew4QeP5rEkIoU5avOTF9NAQzmJBrRpleGvaHmb0mUS46gNvdAjK9KY7rzi+40GBbCdGnx
lILcmgVgt5E1lo4XhHejSuKoG4YYLVO5vfY04bkQ5AqSpCRe8RN/dzqJQPRH9lXmp7dNibiFGAtX
1OmFGzk0sg2ZWHQ6YXQ6vW+GLqUwv6FqUxrb+sHelKefXhc/a63UbJQoRLup9e6EqRhQoRY7AJec
NcscJH7tX+fl+JzF9a+eV9VNO1bPam7At5thk0H6o+qShxilEruD1udYiqA46hBVTmrI4zWw7cad
JPWnFajoMAVxfEDSOPouNXF7B/Lwp2cl5Wth1OaDLEL001Xvzar0+5J2u6OsRKWDwmfK344FcQ9Y
M3fbxlcPoTjrmzWyeNXKDNoIo/CVvqLuwayLm64vqeTry2A3ziJxglmmdqnkjTMFwXupy78grdDL
E/dUUGaRtutCTdiPQyffTJOKwmItmRkSC2X04Cded4/skHikLhYgbk94C6bK21NHlQKxLVjjdeLZ
klpJj1VFWLZprNJex0RIbJOv6GmILw3BwNajiQ+RkQzxIQHUDLE8TtL8CMG0LRAdkqrASaailyFy
N/pTb6DusytYRXBZq3E4oMTRHUM/oNhdqq09CpzKHil3w0YZIYHuLMUsaEQ6txqdg9QIa2klnBBb
E+VDLKkIFYglYm3o8zQq7J/JEwrxJoUhVR0LwljtVrXQ9Ad4jxlOagmiZKdhXksb1RjTkmYqMyVt
iqIOWaCoqaprsRAm2VGKPHJMEyGqVEH0ppheEpQn2vKq7F/krnoS8jdrMGyj+xH6xrawSpaEzjbe
O2N6XfXqEcruzxZVOiH9Ng0Dkgqp3WgodZnBTdL90EoeIvoXIftBs4MbRPiwMG4EWbTrpNvqaXoT
+NOunjK0A5DiE413k9TnABhrAMXZqMUsTuGIyk7mD0X6/dh6kCylnVpkT16vXYssvlCo7blbqxWm
b1VdXbXSba7e9J3p4F0bUqBgraSbASgsCJtDEgwPKANvRxEitSgGwCj1AwjxmFgAdznOv7UyFHtB
vSmUYiMU0t4AQtJL5t4z+1vD7ImdgV3Fke0HEdKOJfp6vYCkMnKLhfhM1HcCo3PjKOPDVoR7Hh0b
39EqnkxgW2YeqzP+YWTPCHWAtX1R/GE/lj3KiLLtQ+D2IXR4kSxDSW8OKeJfhQCY3/MJQ/kQI4KU
3AvWdRCKj4To19pS7wWj2sZDB162u5JjceJoCGPYizealVWuGpJoyaqXrDfcqU5+JTpIPaG68Wmy
rMPJrfXWFqCMykKzVfvovVXUjS4Gj6b4w2x02o+Dh2yOI4H3YzRkWxl5nM4rOx39/ZQIQKSLF0Li
T6m7UuL7sYvuPZ3GGImDYDrakxVvPfDNYyvTZf8CgmxT8szdDjKHoAzoaGJbuWaPwltmDezZkg1m
G4X2itM0TcC9vtFRhUAHnHho6PtSAU6uyX9EVk2JbJrMcUam9qo3k28QY50Q4roFEWGsUWcevL0S
I8hSKtndFHAVjnNblfPNZKBqRVN1af5IfN1GXpLgtp8kHxZqbWuIsYpJdB2MGeKc0U3YEqSgByfD
K8yvm7Js0L8swH/PohI1viDv1LD+Mfbaz7o03KElbJnJg1K12yzXHySUPNG+3PhoDIiUa6qjayrk
hARA9znKtLrseB5iLujipGNrB6q/pwTiyQr9qyryjtBi/lB6GSnvFfqmdRUFbCXxQ9nX1zRZurIh
XyMS8GxwwhlToHc0QkXiY62yrksa1skgWsO1BNB2QnWw7My7RolcjZnndMgRdGxeKrR5jKbZymBb
vLi4ipFrajzj0Bf9rgMx3nnxdR4PblR7h7jt9lOkI1gybuK4fC798TEKy0OcDq5iIRA2GHtD7jZq
22xn4Z48+GPls4LViMLOUOg3LOKbVjev8Mt79uFtgIjeEHgvmXmTWMN9JRt7yUg2CXoLXL6c2ssP
QlrddJqIniEnCD8ptxzI9mqfXfVDwHRFOwUyeA5DxKvgTufirtOb20AKtkkt30cIKLA6dlqfX2vt
hPZ3cxi93E0RSUEowzGi4TCI4l2sm5Q21d/HLkAcdNiqBZUllgzSudu2keQMYYDofAQmhc0RkTd8
qXJHS76qa/kdBt6t3KjbqPG3FvqToc5tjCOT2ka7nlNcjq5dIuWPMZhyYfJ36WTukW05qFp2i9an
yxsCPxYla7bNSKmPfSHdiKW+TdHrs/ihdeTbyK9t4W4/+R6gPhFli3akHzd1xgHhbiSYk7x+rn1+
3MwvzpG29LMnJvwl159HIMgC5az5WBJvYUOJqlOF8uOUDveCCM1eFR21aI9caK6S0nOVUnGb3nTE
ZrgKBNMexei+FD0E10CyIbexk+vqXptArofvUSq9JiNyUir1FCHzP4FE75M30Ml7AykUSW0dKYh2
cfnEyfwhGxBvqO/ENoZLLW1y0eACkDwJiY4cDx3CHqD0ULyPssru9cdp+EZ34c3xmMR/xiTdds1P
OVdjZ7CUYMPXjjZmkil3SIhnB28qhTsQzsaNpwXK9YQU6iEQ2WUtgwOjVCLP7pVgUmQCE4D0RN1q
pHl+4qz5nmqV+Dr0pHFfq0a/GUvURID7+/sqEMJjL0bdPa9pPncOXdxrU+RvTT8xnju9sg6D7il2
I0A2RvSGjmlJjh8n7kU7bZIEh/qi7iiLAkffQkqcKJa4w9RRyYuMrO/kUEG5M4yHOx3Z0Xs5Q9g2
6boOz0OGsw2K9KhYXcWuIncO7RrlcRQa40g/NErHI/JRm0jBDRT0w079YBpXuaJLV7Xep99LGeEL
D3wVdzab7CB1YDqJVdTFComzg18ohzzythbyfGVr8CMqd8rrGE08hAJGzl2yW3uPExIyxP+ngELk
pIltLcgfAw+pw0C4mrL7prrjjHSfVMifNUgrRN9D8TXpTjlN1sjSb0Zt5PIX2sjM2EWEomUn7SvB
c6TUdFvlSrAyhy5OpqbjFuvZVsn/xTOB1p86JAZiKslT87fZvU9Nth+VP7lsHYX5/NHUz8AynkKr
/5aW/m1WITssV65IuBxq77rx9MOYy4fQlA56Vz3nSvQzzxhoUZHlKq4U1HnVH+jBb7RecStfOxXN
eOi1yCmE6LEJFQjSHPdH/8GLNFfqUBVLB+4c6Pep4jfVGh2ecQ9qk6C6V6OTo7uKAdy3079nunpb
SibQzpSplb7lIUK7Nb2hlfkqWZW28TPCld9sm17bxwOKS6HHYblBautJnIZNJQYI0ah0lkiey793
ihQcA0Wya4H5GH5oxXgrD4ZbTP51L5q/Vb18AkS8J89wrQeiS8Ybfn/f07ifOikpBnXwbKFtHwIR
AT+j3U36z2YUHnRJ2IUqH7Uv0K8wFVeueKPrYicImnuw3g/08G9is7xTps5BQISt+qfepHalj3tu
1Bu/NGz4qG4zis/m8GqCTY9T2P1t5nqa6ipyfuMRaFBE5OiU7FVOpVE1t5OI+C0C4Yp1G4XGnv5W
V4+LTa/qx1Yst1nYbyOvdfsSrpf2HrTdzYRm7hghcSJlCBiNr/qUsGcoh5ILWVPrqGSYKYkIFODV
7uDV+Z3VdgdB8+5Kk0NFgUAvsE6w7vVNBDNMlLMnRTV/c407xDk8AS20BWtfIRKl6PBysvcxM/Zm
UP8PR+e12zqyRNEvIsDUDK+kcrJsyfGF8LHHTM1mjl9/l+7LAIODM2NLZHdV7V177RMz2uXj/KhZ
X2qGU+kwwG4a/0RWP5dVcySn69A2bIbBiQS2G46Ls4lcMmLi+NKM5TYxrIApHDQVymlVAyZPjvza
96GBxzmX9UYv58tMqRAb5crgUlHktNqPHrzNg3Z0j30qN0JfkFAT/9k1vHdjYua8OIeORBqNJyS5
iaR6teilWzfZjXF6SFwmAqVeHAGQblz73aqXoATiV/vGukj+WfmwT9LyMy0QxKNqp1n0hI8Dcop3
WtbfmnlYR4qwVhuOQJHvaegDB6SVFdmrGcZNUzRPbp5+RGS7ObFxcDocUmW+qv1uFWfNXXpWWFbe
i5NWJwZZZ1EMq9LtNuPIRm9qEzLb6KuEos7zNOgwUZhVkJi7ajUBxptmot71m4RhA1+QgFpezowK
eKZ+WZIrsXJBpTdbQ2jHHIiCEekXjFR7ZTVgz/+KQmwmPQo8tnrAza79ElcoCNd+iVbx+P3gnSxW
E7Qq+tL9aEcHyVsm1nob7TrgRfyU63JYVhnFN1k1YQlWoNcc+K0mHaQG+TsOUks/+DPcAxAsalhN
brlRjb3tQLM31JuVfTboXCJ/k6RyRepNqJlTyGzpwzL8p9xkBtQ1r0BnOHPqoHCGx7jssrT9HaoL
OBX+h60fkPq58eDIubC84pXKZn5u39hmrYMBOj6UzsPAUNDk87OUPWf7gxXVX5KROLyMaP4yPlm5
AROu+XDB9k75eG5bVgkJB4m8/tke5El1pEwkw21uISu39lrr642fZzuL4LJp+i9r2xWnTOhG5iGf
ra0wwRjGj8B/axflsMZGXvFSu5Ra+Wwu+j5mzJkAkcFO+tpOZOXPn10myOKoX7puXhECHVb8H+oS
mDOwdBxpO7yuQeJyMwzesWj9g/Rfen1C//3Vams3zWUg8iJsB+11YIpp5K/wLr5dU9HStzSWMYzK
FDgVd632njWUvVgpekZgMv0yinFblN7GGJ5qrikyRA4mypCaAD2MDdM3wplbY1Oo7qLFLRZiX6dq
vGSeeB9V+Tpb4zV6FDOa/a0EfCB4s9A5fMlzt1AidW8q9Rou5v4JgMyc8cQwH/XHcW/MXVjL97au
zi0QdNuRX8Bh4F/wrSyqSIC6yCqkIIUjORTkwSvyUZSWyq2vzBqQqKY2RtX3N19ENKxxZO7qrtEB
pFjjC2WCfhojZlUkmUDE1LwpywOt60SyrqC3aRuzAu1ux1a5ESPcumSJ553v4JfeNPZQtvs09rN7
VHT8xJrsipNZGBbLTH7u3JfWqtoVtbtHh+PQVAfMG61k7egaKjlLPG0HDdvW1cXgfNnajmDVJh1G
Hmh99OkU+zRSgi55NG/Qo7uDSkCBtbqyLh0+Jrq0rhweWTAUc3HadXCC/MfXI1V5sGY/oW/v0N8T
WwtJSLfWbR8TUlNY5t6d83GtzcI5kIlF1RtbVnMnbwzIc9anGIeLdtx5i5YXq94oufzqbn5qbKeK
qEZZ4U7notkS4qHfKuH5J6MEIZ94nb5GrQcMAwhyDaOKlmksHq+UH+/rOB+eiP2ErQxfsf0aoAAm
geOVww0O/Uku/nj07ByErAN66xwxtyBNobwghH5gkMNfZDsuvRD8c9yFxZPnZcOXMKufJDcbJiux
fF4Mg9htdwCcqXtDWJdAP/vIyi6joEe0q7EK8qEeVsTgOgeRSHVORbWsSi/+YoWhYB0n/s0bgS3N
9K215nFy2rVcyUgnGy02qktEzXEsdUif0m2vTDHjPW0moG29dfbVpPu/Y6d7Z9y19YqZVL3t2xiM
suTQjUBxrc18dpEBLGPfD8hoLkHmQZLFgOxbQXSjTwrOS11Y6idaUnfVaBS0RZEbdOtEu4v86CJS
rWsDYK+V8im4e2NsVlXRvvolEW4oCx/jklfrxHEu2CbWbovyoOy9XevweDob9DjPw8ZJhmvuw8/R
x2xnFh09y/De2drWcrV9Zbnh5NfvQzK+1Nwp7FivbNXtzdJZl9n06an8VItubWjuVcXLC8O93yIB
VsK+xzXRzYslgVzZ9T01xHUx/FtVafwg6bGK9Hs+q2fI6tRzNvU1sTBHs8m/HZjdhervA0Oi3mVC
3L8XWfQhreYlt2rIywaAGKjECD8RkZMylxDM0n3aM3JnhmnSCs6r3OrH4wRVb2UqJohj01eMRhr3
2U8sHzLqlL7WM6vfoHVNmR0Ha/iM4ubbH6YkSPX5PInxJx1sPXSN6WsEuhsMiffSkQE5T/ZT+XiA
VAXdyJAmnGW2B+y2J/QpwQhui/+cSD1w8fu6q96btn5Oc/elqqwr+73ftkXEIhDrXe16Vy01jQBI
+XlgkKCJ6tcfuLSTSaGXQe2L0vI199NTajjwyRijg1s0zwglezlHOwSUIz+ZEzDlXxszDjtPeKHX
QsCyp/LNaJs9LdFx0JaXxpGH3IWQGjP+wN65Qc5qAxtyOerCNYrTZ1Ooa9K5lyUaAtX3R1/Ct6Ru
X7WduU86+8Cg86vXkjtbNqcU4bNynKdYkO7kM2pc0mE7af6lbkA2TnOoBphcbFp8DaP32sRoM1M5
XtvGK4Nct1WI9rrXemMn/OiYSnObxtEawfJcGYwsy/jXaUwVJr61H73o3MfVE2w0Ug9n/W72dGYD
ZGzfW84dJf40OtslTu+eNjz1sb/rE/zr2ux8ObX3ki3LjtD+k+t3bxIhl9Zevkxd+5Mm8VZ6yylq
BjNYRjtAodG4XrxtbFvHXsUrh0At5sHvjgXviUmHKTnQ7Xjrje6E0AiwynLuZOY8D3O8H8tm1Xoe
xDv9LlT3vUT2Hyy5oyzap1wbP2Tm/tqYzUrNOLi+fJZKvyd+9iVL7jja03PXyv0woN0YynlL9e6F
Z+A9zXMj0Bx3i+nxB/guvY1wCOvEbEJfwyLNa2GWCDeExC11tkI+eraI/g8wrS/BIi3a1dj/zhzY
u04TAYYW97RySDHNX4fZuffDvI1s84lx2DXCKQCG5Nf1uoNtUEQPbvVZRHLe1RyHjnAvowYk2zbq
XTRAblPluE4tbeIETW8xfNJYW+hJuNA9HsbEqi+J0hVcMyiUCRjNcIHr3ejxzVkMEURa8umZ+C2i
wsQW6u8NrwwFpSpp11kwOF4WOBl3elnO1C+KV2KZ+vMDZy3zgbKxPw3zQDJlv2IvtWHobG+RX5LA
Hl0GO00emq08JGl7tuoKVqUSK7+OX6GgzsdBRRuvdp44Gna2n3+Olf4npmyrlvQDNZjzZBn+TK0Z
V7WTfknF75pFFYjBrFsXk/mnPPnrz6m2ihWeS8dxX9x6+quy5AVn1Xp5XBvacupAnMG4vZWxYGU1
gtwrphPi4Wk2jbVW0se49rNhxOu68dfEyjEDSt7n0fyrNHHI2npX5BUlKCubsUsRpLoPaXug62oW
DzPJFrGdbzslP7TegtFm/PSLOM2FvPR5cc2zYlNQs5NQ+pYQtVLJ/gcKxgtn6S3J5TXW2ze948uh
u03pf8Sh7Jw7QaO3NMNSLuzPbGZWEi+ePFmiea395qA091Tn8a60+5uTLP+UI34zY97jSYf5O3GE
A9R4at3mUxXOMclEFbadhrDnHDUP/0Jl/1gSwTUqz7rshiDJl0MVxV9K+Ve/8u6dN32B+zplEXjn
avxnViZ2tLnYipIRjSm4MftsoD+ymoFBdfcHpOGGHAohUE8davzqM1Lah6jlcyPFV6zEbWkFqoqF
vBFpd68oL5FTnEoHtOqYRKCgCckrnP7U1t3GQMZFo9o00EE4rtHy1OOVicedKbW9H1UbMlh51IuY
8bPuGiSWIzvp1iZehk8K/NDrze9q7p8MfYxCzsEYnhYWyDaVa0+f1vEAxN1LbyzASSrp5mIv+s2B
M87kXm7HTB50JNdOUOJr9WdcN7sUbYMi6hpFxSmTJXiDAoWtWBIK7JLxfCse3Ope7iOv2saZcZiW
YUsW2CauvecsL7aRtVxN2R6qRRwWw1lnRf0VGdYRf4fJArDzPcw909cHqS/zyzfG+1dL85jvYzUJ
bSBZ0F2TW5cNjClgloxDSd1pVhkkIhevRGfZaCPNiaX+r1wyVsiBeq5i23sd/dYL5aLTPM07ugiG
AnqdBEwaNwRU7XM3PZWuv3LMuV8VTUWV6KwculfBDC025mMVu4ecf4SFRepHW6erVLKtrzgLuUPw
gkgZf+TReCq64a6yEflbJMFAYGtWVac2se1VkXH1F8i58I7Hub2Z2ZSsJolu7Y+UWhmCc4GIpbRh
PRvV0Ui129J5W3qLy6SiS13331yTn42bfHl59bgeolAvpcVFjQRD/P9PiVyq6uRUDfKma853nTY/
ZlVtxzK9ZDM9qRG9UDGfRevR0Y7WXXT+XvcqC0hlcp6H+GAR508YwZMVv6k5uvmddtWW+igjHkMi
f0+zKLiT/Ar6N8lDiFGtBPum/qZ2vPayJKjW0+993qy0RlxIiXwrYpkR5Oh+yxyNgY71t6+mg4V3
gvOLoXpWjacp009ukvIRQsppZtRr1/tPuRnU8uK9GDhwu0X/GUHhBVnkfUwpph7H2aQg9EpH30zO
cgZUvvUcTDOyKG6F2T6PowuUp76UyKgMi6uzFUFunZUdtm2/QQw5O7V7EVq6qkrtKbJa1uV8btam
O+ZKXaw02pCT91Gr5Fp1hLAjSFVpv/eECf0c+nFX8KIqPdn5crpOhnvomTzaGYWErSKUJuNsqvir
cJQKkrL6SDr90JrRy1SazCblu/Y4NcRQq7AAZ81lSnMzY37JLeeJVNnnzNaPk569zqa9m9X0z1n8
Heaof9Kvbhxr96Eb/3leJVDi6q1FA0R9x5PY1DAN9f67SfpmPcn61qrk3hnqpGsDimOk4mCu6j87
q6swNonYbGtu6roEh5jZQAmNLEjl9FYmdRpmXvdBylQbmLSSR+ULvulcfdTZ+AwzFllWjkeHE3U1
5PERkBOV5+RTBpvcjeYUvyRlwdjMf556H0iNcM7L1CYhyXOrzCGRU6X+q4twuRKPee/cO+eiSqnx
imIX8WytLUwXTF3aP9Mdq1Abh68McKPVt0df9B+w14gGHe1dvtj+KhrNX2hrH1E0ckF4Dgkk8HK7
RD75or4OzMO23lDv2jj99bXsw9HjZkMY0lPVyP94LNaLKV4jD1a0laeviUy3QqP+LapMCwZQzFQW
Fpv9nHTNnNDbdc+ml/5nuMV/xK+d7Hngt+5R0pqZTGpvdi9ljCWie4zlx/Y7I94YkcJwQr1YfjQl
PzXB3hI/3bhrJtJXa958nrer3i1egJA+ruwM7qUoOk4hnjkDcHnYinjceMDLA8Me116vc392n2M3
n+w+ysJZDA+irP/VO4XGJEbLtxiC2yO5lvfJXs5iqUtw3yhlWQHRF1sQKE6n4ERkEV160xBEcfyf
r5Kt34G2laQ6htqi4xa0BFHQ1UDRTzkSGKP5bDIv2yBvkjm/1Oc+WT4lPNK9g6AdZVBaxyo79jaZ
GBW8YPwKlBpw3lEflvodgC2KReoczUq7UKGSirt0VrjYHoHoWCf82YWPPnFRMQrZtij/Rgz9sUCp
LYWjr6eusVZ1m/Dgd855do13s7B2duavTTt6B+NCEKTbPHlGc+vzjt1BnaLGVw7JAXZE9VjVvya2
wTACL7Kac+1zGvJ75WY9MmX9lggaJFvVn6S1f0/Jcu795FcaJIy5/pYtnkdNbH7Nc/veV84SMP7e
9UPxZnOpYfbwCOMZqRfj5J2k97c8R+HotNU8OndZotbN/bGnv+Yjjb61OH+va/+zM8RT7mNumDp8
F247rVSxrJehHC6yUF+06J9QVsd1tnC2uhNgabVoKzJwL+ZQbfK2zjbZlM+4HtpfghJWQk9WfaNf
pczGdW5kHwkTn1BWg0G90UD9sthAqtOKN8vApugX1C6V8x+Gn0Oqq/vseLt2mZhbx9VZ1ujTsS22
tRfVJ6MG9Isz5xxr/ZEYqnI1eua+Kf27Eef7edH/GqqgYFKQWYfMkGGVV1dRk/0Zz+igbZltxl6+
zSlWqr6ZVrH3eHbKgYnYcudvUlC38j/DIXUkexRX+cxJYRXuEhb28nBfcpk30w1CGnsj7Vc32RYI
dkUJZBV4wyKieZQYA6XnJP4a72wuvDf+8D2bmMyYgFWBypZdl2Na0NP6LZPdt7XEL9owfmqJ+eZK
/UJHswYk8d4UJTeOlf0bIvfGI4bc1zXrKM1/ffSOZRBYbeJ7G+lfVVFaAU7K0wRyNUg0HuchM9+M
0blmwI4d3KOBxB34jPeDkpG7f6gG6ghd/9BnjrfUXj5yj16DGdS2HSbELrqDUI/SHSBWRDCo4763
JzlQhknlXLD4YA/xqf2nCiizYm9+yt/oXnd9X/ClKX/l2epqxPh157xnJF2lzGUnuqSqS0KFsMGg
KwqKefIC0Yl1kdO7g7Fd0RzYocmAtTP6q+nwJs6Rs07G5ia6hMuUH5aa+1Ab87PMAI0Rx9F7mNJT
lyJAfziRRKmttH5Mw6im+XVj9mzElWxo/mWum7Ct4wPzWJdTFTVeuO2mjaZtmrmHqR747JpsCgxN
fOTUvmVTLME4zQRMorjauSAVzHSvlesefC3aNwUT/cfNnejdf8pxyIfMWN1LBOaJ7KhsxmB2NN5G
5MCE3yKolm7aRKNFrG40MIzA3BPV6uF3cg65P+fMfeofdtBRH/wZDyNvRx+7Tsia9qvXtG+xjWEl
cqIP0owRr7oKeKIq16ZCw40S98zy4VMnK/R2pOMgbkwqQnt+mtr6zZp5rlOVHKW5IFZEPLJjN4Xl
XDwPtnXPDP9nLMY3S6JyjewhLhGJCFXWPmvT/Jpazlprun4/+s5AqSVy3kT43y4z8LTvvx2pn6tx
4qYwKmweDKMoMRmhCQ3lOKkyIxya7s2hEsNgp76WaAKT4zbTQfCaH5q4wv7qMiqzF/52nOo4LXoX
3ydKiR4zbxtSiiJhq52DZGzG4xGo8kqjzwsLZePOTJcvw0nOHeXY7BZvjNsQ7dU7QUlfU55gpqX7
XPej9eJ2uMQhaK+LRSAl2BJnlc2nXKfaK6v5351vnKbGvNRJd9Sctl97rskfyJQBt7j7wtvPnfaT
LMxgnHSbT3I9tP3NU8yPjPYyds1LwrPC6bA1jWVtIOQnct4s2ITiyj3nc3Vf9LoOl058WW1/sRrz
zHeHw6RmqlZoww5yFkRzTf1lWYRspqaH4wgUcd7b/8gNPZd1xOVqf7Gqjm0ydhL4RroButHb6f7j
s4/878qinffY2wi6PvtlgKuHY1df87jdx1Z9stzp5gl1mEeQy358nDV57GuGnp7cpbroN7JSNAKL
+ew6MDVcsVyt3tnlFHSa5rth6xh/FhIdSrn2M1lZsi8TftmegULKTGId41weW/epqmQbNALAATIJ
JqXsblfO3XfKq5FFGM/Rf3V7x09DcBp6TWymczD1WlAN+beftK9ZTqvQtEesAoSEMu1XbbGnDseK
nB8ySkvO5YuJsrprSz8iKWG5mEty0uTymdtmxzU77A23PDe2uZnR1JSLkQZdVTgPKDM8CcVVJApx
NBILach+j0a7D9wowbQmT1U3fQmm0VxWls6USOu3TWn17AhzwztU7utWDAX58iNeWDv7UOb8lgmL
nYdqiFfuWNxZj/qZCmOfKJteKDdeZOe/TSmXACN9O9SnZuu1oAVdNwnzgtUEc8nSMKHyGkyMbl48
bEnDRzGXFWxOF53EmwvKBU5Np0pwRanqn42KPhXNLTdoGh1K4aKUP4q7qMLnze7QHBJ5xorzopZd
q6xnR2v/7Meuul0txXrMhnFXTr19aXv4mXl+1JHjUVtPSmAXycbeY+YU44/G0xLAjVuOfZ5cip7n
eZiXO2MfjvKFjKmmb852Nn+lPRsXDJG20FieYKE4oQPpC+8OJ7JtXyYNi6vZYLIa6rfeiveWK7/Y
KvgRovps8vZeaMk6wQBHsXyw9OEE9/uSq+R3QbYLk7g+t35MtTPpSD9sTmejRF2hShTxUjGomffA
P396P2XuiSknJX0gjGsn4gBly1gOAk25Sj6qydbWOE8tzHnyJJt6LbWR1y6loyI9vrtKD3+s5qoO
v0Tk4Ryx/2UQ4dsJ93Zh++ZWz+R3aboTTU/6FxejRjso34tCx2LfdyL0C/QxpWvPuuZ+Lp37zI7w
0SzSNKwadYFjuQQk/VYfI0d3wHDlbpujie0EkRnr1UnRELJdRmRGioZeCTyX4h9Ys7vjqbf8cTun
AmEEAAJ1YMngxrK/kFzPJaaxwPenH7uf9LAu8lc3pwg39F4FlRPPoR0TU+gt6tMqERQrQSzH0Nkv
qWxvs5yfhOnGxCeqg++MSOkDA0N0PTZxxCmhU8cf0219u81CQ6Qfo6GKMDcE26tKxhhC7FMp8+8Z
IT0kBXXrTPEpS6pdJhXO1jk7TCNlj16tHy2Zw0uYLTVAvWKyDobOfKxt5bvdem9Mo9qw4X0zecRK
s1KrZlLHtBVewLTku2zaSzTjQbXG8VpZmLGllh5na7l1Zfsh44IBi7XHEXUnkv02Ls2xmNO9LtQ/
38CdNdso78l08nzKXjPCdur9icg7D3Z+0ifDCFUXc3HxPuRdv2pTMwmdCs8JrlcqPa8+LLE942fr
nhx/ujRS+0lb7YZr5gE5ylzel2qj9dXOGvTfkcoMGRw2JdIb+191ruFaG1+rKdGY0WWvWWyAIl60
/+RiobLg5RVt+ez1FsaA5jNBWWHUS4HjOuV+Sp1dM3scLdbALdo4cLY0ZwUHccs6wrLG3H7lp6Wd
m5xdIhekU0WssmUwKLL7a+FoL+QsrLIIYly5/NRdzI3DXDgYBdaKGaM3j8LgrIDLneORENm4fiIG
duPE/nNieSdvmv/pWondKhU/dsT7lrFzuRMTJ+lgMdeVOy8TzppFZ3i91bySIkPTFztWJJlu6fJz
8As69PxkJu5rbvQZ+3fzznXjV2UtT7PXbc0uPeIuc1dS5n5AXN5LO47/rGS6KZ3FrinO/v4/Ls5z
f7u05YvfLoiIy1akMQFjdrqOTfNs9eaz99iPr8382Wt45CznWJTj3yDUiAzJTFFvuC8cv/23RLLG
fVKeJ7vLNhUMZLfI48Be+u1o4/nucg0ya8me7PxsogHYlfbq5MzJLZ6iUlnnBFUgdLxxm9kEGqj2
p5M+Hvn4I2uyyzyYuImWFC+pW4dZgk1i4nFVidq6y2N8KqwXsuBwSBJhWibjp8EMD2aKfp7q5Not
YIH07l+6+NmK/I2fmuaQ5e1mH1Nu8SYP/7gUw9zNN4vGzkgz3Lwm/5keHCxSQ/8qiy9Ya+N/i+qf
qwIveeZabKRpe7N2tr7U6LZpTIMop5InK6PFkOI8J4XurLQlejNVcRF59aWiSNsYbZKsPD85DKXC
0JuBP2dUbDKERHbgA8t898t3mpes13eqNzfQ4Z6KybnzXm9HIkVDLucXmCl90JRs7GWD4sDszZfO
T57cVDv4o+jgkaJsmD2pHJo3JoERDduWG5UruryzpXBk5rrzJv446bSKZgZDuTUVeOt4DZM6WVNu
n2YmZiF41XNf4C0m3CtA89wZ47CCdHSPrOF59jnUmOMy7xs5rSfPuqLsvrWPRb2opstsF0rWjukZ
Ws2z25BZjtLLYHXYVnN+NiYwWE7TzoHdtReFIh65Civz7E2o0VETNl7zJ4zu7PVNum09XNyi1X9c
Py1xahRtWPfmO6a8pxSJfU0O/I8TJQv6ubrqmkKWaXLGyG3O7+8KFjAyDXWoJhl1YnKSsT3mTlgo
aV9uZqve3M7aW1K7UGAVuPx9ZueD9SFL8dOV0VrNXUJOVfmqLTx2SZ/cmRlcY6d403zzc4x8Kpps
L8x4a+YL6yyKz6PWJOITIm5bIxKqUSAyeM2mX+RbpxntSivmvdTN05iy/gcO7GZHQxVGk3DpNMRF
03R/NdfTfrG0MhxExjpPwTtW1hPCfcf4rNS1F9fBSdOq01gws2X578VTLl1nS5/bs3jRzs175Wsv
ju3s+9H9ZsHkiXjygz/wzBo9WkXvfvNfPWaTePLN+imJe7nBWjQHGZOKZLZXdTUeSzO7FnH96lnR
pz5E+zHnTIzqfqW17SW18xfDqZ6NuPkvJ2l0ZUjrHDfNk6WbmHTV82Cma9VqWigHBj5ZdlUVWt4y
NY89i+6vmPSGhTkfvTjb4SzdEjjyF9dcHewjXQjXwzmZLhtHL29Jj9k8Kg5yrH41fE6mFT23JiZC
kaIVJHpYUhuymPCZiHSXG4+CxMcl5zC8qKeXceIzjBbFRN7GieaZt8hOdnKIfjGW/jkt4CG97ZDI
Tav7VnF6jjSG9HFzsyTCqd9GF9eIWUKi1i2BtQVVX94FbrRjVhMvGXULHb8vMJQZ/2Van4aGvtSn
FO3I9LqdNY9uaNC1DJX5Aqr1mtvdr/K5L7rEb9dS2EdhOtVWNP673zNq92raerHnVb6qLi8CFXs6
nSlaZsbUpGgM6sX64YWYD1PVv4iMP3Yd89Ck6RRSFL5nE9Nhk7W/cBpZOmMB2Q1nmZmrltEOJcg6
F/bVjchxJzxD4OnnZmVwpHgzyiXedWyDkqP41Rs88d4gQuqYYm2VfEcJPrl5qC51Zhwr1JrAH4qO
84ZYduUvNPdY4JlD7oSDBcvqXiBaNOxU5ucax1TQGPU/I1uMNQf7OkuYFXTWqmr1lTUuv4nubVOH
01njuNAbqw69xcZRaBgfrLQz1pB8de7EmmPRmlgbCvPNr7GaVDJ5d9u+39m2gU0IlwA5BievcX9V
mu213FoQ3aO3gU2w0MrbIbQXbnMLeBR3DYP2R/Q69rgvyxevHkN0Zozz3oqXMzX9hTJmRTraPZHR
tRbpm2sXetAU1icF6oHP9VQZ4og9Fx1SOeVanyQSnGZ+GrVLF5LUIK7TOHvcgdZNjrwy04B+gYjB
vmw6VSh82daJuv0QP+r6bO/aAx5QrO92dGR/eU9d91ZgyhkmKsjYN548fNdz/yPd5X1W6S1dRLXx
hc1T1MsAEFjIch9bvThhRuEtYVrmWz0nHXEY+OTza6xR8kR6iePRxSMu2v46e/redsqXsuovyPR8
47PPXLRBWS9OA3vewnzUxvxhWV+7qHv16xkzk1sdNG8+ZA5FxjzFF5kh3ldYXXeZ49cnRhIRt3SH
sWZsUyWD0hwR0Eohi4NZL9clKp/JyGFkybu7sFq9lVXaPLd+/TABS/k9DvKeLLPa933LDlMVdUFt
p+/WPH1Gja6Hijd5p5UmRrcF6F/zP87OZEdyZdmuv/Lw5oTo7ClIGkQEo8vIvq2cEJlVWWydvdOd
/HqtuG/ydCYXEM70oCKjobvZtrW35ajaHtvOEDJK7xzYz5yk2260TpYZLqNk1A88cfGwYNi5Ptld
eGPbJSzMY50xOp/SnR6ulp2ViBLiuvDcXLcq39mlvR8XuR/t6tD64X0mm6Pdh4+D++Smy44v3rr1
5PDm+RRO0dhGuM9QvWfzNRixXSK5XQeXJmfaRuZnWDAYj0OLMSR9DRyCrRvrJy9NotecPNAJ4bCp
8FkNcoGGnd9i47HNQTGpMjWTrPWULe7nMr2YuKQPt76L6j6jKNoZWbIhPOt3pKm9d2hsoGZPado/
yMkk7CjZtdaXqr9l5N6MXfmQF9WPDTwYy/HU5GW5LWt5imOK6a58Eqmz6x0X4zmmNRMnhMEd4tjZ
WuOTZ0E+YNCYg/S2a8qj50fzpqxwr8H/hzQWMyxrFVVX9BWkisOZWAes8/3ei/I9+0OeZ5d2IWNh
sIguVlAmTCiTCJIyML7ZZDPT096FTNTfaTtdGs/fq6W+eJUgIX7WpznM94WN9mDW8Mx8i8FrfsQs
fMxtqAET0Yp19T5ocYkt2TaMsz3kCF6+4gkV9oSb6M5F9N7NQ7GbmZItFI8zDp2C+q+NkJNyxPq6
JpM7BWnOD2McHSXgLzP5ZA7auyznMkWVdRzrQYjloIoqYZ5zXGb15XmabyBwEwbtNQM2ZjeWkhtP
No+6UNsZ4U3H5buuw72ToVt2ct87zU1amdcqs07hKi+W0HvVBjuDYTwAysJ2AyneFlbiIGgQVne9
lreED27Jld1At2BRfR384agW9eVmeieaD8c3fxbLOsr5yrrxB5Tu31nkR4dscwcxf3bZ5I0z3Xhy
by/hMTXuPsbCHuJD1UOLRjw+lFwHfV7eohUwZy3ejV/tVLecSbU7NPFHN3boOPMj3OSZ1Ln8SBoF
EJBjdVs5y+dQ2odgqG8YfCPXgIs/riFX/2CYGsdDY51Xz/5eWbS8GyYroCfmxSF6sqrnRvd5ayHH
8zNl/KbiaG6u7TU01TBXD2oOL6HzsUz9Ldzj79hTH33lPs3LbWHc+24BhIn+rs1zWM/f2ZRDOWOc
Gh7mBp4GHd/y6KzGJQm6b8ZH22qG2k6R9LsIjwqZylQ00rKu5d4cJBzlz1kT4+lwkKiFOERr/6vk
amrwHcV0rjWYhmlGeLKRiyiDMKC9y1hY3phdjkUgTuWhntKDWbFFRnwcw0LtnO2EQk50fgaWVbpA
3Ks97YYBTo/lojvl/u0qNsejDU+4D/q6vu2d8oup+Hsdpb/ERBUcG7fnLQzv6YzfMUvZV+aW8ymK
MhRYRq+0j7HETdSY564NPhaxfktlTk0YshumArdSxZ1eUEOdt7a3dxkSrMsORv/qtuzQFCp7R6T/
vvVJ8pvbpAzFQ1C8Oy0pQFwMzKy2edVvqvE76tpnMbyL4rXxvuuOx0wMu1rje5jqgyubgw1TVM64
Jm/tFIGcAMn0j28t27lAkyrqs8yHJ4a6ieizLS7vje1NahNL9cA0hO5beqc0nG5d6z5n8Gjl/mbJ
0xUyok3m+LFa6sQsmOX8lNnouFGh3sZWtxsi0tnZj4nQnQjlXyK/v4ni9SAzlbQBn0+hbl05JFVQ
XPp24dCSW5HrI4gcxgzoaV7avfZGVQDUaYB+FL/qckOe7F2PgOkt4RZOEkqBEDCEPheT3zB6e4IX
j1bebZY6uJe+eyiH+dJweHuQwJRbTw3Kf1TIv4PACZXOySgJ4xARtnnzqFr7IXbVqSf5wLJ/Fd7y
47QiaWvvuWatprRZ0yV+TBN9TPxiVIfECFPl2u9xHWyZ/iQ1D2pYwkLyDzS4EVXDJ9L7MZTihFAR
4nFEp1NBs9GN2SryJ63qSimuW2bcW2Ob0+RPR4dIAnuYNqH9XXTicG2ooYM3xprvqsF5zUrnPINw
Bh3ArPtehe2u1xZYXL4vw+WQ4VqMw1cZ989hP/7Yaf5EesBt40aIOstLZeMzKuadisJdMcAvue9p
+2uawr1xwEkzAAnSJTAF6U0ko33g8KxOORNxEnt5df6H+qbNu3UzTiGIg3ypMFsAjm7D1TmqTh46
sOOOv8WaekZj9b6Cd8CFdKPK6Wor3aUNA2GcFSMyuR+NG1MzmVjGpCOvLsMNEptp21HXZ9MdiPJe
u8EWqGojqIrbcHlsh2nrutEhtdzNyskhc1Jj6uFEOse5BO+pGokk+gZuuLcFPlL90Kg33DyNN+PQ
XI+emHYRfXtDmIdFw76s21pSFcYhRVtFJzKWyJS99VaOH9cFIR5MrleEd0vL7oFyuOn961voqUgI
tRzcY2s5t5ZfH31/SCQ+izbNqCHkWRTVwbBaQmh+xzVDT7QYtZT7rFE74mm2NeZ048OY585J2MQ2
WGa3tOne9/S2M8wXAlToefL3jpluiqy/MEnDogWHYgfPErss8eK71rW2fW/gTf7kIjySEnnApIWO
9ldbcuf3waM7T7ug8M8NpyS5V3eDq/FoV+gSC1MK4IceBbTOlgNI4WVWFowQq0vxIpNWYF6mdbxe
XNOxrhc2wzhf9ph/ELCxUVLZm1Z/tyG35yKT2F6PaTkCwyLG1e59ysEcO+s2w3FadV9R92y7+tKM
2Y3onP1gYyDD2zfmAxu4nzMeY49KaSY5pkJnC4VN9UG09mDfFrUClkTmYsBetwEdspewf2iTLvJt
0tWd30dnQZmjg+Frsko0PCIXFkzoHcXYLMZk4bZgy22mnQ1e78R257cQS1+De49obNT8EJfMl2sh
gCzOjyeeBDkIvcAtZ9z33npZ1pKKFzLKr0G1gH0g43x3J1do0fhvQ3KDYamiG3zw/PP7WT/GShy7
aT3F+NqDsDqsVnCYMnHxJK7S+i/eFyrhHWg1V0uftNp/zsVwKcYvJ1iPNjLNyDugMNq7JA7YvEwn
mmSJSL4qucxis9O+zWccJmFEVETp7XjAzrO4cVX3XA4wLP64CzL0oTj/dhaz7RzgPNc5tvT/Lnyh
iWo8xyskURfVM5kMtJKRdcpHdVjK6Y/XVj+MzPcr96JCC1yIm4jwTuaYruXQPFuwgNRI2yB1nvgA
T5l2L73IvM1kjXuRx/tAqM9ruxx72MKvprHp2xbjq8OmZhvGokqd/bwuW1G8WLE49aufFEu7lb51
CMJoa5f4tmdF7ALhbDI9tIv9ZvwO8570bpzUHP1ov4hmPDY0o5iY2/EIeRhicrPjyzSgrWcZe1Gd
Ll7fIVXnG+3HN01TOMBg1UfDvpLT6qTxbojJV0DKrkass1mVDKEXHCdde8ehlhymxTB/umKWCUxX
e9R1w81c++RQRXax07C2h2WImKYylERnYoJTNA8IeMvRlUyEaAn/LKQu4UaL7KNc7fLijO3X0iDx
OUoahsBIgw2RnX/Idttkim+y+u1an47stsqajjmHuDOgsBGsoyqVhL3FPMO681MSvvj+J6hEe8Uo
WAKBGNnRkU/wmy7UvQAgH7DWi2q6SdGRgVOr72xlTZxsbjOfB9uj6lzd6wxsa6u3PFgSZevfDAsP
EUvCatq4vBP7NL1qXbF7ZJXe3hP+bUszG8Xtxfwr9yF+ajiBS2SHdo3vGeldLcnHvuT3GWWPquDm
JP8gYAUi/X725k82rRgJBlTHfj0T1Y0jFc2QkWCmjrL3mZvax1AT8IUoFm7y+NE1ENd0KHnTnA1w
wZp9dbNHdgxmju6pQdIzIzrziH9MZtiWMcXterChYiGtxnnoAs1BTNFQPQ99dfFVQfjTfBioy7zC
2QfqTHDBJhQNZsNoz1jpZgSGGEN8ZKLfRShgi5j2XeseNAEIGavGLCe4oMGD/q6Ayu1xnL9lIT6n
OH0YsxBWVGtnV2lYto6bRxff9FnMSSUybYngxEY06uga73IKGko4+0tTzbcVQx97/rCa9T4vmRkJ
tLTgDIO+GesmmUX4Wg5oSwrmuiiStoITn390jXgbt/jcJo5h5W2DenH3YuXMC0xFKodBadIZgya1
PuJkvzhDwAfEfV7rgo1mtls9O9Ufu2CpbzZewF62hiSXqe3fSdwBWsNWR3HpMnPrYMRpH2fN2jjS
fQZmNZhfQP7fcsd8qO6V+JMX2I+PArLHLXyeWCF2Y/PHzq6BL7SyOv3QJvhcO3NGhwAoVO+LGZbD
yH5yjD+bflRbFbW3bdmfTTG/gU+RUCIQ2jv5QRJawz29nCaSTFTsnMZOJkNZHllYlvRtQ5EL6V/4
STa92Hl8xlF0GccJEzqYi/CPXpXR0uLW6O8yCJOM+ZXRMDVlpZyj7bWvnh3Mx9YdVzgUY/PUZepS
4ymfKvHKa+wVnM9jqtSeK447MWVXe+UnoTM+5RV3K3aYbtctN6ZaP2KjCAOK8ZtW2YepswedUdRK
/DK1APwodOCB8MCvIus03vMyuAhTZVvgjK+wAD6Z3Pd/lBf3ITczhz+9q5Xk1JQ3SEVUPrIxJ2nh
D1+isPiz1jTQ/UJciuW9tn23sVV+HObu11o0+6LJXloeQI2YEVPK1eMEvrWyZ17tVwactpMx7vub
4ileev/Wbp3EtWHfEdzFtCBguEmfeR8zQIpgeFmu052Y2fEkiyQM508yHxDie2hHyli7VJQYIUOf
RzZwPzFw2cYqPXru8BSN5BuAI1fQyGNogYmEGBI1EVcFE2zztDJrC3PnJmDYVMxk/AzRoYe7Wxkc
FBirDON4jrhEooLMYIxL81VArMcZUyVwmBX762j3hN/cCFJQilBejU4bCc8eLT+F+V3h62+813X8
zkZkKmF/iGk6V2CgA4RWl2myHennPA1MFk71B6mU3aatdbXt8vYxTc25n4A/4YgxTboK81Mpd2tH
ioCcg71eQezE1LHLK21/WG171DO1ep2xyMmO37UX/+57dL6y2y+N/IzD6aw0Zc+a2Y9G10k9apbu
Avst80069Y/N2n6q1VwGsEjSydRBeRJLnP+6TlyUsbmfM5kUXcyZqt1DHwPlh+GfeR7ecwFu0i9g
F7SiTeBiprOfcwtBv+bMRrmVBQpCSCXjXaF0DDhk+6gOvsW8FUomGDQgZYZtt/xCSj91TcTPYQT3
sQ+jibYOSltfkm5YObBybzXKN1IhMRft+rDYAbcCEurkH6OWyHmyObJKHXDbJk3/YXNW5mtz743+
bTCTUVSmNwFe3ZAEIsyZgKsxCTTB0bN6YnPe2pWK0PZ3a8VK3Sj41cnwROjYYfWIOKysW3w9N1xW
m6BtIWa8a7bF1mqjBwn+zDaIJKibS8Vl0i0oIVJkl2Akeb9r/lR4zMtSHHvJB7AiDeb5S+j1TdK2
6asAlLLC9Btvp7wnBZjti1bxvvCtbiKYorDugl3u+biky7M7UZcbf74NVHUoRPXbz6juB7MgCC2Q
7E5hH6Raktit31qEQKDw6WkO6WbnfjVJzzsBt02fAh97aqXeOex2pmMoXxs0r3h8nJvusBo0EF9Y
Hw73DQlzDbghy+qoL50vwTubHPdubryDsTlg1rFgVFej8ZAHytntn6fGvrTetB9X2Mhm9leSIQvy
1Qv3fTIDpCRgnl3bO+AWSvlOv+LWu4tF9+S1FlWZ3OcdzsAa9UPU8tPk8QtZNjelLT4y5HpNgAVJ
ca9r1iVN42+tzr1hfsdgZ9jmVn5m9HrEFrK3LUCLAeP+4CDsxv1Wagi8tEY1bHR7tJ0O2HN+LKRH
0Fi9XZdpxPzZY7AMs2RwVH6x7Ejd2NVSnYe+UcnaEYM0ukFz8GpifTg5U7hwM+xnjyGpzkr52NJi
fMS6J6Nx0NVDM2MydRmTPUix2E9obtzk1KgZw/eJm8Fy7NNkc7CrtSEfTF3C1SXjWYs74VgJf/Nn
WQc0Bun6WvdwxghA8FN2ecbsd7sKUlQCMR8jQgssU5H+ZQK6ZqIBsZnZ+wghoF6XVx1ghmHRFTSf
c6mryjmUFZPQSFQzoXY8XqOw732LDWyyQ2FoHQu7xjqnr6m0IIQdf00fUzH3dysrgU4zQckAyoqg
t6ZxSn/TpXVFFoguMG4Dn7a/pxAiIl5I8MrsW+Wu3JW8I3gPciAGP/SnjVb4m+q4Is4g5PQi4CfC
pSLZhOWR7bJOnJqWmzoHfJ8kd+jVHOKqq8pDPLAQeNMaSgTGW+kO83rDiCUMhqRQDadL3Bjxmnd9
Xe6uFNZ45GIx9j4d3HwCWm0H0Bq/XY7e0EdJ3IB7bnNay6ecVQ/lpqoDHJ+BWfMnfxj119pEPUYq
khMAKrN9ZeWEcZjFIP3N5lUqj0eplq7+Lhje3Yh1+W681Hp3uqqPd3gR2zMA6/wWgRK/UPewRRWU
Lv2Oikg/it4xCDpuTVaVPRVpUi/avtiDJHJ1CMbqzlUFOU5NG+EfXL2R+j0H6B6itTzRFS9fqnVr
vYV7WfXdOKWa6VJZEuzvkTeb3+TZmK83MrL4ExffMvT3AxctfuGKETkDquvV1ShjPaV+BSrAFpSB
EAJN7BMkgpfeNyMpnRfVFf3KJNcPHwrhKfbE5yr7hl4q5JXWSwMeuGHq90tVU/yWA6idmeryZ1VZ
dlvYKQ6KwNHzVxkW87nsMoZPouwG0MbZPva5lg8mz4ONySjfpYs21db5L7jtTl1hAv9MVuxwh+tt
eFjcuYDTQIncVYuguFItQ3UyfJ1S0hEwxk1sZ+nGAyVpDg5nQK8ToQvi6ZywwSo1xVA8jEF91Ng6
qrih5yjnPmida74tO81v5pIgQQpBvR8I6SXgJ4p3fqj1feik05/VZPFHjaJKvBppMOO26rP2HqZ8
QkpZ7fPqywXjhQynJxw6JCt3poFurKrQfysnC7217BaGw4Ux3qdOZ9/fksc6PZDCQTJ+YGPYca1q
wKYZeO/CntRKxTEPR7EGyyXXupz4Isv2Rac6eo2F7G5q1pMcRuGMx7T12ydT9otL9lxAiqpYOxaZ
+j7Jm1pM59QTTAHsVS4fjtNtY93R5odOCBkRjzM8ubZebKhdZtVD+zzrJX4Z4zlKvKXI7oI+w6a6
pOJo0uLvAl3RUiuFBvsXKQSY/Slr87Dt+UAc9tktZXawwJzhPaW9l4UZTnlWtAfi+t27EgcKLAHZ
2y9DHLZvroqrn0zMVTIVc3dL3Jz6cQfcPjjFgie3JSZmbqsI20k8POtSz3emEHCjOT763suXU+VA
VOJLIypUathjj6Tg35Ir57WXYf6j8rn+1axkNzCWuPbMLR6WAHVCkpfF3rEJWt3bzVGoKWx1f70E
lpy0m9DzaHNbJhrZ7CimfiHDkkWSyxBZi7mxo3x9miGH6DCdPj+Rvd0kGDgm5gcQMt6YFjg+S/+H
Ir67qJ62nztX1NekzHC8DDk3vOhdujgLzqJgXvieun3aIRy5BkJ6nBKsD9amKnsmqo62cZoEJTay
QAd/s7nQ5zC21E+rsbytUhA/uxbW2OyUkczy27za+Wxd6DYmzup3sWT+50QptS/Ykb0ROfYYFDp7
OTREg2yroB7vKRlLYhR9i5cQvn+UjrPeorjwZHt59qfsmb9ZjDQPTT/sNNOMJLY4s5Ss4e4wAtB8
xg7+ElYODz+xtVRHf+7UdhnxhWJ4zNx8G4uCD9UClWWAnTLJCpD2TJeOR5VjNAjSxbnQQTvHeTHL
PpLFdY4ZtCvm8zASMH3CHNtybJ+JYZW/XNll5Q6PPGlIiiDTSUfBWzeihjkRlq4NPFH5NHctqrYF
7/8SK6Q5QZt/MKrglKpFCbAxkpkI6qE3cBoFlFMzHXqSqM6thVZ+XLM5e69tLc4KxJ9RsTsAZRaD
sC8woM5TLqR5nBUgnDHz1G9yl7FAwHT5wfEQaVSIbOiOOI8b3RNOY83kuLKjvNymyje3eRnOd1lF
KPxeuVZxzDmYqZBK61mLKHjHWnXlSywn3FQr6/ek6IB3m6Heh33a3+YdUQlSlM6lFNJ9C4uMyY/K
mpND9XlNPLL7Xw4vk4SM4rnNOVecWDDL9tMfhgMMWVImML/q3KbnzZypBFGTzmUm6nyT0VAd0oLN
AgTVkarlWx2faDdPpIcY9XcpCWstl8X/0KkjXyxox++Sd7DRMq4/JtvtEKR6k+2cdHT2ulSkmQvN
07V1Z5H9LdZw/BvpVTwXKSOlXnBOEC/XC7LCOqk3ALXdU+8G0clKVX/qfGvdi1ZA6ZBOh32mbF59
MRoMR3FzmUBULnEOBRqIcF6S2a648EKyeS5ObCICejxx0yO181A6cSaP3oKJP4ra5eTXyvxelZu/
Q2D5Nmed+r2ICuKAev/kESx8SNXwObEmlHmaCC6eIFeAA9L/QhdoUXlob5G1hkOpoZyBrtwbL48L
xFrvCoJ61nSeZDHfB7VHrC4d3GmKuvJCggnkagoH9DsmR+U419MrZSBvPOznn9pD3m+DiHlf7LJO
uKrD52ZMmeIH6A3edUDUeqihbqb+1rIKDgLe5tGNUhBNS8Oj5JlojmtYRWcQYqsCOeg1bULdn+aF
GDXPZNVREfd6G+jQBqBd3e3V/EfZYzvBc57PrFaoByYlw7y+W2lc9Ky+9iH00jJ9zNKgAqM0/e2o
F6jSQUbwR6MTEF9BehuPooN07vqri2Mkbg+lbarD6DY9isTklQTgLBUjtbCM/gKxk/fvTV3B5KFb
32M76N/bBv4WgzA1aREBjm4FPB43cThyirgZyi/LVeRVNVyBfea1dRHm8uLozFh8sBgFAqN52w7o
AaEt72SRxiF6ZJ/RZrlN9CxRj4iqiJWbVO7AHtbFE+/ct+3WklUPwDSgDwzLGn0G6Rh8BGq+zojM
QCYlexvsjLls+NP7LgUkv1hIEYSoUc/jabSy6Bh2BXO/fF674k30Kjr4YAXtNm8n92208UzEQ1mf
tKvdPVED7ffizeHRJSnpUFPVepmfxIMWmyZQT6RV0XETw3TrZU6068uS0J5RVSjlfv3sD2G6xRf7
vaplIno79o95saQ7K9PiVwHSfFAZE8shhMGIbNhAGmWcguyApnGKhw+sToxyupV4xpBBKtHgRJb1
zCgNMx6k3qG9rcqxIKzYvaZQIAluWrd7nrvU+haMzD6toUN29gO1PneW/1fEJHAz0ElBAi2Hu8qF
Eyg0Dc8AAP1rwcTxt8My9qgtTMRdmpPv74N4oLIhOV4InwvgTUR+gCto3x1TV/dKWyVLccPUfh5Z
FXxcYPQeCCcToMbEjdKxkwg9xdY+CMFFfCH619Gu/8za6x5KX8YPMYH7R6HMuI1IZ0r8ZWKMZwEN
Ek8kziv+6RsLqGnbccUkabVGB83fXm4rd5Z3rptxoXFoElTkt/0ujhqyPmsLXRAKhZUaC/VHIRp1
1A5i/5CODClKSWPpdEvx6MVZ9yZDDBJhXqVP13yDHVrD8kGxRZKk8JqcrHCNa5dc9eqh7Ev73iGM
PoMjJ0AlrmT3q5Rhzc94rBoC972w3lpuYM4Yoed5MyuQkIbAic0MfPInHrAwuYx4zpWDYbqq0vEe
VDL6rOZguYsJu8ToJ2Lio2kuD1k7//ajTDCwnJ0bkamAvEGHTqNnDcQk/XRfcFaBHlTeAfCv23TO
xO6Mdu23PofNfsws+Rvc2z7Y3QD7xrm099shw0Bh1G8/bfWNzRj2Lhg69xjQkSWUnQjytT1/515j
75axX84LDeZGtJqYtIx3l5gxFBumQ3VLizFe8rbpnyIqdn4TkAQ+IYWx/WspZuezbKSAfi7APUvv
rsw6+5x7A3N+UTlHlPH+1NROs1eRY1PjxqRkoHDQszn0/NOuZuXzwjpQL5wfrTSaXrLea0EzKlZa
agGeZM185IDbDUJxZYldb4b8qCKEGmuYibkmZok9cdr82MR93UOdtvto7dzzascj3PM63uVWG96a
OPV3xiKvkJUmsDuNIHDuWgMs7AWs9UIOhsrMS9lZZMdFfvxrXR2SUDybnzIKdeqQqj269U4qVO67
CmdZTqRZl74Nos6RMav0XmYE/m5wi/ePViNIElE+SQhVjJ29VLjqGTrtajWEt9LPAlJT5p9ixJHe
hT5izrWGdLntd+EQPNBqszKRz+s0KnxnoeZYU7IIMmgD6FnEGXL2eqZ2VUiBuKzkcWFn724bs3rf
mWlQ4NIiWj/ZpAD8EUhY66y1+k+nLxmQ5yoyjCxjZD1b1/c9YNGx0IOzJxKiuomHkKYI2KRJChkP
xyCXwcFux+FR810miC/mOej9+ZwHKcOFuq8OstfypWcaiWlDIfkw4CGEnqiNYS6arxJ2M91NoOgP
LmfhwRcxo9duSt1zFCKPLGk+n3wyGZgiuuXJWAFCrC448opCPesq9t+6qLOZPaxqH+mxeZWtFWAT
HBk/TUvLgEhnxquxxgXOSsRcill59ozPCU65uaG1xfFzFdmtcmkf9EgSftCtzIls4p4rmQbPNOLN
pgHcT6yCV954ZRkTQ8YCCW/1PSKHmQuLCPmCaYm8BuUTVfQ4xI0+/ud//I//879+m/+Z/bQP/7Xq
7T8aJR/aopnG//2f/1ysxK/JcTkgA4cuhwWv3j+WHJE8N82lqvyvgLSIROzJ739OX7xN9ExAz44c
pn/zgo59XYf233bO/esVQ98LfFaSO47zz61UNB8peUW5/yWmuILHoZ4onK4+RGVKzLK/4LeLvC7h
I9ePWcZFgKRguLcJr+grYiObLiDTtevRwyUDxq2qPf0apSscjw7iTwv34LOsoxrLcD2hH63pB5P9
a8ZlHE9JkbLXhN/ubB04lPDYO/HvtOnWvY6H4aGvcFtufNdHWZbrAqE1KvfO92t0utr1CYufGLhM
cfRSy9DH59qsmqyCAFDKKyywBslgo55XAhWJ19y03SwHyipjEa/jZY+TH7qnJlaaiJoq/j1l/BNW
NjgPTILw++WW9xFo5f81RaceWstEbxO1MKcLea5kLFWfq8NEIVi88B6ytXqaEUcOYz+2GmbLjxNf
MKBoRWP9tTFHvPCTeNIRg+tGaMnntGanykqzI8Doh3KJKhk0SDzBJG59sExNSapZEVG3+NViG2Gg
gapE2Eytm7Egq1ai7CclewB2rqo6upvRKgncNWwH3hKPgEtJB8BLPtHpvZw/bAAh8nnV9KdyCmJE
LMe/rfUkEp4ZTVBIw95nkyJm+jZuWGvFOVgPbfWupefdkVoNJd3L/FgtcZT4IZQa3mY/aY1Qz6Wt
9baKyMZZVzYeFUSw3NPnl7fGxpfoqgAsqHOW54aDJXHnzrAQy5suwqpgfVxgzQxheWcrBq/aFFEi
hzp4cdlIRKNag5BneMTIbF350mFWYmS5M+6f+t6de3vP7cDKMWruJ0tV4XHob7qdHy0YG3La86Wj
47JH9w8rubprHtBnxYdxc01JLTQntGuLo2CpJdObed65gwYFnSIu26v5a1oz0h+KIfiOZkVebFUR
vlbjlOka7sZOkdxK8h5+VS/CU7cO5b61mYlY3jg9VtH024BxfQxyzLZzB6PUNMHvCtlEc+IbEp18
NSfR1JuDNrgsY6eThKjLdC9N4RBrjNUGJF/7CQGb1p7VXz7GsXT4zbKn9E7G7Hvp2GNFf5NCp1re
k9UuYNZcjDamV8viUvQqLLYhxLOLdnHIqKJ3jj3rwyAbZpaxw4aiqiQ7Ejto0iLJbTodDcdlYd3V
/t+ca//YSfevU+a6/tG7HjUOSXGcQv9txd7glBX7H0P3q/5o33Qidg07JzFCj/v8Kb2xj9n+3+2L
+3ev+I81kDWJL73dRu7X3L7k2a5gtfn/z3sKhRDMAN3rf//ve+Iw4efJsr8v99l8uHt3lyXBg2pY
dArQsK0/rZ37b3ZA/mMF5H99iv+XtO9qjhxHuv1FjKA3r7RVJZW87RdGtXqa3nv++nugvd+IQmEL
sz272zOx0RFKAUwkEpknzzFQRJQwLYGnE6UgCGoHxUilSTkBHaZ2tyIGwsoHzqoo2TvahkJJqGM+
KMRw06icjFv06Zzqub6K7sCReVDuOJbI/tA3D1Sj/281CiUtWY3KjFOM1UyO9CZ6pRu7eLM8zQ5U
SH0wWrz+iT1TNXWAAS0ZQ87fvxcKzSDhyWvlBCobR/HBXeOj2fCq2lbwL+yZRIlaVyRZofxDBVB/
7LqKrC+5AV87NELhhMDuumgP30a+ytPqZG6o+WWQ0rEcMEBmRRUMtm96AOotG/0Gp7yqXxSHSEKb
3h9t6Jc9akN1AFhSPNJxxPzJUx0A7t3+Coo/+IAgg3Ar3gdkHmmothuSIuHG1Cn3FwuUPDpMBp3C
I6AQXgZ2OQd6zX637487sDj8urw+lTgg5aDAeojwC1NSdEunHDSeoq4KwfR6EkHOSYhSk9gvlxR0
OXmuA4ivgR3Cq7UiLzFmilox5v6sHdSls5tEL6PrFo2qGzzuLAA9kGejjqFXwN9nVuNLYCQ75Hgu
+DUOwDX6GuaDijcMxhvQyAW1+LQ8ovDceZ2JIYxYBT2NTopMePWMBy1X0CFsa+0abbnqLqkW5dZK
daAQUXjqJ3X+qGsLFCYZAESo/rSguK5u8YMTVzHi4nh5kyRK1ZTEC2ySoWBOWie7REX2Ji0tMZ8b
8HfnjjFAdh08sFfAoCo2RlPuDQi/A2bp5g4vvksMb1AlFCpkHc4gQ5bk+3FOrK6GfJWlnNDVBjXg
U+wkXuiWO6TvzbXsF77g6rzgKDM8YmuTulRqQVLQKiTXGEgQXNHLDknQvA1uvANLja9zDhg5P7T/
SYaILbYMXT1TnAY1TpQsqOSfausWXx6Z2TFe3y5/P+YubmxQK8IjUgsFETaq7npMb8GEePnnsz+T
oZgqupgizi0VJNArEooUARJR0AzKX9prf9V6+gdQoH7hCq6xb3m5Bvnw59v2ZZF47CbXiGM4S1pr
uJdvo9VRADVz1RfdiTzIYf4AbSaGcRIHj0YADXzD/ZfLpb0yQ6FKGGFcPBgQ53lDiuPMO90FbtS0
7MotHnFQLY5uOHeTqa8oyk2DMIBNzq/jO8sHj4hreZ2LSQG/d1IPJOoc12Q9VFW43t+flYrFUgUN
rDSD33RefNc9AK5aOFGw+NZhuM0eIz90Lm8s6yzIomogdZRUWKX2dUQ5KO7jCXdbZ7glkBHNBGWO
WdldNkNLlX+GM1nS4PE6/qvJVMyHIlNVGSDJw7ogW+Chv1Z7YM2ALrqwh6JGPvGySFZIkXHAVaRz
uqzQ50MH4hP0z41ysh7DAHCtH8nxA/w5oY1pnoNW88yx9lGRNRGZOBIvmY6aozZnqrWK8im9rveq
Ux3Q7QSZwXOJh4+PqWBvgloQEAe8dTLtKnhK6YBNmyKdDIlN2ldgh5VPGMaZs/tc90G4zvl2rFgG
vI6iyIYsovpPfbvahBhjaTUyQs3kkeS1vG1RNnpYA4SB38t+uQKjHMcmI+dStzbJ590Em6JDDULV
Pm1i0H+8BsH8nbjHyP9oo6WBNFbghTfeKqm0cpmgt5KDLfok3wu32S6/NcBD8roGoye6GFH9Cy0n
UEdeXibPJvn7zSozKBEAXzXJJ6CENPGgRpyHDTOcbLeRuM/GQNGlQtp3WJT0qD3W+9ovjgtQlpqD
oWFHdjH9NHD2kdwC9C2xtUjdElG6gFImhkMOxQKyWeRxq71AB3OUm3+5eVToWiZwRBkL1qaNvytg
DQXOFc6M/tulUNE/KYel6MRFPhmYpISil0cuu/51tVyAtQZ3caH6uAMN12Wf4H4z6gpoeimDDl4H
RwwmT/bAhvQOKtHEGT3dX3bp81RwNvK/LBRFYVO3VNwFlMVchcxQ2BTyKToBGXlHagjqHoBbp3mK
nMwtA96t81/W+LdFg3oNj+gMlbWRg9j7Y/CSHSCmrr4HEzX4HbzYm3ba/vKmsg/alz0qhOlqNKCu
UKJFAqmd9Wi2weWfL7Hj8JcBKl7NsjnPGH6WT83vrLpaPDBn2akvePkVZoRTHaet+oUG+h+ZVUlL
FkUgXK/U+e6AMM+6HGYxKrrYoO/EP6sHZYc6MKayoe7hgJb2OXFNTtrA3E/NQp6iKYaKasP3uJKi
RQQ6BVM+VVF81Aso9YAFieeW5KOchRIdNXtdNT9fp9+NmHm4rMOA6LgcwgBj01chhiVtNObwLsU0
EecLMpe0sUbFYsHUDCApYA2TbHh1T8chAFbEMZzkSfHyH+EN9xAwLRooYZiqgj8qdeySFMofpoqD
PmDKLqj9uvGsh+gY+kiMgKb3AL0PQSXG2Vamp35Z1aij14BGFgiOFod9/aFFIJkHaRXg4pzdJP5+
9u0s+IYqgwThrDA5gDdMjqyaXDyYAj2UPr7d++BXe8Xjd1uY2SUKhX9boyK1kIHSpJ6RLZDsEgBv
JF4Yqbe7vXoFIVPeq4B5xW2sUd8NfYTZUBN8N+mx3IOC3isOmEAEI7ifPGP44wVEepg7Bmyi+5Ms
erNOnfp2ZqYMcZ5inaMP/hBSRgyyANwcKOwlvsYpJDLd82uZdJkGrZ04SRY4iiVfz1kdpIbMyRXY
14BlSCbyZsuApMT3E47mgWhGGq4B9b7cG356i5a/Y9yTOm/mApPqcryStSRVFHVJBw+QdlZaVsJ0
UpIF9gD+uMVs3z7zwKC7RwfDEf34qnrkfjFWHru1SH6jTQJm9BCZ0MjVml+vPrnMSyCXfkJA3pNd
FJuBcf+jsLk1SW3qUEhgI5mwSJKut3cdXCTZA/JyTLjNAIkVolVSSZExa6CgUvV9efq6DnEZzZ8h
rN0XXuyH19MH6pRO7HFrAOy9/DJGYs5mL3Uzhs5kD2NqQJ509S1YlK9yGxRoN40fPRpPHG9hRcrt
4sjvs7E3YOR6mQXY67yj4qPObK8785d0QzIjkjtjiJpr89xDwSsDhJ5lKmhYg+zru02rDNsYsiPK
CYJEaeySlB1AvcJGtxHTYuqb6aceAIecEvf5Sr9ZpdMxMYZIE3SHlZOJARcDI42tAU5TtOou7yhn
cQblLZaBThpodZVTDPw5aHfAMuFdtsBbCOUiah9GZgE+nRMhCFctz4yB05/f/50Ryi86tP1mc4IR
MsooxqBmBIDZ+HHZCONOwzcBaA107Cr6KnRlBiA8SOJg9uEEUuobDAb60VH8gDi5A42dXcF745+f
re/WqBu0hEZ9J0nwO5JrYYTwSDJI7QhxVF/cdVfz7b9cHeXnPZieLUst0HP4kT5pfheY7gL+cVt0
U7RUeBVfxgvn2/Jk6uJMxaWbQOkLz0Od8ne7B+zXle8s6AohfIBIeQdqeO5tc54nEKOGrmuWhT8a
5SfaUotQV4txqo5GeBAgJlA4mt+gNDTuelAzQh3gNbvDVedz3wXMk7YxTf5+E7oUxVqXVhNwBwC6
UECgyFmvoTscrIEOcbfsMHsg1uRXac+zvu8rJsdzY9aMoqRVm5Dc58KHdl0dzWvCUmajWHoAsI+T
iLEWCSABeE5NC81iOntYUtOa9AalBq3ur0QLWZ9Yc9owPBN0NWMowjgNcQUYQKUMJ4xQcM4B24Ap
m5IJTm00n7/vGIjvu1GIdDyEMarrYEyHRPzIs8CBACpbmxRIkXk5l60yjUro92GeAO1Zut89YrC1
Hy1snFzmEIce/bioOd+GFYiVLxN0u1utB1UTR9RD1VLyIkxpJhgfwlAD50ZhvLvRBt7YofYPGaoW
yZGECtoPAFkAzIB2ZOyk7gquzT14pFRHeZlu0Q/hfTgSEL8/cL4bpm4aJZVVkNbI8glEIFMRAJU9
LLaIkUpS3UafIH6Nw1cI5K5IFTK/2/Fe4IzcGb8AKP3RwzKBO6czhRjVDBWATPk0QwXbq/cAvHqW
h8EN6wgSGi/yK94dwfymXxbpLCGZ5kovRTwIAFMlxT0MyLwAnXGAqnZ3iED6s4+c1gGWn+OujF7o
t6We5Q2RaJUE+noCLBmKB8Xszo9NUKBJLdznLzJYjvYq+Pf2ZVD9/IOTslky9ZWh7zMBpYcHl5nE
jhC+zg1vU8lPOPMjBSgGRUed46wZuUjQtLKsWD5Bpsa8h6IUHpHg+wefnj8GxSPPHvMbbsxR93xd
dMogDxEuBhDWALfp6Va8jzVOhvSZnFxaFXW9ay1a/8DuS6f5A3wi4zVexM4ABzX3rddca7/NNyio
I5GNeQUxVmiDSqCFVowpmkiiv8fTVoHuW49+MgqL8R6jTF4OhW1Xfscg2L3q1/fLT95dy7rltxbJ
b7S585IWzK2RCotlfaz1XwLA2Hp2PaicjIm5MIhDIaGQVA0SHd/NRN3UFZjdwoeDvHN3mBtevkl2
hv5k+MEqqJFNFKTobGVulanvwgwdrP3iGX4T4PXRo+w8O6un7/K/eEeLGcC2BumNm0oNNFKfj39A
BPG+AibVfAKFmW0c+mB6XXlOyfL9rUFqCzEAPoH+PZVPxW8kYyCrA9EKqIN36atxHL3yoQcZ92AX
3CIA+9N97SyVRPRC0WeJALt1eDSLB5lX3GY+FbYLo6qxQ2OKDWQlEB9v832065Dclrv0RXQJEoDb
omZFLFUH2gt/gBExqbMtKMvazTI8EbSDD5Ce90ES+wag5aHwUbJ5uhyAGRUGvAOQQ6uqpqG+QKMB
MRLYQOfPkE792+gmuyaof0LR8YCxkID7SmCubGOL8sgomlrMspvSCXxQ4QHzXs8g/TE84VjfaCAg
BOukfXl1TM/YGKQ80sBQrlDGlnRS4Pt5+1P5gwrb9+2jfK/OCBo4gQU1qPdgXwiAJLOjJ+B4XFB4
O5V3eUFsVzQVTdLRjJAtOrU0MTSdoPEu/QfJk8AX9btyN3rTNaa6r0KeOeYGfpmj00wgKcAsT7xj
fKv34y/rJynZg2wdIg+nwgWpOwY2ODaZ8X5jkso42wZSlzrQdCe1einAN1ESpkKA4HXO04OZ2kIB
8v+2UiHeurlYQL22Fq2AtQH+NXn1U/eAgclA3GvQBLHHE1RGXOuOm9fydpS6QBOjFTBpr0o43aTp
AnG2Y1g6mZPtdfgMpOdTh3vGeTbJ329WKqsjlPoGcu5Q8ALxjpcFmF6EvIirIKEs/4LE19u/81OF
OnmYwSxnWccy471aeCTtAsfPnbY4i9s+8B/kvBVSx7CMFQNDKXCaGAQK0wiOwmbdcZbEs0HdAhi5
AgvsSBwzmK8xNPg878yncgcJJzxB+kABUwjHJNmks5Rh46FUMjmMWR3qOSyWI1hhwLYhjasdmrN7
eWVnJ04HDlFEdRljNKTDSp04wQKNQKqFKN5I7a4fXpe28VMJlFvZ02VD59GLWMKsjipDOss6QykZ
lilqGQG3Q1LEkx0dD0lUTh6sQMZ1879f25Q16oCD/WM24xbWhtxV3mSvQztH33eqR5oDdcA72mdf
izJHnexxGKNhQsp8KnrFrrIbcQKFJS8bPs/qKCvESzdnudLKIddawEfj6xK0qu7qAnQSQFAPQ8f3
aO4feFUg7kejjrKgg5IKHB4EvozGrTfvyt3iw+c/4bH/e/ZDrY86yUkX9RBzg7XW7d3FQ7PRBX74
yQgILCnm3QFnGcmnNVUx4Hio1tC5lqjOSW/2gAOmBBhLUrt+J97qjypwuJar7C/7Pzmv384zsYZ+
tGrhP5gnoXayGyup1hsVBcv5Oapnp21mNykAAekfDXChxJCduWzwPLujLFK7KUECRsb4gIKYZR5I
3gr6UYT9eAfSHE6wIuHvbHEGaiKSboIP5hOVvnFMczUgPlx2cMz2DaJTZQ1JFuR0w3g3QCGYsy7m
dzMRsDQNz1Dt85RsjBWYvVaKJgE69wAO3xBLywJQTgJCvdeclnu02WdgY486desUZfCgmIwMKChA
xX7cOWCmhrHY08HTZ9iXF0h+HrWZwAECJE5cRTlrTiQCCNpm0qZa1WvQDc/16fLPPy/YA8+4NUBd
Las05kIV42vJPzpPP2BJt1BZklDcIrdZfIiD9RfH5NkDmDJJvWuyMMQ8uoUeARg96muQQdmpG+5B
UAbVL59U6XmZJCtWbhdJdyWiPGrKSYVFYTcBBQVS4vfl9jPt8ZarwQ45m8q4R2FOB8USerWgL6CO
N0if6ryN0XPBeCW0PnZrE2QYk0uhzcTZSrZ7fFk6O9ayAmVMuL96hCQzotZ4lTnQ3ACLkqN4dQDu
x5WDVmCFkm+ro9Kf0lLnKcUMBzbTDD477VfSgeSPUKP8g+OtgiXEQqUEcVKnw7IW1X0mSyXQ/a1N
2t5FkP7MAV6bvcpNUOy9vJ2MyLW1ZlHNKxGccmlhQlElBaW4EoGoYAHLE7BBJai04oF355B06uxs
KyDFQqYFMhn6xb1oSZ6OcYpAudcPQzDuPjoXApM2+JI5CyMOd2YJo4smqXtiF6lPJgNGVs9k8EgT
sgHjnmLqLmDWJYOfq395D5mmNBQR8LU0INCp5GcYUjNuBnSmEkwx23mB4vEMBtFCLf/gSgNEwUDL
Fj0/WaTR0mEtRwmYVtCVKmppX4q91Ni9ubSurMnynbSCljQtZsjPLuCxhxaM7MyGtthKISycIM1c
swHMPX6ySUYKsP2bS2jS8xisJApaFKDcIpJSEJddutwRMyvnfEl2KDNMVF2BgT8fdy9nUFvpMvo9
aDgab2RobQbTC4i5nPIU7+a/yr+4DRBmkPkyKVHHwrBiaNiTDoz5jL6ZelAd8C17mSPejmh6EgjK
gZdCs+5Z1Hr/XuZnENps6ZwvJYpfgASLCGvKz9gvUi8DMfeeZJvQL5jq4LLfssPaxiLJNDYWIatl
tlqPjQXvUTAFIfgB7f5AcHTJrdpyAhtzS030UgkKGE5MHUhUi8ooXNBNG9DciVqIsWocn2TeQRsL
1L0+4SAM1QiUZZpAf7wAtdFxSW+L4dflbeMthLrLMbE+6I0CMxgMcRMVM2wmJ0wyD9fXQkzK+1ow
vnUzwbnLg+6CsMsFzVVlPl1eBvtYIWCZIuChuGvIb7H5+n0yg2VNg5XpAHUGDxnyvt1BvzZQ/TYA
i/QDxx7xprOIvLFHXdwYvCxGfHeEyd8QDr+ZguLZfAKCGXzXgeWKHNgRd3mUv+VZGglKBufuvNmV
3BzNxBaTrtCnDdogupV4OQJreRiVAxyDlCYxcfh9O+uwzpUwQ16iYQhbsHMfikQ3wjG0ZVvcca2x
fH1rjTjp9uPJnaSXMqwJVxW6ljeSq13lblKBo8P+6L3VK+9BMc4HHZJdoz/i1i7lNAnuurZfiV0N
KqWLm8XPrWHn8VFBOZvjMGTHLtmiHKYCQnSGZBfJ9Kbf5H1aOJYj3cc3ZD71HyBMePYojwE1VRyq
Ccks71WEYOhx2OUOin2omGQuhtt57VlWIAETAXmMYAL87Ekct+2qtKAMOIGkcPgEhnfPIG9NbfUR
EyDXbZAHXAQnK7RIePOT7AFMU3QGgXYzKE3yHgjtbK9UB2iq69qB892YNkBBrGiWKKqYM/7um0tm
tHWawMYCCdYaOkV2fIf44oR30x0YfiCGlN+MQeRz03SeYepQoDWrgXYZhtcBoi2OepABwYUGHkjj
oRHxo9gTNJbhKr84C2Y6DklOgJSQSF77fcFzlOAjh+haGY/S4JR32cF0wWiu2RAM++yTcR8JPIvU
VVcmFqYeUZIFL8KACnMXCE69a9wVJWbSl/uTypsqbVZI3XltUfWhHGOF6hE86eP1gA5u5mg/jHvI
sB349cTzBgUezBuD9PMVXJLTaqToa8Z7+A9qYe/WVe6be9BwnjDAID5BBJWPMWOeyK9l0pOk41iF
bU0+ZIyZXMGGLtTR8MjD0jqQR3r0Z6+97TrJrbKJ40MMNVgrxYc0n9M9GdQw9zK4o6rPUg63wMh0
G4AFFcJEgvIYlbVDHrSNjBWdiSn0lPUmuioxRiTfqfY8nuobaCoHwhPnbLDOJBnUQB0HM9xn1ZwZ
mgWt2mKBUKVsfk+/V7dDLi2AxANc9tObFaRX9ZELJ2ItdGuVOh8jtAaFZob79G+DN+6Tg+BM76Dk
Aga0D6w7LoqIdflv7VHnowB56gIyIQxPWPbqqw7kaH6qv4oK1R3Tz/yFGwA4Bunz0eRNnigAip0y
aH18LC/aLnRDX4S+zFvkQF2V9wZjPdw3C6Q9R5fCdakXEnDuwRviQb7+EN1FDpiT+GeCdQox+yVi
uBq1VFQAv5+JzII+WbygOTm09mfF0c2CEGIvPzvX/EA2ZVvvE3dDmR6zMUodxEnQocRaAlWU7iFw
70II7Ze8H3wyGFkH5o3Cw6szq5DbVZJfaHPyiUaBPBrA9liPZPpTu4p+CF5v12B+QQbwM3zgLpF5
FDdLJPu+sQieYahdgC4Y15QZ9JiJ6YAlhEiKJ39IToos/B+Ao5l+urFJfqeNTaGq8zwDwS3iOGHG
m3cZCnUEzEc8Z7AvBxue41AJY6gIaPWJMKZjjlVvgRvkpTZsLwGMCXR/Kri4qXOuosfVRiUCqHZb
vSQ7CcOQmdO9NdfAwxD+I06KyP5if5ujq3OljO4kKM6xeygERO1LbLyHUsvZtf/iiV9WqPNmGJ0a
ZgNaraMPfgGg2mIyMIu5JbDzOem9dcfr7f4Xi5YlSkCb4TlBJUyNaPRgSEP0AhV+7MxuZxeedBX9
JT+akdu+KGjl1QJvmexv92WUuhMgAatYsQYQmvqZM4GJ314hBQ+iu7dqD/KjW5HLNMB6pQE89fc6
KXepMVIXgRwSAMwYLbbqBuU55KPiu1jb4a73hAAMc40NGuLT5YPA22B6mA+a0XKukbUqqFqdop3i
ovLp6q5iOGLuFHflfehJvzhGORtM483FaJESgayWvLh1NC/Dd9KZqq5VX94Z7wYHBs584W92Vyex
ZxNbGpBcgsMa0DT5qN2mdwQDWjgke8qeSKLP7akz78Cvr6lTEXuy5v+/PvCP31iYnap3xuc8Yezx
0iZ2JPvbcXQqVEcDMKgjGSYUlF9adjtx67fMauN286jA3HftaBkEkkn6QzIAtMJDdt2g1gg1loAX
mNnWUBlXDHDBnI9T9NloiroM18ivRcypdCimyu/jobypfGvPrTQxP9TGGnUPCNUAYBpo/U8RkORo
oaw7HHTlHpxx5G3EKdYxPxWoZ0A5ZjEGHvpYELsKus5AYGJAtwfNF9iTOSeLeDJdCVHBE21KeE6f
82aF0HMWZ3nFxXYvotqziw6QKTrED/ku9xL/j6rfW3NUpIQ2RIse/oJrB5pY6Jo78jOJW5CFsGxM
3GhOc2vdcdMTZvjYLJIKlmUeptICft9T9nt8I0+h2Lec+DfkNP0cIwe8nr1Eft5/31SUKr6Hj7Io
oK8O0kagLYoX+TdY56eb5UV+ycAglDmgAgDYurJzUIw8tYf++GcptQWdNvSMGEMWIHcT8hbvJgzh
TR4CdCDd5CcotnuWy4VOMvf2yxY9XqE1ka6HJmxhEgA6C/mdjPDcQLgNRQPoVpsFXrcGx2uZl9/G
JpVWxGaTDlYk4WAAgJrFqzMNoz2bi99CsZNzQJiHcGOLugqMqoSqgwBb4sE8CDYkZSqSmLkgBz5A
38YtHe4Tk2eSug2Soa/TvMGWknf76hqAD0NZ4TW3yYRMej+8/tkBQfAEZx/Czdk4h1EqQpPIM6LA
cfU1X9r1V9IDdIluSdsbGr6vlzeVtUANxF0GZrlAl0r3B2Q97KGfOEqnCPKeKUpqVej+OwtUnJbm
Gdr0+iCd5Hh0wa8OFXGOD54Pi6COtF0ElWlaibWIUYxFiNKha33wOkbAleOIgwoDgiDjoYU0M7RW
P3v5vLIAbwepOGo2ujG1KYznY+N27Vvf/rq8gdzlUTEzk4wiijXsoN5dQyU3/rU+5aDDSIK5tWcv
61xVctMbvCgxD/NHl/pmb2m2j2GGgIMqw7iw+89ogOCF/npYvX9Um2O9hbbWqHBSgYZcX+SWvCSL
m+5mOmaH7Kg+6Y/FnvRY2ucCEHROXOHZpMJKUwpiK4SwCW2pKGztZUS/PeF1jphugsqYCnI3jOXT
GFRVEHDOjArHIFDvDTv8DbAmsnVkzslnOecfcPuw7gNAUP82SS3M1LOwFAHJIyUWs7WzElU56NcG
8Us2gp/a6R7/QV2HZ5SKmIY5ylLW1hJ4jMg0GoHkYTzmmXSrCt+Y8A66fDpk3saSv988EKDtLY4a
5MpPUDbN98Jb/DY+tZBNhfbDR/eS72UHgrlXpguRFhnNLBCKY67/GdJzjrDn1V6ZrrTZcSrfrqY4
M9sKv4tUjH42eVl4ypeEs2KeESqg9mmkx0uFHa4FwIXG1clN+YhWJccMM53fug8VVcNIUaEA2iDs
/DAAUiKcUOKdftvs/8noDCuPQG792VwxgEOkdm5pe0jmtUh+xxlKTNDljtNHERTkKo+rjOkuG0PU
7uWyNEKTGAmoVE8fhmh4g6bwCkg8G9TOrSD96CC/RM46QZKlvvluPMh7qKPt26O1j4+8PjjTJXTM
9AFzxRhajMcW3b4cd1Br/lyiw1yB7GMOLh805ktc2xihDpqQp2GvgVzukxbGgFgrxLLd+Uq6AVja
i1qwLvDONm9ZtFMk69pBzxrJM6Sw9Gnfq5ARXt3L62J+rM2yKIeQSy0vp6XDvIpY2o36YfCCAvsg
bSxQ7gA50AjyfLBQ/IYgMRTjgWdXnxQNlzcZOeaNsLKePNvvRCUkc9w1ZZ3AnBpEu+xgeZNP0Bc8
M+xlgV/aNA0Fglh0lxkqPGI/pYgPxW/rsd2TVS23ZW4v7j8i7yG3Ff2SwwAfANh4ImtY4Pc4H+lh
hKGbjGT/pMgs7YyH6Q7qj35//MOy08Ya/ZZSIKqZ5ZAWAx1rdBMeJHReejDHGfeiSxIfro+Qd+iF
1dET6vraQBqvLzHIJwrFuz4Pza6MlIc6LTUvh4LlbrGSV8LcBbUR4AGbKsx48Z5VUNkumUoXwCPa
V5OGe2VBMeW6vLW89LdF1nvAs5Fz6Ng57dfXpOEDmSSmfazkSPQk1+odvM0dtA7RqtB/WadxcQhT
DekC8fsHzK4zQPWSLoL3gJChfXekus8zHdsngVVlBlV4dRghTPLJRRvvpKMq2stu2NW8BTNj2cYq
dSrRW1+arMGCez854bJWKvC+/YcYPX0ZBkf6ne6KWx4FG3ex1KkhRH1pPxak/kHaQcWOQBy1G4hY
Od2+9IpHg1+HYEbUr6WqVM2lADLYKKE7hP5J8oBBcAKqDKJ9dx3akF5GdY5LlMOzSD0bIiivxjXk
XU9lYg8SCGPAbAdVeuR8kwL18N3qEU5xLvyeeMrZod0slDoxXWcqY5jCLESh4hEUjMnOeK0c6HIH
hRkIx8mNHChHoqo0KvblW4t9gADDB1RYkwC0pLy4TOemhDQXNtm+MiwUe2JsM+noTHeA24FKHQ80
aJNdZdwKxXmcsDDcBswPiKUkSIQp38/PMlRINtaiQJk3Ip83SF81wAnHgB8Wz7/rd1Pk7ze5Pe6c
WhDaqjiJ6auZP+Rc+ZvzsPvdAJVhJHEhDkpRFidDGx+gwQnZz2g4QqPvYWwVv9cgQachRZy13O6M
gcPIcJ7zwriFAXgoNXzqxnxf3drGORgM8uIUj29mfJOo+7q+q0JOe5HRJvpuhvLSoW5GI1qiAvGu
fDL8dafdQAnxefEJkyZEna64DKHnAh1QvN2ujHKRFa+gudOT4jRrqz9n+lXWKNBFDQ8Lpi+hj+WB
XdEbzflel6AS0hc+1CoeJ6gK2+Hc7NY23EHu2p1afZeM+qGqog/SHKkgRmbE0b2gFPu4kCsv16rn
UpNiO0MBe+gmwZXS8mfZpM60LFCprH/JcumufbeThxi6bXJVurlegPN/Oozm8DbMurPGkNa6fDaZ
Xrv5rpTXmlYBWI6B7zp3ELN/Nnh86udXyffdpZw2a0LNyPsUBxBAFFN6XTS8k4J/twYqK5a0qktF
4pvT8DMtoO/7J16J0In7F5P+ZNThu/MPGDPStFbIUelJTtBh7/fAt3niPsydJATLfooe1f9erEb1
eGOTWlRZQIJcT/X8tBbQbwOaplbtdv2RqKfLm8d4Kn03RAVnAQp15TBgceBZsT4ZuWI/CoYP9XZy
/8lkLiuSbBdGJRdJvDZjVYf5SSh86NfZibmfGi+HUuflhbE8b2uHyiaqGsOrKya2TwsU86bRTtr7
eeRScrEuGAw9wickCNecDcAkNaQjBxlWZNB0kuHfNWj2xB9KvlgN2ZnvVzj5Ul+2qOCYQX9XzRs1
B6Fr9zJem+DARs0dyLXfUjDi/0CWEJzpuTPfps+8m5QVJ/B2gooReNswB0lFyUXsjWJUpfyUlfGb
1hu7UeZhOpkfbGOCCkVlngoIcDLglBBONKHwgH+tvNkdnhHqKNeNHo5WruWn3ETZVlSvMrF6qySL
E5IYD058q81iqONr9c1qJQYWE++FWxkNX9If/Q/Fwz8oZDLPFKaeNChwmiImHr8HqKoXRqswxByg
zRZ4v7cCUmGkfgqZHIzpfHQD1LRIY5arpkVc7swlN4apwzwPmo65TrjFdCihuwbKX9OFJORJCP5J
4Y358TbWqCM9QRXXaEZs6qgUbqjbeQ+qsvJP4sbfRiS6CxuWK+6AGEvKo1MD2A8Y5+Lp6X+PTcDg
iOiaiYAf0M86K5NSXCg9vtcUPkQJFBeM+b1JY++yGfLZ6a+zNUN9nTWflzLLYGZCatE3kjNEomO2
98UE6WKRd0uynHBrjfo6Qx/PcS7BmhqUUUBGXJID8p3qKO+hdOAsjyEI+l/UHa9vzQqLFkaGDFkB
dOtM/CYclVptljY/GTKkB9b5aI1JEELSeIgL2wh7Xx7N3eWNZS/1yyR1ujHWFRpGDJNaVQZdGnpq
+EPU6iAPeTMn7E/4ZYk62UYmJWIxNTnGYT8M4dZIfxTmhHJmvivN18uLYoX47T5S3mK0iZAoSYd9
7KEu2uyynlumZ92WWxOUi5TyEs3hUucokjrAgOHukvfgaEW7BcpnPDwFK1psjNEjk+VgVdNkYuvC
5Siqh7Z7UEP/8padkzXi8bC1QRa8efThTTYkUgob8n2IQZLcJ6Qc5S0ano6qeunL8ib77SE+cJ/z
5L49P9p/+8Xn/bMxPE7J0BQlPtZ0yG5KEH9CONQCRkQLTFswHZkPNmNsJwHoo+ommkSqj/p2U1rN
qRnWLYKiA3rT9Q1XjC39zAKIyzb75ho9f2fikl6Rn0qtc2uV5rwKm3BIIFLfIqiQrLvfKYGOaUBe
DGH4/jcz1HeMofxcJ2LfnirlvgQleII25GVX4WwfTXClZ0OnLDMszEXoNMJvSFE7avx+2Qgrmf+2
DipNM2fAhDu1I9slfOgv4CL4id6pG90ZL5lb/8WbaWdAlqDF9eUUCpWzSUkjVCOxlwwPcv1gGAU0
2v9ScsCUymtxea7F5y6K7G4Wg34ElYUA2phqdhS0LoajKtRBY6Im0/JGLRlpCWAWoOmXMPmIuS8q
ampRn6yxCF/trMKvTXStxXxfoRatgjo1N99D6FtJy91sNe64/ojxpON8B94vQMXSWO7VcSirFnUM
IvFYQndBhSjtcF35ecDDnTKdd7Na6mTWmiyWmgljkViAor20LeH35fUwrtjtftJVUi1SItS3yvYk
ln8N8W243qqpEsjFj447M83KnGHLEnUFQB/M6VAuHI+LMYA+ukHrjsh+dHbiCZ7hGUEJnhBeL+PT
Qc/iy8Ya5cDdgjZvqSRYmbjvMLqiNKajpzd9/DCnEuB2N3L6kU35tdm9aB3ISMOX3vwotNTLIeBU
Ls8R5rn12G4xHYFBCdOL1t7Ordhd8jYo4zVo15tJPVWV4FTN6kA73G2X+0V6H4WHy5+IGV82CyF/
v7kQpqZpmxH8kScpVu1cjAOlflhlngIfq0D37etQmU8pYGK6TNL2pDxm0M+qCgDI59fQByMyeDp6
XDx6ZP/B4xPtD8w4YG4D1OF0O22x+iUP+7BBZjL7kth5peVd3j3mujYm6B4apOCFVctgAsgM40N2
+rsytrUH66TbS2V3d4U/vXJnplmX29YodetYpjFCfwLfrIf2MbSIcZWbh+yK0Dp+6Hb7QgrVMkqf
4hWvusTotYDP5WtLDRLANu4iriCPMUJi2l0mV3whAGjTnR9aTDjhfw4O2ysGU58ubzMrUm2tUmfb
zKMyh3QkzraROvL0nmWic9kCM3xsTVAHelwQeCUI2CMx+oy8AO2mPzFRBDXp0oEEzWVzrFO3tUad
ul6CuHNMPBMznI4s1TZkJT3Rkjmr4u0bdeoGMU5mUYKZXmztEc/5lcuIzLqxQIcGVAZorjSMwHx3
CEmJmsEAhAZht3kBO4EvGbZ0T/QiQIZwx1MVYZ+3jTlqRVW0xIDQKA1qWUT2+1NuFty6DegQJMe8
EvY8VPznACId6U0MgEM4DgRDIi1A1oVhF0Zyiz0k3LoI13YFDn0LsOPs3sIMWCa77U3zLrb4Fyng
TTteGGNmZ5tfgcYngotxwDB4SfY4A2Kw9LO/UJ+x6k8Cl9YZXhXFveyfXJNUiBHHchrkqfo0eRK9
YieBUuwXkavPdxBn0riT2YwTYYBYW/l/pF3Zcty4svwiRpAE11cuvWqXLFt+YbRli/u+8+tvQnPO
iELjNO5oIvzmCFWDKBQKVVmZ0FqAGi0KsJ/9KGu0pAE7FVKvse0cfTZav+lrxavkIhMsjvM2hikk
CTY0vDHmzuQ9nUGWMCZjc+q73g3l3pUItEYClPNedNEFoXLOBzg5dZUAPaJbKPZ+Xlc3NIsRK0iy
AFjv3sfN1b19k3m0SWU9pd/6zeR3bnOd1c5wTYEX4255vLyZKj0UjAt/+g1MbDPrsNbmFr8htrXk
mtiS/IIkKgCZsmLfltoUbqrSxAs0LipH66sZE//94gdW8WNp0HVqGuWHFEZ4KLZL7Nl5AqK5poqP
EDGZnWk0UJ7JunpjBVrv6KTrD5kSyUBjjvZ+Iuqw0TDFKAhs3BXZIE+WAZQxz6JOUSag+Eqwot4a
rtMo85ei8Ie6O4y5aGaF5y14rf9tiok4k2FUhhHBlB6ZG2l5Da3b1Ghx+kJkLqfLO8Vflklorwh5
LEtGZVp9oi4WskoLUuFyvFPjG0tVkRiKXpW86w4Sph+WmHs800Oty9UU+SuEfClFiOQGm+aNsqGH
Xiso8YmWxZwBtdC0MoDqzanpZlc17hqtctvsti8FoEReDFkvivHzrFbmpO2wKCXaZul92lzrwe/L
OyT8cMx9F2l5bEbUBkXWUGYF424BzBaMi4WP26cTxCr6k8+O7mqfGO9TUtMqEilqTkl/SLq3LhKx
q3O4syCOsrLAvHn70NR6PcXmzAcbE1KU0LE6UiJrOopx+ePx9seU0YmyDAzF49r6HAtrSRpVPc9w
lNQ/bY9ge7OUgllKgQm2eDfMRTimgVSf2qhxIuveSGTMG0+C9I1XvwM85O+VvH/UVRpc6VUEZRk8
bOfD7NuOvVkgZCu/GFeGQw7SITkk2/lBVJh8//GsM6ytMoc2gDhvrQ+wOqAckYMKRlV2YxN5S6m4
zTFpNupyNOzQv7xrvGLNp8UyxxcOPyM+5ihB0TLln9odjgEAnrTdqxzkzbzXdrGXXVNikfzXZduc
l84n08yJrgp1UtMJz8a8T52pMxxbfunSyWnle1nfTvG3XBYcuP+xtRhO0gyq2ciCjlIiB2HUIqFF
Map8bp6gcLvBNO4+qMFLoW/tg+zEXvRHOOlMN+98cz/sMqUfIwnyDMryNUpwyR3xYgp0eltcymEG
gdvvl78rpzCDaSjaegayivKcfj6Jxmig+hYp9SlECjSbKHDNxJWMzRLvq+yV2F9473yyx4Qx0LXY
WZwgbc8B1i13ZvetKAV3J3/jIPtCmRyBnWWnTyZkinJU4bFTveogapKc2t0E+/dB6kd5gwFdaS+S
hORFZyrMKltobUOCkAlollHahpSEzamoMQgPEmirFuRu3Hj2YYFN/bvebg0jQ3SeyJs8yk5TJw4I
NwTxTLAOnU2+JY1Y2YhbJhi+NWRwaiKAgYkMMJErzaVUMhd8qLB+081ugzMmOLciC0yQUow4zOoU
gR96kL9CYh96qxIFQl4qiMNiIpuH3MoZ830v9/0y2XKNQBhs5Yf8bfBU1z5G4L+XUofcABiuQosu
vRVdnLwEyiQYGdGIhkk0lmZiqJQ0V7K2PqlVeB/M+rVVgjneILsoDDWBL3AzHAs3tKnQKR+Man+O
DaMZD0EUzM1peTVAPFZvm10MYnVfhkSb9SCaTON907U1xjOaKdDmTsa7r6oGR1dvE5041fgtA5d7
FvXu5bDHe9aCIP5jbYyXSKquVHmBtQ0b40CVjaUbShU5AeeQbwKMrAkMco4vRAsB6ACfGuoHLALM
DJM5kOjjoaifSKTehzVqFSCuuLwsjntYqm2BaBmgVZSVmB0zuzDJS3vClZVehSV0VouNPD7mloh5
hLcaHdciFBER7c7mdkmUokBWGuUplyChJ1m5J9tju0GJRJRg8SxZYE23CAIrlRj57INQVUr6sVrq
E4GGfUJSj2SaG2uL4MMpnHsQsph4m+MlpBlnr/NMzbQhN1HmMB+hiahDQia7U9A5ALmPl1+RA2XD
SaELrQJEennPeHn3J9M0oK1SyFJq0qkOYFq7pwoJsT85xhM5UMoYkWSB0Bb93CtbNlByqRXWNdDq
lNAkQcWMCqKr4OG2BD00ni/aUM2k0leWBiGBz6ZaOwuWUceykuqpjN4yCZxs5Li0ojDF8xAMg4Fv
0sJc9NlTuSbmYIRTgiUtIbj0AL7xKKfnxpZ7SfCs5BUdrbUtJkYlcTKTFtfLKTc9FNzdZa84E0AI
0nMNgXKI8Yo5rrifcbU8JlAlSTL1ZgCTip06enfXLvfLEEMMNxCEe869ibUBoWrhUKO+yaQwaDYG
I1FjuGH7q5OfZm132c/5+/T332cfZGNXhu0y4e9b0ggd982kgYxUVGXj3VkIF6qpayAEtc6S9rEL
eip/WZ+KH50XbHM/2EffqV79F5Gon4wxmXpEcq2NQ7s6Ff3iDaPmtxVYTwuQ486zKEpwrsdPtpjt
MdA9VaYan08H71L3hFsxfqC8g0ML6kG0EuUflENW+yVDOENQteHsHLhECOhsIKaIw8ycZAMyCBBe
MKpTIN1JLaLTknjGkAoOF8f/Pllhzlae5qadAAN10oC1nWxfsZ4vOyAnxH8ywJwkddLwpDPM6tRq
L0MbuSpohlugvHKrdfqUeMQqRLcKd01AuyoyTdjOkGXGrBmTgk4u6vXxTQfR2cyz7jDyG4GITEW4
GI8A0l1eJS+zQe8b96WBrA3Ye2aZFgjx6Ew6RXCEO/QmUscOXONp3Mye6uSRoymYgrhsk+Obn0wy
N9hsyn2b2ChHjLoG/mTFi4JXlehvWto+SVEkxExTV2BeyJ/sUYdd3WKj0hSlRpMp437B8BNkp76F
2+TG2mDs6UbUdOF6/+p70gC9MlYvC+m7mlaYi7cJzd0O9SRCasG2iT4h/f+1lWDSFrPCroX1zTJF
jhEjCZ5RctdflfDxC9tF5awpvkU50/YJsVlV16KWEqf2/TQpg9NVM4pkzXiVmY2L8SvByeMuDoPu
uqZQTAZbSZmHuKuDQq9Pkbk1ASvqr1oMp0A+1YlzW/AheXc0JkY+jDFB2UgwD2+PMDa6QOunD9Vm
+aWCCQIK15BTccveSXqxwDXXJakYmqyAhxbFh8/7Z8VoDiQJGtPattnPKcjSTaCWiDNu8rvsHjKA
izC4iEwyjglyumCYBpQ5Ok+6tU61u3zPXdO179u7MhWOk3BD2WqBjIOmXZ3OULcCwK2Onqx8fCJj
JagN8EMXxp1VihBEMseErsJOhz7WUBxqPEw9QysVFc3cef2r9pVt9d+Xz4HQHhO3WvwKNephr/Pa
zAlxFfgAP6EBomKmsHGUyRmh6fvrX1plXGWsBytdWjho8LPaZ4nTPQZ742pwwzuIrxdO+130subU
TjFLYIHGX6aKyOz9bVqhLecVtk4+hCD47HbjhkIgReMXvNzrkx3qsOsYFkWTVMo4AwUoemKnfQaA
FYRncYDa8P8n/eK9Zj4ZZPzFXrqqgg4V9m8T3GsoUKj78AkEn37hit7vwsUxvpLOxKqQOFO8QfcO
yAt97aXy0Qb3sz+iO4dvDcgxSCgSdMHZeqLaLokqjTjbBYgZc5DMtnh9Uq6BCorxwhcoN5LYOnIG
GZOMZ2zvI9hSh67F2kY3XICrpjDZLnnXwiz8cRcLPybdmLMLfGWQidG13OIVQg3O973f7Cn3uvzy
OiNFqTGAJJy/58aulTkmdya5MZh9B3MVqNrA3RB4+k1p7DD/caJJEVSL74RMqTT6XlgiS2dtyphE
mk0Td17+s9Lvpua2jiu3ygSv7P/hKSiNoEYCVjNWpmxugjgwC43GsBpVR1BFaPv8SnEpmCDyhWec
5vrny/owx1w6emZkVmvO+JQerXkabn1NwIkCOcdbkVvyd+3DFHPjgAMj0vMIcZKoDxN04pu5974S
imld6T8fj/XDMSqjJsXHG9GGdmQ/9QNvTpz5VXGp8GDoycL0nH/WPkwyvlgEupKZPUyGJ9mlKnaS
2znT2190bSLeS17uqsg2nsG2TMATzRgrk8FSqxbdHTW4s3RvLHrHBoOo4CvyNgroGaq5o8s22B8/
x/2xjMdWxggNxYxDKQbPYFe6odKUlLAk/iEJsy3uslRClRRR7NRZWl4zWFJtaVDmLFPEYmR5/VS4
RfdTsC7eVlFRAUo4gBDMDiy0cy9F6jjQo2VsmztlB3E3qkjRPMg74+HfGWPnFCDF1tThBGMUzyaf
wKv8mH2376m8Mma2hRcMhwsA3Gx/r40wb/qmnJbWIDBHOcPwHEXU0CHKWl2LTjE3H19bol95lRVM
yTK2REfJcXSbK+BEt1LoQPbmNCOvo+OmWuCKUKLcxEChfJLEUNDXZOH7ZFkKI+5zWuakQ7XhIR+d
9+lJv9gWomI4N42kYy0WeMdMvPSZbxnNuMWLPqjo9Ym5SVrCDfbWVfyU7Sj1sIhrnHvcVuaYD4rS
xbxkcYibpdrHxi4c3r7iiisDbFo11qaVE6yHpuFUZwpsp5jHc6Wtusu+CWlHucdsZY6ud+UgcqJr
UMGWKhyz96zf6xYPSGKY67YZZAT2/3J5bLiSxy7SgIRDOtzts83wfS7c7F1qE8caGmtCYA13gegp
oF8I/gvoiX5eoNol0YTWUAVvDHf9Nr7WHH3b7il8IHOFnS2ue3xYY+usbYVXvZ2gjja6tnOdPhAP
9ZFtdiQHuOO3nTAj4OVyEF/57+rez+Jq+3Ijlo00RXVwudVfae5o3VlXk1s9L37mJ99EjxnR8hjv
L7VGMgHPrjD9PzghRARaXfAM5d4uqwWx7p/pWqRN2K5kqXxUmrx00K6HtBOY4WZu6w/H+H2imdoQ
dfhwo5vQ0WfKfts5NvRz0V8dd4Yv8Hv+ujTMQGgW+GzYKsxiFkFU2RoKrD+lRygU3CDsA8HryXca
3hS3lDZtKjfCm4bvHx9mmRwrNbppSFr4Y/NKtRiiW0t3aXKQ3FC+IBxwUbrPy7yRjfy9Tua4QSM1
UlqbOqSdAc7SuvF4mCswUJlPgi/K90XkIKAShgwgW/RJs6GD2rhcAQZQn94H5lGxoITJ8dPwgMO9
ne6+YhFVeCrzDSQxWyEhtR7L40yHE1zlhw5iUxQ/m++D2yB7RXUXckftUVTd5TvqyijjqHLZ5BXU
q6nRCQr1irMcu93glvt6U1yLbjfeYAnahpQmQkPH4Qx1YMwWVFgtFdcbXmZu8/S+xF9S4+KsT279
BBoCLyrdRgR94V7jgGZDPVQBFSa4Wj6H6SGaIe0xoWEZYOTuna5svzzgURrtkkMmBF7xfEdFrx6A
AAsgdBZ7bg/dbA4pjoU1jZtWnXZk/AJkyFZBW4XEXEYLgu0ExFNP1KKHe1Za7vUEhB929GccF1EC
xAss6G9Q7XagD4Da//zhOinQweAAO8aMezTvIKPYg00kVUWPJ74hE2x2IKowLfYihRBqYqXaDEPp
rh9ebHlfNo+XTxiNRuz7lpIu/scEe3tmyjCXFibMT5mZXklRfAUZLE9J5dcGxHlD2d9KYfKFxhfE
LzQqOyyj+MK8c5dimmO1LxGX+4cquEvNf/n3mQC8VGBUlPSuOtlAq2MwwbGEvWNegX+9BCbkTtKk
15LVVickOvJxUaXgRzAV8qGpY7KJUwAoNQsV/8tbxT1BH9+N1ZQNBk0apmqsTqmZbCczfOrH7Ntl
E7yrZLUutnIahnWcy/OA1DTrD5X8G4qBltNEgx+GrSjr5t2TFOBC56ERD9iSXzdZBihY8A1lNK23
Paikw2s0EPrMNbc6bkr7JS0FX5C7bRiaMOg8PsYM6HlbpW5DLQVjWqRITGvodaqWEyx+NM6O0sa+
e/lLci8R1J5VzdI1FbMKjK1UMpq4C9/T0uC++l2kbnwNTQqvv5p+gplKlJZyQ8XKHN3Z1dLqpoRU
TI1kh4zHbrixyO+BCEIF9+th0o2OguEfW4UY+tHKtHmpTvMU+1q2PIKn1AezM3iCNfUHCYjg8ufZ
QwsZXw8VYVlmIWS5FCuhplXIa8r5h1Km19BP2SkSWgaa2v3Iy1HQ1eVeiCgaoRUD17A0Qj129Q37
MMzk0VbQ98czon6m7IdQyPQxJyV72k4S1qF5ewawEKE83OAhYgNhhzhYgAERp62Vj0me7KS2vQ6r
xr/siry4QYgN+B+QeARiCsyySJtry4DvaPb2odD1O3vURDUxGvDYawQNfxXFAMA0z+Bk81gsk2LA
xgjJ7qRHyWOM1bdKlR6mdjhOk3afV2gQjp1x+sLiAGQD66gOBAzrJIM2lYpS0mBfRbJbSaq0M5N5
2Fy2whtAsMnKDHO84PdRXS0FghXe0JAJ2XROuo928k6kF8fdrJUheihWPojUJoqtuEeIavaBcZeo
olcYTU7OdgogXkBBAegFWO2zASMd9YbMWEn9Ruux2ab4vjQO5e+HaM2XTtTKGF3tajWqNqNpq0a4
J/fzGy3+5m521G7pkGzq9cLGH7f2RhHK/10c4+pIPq1Sy5FaoEzq0jqfbECGIXYNcA6CWxoaNo4I
Cc/1/JVJxjNAVmUaCUlo0KDFgOFIMCkBMYS9wAP5jvGxNMYx9DhRs3rB3WVHzuhWoA5AY0e6IYvT
etNbdFR3/VEEr+XWFdGTU2zblPVzsr4F/FFlEudI2q+tbQrRKuuqeQ5dqqUtrJvSD3XumB+2mEIH
AG5hMug0TD32DWQMgWNAa1r7rT1lR3Pwljf6fIZuqO0JviyvXLVeJHMiFD0066LAIs1HKowaH+T9
uKHCiWhfbb9UHlhbY45EJGFWI6P7OLrls+bmu8QbdvNvqCE44B6PHBHXyf8IXR/flTkTQEZ1pZzj
wBv3wH0fmuO40TbF4UtqMqA5XHkLcxSypuiCWIal6bV8pp33fDveQeySBpfQiwSqbfR3s/6Cxx6u
TwPiRmccF7iD5CXt4urUR4GvmvHBiKOdLY2ig0e3/9yODto53NGASzMHT44a05hH2OnQAWyAnI9/
Zmj4fBv8fg/ko+kLC1e8o44BrL8tMg+YXAITflkGJT3q08aiBX2/O5KHzGnewBOIb2k/XT4D/G+J
bhampTEdxXIZFE1O2toGvt0wc3cur0JUwAdRf4lrhKJtdUqKeQa4JQ0eE3WS4TKIH2r1mKU7cXeY
++k+bLDPWYzU5UVGaIbvQHTcegPq6tq6q/zJgq76vI8goiRkZuAFLiid/3ddbEF4rAM7iOirInxO
QYUiqc77KOn37R2ICkBhc8r8Hi137/KWce+6tVkmXhYg2e2rEJ+z9bUG86vWn8wLAVbdTwBbDpZX
QzFHqJkm2MP3FHp1oXcNaReZft+m3ev193TYKqJnBteEigcTqDVUDLUx520KSqmfMR+AyZF7Y7g1
waWfGIKnBddNVjaYE6b1bQAhDalEyRTCdvqdXIiqa6JV0LRh9aGWbJCgWYZVmPKdPTwT9V6zXgQe
wLu4tI9VsAUB4IfjYUlgQ9pZWyp4Xe16z3LoPRmLNb351tBEhR4IaJbZrQeRtyQXi1aiSxZsDdrz
89T9cgC6dhO4oqyK+xbT1A9rdAdX3y8yR70LGlhL9uGuAOOIaTrFsfdmz6IDS6FDviDnjVHGlUm6
pSuTmQkiP1Cal7iZ9dfFy/3atRJHvsugRltvEDqgILMTbCH3clnZZK7METqnXa1jmcUVBerU12q5
Ma4o9Klxq29kwgTsZYt8v/z4rszpkpWSaDXQJQCFj06ev5jzodBEmFT+8fowwhwvqaqjQaauIld3
Unybi9oC3EUQ6PgCYIuyKFs6KoqI1G3ZlacaqVryHGdXmWicnpv6YpgWjQedDoewYAhzkmM5bfA4
1xoCASTl2CrkDhNih8kiu6wGg+mQ/hok22kSMFamun95n7j1o5V9Fh8hxWGTDQmtkm7bE+XJjt3O
H57/QsQJm6i8VyF+PBIpwGfQS2LcgoQklpq4Lk+KlPu46TZTYLqVon2f69YBJb3fQezUMeqKQHvN
MvzODoUod96urn8D4zW6WeeTEbYlpCcoF27qRxvJnSITonYDXnDv3fgcTN6CMygyy0TqQG3tYE5h
1qqfAxI8NbN2q0/3gu3kHXSA6lFYQt8MRS36K1bBZazaKajsmMYzfUN21SbZAEd2F8aOuU2O87Hs
NwKLvHgNpWFZJ+BLts/oR8Hw3/faML5nkQvohNCLLLe2a8Z7SlMf+UKGVZ5Bi2qGQA4XyCj2xBhJ
0chN3RTg1F5+UJDjsAsKh/JCoJx7/ErBE/RbqPxoAKGfpf9WU2ujUkTlSZfv9B6JMnkZ51+XvyEv
s1vZYDnutKHpK3mQilNWGbKXDf1rJuvHLFIPnR0LuhY8NwQgFeP7aPZhbpY5gfqiy1k968Vpbqa7
1CL3VZXt8iL6fnlJ3LiGgqqmUYAcHtXUUVeOGFfR1A0DKd6nLwFndHMMy+R7ArLzf65PBM4OBa8K
lDbRwj1jpgzHQNGGTMuRogZbOrxVN26x6XbAg6QHMHfgxRtuJGn7T5fImGVyB6WUkFiOMKttyQYM
JbuQoGU8+QXQULkwC6Mb8+l9iGwItXUTUvV4Plksf1eTRqVa14AuL68UIQp1oqcOeoqBpzlkm93k
QGzsEbXFEm1nIQWGMTugv5M8nj9MDXmYQ3lG/xYDR+Nbs9d3pVt9Rwsl3VPy+kbcZDi71xmLTIQG
oCI25QYWLfumroGt7EVc8ufXHmOCicZaX7dNlYLxrfZnkJkabngIgR+iZKbxxhCBic8O+GdrLE1r
pEVq2FVYUOOZr1Q+vHZp1Z8qT2vOgAfqCUBfD/ObQn09weaxPeSmSDucTSD2Og8P1dkft5SJaqxA
N6C4y7d4I/2+fCroh2PdVAfPHKUrBH6DPfeTEVeavcQYT6YJ9WYALzStJYjqlGdhjH5RxDEAcA00
yNnULChyZY47wJUU+c6SQ1dvMPAx/fNcHWYMCFsjPzMsyFXRfGYVxRRlCaEhAszLsLEOdUqpmxZv
eZB/UFwxnQa6W17+cdZJbULKAEQUBM0UtjlahrKd1ylK81aNqcJQ9ez5yZQT7/I+8T6gQdclI8Gl
9+jnlWmdsQDwgrboQK7msXIbZW8ainPZCC9mrY0wz47CnjAYmqBrkucHPZkhnosRZXKos9FJ5cW9
bIx7ptFy1XVcbLirWVR2UdqV3UewBmbDfesWj+EfEB3C/QCv/CPkiD1LQ7BNAGVT3jo0884u0hQ5
XKT17wXW0a9e7M4J9rFL4ZXpazI5wro1b8PW9pigKLckn9sB9qbX/GZcHBU8UdFj1TnyHgMXN/2d
ZPmIIKL6D/2zzHkGWAhYXzTcKKcj3eLVCUgjvepKgoecUXbOML9hUN+769XJmcEjkgr1Izmhn76C
MBaNbBLaPUzagNJdmi8SHgj67eiHu+62dqfv5AEsxsSd96k3HmORkgPPbz7ZpL9ptUStyrMMxcoS
h3z0KcNqXDsFpnSkbbMdj/8cbQMs83qJzMkLs6hu1KaHual1yOQ35Cgl/zSjZGwwB28wpVgvLdQY
oIQWGqUjzZpb26PbJZ3giHO/ngK6EmCh0Ms+e9IVbdF35hiW6L0FWw0jVeR6canOOh2pEoo0ck4d
2r4f1phT0JpR3hlBRvdK2ZgbDJa8aL9ppyHfSC+LEGLMuT4JQj+giMj/yVnbVzPqQSrrpMT1WT8b
z4Cgh264lW/Du9DNvbQWDgJxrs9PBpmNi8tKm7QC6wsmJdmGUS1tTDL+kZcgeQZnS7aLwzm9GgB6
Aht6b4o2k7tegxhwH9CpnqlmqdNUWCWxi9PwCvlz2mhUR7BwWL1D3oZt6mFkohJ9ZE5gw5f9sEm3
fHX80rEbpcgOihNZrHzTVKPhzYY+eKYkZ4JGMSeYobVCsR4Y0QY2hwlmwOnqdT7gMVeVKgQTDb8m
+nbQIAFlzMckRbcxFxGpntfPTZm2c5C4I6IBqM4cd8keIjuBkvc7mBXwYEevwZsP3HjjVIZj7aqt
lrjx98t3IfebrowyboTZ+pGEM8oAQXAjkX1Q3bbW5rKJ84YfXRiwiTreJQoIYph9A7dt0Kkm9i3Z
U2H3bjcd2j3VCxWx63AXszLE3AmL2oT1RA3p+jSAB6QcdoYZBIDnEGl3eVGc6wdrAhQIOHXU4876
Or2SLvh/+L/2JykTR9FETwHuCVtZYDJKdU5DdIHNAl0cNXIHUIuA6Ho4Glc1aJIbYNTVo4hn5Bz6
+75TH6tidirPG6ktcrz509mxYK3ZLzEoNfPr5UEyvABXnuQTxDOxABr3e4IMASm6gWlAjfFDWauM
XF/UAkzQv8osd8BRKAhZXOdYWWCOdDXaRi6XMuoMyqEsHtR+24ic4rxJQL/fygZz6UhTNRt1sxSo
2L8nCJ4EwkikeuQQOO2jETqyyEvod2Gyrk8Wmeep0gNrryxYVbcpnxUU7yCAvOyije5Xz3QKNXS7
n5InOmh8R/lYKEuGSLKoGMYBZulCpyviNZHTHWOXDqJqvygg4ysNn89fl+VGhEqdpeXWjOPtpGBC
z9CFxuwmQFybxe+2oCf7whFfrZE5DHGSa5Kk00/bgbI/+5MFIqQH3yUxYY77ExVD9gGnBp0lDZqB
rwjN0yh1Ry1xpqUSrIN7l9E59v9YYdaRBeEUlwlCVaG9Ju1TVXS+gVooYKatuQWl9/byZ+MlJhD5
AMMe0rxzlv4UnfZZlxFDkj1kczYWxhopc6rwmUN/Nuv5wPdhPsFCCnLGxAge0HnudCyrP1hbHUW1
API8VAMbN8sXiP/he8i3MJmAghpCFN3KVe4xNQvKoMqIrUKRcN86mRf/mV/UdEPVDoZtf5xiwXfk
5cswaUHyGgT5oJ5ibjOzKqUJ+ODiBB5hmmDZD9IJbCZP/R1NmJX95W3jm4M8CxS+Mf6hs/MQ1VQY
lZnie75PQ1Fd0m6no5BxUnwZUK754bI9nleSD3NsKVtXQjltR5ibB+Ko47VmPls6uJSn3wpUlgrB
dc1NrlC/APkNegEcIihFMgwzxWE2FTDSgsEQ7w/1xfwZPikuSP+3405UnRGaZK40AunyKZMQrkY3
zzFZqfoAJndO/wLtBh2M9U65ATRaKNXOPRerlTL3XJQF2TJPuIPMHnl5sal+YfaWqsNbmPVNtnXu
XN5IXhBbf1nmzjNRE8IAKez15Yx3P87DmGDG9yuxcm2GueiWYK5lU4UZyUidofHVUXGTRPT1eGkI
ANAAE6CigOls5swZc9WYdYw0pIu2Znwvxa+XPxb/lK0MsCWERS8CrcOhJpitotpY6HdAf2/eFH61
FXXzuVuzMsYErUSe9SDQ0VpRrdbVZxQJIWGgCqElfE9f2WE8PbfssgEKB6nVNr+h88rTbkQJAa02
2lMpby3TkQTs8qKNYry8SYo2MjKED72+lqOfwfB8eaP4n44KZaGoC4ouZp/6Pin7ZcbhXYKTlvd+
MEFwFfC3y1a4dyUCz3+tsBs0lLpeYYDgnRgIg7vAebZ7Vaiv+j+87sMOs0Gl1tkjiWGn9fMT4tAm
IE70vbxKMHLao/T5dHlZ3DwYzLB/r4vZnSFMMq0yqZffDp437BMvdtR98UzfDqEngpBwr5KVNSYC
YfANt2TbF6cGva1G/SabxyG6LezHJX8g6VfeEWAZQBsR/Lsg32UCkSy1uaossDbJSK9Dy8nUbRb+
0+YrTTcwEqSC71FDLZUxUg5SiLpch7vf3Guz7FQ65A5jEcqC6+QfVli8VhIvcm9qLZ6Y5KUbQgxW
TQ78XuDkdLPPErWVFeYhmw1ab2MosTgZ8T7MQIqj71Cbc6fmaooeLzse9eNzU6jbULbscxK4PFZI
NtkKPbXXivxaVJbfQgc0m4TENdxbFq0DAM9kcs7YFGBsXAIsll7uxX7yCi88KA+UM5gSToiac9x9
Amwfmq06xRczt5I99otU6hnieH21RLfT4PXLr8tfjh8iVjaYgJfLQVAvTU5jOEgZoAg4jk4HUgZt
A1IGUzilwI3fK3NM5DMkY5LlHuaSGjeE8lyS2BOsiH4V1hkwFKsZIF6Dgg/bB9easYdYBslPcwTJ
bIfEUAFHXw6KCqYboSUCWdXKmX+J+iDngAac3bVd6jqrp0JV2PXQVUoOWDFlioXmbfAb4KR8T4XY
BhGuk3v5Yj6MTsARuAibt0eYZlHMXs7xKrZvVVfC06S8DkAAET0YFCS4EY2j87ZOQ8kMoQ/1mjNu
lyiuW9Qvl/xUS4+K8jKLqlA8b1//fTaca2kNBOCUn5ReccYKuXo8+2T5JnAPkRkmxIbQb0/lGssY
XWKDbjxyKSBE1jx9cSDBMXrEBxoEeCHZF1jmOubHB2Sb/KOmo9CbYIHlm4VGSHqIPCrxO8dAykLA
SIiUFayU7U3nc1blTYWVxkvhpMZNQB4m8yuFqNWusUVesmTg0zCokefe9EKIvh6zTfU9dqN2M+kU
dQVGr+pb5g6iC5l/AlbfkwmPWSfrcRjie5JHJXPpeEIJSua+d2Lg9Op9f1ttRYecd9GsV8tEy76O
5QElbyRTppo742TfY7z8qinUB5nkAmw4NzSvjdH9XQUUzIEAc/2Xp1KlxdYJD5T+wQYEpdj+43k/
Gr3QnANyCIwaKNR8NmYEihRgXh3HApw15JtlfSGzWf99JhVVY2VAyBrzk1SO+17PbqKpqp1klDeX
TxnX6UFkqlkAOZ5zQrUxBj/zDnZSoDHi+ibtbWcYBHcML/MEQg6iMyhbnxML9WSOxsAq8bGyalPV
i1d0yY0dWrsknp/LsPhmypL/lXX9bZJtPCzLoPeVlOenMMTzqrluYs1VNfffGWFSthlVokSRYSSL
tnN8tHS/FCnE8Z4+q0/37vQrp54TKB5KAz5dtqcDrKg1QRYe423byyvh38YfW8TiBIjU1NFCYAdt
FGQaD2SnJs74Q8kc+vgRYXcVW+ctDBBXimYBFAK56OcD1HdaNWrVgBy0sj3JbB21BpmWrl3XkebZ
lemEVeWF5ImYqM4ABeU0o+INaobZ0L72Uym47sYU2nyaUzfpIWyTrWzNfl7qm2q0noq59gcjcrs2
8jFj7VhGt5lG04sw8b6Ed0mhvejdE1ggHmYNVNloAeeScmiLybMG3W8hSWKGrdtHjYuHx7MSgOZu
+I4xs93QoMi92Nu++AkGDrea52MYhzj/BXAB9Y+MFG4VPthK4gZjfVSWn1KnX/fW6Bm5sumz2CVR
tWswUq1A4y2baw+ApW3T6a6t/sDInxfG2kaXG8eUn5M83TQQvaxN26mNYzdHu0qqUkduIrfMF7cs
4NJd5ESJvRuRo4Wpjr8EatKqcEIp3M3ThDYRRroHSGZF4VObL98KMCvG0dGwUrer7kDP5mI62qsi
3anlRz24akPL7WlFTIFCZaC4tm0cS0C5ZwsMTPPgpjk2aihdM8Tzu6hvdSDfatW6m5c/0gBq4Mra
jJax1YM/apRDLDzyghqcfTXactUiO1Jqbsz5OWlxJqf6emyf45Tso768agn+Nxl2tQxZ6mxxKoJF
zqZjjdphJrVfBj8GFePAaPbagCVUeeoOXXKIpfpZ7w0vNN4yHW3fqfDbdnDiOfH1TnVJj6gWjvlV
P4Hpy0bSNyc/jDF9jnPFV9Eu7rvSraGEG2cppioCXykLJ5d7ZDYtIOyznxggdsv1g2QFvzCNeV+b
yyPaf646hZ401I5uZABhfc/k8DTkkqtA7bmWq59Wr24XBeBEUPePre3M1uKlinZt/B9pX7LcOq4t
+0WMYN9M2aq1ZVtuJwi3JEGwJ0ECX/+SdSJeaWvrWnHPHdRoV3gJILCwmlyZ1Qu4AoKCYiRlOoC3
C6cfLFqABogJs7PmjZuVra9bNcS5+oeh5Qlrd6BO8Luer2U1xW2qw00PxdYmbqhYmGd0RJCNZji6
4o00LLEl96G9G3bSWpXy1Rq/aOH6ZZ76xO58LwP6YCpCbpdBpg+bdmRrdaqiNK8TOhw0uhna+9Ee
94PFwr5Z0zEPJk2JSpf5DP9KM3aAMOYtyZy7vL81UTUwy/uSKmuA/bAr7G02n/FHowbF1EKvf3Sj
jkgxBgXurUTEWIhjOSmRcKfbGr9JaV6yRvFLhQe5Itd29eNUlZ9TzDDQNxsKejYvo7LPt2onQ2uk
P6pOV56w7pmZbyzVjizyqZRtQIo10diqdVlSAO7QE9VvLddXMWBl8w1xv0tmJk7XfVhaEdXa3cR/
eioTCKT6puzvPAgD1bnnF7j7KZ38xhF+Q96LvveViT/21fPAtGCknZ/yLvYUbAa4/0aHMr/u9YTm
TtI6FrxXGZaz67s5qKsXdOgo/aq6s7MsyGbw1mtFUIJyXUsfDahieqx9yKzXsZJJb61E2a5sZkUe
t0HxytdNN98wPfNrd6fhnKXQfUjpIwjxfYtWIU+1vWoBoYyMvcpHv2CDL1QlcVwR2toHWgb7sdu4
TR70gPJz24tMvd1yxwu7Bb9wEEbEnHzlcBZkThGZlepP/CArREtuGzb60Rhc3Pf+vi2qB81cmx1m
8asCrqhKXGW4VfA7NDn5OlED3s9vCg6DPmMEFeefQXlj4JB8bl5NpHZjqgaTsxHTvNFrxzfUKlLV
KswaINCg3js6L/P0VSsN8E18uFca7VPPzbuGO4FTpu+FbLdWjpJ8075KA18nTSPDHeKKDHfSI2De
MP1GYVAkByH5AFpGfaOX47ptnjoziwFJ8NUSTK/ia7TTY9WmgYBsuRhJVJks7qrWNzjxM/1QGlOs
lhCEmACt124ymx+yjgVNVvhNb/m1ycLG0CKQUkGDeGNL5qMpuTWyZLZHX6pQsdLvKwxvUmM7WUqM
dDBQZ8Wv2o3uzGvPtg8eGWNed49SqXYuRw7D3j13DC1zxfHbTTitEY9cn1nrFB+U8CNn463LqsRp
fqZ6+uzEUVPEjnojymiPpaCbJmt9UNYF0xC4qeNL5aCbdcCNA0f27JImdHp322kYsvLK+B8jGvEV
w0A1LoOTd8OGi8ArAe7M5q2XHepS9ytM6OFbRO3Q+zXhm65RblmGRRfZ1q3rYKk/cL1b0QIIV7f0
MfwAPnq2HYcnt/8Zq08nxalQX7KeHsQI1ojc9BG5biGoHKm1EUHfPXKGcutVIg/YNCd9525dvYMK
gfEyCzsqxi40qIcIYPYVE15qeCx1y3dK059Shnfn4PR2bORt6I3lUTXnFVcMX1MM5KN0BbhJxC2G
TLWLmHTvUPFYNxilUfsB8KcuyJohbon0PZP4DXua1DJBQzFsrMwfvdGvcqiqzcTPC3QvNTTnpRpW
Uwva3s9Uq6PUBrVWUccqpfD8an6T6fDWaBRvO3PcW7V6UDseem0Tt71MVOb8DJq9YpxsWstJulaN
oYNyg+rVumoczK/CpzeZHfCOhJ6RxQQuu+7dRy/LjoyK1QjGtSAdx6OX06eyVh9SpT5QxwiKDDlH
J/1RbeGV1DKoOJq6pXKo8/mldce41Ijut43+UDj6raqil4XKGCC03nRjMDUaOon9Lo4KhQuhndKF
6qw/yr5s434Uq1yKAADVkOXDN4bOv6DQcW9Y5KkF9nFwipeJ2PdzAb2Wjk9LmGYmXkU3JXX2Zeqs
pMw+p8J+47W9NUZ97XhZZBZ1i06e+QGJkjc6FAgqR2fj5s5NqcAP6BKUIi3m1MyM+KVm+G0/RGiX
bVL04OkkdkzBrVDprpVqpOXQhnF6LSgzCWiU53yNg3zCjYrNool0aYd0ABvaQNdO62xKMPO0Jbip
qnzedhOUGuYG3xH3o3ajsqAJiMKfMq1J4Lu/Zx3/T9rvQLxq+CJ1m7C16oOFGXQVO29YZeU3YBD1
VWcK8wnW02aIsrx5MMb5vdCha28XhxaSL/7keo0/M036NumRa4NmzhvTgyJxLKs+Ep65BydO7Wf2
j8UV6jtwwGPG7/UCab+W42LnOdQrzHyVtcWnzrWEKMU2T3mYOt69mI0bWippnBJ+k9H+LpvqjW6l
MZ6CbYtCQp7X307fP6eu5ytED6ceHKdTv5NFCaod+aZLEZsggyIzieoZsKyhmOqAkCmxG5x+BdyM
eMNzbr5qirbTcaBlnr+wXkR5pcUNqyOjbsO2BaG12uxcSlet2W8K3frsyHhX8O4ZLvYLHc9XwdRg
7s29dNMbbtMjEVkVjF03B0U+rlNPiUVhPOhDt1W0KrLb/NUxxa1mQKFsAA5IK9yQW9rKpXiJ4dmM
Mo0J77/URrkRtraRtb5NLSsulilH3tOoLfNw9ozARD6QSRAw9MONXpoiYB5HhIzgGiNaq47ilLje
Btkv8JHWhoh+7dAc3okdrQEvXq2tRl1OITPm2rfnbtsK/dG02WPaZXc2mb/6fjwOHikC4Y4cUaW1
63EPmJaucJh/wJYQVyyNxTDdsLrfdUIPoYu1YUPt+bqrhSV+BCmNRHPpinlFSGmzcdzynQ5uJJTq
gVZa6g8dCzNFrGw9jeehibueItJh05uXqut0TjdZhze+EoHl8rCV4PQq9E024wVOs2TQwapkG4Uv
Sbbq6/I45NYdy1gAgfvDLJXQ0nDHJitQzOmx1/NIY+SxN60PgOKfOqoGQmZP+oy6VF2GbqtFrqc8
4FPsWtKHaJeCpMHhe5E3oRjSzOfjDFBVnWVhS5Xn1Oi/eJcrYWEV+6JPozL31sTsy7BphxCC1++F
pgVOpsYUg5u1y0kwzb3uW6X7jQ5VZOCTujVgSxNaiQV0f4rO2GQWAthJ0h+S1SuiZrdt3SP/sfY4
7fu5xOjUPGwGO7sd5jox8/xoEKlh6pVtsqbbD9zaaEoTGVirP9mZ3KJ3GZo6/27ZsDcy50txnB1g
tWujqtrIyW2wozba6CPq3xZNHakG2wo5fxIJlLk1a5Av43RdCrQa9BG7MeEbS5OvlJLUPunq17Io
PlULQp0qYhKSHqkotsqA53qkiHDZ0+B426oYNxyNsYqOr9Ncq4iEy7Ab4H5kSZ5Nd3p1iZrUJhLe
Fggu4vY3Zluu67QLwdW87UYe1dCZtGSzpXDhqZ5vAFq545oKXkt1uKNKvreKeiUZW3NlGPD3vVVW
a6ov3fzHIm5kKO0mJfpNw9DY6iu+8XSCNIvpx56i0qq1YzKazca2yCbLCVwcdzIkHQQBnLUGoeZX
0WY3sh1XjVbvxqEwAoJhDbUo/bn08Kn5UQcUeFbUG3S/35zGTnpdfyh7J1SqJhk8fMLcWKcWT7F7
NMTzlqSdspvIHLG62ZmkfSxLfURiRj64rq5lQW56s9sJ7JxlNHbk9t3jhOxAq5ynvBrDgtZ2OFX5
tibafesB1p4ZdzNgme7gPTJTAwuTg0ktKl7TCTk0pyGCiC1L1ThN9aC1EL1qQk0qaW2EVO504sXQ
QQjV0ggalWJy3YmF7L57q95jWmtlmt23N5VvBR7LOtfFkrzGgE8ep7p9c6ycB9IcHiTP9qJD4ufY
8Yx7kVfFSquqFXXnLNQmNvul5E/uMK8LwqzE8dgQ6pKt7KwfEk3jAVOyR6qkt56HioSwDnrL19yu
VzO8vtSdUPeG41CjRw1Q1m7mL6x1azhyNgakmfedUj+abHRDs1f8QcUhyvIPkDa9dEPxyvVsbei4
0OhwfpkcQt5DHaZtt+tbu8dGZUmGnJM3A7xqmleh5mZHVRegZklXysjvlRldckXgqyNpjHpR3emG
8Nuc3HR9nfqum91A9uDewU75GKPA4L0nbnvhhdIALqWvrH0my1vuQYR+Lt6tgjaByAXisDSaRmvf
KPMadcudQM3Czxp1PVDnR3NS+J3sS8n6Nc003ecW6AxzK3sq5PTY6iwNWp1HfVYS39H4d0U70Bzb
iBy8rrrPG9L5et7eSm3eIMEzop7nc0BH8toJcZNWFHRjHRBsXuX6shrR3wDGPTAzxQpMqbxpE4pA
mlU+FY63A2aE+x6nZjC11ptCStefzGk38OyRgepQLM44S+tDNw7fdlo9VODwm+VEEXjlR6mrjwOO
uiXlveEqjV+Uoo5GbdJ8XoO1uGYrb/QQiVX4RZW6r6Xx7czF2zTC/wA68NVjfE51ZewO/UPfVYnR
6M+Qnz/YqNlorBRhL9hGqq23wI02DtUeus57Lr3mkfaQOpqzT0OQN+FYYFxFMDfZbK+2CBWtUdsa
dbefcWAtSiNViETNQINtVXdeXb/N3LqZpuwdQzE36ZCHpQ2GATMb92zu38ZG3+ll1/uyNwH4wzxt
U4ZewSrMOM23UwtwtPfupl3UtIgilQK4F4MOIInmFP6OwnW0/RYj8CuEzE+eVbz2yOuxsr1mIWdv
9ZW1eEiNAy8p2Zpqyl7OQ8SsZu3i4fLq4iMntIsFlQfVprteNaMurTdOTkK1G26A9qmDWapJP3sb
e1A2DcHrMo0viMAinc9ICknf+uVQ3k2F9oBpdbRCaxW/zwSLoDQOWtbflR4HdSZJ+NiGzuSCnkhD
OUnPAa3wqEAbc+TxUOdJsdTWHBe4X8Os9pWr7dQKwjfEtX1RtQ5O57QTCNNcixE/dQB3wkdrm2JL
pJB+rs+fnZI+IIZHXsboAZ3GhFsoFxD7Efo2ayW3JR7FImJ2u4P/QUKtm1tcESWy+uzgNMVnRvJ9
L5TvXKY/rSjeHRdbocwPGUU9xnXNg5bK1Bdzii5iYSQyJVHj6Rs55EHO7E91HF7mShfhVHcbpVeX
8SdEbyhedNKOW288dDmkRqj8cDBBGuqKvK+8OrCm+VlQ9lyUeO60unljNBOg7Gn2tqOt5rR+01Kr
83M5PFimh9TGjotJdYN2qtJgaqbj1Gaf3pA9Ior7hGzFtutKPNn43GLeYHZqKwx269jzDvTUt/mI
UWq1mPYMmX06u98pCKT1thsPQ2l3IXQv9h1Ddk0HTAs7zsqS9q3NbZT/6hyegDXr1rEbH4LDq2zu
bwnLX12uhhnrQ5fkiZw8nxbzjZUqDsQOp8yXjo3B9Lp4coa+jQGTQ6lA6kOc8cH2K7Dy+WDMx6W0
8cJgAg/FqOpOM8Vnp1k8ciT/GV1nm/dzMpjZnVtrbWDa8seYQe8GRUB/WkId0WP0qy9uXLfcU09s
K0zn7omDyb08q/FbBI4oSIy5Mz10Cv1sCPgpnPleAF0flJDHqoi4p/Yc64h6tLG0bqVoNqL2XFR+
WxvPLgFfjqY/KakM50VxpxFm6RMTap+6u5f6dGim4khVnFEUzysnTzxSbubOTezMO5IWivWQr49K
wrivNc6qRZiqqdVKR94kXW/NvTTJPBGUxAuYZt2XTWWj0jzUSdsb1JdSeyvqEuUcc/50S4Aimeph
3r7NM7/i3TdFjcVFdFXNbpiN7FZFpdVuSZJXZCWrISyVGuqFSrNqJ7w6iH4bNV0jUrq3G7oSGUro
Q1+vpdt+Wd10RzXzVtG9tTuzOznVa97o90LTXlCcfXVRHqdFtWo4/SoZZp4bD4kh3HIWpKi1GXS+
H5q0DSd7rnxogKhrLs02caX9oqba49zo5iqjZaQpOrvVB3jKXMoxNhpLPjA5B2XXhSMqQklmmHfC
qjdDzUe/S93X0isOUtH2sgbZGM1fy4ytRZn9zKTfOAMJEOAnbaWi+mk9ZaUeWkYbKC1OqtENtx5+
tjfqz3AUMcpgL4WudQG8vB0OWgGgDao1ducKFGjV+3pc9cp4ACHvB1LNSArtmFL1QSdocIwtmM/s
cdJDDbGCP7b0MKfsRu/YtmPM9SFf/OSSEtvCG0SSRvFdjt7jmGH82EBFwOvtPFBz+ymdnGQCKCeQ
pL/hk5cYhtyXOnkgmfJcdkMVAGh55NLw08E7utx+aMc+JjZcOnXDapxRySucI1dtA2V+eEMrLXfF
PG+sgmNd83pul+8pgBxKy22NO6aNd9R+VmYUDFwoaoNHdoQTS6V121pTaHY1On4aKG+sxEVpkJIs
6uS85Z7E67SXiNc9440V9as2V6HOHrs5X6PGGCgqgiRGYtv9bFWJVBcVqqJfcpwpERY4UJFi2RUG
p2pj1zpT3Igi1hQVNUlMsPA6SXs1AmIxMmE0bUjioPPTz2oCKtCdw8avSihvqSkOYGF4SL36judO
VGgiHqDxOxbv4zhHXBSBa+AuOc/CHB49ikybQO9Ll9sa8YORm0hNK792snCc0bAdVd9Ih43D7suu
DaC3+eqMpo8A6852xl1dj2GGUZ4MZUejng+ykVupuAlHgN8jo0KziT+4VvvkgZGx8iqc5iwhph6o
qHWW6cfIv5DaeyqH4zSeCw1/0bE3nYqcVX1rGQqSqG7P7FMRzss4tWtLgJobvQmb3tfTt2dloSP7
SNIycTH9ODljMLdz3GR6iLF8uMPIM7OoNT3PTyvURErwJULPrGuEX2G8toGKuEEVv2m2rHlugSYc
UFZ2xvvWfZcILuZB9z1EdtqQBaL/VGttyzsbDy9Gv0Z1U1TWOh/utL5OVLQFqo7FrLKQ29UotL47
04vIdmqBggsz8dxC0cd6EggPy5mhdlNsMODoV8g/nOonH25daJvnpbkGw9Qj1JId9oKYENkSDVzV
CUfUPuvCDNQO1V/kpTg4jgIWk4YgUwPxJPpPHa4ZUq7QHtq4sdLjLPFUStRXUSx2OzWwxgEtHBr1
s4bZyTtN7omRB/jPzzEezhH2VEq16i0k+jaNag9RJzIIaaR3xPhAITwScghkDY/bvtXQyO35tGmG
wne5Eo3WV51+6XhfPaLv28oO7Bn4DxOYk/Ft+c20RFsgQ6nOUay4tz6WCKRKSTg0LFAFOgzpo4PX
3Cq+hwrkXYOv2xRlq8Kv5bNE4bhh6yztEagoHoq9FA06nqSVEnH2YdTHGcFJ4/CNyQ+1GFdVjj+K
MJip+NYo/AWFkkY2zv2AZ6JXjbC0hhCYFd+EvGmRLyPXa9WEcqCHAoe0b5gnIHGMwEVv1iNScgW7
p6GXNLqKD5cQ5mmJ+pK9amwzsJHH8xwJfTElc0oDlIl3jBxdkYbTZCc2GUPFxJNbdIg59WJt98oD
OPUxNgvTjbt2CytkmRXzSYXgcbqfCy3JBWrmu7JZT3m2nop6xrufvQ5EvxtbTE6oRWxMgJhpz3X7
qapeUlvo/+IK9bjHczfeaCl9n+s5sdlLbf04GVKhbPQdwO5+7+xfguBYoK8yoboI/hDzHKNQl5bZ
TwBFKp0bgNI8MJXBd9B/4v977j9gYhZYDPDM6On/NZmrV65UhBTlO3nkY1DfQEKqDrSbodpi+aFY
kXcUEH5f3T+4hHP04qnNM5yMDXAEwAOwWS0oQoz1JWUAAp2nZcJpAVFfQzRdRFGdGjzDbBejppd0
AvAHNT6+g/zBel0qvnE3KTGHjOCAGadqvgLS+Qet8tcqASEEEYdp/k3BSqe0LJUOGE26zlf9/j8o
ELBFxtfGxS6BFp1/DZ3DZvSh4TVkbQAqTOFB4ZPc/NoXuwQJRstAX5hX3QVB9Sfww+iMauQLDK2P
vM+F/dLdWckULqhPJbzKybuA2v7auX+oxhzb/pv9spJe3lZ8KMEUlEJirMV42PjKMWm6YAjTh6vq
PJeuG5h6QJfyH3tniDcxtNTQG9grR3BKGe8oY6AYvW+t/2ae6NTQGX6m5q6tgG8GC+OoCi+5IvJh
NKKv3K/L63GAEMP0u/fX7GUFrhJD2FgPHu4fPdAA4QZ4AW4s7BFMBGxFI+UAvtor8K2LYD4H+GDo
ZoItCHSRf54SS6bmOJdADorNFP0jchS6O/sf8S8SXOPaXvbqr0NyYuwMSlvS3ihydwFl6seOVYEH
fvbx+PtOXrxZJzbOcLQjE8NIDdjoDN2ftIcsv8KrvezIL4s4F/IdkPtIHAngjQcAp/guR+5CzM+p
i0rl5b9YCxQjHMTiwHD9BbRvFUFywUHUJipfH1/d7spmXQKHoSCIv4/ZEfAJnz1aaW8RYULOC/Sq
6WqhQkDytNKvawJe9EUnds4x6L2t0IHCTh8Nu/lYRAoNmm2502OelE14TTz14mU6Mbc4qxMwn1p4
ZVdnbflu945ftlsvfc2n5xLl0t+/j3bN0JkX6itVSUkNQ//oBSu+/U5BruKbX8zHtUWhKSAfWWQh
ErkCwr1m+MwrtUbKPWvZ0BRxsdYdG5QFGSBdNbnCPHL54T/Zy+WXnOzlpFmDwnizoJkNSJxvzCiN
8sdqO5TQOu82eXyNt/7yI4wwCqJ2kA+DTv2fFut2MgpZsmWCgGNYK980q3K96MVfVf686Cv+teSp
f1oSCCcFGWDJTBbnR2PeB9zn0Kq0Y3OVh9Yhff79xFz+bv9/bd7ZhZNsUoXOgGQFuApoGqlkAQox
kaOTWLj56ndjF90taMKhYAcWuL9G0uUkGTgQK3y6ud1KDSCavtxNKN/+bubiLloLmwrmp+2/ZtEB
ydSnMS9ghjAfDFideP/dwOVH6sTC2Rl0cqMuqEUBzt1NkQNqWHQ7A/WB3GKiBCChK7f68rb9u56z
JzHnqdTLHutxmnnj0jqoTGXr0aviIcvp+ushcTElY4JhBHQIZ3e4qxYuPReDOTwen5BIbVBwQtVx
mW/XqmvR4HKwfjN2toVUy5pmYAg4qx1ULqIUNb2P7B3F4Hh8Nq7RD148EScrO9tBz2ngFyne4L58
aPmxmV9/PxAX/z7qYRoaUqC8OR+LntGDrfUJbtcjc6iobTSwj98tXLynJxaWX3Di9QCH7ACPA1x/
ZD/Kgg4FsFbZzNW1k30xbD6xc3YG2kKQFCBNzN50sXJrBiirRUWA+kL1NII1rroqUHDZn59YPDsI
lermbMyQFvA4v2/iPKq0YHpNj4vILIUaUCDuf9/KfwKiv47eicWz09ABgFmhVLZ4WXcDf5cAkIro
NnSrwLhfeGetIIu8NUpLFUac8uss8pc/JoJqkGeBQ+t8RFb3ZneQGvxgimqnhlhAYtK9f2DpVU65
i7dsCd//Y+k8rZPAhZK8hiXM+C3aUajpLOUaH4jyhCX6lUj0sl88Mbf8nJNT2jCAksBwu4RVE6Rt
o3RDYvdWg3pUCbFZ94oPuegXT6zpf1rTyyytsmVEYhp3en7TyKjtHn4/K//D6fx3A5f7crKiXJSM
NBZe5D7SXubQi+mD0SR96CRaRCM0MIHg/93kpcMBMhoQgYEwFdQmZ6dTI3mRjqB4Al8EO6YGTzoi
P7tcvELP4Vq8eM3WWf6jKqM2KwVe/9IoUf4uk6JASUNb03aI/2+rOouh4DNzVR8RtRXGq0sB788O
tvIBXtMrb+XFCPhk+85nth0waFG5bJ+7b9bOqgap+fiKCmQfqzFbLcw3XWy9DteG7C69AJhxsiBw
ADpwRB5/npPBwWy1GBARzOk2rx4xh3BlYZcO+6mB5VOeHMRpaOy672FAUd5IkagYCbauhGeXT8O/
azg7eaXeNb23xLkMTTSA1zHvgoGQ4bUD2Ov303CxmHa6mrOD1znS0WsrX5w+ZDRCdgtmp0+A1kMz
XjhmlfDaUO617Ts7f2YhFbNylhhKq46WYkSaOd2ljXbNX1yxc078ZRa9mtkZ7KDqLKBoh6cFPHEe
Ji4XnjMAC7vAA3T48Vp5cvk252/ayYaec39priO4WCJSgYZqa6OVTB+N9sGV4B0br7n5S6/KqbEz
x9sqlFGrhTHUXhcOq3KP2usIwYdF6qr8uHJWLi4Ncscof4I3Vz9nqBZ6L6ne4Q3rI3ScSaI8A0No
rgH8uMlf8ZyhKoUXG0xTFPM1V5zxFdvnnzPV+8zp4SHfa8DWh4H4gBiS1PIt72HOr4wIL2f+r0/4
7zrPP2GrT4qGAiJmZunwCrccEFfZ2AqgJC37gjTRjdJ0VzKli88bqJeR1YJPw4K2859eZRYDMasc
97CPaBk4QLSCm4bE5gsazlAsRIxwbUcvX/0Tk2dXX1CvH/t08ZQIMOcwC1g8r5yg3FkbtMYCL7w6
c3jxuJ5YPLv77WCQki9Z9exhcnDopdiaQBoAmW2TJ6ejIH3xhupzLEj+YyoaMJh95wQzusPXtvui
d9AxkOxBdU//i6hiVIXXAheHiCULnE8gTRVg+B+KfR6gZoJ5ilhJgyq5ypp/8XE6MXuWPEhW2Bk6
q0tVyLzr1otgvf3q5zv3FvDwaFrJK8Wga/aWbTh9q4QBBKvisvfM/rbbtavd/+4SLv59pKngfQG9
LloJf/593VN7znuNvVMJ9tcHD1jt/5uBszPKgZAaGl1ny7WPqgloT0+/UsdaDt1ft/1kDWeHUp0F
CPmdZQ1gezZWSpSulWS4WlK6slX2WUVJzdHvh/oSe3eLFQYZAEC+lltfdFv/LsQ+i/m1zsRQYIOF
WMbPjJYuZr594n2bUxbqYptf7X9cW9HZ48MNlfC5wLcZjJ1ZfBDt2nuzhPS/fBl7+feT09sUSkXV
HAbSJ31jxIsyiDjot5icADe2F17rnl70CSf7t6z3xBwKp2qpTCZ7d4BFXYH0RcSYpJ/XkChh/00Q
fmLq7F4WqlaiUoGV6cWKqugEA7jSK6+TdY1b5mIkeWLoLFh1hsyV3YAzwdFDH2+15pmWN6x5/P2W
Xpxdd0/MnPkBszfHRi5mqh2mU/CMACYO2UjdL8KrPvTiI3Ji68wlYAjFUZQZtoZQxotWKlkDqnM7
rlHwuxIIXH4iT2yd+YbJ4jz3suWIh/nN8kS2SWr6mr7y9nPkxspaUdby6/fNvHKtzvkmCRu5R2qs
TwJOlB0168qbcLE2AKV2zwZ1Jhg01DM/4RaA2RtZi3P+AAjSf3ye8pR34bQzHpur/KcX13Ni7sxN
WDqmwCrSsfeSPZjpF79GpXX5I50YOHMTGJBos6mHAf3O+lzcxLx1v/rQ2PAbDJ9ugXq7EotedBQn
Bs8chZq2mDf2YFDt5X602Totq4NCnCsP0+WY8MTOmZcYnBEU1wx23D2QWQPkpgIaezf9q9lHNnSK
MA1n3v9++C4uDb1msKBppvcXqQpNyUxtpWfvcOxz4tSY1bOpJWKtsFjyu6mL5+LE1JlratVMAFEO
U6a5ocNHml/Ta18O1l/PBxocEN0z7IUC709/TqnF1L6FAcyVThE/YpYrRCwfc+ZjUCW+VgS7fA7/
tXde4hN2mWdVjntl3ULsA7S0QBO6RxOj/76Jbqbwpw/j2pt/8Xud2Dy7y2xo+sG1Kvauieqoqg0g
0cDgOfbDf/GtTsyc3WHhtk2TdzXiSMxZl08eoHm/G7i6eWeXeMJg4AKex0P1Ym+WajcNuw/uL4zk
2QqTkGH7/LvFazt3domF1nTjVGNJmvE0qx+EgBbAvsL9eekGQ0jAg4CbY/0/0q6rOW6c2f4iVjGH
V6ZJGmVZ8rywJK/FnDN//T3Q1q45GNyB19+bq1ylHoBAo9E4AVtKoUaVaJJayBVMS4CXVCOHWPsJ
nvrc7WGT8ONL05KTMxijOgtIjWoSeyEdDARM1E8zAOUBpokDryhnHffAHsi6DuVHCaYa1KozxmAp
RxlRYgOOtpDo3pqwTLaTW2Ev/pEm6Fk0avEZxdinozEQd9m/teqnA/GyAVHcD255cCXmBK6GRn2x
tptHEEdAWF+geFa9i2pkh8nz9aXHyHwqhA8gSQdcBRCB5DesCk1kdSUCXwKeHSD9dEINUhWnvmR/
oVUIKrmaRThFSowQ6bdmV+6njy63SzA0fNmdD1XiXR8Q+WtUpsWA4LCiqLqFB2VqPbQjaZmI8ObI
0kciHyPXqt2Yld1ZtXs9EnPqgFmTJFkX5YsXZTjIanquQDfTSG7U+kWKH67/fVZxBG1hUDRNWDZJ
Fy9CURUEebBgKPIJxAloBNfOcCgLR3sg+pKDwMt7ZGroqVvFow8NQZFbEWBXgENDl4AZBU94RweC
LO6YXzuzpg/WPxgf7skwP6PqdDmBLVBPQAaq4UCbaXErP3JBBmsANIc5lHoTu8EtryPKzIKQJpax
3DVDvjAERivRFAoTXYjgaO4Lf/kQYG4HjCgETqBsBf2F8OP6V2Rt4lVA2gG4WzRj6hcEFBbFjZLF
B8HTNkGBux6GtezXYahln4AYKcijhTBh7zYNWueFW0OrpCsLTiTW8agacAcEZNOSRFgJnKeMXKgH
M4ynDDkweiZi6QQj7i2aDfVHoGzh+eAM36+PjhuTyrt9J0+ZHI+oBaFE/yw7YLR4TWeHmxjnsie7
KV4SeaU1e62sBkrlX5D1QNoZUPOiox2AOuMtH/HPCjInG+hNVHbugpxktrxdyNoXZDsAow0dPpXu
bKNpryRiijIqhrimt0AA5aY9Wo+gPWB+Z+wM0k9XeBcxTtSLnnYIk7pIQAkCsSiAY+Gc0L0uj83o
Lg4xYxxfM0f5608+6q+R0r3tMUdBbE1p9t5/NT4dYkan7orZFt8k6F4SezgeIo2ZU2FvLAP7bsjQ
IKYKcbUuQzkqv1xlJV9xy80Cmd5nbYNwTtvZXJl3ksWonEpcqQClh2GndvFOAU6G1CdRkr4H450s
hc9pfQuzhePQyS8DHtM4M8rIAsDm6nCKE7E7L/ypJwj6hrVopXAxVO5y2L0ULjan6Yp34lv3DXzl
LWRBgJ7ghGUsHlzT0HWF4QZQQl8baVVEtGokBng+S9/fIOvp4bEYws7yLt8tnmwLO93jLBxeOPL/
q3BLU0D8a1bT9wUkL5ybtt66nBExjkI4fMOUTlWJMR3Nk9CLKFFxm0lJnQdlF2yH9FiDnvINoAVf
5mUaxhmBaBpU0QBtRkqlFiXEToIw0DCgFMIykJ5q95nh/9GI/o1BH+6DOvdSk+EbCdv0NkarKnkF
tcUnvi/cQ5a16Ffj+aoIVx8IJiymBYcSxOqcHmoR9pzZ4nE5EGM26wRCV050e0le4ev2srL2ejK/
MsAqeJ+AKZhoCN562g8olDjklXXZ5M9ksDGfAkJOAXqHQ7Yf2RploCTTdYygzjOEaDoslb2OiiKD
ibl6ZznQAgJGuZB9ufJ464U9xlVMqu+IZrfcCzNiNq72Q/MzX3i0FluFZzQGuUl+Gpwdxw1IrdBB
BghUCMBHNCQ7Rxlf+YIHI8HM0TayD4EILvWE/MErs0rj19PBGlpwidOvl5B+k25a39hDZXJ7fVsw
dx4EwJGGgaxRaGi52KYVxCAxkXH6GseGLfabSq15aZlUJxeDWUUh/79akoOsAGXQkSXi4NC5Sb0U
RMWHHriGbK8AYsbLx6xjgMia/zMqqnAJjCQy1KZOcZiHjxBfaR3pkH9hDXRIPziQH7KxEX7DD5s3
nVRmxi0pggQeBgqr+AcI+7qx92Xm1tlEdzk6TS/ZhueUQP7mtcklv2k1uYsuxnPctkg2kEXNcQsz
JXDB//syweENHI+ogThE35KDzAzV1uqS994sLDfq8nSTWJLsJnPPs59h5U4d1lymYYFLcVGgtC30
VdLagBC+0doGEEOq9NpML6P1ALI8Z1gS63vpaAehEgLkEOYZ53MH1nw/9zHwtsOP+BEi2U7+stwG
T9+/k9cSEKK4JwNrJxCQt6VBJ1sSaUxsvahGoM5AE0P27HPakTJBv5vdxkZl4nJljFnRYLSqgDSi
Ixy9uyH7HKM7DroSQc5DucdHHwBXvTvCLsuOPFdQZpJchyM/Z7USSxlUr6Ag7CgNLGHb3OceiBY/
cUNBJQ+BS6e+49IQWKcPPh/c3DQME45n5zGToO6DWQDcUXoyH0DndLI7EKwd9HmRLu2Um5dZu20V
jyYjKJGW1FoMyJ6g6LaGjQZ/5et7jdUvIivynyHR7ANtkHpIwCHE4Je3GJDfbQFv/htG9MqJxZw+
BTtAIqUeLEnOpy+ACGAGY5QM6zF8lNzUa8Ot5ZD3wii35S0I8DwkJ+sGAqcVUlcSTKBuUXsuVKRa
6IYvdE210+E7CXVo6z3fiS5kccDq55JimbtAw5WduK7oJt0hrZdFF4wIQA+gVX0VPkaJupOBlIq2
aJDGPt/xmzmpq4DUPhDUVoE2AQKaL73XvrewYO22RooGuurrh2LDu3+wjjtcl/8dIHXcpeaIt38D
8aRmLOFdM4HnHTSKGwwzen9Jp7icVcOeURBWDdJMxzc8XzWQg0gK0BUzlF/JYLe30rbZdvsKTk3T
UXD/gIWrod/yTzT6ERY6RB2EdbBGzVo0tgq6njfyAk3iPxkUlNkJmwltMLqODeO6SioLiDp1Ez7K
znwUbiF6YEdoC6Ns5iYuZiJZhaNKWAhlaWmlIRxIaaYzuRA7e4jcNrGj99FtHnN37GxuYcQKaooy
bsYgtCgwiTz/cNkS5XFMMIpfTDjRgyr2z9RRn82naDttIq9/5R0KrBPWUnCVhKu6AotqardD12Au
qh4PcXmX2VKw6azXOeQ1b1gbzsLW1gw0iy85OrIkT2qZxNm7jkZx2No6dpzgGJ4uubML/Jj7J5w0
bR2RbMnVUTd1EBYqK0Q0j5ARmVzVgzcQZHORv3woXykeGnJHbsOIN05qMgd1lCfQnHALqd2mxAHb
3cED9mbENST/Smd8XggzXa9HSq/TqjKlKoU+cwFpx6/OhuHg9cLahA6k6fhGSLwxUrklUI1MSUzE
E/eST2oW9XvqoMsZ2Jjbw2904TgB6cYAVI6F3FgifErhJr2FSKqXO9A212u3hBLSLUREthH3qYEX
lDp3m1CxwBrGKOeHubFNvNuFnuWoEpbP6JYuuIa8nM3q6Ky+I90WKMaoFwqgdt/RFK9wfy2d3Mkz
+MFknsBHl5KVSF9KIPgo6WgfI9vQHR1TEaopEdE/Uu4W6H8TI1MHiJ2vXoRSOeD4ElpxBqMpgdfo
IeC9K6Hp7wldetQ59VfrihBTyd05BopQPRg7zonB/IjQ1UevEbjVC1JKmvRd36kqZBohWAcMduTk
exhMjPfaBqp1ENDe8C5HzBIbUJB/Q1K7MS6zMRAFI32X4cnqyrixJE8CujuRbgv77jd6WawTwzLg
ywxbQeiY0CeGOhntJAnoQ6iNH4zPEw/WxTwfVn+fxF8lUk1XwH+x8PenqrLF4mXUHnuu8Th7EKYI
TzecDjjbz4NktRH3+ohrOZTGYB8SbidiVoenrxbCieAvv5dwm7Dlx+vrg1WWWXB+/icqVQaC/SiV
g4ouhG7Ci4NoNYL9kEKZX3q/HuirNLlY8qtIZKGuJlFS07CyNEQqLFv5QV6HEteAcGTgTAYacZB5
hvaLCmGhD8tVnjnBWcUggNt4T9QMMGTpG1gKaejK0DC5VVG2kMjWoMqiJrFvVTUex5qwuOtzOfP6
yZAfZbOQ9onWiY5cyHigU6GEzanjmN/618+hL2jxZDbdYJFOHQYM0Wi4fPBYR6xdqONWJKHYgJUj
TD3P57tU4yCqRjxqtDgn9hXpeUJMEw1/yYkO0NV/4GZvxjbRIS9BePbE1Ztewb2Wo0LOEBFElmB2
ut24qZ3uozhUM8QubQj0o0ZNjrzHW/ZIV3GpNZwoWhQFOeKOTvCQfAds6w5q6++Bjd7PQ/LC62Wx
7r4YJ7jWeBOXoe9Dnf5SGZVxMeoJOnfkrhZ/iRjMPh5StjOvi8ye039j0SslCKohCg3ESiXIEZ/K
5tkqX/775kDqJKg33Hah4EGtlEIB4jdNoTNa3BCmKbTCLJcwngpUFRO6k6//YzyqLi2hmxjE+UKO
pMGFMzow9Lews7sRNvWdsOMuS8bePxseVZCmk5hEeopw0c30Rp7CCaoP+qCzizsTH9XHC0edfppW
C2NFZrMT/PgW9GAH+oLHRfWTW92fD+WWM5uMXALiH2BBaMfgI9Ks0ySr5woP7/h6P3oIePgGDFw2
geGBXwWjrQEwMrQJqyOvb8damOuw1DA7oCQaCLbhzTQ6itM+y/Z5ysvajMPpbGjURjMjsRWDqvx7
oSxAU8PxYHQsCMzBsWTXu4tnHiDEbQaOxlU5YNRN69g0G1UCp0gYjALvl3ea/cV0TJ3oVbXDe3Kn
wGHJa5AwqtGzgPT5r9RFGMZV+g53OlS9Q3YbWPG+m5NNLkybRQRjmbNyeEOk8mamaAJslzBE4ym5
17YLnh+WTXkD/UzcDEOX57/IWTEmVQDE5dBEQ4WFKpsm3ETuS8CWWijzXh8VLwrZLqsyIwSPXbUk
RBmnUw/XC/HZ5LFtOTuOPlkHIUATocK8xUkCzvUWhhXXx8C6z56tBSpDLnFjRVqOzWUeJaQsIIMd
UGxLm7zVxz43Q/IWApUhgySM4R6FcKODr+Ok20z2LK+zM8iU2ePd/FqNDmeEjJve2Qip9KEoMWym
lRSv6QQRWuBCazly6C2QGyg2msuJxvtiVCLpUiEe8IKC5ycJ90rd6dMNUojuwrHO+CQ6hzKcGiBS
xovLPAt+5Wb69E6nWSk1A3Hxug5KceRoH5Hb2fWN7HYvPHdh1kORrqNrBvE11F8XzcFqbuoyB5UY
n3HpndlrndizHscKDUL9DTY9uLH3HxLngsnab+ug9IeM1WkG8xLKmNpfBlw1omyrjjFnU5PvQ90d
zkZGfT9oxctNrsvJewx/gwqY0eF73d6JkB6txl1VHgb4E3GWDGuBrsZFv22XQykaEu4I75Cqyh8L
P9gtt22LawoBEfM47swNv45GJX+hi8YEWFV8uj200VGE6btpn+8IVE9weQXs5W4AmBjNToCPgIy9
4GzM3ZS2C7ju7wp0RXV4HarZ2/XZu1wUiIA+KnR1sA5Fmfz/KglnhVjD0aGI4Je2lbu7cDmk+n92
24U5MF4nYSyjyCKccKkQ8ggp7qqN3g0ICpvLpkgth5hEXB8IWb3nC+88CpnK1UBEOOCUZt2h3V39
0FOYrcH5achn+B700NfFv0ceCYUxdWfjoqZObzut6XJErN7UYwkutzPfgjXfHFT7ex5u5ufGKX7y
eu6XtQcZJji5YOZaBmhe58MsYLIyDHoWvcvlDwuWe8P4WQcnME6dRg55qZ89wn+D0U8lSls3ZVqH
0fuERumPYwBXa5ijvSazjRNO2DwlHuTMeNqbjDWv4/kVjXfJkvCESB9xUPAeZgFBlQ5dMP2lkzl5
kLGFcdOWoaQLTCj6iTQaLUzwxJsKknWafICHiUpq6gBRVf6m9fllbQzSgQjjcTDSwcqjH+lVWCWU
U7gAC9qO9iT6bfd9LO+G7nR9A1x+rPMw1AYwoHxdmPEM0lW1OKF+CxVsO7IkzjbjRaEWvdhUIV4y
gFaOzH6jp8N2jMB/knkV7+UiOB8MVVbpQVe0RSESpuSTDIWG9OH6ZDE6EecBqFXWmACd9Co+irhJ
b9NDjfZ1+NLZaWk33wrQ9UWRs5l4E0edvkvawa9hwufpwnsi+q/Ckejz+qB4C43KDVpQyx20oYDq
joaHHoYsgVq6cSXCMini5HTpMt1i/iRgvNBBwmaiO/JjF4yiNZKHuHm35I9oxzmD/GIJxxG+kvDs
cmCotpHF3lGbyBvBUzKtZTs3R6WCO0MMVlE7O6lqba7PAGNrn/0sulsfmFmXlBUh6tlwOsODT7Az
jiawInBAdXiPrsxP+msOaFxmPzVz3QQIBpV+sz21yme/fFwfkMzcCKsYMpXvo7mOmhKg+TDoPSt4
TpetIj8qyme+PKcpjIVAecyGya0a3U9w1OkBXu/glRrGm0D6K5m2Ix5oRql0LJix1Gh06LBSLGB8
PQSWe/23Mqra88mnDvpYAO1GJ/OB7p5mw78B5hNOqTmDg2oT8NSH2G0/8EY0cLYWezMrsgzQgiUS
0O/5JMWj3IMVAoah9TR64BVsg2eCLv6c/cAu/fEg/4GCMoa6ikjt5iTqu9ZMERGCnvG23jSvxewq
UNqGSA68BWAjzhkj2bvn5Y2M897UFTBExMs6LZFja7Di0Dqpm27XbixvhFQCsKl/sIHO4lCJV4U7
TqmUiDO2padpY+1Yxfi9D2GcpSa9IyyQuEirWwgivwVC96xp/VsrSt71lfTVf74YLUipSCyAhIC+
cf5B+yJJ1DzXzdMAGQC40C+vsZc9QwTUDVz4VPuKF993TvbQv+ZP4sFyed+XsbNBl/oVn9p1ulEO
xRxhFoTkBUYVcJ33l4InOcpKVmdRqP3ShY2laJNlniTJbj04LWymbV044g/Sn+aLYDBYP1hDq1FR
FQJeUAohWDCrpPtONKWmD+NWd+GiDj1/eLAIO5XTHmHIQJ6HJBO9qsorvOXqMA03Twkcu3HRxb3a
sjUIUEZus5WfJzwYd+gnLE67MyGazMvQrMxwNmRqOaeFPEFmxDBPwZE8AExbMtwFvRINrcHfoG5c
3kXPx0tlIqAxa3BXsHDeyPGDdrnzc/QJFY6HtGY80p1HojJQOmdFNtaYWf24+MAG+9OugEhu8UE+
pw67BELBgX0I95macSKdTSlVZVhBK+Up2ZvqZrjR0biYR7vb94hZ7MExdDqfp97CeMY5Gyt9Dxnh
4KoEvUC+4uzl22lbbGuIQ/8O34EzOoPKPFkz57BLQ6iq+K7h2LJMHnGcUTmt58+gcsusL8NYxdj1
sLS9z231CIwRCDH5MfhrAYgdHvPbdkfe3iUerukSynA+jVS+USIZruHQxjpZT4TaLdx22Ar5fcc/
RchfupK/DSrTwJoQDKYWa4RgJOFqeYjuBI+8HePk2IQuFyPJqHxNUUQ9aoD0Y1ygvCH4teBAXjCy
UbqpjNCOanVTdtOmL1POQcxIKSAiq5AgNgi3CJJu5ymt72AgNqEQwfcLt/k+3kNabLM8gsUIDedS
tNGgvH4asiMCJk+g5RYhLJ5HDDolUvJSwZkMYB8BaUiQ3ITfqF3uSld85aLRLr8eRriKR329aGjj
bJgRb/C/WPkgp1gOjOGAN202lssziGCcg+fxqEOilI1cKBrZwmoZXOGNNBmKA6zAnPnpN1roZH+d
r83zaNSR0JYNyhqgUxBN/Pz78q9slL3uf7E43OvfTubNJXUgJFYuRSJY4qfqbXAXd9lVjae/tw9g
oYISmtyZbueB8uM3J1MF3HU5GXBq23Db25fn0vmgqdMimkQgb2J80t4ZXLQRsYRU4IoSYJYjTgl5
WTuRB2pLhZIkWAkXWK0qraxOTnXl1DTbvMV192jw3qUvkzRCYMND+wVSCxctIrkSx8ZIFeUEO1K4
FRsiChqp6XjI+ct8ScIQEIpCTJc0al3Kg9EOfdMrpxgejWU9P3ZpBimRWDzmSXTTlknuBiLsM/Lc
62b59frKYY4RjVnga5HPRBrXbkSZCvP4TjnV8VtR3af5w/W/z6ixMbpVAGpJCHqQWIOEAKMjQi4A
KuAbFVfE2/5Yw+gZ8suTB4dz7YhmklP6MDYruEUMc6msfgJVSqhl2XZ9NiioDqGlA/vkuUaFr75f
HynZYtSGXw0UOfs8fUp6lwylhYFOKh499MjOGt1Jp8xTRZzv8bfr0a6PSbqgB7Q42sWlVU7BGHto
e3uC1XtlyNPlYA8K2DP0StELpgX04kROZ6Wu8fWKLnNmcfItoEDtoEy9JoNdM/qbH9cHxl6QvyKS
/1+V8pNUzDgTSwUZ6ltRAVjOuywwSlqyIn9FoPZbFmVzmpWYus5V95BF1veAR9zDktUJn/Nj5ZGV
2J34R8Jl9XAelzoRRlXt6jjBMhyywRHkxA5jmGZ1T/rIqf0uL/HngchHXU1h1wG51siYQkWwQGEK
3BCo/EVK/cF409WjMPUwW+TkEVb1cDar1D4fSyOOewlZLNt1OwLVnbYdLNUkIn3gAjv7/foyYRTr
54OkNnWYhaOuzIhHXlIJFGTZwpP5t7xcWJsAGkU6UQMA31umQhUwJlcyBZug1lM/VO/rXrL7+C6E
qWEZcZ57WMt/FYsWHpGXQtWGGLEaNNT6/E4LOHdlVgAoKKDnAe6ZfMErEmKjNMxEUE5iDFWOqas/
22DktG1ZK51IC4AmpeEJicZDzJ2Z9L0+y6dSqW76NDtJ8HLVgvxOaHL/+jpgDYdQIXFMozC/sEYs
azOU0rFRTnMaoRwHXw/+p9dDsEZjQH0CkEkZfTG67ZebeTGME7ZTp+duKr+JCswJQkfvnq7HYS0z
4G6xi2Byp1+w2iopSWXLCHGAFNNGCg+m9RkLpTO0KZTbeUUHKxjAijJgixqewGiIH3yT2yK0AumU
d+V0WxpGrkAJO2x9a65nx5oW1elQfm36MZG+taao7rVyLl41qxEcHf7CTtov36O2ldwsB8IyEfZN
rEs/rs/I5R2W9P1Rl3xxeEVaVGVqQk0PjEk6JSC7ltXkxeIQwDlXSmw5114zQ79PRJmTPVknKxDX
Ip7uoA51YYymK+UwJJYonZrpSQse5lZwB3STro+MF4Q+5WI1yi2lk05RDCFfE5Qt/S7j1QjMnLwe
CnXSKaNk9GIzS6fibUKHM/cIpW967FFz6dvI420U5ppazRx1wBlSk/RwtJZOat87cafa4/C0jHDj
e2pFTpUgMTalBcgCIP6omkF/o4ZWS9NSi2GMWBvCgW7uascsfdOFYp0KYRiCkxgDdxq89PU/fzk0
yGEFDDEqA+aXVOemlMZwgeWMdKoCQORv8mA/Cs/XQzDOb/D5NBhp4FagXJiUSRGEzONGl07mULW+
grLB7/GU7ESjfhuEzbFrOl/t4r3SJuJ/X5eWCeVO0gIAKN4i98xV6VAOc2BCw0E6WWaxDxpp3/Ta
Hra7b9dHeLn8VRFSPhD9Rlo1AVA6D1NlsxpXlSyemsJ8x0n3QzcCrwxqLlX+cipV3A9F4FqgUw7m
IBVoDsU67pVMRJUgR6jG4fqiHepjd5Cf85t2194pjrSXYIGZ7YV7Lu/l8jp8Hp2qiZaqnSxYFImo
NEWnum838ZG0aYuH32gJX3YA0OMGXhsoLwBscH6cT2k8S7oAYaoFjdpql27zh9IRHFn56kMrXrWR
1c31b3i5A88C0t1SNchToZOF5RSbTzi0gMp1dDfIeSvy8oA/D0Ptt6JrIBtamhiXuGuhpSAp439e
84gAHj4I5bjoawa1RrSgkM1GXZZT0jxU1nepvg3V3fW5ujzIzkNQCyEog0JsEnGB0/pTnx5mI3Hk
6btYjyA6yzb0cd3r8chPPr+LIp6O9AjoCfHnoyatNERh0mEoe5Kq73H8TZ0HWxP3gXgjR4V3PRRr
K+u6gRhIw9jV1LqzILSYVUa7nHDLPzaG4kV646vTxDmVWcsA+ho6ADsqWq/0Rs6kEKircZlPIOY+
jMRvfIgUzqHCi0F9pTZOQMPTEMMIjkpQ2mCu/MFSMwCxE1VAqky0lM43aR5ay6DJw3zKCmEnq4Gt
5q0jN6/XPwnj3Ec/DJ8DCQ+dKxCMz8PMGrRxjLLGuY/nsPfUWzq72+o2YcCYfuIVtc170GUkA9Kl
tgwR8D4IJVDH8diZc2+olYQrkqK5em6ZjgWUq9T/kFL92/XhMVachHWGdoSmaSDbUKOTpa5vKhhH
nLTie96exvrY87pWjPICojHEbxIdeBxU9HIzx7QRpQnnYHGjg9E77RL3EcQsiCFkt9VtAgLFn4iC
w3AKer4q4JFgLdKbNghTTYX8rnhK0pthuinKQ6jx7H5Yc7eOIZ+vDDPtx1gzEUPqbdgagQLuaIfh
0GyXxGn9L77pN3j1ba5/McbGwsigPYn7BmGBUl8sXCxVr8MOUcMIOoFVrzul2XEyBHtov4JQu3da
SrWcBzJ98/2oHNXkW9Hx5BbID6XyKq5mxL4IQ4GCLL1/23QQi6AST4AsDrdZUW7NbMYL6DBCahX6
MZkWc6aOOSrIZEBLFrfpi63cZVYOIGuBUemjoyTqMUnCG7WbOAcG44CCY/yvMNTkwXZFxprHwPS4
gtmHaT12pv5SpNlDAD9ypVa3UjVsr68K5tBwzUU6l3B/18n/r2pN1ZSh+tYu4ikTyzu1ET5NoToK
WvEnM7gKQ1LXKkycKt2SCbN4GtXBHhuQoYTTjG/13weD7Uue63CBhy7TeZR+bst0LrHENWuLJ0lb
lh7niUfhZM3Yl2AKZJFwZacbUfj0s14bOioVvX8YplqHZaGg2nEt/7w+GtaGxfyLuOVAexCn7vlo
WkHV1UqQlhOaPA+1XtyKAo/wwQtBfRZYgaGgAAv3NEWHzjpEUGi9PgbmZK3GQCWdolXiqVNQ1mVa
eiMF462kTc5cRc71MKyTbz1V1M7pNXAcoHCOcSjpXZcqjhANH90IsSozef3voXDVNYkgECRD6EK1
KKHqu0j6fKqmV0nbDkViS/W3zvq8HobxUKoCcQlcNBBgyAl0+TAZVj8FjTDj2iL5MPVyYeNKjj5i
6BdAYInTkWQA+s7jUVOo6EO6RCniCdvJV/wBNPfElUKi2OvBOIJwz3yLc1qwBwmxcVRIkJa5kJSW
xkntSnAW8fo8ewRfMgHE6vQQQ07s+KnjLXey2uiTA5sJeQgVmYTLxvmOKtqpjXIxWE7pDM+N+j6s
NcfSAidIn42Kq1bFuAxKcAuAqivAg/D/oNb+KCb1jP9dTspddC979QZNu5vF6W/gxIvJ5OHYmJO5
jkd9QXGJUUWJiAcFQXC3lq3pznfpjkAV9FuB17tkbTkDujzQ9Ad8HyTX87lsgacWxwipQ3xobsJb
QqOKH6AIrED0CAgh0Lzt9Cl5CVvOVmdllHVcktJWJ0kT9nqzRNqCnqlvJEfLdIWINzZGw0Jax6Ay
L3rAQTEoyLxtFZkvsyTO36clrY9tpGZ+o0x66Fb6Em+UVM5P+mTlz1puhdEullrDaWOp/Csz8Z5a
gCiwt6Q4eRx6AQTgCsSV0panJHPbdDLfr2cM8nkvFjfa/Si6cZxfMI7zudKLMuiX0ywKijsVw2KL
Yw5REVw3oe0ABcPtOMaJNxQCYNrXY7MuOxKQTgAvQ+zauKjJCmUOA7Mx5lPtJbsGdEjLqfc1oKvK
Jmi9KXbkA6+eZa53PJ2Q6wcEJNBZOl8JKbROcqjIzKdolzzH22U74G4A1YaGyItzlUFZR6WJZrQs
4javwlnnPFoZCXBxhe3pSRzUfZu3W6FLeYQ6ZgzoLcoQm0bWoM8WsUmx3Qx1PpXF0xS8ihnv5sFK
gLjx/huAShGymEpdHOEz6Q/hY7MLdPhT4mVyM/rENCq6nQEOBYSfL2vMWpzrwNS3UmXBapMQ32p0
ym95C0J8RITo9+REC7bmD6hDO/B52mZOz4NUsRLGKjRNGZ8yfY7jCAf2UN110os57KNpc33580JQ
NxKrSMMxE/HdgNIEs//TVP8qF666PefjmdS1MReXsQhqDITAwpvRn4/Bblbs1l0+AwjNya8VGGjC
tkhti+dPxN5rvxYOzRLXc4GgEPD9wvdgk3vSq+7ifryvb3S/2jRcjSvORjCpJN8uQ6pGEQn3bXBF
IImN18UGD7760pfssEYXXm3A+4bk/1fnShKHta7PCGkF72Wi2DnsCWSVw9uSWCfLejFSBXcZT+qI
9g2p6gR4gZU2ZDr3wMIcJ9FeQCW4GzyoBhLAMtACumyLW54kIgOmDcHm1aekypJlGtQ2D5T51O+T
nehMKMuRBUonLB3TNY6hCteCxAO30Yapx0/MNA+aStYpfVCtfwCVhJIYNulLiTlo3qobzW/hOwT3
AEC1vQ6i5jwBBwYS/ny8VOoxomVOpjjAtjnqm3oC+EmCmnqRONC+i7bWT6AJ8LbIqVJ4UWmOeZAa
8qj3yLQ4/dz+FsW0byq25eg2mdnpJb4TeXctBk/rbKS0+qtUSFkMUu4MriMsqmAgBn6MZJdOFwAC
SI5i/Q0XsX11BIli+z9lQIvKTWYc67UYY/d0wTuKRbvKn+qQm4XIGXtl5dD1e5rpZjEjn5/kDcxg
3MyP/MEmQOrfBKvy4lFpaKpGo+0HxBMfIjBS8j30gb2EgO4J4L448qCbnBxkUTnIkgZVLxRsTUtX
0ZEuPTlvdvUs8K5dnJPEorKQoIQaeMcyjsQ3AMrEZRvdY1fYwW68n5Jd9AHZn8EWIXUuuNzYnAxI
34rERChjacQiJT69dQiB9ciVbjIfbtmeDufxAsY7yD6y3cPkz7AHhdOR4O5MKv2AIjLVofx1jEYB
7NYzf9jKd5DfVDZERqD/ELfcyzUn5VlUDiqAk1XiBTGVpxnYy36Tb0A0+vxNraPrywhX6/OjbE4K
cW51JFgYcb+rgP17ka+60O7GrKau8gl6HpcGwItJlUCyHOEd0iCzqtTbPii3ozl+K6Yx5iXW63sS
bfrzwdVLX+ojhNBxgoL/h76ILqDsh5srAIP5Xehaf13PbMyrjYmCXNKBV7z0OYAChBAWw0TKrukm
N+D1HZ7QqofOdfNQCm7s88TF2Ct0FZEa4hIKQphpLYrlfXqrxNgiiQ+pXbv4pgG6/ltaM6zb/HqQ
ZNZX1Y+WDguMPHtyf+s/49auAFF5ivcGejHap4llcxP+JegQReelPGbfaR2ZyrGyVPSRmiMykR2r
7i3TBstiQ8hihNGpeFJtj6+8qF9SFxcnyWqKqUyLczKENO3XeAlUPwJSXvN7b3G1w3SQ4L5ApFxF
iFnBwc01n6Rv8la7R2XNpXaR4V37IVQq1o2mNoYeP6QqbQBhb9K94IA1sIMQ8F5x+js+ApZdg67G
TheAfRtBYxUhjSd5sQnvY7ytfwa1/bc2wuhae+NlwRPRcw3XRP7yZibDVXwqAad5IlhBg/jqpn83
DkRNdnBEv38mvG3eBPPml8q8YaOMoSBiLyXmj1j7qx/8/y090FjRNBirQa4xmsEHWReAD0LWWZzx
prEJyYTnNsY8PqGHLRN/UEmlNVysMLOGZUGJQC6B0jbG1V33U583bcwcBGwX8h2e+tEwoOatLQtF
q/WS5KAIcgnbcSN94IhGPjAjyF0RQiU377EWxiomPZVhGYEIISEmKQ2G+xKVwUDoos/E4YInt8O8
0mIGLcWydEDrLxqYzdRpSzSguJu8YidDMBJK+y2UkiCkDFc8rv0DM9OtA1KZboFBZDOlCIi6Lrg3
j3Am9UJPcISf9VuhHyA3DpEt3qSy1v86KJXohkAeR4mk11FWD5U4HOZ2/IPafx2CSmFFK1thZ5Jx
5Z9a7S1F40DWy76+z1gl6zoIlbSqWhBMDci4EwCw9qC+KNHzohzU+V4LHq9H+n8WhomXWIheA09B
lTJjHyqAVZHj96EHU7sARa0HRgjUrcwrXngiP8z6wgJQG6Qt9JwvYELZEDXdonbkUlO+EyGFyA22
AYo1E6Zb/FYcq1CDd4AuGl+9TBoGoMpVrMwWwunCDBAKNFDaz9JqeWnxkk+lSuswVJJfzKBeJHLI
qBvIPxHqnX7TfZPg8cC74DMHBK0EVSHWOBc49y4ThrYyMCBJqZ0a2n9LpTpD+uNPVsUqDLXK1VFT
iolUDH8TMwnVQfA6G+/y0GPlEq95g6KWu1Xpg67+HU24A1Olb23w6H0TDmkgtJeu+oGeerPhNYeY
2WI1SOqrpdoIT3AYG4Ez8D0dd7P4yplFxrjAFcTlEv6nEOimNcEVQEGLIa7ILGaDnT5OEfQeiN8C
fH7Ut6xF677YhB9AlnECM84WgDKx6hULQCLAX84LXEsbrDEE0xXrMbpfXAPEcgHvqaMbhf/H2XUt
OY4ryy9CBAn6Vxq5llrtjV4Y3WPovefX30Sf2B0JzSPcMy/7MhtdAlgoFKoqM+1sJfx+C9f0hTn2
c87y6aAKi0EPvswxrdx+0zxoN4HnP/mbr7zuDgyb1lYBcY21FdVimCdyKeWFbS6Xb8JkJEkL23Xy
PAeWK/VAmOs3nb4W7Cnbs2uGuAttjEkpaQTeEm/N30w+nGHM+w+GNPqbZs/FophjnW0o8WlMfDKw
Z1+XQjcm8sA6uypfirv/13tI9P24094BQqvkA8wx2bkeJVEofNnJLltrXucG71HoNVumfoAicfIm
piv+Sq+ubS13/qco61oDIjxf5cM+3acIoPV7U9moeqFWS5zRMW2rgp71hFoUyA89um7f1b01O8DG
IJMg7l/ov4Kd8OwIccFh6EzQMuhfPp0/DeAv+ZHa5J7RLYHrR9CCXQhEF7a49FOTfGoWMWxl8caq
dvn4LPBdQTzgyaOUSEvGMMMHbrzuhZGF5HjS0xWj9MFXdf7KGtQXLDBofVems1LdooX1dXlITvvU
QjLbtRyDjVYkqHmLctul3QNmByyPoJHUAZ+5PCxqS5sKMDnllEt3VXwnhYIC4lKEQaKugX+JQqiD
n8CTInPSrQz4OLWZO80JMdft5V2mvEmkAhmTkTaK4OJYOo9YDfrLmDYABIw7j7o65GbbUXpKKCDm
z5jkcLV23wwvunKnNm7p/xZ8sYUlAmYmAW/LgE/WF1fXWbyB2kk0z9VMT1Zoa8fmJUR9NNhpgZ1o
TvOOnpvD5iqaT13IrMXCM3f0LyxzH68t1cwImeXpPt+qnrIpQDM53zcuU59MVoBdCZbK/uA1g9ze
hq3lq2YJg+paXmn7aNegyB2j3gR1cNQL9czuCjd7tQTPhqUn5sVCuRhn5r6WGxPsakfqEBs6m5Ud
HYCw+ZgdBpYwbwfRa0hok4thkw6JUsUHKLIC/QT4ZbzgPjqotvpDcSQb0jlb4ZzMQqC5WCUXycyk
IEUfSBRzVZ0neYnnb1HdeWSifJYrglUvHPxzY/wLGmi6Yh5VLE/Oj8X4RkX0rkstpgsDXBrVJa0h
zzq+WbyfV2ymafad+Jg8F4OjvlcuYyKKvWraG24N/ksBLHchCFwY55KqTqapDr5Q5qhfKusbbT17
8U6UBIuchK8MlOhj1dBYoqdwbx21IxMnYELIxvPolC+SS4XpPvO6KydQ4RKpoBmMSM/gIwF0QOK7
Afw5OAtGB+Gq5BXzhqLETRBiFC7ETPJQo7COBfYrcw3FsxUIiZ6YBDJjr/I9TdS4+7oQvi9QhVIk
U1jHpN/lhTTXRTmFiN+4bRnRd4LD56+H2/LRytAT1dbNNrbbQ4SOU32bAwQmeiMuPbLhOv/+AL4d
qzUZxD59/ACKBBK0OhIaB6AlC2zWj6UYXvNEGetyVP1jkTspfaMMLcl73FgpPiOIKfHeKYXS5Mtf
8o8V7kgkftDPUQcr0v3kmLtmTbx5PRqo1xdbJhRSixrbyxHmj0H2g87uxVGWmjGi2Mipepnzn74v
SPwWzzjmqhnVC8bY+PpmO0pgzx0TevL7ODh0RTm4TRT2b3VqQiBEb+Gf0gRCBTD7YFIiEmELlq59
FSKOTNUXKBoe/pG2FqHFVOFkgFsziXW7mXZDMa5pIohlIkPchyNBV4aDUuDITxSQhUrbd1EOGas2
2SfDKJr7WqjGKEgFDRRIILb+Dfsx+qSB+EKOsJ2ZTi9VNlj+T+FMD9DFXAGZ7spF7JVdeDcFfzGT
f2Gau3Fnv85yXYFpqd1nrWRn46orBNnhklNCSxSISwPZ4bfpw2EgcRaUDTazn57zSV1XsYhxedkE
sFxQNFOYkNKl35fq2A1aCMfI1M5Fr9BWCl2QEC25BMR+KKC/CkaheVyaGs6gyER98JRUIRh5GjSm
tXl0NKPY66aImm5xPWfGOP8LQXHQdLMB7LuEQR9rsC3y63peuRQAz5fDRQqtm6zUgtT3adQ/qbJL
kBAMgeAhsnixMOC5DhVi6ITy9aQk7Yog6ol8ovcxppAlx/9iLp9f0YWRbYBVXcZ3yWggFfBsElcE
RF9qpqHu+OcHsH0+i4f+MEmhrwCJXrtQsQifGN8lhuZXbNq7d9QfdejsTcxS1OtKskXpLGVfib9X
z61zF3ki01oPYix/cMx19hLeqZgt2isbJmeh3PuP2qHa+xD4alYS2kThrtqICN0WnfZs/ezfz9Zv
qqmUNOwDmEUGdSMoUwMwN3R2mMuYXrP8SoRTEC2ZezUU1QA9OQb9Z2QKiVeAkA80T61HoEY5bIiI
b3hxi3UcPERBGRKA/FtXzo1Bqwws0Di229bt39V1vQUtH6aPkgO9U+6bPUERCNsMwqJncpeu5ffr
B2kxHz3/CdxZjVIjNMMYZzXesiVXz+S2fP0xOhiYW8e/po2Q1mcpOJwb5I5uEchFrVOsebrHKNlT
yGYenqExepxBJJR60fF/55FDZni2ydwpatS8heonVlhJ5U5ROjCv6e26TWQBJ87icT03xB2YGorQ
OQVTPgZxWN8/XoegScq8Yq2Dm6/Z9hvDCbbSqnXE/b+lzAbSf7g9wOlg6vwNEsZqPAQTwnurj90W
FKfVe6IqxMbV0jR22kilLeftvFKi+g36gbLg4Cx+U2iNIrdiGEM+sTKM2MfSZ/lUFKGtyy+Erq67
6fJJYazg4HgA9o5vGceqOQLAD8aM2m1DN92DhNeBwOEx8KS7ADotyrp9ye6KVbDqULHM19ZWhOxe
TPPR1vrnJ/Dv3w73UVw0+AnsGpgOsZuhxi/vrHXtUPSQhfF3oQIOgM8fe1ySH+gj5Mc7FbfoXiqd
MrJjIJWrhxST7fkN2skns8NwUutVIMXCeLudOyIR1OUlK4AqIwdAsY9/rNKi0rrYGOST/swi4rCO
POKNDwOED82NeHpkyY0YBR1DUBnf4W/TpJQBqjbSyaL572rIt/ksYuxYNAFwpYlCKbAWXys+u1IA
r4mtQqml01hLL6YGoZW496776gJxmYouEKgeweyiM6qVy2trRtajh7UM7hMFuFTPB/1J5YE5p2ps
ic4WlAj1Wrmzgj7cA/KS3RYBHR1wR6Bwi/lM+/qvYcb4W/z8x3ApcqKo8pQlknQyJjxGi89Jn2yj
RaVvl0gP100tJWXnprg0NlBHH090mAryxymATPx8k7eC+2rx+wET9sUKJH3r8Y1pD2BOOkinyn/1
w5dxXv/FGsD5A6IDiu/HR7JOS+oZtBoSqtvyfjbjTRRazxgpF+SWS5kNaCL+NcNlNl1ezSENe+lk
0sIexqdMB7Ci+KWPoqi1+E3ODHG+WIKrmUYRDKn5L016DjB4V71e37JFDzszwXnY0IBBcsT74jRk
UGcYVgmUuRr1IbB2qSK4Z0Sr4T0sNhMtmEfpRJXetmhit/J9Zv24vp5lI1+wWJaS8YPgeadkWtNU
cIHGdLIgt2flqRWltksXNjimGfb2ywjz87M4RLNJSawM34WlXc3a3DIZBrr5m0IReJ4AntPxev1G
RxJYQZzNOlD/VrOl/ZMCbnVNALlYdOUzE1wCObftoKgdtisD3vvGnJrEAW5Z3yQd0b2CJKKWwuLn
scADaIDi8Dus1+pMxLM5kU5hvB+LrWHeZoYgk1sMMn9M8Df9OEl9UiFonhjRq4xOVyooRC3hZKC9
9e8iFO5u7we5nZMiwvl/9uNNuTVWUO67/xoaWM2BndqGBsZcC/lwvlZf/24c7uIHcF9NJhgLGiUs
sQYCvN8mmP9InO6NjSH5D7p3/UTJFosB326hs/VySX88zGUQDCC5UAccqoTU900vJ145tU5lKLvG
7CMXLwOM6I7ytqTD+2Sar7Gc+FvIc+dPPcnvSkPd9Rm0/xR9O7fdaDfI+u22Hac1YCmbFHNH9jQr
XpAkK2T6PoBqJnErzPyt6jb8DdpNcmyspoEyhoLJ6kldFTmEEqO6eiRNlrq0SA7yHJTuKFvvHTXT
NbGqEsro0POaUvOlnYJd0DbQMQlqkAx3eujGJC4ALgoiWzPyn9JMNpCufaYGvetNzEX0rWHYE4np
ahrzEJXgeJMQ8+fcl7uK9usgh6oNNAJSO6CqMzXto58FmyqintFg0iiK1GPUWXslybatQQC41Vp0
y2S6mlXU8OXhTsXtpzTDbi4KJBmTh/fyDzB2/Z5osp8AN72BHGe3zjPrpgCC3M4GGeocSXtK5TG1
tSF4NoZxX6nqb38Kj7Qnj4EE9YwuiF1aNx9J3NxNrfUEslKwEEQx8dSkWXc+phKmUlYdaSBOZjS5
B3JD2e3GUl6bheGaev0q02gbGfqPzpwdSOi5fj1uTD32wippPS03d5UiYSpaCrZxre4MNTnM8Vzi
sZLuqoA8xH6+M410O4aVF87+Ooi6uwTdb6BW4l+kMtHmSo2TPxrJndLlFuTrMMFkBG37CYHi1I5z
C9IgeR64qUGjdWtU4B7xf1t0Gt2pKpVNFmhQ7c5bW6sbiJAaw7oNjcOYTkeUTW9VPdXsuZnxTCyj
41xlL1rXoWECkIWDePo0deN9PVtPQF1bKHUapU0GGYXj+gE6AfuyjRJnzua1XMyv9SC9FVJwyKSu
ta056W5UK/hdlWSb5EAyx9ZmHrNjrkjrUR9GcBnObzUhYDmVzfam8ovUQfzb1Mlwp6R6a3dqvZ11
64hRz6MVVIk9JPSuHeIHbWgmWybRc8yIM6HiJLgRl0P8n2jFXVaG0bVxTXB6MWYQrgNfecMM1oiv
r9sD+kiCYLH07jmPjewCOLsaC13KMN2E2BgF1J5yL8BhCKOntN378SeehnaqHJv50xhE5RjBzaJw
SZle9lmnAWsLetbj2K9C7UYvBTfL4ouK6SJpeNqpSDG5fIxIQ6zQFjYwGpLaGXR+p/dIQz+clRJr
xwDv6eT+xYaCvxXkFKDRVb8JTZijRmtJsUBg8tbvVVS12tgxc0wiS3uAov8Cr6ycW+OcpbLAVoea
FsCAfu82Vr4Ow/Iu9U1B22HpY52b4bxkjKLGBw5pPkGms+1uZOBXpqfrGycywflDUdOc4qRDSiED
G64SbhLzZxQQ0edhdx9/N6LGCw4esBxY0Da99HdZgSZNqoH/EM3DGjNY1k18NB783I5Y2U+9se7y
vyBEVM5Nct8ok9qowDwRPELD2WoeUwzWBNT7i+07Wxf3hcI4lc26gBGV3BXTujOfx1iQe7Lf+W3r
UC9QwAqBkWO+7KWGUwpyR7CSmOlrKn12Qlz8UuTDG/4fA3xrt6mbKUhqGKjnGojtXSHdTMV7M71c
36plM6A+BE8z5Fl4Ph4Tejqo1iHAzn3ukHI7aTLu/2diVoLgurxhfwxxb7UmLXF3dzEYuVQwWPWV
ow8/ry9l8dBAufmfpXBPNAv4QF0uYaEdXvvmSTMaKPcJ+ptLL07zjw2ddSTPbohGqbQxDmBD6jtn
ln5KI9g2DbygIS8r65ZgzwQr4ltnJIYaqjUU0slPH7PyWQeHaPwX79rzBXHZ+Ajyy7DJ8UwLk9Tt
Im3Vm4Dsj3/V0T+3w4Wa0OhoYXRYSusmt81ts64bJ72R3mavX8cny0USdt0bFtsL5xa5SDORasoH
5nAocKR7hkqJXeJoB4BhGtfCnFKwEqGYFmvFkG9Cjx3kVsq3Nj/anJkKzi52xya3dG3tG8/cqaDG
Dl3ttnfMx3Ljb7tV8VSsQOVyG3pC4aOllvj5L+BujpKkY6S2eF1B2XlD/eRNjlN0ptl7WNtAfsBJ
rOJOkad1EaqCytLiCT9bPJdgTGMf+4oCGqo4721i9oDLiGCyiwfizAQXRJI4jtpxDqRTqZDD1Ncu
EuSP2ihW131HtBIukmTzLKeNhk2kM7Etv3d0EUn10qsUKliQfADb6HfKrjDzK0sJsRBK2xc/az1l
tJ6NxLo3rPzR8KObQS+31xe1GLrOTHLnQabDbE6TMaNGivmgap9PPxLrqKi5TdKH66aWPxMq95h0
QaLJxy05GiurjHH/0giAS0qy17Aob9RiFJxxkR0ueOWkJ1KvgTRLM55j474zNoqojLXoCia6pFC+
xpAC3/1Rq6RvzBkpUiXJN8rQHAKieH+xW39M8DWfcq5DMOCwVcx3PRS91RWpf183IVgFX/RpUnAB
pzG+fVzkd/2c3EOFYHPdxKJHn62C+xbhTMAnVmOj1ATKOrKfrIs5eSiU+FRP5V6ZVNvIRH1PkU3u
UklbWpKO+ZlsJXY93pFsC1r5LP5QypNpCc7PorMx+Bw8WkLVggtvtIn1yOpAxqih9BLcNNrnWDnX
91Bkgq33LLsgw1x1VgLyOTX9TZrWQW0V8ToXnJplZ/izEC66Fb7WKmYOGrhBNRMnKSfzpgxSRfTe
ZB/8W4b8735hqP5yMalKQlXzRzCL7aJN5JnvtLSDJwhZe2RbbYQEGIuJrAnVBCAEVEyDsb092ztK
EgVsBowrMyFeGuzbqnbM9q1L7//mG/2xw12wTZ6GuWniGxla67aS4U3SHhP8gt1b9oQ/VjhnK9Qo
TGRGMFr6k52g1AU0QOCPAn9bPD/g1aO4g8zvZIcRbaI5kvoZ1ZXSrtE36+QDKuoY15OcSm9snGD3
L3bvzCLzzbOvVLc1zJSwaEBeQh6YTtUDkQXX92Ib1DyzwvlCHspGpFXtfPJD6TFo67e2JTul87dW
PB8C4CmLSgehWfg5huZh0htBpFgstZzb53wkwyxC1zD7/5B5BCNI0muv22N4CPVPW5T2Ld7tZwvm
3MXvIxzEHiSJgWbaY1nZdf0453emOTgJRHWuf8PFaZPz5XFhCk8gP8wzWNOO5Cbfzm62C26mlxxZ
bnljnNLKGdz6Nt3EXrcZ368bZ8HpW1Q5WykXvNQMg2kNqbG12geG0mbUnqVy7ZsURd1fBZBilkiE
YDFc/rGocnFMwrxzOIb4mGn0kESnpru7vqLFow51A521lDCLxTVkwiYOpULC9S8TkG5uWu2tkwQH
QmSCu5tHQ6uqOVZA/Cmt1dwdtd2kba6vgrn09+/yZxXcVaxiCt6PG6yiNOZNob5nRbgvdIBQp8/r
hkRr4SJIKisp4C4wlBZJ53RaJ7lRWNgxFZ0pkSH27+ehqiSoPEcowFRt4I3mj5ZA2ThIBZfxfzlM
fzaOixVdklEjGLGeduWf9HW5pS+KWznzJyTF10wGO34Bici2fxZrVy5RAjARrH9djwsbZdyWedzB
duM1L9aqWI/3I84uoG+ef/sX6L0LY1zUmBTVaEbwy4Lf/mW2Xs1cFHWXqvfnq+FCg19MptJmWM0A
2htG3IshkI2xpu4kFIj9ghpecXceZzmTOJpidmg1e/D8QxvZ/k4GM3GzKiI7eZo9QFW3QrylYIVf
996ZSxJVHWaNwuq4YmFX2bQ3oE8CuEQM9RZ4/5frnJlKrLRVahNfK5uITYyDjAmLSn69fpYFQYMf
iZLGwkgKH3EJzzg31NPQGa3ecEgzOy0dBRHqa/jp2jfjIkdRp6DzCrAk/7l1tbfhJf2pv/SPwY5i
njrTPOUl33VP8U4kXba8lQa05pCV4hXJ+WXREnXWCctMQ9OJrdsYOgFZIno7LB5mhu5gk/aWCd7j
y3hVqFVrhhVSxuyleYluol2POleIziGaO2Le4KVPd26NO82mFjVtGDIGfD9Fj9bNy9egfsKY63UP
WayondvhNq9WasOgBewwGfbhdvKUH8VH6Cg32SbYqS45DMG6waiEMzwxXiLT047Gz+u/YbGSePYb
+Axg6IskwLAdk78CqMV4w1iry0ZqSy+pwaTFAPOVYExD9DV5KTgljSQ6aXAaJUYN2EavXD6WpQXt
u2KU7qMyIivJBO6kHaPQMU0gv+hA45e5iaZDNAi5w5d8+HwLuAwiJ6msdT1+DsjU1m1vHqwYyowg
Gry+1QKvUrksAtJxE8RCsNOQ6yicqk7RhUpRv6SYNNU7QR67vCaoU6tsHAoUGpcHRobMY2bWw3wK
u9hLwngd9PFtoaiCuMNOAh92mFDpP2a4sAMoRR9EFcwgb8Z4WtKvylS/zaR4Daj7SrUaFRKcscAo
+6PfjAIyBD0rCH7COS7XlidRCvUspMk5ngCR8mMKTte/1LIBFeJcYPiBkDl3LlE0iOMeYwOnwN+X
0rsaywJXWDoBbBjX0MB/AxUFXvyLRiVooVkznjHTzOCHCDwg51ZgrlsNNyJykYWPBF4BqJphutMC
4zvzlbPrrkqAUmugAXaa41NKE8eqPn11Q9t1Zv0yiKhuubi2c3Nc0lf7IZlHYBwxAzV5lDUmHqK1
vO5cGcDfQBJtJfNkzhsuVsddDUloxm2BSajTVK96UCNtu3W4MpyxXgVPdFWtwPTh/c/ucWGR7ffZ
ftagyYGyNxZoKT9JdjtF7vW/v/TEvzDA+V/fySSZA1SXjKGtAURNd1I4/C516wDyBlyv4w5v/9Uk
mw5oed6USNpe/wELwePcPt+ejXM6jr2OBZrlnWxlnp+tiqkVrXLpw0FxUYYwHSbGMbF5uY3pkA8y
iIVYmjk5xhuQ6SCPm96hQerpn2LyOPbneD8BPwnTPkUW8W3+tMvVGGRQAUJV9yCnD7MZOe0AlFnx
o9NEtM4LoZ7xrvxriwWYMw8J5Cr2kw781WkROHK367WDmR1nQyjTya6ma4vijjaaOXUtSTDUeBhi
ooCFs2HHrvEYuzKFZp3gWlnYRKZxqoERBcyq37B7GWlIPw44bH0ENfsJEl54B9+ijvc5QVhHiQ2B
vQVPvLDHbWRZdIVRMD3Gmr4QNbNT+V7vRSz9IiPcJg6gZxzoCCNNY7o1rR0pzO3Cf79+qBZ84mIp
XFjU+7Gp8w6HSo99yIrsk0C1K+m2qdbX7Sw932AIeCUGlfhOfpsPlYGiQfZVoPvtoz4t29UzWFD0
R/Tw1VXiPvqxIypdLQn/XVhlnnrm8o0vM2g3rMITu7XqGJsVIv8tqEHQJHsrXzRnfCaKnQochDkA
dwAuzLIgc2ZWteqiH7oK3bgxULYWGdt7yP5mj9f3VGSFc0O1VAmQWMg4MHB6zJLkRp1FSqeL7mGC
IhSSfgDr8DM3kx5NGIYosX89AtO4B9ElCkCK20Y/r69l2T/+WOKj+wxND6NLITwKXbwf8grj/qyF
39qR4oQZFK5z9DCsp0kSfKmlvAAgr39XyFPd63ovSSYGpBHvezfZJKcMIN/RAWONW65F6Imld82F
Nc4fNbVK+6TLZ0gmGF90IGrs0ScZZMz1OnWMwZYEwyb/ZX2aiegIQTsg9y9dsbH6KsLIDBIRcFCa
O4VxDe60e1YuCVbCcslC5Mf6/ljjkpBENVQVbwiUFzbWMdlUhwiK95k971jkL0ASIvp87CR9O2ln
BrmkRFOaWe4lJqaDyn/8xMC0hSMbtiTb2ZYZnUQMIItx+Y/Fb/NIWQP6UHTZTzIg0lUNQvT6IelD
+/p5WDp4VII0HOBryET41mdU9UOW9NjIsToUwyFPgQisVnIp6kwurYZinPpLGvA7dy2eeclcD3CP
tt7W6HuilNz0Is7EJQSETuF8AI2CVQHwoUsnVJW4yWsVt4x6sKqtfw/eFCCBiZPGTrQ2DtLWuC+9
Ys9o5eP75kaoDrfw1riwzx27MB+NVPVhv16lW+1N3neHwFMHW3+ab61TeCu5wF78aj4x3y3C/iwe
wPO1Mw8+uwuInOVGYbAb9jCv/nMAVTd/gULA/4MfbulKODfGXQlx0CNHtpA0mPJhrvdJ83jdLZcy
rfO/zyUl5oBiXmYhWjZd4TVDs6+D4FVlT4Fe3WJS+OG6uUXvVMC0iZkdE2qpfPBSa6nTJ1wKQRra
ZowiXrfF0fibs6ZK0JrF7Awjabv8QiGqPiZpcNasFiNrZnITKD8j4SFYalEyBWLIKaP1CwYhbjFB
SmdVLnUQh8IRZhe01IEzBjZIQFzlubyfNqKK1uLunRnkgrEa5XEA9r7pFE2GHY0QQySTQ/xf//M3
skAzgjKojKnzb5HK6pJ0Gs1A/kh1HZBXnKB89tLh/rqVpd27MMMtxlBpamRSJH+wmyXAKH3mRI5y
PzOxBhwk0ZNi6dhe2OMulkCeSKmxZf2HpRfKF0fLU+1mDzIkcYBauMbOrGEzL12wTtVCG4dQ/qhQ
c1Ug8VNqh+iggwaN8dfVxV5YYV1wjguLXEg2s6Y3IV8if3S7zssgJwRln/6GbsFaDumUW3OTngKX
im4CkVUuEGN6KJpRk5M/WvMjaF/ICNwOEEfXfUVkhIu4NAOafEgT+SPO3tPgVtbfw1qUVok+GBdo
51wJpeY/H2zwGKgTuSp6Xw2K0+3afxCK3SwEdlYrw/QiSInkbxK+UVvlZTrD/duVtBtdigHXgIk7
uN3KtMsHaaP+j6HXxPQdjOkYqmUi5nwC0miNwlRYtI/Ml1ajDrBv0u7jUNBs+PZAY4OzoOJEG94C
bTkqm5eOP8tzPCDv0HHMBo9AoCQJ4IqVQ7zSG38P28RtnyO3FGEi+O3kzXKfL5pplJoazJbmNoNO
Wt6JoPjfAhZMKKZsorIJRC4uFualZ/e+gfHSeAxq7UM90R1EcI/EkR4BxYMYR+YON8KAxXvklz1K
KRRwMcQExvlLexoFg2pcwl77BkrTlbapnBL6S/St2TIVS6GaDTuq55k37IGCRMF/IZ3JOBYu7dVh
P6RmLSsf6tp6QzVu+6PDM01dxZB0ELJgLywO7xcUpyEmBZFO/h06xJNVkEBSPvqV0YEyx/iMnsMX
kOm3INNv11K/yl6vB5FvT7Wv9f0xyT9I1bqCSEAxKx/WZnLUHfXyY/9JQIBkQN2J2nVliwZf+bj1
ZRGUcaYFDnoU6rgEgchtVVpZp3wMUwrOS1q5kxncxGX6+/rSluwwkjOmOg1v4RMRWZ6zaQ5r5SOx
3kpfd7PxLqexe93IF68t7x+mooFOywAFJB7Yl/5hNbJOonqi8A8AXXdtaHen5GaKnOEA/j2n9SZX
2c27/Ja69QHccW6+kwsH/GHh8/VfsnQSNTRoZTScQDai842TPoIcSGL2FDEmfprA0Txv0KNlHUzz
DSrRq+jzbwwyul/W3UCs5j4kqpRVTbKSfjSeXtsqyE2Z6FLnti8KWKFzR/Qk5R+LcBzgycApxTo3
1jfWuj7VOuhmTPOHUb2a4b3SPw/apptE9BJLGwk7IJ7Gq1QxUG29/KStb0Qlxevio/1h2Ex8zHeV
CSI1mOzDS1uNxUIuCrpb3+IMBiUx0Q7uP/QMMQV8aXRG8irVIIbGhHFW/yCzlmaeimFNzTaLRF1J
NLXajW6E7SEkqnUvZ4B352lK3qLGrDypazBDFNeWAlDvUGi2RACNtkMyFhiyaDP5OdSG+jMOAigG
lWUPmTo/a8D9J7XkNsLwjDOb3Xj022B4jlUafBhqDVIpGsUl4OQTIYUNDOacu3FlJImtan1WrYba
l3CAiaThW2tq1toNrLzOOYDmjg4Qm+ZoczqPbqVkvav0PXFTklFARFHNM93AMOQjzXTtyUpla92m
hiXbSal3s6tDV/hDG7P2vQWpyGFONW0HbJ+0qrJaqbx8bBGtChnETGMgp8q6CTJZc/qyCRo7kAdp
3UcZnrrVaL1BL93Y1QRNZvRyqgQQe/zHk6Iuu4loGOOJrgXWYx407WeqQerXLizLXEM2CMOUlITN
Btzg03uY+AW2SAvf67kLXxXA03EBNIl5zK0KAFcdAigvyWjVADvmXXyI8iG7D6yk64BIC5oPWa4D
0ylLrXeyJlYGW82iILG7TIWgSAuoNtQcOhQ5MZRNx9r2iWk6GOoovbKgdGNJvhba9dA3yBMSn2ZO
EfUmUPtzCz5YavhTbXdKJ9ttZiROE0ehTWoaH5RqfLbAAWzHzYRdL0n13JQplImqDDlIZjyWVpCs
6oFK2N05OAIvYL0bZeUDgVaUc4fycYrEvA/n5G6eoVEH+EW1VwZKf2AvpnrdVzRNtqbcH6IJo3J1
KLkgiffdMgHOs6BNWx8SP23CTUD6RFqRdEirX3OaTN2GNladwLXi/ghhxd4rsiq/j+Mx3NZFFtiz
VsChQbHg+qYE1cGBZJg6UXPdG1vf2k1Toz1OqRS/lQkZ3qU0N1wqq0CLj1CW9zQAHO/1xg8/C4PE
72OLd0YOzRgN0z966o6dYvxCWTlH/TWdPKQvwUrKsu5ZonmAja6rHmdr6u0pSoGrkiP/BjBMWjlx
LWmPqtz59Vofy+m5b7oa4HTSl/dDMUWbPp2idVwM3bYCiGtwJC1RjmQw5vdCn+SdAjbmnW4FEvZ3
MszErRHsVnor+8RJtCy/r0HacGeVyWTZ+jyTbYtuwtOY1vqqq9Lkxs9o9aKVtPUGYoAVAOAOuk5l
IhdeVwaF5OREzTMXDAFBa1OMMR6tQYZEWpTr+1HT881AKGRcrXRyaGMUbjHN/h1Kw/mtBL9bK1pN
d2NGIzfW+3S0SaCBoC/q05sU7l3YiaXH+GMgmlM1AhaheqrYvFFpOUUWlluQGdfgLOjr+UjKcsQ/
GWCE0ImvPJRGY+wyqbfcSAmnu2RWOs+vpPCzLXXyuw2VdpPJFdgIgzDYKwVRb3pIl96qZtTj96UQ
+i2NXL3t5KpQETekapUrVvFW1RaNNtaoNAeatpUTZEUOJXmCV7Nv1Td0KOlxzCMf0a3ux0c8dgGw
kLC9tW0O+F9cKWrAtDFW6X2iFN0xnfUUxTqtP4D5gaIRUAZko4Q5qClis38NJgS91KqKOxWSwP42
7omJc6Qn6e+5Gcl9bAQovBWzgbsW84J7S+qQdie5udIKLco89ItzSBaHJtlXY9kDHhX2FSjch9C/
hZZXB9WatIcKfYfH0XOYRx0IEtVBXxmBjOK5JikO2tIJAF1G7ChZO3gxlTOMr8TlGlfm/FKrBALJ
s9bX96lVqne5lIeV08yl7yjEN1AJrHXM9BFwjzeaEnnV/3F0ZcuV4krwi4hgR7yynX3z0rbnRWG3
20iAxCKBQF9/0/etJ8LhOeYIVVVmVibxTB4DB61iEa9/8dpN0bE3ATu46SdWxdrnrV+dIUMieJiv
cMMto0aqJ5YuPV5N5mR+j70YF+3Ibmk9c4ot7L8ya8Kh1LB8OLXxLP40Pl1Lw1cI71xBD+0wBjkn
i1vWepurgacuLk9c+dMInQxnw18y2y1v4BjAzFIk81AYhIBBhet35eBNbdHZRZV2GGEC3EqW4Zz0
Zd25SPmAQrst7QhPwP0sagPLGdIE963F8rGC5+hlmMi7WUnwZCfZiR3szKbtM26wRFdFDYN5Cvc9
ioxc3/B0T3urf0Kwn894inMFxxCIs2Tk/tmWaMN2wZp65dDV5O4TRXg2u65Ps1hFlL0nujEtvGip
HvIF3HuhZB+eHGrN0xQ54VWuuNZW2LDmAe/G0k+RNOPNvs51rf66fGwuC+nT17UP5ixYIIGjXPav
ZO30zps8BJOilJ77AHrQsA9gC1IH621AMUTuSjJlqkunMlpH+6hx0WRIZYhLHs5wY0mMkwG1I5WL
VZMsoiirOdRXW+bMnDzCOXGPLk/jk0bzVQYg8st11O7fPnLcLIhbYDbQI2RrouFaIkPEPMq6yWNX
IlYM6w8lirrKEDoV5l6wwtRwqU1lVCSrBO4zOR1Dd4eOv8+WGj/iwJaksq20p3aTTsbxtHbGygZ2
xwL+sypNT6TB5TuQeckI1k0Lb7btH6U8hjpu5ntvCCmdkcV5iJSbzCAB9ALXmuWGRW3wWnPE4AvT
DhUcnKKMC7VmRilWsgimL3Qx730Ui3xSnfcdOqLbTzSqc3fdaDGPiygXR4d7qUyAMC624naN+7da
cli+By45qbCOc8AifYbYIv/NtRvNHBepnzQZf2Kh0ksC15JCS2YeQdzPL2SLgvNmewiy6Lq+GkrY
pTaLRFlJkgcft+k+znFfJQtjVTy7D58sbU4oDFsQqvPc0da/qWX4I/jYF9hTbZ7bnphDRFFDzNQ5
z93mvijcb6/eViNlPiFsh61oke6jzSY/Kl7liYR19NxoF+sxMMDF74tiIFOu4oiG3/RVsggbR43t
S9EhD8xxJ4q5zHH3uNXkfq4dfknpNpQIesOKdU8A2ZmW4ft23+tEv6wOE6VKhgRnMnEeABve+RRs
5eYL547ts+6Ess3KeITRGWwDvbyr7bBvh3q+QL0W544jdCGElPttherSGZO0YMniIjCMdvMxRlNS
JDLAzdd3ENWxhrEDJ94HZeQzdJvvSQ2koktCj7SjiCYmXJ9nZcRn3aPPcuL0G2Y936lhQ95vrCsJ
TZ5p58mTA2PnDJmX3R3VAX1xvIhrxC1SyJlpjivqe6kgcCpZSuMPt2+DiiVdXASuTEujx/dxc4MD
7chatFJAgedOQ077qVkzPpiv3o3Rd0Z8z9L1KZS/PkMunlGv6K1Lu0Mfzihya0FRwfnIysUPC7VF
z76OSssG0A3ODoA6+KrIf42bunCa4CUQsgjNtg9rfl6X7eTS/gYZcJstA9QZnUxhCOtw1JnluPDw
uvD0QePoPUKT/GshdK2dn7WNDtw2WZi4O7efy3joIRGguL3VNkaF16wnHLVybIMykM2Enpg/LY5Z
M9Laf9x3cnB6AWymvL3q/T03Y5V4iH6Nor0Y+mqd+r2TzjoXnO2TaDpsTImCbWIXJ/IH14dXoIn+
Hrgphd/AabpHEQ9Ym0WRftjRVTnqWNkn4A2c7UTGehc47K/TTV+hwysP1kqblzyxwTxLoWc0svN1
2tqPpmfPskMEdjtCzBqteIHEWNIZWuWpP4Qwh4ja+NEv8FqCONPNN6nzUIxQ84e4bBz2IX1YFc/N
PzltTyKW1e+n9Rd4F5Ex2KuhrqK0/utv4u9g+H+25f+iyQR5uiD2u412obZlSJ2XZFx0tsKTP4NZ
zC4Y8XfxLXrx9PDpJOEVrOFxM91BbvPZgX1+Fuo1zKiijxbSFJAniJAZEJylPuvYP/jztBt6LGtQ
VjA1PcQwl1NCd0kC990RRgdNVC6k3mtnO0IkUfkdK4VZq0HMhaVDFceqqtHuwYZs78rkGOjw3TB+
71Qb7EzT7AKODKc2OXYOnkY0tyw3aqhC3kAJDRMp1N5CQP7m1KbPQ985TWS7DlH42ov1j0MxCq4U
5bqdobKn83OYxHsym2M6uQhvGBDUREO7Yx0+TEtZtkX9A6b5BzdUx9RlZT/Xx6V3D66CdtAT7nGe
sVbmmAKq/azBaJLENS6UjcAiaThMss9Wl51wC51gBMMLo4T43oywjyCk9NCx2rvrfsOry1uV/9YH
wUZEXc/rpVvFjmjKcqbHH+22ujLzVkboDJyWHa3+bpsIbvvttoNJVuErLMokAnHCDn0gxnDOwqEx
mVqwvMgFrLrxsvnz8N9o3d24dH836f2BI+Jvs7cgoE6kPPPt8qF679lvo5MzJ8e5AyLE4hJTRFR2
mLvyZnS2bE7Gd+SV7OPQlnU/5R1svkzcY1hL1rK28x7bEQMiVu0p9tCBJ5qWMSVnf8NYD4P3Ixb9
9yJNqi7xmtJdEMu6IX+pQa1epwljrKp3q1pz7uL92YBgKLQUYqoR94gMH928hr1/RfpVETrLUye8
HKaX7+HoPdFBXuJO3JoBl4/i8wHpVZUauwPMNk5uLXLa9bs6dQvHGWxOYwCG0rxpCEyngZVmhrqE
D/kameOEgaQ1spAeogvh6HazXphtRLdZkLSfS1yfZ4f/ZQICkXSMc+N1LyIJ724/3YKGF3ht90qT
e5CqscIquCh8y4uViDSDvwj809XRd8yhFqbGFIJVkjjlp61Zb3ztTx1P9tACljYJs0j3uxTmcsL6
e4sq6trgv24Iimm1GcKyigBNmLvxsxeYcxLr/dLowunSuzMiWlt1l7CPn+ckOi+KF8JzfhAGcLDN
mItG4E/xvWdvACLTR9HOlfbHs/ptibdKmaGMBgdhWBH9wKB2HFyn2FT4iIR3IfgSFPP38+8tEstd
T/0Thx8aYIoXrFw8o/eGBVoa55vbPQFsOLeOc2xmf99RrG/PRJY40TtG7C1dN3yY8ELqtXB4U/WT
izAs27324fbRE+fN9t43IjTwla1FguNJFrrzhiCDrxVmF/+dRlMGSKyIAtSImImMhy5ApfE0rzh1
dDgnEMsnXvoQxrx2v4+RkP+2RGNG3KBkSvoUt3761fnNMUAl0Mn4GRKFCYSd2zjixSQBR3rN00rk
f4hKLrRyS580JYnVHicnV6nzZ0VXoKjNm8C9CPGp6xCM8UC2cnLaKa9xBR7WaFWQsQVsqJKIGPAZ
aslbP7E72C/+J8cUt2QwjceNygBGIYZ+WLdGYpWSy851rbksHoZn30EVjLHXemOA/q9auqKAb6WP
3zmIPnOk5wGUCSi/WMKA56JdPoQbrAFtEP6BQ39XeanzY0PZ5/Pvuy7h2AM90FsHA7yZO38SaCFy
hOLOmbXbNwLLd/7YHBgNbx0hn/gyC5noix+MT0h8eF01bBPr+bbp4cNHgl++kOS5U43M9ADUsWNP
vm+PvP9FS6IEhXLZ1+5U8Nj5mF2P5fPkH6IO5cOf73FLkB0baciT57EKjdkzH6XPN/Ab9K9bWCO0
pI1U1jR1JVFHg7rhuYdt+mqYJuiXAvcfd8Oz14+fjVF7ZqLK6/Wjx4ZTNi3OH0q9KzCycgntYcF9
r2qUCd7f3Wh6JpzfpSTvov99QTDG+955FfboDeuTCnW52KYY67WCVPE26/i7a6MhIxQtNfcBJNVv
rkgKPkVowbB6i6ElVdPJW+VzDzVo0GMWSDrxLkV47Shesr7P3RSvrZ1PpheHpsWrHHTlJNodLtZd
CyQy96NmpxFGY+qmWsPwMvgrQD1DH0nnZ3pp8pRCoGMNCgEulwjRtGhRh8kcnPp9GYA2OvbYq+Ue
qPHihPwwxelfT9VHnJM+DwZerQE5aTOfWM0/B7muRTe9k80/L5iQvXo4xjAjWOa1TL3psWp9DhS9
Sjm8jnH8CTztK5xwqcT9LTYTFp3o+Il4vXIOMNZ6W/hs1/QtYcuza/mbn7Ay6MRhQ35f7407dIzv
nXW+PSXOem1uKvbvXtOe+eRmpvEuuPY+xSYvzhJVyAAuta3rbKL9pxuEz66KFtQCsfMW8sQ9GJ+7
cI8M6nPvtZ+z2Q6b9PfSNP9B4ZonXX8zDUwZ0Yzn/dJVvmQVZexmumTE1dkA4msey7bhjIkqqqcX
3kjcD9N1JnTXT+IfbqS9IOtn2CU7d+AHkySZH0RfCTZsvZSia0ryJlzLtV9POpks7ALJIUnrS4p1
oHilpW7RXmiQJyQqPTfCuiAgBWpKhKlmcWcwj7WV7jDwk1DvZDcf7NKUcR0jgXCGxWcgLszHoISx
Mw7sjozNvmk1xMbI/eh1Mc7jjof+fuu6EMDDHGUr+nQ5y8rzHWz0kwVImx+f6qm/qm14N5qeUqlq
YM/1hzOmd0b0uScjQFdFbkmzIhM9nhs0D6Zq3O6a6uYWwxG38WOVB3X0VwrymFLW5JsY4C5C67EI
0ukDwOm/iDrYCVFNmrMUNPvKHATNrE5dhQmkvFqvRx3aC3BmvYfxybsIxZCbESRdHbY2H1M3zYJt
+57xhQEInxYMk9Mbb4UqBZE3FuNNb7r0AHzujsWiF6HEN9MqzqBkfiYYTXdx598HCISSAWjmGnxF
4XpF4P0vygCgwEs3/JUAjGYS3ycwbJkY9YiudcbpnNoveMvJXI1W54FtP9MWYzIbvCUffa2ubZyy
HzHw7SYT5T/x2sJCUZxH6X8Chgb2teYugZOPpu0XEcw/ekT+5UFdoD9FiZXzq8fq22Kwm7fA6DQY
0+bYt0P/nCx8F8RdueFYJCO8Z5Hm4L4vjaogMSiTlnhlW8/6iXSxyZPVgtIMjJdHjf11e7XkMiqO
/+0UsN3kpchmXfm/Me13AQBARPAondEI6BP9BdEtnGHLLSTA9XvAKbDDHUqrBgRPuhLV3FAEEU3D
fx5A7t3q2g+ZJLukn5zMWFQJazpdkq35JED1J8e8d0I5WaA6LGP39WfdzM+wBPCA0vTX3u3OXC/V
hKa5FRo8UGPutg1OYFbv9TxeB5f8UQ5uso5tD7+e96SfvpBEUi1L9/D7de/aDhWVGVj5EnVupv4v
3wB9YoiSe6/u9i3foAqQAHLd53YOb+Nmd4mvXzcI+XZNqkxFuu0CuuIcrF2HitgBxelzGAajyxt2
Kxm+rZ8cGMi/VpOK8HA/c2ga/F/CwcLeKv0jjFwzsKafOon+xhEiH+LlK/XH9de5t81dCUef2rj/
ACXcp0Y+4H9+ZoAwyiAdEHc9kH8qbLa8n1Nxa53l0YcxANMULyo8DwxGDHRuSwq3CB3+c61fhZva
U7nu2lRj/tLiFlr8gydRl0MA8ouqm5OlrMVbHT/CeHjY34YiMhDvhjWs23gE8a7Hd+34H9mmnC2i
mLS5Uhzrpv4hqyjjpcmaaSoCxm8NWwvPSXcIQMsV4K0mwBHoxspt23zT8hS5TY5MiGwJ2oySpJw8
APnCv3nKLzfGnwUgVbGSwjQEW5bJ8O6kuBrdZkaB9T8cn+SeN5YBGt5WOnmg60LWcTFG8j1t4x8E
XuXNPB9cKa6j5xUE2XWJ7iDW3cqZmF0AC+NlfurhU6na+pqEW7FFaY6hM1+hX5MB0ryDH9S50g3h
zC16xC6psHTdqNzS+tjZ4cMS56SGp+GXzh5CsKAIc1zEwRj8nWt608LfmWXIA6B6ZsRKG+t3WEUB
D+Rn6cSfHIrclhSjf6ezxsS7NI5KTBpVsLHCGJHXFDik1LCMS9x9C5zGYxvC25PX0ZtftDIgF+fu
O9Aoji0clTOatu9oTp8GTWheK/WBn+3K0dRe5s3eLUEWc86nNYbhtHjB5AmX5rB1qlVt4Z5Nrch6
rg+z2/4X+fa7rYEJqnou4WyCQxhsFU7ZaWrUZWh91JmGnIAJf9lkPrkBjIldJ1oz+IuWWLScsg4r
bimrHwsKNuv5Y6vlA3TtfxsXmOww3i7JN6vpla7uXmI4b3l0CebwxL0WeKuWf3qVLBnuaYwtNn20
k7iPof/CvfnN1/6YLXyzIKLWPFiDYmZkB09AiChdpNqq5DqC4V3XFU0xgDSSgmMMqn5NUb2Go8Xs
3LXtbu79ikro3BLSPWwa7AbSVAtzqjqJy0a4ORj2Y9pi7mwdjOdONYTt/0/C1mFq6jU+elfWIsj6
lR/QfWKXqumrdvvu7fKnwxoXxecZaAGzgnIGN8FSBP16w04L+Txgl8HKBJvDNVDQB49gyaNEZTny
kMalHHSfk/nkq89BfzluU0wO0BmwoFVk4RStf9WpXgFVbB4aVtBA5tOwXLtoK/U4nrDND6T+jpyL
bJECrtqQscKly9Xbxe+no/H7Y+e7xcIdYKAcpJsPvHI81lv4jxnE0Y0X6Dwz/zdJcx5/hIDRggUL
pKcSpFgODXW+WJGnU3gGODyo5MW43TMbkVcWqFxtzSWs7SHAGAbmZGfVVLiGALEI0Lj/rduPoWH7
SCUnn3V7b9T5MNZllyCmaHaz2n3RnbMPLQZpUIHN8EnFj1inPO2AY2l7dti2QwoIB+vDk+QosUvQ
mij/xetlnVRNOFbUjU3WeniZO1tyP0Uohb5sY1+xHokrE+jLvs2I4Dk1IzQvDHtOTRXS4c1XA0BH
ZzcYWHGw+eI5za61f+Tw3AHUoMxDA+dVOkHOU0vg3c4Lz/yTdVeQtnsyMvhAl7sVy8ovEzzkWxJl
YYiUhxqJ73GzR7APMIe1jPx/CmQDnWuM3SNsAl5p4hxVGx86/7Px6FMv52stvSOBMF2a7SxN/Lxt
zskMoK4ZrCw3+wHG4UWukMaNcHcnD0GeMdaVHFOIj3BQplS1YrGPBuoMQPPPLwBOaYp59TtMwFJw
F6KEVxmin6/vCWaelrlPUzKgQplisViZ6HB0ccJ0Ry4EouF0NgfeoKoFOrdqzPxhO5ilvc4aZu0J
JBZE76KJ7qBaKkb0Z10KCDcWpebeVahww5z3exadCQUp/JAcVFMDecFMnvpx3o+T2ttGHIYoKIFt
p/mGNqSnXj7B4TcVwMm3ixUXN6gzyYHkzcXir490kUXtkCodvFK5eL7bF0vTe02g6ifiMmiwlUPO
E3TLq8zq1mQCdld2AFqROodts2W6IFpNfSQkuIdQR/jo+dv1TBExsZB/6PqPSupnF5C+XrZd3I87
uOyAa5FbJtWEC8greiwuSJe8kGY+hw10WkxUa9MWM1kzuwFVXFUeoWH65ShmyA+SLSjn9jsVACPq
amkfGj881iiY6HOjeT3aJq2gKM2XaCgpLgUavniSP+IJn5b2WcdxlpwoY76s4BB/mEds77htQfqr
w5q93dCgNQgcWLwdPmJpRZuL5T+QxofRj79HGhVsRn81qh2FHbiJUP7ma2d+lFPfNpLmAV1w22Mu
2XCbL/sOHELvua8x3Wvy3bk2c/y9YUvJo3vsAkSd/3kdPbrbu9slJ47m1X2W3qtj/25ug0f8ruLp
bOZLMgDyn18G/zKOz8wAG3RBg6KdXcd7qETuufu6/ZrcNR9/HcIcvGM6l/YrxEjEbi10Fn5Kc4k4
gwT4toJMRid12aflisEv4DtOMdTjpVVqex8RaD6mO4BYG76ASBxglZmxZoTa4g5qpkQyeV7XN+aA
Mm8R5uW8r90bbZ1Mbvw6xdE+9JZ/QVe5fFCIsFwwRNPMEnG2iZ9HGKS9zSIgJsohx8gG8YPGYZFH
vuoDc7ushwhj9tJXsqQojknOWxeijLdBIzNRi2LxoO4PSTlEIBbZm7+kmStNwZMJEQqA4cCQ9Zib
ArffSbBvbgiww+fXzSHZEvs4oeaQCHMfMBD9qmOm9vP/zSsFyoy6gDWiEt0x6AKvmFr0n8srakcu
xfCYwUl5Lc9WPUE245W2je5j+kAG1dGgYLVjxpKvbvuzMFqAd84Hqx6pdzCt82lhGhwAKPe+BtCD
Knzl68vgyQKjcoeRKpzdHLKNLK7Zns7v7vrPWntZkGWams8O4JhAL+PGQca2BjsbOMMuPCqnp9+c
nTE40SEBGDLmfgweOoYTHnDfdduTCDa+wfsEdz9Eipax5gcZLIckxLveqF3qYXb6nNB81gj/EO5W
Uf4P2qITRDaot3ERS3QIKVDiOrhYcKKZs15Xt/IoMkNVClDS+/GR+tEMpNDbasoAowCiKIbH4u1d
qk7OQgpvugselxYXPJfvroig2onfE77t5Yih0vvS3cGKH29AR+km32qRe0yjH0hWLL1+PsBGJFtQ
TsV/7XJoAor0kXlfG33sHW/Xrm9wUytTlC1/kvlAwtx3AP3WNF+aLmOzk4H2LWYcAr4C8RZjgeEj
o62XoSkveoSASlTtwS1CO+Vhv/eJLr0tLSQeAHFWSDuWiv9SvN6BaCjDydOA70Datqq5zsCk5MYZ
iolh/Ynff6n1ll1N+NajuBNc04K+jus1HP6s7BrPH53zEo7fDB4oysMoEmX98KEpjN8GnU0Q4na/
tTCcUAt07i7LEbzBNe3foD0tcWZz7PVkw9qXI1qKOgKt0X+INcpmO5Tce0PMQzQ8ekRn+7jxnPlO
rcwW70pb9tLMDYANjtAS4HhqBF0icXaTHVkmBA7ZatrSPdwOUJS8cvVYYbczJQsmdYjbYly14rCK
94Uhj8AnSP5oMzuJQns/oz9VfEGiiz5D3pZz9Oje+oUlATFNuaUHJpxq+v29HDYo0aP3bN6OdTVy
IBZQswnRDxjhJljcO1f0WTf4le3BPzytNTvbLijqjl6BNexacGEkKO0S5bWf4oVNi3YKH5oMRRhA
nu05u23wQ+AGHyIxOWoP/tmX/hZ42Ux0BVRzF5v2sxbLD2+g8kjgeYX3JOZ3f34lpDlDw3UN+bdy
tmKl095j9h7/qrNCjIFTDOGHLQhGbd8Q3L/iwjH4Jy1MAmFOojHoNI24kAFIpoC4xgSXRX4I7t41
ck8Mhh6ExDw29UZgLFjbX2yJoCzRU7yhG5NJZlJgJ7IawMgG0wmUL64BSBxGgEt+ADOpOUfdvTVI
ahFM3z3pnnz90cyibJu7nRBbEuF9F/webMHBnd+bjhTACiontUfIyi9TYj9r/NQgr7OcC/HbGabQ
EqLRh6/MJ5bQ8iUcKo3QwBXcrZx/RAr9EjKHsqh5SsLP2H90CocsvYYgIVa/BxuBKZR9SeT/OLfF
FTvaqpPP393+NaHtlenkShb0XdLLfK324Yaey3w0qPmbBssIXssLdKGUU2DLthggJ2Ujr+qFIckI
V3/45KqXIQVw2m0VT9GHq/XxC2F0UCr0DlA6ZM343kunYIFuezQP6c1uF8g5ywUjdtcm56Z+W4T7
2QD0H8HhQaJThKwpPQamv/kOIb8DaY9m7SIkKp5f7+RM8NqbvSF/jIW0bzs3jX+Owq92Hm9bcgcB
mdPfJmn98BTO3Nbs/XZ8sT2FG6aDcEcMo6uPTpnCrbzLthrC+pBkCb8Z979APQ+GQoIVFSB5TxH7
RLTcjZu6ZLE+EPffL7XFEMy02A7166VfPbRuGtTwVlJwWN3YFcLFHQ+FVBSnVcL9bLR/1EAPAoUQ
yq39ig5ANEPZNfA3GMjDq1WeQEnSL7Ya6m9HtThsC9o23EucmWxh3bGZjnJ+6F+pFPJi4Eu+a2cM
CfXHmtxw9eHTjLkmuuDkTxL8ABQpRjHnerbg72FT1UMqheu5CyD7FqeueVFQcUGOlJnkw5swGTgT
CBN/789xNcit6FYGaye8LSwqR16DdGjykK3VMv63sDUbENVJmxAFhGKw8CspY/zeEhKVDGvXld7i
o0QXAcXsbWVwY4bvvq8yP0YrI/LYPHUUYsufDhF61gGnH9ZAQV/T5GhHU4BsxKs37X7Z8aU7I0Mn
Jz0cfROaD7Ty2ncFi1q2wDbQBId2TQC6OkUdB1h4hrWg+hXdvoeyXGXzEprhXoNI9vl6b7l3kOZf
MthDl64X4S3PIPmx6/ChRiAMYbZ0YzYz5+7aZ3RFGXPJcdMr+LuyoxJPEoeVmCrmiJTha85Mnw3B
e72OGQQdGPDJMRlVppHi0/nHySZvzFfFOEGwJtHrgMNHhS+iYUJrtoc7bIRvpm7jonfmCo3yJQ3k
uV0+IvkvWSkm5b8slPuuvfvs71I/cGtkY/rld1ieDZKTQX2fHDcHk/WsDTgTqI0wgmY++6g5P0RI
ijFxsh+YyqkXVhv+sxZ3y6MSa2iV6pDB3AArp+1bi0YmXRDDgtkDD3oG+6F9tPGD+S+p60uso6Nv
HpSury3op8Y/OaF7GMO0AmBbavTwofMyOu9mRmg2uyv+GVpo3trl9svtJED9lQsYCvlnvV5Kt6f5
hAHBWy+afpDotWkQEQUSy8Eao/L3Gqo+4vz0oikQuIRZ4j62XymnewO0FMvuZQ2ah7TptY8PPV2z
uoEBrd4A7t6tuYl5u0TJgOEnyDfIEKyEwBCADhaeshEivlheTPoUtG1hOQA+zKwKFZJhBduRBa4H
DX9XGDPBqxcVGHQ5RQ5Z70JRh/I3qbQcJ5xLpA2sASqk85n4XdFgYKWzVyl9aXBbNVtzhBAgT2pM
pPFYdPOWC4vWvFH/o+g8lhtHgiD6RYiAN1cCJEEvUXZ0QYy0GjRcwzbc1+/jbQ87MxIJdFdVvsw6
a+ZzNQPQGuJqOa/VAN1d14zYsrCpxniZsr2+UjUNkjvcv86Zt2sRb3Nv309M062XpLM2bfnBL4kG
YV80VXMW0/QFtIiduUVvjRLuqLbQ1pAJPY8bj5+S1b6vWdtu8SmZNXNwVs7Cmy55w50lnpbMSKJe
e6zXmq/Cmu9Bn8fwpQdPGPOmoO/q/OyDwf+xlbbiCYFYT8xlr2XOH8eWYAj1ehEEDWiFFufQRasY
ImW1O9XHWv9rscUshNIm3qQ0/5nt8qoH+Wers9R9ETsTrDisheOG8IOMklbLoJfjJuvc/rdoknOP
+O9WyckshpM1BDebDTsFMUGw7dvZmuLZo/sHSXhPC3Fr626LaQ+OIVsZ1Vt/Hgzfxkwtogqa5D9f
ml/06LcVPCgqkTYKUwfelr69X6ZHc2EY/Y55lfkooEvmxKXYT9y+BtPUbJq2SkuPq3zcH1VhEEhT
/FlqV7A7T3FJ6cNXPyz2Ye0GuZmlFSfoqqGbGlyK9aE3puuARAAB/y5GyuI8rSOLNsl+jCOR4B+E
vHyuS3PcWA0XoC5ynqUA5s1vnL0S58751r1f62HcGTyi7eka9DmCjNkWy19f3gVnWaM0Qt/OZvnH
t94DsYSSD2fskPmvLtCIA7NQlFhxWPPXrXem2Jukhqqy4nrCNaA7fwzc5UOuh7Ns9s7QRD0kdzPA
0KszSxTDPv1hye6mUWmsyYJ387NLT6jafHJ8BBmKplbPu8rPw3UlwmRiFIiZJpT9vJ/L6bU1823i
X5XVRI3vnkTLJ60/niDpOs6mxzRSzxd2H+Yb38Jx2WLLLRkGdHScojw3Yj166rd2rwG7oyQYOIY0
yj/d3NbmvHF5Defgp/N3w3BfuDx9ca3JkvJX6hqB9BDgHwmiJP+Yl3e6ShtBcbEY4CHjpFe7w5uk
ZojnZKPGc7KqTVmBuBRPXeFB2d8p2p0u284sqVP2iy2eBv2acCBLzBkVrXpFNnBSvhuIZmZxbayb
QlKZVH0U0w/TVFKxxW7mnkrse7KcJu+tJ9l3ULz5bcU+uzLqc1LFQDRYDM9AWeXlsrGS3YzsmHKl
OByHTuDtHSc9C/vLoTIrAoSs+iC8jPkhgydAO+Pd66Yd6uSfxt2bAPgFSii7V0MjdUGTeZPri1Mf
k1w+jbl4tik3pKaDT9wyps69GI6jwevBE55nwWZAfZhnyiPGBA4HiFQssG/3BgQM3o8oVxdqpNBF
1y/xFVglLuCFNYHts6Z09iZm2zoZ2QAzbNkLeOybt5SDfv47+4yUKbt13eJBYpTbOxDwwMxyzw0x
jWonmY0PFK5+RupNiToW5KCHWZg6+ndqu7ckoeZxRGw/hAx9vHbg9akt9qPJc+2mCZguetje4eUG
JqoZtDEo8QbvNEoazFRaV6/UDk6aHR1bxN201JteE88TXElngvz2BqmJjCxr5V67xmFgBL1St/dC
T/8Nq3Vx+HXIU7hOeckKuw6zYisUnGQ5XFiVmTJFqGMMU3eWK59rpYbIyqynVSPgbzJ+66Q7N275
7a7dCxBNvjcHoLMmt+C2mFGa6oCFww0rOS4YifKXzGJ0OyWZjsZuGyFs9o8p+l97nf70pfc82NO5
XX0uo8HD/lOUCOTzvRD2v3xtfwtjfg+0kpoTGXfJnoXlGjH/9z/fGdE5DXifl8R8Qa3bBsVwyTiw
bAtpcZFHUwZ/RyJe6uZNJUelf7YAR0FCSQ9Bu/p96BqkKcD09enE41Dt7X5mln13uyE0xzjATiOQ
wwonTIr3dmKwThLag0OfmU8AC7m+RLHyOcSua/k8Vfo/u9Z3q94Csu11922pvt3MjFbzFRUfKwBT
VoisZOYrTygg9BeSfDc580sG5vwrYovRY9MiEzt4UUprAz67aefIXb4xnIWKiYdTOK9u89+C8liO
KEPJdIIeDjtyxaYhCzU73SwtiBSlHc+vrk0x9OgGIi0SJk6KJN/iHgMm+0+K+cD279vSuRBeeRTM
oGMIsZZzzpJftnWF60jEIrE1NDO65CdmXixTM2x0bzc+qhjHpUoyYjMo56fKxKVss/2x/GjmfFd5
jEFt9PD73L12+r2eWfGaY94Jipsr2fgJOlJyIEz6vGFEJPl3l+UNOlVvfqx+fu2LZ7N4Gds4yYPj
6LpPdkWyUnYr+vKUcJrn+j9/aiKvyXe8Kgd2KO2H3PjjLzoCS7011j7sUL2TZtjBvEZDmmyXNNvR
S2wC94/bvw5IDBZytb0Gd3wmaDQGe+KYLjoMn2T9WxdzOFhkZBnmw0BwaBoJKsplnWdv01iGgf1N
ji+Vxxz5aLD69DcXFm4Za0+SMfZAzAGl3CbpgsRVnIfR38OpHHXWxrMyBKa+DxeKmlk+p8j+m4SP
xOhHvgM3Frj4hNuEg16+uuUYllWnQr0f4AKN+tpowcEG8h9KNyRLg0rfJ2bC2lRWHibe31Lnexlc
iGp9Vxjo8jaG/LwPm5Q59qrQ2ZJtarH0Wf5qwtlV7k9Ns9xTs8yTCVVd1pHTfeaYzDqmybM2HFLd
fgq8FCi5iYhcZwpHdTYSB1ikh6m3r3UwRGU5xkVVHcq05wDE0NdCktqIJgyLmeSIBZbKws3udttG
SipyL7QM+VHJ+1DMz8QKXY1e/dFF/6y73dOaXufeiYUYr+5CrcvbqhB9GqG9KjC1FLgFpgtjYHAB
+djmrX216upCabSb5pqKkfF0OoZIC6ED1+cMRZglC+1/txnW9VgFUc8Bqg/Y3V09Kuzk/fHYmFSf
yF4hsPzWtdQeW1vUqX7XiemkTQTcCvK2Mq7WNdtauLHEQ+63s8iZqrPEztB31W4Zxnjkbcu4bAfG
e+Ts3BKHkt3yz01e7vWi3mr4nh7DoL71z8DeO4XENXsRSv22mdxN67+LUkbs/zmu9GPm8tSYw6Yu
PiqTBcnK++ySdfNQFMqGdcdsudUbRZEuYdeNqK+D777x3zSP0hv/hgJN7koZWyUT8tVhNibBwYs4
EP+J+WOy032WGzs76KO1yo5NVh0EFMSyIrH6DwOMeVkgMUTCtD2vQr9/X5lbpyWwcq+wIrURO3eO
WfuTlNkOuxJAexaWTHmLIT+3eXDRyz+dhM7TeCNWGVZdzaR62s5OGtVttk+nV0fxaWqfXdlenbGM
x4o/yC4qp55OD19U4P/tWfL1cPFkhfE8EiEx6NYxhUE3XNB6o9o3a/NV4PrUucW4+hky4stFhOlp
xkoCF7MWHpOXxFXBtk+X8zS847XZ0wPcJ1hdL2h3+ZQwyCsjNp2EY22B+IC6renL4p1sylfVLRha
x3iyxb1Tv2qxsDy9wZnDk7YHZWhb05WhJ/WwyNutb5hPqa4fB0vf1JBWeZKFK5SXKtZDOgP4J8XR
AuCWFTslkuw4wJ2lKWMYpz3PxnzHSfmWs/e4SPh4NbBFNmTvHe+/qk4/g/6SKzjnPE7Q2Qny2VGq
hGbzW7KspKPYXJ2/vFjRopjbdKhVth43pvHLbW9NRHyrfwm+AVaZb6yFhBrmX4Heb83yR1PyoQXs
M8IERF8ikf24+VPljnRF1U7oCca59BywbFAYj2LfPHqSxJdAR5VYx54hTp4eJ+LN5Cy27Cjf6/aj
QbTGs+CRX9ktnyt43uKtd97Wwg5lYYZ5pnOicoUYHoPOBgbb30ivRAqkKVl9mAX30OBgthi6jJkT
4+sOWxZ+g+qrgSK4Eofe+3KsKTIwr1Wpv8mWl24xnhON0ZODH5n4LBuVBddw7A6MdmVyyZv0lczl
SIKs2ispZsixAEP/BaOutipV50zKQz6zubqvtbPBVm/Eeedv4TbXvJEBFwormBJkZ0dL/hAXHnlt
FeP6/tUadS0cl67VDm7Zgk/DEFrceqiXqJgvWsMwxaMzn7Xg17WZKeqpBksv3kkgSDfNylSUUV8A
eGIDmHdxMA5/VaDwCtXgJbVrPXAKN6ZWP/ezC5+pArzE2uDEeTP9kJTPJgWvL0JTKDeypbXSPrct
w4PsbNbliSWiH/yu+D+H8clOiyVKoCfQav0pEs56rUo3Lkf6ftZo0ZwLjGf+ah3g1aMCd+WWFI23
IijOZZlCNasL4UefCR7tOSu3tcxAKp2tsDtceE7EhMxHFa1y8lLgOosuoz6q0ru3rpusBxOg3xXp
3dXBwgIn0rV0rxlyy/YfILQCHfwd2w3jjgnr9eeo2dGSAUTn9VFzfl1YaX9O92Pn3uSEiSojxkOf
9k2AfbNSmw4so5v8+PH25KsX+4V+0IwEgx85derX4Ui1tOnFo8JvsUIwdPqT+O5mFbUbstydweC6
bl0wmbB3wZw7F9LEng5JVV1caibsLXudC09fuNr6wL56iJKqnXeT6cdGN6DD8n76o/ek59m7jhOL
1Lq4ar2LueKQHSVWyj4Nnb79WDuiWkWTRsWycnXnFWOOzvlq5fwkXOc7DZKdr6qrxbDa5H6FOyOg
qE5iOQYuR5JqCNkp3mdI+D6Y/zB23E+Z8zK75XmGELMW5lmTQyHpryNfmbXii8NJv7E7zsVgcTEq
KgZCc1lbIMlWsU+maVc7KCPG0L+itT7n+nILFCig9LOeIZt3Zp3ATRDhdaaCHF4CQuc3Qc/NnDV+
Ru+9gg+0Oo9bfS0eXWvga6HbriBc+LDn1URvoX4N+oYeta7ezV6dx8m7lqLY4m3BlcNp4zrwjpW3
cX3vVa4L+SL5EHrVDHEUxGUuX4sVA1WiJ2bUlzzEbdbeaoiafubER3uRWvMCq1Vu7dn+zW3svBLa
JcWv0LQPWJL5H6ZnfPnGBnYUqIAwAV/3ro7Qnh3Bc5yrgz2Ul4H6yR/50DTA3HHQp2jOeUXXjJFH
07wVyeTwZg4aczLx1gv3TUziTwWzBfeRnPIC7UAwS4OTpFPQ6NLlbQGJaRf+e0ZHbTLvr7Ey+xpn
Ro9k4qHI/8gFL/pomdjBdR9f3UAP4mvAqetwB/L/b4FACJOk7WOJTfef6KbYsPJoro4dHQSCwc4W
zPTKIgp4TQil5pbL4s7LQmWW1xlDBAx/NPkcPA68CWRaBwI68iwM06sBSe51I6DTXfkn4NjyTP5/
QAzQYP3LbP8Bh7oSsZ0aiZyEh5LJicS0oFiOpX3WEpb9zE9Mp8O597cL+QLIBeQSh0tQJXsKfJdH
t3y3qnRXtdphzaozzzgkoVn8Z9BupqZzremqN6yisTe5azJTFsM/M+FsrVdA2+LZg8gldSJy7CZq
je7c9lglPW/btPa3id+4KNJblx9qvmXTo/jXyo2WDFBfJqP2ntuUP+cwWlbCC8EwqbaXW8MhaaAZ
Kc8PncF/trAmhAqroN+zUfIXfXTHJtI4WWEAB0qqyhxe/DLZZqUJKvojhvsIfq/N/ywqBd2Y9hLO
qymZVZQtOp7cugSCu1xOutVd26pAPKu3Qnub1x+VENOZBCfP/pW6cYZWj5fMCwNFjVt2l5WfUOPE
ZuNbmEICOBCMvR9ExnpFJaqH/LR2QejVzt4Jarg4OihGdrb8nZBZfK7pmlxCL6mPQa6FtC1yI53+
nE3y023Y29Icix7mEOCkHqpLp2cYRx4STnFvimSXV92TWv8QrcBMvQUFbU9W0kQDuSNGYxSUAR+t
v5xQH/55+fBiARDDKkWzZtK5LtekwaTuOSghCTq50d0eUyhrGHCqmZwyfljV334qbxpkW16RJeLp
UQMdlc7+xi7Xc4XBZVirvZ4o7ogVY9yyCwSooI9YXsAA85ujHD+bnX1LgHdlDgFQahhX/auTjBcv
cbaTUdMeaWct+2+huedEPBkT5/9cTJQECJyIOsusTkvB6Mzj/2Vee1xWztXC2dkVdCo6g4tMV2fn
pl2joiiDWydU86LnK4PSFJc3LLyc3wejPjWy2GHECJW1blW93qxsvBiSV6M1L13SE5s7vqaagRdD
RPN0d011aoI312MvCgrD7OrnPp3fSPHAUZT/yxoGRzYOJTiI/sVZF0r4Ok664rUmizeTiE2W+U+l
WKzyXHt9WIzzlvmqb+098TaPI4P0umPsPiGFsfz36LFE9MAS4K9W10Vczcu9LI3NuDBjLIN4xNiU
JzLSiLpZK/ZYc4wMmfuTaQAogtsb/Drrup1szRcyBN5ykRyblJ+nPlbWcsiNkWG8957wLhV0K2NO
iTZpzyJIrwH4tIedD3dzSDroSzpih2/oBRY/EkaPm68iCMFuPR0JSiU40JPPaWLS3Rl+/Tmly6Hz
tf/GrqDDweKnmQhQLZM7s803apYo2M2NT/Bii5TCXQuOQdI9ZYNztVv7aGvd6wBPKAzEtnTcN1UW
E3ZF8TZu13rEFgVfUJhPHb9jMj4eCbGrBMMXI4mFTbY5FYvjLLsUL97KcMPrOFUY+GlrGyWdH7nU
cQMEiNU0qJx0c3GmcbKWMKeh4XNo9fktT+FdHSweqVekm7Gd9skCnGXzUg+Pyq8vj1pdfWgPN3Gr
qyPGmv1ijh3aNueyq/1VVv1aUL8y+3+4bsV6nX3zde7FK8nyG49heFJWT1NhHDt8O8qdz/Mqb3XV
f7g6vWI9GmfynshFWv/zpgEbinMBDwO4RASEx2Zx/SuH965t3A6EwY/GCpR4yGxU4ZqlTk75oypv
oZ/qcAXwVzKGrreNOx8MMM6u16HNhu591cYvLyFKxNQ6ilObSapWhXZGk9TN4B8uHXmdaXNoTOlR
qxC9l+Cjs/hydNv1wkFk5X4NbG2zIFZ7NGjcbAy/W84NzW/R0caLNTqRTXZ4ash30atgA13F3E7e
JpJcNoAt9XYq/LdEdUNkFOl/lULtUlphMs8x/pVwcFrBC0N8N3Qb81QMycJrXrjVbiQw3JLaf1+M
/Mgm8itk3V561TY3DL7dqnwhEeLAgozQa1jzvozFKwPzHLc7gmxBNFHoef6ukPlT4eXfrQTnWg1d
MrpJCVF4yIKtlkwR4TL3AvOtbvi7WXIRZY4fVT0115Jk8Uy0yW7Jea4DxzdCkYq3QFbzqXGDN525
744X+deGK6rFysjGARBO8fjweRPgpTp335n2yXmII02eHtqyO7QVPv0+Y5qslf9pZLMzGeSPS/ep
7UDiTJj3uqr/WYkhOeTr69Tpb1OdPJETQ5sv1Cvl3Aymibe5Simsh6k9FdNwncnqcpoyx8PW/2fU
GZlB48FvstD3NIYTgzovVckCkYEBZIY2oNoCGrMljb2t8SlzZXTFTVbFyVnTs9ua0ZC3b2sGGDhT
+g3KPeUGRbJtHfVa++rdgEpjcA8Dc82O6dzaKjQ8M8orgiYF1bChDaErjDPxAU++5lEijbFsWNny
GL9owQcZJs+GJXZ4+d5b1cRDbsc0Sx2tq7fJ/Tl2pLHVGw6Bwch2rFACJFdH5dvxarOyuB1OCTNr
M+f+TefDKrJ7D2CHARmr3gbL0ztrEQZSjZFtHm65lcG+33kcccm2NARnuKr/ZqvxtzZZ9EnCR296
cZFPh5W4AVtYf91lvGc5imeTWQdjNLat036oYOIZcHaTXb4Js4sHW75iWNn4Zf8ZmE6sDQjnxZrt
Brw5GARcopKsXWpZG98bj3gIYF3zEGNcmPTtfyaS5zpVL33df9S+OgfadHWn6XUiwGTCd2QkwZnT
4rW1nL9tMN90LU9uC0kZeY6PkTsGvYQ6JHck7DTqOFP+p7XVL+ZU3gaNHnpx//aguAtHlLSbcDW8
M5tm+tBUafvKeeZtvQRjdZGRu5ZUzZNJrkCy0v1QlfbWXU/LZ5219xVz4k45CCagvz6flbG8+1ly
Iannbnm0+QvYp6FZYdtghPdcDCkr6k568qZlO0oU/xy7mOSZZwfWxawU3sr5Qp5AzMrebb8GVDkC
zTOdGV+bGxU81K1+oxrJd+5sAltAq4ojRptzL206jh58BNu3U+wDkBHERWqKxfI3QV7Q9Bo/vBz0
dgy0Cs/gB8HWk2Xd00jDULnNzvCSTb/mt2p0IyCSk8sUhCiCJ78XR3/UMHebYW1iHnYM2tkiwj7C
Af1tWPWZFJx91iCY0ghqfXZVTXBdIYfV5CPZ1+FkFgm653BzBwzibkr2UHbO/OJgC6Kp5UMGsS+q
1K8LbXFmw1XX3qnth+9izr+kk+xavb0yP0+2laM2CX9zs3gRkXyHNuFBF9W+5iNuOW8SJ4/0ji+H
XKijJLAnNfznQWnHCUsSBrJDkAWMHIyjq+HnU6oli2E4LaX5Rb9yknMVJWkeT2wDXYfnApvSbKAA
OXWYB9jiC2hxQOjVJlf94Zk1qMB0HW5GeP/seQV/QVRAds+pAIo0xXHPuWv0+9wwI1UPu9zHEGln
hBjk6WV0vSfa0pOLyYjH+L8887cK7E/wHRqLj5cxhwhDGB/aP6bOfD5fYkdzvjid3kTfbjv6FQil
neZ6zAa+ljTnSacu4u0x4TFLHauiZd1myw35mnFBp/c8hQCV3h6r3tFnL7hjrJdlKCNvdc51I54q
yXJSIfCcyHu+THjDwY1W/6iI5LCbb0MKvMRFmI/mGX8u/kL71acEMGsDoN/aa5MW9dy8mTMjVY47
h74qWYn4g8PzTFQEqwtJYzsoiA4BFm5XPMFYptZevtsjAScaGJ/Wx81gnqeZTmydkHAMuzr1QX9W
QwE8CLycKvhxHlZ9UQcHfyazwTBVqKmaQa/nuoL21fzM7eawWsORzfQhQth+zkCykDF8MYUrghdk
GbKtvZ+QM2Yy/biIAHpfuOCfptK+i6H6LRhOZBmMaCBERGDXjUyT3wJmcKOV9ce4/ivy6iXv++8e
w42+ElPimHut789pR80Fgupz2LcBS5KBSVuNhrnFL1JmW8VBgLWO0w4fAsxTWZdXpXWxp7mbwvW2
OhBRovNdBtm+1kriQeSuJv9PdxLu6RbGHgV7ojAxKW0UW5UsXe2mBHXXtKIA1rAcFOSPG8+aliEK
+nCirr9PoSFc5f1HjkYS5sad3XEccNK5OO1vJfIdveUFjJPh1Brbo4r1gtXPZr/1Jv9ZPcbF9nyZ
KxzFK8KMlp4hGslBUtTM/Mjef5rfx8Q+bbtAvzZVj1WTJKo5hxwarrVtP/IowsyxjkNT7jBp8TYk
ka5PZ128GHb9XjMwN9F+EyXPsuBrFURzVdYuwwJTMKDP9NcMHSRD0We0/zI68mhXf2ex7tsqjXrH
Pk4pRYlnROagttMUoKKbIT54zBDceBrpKinYkK9hIKcnsr/h1o6CPPAUJI/ck03dtSS4NDvLzFq4
ZAwoYN9sHiOyDs1pGtu7ZhUX8vQodzl+SWwzV8EDzyuIuD3V5NpWzS5YkvPqihPX78ZmsufXGIgm
vsOHNyRoYOGoRbBw+RlwcyG+aZQOLqyw25QXfdJ3OBovTs4G8aqLM8/ZFtNPQm+lanR+gEk4ugap
YcElZN0NXcUi17e5hgm5mWFhyaRr5mOr332O3TVfcAX3L0NrcyWzXKzrL6amYi8jWir4bqzyq3xE
PNWpF7XTdO2T4UZI136Zh0g6Lp/ZX4lQmDrqu68J9gKfdDC72w1WKuRondIglWpHbMJKHUc8jJ8+
yyV56WoPrVq9TV3/MgdAcEHwIGyfHpUJA8hPPx/ObspyyzlHofD3GK23cvrMEpLBAip+R3tb1uyQ
JNZ1JNjIVBVfpfWaUsVkjsQEpm1rYSCwjXwTMyb8BwFcR+CYYZ7wGFv5TQ6YkjDp9Ix7Ugq9XGZn
3zYjw3H2RJZu7JlBo8O5ga08V9lOMo4exasN3eLM1oFFBnszME5W2+wrs95IUJOiXRm7Lgx7u2/y
UoolDblTZcOYlH1fRj7txll/H1e160VA+o27XbwqWhCxCQ27yUX7D8h/A+2yI/Zqn/Ni2vwiuarD
gefTLvJNa9IaC4EtGRpB85DITKD8ajuZHw40GuvaTy2ChAq8aCIdbMiKg8j0eJTWmeociNPdLHQ0
o7Wc+m6kQxv28+KeR+F9jUje5UCAhxlcTIqxJpWn2mSrO96ETGO4Oj1ceFQ02xIxuWAiU5XBpzsP
n7jcj9yyZ20wn0hxjbOEK6rzL6tbnAjPxgKlx2W7XLVifi1QeljOvM/Im9NL6xOU8TY4U5T6wcEk
z2Nk9uqN5sUp9bNhsBcRd0Bqc/dowVea1iT4wAAx6p4sGD/Tf+G9oVYp9nYQ/KYq3Wn5h6Fn2Pi9
vSge8UM1eVjpzU/HF2r83eOBqTgp8MC/Lr06Ja55bg1y8qyV5EZsAPhRSIP9tn19jUxPi+Yx27Fq
vCfYV7thn/3KqrcCWLrI7R3vOUYRa0/Ps83IwOg7kjEZXJXkFKzIvHM1YcXLr16Fua0yvmqAIJV2
75qnNnPmvD0OSfru4+NMBynKQByCD50wANu37rYxPdUDOQUSqztdHoE9xYJdrP83m+vnqIOfC5vR
s/cYLtjEbw1ZuyswmLsadi0qeuI4j7Kbfmwb6m0iw6o3Lr1n5ZxvM1F29i5dHPQ394kZT+Qt60n0
8iB1d1un9bM9tbG5ym8s3xnVExvzShCreb64kxW3YLSa1z+Pa/BSdvzcfk2aVtfuyAv4dnrGj1mr
7yTv2uQnXwr7IhyYeRkQMJyJUsrpftg4tcfD/9GvM1paSegYrL42u18WUbUEQbT7xS6iKnfePc0s
Q2NRbzUtG5/yfVH+edHZUEIOL7lT6lsO0yWYhz/rPB0HptMD12wXDLjrkVetast+820qu51D7Kla
WqZjBcZR49B3zrazp6PHYJ9chzho1Bkw5Knvs5MBBF924oc5CE+Ey0QlbCWy9AIp17v6jQzGl1J0
p2ChM+GQOruk0CxVtZWVhye9iR+rJ5mbvHa+xwTe5bEhB4Ap3Gw4P4V0bo3HD1sar+0ycOkUBMcR
pgJfse2DkkW+3KBLxzRKRZ7LPqLAvle1/dQ2QJ7F/LYY7an10qvq1g8rIKc11V9SigWyLEM9I/AN
9DevvxSedE3nUG/kk06XlOvj0fKC2BFW6Lflk0mK8KJ5zIgIACgg9ay+PrY1j5GvP7dglWNSfaYD
WX4I4VpgwKGJ3eSYxH41LdmVAzm9jb01aJyqxQ4tOqoW/KIFfOLi2JqI4QFTDKwWUdA0u0Tht3WW
6BGL6HR2XBjdXgbE4+akLzSIXkQ0KElXz4FcUVLOGJAaSayMP96E59zE4nz7hYqyQZ5Ly2P+Mly0
ZH5NybMh3eyeLsNePdhEcNpTBxKYCLXH6HRdK3YCSaLdZDP8hTwk0lT+6xOSSMcUgzJu7GCJOqy1
wqj+6IX9imd1u3Q+we/5P2JE6WFGijviJfX2uBoLNGp6ZaPjVV/EcdarM+P4p7LWIt/Rr1k/bLnJ
YhS+K2L5cwt02IpLOwKqu9M+G8prhfre9M6rfGSppAMVi2vbwAcnkVAWjcuJ4KdTEax7Aip+07G4
KyJJIT4ZyWskhlFsSHp1sgEzbdNAcwofEmYizsVu9gVZ1OWkv1mYhlJYTdIn83pB2Bx3IySzj8TR
u9/NyLW6ymvdTa8ioHqHf/JXyiIA6jbnofMDmH21q0nJMtIh9onU3DgBwU5ZEyPJHsZcPY3lhFNw
jFTO/NZFy8nUAOJTY5jq/jhKj23NvKYPfRBTosr7mzmDAbnJJQl0nCHm32FsyD+oSMxiFVBjnjsh
3gNzODgQg54kS0USkJC37nZK7eeHhaDuvC1ZwFsHj5ZKkuMgx2etN/cE6aGqKRJyDJ48tiTVjf0i
ypaQX//C/A9Rsn52aoaOoztsGxMnm2/7yEXtyUmruPyfo/NYjhzXgugXMYIGdFuV9yWVXGvDkNrQ
gp4Ewa+fw3n7fqNuVQEXNzNPlkbHY4zmkiJEJC9WpjOvZjPlYmN/jzdHE1KNybByAr94MifrH3UP
HbL9E+RXnO7EkxE5VBwTlzX0wIOzNcqPSppnv/Ff5pD15GSfBDs+1zB2KeFkJ1mM9t0FBjXuAeK3
iLoakafT6DDN8DT6GAy5DohdMscvdnK/JHWNw8Oy86NhW+h29pULcm+31sHGg1yTngBTcZoQfNoA
hAZFMEd4mtQiuqc4GLeSjGtWj2gB8TbiL1XoZvlaPlrHOIwIwoYJjA7r+Sqp6o3jBnuMVkdEglOa
4hZIXDYI0Bpj59UHtmQ55G+M8ikR00EHJq47+2UiPsGJxdgbXVqjAX2i1t3Yby2LjAEeQ1jqpIHm
TYtDNGqxZE0u/j69c2mBGnJuj8x8KfJmDxSGsEiwUwFPNdbIKTkMPubvmRfy5H60agSAUfjvHoYR
ra3fPVngoRrOMQWhQKdXFiK5NvPn2k8JiptnJcn1NNw9nnurzHLrDpg4CahkONVGjwJC38ZxF6wq
ZHK3rB4x55huzHXEONLJiacPoQFHhs+dn9+C3gARYdzpE4VJbLAEI3rAyFeJ4A0EGL9EfByBf8xc
koiupza97f4MRfhgZuRXwfgJAgntkrij/Kxr89K1PIezuroF1fhbE37NTIGrxjgUBm8P09pwj0MH
4NmCfgrL8lAQ8zNTEJb4KW2nWcPY2PZYPTqf4GzjbPxY4JZiihj7+quA747ofY5KybuavfxYHaYC
IkJYnd2RkHACo5K49nFq+ZzFoQGg5TPy60PAOwW2LB/7dM9Cem323Xox8cbIdtU8vMsaQ1xHghZr
hvKK3wGuiKG0XjBsbvQk/lVYJUqOWgOHjpfJjXbHZ9/x3sIciDlGY61tAkbjTtjNAd74CsrvU4NR
STloaNZsnDGUcis4KxuAMZrz2WVRxEj7XZNCJDhBgMvE5pGue5PFhSBiSVopY5mosFyb0ci3jgQ3
aFSbfIhvEdgJs0eIVQs5p9zGEO7qtrg2CwdoSNsP7eIOKHHopMNJNs2tm4xPqxWXmA1qXntbBUB2
kvpY+iXeSvEhSeTMaXVNM06hYn6HqwzkZsTjJDroj+YuANVb1pjnvNgmv8HDsG7XaH5bpb0HzoVb
k5EpWBg0YNauZjmedUNAntcdUdLFleatLR95lZYZhCGuAFjwsQzPQlU0DsztIUK1q/i7pmnGJe9c
ynjaNYl++La18X29nZ1qK9oRISFH2Wu3vfLYsAgOaHlHG1jcGLjQzHA91P2ltA0cD/gOLPdQTT1j
E0jifl6pNt5FI3Ifr9kALEbmW0+zBoXPwEfNwacBBqJQWb0qEP6jrLppcOWtN90NUxwIIjNRYKgR
5RuG/otTYOmyaVzux5jSCP1txuM9hfCOAYL9BJ0Yqsnfa/A7ZkcMyIZcK6vwMvBpUTnDD7jEAn9M
xQcEvt/BcqS90ml/cskcUTr7CNC/ex9x0G4vPdUHfpw/0yfGF6hdeyOAZOGv3Dy46xYDKWikxgE0
4wp88vPGkPOZre5q5CzgQFy1ujgGqKTN5J51hq4nsuJeNM63FCbyD1I3gN2E1CqyyZR2HKje1bDi
be3AM2yXYC0iPdpgHEfrgs1r3Wa7YszOZtMfqQjhEyzPGaUhc5qs2jL9NXc8Nk0uWe7ADz/x1mym
d0XI5cDjOzBAPEJuTLS5syKoD9P0RasMdpH8RUby4oSfptURR0jFLnKiFWWnl1C2K4z8u1iMezPE
COw7eDP5DJWC0yLGihl1V+wuT3No7rVQr63AGUeoRGDuK5Ju1+DwmUa8yblIvpi7v9OEJK+Px8wq
AoLBkLTGclNDVOzC4BBiKafriRVm++j6HmSNuOSuOo/sFOxWP8/RdBKpu2pHRfbQF28IzEhW8Eqr
PH7zJO67XIplkDom41dHLgww/mnKi30KSrSbjecuUleU1o0Q/hdc1k3mJ8eBhWqTFgxTwS5iu0cu
AlRvc8irDIp/cRwdIuqa5MrUtmeutL8LPRUy0x/CHOcsxebZTQSe/UrtbB+nlRMeXHgNApSfoTjn
esKfIcvxJZljLyXD1iUechZe1VVURDNy8jWmgXHWQQ3ODOCs6YsueeUDAojKbjcD9gg859biDbSn
cFvM3okv9HtDY3FANM7J/dXk2e+OXa8SZhhml0cDLKG01K2FFaihn6VZ8beb1Fla7l27AfQSahuI
zJTRvOs9e13ZPpYmKOwaS15uljcZAHRb8h1W9zQpuc987g4jfS0qbO1AjcDcvI1h9JL1+VGHgr8t
sAdCQlEoPr2Z77Kas2cMhey2+iMCxd7tvG0+QwcQy9dynlMQ5/1dlNM2G6Zz0dTHmMllIDHB73Gr
gVPjdFlN2jkuIIgZq59KWlIJ3Rq+2Hc+QAwe6cAIYvQE56qWVxq+aBpCP/Cck4qEM8G/o0IJM9sZ
PqciidL9dk3zUBkJ51t86KaKdFZ95Nu9rhSYEO0TByMvZ06ITRppGfO3bSe3zARR7v9DFtgi2b5J
jMw2ukenrb/UMXA/8OZq64/ZdW6sfUDx4pBChSmp4On5VsbzeJFj8IYhetnMcTLZpblDfoVbBP+j
WswgepuBtTabAG5b8zfxUrKUw8lzy8PAdz+ezE0IYygkRzz31WOqrGckG2aq4imyQAl2pDurduWV
A1dlCHDBfivkcM9zAhntAJwT72vDCeyXwZ3agXUeDFs7A3FhZgyQFWRknw2lOijpHNg9ACAqGCm+
gzE9TNXnXPg/mjwinT5YQYuvkHHKcPixnfjd9uKnvvMwV/W7UWc7tO9zGbNqArBvdtj+5qhDHCpe
Fp+HV0vsevkZK+Yz1c1ni3swS6qtwXc+V9Va+c7RgmOlonk7Bj3/lOESYQMuWwUbiFz7uZq3ZuO+
4mDd+QaqpywPdGB9lcj0/dz/BlaKnxvqWluja3mbWvTnaPDrtVeRXC6hByZTM50x0y1pg+cpt7ZV
Wt/CvieiB0eRfDbWjreOPoaqS49ZR8gpoLPHA06pw22W+2tQDq+14Rzx1q7HrtzOLZZX7AY4BT1e
t0T2gb3OiXFuI+O9zDy4FZwfgczfLZb7RT/th9699TgJysw5RhD+OHFJJgtSuVgOsSH2DGAYqwjz
+hwdzJWXEWt72Qygzdy/UdC/WnmzdiPIyQP/fnOOmwXZljHLGaHQDKwQba8+Zvn4YaQ+g1pD+8qw
K+S8dhyBfz88xAWgbSE3leNxD5COkdonWFezzus21OCg8xirxgr3rRCbBKeOweOwMDVeghBqBUBI
zgsTSTUBvwv0nvpEbsYcOJHrwOlJ7RXl4zCT2kOi5R0N5YIfdoV9Ym1StviEZxrjVdfuGrfbsztY
DxBo4tq5GJ3m4Ah2PYAxi+1vNBjrtFNErMc1IkD1FAJ7GnzjUGXLx00+9xRflLFzT1PxWUwOLyY+
ilW/7zu5WehvSZu9VtgjINdgoOh4FZTr0OcWKSW/UX2JaBcYvebhd8YFGhNlGP6hUd1vZyDHOfk2
Q3VfxcACeNV0fP9HN6etwGJmqncCXVN0sGJA5gZDQ57JP/osyw0RbRE+t4DeLkAinia8FZWcDmUV
/est/6CLmBR/xsQ3+E/SXJrEHTy7BJljc2WBGtaB3DZdy+RsH12Pd1zLVZdk+j6Y7Qa15Z21Ju8L
zIek9ujQurM8/2x671lXFgxXqO062o+D2IIsQCZNNm7Amx2gVOF0e7+3ryaxVuC+2cbn+DSM9qXt
vA2T0S3A0VyW8qKY6kyMClVjvgf4YNRMliPt7lZv3siAnPu2xWVrPy/fy8A1jmXhgnXAODi064Kr
Bw7Zw8aSGXv+lu8stkuSNoSomWtxdZI7KtlWmz1fG15yRZ09S7v93zS/hkh6jIX/TSK0WJLaOxOv
MI45zCbVjrvkOjXUk3VO9EE1x7olUUVCYzPlI2APqEjslB3EdJP2BkIW9yKbro0rVjzYDggyd5sh
vGF6dd2DZQfsxI1NTErKd+gJxK1glwo9ByoRGoOtJ+a85AD+72OsyROH06OAvecDFUsdbodgJt5u
bUMc43Pn7Kw+PmBIuXMuw7Ujq4DhaA1tnLcJZt3WJP2ZvEd2Tatpl3ORs/hPDGqFJI5bFwN4wE5z
nupLbZnfTZ38NZT7Lkz3Sy8ZnGyef2Vzd+MrRyZqrCtyDv1Rg1XrIKQA2t1XUqNvWc8WF1lXQU0i
BUIB1TGx5k+OVsIMxqUfp8us6l0BLB8jKEkre3jg4P8I3XRrwm/Gd8CkVgw/Uy1+l21+Vsb4z4/t
Z7cIDoaWJPKrz9RkRMCa9lDDeEpkfxHzeLK8VOKrpMwsoE1OhXx8XOdkBqxBIGBC5l9MLEY7LMlp
Taa/DmjxMS5Nhggrx7vRZW+TYhPgZ+qExOqR0UoxAvAKZufszPHGYO1rjPLSp86zxvOWQ35xpL73
OUaYuAjufl798uqai2gGpsSSZLLVsaFcwwyBtlgs2oFWHMyWPgPVXQtv4gMCdHmwF9N6MREGrzaB
jaNznNDdaZZL0Zdq51nZZHOARj9BubmMLM/TBie5GeyjWrOwD8sToFnKT9wLtKyDT7XAYE05zmie
o1NL2LLzvhoxZGiJZ5JlTjUfnUCDqOBeSeN2TQPFG2nWfWOhewtcIkFi/PQpKyggJ8iRDx4CGyA8
tz6N2QEy7qRiSTaG/ESVtetIWQkl0EYL62QgA2jJ63/GDEJn06dVQUn2JoDO7rkAUSFm87Nt9F5I
1zsqM2EzNBtvpor+iiH+aG1w1llgv5cyfCv96W/pqcNYqlPZmS91SVGDskkxusMtJM1i2zk0C7hr
Sh2slmKDbDRRkqqXhF1+h4aGhlck14HP0nnAp8thjqBtp0ga9sgIm6ZU9SCUDzffieIDmCKbVf3k
reuU1Hov41M7FAy0NM4Mpffvfy9dh4PKD8tbFIIHVMObVt0pNfQjRpAZCngIPWg/OVV/LBRVywTl
H+lDHi0kFnNvN/kVLvU6MaebTRBNKtBmNCLAVMuHV5W1W20a20GPv+g/+U6kS6g4PwALPmkTwieT
YZM4h6aSWFrcO+8xPAW4S/Ly6mK/BQ+aHUpKMfqZF+tkU7S09DWxl4sOXTWeu6S7D378J2hoHK7r
cBN6we8oxZjjT7zD4YfhwX03ffKTlptgj61uTta8OwKcftc8Gj8gcRd9pvb0OimVcmW2jyk3L2lt
siMFxm/2dr2ewaOhJNWnaRSvMakXN52+YglxiDwOOk1ArNzbK+weq6a35Mo3vRUQ9mStx5G6KOoL
pgK7ctm294WsX8XTuQ+rf0UBL6WbjkOcnhITw5sut5o7OeyN74m3YNXNHV7l7mtg7MQwEP/jCHtV
2j7K2sY7TDkeN8kgWYIr562eoHMbzo8V4W73wJy0ubX3FVGu0TBZb9k3PITnqUifjcra9APLT3tg
fa5fEhgpVFXt2ra/poQoiGscyWq+adffsejgnSDZDltWeMBpCoDVYOtkHnI339C6Nz5Jko74Nx49
CVh6huMnCO8sSPPkF9uXS9M5t2CSsJSxSDb8BMU8/8Eu+Gr543eCEkLv1V9PWtdAGbeh7bd+mXw3
5H1jJHMnAZ+Cq/NOn+BrZLOvKkEocdJZZAcH7DIoXH94SDGLN+iWbnYt9PBVeSRFKpfThesNuAK5
4iRfY/TDEm2e0s6746C5w7LE2gJMiyasdeNxTTs8GWNLY/5RfM5TihdT3P9uu41851kONA/MuAAy
v37ToqjxlmGKEWDi83E8qWK8zY53tgD1kzsHJyC+gqE9AnfFSQjqJiH7HLFlDfr46sTle9jAiBqI
lNl2cXI8OJUhhq92bl7tfNhGE6jLNH/3mWgi3ySb08Mo7n02Ue5VjRh/ExICpqN+ot6UT47D8clM
s8XJfpNiXtkW+iGfu8E2typo7/nk/IFldrTM6sUN+jdcvstjEzxzMQG8ITinm71ReaCr+7dB5h8u
YbMiZxk/p+a5aoMYFlwJ2LBtmkPSRcBG5QO6/GUy5JZl8rvrhgv6jDYHHMGeIdSqgOVtDLTFGB02
T4H7TBMLHcgTBHBtbWONbxQaQJ6/zwoS34x1A+PSnT0/cUGo/w2GknxEwR38f3CS56deiE/banZB
ykRdsy0kN8V5PoDRXKhdvdP+nurqI63FdgKQzur7oEfrWGbTvs0Z0wp65QIApBNIESQJ/9uTS2cK
C3Mxv86D8eYt8A5IZjfaM9mYGacI4Cue220hKFYBt0sOmPEwkjvyzv9kbL/YnGt0YuVrrYd/oXJO
iWi4j/xfLV2EJKHbHzzirMRK/80vu2Pn4mztwE/kaMa8XspdaOMEVg2OBYTujJHiPNRstG1bw6pJ
0+1YkIDwlkUI+tM75aUPWemTI70Pctu/gq67kASCEU3JiYLDzO89emhZbcbeI7da5j/mQOOsV9Cv
Yk1MhXnIlka3PF8kfq/iOSrxEloy+GRF8IEnXRA9MbBBoulMzikeo1PVYtMok2spy1MUE+3gKsOF
6x2ruToAntrPCZOoV5zoR8Xm3XXYEAUWhamYnsmanJrGG+jdUVefTkHR4utQ9Sd2nrNNvnEQ8+eQ
++9TaV7aGOXMMJnspVoPsrgkLMttT+P/c/O1z9SI4c/eZzHRRTv0PtNhuMxJgcLeuX9a7YG7AObg
jdW3Tqt/unGAQzIxaX4QSHD2Ys+F1TXvTJ+QcQhsM8vJMkzzgC8s+117w2GYizPRbipI3Lujo69R
lO/j0J+yvn6UIQV7MDVXcyIlZSAGyBUxcneZL5HhI/l5r9VQvKvRWc804jyBvn5vfOedYCWkWGeN
t/ZRs3dvMg9nDjkZMpgiIFzgrdnJfXm2+UG53y9zsIoTzpwPrfpnkVhvqvFXemyQRcU1zuNLw+FN
8iP9k7pQym1f75Rdkzm18Bg585+6jZqnupLUUTVUSahDnxU/NS67Kk1AlbqvI1/6Dh4HqRIytOBI
v1nPXg18VCx79pmh7kE58n2hlNIf0s8hyFk+8CbmfSMwDxmyujuGd6Bd+tzV3bYUyWXqfRqBbD5w
VVERKweIlMxopip52DZrU6HTt6HPvmaTIleWLl+h4WAjRnMhqfKvnzSqVUxM0/1D4xctvGLaE2d5
zhvrWYTpoeZEjzrvpfALm/j/Anm1+aujt+8S4kZekBxdXu6iA1GQ2sGLVdXACPrh3+BixR3c/djB
7na7+oPW8R0TMEYZ7VydnB/NbtgO5jxKvgBt61+x3dq3tOrak114/TkuhFwBD5u2hFT5U3N6BcfL
9YNUYIilC2P6MUJ5tIR9qOrqd0EBxROb459mxjlINyFDZOa9VMo62gqOZGtfmM6w4Pvdz1CZH60b
360G/oKiZ6WOLH4pWD90s+x2GBPgsB7YAHdPc2Z9l2S8WlDwT6kXvbWY7S4D/MxhDLE24HTq6EyL
O9z5Y3SzZ2chCgGg4//RCvtn0x1431TpRpQaz/m8wllxqcbsU83uI4/YBlskxy1yhag7fBEz5KQe
MvBA9aw3db88kd4GrMXGZBwgHK47wzkUQ3sTwAQqkZzijA7nZtD7/83OTUiVEP2+x8iaPuZeWtvG
Ck4QUuAdAZjgUh0uNJaiRNf1eyKNv2Yaf07j9AYQ+ZmiJghBcnlCWM1fTEWfMGMA95aVc7Kt1H+Y
yi8ulm1e8WEc/CEwPuqhwOZK6zHenvRnChdksMsZqurpxOeZwKuXiKP2yWAIxXHTuLfA5lKzMn1s
O75j/GNzWAepaVwG1cwb3p3j2aiqSztahzgN/hU1uy5KvTbDCFtZT7iEIhjTap5OPKToRkMPjjIE
c9fMX4wc1wouPY+4G0D8T00wPvB7IA/ljn3329yQt2mHU2CLvzJlF8rylCqRlG6xhkerqQnDJOAV
w4qI0uTTMBcQCPQr++EsXte8KJHJlAIUaB2tMX+PPAyVujlrXRIRq5EaeuElvBqNSzdg8Bh4J7Jt
28m2/wb6ufOFs1GNeZJ99GxBQzUVywVpnAOffAmAiUikRCqdbdFFvKDIvsaqe7Ikq1E8B5M3HshY
/+k80iZybHauFRPSjyUG3NTvVhU5aXc2Tl5nHZFZgMFMjBcBUgljQ+8SYovdal/aKXnycj2HrBC7
idkh//H8YF/U8wvi3hkrPI62iCGUkFQ9lru6E4dcIWekEaJBiEO40ueYFgcBrFz69Z48AKE5uLgt
Ey3JsqxPP2YGZb723paTBgvneEYkuU9KHxxeaWkWHkLjNxVwT6YUB9f1Vi0aLC4d7xBn1E/ixLtT
1XejMY44mF3+ymzjRo9zvXJjiqnm8Ze2/VdDtyBKUPAGjHi5ae8XHEJuxH+XYk7hqrdhSNaChj/t
wG0wjI7splqrKrgGUACP8DcZMiN7azp+sGYD8DefGgPvXtth8Qt2Na2h+F/+xVCsE1tchFuV8Fl4
vbIuwPLM2j4I3ewvZq9wlxWlcwihCt+mgMhuFjZi5fMLgwoVYhErz4PnF09m4NIGVF4nbf6MEX6m
Qlsb5ci/RWUdHLgH0mUTY0ffeVt71xp2LR9tfPeh+8pzlJON/ebkjz9t1vJ5T+eXrEAdjntSWKLG
tKsmTC+BBbYmMUgc0G0OlK3oXyt7pHRQMdO3GTUEPphBVnjsPkSdnJTo+c40pHqWpe8YNyCtS8pR
8ianMSkdVqH0HiCRry3pcU+zqNHpssw3ie+ivawGcg4EL6Dz4WG7TPZ4MU352zI86p08cZId4xcZ
PbfJroMtbpWbfM78hzyYDxhZQBL3JIKC3vTPkEDIEeA6XLsLfbaVD8zaaK5IamnjnOpgPlVuTFFH
nBERgWtkvnp08PxxZxvtl9GweXQBzha6fabmbMBEoEoC5QKbnrFKdVgeKvA0726kH2VNxjgTwtiY
ifcTWg3siSApnxoB1auZGpcQbcGEOIK+jSvzPUwNGgBcvM9+ifaDzXUoUPm62PQWhkq6C7WNSStn
vVMb0HF4o/Zrb5CgixR5WmUSfch66xfNxOBl4f0dNKaJHIqdglxjZOUFRiGbmjmK7l2ObQLGkwNL
LqiOpZHZCFpdS14SC5uCsI61t/1bWoL1iAjUoWU0WzUBsGBggOaxFFP6XkaQAwwnMw45B8xOKn7v
AmDwwZpqzNYd8m8RePOFt2NCtyYGvHaueddlqD3D/+8d2YJ1QhUIbAoQvLRqDsSck62Ihw47Bgml
MIcGOeg+Wxu1pPDOdVAt6YCjk6NCSpm0JHxfB8mb6cbTilqjpR2GQWVocVM0GaR16s2jtbBkBvZc
AuoXDh9r6OLAbrx219aMiGFATI93jr1twdA+6ibodkoz7NOmRdSpLfyr52T3sn7WYVWhUhkqvE1h
Z/JB4p2eutL4CCdVfNhRbdxS0qJXqzCHc+Macj8kixF+pJUmb6bsEQ2J+Q7/tV+NpsxIuw8FlCYu
dNBEIWzUOuesiDO6PaQmXGLoiGVI7vrevXKxy1dGSEc1A/GxFYAUnzAm6n8Iw4iEockbbgCLfO0Q
ts+B5H8YEPoivThWPSsfp2prq3eKYuZn08AV4pRfVqye24pOCTthmNiA1EA+0pTN7DokAbNlJMLq
TDlcE009yx43vGSiECeUchsbQVY9hKun16wgpaqqClJJXf8e4J2srbGKNhkdCVvDAjudmviMsUuN
+0lU0Cgj5us2m4InLUZevl0V/uK/uPdyl+3UgP0sMXNi13H6ZeVGTmWi8veqISfj0FW0aTmP8ETk
H0ElOPL8+LNN8R93ikSQlka2Mer026D6ZEqxiBj1PnZGbL88e2jbUbBmmxAr6mxdeL2zFpeQ23tb
3PuA0aEhotiT1H3ymDHXiYAVMuDL9cHgNey4JObLTJhbL7DvbhE/HIHaYaNEWtI5YqZ5A7/xt9Fx
iz8o2NgJ7XsYvX6BX2TXXpYwxVT2wI11YJFynaRxHUbrc26De+3N3dorisvgZre5WXweZk0FqQFL
qpjJIic3S1v7kE8RzsxgP5pcEbyVHq7TUbps8SfS1D+yxD2lsABXOoGdOMCJQa3HO8QNCOF0oOKK
MggKQVJox8atdLGSJyVr6kL/WBpFZQyB/rSz+tsOlP3kc1xDUkp+t6yyQyz3TOCkehbHTZAAdMh8
9AbfwZkix+EW0JLGuyO6czAwuxm3irQfHOJmE5b+b8uv/yTC9FeN5EcZ8JeHHmd2yUenyfLbqOp9
JD39ZAfmEarW0qaKNdYoJM90smoJ8pMndnUaLt7+a2cRwsCZ+twSSQB7wptbwnBt0+qtosV4bQb+
pakKKAaVi5VEECJxIvL01H8bA57JoTP2MESuvKMaxM95Pfo1DvHUQ922xXl0StyNUM8qj/Ys13G+
aZHgNQiBCmY0uhRbTP6y9uRZy8PqJn0m2YiIp2NwF0lCHG3/y81V/VRpj0vIKvyN4Nu5kQKWgbSn
LwFeoiFf56fte91MktSQxqBEh0evlh9xj+GAN+hyUghWS6XwXueQwNqQLxNZ6zyZZkqcBJPHU+K0
z3YIXbObyRla5lqFwWuRRPlvtjawr4kZYRSuAVKJe0zTG8wFeOGv89xwNaYaJ7eIH/7o/Bt68xwh
Wm4qQ1gXHCh0j6bzKZB81Ci0Pgrcp97ImeCP5ZeTBx8zGsMcDGu+a2ecsJBlRYzo71FaRdzXGIrf
c9gdhn56buf0FgHBUyEYhnICs8aahTbim2VzNJEXIVVntM99Er7lFN49eZb/INd2GGNmcxSdkMiP
u7WByfgmj5s++2TH9+ZNxItZ/ipG5viPbpqNHOrPnOZMDDrxpTDbva7o3Rb6tXURtXT0q6iC5Q2K
r9+JDXYoNbbNyv8IsL/w3ZxoflUEGhPSB1SLgggL10pm30lChLudqq/YtEm7SlZFwW8H3wtJRvc5
i62LXZiLDxaEETb/zLE32BJwJ/pfIcd+O7VQqIR87aKJyniejk8OTSEeQAB/6r5SS25CBZgcqiNh
37J5LrlLNnVcvXth/6EDqtInPKfwtDbZ0gVNbvmUlt0d4gGd7H14pIHjbaqniJpZ/2esl6M/xpQz
VAwcvMs/Hc27VuYLO7u9+k78ZY7muamcncsj90lNAdSy9k+QjSfT7V4ao34pO/eLPtldkWGVME2u
4Gz2DhM+KkXhU+o3Oy+hzaxNWuqNCulvFCmFfEwoQcw+q7r97SvA05Rmj0n4oEmSU6m6x2NxB4u1
dwt9lgNYbmJZ1OhGf3CeoU5jAkXtTlaVZDmixo9K+a+FDTRJVh2eD2HfwyT8OwV8hTB7EAcaDRT+
tlnVVfPedzYnE+QvKeGqen35ymyywmkNLqQN6bZjdao6ok6q+xnN/NbMsMoVpNq14bsnPsFsv+l/
Cso3cB/8qykuAny821Z3/3BXdoe6KTfmrC613y+cc0aItMeObLkPwZLRGzDa2Eq/+8yzFHcS4co+
wsZ6r1TwYWn1dwzm+9Agj8l6QXXy6FogWbPPa8dkURqrAXuw4fKhYKsFOMVgLYt73PLplON6+3bc
/k/bjV8qCa5Wo678gbNDd0QRiCOAVvbL+Takw7co+R7mnXGQZXQvjeTuTd4WmxU5yojSQQcvlN+K
V0WFVdB658RYekc89myNBoNfoKVh3zrHTnKIOuM4tuNPihPBmXgD9gHJyYCEu+sZGapJfwGWjvlC
zF81QfjGaA4jpRxKyIw71sfWzNjl0mKfJZyYJb6ZtZstYRNniY/QeyLLgrW35Peplzprwi+GzC9l
HnD9FTTepkK+0fu3aXR2bVgrG/14nQ1kQTfxzqVjjjuKJH1EJPuDQwChVc0mb9GYJbH6Gdhr9Z77
rD0ynCnBJxawXBrtoD5j7tqpi97T3H4EXbMKivAiQzVtMpMzLw5DSj/AbksQDxa2rwiHYAt+bl9V
pQA8OnPcLjHV8lcY8txuTNWvszD/qp24h/OLHs51jxA+dOcIAxIAlWtmApsSlosDzyl2HR7ElWeC
BvBbFM15sYCaeC1Tuz7oJd8RCOCWfsybXfMvxk1ZveQSnc1q2RGUVRHvxyTfuZK7QI7YtMuwpetb
//aq5JQXOb3n/nlq5JkCVKApTv8y0qZu9YBIKuXtaU/47Mgr2xJ4NszwIxo0iBE//+GCvnjRjE4y
xABiZLXFFPQ7k1lMJ0UIMpba1bWa8mm5Ur8bCQhXmh+Vxqflt19BaPzxWxe7v/9s93TuTvLd8Nrn
msa8p8ppgMg6i46nnYtmZeFIXl1R/+kuvk53zsNN0EoqHbwdTpeP0BYQHqB66MXC1JPGYh5f2wMa
YDMdo9QHKTRRwt27fB0rG2r7fGiG8FYA6aRskFAW0/lT1mH6pB03TJFixsbAVJTGcvGKrl3QMx2C
x2L8x8vTcSUIejdyle8Bo+3UnHymfX532vlE2s37j6PzWK4V2YLoFxEBVFEUUx3v5d2EuHJ47/n6
XvT09Ytu6YhD7cqduXLVjPlvRBrBqKg4EtjtYqp8rVDiFTUfg17Q0VuQ0G16DltWy4NEsGlm+2pX
OCyJLlxE3TzkOcWnxRDx9qjVzay42RjREW3u6qNejkufFyT5SVO85tsDmrfUn4ZvftRedqoLgzJo
yv5YPRdcsJBLm4a5xqbea5r6M/nj7QwCx21p1rUyRyw7ndekDG6pTWHbELKAGmpup53zS0L/Oa/L
Ye+aclNxHZCRepM9ay+to2MfTq/OGNwLItbsn2DcW82LCoe9Y00/ZFreswj+nKfE98gFi8pZDQF5
4oktuVmlLm/bzh4wwtQmLarczdZ2Ju5pdaH/w6Uyw7fm8Y4c6NGakgchhvkuHMuPRaofu+QV1Ch9
t9OpYp+/TpEz7d4D7Ye+WGkiM7ZkQTJ6Fwz+7puLOcLVTN9ebZ5V496V9FP0Lmt+lj0PwhleqYJ/
Z322h/HLoD7oDGa7hdvOdKuvTHWPaoie+9mpwZi6Fs13LMeew6QE59wT5Kw8V+6MAIOLj0dmdk7C
winPHBLsWwicZeNuFP8G0gEmxuUR3y/fov7O7OWV7+SaxaqJpQ59ZeyAZTbflR+0xlpZs429tAqz
t3GOmz/LWHgQyT4LIy4mOB4fR+i9ZW/SamiwVm9XjXQgIfWmCK/Sd4JrAAf0L+JJvoNx+eINlC5W
tsbrlHkf7pT0r3PCqrVl+3aZR7fYNoqdgVHY5VZKfpQGGiO+OUwc06Q/bGPkOsHEwnzAnQ48UBSH
2yIjXi3e7My7tgz4hfgbUvIEqbNvgDUVcbpatuymTo9Ur1+W+E4HwtPB6u47470K2nM4z3vftyHO
h2NyGFtsc22CD1uEJ4ajS+rPJ0P4S0nTXojXpmHsw3PFvZ2MxDRghaqeQk8yg5FM5/55KCQda4lz
DP35m3TjUang2bKadQtqg1lp405YE3qBf3dBPFHl7JIBCeCgSdygHS8DHwYavYIkpwBbugHvawME
J73PaXwSSJuE+LemJ+4VkSyJJwKC9jot7HNG1cHoVOA+i53t0BVulR8BwAhASycbWG+a0YPRyXev
EktjB5zV9GeIjXvQF8fRaLYyT08SfyD+kdPcgP2JDU2n2EzBCk7T0sCeGmzM0eMT7sEwpVt0Epxl
0Qa09ElDJNIOxeREkhky/xmc9w5WqqhSj1WXHcM6OmJg3syQgRUdRFVfrwfFgzOKEpmK8HRZ7Dv6
i4yE+jMVAf/nkY87uSYLctRe9NzmHp8v/hyQPl3ZfVahsythpkuY9KlHCCE9OCzl6sE/9IO9YSe3
l91zEqdnDTYPdPjWSZ1DQwGZZyTn2qX0oEW/HfAO6Kx9pA11zSp5bSaaZ2aa+RjtS0pDriY+NSui
JRNwO0ZZjEJ/o1BbL7Ygf6G3ZxEtbk3LliS80epKKsD8l4bBxfYcisi9r8TxX2It//k9aByeBjyT
5UnZ7aVuFb2cyaMePGelhe9/BAa36ZaA5lqhOK370qg2ZF6h7WezsTPhFKyw+6ZXId3mEiYm3PPS
fhd9+1tF8Pmt5eeMFEavaMAPwyZ2aPP1kJAywx7mdfm171MaKewLTg2JusFzFu1a+suldZ/Q6JoZ
zPxJ3zxqAZQrdIARxNYq94Pi5lqs67KoQjQxC+gkzg9pWgyiE08xrqg/ujm2GIDuXYvaWTvAXmZt
x8g4hbp5qWefp2pJvwdbsx/Apdh7p20OIg9gjARqPxNgh/68iwv7ZAfujkp1EGLt+/KJ0ZD24pvB
yaPmIUlqynNyYKt4N+ikC86T2+9Rm1GmuIOyGWe7VJDA8/eBHV/6QCMvUppdkzmqLQzPPm3FIcvD
vrniQsR7mu0rrnitpy+VyfJmEOWrihSCifpgjX9xhnlRUvQP17BtUmNOCwIolKoogYPKWxuUn51s
1iFX0VWfygclcZ6UpA3v7Lb4ZxmZ5AAn5QGbgkKhCeqnFWHFL9LytZX9H/4vgqo8Q8LPPp1A3FCx
nqualXaBJG8l62bKD0HV7zGT4KukbSgTL56E/93gtwCptU+X0qI2MY5TB2yhy7h78/Ew8A94ApPh
pgf67fxoC5YJ+pdNlUMc36dNi3hVj4/NXO4HknWryk9AYCZwY7q3oR3v3do9tJVH3YnxZM6SCrXP
Lp6JJVTUMlevsnKOKifa2tGMVgoK2MSOgPxwlwY0nyr7nlQAHlwuP+x45lzcRJgcOgnkSnk+Gekw
23Stf+IKBG/Z3JDGOEa0K7e18VkvWV3yTXxpv0uzX6d2A1EYKyQFSc29M+lHL9GQUVr90o11gI0u
eUK8wfS40Ag5bA55tUA04OVnMOhUcQrQ5dE5Kl6L0KDOTZps+jq7BSZ38CnDdxJee+BPJqS6eCrY
HuXrhYnJX/039kpgIPAMcnVq/Irrk/41qvqzqMIvFbIyxVIU0G2gyv6+4GFrfILK3rDPmvkLBP8O
kD9kB8UYT5Iz86qrZRLszRvK54B5ZB+qwqtDq7sBO4ZznYoKiWvU2kSTu63L+G2cYHgLvLlhuu4c
gw+t3ZdGSpGu/WQXPs8W9514JJ+TeYeaOdjp/UPd051op81LP9MMrMOTyoOfMKTloiY8EcIHbaOz
4GqkwPCM8Dcim0KjZoAMU/xW1KCRECfIEyeQGQMbhRC7CS2UG4E9onSGjYVy73fzinGftUPHnMBk
06hvPKSHwJuOdsrAOZdfyUS1CWnixKSZsHSPDqw905p2vBvfsVghA7O5a8KDQduuxHsT9dFXDpeb
qWHTATBUut8l0D7Y6a36nhehW28ZNvB7g7J2aoTa/kExK2RYWdC5V8roKE/pn8sk3EHTWiyxz5mb
G1RnszvxxXZkDW+a3EWMeDtO+aPbOAfSWjuf/q/Gpi8iEE/d7D6L1nmZdHOQfX3s4/4+tbihxzaM
VXAjIrhiAytXmMVwB4kz5XRLyeDdpNXEywc8dRs+GykgDAsb8DQPe5uMd6BIZ1liBuNQ1l+OXe8w
rpxYlq2MxSUNPUIkjyENw2pu7/myb3WeXqcqvvV+cJ5nZOl0TOBVpJh+e+jB+U8nk4eG12OcRLs0
sb+HWO3ytDhb8N0tIt5u5JMLE/kt8Ky/LCw3IYjxdPaelRXuzGb4iofqrU+6Z6nbX0f2rNHiG4w3
iItB8d3HYmsDz+f1t+mot08DzBue2k4jDT0A+FjR5w80NuIGbeE54nVN+nQz5eFLOrtwXOiZoGBz
MLl2ABmxAso78sUfHtXRv0ZgUW4y42I5I5cELtmTEVuwaJK1LeUpaDR1FxUFp/0PL9CdUgWcBPBh
dEPJOXu0OPdxTNxiKyUsXK+tvPjXezDN3ElzcAdX5LfLCDhLs5EfI48UMhmBvtsAOLglKZ/C5Iwf
ISNC31QUGZnMlx235qZEJDBYRESxu8HwSb8Gvn0t1fuAIKFA3aMswP0Ku1vlOcd5UEewASsHWFiM
bjoW0YsOP2bl7c2INoW8uYlErCOR76IKRVpAOU6LJ2FNx8AajoyTL7MrXgqaJvyuOgRGvRGEjdxU
XRZeXSbee61ZmiWbJvfpWpF7nTpXo1dbukt+oSOviiaeKSlHHlRe9zW16oRdBFB60pwLU76A/v6z
aOSSYcNgKsw3AfK8FtkD+95rElv4oTIAnU5Z3gc09xl9d4km+owynJ4Nwddg2hWwtWLfulAiuC38
+Sp1DFI0eM/4llP1wD6RWVhwtXIlHUXS3TSq2QWlSW/LxPVpPAIzPmkp3lmFHAutvqpAKnb0Fipa
Qu7Ee5VDujem5k2G4cOsqnuvhBHkIiHEZGhXaqDlec6dQ4m8Den+23QpkXRs7N7xZwPXyDDiM+Br
jCYe9kj5M8NXrhf3ig/DwqEzUGSveomb+eG+8YKLQZNVUw4wO6YsAi3KUWzL6tmlZ6+iADyzkmf2
eLQzy/fQsNbTDuj/uE+5eLGdxQ4BEAoIpYjoEm0vFQFMDGEHnVACFGYI13xLAw0marC+CzN58cIZ
06l9bbyeSFF7Zufs39UqW1cu2wStbq4nnuLW/0cQ5I455dBiShnqvyBbJKGEiP9EpAqpv3qICUNO
vIe77LOACKkwNFTsck1CZnqud1gwVqohVogREEQ4EvK0Twb50U1LCrxfieqHjuGdLQEjE6Hoq+bo
tfWhdKdr3RJMmmR2N7NI6keeWA2IsIrxBoHVjlNiM/QjsB4gasunUE0XLMVMbhDsKMz0O1gYEyHS
9ikgNBt07SHNra3L4tZIHMRX8yIzsbYbwHlUs5UjVE/a+0pzM2enpLDx0qOLxod5fHbluyPQtKHV
RiX/z8dYd6u8hbGBCTlquPd0eAAd7syWvTICElsppkkPDdSvD3bmrjX/nKXrrujIPnqgCzpwb3Lb
4/cQtd4gLJzdJN6aRnesI+7p+dKgGqP5BARaQf6ALJ62ail5BAmk2Am1S+DJsF9Ns1tNkHScFr+z
W3y2tLN5Xb+hQx7GDGoFtbth8MemGtDLa891jnN8/X+scSQWZsu9HceYxmj0oU0gpf+1tXNQFeW2
QKNXfXwnOr3CHXhhsb3iYrzqLaKNnrWvoU960wkMyzYvWE/HYq3m17hEMosszjRna4TFTjoBJKX6
0PAqIIdBdmBeh+hxaSOeeogDPpSXAcSCg9dM8BNUVKrhqt72VnJSXnLyrRZO1tbLPN5/JtVokJHI
iIc5az7gZKMWe1BP25gMVkyR+XgLo4lNQHK1R2LwkjAZ6eTinjv5A3PjQlbF6eKwZQdWmIOZCNjZ
FpR0UJ5mOvRA9PQe5YeaI8Xg+hoT1SWInVAUmn8WBJAbjIKjkcNxPHs6PTXzqYcfYfIYaaDsiEUf
+ay4KmDdAJWIZMkrgbL6mY4ZLFnWOpzow/LBeG5ne1I7EciO2dbRdKNqyke7wT6lbMgxuTusnVQL
ds9ikARj6mB68oH44t0j4cVWIK3ZLAY+BXKeyHD5sVNBUanMI9HgYaMFtA1nSlFh6sE6deZk7foB
ZUJbbX40hiGDzkYMjsx4NH/7oS1WvQ0ajfrbcHklBshaBoVCgekhfVCTNbjU+fCXsSkUG8V3rln2
sbk5uUHE79tdSLLu0ZOWuh0cJ+ErThxuo81NAoJY6JhBzeXDLNZdldHGGPJlWp4455TH26EcwBu5
m7jRkIbN564pXyJfED1vCAonuxjH6VgCy5fpIQrHDQPduaHhZlBU2TOMGXj0YOeb6UJjwbhnQ5Zl
qCgnk3CC5DSAaw4JO5HRgy7tA7nZOxRsG6fuiIOsx6/D47Fjt7gihLO1jH1bnSa3gw392k+QTEEK
5HRFdSL4K6jI6phiII6+1nh3mS5A7EMOws1k5zUBRzprdfuopLP20mYbTRc8PCuTpsuiqb5qzHZB
FuwtKGpwAvzHyuZLlpX45unpxIO9JvF+dKL+oUl+1ezcBw02OqK4iM7BpgzFXtmE+IisBiEDC/4O
IjIn1yG50PI+6KlAhdEsY2hNcbmR9vzhUCZWJe4jZrj1WH9CgV0b3FME/XZVVe09OfwMzL0sfOm7
IxQ+wVlELEqwiEkzPsXgtzwzvdnoPS5mRoWDUpvNqYnwJoA/5Jc6eKmG71Jv8H+tzLB6tCYajtPh
ISWbk5DrNMtfsqBrptlNQlp3nDUR86eMTgy6v9H1Lo7HCRFVpzIVuyH0dlEzUXxRQdroHkttYR2g
x3tMrpaoX1yAVnwh74LlByBbywZui9sUKpsFwZrf363vFCVmQWYitaaHNMlOnJN/QSLvTHpKJTw8
gwEfkORZUijS2vFuHD/ov8F2SZ66yh9jcjFs6HZGKFk/Vqum678krJoQfnbIFlI6JU4iACksEjok
b4e60Yx/fdua90k9nm2jOAG9uOMqs21NGP3ImR13ZBccMCfcKmmzcxgPGEaXtVR5x2V1NXjTty7r
zzHoEfdLQAdE6XxcVKZmN5CsRP5U0yLXgr0cuX4nUU2LabCP7fAf6sK6rfLTgCpmc065MUIXZZa8
/CQkk9r5iNRfwQSMK+dg8fXAcrB0oOGXf6vyT3o97iJaXMWSrQjKjeK+YFM4RaCBarGY9gCOcV75
ALe3afygR07xBE9ClN88bV99ET4AONlHc7sPqnQVIN7xsFBcdIZ4um9DlCIje4roqOo4nz2WEDVV
VqEAJhUL1Nb5LoXIALwVfdShbwG6W2weQIr8TR5ERQMi7cx7f54OAEbv2vDDHh5zEKLdHPw68Cdk
iyUU+WdM+CThTPDLJAB+/vnjvaPKt8YCWxTptR9Zj7O+cje2czxgbXsw6QUxXPut9QYKSuCYSXDX
oBAbwHuDdG90h12RmvYiYls3tC+jDNeibDetU98ZEWrVLu7g24n5ooR/7yEjTfAKk2G4jXl/4YtF
6Q7PWjfsILTeJrxlFfOjyRsnHs6FaNA4x7WgAt2rz60CsEFAAayTNLpLoCc2IO5jayxdyw4p8mXo
KF/rsjxard6Gxd60fdhW47HFAOAJtK7lQKPoFXMRcAxz42MynAf+dNNHYnXXUbhXKVm+a4CaQj51
yv7VcbAL2ORgElgVnE1YAlZZOm061kieaiALUrg9HKL6GuLLNuvn7n/iPgWRy9TEaSDILUxExGFk
HmqfNu34vuMNP7v+tfeth4xhd6A1Rs6wI5KfMKKxEAjkEJUbNjSbiTZK5jL6wH5L8zzx84oZZAxt
cA0xCRd6qKAnuFtCJgLkr1NmDJ9+tCtraHhlY3+wqAdF5Wu6A1UEbzbO2hVoTRszColIOu+qrcuR
ifxbDg9glfxT1DERycarb5bsWZmgKr/arTA2Dlip5bVgHppMswaJLZqztMJq6EXVraNW5cPoJlSb
4HOywOHMdk2QfUAg4D9ISThZ2y2sQZ516RksvRMaRdJsqOF5GJwwrVdxcAfUauQtEQ9lVBhhNI0C
Ie442mFaw6F3HkutsmCS/MKOOXnANab+pw+YANry5FR8jupp8UBhENzNhv1TqIRem2ato+GXE3Nd
1W+1v+QoJdjdaE3f0Bv4SiDS8iEz/p9asE5PezQU0q7jLqPbU9L7Yrr1MWacGQZIFpKnMf9mD0+o
8qeijI0LgW82/GnIqQfJK4dzLKdtpN33kCr6FM6gC3NrRIRfiEAp88WE5yMgIRYtNbpHcm0wuL1d
ENtrBiAuB8++x5rGTFdt4e/SKjw2WXvoq5Eb91JsfSwRiGIQC1X9a5XuxbZe4+qDKMJGUnuM9W6b
8nLzi4A9Haz25s5jKGp7upe7fxZl6w2OabQlJA8aX7g62v2LC3TOddWHB+PR9qiOa+a1s+zQXFjC
MYaO6lSQ/4+XeS9LT63lsoXjb4WTthKoALUNrTXbNBgHuxozPZWGhle/qeqaW/Y+a72HSH201l9b
k9jG4QE4jbomphg03Nak3wO2TWxtSF6/gDrcNA4hYWrl16XxGueMJ4JO4nERX5fASL8rYO2qBMAY
MLKsyO7HJtgG8ysy48HP+eZqwG3eC/jGbeGCHSzafzIjjd6U6JWOjzebBhUceg6X/ZGvxVw1XC+w
l7n1urGLrxF8aWOWa2pE1lnfb3rIo2gdiuUuYKWVSdWocrJ1YTrLoM2mqj+W8XvQxldgjPuBIg17
yjfclb/mfHyY0+DVnPJbWf1zrY/S/mwaIi+c53h/8Hs2D6kf4qG79Tz3DkSdtOr/PMt7GNpqO0Qa
+YsQX7mqHefDq/wXOq/uEqadfCCu0uo13PIHFBNX0hTWWTsjjmnUbp5rwz/zXaa+isJ5irQTTN9S
+WqD0/ehG4NDj9RSqeKVL92T5mkgJv04mvp1QKdHZzpZaDqdpFYiyrd2kLyjpt2rGec+oQvlguAz
7Cc1TCeDBuFMlFzzFGl38wtU/Ic5M9qF8xfW45X02a9WzQGW2JXXx5tp5ucoG68kUW+9/aaK9oyF
9QoicNP2amfSLKTDbO978SWB9kK55EcHOt2Gkhmwo1SQdUb/J2LYl7neeuJl9JKNP4jNHITbmF1l
sezfJK9cMPFavFCzsTbANRrLSk6XACxHZE1eDf88Gu1KtlMzK3Qdvlt2u06Q/5n+MYCG61BR+hHh
LiK2QWy4n8pzJfsX7Vvb0Oo2uOe3FQyMDBbDiLu7d2gZsAh0ape7s1r34fggzCU0MJ1TVpsai1lW
uM8xgpNGsh+N1zGZX52MuujZ2PN3ejCEenYMfWlIrkAVIsv8OBc2CjUeInwNFEjjLUScqtWv9p7t
+rvqP6lVbtsXj9/bRUQIoK+7iC3EY8jOzne5SbipGbo14u6uLE+m/eVwg+gz6PmEDTxGT58TCv7M
Vkb1xqqpi9PZX5mfHaLEUav+32Kmo3usxsciwa3uSyywAZKFaUPZMM+t02yrzHgkP3SrgWvOBDgz
4EguT0TwPVsMs256CJlb0tDepVGFIQxZblYrgKFe4OxatgqdZR782tzI9qroBG4FRx5KsTvx9QZY
4vTlsTA7HNyK0OB4nOJ0PRkJ+G9uHMQgnCJe2xyENRkXvoW7qWC/HYeHRL7hXTpM/wv4YhsCj8Qg
DhSL/3hr/ShOeDYxd2Vc7+sZtISTbpK8ODkL+Y43XT4fIjfFGKD/lg69sJZyxbVvbYu3MH4jQryZ
SP+GEmwlPjrG+PNs0OwdhY9ugZEXl5UhH2oRP6QK3xlIYGJ8K5xJqykbOK2GgzmVPwHxXi8ez25O
UpXL4DqN75G8DoXITjNXIV0TYK2bR3J0m6GOXgsY7QOFCBPX0uZs5wcMxgW9E9nowWK8VeMpsJsd
q5VjWZXUpZh7qDXUThjtBxj+o8OT6XYbr3WIP4KTxBB9roljZ39VzlpbPk28F6fp7MbHuv9kc9XP
cHNAdSJgRZigFv7++D3X3LCK7t5Z2jgXBJ0f7ub6h27vbYpvKXbc07CwjgZ5NzfYS/pra9zX/YfX
0NiKq9Sbz2GX0zdVgzcdaGadD1oA5bZ3yOcVa0vjTLlEy6dZDmx2rHg9dSFPx77zzgl99BKoThSW
eI3TD6FOInntk/Hs+WrtlfWutIddX16BpJLosrDXmTtioVAjjz1BFPAkTfYuvXY1MThbGZMVSbnx
h7j5aUgUBQIhEOngIUin/aT9g66stxhDh6LXvXV5d0DNk/65D37zEPlxORFd7N87s4826SxXnijo
y37RfKXNW0/4zUWxi+JdhLyEbLEWmglUX9Pk24Zzh3V+zR72jpj9Lq/PpnEunfWgL/XMOJIdXT4z
7z6D1Wf9AFuR9m2OfybxGLRvZIM3JauXkK1+Oj8JqGGGrQ4F/mTHpzDsxZGvXfHsWM/JaKxz68cJ
byU2sNLbW/VXtJgBZU/JNFk6/y+DsVg7kKOxiRvtbp5Z2/BTERVcjZraDnXvYayU00QpNvoF96ZF
r5C9t/Ko02PjehcGZ2btO8v8iuv3vPmL1D0uzrraTz2W1+K56FFYy0tWPeY2IH1+qul1jL4z3zpp
ul2igrBWE17SorrH6PYcj91rVnrrzGfpFvxWy6rLH6CqEtEqumtu/gvFQ037JhtO8lbuJjKfRGEc
S8uCbjcx3Hldl28ZTJL7eCixG87Oq3LRtbmVQWvlfynb5NE2wyueZnVXU6qZZbx22pLug0KBNysR
nxS98WsxFuCKasgD5M2wzyd5wLBEWXNGDI2gybeiYncTZi5YpdLwtzgcjY2mP/eaF+iU2mSUyLJU
HLAOZXdVmpnbKFPhrq4Q/wpYc9tZTeTSdFaQviD1Wn0X0RwtYqDv3Bu9nXyP6fCLGSf/LkrcwBQ0
qX/ArBwgAyCGPQo7jYgZkyRW+c0FieYvD5qkzo2vcUxLeFmQbQXkNiD4c7LNR5ds28egj4550il9
nSMMRUDANjsxe0wp2HHWDTD8gV851PdjEqwV2bY54m+ERzLLXnL+XEJel1oaLMYUiCZHaeslzLiJ
mTJN+FD1Yl2Yml2SaKJvxm3R2Zrk1lj6YmFVE4akNOeR2CPtZOhWxLQTKz/3BSU3SUoijTGZWE6T
3USjt7nxU6BI1EgFjXMb/r+inKrpc+o/cR+teoCw+ciOinh3WyMJJ9hdxmTJYNDc7P8UiGSK0Xlg
OqDTmelgXVI01KD/QXKlJXstZ8IMPGQtlfa++VO17yW67gQ81AXcRFJi2wCNqYM/nACbuvLObUKK
MAcDmJkMWCPAMY41fyHu8h0beU26nb0rpI9YgOKcILvXYXQNof/OPVKdwGUxjdtZ0yVLIbZB8fVI
DLsoSOw2yI7Y6sKpvYdNxumoy52RTRcKng7RxEDOfdLR447l2CFD5n+ee5Fd6MO8td74hd17PmpD
Anytv1VQ3UKYeKxE94Zp9nd2nB2cml6IAla6lCl/VPnIx/YrFR1e1tQesr5p7xy3ura4RhJZ8ErP
7F0zZu9jpF7FSGtI6QPoIfdaWe9RwxsusT0iszQlj4KECTUnYXCM1Xg0G3W0wU5y1Oiz0Fid25l9
b2H9SykJaEy5H0S1sdwKAD8G2DH5jmoKanqXqWSev+JMnx3p/XX2CPk1x5QB4wez1kRIRFLgIfdS
iB9V5EA+MYuwO7L7J7Mh94ZTNosodaaWLXJkRB1z8YXacLMMYz+DVcEO/9uaE7pTE77NXMuNYd5J
ggpNZ277qlgMtdR/9N+Tjgnt948l61/C3atIWJjX/DfMKNsRrcqMhjfy518igjgaM34UA5SUmdWi
Vb8qh+9gS9ExhuwvKYOH1jYeuSmuHae9FFOw1dK8R2yzefpgvIaSm2sp3fcydQGR65NZE7EL0jOi
GliR9DQL61hZzaceBRdNe6/z9oWBd+sQdY+p8ZjiPeHJay3pkHToh+uja1bMwLgxsVjYtfmEwFWF
E5xUAEACl3ZsAtgYj+XS9AdJemsMsAa7d1vDmwrGTWnW12DkM3QVgglHPh+dYxtQWMKNGl5dhWRo
iJcetaeF5ZA2xWmgXqWansOO3sqFGm1hiFv0VYvWhzbk/Zx5XKvxcVXUT9fWxdDRdp5JLzIWpSYo
6RCcHhtuemP2UlPMSzSd9fjS0bpvZcZoV6zGILlUNlpcaZBFkJX+XeZwTeJETfW+yIMtgO6n1l6i
Fu9FPv/GcKcKn0pA7HulzN8nXvRyrjByl8TwqzujDLZeB095gLJbwThcWrUImboyPQ0hvJDA3TLu
PzQVKyjZbTPPf4orbgcOxzl3+nH4EEKfokCcPKpAMmlhDJu8k93KXWXGm7hST+3ssB5CRSpZS1jZ
QcuBZew4n6KSdugWObmwSZTN6zmHPODE9a2AQ+jNLgfLeIdxam9TtgS8DDM/TQduAwPZWjNuYweh
8KyFh9rXFxtaz1g4XODc1TIiTg141gZwut8UO46XTWajIg6BOvlsj3gZBt9hGJ8y47vNJvYo3X1L
94iHTGpNX2ZjXcLeh4nSXwb5xlKLYNSwm9rwX2SLk/btz75Jd9xiuVPg529+evjEWxhPm9mWn3KI
HgXsWYNebWXOZNdAHWVWug06irbDrHieRPo+kUIf2iUWQyt3VZRrFkX0m7m0dVKhmLAxq3qwAph6
68W2OA77lrGNAMHrHEGKAyg/OJxYKDV0tNDIleDondZcgoGrWxtBs0xfeltpUxgZAskK3kx6mFin
o2X0Xx5fd1fkJ14Shxibi5kI1mTBs8tp4FjNRVA0wymCMHrXUaFpgsoDhXLs6GhxkxSqMfcMexmM
h4fSoLbETzelCk6YPy5S3w9BcaEsei2S6lUZ+pj3lBgZLpfSEsF2hLdkHFphbX0Tbjv4aTyzAXad
bl/MXJH1fI5F+NPN1JhmzduIR4Gg7d1swers6hf4PCSsg79MOQd6C8kQSoTmeBNUwQNhmkfiHo9z
Ff/z6dEq4SOP02+EdkE0FXZsfAwCJCTA2xgM4VNnq65jq5r+NBY9W5iuLVQRNEGigs4DMB9wBXy7
MvZtsgGES9G4Mbq7wAmO4cB+AdwKnZc/OnK/cpdBPyZj1WOsQBLzV1GWXh3zSdMqqiF4l327cfmd
5EDXrID4mk+nzOYq4TaHQKR7S/Q3oYyN5PhNW70P0w9jhrZtFLxvJgxF9kpqh76fcU8rzKFT2bPu
3a+l9GGCaQ21hfiThu4ZXQAWfIe4DSTgm1L4x3kJAFRGt4Jmc0JchNJuH8LcQVv8E9RYJMwgLsoF
pk9eOvO81o73bdv9W2g9N2OyN8JnKx+Qgdp1bXk3iPKPssp/Bg8eBeoGjYPlVyTt01RP+zkYT1kx
/Gba//pfnLTap9Qy1vXg7LH6ENf06CNiyEmR4wP5kqWsIrhb+j1yowkPNViC9Dk4gOHNZZlexgon
PRaGVlsI2bRK2N5mgvap24gST+T6UB9yle97RZtHz0wuwXO11uOEo65gNBmS8EE65AMxSjXYYj38
tqNhPqSt/+lTUlt55r2gQGBsQvawXbcBZ8jQLK98snTdOAsDnhAcSCUaRnnY8dshsll0lwU5FqOE
XEKXLmFIamr+krT+MUxIWXF7UgnFFC5Q3YAiCcET7JMjJySyb6hRNUjz0ja2HkWxD7jYdWXGT8lu
o4+P/fgAk+s4gNAiJS7I62IV2kS0HmLNXtNsf6vpEomo3rJt2sTD9BzRt9TCzhH/kXYey7EjWbb9
lbIaF+xBO9D2ugehFSOo1QSGS94LrTW+/i1kD5IM0hivugc5qMoqcwLhcHHO3msnxTArC8w5lj/3
PJivg3XDhFprGZldZrUigGqJKPyhUDRK/h5S9Imoj9HRocSdqMiQWD6nQBlCBcKxuafjzsetzvMh
eGjpgRAcswnASsgYgUJ2uKGGLqIbBAtx3aMLq0EJalJpmyo1MojryGzQR+neqY/rnRcXczSjV16m
L622OkXUa6NYrFISJmo6klUYHHvOtA12IFPyOTKOe2pKu6niT2jWXUxwcdl5j1mDLT1qh0OnRlBW
pKOWtksiLSoIGmHFzMBOwgoviXu54hwPju8mCmF52SGPMOxGvKqeb27KdnwB/0mokH9lCDwY8G1r
oV91yOxDStBKpt04bNyO7ay7iaTaHm2fdAR8B1KoL+vsupEgHytYauVJxAUgZiir35HXXoU2tYSa
fRCsCTdgBwwcEbMx7lI/vTF0aTcC4ZpJE+kQdiEHItB8FGanGOGAwLIBEWlEcGbiirze+IqxcyD0
hAmdkxHvZz5lWBjQm51Ti68sGnFYKWG9tfV4oVvjlT9IUI2SU0G8ix10lJIJKdLApYXItp1RO2FQ
uY9LAtyU7Jj3f0QdL2X9xi96/gwqVDrF8RZdgnCjWj/4XPxC1OuZTJxkSWxx0W6TxFglMJaH6E30
OM98eRUP+mNggYuDOIWyj94vN4xQekIKeOfQArIC417TkJhp0kPd+yth58fWUE6yiXfUekHReOzG
loqPb3D8gumE62xYdBU731jeBSG5xUPArkbpHTGoH7DgCWQfZls+eQldvgH16rxhgaZu5l2lQQBe
bYqa868QBcwdiasKOV8ZieVZ7gAtVG6KLj0MmPUHvWItfCwHiteoVQmpQltP7wafqRw7c0udDuxs
Dkg4JAobLGv0uTeD9q4GwzzhZTUG/UQDv97U9DSwnGk0HUB1zdokXKmi3SmdcSjk8QBodq3F9rHH
42xaBocbk3nS6yBNWSZy0kUTOHOQZXYw/dc97mo0iGjJCnKEul0k0lWVB8tSDp6MvH+Uc5CDBu+B
ZDauwgrfpndbE5feyDdl+GJ0NIrtJ4/C5mCW+yxUbvPa0Ol5mHeOkmNoUBy3K8HqiLF+jKiPOwhS
1ARexYjOce3HSfZYU31C+CU/q21wreLRmyHieq9sP5jzcxAVltbHWHc2CXABDuSHsSqv9MG0QfXJ
yyzr9slIKw3T1Ez2H7ie0zXAOsxN3DLRdlb5baBr21wHAEO5ShYyOHwmdyzusfqj16GG0Oj5lYil
W8smbBcxlgxorIq9h0Eoe011lqqJyXogOFaKWdkJRI/471i0+jrdW0O8MeGxO3lT0MSEVpdpU4M6
XOUWDo9Jt5978a2gR95n6pVFf7fN3YGuflKOsAGImywn0S1lMX1Y+oG28XVOgapyVYfalUaMOZSS
+8zBHa80JmyeKpp1eFAyUzlk/K3eMK7MuIY9zUrgTFOZbayoCvRa/SrnDJKTIy0hWTYVfQ+/5Tbm
AzHt+CF2Gk5qlJoSweGj71ddNCyiqlmLYlxVtESKROcbSDYdShEUwzsvGNbeqPxqZF63PJRzOXEN
33syVOt3pQ43ToDjt4wWUKlPUIGOWE73fujfO74Hfl1Cy5tT4MB1n9XXlU3R0Xv3PG6VTfAkbJmN
Sr7VLMwiDv9TbyUs3N097WVCn4y4HHA8eNQvxBUxCFs7p53ptzcVqLzCi7dWCeW6VNJfXuO73gDw
jkiT2VgoBFSn4CpgLsSE2KPlC1LVhcTzS+/bVaXaD20y7EsFmYNWgHOXAYMbkquD/UOf4b90WfoQ
CHWPeR7+gZuAKDQ5XkDwoI9nbzCMbUGAUNrGcseHqjv6ymGXT6wGbczUpm/kh8arloamHlsLtCOC
7EpC78zpreqy67ZOTuVkZuiiOz0o0KX1cylI1n13q6X0+5/jIF6VMbdNHIMmUn7oylJcAvQXXASh
q6OqF0QuILvgsJPF4amS0seqQ8atigl5XQQQ8zI6w5xbEDKdGjO8QauFTQQJbWTKUMDy9mDDHIAz
dkvy5d7i13JM5b0iP61C2mvUzsz0IU639LUDLWo3uNlUisKd20jtS1A3v8jR3A16cVf6nKLbmmat
0hESAF9NgUybCSI35JYDnubseyUmd9AQpKSYR23Ih0XTa6+AbsBgRIdsahCBQXKtDNmsn1PK9AtK
Md4043QVpIomSSQMgED0vAAxrWe9+IA6+Xf0Daf2mzEZb0cUX2iDyfUxaswbWfUrNInonWLkdKr2
ERAxr+IKLXX5/YjKnHelv8bCLxcWnlLaS+pDpiSnoYle/VqmyI5SbhYD1B89FGcd+CqvfHEsG066
U74apW3PhWospKRGphG0M/S0Ol+MAiMEDxpknz0A9GeUvsQgeXBKyMuy1zZBFTAX1Z1XdWzNNhxA
zQ5PTeYdbFva15b03gEXWnjp+CtVAcE29PGNKvkt2dld5Ri/B9gfI9333gOxoevJa9+YRMwl0L0T
g1aeIeGfVRJ4zYnBTdpI+oM2VK+5AZkcMXgzTwBn95zveqFf92Z+I1lJx14Drh63GbE9ky1cav0A
I18Nnp2VdhMHxuR5KIpdJ2sE/5HOOJUJlnmQbYBlabS5w0lXgoIXyBGg+MQW2SKIQLyhUi9rbpWp
dwuABU5w2pnbmMAMtPFIIJ1ePA26RKhgyaspb4Tfxc9tU3JarhTvNm/4CfoifOis+qkhqVFvK+MF
UoiyASDyO2d5SUMZUJiXYdilID6i3TcS5Voj3hbo5sE2IP01dv0MZzPgRKqmOCUqtNvGGsbmBojB
XpIUVGCJGiBjA5xlleG9nqLraZx2WJdOzfdtImmXlIZS6JhAUaw5+Fgq848gwdtQz9YASa/oVrpN
3k51CB1Ao2G5qUMxZKz+5MAReO7Uf9Po0Csy5eqcRZeJ2dpU+NP3tIKY1Xj0LrtCeqmx0Iw97Xmb
MFkZEk5Mg3XWGAKxBRsl4jwkU7TRwduzJD+lWsHdllrpH1A+IfXZCsnUlHLUm0TnVoV+KEI+4UEa
8md7UIbFaFglctSANldExbJ29EOq2O+5DSdUa+5yiUTFROdioGJPkpzKJzMEqcgI01MM7bq0cbl4
bbmnvE6hJ7X2Tl6jpUE2E0IXbFPj2QFYihb01SuBqsvZfZPKG0UF7mhiIJlT7wJdYb+ngfnaiwIc
szblUMVhQsJ3i+e1ehiG4rbBEGTilp5FVbUFWg3dtA33BGdE3HJ1fMsEoebmQcsNMJnFno9/PzaQ
p5Etl4BVwr442uNwGG2PTV8nZjyWrg2pR0Oer03L4/cKryq/3gc6dtgmzHYiCGGwxqtQa7dN2iCH
qLbkMi5GD3eHogerJEFlrAd7hcArkAEcwP1VL0WLNmI7SyCtzIGIHXPbuaZ/hUtJ3GVRv8Jyjh2i
JcetgfGW1/GzbMhuE49vrJAzygJLLeLvHWsgMAiXsC2gUFK6FxP1ReCbVGLZ0qoQIRauNthODf6r
Uqe6Zv3qkbxsFPaZ0AFxDRE1M8tDNNA6dtr5KKfrvtLnPXg/iBv7SlVf0zF4th3v3uHEFOOxdCSQ
kiazk7ZOQF2vevB8AjYM673TceZL5TPPfCOTXkLZFkdwJPQ5Nvo5kGfMKkRow32+MhL9F2W2te73
yJql4DYIxLOGUUDJEVXIJu5MI39I7Ok0yZqulDuLpBYl0Nj7R8wCg/pOsuO4n+oqLWnznPwnyQ+N
PRGrqLZM7THxUzdUWrpMCGjwngCDv/dJ/BA2ign658SmpXuztm6cMV8QWKzOlDD6lSa8ldS546Tw
y8mMA5z/pVGTE62jOOEerBfJKqixVfcAMUb/gOEgn435+JQKsnTQxoJwXbaFKuZjbHhLy6d1GVZP
Zn5Vy+VurJr7AWDkoNmP/O6/+qB8rpMAKA433iEnhRWCn5Ryn7eZmqhBkeWSzzJOd0hwEQk42Zns
JE+ew2dkjyF0j2ZTGtXRaNijAijNclSsKzIwq8p8lJV0ORjtPipYB2OxaRpWEcVX2TDo7Pu5xRki
PtaGuW1YNYZoeE5w8eEKOtWJ4VaiedAj4PCy+pZQLkpSJJZSeUUE5StBnXc5kh21bt86w2GNUndo
VK8TZ7iR5c7NW9PV+hwaUm0vS74oU6D0N0s66DkgqHDAfMonPUXQERQpqRxI5I4kH0gfbaTvi348
yr1x1UriOWxIBUvEvBrypeFzGyeIjqRKyo94Y1K8axX93SbVNpDCXmInx7DZc6gWYXrI7eipI0Ij
VMtlEYW3ZQRuqsI6trD6IJk7cM/mFpyFihk0r5G/z9qY3m9V7QCzcAtgFqIxW4to/A2cC3ZQzemk
952jrJDQI0VXwH3Wni0LDs42lsERTluQ2rvR7AhitLcCexsXD3WTsk7+jgq/3dR28GxFubPOQkc8
SpWdzQ25xA2iVMjox+y6dpSDAA+i+zbttz7g0cC8lMam0NKdoY/bvm+OaHFPhg19TacSRBAN1ZDu
XumbFxnWl878YoWdACZ7zSLhw0luYt9g1+xXxC4uxzF/wGl0E9nSKjPlpybqmFQlsPzAk7jgiXVd
ePdRI5B7FyPApMEd/AEb33BKFSwlGROpDnckbqyKgCVKVMi0auOaHwKSym0dqTfUQ66G6bPvyaEa
kr3cDDf8f1/rvLnv82TpUwBiQjxpQ7owavOQC/BwUqPPYxIdAMFCHsYgWGfmexva93Ja3IG8x9dJ
OV0tm2OW5suUu1kwSG4DrHRWmNELdeYCZ5N1yv2I9QbCh2fWbteWDyqHZVAHR8KYOFz2wZVHBFU/
1ftDYxtPG4tMz8IhebzEAaxL9qygo+536bVNxQxdLGgXB//qDNPDH8PJiZ0tzVWV4XId/OxQqT7X
VDh8FjGmMyiZe8zS1qPUOkR6lXW/1jM+Vm4kiFIHIiVVh32xzWVsDTKOOuVJT02UU96bIY+vcQJK
UR0hoqXKnRiDZd6Fe5ENJ+IFT6WpAVJDqKdxn7NRKrWoH0wFtAPxzteFrP+yIlml00qYZppNznix
NWtYyBFYWCQ/fl5ttQIXumAPblrEpWK6FnC2mybQS5T5173Vg5XGSWbhHc6wIadTD8DphvukgVHr
mWvLQNaQwLCUO266SUeuM4rZsrIOROEd1aqgm+ogxEv+itHCUUvt1tnUoXFnRFTFDN9FLI/uorav
smCgY2mZiB2mf1d647GBU50DR/Gr9r7ji4/bbONLOadUbNZ0LeZpZvfzXNinKuxvAtJ+qeapHDMd
D1GPkG8M/L6phFmyDN2oyI9mbL2Ag9hxvtv5odBmEhL8pvXWoZIvVFpbArlRElbPOvcD0K1cDYIH
H94dtiVSJunET6DyumZnMSJ01MnIzT48mR5RWwY7UkJDWK2Wul3OQzNY26hHswDbpVHj2YCGrlnx
C16+2zYFveMhUnWmcl1fI24T3l1DYjQbHiZETgbAemwOYxW7oKf2S5WUT18g8RjDK7zwSwdYumH6
S6sYDi0hjgY19wjXHuaMbWFRiy+6Uw4nkT3vYcAqI43DUrPMFYrbTdU3Lue1VcH+GWEcHCjdGFZ1
3af+vVxLHNiDJ+75q9w32T0Qghe2cojSZOfgXNdSdSdJEIRhQwhlWI7g/PwiR/tEkwRwEUu5Hp00
J1yVcrWLrf7OnuwcCCJLrV1xGodB4q/Z/mk5VVe0FJ8cR4eb6k3tD1DkuOpGA2y6aB5B6l3hDDhE
NTlqRray+bHkeFwGKn3JBJY3rgyYMzAm9VtPCV1v6hGYw5Hsha0UAWTm/9eiObLZ7eQCq4+eYtXD
ANEhy8QobhJXgmX+qjfJ5SPZUUURiL55ha8U7AVn9TzMViYI8CobyR4HLwKMejcE5ZUXtysqVfPY
RqCsEgMcjIeiflS5QRVKv7SbgjnfH3I9uuZag4zYq59r2Oaxk6Hg+m1byd04ArxM4mwhRgHskCZM
mD8WnbXEYc6tL35JCcPkREauHPGwUIRHh2thVK8KyVxJTfUoeebJprXWJtZGLtNFBusoFkSjgJII
Nf00TPtYyxomjOSoIRSvgLdyv4YBoOd0LEssV5TCKr9d+74M6cTiN83XdU6nNILV1UrKW8WS78TO
WoTqdc42VwbhposL17fqX20BLRcO6WyS57F7njKF1QZ9fijCbW/65CHHjCAt7TG+lhK7mmt2daXT
ZqX+sgkwIovAlucekBBUnto6dHTwx/wEGewWBth56G7LCr9axs1cxCV6o/LZt9vXXNZYdRWUGw0k
QRgxEspQ2qVX7M1QBcNrLSMAzJGo1wLaucF+A866bjDRVNwdlHcrwQMC6pHEvgU12UdV4TPGlSZQ
v+ox1GAHDUyMHKwx4nu18q4DhepNRKGgCv4YuNxnAeJpCJtXiYHCn0ZOn1RoN/WVTsB9YkvrdoqT
IARp6Klz+9aSQ+YuxKA4a1UHjwOek6hrH6We7xRKHa6AW8UrOMeOfELAkJUW4ZbTxY8t5BeKevRB
60e5le7HQLqOCE+wPes2M7rbcNDviLbk5F5uFIBi9FZ7vPQDf0JUoT7I8AIC6dfo5xSPKf/BLOxV
XKvtQgjpFmTgoacTOwNEUy48aTiqwp86eddkxdA4Je5DjY+CwTipVMeSNqWiEgXd9UpwFynk8BZI
LVXjURq8+jED+TJTUAUXBkq8Wji3PYpeHgWQGwHLkgjSrZE6ySJJq1UiyxJrT/iX8woaZu1RrNLT
jdDsZVg29zlid8Q3kjgNQfDHZqpbqo09dbB2PlfdRaQRY9WEf7ROwculVQdM5vCaEjqKUlBijxzn
Blh5ljX9mmoECan8elm45ZR5UC1YkHbv8osux8Z7tpRKkFsRyPPa4/9ejHeYL0GHcJ1aVQZ87hEU
Umn/yhHUtz50UEmpll5JQmpW9O2dpxbqU2+IcS7rsXprBwmNyULqn71BuUuVgdJN63dPiqdf69VA
B8K5jYLiqBEeZXgGs4FOO66DJtraXhfcJUr9PPTNjeFNEFgnoglkLayMVZk8kxb0Q+vHIIrMcJlY
xq9EErxLbat3CmpnS6ZSPMU9JXAa0zB50Ml6V3GAMDk9iVaiB/CYCL9TVEAYI2yNDGJdHbZt2zir
JB0LN+9b8yGS02hRKOU7FM21z04AKmIIHtuikK5Ha3ytA2tpmfprr4TXNiD8ajAegOG0MyXxi3cN
tMO70w9o+VOrG6/TuMb7S1dSfoqomXOJ6mokaUrtVysCXzRjNlWDgOymRv8WFQ3n7Azxck0nJaLd
bxkVdEMrT24l0UloFa3Wa7ZD1OMAc0bzuhnI8qhCCY+QIDaLJn7Xs8SUYwMqR+4eiyLyYO/YETdQ
K4pJrAQsm6S7rCRNc1YZhgPuTq/1P10Ro8lozdrmxbcFBMYAUCTOTmUKb5xqFr/hTyJkyYNac1a+
NjkVhF0276Y1KOWe6ygtnZZ+UDFvx9zmzk6Yc7AIO88YXJF4ubmvc5145qEurXjNZE0BhvpcfkZN
RDtZpXR+1dWZbO6we1isLkms0I+zHHB0qTSAGLdpwi2kWrObpaKLUeLepgXXbZxRUwf/kb47pprd
CbOpfmWG0r35SdI8gQCXqThJBEt2dgHB2kjHJT179TnsMK2Enk18Tuo3KwXkzoPVOCFSdTPaiXrE
WlKMTnbVKKDTZr3cq6dw4vsEJdG2IhjUpVMRy6W2qIDysGiW5XQM9NqMflbHVRZ2RBQ/JXofr73O
RPacIq7xgzg3Uc7k/aow2/ZoUfR2zY6cbaoXjrFvrLGmTQPgHpOsvExpzvIlwMjVRlyeBAA+j5rh
0/UTHnEv5HAxe+x9pwo68g5Wtb71cESqQG+4JpbU5CSVHw14z1I2GV6QWIq9nPBbKeY2FvgU/Fdm
C/wrSaTuNyg5uqKeoiense7xl0cygQ9omzzA5eTB6VswU8jbndyaPI1B+iCAGalraxhQMZjCJIom
IlVAGTwt2kO1m0IFRQsIHfzISzg06rE0R4KQE695VTEToUMx0PbUWsSHONbIIP8l+2VjRr6fvwIy
wjlE7ZPOvEEgTT2+kEeFD4s3Nzccp138KxzSNIVJVrhm8VAR1uKYUHLp0Y6uMLRXUPInlQOVj/5x
YXk4nLj8u1IZgLsnUQSEyz//8X/+6/++9f/h/c6us3jwsvQfaZNcZ3j5q//8p/jnP/L//m+37//5
T1MnW9U0LFVRdWGCwdYN/v2be0t1lv+x8i+KWNTODLl3iyY80E1a0U/H4GRhvMKiJ/u7n4dT5G/H
s2wbZ6yu20L7PB63qVYPw6F3pY258+fBst0oa4Tf62ZzYaTpL//6ZH+PpH8eKc7irssQh7pIDrfj
Il7gXLwylqgt5khV1s6SdLPFz2NeGvLsZbYU+IPcZkja0wLhjactBtSNPw+iKBcezPz8YFnROnlE
H8/V19mxW2dzaY6Z+ZDugDXNL4xlXRhrmj4fpoeA18KCOE4vsV1Ux2QpTliB2QBhFcwozGzRKea7
/BaW4jpc/zz4d1PTVDXNwMEOslOf3sOHsbWxMSlrS70LmH5Gypme/sEYggSyWLbtpdny3Us1YZ/L
1J75HJSzedlV2QB6lgclW+GgL7M1Zr0jcohFOncuvNRp4p1PzI9DnU3MwCoBnBBz5JoCymD4pprm
hRHU6a/9aYizidj7LSFs+FTcatkv5GV93R/KE3eEWUshf4YEdo4g5ITHfE08xDpe+jNv0VyYp999
DB8f82yaAnBP20RRejdF51KP2B9ykmom5Z7/748kFFsopi5bminbZ5NU9waullHcouUvZi3t+lC9
r/Bx/Dwdv3kejrPMRdkwaaGfT0d/FIoQo9ySBllJ+1AEPhbckB4aR6fTz0NNr+bs5xO6zf3OFhYr
s3U28/Mg7j22+NZ1Gq7WWFvkZmmKW8P7/fM43z3Sx3HUz1/YyA1mxD/YumOLzhjTcJqw+9Gu/HkY
+5vHMVRZ0Q1T1VXTmv79hw95zHtfNSuzccvSSucA96j5DHhb24WUV+PGqk1v2xQxv1gQcYcgVklk
25//hL++37NXaisav52mqYIV5exvGOKu0VFy42AlfXUL+XNVP9kPGlKfBWLK+eXpr3yzfH0c0Zh2
wg9PLbedleM7qN2RlpC3GP5IMzBSK/2Fkm9ozfU3V1qXc395d2nn++Z124qhsnIq7LL6+evO6cTq
lhTWfPzWrlrXm26lr+TNpeVZmWbHl1f69zj22QNGqWqByGCcdsVhbBns0PXPxY2+KtfeQhwu/IDf
rJofn8o++yZGs0+KnEx0N6+WdAL0ebTElTvHdWm7/RzW1V16dWk//37WfHjEsw+kKEpuQBqDFoqB
Ru+mVK+bEj0nQh5POxqxPVeMF6Uh9zncV0q+rNPbnx/7my+Up2bBsRUhG5ZxtrTF4ISNvOIPyPI/
WfdSW89Z9fTzEOr3v+PfY0xngA8Tdax0o8zwcnPKXBIQPLd22Q0G4qVYxSvOTPMQV9msh0s0U5+V
+f/f13LpOc8+z7rQIoMondqtgdZPUdSSKpYqPqufn/XrNylgTtnsFYJMEb6Qz48ql7VT5uqoui1X
pQYNSgxFLIdoP0bXVXbhxX79DoVBE0cRli1MxdDOfjvbsZwo70rVDbfO2ti0m3KZHgl8vHB0+fph
IC3QZY7uTBIE/GfPROMe+sOYaG5KCqtN+J9vXv/81tSv+5EwZQVRnKlp6OaU6df7MENsn+27MmvV
7b30usXtoYIsRgU50RoB5RHPuqN3WDjOXKFOaOEDbx2gBET+UlVow1epusNSslIbgjAo749ehvzk
l8O5x05/9yjJQrAZP//N37wVkwhJzVA1WTc06+zl67ySwu8L1bWIgdFja2M7Fz7Nr0djXorG4Yxh
TPnLJj2ULW0nL1DdBN4gXs5iow238iDwOAxvtHTnHTK4nx/qu99hOuSwg9mGwsz6/DsUmWMkZlIo
7qhPMQumMgdJsRp7MgsrCCI/D/b1kxTTT81xWOD/EurZJ9lSjPCyJNDcBv5iE+71Pt0mkuz+PMo3
vxMJIIIfSBd48eWzqcVhHm5eaxmun1Mp8FvbxjtA1OPPo3zzLJYlW7bKZ28qlno2Sj5EDjdl+uKA
snBFv1eA6gfr/udBvrnbIl/UTVkmKJh/zn+elFqwDAJAdwGoLYJNsS73w19br3HhcZRvlhbbsFWN
ECeV8+75b1MQG+eAwdHY4r1xjszrCfls8JBvhpN16pc4cGbDhrrze3oV3jjLC8+pMs0+b/wUlAxZ
QKNlYUOF/Hkaho6KISCJNBcL6VKfpyv6W4fgQPNsFf6+dAX9OuctPjNF03VIf4pmni1vE3xfJ6pz
cFswE7LiU+joN9Q1gNk383/7wSwuErbBum1zRjw/dxNwrZWho7XTyWlNa3patNs5vLrppEbIUHfh
E/vmfGGRCWlohoC5oHLe//wmB9HBMoityiVFESDdYozm/qms5m/xH7qrPdlPKMEvrSJfP7lPg2pn
57aOrGFswQwqmp1EhqoPoOvCi/z6vdmaYikmVyUdwKh59lxG2aheI5qKsgHlaM+ctdvoVb0u3oa3
BoXQAl4haKDrbP/zuBeGFWdPJlRHL+iNV242nsb4Kldv+vD4vxvi7BjKepgHvsMQEglcCh+af6xQ
tf/vBpk+wA/7bc6LDU2Ej26fnYzoRlGw3164Yv61Z3/+iG2NtYOEBF0zvxY8lCRxiCqMK7calqSS
AyZc5L98KnKEzs1JwgVkcNXhwpmNF04TX6efrXGipfUE11Wo5x+ZHsXxYDhpNdHkZsLLATv8+vn1
fb2ZsGRYiOpYn9gqhTjbJ7vAJCLRpMQ62aNJW6b45y3BWSmz/HFYIAq6sB5/eaRpPFVVLNPgxvVl
X+Z0FPpdnhZuA/PJspI3X68v7JNfpvZfQ9jTHUDXdc04WwYzozL0ovF5JA8Lg1lvIvRtgWJemBbT
m/k0K6ZhNETkOllJqlDPprcIMw+Hr5S7TR09Wkp306fFrrLozzYyaUj0V37+qb4cov4az9ZMU+fd
YZz7PNNxzuO3j5zclQdtlmEyHPM3Aq2G7D3EgwLN4cJ4X6c9A9qKzhpv2TLz8Ow9dmUb975v5K4q
kwRghqAh49Y4JkQCxEb7bo10zOv+6NGx58C97HXvMUXiExot3SdNWiB6X//8Cr7/k5g8uPc1S1bP
7+t9T0lci6ucei7eK+exmE+3LshdYq0upF28vCGr5/3CoF9OENN7+HvQ88u7RzOZ2No6d0mXWBir
dFE8QM6dIx456lQp2j1wzoXGfR5l/vLivXpaiM+n2cfRz6YZARkN8rG/Hrk9pKtk7W2lNXKE5cUi
xfR7/jTS2VKKHCSMvZbnJPRxLROkNIO5PTE5lZMRZGsJRgZ4PBgM1U4xpKu0HnZSGR5bebi68Man
kT7/JUI22RVhjsmsFudTnQ5UT7LxmFFhph+xDRdTuaRZ5FwJg8XFJsGXY5P1ebSzSz2tPxpqRJRw
lAlu04PybKxQ0C/QaOozchyX5bq4zteXftivs2oaFZOL4DxvcqL5/DlLXMVUsgAzprK3gVmynkpP
5cXOwNfz719P9/c409N/3CDxDZtKwjhQpHb+S/oiE7q5gvS7aJfxLQF1C/kwLrv76Rh86fj7dcma
ntES/IPHzLbPVhCzrdqU8PDMzTSBM/dEQDjmy5PZ4+aWVZqgF1pmX1f+z+NNm8+HZ21IBwHsxngy
dSZDB3BRr2LvwnpwaZCzH85Rq0pPMV+DA/qtjjsecUnDd/bzJ/B1m/z8JGe/mqVLEozYInMjFUGg
SjIqmoKfh/h6op5mhq5yimdD1tBSfn5bYRYVqJPKzIW4HR1triYUG8xDgbhzkyyGWfN06YLy7VN9
GPFshSF0SWoLjVdHUPCsqp6l6MKR89IAZxMOJ3kSTZEGbmfLyM5gbUubn9/ad78+7Vi2Q7Z8sqfP
jutpFasxgYqpK2UmHgLSgh9kkjAhvOIR+3mob85mQp46JdxcdarT58tgAS6mtuwydfNnx5+XW20j
LbUroBHDIlt0m0vNtu/HYyiWXpumzfnnSja9lgA+Td1up+CIvoYYuIFx9cffl3PvdGkyfDv/xIfh
ph/zw9dqaWMgwmk45a6FordJV861vCXv5M+wSJc0Sef/k/f5YcCzLxdcS+fX0/uUNv0q2Cgbae5s
jLU2D5ccGxb/k9EsioA6DSqTBv7nx1OTsrKrLklZ4Cc5PmkoN9FvFMJLveGgkl7hcPt5xO+m5nQs
MmTaGfxzdkAMHbJGg2JMXKQ/c4A+Hvqf0n7+eZBvf7WPo5ztliGhauS8M0qnryqxkLHtrJLfgMeI
Ugm32jxZYJ+48Mt991lbvEFVnXZL+bxui6qoEYrSJW4iE3rbvsnJzc9P9d0R4OMAZ1ORRlxBkBMD
aIm4GWKYPXG+53y/HG3j0ld96WHOZmGUI8JV8zpxkTRr8+qxmgETXYh5TqOLglQ9Dy6KLb7ZhxXZ
stiIWXwpg52t9BC8/Fyx+c1qG7ldVMHs7TheQXZxNl00mrOuwS09Jk71+PN7Vb4dmRuETrfZmi6x
nz+CztCzrh4xRZcLYD8IY9/GBYqfjbMgXtmCOjAnvnepLCNpQUzcv180okglfxj+bLIq9qA7vsnw
OeI419wJOMJzII6Ez3sH5605DcTM/brwzN/8wLxkkwu1otFCPf/w4cvFeu8NfIdLMTN3ygIP/EO5
4S0vUK5THLt4cv9m+n4c8bx/amPubzupn758KuqYCej5geRYYBonO5jen4+ShzSheTq/JF34btP4
NPbZ3IqtWG/SgqclfB7zgLdpOMvycht+VwBVF+fy9wMidaHKSen4S0m1ChoJL2qVsIqXyE/GvbpV
doT/zQmfWVzaM745pVNJ/Xuw6c1/2KOqMezBlzFYenDWzbrdB9vuoG4uNaa+udiygH0Y5+w7KXNf
cojsZoX7oz1LM0J5H/yF8+4/wctcaL+HmY3afXFhok7HrbNr1qdBz74Oi4AwU8SsROq6RfoSEeEw
k7f6rDm06+ZJutSWng5fPw13tiEGjmpqVcy7bN9UOvzdWtlEa0yxbBxzci4uHzC+/RD/fqnnF3ep
EloTFtPz3ZQH052KBTbrTegqc3nx/0j7riXJcWTZL6IZtXilSlVadvGFVq2otebXX0ftPdtMJCwx
0/s2u2XWkSCAQAgPd1K0415EctgvlogHH5U03RDVC0drRWA4L9QcVx8KQ6qNtmmHRrB4kx+tD+6D
f4mbgHuTNuaoeHroaxDxLzAH8gLoeEJ/CELJdogZM6c/gh+neFBw/38WLsTUhu+8V5kVCpyZp6Lt
tClTiJto+ad6q/xI9sopeVVuey97kN0E8SnvvJI7cO3jku3e3EVx6vIc0l7554QpzS7+ZpHKMmry
QDwrh+tXgxFKIdIABOcrdLtIXCMCk8c+Jp+Yjrb16EiGX5eE111gPI5nVqgFtTJKS1MLK0LcYRAW
qvfBXIFdApPGmH+1rJITRkmMC3FmkAo9jCrrJ50YHL9hgsOLUcOKPMtRn42d7rfOdDJ5FpkfEh0w
TVMlsM7SeDMRaqR9DlobdDcmDwMUn4INBSHXeAIXzg8dQ4f+dJI5SSDrXCqqhDAYDXg0Sumgo1xL
I2qbJIFfq1CiG3akgCS/QMbPXW8xVPVy/bBcNjOBJNjao/yoYRRLAsWnBJF+ss/d8APDLuqP5bBg
eon3QRmXwAAwHi1FGd0IkYbWhYosTdDJi4EkAs3n/BNE69adeBhcEMc44ckAdSD6EbUT3gEdwlkn
47waaFFZKrohpoQm4/kFrCthXvMRttUd8kPJxfiYEx0zByI7Xvp98o0jJo/An+zybj7reYRl4EIs
tMqsiy5FUyTFokhTjGM0u+3P4hOCDTi6mGXBWATUluwxAESet15GWHVmldrXZIwNM8mwXuU+uVN8
Yy9AZulDPhQH8nwkPnjhkKW+ckMq4jcpR3dml/rORpe2+hKS1R5BdYu5ItAO+CDndvoSyWr9OO15
YQ7jmhqYkgWCQVdkMJ9QjiFr1XrEgApYNtsGik9qN733mlj8zlop0jhpKsMJndmiQqoZzfhhFEd8
1aEG/T/y4XL0r59UxnJIGiyhTQL0qUH3VEexqAbFTKLPsVacnIimJ52TQaDguhlWdgOoBFIrRQKc
Af91fiFEC/OabRxHn6CnmPTTurxDxCF9ifb1/XgyoCmPlAeMfm8g8FQc0hbn7RvjWyIGlhS0+6E6
CkTT+Q/IZKNB6mUIQRK335RW3EmoJXFWybaBpju8DS4fXahuE3lZMVcjBJ0EFies1FI4vWiWw8Yy
/pigjkSoFH23LKIQgB3fx6zJHqGan+yUY7xH1rLjoc0Y9/rMHPXVpFhIhDHFijRQBYAXDxTyXgyu
i7DiJaDMg7hZGOVB1i7FpRslIZgVpH8LBAAxizdE3GeWBHqUxzhbEeUxogyiath+IcCYl4sU7NY8
gPDsBg0FpHwKpyvN3C4Jx00hgGg0cqnvl40d8E7SIAQxeF5t8wiuXxeErT/W44ryRexxl8f6jFuD
1GfEpFXeLCB7CvTc613J1x3EfVCkwikxnLC+JVUTkKh7nOvN+qqSKltfcQRiCfKzNgFnWFRys4B8
7xOs6b6MOKLYDT5JyFpnsXmN8ctZFdMwgbgC5lJWMPNDQ6KiuBEjZZSswCitlwbcki7mpcFQEALa
mRhjD/7MDEPNtVI8CmqY3Vom2NvhBvVfnGUzkhj8EANNRzgU0qI6X3alYGa1TgcrGH0Jy1b2/Wk+
dod2l+94HpTlW7amyN83Xzg1DSMFW5oVJP2PpftW15yck3Vwtv8+tYNt3TTFmi5WUPZHFUp9ubzT
xo/r34vcLfruEUgeYDz4VhcdAamEzEC9VFZAGnmlbx603T9p5DGWYhEfrJlAyWJN1FL0skafvlaF
IBNbPwTLMZQ9QJD1fH0xXzAqajWA/ulorqNwLWMO4XxH5GFU0RTqhUAw+mo/FVCtcUXQuGNJzSLV
J1CKhk+TrGOGNFFbzdHVuAn9TsGPEVJMv6uRpd9hNBACvVpR7E2IqEtK9lyLdfgyiwm0YobWOkE2
TwcJAxjpGh3TtyUoXtYV8xRJph0zKD7eqsCq3mImQLDFNI6/XV8kY8cAO1TQUhHR1jfpZxvjxnlv
9Sm8paqtvjWJpRuHDQAwRmNW9wB2TA60YCESi7qwY0xTvb9un7WVEHoFcw1yzMs+SwPOmwmZZxgs
jfVj0eSbFqVnG6R2T9ftMHIFHMo/dqjbZeqTDpbcFWzLqp8lIH7uv+WQbOvTCGCi0L1ujHGVLdBs
IIaUFd2C8zg/OCGISMS61sJgGJfyPUq05FZOBN6Dyto6BRgYGcEOGlU6cdkbhyEbgpUMNeaiZx8Y
DFQaWw/NSp9bj2OuZmOH8oFS0669OcLO6IOQG8rVEHD5DzAKGiGg3vaHBz7Wg7VfYAZHemepgD7Q
YWuv9M2A1pwV9OYhLZRHAxQ4klg/NQ1EnBfO4WAVAywTXXkdvT6Uqelb0FhKvYDvJQxAAf6Ij2mn
rvUERgMZoDawrbmRL/28fkQYcZcFTAd4shGwQlWNihtaQ50Bt+zCYGp/DCOQJeUhFEo/GXlv6eUF
MwE3Rz0VI2Ei4PiUIVLzr/Oyhds3usZerSxxoEC4GzOZl8ywLWEKEgA6gjWnzgkEUY25qUs8YAto
hszYSyJoL+ucu8WyomM5iLYAmsOo2/mphxafOExGYgRl9L2S39X+0KUv1/eGaUJBxVLC5B4mP8jf
NxdrSte6G9NFD0T9pBo3qXwUVQ5gTr6EMmE/MOaBhIUgXulltI0BubSkx0sZerU7eNG+vVcghrqD
wtJjsYPekgYBIh+sSQPm1NGVRSfx8/oyGVGWiaNuAQ2O3gHBE5+v08gVYwzNWQtkAzpxIJzposaN
eih8ltB4SsOX0WoXO8GkBv6N73VtHa7/AMZ3PrNPHM/mO1fw1zkI0LVAEZHkgGEonwenEb9ft0L+
lfNX/HyV1G5medaOIMzSMGXvayKwFnFw3QCjC3NugUrZTAWTzmYra/AekweCdWAFTskOZO+HCDxJ
LjcF4K2IugKl3lX1GE7aV5Rlgp/ovkDpx1VJU+3Qz7YooeT1FxXu81VSicfYgm0VwYwWQK94eCMZ
R/FLuluA9xse0j3YtD3OZ+Utk7x/m+PRZYq8RCYMIhpRvpm6nXjhwfDqt84FV5vsVvf8IgKjfnm2
Sp3c243RVQLPt6UsWjAOGhEDDMcIqu8ngPsLSILFQw8VhveleLm+VrJjV84oDT+S+iEeZqhLBxbo
JSFc/0NUmo9Ug2CMBRGjJH69bo53YunQQe/appV6UQvyQ2g6pZsE4966BZZyD/njf7CVl6/d+Vel
PA1AyCSQwYnVbNEZb3RH+q69E7iqbqMj9IJB2nt5z3v5eEbJ+dpspZUWXZsPqha0GZLlO239mJKn
dRxtzsckB/9i84DGwJSQgaosHe3pbagk0Cshi4vuIK3oFBMOKtiEffmH8Dn/Nu0e/nvZQ513FTjG
mQdnY1s+X2MLTod6HrCRqOL8NvPoKEjNweyUvdklIaTLRE4Syah3YCc3BqmdRF5u1MsIg7W7foFD
wZhHcEoYHioAW+AV9ZhPxMYctYdqX7b6SHzAoHfgRAVVKPRwJWiWXt9Dnhny981RMYDrRaSGLRyS
2U7ynzEo7UNQw123wnRoMiawLORaAK5Tfjua4xkS7SOsyIJdKD+VPONYYDQHyPb8MUE56R60x6EW
40lPDyDF/oBudWnH6Pi03nAD0V/SDwFqmFcE4y2M8tQJCgtAMsJq43VvkPBbPq1T4q04gL78jegu
1PvE/7tn8M9aaVcNyYrBAAGyFkzHtXUzVPrItEbna4uTvQAC4XeizTuPjDbz2QemPbXZgfsoGnot
CG+1b/AlkDkjBVrhl2nXcGZ3K9Alld+C3/1Vfbp+fJiH1FJNgMBlDN/QWBoFg6MQl2u1oLTUV1lI
DmGavoTT+nrdDDMsxMQI8OaqqmHKkrriuh5JsyI3WiAek/3yK3QzZ/FRogj4YDauLep+p2pqRkaB
NWn38023m/cQYdhZx3H3d67EgvgmSkYAdF6MWfYCOA8rpdCDob8Z9PcGY89K9K+rGbh8mEcBTB+S
nEi7zv1Ij0ah2ZupHlgWZM5PcreX/yI5OTNBefwQ6PyiSnM96AFtIuTJjdz5FejHr58C1mHbroQ6
BCn41obCBPO6LCcnper8lQiJxSuvP01+LvV4oo4HSTsU9ExN+XJoG8/bJn0/Fxl2BQ4LFcPiVtUc
6c7YIQnZNb298vr+jHUpEpA+uEaYwzYVal1zJaV6XyNWN4fX0NRc3TiKw8/r347lJBRJNkE/BKQy
BtYoI3UzqmKpVUisbs1b0dHQePsJKR4oW8S27kLK/j6Hryg97Zdw4HoohjNGCw7AZVnBsNLF0HJi
5o2IBEELqta+DXe1D0WlU3IL6QLAX77c4r9vWZGm3x+LVP4zrGrVGCMsKtB4Oja5h3EkF5lk4UQ/
IR4bAGbwF2HImUnqKdUhJZYZeomn1FkcAygxTBM/gjbQGb3mJ58sgeWnzuxR72rdyhIoQWFPPMpO
Z0t70/0BtDQOKa/cxjygm49JvaVFWKXmMuHsxEZqPE95ux5604xPlrzwWsOMstfZxtEjvVk/apma
w9ODei/GOJe0LyDjZy84JQeh/YIRNsCI8u4gK/1A1QPFNsBSSI+HWmNv9DEkPxK83OhxkjHL+VSe
IPzj5571wMMvsUJWVApJ/YtwIuk6+eIbF6NGlSjEOY6nugt3ANyeRv2Y4EkjMND2dU53f/FQnxmk
7kPUASSaFthCuACoriUQZCowFRfqH9f9DPOmY4wfzGOyDAYyys2oM/DTMrkEGHT/AUaLyE607vC/
2SC/YfPxuhGKC1BaR7xjfpNAST7yYkdGIQwf688iqN0hHfV8rmCARBvlPe6wXRwkTz1x2Q9YT83W
ErUtcwINwKqGJcJuBv5oBzItQCJLjuJl9zxrrL3BxgCiT8Lxi9qaKukl+LRFNUj0jy75TE2eB+QZ
oDYmT7MpE3IYAI/KzvBDsCJmYEXMTxrwa2MEairey8LINQkgBgO3AB2B5Jq6tWi7ynEqj2ogwHHY
wM/drUkL+hj9Jk/rJ8zuvF0/eqxkZmuQxqyqS28podGrAaJ7EzM/pa+j7JSCn96LgKsUDgMYde3p
OxfsRC4OHZSg8Ycati6DIYcuzg6RAiJRLVSR0ctHBSgMCYwOgx/ekyR3sXmgOXLwaHPoq6ObgdlA
A6HQ+R1LyixJFaNVQRQK1Ufo60qCBmmeDDw5nE9K/qULS4DnaYC+oLpKb6FojWUMfVgFrRzC8UVa
RqTow8X+sq6agrYUAf6SCW3KM8V5MxoTojCkZvlLsS9uRXSCIULgZS4Ui53r54S5qI0x6iYYEtiw
zUxW4EE0PzuCudqP9/+AuOwSC4BwETcZjxaqAUAlnG8TxGaxN8lKFgVGb+BFwcqGZem+ePqb2ueZ
LSrKn8GSPiEOUIL0po6BR28eSZZZONarPDiyq38XuINFzGhguz5q05oyHOV1gk3lub2RPQIVBXza
8NYWPhLaD5AA4eLuWdHO1ia1d3nfmVIPrbCg6CD51Rq7Il0fxaXYXT8iLGcJ0gg8lCTsN2ksemzq
RQxCZSXIwtTJ0qAseDEwyzluLVAbli9NM7crLEDW9hP1TeiReFljDx99bhNeHZQ4USE41k5++zeV
eQB7/6yO2rgQ/ApllOG2dSi/IN7fA8aMLVP9f0a6xvTLFiTzNLRnUSGgvYhVTPM05r0C9zj87iD8
6Rj/QanBrDzs4n3qCS7vQWXd8o1R+jGIzLAOwwhGCbRk2JkHCYYwI86Zt2f5YnScQW9MRuzQWz+/
5DkkbpRJ7PAt11tdey7b98q8h8Kae/1AMoNSS1dUQyQz4Rdg8DKJzVoGgAnLUXy1QcM5e+1KZ/Ih
+O6MaOdAI+BfU5GaJvqZGMXC3iEooXvq1RRNQt+qcpCmT3qj2k34KA0vnIWxXP/GCE2mI1WynkOq
Qw7III3kdsDmOC3okJpD5U8df7SUFT9u7VFeeRwbaM8WZFFgawZT5jPERL8Ss5hzMphZC4Bk4HWU
yatGo45A0BxVUJKVA1X1m0/yAISH6kdvuLLfOwt3xIPVilK29shR3YTeFq502maLjFKj4k+78PBD
t9MnKHdzilYS88xvFkYl01DFSeLOmuUgDgW/qSGwPdWeIU5OUzf3U/U8Zdm+zcWbuFrsMqydKQm0
6cNsIQ4KmeocfTHOGSIOiw5Ttiunsu05zZYI0BkZ+WEu2+UDDhHYqjUgpG1g7xzxxIv4WO/D1iAV
gSmxOqWNiq0dlRsBvExQ/eCtiWPCJOd4s5sNKKtDEInIcJqj2x7AlgL5UwDFnOlBWBzh2EJ+xV7n
f//wAdiFuhqmBb6mMM+ttpLQhWDqlYMls5zVmuxU+R8tUA+fNElZB1yYHHS6aRcQe9N4RAasi4dK
AWJxDcPWlzR8kNdSlCa3pEDcEXzEupcPq2MCFUFotnlZDtsaoEdwKiZok+gwD8XXXmtAQx/0vrnT
P2cIR9xi8AmzJMN9jLkS7/phZ0RAUIP4Y476fl0oaWM5YnGh+LGUz2UYQYjp8boN1ot9ZoSKEOQM
gBkAjqQApQgPKtHSC3rpEGJwDEfbWb8tsJliypHboWH45jOz5E5szryuC3qqJFgbBAmFDOXAPHFq
8TmpCr8VoHQ13ELRABpfBe+ykY9GOZAzw9QrHg1Ltqa4EnhdMyiu+Ol9ve8nNyKwgeI+v+WNWTE3
EYElKABBVS3Tk0gFKj6VhbIykDSmrY+3ZgwVUlTQONvIXJaJUM9SDTAC0QRlYj9HU464AfU6yZ+f
MUu9S3aDG9rLs7hveCEtyxpK5eiUkDjooq+9igMEF4Be+6ow6A0aDT7kpdzJ1RxlcPGW864C4x1C
Y4bEKABFGSBEOz8uEE1Kw6bBzYNq4nAjz1EN8aAMMkCSCIpYbZD+wnUR+BWhiCDMcpTXlzOAMiFG
LgWJdK+HEI82Ld6OMbw+EH7oARBFSCJccb4kqPhVc12tuHitPfvRfroddMd8IHNikwsVXHkfPXPz
AfKd6NMvIazE2A8QqBhKODfaW1oH2rUF187Wd8K3wpv36654kW75TTUGpRKBMP6xRQUpNTRISjWU
yDdcdkI/QucxRDzbuXX1voL+dYVgU7yoDgRR3Vyu3dl8nqJgmp+ySnfqsPYqaN1ACvcgy5F//bow
MgZS6iC4TlzJi5EFrQ3TohlyOdChcqtqoZ9Cn7eESO5kTFCcxJjEmHg6lyGRbOnF19+Ypb5ImYIh
DVcHYeJueoMcKpkLXCofiD5HO8679BHwLPxPUIPwbizzsG0sU4etwJzu0IsZQozutptORfd8/YMy
APHY7I0BKi6Th6mCzGcjB1A8Rvf4rpwbqEE9qlXva+2LJt+V/bMWoiS34J2sZicbv2NgWM2hWFaV
LrjYbQkoP1nH7HmDYl78uRojJFlrN4HsbD+7ijD7EHWMbNF4NgXTvf7zmS/79udT912pIHllJTgQ
4nF56++zV8K40bXwaJVf7iDDyLHHCGPxuQhfJqCqKPBRr25TmPWUa9gPqFzdKL75CwUVoPSgivRz
fCp33HvPdNgQmQCgH3iqizpiletZps3wn6QkHDvD7YxICYP3INhF6YZrjvXoIaj8P3Nf+cvmdV/F
PC7UCebSg+QjHXqsbk00NyE0tydvRHwMPS7VLvOIb2xST0QOMfW5zBDIQNRTQiyDZpyzvpvu4Kc6
6iz/BILEPjYbm+Szb9bZ9Ukq9xLWScRsVqAUih3ZxPwJzpvLwMd8AzfGqDNjtEahaQsWKGd7AwPw
WdRD9NlToKF9/XTyviT5+2ZVY6eE0oKXONDbO728N3ijQLyFUI+QVSoytMEiOZAwcxotj3Mc+Ur8
S+os7/pCGJOn8EoGiudotOOy0eD9CbhUQEV7cg77Q987RWbrKrCFLZB3EGJH6Q3VqBqsZDZYOyOX
V35m5ekY6CcVOBK3XOByAPaKQ7VDnBQaIrimfqUAZtTmz1SE4FB3mkbJLuPeERKDE1wwv/AfuzTT
zZqZ8zQIAp5eLNz6IZmPutbZbc6zw7znGzvUnRONKA7BZwQ74XMy3Of9dzl75Owh03VtbFB3TAXH
/0yA8ki60tFeb0iDfTxigv+f3Wnm4d+Yo27ZKBujISYw1yafIdiXVJ2zILYBVJpNUD1djnfIRdmK
FZj2gwHy4ZH2s4x/X/9iTAM4WihEERiLSV0vpHN9U5YyDFSgPih7vLU653wx9x23ygRvJSl3UR8p
hKB4uk4i0u4aSp9J6oei5kYI166vhNV3IINf/7VDlrrxRJXS15PWwY4arKqXPqheBl271Bt8kH7L
voarA5kwHjqYGbmiaw7yQgjZAQ9ERQOFVciT1AxSMFs9xCfem/Jnq0E6F5YT0ROQfJQTuIQF+PoM
+m8LxP5GFGvreId+na1JndejmQBtSgu12uufhPXlMUYDrl0Qd5gX7TOIoNcgIyY/Tclco/9dpKmX
8YaeeEaozw4E+DyYyP8CS9dnNxExn2ZVUu20pjB619fDOqzb9ZCfstnhvlOkJcPsd1AK9/P0lie8
D8aKuZGnGmAY06A9QWdyia5GOjowWMtYOt00ADP/o1IjW6gh0T1yZneY1ZSNtQvYTBwpZhN2UgCi
OAk4Vwu+as69Uei9po7cKfsugw41A3GU/Dvqn9P6J9RYvQRa99c/K6uJQPCM/7dshfLMWRGmUjdj
2ZW3gAwERGe36DkJDjQr0W71xL06+ByTLEe9NUk56mYIFbxvLamstAfthvCq5bZ+T7rI/6CzxdxX
xcTtRMmDcJ6cHxxzRMrWzSmp/EV3kDZ3i8hpUfeY38sThOXd+ih+X17qW+3jb5aJqAJ4UR0FCXoE
DMmIiAc7loL40N+QkiOedK+7IQ21hNt5vRTKQY6Kk4u+AqkeyXSiMM3aAgeMZVZa3O6NKAUfUWqU
MrppemubNfTvIkVL96ZYlAfI4JTw9q32oXaRdYzGZXKMFaV5VE5DWzJQTTbR6bENJXR0bbbzb6q0
mDutHOWdIk5AF0ArtDOSeae18bIf1rriNRRIHnieAoMXB1wc6GxJBOpO3fdykBIBGromYAbhDko3
EAkAIFBzTDe3F3S4gLu6hZBmaufBXzQzUGcB6Rg8J7pcuBznR6bTlESarcYMUpDGARjTBMmj4NQA
+giPyYN5am8rP/H/ItcjsF9CgguZArCsUGZzWRIMAS8mcj3hftKhAZLdjiIUNiWndyoUBQ0uFv3S
gYNKVcTsoAbxABCGUCbLVC1QPbbUoCgfALrUKsxP7zj34DLGJHStEN02MGcMOAcVA6hDNTWYtFcR
l6kFHjwb+gvobJMKlpWBPa69g8rsbz6ChGnXJMROIgYw0bI830VBn6tCm2Y1iMbMzzpwDYbVSx+q
D2INvkrOIskiqOOqIwrANQd3lXUx7zmshrxqUCJGgjd5ECz3tM7RD6MzuS1q/hgWt16uW7x8D0ED
tjFIVr95D1ulkSNLhcFMGB1MpjsaT5iUaUEFDB0jv6jP0TcwSlK1bTHqHMioqoifE16E60tgvD0Y
vwUaDERmJlhU6WJtomaZ3C+yHuiZ3UyuuUPohsdAbPbRQ4MbNpx4BQfGmgzQTQPWTBSHEb2ff7UK
ww8R3giAl1TLUdq3teJNU7EtgK5Q+ULv0zARtRAqCe5DCepGciswl4Eq/vpnY9xZrOGPBer5FORo
NUBtAphIdiwz4CeMxBYjzuvFuDwY60VKaoI437hgBR20KdWWFLmBKDwvmGFvp9RuWwVviuxeX87l
KUAKgqwXViBVh/+k9mSG3vkoqngnJ6c8jAcJOIb2u+oSodj5tdzxKpwXKyPmMCkAAhoJagF0PDCB
486cKhQgE1E8pOpsy3nvr2u/E8COcX1pJPw/cwqUKarWKawTBOsnmCJ4E+nUgxwbMzBcuPclspyy
Q6UhA0T6NEkq0Hr2hzeU6k+Jozw2B0LiIz9dX9LF8T43pVIt6A7kL6Uion2kpa/NJNqTvHA+Gmt/
QJdClFIAbUFZ5vyKRi2GhOUxRClGbu1R+dk0N1PZuZLMo4tk7c7WEHWPQknsix59B+xOf2ggVgrq
tH8iVkreUPoUoJAKbhKMXeEyUW+sMqcN6ITRIsoPIG+xu1dhxPsgSN4c2TGUWBu/dqrO6QQHipA6
bziGtWFb69QZ1MJKTTtJlYL6B1CAcg4q45TokTvj70r1vuDyHzwve5nd4JRsjVIHMlnTwgwHGO19
cD0lyHohQKvskVgYmK4QBM/cAwLCp8ckW3blU9MAiRXTfAXQgKh8trgJFlREracOCoU+XMlOOPDW
eeGJyTIh9IgAA41+TCGcH9UiayIxb7GzS/5caM9i+dFH3MiCuYGg3gAZDOJCZKbnRkoB/1+KMkMg
PfeuihAdsw4Qgc1PvQfqFN2HAOYTNxRlfsiNUfKjNtFFGC1K3mozjEZeoYM/OXfHfZE7aLd4c5Bx
WaiZX1KTAIrVdIaySZ0iJJsM3EV9Ut1aBtt1LC4fRllxrgPPDrWuFazQw5Ak8JTyb9N6s/oB9OU8
6ADPCPn75uNZiVmPER7XoGzK2TFq/bEvEqBNrOn5ujNmGoL4OBQKQT5xwUMfF0ORTyKatL3YnNY1
f1Om+kFdMve6mcvuBc45Ylq0FMilvph+ERZJnFBEEEFoYNeH2k/dsnMEZde5ol9iKl3WOMIzrDNv
AdGIHAhDcIh2zr+gFgtTVY0oSizJL0k5mtxaMbk0tKPYGqB8vxh2YyblKEEQJFX4m1DRqTb49oBR
7p4jfmp3kc2SL4gMnYA7MD/yFQNtjgQemkWyekFEjBOCbmwHKEQK8Iqro5engOaPCFAl34zfBCLN
A6axwgPAzb+ml9DIB5Tr/GsWXV4OuaAQ4wkqIDGayfk7UfgqnnmofcbGKRClBacaAiwQ7FDOKk7k
wgD7pAgQS+fg0NpSzoOUMA79mQnqChdz2sVT04noUE4eHJPfA121k471nQyilMdh339wjj/bIvAr
GIdEPYdOU9Sks8KlGMX/sEGecr94BQdMKPqISpwGjMtruB/4dLnsb/nHLHVGu1HIFz0WRZCROq1b
HpAc+W1vqy/Ca/QSYfBMOBg/ry+VEXvh2/4xSW2fGYrdNMcrVtopttS/l6hYW/mxUjkpDPtIbgxR
mzgOahJC9E4MQJJQHwpwXZgvRB1shToYt5zDuOxYlaVDhBcSBxcYnbRJ26lLWnJi1CO4daS99ZQ5
vYkx+y90u69ozvXvyPKYmPGA78JMCRn0oGK+MgnjCHgFrO8eOrkYSo79+qQ9rh7pLvPCkMvuJfQE
t9aoGE/JxTkURljrPMmvjjqonCPwWPcPAM8kN+2bDBppBehwZa9Knn7XNJwSD/PYkHwXrxDebxos
pKrz0mtrLQYNyEnMGGe0+GjFe/3fcx1/LfSPIfJDNm5UGNu2wXSrGIjND6N7SJo9Z98YOQG+5B8D
9L6BsSuVVBjIb+KbLre1bwSjTaQj5ncyGqzmTv9ZYjQhdNpX3kQy88KjQK2i4ImxP7pgXK0VnkM1
E4NW6Z1JelPUR87ymDdhY4H6fsA5aVE9wYK6G2/mZ+XdBN1UjSxE94kUYA7tLc5LzsruMZz/Z1HU
FzXrpu6XshAxETR401uJ6DUDNVlX2cZRBk/QX71AG3vUXch0JdWGFPaa7KEXX+WcO3nM3CaQXRJM
GCrTdD5nZEbaWJVFblu4y06aaPeivUIE5016VI6iG3tx5aQGb1iTtXeA+GLsDvUp3DIqJpKnqEhR
skcQpqx+lZ3q7LXXoExTvFfpTltew/Ag1Hfp9LCovwR+gZO16q156jVCn1I2pxY3I/mdJM7cuYlX
/DJfRoB/hckd70zUAt65no1nlXyUzYVP0k4IzQRW1V38MLtxiZRO8EAFbvefxuw2z3wsBsukYipE
Ehb1IbjVc5OgEtFCPZvWoBhDVwdt8BpzvAw5glTwidDIQHoFKo9LdvhVwB8WEe5amhSnGatT1X4z
FN/qF3dcDbtPeZAn5pI2Bqlr30G4RYy0HFFZBfx5OLjAybvXXctXEEkvShWRCKsKUmJMgpx/NhM9
RH3II9jYNdAwOyhuCdogX3dbb7RRoMSEl7aPMe1IsMYjlEfTvfheP4ZPGueXXGIB8Ehsfwm12sqq
9GyIwxVvb30zY35oeV33eJPsnIT3mTtxq8psk+CMx8rRbL8AVU9ZUobwF2tgvmLx4W66AzkyvELa
fsk+595g2kn57ycfyUo3ZilfB1eRh7Gor4FUVPYQ5w52x9Z4uuOXsz3EDP4xgiJA9Et3xntL1Ful
zdevZGkdbRskOyfTnfzxzQntEgOJwLAdrp8n5ruxMUo3yEFsaRXi9P+Nok18QvyCNvHgtnci4nxu
kEhOxcX51RGSIjGHyAEdsRl1OKbRCnsdlFwk1VHg4Mibnzi9F6lOazeoDeohd1aEdTfVjV1qD62q
LGpLzdZgAONpuwS65f/Nl0QJH7ytBIZDF7zVJcx6o8TK1NsI8i2WnxyJTpRYfQGj/gEhE6N4hMrt
H4PUkiZ0/NSOfMrRJ4Pv3e34PbmR/coXHowHHuU5++5trFFFuKQXhWIQCyxv172tbnZqnBHXPX0j
DYTwu/U3VT+ACQg1DpRjLjHhcakMUaeYS7CuD/r8MrV7WXri7BnzVGxsUD4sKvsMNZ14DYQS/R1X
dMqHwqsQNzU/THM3ezlC0O5vMuvtwqhQrYtWpRwB+kepOHtbEPaCDaLft4XduSYRSSU6OMNfyKQS
97JZK3VcwjFpTBXS7wBoxKPdH4gsXHn6ChCxzAfuRBH59y5u+sYedWDmXizTLCXfdt98GmB7Q3xv
ukW/ayVneWgA0GidHJLrvZ07lWZD6uT65rL2VgNnDSoJoPbWVOozj2AR02ZRWQJJ+dWC1gDtu+sG
WAvcGqA+aG421RLn0hKE1W95eZKGY229zENhl+V7mHCQTOTX0l8TYlSArAKtoV8wGqyNUUH0AF8z
kT7C7FTEqR1N70ofKNXr9WUxk2rgItAthnIKpJapCBjjnIMgGf3yleaubu6jDJ4RmqFdftRSW/c4
9lh1n609KuQF5m8y6onYW2z5d3gs/ew2fyaTfC2UN3+bpwLhJ28MjNU7IeiP/66Sij+NCDAmXeqW
IE3soYEI3XBHZlcJN29ZuHJli8jmI5/XFmU+uOjBYhofSQ3Ud6hrkWoRRtb1agEB4+Bp0CF5g/SW
uz6Vb5A0L+2FX+Bif9//WqTB/3kkpF3TlgvIMCCm7oyoLM/fgQVLnfBZQqUEtMckGubcDuaDAbim
iVo2pEzhxc8jVaMe0zKq8NQq919FtfsF+G7DtiB7UrnLXkOpxK65Vln3BAIJBNmDUSKkxOdWszlR
i8oA0rrz8CjCsyTHyKtFW2tRVmgOpHZZ9PYgOVJ+9w9UPsmpoa/p1jz1oCRrUiV5gwZLLH2VEtd9
u49XyOQOqGFqr6i6cV4Thpf7om1BRAWwgkW3raQq1oquzxfgT5VTN9X3Ua8/XL+gPBPk75vksImV
rimKdAmKaGqf5aqJ9wY2gOOuv3BC1KdTAe1FAxfIAGBuqIvR10tqTqI1B9Zgo42jP0a/CROpNoBp
XQVPneAoK4J9J34bc3uEBCCoOhIucxJzsX9+BR0Pl+BdgKwFfkXa7SEodxik+vAXn3NjgXKvZgQi
T6sI58BsDXuUCzte3OsWWGVfuBdDwh2Augp0Lc53jNCett2APClWnP6m9iPPuOtjpzpoQGfzKkGs
i44c3gB5EH44IlLKkyYxlKeTRSSBb5vYqyt+6tBjiOBKpd0IdWh/nR2wrPLsMtwaYHx4pJAwYd7g
8pnS9GZJ1zXok89eWeyl69xZfb/+KcmXog/l1gj1NpmTZHTQm1iBPB/fpKh5KCGDrg/yTdqur+A8
vy9186cY5x/XzbJO4dYs9UlRzZsxVjyvQSOMx2Zp39s6erpugr1twB2RJhICJLrQBRrswiTSiEg3
3RnvAqjFvZ3gqa6xQ+X1Id79j/aoTymljVKE4oL9gixVVACbsUq41Oqhxt75RHsoUw+8phxz/zA3
AMgTCnpoCp7fBFREAT1K6jXAfdAeM8NAtNnUwrEWxtWTqlCGpIyVu0vSVG608iY/GI8RoNB/rFNL
FmRrbhsZGVouZzeloWEKPAapaGvJNu5LZ/O+MfNKYH5ZhBYL2jB0WzBM1z7LBSS5SEXdFOO8iZkd
omHiuGrmskBiBJVCwLsUulGnZIOVDaqwBG1v+Wq5im7TIzDMVkBQckD7ocvecO4hK1wjXV0oa6ko
kmCs/nwjoYj1/0j7st02dqbbJ2qg5+G2J02WZTvxEN004uyk53nupz+LCvZ2i+Yv5su5CBAgQEpk
F4vFqlVryWW6IJtvPTNySHfVKLeZ6JY/403xfXZb2Rn1TZDbJeeCZe7ph2H6QojzqojLAM9QUcaE
WJA8hkP0kkMfinM8PhEwINteLfDTgEBWCuCGxALVzey1dryPN38GY2MviMh+oSyKTIl83dV1PpRm
v+gRnCQtfvbRtivuVZPTjWCaABoZI354vKOadW0i63s5MIUFL9zkTlrujPxn3HAcgmeCenxF6Pq1
pSrP515V7XncWXVqt+rz7Y/CeOGhNvaxDsrp5DzRjVkT5zMKLfdSEUZ2EJv3Cnj7hUgFtZuix/Zg
yFwsEmtxwFNDyBmPvc+MlA109npAT5E6h57Z2LLTPSRuiRlotIuzzDZ/SN4SOtkm/YtNRaaOywC0
SYBSkN+1cg1jkrFaBS+FwXgOkl9z0dtlp3OiB+sFhCThwwqVI/fTqArFVM0oDJTffzPZovihQphA
dBMv+cmrRLAuUwjdAXkvgSrsU11VD2TQLGd4cenVe9hCgStOOYeXVZWH8tl/JuggERRB2oZ9Pl9G
CrodwBLITZ0SjMf+z3ZjuvFORF1u3hIqgdKb/Alawyg58eU7OGulo4jaqlatV/iCff/el89GxPNN
1pFYr5S60qyig8Zvg48XVJAo6Mx+O2uWG3X6NlEyNMvSx0ESF/v2OWSeh9X2UulQQkYbqgjbKxeH
CHr0ZfxdVDgFFrZbImNGTERVVaYbUn0/igvYh+ezAeqJC8N54LYaauEW8ATNBnqrPPgfc1kri+Rj
ro7bVCy9KjZ4WPWj+gXI7IMcRweQvnHAeMxMz1jZoY61lrZmEulYWR54l6c4VCY0w2/eG290Zags
2dZDzgklrMRrbZM65LOVNMlg4l3aW4ETBV1ot73iBlL6dRiyeyWP7zDKAjYRg+egrPKVurZMXT7R
BBgzWlPkIs3vC0h0iYDC/iSyCNG+Cfe8j8jeXR3a5hALwR/6sWX0lR60nTCdi7twm6KZgdFyOSHI
Xw9XxGuGRpxjDX8VRBGnL4J7mA6hVjnFEojHF2U6q4/yLzyPN5an2sajaffAo4/c6jH5XPQ7iMxy
/GuOum6hmamD5FyezsB1OpbS2br8qjSpvYAw//ZZZ5/DlSnq0oW6kgJ5F21CphduY9A4vOdO4Fe/
hhfZlreTsOXdD8xj+GGQxtrrWlXHVadPZ6k+Km3kVPVLOwWcEMZ2y5UV6iWS1RmmhBXsoPFlcXVn
saNTdsh3GPXwLO6zh7eJKhWmi8mSwFIM90juFn/BGQcDLkbrvGJxSF1T4GrdM++F1fKoEI3pZxD4
FPhq8hI9jap1N5r1j1Svd7mEIo2Y3HdV/BeZOZnQwZgJKjGfcDw1XjoqWFuQJc0PY/Ws5Zsi3HGc
kXmfGhqwv9gw6RMvjJiNchlK5gRMp+jkplv55UZb7AltmsIrjtrPmLuTTE+BuiukjCUyEkY/zOPe
WPpZn+CPl8LpchCc2o2/NnbiFc7fQD8gsPFhjfIUTKwqTZTDmggS0Gone5kbfVHurUeUjlAtCk/c
gEk8nY4la4uUq/RxraaDAIuDnzxU/rCtPPHC8F85vOooq6d+tTrqio2Lpo21EbY0MNCEWwLZ615F
sPtA8teNnqD7YhvJhssJzQqXgB+L6HCjffFpYqFIrC41e6ScQTOWb2CFSN+Ctkn3UhYmjlDNul0G
8bSbh+CLUBSR10HB917Nq/5eaY3Kq5RU90HJB+LvWkxeyiALeQypZJPpj2CZCDjA2gL8TdeNVbNu
Fn0xJmSsQwM9CZKljg/iDySlD6UrPPCe0cwvsTZIfYm8nAal0VH2HHyQav4j1R6qkl7yPbCJjF32
DAe0iyPX2Yj73lonlfssvSWGTW1O53nT/5rACBQoeGoYG7RZn6I998PzzFFpj1lr9SL1WKUMAQvV
Ww5gUtwMv8iAf+ZMnMI8M8oD7o7BYTSr8BfqqgRY2qokFLiQeuQx+IcgWxO52cGIgBeJv6Gz45fv
nIDIXuB/Jmlu5wYT7f2QweTyA0xSXnQiaJExJnPif6BjwKxkr1ZoUbdmXPQ5jhCuFUEDoW0GXqBi
ZybPKXA/aXPs1J1VvuS9p+t/geVCgw4aCqAzJThAamv7Is2HqJfgleW8U4blGObp5vZeMvIOMiUA
iTnguTA3QKVwNfTDYktHRiCIrbwdq1bfiBoGmwKl4a2GdafAFvwE+k0SUMzUMdC7GBQ0Sk/iIIqv
IOVG/LPJIJ66tVwuVoS9sg9r1CmQ+j6M0rn9HXWHnfEGtWQvR/ph7JOXSxPORxPu9m6y3uBXS6S2
M43rbDQVGCXobNXJPakHHC59IgrR5ZG0lHNn2eCmgRLQktklUi9jT/SiY94ZYZTyrn4JlSyDFSzK
dHNA8tXskjl5ynUBCntm6dTtshuN6FE1lsNSptuy9m5vAvc7U24b9EmGNB3feQYBWvINrXRAkPD+
2UzHYvM3wXW9ULqzbMqogxbFOJ0j9fKwDPe5U1ju4AH+/voHfL+MSwv1J4KwJMUp1C4R7FcP5rpS
lwkKNOQTq40dHqD1YXd2XYKgUyEMw3/B1w8+kZVFeoVTFpmRllXTOfze7OrHCKDqBtmK4pg+5BnR
nuR8P0ZupIkqqMlAca2jZ045sVxYY0RSA/Aedl/bTeQO9ui3u+nI73Sybo8rW5SbqtEChIyRT9Bs
AfDpn+xHAnwOgf4Jm3i0Y5/HGcs1SH0+JUgaQ+xTktjWL4YPHTCPvFr72IY8AIaoubvJyN7XK6Tn
VOc8sHIlSqZzAIwFpnt2ynY4LE+tO+Ru/RV5x1+RUhOXIVRfYKRmMKqoYE4WU9KRN8/pk+qVz+pX
8xRcFLr4yG3mCiFcpIDzC/NEdCumqdUoa4xuOlcgwOo6xTZ4hFA689CtTJCMYHXoGjnNpaKHib4X
8n0nGUihMWp9GIQhOY6pObqBEY4b3cz7c4sX32ZRY4xJptO8F626vCvNTPaisJFewj4qtrJQ9/f1
2IIGzVpAVLaEwUYppXI3Aw3+Vek0YYtR/uUxSTXBnQxBfegzFZ2sMFE9tPLaXSeolq0LieiVoLWE
3QqgZyWoDktsgNQScJRTGkSqbzaTeadPZrQTp9J4TpZmGxbSt1qbUZpZhtFWxN7y80rt7xIwwZ60
Bm2E1NAyO82ixAdtVOJIELX1hM78oecTmMSiNoufhW7+NRlW/zjUibgFTSk63qko76ylanxLntST
aBaTDUbm1r0dHZgfG3JABvR6AByii7tTO5jFWBYoIXTjbiytu0DliqOwvjbeLZopkSj0CZaPJhTU
sJqZJLCiI770m9AToA2L29JpT39AxsNa09oe+feVd1lKpedztZCQDjzw11ZzrRIIZCKKIrrdcyAc
Qn5+wjaqAamrolUKYp5ro12k9JUUwKWD5yS5U/eqFz9aTyZoZDLHaoD80vEW4UKQmfFPujAtQUsP
cmNk71drxcRMFhVGOJ31c9jagh29LeBObN0C9WWkz3+gS8HI1sFIQbidflukdjfOa8lqNX28lC9m
7/eQVQV+DIyqnXi9dmbysbZGJZnhlOeTEESX63mvOoUv3KtQiOt3RFOHC6RjZVkY/APSGlNcaERT
t4ms9FY4R1gbqbuOR3OHyWInOvAJjj6zhhKJ3Q9LdBKQTRhsrCttxKUc7PtnJAGOsUGd9ZkHaeFa
ohxTCy0jUMaLpW5HJB5jzP3IbsJ/qJJEgnoXX62JiurDkOJBPsMS4aeP7wn8I/ENz/zW2Y1HaIiF
B6A+XR5PBvkon8xC0wbsq8DlAv9/fQRqcYgiI5fIVna7jx43dyOZy/uwQxOutrI2lPOiEMdf/NR0
CS+c7pZ3hF7HmzyovO8JUj50U9G+HaTZp2BlmvqGTdwYUtthiaT/APHwvXU/+iRlVA9/kIIz4/XK
GvUdM0lWx0HFd2y9IbbTbbhPHe0MWcbf1Ttf2nGWx4ydK4NUEGvkZVbEWMWxe5s1uwrAOII81bec
FCwZoVvdD5vY58E/OG6jUXFsNkupCyLsaQbe4Bi6cQoUpcQDDz/D6uVoALVgAA+UeKi8Uum3FPRl
lkbySEDBi49EAZTV28CNAhQ5JPAHSD+Dkl/wZX9DDE6D+4FA2ai4GRi5WbTFMp772SHHUXLHn2QI
QSRTsKIrc2WE2Nv5YZB6ny9CCY5XpDvYznDbgpKHUFBCoGvD8RXm9QP5vX8XRm2n3KHpOIWwQ1al
w0/STbefgAjMfcuVn25bYwFI8fE+rFHvmbBPxVA3phHXK7GGD/fP8JCeI99wFkfYlHcKhvm7n5eh
YnfmSlGyD8aHeSq0KarcFtGMr1j0b5P1oNXPt9fHTB9ksIIQxB6Q6zRwp0ojDBZXBnbTVzdIWpx8
P6E3hteM1/7zB9ceK4au7VH7meEsGHODC3bJnGJjgtRi3BcDiHGAHz8EAOmHvVMUnnn4A60K1mau
bVOb2XdxZBQN1gqdvMwOYyfO7fEYQZqh80Dj0biSbvMdlhw0+nb6sAoy6OvbSdfqOgtAhn4Ggbid
9udEL20NqdrtD8lamwHwHIZSUcfAePO1lVaTcDOZhnweY2Obabh0y5pjgukrEP2DXDvo10y8DK9t
YIZYHOUF9HjZ2+xED4JNBGi0p+JXe0fUWLkD/aw1mSBeQSkaIlaf6ouQplmKpoihkZehiYQZqmN4
tJ6kzfgGKR+nehwP3IuIEVzwPgG7DNG3RYuFCi5SJseBOOi/Wd8EFVSXAK/a5ml5gUaS4PKuIMYK
gWrHUwVcVEheVOo0GIOkRjUac+dMLHY9xqa6kad6wThwVyYoxxBTM+usmZjozbsGZPQR2DqWzjGk
YrvwWhWs9cAFMYICSiNUhikPmeK5yVMVUzfL0BauVQj7WApGjh/yjFAXTZ0OQV0FGLLR6vi5icLX
JpGd26eJtWnrdVBuIJZmMZcJTKjDooMRO/2FssJbj2YTYEJV5Imxwmm7MBcFCkUIDltA4tH9WTOW
9DmOMdgy9lPsqbn6FMo6D/JEdoYKRQZoPv4zQrx/9VbsLjxDEXBWtamXTpdqkmNC1d6OBxndnUHg
9AN5a6KyOnmO0l4agBvTtaRyLG10J7n5i8B3tSbyI1Zrygw1S/SwBvAvVCIgJ7Wxe0MViae9xYji
V2Yozw6XIF/UCJ6dV5In92dUjqBSE3H8jm0F0RvUt4S9kzqsoCsv51ECJq0XYwQDJTkGqZrYUzrz
gGkMDzfBkAxaaYQdcD1RHr6g1lTGMQYdhMgekYe66k/S57Mc69iPto7iN2SZNqNp/8HEPSPIYn2E
qwisxegdUXs5NgGkmSYMCajHzg23yrbbhncTJn47VL95BQTGlmIoXCL0xRZJv6kt7adGlucSDbHG
KJ2xG+ykP/da494OGEwr4GGHojthndapSx4FdmUAXhEl9jDaJFa2HYzhKCUVxwzrHUiIXcFMBKZi
0CJTFwYoedtBrdG6FPfxNhh3+XOznRx0nkKng4DkgTtaz3hGXBmktk+LrQxVYpXU8+Em1T9krpCo
/HTwGad7nPk8kByLMrWVhagNmRJiK0GdhbLw4tf3IwqGeGhbp8kjw0Y8F2G90NaLpAc65Lork0km
DeHJJxx5oZc60qOpeHHiQV4DM6pevzU0HisM4xxcmaXCcY8sK0ezGJ2u3gk2lX+pATldg8Mno83O
XSbPHhWPk7Ro0maGveENykmetE0hPloRhik/c3ipFCP4Xy2OisvpBGVQpYWxSXmpiyezeLx94oin
U3cZcIPI1dCBhu4PjTXp0nFoAX9DOzjM3FpXNl14v6it08FNl+6hWgLO2eMZpBYkykk+5QYMGt2m
hIZYcS+JkF6xvmRR5HQirw/KiiggJEG3DrMpSBCpik+RoH3RjiiJjMngYtjW1uOnWj/f3kRGQoBx
ChL/MVOBDj51C2R9HEbCTEoTC+iQktJbivytqOKNmsrb26aYh2xtiwpdRgvC8yrCUxbgIFcE1XF4
LjfTI6TC9gEK1RUANF9vm2Ru4Wp1VOwygxaCuzXqdZMR2TLmDuLlZ5G9/+9GVBHVCB0jHbhnqC2M
kkDCpDkwHQLIBtrqXWtjL6v/gpbUWluhNi9MdE1QiZVYQj8oCU9DlN1rccmjdSdOTJ8qCPzhWOF6
sT4hgCVdG4RqQmu61aUSkLH5B4bdSvt/37K1EWoxADKUeWjUgIm108aYc7fpwx3mHv/G49Z2qO8f
6tnUpRbsDH56v7iFO22RTBHaznqXeeI7n9CE5XHo0GqygRF1ZBzUoY1KfVJmxRrPdesP/a+mvzOm
t9ubx0IvkfcB2OQI+/4nSmoZj3zVmAtUuzPtILTDl7jJ78pU2emqvDUWyQ7N5XGxlB9G1z6PndFw
clSWi+hgT4NiCeawPr1UykTIej0bx7PWHZrydeAyrzMjxdoCdS9mUy1WkzKQOg0msyubMLx2dlki
46hIpHAwkceFrLI+HTAgMhj8MGKFx9/1O0IHrrkP8FyBUe1Hkzv9Jons4TA40b3o54AvBh0mw7lm
WdkOCm8KwVChwU+372RhkhRlGIbLhF6+TXytflXd4ETAfZgNLDtuVGSVcUAEjKoKBlLQkZWpiBV3
ZlSWZUtWqvhJAXroyBV3Exg1h8duQpWDd5WxPIaMMRGEDazSp6Ibra4JsmY4FxrmxdXXIp84EYV5
KNYmKJexzGDBO6caLpCawh1LRx4hDoA1ybb+bkY+5xCyloQyB06hhmE6ZCDX3pIKupDLJi4zaEKW
9iDsBTsGeVGwy16T2mlRQB2QkHOzcaZZHRRzEsA8mLSk4kttmY2cqOV4Do6LC3aRTXoOgObJd7Ir
H6o9/9OxEgRzZZDa1woKCKrW1+M5Hgwb/Wdb0F7AJHgquCSFTEsGMIukiUfI2K53NAOSUAe95XiO
2q+5sK9jxQ6b09jx6gVM98fELwHS6JjpoRNHKdTysWuM4WymkGRuJ9wLiWt51lHOfBE8SX8Avmev
7cMk+ayrGkWtjXGuFhHSrF287Z/bx/rnsNUjcDOp/mVWA/N74x8k/KyYtl4q+feV3aBfmnGZQ+Kl
I1R5wbicPwIwKBB1MCf/BqjyHzy4uRtMdmNltcPIRliE2ODhDWyTsqPipVG8AmVb44k/noqNtuOc
RuKFdNayXid1GrNKDLG98WWdwCO00AezILd86Ti7+tP/pzXqpjDlQckE4kDjPnn43QOenOiJ0BP+
AayEtzYqiZHMOkrDAtYguCYDU79s003sWJFTP5BRCu4jkXUhrfaSrmQA/R2lsgVfJYouRF63KuwJ
ki490JAKmM8frb95Bq8tUkEtwrB1OZAVaqcREm/LttrOvglsm/gHdxHPO3UqoqXLnE0hWMiBRap2
mMv6AiySpxwXp7HVLQZ+OHVd5s20Xh0V14pgCDQwX8FboKFpx1t0EO/6HwTNmvoi75nAGogAyPO/
SKNTkWZZ9FqXgsuJn1Bai0CxHuzaIy4JtCtBWOrXp3mr8k4EKcncOH80h/SEolQ3h9hT81jtulOw
U47DC7zTEb7ePnvM+8/C0C5YAPBopa/dyqg6Acqn49mIjEMjKrtqGt3bJpglNjzk0HPCM0iSFerA
1Yk1CPKI/Hbwx5cytJfDdNDvdDv4odV2tE/fb9tj3Q0gBVNA1ADqC+vir6toWYpFm4aDOZyldtda
xkGvv2X1a5FOnIov6y4gjzq07zCY8+lpYmZqJi4kKkNHw1byt3n6YnGLFszThVoMgeGY1mctZFUH
Mdg8acTbJV/0+qd4320tB9ARr0vtmTtmyXT4lUEak1Oqg4aiuUyCh3WX3utQqim+RP6Aabrs++jL
vowyNq9tx4JUYS73v2VqVMjqMMAHFh9YBRf3rjgJTgcliGQb+zxoE9sbV5bocKWUdYt5MLKhokPe
sNmp2cZfdT91LZc7T8V0EtDXqRCQh+4lXZnvQlNt8xCPoBqCosk/rS0drPvKA8QJDVcROhfZM+8F
xDrSKOBdhuNRz9aou1sS6mqAfjfSMS1TTt2omq/5sDScEPXZCmmyGoTLDGBC9Niuc5IU8CIp7+vh
XHaNI2qprXFJDBjP1isbNKKvTAUwteawMTpEjTWCbjGkA7J3CIfuTLA0ZKYncW6Xz8Hj2iTlh1qV
xkgQcixLN21xCJwBkOP4VwupqNtRirN/FzddRSk9C6y2xWjYGYyfjjinTqJ+uW3hs+thKYBJ6Qae
wurn1vFoJXpmCP05LlVIjwTjvRYaW6nReekG0xDAWBjAxdTSpx6bFmpdWXVBf573emPLOWRz5yNG
3Z3p0Wy9tLJzdwZ3AS+xYu7gh1k6UEXgYQ4HdN3OS/mtTN/H+eX2/jFCLzZwZYDyhbLtuzDTsYGQ
BbgkwYlv3euYvah3BJMIYsTbBpn7SDjSDIkog9Kxogny2lyyGAcXOiBjotgpxmcWgVPEk0mAu84t
sKyVGeo1EYlTE2dmNJz1o76Jt9J2AjGxcrBC0IdqHiEkl23RD53c77eE6iV0uaTkvJVSISqt0QQT
c/yEubEJSRT0TyGVgZ01Nppj7Anus3BETsRiRP7rhVPPjESqrSKUYZWokmp+4YZ7dafa1mYCFpIH
P2DIkFxbowJkNjZ1rST4moMv/IgtV99rp/b7uIkxfTU+TE76AMTwk9xt1VeuEvvnJwexrREIDCaw
wKh2HZxLROxIT43+PL1VO9WZvtTH4RCAgf5JPyQTziKvIPV/OJWJAUkRZalPDG7NXEIA2QpJCWz0
mn/A0bppN/mx2iZgMYEk0bGDut54kt/7bfxF97INlyKd7VMfv4C4/SqgpkrVa8WMcCDutd6RvUKy
+xJkxoY3+933pHGmI6SmUSLg8Bv8H271YZh6j5gd+pwL6LqgkrJAx8MP983Bmuw6RteRsA+IvHox
+14E9uzfzSaRcbXUKql1UU/hWmQaowJV6uASWRYVhV13duPC0dINigLu7fDEvBpXVimnCoMFumct
PrE8z7NtQjHSVWtd9hIL+BrZClTvtj1mfF/Zo+KUpAlGrUn4oKZ2MOrXNOLdWyR+fw6EH9tIRaFF
BrXP0MKAepT3lp98EV6S+xATbuP2f4dx4UBCFI7oWwDpR2MmlMyaoTmGA9lP3/vuWyXw0DTsy+rD
Aj3xPTVJZk4LLAjbHl6BZqBn7rID6czk/riNOEgktg+iYQKsnQwsIZ1lTn3c952hAX25m725tcVn
1KCRtu/ru9nVofdQ23/QVGD6xMoqHcLlROpBvA2r6kvaQ+YB5fW/8LqVBSpsz/nUZGaC09xk2hF6
zTtxAf3zbRvEsWjHk4EUwlVPxOkv6vWr85tacbDkGh4FQlHZ1pK+d6Zmh1A8KKrF1qD9fNsc0zdA
IAGZX0VVMIVIJTKTWlcYzltIvCAKIJkvVV6M8sVl+kC1Q5c7W826gNYWqWCcy6EuTLlILAabfiOB
tLTSjmB0RnxCNhi4velzFskKT5BaASyJvCIBvLsOipkiNbE89SQ84XoXv6Mx4ghe0tjxM3hg/PRh
2Myv1gNvwIlnlnjs6ltmodRWAGgO5ywbMacSV35VmM9jUnV2N4wCx3PYn1KDqAq4YFBtF6lVllql
ybPZDMhJwQLzXdnGj7mTojS7eMpkiwfucADx90++ujJIrW8ZIIOXijCI1uEvtfVT1Nu0p9qtd+0J
fLCEpmPwCg9989w3Eq6oC3fB1K1Tz4XYAOM+AC6Fybjvou4EwNQR35WOw19OBiOkga5IlkWEt0/z
f3E+FWKVo/MlYmzWDjEmu9UEod6MmtbaldTpT+JYYhDaSqWnGooYXozh2Be5BrdpJZUIhRzHZsU8
GdU5nFxCQkG3qMwhauRJR6Qlz5ABUFkvelPeA7CVl7uk84cnfp+DlUutTVLHF4yd9QQcKIJgq9ki
5niqLwGg/bcXxvIsIi+ngn4eJTT6uRN1Q5hGOZ6NcZKUua31Yf8EgAHI5uNqFL7XshY9hNkw7IZZ
egRbYsShP5WYPwBFSVR3MdEDjtzro9vpg1ynNX6AZjcYTsz8qbPNXeAvoMBXITvVVBhhIoMMuS8k
myZSdsmRV6tnXQUQrP3vN1AXWpbqnZz3uG6UyXBztfxajt1TIU2PSyQDYlOCWe32rrO8CWPoRPkR
zEcAfF0vOgjGxYqjAUPg0maKa7vuI853ZSbEkL1C6x3lJ1JZpkx0XVAP+tijp6r49Z68AFS7vBM2
oE/ZcllMmDv4YY0uA0iiMOdaB2sQk9XsCG87lIpQrqlQpy9KlOkHzDeg2Ja66Ze/SetWK/1UtcRx
H+RkQtKlv6vCBNzvt9tfi0GoDB6Y1eqokyjP6VjVZC8H39y0NuTs7yDY6Y1+OoIYRocKU3uIJYdj
lekkK6vULaNOSRLDcn+u562+0XwCaChHO4MEnJvvyn+m4x98SFY6rlgQBkbRCgGYbiN3Zrq0ggTP
FPcLan2Yq3ADnxBCxj73zca6tde2yAasbm2wBiWlEmGBFmj+0LNCnE+BwlXd2Z9hlTSTxK053fHe
yazAurZL32ZJpg+zgTVmKZ7F5U+z3xkzL66xNhLQNpT9RFAiyfTMCBwRASRqyIkQHcVv0XAptkTh
mL+RLEdZmyL7vNpHvLmFphXL/ixFtV8KuJxq6cttZ2RFaRXFDFB2QqbIolthbdxbZgiE1GUWWSG9
WkjcYI6O96AhPk0nOlAhAoQfagxAt1NJctjmXWBWYMf4V6cLSsoWpBWJLG52Lo48fVNmmFwbpI72
FIxRFKQFudcHlEwJAdJwUN1yV4Iihwd0YTm8aqEMrGN9gNNTq+vqRJ9GGUJEGbbACYPOmcCtsFfk
UrIr2cg5vTFGP0fCS5cgsOCFeOFQjl7WSqnm0dIhbax25s/g2/Sk7Quv0R1eDGYdqbUlygXjaUjj
LBk65CoY6Pw6LNt+5DQFmCYwTEgwenjF070OSUtCM1ez7jwI56U+KUrv1aAfvu3njMYbtuzDCt3t
ANffNOhN3gFxJSme+ghMr5Meyk31HgA18Ib5gP4OlVmbWy1kHWIwiUBMFfh4MFBQ30qqo1lQhqYD
WZy618ABNr1ifmRDGIbUu9QP7nkdKtZ+QuQPWjg4ZpCMpRKvtIyGZRSElnwyq+wcqTqEA49hmBU3
oHYC1ChEnKB6QhkRorpPFAkt9Fwr7STNIcUsnfIsRjKLe7RS3EqPtotQuJzPSI4tHUcgWIX+M2Hu
R6H9OiRO+igYfYuGrfzYe/G23sSbcDeDWIAwUfHuE+bziLx5obwLMR4UE66tyehR6OOMp30PtAWG
jSG4k4LTPN7NMfAejdMfeCZZH49A3GWMCuBc0xIPhbykPbgFh7NRvslj4mTlu55avMPAyupWVmiq
dvBgm0qkpejDQX8rXRzD11BKzl4ncdO6iyO7IjJJ6Z+k5r44Oeujv5+JRhkeIVhfMUYu0K12hEpu
aD7edhPGmYOyA9jo8bRWAHancuQByXPVZRhe1grR08N23+sdJw+4fHvKE3FvItYbIEs3EIivfQMH
PginENNZxgmYsQv/QwGOPeiVbomO57ANH8dv0A5+me/qHXT+UDO27sxjGDnJmZdxMcb+kdaBTQc8
r3hbI45e/5hyTIdsTLru8ooVTiII2zuv8HNAr5DHnqxH0Kdtor0OgAHkt49/wOvD2vL1L6Du27bo
zEkvKlwUP4QTYoKOthOhbhnflMZud4TajNeiZN3xV6umEmncgrMk53WHKqnRuALG8qECTDjHtdaf
oGzGi6wX6gv6mwMoImrgJUY1mM79wNgeq2YRd+Cvrr6Gsyu3NtGIBovkL/kteZq+1w+N0x371uE2
YBiBD5OwsikSd4Z9yt2GrlwmIVNaQDgWMDuKR9Tf0PpZnOV7s+k5XUzWx1wbo279ug0L4PhgLO3u
0iSxgfe+fUDJw5veSFyKUMYTwar2qepSG1YWN2WI5gDeQKoVAs+6QGk7h56Usbj9CF2gQORdxaxV
4aYCkhysP9AdpKKCpLWDVMVmd66i93b6kgZfby+KVbXHxMm/BmSR4M5W+XqWi5ncKUZ3aYEm34xL
e65++41kgxj0K+8EsLYRg6nYQzCAYxCbMmiEtYH5Q6ROdRQH9liKd6EpbqUq+mrl+GxN1j2MYcfJ
5S+Rjf54pgQxUSizwPIFQrha5lKOrSQFS4vsc5b3mWyPpqOQAmJ8CPCcRYBz9QdMH+z0zEErJn2r
dDvUIOLiNgArhFy8PuNOATTi4/dQoaeK1bbUwhneOr1PUr5ZNKgcNrl7++syrWBwDzJaGHLULeoA
ylXWLklUtIQCcG8GpVPmopflT7etsHyUzFMju0FxEzx91y7UT2mqFXnUnvM69Oaud6va/58tyLgs
8P8jw8BBoK6KbNHLrqvq9hwJ+zx96XmEzIx9uvr/qa9RpGTeOGmRfoaLPUCoJLFEW9d59U1W8JeB
5MAFYMlAc9DfI0J/Xm8FrYEXAqhq+PUGSS6hzIOc0yb0uaBtxpeRceFjIsQkKHw6M0trOUX7Sm3I
BHrydbobN9IWPNqDU97JMRS7u2PIVQpn7uWHTTpPS2ax742Z2MREYJR8ncN7YRzs2w7BMoKqCUII
0Jx4hVEuh2u7UcB3WJ/r9LWQVCfqG9eQeCwYjO+FUoZkkdQWta9POCYpKdSyB8shUpTFt94U4EPm
k/ILRIe4p3mBkfzm6xB1ZYwuW1byUDVDWELfS5G/zUttIB8ZrGMTfUNMa72i0Ke9Wkfi/64yA7uI
EEDGKqiy0VX3QlPCNtPCC01BdSc7064At791b37J76x9ffordoJrk9RdLQRFOVcp9PXk4wx2V+Sf
h8EWzpJToiLFY5Nl7utqfdSDqJmWaWpEKDAnO0KXn27Gi2ghty9GgsSn77eyQxXuDTEqtHKGPlvn
d6X9m59r2ag/SH/zDwZePlenrveQOgJh1GrFNGBZ04nsIUmcR9J7Q30KlGBoPL7ePnKcbaTv7U7v
lwE8qv9u47BNATjmUzmxzxx6QGAHgjjpJ2BEujRV13TJghgp+ctOsqfFbbYtSg/6AcUiLrD+c4zE
Pn7Yo9c1GnFfRVlMPltcO1Ljyh5eAcfxAW3whzj3Cdswr/bGWyRNjy82TW6MPYwuP7KvBgZOcmc+
VS+kJJA88gILI8fDMBtKSWRsFVJq9ABkqmQQO0rBbJzsFLyap92yTSpvcorvysVV1NCueUUBxrvj
2ijZ91XGNcvJaBRLCO2vx/AV3bRD62h4Y9xPzlja08v3+8QbX7lWGYfwaqlUxtPkbVLHMpZK+PJV
zF0GOxlzl8IG2MVDw0lLGIMn12uk4lhUdsNvfbPsTvJHvKLJEAPBUICA8+n28eN+RCqMTZ0M+fEZ
8liaLfQXjORih14i2j8mp70DEfdP3tFgnAzsJaEFA0wJrCtU1mWAMEvQZGhiVCBh6IWjPP3DWRMj
plxZIF9z5SMYQi5DRYPAWePqj6MntUCtTSCq0TobjIN29WLaGXSWvbCwzdeQT3zLXCEGUEDLAOAN
BDmu7adpaFbSIpLp9fxeuWufoa92H95F92SmNXrUcQV7nCUzHZTAok2kLzBLhW2hNJTRqjtiUvKt
y9y1fKpRa6iczOFdfRciF+pOAhnVf9bo4JaliZbG0QTm4kfoUS5ufIAsd+9VDwreefKD2NvqCcgJ
rz5ZGF7cidvombNecgRu/QJqi+OhK9CEaIjUSfRA1B0aMAWg++uZtuwWjx0I8o1v3IjHs0o5VgTC
7XDMscvpS7T45XcyZJdghmR6nH/07vACFLMGpnyuXcalfLXfVHWnH4DfN/SeqPMIp8VNcZWkNaqv
ysbatCfxVeZFBZ5BKsqOEiS71BQfuHPLF9nTDvlGcMI7/fT/SLuu5sx1HfmLVKUcXhW/6Bxm/KLy
+Bwr56xfv03P3rFM85qzXr+6yjBFEASBRrcQoHp3ln5+vZ2f824EvI0/UeF1GAYRIDsoZCTqXazc
h4VoTyMnKrBtmJBDRm0QeTdlQ10UsOlp4McwlH/V7GJcnuKa99k+F5PJOt5tUIHb1BYRvK2wMfpr
FIheiXa2cQO0R+GIVyA2I2OtACtCAD29591RzKCzsU0F8rotUnnqYVtXD4P50IIA7OtNYl9LGwtU
Jqo1gyrPFbyfoPswM3+uj4T6qz6IOy6BJDlJn8/3+5ek4lmSKgLquG/xDGlo4Qi/ivvolEPZWYxt
Plkro73xYefo5+WKxrA4lfh6aoALwx1w6UbnEV1ZwtNs/eSWT1nrgxSYosAs4Remdkvt26EXR5HM
6oIjCKTJiUdQCESFpgx4X5Pl+rKO/hRuJAMtIypY1uuYRGIH3t3OzI+VKnrLap76RAi+4SBbO2TR
m3u36YraFNThN/sHGeYOfxKFHZCHu7wLgLkkFPpQMcWJ+6SyCXFBkDlqIBqx1JcJGsiZda+vN5z1
MDfp3YhB1RTHfEYINN/WQxiEE88y7DWy38imoZMkpR7HINkI2uuBB/zPqgxqo3o5Hsywxqr08+xi
ZPAyugclFljs24BXAWZ6/NYWtVnrPImCYsLW7BsvsAZCutDP7W60CX2gtefFJ9bjBIeI4ByhZY1t
o1zeFKKxWC2w36iBgpmY9ZgjpT1AWNAjoz8xT6iEgWgih/bdHhWuqiruZbEF44ZyCYWOkwqgz/yY
IEcoZCTTyyn1BFflVT1YF+fWKBW3gNcs5qiCUcz8YyAm8QyArXcERSq7/Tn0tDuOyzANYqL6TZoM
lIxUaqDk6jqA8hSB5LA4C3giZtHu0XZTAIIobsOLb6AH8Fk3BqnUABiyNE4FGCxyWwGBCqTIs3Pj
xhfWBWRgMYoyXKmPkc+bH2dv58YudX8XoJ4aZxLEerd5MA/GLgbc72W9sAd08hBiJptbehFZ+d52
rdR9Htd5BBqTGedRjJVzWEThXsvaxEvyVQHSUM3jF1CfSHalgMcWSNbwychjwZe7AsyHEG7wxEXK
MTWztgsGt+fokM/DsqvAEmNrY6/cd1ZUH2Z9NXfaiiq9KerpcZ6UdCdm6njoBVnY91EaX1fpGh3V
Ko39yZwXV5nj6BBGUemjK1v6RmROtpWngg9lR/kyrYz8h1HGlmO2ZrGfgdO357FK/FywNGdas+5K
lybraI1SfkyWMXHLvtT3hhWnrtYV7V5fYwww5cV4VAq5vpiGsoWolp7vRSPqdhawOC+ACaen0DS7
fVHlIAPPcs3uo8ny5E5MzkMEnRaxxjeR1rZxrAZQ267LDL9a8uwgDxqGA+JM3xe5MXvNGgr7clVF
t4vrOFCsSD2AIi0N1hqTglpbAY0MvWinn1szaKfUcAy1WW1jkZufeh/FkGaRl8HPhGj1yjRKvGhS
rMde0MDoIS6Fp7Ur6i95IQc96gb+ihaJXUUliq4gjL41MHp7UoVEs0O5ywNrNjRbUkvBq1Y9vQ41
uQ/WqhyDwaiLU12PwKpYq/aN9BddDgMj/iZSArrsXEeVHi01uBHKtN9XqeaPLUrqsXrNiRWs+2xj
h05yZDSqesPsEPJ/vGmfZvZorwHJOYpba8+NFDxz1G0WVnKnNznMLYd6r4DCTd6TQEgQsonLe5OS
wEpfndu1UddZLtdGms5kbT5kUlGObb149xcs+OTO/2xHhR48dCFA5UTdYmXZ1RpSRdwq9ugmO+XY
HrVA99PDd4p5BLnxxxJ1fwkFOhCQuiQBb/IEG28JPwlqaPflnrAX/G/5xrs16uIq+1hrKqKW0HmG
LTu/YbEl6Fx0v+SzYbESnfe1fWLWb6VQ6ucKyYd5xqjBPvNCV4ns5UX15R2f2oLpiBA+grgT8gGo
o3/MS0VAwFQhBRVWCwAkgeESvV+SbJcetEn+72OauCAxaQBxdLSFAbz5aE2Kx7KIFBVIKUjMJTYZ
S4oh/14CUu0p3l9MzjBTgI1B6pYSQS6pzToMpifC+2P4JPEW7pWD6hNaZoUTrZiZ43aB1BHI2rRO
lgH2SCmdlLVjtz6ixU1k+4LQ4Y1TM082xAt0qHmgYfr272xeFRl0yfJkAL5ODcJDBlISTAP5+TfP
28YOldiAjlIqyggEPOlJBPdVcahQ85gPwCaCHYSXDfMWRTlJHLez0eopWRRRdiJgYyjY7LitWmYG
s1kU5RvpkIeFFoObjYCNAdFxpxsiMtaDZKUG7QQm8Gsn8nlNHWZVGRwkf/aMchGkwEWKU4DQX2BG
FCLifpUBAyXvs313ZyWEX8hdrzghjHyzT6EZnR28CDFS9Uko3TCjShMTi4zdQ7r8qjisQPYbnhGc
EJ+915qLDWJuIkDcKLjiIgAy8uNJVytrGsQaBED5PjwkhxaeKXn8m4BV2QHa4o8Z6iJAmGzMTiTn
bQxd0QjtaP1WzNqYICvdnLFoVKI4lfQRbjICvQK+1UfDGx3tAN/n9xyY0f/dGs0TPidxXa0NrGl2
uV9dhKv9cmnhXkNuvOM4BTP2b2xRSchQYK4l1bBHIh5kUKrZlTvSS4GeC6R+eaea7fcba1QWMihC
MuMGAt/EoT+trrEb0DnFsKIjHSY3eymgju18g/oHF87GKHW9ZUIP7tgCRke/3UvQFXf7vYznSWOX
j5NfIMdDtdgtAy7zBOviIZyrOHMY8gKa4aPXtBXEQOUKw7ckuKz78hYvhrOKJ2Br19dWanPVKFkn
fGOQTmDTdh3EUZgxo4nP+FrfAWV6CK/EqwLX7Ev/8EZG7XBjKOuYb61SLtQug9gCAoljfupPsTOc
mwtypb/MmNoLfeOmBUsQ+Huv4m+251Qg2MEbDMWoTyDoAleiEq8AHfZufLc8d09kyC07TYpT3fWQ
YVpTm+tPzG19t0l/5VmP+qLtYFO5jK8Immi2cV+0NniKwNJiubzck3VHbdZIA6GVaJ1LS8eudq0f
xbeRqNlz+DALvGl4Zu94a4g6nX1t6pNhwJAkIXlfvN8Micd+NzoDePvRkAelgAyuYB4omVwE9M20
NUyd0M4C912HEb6nJWzs3vgXuDN/bR7K7l6TNfvriMf8muDEAlEcQHMY4P54KIeiA5XQDC4rEeAl
sV7tUrgyq8IJueVRcu98WtXGEnUvdf0cKakOZik16B7Q7PDBLKu6YNaBzcwhLzDpNS7eVJUlzVlE
7+uFMoMtMEp/VkqFH9yKWZSpmJ+WAx3v90BBSUjUHPBNYwS0PbRIbIpfHJvERf77mjEl/fHrgols
KKQBoP3kgVD7SDvBCf3wUnH+CozDs0ZFnsRsl74XYe13RtMFhDI426u+frTc3Pl6bV87DsQZPi5N
kIRRaiV8zkI+LDm4wjTLFtbDasmcjWPlMxZGgHSgO9H9oNMm0UhK2crS8Wk2d9aQgtCtt79eCuuJ
AswxBsNUFWPBn3RqlEiIF2BHyRMFEnWqNx9nw7aeyGuWbFR+XmueSUZS88EklWkLqNzHdQuT6vWM
jg4aw65xYZ3jXX7gcqIwIvQHW9QZXwRLMHILtiYHNbE72PJ7MLCMKHm01wK3tsL9nNRJh8tLhVWD
oKzz9ANphAi4+KRghXSjuMsdblGbES8/rI862VWlWWMYYX2tO7vDc+0nM8FrmXeQZMaEdRja6721
V2zpks/DyjhzW9s0tqEwU9XKatgeDqtPSF8ROn0tIPzSRCqS46g8a9QJj9Y1B8KWcB0FPXC0864G
i9TvGhkfHc7bR4v8N5s0v82XsLSIjw54IckOJDjBZk0uP9DzH/gyrVx71L0XL4DhJB34o3rQg637
6BpKyeDrRZXHrZ1px0u/GYFFBlekCepXk+hiUm4Dp5mWbgJpz9BcxdXVtPCInDgGaN9AO00zixAk
CpArq0+oZ4NzQN0bZx1oF3IFTI88B+FZpPwDPU7F6Exi0XgpTExmWjzdEFZbf/vVaKcoalHt+xTs
VCnEdIdA8NYAU+pOCoDUd5qOH2xRDoERXq1JiS05kDAdURwAzDrWu+5UudVlfuY5BNsBMUmLLBni
kCo9m1nO6pCDrmh4ql8mx3p560nvxVsoQ83eXwk1McrDWOC7QSpSVtGUlo0EgybqKrvsEP5TExpH
2V12vLSZ1RH7YIty9zGLO7kkthqUbM8WcN2EnM3Cux1ToF7sca8dZrB6XxxNMB4jgV4NAwZ/D5Jn
nlCgg5Db1X4MhJ881AL596lUa7s8epK8KDCpKLewRuClREhECsg8/v99wAuwiM2iqJiY5akWJZi0
foqExzAR7VG+/TrG89ZB+XwVpWGLcipZB8FTjzslgEPsuN1K3u6QULIJ7hLm7BthhZ3ffMMkKTD3
NRFvd6NbHkcfOy4ZSOEIhOUTmqrv+mJYI4zNKuKtmDxzWbYYL33syvvfp7Ip7H2ZFAVyRB3XP9Q0
xeW4JDzuAPYXezdCpVFtr9SroeJ6IjydoCsDWis6kw5LeUArcPe1G5CT/8mdFTiaCXlVPOQpY3E8
T1nTIZJ3MrrmideL9xm6v2J9nSmLXcRG8LU9Ft4CeJ93g1QoAlvniO6ogdOKmh6Kv2DKrB/f/MG3
fvLab1xrVDASc9NcKwvLU4PqQowcgN6ic/ImrgD1xuVX8vj18pgO+Gd1IBP46O2jWIT1pMNeGwZN
cSnLz1//fXZ03Rigbt54kMQQ3Ceg3Gnc/O3kAugAwss3evLVE6E3jQ6zzbHKeIRtNg2DMx+XtcZZ
nesRoYp8IvKJtV85OrpV9vAiv8hQwMSlbHrGLSj8vjZMvO+zd6q/MWIKVMU/2pVzKPM2nYQoGFnj
VdEj4U4mJdtNjQZMR5OLLnAEXLwTexPfrVKnPKnBgZYt6/BUJug5glQgsEJHVwAkGVwR8y3W5OTq
BTcr4JmljiJ67Y1SFzNm4m/NQADXUXefnUdIq5DHRfTyFw8o9uc14aZgocAGU3dAIxSG2ehY6Fsb
xlGO6gMe81eWI1+Or8upD6zalneRK998va3/5Vi+GyafYnMpaNI8hmWNfQ3vMannIi9J7Tp2TLu8
6J32bCgcP+IapBwpS4bCtFIQHvW+9KO8w1DIcb2I7oqrOfgLyRNyCD+77fvyKAcypWhWtUgkD1Ph
ct43QXRv3QNnD1IlqXQ435LtNu/GKLeZULNQlR7fcjkoSF6XfxP9jRHRtEN7PPeVE/JdlTjGVwuk
gng7GnJWi7BJKkCqo7iSXYHog3Tvlv1f9JKZ966G7hngKICUidT2TUJhDUq2IKy6GCUdZZvUuICx
aRTbRLhL7MVFT9ltoJrAnWFgrnVjm9rMVZHCuQ1xSNTMzlG42YPy1zddadmvUGioMcnK9VaeSWpL
DaVaUxHwIRyP3iUTgxV2NNzNh7dlfgvID3QnkU62QNEL9qePxzE01EIuBHI6XD1Go8bypUcCDpA0
W3ntQQwBGpDveO3GJBUBxEHrQQoMk/XL7L9Vps5xDEB6aiDI1he4xW41bjGM5UYAzkGHkkzTflIa
VCpxDcUin5+m61S2Bx1vk3UX+4XhYZjQOqt+4bem14g2N7azdnRrWf74hfXCirtFz2Zk22EAnF2M
SrQzHkQfpACxnUfOwG9Lkb9JH1KgWcC8bOIu+zTqOs1aKa2qTpA65AOXbnFOwB4j+znwJbzxKWZi
srVGHZO5acJe7MwJ9E3dQT2sILF35+PwszjNXnuY79ubOuBxXzHD+tYodVBEvW6aJVMm0P/4YTAF
41F3lxepxTu6wNgyN51kbuPmk1JxTx3VNeqhCI+4B5JFMmbjCg6RRCBtYmHPiz3km33aQTI8BVlM
kWDwPnpNYk61jEr79JTVoa0Pl/N8U1ahXSaywzmOTF/ZWKKOYx1ilmeaYEm9XgGewcjko3Avvmnd
hM56+/+0RoXzRMgnM8XpR94hOuBoeAPhESWCEdH0O43DN4puwNaIujM92ZdBDpNI67yJSd31VwQY
1KM8IFxLjnLPx9CwkiqMEWr/MUcd9aHpwRAD7uOnTPoJ8K3dNoJjAAcsRNfgc/e+/pSsV/zWGOUh
RrYOcZ3BGEEhJej8QogPU6481B+DvgjFo82iaP+QGikCypng8CSfDIb0glPXbpr6BXRo6kMte5bX
uGZll16euaN8LIrrpHbNwlb++XrJb7cRfSqAmAOQBzhi4E+oQx+HlizXAjCVyiWJa8ou3ENd9Yfk
tNByTVxuZCPf8JM9uA7YYtEW+lS/DUFTNRsT7PU/SHWQTNnqV8kbNeJwWQfcxj7rLKqg5CVkjAwm
73LJWyUeMJEAlgdoxyLTAYD5Uh8cMlvPV+RkBtGtPWpvI8EEIW6YE6x+fEVU3C2n9ZI7MGKhtcC9
Cclf+/Q1N6ujzr6VTWXXWMX0tN72rrjYopeBiqv6UaJThJviJvN5zvtfFgidMnRlQQlFl+zKMVcy
KU8ICLfeG8fcVVN7vRhckF4Fg2hzEV/MJaKLCP1Yg8GgHZmKVaUmPqh5X1Z2chM7mRf7EQDo7uxp
jnkEoIgHlWI5KfJiDST3kMX4xNeU1W0/9jOI8CYnughfycRr+ahfageN4JpjO+QEHrJN9DZu7VFR
DudyreUEIBsBlOSrmttJinHihAuOYNohKSnI/QhJNVXv0HOlWRMJtPb9S2G4vQVoluqlrnkF0dFE
cToQu/yjHyNu25nVxsdL490wtcAha0ZFafFBkwcIiq/udLFUzgiG7NOMd+qq26Xh1P9yy6Us34EI
t6xgopHBAqxVKPxZOXphAgGDiA+ds2JwRrvG8HJ6AZG2y9CZrjkBlWkTVH6ygvYUhtaogAomYFWc
BTxXie/guQGT2b1qh7cobEMxM/J5eQ1rU0HE+scglUbFw9T26ozn42hMTmEJO7Po/WFcf3IWxrod
obONcqMGMggMd33Mn8ImS5pYhx3pUgbHnQhU37pfwMh2IoNe5aNwRk8ztYUeWqsFKhABdztZGdz2
P6C8qOj1MsV5JRzrkxe+zpOP1lxqW88k2AHlOtvDlUjy/4n7wmJdIwYZXwb/mAKPokqfkQSC20IG
1zIuDmSrEgCNsd8es73ut2fuQlnx500yAMkqg/BWTvK6lTSw+RKVV1zKhNvgMQpAu3xK3OiSF36Y
ScDWHvXc6JRVGTMdzMukSK4iwK5ghgXLhwUFLRC5/eKO0LF8dmuQOiRtXwlZn8MgBsygxOCYMngF
o0BHmylJQSKp+3WQOyO3FsA6nIZMWDItvONQqfvow62kKnmpg8VycrQXUuABdnP8Ffo6+nfavQrn
cb5zPLcmKafVkzWf+gUmW/2mnRO7Mm6U9OHrs8n+nO/LohLXKK/yrldjfE7pssp/Weaxk++/YQIq
M5BpBCEYJM4/frk+iszBwuzq07RErjj+NBPTjuP910ZYIQY0u3+MUN8qnZJQ0YB1BZdvdpyt+dDH
YVBoELRpavVcZJmvR9PDUq68m5H5ATeGqQ8oFoW1qITddCzH06hhFDdvTlHI1ZVhHuyNHeKfm1Jt
1tWi1WpY4HCoT8muw/SBckNoLSF/deRThvKWRX6/MafrZa9VEsyFJhBSUeLMuh8aifv1rjHRBdtt
o8KHXklyHYoJiqZgIrmbAtSfJ4jS1Q+qX11y8QXMUKxaGDxAPo++LhWK53yU264ICRt4j4lfSCi7
+j9SQOpN+XdYK4B6/mOM5tEWikoe6pWcLHzBIoy9fnmW9Zb3BZlxaWOGOl2ISm3TZ1hTPo8eMsEz
lPHcRZQelGE4qZ1QokwR3Qo6BkaL5ka2VjDNNpadVLEPXsaXr/eT989Qp9CMFt3UCh0M5bh0wP0i
zv9+bYD5hth+Vfq4oR+USQPZwkOOCrCC7GF2RJ/AawSXx6zCPgTvW0iWuzkE4zjjMhhhrFceqgVI
rxoIs163v14Tzwp11MwUD6M+jNClmJ+r8ZwVTzX31mRGD+QeJuh/ABqm3+pWV1btmluE9lg9EOkt
DGX9gjQUutmFH95wx7GZJ03T0fs3REv8JPqaV3IyhQN4/s3z6oPL/WA5nV8Qdue/gMmxKj2ozP0x
RgWRCGoJwzrBmJAMh0bSgzItMX6c7Mth2k3JKnE2jJ30bAxSOchYpOYcCWr/lL2qh/aqLO1JRQ3G
mfzyQgR2TXxcKg6LNvNkbUxSqXoSL2I4WVijWh2L+a43Hr92QmbdePsRqdhYDp08SpWEo+uTRI48
7sIrwpkEgXR7PYOo6cg7XizEPVi+SDkQoAcyJ/LxfMmVXonL2BLJytEFFXZ7J3ROc87OmKxzjKC/
EAYXmFUUk3h5KyNd2FqmoXprl6ogAiSWgWrrAn3/u17HvXEY2wbuWKjAA8us4QVEne0QRc81QdcT
iDYyW1p4EiEZU+38+TcRv5byexw8m9RxWKRRmbIINsk8axiQqkeFXIFIyhBawYWLLWKcvw+LpI5D
N5vS70t8mKN9EVcOiDbt2YDcwbqbimuOo5J/n6p4fLBGnYRWaY0yI+mkZNnmK5kQKwkAuH7ESHfp
La6J27xskI5zmcXJVfqVZcpdBS2LykHGhx39aBeDL+QX0e1t9rknhy73JcfZRjp/qNGaT6cF1lCe
c4ZnaBde/++smBD0jgxVGK58Liuwbb/tW7q2ufB6VYtTPcSFp5/Lu9qPruGtJ3Cm+WQgLsf07td7
ybj5Ppij0oXMmMtytIi5/FZs7qX1UuaNB3OXRCUMWhkmixiT14czV3Zzk7uVYyGspQmoBr5bWf2w
KrKxm484FKC+l4iD9q72gkeI1zg9nHN9XQASR5p75n1GVlIEDQyw3uumDqll+oW1GJraWir42ntf
E8DwNwUocwaq4BMYa+zxgif7m2JyAmg1RbfQA/i4wsSM07DqtR5Mur+xT28U+4f1MHtkpJx7TzCy
F6zvjz36KCgJNA6jCXTx2u3U2oIFTsHMy87DYDdgTkUf9S8ouJhhZmOTyqsXtYysNIPNJvTEQ7tP
UK+uHHFy1gvVViZ39cBkfW+5S/CNM7GxS50JEFnnRaEjhdbCe8O8NvLHQrn/hgkDaaBInuNokH3c
vlBQzULD6NBTox2n2leF2NGgoPK1EbaTbKxQxyAyl2FqqploTuiH2NEbEIeqYEW10BlbSqi98sbo
/otFE4cAkn+fiTWLOE3EmahcoPYFgMobWn34qZ3jCyGoMfjClc5i+qXxbpDaK0lf9EKPIOUBgBpp
gaGy54b/iC+kBSaiYlv94nxT5p2wMUjtXJYsam0WMNh5b2m8G3lKQcYvQZwCFp5by+XWbskaPl16
G5PUNgqqVTdGBZP6E8qXp9IHX9Dyz/RiADi87BbL5SyReSdYqLrraDKoGJunnLMCQ7HSQEdrHexp
sdVXAbQEsdtKXoJX655g8GZoOvOZ0NnuYxE6cg2qf5/6i1MqGeO8FnDYU/egOuNt3HhzYXdu/xD9
qM9q7X0vcL+bpNNQYxD0WYIiDETlZuC3lnsA9JH6mqhG/wWnG3MrN9aoTyvnhtiMVYWazpkwc6y7
0a49IjVO9Gt5QZu9j3++Jj03kvVxHEMFon+K42drvYm0mz574PgK8zhsFkQdB1OdEaMl7BhGghWn
b5Fhdw4ybBly1ppt/hBye7zPgenh2OV9SOpMpGLaT5qBtYVPhJ9GOlrAEIHX2sn8yOVh6Xkfkvx+
k05EiplLkoBFWvIDsCd9l4EdbP/1ipgZ/OZDUk8GaRFFtR3IIY+kpyoTr8JRP+f9sldrZS/E0sy7
HJip9MYg9WRoNaUVKxNfMFcTaKSa43Xbg+UE7wexmS8LpXuc8snV1x4szMC/l9q8+3rFDJk7zCag
s0d4SCx0o6n/YGzFuYZuGCoUmQ0sI1oXxwZS3RHE48nIm5k71gES4TveuWAma1vD1PsFTWkQROkZ
cVo9IFPmZCwnOkkHE1RK3H40K40B/wi4hiDL9pnXtrIiSCXJsBZX9uJ0z9ppaWwJaJAdwaCtnnrS
f0kP+TW32c/a4a1hyqW6toqTQcP3zU/kasy8CKiY9SB5+TX3qcRepAVQCIQloSBIxQElHouhr5Bx
m8Bp6pBahzL3PjuoAq5GMlE49V73D9G903ikMqwIhI7QH8tUJMD6EqHo8IKZnPZkHqrrGUFVugZp
mlP55MnE21BWNNgapKLBWompWE9YKpaZaddR8lxPnGDAXBO4MTEbjSlsTae+ZiqKtZLOeE0IQ2PL
CsgzQvc7h29jgvpseMKvlRSjHKkG1o/ulQxwVY5W2NVL+Yph0wvzWDsd+CLvOXYZ83cKCKFAFKXi
55OCS54SUQ4TyXUnRINThRp4wIU6geKSHrqQiJQdRVpTx2xS7ShP03KUkrjg+QzzZLz/EzSBRtRF
eZ3Xb+JXMiSGkTReShfdibCN8ThYmFsJijiUnojaKj23IaogJqxMFCq78decHZaSo3DF9EYEM1kH
9Sa6olRGkXRCP0n90j8lYE0dhcoWlvu2eubsGs8KuY43N2CmVrrQhrCyXOsBBkG87FCvrgW6y6sC
ciDqTnAVYTdzW75suxh3kRUI8Ro69czNJIi4xCLeSQtAC4lTAY7hFQHwwpodxZ7kiKcZRPIo4YW8
FTP3TUHpHLpvBh5o1OXUJ7Iwi7OMBz2kUHUHMiuyXz8a92g2I7x48UE17LnnnUqeVfpmktI8lWKU
gAF2Jw8aUjmE2CV5XmCG85qo5/FYJdi34Wal1Dc2+jGbhwIrJcXK6gbCyufZad5E2v+CZJh5Ubxb
U6mxMLULa6FdRLx8X2d3eh4CYKMBdm8Xt3Mn9wJs5ZmNN5TGS3d4dqlzEi3yDI0Qsp+u5Pd3LfLT
R1Izqb2ussFzfAFuIOgk8CsnnC1VqaOjgu5bnSIEgOUg+ZILFdjGVgxoAwignlB3GBcrbMxPcg4s
Kz8GvP8/7qtSN8jQyE2JiWtyK2bPyzPqs5XTTbZ5m9/0QWjYWcf7wLx1kt9vQoQMhQDcVGiPiMHi
6BCg7a7BrOuEd+VDvDN/AfjCsciODe9LJL/fGCzDrs61mnjSeJOgtmHFYEBSW44Vnt+Q32+sqFWS
JK0Ev9FyR5R+dOlpQWoxcnJh3sejoo2aiFYc9rCSmtCVvrBKDjEC71tRcUWE5qCggdIT4ouAzSzn
PCo9VVEDjtfxPhYVSrq51TQQvpDiyJDb8gM0iL2wdCzLjRI7fjZtxasDRXOa1ZX+4djmLJGWUVOk
Yi2bCEvEINbggAHsyVc6RwS1MqG0hcDkDei9U4fnhSz8BCasgagFfxTR3KPcUA2jVGiq6feTvtiB
LQGEhqFdH/5CuJa4AV0J2tqinLFUrVFdMrh89Grd4ox5kafvO9U2IjtzxNvoarprweNk6wW3p8X8
vJtlUh4adSNwGwpu4iQ0Dl1mnpUscS29+o6jbsxQjqrL/SgPFdTi6/qnbD0Y43MpvHI8hemlGxuU
l65TolTmChuLA7mA05J5+c/yNvJ6e7JsEeVsN7u0BOhBOvNPjmnmOUcmSICIBI9IhWW0/8tMqt5u
IUi675YHQjeAx25iW6DDqv9iQJFnkfx+E78SwUq1dYJFcb7v1Ks55Zw73t+n3T/uzdLKcewKQKv1
5GLUFE4EZnueQVTvAGSAktnHFYx135cQFUNsjINhGu04/GHFHFkAtku826AuabNthyafYcMYJXtQ
JltrMBiDFRk1R02YONfnI/xuifKAYtQqUalaABcgJWy3yuBXSfeQio2tmz1KyeqFtYIbspuTu699
j/cZKUeoZ2UqEh1L7KPnJPk3MgH/ffjaBAspjpcO0dQicsk63ZUqI3nKkrJDkMhtIsghHevQFUBW
6rQPkZN78fWceivHA5kLezdKt6bMtC8slKtwQw+BWBW22ZyHpuUlVGRfPu2bpkInU9LA9kjDd3Kk
yWNioQaYPfR3MQbh5514CRoXB2PTTnnm1qiY52pjjwqEkZoL5iLWpEZVYlBSbjBWrNzEC+CG9XOE
UDH9GhaXs3/MrHFjlIqMI+gUoKOA8nT7I7mIdiAM9ModRO9XALT5Ap0swAt5GP/nm5rUW2DIFHW2
CpQgCSFKcjMCb0+YllVXB8I/BTl8csv7rpzPSiu/1coKGqKswSmA2gEUf0+1IXNiCbOLsV0WFUxQ
VplHPcGy1LP2o/bL29hfLklnVrYhVXTFWxL7Abf5jFRIaWpDjMwM9jTcYXfKrjhnTlERWZobyevv
eYga9nkzDImotyDtIb/f3Cjg7RsEIccnVM3bcD2I0XOr+F87InuX3k2QcL0xMUm1FsYl/LApXxfr
Rlk5UK7/EqjeDVDZTDc2sz5OOF1kiM/yE69dXe0mQdVZcRq/DYr1W0wP8PZ3m9SJtjRlqAUFNgma
hIx6CjcaYPoE/pcHPLgh7wtSJ1kUessUFrJJ7UVfHiDGxAuIzFihq2Q4xwC3PX2SiskyRiVB2IWy
Orh5Ei/vnP6N4TA96JEt7b92CXaevbFHnSpZjNo8k8nFiamDBx0qQefCsZ7G52KwI76ENjPeb8xR
h8qoSlEpS5hTg2gn2UVmQ8OFDMvm6NbVDqiELU7qy44bG5NkTzdeb8llXDQiTHZedJPsljOhEg4x
ZBVdjTfxoXr8f35R6iBrlbxkRoc+r3hYTw2hw/SIJrkKrQzuJCfvc1InOsowclDOWBsmOVHXApOM
87sbgREcTDrzoA/MLEs3URbFuA+4Mij3T7VFWWdgegEuJCRvSUDAhSIXdvdfnPKPHfrRGQpNnzQq
ejsAMQLOruwMQFMWXzyl3+IUVZT3NWlUHlxMkF8QSNdKDYYVgprJtblXAv1HaKunFikId8Sf/MFP
KQ8Ub8ARATZYiRYID+th6ZUJH5Hwu/l+DrYyIqH9PWY0FKveLVHeISZzU6XEknU7gz/3kN2PdoNy
YFoQEief2z1mXmGGCSEfC2Bs8Hd+PGninIxt0cdI928XD8ncUwruAsNDgSxD20i209nWge7THH4d
khmYN6apQ24M7WTkpdChTLZC5Af5znnGxdN7OHZe+i+fwJRnkDrlEGFVStSwSJJFSvexI4h26Mr7
Yl+DRFLdiRjk9DiRhfd9qf3MdHE1kgquKl/LgSWBuKUAAFZw0tfiJIP/3qvc8p6bB7H99X1XqUvd
VCNZlhqyq5flnQFiWMEZ/PFhuPwLWljytz6fjXdb1GW+xkLbjBa+qooGAUr10aN+NgOC6BBxTUT2
BKTVywB5X7SvOTcha0NRa0LvHDevbNAFpyRVCyPLkUes4bUePnfLDWf3eAao3ZOacZD7FdlX54kO
wfmNj+sxAyjGCpY9UWXIfnEssm6H7ZKonYMizyLq4FxHRQa0t3jh3JpXow16cgcDheGviH8qyBro
/VPRXAWiUSNCQFQECOcY8mQWIo4amEhhcfkRKgz1UrwkKWCP15UIBm8uYQPPLHX6tVlYJw3Tk2Bp
seO9daf8HuL2S5xJfzYc7XpyFW858mXZWenadsFUGAATd5sWUNhF9mkAvXmSwA9TnKTXFfQwaMG6
nB1lRYCtOcqH6iZUs3Um5nycjuxCAMFQdG26Ioh4qzvFKQ9ofDgco7yvS7mRHGtzrOswqtmVLR/m
k/UYAh4OjdjXYU9esANX15u3TioOhJK1pHILkw3YaFrjvCiCA/5h3spY4Wb7Oal8Bsp6UQM2DKCD
ruXFzn8Shaz+WNyril3vcgh66Fiw3YDcIHX4jNusgGCYAAKiMQ82f/rFZy2dtchG2D6J18mN7Jg6
rINnxC8xP45QHntpw603M4sDW6OUB2WtWXatFHdP8UkaIPeU/qwOTUMEg/BK06MgPoJ+8Fs0mcrW
LOVDerHqZdfB7HRQXnoQ1vU7IftftsPokpenMt/uW3OU/2R9MXf1hE/beURzNfEwxqRdjx4Bxqf/
jlyKPIa/AiMApABa2rhAaB6lqg0B3W3nBvaqZ7TTQSd9UUNwBwDkEOSVwMuc+SPxDP/BgBEoYzQR
yE6VrnqbVl3K4QijrfaizTcKr1zwVuKjovkHA1RYVUrLWONpbZ7KfjgLffI/pF3Xktw4EvwiRtCb
V7o243us+oUhjSR67/n1l5i922GjcQ3tbNzGvShiqgEWCoWqrEzoJia9NwWT09XDPTRwUjsswsEe
ugoQUtnYcgIPI7jCvqqLIphOIA5KpeZ9uDSyVQxkV0nZM3MlA29FFGC2JQDB3AuakeicmCM/Z/VQ
zNQ5ajK9r5HSjd58K/3I8fKur6FMndpctTzG3XxijLoplWQZIa+FtQ1+/f0jG/ghfCfvxMCenkMX
vJiczeQZpD5mNreCAnGb+ihshTvNBx4B9PcH46bdFQ/CvSLwQw3v81F3Y5mmQZ60Y31cMCyyPBE0
oFmA9IPkqZHHb5UzD6EmQRob2H/tjHwvkowG3MwdcRdEc6h5+ZJoA3tlOUbgEXGm4CraK99GXi+b
FVM/2iimCUIelG2ohWqzpqQQnq1BNQjFZaBLirvAXTagj4yvEVR9dEgNm3stMz8omjf/s0pFcujE
iwB3WdVRjBzQOKmOeDO0Tl/ZdQ8ie83J9gKoQDhVWEYF4GSpVBwfl6JA3hfiabeLtySK/1UB4D51
mLFttTgqgE+EqXZJsKVE3lnNPyobwiG7AvpZcoT9cAOlZV6hiOmvK5tUNgCh3lIKWtgUtuktYPJ3
mWm33+Q3ULf4Rc9P5jhrpDHygRj0o5VgL80jgbBAXSS0B2imTc4Y27ofeWD7+HY5CjCPyOcSLSqi
pomoJnkWVMdJ+5Xn36XySlPqL0WalRGyz6s4itKRNDQGjIymft1oy4MkAiibBr+1Aky8ZrENW/Gb
EobbuUhv80K1qyHb1qX89u/WSkXYcMmGoQ2F6iiMj0NyFyz3zcwpePO2k4qpgtypAcovWGkZobqx
OJnwkg8v/24dVHTppKQpRgXbqYXG+yhbByMof2DMw/t3ZqhwYgAYu2gN1lIEu0i7MbKtbDxcNkH+
xFk+sXIMKngkRVL2sQQTUf0kyIdYOVjYN35XkfdZqOChyRFeqAn58mlzKPPwrROlTTWVvO4l7wBT
AaOKIj0PBxzgaIrcpYycIf+KotMq4Jo03/tYVLoSidizzjU3Crj6wfBIcIuk7aW3TrbhpkHMewXM
WZaum6Z2NrsuaX1vxDMsqhsdautIu+RwO96X13iJ2cVD0d9xYe7MyPtpko6EZlcr0ajgg9UYp9tX
oLCC2u1d9EImIPlNYKZ7rKxRQbAPQkkcdFiLNVRFu8rRwjezer3s66watoHNQ+IKvWxMY1DO3nZz
3PRh2x47fcTDQ0iyO4wxNPu5SRNMsCbTvkSB+Bq0aPVLYmSNL6rxtOtUseVBUT90RalzZ0oSKcpi
og94ZioSirOkVZNQt0iMxN+gQ7wCK2K4JSxsRukOSKnFN0xep8iPBtIDv+FB+8lSL9mnwmSpd0Ya
Jk17DLtDD9RtqTyM1eT0BgCiCw8xyfi6RAjpQ/Ea0rQ0F2PTiUIcdjCWF1eL9W2RborSv/xtGefe
lMAULiPJ1CTw2Z1ecG3SB3WTqM3RLH7X/UOhc5IsVsvKlAi1mqJikPWsjJYYyWDkgtV8TNIQyfry
uUDhHD05FAsLb9zqxT+/yU4sUp9IrIRAy0ZYzNTmV9FVWznNY2dQRc6bjoTeM1cwTd0CuI9M6VKu
uHRGJNRVijpAFGLwsaxuE31+mGfF16b4kEMxZidL7a/L34vpEhgTABUHqI4levKynMLGHMjihkxE
UWWbD5Nv8cabmU6+MkJlPcGsBnotmM1xkl8EvD8k09yHy2+pAo4wqtzLK5JZLogmHKBuMvieNPpI
S4U+1kWMeooZjOJekNrJzopY2YrhHDuGUXc/FymTXstIHXdKjWHPxYT8igRWdNQp89BVuvZb0mSZ
q6C697NOFvGutvRs0wW6aLejCRLItFMrW0qF8tA1smLHy6S6qSGWzuWl8FZCeV6XTQIuQHycsX5Z
UjC0z++XDbA+DCBuH/R2JploOj2t+OaiWclCc0xTEUFnNh7NBlOpteGBFOYNYZPzbSSeQcoToD+K
H1OG7TGL7Tciqd58iyuIB0rbYTv6zfdSdbQXefsHb0KWo5PLBqPvIGlFH+50qXHWNnXQSs2xVPZi
9CK0vmw8Xd5NVmkNavTYRkPCZmKM6tRGpI1xqMkzKa2BaB7pgeBIIdqK1qaxlV+xuuW+BckHomOG
TBgmMboMLna6uFZHtdG1+dSgrVg8kV4QaUCBSA28j9wCO4k/l2xR3phlsxXmDWwpd6SFGXvBfbUt
oLD8l2D8whmZYmTEkEX6XBq1maBBxBso6LCZQNmH8zabUlvUW1ttZfvyd2O6xsoSld7LYVjrcoKF
NSLUfMr8RqrGTZtWm8tmWBAgrAiDaJYIStQzRtRIN6LJFApcJGjdS+74HOwMJwfVSuiUUBoW7nkY
CNbCFMy5ShqMAQVPTuPqtSnPcyeOmVgfUx1SNtIPrYf6UvyTsyxGhor6IxalgAAZxqgg0sVdBTAk
qmcE+dBuQNEhoGsvbEp/3C6YMefxBxI/o/1wbY+KIVkU5V0YoXYmTJYdSm+ayGt+sPZNhe9BQR2y
HGck53GpAbU3SvWxM37M41a2vrfl7iu7RkjZgAWwkDJR7m2MRqMNw0wqqqTl2ToA1Qsoqob3oKj+
wUszmXu2ska5uC4oCPAFrOX54xy/a9Hvy8thHVaV0LUAUoH/aGhWoEdqLQ91fVS68KcMNqikGrxF
yfepkvDYtglG8+z7m0iQJKQr58JJAQS4oizUmmMECa5+M2yJNJTsdxte25tcCZcMUQFPNYss6lIY
SuDYCojgFbBGNnyeYubHsSSIJ4tApp4N/pU53sbINci1UexQsAR9OBkOJxxsIPd3rB13goRnkaoC
GMZkzSJZWeX2H12gepPWGOio3YUQJIE2xfp52UGYeTu0lwFcAumbeAbUFrM2C+ZKJnn78iFigIbe
DZEGLzyi+/qlmxEQbVlBVktEPKjYF4mY6+hSEbnTvveIZq9yyHdEsTf0v7Sda1vUds5Fpg1VDFvp
b/Mh2GCuGUStwi8yQSm72d7igwlYbwVEDl3GeAKCB93fqia8lMWC1BEdkGvX0M99SffdVo/sGOUW
p8GdjFkZN7rCtcLFlbLC49o4dS5QJFAUcH6iUlonbhsAGRnZs/6d4zAsH11boQJk1xopnpmotTRu
JNsFqFRx2LsraBThqZc/NeRkjDYvy2GuzcJkFSIZLjT6PTTIctC04VgdFbm1UwwctTPu5mnkZPas
VBFW8OaCbABR96AuzSpV0zkuywJnvn6BavCm2uY70poAro4/Mca4ok+sUVcmRt7zLNWq4qN9p75A
ZupHdZXZ6tuwwdgRbw+5iyOZ5CrvMLIqEoUJ5jRCow+2iwXBE6wMm2w7b7kMfYy89GRxlDtWcZgD
cpMX/20Xlntl8El7snfHazmyO7D1/fjnvnlikvJNs5fRsTeLApXHtMb9LUNHI4QI+ROh8anvJTAT
bv71rlJ3eBpq8yy0WCdp+fYHCdRa8k7ai9dg8uFzyvNchoqfAzD+oxF+OKjR7KZrZStARbiR9yC5
+APWXVZN0MIgDzogmiihrEPZ68u4Mec2IqvrroMXYPcO4bWyLzx8Px5p2McENHWznxijAnbXSWLY
D/h+ahbZU3Y9zhi+6wYna0Z77iNbtbxcEt2knrZqfj9A2jtsMUBd4XkQFracyXbbmW46N1Cm9Npp
Z8mz27fgriqu06HbWYG0nwzMjuXPrXUTpu9GZGytbvKyebGF5mo237PkaQjfhOHdKhevCHOvSGJb
TN7SbnG/4qyrnaVevpNZ6WUwY2dLchwHgHb2ZehgFKyzhSM0kvTARs3z7mv++mmXnrufurqoywV2
O7fYtYd4H9+8l9emr75mGy6+lhkEMEiD0XYUOM9G9owk0och13HdOyqY7dDDF5zYUe+aFwI3E7gE
TYzbyQKYxbB0jFaSMdzTEBdA21YdRQNJqHJfm7/anndDMC4iC9P0aDTgXY9gQ4UYQ48CEUxpzbFb
XsPhxgzuxPHlsmcw8tsTE1RAMZVRLSwTe1ZXMeA4gyMOuIM0sOfLL7MBwPeceE2n+Zetkr96dvYM
KOOR2w+zKdTCmkmAnOYwohDTT7u29EtJ26ql4Ic89mT2NbSyRK2vLYaonNSF5O+EEVd7/RD+I9rk
mQfqF16rhukSFr6JiAqTgafwqUuUnZnIJqmPJHnrzFnhgoKBd5ZZXkEorw3JAj0fVI5ObfRqlEZl
WTVEnNJXN9VOARsgNE3Me7RGoMeTbKO94RaCffmbnS8NQRn4X6DIRTQQ6NJ0KE1CIudBcWyMxB7y
t9CM/qUF8gtWKYMgZ1YTzVZxnPPfmho7sphwLJz7HWC3EpRoUP0DdT4NYjabPksKZUAYbEwXFHJO
GhuYuIb2hfR8ebfOPxIeOgpeHgAYA+VKs4xN6OUOSdsVR8HaC9pdMN0O4eNlE4znFGwYCvhfLVU/
B7jJaplo3dIXhIWyuybCYaRZtTSAgAFa7EGv2LtskbkoA9hvycKb+wxwZsVimNfDWBxroYZaZ93m
g9NGY7xR05q7OnJUTmPEx1MRtQQTfLNnmg1DMEizXrfYwS2GXLxpK+/Cew1DUHyGA+a60CuAVhgp
KtFxVluMVkQFFbmqLLmTVYAZpfGE0uBsHyMYwRMggQZZOQV6SB+V8ZWDx0ITVXOFfGp0qusFQChC
PCeCy0jYR18ZfoI1yCBi0kRDu4/ugShykY3xFJOcWHiXYq/Ce9Qptsn3rLUjjRCCS471dNlDGCnc
qVHqDCfAzwxdJuR4sfUeSfshKltslX3tCy4vBWd9tvUCyb+vtjMzCwmlJSQX8/BdK3eqvjVHTquR
Z4K6PhRQe5RBERbHRI7AFgSl2BlCsdXb5V1jhdb1QqiIPtSjNFYqvlSq5PW+6kvTNfqS13jhWaES
3mBoxTkxsZa2SyGfnOiCj1m8kecB51nYqQdQqSZIDWBktnKI/UEIZHGrO+EApiWvy+xom/vzKxcr
ev5MWVmURBoDUo95LyQCto8MTWJEE+p0g6cchKNM9F3CXcfLy9hershEH+5DuZ1aY9SD/jjX1Rzl
7hHIQmkbuCmGqaJttucVIFlXlqZ9DN4Aio9c7dTJoy7RRjEW86MkWI5VvSWAF4/aQW1057ITshe1
skT5R2w0hlINH4uKt9aPMEUtWrkJMmfcRftM8jnmmF9tZY7aQ7nWB63WFBIpJJ8IiIWehdFkIuSL
9xX3JcJ0y09z9EukKMNK66Ulx0tkcHuiPA32P9Q9vN7tr/P3Bhj/f8yRB7dcWaRywSEQjGgxJDiJ
8JzHvTMZt0CfcDIaZhKwtkK2eRUE8xodnlCGf3Quuuok4mqlO94TdbLxrnKEb9yxKc6Ho0m+lliP
u6DGTs57iGqBDWgvPi4OpAJc8Ypft+L4v0pdKCI4o4ZygLVFi+0qe1LL0StL0KWIXJwyM0CuPhh1
nwxxgNEPAVs59XbrQXcNSlHu8IrmPvSlZwyddBvhG5e3gWeVumKSIQfrSgQ36dz6RXa068xdtuGN
MTva/oOhedPz5j94e0rFFOi+DVpR4qTHUmEry099rmwZBIN6OnLck/wlOolbeycVUxrw7sldIOfH
eo7vllT1pzH7Pkf6a6C1u3CyOP1i5mmwQCIOMl2wpZwJFIzKZE4Qm81wFVTtjny//FehkYL48FK6
MngwJB7HHyNFIA8iQA8hQodMlfKaRByrNqzH7Ni1uyiVXC17twKe2Bzji8GIpRuQRAW2gAZpmEEU
FWLcZsdlsOw+bJxl2gqA51kzJxXhGaLCydiUfZCEMBQEoz0Mm1F4t+bjMm4vR3/y3Sm/OFkPidar
qKU0vTACXpgd096wx0SxW9zbqSLZ0vC9t97lUPUuG2ScMvC/inglqUBXyfRofjlFmlhKRQpZu8dQ
0G3N+v0FA4aI0oiK+Yqz53EFDta5zMsUtNLAQvSt3fcT5zAxBik0BaLUf9ugYuGkp0OTGLAhbtS9
7DWPwQ5ph93trU0CtSThPn+9vCiWN6wNUr6dRuiByyEMBsmroj7roeyI3Ws3mJyVsc4QKkEQ3JVR
6pLoRt1iaYOZ5Hl2jMzd1D1acILk7vJSWKEBFMCfNqhQBIndRYz0LDtqd+TpNc7ozy23oOEUXe1Z
fA2coHD/pUkqxQmjuJLkrMhQz8ZtYmZEJ8Kvti0koBCNYuivpZwPxnQRBXUHCEZiwA/VodODpbUl
cIWllh7zF8J3sSC+g3BU3Q0YmyhuFa9B1fcbr/nJ/HwodGio6DE0k/UpicYkDrFOaZNYT5DzXdQv
RHZgItEzFkWU885AilkCdZ3QwsL6PRousVMBcgdSXnBFA9nnEfFgLhsWe1mfJqlYCEhQ0A+Bnh4x
FmZDbNExJd1pIpmTeLNCE7qMFpD/AORCyOf0k0VpgBEJSUqPUh+5WtvaZc3xfaYF6D3rhHYBhqhM
dGxVIc7zNj1OgKLJ85vAS3U/Khd0PEelGsgfYIDOFayTAFLAXTOlRxRP8u+yUx/qAWD8YFe70j78
1jdudds59WPGBU8z17ayTB3rscwrsW7F9JhWV+34bUELhXOKyWc+XxvhUEK1FbAFKghafSwKqjGk
UM2xzQ1hv4yflQYv2naHhPCeiyBkFL5AS/JpjwTl1d04QHfSjMwxRZWofan8abts4nuiwzVyZxBZ
8V0xIcCnEb+TaKT2mI/jkAq4FRs5tLNxoy/gIBzvtIBz3bPD0qchg+B5Vmvqx2AQNAMeiIHjN1Bq
zyle6flmuS2vMXl4u2CClCgDpV/6diu7lOc3uWCEfYMLrPPrzG7uJbSEgMWMnL9U+L4wdKgpqw01
qJAhDUJttBXsxZGj7hU38dPn3AEkA9PcIl5I87bi1eWZUWq1RCp8AKgL0j6pSY9Cuy/C63Z6FKZ/
jH4/XRU5g6uvV+pyCZbKLj2GOSYwNnF0JTYcRBdvFdQhk+e4S8IAG2clraMob0F0UEKeF5KtODvJ
kMHFUQauDwjM03XMeSuVSZR/eKGfAw8U/9KvVbt5UTzxyvgZ8i5jnj3qJCtFI0taguPVegYY3jo/
9wI3AuGHHeHWOiSZm9VfqnQgh0KksjQAktDrOF2lVGCQOWnlBCQxauBZ75Yv2cEuf8tVL7uNv4lb
/XA5QpKcgt5WKMIBxAh8qQSrpwZVqW7UcIR76HG5CTLLmXt4e13ZUKyyi7C25+m3AR3ky1ZZgR9d
UQQtiLND44Dye7QG8rZSQmQ6QrYzjWqTFNPusgkGWpcwDaKfjIYXpr3oVtsYW8ssKXEKZaguuf7g
E9ponpRvcrDxg7GJNCN4bWyyW/RuaqqmGDqwXToaO6e7uUT4enM0JccaZYDKhwCenYQ/Ly+MZ4Ny
zNZKarNSxuQ4Rw+SsguMbT9xTLDKiYTkSjdRtiTspVQmKjR5viQtbBCwn2UDLL5Xd7MPQrQrXteV
1VhZ26Kvl6yFXmYjDwk45WYPMA4ZDODdFjUbQpSqiuDT5VwsjLrGiUHqjE16kMdaAYOV9aORRrvI
nnsV6UEkelrbczydt5X0rWJU0yTNS48TvYl+9kBXK5vwHuOGaIbxhG2YnqFhCEjEkAR6RlQ6VQYQ
ttHLNjlmc+Jbego9pOamEPrHyw7IfI2hlPG3Hco75h4aAnFQJGhONWiFkf7ecgsKJqDfupvQ5R0q
xoyfhg/2tz26/Bul4YJeYpMgFDfX4kOIIAx+FYxo1HsNumHAbhF2MlFx1NCbY/yKP6DS4+wtzdch
xoWYNjPWLIiu8ZZva/TjrOcACkJbFWQ6wHBKtsjXnWIleeulUzmJOVXiICkwSw4ieAm96M4oXNUG
FGkLVVIEMEmy+ZobvNVS8TlJZOArwzo5loluT/OPfHkdeSCu/3PwPz8rlZkowMfkhMUPOHCld6DI
tiWovxmDnG7iWffc/I65KB1FOB2FPgAhyL+vMqFpyC2r6hCcU8z69s74G4ITTuJroW0OQBoBSTXv
QPh4w/Nf9kJXhqmIbTRpOpsQ6/xAbwqIphjz8TDKtoHO6567rbxlkvC3WiY0DfCIhEjaUQTnKFTA
wcaWb8RvrZ8cBnBsO4Syh9+GZwcFTFtYmK7GeDWNaIZ8SKWONaJq55YvwDdu6pvAfe/d6WW54XcW
/s+efpqjnKebDQF9f5iTNyjPpNtwPyA10wCEgzAiPwYxz+FqdZTvSPKQhkYOc8lY+4HwaNSvsQiF
WV4IJz/7LIFY2aFcZc7FoJgn2MHwhBMVAAYtnGSd/aFM1CIxyoTHI43f0nOtsgohT6C71nuLa4Cq
VgcB4V58+yB2e1Q5GSYzEUPhG9keIEgSeKROHVJLck0otYxcF8VTMtrSFhpvhqNCouxmdqEDvEtC
T+OlMOSyO9vJlVVqJwsjb6KyhtVsN8m2PLnAc3mm278tjh7bGM8WvNrNwSsXiHZfcucXWHn1etHU
KRQH9Ba6KobDQKte2sY3M3hQ/yB7YjrMapnUnd/OcRvKUYJ7qQA4lBCCFY8GUZeFgB5YSUmWy62t
sXOalVEqAeiavp2tOSWLM/f9Jt9ImwXpWmJHHq+FzvMemj+h0YBHyFTyHSFJqPl65BAK1O6qym3I
lwVvpS/cc9ukzBj6uUCaSyZbwnkeY5wRXBXoQOkfUTR8SDpbaW3xfXZlO3+swcDofCW1Whmm7nvw
AneWBH2YY/EmPJYH7Yc4eIM9343gmPVLNzTtLvE4Ns/nsZBerWzSl309pFFd42uSSbbw6n/cx3w4
BDv0rCxRQVuausqUCzhr545e84SOEbj7AWC2lxewHvGnbMhu0TEAtXQNaA/wnp5JTIZNKZlg64mP
+rPyIeqePFpeZTqjS1i6eAg7pquuzVHLa5dwaY0I5kD1MUHWFpdg/KvWnPkdp8OL3ce64nw7VpRZ
W6RCq27MgyyUQnwsrsmEW7dNd9H2SxNuGqCKnxtJBdPW0HptqmEnuw7A1BLu5W8yaDJb8KZAbvUq
c3gKHcwQg6I6uqYYrhQ1uuxttGapB5ockywGEBMPxD2vJujV5D8RXGNVbdfGqFMnDEE0m4sOY/sK
M3so21aeeTd54tOXpGSxl6uVUcdNS+KxKkesbCQLA5Jluiq2f5H691clr2zGPAIra5RPgtA/q/PI
iI9RA07lwid5UnYFYt4GjDf8kUtmXrZeHe2RXTK0kSzF4HFefMMnLMCVB6JBJ0dWxguX5I+dne/V
4ii3VOYehJ+ZGR/7OkHt+0XX30XzgRMeyfc4NwLkNFJbMJpa1GVnmsKoQM0gPs4bDCIejG3pQDxL
fspsJNSb8A7Vd45F1p2uQ+LkL4sKjYmb8qguxHGJj0aPO52Q7rUbcxfASbJbDLA6uGVdjkm2m3ya
pGoiQos5xSWHSfMmPlS+cCCSZBImhcDzx2UiYK6PDLVj31TxTKIzLLRezvMiPpbxTTACX2gkvPWw
TZBJJAP/A3spPurqEYRqgaEPLd6WueGqqm9uKozoJaKdQ5jeziM3W+wO+6h84+wjy1kM0EcAQ6ii
fEsXANFgHIoefSwIueSZrfVE9xQzGOC3SRu33iFZgWYCb7E8o9QxENKsyMcZRhs4C5EJCT0xca3v
yYvoE0Ydo99dXiZrd9erpJLbPM1TvZVgMAwlRwkyt7W+tJEQ+YZYI4g4zmiChjhVI7mwkIFldoe8
r91EboWwDADldef8wXQec00rg+TfVx6TTkmT91WALKjJnCKAOO5+hnaSmpp2mU32FN2J3QEQT9sE
h8U0wJWa0jd5owe8X0GFzwFfcagXE8Xdtjc3eWCKXtkZjfeF76dB+hdcRZAYp7sMYQbG68FQkiN6
prbWoWtt/nP8pAJ6p78tUDeqlIRqPfZqAvRRbffqrVC2dhVyWlsScWw6NK+tUFeplS6dtoAOD5ia
AUDUEMrPbuanm8CffR2aJEWMWfjqmZvosaLl2i7lK1poClbbY/8w8C+7BqYJUbO2nGzGiOzYuqnP
69GTcHVpoZRbqIXUyXKLhc57Mp5u7nrf2P+BqgYzkqw+GxVJtCWUxkLGwhp39mQv8w3IX/rkzMl4
2wWhrTxd9kTWDb7eSSqSgM5MELsMCxtENd3UZtrfDIIu2tUULhwgBTM1Wduinspd0jbRUsOWebMA
rOETsh0yA+ORJFZweUBNlj0VguyYLjTAWnRGF6PHQzQ1hRV9lP2a+/RBcAzHetD9ahMceKkQ2SjK
Q06MUQcOAKlG7VQjOpoxlEjK53REcac5hOpsd9FXejYn1qiDN+iTroFQNsJDTt2LXuxFbvCk3wkb
aK+4C+8uYBy3E2vUcQtqNLHDHNaS68UnVBADpA9qvD0SPKq4ZWLGc/jEGnXW5BoENYVuRihLm3tS
IB62yma+zn1upZZx2k4sUafN0vDBlhKWWk//0JTvMNSDuth4Xfqxb6H4x4n7rFfViUXquIWdMvTp
CC/5qxkV7Mb3HPI1jRO7+Y/LJ5vr/tRxKzQhUuT0Y3UAt8tevRENL7xefodovsb8tzDj6sTaAOMC
RxhGwegXY552OtQIteiYhjeZqtgzKNy/tKRPE9QhE5M6Lq0FJsb9gD6TTxApwXb5TV43f6AYwwiO
JyuiTlmgRY044f+PjW88kj102kO6tw4NVEChyexC7/AK+STXS5h2JUwm4rkjy0C3naZCUwWBRWlS
YBfjFmTytpzswo9czLA8tDtweRwzvhQP85B/GlUolFHb9pESZVjsdBc8mPt0D6H1bYWeDCrEf3DK
md6yMkc9eBarCVXMzJCzZ1l2fdtims/wipflYQbUJ/FagEovew/bokZI/5HSnuERsoagBjIpOmpl
4vaF4vTi4bIF9pGTPk1QRw5Es01ZiSIJXaNn4K1fXPUuactWYM3h3W8y+4t9WqPcJBmaVEi6+b9b
COyevAcf4L05exrkEQVvvG9+K5AeWWzZssv32e9uMYvkqK19edmM5Aij6P/7HcCYnrqrUCRQZiQb
O++bHSmCEfKy3O85pZTL38+iGV/UdujrjphJ2x9q8pIOb5eXwQ7Oq3WQ/V6/QObYnJIeXw/B+d7C
12tBqEiUA0NubsJInE+2jIosbZukZZFgLXkXgzQj83V9tidTsseIN0XCcUpQZJ0ua1L6vGgn2CK5
goT8XHDEnX6Hbsg2cIx/TnSvnayMur0LZdSg0iQTp5R8Mo+jf8twCMg0YfGLq4fIjpSfrnd2g6tt
qkwLWdvg1rdQRwC/s3UgwGZlr3iQ8uBqt37QEJxleis3oe5wvYkMcL7CTYRteCAt7CCxAV+BHC4y
I8mwrWfU001nviP95WozGrbRcTEZrFI+4MhAWIE7w4CKCRU/I7kPzR4EDQAmVNfmb4IBeQcsAUUx
DDPwS0bsw7GyRx2OSCqyWTD7CE3E9ECwmequa/DcKjzAMnlUA9zVUefDFAwj6DVYA5kNqNzQcDLd
EqHrnZBlxo8hl5Lr/1gEMYQJoIuq0IirJO7DQZhzRJff9Ut7WxFxeTQpMiA9Oqc0begl8S6k/7On
f9ukkVe5luVCvsAmYKEYOMAw4HRIc0dz1Ks/0IZkXheooP53hQblMUHeT4mhwtrolCiNoaJDAoGy
Mfadg3EKjxNNeeYoh6n6pFdCMSMOM4CsM3PTm+XQuioCQfjIkw5hxoHV2ih/aTs0mqwBawu6677u
7Ti77qBDd3lJzAtoZYQKpEmXJqocwMhQ3pTTo1m//ru/T4XOftYXbYiwY2p1FZfXVf398t9nAckR
Mz49gIqWai8qXdaXiJbvKOm9kQm/hShLDg0GXPInAsmMUnvigay5fk5FzLo1ZiNNsTDxodqpXvRY
bIUHghP5g5yd53ZUCpaVVlOPMWxl1/pvQrILOlW/3AV2B1JGXgrGvltXO0qlYNGM4CxqsJbs8kPh
Kq/dDx3qv82L5KmvA5e9hplpfZqj1dfNDmqEGMMmDwPw+Q3WRkCzDMouFpjFJq99mpoPKFz6lhwa
W+ZiKlgN1rUD0XVLVU3aeYhhnxBhxdvMH167gqgsgxYXnZFuk8xgz+F4LeeLmlQgAZIjSeeBHItN
8ZRi1MIVPPGOtD6V55jPusUsP6z2mAolUmdlkyZhjUSpa9ot22ZLipnNzdeeeStLVDwRJjBUiTos
mak9OwFh3SJQseAJQi+lPZeAUsl29jzmnDjGKtuefEYq0Bhl2Mcz+YyNmzyluV2p28iNQbYJKtHb
HEzK/evy62uwlRO7VPwR5rI3anJa1A3hb84fjFvSLzdf+Qk211WpmJOWEXDaGtYYSxvrXQIIL8SL
tq9dkIpCCOkFPKZfLJStvigVfNQlHoKSJBHBzegFeEOHkLKMbA20t8Mm9guVdzaIi5zloiuDVPzB
xO6kZOSSDW4Gt8sd0GmA1RDFlxFoQ8XRaju74aYtnANJI4IEYLbLMIRRUMXtVadwF4C5UDbLnwpP
Rqvt6d8FABoM1FtAIGk57H2QRZLEpdsmv3tXdIOr2OfFG04qYVHhxmpKs7F6ciotye7k75n1Vmi8
IifPCBVklqGsC0HDTRxNmBRPdGeBHvnIu56YVlQNI/2Y/SSggNOXnzEZeSAadXTUQZtomQ+QP7bb
TOKFE6YTfpr5kHpcvZvzCsoAoCkk5WHtbTwkbumkjvRgPZApD1zy33ifiDUxqaJx9r+FfSQcK4uC
JNZdHVXRsfZGT/weSXZ5K+FNYkIQ2KgcYNBREfS7FCpn8oHjjcynOwgFLagFqCqmoU431ewt8JGA
RQ6ztMlTcZ9e9ThkUHH9mV21rv4Wv2WpnZVOf/W16ufKMhVdIlVqNDEQwo+b6QM7jZxadQkbX+xH
z5x1Mk/5yhrlPGobgckgTkgitcg2KWaB4wJi69nt+MQ/dex4/WmOTm2WsAFbDznk4Yu+WVwyd7Vc
xTfqY3SY3e4mu2m3lxfI+Y50LlNM4BsodHzHrsx1L8qKtyGRdpLY7vVq4FVF2Efkb6ehcxjDyGJ1
MfHplrvFn9zsHfSst8oN6DxcE2J80S8u5p1EkLObYbWfVIQJh1EZhgKfz3oUM0Jts+lelVuCYJlu
Uzd+5LWkmKnpyh7ZgdWRrJYBskl99HG3E7ztZsS0UrPhfTWun5CYt7JTN8pSDhZ20nxGPet3gYel
4AV+NcM5ITS1yTZcfmTex6PSljmK66UBiQjSFslf3PmIkr/bug2UO0w/AT6H9xBkFyNWm0nFGFUK
o36SYZEwvy5ATicuikyEoLC9njZzZ/O+Hvshs7JIxZZKL8wFmDhSuW6uARvbGt6yH12iacyHjbEf
hCtrVGxBV3YWCuKcI8TjiXZDeRPgkUZoHXgSHgyhYRQkP23R2YpUBGVWRlgZSEz3UKbdpDvyUuGP
KPBck85TDLVsJbAFhBAFqEqQShJFPQPVP3SKIgJ3qv7AKOfY0dmKrlshtL4/VgeY+xWk7XxrL26j
zeVgyfYP0OXr0EqWJeXDY1fHLjPTKC2GkBTkyu8WYIXLpnqRQJUZeYVTc0Iz2/9X1qhgMk5KqmPk
PTyqDxZmzu6X19TRrw3huiH9qNK3dgOvu8BdIRVY9KKJgzAyQ6xwMNF5VlBybHKMd20I817olj84
W8oMK6tFUmGliJt0RH82PDbvYY42nwa4cuQikQbN+0cuHeRfoVUDvc7nZ6QCSzQEc5eFsDkq+0m5
EzTfil8462JmnSsbVChJwtDqxxg2op2+z7flPoMaR3rT5SRCa7biVRvw+/bcVy0zYQFTkIGerYJB
F2ptKXjARJVc6MANgGmi3BSA2RJdyT+RrDhfJKCTYHEl8gMQUaCzQC23FmFZdOV7ZmyX/r7JQVGj
f+EShxUDDXV8MRl2KJ/soxJDLP8h7cuW48aZZp+IEdyXW67drd2SJcs3DNqWuYL7/vQnoTnzmY1m
CBr/45irmXA1wEKhUJWVCRbtqPMwmksAQ81Gv7dTzF2gODBgGCE+8B4Nl24Jm5ZOx8IpAx+riJXX
ejvMq6ZEAjFtsb+bVe6yLr+UCSkdADQpc8ullJi4mrOoqoMSAekXNw79WkB8H7TsIPq9k/u8Ssve
kvAAArMUJq4A52WuG3NaihmT/XJUVrI/SUawgDrgY6/fM0F5EajzifRjnaclXVqr2SS3coRKlV3I
T6T77xHYhNLnHwtMuBhKYckWERZoqbF5oG+s9Dg/EwxS8HvL9C87zx4hZ6hJeDdC2BNqlEyvYE1L
3cgKbY6E5XZJUxv1sGPRY86v+c8AefSLJSC0UCgFaBeTkcyxtbqG9N0CZ8iOQ6QcMrQnVdB9WKfm
7hN3NA0+24VRa5Q8DaBndHkuoN2tlMzlqOZKpD9IR9QTgLUe4XpSoNyqrobGIabT0BjVQOXy62MP
uai+s6aZPS0NaLGVKrxQDUDBFBt2XbsEHRiouH+rXpfH3M1L27rnnWf2U1Kz2F7VAvuOTLmMzz2z
IVKTAKgvRroMLZ1qdMLxyzTMp9qsOGfgIgF6NwUZWAgxAXkKhdFzU0aWJoKylmLUafZyeudWf1CP
tdd78h2toQI1fPx4U3c+J0aLQOVO8d4QDWSOXVXEGIQz1jWaxzlIy1MBZYmmeO6Fxp5DdNN1DuKV
PeZYIcooGJmWwcwAPThmhTgRMlFzskZFOtiq+kWf7j9eEHuvsAboD9jkWXWjQ9BchAGhlS0vlcvc
k8IQdFDdbDkfm7rIeAChkFRRBEQSi4LaLLOYcO6mmdT5GolBfU3LavRbLb6I4TqBC5K/XJiEPrVh
YRYMJPIyi2mymqHuikqaIiVdbpU8179q2XBYE3154yzr8hshnIADBJxMQJuCDep8C8N+LLW+HPto
OmXrLeUdSXzDSQs/Wx3JoQpWn2gE0cN7Hldk04TeERBN2M6LkYoWOFqoWRR9tJwUv/bBzoSJzH+U
HbmwRfb6pJJVG1ts21ghiailZd1H+k3TOP0RkoEBUCSAwAUYBuN2fXb288wcE7diMZmWxKr6CExu
fjeMB62QedBg6mqX26dD/EE16LgI8806RSGaEmNJvVuM9grYCL3fRicfkeegdM51xx3nxyZKCsQM
QEZAtW7PvaSfCqlr+rB7T61QxPbHHxa6oNqp8usbXgn7MgbDGDjrcYGrGKhgs8VRCKtQQYErmprC
sbRDI721/Y9afeS4/u42gldbB4shVGlZLn5SNmVehWmPRcUQb3EImh6gpTXvJIAKgLPG8ITzscnL
Y42VQf4Ws1n4eNDeO99GcR5rYD3jPiLtvSrfrgUYf79/bGLn4jy3wcREMRUw8GzARutaKhJh2tU1
QmdQ7NEToSzk0EmiDpP07v/RMF38Jhi3mQBZmgSGe1dv7fSq8K1bsP0CYxMpjgn+jzIInZlHj8Pb
UibRE+aqzWKYjsopd4wxEK23XObSoe6e6s2HY05clRsCqemmSo/y5Ian0g+P5WHJMWwAiIZbOxWg
1xxnYYsV74FrY5N5GeqWps5LiZVRrvkScyJKsHr8KQre0piMZzAW8M4vONpSci1PtZ22Amch+9Hj
z0reGXM2niFoVtn3EBOLaJO4/gUpipsaKDcrGB7rgMdJsX8AwEWGyAi1JFCFnfuhJpJOW8q+i5Jr
wbqhs3QrUBtV6VSKIy029hDIjYn7Etxf5cYuc/DkhWRDPsOuNdBRuvjQBIInvLW4ZVzgO39wO4u7
rq/TaXgRdLMKq7rR93Ih5GNO4xflfDUdfXLLeziia3jTt1S6R4UXWCXeQd91mI1ZZp3r1IdVDRK9
KFVeR/O20wNOINm9sXUT2Q8a+nh7MFdoWOiTHCZwl9xGvwoBrPkqH42A5iKpz2OUu6ievR+zjTX6
azbOmWShlMoZ/H+9611ySw5go1Y1UDeGP2kxRJf++/gqa5Lx0DIxK4jeWF0kHOpj7Sd3jQu2MrT/
QN7IR93sJluAxuMAmhg4YHPJMh9xunXEruUkIdkKjytAbJRWh/Ixffzpdm9unDvUeJDyX8yTJjMY
pfsUN/fS5za63nZpXfUisRUwEX5sadcJAT7E8AQcRGef3CW63Bgww6LM5dA116r6/PHff4H6oN/I
wgAGOByhDwiGw3O3WFJ1KFQJboFBdHdx2qPuNKpdyiDvwteC5MwTRsQf53uFC1va+14by2yDuEd5
Pm5npYvMGzpMnZ4g0eLQByGubQ67zt73smRIiOmoQEJIjLnWhHEOh3houmg0utbWhwwv7RiIeKVX
ZrslGu9K27WHRzWyfs3QoEx+vqmjptRmmlZdNFd208SulZ/UFigsnTPPuXeoERSh9magcIaRauaE
5foiiiRHCKEt7/BZbOzqJg1i8OcQd4yd4itvZTv+eGaQCYpCaI0K6iiIIvMCKptncXjhOCT9yUzS
f2aBSa/qpdQkYUHQ0G+W3yXx3xlfkfRb6xE53UP6yIvzexfamUX6NTeRkYBTUzIqbCJEv0bX8NMT
ATuC/vMfQlveDnK/GeuMVTFK6QBzox8if4zBPDZAs350zMKBjlTrFA/gDP54V3ccEtyskFxHmR+y
CmwYMZNplRsIRETdiGxfaG1BGJ1m+N1nbx8bej9KF59vY4m5ZqS+MutqUenqqI4PHcHVM085JL58
bIlHH9uFVwZGejXyUuSdShOEmze2mdMwpEI+NKVOY9nyu12uUNq9A2Dbbr6lT6bdjtcylydzd2NB
KapqoOxC5Yf5mG1d13Jaj10U6jVIMtVDC9j70D6aVuxydnb36G1MMXly0zT9NI9yFxmQo74Fp5Tf
gYb+HjJQz9V96+SPn6CP24nRCNF/lscEsn4GKUrcwCbNzacbaH4AtkY1mT5RhN07+BI4YVG503X5
gqV1bE15WuSaZs+o/TtIZzE0RGc2JCe8qgOBh77YW9vWHnPs80bpGtF4tzd50nUDTw196YT758Qb
FJcuK5IyKssiKG8t1NZQfjoPMWW6DJnRT3ATIPJWzTOKd5aZxml0zJbqtqo4SeqMEGikY3w33JhD
Tx17KqFnLommCaD3BXOskc3DrGVYqxpA78dp7zA2CNIGI9Cegcbg3La7AXVjjS1FLWYt5aKI60+4
6tHCJB75qv4a36sokE//xTkXO88DCxcgZkuRvaDIx+xtrEDVUKGXe3HMfhU9JuzWA57ISMyutRO5
zwhNAQPebIFEXf9iSzdmmZtwhKpRn1Ywi1Z0aiegQaP1IsGbRbv72oMVZnLHL+UJXcBPvE12L5Ht
oplbMpxCoVJNfND6m/rQPetUlifoTwJgbi4tfPzVJYn809QoAw5apvQ0bS7JdGjAWSTA4AI+4M4G
qOBH9xo+Lm6JRlNa8YIdi7dGWopn7R9zzDUCearekGaY67zknlI/UaLMPuCHuL2oCoJtVJ/xL1gB
mHV1w1orIDtA1ClRmJ0aR0p4EyK750HGbCkoTuGkF4Rn7dpIbdfO9B2kB/+IimpejgnvDDAJ3nP5
nbqYdUyU0g3U8KHpgdb3+ZdqEsEqGjXGWV+W7goo0NzJzRkJRprja+XmYkuJpRw6ITU9EdOFV4qw
gA3NNHt/zYngj5IG5SWZmPBrMl+veW0d86G3TtD5SdWjtRDJi8EqepVM09fFUAGTg3Tu/bCq7V0j
H8KwNWa76/TsBozctacYcXkyQmNGCkdkwJZ02fJrqc4cdVIsd0yG6ZlM4gApMjJZ9kSaNljTYr4m
ytq9qNqi2ngpRJ1hkq9GIlU3M0hM7Lrvay8ZJGik9cv4SPqmvtG7ZD6UoCD1eg16TrEQV/Y8qaFT
odz7uMxmfKD05gehhhZp2k/htdorYLyru+4AwbfYETspvy+0kYCNTq/dKVZAfKtMvaOA9smT1VgI
6hrYnaY3LP/jKEbzhIuPplgoqUuoP0Pl7vyj1WATHtMlgYvkmvBFIzoITIiUPspqiuEJvZsPejuK
nFO2FzkxKmhpgCAig2ELw6tJoMcSF21kSc/heho16ARwRY55RphrdqhyjPzPeRsVtfktFaxbgP2v
Cnn49vEG7kZEFWyCJtpJKKezD1kCNcLZUMsuUu4whdLZ/xCLKgGokkUML3xiWH0vYdlYZB+wegfK
g3HENWfeLM/1awGgceqEd9mXxid3/IO9G0a29phQZU5JEiO57iLtUXiELwehW169Y58IlvdXEX9r
jgnBRm5OcS5iQ8VAPtFLFS14lxxF91O0LHvZGBQPTDRdIDWPTt35ARDCUS2mEYk0bRETID9Cn4r1
UTkAXoS8ABrSy2Vri3HJJE76dRUGPPgsmxamqExmjmH44xgIrvL6sWPu5QlAVxkKanyieKEdMS56
uFohbjK9BqOTntlh+WMeIn0KUXNrbFPKXcUK/yYFUxVcofgHYjSsaJVoVGa3NPh45Bkz5IbfBEOJ
PFN4ULzie+oq/7lBjR39Y06j1/kmO6h1ko16AnNrfJuBWVC5zoQvH+/j7gHXcEWDswdtswtJaQGa
0kst4F5r/QIMbomzgMQt9sD1oXjyt/ZWPnBhxXtOuTXJOEqrz/HSEkRlcBNR2sSDdJvdau/o179o
mVlbU8xDsizzWbEqmFKFycZTyEZVCoRmhfN/3EXmFZl1YTpIKewYNTgFwbvnwyUpJq6XT7TgwR++
3LsAABrCHQuoySVItIGYY5HIYRuVjYYyujwqL61uNa9iNUmcetheMoc0TgeCh3Lnsuj9GNe2Lqhq
G2mLhU38borNX1yZWwtMUFwWOTZ0dG2jpq4h+1JVjTsZvWQLyvzyF1+KPr4xeQ6m1QtmEqik1dMk
YN53QX3+aPl94wEYdF9E6es7Wfzg/oW/v+PUDHwt00JDmnHCUU7DURHn+p8G1n0XoK0Pbpk+sI68
IHz5qWAKWEnU6rHAC4BXQ0JJrIqyjvoRM6prDsifGvznHYQNTZUp8kiE0CdzYWrzmIuDWNXRMvcg
uRiW2ZeWQXL0bkzsWKnqQAGD7iGs09AzIbF9C3mhMhhLDAsJqWo2dgyMPwfUcFkJwG9CSxO0MqDj
v8A0pIVljYaCLVaL+kVY659qOHutJXmkW67b1LidWlxFH2/E3l5D3w+bjCYaHIn5rKkOUF+D/ChS
zB9dXoE98eFjAzuxmcLnQCQPSD2EktjX4VxqDejO9SqS7iopUBsHcmCQgpq/mJILLsrZ5bMfX4aV
c5PMSUxHa1EyzaiiIhQnRy8NwGDjXHcVJR15jsSzxZQYmrls9HKWK5wLIp8s+yYHrbPgYYgzl13h
QfXVwyeUMS7zS7pCCE5BoRF8y2xGWzRjXIWlCqsn46cK5p7b5ma0R6ckLvghZxAacgc+qCecP0MU
oL40ZAz0hr3g98wTeZiAoaqiJRAfhEc8vx18S9SKOl95wOzx4n6uobZTuj03TF14k0AkYxJngw7D
yRFV+DDQHe3FfKVDEiuEsDFN84lG9uXtfm6TSTn7Ve+EsYLNXArqI+VvFL5mtIv9mW7yTmGcWqOA
H6C0wLfABKMEj6BalBdYA1d+4yy/Z3c8aleJbz5Z0djaYgsWDLrS+JGXW+yd/61p5qi0ZaxZlQHT
eAzaUvF7VDiv173zgaeXpKDHBvw2qyVh6HlTknKqolGonGIF3Q7wzo3Im3Xci51bM0w6loxFDQY0
rMMMZelaShao/yVy7yrz/NvI1CEo+xZwrXDiXox7R3FrmYmgizKjQwQ1YtRPa/pmIF7zBr4B8KSQ
p/a2DbhzJ3QpFwdxs6NMmlY2pLOWFQanUxqpp+wXhTuEmC8rbvvfVBoe7GEB78m36ycbo0y1v0ok
a7QsajR/Mebrvr39+JrYcxNgISU0aXAH4vY7P+Td1MY6KKeQCbY3IZQiYjW2u4lHPHYx24VmHmYU
KPRMAqsbADLnZgpZksZ+WZpIMmsvleKTnuc3k1QcCV5+tjEsT7GlfG9Co7RrOSOcDHt3kUBWQypd
VAANYKwrbdwpydg20XrMe8QS7SlJU46NHewPnpM6XkKYkwBtPTtYULclih1D1qDTNbqyY/ktnrH/
SPfmT6Etff1EuePyIUvrvjRvwYCzDgKT820NhbUZu6GvYBNwldLTnep7/lYeqtSmoqMA0YKOtnZS
yUkfwy/cFsbO1YQ8GCha0DAhQWVvw8Yoi1gKixoVYSh/lOhiFECU1OBgurOAJV/cBNIjP6F5ytfd
2gFJYOlQLVaBHlbNi0JZUQgAVqYCco3rdHWG4mSuztOPGPk4hhK+AZaRfpGinMuWtHMez8wy8S5f
1tQUS5hFe8PPVFgLv358InfCDI6jij84LcApMM6qz2ESj+2EhD9NnpY59UxBI7YhBxV3XpZeMkxE
QzkaJRAEAJxLtk0jt2E5qwq+H2WJoXLhFDaWvwM+Wu4Y997OAU0OKJCIqxYt4XNfRTVV7QZorUdd
geC8No6sv328c7s+sTXBRGgpj4cEmgB1NPsAJy+e9ESnt39aN/9M3teoE/Aj9N7BB07+z8KYEG2l
3Vwb1KoamHRM7/9zXEOJPCpvUUOPnfQnH6a/F1JRlaYvNuyohTmt8/1cIYBlCujtR4Ns1U42m+Qa
D5n0uh+V+ioTBvFOQwHW7Rt026qMKL6hxA3n9tjzVcVA3KFYJUySMLeHqQqGXulzGRWN4liCm0gg
6IW2SvrE+bJ7nqqYItJfYMExJMPs8SSOpT4mGgLdt9GlwnCZq0OobbiePyGZRneOPRYbY2yvVC3N
btJ7GCuU3139BUNiRcc55HuvM2Da/7cg9t7VO1LHhNowHmPBMwaHEq8J3norrUfZT7/xH2e7p2Nr
kkk5h6QUs6mGydoF5VYgO1WMthP05SmszHpYf4d4wXymMbrrJZu10kxu85DIx7DtJLpWOkSu+PPR
fIuBLKPajMazeC1CDpLPK7R3N6kotNIRIDquxniMWVgdaIXgmma2mragIvOVShMLLg6dJQXoHnE+
6Z7XbAyyXjPWZSKLw1hGRnqtY0ZhJPaqc84bzwZz3tRmbEkBOFakl7EdEgKSmO9r+MY5bDuZtbRd
CeMowPDjxxdYiX6Da736Qhl/BQfcFFRwEuXIIy/J3XMQgCkhPYU/KIkwV0NdE9DdrRaJQEgtdI+t
WDhV/xKCyZGzMro/7MneGmIuCKXvpXDSYQisej/HY+GLqP1LNh55h+Imf/nY2q4HblbFeGAri0Us
oEUaNb12SqxEtIUSjIeVWUHivkJBxizHHx+b3LtjUU+SJOwjhiZZvG1HxEmrhLyMpiH2Oszk5B0n
Eu9a0DATrIOyCtcP86mkRCWdUockmsGmQ8bHJfQ/XsJOSw0DrRiAxGQiCi0YxDmPFkOZQxZJxbZ1
Hij5xah6SL/qKdJJSgZR1Vzauj3nQ0UXfoc2JXaOnrlNdKoHMg2JquCytuRDIn6JExB7Aj4ShwPn
ibBvCcuiVyUaoszKtLoc9HVRy4goEJUadfA94/q8haTy89TIvz7exz3v0yFurGByCtLUbPlvlZWE
oLBaRo2q3sdm8zh38SlZx0BOVzCkQpLmY3u71wumpjD3jI3EVjKrG5NkDsepKqPuJJ4w1CQ7iku5
bOYvqKSA49dpbfUle+M+Qmg0Ys+0gdl+TAvLaNazRZx46NJKwpgdeqLhg+iVPmls+RcUTjEgBr4u
XpF8p1OJcUWDdgEwdI2mKHMCKmWSyZLpNIbgzXVTvYGpH5KO5cl65dJr7K4NqR3waSgBXuR4pp6Z
4ZRrBMjN5P599t7TAlrww5uOj9anX+hiJzfWqP9uTgIRrLCJNZVEIkYjO3v4SlWGEfb94pD7nyj2
7dsD0oHCA6B3ynjMMiWdNM5Y3eQId+1TiOL+qT+Q6/K2X98VKwRO8Nor+EmUVfdfizS6bVY4GbTb
LcHikDjW3aLZ7bVgN0gmBYd8MxNb/vk+pvap3d3/ln9sM3FmaNH2iEH0FimPyS/paX4JfdWyqVbl
u17M352LzVqZr2ksuZHlE/wULMLPmg+FmtgeXluP9o6MV670yCU6DMfCAkgUkEZa6GGOxaqVtWpV
2NoCMq7KVXvQAsyR096lxwk0e5f41hJziYvJ2o55I9GFkYhSeUNg8W70NNDU8oACu2n61hZzh6Nq
Bka+GEcih1JzgYpfjPexastgbIS56YpXFt6NomiMgc9DB+Li4kUlUPaeflYIJVmwFfudB94NX2uv
tJVg9ij6QuA2/naAkwrKN3+sUt/dnItx1msVLTBC4fbL7/FIwMoObTTBWR8otZR2aj3jpAXgyr3i
N6PpHrJhZ2ucCQOYodSEtIdxNWhR8icYNvyMZBM9XxdmQG2GP6j0X4zcAlGYQlRVIFHc/ijrg6F8
ywpOer7/9TBdSwlMFDqPd76PZhiSTK6QHaE/rJ90ALSpAO/8Zfpp3nVHKvmjuQaXOGI3ZcKdi+om
xRZesM+EGPyoZFBhvj+w0oNyRUHh66kGlVV7w21I7aWA6Cuge2vCSS+qfoJCjAQ1wQLfSz0JdvaN
hk8It0q/oRbv1c5/JllDwYhWwP81yIK6xliy2r4zCyC1Jcye5A8lmLAd4wG8wt67uLDGuyf2YvXW
IvPOkpp1zFMLS8R4I6ZPOoe8xTcdxvb1KxCO/FWo3ppjjl8oGW3VL1ggHVJdXd2RXgyPPo+zK/HA
A9nvZaEoVlG6Ikyogm7k3EcLE3JDHZFx3JabWAOWd/Z1C+9y6b9P5OGz/THEApBWUR+neIShrBjs
tcwcSFnapERZDrNenDvhQmLl3Uc2xpgvppSmXIfiSiK9JUJQgt3tupVEwWnnWf+iqX1+DGdi/a7q
cnGQ7Kd+ZZSJI2dC9kQS+a2aMwsIWlREyrgZnEwBYrVtOsWXGyk+oOdbeWU9WFDIDJunOe70QxMS
0dVrcbJlqV5tcOMQJ9eLysWwduWUlV47aq2aQQqTgHD2KOgMoeAvoxJeA6xijnZZquKtmJO3rp/r
l3GMCxejdzIwrj0Afevc+HHbWFD2qSViW4s2OX0rp56oK6PThlXugoU+DdoRhYZRhlBAkQqSP1YV
RlenI5lfsu63jkkNZX4tiN5fFQbxtdWsj+nV3LeADVYHa7oqwII64m6xKskGHBciNKm6OJDdJd6i
ypWdtXhzJb41zvn9NInSTQ3gHBiEY0t29BVv57FYq4d+FadbEXUVT1Fy7bQIRW0nnVIcBiMxjmsc
xt+N1tLuMnBKO1m4VN6wFKY3TwNCRmmAdUxpLG/KW0hIprV2ULTSxH4VwyEuuvwoEsu017xTXGmE
uESia5jtwdpCoZ0cqytR0GpMLFWzumPRhMND26rNIW3X2AVPXGybgJSn9lD24TUR5v4oh+l4VwFo
7EqUYGpuOsnrQiUO5ooY+B87Y3U5DrqX6+ItBlYrMP3hWmduBmhUtivyFoJOTfiQ/RqC6o1WwCZ3
AcT9IHDF2ejfx952W3tMkmTNHSaZxRo3EQg3+1G2gaKZtF9l8iZxZ7x4a2MiSr7OuZ7lHYnWn2Yg
XROo3IXudA+Mz7G/4S9tD5hA37X/7iU7019n8lrpFtZGX2DlK94qyODHA/lGedF1CfBUboTmLJGF
LUEDqFJLraVFCTMQAaVJT5DxQ4SWAfn4xNNo9wLaLJG5ESRwWRg9isTvF5DkUtlA83ryoWkchJ50
5Dgnzxpd/Sb9k2MA0kf0t6Psur+WvRT866pdQFHpMww8u+nDZmn0v2+M9bNolkqLrdTEl2Z+idNX
zmp4BpiH1tL3JeIF9s68aa/1wu7sDLyG9YGUzj+qJmHo8MC2uw+FrU8yry1UoUEzuFCf/DY8h8/o
g0IErvcq4gDKeeJDwfey2a09Jp6k5lIIk4R40qu/jOJbKN7XOQ+wvJ8p/DlnTAyRlWk0yAK3UG9E
gGFAYKS4zU3d24Of3YKv8ST7eI8EvASThouL0AVWMiQn0OQAPu7cQRDwZzDZYCshPnBMTxZKHpSg
mMuUSn/+pR1Ih+NeEPGBmJSB5EpoFBXBi7WyIQHqpsQevkOPTX/NXhA0TVA3esMvdK+liRtQdn0U
tbJ/bTPnexSaUJrnAmXUcLCX+DbMv/3NKdhYYHZxzTEK1EmwIKDk/EV2tBKdHhwDb2jd/BdIGMid
zGP25K2KPdpyBj0X3KGRnjyk1Ws9PXAWteuRm0UxR3uuYzEeciyq9/VgdlGkonBzEhhedZ0cMi/D
4Buvart70jY2mZM96EMsVQnckUBtV4dQQzdqtmZyRl95K2POMwGFvi4JJQL+UtgYn7QBDc2UV0vm
1i93r7LNephTvaqVMFsGteQpfqHYEvwiD1Q7uVWeu9KeoDX38Vfb30CMkGDIFRAclnkhDEWgCOuU
REl2LdZfJPm1n3g3GD2rl2f5fzZY7mgL83JCLMMxiusQrDskEI/NsaWaBvwy6f6n+mOLiRuYuezG
kJ7dxlMwoUIeaXHNxItUae0+Kn+PJsrBza+aT6m+H7H+WGaihoHi0BCq2MnBgQwNBrI7J89t5fof
UW1k5aNdPYFi4lR8hVrFx19xt8iA+jpoSVCPRv2bOXuJ2aORu76/iSWfHAq3lsD8ptvFbeXrFXfW
aTeWbMwxx07s1nFpZLWIqiXKyG95jHkL2vmOuoJOEurqAKQobPyPh7BY0nkqkCfkQC+9sxfNtqjY
+Y3ujp7iADgJ3MYr7128lyucGWY+o9iRFo+9tUD+mt92dn/XUGVCxLDjcmzyv0xfdVSHAAUH+A30
dkx0ESoCKdWmpQUGGVqAGD1qX4zOhshApHjljRjbMqcUtnPozywyUSbvkT3MQl9ERv8wLz+6JNBS
g/cFd3zkzAjNJDapZCMqU76qTRHlk6t/T79MQeXor1IdNN9kv/Dy3Jm41FechbGPjyRd526UYLM3
DwN03kfTVdKf//2sbRfGuqZRolmZtjAygxiK6tjnXzuMIHlUrbWBqAAnQu96JITXTR1ZEGge2N6d
XMzynMToTagP/bUF0njTXX7RAhvAz3eFw2XYpR7OhGu0XP/YYxKFWq6rPI9pD83v8V6sgtxpPSv4
R8KVd952vxgAme+NSXCoMvG66StLrcoFTTTdE+TUraEVhsnnjz/ZTtIKTo4/RpgzXQmhniY1jNAi
NhUvaN/71VwQ8s5Fh0uUMjgiQVYvup1qo2th2tG835VP6aHDJEB5RVst+R230bL3ldB6BIMDRoIw
88Acr9Yah3qqerqmEV9pBPNH5zZH2n3kE1nvvepRu/6fNfYKN5t5MUf9vYgtKU66esOK3IQSyul3
U/qlO4Lb37c4addOmeTMKOMbaj1IPZSdSCTnTWZrS+8KBGtLYl8wyWlqSs6o0V7E2i6ScZO+UMty
XrFIwwohPnSfypypz10DMuAfmNmVQNrORHplFtUiD+mbDVJHjYBzRZ4/9vS9BriubUwwoV0SRFmK
afnln3I8JYSP76lIpMUVz91JeM5MMR44rlVsSCpqBZIJEGMcHmqSO2ILQ0Vpkxaw5qHkEEfv8MIo
9JKkQxOqBdI6ZgezcVFDfRKKqP4pJ47omKcOE5nzi/DtnTjJ1cDnUdljhFJow5d32QtWW+vM5opJ
suRJCOuTsw5O/0SxV3lQob2CzjS0McFPwT8Fu/F/a5XZ52RIwZbdI7FEORW8t1gpZMkpq6/srt5f
zpZjl9GdtrDRKhpyjMVKVMa0Lqzi33nv+Sr5gTE4esGhys5JRvZyV9AsYqyRsoKjrsBYU1OVpGaL
3FUDrSNFWgI+el/jxgF9ScBFGSg7txsiMzJLi05gsxipWEvA+1y8WxtdFQq+V/NhtNOjFUDK/hFE
Wy7nRPIMMk7TDY0QJmg+REniYiwN0oLdW/qV8jSJla3pdo2iIcfkXpzZrpHZUa2BLmWcYY3odE6e
7A1fM3ctjzlggs1xumtnZ+i5SeXedwR/PPrigBtrBpCd5wmfUvXtoiRhDkKJ+gi4OtDdg0+e6I3E
L/ruBJ8zY3TXN9nlpGLWrzOtPGrSxC7RGqnD0EWfyJ1lM1iNF3FK7Y93dWdTsSwUvsAUAzYEiwaH
jUXoWhfJ2udI+7rl3mrkqzaueb6yE2Awrq+ZkNkAFB/g7XMbOkZUWq3OEN76QA7KI7j1cNQNy8ng
qDcrOIXbwHK5avO7S9uYZVxUEEwjrmOY7X6jFuULP+I3+c4ENr51yKMO/C+v6rCHjzcAgKOTr8DA
KQazmaMiz1ObwiJg+SeavcwnIRBREuBNou28I8GXD6gdajQglFCZHZUnScL0MpxS1Ctbb1JXkEgg
SK3fYkD0YwfZC9RntphtbMClV0gWfHJqffk04HOBZSoESacuX3fXEhR7eCed/nomVT+zyBz0dlm7
CZ29PNKE0zCNaI75afhbFr6KYBf+eHUyZyfZjnGFZq0mz2YejWgY+6KHliSt76mOjqFXUME9SQ9g
UTZ+I9nAYE/r1sf4NrmJ3bb8xDAzXdgHC9eY1FCqYtAWlip+jAXcOOCH03WXgvHHAw+W4ExQoLKr
1sglG9JQ6vd8mvIDZzt2wvp26zUm2oVSNynQX8vfm0D0Q1uhY8W2oRzbDJczhriRdJVOghEI0aaS
bCqxe9RmXtKXj3/JbtzduDhbkk8WLRHSAi5OAQq07ERAaTo7VlAgG/kLkPvZsmko2UTB1hg1YTTh
BY1qgKoKsXcubTnsOWdpLyLpgFUCxmKhK8viRlWrjqVEkPMoCRd7MhY75lHB7oXarQXm+43tMjQ1
tTBN1StmfAdxgF7Nf6cjxvzfZh3MNVWEEvhQaiUHrikWXa3qlK/NWGPbPvaBve0CTQGq0AC+XkLL
VaJkCD4itkswW8cksnYHsHn862Mre8NU73P14N6G/AgouM8/PtqerUayDqfOX0EV5jbyTeJIBxKM
qFYNMnolV/P3xOPh7nZXhwwRkBgdwHOWDBKa970CVk2sLlUeyCIeWmsJPl4azwT97xu3hjj60Ep1
nUezNKROGXYZSrdpEvKSiL2HNLbwz1qYi0+eCmucQhjqvOxJAgabOOVhqnz07TDOLh5GgVvif38U
scFya5NG9s3iFKE3KwBDcpQlFsN95118FJBge52b3pPX2mnfisNnusk7VwbYSUH4rUG0wwSZ37nh
Mo97qZrDLAot4rdj6a99YYfpQQqfP/58O4eZEsGBz1kByP2CDCtdxooMo5FFEkbdhu65SdAQLTmB
dteIrAHEJ+NEY1LlfDXg+1tqa4WRMTwNWWbHGJPUE14pfyexxRAdnRyWFeSa7NRegUpPu8pzGg3S
qSfESQQw8k6vA/keqz/HXnM+3rk95zizx8RBYxgJEOBTGoXJ9KiSWDigdf3YlKZPYi1Q5NJFXrPa
aVZlttQBZ4ubxsYYxSvAa49jbwWgIfOVoQhSgwt92Nvx7V4w0dPQsyQhIX4bRfpRoEUfuuboQZ8a
48tgfHps35SRK9iwEwtwQE2VskthPoNNwjGJOWVxqidRrfahnUrpsQCqixOx5V0rVMcJHBISRieZ
QADeUC1bdTGBhNr0PIA4aLXHaypdaeGVBvm00hl8K2h+0V4wTfkL9NiF41+EVqqn8L9fwYSGfFRn
DBqvCZS/FFeDwlhW+R872J4/by0wpwakDAkgxFgnKV404cnQVnvJvgqiK6BQM/FmUfd21QRkQAGx
LT4gW5tvwGOAymwLa3JXnIx1FBxdrRfeodk3gwcalB1RiWILJFrar+DEK5NoeajA9/KLvnatL6kz
fFMWyvlytRx4dYS9s2BCMA28RPiDEe3z6NO2UzWpHVbWx/+PtOvqjVtplr+IAHN4ZdqgVbQkW3wh
JAfmnPnrb418zhF3yLtj64NhwIAAl4bT09PToao+VlltBty4iw3m2Pnm0hY41CMm7doyUEWC4+K6
gMiG8sZlpmyrmIaQT2BbCU2WsORWZzbhz0HPGLYOiRkKE7FLOMb+ECID1DnFTWhpV811/3WCWLM1
/5Kc2pp4U/9UHewMl3o+cXgd+mHahq8JBFazB61xi/ntsvlvXYEfS1N5iuivCua+V8Q+fI05DOtA
a7TTDkL9PLZM2UDiDKlbXiccIYjM8KZeaQsL+dzwmM8L8Qzo7eKhOqLtDlLXsxW85Ec2KeSWPRqk
zgF2QY2w9J7b4yBL0P6a1eBV4lyj+RpxIQjjWbfTljEuQajLKalnuaxbLoDk6G2fXfvzl8u7s/Vk
B4nDxyqoGyYUkbdWZgDoT11qig5KNrlZByQ559bmfJ0/sZ7s/w8kuotA7yeg7EsZXRsaQlG1QYhp
+eqVpAPnr6qdHJCeIGl6dqZsc6OwSSqMD5N/NNeQWvudWMhi8Gq00bHMVHcSYldQuL+vbUAJESgC
ZEPQAkZ9yVlvidxWGLz2QmIpQ2KO0PK4vFsb1nAGQX6+iGPDosWwOrovQYwIZdgWLNqq878hkG+5
QIg0zuByEQitf60NvoPwg4Gw4Q/O1kBduJ1faErFA0Fp45syQRti93NAh3+gsNruN/b9DIm6MKoI
VAmFAqRMvg+V6yLWzaYMrcsfbAsEWw7iBx1dGqt5BT+f6nbKhvy1VX50/Vd1dtXscBli68kEgYP/
MOjEUyPqlax3wFCv6wLMjhgi3QkPKgmSbkcnddAGwoDcMrQlIuXb0rEaoIYKRL945g1H7lmz7iwA
yq+pvt/yEllSTyJ89DPGCsOzrRFknHZkkN+vBOTkKUvm8PTKZDQNZFkX2/A3MxglGqZyAQOG3hs/
JDQ1NWCme8xuBSYUJ/GibY8gPcHMERpDURpkNUS8u5Lzm+5sbXTyb/T1MBmrIH8Nxmmnh7rT5+Vu
FiKrTJNdOqpmIoN1L6ptQQlNGRdT0751U2R3A+blRnRkTddIFpoYBnAG7jmtr3KBRyJLnOyJl64S
H5yIoX+QgvhoNIbJxbgOpOHY9b0tpKU99Wi3rQTGQdrI4pFFgXMTfXgo59OVzX7KJ6FHegVdHkTJ
e94blnAvHYngZGBzjKB8I5MDNKRSMGQkyKALoJwDenNEzpBQ6tafsHfvWpA6Rlhw7wm/JEskRBJ3
rAh24+Y7B6XCvEkJxi5q0futXo9uiZYuwlzRuPnrHwoHkVO0spPFIqkzIEFszE8E4E33EN9ziyf+
0P6abPJJtTtWI8v2BuLhSBivdCidUXdHWIOVOtRRee8x52P2B4Hwf5ucYv4ZS/D/8zU/8KibZKjU
CJrUCRlGFdzqIb/lHjJL8MKb9yIR2m1ZFiptfs4PQMpmuC4rZESYaMfA9kVQnoztaJc+4yBBPOsP
+NNYeJS58EJdcsIMPP5+QGxmqVaz4yz9NIJ4wgbzOJPphLmFlMEEkt5h3AiI0zFLSQPPjowBCVBP
JJz4LbOZngUoUa8DmUe5IprQk904CVEYPPj736mN0voDVrbt8/DfBkrUtdZlnaxPpA/Xv8YM8fyI
zkY08LROOoLBExNrf1/YJ+f9A4+65cJplEE8ic/5TlUjo0xUWMpNaoL6RO1NHELGtc38nMSiFuFb
L4A5MCEWY4RmaxNRw9hOrHDC01X5E+6kLQtFjIWqMMkCgDrkHM8XZkUScmxf7wogQ0VnxjvnpAuG
P7/blcc/6G/ehESmE6lBMoVOty8UeZg2go49jA81xogPhG1WPsgmOEty8k5mCnZt3fAg9voPkDqF
6dyMXTKTQQwj5+5Baji6ksQlDCLyTW+2hKGO3igGmRjP+JSDVZ5QOiVtsAkuh3K2uCNRBGKWoDe/
JB7LhIMKXXt0y7SeBnXUkxmM+IBihmgNu/6NMGog6jNJIwgTcB0rg1gG+WOiqwjGTbqPs05aPcq7
mHQH9p1F0vCYKd3LufUdrb43MriR8fpjtfpuNISdo5L9XZwJxZeMgE+AKnwXLegQ7Y2H1sRz0y1u
ddaBZ62QugLFGpzaWYArSfiSqFeSZPFOagdHzWrGL+KPESysJFr/hFLr+RKpm9BI8dBOJSwRmQ9Q
LsPPVBb4NBQnRcs/asB/0L+wbTwfe0md/IDTxbwgkFGKOlhz0z1BFSCxxNvuFFjNbWKj2st4Bm1+
XAU0EGCC3eAM9vlEC5IJH7dxygPy0Znj49yjf8iMfuggQibcD/cMzK0bA0W3/zCpL8vFUDvVBBx+
+bqXAZs5sYu4VHalI8jG2PfhprNZ4FGfddR6fFcDaxyszqkPw1O/71wBEl015nD/gIdu2+2gEwy1
RXDPrsbZBAM6Rj24mHEm8wOZMoAU2q7FuA100EAtXb0xPii5YumQFK0o/+FRpzGAuGkQouP/FXKH
7Xu6P9ppqf37YCifuQ+XaNR5bIKo7YsRIWn7DaNm79cTh3Jj+wvKKjwzQ735qFjCUdaSg/dOy2Xy
Mb9HN7NtuODXeMNgJ5QeZbzWBUe8atClXDqMj7p5GFXUUSCBJq6T/q06hbMYwko7Kz00oNMBUyre
MpmIoO1PyprbPnUBSAU2WsanpdTCTOX7+hRBzzvYlel7uxQH8eTLqyMX38piFlhk8Qv/HeA9qysl
sHq3PTS7ZEcGjcU9Mwe/edRV/F9I5QCOLmmoEJ2aap2sCYOdfWm3sz2BkMj/xqN/T1SumYWG7V37
D5BuKW+iNgXpAgAbB20xcCy+Qkrhrv7+YBreVJ7xJTfDQ2SS/l2iQce/cpVAPxw3Pn/EVJgtgNsy
BhUzadAXv0I9ZpbMy3u3kbrCzaQhPQ6pxXdqK2rzal7tohyIk+x2zojMyA+8YZzs26hb5ewIDmgH
mc11mxazAKV8TFRGYQBVVbKTwT4DaZeyIxbD6qx7z0isLHOBQ3kXqaymTAmAk/fVIS8OYepJM7RH
/dTWqquq7kyjfdLmn9F8lwbDfjBkyweBeeHvZQ2cHOLE+NqbF+Ti96HcT5HJYSQI+H2SHHNb2T0i
djMdWIHq5jlZoFBXVAoywCSKgBKequfgqrpGhfEkfguswmWXZ7fvpwUaFX0PINeou+r9kLSn6QY9
tWBpgQb9bCFIvZtak3lnbB7LBSIViPO1II/gE8GxPBq3hCaQ5DH6Y/lM1Bc/xWu3PCKrAplaNYXR
SO9+Z3JQtHL90hyR+JKc8NgOfxC7bZoJBjDwB7zQqyamRIqmuKnB5zPOd3r0UwVIUX9lHPxNK0F/
OZhaMQy0almqBQ2Elb2ECb5bKFQ585Xv8t8EC1JYoJliviw292yBRp14vgVBi4YYGNTaYOWsHkJM
lVvGTWOPv8TMkq/ya/nh8gI3AjXUrkghGqRy8G+UlZQhqHF8IcBZC1VTH26jgbMvI2wUheUlBE3Z
Wxh46fIahi1qd7LEZC9bxf3YmvJBfMxOwq8C8SePHuVbZp6LsTaa/bkEZbcmcgDWn2rIfyhOfyfs
EcPUoB1IQaow7nJv+MrMjrJgiUktLno+4gYVCYwMDNDqfdubw00D/WgDtBh6bcfoz4pc1lI3boqz
T0zsagGpgMMEvIeAlHfjSdj3e2nXHeIjizNiy4ud4ZClL3B8HXS78Qwc/1r51ok7CVUCTCeHJkh+
wtlUr6Y3JuXh1ucU3xtPIA6K1Azlp+VAjBMwPGDsAvojJ5LiHp5SDglnf1+JCDFEKFp9YX3QrRBY
WKJS/nocRKEdFKAGr/UhccggVHwnIcQgSeAwsOan0FE4c6pZsQ1rudSBNMYK1x8vYjTpWLyqlVUc
cVMEkRnfkHH32hLfuj0z5b3hd9DXRxo3MPWIzjs6AhhLOfV7Hqt9Dn1MLucYV3jX9BSQZFev/uA+
JLtGxRxniNQdH0pRrUkNEMNDcZMTM7pK71Qrdkmu3ZgsqNabUmVqnMnqlNqK5d6bGDGojawelMjO
jThu1XQoCPR0P0FKEY2vpv/iu/NxdFoiu8mcHNq4qM4AqVPTq0GYjgoAFR0sOeMzN2emzryptvcQ
A83/LIvaw1DiZB/TiikYeis8nUgrv+aEr7+j8D9QRmCtitrBVBimmPOxqsLp7Qq9PvzPyOMcSLzj
jIjoGrCGK+ax3DwdaED9d5GUMwiSKBa4cUpf51siRzbcJPe4F+0qMgVLd2trYD6GyTLWhvqBSDmC
INIGvZyA2HKTGVa1k2q8mc489NCeGBclawepo89FuCmNBF8U0+j34wkyfGRoqHNBEOebCdQtQlYM
zPic9Jh9OUNWataIZb5Lk2AQ2I1kcypNDYykpJTAlX/g4hjrpHv7dKPvS4EcQHCP4wGXOFVhyY+j
NYINYv6J9xtr/nhjSul33/I/ZkNPtKUNZ+RDCKfKH8mcf7//3mHEut2xyuhbZ0KCAidhJiVdv5Rr
yfI2C1ISLarpMSg4M+uOBqaDL9vJGkTR0KmFWXG01ILBiX79DnElYA7R9/g+cppWNuMQZTuFMUO9
dtAEBR3SKqQa12QWGKmoBoD7npHH9hAeMjzChu4+lvP9qHz9+xVhogszZBBBxkgnWfEirIjzSErl
Hivqe8NsYs1sox+xkJuXUdYnWSEj/f+hUA5r6lOQ1xhAkQvZHrufAjibjOiLNjaMcfd1NHYORDmp
ORR1P5Dx6eJDgOoqicZEsOozq2SkqHjumtAFhnoHjEBEozatQxDFdaxUKq95itY7iQAvMWcnTDVb
aQKSZg1Ng4PiDJnLdY+Xv+TabZA0CCgWRdBLrBXH47DShCoWVG9Ie6fjBStW+f1liI1Q8wzj/Ugv
bKIfyzxN+Vn15J3k5rZwFRwh0NRiPkV2Mb0M4UtW0YOxqvdk4QIRsj7zlIiT6jXO70YKEXVx1SIs
NYSiQ3wLZbON7cvrfHd21CYuv+V7rmuBiuGzoUxyoHL7/MA7IbJXhck7mZPc+4MJalUHA7CzMz0a
R/WqvyFXHGtwe30wzj815bW6UEEbRIFP3Y2tq1SuH0/WrF1VwuvltW4M/Z8DkR1YrHUUuHYsagCp
97WPYJ7Q8GL08J6/m3eNnb+GjTkdxCvwNx+YIwisRVI+pgwnTuM6fGeoTe7KR9XCuNu8Rzu0YUqe
gCzFtI/ejEP2xljzulBwvmbK6wxRrI3ZDNzhiAluDPWRofjBze5qJnPV+mI4h6L8zlAYQYvBFuyj
co+KgTnUj1z99528KuRuIaZLRtSQhKW+YzEGQ1l3rerNSQe9tHst+nn5i22swkDrKabtiHLvipu9
lpRMa8tK9XL1Oe3uGmk0a+PX/4ZBPdEVbsBgkFSqnsY/95kbcd+FdHcZgnxs6lyDdYG0VGsQz1uH
Ag064eW5Vr04yqxRFc0OFzZeygOmQBKW6yK/7yUw6mAZxcxNowIw/p7QoTc73xZuogMRdOWvmAmO
VfyGHIACCSH0W5P+dLoR2TdqLumQkPP6b8Z3zhx26HFzesu/HUFm+gflqNU9R+FRRygETWWXxJqB
+7Q+VEd09O2KR8JGwArf1k9DCok6QRCkMVoZMmze+C1+FB1MRGICWL+NDhhNtsEJYjO1R1bWTiFS
z4uiCYeSDBni0hHc2c5tnzP7K84a8QL2zfw+TMzuEzUiCpV6adR81g1JhS9KmmtU0JAM8c6A5HB3
CI9SbGdfL5+FtfLBOR5dIuLLukxTcN55/A5knKfkqB4gXVnuxiPUK5HYKNxuP+0SPCUz3mTOVa+O
IoVOBcxZ1StgIMU31joTYo+O7JADop/EuxRld9VN72dHNBOXeVBWgSAFTLkZcEtADa4CcG3PLjKB
IJ3koFtYoNQw3pfP060GMq7qNkf1KHxiPnpW8YyABwKPJka048h4k1CeWkeXSh1H2OTRVezOQUpg
1+47W7U7KD0TuhnWejds+QyQOqdjn+bSiKSaF4ON3Heb6ElgVTfXEKIE7jSwdkCFCJ031AENVLUO
Bq2QPD2pG7NRwpcwmR6Kfjpctti1yQAHf5AZh/bQSkRKDAJIkM655M3QqUrH2Fb0r+MYOBX3JnX3
l7E2vI6kGQCB/BAIn0R64qIAbQeYrwMdPiAWTeK+FdL0QrYpxXwk+lGYeufr74iBSHI5CaSFaWUb
Ffj8ykysdS80npQ6dse52vMJawR2nUWF+iKZc0NlAaknjCeeB3xG0ZedIla6p+DgEbWj1J7hU9+H
mX6gqo9OEJZU9ro4DEzQrhggsIFS8IooJAuysOB7HxfvYfiFEeW95vC3g80dRXQqsuxxfcYABspV
vPeRmhboBUKOWMjmDmAiVFDR+4U+dYZxkENzdrWT5UioOQtIVULvmLL4blbltAkjDa4arXs/cpd4
D/6Hcs+BFkJ2Y/RhKXczYwZo4yPiw71bP7R3yCTf+cbJPhhfqhoBRWurYEAN0eEWuvk+Q7sZv1dY
aOuviG4TSRXQLo8jzb8zlizeBUmY9wpYPhRsmX5UjxDFORL66wGD9GRmkF1oe09snX/Vc0Tqq+Yt
CKyS1lc8IVJOtSsffT7fB7edWds62iYIMxdpx1RPGQ+2Xv6PRMfXO3v+O1BX/yDKWVV2WHUPljqp
qk1u7MxBeBD0Z4YNrU/7ORK1m1ooKN04Aik89PYYmWNvgl5k1/PwMvJtPiPvnUAf/IWZrmUskW6L
zjpxjv0cwNKX/GC46Rf9hUhcCscIam54AkFfrbqqY8aZ2VyuDJkSlDSQvFLp+15F/URNdMXTjNdK
c2vILbUpK+ReB8H4pgsQ6m4Hu7PazYGkID+RIju7D44RgrbgLn8g/Jrs+vrmp1zgUa5UKItsFjh8
Sh2JsWZ6zLX7uvglJaLFMBbyi6+OxgKIektESZGOQa8qXoW8PlF9CMDVXjq8W7jRLSviZm0V+fni
5JdlHItBia+IbJJVaXcq+H7UgjWltXHDnm8W+bgLGGmQZlXyFcULXtUjIesY94mVnISjcSRZbigV
MOKHTY+2+IiUfwFrE6QN0aboxTl65LVX0WAEDSwAynkIYoY5wBAfLsrQQNJiuqn42ywmodpSJWhP
QfdeWkn7hgXYt+NBVLzpGEDsKoFgmOymzJryaiGYgkdfKlopFTyTwQh5vjWo5mRyZPSlF4d3SfS9
GQaGQa8ODgVAHRyuUbms5obSC+JDkSWgLeFNQbcLiVW6XdkyAcIjhgf7+sbgl4iGFD7gx9IzVExD
IZGni7PtFyyRm00Y8PYICuIb0IRTO19FrdxMCKy8SdVRTTyBaRgzcozs/3pXiMCZSP6iyw5v+fNd
wfBsnMtDW3iKLF/7JZ6gaCO87GjW+0IgFBlsyLCzVSgv6mFe9YjVPFA8B4mE/j0VrfNzWzL2f3Mp
IJ8SeXTrgpeYOooQhIzFWhlyz5gMM+46q8fWXF4KC4LakhGSSuhdB0SaPiXdvYor9n8DoLaj7/UY
4ggA4MubPP0my69///+DKRRFMvTegm6DOiNBBWU0GdO/SOg/jxzepJz8iRUsEcgnXHjgZGy4YmqA
wJUvQlSZqKAwENZOHoz5SwjqLhmzbK5aocciLOmbUkC+XrryX74nkVmCeB6qFd0bK6u8ZcNLyNW9
0ghG73e5NxqzFYHSOG0tLrhOIvfy/pD9PbuTydLw5AWxKl6lKzVckZv4lBuT3BPAVOeKYpNZQzaK
Fp/reFkVamB3SqGAVVa9DdKBlZElJ4RGl3kJyUwIOqrgJjvfuxkZbEkd4sIbjNRW0+dSu+/R1Fuk
Dy2o2S+vdOuLLrHEcyyUMxtJ4aPCq6AfpKg7pQIRe/MjKPaXcTatRUaSVwexlQRRR2pRMfrMx2iA
tShf/NoUIBQH+SLdHq3iEdotPBGcMiuG1s/adSugiVAMlCERmq7GzIKJC9MO8nleHuyEFm4b//JZ
L8YtZwSGTBFPKSDAu55/QS7qtDHNx8xT+ydpiswcWafL325rGQom1sDGiUYMhS7XJjJfDHmmZV5X
IPfrdw+dlO0HTmIY/eZCFjDU4cIt2kejqmAhvMcVPwqOsRvr7AROFblESeZFR4cOZQK82CZlrhsZ
Qnj1mPYYHZsxu3Xv20piFqfJlk+DbpZPrDTZ1mHGtcnr0NoUMAJEOfNAroqer/TM0xswcBaKfDvP
485AM7LJl0VnpnwbmX0Vp05bCZNzee/WdVWyaOQrIMaEUcfVoEw8lFwWSnzmVVzrCmVmIZC0p7Gx
FCFCEFnuBq3ZpxnKjqKvmfwg2l3CO7LyKSPSQBUNVkVSSKI+PsRGg2YawIYmxV4z74ys2+XQlLy8
2k1LXYBQZ0Ewqqhvhz7z/OSLH0JtHjTN0vTtMsi2HenoJUNzAbwJXRLj9LmX8jnOvPCkmOik3U/k
fjMhdAj20O6xNsvR9G9YTXskqKC9MmpkCnKGCAVXIVoXNHHOdXHu1clTwD9V0fXcY4UaCqvlFYce
nsur3LoEFnCrLt5skqJUB5zQovg+1wAo6/opVMqnMDHCXSuxLr2tzUPqWgWBHjLZq2d836PTtFW6
1IPoEPQnVSvvAmgBMTnAVuUlnAgDTw9cAmh+RMb83GGWXD90alimiBsGB0+dfY3hFTJowZKV2HJo
8Py4QXlQT69GfkG60wfamKRelst7rsYbhG8Yu8SCoCJRLujrXJUBkfido8exNWffL9vBxq4goQu/
Acp1Cd24VDgdQfK25NIIuyLrpjI25sAXdjA8X0bZWAeeBaCzg3+ECgvNwaAVWRwPWZx6XAI5sDmw
svnnZYStAAD5WkjfgU+ax7Gltn2axpwfGjlBihNFoWeMmN8SMv7y2UCmuPgymKzu/o01AU4RwIQL
s8Zz5NzOhD7ICjDvxF6Cr8cFs1PlYNG8vKqNU4puLbSeEdWXNSeVHvkc2HC72BsxxhrVP7v4jsuF
fYMshzow7mcGFk0ZE7Vc1MzTHHtgW7oapf4QNw/o4rKKJoBIF0MwggVG7ZakNFrUDk2MyaR4P/C3
9QxSu+KxhZ6IWrCeEiSyoFzr8ivSlNDBmIpiBQp3r/dvq/T73BaODwXBBsw0l7dr4zCdAVHvLsRp
PWfwfezNkXHjj8FNKk5unPD2ZZjt9ZCmNMJxiKiXsrwpbBRwBsVeBq3e0pftRu2dqAfJta8yDHB7
RR9Q1D41jSBxYw6oppXcIWlv1aGye507XF4RC0Y8X1GoVCW0F4vYE8ZGQGs+3iH+nEwOqOoZVr6N
ZIgSfAQGi+kqaq2ImDbsp9gzpB/RcK/L4PFkShJsWjcKILgXSBaM7oiVirQcu6YCCIf53lDdp/lg
KhL/Oo7cUfNZIzmbawJlkIQ3Am4dmqYx6jt1HmrYdwABoMYPrSYrzNZ/+MQeySALBvk3WhhoHy7y
oxw3UQ6rK25a3lUTzAr2LHt7T99QZ1UmXJNQltPBFkqzP/gd2m17Xg286X50JwczEyCynt/0Q4CQ
2hyP2nHcJXbhsxUKN/z5GTI5dYuURod33pyDC8kTbn/TtYOjNLM0B5RZvqlY2a2fmcnb5W/KwiSG
tMD0o4RLJ1EOPLl+VgIyscXKZa1LfyJycuRdBEUHNPnQ5DI17xvTBAVQD6rhHeIhMuc63DV2dyJD
b8yRIuIQ6P0jWWb0BSCOxfD++Yr6bvATXp+wf0cdmpLFzt8rR6IpiZwGwzdtvX3Qi/WBRd3AI0Z6
mmqYA0+/hnxwgCJfdh2++fqOkBAndvwTzGGX92v7a8oS1CJIh+5K823maslPpTrweje+EzH+kZvy
I3cNJb0cDUzDXvn7UWWyfwtEYkILE9ErRexigijvZN0iHYep3b9lGI48gA7sZ32fXzPrfJubuMAk
DmeB2TSzrsRJGyCZUqKk+ESEFq3swCuOAGlyViDF/KjUyQOvd4uOlyFAX038iOqb4kbH/IrMuvgi
ZHhYD/Ztu1ksjzp1ClckQYIHq9dWdvE8241Z7SDQnCtmgEqqm9nDXmDVxFmflDoXdZIrlTZhjeRV
Ao61XXs1H2W3/4PvueVUlhZDHQutGNDkN42BJ/GnvH5oMVLAOAUkjlkd8o8PqFMBSD76RRRmTeCh
v4WQY2OkLfyqefnzb22a9GebMyKrrUf58hjQyR1Oy9MiSnHWFRMafoIrofPEsDSMXEtHws/qP7BO
wcateoYonh+CQEpz9C1hkVKEk53PplyCUA39fIyPSf6fSx+TChp1PO3itsF2/ZYJSRxwY+1kuzgU
bvrEWhTrrOmUOymFVKwN0E56hTOB64iQt2c78UC4FqC9y0rJbQRCZ9+QciSw9w66bEBr3dkVHSjC
XU2DhXxK4ARIqqAnyjjqV6ETTaf5czffwkoptwJxSd/Q53dfrX0bH5udiOZWAd0K5YO4N2JHery8
kyyDodyK3+ra1OG15IFK0qrmzga2KYWRfRlmzXJyfiPolCsZxqpA8Rs4A4T2wHJiha6GKT3R5vdM
uXfWSad8yVxGapSTNQ3vxFgY3AAzBhq+iHZhbaUyk3Oc4bzo1lItq9pRIxZTNiPiy103/31H2fn3
o+lG9JIHQVSLA0faZ3gnd0eQmP/4rROby2b1lbFf23ah4iEAzWToR1BvKLXWooHvMuK6ytNsSzb3
hpy0Ex16pzbjKwwOfP3kMf/ApJzXKMSBxPMV2TfpG/qQ3bo1pevkIGNwSdaY1K/EDNY+7AOO8mFG
XIxiNwEuqr4HcWhN+U3cfg2rLxVE2UEdZY0TI4Gw7kF+38UPSMqRKVOcqEFMLnE7eYVwjwQJajOF
MhtmrJ9kdF2bvosUPLr1uwNGvP++VZDCp1xbLSRpqdZF4FVRYc1gCa+Y1GLbZ+FjiZQDq4Z6EHst
D7ygTzGjeq0qe4Zpbt89HwiUy0o7wqQ2Y98kDIyOdkj65Fzf7cGA8we3wXYM9IFGOS5UfzoFyRcS
PBc3ZGxThrgOBzlJtgbqVjoQtU2eR6cqel3w9jm/vYt8TOcyxbcbSqv9RiaTmnuQBCdWwGHmDP3/
jT3tC9ZR33SXC1TKKONIUSIpIqhwlyRWr5IdquPRCURie/lrpnwymF1AUnaIbg/SC5WQ4Hn6lQXo
R297N2zNylYwBSVMOzxbWe1Q2xH0ApSyzHRIpjgssM78m2KqEAqE4vCD+AgxxGPu5DuJFT1v2ukC
j7LTxKj8mq/Tf68honAMYZZddyrcYW+wTsXmuVugUXYqNujIQZcRQUM9ngfnpbSPwfgBylkduQDS
5vi5N8kCk7powyEoNQxVIHj4Up6CfbfDtGDMm+IXTDY/ivvA9Zlv2c176QOSTiNWcl5OIVmm7NVo
qexNw03uDQeNsxBETczJ9c3MBgMIa+RsO4BRUPdHuYH8pdZaQRMqbvsQ1nMS0YsMQlGwjkhH4nOY
I/HbJ/I/LPqpUpZqyUPHlvicDoqroL100MF3atCLTERzme88Fh512VcogcS8gbUR0dx3D/DEOZGV
PBK7ya//vrObXEMf31KnLvpanQsxr2I8xTBMldvNU5I4oNg7oQl4133W3ag8mXDAGMqqtWhGFdqo
EpV74XfIV5WQWo5tcLe4fWYTuunPMOuSFS4QKZ+KKosaaX1AMko1iC6rJz02xcEUbtTb8Cq8V1EU
+5yFLjAppyqBrcyfAqyywivJ36kWMpAnEGE4/NfPZcwWWJQvVaeBi+KE415C8IXLzrjP99WBNB2z
S1bbfnuBRfvRCFC973Mvza/R5swEw3ftvgFrWXXH79k8Rkw8ypNmXITCnwq82DCDG/AXfqms/q3c
axkGYSBge8v0o5sxxmKFlG+RClmatBDW0jjhXQlFihJPIwEEJqXFomQjv/wq6P2Aov0nigj6LMRY
nG8YzhgcOYz5cOi04wOILIDqLpi+fyZcWyBSziXUQ20qpn8W199lnnETWZAGsJSnAl3kjHtw835Y
oFGuhZ8KyDlAeOWlHhHKH3n5Oxc/M1a0edUuMIg7XWQafS1RIr9+X5G/G3+kdh25+dVoVYoTgNeu
248lmL6sy6isjaM8SqgIzSy38NEVeu/55Bdy1lY77FqkIHpuOka9fLgMuJ11WSyT8id+raI8wyk4
4yetQRI+d30bcpYadB5Fu2Rn4VmflfIpOjhukkTB1umpM9d28lC6oSvejQ9VaiGGmSEAkjMboVj2
QjkXMQA9ITcDVJjuuhQMFijipQyKm+2FYQoNY0yYB6HTgHWltT3Xldi65BCgSigVTD7nzVgTbfL/
QlBm3/WdqE0qXimDlR/+eRPZ6ZW2093IZWbINuMFyIso4CIlrdPUkdZjbkjGGvGJBlJHTPFUZmiT
eTqejEpdGwdWsp1swtppfeBRq9P7FFPRFeLMWTr1eunyOrolMS006fyp5D7R6CyjWohxABCLIAFC
He+u5o0q83GPtll+XWuDI6SRc/lsbVrdAoI6zEqdp+gHgdUF4r0c7lPlm5g8/m8Q1OmVIXaRaCog
ZOHRT68K47WuGNMZa0ojEuXo6GlX0JALBkzKDuTMn+dJkoGxSx4wy7Wfj9D123PsqtmmfS+QKAsI
M4wihBxPkOTjbLe3hNC/c6vH7vYPajtb9zEkYN+TJYq26sbqtCAqJWT0XnpXwmh67IJXv3Enl2Qr
Sxb7ypZxL8GopSlckEDLBmBjGVjd9DhgNKCT0Dkz/yp71iDCluEtwSjbnrJKjzty/afhazQelCk3
0+jHZcvbcndLDMq4C/DdlVyBBQWKgNx1YKJybl+G2LyblhiUdWedwRetCIwJ+oQzckCzGX7RHIy+
4T3GPTLQWF+Nupn4pqqKSgUaGH92Q2WJTrWTwSxrNahHJy5YvKyJncbetkI0BWPCBkLE9Jx5FzVx
WRDDINTLHd6bAmLCmrzILFbU9P98zw8sKuYt5FFKogHeYvw2ggCiguz7fDNbzUFyII3D8hvb3/MD
jYp3s7QKUrkCWlO70XPzLNh44iqYuDUwvsgle/U76X3nfjC2kRgefY2ggebfDypTFcC5Df85aRCn
stsDSRwSDs8UCb1wT9IVnyr2LxEpBzllvl+oE7aQcNtJLhC9YEfkICWYacemJtxyk0s8ypfAXMqE
m+CQiQIBYXie9+JB23E7BRwszBoBMftL35NyJnOrV5js17kXqKLxkym55KU0fkXW3gD5HPqORTN2
yp+parFeTKydJD9fROBpgezIECI0HaSXqYf8j6aYl41lzYkF77/8lJSHUeRKElIfi8PsWWhljVke
xhClx2rHvzxo151NFD37X1wPKovyAWmZQ8+aGtzMB0MKUZNF9FavhxygiCrIE8gmX+Yv0/QuVhg4
8l3nauALfX8dfkLgkyx7AUm5OqOZAyMbcNEKemJWHdQk2n1mMA/GpqEuYKiwexKnLhBq8behEgIu
7qHcj5YBPoHgC+vNu5m7Wy6K8m5jYuhjngCNFB9J9q64rvckM/IHsTFrZZRvC+oMU2bjO1Y0Wwpk
KwyHg8j5LWEt+AM20s1b4uNL0h2wlRGrsSSNWNsxRyFJ2Osn/xa9ypD/YZ26NYs2MQ6JxHqYVloP
q2TprE1x2eJxDTln5Ztg80/IoaPDDLzSohvu+Ud+zx4y2DzsC1TKqRmlEYpV02GFRWBmSPIa+cPl
w759/ZHGPfCQvItcnvsTsW3DWOpz7gVKKhiWFh1CveA/trXbHNpr44X5JTetZAFIrUnghCrQxAL2
75L4BQ3LVgZFQeWIAXc3fLq8vO0P+LE62k9nci5lOVbXjK+zcC+3rI4J1moodxy3EWaFoxJ2YXOG
2d3M4DvhSitA9rFy82uVNWGwmaJDzva//aKcc9R0UTcqGVbkNEQzSToV1rgfH6AC31r9U2CzOFaY
FkL5xSoU51bUsWGDJR6rm9Id9/6+fEW4CWoQpnlsBkgK2hFlEUMOmHU4t8eqmupimnz/pQqhYDbb
mTO3Zgv+711vid/RwKrvEzv9ycQllrC60Re4lFkaXT37RQncFBTjyFsHTnSNQFfwSNuXuActLpOb
kLVUyjh1Lekrf9b8d98c/hDsbodeop/BrnW04+yB/vfArHdsHghYD4YgMPa/EhxQhRb6Hp3gv+Sn
uUd/w2gn+/hWtbPI7MAaDYJLzmaVA4nfX33aD0x6dkkH+xevVZL/Eh/6QwUWLGUHxZY9KzPPWBqt
N1Do/0fadTXHzSPbX8Qq5vDKMJyoYCWPX1iWLTPnzF9/D/TtrjgQ7sCr9ZOrVKVWg43uRodzamXo
VTU4C2BHkTEoXis/r3sT5qvfXGlCGYnUz4YckdMj3Rvy6id8TEAv+591oUxjVBvZqCroEia6XWeY
4zF5i1dM61vpQnmuuQ+kokYr+pxkAu5YCBQDwO2Fs805M1b11gRJO2AGsLOElZ/LC90UchemwUIs
Dh02TzpMu/LnAlsXvik/Jqe4GUG3eqr8DDVdjmy2RXyIppMfEzAgBSaqz4n22yINWuWBoxwzBVkp
R6U8Q6WOtTJDOdknbMPwjKB0I82gv2iscbSh33BjH+pxX0GWIDth7YzP6bYFa2XqZH/0Zous2AUV
qMtRkDwMP9/d/xwhPQwlGpkQtTWEEjorAqacHwX/HThoe10S2xwB1gkiScxr04sEoAUwp54IihXV
jsabEpuU+fx8XQj7WQGwt39LoWLZVKh5J+dDgFdpJtumT5C1zHN2AC5F7QJjx50PucGxQnbIXgml
boCmWBHeMlBtBgat6ognkMp804+ZXe/0rfUXFAu8s6TsXm4jNU8r2L0+v+9UagcMHRY2sF1I+2l2
AfeRmjafu5nt6D9Ol7oNphL2qtJPxFianQYeFLzX9tmeh7zNugjAYjAtA6y42NmhnGOfqGljqi3O
U9d3naLt1dH4Qt9iLYL8CatXdmmMep5YEAFw6FNW9P4s1DuOLbJOay2DfMWVjLDJEn2uuuCcPg8u
gYfsx8cucNvaHgXwp+oYbe8fujdR87WdXvvlq/Sb8xewvJdFWJUIZB9oHahwls6jlpnxHCB5LXZk
6jB/Wm7qHaY4X7804biWRX20rkFwLkvYBqHdJCyxyUY/Gw6Zg1VFbi+UfbYfmlHfb+mtOOnmJkCT
fjgq2+6AhfojCAc4Tos55g7EIXQTyDa/SC+VEtTfuIthJ4TZQDjI+4HU1lK7OgzOtDg6ODG+6JQt
CZPaWGaVFYNGgIgsLRLjICIZuYkCabpvsJwged2Jqx/zqgEqA1AWBKuDBkswqtzAbiRS1HeMhl+a
5AydbXiqTZr0YmSjbo+unvHIMUxiDHTUAbr9v8XSL/sFALlpkbwrGP/MI4eMBkQP2WEJCBAanHTg
/Y8SqWdHhQX/sRhC8qyqdqrT+1Fkxz7hhV28Ym99cbZjrSN9+RYJKxIKeXAcdV92JDfZYFIm9uuj
vhme/qJcQn7htUOlbmAcT0aTTzhU66HZ9b55p53ecZUxasHvWzKD3lo96gZqWiUPiwD1wOwbPQa+
siWpynwrnML3Hjq30sVTj3Knw9xUUlZa4BL6AUSZalO/Vdv0OBE+0eHEXzdhVoTWClKphKo0gdI2
AlK/kxC62aMKIqNwnzrThOtBDrZzkn388KXn+FoulU1gO3qMTBMHK/pkTNbYBjVG1hYffvt+bh94
qAnM5/9aHp1MKMBArTRyM/6MQDGO9yC2sJsM1F9/NT7G8Tg09KkyjUWaTDhWC1R/cKexZxn2aHjL
TWEL99LPyplfLZ6/4diOTrVH+lgDIXQF2+kjh0x75H6c4CtiVAfvVCOxxW8cd8OMvB8OjoZfkcMo
BiowBDbugMFjgB/dyjsLsRAlME4qw/uAOlF+lWcEwxw0Ebn3JP0EkzjhGAJ5sSf41X120jhnyfl+
OuVl5q6SU+BWIGJUkV30b9gItTmHx0pvAbynmBpmFQxMlVwq1OfYzAPOE0niMQibf0OburAxtp06
xklCs8AG1PDeQLWK99XYYelDMJXf6saAsoIMwcGP6I6sR6nA7vndg8Jij2aoq41OyJv/+H/86H9k
0gs2mZCrQYqZvPPc2GSyUdmWb4KjedFNfae//kWYIH7rU5jAGgGaLoATx1bw5emqTRhIWpOSqhQK
jLMHvE7MjA5bzVv2+S6wE9TfQBHylZFxayWWstJiMEnEz4lYjJ2gKxq51QvGHEATNW6594/5JVfS
KCtNAjjQQE4CdAutWzg11LzF84L+JLqhIED571kU0T5Ya0duzeoORkVXN4BvC87TJrr7p9AHbhs8
3e3RVTIbpe/ClniYQWzbwZgSgONQ7wPWwKVUoxmG3Bjfc269AZ8pApQXvaCEagv7ecevwLFj4kog
9RG7JI70NsJLV5JsQhzU2hJI27yk8uSHDNum7W+MyR46wS657wty6T+b7Yeu9BfNmkWUR5Tm+r12
m5S3wb35R/VqB1jWWzROAvwh+maMXLJ8yu8dco+a+sBpBw5Q4HniyX2ask30O8KdSf0BdA67xUOg
3HEVZjra1VlT+U5YJLpcLni8pX+AsFzeKLgzwk21Lf7kx/ZobqJ7biRhiwRYmIEtfjIfdmlPSSsn
wHaGPYn+9F0B2Xj00LyKO7ytcKzlA0EBca77erYz+pBIJVlgHh1zNa3g/dLJxrhYBfQZLI/JzcN1
OcyQon/IoZKqJVumKCOahc0fXdipwtOQcDwcUxUAfqCrgbMDCNzl4WVYlMwqEaoUU+HkEfiFdazO
NzdW/HxdF+bb17Csd/BYVEcoXQaQh5dJh7ev6pt7aftvpnteuZ2dV6zkUGFYFsGbZVXwaa3XHYdH
zD+gAdu7eCLe8xdD2Kf3oRQVeltrieZKL+FAw2/i/BQqpjMDRC/jYQ8xDeFDKbrIqiZqLU5GEZxL
tKwBWaemxyj9df0DsZ2FqQBxBkVxSaJrnVLRVWOaIMRGx658Z5yYDqoBOvu+fM9e5JeM+7WYdxf4
aqCPMgFP+T4osIpAZWpYiTIhvuJr4fFnuO+TXGeMqwB1H+XB0F5qm78KxvxuK7FURCgmUwiqEN/N
Sp9k7cVoDDsDWqXWcxwF87ut5CiXt8syADIeLcQY8z86QRQt38SW4yR4R0h+vjrCphOMuCUGL2g/
JeMQTfccu+ApQbmIPA+U3mwhYJ6dBHS8tWOezcHRok1d2tVPDbWkFpuCiWMNnONjFsYt7AgBIA3g
mJ9gS+euBU4j8MvO6CwsBKkRK3u5D8IsI3OrZ8kp3RoFEbdJvOs6s1X+kEt9tw4EipYy4yoM1r5V
7guk8UL9dF0GVznqw+ltIsfGHBHbb587PCnLtxTokABF2gx+c4pdHskxTyvy87WlaNWiKSW8COqu
dhQDHj68HxAeOXqRy/Mp51l9NHL5VmKMOcgXQPWRnLnBEiKhzQDZ2bfkBtTqPo+qnnuKVFyZJOVf
Xkuz5T0wtrG6jUnkYCP8GDx9k+xDLkEu7xipCFPNJciGAbhx7pOdXh5V8Q2ESrxDZAjBUiUQl8CU
887BfXmIHdZAVCXCIYJUvXcW13oJzjloJ3tXjDDp1t6C6Iy78M8TSoWzXhPaKidCJUlyhfRRBzYR
dnc4unGk0I33AJgMTacJ1lmy/FiI3ES7L/KFI4R8dsoI1+dHt92Voktzy8TlEoamdAPMC9tCU023
Y75UJzkdZEcW2mbHMX3iF65JJVdjZfpS0RdJ3MM0Wg+EneBJ36rFN7LyK2/a3w0It17br2TcF5pS
viqXQI+xgMv4LD1Iv7D7N9nwIxjatbHuLx8bJ0E5hZcA8z4h5bqmRRUmJYKeUv+dkNQEgHAfHq8f
Jk8G+fnqLFtlVCc9xxc0ZtznWizteZK3sg5giOuCWNOIOEGCWwqsPekTAjegETsddE3WeelRzMi9
YJe9tkAEkryUu6rDSIMvZFHOozMHABB1IWnNxNt4H/saymtgmfuaJX7oRF1lQeizJgOqwVm6JXht
Cgi21F24I3MhYIs98AyC1XJa6YX/Xn6tEvRa8RLhDNPnEevte/LSzEFKBbI0CXx2si3cZc7ym/Pl
2Lf831qC+/pS6pQIddeYkCr7wm2/rT193/slKhg9VuMMb9pPXrKtTrz5A7ZpfoilrnkwGVnSB6Z1
jibJnpVf6bDPl28c3ciJffYlH0Koe10RPkY82az3qR5ilNNe8AnBJddWyG29Jom6zSLImqfEhK0I
B/MkSBiszjEzonzLwD71gyBIgZDphaMdIwO/sBfqds/RMulAJYZ2Rwwzow5EaC6zyM6dYouqyDtE
ApQ9WW7OGY7kfTwqPQl7WZ1mEf7SbGMnkB+a+leebDjqEcOjj1QmSD2gxcWrmkb/DsIlEqYBiWt0
rHboEt6iNPoN/R9M4HBHt1mfby2LUihV80GL0Xk9D9/N/VLYQ7IJgBwS2vFO3KjHAUnlZI9Y5+cc
JCv10taCqdQLe0VLnecQrN4D9yHwtc2yFRDsUtm1FZBnCjteBstTlfKexjBpydIh7uj9ayAdCy7d
N8sssd6D/EYC0CUQ7i4dimgsk1xGuArLLd7ABCCuT/36SR6RURp+v8vdrrZr0YX18KIQcRqfTGYl
mvLYaVhlwwQ4U6TNBOUs9TArSNjDMNjkx7dcIlDiPq6I+7R3nqTpouUQh/HHo+60J/NO//1rcqJt
cS+NDi9NYd261cHSA7RV1Y+hQHxMFwFKR8Im0wxA6GzmXTzOKdLMUbOsDKohwK9Eu2qnuKT4Q1bb
CZLnX4wFsw/R1AhZBEB66YmAeSkyuID39kD+M0BZq+vsYToaYM0FgyxAnTZ15V13LUwLNSRMdoAo
AhNwVMhLequJErzJz00EMJL0tRNqOwkeai4XClM3lOssjJYSblXKrUhR2+lBK1vvq1LAILGlF0LS
STaYMRbp89wY82pb5FljYnwEDbTLm1cLlSAHIbl55mLn8TFvcvf6ybFQgTXo8R8RRONVRtkFMUjN
KoiIjup9Q0hVAQTiTIfmkH9f7vMdEBCc9ja6V87XBfNUIz9fydXjOQo7lMDOqf5dll8S3tov7/dT
sbScwCdfqPj9BlaESvFPzWtMMW3OAvmnaAKGGoC8lwqAoiDAi17C5TXi+8oA+WUf1ehxhuU3S+A5
QuJiPzmmD2F017uLoymuYJbnbMnfDH3KwX0iuLqQeb0guXmndGBrs3j+iZnAyiux1L1aYl0Y1RiH
iFZJiQ0G7CTd52+6K/nlLr0jAHv8ZxSr5AqL/M/B0k3wYZiybChUC/s7vadsACK4DSogWuq24Ocb
nQ+xx5oVv5BI3YFSbUepIBLFvblP9wAWA5ofGQfjlnZZ+etaN8rqc0XptbTEgSYEkcZJ0fFS/Pko
b7njYEyfvzpFyv7FSp20LoVObeR0R20buEpoN5UjflfQVgsf+G09nkTKN4bzKIbLAt+o+oGPGSkX
9liBRlvd6AcU1Lj7ETx5VKYVm+qiRviuqCsIt6KHjQyQ4mEdWHLGB8CB+Nf9Fee661QS1IkYPIkK
XPc82w3Dnzb+AeAk2+zerovhXXTKq7TzYBbg4cATVR+3fdZtoyW5Vavas7TwKdCmHwvwEuzrMtk5
64et0MUnQQumLgxxkgbazoVvkSpN5ga75GXK/Uy3+7vGDx94D0bWiYJ6FvSeYC2xFLoaBSobw+hA
Nn+W5xOizn7sB1tRH67rRsycdpxrIcSIVmFmNMwBiHPkPFWQRQRpKZ9GMxIdM8h1Hm4mTxblRmQt
w7CzDBMxTxnmZuND+QNN7No2j5I/uppTYspGd7jzkCyfgrxHUbGJhTlrerAV866jNdUQS3DRwgMA
vrczVreBOcUZT2KF1JWgdze6OstBzo0Ej3vrXCv7Un6RBF6VnNzYzx/rP5rQjS8jkJY0nhbrHM+C
PWMeWPvRVehkZJ0tRc/XDYMZZtbaUJaRtFqplimESb2N4IZyEGze3InYkHYXr3RjLoIW2z4+1KPs
Y6y6OsPaqnXul8We1NyxTFfqOHkVTwgVYeosSOTKmBE9rVel1J1GOZt56XIOjy0FxUHTwICBSGNd
SxOqxRjiIL5e3xsDYau3hZvlm3RfYsDhTkb/SUGngws8zTbBD7nk71qZ4KKGea/X+Ghkt1faFHe9
v7yA5f02uCWrfzGaYBxVeZpSUc0AnGKRD5CoLrscI0fGU8FdTeLJoCLZHIuRFiU4TfRO9vW3+Wk6
pCgZgEP+uwgsNyDs3ggbzhdkRU9F/DhJKp4BxN4AGxmMMdmRdpTy0mE8BI0bdIf6Vy5iOO+7UWEt
LQs503Wc4qBMdpU8ZCnXNMjt+eQ8wOckg1rYtAD5c2kacloUltJN/7jBxZXs+glTPVjWL7FsNR54
w71MjVbiqG8Wg1chVTKcX6sfhvZlWJ6+8oFWAqgP1JRaNwNKiySl/U+yr9ZhyLVBf5c8278y0wdi
mI/Toz5QlgWZOas4PcQu4DrfYEPfrd1YdiWUxq07bmmc6eo/5NFFglxbkkQsYBCtF/jNA7DG2hOg
/rBkMj9aIBfDyoKbeJHHx2YldnDFTmhYsBgUDg3Go1BSqmtQFVnbyuifDRnh0kTemHfHsJb29YTi
edLf6fqc29qgHPqxfqvr6hDG+Q7kR6HD+dpM6wXJpKGCEhtDgJRjK+OqUcFHZ56TdltZfjgaL1k5
3sxlCbIV7ZfUOZN4kBtb7ubN1HN83HsF79OZgN0T7IgYfkQZ5fLuNGVe/RMLyZYKGWYonRk7mJE9
3NVvpttvumfR1Z7kV8zNRlwAEabuK+nkqq2cehe1ZddlI0rtW9MfAvDLhp7+KH6XnNCR3gTu4jrT
9lbyqLPuW6kAlSJCZCU8SgJQPQqMI4s5oMafoqT2vvJlwQdpgRfYBC4F1QRqpEGe46FC1uT1mOku
NuUJom7Ia7bzQ9f6zZHHqrIrK3nUm73T8kXDsBe5yWSJN97Pd//weOA9wXs4MIPIShaVQ6k9GG7T
uEUNxCWQJYWbo8uq2gQgJdrr3zia8aRRVpqFgOhM9RoeHoB+gFj1Sic8ZcApUgFawp2gZFvlx3ej
rDJXDcDUxpDW79V9da4dgiup7M3vBPCU37FguiVD0mUdzxUC7Hd5CcZxEivZGvAaUs69YLij+ksN
LTdo7zinyNRrJYiKkyleEeDC6khJnTwXIqcAyLCrks64hP5ENAFl1b4uk3nhViKpWKlakybMRoO8
Hkmvme6yAYARYe1WpuaNvNEvclCffNlKGBU3C31IozHAd5uBB5pV6PU3NwaXyJ7ZH1dFFILhKiSy
cHf5vTojAxHEUpL8aXJVzPp3hxHgMuqWz8ZFLI3WaC2Kis2gI5QHoLtZ52nw57a0zZZXASC/4YoE
enMhkIBWnk3wGQTErQWImwLYBz6FGUcRmh5EiqOoliKI6YbKboW9bnIhRlmP4dVZWZRHshBGdEF5
/ywA7d4MBwnbVjLAHrm1UZY3WkuivFFnTXmVFPgqw4ZsQRSbVN6E/j/o56G14eWbzCLNWh7lj8Si
17Juhjz91HvZHar0J9BjpI52wp7lZoDXPfOyNPb3ArwLiJPRgaCXjoEIm4m9EZhnIX+c6ldrbJ3r
joHl9FTxQwB1hnE3Z4UFLC+sh8++XJ5M9b622s3UcCMVy+utJVGnJ/RRWQ01JGkP/XPvT6/WTMjL
5w1ZG8tfRMnjGgj7Un0oR3n0IgmULLIgsnOXTYw3Vu3rCeinOk9yEuzbl796ALuXm/6gxS4XsJMn
nXLzdVplGHfBtyPrzph0wZU29o3P3TnkfULKt8uVOCpNRWxkOzqku5ih8oV9zsEL7MC0UUN/uv99
3WpY4+xk40lGdg6yTJVmVl6yQpTSWTfPfQM8v9wr/cgFL0cKLpDOT1TuagPzHqzkUb5eagcxyFB6
O8/aYyI/5VwaXVbMWitEefiwmoaeECNidualjb6H8p9Ivr1+aBwdaLaGEpW7WMUyFSaiQxsD2HbP
w/JlVtRWWtAI0mmZ1H1rmSYKkeY9GV1JXNMd7wA5js0wa1dyRi04h0bzM5TYPp1CCxrJAoANEywz
mKhjdCIneeEdHOWjmgR8ja2hmedi2ZSAcZZD3vIX8wp9mBddTJuSIQaAEL5+qx0SALst5tlA2pJN
HE14B0Y5JAxOdZPa4PtIxmxXUmJbILXhFy54YijPUylqppkDxAxAaSVpOhg7Crv8Eb9N38BJjxzp
EI2n6XzdvnlSKT9UYlyr0zvc0TCXbTH+NQUPKnjOrgthB+HVp6I8QVtZlYphSfNcuXjMPXdH2Vu2
9QiQ3ewmOQAG7MyL+0y9QG6GHgUGMeX3S7d6HCv6JGHSHuaXF6FddI0NAFwg648czVgpuroSQ27B
SowBqvq0b1F/qIM7Ax5CT1tbCCQ/Kiw/EL7CzKitxVGmKKc9ckEZ4jQ7BnkFQa/OHbAc3ShedK/e
XP9q7/Mtn9LblXKURSpGmiVSr5hY4Sa8jChWv8aaK2CcCPgf1k2F/eoOQFDvkQMXD+SldvbGq7gy
/Qhqk6CRNpHH0UELO4+1IMQyTKfft/LLPP+6riX7RbISQNlmlZlBGLbE/d42O0wLbtOTip1V+Zhv
eN1ltlF+6ELFq9Q04rIfIaoncBu9iVav5C/cJ7jMepZ8aETHLEnMzWbKISZpvTGz2xt8MCydPOtA
/MNMpDcfSt6OATmkT6YCBBHRMrH3h9LG5T1QM+AZyjW+UtqBGG46qs2dFO8S7ZjhfWwpvLof8yBX
4sgJrK5dELe6OJJr1za/6g74OmhNTr3hXTcNnhQqhElGWAXzDKUkzADUi280Ryl//t9kUA4EROma
Oo/IyaIwEY6GrkXfBUv7PusDD1admdmqimFKBkrWANa5PLNSnPJxsTrzPBqVXVqh0wJ/Mo1Okjlu
xGZ2Qk3GrJR/XT12zrmSSt2uMeiSqilGSHXI5AYABQavAjSD4nQOqC1n7vOB6S9WAqk7FkeWEFYa
BCLJxd6E6BFqNrNz2+8EeLzcYOZZ4LJNMi3lQyg9AJll0iJKcW+elTJ0DP12GUu/7/78b2dJj+ul
ca+keSuSs1R+RYPTPVjAzIVeWF7DaXKpedlagfkBE3SgRTPJz1e3rAnzSkotpFV59lJiLj2ETLPl
1bHZH+xDChVlRh27vM0AKSFK5FFYeOCfcq6fHE8RyvSHAkhZVjJj1XD+oalYZekkW1RKjpT/x9Y/
NKFsvRs7IxUkaEJs/Z3E20F0BkS7Apf7pQSH0HL86+NQdp71ut5bPYyhr2+m4FBIOynhJADsl8mH
DLq+NZhJHAMSzMRTXLgtF1vZAtHSL34qjnnoToXPu7zMbGolj4oiBsgylop8pwDT+0tRI8t+7fK3
Pri3Gi5lOMco6JKXmoPeMDLwtWJAbpmE6caJbgHAlbnWqUxQ4iDlcesu7DgpI89MLCqsLKWW5w0x
k9YjaRU2Gk2vQhVU3agHS9rwDpU5jaiuTpUKMfOCJlyjvn/FLranTb6A46LDAR8II4Ns7jTHfI03
vAkAtlxNBBcggY0DeRHlPvIyaKOhMlEdRXfwm/B9/tGlTnpS/OpmGICrD3YN3qQgw4IIYARSReQh
mOyhztYsugWv9RYhO1XtDI9aQ3aHSLIL6bUtRd6FJ7+NynoupFEnO3RZVg4jpNXe9H0AzvByyAnz
IIGOIjDDvMIi6x11IZDyyHEo6qmcI4YT9vK58KYHQIv7+jHfzW4ZuyX4cnjmw3DPFyKprxilghZZ
JkSas+7qgIGvRe+6d2a5mQsRlHuOtX4KsccJV7aPHkkh3QBp7KbzihuME216fv+NcfUvBFKOujGr
pU4bkgo5oLboAltpPVnwVOAdddvBAaKJ1mPDJvK48wLM05Q1zPcjCZM+oSmKpWKKtZSTh7C4lwCN
tSMTA2mGsoVNOI7TTdRzPyFT3Q+h9ABaPuTBBOw/1DTzu6G/U5vdqGa8u8B4AegoLUqWbMg6xhKp
eJRORSv3Ce7C1Nuzo31vv82n8ql/Kveh12zn2ww7szae4aELYFbetWceKwaqdHB7YbX/3RWtMhXg
pS5KGGYkcPxplRd95tTM2BdvJYC6BUqe9nWuJv8qC7vpDZksschXC+8ULwGvBY/RmOnJVhKpS5GO
8lIWbYr6mfYsKLd9GO877c6QUr9NOTVO1hMYHNgfx0fdhxATaeAfhFUO34VfFjrtoDL9RShQ/iIq
sD+VhYU9jGVgaoPy0NhETDMNVWH0f8hKVLLB03SwDSc/Dh5hHlTO8et1/8KUCBA2UMwB/gaDpJdx
yDD6fi7MEMYRPI/Nzgjerv9+5vUiTyrgicHu6Y2GYNF6yZigUSTeYSHXaWpsuvNysc/mgLCGxWL8
0yQFWd+lEukSL5U5xfq5SZeN9g1MJM6McmRRttsuEt3/ViMIw0IQUksQ3WIs7FKYmpeqlTSRfk7r
m2U6huFNzKUZJL/jMnZChoz1HEnCUrRE4wMmmRgmC4iEzxFgxTW7fiboktjzddqzJfpzZZuKjfch
ACzUl/EFDpJXTPv82YARI4OAQTXhtT7N/wZFJZqlNmvnUtLdIbuvMIKpdQXnKBmAYRCDN7eskxwM
2dDlWTZWiMGpftHOHcgzvHhb/6jKnao5qktmm6t99yYT2BE94DO6fDZ8XcY/MB1KCsyTLsqITapW
mphqSMCkEkuxy65/Cj30FjbVz8CWTYjlJn0MmZiFAmSvDLhl0K1Q1zsU+klokRISuPh9ANovArMi
OE0IHq7ZjQs8IJ0IdUte+GHK1WQQFuI9QoCzL485XSQzm4VFQa0yuJ/caRfvq9flXmoABRciGQsf
VB4sBCMoYBqKEHhgRolga1DPFSFaBLEn/bTWQ23jKTLtJrIDd3BGV43twmueAsPmgZQwzPZCKFX6
kpoBFE6NigxC+2a0D2YClgtOPGBczQsR1DfsW6D2CgbqvsPmH266HhMa/LEGxgPh8vzIN11F7Wpq
9VbNSe3rOOd49tu6U9wCIdhy5tbrZSTR4Gx1/wIA8nOucimYupNzqmiVPuEMOzfQ0AptnaZy00Pm
KrUPbAMb7B2OFjvg1xCcduC+jEiyQLk+PE9QJBVVQKB+8uWiUlixUaKuGKeWk6ZvcYXnZ/Mo8Ar4
jMQaMXYliIrrkpb1pTnh5af6o4ChNjD/vVW5rd9OXgaMyzp1TF7J4PMgyaVIKnTIoToMFinXz/vs
rgUEc47Z6GIf8p+15HZdOUW65oZegTY3ESQR+r1pBxxEz/I0H4DkXJBwhnNZnyN90dN0VDGELeEN
VPe2EZ/k+PF6wGXUBC6OjV41LptSXixsbONhN/9Jt7VPdt81tOlBOf0XWI7ESVw7O+qGa9ZULSj5
oeb2c3AJypEAPifrHu8P13J5K2Bc5ah7rlcAuAgsSBN9wmK2bEN/3BD8aLJHzRtZ4X0r6m5HclaC
fJLYfPnHKJ7l6fn6p+JcXpl6CYSBJhgFIHvPQlnZ/fSkh/sA5cTW4Dhh7qlREU0yK1PpgSqAR+oE
FjEyFmDdqK7lF95fcJaxwsrKVciUq2gUqyiNkBggen0Len2NcBBApjHtF0fdECLU+DbkrX6xAg1y
EyyyqVhAt2gyZmuMZTmOGuKfCNlQ6jdeu/uLQEPM+ZO5r+RQBjjostGI8YC3aebMjr4n8Nd1h+HN
cfM+TRzZAocFlXmcK4mUFaL33NTpWEEikvRJfS5ajAwoxX9fSoTbWImhjLEWTFPPJyhGfKCZbgnT
VYop6RSrReJflNeYKc9aIGWUxZDPuZBCYOfWBDpZxdB7/mSAcyVpbQwQ2MCJ/0JqByUNSQJENF5A
tPcdDN006xJnWYTehE0zr3BLMLtWGT6gaWzJpsVfMFCwbeZDKpVnLUPQDOD1IppK4HZNPRQUm22L
JFa2y8K23IUzYcw0GQV7YZgbBIaqTEVOqxtMZe7wTFWqR7H8OWLMrsfe43Xvxf6AH1IUEr9XOZcU
Ab5MaCJy5TBb5yeSHXvyaPeVrd5iBxhTfUtyGL6wZQRDXYmlUuWkVzXNzCC2c6tda4+nvLb14+SY
3wmVFPDnw1eOoswQt5JIfb8uR3o+lZA4OmAueN8DItMm/9go9/nBk0asaXWsoHjFUFXyrh8hQMrc
7lV1QSG9yzfh5gvkIZenSfmzqRykdClhKqSDoJAOghO9ZiBq0zfRXjha2+tnybFMeslmFPE0liVU
17IESIEFwMSBCJcWvO1InhjKmaFBPURqLRhnazkUyYsC4j5unsW81UD/RLhBR/NTf2AuTSVIQPdy
1u+H0M8bNH1CDyyBXgYkUrtBseHArfkyo9xKJvW1xLEpJtAyGgR4lMy8p17+1BQ2JncGDEC9mJY9
7cnOTropSqf72tVbiadCUdtXVp1GEN+4JvAFQMb9rvC4IVOflsvFemEmYCt51GespEis2zIwzvJ9
fgMIBbDWDvZucpLF+cuuCPPyrSRSQWmZ2qReGtPAVR+9CTDNkSvvcrCbq4eM26NkP6rwHFAB76dq
ukJddaXMsVhdQz8CtSodE8D4d7b5QFh7gIa35VVUyHF9yl2wXYZynIXAoFNhIagsI9EGfL6g+l1j
oGGy7vL4pywvX4oMH4JoNIPIkOtURLf5vTArOwo0Ewj23a3yvjpZONx3AfMyriRSQQGguNWIuG5g
8kq4JSgp2cb6pj72bmDPD9GeN/jKOElMkSHXQy0MjFZ0tqmAP73SBXhNlIo2kR7a1lx7Ydzb48zJ
/hgFdTLkBUYpfDL0ROjnnJJluV6XsoEtl3hb7iN3QKo5eShE+Tx0AZY9Xsii7NGIggQLBxJO0QbW
F/rYMYJd6AsnoBWiB8ktKjCPEVOBqiZZ6LbQxWFFy1Wz6VRi/+qesFxixauEMytHPFlNkEmBStbw
wopfW2QECB1LXihnwnkT8pjLIFvqUzaY1kTuuQCCpwyEBw+BK7yNCp4ooZPtx23mRKp7PfqxHmJr
sTSIUB8Dj79RILb2Zmf2dEQMMEt5ZEM65qJ7MLznhTDqTrTTmA9JNUNYDhIA5SYWvvCuxO4VUL8M
ES+HTwXpxVJQkR8bnCIW9MiiI6hxj4TeAEVSfseaUQ+6kEZFA00sBQHQ2wbyzeFI3l39ZsT97nwu
8iTx8pSjBDqioYkqOFiJhVxaR5grcVpMtXEuSpT0FBekysYLeTXrd/GRxJ7kkPd2vClFm1dzYJuI
ju4PniJYBHy/o6v0b9QHNOtQFiDVZzBupntgLW/Q8fQHf3zh3UCWiUigrSH9pvel/UtFG0W25Cif
dbyHbowevSb+EB0jouorEfTgz1T2xdRKk46bJm0EUI0t6FITvDYFRW3eJBPTW66lUTavjnMRiOmg
v79iwYe114GogGUfWzzwYgADswqd/4/Do6d+Rk1th6KEZgmgZkBkuFd3BPUFi7D+F9wGPD8YPFW8
Wz81uIw0Bg7BWOnn+k/xCFgFJ31TTgRmKf4lfKnGht7mhzTqudO3hVAVS62jli7cxttsI3jZIXx8
pzDjQmeyKvcX0qiYUydtMORWqWN7aXaGwe7RB99KAOwE3FjngyEDgwx8EjPWDV/rSC7G6pYpY6jL
TZWDVLOdnVy5kcAHrLjBcpd8qbJyoSGVNfcjzF8xoSHJKQW7dTITeLKYDdlPfmjaPKA69h1YfT/K
TypBkSQNkfdPkIHfelBO5S7zBJdbo2fkXRe6Uflys0SRpPWQNWxM8DKO/rQFWOfwLNtoKPNbc0xn
slKNKi2OmZjnhgBxZIqQcHmmJ4yB7dpH0Z63PJJEVo6wthEqRwiCupDkqIGNNKmfh7FTy7pT6l9A
UYMf+VCKjjbZIhlDomdEKXmvbHo/P3XoG1Wgl8cbmTN+wlGKhvyyxknK5RknWBmv8rhNpPOi8Ro3
HKOgMTNlwdSKIE2JY+yOBAeGPGx0V/HzO9EGdjmnpsBzIfSkXqtJi5XFcI/93jwN7uxh0dPRBfT8
32uJpKb3F7bI05JyIWYsKF0ZFToYQsEreyAYw+GuB3CVjMfbX6Q/TNtXLEsHxCpa4iItrxslTQMU
KZJlaTM84El1E/omCKqVp8LnGiUzM1AVFW9TNBc/vRWzUogqKZD1M0iDZkfBHpl4ir0QPA8PaWyn
j+PveKMVDifQkfBMJ17Sh1T6KnSLMIcjiGuQ4rU/K8BOxs743cJqUOSVLxxZzO+n6tgEwgKraSjU
9W5ySe418Aaf5+IALgss4rU+6bgv6T4HbLRd/+bPlDJvH94cFv7h6UiP3gSx2AxCOyLYJaCVKyw7
BKCMZHxJtZUY2k3KYjkECcQgUwZWUY7CbAQsoXyXFCg5V7DOL6WtmE35j2bUacpRCb7HEonXsBmO
hJ63Kbfyo+YvXrbH9LXZb77y+T4E0j3bXEzNQJyg43g/Oy1GfjJQ8GQH8df0f6x9V3PkPLLsL2IE
DeheadrJ21HrhSFpZui9568/iZ49IwrCEeZq78N+sRGKmGqAhUKhKivTxyTZVnircg+EBewXkF+c
CYbOaEor11t6i8susDeu0qJzMN1OgGgYG/kMZGuyIJCKTDIXeZov2qjMnXG0pOtmfC6bu2/t4fua
mNs7rIf/3HCj+/zUXmabYUfFqk8MZGhLCKyJlsN4ZS/XYVoOuE/pDiKEgYA+33YH5fBnlqY/Ezol
N5ysvhnjlJbUE6XEUCom8CFU602AVJdvykHzq20lwoBxH27KuzH2oQOkkmWkIZY3I82jbU8JLVYD
TDwdaKlFkE5+IPn75VgeD3MIszRXceVpyyUxz7PxpesFXJP043+Kxav1MM8AO1OiUDXoU2rOb5Rc
e4pnPfKIOjyG47Jpa+WXwD+4AXllkP59lZOHS0rKRaL+caAXanaVlihrqz8TIMwaiAA6g2gqj58q
r0xSl12ZXKrQBm8/dZAtOVA4gbqPLvV/Kl+Ivhj9+8pUUurppEaIH0uf+FUCbESXn/emKqJA5aYJ
qyUxQSPXVUlWgJs7pQn9ZY07zXQLyIoDdpW5oplvwZlmsXKKVKqdHfbGUYlfpuUYARL0tVfQn/uV
FzJBA1oc6izNWI69XGZT6xjRrbIcKpEMpMgMEykaKzL6vIEZo3isdbDvDpGjZL+TTNhD4VWxMFUi
o2qGMrzClo71LjbUERz2uChhR/MguXownpYL8bjFKZv4vHfvphjvntTeQnaHE9xtBk/2qfaNjUnr
H7TJ1zmQSDqAY3ubzAfl+PVH4xaS14tknL0o67C2Q1zO1sPoNtBtycr/yF02TnZjQPnKFVjkhnps
p4ySGVj02M5+W3SlOph414zugMYYaNIfukN7XvjjTqRRwfWVlSkmMMZp1iRyiNjbhLc9ANoJJiYb
8KPHRDQGyA3BNrFR9bHAScjWx+t4wMykjkXJZTCey1mnbbU5NLdRE8e7vgk6pyiyXJB1CIyy91gV
pP8pjcglCAjKgzX+GCZcAPsoe/3WR/u7PvYWGy17tgYgE04Rn4BERt5rBxXB/rvPtfe9/FStK+SU
jDNul/yx8lqw2lNGHnkvvy3IF3H4toK1cePwyh5zm002kGrVjLW1vvkGektcLqZfjYBqo9Tk5yKO
FH76sbLHHPaMYGo4kFDRav0EwFN/ORsc4i2/5XNQAQtxp0JzzAlP5rgFQh3mghQCh5ToK98GGwtE
zv+UfnNvz9XqmFst6STVikDbf5yMWzT7nKHbjPrz159MZIMejNUNXWTSolspPCQy3kztJQOpshqL
Wib8OPXu8sx9FgXjosi0YKZu/+hZFTuwo+FN9v/B5ZlLrZvVyYwXuGBjA9Ml++02/1W8pvvisnGM
s+xCCK/iZnB/v5LNqq3V+jhokQqnWK7G38i4oXYGF7wxnBqDofJOxLvOD8T/u5e2TPd69cGieW51
M0KhOq8Tx9JHp+6POv5vH4k65/xa/2plTMxfZlNNYg0rU8G23W+HXbincD9QbwguMm5CtTLEhI2u
m1MgcrCmROqcJi29iogYLwRnF92fj/sWl3WnDeD9P1rPxoltMPCsc/lp9jIf6q7+16eKnwuA0Bak
loZKMDv40Ro+kU2aGOXN2Y0vaXnTvgTtmgR9QVomE34p/ga+m2MOWA5BasuoYG66CiErCCgA5c/F
0Ih6N/jRLvFjlNxFa+QH+3ejzEnT+yDGLCEqnp03eCOomw2gVBR3BgLVFtZaTqWNT3nd+46yXeTZ
QoW1lpI/BePcdOSDCg5WP/ahxbpLNsY+BomzbboqGpW7dGNjNEHgpf+HC/1dMDtyZcdtZ47m6Se0
jzSJrYCXV0DEQe9uUe2FH5jfjTGHb5opM7aOgTXIWu1rEy36od7HkSZaFD82v9thzp7ehVCdD7Ao
2qiprjEluUsp3+ymehCFLuoQX31C9gh2eUGmCQ5D4cogydzFiCdiDRqeGUzEWYpuaeC1VenOriJk
XWY69NSwc5ibByoa69lTXKYw2eE9atZ2mOt5DkN5zibsnHxo7qlcEC29h8duK6z102/AbtzaEhNN
CsjbGB2JDIwbjH6O6QYjwcxnd4DuE6pwO3sfCjMrnvutTTIRBcLD7RJr+Faa4lDgm+FK6OFtYFi9
pyJu+ksXusVWGMl4QUUFelfH98N4Nzv/BtJqPO1yST89aYprE2hstM51lOdGEDxuRGeav8x3c4xL
BmoDIPES4gncvWjDZVRv++D1G3fBekmMP5LRaBSpgY3Wl932tnVLIPUB3XX6e0TKvbAAyPUWTNNh
iBB0Xxiw++j/ZRqUvTzC/w0goH0g0Tz9Nf1lnKuhL6NVL+1nYZWTF0SA1CLgizNt1WIxfZWaSilQ
JTrwGxTTnh+ms/BcP0Ct9EqIQOB+spUt9pOFejYvgENDTbcABoFAG4wi7ahMAcXQe/9U6efu6coo
8w0xbAYmGQnTtvQRNYH7Y9edhBEUMLmgSBduNEfgNaItZaJLZoRzTqhFip9P3rBEX70CKd5ZvBFy
t3MP3Wp1THzR6krKqtDSMXQWbMctCtROB3wWzdDFyR5vopfO1f51Fia0NNJiDzWIB8GJO3jL+RI5
1V39gMhCflKR4GnbF073yyo90ZXKTWjXlpmMJVMHZOsBgguBPqq+O9EYQ0i0EUds7t3wvkbCgKmK
wa6lwIKlbD+d91vJR+nJkw65WFyal/qt1kSY0y5j6s0kOiw1XvlS36Z+tGk34FsLduDdPeAwFI5I
glBkkrrT6oI1oAbeSBjkP5L0IFe9o6HSKvB+wXkj9O8rE1Ojh0kGnnbsX3kZQFXTA6eJdYKhKb8w
PhJcim4CblkcYFMNfV8QcOgsULgyI6mSc8QVms52+/q5dG1X35bX5Z0Ia8cPYX9NsR3feq7NMKEn
IC4iJ8Okbpw9hLro1c0/1e9WGM/olIZEpCR/FkTpmfpf0mXtlXvrrPr1DdJE0Je8bx+Lf9CiJC5z
dOtPeSRlZYo26l5DK5SC5E0BQJjvge9LY9yjN/G2gkgNjCH/gchfRUTEpBxtko/rYa4ZkEWQoNfh
DsPmuXxpSie9RdXTS7f2s+3PiaNt2/2UosrU/hDd4KLVMZdNZy953oaqfgyzPabI1VjE/CvydZO5
XJKGpGOWwTX+pMjRleQuW/IGnrVdJdxJ/ll+/1jM7RJLVqxmI5ZDBzEhXouKfHBNx8TpKOb4Kkwh
udsHgLMGhiCIXrK0e4acxCB3Oz3TwCnVOkiYKY/cvXKYPWiHupCrdr8OV7yaDMZ9/1pktrOS5mjQ
6Rtq0axzu2k3stz5s9rvAJX8BpRpbYrZzKU1Grukz8Ip2FfqSxH+0KX916vhvnPXNpgLWtOMzI7o
O3d0W8ulFEt0mrqOQBtPy6rC4S9uOFxtH3MttxnU40L6tEdZVenhJDWS5NqV/NgF5aqBYnXmFw9C
PxF8Nbbmb4zl1EDmEluJEQYAMFEtmRw6/9kd1KcMbOUxcEaN21yIq5TcJ+r7itkeQBv2Uahbpydq
fflH+KKHXMS3nqgaijBQdtFMUNQxV0Cuo2gACZQ/r6n4TNmRvQ4McnIQ3Wi8vVwbYlOCbJghMRXo
mBC2LoKqvZaH7FBl40YbZ1/gnrx4srbFBP8hl9Rh6bAo5ao5V92sBzY4p6PWLmaFu5tZOEJE/Z19
fq8NMlcBWWooi6d4fhsSxN9V6czMa8/S7MO8ZJs+xyC0PApwCNwzuLbJ3AFlmavlBLkeZCPBzZ82
pnU9Xlcv9Sa8W66/3lJucW1tjQlgRhEXKSF4ourThh6FneGamE5u6c7+R8wOvMQQ6utdQP1A7CY6
jLwDsf4BTFir5GCeogzLHTa0ZpOC4ODUpt1+vVBepFmbYSKboSczCaGEhrHyCrSRk6PVeLpNssAM
F5y5tsNENLsxl9IC1QG+3vx7GRzUY13pMn9KLhV32nYPHUoZwtcN795bGWXjmamFeTtS1qnKmwE1
oqOK5QN9GOd7+Rw8MOLwwssw1xaZ8KL1udrXoFvGRVHsuz0Izs/iLcgbD6A53EUPX3873ug1gGj0
RjcsHbGM8ZGwNm3wQCFrzh11CxIvDEZShoV2A/5liPb1Z6JrnbuhK4OMt5BSj7IELE3H2txIAbiQ
q06QOPD8UVeJaSM8G/YnJhsrlbtakkFuVS/PrbqJu6dh3Am2jRea1zaYVUDCXZWTftQBTB794JEs
pwyMJI6yTS41uON8p9SOuJTHO9Jru8wZGE0zxFN7AkHZvtlrOwuPAVrtFd5x9LOz0Xllh8VELsrY
oH9JCcI8K/chJT0gyTTw2LH2nZPUbm07kGaAhOoODwVR5OQ65do6cwRMTV6CLgMLWrLXNoabXfW3
GKuDIhMtkpLBQXGo/iH4orxjt7bJXLbNLMeTWsJmcU4pALMrvI2D3R+d+vFVOwrM0SV83mALVG9Q
EYTiCHMVja2shHXdUnPapkLZnlaHaCNQ3OXhXnu6+m6LuYiiUZHBz9XjQPioDYG0JQc28/RUKDdZ
LVTZ5fvouzkmpCTmmBZp0tF3ULjTd8MOPgq1IqGP8lKW9bKYM9glLYbONGwhhgP2sdPcRZvuJAKV
e+R7ImGGsbbHnL0YCL8mkLEu2tSRH8cLqsmQ76cX2qkSCiQKVsdePGOVarZkNvQENufEtc/ABSA5
4XbwpYP1KgsH+LjP19Xy2PS5nIsi7FsYzPao4wHgmoJABR1OALuEvReB97MQGk3LKyMq8enIdjpv
ofhER5EXvziIXwX8SP3XG9neR5FosTwRmBrsIndAh3FRJYun9+FDnLa/vz7V/Jvn3RaT09ZFFiZg
e9aPhq67eliidp76mMjxvjbDzYTWn4oJHlOiTmpQ41Ml+zlzcGejhhL8pJ2y9Dp00el3wyvhg1Lk
kEwUiYOK5IqNxWlogFSQeaEweeP8z6DiP1Cp8QPy+2YyYaQZ0RHpqD1KI0S77+mz5A/u4GPc89d/
G0xsJpiY0MxVtBlbqjvFnloLMYTZoZoie7JTbUUVB14WtP6CTCzpA5IqIHtGgTk9T4PIGVH8+q+c
xGAhNGoWS2RRsCK7cHTHfKOsSFHkkD1qRBEgBX+gQqL0ThBGQALwscicpNMoQ1yQHu0ZM4rFVbql
yjUJklfR+/iUnP7flyhG1D/aKnQS9TaNkVCrU53sJz0HIYGoTD347WZx02vjDN2WV0XZ6D8F28sN
YZjppqRIGKZVmbPeBFE1g23tzy03XIU+FcsdPfk8O4gm7fjrXNlizrs9lcToethq/fJx8ppjfEsg
0EvvO8MhmOKCfk71LHmiuUV+IqbraMMpkMLCSj9ucLnI5TgZlKz1GfqyuzkEi0n4QJzksv45bCs3
uBSVafn+826S5YIqOq0wuyiiiVGwpfgo2uSxt3SCUeg/3BCzssX4qmF1MqmrWAfYQN80ycZOXLUH
5XnoDs+V24Np9FXgNdwgurLIeCxG8vVCSzL6JXvLDX7TvrXkmg/aTdxh3G/eDcKep8gk/fuq69P2
IbDOARZJbrpz4sc3eMvujHPlAFLKbRg5mqgQzo1tqzUyJyMNRtJXZQKD5g+pvMyXt683kXvLrv59
5jQoypLNhoE9LIIriVyp5ZUtYjPgp8wrG8xl19Vtl7U6HL/+PXh0ijy8IFcGeEQAbBNDYEWfiLnq
pLmxu3rAJwL3vic/EhAi0yd/9CJtp4fxh6guJNpA5q4D00CltQQfyF5+j8N9B3qnJhV2G7mJF4BC
6FGAyxoMKR/9Ls2zOTXygJzSZeUcz1XM79YXA5BQI+g2CKZwHmyhrAD/y63MMl+O5EuEfA9m6XAr
BLEBIaoAIqr35UbypPuvXZHr6itjzIdr1KyKA2psKTCPnL8quVClkBujViaYj9WEijmOqU3gG/oT
HWRNUZPN7xMn9cTJ8ol2/tONurLGBPxRKq2hTrEgdavg5Z0fkgTDrNld5FFZlvLcxMhbdpCObQFS
RWGKyXXMd+ufWriFKfdyA+v9YXSR2cq+nDqkdqbXdGteRLetAchZ8Ut0Huii2EUDUEoo36eFYRNm
0YuBwXnNhNlYrgInbGbTqWNrO1rTJgiVq2Bqt4tRnfVEjt2v/Yd7wRpUZ1Wmg8Mme8F2gRxl8aAQ
ZEsUd0PZpoJ9v2nPAbjEF4ZmvMgiL9asLLL3qyEXYVIWKsGw+eLRJH44a1DmkMFpX23/gdaad0TW
9pg7VgqCxkxanRwTsI/v47Oxhr6aL/9cbnCtH9q7XnEzV4o9wcbyjs3aLHPREknVGqUiNAyEt3Qg
hADvNnoUVip2XJ7fro3RPV9dsWk0Z71emeRYWBjXlJK7wq59AFUEbUouAHpth+71yk5vjkpdLPh2
fykWt6kb7Ci/dLrJ3OEo2ES+r+iyDgkTRZXZmby27tK+yZc/IZw+ioo7+5I+wVAU+CUe/eaeQ/Ju
jgl1XUXUcVFhLtkPe+AxQYLzTxhTkR3mvBtJ1eepdbJDx681sPpcU23bchtvm8DHC9PNPXsPda9O
cgyIBDiCfeW9HUCWSWzgtUANxV6Nsj2rNVB/9NRrm9pE735wrMIxnpSHFkOWorPA/4zv5pgrMY66
VIl1ixznrbEtrpFzYt5cvY/3lgOe2q0cCtbHPfIgYlPBiIBxM5aas5uNKc8WLE+q9gMA5Xo1uYId
5EHBKJREA9WhrEHZ5+NJMOdFV8tRJsjcJdoIuiBQtANMUciyzj9zBqSRwH8LCQmZTWNiDcjPZCSo
w9FxQPrE7FrUxoKN/GRt5rMu8QVr43rHyiLzuayiacsxK8mp8DGdGnfpvt/Lzj/MlnFtQYOGYJwC
ihEsJIxEbVjJwDOdkjS6uvIh2FEISXhliNbFjZKmDlUTFbMbGFn9+M3INIKTQ8NrfdgEWzI5xqlp
gmmvcJ8YQAWMd8vkFhdC9+deBe92WaWpoDQADIDoCL7gtCmu8xPtrnkRX9MKSP0q+Ho8ayZ4Tii/
ClGQ+n5cZdVJ8TzW8MzOW6AtSon5MM+2kzcqBKW/tbaVNbZKHBnVkJAENwItklEYUHaVu7VHi2Ri
GkDuWVhbY+5yI2vtIuxg7c9obOt0FUDCsUuJ7MwaKBbh+K9gN9lCcQ28oqZVsNhgN9Md5YktfvQb
80A5qNTvBK71+ph7fAh1KelrWEuLIfZ6TMRuozgM7/47F7GZa7wpGmJK82kbZcwVtQA+/yGywzzn
QUj5xov+kEkFgyJmfzEBwAQw3c66AIPviP4HKnarPuivxjUkPvaKm781v4QHQGSPCV9V3BK7o0kD
gdjOBOCP7Gi3rUenOefX6cE+qreC/eQFlvUKmcugslPVHMrTkatfCMjDIOXjJTboP008WmRv7twE
2uD3ArNc37TAIWQC3AocPuMtKMqZkmFP5Ghe0Y4h5TdFwkI5k71/GMGn28Y+UsyVNcZpFkwN2vEE
a9Iuulc2uZ+Pe3sT+8MZiIZA1Wwfxis7ORMWxkWrZNzHSmtlzuWBHKdNcl1oDvAPbvKKIZnmti4c
KxfKFnMrgOuVMg4UpkpkR1VLs1xrS9uVwXEGSL9EeU5ojJeqrG0xrlN0VivPQ0+OWTxt9d7Yd3Yv
GAbmgl7XNpi0NqnHfqlNrGd00xdKDlJvrX1QOAsazJIjIZNQnygvSVU7IZ4Pife1n/KWCHUEotgK
xkgA3vx4IZVh24SzkZGjFVyS+LJpHr7+93mnz1KhxgexKTCNsslsrEM6qOoSnPf4N4hwnXi6bDuR
WDL36llbYZxigNRcrKgFQrNzBnY7yih8SF2AhukT4Ux4r4oWxfgF4tcihTMWRUE4NKDQ0hXtZFhX
EAPBy1zyhAT6vJOGdhcI4DGkhXSTiScQsx5N4PA02JRdWgtoHyi7xrwZ99GN8FzzMui1NSaetEmU
9SbyopM1SHTcmZi7pHxGugAH99n/TBSYIYBm4r1jfIJLNoWOZD1LteNkXfWx6QTx8WsHFBmg+7p6
FbdJlk1zXWpHcwoiH+xJqdsHlpDS+vPnoesAVgrgLMjmEeYc6eXcSI0Z0c8zeRLlW/GtPZW+KZHY
fQN3BmtII20djReojDAOmMSA7pLCVo/A0wGD0zjdiRih2C26k72omwS5q7Af8vmO+WiUiVQAK05W
aRMVGmC7+Jbi6+xb6bF7fZvcyjGgfQYppvhOOPNM/9mPVxs1CzFCXKSnGPXxA8rh1CU1CjanJBYv
f7eGzNT5SfXsHpIcttv49YCnardNqo1hbr52H07F+KN5xn/GKE60pdM0ZOzhbbUpwT5hbhGQccrF
be3PgeWjMeaQaxXp6iyBFGEUXqpq7VTRDVqJzn+5JOZwS2YZLi3dUVoEp5jF9MI6p/iiZjvuhHCt
zxnfxzXRNa8PYFV1alEa2rHMnOK+BS/t9EPdyza65xhWvMNovmBSRbSJzGUQW1U3kxGbWM22My5g
6dO2XfT29SbS8/yVVzInUIqGTs9GuMUfHah8SwerGzFF+OdA/HH3mENXt2ZvqTG+FS0wUKHp7oxO
5qq7fvffLYgJYFYS9HWIEgcWRM2kWw1mxOAe7sdRZZPKwuqGyj6ApczqDDWA6KVcXY/6tWy9DkRw
pXDK5tizdxvsszdQpFkKyenI5i8oW9znIHJx1H32CAlRzwQEwBOm+9xrBkybqDbJNmp2jD/IS5LW
0Iag8X/0FQ9R6iJMfUnD1PHkl16xHfvNMG2//mb0H/3khCujjHMU9dROnQqjdXqo7N7Js58RHaEY
FacqDYGDcL8cFkgzRcsgbLm3atIq01V8ubq4TqvbOHmuDMGX424iNGd1Hd+PfEoW6xbcO3MwIBkw
ruL0XDZvvt4vfjBfGWBCQ55oYRbX2LBh0wxOvCAYofY/Oo2/+BM4S8VQ2c8lNPiiTiU8kLYpnwAv
cVXLeRIh/Uj2xb25C4AamoA8sc7EBXLu7q1MMTdVlBkpmMZhSu4KJ+8PWRiLbg6eCWQ3GkhBUFXV
2cKqGsX5UlSaipsDQgyPegHG16HD0Zpm6D5WBwMP3EIIGRVZZdw8GuwyLAYkHn0Dofb5h96VooXx
PtN6YUz0A73PIA2oTOIz0dwa6pL+G014040QNcO7D1em2DnlpA8XUGNjD08+qJ1T7R8KpowDBxQT
238oDogsMoU5s07bxobcMhC+NDbRacDmR+pmdBrwEHtC9DL3exmKDqVsAxhbk4mFsbUMMbFH9Wh2
bj87ID1WQZWdQYHOl3sMfW3VzXwnXYu4TrinGxTnf+0yfrKkRokrZ1IRgyHQ7SJZ+xWC2R/W9vPu
G8VHUwHkV4YWOIo8GPj+mNdIWVHqjTqrx9Lvfb3fVhvlh32rICo6me6Ed8LeLC8AQ9kcLTBVQS/6
9AheJVJK0ilzABj66U1Gq7kDmv2y01S+gewtR8EaPSlV8YU1ApFh+r1Xhmd7HrSwhuGFhE5WY2Iv
vI/lV0Fs5h5BEw12tNnxgGIH54oZCsNjVamoRCY/65v8ApUrt2qd5l+OBG9JFgR5gD0x0IZiSbmN
rklbMCKotOpfOuQ3cUH2pqNzs9Uv8JqA2fQNNZdf+r1glTQIs1f2yjB7+sliS1YxnwKN/dTf/KHI
LM/tbfwUHYTvRJE15uSnzSBPRnBa5p/2VJyipJQ55d7YjcKZXP6mgnBcByDCBpXNRz8J1WIhfYk4
bfQvxXQ+A5JRCzIe7hkHtJfO7ugEVCtMbImghjUumN8/Yuqk9ykGMPKqs4hOQJ3KE3vB9+LFMkrd
DtEo/Ac87R/XVFd4/4Xgg8LrE7IhmLcKJ4hqQFcTFoEWiHHMwx9f26RL+OQiK5N0m1fHDdgyzQpi
mLSifdyeTxroN8mFLV+0meZ9bYq7neAZx+eyNUI+lf/MSVpawO1VdEqpzl9zFeAuIo7iDpfJQVhV
4jiISosWGBNHv9lik2R9zJoOLSIF6UO1P6kKomJQQfelBV1l55q9l4x+5irf+IiA0FAgriYjc2VZ
xMyuM5Z0rBXMRRX3HZpfgF+A2iJ7HL0hdrVfgNJcL8JOLcd1VEVDU9gw0H8w2dkCJcMYT2eZ8nGu
XB0Aazx8d+O0Ld+G34ED5b2tefxOJRRw3JVRxl9jRS5LSdblo3XR7JWIQv+hNVC8VJARnXErfSfE
fDDIeGu8aFohjzDYHnqAgNtt+KD7GMXHeGBxIcSA8fcU/WEgBvHwYb+knIbLNCSWTMtspSM9SY6y
wyiWctn3AK1TQn4SCOVgeG6raO9GaZRdHUgwARdzCATMMYNIsRUnTqxMzliKvJSTpkGfUTWgBUEL
ouwDS68jKzCGUYbQZ7BtHTBDRxVOY7CLLmUoJbv2cRKBcXlP5Q82mZRpGpZQ7tRZRv9Gzpz2NvMi
KCiOaBJTcUjglQwEn62oQsP9iquVMtn2bEQTJDE6+RiqV+pw02RCWDPXgkHPAV4rCmD4Hz9ZEC9y
LOs99RM6HtK6NlQULk1kFLI3oAuxSS6E+Rn3+61sMo/LCQw9TTDB5v922yMZIPwBqb3m2o9R6AoH
pUSrZC5DszXzXl2wjzOid3Zvb6YzZ4FSxIkR0o2vhEsUGWTchZDJygDAl489qhxU/yadnPTU4p+9
aRsjjIp6LdQVmMtQRbdDtSFiQkeQGVfRwnaIl3CSTyD89BBvO5+WpYTFbd4ZX9lha0ZJQVJgMKmd
m86jM5ca2VvHyqcqg9XkgEfKqx7Szvl/v3/Xy2PH6gozzZapwvkjWzzNziHtmzrLZQkhWNnJ78pX
gTlOagEtUdQhKD+FYqnssSi7sFmaFpHsidxUHkAoAHkmKIflzlsCKFbjEDQbCz/yO6EmJe94rG0z
x8OoAsBkVdimgoNW7TSSK2E6eIvU95h7YB+rfNHlRN3xk/OAO4U+mFB9YW/gwdBHWypK+Zg0+1rJ
HTu96MlDJ1lenp1Xqe4Ltpd3PMyVPfr31UWhhFqqZAHsGTd9DexGeagpmK47lCqGA/QHNAZBuSbg
UefM+1FV6PdVMh9VWhS1zBZYXd6Ke8kZrtMbpDfJK8GsivKY6E7sQSH3+PVaT0T3X+0t+zmTCbTx
FaxSlGJ/s5y1t3jMXCi78RkVjY3tdr7iDzfa5DYPxbO0FwY/auDTD8B0tAVNVzw22IZomk4BiaoC
l0j3OkSXLU5pi+Q800an0x7N3j6b5MZNS8upl8FpCog71ZcNodiP6y5tRXoY3KOlm4au4Ulp4Xny
8dtXpRQGKL7KR/UZASR2VL8HNH1noaaTOwRC58COA7WtPwzEmUXqFRxUBHzg3TqLjR/LuexJHSF8
Nb9kDMBX9ZVp3bRIAKOI+Ep5lpdwSKN0BlXUIeNGzpVp5tVXR0mZxxMWbtWgCK5RRa0sV5JS92uH
47v5yg6ThQH0qFsoQMqAuAxeAwwwxZpYR1rHmjdQHbmJr0SXD/c8Q3vTsvH6M/Go/fhNgzAfoqrE
rirzWaK9RGEriv8iC8yFahZqlXa5veBFVL4onrYz9a19Ox9br97XV7G9IT+EECyRTcZTR33K40SH
ze4puVfd8GyGrPqP2M1yj+KT+sr7BwJDbqZpvu8lW/ioIqOZS9lajlqA2v7bVAAtoSXebD5m0+CT
qnBGU3UsJfA189LKkY7ODqZu777jRaufwXiruYwAz9INp8qOC+46qO3iAdHkToYzqrntnSo7gBKJ
XIkDUcEJXRlm3LcgC3SU2pPhPw2ipNlaXguEgO6WeKfhohD0QTkRCag+MJzoUEwG1Jpdao5SiU0K
5Shl5k1jgOEzvWvsbFNn/WUVVLuvd5bjVR+sMetrtNjS1YpaQ8gzkmd1EDSHOPH+gwGaX6wuV0tG
jyUtqIF0U/ZXVvCzKf1iFj2JOOFMU6geM/5HkJsxuzZbZYGyWQm9Sou4GpQ4Q9KdKapgWIP7bXTV
tGUbmJdPaa0RxYa+dJJ8DNrqsdcKwDYKaQNM0fNkKr3T2CKGOe7neTfI5rdDos1K0EOGU5eU86yB
4Hrebb/hASsTzM7VeiuFmQwTRV464XQB4nZBuBQtgvGxImjjojZifJtcdhP5Rcor7ztrsDE8YGG+
81OCrAd5Ls0Wvktjmns9Uc+UzhJsEy8SaIr+boPJnJR2jIMiCpVjkpebYLRzN0uSmzmCpHk7Pltt
elsqsewa5nBl9rRfYl3mWX2t26ogX+W5uqpZBiqbOuqN7OOj6vKxXVSUbrTw0WqvtPxNLgVpEe/Q
wsuBLIQKFbr+9CesDq0ctUlR2lhrNENac0CRxjqQqvXaeBQshucbaDahI4OREjwW6YlbWWoUOwbt
pSIfS7m5w2T6XaOMxTf8D8EBSqWo6EEsiVmNWU9WJamo0OR9tA07FEsMS0Ahy9swDb9eQSYJrV4W
Ntw3lWXnGUyQIL/KO5DVjkG467X6Zczqm6+dneuJGhaEnhkxMS/DrGfSbLNWMeZO0bsAE+4ppmva
zT/txtHd4SK8E96CNAYwSTuK9+8WGd8vJEkPi4kWEA7kQPzwYJ3TacZ/wkTzYqymoXBPZboIIO4f
PSKVl8UwAjw4Rxdi3+niqK0DkXHAvm3Qph0wX7JH7enCPNp7kXQXzxmB+UYfREOr15IZ09A8h7R5
AtPmAj790YmgZSv4dnwTFiRcNM3COBiTxcVaOaZhhXS49Zu9pSMXltz8iaYw+ouMAleONq8rsEl/
9qevp/+1yb4yLBMzk3WGfHh0lSda/qHkPNkrSuhovsiyI2wYiAwyV8ocVMM09DDY+ull8oYGXXwB
qd4SsrnoduI99UsVvaZ5B5BWmqgUAjqDbBOrXjocloLMWKN0J70BS4x2QQzIoW9cWbA7XhU32cN3
tpbIpikjsJiy+gkH23VaYtS1iszfzy+Jq58lm/jB9Mt94RMZ09TCUh5naz8YZO7SchxbCzJe1GAH
Ss9iE91Z3ng9PzXY2viq+YZuKaa6ViukP2gVoI3FSvUg0qnBGRqBsW/m2NTJpYKR/dkiqE9Q92dc
lQAsrRt0ehroUeZ4dGMR2mO3zH/hbCPeiGKhZQ75iomLwMDkHzBLAJ0xHlprRVHNeH4DW9H7KKFT
/TXDmw60j0a7WgXEH9SzfwB10Nj8aYErw8z3Aw9zQLK8otvZPipe6o/WOUr3x8ZXN5nft26AqY/E
EVETcQj9Py6Y+Yy9FWbDkMGu7ow+gMAHOteievJ3Zks+WqIRcOUwaY+oSSRsbedF9xMVWAJSBmMR
M4bRs2dRBZhzW3z4kMxdSPrG0uy0no/hNHuKdbTr83I8VsVb2w7+13GUE2I+mGIuwb4HXfZsYQvn
6jKpazdLFVcun2Rj3HxtiFczQVfXBEm8askyrqOPW7gMoPbMM32iW4jvBOZOYH+gUuUnixsewT6O
UWYMvIsyXOp7rG9CjEABTBCx7LOiDEh6JJLUA2LoCG2S1gWlIFQCQbNh7ILcEZV5eV1sVGeA5AB2
BHMmbCkwMfVaQ0bVQ98RU5V+jbl3TAFugUiD4qJwPptz836wxvolMdKRxEF/jB9pb8nclb2n3Z64
x9y6R7XVupwEb19epvbBJuOdTSx1dGa2x4csTp1ztAab3eDOaE+0kHj3RPFTuKeMk2pKbieKBYso
s7qzdYwn2a2MyUG65anmSzPOXps9D8MNGQ5j9vS1434Obnh8QyIIE/Aa3jXsB9UhblPaoz4cbRuk
yFpy05LUm5ZQcNl/PvN45yu4J6infsYjKFZQj2a2DMewNba23F8SFTwGRrpL8TwpilZw7nmrWptj
in3D1GNitZyG4xDdFubiKOXszLEtyAy5VgzsH9i/DVCQ07+vwqYkgdW5l/DhQCG6sUfg79BeXaxI
EFvo9/94xrF3KzOMfxjg8YznSuqPYAtx07lxBqV0ZTP26rwT7NvnA4d3Hbq4yHVNnWhsqkuq3ipb
U+2Pef4bdMvOkAj8gHO8PlhgE9tEVq0sbGEBlLJPf67wDDj7xdXxNBnPhBhQnuMZGkpW6Fxw2tNL
Xsgmtq8/qhcz5oUosYvqJ3fDmenH++RyAfuWvNOP6Y+vjxXnUNN1vttlPlptSl0MLace2NP8kvLK
Bjua01J6cTEeWWiN7sLKExszUwG9oauE6jmUYmENHSk0Qf6FZYUzSElf/5Zty7T9glvvo7W5NJdi
VAd6CWhv5Uv/ov4Pade15LaubL+IVWAmX5kkTU4ez8wLy7K3mSOYv/4ujM/dpiAe4XjvZ1WpCaC7
0eiw1hfza/JYuDVINPNvkLsfbu0I/KDCESWyYQuMPBkg2bYGtF5ONFIP6BHNIborPszxxcBgOAU8
Ej3U+e00HazloTeELQ7nlyxq4pibQzuVap0zUc/xmEZ9VnfsMQYoK0CJ7ktA9Ui7IoiCQpCv3LKQ
E2lcuBlPqJp2etlhwnIJ2kMPxioTlywrawFZ3dOeBJq6YfMYbNPROqXAN5+xeSa0lqIsTTuEt9oV
8vQVYheQjoVeH4Sgl/frCb3ZovTEhuvU2DQimDgYQjhf72liZSpDZaLvFeClkM10DPVGioToQ5tr
W4nh7oE+GRPLLBeKXoP0xfpZXVVfyOgqz+Fz8lBijs1MveIo2M9NbVnJ5N5DVJN7Q+oIhbYsAWuI
ifzuusb7EuQGgajysGWL643kiz3dZMvWMkFafxU9mUF5zySG7/Wx3rdgOSNeBjAW7Rp1JiEp0nmG
CWahww8gEFE0tDaeugECeoF8Kga2UMIaNu+T3ScCEqb1hA3nG3fgiSwuEtRRYOmkqqefHT/TQbsy
8KxNbvPrkZEVMb/afYlRBRaht24r0O81cld8FCr2WKhYY969pPIXjEc6l9Vl2xB+C+DuiaJLzChX
OxjCBGYDSfHjLneLsfAuizl/pJ+eFec3i9bUJ82iFNduB8qb5D8UFMJWAdF+cQYHDlRFMlWcE0sj
NXfZderFXod6H0mAYF1gXFuUXtnYQLhlBCvIfVssBXmqhfCWSRaGOX1fFuQBSsUzlBKVpC+X908k
hVtXLyn6OC8VBSvc+NZlHXWSqhycaihE7njDqlCxQLMFBpxZioqzKtPsGktvre4znaIAgTIDRAi5
KR/FKIMbSmEAaojNf6FoeVYyGLPWHvt2/CVK3jNeEtkvAqFSbGzeiRxOxwmV9UpRpg4+ytgpvrxH
E5TeovnZQr9e5RUem4yhwk6NDUdsEMRgyAvjgWzzT3LJQhHYUroOCSOIdWXUn2PPeGH4VP/DHP/m
IlfSOA81K1nUGmHf4d3IBgBit/jAYLrXeNJjizCsdEHQIHz+M2XgngYnS2QftYr7+rAKaWlhiYx9
dUFqqnJ/zRspAQpeIBV0L5vBhnmfyONOsg6jUk4GpjHWc5rJHlErgYSN7gVo/2ofOXtelKYtNHlg
Snn7yTyMMYrhykKZpPKS4J8ZgYq6HGtuglje3kJZjzpAh8KyMY2rfhoBG/r9R0e1lsPpx2CTCZCB
NsWDQA1ktHKy+RAGFR86wyM6lXJxC/eWdqCwJLNGKWBq8kBfnTKrU9+qEPk2+uytxRpI289GS8YL
L/LEyobrMlbyeIAvM8WUdkcVBARXUeOSHTB0/eJqvGOIfmCb/CCH8XtxYJd1HblALxUDl26ZvIbu
D41F6tqZRxvCcJFJjXjvVzoMZcNn4wATBJ8HqJDeLxvDRkYa0GIraZw12DSp7K5E7MWm+7Uv6jEz
XHIwb9O7+q54Qc3EH/f6jyQVtyOzf+btHnVEoKQi+6wSXmnHFGFzVCMsYVyv1JGvwTObWk4HgF1W
bJNvlesOpLPiutTmBlvIwWP0CPctr1JarkY2TRGupIf+Ww3MOOT/vO4bQ3D7Z89aZBr/lsYrlDXn
ZJ6Nkm3wBF3KAzZOSQNph7Q76G9ErmdLf9fi2O8rb8oAWVNSIUjCiM6N9DUF1i4b0Blfqvt/5A7W
sthGr2RZDbrg6IillTfF3a/kfg4SE/1Kd1mGoNkLdJUFKGcas9pK5itW8pJWCslAWvqu3jPa7Pod
L59d8kV+UgfUUEhQ+uXOrp2IOMaTaAhh06cDsgU5GCCpoD2Y8+kk0iM5zrBYVslgDxTAM09gNqGY
ffisuonprTaNcy2Ti9jGqaVR0SAuTA/Zt+aufi4fSi97NB6WnfpYHIxg2g1f0LJqCTJcZ3EAcDBR
kEYXNMrF+pmFSLQflaipi/e5AMNcWLqjlTixLMgSCKTwlrHIM6HoBi3eLSxHvTflQ6c8X1aZTRFo
skVoiOWchU92N5C8bvIC7VnmLl6Sp6au92ZWC3rnzhtq2Yat5HAXI41TRY0p5IyuCvhCEJ/N7ybZ
6Qxa8GCV3uVVncW8TBp6zSwUnNElyKMHDcvS1o2OjZNUEgc1ynrB0NeNm0g90On0GN3UaLb2evzD
FSbrwu+XxZ8FUJ/iWa3UNA1gFHCWIJeqnugztKPsr5LwSWu/Xv7/zUMzf/8/p/V9VKpdGjHtA2Bp
PzgSebM7wb0nWgPb4pUrGWFW4BmvIMO6iwoQU6KJ5fIqzq43tksW3iUgnkdnIN+aI6W6MtWhlAPI
Zi9L+7oMwuYjskWAcGeXGSeG0zxoAAbqMoixvoxuuGOApHHnDC7DXZWE8zXnXpATx85utW9mOOiz
FEcFIsD0wUAaEdOtqsOoQz5JYDInCsbHyxsplMmFKGFS571RQSb14wfFVb0W9OIHhiE/M+R/4qDd
endZ5qZ6ID2LlJBtoUbI3aJ5pgOBrMmK96iInKYHa8/88u8kcHdnPdVJYi6QIJmZQ9FrNOcihtKz
6/LzrH4vgrsuFz2TYjNJCoQC4DTzMTd7VwJojG3c5Odobwh9Avpccc1zS/UNE7VV8NkAe5hH8UN3
fK/Y0py/F/Oe1ncm/VrUNbhlBH6C+ZmTcADrW4vh9KKcqj5P2iV/l/SnJQfG/75P79L6JzEE2rCp
gYYF7DRADVjkbFoDlJZJhRa/HBpIX+sfuTd9JQ+TC5+BvqJHQHt5qkA9FHY4Z4v7LZKvMWHSWqvR
ppbD0Orvo68GyR3xM59RBIee9NrbzpwCG0a/UjHH2oLpT7rOLPHjfMsQVis3OUNI4jAMdQmf8esx
UqC7CbxPkttGTnZgy0/uJ9P/c9NYy+RMw8pDZU4LI3+3E3RwDPfjnAl889YNs5bAWUZKS11JI5yn
QQ45CpGy9jiMotbwrVt6LYRt7cpVLqaV2KgU5+9tgwHdtLptdK3whwmD1sn4XPX69wYAOFVVioKR
rSthLZjz0SQbWnPIsDrrVvpuNM7ihJ7yzOZKG9mZ96J8ypa1syY09L8jNLb5Vtqk6OZJ6mGGs0mC
FuAmxgcZVE8b3i6rxXlRCfa+FsTFBblsR5Y1yfl7FKMqkQFer8SUAnHGB+p1i194sa+KDlEolAsU
AK7QgFeDMNMnqNE5dRD5IA21cd9pyE+hlUKUTd8yudUyLVY+XOmNZJAaXdBYZtU/TaBcV75d3set
a2H9/5xJS03d2rWEFRl56Cyl4Xf0euhuwDgz2Zaz5MP+srzztqLTc7M4ezZtrZ2pAYHarvo2g02d
gMrTB05tMAehU3jAU6bUNVpXIFegmBZn5YNcdnLWQDG1nSHvxtcpBIAXHsQg/ktpYD2rJtphFKAc
qKJqq2iLOdOXLPBkURMX4NA2Xp7f6AOQcLLFtaJnY7DcXBd1cYh0hjP5ui3KWu8VZho/R/JXLOne
5c0U7SV31xZTSWejg1Kqy4OUP9rqgl4Ur8lL0aFtuWYTEy6Yz0EiE11Mp9rf6mZYG8bELpzyQL6B
culYVx55xpj6z/Yp8/JdA3bpWbC88+aDTx39LZY7sbqZamnWITY+DBjozgHJZ9+ptzayNPa7KMm4
fVq/hfGnpU6SXoHn5T0bhmtrMR4kSoLL5/VfjO63DO7AZlvBQI095u8lWimCXyhl4UFTvQoARkG3
C13LFbOBCfeRxWwr5xXaA03Nkh3fI7kyrvDoOVQsTsHM4P9Cx3DWSsEdG3clRCQe2nDATjLqbODo
7jtUjMcbcepbpJbcNdCFALkrVQhKysUt6xLjfzG9zqso/AehyUr/ebJsOUZfBeLE/H3C00YeAsAi
lbkg8fJfLrW/lYN/3ij1JOX2iFPqPNZxWfhyxyoUn9gT9B48fsLat0DlFe4OqBSbjDWTaGNVb3oQ
f2+QTk/0zwIaQDYyp8FAgMiZbEVC683knIncxpNkMyNgGBsMyi5rAEDxibEZjEdRfnLrPbKWxvmQ
RirmxTQhbZgbN6OvYfy9zmx3lO9iZRSoCU+uhqwg+h0Zoa2Nzj3jrMutomEztdZEPpb77g1YufmL
DEq84lbHOLB5F+2kLzPG6lzjer7uv2bHy96Fuw0+haMN0jDR9qKdM+bEmU3ynnbkox6fR91btDfF
zlzJsr3Lcngv9imIVX3Q3qmyeVjOnZBZresM800fQD88YJzDp7vQM7xk1wds+Li97Y/CbhROac5k
cj6ls5rcrCPITF4Xa9fd9LuscpNdSW4ZZG/+l0ggZxpn8jjXklpNahAKeSBH2GmZEtiGwA62JOg2
kA7xJrdt9BecOuV8jMwMGAbko4x2YyE5WqKL1FEggh8YzaZ6oloFEer97KJi5hdfzKcadBKjBxs/
5reimSk+N/65bajUGXiP68jKa3wYO0b1HIIq8SN/Q/YfndX6HnhS6PnvruNjD1LI7B0U4DsRSyPv
O5lcDIqg2QypPVa44nwKKA2JXZUpw21guEv1fRa5jAeZVauVr3PniPoFN7YWApHpBTYRMYFecXp6
0lwUqjkmykcOnoDih1SJ5hQ5v/WfFf0tgE81tAvi5JRCAOrI/hznbljdY9LTsfWrNH+9bNGCxfD5
BL2YCjNZYuWj0TRHTb6qsuC1wV3UZ4th1r0KQJaIgkclx/GECQBtQ73ZmQlQPEBIL3pms4NeZWjO
JHGKUOuaVCYdlgLQKLha1N1z4OFJ0ycwANAYwJR9uLx5fJnhUyR6agBJDHotHXRlp4vD6KwRdwDs
+WD3WfWkf7UObFBJ/gLN8ASyNk7KAgwxrhaTEa7yI1GDnBHbYBYN6p3uhhGNAO3yI+t8MNe63V0K
ziRVMLewJRLXCpsARrn/bDoKExtUsiN7+SiRLowS4oTZo2BVG87dQpc7+gkQAKPGwBnTFOUW6QZz
+VAelwBk93vJLcF5CJAoNwlEcT6fN2TntZbGW5YZJ1MMEKzlg9V+k2tgsO7ra1beRuoADUPmQRVp
yIZSQqIFCgSbYI0qd2FmQ4Kr1MYW/mKsTXw9dA2PAey1V8o+vg0FyYSNSOBEHn9Z1oo6V0W4fNjt
IZlmv1e/tXpQAV1HcHDMnXPWBuwDxDyosqFjgM8y2UVphAWG9z7GYge4Xp/1JeWFnwLsTtzttaGI
6DZBOx5iD1NBsffUzoa2NocyJ+QD3IMerd4zjCFdXs+Gm2LAP2hVtoAXipv5VEKnh1Rl08YfdRbf
a5npknEKmkkKLovZ0kAGwG6iFIWZQ2QFT+UsXYqBFSnCtrm6tUsZh5x8HXrx1wSp2wE1Ipa8FiUL
tsI2GwRh0H4FTuIMJ5To0jIXYAr70GUnutOuVMwr5EHsJa790VcOvSEeEXcncY9BZm2Y+YDTgtor
aFPintVdiOkcUGEuH2S5H0D2C6pFt0Bz+4z+jnpHwpfEnlxVBKh1risAHyZsVhWlIiBBcFKXkdR5
OCzzR27fl8qRmD8uH+HW/8OibZweuFOBzXJ6gp0+RZJd4/9JjWHG6KmW3y4L2DgtRDIrCczGV1fm
hHAeUwqQoO3ShyVxkms2OpmbyPDLrvlaeD/onzeq4LQg1QKLD1hwEJfynliuaSwvKaTG4IIJMh9Q
doWryJhIyP0wdYX32bnnP5HH++IsJYNBOsgzbkffcC1MXICchVE+FRhJCERZ8c8X7anDAikr6xQB
+ijKiHx8WoaYAl60Yf5Qe8c8EAD2pQ+MFHPam8TVfvRB/SrfIRnD2CqLYNzLz3MESDKBn2H+d/UV
QOvAbDpALsANq+FC5RFQwZBgR/qky8exbt1+kP24n5yw1fdy1zk6mC7yPt/9mT59ygSOEMMZ0Oxz
n1POXYUEcycfw9qlr9YV3c0jxjkxPOAx1ntlb4FhWBQlcxfRmVB2/CslHjKw8GbLIh+piV41gOIo
1U1jzQ5clGBLOdd9JokLwkCVodOom+VjJj9a2p0yBfUiwEERiWA+YbUYWR3xup4kJgLoPmqBRBDY
cNAKcfmkNsUw9AAb7xgNkMenYoZkLtpmKeVjAqgVe7hDOdwpl5d/JUTnyhmjYTVURsvtMQ13y4j5
n4w6SmMILjrBUnTunkPHPnql9BzHXz1kzXXcBkvx9fJCtkxJ+b1bOqdhWkn0Eb3R8rHJMm8Iv8xo
Qxj03lH19yq+b0LR2Ab/0vylaCuBnKLphUHaxcSahsC0ncRw0CYJpgl4DsuVc6d1ikA01i6UyWle
MatdLeuZfCxt51eYZfvTE6seagGbFLP3lzdVdG7s95Wmm5lixZg6J8dSjRHyXw0Yco3jf2JOq43k
LjgVHFnUiBdy7GO53clK0ewnKQPFypiKBoo23dBKFBfXaVVaRyYAaI9Sk+yo8VWZ7iQY1yTCZhXt
G1PW1b6NcW/P8ZDIx7l86CswB93WiuAtIVoK5x2KhI61ErfMCd1a0n4JH7rcp8q/UwCDcw+LGdHQ
UlL5mIf3GcgJ6x9S8mfdjLwd8XdgqUhDDlY4+WjQmzJ575MnIuq1YcfKX7Mr32BwvqFKx7ZHz4J8
LFDtMIFf0CpfZhvMCXLjDiN1LxuNLDgag/MMcTzWWjLBMyCbTl+1HKzlyVXssSHxyNGRgMMoGcYs
bU+7bUSPWkUknHMRjdEMZdpAuDYb6t1gqJ0jL1X2LC2NcTMq9nKjGHNNHAr8H7dJ4tJbbL0qXWaG
V9LYW+5cUv0hl/MOvVUkG+/KOpNepBoQJJOl93+Vdmf6QLoo0MkWNvsus/LdEqrEpXUW3hJ5Mm5z
Mog8kWhZnCeK476kdoUjtHswPJHHxHjQDMWZqIg9SGC6BvuQlenGptoumAXEhZgPTiPVTm2Onjm9
X9YRkRTeERlJ2iYUp4RsktPkx560ji39dVmIaM84L1RnJInaBHtm0tRX09ijUe7V6i0R8ZmyP7pk
X5wvqpDVkOHvsGfAqE36xJtlJJa16zmJ97GlObQXBc5Mi88kYtgew72g58T4yekpKdJozCCKxf41
34b+y6gnIiNm/3BJAmdHnUlzBGA9biVMlCX7ZjdqHlQvuhl8I5ivdd0VoiptKsVqUez3leqRul66
Dj3Rx8bsAgvP44yOjjQKGg9FUjgFl7REyZtUmo4zVZ1xfomBp6YPgvTr9vmwJCgBoSkg206XkkhF
YfaoQx1j62joeFkQW3RAzGmfH9BvEZxTR8U3rUbTIkc2VG6iJ8AaHUZs2xzoc/QsGjDY2DUkgwAB
x15NmGLnzqaqASjRyiauWwKGVOW4SKMXi2AP+fo8uwtPpHBn06NNHBUGqHV5E+0NILJVbuZ+H/zh
rtsJZyY3rPZEGOeDrHFSJ9pDWHzQVTfZy/upd1kQm+yG2W0OVUCQpsRkvvQyXouKv8wlcKd3Ipzz
TSayklGuQ3h+aEF3O+zVHT2II2bRsXGeCRQydV8M8Oa19t0EkXR6bWk//9jLrlfCZy7KFoksiuab
I+nQBqrTa1MF644EwIFUEYUWGx79RBZnVrJRRImSIFYKR0SWckxlZzEayynqcnaktlp2l9cmOCWT
szErCvNYj3CDTFr5lBbZviBQEbW+ls3hwwjjXVOrQaE2wWWxIjswOfceRmrcaS3TjhtWWG52w556
c8DqAHiA/LlDPNlUztNTWUIaNhohLK/dvDr0euy2okcOn+rlTdvkHEiftmVM8NY+yvf1zfza3TB4
AclddvWrUqH5U2zg28qCGT6WPzgvhdatoRZoCyPHxLoL+5tiekv7m0Q7XD6rTQtDGgtggAyiiC9p
SGNNxqI1liMxrm2KsuR0iERUn5srWcngnAWdFquwMY90lAzL15K3QTddPTacahm8f7IaC+BquLfO
pzubuJdHKg/zcRqf67ZxywJ4SLGwbZXLhf9SBmBU/b8YtuDVTW+2tG8kqZ6PdJ53afuSd0iu0hlJ
pHBvqMmuLjLgci3uEgnjmo23EOYqf4vmvL5Rti1Y1OX5yHqytNf5Tq8cjKVcm25zI7v5XmrBXNlh
clg4vLtt1SvR3DEajTkWM5UWXDj09dewcOOV3yLAMmF2XRQfbCvm74Vyrt8CMC0APTK2UCkPVKTQ
EscEEifmb7qf8k/JArpq0Tvk6592U/Gny0/OzXZDpFELl6O0n10VGHbjX2xofgBKrepq+1xMHrQR
bq0P9bMyvdIndON3/ZhhrTpIHUvtQ85FPfkiCdxNYFazOYZdOh9789pS7rrmy2XDE6jlZ+ZrtYLB
Iv2Uqfj/pTko6Y8U6yDR7IRLE6S1EPVvI7g/2S/O5QP8RI+SOGe6UTxlPvI0ph/ue4+N5cc6qvVi
qIjPJwkf8aA6iokzNtZ8hmCsaaG0lOhMOS7LIHduVarDzRxa9tuoNIXXmFr7kIJMO93ZmR1eoU9I
2Ud2nV2p1aAGulIAdYtGWaDMS3Gj57mylxQ61U63hOZH2Xdp4sZzK3tJ16gOMh5V0M/ddI3BGMml
TQJgiiH/ivC28jvUaV8Lg3Yo5AzFl8Ie5oBEEQGx1ZxUjx1oP67w83hf2Frn5BWNdrQxaydLWuq1
cW+65pDY1ypdzMdGtxu3aKqucGoLBNaONczadZ/F7c6QCq1xJENpfwxJXr1T2pk/FjIjExvmVWg7
7dIAKSnUJNOVEqv5azZM+7Fqi+4qbPpxZ1SYW3DlMCu+22ZIdhKdEriLQrWiA0IdUE5I0gIMwxFE
a9daqFaPSRVVuxzlk4caxeh3JRuuK2UBuwjC7ps0aabHRG6Ug2YM0lWJDiLMZpbKR6Q1KnoZSik/
dlmSAH0VeAemgzyr5Zr1mLmdJoEqLluGOXTioSofpVoDxLtsDK5FMI+vmKH1qMdT2DmjRmt7Bwcb
jQ5FiOsnlkodPISoE6X9dI+m32Rv0FI+2FTVU1fOJnTxdEV3qIES/6B2YfrQDUZ/MEln3oQmGXfJ
OPTO0kVHtZvz1zZsk2+Wmkc3TdjjdWhMfbfP1Vx6asAHcNWOC4DgSqR3qqiXbucyzB0tD7ugLeTv
YZp0u0rqdG+Ml1tQEzTeAtQe3yIVcU1QgT3X2SBBFdHpobhLGdW6o1tJ/lZSgCmoRjahckNtX5Xi
+aEGanp20Oh7QWL9Ffw95Q9AI9R7skgYuzYH1e/ssHhM6QB2B1rCv8/z6FYd0b261UdvNKcwMFpV
/XHZj2x5feA8Kyiomajw8S2JmpWnrWUizMq61lOi2jOo6i5Iuv0TMUCkQh+CBQwd9hkrd9UX+TIC
mEE5xugD7tKgRfwd2u//TggXJah1B6iLTEc+QMq9gt6XpHQy7dtlIZuBqUV+L4ULCJTQ6KyOxdrT
9yWIrvtd5Ic/Mskpf1rfK086JCAvE73++FapzysS43M2awZApMX3PA4DopBM05ZjF7Bx/czvjgl4
czGP7QlbArceMStZfPNjTpYinOMKuYjDdK872Z3BMrL0Nrs1Ukf+IN+VgLy0bvxoPzSiVu6NJAVg
X/5eJ8/KAFAkpEJHaznq93Li2EG1k+/IGwAfDoCi3Bv+5bPcuqQtxK3Ih2kA6+WhCydcP+CG6BBg
JYUzY3WZLmA02DSvlQQuhCOpFutdUy3Hdnoui8cwKVxVNPwtksEFbnZlU13qW6xierbqG8BHOeBS
cf7VVvGFjSpRsqmK6uVoSA+FVIDALhZI+Azz+At/dRp8YUOdGhVJI5zGEHQ3mo9+hr15VQX/A4iJ
4Nz5+gY4g0raZpC0AFv+cUGneeqBkG9y4m+TDzxQBPPCEGorYFuvjnuiy/GgoFAAmTNgmu2APuaA
fRt303V0o7yNbzMogAfM4Hoi8MrNtaJhCmQ7IDrBjO2p501iMG1EidYfa4s65fzR1k+XNWPbIa4k
cG4Xbuk/EgzdSV/km+ZWv5vvMb37lL3Ifr3LXSIQKVoT54JLdCK2uaz2x7zZk/5WM0T9bHwT0S9/
u1oTZ7dTM9jZ3GHXrHh0rRAh7gzKbUp2E1iL0wVtDDlA4Owvhrz4NUn3vfxlCt/qGqUdEXqlaLGc
efclMIZBvNIf42E3D490ehWc31Zwz1rq/qMhfEtD3k3VSBTspnxv6Q7yR8geIXf/Ft4vPngDfVHv
0oYlqGD5tTVGKY5ECGcJWU6yvDQa+MRB74IS+IFOWWaSW6lV4dGaagejH0UUhRtO8kQo2+VVAJLG
YYtZ33xBF0/ujrEKEmyABUoTJu0vbyfTds6LnQji7a2eMXwnY3WNCZgpNGq7/aR9TZAA3BGzFxgC
U8MzYeiPVUASS5C34rYyXnJVlwZdOabd3tboockY+VTtkAxzxDq56fXIv7y8LWsHuvZvkdxGoiCq
AKSgX45mj84rMD2CrQOoTOR+GL36lXE+jPtMxH2lbBgBwMox9QE6GcU6IzHvqTHItRni4ekau/Jl
COKb9GBcLS/jbVw62o/kMHrSlfGVHqC1V/TAcL6AobC7vHjRVyinSlRHhtlkpSkfqzZz2g7Q8NRw
LovgJ6GY5zlZKXekSiRPUiGzlV5ZV503+3WAewrhyb1sYqLNAkHtvJcCPQZM0nys9pfFb5nJep+5
002zvLE1SUNyXg8k871S/TYUiOBbCc9WyFlIi0J5z3jqjxkYdx+tR1a5AY7HnfaiXme32suEKRvk
uIJ817kGMthZIAozRavkbqymzGLQm+EL6PxSWa9R/xymb5c3cqv16OQcuTtqAE9IkRgKKq4YrWkP
BRoa9KfkJjssPovaRUvaVk3G3EfQ5I3W4VPVVOuqH0pjRIbGStGHEJGnLv5TFtL/nNzfQlSuu6Ut
VC0rklw5Jj/Lyplfk2sGvK1Th3pZ6OiANsbcgacInNzGewQ7+VsqV8QBDD9tRiNWjgwOku66/YjC
hrjhWrCDKmfcppEOc1+iVmSW9yV6OXRJsI5N17leCGfaZWYmAP9AgQHdaPWh2De3YAFCpL7sUER5
Qfv6Lt/pL5f1cFvVf28eZ9CZNDZF2yFBP8/qgUSJn4e2bxSiibmtO329NM6mATvdVtIA9as0QChp
9VUcHmgYv7bVtS4CVPkvpvV7TZz5ooJnInWHkyJXyT7xh6N1oz7+GoONgiF1FEHBS7Q4zpRHAw84
jE5A7UfFs5e/LO04S15lfdPpl8untXWfr7eR/b6KUqpozJcGsMbHqjI+yqq8TwiBo6cYtAnzHVqO
Godm+tfLQkWKz7mOgU39YLweQs20dWhaNE6pJ4d/JYQHRa+seAFPuUaOihoGulQEwsSMQNP5DnXS
xpksRcgXR1btqIpf4a3dUEGCYvvyUoBLK6OrQQFDy+kJtVSJo9y00X13O73FhzbQcm/+yQAU83vL
Iz/0u6Rypp9WAJ42NtPLBlJEAfRWwxzGDH5/BGfUqUp7mDJu6ei1PDAIsc9R8AovlcRjM6rgeQAO
SCkHFRGEJ5u6spLM2XmiEB2vH0gO7a9t95fyD6qjJyvjTHvqMPODDBC6kvPvTVU7tuXHlnD6SrQK
zqA7GoNHM/qMsYwrdS/d6U/64rSg51ABcBguCK3a4LL+byoOpnsBuWUyHjh+sAZQx0NkE4kci5/l
DcvhpS/aoxG7EXVUD+nKW3IvPSo3eutIQA9ovcWvgnInnKjb8jDrz+A2mGpjFRc5spfUH/36vc88
xM+Sa93YtwyklqlrAfSEh9yvXUN0ATLj4J8ra+HcvpvG3A9dAeHmsxyYQQJsbFAsubWjeMp16ca7
y3u+9YpX2VQaG6oGCIvNGaut0GJuAdZ7lDEVdm/siK/vaePknUPu428J8IJ80O8dRTNUm/a5lsvZ
Z0kttYwnYzhi3iEHEC8YQyK/3U94Xdeu+tGDapwdboc5EiGp+pYbXMvmLHSUGx2vPjhaxoyCYrw/
HUsZXVHKc3Uz+ezx0Mt++Jdgp1lwdH6yv3eaUytljLMwG7BiNqipApZPL5zkpjgoHhC67maRIjFF
uSSOU6QEoz8AfipHpIkZgVDmh+/oC42f0R/yaD/OXu6Psts1oI4UBaOi7eVuaDU1jc6g+nCssiuT
vtSYY4gzQYf3Z9Hl0vK4G7lbSkWVRnM4Go/1QQ/yoP2KgFS1nMq1HjQ8s8HnEzlAvamuhnfBSW7a
KCPyQZlG0QCAdnrBhTHmDhVaItF7O3gSEv+pZzzIO+B1s0tFjA++5YuNlTxuQ4ulapVRRWJmdOtD
9aR6CbhZzI/Jh3Xe1m5/LXrEb1vnSiK3u1GVomtFL5jE6lVxUbkBiLV0FwbU+8XooxzFOOibevO3
UPCrnm5rZkuq1BdkRj+2DFKyt8q+N8uj4Owu76XMD/qqViJHvY6zk59tZGd2NYZUByc6KC+5Ez3o
bnolmlPb6lEBWsv/q4tMmGNYRawgbiX90EJk4ytXzL8O1O3AOdUcllsw3PwpwPvnExSTqYCPMNCv
rvF9pagiTmWcRKxXZPke7npw8A5sJty8DYFQsJs+M5YaaBYnR4jRsenkVrI5J2eTpR/jNpxZ7Bck
ezYCrN5FLxjZBr+O7gkOk/3bmRNYSeMMERV75gWk+ah9SM/62ycejoaOXfVRvw2fWaIt9iVkF53L
cs/Fgm0OSQTcmSjDmWdv/K42O2JRVBphiDGIsePBrZIqGEHsdVnSubaeSuLe9d3CciQaMqWd/lcU
Ximm4Nm2YeinAjjd1KrRSA0NqcoRVUwTAZcExDxGFT09kvsG+JGJA5YyIMaKmp9FK+PijmJQR7Sm
YA+j5K1QX+teUFVkR3+qGqcLY/JXRjfpcdcsE3ZONwCHZiaubL5oKeb3MAEbFrZg3oz5w7U0EzcB
Y4i0AEyjW2eRayGZ6Fkwp/RjlF8KvBB1O3GV6qXuAinxJ5q7CdpeLqvG2Q0IRBADpCOQhnzveWIb
zLeJVieN+T5rb1GtuGP+0+4mgBeoByXbqzOSaNqjpj5EA/ru+iFoBuDcKaBW7naSHQwkFVkj34HI
fxC35S0IhyVjqM1P7C2MN9wyZi3wfl8LPerZdrOlf46Q259DzpzdK12KdjitNT/xoXtA5WaG0z7I
+2jXWnB0cxABIvdbcWBPlT8lPgWh3qlw/ja2S6vQZggnbY4Z2nqn0dBNlcwxjUc6dv7EcrbtUzm/
K/ZXS88F584rNsQj6ECvFqatGfYBF7z2WjxoRmOr71qOZs6kdyID+ArmBDhpCtQDEewYfynz4jiH
rkuZBMylRHsHJHJ4led26JZkivcg8ckOlzX6E+nuxIpQXgOLlAIoGAN02TxAwGSokTEqpgokyNHv
75Sr6ifBEEEJAFYwV6Oh33SBvtcchrsaOE+ivP7ZPW0CgEYF2I7MCEpAEskFPRMdkkLqQSlokn58
XvSwPRj2iHG+tMrcStK07xhrg0+MrdB6Hqom/Zj1Rr43WmPMncZWBkEbzbmWn3wP32Qyqo1qdex7
NAwL/R97X9YcN45l/Vcq6p014AaSX0z3A5fclKmUlJIs+YUhyzJAcAPBFfz136Fd3WWlPc6ueZ6O
6I5wS0okQQD34t6z5LsgWYyurM1F0sZyxr+f9vfjnAUZO6VW3lase3ZPZLf0NhfvMwqEGPr8f19m
CPtnGQ7+Vh5OTWh2nG1eSCQIBtPKxVZD4+0WK+MOvmSQlceV8wlw/PV08WT6+Uz+NeTZljWESLnI
6eLI0mUQbpq3i6lW+6auyHZIynt7EUVZzTfm4X8BUT5/3rNl1XcVtOwp3H34nq7zzXy1eBxOCcjc
8JW7lJr8JCq8m91zEIqoGZndCo8Kx90x0WkCb7ny0V4tupzAKZ5yti7IFkJ66EJcUsD4AYJ19qg/
wFOc0vemDq+WrBetpWzn783dUuC7fFlYXtn5onUsmKThEAwW3fn38b2mtUP14nozyaPVv6EjF7X2
rhkBHsr7I0Da0a8Ppx8q6suzfT/g2UEoXF+ZjtG0z77ZrZWsotxHA7k6Er5F/tKQNiLaCn2yMucX
ztPEZJf68z+e/O+/wdnGoVk6BoGAHw31T7o+1eUczhBvmWGAM/B6/evn/fHcfz/Y2ZbhPuzvFDBA
zwWIW6XB49LrIl/c/3qUH1q557N6tjkMadAp60ZYQt1SOFGvgi7UU1g3YZDMa5icvBiHFLoH6CUD
kNtBpfRvX+bPvsE5sh5WGl0aBHjQpVPiQmx/ES1azC2WSl+xvojkv/AWz3H1BkDZfcsxnrOGiSx5
CZ7kcwPAeBo7Mb9Wj54OaYWFFUoo9v56tpcE7Bd75msA/C4nFj4ngwWiyLMDzYXZOg5/twt0Ppdn
Sb03uG4TiBLuRcYLafqQN4gg9UbIIsxSeinfXD7tV49zlm86rBS24WM0NI/39XWZsF0HW9Xp0Qr/
I/bHz+LkdyfA11Lqd9PnVnalHA7330WLT0NRyLwyEqxXROXi9pIux89C1veDnR03Zsokb6tuWSYM
NEoo8UGy7j+wpr40iWeHiq9b1dcpLELh+2tHVuTuzY0ft7Hrxd+sQi7hdL8mqL96bWcnS03z0cgM
bADDDL292luJ8eRdIRGI6wNMgNdGmCccm6HZ9xkkx2Evxj6D3nKqpotmFxcOua+n03dv1DNc+Kxb
CCK6fqNMhLX3ebqE5fj5pguQ9sB0b5HuPQtU7lAFgyPb56ZXMdd9OM6Pv97WP01cYcXw7yHOYmHh
IexRH6Zh+eOYIMPYQGcZnmw2Am92sRr588D712BnCxPoCoNbDl5fkLeRw8xoltcEFAP9cTBkVF0i
8fz8Ff013Nn67LthMMTybG23N9zjUIGMNN5emMBL7+hsSRZwbOdQklvyQ53UZYilGMmrDs2uYDet
eRJsL/mt/Q+B76/nOgt8AoeJb9sYUsUqg7x9KFKIouFM2Szmj8OOAhtKyshf1dv/hMj50zzxuzVz
7jkx97MtaoJlicJPD6IBfKTqtb8tSNig9ULift+vrJVIyIZeKN1bF1aQf3bfAPCvHOtlRwwrtF9g
cWN4YXHqrkDyuE2h9AyNx1WQ1HuyQjk2SVHDcx+bI88TcUBI2f6pm/Ffr9P/Y2/1zbejp/3nf+Pf
r7XUKmO8O/vnPw/Zq6rb+kv338uf/fvX3v/RP4/yrTp16u2tO7zI899894f4/D/Hj1+6l3f/SKou
6/Rt/6b03VvbF93XQfBNl9/8T3/429vXT7nX8u0fv7/WfdUtn8bg3vz7nz/afv7H71Bk+24jLJ//
5w+vX0r83XXG3tQPv//20nb4U/ePAM1zVFkomvieuVhmjm/LT8gfULGEYgCKXb5lfeVa/P5bVauO
/+N3y/7DhWABjrrFuNiFDt7vv7V1v/zINP8ACgmQVsv26KKZ7v/+rwd/94r+emW/VX15U2eIccsH
vz8XPNuE9CJqX7D4gy6u7Z7n/5lqdMaaOgHl3xquSjHXdqTInMOGvDEgNtb2KfE22GSsf8xKVxWn
gjYcKaQCFnvwEytQ9pDHCx+KfVw4co4XalKRYpWaJZnGOACPaXaTgOQi2NomhWhyiNuNp1ZuoKz8
uqOlkPu2HS2x0rPU3r53qtxxd0ElbaiDue5A3qqmCJpqRSQXVbM2dZYFa8eciVp1Ip3Sj5k7jepp
4nqu5rCbUshVRYWeBwXcLZ/Rgw9bM+vnOZRSFc2aD32bnxpFnXTlUZDxSEw7JdW49U1unUq7H8gY
Zr7fTltbIbIN0ZR5I/hEZemaHLunlIWow1yPeZFtZgYmE9RbwcTDdS0IUnhc5/BtOeaeValbN5BD
FlOpBzd2Vde/jnaf07Weu8DetwUxymROWQ+PFQiRvjSBO1exMym5c2c+DdtCZd3tVGtuhk7dmyi9
Gm7KIl1mUI4nZlZ3oSwHL925vai+OAA5H4s2gNcUtUckjGXeAz6r8sl5soG1GcNm9ObnQOTkpNJc
iyhguAmHgnfdFXN9biZ14cKuRxllIaLB8NpsxcY0/1wrZpZRLUnzxe5ZW+9rMKDmlxGUSAkz79Qv
qw14qBb1d3pqWmvFKNHOg9PoXKzEQIA+G03U/KLaI0b9ajOrMpJihJtgFPBuNh8tiOoNcwituCn/
RALlmsXKTy1PAohL9NTJK97WQcojc/QL37v3+zwf914bMFAoq653M3pr+WUdNCvMqd3XXyyzh5rF
lntBX4rEY6YqsliymsDUBg0JNAFp0/fBgbu07a8c0nSw5EpVNfnmeiJ5UFhwRe1yy3rOmB3k8zWQ
WXXrhl2r/fqDkJgWcSqmEtX/vdUKXhrXkMTpbCdMGx3Un31TU+MeesOVal8c1BRa9ImrAvDwxHMG
qrInPeU9JF3NciyMo6EATp82YPFYQ7Yys7JvvKSxB0vpKJhdOnY3Rk4sIz0KDYJmsZee9ObPohe0
F1NYlNLzBwBL5sq1Q5qBcXjluKXpQIWlT3V+09SFaaBX30Eb5uAx1rk7L4cK1YFgQrskANa6uzcK
Khk0sGDpJhIfMhOwBZnAsGxWVuYCGVYGahi9aMzmkaMHILjk1bCWrJj8WLE6LSDjbelm/DyMRGc3
Yw6295Osam6vWCuFcdVwvJMrDJ9hXQrtU7Pe0rzHdQrTxdvQkwKqY6GtvYzGrZYTPASGoHGu+TDx
OuwqwxZHXVuyPFjabNiBuQB6AIENT90dthoAh4ymI1x0dV6ppOpNAp+k3ICRqRMFhdFaD1bTqLSM
eApVWpbMnScyK6wHRLYjBEMGWCT0ALhubU80Th66DLTL10XcA1Cyfmrz/dgwaobjBLVtvUcVdDQB
Y3MylZCyl+ojleXoH2ZgI8xjaxtKhIZv4DvMsIwW0Ds0QRtlc1fITTmN9RfPkQoyZLRidQTB+uHa
r2U38UgHXAcHCRX2kkVAnVjNk8oyw3nmU1/M62KWOWBnw8TAg23r0Um+BrH/i+e/Wwti6r/+FTZ/
iOcn5DYoMX9LDZb4//X3v8Vzx/oD2tY22AFwxl1UwhFPv8Vz2/0Dmu/URSfFRVR2bKRrf4Zz2/vD
NtFlAKMSYRbKzkgn/gznNj7PNJcfUROS1iA7/J1w7tvLreGvS+HS0HDBzzBxQ4L3MIU/+PtbUmpW
Eq6fhhU5XppNEWdpm1S56eAIncgIQfqyVussG8ZVpwMS+9h+W2KDRxLnLJgkUnbaov9RaoveosQ/
HrLcdTYzivLPfp6TnU0Mawo7W6IXh1C8SB0rBioPRBv1Q63G9J6B833nCQPIJ0u2YKUzg9tXMCKd
T6WlYRsOwWQkF6wAhjAzuPsBmyxHORUXhxDS3mimpwG8cTOPC3/bl7RJb6vcrqc6tkcuPuRj65Ik
Y4awy01LS8dUB2iYjcXr2BQ4/77gZQ45QCsN+r0nX/hBk4folzh50ntlUy7ZiS2tL7WVWuumauaH
tjWDU+WntdgqgPWvXCPIgaXyLdoc6tKy52tfw0n6aiQK5G2XSKsIB10Bug2Psio2xnEydh3MSN3T
qMsBmsxmP/gwkOkrozzCClX318xunVvWTsBFc57xiAy14i8FdjYqSPA3q/LH3CwM53M5NUaAwwRS
Y2HJ50ZuNQMEgYeCzKAR4BibglUjWL13WFG99EGXwqthgopAwuthOPoeL57aicOYSJdW7OjMYhD0
ra0rkk8oRIzUvrEA6nwM5hkmO7X0Vw4Lms1MCxd5BIGGEJ3SIck1hbSAMurbvhGjPJBiNl58KdV9
HUxDi0wknR6wFhoZdwWvrpQehu5WwGgcGMd2BBwjsIxSngRCvV2EMCJhTyJo/O3QBi3abV2+c0Qg
VjX18leXDkVk8jEzoFFQmNCXSGtps5j5dXXjINVam0KVe3iHFJsSWjMbwka+ayd/vsPbhVayLYoq
31L4xZ+KUVHw4Echul1T50dwtKuQetz45JdZ+miZIOiH3uAN5m0wlsxIAkiCqEMGyT8R2WlRPUyj
9ETCdefmG9JBGjoMEL1AphBQlF3ht2E763AeWLsus6XYOY1n6ge0uTLni+uRSe+ZHERzNG3uYYex
xsqPRLfmSqjGP7ROmm8DMQtQ9/uef3bbmnuRSo3RWM1WBsNOZjE0QbGtnAPDV7wbxQidvqawx3Uf
KHZApi/B6h/KVWB07RrLfbpy8tS4K8rC/eDKjnkhrDzUF3eEedRVkBXuNZPQTEgMCCHcN3Zn3xYl
tkmUjYbf3kFu266jmhBnV2e0+VSVbZXduZ07RkXgVjU64UHL4gFJ4JfSUcVtZgRqz3hmpmHvFPyL
MY92mI62I3EMOOTJrZhzYnaW7XXlpLf5bKZNSFHHjP3BrVbjqBZ1ea433Or5FLalA7Cg132RRuuv
hpmwDgL0jAXbthapGRI3KwokClbeQPSy5KcZV3yjTDdKdPWHdEzbq7qxsoTajX4aSdpdDSV3N641
69VEEH5BzHcoxGQn9JOx1FYWn4SMyprqW2oO5EGaohngRFJPj3COLXdq6oJH4IGqK6ism/HUwzc5
k31M6mL6aI902uZ+5m2cVuSrNg9EbHYjfZbCksea0uomxeVt3UsfppoAR+LNBShENCnq1M04bpTT
NHv45RlrGghI95a1KW8RbMosEkE93bgW/2iaul3nhWlB+8GhO638aotsrd34rOqqBM7zL12pjNjU
A39jhlM9mnQO4hQqLWFX2LDR6uZDA/+p1TAsaJS+RUVpxume5hPUi4a0Tuy0eyo8v7wunBFiEkT0
ZUx0kIaeIDeUqzY0ucejAlYt4YKeiFTTP3uFnMPB4ac29R4rXafhgKbcVS2yT3MGsSJvmF/MLr91
rfTgjNDnMEf7YWjHPlHtTCPl62uW2ZCrr6m/Skfni5BgwpdavM2GP4SOkfXrebZPtMhG5PzyOYOM
YGiV8qWocLGrAw4pzsL8CLd2HVWG9dnMqAflCud6mtx7kspPo2q6sMyQ/zJtXlfIXu/qrh4wjwp0
torOiV+aZUxhOx6NQ/OYCoNG3CzTqM+GNAy05jG+1BvuF6+mB0ladxTDzsZX+JSVoNBkvtM98kxC
KkjBFbOu3XtvFPrQQKL1gWIqIcRfTPtGtOVz0xULAA8e2ZsUUK4mlIYvIMaCO/a274z6qhwDAkpT
JdboJvSRb4L0SwM97uyuMXeWUTnQU23y7mBA1gMHuuUneaCDkw3Jt4jMuk6IGKf7QekbDFoHIan9
4aTMUjzo1PkySMG2eedBWJSy4rowjCGcBrSgaju96hw2PpR4nDIay1xFdilfPe05D5Wnfej7CLZP
GUrFszngZmErggaEU+G67TRrhvGvjbby42Csgggik7BXHuUp1cbd5JbWfszo+NLUuok7ouqb0TGb
hAcG5FZa5ce8nF8GOaD633co+9cWO9Z5R9a2pwpsMmYD+jFnq3zsR+j0mcauZeSBFgocSJw8cQbh
litVTF80gYivO+mlhRiYu5IIL0opBFNSw/W2wLXAHTWfOux0uz0MdvBxntwrG0WLTYcP7DQ0YxCb
IKMzNUUoU3YETv9TY85pKAwf5lQDjWTtnXSTVUlf0xeL8edmtE/BZJfA0ndDBMMhwGIV9zaiHKBI
JnDzc9xq2CNtqZMxq7yN9vPS2Cy9MZHgqsuiHgbfr6UaX6epJcd0wCW7KtkHAdGIUIyAcHv5tJtr
uKeLZkQBb24/wdfFvfcHGMVAqaZD8WGGFQEUGj/5vbcKzM45lu5kxFnP/NiWxk3XyYdKcnmUHqk2
TW1kUTeBKzLbzpXIrfE6s3rAbYmdQU1MHd1Sw14hb9BJnxGgUkaOFGi9q9Rqv1SUZW8ENSGoy5S7
0hs7vFLbuNZm7kTWIPlqYLOzTXtzuLGG9uhNmQzLaY4pz0d4C0PPg/FKRJTRPprrEWIz4GCLIcVX
8iB6rMmHUrMycRT1YbA5w4gv17fSzkVCpT3FmvgbWeoprhrA+Ft1bLURUQ4NqLoYjxD6v0c+rHYg
EjX9hmkHGWrR3QA7CWllEhzlXKXJXDakOYzSh3ITSUN4dr2WpX/KR/8LpvMpZzmwDCJfO2wAqMu9
o7h/x1Uvb1ChaPdpjlzODSCTC12q66pqncjFzTzqR/XRr4o76ALBXcQOnqXJ9zMxbqwW+pKtOTlR
60IwOwW6SjFAty30ZKkMbqqUH5k9ebHHfLayZXVfZNkVUqAS9SS8XrAm7lzgLMLZyeGUNjltDLmf
Y5aPpx5X2BXikbfiqc0iyNSRkLN5iEjW3GVF6UaTMz/YdMQAwOilrf8wE9pu4LLyqFynD7UGuNtI
gXiCueOzX1pGjKSErRy3GcKgce+rpi+xmMldlhdq1bjNR59BjNrPEcKxhEVcm9UTMfmhg8BEpOuZ
hYrhi4Ehx6r0CyfZs3TtbUkzeQ1tzwYyefbJow2q/10AnUiiYQQ4Fs7aliX0oYyijNwmmw45jNQS
1pRzJHJ5X/r9rWfoYdVPAQgjLEiTCRWitTVlflho2wpbLkEnaaYP0JQCPL2xwCyR2ZVvmE8VCZqE
VBmcgXSXJsWQzZHReV6srQx3Ab2o9zJUpaI881QsBew9eMXMldEZGgEL6aKnNXzPgkJuAa0ku17k
0N8SnYJGuAcz8Mksj5MpRSSokomXWtdNP2DqO4OuJ0DNAHQqUKtTgKz11E43aRUA4GZDjcvlug0b
i+7dxlIIpNVdgLt/bBb0NHfZ3lMocVmzHZcNv7FSYBCrtA97v+I702Q8sSoHL047J+2XrIoar5FN
5BHibpsJaTUUg/s+QVGZfjRIoOOGcGx6IMGxgAtrhvHBjA7Q40T7dOvVI3wGidEeuJagBgGn0CBP
FuOI2pVTCR6qvieoZHR8q4HbGuOimTJgW/vAIJtumCbop9fD9FgB3Q/1HPwF8izW82vfbnLw1ApH
PA9Qcoxpmg2ngbJuh5cvYqWMdj2yxTQeagzpdSYpeckaLZ5lMMsbJX31BDeK/mS1vvpSuFjjodsw
vk7N1GehKUd+m9dQ7RHN7J0saSu0M0U7bZgxTtsli73LUUJ9MCd3eqz93t8NkpT7Vrjp0SE9i1A0
xuvoBuhEhc6AXe7XGaaGc6Q2gkzdS1+08gY2hna6tp2yylbZaM5wopEzdaIGkw4i1eCWfYycIvAi
Z8hwIWg6Re/SQrr3XOMUiozGH5NSYyVApLz2s7XKcvJF4BDF2BPs1VYtrUYVByRFeWjoCXDJVaoP
OZ8UrF4mL73vHKQDVu0b4YR7FqJY2q/qiRTxbBkmkmUDC4IY6QrF/ZcJ4mcJ5G7TR9TY+rvOH64H
MbonZVT8yjZKH4ovzaLyVQlKy0gr1cEa2mDV06iG7mS6cI4OpZ2KDwFr+cqxaT+Hbe+D3mh2NHuw
URrU6xw+pd2GuCi/x+4IEnhsKrS9Q+EyA4lji0M4gWLdDA+iIQXoA/fxtzI11WsKm21z9V1N5s9W
xveti7POH4wdKeS9oCSyyJsCo3yOcvRbtDN6VPAieqBrc0Ue9QExawxLiCTLpEtIFpLYe4MYX0zv
5psLo79vvv0w+rm0sOm5rO61R6Nq314vkPn2kMbtylSQjf0qVghronyVXvMDNJIujH1e5Dl78nMr
yF54ZqXBDor8g8LoyJmvgjIEHRQC6HZUJSpSTthf1RcIqWetomXC0XWyHRSsfID2z/moQ2eZlp/B
Y9Ww37oJAv/s0OiLohTve8hfJxbqQYQCi4bhoC/wvoJVEF44zMPpjXNxRV8KAAyzNQQUr4GqWPAo
b+ICQutMDOrHEc+QBSiloXZNMaIAwZVHzYOX6BWgjMeLeOufvDh0AWFuBZS7CRjDMsPf4SRgPDLV
0kWa2kddHOyXvi1ysBZ9cr5CwqJW3zglF8d9D0758wm/G3f5Xt+NW/Gi07mBcd0Tu4PpRfV1Uhlw
YYkN1ST7+ZIS1Htw1rcBbXSrYOsGBLB7DmDMiTEJw6hxOmroNpsfnfohZTaSHTCfAhn/ej+8h/j8
OBiKu98/nUuGwYR7jBcV+3TtXaVbe13fXzYy/9nCRIsU/3FhJ2f7ZwgKb6bgePLGi3R3lxqfBfvw
68c4Q0YuzwHANuzwIBFnY6udU0hVOYuMmCmNyK6693dOMm26sF9BTBneTzBaKy8M+ONqfD/e2boX
jkSM1RjPq6f16Hon6vcHeAReeVm/vfBsS935+7o0ns2HkA82NPrW8M06m7xWFE3RWcKPOhbP4OOK
OHdCet8jKQuL3cUtvbzyXw13BkRJYdxYBhrDmScSzaBtijh762AfWt1dFrI3f4wFqPhbAUhMKOTD
bvsMg5JVVZfyqYAmaRWqVx1NsRP1B+hDL5xYIDEi7SS2sxpjupLri9YUP1s3AQh4rgPBInQkzoc3
cWlE0a8FY+PBfFrkX9JYgqoDCF91XcdjF14SBfhxJ4AOBxlD4Oqo+ROAP/rdJk3tAJ3GfRpMITG7
C1v6TL9k2Qvg3CGcuAjvNiXn9ELpKD5wNvrRGBGg6XAqB3sE9siD8IsVNnQtPv4vFs0yJoWDBAG8
DFTD9+eI5+WqSdXXMZGUL/ovBsjMTZvMCQy84kv4nZ8kMBgPUYAEPtzFf3AYHTUKkRptVjyjtN+G
uHqFqN2Nu1loY+JLsx+iih0M4CQAMr8M/D4DmX+bYiwWRFhzMVL9uqy+CwpNBeG0voDWttgvCxZ0
tbW6ctcAYe76zYXt/2MAWh70r7HOjhoHuh/Ekim2fzyCrx0Vcbo1r7H743E7P8i1eyE9+2pi8v4A
wIA4cBZLZJOS81yFGpbdVKoPMLdahzoZtlXsfmreuDjCRDLbGmuxKyJjZXbHDPdYKCJmq0vb5IwU
+OcMf/clzp5aBkTYrMSXyOwhLLZwco3FMUjcxGGx8UKDHWrKKMGsx/BPhPL/9W6Bf8Is/s+92xBg
mKzlv22rz9lL9dvx9Q3/e/+m8H/XSn/f1P36Qd+aup71B/qmaOh54CzBvpggUn5r6nrmH4hXng0z
TqSBPvRi/93UNVwAuHA6wXEb9rIORZXz311dw/sDpyP+DCqcLtb93wNpne1UUNMsz4ctrwXbbWwT
/zzzyItUj0Wat7EVlbhbDgidhni2Zx16FQri8Aoi/NPS6PCLp+8m7yeXLHs58/7aRz8OfRZI3Z4Y
tLZEG3c29BlTtUavEY7LaeTr/IC+zp511WaCqwrL7dWkqkijYmQbm4CnIVNuzFm5badqizlPmJKh
NprrwGk2vjmv59qJmTlHbZmF/SBXxRystGFetcTeBnO+TqGy7sCLzbdWM89WCEhX0wRX+sI6dL67
5tmFQ+PsQP7zYZeV4LoE4Dv/7GF7r02Lzq/aGLLbS5UssgjqKcvtnj959ie3aMIR15+UQ5vAWfmt
c1CZvzOgv677Xd0nGayuwEpY6b654Nn08yXg2sTCtQHJp3uWwaOj1RZ2Jdu4tyDNYOu1YUMnWXye
8J20UeDCTePZNEKaP/vDRbnc99nbt4kBT9ujPnJfitvf+8hYwtbGdrIGaHaCeh+/EyBFFZAUKfUt
7E1CG5VFA+aklAM/0BiXrrvv753/Gh0mvAgTjoM053z0vJ4l8EGoD6tIZsNKyWxNW+/ey0lUulXI
63mVUZ60Ml1Xhtr22t9XDJCGvktQwYl+vSe+8v7P9gRqaNAEo+gWgzZ89n3GovB9wrBM4NZthnDN
cMLhKLkDm9EO1ZrOGl/QTUnQCl07A5pu3G2m0ExtGjbCj70siOcFGDXTt6yBdJM3mSENUCuQ/efC
GebIlakRiopAxKU+Bj1ERMu2t0JW6geP419cT0gJmi0MC17QJt6SedqatQNIkYrQYYxRTFo3fYoC
obbexqIMQmboL0Xab1F93eezsiJatzMU8U00z0YLvW7v0ZPdM58pFCoGrB/m9dcuTp14ygE47KZn
o3UYWls6bGEIiUal/6nQKGyYM+wShgHtiLkddplhGWE/zRfqDmcY668LACbewFEtWxNTf7b8CnSv
U0voNhbsJWUoG3efDHWwAXnwDpl8cPl9g7qwal7ZvYW2Xfvg+LfZyairCytxgd2en4Yg1gaoglhI
2JCfvl+JbSPQYDMJVmLFb3LpuCijk1ecazsigjnsGSRYC92vVc9ISGT6SvryqQRAs4SfqdKfJ2W+
GMV0yrxs5xnZnostqmuv0wgD9GLxmBnpBhL8m3n098qmN8w+jibZjz2032l5Z890Uwzy2lP+TWF3
98AxhzIYGUBgzhBlqRmDW/ds2OPHuhvv4FJxgZ1/lpV/exFojTqozZjEhq/6++evzU6byrXbeGy8
cKTBRrX62oGsVG+zNc6PlTnq9QCTwVT7EZo1VV2DvzdHTLWrX29C631G+e2roO4HmJUD+DL5yoH+
Lnu1ZmH31UTbOAOTWldzNLL+Eyw1j2VXXJseTC+ACD3kBMTGrr8hg782yiCaS72dGXqeqsY5Ncs6
KuAZF4oZMJZGh4PN71puJYzUFw4N9yeBFM4ii9AFMGAenJ/eTx0vUBESBZZOR9UHRoB7EENwXVhO
QiT0TzMadbZ/ckrv00DQmwpmkAXrk98YRojesYoC3C1bv+3DwEaD0nJAVOcMPYwW9uAVgwqbg+UO
VBLK8vNtNtMH6iMadUwfglYmVgm1tsq+Quq0Rr913eGo8HmL3osEKhRyl+2wmpW8pqX/EbfJMmyN
9iNKgGGGfhJsCZ8LHbyko3mqiyIhpMRSbdgNBBnWbcanuMEpExqZl/BSx5Cr7sK87uBg6PF7o9wz
iAv++u1jsf2wE+GLAMScA/As0Hbnd140NwdFUbqOm6lMMqdAo2l0AdVoUJXEEVpUDGRHe17DNuWW
Vo+BayBOln2PBzLr8NAEFQhEvbnu6bgfGnXT2/kD0HQnQBk+kwKgT42MA/LRAvPd7OpBx8BBf+SB
fAUkCHgm07jSlv4Im8N15hdRBR8cOlQbU6lrAHWfkR19nrrpsfPNUDL7A7c6iG56TrHm5a5BbxVG
bbGsMUQOHAKZoM8FSW9Twst1HsOZtQfKBTxdi6cOQOjQX6Kc5xVX8HU5jpSAJj84h9T3t3wer0pT
3uRO/tB56oPtF59lRo7lHRDXd05tP1bmde5RHqJ+AGKW4x5TQPd6ZtwBzx2nCBtcF3dmO34x5A31
YfpS2W8OzyAV17AHFrjPKB2iqm9uvGA6tiK4zlP23GzL3L4BcGfPhBEv/5WV8zLgabOyPBjp/6fu
zJbkVLI1/Sr9ApQBDjjcMsQcOU/KG0xSSszzzNOfj9zVp0va55TsXLRZt1lVWIVUyowA3H2tf/3D
eA+B9g9L/reUnm3J26D8rB8BCv33Y8CI1q5GYtT7xtDvi3WEmBJHKB8yIgLQ21hifIQcYc/Gh6l0
T421vKZKI/21q051XP2MUmOPFTgYQlwID8nzieL+EketcZT1wVFWV/Sl6pYt4bJr1nyZRHWEVhWE
TfiszPVTXy0v6qi5Sv9gDlbIfLn6khbOt9xwLonMPUuRD9kU2TAAsipgOnEylqaBp99zKNTqTRjn
t3C1DjV0Y1dvCsZ8VXvPg+cuPbYMpfk6Gfjb/vuV8umh80uxQv/Bg8ukRAqpYQjx674TDqGmNlXT
+6Yj38ZE5bHrjhS66ACMJlAG03IZ1b2PIRm0sH78qvkwmgjxxdEU7R47f7fXIPPA0SBr11H0azRj
GTEub2jJYlcPh325jmfImhTB8vs4TD+NibVHNs1t7sg/Vehbx/z3b4MfJa4lbKPWbx21UMRMq9fi
VW1CUrXRNVWL1zsJm04KYX63aDsT5ynifmwBkTTBZEKdAtxi/X9/Wf+2m3NVwReYUMIcBd/+7XOo
1lxXoaUimHUcryjhlTMPibLMrcfvbdt6qSrdECrov/+tvwEKrAB+LZaOdKo0ltCMfyuEyjSZepJ1
en/o6zvVHG8mvt1ovxupGUy2wyw/PDaKtbOUdTe1XzjKfUQBT4B4H4XyVpb2/g8f6G+lOR/I+azK
LYoCOudfny4zTButciTDjPSiqteJWbxeLLvYbP1pPjEtOmmRFeRd64dR58seG6TtbFUuzFj/cML+
vUo0JUU5/TvO7WT/OL8VZ6kKdDf23JMmmrxeMwKHXG+l2JsadNa0OU31HCRlfarN3MOLH7aZ9dg2
pDXV0aNTREFRPg1K/YdNy9rW129PLDuWpUkeWFuQefvrFcqwZmqtxRn8vIN80Fl17DqyhR4w3xcd
bB+oPQyfp13tCMxcbfvn4mgMVxExTNKANhnaF1UYgVU5O0fYP8e5h+ikNjC0bL/XysRVRsiziRZ/
QP9AB289k20SuaOWCxhb9k2fFvfm6kPC9mcL4Sy63CYzv1mL+iNada+xGS0bZYgp6KrUvp2VZ2tt
DyFh0aW+IEOyf+Ac9BxKtFNltQh4qQHcAgw0i7rzWs28akYtXDGaP029SlxYu51wrmU5YJEGcYO/
OdZKQ+QWwVQOQ4BANyvbz5Uj44A/CCL/i+WB4YxusT2wOg2isH691qIQVCW9Bs80MbyiLo6DmvjM
W9zIzcajLuYD93ovxDUp7D0Mv6AlC1vJjHtESF5W/clg9re5AMsVmZ5jsPs63Hlg5d8aRTPpIdPV
3epzVnlcpp1OFTLn3mrD8p0DfHVdKM9GcSnTQ46eqcMhglSwIn3v+jetOYvo4w/rdbsCvzyNn5+I
RkqTNr736u9XiFy92dLa1Z/lcxw+QzJyxr2RnMLoYFfXGMZcFp1bJ2jv1ehSlg9/+PV/X6NIEqzN
IRU0S9Ogx/16h7S8zHn47dVX6RTtdjzOurODamG7G43biFDdhZn1BlX9zpqX57CB4DcoB2udH4qR
jLiO5RtGwRzFOzaj063eLPs8Nw+JGu0XuEelWRw4xPdT0h0rY9nVUM/CZPVtjRiHkSlyN3hdufhp
NrmQQf2hcy7hRJp3osMmIlt2bG/7XD43xXCEvn+/jNFe6Yv7psx/5kOLIZmCIVd/S8UGS/RDDbtb
q+dXp8sesuQ+K6O3RtWeE4pHhMnvS5qe1+kt0uIHMYf7USs93YaYEw8vph5Yct1PinrN0gFeydM8
ySe0eR+w977WQ05P665qc9tCge50OCJVtqtgYyMZHVzbbhr+JDQoYsN74iUfG/Z8V22m85zMtqt3
6vdEUV+VoULv15zivHXXMJFu0yDZrLTUq3sj9npUTK2uvUxRPHlFnPp9WoduuNSqJxRKXqtiocMe
8Vui4taREXU3PMCC3pvz1zKEKQ01rLgzIK3r0Z9s3rW/4yzbw/JpS4NFmQ3i8uvDYrXI+7h0qm+K
UrgtSgLWCrr1KfEKfTbctmbIFjWLv9W3QV8mP6HyuJM9H9FTNd5gjnBceqsHzYBNSdNCJxP7SkPE
lzM8ztVIi6z4mN+8aA2Xqo4K9ykcYTOBJ93aijzFinmQsv2WDgehdU/DEvrzqr3a8Jy8dNAfs0y7
s8seviU/d7T12B104zQ7yU1a8gZTyQAY5gbFBNWWXTZuhcOhW+fOCW62Fyn20Sbq0sUm/xHRGUnD
SA/dBImitmD4HaJob6ez0OikcrDeQcsvkB2vxdB5Wpn5TW66Qk0Ok7G4SeScsgwlqqLvO3a7yDr3
sF5dWytumhGMuHc+iPqjKOnnm6Udv0mUO2K8tlb1lKmrhwR2DGpzVl0nzN4TvTsq42Eo2qDJs0tW
Lp5S6bSgYMCLkjHCXHCjbR3Yo6OfmEUEWQ7iS2Q/hCKFz2A3V00oPwbnuBUi8QQsJWJ/DWNfq675
+Kg4NJGRdXKy+UGHn944+SGysOBRKLcXDgrEgcE6GgfEbecEZlKZOHdk1gs31miPEp2FmkFRk4J3
Vmy8M549ZJEElOyWF/Y96LqOn2jzfhz5yoP6fEPS3aEmZWRMs8WFHJi6yXIlNxVylapcrKG+oFA5
LBVHmU8W6I3IKhS7SqD39SGpQ9LJwy9iXvh1jvyR2i0WoM5TKyGWF0mQ2sNbnBhvn7vl/4UZzv5H
tSnRu/8fpPSI0jgG//sBzs2mgP9f16/ff3xU5a8yPCC37d/+NbNBIq8KjntG7hz5iOXZHf6a2ejq
PzbDVkmLQNqkRFP3nzObT/UeYntqROz0ke/xV/8U4hnqP4CROKkBZzgkN2Hf/xYI3v11gv7ldfBf
6+qZVPOj/uWopemyOfotldkjkA+f77fGa9BShLsGQ4TWmQP4j4sbTb3lShupaeGmOZhDmEOgT+9U
wz6bdfu8KPY+q8Ao0KDyWDons6LtV/opc+1quB2U+N3U0bGkz2a/vo0yYytUlJOMwhsohTu6ynaZ
Zz9BYeJmmvVmr80FWWyvLhTlOQfeEp/NItznRdjtsji/TqtzcCY0HxXa/GDMdpOKQGLYBAC5M9+E
atUf0Qt8RRv1hMtoFqihVu10kyUU6TWl01q89LMFM1rtFUZSKvOprH8OLeerWFIk7zGTKm0QhxqP
A/i5+NCss/NEvhkYtvZdbdCVmfrP2pH3CPvnUzFfEpK5ALzYSGTvGtDgPQd+sGsI/OZgVvJTBvRb
Ccx6t0BJ5ckvE/Rwd1gdqBcD27/5OECsJ+o8/JJMNskx1YTwIlnvIdxO9VS4U+xE7vo9itIRp8n5
miQeiErsNnOO7XSraJwQh6nXX0SOUxcEx9uMiM+2T+9LbSbyCuxVmHVEwLl9lv3kku13LZPxLlWq
NUiSmslRogSdUZH0V6rEQ4jh3ZLjV5XmyAunNfaqYYcquvK1GcKS0TylQ3Pux+w2V941lEcmIdRx
zkuSvOJJ8K1JoosaT6fZhryiVLFvT+Wjidu5uV61lIHM3Ea3YzdcFHYyPY69Is1/GrV5nkR8M2qS
0s4mowtY8gnaseOu1nczHF9grXauaRSIk+ezqpFlgkPEjDDrqmx3UzW6uyLHRcUwXpSyvJ/6/L6f
ONXMBRxJnb5C6h6oMyxfszk4nbYs3B5vEDcvi+d6zB4tmR8JZcOOodsjc75LYm5RWBMUhruEW8/9
Y80+rmQcGPUgVLePgyIu4DpN9iMb9AF1aMbUI10RY3a9RpKabrjFNKfnQqXB0dXxsawwOUm091IQ
9Vt3pxY5DlrAOOE8etRWvfKg1M5AUmPtRlA6wAFexaS9NrrhS4qHSVj7sCv2WTE8DYkWkK58gfZ+
kOOXDgK9m1nRV8Srx5UJqJ/q9rey1J4LiYtmOluumoxPSAJAXdXpZI7jHpa/n7O7EYnEfCxaARrL
8raLHdq4xviuzIDS/VjShBmeNQnTo5y9qxzTI5IYhIm/NXvYzp0xBHoHR1lMUOVCIfbDXJyUKY8B
idSPgWoL58wzB87iGt10qhFnoUn9Nsnui2qPP21j+Zaw/AU1bUZgtTtNsj3q1am0ytgjVQkn266D
B78lroZyOaWSQCUyNte230lzU7dafAljoPgWGatNRRC/mPnr4ixBMYaXKcXR0pzuDdldTUElrsbn
eFJPtVF8NUeQw5dqlTzDenaB33Jdo+g6xvZxA2nnbvIJHHtZDLQ9YqZ6NEp0MyNuFTq8aZd6iLSb
CKXPoPtICl/HrO5QAOavRC/w9cNDsW6ru+7VIKSZyg0a9zZXwEqj7lafZySLjkNzHflIrY7tIvdO
yGyEN9IdqjGAGt65qzk91yaEdU76yg2V+Q6nkIdUwrRr1aVitHmq8hil26C+ZJE9HhS+3dyHyt5Z
bxjFVcGa5oMnM3mKlvrZdrYmI/+pz5bqzvPEkKybg8LS6SmrCM/+Rrh1WR7kapxSK/1pNMR/Zhq+
XLU9uX2h0hGqW+C0pngtuD7uEj+qlblcKtoHJAl6c1OMcPRXspJ3FQ4Cpd63nj6iv1rKOSCzutxD
ct9nawYHTESv2BK8r3gau7qDABtgfJ8JcM85ChWPHA7wA3duvpSh/DGXGmHfj8qcM13oxq9Rp9c8
VKJ1++pWNdab0s5jl83qPEamjtA4/dEjdPWcuqbm5P+rCBYY+dgvaaqd11UvPamFqjelRCM0jcPe
pOvBbB3WFoAs7xD5LZX6bTHeUc1M7oQiwOuV9GwMo3K0a3QdIDicJPngorHqhy51ranr3VKZb1Qk
wW5Sqj9CsO5yzB/lOn4sdnLUl0532wmDBU68yuv5LgjkY8/Wu5ditYAEe+OSdfNzzovbzQsAVKIu
qJAfnLqDfEU3Vzot/51OhkWFPsJDMNFILmHReggFCpdb9mSbDNjYFr5ozb3KCeDVDirFTr6lheAI
JcqkCSPD1dMQDwtRP9pG3aAFV0+dqd1y+C2b4MFCCPINN6PSt2aDLHsrfM4bEp2NMbwpm+wibJ6Y
zjLRiqWXFvDH7tWvStR8H+KToSY/ZHPbC/G2ZvJuWDNAv0J3DaN518yeu2IWr3KYkERl58760puo
furii+YUmMbkScjys72myPxMqZ9IefrQndCk2wHIlXprottK0CC3F2rkoNGKi9JO5DD0HKDTWB/r
unyWkT6x13NFEsJBCTfAgz/jRJPdhzU3xLhUW7cGwjeyZ3qsALO1bCA/IV3bKm9GC9nHqnFgSyer
3VyxArO2v8bd+pwagmyWqn+yjBHrIK1wZ8O4qaMu2+HgnHvYt1+HBcORxpqQaCI+mhrtnK841Yii
t45RaH/oCK8YwFdJfjYrDWqAPkHfE7pnOwzHVCQMnqmiDGsrOB1a2wfsdreywzpllHxmx5zfe0s9
a1vlsj6VesrdUuJL2IvrqNxGq3MfVahkNJMnbED74hT6j7INsdCxi4coHq9sd/s5ekHYd0g780VU
2hM8xxNCRl+Jep/TqWYkVhgygUWh7VFE3oeG8Zy+VhtkXde08JOF/qPPUaOp8mTPqPd7nB5YgkPp
q2l/y2yER7jkEUuoLRdTRw84Ox5P6hVPnlcja/S9zEo6ZFzP5lA5T91w6kLj2BTt0YF1Y2O3Eulv
n0XZZh/SxUGqrwNzH3VX1cUuT+WlytuPQowPM7NJ1zLiXVjO3zs7f2zU+m1usg87edmshIoh/dl3
JtbOM1NArQY8WZfRRfpN/Ix5FUXnuAo1rGPlP1OEXW5kW9ueb3tzkwo/DJHcDpFmgjU2F6k3D82Q
UUNqyghmPLLL4n9AlffW4g9bDUoYDGU7uQoTAPYGzrLoEc3j3aSa15yuGmuYYUab4w/we9zSNr4o
Rnqr9REqxtJNaRm9Va+Jk9KepqW+3cpEYhOPk2k9QctHz2A67B4NjV/S2C6b9DemC/TOPLyYOKgu
3y9Y8vlZjSNYMFLJ3TZZDbc3tGCNrY8+KV5HYz0ZPQdzFZPd1g5sX2kUlLH9rovdhAvqXD0oLSVu
XbQI6mQZI3U3H+h1jwo+Op6dwzwK6/RVcrBr5Sntx3yvO8OhyxZlr6zNj3nBCT+2pmHXWyF0GyO6
VJNgE1uJ3lGpff2m1THNj8I8sEX4RUlpUJM2ZCOLMfIysLjRxYcmacrTTnECSFd74BeegfEw51Yf
DFRzEscJv1OEBBPAvWEsNQxrusbY1YepXGFU9+Y5ywuNGRICT7V3iBYM9WMrC092Wc08eDF9iA5r
EE3ZUzSDSIlQ98c+XD3GoRT1c/2wEO7qzoNsvU5bPpQZeT8q5htrVfdlaq+HKrSvDiW3X8p28pOw
OFhUIoHVp89RHP6Q9uzpa4T5A8M9z9G+FPg1u9nU+OU8cJBSoZCanB7mOtrm/sajVSe5Sz+Z+VUf
QbDBPlof5yP2bfvwIjNFD4R+r+KiAcaxEjFrFAd7oLIAnnwdI/bytqPymtFVZvVqsmOj2EeD/WEh
SwVsKvxWDFsZA+y4lvXqO5gltaocDlp20hOl8gvBPmwuymkUaYPQWT1HW3k6tEsPk/o6h1sBVMye
sdYkRcz4B+xVMXU7Q1cQyY/hc5eWI5vIXYpLVoXPosscdG5tfT+t2kc3AJKt65AB5lTHqlguizXc
ZyzsBbmntFfEUGaMh0RnfjEBTnylZc32ceXXRgNEPsRqkK76s75yEijDdCqKh6Ux6G/QPFZZxXIb
jLe1wo5F4gERR5ADWj0wtllA3r73SVP4PFYUHd1jNVWPC9LF1ahgxDXcF71vfKVgQ+WwbLevFbkO
bvCZgmJxbWEPEGMDUIcPlGebVPxA2JM3ZLXpNajKASEXhjfCYt9MI/KHew4EZ3TxrpN0qNZFDBIR
ZkHWVaKOB5tdE8+b65SXL+GQ72Y5nM0SxbM1tUGuO/jH5M0xm9i5R6WidRDKs0hm4l+Rs3noEhwe
6ji3AlVkb4o9WMy/sUiD36ztwfMDYzV+rM2YHxYTbWnch9SW45QcVQaABY77ayiv8ZRCmDLn+hiO
TuAkhK3hHLIe1b41dkIbj6IaMWqzzXPZgxL3MYZ2RRXvk0zrITRYQcKDVjrDFMwrGqGqR2cXlslz
ab3VS7lRyIrbuDSiwEhEdMvo67FU6uXc2HvDQsZMCb8v4Me4dR9GflaMml/b6v2c0vx2+WDBDbtD
RjZeOn9uoT5MFaYcXcuzGw/pHlCzcCOtS28+X3CeaaA8pPEh7PUgC52eTmWJOZOHYVcW05sYteiY
G5sjWfnaROnkmikTpAazMW/qOdoKJ612gzavmJTpVyPPrPeiuo46K6qWN32YH0dYjD7KeV30+Usn
pm/c2nYvSJjelVGOKfnSXO2ecb4TDelODa0dIswDtNiUTstZ92m3LPfRELW45l1L0eGcYKbNR9jc
61ZZP+tTc5Mmi3ORJMDEA2QtRU8wB3zOovQpUTmgWxEKb6xRZCnKj6bpntJ2K3yyBhBgaGDVJSy6
SdBOMX4LjMzDLA2boIGSbtDhDdTRa2dB+zKHJPLaZniYl8RPRvMZMfCbsKqHHnMw1wHvHZvovmuK
D1EmH8YkHzB7v/TCvM5pdz+EznhfGHiGinnYRVr1aEb6c8XWCxR2wPyt8gSWQUZDJkitK/vIVnZl
r/Q7vYS2ZC/3bW8XvpSFGbCitlkcReK4kQZH9OwxzJR66QKlUOZgMeRD2SQtj0iqemluHUr8dkBR
WhMcJN+lIbJ/hWM8GWcGeynAuDrrmCxu7gew66nx0q92NolTea8vMx6rqvipmFXnl5qZ0sbCRdJk
UJi0l4S25hgUZWXQi3E3yvZGqMsVBv1tQiPY6BtXYocjHBuhWX0xJPEbCgTD3WRH37L+mDft6qG7
+d5nxbsON7FfjO9Qib9oIwmGRjn8jJRjH9bPGT0zvJ+v8aTsS32fdStnTVZMnj5RfdTbbuhY5bFb
ph+TlncHmpO0TG6rkZ3flq5VKDjZpNWT09QXbPQ+Rlocx4Hy7LQzFSkTJtT2gYaSfUzxY8SOZSUY
wP5GNbAASNGoYCODP0BF5S+Yi2pIxEG1d8pwiy3EO+0gxeiUyR0ImqooQZr5Zox9RNdmXoGTACAP
FncKvpaR1j/OufqYGlrqNsMEjmjLc5cyzJINflAaKvawd0p/NCBGVhggHMJQPptdqu706dKu9kc8
BgauH8KPa2CYpUqhKnSUSZLoE6+JE31XdBY7JtCkVUlMHEzra5jmJgNm46JXBVNnrj+TouVjxD7v
rBZlYJPAdcIq7ClZ1dc5Z6JdWhBZUjgzeF58jbAdWnV5R+rKTgtXw3cy9uzOSGovJumE3j8dqBrD
we/xZ09NOqmlONFL5/aw+IrZB/xRH8vvVcVWRr8XAmS6cQrklEz1A/MQdzK1+6HoRBCW45M1yHet
Q51dVSGe12Kg/FONY9Y+Zl1TP2Rpdixbxo1rL+ZT5rD/LGZr7mXS+oOwPuTq1EEZti+jEQfQxfJd
Zlt7citDr0tMxTXn4j63F3MnR/07Di6dV5rdE4y395ERPeIRyDvdjEPiLOe3HHOO4H8+AniqCv7z
O7T/i7vuf+u6u80a/tOE9/8VL12kf/8W/p++Lr/oNCT/4C/MX2j/QG0msM3VNARanwP+vzB/4x/s
FXABAe4hnOvqxsz9p/keEg6geNhCSCf0Ddpn5vxPzN+U/3Cg+UvomETsCuQd/0PM/xfI33LgxvOL
EIcS9gM76XeulRyEKHAuIyjEGd+tNW+Fr+8JPnRF3Y23bWm099CX0tsVkpjMOGKljIqdDdnuEjMf
PM7Wequ2pXi2Fku4jHiHszZa+l9v13zGyq9mudTT0nKAZNkuW2bsAAzzTjTGfMfOdmNQErOFWagO
YzyW1qp6I5TGOK1Q3oYk0S6xxhjXaPv1zu7gH0xlMxw//7WtJg5ONHn6IobCw5uC0i8EejGSpDtn
vZoe7bEmQadon8hdpeJnxowRBJ5NblHEDPQ0ji871E5pwgGFzRO5dYYaP6qD9HSnTt2BIeBjYhc0
4VkW+poRMs9L1+J7qwz7cKyH11x8rde2uMJiTi+VSi9jpd+SJa5uyEoHFLUtLDT0orrh/H4A9d7c
s4zLVJsqxFnlgqZkV4drdP18UYboJFIs8gkWMEpreJ4I+O3hHiDFKqt+ZxmVvPbOIq+raaIsIR6d
ruSLASu2QQRy00ZxFERxfZjLdARt4z5AupU4BJcjlLP5tq2m9sYJneGsVuvPclUoFGQV+gjr2nvG
w54YW+SfzKIfo6a82jkK83ocymupVbh3Dg+bE/1hrdMpaDtlZfbuFD62bAqM3FjdpVOjX4ZZ6kds
feJjpfTRnxhTvylHtwcWVpKqwmRniCaF+hs5SV1VzPyW2PRrpTSvAL4VZ0rcndPCql5z2znFhu4y
mq+//HWjYyz2dqG+zlczsRvfyAwN6zlesFjWz1rGcQqAuhycpX0ZWplecqQjF5zUjOdZQHP8MScl
xeHYMQvX9ajbpVoSw2NFg9wj+8chCIjs7IyK7Y4zHrB9nYF0a2Fu77uGScz4vc477ULFL44ybu+1
eHXuOmq7gKsDMNOOzfHzbZX38zGKKS8jbBr8qmjD47pORQhqmTpwSHhKQnVZWSlF80UWq3Kp86Y6
DI7dkn9OJ4cfXOtnMHFvq4riWds6JsfpTH+Qkx1o2yplkBfbdRXY9IMjDssl4NR27yun1w/mxhYp
dGxvscEU6U7yie6WLoa6Z6iXbnuhnY/8eszV/ayJmyzbkKNWkfssq+W+Str4pbK0mwg0Mu9J3ebh
onW1MTSpxEVT1ghq8QD1kPPf8aMFWwYnNW841t1IMHODG5uBYTm3UdYlQW0s8133uVrrvozOWruE
T6GJrrZIH1hvbpPU4Aqh1twMbeUcRFIEIzqTY2ioj/+yof9zVvqvxh36Jzn7/7CQeOw20TAOa0xH
abYM8ZsYvKzsUpFVSWpTZnz/3BYtuyf7dY2JKKtVynqNw5cE5/Qu1bJbfbvYCA+YzQOWj/RCyCw+
NzMhGxtUwLr02/X8/KMsqQw8ikEtyKQQzyvKCmK+nz73UYh/PTxqZ1fKxrwf+6R/wCkl2Vdy0QcP
UT42P3Qd9yJPzCB1zFet0uarcIZm36TFucyb5JAYMBfrpuofrD4x/IKC7VK1NJy42K1XGQHeUVzf
YaGI8tRulh19NTdeWR864nE8dXHux04Xz3nRmvB0trUla51AqwwTMtWJxHOfxcm1zGEnzKvXKEZ/
WckPfwhX6ybdfO1iO/8eKwSrzTWpsp8fvTJbot5QmeemgWPh50Y2UwB50QztOXZeMJSpvb9uvxIh
GInGoT0tkxmfsJHZ1V2CZ5Fd3OGn2vrSieqA0+nln7tn3hmHthrDc729yLSXu47e44B9AIhBAsIG
/k/rVd7pkMJf2xyBChulcVzNBP+5bQkteT6eRbo+JLCTHkQbH2Qfx9fPl6aYDn8tze1nff6ILdaE
+UnbHLIW0NiuPxAzOEEoVsn4W6iov+dZ2zOfqPcR0O1VLckDgcz0lGUS2MuG4GabShm6KqqJGTBQ
WaCZFJPGcbxt5EOsWHQpxanPVg49M59Nt3Kic6NP8w56TE6hqse3OFBVoMEvzdyauMVTc06GZA/B
Zt72nNJRL+GyqheaeJ/VqZ8+d7McCNPVBxqwvm2qq0WrhjpqmbqgmqcErnyxJ8Da+oDJ8k2dYGBi
RfQW67ijmwRf3dWpY+2yJKz3WP2xrWRm9FRM8H6R+a0g47pNaxHr3a1MNmuy9aZNgFdwf14Oa1Zi
l2oBN2CW/2LW8hZqenQt23Q+JsrEBHxbR5NBSlw64eA5pXEQzlLuxNqSa5tMkp5SrKe/9vrPhyia
02Q/FHh3bNyyj7wUNhJNArehvohXsbmmrSR95ByJSV0PWA3gzYYvmTUd8Pxr6UrX6YAVGQGyrLaA
fz9dySADH80wYBQy3/eLWYI1Lu3rWEsQwG0FiEV72VgIN7rZi2eTd5lWD3xWogSDUoNPL0G8zp8v
qmFr56hd/pTbZWyb0G+blLTx3dziSCGK/E4nNvRhiVtjDn2rwN5gEFW1k4sKy3x7gJSSmNrPt58X
Fej6ZsizQxUNyUWByLfDU/BraEuGl59/hise/3PuBZqvNUsuXVEsp6EDNWCSRuxYtFEAWoQ9q5Ij
RdreWiu8xLxvkFdY3+AfJshtN5dSGagyWt43mR2+jeJ2aeJTPbf9A9a5z2Od9ZdNCeC33eR4OroI
AusWJu+KLPTdUocNFpZxvldlW92EK/ns/35zp+j++3VzNlY4Mx3K7b+x9uzYmkvTGXEdZUQUwNhH
o9coakCgHTZjltlco3Y32LjaujB5v1hlZh6KrAtvLKwhO6ypL7Wuh6z6IWfFihQ82+bBCivIM1M3
2T6TcvM41iCoY4L8mRnWDzkanNipUqqPmgG5FuGA9hhVidzXC0fhqjLM1CsHwUpxyaxSv5uAPpUp
Lt2mJf+b4vlYJX19u8RR45YaQ1P8qxjWz0N3a/TSPEUCkdbnnceH7awqa3j3eeO3d0bnOHf6esSD
K7szlbo7W7WF/MYRALW8aLX8ALitdqlEGuHiX/zlc22JeLqj3rCvMBGt/bDVNDN7pP/59T+vyOdL
bI+3BXArrXeDRayare+D9VaaY33WNgrG5xXWtssMlBmdptaG+NG84Trc3Vt13u4rbIEP2Hr1j2v2
Do57x8VWHz5fCnOdvTAtzD0xnBwxnAPq0CYoN5Z7GxnkebYHTuKlY5LLAWHu67wKOduMb0Ndp7sx
ZVhbVWBiBnHjp6w0KSnM6hFDpfpRGAh0sFqL/oOw81qO2+ja9RWhCjmcTs7MEqUTlCRLiA00QiNd
/X6A0f/ZknfJJ6jh0BZJTKN7rXe94by8ZzR5cmLTn1bLd5kyxAxzMb/UyvRDoSp0UwVb30knIgDL
u5wuJamMYK0Z2qcoghdZzl0PIXPw+zFVgEoYG2qnhKRK9OutiXfHw7IBupM8sbhuS1PTVYl6sMrg
pgdT9+qh2c2IqDtCmoV/OVXaIyTh4fFeVugp7VcFn28DNyN5VJ1VHIKpfOilCb7fTU/1vBziPuse
iiAYHhPh9ls5lu3W9zTMCGMrfgTe+3nJ6IQq1EYXZxTQhlNyHbJBNE9VSadh4WC4rJ84zNQGG6Xy
sCyuyYdspWnXHl3RMw1VuvLa8lJjKf/WKIdEjaBzKPosddaGiFGuq0e7puTg1owPS//Ven6BpJcD
vC1T9+xy68/d/14t77Vep+0wb/54/yZhj0NtM1s0QxdWV89hnbbqCN7O5zMZ9nPu4KweF7jr1jlC
uPRbHgchjvCgUoKnVrpf/RDySEde0EOMrtja9A2WuU5Ui93U9CnCI0vsqFFbPkvik1thlJuoT7KN
DDMsR5i4v4zWR1l0q76COdJ51+WjS/3oJU1jD/4Ep6W+RpVnoKJ2/vIQUB11y/3aFzH0LT/2d04n
1Ek4VPr32j3I4y9y5vNCWiseGRpGW0/vv6uZEmTS0qlEFa8kr2z9WFpPSV4+pioZ372w6nagsdOm
Vl13q4usv4XReArc3j5h/c9b8/u2nTu7QrWg9m7vHFomb5uRYWLvNOZjOwzi6EUazpIOLBsKEvHa
V3I86uDRpN/2xfFeVzUyxsPYaWpI5iradYYYGHo6zqsM8k0+k1JUWwdgYlHzhHcodoNe99SFAeWp
1zFqwSV/R4hLesoI6ljpltY8L68KPzZPGJcm66aKKSwhQOMP6iOfZjoEPRh5Urad0Ixv2RG9cV2L
PHrzI+1Jksky93JRoH5eTGlOJ9VWjOzp7ZfflXbOMMd+3gPqpzCukovuQSZ0s4fBluKv+UVJy3uI
RU+lnsKGoh8O1XYoW7FBiduedad8oplijGQPyd4oemvdM/5+qgP49q3sGlpB/LZ18xImBJj4eVXt
Ig0qN4+QnFNvRnbN2rxkmntMJ0+/RBr8hcS104OfOs/aXJFNHhr2DEvLla2L6dQHvXucf7VQ5CWS
2Tp++PsSO3RBribr3fJelxn7WJQXa7Cag+uGw5YWbgTcc6FnRU36UBuV+2JiAt4R93MbcctfK1cN
1wLBIExqeBbZaYyc6hTUFY6lmRE+Ov7XFOS4xxGqrCb14f4K7j127+LVdqZwO1Zpuwvqtjm2xTSt
l6p5uShEAtIsV2beFMelb8WuHQf9pZmVoLvHpbMkU8GibUIz7jjcJauMX4J4qveTxZym6Ap5bMk/
AeLgU8nx3H/0XIaIZizsm13mJ3tKol1v5iZkR0Ojm4ZdrbvyKe07+xkAWh8NwaOj0fDUGLqFU8gh
F4Tn5VU5wvi5dx5933Nqe1pxEwktKPvTufERKTWeM95KFU/odW38xuAHlqkGZ5XAuI2dkI+DWe1g
sJPW2BRLxLnOGCDDIGjooigd11HPVKtRMtiVdS2P6M6jTZw4/a4YKiqBefULq39pvd7OrhhbWqe2
MGaZs/00WPxzflQnxyStu5Nd9q8VNd+DWdCU3O9joDS1TeGk7gvZ2VuhfONRGmW+D3o/Poy6fIrs
qca11bl6YfRqz8t3uYhZIxI1jK3mtzBCEGvTinCoCPptjJnq8x1wchRJ36OZeldzPqj7CixnSgYo
ZO7w4FU2XIagpcIQBp7lqvxqY+MA8UKX7ko4Yx5vstxlQLCgCbXnuZuQvjXcYQYTEEIAqmdEPv4p
kJlWqNvmZiZyLpqG1qmaucVTa75JVf2Iv1CUawd7LJldwLsIOXxtpo3SeOkznKzdliAA7PTYYqLq
lPhJsaF0L6+wIJx1mQUwI4u42wiJ/38jwvRsDGRr4Eux6vqv2mRBHZ0vnm695nVqH+e0LphFAHZk
dfEJ40J1UcgLgiT6RFitx7EIawqIyj2kQVY8WUn9rhktrbWI3bOYIrKi+kTf/LlENRaV0a+lPWIT
a5YhebNM7HddlhaXHJOdgnDa1ONJqKF9zoegPMau+aiU/F7ZhaBdl+IgLIeZf9UxQbBFfW4MPTv6
XkfeNelFe1+61wRv+HXsNJ21GsrEv03zBT5t4t1f2mLSt/eKxUmdD0OchHvTYVup5g4qLoaDKctP
uoh6SNxR9RiGSUVuL9pyYT5N44TEPzXKQ5VSv5hkLOyxFpEblTL7s5wGxGxu+lyFY3XKSHgdKIRV
xTRUuwWjKIkEOE6eI6FNld/K2rKPdu0bD0NWQIyE87J0iKEm80MyFPbRSaXzlDjqR+bGEvOPyid9
wCK6oJ8NNlynfaS9HZ76/oz9anhO2/x5ORsacxI32I4nz0deE7F+b2kP5rssg25U4exjzjSoNPK3
+9IY42tcSYhvtlVsl30t0acNwy73fMe2mqgbV0NYyU+Wf+sZMK9Tpw13y6O7XJDINttQT59hDZiQ
azx1QgOaH4YUV/k8rQOoNZJGaeSvLyOS0HQVJy9Rcyjmu8uEfO/0WPMLyEmrLHWKU5QH5Y7MlYda
BsN7V2yHJJCfSjMpYEC30XOYvdVsQlpzDhsvf1hQgUZm5X+ofJ1f3XZmeMxkjsEkwTGI+EPjQIf1
D2sLW8vnDE089dMkOQ1aVk9bL6vKU+LBtQYvajgqzzQCXyfdH84jMPjVaeJ3QvOCm0njRaDOw3JH
l8tMDoKrApNQBtHeHxTaU6OPH5ZLDB+NDhJ8EsAfwutUiTN9rzjLSbp4R88vy9DMCKujdFAweXD5
scxuHZoIhkYwj6UZlXEfbGIvVCeMAiDkluTqaaoo16o+A4TpW2cG25sZbFem6C4xfAKkBvYtINCK
2n302A79+j98YxZjoF+fc6TvaEMQfDi+p3u/STCIOKgcPSrzLT7gz1oHplbpQXYN5ldJo77nRgSy
N7+1fNMJagvYnZS/v+GF5VUTVNQPTsgp1ILBFmHIAdT6GxWHN2M+epaLI+gEdILIlO5TLhZCu1p1
Yu0bw1qTvlJeNUfumjBkAgsJ3AafDOiZes05+oqteGwN7YMKI6ifTd7gF+keKeX0JxSb/gbSU/CU
4bFA1gh7U6GYF/Re2z33sdttjEkz/mMRWrMU5lf8w7RNw/UwdgIDwXjsN/UdnCx+cBv7eHo0e3fe
xB0DdNDRy3QTlfVw1WzcY+0YOH+E1lvbHSpJv+ep7nAjKYS+dtoo2XZN2D6VGSS0zHufyOhD/mAX
+KTj2URxMbIqbksr1LEdPMqkuJlu6u6jIGXywKq/8fhBx2CQm1VIYxzV/ZxFLJ+APkb5xq5wfwDD
pu42bThq2ciwrXaeE0aImzuYZaWDuXNm2IyISnZaI9yrMfA3pl2JfeiE9qn2Dl2NDwTP82y6L7+1
DczNO2QKc2xrVy0VtBVP3SFzpouViwMTrPpotB2takro+tx2PRStLZ7sJx7V+57fE9H6LqXAHWFu
jexGA2k2IuHC0LNYlJH7o+kr8U2nGdAQyHm1vx4RwbzJlPRDtE8ExudtBiW6a56yRJiHYjC3jYjc
yxAgDSe36qLJ4prWafLiFUO2zdNNPI/MRiqoLSwk0gr/B44XunjyKigExsiso9TO0zzykgVxBpAy
d3+32B2UYRwuRucq7C7adnk/glFqW0U2FjxTl4KslTH5RDojLUFkZAWpivCbDDoBET+G0ThbT7T9
NQeUR54zBgeck4rTgMXYuppIotKFaT4uFyuCeez7/u3vt2IzhVzRWdmhbWPr/p/56dDt7GqmqtCK
IafvvrPxD1e/so1dPBBVkunddLP1AY1VjIe5lOO7aommIu7k1XGm5qAR48A/AdEgmZIXIxmJQFK5
OtoYPs83InbG6RgbSCZaZqCvbVtyGF6X+nrBCUzmzD+rJzrlbKPp0a2vXCigc1vmsy+i2ByJL8mZ
IuEIARm8mfCMd3V7W9VZcApTPn3N6PemlkU7N7XKjW/1IF7jrBPrMwDsxHscJFycSkcUXhFncwhL
aN9iGK76CHw0DeHWKFrrFM74c9Kl3a5B3npuBu9HETn+zSKgcLvU5WFJ9ENnp5ckd5PzZH+O9Zh0
otEUj2M7fvExadr0cYxd1QzsLxdrrDNIMeajgb5D7wGOVRvyKwP674skB+4RAz6DRNOXex6n6CtK
mDd6jOQrlTICIn385Hv9VSs0qoByQs0z/7Tl5y4XVDsXOZUYEC2D2L4rtCP4xNEaFWTvRIrblLn2
DSN9WDBdX31y8xiftYh0iqjTopNnRjYhS8hFsreqdZur2+kpbHJzKkh20UCTIWJ4pvru8H+vTZR5
RzWEpxIykcOGqwXrTBXjVjbVKTIHYmeDMDrG2lyauNreScz8bf6LutDrXsIg+qKTDfK1TrurFksU
WE32tY99XHyhtV60YIQai13YXhhN8ahPptpVOY+S0xu70h7SqxAY5BZ5TJrIYMan0S3Br1srd0+F
Z0dXS/hQA5YRNYFvzW5pXT2Gf6dWGXxwdvwRsBL6fCbs1SjF6+AKB0s2J57lODEEL6rXpq3DQ5mg
fAsRaR8h2nn2wejJpSg8GoGmlfom7q1pPdJkrRHNh2vbmtmsegddUDpfEx4YJo5yp0dmtU0H6Ci1
8HvoT+GukEX/IQ06vAqmZ1GMuNn8r4lZXnldcExtOz0xZn434CRs7dTyLyTVPQ+iHl/meCiyuurm
wPC/+I/z/e56+MsBjyeQY7lgzQbG0pi9/lopIacmtAvkZPtzMOhFn7tlWAEwvmIqV+0qS8JHt3uD
0Jk00M96118qB/62IvZlY/eaOikXBpgJNUxvCeyI25wsZDc/WL4uPw6zKqufBnWaNLUbZsBpuSyD
Qc1wCDOB/IwpPkOZaBTfCCI9udJ3P6Z9km7LPt0DU07bTs/bZ26t9XQ/jiJNSz46JF3t3KBMDhTN
JTZlz0LHWsmagoxfc4a2qQhYp+3PIl/v2n1X+cElqzLikJqQaQ0t+DBW4ZmjjkivKj9aOqp+Pzpb
fcZx46YnUhqcsztTTEQal+cQ7ygt9uguLR3/H5URywVtxbstl4lsk20vS7U2gVeA2nFZ2w+tv50K
xXBT/7Ks2ybuomvuRW+aCh9IcCF/rVfxa5Y2j6E2fb5/FhMUnrcIc66SQzXH4CimgPpu+dabkaf6
zZewikMd/rs2td0bNgAJsgXInEWP3hV++MjHoNpv9wOTyU+9HozBeRlTOV26wQJW8MXnwYdk61cB
HhJha1zs0ejWtjDQoLBwmQwwSxrS17EO+5vT239ZkK9RIlUmyXlMcgY91FeqGbSv5eBuRKKJmzM6
wwY454tFm/RkZ9M0RyHhDCVd46AMtyN8uLQhjwrI/Hqo7YbSe+vREf4clhq5Ob4ARF5TJOzpKlbG
UTMdDBwKZR7b3hi2kaNIwKLtXwauJNQWj2wh28onTa8zzeKwdOu1qSsGHeQqR3nyYNhtucULLd8z
xHlMwCKoJZtwK/t+PN2BlypoQhjdk3GhefnLTAfxmke470UssFmbNN34Jd/zysjPrtPn5+UHkMyC
Kk2gknWHISOjE+pNhQChlc3wOisLWuxqvmSZDW3Cb6yzn6QfKhFZt9wKPi53d/mKD+FdMnY/B5M5
rTxtyo6KHRSDA+w60B+AJhMMuSrsYAbBks9eydQi9rUPbg81cjSHeFc5SvsAFwnhX1R9aMQ4baUH
825N13guwoh6UemXBepICt5mNuzv6bexO9Idf0NdqX9i+3hvCOZ7yuhkGoQxF0P1zdV+FDXYczk5
hDcuQ2HGPX/d5+ZKTZ8K0WGH0K+UmyRfEahF29auAIbcdNjeYRZZu+Nl8CzrsTRqaiAJ9rR86dsl
DPIxKUh3EScGIe5f2RB/9AwwPsuT7nbU22E9LDNjf/AuI+jWTc98nHmaotndyzSkq/QjMz+3OpdN
VJ019X+vlve8FKlZZyhGHpYA/idZieAXFwl3xQTk+f4dp/DEnDOkX8QUm4c7aGSTqfTsZ10Bf99E
nbOKk8C7/t2KNe2U/Nw500Q7IzFaL7WoWYdPbWLs69DB3bYkAHmpfQtZZxfhxdlleVVXwGrEUWP0
qJvO1lRTs7e8SH4Mub+r1LKYG3Elpm8+e70iu95vROs4z3Jw6Gk5+FeGhVhQubSV1mckK+FZxfUJ
fbUXnkfV4+o3P8NZovmYrZbE4cS6+QYnJNgMfazvfVNrH02FoB0pjlWtArCgQyiGe0WD/g72reMX
33yWpCM6sV3AqIXeRXFZ7O+H7zQimm57Kzr3qngGWRmu+L8QhGbaJ+I8jJuXjXD5M9x5qgxfxt7Q
0RwW+U96kjOyIBFp45SWRLBz5r3e6tvPS23t+tLfRLYToYMCyC/74X0pJf8MaS0+W78dhEQP+Fga
MHt1dPs3X51sGNG+E0pL4YcEDwFj9eREFlK9KrA+ZoE6DulobAdIv5tlmJOMfDpmn56LqW4uKCVg
r/cdiXLNFL57EOd3FBjtcf7KNwhtiyNSACedEEX4Cjm1Xe46K599oUR0D5dL0RRKJUPqByVOtpm0
Kz0cXmLlxV+nMX+2Yg5kzVbvWue3p75ENpXXbniJAgj7nl8+/fl+/BtCMWn4bYeeH5sj3O9+a17h
KzQmXlDdltIO9Fq5GFHN53MkDfwNkuqThq/MFstjDcVnDvKeZt0W3IjTZMCMy/Cq/CFBd/AAwyh/
YAfkNBK4Xi/fWN4zZKS2C/5eafCcl4PRlzQ22M6fhfUjYzNe+U2cES4fYzg0JCSJxkm3jYwKBeLc
KYctJkD3DrNPOiJhJjPfdAGpuHU55Lv7QywaIde9BfAtGtqIhMymLeCwsxVadFC1UWKlUOIVMA+6
KlmKeyfz59u5LJ9flxdet4Fjkp5lUWf9vrxwWMr8NCTR6j5or/24O7YZd1apIACmcL9CoXPOcLiN
Y6ugUdU9UuqAKMYcVPIYk0y1wkO9hxhI1F1vjd+RfW4NL/FhUTrO2gVT3QZYugzYd/rq0EuXLGVq
kdxN21e3R8nleSs8gre513fkk4jNMi838simjSoitDFtCK7k0V9UVajDPkmck1Qww+kb/b2rT9gz
t4M0H8Qo9gUP/iU3MaX4843CM/NfqAmBN5iZe45hOyy8GVX5B3bnOkbpara+zCpgYqUaP1aoL1Hu
J1tDc+2H5aJ7ufOARda70YM7JPqnmAQbRtoYGR30MHnx87I5Ts38yPqifUoDnDNMjGqtIi4+pT5a
CQd1xbFxvW3ZSPUUIxYAIky+ZkVC8lNuH+4j1NB2d1jewd4hNvaZOFE0rt10WLiUNbSes0vAM2iT
hDrvNU9mHviQkwJs2fXJuFZoeG6mNj31bgN7qvIh7c4nmJ0NjLxG/bnElXzFdPVkd+n4aJvS2XSC
UelyaWLHPmmx+Tl0qvEoGjkQiobGq4AFs7fABhcyUDDhH46vTrGpteAbEdv9zexrSQ5cWiEH++u+
QycDVBirU881zU0JL3oX0WOfSoowklbTtcqPg18Hl8aJjM2EjJZIrsRHCTcjH0vpEGX6DGxW63Ys
6uOIVhO5N0P8HggvnHSou//D8TIkePcfW3qtdxlUVF7vazNp+o9ti74x0F21S30ve8OWYIV2l2Rd
LQmuiHDE2dWL7IwnQLQNPFSBbNoM35Z2F2fc7H4Lo7ZcJeQFXoxEWgd9ilHkayaME2FVL1WnZwdk
wNVBxn52wEgMczIfW4HJ1Bxc8UN8XxTnvcAKjXBqzu1N0pQJhBY88S35jxO+aMJ1Jg3zxt+KzYQy
p90yQdZRd5UqfWavQcQKd+wUAOju0Sgbu6IHDuWseY8hHPg1hEafkgGkiIN4+bKy5V9/fmwWJ6/f
9hfcpBc6MnaaEEN/fWpGoum6sWNm5ukKJqGn2ovrFZ8G6Py7hV+c12x7XSzICJ5H1LGHQ9lg5dGG
APO5wZOue0HUAyg2k3pxn6CyiJR2K2oLxqRnpQ+LaVdptHvbkeUjeyli9YDRTTnORuvzvLRn5gEG
hYRTYdIoRXJEr4mAnVq07dByTsn0FmS1e11m+k1Npw/RJw8hGHarBXiw2mo4oFIudP7hZXkjL0Ro
6ZvjNvIwVAnkdF3q+95zz5UzqnMXmDXUAPEhTDL71iM8RMBiIcIcXAh/hn/JBs3/aJySjnbKTH2g
pmo8l3XurptJl58qjaB4XEPi9dhNj62JE8GfP5vfrZYZRwCfB3MGBiQ4PfjXltaOZZVzsEHzQ7PA
NADq9DI1ysYivupNMm1h6+pMlefw0sAKK8xA8YEogNdQDc5EvUhA9EhYuBc3pJaPcazIdkQn4EuR
2B7uW9BE4yna14WTUnMUa9dT9AuJ/ZoLoZ8XvYMWOIj86g6T/RphXQYCusm9EN50ElfbZU7kz5Y8
pj5JeC/NR0wrThCiLwu4nI/tS4VPEg0iKWQMftdxpezHpYpXuMFdptA5ew4W7jMNqzFATVUFK8Oe
IWNrdPN9lA01coCZgAtYAhGKyTtgE2LzjEk33r5iZyLMOkr+6vVSZjaIFJZ5je6hbRfpgzT8nL20
evJcp3leLvXAuCwPP1aule1pD0lstOPypDUXX6CiUOjK3zgZ+nPjmaglIpIyJhOU0AtCnDT0Qbto
rYd/macHGwM7PXOOI5V75VbPWkgDo3ASeE1gUa5M+JRf3Dw7Cr09DRkxjtiRvCYlMnQtTYfnnkZ4
s7wqyNv48xryf7WJZQnh2eya7pyHgjqGKuLX59tj36iFBk58b+ebpCJjedYYhMaTxE/oQ5JZzhF6
TrqNE61+IkaB+nT2rrF9JMuDVRt3ivck9JLfkqno8p6bgQss997J2bZ8Zg9AXGUNMgLTXpKdTTa5
FXw19dqHNokJJB2BtoGQpA5CIwR+7AU2F1k4T3CNDSRCtoFWYOo4IEKHcnCh2+coUeO597N/Xsi8
p09Wkpxp6r8j3LHR2HTxOxwkFswd00vsb64Q3+tZudDOFw2GI9hl9jAydddnHimmBFiezBoan9zX
vchU/4JEBJep9syfn5wNwH/sJeutnyTarCoJn7wRuiIj3pbPtFFX6NrnZQgM91SyYoRxqOv22EKS
g+Vi1Y/NhCA9w9QCc4LF+wL7k3xqn/TZD7htm+w/ZCX/pveT/MeKQ2/l4M4f/G7DGkRuOLW2C5tj
rMdVnqwyWzoI9wv7pRvz+qzIsrnex82GCh6g/v8QWmhd0trpXosAFD2UuLBU0P5W8GJuxQRwhfQf
+0rsadprqxcblpS79RJUNJb8IoxYe4+N8WqYGrAPy/1tJEdiWyrz859XsjmfRL+cVJZhI0Fjqjj3
kubv2R8epJU4qzznLqjovclBHwQqOKKaQa4Eg+w7tjJoi+wfeGt9GKCXYY29dxoJGzO1+ovjwze0
jgZQ1DMVJIhWYx3cKusfUtcbTq07fR1zX79QK6ALgkI0+8f/V5DFkhj0zz8DAuzso85UhTwL/PN/
E/7YJiW5gf/WzrRVuW8CHcUjO4/Lrjfh+0neDxEn2TkZRQ66Lpzuyr2vungfSNcicjzNT8v8ja6f
uELgoNfA0tZ9lclnY6iC1zT03l2ph9fle0U83sIMp1bdOAbJ1H5u6EZJCirFecDWEQGyma0XBp7y
tEMEz39b4pq8WnD1fmCkGnYeKq4wbx5SrUHo2fj69s5OQBrtvjBUvvhjF58yO1PHOyQSu2F8y0ZE
uGajtP1CWBt17FJQfD/5ha7O9wfvjkrYXQd/f2LCaMepefW8zMYtRSOdGiO10EjID0vTft+HOnwt
99RP8i+jt4Mzfj0X0hwA8ZKbFT62UZwcTJwdIHXpOwdS2ifkYc4MxDPvehMvC+EGzUX3ODpQWVNA
i4VHYBhxsZc24ulMj378edEuebC/ftp0wgY5ubPohryM37bfzBlkW/ZaurtLCrw80x9ACPFEGSiw
mi4qGXT+3wWJ/8Yswy/S6MOL09neqwHUXNcbPNCEkXrvNlSl2dUv3XtFO8pVob8NndWddA1mRG/D
Bl4+ni4FMtXMoDhIvxiZ6vrpAeeIeOXKcbz13NMTMcS0IHFwzSZjOEy+dluek+W8r4xmA5/bOJqx
Xc0GZ4O3CQWPd5Rk3tGUPp4Q2cFmvP/QZV0Ptb3BTbfIGdziK7LTBheedqLMU43J4vxFqvxgTblt
b5hMXKM8CzDWZnbfhxIZWJi7G69HsdYK73IH6UvfsHe6jrGpZ5rfULgXsFj9BGeR0EaK1Ijsv/yr
/z+PJaUWZyS7J+by/8qX8a2uZcriyt19UaboAHax/s2SerkPKvQ9hnKfgtxK14tqKhqAsj2DIgT6
V8NJKn37aNWevpOWwZi5Ro+37E5+hZAzmypQtITSaxFKVT5cj/vPwadhztJRPsu2JsxbC+F8QThY
BuaL2GScHWD1Yt2WgbzpjTleZasdwgkhiBI44bGWiAevdouu7e+ua3klw+bQeF7ABWZnPtE6gWUP
HM8+BaPMcaZEieLeH2/dL+tbYX4hl1TstB7L9tFrutdMTRFEZoDFrg6mHcaE5uYuLaBFu5ZTYp+F
xG6heb5PHyKNI6bwPfXIyBYTSAf4KRCYvvOwtc+otYudnqMvVcNcaCxzORhO5WEp2s1qUzEdulLf
DleFG/pSxZUMmx/v9GJnolVb2Jkx7ZONG1GmNQPDRN3fe7rO5JxGkOqtJ93PLWEuLcD1cjMSR2Da
mHwStfKeQo0VT93/sTLE3jWy8Er/FdopU4ZKbu0SflbYN9p+KEaa5L5nG5GN8f1eXrifYoDpq98L
1kiPO16/wKh1mmGbsQCobY215fw31PPofdTC+58H9jQcGWX+wGChQiv7AzQH9clo6gcYRND3/Nha
O57GPHxsGirdyThg9D+uo8K6V2FkspvbyXAGaJUjptoBCwt/DHiIy2XhGyz1We9J3BImH+zaQ09w
klASdT/ZtcphftrUtxKhwDIDMYJydqoOwK5Fuhmi1LstfGNp5PqaAZ2/S47Yci73YHKgPsMI/jIG
BTZgCdYTddoLXK162OuV9iUmFGZ3h1+7adjQJ86ffqltB9iR6wj8dzsm2T5CqXwBxzH3xtTgZTlu
/rzvLoXOL/uuZ2L6jw+8bTlM/63f2lpf1MjWEDFsO2k5uBkryIbVEL909htyXg+j0cI9NQBrqG6V
fOtzTHbgkXofC714CLCpyyUeZ+l8UWlrwMN+Fuak7asktd4sak7cdO6aKhzbvDMlLEQ7j7SBdXQZ
oMufsYNEfNDFgLfQNTGSnLHpooUmGtVe8vOgVJHZwLeB9K1JhEyrPAI5GXQjpxsPYOnno3lYaqpm
cB+sAuxdyqBZER3s3sZkgp2UhtWubPXwzPSZB235TiiYpEQBdYWdTB/aDjKtX6AmOtSTBUFEa76L
eQa+SOaWV1bZQkgmJolZmPr650/CWBCE3z8Ki7B4H2zctw195tz9A5ezErxgdex4t1nvm1gPdfEt
7Jz45s8XDwedonDN4/J+jIf1DatAeMoRegVor6Qblnl5HCcjO1tOmB0WTTosnh8xENghioZ+E+tF
tVk223oMODLcjNO9yLOIHS/St2NmPIVDJbAYGf3PS/fY2J/vsxGkDxDkhYFqrGT6AfTl7HTR/+hw
jDn77OQ3KwIvD7J8oxOFt4+72v+AvyE2cPKjMkaxiRxsT6JMOy+w34QmxndG7+bGzrYBt95kmuUf
qey0/V1wyrG8Kv33rlYRuuIwhEoty5NNmRR3Oe5KqjMOhUuioOWv9e6vzunHS4Am3lJ5d1vOkTug
JdpPxSSDjVh6f+m435dvyj7rdwsFZbmkQyGOS4euxJhdOkdvtoHbzuBXBpNwFsgXmYCEicmjzaD/
jJ1AvL2LQ13h7vxk8WKEZF7YhrsjUSPD2CYSuCHMAJjXgy7QxgRbow2bU2TYeDI1okI6YHKqWFlK
lQsRZBKMYhrpYkuV0XaQE5Zdm24kEyQNHuKxjVY4pXuHkkynrVH2u6bR+/WC1hhpWO/uu26AG2gg
jXQfV2P4UnQQnBuFz3jd54++i/4KHpH8lLM7XRb2pRZEGTPtkWnuPAPVIs14v5cXzWQyuBzwtRJ+
VD2Mntef0gony4VRaeL+c2eQNaP3DGUIM11tsJ+wVDbw12u0b3k5rOsae1aarJJfx3DOcVb3O+Y+
f931Uzqip/+Q95mLNvuXB4kYizkdmWGA77F9/banqS4PEaK3+ESF3WYZyQvLLtZhOcXHIrbeIbi7
xzCf0L3nUGO1JCUcS/splwtpRQ3HF0dHdhh/QoG/dhYPGgMF94v5I8SaMmD68GMqjWutl8nniSW6
mroMP8cgPaLmJcDegKsfd57NLFKEN/zEylUGoWG/fKk1FWxft9d3/jwNtduoP93XKoOd4TAuZ6Qs
HdZ97QTA6CJFap/nm0UyoTiqjnfpShP7w35CgrvDkRvH7gaGXxhFxrMjWyzLjAKfSMuzz1acbtuq
jTFIncmxfuaiNcNyBy48I5mjapLm0bAalrPe7d2GyZqc9SR23381CEp7JN6LAd2EOnCe4OiD8/8I
O7PltpFli34RIjAPrwTnWRIl2XpBWLKNeZ7r6+8C6Hu6W46wX3hESactgmBVZebea9P6NeSbKdLu
Rn8H/BwtcoYtZnsrW9SAkZy154DQq5WIcVDiaKOP0W5mIAFo8GAVlxxb509bF2Pb++foIWfG3RQn
xSarzNSQQAPk7/WJHVJUOOPTQs+26YBLTRWjfbX42BWpnnNsZ6WmgxCc5q/wpBZrID0jGxGqr/sH
o2kRjUwtjSqp6gXWcNSYA70VS4mfML5FsFn1nw7DL1TXAG/prkHRZavjJC8hAK3UK7IAKIQATQBF
mycv/FaLoLhllPitRYAC9fCPOunGN/CIxBBkKiy4SYTb+dRRbZU7fHyFwWXkEDBXimHB2P/+3pvE
5gAQSux1NzjWYv6x7CAJv//thhkVR6BEV0WiNAEzgyknyq7YBY9RCIm0zYr819mjjjV7iz+AS1eT
QhA12rEVEW11DVPtfHWUPtKX0FzKBfM63A1Jzm4/u/T1KGeU5zXZjuzPHr1gAx1dtNH3iHMwVeUq
aTuQfpUXr9gkSPywfH0bdaO1vx9qkwEVN62J6IevF+8qPNaFeSLnHjNH6hfqcRbWD4y8PTtVjrM/
XVX0atmVY3e3q9P/7nYJpDrJ8jah357mJhRbunRqK8ZJtXGYpYxJOOrHoohPUdMhvZg870ZY7YyG
RFOC8YYTbPsrWpdmE5FbcWAp/fVAey2A8GrDx2Qv9dbcxbXbTmiBso50Ojz11ps1GLUWPIDxZpY3
hrsUm/kBNqG0LM3h8b7s6YN6ISA42cdTkzcNcv0vkbq/GZXh85DOjE2ZYsu0tM9tKoVqL/cAqK8L
o7d2sxvyLrsawBYu6qJSVneLZATMMtI92CjzsjZKR0cZ0WkI3TuoUiAdOGPJKW7Z+Tt1LgA7xjuZ
8+CTrJMVjMJk3epwySb9+0ycAXvI7wAijlhdsL4GzUgqxXxYs+Uy2tHh29aDDX1X6/v4nBcy6PSI
xq7ckvTl6AFgOka1r32lVcfANNrT3LceQForqeJjDtTbdw9VNODO+G3QBOeArOw3fz5V6Z/bugwD
NHp8k0uB1rLy+QoaKjEkCDCFK6oWumTWWPv5wfjfV/NTHU0XIbJ56q29Qb96nddPxqThigRaLEKE
5ms4NOBI5OR2n6jkNpj62sSRE0kJFyosdoIjca0U/WFWb8wPlTiFPQ2d+4c4AGD72KVJ4pKQY6/u
38xVrdh2JQiVAR7dumIfZsl3w8Gz7EWt6M+Zv08nMdOkKwkSMCyitF41L0n/Vgv8dq2m87/GbAvG
s8Zp/1PHzXKa0mCbst3Jtsi4e+8o37MqgGxYdp3llnLtr9A113CNkCIMcNGxn0jb+1mBsnzpdaF/
1czhxzxs7VSj2Ot27ayoA+ilee1TqmTZUTay/NL0487BWeDCQjM2fiHpT+QyXHoar7tgku6rXbH6
VfW2tJ2rtoAiO69RxSjfCTVztao2sQNXhAQtrMNf5/kEKKP8qOj6a4dt3NVQAVGSD9zX00Nd5fYG
Jvl3eE3VKlCbA+jEBiE/jMuVhzfPBRUhzokYxDkEbD8bzkRYPlZ2Y7v3QpEpJbmt04fe8LGRmC0c
nb/ct5+tDY5Gh9qSDcoNk8yPz/dtZJdDa9oQse6W89rx3X8mWvNX80M28iuRBLhbbXpSTLlw8wF/
ftC8Wl9YXj0hgb342JsExjgSZRvIvJMYEDyA1Hc2DTrvebTH4Vj7xaPSRPM41+WkPy9T7kswt4j8
PJoYzQjzLnNCbxtQ580K7bgz4xeUisgrit44KHb8oNBq+coGbC+MxGFLEQE5zvRUHlpTbeAoYJKc
no2mkv4lePVTnKRJ+qZGzh/MKNWmpHU+38Z+RwYxwzndhQmaLwOjpf9t4jsz/XST0Da8djn8dGCw
G5OeCFiv/+/bOnq/hlfYPMzKQ/YV+T3G7bKXJrWkXCbZUfHy+uSlqn6O6/QMgGgfJpF2NMeO+6xz
zLOUrcNpd7ed5oiPiYpmgCf853vjN+UQL5C+/hTdYqNQZXX7b6EYl5KBHaRmvIx87N49Q6Yjs5nv
fCsoLui5snWdacWlNwp0PVH13EeyR3c07QGh9w6Iqhh940B2gz33gjLVkDG802gK/W7fT1aBwqhI
J9f0aO1At1lNfLqtDDTlS2jJW2TqYhXB9tjUiQHpyQp1DM08KAWIMcg9GH40JIJpM95PXGJIElZ6
/QnpJ/IyD8seK969hXNfP4JGYVppMvb0ZQ2dqC6vsqR/UuKAX5Pxe84HuT9fyd/2VwfnkEJEs2lQ
+MioL/97Je1OGZwkK02375sPTJbekw4qA8okUp4RJMiT32jNU2oh5ZPNyu07dWDm6wUuE8SJB+qB
srVRoxIqUj9YlVJR/JBINajWrsqBE1d5qKxNIzeXUHhtDj0luYUTvknHYXB3DiaJTMsTeEShGPWr
Upub+Zhvl0G6hejZuvEw4AiXMnuPYjjb5liUYXAD8UbTau4motJUqIB8YnozlDmt0QyumDF36Bwm
gGnkIWRstO8x+sPrny/gdH3+XWlN149yXGZ4Kquc+T/tGGrJ0SI1wcsKRUtJz8JBO2awfsp0NNzU
+fjzvzZPrn775xjwUwtzKFK1T5I5cDNqlqusJHfMTpvkHyGmA/zyurH2NF1c+vGSjZJ5s5zwAZsG
6cFRlWxglElr5kWlxymxDjGFdpym4zz9QUBStJ2VblZt30Rfj/dnqt/uDBsSyBhoRG9Mjn4AWvUq
Ka32Lx9nS/3tInKz4K+BAqQxAfkcOCiYJoqafAY3BQy5nz0PEgcOxom4H6A/yEsgNMa9nW4nS5B8
zjXpOqBuHKaWNNC9yVDTbShF6FVPT3Ol7LdpQqKyqeTORSKncCN0qGvzUwyN5EAUpcS+ADgQ8BQ4
Amk6jw+6+jNsy/ogJSiQLKahbtkjHELl4dwrB1UUgBM1HDF3tW++mQ1wvaQdqgEAblCazwaSN9rl
vfUQSIhFdD9gPvc/OUHsf7tv4w5HGiNPULc0jGnmZagvw1eF4RxJa++KkGN5M0OFpPwjiEGuVyRk
r2eY0l24YWeKSSQJyqh6ohG10wPOhPIwP52/Guu/3PHKFNr16Z5nsDrJTBxMm9a9jfevNh3SIkeO
24i8NTRhB9HrFbgJC/kDwO80Kl46CRZIo2t7C105LJeJkBX1suVSfefn2aXICTJ0tdKRFgABHiqT
MmYZOSdrRgQZ4Zs2u99tAFRH6rGF2XqPBbDB7R2yRYVOJJBaHOd3M0tIRMr8gAyKrKu3A4AdNJ3g
ohejwlxbmCgN1TEgLSkxRmohaD/zQw/GEhcJ8RcNo9R5nqWhb3PTBNl6oombOVjpRZsOnXU/3Ihi
AgOqVTjX5L7flFo8LOb6fJ4xyNDfVuh00zVDyYg7p6X91Q7yMWYF2jha6O1D3bvdSQZS3N2gIBIw
oPoxMVYWxXCXEAcxYwSyfqDxMf2ZQ4OWqO1GbRNOTwnMMX6dACuz+Z5N/DxR0cSYS/pkehor2gWw
g7kDjF4/s4svZ81TrfgNhSFi6FnihstvaWaypC6Mzh73RUxbzNfl3dx0nm/UDsLzcu5PKFaL3Q6Q
CkAIIsxp9WO/7oxTILKX2YoIMVhbz5OIew2K/0LbdYAKpkyfZlFz4t8oXvBO+vZrK8ZmP09iI+31
z0uj9dvZXQcEhtCbNdhiL/uMAvPz2nY6QTY6c6d8C8lr09Wie1bo5j0avuxi1omXmgrOZIbwRJXo
d501JSMELj3p9IZ6z3uQyAy3BOGTkgICtlGck1fpy06JSfStmmY/fzU/6GR+bro2Aqmd1QrRJiI9
zQ+F6fz6KjQ5fsGCUm5+tImSYBclFhmGDSG2fudQgw9peVUIvN+ZVqBv2VyxDjqhvR1LW3ZrjnZ3
uGUjBycCTsnTQt2/bggMWvh68GJMft9ZxQRfe6Kt+h1eDg4r3DXZQM1UA+2zhLdRnPBbXFDJbuyq
Kjf340Y3KKRpCBGtyMcipcGiHScbNIgS8uNXo5oTd27XiMftUSLXY3zACefsQw9E95/fud9MzA61
HvsoSnC6Nib9uP+eQVoS6iGA6RybIk2nOHLYQ4OfcghgvSgsexXGkX/IWSjcSsTewsm87qINI3LO
MQau3lUNLKph/IKBKl1JTm5v56cqtWTA8XFlNL130Cz1FOjhel6tZ/gJPTBGY/9/ZPfzIL+RGBWu
CdM4isyxXQhtHe3aca1WZXMNIhNCp1mDofBl7iSs0H+5EPb0Qv+zuxsKZm5ZV+Edq6qmT/vkvxbW
ODP1RlcK+OrNhNBE886CWkrx0Qui7s6iKnXUOoHRdHx0g/Kq16O3yPx+1YgkI5oPU7OJgyEWG8SS
jn5v6Bu61W/zirDtxE5wLnt+5IaljZ9OaO3JoM20EIB/CIjwX+j2Ao6Pdf8FCGTqRirS0iAj32ee
iemZsRpkVM996F1724LPVcjORoXF1iQFtPsOCE6XKM4W4hYTz9YL13VUrPwRzkvcqPLFTB86zs+P
ddBuPboV5z7FJiypYK28RwRmxam2g/fad7hNB9VYByh0m95Jb2ORGS6JB+6sjaWrMbqF2dGMmmyx
nGiOIgE7Z+clKUBtdfQ86T2b+LJxiVh0VhFLfdoeej+FNYOwN47IKZubcRWWJvi5Zn6ppSXBWG9h
6dtnxiP2X9oLv6EOgEbQh2HWKFPTYtb/9P6SQTEi+4afT6Geucj6ABIJE/HOXKwSNGRscD1+BAZZ
w6PQyz0SO8ADapJtSF9bRVVeLLvEVvao29s9wqvKioEeWhDlUdXhhXEgvSS99DygbTrEsW195W1Z
5pEaguCC3Q7NYd37+fhmBV2zGrD+7GrUMCiap1Z4AcXdiE1rF9NiXuXj0C7ng6EKXsZVadPRY2aC
0pI7NGg6Rjj4/1Hp3VBwNEeVaIj7UwpC9S9NLPszbYMrZyO5IEvUVADTfvY2mEXqNAFrOvEFTfhU
pCTlqHWQXWjrSofIUt7xL0lrsAExqmt7LYlcHPRwDLdDZ32ptKaghWnlB4Rp7GPaoG7LOnPOFsJq
wGD11UHbx044HubRuOE3OIDti1na6aUoNeh8ieQhqg0gfSCh2jaDlJ5iNSauug9hdJbxNRj7hvOQ
gbuUZhdseukt14IPvfL9LQNaXGP25Am3kp8+Hft9YgGV1pTwHA+9elMTr3QlGztrkxcPphc/0UVu
V2yfwU4YZn9SYfxmead/6/vsjUFVc7HSAvl0mvZ8cEKTTwYc3kNXkJNi88mjt0jOzDQzOOSy8z5S
xcKOjaUVRzobgpvnn4shD/DF85WKN46oQLl126ID5VB611Hvqr0gvGVJZ3vlT/W8lpZPf173jd86
PIYCWJj6CU8UetPPhB+tdixwvDnXTRXW4k6QHHWSlaNeX6FKkJeqWeqvI0FGlFcELpZB3R0MqTGe
4nwExquEV+IzjSc+6AQuUBHgDs4cUjKqcF1NZsWgw9vWaCNup8nKCNDyq22Pw2X+Ye3v20CKXiJd
+K4UCNo5EvqGOCBKypHinJrCTQL5S5L+mDuZbQNFMK9beaWoUxCnY05yvBCSQ9YCc9KDcWNHUnHo
c61dRBYYLt0ZrC9Gqhw4yPKrmnVBhRxySDnnGn05GH7aW9aVG5wT7Y/cErdCYNn/81X+vcKn8WGY
Jg00lR2W0vG/m4o0UsprqFB+9dHA7pYnq4UO6Ima3e2b0WSoZ6eHEOUqVHFkAhi+uikIby/CKtwH
KAYWSSINF2xmGOgUQ1tpCjPoXjj0KWquNuxHWpKGznyjSZOzZNcCEwdyRG84xWaEtJbO8inQnN0k
wkEJbsrPTgW/LKLDz0EtZ5e3JTCXsOZhSokXi63p7OXjGT128J5ByWPxH+mnCbHUasPBueajQ/YD
5Wj4rzW0gmtrR9FfLGrq1Ej6746MX53GuQwqFUXCnH7+rx1Zpvk9Si365bikgJgd2lVdZejJ6Yfn
Dikuau8TFDJY4y6sY3gEacWtLLfKxhgZNqUmsmNlysAhDY6XqB2GeKQUGGXOHmmcPrQ1tLWOA40z
Xdo019S/6dV+q9b484k6YCKL55CuwSezk5NGmDlD2OSz1sawekJ3Wjk/d4UFdT/JvJemNxK4XxQ7
Qh76VSnTePGHejxWqWyxN4QYNxtbc/kkl1tbKhGB16VyUpysI71s++f7Vf3tHM/fa1vA7uGiYSn7
/PdWEZQtMaAZSjPGZSHRxRdO4f2gSuf5ydCn5oU0LvhyGe2LphxXck1CEw1cNiAnxyWfapuciHTW
zsDbzw+2rCX7ACP7XCoZ4RRh243mSgozc52MYQSqyVP+0tdQf9u1eCkOI3gOmWit9c8fPcfTCgt4
TO0msfZgcRpalNNYmcjpb0bsX+yw2JOuh7G58ApKN7l/9hVGcZEfpR90ToFlpe8CrMaybdG4RLGj
7KKGHuus3ZFMBWYv6cp/vv5T/3RqWv3nrmfaZqKJMlTq+9/9cWo6mn1MM4Fotql271AZA0z22R69
fqEQjLlQVRG+BmZE0muqsWUEyOem4r5LnOdIc22CLplmlEhk7BD3ZukTDN2b0nZu2UdOMrj31ACq
4K9EE2/nzkDaOO+FkUUPOoGxi1rUxW1omW16eRzvaiP6IQ9es40x0a77Nv/IaAxfvCz+0HIscEQL
cG8G0YNRdWcRysG7leoBejty3eL2ZjGwWSq6Hz41yxpF/JoXFjyoOSF0Q6AWr2jvfdwxjH2Nago6
AOXDNi6lBDXXvnXIjeRQm6lz1Ut6SrgfUcV132LGF8/QdvtrZ8m31vIflC4vngu9JBI5yJp94lmI
maxi0Yepcc8WMWxmlBxoM4LsuufZ9wLCKXbtCqQ+QJUZdAe1Ur/Q64BLz8jFzOPiyKZvP+qJ/xqP
afEELu/ql6SmpWGOp2Vihuc97kXaq25CYbrizJPdUkORDmXBociDcuu2uZeigOD4J+mYMxyLm8r0
qnqtlIG9z1QVEYzT2otxpLm6bOmbyQOUCT1tQKc3ifE0WFKAJQLocjbxhHwu3NWufGVVSEG5sWPG
elpnqcvW8Y0bLieDDHAnf/NM+0moZv1Tyy8AfpSxst4VXpmb4LOcRmYloVZqTWOXOtaZiSijal8Z
maN9TbLr7I/OdIylCCAgfajIX/MiKGAxgDveljHuzKhRVqWUaoSpWPJlQGGGa51wMwt+XxGSWW4I
Zu6D/lEKbvxFoINZnIhUNFm7Y07XfSuaFg5CjZeeEYFJ4JmCXR9Do1zvlUkyMT/lIh8SKQErMV3y
+VtEpy2tRgr3jlWWTxkp7FDfxJuFj3hZ1Bkw/toq3UghSkkfRmVLq4x1YFK4VhHJwkFi/3CmIfU8
l54fqLO/wYM99CrtrDkggYBnXrIF4SZT4pMVNrxqaxIB5zXQ0elPMQsCLjPGTfitENz88xBLwY0R
dr30bJjGdzciLHz76BBK/ovaXXmAsWcBQRbZtHf0flzpSU2ing4LNkOEsyqaPnq0RucQxX3xGkqm
uiK1xb4EQr9IxAyeo4mhayvJYvS63lv7RDPdj29SoblhZmkXPcdmN0/ejKbqNrpeRLCpDOkdtTXn
8NlgE6nVi0AD/jCreR17oDvqZR6B30Qj8xkC3Z2b5Kir2vOQalen8Q4o0hFmlE7wFEg4ULU2V3HS
hE8eHchXZehBaZpIyCb7jikTwj77ajEusNta+bhVykjCPhqU61Ax0que1dGWTQELaw9DsR7r+MJo
G06v0J8ksEkvZtle5kScMtUQGI9CQz7SDFeM9ubZsOjqNaIEkxn53cJri/wllQvQoHH5NSrbYJmX
Ug3QGsxwgJ7vV6pFEo+ECkLiPEbEcc6OOaYl38ld1548AG5oMEj+lsedsI32w9Ck79Q71hcSGEj+
Yo85gElK6ZRG0iYZsPURaxQ/xkXpH0anuc0l8j9CiIRpCkDwFppk1zKn/ArXv1rcWw70q5FA0ASd
O6uNIJlj/ipG3mRY1BRdWI1rS+W2SLto8NZGXGKC8vvurOZGsEBRs5KYiL5VWqQAnkML3volSuWm
l148ftjXlrPPhIMVUSkV1DCafCy98umOYonoee3w3x7GiWU8Jpi/ws5skGRJ4YHMvK95FLf7so21
Ra817TPCgg+tcphKhJ7/C9UBvB0c8YneWH8cbcL8yFhBNIscyS9qYgqz/ibp3JNEbEgLjV7uUq9i
/ztwgXLbpLbAm5/AOZ+6CW3kK26tG4C3RR2s5/EWt0C7imV4TPOQMOajo/dKsdKq9K3XJc+VEQud
6M+2l6GhOVNY6d4StXWTi/DnMNpANoe2WM0M1syM+nVHw8bFMKq9orkgAJkhydHjQBYzHUf+EK3J
QX1W7vgMLJwfHcyEQ5yVLK6FQYrVoNpY0vxzRJOXDHRiEHA+VaTJklRjR9oPPY7hkWQsXH4uQ4Kb
WOqMyfztTCNg2lmwdUvPpm3T+aRZckq0JNpLBJmomhE9pJgpCuT9hztbDxPwB0paiJvTf6fnLTpA
kcFh4DT+WfZFSKKqvTNr1fxuD93rEKl8cjicC1SYDyHmBSo6xnctY7O9lPT+3u/T1zsXAWQw8hoa
kLNwN0HqCqZW1clWDuP0Q9DPl6dQS0ZjT8rkc9ak/EhK3SWrRX+iqGrOleo8dnTv5n8+pKUrlSpC
zLmZBlvxPC8+sTb6UE50d15i+kD5mSFWxVKEbIcRAW87YmrFBeb24smtfoucn4YkYLNONAgpRHHd
MCRziWgMjjROc1pjgGKmpTWjRePpl76HhU2+yLrEJBvYGiGU+S0zG/tgE9SXiuIo5+qw7ofwg2kJ
YzlVnBWIZ1sPMIWFqW6nqEQHRpW10pFkLwt7EmUTDewz56BRDVus/tnGKPCFVH3tSZglQVdHTynj
ZrCbkR6O+CFk/mKhw7wx6NI0sooClQTzrEaWKRNZk8QB0VBDdiwdWoK1YimrMZ1OoT3V3KiBj1PR
19AfVeiolEqwHABSLf0uJ7gIx2donKA7b4q2j2hvMFYLajJq7d73N6Vi9sAT80OEdaAJUV0burTz
TMvVdO9FdGW/gCxN5PT3KkYeyKAjWA+kfELh+Jak+SXr0x8EziJTIajQv2Yhyv922DokE0iFfoFx
VkrlNxNwp1z0Pwor47wcXxXLPzjWBgfrriXLzfH6Q2sGN51cwFUvmncR0+ZKBQcttUluaSaI0laI
5u6LbpGVcDKVFJUHmAPWt33i8JPy0YQLRO4w6PWj5FOEevioZCMYGNssspYsmHyw2A7686CQcWNV
xFJUib4YzO8ew3u3cTwYQBPL3BYT/S5P8EPUUC6ScT0SDL7IgMDoNUmOXuUvrYGhuq2TIkvMIQS/
TH4KUjdtCY9VQQRtYId9H2p1B/QR16UwusckEQ8KxXxhBkcmcV+lrIRL7m8iM6ajh98o4KYRcSNY
fdtrQH6bNMgvQ5dfBtDpxAnsnM5ZJk1BGZiX4A3bYxiPN62Jd76s7M3Y+jpqJRIIXr/nMX4dp9KR
gxutJOcHETYuaxUziZa9KdJI9qoy/lNN8qbL0vRuSqjG6xhMJ1fMEyr8J7cKUMuVpb7t+ux14GWO
EmGvcvldEKXgYPZdQACTGecHL6WSl2tdj7cCPpSrjbWPnNTibSHGQE7a3m2sgjCN8cG01ddIa85l
5Ns3I0i/VQj6l2MDiMuhHbJAZY7XpHtgtrdCr0B3SN3WTb6T82zZT/50E7s6sZI+I1pqCZupADHl
SzS18bG4anrxZBHpu2jZTkTg3PS8qxY7Gn0jaJ1zhC7qlDZUnlqSVGB78NGDudw0qh6gTCgmY4Hy
zSZCrNEJvQ5U8pbpaPhEYcsst73zsyPmFy0/d1+vPHSZ+p2cutek3TvGo4qbGKMsx+iCOAVGgjgT
EG4DppWwPcB1qqfsluLUd6m66JhMAhska0SVi3ilhFWxrf3mGEjSuMkl+a2bXX4OAgWQXaxmECeL
M1NMPkrFCzGID20WfaiKobqdUheLaDzEErEiLAooZoJ8WJScWYa2ey5qP3EN1XyPIpkoB/mAgrME
rqrtQcn0KaBCwTw+armgaUF4vVlcLL3l/R8R1uEivQKbffQd9SvZZ/FCRMbJU3yPW4HgwRpfq9ee
6wRgP17ucC3HlpuZTCJ6bzh4lgrGxBnktROE40rpBUPdrn8mpUkGIxL+CAMJkbW5UApvh+FjRyp2
BgYpbnB0FC9mNAK5N0g88WMToYCCORneTzEe+0EOFpVRqrQSomOAbme6FypGe1ZwTsdVhvG/qKDy
qWX8bpXRa1cQLGqTlaMAnVgleXSNkzHYtmZx0+IQwPvwpPByV2M7cb1CidQAAqckoqoXIiC80ZC2
VRn9NALnC/g91JD0szEGLB3Mm8tEB2JlQk7N8RQDZPvZ4GVzfbhx+EBKZ+NExRP/KzaxyINJcn0T
BIQkBpNNJMuuCICVQk06pkZSQj5bl0x9lgknFk4R+F28VOyE2kyR449E9+V7Oyc53tM8NPK2M6z9
5ElmZh2oVbBv+F3ZSEYWdMvGyDQeOxRtdC6h0WhjeTYMe1VoHZh/DVFKGRTPuchXeZr1GNHAVznG
h6rH6soICQrENCbtlY+yAmzZGFa08xTDclvK+IXmgefSS9pNWmXcJNnhOE4BRbw8edPSXjbJ38MM
BQ8GeEDu9Sk3cKidCN1+NUcsv5xAs21nhu2mLZVhiUg12Fe32EhucMSzZ1Mab1HAygJgPXQHDkRa
Y3QbNv6docQftdOPp4S4YcfkQ9oQGuKGCr/YMZvSaZ1yq2TmqjfM5YhtaA9MHcl40wmXxmsLhgbe
C6WKG0XQIOyAYsEysY1w1XOIASFWWyXE5pp57Dla6apOPPLvFzjoeDEpI4IleAhk4g6OURi9KykC
/K2XPxEbpmRpJCjrWrQ7vFXT+MNa5F6n70felYUc5VsEqBZof8V1IERMVTsyM7nB+tUl6LDaAmq3
p28x3IAPBgBI9KK8waCSHIChLR0lrrepCSfZA0Rm13FxQsJMQoD8Hsh0YhOCkmkV/TQM/0M4kjvq
7a0v5aMhpYTMDSejCZ7HxGIEPjymtXqje8/ipwcbKITg8tT0EW5Igm4bx2Kvazuqs9GN+kT9piLJ
ttVIeu5NFmHY03vV9rJ9rZK/YZpMVkRmvIVjk64CmvRrNSaOe9D9V7z99EKYBDkmin4zL99S/pi1
Z2jvTIhXFX8+hh29WKTIgEx1pJ0WHJl9vQcN0Wbx8NR6CFa7YiiW2djxgRu+UDbmxzILuPJY5DG7
nTlVWMsxJS0ETdoi1RXJxcrQLrW4oBLOvvQisx+7rov2laJHtESCAUGzGp3V6SEGQ7sUMp8KVkfn
5BR2sO/KAK8RzwRdxy4K+10bRNZW5rb1Kb8BW3IaMTNF3Xp9B26ba+pYLEDUOyvsMdlOCsPkQGbZ
mIJota36lHkmUXcs9WRzyUtMuESXFcp7F9ol8ZfJRulJgGtaZJ9tYL41RvLeOP3BkQvciIG1Rlen
lvmHiGIfIl9PQLczJVdJExIP49kQy9vR77d9moVL4Exb3clIWTGohZTUCNdIoetTFdQ3YyI4A4wI
N1kmqWtteipEsSLByQ28wnim9FNOehNQl2mR+dw2Y4nXFa/J/NPKqP2T4eNPNk3VeI7JUqXa07S9
b5sDyLHK+Gaq3t73uvJFQq+8xW8RbnyyOL9UleTSHTa+0QxmWYNefnSEHDwMnHsW1fSDzPB/Zkk6
PuoxIKpQz+LV/H3RXukHDhAOAMKY6NHoyw4/bEItDr0nNfTITN01EoScCVrdg0ZkKhui5wzLyMzt
pY6oeECz9Axvtb6aZf0CbrN7bcIi28UOTr5AFN2rbldEQLC77PLpp2ldPlW9ZF3xIem3ukYdOH1b
EPFyVC32rPn/RCBLi8CDs/2ISYOUnz546ERanSNZWsLlCB4AvAUP8/cJdpdUQQv0f9+BrnixmzY+
OqoX0xmwFZaBIiXTCR3EItB88TA/mE3yEy/MAP++/vUtVS0vlgjE8f4L0/dDBLO2SKzzP9+SkGyG
TX6QoAxxCm6/kpSjucTH5ltVJM3OlK2KP38kVZNQAqp7BYGrnL2rJuZiaLjhqbPt7DJGE2Gexes9
s/xjoqfti9wAr066Rofo4okXhTna/AvS0MZukxYrVYulU1rKMrIBpmhdJ9fXoJOEK6m+9ZY7xoaQ
xHYz5qlMFQAFvu2FcRLwl14RDQCoTl+hFWCMrHWGHU4iv1r10G5o8jjwV+UBGq3CuNjwyAcQTbGm
immoH1FVGFlqQ66Pm5tTm9rVl5NN68n9iTuchFNtPASOI7+xGmr0+ypzz9xMuakOcpPp+2pOh0FE
Q3LIeiW9OY104T9dU6QzPk69OnWHIhRfRVTd6twPaUI764hBmb8IxciH3I+/+WOnL/TCbpi05/Gq
USvgrnbfkcjX4WXklN9PyCNNom8TsUbSxkibEygfaS1ZxKrZRuKvozbqcW9hSYMPWe1iGq5HPSu4
r1NRfq8jcyFUTfqpNta5lNXx2MgIWL2eTkuTkL3uZfD9EqVxnozKbJdKibW10HVlYzkkSIaVRFtS
bgvU3na/63PDOibBMKxzxQ4fDGlQF61ZqZchcNqzr7XlAk1K9mVIUPfk3Whs8qbIv7RK+WSo9VvV
ttvCapWbkBVpkZRjvNfr6Zo2GQmFlZWu55+Gqb3WsS7QnsC3Gzhdu7S7wHliix9cn+HKiyFj3hKk
Rm3rUTiuB2llY7Z0zduyWI8M6V+p7kqrea/q0pqWUO0Qcpa84kbFTDj9AJ4s0cKK8Uy9ZiwzX1xV
lEybTuns5y6urvxceY+lvltIZVg9VDSp9zR0hlVWGc1bpiAWnH6DZpjlxqhDTr1k6oQOCbH+P7bO
q7lRZuvCv4gqcriVUA6WnO0byp5Ajk1o+PXfA/Oeb946dW4YgWSNLUHTvfdaz0pfg7DN7+NoCzJ1
sFCZFLqgtbP0I5Ml1cPwXiLAviko2C/5BJhFaMpNpG1AI7J8NaVtPLTbMcmbiDVlUu0ns3nWh9wb
r50VZtsKIDYmL1fZ5RZDFeChM2hahamCq/GXsBuoEZFew5x3qdAC2xXp9L48UcB5GkeDQELCYc/K
vDFbSzktm5aTTqwK153nlnnvK2Mb7ZHPvwwz6apwin82ysy8wlnq0UDS0vRoYC5fXrIQsf6+bjnW
tfmJeI/8tUHNTbLTRLxH8CXATqDOxYisjybV7hhRXFHSG/LU+gBDTv/ZGsVjX6j1tzuVPxXXaq4j
wSp+Gox+Y1YKMwnKHJy1/XnYseCDNjw/jku75z42P6ySLKRbH45EWBZgbpeDhmFQV0Zu2icO4qVB
teGDVqBCl4cNCoFzZH5aNRD4qENaVTr1zcmG+ua2M/VJb37X86HJs/B2VqnxOLp6dFpesbyW/IB0
B/giWsOiVapN2bIsBfl67ZPWXXEi6X6Jy3HbaaZ+rLijXmUpCr/SmugT3fZeZ7LyyyjtN6qmwytl
FXof6EHOmQrJ1Ox1ZEwEz70r3vSwvBSA5LWosvZ96jjP7dhqLihrHd8wJKtJi2phDvLkveCtU25I
PyT5phivPI+wOmB5aUvetZBJ+FyFdMmWl5D4dM6c2HgjvNrd0BekqZ336sNYNWI9vxFu1OAVQ8hJ
FY750iMhO6SQrLdt4hRf1dm1jPYrs6J4G5CzchAD1dw+Ki5EQrVfsiiMtTG5xCsrsLEsoSIgJseB
tgmfCiGG49oxW7lJIbNtRlHyAc+bjkJwigz2ARSL8RjXjtyHX4Ea9yQAc9IUQimfqU2Xz61BSppn
PS07UsBFIUX20620+jCiGYfUlcSAh0rUIMvDZYOKIT5BeVhZ0qY3E2rZZdm0bvDPo2UX98TOLLz0
mFU2Ail8ANzXDPoYCaKL1WAW/QuLCG9dhjU6pSIt1gQaGcwxFFjcTKE/uGzKVTi6xoMyr3WAk97p
KsgVZTvSaCmeHFWtZAk7tNnNqTcsVLlAWtqpyCEzcQiF0G7LZkgCiwWuTFBWpzpBIVkcnYuaullP
4IZpeV9TbqnHZUPnlIrPvDEsCTBmOdg6rtxabfj09yXLo+V1y09AF/nPi5f9/3p62V02HXXETaUT
ldbXU3lj+VxfwjbeliIob8EgE491LMScOoQwmM8Hl2dqD3GfZnXnZW85vvw8PIVxZetxhG2Qt0sI
Or3ZHUWrLG5elkN/fyBLQODWLdk0yzHFkE95hbKJuyAfuNrcppLCcx4ZG5XghgPkGjDQYf+SxxT/
e9n/7FKnfjc7E1FQte0Nz3upWqI8KmY+uMfHa1irhg9vfCQD2PjZ9ALcoTtijE5nTrxVo7U0v4ep
yRjZA/2UpVnwJAdhbMthzruePTeZ2XNLF/AMWcp4bdw81bVeP7H66CiXSVoe8248BY8eOJRt1czg
mqDon2wEUVFAExT+luanJuyIplPORAj/HEL9pAdl8sOjCboqLFzqRIWWewGdFxRi3OxxzCSP1UQo
2sD6+QXu00eMucGRTfBuktaxa4Og28XllH/IuADOkmZfLfbiDWkeITJPlXVbrkcvQTlcVbrSX44O
JoAMCRZ7RPvclGKq+TWnLzxj2lMq9Me2GZmvtiRst+mnltT2ZxxoJcmU0NOrEvOGMir9syWjfKsa
CDuWQLWptoJjA85oZvWofpNx8+xVGClqNv3EDV+dlr1UJRPXouxuz06L5RB66Gkryvqh7qkYUC0r
78NoF3cSULWtOzTGOpoRTIWXH9SYMnRsAKBty2huBs4PqbPB+zVrkEue+7Mbi/BH51TvDT3u54w1
037UHGcHKSh7gVv0srzAneMS4qEsn0aukwMcqHA3Vor26ubeRUo9/JE0tlhRNnLvoU5aSt+MxTaM
SuY/BhWk+T+x05rT29q6gnJBk1n2baTjyRId+YMyBOUd5ny2FlmSvjg1uGnYAqdlE+kG7IY2+yik
JFBNzouZhhofLJdMAS2PIG/j1DMOTCfwQcTjC/e19MnLBPBjTIpaMRLlqD/jpxzm67Pg8h+7gxHN
w37KbUnIWnkZo4GzIQnjnx1qu1GfEEi6SAsiTd/lVZ+/DCX0KI8SWUqAGvUo1o2G94P0OW5TAkKm
MO0TTJqAKUMO6XtqPyI7mhgmI3Ube4b4SDXlOGEUeW7dKruU9sS5Ox9nRfrkoUYA8lI95EX4z0Yi
gVzF2ehtwSwQD9kqHQT+dnxYNqh5cYoDz99wjz0IxOiPCSiWx7q8CeYBcEizz762vPvgGESl5c7v
VG+9+7KhQT5scYMn/t9jJD4e4Zk+4yilA1TatPlt2R0CYt5JhmWBp6NUcNLC2Xp0+hVdkq3TepxR
lfJMYWLXqCYJE4ZZr1mVjnur6d4boUbXKCPsFi408wAjTy99y6q/j35wyxCUU0dxXR5p86N4AIRi
uVLzQ6k8hk4rr16byGtAy+K67MZ911CuKN8yUHkrPGrDg0VP4EHkJFXbZJ74Y99nfB/sLsdko/zW
PBs/JyUtq8BHssAsHSmsC4rSo7Dq4J4bjX2gs2quOQ2JolLc7lISXgqTqvFm/Gl1CCdyhUcAKEBW
uOcrzpCc1a6jh0W2A6XqiOyvinWqoicGM70puVdFafmD2f7w0jC/NqP8lSVJ/EJxjDVQ0aJlnepv
jeClNaC4qum0axVYT8y0Xd69nAJq/ZaJmSgkYDoipMmHHlGs1cA0/Ux2mGMyZQ/HtLh01fDvTVNP
nz2A+VrTcMgpZu2Qj+DqKzGGmHwyw0JRvTwcp8A9k05cdSpPEID0RL6SdeKXP4lc4dvqLfmopgOp
fKr7G+1xkYNCx/Xa9c20KyKzpIxHrHBLga+tS5pCFIFIc2WjGBU5Qx0TBZNmu788sRxrWYjyKc9P
Ly9sQxWSxLIfGBl+bkoPd0Q4cl+FhX7Rie6kD2lIznupX5ZjNhC7fx7Nx4ZMeCuRm8YGxJDJ+DIf
/PuakrWc2mjq8e8b/HmX+WUEYcijltOM+fujy7PLJh1JqPd6qMb/9bN/34DG7bAKZNyRpcNv9b9e
pw/euglALvz5qfllKkwExPHgNlE/j3/+FjRZwwqQtlxbtfC2pqjNS4ssdMfs5sEKleGY0y6Z8qsy
GCcnQGwVsvTda0ZgbwrZDUS+me2h0Snm08ZCEDjZ6VGGggw/UQJABhU9TXPEQMlYEygO7Na0eWVR
5UQl9c2pJaW1vmNU/O485a03Y6QMSWb1FN+SYNt0fX91CBc1sX8fp0ALNCAQWAx1K493XAwji2hr
3OTBrx7O5YNKnNx92ZiQm9q6q892bdHcifxRD/tHGnDFOdK918ZVu0fPaYeL4bXA6YYflkw+FTBE
+8qytVvaECdpAk7TcsM+OZ057CQGRYBIZ8a6+L3rKveo52biu2Nab0xvimdXl0+mG1IKaR2FKJsN
o52x1nSRPcxI/KYCTVW2vcP/19+bpq7XJEnozMI7+5oX3XNAMH3XaeZrNvV8T02rvTnJS0K+GWJK
xEmYpiojnQ4s7PGIjIQrapRITXX02ykst6i31o5EPoWJW6wcXPq6STxXjhg+N8b+EVM5CawZdZJU
d5VnB1fILutM4Xt1FSKVLM0juhqbtTLPVk0JhLYu3uN5r0mJR8m8cLM818Uu8jyoPdQRZJmthDH9
0g0Det+yqy/blJH3uGz+tQ+pk8F+fqbHFnr8u2s7iUMC9PxMYMrcNwhZWPeYFB7JsIkeK5M/qIzF
jcSF6DGbMnlmefvnueVV+FYnl6zyAL3bn00Y6J0fdBFg3f8/tjzCojWci2b413GvAxzmLBslaGnf
6g0tiP+8UyzDnJmZBcNCp1MYVGF9D3uUJ/FQaGQyqeWpeDPIptosZ15f1/F9GEjQyOUDGqXgKxJv
k2H2zEMon0+GY/mWpLlNdk65oQZCCxPaNibY6jGmKnoYZfLLcAg4IAD5HhB7cU9kCLHFzrYBk6xV
KMbxTmtvpG7ZRTtQgukqH8adcKsCrjPXJKRsMk+M3r3lY+xeqopkwK7JT3VZPEyAxc5O3AC0SCRS
WgNPnVOWbeYvB9VR/edpO0uw9SpRZGFqCeAO8yN/N8vbALNOSF94VlHyk1FFDh53vN2od/HOraLp
A8EB61GHWoYN0rwJIxedB8eThKavEsCcNswYBSLk4HOCYH4KtZecWMAdZBfuYVgZWj1LV2FN91cf
xn6lVhmwr57GhFfU09Ghybcuu1unF/pm1Khkl6E2vkmKcViwBoMmVDEC7dgRpua86g5i5hFrIMm4
vAo2v72DQgCLbN6N4fbh/e2HE9/it5bqYusFinhVJMXHFohSW8iL+JaGKt+By4QnawChnTua/d7a
BjANtCdn+MPmywwugazX7qmYVDvEud4+8BK5KhF9R/SyXLEfSgeFSdrPICvsqEWr0YCYN3kdbsAt
haegUf455A4aAVfF2bPySl0NE4TfehqeWlQfhw4MGtIvzyvo/RsJBgvW1gg0eM3fTVanzSadIYWV
VWtHJ1CJQvCWrQqBj/F9PrwsOJeNpTHFTAOs0J4RNrDVBjK1005/C3U4Y3GMIcHUk+aNDtdymPhW
5gzkaMVzeExsK/aWmA30VPMuEs30YUmQseiW0oYQt/86XuQmTMV/vzxFcUK5tDkWSTad0OVOp+WR
N0YtK6AMrdOYnwKSTv4cHxJDnsDfVrHyTTkSi7IR/iLa9xt2PGqbPH21ewIsoso1NkmSBNw4kr3u
dsmbyIb3REAsdaupvTAOtgR98sEvj1S7lNSVJSWFBfgkWxx5YUhjzlCOrR5DGuqIkwNMhD91YOA3
mR9R4wM8VccundjQ41hURuiW+eaSSM1OWq5i6VseTol9BV6eM1zsR6YelDZL4MG4zHFxMJL3VX9S
bQYxhvqDUGa+oW1nD3ozcBGx2iG5/iuItW6TeeJZDhj4sFzQ3acsfsztfMuETjvEUSjPvVrJ8/Jo
2ch598+xciA9OyDKBzYHRaGyTbwza/t/NkbWeucMiiKt1Gxb9/U5y2GWzD4UO3BwcNbw0tDMH8pa
/k7mveV4kRMJoOHwChJurSPhZLlnXFRn8jZdh+G0rMtgz8yXdMKczoCaNsORCDGQ1XJl6MV0K6ru
98L2kyYfstFMHin243M95u4J9sgHU0FTMwzW+l+YYtJDYunvQyyzs2W10Bz1kdPJ6w856vpaVdRD
k8W7tERyTAn9WGq2e6zM4I20F3gmrqFtYuHSex7sEo9NRwPeayHP4k/RkLKvZsBdYdKsbJoCnUcM
BVchtOsQOT8TLXyKGlUecoVKX6KPe0dflUks/CTS4rXV6d9DnzwNiUuUQoz/WSgHQ8BDMyv1zHmx
b0r9mrvc2/IrBKVZ0sOp2KsNkhwisreTjY1HIxx1MqaHWlPmaB15VfIEClzg6evR1jUke98l80A8
dPe2yPoT2OkygQ094NIlGT3y9ZQJQuEexrQRviyfh4qsr8kWmLqt8FfalO0hSSKxIlhdrNoQdik8
ulVH7MQqcYsvr6n9ERX+yPWUhE6+iiL7WQ2ls+nCYdeB1vAznVzYfPAO0cBdWyH8cx0yIR5Tas8D
TRRXuq+ZVYq1muc3UPLkZMXCXhtxEvuC2RH0VfJJSaQ5Twn4Os9NuCUG3omIFEp8GgQlahQPdUlW
uhcXF5EY1kovX8lLHbY6xNW8oPia5HHh2xWkybSi9d4AIY/tcE3432OJTtlnw99oGUcpe1zOY2hv
wBZYr0X64qpzDRwV9wWkXHeXYUdctrlJDXIqXMz94C/eXdEWbxVdR2ZqeUprn13ARY8t2vhL9BOX
uX5Am0SWpnnA2PAkMZVD7t3Etde9JQL7DW3PdZ4jiswdVdIvVi+WV4SHCquwQRa5PVEwkIXOVLkJ
230YOfYqEUxdoX53Cc10bxIA0VRXp7GAwjWjNDMWpGB5Dg7JvIPRDUtgnQ0m0WQFUldsQY9Z3J3V
hOp/3+R+W7Osd5Xh3rXixQjLel2nklSRlF4AHS+0rLQiTmDU1iPJqHkssmMdmT+dMO1QeQFhAbGg
sKZrd1AA9bT7RQn8IAFNh1K9FGXwW6VJsypp/+9aW26ERlWHPI41Ed7pJiaqBTlfqq0RS+N5RvhO
aFONM2CgZjGg+q5KZPiqOT630mhOlK9WJlYfm8ksJv6q8BPQ+kyCh9cm8hRgCskelIpyTQwqb9Zq
ThSsHTxWAgdY53JDjhWBCrVXEuTF4b1xPWVrIB8keIk7Umf0uENb2mGuKzbIGspHfo/YeypHz15X
dT/6fcx6yHHRhCVir4dT8zDa5IaQUCxpMxy03oOfYUZPlMno/ZrbMkIKA6jhNCp0IUmnyVaJ2X52
zO8MmVztybZOisdIhWjvXBQWkOkBXUqFIjCwIMErlM4CoQQ+E8Fnlr/XwBqh4g1dd+7UejwGsbcW
ZcEKHJbXGesKETiJdwAK9SWVGTkh54QsRI5JzEqfqGjSuYOu2Gaq0+8sU/suaK5cvIE/aCIxdZvC
yHhmZhuryLi8raDRs4pqoZzgNVwnBuOHmDZgkK28jmpqq2TlPUua4oEu4BoD7aagEfGQlXhztGZS
LhAqV0XVepRQOst3W2Z4TatPxMcnX7QL24tVS7E1lZmqEY0vrU1Vx8iTyZdPBqfFLNgcz3FeTmeZ
RABQ/+4vj/opVfyUsuufJwYF/XJrJDUxWK3mN7FKhvUkDpoR70TTTPA4cF+3QltpCG+vAUPF2SWw
1qbUdVQ6G4uUZ+40SjiHHLEAuttVLlNIlArtUD3Unkd0ylXnxivGeAgmJsUHGHp55hyCVKU9z71+
M3IzWmlejTWKxirRTNsy9uYGjY1YCeOCcLZuP3hHE7j94igoGvdHLfAO2rEbrYIqBSEWST+rAoUx
IAgwso+IMIa5PpbWdK0aSLIBOahNkRSg3Zvm5umZ4QczREMBZ03yeHYrETkhpxDiOmnTQxM31ioE
qEcIpWKedZd0OCWkzNtEBxEzBqq2F38wvO+MqcHGo3GpG/V7r3J90KdCmN7RKUPHvTOjdg/0sbpk
PU5bUi8xaiHLEjlXcl1DUg0crXkIEnEZedU+nbUdeRYDHYaHUjHuT9TBkaYLYqTwZmki8xgiQwZf
lJGZSZA7cC9Yd9a7QDuItqYrQYMh8+noIPyp1cip7zdNzRqhVtv6bGEqOOtq8APTFDoJI2StFpnP
kZXJHa0kFKDcTenr2QwmjCEp8m2FedCECKjNj4rUrpj49V2PHj1Xih8aNuotbLdyM4boQKmTI/SF
w4dJ9Vh6nxWtxi0VCj6yTEdny3Lp2CnVzyDIHdYkXkt3y/Ouk1X86rThMlLYv1OtR8SJuGnVEdHo
54HMPtvWenTrMdlbnctXYzTGI4Nasy4CLdtHpKncDdZtoWffYqu6m1ED+TzQFegAyHgAxFBvVwn2
GwVp4fOe3Qz1QytjB8kIV0ETklDVKwJdeOSgXqqxXzsOnO02ZDmURbtaHx+6MjMuy6ZpeuOiNFW1
7jQv32Ad+ucJm1YbPYH5haNZbQOHWe7y4r8/uzwyagqpiUHw1v/60QgGBML1osRkaRlgbZCM/3nT
5b2cXr/WNkDW5Yf/9V9y9evH2LV9UYe/4qIYNkwYNiFhtV9NYqYrHYHGe+tBvBXQ/Wdjp7uW+mA+
YnCMN1pk5je919ttN6nUV0JAguA1Z1mWeEESL0+quiIACD/P6LwNseMy3uXUdEZ1FRT0+vBJXNED
MfnQouYh4jJoTTU61maONTrL8o+8gLBtoUE86XVCAQt8pci2mhVNT6OaUZ1pB+tYV+oJF5z3UA2q
/kyTVkUo2yjHZbcCNOjjgIx2y25tK6TZNbja0A7IvToLPkPMo2e7yX/Rnx+eqcLrj1a+K6PHMXWz
Zwga2XNlp79dofTn5ZAw1HaD0zXbOlZ4r4mFyG2RU+Lrf8NoPnQkNq6zOsxWVfuTmB5aatXsK4gL
Eq/bQfWVrr2JenCO+IfXBkyTuwIAIiNDaAOsMVvZtchvyYWMmMJ3vVjudCV171EICqYulDnEF4tU
BOAWXMp3OGBDSJOq35U9k7O+2Q0h7f5a/xy0pmSdzmUztOY1q9pt5hBco4J/WYV5tYMVC7bn4Ar7
y8UuuLKd8NUJmFMSGY2cMaA9jVayrvIdl571gRl5HTXu3tCj7iEL2+FlBhJ1Dk1M9P3RLnOm/dSl
hG2Wg+7XFeaBZmDqHzDpfas99WYqcyKFjgy9vBRm/kin6CHvmp2catbN/T7paj/BoVSm07HVojdb
BJ+axgxIK5VDWYIHFcMV/APJMGiYx1SsGrwhQLm3uHpvSQPd11LvhPS81F55a8LHieKpICZrPWUE
NzoxoMxSPLhhdtf1Y8flDPD8N5i+A1/fd8cEOW+MZlV6jCXCZmUo9gUVoGwwMDfcsO1u1Uo5Zg0k
qelRKyaIL9XBCXw8w0D0Je6zkeZ4GqCUivo7yhHmA5TqW77EST8rjyheUezhPUnzyV6JITsbI0sD
9RLnUJRKt9onuv1VA7AlmO+pHCpw0A6mC7e3yZ4stnBFrgDibjUVSS+bPsMWXsyPfKhYLVgflvFo
y2Jvxzoi99LmktNYWGlrU6IjcloSTuxmlffeD3W6IFc/1Jn+gtT4rYsBGGBu2ZY54rku+wgt86b1
8kh7+9VkwJwXJ4h8znE89+3qLfmemxpbrauIG+xRW8Dg9h6HdhV2xblSnLvteDdHVw7UUuYEPeqT
Fgxr79BXY0kdWdKFs9sHfB6urO4FWXHeIJ9ikxKFOuLNC5jK19jZldvA0G+qO+rSeCOdCedCdhzi
6mVgzhU0weYENO0X8TtHLvIjvLYN8XoPakKXKiIEFucTjeo4fy+ZOCOueuqzmilXz0rf1bjVDOrB
TSkFCMX6rE1aCybZimjFQM3X3F5oV87S54hymVOrr05By7idi4Hz50UVSKwyLqtVqZo/MTwDS/gq
8gLdS4HozWb0obG8UQoWCLJFkc80d2gJw8hi8TWq3iHX4o3FDBAEkU8aCqHP0katxcwmYUxMbXGs
sNrmrNvDDECXx3TY028D6Y4WkAYijaAcp7hPwuDofg7SPtAEUOzpcfLyb2HKVyBrB1Rw65RsGzma
FwyLm4oWeNjR+rKm+cv0PavbId/dxqNNZ8Kk79P4wND2+YiDeVDJ5ZF31aG6PkSUTAxs3N0zNxES
twOyYD7p0E5robJqjXUN4si0d/vkGwvgJjUhegmedSoLwQqFVyxPDOeTX0b2pumyBy5zOJ0MXBnt
tBgOZ5FcMjWGvTmiBSFyu3MfmtB77yU5czHL16K87Tt1ZRnNQRr9uavNg6Yp+1JPzo57YfV0sIa2
XDspWqCx/Srs3Dhp+s9K+bRQCu4rjbGx6TVf1xXIJz9aXfuu3ZS1E97KKduiEH20LEGI5Ijpsu9P
np190K1AZGmECPeji7TVZ+bZWxCUOwDjCStkFP+xIj+mDm+XjtaIovE7wiO4fX3xjRz9UNlctHWD
9tKhN24giCaDfhYaYgJdOdaro6PUCKOCs2B67tzyG2WYhkeFLAC++vZjtMZjgyWs9MqT9QMb0Tas
hqvGjQnnV55FOCm4LqXSojw6l4WkpaD4ZlsSbpIO72M9oQktdwaMIHw0N6sCAc5KD8lJsoMgB2gR
/UA+HcNwmw/T1Q7MGCtZyhcRHYvWOqs1bgQn5CYB9iAGRNjLZ8vj35Bu5eD+iKbozQiT6+RReZW/
C2ZKYPbXbfOGrKI7FWH4Sw+CbSpT0gO0kFgpebXgk0MeKaSNNoLzraW00deAopDSmCxfXUXDyJ9v
pmvVowq3UUkgDz4XIBAHgFK4Alss1KF70vrhiyULQhOthRsWlH4bJTezVI6DQQa5W+7nu42aBu+a
0vpujjXGUV9HE8eRQ+XOzshy4N6ygyZ8DfUUG5zSvPeCdAbnGbnWXZWat62Nh7S3vo2WM68HlgCj
elVFKb6P5qPMgntiM4VAxLExBNh0D9H/pKNjMnPxCQjmWqGIw9efbXQ80gp3O6C5KwoHh4IU78n4
MgPrpz002CmF81hScNEkyjvYUO96Jkc4cdAUi5bClWndpDl8IAagWkjpLNLF42hq71ZxZhHsrrB0
h7hP8r0xcTb1FEVimt1OmV5N27ohjNiUxXBCuIZ9vQWhQqVXLykMwnr5TnawFXYNM1vmVdWn4qbv
d8BfxNEqGssu5IdOr5q+MLlxuW72leLvpFZ2xZ762hTF7ymIby6xFisWGcwEDPvFbLA5F522qoXZ
rBx4DkV8jVW6hj3rxKb0No2U2h4+jz96ibOzMnfHMiXwvVa/6sXMe7NSao3pryISL6oD2t+IqNQw
ocJJc1VjI8ZJMe1sW/1SqxC+sL5BbbiOsctYTMZDuhVBurIV3Q+Zf7YfFoQsC4WiMVBISZFGQ1gY
+3qjadm2H/o1hgSD4ByggFtlVDdCRjsRi22X0GzFGJU64SaJ0y3SYTPbprxtwhtNoJONJvIjkW06
Pd2mTXJIrcDPTUri41pEqPk1muFEDQva7qnl0PEAtCxyVOAtUpZiR7U6ncDwmNxgReWj/ttEg+Zj
4d0ZptjWWbvvHGMj+pxvishAfYfWdauVwS5yvgvWTjEaaBtZtCyHg16o59aYtlH8wv99ToG80/DZ
qsoIHja8MzIeRxiXI6jWcLB3gWbsoLAwYupbMYxb6SK2jZ1tlZRbIqM3FfHFOrcz4fpGOW7SUh5I
TNpnOHd7yhh5ot07/nfNMLcR+gCcbH42u9cbZS8s5DviuaCWO3L7CNCmUxQ+hGlPm5/iTktmIXfw
0nA2Q8qCV8Z7egkbtTQRjMabsLr2dEGCITm0KjT9STsEc6EB70CIe4Nl3jYjXw+5AXoLFQ04XyDt
xpB3IOZXI0y5sIdtrMeHCqDOYFdIxPqd5rS+mYxbJbbXBSyRqCB5ihN8pBDVUDVw6gcik3eyJvLN
UTfYm7Yj2guLtTLYXF8Ih6IwWP/K3shG7sFnbBsdQUXp7krdJIrZ3QDRrKxpznLcmIREJ5RYnOQa
52IzAUopdRuVsbNXOjDOic6/GJNJeimQSFGextA8bUyVBVhGXFgYM1ePN70Y0HuoTy5E1vn50lH8
RyUGx1msseYcMgXDczb6lZJd0sA5sIADkgzm2pqew86frdyacVJbYz+bcGfVVO/Pv48TJXuainsT
uV/Umbu0Kg8mUJO0RZg/WfuQXHYW6MfeyQgijEE+rQtD37dEypR9yYpBnEIzP6e9eSqreB/iXCGx
7UfJ2krj5I3UcddZ1s7OpM+ccU61HkkLE+4mVVQ/DqOroFYL3eGgJOreJcOmVg557/iq9SNNRz+t
6q2lWMeUREcZuweuX39Q90JpjnOmYMqn40qmde4qNX7KWdOSdduCWWc52H6KURcg8ZsoxRl3c1h/
SnKYCr43Q9U2+aRskKDjmFKInrT4Tr1mNxs2qJFPFoRIEJ4KrlrED8sGF+VeKTMaXT262TmJOQEz
eKhYdZGbHIU7elyf9D1MeBOVuoEU41xssySkgB7qpUWS5yJ1AokVICZOnEtjjY+D6D9oGuGwmdmJ
Sw7gsmk0a7tAOFplis4ZThGRp9X7MOybjip/htp/yRRq6dScJgudR1dlDrFbZIVFOKrwBxSUVrVa
Ya07AifHoraKg0Y7NgZRCLI46fkXuj1MZSWZSf0YpEcrm74xF46fFOuVBzfySl9TgSCQz47fhBrA
IY8UFjrt8F0CxUhCCVreu0YOi95k3ow6fxVeE6yvnqw+SGGrGe899awCGDibffhWD5XxYlHWRqjs
+poeJmROdup5iX1YMoOWXRMp4zxR/NEKhRAIAq/fM218tsypoW2VqcXWbi+0Qgn+XD6Fomr4CiSp
SUwYf+Y0OM6htFPOIS9G98SwhqEhP5txpB7J6fK4XXRUZPJox2RTbsFUjv6CpSHAIdozQG2M2pS3
oiCnA6QDE/AyLtaMPqTMadALliQfB04Jpf05gRnBErccMkbmP3bBblPgXwsn8/9QfUSkpmhVg3TH
EvyhUljf4EbodpgRTYYKmvgBJfs/75XpBPnkXr1miY/xoJUBcwc2OI7RYfc04xmqM0A24GXJuFSI
UvzPphi6EUtxJtO3bGARX7b5Ys5On8IchszY7dsQnrZp9Nl8sxM0q4F9+UrQuetMiZiszFG3Qwu9
uVC56//5hcaeqXjUHgNt/BXllXVNMF72LtamuWYTHVoT4PIcz77EOC6Plk1bt1hwbCHhQQB0Ww09
Eelq1hx0r+ke/nwwsnF/Wc6L25F7O5pKwkyGjXlnVd9f9CzcQyMJTstGjnVwKpz4S8bkLbXaTD+K
52f1q0ox72rZiE+WTWsyTNB7OS579Sxgqgr7auI53S/BOQs5pkLXCXM7/GozvTb8+/9xdR5LbgPJ
Fv0iRMAVzJbeu3aSNgh1qwXvPb7+HRRnniJmwyApqcUmwaqszHvPfZIvglH7Wbp2zn4dBmdtUhWG
YbHJ2Yn/qZL/6b+X9HzstGoMJ3TwN/JP5Gsi6OUO1i2kn8GY59aNVB1+UTvQX5vxgqH2u3Psajf2
xjwpVVHLgwBEIemqytpCjniR+LCyTB7VEHR7+cjyza+gLHscfc2AYdAoV9XMxOpM863izdmF4eie
Oqv8k+pjtpWP5I3QiAFfybtYysuVmlfL1hmxBkSF8QEZkxj6Qd86wu/upn7vq0G/uIJRKzCi7oRK
nwOFXpQ4LX2yyGjjy+d57XvVwyo40LbWxmi8Bl2FBBV9u3x/5TvNtckpVkeIiLsBG6+lV5vRI7sb
v7uJgmi+6U2fGUUTCZReyGBwDXvNKih1g5xgXAvypuyxKuioS1dpRHCrphmsAV5JLzydmmhlAXiB
eVUJypk6fOSx/xpnwavSBBuihPRdRy98i/wW/2UxM33mxaeKEV/ZHX04VVX4oioDqVf8bBQ63d5z
OwY/7rCjxRC+VSlrsIn26RkTFIupwrpDe6jlzbkxFY02JuQvIiP45UMPLb0TfYbzJz1pIRnUrLEX
DNvbItfSRzYhGig6X8HdQO6y4ZF56LREk829XH2IzDPTG+NsqsOf2YFP36x/DRqMqBal+q7t4QhU
uk1juZBX5ZuVePqGAREtfHh2Y23020JpvYZEXhYMfFTOIQ/evcB0EL5HD0ifh1abxkMI/5TNNkvR
z0fuwevia8iBnYgEDL/GfNOXPsfsqNSnhSBxckX6LZbTubJx1QxWQY7re5j4T4w4wKYeEsTa0LM9
9anJtB8xUW0ER30G2zjZEllOMGw1t+XwZhdLJHX28UnIsvSEGOCq5cxRZfTV1N57rVurwcQ7DoiJ
Q9hvc4RVO3bWrgnTDxeBsjrz8AydMWxnRsm7ETgXOkyVNYVnbNLlOeMiP9fYro5xgzSlztX8TM/F
WJk0VBepW5zKAFweoWDqdtbRnYp2E4eNTmsFyakd8FU1jaqhR6QPwRq/gYu9Ikn5yJH/HaxSceYz
fvlVr1oD/YMtGUBOjODfqcy/5Qg+hRTb6Bo1PuiparKvSTvwq6e8bVs1M7NjURfuW+vMyH9yzG2O
SL5BVp9uG+quQQC56l1gUa4AiFx1iYHW1HK2qqY1y2zAqxo1RNng3bjxdkX03lAGK/EthHA4+fXV
Neu7r4r2gGQLznJsopebH2Zs0WedFplNBaQWt7Ef7P38ikFaB2MVIEaDf6CXJn1JI3phu0FtVzdK
zsyptrfOKtdze9/GSNrCecc3FIOGN7UZimgHr3vS+IcYKk8P6uIIzXJlcDyaO1tcJYnz27Hz77F2
6638PNokyXcdvCxam1GwB7HY7qKaj0BH3lJ7KJPlpxhoFUOYuTk1Rp9a31DHzz/Oj4AhGkXQnbka
m0Vl5sVBV3F7IHhITs8PixCb7AARmBwvr98MfXzwY8fbC5lYS1B8tx6BQiysYZ5dTyVyZ0y+R3mv
dhvGggwcdb3rF2qtKOqiitPykDfGQZYr8qaYx3R+Gn6Y7XxluyHs8K55yZGY4dzPaICWjnUPU89Y
iLRtdhnCL4+5DIy/bNzbKlNEWa6YiYsbk5FGQjG4lExPrdNMRqrj1k7sCG1ZHrxopRVjmARSWdjW
d4RLEUsbOC3BBHGuEXrLcw5m74MJGx9eoX2MQxVd1YK0dWckr883XEEPdyTT3O92Enjl5Lb2S6UP
eiGhqCQa1g42MKVPQ1XGh7bVUVfZJJNi6UXB6OiwfwIvfDQmdSUzCvTbuOumeEf4I+LX9CZvZLTy
LFmYr1FXD78STUNLYHTtFuvneCkT8i7lIvxcUFUiJZZagl5ErqcDsD5F75HV9dX4vJ574aZbANd4
vvWebIm5TgFO+K00OKaUWjXO7nyDADE72Z3S3XrCU7dyaXhy2AoLYRlqE+M2piG/Tg43pNRz8xmc
kaajvo8BwxdOeZPYA4C8HSyjeRlUCtGdNWun1lV80SpBfleIZYnIN+vhmjaQglBkhyoarIfnIQ5g
jbuRmUKjySmTnZak+sXHOoWf1jU+/LENmG7/KPlyvHSAJFI3rjZJgtRfMO9ZtxFwjpgu62pCxrfV
xvjnYObtXgZ3xcyldySDjO4nmjD/Rc368G5FOfJDsu0gjfmLNgUOvfCVQD8DCrSOY4/GZKY02D0t
SsQDpAFEinuWz7lABs9DlBi7PBCvsnwLgP1yGKewBlSwi1hGyJQcL/Jjq8IELbpFW5BjfV4d0rj2
LpZh2BfsejMrNXD0H6mjGjtZwvggelQvInWVFtVVpazcmFGFONvs+mAtoJRjAWdA0WW0yv/zZEWH
RycbJAYAIlcuMT9TKYItCGPHXTOU+kGGCOFLAdIsRoJIV5KcTCBZec+pN4PnaEfbepVLkLxpQ8td
DiUDsHAkY2wJMWHfWLp9qBQtuMZ1RTPOppFipxXSETybr5X4wtHTrLtpVmfMQb0Q/dRzF8dLEVJj
Q4yNF8YE1FvMxqi9/G/knwDBTpEzHlodW9aihI7HRlt6By1k9DYUhAK7ivqigiU/6mFk3uxG+w5C
Rgi73pzzLjli3NAQ49AfzpLPRmkDjtHx6q1o9AdZeN7WHBHUy4hjOE3tnqOG5az6NFKZH+bmnr7Q
XRYfocBK1YluWgelOPj44n7FuQIU3e6ze0rDYzONxGiqkyeo7QymEvPy1fR9tfHRBuH5K1tkS/B5
phEhj+P68PbjpFylFEC0nsrkvR1wDpdFbt90gdZMH9yMfbK1gJ3AY3G8FUzaAGaL+AzHIL80jBb2
2ESvCIHDi1wezCL4kh9eUNH6bQLT31CIujcl/lHFOYNPi2K4SZojU/l3YDacIPzyJnTFvOkkG02A
VGaW6UhLXiQydnx+wZmeaMcSYAiIQPpwVp/R5ereJWXPjrTjqPcJHq6wOmaq92rM7zZw3yW5Uxcr
9LWbNRWfPqfNk6W6ycYIUO5ycUDMmfc1eZM3pF42dRQ+Q3Lj0LgT1tRuTXlwLLuNnms3O8JJ+/x8
hgqBdGpVd2JL1I3QAlivc6xDEALE0xu0o5lN3G3HLkJVnrznLY6hvpwm8qm798ryoldwyvx1lWST
HhtBRvIfbhLl7gdfwfxSSXVPD0FUHHFAqBdzSpSVFmjeGZUlWEgyIwjfEC+DneOs0vxz3tUR4w7h
vPtxf0fBMj2CSKxSn2gVFo02V1/kIZhccocuT6ouRYFGEbXR+MtStYTGXJgdgccviU6IV7bZJ+++
SSp4/k51q/00MFBhUmFSplQ714oFvXynOg1W9aYabn6ZAC/ucIR9GGX6YYTuqp2JkQoCzEUUTdCv
fWbq9VxPyo3WKTV2T6O+h/PaJhc43BikGtBNWBIYqp39zNV3Qz/Q9Fb0ZJVSCoP0TDekb+5qjW+B
HTfBCg35gS1P9BhFul8TOoSdrpGMA94VpZ+XYzziUdZWwcHAepvAILg4UUOrTNi3wW1stjgPC3/u
qZ9pYOL+6NNTTd370rx2yUAIalpmN7uIlnEDqUZ/GVo/B/1X5ueO9MznP6xTG67rvCymVgDQQeej
KINJvXiljYDQ6dDoQX5Y+bryU1E7qCX+j0DV+MA1fDkpOB6CGkNvbxWetg8cK+O3DTy4XtxoGVO5
bEz8ArSAjWrfi1/STIgH6hnrUecpWKcBbEQ2718oWg+eQwQ9jJ2vvAzDN8eNnVsRmTtE0eFbpPVz
VUeJxibIbC8Q7+A552G5+CkfZU5hQAN1aiIP+EOhkYJVFvTaXDPD/YLoyC9xMP1baVWM8BiViTGZ
SmflVtNnC9orMb6ToH3kLaqjofgyZ/41dQcMHYYpp26CXsPRFWsYZu5dMQI2pk9HH5+qORixkclA
4YlxkAtFvSSeFWlhG61E17QbXwTKw+XbKuudxq9+uaNrPGrAGGuXGdtaPkz0rIZ7ypQPoJO7Dd30
gxS/W5mW45nvhXgdJvczGuPq3MZFsB4hT2+tyuHDw0lxHFEL78yGDBSv842D6MZXJCUpU2tORnhf
Z4xQyADcT051ONRry8+wy0xdvq26t2pIihP4giM8mWobz+2gUXyxJLD3JDieUl9JLuEc+DQo3aUi
i0YQwbBj92boJ2i+izB49SKR3uPE+CH6wkPJa/t7VbHHDydg7uQwdfb0sVqKuR3pmY1+okcGblXp
dmZk6IvJG1HDiZF/RHaeTpKKtkOnH2z7vkvI0K6/ecHOHQNlui2DOF+HAsmrXMB9W1c/mdDacKkt
6NB0hZECq6C7Ez0t9yzONBnHND5N2IS2RtSgVq6LOSdBzzc6/bddqis5/em6Ri2CahYgcHhgMSwB
RaThgVJooGVwjUSUcjrDltqi2LGq0PhAb4wbdS4UOycEoV+jA2bs8p0X3S6pm+42xSlA45Z5Cscq
e1kpSbnX+4jJTmJc2iA4GhM1trwuNAsssUywBnK7riZB5intbITOwcMPviMr0re56mVbnTcP/x54
GgjV4TLVxd86H/NjMWXVbpoDU/VsfDcbI7lnYGI2GnQe8DvmcfCJ88hoAJu+zvbggZNsvRR1i2He
jcKO0UNBtwsN8zeFRXUieq0+yXuKFRHNW6n60g64bKIEY6M728oR3eKHVq/820nj1Bd4oG+DYpou
ZnMylQ8oe2tnKvSzLIQtu8OCR4dWnw9txnwcdYY4ggRMP0i1s+mt1inPnkuHKXhTfehzzE78D4cu
AqFMOrO0VP2WDUurLnct/l76ySXzxoZ0mZ4Kp+kRungWH0ktlG0/wIWo+ilaFSEgoCFSiGlNjNo5
YOFpE7f8ANpqHOBz3YwGuLkEf/czJDzV9ApV++AQ8oHL00FCdOkBqa87NfWWmahB0+Rtv9aaoF32
nGvqTa+T9yVPFUZu55upFRFKyj46Km0WcdxmskhnFKUwy+4Qk3bMd+S7Hd0vSYI3aiBjqUohOdlk
sXvvuWPCxVftaFthQwtBfa9VVyONexyCI0KT/9yQdBIyVfE/s4z8VR3a2y3Dr4IXoYthR1IfhCk9
7IyB0UqUqGxlbcwhhn5DAQofFv0u7nExuloNEy3q2OGa5BEGFuhgEPtyvx3S6g9S/Y6QMA2NdG16
29aH8C6qFm11BbsgIr54mXoUdKteyQMW1txZ6plRXRPQIAwyLknsuCcEqOxzehFF9drJUS4Q4FFT
wbBgV3Xe7fx2ODWKODFCoOw2uodf2q8VonH4eM6pkwGRHI8Fck5rZ5ZfsWkDyXRzPKGsmhpyeJL+
hpSzrGoJOASdPoD0uAf9wJyu6u7Ufh+yZ2Dhu92ZfffiIAbq+XRvRuH0j1hXthPZH+8U8XMCV8+Z
1W1BkM43GGXJW9UsLLeOsTWTSHsVdKcO5ly+VVm+s0w3X5cT5g1ND1+I/Sn3ZYMLFZtS8/wOcPWw
tquGtZQ/0YhNomxG/fvZLtCH/EcSdtTRQzYA9p1IqWLZBFdr9e9ZGdwKBrsHPY9hQVLmrb1IZZJR
hHgLp/yY2Mnvzp4Bl2U6TzJbbx+KGmiWXj2ipglvfoX5aT6CFglNv4YOw0LpK9i0DnbgUlGYoloc
xD3FDw/0G7S71qg8V1Rn18LGDGtuKQu9LneavQXlvxoq8YK3F8VmaCyGNpuD3epPNyM/oMJ+UXdq
v4wAVzBALfpzbTi0h2xT7KB1Mm4g1ZbZiPcLiOVnQOWjaYxIXD//4LD5nbDVLsZpMg5jOBgXPzJu
ZhPWh1iLnHVpcjKA8YY4dy53p7I90So23kpPsS5Rckdx3C7SJlFuyUS/plIQ4moFVp6sILlIbwfl
YsX+yrHEWyPzG0nsfdFSPV4Fdhf+iG0O2QADnYPT4PQdQYAGdpEvn82kIEULLhyaVXqlEPqTuxCb
k8jfuy7z7KBrZxcHroyp174YrqavmqLk59YXztYvs35PTPy6iacE/kyQ3YDiIBUJcU03Gq5pk33V
Q7XnaPkvPUvDx/P/RIi3VnMXDip832MAa+JK/R2/zahEPc/OslLW4gRc5EAoY5eswgHxgqJi5ZSn
mzyrmrViqA7TG3qZdqigxuNYtpIP69a8xm38x0oBdTq2Yp2bqW7uSCn/uvtypXRNToWdNO+6JH9D
KMLeYH4AlgaFMN8BBU3gxHRqYkM5a7nhTsgjGAs1gQV5jhOj/2nPYwX5dfDTMoG/MDfmjDzDZhG7
9luWqr+ww1p/0L9AiRLOqz3WYoNsciRGiVa2vKnAYMOUtPvFM9mzBYP7MWUETk4gKx5pMuxbn+pM
eP0PeXVqQcyUKXOGrVyz46auKG3H4vkQ7ih9ygI8dj7wCxUYdnh3Xo3IW5stJvXY6T/4mdEhol+y
8VgvD0EY/SabolkSdqFtgvlsTnSre6XwbxbCFfkW3uZUX0wz5ExNOoKbBeeKM+m1NEI6aNbwJyp0
cUQaGrzEbtETpwPDVlEeYRtUX7DDHkrXV18jd/oorJZ1COAkK3woHz4+c8VqNq410bUYpoUhGuON
wS16OUvlOaUZADf1K63lXIYkS7YrRMPJb8J3v3T6STtqJv0JeY+3kNSWMPssWQXogKAI+Tcz7uOs
wIIFAUgtxbAaRYrlvyIXI/Al2i+4jULJGbWAlK9ilFhZjEN2bsHJ7ls0oMpZ1OY0YHtJO8zkxKUQ
62ntFDCvx7FRMzD3gubzSOc8V8wX4m/TdYUdFZGrUtLw6h8y17QQJWmUiMp30VhgsSTTzlvEtnE0
vSHdjdgFIKkzm7U4vsuvZlFU2axVcfHRie4EMwoeGVtwfyogg2uWdawNHeuaqpG0+9+rSw5Kppoi
rnBCUJG5x+JkJlzmsMaX+MDCVVgUbbMIo+G7t1h55OmZWtFZcLYqt22sZRsVi88qcF8Aahlf4SuC
JfHHwSwVkmIg9MjaOrEwXyz4Hke9aOBGzydiKMT5BhW5i8cNMzd2DaSqcgYHjmmvRcU31s/qVVW1
JbMk5y4fsd1MQBuA48mHU01bD4CVukYE1wHfpvkDjKi+Yx0RO2HRln7Gd0NetSDCtAZAKouwkP/u
bfIeM3bsAHJBHFTIX3NnSp6cqCibU9sXz6fk8zEiqmXTduQxWIp9/HdjxQUK+br8oKwO+IV5JP+w
VX+L6acsXNTMB4/uKhFOIdM7yBMq/ujwWKEElUdVkHh4ZKnTVzoU5lPmkaEWd3H2UuQdzXguBHNP
2F+3lCOvfzdhXK+SAPC/UKnXoPAuWlUPfxQlyINaxZROZKZ5HWpd4F8Iv/D6aTtqbVBRhrH1Gqfz
NgoGQ04m82cNtDmA7RHo68BSrzE4xw+1d+o9AMUVcu0R3bQD7aoZqlsUDM21C2//npFPTz1WqXxg
Y6Sz362MkDlapXHkYCKCqNkQ5s7qW3VjFq65c9FmrWLRgIiwEQQY+HhWcH6gPOYRRLm219KrdmeW
WvNaKLer+V5ll+nVeokz0z5nSAJ7oBqrDOMxiheUxzTJzHOgALeJLGv6lVvUx76ovYOhkM4ltwap
kCBvJmZLSNKS/o3dlDuNk/fODe3qjkM62wypH6241BCxRH6znRKHvkjrUzcEHlil+bKu8sBcWYFl
bOgSipfa5JopTf/TfZNfFZMoEm3DSu6jU++Ci5Kl+d0RxTIXENHljtk4THhzG7wcMSP4MvvorPRu
c9eUvHxPZoAHfbChphNgCkO8FIJuHpAeIF+WKhjE50PB+LBzTnqcOsAYyeT59zAsoMcSF6AtYS8R
qiO/4g1ZNXvZzS/5rQ8wpC6gzKpTHQ3FCZH/1Edbwj55VcTD0Dzp+dCDINHop7b1VR7cbHfoftu5
SinfuJfBaHGGz4tNOy8+rYUatqsLxmeeBXK1tPCqitxmhCmiBx4uCKJEp8pHVumB8/SPcqmq5Y+Y
bxJagHjZ4EzKPyBrFggC08fvwWB5orfQrJo8i/ixwGxXGaZIVu2OSAHHw/AuMuxjTvPu6O2caY9t
q8qNB0xgGkHRhB688uL1UAOJtab2FAuaPonNdG6ia0VpwcBS6zjm13UbXXJml7g78QbDBqLsAjQR
XHUv5cgX1FCw0X3+a4Mn4fQzb36WJu+gzDxVx+IXKqXhmESiOXutRxsuRkpGc4BsrUqdQ+Obdz+g
leR3l2jI01dVVxFChJDKOe3B/RfaNQzV6FGiFHHT8d5GY7Ij/Inxd6ijauPYdc7tOjpovlWuXb/W
r6befQR9hOMl7Ypzm8Yvlm1MaAAf0TzIoY9YXrMr4miXX5keAArv41MzNZdJOdzr00Tmq46YSzRk
PpEky3srjPK3jeO9CnSL7ix55kOEPN7Qa5zmRf42txNz2x9eGQ92y7HWPlGIoBeRC9WARGhAtO4A
dStJhynbF+orWI2TuY8675s4w/B5wvQI0wFihyrfZ3ORii+fPOWZsGOep6YD/BYzTlBGBxMZ09DM
Qr7gNFG4NafS56WYL/8puJibpfWM6Jj/Gttts8kqpucgOIfzc8HPNDu+D9FU7HUiExdekid7c2YY
yJ51gcma+MA4XMrn9PlXHifGnr0mnI3s4CsphrJAGamhS42GPkts1VjqNqraZxidPHhS66fYpgqC
U1XEcT16/4fm05QAxwKxwwbtXurpZ5IrEPJbml0eOlEZUDxNhCyXadiszfnUNNWBfpT3kqSdmFYR
l1kyXTl1tC1Co9k1xKaTJiBCbdchjc6S4urN8xnZY+FvOkzhI0KpoIF6zMr1+JLmxYu87nTA7Avf
79tFMkd/cbDc8U3oOWHxyAtaoj0KIKhSBOJ7Tr6Nw+ldtav8oho17p68KBCTxwk4spiBhsbYIgID
u/CknsXGjinvFQZ+Yc9wtySHWLhLC3PnZCpVYycueWlPDzQJ60Ifz5CNwyWclOKjwt+/8cwUsbyX
Ak6ws5FAPuQa8ia0NA263WSs/j0X4ES2zXElpxTxXrVZYtUJnrzmqdERjnG6qieFDodXRQSxkdso
/0A+dD2aJNREUsHnQi5mHcDD0YkDjk7YQ/ONwyjpeU8+tIz0JwgFd/vveS+w4mU0Kcl2bDCx41gm
P90C+NCwDZkApY5wnzkFkE5wJgO1WI4i/kUAZXOR36z5kSAw72gbJKnPMqhxVmJZhcuKrwCwVYYg
hguPAAw7lL+DBvnajCILVl6AYHnCnRJ26PItBmUnxjQEB89BSzURM0sNFCFemHkN7PT+ja9UsfMZ
oiK95H/c9tjsN1J4SFqqDtnY1sp1mZnVfdAOtReaS/mjvJjps1/HCBBt/2oPRIzweYZj0r5jCiiO
Tubs5OnDdl7MqCuI3yNvt/GMo7AT/2Y1bXBC8mwuisLsoAl5Ef41z7gUBsKDumph1MTxny4CoQzg
RsCAhfE8j0FCH4sK8I5+39JWPxYa/tcAtvliFGW/g5aZ0YHkJstd7dDRTk+d4SGXEUA0jwjNcwiv
8+yUHpM/34ghN4S5v7FVNSOg1AmJENJRsxacXhq6as1rGLshebQUrf4IRiFyteXglcVPxcUHU3Bd
jChSz4XRbf2gcMA4n329cl9lLpQZq39bz60oYDKCKqoOsbaZNbvIMuOt0EPn0di9GZ8nk1J2GIri
rJtKAeZCs38Nhf8B9fkqL2Klca9IhuLF0J+9IB5/OFmm76MJE2jv2+pPXtU7+p0/VejgcHd9BIpc
G/9uksjq8V+YRKsFNJLbcPwxhsm3/CitMqevmpj1Tg0966oINYH5VzoH0N9iSeNgPDKDwY24AkGR
37O8mjlEGl7KviUKjbqGyI7yk9js7HfXv9Id1D4xyXN4jq2YHlE0XUQaAKHlOHYhW8Xbye+WamAd
cGqSsORDMVfukMXuo6cDkSERZWFqfXAdUhI4Fx0pMseELbtUKnsbwBJfQMhix0yKP/OdGsTEjdUk
XNhtXO5qcnKXZAvN8cFE7+VhuK9VX/l2vhwzQu/SK9/zcwLlzcIyRfiClnkXs0fcTUCac2bsHGtA
SoNX8QWUH2VrENMQmeZfKrwMXMu3DyZokd28gN74MgkHShLQBqvcCr4GOxU/vSxjjwMRADmj2z7j
w2qRXktLw73c8E47Rcv8yIk3YRnDgzFwVGnBfZp6rkxwxhiilP6se7MEye9hCTKpOaDjC4F6DDRs
0gAlvZKLQ9Tb7aFwS9xLgGVcnRdZioig2rJ89/QGkQJeUmYh8bnme3cVhecxFje+WRfaXZjbWLzm
MWCiazaW8ICvkxntOUk5F8x06koocfbocDG2s95Abq6yr1FAMFpr4If4+JVqP5n9XSHzp32eZiA6
lUmk/vJ0Q7nWinFVtNhd607FTI6TWZKP3e8iHTOdfkiT/e5TMWf+qCJ/sD7ozyrcBhpx0ixBhpz3
xy+idx9nyiEw6BFSgjV3ZIjZ/OWffpORlC1Sk9FbGHp/A0zML94wzygstmQp4+FcIQXSEz64s6oM
WPBqss9G1H60vI2P3HHHdW/BqpMJx9TLeEDYfUyRL0mWsF49ut6353HJ7KLx5jBn9pFAjeYCPqm1
nXxGs05gGGsywViEcg/BUQ5jsSGvHSEqIyRF013C5peRy9GqZA1b9E43fnSNX2whreKNbwZ9Kbch
ElUjZvn/vZGblI2MTA3qs1LSolXaoN9oCuywhe747vG5hMMYCp/CYHjC+OZGMPpx6Z/HISQrzidZ
RrYrAIghGjewkszNCzk1Qwz6y40LsX2qjK0037sKEGAtAMvCBDDeWmEYoFkw/3Rj2xxSEk4XLmC8
gnEMeSNmKDYkbXOMB+d5gzuE1ZRB2eV5OYMwCLdTjLIpixzxXvVo7Ww1GHfy0JOy6i/yFpt2RopG
ThrtOw6MeBmEJB7HCjk5SHBJCCIXS5srjrIB5mah9p4zbzmRQnFaZWWkLSOnbvccG6yF66gQszMX
S6d/fx4TeEnk69Hxv6Fv8W/Bb7myRlVcHGioIEBEYXLrp8BbJZC0iO2Z7APyNRY+BaWA1eFHq6Si
q0yBO08ZzjnVpWVvW6J+4CN1rh6JGwaaqW6OCWUMOpFuWzAjcACMwFCKjDdSEG4Bp134ETbJJmk/
46ds0HFIvOg4yY8Do7O5zQkpeUrBu7JbK2rebKqpVh/R/Osy104r9MnMQWP7pJer0sF5ij3jKJoy
PhElvQfY6u2EZnw1U1BiyRvwdtMB6E5qwBnt4QTxrQi1irCJAFMsSTlGkTunaGyTsxc2KmfwuPgV
kpiROBlZpEH/S/6as5H/SoLOJm7Kcfn8bBmHmMWEzDroaAXP/d1m5OztFKRVeKHzw23M9EekZjvb
JC+q9Fp19XyHnupv003AjzkKRkWzRean0IsapC5Hz6qlHCbp80RJ3vufh27DKyew9BeASFA/joiw
VehGtpYzvCQgP8k26Vb9U0grc0guWZN7v+vL88CxkTw/vQTe4ShcBnymShiIq24R6zwX/FZMHFnn
jlhdMq9Yp0A3VkLDfW3PN0XUftRliT3cINwav0J2YEizpI2ITwAfx7NE+58NeSgAVazbRq02tpa0
2y4Lxf75jjx3iaGmlpjfR2qFeyuq5IgX/awoQ/zqj+ED2PX40ffFV8o02A26l3weSZS9N7tzCZsx
seBJeRBYdfvmTfiXIdWQFjxLhnzT8zGSJj+lwOOf+4MpdrwtiWPLorZ6VovT7NDqDQvhkHGTkmIV
+Qn8Hkw4vZu0y2ISJlrjhzwAR265swXsDNgT1xjM/dVshLvMcptTA6xT3YuiE/l7xCKHRU4cDcCG
2sSiIss+zSCxFuA9wCjpjVF0DMmFU33qcZmDQW2ZzJluvcqneKIYa20uL8VBWVHt+ylJt53AwWU7
YIgTHZnxPIDSLQSmlkH1GuWGgusNiA5oYsLBcvMBJbm5jC29gZraLSMiLopTjMJqDGR39tE8W/WF
76yF2lG/Edp3GkVNZkTxWym89OGZqjj1M5u8Z577n95ZWDEEaosJBEoZEoHL2rWUGm0z9ewt65Kx
HwY+tsnOxAu2DneVJka/WSrOQIbzINKviGzsCnRpk9fqxcBRDlLOp2OmVGWzkn1J2AVrj12JYTWi
74VsTHbT2UEdEJ/pMqKaKl10+n3C8X1WfjKIW9IpX2cd+69WFo+8NPRzaSU/ibUpfjJHQ9Fjof6r
a/SjcULxajvNg+Ov+sudzmjdZ9kW4Fu5j1pRWz9Y5OKk/8o9fLt+1hYf6VDzrdYydxdnmnd8rlwI
Fn+E8XSzFEov2h1gpXTl2LQwpYEfoEwb0u1AoWkdjJ7sEM6p0sbTdZhxhlFPl13MCr6pDSbsZq7q
RKbiGWBw+9dW2rMrmvFO4iihfmPwFvSjdkDfHp8zZfZ9aBWozbnFXnaWyfli+GlmA/5zN6cNl6Jb
XkwQzdGnCZDZVlyveyxRS2v+UivWMG4nuiuYpnkY1+kJMDIudPA0pwHD/NJkVslgmWmkBWrzpnoQ
BIjs5mfOJ4923lN/2NVELKrtwLgpCcpsp/CLGSUAkf9/ClTTsYevicqtSskH8Xr6VyWRqeRu7Z/n
jwCSUNQxBU5sKMtyphBNaBCYtGUmrfWicxHEMQCuIZBkYPYw/hVK5ZzqIPzrssC/Th6ZahU44hy1
+2seJwdKBv8gv/1RP1NDOiIFtMp+rdEWH55fEEQ9KO05doEBPEx5Yr/KhghMCoLZwpc+YK3USHYh
0q6mey5UGPhD2G+nxgxviq161+fUejAjsZMWiYmaD4ihaRLEozKXzFR/YylV9GwPOHOP4H8aBRxD
7s9+ZWDYzh4ZwtWceu8ub/j79rYkBArMcI89Tc7VOq77hbT08d0JFyngm4Ob/pWD5Lpje66wh5cd
10ufNQcg8EyXhr5al/PyGYfaS6Dm8c6JogzuaD2CJx33stww8STA2UWJ6UXE5GQu60DGMTuhigIv
11fPLVm29OUNV1pJfjRFoSw3BClnfCmZtD0724PS3zofaheWZNHPRgQVlToO/WEtbXfLjqMf45f2
/7g6r+U2kqbbPlFHtDe38CBAT5EUbzokUqr23j/9WVWt+XjivxgEGtLMkAC6Kitz77V/Ew79qpP4
vNjpcM2mvCV/dDxCVtys0h+3YCce8OjPFSGYUAxemdLhdZKzQ7xqFkCyksmOnPiIxes2rY7nCxfY
exG5w+1YI7vVSlKH7VajBAGsDXBgmidk43G01+Vnph7alFqTXjpkHPl9DzUrfgBOG9EJY2oFIIqx
U2glm0yePI1Bq65aeGaJ8m4wgno36pl6CIzp36URaDDJ5Z+q16qSQF+vaoNd0UQZlncY1jdrr8ob
QPvaekFKlryxkJFh7i7wNBPP6d4kVXRZKhu/x8i8M+kQ7FizZxxbw08gZ6OwWmdATp4hrfcMKDuJ
/on3cD0kaFlW3xVZd1VrW+btEMORnGKSjFp0lH9DCH0wTtEtr0+7hENFB2tmN0TayekBCX0/QKfh
gK5jTbHyoWZ78fAnchKZLP8DHj/LgTDiDwQm/bntMqJ9Q8fYwdWZymPhnR3zJTCH+TerYyISdgI6
chy5DFLiAj09lF6X3Hokk+woXuff1rhz2+mXYGs9KUXF91hr8ZCGxAFy/7AD3KwH3NdotYa3lkiN
Bd3aU0vZ+dxEOQGzSXBa60+XnCFM84O4VZpYq2yfS8GenkpPXg6AYT1gEHSE60CKaAPhafu6h7sx
mv1jY47443RONEGJIjakWbhZBis5VsDs1Uh2sPlE+pTUrqVMaM3Ss94vpikusY15Sz2b5OVMO/UU
BdZJvY73PySuk82fjHLLOKKUGmmCQH+pSrO9qhK+zOlhu0W7W2vbpFxqQnUwxvNveHjwgv8swbK9
beRnLR/2lZ+nSDnpp6n2WmEzcEgW7H18OtTu0FnBkKBxTkr3Y707sgA7KTkJ6uZSt1liW2Q4ZzGj
Et7yE0U6zW06OdsiHa0rFfJtHrsNU9KJThw5fs6tm7wbSDgwb6MdFvBgfQDR32cwExRkFjrDOZ6b
P5gb5oMy2WJ1AOwgi4fBKpOtmr9XsRPcx+R5MMw2061eOc8Q5mMctWhNVWxJB23nSs78HT2uXgC8
AbuNOFU76Ryb9+mAPMgkBxzTHmcQukXkyIFrUj07189+Y7eqzjZzkCPxTtF2PUK1HsGFVjhtpmyc
31mT3wKfiWamLWTBZaTY6EPu7hYv4rc2pDpq3QfQTz+rUlNtO3hDKbopSFyL5F01YVTzxnB2BsI1
mpGxOix0tzGaxyo2XzGSp+d2qc3zOGFYE6It7lVLBqFYTfU+31rg5D4sG5WVVvjR88AU8ZA0zgAC
QWo78gmjq9cOL3kAGD6wOQUObf0gHKIq+Wza29CPSMhJaxhKqVfuUQS1W0cbSiLMAXMSCItAD8sJ
VL3en+b3hHxO+clsWJ4ZFfY+wZltRLinMZzbbJg/hBl9BkmQX60iXdvG351hpxtoqrlhTRQrni0O
3Avs7xeEYad6GqJbGFbI/pngbpupqN6AeAKuxPVznDxIvTiiUHXpNj4Q+Ex+u5Cmnibs96V/Flpd
PaT2BB+7wJMfNN2C2ge/1b/jL42Ag6Ybw3Fx0MBRfTAZ9JtNkSfdS5GbOyMxqht8HvlDmXE8X2u4
OV/4EBltFlZQH93ZrnZhm/4qCbyFA6jlD7Zr8anFHYWir5Ev3FKNe6AFnhx4EhQktCrUjWQnZb2b
rIKYNAwQL13eEpDOYAaMBy0MUY9ftQUOQvUCK919rxNOQSgEluKAbnCrQS+4tgYyXmH2w8FxUXqo
y7IzbMRQyaaLKe3VUHbJSu9R5tGrczg6H8ySpnGn9vklhePM0BTdAid3g6CITOpkuyifdqy6EMeQ
jhAeMRy6uofkUDskUrciudpSz5fbbX8yFkZ6O0PslKhurJ0ev0BpXdt5Qhgg++yxWREFVHxogVae
arnqwBj0bpUQOJLLkdbDQMTf+Uu9HlzhDTUwbtENulgGpOufs0C2LXznxspRJqk3lCSxFo9yc7KR
4/yrsGfxbArQ2FGGn7OOZu12jjuESB1pobeeN3lwmVpODvD29xXJalc1P1fj9Lqcu63HWQPMpo9Q
zQc6jZRxOJuVjQHRyRwwXQZILvmjq/GgWklTr33TC+/FjeL2qud9xHCjxGgeTN2hdN3pqZz1ilwx
Uf2cHOvfs/W1yY4OkWk6gHaX+VJQVHlJgMMMwQgTpQ9uerEDeuldxgnxjNDF+1rYTWXRyuy3aRex
VVzJQhj2ccT8oZVjCZ+MlmPCYredIH/SbfMXeipBbm1Vx8IfxEJREwlUeOEbOVHZjwFNvmfn/juu
FQAsDhjksWmtW4fUv41R5+JZyqGhyVW/4PlE94xJ9FeBbxgtpInEcapf/DTBo14BhaHBeOkCxnSA
sjdhSbhXIG1RQ9SEN3x+R40m/a1GEwIwRgeipUK0+L+HKvb/XQr0OQckD+ZOp69MiBqRSIMHA09t
KEYfTnsahsU2wH62r1NIWfjNF+/kCbSSyjDjA+JkEfDA7TbuE37ZJtef1dwiEZjuUY/segMyrMxM
vG3L3tN39LhlGLmN0cvqo+fFFMFmNcW3JhrKaaa5llgAanP/GeHvSNc1pqDKA2yNY+P1t1DLJy+x
jlpG6lpWDHIUAMPvWOMR2s5SaDbWQbByO8qmecZwT9haVXPIlswBzh7pUz4hNkLiECwjWE5aW+qh
lebh2XSxC0g3Lv3aGjduJ/Zra4ga9gasOYXwlDg4VixkturSd9r59GrFKDWVXB1J2qa2QXWsZwkv
Gpujz7GVT2ksL3VffAS1e6u24GEIfiMed84dxyKsnemB9xVd4RSNqA2IOVKFkaqH1DMvZ18fJ3/Y
WG236cyfPp39j4BW1n7Weufc6zl5LjFoQRJXmgM3Db2eAAjbgs8RwS7Ek3l8Uxuu+iJ7kZfvyZCJ
Nykhksw0TftX5XMoTZbH0TIvnDbyl2pevKvj5Z9u00W3zMSjfe07MCOtbgAAnW0ZHQlCIgcWpVKi
bELCaBsUUg6DZHmfF1X7W9N8WlbyqvFrFPFZ0h96UJ7Y+UMOLtI9zlq2LyvnrJQPzEviV4tm1VZo
cLtbH10lJ4jLQkLM2hnKuMJua8LyO62wEDqALtkdpPn4DUkssu2aur5/1/V/VI9QPZSOuE1IXENT
WOXnUo+rSzIsDYiM4ZcqGgPXai/V6HyG3ITbtQRl/WVIjTNlSyCze0f7f08yovSRihJsBTeYevb9
YGIXJxkJa5NWzNZDBz1sSyagf4ilMLg1GNjjwJ1odv1XVjpLZ/6wFk7B098xLOZHDW7MKfZ1Upfa
4k0fBtihnI+vlgMAZsmN8tLF3o+xGcybLCe6PTQ53SD9/YnpiFOmbnxFER3xuGVMYRFEdvaIjn/C
UXXWJJ0T+zYpHHVMCw4Iw0akCx+InLYInRascu24Hog1pgX60zCX5YMf2Ft1ldNpuoaGWZ3UuuMW
tMHtGqASvuQ73vDjUlfmWTWhJqv5RwtQl/3N+t0w0Lgpu2hNwMKum+lATTO38n4I+mwnfAfjaBzV
ZDBr1U/CHexdwM54HnIiiUWAeWfdZ1DDv36f9Yn4KetNbNdfA1KzY2NhSMtN8aeWzlb1ECWTfqMG
kFjtkSZB0Ewa7ceUDdGhN4HBds60H43Wf9QRBdMVqbJ/wuVS1zZa4AY/Kzum1RNX4c/R089G2YLD
a+NrAy3+Rz/9Wqd3OiKEcnG7vy3wcT2gba1VlXZLJA9yZWN279v4VRVykMajk0cm06Ye3QDHfnpq
bASrNa0rGBaw3PJ8qzp3rJ40qGSoNmf0YGRt7nWSBItcgFJI2MXyPtvrIxpKObp35ClDkVSWCW7g
YoM96FK0hsJOkSSou63297YR/IzTsYLTOxr7aWqm44j27FaEeXBL1DSTSnBPXm3WGG4acckQgnAo
R48izHw8K7cGiyYZJxaNB4sSJBjz92asrB9eXZ01YbpvseddRWg5X9iZr0Xbk8tkertBJM1uyt+g
Tu9sfGS3uvyZIg/EipP6DJ3kZaoPUvO0U0PJoOuQ8mGvvPra0sGdyOYz/XendssfjcWErx37B5NE
Mnxjrr82ZboU1VFs0FVDtgpF57/5tOqOqyEVPeF9FOlnYrkqUOIGGAEtqI7rGcI1+abFpKufatO0
UL9JWzZHno0yuRJvYZK8wjubRwjj/w0maFvgn0uLh8EOmn3kkLW5fuXLcjmiHIXjIyVpsWMVd27D
XHoOiFmU7V/2YH7dEtPS2NxDEASlQxzcXaZX3cmTiuL8IiwPvrIUFrupxg4aY5QJpTrEIVue1JKZ
jnY2+uYeGCklZ2Oivx1q5jeLBYE1CoDckbBUDxyHoRtMAIpts3GvRtPdGLSfTkqu/K1eTmudvoxv
x2ySViJ4r0N/t7412jgisvYSMuWjsb8EVWcc1jLIncGkMJXKTqUjA5KmucBFF3TaM6VMu/3/Zrkk
Z5PGR5MFXbG4mJNh36uH2plRfBsw29XlgLcrd93qOisSCVUeeRqJ9xYuFXbnDvHoqbAfKt20j98N
CfWswiK3MWY0ZarTq2YGOiegeuL/p+SYE2eb/Vrxaa6ebL//XpbCugi9/Ky+K1HKj94aRMA0YHTa
ENm3baXpS625uy6mxmzZ5KHd0RzX6cS9qWdpNzR4CgkwGqUhfNYNlI6eZT2oB2sA1ZoVYei8x0Ym
dlrmZkwPqzfUwKBubCOJrkPcRdcxtf9mILGMXZ/pzUXH17ANqLceybC0XtTYw6/R57CUXGo/Kw+l
U5iXpJMRDfTjaJWYb04UdT/SNObIMsXmS9pOL73UINKGGvapGDnGEEIfbX0NGF/Zivri11Hgb/PU
h0DuI7w1KvEk/eB3jP/yl6R4KlrQ64UZDu+jhVJ0hry1PlOv0akdNqN8bX2mp7vRAF8M2zUhPfa6
TlERtRK1SYeMQ3QScgwxB4Lv4/C2GRx7Q24ZGeaa6K/t5L+0kH7OnRkZkMb/c9qqZw5BrZSVqAVN
0pdE1A/PLeGoD05cr1euVdRbTkrzjMyFvQ7xRwqeVHUOmxbb+GwiwVFHoLrjvmGEEu7U99SeS8pO
+XeupTEVWoZMXbsLkhocZodCCOH4H73zitcWVTVnpH5mGjr/MYoa7pa0kPchTI5uobKvB4yP8DwS
WkFLtavS5W0J0LMjkKue9Ah5RJQQU+rR7WDqilKaqbA4NBPqNs8SzM/kEuG11kenvh7s+uDiFkjF
m7gTLU4EqraGFAKrZSCoJICJQLCk9vHWsoubAnQ/ZN6lzE8Y77DSsgXbAHLOlp273opFwfIFG8Uy
37vRqZidSzo3JEr+4kw5w5J0Mv3JulnfFtEzKaACng95DZvQ6GrzsAi79jeJYzt3TfWJHyhmEtPG
D5V81gYES7j5xhGGeVAjnBlIzEbq4K6WEVq7LkFw8bduBuSPTk18qjzYonckjEZJpYwF1nXiDccs
Jz+2jUHyf1PlGm3y8FvgNCRvk6mHOA8yZ7iZk/RSIFulcdzzU7XLb+audJSaaHpPiUaIpuS8rgAr
mcHEQU5RC/XMwOZ9iHsAmEz5frCFzbuy6rS7YTKcY+r5e7ZJydtCKase8gS/SAvH/Ww3723Jic+W
zS5fuOQHqyMidQ4nk6gihLucPySHryGScJvNfr4z/zdpiNKo3C5p5B2r2sQYWzs25O56YnLT/4gs
46eWeNODO7pfrGEb/nh65ljIcC4iFKYlukVoYnrWxWLfEE7xVNG3uAze8KiGsbXMk1LP0vrIbABn
FHbzwdcR+UXaRc2q49mJtglpRWs3gxzWU5mMDjwUYExj0VJwjAs89bSGGsbMWKqzTKvvbtVVQLYg
2mipYsL0aW3HoChgg3mUr/LEV3Q+4RViPjCXfRhnr/oZ28IlO4ngJMdmnVSaZ2EMMJGImUvzlPQS
NWzxvSC4mpZ/BQZTfri6TTaPAD1d2ya4dfqbZyHhmK7evJkuNuqVsphoH6pz19LTB2ulbVWhbc5O
8lD29BvG/q7oo/arMts7nQHbu+Ej0PWTrZpUVnpanWqmeuyz9IOnxJh2oVTrJ15sb4zCuq0tQWvG
tpMKEK3Z3lu5f5p8hyOfSL5W5QkYLpgDSXuzyu2D+rMnffNuas6xpkXXb9YaWJzxyi0UHINleqbO
bYnmI1S9dEqGS62Bz84UguIUUs1seOSN89L366l5neOgPtAsmvaOScStRtt85yOh/Ko6PT0z4R1P
RpK9lWJxn2KShvZmnyH9on4Iud0obVsz9H/Sc4W7O8T+T3y8yL8aytM5eW7TcTkaHXBdk+E2kBn/
XC4oDoxEvzDMBzXfT92T6gQncMCYP21j5ju3iw9KIPYofjWXD6HKqA09Q8Ljvem1iCDfSCRKb1QD
81w4oBgcBO6zbnke+JAfIsPdE9qwPEchL1VSBCQWzOeAgRq22ya+Ctbz0/95Nk6kCIyVJI11kc64
EU9Vjxn9kkSEFWcujbZWH7yrLNHb2u3/Mu090kokBQ6r4cGePDyVoPzedBPpTY0H4nMM/IOVxNqH
VyQzRBy+zcFMP7kvOVTNPWAW13DtmxEr0walU33fO7qzrceS9HU1Vl50GyOiVOp0Bh2gKEydk2oZ
RJP3UqHe2w5m058Xxx1vPUByY+f/tgr6etx3tgjCXQoz+xI1cGgrDQdeHaKw1/NXkhbe29G784fp
U50f+pJ867yYpZyQoheRhWRwNwxXuf3ushke+f+Wrd7ly0VaRb31DZIxuiSsnttmaLeJhn5dQ66u
Bn/4I/Lz6P12sNUSWWLaN6KmC+yZhQP807XAzYCiUMPLnF2egcsFA/mTT8G1SlKgZDlotrvhqEUw
p6qg0ndiHOufNjULQ4kfup81F7VkolFKiFXzh330K/DQcasmfgpCZV9FiGHxGTErsbVbwuDDdDvT
HDgMSVfvLAT8T4ZtdejWS+NHMfdIxZEew4+rhEl6eDLZ93ZD07oYnHSTjhmmA/rPGDRoYjXZM18J
54w3uH2YdyTMBMAbwFlnuP2ZlwZHYOErt1EIuArcqe/NnFqYtGOsSWyryOyG19FarAe/t6BplCn2
Hf6dteolZY6UQn41ddn79XCD5Oyi2XGIEd79qZZP1bawZEpSXR8XIN8Y8KBghTXnBMs2q0NH5ODG
tt1zOlcEURgBPUDZ/lMFreNxOuxpJql5WW4YX1NQOoc+9O+Ugjgu53eMHt5jFOPNlXCFYe44f0Tz
Op93pxaRTd796FMh+9uxsb73Q2P8K0LjAb6xyKe38qq+F4DU7yvfK3YetuwXU2ueIjH8SRNHQiSp
xSiGOjAP+Set4H76WPIRJPDffAwPndt7rOXlXROREESHZxO0KTiG3qghwctFtQ/c59EsHx1Vh0FY
IEYpkqs+7Je4CO+YzsZ4CiyMMrGXHjNbO/nPi5dqgNmn9muqRywtncHMtkytFGSU9sMZ+pc4M8Oz
3/XAwJwEZraqM+yUMzVnDXTv1DWogo1b9WD0bUgXOCM8NBXLV8V/79bOvPEc9eJr7meHBDuO35aY
80/Q506TE3cQM0ExcGQAIxUIkP28ODWW+QcxU3/3/bq6xNz7o9BSYCJSOqUe7HR5nUtbW18K3c7a
Vh35VGIsMhKti+xgi44u+ag58REYAKp/Op6RVwJxp+BQI7boF7H3N3ns08tSlR9VvXO1U4dGKWRG
Ub5bJIAdZb9tdJ0OlLktuXI8G8FBnCk+MVtjPiMQA41M0w24WmPIFEX/28xTvjalIU7mPL+v5161
aZe2Ve6EmN9K06t/k/Goih6jsomPWGYY6PJQ30bANdwWoBfZIeaBr1+3mvS/D29J4oWHti1u62Wq
Lm7hXTCon4ceCKSh0SSCF8AUbdCIXhxZ5rHc0eNo6qzcBVX0hLq/udVl491Gs2WkNE4GX1gsMyb5
AIX71aXTT/YO7DIBbF110+lOvNwa5LpAYUYDJ4saotovKZo8PnqpfQ8AN6XB35bxm5zqdE8B5BMU
6dHJ8hNNhswkL1odP+hRM2Fra5EO6Np8HUjt3KiKYxjQ3oKKo0PVU/XiD8vPjNvKLd1u41CYhr5z
A9pP4HKSrT5rzjHx8vmKFGvnwk24Q0HyykkTsayQQZkcfhFOYes4QWqrt7pLWdy3zk+7Hke5zBMp
4em0z5WDUR/N7q7UMbF3BunhLGzPCMQZi1U5XUqJVfCxPm843r+jFsWIP9zPZD8RRwZGFhyevydA
Z3ouh2AdrGFUOCcEdJ7xnsc7qHauVLSU0EVQyi62huF6ZiLiBOJuoHV4tuqGvXX0jBO+cnFa5b40
rU79TK6e2qLihVOgAZT1lMHShZmaZk99sTxavYnRL8PUlxTmvUl3/MKoGF+KQ6JYari/29iMcdCx
c6lB3Bjq5qWzs8vY2PtV0TRWdHCG2JnuCqNxd6GLOrYinkMVeHHjb2t36l7DLLsxo8o7BmM171SB
zvlzO1pY0Pl+ffnGdFsU1vJF27f83Qrrb8fg7aKmGEg6rJtqcsuNRjTYpo3Hz6CXjBuzeqxp198q
wWEIthk5RTc9JAZJ7moAMBWAiQwEkzvbgq0adeUp5MunzC8+xo8b2ATQOyx3BM+dWAchnxU697CS
jGdobLd94AWnycnix8KlkyUPTSi7XxQrqWF8UThFdgEv52z0NLYJdnKyc9zY1SmrPGJ/GqJU1wYN
Zca2NGwCcEo9P6g9d05QbOPhsSEECJ0FKXF3eov31I8RDogcWCbh1Q/sPRH+bH24UX4sVI7ozGIo
8rbvHeEYR7+HRF9QvY/tcQ4HFn/P7P+wJtx7VYlYLCqKfa5B4vxeBJCeIntZlnBXYubZ+yRjnGIL
UjyWhPljpvdmO3iO0GaY+5Rv620RNNXGGWh58z1NzvpgdZsQcdvJxF7ETElicEfE5TXFM7V5xKkC
wJCSz5WuaC+rEHZGM993hI/RPLKfWo4gnBC7j2VmTdjqIdLzBsL/kW8rZxotovGBcueayQDAiNy4
q1tnTDAmsrrklRXCqnI90u0xEz2UVhv9nrvB32Al626Ccrldneki/wB0gZ+WTKN/0uwmNe/zhizC
yZtvzJQQOEsJprRxqp+1xDJR4zX9w4rWVb0LA1F5g5f5aA15T1PfyJ6xcz+WhUH2UmM+93ZHMSSt
EyOQ5UTybDiv6Ny5Jb+LupQP6lkPpmofa2jsosJIH7XC8jf8BslX3v022zq6sHkgqJA49jkL06vX
9A32DanoIh7n1UEvvI8tXaxvr1WI7fru1kE43Ynwrh4YTyRlNQIOR6hiDBNqxTL5UUQ6uAyIN4YY
0JTIcYQiTqI5pPgUZBFJw34TMX6Oq8lbtZDMgsuboeje1WdpGLUMg0b4uPG4/0+C3RnPA2eqxV/c
cZcg+ObrhhOafXG7vmajR2yQoty7QDQUID4702YND0NVRS9jZuWbOUz+kJEXvwy9TvdZR7i/r0X0
sR7/iPAN9/y3TnaZGviPmBEPYsTRo05XmnvF2gJicySWxxu407eJXh+rjrS91jHDC22Y4gXoKtHq
IRbEIk6uUU+GmYl1l2FKPV+IYbhHT7UwhQKH/c9V3RPRulSBdUO7Ao+xTXvf79J/OuLUSI+tnG0K
nGo7h/ivrWqXrT0z6FwAQBgjm3gIe03km65JOoIGedCSPLwi4ju5UmumXlqS5QsogoE0K71X2xnT
1uRBXWWQZNexGyqfcZ1rVkIweJYRGMroUZdMQ4tsLrkNsA46Pd3UpA31JzVO0l3xx4q0+NSEpXuX
5cLE8MUvmrvDc+AhNjeHVz+1gjuljWVJCO6zYXyrKty2mHyDzapno3vkXFvtGobVsgqq/7Xkg6W/
lKgl6FEu2WdXGUdGX9mtNoX9dRicp4l0lT82lJywG164w5FJ1MNPyEXFcRkhdEVpcdSaiU2BT3dj
jmb6OFfuTJaWe1Lbq3oY4wRFTYXrMy1/zZ3RbFQZgeAI1aXSUyd8y5QoVc+ww5O364/bpkN7p+QO
fIbMTyn9NlFsQBGTTU71oD5Ew6AHWOlGTV4cfuohNgDOKI5C1qOJU0Bd9WBOAXb0pPw52inMVSmt
8RBR3EUYoDxEsztNz7E6JTHcfy2OD1NBd0gZdqHUkXOijuKentQ7enRxOt+skzZaxMTFILMuIQKt
QpCoy/AOA5rnVCXR2xJLrh484q2gmNMOHKrur5CknyRKNBLa5vkQSNJPuXSfkbVzSqfF2YF43wFo
vPfYC0Gu+dHer+kI5R04D5iJ/KBN4F1jh+y5rio4yos0/r20y4/6KNI2+1X27SdDiOrXElZ3ffBH
aUvGLs4udh5L0GBgXBNPcJ7RAkzEq8CnmoudhUflIrTcudV+KImCelCSFgJPEbd6RN+V4HV3ySz8
R5r1WI3J+cYSxt6OKvqZqMqFnWLmdi+DSzllMSnX+pVsFfu1zsTn6Ip7K/a7q04b+xwv05eSm6vz
WkRc2sZEy3BWopHWKl1MNf2wa2DVK/0SgoXwmABV2sSeSH4LgmaR9EqIDZyxOkMa4fS71CXJ0tKW
65ik1oMY9AUjTv6JUtG5lCK/Va6OJX9SDeSUsZ4evrG4zse2s/Wr4bErVlZerH1MIySpJnXoiav+
QIBmBvmAdKlOBSgq1t4W0s9OVftWWunH8kg7f342TQ8cWuw99flw6qtAPBm1Ed6MfZRDQyrjvRXM
DV8uIkDykVOcmMdfiP3BzGj1rykVl2SsQSvIiX05OwZxkFT4qmgq6NZuUNF3iKeIi1p1ZWblP6m5
jG1jvIEQxHDWqTYGau+r6JcML7hU5LQ4K4rUtq8VnZKjn9Q4VdQgRejdxewGerxgMsiIyuJTMdbu
lpaRQVzZ5NxMC3lkmB2ADeQsW/WM8B4FnQwCmpPHhSEbTu/WO7cyaKMOMLdv1FMhg2bywaaTkxNP
tNHz5DcbC70eYouakFQhlgbt1bZ7ju4jvUV1Gfu8wx5Riq6sxakY0I5f1S+I0OkrC+dkP6D2Wq13
tqTLrR1RsquH3egQc+Xp830Y2vI3ipKQMGSgY6q2yAzg1HONtg8KmZ8bV6G1ICDNyDqg4U33qh7t
iEoNQRdtAtrrJ/V1LCeaLev/ZfEaY++Tlys71ImWho/GggTadd3PnAyJx0hbWmndCHYk7QX7oU0X
3ncLvV9d3c9ZiVXGXk4x4q9TG+glWD8Cr4SJ4iwYcBGqBx9d7Prs+zVP/mk6YsqoIEntvv8AfNWJ
nMZLN80lXgH3aVTagTijDpCXaj0GimkRROuyOGKdvwPaV/r4yVnqG9/6NViF9mTAjdoUhs6w0ckf
IEuBAM2pVTTXoVad8B+XMvOnSHSEGHH9Y5HnV8RKusSPItSXlwaHhcZPGrq59UxHmdAd6KFb0ZOm
YC7VJ+X4eBB5m76ilEuBIqZAB0pTY7AFUnw+jCd3buqvVGpcDHQ0G/SbB0hxznthwk9UTR2vz5vD
kiFSqWYbRS2VxSnquuVHhpv2c+g6WilhgLUVo1MSGe3TMsQMlUGj35go47eRyVg9IAMBQ5aLIpLi
6raeblSnEDi1eS1z91W1M8O2/SpDz5NpVEzPqiF8KH22sqHhZGFPjXfO55wQI/p3kS+APCzO9AAZ
sr5p4zTbaBYUeloxj2nO2wv+5mx05oah2vDT0UFmh3MzoJwFcKdWEApG6xqiFXrs4Slumr7zOUgz
BlVLU1cyqsrS6Ol7xlONbDmjlk4H4abTrROh+BnMdBU0yQSVex0Kqd1NPbLlYDouvfej9rX+uNr+
8LjfDgh470e7umRVEz6rB/A6T0iPozt1pcESADcJCKkLEu25BrfyT9XpJkm/MTrPe6ywvmtZUP3M
8dj8uxdLsKEtcV0125QY0T7y1dHIS5L7TsMAMvFBcRkA83YZ3r6PqQbZ2BFqnffe4f/gFpoOIeYq
HgOr8JGA93oxCQJubX3+tyrlpLx+6xnUMzoBdRlcHYeYFT2BXC/6uHluDRh7zYwop6nN+jkJsCJX
gfai+7b/lMOSlHq4uibD0cZEs7aFEXy2h4HqdEcAmSTKdsZxiZPT0prBh9DAInLcLjaV2YwAP6Wj
s4nj5dDUaBKIK8RerdceRm7dOOVF0XNiCgsG2kV0DPpguvNpUKL+jqmzpFdsKWTUFjlYmT12yybm
XtxYTZsdiwjBbU5tjEBI2o1o3Y1oLaJ5Axq6ukfKQk0J3FgBjyePKXDf4vhCaVoW2/nTrpr5KQun
J4JrnlchW08acFWPTwAciEgbGVGTyPzk0uh61Dp6V2tvPrU7UqZDp7voong1NZ/OiuMV23xE7+bl
wt5HnBcfYSMLSGQaIax+l5Ohxf/vGnnNL2duiqO60gOdDk6e0YFV1wPBibseWuaWHt18VX9sYyt3
pCx+vnqL5xxjZptJnp+q2D4Ny5mISPDSRmD6hyVs0p0qm/tW20WFcwDtDVfLnMUuAi97TgOinmbr
3hsYe3DizepLj+dNnY7VtPv7Qb02QkcAzd08qddLOSloq0W7MVvOXVnPiKX2h3Tf2kwCNlHvYusP
oJ2u13kyfk5t+jcsSGtbKyJ+yhfX682bqHSbm6KuoyvJHpxn+srGIW7Fu9bqX1nuzGfHTT8a/Geb
HNvcVQnyLQtlffIfcdCJ6GK5CwBbaYk1Hf+rNBcSuhli7KLQgrBLkfiyFqdDxbd0Cd2j7uYAv3Fl
31ih1d5lmEN2QIki4pn0noxF4ewWZK2XuM8I3k3JQl0bH0JrOLCbqbthK//sg+HnXGfp3rHCAGBt
dyeI8nr2ltg/jjoZA4QA3wjDcN8I8jgndm7djuBYvo0sugZXesqfRpnlsTDS45/qjpEjPhRVU4QJ
VlYfw5QjjZ6BBorUNJBjKF2RIIxuiq2tnVWEdPneG1umtjIFv/U5iI/ZJvolR8Yg7xqvJ23FFvBd
Xa/+ggZH+WNri7lVwKL173QgDTGTVfuxBonNQMF6s7wIn4XwDp1vWfdZfYX6sIHhnlAck6zWbQar
6q/rUx0m5cY4C58T16oAMN085HOVk14dN7iat4aD5t3QjgERSwPRs7TgEPh0clRISgBN79Smsbte
ujIzBZYtjm+sunsvT35mHdrIowWJ56SgkQha6amrHBentp59bdauE7SGJ/gPvxtlfJCp5tgZzt40
bFcRKjkJC/G+iPAYM6B+ItCtOiQ65yFGq1Qp3RRtlcnMtASeIfU0qbRdT7jX3TyAHgdvDsRUiYvD
j7Vh1TREicD8uQ+nAYCOLconpG3lHT3Ds7pa5EuJ4NsmwvJSOsOfiD24s2n5yZNd5VXZpjYmkx/H
ZVpZkYWSD9H/I+08liPHsi37K2k5btSDFs9e1cAdrgW1igmMoaC1xtf3uvCoyiAzOtjWPUgayUgS
dDhwce45e69tQNnCr0GoyfzBs7GOE2NlrP76Hj3pmHQKvCGdbeRui0BsW9MjWF32YaXPVLE3kGqW
CuipPP40O/r6MjGXtQW+O0ModMrSCUcDkuKHDPFHZAbXg3J1eYqiE9nEajycp6Fl6l6myTmOAM5z
mvbK2NjrbJrSvYHab6eR+Dz7aJFFkM8IYB7aiVibx0gKNwRkMynVHfvK0RBgBo7PhSn8rFkCf8Qx
PH2vTwbLtFzTBBB618CXJteICYDjyviqe2SRzFcR0p9D0tbmKvcGcmiFZ1jJRQa3mbS4nWNkv5nq
7FWFDZpeOTWZrbG8EnhUWmMKuiTxWT7pxygtlFVSQM2gN61eI/4FSwiscTEym30Js/Q6tYbNfF/l
4aiiRBbqOtljp4DMg8clXJhI6u81M5VvQp/eE5fypMSfCKS03GA0wdBrX2dBNSKudVtiwis0X4OP
JggLg95fRxaWkxnI7TgYdSPpmNQ4ny/3KG9Gu5grfY8Y6oM5koVdDinJ2fRiOyMMP0dDgwo0XpNL
ceUDAdlc5PlVgqks68+DXTknBvn5GVDtGfBnfi3R8F799ZnUNwjodQhWF1mLozKnddqSEPBCkzeD
SbboLOoqVXS8lwUqSUQGvRkYR7u14Fw6mrkf2TVdG+jSmMgYt5GTN9e0hJtrD1DILmGtW1gUe7Oi
wwLetUVvY62yvBkuxR4NTTDCkxMS8yIT0WsYX8HH8cTpW++61fJ7KSoNNvTpuM3l6RmwQbkuEWqR
oJv5K9tjSZEUIBQzfs+rU4RxDuSUIs3WfoIjnsy+szNFT34fSjcYm9NNUMjjWVOgDWMh+Gxhe10g
cOZixamBX5LlrMPCPAbXchl/5UGFUMEYjXuQ6/2S5m8CQ1sy7vuF9mrm2cM8lDdku9mwVnqbpqxZ
KeGLb1OmSOtLhwcZOrObxNnC2xxelFC/q82iiMlVRZ9ShjQG0b/H2USekjJIKyiHwwFoNVyfqb5K
/U80Y6rNPFFw1Dv8YtDRVPYdc3vXIjGm0TumalWnnSrqFXJcuT0PKnKA8sfWxrf875mdplc5Rj+z
Vwg4xOCFZ1rvw4tJxOYWdSp/nbaOcWpAI9wUOrRJGMCPl+Uk9Ek4ETaK+aLuS0QDDK3KbWkTUIhi
VePHg/5AbEm6jEWGQc/2iizl8bbQJGYlYgKpMBnfN5xDwmTYjTOESDaOWcf4YZzmEPYl8obOopU+
wWjiAog2PbRHdKDEKgci0J6NVSCRB91W134ovdhCcZMxGFtbk19s4yhlZ91P3WHegpWfCzBkS0es
xKw7xp0UI1tRKt0h96Qky3lSmVeabbVUEwwzdT61mH0TPMd209cnRs01lKKM1oG2m7+Yv81uUFmX
HZA/S/Q95pG9okjIb7EJz98KtfJmmDA4DaRH7BoPSoRpHLIM9qRZoJzthQLwrw8qoLIFo7d0o+tC
zgO1Yje37FKwYOu67LWlT6jEAmkY+WVe4V1RlrXHoEnXjMUVsklVwzU8EkNl0QCLRf5EA04V4Soo
gW4i5JRErPVFbawriKBG+5Nshv328rQmtwdzrndlBDKkQ/bJ7nx0YnLQGsx31dwikgxUbzPGIFMJ
9imbUYEFmt/nbdn7nF8Sm2df6A9jRBX5S8WcdMp9H4irQ8QoewwcWp0mm//G0uhgIHDAqJjZjfss
Z5mdLy5aW4IsjLCR2KRxySqd3OiDfUu3QroXtSUl6aIQDBviRAv6qbx2qRuKq/mzckJ4pPebJlaq
i7dnNvg0kDtga5fPF+wrRXlE0V+Mz2qMpoyWxxrEoHLtQ7hY8JPjlwAj5qVPz5tSDsFdMbXSmiTM
BdbwSdK4f5np3Pl+Rzk9HDE/DDeNr3hYqyeu+VyEZhOHNJ8yxybzboZxMJMm0xEuCpzPzt8Mwgtq
4WnZsSpQLo1euhC8ib1M8d4ltXS+VBsD7cUBn0XXEPQ5i/HmDwp8+jU8LNwwtWzuW0kBBTCawUtZ
FYgBSueHyDytg+oqTeTRBS1nrWgV79AMw+hrgR8AB0jYukgEnohvWU7YMm8Qwzhp0LrrPOXmQIEb
7kAOQR+hzV4EJCfTxzrNnffAAH5wubxCyRwFqDhzp0E2SWGFYkCrCsyCQ2v7RKqzCPCiyK/2ptl9
v/TCFEl31skRWo28AHkK59Vro29GVqmLprH1My5I/ax5BbFtA7GIs8nR0pPPsdJE6D57j61//1mB
DHybEZHiL7DijEhk6R9nJVkMSjjBuMkR3CstfqTZxaZJ3Q9DMCM0+Fea84M/5XU8XoBALefuLcGo
VGNIazczE240TYf2XJbTi2XFBh8cIjTrss08K6feAmo53zESddPlN8Qi7qkrGdrYeJTZu6j2tSKB
X5zVOzP/FsbjQyC69zI5KBd2SlohDRxsQtaqbrwvNUsQEmObVLh5nyA0uuOkoYqap/ojbftzNFG+
9RCA89y+mucnZoXkNDQjhBBiphJa3W3G5uugNLa6KR1dXfDt0I0o1+N1RMbvMnWUe600vFOjtek9
4YqAx53+toOXhtuEGf4s45rYZpEaNF3XUUNxWafD1pPH6OzH+u28HKo2rgq6JOBuRI3TSjKZpeTt
uh4b9BOpgS333A21n7UOClM5JDh0DnQJMKvMZw+P0lYVMUoOmwYWCAUKaqEebKksFkgGKxFtx6Q/
71+HmkB4bpfruUVcAwbGlQmAppRW8WDkWA2qch8qHXU18QwEJHWgAu1aux38pEf61Z2sAKevp6uY
qvsUA8tFZerkwxVRAZKvWNeqh3CiJdR9H0Y5tPAuOcsW/J5K1SZm0EPuStJ3CeEXMXDG58uK0UBJ
Eu96vG7awj+y39yOvu7veoNB2JyiQap4d1FwxUKlwhnWL/HLnvSlZbb/UFXWCdlze+Pbk/xQOo8e
faTd5f0n6tvbXNq6XZ9s53VXAdR5IBo5cCvLMt157Z0DvruiP8yNIBPf6qLrX3I1CdZOaNb7Sfbh
kIDrW0o0/W8hH4FCSTPLnb90BtLZGZmXnMsIgLV4L+dtI1yScZNSFJ2SZYF/9gW9cLgr0OCsDE9L
7+RpAqPjqAR4GLY7DxowAu9QUGM3LjK4TZDhl6ZwZleTPuxmxpkyyYB84uq+HUyoGgNDvNCunqZS
0U4jVRBS0LOBDmQDSXlYzF/OHyQd+F6EGEJNxnFngbvaBKU9rsHwgtAox3SRF0r01WQ76I9N/yKT
fsQU4yobiZEeRKHaiQ+WGQ17teieQlHATlngHTv8G8Z/DFOzf0q3QmaViBrDIktuGF68zu0+ZWoE
uN050iQ0t5ncW9uQMeE6y8n9rkacJaE13VpawXMGLMnsMDIL6ypU2ONODtvgubcu6wPRnfNzr4np
cZoj3M+m5CkB5WPhv9BndcyFGcihyF+B9Yey8ikdwJWVkLPXaoggn1BQXzf1c04/Y13TsRZK5mIZ
VtIxpz/+tW3zuyFwgIwVIfR/nYibVIVDFeI5CL2sODeBT0tLs82jo6reLQTMW5Kj0i/KlD+F7mWW
T2gMjsz8xUE6f4NyTzuroTkuCpH7NslGtwST8ynyx9Kdp/S2hH2+0fzbpubCS5TpFVNh4Q6BTVDr
kKju5ZGsKqG3mieTcUdCRRui6xJzSmfUhivosYuKJJ5lKRx15IOnu2b+0h+etIAu8SjWpwQAMhbY
Vtr4etRjHqt2s/U3xue7KFNnOktTsSID+SXNcYmSFvRpQvkcNuGt3HZXAGtUZH4UHiZjWxFC5Z/S
mmkjidv1eg5W6LSYVHI/BTblAO9nVqIcgjYqtpaeHzrTV3d6iQ9WUL/KBMgTqSzq3hinhWnq2vc4
qm5mjSycELiWmeXsMssE5ZWo8hXGbHLmsJHGrLXbOeolqwCeN0Emr5EXKwuNQNSFMmsHSG4vNrnl
k4lYlDzux2lV1Z257kPNnevkUqdBDbLcQL1Epwwc7oMDbWNhSmnJdKelMvGRYAGsgivmGyNZeTGt
f4PvG3QxzUqpbvoakk5tRBB0wGe7ZF01O41KPYpjtCEpzeDcoNXuSOmNo0mkdmk2o185IKXRIutO
FdrqoeuIfRdfjp4XEwBGsUProap2VZTnrhGaCOTt+ypM6CIqaPJEcqvU2ugmCi9gYGIFn00CPQoP
GHDb0DGf3cIGUULLHO+/cIJqupffkgOKdt4HcKkQwvaUUExvZY/+EUIw/8kMqCQFo9Ov4Y5mI5lZ
gwmmFG5stI11Az8PxEhp2eWtwnOKPXMRNjtx9edRzNRn1JRzIlWE1fkY4yO/d9aQlJv1KBVfe0U/
ex3JR/A0sAJ5kC8XikU2TGZhSki7gdKrhdJW3VV1Y7uXWeMFuIjDKkHOPWR7EDbjWreKW6nXQ/6i
KaL3HDTLeCTvw+QPdnWMIauuHCbuQlQjDqGy7uVxYylZ8WBX3jEzmBeZyQSVQgBbMZsHC32KpZcg
zdfRpFv3wIWGnTcggmt1rgHFVonZjUQbMrqrWkvb4d/a1ELfa+seKMtcC9xSZn9AA4d8KEQ9pwDv
7t730+cZNzRk/B+VlZGFKmQh5WjQDRhYyFiGjnIFQaSj6LjQkBOrideZ4wzXKNKQ7/UPnqGLWVtb
XmE5ST/F4C/mEW2gR+N6JhnKDMSAmSHLN52CVrwa4i5RinbpmPx+wcXB6raYyEJxMuhk83y6Lqtu
nya62MAM1T7vimidlRO9/TxFwotO2kTuBYM6T47ssl5n4hK6UX1hhhW1aKb1xEn2n4Mo3UxTZJ8q
QDGHLucSGuW+vdVLmEfQAL1tHZJX2SW+t5jvMiPwtWVjhMVCzs0nfIHmV0q5nSRNr0zqUVsQUL6r
Ss1eZQIgLcWxa1TTqTBkwoLsQd0FiJSXpZV+6/ROfUB8gl2lYiLa+cTImVVC8SgE6mnGEo8h/9NF
ydi1bKTIjriqm+F0GXqiEW1X3uC4deoF+ywc2yViivW8eqaJ+tmagnPe18Y9TLVs0wBsducvo7YH
awt+aNHYzF+cyOZ8CCzJPPLEv+kDN9fZzBlhtFEHBoh55evAYILmQEORdCASXW98LT1kvYSURHwV
Fk3OCyalEnSdpsoiXlBgXGyvP5u5hfDLMe5GzZdvZltaLLHbDaMp/SIh/e4AepD8fpojacHtTidm
59jKuTXspK0f5s/qQZ+ug4m1S7fGdiFljbQMzS+RNvkb0xwLUrLEzH7MSHifC1lm6nN0VQPCZwu8
jfA31PYrNa5JU9ZVGim11a/8uLG2jhJNdwhkb7WgH869muBRSfW9xXD8VMi2QmEkZnkDjvvtJaaZ
+UaYL7haUbyRmueqA0R5j0tlE9DH6aOAMClx4SKfLGixEQArGRgRxJwlqwmG87s2PqAlwOmtGkdL
dq58jC3XfjSVTNg0mN0GdJH5Ko3Iulixl38oyRPYJwkaYXKI65Mla/fck4xNmv4zCX/KbRGg9Ucu
axKXDAYAvmPIezBUsvwA4qBdzdoF+CX+Wmuy3g3zwj551M8QkLroYJGvFdUMwufnQiF5e2MC+ur3
mKgtAseWWaJda/DQn1vrIAc93AlgKnsvLD+ngpLYo7Y0uj1zuQ4K39m2eva5mqpydU+Sa9GmXV8k
i1VV82Dsol1cQ8YWn/hyzthk7K+p43QqaJ0ExdY6xwO87aZ0zjmuQlcKBortghHfAacdAwY2BIt6
phZJdknLchrcPCGzZ3YhQR9rAN/YR4CkIvYYr9KsESwrZgxz/09S0nSvm3KwsCR5elDqhFBI6SS3
V7bZ5fuSLsc5H5HeA8lYRmrWP8yfoThDIjMAJIoVJTz21XBz0clIkZweszTAYCPb0ZUkZRu/0TrW
1yy+EnMeeRIkn9Eyy3WCCWjZSSmqysKtjKz/YucBwR+eYKHXAzecPdxEE+YlT/PNJW26eBOWo3cH
HGB1GVV6KM677hSXSvvCUiptGOMksH/tM6ssqu4+K7aQNxhb+v5uLmFrmUaRx7N+E47OAeyvysSQ
MZWW0RikcJQoayscAj1h77MPdQBuSv2iXphhULHvOrUR+mflWo0p4EUenAwxE52K0zVs2wH8FS1J
pq0V3tE4jFd6jqmqbYo7Yry17xK9L/7LiFBLGDBLsX4tkTK+UG29eCkCK1nZsIt3c5Ofhw8kEwMC
jtVQiupGeWMSMeym82SGJWBgy+tfe6b/OAg6GJTkalmBh+3ByuxqkwwiqVSVRYGEakaYjSJCTNPN
Gu2A6tZj5blFlyFvb63bS8WSA5aTyAmJkSKfbPuljfiVXTWGcCrpSk4tYAYeqOEiTNldWTgH70bq
SEq66ZXOkIGniEQP0XQ9eo4VLmopHfelsPyLmmAv1+OrUZi450i3mFsDfWPVV0nNhqerdajzohK2
ozw7wyh2IYLRizZC9SBZU4EgEzV2RAIj9+J015h6dZUxEnMJwp1WZUcHLS9eDAPtUqoquhs2TXJt
1PcYNcF6lPWIG4yhhKNWDxJjt01FEk5sd0jAu+xojbK3D0hBW6i6XXFlABmfDRuZndSXL6PpNiLT
5PqCrsh8Z9V6EcKiWlm1An4vloWgyyliR/slHO0aUa3Su1KX+ui9qwOdCemUZG1zm1so6czOP+I/
kTfdNH6lpSInWAbEVOhimhAFX9xk6X6INe+qr6q9rS2ZNaXxAoFn3TbqaxmWj60gYJVdf6gNxbor
vQK1srntx4JhvBjTJ0qy8XAULmutK4+xXRUHJqb2mngDedVA40GeMNRHr+2bZSfsqApcaHBdrjJm
0ZNiKo8O46cv7eAg4QAfmCXGMRRdHF98sEcSG6VMdfMADW1h1/pVFXDUKfY/QSUyN5fVDrN9syl7
yAW0IRJBYYxuKQDStpa3KfoEPOU0d6001B50gh4WKMaPnaDvWQWNxvnKs7SnycpuPDspIZ+LPgZm
SzrqaQHBQDjE/Eo29qElnWPlgTaGdT2DJnoZi0qdUg8NUlVv6CYip5vH5HIK9brLlmS0xJtYaFKi
bxZO8fXQYQm+HMIMidQapowWqkgU7jK93cZe9TwDxjoawtBYs2FV9FqJSLMDSmYWSN8Eo64MAxmu
krZFH1jdSLBpV1JRj2iAgO5eeFV5gky9TA5Y69utXwEkcfTqCTk6kjqM9yA3WzoNZc9DS9fjbW04
j36bfpttZ4qqkcxg5wYNKIcWv4+INFBvS49oZUtCoc6kqgUqig7ONkjT8Io4OyWK/aRK5udZXVml
9rpE/VcihtuVTEJoNRvO1bxOoJZtXBRqKZOVjPYxmhHW0uxe00mijkqG02LzOCHOuHAVE9Mv6LfB
i2ok3BfoR2YrbN+LyLkUQVHVNK+w+kj+I+3+gjtCdcLIAQtrqg1MIcUWVHxQpGBpci8+erq1SE5+
rVivlsQTtI0rZIB42hcqjlRtkfgsXLIKD7YMtPG5apSnib8ukzCiKWtcNNPp0oq2DNu/5RJJfzDO
mZfbApOjf5aRm7KZEYZUtbaWPhGHJ7UqmeRq7VEOlU2J06dBmqiGjLlqZxlQLQ7js2IM2uLPP/7r
X//zZfhv/1sOvW/08+yPrAXkF2ZN/c8/NePPP4rLt3df//knMm3bVg3HMnQL546iKxr//uX1Nsx8
/m/lfyVSOSoBlbfrsGiKni4OS+wdqj5u52e5nExfydrVdyTG7I3MI8ctlKZNiyYe0dXQLSzdy86h
EX2+7CzCGg+zTdyFW+bkwfdAO6h1HYdEivkFD1AG+xRjC2HcmjtrJVML11xnPzo+6r6R5HUUwP/G
dbCcVdceUJ7R/eCFy7944Zbp8NRRDcWxFfXtCwfupWlWx+YvMqtv80s1IvUuze3pWCbYeyoDw4FV
eP3BqO51i/5TnKxNjQDH3OT97mJ5OnTie1VRpWs1GJKb1Ce7IOr9Nd4yEtLCYAuVsr1ylNDcW4zb
KKBi67ELhxvdY0tf+BuVZncAB8CvNr9/ebr9t5fnEACHCJnAL9mS37+8cCLao+zThpqGYBI/SIab
0vcf5pGMbUBJn9ZBFEybolDiJ1nHfUOuzY2ZJbfVPDtV04PeMTQm2gDvtxoeUq1MlqVavfxFCXQ6
0g8drXLn4Jsk1O9p27OkINyffbA0sMO9RimiyVX8Az5LfDIMEJGxQ5DocCql+G62ToE+6PImempa
f2U1xfTkVN6pTAj3KCq4up6oLQsRKNgXxENJOhq6358x0/r7GYN5rXOqVI34Llt5e0FQuRksCVOH
AVmgBYKiBe6FBmIxVnp3O3+QBkVaVIhMt/OXsAWm60x97KfdTP9FjxLeCcoJT4aGIPuBsOKaSNpa
Ds7zh96pdNxmcurqmlQe84GJvJ1aDsk+ugnIVnwwnG4B5zkD01R5N5eOPYLQ6eLX4wmVLqu4bNdK
3TirWtV7oERBsohDfFd5GYULxlDVp1guT8CVDlmu12dU5MWTkp8teUofzemaLJb+us3E6xNExans
KdiUNj9kBeGAg1heVfqnrlSREj47SWo/gLs7VUAZhM4EU8A6YN98HOO6xrMSD7CR663S5Lvfvynz
SX+7PPFWaPDTNNvBxW+Ky/yn5cmHt4iuQhAKJoPo99jqtl6nqNuG2Ni6He+HPnDgULPbSx/ZjjHJ
YDN4M1nq1i5M+TqI4Tsn0Mc43cGjLk/+TpdsZgdOXm/kyuxXLTbSZWMxb3Ysi0zWoO9vS3JyQq+z
r+evqKrSXSdDzteCR8ZhGv7YXD/Nn9Emk5dD3GJSCezy2LN7bgjIoqmhrmcsRa0g4o6D0XaHHhGO
uYiYqrlzr78Lq/TgYOmMiyC/zXiS5cWgXtfgzAw77Fe9pqknDerWzldyt6uwUrEnKxmk97u5Vzo0
uDWKTjnMKhdrtM3l5DSvzqTWt1bzqWPa6Q5khZx9IAp0KjMiXQZEKNAMpp0dgzhBxHvVFvLj/OsM
LWkWI08h33HyHXrS8lomX/Nxfkf/680Tp56fQF/yYsRyHTTvvvzXPeGGefo/4mf+8/+8/Yl/ncIv
VV7n35v3/9ebH+IX/ziw+9q8vvliBVSUVID2G2rTb3WbNP9+KIr/8//2H//4Nv+W+7H49s8/v6Ai
b8Rv88M8+/PHP4mHqOLwUP3PQ1f8/h//eH5N+bnr1+S1/dv//+21bvhRTf+HpRL2ZChUTrJuOn/+
0X+7/IvyD0VFN81lZ2iObPJ8Im+rCf75p/0PxVJ1jqrbMo8vcU+AoRP/ov4DFp5NDCASVn7UNow/
//2yf9QCl7fi17WBIla8v24+WxN1AbedYdKRMVX7/YroaKqXKTzpD17rP6mFs+lrfKGW9joSqiD2
xo3SPKhF2yF6NR/Rvlz/dJ5+UZzMD6m3fwCv0KHJY1Oa2PBi3979pUNKK95XWHgTqpSy4mmlwoxO
+pUVanvUxKtGjdel4985+bijk4DFAqrNBzXSL86DLeuybpiKo8gK78jbPwNxF4O8ttAPZhOvZBpH
lho82DFHJr+dmnopN7WrhyQ1jP4Gs8n296fhbYlma6as2Xy0NNWxgO3I786CaasQWFIhzSu8ZVSl
r53eM42Q7n9/GOVtRSSOQ8dFli3N1lXbUOx3x9F9yY4VbEeHPn5SUiDrWitD6StdKMEk7Xmn3it3
lgzlNCek5YODv7/WTNlQdd5hSzNUR+eif3uOx26K29BopoMasceydEDGBGazJj5jDqWN1ZNhjPQx
xy5IZ+D3B//bCVZkQ1apKTnB3DnGu2MXvlEkuhlVDOxkt1PRHwHbTuXxg9f40WHePctoZSdBW3CY
xvkcDiJXFlGqdfz/ey0sKD8/MJ1GrXG+x9WxB6zCsEYERE7D6fcHmXcFP9+YnAg0d4al64ZqKtr7
XUOjDTnoFq84EmTissdfxDe2y6x7qSztLUrCD+4AxdD5s/92QCJ7uEh0iCbKu7cokwE1xJ5cHsvQ
pxuElsJiB0dCRmRLaxtnS43PRQu+pZgLmqS7GbLnTqqXsjQt29JAcpmuElm6GjXa8lOyVCttxR6F
vkZCitnOSPueNjjxHjo2VSPDD5OyT0kJB8MLD1M3Gw5amFwZ4B080gZ0lWqopM9bbpitEGwpbR2m
IVHorMvY2E+9tZYqbxMW/acaaHCMqGmawGWb+0QZt9boH1W2EKWtLhAf7Kf4q+0Xi045KagNckwG
lcafDX9S1f1lKH831PHgBOWReTXWkNdKVjb43b4jhPruRcWNpxSvQ6WcZGNa+JX3PKXyMu6JIwIe
x2rF3brTghsteR2QZkMY2TAKcB0+J86SJN7HWnopQah0/EhIcroZ2OuEpC8pBS9G+tqQfUXZ7I7t
AMo2WGQqTsw42kWadmBhorqNECuUJ7nDqRJNT4GJzFV5qCyy1oIeEK7WY50c4sdMtg/kkIPxLIdt
XJdoW+T4Sk6klWQVTyNbLoubQhuqZ9hxVwT0Ep7UkEcdt1e183nsrHvbTrEUPdQN3i/1JRy+oPKA
nPB9qrkMUcDB/1uW7bPsOxBLEc03tAXlemm2D16H3T2K1rnEDKxdZvJD3pM0Y9Kak5MPalZdbJnf
X6tEFzuazH7E4C55ewvKiWLKZqkVCI7RQ6dmq69ixd/77aPurBqHaIH0nKvBc9/mLyV+NbltqUq3
vvGN4n+BVOVL3TwbWbnQUf6X+NKscFyqMXZIcOv4kxa0E5eGAy8iQ0He4Ns11QpJB64dHSF4e5f5
/goWOm+yLbqtt6k27VhNl4qmnTEAInceiOyc2ju1lm4/WBl+daNq7KY1W7WAZpvvdlEDQiQJnk1x
bFxuAA+OGTC/lbSqVuoa2iKhoIvUlSC6fbC4/uK4SKqoUTjlhq2b7x5eRVQqnd137TFqtkEXLCYM
0x+8tF+8r28OYb59X3vZyxPETi0vzd6w6C3RqjxBsFzkO6TcN+YHp1I8Dt5dRo5BJSceSax4jvhz
ftr6pInR+6YXczi8aAzRqwfdfJYYSndV4zpevfn9yxNX5e8OJ07wT4czY7SAYx61hAg/S/mO3cmq
q+pFQHctii6bgDd7gJ+7Tn8vNRT5zWt7925ZvVmXHXv4IyyzVet497LK7hSuf4QTLXnJTJaMSV6O
ffjRm/iLhzBH1nUZILasUtK9fZmKrTGpNAEH54hGaug9joFTDt99YxpLhvPkKZT4MEBhWjudpwIh
YA9h9QIRwq3a+uvvz7nyq6v2579GffvX9DJwiQT23JFUxnVYfzOO0ZpKd8GD9DWsX4aT7350Get/
K/Pmc//XGXh3XRVegZUkaloMPaD2avG8jHh0fgqHa0x3buVL9I4D3hGymOjv1QNoBPqSo9ofjax1
RdYInrJ1k+2b8FvXAX9HiDQWD/5oHweC+FIdM1mmXaVQee3Y3uaOtZF5npSI9s1MWpB/slR6dAus
YBGm3qFj4I6O1BsPZSt//uAM//KyZnMFK1RlXPa+dh/pOvYpvY6jvnG+qEvsRunGAP2DL7taja6x
jNfSjrR0I3LzwwfHFrXW326pn479ruDz4hJTaMtVnn/HS1Gmq/xxcgmhJSh2C4N+5dzo1Qo9vvlF
duO14xru7/+AX17rPx3/b7VgJZpReUuya7qwhQZ/fILKuPz9UcSy939+lZosrrefFw4Q1k3Uc4ad
nkdWjm740IavmGc/OI7y+5ejye9u3UqSDLNQOJ3Gol9NbuIqPOMhqBDZs6Jl7TabZBNFK2wVv3+B
v6p2HUNVaKdausON8+7AsZpOECxYGu3T+Oh8jtyUW3Rcd6/Zqlo6rr36/fHUX96hPx3v3apQ1E7v
TJ3UsCpEjKqBIRir6i5ypTM1kaiyy3sC6ohnD91qGV95y+1HYwFDLAJ/e1N/+hPeLRJQlNj52wEP
Hx2FtiSvFAo3gqQzSV2p2cGMvsb+c+a1Wy0sjmCRth22DyW7qXg+NeEqjbB0qd42F3MTIr2emy7e
BHiANEa1tpWvHeVVlMBTJcJPTBZdaPlt6tLbW8xm8/IpHsJVTSMO0M4yYDRuR5pr9khGw4YQOyCS
hvyAYIT8vEgmFPzkS1ewYP0KdaVJ9ix1b0ExO6YfbX1+uWT/dGbEv/90ucd4bBRl4GKo3Opo7xWu
Q/+GFB/elu5c3CSbDxfsD94KcVv8dEAZeRfpn2F7TGV81Gq2yJOb319wv7yxfnpJ7wqbQLUG9Bi8
pKAGLQ3SBD5fFJ9/f5BfLhM/HeRdVUyxXHeQv6CKZya3LTLK5ClMiCczPniHPno171ZdQhrCOtU4
0JiA0gTTCUJ0Wfw/7LPfrAnv1lZ0rlht2M+DYk63pNcvh/4VKfsHG99f1oB/nbS5jvrpvSdLzCla
XawE2Qst8iUOHYIZO3jgWDGLl0j19r9/lxAg/vJyox+iWqpGDf/uhUXWaA1SaTZH3y+PcF4XVdij
XYChgQa6rVETD5txYB2ScB1Egl+CpvRbF38pfFAn1uchrN0yeyz9Kyx+nv9c2buq7xaZ+Tjad630
HVnyV2+4N43H1DhDxV554bGoXyamUMZZjtjV1OONjFU0pEDTw8fW+D76CuNm+TyW5x7bpVneWmm3
RnyBgl9ZsTN2a6DDQzBSxjSU463h+oq0qpt7i8e6r5RrtXzwePJX7dbKvo+lt0wmaDdYEAIHOD1b
q7b3NnX/FIRXLTJFg+ndlCO4ghpZnBhB4iPMkaCRXdTv0aouOuM6J125Y+CQKj5xX8bSt3R2mgN5
UaQdB/1Kq+66TgM9CZAEXawaP4YMVpPks+OdB+MaoPHOnsACxicVEb3pKeQWNSvLgH5ibDsrXpgI
gcPbgIhE1eBBZ3/BoXBiQtpnjK27JynGhAOONJKHDb6THVRmDJcUj4hkyvQ8MIjLe98dtX2OqLft
Basn2hXYB720X6IsXMr9jRUcWqitXZ2i08hIV/qWosM1yEBvkfMhFCJxQSP8wsDZ7TGbb/v6O1bR
lclUP7VzVyYQOQGQBFE2Z+5v4XJXm2oT4Egd6V1U8fdSUg/aYC1S7ynUlKWT3CSAcAjvW1aDtwxh
lE6Ir2w93pVZCOvBcPGJE8JEfhlm/TSpYS8iIa9u5Pp76+HfNT9aX3+9Xvzngrfe1S+dlOlePxnN
0eSJ0ytfDftZ915+f1v9+qFh0w2ge6wo2rvFb/J7rRl0gFQMnIFgA/Eobn9/BO3X6+tfh3i37BWG
ST6euG9tQ3axVC2T/FNU3uggqqVnhYejRwZh81gnBu7ucUNTCNTasrRjoookDCrSRimLTWA9KxE8
RxmihRmhn/vfpJ3XbtxK1raviABzOGXooG7lYMknhCzbzDn31f8PPfhGPXRv8cfMycaGDXh1FatW
Va3wvB86Mro+9361fwpDBTaetZEpgxjl1zB/yATyVCr1WSO5/ILNUIjfvh7X5VsfVWj/N3ULfwSW
8BQT0WmPjQfwQC/vmpvkyvw5fAzuKO6qxpXt0gnceO22ufLJ/jyjzlxvOZj0fI5Gy21TvgLogECr
47v57uS0L2jNzjanlW+4ZnJxz4QkCH1EwtuLnFw0z5bkFb+ezctr/d+TqS5ulsOgqk0o+e2xHSgJ
Gt8Io4U0Pnxt5B/uy59WFpfHIoqmStIZh38NpMEVf2XXljM6g9vfjL/gPazZm3/135fVT3vzvJ59
KoqUYg1KCKNy/0SjHagUXmpbW4TcttXKkbw2hfPfnxkbpIQCY5HBWfDsM2iNpKa61Vvm5fv355AW
V7LyFOaBrjEkzT6hg7rJaCF19Ttg2JqnbpTBm13hypJfG9nCSQlJJw9lO3+25qWCCjPWd4AR/teP
tfBTSJtSBdNgpfG90ZWd7Crw1D3M0mJPR9t1s/K5pNk/fLU4Fv5DRsjX0kuWvHZLOZabPka5252c
uUbU4UmMnARoLsdXHMUBLFQhHnVVrQQCVlyztjhhOqmJimCcXZjf3FTyq9TLwNJo08nfV3bexZ2g
SEjC6YQNkTn4z8UpKzXVOT0xw8ZrXsrNuBP3vYcyiUNnuOuvrJfL0asza4tFqirxVPQt1rTH04ZX
HwpJEXkgM7Tl18k9ETy0vGCjPf2Pg1ys07Tq6NGS0jkOcNqc3NxFnhxpPgelXi/aKCtH9+ooFwuW
3gAaT2XMUbrzEt0YG0RGbdVuf5v2sEeKbGOsOOmLy+VsWhcrlovC1A60kEHPFDaCqe50+Wfcv7WV
vPYBLwYaPi0tnxe5LlFSW/MB5zRecGiu9T2qCvvscXUXrllaHG3ooPZVl81Lxe5d6ZhcUfu6r2+4
Kq68/v6qGSA1aWlnY5q3yJl/zkUIYlFClKjf1LgVp0MQhWCfsaVYeNj8f5w+80//y8GcGZxd+ZlB
seiSnEOAWLY3OaIjudrBeEAy+ZjdxtuVpX/RRZ/ZWpx0SkO9jZIxOETXdo2TfOeFkniBJ94NG3UD
g7rY5GAAVqyueJU/V7SzEba5HKfxvEzk0Cl7J/2gyNpBFJv+oQiJ9spGzHfNbc8j+WpWF75Fg15K
bTQ282P9VKH9uINTj4C8TfdrbSc/+9HOHe3u65FePCvOpnfhWSKK0MIy/rN2gp2yS7bDJtzRvL/2
GdcGt3ApDaW6HZzCf+2G+A65wNGxHpBTx4dRLtY6/sPaRyTWvTKjC7diULUWKiFuBT0d+G/DUQ7a
rWL+CNMfUvQeoApYEpFP44dckVAwykOE5Ip9RmONLDS7gfQwFdk8p2vAgDJgetAgYgI86kmMr5C+
venlDzDw9qnRiTPXdqM+1nXgxFW4y7oIPedDQfcyHQdT4cUJqAQDaOErAuFIW+Wo7bGQhslVooNp
8cwXf7an3VTk+yjp0PQe9gUiX0NqbvxIAnug8rIHFpiMTqOLTmYe1IlHj3RnAfo7Sa0tqvVBH8RH
Wpe3RdN/l7P+GrDnLV2g6JqigSLDIB8hJoZ0lIS3oq58y5v0UaIZwRjqq7LS3JSQB3pWrl+SshCb
Q5ZFh8K3aBU0PJXsclr8NLUnGeLfQPc+vdl23D6FzeuJ+oA0/FEkiT2N71G1L+eGYHTdekXeZsnp
0IzJczFStJi645h7yukwQslrpu8RRQAVcOIwma4FoLll/CoLL2UX2l33s4npQn5IBQpTzPiK+AeI
Rp70abXROq5RPPxNugNbLT8W1ErrZO7oe9/RTOHQK7GjZQDxo7H2VGAyg3b6OX9WLckqu0MkvVc/
LBpx9Vdav7ukd2lQ20PQJz9f3k3oS1i8CM1cuormKIJRtVCfemfKitQtIBhPgL9CFSoRgLqglW7N
8nQMkFSWg9OvsbBgPembVIc3pvyw6GYuVPGurGPXCKPtqD+PmWX72uQJp8oNlG5jVTPq37RN4Vkd
pU00BdRiWNdcG7/DZvmdTCfIBmhiFtI1IsOHrADCmEElByPcjySztFLM7CAuXV1pjlLv76Nybo6U
ARaA7lahvhCyCIJhMw4ErMXmNvG166DQd3KI0HY4emNf2qo6w1Z7RzbabT2NwKAbuje+gzWCARKh
mzJt016diAr5nmWoG3AXLgnTA+jUKzSqSnBo1aafM8VKfdW13zuNiLeff5el8UUM7nMFudVM8uGq
hQ9dySJuTTtI90mtOfSl2d1Jc8y+dkJN9zINukBfuzRq0/KIdsqvqiIMh/ROPX6L0asuEUSZop3g
Q8/L4Po/tdl9ydsxqg55/SDp3FWK7xXNlGlZOmgo2F2tEnuRNpbiexOPe0GdbvtO206Dsp0rvkZp
2GXcH7MfAuLVWfJjOqF7kZmpZzWmW5bNoapwEBSySEASqydZ/DB0g4IDpJZHQvkcgj4fnwybgIcw
9iP9MWl0h+jWVQEJEsFhGxngbWbRZ2Fq5L+EbdfBKFbezeKbnt6a+RtcozzdESGL46vKT+2y/kk3
0EYlntEYdOsO5tash11IJLT209upO70INF7FYfk8WDFl0PencTc1yGrQYB8DIEwp7BrL36YywdQd
PJGFT3+SGN9rieyp6TdBm+UQ7vPES+R4Nw4PbQSkQrfJbtyUp8ijUIK20fy2bzp4ubQkUaQtT1Tu
0+asWs8C8u2a4OkP9Ox9VKdjrBZbP36bipu4/Zji/qZNT1eGmMIP619VGF709Isbv5sgiENOoPbx
MW3KfVaGdJGf6JD1eZ9wJ0teaQ+wk9okG072DlYXYFCkHoZbZLz2uZW/9c0IAhmxqrR+tqQHqLAQ
c1JKun/6RnVVFfUPo1PdojGdia69ky5sq+I5zJL7vPk98KdjimANaqBgpuyqNPE/ATEWkd496yBk
0qOVGtCyZnUYLojEVVO9fZnJZtrpfjRER6hOnsxGpvL7rqT4MTZMoqJ+d5CL0tGa7PsYWGh503AG
yiaUii2O0AF70pRURRGGRbbkGyQPt662WVA+0aixRZ4DasBWQ+83np5ojnUzK7PjPL4t9YldGh5y
JHjSrN2lBgGq7FsmPaSUNwU6PquGqBYgu2s6YQJFk+xyxCo4RY+JQpL3Ph0OJi6oo8Om+02xvUY1
6SA3rmnBB7BswDVN8VAI+/T0G2TjPu78nTbdImhtB1NwlwxPLZpe2k08FI4qx4hZJp7Q+ntFfId1
gf4Jyik5lxNoIpT2WAbBN+p/MhEWwI882LfGO2oxm6pAoCZXN4AlnEr+iJqnLrsHT8gpYMMg1XpQ
BghfTNcacIUQreWEHgLTgCxb1ZuuFDxDYiOnzb4TN5P6nva+QxkJ4MQ3Uf4hxR8GmjxGnHhjAdjF
xKHuDXZf64HfLmSL77/3KXAzJNlOTpajTt+radx3/luZHyN9HyMUF9f7E6d+H7mJRvuC9LOhJwqC
sQ2xz9bLl84XtgXHXxcfquklEAM70F6ESPbqIjiAt1Fy38sRRq3qkD7l2DHCAaUwXChzijLWd1gE
fLhhA8vkVWlLoOQ0nYXHUYBFbxiwieivE5+inIdkU2yatPqu+JCXcmWr9uIVAvR81UM9BJ4U7oWE
5mIw5U3ts3AVJwl+zVWqDdPWjnspD25SuvCFuabU+lBY3YZ8lAEglQPuPglsSbrL/Jotd50r70pN
/6FKOSAPygG3Wu2iun06zTlNgCqSXrppsu9Lgy3ZQEkcbbF+ouzItUIY8p3iFOONIRwKOjpTC4jv
VT71Hg4KVtqvmmUtpyci37Gd5GQ5MoBOnBr1Ow3GThGT/c/p+TDIa6hEV6eNkr0r8ax7MbpU53kn
PJgWBEehRACPXR4jXieYFsFbVNKiOzgortTxkxuUeiLWixJcW7np6oF+deIyQHLbloV626OCE5bX
Y410Qw4sFqXLoPGSSNzVpXZFz/LebB45egTwQlNUuqqJFHcUwRXhvg0EBb5iDWen5EQI49Qpqpqa
wZsRxvyYtpt0SB5ag15KRNPBu0loO6EDzU6HrBVmj0ZDDzl1aBX6tgo0PNOY7ntq8DSAOUUe7OIy
ftYM40DTw96KIq8e5SOQBzdU6ORrfEdRX3rEWtIx/DAN/RjrszrOa9EkW7rGbinJI/shhS5o720f
qrUD4edaIlszmsZjr8Ax00Z7Qs+olXkI1uMdMAt0aoQ9IB5qmoccSpvi6L3iFqgncdWR47eALFc+
aBv6BI7KRLJDR0peNDYi6gSi0dz7NIxL6TcDT2OefkdUQaTRN18jucKaz82riZytRcb6lH83AcCa
8WN3UvGIgOGRZwVSD1cJKlm4TeinVZLYqQdx7ZU/P0C/eEr9KTc4e75NIAB1q+C1IV5FJvUnym7c
lbQqUzLR38BVfV5936w8NeTFa19rO8rMaYshrjB46VuzBb5ITVN2hx7peqT+sjW+uD63u1FF/p8P
8IpL7imWSMXG++693MAUudEZW7UpneGwFvS6/AL/NLZ47YdJM6lJgjGdrJ2pNm6gkdUKV0Mz81Pz
74/2aWfx0q99mXv8PCj/mg3uiMlB8aFo36AE7yRPgZO45XMkPtATkX439l8/g/8h5PVpfBFGbFP0
LGUF4/1mBI+9k3Zq7JrIuVPfjemNsedVsLZq1mZ28eLvNYDVXUreXoX2VYhXQ3vbjOPmfxza4okP
DHTKSNlS/fbRvWs7Wqd/caM6hjfqBlmhR8LQK8HfizEFOhsoNrRkGiwWz+6EQgHgihRXxPvTEczg
LtoLW/WwGmG7uAs+7SxjeUpoquOAdDgRNn07R0XZ5IeeKrPcmw7K2gq5NCqDHiP6NUyTeNtiGq1s
lNXJDJsj2NUf+C4y7DejWlARABagkNy4f9Eodm7fCY/ZNMHRDUnrzPwCmdrNqCTecMr5f4Xa724l
AnhpHRmiQmsvTUt/t8uEVi8LWoqAFKr335LgNhvNXwgOr6yjOUSz3J/nVharVT3pJzHutJpI3Igq
IKe3nc3RuBblo2fEMDY1zqe9hjfaV7bl5h9f25f/lNX99QPAXCmwvUwyyosvoNNMnwR92Rw5/5Bd
fZUSDVIC6msZ1z7Lq7knUw0+H0wNnqOIfVeqftLo4oTNiyiR7Ihyvk+NrJOIyEln2iUqKG0lTjw3
eYrIvgMaHxjKRwgrbDjxpYKACJHJvYpTHM0wp2+Y3p/VBFa5EQHbkdZPvmnddJsa4tZXxislF/dJ
9E5wYjclyV4aW1jlN2go2VUAMmIvSr8DXnin1HAHfqNc8H6tpbvkdNryiL4ziuJNjl8gdXBJnwUk
md3ksU2DI+JH4BJ4y0vZg9JPV2hLHo0qCakdOcG9l7dhDWHNfE7E927qNrXFxeCUPKjBt5r3SRC8
ljUntMjBmyo7sFaU9qJXE3xY6bM4TPZwKmyRgz9qMxoISp5P+jZs4js66R15lreBWd0itN02v9pS
2oEKcEMt41WLoiJEoJJbNeLDKvrVA01EZvkmyMb1SPVHGP7kIYeowEfOQ9uXWudE8QSsKSU1r+gF
9zQqfv0rJVI9iaAVbATqEZGkhpse/WJ7UU9rbONmfmwCuAXH4UewM63aywkNUKDrUFDsWtwfk/GQ
Ik8wRIeK5vlAQbcV4rupm66kvFqJ7IjjYdTR+0QKVoIVgrYXvKDfAFc3OlNTjAnrIzsE9LSpQno/
UK7LhLiJMHeTcOMBFyPzFshYbwrqpAaVfZ0I3Ex8jSeB6o13enE34BNeu+ZFCdHCTV5P6ZMP1lsB
qQ6/LUsg6qvFjVrr9oxU7oPMldKXBtaVaUaO1QRboNo23HauoAOxCplbb+8JlB9qTb9SmnYxYW2c
7aVlPLboVOJc7CXeEpv8zjjQP2F/IPL1E/j7er76Uvj33NziSDDTUwQgDXMoulz5V41DRumQHE1b
ceDM3OfOajHDpcPBkEWTHkJFIiK1ONAtWQCITejmKOw6T/TKTfBduVHnxoVN/F1bORwuOuAzY0vX
CM3tJE5VcxT9mypA1YdSMPA9XzvAi3N4ZmTh/gZFUKKgzZtjmcVu4+uOb91/beFi5cn5pC1WRZ8k
bRuITJq6zd5bV3RA91/Jd2xlJ79p9tlmWG10WxvVYmWkMQxJ2qKbo14efOO2D36tjOniuf05bctU
tF+pbTgYfJvGkzbIY4xHAK2hHXndc/9DfMv2zRPs+m39XUkO6+twZWVoi3fBqApCMeXMqDg8d/Ih
M0eIttXKFW9eXn8djGdDXDwHYqGtBFwmV5PTDULHTjZS/qbtFUFfWYL/sEAMtpMEGRaFiv98eHDY
xH7fyfOumpy+t4ctnrm1Ex47vWehbWorvyJ3LZNzeY18Wl2MzzgVSau2p+YYCvHOUHpb4EBeWSaX
5/DTxuKV44fAmEZDaiiaaF7QtAm4FXiCgxr0jW+bh+oRVB7lfdu1N8Da2Oa/P3uqwhhWCyCnDQq+
yEYSEKuDtQLXy67wc2gLVxjTPCbXER+t8Qy7eJiuZ1/PCXozPK6XSFwcjyJJJh3+imqqi/1MLaZx
0qq2OU7qlThTDMM1P3j57Po0sdzR5ZRavpCB4RicuSst3/AeZfJ6m5Titt3mybbbfb06Li6OM4uL
ZW/GZT91CoPKkyNsMQdMOYHcGytaO5bXDC1Wei8m1BRrGGo3CUFXO94IjngbbLO95Eheu4024XVw
u3pYXqpVMM7Gt1j8+knzc6NhRhWJdl+SkhbRxKzOCOOVSDhKji6jYl0IT123su/ki+75zPRi/Yd6
UZMX7OfFOaLx5jbO8Cve1LvgCghrvplrTyxHl+xj74U7Apm79Hp6yK8pETnUVCG7/01J2PlULDaL
JQWAsyyOCz3bisJL3P+m9nPNjc7z+ZfDPhv0vAzONr0kq5EGcmxewaKjbai07Fz4oo5p+3Z+lZMe
W1nAf7rFv7K4uDyIGXJpRjDM06y9jhvRQYz1NvouOPkhO6Y3kIbvKZh6W6sDk1fcgba4UZDyi/t8
ZEHr9VGL3jUNTVdhBPycuk3abZryp95+nwgmIfh2FKoXI5dJzwle2wNWpqulR2GNG78h3CGgQ9bQ
IJnHEknE7ckIVyZp7bcuXFc2w70itZ5/68/OehHQfvnajawY0OdtePbZUaYvISkzGVHxSB401Nbc
x5qBhZ8KDV9SG2l2H9zdZPp15c4FH0qjDq3IB/Gb8LZ2NM/r5ot1NTNbzodURxJgzdkXq0HoNBb0
y+F7Ob6n0T2iACvTd/n28blt9IWbEkt6BnST4YX70yZ7aO/K2/g2utaP6Xt5U1+FnkGvyMqcXrzA
ndmcp/zsm3URbM3cZ6ua2iFLaMrSHvrs5X9bFwufU0e8KMl4YKN70JJ72fz+9b+/NoaFuwlaFSRj
MLubcLTl4DEobq21Maydyn9gY2cTZZHMKUKdjxPvhdf6bb48qbZ0xUXArW7L57WFt7bUF44F0DXV
PUnHkSW8J8XzNAYrq23NwMIbTMihKfL8USYfoAKZXqXy1w6/ld2zbMToYkMOkoZBgLP1tMLuHiB4
NJ7vmWQRJq9BbcjufhXUCxMzuW1fuIBeKTpvMfEJXnO59b2vF4o0O4gvtrOxcCBB1gZGR8sLD0D9
arj510ekNfulXb1TXSxbPDtpjYXrkOJErXzw1MfS7by52O200+8iR7kyd/M15+uRrWwBY+E6WhGN
mkDBGElLOnNecpjVcv76tZF5zf09e6oukUom7rBEtiSg85QI/thR0WvgGz9l/ydFUfdD17i6Lx+s
yVr5XvPG/crgYhPEfKu4toDKdsk3s/4tEa+ESekiBLuyGS5P3+fIFptBr1uzyGUMTcVvyK6OlUxg
YfZfT99FRgLg1/+bv2XaLhX7CqFT5o+03S53A6/eTRt9I++alQzFP5wkn5YW67zWNSuhVbw5or33
TjLcvKJ0ZItUladt0bTJnqo3ICMrX2uepC++lrxY8Jo2xJAK/2wuSlm3c63lXMG69qL8h7ve5+AW
a70i0krZDx8LxeAAyi2x+hPyLHbsWgyvJOR8RfF/eMjc8Lv88PU3vOw1P20vjkslynzBinjOysVA
3P1jMv67S9SnhXmpnp0zsVJQ1lVzmHWG7OYEUSN/tb3m8v3808bywKx7OdcjZrDxAKl76cZEIHEL
8Wwzt17RBqmuTNvKRpYX13NN7sZxnJi2ePQPXVDRvUuquikPjfn09Qe62GpPCkukYlzkjb5knmVm
3YdoBs9jo+0KoDFdIXN/v3LTbMRXbji4e088VN+gP3trt6nLy+PT+HJiNUnpEj0hykIPLX2NcbQG
Nf2Hrf1pYjGVSgHZmzosXNVVve/vRvsJ7thLzx1YcaguukdPZfP1lP7Dhvs0uXDDbQEmpwhTRvU4
oSHBhFYOcKzeCZ6gRd1A/9k7FLI5K2YvH9afZhdOecoqyQ/RlOSw1jbXs0OhXGjzJ1n9taU/nulv
z/VvS9bi4RLEVWDCl+f0vIY12HMLpj8QBJoncXSfXN1BL9M7XaE3CP4Kn3bT3K3XkF++LH3+iIXP
zvOhaFSNH2EUtyfh0GqvFhX5Wbn3e3Vlai8edypFiJYI/4Jk73/6mHpIZCMVWaahT9pNvlVOkyeV
K7fyi3v+zMjCVeq1gMZ4TKQhNiUn7Acb+QiUE7ailLhff7/L17ozUwufGWaipQrzAjXaq3AEdR4n
eytGBlR4yEr6zsfRNeXbFmhbjRLPivGL3+3M+GLPq0WsVo1MCDw8Kh8INZc/rUP1K/ul78vfPpfa
4k56JuQRuPqKU137igtPEBh9rwUGhiXxZmzJ4WF1+L0yuvnQ/mtrnI1uufd7nyrXE1MLu37TTgAL
YsOJ/R+W/Mzj2IlHoHPpMZcqmyK5vY5oxsoPmNfiVz9g4QVq3ZA6IWSUCJs8SMfIG+2E1lOqsOaS
mWA1GC+trNtlFKPt1NTqePMf1fuaHIOb3yKs90skBXtsX4QtPKnnsDz6jrX7eqRrdhf7v7fEWBMn
Zloxn8fx95S9ZxSbisrt12Yuh6w+v+gypCF2k1SpKuObrsI75YPCNekjeFCdcpPcZ8/ljrrm6/ad
SumtDAOl2ddXlLkF7tqHnRfOF991GeyI/QgA6ZyhlXOAzmr64g9bHXWFJssJlp28KF4Z+MUaKONs
4AuHBDzbMJt5JY2v3bvkZvfjN9OdbrlezddUEt/C21ridG2QC8ekK4nVx/NhbeqviLxuouHNKl78
+D2zUGo7/Vdco/MhLnwRLOGm0ef7x3TVvOc/UxdlFU7p6KfsQj3frQUpLnsgOLMScBGwxYu9KYkx
ei8t5qxScoAtu8KQu0kurfiAP1Tgv9fKv+0sz2cq6KeadPd8pwvv6ifjkBBL/q19oPPmTL/mNmp/
Y2wha752SFU71hVlGCo1DDYhs7WzZmXM1mKb+lIoyVLKJ527EbVjv5dsifbA/AAbjXT/+FwIq4V0
l5fR5/hnJ332JhiS6GTKWUgoYW6SGyVY5i+1Jbr1cNT9p2j4+NpF/IML/LQ3++QzeyczkpEsjThP
HwevvJNsdOPzYxdDRkRdxo29mjYjtIcRallbwvMm/OpTLzZpTRcwRXd86oICoby/KykjWhndmonF
pjwplPgGs6OVtycSMFwsO9e4Ga8kR7jKv+fP6k229h5fM7nYl35RdYFRsWjmJL3s4QgAaNJccQO0
1ul2/x/L9PKx+fkJF5eDU2KliTDfJhuxPU75sYxR0dZI62mwIHVnSHMvKAVHgndjnLZW9pbStfT1
RF8c9J9EugVy/C8Is6gJp1QMiP4J0YMc/zSpnPvawEUSAG2BpOr/ZWHeN2frNA3MvMlVPLpFut7c
tvsUGY+9NFc/+G7tiRvrPn0QftdXOfRJV10JnV+O55yZX7i/ME4CsS644c7piLnZOiLkoW+K27Xy
3cuP2k9LyzsJwpX0P3PN5ClkEXymdYj4XtG7MU1Q5A+JekROiI63S6PFKbGVd0lzo83aK/5yDPzs
Zyx8nyWmAMf/VFVt/K2xGb5HXvvtdJM8VRu1teNfq4nblSX0112lidpRqeY3RGTrXMesQ3DfxVvL
ifajV91Vj1Qtn96+XlVrNhfOD6JKmGlzLZdkJTbhOuQ3xLWFe/GudzaR8284W7jg2MQ4P2Gj31iv
OdC/t8TLfv2rP5mB/dRVh1LB4cfa6XXx8Dqzu3B9Ak18usGmIRW5b4iFiDHYr0pxv57BNSsLb1e3
qdi0BamFQJ6rCX9Z8EBzLH1tZW37LTMyE6+CMAz+TGJ8B2Frp9zD8HMiV1gpDV5bEQs30+miEYQ+
q1DpYjc8TbbQaZuVwVz012dfZuFL/HpUUOHDxokmVpqJnNRtEVe/ifaDa11Fr+JqffnKqJbJmUpK
qkasSBmcAtJLB5hPXw9pZRUscy20dw4EjlgFrXECc/eIEoNdUVT7tZXLt/rPiVumWWIZsdAsZhiK
jX7rVvaMbyHE3cjp3OwOMNlgr8W51yZu4SAotR7agYv2UdJ/JGHltMjErgxqZTUY80848w8KEucQ
4VgN1e/ixnyRnytnznMb2zQgRBu5a++UNc9uLBwDNyIETUoMztyQuecGNqnTXkV3iLHuolUg6uUb
5tlXW7gIQ9S0rpy3VLyvn6xvaEFV38cf8Y/qQ7uvYLAUt+2vqN5S774ys/M//Nf98szw4l5US+YQ
nlrSuEPpUDbvUQeXPwoZdcm2dY12gG/394Zqi4fAVVZYFAtltj93MfRX/n1dMRZ+RMtjP0YCm4tn
NHrqtG3Ll0bexjI4gCJ32uTdijW7QL0olHVbbrX3oOZURRxDgk7QmI9JVb7MFMBwOLlZ+DtMD6US
voawuLRfLTXiitmgAf6R+vQvMCeeEiVuQhesnuteNXftKS+9nG6/ntG1bb5wXJGfZIGJIOHRPCHz
jiiy7tEB6HxtZP5Hvvhq5iJASxFGJQjzPWDK6JzKBQepG3tEd6k8CfakvUTmBCLAcr+2urZKl+Wg
WpJ2RjpH2Bqy1RoyXW/1Y3QlOAbZ6uhOej9dp/chRIyVKV3bjX+InmfbfxDaWs3nOaV39IWyXVKF
c7XB3B1A/dR6/frlb6hBB4VNr6h/3t9n9iJLkrUywqPxvtyhsOjQk785JWshn3+Yz087i12vwSVH
IJoNoG5BTAB83tBGSj9NsROcxgUJelOOkBY8gBT/5VXy0/Zy49dda+Y+x5HGm1aw1RzML3VYTCod
JrJdXw+HVZtr87rY8JZeI0+OmhZe9bRJIOY9RUDfWrv1etr33eERsThaItZ83OXT43Ooiy15ivK+
AE9JoOuDfgxH23WJRwyTqCmACyRZRXt1xV4+E/9tUllsUFAckTlqrKBxIyPq+cFTbCN4PEpIwgIH
doancj0RfHmc5hx4UhGQWeopNGRJeyHgNhvve5eUjZd44a2+12+n4/i8XkZ6eYyf5haHct1GAHZ9
ytDFeNr5jeSq5bcVh7M2osUxnGYovo5zImq46lK70u059VQf1M4e3PwmPqT3/+WX+xzVYk/CwYiK
SGFU6paKNtkZtobk9D8MpzgObvY2PcKTaNeiPJc3xqfRxWZUCIp2SsGXC076tkYCr1dohRJl7+v5
nPfX38fGp5nF/qumpNWmATO+r+8HzllNyjcnjvoiKsG8aE7IxeNrk2uLZLH3fBTYfGRgmmMiWEgD
fteHn18buHSBMUXdoEnQMFj4iyUiFo0RqFkF01ECblu8K+ljDejGAgPwtaGLmeZzS4uVYXWyJUh1
TvjoigtFdrLru8wbdwD6698IHWymx5po5HYtyrA2wMXaCCbV6sUWs1Ed27WBDk732sdkuF7+x/Et
VgfK81EvJBiaS7OHG0S0waXogg1WVwpoIBg9DkLY6dnrWrXWxUfL+dQuVkmTFEodapieD3j9T/++
FDsUwdnyhgauxCZWtvb2v1iQhpQgjTQal9C/JL5Eo4QeMrByFBBMoXQUAbJIJLsl+SUJQTW8tGDE
xuE+5rkeRWvZlzk2tNyL59YX3lNSYxl1zqYFHBO/pYPimEW3g0JnnyCE16iwqiCr0xbGFkwHyf+1
8rEvedZz84ttQ+FzhSQBg+9CWg7GGCGt8g2xxG15GtymuPLFo6G9Vkhbn+6CfLDrZmUCZgNfjX+x
m3q0GTXJL6DMBg+9Rqb0ITRWHhgXIyJ0DuuziJum6cv7amNZI4KiEYMcoYMZTfk4IAimRU9xIh71
yPLi0Nglmrpp9bWTaz7g/x7ep2mZvz+/QmatWBtq2nKMDC/ddtzNN6v0Qd2t9apcnsdPQ/OHPjNU
0Nhs5mYCzV7GpxfwlYLXYFqJ+FzeoGczuVitfpWf+gwSzVE7hY7gv0fmk0hxsRRom2DUPEEtD0rw
K0FNzvQf2rq5CWDpR+VabcHlVWuIqFValsp//nOwapVUYo4OOLM6ecKPdFM4ybYntKE4/o/oMdz+
V7vk3/aWrUeakaUT+oLt8aRLx0Btdmr9nGrtzvSfk7b3pBPi8T0vZhm0oPEqwJAY1pDZl7/v509Y
xJiNqB/UTszYJ+2+6QbXqO+MNHC/HuiakcVqlYyyRcqNzShEonPy3wpanpGLWjlB56/z9574HMpi
qQJKyjWUKNujNOYHmnhdKUJ5yafSLnusyTfHU+L542nz9dguJgtM6dPsYu1WQB8F0WQrzskmRHvK
OyWCTufMWYNn0Nab/AZs05Q502ZyU284dDvd+/o3rM3v/Pdnm3RMzcnIkfA9ij2CCafY8X3BsYq1
XTpfBb6a4IVPnfzRUkJrPkZhP6XS4JRET3vxWFm1PSvMVAmYUSnbiRr4M2mvpKmdc5etmt+VT/jH
UtDCWvtNK1t2qRWoqTTB+wa/KfffBfGYSUiduj1UqznpVniW9FRmtMMbnW1Zr42ZrMz82pQsLjVy
QDNfJLB9KN92jKy9DkfTTtuXMWe9Yfjr73yx8up8rS0cVJGhsSsPmBt0zbPqAd7Z8KJIOz07VOaM
A/ymdKhomB+jsPr153X8xddfJsUMyx/HQcL2xJFejFDJlF+jLm3SXnPK1HdLKmgGdNQRA2mm4hva
lTvEGbf9sKZpfvGHyCwiXaUs/i8p035MLL2J1PZYV4WNKCWCaatNoWs2Ft9ViWJLjgoZj7Wrj/0T
ApSeD5liNz+uq58DtMlVqsGaycW3VVpBKpKQYYXVrd4/iuHbyuJZMbCsh68jaJlCLrVH6vkzOI6u
6DVbs/fUNzRC7gaglk58n6zdVP6si7/WzefnWrKsjM5KgqQkLQ5F5DGarvUE3kmZOLEmOHpI+eWz
pcFX668MgJjar6KnJcBwRCAdBu0rOYDN5gQZg+pzkVdrXqneAA63VR4VWXBG5aWDZawZWySY7MGU
7LGcbDUFaZKYbtaXbphU0EmexRjvIzaupaduWVeOlIK9VftNrne7lH+7BALj61cCl/TGohp1DLwg
s/ZhKBO70jaxOu4jcKyDAjRTtS2DAtxKckYhOmRh7sk4wqxrnTblz/4fade1XDeORL+IVSTBAL4y
3qgcLL+wrGDmnPn1e6jdWtEQ52Jqxq9y3SaARqPjOXBcKmAKKnNqA+YOzSPgYM2QUhxOM3hH9Rz1
/y4B/Chqyg18fyrdUwT9wJVV5UORvrXahy8HljjdYDV+E6CTCWnI4Sqelf2ggPalSazMxw80ijUL
+W2hPaXCM5inzTxCL2YzoKMWmJf67Ujj57lyRULAJ3RVJDvaXReTnfQgrSW3Q4XcnyS6KYbEM+Al
Fk1ljQ3gWwHEI6JPAvB9xoBNacviUdYzp8KkAa0EoGg1Zkpmu4GnViPLLRROJQAHswBFEdhao/4h
jidTLEovV18FtLvpTWWq6n0B6lu1ei6lnyDSa02puZfJSxkRE4hzgHjJznlQm3IPgKOidAcxdJql
MThVrM64HWjwKip7H/Cpwyh7kvQqR4DBjAubc0U2H9KVrjKOSqkFZVkEuCK1DQ6dh9JN0coeAY4g
vgp3rYdm/Stu1nLzCVnJZNyWepYJIFxxP8Ce3DnZHf0IRkt61gs7sRavHoh6oVdb7TlAuFhyfCae
TVj+vvIcIm1uwMOEBcsVqN+R5c9LmbOpvD1lnJO0SZLGVwkyKMA8rOXWTOsJINcKZyXb+ZPVPjLe
SVwXmFBIYT8bpy9MQOQ7VWEBn1RvkADOrwAHbYUgmVO4hnt7gQRsZqDWFnV2BEJMEkFqBxAH6e1e
1yUnUHCpQRl1WTe31eRLCrO8XqhEvy3AsgQeb2jEPs0nU2tKS0/fRi56Hm9Jy8es1IKqcRpOCpZU
iLmpT5iYprpjJJwAmieFeWQRFmSh2kCKIT/Bvsb5hx7cX9615Se+Pz5fu8Y8qhPYw2a/AQlR3IAf
mljChCYsGV1KAHsFwKriR85lgdsX6v8C2d7JSCoDfaggUClv+vo5Mzht/ttpJflLABOwTVNaphi5
WdR8cpZqQ3AAThzoGXJHfOVF/5ulMbqSxhjEBIhXahvjiCpnwT1aOuna58Ar9oEFQCnoBsdY8LaP
MYZBO8utTJftq4BlhaJVzetg4ElY/r5S7SkUKS0WCc1CLN9da3jPLqsAR62N5e8rCciP4yEssWdT
8UGSByF/EhKdI+MvrN2XGjDmYC7BCdeLEBKJghnT3KmM3NY0sp/1+NgobyOY31tNdxNAcET+XYH4
F+QMOy3w3azkYXpu529WasLYi7QnAMeS4C63tuSOe8DypufWbID2apZXoNTwgAk/he6/22fGfESq
Eui+DIuYDa9ESVG2f9RBBHBZCE9dGANSz3ptVCqEKHBKNRJaOY94jnOU9BOocKUvnSTmXdvhKEXw
kkdpaE7ALC+azuzgFnYYsGwU3xvE2sxBWpkMmZXPOwyluQZqufLw77SXsly9TVlrWptjwcDFPiro
VZLRDJOH/2hbF+xLBYR3wPb5845UEoYvanlA6nR+yQDLPtP+H2nHlwTmnrd9IKMxAxLKurETEeGq
eJayiLOOz1HK7w/Mlxjmss9jB9CiqYfmu5OlYNB4DM04NHuA3MQmQZ/6grkDyIyD4sZO6hXH/tw8
1J5hT55u+/DxeH1629bn64MYw9A0ZawW2ojzox9DBLzULjHrkdeG8hc3/ksMc+ML0vopKkeIVvfi
YbSj49JcsEwKVQC7gqvFhyneTrQRkcoKMRQdfNJ/6gwIRQtZj+BI1gB7MSXDFK34Ztwv6H/0RXeq
N/22+BFezc4IYMXrwA3+UR8pXX0B8xr6uq7PcYsvKPLnVHGF+X3uVVPE4I4AdCHgPE7BMwjdT5V+
DX4a3GNAdZfBLvLfjF57umyYts3G6mOYKySXwqjGAT6mAVapHYlOBmx5yU0+Fiov0Fsn1mCAlgD8
Wrx042ZjyXofmLtVFCEmmmeI7l2C/nopNw1wKZ3FfesgPXLTWhRefmX6d7xgaVO5V2tmblsVl3Va
L2kZpXqb0VOfti2QcveXd5YnhLlBaPuSh8KAkAAUPqF+XWYL8j6nPrU5ZLPeQ+YCjVXU9dmAsK+a
0ockOoTtNcljKyYAisazWZPay+lbNgCRJDFj8p6VMlifkUqYZ3cIY+Cw18hzIGlRzDc+bc+6/0FA
89SDrwTQQ4AbnQvr8r5sO4Or3Wce3ADkGGJSYWP8c5Mekp16FEBrYIGtYZDN7F16RGcBt2Fi2e1v
BnYllHmAjY5KQ1J+Cp2c0HqoPGOJys+lM7nVQ+895sDW53lXiwJfEMr21wyhNNVlDqETOom0J2XB
PVKdzhYx15VdD+/TjleG3zaoX+skjHXTlDjJjQkiy84q98O5xs09JGDWMROQ1avgFbJAfbHjHClv
oYxFq4ioTYB3aDGkZ882KvE76ZhZupPtqTs+8sneOHeLMEYrz+daK0asUge9QST98FXZBAok7/yW
n7l0foyBShW9jY1FDLmffqPD+9SiGOMhlkBmxZoAD7bjdSlzz48xTWpPaRUtr1PlkDfigk3iKFxJ
V9CZzxmV4JoXKm0XAxSQIQOSVpMB1f3nezgLInJVwCP9hPshpwV1ARxGh8oFhyMnUt9e3UoWe/XT
yVCHHLJklCNDewJHiQuGlKNiC/OunpzJBnUll8hxEwqBrsQyl1+rIqlT6iXp8dafcO/RS6hZyaE4
o3X5RJzENmxUugT+VPJy274p0Jdg1gAAuLbttRjrDZBlOWTO0p8dIq3ptgsggn35Fiqb1fyVNObu
F20TynRJkeXybMcxORgtPY9ydOun4fMAOOyqRmN4F1wZIE6u1c7Sk19p0FpBdOpDjF6CsvFJrotn
cehPdTA9hPJvMQ6daMh3if/iq7tB+u0HsjOIoOZQb/T2VZxbs2pT/BBiCGTMpaa8ouKjXHUe2D92
4P9Ck/R7XuW8m7lpAFZLZQyOr4hoI8wQ7DROcDc5MkoQICF6TU3hFvwdONHcU18428s7TMbolOi8
acCehQyrpZv+QT32u+lceEi2HvEVO80DLZqTefpu3glmiu7fJeMLCpSFcPlOtYrr3oFLewtHypQs
uis9gAs85xavkfTTgb2kdIzVCvOctrUMNaCPykF6mM3snFiAUXmLr4GwDo57iM+d/JyDiBy3rXnm
fcHma6AgAlVkjRiYM/7TouSqIvfAFYJ1Brtvn/9OuZCC25r+JYE5/lYsQdI9IDqJ98Dt9vpdigx3
t/8bsEWLRfq+mV+SmEPXUJ/Wqw6ShCPYgj5hi/oH9VhjXPge5JuO9pbEpl5Z1E0PAp9ThbeVzFnq
jd5HYwnxmKF+oIf+urwOXQUT/tVJ/UVf/waQwvbN+low8wCJQik22giJ+n0QWf6tAkiV6FB4ifU2
dGj/QlimHLmTLLx1Ms6ykjdJPfdQGZAZpfvZ7jA+sQNmGMDRdTwSVo9rw7OX26HPSk+Zl88YBNIn
0efmZjMQTxtPALeeKSto9h4tDQ1ueOF9yel4ycNNZ3QlmHkGh6ibZL+C4Fh916Tf6RSZSfkwCqp9
2WRJPO1lHr6pF8uuxeDT4oD+AGUjIrnDvrwfd+OtroKbx4mPtLFaT9jzNnfZuwv3hp1Ta9uUhL7Y
wo9BYTAXOmsqrjv/ITAeY6SiLi9TXa77N2GqpCgiilzosWWWqdWqls8yyk+DlNuVgXCrdox5QmvB
Ox3BrgguPzF6aLQUaQXkvsTJzoE1o6vTexIc6zJ87tNJQqzUH+BFnBLQkYtqvDPA4dWGqAHVgz2P
vxLqJmmCqKq0qVg4kiCbegHU5Uw6tOVDPSJhQc6fnGkT+ASqySyryRbCx7LWHfC0lsJDLJ2MGfwf
wu98VM0qfejyYy3d6ZiQlSrv8p5sB9dfe8K6Hp0/9DRZUmPNhHqgYmVgD4Lz8Ts/LrYywAsQO/B4
eJXA7ehuJZcx/uC4yIJ6gNx0L/+G8biN7wXr8w1szAYsDtyk8aaTvhLIvAU6FSS/L3D404F6476y
MKtxKADwKQNIAk+sc3ljN+/uShzzIIA5MicCNPuEvhVAPFh5Wjt+dJIGHirZtnlaSWJs/6SNUB0d
ubHuMFnIje10RKyx3e7wlrulqT8B/oSzuG0HfSWTsf6zgVK7Xi52+IQVukOAPm5IBOAnjDCKeP6x
B4/38+UtXX70wvUljPGXxkLs6hYnGHeSqQ2TU5JziuLrZSnbgY6qgE5LliQQQDHmXgoDTUuravHf
BlyIxjIAmWcbXuEKe97hbS/pSxZj4WtDo7HflXDFlbem+xkYd50YcRa0+Wau1sNYvSImUi41WM+c
AEWhl5yw4/nZl0VIbE1BJdkUCeWnCBUzgr9UtLhcPpXNjQK2JlgbwMtF2Ui+pLkyKCXOXjXOXfpW
GI9FwsmRbYd/KxnMRdL0NBxLf16cKBzIi3qKDsEH8NsRLMS79FZ/yYHnwWfZWPb/m1qvxDJ3KQgB
m5gLECseiNvBSa0d/dB6PJiJbYurqRLeJkIkkGbiO1aFHyUqKz8ckKVYcNtlK7Sig28DGfhQm2iR
2vPm6jdf9pU4xt76mTEPeo/wgoyhI44vpGwtSfuhBr5Z1a11WT22z05XFQMtGYpGRGYT41ItkgL8
fkt6eo8pp+fmSt+l96E93qoeGBaAtulEbrdD9+BlyfLmu7KSzFilpkhSJURjAYjcBqe68yl4sc+t
dp2+06fqTO3GFrwZ7T2NqT4aiQOKESCpIeR1/0YYsPnorL6FMV06JgQa2BRAptyPspn2Vvm+wPsM
utPYaMUCLfgO1QowlEcuL1e+/SSsZDOmLM6X3MAoL+OQgwOmVqriETI+Jz9R+g7eWuT3eEI3rcJK
JmPaglGq44hi7zW0jkn+SwSSe234uHzC2xfnS8rnYMbq4iDn1RuFSpYT7m3ZykG4bmZeBMOAWbq7
8pE3QLRpTVfymIvqT7Nak3nRqOHZ6KE6UslRWp4E5m6WQ0jRV6gD5ACjSIG88LD+4mza8hPfrNpq
Ecu1WW1aKQttk0+4kIs6yBgaEZzekg6Ch5nRwz9rHFlJY0x3lneZIonYMvl2tBWrOsQ2qOS9ETkV
9XEhwPyXq2PMTVfIndym2MB4X1xFRwCHIBZcCMjA0mpypXHU/NOHX+0lWOBzvSxxrVu7t6Mc5U9M
qmNoHNGLRyNzePCP5ZkHp75pvzGDKGMykyoaCzouTdUYzDPF0G//7FeSNxWKLZfdri0yR5x9zvv+
F2b0SxxzgrFQSMglQtwyrwecjyM9xA/9w/RRBFbxE0kyFLUR/6qWstM9yUkdPTkKNo/y4y+s2Ndn
MAdbjxiQp4a/4H1qHlWXcuPOf2hiHK46meMTioCFxQuCt2vNaHzSFHB0ElFhbvzYjZJehLAwoxvf
iCA5BRk37PTV9Bi7aEJ1DbQwHsJdCvAFC/yUpWiVfJ9+U8tWH8EYhUnXkzyqYcCTp3rfXWkfyzh7
485LjX06ZXb92B15KUCeTMZKiL7UaTh5mDpjPFclCLsL8aSWPPRN8tkV+c0crRbHqJeMlTUkwOKy
wHdqQy3NRKtdHV0TWRV6qahZaQKk09I/FoJqtWCkT0h8aEMvE48+ADqMTDS1XgWfS3SYVA28kv6u
1Qcz6iIQaxamDsoXDbhchVR4ovwzDxXTn9Rb6LRllLIro3UZrMcuNYbckmco86y5FbpSkxxgQCNk
0MpEp7KtGDF4Vu9a9R1OnKUbj2L3s4TBTDKP0qMiiK6oF6bad7bRho4/gYlaBO67BGJj+azFV7EK
GAsQgbepU4WPmngamsES1NBs0cw7kdmKm8Ftk8oS+glE5MQ0fAARTYDej27HarDGuHAiAIZ39VXW
yKYaAlDbD52uR/u4LtBdOxW230zXhDzh8NCZ7nV0wB4igatiHCfzcglXkw47I4ydQZKtuc4xURag
cQxAz0kI6vSXYb5p/R+t0LpZe51EtwlpbNpQT5J/RHNpNhNFD5Jg1lXt9I0GVswaTUrT5CQLJGEy
WRPmrVSYeODHNFgdyjZmUqRo9E1N1Wh3iaLe5WHjRSSwwvJaETEMJMQYRa0Ms1RqZJqFfZBLP4Ev
cJ5Aj9R0x6aNrAEtbEqb2DNG4NoWQCDFIyg2NQIg7P5HMRzQwb7vo/yozq9gJEXBw1SH3pElfGB2
02rtrjBeZcOwSfmx0NkTH9c4/BVVP2tjwPBAZJX0LEag01QHU9Phe0etF+TdPii0U6smh1nXTEpP
9Rg7cYNewWq0UFL0fIn+CAsAHpX9dZQaLp39fVfPT0SYLZrkVlTiFSjOSZzv5URzImV05kIHMjqS
U0hWGaXglZpol1LtJk19EwhuhgbbVjx2UW0agzOWeENCDFVdB/mTLlwbGorBYX3VybpbRKmtFrKd
NoVDB4wV15jamCVU4M4NrsI4AccMQ80qiuNNvg8FY9/4sTv1qasWRxlJjxlublm90WmyfJHAIb2r
YdfSUDUFzSsrVJbQQqIXGDRXK7cK0GGDnoImuZ1V9S6hV0Fe2BWVzWosBtPHMF9UGW7fgWCj9CID
KDvCNYWiU7kFlDbqGaCXF9GsTHca+O4MqpoBfYwlzYsBfa9mT7TMj6T0TTEsvLgmZhxcCzL+U/LS
yjkcY6TmItyGuX5sjTshsFTRdyvyGpTXEvJ4FSAhpsoa6E8jUJ2GvsbDuQStvDLdG7l0EEEhi4T4
AfVDq8DdmjE90iTUSufrioBZSN3PYQZE5ZsJIivxMNFfJHlLpKd8VPZ17spd4YSAji0EUxUBT1QD
QAWOeu7Dz2yo2Su4UqoGUhoDw+MG2opL/7ouEdIENQyJjE4+AAYZsYKplOtEC5f5YKCvGDYYwaxM
AqvrbA8l2oh0149yRGAHdagsUfvlY6ExjZ2gRx03nw4LP7CsnCs/cFUjOPR6Y8fKW9BNNki4cW3M
YKweUtzWKPBvMjqc9RntV6J0lvI7RXiOCsMsZMSTEwhhWtkixtOUUmQ/MxMgRju9rm21ye0plqx5
Um09y2Jc9nwH7XfrsDx3MqKE9m6as50cU4/jtm2G2qtXgHndFW3SkCjDK6Df97CMsFemeI4ceiM9
Gw62zm7QVpJcZzcZToyPLrvpE6/EM6FiXqbxHIh47ZY+d7UfrKBBnITumnxc+t4/NM3JeqQJ03Po
/yJqxPNaN0PVlXwmPFQmtZKU6X8h2pIBkI4hyviV/dnO/czLEm43Ha3kMSGhVqaB0CmQ1/xemmlA
eAWvfPb01/S6Bte5fuXDfhWWgZFnxU3sZSzpVaau/NoAz5gLDra9+6puGAbMisIyu6t+G7XG/Jki
gNHZpfYwWG+dnd/VqLB2vNB0s6RC/y+NDRqHFrB1U4AIYcSdNHRi1/lDBxiPWnoRlBd5yng9E9uH
+yWQ8SHxKHeNFmJ59Gy84bJ7kZM8di/+NXH6x/yDm0/fjCFXC2TcxSqaJ0lIIE88yOAxCdCDgoII
oi5LE1z1AKWevfaDF+kR3r4yHqPfNFk9+tjXNPGt1PgZybDvs+xUJLKaoLpSWsGMqGj2mAOLom7f
9uSO5AAET37G4NNu0reUDHtCBE8vWifVW3PCHDFgKnZjFOznBGM76EaQQpwUEPDRDuJFKrCrqsqR
6bUcfKjSbSZmeC1UN69KW5slBwDA5mVDte0Wf50l4636RQZcmyWvMcmTl5GzCBSNhOTOZSnbme7V
ETLmsAeUSIGJGOhoAmxrEfG53nmahCFU5ZUKbx19jdoSbtcb8oacFW6jWaxkM7YwTjMxalqoz2hc
K7qCMldqDmAMywEiWXcoQQ7ofdNkk0Y80duPwNfmMlaQhOKQdEtmoigQOwulBdw0d8xzSxLuRbQW
Uqk7JM395b2WN1Nzq/UythDwKEXeydjrFHMs7awgCz8cg8awZOG3iHeIQgt7zHqOFDTE430l5HbX
igdJIFf6CPT64ZxmLwacwrx47OdnFUraAEUq1NFjVgR2qJTW2PGSm7yPXrZylXjIcakEMuKjdd0j
8k2uoBE63ufwrC7vznbY/bU77LBw3Ip63WgIgBUP86uaVf30bfFFR4uxiezpGcBxqcdFI+fcMrbD
e0xDIiYjbhmJcduHH6QHUKXOYx/jnTzLnGWkJJBS3LNTkoIFt/gxontZGx6S8HmSXgrSmSq63IRO
ckiITn79kSCMTBAOVqR3ezF0geRtzgJm8AOzCu46I0bAscz/LrO8TqZU58SXXM55cKzsZ7ZmdfAl
JbVYDvjm+DS7qgtgEGtWvfZZd1JzdNBncc5/qlZma7opPFyWzTsVxvYRItdhMEMVyOgaQKIqzz1v
TI9jAT79ltXqorRpA7I8lfF+6eZIvBr0vPymIN5KGBM3N3M+TuVi4nLREQy3ngpHUTiJVs4VZdsy
M6PRqjTDe6hkhmWk14Px1OfvY1Ha/+RYDBlIRkCrQffEn6YgxHCHkAkBJjD865y8xsW88w3CITrc
PpgvIYyRBDd75ccVII4a8uKXnTt2iK4HwHsgu5Kj759EyMHpNcf6LBr1PTf0JZWxcnMsCFOVCSDI
RmLH6B4JpP2rzWMRTlO9LmcSQEKa/KTKYMr+wVd4ozjbdQqkLv93RJTxAHPRyDUVhJ+oU/y3wIeJ
eEQ1GmBvy0N84JUptmdDV/LkP1Wi0csQw2ohOoL9sza3rh+24OwNPKMHOEn5O0gSy8eLkVZvQfJL
Qsh4eVP/4tH4Wi/jCobSkMlVDPn5aXAGw6rv1delooncWG2qmAW0WsXkgwwvy7qgLpQxUJEfp20u
Ypsb57M/GKh5hjMulQ03sHnWkHMj2GnvZlCqvBmXfLQ4IsdBnXJ8n7rKLgV4Echa6SBJFpA/u7y1
25bra2cZyxWBZ0fNJVz2vjoLw00JByRQeeX2zebMlfowFqWQ+6ArBhxfTAdLMmazQ/9VO39UGCep
gM4fYyA3nkpXyHjjrMsvXzpBxsy0KgkHMuM6ishBRv2tgm7XLHnNcP3LkDeztynMkMFkhf2k2Lg/
b0lH00jwgYx7moExEgTXShg4mQFAEkQPCeUhVG7qy0oac3JUBdj31ENa2MqAh0quUvqSzLVZJHdd
rDkasoUacKouq8umAV0JZU7SUKQKfW0xRmNr0FR051oJrMsSNhVyJYE5MaKH4lxFWBZQvSYV6cP8
qjG47IuLgfymFyspzENA20EU6gkaqXjBTsR0EYwJlLB3wqO4y2POJdveNbArocimo1GCMV+dD6ZR
acTLXfYHWbqH9eYcy/aDYHxJWL5g5eeMqtF3Q4GaGrleqqKpXXjBeQYVzkKuBjebQ5nCWxCj6Wlg
ZJOQQ1xLwPJFWksZni6rAXdFjHqTpoiTuIQ5zNvKHMQMsGOg8VCvE+NeVXYGUpRo+baM/D3PmoNe
gENzHBzONywyvmvJ164y2k6ixkgHBd8g6xYwHkLwI38sLfNLsZk8JcByAa7doXAxA89Numxr6Jds
5h7UmiL4PiAmPivBIMPZKXvVA+izKe6a3eV18k6TvQxZkKoTKMdAIS6ZKvorpoQXiW/XPb8UlA37
jCkaws6HjPTUgw/KQg3oXkEfzQJVnIObD1WgcoduGge5DwB5+8eIP3uzbVr+v6VsFKinnZZo8nKc
HtDGJFeyySsQg7IBvd31k+KCaCw/JC43OcrZXzYsnLNgKnMB118V270y3NbdgQhvNQK/ZojM0n+D
eQCo3Luv/ejbaxlwdiUKWlIFC1vWpjw3N5UuO/GgI39e7+T6LGQZUMPuy6nn2JFPIp4LGs9Gg51R
kyyusEUz8hYCKnBy/S6MGL9uVKv2VVOpNbPTS6vQI0uoCjdR+90sgamo7u2CgkuyTe5bPzfroHSC
IdgNjeiqSH30k2iNE+oq82kGZXAWtJ5Mfymn5Tdr6sbgQMqH+6x4TirBSqbgqKISiG0zlelQGi0K
XW8yco5tEwHEWruRusAiUmpGde7FSKdkaezO+esQ3Y0zcBElwGvWd6SVza4Cb3A6m0WLthRDvG7m
3y2C7DJIrAmwWpfv0faL/KVfjBFGw2qMVCk2T/Hqfe7S/cJzK++4k6s8PWas7xA2MukXfRp/jHZR
W92jcKXt02PSm9LTeIUaLgq9NwXHSvyFRTZUhVAdnLNs0NF3hTYIHXypEr0pGGDbZQf68pbsZTf6
8Tcm5bZujSFqCrifJUNC1+SfT9ogVTTslkRRBee77a0Fs3q8XeYskxd0vN3yWxQ2w5y1SMbmBhko
HnvpszkjFc5L5ziY6tW73hLRHtE5fK7gzT1dS2RM7xiNURL3kAhsSbu6w7v9CJTWax8zNe1jeuaV
KjbzwNhMHVMRCsDHWROodQrN0/6zv2hwosBUj4nXuf2v+mdu8Z6wrddzLWuJrlY+iZz4ilIWkGX0
90PxqgSFE6C/RzQ4144nh/GufAB0qfG0pC5FyZblziybG6LpDh15ECY8ScwFV4J4UoYQF88AVJae
aZiTLE1fRW6ZN6zxmZhiDfFnVAb4Z0oUFn40DQolz0QU1Fpd36fCi4QsTKtVh7B6noPODBXf1Imy
VyodtXAY5RJ9B6ZS1aavP/nBSe1RnCGKRUSyK4TySswmqx7R4D78MoajlIl7KALn8dhQLvSDE7C1
ixQjN1Rj7NLYJiUxsrhHb5PvZYfQJc1Vb43OgtOTRpwq2PezgDBNx+VRgZ5vfN6slXb1DehxQL3W
n4QGUGzdvegb6F8BCdb7ZaP+3Qz9KYc5c72M2yAWIEed7uceg0QZN5uzKYJK4FZUqEL/29G0WopQ
A301mub+ZI+umJqlO+56dKHN8I1MEYSH7zway+Xm/alcWNNK4LK3K4GyD+KGPh8x02sb1/W+sRD+
fCy8p+Vde+Z5lxs27k9pjCHXkwAgbwakTX5/AIeRqeinoivdqijcjKSHRnodUt/CfKopDoM5UyD7
lrN9+Rg32sb//ArGtkdhQEe9wlcs8GZ1kH5ScpC7ypZdMbkDJQ9m+yK7e/8bU4Xb262KVFNUquks
JhFVEzmUE5zvQsqFhjs0/pcgtVwkJvY/3O4vaYzCosVTnRph6k+iByd7mWpBLf6hduI7Hwge9t/o
pFwO8Ls6fUlk7v2cJ3raRlhfa7dI5Hi9q0wYh87BHEPB5bbvXMlSEb/hSfvXq2VUuSuSLBqKz71F
J+VVaC3TXoZT2cVeOQl7Hq7Fd9cLWI9UwUAhqEqNbwxLAbIfAeL77qSSp0a4E5A3K+4ua+qWYZPg
XWkqOnH1b2w4cxx0UUbV7jSJD3J1lBpAg+XvaH7/JzdiLYhRlC7zw6QtIWiwlNCaHM3q9BtDN5fa
Pnqco4cQfrOdUXAbndAixJ0LXH6fVZu1fEZtgn4AeaYC+fkpx4DvBBZScNVhFLHYVw/jOQeO1eWd
3UgjL6f3tbWMshS0I1IbQeIyOpL9CkW3sdAW4O+Lt042tczNXGGwwkeO2G2l+RLLGEA6ZsVY1Noi
tuxBl/UpNLbB9LasNr8iDpB3/w5TyNYOy5KqqUQBlwS06U87nwwqBgarYDi1P2Z4B052G7o52nGo
mbyj1/qeP6axEecvHOIGQZ+LalBAsP0pks7DUMtCOpz0xIXbvq9+f3Yf7YriBNUyLAT4VupMx/HX
8I78DR/tetMLWX3Bt3acuNa7qgO+UbqPdsPj0q4/YsXNjbgreA/p9yQNVgtWNQXhEP6xs2pykZcz
+i0HPKRzYcoOgHWs/lCdpDM/fbGlRWgYNyjVgW1HRPYwI1/yh6QfTqV6ErKdEZ2bbH9ZU7f0Bdxx
IkIDEU4cG+GFaGpFt4TUn3LiRHVmBV3PuYJbEhS4hvBysAaVfQqrSgDeLOp9oFK4adP7UXm+vIJl
E1iboiiyIuuL7RQ/3eqVZ0P7sqqkqO9OFSrwoRHZmaGgNDXaTTbbPRe6fgktvovDo050CViDLHPZ
RGPNGIaqw8sXaIBWNKuDBHtiI2IElpYnozDFq8V9TzJIIsD4JV3SyKIOjBq0Wko7mYQdKtrB7r8V
7ebvwFxsnhQGQmSioAosskMhFc3rKQ7G7jRejy6831Ny6F/Fl9kTXeLUCfwI3oTA5tmtJC5ftDq7
MpKiRshnPHxKb6qYdimR/eqN+xbPekp4wcrm0a2kMa/PXMVKTcSpOyEZj7s7XAHm/L5/ln5KFLgh
mRujKMAJVDffH4A8/H9PmfenTBHUqTJWOL8NjmT3182ImT10+GJTQa6rgaFV4kFWbYzbQGFAWopq
/hL1sxMnUST875mvf8QPstXdzoklIXFUErM49Ee0w9uFYgk6bKQP/5BKlnyM3gQubepGduXPD1nc
5NX5Yp6CyHqK1zc+aYfSzc6RRTzj85IE/CHFLad7vWwmKyDrldxlIqT5PxfXpjobd7DN8C1GD237
HLO2wWD/59oY3dXHWEiiBNIoKLL3Ehgxpytpl3mNG4FNXuvQ24QZANt4z5Fo4erVErswZgj2gAA0
U1RBCMaWjqUAXcZqoU+nOpWdhUsFrLPlPpcxm6mi5dosQJUnkV9GFe0aEroyBouqVkMGY/7Qyvla
zmrwmwz7UB9OOZctdOPdknRZRFoU8D+GwaacmmykwdxO+Djp9ySIlhhMTidy6Fo2bMcfQhjdksdQ
JLU2T6e5lR0lFrxJ+qnW01Ob4zaDE+LyK7OlymBeA76sjhqi+u2ZMZpiFpuYTCcFRBB9kZ+lYTzS
rDwGQ46aRmrGKQCWAA9UGWh1TsfmrOe/Ln/DxplDtARqM0NSdI2llKrVxp/0WhpOoox5pCQ6EpKb
aQoa0vZsgCEi7HjFga1Vr0WyrFKCGhNflOThZITgdmu61g5D3S7E2gFbokUz+SPHxEOA3jolkr0W
43O04OXYN7SJqDKiIhlorchCM/7liFpV1IjCdNKMzpnRGikk92IQcO7zRgyGLDfBzyOPpUqszvYK
uKX1uK5PNFJsXehBeL5T5Br9ozwMik1JBtGXujAmAlmHRRxoH8d1W5+6aQZbhe4AhtPUpdIcuHO6
iw1irAQAbr9Esa/P3Exin2BRyn84u7LlynEj+ysT/U4PN4DgxNgPXO4iXa0lqaR6YUglFUhw3wl8
/Ryq2+4r6o5od4TDHd1VUhJbIjOR55wb8WodZn60bjfzsIDXSOwE5Mjr71/v0fd5WpqE3BnwuMRB
fLSk4cnayBViGJtD270MEMV2CkhNEPYYtS+59gBZo1D0ZefN4g2tFl0THeUCbCFH8VAAklmxOkwZ
iE6iHrj+Aa3Y2ha6eCu+41SBCkRBwBQbxCYWXYZUWWJYUZ1JfGU4J6L9NtobW+Ns5otJgnW+mBMc
TCAmMkA3AhFxsBgs66Q2mxo2VcVsD5DvfbWhPuA0YNufCQQ6v0E00HhnReq1a/nKidMDy/ifZbsI
Hpf5Ch7VJc/0qnlnW8SlD4wCeOlKf5rxdRDKBI01Gvw3ebv6GGCe2n3Hphc3pAGge8wkBi3a5pCM
KnTc4VaP6A5NE34lNI9p6jqrYm+sgHwVF2mMVugm2aQOeAwqfdzZRRmiM8RnPdBh/CEG61JPb3nb
XSRa+urwPPx6857oW59n6s/JmifzKF7JnXhKzKpuDpMFUhAI3qSV/TKp5ixxpk3LoLZjaXgvn7GR
KJl8bfxElD+nMXigmRuwyDJzd12iDcPU46ziKXGmsxs32nb9KfHEJfLBzKIo2uetSBpjaA6jklsN
IEKlzpR1y1JwVZX0RwJk49fjOkFhhBk9GtjCf+sEnGa8g8WGv/PXFYHYIC4Dr1r/nqbTTbd1r6eV
x4I1s+9EmUdr2cWOG3OO+QREtkdTZljh2JW+BoGxAIRyjaeeS/T0raU0K/O7jL2HJIsSnsCsSfTr
wbA3bH7UHwbU2JBBjd29YitHfGXj2ItAKKJOE/U97pMWunma6C8zrbtoxjRoUvtFxpE/2OfdKmfP
aasg7Jl52y33EyeLrdqs4vCg1JWBXnzLVQuwLffz+q7iNzneqOpmpanwpEkLsZdrWXR+Jv54OqEv
YDmRi6nVrJe66e5Ywn80gvsqgYhcYV7bhfYicWV/vX9PerEjq4vpHWu9s/Ai1Bx4j5agkoe2evna
wqkoy7aPTCwSF7x5ca1SMDE2ic9zckaVeOG0dn1GIf4HeMEG5FgP7lgFMgHQrrD2MoqCla84Udn6
8BULdy1cR0CdFq66KqAWRrRun/ObVCP3TmzfA/jdsUvW0FAm7bZIabriJk6eG5SIULnUUXxYVhF1
W1apchhcrxaFgjd3PbKYhAIm7xTBmNgXQ3W/MuBTgRhivn+aXJYN3Y5TEPxozaEYzW1b2LsmErem
ivyu/GUBmWQB5Rvnr2lebfVx8lwoo02QCuMOLmpUeoZff+V7bMNFQM2Q2S278EVdpNjj+B40wgPy
7l4B6FcEWVBDNky7p67HXwkw/gCvrgHvTu7xI8uLS2GKrKS0co5WrRm29Bq7a5w0p0q0Nu7Vf41t
cQmg0OPWVMPYdCH3iWkGqr3S8puaRhue/upjN8zZQ6K3zz2A/CvzOp/QTyEpcfH8aRAT2eiifqZJ
p3SUEyEO2du/plfj3OFeAnkJMI7QDccNuNb6dvruObK4mE9qNrIB0ch89yhEmNEMevJT2xs8dOw3
e+aNexG2+mq56WSwh7IPsZB6z//46CE51+yhaxR2kPsNMPQGogOy2q1M55qRhZ+IIOPMIxeev8fb
JvQMktzLNpC2A9AXVJhTCP5+3KurFY/52z+t4tHYFrGZw8EPUCUY27Spn/XnbBMFs0m0yQsPVM/r
JZaTh+LI4CJ50hLemhGFwTaMtuZzd5WEuR9/n9+NtfmdvgB9yMpWXTO52KktwPXMqGGyUpdMcFBp
q79ymyHDRfRhM5Muk2lATksBjtMGnBC110Ch0iT/McwH4d6fFpaqZWZmmxmVsJCJAgoTUyAjGfRc
vpSQoM40cD0UbM9tNw6/3pcnt+WR3UV0MKSklrGJxDMpv42O4dk5oNmrYc9pK6DIn9+8kOQuVkjG
WWYqhc2vJifA2wwkJfdgi1rZB6cdCDgq/2lm4UA6ZK4R7kNEkTfGt4R6MrQOSFIDKOdlgeGLHXvs
tqtdhicd5ZHVhZPWutKaBgdWnW+Yxl291UAZXjzPNeL12v//M0a8quNdfa5ULw50UiZ5Dfxpc4hn
LUePgNg0nTxTg5fkAOp6M+Fzs3VAtB58vVNOvVhii/5peXGyueKmXXcOTrb0WxCzQ6wCbgynG1zX
TwkJ0PMzJwr8gCYrVKzVGQiZVs7h6X305ycs9hEfpmbMU4Q7TvWU2Vd6cuu4D18P89Tbw4dhLjaR
002I6AhsgJznUQWgFrtBo8QzdJXvoAmLLiMoXH9tcm1Uiw2UmcRSeQGLAxhnpl2Z3Nd0xb2cLt38
uXhLTuO4c5uclLChfqKD+FpeoPAZ6NAYCIYHch+fqaevx7Q2jUs1laGGcrQJYCIUikrqgRytRSOy
j9KUX9YXUIhqPRFGoTVuV+zOy/Ppwjsa6HxajxJYUxV1VrcY6GR4aLMxA52AxFkPFZpUBzTO9wH6
/7L0zNyw8zj8i87gXzt0WTgCpyx0TyyYH330hL8zikI2BsrzEPTdxiuDPXnxHY11/vOjsfapVU16
jICp4CA4zlg4IJ1cmc+T+c2RjYW/SVOZGyBQncPrZtNBdkTh6QTU+h4tkvMq/1ZNTmi39aaa0I1f
8c3X5leOxpLfuMwzBiIdF9sWwHctA5mzk/t2N63cHLPr+mrTLPwKdGP6jAqYSZS7F2jTT8GkYaUg
2xrX+APs+Xd9ZWvhX+zWlhFamnBJ5dbGQh9fZuVBH1m+hTPB9TqMHccv5bPB0rOCQhPkudfTXdKd
qa73jLQMmtEM6qQ96/PJm+ynsr8Bic/WjA69M+6i+Q/BAKb4tKWTFkCCz4uyxK/BSjUUFxnEois5
+X0e73hJdv3wqknm6+WlW9/qhF7pZoNaJ1S/p/zQj8OsZN8Mu68XdW3bLvxdpRKDRiVcQ9rGnkV+
2FGzcletOIFlFWvUBCkmQIwPtjgT9S4WWWijzKOAqBRWHlbltP96SGv+dVllkTmIpsCJikwNDGB4
ss4CBcIey5Ob8m4WVUHX0qqvWTkcyxKWBV5b15E4/tpO+hyPSdBW3vEQym/oljKeKZordmxVAW5l
9Wzro9MZhGZUpoBVh8W+RcRVw/rHr2fz9HPIn07HXji2SpkTHW3MZrYfFZyoXfoq9yEDRt/VYezX
Ft2o9Qba7bE3oTMs3+l4gfhLDcfHscASqGqruM+TORYoGw8ke/oODNFhJELWQOEPQU7nW0BWB+CB
+3oC1lZ2EWoZSh8Gy4SP6LMzYgP0D5Y5I10rHq2t5MLrDaPsBWjLGkgrNB537nsr/HoYp0t0R+u4
8HUu09AZJWFhRsJMAfWLb9U5yKdDG0Sla7nu2nAWboWAsGhQBg59nX/rXRdvvNnaZbhyTywfdlXT
kbxU2JfmBTrQQ3kpNvQpGsN4E236gL+OuPFDXgVrxLNrsTdZpmmxOVdjMJFiPxOi93iS1Nl5DRLY
wRs39X6Mz7MwgQTY2XCh/RWhCGSnzILQGSKbz622DUlRRGAwb2+tTQLJ8zostzNHWXZJN5JuY6gg
ru2dk2cA2Ahk2zaEkJZSSAkZOm5EZI6kxrC6c3b5W/Ey+Nml5e8aMCZuV0PWNYuL0FHitXxoHViM
Kp90frG3Q1CS95t69IbvdqB8PaAg3YAU4cpYT26ro6EuXGrTIyQoTRgeKu6z5rlvK2+mKk3WgvKT
wdyRoYVfBeWORdrBxnk8zLEpZFuDn2SL0PRiFcs5T9anMOfI1DzZR7EpitWgTODvy2dsALRGwTKM
yZaY99r0s/OgeCbxeBudN1sgo03dj6y93p0bJchcN/rtih9aG/fCnyZ2o9BP+f4xQ6AOAHMB893v
i5v1AtjJ8A6VeLTwQJoBldOP4xY0A4SjgOse7Jeo3hUdCzOmhzT9loFwdWVc88b4NMl/GltmdW3X
aszuYSy60P2Z4M7QPftpblVQIShj5U6tvQ+edLJHFheOyNRor5MUTrYNjU1EvZnf5KmDVlt7Vz8l
gTt667Tbp4OrI6OLg+lydEt1YAGDLJvRPvIdOWQBaFzuKvNJheNVHK7t3pOe4Mjg4kB26L+zSoFR
KtQsHdQ2wGnnE0K2K+u3ZmdxHlXPpzxusH5NIO6irQOm2BFtjuMT6xHC6UHyCJ7T0jlbCx1P2YX8
iW1Q1Byps+yDS/R6GGM1Ir7oo4OBp90UKgFNb9z8hfEd21mcOzrlgiUJ7Myq9MLyigDEgTHasIL4
YQxAwdF7GQnq9ZL+ydaRY8uL2Ibrys5jAcvmRXFQQfeaBZbudcz7XSM7uRO5lz5VZ9g73LPWsoG1
+V3EPQ1hotXogG7BfCv9GkiuhzSMoM49IJZ9BBkCsH4oDq6V6E4elONRL5xPChS5BKYAB+ViDOVz
gRoPpvqSPc7sFuuv9qecAUHyT9DXjxa75cOJ0ED8UDgTjgk1oO41036v0q6dtEEJcYHCNBhd1jtp
L7q8LuG6TaC0NM89J5AW0Pxow67Ejn7n39Ymcc3gYs+qiRgoleGOtGyQOPejR4rvXx+LU9c9hSjL
O/2N+YnlxNKzRo8L2R606g4QNM+0ao+yWwjqrcWrp/bhsaWFfzEoA7eugKWhv9TSO70YwyGarmn1
MkRgoZI/NRAJuD+M/K2V3SXgVBd4CUObW/j1gN+7cJb31PF3zN95FAwoJpUTu2pGOH83zOcCeVyK
vE2B2DASvyaae7ELoJFphtx+0EEJ29UReO/zSwfYTl7XeLjf6mXqV+j1Is05K+NgzLdZ+mTIFFDd
LIigEEAn5SHpDyd5l0xmEA2mx0Grnas9A0u6Q+9B1u6N4NL8enAnD93x4BYbxqmJlrYdJjkfg+im
g9SOCAaAh4piqyMi/zfC8fm++2o6F84tB0Nno3Id/Ak3+i9nU29zNGw7yMZxytfxNCezuOMBLrxZ
kUXOpCqY6zbxHT8HD7yfeWCW537zb4zu9J5F/z3YE3TXXPbruoiFc9ecsFdKJDnTPu3wKuX+WFm0
UxEhBJv/aWWZyaHlz2adDivgpoHudrUR35qddcZ26dUq9HJlRMvkragaUpuzLXsLbb+f/f10roFh
ujzMrEPDxVR7fLN6BZ0KDY8HuIiZeI/qe8rno7+JX22f7ERAn5wfLpJvoGljz1jLLdZGuYiZ1ExX
Ws5ezcy3xsZ8KDYl3/+ucAP6902DSA191/dr5AnvF8Dnw/DnSi58nOio4fIEs2tUePvKD7S4Ah3W
trR7r81v+1oPSjcY6BVH33DCmiDR90U2I6gPqVlvWQEKn8rhm6R7qi0S5DpUHbryvEj1fcWSfRrT
s/et998/p//hb+X175/W/uN/8e8/y0o2CY+7xb/+4yL52ZRt+av73/nH/vXXPv7QP66qt+Jb17y9
dRfP1fJvfvhB/P4/7AfP3fOHfwkLcHjLm/6tkbdvoL/t3o3gS+e/+e/+4X+9vf+WO1m9/f23n2Vf
dPNv40lZ/PbHH+1f//4benSPTuH8+//4w8vnHD93/Vw858+ffuDtue3+/pvmOH8DMAGgPbTpA1RH
Zsad8e39j5j1N53oEGhDJ4pjorMeHrYomy7++2/u3xDBEkjEwFFQvMzPXSpt2c9/hN83N6UDfIxO
ZaJTkBL+c+gfFunPRfsvSCJdl0nRtX//zZ6d3J/bjBCKdM6x5v+joJug70KqR1dYAfLk1nYnO7Rp
loCKHRF6RyBMaNrVWe2i8j5y+svWWn0LHZM6aImMUaXHc6jVWn7dsyt3liigI30bekucNwPyQkE4
+FxRP2ot+0wj1RO1pAXG6SELUy0yNyAvR6VHQp8BjAAg/uXl91p1F31cQWKib21fdEkdaoDHTr25
B0H1VE8h6IlRpMgTAYGEUgsUM/dZZrtejJDfB64KrQRxjIZtEMh5qPpoXiHpnVYWY3C0uH/M4PGM
AdfzecqYMftYZEtQKFw+3hiZRjA61wq5VVZe7la3MkEOXHTkqW8zaLuQjWt1l1qCgqqdUyjC4NPq
EqXsqN222hR5bjeq3WSOlhdnKLJG3NZ9UuxF0Rn+ZNWoJKpq9OvIDpvqLO+N3JNt1XoxY9c1bo+S
W28IgO5Klk87aRkPRmm+mQySMg7ZpvS61IbyHOCnQLDqpmyK1stzC2/YbIQWjuTCjyYhtjXtftbU
+WYIEjBHbWQGzwZOpZH2P2wCfd6SV93GZIAFMO2xradLBeWNrRDuTuSD7VcD04OsoW+uoV7aRBPb
hLko3x3atP5hVoO2K6f+3GJ0hOKMpUMIwvwepZMAgTxIsC1XfO/cKA1HL42AqtCdHNpDmnWWaC/k
ARroelUETtcif3Pti7Rlm17X7nTkHAX6moJxwLvOkCc7CNmTsK7vSCO6TTuhdj/J7o3q14LGl6Wz
5xDriEH3GNg8fk6NxvWJ8e3rHbFw1fMZMtFi5VIdbQSzYuUiUiKNnpd9lmJDlEkTaAkdUDqPbxg6
jhHa1bYvs/Q7jdU3zanOQXQ8FSPzkdDEEP5NhV+NaC1sqMADIKuCqQQxPai0vGjqEQ52CQgbdISH
Be/CQVzbqQFIG/7Dyhjme/OjH0AtUkceQiidWVU+BUNFjrPfGiGbJYRkC2TNQNEEyepnt7SgdTjt
IONLoDakZCBGflONcjNl9a9ksnkwyRtSdVhKKRBE0TiQFjkbpqINS+gRjMN3kNxvvv7iRfg2zzoc
F6RbAdOZUWXLJ+kyrrp0mFgXSpmiZKP/0IT61ToVNJPAypPrxQvVJihNz2TCUGeuS9l7boznsq+/
42N88P4ZDGKUs7I9oToAWZjYIwc6VHHUd7XTQTYH0lJosnrM6+a2ZcWaofff9HGJUNFA7IPqI5Ir
d9mtVVQDL4iiwMyUVQZeTAbJZki0+XXzIybJxZgV0KIhqtwys75MShtfA7YDvzXjvbRGuA10CadM
VKE7CtCQNwVdy8s+e0YQXOLGALIb04HW3Y9zEWED8Qr64qGKsRXapxgtRH5e1VAWmOHkNsTOWMvB
LK43OLDqV9wVt62hHgpLvmnJSif8Ar/x+8q4mDJgnjBvn1am1ThNo6HpQiqTsK+rvR6Vz1NNH1WX
46qj0Q4XEiTggD4pcb//9+KaPb4kPt+q8ARgWgFG2wbKZ3maEm0c9aJPujC1lOslXQnpE9NQPnTJ
FCDNXR2qiOxzaq31w3yM/+cxgywNgQGahgk4kZbQon6yW5Qu3AZKSe2uBC3V0NcPEFe6AqQMrM0l
ioqcjmdDm11ZtL37etQLhfE/rINpAsRM4CmAT/y4/g4dx7RuSRMaAtruY39XjexQtzyULrtmtv0a
J+o2cosHSKVfjOYhp9G1iKuHWhgXTtVsVFmvfNJ7XfrjoWFACrqA6NsOw6Qs/FprKwYyNHzSZOi3
DMJfbWuFlt16+tT8cPTuh8X7XdzlBzOZrqjWX2hSQJroxlVqN+/iMfJ7YfrDUN1ZyUUpzb2bdfiB
/kW24y1kEq4ybXpRJZpIMOOFgqIcq1dc3WcX83EMi2PVtXk8RHhzCB3inpmFe+3a3QtWereyfLOr
+jRXIE2AMCH8KS6Dj8tHtZxNwlRQGePNAyvlLcvUmel3drcbjeKB1O4Zoo1Xe4CS0+AEuiVBATwr
qfmlMbxkyj1Lub62o09+1NyujcNko0A97/gj/5oIdB6V/dSEtgt6+KnfKs26kGXmpzhenTndirTf
ZXHxKFPn2oZqYhv3d3LAn1XNth58ORXX2lA9fj1X85X+aaqA2UQLO/SVsd8/fpVeQtVk1KHgpIR+
26nyEcwyF+1QXoFkLfza1KJb/v1UIch0GXBguJ+d5UUn7MzVa9I3YZJWtWc07V1FgKOsMi310Mmu
QzYPGkf1gI6YmlueTeM4SBiizpXvmE/vcsxAIsCrASQJ/OJie7iNYdAJ6L3QcqNrQ244em2mO5de
aEze0rh56WznbIit16/tLh6J/xi/A1ZtwCV1QMcWXqXWqDIj2TQhl+TVqYofuQZxFPBEX+R9/aiV
+ZWcqqsxqqFCPJOL2rb4Aa8MZKMZIbuogV/RY3AZTZP41SYEfdTNgzmRVXj0fAw/zQ8wGWDbYbYO
GNTHPdGPkabXHaQMI+5eG/bwwo3qsSr3qYIQdt42eCLQzdfeoNdc53gjHPX7RteAL9V4qLr2p0R1
r7DSLbh1ro20f0mGRltbw3mNlt+IChSuQx3Xor4kLEldXtZmXDQhXmbviyYAxcitNMwLaXR3lVE9
mDb2Ta+VP5pcBlHiBC6NV9yMdcqdzYQ5M4mWDoqgxXrCe+Q95NBwovXyZzNGwDpXEi/toGqldXsz
DkYdMAtIz7JozztSbCKVX3GTn2Vunvi2Gm6KjBNgQgeoNAtjUxton7HbzJ804xfU40vAR6ErqKgv
MQueDfk8rWzQ4ppulV5tQYEBUj9PdzsodXHHbwR+0lRlOJDICr7eu5+dl8tAiUgQG2Kc6DP4uCV0
VjixIroRVqN9D9HQaV9y6QmXbR0GnVA1gG7qa4uLsu18WnDz0jmndyDlC/Gzjybb0aR9J971Z2gG
VUyQEhH1zC250QoLKqYd5NZMNd7kJoH6bt5CZ9KMD6qqNcAg12gsyee1ht/CBwG1RvAk8K6Yc+S9
hYiMdEptPczi4eCUkR+lyWXaIuFLvheSX8qiRaZmetMw4jVJDdDHmy7TyxzcWKbZInTSk0fJ3RuQ
SFyR4S2ugJspBSpuU0a+U45oHmxPh1S3NpPg265tXrIapPFjAbFPGpv+iNpxHv/MB1TLk+4x7qfr
wWUog1WB4bShPQ23HYdvgMwxCDNd9z7mVxXU3LwUmElvAjofoqPpQzyaACF3MtDS5kJxCPY6EGhO
m73IxUNW8+v/cBGdWRwYQRyi1jmvXF56SoBCpoxrFcZZD0BNUfnGpD9w8Ff7xOabXGMZOBJBIE1T
/ppTsBPoWnZT9Sm6IUf3P72Afv8aBkAlHncgEm1/3FJgvBQDQOMq5DUacVHpeq4qgIkSkCpDeE2c
jQbkH1VFAFGxSBmosZ+8gXVvX0/KHKkdu675K2wD9G26i/OENOjjV2R2YuSJnqvQjEBvoar4xbHz
LTQqgcMuH0BhQ5p6lTXyhFHwH+EtGcGshcR4kd1Ns346MVIZGllx7zQzq2oDcuUJVQ5A1KJuhIha
soPW5E8tl7dYMxyin0bH7qzJzXwDvOoQBdbuHG7dpAZbewhbcPsQgjmZUy1rzjOA6H+v7h0dLyJY
JzrGANzP5RVLozBx+W02fQMIeFulKCmMOhMoNTTCb0orSF3m5xLyLRpg5XoEzPVwJSRB11H9QlX+
rOnd964Ug2capvAE9Iyaaq2Cv7wl8cnIYOH2QUBMbLrsf5pQx2gL3khw3mmQokvxyDVxe8+UfDRc
9p0lV2k7BYWM3ZUo+lMcAcsMHBtzog7KFMtZOONUan2XackUdoRnULctuD+a+WP1it7ZG5nDH08s
baAoazx3Lkro9QTV4uQlL8ZHGyrMGgVjbktAbo6SB/JrdhkbHOUwuXI/fsrz378TFCf4RoY4/L0H
4GhR+9qOyYhKWQgSlBu3Ha5MpW/EmNzwHgl0aZ1riX6meBtYdVshAEXFdbIu2gptaxrdI++3PZyO
2itwz67EDwsWh3nDgUER0QOmkOlzZvvxEKIi3ZTFJPAK36a/Jqkblz0dWNDZ+sMkM/ts7MGbxaN0
Q43oGffh6OlRk2zLNgcLUk3ErnLglIu+PG+s7dCCCsjIK8PXwOZwY6P6KQwB7ndaXUVV9D2v4mxt
cheqkr+PwASFJ1yRjotpuQv6rLagRqMNYRv2IPveRC0ByMgtio3tVMnWtNJfWYyzkUWN2ELOGN0q
qrkwmtq4i7JoM5hpFioLit0t9Jh3OkdbspaO52UMZVNTSGgbDOOOuPFNUqRhCzUokBvkfaAbVwVu
tf1gVa9FPLn7usu+01Q6W5XnGpAbGvjqODoCxzoOk8nYTnY2HewM9O5TWml+0yR7vQTMLMlnXeMa
Pdjv0yiykgV6rV9LPYYerzv2oZsUyne4q0MXG6AQgVIAKPBKd9vHfe/JMTnUhQn6yRRNTownoTtF
OxRXzzJltB5tCBrmlYBILbhcKzt90jvjItNNv9TiX0QrH5QLsWKSFa+EXJfAaPuGmW8cU7wYRij0
KdtUtrqLo/LGcYbHvBp8S1jGoTMMy1ciQy2892kPfEBrYU90iXtdTVDYbkkJHjQHCtTSQJtXNkJl
Ix5zdJ26l26kZRDttlVAhiJA1Q/44Ak6AdYIChNLj85cC1LaMtJfLH26newcP5vhSiL2dN67pran
VnyWm+yyGrBXaWrqYIAomyvS6V6FQMIzOaqsoDaadaZjfF5Kh7C0u3pjtvGe1zz3iQCAoM5JvkHx
o/R7WiahYcrnXmH6I2mX5++7p+slWjkH7noDpAk2fdyiecQgW7cl48bhxVpH+afc0AG5jgXaL1Q2
QAX46QKAmpkUpIe4Ny+sO8Lt+6lxXkqn+kF0iIpTdJQ36tYReoBUgkvt59dX8qcaLMxTx3Ypg2mT
gob7ozsAiR6z06wZQi3rEz+fLARwkB7eOTzInetc6NRrYiiEZ4OCqkhXGZvKsBsfCesKG8R7Hedj
dIAvYWAZA/v4/Ji2cO55ogoW02wAFZVMtrkMdV7to2Ew/fdIu+U6Cwj6weOhEDc0G3/oMixAAbU3
JP5+mmNbaXsSNentgL+VzdurH5v2quySTV215WXSpGBNc0dweoEWJmClgc3jajRwSKWFiZUSCJ9r
by2dn4LefzGbukuzf4rtydy+n9Uxh0qZsmJoGDQQJoeseZ9moN+NiV80igI1E18Xg9Vf0n7LgXD2
ez5sk1GftknD4PlZRkM0Ku7VpFs3LtS8jRHN0mXthpVb1Vvu4PzabZ9sV1Z5mcXMq4yYCzrKc1WT
0oXTRxAj3WYchzAy6ii0my4oHHJZ0hLbn+ShMNkvV8TpzgLblxjNX+BLA3iqp+yQqpoFlvAyZk97
bZw6rxghhvr191ko+H+KDRH9MERi+ErXQpD6cR/GRtTxKEJBqNZqaxu1o7HVosycozAIjluj32j0
psrG+NJqdq7DzbPOpeN2kHK8J0mKV/JevwIt+nTlIJiymym7mJTleMBMbc2+biGZq/JzjuYQJNAI
ERADGlPt3o2dBmEiqwGXFoea64Sa064k3QbkZNVGRzThmQxa6DJPnxOlhi2Kj4Dr9CXx538audyb
rdVAPV7GfjeIsOoMNyziDj7FrYSPnOZFqjNkOdKN+8u2QsVnjLpsU2h4QhOq2eU91Gzfr+ChFyBs
Fb0bCskgagN6ora/jlN9W5WAJpoTwro8zuQGxaNoE6UKmyZFrx7EPy8prbw4tuJrquwRMrUV2kOZ
bXZ+UowbMB8xPFRNnm6WTqhcTQRxifhodLMtGZPosk4Bz3GsbR257GBawERKMEdkGE7eoIO+FFN9
UZaD7lfTudnplR8NuQNWPvYQU0RjqSzB7tXmpl9VQ3dOEvNVtYFOM+NQ5OxVRpO1GVQeqLrAeE2B
osnPunHzO2JmxTcXrYdT6gYUOvMQCiMXU5XYV6SvkpDn5X0137k58k+n6TKvjxmYO3DF7VvSZH7G
syzkpuhA1ZeNeETm+UylMmzSETTNszkB1hyvcPXXmDTaNu50Yyt58qTipy4l8kYzyc+ibWXgTLKE
iK80/BLL7Bd1wkLcLu0Oj2PIuXkLzfk5SSproS65Lb4bSf2CQl1xDzEOcP6317Euux9plV4DSopg
YJ9n2YSdoLcXQqrCb4DkC/LS8bgNksNYvlayal9HzrGLIvR64lAxZf50BmFv4pifK2hPXudoN/Jt
bbwyKYgnbFoUHnOScp/YvLjpkI2AadhHpSh7MM6JlWcHPCg0AeBXKoA/fZZzuNmOFnnOTAd4DEeA
vDmtQBCuYvNg1CbHQ3103rbcPTgQSEmoOFOZDDneSH1hYi2RNGEHxvG5Iu7DiEdZRWxtH+vQ9sm0
2vHjJHIfcq+VIz3QjN6K0ja3aVSGwCwWe/xCCzq4dAzzrpu2uROA1gwauilJ7vKR9edNod+K2rkp
ieyeCgWu9My9ZDSBnZKNtyhmI76ofNFT605LuX2TltlFzMHIqFt5dNDMwjqPTGATojqa7poKfHh1
Cqrg2KEXEWCI583sWxknFbYPYGddno0BAM3AJxp6fg6pIsRL21Sm2pNi0fWQpFgo2lZ4BjAcBDny
yVAW9IZ7Te1idHtc0Vo7s3tFz3SJR0lhxYe6NG9HN7GfcMbN0UUxK0rzfWzJOkD6Fu8LOjzlWiV3
xCyK86lttwohSWTRPHBrtcmLYePylNzUctoYc+aGVYpvNFZ5kxNrl2TEOz8YEhMT3QDSHVovLdUj
Hu7N2x6q26D4uaunctiPUX4FkC0I2EdzH7dwcUhnD3Emxl2s/x9N57VcJxKt4SeiiiZzC2x2Uk6W
dEPJI5smN9DEpz+ffM65mbJdnhntQPdafxQ3zkIs7cjLQEO5hT/703B2DTqBf34nxubXWG7iYo8g
L5S0GVm+xK0PvBIu8H86437kAYmrfasfFjFFHafxE5KAc9CwL4tguZZsElEGTX82LU6oZjqTLIkf
R3GoFj8TrhpDbPhyfTA6/6FFOXv0tno4aZtPQG3bXb0RqqLzEb1Bd/o3ipHNHC8lo2Dg9MFhADmI
bGcWJ6s9bo7FNiLlcKIb+HMwSJqr9cVfs+w2H38E1JnZUU+5DonsZX/v282r0+rTPvNCzL3uTlou
fVqYGdLj6SvcNutGkyTMVYxKkZ3sxv35h1NkON/X9iR74V6JZUz3rVtxNgXNSbS5d8sC6t1aJZkb
3wwaJF3tt7mv17vM4x85lMAlq8zbUXcIPlshzj0HxrNXCftma/a3IWvkgxMioJjN+ilXQZfk9TKl
/347mTqPtr6hSsTH2NNWufoYujUujPG8UKd4xzyJ8XClncvhfiP3JvDjUV/1cqtzBrSSsfK4K0YM
vTgmWOnKtVJJIzb4jywZcqFJkWRmTYablFkfpnw6NsGCx6pdH5qdDJ1uHj0ANfXY+/lb4ObFsR5K
52wYZH7kO2odJh8VT0Hpp3JHO+KYekxmazDvLGV8cY8dVzbM3evcwxLoGH1FdruWV99jFwqID6Im
fe5S9vKPLFiglksivy1gDbVWTdSXuRkF7hHX75waZbZf2wZdMCQSEOeHq5WfULZ66cRrQ4ZqjGip
joufMX9ziZs2lZN0EJWlXa4HsPsKWKtdz2uhqSSb+u/AE+d/C4o1z4+1+bPSDOF834j6taM5+2c9
qcv+ddpakYDHOGelQSWb+ag93kFdSBGNpvdY99sxsJnWinGkDF7lrMEG0pZNjszqwp7jyuuH0945
5F9WHa7i7LpqY0kcMNXjuDPQTPQ9ul2F/Li4sXA6ax+h+uJmfVyL777Jr2JoOQlc4+QFG9EhrtNE
8z7pY71YNhvVCmVUBh4anGLR9lM4V6dt5scfVOb8nNCxm/niGBZEyZZuJYnCsKdDUJE5K5e/1jha
Sd44sdO7V4X3OxoHXx5LCG/bGs+awiJVeN/K1lzMqqkiKxyMdOlzAhoKNjdKs7O091E6/1QwWLW6
VU37pvPty6+bPdrWzo/pNABmbf2D26oQV7jIjiVJR6hhQDtUNotoC5wsGQUhoqvYb+oBaZDRhDym
ZnGzzn1iDgVJS7PZ3wzO8KvO8qskvQxM+DEQaFUcEzxHNNkIBLDHP+VmRtmxD9RBm6rOSsNByYPX
iWM1MBMNlX8onV9u0Iz3/3bJIKWplKGoGVC1OfueBs731BAIaXrhOfP7P9Y+kSriNXPK/AGBNX3J
OZdXy2eUNFfBoakVu++4XX03O49SOwfg6Ia4+iqpW9ROCM2mY1VYfTRtdnkuy/1mromeI5/tSQbW
r8H0vaif/Tbu+y44NUYV0paZv+fjKB4UzTNHkXnrYRDrdRkr71BVg3+3ZB9d1Tsni638ONmvXmu3
1+cWfPmlp/OvmCrGUbU1fHP34d6xqyRsNM4k6/fo/Jwy+Ynxg+t7NMgYLNr5MYOmTcvavJ18o3ve
AvEiDc9Nusrh9VTNduo2589oFc3ZqoY5NnY8Ae4yUak5bxy+P9uWH1JHJjwrjNchXPlVMVM8wk3U
9BWeodW5kbizD077WJNdEppvi2tgZPAWnP+Mg1GnMuMYdg6qan2qjKK/+fckWptLIdjTVo3ddZuL
o1x+kGKbNCJjKUte4I80RI7PnfOrpGgZgENe/mERvubvdM2iCSaYntZ8f+6kU9EtWN/3WdFy8lsp
oUBxG6r9xs/7NZqCwTiv0tuuJOPx8FZU4Ez1Uc+bAmmFlFVBNae2Dt+9DN98No3lzWR49tmqnSAy
B0/eQL/BcE7LPa3u7EsNnQK29B6sbeLmbuUWLcu2HcH+wtvZK8KbflD3JOXbV+Ebf9SgeX0NerOh
QCegMFiPW+lHQSjHkw1jPORVcSoRNGTVfW5m9on7N0jCchtOrfuhfIzFVeUONBeYeVws4YexVBZC
Iad5CLzP3pn8qDNr+7iH+WWqpqvVhyX2BLlx6HVvq+nkGMs2P3LzHR1iMJmRP2+XjQeS8Icli5gJ
gQJ6IzuFwfDRFqSS87SxdSh1GPHi3HdGfeqb9sB7592gDw1uw7H4WHtZxpL0rWPpu08ShutszDAd
rJJcAwZA8QBIHnEibulOCAMQvMfFVU1P/74BvdOesk2/eYb+LfL5sy3kkNo/WF/teM928TTNHBGd
rohw8cs9XvJgiyAYrRvbe2D3G4BUa5mGze/czr3HDUMx7fTrQSjSUfVavdlF2V0bdZKhGT5Lp7Si
bpnuPTQb6T5aZ7Fmr33ZdYndzU7070cKVW4kELHf1c472BaiP9MadXpTxejeSltncbGBmiyah8Mo
VY7MkruT5j5xJlInS6b+uA9Gft68to+XfsC8sE8fRmfv6dwCZ5ht84sO+jDy5qyMyQ3LU18WTVyX
85B2g39UBYgb4xy6DReJUPlsCN5LmdvE9Jjtxd/m5WpkfnHKEy3t4aKmZrqGEjjOdOYUuoNz0pBk
zWtqrLZFvdcxxZfDzQJDk7jr0uEqFG91419lGYSP29KcqW8XB7doCY3p5ZFL278tgWoe26G9xY64
HZa+56QeC8Z0z7IfxxaZR70R92jj6Qk7eeKpMh9zM3cvgZG9b6qskknab4hZmSL3cjj3HdD3nPq+
414Mlf+XGexHFo2mzD1lDvW6Hvo57K9otr6ypqqO2l2+HLMnk3oYq5SWMl69CyBplMER5NdOAvdu
dnV5MxaYCzzRvhjWfn0JymBIVdjgNG6Jcm3yWwetk67DjhJS9TkPg7lErTkeLTKNEy8sngF+fpez
lnHId7oZrU/Pvjedrj6LRvRRM9UlaFP1n4c6+LIqvnptsb7W3aYjL1/8x3GRZ76DpA5nNiDouvpP
6yuoqnVpJfOq74lItt5fuER9gaoc01kTllzla0orQexbzn7ru9h4DK3Tyf4i9BdtsL09zJNFO0ph
3mWhfiIpkImzbPo4UH96SL/Yyd+nSpTnsBifgqGXAA0E8vS1ftg9dVxUOV+oJVyjHaQj8vTwnitn
POjRDg/V+NZaSh7zDI7Q2R85Gy5cDWZU5ZaKSrMjo6ie45Iq03jdn+0Wh63to9DcOnNJ+m1WkSk8
iRYdKVs/bkfbmk4iQ8qsIf/jVVpn3zDZub3iWzX6y5EbIZzQJrEQ+pnNdYxs4eqkdnMuW/MTP4QP
8OLehcFsRrUMUdXO82ctmKI8T1yEWSG0blAVDJ1xCibncQ5d71KEDEKT6u5Wc13O+fq7Kcfnca5w
fX4UW0cfbrgw83t+H2e1fpwLbhmxaRygvTj6pXHiQ/pd64B3pWlOJfgBg3P54UmKGon8seNQCK7Q
jKKYnlfDNRpgX3sAkFvS1gGIDKlpROUZvm29uUUW3S/x0FPFZe8+48jYpXBm1B8qYzoHM34UK1+j
3q+9dK+n93YrVwZxu0tKs361gokCXWQ0k/ehp/U9wA/xUKa2whlCnfZ09Kfha+zFdqhYqGPEnOG5
mvPXZl1SZTQY0uZiT4JVXDBNFVcZyKhp7e4Aaz6SCuN/5gCeUWf14CzuIBJScj/8zED0qE0j8rKq
vhYDvqdy/NAdC04+FieCnij3HnC5zavlE/fGo74aw8GaKQQshole4UAdjC6pRendDF1uxrPDPD7Y
Xtwth7IAwJmdE3dumw4AkqmnrIQL8cmehT7atPwFpetfMrm91PsftOLFo7aqZEXUzvPZpYhROYsy
LuoAYRCaW5PvMfLlpR69KMvcCX05qYF1GSat1rdVYatj1poudSnb0z4Nx0I6T6zDn62H/Z71D3fH
Xb+aJ/NHK+Cxt5jdUYnq3h2wrobFfW0FN7VdvFpzvjIXArApxP32uKTdCjdhhS7n+by8tU75lFvQ
tkhoeYp6DeBc5A8Qpx+GdjvM2+rTq23rJHA+dYTJ+FWdJ7PLqZDBuTn623D0Ve6chD0zYcSe8zZU
zAml18QWYgwAyAX4Fnwj26oqHYr+YSFN7dAtiA1Go1xhqrw/GUG81+Hq4j547BrnvSanqRyz9ZIF
u/+QMZh7IXFSYS+DQ7cS37rqPm4LzaAKYxbp3CTYO3dJnS4Im5G2GVvaQ4KB57Edm8RGdfJLr15/
9JaXrd/FaeiZGmiI0oeCK/7crGiBOmdbHyqoHa6u/cYwCYtsgNlPvbDuDFXlB7WHsbUZDNpUfSSj
l6soXy++yK5mQ+hUCdksjqPXS6yYUxZ39QCAul/crDPJYR2s40xR1OKb09ExjMSZW+gSYXw7efbH
Ee2cTDudtbr2v1VLGljpV8/bvCVr/moG+Xtds6nVI6ygGLq/jhSfY/aw7kk49+FN7lfmwV41HYzE
qQPN7FE9Va86c05OqMGKm57IuJ6O1mark8DuCLzaqpMzcCtIPTcvVm7/54/hVbij9ag9dpDmZ5D1
KvP3uVz58266r3oQWTliG4ZNxkOxHPeF6cav1Fttc4byOm+nSbDNVWgVOhGGqV2VKVakQ1Z3y9ue
kbkI4/0LjCu8l6r+s3rTHIeay0gLhyMkIxiImzE45hWx19ohZjs3m+reWZuUNVFhXg3l61zh8h/6
5Y/LCnz1fXNLpdOCUHrgx1hXj1A0v8pKzYmjJmB4o/ibecVxUhvtKDg/Kr/7a8zIKPZjPbNpaace
CUez6gT0c4l05l4B6+Rd6RK04+fqF2vqIyEUNO4YG3RKux+73pvvXPw4bXEUm/l7sqsiGiUTlE/3
0nVevkHmu2vexZYTMBhxA89WY8SzXvkmT8apmEJKvGD/XEpjMu2jExj84ABFuUdNZxwDR+lLIJaP
f4y2EYJBhTR2xHlvYMZjIleg7kdwK+xIVXYXsqhemrk0U9NbPm2n2LEg/Mos0HvZbEVc+yMZ0jyA
kRzcxxAr39gaB5J6i0gsXZOszXR06/n3aqhz03Lyzf3I4gsQ4Ul25A6xbmQHcBDyKfRTDzJadQWJ
9mqhxqEyqY91iUjLYZ3QQcPm9vzxQtc8SNQBERwf7WegcsrrCuviDzARqlEdWq38VQy8rQ5bardx
TQ18YUCBqniv13SYnstBGwmSfgnPKR5k53znYNYWcm7blTZzNHHdqx/7tgf/2fNq8qpXcbABj2Tu
Fx6FhsV8+bDCE8/gEIl6Q4zSrgGTc02he37f4KGpJTJtw3SGSGs6YaWnXumTri+2iXazmaoXbouH
oTQL6LQK0sE2DpzYRA6bJpukzqHzVu84D+bNyHqrqcYJcv23HXvewaEBSi+6a+XOiGcWqB5kWOlU
Vd1BgPdBsHsnRg4fbCCIkLiNXK1OhkOnR4FFkN6Wk0MyTEDJdWGxUelPY9BmIk2XD6SbDC4u/zdN
4v4hz1+qrG1SN5yXCGvH1emIFaxdBh5zwqhi04txqBW4SqFvPPPYH4YGYXXZVaStji6Otro+jTu+
PDlZh7G2fmicBrEiP4CVO4zT83yc5fruFeN6KJv6qaGNimTKsk5HjhGBnO08+sTuIJ47GpZTX6fu
ZRz67hYZla+/NtcybrqiujrLPF8s56F205lyuUGPr8PKyDAV8tJnbrJk4fA4Dy06zJlFow5guX0+
HfZbdd7tgWdMg/61DKsB59pkGekPP5zMtriutfEpCtM9IfX8Kve8gSmAWrfls1+U5tl2p1jb+XYe
psE8LB3/dltHWtkU8CC9yZfgu1kIQnfzTB4Dv3O/CBetTsuey4PfvffV4nDFAewYRc3Q1GUW3KiI
ejHOCH3yt6xR91WbeenKwCtydTWNJUD4UJJ/pkP77O0Pho+2Le/qOgmtjiwWub+uNswG7gIRT7M+
F8tkES4YlkmFnS7hBv8mkoLJlCNuYTMFOx/irdV3smu6ww9osAk7uNnF+wSgnla1xxEiJv/Gymi7
CTDjzn/NhWsDDeRz0/EshWp1osqyrVt3REbTO/m3w89Nv/nVM42TxQ12rObeinRBxmIu+e84HVU5
orNfVDhBnSxooG3eon5yZDr4WZ0W42cVVtfc9WKKcrmksVdOef0s9NLH47oKIvWns823IkCTMWyo
1gwNmqW88tXyEMU0eImYLwmq+56KNWAYRRd1k5uhOu26u6tlf9oM/9tpur+riQVMs/E21DdPazfG
Lih15HfngHM42fqlTW3ZPXV1yaZOaRMxLb/1wOM0V9mS5OMGJg2DdA4fm/KHpSm6+dayCosZwoSK
EmjrzZYlwahbYOExa47VyugNAjEyA7eIkeD7QA6LJWqKqT2vHnsAHgEuWsEH22KtS1QXhrGDpS9W
vk/yOiLGk1RLG1fhl7Mv2SNVzemkzPCsDZ9xVcr7zjQo9yy0DZYMNBUGnZHOzU8/jyuciyY4MGq7
gvGxuxOGyUyWK/NHTjLFsrLyB3xZkT/awdWjzEDNhXFFqnJLb8xhNrZfdc8PMKzYat0Sb1c7EEIm
A9TM/WQUx3nVHmdd3Gbd+rCic1ShNC4r6oBI+tl0aMoKEbRBi85umS+WNb+x4Y/55D5OfNuzRvAF
7IDjs36pDqHcMmwDmT6FenIOZlM6RFTZQ1oS9RBxfhFkCx4VwcKF0VhkGHBlS91j5dAgTY3J0S0K
ssMUUhY8GVfFtBwsq7yrf1I36LFJOzF1r9sCGDeMbYznlbOmqJ/h48ubYCsWRvpEOqZ87t38499p
UVse+1MWVLExFVQB4XfNm49x9Idnqi9uDBGe60GtD4VEB7cGXYfiVZJ4uw1bJG03XXxpwV3mkONQ
QUBZBDfnSCFGn8Qt0XwVTjmyveBV5CV/hSqoL8U4ndxyce6nQR6MtsNYG2LXPO4e38h/Oo16cukR
4atD5m6NTsnXqbmVj7P5NTup2lwbFDGHcPXXk+W24VF28pcu9zcZdt2Z0e3LEYtk5BdntWVosHEM
x+DRt+3cyrM/lCISYtA/2GNai8J/2LbmlU/Uu83diY3b4o42CfEpi5/PvceIa4kysfBQH7y908n4
06LXlnV5zf4XQtubQztL5x5BGgEAriYZuF7rs+F9Kq7AezvPWbLd3r0z8qL90e9G7Djbd701f6uN
jcfuzXu9quDWDQSPVUWe/RRmyb99QA5Ebq9aXs3W+QqcPKZTZoxFy+AzjugUlnwWSTv6kOnMUR4Q
f3xfWUt/crz9faR4d/OtyFhHcYc7rDi22n8kU6SNhWyNmFv0mG28OLOXdJANzk2liKQMy+C1BZU7
DhNjVzYC/9mZrRh3mGQmT/scUVSpNz9j6NpSbVhu06GuCDuwJ1SGG/1QE9dS3hGQdDS9VqdiCI6w
E+29oUq+va26m7KZ5P7MS2yj+tP26LSCpfiVFcOTL+fnjQyNCOb8ox6Lh6qdfzhBA5XeAHicTeWv
XlW/tONetzawktUq0mJesXB7W+xtlUxl3ouDV8DPLlu0F9ULvqQ+wXn7d1WeES1Te7GH8jV3+s/e
HRmqil8mKCAXKL71Jodw9Xi5Y74+i85hssl/vC258zUr593pfaI17N+6rq+7Qp9eTotkKYPuKAW7
nZJnc/XclJOcYKraflb+7qayGf/jnkYWQkYGGkjz2LoD3GnNaGj61yz0n5rG/Tv4BVFSbkSVpbxB
/Hw3zRCzNWIRzU5yIJ/lnoBbptVEiZpM+GoJE+mO56qdnNgGMYsM67w04knl1XO7cKOarf+tob3b
GZml5TdhXFfICDQii50MX9tje1KIy6Pchqh0LHnqh+lg+33HW96+5MI5kFz+t/fkL3Pg7872Kvlr
arrUAcHCLd9vk89q8cajneVknozNvWy8JXLc+negiFv56eyT49W09HQZFy4lAChYr/oWV9hTMQke
dcIEjt7wbpOWfKtbtlAtRbJWCKO9sJ5SU4VEJDKbrYw2NlxchC64P2CLXyh6nO8NJDlROBJm6hU5
4rLtSElhbCtrZYkr70crfJIFaeGIUqOGqrmkKacWVfY8RO1+sgvdJzQdrpFS5b2D/yn55543jV0B
C9k6geiAs4DuB/q6X91Xqd2djAMUCa5tXgsDvqjGiNfbPKQu842DDnzfilPYbjeCBKu+PE91iwpE
rFxUTbKUWH/tATWPJIxAzP1FzVj9jQ7gKgfiFtD5cWMwjJhLsya+gB29XX5SCJqljEgcxjc0wv8o
IKk690GcVNUfsqn+NRGaG4UWGBP/PxbgJMym7DBNPKlmhhqK4Jb3hclr9HwjciUWi3yWkuMkM5M8
4FXugZeSC/13FzzqTDGCCGl+apgGl4hjHBlVvNkvYEk+UBb8T+ksJqdxeFOwsBtSsUOD7TjrPtFp
Bwwt90GDhtagTAQlxlRunYXVPg1UakZlm888AYaZ+EWOrA+k9G5e9HaoW4Ec5c21BSddjqTB+1sM
xlOPVQNJ5wZ+3Ou0Heo/P9VUkf206taH0qjfDUy5EfsFUoNc31Eo5MS5zu10u6lYu1Jj6D5ascbS
tZ8NL67b8ljl02Esdis1Q0y56ipg1VVt/iksDBZosMsIrQM+72Z+Knbvj79O4A7taSYPlmyt8T/P
kvEynBWbOCgVR+rqcnLsiIqcugc98krSILzYUfBdc4PaZXnFmPXsyv6uxXxGMDcyM70Vt4NHidO8
tZe97ayDWw0PxdSh5WkWUOIfpGbfH3zW8igAFRfO56bLGAktXVh3w6TuSgxYidewImWsYWKvcIfK
k2zUbZuxsMx8VMHWkbLeydvA3afzChhZ9oLV2oXK8VsOs+C9m1BmdW51dGrWLgvIY1LoiqAxuvtS
emO0tbLnpF8u5Vbflru90mhjf1XjnJ+nEseDjSBfYZD3IMFE2ZocbhbxWu4GGTiejNrhkWn5qtft
/D2q16CB3yLJpDj5hemgGNhI9JxMgjt3uZ1lhTsciVxoLAbWif2uEgY1M0x628zOzPWDDF4RGOmZ
d+gjq5NBSAYPsctqPBXPFlPeYWwIBah7nFhO0aaVxZCOf9AHYt0iIZlVB17DUHJ6wqDGzGKf9TjX
EQcOF/UyvDf9/PVvflDQtR28XW+i2g5rTD4d2TE8vLV/tLVnnVzF5lMJfz9bxNlHhb8t3wF39zZX
j+jRGCXs/o9nCPvdH0nJcLWcXzD37Untb/sDbZQHe2Q8GdawjEefSvOq6z/a3lc/SnCVDpW+c6X7
4Bb7bTuytmSopOjGggE1XMZ+azEQATv/BZ6mQdv5zVo/xLU7xw4tKdGysQ37Ew8ZJKfOyt91l++p
R05BSTK8n8PbqAldNbzwibPkiYatU+CNL7oqGVYFb+vsJcGuD/nIx+vDQi+LuteV89n25Umv+zWc
+pMVrJc8893ICN0H3+lOCl34zwY/puFkMn0qoLHiq7CC/6TNBRMipTJHgXDBVy55a90xywlr3YaF
8LoRUaNqjq3TA61kHtvCRsbDpH9ZpN8oXyRZNV5ynlzEOBDF5edchY9L37711IJ55vsovJfhh/3P
nfHJDpFGESdTIaIk3l6iF8fDn8X0cd54UMsTBZKg+eg2Gu9xGYfbYXK5K3KoZJX9dsiY9f0imRtO
zomBTG2cItxribMMr6XJrrj35p1hVd5phQBFqo8eB+r3Yow16h1rem2c9qE3tvdxnlJPpiXvI4Wb
6rtzTNY878sALFy2MHXnoPiJp4FYVdZt1mRTBDFl4rtmnlfrGaJe6uxrbfSpmJtkU8+iNxHh6085
itciD9/UZty2O6ztZt/s5VidgjA/NSPWABYXNvrxrtfOdMO7FZeBXSZ1bd4oUxxbe0QnuFp/+3oZ
KdCwgz12GpFhwqNTsAUF1ETanGZtQTb5RdZcvLb+/18y6rf/93tgv44sjlpG1taU6YqyJLI6QZqO
QHzWXDZPMXCJ5sXMSYGovO6PvWN3oKFLJ3Zo/bLkbCdOm/mJtH8m0+UbSXb/Ma8SvURhsJzJU4h0
44nNOGJ6Z08XzXzfAgjCjxnBJYBrcQu0Ky6C8TkYmosxE6kyM9jHg/Saqx32ia+0psygL1H6TGE8
mN1vm6yOUHOuhdtE1Q5wd9Dvj2HG7TsMtP/VDkpFn00mEG7DdTbOR/fHBVTIsoALdy3YtPqxcXII
eBsdjJCIRoTDyvTvz/gXbdfi2FJ6vin3Q0vsVYRzYwP9XPm4tNJHVL46Cqv2Pqu9PvIRUTB7Gh0f
FKh54VcIMDV3/9zw2xUppoURvOvCO210xNlbRFhaiCaEbo5QxsNkP6z5320dATu1JQ7tVqnbmgQz
O9r1nBEPVP3n07LK4osYOphvMrLFYopVi8Sa5C/0zFU8yWJN8pIFBmvSgbWYygGvwT2KoDwuWXxM
IqrstmOGQD9CxtD60ouVL11RHAmFIF2R0ohlDKlMqsWDrf5YqEwxkeyhGjEreddi2su0DrcU/Vd/
cVJ0My8SbduNbiaENXI2Uwsh9K5DkJJhR4o8/JaDd3SVL6/tmF9wyX1UOdOKQoyGHdJMlIEZpsX4
g1n+bHcOI4+Lq5rguj+2K7L7IbTJZlXioLOqf4Gzfp2WzjigScGIt2ZPABasWVP3n6yGv+W6/fZn
kq/0VB2JkMRlEQ57MgYThlQ01fOIuXzUUj9iBITIs5w/c+kBxRIG3fH0Oa5K83YL7tr93Ruz/RCE
xbus8A2sq5tULvxcsbtRtVs9XpniL7v4/JPdkh1EZVs8gSFJ/QvkLWbTBSkspq36vS8WvpSBmk9G
awa3neJWQ8BwWRbroZ/D8DTKZUuwjZRxCGdD92i3pLMjvvkGBsn/miuAzo8OzATI1sXaNySeoUTo
mEFNGXnHhTIT3uC7xhqbRIokZCZF8ITYtbEbIYDILxtsDwntKfsgZNVaeuxVNZ3gs4g3qxYXU5zd
YJ0PEl7iaJvw1KFeyfAzG/CJ/LbpPC8xBveucIV1kkXwZ7PaPeIUonEBANzhhy+F+I9RYOGNT0zL
d+/d8LboxuxuVhYYdXu1CPNMXNnxzWO0uo42jIVNHBRTUP0IPuOyvInaOm+l86Ig6NQyt88lhsfH
VfOXFmZVpnIvLcfyr0UK6NklrDRyZLZdesn7qt9QBG6JKtH2N279l4TVg7uZe2oSfeVGdccX1+nU
QQ3bf5mvfltjQBmBkMgBRIA+C9Vv66IaD0ZUkXU4MRX3K58A5kI1u18jgpGicLcETXOArhMD3m5u
t14x5dGMSjdqguLLztvPWmVPlsC1FhqtwWI2lM9DyOm4autL+Az0W+8glnO2Oi59+QfNtnX4H/bO
rDlu5FzTf2Viro0OLJlYblF7FYviImq7QVAkBSR2JHb8+vNAbftIskN9PFczEeOw+8YtFYuFAvJ7
l+crluTeMoFc9Rx7+7Y9DkvQ4TZ2HUY+RpaKdbIXht5LSj3kU4Yb5o+tB0mpnOIj5ve16WCoFxY3
70UEG69rvs5QezdGJvcWObLdGrV33Id61K9VNObIyRxmFYqbxv6YhkvMOXSTZrT6K8zlUfofsoGV
41qbPjnt/qZ3SF2XCsGx4+CpJp6wad0AVO5AnE7PWOGo0hUHy9lCDErdl5HfsuXwYY/SOmCBdHgI
1NCzvifltsCViZM1v/6e5Gy2q7yu3wTG9JDIPW1IJh14nCDBtumcsMnM5hOReZUivVObGVuX54yw
N6rrlwNJehpF5GNrwb86J8l4nhdrPiQD/j9yCI2/MXe2k2ciSpGFXdZ5SEl72U/NR5IQpPecfUuB
wlzKWxnXL57ZEMNg8687prveWkht5/qaLSVfGgok4+QZ3ObGa460va2WnKKrzzsI4id8vjBNkzSs
+ECmuDlV5SqYFd6b33KdrVnLjgc6imrWkTptbofKzkLVpMjksX6O+uRMiY49NTmvg/jLeRNEw85s
g8PEoamOd3pvLoba5Z3xbu4JD8Rs1W2KnNCObO94nzQW5aXIOAOa0Ok4jvdoRZNAhcAA3WVT/MoK
WcYuf9i6pvrmWvVJ8mv1ODpTrFm6cGxHTBkRPHfoa2jklBPQq5qRFkLc48SZbvbW+269LYug3OTj
QoSwuZsziVtdxPluHKd3bTS/1JU0Tk1QWTzLCaKk0hR7nQ4t9Gs/9AgveXikmzian4w8b67+2Kg9
cm9+0aPHszcez6Oc7tKKgomIYZQvr0lcDaFZyZhnfsv5RmY3YzaTIigWJo7IMqnWMwJa5UasDnwU
e2ALypErH7X0FBTc92bGcqTe5SAb/t4iUS2HH/1NDt6lmwbrTBJ5N+vYfDRY6cIqdTwo04/QeILp
QbsqC7vCDO77lqZuvDjxuZyrdt+CBPweVFNRND42VTmcCUAU3DVUXcbXkTvoInGeZ01/PAJMJ1Q7
7IkXf07p4O+diNz0nL8OxMo3GQotEY+EDmXf3duSHIkm3dNpBA/bJNpvDfbtEPv3iyHXxU9EgKPy
VQ2PWDWAC0HrdAh37I4k5dVPgRX6HCbbOf/qtNMpxwYxbloxfba9R3JoH1H1hm1SWB8NsarmbksS
TEg+mbWoQEbye25bzKCYzeli+cDiUBY1uDpMPMIuMBrpLsy2yE5GtbaHmjZkCzNxgzp0U+d+LNe4
cL6CpxFdmF82bWyYYdVKojJ879PsW2s0R6mxnZOIJEUyxS895qbXFJ8LKz4vnFij8TXwzHfj2XKL
a+Zq6qTNcD8F1U2jOOgoQ31V6fRA5etCW/KD6xsfM+o4oJVi06UFMFyyQu6N2HqvDf22rRuKRWOz
vFY8LTftBcSi3htsU4Sl0X6dGJVE9i32lzbEQYq/GhbimByJuJCUa433ffBZJc1Xz+pe5li/mJN5
FhY4d2fi2rAq8G0wA4aK+/VgH6RNTes7K6MgGrcsaD+D4oN0K+Mpgx+67oomU3YYcvMyJHNKhiZ7
EXZE2LV/g3Oxy1L6FDamV5yf43F5b4vuExBULB38o0rUe98WxcZc67+cIxjp5mTeSnnny1f2bmy9
on4y7boLqSXcW7HHL8b8Ck6Ee0OtP01KPgikh27xl23Cs3CbWHSAWuTA2wBRnXFHucUhcdIx7Ism
PXhc9uhEILvlNDwsOYy69bdvDDxYYj5pWinppqxSeSgj6r+gfSBhdFtbIxfTeFP70uVxxJnlyFki
1pzPY1KJB1XOH2BG3DapAr7sEu5zSf0z+5IsH/P03WL24iL1+JABjb2d2vI82OQflGecBm2/FnpI
9nKs8dKcioP6ONlhIzGxJFmlIl62zsTV6vvuAw8e+kml/9jM7IpKcsSqpGvf2U7Plmhdk1Ze2sP3
8oaRrtDMSj62pe+eKHCh/elyYhf94m2NAiRfN3WPImYJTSp8hcDU1SjYD1aEiPk9gDMZwZvVGMMB
YzqilkX0gq7cbhrLmOcVIstqdaQDb9HHgKys1jqWWUDzvKTerkwzOTxZKvGP3ZrkLyfFvzx7+dYm
5rcP/FjsjEB9tdHrNm0apdxM8pQdWEgooiL/PUUYH76tHuY6GY5lxVYwbQY7Y0iNXYB2ta0Jm24b
SvLfbzVj7S9Hl88y7CWDvmJsunBetDnZKXt/ljamRKpbb+/1Bs0VY2y5Fvx9Y3gbxTaDaW5esiHf
+2nxHBkgR7qYk4Q5LcauRVbf+BaP7F6o8WTl5NtGPW2EDma+5Rm6TBbzgEyCdNeUwt51o/M+x7QL
/V5VjKMgT2tjwrOi5mZ7vXPwjHIX0DHk7tw+RQ4ansIN3VmTuCwx0Znfl2XFCmv5uSi9IsSIt7ie
a64QqJ+rsqPhUOQx7WY3uimb1Er77IzVY87jORy9+EvEulMlvZvI8h+Loky2havepkJQS9W0GFEI
n9I8u0U22a//iwzuJvnysTa0e9Ujgc14YGpT0QOS00kn6OYE3ndDa646pfra65qaD3vWaZ8wxnVu
7O7QP9zVGxJCDXz/78hQyBB00pM1ptW5xeEOM1Umh56bN3+T3MBgyP4CDvIdzvXrr0XQe0Oxdaha
Wb/8WgQp7WhcVyMGg28c86rU5OZr5p/q0BJ7KGrz2yLHeCtJAwRLcYvozfm36Ir94OUfa3YLADVC
6q/A9LrZyghJ6k0xnpJc3WvP/jIaFaxiQndomDC+iF4A9AOvRa7bKb0KOd79ltXiRUiTRE+aM5+9
+iv3oKRmaVRteYlqALmD/oty9792u6UHQZUkQiB429YvDX7HLJt4ob6w64V7ay0Vnq8fP/e5T7mK
BFPYtPwMv78EaeT/6zUITQiE9drXd333F5SPJxfD9lcLJe4fCl2/DSalybl54q4+bgq6B5AWQqMd
HnRklwjD9oUtoChBZWHvWeDIcXHaGkCIQ2H73BoLtTWkwvkszoPZEVSCja7tN6Nx261XplcITjQb
hI6YIIcbTosLGrvzTuXxjh0Aw77znOmhSpZDt3ALNhsyhHH2Nc7qgwzwiDkdt3tv/kRn6rNd4CbO
nOxC07NLrgQmarPrCgRd3YD+peseaYsC0WRNW9lFH6K8vpn8oLiJmyegZl7Y+M4jPEHKVMEemtUS
yiHpsfDrB7ymgA2dN1np3De+d+nhlG30R/Ix7BwPyDTNE6IHR5CEC+IVQHxCG4XaNW0rTqRdvE0m
4wtqQGrXGJQV2ogbvWsK5xKkIEOQUwYWqfbvvNG4XaNWoFqzU2VPkjiJ693cRosXfHD1FUuhp1fT
xvu2So+FsphgqvKzIWlll73pXwzxccpb5mvEy8Cf3E2S84sXM0yXuXsmQNo+aX3z+2vmXxjLngRa
h3oRWNiktBN/uWSCuQICOTYVjwli9FMprnGVffTHtsLhS7rQtymDKW/Y2mK+R8vJTpyWWctOEW9O
t6nrEOqIJgrdpHWKln5R3nafvcx5GVSxW8ZJnFwc5E1iLPlmXqadWSd/tS5k/RF/usUAzbHtwAYk
ZeMv+b+8hYH/p1ao3Du5jikmScZGNJex5nhEQftRGg30jqQ6ff/N/Udc/vdVwX+/s/Rf/sHu/wXK
/z9D9x/eqhV63/76V/3fSO33YdH9k9n7b6j9+jnun+efuP3rH/k7t1+KP+zv0NiA6qtpWStS4u/c
fteGzm+6LrvKLf7BZ/pPbj95lD9smNTrZQrbyjF9wKDtn+B+w/b+gLDNjZb/8E8XWtcvSOE/9yn8
e3I/P9oPV5MrYHDCcbQDIV0TBMx3Fu8PlKg5gxE+ujgDpNwfS4sjtK2g9HSSrPoPv5i7P6/Q//XD
joC/eCX7l+u2Hrnd+nTH2DafvEv9mDyHJR+c1L///euI78uz//sbAnac5w9PIR7DVgAfTK4Pqx/e
U1S0jRG05CEJeUkcGYfY4GZ0DcwpVaTrB1o5BCumKH72Veqy5LvA09k1c4Mvmk6+p59ncDQxFnId
OOzgIiywc92cs2PRkwrclmqg3BXj0e0dV0Y5uNalkQjI5JMvHPth4MtmXtJjO1VWfZuklWx3mmeE
+UDwrB0PXQI8msr9VPCYHioG2XioW71x2KlaH42M9MB+jhjvjwGLerwbS89uuqeU7Lo7SpolFSiP
wPONnnopTplbW92x8ePZO472MLobyzQ0jCEifxEx36rtH5e2n5pNI5ndb3y7mJftBBNhOi1Kz/RN
59ERO0LzcXvioJ1/m0chgCXVreq2qFFDf8qgvbdvhFT8eWcvI2s82Y7aeA/Ef2pgerQSykc/NrS+
ywkwZ1uXbH12U2WmHkirl8RySeFqsnvnJHUmcfUnOB1bdLHK+Frqrjd2Nljk+RDwVuPjUngYyT1o
6/IB0pYv7mySQBbOf26+umVVYaEPwzCjPzqckJKipNnpWjydQuEXsj9Dh4jYgmAvnrcvs6LvtkaU
ifHsqtojsBL7d2ZXHAuf8DfRz5iwTxP7KU/yGnbTIZqCYCZ/XfcIBXVs4xrSKnqvhkpk28FPjJxz
bKoefOZhFNFZFON5pa1VZ0t17pcgj4fmQA+u76++nwW0bTRYBYQEPx2fnMXV8VOtMhRJn3pntxny
NS8QR47Zn7hKTeNL2pJA2E+ooOdIzgwXVV0txj0Vx7p7MFQxNxcTWMICx42+28VbZrNcCbE0bsrR
cIuz8JJCXPLZKMo7mUfBeNWDHId97KsK+gSDNFllZSdOyAeVffBsk4pSSSONfjQOYks8WzffvEVY
2Q2So7COfVZ0TugvmVvsplig5c310k1bx6qKacf6DjZtcFygnNEuOVgA2/GRMPLMJ5PTkJLP6/1Q
FZ7DforchY5VZWV1HF07ZrSmM/p+cezlfWVk7qfBNNshlKTwdChAvpOx0Ng/B79tBP2uwWNuDhZp
fcoxwih9KzNZdghJizx2kWsJ4kAVGUjbb4J6T+up+WaRQkTPd+YsPln1Qj6taBMy2JhsS3LO0T3N
98EoAuMiMj/O8ZTcGchPhqP4mIoaowoHqKVcqDPsHMddRjyNVhJ08SBWpec5j4lHkGcmZGHOg721
iKyaZKopp2/GSo3Xwpvr+ESNXBpYDTpvt2TcWnerqPnUj6OmpbFFqauSU+9VBd9+i3joxoDDRTcW
5YqyuicRMaindtaW/X0pEIsuJhARMwLVhza1m5JoqhiDbqMns6u8D6SJF2O5y02COPONWdiAvwiu
z8AtdoDADNztxJ7n/mqKRoFLoyMs9IkyJA24JjQrm00AARc7y/GCpkcR9EaKRZmZQTRvtYzEHZ7J
qADu1OqdWfMphyxViR+6MrLvWnuifVYhCCX05LFBiHJokl2wrzitJp5VvSEBB+q2Gcgs3AZZimy9
DJwqLYJUzXYap2y40fYEbLLnbFXmw0nOGJFEH/vxrZvXGnhUliQHAkB4L9xBeurUplsPzFLOmG0a
yt/vrTXDyFKSoilRKdJZ7JdO9bu6dexP5Vhnt5aW/QP1AFJkad9lF6rbDJmwOyy2DGSKr94ixBLf
qYliWhgEeVR+hGEHBjOuCtUclJmTNIM326iLWCYyE3QGSLeIAQ5QqIcpTrHIaTrumpR+Cm0I/Noz
l2P2ahdV803bPdlD9qLOFe1Kv3TurIpS2fzOjC2WGfiunpsNdzbu0i7pN/eYGh0yGjHrWmFglbV3
FhVL87iWSYhBycPACxH9c7yGZHIIs7dBPFCs7YaFfnYZfEwDjq9HMs40ZgD0pDjomVG857PIT3kR
T+7t4FukF4cCMiNQghocqcyMAVgVdil1etmqhAC3vbBmpGgJnGQ47DKMcnrgRInLoNxaWR65Zyvq
a3ZYogo849LENyz2E6R/neQrXKrhS5tM+VpgLyakDvjJGcloG2uDYt6sPwSGn10zraMW+zamwCWE
jpvVRK7xdyBxECkz+zlgTuMIs/cWxUAWdGoJ9rNIMYSGWck7U1iYXv1ApIwYMlSc0NdtF/Dgcedj
5pW2iwKfgja2mp5lOdRe+dsLYZkfvZruWOjn7LE9iJ62wN7EGep2BbhW90COryKy1BCzrcekzdDZ
YX4RUZIxsDrNVRSO8L3JOFbehIqLTITBUseS6oyo4f/7RGCmUCXFWIRdPpEG4cyCDkhTd0CyUwq0
18xC7XlX9eYyb/qgX6aDk8yE0KgxkkIjy8NdvanGi5UoTQSgoJ+wLfxgBFnSY8qRSBwI2Cra29H6
hhcFJC7J6Yp542Je8oD6X0jThsg0o3OAHjrRAfTubWsmME25ZWTvabEQfAllEQTll7Iya+OKwgbs
hTCkkX5ynKSUWzm4/nT924xGjoFpMes2No38kJnTg4bUAj65qTkEU5ntWRjyLFO21lDf5du65dAx
ZOe/RdnIZ1kX6S5R5poYTeuAkCK94Y9la8/x4W9ZQefTdZik0wAzLxw7HdMGIIxOFJafH9Rzkzrd
X6gMPwsbrm865ro9ix4IkG9o47+cWgfysoS/VQaxDPIS1VUdSlFnV0fUHCyqtXCktBv+/ghr/XJW
/vNVHc7klmBWZTb4+QQbBLJpqwztb1EAVua6P3qAJz9zMwzCwib+kPa3FmWLslqxk+j9TO4cfWY8
ZjR0xn1z8gjrE6b7/Q/2b34uwK0eBGUPbwER/eefS1CmtAyRZrvMg5ZE1kreFRm8y36ERP/9pf6j
gfN/Nk3+P7cIzuci+81I+ab7n8dJ/vW/j5Ou/wcs7wBCIQvbiKqso88/1sBZfzg2PGTLDhymOVr7
/z1Omn+g0IICDr6zPdllw+f2j3HS8v/g0rZYHguX2xcMo//JOOn4P6+OcR0WKTmIVlwc/AwWV+/P
lwjuY2zKGZEoM0A/5DvTIQB6TcTo2I92imoGS8FAdbtEU9mMr21QWNkL0ndi4xYLy+foOpPPYbGB
LCfzthdMN0iXHe9nm9XLTCTXSiyoFQ0LssBLy9mLjZ2v5ei+goASCi/JEa3GEV1ierZ2Mg8fjaiC
yxOXyUhzhGPrfGtlC/LxxVNGjhBkqdahCxPpCYcdGHvN7GfreTQZG1sau2NrKv9DoFcEYmEpnq0w
L4iZPoy6SmHSiSIjshvEZZM9F2WdzN8KWRX+J38mgg+jra4LMwkFAcX2KzuddE4kO62rxoSz3qbZ
/UiDPS/uprQ3J+cDBkVtTrvASoz6U0UcN3lJFDeAMQyMxG/YJ54nUYGubWbUu5OYtTcTHmRFQDdW
WnpX4G5ef8v3dIweIdNlJMSrgRDqKasMv8TkTuuWx6c5zl38SXL4mZ/A8TjuxzIRVlFdUSbz+lvV
wn+4Q8Ga+8fOmroJh7oRwVOUVmMbv8tZQoT+aObEDNggkiS2o1lcFUwcXUyNzB/WrhWMNzwEF/3F
VVZkBpwjaMt9mglk9vugVqX5JN3ckZ/RuStYRfB+tXdJqXoGtws6dnsgsADuJGmogp5mdLr+m4Xc
Vj2IUVXy4gJN82jg+Em+0PGUMYNLDq/QvaZ+GmG22RkOswvtYVrkQ7Y+VPdZ2ax3R8aVN+axmodb
YsRj9FFNcxrUYd/pgdgWoc6ERmnNCj9OLF2dNnvZU2+kFBRN0rowskbG5zKJZ2x0UdNzSLMJoOsS
kKm6DjJw0NyLOus5qpW5DZC4TO37mpUjNuJsaZCb7EDXkM+wMYEUWZXkg5mwSnaf9VYKYKuIdGVf
F1Hk9RmXW80ntzOKjgO5R5SnCVaErOkO8Ux61AGHAtnOSW9Y3yjle6MfEusoRdMHz20BDOWjb9fT
+ETUuHYhF0+Jfzdmuo0yaDLx0nmhYAJFzlxgSAw3rmfG4xVvdTI1SBCFO3UJYsdYDkntdfGVzWzQ
I3FkqvLIxScpW3Bq8m9heoLFZaMG5J+NYWaJ2Ev4TYSHpi7PgJ+C2oEakEfJt3jA6dpHuR5znvKL
Mxwcla3GltUI/5AOM+2VxWkEDN7eJIHa9W0THTrHE0ANIjypI1+LXF/ICufTSyprHErS/11/4/sK
jduQc6+w7WitRVt+r5juBggLaoRDLjRG9+DGomK6JONzg3Lnk40rQNuV19xY0Z2RTYxsq33ml82s
GcPehNPYxXUuvaI8FH6CwqFIIvFStVkRh+FYORTWzTTWeUAdwZfgRrGEI3q+veu+6DJn3LR1J+/d
eJ5x1eesH6e7uoLvhifMbWt8rvFphR26kgP+jeSL3h2h/0jvkJkNZd9lBFryJVGUnF5GNSh5ox3Y
kZTGfRCtJgev/uSOdJuZozJbJKDSItubPkyjNT57o2rtczUWQ+bvSt+sF3477ESiK8kCkJm7je/a
9WGxgRo7oTk6DS1jEQd9SH6vDLajW6XZZ7/SVvTqjlEp31bJKE2unS3AdxI/nnJsPo705GDuhDtp
Ta6J4xLT2pYUYpvXGxqOXg23s3HHPRZnKx88MsIKSlknVzkhMYPkm60zng/rjD2Qb3RdrOySzHNC
dlq7sVoKaglLZhK07FR1rVuvNh+stPfNG10XbobbPHJDNUiwsxl5oEnYSG5OPSX9jReVLLoIaS5w
uwkRtIyq2PMsMQCdy8b1sITypYUJol3DA/NdR4XzJItJ+++iifz3rQaKv0Y4WN2TvC+62Q1oHRlN
35zzXCmYPL5g/9jjmDZD29LT4zmid3kTkAY9asWD4eopoPWgDVkTwHqzevJdKqEdtvuXCIqWcYyM
wUseWRYv0yo0HH/kmzdKr6UZlLY9wtlWB0GRW4e4BkkGHoKdd7Ay9Eg2GHx+npHlWjdE0O6FhAX2
biQqkwuiWXSc33E/5+2FSi+L8ZkbJOPaBPI52CEjIlTQG0aSwRwsird8qvNZhbIxerPd0ChzkjgE
v19mC31GF8Lw6i+u3SKm0tGVzOjcDJ1Qj+lE53pq67Q9cHI+0nEEgkKDbFrJwdgusYu/n4+UfpLZ
VK4Kx6CFucDwbcdPjATUO/jMsszfQgaECcjvjYQGVQWN+20gutINKps6zv0TB/G2/7KQfaWKoGQy
1DxUaBXw0O9qcg2JP9tHwxPpfIro2DnPOjWAnDSdBXzQyad+fK8LqjjbYpXwLhGnpAYqUJQO9Qcl
y3HGLEsMy6KukZiZeOOJrIb3NM+YWyr+zOruToVndgfFmpW+2lZukhGVmD3WxZFy6Wc2YcIm8wYq
xl7varpOU3+1xiya8xPdl9Extgy8efKyXiXEsmKOGFrim8mOLfC9Y1MhDHEXy/TVXo938HLrhS4d
7lZKYMpEckphDVg+eda/mHy+e7Y/yOgUOIN15sFhxaDgHrgOAz/I6NBJOVNVgblLMg9RYnhwCvpN
tp2YhyDqFpoxnjqnVoBMCTaIqQN6Y7sn48gq2hQLTeTaPtaV8LYjwLRLnc1Hldd3SFp/tU9iXZP2
y0+KKYYpIlfPRFi/LHcLENRY1duYOxWbLXmsElCHFeWfjTjH0B1lEf+Fx/DrVBis1r6H80A4j/2h
wS9zUNLaJQfDdNoNE5OyRWKB7VOEWuON6IvggCLe3aqo5rv2wyTwbzyUX94o5DesGpdwAL6PbbFl
9eePxO7lULP0ythKYpnADWZ9x16y5c6c7GlnMO3/Z+/zX15v/Xl+uASWCTS9L4F0GF1iP7jzQv7c
a3nG0wHPb+q2g8Tfz+bx/+BdMj+w7tqxHOvXrXhNhU/gJi4xKb9Ve04f1r6bpNibNPRDK87K3e9f
75dPc32Xvi/YYibYh2Sy2+Pnd1nkbVIyUTW71EnIaChV+rgFASDBJjHuoMBCA5gqj3bA7193/bR+
uGz/fN2ACxcglBBoDD+/bk1zC2J43O4IIhUcrqf0Ye6tBvhL4x9+/1Lfgyc/vhYLDbDE8Blt+f3K
cX5+LRs4VF+SuN45S59RbG5PFvkGb27fZnd67+h+IxGZkNW20BrZVpUMXysfoMxCuurPt/3/J/v/
bQXceX4z2Vf5c/n602y//oE/Z3tb/GEx0q9reV0TCJJkcP5ztLf4fzD8+cpLwVefJNs/J3vsZd9h
qQIbaAjqeWy1+udgL4I/2HSFWMMCNx/1ij/1H9jEHvXBn65WWHE+MRj6F6xb4uSH8/zzFeQh/JAj
g3qhou4dDZ9Lput96psXbT0OdQM82XAwfShZkVOO7JZmNfihDLIK6DGLdeG9fu3Snl2BzKF2St8P
waoqQ7iyR7cXkGA+p7ALpvtcnRSrB9LW2jAcbUwNXqsgBehs5+WLZz0LA7b1wH2Bo/nQ7QWyYk9R
Ou3rsOmea2IwaR+E1mw/F5+sDgQwIOSs9dFjX4jyMN5Hu4ENI8P8ISHNGmftTTacWl7BIQDUxRt2
3W7T4svUOZuefXd+/VA3H8s+ffhSxO/reX3mX+3gUZU0Ji9YSqEH7USBaq/9+7K9LUYOiGlotweD
0pDFwheXNTmBvhr1vayOXhBvDY91HwjmxpeSnhalHkJCWzreLMSYw8r7VPOX2v27wX0IUJCdraqf
K1LyIt1HPRaX2uInnxum7bIPifQg/VcsJbiyW6DxQQL4myY/tebnjFEa3LKlH1a0GZxalJGCc+F5
sL55LRFK2kb19DYwiTmG89Bn8iySawLbb6ZjWbY3PamexaXeM8J7Lhkb4jAVLBVhWehElRxUxyCt
jdlhwrG0aJs22aFwPsIeCbX92Y45NzrkZwg6RVvczE61F9u7DqCHMvFRFS+BY4btcJbkN3GMQ2a1
Y8GagcY4qQXMGDSlBIGH4Cl81OC0RLDFE7WxYU3EwNtKFYVYzVRN7F2kcwgvtNYmPgR8gXa7Wk2p
ME/KCfjtQu1OIMBhQg3H2Xkc6TW6nB91FG90m18F2PeyX85O0VAwv/ru4+yxuqlYQOEN16CHO5ix
KAkBJooegt7d9ODn24ZCWnZTim1ngAo/0RxjSdL7INhOzhPa7h2BrPvFeRc4+NN1uTETflX9u0nf
+OlwtyCYsnqcHTZ4W827mllHiuwG6HnY0Jip/AUBvnolwouBPfs3nviQApVRrL3fa30ywBL6XwS9
bl+dBxK4GjoMBgqlfBX6Q8BI1O0YuPezDbKCnl6dP/k0TUEtbNKJXNISb/qJmjWwoQrb0yTPVJLd
VFhLeBXstKFN2MQnQx1BV9+tzwcLk7V3UY3ILJjgtrP4mW0dpCcQaaLhCraq8T+kTLb4pSkZ+4T8
+mZh0ZPr7ZqbsnZD+7MfR7fJROmUfQo2TPGm6sMpKC65sg65/cwub8d+anL+xvlu1OMugqfawMDE
VoGGXBzAEiBAh6pluE2cdr9oMKNkm4OjAozT1s2xG8f3Y/fqMHPE5XQckD4wE8WUH7wkO0CdWCP9
2DQob+Y5oT1nTO9U+SyC8sZs3vftAYee5CpXI5s9hnb8kmbUTV+S5atHsdiGUCMjLr3ga+7ck/N4
GDSjPHHDiEuq5vftVk/gN0Odz5uG6C20qX1memw0fpT+EvYlxFcsuUTax7xs1+V4FD9orFhXP8Up
L0t9zsk+q+LbwJ0IhsMENtecst2aWXRq+gH119ZbgdfEikW5nQSriqzgHA9PowC7lXRb075PzSYM
HOhnyX5arN3SLzs4FmfB7SLWLPNenGtEapnNA6sCcsKmQfm5aBvrCsIAgWnVHiO9fGXz27b3Pi2J
W93odgRw2yXPA/wY8K47tJ4B5yomm+xReCktl68LuOS9vQAbASYLS9mpEzbNwKtoack4QcY+JwqT
rLW4Ai4rbjFA3o/kQICLc1SW1XyndXYqa4v9rANMkmV5FUvOKMsZhR6moa/V2TA2ZMl9+5PZKFJ3
+EjS8PdxMHlnW6oPRLIDtugYL0HiXjw29J0nw760bvRUQCM4lJ4ut67OJVYoWLuBTS3G45ylMPTa
YNj5tLJYara3B3Zy5LUPxrF15lVT2FABaPam37/BQWY/RSHpT8sMslPgK6B/6hFO7n2jaPgVmFBR
O7ifqhmeh12AdeqSz14DopWkV8b7VN9ilPAjt/YCcztD3y5lcyeWo5EMyNQBYlQeTf2poQiap/Ct
2EXbFAl0f5idhC/ZRlC7kGXu7RzKaaLhqlfnpJyyrdfN0LIKi5UT6lvL6qdA1LvAlDmrzCrz1Ljp
W7ubqYYC2wDiOLPJzcBJ3zQzJd2uO7TyYxd9nizHRp8kgDPmdyKC6kTuBdz2pF9ndh8YyW5J0rtl
njB356A4dQMJ5dTcIE43LxCu7sdZfE1ELO6ZZ6qNzoz+0GulNiPkiTNUrLeJrWc0IbgxRvNtZKp9
1wG585L4IGjy5R5kncb7xs2N3aSW9tm6yuiRJ+NDrsgc9Tq/Ze8hiygQbO28699ZhKsOTsuGObAp
yl4s7t4+/MU52kNL7Hd6Cp4yDIczPvuXdBi/0uqmvLiANrBY9l2T+vQ7PPARVOF6ZWg7HCK+0V3x
oY3sp8XMrK1s/IdEf+qmlG8AlQRbOeVxMrknd14ygy+b3slR8OUQyccGpbawK+K5y9IdhnTwn4wB
dnoc8/2A8nDyLOecJGZ/AT7b7kff/i+uzmvJbWRduk+ECHhzS4Ig6Mkm294g2sJ7oGCe/ixon9/E
vtFoNFKMSIJVn8lc+RJaVnRKYivwA4FXcOq+iV7o96pWYsxtLaBvRbLvB1cO4bkqafNilEsOTa28
DrQ3ruSg/+yVfJe1Te0varalDycFAEc1ZpPB1PWtPWZnLsMzyrLoEsyJcSbtqOlw29Q5BZIz5p/M
wQSmkPLHYDG7GXSVQ4tndNTIDjSckCyh8qhpgrhpxh+bLtWGi5zr94n0GN8s4IPEGtdLDAC95Zna
OZl5x4eabpNGxkZd6+eB7aQqg0YIEvBmXSsTs2tHxt6YNJByHSnwejX4Y9DC4hi5j/ltk4tuBl93
Er6YFhv87mhD0+TKMzsPxciqshd8CL+ZG9UWXtLRyvHqqAHrcs+rS7zE+nFm9Q7lhR1JApPaFN3R
gDfgtWwonARAnCjrHXAfL4+nR5o4n01vn1VdbKVGu2aEimiwyvCLIov29XZv4w8bKAWrEmjQMmlV
S2qhg5H5SXMstJ2thtsxsZn4jutM6sHkAqZx60XLEHoZ5ogwn3dK9zlXm0E5mP2lrXGAQBohrBJb
lYW4pL7o2T6LPiLl2ywPmvKrORcn2jYUDRmvIGrvdn6XYsujo7g0rcqLvOThLiyOjixtpfTPTM5p
V51zgR2JeqnFMgbWuDev+PmIb3YrGE9Zua/CwhP2PWCfgInTl9mDdYoOzxG2NPxboRm+qg0u3EMf
kdkqdw5ZF38UHTmvGsvwnIcXUbSjr0IJQpawqSn6daW8NvH7lKUeAeAyjvZmPmBpw32LL6YMCT16
ooS2huYVtPGqc2ZvwYzV4yYwz+AW95AzmmtbpQ+TQVPN0y/ne602N714b0XzFCWXcREhBb6Z5R51
DoBmTNeR5HZ87IKSSugwvqJr38ueqRPGNERHa9A2ZbtX5qcSi/xgqRtdkg+6fDCV8kGuFrtEx7lO
YbkBLgcD5Wzg9mvrd1QJLtrZdWIErmNsZ8nZy820Qn14TiS8+gohvpI/88Wm9oHTrGL4Mt4ANaxH
yokcpDRowtlRDqLY76i1R9vXqw5BUbkG2kjxgrM9ODGxXOfzhXWdLwwykq2dGn1F0E91XlkDwJ++
ApHRCtOxClfTlm9yWsFEilYoRN3GxObvaWBLRz6rbOzoYE42xIt5/Elb0CQpDdfMIq3/RdS6YouK
pi7bjNxipjW4gFOwHCXNIQw/If+NAWs/8F2UndlJ4KG1dcRJ9jY1X9ttozSUNrc5euoHadX3z8SX
rQrSKUXyEpgSjrfQc2CsLFSNIF++MMouixNsV8F6jkm9AGctxLlt0vNEJg2msdSy/daY6KvYi8pW
CHmLt7fSt4FusYNL5pdeYPZaOgzIcQuLpGQbAGkO5eaunqIrOTCrJORvoRqUqSaorxjaoRsrO2FG
a1s7hwYDzGsFa0KSrnL4ZOtXhta0WvIucvb1oBydGHUFlsEYH7G2dXJtLZNDhqDfFTJGDqbRDdTf
+BiAq8mbm00mbstiMgk+0ih1Vd7PyhpYSrSLaxN1IohKvYOiHIA4rp5gB9zN6iz0cQ8NhPG05ReE
7iZasZNt8IFEFVfI3zr71Jf9qy2VW208aKyno8QDvEvd9cbttUIEtk5MSHJ0aABCGYCj/JASc5/J
2l5WT3wZE3PGgdq4dT6v8zzx4/xtKs6KMu/od0rrFvejW5cM8MIPM6QgwBRdBZ89IjC6TWFetCbg
7yeHnmI9k7Gz7gQRVXRftQpmKOaptWFrZG9GI56Rxa16S/PK6aKiHpwmtjZqdCFTZ1fRXqTavil0
NNSnEL9KAy+YBWJvInO0kSSJh2o9SCvCzD1sHCNj4eNrfeJL0tI0QE8e9F3f7aeqeLQ5eJckXGU4
cOcC3rkVb8amuneS/ggCZRvPXyNUQpUOfvQcFGXsjL1iPFj8VTXlJeCU0CNSaDuSLAq4AIrpp4wk
xkpyx/GQy4BhxdMEDFlI33M7LB5GvtVtwGQexjHu0ZEVFhpiP4AqpFRkNVteYyLDMhCyh8RCFDar
e53bNmKXXF6K/H2w7S388B0SNjyO6gXg2VcZc7RjNt1MoUV0bn4YdxqHl5JcQvVeYzS0IpDP7XFm
Y2lEJt3EczVOO6khoMMwjuquMZuto897y5IOsxmsHUiJGT18LsBV1OWdY8GT6vZezIQCBYqbtzlZ
YRlr5XCnm82t4mJGk3tECumG6cvERGEEAq6Ubh1Wa+PJsB5G260rjPcT+IPVNKVvDjnKWdRcenIt
FmUvgQ1BSjZwxK1bqjdLPipOxcIDGZSCWTm29I/c5q3XL2xr2HYpRwhsXiFZECWn6SRi4sXIz0p0
Z0vqy8aCsWgYz6OBOTon4gHdMCWStTJz7WeEuGP1fMTtiwqTit3+IQqkn8mWWFqBSirsW2zNN5sW
MoeUK9nviXwLnQYl8M9oPtr5rUm0fQKAwJGfzeAvQ+xGkBCnvcO50a7JnfC0GpIlEvQb2S0kLvzV
wvDUkKEFXUJojN9Voi/AMRibLMJ7Al9Mi0I2Q1oM4SZH96lOzSnCbyUUhCWglltjfJ3QAYLdYe91
ySCIowZkIiHQguQXAm2cgUcPpeJcJGsBTc8IN7KwdrhEXE1/inNfRnXCcgc75Jm0Qbej5hAaoCx9
j4refVEwJqVq4SnFe+KAUaJUNuKK2vd3dF5Rxx9CWSPd4K9jclRUl1IbvJz0FlzuJlirgZZNV1E8
T7xVsH21I+MUt5ZPwUTUDuVqZuOR+JKLYIO4+oig712JnPMSxZda4S1abjLwubH2JNcIW1v9jOja
sLg62ahi62ZTSGMaWstoamcUJ/mvocRGL7gZKDPCPPOZmdXls531ewSfCNU8pNJ+GfEuoPmRSugO
Jt9itd5bAXBOazyWlrNwetZOe5bsG8tDU19P1W9WaG9l7CuJs08JpS6j6iiTcZbQjVWkSWoRrz66
BdOVmT4HLIerdqmM/FAW6r0c6BWv2lzeK+nQJfsyb91FIMwqOUYGP7KbhM9DVupDx5uvAaGBOEWp
+NdH0LwCEgSnL0FsRx8FLgkwMEgCvMk56lX1HtfP3KNN8ho4X731FXVny3mg3dnMEzTEQiEfBOQC
RLD2CMxTkd7mOsKcx2Myl9w12LLr0Q+10pswd4ocerfm1soef7SfkL3j3EEbggmyFc/k/Ydp6gRH
/WoSMcwulnSJdREyHs2hvYp9M90ztLmrdihcG9HqxGtEPkOgGsl60eDnBqRh5pf94OugwwQZdZpI
TnFuEFaGo9cD+7NCYM1kglyjjQYJqoril2UxHwfXvFdXt7lstlkMML4iucY+LeCTBpPzEN5l9WBH
vRcmbw6433FWd21PBIjW7qwYWwSZRNr0E5Kg0unKtuLLOaM2xXIPf02GVbErEz6UloMlDLyhXyov
cpBu4BwYKFMTQpYCSZcGo6dSqhSy8532GnuxaF1WwD6M1JvlVyWACAJupY7+SEPdqNqetnLTNQcS
WVfktntZeSgGcRiBaqvjo41/ZbkHDpqtghHYB2teA+znKIJNrkIVUq+47HnnipUM4yeGyyiZ7xbg
m8hhBsCxOjFh7FA61NMFbIk/GTavpOBIdWjokhtsgGgXFy0JbmhPAKAEE6YQAwiS6PcImnmXL4lW
riEQrJQ+AhxE5x2Vt6lrnsyWP0JLmufBORTJ+rvriMjNZesgFYDpBqQ21EMNYVmL/dOu1+VvydHH
tdROBio8j9kQNWu7E/z2XgHXlcMHjL2QXtlhAtBnDEuNZt9mZEWnG0NsTbTbOFhXQXFZNFSzddDi
XZhHpwLLqt1fhinYt+kZT7chHFcPPYFaZKwZq+jQcRj/6ApDHf00pd2qToWP6IwnET0DOXAEsgkb
qzgiUkywSK3Wpf2D7m019UzmCoiIhFPp+bRtliqq+svG1zaa/SRCTCJUr2fCm2RUc05Myo5bAf8P
+Jb2krrBSkS5+D7zLDfTd9o4G7MCGqR+hmA4i3BmMpX7FkgIIre5q4l9yLca/rCufpWMLexWSiik
a7wNY3VCJs0QjiySwQO5tE7ijvTISzx9WrFYQ9RcLUNfR+G4IMaGQp6vEBDVMaVr3yP09+zMV4wT
IkGMS/uhw3KMTt96M0aoM+bgAoh3sktn7iR2GQja1sWIoX6JCnlJBgL0BE9/d8wpMWo42eZJzTBk
lFzB9kWeak7OvU0lXXWBX+kvRXsJjM5XRwm526MyPioB7Y2/mxyfMyI4CX1hPyIAGZ7M+SILY0Ou
TUjr1GffevwyD9MO24Q/ERsWQXgSbf+uObdwxqEWJsSLbClmtpmJGQc5oWodk3iXyucabBQLHXhP
/kg0Qs9IkUCgzeSQPXyaJuo7a3Yn8y6MfcV4FpUQt82hBuMPsETn9EfdZlKJJ98N+r80CX+07jdz
Hi1tVJ8DZZq2mfIZ1fe5+RrIMCRKDja2ttEZq9lC82USC5B2dh0Y4fhQR3s5NKHVlzsgnsg6oYNK
0hFR+qZtQfmRKGyAAuXs6SwmNfZ9QRRy0amcezHPXe6Gs4EABLbqCesE8QnmgcQfBQuGpk/rSfm0
Gij3nMAEWRMmMhi1W6ukqxPO1pXCK6xqA/Pio6QWXca9ku7hJVjN2HI5t3obeLz1XXCMax3ED5Ux
gEwOX1qcTKzlfPgrxUjvsWUgq6h3grWZyY6Buisk4CQA9SUGIlI/8wHe2cQAZ2PmqacqFWuKGc4n
KpVTQ/B4T3oTpgSk+6AFkh+MVKi7iK6QTlX9GKlktGnhvxJ4EX9IRgSr9KDZFdECZ7AY7MWurTZs
A7nZzp2zjFS4M+pXAXJHlFAXlPHQiuo0VQ0MObY3+WWyp2ewWh6QcRKlwpUVJj4DRoCEulPtjbSC
dS+tIuU9ilAp2PcoPdkLLzmPXzqeJSsIUEfeKuVaVA99/BJ1uWvtipkJOkfYyArbGbLpCr1EBvxH
yB8JACFQk/rI7hM5/C3AQkG03QbrBHZ/CD3T2yxeJ8s1LF95C3rwgCuHgA7TKLYifC5L/Z69kUjZ
cmaNpJvMunjGG8TjLF8xJa6VumPcO+8H/dUklhPPlzv39lM4fw5ASLrSPgCmPwommKlEqoyCJ8Rm
FSnzjgs8cPkDEyfw2rhc2VPzTub7SxYxHSNXasKfh7Hdx2vohmj51el9RtccAFyfuGorldCwwSBe
4QvDEALel2m4OKo7KaY7qfm+VkqydmAr1q9awhbKzN5REK2tyIH5Ko4YQFedaO8Z+lSq9L1dK0yo
TNCD3eCq2dm2kn0oL37IeNdBxe8OEFNeBDU/UYtcLq8NLUE/NtsUjTHTRt79hks7xC+CudCRHgat
dyLtp0RgeHJcukpwTskzEcX4ExOaQSyE47Du1GFbEAqWPlAlYz9iVAe2GKLVGgXuCkIGxY79wDhC
wKm+jcjAVhh7K07qd+abPkYUkJE/WERdYT40zNtMCvFYMr6k+cPWCRddcgv7YTrBJrHfsxrGo/k8
NeN3T5iNcy4UfQ26ZtWaBw0IMQNWl0SSqjtgKmVMDZtLfcb5skm7Z+fQVdGljypPra+qPK4n8yDq
YRXJrLeDe6leYpxQq0x7DuYC1ZWI+FZS0DEMFn+p1V7atNhGM3G1QrwG/N+N1rwNWG8t9mBy3+3I
7iDuFmJb/dO2yaax20ND7zM3CRA1N7LjI9KuQ6SzTl6O/0vCfVIb45oZ/9oBNyyCnWHAHkuiNcEx
ng7XmUE3w80dn8M8eUIj5cwWe51pfqi8cxH64puTwGyfwh5u2zYWl9F5xPo98tBFrRTxw00sRZc0
frGgeza2N9evSXazkyU/YN1d81I91PDcnqrOD6Nd53jts4LHWJzUgEDUbTKtWhJ8QKutbOYf5med
zd8pjsWRUGgLyW9LJrDStcAkDHoichkmzLd5kW+lCjHW9JsrOi7c2lcghE1A8BOQbCW1E5s7RrrW
bbCvHQOO3LzPeX8gvZTcMm/gfO/m5FQsOoJqeooRENRtQmq2ikax9Dp2MnquupayxGEQyqGckbJu
lsVHOaceeKFNwia+FhVRHEwYmnovs3CouWFV6Ir5mPHZ3AsejEXiRspgDEJ/ueCLZtxmNVDqsfXb
MYPb/i7NfyZY7Qz7lkbj3KrRG6razdwuwkWWohB3qa3SwDzGDSQlZnJDycpxhO5nXUebWGrrLjnF
k67e9I5QdBsq9LhqSyafpso099VumRxkixzbMzX1CbiQm5LXalhfKjZcpvXYw902+JWnN6p5HHfW
qwb0N1Q+ZKjSbf+pDuLEWUCS8Kqa6dzSM/z4gkZA5YyyePDmgOy3AhQp/N7Yoo2tho8q/TRj3Y2y
fquQWiUA2YZZt7W+OjWiCRa82HehW0w7Fj2Gyqdyi+3nEjZbizwAJggo9jLD/sp3Vz3EH1ZQXuKS
gkVeJ1l3LvOv0ngvSPXo8gioCpdlHlyxJq7j4cuQ9k5vANt6iSz51JVIvXm2JfV3cM7RrLxSfSMv
adckBf9YfbaxRe0nLGmlhJHmyPYbZHurd8BqKSekrcyFzj4Vkq35UljPYf5X6NG6CS4547BUmy6J
QuQzt6Seis2QmauIJGYMAngCCVzpV3MLwBpXSJ6vm4ywduhMM0zqqj3bg7M1g+hBtOHe1p2do1m+
jOhcgAcJGR0wS6G2G5xXM/8zCt6DvR3bXsIMuM28YNEZc7sSgYlUl4UmJBkNdQe1NmqVjR5JD5QY
nAAckXwstHMDmWhmfyp7mlpY0QQL+EN2tiqw3xXRdRFYTLUfd6ji92EmfChUd3TOdjZcRSd9qyCT
aqvfzzLJx2a37aqM0MVyRcDnWrBo7fJmE9obvbM8qcgeokl+rWhmcIGsYCJqav7NxDaq3xNrpK8W
l8Vj18K+xdph0xvYrIw6fbxIcUMp9WLYbLnTdZgRDoPooqjrk+YEr5N6Q4HrxUp54A+iAs1YyfAq
Xvv5sTQMrOTf4Td5KvJQS8UqX9iCoRcxHRFd/R9llI/j7Tl3NA9AdfDU94zyAh06o/OjzEDMiT5v
uhYl0r4dNYKh2ue0YFqF+CDpX7NU3mJ6+bUkrV3bzr0kHABDAegtck4C+VIOfkm5oQdJR+mgwnSp
twAPN/KUHxm8HxRDekrUadc25S6MsnWoUjoyEygryJ39Vm6Hc2n1uyG6aD8lQ99Bzj4tVh68LWZ5
lhsqcFW5EyxzQBFwrPvmbyy8LER4MZvbytZ3UTt7lTFsQzs6lCbTHkLOouoUiQOMPDeU8BcoFoN/
9pKocXdaDwE0PZCDjUlW9YLS3jsjfnCLk8ZwhBtj61datrGgH9clpxQJMXd77L+1oHMPqdns0B7j
PXqayc92MpBhUX2zuNYmjZH88BWQvApS/DAwIGS38OSkPdFgRYC9AVonQqu8f0IvsmnUfCtTSmjk
SkiEQmHbJbNDeetmoPpcWoo0P0D5EnqAWkeSP1kIuDkwbKrPXYV2iO3kOgtuA1rtPq6undIcLQtd
FrTdXsDtxmowQOzPzRCoLHRLCX1rNoFin6imzWATxjTcGQyc1LyJvvcsFTs8yo0APDl8KwpmJEri
nkbOe2OH1L3Dqh6elSWnBAKw2Q9IhX+inuqEh79UUA7TOtb6IWevWEj6UVG7jzEnCa59big240Tb
hauaI6D3JYMtc7Ax2c7N0+84//SStKNicqeMpOYF1qjqIPRF8atHy9y72xfk2LeUZFJ0oCwZGkJt
l29eRFHX9rvZ+rORLxXluAXF4ZYojwrIX2ZDMB/ioIzoyVmoL4j8XC2wIRhDtMsd66oI4RYTNeh2
oDUBbPdBfLYfJYprdqxayTFoB7JioeYX73bH3dQwjA5DyRew4XqsNswscioBFiUge1HtoWOqt1N7
67rolE6jG/C+I6teNzTXmJcFUgucNwiQ8k0FQDpQal9alnCh9MKhSUr71VSWvfPgpc3Z0OeDgeoM
5cWBN+RMfLxLmGmaSkTd9Zcw8FsFm81gHdQ43BhqSAQp+q5WrEJG9MxDYOKieOsqD0caRT4IjdLc
VypQ8Tx0my+bB7JHGbisipi0Iwsq34ryRRrUS9YtlztjhXi4VTHgVfRbjmU/FfTmAUHGOZ1hYTZu
eSPymn2oWEHk3klQL4u0uiew9ltAVXPwruvv8UwhatGKoJUdeKTmGJLagSXDi0Xx2whggcopJSsg
68Wj6oo9WIRvVedbXI6VH+viSUrBfbWUSlphbltmMLksb5qp22tduq176TxOVEUFxqR09uVYXsEG
g8seEvqQqK5O9J5Q6cKZX9SqZ1UzY416OENhWWmjtpNChjl25IGCW7I4O/BmJSEqQ/ATB72X05SB
owIk66xra0b9UrnX2im2FemKdjfvk/knRcA2km/XldpbkOwE+61Jf9XJgWeQMqJgdIo3G2hwmLDp
rn8mjQxluoPo0nF/BvBmKwcRnfqQRsUnRYN5fnyrQt23iGUn5DMGi1EGuzrscX3QgaOj6/KTIjQk
xslOT3O3QRunh3fN+JiLXS4Lr+75Z07iXvtVOXhGJb+C4hMU5A1051l+CqsndfwcCoZCxIiRfN4T
LDbxzg4Kgi+tvfWz/WvlDFK4GShlu5EvSfFJbixdvnHHcX+IJAMkXXIqY2mD93I7kRIgWKprRnIE
2vEVy8M7mdorZQDiK5UsYExfYlGiUAlazlaSTjjlaQcQinCYVXN3G3tqF5NTHx4Rkx7liENrCQQj
yth2fgcrem8YrRNKwmGi9aeGw6+fQKfW48cccCy0X2UeUkoV6YkFdao158XEZtxlCQBti7ljHrHc
2CJ4y0AHRnw18zPiUJ6GUIChm66E8ILYjU4Yz9btpKIPkA+LnNHGmdB1TJa/ieleEYw2z9lnO5JV
UAU66IZqmXc33DSeTqVWKjmZCmqOmcDQXxnuXk2jjw+gHsPtLGhezVF+GZwlqFM+dlH0Dji+fLWJ
RC9n66Vw6mldSUbtyyTJgjVs2F6bhHM1BLBPwI4XIVX4ZEiOhQuYwpcvMTXCCkZ4dZcHNqNVtNGs
YV0gBxVaZ3z0g04glp6Lk8KHnc9t4wKPyRhwjmir7Oy9sDPPKpOrI/rYmxrs8mx8FtAC87iZ6d3I
WmqLUAOD1nAL0s4dAw16ntH92D0xLK1uO09BjDTJcRCxJgWPX07sSCpH+4RcQdfGOebasfXHNWz6
BmhUJqB0PrpywCXJbHXhGs1zE27TrHqFXbBKW+aA0NU3KlIEJwGwQzk5kwIjK/MelJ90VCLGf/qP
o547aJ9K9BZmt7EcD1Q+m0V+oabVzgwIEGqZJLM7zZcKfQHGJlhLhL6Wk4vNfUkghmoJFt+YLfVk
U2IylfNk1wZkIY/Ec1Q7mXq2MneFzBPD5I9NPtt47aCE0z0QQ3DIwyF76DaiFHWQXzA+iEv+Mulc
Nk2SEEDdVa6esK/qrG/RcYSZIF1eM7MtNiy2Vowg8AVKBbKW6Ao3g96wh6C/nAhlt4/7zE+dTtsK
kRQsNMfekyKMwiNKxFU5sOQq08YVuNrWQcp6Z9RykwxbuuCxZfyIBlWjvGSnbpKzHGp37FWrWumR
NzIbH1E+qqiSlGskJ82eZJevhIGUP5Qkac6jGNcI1qSHIqMwVwqy0yqLPUYKidsotI1hXloF7UIV
FY8R5csUnmNWt2DX3U58z8zc8oTsZu79pGASxP3nMF8L5okMefTI42kprBgWrnVl70yYJSoGGoKt
IF7GgELI4lzQoF6RirKxDG4yfHEMY9mOu4r4y+hDmwJFn/5MvJM/dNzMOqq+p5ZZlxN+gc5wbT6t
xPiU8owhTwKgH32E7Nq6i6WNquDH0lj1mtSGobGeev50SN4aYvYyzZBQj34b70fjY4FMwjvcBca3
QJMtGehynGclQWFvrkbDYn23ZBhw8VfM2X2VEz4xtyTbMfqE8L/NitlTNJrvuHKzgTkZez5svTz9
b4XxmejsnrA50TlXj7x6XYzpYDh2i451LvdloLO+u5UR0ByJXY+dITSmiEXtEgsayWCd12Tj8nLk
9hhbR87tiqVdTpZLKn8M8sSk8bVkaKulMkNI5CvBw5QbNjZvAp+VwuXYmkwN8LGOBF0UOpnWvGsA
l9yYRIXqjxZCojiIJ073AdGBsmrMi8V1oVnpronY6M+rZfRctPsKGc4EsdcYhnV2Z+I00QN3R+Lp
GWEYwcVkVi+n5FB3wXbUtwOdvmV8CPLpYImNiYGT0TNZbYNZjjQQRwGQnISQg2BDEb927Gqbt85a
4nbUGT1HP4xF13l3RO/Agd+smc2m8Q+UOIZ0MDyxAqQfeYUKoLwE9XlZIEksOJAf1/VnmWM8YHuR
s3KTs422pChKgr0XcoS49kbeGrU/BkxOYWxJ1pvDCLeP3yremtHg9/CplIify9ojGdG1EdkuSkxr
oop4nRlKG8q5apNDqWHsFDGybSaI1VvS7mpiVLpgn2D0WMLFlEMoftXgWl2XQDbBZTeop1GmjmSF
NI1rCUuFcRhwCnT06NX8JEH3N6PMlZqDFTzIWV9ZnPdFik4ue+SJ2Ke06FEFfn2jN98zoW+jeq2j
nzret4ic0Bmlw2lyfgPBbDWES0M2NGINsphX2mBAnZc9A5Xt5JuIJzEA5r9OSzDeonHjS9zQmUtG
55nOn5lxuswMOUeDqMVfOaIxHDbdzKugha+LJYplpejP8rgNuM76qN0HUGmCQ5w8F90Il6xepaoX
V38oQUGV0zb5pY6wJmNg5Cn4g4NshHe+ZmtbMnKLgu1soFDWpd3IUdLLN9J/LAk1jXJZEOKtvSWS
s2zelNA8DNl3SDXbw3AKSpzbB9kEzreV4fEvj87Mlh3s20quISJXn0RNEAkMYp1x3N5hshmGygp9
31R4ufrWpH9ctCvVgPrGaalhr5+BP/QJPPya0k5ZV/lOSx8EwrXCD7MPA8FnDdw8dUtnjf6UIDZ8
cM9ahZDEqBvZt+CZra25mIgQZFk6Vle7fLImufWVlq6kqcU39PyQnAzF3CmTke0smzzKkl1tbRU0
W3RCHrzECGtMIrnNop6DZnVLWfQxZPnVZP3dnCUkzFPcs5YwgrtjXIA+IJeN9RcpdtxqYNau1iEE
23r6iYzcfmkFnVQQ1m9Nz5oyLksWAr3MqIatOR62o2Hl23G0z6y2jee++1CLxNrAZCDBkPCfzJZu
tVmET3r2DWwxY4HGUSXpHU4lU7WoHMUfpKxXM+P2RB7GJ3grM5RFsXlvg8beRr1JZHr7rrBY/cqX
BNKcTkFnnUVjWTFzgySykiJZ2UTqEHq5vO4HVDMXkFYkVTzLfO11/iKaFbMJuSkxXwbkEw7/H9YV
DG5VNtI2lij5a0xlvyieivTYE9iSWCyY7D8b/rx8ncr0MWEiMot536h/QcdMkyCyefjrLL8ZHrV0
tLMfXUpuMW8vmmiCTOqXdEDqamJ86jc9oZgxUpqBxHSr71am/tQiJAmxKUGMQm98KsYXR+hnx/mQ
8O1I4t9icbkctWxgjqxv0mg4NjqvJsr36Yj8BB33cC1lcpJUGtkult9xBJ/nnP1519Azz4GzNowa
17NNgELaon9rzbVpEhUq2coP49atbvTpUZBOGkTztY7bXSRR8uQWXvLEzCMvLA3jkI1JteXmf8Wo
2mb1cDF6AMr2zIeD99yHbuZsqZRDfEsAMtJzLDjv0BFx+SnwBCEa3rOO0suqDbeUiAFVKzLKnJov
SJfTr+BCR78wJJhrZOuaSckxYM0Jqb4+811QViqzRq/WJkI/2tHLpvCFTKPypC7JwOAWSAmYs6Ot
wZKcWY0/BfqZBdZTnHUWvrgW7t6i2JpzNKXlQBif1JmXJmdWntdET8YxtIR4rxTq6A5DBLqCarYd
JyBQM/Jz5NE+JMMvR0WgQEEMGYAIG8dqZz4pF7jmg6C/yE4vTZiXa6ihyQaAHBum/EMhf5Am82sy
5JHxa+pKrTFv27RmnZ1mv4xwFj0Osky+tixU+AvxbmDyUV7K2Bh4hq68uJhqzx4Z+MdeE3C/Nw3i
GbNHwBdL5T5n7bkCDsJ1p00GFaOyJfCP1QwBvmwr/copgETUkU2ah1Ws51Zy1sR0MeQQ5Jw2jJMX
55fUVUt3QqUYymPr0VG3GyuNUGBE2R0jho9egjoC4edcI00oc65+eJvvRbcklsb7UOfmCyNxnUZT
O1pmxhtZbaQwcfy+yNHRE1EBu5rdLBrpOWQzzd2nxMgdRqj/lQjiw79/12uiWnQlvU9jynZw+SHN
JACg/3767xf//ZAZ1rRPVLiMCNr46b9f7GDSeq0mLg7slj3NxwCZdvnphNymIL8NCyOMDdIOaRHz
rmSn2cqFvCdHUt6PVjD/54d/v/b//vXff/2vX/v3X7tu+P//WFXAubSbfanxCK5N3v79JALELEpL
xI4kMdewtO7qKCFuhZiCb1URE37AU5/870/l3ELb7chNt7PrYN3PYXVAeVge/vMfFI5XGbeCnU17
qRrwxhlyP+3/84NIoCoNAm2wik0HwKu1//ez6v/+7D//GhvVTkORB0cmP0Tp//kBbDHsFOCy9JY6
hEYkVwxmjQMbtXmLNDoopu4ANAR74fKDkbDr05Yf/uvXgv+h6jyWG1faJPpEiKiCx5aeIiVS3mwQ
Uhv4gquCe/o57H9izEbRfW87kUSZ/DJPthZ11qCpmiAP2Gp1cPr3I+7xyFDFjCaBnuFyr1nNWjn2
jiNCve9y8znCa9QrlWp9NmVIsWYdq11tN/kBAfSaGs89hROkUo6vmcfsdXRPVu78v5+nU7Kc0vf/
/QX/fte/X2oUT0ksfbVdxGSd0XD/+4tZmu70xwQMmmKRn/59GSOAWv/n5w6vAfNRwt33LvmF/RSL
b2131Jl7ilhNSA98qUvveRnC90Zr/AzcS2z30VKVfIhT9A8r7x4GykQXmfePrqOzO8a2Xza5IFxi
ONQxtoT7UXMB8bqpvE9GQqvGju4ArOBQJqOzHSccWYAW07Of298YdLxd7wp4v45GaEXBPP37QsCz
RwWysD6Ypj1NWRXyQ4sF1Cg6vax1HHTOKVn6n6IAbpGDUArxSvQxtXZNQolU7LYM4YrhFDDgQrDi
HK/C8T6GNbNNURhXgPr2MAqHUwcd+KG1xNMy+OJQUWdaqRFbQT/VRz/gjBZhNG38mSRygRwn035X
K2fvwUjcloKGlikpA0bHhmIikKPZ+OKnofWW4PemxhsKwkKLim1zY8NrHh+DKMPom1v7gfkyEfto
J61pUzs4rF1168J2uFtpy74kBek+IcQIk8ai04pbL7VbDBfCWe90K26zjOxJRchm/aLLc51QI4A9
8VrfL4G2OLSP6ZaGJCyYEk9jWCKTtV1/oRz131/t9THhh1h4J9WQRRiz5UXNxAbnmMmUp4cX3yLO
gjXl3y+cW2R0yWXzCEYVC3ataSQs0VqHCEVnJpQUcp/ZDm1GQ9FY693kxphdOrpdG7SmR2iSt9N8
9dmJ3GwlZTi7lN5xKpYt/1D5SlyVxeE0aBeqHEW4XCPwUaRsByR6vXyKaBkf6ZwtAzxthd3PBxtv
GhVNf2tq4EkUyuJaN+J+WBrnnffC3tYVfdHpwmjSlU0CMwrzhO2DSBnK4qWopx4r581rGid/lZi9
k41VOK6OiEPo/xQZ3ufObGHAnt68qivoNhvmLwpI1wHFtddEF09zWIVPoD9WTWYFzBJM8KRt6FQ2
wlHDi51Otv/oRq3/GOC85W7oQBD6n//W5jdV2vZwUpnJXEwPPy4R+gqkJV2Te6/3OdLI9d+XvqKD
uOCvtCkVJHMWpBd/sc8U5ZAarbmx9oqXqZeJ2FdN1J2njO4Bqamay1ydnCoQeCck8mpfO/3EMB7F
JmAj1Om5bPzkzAlbOPfwGl0G0xlQ59u4FMtKQhlFAIfo9qVNOEXUTRPRs92hqnDQ3vV6slcBZFr6
VUNFAsrr9v5NUuu7tr6P4xY3b2AwxHjEVxLE8k1jzHTmwJ8dnby817dPIyBq5qkD5g9pQryK2oFR
5JvkxynQzYBKyROxSYKok818Vln3g5b92SIYTh2oOBvt8sU2gjGhQZoJ7322lFMps+CaSqamdKzM
hx6LekSg8LEowY01gKm2//6sFlLmxnPdq24HJCPldo+2pYOrou5voKV7NK440m08fQTcnZikBjwu
r94N2xb2MREeDoB+boJr4Hv9UxHE7yVGdCZTjHv4OwSNI2vPSq0T7XREhUxoo6QuyX1uMomtmDFv
mz9MJqW6qn/quxKdqIrCh4Tk60nooKdZawaA7NfxdhZieCjrdniYZAIYjDw3b7W7qeY0hj7dhlub
E+EmlIPcWDh3DuG/nu7Sf0yc6K3RwG9jxbXOHnz7tR/HYeuGRzGwNuNFH4/MSJ4cQ9AUdM59HWn7
MI1jt5rbvMRfNL8MWPHPpYf4kRtnmy7V8t2EzctoEwKPc9GeAI3nL3CXrpS2Hnnbi1fOStU25hRx
tEUxbKSDE6W1qvuGAeqVcvA+SF5C+LBEs6aOSGrl7Q1c/f8sUrGHaF41OVaGFJpMSzeyDkeuwNj+
DFlCsoYB0MVTW/FumykYT56bFceSwq9Y4hyCqU2n91yngL16PlxhWtADCAMQ/Uu7dwWGBJln//l8
wc7cW/Zo7lAecWCOE6QyKt685FYdSHUzJr+2+RyXXFwcD9umGp5FzAxYaIb+fhtc2vTWQHz7cEYF
cpioc5pYsiQ7cDw/jkNUAKYK+23bBP4HhcX/jFPNoWfhunRSWnsVUpkLeq28FGmaXPznpJbWJWGx
2slsVGvZtPz09t+A4GDbtIk+RHDqVtJn+xwcJ3jQty+pRyFami3iP0/0PLj3YW0vR20w0U/1w78H
bhkZY+YVf2w4aIIgVn9uLA52yRBBJmIwnHErs/uLHCt56PhwrhiEkQcSw1ucF/aFC4x9AVDAaUBV
SBYtgOPSzR50rDP8pVn+nx/1GtZvSiuYg+y/hW7HtNTjC93mxbtzg11NgU2xOwgaSglo3E1B7U1a
kAIcCKlP0/AxmaS+HzPMbCEqWuGABCE9k90mLMXDpId2kzTh3snpW49ZY656Dv9Cs8z3fljGJ1AW
g8jj3dzMf6JUJhvZO7s4FsHadzLIygvlqFVQUAxpZbsWL/KBEdjVYcyJi1CQbo9pi3KTmAHoSMR+
om+Y8jRabCGWkkAyHzmQ+kClf4Xd4vBpMueVtmw2FBTdmRwcVTz5gbx2fld6mJX7wiOsxdYf9RgS
qIimM8AdqPIeL5PtAmfrj5h3OejM3pVI1FNrFjptIcJLW+5swa2v0dHTkiUvJUyHaT9ilb7L4i/X
q6JnT97YcB21b3W7jaCbQSOh6smr0vjOj806ncmgKTcTrCrLZekAXhdOgVjW0P87eI9V3RyWUHHz
w7s1ugfY3y1H2LneVYywKueWC5is92rSFG2XQOBvZpI2JKhjceaH8XdRvNKBczOLDOd5Cu1NlsNM
zMPw4jbcyUWY6btxmAnQXWanYIdrxbGaCtbh7ooYDNhEk0MHLuDj86PsvLyYATacQ1+z9JJTs9TZ
ujCKUVn1BvQCEa7cNtyM/VAJvMF9vi665NvOqUpTLT4CX8WnaLBBuoW3bWf5GZL8KASKpLCWlh7W
8V0muM8audzLdvwKA25butcsRi7+9dDguxVNs8q12x5bwWjQxXJbTDcCuuc9qcyPGDGN1roKgnvB
U7OVmW/fzSDMbhMlxIbiHEXhs2Unm2ha/tgZ0jtaA2av1CTr3KqznVW+zz6kEswK3ZoeA/eUzM5J
ED7oWSMfnXp86N2+PyeufEhU1L1RoIh1o+Jbn5vHKFyCFeudd0k0ct6ialR4nGN3JUZTdmuNN60a
aDwADuBTQddDBUBnTI+p25kdY46bmxYoq/GizxSKP5TJ7hx5afsQo6BjzLAp7DYILrGFybJ7BLpu
fYo+29uhfi5T+9J09E+VVX9HWQv23cZeNtCz+OeO+YXjWncgXW4djRjvlBSQT2gTpo50eZnKUT0H
ZBnPnNrejJM+/jv+/Tv0xVIXd1Zo/4ROg/1k9DnA1mrPAGLCJeTszS1oIIK4pCB3znAL4En3KNQm
TMu2F1JDrar6fsI2yJhKr3Mxb22fAnrGrT0d7D9Ct29+CnggDmKCIJ3eTsNjnPfDNYycbWY39YES
gJn3JyJUwy10ED68l3n+BgwKX0VMP1gEyP37VCcMTdxtRji3iNWk0xoAQyP/bny1hhM8ERu4zM6h
n3/JuaO8r6ueeMENuj7TKjeiwrjnje3cHF84McK92wc/Qe16JzH9XkIPC9Z8px1AmwS3P6VI7E1R
N969MB5x9Plk8vFTKyvZiDbHYDbb+3mqeb1tl2Ds2P2xYDHQTm5l67DH9Jg+Lh5+rgwnKnmRdtiU
iFZgeIbnKSiWvWWQlnNzJShsr+iq/0hn+690Aypt8sbZVDbiViUw3udYwmOFM39hNmdwF4esuJsI
6C+j5Wo6QQFxGDFrJ3/vuURsdd62G4Xy/juar6ovf9V2eTABeS4leVOtysvXlSe7bZcz6Cqrzlpj
Id8JuxObJWyclYWYmMIj8qdWrWl6+bIDOnPc/BPqeLIfTY8lwLT3sKEx5ugaD4Lh8t9bL00xMqTL
yw/jmbdbYXY6o9a6nv3cL5L5cr9FLRV1SR0o1W2yGsuzJuxNtxcvIAdPuCIle1ZT7r3WMacZcIKR
oEHcGMphCXGu9XbekGdbB3eKDtTjYtRn6jFEHzwMhWPC4DpEkydHyQIIfYOWxewOkuPTrZ20q/8m
gRXvqQtzV0KCGYiSP05RfWQzIIowJRyFin9IjZtsmwgqzxwmf93RhqxcEIN3LfkHgiQy8zh9y8B6
VaPCDK6Y18ycZGhUOztw/ododB+gLHAsqOvf9MK7/jhhLW9/2ojDezyzg1uy+5pjjjqy97e+qXGF
4StqHE7EwyBwZyCCxWW/9u3wrBkR13Oqtli8ySIv8W6SwwMtxselXdUvls8N3QjmL6r/4MJDVGdm
/wycJxAb8ebRU/l3V7YkfSk57hULfOyPHwnM3XVvgj9JPTn7hCpomZM+E9wi4YHIJ5n9KhL/RQf+
3h2Wt7lgqNT2lYOywJBQUuDcukc3KKhh9QfrrsjTV6sIGFvqnBNM/e0Zuke7GtvbFHqXW7SIjtGd
505iRcnqY27DC+Qp3GdZz+ISorJGN3REr2YmKFLsuoYgPU3v/Lsy9xg0xG3CEvfBlDpv7oIw5nvT
pgDcW1TBXXQb+y4Nc1mu+yEwg1J0W7dv33JOo1toGPtaJQDNobMW8WbMWBkyBychwJnMabjdMQD2
GqfccaZizuwj5wYzMTyAwqEsiDf2Y7vBPPqcT8EpwTg4hAtUhFijvQ3RGdWZYO8sdoU1vzagufG7
luw3I39h6C/wHuimo55pghrT/XJvbk77W0saZao2+CocTD2B2npTG6DTImY0/NOqOPuYBv0ys3UC
fvEPIVxeihSDfc2y5Vfci0jkA6/JVq6qroUf3NdYYhWXfpFfTQjxJ6x5r3PFra1qkt9lx0Ni4Pv2
oHhbUgDgOco7eNQY2uPgEMsnuDRiPcTsaPT3KBfBoFHPY4djw1JrIwNxkOnvJJ1+VahOKzfD2s7t
c60UlnOWOTyssv2OeixnsikfQejeKSH2uVLZS4ZndOQSxitJZa0ayzWoZ3YXdiVQPcObBpN3TFGX
eIwZzooKDwdssXQ7z+BOwKec0L6cddHSRV+Ur67qDhhVv4R4GnXz3CgFJsHp3HVonDW+8tsLgzOx
m+e7oWb9iWP3INp0oBuwrpkSdI+QkT/DIhIrj01q1dO7Ceq62lbZ96wKf+s4wFm8eXoUGYkFOx5w
NwNa4zxKpXteHjhVoQOzf3e9aHd64kVqqSERE8hXAWfJikj3BcWzylxiS5Wm74OuEhCX5bGK/lG3
n5oG90iY93+yeF6ZW5qQyBgexQatMCdu6jnSxyb3OPIIxKojm1G0v8p89neda6BDxM9MWciGTfcF
uvjGGCYp7UgfeTk85kQeDt3t9RugYm7kxEWUpto7ERFnlf5LGnrnQlv4HCbzt626eOPLAWaKog6X
iajjBi00cJ544bjvtk2tlJoVdYyN/dvo8op1TiMswrab0+ShcBD26iW/OI2o1mly66z23/lHLkwI
849yphOcLA2cP3e5B+yHXhZKVEMegP3SUPbcEWAl9XsKIuagsLnGLsP9mac4Qj0afyEmNbcTHhCf
FgcL7KmM/pO1ARsx+5C9HJezQx3gw6lrgTaCJaGxSpwxI17PguwpFJH3IWooK0+oWKc2K4Cz3xzL
xoFPXjC7gntAfdG54eMUOv54KCZzjlikbAxxrgo+qMk5sTSfTBL9pefNP4BExOUGPYoK8WeUNkCH
qcPOXXwti+n2SaUfyo7W6qAG3aL2ef1DEdQ9z+oXFGEQPWiTipQNgaaKj1kjTrTt3TpDznMyXiln
arcp5z0mm1SaAzve8p2TPQ4Yong4qEjLGJA/1MNxwfHXSzCCBmrYXQEofBGDQx4ZpLpYjv9r7Jvv
YQ4pU2/mnUNRC9ryJQAzf1dVx9oLCcF07zPjVd5A/zsPeMvthVaSyVCOZXG+XlvsGJwJSudhhCaz
jHJfIE1wCeyTNd85gohPNahxh5elb17x+FQb1XP8T2UrVtES6rueXZ2D2RfeM6AdiQv0ANnoFOpp
WfECvOBSj6o8ulZOuqlHUmxjCAS/sIMnDMMYSXBarKxsfo+IOnss9KW+jLbz5id8/5KjcWwxmFsM
wMGCJ5x7yoyL2cJuhQWDcdrT3DukJiwLNEsjfgdnD+Y51wDKqPIi4AGCo7NZSrc9cUh67yaG8fBg
tnXQvCruik1O4V8B/ZkOm24XlBlCrkPorOhPtNv+LATGtJv0TJ7pcxpSDv+LS81ucjv1PlVWx1oQ
lExM7BYztvLlOp/acu1T/UufHIYmlhtuR8AQZxd2GNiwwzJGT5LOn61vBct67D36uXoU3Vr3MMxa
nKI9xrgO1bpAO6XRgd/cD9GhdWKALRZXOpPboEDC90o+jgG9WUgN/kpEBd7d7j28UXzsIX7rQXOb
FouBr1Ffy3pXOPogS+e5d6bl0ZQFeSfJ7551hTnenfZTr6HQrvLStx+6rDjF8YTLWM/phjnMpUlk
vJ5GgZmkK3/J0WE1DZPtGJbv7Bl8kJNIYsyc+DB2/gmJst1SdnKxW3Pv9G9e4UjIegNNySO++LDa
JUP2RdSLY7+sn2IEhy3Q6ntzc/vW2dTtoJ0+6xpMUlQ6WD1jVPG5F+cegGKMCWYfJTbetEp+5Qsj
eSewjxXtQCvTyCMPIctKbq/j1P9NAWzMLpAATQxZrHWf7JMMZGWDYlWGhJdjvyNhFlu8wt5AwsHr
IGk77NXhUj4xtyMGFBGNssr6xdQxNwIHPXJpoF05ya8KWZAzJaQT5h8vlEtcage5WhBUpsJe7hZ0
dFS+Zk/nI1SQXM8kmoZuzwq7i6wo2lk4EIUhxG+5zKfjaSzue1Xd9xGTT7+vmks+cbbyekzYYdZ4
hxyFqkzY2dPOEC4AGiUzkj+zk+6cQolD3CLLGyaqi2u+87oAVvXYko5bc3YhZE1Z4Dax81OVTTvu
fsVmTL6ViDG9UhdV28iv9QLGrqYzj+pLWjMCBpKqQJ2RFeOPieaFTbzsuip5K3ErQInH86/MY8Um
nZSbpsIDB2+MAfupiqNiS4VJh8OyfIH+fqBnoMOmRKwbUGOwDKdUEkCJAziMwldXXVi/RdVY5EaC
aZ2EzeNi1Wc9yi+DjLau42xeUT11/fczSIH1RpXwSBNmCoCU8Zv32VgeEpZMihypEqanEycuYcek
TFjSfV7oeNzZPmSepmQk7oj8r+5HELRw7Xoc9W2W/gU9idXNDunndMjy9cvwauzmjsOdOtCtkm1y
j3ib3eBpSjPX7Oi7exZCXU2GnYnmnY7rYb5biGOu7QAq4CDDY3LbrjLBO2cSMlLq1ss36AeZDXd4
Io+DVUzXbJ7+ttxMORc468Cm9qK4lQ7EMe7sJphOc0FkzNNjtHGg02KKxBKUsTHdPh6wWxqwNjfO
Ts1xzyn1V2b0tLOgA3TuJNe6GP5mi3ofYrfaOtaWlsaRx3RcNoY4XGNzrqcUUG7dErNHjpkniu8Z
FTF+CLObR5sEBMvioKEzJG8VxKdzv6ivEqI85yb9SHl0cfI7dY7DFqsdxMGs6Kp7pmTvrajHtZem
EISsVewgpXJ+waHTOcve9Xk18sp656g5n1VYMNRYuIXSeMg0hUeuduZTSb/9lUPlVKIOz1MsOY2p
ad8M1YFj9MnSEB+sRYj14mta7q13B3Mf6VDvoGV6qJGDaC/DvBeCZFqyaZ9n/MGes2xyJyB3qyif
zbBZNpVbrKk6xwKnq2SLxsJH5NZDHiDNpN7GN3A6vJnvxQeQ0BmggzFprCoYXbx8M9b41unxmYhf
Dc9lKqyUZZfvQ6juOdYtO5yquSJh8EubJb2KkmTKQkQ8wejELp+xqhIdqMaOcpBi2i004hznDM7Q
Mv2dmXiuJtOHO5/5w0lI61rmXnKPzxZITv4+RpmzK259dcIlP94m0ILId7T9vBk7lzN2Cy2Q4RrO
sSHbG+IePckYavDwoEdpOlENx4ef//eUjjiPYHEUsG75p4/YJhXHKgfTR9fcFgzcOkVT8ftzwoZt
cuVKmB1cv33xa+kwE0v37sTSbObggSbDa1ViaHEZ94Hx4KragtkySV6ikNTHrv1q8i/Raor0uOpF
Cz2TDTvuXHs/bsz30SuILmN6IyZ61CO78os6uqdeeeQ7lXntfBLlC1VO6waIBf4hVm4UkaLEPhdF
32EY4zK0H/yCdiut36zYp/40/5q5W1BLG14oi4UoMpEMnZXikRO4F/p2vJtt2IlywJClzEtpmnVe
awaFmNV3c7+Y18ntwTnX85HMzD2WfQz9ptbbQi3+WivsvSjPq0LG7CTgBnd2DLuEz/06p3fDwzQ/
BmjsWUKsnl52kINcrgZCC9tySXCsm2FPLSBrU59XXIG7mznp9itCMpZF8iQHwdaKEzS4SbZhd2Jc
Na0IDrKqF9gmbQ3tScu/TZfhcy3jrypLz0tLxgAA5y/iChhL4bcK88kMYoNNAdqxMHI7Fv7PXE7P
GHrIRra7tsfSas/PVGtiR7MeI+uud5BIyxixV5UKzzWFuGtKpUDflbDy+mE4VnHsnRLO6SrO3LuU
BQVnliY1gBV7qbgvy06t5wTug9fDhmQyQ2fxZyUQTYdZUyIIQHcZQw77ljdu7X02Nuk6bovw0GLI
F7nK95HIv9CLG0gQcGy1N/wOqHhBxlI7MdJQCwU8Xg0QNKYKDlulMNu3RIqwk/MtoeTjf2+z+m9A
IS8M73jZB2Px1mJCHquOjZqikzV+nG02pFirgQqNYYTQq69FTWRw8ZgM+jUii4V07TckG23eeCuS
h1GGMNywxPGG2YK3pPALYqwFFwzch98ZcRHuoNcyDdCcOvcilP0+dJg529bmpQgiCsL6NEFBXrZd
L33yUqrG4kroYMZZyblL1pwgKQ5Al175scdRryFIOHjoQzFp4TTFNWYnmGSs8BaLT+XvsqxfW1hi
yrbyk7FBC5D04V2oehwi08nHzbhy3emzVAU5GLf48N22O7p98i0ykpUWN2E6Z2sBC6fTzXCwPfEQ
03Bdd92LtJGkGR0CUEjuDSVThIzU76ZLJoBY4adTRd914YG2bS4izF9Migu6sFoFQolWa6ADvQN6
a4TWwViJqbzHtsrzz6MhSBERrmTgOe4Gn2ZHatNIxTQ5BgbUIIEdpiksgrsAe8MAJCIo5KOryS8P
o8Wpjyt2xJSYoNrAetc5cBOmy+LX3o3//WgVJLFunWDSdd86TS3y4tGvkJY/VvynLHzcRoEkQIBK
CSSQ9G8nAhCOA4mVFE9WMtQnPTt/M3/4pQcMh2kzmXVQNzsmiriio30PcdO33C8mgN+JGGI+dpDO
gRlXAbbYhHiMijmK9u2PlZk7y6mjI36ei590zWnWHNuUMzxaAzE+bSHTJn8wgZxo9HFJJmQ/RJje
FjuzyCFRV9oEn7jJuGnO7bFi5UBbdbHmMmXpSIWsh6mEjDW8RZ/D6P7xfZt9aQg5XSGIlJP/HXOE
Xw/4e4oFFC/pCgf/YrwvxJKuG8VoaMQ2Texr2rk9D27TDWhUgUuL6/Rv3XqtqhuB/VjyEMQDQfPF
Se7x9Ox4I7w95gMid2JmASPx8BdqBtxCMzFjrJxnquFOUYW0H4QI69ILyZJ2X1NJXn6kK3EjIbNQ
F0/uqib7mANzo3Hx4Hl/VTQ7Gx3LtdebU8n1cb/M8YsJQ3nS5jDBO7zr7WYHCio9enr6lXR+zlAt
ChBe1DoK0uEZVz0usbE4l6zMM1W8+3aUl8JERPAa3Jkd3ty1X4x3FugyrZ9Np3uWk2Tjuh5dt2QR
kRxyDEQ4Wa5oSUdKIQDptZC/jehv+VCYdVk5vkYd2UFtjW8l6g88tuji+uKxcOHudHH4w6qMFuws
GGNmNq/eMhiWksnaxM1G93xslhjKQIOMxNGRAN0FQOr87cDV3+TU3q5pTGzWyjLxmrm9PnDsQBeg
dWzjROpHNfwBafnWMi9loIlFK8u6tbE0yJy4PUBPLECXF3e0mFHEhRbmZC3GiaH9oxGJx1H+GS24
aopVlG+BuXXPftLPOG7sjs/4tECbIGLiUwY5e5m/bTsk+Y6o5MgU/SbuyRYY34RiVU/zjjotkloD
RwrY6lumdOcmZIU1/r3F97hyuojIXDLtvaqut2M1eRubk1Y2YJxXmQa/N4qvyp+A9YPAoCztqFB2
RvQUAHBtuMmncN8t4HRqLhhblVtv48yitfhwMIjfQH5AcwuxWtQaxNe4VO8LdVdF/UePwZ2d8LeV
nrOfQVnxFyG/Ji6DP3oolbUwKdPxUVnRSWaEv0rM2VEi/KNI5kc1wRuRmHZWAeDSWqh3zh5iO4Uk
kHB0VFjtqXxOmc2HjBQ9pu/9q87a5w47EfAKQE56RiEzzjP3q71xJBD4trrxI9SJ6waiiuNtLW4/
yBokoSZMVzBWzvGyvLDS9KuCCrN1zoreZ75gyHO7GBckEWyfvm2LVcDrvOPAIXzt0m22suDgrFy7
fizHUzCD1fazi6BoC3DER51+TpZ9dAdccrbglqyU4elznfsM1ZQDFgh/RZzFo3rBchjB0LSIW55E
aMSsh+eGTrvbh6MhK8Mkq8JJMU33af0p2CHXLhMn9v32w0bdaXxygnU+v2Wl0evJsLKMbg2nf52l
oPTz6Tf/inOZBZdbCHic+jMQ7tdWJ7Cdum2RRcNhURZJUDTt0gXYvCTjZ9BF8wrLG+2A5LIQa5s4
qMHaimsXXYY0AhqU9W9pCFc0eqaE9IciHs78H0vOaaXRAHmDxn+wy/SDQ2ezru2Ocif3gxVU4okc
r4u2rhboUMwuyM7tAw/hKZi8AxZ2GiSlT8gmYjI/0hLWSNLO+CySm4xA2+QulVy1FwfLkYzQkWwb
emoAyE8K55uR2cZKqZ7mDnJwbmzW4mdCc933quacNZKAG1IUUxXdJKbxkJnWAa6159IEJcv2w33r
eeB8NYjixVYL1ZJMGrX1JssmIj2DEpT0VNpbzWtZTqDJofbaHJk4REEZcRjKMMXZiw7Gc76wkojA
RQOU+iSZL84D2SlnTMr13E7nKCmfksr7Wy2nhkxKxIc8Q5lcd2kUAgOCrO6PKLQp8g4nbLJ9rd8f
yio691KbE9HS20Ud4CIq/okyqHcqtQGjqHbY5v4vywXlF3ntwyglCY3EvKQOekEzqDcM8ESbYtaY
BbV11VXUSfpoJgFyJAOAkRlUwJRmhE0NH+3bLZgv4T/4CROOTV44vZRIR5t0HHLYBSjynkTV55hV
bEwA15Y3u2uvDCUwEoTu78qX53CKwh0aDxmLjsRzD3QhXdzN0nrffkI2kQiuTYCVyxJDqLlAlHCI
QmUKONLUFiD/w5K1d+G/WyzZq/FgWfOf1One89Tbc7F5mmgOaeyYbKx75cke8FahkKYh8LbUQwYn
PhjGZsNAZ8C4ypMn7UPi8SDR2xYroOZJVvmrUsXWnrqSEPapQw/8cHUKu71ahpyjm3bHihmnX/Vm
XybDg6SscdvWXITHMT6GXvNrYkRgzYys8jTAFGwIPZbDpSaYxeV9Ah+grA3nF75TWcijcNF7INMc
OT1u7AjFOejtX7jpfF4k1gMqDLb9wjQdmKK1qVX+K52sR9qxn3N3eF9ibANowr/qyK63moNZo70D
votfeRcVR6zs25Ksne10ekOYqD9Evr+1JyBeTfpNK1AAb0adPTCqZOjiECskyXVJzBFq/ryqNOmV
vgU0HWHlZ5B1n4jFujOu9Yop5yeFVrlNxuFjziZmAOmrAHxLWyLpDPm8zAgFHiaPpahAQGskgRG5
bZkCJL6yBPaHfbZoive44IjeYa6lfUl+2t2MIqS+2N+D4Leaulen46huxVSW5P21scydLriA0Gf6
lYfwFiv5GU55wSPJgL/oUmfbetnT4LzXojwsbVacMeWvTbyVRKDXBYEu+pYh6YzfgyM/6bq9uIX7
1ksOkkPm3GG1hhRabyYiqNzbv4lMP8sOt08/UNbJpHzr1HhmJbOEwDdcJKV4YEwwbGw0l23GCyuM
W2OsUBf6DrfWpN5m7TV3wcgP0IbupD9eshb/t0ng4i9efM094uMJQCWifBAy5VQ8GxEyS0XanPRr
HCGd+gHe46gsPtqa7oq8aTmI7SJyfyn572ZnOtg4xFtIls03pgRk4KHMzn6Gg50MEAtkN0GFgEOy
8y4h7Z18srk4260NbNKtPyIX4WOe3xMPFKddpyeAMIq/z223trn6AQ1HhiGCR8x6k8eAYkIpuclT
IlkX5raDIn6NFMeuensbzf4brSlwczNEo+oDy2O7GwR/E6oI7nWcozw/rs//9vvpr5qLh6iK2pVd
zQ8DFrBN1uWIuPIHQ2N1siOCLh2yOx9PWB2Ot0sLYu/UnV5EVr4Fz2iC0QGsKQTkHPMi1VFhPV6a
SV+X0m92IUdyh/2O4+VC9N/yjk7FWLfNL2N3O9zMycvgFHs9DM6DB6fJtwlhh4Y9XqT45LysO8o2
//tflJ3XbuxKtmV/5aKeOwp0ESSBrn5Ib6XMlNcLob0l0XvPr+9B1e2uOlWNc/sCB8SR3amkiRVr
zTmmnse7un5O4uLdDkjVnqr2knu8pLRfEaP4Vpg8bkqkmqskaObGccEJNt2dZ+jfXs8IyCirld5H
9LZSKEg+WnGEdRvVygcA9M9FC4cJTPQqI3IURZhYd2H7ruKUhko/nJomyTYZKaKrqUGQbK/1CASG
40hn5erma6GLVUuptkJk+BRpdGkN4p9WgsS+RduNEOB61FvIP7Hd2Bnu6vQzYkq/Ch3b2FgomOJZ
iqen4ydRKBQezfDYhhPvHU2EBRLOY2LIaQa64lie0WA2SLFRK/QFtHmlP4UOOjha29rKtOk+GyMD
S7AJc3aQ2Ddw0JEhrDHW/fKJkgo9+21Ob6bvQi+hc541WvXbQjF6zKFnHfA9Z7kqligaKrgo9XOR
uymKVpARfhuu7JnukKBwxhWLOnl0IbSK8kmWUEuwcrYWDJQ28g5pwLqtRSR3SiXthUMx4pmoVr2Q
yW9Tt7vINH75/Uhny4Q7WGK6BcRhgz2nbzBcw7Df9VFDA2ymeI2hVeIQL97LwuaEkIS+MGL55ffq
fXLIyslJeoUxirhUT1kiZHw65wzkl0nDIpCb8vfovkVgLwzMNCuwWrOBzHgE1xstBxRCKxMN/2oQ
GuoYezZsGZDjUhKPGiaCA3i0FYEOmP4C7FhOELy0lq1WLJd7Vr1xZfpiP1XuTZj0eDFguJW1hTMh
Fn4Un4o514zZBlb6xHmip4/GsZm4NHVBF7wnP7inVqjbBBAiQFMGdpSTpf01gIQnr4esHh1rHSNx
5lRPQ0Io7BTB/a+BdtIJbOS1MT9l3n5LTsSmS5WzIvG+cGjok1q0TFBShB5aRzaG7dLtYHYRuGV1
KuGhlGE/y7UNa4hHXYum0tEHNkuWcnC5MVCoM6KffNQS6LDNTYMObCn8TGxGk+GlaWhbLa91KBP2
ZepKY6v70BXyyVw27bC0zPQi/Ve7r8+gUY4KoF5UPgnvm8bixTTSBzawIcwJessqketIRk+tZMZX
FeEXnpJXg9gkeIktcQu6LkGqAEAgjnYzBsyDwrAwdpown4gmy1V6tHN8LEVQ8Hw1CjIbuJzjZuad
lu9Zy1N7RJ/VKdRztg7cCkX65H+UPhLKelQZA7fgKWvrXTs/UJz0KKr20zdG+Ne86XkEjwbtzkJ+
OoX40AvT3nRh9C0jo9h2hoZwzIrBY0zsuVk6zmnVqjuanHuJL/CAcBQTsqdR/1s0n0uFoZUWyZnB
GQ9pF8l44gHPDt4sKV4HdhAb1eXPyD0faldrcIjdXL2uNpPRfhsDXtAyJpXDypCiFFxsyQzmQA+C
/EftHdtu9gxQJs4T//hwG1D+pDp5AvAaGVz55kAmMMk786zZ/8XjC4z4jMGZ3ZMf05z119vzwnyb
3S5BNL5MeoKQ562xeoaikLK0Yh9CTrJStQ18RF2Fe0QYgXjRLw7U+byc/NBitsTXAoYUKLG1JEOA
QNCLy4OkRceYwpQ25wc8ts/J21VtvOvc9K2kKggH/zhO8ZtOUnQnhk3uvFUG2/Leg4JhBr9iwTr0
u8zUsQiv5Zss/Iuuv/jmO3fcYY5STmAAwWdkMugekNTcURitoqL6pYBJ1CQ79i8YZgnwa7sntxvO
jOlXhTMLKniJcJPbPnstS96Flu2ArKsjKIfYSpYpqgMWGapTbTs0qIf1tZm5G/ee2chaSpASiX6l
8HivOmvteBePVqbrW1cJqSQzKRhmVYIaGEG03tFLwBmH6QMO7sFuv32TMWjnmuOiJ8Gnd/W9iqJd
awQvsgDjQKHa8s6wI33LUV1Txi/M1tgG9vDo1/Ehi9FxlpfW6D4N/Ukn7oinySIL43UUc3tCHbXU
bdR89ijjIhDOXZvdjSNboJ+Q0f9W3upjnvLf/5x/5ndORmXoB81PHOg/PjqHv1kq8u/mT79r+5Xf
faRf9b9+0x9+c/2/fr7sf+Wrj+bjDx+sEXw147X9qsbbF8/Mv7+K//zO/98v/sfXz295BPP/t7/8
hifdzL/ND/Psj+GqRJj+WRpr1bT+R/JvP/L1UTd/+4tQf9UdtrDU+ow/COhV/zeQVZj6X5mAmrCB
pGlYtkZgcJZXTfC3v1jGnOJK3riLx4H8YuMfgaym9lcNsbzBV6RFijNZrf+NQFb9j6HFUpk6L09z
DGK/54BuTftjHGuP+G6yNFABvguJuy0+mRcv+nyy7mujUevEch9ZDMWaJjqlY15cvbyVe2Y3W7wz
jxmKKapszJAOlvVCUej803t5+Xuy8H9kbXrJkfDV/OF/DDfm9RFS7Wiaq6Rm8yr1fwkcBgMRZgEa
s6VgOrvx26ja1NrgLUo6pUyoMnS4G/buO9LmZ3RJHl0rX+eGFeDDisY42BMjzDScZwjDEsVMu1Ql
aw2EyMfYweWtOWl5L7P95A/BcarT+9LJxjvlVh9lbjJCjoDXptDj152PtVLLYVloWdke/DL80EZ9
uMvMxH8ukwgv1azlC2L4Lab+4SuEpy4Y60vXm+YdRNp15/U3M+zT/+ot+mOi7vwWgZk05yxv3ZaW
Puf6/nO6dqnG3JZGjjKdk70ZcdMffw6JarCk9JB7ZE8vU9Wzgs3ykheNBgCsvL7cKlpxy7wInWMc
RVtKgOEYjFS4epz4x4GhmRuG4loM4rWWyXiMW8O72qK9n0j0e8wV3gOs1Nt68OFAFAXpU1nGBsiJ
8kXlBuNJDxvymoKtnVbOS8+rYHEwSZNNevtlQo6MHArVs+lQYpmmhjfNLG7jPIb584vI/mPe+c87
ZLgEc5PqbkjDlP+SzF2OY536gUn1xQNywPQQJ/RD0Ev0N1wh3l3XUNC1MjoiK2VHwWibdrYG4Fa0
YJWtto+Ortmcm07eFfSbN3oLJtyLB/+cAANCXRefVVMn5yA13pNoQFwzf6oJkR2zBAXw2gbtarRu
vEosUWyg0mjXYT5QCCOppgOzm1wEvtLq4qtLQWIwZv0ek/ois664VpN26mej/I+Z/ucg9eI/P1Re
sSbq0jp6YWzdVZM072CBhLu+qXZxUORgBZ2cDnUDbtc33U0DtjBy8vhdAhXYWGkM6ceUOgmExXAa
w2DfOfAxuvmjn0+Fgc9ovQ2jQ2ADCupjYMqzUb4pyuzIdFp6EUT72LfuCturTl7OvP7PT58xR0L/
I3Sc0wcgxTTY+RJV79q2+pcLXMQuOA5jGJalg/HSQAB3FwT2hbdlXLi4mba+loO/YkT31JsNKWVO
CQuoZlgaaPXak4O/YUsuH5IeiGbTOLdygrxiheMd6S/RqTCL+K6OaW06d0nXlc/FHFAX5yonooJ+
lunjOy5nh3hh9dF/kajuWP/2x5mGy8JgMniZ/8R/ecDh6Y0VDbaezWf/y3KJsRqyYDh7FrGHoEbO
AfuaTh8ADvagJMeM9okeXoXyfgehA6FSeMH151NTZwOoVK3J0JPP/RxSNaeykZS38kZtmwgzJMeK
9Jkuiq2V48XRs6hzhXorXMdWazF6k8Pt52B3474QuN8ZZIy3Nu/UoTTYD/58MaiS8WbaAc19VoAt
OS4kxteXFHrSRVUeWSxur1Y/H/4c7Iqsq9x2fKjoI7HbMFmXHqf9g0zySzw6wRPOlG6bmQQuI9tb
C9cJ35yRItHry6umt/lFNwsoJSX8IyWIkahcohQNwHGpX2C2yvKnJE+ide2bxh5LEeOsJJk5KVN6
nEz2jRWr1Uaz25sCknCPOtV/9vFktfQ9rm1U+s/o69b0/eWtt4rPP79+5f/jFPOQVgaXL+fXVvPX
f3/cwsxnxdP/B1t7FWoeQ6bOkYznKvvqo9N5zEdSH6f61c9s+eZPaFiDCDFxbpMkNx8Y2yH4QbmM
G/gwWIxWuyyaNoLIQvrGwVU6nXP6ORhx6pzMxMp3KbtTNJV+ueoS4x1TXbN1I9s6pV2VHUa7OYYV
uUt01Mq9qk39NZjui9Y1Tq3CyUFYOw4jixwQ326f/YT+P76YX2kurc843zeVuWuKPDuj1mHuVRbr
IKpJPxZ7gSYCholLA3nUJu9Au/f/HOxSrf787WTX92+3jG3QSaCTrc1x9XNa/T+/n4OANVbl6LP6
YR0oqz1gWaXTCdamAxXjqYSJfdfsA8KAo0zKWzIfHP0RpLx2jTrbv2udctfym4//OJR9syoGD2lu
Qyiaoqh5IuV6m0dKf5ElLTYnJdokA+oSauSMjqhAtzw8Dx1dNBRea1+Cj3TcfLqhH7JXwvTAGw+T
fdat4vSDyiAAgggYmvnLBL26q3OLCBfDCDpQrA7mJxQTtaOEIvNidpvX80EaXb9sa7RgJePlcvbS
6/ro752puiKVLY9tS8ikpnsaxHdIToUokIQM6bMRDEeBa+cCeLEBJ9oewpLt9c+BaDhoRyJ4l8Pc
D/JqcW5jU5zryaQfiy+ySTww/lZ4hSSMm67RzpKGr1OP+s4VpXGx5wMyKATljcksPJ+azdBl8j4N
gF5HbtFesaRrK7cQpDNXQNw8pia0C6oEQ0lyL+dpUCFnMEVn9cfJxjRWJ1n+3ofDa1sM1W3wi+wc
uFq5nDwre0cY9Yggrz/VwRhdfw75BOwrLI1DWk10BzxbHvvRxKMdid+Olme///yqM//tJrZ123ZZ
fwzTMWzGh3+86GwCpLMRc9oyqFaD7IobeqBiVxWg6SJO+Fm2Bu4MNxrIrQBuGKRtR1EZ7zvGNUdz
SGo8xNl3JVOsRQEu+l0c2i9e5rK0V8EnE0GxDYR1zcZrHvsuOalkltd0G2/W2Pds1xEShaN7+jmA
B+s3XmgA7QtU91SgtaxgdLz8+Z/M1f+vuwObwpvKi6eXlIZLofnHP7p0m751rDFGRcdaP+aPP4cE
wCJMfOPWgyg++4PzVieSxkMTqGWlnHSvh9SbsiMcQqKRPQnPRQXZDeGzgzkWry/NuJ+vKk91+8Sy
5bLuzeB58IDcITKQZJ5sRgLOn5woQMZSr1v0wLdOSxpabxpxQ01Oouz8Ic5VItmCwGWR1OT3YJkW
TF3Wu7FxLhXJ2+jvavbr2YjApBmWGRpMvRt6oiWxXXXVYxn5Pi3k8jPCyE9JWL7n8d2+DsJPJ0Y4
I+KR/pn77klcX+W0wLf4Nprua01Fu2y/GuF8Z5i6pwIZ+iBIfAri8X0wWdDogC4T/CbE5/SzdWv8
KPsQ94yZb20F4H4w8c1Nytq6uW8sGSMTY4+5hwXAuXfgtk7vbgNjfMxCxl5oXVOSUKruLarkLrbj
DwfHq1sittQZFGDtRiHN1ItnuEmGRtc7d5WDn0d6go5PeQ37Cc9bFoRnkdLviJh1BQIQcJHHD7pk
ptG5VFHSe47C6LUSj0qVD91oW/vIgtdVZUDB51ylTvUvImPvINpkGZUNrrdB3EcOkvpWAy1vpcNT
ZM1doTk8qd8a3fQABn4RiafABaUbZC4JgcU1tptiPfgIzHU0fVQDtFgZqeXIjxYlWsZNWpWIZ3Vv
WxnZC5JUEzlaSLJxYmBhkOXIzHxKdppbxxCkTGdpMmUwq3Bb6uZGR8oGFgcNjCjljuRJBjCYUTdm
4f/WQOgJ2/kslbYPx5aE9pCoEb1Jvb1/81yr3liJYGzYocZLZKut9fyePQ9Pp3Tl2BFtXQDyqasx
Vseb6rSZ3CcQ8AdUUFu9mgF20pGQMzWxM8jw6RCqyk6cLCwUh0xiu25zOMrAZtlPL/WEDBYALwsc
x4iii8E/iSI+8pfZa4IdaKAbqL5LcMso2sQ2GbV7BgHfgcCJ0xl+uAmCuCINNbtVrfYINQhYUbVw
nGKnDBQu0PbLoYOwUchD4NLYjAZ1cYqRLm9tzpNtTAsR40A5GvqdEU/PU9Vl6xpUHtIyPs+CaG8U
T72dNJhUDVhBLDa7u26QwxolvgizZ7dxPtLcJTJqB83jrEwGI02jNdsBRuUjqXLfSeUde2kF9wNt
g7GiwOgtTidixTNzL4C2RiAu+vRQyuwXre5tFCD9nniE1AjVPN+1duMUbbBhIPrQz8Xg0gdDJlrT
H2sAeLQTNhVGks9C0z6E1bMW+S8JJoAx0Had6hbxYxjoKMUarDH4V+9pRt8PuoN9+oUpG7dh4b5N
lSKqdxSz0nFVzAuV+R4RdhDgrRY1AcD9WCx9OJzd8IXqLn9LeeH9gLBS5J19TQ8+eqb7dMTr0mNC
WBglN/Mo85sRux8qnnCa9oBI6WMgevQRlPnC8VeJg2/HDoV+7jRGc/mQL1Dnj08yjHbQsJlQuiyE
kFkRVPWacdAqcnR1M/4s4sAiyLECyZOWKIE8Za/7sby6OfmMCgZnaEW/agx5tISJ/0XVjWWObNex
Y5fnJ9OCWcE7qVhknxTJ81SoS3rwDr3DHVj1wy4tudPwORhrnY7FogMuR9AUYNr4i8xU5mtMGKcm
W3tZqm0lnUfHqzaNRJSBC3LcET1ACioQz96gPUv40TWNmYL41gSWPPXemdhC0/OYKvfE1FD8PVN6
QEfpdXEebPKtOmggrPuhC26o1sgrRY7/6tmVc6IFc8cJ/44SXlcNWmlRGoJYOHI0GtFe+wGBjJIl
vsxqC4u3O9tq5JluFJwEt91BIActTPJqKauDSrbgG8tFG/NrUtt7RQ/V7KOx3GDkYhYVaMUq03IN
rGDzVHu46WKjAP9H3p9mFl9teHb1WziqbwZD/iYM4UH7FbABvUR4qXvpuSqmaWN540tTzBE8Ro8K
zutjkgx6uK0Vd64uyEvswoZIUED7upl+OU6YvKaQL4A/Mg8Kp/SSmRdZZ0/4wm6Vocqtjxeibq9h
syl78zHLDaacRfhgN9apR2hWRNG074yp3krYi01dhZt0GPqVUIN/79nDHFdpfXnAz2ceIwnTzkPr
9OOOVG0H/20CNAwdSoIcZ9sawxG9hb1wIyS6yYh+MIPPRvK4kSAJROl1Ew7lXs60e8DbqJW6c19a
j7pFClPUiXQ1uck1GsniILbbEnF8xurA1DzWs7Wd7aAx2GsaQNrWEAyiw0/cKuU+SHgg9lOY7q2y
POUtCd3pkGtrF3H4hluhAA7r5vxP0iX2thi0XyTLVfeN568jrvJHFtvnsgPV73a2ea5CcZaI7xeF
5l07w+7v4Kil6zaKv4oAG56L0qJPqnppW4z3opANmDYOTw5brk1q5r/N1serHWVPZk8+3Kz4JJFa
MSmVZslExrFXhaync2uINaca879AX9YyiutL+A8lGBlTYrGRFobfwAWbbudITSiLSbEvXvseOEZW
u7+0st1VETw4L85YH/L6N0O8U0enAxAmEQ0p0l2ySmhgFSGqNCfwNkXGSZmwUa36Loafjndtl2PR
M8isT8dzy+55aSRWv1ONj0jI6lGSDjo4Eu82DdljrI2M8bDsqgrZY49gh6DR+3wAqjeG0a9oUpcq
EvbOJY2EDC3IyDKzjm5dTiheP5I5SMmPyGrLB+PYxM7094M+tixNLH5FaicnRR7GJWDg70ZtekLA
ThcyO/pxlx6zxCKtrdHkPDH5thEsLFyT+HgAxzaRSYhzbQ2bCEqhTCiypGngrQpMiJWFEF21W+8D
ayCe1I6mTdaB3G/N7jVKxlc7MauNA7tnF3oDlN7+3bOiuWuR7rt83uLWAuWIkNmyimIiyUmEZs6w
SPC41C6kBXQKr3Uxy3GIHbcThTgDeXhHDAYjF1M2065j0LhwLbyLXVtohyqfyJ8rrwq10LojH5H9
PQufYq23QxJIGrFOecnguNGVAZr8RbdPIcLlmVmNNmaSmGzZNCMVNI4JMMS/hd3AA4P0ivHO3lm1
nqwMW9uWyuqxWqLsAGIG4anoL0UE+rOrDkWNNqaVGuBxFJD+WN8xPaQTPSE9L1KAPGSnVf57gOgr
AscT2YR3GdRDPd8w9tQxo7SRakJ/sTGe1O1n6KudqC26w/ljP8WPjFiJnnbNJ5cBNt4+H8e0s+6V
+DaaCXYG1AvbMMCh6jbG5qJD31jOHfhTNjV4m4kZW4T+AXXJtNOH5rc3OKeAumuJGfJ10JxqP5Jo
0NI88NnRJDXK5mCc9jLpniYi71xIGxHgt8Iym01Strj4O1RuHS+JEcl6mlBAFWItvIj+FYarrY7F
KrIQeZQhMiL4h9YmLtjq2wa3ZDNla/Xt4CvmCYVxAFU6rC+04AC/IMn3rbT3I0hEsMf5BlMJiKsC
bCjlUxHBN6YDDsQLREHwaAwVHuysE+tpQK1WmYIQ3szYuDpRFN3khQBEFIEQCfgLBEco0PjR2iNd
fXQkMcuY3SdIRP2IembgGux8a0ARj+k3jvR1NJUvoded+sTFbUBKchqSQdjiEZS1G26Fi5sU0tp9
LIyXqVzndVvtyBW8zzPOm9PXWwceJ7mgtAraqDsoVql1raktt4YE800CgiXK995RpLcTOMO1jSis
tKyWyf4+ElCd9JirXXjMEUct+I1a4ZbkBarqRiHFLfIP9qY8cMJyWBkpBS2uDUAAcYZIVNSbKWKb
kIzVpxnk8Urn1S1iogq7/gSb7G6C0oCJJfRWBnCt8zRrzDKiBRRLA7sgRLmdVrJ9W2W8SMr4HDg7
9/HC0okigRapr+JpuKLlmg7mVN8PDjYzHB5Yb4mwRIJGXShJcR2nj1Tvibjy23Mp7XXt1jMOOGjW
qkbiYCNeQ+E4HZQGKwwO0dtIoGkKKcNN5zgoBtRe5CjmIzNLr0Xf6soOcquV7MeufiqCZC3GcNrg
dkaqWxGDZ4XtqiZ2QBd9chBVamJ2Ld/rzAhpUaMNTg0Ez5AV7r3xDfXJfVRi9yb8yF4K9gVKnz4S
rInryjBw3E6n0BhC7AEsRUbB/dYEd5UPSl5NExIWB/GGD5F0nfpnELGf4Yi7LlXuRjNJQS8Gm/k8
uEiGLuFzqu2o6+9jafrgKYcni4dKMWTpusr4Kcemi+ZdB0T75JXcUriE0WjeurDALqwCa5uqeFyM
FTtgO3b7m8zEvnNptcf1SdeND8Pv9rpMFasfVvwmi3aala1sni+7CnMoe1nixNsyBPBQAu6wBTeQ
vFYieKMCZzZvvXsMfZbSlE+xYe3irpYrUVr33fBCvDeRNWSvoiTithCMGHG9MPmnnzBidQiME1FQ
+jb31FObFhf0pdNnQhRFpoDCQ0q9BA0vIwv8c4Hz44AqcDdqZ81oA95UAWBz4Uj+uAEomzGFFbRM
Ze9xXoEuIWkBYdaaZe65LqwP7rBw1brsZqG2jEupISFFrPOR+Dmleb+cTARP+EvrIrY3SesdZOJR
aqLPAmVFbK2Pg7gNXuMi2RU9v0C07L8bgb4t77kPcLtCSZ8+I794RV5C6FHfniBswBvy2AgpnajG
yXpIEZdUQuv3jpc8xszMgig4WjEoEceo41UggVZ6/vQy5ubj8EjPKl8ZLMgHoSAvMu9CAtGXGzjN
nKCuZ3XV3vRS3jHd9ZaOx+NqatMvn5K0SjbS99Jt03e/c2sgR72u8PhomzDOmjvj4rTIzekg1xsG
G8BH2paHJCPTvRBMIXAVbUUeGDBCcnoeHRtLX17KSVs7KJp5wQNOK555VYRYpyUusuzYYuU+3NPY
RHxvpCRAdZXaNZ19oqh58HJmMKPRrWuMh+uWVg9q4ihkYCPLeIMa+MGb7kAt0h4Yw/JY9JjbYxhk
TESj+7jqP7seaDAUWXLunGAZd6wpOFuO1NZYy9vv2umfyqGE+OuE+B2q7wBfxDbDodV52ludh0eR
AuzE8dnQfdIIKdChUvj4BhaFBDo8qDVI3SPXKx0BgXjYCM+RR82fhOaHOWYfosgYNMCIdW3uM5wi
3cQsmmEHQKfB4qlkXdRASpo1h4dAWlryJ2warCmr1JkMdKL+DYdjtOqq5AnENuZdTFvrGG8mxUun
qB7SfiZ4EZ4VQjSfuByFVrNqXaiDmWFZtiRgh7lWY2QbyyBImG/kn+viWyXiddPqm96AwGsdbDvF
he3JaeWRPBI6qP3B+NprpZ5+eKXtSIdayyE9h+TtqJYMOPjrD6mH9VC10IJCfs+U0/5WvU5FSv1a
9cQCsK+drxOY1DCq99xDmBjRHpxIi3NFYbHBjsGL+WQ7MnBblh3ix4xiYN0zZbYFWtRwuPhZeAAr
M5BDpa1kTIsAisO4rML0e6CW7tSrUMkxhgUEmBLxcnlPYMxrT5Ij9Yh/aTwZbWSlfyWGe0EjztU2
tg9aHZTU1FiNvDR5r9EkuSkgJZNWHec6fg+C+6YvOqJb0Lbjrd26o7XiVniOLX+mtXRozhLzNDQW
Qp2QYpTMZkAFussWDxy+nLxfTG8qopCD4FQGHjpS+YAINbzcik7LDkVb3IqwPgsji4+D35yTX1Bs
Em9wudnwvsAAXAYK/qCqIszT0I8y/zGv9Edgc2FrbGaxVUpPgw+yj9At96hXd4WFFD7sY1a/nGSa
EiR9l6b3U2xhgNYt9iXsZn8+igcmyLUNpbRVW8Os/R3idRu4pFtA54Osi1J6NY+OjDSmR+eHz0Vl
+uzcokffJg4T27XB5mQOcgiA5hGgZuYlLW+iV1VnfA1NKA5AlYhc94iE88qtkEhMOgcdE0WyOSC2
r+Jd7hBUFROsCE/JWKhmMBdDxQ/lH2FPW4jXVS6TgZwFzBjsSEuclurDDJgAF2QKLAxAVmnpG1e/
J/+horfBTKxD2Mh0MKKyGXrjyVLVCz4uGsAu/GIAsrMThEou077qFOfNYBFfbUwGeKuOCM5JK1e0
v58yYt+Rp6v72JRbt8s3kFSnne9vmvpaadp4rOLSXTcBSFAR0bro1Ns2rPPXWPN/KfTfC1MkF1AQ
Npd7MC5Tz7hqQUN+E/mhpL2+ekg1oyS96A22bbePUWf3nbdLfXVq6/oz1r9L20+poHmImKC0bTxd
ThKARe94REQoL+JsXFsaW6GiDNdV26TXJgy2gxtiM1tErX/QhtHZyxrpSgeTOh4MpHdT9Q7NMFid
NM2ihz/7foy0QuKf8c7X5AwF1lOWolodWpuEBV05d9aADc3VFTuhUfMW8aFkuujkF4tBCKjurSHF
AzYhSsgwORc9ey+Eh+u8BZXtTnR0HAVEID8Be8yXnuM+s5DylAriZ7uPIOqbBY1AjRrbo8VvD+W9
GHmKZQPdJJoHku4vyjuNgLMUe8FCwyjO85gSR++npSrqj6jXtGM/bwajRm4VeaY+HZeFzXjBboPz
MDXJZrJIGKm8Wm6yClzk0JuoBOhOmCZb+R6BClnhdyLycpihUB5c5g47Oyx/50lNi7iG1kdN7OsP
5mwwUaSQouYGn5m4qyZJKsrZeKezeC1yA/QWpoMvzUFqiC5lRyOArPDeqvaRLtUiFUXH3zZ84Bfb
RzTKl6DakEL49wlk0hYj+Sm04pcEUnPbJf6DZg37HkH2PrSQBwZa+dYLb9g3DziRynOwGuiXLZUl
uq3TI1gl2eUu0HWSGPDLciV+lSvlcjJiDe8bq649K7a+GGKgrk6BZEN9EFrScR859dZ1WfdTzO9a
9cGzjH+YwfxkgzBNnftRDw+RFz6EVCSDwwUkPZ6cfcMNmFRIhyq9Zdzi5vjbumGRovTVu5DMXsfc
l4N8I4LKRMA+2Ts5ia1TV79YDgQ2dEGilC6Wde2cqrx1twwLvxsxfRX0AKFctB+6To2chhExdfVl
RC9zqFFOJy61UjYjE9i9Qn2wHPQPoXNOwIluwCm82s208PPoDP0GSeW0nyI2XpF/Rnf3TOuaFkcO
4D2iR9dX9geOmXAVYlJe6UkOdJjxx8GlfdmgUkbB6ddbn4AUwwnyDdTyaF0GerSJwaDm0IPvjQZb
kU4MB2nPBQOLB89tIfayp/GG9IZ+FKRVcrHDfWVTCgE/wH1Y+RkqKvBF9VdcS967hFYWb+S2c+or
jriZnwRym0HLUyp+iNh4jc22/GYC4S88orB8ORiX3pnI/rTs7zTGOO3o9zJ20LhWBZZVRbnMaBPd
TxkEwCdxuQ1km1DzvVDwe2jy8TR4MjnbRfjbiUdr28Ye/Zt5syLqccNfQSpmhQavMfXH3in1Rz3K
twYVM6DUgfGSwx4dBkiOdkUbLzaJHZgr/BvLR7NnWs81YAUuKbiDWKJG9O4khcudo01YmrKpX0ZQ
uFN/dAlt0Jo74mnZm/n5CQxCdScckgPjnh2WeCbI+ptcl/BZz2Vz4sFN7nPlkcxG5Yb33/2SQXQE
PlydIrB9FQhjiOjI4IEdZvQpC8p2mupr3+x+iT4/ZmrM9kZAUkgf6xWoSl0udcItfkf4yfIS6piZ
aVvk3XKDMVI/V5KeQIgyf1U5Wn/u8ajfIBysSqrCW5FvgUTXNwaFeFEJhC7STDGWjvLZul3zXtwr
Qhn2ja+6e/A8/b3TqGrXONSsbfTRpo28RFEV3UJzksdJBq8OMeW3n0PUEU8ZWGzaYbvsAxUmdx4F
8439AbIHwhTgB3pMpENZ0wPK8K+EAbFjejFekT+blzZhK6G/dagaDnCkwmsMhfIqKGQXQ+O1u/mL
fZJaByFqpjEd2XFdif/bKfAq0evq17KN4QrO7nDR1/XGduP65s6Hqra4B/83c+fRHLmSRee/otAe
E0Ai4bblvaOpIjcIsrsJm/D+1+urVig0M5ImQhuFNnyP3WyShQIy8957znfC/qQnVnXz8tHf8+If
qiH2NEh0cxfB0X/xnV9BQc3MkBwZOdvZgURsuahMWR4QWmt23zJ78LOjcIajPonuRaVvo1uUN2rq
/iXUTYBExRTBxeZTfYJBJmSkVqPn/M5bHvy5TrSgm2GTlNWrTPKfxMv0g1vW1aubCQcdo/JWf/8y
aEpW7WB6Hc34Bm3Ru/fCaGhIl2rjTZ35aoF9ZIShr3yXIyi4owHMgw2ONpLZiwh4C6lFWJWDGlSx
aLU5Dnp5UpLbJSFA+JEPbv4jIuJ3EDaqY2gBCsLJZy/sOBhOXgi4JqzDyxTENQN058vsnqJyJlzz
snI3VSLdayYZcgyd/dunon5uOpKH5mtIw88g1ru3yowMtAHONXY1KAOAXdBPYWvBmZatn/3TQwiB
biefWj1VikMRqwKBLN6CioRdR7P1m4vKnshFrcN2XBDSbjIlPkiTTrnU+t0Uu69hYMJ/1Sy0Qy2P
9VCdnJixcsPQdc5vPK77ZkkHqHqrmqB8ebIsDOPYRmN3zw0/R0l5gj+dsh2ofjcGhPsapQj2Decm
O0OrHqEcW6TWqxub5AvmFMiwYjaw5G5A4POTpfnI6kNSShItEUct7bZByqXnouBo71XzrixjXjqT
xb0VRMvOZiwlCXgx/MK/Wxy3drqVu/PI+iliCQMwzrVbElevY6+JnUmGNU03oECNWYQH2itX7GJi
4esDYSjRII7IbY0FkT2SNc8gva9McyRY2bqyYNTlVlWu+1KzrqOdZmca0KuhbLBkt89UtcLZd1gT
LBjlK5cm0sx7ijxEG0AWV+VSjc2tGv8OUgRjDzcvD+akrF3ZsuxD6UdACsJFl+5eecw94KJ2KzPS
QlSaMkOpPH2y/vobJ3EAOkcEmNmkrQSap24Gro9N9Zxh5vYDV7S9tQok0kUzSJ4EAPyGfMQcF055
BT3Ty5S7nqj513VdXpIGgUpQhT99bbinvx8yuAdOqbTNiERw6bt/CFJnM8V0OpXONxYEDsJQ0K3M
ZRQLLegAdQdKQFudCOVYjsILdqMdWcvKszceGx54wL5duzY3aqE5DtZ3cuiDoCeHdob8xb4k4Jy3
7HVYW6gSixAVzBhoakMKXXeYwOUsNBkVEJ6Kce9oDvQwO6IWKJ9SXh+2E+EzzTZSzjooSvOXysxF
gelaGbV+T41xPDAfRAQRY/m0cnthmDG41ueHPEInrQX3qlPZ1VGBvGUi0IjsfQQIWcBNp3IXAZ7Z
iLz+1HMHbpqKf0u8d1jvRvvqoqic5d6zsTPRqK2d5pCRCjhMNVJHOKJ2InRS1GjFlAVIROxY2cXW
0XU5FqwvPWXAT7FVfQmv+e2djakvbgm7suzTJzQeHpY0sNSMo5OiYalcWNWKlIagRcIHlkupP1mQ
bcZkGs8isYs3v9d+ayVadS0eT0SP9Ts3SbZFBPY5BVsZCCs+6hp5nJ1p4ZfNrEPp1u4JvCiP6Fgc
pzB6MxsmfH0SGNekwfwGAymZaaYLEWIIjHUG+uGIsRUPXdLSi25NGiBId1FGALsrkukaoEW+de6w
r3KADOJZoCRGFBKEIYOjgzLRTdulLTprmZiBj3VOZPTwCIqyQr1fJKxQa9wy43Ua5DacCucUDDW0
uTptDjGUHaIV+1X8/PPBzCp0EDNZJ/KS5gwSvdqc6M3DIikiIuANPOHLesRealBUvgXFs7cey/4w
ZtLZD5UgBKToGFDUUtu4sK7fU0lGRiiir3ljGf3R8EeiZoNSzA3dgWGVajyU7Zhs+zzNiNjhQ+rH
NBsywUi1RwDrtSj/3fjb9d9aQ5FHpxzG5azn0LGgXxIQQGBhT+bdyvCSVacC77W2a+81Lz8EU7az
nNzbZLDEZ1ObrrqhkGie0TKOLviN2AxOVPPUhmUZXevNxDw/SE0DhGanHQ29X7WtYe603DcZ6Vfv
E1PudejynpuO+yQHt3SdykwdXB3bIfKe+TipV9KWsn1Giwyad4sIUUoyY5O2IAIxLoiYVBtRv4Zq
qPZ14qOf1YN731gAy8Lg2mEG+XEpRMs6WGRZDYV8sqzF/zznQEvdMkX/uycQYis+9bbdZYzUF7av
MIk9/XOFGyAw1ts13w1Qk61RxUGCfnN6vVtO8CngGCoJFYR8UGYLw0yCE7mwDzWsb9nw6g0cUiqH
3A1bs3fEQ1kXniuo3zhMV5He+muVOuMyl2O94h8Ee5KanXncNM6r3flrRA3kv/FkvAcTLMTa3pm5
/Sf1xrUawhzOKfgWKrli0Q8OTOAackfaki1cObZiyJZ2R39Y2p374jFsxFNrvZge/agqiL7gDdAF
DLLqUAJvPLY6qRdGsBkr/UUZJCz1HJDm1aNyImtVOK3xCkuGBdHX6MFOkbdj6DlvcE3AQMJPLHV6
2fPE95ZBQOsIVQUJ3qmiV+fH8XzCfUKeAaMnZaCI88qYuYjrAwFNp0KcvYHIzKkJzY1UQbfxC5yT
JdjGC7I3Zv1Vc/r7mfBLAw6z7sLvyOJdHvlf0upa5GeDTW8ibDd9OOVrxIHmnP5qcSu9orjJ7jfa
0OzscW44EqW0JDvSOgSi4ANjpvlE0haKkqC7CIRGFzdxm71rWpdAtjfdqYyT56f9ax+/ilAXb38/
ycyXwtPEOQ3Eq8X5+FhYz1ziePI+wLRsKWKg5akoXddW6V9rwleu/1kByYwHgeM/Ww8cy3SkMOkR
uJbAqvW0JvyTdLuE1QvxBwERTE4T9UytXyErezOHUMeljAFMe08zRGRkUKjbAKrwiB/QD8et7Sl3
QdReu2JLyWdJCYOf5aWnjYZmJTTfVRykNCUMZz5WRBbVBDjQecl92ouVuach/RRsrNDdO4Qh3pyk
OVKf5JdiILZdld3x7wdtYBiWDchp/n6qx99FxKBeCafb+4G7qLu63uSda+8R5YTbKgqjvedIczsS
LrBT9afVsV21oJV7fn9IODJuHgov1988ne4ZqhOSwQQ80Riwbrqcg7nJ0pVp0tk0iWtAs5y9pV1j
7eFLopbJO4Stvv0+tBWAw3yCjzAlm4kjByQj9KsUzcRzZZzn+T7yw3S8jeYUzxGcvkfCZ8xyN3bX
wDWbezYAjCSKPDsV/UTAdJeTBw0/9NbSIV6QWuSs/t55ZgRCrdHIIRsewh/id0Yy+DeGNCAj4z4g
rLn9/eBKDmM4a8Qq3+dhmp5yvykPxCotGkfLX4oG4/p/vn/+F9GwY6O6lo5jC1dYtrCNf7t9ssgh
HOnZHyFNc+5XxNKXkZkvv7tk0j5aG2pkhwwH5BZfE8cNwGuPxU0IulQFNhvesHjlJAOMGOaAx9AF
MsiiEl1GB+KQGeLShcTlA9GW3zmQdUoThBOhjwCuMB5eTa5d1rB/1ap+un2LFa5VWtMlE3LDMC8h
voHtf37J8vmS/uWJwZHogaRAq2F4lvz3l6yXLqz7soEE2OYdXVQ7XyQe1vkuB41sEKeQDYgca0F5
TdSCfnAya6HXfnTGXRyfIx3hWw7KZxehhys8u74PUa7t8lJPFgHni482eI48upNqoTWVI4ZiN+ff
BaF9CquvTvc/p6yASisq5pBljYw0H84mB8d7KFt9B/nx7ib6zlBEr+FBIQxKoeBkahXv6QncqYjU
y3++JP9uX3JcHRyS60mHq4JN798cPkEhRBh33MsaVPkZjaQ/ttJ+yBgjAl17NugN1AGdFdCPN2Ho
/Ocf/tc/9C/vBz/ddHkjkHebhqn/2y0oM6/uowjegT/Kr1SLPgdbbjtI5oBkgUwkhrYjKmMitIQh
bI+Xe/iSqUuCTYNT/j//Lv+7C0GDQui24bk8FeJfnwaWQS3OAybOvsh+D3XFyR64fAdPCADc3g7B
ejhyajd5Kf4fe5f/P7Qli6dV9/9sS77l6iuLvv7Zlfz3X/x3V7Lw/oHdWJhMmrD86pjq/ut/6f88
/cpC/we2KQxpWB1MS7dczHb/w5Ts8leWZTtPH4Q09KfRlBXkr1/Z/IeNKcKFUMieDVbD+r8yJTOV
/lePjyOkwA+n45WyLcnv+O+2uLBmYuNDspknFHCLunXjDc7FM8+3tS1LdVCJsfQC9JSkRZNC4fd7
t7SP/pSQ2TF25ZqoAuzA2K1qNympxUKcMtSyFrNJEdMa7rURrb1V1uRNk+qlElLnSgbnpfKd98il
zZYNd+SKTItc4phUspFSInEQ76ZjEGCSWTqjv1+jwPgwDSn8FJHuvPRpWKEUZFZfL23dhu2U1ND7
jfCIfjhl+NvlyGK8V9ETi6MsAmJ9RKA94gwl0ptySnnUjHxBB0xfDJzoNM7ci071hCXZHV0Ox6Et
4DMbpyBMAF9WVd2sMiJJWeaina+H0A478ULOA8JAMJdL2lToqetNMdQ22roG6Xat3wIzRmkdoASy
ASO1NBMYDr94g3EnVAUU+sB2ja/DW5pJZ8zNCpNL8KS7tjA57MlkTqUzhDVjC2svXzAlOYJLN4Xy
MjTXQss3GXSqBelPNyPDVZ73E3IxcvZI31qaJl6N0K6WgnCD47SKMg86XZ3gFi5R90Sk6mioJyjK
Fm3t3gvcyitlk6dL/CWuQQShoT8edJcBb78LaXwdxjy9GJFLwuzI5MjOTkNYfRsRNw8W12Dl1/Kl
raROE99hDjx2H434sXIvxyHWXpOck1Ikx03EGKBBrlE1BmPtnqnZNMC6dsaJAc/3kDQBuN50Wnre
n6RiNGz1Bbor52MoTKgRIjWZqbYHWZVo2NCXzcZCf5TgDjdRRpt8lAUmREjKjXAJux7MLaQ5Oe91
whWEQjczaOZWtyHtNqYXrHKIM1KGmyiZjjEaubVbFV+BdKkCGeVuGnbJpE6+xiCoNxT9HIMJUHF9
miJ6+1u0CSRa2WTzsqVng5juYBp4Cwzv6ErOYSrzsQEPcoGFCIEcnV5UmQ3p1D71ZOfeekU8s4/J
XqSds6gb/dFGTggNhYg5DavuwrN0H8L4IhgEmV66g/pE9ovQtowFuDGuU9HMUnjac+B7u6CDYWWC
SiZBJlt0BZiVNjTWZPxAyQRazU6D4jOEjL4wwgRzdFvBjfbVitINCj12AB1wIwkjz0BCwo7jXojl
2HYP0baY51pJln35TY4tenfdhTVvpV9dBiRDI+bmufnhx5DQvQx75SXTw21rY145GBjqyrzrtck6
4rwlUyio6Ju3gisbarDThwLNrZ9Gl6EvP/3ioRnDR6+jVgnyM6xauk8jCYxpRoZVxJTUTiNjAUwT
vof2mtJtnKePkoHovkdz1iaFxFOZRptAXUvi46rMfPeJ3UQBWON25cYe6W+RNNGfKkW0J0OhWZdr
xqFyv+rYbtYqQqgHWgZCNd4DxP1vdeHtW4JLcaFN2wT5hmaY/iqnt1IgMz1QSthNvpsETHJYrvuI
iMM4dv9aUOmvjaCV8mLOMO611+BTp8QAgkKXD05o56kPLmTW2JtYI2ekQFHPCJ01jw7GvCqf0h3H
WFEq0uHu0FMxBXJMdMu1Y/2CFMUbTd7g3Ar6aw/gBQxOuCqip4MCd8Pc7yA4ew1swsHsbkYydRD0
UFc2qf4eMSeZG3ig53BcCTBMxqPelF+FjAbQ1OOrSvRh0TcUFWGIBKM3IkLaSUOkXkLwhygucWsG
FMQKF6AWVyRFQF53sXUGIdQgKn4a14T+edxS0kFgXeq/kHvJnTLRbanIW0hSMxb44pONUq8Tw4BL
1qaP1EyOQzvRaXfD33ZVwNX1sD77gTVrvZROIoPWpchwx/suqPxOQb4l0/FaF4Y4Efe9qGqYdm6v
vKVELnnNSblcwcOKFhKTOmuiypdxhzwLNH4YIH4MRwykrqnUclRcwNhT0Tp3ghEVhv4SYhuM/YII
kSLQD43mXOmz48sUg7bWyvrbqnL7lLg+BJyufUyMGeYBLDzCJOA5lpPxMJtErp0wv/tGUB269pXG
esw0dlq4jR4sklai0ov4nRoLv4rRh+NOdpwFbZs4I1Ch9ZEMDu67jBg6y8jaCwY6Ar37PQaVt7A0
1WuZaQ74t2LNkF/Qca2KFUnsLed3QWeMu7pRbD1mkLiHUU2vugtOyZhoxFU+aGLO0SezrO6JCZSb
7Nae53J6cayw23iyB/Ra3/UsDnapASTYGcKT7RIcUKVXg9Q0jD7jtCFciCmuHX9YFuJbNFLaRQRI
31zzGHW2JBtcfvRRQDN3LHao/r11sAQvZQJ/TOo3k/mhngzRCU31ItVPFMfFlzTxa6fktOOWWtGm
Nxd1ASp/KCfSQHFwbnBmi7J0V9Ls1Juc1EHHkAfubgZ3oU3lNkPdshvsX344ACvmiLIZm4R8mGqA
5lTpMNPI8Lk1POcbraJl2bTjlm67taqcMrvpIswButrDp4PJsB2IzS2n7itwBjm3AC8eResTiWo8
1Um1Wy3iKmwfeWVd6TNa+1yXxpJzyanLgviekaUAmXOZ4Vo5SGnGx9Ak08sY7l6KBNVNdozHykc9
QrRifrEpQtpdjWmGl1IPjwVU6jOSYQB3jUXL+/lprZBjpRrKzjrX82PzzPhG3oJaLY/DRV8oFD2+
WSxdm0XL6wJv30NyWrPrf3jP5j6Mg/7w9/9kbi51y+Tt07H/4fvkWrm+kOssC5Jj6HwPTxRC0oC3
Ra+wTJ7jvkgAMcm0UF/RJ8OLHZcdnlF2Cog3K2J3+JR4G6YrpYtWNdyRhY2CbQLZNfPzXq5IX5FH
2np6JCycTshyNKU+OFf6V+zFdR1Fc7Ooz1PdyC3iljHRglMn83xD+DshcDQsV8jgNzbdZwbzXg5u
Ewljp6FjStvyOexAlcgxb1tO3lp4gItt07uX1TOkw1nHEmGJHA1atmC//PylGTKSu8Uq09I3xao1
i0yiWEsh9LlAqC2NpxSdib5wrIcrvLMfSKIOZfdR2g/DtS+ixBjPwN6kDeg/PQWypr5MLPu1DQam
PWmDXsK16YKfPetz0EqGQ+UyMzIgAeOCITgUOBB0cjZVHGYJTTFYzR2OZgUU/hhoph+QO4WQBwGS
wQDZaND64lTRoMCvvAanS+aWd4bzPIyW8UdHEL2Ky2njKdGslOlDoolAqDivffYVolHo3eDY4gvA
4NcdujLZjW664yB38IkxKMDJKMb4adtvVAkouKw3Fms7utAN7td1pT3a0N7UIPGyCc1TojEYtcCR
lZCFcQF1YXN0NFitI1R8liJemd1deBQR8qSY58ZpgqydZ9665TA8hb/skt4RxiiLiUf1TExr0oXB
mKlnTA/ocB4Sj/nEp4LQLrwL4n38Mh3+kmxuD/lCB04a9cBkdiQqbQytXQhs+8+FU2ZiCVmZiwO3
EmrSvInyhbSHjfYkhtLATWCIsR4t0P3OChR/NSHNLXxUu3V1eGq07WP6bpEnw5loTHp69S9r+BUT
lWCRdNRxap84aeheMMN5TobQxcanE5ezmvNYFXMH9tjkBsY++KsUTsWnxdUT3REY+Cw3SN8qpjlB
65+DuCqPesOH4rPs6cgbdoP+EaNynb850B042CYbPX8bM9z4ZJdNDbhHsewswHIaWSQjIzDmKYfA
ghqc5KSAcyWxmElBixT3WMzYpkQWV1Y0Sh3v3R7gOMfmNU4jbQl0B8EKxj+7ndapUjnZk0R4MT6Y
15a3403E3UwOjuQMqP8q+RGVHp4ks7BW/G5MnQfhkYlxkZDUYIkWyZTBGm3ObMweWgW8mYllmzPR
58EcJ2KOg24xcLaZyGQqjXXY5mvbghM0iHDZCWteNZAvia4NZexvTEGa5vPEjXCCy5wMO4OiQfMa
cmlbctUUnl2LwGC8sCHY5RC1tTci0nU5W5XJeHAaSOjhvWq9FyGnq4NUChAnkkCYNW3pHiPc6OHZ
chholjaoftbXLZqNtwkl9kySOTwra/ESUigiE3RmsTXe6Ot/ez49YD9xAUYOPi/TVfTDsFYWIC3D
aUAuiuyIGUJx1fvxs8d7NStketUadUPugRwsLN/tkQNXy+kYYbTqgNDT/8csWeP+0EidD1zS/ZL2
nOqMI3FFja34iq3qCCL0EefzgP0EeZ4ZLttSPMgNcR8ARZ4rwoRUEF26MaIF00T6WZT6Q2iKYS2i
YgKKGwi7AwN67mkXf3EOu5KffFZ4lbJC9HP0CdFcYhyKkBaAfgZxkakfij1uNh7DeGjEOvXNX35V
2mvSU39Xtb22n7cZOgiQFR7bFz5hQoiTkFg5/y2IPCxsdvHdqLrZDqH6CUs88pC88PiUBpWZvoxp
GW+lZtlz0qRZTOz8IBrFCW3M3odaM3ekNC4So9iEjaVdx8RjNKwxoY+ZW9IQ53e0RVjNhtESG7zD
PIqs8KK7EH6E06DIFrRsk2WpkgwSu4P/LrNWA+MSnvC5SsnISQaw+hwh6X7YyY1UjYXTDEwIfHlN
ouSqHJaZ0slXWQYt2M8EBQdU0ZBhCUfEE4gwl3SbBhcEeYy+Lc9GT9NNWUpbAYls5sicMV+Fw7jA
WEhVbEGLKcvdkGfnkIeyiR8EYM0z/GpYokFhBczNK56txLx7hPb4zHBdn+l6iFVtS646r5SIDp4G
4ytsTm20d3vm/MuJv/eKl4GavPcYPBNyVshzErzkxW1wdpUNHjehdI3+1OXXMP4OhivWmKq9jMMu
GR9dti3f8uHquwfDW9XkONj2S00EwxB8VtOPcLCEN4TyKgdvSgCtlrpC2wdUK4VdzfHHL3K2y6j/
iPElVWet+UrHc1enMyZ/ZHC+xu1IFbxBas9LDJObpT5zm42whYd/Wong0U33sN02qPXThxa90p6g
5gfSS7y3htq59G8jazbQLX4yqmIiVoT6Ez7VmVShfwOE8tcguSv/pUVwXaGQMXviVLxH7B6tfONG
74n/42u/AggFvbj39G4cfLkDuw+PCoTjbdWvy2lpjqsUVWs9fCP6mmVc77y8W8NO669FvCywgcul
1+wsl7ncQ2b31LkdgWwiqIzkHkKB6ROZknmo6QE+9O/PY0qIDB7mD9rYTehsHMaClpvgJD+N09IK
9grgu97fUhw/QfyIhD7rIMficZ41/Uo3yB8+1hprKHv6BrzoFL9GZG1hQGh7OVvpkMw0QsE680uB
3QdrNPf6n04/VANJtN52sG9GWSOGoGfkf5XmrjVXbO9Due6sXW0lqCqwahRImYt1YKDXZ/ZqeTOt
vTyNNfRfUB7u2vEzaL+qumTzQrpsXF3vlJTvo8lz7DJvcfdBdKSX7baHuvkdiTMZ80Q3gePAoVfN
MZVWLDHZvsNPJAcqicIl8POrseBReN8oq2cC219vk5T7KOO3gabS82H+CI1b7QKaNcA/RNEsGq+W
3GScjOiLAP4lIfIjDQ5++u1HF8UZKQedUJTfzrDMsrVvHrDKTuKBPxZO7WksthkiFKY1jJ2L+ltX
mGaXMjkBJjD8q5+MDAcYeEvGdXMU0KyOtItM7RLU1rYA/kk2yCB2mrWHBV33LFzwFDBi7yE3+cma
9dOGixbPzKPPeqvWLbXD5DwISo859sp1HvyxaPPo2o8GFkLZl9bcF9kK9p8nfxvyd8wYnnoW8eg6
ZiJADni3irSN3++c7rdKTqJot0HrXkFJLKrqJWmBpSCWtUK08vdeuxX9j+36O79HFt+e6+CF0rxM
Ily20YzC1eWg4kuNsCaAS+VnZ25Fc2Z8byLG1dCaKcUB0PrSo90AkznQdAJ/3Hnhrd2YCQYRpsjt
g4h42fyCznJuteDBcmMtuze+RgVnY7hY7Q75OTu7hy2/zd/baMuW7fe0ItnJrAhtFa/RK7HUcrDq
9FMfvHrqDRkaP0P3To6DnefTIStH45hn0EJws1+ifDHidaSuOUf2wb04+a020cxIog/8BSoZr0w2
WdJtyuIOH5OHLMgp4BkEvwoCTbWfcPjjNXtNLLQaQxMdgEUzXvzwrpm3TN7+loHtwk5/au8ycs6M
LlZ3rYrD4B0gWHjauz5yVv9TOldDXpp2O46bwZx7JNbDpAmvKRTo0H9Ly2NW7zT61nvHfkvGc5Li
6l0SH03QggWU18RMAcnZt3fF9AiS6yROvjr18Y4Oap/tBfVfoWrMoixhB73/sAO2uQ1Wz159dYKg
J+I/ENqLbNGDQ09XXGUWQAIaZ/xoF4nmgL7AdMNZJg8GSYwV/3aLaIRgGC1BrnurhIb5aWkTEFlE
X215UUB/uXzSuOZqjeW8OXrhAWaM90wlviTlqWnxnVz19oZazSXjl/nziEvh0PUXLfpoGHHEv+Ky
4ghzleZlLK53i95QwDpsrAZ/Tp55EXy03ZWFZlTn1D118UNF+2m8lfJeFwct3/YNeMd5P0H8frP7
Q84m1tGaUn+c4DZ6L6wxSu2UOBrhvvGvsvjKLcxcYByfy2vgccjDnkLbiczDl0ILXjKudl3+hqDx
XJC9RZhTEup3t/1Gvkb82R972qY81ODfNZLqsjknUt86gQIvbEypi2coIgwMEruCNT2K+dQwp9iO
MciW78yAQbvgt/eql2CJj08mGIXfoX+uuFIQ+f32rAaXnJt0qYiQysY/fXBvgzNKVmVsMZXRzQf0
LNa0LQm+ofDjMiqYSx2tjgx4UceLimHx5SvJ6rDWA0zN6yKCY3owzJuHb9/UPiMkqRyatZjO93Bv
kx2WVLv8VQ5vU/2aRgSvnuuYqid5NpdmvWXBWWK56YlGGX+jK9azXzJ4jdS9CdsZHDViaIaFX554
RmjD56Se1osRV9ZwBq0GxibBm3xkUzb7FfcPJP5lHwBZCPZcdYDwZoXa7c2gxs+8r7a5oWpCNpiE
sGBv7F9cmYYIdvXCuwJJfi6MjQx3bofSa/+0C0W/eoMzD307b/xuCsDj7M/sm2P55g7Xp26b0zgv
ibdgypdj95ICbtCwpsujCnZy3Pn4g/tvxZbD/UveQ/8TI3GcYMz4VGObUbtb5h8jwPW2I3GpqJYO
Njlj5TQ/FhWr0Zya5HUw8bBnj2lf1S+t9y6dZY5dpejxqI0Iu888dIHamO7G17f5+NW5m1QcgFQn
7qqdvpmQD9qv1D073lHae34oMXikyHOHW+MvHJFcWRAhfoZl9xwUbGOQ8jS+6QueVTpqnNhhbHK/
mrT9KuJyP/wRUbSxQ3zMcpp631PyFluH+PlwO+vMXiPOwcNDv4M/6FYDeH4iuiKUDGyvSfbCecPU
v/thlyKc5YbQ1y7ZaEmozzuCGMrorVgSkSwn3Ebjhk8FSQbEc1GoHoKAtr+LBZBHPSEoKiKZglDH
DXrrsTtWEnPKi6bsuU1LtkrtJbF7cyT6S07gIAoPHvZPnNJ8He+XAzPQ6S41DoqY/Mhum2CMGJa6
+2VXGuOsF8c/UJon8Xri4NzPU4eYxlnp8GtBMm/Vr05763HSGcVVhdjoVh6GqB42lKVu/bCsjIOk
y2Ose/1YDuSVaPeR6BPeFvi4cbFh94u7S1swGxr0lVPuACwjpu/7N1Jb7PqXnm6aZgt1yg7mDEFo
pyGB7OFW6mw70R/LwdWCT9peMxzkLjb91zTfEExLfZvq66jiHMKGqGWrof6ZQlLq0eUSp0hhGLKu
5UsiukNradaPLn5jKU4yfFk+KW7H1lnwyAriNQykN9gLiXDbtv6waTm/0URr0eRTz+LsXPvT1p+O
rntitujUm4pbXL/VhEI7HYgrfdGunw1nTOVrvldWHr2G0aL9KDEAi2MIxco+OykuvS0+wyRZKrD5
PnEB2bEdjkPyUTnOLJQbvcOEuKRtP4viS2y+xYAfFtW413fuOoYXkbLQvxTWt4rudnXL84sOmAPO
rr403V0+bPlFCEEcnb1j3SZOCoKWNlqylUPaW5su3O611Ta1dWL8MGuoQSaaVXH80SeXuH7JxYof
SWWG/H3faVh4F2a7ljwHcKWDm+l81cBLFMqhFWDPpVDbjDARQoVM2gskZvTkUlDR99N5GO4qfRHt
l2UCUPhsmAomkBVakFpkdYWXyj7U9SEVC/FjTi+x/a6TVyh02jfxT6nPCdjw5atdXobolqZvfnFy
m0NekfYyK9HL45wArXJwm1s0nTv5h8ATEPRhuRu7pW28SON3HL9E7dHdorSI12j6FgR8e7OS8mIx
hsfm4Nt4ZT8KDcH/wdePKQSFaV0RFNb/oGRl3sRKTdaop8/pfA1qOXDuQjsVfS3xbUKKXKfvRkGu
xqyJVsXwTukm4L/gaCViIovoTGt8W4j9OEPfB/7Tm3co/nOKprnUHzjf+YoFzR7GgxDxUfqeIu+U
U55Fxi5gHOvdm/jgVQuiDGPr7PbdjOEIFsWHV5CA8BjUAbUpONs0vSpp8Cj/clghI+29yR+mNnFu
/SzNNfc5+MIqO5fxI9AODVmFbfJjekcUpMT6de2OXoVPOikmPfscPLvzATpffNghBmOL14VdwaSe
2qTDKu3Xoj349IWnz9bhGrF6Epdr6hfXOAJL0ort8/xV/zeWzmO3dWsLw09EgL1MxaZeXTUhLBeS
Yu/l6fPxIIMLBEluji2Re6/1V8VHXsyqAq4/n8i84r/ZOz29ngFugiVMDn7C01uvGQ+M7tptgguR
SJLrifxhkUK3b1VurYK4du+d8BZL5WpEAkUz2WoKfpHxAuq98IFnw4sc8hpSZ+YQlbBSK9RybMbl
70gSGQWQdiqdZRlV5aFQX4bCDwl9VhGO7pJtML5oS0ChSGzOpSFUGSYv1I9i9mbpNPDF27S9meFf
BsGTP/HYDp8T4PFzOCfascNgnzUaYZfkr6XEQT3BjwqE69EqTU9JvoVuD3dAuyQdkNnz2UaBfdfi
14nVWPZDy64obGp3lbknjWy1BC8p3B1YaTneAS5wBs8fnP8g2P6jsGGjJrexi2R5TLiyaXEgduYn
oDHwSZ3OIG/n6iBwHIXnqDjwZanheqbKM3oRcojWnmvmt6P8gecOsOAUOazXvUuJI+5UB+Nhykyc
upy/k/1oAER7D9L/+V4aayXY6stESwuc9ZrR/ERlNWEpOO8qZFxvzCNFcS21gxjvWuFjBS4O6X5Y
gOvtU7wamJXBojEi/LCoIrW+ZAMjePQncgmMRe2mQ763enBbnUaSPbcoYZozgTDNMRdfLdIUXMvO
oFTF5IyKFzgGo6AneaIrVt8hGBPEho2Yd5X0X31HdVUKGA/E2Y7veXDQxptWfmp4sjvQI7av5znr
PsN+cjPhp4nRouERN6Y9RN7y6NSxMxi71ADhk8/LBoSHLsIRFFsfS9RQQYBRQlWJ5VjVVnl+iunZ
HFx5eGjBIzZFQODcoTNihZDe73W4j+fVyO9ydeydB3FateayIY8fVYAV3zf0/TTupeJVBlhpCF7Z
mK+isCfmjghQRmgm0VLdzOYLde5F8VVrVNBg8D0K+onYnFUjkSG3jkOMBiDXeBn5A7SAEhtCOyo+
33Wrb+X+UrZ/z+ZPMbD4W8ARGeZDuOqadSPfzdF7gZFw+Jn4KhpuYJFkmdBN6q9G3pQwCyMfxVqS
3sz5cwYAY4pwJA3EOPsUjA2JT2H6XvIcFDJ5F5RFEXDwb4CGHgQKs/LtUvQCLqaqNEGHhUuuPoJu
DI/TC28H0ZZtghhb4a3nFVmYqJ8UPNoKtlL50s4eL0/EEGOcU50e+ug2Ge+CtSlWD4KjMvLajBct
fsNmnejbQj1wvqXKW9RgX7mXNdv+TtPXZsXOszbNT2w4dtQ5NeenFABqANPJN1Ng+RYvIk5oaz1T
WE7N7pI9oYLeUJXAOcoQGZyIf8Owt+bIyrlHY/pl8nbgKDrD7MrcAaTekOEivxrqXZvSNR+pOG7L
cqsxcfQOyae8VDEG39xc4xLR03fAtUl7keZ9XW7JQVtqV1vIi57yusIhERBEkvdV+gY7Gb2G5E0U
UZ07FNtQpKSF7uvU0yHxGSs56bUXpT4MAXh/yU8rOxwQiuBVf+JzW5PyDy1f+Ub66IXfiRgvdbyG
2PIMOAGFGi2ZAi8iFNTprnGplEcl9OtyzfgKFPSsSBCs/boBgoaoQ6HM5lDJp0D2De23UT7F7JbX
h/T5Wkxk3nA/OvrwXSePNkjdODqxP+q8CrWtyQ5B+tFKfH1Wa8ZSwVo3lK4GlyFbN9EHpQqh7kXP
Lws7eBn50uCdTNLfU+TwLzGW3Rgx8Mfy3luQjhxVBxbt5k/XnWSyLd0Ng11HJlKe78fa7cm9CP1U
xm8AoQNzLT8zv+62Uu+Dy4lgkAEGDeKdvZk49m4TFBdTfy3EHU2dqiNcK6j25q48DSdKVU/iWBJW
/F48g9a2MHZVdNBCcZ0ZtHYrn3n6KroJELK6U6eXRSr1LzRqOcSJgqQIpDa34nAAcIIi2uWcI0n+
zoPdYMUp2fNaa92nr9F8s5I7OW96tWuU09+baH4+uVqUBRNtz+rojvW6ZlHOKqB5oC8qu9S3alI8
IQ1sIQCVnO+p8dCMBKfXRbfObQXI2N+GwH2yyW54OhtrP45v0ZJfmuHxGy9q+NshAhsIkFNQIXf8
Ibyo2J1guU8GH2e8OkcaQ/XEUdjeZOaU2ryO8232ZketvrGs0ZnmEfniDZYzrJiQMA8ZET4dAzU/
RUI1tIosmSsBJmxUfgjjCaVNVvqKuq90D1Ui1paUKSyoArsltj+lkGNcgfFCKsQusn125OaJhIVh
LcHQbtPOy/fujs6zuhjyD8kR9khQiN2BB6Ai6l/S5eWGWmhptRZwBxGRS36MdC6nWyi6g/uoxDUB
twDyIPtdjQyO3V/2FOonnutBIaDOJtsxP3fs/eJDGN767JAuIICeIoZ7kUjHj3hObbhiR41MLhyN
W5qww4iG3vEej+gNS2iH57tlk+Ivn5ZfJ2EDIS8HVUemHyXCekEQHdHYNdKhWS50EnVk3JoWsZGN
i4x7X2Tb5quvD2X3wUel9+D46lYmGcEyr2lJdeIaTozgPd4OO25bTyGCmTi+bPpQox2iLYE1iD++
F1mrV/pA1uzPLNy6+mRqX1rixtNvSG/VMP+oHpke3TWzHpnwZdQ1/z67hs03Nm0IY2x36kbvSd7j
E7XAr9m2XS3YDK60EgJg6x7kS/2TxlsyvIbAt5a5Ycaa5AsfQ5W6FtZU1vR+rS1YvvQl8EjkaWW3
5U2BiElcPOP+ktexUbwnGwj1H7iUnnbR4NPe8JUZ8TWsjo18EMMPSIAhXoO2tkseC+Emu5DdoK93
au5lNl1jbKvrYMPEyMLOxShym5A7Pj6DxcZs06KKIvY2ho8wgKiu4G+Fo0pmdNy+RtinrBjzf9rZ
DZB0lZ17xGeUVdEIyPZD6hcgcxwKdsuYrvevlUs2AE0gfrFWi23pD8he/MG6KNMLzYwrrcaPIF1F
wIuUPE8aeZTBJyUMdK+Uj8hiQUDofEHe9YkWncgtn/tesU2aNwqHpD0IajhTGlee7ODrQNib2ofV
0U9HVveLWp6j6X05ffrkVS52qj+4YubHxgeBS6sxMQnPS3gCKkSxL6MHGl5dSkcFrfLJ9iDX14+9
gBTcrR4IhF1whxifOtYAgyYjxnKNRChmVNRqm8FgT189extauz5ZspuXmyQBY78W44sq/BEEGgRv
yrRX9K3eIZX8m9qDVHzr8V2RJoADYJT3NP3D4ErHyG+Oj+EM5AAAZ2kHdkpmjHAEo/qMqThXOOz6
X2Sgq8iOkQP70Bn85IVL4PvzYoGw0Crjll2EHVolzfwP5IhZX1BPg4jmbrVUgW9nB8Y9PnQuWbbl
WYSfk/xWJDthTT6W3YHr5KRH2iEk6MiqnAffYfMrjq+VeJqUy5gJLqmLIL0Nq2UBs3XW9EfCX2Xa
DoDDHoZ9Db/ZsPCibnGAR4HubIt8lXX2WQgH2kzV1EsJ76uJv36WfzV5Tn3odflHnV+18WOuT0Hr
mcgQFOlHRuwkVGsg4ZyD/dluGvWlopMyKi4iMsEI2odo3J1g1D4no0OmxmRHaEoBAvZqceZGpraS
dehkMiJvIr8ktqUTaTuHj+ktRvr8EBdrWtjG4kBsLQcy2omQeKTyZlJr4UV+iA3bib3hx/odXTIf
cEARZKJg7W66D7oIAtRSgy/m5175Fonom+kHivOznLmcot2XyRXWA/3XMiE4NZlIjew0AGSz8JC6
j9a4MvHWLCORS/8ISyiIxlUQnEjyJPNNZ6tXekYpzVf4Attyn+i+Yovw2sSlObwgpGNVzUdQvpDg
XJx1BhX6BKSCbOdhAYwTux4aghl/Y+0QxhuE8TwRErLTbofmd5UZZwsVM09qf+OopbTbkayTyUsb
rKFmQNrPz/za4U40LTtVXdIsJP749FbCwjeQceonFBDSG+LIOcdIq6aDXOGsijelQNoeRXYr9pX2
kCsbnc4Cx8JS7AkYJE0hZ4vIA84SxoZRoOZYvI1Os8I3/0Rz5kebLN+Ap/gNPshmhxWtVb7V+rEo
zURUS13HbUTZrThSWQrjaXLshO86hqjlB5dAT4YF+4Xzi0huLJf5Oescg/bPll035KoR0BU+l8il
ut5W+ezKJIQ04Usm3ZtE8kAa0WGsJeORkoE8XJNyX6q+WtxLTFPqeOxUN4j3lXUYBjRB1wUwETNr
02as1vg65eq1zj6yfAFwvLr2epal7L0zfjrju+wfouz08gGVo41fqXHolk4dPkVQHIf6NMIY/adj
Ol1ClAriDZ1HgMc2/lajt6y7XN/750XFkZD4khO7jDr4UF092aaU62QY6wZGaTpSC/PWKrQMGGuW
noxo7aMJvJdz29GrsVKU2MYQyMr5ncDyos7iwCWdrudL0PD9chXUGX8TXzRYj2ra6KJ9hK3QRsgR
OH87O16+IQM7KZ0Ep6ps3Qk6RYLnLqVbHoOtbzW49npNHEqYHeE7AKt7lgX+0KW4egVZh1MaCkcg
LOAjvhpUFAzAH40r2ui/VyGgI1EA8cVguAj6wZExMMRMe2LsW60ncxWigxj2mYp9Nj0T/dXPfmRg
UOKVOwaeAgmylz8rZsQI7aOBjj59LEE8HO9Ph+vAl6xPkAKI85cg/RbHeD9i5p/yq9CeQb7sOCQ0
aYL6ZrjlmjQv40TWP5aObjXZkvSjt29Pn9O3PdYV6cvIWlYq0fGJV6bguNqjCrED20xbwaMSdnN7
kqy3PGNnkjk0xF1AGGJT3qpABVdZomHsCPRB9MraTxGGPAcGEuIqsIWWLR455SM1fo0GNFA8t2zh
mIBpOQYxzh4AzqvnnfAPxBcrg1ejzh1pWOOUaxBsW7PmFwjra8qAMs7ViB+q5n86OPo08aupKpe9
TWhvEfypoYL6fj1Yh25aWDEOlqwjthiVsemT+UAAKIbJ2Vf1CjWOYg8+0NqC80S//18w8huaoOdG
99Ph9u9ChWzMKYP5LnnOivFbKUm1l7ZmviutTchD3P1F6j1cQXWcWNGX+hyfH7o6ZKuThUyqDr8k
4xUpJJo1IkFCvuBiHVY5HxDlzB3xzOzxsnDXnlvDsvl92MD6G8FUTpxyAcRXwgSS+UTFAsTzR5b+
gmM7AnINeHJofdKc1ZPSX6SzyBwB+oU+kVxeL1T8bAlF5VMNiz+22BGiYblQBjBtm2IkJA28Dfi5
s6e1ojDCEHXu1w05UwhcSWtG14w5Lfw1ScmzibID45x2I3s3T1PBg8vQ1RuZk63u0z+uDmVNAldL
Wt1mBikT0tYVyNhN8QK1DwMaPLJD1zK3i0QzRZg1GnBu3uiEIK1Ef/ZvUlue4sQiX4I0quJrKN9R
t1D6SUgZKleuQc3pKIgm2At2aB1xzeglqCkuG8TpjmCw/oJGzkRChh+dfImne1X8yNhXuvGuiy81
NiUQfcPR6yNTW5BfY3jSHlHAAr7pxDbmbHZi/hUKdNCgPI73Oubg7K+XPicUx1kY2AjNAK3/Gh6B
zKb+tLqHrDDAWbL4Qayjq807FKzIExU+YQT8gHZk5dgiydMDmEzav2s/U/Uuk/vcZJuBtO/jUL7p
CjK1hhDb8geLUm35WgSzfxhQn/BdV50H5RFKjpp9luYx9lXHMF7GtbkJ1JuQf8jxdm51JL0NWXlQ
eBoSqevIucwqVOCBAYa3Y9777oI7dEGE5Ri5KneOFr7JVLYL0XeffRkQEDQROUKardLihU+KE3lB
3IjvNbbxdJC1F9IdlfKUTrflP20JdxOEIUcONJo0tHPwCdHVKp/OxFInETeLd1W/siWoeJmX2Ncd
6khd+lCh16FIk/BvjD8fMLU0mHlI81g2MiqONHHTIgHRQIjSjjZz2vocJMK1ErgKRxQKg6K91wEA
HdRREd3iwZ3lNSmz1oJ3TNDBY+LlIFgkqODEejXyN3aBVfZ0SZQc1wlNVj6idngpRmIiXO0KSwqS
ZmSrvrjNNwN0vEX379WKDAoSyDiIvjpUjfcGhprMLjtVfjoUYkZ0n9nEp35miHyfPyAPm+Rd4vvF
aIRAO41YcHaCQLBm4WEQmJGRx2lxKigXqJtjPz4m1mm6etiPFH5Sl8swOtAvgAwUJiqHs4RamIiK
7AlT3vH/6sfvHsnJsgilpQCSC76sn5erW+uPd+RxKgx5MjyS+i0szo14YvlWk5+IeGDx+RbNV3Z9
Kfoca9oBuTGBLwj1gpOkiWWFDWjVBg0sHNlRaO3X9GzA1m3Z4eCyhchLuMQbjgTu1qonknX41ure
WX4WAFb0axKwZXda5nryWHDoLJxQFx4KxLx0bhJacg1ler7ilcTJ3L/CsNXzHrMfClhh/QCu1JgI
eBMHlZKYga6XpTkB5iUS0Zy5JoU4JoJXX2iOUsmJflFN4jDoSczbL9PpSQxa8TP6vIkS4HOkvcLF
i5SDlgya2ZGan2oSyWr8DMZtTheRcminU8Cs2HyI4lkUTjnLX04gbLrtHBTM1qm3KUMpL3K3DmbF
LqpNC8QDm7t61n7Dbwn/sWBNLoEpsKQZbiPcTYQ+G/KfnN1qIrU+K+GKMoo8Rpjea9JmHJcvNG3r
yJehHIA76CKtqiP9PCq0U0GQNJJ7mbhwRWQOmWklui3no5r5y24Xkf/jYNmJd+XzbKhOOvlGQYZe
xSRf74RqU2W+nKzxrDAIVeTqkOJHM/vy3kkj8M+7oZPFdjOQrCaJbAfxm2J+drGyMoAkz6Hppg40
YmhDEC0zFLqzMbknqFSc0aviTbq8WB9SfCSOwK1mp8NZZsder3iWuQ+lhxD9tPItNlhvyHa7Cxjl
SBEGUTCREQVgvqgZQqC96jNCwMMREZJPfifbrAPCcDTLK/yuhM/ymvxEvxkZLWDcC4eBXWJ5ytBi
gXm4aclbsilASsqdkO7r3jcyL4FBTuoftkCe+KfF4x5/4xKLIq+zTpKGCI4yGkaT4mpqPi0INI4B
f4iM2Q7WWUsl0GY9WZE3qO8DBBOBYM+X57hvx2uhrzN9D3IEz0ReFk/UbG0w49AdMnu6fHny92fS
UPWONvRknahs7M9926y72R69yeVnQW/fuHzbfJ7mZrQ2wqMEyh63bf/GFI/iZkW61zIIJzjmVc4O
a0rBgBngJ9nWzYwAZ3Aezgf4WMGDlcZWwlcwYkkzl6c+ZwHqGV3aJxZQOyS2RttZHCAarqkvfGUY
cbddhppOANYwB+KX0Sd6owS6Pf8R/gn3H1vXmterpgXWYgR7Ul8RH/kRn16/fo6/zYXqGoZ01Wbb
Jm/uaS16jmR0yW6fjAkIkZe52s6wK2xjUEzorG4z1YRgogaQvpQdmBiwGvpxbvA0IGKF4BpYL124
mOdeEu5B9Zj0z6nUWXU61wjkVdsAtiGieUuY+MroX4Q98gS2yBl0CBPmSpR2E4/vpI1rtVJXff9j
iFib9hyuWG94cfu1vuk1v2I+Wen+RFD8zZrYAPKjHm8m2FfpM2U+g7ZW2DwoxUUVfk+FUyQrXINe
lO0xjSnya8IyNF+V/of4S18ji3NBitPdCBAxoMFUYqTtFdt9A8TM94/ILkrutQLqZh0m6rpCyjhi
/Fpj/06iFK2KKJjGxW22KuJvgsLAWQmycCxXf+4ahggoumWvKGfmHwaSlGifHj6b+PJmmxVnq/5Y
Bq7yhyOujT+fBku2ye6X88ovMPzocApDa4wD6UIl6whMefhEWFZhhODVY71DTSQ292b5Ugz/ESc+
9xCKLlfTNkh4Wnxu47YJiJtlmK2D81OAtFgRVY6F56EGvwgkcFEa0JhHlODLBb5A1vbDgCURq+fq
H4LW7Gv9UZOzWsmfSgI5voHuGvorj0GX+tM9725NdhSRpg4F1cRkzaPhbzg4IaaI+wDvsQMnivay
TRnP87oQR/R9EZUEynwuqBMh44S9C/XVQybsMrVlfVHi0A5adZXfJFyOjGZx6SF/ERFCWIGCbgmk
eznmGjqyodVAORf/s8PLLGlry/yJxW2UX4L2PsG2L6Guy3tC5TYjY10RE5Z+UxkD+Yvc+EYkrzfx
PXqgFdMK/YBCL1LpavE5t7HLzg45zHQGyRnM2nKcziBAbbMIQ9jYp/Yew3gQNDNvF8K7CN5KHghh
Qj1Vwqvyu/PaoKJzR1AfOISo25IIWhV8VQ79JapxHlH3aPxMw0uHfsR644VtCMUO1pVyjcsXUCps
QIbAAZZiRT3n44vM0Re1r6b69TUBVUe2qr5hx7ZD5a/zBlBZCj+VY7j6rlhSG1pip6GxYZAKzWku
abRokUUJ9E+FHH0Nu3uLlEQf+UARn1v8OinB+GXwDY0/9+c6O9B8lzZ/ef7TBeRZlcjtu4dpEUPq
q8xvUqPa7VfOGbxReCveYyT3mEN/JUiokmBYwwRd4XXg8RI+OHMqwtW7NZUatCNV7e9z2A7FkaVS
2TMrcLf+KDRUkVO93H6U755G8baw//FarEJYBlDD4QKBKVqVTWwUdQ+ZO9SIDLVtwkmi8s9dHire
oUWsAchE6tK60z+08CuDGCTSm98RQAH3LxQK6Tz3ijzUJS0zVVyh33LmqfqRnjww7tOibSD1g8vr
zZIIj3dZxXuIPG6VuceUxJ/PG+FlPl1HshezTICVxrQVxIuhApBRAc9ZM5wC+kj1TrOQOQR3U/qb
c/YxHw3Hag4PqNBAXDL7u1X9cd2uB6re5n2C13pIj320DCB5jCryo6k2ieAnHEm6g1Gctb+6LYGo
2WVhXYQcgNNEsgXv844qoCqPFR7Bqv8CcKMjponfAdSGJ/um6iGm4m02S7ivwV8O+SdhzIvsXiHb
TwEozzf55Aj5OZ83LbHZfIfyb9oG/K0JmkRftfk5Fnfkca/0z6UgtG93TG30rxaSE9WUHFI9WSPh
D1OTVfXChzY+95XLbTqtF9Qm6N4opUWyvhAmHmKFiHrkCDsTZEKIXRCFE7dQaOwtInpZGOL3BInu
cNMnuD2HNaDpWZ4CdIsQdovT78ilPCPjEuoXwoEnVrGAvczpp3WNlEa+KJKvd8immD6YupbZD3X5
4ArhHjp0OfXRu9YZvQNgQP21nHdGsm9EljuGw+nYlwf0Kw6wsgi7C9wkpA8SJnBtvS/tDqaHI0vX
SiSAN7TDAP8yNqG0+9D/ZHK20k1r+iJ840y0osO9J+Eaz9dPJOAGHmdK9GyFjE13tofyQJx1Q180
jxhXH+YmzfhbXBICrcr8/GwbDTx4HqPPiaDszHMqPyLzwiM5yhsyG3wTakwl44OKBlCMd8MlsmMg
6hJfL+RoclnOUy6uHrHC8BeVG5ljikWvdwSeJHF1kCCHG7iZUvkRrC+zfqNNj92P5uc+X7dSbGvt
15INBHwcsfFqxW/nEfQRcN6PNtAHKv0AGBFbQB+YHO8mVrVv/Jc+7CLryeRyr3X7RRfXZb6CvKGP
60NDcxmyCGlF9w8R+/cFsu+eLzp/atCjHr9y9C+tba1bgE8PYJ8YFRYGQrxGFH9kcu8lNE1R2sRP
MBs2CFx+FC0Um+BrWr7RtBO9PniDkPaYi7ruB46RM9jQNjr/xRzIUBxLlAJcssarhZgr8gkcqtPd
M/4NrYssTasv0ilIJrbW+rwLmkPwzX7RfYfijgi7wieuXgPMmznrsNMTRQiMShcmlaolhSabmiGP
iXFIRGeJWsC0B8j9D/YDS2HXarstK9yKQIJlWW1QklrlS1P8Tm+1fC4qb4C85FmQXJ2g7/mgofVv
PmpUm/KbYbPjpVdQjDpAd/SVHabiK3ciT1Mg9BMHa+aYXDQE5MG3RS7hABkKJ4bLg1P71xQ2jMoy
X9MzRagimGzHEKICaz3zWbJ7Im9nYGYuMP+NVZp4Rqx2qnnCBIKYkPf2PBWvplKfzfYwnRMfVae6
afzCB0bh2sfqcmBmCCSs8ZENwdNXPd/bGzkIhEnc+d1EwgiJzTc9DbywIMKCZTv6irpHK93/odPW
a4tojXSRVYBmDrMID3cVnyPPsuXB2pNrwfl10Xmnc+m4tDI6jBpjeaoQvDIzMSRo6WkMgCVrlI7p
C3dRAjSU0QIbgQATnrOqlXQBvAVsbouka0B1ImmH7B5brPL4LgAwkM70DrmFnIie7pMNiIGD/XvN
MuCZzY60LyeecRP8WCWlFp/Tc8uuTD/hIK0r4bgASvyVVRMmx8jZ7qGUiw7oT6X6g6npwHSDWXlP
2G6bfxb5rliLiBz86FeOoX45c75MZd0HKG6e33F3FPJXMI5K86avKf7QGFOrz2J8HdiAF6Z60XXG
wxdSDY4bBXEaYH71LqmBTarvEr7XV7bqmNbPv90fRD4h4MslMkWHwuLhQ6HOUAX23biz18OhYCOH
qHidePmFSyJehPIwJWsGPB2BGqmxn4J2l7MRan1aRWZAEO7PU7sLWXGzBhKvoQg9we3rhWMehL9l
MsziH7E9Nb8Mu1Bq1H3yrb32AFHCcCPOfTVrVzTDKkEq+jaIj4p8EvtdnH0Sb4KaZvTV6Cjr1CtA
qgTsbvEZ9oB7IG0J+DgNyudCnjQ5ZwRjt244pGowGGUbTMq2mRxocfxDJd1+hp6GVh9Zhnog9XVV
Qe2EvH41oiHanuB5gXdZ8RaB3Wx+NeIL24xBBK3oDyBOaAJLh5yMEMeQ0r9N0Y8sLZpw/DXvlXq0
8s0y/Iz5ZRGBITfq++0UXXTUya3wZU27tBJXbfYaa0QYYU577ec3gfFebSZHBaupjH3TvzfCVn9e
rfSYzhrQKG/ecAVexCEAJbxWBW85AhgZLVibuvLHR5Fg4do2I5AE/S1/wnAem3cFdZ96qpJzOHPz
rcveexaMJft0cuGGMgs5QT/ZOYK4DgrJVeiXAsBo9vGA3CbwwvY0i0y4e8O8dvotjv7i59sAldAh
7wK+5BGpNVgwVlyVfw9umYhxTJYurxC/eFj99K0LY8+B8dUgUOwyTufqPAuk+9FDctGVsyBS9KXY
BuL4RXGbNjed6TyKjgsntyxDVvLaoGhMlEsoEUS/NiavcrlIYMlvCcQKG3Vb4jrQz6lyayeGiOQR
9z9Jh7r8DAuA1om1bcT8ptUS7PCfLqz7ZichegbnrWw52VjF57Kmi801MG4/H6OuOYELXKHd6xi4
uftFyzahs7hgYxzlfcb1/hS+kvGrOMLyL1GJzF6l/r1QSAYYzgztZeTIA+oYddq0WmyLHWEHsbVT
FqkFnUPQb2ujpmLyoy7fO0yWxWvPV6NIr+cyonaNJjUwdplZu/vrNGN5ziXSpSLfYO9ctie/YZZp
90BMtUffBmJtNK0cTmHI0226VvhL8IQHvV2ji0aZjKEQc0v7R/jqSmUAaa1XdidS2AXpgWvG6IC0
JYQWi1G+vC+1tqQfryostpN8FOKLVcHccxYsYDMN9822bc5lcmiI8S+2kcd0ygUw+mAbeuJO2OdK
rpYFI6HdE6/DQpCj21yQFYUvRErw86NMIksyACxYZBo2n1dzE4nDnesvUXe7xoGNVs9VjrL8NX0y
26S43DNA8G04vkwFRx5GnYX66SoGOrBB2VlGDKhCFMm04S0zm1qshWgNfqTVd7MeGSV+JJZb49Hr
ML/Gt9JCUq+UcgOG94SKCulH1HCEzdGR28sCY45Q0oC8xQqqmHWlPybjoQAWyElpy8Kp553Ryjdg
Vy5H5LSVzexbvS7LdQ83Mub3cFDg5ihp51/Qdb7Gpatc3cPsNqt+PLcqg/pqqVJTPbXaSE8KojBI
xDFmheaPDQEpykqqMscgAnTmB9HYhBtaLup3U+1Jb9nND37/BXawuFDYtcV44DngCK1ZK1baSbbO
RJh03U8hvvb1Ry5sy3YdkVwBjIm8D35UJ5nBszp9pTB/j/lBD1+gD2wJmqfjaKhLXipIHLEGe0ec
UeNSFMS3KTjr+W9YM+4ke03YdhXWFSQ1eAtJJ2YZsRf4IryF3BMEjIdN709cFk+HAJbxQjj5sgMT
KEx0Cr8hxHDA75x2PyOwUSI5/XAXmC5hnCVlg2A7VLwotU0fUzjIenD6p7CYzzFjKUEzJvg0YiRR
+WzAd4IXqFRCqlFX69BORhHZJkf0M29dctrtmoiwAXG6YQKckG82m9o2nVF71+hPZIlj+aNvO4+d
0iETp+Y3boiA+zcGWDTj0JgHcRzqt6dI4jtfezLAYuYozU+Bco2mU5jdNct+zttEEBiWOZxsyGpk
pHbk1iThrTBHyFua5aaF5HB0cVj9ftfEpw8NKSQivWI22GJHgRiOheTSTleQsQJENTIunXKLV789
0z8uamRD4EZetY42I8ni5WsV7BLriFKTj548HIy/ydgvQMMi5Z4DCgzSDyN6idXvVn6Zke2pNmBB
3K711JO/UzY7ByFLht3F0QkAoV8dMrpEGTpcDWWv9D6xuujEaWkjxqtW9qj90chj32kN6DKuWyX2
U5amGOC1QVKL5QTCKA9bX5ZmTINoXjnGt1X5xlcRWdzanC/1SCsWstgJOGd8q1AA8UVDP7gQTQww
rIJA/gNAn9RdLW7RoT4NDoKTyEkMyD5ngMbDm8UuBTmwDv2+/x3K15j1w9TtMnt5GsjDtQviZLy/
zpONN1zOJ6bqWlypBbuyy5pN2gQgFkgbIkMG9wFeVrmP6kcCcdS3ijtUL+b0rhPsKMYksvxmEdUs
HtIDRyl+prZCmMfTSsO2wIgtJsADq3fCViq58NqoXi/Pl8kqGpfFxjTnDc+a08lHmebx7gLhz6C1
MT9RViwHWlDxyd4G1iZ5PpWEfEQLNxOVuInLj6Q/LedrgPKPOEf7V0BPoaZfgfSbPDmTIpQfzYFP
D5QXFd+e+hYNRoh+OERQrT0qJVRwj9q+d1PDWPXSVSGlNxyvRrFRzAvGhBqrQ6iStXjNR3g/SBDj
hgSXdDGO/ueWyCQi2T6mlqsLD7eTWiQ9Lvi/5f775HJlzTtOhyKSIt52sz7iA4R95uoD5oAvWHBB
lVu3Osj+7BnTWfBEHF1uZnzK6R/svP58J04gRK4vqheTqvhiL6QoqOj1oqKDATDg+igzyZ2ayosm
ZgTklKX4GgQ/0ZR7PR5CxJWq8KNaf3HxGhKJwM3P56o8PYLfVpOypWKKx4kzc7glbKiYiWfpbZka
lfie2owszfkHbVlRs4LEdjJeKQkjM53W8fEIeNEhEGl/itlHnbN8EW2FU0+VCdEhHYaitQzg8FsI
MGTzUFjoufrDhPM6yXHsE92Uo1pOMU3Pu4IzMOJkgWutXaJflhksT9bDiRMGUxNJ/5/0BqD3Wn1F
KNe4RJ2S25sEMMB+07E44SvTcnoh4wRI7c24WLtrSr3A4sNPCdVuMpIKWGB8+I+k89qR3MiC6BcR
oDev5b033f1CVLWh955fr5MjYAWstKuZnioy85qIE3Q06k13N7zl0ounzac4d/qfmLmLw8DLZ5Br
59W3OzLWrsAL8db7cJaEbQSoVkkfgmT0k6ATNACrPj+MTALa2pp43RMFtzTlMmL1KAwrrIy7lVgc
1MG7toTD1E4elSf4RA6jDKwxvOrVKGTzrA4RxmGHXJpuumyts55CN8SfBon6G9AbahuxsDTPffTR
i2UJZ60Y35b4Y+LdwLeY9S+edV5dhh3mlk2NyVav5AqPfXG5agW7i1f69ixmevUflxUPUTCvwoHS
Xp2SrDKNMG8OPbMOKlS1+jCHw7j01pX6lObBcjT2YpBRxEt3ya3Lfk+IhBSYPg2KDPLX4HkgbOHq
su1rIH4I7voUFBwzU3fhll+qxJZFQ3MJcafEuHVqPHQu9l9UA2jQ/gg076OHFZ740mYA/VwuC4Qf
9uReuod26nIPvHTjzdiexG1cXFt3hmSZEApoUjNFGedBx4/D9wf/EH/fShwaPtJSFlkUG7X2y3/D
c4cXjL2nZm3sYNsbjCo7pmLq16CdEgmWMUknnVktO7VAGretfOQ5J8aGM/riqWJzlPqoE2cRqb7x
WstRzvNwtHZKIhrG7OKuv1rzWzirzeCZYvbjk5HZ6cfipOD1fBCPjTQBkRCtGTMOKK78pA6D3urc
oifKsq04CUoLEtI8RupiD2+145OIsMVbX2kJH7tCsaS/iQFwjFOoH6Rkl8t/VnbTBM6Idaf3ERU/
fenBlOHZ9bdVcqro62k+IZQUGyO6pQnu3+VAtN+yZEAdyLSjfI4JWvSIV5hRDu/7vcj3RXFujG+b
X/gwEsWGgiBWxNCrpBepES5QAU+caaNRZHE78lsI1xQJa06MJXibrt2lF19H/wLIJ0SoXG/d9hxr
YrgKT9Yf4ROwPSwAPCDr8dbjxmowBHEDVL5G266yPopmHfuxgp1AeCAGHrIIKdlVPLesgoNyWNqy
tBK8LwNFvslxwR+BKIaZ0Tn0FdT2UK56dvw1xbxMcZVNv20xJeduCyCIifeHLdiA1hZBVxFPGlaI
3HhTUl2Q17FoaT4tN4MdiGgvJpGad2R00jmy2pI8+yFQ6EUeUOGM8sNVPhttk5UnFvV6fsExYzmf
UWzx+0uLIaTxaP2JJk8ddp/1wqO7dNMW89kwtVkwud0TNyGDYyZyX3Sy0KyYMFIxHvEPF9ic+Zk9
zM0Ba2BVvRmm9E/jbYyM5A6EbU0zlnSR2k6cndaQKkbHQhtkFlvRCbkjVqFNTvQIO2Pi4/cm0jZ2
PJW6ysNdJK8NaQHpV36Mxgper2nT/SIN5ZnUxy8LKWi8Ste4OdQd4EHRHGEyHkClIO6s/YXV1msn
uOgVorGaTfqKzA+epsDDNcuue96Jn0XmyKe4s1smoKjiyeDA3Dtr7U/aPWE9yPiWRT1MvNuklz6l
fBUlPmXzrZKu4Ke6h+0ecGh2AYjMYdo56L2dcOKYaP3VfK7FzQzt7txiEsSI3zUov7A8zIhT14tX
IxEqdWMcnmanFi2Hx6DcQCqosIllZEBS9961EJYfuvil2lSc4D8rZjbYNYWqyqKwLYdfalO+Rvpd
FrvmK09puLS9ZPCHqLja24ARS4Hb7+LyfcRffohShklsu2isXdz+5cVVRe0BH4tnC9YnEQEnLm8g
TajXATtSarGFNWcZkg+JSInZiMqHbx9vEHUa8JKV6ubThG8fBIVuE0CY4Rh99fgFJ+8uJXOUgUjx
U/IrDe3dGq7i6yjNRxfsc/Yw0dIpl7qKzWyTDruIoa8m9KfsGk3ZJp+ERgzYb9hyIWbPEnKSxB2F
MRI5YBostCe8CXGcAp9n5+zAcQGdzRz5QUiGnR0al02nhycernWBWS5fwzTNlXegUVY4W0l+le13
ozF9JBxFJxNEIJ1yFga5hYQURaTnf9vwxLgmkaZcY3Edk19bXFx1X6SESddIvPt/D7zHVdvRV6Rz
IIFo7Qzzl0Grl18YZOjc9PFccw5QYJFtCdajMZG/B/tFJ0mawzFxGfh9m8NHqL4MuZ4Z5VNjcwAg
h7HksGudAFIBgyDEq2Ls6eV/4jsNpCfsyWmPzQPwECbqNcczX0RNZhnjTxwVCc28sdKDBXlhbvxh
Sx+582fqW06FTHq66CqsXJ4M6ZNPRhLh6jRxcXvKwoOZ883XdDQRTJJlNA8XISAGVjIa2nmUOYFH
DtDaMt5Z/dKpXXL/MkoMHMDhzBhwMReXECUSGRuPF4VOQxsYboZoH0Ny9Hb8J2IMFKJHbKkYbO2p
hmSdUtJoM4hSls8cZmbZK6VaE81ZMZexxkPWajQxEUr5nyBBOY6ig/ohJqITwVlMdoq3gfyTMnQM
pRbBSDitZf4R9ZraXoWMiQOeCFi322v1zTL+AjYOfn1myeJ6YMGQEtqnoNv57tmr7ljRGHjPicUk
Elbi96Wzcz9h3glFCpNFFhNcBVH2ctu9b+615lQyCEp+Ipimw6oqKStre6ZVIkHn156BLHV/EGhO
Y9rNMMhR5gD5CcVIALmzcUQvKTretlKxUWHuS5Fm1gieTyrorEL60iptUlof5J6OY7km3hVJ5ThP
bfQh8Q2EN4aAGSPzpMC/jpKPjgJNeGpcKl/FcFDt4pJZNXz7HESOz8sQjWSXVr958OcYN7W8ye7d
+RsWA5HSG4pI8k+x6Yrxn+NuqdVLHGQcG5NLCxL2zYCj2IRk0TSOwX5gLzAYZHXPWawJfJjx06oz
U9vgkgjppSe6uWNRLbkfQr1utQ9tvKjGU/j5Rk4stf7GmiUadvrhMPmS/Lc/PLoBq9aWKOCWl4OH
UkUdXNlkdHBUp1jvnWtQ4Uza9/3ZGsJp0nXTO9u64K9CI1o94uCclgHcjJeeAHua5JTYV3DhiEEw
9a3AW7t/qBmhk4JXNFmaDbe0vsrlF4MF6rDFqDEMW3ZI7DP5I+ByHu7GtrbPBVe0hmpPZMKvdC5m
6VhfVPnpVz92RI7oHI3uruuWQSsmh97cnEnl1XfO/CoyaItCnyA2magIAPA1GsRu5aiNcJa4HWvz
kqtpraibDmI5Gl2oWNg1uM+mCnf1C8a2f5C7Azl7NPI8J3WJQGJhdx8Vnk0uKnEvMy1AorWQ010c
w93lPAPw6f2oVs/wHGMe70ZvngEJepOTjgBW2mpPSEGli9nrTZyqnB/ynHeHwbr0bdUfo3Nnelqz
a7HpwPrxUDJjcZn8P+Lk3DFI7EpsHeN9KNbSsGrVW4KZLSwnBoEFJP1CeL1QM82qT3ReADeBeWVL
Zy5UHqNyGTBVMmZXa2eqqO3MYdmfGqyF97a6xdysR9+5+rZoJgqkj/yuKewxbP4qCJtwDoJQDndJ
tUbJ1ObbUDoAx56UmGmVVRajVee0NIhjQAwovnctcKaavjCCtZt+Vo0zGRxvZTHFEoLf2uWrkuZ8
cKLsykAOCK85YgbpKWZWuB0mNqsH3T2IT8JTPxNrm40AJtn6D/ssKGdV91mZ8DcpvSyHNJgdX+/g
n/A+oFUuUaqFaL1r9hK2BMIummvILaT8IEXzpn9YqFtgtBPV9XlndZ2eh1k+VaJ1kR9TlWbrKP4A
YfAklgUtGIte5c5KDHgwmw2ODIQtVv/drwLGRzTzSGNPjJOnEaTGQjpVeDZQx5OxrIz53LfZL0wI
NCRaL2abc2IGp3nc2Q4PSPIiiNLRq6mcfCb6JYEZa0CP8vTvtDpo+XXUv3wkbCqauOZOQYUWRPoA
9xZ0MwqhoF7ovODFvp4RrEzgqUtQggZakyQzKGEqTh/GW8pvrl1qfP3hPGWa7GJEiuKbwgC3yjd2
c2JzdQe1OzGMdyXvU/zENQF7nFfex1A8VLSOQv6k8jCmGgpbA+k6o+qW3TraBJRxHKYFUu8wX1vZ
0UATHiwJpqBoYMkMFpDtjb8NEzK2r4nMrHb6cuwQOBEn+UCUPCqsyv1ywr3Em8vYFq3dDNyBX2x0
/SqEK3LwIT5bp8N8VN7q4OUk+AMZ2ZVgZ2YQXbnZv4b8rVibBvBN/C7VVT+sg+A+dM+k+pDS37B+
pwa3EPuGoVxb3E6hi9zhiJoK99G2Lp4Z82nyGP51i4oKsZuAYLjF1Mfc7VlxgnzolT82nta0vo3M
kmjeBz1lgfP2lGNWbA19YDr7RSpWi7ZJbt5ytmXgwAWeBp+l6e5bpCL+RmYeH5K2ifkjin4Lez4G
mEgXFnBEdeWL7v9UZUepu9vGPLMBDmTnOFnZE5qV/Bjpf41sTm2shN8m8r67NTfm8PzE8tf1f7r+
jNhzFB+ptWmdW4GxhcQHpisvnrOiQJJsLd2AvpGPodqI4ZCBToLEDposzV+gpxjE045qoHiGKMuH
+FClGzMXG+92eIoXEevHwBwTA7MCjYoOhAxC33qHPBCS8ijYtLb6D9/MKB8aFDWejWpPxSOxUApx
g23VbK8ly3A8ytojl0hiH3kWv3zkGGyXFgpwRGOe7AzjI0s/43FvaXsMhWX0kXCE5fYZ1Q3s1SUV
g64uTQuB0amtV31/yi2UC84iyu9EIKQoIWjLK5jb/1uxWJBw2CfxRsz/a44n3ViIxJeI9JF5U3/Z
hJOBixIySJSkjblALNURXALSSTriPRiwOlMxEYCmXMsO8NBnVfLYCZ2o2EVyfM1Hg3aFNqIKa6JG
f3rzTezXLGL4Niceuzn1GREp295cCSdf+KXhPsbtC0rXXQpxcuTv+3YptUunZdEIRQNlce6daiRQ
VD/f1ke09bStcPQTkyp+47pa2/LKU1edPknLpSa/icdw6lMACRvVDoDdhWyTQHLP2KsgLJ+U6F8Y
lYfq6pdav8akJA5p9nhW+5t5V7j7jNwCmQ0Od0OQXW0LQSrbimpRPaxqHTJi80hpvVjGEadG/M5A
kMhMxBlAFd6/yaZj/687YA4pH2HcotN8DOrSUClS6BkWTfmVIL8Fy90fWNS26oYEAjYcawS6SBnY
O01zStM7iT9TvVhpGoXItm9+KeEQkjLZ5YcN0kscIvvtGFjcw4yLhrvK9IIFsyYYGYcg+eZ68JOb
BflH+sdcibod21Y0VSHzXmU5wtG6efI+5yE2WQ5bPS7Nz4FphgXjWinPiKcSeZXKAqcqRTtnQRNT
W3sLRGPY2rTi41T3/sr2IMQBECGQa/M5/buejmIGFqafFtkLwtM0Auc1sL0ln0bHJArLNZbPcZ/U
lzS/uQaAq++6FACrQ45I3WRqV+mwd952ftKQVksbi/wg/8BQM4nWOGz8ALrYsdZ31EpJxSGEMQkX
b76UXzIBQcg3HEF8AP5DLAQTwBs0gLj/yd2tTSVOIEPJFEnm2qlZ+vRwPdhOU9mlqFT2ZQCRSMxE
eP3RKuKj5fNcjOaxBy+E8jQ311m7s3xAbwQ8wjvsHjlVnKNyFbDs1wjkW2HuUbsNA/4c/V7DbExn
cCbambjXlwHZf1GGOzKejdUTlJibvMUDXZDoEWsMtubQEu341FRQ4vyUEf9S0AYdxmmCxVoOmESq
nVcwhjhpJvl4b176qY9ZiV03B2SNOFRTvsoGU8Cyaf48TNYUSwQS1yiWUTrguhXb1NS7anw6vnPq
lfWw0BeOh10+QztUzz3r8fst8/+nM4y7H11oNUqbdPMflx0YKslZi3Kuk7eds4E+HZLklCCqdn46
60/8DCZMC7fwplV1rjLGjHOXEvFWzNA8Zt+i72yAhrW3kFmlpL7gKMv5Dn86LCJ1gJXj8Mppy0E/
99J9BOZsaY8h3njeGY2iLe81TTipGYl420CkXCx1UpqzXa/c6+YRO8/KQXx6zeSD567zYG8xPJyW
IOTWKNgmdfYTcX2P1aXQ57r2a6V/qQaegcyeRV1/hcXdid+qc5Mn/txrziQ2TIeFNo2yT5mtgtA5
mugarD6l2sowrT6bZq8Brwm2loinXeCuc9N7y2xAKUnZ5jEiYZJNtzT1rJNmYMRYdz5QzRmi5Rng
F05ZrCyjN2+YSTHz9+uNTk2g1Uvjm5UrzBo0htCAhGHcnPMiWN+MgJjmosohL8DcW/atSi5x9x0M
p0z96QJ1XVeXutRYKYMDIoRHt15xtxvTQ8WmNubWG1kR5MpNvproH5L1v6uTzZh3FeSrxHwa6A37
FSBpHukDkDOtvNrZrqV9KJ18AfAGSBZjZNGnqM23jmFjeAr2S90tq/ZYx2cZEFi2kxmBMsyyZwbW
j9BjpsdZ6aYCvmxQfPFSJkvu67A9tMNurNDbxhCOeaWYm8lgsA4cASY1GMKK4OIbfxwKMFMsfUWE
jev9chogqPsdEWn0DHUpVFzskPpvS808Mj3sWDxG6ie0AYM1ZFVR2XXbKNo04xpzwTT4iytERM/W
ZaX13VdrhWUdPvhuniPP058xv7B+GoK3lGxVDosOxGB/bZmgFDLVLKgFHdmtk/5I7ik3FtWIHInl
1054XVVMO8W6lbivLc7swz8ZlXRjejRNC9ibiybeqt7alh6qQU7MEqvGOsL1ZaDmaHiB4jOQP61B
MS+gtOcxOGaMgGkSBMMDn6lwAnQysL4dOVrpLhiAii6RR84hTqTts8PqXqVbS9mBiivzvZWfmwlM
QrQI4GHym1pd2PrnWM4t9OazMFlwh6KTqrsDwawD94vcEJBD7ciiGtrdR0PFmBW3qvoYqOeri1Ve
HC5RTV3BDkwY0kVodMSgqpAuhnonH8hqDoFfTpP+s9U5sMZv1vwC2l2jlkGeb7cVTrgN9HZzzfi7
az9JWJjiUkgZ9TGYwB1IS6gVZ+fqDvgLViS2w5U7W+6fre9H9NF5h7iPE0v2+4mfH1UikTXECdRd
Kz3cOs3J6XewNQcW7/DbmWZG7TPyOO+qg00jr5Ix0QZHk2l9ntbIh56atpayTaIfhAN7LJfqPJlj
exaaBe8goXUIhaiA/iJaJOkSOrrwzWj902LMGoGgmCKJyZg6wzrutqO5IjHeTE9KsQ+Rakknkw4u
R2z+MIwvZbgk0jp1tgb8rooBqVItJL+ABmUD2EDzhyWwPlASTlPzS+EUsNxPsS8D14s61Uo/gu4I
pGOiJfux2ESYSmK0O7Te8047269/H+BwxVI7J/8vdPeyc+3aF6QXrhjJ3SOtThXkfUiZ06VomfTo
KvzMIS+OjJWzcp+K8wqQulRgkXklOBm7hWXg0dt6/o8gzpWQAbJNigfS0T68Sl6i53Y2VY0yCva5
Y03zeZMc/eqSV8ItZG4arByD+tTd78r+RTYzqxEEWsi9xami10fWIHZIWzujRoZeBcZW65mm41hW
ACKSwuSiON70GovyS80LY+4S+5E/+xh6qoVjiP5CBrHHt+3D0vHJI2kQsLg8lr0OLQPDScrfWju7
3/j9T2cXTKdx0NCzYjFjqVLC5BQW6oTQ4sNI5jtioWoR8VS5S7Q/uJL4vTUqBLYbgXr1lK1Ow20b
J5NwK6HnQygDHZefN/PBGhDsNCX1WDE3CQOHlPFYw9ws78gnA0doLrxkneF2s3fiGK2cubJgPfNR
D8+wWdu0R/0NVmQsgbQ3WCtprAHGgeNxT/2SMH9D6x+XIOvPLBqmnC+ytctJe5ihPG6tT1c06hCg
WD/NHWjIMlzZrXZRg0eKP8jCdseWMThB7RuCQ94sKvuBhgbZPa8jllZnuCjBDbq0w9xU9d1Drr5E
WAsnUEOpAkugYVgK/Cnpz1JzkKMHetWZz5wZzFS0RVYamKdq6i+wjBsYzElnd1dePWNS5y/qla0f
fNrulW7Pw+hIzZ6A3GgQG8soYcQt0ULXdPDQcUXoDfBEHK6Iow3bRyIM9vGTpZkWgHSgGrOfyNC5
o5r4pBvPOONVspADR8c4viGkgOmrggB1gRJYO18sLiLW8FCpKJKBCf/TC/m80tGhqRdMrOjykhgz
wcJzH70GlPcwNCswUBGKpq5cWXs921uzO/2hPRnnxKdTT1iYZYjPWbYRs+ANUA2NYj3btP7NRvIu
ObPOJVXpC5FhOGUgGZxFL4+mTGUwqx5Kg1H5o0b64K1Y2uX9TlT5OFEl3jbeeB7Osd1IwxZMLQ+j
BlMPfpphrR5fRAXCdZQ7xNmnuF1mgrAFlci5x8lCuP/yS0dQs7fm1nj/8kmMzo3JEK8OyGy4tv+A
fch1gdqyiLSQz2SkugNT7k/wFrCyeoY9TbH4Z4DtZaKcTW5GQ6uJMphQR09oJRdw82ieeSZbh9i5
VRudWZk8NfjgNM+IGOFFeMYz4w3xx+8oJFhP+BygfOKGc2dZvx/8TVzSPYuRLCSl9kiefdoutR4w
EuwQompAz+Otx12tNEv+2BBpuuQ5hHs73iJBd8Ec2CsboZN5wTkyrWo2bjsPjTxE8ETbBACIDUIq
DywymMfL6iGsmPSyEyFRnuINkjJ/ACbEMSr/juJ+mNXIYcR4EolKFy3H5CMFeOdU22DYCAOyUsyF
mVm1t3l1DjSimGH5I+4EYcPjWt4r/LlEl1Oky8RXFrQLG8eiT0M9MNBZsdrnqFLbM1kc+XDJGvLu
PXaRAkzBMkIyOC8Qzf8vjVYoifj2egijgNTzufTApdyWy/EGKdJDZZr211IHV+Ltg/rdO8tWOGbZ
P3rvNFko+dFMNoTDYJHEb4pE/TbmMzF4cZOZRI2v7qP42bHUBFSgKkuF3EyaPXpFAxSVEPMPyq0x
PoQXK/zKUH3b41l0c1ZwkGbhVGn3HjIrj1CQh1esR2Vlu/f+kTJ0lY6Sey2LreXsZGMZhticgWPW
A4KLSyzU3D4zmPD5ACzA5r/XvgPnZLJojqzPcOkvIR2OwU8hcbRl5rSX/mKYftmqaMA5Igyuctx7
ziWVt3pHdiBdHLjdgzysHXkmA4UYhNZP2Tf1e8/HUFOXVuUJ7GE2nAuyfHr9GMZ7GYmtfkL8Ehf1
hEmAuH5Dbc3LWxRf5NPwVUcsDDxCqARezOdp7ebCV5lVr4TYQZWin1MTHFqGwIBpb0Fh6GXLmgZW
6CelY4XQQ7qKP2ADSSCRl4P99IgyDbBeqgkSFqiI0QoBelOibRxWRrSQ1IfOKIAQFDF4KXYWUjIa
IQufo78mT25S0wSiPGsD7rL2qfsQ4d1jmC01OK69gwUC256C3A3AIPPENuaGso/mDFIeoeBRNLU5
RBlMCnCBmCRxnyfYKYNhyWqMq5QJzrIJVuQGa+UZe3NPR2+Xbzh8QglvX0dRq7SsSY2L0DH3zrdo
sbt1Ab+j+tKbbp5i13zzlrjnttm2yV7R7sI2zMTWi7Zmv1F18M8zclfG+lcvPhrz7aF2yBDbKhUE
ZkYfRrEY9LlhfgwsU0Hf+epStG2BcRHuJb2YSd6+dA6st5cVymPWOmAKRJ2s2OdO+WB4b6EN8KDx
sQTmCC0embHo0t+iu1MQxVcq3bCGeyp0vUHwVyuXwH0kv2N4fJNE3C3Qbabjb9bS1gg56zYkvCFd
h3xeMnFUjN20ZpMn08rBBSazrN4ApoIIySQis08jlzZrQKI22wfdMTM7MznCGokAaKLZkdMjGSWL
mIe0ry6yu4fuJzRdMNaoo/nXAsQrCyawZHHwqPFViFJOU3nF9oIOxRg6xyxjoGhnpfxMpc/aueFg
Nhg8qNfU/6yAtpo3dAaNuIEDnOXooze6TcrDXY7WjRgNmKhp63NcbFKkM2CLdarq4Z1ViFCdGfsl
77cjb8UC5YieR0jDQcRR9Fj8T8SM9iFHDjtqKFrsx+FpecFB1Bty9GbhD/sD1Wq3Zsg/J+NhYKbV
7BJtWTBhVik6vyt/o+dIZdF2xSu2P46xBy45qYuN8CuyvRYTbVp881yC4FBCoMXaQyvXdSO4yUa8
aBN+IDJG/sqZDX1WXcfeyxT4EW9Psc5/ILYbDfmR6xwwZ8dW9p4qAqvJIsC61SpQ3ZvlqezQWMZx
H3sMkcMsm6p05CYM4c4RAC5UXItoTavgolqkoQ9OsnZQa163FMrnzgYCwejCN/bCMB1VX+Ixj+b8
60U3p/mBjaxmLDFALjI/Lo9g3MVwUwsuBBTQxdbayQGCm1EFaAgcIFmJzUKo/ar1JelodFhhI1ry
17N8F6QHwzpiXCQq9u6xlaOembYFLZeE59eiWYF+XQYPSTvULtrEjrX6lx4vU4/lVIARisBrEA2S
jhSJiZyyG0x2Lgy9ivSnhYOk7hjJacHdNy5ZtDLVTSFdqwxtxcZA6QI50t7YCUIfbc5cGbciZ0YV
bvP2d6D+TcJD3KIET2lHrVcZcUgX656YINLKRIelKa8yScHIfMZcfRYhWi0LU2hbejBgL3EfpVm8
VIVdJ3HYa/RgrF06nJHhtjRBSuUlH+Is67xbadiHSgr/mrL4IrmEu8pL9ZkhKadxFK4jasUklf80
3Tn5yfhIZABUpQKkgXm+GqIf86VtzUVc5mving+KtRr07N2NXx1pkjZfrtaTy+VJBxOW/JiZzyoB
j+a3S5t5jl942wzGfZgk+5JKMpAbVqrKHb34tMHFDyamu9goScGuIi3E/5ZG5G5gsiygX7jjrvNV
LlNsIIW+climNC0PXBlxaA4LWusF+v+pGmj7vd83h1ZuDpajLL3cvnRqIrNwaTh/5znaQM2X0M1g
CG2ji9+PS0nRwY06Szmi3JT6o8ouEkmGnTmQiaxFW5uLnj5LsDY7zppSrn9sPWTVYJ0tR+x26CVi
8s8RvjnoxoYkW1sBflEgf8jMfaZOZn4pVEixAyw6swe+2M/DDJqMNSyzEZ0L2bOujfQKtKTrlct8
ZAPMKqpW3xzGUtutlITMQW3YdLK0j/10l7cBwWHjKkYm2CB8UDzuTbYIQ9KRvebwUiH9UZNFk2vL
hp6zAPAa6PTGWXQaE/veOlg9WtM45WO398N8aXiAfdEjW7Ey6wsRm5PT0I1oDWOEj9LeDDZ6whNB
hZXge6MFc5KPGPdJ7/UHD1MQtM2dAUNAjop5bcEUhfso1hhZqJwrBwwbGWXEEy8iXqPAL3YdjwaF
CQA9lUzLYhlmFsYzsESg7eEWL1obkBbri1EhuV6IgEqyaBRuSgXPt93uFP0lye8RoEouzp4fxQJg
YxFBUMHTqlh6MjF1qSh0LsCISomlLUjHT/dHlCUxshWDvX5/Cn2m5ayWQtSGvkGbhDIwslmUG6z9
oDayt9CZG+vhwYk/cvqqwaFzJmijP0g1+geCIUcTOg1orRqjs8FA1WRNPIzoxGqYz0k0Cxs6nB68
K2v1PNGnKtkUNriwgTtbpdxwXg7apYJ0MAUpYYdAQfw+Oh1W7ny6FPtN3sz9SJkYGK44gT2Z3phO
MxgX7rgd4s9irBb8oHNiNuexgbxupNBtf/SamRJjkvBoWzs32Ka4PhimUinPkCZpFbt1zg8Lv0Iv
ulH/5hsrSyEDjM0lsfVUhF/teKHoTqJHjse3IYMssBDZMZtAhhZI3czzk2VFuoPNJxLj9YjJAJi4
DMpc2Q7x2FkIEYa1DsDNS+YV2k6dQYiUyHcmig3Hovh4R8G1IQpBgoFvoa62dD42tPPihwtoaOOM
80F7tmQYdUJ+yS+Ym5QqIX2okLTEpA2yGCPRZPCQvGP3GKipGnh7A/Zrrus2m3mdNFcD9LZuv0iR
4I14Bax0lfusHyvGazSVCLNzJArBQFUCGkhFz54qAFMxUSZAoFpRqfEolci10AtAEEDz0PKZ6+lK
A+qVu9FOL5V5Ug50GzRwDAbnhXktc/ZgwW8G+NhkhqHyhAu6l1Ens5F1biYiIB366IoPkMMdfGE5
XIKazphORLEYuyEzzUjOcJA65GjXLSh2FgRjn3oZ/VX9pycvGyuxoFNUKvNglpWiYmV/r8TPsgU5
q21heN0g11d0wgCBKBHTbylgUsyIXOm4xJho5xWloYUOrB+quQdur37VydYCgNYz76rYzcnc2hk/
qwaIRJOtVdfKEzusUVaEU8xYuJoy3pS6REX71Spv34MlmvAxnzubFFNayWqu9thCRsIBOnUblx+1
iSuMNUJXvzv32fYHx7/HzjHXHpm6r4IPpfgEWmGXdyne8/BrtJdKT5Vi0LAw5keakKvUgxWYAfqP
mpag5++zftFUOlcGEore3Tity3rqR+/AAHe/DaI1MUEVMxE5fMTcM7nFA4Sf8pzypSTRqS/Y6Kuv
1Gb2ECv3PATvCnMEq8UshKTgppgNMkIJkG1kUMR7+VtQLVhmGuZegSg1WMCOB27Re5oj6gv47t5j
d7LMrwQ1dDy6c2H+cPQAXcnbgKjy56u3plEgWzBz8xnGQkyqcTkGwSuomNoTCUW0QfrXNYgnTdQO
ymeF0SAHHKL8KtGfzVQq/0qRgYY0czc5eeNS4AogHfIsRUelhOn1GaCqFiY89RKEYNcx7yllNotU
wGzJZD3iCC1erX43+xufRIcXhJUxaLlIIpArmKbGppfPXn5LCNIFfhRuiYBVTHKEeAPZepN4lK0H
xkOyv0zYzEYnJTq2ELUmjfohK7T/0sJnIRjzHQG/sOjjNBxqRbU00LMN2jQJ3KnNJqCmCvUL+NEy
ISJSDkcMA6nMZ4GjsmZbYNgf/COEflifzFfCKdNnVC32UuOh/yfFjtH6YTLXuLEb219onrlN6XcN
K5/5jOJcSLZRXLFXghjZf7mtQAPGk5o9sMpQgaYQwTChiCy0+csbSCJws1WfFauonIn8EBoRi407
soojoyopIkzloBPDRpuRrMh7gxoNYnliJfQP3Z6cmwEJZbfINvgcx2QBm1lU7Oqdf1PK5sVwMsOd
F1wk8Hpo2putjHsRV4+erTMHbt89Ln9GcK8S2M+GMYWh3MRDnuRfJbYUjx85c3r+kkjWhSDCPpwI
2YCpU0yXGybjKkQdhK5CpXuKZVD6AQp1/a6FxUxrT7qbLTTlIul3iXRJTX0r7s1M3or3yap8NNN/
R0/l4wQ3KduRQuXonur+lRufaXloLA/+kUHQBu3hr8YJkp2DlKi3P9U/6CSSitcyTX5l665a76rf
qu4xBz5jbVOEMIrGdPE3LvPFoD6iaCeF64LPt/LmWmAvTA1NhPLXMvx2n7DOgMKW7pbPMrB3TBNY
27GMqbeysyOKB999ZW9L7JbJtRDXbPDS6fsG7abkn0mCyPaPP7Mz7DL9yhsyjB8Z12w6fHcI+ZLi
C9BvHF1RGI5wMeWDblcEdJOWrK6t/l5RBySkH1aavrdZpDDzrxVOxE+Z6yfE2V46J7lhRrV3i4vZ
fKfFquhtDL70LQEmPkLj05Frn81Ukd9V3+KNuafZcxjAQXVXo76ICkGR0eIuMuybyimNkpnp71Tl
0hrXmhlKDLf40pqkm23sheodwvaiUrwP27CglzuQkM6/W9jrDrTFePqPo/NYbh3JgugXIQIFW9g+
ek+RMpQ2CFmg4L37+j7oxevp6YlpUSRRdU3myZD5iG/cTfleFWJhc6cm8QVDG/tET2cXeKk4var7
GH6n6adIt+w0W+uWou+mWbeni9HscOCZxkEnLUREB18fMdVuyvZN6Ygdj0l8lfne9W8hgzeodr1/
qFhVdueiXFs18IV9a9/MFpGl/jI5zz36BZGdoaBXtIxSMLypLzmGHd54X7w12b4uTol4V9NZH+4W
B0GrXvjKCI4B/M+l92t49lFMiNm4Medfx6QXrbOvjrWuGz8zNAHDroI/rXtlLC/Gk4pYnP4rwCJQ
kgXm0WFZh3mRJUqA4ZDZZZ8/F+KZeCEEsBcnwoKE73C6amAh56XFsyN3DcMg65jg9Y3Whce6wj6y
2x7bR8pGvsfxQ2c7612pG+ONb1/4myq+6t6zwyhW2owoM050pAnJ1a5eXOccVjCHnsLykIao+HfD
hCRyC1xPhtcQ+SKREZ55iWy59HWq8A2XHGtxF9XvAC2/75+c5AuwQ8Inmrfo8shyGQpqLU7P7k4Q
dpH9JvA1y5+Y6y89hYFatSgWZOguhf/qW9uuQoOyLrEseZ9a9TUGn1P05ki8qdrRS690B8sNFUgI
27jiLM3Nn4K7RuLBGlDT1Dlanj5aKbZbefBpD+RDU+qRhoO2M0/OY0hOPR1ozPohFJ9x+Jp3b47z
UowsYFZVtsIM5I+HpjsayYfFdj67BOHN5t9ByjYDBaM9Wd2zzr0SfXM41vbSCPAkLBRrKTB6zaWw
TgxYaibFGAiRmSJI+ExRUEr/5rFAq/1bJKif4G4Yd8P/0fkA8he+EWV6s1o+0L+CWRkiRj56E5Eu
mNt2byEsD/jWXuVwCPxPq94XgvlY/jEG342+sXvG38WpH84RcTHdLoou8Ixp4GW/JaMOczUHfPw7
P03ttW5PgXE0qgc9tg7RM4reNPiblFGW+d21r5G+KVFNstbwDknOhninjFe+q0nxXVc7ZHmDJHM0
/ZcjQSJYAicJqcYMT14VZhsB1k48lTgnU87iDjYkOFtI7QsHznMKPYxR6JKysJDBIpKSWdXv/IDN
w4OiYVZ4iuxDJjYcba31WpABgH7RTv8q1viKjEk6wAVKFNA6vLJC7AlDDrSd7jDtQpHKaSL7fd29
44NoJmZce18cGR56uKqj4GEw46YC/lf3WIX5Mw3Wso3SBR01mao72RI4av5ac6ACNU2Pti+GX6vL
WWXPieq6TzK72QwWin0YPc9tGi+2q77oUgN47pIx7FwYdShG3Yq8DB/11TFLfk0cSR3jX4Wx0FbP
/figvcspf6JrlD4R1Jb567KcTQ9pwFb7KOO7lfy2gvW+/j5Y34X9XeZ/JYL+bCF6UgX3Yf/jxMMC
g+vcH7baz5x5mNKHddXdMt7ggtVUIRrD/PCGYZUx+oepI9zES0qWVLLz5T5tdn4NymwjCPRxgVdt
hols+FsT36Vk2P0IvXPyWpG7AFVRh3GHxI5KPvtLvHuL0rf45hbll++DWw4HB1DNzJiFZHwtmIoo
lolHXq7jrIEaEELp8MRR2P3joQnLN56BxLxoGLPy15G5XrI17O2YEY76rIKjCxOaGqXaV/xNSZbu
6sXCGlufuI6pPypw44hwyUaHTManU+JIYEPDPuofGzzoGwYpQWrD30Tuc8SAiHNidFGu7GzyJVGn
NQWwD21njrgoOBiToGCNUnMh8MiMSOGV+9haxbiyxgg9iPfRpdOb5xivhV4xZGJZaUyf0u9m1uGT
5BIwUDi3aXYe+ZOcm9eYqZtyrVNnYhvtJdigaF+bJo9sjpjj269sKohxZ8cw4rwh3aWyPDgDtUGR
H31U9KlkSyyB6WmIvpECDKAq86S6Oq5/PRZtemxtd3ZjrUI9s9HvONfItVDOkW/FH0G/F0EKaJRh
bJN4a6b1YejNY6/FeOj+TdJfT2Ox1hhSem4EwhAVZQghJHwMPi2KixkQbQGO1o1tN5u0I4SiKoiv
tsWy6G4QyLaTG56FHzzVsn1qBggc3kjLfWzSewBUuvtsvOncURw1ISCBWF+1lKZtMexL9aGjGEhH
6lr4Tq2xyVRySolkLzO0KTbCYULdnO7ic9YLmnW9u2MQKNzLGAzblNFeEwIRQWo1stQxYQBFzaee
P83yXYULJiY1LouNfyVLRM14jqsRDtj4FkcZzp3p2KLhEAOmyeboTS8qCZZTRjRSTiIPeV6xNS70
okGVPO7q+KvDFcbIJiZTAqvflo9ynScYVfzZGpd/B8CQaUcL7Cvxn80whExQqFYG8rpgE/OD0pyQ
WhrdEYg6RuKlZSDsAlyvdePaI7/MIfLLpjW0KcYKhI6ugWsZWUVN3kxXAuV3V2Qzcx7xQTOLNagb
/QH0hF9O7HAJIGr67q5r2P/ahHOndvobJrcuvWnVtMkVSWVtcDTFuJd1e8efOOXDEXnmUU9GHihx
ybLmiQZ4Y5FSh7MG1yikiIGcevgJeXTTyfYrpfaWjP1da34Hqba9a7+A17XleDOC5NAVwdYiR6vB
2Nsk5rG0qmetjH61hLgrZ5b31v3Re3GH4rPsiel1+q+ozu6F4LtDXYrNv5fttdeGcy/EOXOmcxgj
MeaUbEJi9tiEec5sEzbH7xq+U0uy0azB11cIHzJSkJIy+ayrgkOEtcVAJAMFjbx7kMEGWnQkc513
E9DESpslOaxlN1OPpmR1dAJ09smEYCW09IOkV8z9y17Fz2Oo/yWmCfgr7s619zeI/t5J6ym3bEi0
3dKxpm1P8ndm90tPHy44zFBF6NDGTAshHuVFx4tOO5udAiroHAmoreKlz3e6dzTws+47igecPOmn
6R+By7DdsmcJjAUZs/aIbhLwSrQ3Q5V3Qm1gQpvHNCjvrYf5LLWMRz7G3cG4QN3nNi3zR9BPFTbq
70Ebf4aeYBQEirsS7NyRK9NjKu8xPkza9l9VzuUGIp0kJ5ytjKU6+v704qqU7IZRPRGAiLBJs/7l
pPqGDY64nhM0KwnYNdm3Cmw5RNJs4NDcrWobUb0spoJVjWVX+yJ6mIRUeQjrAQ+Q16K20gi31uTv
TVntqhFyL7QVJJ9NER0MWto2QfWF/iSVrNtlup9Cm3SjHlqftXWgU3j6qSNtyjdx38EgKViPoK7i
HdrIWu3yPlpOBU77pnrSR4zjUQj4JFjgLNm5Zn90Alj5urb0Q+ddAeVK/HShep4zsm/1vt5UTktk
Jg7huqMLi46Khm1U+R6szk0Q4M6XfzW5WJItgQz1ubTa7dhifWr1vYjeho4vt6jEbWqHdz2syfmg
1Y7Ciy7Ed4lINztI30dZCES4HFZl0u5mKQBj+ZY3jbkj2WsA5If40wlYrlvsO6LqGhTVvlPT90RC
As/41bOc3dByV84INocb2iqWWddhV8IbjxpGpNOp1vi87elohfrBDoxD60L3UND1KRBctvtW9NFD
u0pgLKXIVMKRGtuB9NMf2yI6l5Ha9yAnB4HkFjQC1kG/GE8Dw8bQbrbm2K61AFqTnW8iCAFp453p
avBn7QKtPM//tQOU2hURKcI9Kw51tlv/0rCTr4ZplUiNId+wq6MajVCzn1gBSqaeJSh8IuPXQJWI
IhXOogG1nwTialSAdS5hvk/CtW+eiU/mr6G1g//QtVcjp41mztKcyQKtwB4p9V0M6PPAnY/eT22+
VXMbmX7m2sb1H4X+4tpPeGtE+DwowRAYoIV/rJh/V+WXYhwVxB1DdgZbzntTOcuE4cF4DTnHQliT
pdAWLqQOLxRwVllgQsrCBqwLHBTeFf9s6+17DvZAfbTmdYbX2z4zFH1v4fLqstd5shl4N49+wQSt
MdTXrplfkMVktCR5ta7An7mfAYdtw+ycDTsNdtiScwjLxFRPDe4xqqJmRN9+Ij0LTz510DEkeCIo
Ge+XIIjjda198EPIXghfZfZccPEU+G1dYnabhccladUeYvJjOj655arVtxPtLJVvQ8K2Vb3GYsvH
USd7zb+I4LOy/gwTefmza32W1t0x6V2h9+ood827oX74vqcBxOuPFKxl4L7BdMN3NNVoxo5rNZPk
TjlQwjJUSxD97cC0jNm8s0Y2jglGZ0Ucx+cBlZcdQh9nUJBhYNBc0ljagtw/HnBP++e0cAnxozRQ
OBoX2jrW7J5U3Sl5RA4TpD9+EUZAnsY4dm+8dKAjDa4xedKS55zZsewwhCh8cT3I5nr2Rz9qwkYN
CiQu63KetTEVtqcvExBmwUSNyB6LGB9NfrgxYjT2RWmAxMmvFl9ROHAsx8swd1YJQTwV6zlHS8io
9lb+dTBZyMXeVo0tZjw04by56EpJXOApYp8zNNnG9pN11MzO2WrtML+WHf3CuEP6QSIaC2KyOWIc
vKb/ALVM6gNI2AxIcbAHmzwwYfcjEy1SswgcAjSwvXu3Xv6GKZeizjYM8o7FKNkOBpZOL7z90Voh
bmuJz8q3InnSjBc/StlRfKbRr248REtDcfWHHdm63jriqJDOOZIfhQ0cKPi2xqtML/hOWCFSyE8F
VGL1NaPdDCxt7Wlorxk7mJH11f/9Np2cTN8D9a8Xrxmwv4luqYODkJSvWYDr+0EZlcqfQH9zDHgi
LzFHtbi3HVuYBk+/k9IiITXvXx336PIxhH59cLSfpCFO+DWMnybaZoIyJvOFp0PKQ6g9qek5gE3N
ACUxPmOWDsH0CHLsr3Cq2epz0iwix15woTIzZ/OsPQiDQox+D1PcTRqUkMfAUlYi7ONx9D7bXF9P
scDD9Vyhk6mS34F0lk5w6Ko/O7VZ/LH6HjWMnAvNIqiKGWmRPKODb1C82M5HlPDSpgCIJnlWDGXb
39iFcI+0g3UmdhfE9EvVJEt2eOvc8W5jk2zmr1IblquZQdaIVUCtMY/ealls7QAN4wDhS3TkwUJC
jVGfIow1VpMRrpgqYZYJsfFg/zOylVcYO08jdRA97+BwpYp2Odr+PmTa5PfWYYiLlcM+tdAAmpGD
6niMJK1+HXEF9xBxrWggCYR/Vs82/L0o9VMf9E8D27jE5mHB/JyS4DmE8Y6emfQispw6ycr6HkSc
l5N1VlaxFcg3NB/VPCWGK8K11NM1r5rM8WydV9TKfbnJImc1yQThi3gvFKyTciA4HPKd3Iy9fQ4q
vFp5yAZkFkCwkgleAqgWMkaox9i3R/1BebAsgmjVlHc7jEllJNUuRHOj1uHElg+7sm+jsEPgm9BA
67oGbTBeG/wK0cATbvqHMrsomR2xQIMcKbW1M3mv/F976J6EiuI5dRaTjirAgAtiQMQqY9jXxFxB
CrEtqHCAEFKATJOBHnjgAEYembAwyntWbVhwimQFt2hRwwWz59FzUy5zShxqs7A5DiTARFl/btS0
SlF5ZBHku4DtfyeWfTOu+t7fa0yA0OYK4FIVP2/o3a0C4Wkn7UaOLlBPVuymfmmZpU1+uvIWFfkl
lm+tNDmuRo98dbpsB0glDc7KLvrt2GN7QZHReGrdgY7Ukboq10C8NOHCOTkOynV23zmot6CRm5JJ
ECOLUb5EItqnpdzSl7R6vnRbot8091HX3lJnMEmdzh+CKviaRNthqvehJP9zMWlHh4bOoayKWT6O
zEA8wD86tWRAcPpvzyTIQnHSzxblPy1+0wumTvGw7PHFxi77IYyKnsIO132VMGmKC2RayQ7OdBb5
vKKOW4TF7HeJaAvjh1sSUPyhWO6POEXd9mK1bw5botzf1c4ttr8t7aOj5491qhnxVMX3CO8u5vyD
LeK1+RQGpyCP2RJOHa+pPhe29qyiasd8Jl/FJFFntTrNrWFRTEsPv85ASEp+MwHKdOskunQgFRL1
bgzPlfhyk5PZ/drZdlBvuraOzGdJgme2ifVrVX2ncjeP3ce83+l0cqZ2jPolCHNfvPoQg8snu41X
KckqovyO2ZmpBsGd/GzFcTYdBeDSUYDq8ivrUYTfPDYaNipD35olJ8GiafOV5xK6/h6a9qJnlBez
m+vtb332ZmJgWltpu1cavjlFQfnq6S+1Jhb8B8B7WBH2xvLQLGFLsJ/KDA9ienAE2Quo42gDHeiT
lCSOwCGo14QXkRReEWHMFmz+MWmKecIdWU96NBjzxHurFPpzsyNn/W561zGCsU9x2QD7xoHIBgIp
lu6kPy27cWHWu4YjVIttVvNqnbCN7PAaaedaoPHrm31QkcISwTYIAga4cPdhReaQMSqjWVb496yB
dZjzknEf1l7L/r3eiGzaDJ656gcdbeqwLor6rpkfPse0y+AVTLny+oXpRai/6o1XmuvO8Zemr9ai
sZZdLNddUaLJ/jBH2hK4OJ53rtWLb4T/Ju+a5C5SfRfK57Cu8B7o0udQNfE9JN9Ni+Et5uWzyhtq
6kDQ6lZPmA+x1Mklj60ro2F9THjD51IDuwcZe71HcAoq4hIZKZtccJOw6skmobHO0Lmk4bhJfYb2
wXuG3ClCVhFYbwZaYVRWJelnU5lvx8YDj2Kvhhg+E2oLNZHvOA4EtiO+x+xalGSbkahBTm9qINrK
MKyzucpZw3scj53OZLpBhfI3UIH2pB7N50kEt3pg94v/bV6zV93ILfzasCHKJGsWe1rVo78YiprY
P4yUvLgGs0VLxmTC1lmhaDEORsKjTHmtLUKDf8BVRyu6idVrEaF+w8hBeddoh64DJ/RTsCHLDYw3
6Z/RUHqL96ltCU8KlijN5oFqse4q959FBz4NRNdpalu404o7i1ygYwO32yFptAjaY9XLg6yxWBjt
RhGcMaagQ61CsNxgD5McuzgkCartuASmC8i5d6QgKVNnezT2uchOhltfFC+cjriK6PVcu74mlvU5
puWpAAo2iYslYMO4PBr/jBJfxHzR24m2nlqumZpRSTWck77dFC25Sok4B154LzvxOjuPTIXI0YjU
QSY8FHqBLYSIeuM8PwEiMrbdqP+Q333y8wCcmdxW+siD1sD4csCsqbMjoN7l5b6fnOtknXwv/Jri
/O4zmEq1+o15HZPnHBJ/A1LCb39ANoZNfU9yCwUFwDl+qibG73kw2DbtOfbgK0UzL6A6B8RXJy9e
C2TLQ7ecvKRetHKxRcXR8NrmNZgTqpX+kQBtqTVrl4zsyFFEIavCXBiP6zyoL0ZYIFJP6gMP0LET
DjoTizMNSbIt3gVCjNlmoFXvusvuyu4h3U4HUcQ7BqkosBCte9VVOfSaNjfYWFWnikZURWTZOcmj
syrEGYH5U8tybQfBmxXYr77obz67OE9/JgDglvAmjRqoLY952j+1MRzOFUnzSMDrd4+mobGYkiXO
wR7xgUXxRq941Xl1tsX8PaDszMRz7iGGEeOLpxHnMhi0TYVK3twp2kiLytix/vog3+lJuRa9Wle9
fxty95Ufe4+t4GyiiApKxII92k0tgVWXUuw7Tn/xPGx6LaU8G6+nStWcOqh+AwyHVQF5ESl3aH6H
NclhFblBrnYsErmWxRMM/6UkDyLmYYvYc9ZlfXShYtGpz1uz4hagHh/ZopltiZf4Zk7DdYqwimHn
0ypU5DPeNCRMHgERw/goAXbCirLjhhOGOuXd9EAKR30+nvjmo0186NidE8abrC1XIynyrU0zN7n3
GAGFbkTgXOMTPuq1BKjoZPc0SDc4y7VgfDSIFKLQWqNxZdFLrrxfPU+M8duA6EvDOI6xd7IbJnEt
U+L84E8EhvcwTKErOmBFnQHhj8mxWJpfE82cwJzl9/pfpScr0dvbqDMPY2y+JIG+tlt7VxRsPclo
BfSP8mCdquBZNM0ZHcRfkFtLM2x2Ddx4t193fN06ItRhtCdNuCtRioRosyLSxWIjWU928xU2ct27
NyR+y65MzhW1jcqPo5exIGLhwVQWZvnOxco12gHj0PSad2QTlP7LOGTakoLk0jtH4Qki4xXgH0HT
xvRKd1pKZrKk0UWbQ3qWUf005FtiZOFIDr52TjMgoSaClC8ph63J8zulOA2Bbyi2xpJo3JjLPpuQ
uEziWPbY4lodIa99wIf9Zrfu3/DnEmxqSOZR1onNqIB+wYRvYclL1Tu3cbZvNvbvPF0zYv9gsF8o
w/JaTu5R9/Vzro9YMcdNMwDickjGzrvrLB4o6ap6bYIJnV1lBl0vA0llSW1tOvVWFPU16IEyYM4W
XtKsaUb+1QADROADKXShMprrBjSBGLsDOOHWnZadJd/yCiuoz/4mj+sFMwmUb9NKnrMM2bWkXg0w
J+BbiS10UU1x91CqqRS1AdpC82F31Xog84DbinVf5Cxi2e47dtAw7MUYg63xCD3HxRF7bMRb/9aW
dBFR2y/LdDwOrIRIfP8sG3Li6oPM0q3t1Udz6HaJCZ2ZmWVnR8cqRJrZEuYuT+WAR+8oQvRJGfur
3iYgp9g1GlRfLh1NofpxmOM3xoI89RRfX84lSOZBwbqgaZuz/5ogWIzG77ZI18XoLUDJmUOzTad8
HaOdGpVF1JWELWCCmTAWXeWsdb1bF+DXc5sPPmXX5dcb3UL8kg/LFAJ/OmxoJnc1qbsNM36HmO+a
jhwf5rEkmEqnKysxLOTxuws6scYABMZUfpQSivtDi3I6KbQRAkVyEC75iNcqcZj+pUt/Nk6i+Cvr
BtzC+0A2g78ket7Dr9dAqR3BjM9Vd8Fgk+SonkbUZqpgz8QFXHWKOYk5S9YQYZefTYUqC/mWoqk1
SWfNFI6NArbjxBiMzbzCYCtojlLyq6cQB3UXrd9cE66OzoXdeDBvSqyDyFcRSVIzEJny3VXHjEW3
DD/G6KueHt08IkrBGDoYfeD58Wt+Zlq7zClyubpw6eXsG/O1NLF1OgedNZSqJPMZBu66jTr72VDh
VhNPhkNSX6UaaNoUiKEpSNlpDXKf0zlskIiGvJ3wIXh0YMKC9VVoRbfLahx9nkIGZLdArB1Y+0P+
cCsZLi2Tej18Syfny4ya9wQkzFLoaulOGH4bo+TnR8GHaUSUXpm4qIqMH1fGKEol/JNe49UCPjJi
xBy1ZTw5JZCzVDKsyQHNlfwKeWxTBroIsjM9hkSTFmdRNtcaEmRQKkS7beaum+ao+VxhhjXIhZui
8tQIVO2meauS8CULLXgpk5LFOiN+xEyEsVXgTryy4FQTiL5ljA4zsrKIfTFl52CLcOtw+ZCGSjEJ
4dcPYuIWkVYNTu8y2o6XtevXxxxzoeFaJHdiZdZc66vsXVCtA0GOfvIsXDIrtLj9Btq37BJnHQtj
JQ3MygyYFpIGIVPIBpwfp5vhIEodeZJmCrID0Lbwt0YIj4v6F2szmfTSQwyrPho3u8SF9hxbNqCd
gJ4/P4Z9c4zscpv0BVW0g5CgnsajxL8VJt2ON1aso5SaxxqusnHvUeZD6DD8DhRddPfC8MkV6SpO
8epPjkmr3uisSxAH4PkHNIkQsNeQMwhJWNwwo0cJHlAO/JBAubsAT7MhcGyUjTylMTisBpS9TuBG
bzC2NuwQVeD8lyyLWJm6AAqCgTtER9RrR3JftaxVw+JuDPaf6TyRyAGcUbOJ/gmukw53PHLeOmJs
DQe6P688ujdGCo9p+BxSIhPYJOebzIKMZoZ8SYLy2YwKbCj2sLESHi6z7g+a25kbLzuoJkoPaetv
pMsYOXXpsYJE77dDGhzLAvSKUj6y8aXk3lwMAZzPSAeKnyUEgk1JshZjCOhDmYDf/W7VVPgUJZPq
hTla7abiKSrnxCO7+gpaN14F4TRr0NNtbM/0GuiPgzFNy3HCo+nMKidyuUSr+nWTacNKFsNPX6bf
jUEkhyNqWnSm+AZjej16qUj93iWTJJArMX99sJSlw7K69dnZmnW610tEYi7zw1KWJxGXLNVbaLgq
BtAVuw20MJwUkoXAwnylhP4JmhwHSzwhbxCfWY9Euy+WUcbsrQrs77oo+lUFElK3eZta+Fo9pBIx
kbmYEk9Rp4kB9yZGO+qxf3eid9zJz5PbGhjVU/ongtD0iTX3KPx3GyFAPgXfVYqiNTZJqosQb3tp
+ii6yNmayj9mOYs0B3hWOQJerFxn67NiWXYZDZ1pWXcdwhy7vo0gW7RwAeszRpu2RaP/otyYkudy
Qjg0BuAXBzWZ1MPTWfbMdOqux10rqIWIFErVp53AaO39586AmRuy3hQ5IstOBKshJNRD47m3Gucr
MrpDVJFEkE02UYoYJ4zyr/f9v1EwDxioC1SBeK6MaUtRDmSBgpXsnmtaraWrI8f39A+fac8wIOmJ
DGNpjbOa2sC4rExvX5rgzoXmvntw8zqINLV1jyXNhGn7v5w1KRcWg4r6ZuM1Ed34I8xSA21CvCDU
LMMFFcEFlvj6xEYkoSbxXvqaJyMbPiIHm3E0kQsrLPeUF88x4ykn6gSSbz4Oy2X8p21yquJ/0nUW
Zh4A4teJFtYqQtaElvnHAJuaCVFOziy2KU9Z+ST9o/PKlQ3Myk81Gja0021gUNnkDd7brkBTUZdU
Czcvzg+uBei6JoY7ihUomw71rJ+7aJH69ZBZLDTHCPDEZB4HCd3CKMKLbb0rExyA74Mc9WddtyQ2
AkJCBIpaWLwbJQQM1x1ujVkcTcvQl+VEmCnbrdqFYmOwApY0/UlSvrGmvaQyBwrsazsDpLbXWoec
d5yTk5lTnfj3ji8PzE+orJqJg8Ouy+XkLgefCt7R2J9l6mRo1kSkylP5/ztRWtHKqMx93DI3qivC
0toGkYetXUtkdQllF/NTPAttir1roLdxpd2iB72VzBgSxDNY2FqCXmy8h32J932uhOLGfvVqxJ1e
txNBge8U+XsVMPUSVXNLBGaf2qBYSasJJhO4HkRXwsrfrTBgizYEmOpiRRtVQf0idGicmp2panOZ
aZzsJa46e/RJxGb0omVIb3r5EdWIFAc9Y1VvWyUakFM3EQhiSI+xvAZxDgly0OFC1KF1z+8jIfRL
BxVY7VS3Gr0PnCU2S5aXPzK/YgtmMqALr5Wr/7IcuMuqImDRWxPti3jf61P0oLjoHIfT3RUoB303
2Co2OXlNDlmcEu2gqnbPc4lZMcSQVs9EncGAggEXcIwy1M2dJ5coAF4SvTmKxgZbRCQIZ/XeQvxL
s/bIeEzZjsWLUJH1UdR6tdJ1YoYb9WN3pBaMRknPB46X7Vu5qJgXl5q95YljUzbwVfcHMOQde/8k
Clg7YGgycm2Vxy7/uyXQ8KF7K0fijLzqG1ktk9UajmMMKTfM49fOYEqrOXgMbfonN/CR9DIb6nh8
mNHcrCRLlh3mVwrwfNH3GIu8qA3YRog7GNHcVfrCrryEgGLmihnZtCgWUVJHDOpLoyDeUngAJKZu
hcdw9FN92bQ/duZTBFrdw+aUKms4Ni17Hruy7hki/87MAJWPnbMamxwWgnwKBncOGJ+gDXRsqxMk
G2GtPyKTysgSfYwQGmVei6KWuntaGVnzwDgXWxHUByd4Mova4iBDvhSH7sFp2f76rMbaKa4WfEkx
ZXfnSGekbdg2vm3DBrOV7IlhwGzIQqvT6tNg2D/+xP6hs3+1sdbZtw5M/xPGZJZjb4tkl/YQ5Jv6
u9AQqEzezNinU2n1B+LXiT2g7SUbzZFvFAxQ4xTfRCslLFdTLyIePYZ7yJnGwjur6inRyzkDBDBU
2OIb6rvhuYA9YMVsunGREztkRNPiNjVxgufTx0ZoIaO1VfhiSzPYOiYzS9V5ziaqE5ZaHR4Ir7R2
PlfqUYMal6TRu5nZ17HSibsuf8KaK1OLDf4dzZfKC5tv2gR1RL0UmRiPVXYNcp9PQ2dO0w6w1VwJ
UYqWtQtyzFVGQEQmNgldsRCZMsU8EBTmkAfE+sIVEGPJcUBsppwYsMX1oTesl9pPAfFYeHtVpmdz
rcj3hg181NYF/sUBT/qYf7jRHMKYsmcw8FBA3GWcrgc30yje2LuMDuWcFsHh6SqbgaL/lEjTxzUg
ng2feWcZD+ewk8TK+Ka16vr4FFcNYyupLkY84MWi7goUe4ekqoFntC1BMMynC/2DLAq1yB2j4Lkc
cFX11Q/mRdSxE1Yj3TdXsRs2ez9xnoqm+cy7mEkb6r1Njayhax26ssG5ui4S4j7PsUXRhniJFBu/
pYLTmbYVHOpWToZvEwXzbEMjfLWR8zUK+G7w1Kvdhj+u2YxrvTpOMRahlkL5n8OCmQ4H0FRj80Qy
DEhbmsmqOWlTcRk0F3erGculERHI5kMXqekQIz9lRtRjajJrJgyxhwZ33DtmQ2KP8Ji3SP0S6xTw
ZgBvNaOBrhLUkZgDfZWx2gvaLWk4y9jUILkI+t7WIFa5jxYFMu2FGMyvwWxZk2I08CbaTC0yV0Xd
7cG1fxqhh9G6YgUVZ3DWdC4UrEOWSfvZzFK4iuwBKyh04IHOs2+h71ah/CdriSWwmNKloa0yd3x0
4ZdWpu+ZVr43EcMC38PJkqv6IcMAc1vDxx/U1ouwn6MMuje0V+ICXc6jvlmJ2PibKF15jLkRIq1a
hKSdNgMMw/g/9s6sOXIjy9J/RabngRqLO9y9rVUPZGwM7jszX2DcEvu+49fPB0nVk1KVpXrmeWQl
s0qRyWAgAHe/957znc4zSGnyfRaXh7xtIR3iMsD6WVp44Gzj7GaypLE8nrQR9I3gshobuK2wOdev
jyXHRGSGhHZcjGswXifolKcI8zagpQMDzbetrLNkVVpEqzY5CnDryPV8vdBVrlaDe9+2X4lcf1do
mOxFnztDthl72aBX4zBCe2XTD0RY6pIT8jw691PIgJwUd3oH70JqB7gWv11u3vx8IpZwJpQyipEA
0ZCEi0G0bbweeekjMmQid0A51632vqKkfKuW+t63+11Cf+k0G28tb1jVkS1owPK5mEAYRMy12nBB
NpCtdeCEQdpzyOvuYKbE3b4H3IC6pB3BTeYJThJ/3JkQlsccW8SG9wxgFail3r0gyW0EUVknlH7R
QAntRoyL26SDtuYgNRFnblIpnChFvi0sLq9K8DWnWhwci11kHN2J9NnwoHuN4Nr28ElpvVsqnHGI
vl6mvHiLSvpNS8OQBMnksy5bLGdib00JYZ/aMPKg5xgXweG37+vicEvM812Z2w9e6D4wwXjHoH7e
S07WrkdZmBe/VUmHKCq4zMwihzXf3YVRaSffwt6/buv7hEYBgBpusnkZXmpr+Sw8VDE2FsUgfZxG
ah/RdI+lh6O74FjWLsyC0lu3FqQDZl9Lkh11XW7MAhOgoEPQ5xJNiZH7DqJszk8/8ddX9izoUDa7
ycw0hHCMhWbRSlpJ003lWNS37rjXFjEDnocFLzFoDmyb1Yq/Rb/qrY3Ee46aNY6jlyg3kGvv5YiP
U/iZvzES2V0Z456skBmycTH8ZdjJUtD0OtzUUfvVx15WRPiHaw9ZZuQP72NlPbYmifblcx8kE9lr
F3gBXv1oocRsgbTUjA2ikhZUGI0wFU36SYqHu6pm3Jjahx76EzXrIUUAicQpFRz/TvseaycAjXMx
DOEWwCtYICUIiLdLknsvsBN+Dl10Gwv72KU95m4OMKWEVuD2rcCJjGgonUy4zX22lmjb+aReKswI
VWAOtaFwqUadb6Vk41brLdXJB3y7124wtpt84DMzunv0BgRki3q3Leky3YI4zlol569diJdUYtc7
DTtekt0nAwWVX3kpxeXcO/l5PXYvuXnMQ3FMi+I0Q6c2+wm73ZTRBsQUXjIDzYpy3i41lXg2Vd/6
Rr044aEJvBt+o/M0xKA4+QjbIBTTv4535Txx9Ohp0Yyp8+mRRhp0zPcWUx5jM69dSHBo1qAOnkIc
lY5Q0xcOg70XThsVcEj2Bg7bURgwj5o2NVxTofyXZhTQVD1RbtiRJsb7LnNMti7meqy57TCfevxK
9IfDcEsU/YO0aWIy63wMofkQhTIz51iVfDJ76TTNkWYqR+bTjTnNh5g7vputTU3NvlROgHxh/HAt
1rompBialvngVyAfG8Xd1ldU/sJnxNlH5zLj7DHFuj4J7azi3a8nMGdXRdaTbTgHFlFFKeN4h06O
K6UDVUdAPA2jmeSUzjLOZaf8tjSIOfLcoZiX7YOfIidCMHAoJ+/SsKjjmOTK1AFXzvcyrH75diG+
BYToCKGz0jTOMzA+OR3Ruo71voKBOVU4pzK5m6A5eJF9UwiE4lVgwUuaCKvsOzgpFSzZymb20sl5
OzWkxXIWdOJiq6IqQFj4NWsfF8mxP009HHMu0AMPyypuUJ41yQy1yIHqt1A0iqZEsMAzXYny6EyE
PHch2iOrVWeU1psw53bMBL2QMYFXFIV0jMaOaRGtODwRK/It1AgYi3l80q5Sx4piXyX0p2mRJwtK
Vx8rfdsXyWU7WHcd69g+nepXr2bc5ih+rvT78nxinN8mHp+XXXJideb7UJXlmZnUed2Xq8D6uiht
dYwZYJ7K0jmfI9aqKgqbA+fDg9WQCR0WNHntwKJUIAUqC6HTylmo3dKyfHnZ9MXYaFt9VUcnptSa
Bj42NIS/W5nweMQutOOyh90xcmcy8rKv4R0km6nAcNYYIizK8WOpOOp1QX3TW5iaUsaapSbrsSRu
pkjR48V91x5FL2/1PJT3BWI0hvg9I6wrah3I+jY45CDC5dHtWfHnrV0QKrZUX+htcczyND0bjujz
gs3TzvAzsuETXdicoLjhE63uaUNp6ln9RQbOlZz5W5F0KJQbdVoiUjjFPnOgJYmjdTdEhGZMdt0j
K6FZtFQTOi5JqmVKgT5F0cGVPoA+x/7SRp6FsqA/LkHzWazaheRMJVSaRQbqV8UrqHPklOSdBKXL
aWYOoBJUwzbgqfTSs9Tnz9qFJQ6To9mi52f9Iku0TsWzg1Kzt3jM7FjOzGv7b/RzFjRcYB9ZagtE
0Sa/6MjW1aOzy6vy0OXex1IuxALmrPDG2oapurNzUlzEtKIaI/t97AAllaN3OTrIfZ3iMwir8XSa
4CN7mA5dQI/SiRn8zIhhIyri2ikzsm6rfSU10ti0ZehZxOcZGBAwyjhqKqUepCzrfSqmDZyS8NBy
QkYwYr6lPGnbJfziJU1xCId0/ZUpkym1bqvQYzQ6imRfdh754AQ8IO2y3E0b5eTUelZ+8HzEbnU3
ZacVADZN25hkX47Ks37HWFUMDtQcnb1zV4EIWwbW/mI5nUMBfF5iggup9pxxRHHf5jz0LYtL06Lg
58kmCmjA7zFRMFtyQmlLsQLDGo1bkIPuSOmmnOiGM4xXzAQCRGmL7bvaBWn31e6pjeIhelqioTnE
xHJJeietokkbB9Vljo8uqpHJhguygnmex9OxJjEntR6yie6NbmvvwN7DPNAptiHR4U2eLJexcHDN
h8sR3ssWNwW5qIV5T/TTVEOg9m20G1WY3oTx8JDPGopV6TJ+Qc1bKNalpVjlmVn+WjnN5RAzkXFy
bpvaTcChFLdRhqbdNauVPvIeOz/ZT9781Bf+e+5QLwUpikwxMbOHxdQTVjMm3JjMQPIFbJ1kmBsh
GUD99M0OIKXnHgksCkmHMdNqtevjTcKgbh+aLyyZ3alD6YWVhuZUX6SnRjdf5MT+7UmW+tbxX6LO
ds5rhR7PbVHMx+4re9VuEgA8pYAhkEYVWiokc5kVfalDTl7psPN0W25Ksxkl8kmfMrZsOGgTjqvZ
ycxI/E0EfSsErmg1zAsiDbx93VtwxOwEY3ySUM/jrJ8PC1XYKd99JgtEmDnrCWwP+Q0ZYjYAYhkL
lOBTh355fqz9oN8nPKsnuq/PUhnQCzRUv7glbwrlPzqZ323lkjJzjMQ2CuHG9BbhqwrhehcuydbA
55iiAPyjL5juhf1dmqFCxYIxlTNUTPUxebRgW1PuGolpYw6DhymSJC1lbDSijz4rt5X0K63jGAbE
0CcYZIg1jJqA3Xqm+ZFORG+6nKyh1VPKNT1tR3Pn5pSlQZdx9SOUPoM/1/t6ugiMGtnRbRD4QhPE
luttX69TvCYL9vNC42wu8FToNK8Pgb0dyvlyNnj6ykKc+W4/ngE6uR7sp24pSEEfCoT4JRsIZixa
AKrcgQqSFU9UQ1BnSzgVyIP3CYBtndXfGDAmWy+0DnJ0YQAbeqvUQ+JA7YAzm2ZxHMtb1UJeqDAB
4K9HTzlfR6L2j6goh7Nlbj4TVB+wTDNrM4/UdpHzSAe2QWHZsSJwFh46SZahvQnmmMQLP9pWY4d+
nRxiz1IB35PdLGU37GKU3QpwU2e4nojHiLQYi60XOc95VBVbpo6W8g1Bfu3dRMRaC2GGVAySsRUq
1CXrPmNOPUdHDbcWKR2bJjMvaRC8hW2TXHgdWRGhioKz2KogoCCUywSBaPjpUPGVrPCRS+/Td8Ld
kpW0hgYK9DZ7R7sAntR1wTeIqT742nyko3+W8DiyLrXXI1k1vZ2B87TQ0TPiUJvenOeC13C1PI80
VBM5xx4TRgX0yLLBvy2NtY3y9EHPLrD6GSR1Gb03A7K+Ih3AjvG0Z7Y0QMSnM785j8QY3kwL7uyF
0yxCvIx9ipygMGXeHOKEycviWox2vpkiGpcBfoBjM3X4B9nBXDpZWPlmoAmo10YYCXs1APXuKnFQ
esg3EgVXJuA/uG4AdKigSU1vwldQWv2qwVTKQBRHVPrFdzhEiN4dN75qp52Xly/Ne7yYfejhYWlx
6Q5Dtc3nu8XE8VYjLN+4XE2dwlQIY/LiwiLeLBXyJTbkV577V4LDUk7V0+csBPlNFv6ghfmycazq
IrI4pFoQIVIGQKm7XBWN2nTvTSa9nfTbB5EUFwv+zqVntI6difkgyWLizcEmutVtCpXbmu7m5VK3
1ItlvQC/yxAzTeitHQCMZeh494aqXkSEOshEXqQ9BWYsxsvOgojrrZLsWSKjpqzsyHjmrNgjaaOF
qdzTlRtiuR/52tnGqAdmJ3tLcIMjdgBHx8a/Ko9RikZoM01HF6ZIkF+1vucfqDQig7vLtPVyZJU/
JIqRKv1ROmKyuG1d77JePI6fI0qMtYbJUGBikaOUL2t32USwVIUz3eC9+iKkKlkDI7zlsoJ816AZ
HGG7Gy5M2Q5neeDMPNM3WY/kfbEw0HSBgJsaIFPvgJmuMjE7aQJggdOuTv0OAWl0ROMKzjkoaag7
GtfA2IB7R8FtQsJ6BJL3PuC65U5a4JRvYIYmDuhFSIKpZHlAMUcYTVy2u6Rh+RiXls6EzlkuAuaf
+Ox2XoN+qq7peHYRB1HYtAg/KaOraSQ/EJWYcppwP1fdY1pDaMLuOWzyhv83tu5jw9wkattiO6ji
ygIYt2mSbY1EbYOsOkZswXYUm7y9sKMd+cPhxQBdmpWrQdHYQ0lraO1Y8b4KWX2Mn4+HJOquxaBY
pgof5aSvH4IwR8Te0Rrpa7AtczNdpK5aDr7NcBcnsnXy80//8Y//+o/36T/Dz/KmzBg0Fu0//os/
v2MmbOIQ2eGf//iPhzLnf7/9nf/+nr98y2X83pRt+a374XftP8ur1/yz/es3rb/Nf/9kXv2P327z
2r3+6Q9bdpJuvu0/wVd9tn3W/fZb8D7W7/yffvGnz99+ysNcff768/taXaw/LYzL4uc/vnT28evP
ji1/u1C/X6f15//xxfUN/Prz4fO1+fjprM1ei4+f1n8v3ynbXrN//rf2X37W52vb/fqz8n7RHLId
W2vtK0crXmX8/OMruFuNFEq5RhjXMT//xE7YRb/+TBfiFyONotvuubbnuPyltux//5L3i8PX+KG2
wznHdvyf/3lR/vTh/p8P+6eiR/4WF13768/e+i6r32+C9V1rKeT6SsIXvlLGpizl6++vd3ER8u3O
/+pC41tBF6ZHbYEqKWAEGZRnTR1xYK9v2wLgUZ+CddIomK2IZ0gLbB8pGkMV+hitrJl81q7aTGMm
WCwLjz4eY6cOmEpVZ5u4zeNN0eQHRqLHwCx4jvpRnSQWCdrMMAhfKVEbuJLdaOmJl0/NflTxuM2w
eLiEwWyZf3MAw0J1Emsby4AE3EQ7eZvR5tpCFoQwTCtpi1WPUbAru42S2SqMHq5NQRk9OBCcNXFL
sc0iGsxwBGvtwuEtUA7L9jhb05fUKlF5zQ+WC+57ZP0yozkTuqEAioAFC4Py1cvP7Txsjqrzz9oO
R0vDofC0ZuzOAJMZmTHDlc6j8JwoShKM+m1SoIgjDJ7BGcgvN/TekmwcDrQr7gjtTTb2JOhQw3Rw
a4QH5Uz3onR3vDOKn6G6Tkar4qRXBBuwFOVC56uByzImuKv5SI9Sj6s9ciSti7EkZ2lziSruc5lr
/BBV8TVs2gvHL1eDyFVRL+MmWIsNevv70XW+kOBHLYIW4tSnnj+xLH6Dts85qy/tlvXqSiPCZzyA
DVOsBDt7QAIHiT63gULadcZQM0wJuAvtN2NW5pU/wpssjnG/yVdfYPCQ5NGh304t/bkCPVcWMpCN
6gOlLKYKEon0Soma18mmJQBRjWZ8EFG+mxGUV/Sa0E4Juqypv1CeXfRoa+0c3y6/SlU9JQmivWDZ
F9J5cWvNrC6232PvmXMnXc6tyNaOS1xav7+liOCoEkNenK32/UkSn1swIcJKS181RPmnkHgW24kN
zxN4aahrONy0rf0lVSmCUbAW3XBVN1BYRH2elmIPIg6IRYcAAkWHcb173V8xv9jMeDGL9mKZrT0M
Pe009GYbH399Zm8zF+xyKd7Dir9rV2zlHm6Ttsqmk1b7x2Ai4BiD2FD6B/o7BwiUSdHvSAN/Qe1w
pYOephnZWhOfUdhXxLICcUWRqK88He9nOV7KUEGNrimycEhkTYkQjVSQku1urLuruqe+teFChe62
SjlHOmuzhpCPDKqFIWI0pxp3W+amLeLQjoBcWmg5Fl5VgBBPyGgEw/4lJVGgk2SNI7FKvInagIEt
uFIcnwMSCr2GP0TJSewn93URnrd9hUd6xFniaLmbV6NpZzFqixfnreNjVU37CMqH5sNymeZMYN0A
Ty7RS8Qk4fCjz1tVhsjkvrBORePiY1/2JkiOJcRJZO8Ldibc+EPyUVTjjbMkr4FNh2/qGJVJCxlo
Mt3yHttN7WpkuBGHAWbT22TgSy7YOGVfeGZVP9INgVue0yFs1zDy1amhiaPm8BmfIi7cS7N8a+mv
/f999n+yz7qO96N99j7+bJrXny4+y+Lz+y31t7/2+5ZqOfYvrnJtl03QV7Y2WvxzT7Uc7xcPHgYA
XdvXSG8E290fm6r5xfCPb4R2kRP+thH/saf6v7D7Sn6OdDxl+NDl/82W6jiCd/T9nmobm19MC4Go
AImAUOvXv9tTlWLFEg0caLEQvKgT98OYgrBbUSKMReI8bNMsVwd7whtmtyreGNS2Lwj1xEWgSrnl
DE0jRwxvM+vQ2dIzCAxWRJbPs4gZs20OjSJP3hHLWeO4+85qc4xx0QXdyJulAnUWZg1azHrMtr1L
/Y/vhTjnLCw2aJAY0nmURj4Dj42M2Cu9eHgLmZghXaV9mtU5HUUjD6IcXo2y3ywPCinymgabJb4Q
p6/3k57hT080OZJAPvZji35Yt7dhEt/avatPI8TlKCOYrFnSPndoLpMG6pIqFILiFLZ1omrnKW6D
+7Rf+7oBnim7dJ8HG5YhBykC03t3QWVpmXUdql3rqZGp3i8qz8n+7hNm8bFT4D2MmzUNRK9zW+NG
1520nIOKwoTgd1mZ19CLEzpekSuuZKpIT7d1Jb4tJfYt6eTzsbbhj0Gciq5khPBgll3HaITQ7bmb
uy/2Kq3sFo1YQ6dkZm8d1yd0zok6s1OlO147ycx8Vzh5Up3IdIhe69ZE3h5Z5YjZdkJAAgrKZlak
2vJh9id55wtQWHXMgICGfjfT57UX61jKKbsbcx/IG5aek9hy8Pk1gVU+iHrKfFxnorrKYZD6cBgH
CF3aSi0ch6O5DrFaAMAyyD5t12LsOnpzukU3h+O0T7gD44idLZcB3RcWtXFmIKxDtsYcfWgcO9VH
EnoDhDo0llz0HG1sG2Z3aGzx9OfOsDLeM9JtzES/kZr0htJqdSPk7rPKhXc/Vqk5c1Us6fsb5lyN
BdQ/yZR8GuN6ubTssbqUfQ2JE4bJmWG3BetIP0zUA3EW8Fe2tQjNQdQ2DXAxtdadhXXussxC0txK
QqKaXKNC6oIjKuvgmWmROm8Li/gzlQ9kNzdkxNY6QV8DoO9uzka4FRU6T+yZeqstuTzmUiz7poZF
lljI9G2Hw1wv2DKRvVviuQ4WjTM5e4/VlO9E4jHtXzTHSlTyo/fG3j18diVhzHlrVR9OPaw6tyaF
xqhFtJurhBm+n6kxPhWZGwpa0DbKQ1WgPqsD+CeDUgMccKIZ0eEhFvfL/CazgYoPqX/hZblLkhTx
9sAVdb4XE2cHG6nCbUuX+X0ZUV/Ug815om6ZiYTWMu8k5rNjllUS9Y+z3AfRajiaQ6bqcYoDiqL7
UPGrf0T0OS8yYTfnQVCRVWrb3la1oUvslkJjM4d09GIlN45wp8s2Q+HAgHztmiaTvmkTjaqkUrP6
VvVF/Zk7SJicKGA+qzFwLA5z50RW4dtiyGlUNQe/oWF8OfmD+fAce0SF3KQOrpFixg/iNucJSI7b
tJRsuONcM/2giN0mCedJxkvzMXMl0TN+P90NCflHRfLb6StDYniX6lQzBBmGi9KM1SH0VxsFE7WV
fuMCKV4awgxnRSpeFXDSdvqkRKQHjRkodUZTch/Mfg32IRVOTAS2/hB1tChgWr1/Cy2h9C4Xptnb
vEiMve+SmjmbN0zcBrqgHVhz5qVn7abPUZLa1OyLiknCm8xNXOjpjVl/vYnqqUJtlSJUGFH8wf4e
xMSU0QcrakYcZ2YZvkV2ah/7FHsPvyAeQK8j+jDs6XlFs6kv8qyzn4u8E3DtRor6pHARH/d4EmML
NN5iu/Wx1NV85jIVu0EyYyhPB+AMnL1JOPFh/bX+Gh4zTzFEZEkbBMBGrV5szULXYih4qwvMAp7h
sFt4RKHGMYNjr6jcTVSV6nQMvODMw+U/YTFGHRxZkG+axXOu65z/zKglMG+ZaeFELW7IU5xgFUiy
uLv2NBhBcE7NNq5crAdlHaKQMjN0u9KkRKpUUX7kPgGjG+Irfljy0rkSjhMhQyp00W4ABpj4tFr8
BM49CdRDhQPptM0yV7FDReFZgW0YD1jjT/vIy+Rt5wp2otjDAruF1tuE26apRryW8KtRgwyJfTNJ
bb9RTVqXPGRQzJMqe63LClzTyKZMe2ZIV09d1p3HMb28sCMZ182K6CJO4JeemD6p4Dc1LVEWJB/E
DKECQeRW7hwBIh0sjtNFXBxymr4+/CnmcW/RUJyPznisYuIv62M+4GzSECTC7FtPTEQ0XfbImZOy
OpcL0NcKJU35bMbVfIWW0a3vln4gtaZAP+TFn5hONjNIiHqMnhrdbgKOpW39ZcxBWoEit/D3J4W9
qTwGsNEMebNxvFc4hN12Dp5DJirBiEe7ReFc4BGkyj9v2+Rg4pxZTOrx4ZOQxN7JoJ/RaXPRLeNW
UXGOqI1dg74HEVwB0KOo4Hz7JKcxt62crwGOnirj6QUzNTflsZfuMWfOk/Jhywzgbg/4iCYVh5IF
t0vTMyeGIkxHl1sFw07b7uOFBBP4GSjzdi5v1kGI1gC3SJdHBMPbeiAvFLHDQOzSSByK4c7Tq/WN
jrsFiRYoBO3sHeeijVuoQ0D1WaC6bOLHpCEXYPa8D5aKsywg0SeGapQiN8wAdIfJ3hOQDtQINDo5
ZA4Nx3k6nftvKc6q1AXkSjxakRwdp3pnRHA/RPUtHkb6pDFWT/HaK1g6qGXSCo2nia/bhFNc8ua5
M0GonBPmm3jkrAGQt41g/qivhgU3t6zLsF6JEESWRSg5a52d1fZCK6UFJ6EMO9kyqbMcscBS9td+
A1DeXmVh+F8TSWRe33+z5mBb0LJU4YR1SG6aiDxZW741FHa8n0tMvqTLcPfDSjgtQ1JrOTpJ03zr
PUohN+ZYtUl7SMieBxt6COL6bbLKeBO7VbfFYZRcmip334sU/13OOWrr9E1+I3WHAMqOSfsjTy3e
kz+REFRJuzlQyw69Id2I9pBncJMw2LNqom8Zq52QAVyoB+X1JPDgqkSz0TMz95R76EGf2Yshx2U2
HGrLhALOuafcxTlgHRrYaie2lR3yGfifd8ecBMlYAQhl5FaD6uMDR4JVyoQlHlPSrwr2BjcT28a6
X9cIB3B00c60Y+UB4RqV+Iss4edWCEBp9aQwBJlYPfZ5d77GNcjYfxr69kl3hEvXuUZZWGLTt8K7
oq3FJlfF1uVcBG+vgJUzRuMm5WGyA6YWMtu4OaQyDWi4+lZM2ZmbWptR3Y5In+lHbBr9XBOUUUtm
PIKkTqahoq+OalE733oIFfErPkpOgz/GGrdOUG8cmtlJjk1sYLQqqtNFDDcNg2nqz/LD0jci97f9
aF/Wwrtb+yRWcRwRbcFopEz9iAmyih22R7glV0HPFKMnKzdnA4jSTcwHNQR3NX6e2bnTCBBtp2FG
2q8Si10xOkd3bAymoea84UNzNWnLUyzOZGvuAecdK+d2KLNnB/8NNnQsjSnIS2fjI1hiS9vmsD59
BJoDg5EiJ+qxqZ5qAjyS8IJZ4EnonVUztIAEe3WvwebXEyHh6BXMvGEkvGv1cNn4+W1I77/ymq0I
n6NU7jXRPBRZ1+4YHiUUztASN134NIBP7T1Syy+JDpnBt0Q2VDYgSynmjlp+sbx2n1b9QxCbc0XS
mkOZMvjJy1iMe1vC67En3k+z9ZBne4xFUrEadkiHoLaahLXJuofIiNM0hASweOgtwDs22bNdtucJ
XZKJDZ4V4WZAPlLRvbPi7D72eTdNQriTojazpifPwd3oV0+pya70TCIJNj6LyfVcBC+ea55KUyJ6
Ki+Ujj7QljKizsz50uMBoA2c0/K3xNa1gGFljKi3HcOCq0GU8iMO8vMMDyY37Qhux/OwlUr92NbT
YRlq+8RDd8ISXZ7pXHztfN2ci8XmTN8o5q2M4iAFp8lmrKKJdDrnJQL5ibhF3tU6DWnu0UmZlxJD
dgviZnE6H9FByVMxmpuFcRqmodHcL2Mvdi4ootMS/ClahgCPDTqRZUrUNdpveRnTsUYkV98ui4Ne
NCHItjV4SugHVofYNPp8oB91hNeR7dxoeMCsaHhIODjH1DNMN1xvh6Vp3yeCZaehT5e5eP5Addy7
q6LUddp+43bc9xScdHSy+GtlnCudIWpR86WnB8zPcAK29Zi4+6THrazrA1rOrWeCBnPu8ICp4AGP
/WkIfUEHPjjOhHmyR0pHjOvTwfPWAzaexEGTWthRCAiGOG3KTFqCu0tsCE93FkDJdcavGPVxt0Oh
QuW8Ix/kxivtG2Ni69615+iglQUiN+tOB2GhH2wOI8PpF0O6DPIUEUd3oFL9M3cJzLEPEDPJmbH1
MHSkPXI/0sVmGSokKU4MX8vTAXcMYIKAHQ7E05ItHbFS8jO0XEgWuiGE0S6+Od78rFL/FUvU6yjJ
71tSeWSJ/pSSAKcTyIOQrWoet7EhzT2jHpUdVTCCHOhpK3TPl8Mdi+4IV8y7nhs2/Hy5ElOPt3op
n0eeJbrZgBMzH0sY2T+OkiOwleKyW8pNlRKENo4czkRCHFDhMQfUnDNyEniRmuDLAM+srmgkSNL7
JKFgzUVQeE8UmJS1BXmYqNoseiOKQFdPzhzcQOMyHc6ZxnmJ3Lfx9VKUtGubSzFTx86AC8LpMuDR
YYh8ltlvU7AOAAtghl+w1mzJbj9LIqb83jI8VJYEb1yN7+k8AdxbUCwOVDLG3dFowlQ+gYVDcnuq
PH0t6WtQR1rytF2LhCZKEDI5byXcLicYn5oMiAG2thpflByR4lnv09CfDQ2uDjSonXkJSoCEFh4U
T45MTEaosesYurdYmDE0JtpHLz9MKF1pE995BRAxOU0PxSwwLA/RRWb6adPmdrK1cbHKZbqsXCgZ
Wf7gLurMQntyUi7QKSzcA8O3sYLgHJv04E7IVV3JGLPD61WJV8pc0oPuFhnd0krZdXFPqgvK29nP
KIz7J9WUBz2lL44N6rLpEY2WhOq5M9SWoCbqjF9zSkG/uNjoED7RIbc7MPO9excJ/9KrnxtmBG3z
MieLRCFX3bdWidNfcvU8OqsiOdRJZZ90aEyRLbBot96a8KM+F0nzvs4hNPU9bfVKsNKRbjB2tH6j
VcVR1+VHjB4jS+zHealfJXcIICD96hXJc5VFgAisgZlwb92UUfMcVphcOxr8bnkhXIsFMLoNAnsX
hl8Ep80edlS5alAdtVfV2j53LmzVP+VBHl5OjVpVe6cFXGkJWQ1kIwDa4zIkasdgz4cFGS73kcgo
LRGoHui3U6RVwMxn00CdD3AxZ4V5SUK2fA62va7OtC3jErYtIv31qCBEcRvD4rQxGqYuSWqVb0E+
Gsy7l8tkFyq0pcCsOqFvv+ug/jH0+37I5/xlxkc/kjEjDU7hecJIKf/Sj2QONKBvTQ6IfDbLBvJI
iRH705yGZ8O2ugOUvCIt8JZd/fh19b+0Qf/8srRpv2+D0u7D6N4lBxElb4mTtydutkKo0sp/z/I+
eeyrFll9M07J/scv7P/NC6/X47v+K/VlF1jcd2mc2fu0JWC4RWu8Tybm5vGYx93vM/M/jcy/v8Dr
G/luhvr79fVdj+YxJgKayX9+PeyFQ2iR4CddC/I2Au05+Prjd/TvPkFJ39r1mdAKPsw/vwKtqJgZ
bn4obf/Or8djo4AcmvhvPrC/e5X1un533YQa+r4OC1jS55IRHDQym17hj9/Jv/tsJC0go7VtO67+
y7UK6JcvpckPtk+2b2DWqWtwUJicUM/O5z9+LWbh//rBSD4WRSSY0raj/vyGEnqUVErpAXXl1iH4
Ep3ZaTPslrt2E90FJ8xHm2odvl4sHDJufvzif/fa69Px3cVMiGoqRpHCDyQggbZXhY6/6uggWZsf
v9C//dS+e5PoCL5/oVimNUME7j5BDeYEUbc3XYzYN9b/TwvJd9fTtf/8Ug2InLzhVFy9Q4GAog4a
50D29nnGVLrZUV4f5kN2ivvpx+/wby7lX5+vOnMje/GQV9GKj6NbE3Mg60mhbZq/uWH+5lK6fxFD
yAnOWtKlh7yWXyeEJLglONmHOKv+5h2tN95fVwwphBauvypA/roi4xMWSLiyQ+A+JBwzFimekcsj
PpyvLaLlf3z5/t3y9P2L/WUdbobAlEWdHWT1v9k7rx25kaXdvsu554A+ydvyVe3VrW5JN4Qsvfd8
+rOobVTNrir+6v/qAAfYwMZIMxVMHxkZsb742TTQ1HN5NV5etnGy544aNP790Wz3XMXWVS/awdtf
Ed9dWw0P1Lw9pP9LO+NUObJjcKYkXDx2CpXaHiDBNL8Rzf5yW5STHcZGRKa6ZsFdnOxRgyi0IR4i
4q+L6hr25GMHqXHdoCLcUEC1SA7JUndnZsSczcnU47WMGHwfIVDRfgMFBkXNnNnd5yxMvIBi8Goh
lGjnVhp37b2W/rrcbSdX6VGvTaZZPFRep9Brkhde+Yh9u6zWCi5KFb5nZz0yNJlrvlnyQNDgyJdj
cbpf3TeZR0oE11pwGO9aPIJjXSa1XDHtyRHCI4eekutDyDfinqx3t0MkP/59x5kKme2qIlRVGR/I
j+c0GTnQWijLCOXskHnOfazZvyTf3fuF9XzZ0qlVStq7Jpu8kRtM79eWVM1QZQXvTw2zW4O44bLP
UUrORTYzQiftaIJG2dRgkob82k6Kl5tXPZW3vWRcF1VUjpgsgMtUF95dbtGpSW3+sWRPTiQrNHRS
etNdHeTXqVLc2l31ctnCybaQwKeTPKAiBzKZAD04EUPNs13fkagENR2t6jLd5JmpvGMHIEWQt36h
Cl0zJ53We/A1OeF2JoE/Lp7iqXfzm8ttOdVbUHaEbVoa/z91viCfKTkJ3aQPWNeEASFUS6T2XbZx
qr+ObUw2MiKdEXMi2wG52KI48zD0xkEAMfzfWZmsmTAnBlKLbEckRJCdwG0qcqnAMJJPl+2c2tSO
WzPZ1FBH8LO2znaeW75UafFBk5qrNK4fdeLI77Bkq6qGT8w+oE+Gn1RRUysQjCSN+xspai9Cq5p1
oEW/nNFrvWzr5Bj9sWVMVg37UNJKRQ42P/tlVbg4DoTUXEar8rKdU/PNEpaikV8jTH3apoFU9Rp4
yq7Imw/+0P+02syZacqMiWlTypL7Qy9gWGn+CCX2kn1CdfLMujnVX0ftMCYOgQOOVqZocDfw5tXW
zhfNpfqjTn78r3prmopLjV+eAmXasbcUxF14ChJas71sY64lk3XjK1pTWKgYkIzwmSSp60Sq0HUx
NpetnBwUSzFMhl4hDWuyZ5ZJlneqC1hTNW+Ek+5NJT9ctnCyHRY5VrKMIPubkIaRpDk5KUCX+2QH
0x/ik8oLj51FM+v/96dOPXVSw4TOdVWG3D5pSlS7XR3byS7pbjskKLJdMjzI8U1GrkXiP7QS7B1Q
OCpZqy2XvFygp4XfM+Tlg0VUUHQz43fySnv8PZNrpZ55lkGu7Q4K6oqQiit/sZKtZO1U6ypZeRtg
EoCWIdVni3AzF1fRxtlxqTMmexTBNqeLmaHyUMYPnV7CfvNz/1F3tJ99RVGNXQI+hY2lymIl+6BH
FkIfS/yaijJM3gt5aSKbXBtQwk66dOBBeIi/5YgX5AuOpt5cheEIkKhatfpQawGB7xz1jXUu86wP
fDx4aqhK+VhwRbXWRRyJtU8yLGFCXQ9veaVqzF+8PyETLPrK1NBZ1sqDmhP/vjz31LGPp91gk/1l
aWTOG/KYnn/ssGlh26d5nDIGzhbByby4LZpldJ9sENthSCjS/dDeRI/eIzWcwU2h3pKIF20QQFoM
y3bPbLqSrYW0Cma2QmXuu8bD7OhylGhQ7SoYEtUKqc9ynz9nn7RP7g5u9SG+IS76saXkUH/SdxSw
ztk+NTWO+2SyTgzJGypeK3+HWixxpa+7nb9s1lKPDNfS+Ahwc3V5FE7tAASQFVkIjbd0bWKwgc8j
gH3tgkL67AirX2Ww0kDSt9rMZjZnaLLiHADrgLxxAVSECvK2/tCiwtrrztzwnbbDvUYTxMXE70qN
o9HrSJgi2S3bpUH8pPfyc2lRppyku7/uNhOda6GaBtcZa3qfgVdSlINJ6Wb1zWz3pfjWtJ8vWzix
+VNpbEE91MfyFXlyWCoO7oCLBYQsgBEFdnZQeZSeuy+f6C2Tqhpwerqsi9/VO8dz3bHjTIRZuSui
6OAq5Tf4UNuckpDLbZmzMllRgaubjgWq2Su6HTyXB1tYL7HI/t71M3ndBQnB3Yww/fgVRyOfFA0J
bEW5c5yq2nppQBl75/QB0rck+y9aknZn1s742ZMNbLxwWppMLRH9N9nHuanrchZVxCYLiKX5gxfz
jprp95nZfnxHB1pYACpokGg/bhtHTYvlxhhsr951ZuJtSi2mvqH1rJ+mL0kzQ/Vm81MUgwknCCwL
mdTryX6ghR1AuErZUYO7KTsecPhH6hGKdaxLHIads+WxbaYflfEy86ojMWro1E0R/Ne0N0774Jhh
HFjyzgiJefTRhwaKTGBWq87V0dYB4Act3LajK83qtwH0lWiQ5xyCcTm9+QSTxHZLVUyNIsvXPRxZ
pRTY8IIDaz8gu0hxldOrq4bS9g4pOxM9IKngiVlf533/t1e9sfVCQ1RRsWWqL6fzNnEMdP+UnVn3
4spILLSy2tB+cU0lnplGbybsb0t4X9S76UzayTTSBlIiYL3uNINszPYuTFFcAUzVzIWWfsda3vSm
rQmDfNix9m5iyNJLo011HvnAfS2aPdq5S/9abBHJCzfWzIx961uOrQLNZZl4sTLtej10jawP9uAh
sr0RnwZ/UTxVJBD/GI9OwdFph/sO9sMSlN2qnhk5ZbzhvW3nH9OTW/qQyYIacA0yBfuMIrI1eTCH
0oXZn6YwUPdaoiirICMtzfBmTqBxQk5ME3waKw+Zr9yqJrMmIoWrGXhH7dgI18B8PsO/z3mL0SC7
hc5HlwebuY5+cyQpVFqDDjM0Khw1axqPyvvSkV1G1SJX1oObkqc8PiIBT86a/KhVdzxc99lzAtQ0
aH5Iw95XhpllemICmxy60EqplVff7E6Oa5NIbWmAJexFKS8t/z4xkB75+2VC7Qu7ACc8p/x09hZd
1pPeb4DSD6AR2LFAgaMMXgKAhzICM131t/di+tUiNjb2qkGcfLL3WDC7dTMzdyTjp5u+kT5DdStX
ht3MxBNPLctXhiY+mGSR3qdX5k7eWluxgaedrroHcwGIeN3uyFGVZ2Llb58AiMHYujzGQwkvamLS
MphdjhS1FMgvSeH9EF6B+NiEy3JlAT9aUOO2yv/WB1AUS8aPsQRBZkObvjkosRPZHhw7TUfxplbQ
hNeRfqzIkDVl7+HyoXxiMr6yNVn8Hun8g1I7uyj4UgyPovoFGnwVVNbMJjMu5MlC50ziiQy9X0Zv
6mXwJ8jh6vaujH/6UYUeJswiiD+X23JqE8WKhSco62wp0+3Er6o6Dxpn5+ZLedldVz/yh2glrRtU
QRfAqrUDZQC76oYcp27G0T01SV6ZHvv5yLmhpDtXlMLZQZHQD8NeuQq3vJcjnDAsxUFlkpD4+mOm
uSfGzlZ1kwOXpwLB/17brM3OC2qNsUMEAHbfLaGcG/+g3zeH+lO7Eof0Xn+JflrLGbPjlHg9lhTc
KRTI8WZJaHp6AA+tWRCGIZLzINXLxuc6G984u+LZAQy3k3flzGoYi98v2ht39KOuhe2v+x32wufg
yftBlrq2CzbyZ2SgPMq+7K04IL24J/PGW6pUOC/++nYJeww4l0bER+WSL0885CgPSa9Tsz2Kf4ss
NxfR8ESB/4z7+PZYwsMgrmRSfSisN7ElQ0oMCmAr9A9A15UIaLjXM8M2uivTYdMVzljefEYfY3LW
dngYENCLvXg0tyR276RldFWuCLys4cisjJn2nNimVfnY3GRBlFHD0Ye5cdfUl+Pz0iL84uwpTttA
RmvX5Ywr8XaHUWVDxlszTTgGHK2vZ4nq1vAwunSPCh+sIyegNmihyd3nYQjE3Ao41ZUcB7aGQJah
EPd5bSsXXS9KL9t3390PYtN/dA8OmhWrbt1sSTNjFl4eulNz49jcpCt1CAZKOApp20ilkXBJJYVU
Oc+XjbzdTOi/ozZNNpMEtcrKp02iLuEGxPk31SjvurGgu23tl8u2To2VUDTN4K6Ocz1NeYhTJ0V0
vtx3QK7a/t6RvrpAbS/bONUezk/BDVDFtZwmiuCmNDmBoX0tx4uRMFCjbCO8Q06x+GVDpxvzx9C4
XR5tTzlkeU68cm+qT11BDX9EkaU+41ydONmIk6pChg6i47VOr1cyibF9lVd7FPK2/dpcFhB8l/ky
3jqbctWvyII/RF/IDZ6b6Sd78cju+PdHjfNzQh5jLzo3+a30Ej4gJxx/LHbf42vICP0eTeNVie+w
vtylvwdnuldZXO80mdgUbJPJApMlNGbKtNvLW/cWMLj1a7guPpOztQiX+iOqGEt5k30om4XzKbhC
VPLW/3b5A96OqYHvjBNrc0MYfZZJs7tEdcug3Xe2XH/JawXpMyCBdw5aNB8vW3rbwVhiR+Y41XhT
1ifLDphJYodDu3fIIY6BhFAf0d5Ry/pZSYu5SXSiVYTiFHirFgc07uzrVqmgYeHTdxyVwRIJgY2+
NACOrmGkr9qVrC9Je18Z+79uHyEfjLFATLJjx630aAL1aFVoeQIgAkUpiFHOd6tvv8F3ve8kqgIu
2zrZPlIzdJUbD5foSfsSpyu7POv2Va+tQIluzMLbeFq8uWzlxIjRoj9WJuu90ZXWSPxu70lIubDa
oeX02bqJLWj+sJsuGzvZJHqPbYx4zhvfI1E7AB5Dt29MIgDIwjeGeS0bw/M7rIwpGrLBPAR+8HqQ
YJW2SdT0+4FKHjX46SWAeYNopikn9jBu+paCg47zwbV0YiXyNcCnpsai9r+iX1rewjg+2B+il3Iz
Qq8P+nXxJbmxbqWZAXt7fHLNNnSTuxT4pTeLOeuQRjFqa+/J6O0NpPRLhdX9/dTDhsV5Rg9ypZ8s
47QquEQN1l6TdDC9ipZU9QKIbfTZCc3+X+v4r7Bc/zPm1l32M3msip8/q5uv2f8D4C3VYKOFUHYG
vPX4NU6/viKBjP/+f0ggQvmHqavZ3IQ0c8yc+EMCEeo/LFm2PtJp2Bg0/uo/eC0oITpPdwqUEJkb
DSWGf/haiv4PBAL+Gp8ZVIit/BUL5HWYzaRGzTY4TIjycT+1+ZbXi0xGpbOXTLN7anRIUuDg1nXR
7IJcuXF02HuAEdHSem5HYHrqWh+POur+X0fncVr65H761vq4SI72YTjhCtpTRvdkl4D9PsuBsdYL
KuqCjyJEXD1FlA7PqHWg3csBSs71p8JHRDwMtzMfMm7Cf472tx8y2QVqJ1ORWtO7J+2uXatcHgN5
wYV1pW/kHeWBM9bGTn1ljcAXtxB8QLYcyijHrzlqtl8gIgRHu38K9tZBWSkLFNl2FIIvkVTbZDdz
l5C33TyxNzkcwHnVvOxgz6B1ysq+Uhbptv+sf6cQZCFfObdzsaKxuy41cDKrNA+4mKG3w9PgAmZL
anBqj/C15/buuX6cTB9VdtsodJr+ieT4DcpK1C0u0NJeGNt+BWv0RZlxGybXR6bJpCMn04SKwyz2
BwyaN8118xisQIstzIXxi0K3pTv/Xv76VH9rb/z7o4mSw0sm688bJwqX8PXoY5dbZ2+uooVzpyy1
NS/lV3Mv5dpvR/bS8E3Ojd7q4pT7ZfcUd9b3ooByYIdatika+xqC6tLVvasoYFE6ilGts6B71BTl
q+IYykItjHUk2/dK2V3JagGWDAckh09CWnxy3xRU/4fJzz5B5qexHjxBpgYcXSUfC8N1CaCOi0KN
i/iWC/MqD6IPlgngq65fIL5/7E0DkRl4CkvTk7caalrbpC++N0nxLMewfWVjadXWF6Lku2LkpdqD
SepF9g1pketUpJ9QQpDXamlSfdfpC0RXflAs5q3UMPgQm9knT4rrjVGSsyf3UngTI+qwtLv+FujX
d/KSD7GW35S1jqyGg4yNeQ+M5pbS0WuP16wqGm5Syf4UIVcMwQIUAtJXgH3kvV4qL5aIf9iu8110
4NQ6qfwalM4vU3Fi6u5RgK4Dcz+KyZg94g9tGBgb0+vQ5fTK2zZTk6XQAR5aI70c1NGS3KUYtoNH
ST3V8wUaQZASeR5R7O85ENRt4QLc00LEKwqkPQpLbch3jyhebMMWObkKRh1l5oGJTm2lytdq0n2s
ex3Seo1UEwJfUdVv1Uzsg4H4pBR4ezCJX9REegiqjMRMKecJr3gYJA3wQlk8+J5xbdS+so7sAkLD
WEOpeZ8HNaBs1Tz4Q7EuK2XNyXgfNNUNIJrvdAI68SiT2wEQgbjM7rxcu/aRX6ColWpDvyIrJe0f
a7W5pigShFP6s/e/DM4VA1J57k+/ku6KilNqELvM7g+6KS3RzQZEAmcJON4GONA+6/RHt+1vPB9x
CWNQ70KlZYP1EwSWnezWS5oBMZzuZ6iQluUgBrnNa+NXG5MeFEj1eCv35I9go6sFkJnmRQ16/kMr
80H8C6qQhwrMoeyj8Jyae0NI4bZVEPRwupp5m1GLWsjUbBt1Li/QcY1WIIDSVeCOAnhyF23IavYW
DuWyh9aOt4EdPkBoh1adf5baIF96uXqXFvaVqaXPJK9dR8LcWp784g4CPDZQKNKTAMAj0ZfkWovO
W/sCOPZKQV1pEckxwIrOJ+Ykbsq8Rl80U9G7UHnAEwZsOdSUrhsjLqiR9pBGK/ItmgOPhhnstbBc
USdGCplRw/OF+GjbB5ACwzLw1W+SrN85HjnGHvIlgVNCElTNj0YNkwnAU46WqXsHPuK5dl0kY2I0
WVNg8LK9xpH/RpkKSnE9IIqy9vaQnq4lI19rcrArRWMA3ED6ACVAaBuEGiND+anKw7WHGLiWqeQk
uWKka1BA7LrSxtQza20YVD071Myuein/mvXaPa+FP3JNvq5N1GzcIo0RabcB8sefern92djuqDcc
fbKD3BiH4zmoYNsUJO+sY6N6LmVVX1W19tMYhVYSOwuXluIAnB6e/cp/ojzP3xVNPCx60dsZgxB+
KaX6q5QPLyUvMaigGNKV0kFihKaMvuiwEe6vTnIh/5OTvSDw56zkwk9uB9VLN37btXdQq28GDQiD
HIfV44yP8fp+8fbomDxIpYh+RZY6Hh3X0MEX9gtChkuYmY/5ntzNlb33Znyok2f+WBxgybi5OJOv
z6owrnzIqS16cTpKToQVbtrIui7Dei5k/MZlHQ9hAgYEVCl9IfD02pDfC6rxgqJDvd296toruf2G
EOeya0jmQ1zelK8dM4Y5OZcrPMml+HeXHhmeuBvoHgXser781B+UTbul+H6B7tRWXWSc/XOnsDr2
15tD+MjaxNcwu95C2kqRn8p1sef1a9Pcm4dkb351b9Wlt4xW6Q31ESAr1/keyA9osw/FbfWV5/gN
z/GH+CV/mZlScx0/8UbCRpU7hYIZvJF+jbTqrtgZW2UtX829bShv3PHJEE8dkD4xC9m2hyf5oG28
ZfrT34qtfUCle6fPhLFPTluSzYQwKXDhJvR6NpWl4ouC4v0nM3qpzfsSsKHifJjpuZOO6hicUcbK
Unz/10Yc2Yjlsuu7J33L9WKJAscejZS1gsP/P0qeGB366dwZi05kUvW4J2qTRlUB0gotSalP/ymo
dtfhFj2hbbrqd9qcV3xqph5bm8wLWQkHjYMOa3cIOxyCz/qz2KHcuVM+5Dbucb9KN+0LEiPFNtrO
zZXfJZ2X2jqZKyYq9Ugi2N1TdG0eUGxei9voc/GkLDhGV+aTeBgQjFm0d/IVCm5w+2fil6f2WXOs
vhlfDEz791Q+ctFLm5djuQmUp7D0F1XjL8t+bvacWg3HJibXN0/LXEQhQ4UWNtf5obtCN+BJXY2B
0bnenGvNZG+Fu1kXQHv6J6VEND60h3gRu+7y8nI4OV+OumyyjzoQOF2kd5SnWB2SNaRuMjIasVfK
ptx6qgrdGvEJtLOCRSWp9eay8Ul++r92ccL3vBOrghimOpkvg6/g2plVz74a35rLaAOzxv2ZraUH
bS3vgqV6E23lK+/jjNmTg3hkdnIe4znKbU1WE3fVdj0+PXZXzs7egk/ZzoUWT15Tj5s4DsDRnFSs
HmargsRgu9Rw6jf+Q7P4TjQT0ufCucq2c4/v47e/WYJ/2qaNB8eRvaZF8lTkkQIOtMyWVZbsNRdI
q1rvI2g6C7dq7noze7jco3NGJ3tq61qJFEuMo0BvV5YDrk/3uXHLezWZdx+LOlpdtnfyUDrqVW2y
DDUohGiG9/2Tc9PhUSlX7g2go1229DfOesbWuEFf6tHJOsxcr4GLx64CDGmjrzNCDeGN4MgAar70
DtSw7meDGyfX/tEoTpalZ+uZaBVsVt+5kz6by2HhrIBzyXfmQt8MN+5GmnPlTpuEfECStM0WOjGp
Z6lukGnXP9moD+2zDZdxxOwW4b54Zt9eF0t/lX6b6dpxfb/t2j82J2djUbXk5bMLcDbmz/jzOFUr
H02fBQDZPXiipbxiU3okenR/2TIsjBnTk4OyaXr4j9qgAPHqf8keahlImrrIa0KxX7EZUnOhKVRo
UNKH2LF5Y4rW3EYNvHFPMh6NQVnzaBXDn0GZJVSlfjm0wvrhSmjBd/6X2ohves87eFaxowRn1+a8
anhgo0yzvupV56ulZU9xBpsjizidm7DfJh7vX4UTPHaZa2w822nXXVMYewQI5GXmqzbEsdjbovYJ
k2UwnLXbZDnIfum7popib1eKtZI9F+ExHWBc0LT6L+BbGlpCxS1Qoqsw0kH7hEnZIVjou9vESexb
L1Iekji9NiLzuVSlT6YFGimJbqPW4RCoEdkLlR72YpTKd41fJTco0wKqQ9dqH3qcShoX81oO7rtC
6lAPh8dkmOGDo3UyInekbzmW+Cb3g7TSGqIRYS8QxUU1h5Ibnom7poIzLIzlIMpqher5px5u8ZYU
LWDTvRKugAzqezcwunXhy+GWWftDItWH8SAZs0dxb90LCX3yRnlJ02h8EL12k8EFeG9T3FQG6qpN
EKtKXDVF3qY8hChgp8EAkC2JllYU30WRuGkdsPvtqI5TmSied47ZHppyFCSuWnsVwnZbVX4UgrBF
HtpyFTBjKQLUam0/VaWqrnrZ2IoU7XZj4F8INcL1lWM+Z3H2y+6lZyVXQSIZSv0jGSWDiRMEEKNh
jLkGsazWMJOd31XQ4Bq7XDVdddeJ9oU3oh+OEyOeYzg/mkY5lL12U1XKKPdIokzi+4s+9F4yFPAM
0v8qWeL6UyOXkCMKt4ApXd0i2baT0OteRKSGLUwXGDWxwFGvkn8Avp+jcFFy/FJxQzDCKbmne11+
5xlJvbXUHkilirCNSaLhooIit25yrvxN7pi3Q0hueNyFFIF6sr/mjm4shdIp60Sn5iUpkQsiBEAZ
BMpXt1nREdJBBnaDyjB4bpgmvha4KLLWBCbamlythlQFCXmypZITkstaUiSQfv/ZOwifkXFyKyK4
x4IQ4wJxumCrajiyA50DUo97e9U8FC6MLiuvUEtOlJVUh/Yy0tL70JCv/cK5D/HW1N6/KcXwOTdR
YS1g/qx8CyS0Z6F1NWQ0SRuFOf17O0E7OE9hn13eb07eV4XMq5NmGSZ0pclOZ5lZKyei0/AbcTnW
ww6lb+6rLk/q87VdpzY33jJIth9BAaQ5TvwqL3LkIvN6+SmB00bOhwekdp+tzIced4dH1bUF3wZs
L1xTqE7FrbEdtvJG31RLb/0ON/b36z7xAV62YPm8dkgK9Ertxs7Vp0I1wZWby1aZO0ZOXOkIPfAM
p/1+W52+G6tD0VZSR3Oja2WjrYYdvFux6JbKcrxjUb709fdo/v/31f+jjtXK599Xn/2fVfI1fv3C
yn/xrxdWxvYfnWsXRWmkrCgkQ//ngVWR1X8IEhEgwufn/XUsJPv3+6qKCIMNwoCQHrno1GIyP/4t
tWD9oyv8KSwYCNAGlxT1b55XX/s3kqroYJ10XZv4NdjsId+lHRgse5khLyn12u6oE+7/5bAcv52+
9hD//PTEM+x8UykQ/m0PipnfUAC60sLwu5S7f8Xz+vPzEyeXxxxp3Dm7QxWIYeHnXOGt8M4v0Wx4
3/dP3PZRACPqoqA9yD2aggqPDl3KoRg6c1WRr52tPy2YXEbsDA28llrrgyHqa1tBPbLSyl3j5o8+
Iq/vasTv2N3RhccyyygtahpRGy7+eaVKsJ40C68AKZjLJs5Mod8lvkcmuqSC3K6WzSHtI+SoQurF
cp+D9vKvn5lF00sw1aJyD/63OfipniEAiPdWp0LeSB3+x2UT5xowcXZ75CtNZzDrQy9Lh8iK17pk
by//9GtX/r9DrE4Otjb0GwR0+wYqfyqr6Hf6cLvJhxPaPWKdPkUysVl3y9iD3/3O1oytPB4Oawi6
pO+Iq4J71nr9Hg71r8uteX2h/dOayYpWeUeMylirD4rtuT8kVOaWVlAQGjDj0gN+bLlQXcviXqpt
f5i5gZ0bnMkyt6vCEbzn1Yekkm54+ljUgfh0uTnnptZkgSu1UidCEfUhF6I3F1Ur5w8q+q3rwOzn
IknnPn+yxvvM75qety2uMrJ4CJSeEgekJGYWx5kd5Hfq/9FYu5FeebKU1gdRmo9Oll/nLJTUziC7
D2Jmnz0z6L8r5Y9sZNngmoNLC4Srh8gpZ52ykDrypxvL4bLhIgiWtX22JGUn/Hp5YM502rQwwxOt
bWayUx0UrnKAC5BxSFYczsFMacS5358seKtuigCpmvqg5fKI+ENJW6l5qrz89Wem1TT5Vu2rAqwy
X58b6k0iaXcNKkFIz/ery78/CZ79dxn+TqI5GhEzcpQIkbvqUOe9jb5Aoq+aOjxIirEu+mKbFdW9
VmRfy6hGrFr6OLTy3uKpFJ3AzeUvODclJvtAFtaW4QNmRVDZvmnZxnZmoG0kg5fzof1VGFm7qrN0
prnnjE02AB+mTuKEcnXQ5TF5QOXtmgj3dZHE104LqTmveVIi9+Jy015Hfv/07WRP6IAjitIoq4NK
MsGicOtDJyvfe8++sq3saysp+75UH/WMmqHLBs/NxckG4VvVYLqtVh14rM9iQM12fN/5AlWYd/3+
9ILR9pbTljLd55uJsU5brvMmEOeZrz8z1+Vx0I6mYiTZAj2EGAx5bOdXRqXAHcl66XPdVtbMZDtn
Yjxaj0xUNjI2fchyGjLxkGYUpaVDvMwV4/F9HTTZDNQo7zNe7cuD6zt9s00SvfU2DhUjPy7//vg7
f6J5/51R08Ka1szy0tI5wESWvGRu+4I6xBKCfAwoPV9ftnFmEk2jk0UXho2UsSNkcftkJdkh6Mna
uPzb5/p/stjbug2KLLOqgw1I26sHRAAlkibcmQV37ucny5tyx4TfZ53pPV2CI/S5rYPbwkQg4H3f
P1nRnrBHH5IFZod+edMqirTJ5US7ctVqeOcam6zhWnEiglRueUB3vHfAe6PP+J6P1+xJeMBQg46t
Ty0OeXkdhR/CEvlRfy4GcXpmkqb7emUlitBUIqTFwcjLbdQjiKRnqwHJEVeK9+/7/sni7bgNS0E2
FIc0pn4okvXPVVZtM0d7ufz755owWbyypxZ9XFTFAaj+nR+k1wHaX4GpPtfF31Wa/Gf9atPYlO66
RAxFXwAZ/5GoCWIBQGaHj30+R8A414ZxUR9vcEGp6qEEYaKWy7WECFgicVNoYqK1ycwwnN4fiAS9
NpFmWQr2mjYIe7gzWv/KyP+ujOtP90zWrwF/lyIVpTqkrnHI2vw+NsnEirUZUNS5L5+s3gG5eqmO
/OKghMYSAe6Fm85N/9M7D+Cj153i27IzKKCzDygy3cVp/Nw34bYx9Bm/+cyXT0EJWdEjDeRmTE1P
F6OmGVIcHkq1lyf+uV+frF2SwE200ugXzSKOJ6Pdjirk5Z8+Mx+n4dHGQgAjTsLiMHjanRcomyJQ
LNJEkayxxfDrspFz3z9ZuIYpoorMK8ZV0754ffoQpMXm8k+fGddpvDNtndQMLZfJDjEGCDWqSR98
aebqcO7Hx/YcLdaMAHZpjf0uDbc+Gpyui2BI2bxzVCfr1CqFm7gZ2xmf/iNPfJSAe+P75W451+OT
hdq3XUG1e1ocggof0OrMb2Tbry7/9rlemaxSS3eFn0dBeRA9GqqCl6cuuRqGZuYUHE+Lty4UaXuv
O90sM4ry9IhuEdoHxzWuWyHt0qx7hCW1NZVsJlHmTCvE5LDNkCvpMsFW1tUp2bBhK0fKMksbO0DN
0ipm0rnOjIOYrFxJzfwyKoziACj0VyP3L230+fIonFm40yIq2w37rCsZhTIzURnKUlCOZoA+fXPn
F+HMAjj3+ZOFi7aNXHWVwgJIvCvZiB77pnzfjinGcTlaW+1g64Ed44+YnvKr6IqITafOZubQ2L0n
5pAY23P042nQDTHM/fzgS/exv8srBASbj130nHdfQu3vZCz+expOyzVj21DcwedM6cgbWtgNj45S
pj5fHt9zXT9ZwTiydWnWbGx9lK5Va2cUcyGFc788Wb8lZX2hTTrVwUSbzMgj8pofLn/zpLLnT49M
1m6WJ32d9k5+QIxz2Rn+mhvpvTuE/iL1rEUmxYjgbfxoGWuPWa1t8nZY60IsVJiQl7/gzKqesqDl
RpNds2vLQyT0bq0WjVt/yWo689mpDfHxspEzS8+cLGq7yCthBnTgUJAQoSksPGUxKn7klrO6bOJc
OyaudFzKVpfZdn4o/ByJCNAhXAYaNCvf9/OTdR2WbHkV8qEHOUel92C0Hxv35+WfPtc5Y4uOlp48
kFKeDny5XsbXOToemiVt9bBfkQw50zlnJrA5/vmRCb0OoJmmojhUuS4WdW9Xi7wo1pe//9yPT05l
AgJtWvp4crLdxXu39tVlg/L09vKvnxvXyaomVG47iLLR8XKzMJ2fgfIlHN73GPAGhSSpTdd6KV0P
SmutR+mGl+CZdXWuVyYLOwxEBU+UhV0lKA8jl2iE/YzTf6ZLxirV49EMS81su8zMD4ToEeb6bJQF
ioj3l/v7zHcbk6WqtG4tvJz+LlvYflqxTUjkvPzTZyb6lB8IkdLVkPnkjGk+5vlVplO50qH8KeoZ
A+c6ZrJI5ZodK9OM/OA4VHzlyrLNb3oKbS5//rmeGa0eLaJcT6KwQkH5YCOvXbjhdVfW77uAGqPJ
o5/2gzZPAlPjw/NE+yBiU16gJNjN/Pq5bpksUCXsW6FaOlujrtz2gbXuNYoR7HZmOp5xP43JChVd
6Q0uaqcHrWuEtaxlSf3Wd4qWLfRO2D/koUAkOMyzQn/nQEyO42JwvLBOYpaWqaxgo3zL1WpukMc1
dMIPmkLeQyfvKVlrcT9d7TmpYmTj+uxjlDdPWut8UfzyizaEEjkx74tNvqm2gf4hmYXlo7ldZAe3
QXF9tp/OrDd9spT7YHxI1flpxZW3HoK38iBf6YW8sX1z5vnxzNSa8kXiwreVOoS57qs3QJJ3Jnga
J57Lgz7365P1TBAYrI7LXaBqqQtYmKKK71Te1hZKoCI1eHlZnzMy/vnR2mvTonW6qswPjS+RiW83
D6LXH40wnUvjOrNv6NPFXQD/k+yQYRgCfWn71OaJmAS6933+ZHEXisgdLc7yg6mE6FMg98mZhmIR
JbCXDZybRZPlrddD1wmP1ZbbDYzzdC8QVQ+CykVxci41+1wXTVY04ZpQbQZciLyLZRIvHTf3twgF
turMlnFukP8vZ1+yHDcObPtFjCBBcNpWsQaWZNmSPLU3DA/dBMERBAEOX/9OdcS7V0Ybxbi10EYL
EAVkJoDMk+cYp7FqFkJ5g03GAw2k71AHrumulK+3l8gyfd84kJ1cRiG0XcVlTQBRLb33o9hSirKs
vm/4cK56XizodLzks3/Ki0vUPcV4fBNvC6luWRmT3ByQgWSCEBnOe8dNkbw5TBKwX94dbi+NbXjD
hUHDM5DCbQaoSMsa9VZasR3phxIcwbL8+/Y3bMt//fYbD+Yl40FeL/1lgTz9x75d9INc4+DO0a9f
fTN6TEAAzrgQl74KfzqBfHZCcudJ5hvOu6xjSJRXI3yGyY++jB/1UG9RJ9tWxfDbktVONwUwymkO
/67GfN8T1W+4k21sw19drcIOIpHDpUf/c3OYpzIvD8SHyMLGu9hmNoa/ijGeWpIgqhFoQEDh9MtS
x6dOOl/ushgT9oX2+3rxOngVKkZPaxBcunDdSABZHNaEe3W+qAvmFXjQN9C2BKNAR1Q6FPFF6a1X
i+XCZWK+mF+FTt4PwwVU2ZVAHzJ1xXny2j7fraQt3VNdFDFJi5k788avsmz4v5jhN06git5HGzJa
/ctJ/DMlnUz54E/3ncAmCszhHCQA8lrFA5wfFlXt645mvs/j9PZ22/bk+qvezD5OnCkhwygujVjQ
KRI99FAHicPpR6fH+9KWxPBk7pO50T3yZ/kycL5r1nLMQNwnNl5lFn8ghjPrFRh+wKTwUIVyMMfr
bxeF3SnS/n0nmElnmMs+FxUUPS6LZB8cMXxHK+3WldpmO4Yvu7xmrO1hO6Avgh5c8TFi/sb10zK0
CfAKAa4UIyo9lzgShxFGQ6T/cttmbEMbB+/orGVfra24BIUo0L+4PiXTnQ94E8DV6rL2nWHFnQ0y
6yz8xtt/6nuX+9+2yTfGLvui5lWER7Bsm6/IzBwo/7+Ref5PstKEbiWqrUFwNuGt4s+ZH0PdMWqC
yziI13VRh/vW3fDVmjYzAI0RvkGKD9C1fd+21UYBw2gA/N/5G05aUyk7NGGJi5J56hBIsEsGs6lT
UbJPTjm/Tl5/0b33OgUg4wUb7Ebm3pDz+d8PG+6LCxBt12vqoAxBtteD30izGOhTtGmBYYmnIZLv
55Y00Oyd4yeA5I8JeDl24ZrsfRDwrAE/NGXybahl6o/rk1OilNTKtF7bX14nH11//SteojOpp32X
QE65hwzisj6A2/l4e1euVv+HZ7HZHE3nJYimFlkhXqpd4UX4IY/e9BeJ5K6mzmHa0sK0fceIFaUg
3uBdb9JJVO+D3E9l65zqNn5XDehSqnhYXLtA0rt+lIn9ol4eUu3jkoFMdwyIfAwtKyddNa4E45Uq
2f2iEr6Rg7GEExMJJpwClCSDKy6OYA8DE+914vx1+2dYzgb3ek144/BqHb22iDD04qLjsYnS2XM/
jLK4LxC6xg2+jgcdIk3fX+JKfU7Q8kf0Voy1nMsm9suZFn8ac4SqBC0QQzl8bDj95Kg4dZKtzLft
E0Y4mWVdaV9dQ1bust3EkoxPbqoS8mGst5Igtr01wookaBJLBoSscQa9xRJm4L853d5b29BG4OhK
GUfziFRvuFYHt+qedCA2jnyb2Rh3+HmVI/qSK7yadACal6R8D6W0lPFi4wpvm7rhymOMahaIu1DW
QN7A9xTaH7cK3n+eOjFhX844sj6O4biDGD4M0rnSXT11c7WR0PzzzEHr97tDxWhAJFcijIuv3E/Q
L3pcw2rjmvhnc0SX3e9Dd4lGrNZNf6nz+JuuO/Q5Bk/xzD92Hf1822Rsi3P99JtwMM5k4qDIQj5L
5ie/RDcilPzO8xpt2I3tJ1y/+2b8IIAgHa8GpLNwHB2Dbh6/5XJCM27buM9x5Za727/DtgvX/7/5
Dljo0JE14Mhhss0mrZ7AFrXxmrEtkeGw4H9bR/QR9ZcOfGUx5BwKEnzyc/p/Ugz+/6c9SQyn1cGs
/WTFIRZC0zkdSJDvqiLaUr788+vvShv627rQfg5HzQgiWq8+6k4c9MgOuhSn2VHBrqLLxollWyTD
f3FP8vySB/0lVO3rEhfvq94/1Y27cSeyDG/iv5iaOgakhwAmpvrVNPKxmP29BAX/hvlYzDQ2nDhS
hMfFBDONSvVQqPll0tNnvG4OYTMe7rJQEwkWOehkb6+pe2dmB1mRtIm94+2hr5nD/963SGw4MUdv
3eIMyFcOzgD2OT0/8oB8dpjzPAAF73XeuejLdCzuA4oSExQGYtZprIIFCRHkvttBPXeNc5YxOQgh
t5DGf77boeD0u+G2UgUyLxBWeRCc69A5c11+i3KVFtP6NXHA8ej6ZXp7/WzWZXh4WJJ+dRV232nl
qQ/Ll8StP4pwiyrN4oOx6eFV1eqkxMVFekXqVsXXERdG9Ke/K3zn2Sv0nT5iuHrhEYiGKLwT+ZRM
Ow/6sGBBaH6CVee+RB4xoWNl7bBcd7K/5AOolYrgWzB5zYYHWgK4iReb3JzXKwMWEFrGOtg5blih
y54U81YezOLiJlQsmQnNWU/7i6TOrgJ2Zhj9l5hy8EkOGyeFxWZNzNjUsDFEcELydypPEmplXhM9
jEwVaTwlVy7G6lEw765sBljmf3cQVgcRqAl8JHlq/x1V8wVMZ/vb/mBbqqufvDlMgb/xnRqslxfJ
wCDqs/VC6uqQDP07f/LZRjy0OJ2JIctnKsMxmvtLNNSHKID2SyGPS7H1BrUNb/h0S7mgIwV4DK1v
x0g1v/DWiVEKXF9vr5HNXg2nXiM9OnGHNVIQTHOa5qnkzfn20LapG46M8oETtCJBOrv0vvpF8g9h
+nEB4cOdrmac1UW4KDShIHyDpJ7t1zZedqBwCDeMx7IwJkRscNegXlwOjUdvvqAY9YG4zvfbC2Mb
2jil/UU5vghxJhQdTn4nkfFeAqywMXHLsofGbbtO2lVXKNVfBJsPs5sf+Jy/6Cj4dN/kDX+VcB2f
hA5eUNPyyctBPFvqz/cNff1Fb/0VLN8tQM7DBYlTMAT5AGpvaULalvz6/zdD8xgV45Wi4FehdPMU
jb7Y4XdswbVsoxtOmjh9AlzwBCcizgm9OX+PTvTl9prYdtPwz3loQtxKEF74CPLZttyT2gFlzoYl
WiJkaLhoPYq1rccCLuotn2Vbf4hL9wGly/eoam1squ0HGF7quV01jwTGjqror8pn52lkjxUJj7fX
x7L0JixsQO0/Xxzk2RO/QRW6eCniLT1yg4nmf540JiqMCC4IAJXXx1hV/Yi7kR8SPfk7bx2AkHEJ
WKUqrQCqHp5yrr20Xji6QsV8DBRVp9u/z5K+/Y+ypYdnZoK+WnFpdQuNL+d7qLwXFDkfuOCnAflP
EE19E7R7d4VOrR39evu7FssIrv9/4zCgbyC00XipFOSZ5R+7ItrHzbN2t7IZlstkYPh6RFXicZDc
XIpWf19bfzwmefUSQlx49fnPSERbp4TF/kyUWVJ4SzX0sL8kVCddJinEi/ezt5Wrsg1vuH5UoNsM
7NComOSgQ28OeR+/TJ7Y8H7bLhjez1o5AK0JpJHrFPuwcz9wvzrlSjyE5L505L9sNm83Oo5ZLjxE
MCS3XZUS5fsnVCP6fT0V9W5Z6JbUj22hjDhQBKTvkhZVK2RqHiXosVRVZr2jNsocljhg8jeXCauV
LwDYKUtIb0TNcQnpxj3GNrRxXOfgR40KCQ9UMwHbHd9HoDe47WWWRTGRZLgEtGSdYT11tJ6jtklb
GuyrYOMlZZu44cMNCcDY7ly3Nik70HQ7074u6X0sFsQU7Es8BESwwgH/40E7LSQPAGRt5CItZm+C
x5BDrdGCilr/KkCh/a2J9PqNgO1If6Y1LjILiIOHO3fA8F/w7uWgrMAaJT3/ME5RlqzDsYIA6O0N
/rdK+IecBjU9OIFwGM0TJJSIfyhjDrb96LGh+ePSkYNmyzNx/bTKp3cihxoHW19ZUD7QtXjKJQ4U
Hj/fnofNFIyDPqf1SFYP9YzI1YcqUI/gT9gY2rZZhmPjgFJ5J/ELm1AeEn99YB65zJ73Oaq2OMwt
szehZtFYgghwwCbFUVLg4ra8jihebjwjLD5ogs0KxpJpYrS79C54yUHd/aJ9Hn7Jl2njCLccdSbY
DI1RDUnmqL84fuvvyCLTJC4ec7c9BSjeo1RzuL3H13j0B1PzDXdH2qRcFvBqgYGDQGHS9cZnj3VL
sQNPVS93sR8OfC8pa74OA90ifLfsvsnVXeYDYHP6CkObxCFi/IybMJDo0btIjfdllk06slG1fZEo
5GQnjR8z+tj5UJTBxvbbbMsIAF05lBCDQB2rnUL/H+a6CmDkSd2Z0Ddpdz0fPWsRKgcXruPmk6Ro
juuAjE1vb7kh7vg/V1Tf8GuwRYRDBBDUZQ5A1eaCaXRwyufRccB76QEZ6+eHahTppHAxTtyUCvdY
TOWl9Mp3YuEHnYdHtEE9qm5+hsrtaenzk0s9CHyuW+0JtvU1wsPs9HO9ahRqNVnZQ0uEk1ZNKTd2
z+JbJqbN89kE0R68vGakbp2eZVWdTmG+G658o011X1XAhLchjconiAzjBhCN4pPs/SoVNHSLXZBU
W12C3r+wpj/4r4lwawO/4G2ZdJdh1eupVn39eQUuIG0rwfdFXtJDVM/wgBn9nI9AxoL0m9Hgh+NE
OTLWCeiEZEj3UZ7IQ8+6dQ/KwWZfEdjE2M54sDQJOUxz56ez64uUav13Q1kFht62yAbADnZluKrP
SGVBvrKec9BsshFU0dMC1R+WszSKW4iIJE79sCqypiE4ktKlcKFd0ZTNPlnKLnMkwGyOp+YdIYM6
8uFKD1trsI/Ww7Ibg6rYizFxMhDQjeeFds0OpDbJbsADay91jhbksvhZxOBVB93NeIoGh+0jZyBp
rBt31ylWpuuqWkix9F+HVjXngDbDE2FQS2VqHvfoumb7ue/YDpWcZYdzlxwaP6+f22FaHvC4kql0
RHeYw0Qdq4R95pAc3g+E+thQAnUi3r+2kBI6upIOR5fiU5SAi5vmEsIxydT9iqHfvQ/YUKRdt7SQ
Mwqi08L1DwhCrS85yXWKQidYb6LAP/iC/iriGFX+ISmf5t6TL42k5dce+iynuejIOxG48tzW+HLk
zs5FlGX1gNbc5MRjCgZW/U8uoLTcsF49JBSCRrNw+mPnoLund3S99zoHrLNS5B8hRzMfaHjVG3Jo
viu5O+4kKVW6KL2mK4TyNhzOclqamMgWFOm08VYo/6BTqnUiZLjdx7bsNq7xFh4ryFn//u6U09pG
KJBVl65y5Cvm7V5i3yEZ1W2NNYOqUNMBy+ipiPw11MR/4EW0/OUJpb8vLOrTAYu+8VMtkYtc///m
CUxEg6xIiQYVgZf/VxquS7tb4YsbV0NLtcsET5bzpOkE38gW3e0lay4rOHYJiNTYzPdLCeExP9mj
5rlx0bVlM0w0ZZ107ZBU+J6qd84X9RRDJ+iVvLpQuf/Lufh0526U+20mYpxJ4DOEkATU1vC6QyAO
3kuf7VH9unNXjPNE514Z4vmYZC5n8XMTtOQFaZrgr9sHquU6Y2Ir2w5tokWI0Sf1fdBf3eb7CLmk
vvx1e3iLSZm8eV5RDbUu+iQby+8SjNxdscX6Z1l0E12Z86lPwrxLslYeJvIwjAiB7Rbfpm3a5s2S
hS6BuCYGJyIF9ATvMrrx1LPN2/D3yW8DoToM7YFRwZdrmkCZbdkkubHcD0xaPNaXFP2RsMVhJl9p
7z0v4B7aFVF0koX7OXD4tGGWtg8Z18gAjR0FISLJSjYDrlj/XdX8ex52751AfVUiernPgMjvMYnn
am3DCJ+hzgA9tGOYtBs/wLYRhtdCIqYEgh8b4ahTjcgTxGIX8PtCgmc4LXjeSVB7bZJ1Yb/zyhQ0
U7tk2vBZi3WaiEbO5ynWEkJ2EH2s9+uIDI0HdsCNdbGNbmR/6Ah5tKjhUYa7s0xjBZq8lc31fTdL
E8ZYKp0XTjKEmVMGILhnefEC/XTvDLWOaqPAaglpJpRxhrxfWEd9mDVXOcTAGZtz64ASkgso44U5
vY/WC9qwv5tmIhxCkVsNMp7nOyg4HFTu7IW+M49r0tkl0Jzt2aqDbGjDA+m+hfkp7rf4IGybbHhv
mcTxJL0xzFbZ74rwRzj9c9tfLV7lGv5KcwXl5LwOsxHnSFqF1QfaB3UaBXLDs2y7a7ht5CB72Do0
gAHlp0bne877BznJV8U3Lg62tTF8d/FX6CkXQZApIvHiocDsTx2YLO5ZIM9ENRZtWEJEZQqyfJqO
fd4/BGhOGmTwcnv4Py+PZ6IavRgtcS7EDTPVT0euH+gVJK7QAXUXVMIzoY2T5n0MPFSQsQWMq9WC
l09Mo189GBWSKT8mkH/Y5TXESm//nD+bk5dcf+abKym0bLnXqgS7PU8qRWNhd3QnCQ6V0dlqjbSt
mOHGcuG+1A38zCXPI/1UF1XmiZe1He6KeF5yNbM3P2GagH+GYkaQtdC7FNA7cZJ9ST/dXp8/26pn
ctoVVHBvLZcgWzxQdsdcuYfEo1tPdNvohjP3kYMalcLo1RpNh3El8d7FfW5jb22jG57soMwgyQRT
naFJ2yn+pVvpxprbhjZceKSMMtkgSHRdK747S6H1fpLckce7lt2ENVbjJOSsvSArgfQ9BnXZHqc2
2jqBLW9Cz0Q1riwOSxcaQhmvvnWQJk20tyvx1C0RivzqCxfDrqnan3ECoZaBQFm42otqS+3JsnYm
3jGuNWBEBB8nXkl3sw67fRhXyX2bbkIeExF23PPiIJuKf+WEqaZg0gbo7Z/7dsbwZrSxR+hjH2jW
QqYIJYh9scnvZgkUJrKx7jz0ZHe1m3VTccClBcLMIPlfI8gnlXfalXEsL+jvmNCR5sKusOp4Fs8k
Ody3MKYve9Vct3gDZCLnn1bhvopmy2Kua/vfPJ4XG47ctKyueqbXrFQ9YueE3u8VAllJuxWHbB8w
3DmEziE0wOIlYzreT5Dw2S2N+ibLeONOYRnfxDBWzaBX0bA1G69oh7ItC3xBxPERuH1+16XdM2GM
bcVn4vNozkIFpbC2OcjE3RjaYpgmfHFhfYCi+TpnyNrtR0h4CVbu0ce1i0V/ust6TNAiJKkqOuQz
Zg/i6d20JB/D+T7YnGcy3rXI+UIzC2COOejZgYl2ODKKyk01OXF63/Svse7NGYw+84RBhHhGnh/E
WGN9aFm+4bK2xTdcNkwmT+LwnaCd2B7IRL/zpDitbvSUL+3X+2ZvuG4HlE/hlgk+4Q2PcT2fOgiW
3x7aZvmG6+akRwkWwtgZylppJCH1HaxpodYNs7ENbzguMvpKlprpzJu/tPV7SsnOCT7cNXUTr9iB
hHSOvFxlK0hxXeDnPTUd1ztTQJ5JZsfpgpoCYE0wmWl6EWiMP8khHu96Y3j/wSx2fjNDGE9lExTN
UxJX1cGfttjELSd4eDXVN9ZeK5zfJdcqg2Lb0RHNQzFtqU9aNtSUXw45ncu4K3QGDM0JzTUZi0JE
5fE+czQZ7LQvChqITmeikfWONj9RAL00nvh822RsC2P4qphmUS8qVBkeEqdxpGk0FS+3h76u7R/O
wNDw0TjRcZ+XsMaZdoC4snBBOuBzNXwEEiW+71ZrgheDmXvj4Hoqa4KgB5lyXex5Es/3xcjQ8NVG
cLBju7PKytZ5Wfl0LKvwx+3Fsay7iVmMQDozBy5XmV6hM9NHl3itN7bUYpAmZHGh6MssgxFbyqIP
IO1Ky5m/6HxLCcM2/DX7+caVgr7VCg8VlY14O8xBcZQKzZ/1FiOcbfirNb0ZXnK2zJOD2dNBoDTo
iDNIbr7PKDHeXnjb+Nf/vxnfq3mOrtVeZUlQglYxhpJiOrTF4fboFps3kYbtWI9BjMJi5oRnoJTa
xDuVFfLlfKu7yzZ9w19JW1MoUk0I8SXRAxR2+hkmX/qoQ6J6qcPX27/DZp6G787QPHK7RKkMup8P
6+Af6/Y+MIB3lc57uwFcQWZ0bfIxS6p+j5rq0R228oO2WRv+mq9+v5COjtkQhe1nCLaED3TG9fWu
NTHhhWEoIhxRzpgtIONP3ZiCCmLulo17gWXuJmddxDRXPChxuHJvX8f+sSrK5/smbnis79J48ics
yzSGJz8B1ENuQa8t5kgNb+1oc1UocGTmVuteQMqI+uOhV8GGs9oWxXDWtUKpz5/YmIXfYihHd3cO
e/3cmxgQ4RmZ9DWIajzt7IOIZ7PKP91e6z8DsDxq+GcS8agMkVXJqujr2gBpLMf3HKIKfbmmuYQM
9cQ2foRt6Q0X9emsoY2MtSnGoE/zuewzVzveudf3xmJquGozQ38V2n0yG3jwiYrh3cimbyD72XrE
JljvP9wQqOGvEIEUYApfxgz9sGehtd5VcZAmHqAUTvXqouAIsdvqJFz/vgqXZ6IIiZz8BPSQMpsb
klWqeor84Rh1WwJYFqS+ZwIJGYt4qYtmzKD7u2/FgDaNj2FH9i7SLl7y2rvurp6HNKirneu2x9s2
928J7Q/raKILndmHThHjY0ZVnsoCeC4hkIoZznIdDyzwM1VCCT0Wj20uNr5psT4TaBiO8RDzepRZ
Eetd75d7F6wrUDi+/Yssfm8iCgPwSJB8xDblwDANVXgATdnh9tC2iRu+Py0LWPhCLlGkJfTsOnWe
iqEZ0wia1entT1zj6p+2w4wBTgtoCih3QBjJ/cuEJofvrYxrhme2FuTg81yHO1+gWrCxXJagYwIM
3aWb0KTSY7nW+AvY7KESnox7EfJnwcQpdobHmbp3ITE9E23YgEjbiXUts9ZZ+6MSEKR2Ob+PUcTz
jYhQOePchAPMClII7i4I4+kQl2pLM9KyTiZSkIE6gxE5DFk8O7sACNmDT+W+XuqPa0DLtIEWfFxt
MZdZroImYBCgFAiCEAGN+fwSxKBg6QowF3wEv9HLbTOzfcA41otZjBQdhEPmV3oHcfUvHf2QE5a6
NNpAYtm+cP3/m3NyhLj80CK1njULTYUXtbsKBHh93/8qpy1Xt5wBJtgLILdl5FE8ZDXEppwuykAE
f2Th0O64P/3iCY6A1Yv2E6TPN7zFElxMTNdUe125goM7i8Phwen546K3cgG2oQ3P92M/BmFHh6EX
aIVDEIpALPD2blvilgndQooXBy+Qjpk/ffVWus8h5LayLUYo28SNk96dY+hHuLHItJekeTinkomN
aGibuOHSIR4qzAGDXzZU7U6BzTiXH+n88/aqWOZtYrWWpruqsawia7qi+ErcmoHeqHZ/3B7dMnUT
qpVAiSKH4qjIAv+foql2nehRyd2CC9nmbvhvKEOZlxyj62jo0jFHZ9EYu1s1Vtvohu92qnPArY7R
hceB763PxbzV0GIb+rpcb8ICH1hRJEUNyYOGjCntivnggbAuvb3otjuUidfqr620/gpAcgcM7+yj
mz5COwbdAZeeJ5caUszix+yVR7rI+7JI/xYd3/ygcmqCMndnDvSQh7pi3tbT50auzZYStq16+S8e
880HEHDyXALTmUXiKx+djBTkoe77sySAeTbN6yTiM2QHvoJx7F2g1E6hjObH832h4z8cdiz2IT3j
BGdavyJB+TAu4C/MyeH2ftmswfBvVjbroGkZnXWnoKvV5ers507zctfoJrBrAWeUgoJleA78cDeX
yY6X/9w38vWS8GZP3LGkAmBrfZZLnRxBeOel6OxtN1bFcqyZoC7gX4eoCAp9numIPDZYQLx8R8PH
PKx3XigvZf1+3Op7tIQpE93VxdKDwirWvW5BRxUIfkQvyzMJ+MfbK2Ub//r/NytVT5MkQPTqczks
HxviH/speumdpLjPPv8D63KgYdNLrFWQqwTaCdWT6tFeCWKh830/wDyWISRKpzmBYa5Kp50jX0gN
JZhB1BsZFstFyYR4NTnTTj1H6jyOwVNJ3qPN8oF6Yp9PGwA+2xYY5/PQ9K1cWl+fnbrfe5yl11om
+oL3txfINn/Dhz0mFgddNOqcoNHDrTM0du5U/dhHG9P/c4xwTYSXGrxG03DRZxfF41ryrHOnDfSV
bWjDjYMavMOsm+BosXjwWu8Atpf09qpY3tWuiezqUSQljAl99pv2gwjkJ1HJg2yu3lx0Yt9R8n32
Gpb2V4C4qO+rLEPp9nd/Syg6fqTq9Jmt8zH2+vfCWzfC6Z/tyDVFS3VTITeFRgkYqveOFEW9ZxTY
5GD4envJ/hz2XBPZhbeCRqZY63MYLsdZ93u1fNMBEh6Oc5nC8QBwMQyLbQDHbXtv+HXUumUnWKXP
k1z3Ba7do8jvwj+4JpWdHFzwKlXY+rZQB9b54CIT60EM4VbXmm0nDI92NM974db6TMvJOSy8uSzV
Gh4gH/Pr9lbYPmD4NCSeNDgoGn1emZPOzlfd/vQZ2XANy8qbaC83HjtUIjC4cjhkJSpAW7zD7Xn/
OXvimkivfPAWEVUY2u1/gZl7t6Lt6trKJJKfidy6Hf854LkmomtQApIwYOc6c6TNdo3TvssBgRjc
4PvguRunjm2NDDcW6FgNhrmFCXF3r3qRErZsxOtrcPtvhsk1Wet44Bbaw9858RmaeofXjuq9dh5J
TM4FbQ+r3kotWazIRHiVNEEFaISL+Ss9di7Ut+ug+NKPW4V520YYLtw2iwRtPIOVFuRJhtNOimcV
+bgfbTUL2b5Afo+mou0SIrvrNixRyvGcqAK5ixJ3V4gt6IJtkQxfdpXPOz5hOxpkk5fZP3ujfFDz
FhzXNrzhyR1FetwDBOA8OxUaPtadlj9Db6sYYhndRHoNXqKdquE4EtanFo2C1B12M5okb3uzbXTj
eK6J7oh2HHV2wnC/+v4uDOadnpoNR7AECxPn5YphgWg7omgvgnkvnOgVjZjHxVufWdNnrRf/vP0z
bN8xfDkpeFh5BX5Gkgw/oth5Sab1HUnEI4Sa9oHqN+5JFls1cV9RDQmxrsZnIBTgxc8R0TsRvZvj
v2//Ctvw10j19iLvsTV0wdV1pn6308H7Ovha6kvLN65itr02fHksWBiMMywpbvKdLIcrB8u+kFte
ZomnkeHIbh+yQbaxOudXxZ64XuS+qejWM9Y2ecOHWVyFIEvFG6EIww5dGt3HaE3eS5qUG6Zqm77h
xdfUQjQNmD5a/0/z6pwmXCFv76tl7ibuy4sImaMwxPODiL8GytJRsXmHzu7TfeMbTuwrfwQ/iq/O
vROBPCDuyTvIXgp0b3tb6jEWkhTXhH8l4xoDCI1WaCHVdRfyVfTvWZ+ofB94us5fa+7x+NxXw8RO
YUwEusU7B1wGLHILdsxBsDKnTdhX46VyqogBjZnM+W6sGN26sll20ASR5ToIddvO8hy24lBU1YKZ
bUq12Aa/7u0b34y1Gw88kfLsJRD/mgInq8BDkt7eQNvg1/+/GbxsigAib5M8V646TDEKT2sxxBvW
Z7nzh4bbh4WvWJMP2LmWndY2R2gJ28cBfRJ7XuSP8Rp0oMSiT7Xr3sfe6prQMnCLuA2gX//eSqDL
UHbd+F3w6r7uZddElXHesMpzW3kusN9ZyQV7LBYYVpfraSPlaHNZIxqoZAKpLVjuUfb+VLJilxT9
qVJ3RmITXRbUuLHpqZa4tdU/1ey9MIlsDWR8f9y2J8vsTYiZrpwgb6DIfV775q+V+o9BC06C9b4a
rWvqperOpywilTxzUSPh2/8Af+C7KS4P983eOMzXtRFVjG6YMw/jEdIIxc+K8gOd3K0rlcXdTGK7
zi3KeYVk5nnWUPumdO1RCCq27jy20Q1nVlp0chRY/CkkM5pf2mCnvOC+FiQ3MLxZoTgNwU/MPQ/Y
V3ecMn9wNo4R28SNA1yTcmWa5sNZkSKluCZD62TDnWxDG6d3gqec542wGO08l1zV+yRA5fC2uVge
W6Yyqjv1dVAiFp8Dj3yv1WsbyAz5yWNR6WNc+kA+bHU5WdzKRJhpbCi4Qmp15gltHxLoNv4NdZt4
2rWe3JLksayUiTPzkCJxRzeQ57gFifDUyp+57rd6Ey3XZJPLzi8hQ1/3BHwmvNkH4Wc+gfC3TsHU
wrrvt3fDtkam88bCaVeBT+RJ9JmR8BfkmD5HFNr0941//e6bo7IYe69vV4zvzfMl6NQJPMsXou4D
zLkmrV04V10XgCngXHiI+r1yoPlWVD9aiGPcZ64mAq0JKRncyZfncqqaHQ34T4I2HkrEqeJyH7VJ
h87s8M7dMFx69Kd1KHsqocAEzMb1WqSd1AN69/Zm2IzVcOtcgM4sAg/tOS7KEhdnBjFHJe68z5nw
Mzb4HfhWsFKtciAjuKZNP5zvmriJMws7h6PVHhNPyvqUhy2IU8ONpKfFAUyImdvNZbiMqzzT6VuF
TsdR71h5XykGQl+/W38wA6cEah95rkFC07SPYDWK5o2JWzbThIxxl1V9GGFs4YbBU4tuKdzOydYJ
YAk9JmSMJyp2faLkeQidqt/VdafBA9HLx4gvPPNKlr9DIyS7D0TimoR0BGTScS9HeZY+P8UFeef7
wctt27FtsHECJ0EvllLgmbHWTbenY/eUx8uHBkRHGyHOthGG04ohgqLriKdGRcfTqHVatOS+I95E
hzleja7EGkNDA+FSl37azM0GGMk2a+PGnIOXZ/1/1H3Jdt24luWvvBVzviRIECBzZeQAbG6rXrZl
TbgkWWYDAuzA9ndqVIP6ivdjta/Dlc+6EbYq36pJeXlgSdYlCaI5Z5999h7dESNuBflFarMicSuL
vXPjP0lizqlhp6YAiEjbGhmSdZll7QN8kj9lA3DU0Sd7p2afei0flG/8f201nNPDVkWDjrSt3kJr
zXbE4A/SE8pj8r0Z+pNpdC4l51mLLr2q0VvHKfe6dx54NyV5udz/epb+ZL2di4Ap43RtKtt+u6iY
tpYAG/BAFhXiqsIf34M+vxF5/gLpPqeH5WUf9C1R7TazoOpXfZnz7jZrYAfdmLBegouMHCpqg/P2
IfPvJdExhJejtBoi3jwvSh59i0YleOnLu+Y3PxvX0/z8IUBYgJaaDq7s274hG7SVJk1Gblhp/rVp
fi4JtrqW18lmnbdF6vuRQ0iTzLX9HhDwEwTwnEUGanoPbt0yb2HCsSvIeDnMZYR2no/a+9ccc+0/
OapKmAERp122ee/qxG5RKmgt/z1/m5/sAs7ZLgCZvg518HTeKr4YJYilnSr0c8q+/Hpa/+Tzzwll
ua6LsQJytLWkGw5TGbP2PRbQT/KIczZZLclQICGct0jMGyks15RWVMrVgw8B7dQa1n1OzH23pOAg
GfggvP76kX4yYc9lwdbZbhbUO2YwwJ68JRVW93Ge30sXf/bh5+G4VhkF+3je1ikO3eJz15bQePzX
SI/2ue+qtVBYcPgYMjPaBzLVWzh93VCYg/56ZH72sk/f/2Ep82W1lCnIvIWpSoF8hUkxdcE7w/6z
Dz87xjOa1g7IxvPW7pvygw8gEkR5DSOEd05x/yfmqvY5q6xULfrPZdBsNbQA6H1HeL7358ozRwAb
aXM3ceKU930mi8IVttMtVSk0uDwVEZ7HMOUEgpa+MyKF3YPe0byysXe7fs1vVZ5Owcnobij2/TKf
uI99NZaP0NUY/E3lo/MhhmalhzY9oox/rPtWm0TaMEmJydTa7VcU0CHSa1NT1rBrxZ4QrS2sYMKx
gkYdGtn7YNzkc1O5V1nfWP0mcOZV70yzSnYxNT4NV2+Z5xjV4P2oHPqxqdfhmec+vchvcegYexGz
DeZ7stTafilyq55RiBlctnVhqwWprk4NGeb6gC7Ceu7cLFob1IbgPVvT+o6Uzvh1naGHKIqpXNFo
aPfDsp9o39ZfXJtkBh+Tn5DLwS2a4oC+u8o/KBjxLHfDOGX1Haw+lmELFRBfH4elrcaQjRVS97yF
oct1I5s0u07XspexrNGgGsos0CxUbpDaCbrIFm+/prnMo7mX/iqQOTfrBra4zTXl6Ih5hd4ld8MA
O10WUinbT70iafoAd/jxcwE3F3vnGL9NoyIH9rEpmrJiwtRsHL62I7oBr0s0fdXXE4y5/Z1KRwhO
S6N1FfKh9u1wnrzVF8wwrRNdMgYniS41a1SlLfWgZWABxG3Q/Nom61JQHRbObIEfP5sSr251YQ1g
T4YQ4BIT97d+xexuo5TOvE1Ogp5FAYY2FTkytyUuq7RMI29gax3aoHRe1uPo63gA9xFbxgjT5mzf
o9HIT4bFpOAdNa6vI3SAdGPYtos5et7kOaI1RcNF1pHi2YZePnhiJV+PZQ36R5Q6kOm8c4bKqrbp
VNSDoIGuGvRbWGBKF4PHySc+19zGsDZjEVqlDvCwPS9psugu9wWiScg9e/O6pmGta/RCe5L3Tux5
BXNCrXwXK4BNcxqOY7cu4bzmWS4M99C72OkAc6x3pWSRb8tgvF9WnnNRzCAYokPTCzqoDXo5jRs2
mHXb2EvrhEo5eXmtB3SiCdh5tOOG6wnnTSC7Qd9brK1MJcATtavtSuyqviJLkM8Q0EVTSf3Ki6AL
IgOO7xIXeIHoLprRmQ8F+zwnYOlnwx3xtWSh39Yzj9TCWJlAOWq1hemyxbvy8gkunKGEFdMaQwh+
GmpRdXqqdjpzfZ5YkK7y91pZ0M5IA5tBaUcX+PdSoaNy1y9M2oktdfMJht53rCXxmroB8Aybtgde
jSr/YPwquycTzZ9X2zTywTS+qpq4NHNVy3jqR1rdFCyt9FeUJQmLIavk+INAz7jL9rNxofMq9Jh5
uQ4ljG8ayKYbewqgXlMO5Ngwm44bOTHPO/rKyArmzBJNQhBAH9YPfWWp8SqDLnm2KZRU6Vcng4d3
i+FwVfalhz9SG63A8+ZQ5v0IMq4i4CBU4JKP+9R4sI+G5szoJQqTPf+8yk62R5zUfhlSD1P1ru4k
TiVU5rPlwQpYVtwyqVMdLzn6TS8ULwO5UUPnyMQzo5xkaIxboQNo8XoKnMGTkDKGXuHkRgUCmXaD
HhSlYO1CIFmimpxPwuWdro4AwDMo6Pk8c2MHJmksalcvYBelZU1PTPu63dVyjdy1MIWYING2hMV8
60AIesEC1wBMqMjTRaxud7VmEIUu+htpdcEal7B+/lxAdcULmWbMXM9u7X2ZmN1DDmRZcwnxMm3K
beYssCmIPFqGLpqaPko62l3ICHOEbuEszIMCHgUpIu2a+xL21YVyN+geDqqdN3BYUOHUeR7m4iKY
WNHv8pUGO4e2Hhb3rNxeBL7Sn6FcXlVJQSXBIimt6iFwMMBiGe3iyiv7L7gH+UwWN39xGrvRN7X0
GTRrVwbHLEi72Ty2Vgi4703hD2uI5JkskWnKWd5UrrSbyyUrIGZuCCOdSNOqhbVJ7bPsQs2em8Cq
99SYYF/A1wNRGJ/ZOh4pfHY77KtLr3MhjWWmBK5+WXuh645g9CYcluFajlKKtiatKwLITw0il30a
hHptCluoFY2mQrO6T8M2W0Ah64YhU/uGLt1ycKUZG2GvfIDVOTp/g2Rya6k3gaqsJXS8AmLuueWj
n4cDbJj3du2Si8WVMxgaEBZi4YTs1IMTJnFM3ELJCyhxYbPh0M8ZNOwdOtX4lBxGS2sXDLnI3HVR
ouSp6+xUJrE7BikKW1Hb95kfMrD4/YtCWS3myrpgQCgrVypYVrPuc7MObfHAl7z2BDY7r0wa0ika
BcPk1FG/VkSG2g2q7rbKVrs9rhkDA8CClbCDDn70SB9Le01PPs6pX8atVTelcCueFdGwysHdFWjx
g+k72hWuLDtPSehRx1k2llP4aZg32io3LSTkiajRAmN/oj4bP3vYyRtobzftHNaTJjRaPGwg12Ou
6jouVl2Tfe2p1NusTtWA4jjRKQT+REiUOz4nwjfOUoVz3lhqCxLpUrYC2q2DurCXaRhDNYwg4Y8d
/N4hmj6Zh6JBR/bRMlnhXZDGDwYYXeAFg+AAQdCnkfeelUegxI3uTcYAgwhYJwXuZp5Xb9sPCJI+
m8rtUwGJWGXDwEexAmIbWm/mLqXzJWzPIEro62ZwI+2TDpESVPim6yWF0ZPITIAR9VIoO95Yetbl
lbs6OcNUU9WwhDmZpiocm242mxrip/m+45B4ixjOfJy9ZbPMEfazYnmoQNu2QpuAYRpiNikYnWQj
epN1y6p0C5cKbMGonFduBFJW5u1Up7pJtD7FeuOFmdILb0S8cOpjRs9Wh7WE9KtzHPMkm9lfrxU0
4FiEVZp3EEBQZoEY/dA0B+TslhN3TgcKE1Z59RGdshD08hAIyh0NTDocK+ou6nrFqWx9tU0Pppan
vPJkeFWhE6NtFdWCGIoy4GpZI9nTnvQB6FY9+sJxN+vXQbsoapMidQq8Y+6vCWv6qojJCnfGK64g
vZzIGjMG4DtpsrCw4CcC1UZrKqMCTR+eGFNvfATVurSjktgFT6piZMstNF5cGkH7W44hGWfoi2go
kBdhEcADMxl4V1QiX6feiisuB+8wo3HOCb2UBl4k66ANxJI7NQmnYXDmaGoDvFEEWoqd2Fx1lwyW
R28GtbjzRVtnfbapaKmHTdOYFXNeL6mJCY5xJVansD3RZCgBbqSaKxql0izZAyAJB04PtYFlFl+V
/ckDDdckBfemOobDUA7wnMtWw0B3MvWBZzAJoKr0Dij99O4mAIsq2y2lVvSDs2RzNLrr1WwwILUD
z/ghpeZyKkCCwvG6qi8uTPpgKaiLBk6g4+zU/cHAroYmKbaIS5dVdStWUjn21qKwKk1QvJLDvhih
txaVlW28CCeZvFt7MgYHhzmTEoFjAhKZpVzLeHbGloQICXK4GyCeUrFbIFG4hGNExTe+8VDKLhta
F5tiSavlsYJjMPS5V2N5V/BuXkb4AARzBgdhMzm7duK6g8Orqk3iu25JryyHTX5k9dPy2urRhXBg
sbItEpUeO+5MOM68MrDqTjjaLY6ul9m4AZvQRI0rlPNgHe+naBVpFIsltE/SECeNSWPT4BQWMHDy
nWTqcx8b7Er5q5NzksPn2aR2nDfYJUQPMpkKbZ4bO/aWEqp5qg/o50p11nPaInYUS8lrK5wDKOce
UumlQTR5Q3dEKGpvYCaCOb4O0sDVg0NomqcSXCXfFDAes1ubiIDkfBa0y+Eh0Azz7Ox1OvD7vIdH
3oU/50qGxK/a4DJDyFWRTY7jxLpNG+R5cCRux2tGeX5itxP3UzHICkxJqfSVV1nUvAwrnzPhS8pY
pLBL21uUEylE/9CygSChIkXcpGNZwhtvxdbQAf/BqYwlkwuQw502tFCrRl6odIWtcASNYLcOpVuF
MkCkJHyER7elX9UO/CakfPIQSD/4uZyCrfZUV4VV1Ux0ky7OdNEPY3ddT7K2Ntjde5iZ89M8G6tx
4puMMxvJlV/m2cav62bCnpS13qXM7LG/DDwa8IRMw7LcBF0n6ZPO8v7LjDXyFQAfTC0mzEJ4zCxz
NoXt4vpN1KfQ1to0HZiex3bgTG5c3H5w5dmLd0nnxsWmWAzurV2n05NZi1lvxp7TWXg5UEw0Fjc5
iTRwd53IZtBZUrEZuYi3rtCUtAuLk3Dxg3XatWvn65AXRUM+6K5YyYU7zFBFR94Etm8eNF4TZuWE
GY5zU5+UBBh0SKK6gsissGHzohMqFe2jrlNBlXBX98VlndWpjCCKx5qYkZKkWxsmleqiN+R0bEEe
0j2oznGXexedPcsOnK+F3DtZ2/Zf8qVf2g9FJXsew6qKTRvkEQ67Qhijg69d4eEu0bZD3EWUy7yy
K+YMQBymKl+bu9KWzTOB46bzOLfMuAcrb3nwuV5MPSFOREIbelVpB3GQ1Tnd88nGyVrVMHYNa8ue
IECuVwL9REtnhF5bgWU/IaFEaq/bVgZx2Wu7PcDWYLA3JQiZMplL2DSc1JWHdmsPpOhgfgozJyT+
mnShhW78ErpoK6MXpEVT3nZ15rq/bGZk+MgpPdUkyyqnAfAG4wZGx2yQEXxmpbVTJluhuG7y/NO6
tu0cNW6AhpPBgNwdOqwnzaWPXdKJUpdy73bWttWEODvMBH93pYdrPpRtjH9AmW10mZJJ6hck+IpM
zZtizSuv3Vq2D+peO42kup2RoU5IGeY0340VVAIlAJvFMokLBdrgwcWGWkgBdAmBms875Yi8WtzX
Bn7m3a6tLWfdKWxEUE+xdFAsglPVj8eV6ebUMC7bZXotJwJZQXcum1sDp5QnTVYXYEg+56voPZp/
GfPSV1vKMvuDLGnghNZop9AaIgvy4nrAPoIyIV9BRsGlqqie7ZHHPWxd/I9NB6HiXdV4UHK2jZv7
Gy4tBzFbmmn60YfBuyMaZP9lVC52zouTWQkNemwreqaPlsml9+yvLcCDZWwHZMZmRbV8kM5cxABi
SC3mSnnLO7oGP0Nnz0rNuD9ZFmmNnkyYrW45V23UAiAPe+54EIhymmtdr2zjB+571tQ/AwjPoWzS
kNpWXbOdkXVFUNeGRsdsvhe3/+1l/vfstb7+o0bS/+d/4OuXulm6IsvN2Zf/eV8r/P2P0+/81/95
+xv/uXmtL5/Ua3/+n978Dj73+3WjJ/P05otYm8IsN8Nrt9y+9kNlvn0+7vD0P/9vf/i312+fcr80
r7//9lIP2pw+LStq/dv3H+2+/P6bc+oI/rcfP//7D08P8Ptvd0/6bxdPXaHrP/3S61Nvfv+NOH/3
oMjqBxQGpi7zCTDr6fX7T6hNPRt/OHMC99QehXzO5L//Rt2/BwFF35vvuA51vgkQ9/Xw/Ud46zZ6
K7zA4dwFp+P/3Nyb1/PP1/U32BJd14U2/e+/fdMN/Weli+Pp/CDwkEBTj3KXnzedmRLKEWwCDAdw
8lCRJT+U0ttx9ozEfz/xnsTKR3KJjCqElcuxXF5xLiPuGGENxHKAiyZLrNHbZJMURMO3qDRNct9l
7tVYqG09l0fVvfLWjoeg+dQGwUvL524L+aaaajS6wVSNe2UZ2cCXZl2/qOxpYu1LHrRZ1Mm7pfcp
jJ2CLOzX7mgkfLYgF4AmFIIjk1hx65k8hHcz8ifkEMDlYm5xLlzAXow0gGz5V94UohgDtSUAVuvW
x20vCbqtVJh2fAk7NT4W0DGCnmqmLubMfGVtV8HYyt60QZEsOL2n4eB0LPEYnJ0U9NuY19yw1Il4
YUffps7/69VzUbx0dV9/NefL582K+/9pjbkoV/xijf3jf9R/w5byj//5tyf95W/X3T/+l34pGlRG
/ljB35bp6SP+WHH875SdVg9HYhDYthtgc/1jxTH8BC7CAb57Ykwg+/6vFUf+jp01cIKAex56IOmJ
L/J9xVn2321UGHiAP1jKbkDBNPtvrLkz0rmHWNDGjXHKTlck9nmVeSgazRX/bCJ7itYvKC24mGdC
7c22jSznvri2I5hlvEM1+CaO9s+V/v2qkAhzqecGnJ/TjKXKDZnZCV3Zpqdg0/NhiDKiMPha9/eV
fG6Iu89pBQN3Fsr5eZA66SHDl7rdZWcasfS9sMkVz26t8glwYTh7JhzdbeuYRw51cnQvihbIeV6G
LFextqZomOakhffxYuZNTu/H9okuc6JsGo4rjZxUJYhobjRzgd3tTHYzZ68DILGGvkdKOFNC4E7A
bXiY2NxGiuBicpxVx8wUWOnJQjun8KYcb/ylAB5465VuBDwmGtQgyoGLypSCBXu3NnDY5vEPU/b7
zvtmp0V175/D//0WHEoxAzH/6J+EW51+LUanE6aoItTIwmrW8N3iYgwuAuiM//pip0Pll1c7K5TC
47dCiN8JuiHJIgVjwjvk0SioyHJ4mQgv7K9yYCPPyzs0or8YagLXGzdgNswiAnLO6EWV0O6KGSHn
mMeyMbfQbBIGBjwqG6+N2rOxB84OkTWyK/OXIP+KSsIfu+ibEOTHkf4mqfN2qN/ewikE+qHQOo3K
hSHYIKYQns97vVti4L/TRbEFvTIq9pDgisa4YwJA4cHEdoSax2tx5/+3Xzjuwqc+NgxG8Npxuv94
FwS4d9A1UEXmvejS7bJOkbXuy0xFVvP069eNT/zT+357sbP33Q05ZGn6QczWfAfSxdbW9qVsyMGr
KJbiw5R6F0hdolbNcUqciOUABijShfmD264RWT7ZrRQ53A3UUIrarwA5UQE1uXy8sKoFvhZr3MG+
rR+ffas4apbH8FHB8YuqVFpGqs6hPvZ5QgyQmssUTF9UMSOnPYALVC65cNMnRrIQ9rDABkRhvNDw
aS9PUu8KrBZQvhGYJly7yEnbyF6RmRdTOIJbgyxlMyPXX10TLsRGvcYSlXtEx8TeJQSZpxujE2fL
5PzBmauQrjIOLBJz3sTauCFoDVuSFzGaW9Da1ggZ3HPsU51TiKAMYot+6YdXAG0AX5zbAO2mgZ2K
Vs7Xmuc7JHxi1aMgngWi9xjxbt4tQy9oZm6qBjWP4LrI10PhPlpFvpXdIcjwAtgTndEbiGIj7KMB
mzmHdZERCoRhM/bRUj2b9AW91wK8AsGsQbQEBi5WcFnRSsg0eK6I2uZpfxwDP/EWfglFyqhteZw5
j9lMQtdiD0x2IUCoEFWKuchO8CqUDAlebi26goYWcqolfcK4QD4IFWvnE8LJaFmZ8MtiN2j20QCC
zIYiDAqVkNrZFc4q2pmHY9eEuV1e2znyfyS0VkMu0Eh2AffNI63TqKvrJE+/Zgi4OEHIWR3mANfK
VnClSAIF3VzQUcXjam+denoF0FtAeg7YJPdDVCGFXwUAaD8TChcWe3Tj3HpcmxqMIx12GUROLSUU
nw+ENSGtvVuymL2u8o/I2pLeRyt/mYvebgU6scRIxghdkaKqiwui3Pt1rDcKco7SeMkMiryj4GDK
YMnKILTSoOk6W5KleCB9BQczL6LFhwBcLRQZ42Kww4nDo1pSvLK7PtvjgIPDxGaVDzmA1db0CFbr
hLXBhYTAncb3kH3GHv/sZUEiYRi6YEZXEEMJiHsHQS4cMS/K5VdOM+9JTVFX19FKUQFnQcRnePQs
4wVQmhhVxmS1SaINAT5qCdMrsKRgUDMgKrabxEGxa5Z5uK52qEiZVN0lI1+D/uOign3uNldDqm/n
+Z4FKpoD/A6s3Gd2rfxdi4GWxAiLFTvLhvCtNIfUyBA0gX0xoXm7y6/h1bqHourW96UY9Db3D9Zs
i2698hsiGnU7Lifq9gAqh4yawdx26XgEjQKGTBP/iB5k9E8PgBRWIUeQfQgJLY1dNTWocQ8Xlk53
jZw2XaMfxrL+PHglGo8qOMQOofaeUmJfoYz+YV0hUqSh5QrdTS+/aFF06Q2wgALOfJME2U/uM3Tw
Wt5DVgFKxSSbOvU0lvNVOyk0ZWoBXcMj87qPAPW3cB4JPbuB+WgW9T7KT22+adR6V8Chus9hej53
iWdznPdI6d0ZT1aFTnuJ2uSlS7wPozVjNzuaCicCuGpz/pJhK2kbK+nAelnq1wCbU2/vGba5iYLn
gWbNvDjIAFWjGhUeiNShVTSsMwrofd2s86VBn8DEEG6kV+lghSg1hMo52v5j4Nixg6mVftDkoSPp
ddGnx8BHXctjJ33LDVhU4CBAk96VF7XygXdZIR2z7QLd8UGV8Vryd4g938h4fzo1fzivTtTLH07N
tal85oPMgKLbzoFXZELDfjNdtmEevTh36R1fBKopZE9CtjWtaB7T+F15im9qW3++Cd+FLZfrOUDI
395EC7OCMkP8N+zROfhx3ZEtswSsATf+gxcO8BgX9J2A5RQMnF+RucxmSM0BI553f3m6b5VsJ1HQ
+6m/6ubPvz6a//LjsbAD9JVRjojo7QNB1J2Rlk6QIYF2WddGzXthxjfe1fkDcJtyn6GQaNvnhDtm
hlJKyMQ59k3OMzEMT5qSsJb1VjkWIPEmmrMeRfYArNRdUb0bW7/lMJ8CW8ATAaI97mAUkVm8fUI7
XzKwpSdEW3PkhL2Y5hAHtWqP4wEYUxPPcR11H8p5C2djLBq6Hd7peviLEXAQcSJvcxxscQg8395B
ufYT/G+e+9i6mu8R3923tSAhhMrjZbuW76yTtwzk0+M6qDY4zHVdNA4458NN8xWMq+kFGCZcma4q
fd9aKHfXfQiu2ztR/DfS9NtX+/ZaJ/TwhyU5o7Kh+fRSFmKJg4TF0NMWU+yEedjH0MVKyEGFRWgw
xEVYH9VugcZ8gmpE2F307w3yaRDP7sVzaQA+oM1dH+nz23tBxI9OvfGLU9HQ7691Zie8GIUzlse2
WXdM92GhxtBuvV0LTObXi+gbvfv84lhELncZRRZ3Lg3dwyC7HNgjSqZRdkgfV/j2CVAQCsD4AmqG
7DhEzWX6nEVgHu67h+5D8cV+mI4IPbPk3dzqr0bix5tx3o4ES72Wrt73m2lDVHM3U8IS58B3v37s
bxzdXz322W7Yq4qvhfdIN/ISObODYrNAUecKRpdJWYTIy8N8n+OcE91F/g4h/N0hP0uiOmdlJPAe
TTQjWxxEfYC7ufeAvttNB22TOD3yy/aDCk8p5ZLAfvOQx/zabJZdkfDonXE4PeevxuEslfIU19nC
Hvu420GF4cbBkIdMIGtAVSscDu++4T9nUw7EfoMAoK3vYr2fbdrVBOcNL31ML4Koi6aYRGxANiOy
WIbuptyi17O/bjbvPeY3Nvn5Y2IHxxZDbc/BhvZ2YhFeuw1ay6cQXJ+oD5u7RoY7xMR+1IHYcPN9
Szv0tpjL2N217y3xvxpm7tiIUh0KePkcIYJiVsp5jev7m/HYJGoDE6tEX5ZCRqCOv7Om/wIocOBJ
jyPLB1ZwQkXePq1Kq7klNV7qHJGo30DZ2Y9Qmkx0zNAm/em90f2L0ALXA0HPtwOgf0DB3l4vR7Fo
on/sIcVW8rBM/GgO57i/Tg/0GT1z7zzg6fP+9DZ/uN5ZSt5OYI9a3mPpHdsRqJvCS3t+Z128d4mz
PVnqjoL19dhFdgihR/qxiCHGIdhdebkcTVjdTIK9I1B2hl1+O/7ejOLZkUSswdg1e6RS0Jv2Iw2J
QPofwoJh3WTALZub9zdc/i3q+9NQ+mgSsTkqHjAnfPvq2CptqDJ/XvIphN8pQIJsX0JAy12tuHHc
qOrmDbS7QgcUKkMcQcBjqWgBlh32J+dTWTxL8M3li9+ouEGSbIG/Cfo0mEdwiy9BhUsfA6gzaZTe
wPNIUrnGpBvjiZcR6+1Xy/bgPCV3iAjgegJObLUes+CLz9Umt5ZIKXBkylsJHKVkXyQZgQG81EDA
lnFC4pjtTUmumtoX0kHhhKeoQl7Pw3ZUWviq3KNGvslackjz4JMNgdYUAvpNCVwWN+oGeVxRsnOC
Sw1NbzBMwQfBiLsKpPhlRxtz45UOHDB85DNcGDxzRSADPeWPnbXTs3efetXOB8eDoz+R2uMD1QGI
iQ+ote4QMkVr9Snos6i2L3rc3IpbGjTQqgGc4i+N6sPcTFGBWumoAJpxuGjjvJW9A9MpfaHKWZCy
EchzYKkO+gm0ui2Ae8sU2QULc71nKKSMQaKCu0m7UZfqxBs+2uuVQp25ZF0MBvbG9XsUVgeIolE0
xe6DoBBpbcK0/DSpS4epTes3IWh78HV+apwsdIs+ViXUJRZ+24NlCUkUAcvbsEDCRjt0AKijTNl2
4G1sChxIwc3SgMuzhJQeGFnF0L60trotpisJnYTKxtXLKVqAUwA+AQ4AS+Cm2wdttamsDz6zYj8b
wWmC/GXq3GirCtkwx3np7BqwBysL+fIsmvFBFx8nWoO0be3J0MXpqaDmAvCYn/jsJKqh8CBHsZXn
qQgg8oHieqhMdTFQ73qm6sav7uB0FNbzuDF+mUzlGJHiGkqxocvAAcqPlMlk7UcxdNX1qOY9s8aH
dbVCp3ohPUA4EKf86aFuxr0HFm0+QeAX5gxpYIm2v51ySJFlQ+Sp+/Skq1pdllUQL1N6LLpZdH4q
VKphi3tNyiVB4TEMgqsGTXY2y66Nc+mWTzm98CsXrPPP7gzmb3OP2RsXHiZ+30fazLi3Ia6HYIde
83Bw9qr438ydx3bl2JVtvwga8KYLcy29CZoOBoMRAe89vr4mmKqXJMjHq6zqVKMkDWWJ5wI4ONh7
7WWgt1vd1Zw/C4a1nSf9sjDqTVVpR0WJbEFYGCc/WwuscQR6UvXtRKBIlguOMv9G7+DoUw4WdxH3
o0s88+skpVvQIRxOTXcSWFbEj6fPeZWeIL8dpeisb3NbNO7IWdm2cgIP4k+uXREd7baD4eJHDDAE
GXe4zKvohYbPCxTdTSckIONdWE6OwruflPd1JnmxeV3QwMRKYCPMsBMN2jEQl9cJpi0mWIoZ/k3S
IAZTJIYj011DjFkXXrdx50ppvUn950q9VtjwbYvRisHDAY9rdcnJ6iOx6LDsrW2QPspoREbIjl2Z
uE2sbCp5sH3xAmEJcKm5Ga3QicGxevMcSsMmCjunpLyH13PR+sEmLH6l/bzxR7hh8EawaN8o4eiY
PScehlJCNW5aoMslJFWRbiy13QX5eA8s4eCxf1FZ/aNEZu3MGIf58H6uwHbb5FnoL7L4oYN9HJCo
OvDvOgKiRK3wQQ42eq5tYlOxC030EDM5olafI37eWkywCmPy+l5AjzK8GMCDcvaCluEqFMP7KGpi
p0L+A6PLjq3rvlJcGv8z3ayPwVQcxeiqaB97jrkmg8PHzoEnw+hJs2VNcgyj2yu9eWeUw7GyYEf7
/XiZZfEtxndnTQVVXGoPkVC4mjKc1U17gORzqUjhoVOjs4iONwbJXRzCjDZwUln3yBnd1Bx0cxkc
C1/cdp16HlVQH0bpouaANdNXOM3bNJWcmMk3XnjjwoJyW7E9WCnveBebtyQIuJPRRrwDYWxHcnfO
d8Wt0tSZxmJTN+NzKi6GZ9ovf+L7hI6A+dNL2f32LRVSGdKFvAAoymxgUlsBNiVQ7qzTFEeLHrJc
2apSczMbk5vwNbMEZdtwlsCfjGLD6Ypwk8KDiYX+WZ0fezO2rfZCxHbKqGFEkf7Sd+Ed8Mo25TDq
+2kr+dZrXLyOdeF0dbFpRdXOsulitqaDpRW/EsE6VOXwihty5dJnXwYYIzuZhUIFJOY572P4PkqT
20EcYEifR/tZmV6V2b8ZwClrEK+2uUnyKvTqgRwpvfjTL/88kS9b4EenV2UNlUDFrwzsLBzcsGX+
5M9wqnq93lhdw2vVG9dyJDyl1WKs+rjsrzli6MC3zgq7G7lOIZGbj43e8lPy2Ml78QI/zU3ZMuWo
5F/yeCYN92qXbHvGjmWEVKgGP6pxOoU35IeFTZIkHEXJKbPUyabbIpA9KfU9YSxdeZJtVanPwjzZ
mAsqq9M/A+JK6Y8C6rTUoD9Q0dfwoQqK0pt5h8RRR9sc75PkWWnQbGf4YJeqa06g9UcRHFkSX4yh
urSCg8zHKEcGEdS6NymphyEu2en5rh/T2Iujhuupdz3TRjkeN0k9X1tK7E6TbhdD6LWq6AW+egFB
c98W1lWqmAtDCJB8hlDO/CB7TKEnKZxMSf3Qt0B31Uau+JLjqDhC4MK6saESWRwbquKpXPZqfN+N
l3FzlXbn43AvDaYNH86DULgPYo0BCgJd8EY0rnbdQ0sLDGdUeyD6n7V0hTcV4PSNX9V2Hd4LVr5t
gHnzkVoCn/Eo2OmB5ZFJxXD1tvHFA0KZXSPFbj38zJufSr9HukZk/ZkC6mpO80HPnn1Eetk02KOV
uCIRKWFQQ+bIKcJutRYmemZ6cjBs83h8Ugv5UY/qs9gXcZgdPK0mKkoYtxodKgTxPbGbZ5Xf/ejF
Hj2L5hjtZcqh0rEbmppJDGrxOvW0bpdnF5FCVYGOKg4KLBwUp4YfWjBSiPRr2jO0AI236EqVXGdQ
cqV1rZtoMIYBlrUmOaQdl4tptSVxjkztBqeATWkkjjE0Z1FWXUMP/TX7+S72edMn2VHju7q+okyD
Lg2cOd0lAyyvInBNC7t2fTc1d5LwUi7y/1GxNfMl97OdSCXXTo/R/NAKpzq9LxsHkwZeNzRJ0tZD
2j6S04iCuvGkjWAbx9gVLgzP2C6IQrQJt4J7EiX8AjZjyvP3iis4ocvUWp1MVvS346O0CZ3Une8W
bJldCnjD7MPOPfHnSdbDV02YpWs0mMCTn9Bd6qyUKPWnHn8RSXoyyn8MHssaCAGwlLJ0ssbSUb8H
6IqsrrvmWUdhYqS/dfUEAPQFDsHoWNEUzEREiZb845+HZxzXU8ufl7xhUhAY5tth2Om0At83kl9s
B9YBu1VFUQXJXV1GBk947oZnsaTkkQ9a9QBD9MQSX7XfH9ZYbYDErHQSsp/Vc3WbXYQO1GzPPBs2
vYd2ysm3/onu++R6q3s3tFZN3vRzvM+OrSu88tl1EZK0trJV/ggHeXdqp31BuWCW+O4mrvr9Ue84
NEdgwcHzD6Gj/1FcBtSevy8e1cfJ9QVerZOghvx5f39YdIUAQHBFFz0+dwflUduQaOSIe+ta3cj2
f7DWF6+wDp/DVDVoUDpcqY+7sSxzlBsjiGB0QdrgXtk0TuDpV3ySb6kVpjPyzR58Jzth77rsi1Xv
/35VZcVbnS0ZpV//jO7DrevIq5Fhfb/5v4I0PqywGh+kfRjJ0vic029fja8zzyzy+h0jIZoi+VXd
1FtI479OLPrlg/v7Zq5D1EhranptfF4oKs1FBm7T29qzvCk2we1JXO/rtRbhniVrGt+vjw9O6qRS
FMTnfpNdCDZtBYDNcFXsC3c6ibJ9hWHqisgoxjRFEUnr6mYiMERiqD6Lh7w7BOYxOs473dVvqzMf
hw4bpVt5UM+SDXlxe507e+ot/Gq3KIShUpEZqKTWTvGWPitlSnxnWNOVvzanAuC/PFXe/X1rtRtz
fJ6H3H8mxcuZPJ1b6cd2bzPsdSa3PghXxV+7/x8xQv8zuudl+Tu/bevfv9vzl3JNDF3W+39c7P8j
vGoR6PAbzufv6TX8naa/mw8sz+V/9BfLU9P/JcPERAXM41aXj/t/szxV/omoKBaffZP/IC2fzX/z
qgXlX4bEtxRoH26oZTI2/ZvmKYn/ehsgMqs1NEViyvVPWJ7Kx62oqRrKaA5Kvtv6wjldo+ltFEeq
kmUEqKAhlbJLaroZL4bwTsqsZ52W51xSrXtxRpc3xpXuhp31jEwrsKe8OkP2xCQVak5HtgvQy7Vo
ZupF3vjntd84Unlj4NRoF0IWQ4fKniPQQL+CSTOKt7MqPEOqe0jicFca2WUo8zdjOflRTyePzo+j
ME1lZs6YxDLA02XmFmtMfYrrIO2EPHHwk/JamEPd2O4mGQ8e2TiS94Ffh7UoO57gn7uVfMq58s3E
7e+Pw7I+JHnGUDLEdbj1a7pAPNd6mQ1woLQWeGf0i9tcS/aFUFwkVrAPUvkA1WnT01yrkeUUSnxQ
1NIzB31bFtpTlcpHiz50CiQnzJq7ICiPOMSFiCHTLHmJc2BUnRCosmvOERv+aZrUm6Zgkco9Ughs
Kn+8CCoGcJqoeHo4PVe9RWP0592+v/rrat7TGVfo93KRprmQky2YhGzYNYUgagt16sc+cfDA2g0D
8eSVFNiYWIDJDkbwGIYmzBMffBi19pzhijxiJNLfFeg8ZhqNtNp2quBYhrWTRzpLZKjsGoJUs7n0
mhCpvaWJNnJonA8SgLmC7mh6HIwaGbQBw+e6rB7T6Jfcnio7l4Lh49ODN8CrwYdJUlHIrkq0hOCZ
SMq5sHSIz8vJutetaJtA4ipg+8nQcKrAOlPwSPj+hi4jivWykIEl8nhZVVnXMToqIF1WYEPp8aHX
fshYa4zxvKnM+86qiRZR3e/Xe7Ns/WbBdQlT5EEg6jUL1p3mynr7mssdwPfPtgp/T1m/l5MCOjCK
ChwVdmp33mcVLXQeXEujAIztl26fSa6mDa5PinwmWq7MqVBBOkwN8Bu+STCmwBi7dlMNS7ZsbGuS
tiROuJJZetmU3ItWwKRcAZGdHuOiPJgWQHc1XJFhgO458LBtgigoAM2mmJH02ksadz+RdF6iGtqK
EQSkqiFHWKeMPWV0+7HJedveCzf7vx+HsqoYDGtsNNPk7ozpmdw/4auy1yd1C63lRKH3scv5vNBS
Jr1r1vLA9xPiPxNHzH7KuoFtTGnXwOvfP+31sc/binyAswi2gmnwrx9XMVKzaGM1TRxfgg0KYFlY
19+vsJqc/nUhtLQyXyltmWmu7tgUFMUQmQhrl/4dyB90ctzNNwziXbP1CvPwH0xrv7wsnGsQCTGh
Rlzx8bJqn9xLK2HNZTrt59tlQD0l1MlwwgaU/17UOuiiTz2zjz3HX5fK2WfqOooFy1yzs2a6kWYK
uZtRjydMpjwFpgEMU2/azNrWyanp5sdKeVmOjxltPP9HuWyurzIpmT8Nkwi3wmXwsMmZgcv71La2
xUbYVyc6m5XL4OfVloPq3YYkyBBtfcFq0vhgjmxGWMtDf63rF1Htn+sGCBuaCvVXnQIMyXA+NOM8
U7WjYU27KqPnipgqzLVwzMN89/0e+/yufLwRq17PMplsKh0/TSjPKW0cWgjPKm6+X+Tzm/9+EUQ5
H68/6FuhGsblbjd8vEmYlVLYpfIzg1j7+5VWFLH1rYattloqwTdDtVhKm6hC2sYfkPga9woePuPw
yxifp+Bo+JVrhin81voWlcbmf/kTVseP6ot1O8vL1abJMZzFe7WJ7HZmWwt7ITkqVvGjDK9F/TCB
e9ankCppucKPHyFutmTogHCUzfAEP94BvAO0UJlZPt1HO+0Yb3yoAtNG8frfp7hiqybw33f73Vqr
Sw3MAi2xgcjGPJdek4vsRvb8yk7d0FXOmVNz1Dso5NHz2cZvUIOddgI3+3xqfLzW1RlcRfWgI0uO
mOAEGAQ2tTdn4IumfG/gAhLBMj7xbL98XXDHBP8hDASF0ceb2/utWhmYl3Eiq9h42+XVAm0icNyS
GLLr9vruP8BjPh3JvDHo0WBdapSGMB8/LopxiJHLagSNH/Z0no0/GY9cpXn5iEtP6AxKfD9BlCfF
9LYzCQboJz7jkg5HOhGG87Q8CfF+ugkUc/RW8HlEU8e+cPV7hhCDK9+YQ8cv0pvYACM309FVhnQz
D+FBqAuQy2ojSuU2jMpjnmfbphB3ZE16UaK5YdafOM3f4NEPW96SZMzFTVTzKs5i6+6A6EQ9QkcZ
OobYeiqyeVsBxNdH0w6N0ul9ZdfMAHQK6HOWuVGUb2rxRpA5bFMNxYewOCQ4Bt5ZGk6FSl9j9lBv
jUja++NwiVfhbSQhoRKt7fe76dPu5WfT1dBa0Y5imrh6UyczkSaMyOD9k5yi9k+xzmzelYN7Jb/5
fqXPh4IlqzTD8DrBfeGvrJaqBE2vGiMInH7sLmbMw9sJynBfXWnWk4VGgGQuyA7FFh+xK8Tj3vfL
vxHaPj4g+K0WC+uaCvd6jW9HVZjKUjXANKi1I5YiuEfQn6RZdB1ZrdMK6kVRapuoEV3DRJwjtqgw
6taRMLQbEtWjh3daX7ivFNPNlZc0fWoYn0w0yIOFeik1kPUhF2lzw5bqXaMFV6TDwOUT0EJ1rsrI
NEsfY/HZN+4lg/m09SDHrxh0MpldvNv4TtTbHpkkeOgGtYrR3gsqXVayjQNjV42XQ6HeheO5YPT2
4maSTvz/iqZygom5wpw4TXlIFF6QbhUKMHl9cteBT/Ck2Al4iU2ums+uqT3KXXlMJhkHhNQ1x6sO
dDSK66OBZZ+h4xSTM07OtROl7efCc/VLVud6EtQyWkl+ycL1VnCCd7pt7CZOD43OwBFy+8+/JKsV
Vye5NfZy0DSsuBRkeeQ2OlIIu1Qd/Ue5STf+Pt+hC7kef8THrj4EmPdtTkGKn8u05TcsG1WnR13A
zY/nLFGBKfYxrYDrRUwhit2TJECDwiHa0viiiVd+fCn597glXcSZemeJwzZtsBGq1NtM/B0a/qZF
X4UgZasL5olH8qmFBtFFm0K7YdA/AzR9/G1K5TML76H5tIGwn+eOUXFr93F4r+mGJ5bDpVZ2jtyO
J97cT5Uby1ro15a+TacqX46wd5VraMYB8SEJs8NCcUIlthfrrQKiGBPvE2cEf2l1RDA0BLQGdRUN
uJsfV2pwlsrJkQW3nm6jYSAvcECXOJxY5audjUZDVkFYJAiwayhiKnCsUWt8BiZCwRwzQT43Xxv9
YxGZrjHFheM3eI5ZJsTA8pgN86XSpo91Jl59f7Vf/A6+m/wKhcaGT9a630kmaWywW4V4S5uFL6AT
LURVDBP24W4QXDzcTmygFcd8OV0+rrhqQnqtnqMKga6zkOt5gsMP1F+X/RHfhVdhuwyS2q2+Efn3
UwTZkxe7erYZgbFBPbG0uo12oJqt3W0XejlmjfvU031XOXF7V8rgf1+sTp2mGEy9P81rQ82cslJY
iuDRusMxw2uUQ26FWwyAsOiKYZfi2aOWmzoxoIISLTbfVOXvqbnvIuyF8y6E2ZYAlCBmDXVizWZs
QpXsDj7AVh1n3u/g/vsNsZwtH7c/T0c36HxxVZU+bX9jxtQHCVtEKdLtBY0Z5mL16p/yN/9qF9D1
LjtPwxFEeYOw3r3QlWGERTRRS7YBUkbKMQzH4DLBzQvvAmUfyz8j/ACMfjxqTXdlpWjbov7Fj6qt
oVmPDAYvVBNLQMgw31//ajj39sSWQxcLI/wXeDVWh2/WooSLx4JSfr8QB2FpJG7hwAFCyX43e8YL
ZpORqwB9n9grn09WWqVFu43kBDRoTZEQIkXsKz2P0Hr+ZDPB/2g8sP5tCnsJ2uQuWrKlC+vE6/gW
1bJ64Dxr0AfOIl0GFv943k1lGcJb9UPK05EtCXo+KWejnrgTOvlc7F2cI3daOF0lQr/xSVhOIVEG
Q+qOUbPRJ/MaAhcMRVu2fhRqCK8RU6nmjvxHrYVVaWyHeHJTw/C6wH+AVoQ/pLTxtWFXh+I+DX1X
V6ZL7KudLL4ZQ1wichw3a+iyf75/rl/c3Q+XuXqsMtZnCeFc0ED2wU7aJShowl19sn746ojh8wTF
xeRrBXi+KnAxtuNYr+FSNt7gLeUK5Cwd2n9yhxuUM/w8Jff7ar+y4MLXoFij3159kMUSuT9+P/Rf
jnqQWTDyBAc7mh1FvF0e6vt0e6rxWrbEpy3zbslVjYTdeFYEPkvqUKWTWnDLk6/hWw7Ed2ustqWh
9WXVQWZ1IO8UdnIx/ei2/VHgwG4fKDg8H/ZO7eSOsvdh2jjTGcFl/5TT8XYYfLi5q13TZlPZ5K25
PM3RJcKKjXNuLWAChEI7ADK3Q4iRzvdbdaXC+7zqUgy9OxsjXsc5xmPbkbf+Nqht+dDtKrZTtFto
LO0xOvQPmA/CIj/LcAVw223OXDvZVD/5mLjCKRzpi0+CqZkL0kC/pn0acatd3EtWhOq8dZXXdq/s
/CfsAV51e3mB6Bizn6elSStyy7/vwd+LrufeyWyOIjbXoROe6dv5rLked9qFGb85igxu4My/UQMw
SDlVnryBBp823ruFVy9wpUM5GQQOikzXnIFRSNo1Wz3FDQ7/TK2/TTF0m/Jj3d6GfuYSm7mLs58h
8hShMPcWLsN4/bVQ2mXjocqtbTNh8uaF0KRFqLxZsBAPG0LGjV1RITCWxa2QYUXVC74bGv0DiTOC
JzePihJuk/FWgehJkuPNpLyqE1ypQURBMGxiSkLrhwauUM7PKndBin9pYNRlrG4VbA2z/SCeDbVZ
OTgE3kJFdRJdJ6PRQn+f7mToqWlUnBMEYnfDH9wX71Bs3Hy/ib/o9PVlDi2aKFZVDXD74yY2g6Tp
a5w23wrL+BcxL7vorNr316dLypWS/K/NAigFNkUtgZRt9cIMlj8NMpGXTr9RNsJD582ueI9JB7ap
m3iztItazSFRE0TwGztvRz237k4exMsFrTcOtJ4FHlsq+0+ZaKaRFqHABS9nBdwopyR8gXgEB3Wq
WrsY6W+HncL0HG9UW3BP8s9OrK+uwG1BxVZZKJcTU0TepiNNLeZ72azQW8i7UEt+aWhIsgFLIij6
TYdxg7+RfHkjR0xx8AXJgux6MMiGTrKH7/fCqV+2eqVKWe0GPIC5DcR44ph7VvgYbkzU/gqZAgxa
Ijtu6hMoxlcf/GWGYyiAlRAvVh1j0w59pSE7ciZc4erw0YSSXKagcZJ+CM27Cv8SY1B231/pZ9jf
YtdDWIOMwXmpv+3Ud0c3fsnmWMjKsgn8rRg4wbO6VxnndHc4qDSOdSJI/ctyQ8cpzJQ0WVSx/Pv4
lvFC+PLYLejrXxpOkEN7wdk7V3GC13L7b3rQ/9fq6Mty4/2Cq+9yY+hDP7YsKE6sKP5Y2F0Gaiin
/jM7vp285odgU5y6rW9t6KeXC3EsivDF0fBtAPDuvgo5pl3+zH2dUqxz5ZoAPxEPH0JSpPEMaeux
bAY3EZAJB6GrY8WkVIhWDWEzKj7oahHYfhm4ooJP+AiMlGcuDJgDyQ12KDzJkuIVxQWJ8aPxYzQB
JPVrQ43P46bbalL0QLTDOQkkByIrLpvB2OeahhfxBLV9cot5snv1CNi8L7J5G/kx/jRoL+sWjxwl
OpJL7aZ94qZytsUi3CYT+UkVm9ehMDd69Kfpnogp2fGaurM8ub0en+lB86tAIpXjky8M0abBtyfC
WDYOa9xHIvG6VqXfbYwDI+P32vdtMOetgcAkC8XrAtsgVXzVVcup8YyvgYZkq9jFS9+IWE+dpbtM
Lm7aBOZ9rOIwNBOECwjRXJaZfDWbwmMGNyBE3xcGP6D33Ri6spGFed8zT/ElYzeXVzpmvYkcn0f6
4OiMO5K0WDRmwLivBKzYo8ZdIZgwrUmCQLSWab+sXvPmOrDFUHMSA3vVUfaK0OKSAzeXfo7SNh7R
WmmPYw+Xta5fBku+JL3opxokF6UJdprqEwqRoSPgs/MqWbhodeFKLxgFR9kDtvt34nwuTIQ6JPJB
DtC4BEl73jeT26FTNTLcC+rqOHEMZ6XiaUnx4nfYgKvBeajDY6kF/CRHdTuLGZZzp6JWv3xJDSYn
uqQwqoe8/fElVRIV2lDF5sVXwcQRrLycd8tIqtSpIWsnOEl+/6pie7/g6iUNe99qawz0nUw9+OFF
Y2yj+tQseekr1m/k+zVWpbGECAKfVC5KNDVActJFYISk+eWsHbLMx19QOaQjqgWQCj0at6aQ7b8/
a7/qQtByawsRC/zAXH1VmGQ0ktwx/ZnnP3J1HjFm/X6Br58b+DdzCowg1LUJRNWHRcz0nvnSM58o
C/g3dHEraz0QeqfHvsw7VX1+hReZBkAc6KOxYO+ri8pytU6NlIvSr/Oryuvd2aWnPhrqXoYkLHhA
QA6pSM7szB7Wz81d6+CqF26pE7+/eO3L26spGNTgIosZ5WoPtZgZB0Ewhk7B+IkXzSRXQfBf++bc
6n+XfrGNa3nXyq1bLxjJZOwSpbzLuj/tqOE9NRE843uaiBe+nO975RUNr9IEewE7M7m66xXSBbQz
g78rTsJVKuCxNT+QPkn5+jpLCj5Swt3sA/PDQwqLayt51Bo8tfBEECXyKyOHAQ5SrX4/l7I9RaFH
GKTX6SQoGEOAW2x99Mveawp83pHo1Zz539+er8pb5kgSnTeTLOnT7FEYW0uW9Z6SU8XPLXBl5Wr2
p32VYbKkEdE4FJclXpP1JG766J/lBb/VuyyuiVS7tOHsz48Hit6PelQqHbskuQ0HOlGGSf+j6/t7
idXj10ntauSS62vUw1jAdyy1s7FDwam0bphIXpgPz5KiIXtP8d0K3BPLy59PFwyMZMlSMTGSoDV9
vMJKJWggJtjhrY6Cxn1eOPjiXb/x1V3l6X+yGpbIeCbqKqHVSy35rroQ1SgWTJ06feE3oWs8VveC
86oc6kP9+9R054uzmXE1HFacmLFgXr/hbZ750aBVoWMWZMIMTzG2eIVWOycu6fMyBhxV8u1VyI4M
OlflbyvNcSoNoImDE+GkvDO3uGs5VcEbZfdOnHutoz8ErvXr+3WXbfHxq/Bx2aUVeHcnkwkbzEkj
bbCkug+k3xArT+3MpZn7vASOsvjY8iqsZ7gkGfjqNLHEMqEb76oL3clvzSckZej4HHnjHxF4SoIt
nfjecPZ9uTL8b+r6xbl3tSnHLojCqVgubpJ3gtS6XWAhm0xeMmakmS4dRh+VkX8upfmvtm33bTdg
8XpbzUQHqoKtin+ictxbM7QAY3ZJ1rPrJPW6fLYzq8XZaFHrYWCQdlfBjAE1qvSxOfMnc1sl2Rlx
dY5hbEvt3Cp9R7Kqo5nLDqEmOzXMLlMzvmTTnfVS4RAccSg1zFQk7ZBrl/A/Ca+jJI6y7DkcdZJN
MHEyFiLdfQsrsa50pwmTja71uBwJl01PWZkUqRNb1Rla9HuLRKoUjyvgAqMKf2JxudhXlvtKsa7N
/jXq0ls1u5vS3JlRMibhjHoYzjIVaWKl2wLuGIcGI9TxUOHDUArAIJS3MZYNU0c2UXKdJPhUiOQC
FXu+6luBnAlbrAI70Bp7ogDYy3p+E0flVlAmqJqk6hXDRohxFp1nj9J5I0jyM4lch3IckX5u2/Bq
DsrDXIw/iGpyTZyAW2rn1L9MDN+dsSUdUEA3EJJrDJtKhpU5Y3YrEPeKcNDM4EfOqynxv9D8i0LQ
9oVyLVl0At19S84LnqWyWJ0Hs+Ul8XCQIvTzac3s8y428eCIbtVJxGgc+boU7LoIFx/IpblQ7y0x
O04yEXvWbd/614H5InaqPTB6asfHqK/Px/ZGk6/a4TU0zR+1cjbk8CLSJ8LNPMvyl9Q/PFYyKh2G
kwIqX4r30grP+a90OBO2Rh7eLGEXgo9BopfbuLyVoPlPCFy19B4lOuSLRWfrpB2+DnyBR+tyEk1M
BCpbaAz8rajQkwvI6OaLHCNcK2Knxy899G+jTDsnGWrbDngC6cNZqbz4vWKHJb6Z0tFqTScc2re7
2CpXpn7d486VZfuufBFg2Yk1rVfqE0505kOBzf2f8FXpjnK7SPW9OGNvmTwGdWPH871V3CulLfmw
6ycyHULlt8Z7gQvBlZqBbsZR6Kax/FjIG70luJo5txGxqfBc9w3Mk1rhrAuY1Az8beF50F+iVN7k
wXAMBH+LY6YjkRBL0IKNx7owNliuvmRdRk4TG4m0SrFiT5im0+i/woI3qUZ9Xz+Ian4oBjLzkuDa
go3TVaSqCNseR5dUec4wT5B98hOtbpcNlj1okZNM4Z/MLC6DOLnh83+jtfN5GgYPY5I/K4p/4/ud
5JAP5IQGOTNp44gAhFbVbUqFhCszPMzNS8vwzSDKsGgFJ69+NOkdsVnwru8z3K6HhQU7LHCho/sK
cSCtXWTa/fK8334WGuyRhqvQDZuu09VMCKx+fi4SZOnPaLPz4BzXiwt50r3ewLSSRjhhC5VjduyN
YG+25wYZwaP4Z/Tho+rDTVnV+xi0WW77fY2nQMQJmxqVM+R4TuTnpIlhw9niTlJfyJgv9yXJYbjx
hUHiCRKDJaKz+7nfhJK4aRHdNwrsDVJLTPXnUDeuLPJNGup9DxeqHJ7SrVacw4YZ6eE746AF1XOM
TalBlzyUP8JWR2CNJ8wExS65zyZrj623l8n5IQ+Eo9kOu8wPvGw0vRRR3ZTcBfOZnJNAVJ7NEi6t
YnqP5cA58YLXWn+jtJf+1NoNPjQy8/gCrfmsIrJSgGpNioFB9WpMYGC7Y01D5LNs/MkX7+JCdBsL
VM/CV6DEf5DwAI42KHFnpaoekkpxRuI+a3ohwj6xio3OcxK+JkM+hPqTwIbJEusQ8AdD8dCUpR32
0e9Zws88iPZVcBcwY8DSlYMblQS7ar5MRtVRiuipT8wr0w8xm1hsiq3tNBNOYL5KLS8jtqsN9iEz
FqEVqt3Mr26knJmFkeL2abniYssKGU/RMq/CkLQR9Kve8OkQZSq6X4rZ/hwGHd3Hy4DzAcLyxZZo
UW+0YBsTz0xueH8nzbGwPZiFZtcqyiaKn9Re2s9atulbiQQrEelHw7u6gCv+ocf0F5toYxP7f1oT
wUgINDrgq0lgGknqbp4220nsvL49dApXJjTnXLDbjNPewkwo0FIPyyB8d0mGEH4WWKj6tfSS9WQo
xbnqDjMCWPVHNtXsAIQK0+hl1TJvvzOIKgyCCRvk5GKsYa1PbGwdGDAM7wZh2RjzbijFc6XGTY6x
o1kOZ0STuwba+g6pKXqUJvHB6Gfv+yLpM10VT0coJhQwoALWJzU83gcyUq6QLmaLB8MFX87IyxzV
TS+u+iOuyN6wGb1+iznJXXapnZgzfzFaYXU4XuCFMEjVtbFiucQahiYjykULKgnnS2EYItwAKMfQ
xU5Js3PEXYMv1Ymi9Kua9P3Cq+KwITXS9zUWFusfQXvZzbdWdwL1/aIvWyzD8O1acNhFJfaxAJ1F
jXg2hYldHbwo4q2e/5BhPTcZnzbrzDQ0VyDkVC94p+NT9/XLy4M6YGK7KsL+XP75u9pXplsEROLy
Fgs/bRP+IkjqtmxtIsMxx/Bktx4RPjmnxoVfwBRc8rt1V9MPkm7jtpaX53kwt8lOe2gpJm91Bh7Q
LH8LyPhPleDLKGFVgkO7JZGbewx3YE1QK/3OL6WAUUPr9u6IZ255nDCkDK/9E2/KF7U+PgSgDygy
YH4Zq8ZMb/qkKIn5dMhsBhC9q2AUy8LlZFx//0YuO+/TBSHABE5iwEkwzcdHVyD2ljvM5R2JSNO+
JPssbr3ZCjxTG10rGa5DMb//fsmvL+3vJVcvQ4jUTUlK5hNygSlVdtGQdSWU2LNoJ16J5bd/d23r
ezjTAMwDC0U4AltwugyfzEgw+1jS3Xg85SH7xVugoBRaAn7Ahhm/fLyVeZNha59wKyc+G2bwh8xJ
2w/SExvjC44ktw5MzoRsDZPYXD0xvQCSaWqWEdp4k5cUKwTMjUK5CaLcyZv5Xosqx4KZm01XYVl7
gj5sVAhXcaI+zFSHWtw5MZbvidI/YAt94ud9dcLz84w3gh+snjf607uzQNfVcsJDlrtQbbIwvjVy
rC7ihIqxr8g6ELRb5b/YO5OmyLEs33+VttyrWvNg1lULl+QD4AwOBBAbGREQmudZn/79ROarAOEP
r+z160VbRUbAka7ucO45/6FQd5T7mdoqXhlkyPKAZmAn3guleJ3L4X1iXSLCZlvptEInw42kx68n
4JFe1TyEv59xMTFCoJTYVvCMZrT1NgXFTchWdE42lG0V+zS29vg3w1ZRJ6pkoIj5cWpMeYZdu8hM
9FGGStKDUt8BHhLkMz1IztNweCrqu7I542hHket5mOsxunGuD5fYJ6x90PRZ7AOKTfQTq/+Nv/Zp
ibx7sHlOv/ta+Vhj/javxTp7ALpvi8VFA4pfK0obozuVy8ogv0k8rUBNO0WbrgpjP1j3HXmJhjRT
qP0M5MdOTlZA/VZBI3KBQS7Wux7zQ1ThlNleGjmibtah5r9LtCGAvtkdphA4uEP/GTcWKk11azoK
ikmpQFurn+ygOhiebg/h4HjNc403fYuuXkO3Jde+h+L3OnhBUkz3DZ5oo1P+tuSbEudfRnglczdM
hOuovRrT7zJ0thNz5+gJAAsetBqtzk99ztSKm7wuaAMGUXfRoiIYlNa3KY0vmvGHFZUH0+vvBkQU
wTY8nQh9pMSkUKP7d+jFBjOqVIBAomPDNd7OXsg9hgVCOzw2xk2o/hJUhMmHEXdhtIqNzDHL1PE7
XHDw1vvfPAigA3GG64nkGx9nTWRMSmT21OqbXDyXIuHa7Iudbl0HylYLrTV8jtWI3l6nGWyEneBo
oOmTBsIOQtJfP8oRAARL+d2jLHbD0pxySUv4HBI0voz6Vx3nrtjnh9AAZQtGB+b4tlXrjarGtFDL
m0ap9zD8IXUjyBdQ3JDX0ai5PY7WXtBcWBFds7G5wK306yc9ehi9OckhTw/GcfGg7Sj5g++x5zTZ
k2g9qh4KmhlsYi5atBGdr4O9ZbKf1vWMQgEeJ1FtXZyxk4ARatIxLI3TVKjhgw8Z3XqlmCtgVNsa
93pGzC4O+KHSNj91BhybqCDWZZF0EHrnEklqjoCmhproRXAY8TG1fOW6Bt5dFrBJkDgcxoewmBCH
3eXBfUlX1jS5m3AB6WDIx1JvZ6LoVqro4Dos9fFdOlk2tcTLsN4H/nhiCs1b3HKoJDwJYH3QfwKv
/HEyx1MYWI0497rQ11MrAQsM0YkV69SimX/Ppzg0BmagjAwmZ3HomNkY6FMxko0ED8OYrSfU6Ops
PMuNHjufahWKzS7281VTNleKiA2YKos0eaUTU+Pot6GzZ84sXzqI89+/2/GVsEixLOXbJO0ul3Sk
ck9W4I++6QwCVXToVQhffgzR1uzhlUoHZVgH9W4WS6p7OxlX0i+UW2zuAvgYrk9M+FMxF6/VygFu
tRFNuzkxl5zE6aQ3vX6wT6vunircqT7RsSwWijYXJ7ggurbsRBW8P6avc8BOdRNgElZBhw47c/FU
N/ZYio7hxMxTQ/6Du+vH4UR0pRgon9Pz8q4Tb1plPVqQ9blUpDsKGoNfnJghRxDqANSh87GtQtIw
lo0a3whTzOnbeSyNFexzzlRcEWI3vInLlXRJ4W8HtAQBO11yzRNMQv3IPsnElo2ZicIjLG9YlWBW
EsUHFEQTc6VE53La3kURe0j5mBvCeZoC5hCLErBIcCNgbVU02aWV6w+W91qP0pmPzxt12lWU3HeK
vhP0Cfd01W5rUEHjWWgVthBQzJkBJApKFFmCLGWXvCqIUqfI0AppQ5XMWGMieobD9HmqDvs6GexZ
jTb2TYDxdUFNMvllhMIhkFL41GDuxN4tU8tNu2uuM0XzZGbBfZKPD0Kn487W5hjej/yzFgs6QXQs
4OQRJaI03/eoGtaFt0uH+xSwr1x7V9mYOw2FpCH59vUSOdbEmW8MbED8f6btYlma8ZR5iHSCefHT
x2AKN2N8Zggl2DQRSb3E0fRmZbp8c4QvxhutMJ0a4BbgBkrZSNFC5UCBlbthtjKK8synKCgijt8q
0jo2n1WpXZs5ZUVL3CSi+dMDu5OXEjLP5qnpeWTDptCAboD4Bv5aKgfUZiJUfpqxHjowflHmwaKY
wX3gaML6DDdoxDqrXaUZ7kBlzZhKVxJjt9fTVWDK7iiVd18P7LGyEgoUJENUlCweanG0G/3UpmJZ
+Tb0iXPNChM0gMYLPbru/AlTAWmlVMlaIK0Wa+1SF/uHETdEjwJlJNMl6oXbPsxOHMFHSiP4C0k8
ywzK+8z3zMNS98MG1Wy9Se5ya4JZm94rBvlpgn8EPbNJvqvaHqitdSlE5nmpANFh5dsnxkZenHp8
JsB5M0+ZviVwlcWkS5LKmqaCrlcX3APsxvBOJQu5wQ/dGUQ3r2z8ZFiwB8H/xVX9xNG+3DkJDoaD
w/2tMsVp9HHnjP1MrsyJ4IL0ospYxaXGKu1vtenZG9UrdK3+Zo63jDcPxruzdZCLREH9gBafVe9S
gOpl+pygd67RAprNyr4e2/lIe59QLKMthjaXBKiwHdGM6OAFEG5P+e982jGWEeYnePc+XpGZTSMR
wY8VtjotOvTYk4twXqgaXwe6daulnWsqxWNhiWt/uI5yjEMo3EbTatLa76OkXnrBg4TtWydUa7kJ
N5mPOkH3rA0/e/FmtgP09NSpy9axlGQ9VpKdTO0qQ108rU4M1/LAXr7MvK28exm90nWqELyMIl1E
5mHsb6b8lQr+1x/laJSZ54dQlswNcbEXWGAMu2ju8ir0Lrk+rnTzHgifU8h/y86cQt08t98FWmT4
PmjOwaKYRWkgAYx/Vxb+Lu3wRgt72gDg3L0T58ecZnyabu8CLtIQs1H7kZf28C2grOsVGMwVbhf4
tkW5K5JbwN0TFofTic92bA2TSsIUBaTyWZhV8FL0mxvcqIvqyhDECxH4ayl9Qx98k2UWfXtz+/UX
/FRIn0eWPYMLPvKsVHmXu4bg5WleqGC7kPEq9XxT5i+qlAD3C7a59S3U6c/lvyJrtP22+nki+LFR
fh98sYXUeZ/1vgB0V91Eqi2f9TiBPs+KqtFVahfupqS9t1PsdgaxFJtT2denY+Pt3VE7muv4gJ2X
6hpKFYxypcmYdeCzQa5TrsayelSbb0UYuc3QOYGinVVipeBTPuH3EDyFYXMe6fkJlvCxYZit6bS5
jko+uJhs+pR7nlxGHm1m9CRKf+1XKrjdcdvHnZ2H0U3VS64Vx+uvh//I6iUqFdx5CGbFso97RNI1
UezVqkUJQHZnRwRdvNY7ymIYM34dyZw/5IflRCnnjfKItTy6est6QNYVTa0BskOaPd13abQH5vco
RcqrH2EZLbXcyyvffEFODqdEwKWtd4vTSQ9bMMXmEjCO3UzFXk6eJ5Vajx/hq1grGy/C+TGyNEBA
efp9QFwhlwcAAdTd2JO6QvveZIiajzjjGvJseEp/VcL5o5g2fY6D4nifx91ZOmEhOUYXExkWZovc
OYwE6XbPEN1kSm26uSifZasmUOxYnva9GsZOr2VbC1syJRExW8Q1FNnw2jK2TUsNqqq+e3LrtgUF
q4jdY/LczJIdX7Ico/iGxNoedecXPbAOsfxNw5eg8KnIWtN2rHJ6uwgNVl151uBvMZoQw2PrHKzV
NoWraaFKHiIt5I3B2oJ28PVX+iQIgQWOKsuww9W3/1t2DCsdzidkYe4UIK0aQDmTj1UJ5ctcLK56
71XPBqbmnVrKoJfoBEmc/W2drEZg6F8/yjLrXT7JYr/XM8trwOpBSS5e8ZNhbBVgASf2+M973+J9
F+uOnhMqhUCRVhHSRcIP37Vs/UpfN/vg7JTgxPFYisIhiCgJt73FPutPXR1IGTiN+creX4IM38wG
Z4qLheHm68H7vK/N7/Uu1mJbxa+gkkwwX4hbTGvZxqDUTWFVhraxSbbN/SlLt6Mf6124xT5iJvCZ
o5RwapJtkxRgy4uYn5K5+iS6M08JLkLA6wGBw51efizRLMaYmsEqCgTE9nvfUb38Rzr60XbUNRdp
nZUY1Yj3z9YQLFkdBxyBCucvJvw5kj0zoV6iN6N8S4JcWxFrMyGR3+JGZDX13qcoFWSm3WLC9vXn
WN7x3x7cnGVWZg9JztiP2yxazXUExZUHnx0DzJ9DQlXSlzdh3+zVU0eJfCwadQQ4ySAXEXBafgxR
7c2m42NMYVO56tBseqtnD7zHvHw9TNj0mhzl/uz8qjlelp2PAUtLxqM02QzVXMm/kwBvFzG8TyRK
MaF0U+lbNPRUDL+HFvY0jbLN9PZskrq/y3KaRwo4JngFkLOfq8a4SANuAhO8qt14souXWdhLd+Jd
u4YDyym9OeVx+ukEJCCkAhD4nE8wgBf5K1mkMI41NlZi+2wpSNwQu1VpDZPufD0J1FOhFjuaFfQD
TqejAbXHuDAScV1RpFHDlyT6jh2Sg54uXiFrOUr3vQDjOOJD+cAAdWENCX+lRtdGIFyXqYKQvgiy
5bunKrsep3UfHJNopPbUjjiTbwVPO5fy68iszxMJc29kWv0kO59K1Z7/d5kdgvxHOSDkqKqrll50
Tj0G+HzRRj9RJXiYJutZrCuAgk9fD8CxTeL9UC+Wb2c0xmDovP8QPKfDjQlUL3/8OsQn0to8f97F
MOdu1rtLT1Zbepnibc5+3oKRQMjpfG52qqvseXABu0DHPIXKOP5ac+F/1vD5JFQ8pUOSIf5prArp
usULRkpQO3g58V6f7r5v7/U7yDy33r2XkjR93SoEQXd1nVs2su5rsdshNLsCBzq5OM73W6N1T4Sd
p+THpG0ezt9hF6tjFNJBSWJWx/Cz+Uk1w3+AdOWGZ9THgLtCLetcde1fA4C7H7enluan1vrbx1Rx
v5gJFqTniwOT+pOijOnbS5ub2qXOlD7T1bGZs/H9dEl9YxfeKXa+Vmxwa/tTHqnHxpz7AfrfFA/V
T+JMfi32Q+lD4e3LC2uEFzOqJ7aEY1PnfYTFV82Mpk5EfBZpDFuo2ckbgMObzEr/7tWZyWOwr1Id
m2WVluwmT+p8U5HnRaHK27hS7sIyc/rAQ01PtOWpv4uNu68nzls2/3HikH1QDeCQnhWYl2WBqM1l
LwlGlIJ9bssd+AhcjsTEURqLAkr1nAnpN6zJ7kODXp2qUf+thoxOpCVexJguZcO2TieAwGjodRRQ
Bq8BIZ9sgQ73ttGVV6bxLQwACpm3qQIWU/LTDb4S+9iIHvXqMeyj61EozyWvduZGZ5FiuCcHWDip
rukZJ0r4nxQsEHqm5Mg9Cq7H20nycXGqpWUleoxoj3arb/BQUrbRGpBvZdeoWKzhSCLfMGuCCDv1
QKfeLt1zsDnO10P+iVD29hR4vKJ7rvJAy+xInrJi8g329MJXsRy/yQdyywA1A7XCUSpxAwDZ0XQt
A8GvRxDm8SGh++aHhdPH2Uat0JDODFsWX/WuumLgBugqljrY8mA4c7H068c9slMzaL8fdykLNCHn
Xs0ALXa0eRLa1ZN4P21n/+Hsub0oDu2tWtunlvSbHvZiXpIV0b9C00z/bMmuqPFU1w2DpAIC9oJo
I/X1Q6Pmjp85GPOypfmbob0utG6jCldyhkMupDI8SP3kXkQaHUCpLvVwGBAWHL7JGa2D7rEff8qI
v5hKYuN6mZJ0ZRYGWTNhdnz9etiO5MDseqiVKWSvXNKWzYBIN0dg3LyA0Q57RahWXMjE4hVMGaD8
/Qj7NxIP4XBbGS96Oq5NE01qHXWjMHFj4EeQYNeGL63CHLZdRItyHNCBvExBhfcl8xQSwNcPfPQ7
v3/gRdYDqQVp7FBRyehmN97Q9e8xtph565INptoez+sH+eSK/Lx3z4cDmSRjhIvNcssrx6kzpUgE
DgELShoe8/KXJAcrTbjPDJp75veyphSLiiNmcfzn0PvejjhQkuqa/gBQwVp56WsGfj43zVUfMDFC
1S6hQ1t1cMEv3kBSt61J20rKdT4jvAHl9EF5hq7xTm7EbSzlaxzJbvrOE9eKN7pTll0AZxe3XlDd
N0njagXXDb3sd+DHt00Zblvw70XV3uMb5hhG7xjRnVpXF1kSkgSrzdrrsS/2wXhyTsSWRjNKuuiH
cCfUs8T7C6Rxt/Meqlmxu+ph5EpoPiBoF1/7cQ6ist7XgV6t+q4jlQ8uvTSypVrnFt9fogG5yq1d
rZ2LouOVotvGoz0MwNEpZfQ13qq+RzMWQ8nu1RO3IgZneg3/Jr7Q+x4gypXhvYrJnW9dN4CafP28
yQunrH5K7cySucPTYKXMbTgqJDRpXMGz1tjCxv73RqO4ATdCzl/z4gcWkistyG1heoii86rYhgWM
e+3WLPZZ9q1PvH2pa47S7tBIc7qSGaVptlYOwKlk2+8AjtePgUzJRruego2nplyA3AbUDtreSo01
I5V32AlrCT/olHqLVYiOloPgCry1CipLRHLVN+mq0RNNs1u5+9VEz2U/YfcS2QpMkCmCMxCvanWy
DfFcCL/jfKEIuu3pvGDEoEC2e6PnaJeChldw9b2D7ZUae/rZ637y2HAeZjXQlOa8qjSU/dGmjvKz
qqnOVWCvXv+ST1ciDXVdui6nn76X74HxcBOD82HcJSp8V/5np7K0v6eq5GYSxcLRc3wRt+k6ceoZ
054/ieNBAkNmohKlz4R9kH5p6Yoe7oZ9sYq71zB+atpHJfg1qAIWmOx1zPIpvtL681zB0Rd1rpY5
1CQR3WN4bIDuTWlrQjXpuXqk9QPdypXQXXUMjtTvvt4xwHd9yjoxbuT2x5mKPcWnNlZndphG9gMM
aKlv91IWXQpht84Q3eOI0uprbUr0u1BuA0BOFQI4xZlkmpfV7MGsD92tGDbXnmxed5G0b6zyRQi0
b8IQnDei7lpaa65CBSYXskPYwxV9aetNDP2p0Gl0i6il+GRsB1WcnqVdnISklgoUwLR+nh9qZaqV
vDZ1mNiCn+/gKK0NDRFFId1M1AET/7vRnQ3SvRkjWRQqrlyNZ7TYB/iKXXENWrvJwusiKwDKDhKL
qHVDfBfDzNzQNXS9qM24q4WvSAhmq14RSG5kSFQmrpTqucbvzMz7jDQJtYahvp/i+yD+MVHzDGNc
i7EczCAxmP5lq0PFgbymNI/tjCQImHIGshCk7KqnMr8tjGC+5+EmzM6USoFRnW888aYPn8FYYPDY
XgwCLY543PRt7nZaTeFSQzmCHAxwFTiC1aAhtCOfVdw8tSGe9UgxQbW2el5tK0t0C2O02wgHlOil
BIIc5L9aJO1Sc68gOEzNze3NA2maXsMk084M7Gpr/0IxB8SIr3BFXRlK6zRKsW0867yRkNEZQKt2
yr7qhEep9c8QlBvQnw4apl/BOldyTrJcYFVGO7XF3ldKsYg5i6StgXV2ZjyJieYO4p0RA1cc2Msp
OFfVlWwa+0RtHI9RbvNoG43QsoJ9rOZ2nKLVYLHHFQCVTMUukO71ZdP2qBml+AHHPSOUFv6mTuTb
VoG1rCDLXYwbRedqQq0+KaOXrNc3ZaecN4boRFGAjXKP0faE+yVK8NDBRCiCem25kRrfwK8bNP1u
qif218jxjfjRSsiKjHA9obAd680qlB5FJCxUKjcixqkpQ1rSSOesQMlfWXUV3hx8ZiP7pnjknvJl
kPOnlBRliu8yBHly0bTl3nQNPXRwmgXZz7ZVrcw5S/bxr0FZY6zlG09+qI38IKf4LwdwNb3WlZvI
DlkLdP6d1MCTN76U0cRq0ATO9T2uFI6e6a4eXozarwQLDMrsdfirEu/yWF41zbQ2kcRSS6zq6o2U
nPc4a6b7Sv7l6+JGTuWd1+2k4FCYPG/grYYi2FjjQWtDV8XDs52VToLKTupf1BXTBkfSDEItCpIS
55RaPUqxRP/mm5Rcq8PD5L1kojs2V4DSWIMCU//J8w+zBFZqXARiDeblUkV3evJAkNPF09DOqq5q
il7wIaPyRckfUv1bNh14F4siyghIt2lUvExvhP5eQfBrAvqkZBV7ZLGSPahc11L1ULGB9y3a32br
Fs1kd3QN5VC2RS48nmA4SYBGoBg5Az/c4OYbFZed2tqdhgAsQBx1JqEmwIThqiY+IotxvR4SzJrL
BN9nNt0GGhMfS+9FxL/Sc2j7bEa3LcYYdf8UltQ6sqeM9M+g1ldVrwqPE8RXyDVAew3XGlbu3MEa
JT30ItzUA5gY8IiTzd2FbGJTWQ+eYYKuxesFGxYxvamyxknVjY+/UcRxK5orwXwqmLn4m/eqBOa5
47T8UVF0tczLsrrSvW9yucum11K9MINzpU2d1KR/o9DvTg+j8VCQfakSYqwkO9mQOloIZl+9HRU+
hv5DHO706sWXclynz0xz0xatYxpoWvmxU3SPVSyTD8DKLH9KOAn54iUEQB2ncoZZ5OytMAnpjHAr
xYoj6/65ihVtX9zDQ7brBm6nbiIijJpHdpMKghPo0qYL/adKEyQonKmd412DVXgjPhkAzwwp2Cjq
r8x60nzMx/G3gRCKZDdaS6m3Had4G4YT7F+aWZ0GA71daZQM/TLbpnWzbhRMYiPRVsZveUQVCv1i
zbTodTUvnTBYoL29NecO8NxS/4HX9EFM02e5bUntWsRAGsCqPR2XKmYzHpL4Omw89iccvoopPvhC
dMHedwpXfOTIhRLDaStC5lDQhP14hZVwhsZdlnw5QjSz3nTYC8yaf6f6Ep/TcpXukQnOjliABhb1
JArTylS2HalbqZPZ+rvJOFVB/lxT+Rhicd+AS0DrcPa7Vfctylyxm2+UQ3z/E+dkW3TQb0Lu/tQd
Z4mRp2X74bUWlc2olMRRqYgZ7JpdvQlwQZxVlU+P3yeo4iKSvqhvBoJcykpJpMYZf8ludhVvgl9a
ZP+cZcByp9sXdkSpzCL5+d+8pIziHq1b2rSfbp7paBaoCNdUOZpg3dTiWeENN5JfOr6cbRoj4p6J
JkLorfPcOiVBdOyjvo+9+KiCLlVTKRE7mW6LDsJDFThNPq5zNMLAY9mGCo1+8i/0AJR1VrFzDt8E
mq7qQMqsiO7XGernQj4FlrnKwh2cnv0SNGCoZd8HacVIcFdSw10VdCCuGrLo5ESBUDo2s2b0NFkw
xRLEiT6uy0ivptEYCZVdsLdtPWrZ2kZyaWdtv36nIx1DXupdpMUQS3Ji+JNMpNp61HHtniDpNxeV
sTcCwIYofRXCr7J51vrClvVzkv8T8eXPSf+H+Is1JPpplOS0fqgTKI8kbUgxp/vol7jO3Kw8Lf75
dbSlhKLWytwG50+Iv9HKUu+jXrW77kfgn/qCb+qXHytOH8Z1WYkww2kyypJI8k10l90J6+qi3KL3
bIfb1OWya3M7N52f4xrGT7jpaNCmj9ElYJx1D2cZT/YT6/joUvr9ndX5O7zrJARY7TaqwTjrMfyI
+q6SNRtM8Ykonyhn80b1bjot5QrlEtm70OS11U373G5A8QBPn+zwSd5mf58Y+xZNxbMGuxGkrZdd
vMgMEe4PiWZc4eVAkQks736OaG0UN/luHr6erEc6E7zdmwksuDTxk3Q47WPaQUB0eDu1uNxPQExc
DIsdbaOkq9IR1y2tIFCRtrkOXOtJOHHIqcfO0ffxF42D2jDKUPX5iGliYfH1OiESoUv3ZDKIPFwF
ILampLBNpXI06FPl+M0ynpP4Z538suINnBCX3FtsPacVu1WTUjgoPTtrDyOXxowMpaOimUHbqEtW
hzdwZWnzfdFRpI8He8S7WEF6pbnRa2U15Li7R8JmFIwt/ryrBB7URBVIJUXxDOPEfnjqvRfboZ9D
Vk61gjSl3Eb+06CeKlceXR3vPuxiF+RCII5oq7I6lLO4rbe1/kNrxhM83eN77Wy+QnUSocC3v3+3
BjsJrL+ZEYWbr0Gp8VfilHvBrdftcI5oiX1abu4I+GSesb9DziP7LqRuip5fWvmcOPwpfNWdT4hs
JW54dcoK4fhH+h1qHuN3oaIwHlHI5e3QK7YLrSAxOIGWmz/zck9FsAwcEjUflICXEeI4Yr6x/DLr
KgRg3aSI2XKzoD1kF3K3+Xq1H3sfTUR/CtNnoCfLr9WOva42Le+TdxcIpLBY+hPT+kiRXEXk7XeI
xdeh5V5FpsnXoZy6novkzda8Zjo46jo68+x8659sW596q8UYVkrTe3VPyFgX7UaD5HqqMX40eXn/
VotdysqnYFIDBi7YzazjYett0X1axU59Ij889S6LbSEUQl8RQgLJXK7HMXEqvXW+ngTHLkjv32Wx
MfRToulRSYg/L0jNFpL5f2Ayfnxm/54IiyxIVvxIbOadocy/iVT0JmFfUWQpCzzcqXh9/U5H96F3
L/V2zL1bqUJfRpmPBzAVl32xUxz/TDr4RJpbYyv5kcrghprn10GP7bDvYy6a+v3YTmapErOQ8OPy
z3M00S1p/XWQo+nH+yjyxz2oCgaowICaV926c/ytsU5vvDvlxkPOM6fQcv11uGMXgvfRlI/ROl0O
xtDjnRThxh8LR0ZNKjLRz9FPNLZObRRvTeB3X0wc5DHN5kjWbXQ3XfSbYWvUq3yvueUOw+7ZJ8HY
aS9fv96phfzWlHwXNRiFzpQnRlPdxAdEw3bDGaJY+9NyttLJUIs9Q5ebvzbbxPuuiQ91oZ1pGcVm
rAFkXEZk81nSN7V813gkk+gae9SwkOiyu+pJkP31mHdnOTJflvUchrdSdm+YP0NBpZmN7XNF8VkE
LFD2gEob1GQv1UxCOsLcDhDpsUdyrGB0YiCMYqSsEzrEQ3hlTBn6XRPF0/y2UB5ySnuNeqvIuWv5
t5p3L4Z34UjhUHiOh2hFz9Wd2T+J0LipeANGEfCB4ko0GYX8WsovDPVJGfPVEK/zCh+874IQPhRx
jz6TYqf4sFgTElpNeS1p5QEw8K4rEgpJ/V4vXuha7PpsssewcefGW2RBL6KdhCTZmhbYPmr1VaH7
rlokLyjLUjNExHDlWZS3YknIHW+oN71UXrex/4pkx7rNwT8i6OmbYCBz5SlWHiYUpTRGM5zu8/J2
pP9W0SQbFfkMIZhtVuTn6Vi+nphd81r8fJr/e8+TF7t3IdaGN8zHxGwT1dxhpLKpXOUMQ7rzZHPq
UDoCk/hw1C7dCjqjLSVrYgXhjQBaA30G2sGX1pVs16tpSyUWMYp4Yz2jPtVTU0l3zVaX8CHOHXrD
7tevfvTckiQVcjouZKAeP+4bhdkoodTxLMLY2G1Mp7E9cVM4emz9jrBEWRgmjjGqRgR1U+HngdzN
f1TXO3oh0t7FWezqij/KiPoQZ8Y2R9eKM5uUljeh6zmaq21GJ3OLvbqeD//spFT9iWHUFpu9TN8V
KU+Cx0itx17uaKihfv2ljp7L795vscMXldCo8nxStvVFUIkr3ZfxDLz121+AKb8OdfxUnsmV1lE+
Dho4aR1jLrRqfnaOeaZsi3BNB1raCJvqTG2AMGbRiezm+Hn5LuZiCHVw0NKQE3PWxdXxhYsmh7TA
1slxNLz4TkzLtxPj05p/F28xnqlnaT7i7HM6ldxBYn3yf+gbDXlP+02QF8oPvj/mReOWjrprHWzA
1+lVtj+lU3byveep9e5ka9PQr4p579FvvE3mzLrfuiNhrau44e1f1e///uCpUP/rf/jzz7wYq9AP
msUf/7UPf1YYw/5q/mf+sX//s48/9K+r4jW7barX12b/XCz/5Ycf5Pf/Fd95bp4//AGwb9iMN+1r
NR5eUWhv3oL4r/n8L//Tv/yv17ffcjcWr//842feZs382/wwz/746692L//8w+T7/ff7X//X310+
p/zY6jl+rf5rVyfP2cvyp16f6+affwg4Ov+DUspsTktVFRoUG0j/+vuvYPWiq6FKsyIvGWWWV03w
zz/Ef8iiCDzUsqS5CEPxhx+rcUN4+zvkA/BZR/OBSgnCTMD2/u8TXv85Ff/8NgzIX3/+r6zFSwFv
vvqffyzcgmajD+zmTDzsUGzXZCrgH2dKVQodWCJFOajmw2Dtp2ZjimdasW/rH0L9WNbrUdqj8bkS
6eN3h2L6pmc/IgmPv2dFOI+LC1UAVI5ukNW+Cl65FfSbtt0byt7yLoxpj4plJ5/VIDxkfB6a4b7D
Uw1OLZ4PaIt2myZ16EJ36a1C+gE9ic6weFVrbnYYd9X3QnMQ7FbNlfWK9RqarIeodSjvBCxhyjHZ
hXop6O4Y59s2if68e/3/Sf2HPGff/+9ZfRtm/nORV6Q7f66ReSG8/cyfcxqg7T9EyG40uqhJwggn
lf1zSiMV8w/NkjQ4lxqi7lQw/j2jJVaByT/G+H52OEL94t8TWvoH4vO0G6CkAjWFpCX9nfms6vPW
9nsL5rHo883BQQXTiVPftsZ3W18ahxpu5kK26UmEPQUsN7cW4G3jpugENzfihMTaKnF8gBU5JCoK
rWZxa+YTqtsk1GDGJkXb4vMM9CizcyAbrZVc1L4GQgkrlCZR12hDZdia6QBDkl8ZIrOrodTsoCsd
YfAU+Cf6OjJo3nZ6cpEb6naSErcIYQL6OUXikn6tmWiAojWbbrI9w70G9IlXlrCqK7i3fXwoBZQO
JmOXVrcxKABapt/Ngd6X4SE1HEoluqQaND1zV1c/QIRejoKJqLdIvdbvnMz/CZ5SAPSZotuQkFjj
05HG/lqzoICpB+yUbhR6r1mmbaPEQA+2xbcluZgfpix1+vKCO2m4j6hcEUzNLtFaxQDT1nxHmxrU
Gcw1tzU7xG8EZaYbTSse9SS/zSy0vz2f4g4iG02P+wO/SwBjatTJd3BI21J8No0UdJfgxpZ043vd
Xh9/APBxBSFxs9mtMbxEXRMA2f0Y7nzl0AiNY+JDLzYHEDraiJaYbOxEncZ2oHG7OSiad5YE21Ka
zuXAu0PeI9uUFQYoQoes/xjQGR/QrJyVyktV3c5f12yvGz/a5J6KyK7pRCBipgrhsnwMKbzJzWOI
KQ9I8guEwYBU9sVT3f7IxR+YY3OOJxdiPLNnD6KV2nqq2zzl/ORiIdkSkkhChS+NoG61KL/umux6
HA/zf5o/zfyDYwf0QFQ3Up2488MICkzvWt81pf+iR9oNen+P87/vBH9fqsJjLCDtXELby/i31Gls
RH/sSfRcMwKAIsyiU0iPjF7i8pC6rG7HvnMgmtmheEjaQ5YfcINx5w8xDp47TwgxZx4YCDLfWSFl
fVHe6AOGuXFwPq8TjK6cXjLWRquvVaZDX2NXitesoe3mGdMK0ioYmMOwVpGGZydYlwUy3JHs6iZ/
tnZgHebw4Nk2gpzZUocrbY0kMN2geb77FdqGIjEqZhiGP1XiyoZqG3hgTN3BbzOEtLVtPqTX/4e5
89qRG8uy6BexQW9egyZ8RGakVb4QaSTaS++/fhZVhUaVqqeFeZtGo9DVkDIjyGuO2WftTjEvRTqc
67540xdxgju36yfrUUni41x3nm4hw+p/romMueJyZE1Y03NtZ/66Pij5n6mi0+UM+k74fZf4TRNu
NTs6RjlvPuav/CTaldJBlnL48otbGCZMbnFa7AKDsW46c3AFiU4rIZxAA/FdC+uC8dDWaHgrfEsn
DNGU2sH61tY3iqIBax9tO0rI3Dg8Viu8WR3O646p+t5b34PjAKHPZW+Aj8uhMdjWPpfMoFTEyWH8
D41QMEf6jr78HjZfz+bo1XX92PvQLh6GlP+vABMu92fTFL6iS5/CYb0nFRUgXfLZ+3XJ1jZNd107
/GvJpG/W37S595YyPoYJmNPoMmfDXlji1DT2PtXrIOFwd+0FwkNiYqFWzlgjZdnsuH0jNn0GAVak
1luIemU7CeOUtjtO5q82HOKAA/lkOuIUiXLewrPLuaJhnDvCPBT8HaeJTPJ5aD0xKhxNzROcBuKC
VdoESFRJDtvczcs+DhS1vKSjPblNbKnrbHThDVHFP0JXUhBMhVWFti2EbtMZOzpxH8Oi7SslNzc/
/2yowLhWIuoWRXaHn2G8lZ0mDtRxPreqcyuEom1suzY8ZCiZGyXquVQa0+M0BOszF24Xrtq4Fhjz
hJxvsPS7YhUfkuDvhlbMriInhldhBCuqvPesCSJvnaBBXL/kz8/ZGYc6RAMb93Tv8xodlzALdxyK
H2aBl0AuqWccLZjHNeJzJIffNFsU8BKZWmjh2qeGwXXTI6wxqypwFrD/XVdsVSlxvKSJv9UDHplS
mQT1GP4Yh2UCLa9KaB2l3ZDTsRLm+JG3shb0UTG5XERe2jKB7sycwFK/fCpLZ/pIv1/mgTstasU6
6s3Qk13Uvmbw2yYoDLXuVbG+K7vCzZskKLP8UzTKXmj4phTha5VHfimmk5xYzPXlPJJjWKd7Sf0d
LeKXBObPWxxwFHNasvNPPKOUYKYe6SMCTrjbc82RywliMS1vcZoshXqfwweyho9IH7zQCn3JUTZ/
iXr+Q2SMMeh/iCQ0Q6eCAbNCht/799BYE+Zg5X1WbtFMbIVToQwZB7evaH5SZPl5H3N/5eF7Vn2t
9+jUWsGSogicG/Wcaem7bijPqVDvpQrFIopjxN731ciYgmGMmCK1/YbW1Xd1K5kyyklFu7aL6q0H
NNvWSus7imAWsBOEjtYl6SFJ8EtSFUWKeBzkAgOIhht3vVrWQzFapMPARbDMub8e5euD0hfJR16y
laviIRvsR0P/EBW6wJcut/cxpy0AO5dJgz2SbXBSe2so3kZOJRS8njXw9znoKtUMlg7POCU6VkN0
TMfQbwC5J4m5s3MB9T70rSw6yvZ7ojCGzBmYTrcGBYuJnBEHl00yW/sh/xiXwWv6j0jj+kP6STnz
zkxNd1Ru4xp0cR1YAvN0fgYuN9swzE+jjbH6WD44dvaD5qX7M1RQpEOjwQczL047XmpWbb5giNaf
ImnaTY05bZrauRQOl5Cg95jlP0YZ2hXDCLOOFJYYDJXmbO6p4c7njkykN4ya2VhmIGbrcexYWnb6
I4mwOk9UZktDZ6svy/MaSNW5yaPBvg+CqZTQGjdCf/0qDdFBn/sh5/f6pAziP0s/DHbLrHbx0Qpx
6triW2ksvq5/lAsyehzHImH/ZsX+vZjzx56BeQEDETwhoe8vZbdhitucIdFyO4azTA8Rr74hrjjQ
c5+PE0vJ7yo6/2mDWDJ3KMhpjKR+rcLJbTL00WKXW7O0Ln3SHuPM2KCx2mHu8AY24x63PsLQxou4
NtbLr8joqHOdESXf//fdavy9IvjHl7eQ+mnwPoAW/8oyBbCPfWgC5WUaChzFCDeIRGdcN8YOjXcf
BTV2LRljEKV5kJKHPJYOS3aSte5ZV/GmUQ0uNBubkfs2Ym3ae6f8mgti3jEYK67XdVXGn42hbc1R
8nMA2yHMuty61CZtg5WPJDUHW3vpFH3XTOa+7gx0srZ2jszcZdtJKjA6gioK2huVgcsBCwxwCqvO
erOM+DU6m2KAeFYg8dQ/tKl+wOt2DZ4jZAkDX2GNtv/7I/vFOP2PRwavwSJlswhlfm0AF4qqxoNc
lts1rMtDtnZc7UbmhPSfjhAvLOsx/1i0KFg3Yrjto1c5RrOM06GM3r5rPtjoliN8jFh/hnNTqu/W
c7mPJAJUojxVDyYbkq3YUkrQJ6/H42CKl8vIuCPjfN76izPJugAwcCVb32K+5P3mS/6nTeGQ2DA9
TdmRVvffD/ERU5xM77lIeAlrxjHhZYO9pld2a7LD8TYWQV5Nm5TUrC+YP3bEUTU+7IwkJf7Y2E5x
l2KUNIY3uclPORF0NrHVWVw/X2F1W1/ZmkHlWevbYl/N4WEarEA2zqre7ifbwBKo9+KJa6z63Sv8
pd745ys0NdlxuKYgUq/f/i/JrlZJCRjJiVWf5h8MTBmzvrcNGWe9Htue2NyXenggngWE87Gef6yt
3viuZcpVF+QFKUf6LPlhJTy1bxlFyE81C3Q9tCHKszCtY1WL3zQxfx4Lv2bovBCDuxXsMMT6Xz50
XmtmE7V8aM79NcWbUMLbq1m10HfrsTUXg5cJrAMVL8RYr7Kyk6YUvuxYF3ynfD2/gKrZS7pF5vHa
J2zA3jzb12b6SJ7g8bFXuIjJtFKdC6i99RleIez+NZeHtXwOm/i55NbEdgQeAqcRA2gdm5rmOkrz
XWyRQvNHf3p9JlbQsUgjhf+vNOjDta/rbvzvi/QnIuUfTwSxF5A9Ah4Mp//+RHJzCSGz5eV2fQpr
OrCG5eoKeVdUNNgfUpe5ySYhoB9Hw20ajEOw3Fgz0vUryuW3MX1aTys7Lhh7NN2enO03H3GtXP/z
IwIhxEqRsMz+ZR8ZVUUFVeEjVpP5Mx3hVmC4+WNNC9cctOIprjnQPOWnFIL9zziNnFMzjtP0VvMK
f5YDDI5BbmycYdckabJID3+P1v/nnkczx4S7aSkG8+3yL49z4ckN4cKu0OLj0mk3fD59wRu1GhIt
LvsxmneqjK+ctVVsydeQCWphf16P2Ky76GPmafVvlYP/vCz5ULxdjaKuTO32l1bEWKuhNDcGq56Y
iy/urk9OWJJfUz6IIuGv+TardT04T0tV3pl1dJRG8zet9p/CzL+/yL9/jl9aFLUaTaJWuCizpXEX
GDFMK28jQRHGvvE+R0PZlOnnGkEWK/aOcGddiDZ2Xe19NqBibcAUOLq7rrc+6b1meSuzk2ghwJjX
ZDqzlg9W+zGNo9fNh8r8WPeSDWaqrtptTRdybq1L2CASZQuuX3ZgSQ8EDL3RP/9ctP+nGu5jKfjv
r72Gv/Uo/tfexfqL/t3K+P/RkQDP/5eNu3Y8/taSeMjL4T1L3v9au/35V/6o3arqvwgMTbxWVlaT
pa496T9rt+a/VhirTjdTA5hpr9LMP7sRuvMv4D50c//dpvizFaFb/wIvrHBo4U+N6I/ewf+hE6H9
4dvzl6UpI+TTZJNsyjDWxob6yxZZ5/yXoakYnM2wnm/CpthHYc3dlpqXSpEfU9xst32mjoe6alwS
UPVC1gsd3yLi6xzQaaMU5PaAIrfMxM7M9cckS83T2DNoM9eJX5rLxO2w2LtewrSwjtru0gJTj6e5
OxZSZbtykagetZ7yqvLzKUopjr8IQz7Yi7aVuy55VDJSb1E7qo9zKELAiftHq5cS8PlQ7gMm8+x9
PY2nPOcTNPN4NKSBrLGjoFLU2uIXs8ZM9YR3FBcOzVAVsz2RjQ+WfFkYVdkmIOWZDMJbTsPWvg8P
2IN978TErHbNcE2n3PJ2NDFHm9cRvuw4L9Uul6PnLCzu9Tx9jtqEH5LroatyUTWQPjaZ6DbLpNhe
o0JVGfjTJExdiODDIA5inqyxw/ycQGOOIqxfOR4ZLqZgiOmV8mCAipyz7luU9l+5PP+ItPKz17hR
s+ocOvGuKNNghIGs5t2tF+KYx9ORtPbJGgSEC3wAo7R8qlpr71j9p9aR5s2xEuR5Z/hzMwHbzYJB
nu/UOSLMDpHZptNrmCRkkBXOQxFcpqj+nDr7Jkav0pVLUwNMSSam9uQuCfGpYA5NUQcfLATguc1U
MAyp91dVn5/6gtC1esaigqE2zBMHu3xsiPKnyPqWzliTGHXTuSVNKssYCr/PqZyZhfSWhYu5G0T1
UCXJIdEAXJVJjDlkpX83YK2fa0k6KEP8kMW5EwBvxVp5wjHdNiUlsIWUM5ZFiJ/12FbCcPZECDQ9
DjMmVAtz29RTR7csPIw1Y/NqUVeM8+nMbvXAFZo+FIEVR14t9Y/GMpOdNN23RV4N8pr7JFIe8qhC
0CHpLuGoaw0dY3UqPJLZHgnRW24RBscWaxHHrJgkMCVO4XXDpHizPsHvU0BjJI6ReFXVPuV14bip
wRjdEI2fYeK0h6gelk1Ofy2OHLoZffVaZpY3M1yp2p2rj8rqiSoqT1sLXyZ2eU4dy+7cNHifJ8fZ
diDqhRX+mC20xVo5J1I+Ms6Y10iAxUnPc1D4ckilsWDEWivtNzsFLM3FiC81paui6JzALKdhk6jm
DZc0X2kwJ4ymjlw2W53yomqbCBDNkx1di67n80cGU4tRIgJDVBioyntzGcNDEebfaVvep1oibWOM
RuyyjHZj2lwLQXI8W7D9FsXZpI1WbfE3f22rieo9bphDnTDMyDArQ+94L5y1aiLK6tex5mry5X7F
KjiICc2ICVcZiwy9q77Va1kmn2s8xBWIqlEftNHguFIuU/tMKsY/p6dxyb4GhvNdw2l7RudIlHhr
d/xB3kkW0hvBYSULqQ/Pqvl9bnvYFep7EeMZyFZQOWnyq6w2DWo8LQ5K1drlUaNuOcozCvIvTdnp
nkHvQhWvQA4oaVA43jDHyHGKzx0zpdMuslLQSu1Hb1GD71MxHmj0vStjO/mMwxBjJjF6NEvzOovv
06er7YMZ+4kEbWBo62mrMG2JqcLAWabm+dbOPUQcnZ6PfhcTpKvFnbIM8mZgjkZbSP1mDUds08qZ
8o2ZyHU689hmpCFOmJ2J3/xJqzE5aiAgAEmYOUQxxj2oSWx4Yi4e0shnAIsqWaTy+JMSERPFb9ZV
U2/NLqLGzlJKdGFuWjvOvBB8pV3ScWiYBSEgrS9OBhymmimgKmnrTkrHFIODuQjYEISMhX0pFI79
cT7FYXHJxjd5bCGJaYg4O2d0ZSu7F0qi0q7mFYUxxPpKs2/ZnMTXurWzXWU7w2HWpJ5R6x70nSwf
yiKrDgO/rI7A9Y1Kv4ny0NPl5FtatwNTrPfLwlR3lO/GNnN2lZF9aot+EhV7MlFj3Suy9jFuW9Z0
2WAiK4rhLrx3opuapuFukTnNcdjxaubxIey/tE0D70w5TSDCvbYvEg8qBhXsZATZMl+MsrjL7YKJ
4D5lhHapsk1RZmGg0V9YEFvSfOJ+jXhVnmbj18H5mRtyTYaRXdJwhJUfq9e5TU/qFJ6mRcZ0Th+E
Z5aYZFYV3B1uVVwHlcwbpPpQ8x9qduWezkodZCK9xrJ9TvXxS6Lmn8L7CDPmnRV++iaqQDPEUXy1
S7FfFpLPKhLq1gopn8mFtTUm5aucMXSRR43Se85aKhY4obIVc/DHtUolJd3WcnJNUga5K6rYWNRQ
9ol1xG293LtKlPVcc1nO7TZ9xHz/JsS0eIqwIU6jIUgE89RYnX52OYPgbYOnhRl7xZzrLiA6f4Jh
tSl6pILFUuQ7vUoeW3wUFWfGszOJcXgFILbpTIpDcaJ/L8gaqX3q5F5ru8Zq3pclXwKcgLdZZL5H
tLMCS2C71BWANTopd6tq2A6ahG1LLmdbOgWl12CAOZSD5OKmBTTAWuHMc3QxW7s+NuOLrrb6/WI/
cdQ6G0r1ppsPTk4Ywl6lZBrDxwest5hF4yksXzPjNG6TkVHKguMAopWn5iEVjqpJPawhLPpX4+JJ
dMxxD9HBEQ4JKVm3/FDn/Cy15Mw5BpcZkxxGxyGEgSl9akAhetObfma2EZ40gFKrKpqPQ40+rU2k
yq3IDYxshCumzBHV1jj3mG0/2LJKu11WHpu0/UpUfM0iQQsx1IFa5mFzsYbpMTRTauNNxMinjXe0
aXp5bQRK6nz1k116haATpDTJR5fLb+Uwi3WWuL1LlvoQYyGbtT0hWlt99gkddasprU3RjR8FSANX
musUExPcTOXpS64NZ9crynwVhsHS7ejz6hFshyUOvTCv5K2eCxv4TMYGWi5MX0Sc5KrYLTAeNrpd
2l4PYeOcdiVeComG82p0WevTWqW61IqasimOcWRcKwON+8IykQRS1yq1XnJnbvaLbNAfq2n3x63x
OGuFJyn9XVyk75nEQ32eHZHyaGdvwfJ4SNR0Vyndm+U0X8NAVzG0tAQKE0dEkqAJXFplK5L0g6H8
aTM6DLGqBTWVUGFTL45s0e4i/e3UsHclOvwcpqt9rinBpBk/5RyMGXfAcQqNH0uf+lkiXRZTf5po
ELmSQN+btEhu67rlSpvppGf1Nku4ozSkpCX2VAhAS9+07usclkLMfeMYeDlkmd/S9sN2Fg6NY93r
JpGe3X60bD/SxXBgDz+Hzm2Wko2ivU32S26uj/ZKmJvKDDzEb3X/2OnneP6sxNnARDi/+0j1jzR/
t+PXsblbBJPoHBtJuu0UQCKj21UEdCn80/p9IMwpGe9K1c8qeq7weVRMf8y/anU/Klcco4XjahBz
6AMOEK4i25sMZAfLCTLzUc5ZOKngB+BQEiE5aCzAOzbe3XVQQiXRsluzop7kZV9W2hlrhEtrzztr
NPZxNgAlfZUqTJiVC+7AMj8jG0u+LWP8dK/aOuPNU/XqIzc6tjCcBwjV8mBDMqiDDn6+lb53cw0i
xvEGNfUTE2pBVDMF96YN2yncWtFH2nNwKW8SBh9Oe4/FrKuCWi7LD1s+186AGuJa30atIraf7voO
Tl19lbFra8wSsuwcdAw/WOKpGCIXS+pNTnriiGCRXwagPI2g/SPFN95U0I0pYpLs3OeMc2adGyzO
rlEv42p03e/TjJt5vR6SzSSerN52EZr6tvVajCPQKAYWBeqAH/KyEK6rt8TJAup+vlPEO4uLnvAm
L1YlQHsU0rArjfSQ44lcdMs+WQgqCPIwWqIJyouRFTcN540p3SUp8c/8UN9Aq3V3+g849TQHw95L
P6sUbEXmd+M2WTZRfxp6N4/9MPeWyCsKF3g/NfjK8juswQxv6fcV0yADlqPyU+j4Sr1GfXgKyLSE
nQ3/5Oo64agXvjF2mNxo+RCq5D2OugesICqwX61fVqWbnuz74lWFUTpsaA044TVSzma2mxMCOUTB
i5/Ju0F6Vxovli+gSmz1ABIeZV26H81jZgAwSfcDZ/ZaP7YDiWZZam/K5yEniDwPRJ9EK520XQcV
QuI3ebqV8XWcz9qC4N96LNODGE9UVoC/HdAgNcpKfSuQKEhnAgJgWN10TMzjML2IdxZLE9jDk1E9
crTiZxLnQQg4PNtpza6KvYGbwUM0miGrWSkuH1FHJhtomltkp74l06NGGtjgnPLDEm1TGDrqtuGa
boO6/ooAMevfUYdoVCg7YN6bSvVi6Rpa5BJulO2TG/EjlXfUFmrtRou/xH5j3hYwgpBswGoY2YlB
4nf1YENqfcjvhmveb5pvHKwg3FouXID5izthyc62nd3Qxj7QNdBrNQCOAomERN3Usgs7Ef84Tl5n
CTiuYxNkQkpz0fL0e2AmYw2oDcbK5CN5tJhbho1hbc10ZxZHSDUFMS613nRfzqgLD2iM0oFxxhxp
zDZUDrLFUUX+Ui87UX+O5Vf6rbqWwD+YkK03w92MLP3JgE5dPLJHfKlBP+Abul+EZ9jiinqyxqNw
HmRmXPllkRx5GRrJ7FC3H5mypW42l18VNzZnh32f5A8akoes+DHyvub1Uy3ta85gh4BZip1Td9LB
ZIVgt/MHVdnST2IhdncmUAE6MW8tEqGa3Chg/bFF4w6lit/QU073UwA0CFGXLo5hcSeA/s16IPFp
iuO47C1YJcJLGEep3XR6wN+1we2eUsDD0uMbcdeOnm0ce1CYyjabfQZERLFlMte5Gp8JBvLmxj5E
Ao3QJqw3mAkTLUgeIXzR+JbimfSCtZu9/pMD/lsU+rKBcyyCKLd8D6OzoSD8okSIkftN+syE54hv
GRxrbD1ZwbWn3eXTJXpmErP5dJxDbbvYoWIkCcy1Dn08etrQjwqfCzpnDEY6zLbr5K7Zv7PPtc61
Jz9Gnl1clchfGgizAN32kLLMyS+A4S9nxics+zpkQdLAkHaLz07cbCwTUl+Nr41ymgeIw3eYnlZA
pwxqm271SukEOJDD1hVE+E0gE7gqJDJ+lO7r0eMDaqortZ6keT3HC28fkVt7MotLl3jz+6xu0dHm
TOvY6UbhcJ9abJioSAdI9xJH3iwiIMhwDB+CZXnhq/FuzTaQDF9RPbqr40RccjL7E92ussJ2FEkg
y156wmKdohqB69AcEELJjj8b93Q24iyo822n3Qm+duSJ4uDYxGiBeOfFZdWxQscSlJvRh88yeewj
aQ6KYbu0O9hdRLem5LP7I+mh4hPP4WXuwENKkBV89Ayq8Kx2F3NYFHh7HjLtsID9b54de892N7uT
qpztgdGNMvMdplBiisHHUcLtnf5tcmP91MhweukuT4lKpwdHe1bVR9tCojn7MR5e7XPHs1Q9LTvp
6lbmPoi3beGjL8rEJuxP3BBsUuoQGQPeHWNFBz3zwHGal+ytZg5qfs5yvyT+w6KATsFGhhsge5L8
IOogpCnKtQLfkMkZejG15PNCrJeydBuc1JD9UcMjWWMMZKe1R/4tf7DiK+MMZhFQWWu5Y5LUE0og
SjodIPAOGcGV7sWlJyOB4+5DI0gdQj3WhkfjlzMDfB9tHs618U39YRI8FRu188rhLLprfHVwwKOo
Rcjr4k7HliKSYIaJPMEgs2UQ0PnqcOdMH5rUdaCbNS7lpAycJ1rMl8wiwkX9VBAC7pTF6+zNfB5U
3B9O6LoTsX53SbpOnU9U1Cp7bu65DRTzyzCwz9i2bcDjFXAu7U3ArRvfp/FdIwdyuRWo3XrG4svt
2rfL991dpu6RcK0ijstsYD0NYtAXfsqXdrYdYYr0Ui9+FV5VeWdNR0Qr2LOl+o+h3ffaQeS72Qgc
xWuV+yL2SwV16Yoc9aroM9Hxt0DYlLlSceVFA+pqwwfunpZ7eR0d88jBqd3EjLt5VneQQTqWRy5f
iesPtWB4Hof3uuXR74GWwRtqX9LsVAJnnYKh2Tv2NXsBF+d1TPu3fr/si72j+WV5WdNKczkb5s7p
tsQBw3Tka0vSWVb2Un9oZo5P/LafZg7vmZTZxRRpooQ7Qp/EJTgwAf3FgVb504tpH/XaVR55FlOz
bwEupk8KvJc2UGnDCg/wYTR8lOjk2F2Idlu0dztOa83ZRBrUsX1IfasJOHJVWmvNjtt7HJ4UKUii
sy4INzFtDfhKPawYe0tAg2edBdtOZwfAcAyMkIP0XIKY3ppVoC7bztgbldcptOLOPRPMFHL0J0bO
Pyj5aQt5v5t/cufKDvI44no6Pm7O6UT9S7jTKX+kCsPpxL7homWHECEoyqdmOiAZL9F8rtQbUSza
tAcpOhn8L2oRfb5FeKykwdS/mNH+o7FJNt3hCkeeXhh3F1VuEF85Q4LG1bRPlb6r3+TooZ02LZOI
9ZNeBUr7EPPLs+uiPanGJaLcwOFF5dSfNQR0ULrYICC16vNk7UznQnhFbJJj7UgoPe7YOMlwZVbS
/h5xEtffVU5UZd+fq0B/IzzBahd8p96feL3hoYmODZLH5ah1u0g7FySP6l6XLoKsnKJmdSxR1+i6
T1ZZUdKKTjgeKjzlHMvrB6nyKGzWpc8aMeaXgdioO9BzF2ZAgb3PycfI2tyFcTLEbQ6iZhqDHPVr
CNXMzoYDT1RMcXpoRtqdWPxYvMXwBflj3CfDJps8bs7kHZIxDVVa1YrybDhnrfYGDbScPwRjs3Fg
L3SHvtiKbKejbn7W5TMBCXGsKnwLbUbt8qf4MOLGDd0MCPu8XNuQxFPocDDDjNb3DVdP5W/QP72o
zzo12BNteiYIl13zSdA5KfOPOukrIkj9o2DPjMqB0NGhbJZTE19a+SprsMaEGij6VWbGlYLTGBj5
Y/EzIrHbW/I+zzwf3t0t3Pc3zC4SiN7P8Ss/DPPFDifAjfluVR6RoJx5ItvMT/IzheeDXR6p0XEn
puG1vlifC3jAW4g0meqn4aF9xVzrSdBu4ai9EDKSZNDKrtL1ApkqhPxHqaExYE1kgjeFM2RRakJe
J4iGHFkcwFx8ErET8CH+7TMiBTwK9xpgwm7VFhNrNep+kmyfJxYbkFude416FyBTJORtfi7yiuP+
Tk3bfSSwDCZB7J21Ltwu+8owEcDrT8Rf0eIq8GohrGzMs9NvqldtfAiXPcPAvDxH92/TFChf+Ssg
Xzq26lmOeJnYZS5ZQPAEb1MlqsVpJ1tPDORvBPik4Sreqa9pcku/hTYsZBeWNx9uLNaViaaACJsn
EnuGqeMnnO+1ftr07EVIeKW611q6t57mcNa4hQYlIpia61CfnYcFvOcKHvdz1ZsRWkW6m6pIcAFp
psODNbyU1BuNRd1Z6o8eGJ+qJ8fJmLy6f1KGNHjWtE9n6lhrHHqXpFiQjSk4BSEUVo4zME39as83
/C1jKbxf2m8N7Qn5nLKiYm8KrxKFlIGiX+zqxQ8bHV9F9arupENpA30hZ0stQKgGvYwoF3uwwj1g
QzyLpOFU2w1+duxZ5JORhX1C6da230/fUoaCjU3pWrPy0TuXcbQe62U4Mpm1ARA8SVckQDWBBkNH
BKqJptzLQ3yvAQgb5cR7SC5h1budnR36enmcQsWzlPBoLEcn6X0q0/seM6aoTq9KA2LP6E/G1Nyg
a9d9imiQ3pWoNkO4gnRdQemSxD8oL1D6FN7PdJO7zNpPUAUsq9t38x6FOZyaYkn9mojSWKnOTYaj
kDbNykZW+x+h0jZBPt06R+6CvA5viRDPM3ZcgWFIr078rcvDgiDHkU5gqnz6YOfGpL9At6PbpCFG
oWkBZLfLB+MwdeaegVQTPKE4V8uInEMnooGbK8EHVqvtmOBHU2lW4FTSu/nlcNZWqdpt2iEhbVIY
XUmmr8oWjBn0dyUIGimNn7oZgfSspMz3z2+RzqWeFfIx1SzywootF3Hi1G95R2uGs5AoVq32NfVL
yvxr+GOKYznBKdSe0qRSd2A5JNb9sAS0nXwKfMZxQXPnazMg3HKu6PEk3wcDQW1mpE+ZCTxVS5Gd
t2riIQJ8wFP1LpJ+NGn9BPatirVjUfVniMKGJu76HkRQuWiuSmVSHmp1i/MNk++tcsH3DMMd9lkU
F1LQZxaaioVJ+zii29oVzqESJsXFUKG9bPYwMUPSz8TimK9LgqiM2Q6D+Ru/ju/CoXN8a4DfmYZt
6gqHWBjbntqeip2afY7CtD2TJ0GTbB3R/YqbxLjHfinxtMKkoWtTHmmzJ+wrPfCYJYpZtBuKke2W
2vqexZXmznPE7AY67mnGzBmx72ZQVlhkt+RuCQAKwpL9lFZUUOtidfMmRNItIljFadARG8kW2Z7c
ODdrdPY0EWZya7EfdLCvThy/OHEL3JHmEXniPJNpNWJVch16NQURXXJeSwjkU1GNHqNimacKDQKr
Lj8arU743Rs63aXmsjjfKs34FJ2MGDEnI/ObLD05GnVvicbcxqkogRbp6Oqh9qZkxve8wIKyoexO
06Z6WxImcWonwmIuLNlear+DNHKv6SurFOWilNN0lQzNj9d4TVM/jKjbiVRPKQoQ32WKuUG+Zm2U
lHp2EeOCWfRpeBioVdutCPI4e1a08ikxbX+09dWHzZrQg2PcGcU9qVxIgbVkPqgt22c7E41bltwY
FEurTsSH2my5zyWW82g/Y2kEcL1hm9W98W20Qcpo8oecEE1AOq2rUtpnIFJ7ycCKkwYPTsfS4mH8
itcvZKzozpQACxfAilNloGegUrGNU/T4ciofbUMSDK0tVRB206ORhdSGxfyVNwCwjS47pLalBpli
zXB5xVeWK0VgTYw8qG0cDMNcBU2ZExP01AgKm4E4mvZP4djYxIsMYZbKq2UbtifTgAlw5Jm76fQ/
5J3HcuTIlqafCNfgUA5sQ0cwqIIqkxsYM4sJLRwaePr+kH2nLxmkkdOznVqVVVolRDjcz/nPL7K2
MVZ1k+YbjK6P9vzscqiepwyOeBXPjug1zQfHXNJlj7K175CebgKPw77Azd/o42jVNmplIAC58t3x
T6vo3j0ke4Nkquz0ucX2h/lhwMvyYSpozB9GNhQnhFhkT9lzrT0YRYI6JP7jRBXuu4rGroDnqTx2
dtHRgQWpybQBO8kxuB8qyuQqhg1pYPsawApndL62asxUvAHdGaj0Ju27Gzcdr4cOkCmRAL0c3FEq
3Z15K6L0UYP3lKYe1uwjEI0/cktdNaxNL947QZHh9Dz+GuNo29tZyJPpV3YXAKWMyZWshz+oh6NV
YwUIuOqTPWEQL2W9GkWkNoSJ/MDSGApqvCDx+bExcGWEJZEMlPplwk4SMtBfJD1QE1/hwunSbBUa
oMVSuhuzvfFTS63DcMaBZHRhzVPMbByffEu70VT2w4+xBqmmMOIApLL2Lgtf96nH6gp1EkvIqYwI
1Dw65oiqslHgoZuoFj0lRNOspLAIq4W/Ugm07nLj5EyGQjv8Yc85DIaoFfHe1cMEHb3BZFcfkjsN
hxBae4Bds51N+myXXRUz6FhxBhpOfz35DnBsnz9OjV0egjF/rIsCWBCYprWKDfTktWnhBNKPAEdS
6FeuM0uKRGSurALk3Y7XuoKPjz15s4pC407ztGekdQuDrtunJGgj7M8Uqjk7sR7RYl/3pvgZNu2L
LbNDrNc7e6AeIp2lQ+5IGHF8LHUmteZTZYMAV6G51pSd8qm78TbLf5qy4hQa8uc2AZSEsnHo4/qm
ykGoEiRqcVniZG7/8+Lq+bPAMj30xc88jIhaTTyO2TJ5GhJa/rzEPQK94sKiUEsD4Ck9odl2CrXV
xw6d460/mt5KKKysYEFFeo40IkKoKKETaSZRcZ33EBhKO7TVZdj4RJwW2OP5mc0nozNttmy8tV0v
3Av06Asvk/zYXX4szEiuvfG5NWSxhq0LBGdXu7bPmpXtZtftpK3MQiT7wfF+5U1q7xjeFtFQrIu+
+j36fcPO3dFDx3fMIW/7EdFKEmgr5idipQyA3R7dN4IIZ5Gb0+8s7AiCL6pVFqbtXljBY4XB9V50
0CAdKyfAKhmuyhhSYtZdJxwYqyTkJA0mzoDRtY+eXf4een9fFRCfDAWOhdb1SmZ1u835fCystPf4
pYKaVupG5M3NZBgrw+Ci9qyTCgq6nbb1Jet3EdQYk8hC7CL6pKxyu4VLzvGqlcOu80Nc7DOUoz2C
MvRkQDM3cDdxwc+cZz/XbjvT3DZV+RQE0yuUCjzEFwws4FW5KcGSKlFLZVbDcmLM4wiYP6TeVmuV
3sGeASJJIDR12BZmg2WttABR8DRuoIXqqNpoNxi6H1Nd/tPbPiwEnkRh/8w4UI+mZOUIu180EvtM
IjvjXWb7xspxh3svYCzVlMavPhThQrb5i4JctK4LgOp67NfuVNMy1WC5deYzQmd3G9ABrst87Bif
5I8pHq07w67uLdUFm0Errqao4JxUv/U86dC4UCvAGXyyKusijB1GJSKOoKI17UWWeTOzl08nr3AK
J/YW1oMu//auuY52LZ7wqvZDjkTNf2jdiyJw//hBeprUcJQVOS6RDA0c+MuVFtYXQlrVIsHqeCmq
2W08lFsLpDll8GLawXOa/4PmNkuHbB+oh7Auwr2m1LA20hJmoPYoEzBL3cgnjlqO7cq2myVsGneb
ZJxfcb2NW6C/YCAAGAJ1H0bxougxM2pyhnPjGAbb9JfVEqhBlPsuiCKN9Ix6Zejmi0vfa2giwkGW
b9dMZp5U4PaMUHpy7PJy6YU/PKE0iPPBP6Up+PEDU2eAaLXrHLBP02hqjojMkBsnVEskRt34aJGl
FxAYo35YYyrWDEbpLC3/yS2dK9Xo4BXIxRfeg5sDt1ZN8wuJcEv8CGKbxym0iWcdyYwawUgxbpoG
g5m5Ppuc7EzbZkUOzc/EyrkLX+5M0n3p3kS3k7ZajyV4k1k9dEN9rIr8ZxLJ694Jj1CT/lGYPPU4
tZKu1+SgscoCKQns7rFpkR/CPlgQSPvDdKkmp8SYo/x+ECwEn4ehqQK+hX9GWEvoy7XdcXRrcbAZ
I5y/A0tiWxwqB73v0qv59OIK2W5jmZdFjhjN1IEK7C7me9eMPZnE/YS7eEdGqg/Zq0wew/yiMDKs
yHQGfNJm/t/oNUWvuVf2fMQXerrRkmSZwadcNhEGgB2Va5LXFVW7B8Q5TfdTNRyTwcMusqR5jiPr
eXCctU3sBkPa8iIvSobrptDhm41bvTXv2rHbZhOxk3UG1t9G6m4c6ocyk4fQoGVrLIZFmVFvrHVq
4qZOojrmyVr55CKTMaBWsSAypKDBeOsHurMvXUTLOsOVSrkXSqU+g5ZxrRWAQeVAB933NBNetDOc
wdyielh1cRxfdbXHWUUUTqYxhrHN8dBpbXV0+1QwudL81WQ5u0xAkGk4GVZ1RbCdkv4WGjA+w7jS
LIKsrC/soKMtazy51uT06mR1fvClvRe5oe20igzirpwD29Q60Xxk9p290QVZUX5WVXDzeNeq8rWt
FdrVxTho9Waq/GPbheracVLaChMRr2uH7cXCh2hIfzbEF/qg9glc/YukyU9WMe1trS7X1ogKUevz
ndOncx9+iRUZCGvQvUA8JPqxjoZd2JZUCr3WLGunKDe0tZu8T+QxCAHoYBjcWG2cE1rcHl0vu0oi
vT54eQQhy+nBVAp728DC1VQYHFTLqM11fmMJExzSvurRAboXQtCFhLYX7+zRpySYpjsv673NEFBw
h2zpy9IcljBv611nKm8ZDFZzKFqANsNK0lPo0WvFYaQfoKS16UNQQuO3hpjWjiCXneN2666Iwx3G
eRyYpXVyrLHfQTsmVakjfkLm2iX+Ut7GxSRzkUb0P3bNhuLqNlEZ8DoLpL/snkkKndhYF5689k0m
/AzCtzLpx+tyXt+KbakqSBxgv1brek5nIBCHZgsZ+t9L4HtbbeyIcSTNo7nJkqNmWhPwa6yIQhFY
rNX5sE1r8dyXRnJV1uoPcvcTBE0kij3HUmxn3UaUCYnFaeGsxok5llBpxFfJZmU4ogVxIibKAUR2
dcKa9Hrcj9lwSEbdm4Wle/ZKdeG03iog7XmZu3APS1lS6qQy2Tmd+6J8mxyUIfY3UQkXsA/qZRFH
9nISErH31HdHaXS7AD3pRmpopvteXcLMJslabwqCfpIXNwO+TUQWrHXCfHSNfGq9H/dF4V8F9sQo
MqnijVHEsDBSqFAhu57Mwn0f9+m+mPuxbqbgjo0JkVU9awPEh7En9mgwR+oRwxe7rA9XRR/q66TW
i1VUe8PGLvN8reEfP3P8yhXZDwNZIZa8t4EPMukdyCZvXuo22iLZ3jqt5rw4JnBEblgvJnSErIIz
VjsET7hz9EUZVA2vKN92IrEu/mq6K7Nlfg28lGYjU2S0SqYE4u34G3ZpjTtsP7n8t8i8Hwe9w9ll
2MHTp2pNobzwHf+RI9PzWv4xYKTvrGanZz2ZT3Hzy9G8Jy8DJ0wNFw90y7zvlPm7h0ab4G1SWrq8
sIfgwB5pQauODrxE+AWqcBfK7e+r3Gm2ELCuW0gCehDDJ2n6H5Uac+wcIrKhLIlPSMtrp1aBa1Qs
alK1Oj8hz2ZgnGeZ0x/Hzb112AwJeCOFU9EWf0KfFnFk09sE9d6KtCertmJq6SxeB4O7nhruV0mL
KCsD/n/ntbum6oN9VB5Mav+lSXy951ATVwmAWDSANOTWoSwZ5qV9oHYRpXvoyI7sdYhn09Rfxxb8
JCmr33XIn3WeCc4RDxT4YY5bXtzOjYyer+rc2siEmTbOHXpQGwcPHT6ps5q31Xx5QYNcYRpzIa1o
3HhZNuwajwlJPAj6IxEy26kJqZUTU14jahihQxVuEugbTK0dr+iuyWZjhMJgtSKxL/J8sI3cZzna
6VPtpzuSf2K9jVdp1herVGNC4HXpzaTBPIsq+8kBq4Aigxp7TFYi5OR2mIv5Te3vIucFf09eWlG2
iyLwj3rWvjqRnu7rda+yhNsfaVb8+tpDM3w922DUGywMthZZfIzzIm3tAB5CXDEk9hqhAdjvQn7x
kVunSm1Ua54IiaRS7PF+Ulq5D/BmIHVMsvqgniU5nO7aIT4CaE8yHpzcVu2IFwCp1ZFtO5mLytB3
SXOkPVlDNSOTrYKD0lsgGD3OBI2aFGNDjGWcYTrkwWtbB9kjh9lWqMElFMiZuYd6viNk5mjgtL9L
Q+aRMqcrjR3WrOxvOzHc59EU3Hpud8tfDUtYGAEDvPqJcz+4b0HJfUmTgf7PC/wteoF8qacMK1N8
eVgMRPJQ0+bEyPnptqzZJBry8Kqxy++GYoMMIb+RpcZqh+CpyfaHV6UJw/UgXHcWUzzla91CWPVT
H4KXJ5AcaeNKazXFRCrGPXiBX1kw/InqWiAcoDYkXodhwlKzAuB0KCSdGf6MpAOjq9JewpZlqncl
bpym9cB2MJZTQ6uhm5iPUEy6hQeTQGztrMb2JeaU8CMKB7tiYUQItjrZn+IwwOxG6qdS0ag30XCh
oc6CNg65NR3qTcStpMiFdrVvL5piJGy9yE6V9C3gR8ir9jg8yUyMW0YH+oPW6c6lFfLCoqiato6Z
jceJKcCEqxEzKcjAaTbV+9RlqhB6iF7gf/v/rSr9/1nrNad8fuHTVaRFVuT/9p+r3yq+5v/x9WV2
mRNS/5cgdBx5ty6w0UBq+2+9l23/y/5ra2GS7Uq9iUby33ovzf6XbjgWsn7+yEUShsPc/3Gf04Tx
L1IvHYM/sQ0044jG/xeaL4FX2BtVqWOT5G5gIjZL0ZBFynPha9U2ti+dTN7ZiqFjT+mN0JZ5D7Qg
JNl8GZ5zymosymFq2iRAJeYDuKWZYX3Hh5oE1vrNK/zM9OO9SvPfN4TCFTqyMGx3fmHvBNUiI+mQ
KvMO+v8SpscCtgSTT7lggLkkSu2ZDpxP/ZurzsK2/wjfUELrqN0cMUcyI36z5NlV45aTo1Kacafm
7w5O1WhDbretC90LyVTK1rX3PET+uoGf0+pMgYpvI7FnTezZLUhkvdJxpIPik9/13YOnZT+mlWvq
d7Uda1gJwXQGFICIbxO/rjL/eYoTtchMN97rU0zD4Zd0JGAcX7+Kv7/42/sgIhEBIFpo02DRWvrZ
fQBcpKbpl8ldnrnpfZS60TpOIZSOAeSVzHN2Rp0T9uglJhPg4rGehtdGNUwzB410sQhjN3jWMNDt
MtiQCtutzLT85RW6tkoZCyy0srl2p/G7lJdZ/fzhrm2Jiz4RUDjgnf2AiRuMMg6ThGUz/DCW3b7c
5HdwYpbUr4thrR1ggWyg++y+c/p8b3uB8cb8ut5ceP7A3hgAiAl/GT3hwt3GPeSbZCu21qbZfhej
452v0L/XmTcSnSUyr5P31wlt5Yx1ppK7IbSZHo/IVXx7XFONgqomymfOB3Az9KSiBdJ6SiytAKI2
rrwcZ9eOMd9R1DlDv7RlXotFPw4SNsBVbFaIMvtxlxZAOU7pm2uCF++A9/70Wvk7SGBnh3RWy86v
ChRQxoYJw13pNLtSVfd1D6LtVpQl9ZBd+2EELaWCeeV5LenUguZGhOQghqEutq7qb/AmFMsI4hFt
GmBhrJuXqC+XZevd9XV8G/vN1eTC15iyRw5vWp8al+6pGcjJVDM8kV3LUrbYRlgnL2cB4jZ3GZbT
ATdvvNEG7aiBJ8ymKz9RIh7C1u2WDIQU/h8grlNLZdZ7plrgyLT1s+i+lQy/wq4EbpV4ozWB9kPT
KI1aR692vWX+QZJ1L3kfeLsTVomvU7pMgjTfjq0w92HcxOvWd64nGdS7oSbtlQ3tAQPx+ptN8XyT
5refzwMLlwlTONI8++0DwbjHtlR8F03aVtASTlG/UWC7jVF+8/mz7X38kvA/QAGMowWhN+bZl2TS
EitUctrJHmvmohVjoTDNxIpBJ9KRkR+FZFmmrhvcme48J70DcZSXMrWY2iRUuopVFtA/b6XOPK+w
gpNKkBG2zWtkVpuid28BoO6MJrh2m/o5ivNrUpL/aE5xtOrwIcmS10mGvxQDAQYL8jrHO6JrtOsw
0v6MrWYg5IVYzYxBNHArMzs51aO5DrQakyD7wuti5hUSktPQp6+97yEw5K/DUCMt1noJFt2V9i/L
ZyUMQ7f3U9iBiQwf45IwKpvAymUX5CPkQm0bu5yIRW39cGYNG1bQO9zk0BFXzoMbVf+kTXlVeiUG
jaE/Lute7yCeZPfNoD17dXYKbfduDPPXqqieE1leTrCf6mSvdf4d5kX4WVhI9qv8ZZIxrnb51idu
daF6exVm8GrIuL8cav+PABEufcUNTfrRZf6A4q75GRkpJJYGkYSpbsxw3MHqn9Z9KX5ORdAvDXCp
0miORR95NGojeKwGr8HQHcIDYucZB58X5Y5MkXO0ZwAdO5bDk5u3WGSl/a8AXSSSC+uPbIx/yGWF
hJrvqa7rb4xh8N89X2lS9zhy2a85dfFNOltpCHbmQBfXvS0mtpGuHGDDJb08VhrkZDedne1iiGL8
ryM4IiN7zyLvOLaM4NgFTbiq8rFeg8FOTFoc47Foh2KnM6khi1RFl71fmUfZMS/TOlhxhu6muII6
oL5uBPEzj8ppXMaOT14oUsbjmGuwx6ECk4pWblUHXVbrwSlwmXH7XyO71ymrnOTW6FG6r7RE4GQT
qWqvD8hQQWiCddpAGB38xEXr0aZH/IfsQzQZ5etoWRPjZc2U1xbEhUcnNeXKb6B2yqJpr/tB/rZF
+SLB7hd+NyWHuo9cCC4ZwHNY3zZW85RnmUL4oGNxiNR2mw69t3I8iPS1pgCHdE3f4jLEFKUdjpo1
tL8gj1zgUYjIqOjJ20wKczOxbPdmn7XLvplnrEb14Mb9td/07gJUokZJCh9f1+mOEkpFRLvSWEtH
gw6N5a8fQkdxuGvSIuUPT1VQlSR0/8RUL1YE7hiz026joc2PWoWrn1TDIRyD6TavkcKlRVJucxWP
SxBTbU0xGh/G0KtoSWpnMVniuRp19CEJ4K+MkHD5WthdCnVbawB0+P/ky04U1X0ep1Byph5QJbCm
dTcKAwIVQvLREq+Z1hTryDajJa6IMAPmYXMa9cFhzLE+8nyHGRYz2A1dpHfXohXcVm3m0V1F2a1m
hAxvKrU3JrM9ZFnW3SZaUy6/Lq4+FAsSL0ZTzpE8nuFJ76y24swqxpgMiNvZNf//Pg3zzDWfomS+
zjz7N4T0dEM/MyIbRMcgOzCNW1zz4eEh3Dm0W2TB8cp+wgpqwzmt9uUJ0QeZf/Fa22v3Xz/o32r1
XT3GHcg5eoHPnv7mvFzBND83e8qZW93Cl8btm4dw8lwQmsIsFkGXjYcJgHBb4CW8GLOuWVg6TtMq
hjKHKNJ5Fv0Q/Pj6ns47C4pqOp25ZoYMo1vn7mwOLnMONqvyBNRImo8Kr/1I3P3vr0HegmvOsZ3G
hyzLfHRjXO2kc9JK9vOxFCd6je+yxD57kLcXOXMCUtDpmG7TmHXjrAexsxc0k9/VAZ9ehFbI8nRT
EBF5tjnXaWK4QWY7p9LFbnUljjXxo9GWKPQafcZNg5B52e/k6uv3N/+t75YNvxGTMWk7Hr5oVIPv
q9wum8D74tY5OR5HcYXPB6MAHGm/ebqPTQ7XoYo2aLxBzqzzvNioF547aY1zMrUBfx2PFOxATRhE
oGxxNeNJB0ZeeJL5dFJb1zhaR7D6Zr9BeWQycu+FBYkqTXrp4ajOTJgpe2uBP3WJvwghIzFtmrCI
+R9s4ea/38Fbn/jP3szbOz770UfZx1pcKefU65cjbnBW8XOgFf76IuJD8Te/FwkLgT2Epub8SC4w
YhgKEXCVZb8e13/jNq6j7UhsASSL3TdX+1DXnl3trHeS+YRj4sDV7OvsKv5ZA2JjsrxsLn4H980L
5HC09lBZb7+78Md3yaAet0SaftopVz9bZYORxpYcXOuk5dqeDninT+k/SZn8/vr5Puz27owosLxc
LNZw/Dn7hEr8wnvD9K0ToKCPv1p1WUVY2jDLPOSN/lsZAsm0hT24KdZfX/mzBwTLEK6l47xH1/D+
MyI33esbxQPmRI33r75/bWvVN2vl4wYxPx0O9DrxsTYxHu+vkYDYU6ZwDSsSAPowu6d6+fVjzGv6
/W7w/hLzan3TW6ct0tW+4RIdlNFIjQuzv4mnfgvuAMteW+vGr68v+Pl7+88znb03rAtazGQc6+S3
5qaOqZ5ahoXu7ddX+Xg4/l0Y/7nM/GrfPpfCkNWh46OJXYT34wsZYjfu/XRLnev+jnfhwS++WRBn
+c58zfMl+Yd5syOBLOYnf3NJZfYQXN3QPmFR0R3DsTWYRg0WMmcoaL4xEWmN0tvFBmSRdNp4NJLY
3TPl9O+rykB561hX0PkoMEvjh17F2z7V4RQgtfn61Xz2A3BE/+08dffDGe3avu/XTJhOJp4qysLs
HBqcjUry68t83HgwuTJgjVi245ofgpZHfyqpX0LrhJEBxpsaO81mSJh65d/81J9cyPDYZlwpSJUk
3Pr9a6/HjFw10mVPGQyUKCBqRqQvsXB2+Cv8+fqZPnRT7DCeISj3SH3Cyv3sUuwkdZAOo3mqS/No
5jrmVLX7K5NpiAGLuDW1/vT1BT/5Oi3dNYGPeTZJ4Oj7Z9O1CIeBoDFPfgfJSjex4x59HO0nSL6a
027olIj5Ypr5zVr+ZON5d92zr8fyS4PuWpmnyJZXSdHtzDH//fWjiffx2H8/l3fXOPtcnDT1E2Ez
XLNGbdorAIglG94zSEy1Yk1120LBTYts9xlkP9iVWfZNEunfD/Js7+MOHKziODxI8zj7OVs+TlFl
OW/3Ga22vkaRtwzW0TammL+uj9k/xSbdBk/fPPcnR9bbq/59L2+2CaO07CRmEH0yOpjlgYthB150
+WMk1I+adY5vGkHEcacNeCy5jD+9yt41eSXvvbK+jD3z1axxD7FHF44SdndwLOtD1wZ7uBfffMMf
gSoXdPo/b+i8VkyMrB9cNzOpVbqVvs7vzdW0c1ZEmV+o1zmjWW7nFqcCNF/Zy2QVrJxvvoDPV+L/
/EZ/q6k3bwsea4ZtWWmeHOz58+kSD+Ovf49PtsN3j3j2iWlC2cIfecTIEH8wecKiSQ+2gWGPm68v
9OmCZxqFia1EvsI86P3HrDIH0+Q0Nk+pkga+KZ3E5Cz2jQO8ogCL8eiq07PmOZ9kujOsIsCzM9G/
Sbv8ZAdDqWHa7Ccehod/i/Y3r9O1gCI6qzdOLjhbLl9DJ7qiXsBJVr9BnbT6f3hkChhjBvBxPTwv
z0Kh6gASgnGqjW5XaYS0N+Yfv4leE21YRciIA8e4aGr72dWK78YV8w93/nVL08EwF1SXfzkrnoqk
VUaad8bftTvszV/IQpe4WC2qA2qdi+/aqk9/XpoqKQwPeA+36fc/Lyo3kRky4XrQPIMQ5zKkpxD4
tn/hbsPb6J66yuHQFuM338hnS5hzz0KGIWfg42wnnQbTr4LSESfh78nv3kEVXsbYCH3zYxofXygY
uaCWB3CYZ2jvH9AZ2qEPJqWfGvNRFJjbZjbDunI/Dldeat4PMTGMGomMPomY0HbGrtt/cwefHBmO
7jJPZXYJwCDONuyIIVmZu71N6QJ1pXx0YP4j7DNEei2U2IVA9X7ZrfVu+GYhG59s2qCnBjNj/Myx
cz7bJTKjJ1VlKOwThMuFmUZbDAZf8JhcWvgOQsE1FrV49JNtMhtQ4swg6gl+OWqpTF9nmIHj3Lma
UjS/EuO4WF6aBtwN2W+08Wfd/cEKj6ieZQ+3NJ3qR3uAFKsG87sf8JMvYi72MQg3CI78MN+yoaA1
OZyzk949DAZC6PgXYhOMX/SLzN9bY7yZHQ/bQWEB8afUZgGe/GYT/PQ98nHgqC9dUIiz9wifpg87
h34NzztcFI8xTtZNeBGrcBkggSrgref+69fL5iw29G+lwbKl2Gfc7eiGe7ZsQL3sOpk82ijM4HID
sbF5cqNyZeUSx7t66YriBR4hfkGws+CHRZuy89edixLBnC5ag2m4HpzyDtn2VF1m2F4S1QqraUIt
3h+rePrOvvjjh/b2fr35M3i7ScO0FhLey2mUuK4/mto3Zazxt1B9tzd6yNMBnJiGU1e6s0Xu2ysE
iWzs1Il5I6b1T9YTSGs0xgDtoP5ZZni9WmG3V0FUYrYt9maJZFvvccFIpu6yg7yzNGI8GNPai5Yi
QlPX5miWXQN02QomE7/M6BZj1IfMzw765O29dHptBDL0WLvU5lAX11Gn1C6fnKn6nQVG9gvztPkL
ko9xil/RoNP0hJEzXutYuQXEeFRZiwar9F7TcPwnN/0fXulsgqajKBGk44a5+uFOzjUUy9fMxQ8K
2uuiIFkPajd2XbF706h2WhUmkwo0FAIzs9ljlxmRhcgmi5xrbn7nICl3ELDWRvKHaI9f/Siusf/C
7aL5jZASOVNZXIMKbnM/uJ0YZVRde1+p9rUcsk0AsTAj9FKEWwi6BxwVd7KanvrIeHXj5nKEGrWv
9LS6sEaM6dtIZ39o0TI3Coq3H8h/QtdYea13igPjYlLhpRsi+/Ha8BTbwR+7UtcaRjih0WyFZt16
mcg2fu5tRI4KMMb+xUJ55+GbEYcwBKZuY3cIwTmUW2R9ITxkzz7IQb9NffU7LrRjFUDnCpuNToBR
Gve/xzbbZy5cvkA4q6lp75RRbKOEF2MbwQJB0gW2ejdNAf8V2719Gup4B2PE7k/2YYxLjN1YGXhM
DAy1vULeNHZN/U6WU5a22OTYD0lV4wKKl61dM+qTXQWjPApJBq0gpdv5bICRhA9qxKMk7hMdujYR
MQpxJBkKmbMacE+zIws+V5jdupOLPh4bQBvvKYv4GtT8LhThHtmJF7ZHvN2ObWj9KGXQX4gSXa6T
RXtIaN4y6iDYdHK8yELtUdcBJk0DB07Z+f9YUXHT5OYhztxs1Tk64uoqu4QSuev14QBvhymm+wu9
760n7ENeTr86hRqxsKJDXEwHC5auku3GtIe9jy/twi+CE7rFuZ4vapxsPXcd+4xdsMa/Gyz0FdU4
/nQnos3bUt4WcbzT+hZLqUK/8W18NbxGFAdrco8Ymzymuo+oqyditW0RukfsTViFOrOkV6OwoAFs
K7e/60R/0Ex/WPWmhZwQx5tiuo8FaTSlcs2DbcPe1Wz7BK94ZbnVbZWKZ8qUX7rZvna18dNS7kOQ
qHBdRzY5bMIkWUUML30y266kVr/TZQMnBTHz0U4JmkimybxVkXAOmFpjk15heU6EM8ZEkGba1jXR
7SJOTdwGkxJES8t4bL/ZzD4UP/NW5lHOsoRBAc2zE0Uy8ZqgXZmnQImtyOc0hXSDP/s3rdDf2uJs
ywRopJTEGHOWkJ0fIrHIO3Y94+QkJKV5VtLtXDxoxtHBeoKNTiCOzPuIcKSqWYSaccseXhwjXRVw
l2E3NykDx8QK1TrQ5Y9Iq6KVo0Ltcorkd0X+p/dqAkHN2KTuYDP+fnsfck/pY2FS5V/m+2iXXOTM
LxfJLl3x1S2tO+8yvUp33UNyHeDDuf/6uP0IvXkmZ4unM5qyKb5nZt3bw6ULuqbvHZM6UYiryRhN
aAoFFOlEe8hMKpsGX1SINTAw4yCP1lOR0vi0WPFHAWmoBEZ9fT8Ol3v/w9HfuboUpol0ADbf+9sZ
5xbB79R4ysPT1NzFKb4T7L711H+DJ3wAazzYI0I4phQ6T37+3EE/VMLUtOHUA5pYabQR2Tw0nThp
0pXDgUDK2T9fP9uHYQITHMekIrYMB7Kic176R9Mg8VKfolMo8X7w8mtfT++NgaDGRBtfbYfcepbz
AYb/XWe6B220XhvDib7poT+9DbRx8Ax0V+efsw5Ehy4sYTJHJxwDVwIfkuHC2ZNcsiT2emvIb37R
c0xgfui3V5t/8Tf1kRWb0LRCrtbG/Y3j7kTqf1OBnZep51c4q49iMxuQ6HMFkix3+Qbz+7/R698x
zj4gUOfXmZfUmycRMtSzLqujk0orc4U3YE2V4yPWweYVAlop1n03Djic5e7KUnje4kDB7jLRXWpj
iiot8B2G+R0JQz2Dna8XF5/q2adjk3zgguG6hE3Ne9/Za9BjO9Rb0M2ToRU4ThVWtSvG7qVMMRI1
Mu8ntqAPY+yuRKBvA2p4KP3Ro1npj64IOVu4rdosj7qBVYIVYt8Y1ZxdAYKQHKOcZT2UT0IYT0Mb
IjFJfHfhJ1g/+LOCro2il5xcAeSHD3nW7CZDPyI9e6gHd1ogXb/Wy2LlkKzp1MWmyNQdOubL3s5+
5+GA3Uc6rKegO1VR+NyP3Aais5+h5v5BQXjllZjzeTFFiMT3DN7Cpe27L51RXQqv2zg9gguB6WGL
h6Op8ICFvrfo2+LG8xTasH548iJj28XRc++Ka6bgGOVOAmXw7FIc5vhJRtYt5/Mu1IpXrGnFqoxJ
inLFLU94oxnWhasDMjm45m+0FOFZ7aJO9JpuQzZOvvN6C7IGSh5ur771rHCLaegveDu4ieJGQiQC
xqa5QIzRVN1N8l+kncdy5Mi2Zb8IZg4NTEMLRpBBTU5gTCYJLR36699CWlvfzCCN8W73oGpSZUQA
cLg4Z++1RfYrLYMTvvpN1wGU5JbmoQtGICmNI14P4EACIt0gXiIdjGkV7NU8fzewgEFvQmhLmvEm
nPIK8p5yYthOmJxuhOOr9uNTqVTYNrvmfqj9daljVHY7qAph3Z+cFCaY5h6r3NlHtfKr9pNPmL0n
BfvTxpL2hHnDk94ZjF6K9p9+lSJvHYH1WChqME9vai+7jjptn8b1LSPlUDQxk5aD0VizSvUUhOVj
VfrZIjb4O+jkSAKkZ+J26p1jeZBORbxRyypeITl5a2p0uuQ/LpzMv6kc9GYif+sc9xgbjr+gPr4K
cojhDr5usgs0HHdSQ+AZAMiPBq9aVuAWshnuy3qYNYNyxOuC1ysergO3ffKc6XL6SNkzA5qYNnEz
U4MI2XZVPzQolehuqFgHcE8aah1sciKWgVpo72ns7UMfCdKIqxKxDpz0hoPVc4EHYqcEtrYhUSNe
an1/ss3uADkEND4zAgB1lTAM7bMNML65FqJQFnSDnFP/msQCfnivHrtw/MxczLBDTRkxCXHu4FSW
k+kwgRs63NkaC11RG+rCVECG6Eazs0b9CTf/FCwOIyn1AGcMKczSwsSN46fQaPSeUq5sHEjwOuvJ
6NYnfIWUMaKgxW2G2bId7FtNwgJs04DNM1iIsSOhsuOQHDk5IIdyJENyGGvKXO1VAZtk1or4Iy4T
mDB9b206GwxPPTT6nBljmNg+eFYzDZiaGVULAMv5ldbCAOz88BNDfrcqlJgxZDXtVnWJZO0a9Rjy
eqsWKJ6GPagQbf6myBiKWSx/qWoFJKNurEetIC4WR81H5ACYkDZ7fUl+/WPXNljeK/FBqicCeC2H
zjR2wZVspb9yAP43GtTbCMExPwnmddqZMwvJlRqlAA5q0KtG+ij87DMkBmMe9jEv2XnmFtKNGqoS
MglgBi+CYoZrSF+2GA4dBZwHR+MHJOcBnIrKAXHSmJuYj3FmZI096zEZg30prZmqYYXq7fKRUBd1
1rTJredCFpOF48w125vOD+4I7lS5MnX96Eb5pg7Ch8FGG0wOJNac8OTJ/jnlADcr0mqnqeFrodsP
5pBAkCCubFN4drUX6XgLW+jYEwbmKhGInjqRczvA1E9NNphydg8VKERTVq8k2MYzUWXbbAiOllDe
uq66byWqUWjLE40ewkzit8gBsZoHQPK8rHQgzAxrL9GAhKhM6G6Mc1Wtr+KiSObSBUholfe5K7ZI
eZ4gUcNftd1bmUxUM+eDwI0XCZakydXfdRvwwcbuSzCU18PQfwYNfiAfCpGje1uJo2kuYGksikHQ
RJX1jpOvtygUjIQatlDX9J6UKY6AytOat3TwY/LFm4Hm3TC5LthB3Sij/ktXgtdxiN40SpzEk9Xb
xmEQ9z70VT/KPtRReaCPe+NUyYJaxg5Yx51VuIBf9eJWJPjwS72V3Bl9EVx+Say8esB25h2ALlS8
26qHlVQC3wdZ1M+jRB6qceCJ9QvTV/dhFuBuqo0tkZ53UcUcIPSWxx3lM72ygGzHMGya4SDo/BFd
UgD+r/M1gnCV1GD7ru11/FiEirdKui99VMupku85g9/6JkfKNJM2IkUb7SqDcgjWYVc+UN560VAH
21FGoUDvQEKBwlUC/5aoBFIBchdWsNijK80BF5TXST0+k0oJrtcafpW9eA8r+xFV035qRulldxwj
AmEdHTt/6n7EGUTX0X92yvyWLsSmTGR0P80b8yTrt0RYEqhogqx0LaSSabRvNdwNooZeN6Gbwuq9
i7t9nWMsCyPLRVjLT6p0l1rH6L0kUf7hF5CTM+M9EA7zVJ29K5qjMPu4+UxYiKlKJzoQO8MDiI6i
Vvj8eLKOFO+cPjZtDTu9ySNKOgZEOotOBB9Oct3k1bwhn2kVsqQDfbJBSU3xrW03rLoRpWerVye/
LqADpuWNlsJti+QAWKtlY5RohGWrkIXcQnswFeXBBGSNsF9SYNVM6gPmLnBAeySCRlbbxUuLfexC
5hokVdmR912d9NryeXzqs3SgYwuzOGKPBmNk2XdJhVqLD3eR55m66fX2ymxVUNFO14IZz6qZFRhL
RLnD0unREHSWAlwVD/HMMNqbBKjDTJXNmwLgy/ELoDmE7KjVhn3uQy9B/GTVwfWTcUZ2ylGUw0mp
4n3MZslKsQmSInuddsYrPiqwUi2R4epRc6pXxVezuav0v60x3JXFuO9Uf1NF8aqRxlOAcr/VQYGb
IU2BHArIPK3NK1mmb7UYXmMjmqJqulfpBcFCHcJVo1vX4C+2bR7f+15F1HZ/FH1ORL21VfoQIaUO
RAzbJ7CrLtq1PmRELXSuDc9cOhpDSIzDvtbEyjOa28yy75MYxyQKOMD5MFv76DY32VcY0ZNrkcyN
kQUPRb/JWngWVAcfKru8kUgGUIhFs8oOtm5boI+3kx3HjCkqutpqdbLB79dSYYP1EQN+bKt2p05J
JopKlgAAjg/ZjhvTFfdO2L77qtyhbF/Z3nCjtt0LQl6o2gS1YtFN39sJ3hUk7bNWSkw0jnZbWvgX
q2TUl9Iq1xXr1gyLug6nDlxOqX7mol1Qp4WG7B5VBbyLNxiwkAGXdznAkcR4IC5sl6rKMwX4A0aH
hNGQyS3yuQeoXHtrSN7sobCwWSg4iMcU3QIWfjcafhkYCOpaPqm4N03Hve9SmoOlPFU2qbZ5+4lJ
+7Mx7UU55FfmMJ66UH3NLHmrRt5nOmjXsKlsgjCYMpGSb+u2eExqyl75KH659ECwaO4COILEloTE
JmD1wCKu5Cu77nV8vawbP59dvjlZIcylv4DGhBBexzg79cdVp7VTv+q2WvQLeYyX/UZ7aefdQiys
jbIo+SeaX7jmeXuK45JmqJN10KbVYJxfUx11TepqoZy0NfKzVb9R19YMmPfa/m9LLOdXmg5uf50b
9UFog+nGykku1ZW3s+bRqn2yl/ZaWzhiRsT7hcf5py/8dxHl/IJnNR1LLcvCsXLlFGzFDkvUiniH
lbUu+BTm2SK5c5cTI3kO7XEtFuZbsb7YXp1e2E+/YCoK/HXLko4JghQeLjHlR1aPDVCdbbmNZvHC
vNAk/+7cS8das1U6jbpBu/Pfa42B0EtdG7wTCb5Xzq667jfE7c3dz3x1+dmqX8sZWDD/utrZncVG
VfahoXqn4Aql2rK+kXO4UHNW5Wm0VmsiqC6M1C/idV4n5kPqptaUQ6ie12tSyg1wulzlxKHo1GsL
gtrWRBUsZyHK9ad+nt6Pb+bc2E+fyqXP5GttZZKDkcRsuVOtzD4rKhQtWA42Ky4v0tnpsNH1tdxq
m0u1lenPnI0XZKXq1OpEh2aft+PjmgJJnlruKcsNbEesdXUAoR4sgTRvalKDf/74v0hleKSWMc03
RL1MxZKzMZMQ+KsZlW6fGkwUy5Dk+LmljeLEKYN4mlwAYXTxWoy4L2gPtCf6tFfZ4CuAVsRV1KcH
qYDcU1vOk+lkVNKmoZ7En0Gb4+dnt4qDh01qfvXz7/4iW/jzu+lY0NHnBrRzmQTbIs8UeWCfwKDu
OmHuOw9oEYICsqE57EG7Vq5zzsJ0u2y5bjzz7sIP+OZFUS3moSFcYMJ2z2qHZty0dUQZ/TTazpL6
6rsSjzdBF0VLk9DwLu9uhO3vWwoMTSNuoRCtNV/ahOCpwCLBTcKZxp84iy6m2drfzOe2blA4NlVS
p50vEt8iFJRvE/NEZtSbq2gx52nxYkpOaWWcsNGT4r52pywTq17mfnJfVD4bMYUcO0MNX2Dk7Zwp
eiK3n5ya2KYwW2lGcu1RlmEDGW+yAudIosO0JTyQuwmaBS2yVWLVd6ESEaRmcZHIYtPsAQ2mo/oI
8ue5HoGqxhxRRTg8Rrl3Hxj5kf1oMHcbFaiCGl5VWoGjWvgbv0bYpoCssHv55glpwwsidNPisLOU
vctuJMzJiiw7SQO8uYPt+Mjx6EnnSFLW3bXaDuOiA1Q5s6uinzdO96zJfu9XCvD/8UavwveMFPex
HYhLtkH2p44ZL4fMqy98Xec1fDz0bLYhKLk2WmjHPZszylRkbufT+HSsRRj5RA2kc18tt+aYr34e
jl8mYx1xJ5OiJYQ2yfPP9g3QZWjh5jYOypikjCoAynJpb/J1MdUFGhLkwhjhqQ+eOwB64n/szBdc
48pahxt170RHckCbB/qX5dpd1ksHNvcDOXeLtl5w2iAQz2LiurAKfF3mpt+h0TVj1prIBGdTVlzX
UdmouEUz0mhIE99gEaKqNSOvdK5c3EN8fzkydKneIzvG/PDvqiq7UrFllDunblds62t/16z8+3Gp
zYIlWN7lz+9x+mP/TP/TvfF0WeI4X1LH/vdiZt9ZBts/5xTDS04pZDQeUO2LCv0vcAewBv9c52wn
lgdalsO7410SpZDdYzdYxif3SCDqFfXdXf8QrvyVufj55r7ubqerOrrjmjqiYP2PXOmvzVBQiEAQ
kGezQWlpDMwBerEfQrJvLq2ZNyNGHifn9tKS+kXhPt0szxL/EMMXCeHZgClGWcPWM+1T8d5Natm1
/0rUxlO+QzU7T7ccV1Hyz3Tu+b/eNExXRp6DVdVgZTzvrSllPXBSEfapNa5a9VOuU2IymikdbmH7
D2F1oZX3R5h4Pnzo8k6rEiZttir/Dp8OIT5fKdejc76Fd7izN82BUJcnZ+tks3CLAXZRTZ/JTfBA
Nt5Sn+XX1eHy5vDL4jjd939+x58l6u8XHcaDF9T8Dr/h1O+dtDbBbrgdqwQo58PPo+q7T4Y2usF2
kCH11QIvysJqjMI+cUwvs9uSEtjw/vMlvv1cNGFzADb+zK9nE3kVN33lDrF9sl4BJU09pZm9jxZ0
t2YxUS0nPAKP/Rpz8IUO5Xf3xoBFv0eJl3bp9N//eo6W5SX4oF3rFOoniguzxn0YCcf++e6+rFK8
LJMZx4RDJAQTz78XiagTVn5pW6fWeVCUbk6W5sJMH6tL5xP9m0WKiHNB3YduK5vNs9HpK71SjIFk
y5TQukk9AI9RPyAvwIw/9/K4w6Ss3niYiDXssIsQMwMqlOA+GKasCqVQD6oXvqSNdU9g8oOmGGvU
PfxvZJ/0+El5UugV6sqexU44bkYEbqNTwZhWaFwJSUpGijtv0WreA2zTARNJZSO6HALII0AbvS5a
//xg/7yes8/RnHr43K+B18s5e7J90aLTjrhhzWoPBSWxSK+3o2kcBiqbg53dlRF95wmPbSUfVdfe
g7vah1q8zbGP63SxMrRpAbyKCZ7rQPBqSQyjD6i25Ococh8StlZ1xV5L23k/NPM0vxqJV4WzuYig
8ajuJiYtThm8X7pn7jjbLMbGRmuV7DMnWkSQ76sQvS/5TvrgrNuypKjY/rc9aV1QeCGGnhIMxzfz
bAiPLSZqvwutU4rzg9w7MmDwR9ge2P8eYv2ozIuseKB4Nf/54X89n3JhDDa6y3qDnuRc+RIMcVsX
jgeV9a6dPth0QzzmQfwmEzG90Th/Zx/prwvXnJbN8xfOHIGygUMJFqKzeSJsnUqPSsNk/q23yUKS
gbGwD9a7vhz2cl+//H9e7qwPP0oTjjflJNZTMc9vi+tgFaNeUOf0kC9yZr77epHIqA4KfGoMf5gN
f81FDowhOMI66WThoU6eLaDYP9/ON/MQlkQE2ji7dcQvZ1+L4uEYF6Nvnay2gBnkr1XDuioCuO36
pUt9M69yE3AlsNobzJ9nM1E6QjrztIYjkk7oJ2lYKRoy5cIIvHCR80XQ5uCsm540T4IAbdN512m+
DsrDzw9tesVnI87CocD+AowYW6uzEQeAiuzxwjc5mBtL3xA3NQ+rtOkh6/3BVGhoJ+GF+1Knv/nT
Nc+GXVcBpvdLjjWDtVCTuXttPxMvsPSXxOY9Q7UEQg0fRm7py2z1S2P+S0ENQwYvjmXKYT2Gf3O2
WhEYYilFZ5z8Nzjsc31DSiDo4jU25Hh2cev4zaD/52rTmP1r0Kt+QL59yNXkksb+tmDrtiTBbD4Q
PjQnIfagLC4aFr4bN2xoBFA4V2OlPDsDtH08AkkwjZNOyHi7yLbmCrQ1+vu5egRKYa/RwP0v9mzf
ne/wJvznutPk9te9svWxBakKxolEmq39Hm/kgfUxmfuH+IOwtFl5VSbzbgW+aYXYpFzk3tz+r8s6
vF2c15auArVHvXz2YSZRoKN20I1TsvX+DzMLLdY8WF6qRWvffTh/Xencz+b3VZPVFVdSNuWn/6au
9EW0kmuAAiV5S/G8XqbpSqwY4TP1Xq4VcGEkQM3lTXNXfXS/LmExvhtof/+cs5fu1CBkQkNjWEfP
lfLU6W8/zxPaN7Pr30/2zzH3r7drdATdYxo0ptrpOn5ElD1PFgocmWW1NYEZzKB9z6zZsBD3BCbf
BxsTAEi8chfa/tK+aHqJ5/PH3/d6NtF3imGgwGWAE0+7nWri/tZdG5tLr/j7y2Dm1ykV4DM6mymY
JSIiCAbjz2JMMvA63qpLcbFi++10CE3l/17nbI4Ik8LKo1Gd5ggVZPMsXYavZA/Thd+563w1laJ9
mK+z/0Vt4rtb1DU2WBrKQtM9n/3bZOxjU5TscayajvawNQxt7hE1WMbjLpQ5CSMmGGfr0cicm0H3
8DY0r55Balkp14kRrT3S5qx+QMvfNsCAouH087D7Zi5jNce+AkgRQ/UXZKCWA0tLW+PUo+sXEYAl
xDvy7v/lIoBbgHa4pnq+mkMmHoZMa4gPpjlrh8RrRLSvov3PV/lufuReACA6jCe4BmdzE9KatGms
kmWP3bhO7pVeir1M67UX5JsEM7UbtLcYYFcEZnFQBXUv55YqH6fklRr8cJHjD2hedHhjOcmihm/O
3DC4sIn67oFzRnXp4+HlY+P77yTeSsUtFaswTmTKpbmzcAK6MZV1YQvwdbZi/weK05xQnF9hNknt
63WmyeGk5dVKN+6H+FKt6NsrsL6zqzHpdp/fR6IhxEvRv5xysTExx6WEof78Pr8+Ke6BQzUQpD+A
07NZqAVQmCGjGk5Dj1mmI0HP73Zle6Ep9+19WNak4eYyX5qrSW3rTaXxXSFPmFFR78x88fN9fJ3Y
p/v4zxXOlm03lZ2MrWw4JUQpq+k8UkkUFdwS5Oqfr/TNvRjo8idOElrpLwDWCGWxHjpef+p9iN7N
J1X8C1f4ptg6LfyTD5XeDrXWs29MILGKapH2p2gb39obwqdW+ZYo3T+l3UtHRI4VX1aify5nTa2U
vxbFAdlt2npZf6p88yqrEpI1VMSLpZUGaBiCkpxerVZczu2SHLwSVpvd0clx0+gxir2XtpHNUSbh
JojYeGsjAW+4LWYe+bEOyi9DceGVJzZ8v6gnIr1TKRrb4VNRcQ71Gv+96iZNRax3sy5Ld0o/Pupk
gKR1fJPFaI7jon/jLbrEdBDlbLIYW2S2jU3hbxsf54EWJZ91ory3E42oqk+aXb3EWXIMAs5Qabdu
i5Bcbd17w39qr4c8JLc9A5Bmi2gdW+mNz+a9kPVVNpJYiMzeJPApIUgBGiYBSe17ZPM34nBpKeMa
2c26L5QNgMRHRVF+N2F+FVveMpPKc+qah1atyTgsoo2TK0eDvapJetEUpJa53rvh+gubjO9WR5va
ddhFFUmyVU1QkNGTeJLWkfilVYlChryHGSy0sV3rUp3rOhrC1O+36hAAgYfxf+2w3pI9RYpu0fTR
olI78yrorWoR5x3viRwwTCRUswk4mzteSSJHFz9QX9FnRq0R+xrX/pvpRJI7FeSwNJHCZpfK/7wx
SMYWLKhEfRIo0Oh5wr+id5kbH05TlwdVD+u3fLA9Th2OF610SVNJ0RGC+lY+bIVioBV0cFGXjgBt
gBSbtORSh9CuoKSuapPU8PpdGmTx5pb/C9rVZ9zHwVUYtu3TANVu3Wu5S4SdDRTTDZUtKWvt3O6U
cm7RRd32QVvdZYHlrtEYOjd5MXFXBzPDXRXxwKd1dg8D2F0iuG73jdKC4EN0t0BC+ZhE0cnyzZU6
xiR4ZcVG91RrTRfV3ww0MadcOZJQhiH8MMmiwDcIRULNk50dA8W3ZB+R2x5e5YURAu+XJEIM3HZO
P2uBvA0BrhhvWyfcOEqSr7Q4M1dY4MiezcQvK9OK5RDARc8stV7pgvGhJ76xU5lOVuD+r3WbZCSA
GXLpd9GxGzpBhn0zzrPK6Ple/IT08+zWq+FSSkuioUzCN9k1n0lIRbRz7F9R4HorWdgLrXKGOV7h
ErGq8k7D7NFzi4Nv5NdqXZPgZqOAmziCWqgQ96SjceTj9VdqYT1EBEkSLm8csg4tt5roHWrszlpm
ClzVCh0anFdz3pM0nHcR20gdDL1Nvxt4Dr1TxiScL+4xNr1qLqUBhDREfRUU0Y6iBkj9jJ6pVYin
cMjpe9gmO4iyeq6KeqWI5savw2ehkOhspFa/cGJzY/BBzmIDNahltUQQ5OMxc5EoT9Jhk+c+G1v+
xtDlOuJRFZdUIMDLm/W1IYoXR6j5wvQK0PxteAizjlj6/lib2qKwkKXbxK/O2bE9xuTgGUr15IDt
cXvjNhHKnQP9th/r+7q1PwPNe83D9t5OaA5lhC/oCgTbFL70GvVHeJO7dTMfmEJWRUkQcqILAr/I
hJtboDLp/YX3qgoS2DQe0SMyhwf9xs6cz77sPl0tMdb9gIgN26xCRCppQKmaHaG/vpMcwFdAMKo9
ImMFcuptTYuc7DINxcJoM2vWW6AnRrIi0RsQaEQWxz7RhkeqIQSPl+kW3qfLMxM3hQ+HNfS014EC
MSEJLzmS66XmC5BsQ3tiOkwXjrwp1IWSrcyahEkSF556Ud3G6hSRGmHUW8ATSWaJSiREjSZ9ifUt
ntulFy/z2t70jM3Kxuyr6CQbmZPiz85BBvdBkR2wfNrXRTG2S4LCyCykxLVzPTNYCC3wSI2Mzepu
aLLyJaxind2iU2JOLePQZ6zUe6iut1FvEGzjlC+lros7GJrx0oja5jSA4sW2Xx8LJMMbx/b1dYXJ
9BU5urrHeKjcCyXXr9umdd5Hp8QM5Gc0LKYEImIk9aVV8yxF0ebr3KU85ZYRFURpgXQOqnHXdco4
a7TwdvT88EKT6pt2nGpSqdJo4mL/Qqnw76KbYAnLw468hyEDDGR1D0gUFv5w3YlhaZIWnwxi0ZTV
rh0eq67c2Z75WuUWCVEHMy1nQf7BuvbB1u3Xz7sbzf56mkICaqtAPzAfor872zurjDZ2U7p6wm/6
lqTV8Nt3nXe0ELva15RbFN07O2d70EvlqtCGWxxsoAgF0cpqk8yaDPe2Z3bOpgnr+0Zrj7gJQeN7
zWNXtsiUbGsjrRYfRIGeXPOHpReJZ6Nr12gxmIjUjBJ/txJDH2xb2b2KfrjrLG011CifR8jhsbge
k+QYl/2WuNFdzacy62ptXzTGtVvatxyQdr5THKvGWwea/tDmct826cH301ddQr6AY3USRfRGuOeW
6L4b0+yvujjZ9KW3tUqxzYSxwkO211X/1EHinClKA9u6IUtdyNfCUjdm3q6QT26JKaQT4aUnMyhv
mmx8S1qM5sTBvo+eEDPXyHZhoxJSVG2rWr2K2+q1J2ByNAh7L6r23tR6ct+LtxT07swey3KWpwNB
2v34bpDZifbDknza1pFa0HWZ5RY60jJC5+r8lnXzrLYBEUoOMj7oU5ta6faesJDURV2zDCO94ZjF
/s2R7AxE/ctQccs7vXpQAvcUumpwtPNpXo0RpYsaOS4Qd1QoCTFtscv5XZU0aX2jIZg3+wWbFJ24
M17nRXozYKSJDXUOK3aX0GKqivEYDdlGYL/QNfK16yRY9qRYR1m5jjzM+uxki1Z7CpQJBOkJhKtE
ivpWsi0863YI203Bcw8q79RYGgdyITYB2qrUWPN+jlFzQiO9aQNiQAfUO1Ee7GXnJMRNalCq4/7B
s5phXeSBnHme88HOikBJTTkkGbOxA16EnJG9Xtprq1Q2thTP9mBr6K4JLmzqe2D5xYxN7XEgOQ2F
OrFH5A88m0SlMxMs3Wy48jqyd3rRfMjIvVUznAoYPu6K2N0kY+nPEx0tugp/Z7TkUTPjO4gVuORi
gp6Eh0/WRUnqEv5U6c91575J/E52p+NS8bw3X51eUV5RUZ3iPzs9wTvm1tVqLMrXInPJZMQZEFeE
VbYF2vNkCLF8xBhRQn+4wp9UbfD4ZLMiDj/IVfJnRTCuha9s+IIhkpNrzGtfGoz/oTYeS5mQRm2R
XlUb/W88HhvditNJ+WuxcjDjBVV+T6rXa22mZGJKzlFDImDix8faDZy5mgXaTaPLhIxHQBJxkKD4
tqvfWqP5y7gfQiK6BdsOLX/UB4Wgd4Nts0ECtucbwQyPLbkI1jjuzMp9UIPxLooMhFLgwOd9ix7A
iBRY6ni14N89FVDTiQWaknmqV6PpD/qg7msneyhs++hWED+yINf2YeBdTVPWTBrNis94VY7GI11O
daUy7DYXJsep/vhvzY7IB8poSJnAvlJ6/3fSLvFboKlGGFiYv0cXpH6WHxrduq+UtNoUibXTyI4q
2aQTlbXwc3HfxcFnEKb3LXnXvvZWB8asqvObjkjRDGtENRyUbLhwFP7u+PjPrzwrxSnCVxV/AkbI
pf2sL/ydCqAUWtk8/l8oYL+2QXCRUBWncQ6b5ku/qiz7DMBOjlaSnDXZkxIQlgsV0bbuIYF0LxR2
kAx+fQW0qihxUUZjkTqvPxEs5TayNMeT7qXJss7tX4pO7RTC9qzt6W4DBSEcUjc2bhq+FblpsXXq
X3K0dLNAtrdxisPfi325DjWxtvLglUYcaXq6O7AHGI21OoY3qjkas2Ta9Ec5Pkupp8vEEVeyHj+S
wrsmvHbuu+UyZxtFLNiwzPxQ0IIuP6Bn45Wvh3RVhXJvSHEc7H4d2tqhleFJ72J1RrN2Jcp+P0XV
1370qtTBsXXqfZGnD0pk7u2xuAtqa2W4NTCS9IY9ycIV2XM8DjcwMQ8NJglLSxcIPo5xa6zKKfta
VZd25B9kax4iad+APB7Jqtbu3MF9oddxSzjFS01rDKErQH4AT6vIVoKp3Hmfy+w3ec+Hxq3e2yIA
wlhTvy3cJ6MnG5so+/QAt+mTt9uz+9MPSAU7SgPOsjGSQ6CSVSWhsmBm1j+jQT7jZSBkEJZJLdSn
CGCCiwV312r2janXV76j3DOBvkZpvbO64j2qsnuhetdDUW7yLL4S5IdXbfjmD80deQ7rroqWqmms
Y1EdITcUmzzXhzX7fWz67nWvJjtwUWQ9a9Y27rNtM7KRHf+UKpKCQ6NWfvQhfaN4wCIp2VC1ktwc
M34LpPbW6OFN2OkvrG/aqrFIhO2U+CQj516aLGKeKK51vb4JTSLjkvFZqMNVOgJZaUX66BrUCIJx
pxTuDgfuvT8VAAEmFIOLfVRy2czlnNapO8/r9lKS31VC4Fpg2RlXCok9CU4MXQCzCRtBpyV0VzKN
bruiujE8Y+maEvOKYh7Diskzb9VTxNYfN1B0ldro0qLqptXNBzdLrns/5gxAimNCjFupByBjejcH
RM+upG/IMBDquzFWxSJIVEAvrDa14z5FoRcs61j9VdN6w1BiTPQm507ByUwqXJDsugzrWSaSXeor
j2br7oSLpVQn7HkujMCaN/74FBTUYyxlb0Ag6r32scjCGzfXViNhLxWB9bMiKx9zQ9Kuq17y0bjz
ycCFrmGKOWTUUyOdD9HiLmnwrkZNdrDTDsd8i/8pdg6Oy7lND/y3PAxfCj9+jfzyXSerk7yj7kkE
WrMkAIX0AUFUifQ+aHxkWx1L09DYG8oPW4yra2ckGE0JtO3QsA0peuKbwsR4xW76Yg3qulL68hqD
C9L9Osb6ljS70Rj3euYHV/xu2kAC3KvtD69VZlqbRKjkiY81Qk9dJQ22lRlG2ZiTbNhWGiWKHC+S
S0iZAOFe1O2cvoSxrLsaibP4lceZt/T9Do8pv9Qv61stit8ot1C9CAkm66mL61q9T0b4SUOa5U8U
pN7j3nrgWH3Hwfk2GLW1aafLLuLrkuFRyH4TgSdK8nIReup9oAWEntxKwoGpVl+r5nAFX+K+DdWt
hMa5KFPi3WWtjwvox7eKXs6baFxR4gRuZGhPSmkfYi876CbhyrVGDH2xbOyCAIl65ybFi59Hj/3g
b3vk5F4TbCInxZuO9DV2rXsW5Pu4ctd2kzxakmA4BzMUkYDEmvvj2u/Tq8y03w29px8URQHmZF9j
E+EaSJXs1yEP1OsQ/sdcyat2bdThxhLDwYjrk6k3D6nS03PO7xSlRuIqes75JeUjszI3XuFu7FK/
i9tCwV3nLEOR6jOt5OlrMbJr2b37ehFeO0FtLxy9jVYuVa8VjvR8DudEzChj7KPBfIl6dqQxrjaN
DVGcxLuOZPcj/uJqQdxGdtPUWbvtRGzc2AzzOskOCejXWadp+rG1OYN4hiznckzsreo5jxy74lnl
KI8h0XpLtU6vAtMjx05V74ZMvRnj4o6qwZYAwGqW4hdOZEFlMSNU0C/9p6oLTcKjokVLDHBRqzjA
pwqO47sQ0BQ5ryxszTVxnlB++LSJRC4IonbcmZ52BIyG/0PaeS1Hbizr+okQAW9uu9GOTQeaITU3
iLHw3uPpzwft2GuaIHbjSEshXSmC2VUok5X5G1zTdUW/H1vDQVx3Dwj91Spi41wM/YMYoMXZ1Ql1
OI0agpXIhy7LnrjZs003Pb+MXrsvugGv2Hj6RmHa/LQauPWqZEDIzah4yVr7xbDGmyiZTs5avsmE
tN3FYfxQDL566gQKrr5FwcpobEM2qST3AoaAA/7mRmudJIRkbJ5jIxmmcKw74VGzUP4JJGEjUP4a
FIoHbZBzkvss/kiV7ZbaXcj/x5ijxpoQu010wfrbvIyTo2eCBgjE9gEZs61C2A0ZApIIg94gsFSQ
j7hqt1WNzHcKv/7F9ajxDGrxMBKeC2W4ww9XAe/VAwJVaI2O8C9TQy43sudRaIqKHzStwiO9sP5J
k0Z8UTw933ktJGg0nEDlxEZ2DhLLO49e2u9DQTgLXvQDVePndmzfYgE9WpcSJf6NMESizLpBDfjG
yiJtN+B/6ecJ7GSKKKEPy9zTIwU3lqreGWXp7SjLSXYNeAvVBg41MHp7RXXPadOq+Ef6sZ022Tf0
Ip4iMXipu6zmBdI9tFVpbo0KCGOsmD3EhPCH3pECwWyV4KGIsP5GrDBL9LuQIBJ2niHWUEO65oD+
dbSBMv/oprp3MAqUP4Ihesij9tS6I9av5PqboFbbfVv3XyogKPwMXMvxSVU2vdUnb4GFTJQakzLU
3JCwXqlkuY+CN96OA8yGrnL8sqPGBwW0dMV+awXNr2BICpYwBjU4eT4b3GmCSP2n6eQS5YBC3OR9
1sJD76LTOKLZpJj7ykUfg/qRaYSoIgXmYxAaR7E27ryqvrOwGTYQ20oiGVde3hYCUC1oG/G2NmgZ
oDiHgxMCeXzVwlDO6YBxTC0/J4b5hdPUGazkhCzKyS/qnaJypCs61I/G045a29wnaIAVSvDWCACX
g/qZdwhFfnYwr/3wO/fAA2JINkIYx7qXj25f72oJu+9GvGsb8aal8AXl5ayFwbNsZhA9pUcvlKgo
t/tKK26zeMT/t5G+oCl7m0XiiycbjhhzN6lJO9pCDx4kl/chrtiphJaK50bvcRo9FBWCXyU0622U
yubk6ISsrzuWdhN36Kf43Q0afTzQ0icRsWI7I39G00WGGsN+j3T1yefEQHrsEJfxQTKHs2m6dKhb
5ay7orFT0V33ChzvyyK5tVg4d4EyMmwJWQ4vSTmoA7fa4Tp/17coRRiS+9JJdFhkSXCyQOs3Xh2p
dofWo535NcYuQzecwfuGmz5HaSmSlQ2VMtxAvJPQCOcA1Ze/KpWSZYkx+DfLFx563QWjbin0MYR6
qk2gYSGnIvVbUpR2iF7LSDpZUTo+lqXVQjb2y4Pf+eik9e7JAuFG9yTZGk13yDtuYGpCzTcjG77i
dIBih5giozGiXegWiB30LCju8QH6oBYbP5vYZVZHEXPe8n7k3Bf68iB26c9Wql8HTzxj/gadp+vM
W+x2f7qW79m14bNnZQj+cSy8+LiN2uBsCnR+hK8U0g5QUCEdC8MTTS844736LYYxhC12vxG4BKBD
JUfBkyezW5RhmCdsnxwsfWNOJQwfgi4StpZf//QC6S7so5c8HJ4U2l5N2O5jbGqhwRyCJjzIavsK
a+4XXl8HdgFTOHjvlQpux0Udu1GKN3GyR4r0utiLeL20rv+77H18rvryIZSVmyDV7uUKkGitHBUp
hJfkPWYBN4VVjr940/q7qFHvPDdF1k+5adJm2Fhm/zyU+oOaqy8Nkkg0Be2wyZ9DARxz7ZvvUlhj
uNe4r4WlY7DU7H3Fu0tdSIRp+RCxe2qBF48aHbsxezEpfAQqdcXBs+yyb+7Z8idFrWnsKuMpzetT
4Fkhro8iyjzBeygG+6r0T2riU4qSUHcRh29jhX2vO1KXDHL1qxy2r7Ga4BNsvKKi+Zs3yg1O27cU
QzFfNsSHus/OshjeudPNJYTRTT20dygH3qUphWGJzzLoJRJD6Z4yGWbtvknbBsP4kLwKYQCRnYYh
y1l1Kd6R0rwbnvCVYrNvF7pxmICdaj3aedbeuzQOq7A6p21ebQVLIem2xI0mNjyHqMSN4UH30DAq
Q/dHKLAwg0R6EclqS7QXN0WcehvSk60lox+Ye+3X1kMchrQ12/LU2JcmyhlhfSP2Eb69kpOk/tvY
0y6kqjboGmZsOL+Z2muaIcNZlNLRK/v3WBImEf6WpCz5C5wNa9vbp8NgK6p3l2XNS+j7N1bbPPv6
KG2NUOGVmQTlORpTm0bfWRum3hJtKwQQMWPBFQ6zFJRrzLVu/0KNGv9TEdaTjmIzkIKPdZgoyUuh
TJLR4ZQ9WIa0xbYZJDUbVL4byhp5fY28VV7pyy+UOi6jTia2l31yYUj7qqzj0Wl7f59ZQI1D77sV
Gr/SuOaaQttzrZKzgM7A6ZlWwGTCYiLw8jGij84K8qjSMPlU2flPxCBsbyds2214nz7pR/ktPayx
xf/mAc1qXB9izqpHZlMlKEnJg1Okxn3c4YwXGu27G2QHrS33jUBVTaGW+YAGFkWSsv0hudk9mL1T
FSiZ9c8hNh9+zKxLIqiul8cNE5CXk3TznRIFa3M8jefTeOFEycjtT+CsqeB0gX5QI1PuMVKZ5ri8
jZ64428aVEPg05W7dofnGsXkXfKwCqpdWk3wqAGSw4ma0B4f4xr9JF5Ke8Mx7yjM3zT3whs0gOwu
P0anzm5Ow7Pyy/zenYsVBNcCfsW8jDvDLSd+45NagFpqhOfSfVSbFarDAkIM0hM6CvDiIR3Acvs4
sKLlNVyiG+Jobfg4VUl1BYsBCTvxOtsIUX4UvZc+DV4K6y7LSajV0yhh5+dywtF+y1EgFxP3BRnV
Xeurh2z8CRezXFtXS19dJ8fgP0hx3AUff6QFZd/zZX1w2gyHTsO/a+lJGSiruVBwheg1jt9lXDvK
DGKT+VqMgZ0UP4fwPQuTQ4r+rdt5e9lND+nE8AxQocLfMwpvC0tACynctkLsDIH7BbfXU6rTGPpd
D/G97mIRlpunyLIeu4HHV+ciN9JuFLe6U+oSG/TiZCXfeIpRPOaSKJJnrxc2gYrOcbGm7784A5Po
BaVUZCTnZFnOewtU9zA4FUXQMKoAyZe8gnIlO/ilulK3XQw2ebPiWzYZc88ObHyKPEvnVen0UfcF
4PMzGMMDj5m9O1C/ul6lXzo0dQ1iFY9sOpjzjRWbrZSbVcmZUcU3Qt2+Ba1xwA9zpYO7Fma2j6ox
6YPKJYyqntvszpNuC2PFBmE5BEoLKu0UTAtnO2lSPGOZJhxNHZidonxJwsZuXff1+oR9kpzVJpoi
xWMuVJm2hjrbDHWSZKNn1gMMmm5XINAxSVgUd/UxO0xSFmKwQfB4az2K9+XdGgx66TjCIQRiKD0L
RM1nx2DMs2AIZVSLYKJshv6tjn+sjG4xAkYWkLVpcn5CQCM41eNUGf3P6MoXfTsejSe8OjdARY6x
0x3XEHVL2QldoolZo9MSmZsaRYVSiHUL2jE8ecf/fxfLz9j9iVwKo97UOMjwJPl4hLW9OApZwcwh
wLC1yne5d2oDtJaIJOOT1/1emcZpsc3vyctw0xa/uCf9vLfqymIxAn+7CaCR1UdchCEDkN/vPHvt
flxc+xejm62LrC96rS7zwVGoMza+gVOvepKoT18f1lqY2S6GTWuWuk4YRI0M6SmwHpRVPaPFBXgx
lNnhV1lmUMc92NTCfPTNlyFLV0685QA6lDQVJ1FIhh8/TeW3XR/0LDirH3gmD5sq/Ov6NC1FAO6K
9gu296SjsyFkog/9RzN7Hi9AhEFlopa4Moi/aeDzBXYRY+6coGlo+bc1MSZefMYplB3UG/GbvIv3
ro2xtG0hT5Tu6sNwpEp5I9rR/t8cRgaHILuXTP+T5U1RYXMrUaV21C5+UfXhOc2ClTN96SY0JBUt
ctDvyJ/PvlVcFX6rjGPveDQrU6+n8XLU9GgflyssosVPhi4LJlAoAOvzXrUccGKIXsyxB2qXjI/U
63B9USztnUn55X8jzE6E3reCVqymLRq6cFoDu9HobMW6fT3MArUEu5OLOLOjwPQEmnADGPXgi/RO
fRYFFg0vgnOwSw6Q7WwAGXVxr+zQ+7D13fXgS2f5ZezZ+ZC64lAXJadeLqZPuUvDwtepU0A6PXa4
xiSV9FNJETLhzG9XpnftA872XJy0SFOkDNsoQ1sXe8x5nOuDW4lgzh+0tNhlVGnIL+hWRCBO3XTV
MXVxvWMtDKkeeL44zy2Kxgga1eBsQp75ZrzNbrK78m08CHf9TtqpZ2/v3hu2cro+sP9jyfyJKn88
EdHRKVqUUAdUWvr9uNf26UMf7qe0Jj5Hp+aW2vd5BG/34K98tOU98SfwdIte3JJeiUowRUwOMUvc
8rq7k0fLtuRgZYALGhfTnvgTZ/q0F3EyAQR0QlPWcV+bnbrVt/FeORc3dWDHe4Sad9pNj8RaZUHX
A4N6DB0Aac9BtP25NuDlNfTnh0wTcvFDUlTDB2vg+0o0OrVOOLSG/3z9ay7O6SQHyDMFd4K/EYsX
ITAykq0kZ6yx8sVqH4X8h9n/vB5iKZfCaPp/Q8x3QpgqEUodhBh1BONGAciSmD0iWgDjcSzFne9R
stZTSVjjuS5O39/yCNTTTGmOtpRLQ+tLicBA4oDgof0dfPkXQyMTNbC5RS5oLqajpqLmJ7nR8xyn
Al1WmzL4q6F+PgyCPSj4Oje/rgdcHNJFwNneU+paDryIIQ0p8Ej9e6ysVDCW1oPFaNA7I8FGhv3j
kouqaOi7Wuqccmy9TYGW1MYM5Vs3X1V7WkIbTeoJE+cXHTG8/z6GwmCqSPK87pxEMV7qhvNCpbFh
1dp39GuPTVff5UL2BTL/EeDrs1IKa3pTS2AutBRg3CkmHmafrEtquqVaJrgtjwnuPeWWturWIBky
31sH/Rz7+rdb2AcW9znSS5DLeTLNshN4LToIngYq0CQWr7bHsPptQIhJunIjNwBmRHFl5y2sFuSr
qEKw+RAJmm8AE0pL2RT5tDyRtc9OjVSsJJYLgkvShxDzPMWrmrJtCkI81Lf9rbEP34Oda9OF2CH9
3L1ACFiVvFxYo8SctAsVgpNPflw4USnkQuvDqcqyL4l162JBVuyvf6v/Y1x/YkxTe3Eu0sghCpLM
JMwNZuTCptrio8cdJ9zJe4A6RyTR1+Zy+XP9iTmN+yIm/gJsyrjsnUJTDnFXAN+3jOER8syjO4Qn
Oc7tNsxP8eCelTx+qStkeHNDEe6MEvyVB1D5+iQspBcf5nn2bdVhNJogZPnocrXLmq+tjuw5WvwK
Uoz/ItKk9IliF+Xi+ase84e80NOwdywYM96AkHHVbWT5tRvXQI4Loi2sGRxvYGQqKHTM+X9ZUfeK
mBsdJenkW+RtYjt8Nl/aYSNtvW22D2x8sNbKwksp02XQOQswMumcornWOa6xBdME8bDZSjY59rYF
p7oZ1J3gmO/ZIw+J1XxtcVX9GfD8UeRjqmsZ9Ggd043Putx87S3/5/XPt7ghL0LMbqXGx8HKqKwO
MPn3Ijyr432pvf13IWZ7XrRygIiBywyirkNH2K5Q0m/7tfLS2khm2z5SYXkXER9KMr/rqJS7uDEW
7e/rY5nu0NljHPY0PTYJSC9as7N9Dj/LyPuBJRhzmBTfIOY9W6pMflkC7hXzlb21fJRdhJtvY0uS
W6/Q+ToH9P2/RNkOmPsTBXisyIpT8F5FW8/u1x4nizN5EXWWSHB8dg1eLp3D7QB2pjZBiXZPWhZ+
uz6Z/8fwFPTLqHBqnx79uomcaCAxPF3bBE/yVv5VRBucTg7uUY+3yrb4WW7jr+LaSlnaVtQfgZGI
MAw+KQ1mQPeqwQv4iBWl4zNmKyvjmlb0x1WC5IOKSxi1DIgS8wI1uLdOkHBBcqrKcnJd+K71hXHb
CHdK8thnsP4KPACTQLHbBLvDuH6bzk8xxbpz5YdMedinH4L2A8ptVG7opn28ltTEBO8ARcMZn5WH
3k4fzYNkg0JG1At6YnoMTqAkvkk7T9qgVvAW/eOdj9ESPa9J4VCFGzDbLagP4YwJrsExm/RZpf0P
dTWCqlKAOF0Z6ecM7WOo2U6xVEuA4dPWTnwbP8Iw3WVfm8aGUvgU3PpPyg4l3dzRvwt2de7/uh77
83aR0XEEx8xQFXQVZpNsAjkJU5E6pijeNdFZ1n6Ua+p4n4+djyFmZ5vhS3iDjJRbBtLsDIJlGGxL
F1sT1ITHIFqZzOUB0VnR6TuAcJxnu3JeuHXv0Xtokh1Ml6/g2m+tqlx5ryz0V6ZRoUcuo9cts0I+
rs6CbKguBuIoQzLl0fE3tYCnzaNS2urSEAFmgcLQCKUtY6K7hWv2IxfhfOP6BqaxifRTrejNsRvS
kzsh2moelHZQKL9LmD3/Yk4mgVeDYo2EPs1sKft1XyhZxG8tM8ptkW/HlnJAu+50fS19Pppk1E//
hJktY0GMvMJyKfZWZYNrVOXdwyw9XI+xsFU+xJgd777RRfQcp4eoVDkkhQ9aEWu2oPion2Kf2kMD
3yWTpPL1sItD0zQEUmTkctGl+fi1TaON5K6cujFN6sixdsrC/vl6iKWFi7jpf0LMZs/t0k7Se7UH
Thk+UqF8SEKYXWZYvF6PsziDVFemCi8yKupsxxujZOQqGmoOetMTi0vHIbQCrRTVVmULGVKKZmoU
e6xlVgRDPtk+a8jEsgbh+kHB5oqZbc2QNRgHTU9GWFiWTW74V9cbb30i79Vib/jo+Lge0LlMuQPb
/xVk4I1ZZnd6qePBoQvfskqCxFunlGv9FMQjfpXN0O9ktdpVov6z9yEhxvrgbTBVHFa+/+LHAZMg
0n7Gx3N+TGZyWRtdzXOzx2lPzLEZ+2ZiSHv9yyygLJggHuiUBlAs/VTWSdK4apJkEu2wh620Tx/F
u+prf0I1dEeJ4CD+1EB4f/GANT8m9nAs3oa17GIhq/n4E+SPC73HUc2DwTP9hBEQ4cZ40PbKEbDt
PvxiOdULLKObNYPSaWXPLnqGjQM5d71J+3u2p72syUZLD3oHGY9qfKjjB1X9MfzzdpesoLeD0CPK
5Tz3Zus+mqRf2pYocogHwWh8zcEBXv+AS6vkMsTsplO8nssi4MkTeH8bkb14iXEzGpZ9PczSYQS7
3MTaFB05XZ9+xsV7neozLx+fMG3/5sPR6e/+u78/O4mSqIdIOz1GdCx5ggZCygqcaCkjuBzA7IO3
iTwmmsoAQFlrdle1KCCM8femBrZP6bnf1gOKA9cHtfhtLiZtOhYvJq20+C4xgvlOiGkRDoS4Uv3K
o5Ujbm1gs6TAGLU2FkqfBZCeleo5x+B6aM9Sp2yGoNz9VwOai3DKZerB/eBl2mKbnkzOVjWwov7H
9SiLec7FtzJmhzaY1MJ0ZYakSJv0BDtruPMc+SfiG9t215xIwG94Ym31s7+zHjVl5Uhc+WrG7DiC
2jhI2cAgTb1FCSQASAx0Wxr/u8Uxf/P0fe8il0QhQXBf0y5DgjjchH608sVWVocxOx7ypuzkBlaG
k+QjUgsvlRJijs17GAWV3nNXTomlqeMWoScNgmBCFX1c8A1PXqmaxgS2ACbOL4liGknryswtnUWT
iNCUt0zQFeVjlGwcCzqocusURvQbi5QnPN+9fz4S5NgmawaZmjmd248x/CD3rDqPWydCVUOo+o2R
I2Tj/7q+0he+DlrKqPej/0WJbg4xkzvdgj83NM7Q4IwLoarulK1RPptS4qTVsL8ebaEHgKbfRbjZ
eVTD6ETsoGv+xmehB/IMM2wz+WFB+JePayCIhcUAvXpqeoDWQ+VsthiALgqBkRSN48e+3WUO4Pha
qla+04L+yaRT+CfKbLfqI8ib1m0aJ/PDcAP6vkBcyNw2+LVWcfbqCcKj0iQnuUc5QGnyb6JnbI1R
tHso5nD8t6pXvNaR8dYab0W/Ap1YmgGVW39itsNB/Lv5enH+E9OqxcysHdcMt2UJqVRAFRR+3/Xv
uhQGvUwddAYr9hMoUum6oUITDZvWqRqk5HCI2k2Fgd31MJ9dguiUqZo0+U2wiqR5U0dJCghqcVU6
gwsJQpP1c8Wd1mTPqgpcyDTvxTb3NuA+ZdhN12MvbHkdrxQ0q5Gpxi5qdnt7mZZgyekWTmh2Wzku
94MYr+wOeVops5SQGOx1ioTgeedbPssRRMERq8DFw9U2ww4JWxs8frxHUKt5NU/lWdsFJ8vBDtlO
qkN6gA8rbtb64Au4eWYZWz5a4Sgcfkr72yToRiXAJgqP1PyE4Nlk1bMRn7NbaVtv67vqu7WyTBe6
kx9DTrN/sU4VdfBlOWTkk9M5piw74A00/IWb2Fk7FBZOvA+jm9byRahOTYdCNhmdhcQMZLxtokqb
uvGhPcvb3Gqer68baSHP/xBvlle67jCGZs3Q2r36W9lX8LjfohvPmYzjxOcR0GGP/eOrv5LOLh1L
iEvQ7UXTAlXPealGVhvLtUqzcOof2Ac/6L+r+/Iv6WhtYfj8MG7oaPe/RVvGWm2t9bo45IvQ2gyN
I6oo6vshU4xT/A7VAqw1/L10TrYTVnWwm8f6tTuvPuKm03y+ey6jzk57EQ0KccAe3dE2474+oXV4
/NHY6VO9Kp2/cNxNCF8TiOLU1pofQ02Oi485Tsbo7bkaXjqUYhIlWzlTlw6cyyCza6UNuqpofL1y
jA5p2vZLipLC9aW5EGHqAWKEJCOOwOP7407w1F4q9byqnFT5XhWnCOvw6wEWii7Ib7GZ8FqBnTC/
fw3ZqFtZdUsnQVyhiSkilGhjbc1MOqtGdAgTuYEajfTbPw/LUxcRVQqVn73kSh0HlBSvPUcfs7u+
Gx9ry30IDOkv08StOQse8wy++PWYC6cK1aU/MWdfq8uGpPU1o3RElfeI5e/H7JdcFltDkjfm+ON6
sKV5Jb8Vp4sCOMX8KSyavpTKpcK8tvkTSlFveeRS9UV4M6xQCW6Og5Db10MuLHmcz/6EnJ1ioARl
6FRj6WTCY546FWdmoq3dsUuTeBlkdseictvLwiiXziiVuyoP+k1Vel8Hq7gXB7PeFvKq95jy+cyY
DN3wnsRXz+ALftwCTS/oILEZVnjqvqkT9Cyzw+nmkbYIxHpbqJprScz0J2fH1GXIOfeuaIZRQoOn
dEr0pFtdxQn5LdfDW9/f+vWPuMPnV1j5eIvrhfqaKZM0qepcUFt381YU0Gpz+vY9MasbxER2Vh8j
r5psMxN/HcRBri+XpaIeeJH/hJy/0zu1FAVPGUpHKCob9d3n1mh+mGl+LvP4VxIkdldkz02ifx/G
ut50Y3HQi34vqvVD3huy3UjaGUQKUqzxKO2aCGOcqjeeyj77q0nRErj+a5cOQkWi70fxkeNqrsTU
0NRQGoO0smnMALY4+IQUV+SVOVncQn+iqLNb0dIEQ/easnQUfKq9urPryLvFN/1f9GiY+v+MZo5T
9fTakEMEF//Wrzd/jfVGu40cfx9sjUNn5yDZHuvtcNS9jXUMnlev4cUtdRF+dhI2BdxhwSN8iK1g
+4K+607bZbeT7HO5DVZxPCvfbl7YH3OhGpS4KZ2uw+FYNHeGYD5fXx5L5eEPMzr9houUEZWpJqd/
8D8z+h3TkNjOtu5tt+93+t4956hZr/miLJ4SF7M4y1JjM0WZO2YW2/1kT5scgpO6V49r3JTVoc3O
9QDf1SBTmb7a2lg/8Fo7jBsXEYtNjjuZjb/cbbzz9qt4haXs1MA8anrkyAtWWiQ+ujFWMaegnZ+S
L/6LsU+fk4Ow1b7qL5qj/Ebjza6q7XBYw8EvbsOLyLOPCVdSJQFJS8cTj4XqbU2xRXZqzYh3cVle
RJl9PxlNEM3NWDJuaRp21WSnMKXndH1hrgWZfTwx9yStVAjSeb/b/OwNT9f//uIivBjE7D7OPQ/R
n4SP1JanzEAfsgsee+9sxIcxCc5KEOykZuXZspgCXIScFYiS0BVMLU84imuAvdVNYb7HeLhoJiqk
0VpSs7z66b9gYgc29vMbqdLUvBvDaRWqN8pestt0491gYQk2CIBa6gi2f7cGsfhsez3ZGv6JOn8e
SSman55G1GJX3mr75tCSCKQbxM+P1bu4D4+R3R3F2wTLzuxsJpu1HbA2bG2W+OMQCAdEDKZhS/vy
pKNGyqav9hORML/pd/U2P2Rv19fSatDZvVCPvVe14xS0PPXyBjG1m9bcu0f1h7zvTsFP9VYnEdiY
K3tkebv/5xPP8TShkHVWVhGWq3erd9W2gnfj6ystkAXM4cdvOjtVUqmPDWOaUuE47pV9/TO7Cfft
2d0HUOCl3fhVPUJo2GbH67M67fBPyeTFUpodM4MoFUWGQIVT5b9QRNqY7pOCRWLTrr1vFgMhVwnz
hWIxhe+PV6AWJ1aNnhuVt0lAXjb2kvGMce9GC4t/88EuIs1OgCIy8jZNPYaEuJY7DKjEoQmWrIVZ
PGguwswy/7pyOxXFroJrYFIKQ3q5anYR3rUIo+5N1Equf6jFFBwNAUzZEcHg3vs4f6rQCYqeUwUK
8i9e8kWP+y9qcSzFU+fJO02OVwpqS6VEcECUvMHaU0yc1/VLpY+UDIUhp5hkfDBzsPZ5wPcS5UC+
CbHiPKkBDKbyjkLqu1+IIxJUnmnj4nFWWzLxApXifejB18IWPT26GnzMlicuwr5Ghxaa+Bhm6XPB
U2Zlopb2KyVH3u7gJpBGnX2XMvArIxOpGcRasTUV1OFGrODQoL/+PZbW80WYuV1YB8YCfRrCKCiP
+jw08uHX0IV3kbXSHV8qbRr6xGs2ebB8ro1Xbu5HZcQWnUwdhWyjHMszB52d/UQoaCX3X5g8FDHk
6Y1HlfoTspuih6a4aEY6Uv9mYcvevnqrRfiFjQNPe0LSTuvqExRzqD00PcO2cLIcxG7zXTO+JtSn
K0Nncb3+469kUSvkXwJRdp/eGheJt1H1gBE7P3MKNcPK5R3q8aYQby115fj+vBooO1CmQsCef0Bl
fIxjVkqMvGkoO7DtpEMYxScTu1k7k1tl42NL8o8XH16mRNRou+H0NcfVeIVIt0ToJUrQ1rkp++8V
2jTG2DiJka/kU0sjg/8CAo63LYDd2XbS1LbxY1aME3eKncbyz0a1bqIqfOzjFXjDciSQs7Bxcaue
g8XyhAajqzOoMglupBYzLONr4QmPmeBcXxSfF/lEycK1CHrz312Kjx/Ll7oBHKKXO4L6KzAhcIsP
wr8AVH4MMo32YuUNfiLHaUgQK3+IrRe9edeClUX3OXsHD4aNOSNBPOeTJZbSaanoDm3m4Emy1YOf
Xijv/vlMXUaYDULSBxmeQJ05LnzJIgJh2482cpAry3npgwAuAt+moN6AlNXHueqUtB5EucqcDnZF
F/xWTWHbq8/Xx7KQNTNdF1FmGZZv+SXtOaJUu+jevNG3fbqpDuEzmKPteJN/w7Flp+yyh2N+QAZ7
LWfWp/T0Y6Y1ofewywWpZZncgx8HOTR1jApow1FkCOcso5iRp6dOkzaGBSLEezPr97B5TGXxho1w
W7qSbbjZe1vSbfHBPpjI7pkyVjV+pe6ttBB3eia/1WhRWm27s0p9EyHpio3GUyGk6R7HJNRnEx89
//rBL4WH5m8XBacT27cWadFy6Gwd9Oeg5+ecgkQro/SmTu1lcCIkmnK7L2P0/90635QyQothhEqy
bLuG8I2zGwGs7GwUxq5SUPmuzNfMwqIX/CDO009V/yP2/AfVU3dNLB+yYa0C+vmk+DiVs2WZgGQR
ZJdlyRlo59YPMTxH8i9BSfbXl8xanNmpjvOLYHr4VTujqO6K3txAatm21Td9FcP4ObtjRBzlsoz/
GDtult0pkzmUWbE2Q6Xf1IJ/qLW7pPS2/fiiQviwvLUpXNxyFwFnjynFat0qo4TqWPLvDAVLRT+P
4z8vWJKqggpRpYnujuTMxyUfSdBtI81KnbEpMHuUt1XGC2MNa7U0FMrSmHIgCwQPfBZFKEcraysz
dWoBoeHuh+Q9NObL9ZWwdNRexphNVyOaUU+/O3W4oLYKeoMVVe/rIRaHgc6GMYEtqCfMLlqzrGDT
iTIlgyA7tThe03w9FMbK3bew0OiogbtHZghWkzxb0uGQ1EKcIoluSm228bBK3cRNSIteMhA17zOs
uHCyGtvSX9lLCwV9eNfY+9AnYS2Qys4WQ5PGgxqaFJJRLXdF6avmq/pGGb1bU58UGCPTR/RIyXda
78ZHQQ7VvackKSYRtLoVsUURmbs6xaO0DhU8aqr0HsDlnVDpeD0JcbnNq9ZfuZg+fXaVqg6JKjkW
1oMkUx9/s5co+aiIdelYWXpQSpgGzen6V/8MFCQEtzg5I+wrrvHZ6h20sA0ycywcERNeKdughdaf
hldaV8Z9fdN+cZ+b2/AYH6uH4tl31KeV8NPV+uFWmsJP/HEkCqdvMwsvx6HO62IgGfe1b634q6je
igTPeI1CDjWAoZRezVZ7igTzSfDjfZO9B/K3f/Eb/qbRsPBhdc8pQ1nUh2KJdDuGdIiHW/GpTM+y
79RStsUqa0sF0VYQcZAa/ETSXVEZW2EdhDXt4PlETLg/4CqUlD818pQgNSuhmH7EHZr0R+kooI8x
3oy7ciucVgEOn7Yh034Rbd7DU83Ax9GCaC1AA8A6h4pnXYhcBfbSh3Er7+ki7v62Cj5cn+xpl30a
JjsfFNSEOJsDD2PTSDVPTqlaSOkxhJRZ5whm1BoSl/vAXXlNokGwEm6Wc7Wa1OWymDCrqftTzvvJ
NGDcZ0m8D1DLhvByQB0MNfHhmzW4b6mJWHAzGjvfxR0YS8j2JMl0GoP0eUTwNkzjv1KEdrZDn5xC
zXtWx+FZUYZ96zf3OCi+Ynv/KjcDkFfOmk0lS9gIIfqwrer4HqdS2ZZAmO9ELze2udyqm2iA8aIW
MTrYnajapqmfEHOHpz7u2m6MN53Fmms1TJR8QXB8/rxdDgi0F0bJCS0Fm3b0hk2s1b+7OH6JjELc
FBi87XncxBvJbauNURa4+/mVDbP5e2T094Jq3AqDCBo3w6nHDWicqigKhxFn4RgMNbRStJw9KXjz
snqvd3CgiqZ41mP1Hqvm93i07uEhymiM5/2OPr7yV4jUvypF1rYrfFxxhdu+lr7WfYT4dYCxSRLL
31uyyU1rKPd9l9+IpZAeB9cvd4NWPsh68dIo3S+jlJ/6ojyJjbgzo+hlQHRyCwLojLr2c1YJPwSr
+QEO99HPh5PelLdSpbxgCyNt8jb82RjhQ1nnXzBUuvXjDgcPwdYD7TYsvfesSw+BKHm7EK8OX3Ef
Ik3HeiNVX3yh3Hl19tCbcBHlMQCUB8IxQNCFb999bxv9XHs10sGueLbc/mQW0s+wknPsk8SHKO0f
Rl3cm27XYZ/ZBFzJ3Y2AT6UgJI4q4wuFJ+SDK8ZnrSzgjqkIs7lBRcERlvr/4+zLmhvl2W1/EVVi
hlvAxnYcJ44z9o2qk3SDGCSBGPXr9+I7Vac6jive+6t6L/ri7ZYB6dEzrCFn4nam/msGN2FqTntP
dFPsz468cut9x6suBx0aoMBYILqig4MD8k8ZyM3OKeVA5VHO3dbuyhSy4xHjIpX9AV57HX+ubWvd
SuPQQU4WEvVi9fOBt75PypafsChYwKYarAfvrLoSI2Nw8AjlkbqhjjzR5LHJ+Y0O5ya2JHSIGg+H
pXG2GWMQ9Cw3wQhrjVBTqND7j7NjkLhCfhfB/Rb4U+5AcF3Z23Lu/zjTDPZ9P/41KfmsZfbsUUfE
yqkhX9i6fD0Y1IezeAADhYIACgjD0hXMupqT8sol6gB7qFuo9YVVtcqb7r72zOdAQoDa8aeIKHGY
rP7G78iTskecRrcEV92C/2vZgfhX1N7OrOo6tju5C7qq3Kim2QqYiySBOzsbJywfCq+CoH7ZwMol
d29MqWfAa3t5O0zhpzPD7sHRf825ey7H+ZbyMPGk80ZhxFcycpT9nIQiW1kGbGEmzHIafhu29Z3s
cmBlDHhFTi1EcW19U7j574nZW28CMHcczD2x55Wc/b+9Wz4iG4pc4QyR61dbzwJ+aKpO3DFTopHO
aFF8dnx8GipI8DvAaRb5vgzpczZ6Ouna9o7n3f1kMWD+KsSF3JaHoZxdqAD2j3PtsohiJBIVlZ32
bnFfuPh/3IIcSw/+iK47fSJvtVI9A61HxK9qNqfIneu3XGUPYWm/ZhlU5DKrjGpu3MLLbgPhSZFo
Kzs0Qs1R0U4fHuFlJIUBUCxiWQQJ4ls3zBNpQKXdt5tqBTfcrRXAcGhGUdRROJK40t2S2rmXnvhF
ZQ85aJLtmha0M24hnSvFH+hq/8FWqWPgMu7nuXg2qbtvW/ph9GBAOoFMYOgHP2AJ01AunQdagP6q
+jqtGhOdIfJrqKyTAztGIaDz4ZtpUMOgwc5Q7tYEOyWkxVb7tYB3xrzqtHWoC9fCJjb/zH75xBtv
nTOVZsxlcWOXT0RpPwaYJnG8BvL0owk7jlH2cWnALcwnuzavXlWVv5kl+cxdBnuc3L6hVGHaR5FE
dwGqGxhg3cuuShwGgyXajuhze+S+HXkV8Tl/94YckBBRvXMh1ioz0m5qYVrgsXvSwb1jkH+1E7zR
KXyT9sBjRMStOalbLzNfYLkVXokJ3wG6yDV9SOFB0wCtXnTvvkYlxyqM0u8CiZZydsjvFwlLDM5X
o4j+H6DzWr/y0oLotqGzAyYCiBPnXUR/GmHUl2PBChdnpKImpltMzWO4CVqRjHl8dcULmQeKQbRJ
CbqJAJWfPWI4wTOosltUbKBxRxmXi0uJ+Mx1B7U1qllqFnS4Y4P2YLaHvLOXJeSZAzO8dcHKX0lv
CFJbCJjUhl24YmHWXUu9L/1CJP0LRd9fOqxncTlsZM10YMhjt4Zu0l9z728AcU2tbfHcPoe7+WRt
xo15pWf4fYqKoQ7g75AOg36L9a1p6MCCG75pjgTIdUgWhLhK9X+UcjyMFIKNOGXJtW9xoYrCkj5a
G6gx0OA7e9Dat2jP4I18DJmfwKsHTjviSqb5rXiGtgPxfNQPQBguKrBfN3RjSauF6gDmFiHs2NDW
cLm1g3PjlWrtexG7rOOThVKDbjgyra/rODXS5UWLFT3E3l2TIzvQKhIK+PrEfDRvjJhvwAaGc0oq
4akpbsxV94utr5UPF5L4L79iqS7+SSogCDAio1p+RSbi0H6XXb9WFVyfyJzU1+RPvnMm8MwojEIP
IHBI7J7PNjwTSgS+oALQenHo0zL9cFMjvT57urBNvqxz9lQiVPAH5lhHwJobl0ktX39OhS4cOLCn
AReCZJH5HXUNejt884JQHME1PIWK3jASzMkg3TzmdXtNUeXS46B3APY2lANckGi/fiR4h0yd3wh5
HDxxB8eok3Laa/z6S9se7ULYE4OcAyD52ckyehDfzbySRzisxKb3C7CklYUq5ef3dil6O/8uszzq
P/tN5ouDe4BlQDe9dbtZJA0sweJJ1vu+ybqVIBqMnRGzgbyqFjd1DxDt+qWm805y2OD8/HOuPfTZ
iy2IOc2mx/BiW3j3IBHrYLeZD/Pq52Uu7Rao3MH4CXclJixnR92ukWeR0UfzV9yijomFptDd4GsH
aKKfV7r8fqGS7WNTgsp9Pvli/ugNoNII+B+Ed/ze/A+Sp2YIyG5crXh6LSB/51fgSEMt0EQPEA1T
51tjdoJ2MR8CcSRzTNNFXrh6Z8c8WdhBMKKP5a/iF11dU0y7dCJwASADgA6Ph3D9dRtBAqaknoV2
utU7R07qHRPk4+dXeWlvLBImNsDY1nLNfV3CrnyPWyjoccS3mPvGEHJIltrwyiqXAjAoZJB5DhAX
8SK/LqOkXzBel+I4yxY0XtPYqcnzVrnHXvtm+M2C6kBqfbKAzQAx0T4J2+5iP3OeG7dAMiEApG7I
30yzJ8x40NkSR1uBV+3Cym/ssju7hNERN/ijZ8NOx57yJ9Lr27Ga3yfKjrLI11UH42zMF6dUs6yJ
54L+QZ+0TsqsHJIRCOjIsCYFi3QYDJa8TK3M5yjCYLrKUOUhpymOnahXPS0nmOn4mIHazu9A0aOA
v2RVyUf8r2vhaVgcQoppZua8MyrJFlOtMCZdZcc/v9FLhw1DXxASUKlCo+nsTNe0RGOkM2FHPgS7
HK7u2fjSN8EWtslXgtmlHbL4LkC5B8Wwc64FrcI5p209YSYxjx36AHLrVP69nV+DVl7o8KGNCIgD
evkwBD5XPRxBnqJZN/OjIOKDLoUy+jM8qmvjRFitomqy4H3XXZHU/g4WwclGfoIxguvgqgvPOtYt
gf2XMWDZmel+Zbswg3K7dcv7G0xYP2wBmqNQ4Mo2NUrsUcrf2XDtDF56ciT6gKoAcwF7zbNvOVgT
GWcNa3neoviGIttkoXccRmRokKXcefr9571z6Yv+u96yt/65ncg81l0N5+9jVgdrHZhbHspHMCjS
n5dxLj/XAoiykQDCLeXrOpMWbiBUxo/glcA4eS7h+YuxhK3Jh+0NUGBpZihXQNXIUWYQlYslHLRo
0BEwKg3jHDuL6mFazfCigx/WVsMIMUfnrylIarTwrJudY2hP7yGpn/JRwg+MFQE8tqq95So4kPfo
iJuVIGAZNiJmLS4jNZ0AR1nbDnCPheW+95VxgH3jZ9GGb7xVtwMN92BF3uWM3k0M1rSWM1mJV4JB
WPhq00DcNwoCOFT9/KIufg9k48iPl0H3+USDFiNswmrGjyE6KYygw8kne80duMr9vNCl+wQYtf+/
kPX1gyCbc03R4oPoorjvRreO20ldU5e5/DSLJquF6wTAxa+LkNGcp1L59TH3t3mZpcROWHZNnulS
VYZQBJFUFyU5qMlnqzjCDIu8cGsU5IsD0rBVsOaAX18M/bi4hXlalCXXKDYXX98/a56dm6YfuBqI
XR+nsfill6HmpOWVeHQprv/7XGf3MQAwXm4zPJePMrMZcDzLd4wCbnp5NRe+eDyh14vrGFI1UIT6
+qG4OVB4w3n1scumzSxseNfO4KrkdvkbROUZRKBqNbjdtRT8UvKG6h39e/AgQx+px9d18yx38Z9T
H1vpNZuqzg7g0lsQM6toUmjYfebhgTN2Usq497NibwKR2mrvD+DMVy7RC1nJl1+yfPB/AmE9MGeE
iD1etq94pD13o5XK0Gofb3rjSEn+8vP5u9TcxsVmmzgZSLogYfB1wc6ucylUWR5nYT0MDe2jXNdZ
3OXgJqlAvQAj+1u6qJB9r+eIZaqDQaiTuqCL/he/BGkYhCGA9Fu6DF9/iWQoUCwDvyTfjs/OKtvB
7xDiMf/L5tKFk4NdBu7ugiIDoudsq7WkUC0wfuVxct4z47afP39+nAsx58u/v2z1fz7kICCePUNF
6JgH9ZNX2cM2D8kfXaAR9fNClzYv4IPIh/Aw0Iw8bwTqZhRcl7T4D7YU5VuMhtd/8FDgL5Yf88Z6
uLIghMnx488mkFgSToVLqgc5tLNPNXftAC0tuJ7Xy5VIWL+vSzamZgZD+WCRfIBAz8Lz9R8wLgCB
M8S0C7fJvS+ctxZYmIBmj1aB8U6TlZ+jmu9QGkM2z3f/khDIrtas48ksPqkJt6tF1x2ChlFmTWkw
gqRcGJFH9C0RhQ3A6fQ0eu06q8b7mYwYSLQ4OmN3GiT0ol32SgYb9r4lxOgBxYgtnT9Q6Cvs4ULb
QYy1ayPSyTsq5c4qnWDVFIBiivFeiyGIrdp5UHUA3TFIg8FCFeQosBLJBiayKTU0KOwwuS5CIddT
m73ZTYBuO2l+txYsmLwM0zcV6eJWPwxANdyHPcVIPESTtIIweO35dVQUY2p1bF/ObbPJJtTZghzC
tmoja1Zri7QffVieMGKA3S87WHb+l4GoCjOcEOaJxQiLuX49+u2BFxasLqDqjoGifoPfz2M4QsK6
ze6BlFvA+TbunUFui4AmLrUeqOXfyWE+WHCvTrCvNp5fHpWpYp8sprHu9FRzCIr3aIuzPDu5dnny
Kxktoqkx8Ko1jNCDPIZQ985cEAXUeYT/85yAYKqXOaoXFw4NMeaf4fwqVLUtzPqz7xiAbWQcoqYx
zaRUdr+Wc8EPuimyg84Auade5UZtVawMkSuYAhsf02gVq5D0RoKsmyREO7cC3impDeJ9NCD9iQgX
dzalHxiSO3HNgxuL6yEO1dTAZW4UcY9DuJVo3m68pofdt1uBTOr2f6uqehAjtLwZL+cTRm51Hfk+
1NRLyMT7Pr4Y3Nb5MvcoVLlj43QLtDNbTVN477n6FU5zkH/KYdLZyX6IVUiMtS5c6DC6sNwbvKZc
Ty7mHroJMdrt7i1R/Bpz0MyECRtg01+0xWxk9DbfTpW+MzTeS4mPd18NHfwZSwRaGH5bNwQK/KvK
IGOKiWmF3Tfz9eTTIubwUYsUWoaRkdX34WxoZJOa3IfuMKfUCv9kng3/vQx6raaw97pi7kYN/a+R
kJ3R2O9uUMCpMAcLwYAlexcohslK95BT79ZzPrjqCrhLe2tLBylrwnUNUbI1DYYKw25X7crRrBO3
AYQ06Oc+kk7zOA3+Qdn2B0rPG0/5q0r7FKJVuMI4E8WqUxLfFu35yAzlIRdzvxoIXlC4UNW9yoow
AzwEeXE/ZMEDJlJFXNJ6SJzZLDaKqw/DDZ5gE8yTprNIDHUiEIB5vm7Vghbj8C03fP1cMQInY5Wj
2C5exrpMmsr+8PvZh984/ySUomk9Fmqbe1kFk+/B2OmRw6PZoe8Z51tm+L/BWnU23Mg3ENEBIBN/
ijJtwNM+yx4gTV9FnTCPxqwxScuqv1nJP5iEfqMWWRRA/yya2PwGL3VQ8IsgKfKRYwiew94nc98I
9bNoFoBpYrx7mOChHbnDsPXRdzCgOhf7RnjfT922a8NdRhVAn/OAqOMsHuaITLY9FugC2C1kZLsX
GK9r7D3nzlY0TBvG/gD8nCU6tAewC6onZrA/mEFBSB9oxYQ54R73eYISK49yN3+YpJAR5EJ/o4q9
C8Zh32XlpurMDRvxikf3tpxIuG0DecrK4lmY+tMYIZ5Q1pspYLcaCjzRkPt/crQueC1/h/X411Ut
/Ktqe2fYolvxzjIiXiNy2X0DB/XsRqJTAVRaSn3x2/C5t1YFfoMLdIjIa5oEItg2XO7KvtkgSr7g
ByXVMvlzM2+12MXddpCRxYAvf3HhdAnJluF9Mbif2RCue3gLRY7WbQR7yRUfYCwRCJ6YXglhiccK
+8+wFs90sVfAovnNeKjL+g8gDB7oBJ6ITMhBrLoMf1LN1K5wpYWrIhuDmA2I/g2FJTL1m2wlhvkl
GAsosflVtdcu/DGnqt5oEMlaqzr5CE6rAkYrcWcDF5PBItTLddKy8K10mrQC4CnuPAysmXqCgudN
2zk1bkW9c0rI2KnASGVXrIOuXLdS7HTJHomfvXo19jmtspSz0b4xevoK1GfkMbhxc+mRaIIjdgLj
8+pkqCJIOxYGUAGVByldK8Gj5CBq5X/CMOujvoJKbz2Nb8rFeLR3KHz2YO8DPF751NlsiExFTrUL
+MesD0VTPSiHduDd56fRFgzBXD45Q7128/FzgnP3qp+72HOFwuXT+3FX0w2T9Yrp4qW0yNomiHUB
m54YJxLyF9M6nIfXMechTnsFo/aJvIadgUiO4ruryIc/l340dHALLWdrO/B8mwvaApuggSWpfB01
CoM+S8pxxXIffkBk/JT2COtxEjx1CGLRZFM4xWtglY1ycO4bFztWGu6dCnFhhAP4AfBXODJP4yf3
GDKpsEktd1q1sFb3x/zRUD3ggUK0UWUbadAbe0MgT2j5+Ein4saug20XuvsBdgnw/s6fOJdPXMuD
V05rNZV0jSvsZpB5GjLyq2DTnGRkNnGpoYYZhO/jxzfoEiIWMzjxwKMHZhKj9VaP5L2e7UTzLg1I
bNnGjjviQU9T2rZZGipnr0NdR2LsEkSxX7UVPIoqGLEr/W3o8tt+MDb1orjlhYh2YjBPlpXfaMqR
g03NIa+8e88afqHE0VFQw7zeZvNH69l7QFibCBjOLXTjjTgz3CijVhmr0XjpR6WTscNuyrzivjfm
u6Czj45gxyALXokND1c9ndqyeeA1d9e0M1Ozb+CA3mSxbuq1hthchPOBQ2u4f605JxEx9YNpBlVC
jLHZTSNqZG7cuGG7Jg12EhAeee0kVu48hzWLWW9uqeqAUNArOoFlbGR/zUlvjVrs3TF70pInwwxR
IR8YjGI+dUGYUN6nvf3e5+UWCeh9V3gQpDdXNQMCCciFVDtyB31dEyTsSdMHR+ep1+kn5XQbqICk
GveVPZFV5rx15XDo+z4mLqi3NpAfRZ04A4VI6zNGbL8d+kgUhO9Zm3Jc3r0hkeR6STHotCfmrs+n
SGKuZxEWA/F0Y+Dr5jq4w0WcOPSlAaDMC9i6Ruu+Vg/GDCNhViQi9z7HOsfRhMN7mwUrGMKn4Fxu
KgpQ4TiBIUCjoPybz8A80L91AU3gSe0r2J8rDtCdmCJnycInjIWrYTd1WTzYn8obN5WN5zfpqq/N
VV4McaWsdUmzuGnaaHDyeAJkRMjg4IR15PT+GHslRO0xPn2irtpyN0RUbdJ8xiSdnewQzLWqxtGH
ZGn+agPQl1NoisoPAsWZReCONIA+1lZimxDOJMjlC7omhX6GIfzd3AFyB//Xxh13XThvCCVrIrKN
RIAqHTvSI/0l/QxgO72G/EESengHgPHw5n6uXo0s3wBTejLdB40sqp6NRbdknQm7R+fj6PkHtPhw
tdWrzue3mHct+OO4bdy9LOC66ALT18D03SbNiSOTRXKUypEljQYVo7Ri02B7ZsJxkoh2j2z4BCrn
IbTqdFSQB5MlfOsy+L+4gKUh2zbddYdYgV7c3sv8yByajViQJf10g8FJNI5ZbA/eY67DVeUuqDga
+pGW861P6ao0EMbYsPKH8Y+uoHYmXuuhiPLlWNN6RWsTQUimNWRH3dlfjy6AxKGfhM6bCbFn05rw
EWtwO1Q8DbgcRtw49Z8+q48QfN/QhsQO6aG/Dv1oFBK2hcZleWepVqJIaB9gIIubqgcKnqJiKrfl
0KWOqIZokmpj1wdeIf8gNSRZzDFSeb0GFTfyZ4KdCTsQ/MW8F3HhTR9EKtiCAEkpSwzT9ZoBl1ch
PLVF80qsGWBNiEkCB+1NcB4zj3zKUp9NCXKkjbL4qrWz2KUvYc42rJ7Squ0Sa4KRdOsdQMXDHHxK
6pYd5h7S1hxdiRFOLoXkN+jlxQQnUjrdKifmm8LcJHYRPmEjt2WTtbVyD+Jmw8YR4gRNkI9B603o
6UgGHiocL9Gq3FgMVgrFvPEHDF9sGkHG8x26KStwj3/ZqtsJ1kc+bbej8z63dDM5yAFd/zR5772o
D4Y7ripnimHk2ESkyjakDKOgM2OTjMhD2Dqs0ErJi2TOvI1tG6++UJ/EBm5NTbsaV1pbGasxRK6l
mjmSPIjyAc6gBU6Qf2ozO56MNg2zZ9WiuTv6w5YGH6YgCLTkI/PbvwXvpwiz632Bv+Jl5V2l21gN
2aZW7c6bnzkgnDmHcobtPFgy32WtvWaqWuuOpBBbP7Wyv5UEgK6ihJBDfRqERDoz7TXJEonoFpRJ
APwaaucHvNDIbsO1Hl7ZYKwxNdvzgKxgJro3bLYaWxT9TQeUqofTbaZ8Io+eIVYc6v9Ab6F5VaIX
2k6vlh+sfTna2zBwx3XhOM+zZzyBBvThuZA+aGpMZzstfucGTs+gq0dBe3QXuvZDLu1G+EVO1fhR
2ACA+iN51ha9mTznCQ2Fx2kcIGuMgcoaV2y9NWx06Q2IikUeDayVaY83AEyj3VBUG2/EDdd789pr
za3RWzubNXfuoF+kEp86VLeTrtGXN5uk8qbEJjRhvCg2pocbeLZcSOAbO0tmwbocnTdAmlvoBmZp
HkKviAbH2qCo0XLoBmWmhwae6PeuDz6AgS5QlYOTVrMW5Cu27wWOVB8gYe8VlFb6EscNtjTDqnRQ
fWkfGzKclh3rzEcRoAYxXeOEnO1u9jyUJ/WD08GrvYMtz0S8X5lTPWctkFjg0b51QPjnNkCWpVFu
/EynVms0K+FPb22Nm0fL/GMQxT4MIFFggH2B5CvqbSfVRfjUjijl/c5/gR2XjEflvVPWOSnNJGTZ
AS5X2hjQ1rAS4VYbGYwC/ljDX5v1/k1B1ZOR288zD94mY8A4xLB+08zdZdy7GTpnxU3nBihUZOe+
/YrZmbEXELCfmJGMtL+pK2ffZ/3jBAdZMwNOsCdrdEOAEAihVCSqYzs5a4Bj7zoBGSEbOzobjlDg
C2H5146rD0TOe0LDe8y0vBUzmpduoDuoKBuR2biPheK3XR5u1Izr2s7mpTvlhJGgVhNNRr4Np/6G
FsMbkmIGGrj9UXjsNzyiacLLZqOhw7eE5mzTMnWoanXLq/5j8pB5DG3zljnuGDfcfx6FKA5iJg5u
EhyamXQq0ZqiEdLOd6GC/LbuvA3w5TVydAoelZAvmVXj6mfil9c3v6vee7K9pkj6XBnRWDgvuDNv
u0l9AOLZR23AtrYu252LSIrRn7MdTWdYh5mxbQsINwNSdAvpAvQ1JugFT76x5ZqAE+RM71zCj4Na
M5IyGsq01c4DIIuvTi/TIJyPvA7rxFP501T7YgU9vlc0oQ52X5hZNCg3eKh6+Oa12Adw6xKvzgxf
XBI06M9Q74XTokhnZXyixeTG2TjClmJuGDoZGWCCBcq+YvIH4Cvrv9Lv4Vhe9ihLXGteVXV5XxPv
xrRL5OSUbicM+4tS7hpUeq22UCD5VZfYfMJ91bjQtKD36Et75U7Y5DB47p0p59+0hJ98q3/T3vbB
s1MH05w3GPl8hqO7cYmV304FlM4aSnaBkuE6a0qKud7Ux2Nl7YM6SK1SH33NQvSoZngXKQubXAHX
HeZ9lLHqthDYANBnf6+0usE4C/pZrD9o6vPVYLq/etL+Der2IR8MgcBfYUgyazhLO8MSFlEWjiws
rvXLl6HET03Ys9GZl3esQyO1hIDLlDixihfuCUsdOEzVa7Y2Hn9u+14YAy1IKHsRbkY71j/r+ZKx
MWQ7ecWxqWkFq01nZ3aBBS6r+YbCMvl5sYvd838WO3s2a3YAdGZYbLDN2AA5lmB7Dm5xZZkL05bF
ZtwCoB4i3t9BO3MfYKptFscMOP5alNFSZpYu6scFmtH8/vmhLs1aFtwaWubEDoBsPRvsF6OBeZ3D
CmCErP94zoPyvXdhA96lLLmmeeN83x7QKwM9HtxykBbO8UGi9+0MnAR2tDQSN28en4dedVeGDxde
4CKK5oZQtwAx+pwQ2BZAxgJ8x462DWUy96UowsjoHoZcRRaG1T+/vwubAtxvc2HKQ4H52xgXBTSa
S4aJCtR8A6/SMPbMSH9e4hLRYvFFXShkARpx52g8xdGN5OAZHQcI5tqv6uDFGDdmO7gZrEEAwNHa
NttFloxdhdgCxnjpk/2z+PJJ/5kZqYBl4Thi8X5ENaRAmFwPA2D7hoNEMxhM6LAsA7qyQTpApciT
OccwpfGBHWjq4GNqwBjwM9SeIVExm4tbPEsXBZ6FC5a/QeZ905RoQBbSfbFG9d7AAHjlt8NL4Hd/
UM2/11mIlhAgQnw2thgP3NEcfTzUOSfiYALoGciYS4HuCeYwTTwCdImWkUK6m0HkDx0kHB3nhvCq
XXlmjyk45mohzU6WRHXmw1Bd4hCCymHsTRMiAXkuTnVvrqpmeOOgA0WWsJAyc9QHqp7NYxDSHVqs
XhQ4emOFFm7ghkDDgjcTCmqnfzZsw0oDDUoDUDqQFUQPMrbR59Bl84Lzfl8a7a7j4Smb0E5oXYOv
tFGNUWc6r2BAwSq4bWRiUGRauaQsatviKaDFrT9kdOPn3rMidFua1Q310U4r7IOjweFoctzuUhkg
LNnkJeftJxoW6wx9vNgv/CZqDHR1etWgVdCJ1eiinhsylJqScppgIAN0b9Y8B+hwmTKjRwPiGAPc
aVFpoCCEux00+Ox945L7qh34ldNqXowJ/2ywZQP+s8FGSoisTGywSkRB6q/lKV97SbsaVvW9CZYk
uyoDfWlLQyoKLAUf1GFIJ3xdsWknko1FxY7MGXZ9h2ZnxtHCda5gFJbIeXYX+oBAYheAGY2e9tk0
V49uS6oiZ8cs197aV+Zfozb2hAdblWU7oyj2Zc4fhwYf4ueAcfH5HAd0f7Bewcc8Qw60RJG+yoz8
KE1UMycX+8K/pnpxaQ0f6i0YOviLtfDZO6zQvIWCMhFHH4TAMQ8StwMRq3evhNdLg2RgOsEnx0Ie
9AvOrqeWcxiB2Ewcy78hZp2JBTGfLEb39w1DAHcVZhixRdemyRe+HJisIVS0gR3EjX/2AvPMNXJo
cJXHcQohu5qxAw+Kx1ID38Y6fZTo1oRhfaIIblc+3YXrGJD4ACaLJggmwTdpg2HiPe6rvjj6TVIe
xrRO5QYW8+M6TAVk95rNz1vlwukDKBLAMzwlviRkIr6ehZJODvQ9eHGkhvUmnObOwG0TlRJwiqkV
IiHA/4NJavzNOv+ukg6I1JXzhP4hBn68I4fSb6+R47+//eUnLX4DgBkCQnB2bkY/qwbDLItj24yP
mApuRC6cqA8Btw0kelvhQNAMCm/BNmmvvf7vwciERyGIHhAy8M1vCeXgccVLM2SgrY+pLtVLMVuA
mT30QRh5uLfG0Ux9iiunmcwEXRaMIXk8FMiVQuOKbNGFn2LiNdgu/FwWUPNZXJyVZVPeteUxc1AK
u6RJpmzyrpyv78cYN/4/i5xhtbib505vNuWxKMeVoeFaVOmVh57Iz9vs2rOcfdKOCsK7SpVHqx+K
BBj/gwHEU/LfLAJrUHBiQwCwz7aynuFXBVHQ8uhq2UWygCW4p/h/s4iDgsOFdd53czQDfXfGgrw8
NoFfxLk7bLqi/PPzg1w4AIA4QJkeQQ+FjXv25Sk3iq61AJ7pw+7dRmW/UlkBzDkPrVWdNyi5VfUi
bbRcrfr/rDi9MFkWiC8YdWAVW2ehb5yMoMPNtaw9wInQHtLSZ+LKdri467xFCw7O7f438rLC0LfI
Z1IcTad6Q9TfOY0DgxrzWrnxvTzEw2C3AsqDTWGeX4Q2Og5yDLCOB1aJT9BHdCJzRieiu3JWLz2Q
B2VgkG4JlGnOtZ55zgzUp21x5Gb7ZLueg9hAisQIjZeft8YFhgUcQ8GtQFAArsc+B3TOwkGPcvDz
RcT6OKdu5O38G7r1b8tbuep+mzH9X9gVXdiQ2Ap4MGDAPdC1zk7WaEsjLF0baC6TvvYmXMupUiUS
f7b0pTDHtGeGKRAEBdbe7F7z17vwci3UWP9BdQHXde4XAqfParkpi+PkN5+OK5PCRH9y+D97SiJV
+2cZl3y9CRvHyjHEwjID9K7mfDxKj50AVDpd+YLLv/M1Lfy6ztnLJGgL+8GATTkVs3v6H9LOY7lx
pGnXV4QIeLMlaEUZSmpJ3dog2sJ7j6s/D/r8M6IgBBGjbzWLnlCyClVZVZmvCYfmtvVhGXeW/jXF
6XOlavUprFVjk/cYkQVDYy6ksPn5hDsA90qC4jXZ4kOaOk4DO/peomRkoOmf+QKyEfnCWTqT85nP
tzDjv5/d63PRiKhmDdRmVF7dmZgPNkS818uz+RGcy2RS+4HtCmnmg66kp0i1VKEaeK/HrMBYrJyj
WFqbUpQgqXDOrIaoO+l62XxmDlGeGl/9WLdOr01qr2CFjVbifZsZe83Rjk4h7ssyX9DonB/eWxj5
/Rya4PJwHiCM0dBn73vphy/Ae0tbs1sHWXkfdk6wxsB5iTk2++04ApAGRduSw+B9XC52YjfkHcMT
Kbgq1lGw9CWU/ewyNFVgtSIKV2hovo8RF0FNQzdiv5kdZrI05aSKOr6ROAtrZCnQBPUKnQEJqC4I
7nE1fUGhAsWHMHxUc2Fpxc9+LRxTYU1yFiAB+35EmZJlDi2I4D4yzA3Po6PoCMcqwMAm9SqbFXyd
J0vWXHMPBvDhcGK4KyscLWPuPttmIFu8YlBcPhUqrsO6tN2NiWK2uE2pty6pOs9Ug9hvb9Gm7hk+
fo/YRhHNkFbCHoH8TfpU7UF0dnZ5rdm8F47u+r/z+yRsgFSKoSaK/B9uwjxlOxdNWf8+wZunS7wn
5FcfLueR2Wnk4o94EdBrTtjJtyt4BCp+oVOFuB6LEMPewBoCr5VVvF4mro9Le3oEmHjMI1amwgCZ
PmrNUJWjHC2ee1kBb9y7WmLTejJtXaeL0novFhDkT2Tjs5B/RSzPlkk4OFUitYwvEGjgCZ2vrhCC
3Vyexbm0cR5kcrS1CDZWckvl1fNbF22jdsNuWyJJzn8qGUd5ji84+dMrkOgFeYzOpc/BIuy0/rdT
fRm6356nrK3oN5CMtr616Az6UKeqVlxI/LM7AJP5f6NPXkwqakC9YLY+/gk/O01F/yeyCzHe9WGz
SpoHQ3+swC+NzVFVeBSs73B71kKYbnLTsi/P9t8s/GEZ8T40eMDho/zhoUz7F+JHzkOZyua6CizT
rroexFWUFk9iZe2bXgE7ZrbOqC/vHLjXR7TrylPhpO62Ep2A4p6OxWWg5BszQsQm9eQMnFes2DkA
LPDFkR3WBsJIcm4clDD5XeKQZZRg9woNK5zyekAlswvd1yHhLU7zN15Ba3jirRceCxWclVrTjK+i
HExbgG8RNG+3E2lE8qapZPea/8fYcB3SjkYjYUOnO8ZRbDIfhE1WbyH8gdPxZOlQOOiAW11v0D9s
JTvwYHxcnszZLYkEOs8tiNIf3j2yqzfoYtIGabu62zUW2A1L6r21PqjP4LGjVeS5Xy6HnDsuTKiU
2ljq4XI9OQA7ocyGpKbWkFnNQ2vCqO2svtvrRQ/nXgo9UMDhxhL6hbfKzKOIwiDVHmu8N1FjeX9g
OLVZuGIK3xdZacQz/VWkuhun/93U0cJemY8EcUqjtzQWc95HqsTSjbvBpM6aNMewDw5AUZ51r32o
JG9/eS5nMw/E2/8finG9D4VPTO+YPYMKW30tqCLiZv9ZCYRDCHcM7kMUTGghvY8QoQUqC8gD3GOO
fuhHsF4ijf3c3eWBzC4KOlcSBUguRVOV+SZJ+0Lt0CzzIukm7ih/qy854pVt+a2IaF9g5Ho54EdB
ft49vJD/iTgVnJfLHBioOUY8yFfxbXVoDs2dcoweoQluKHAihpCvB7s+qEeoInK1SnbaadHwZO5V
ZNHCRRJhNCP4m3bPzicH+vhQ94V/jwqxX7220YvfXpXmCVyj7wbrXIBt+vPyyMcvNk2floQOJ7Rb
xaTs9/6LFoCcLGRy/Hup7pAO7HdNax2sbIk6PbcLUEQ1KEkpVLK1SZhOTjIvUn3/3qDBUcjPagKg
LK+vwiUJnrlX+nmgyWNB8zovhJPv3+sU/OM8WYdAHMFx2qX5Kmg/UR3etW6zkDfnNh70Ln3s52rc
4ydJDGR4VMdxxR636u9BCmdFM7olvd/ZKfxbKrJE3fxA7epqowzoEvn3aivt2xYFC7cJ9rWkvxj6
Eh17dlWcxZrMYh35tNYCZtFtjRUElLUcObZchAvzNh+GQptqmqNigPJ+8TlmlxUQ5v17a5A3rese
qtJfCe3S4ptLJ5byFmb8fGfbygsonvQFPSjRwKwEnvnazZQDjfkvqqS8Ao35CntmqYo+d5aeB52k
SqXXwrwBP3kvNN5a9gGbIyinWOlGSzhtggUjgY8ON2OP7WyM4+o5G6MD1ULKezbY+AKKfpW29mPY
69+UW3g0u2pnrdM90B7fWy0VnOe/IRdQjm8Vl+nJzm78JpDVv4HjYeO6CFCZFSNtad5+IlMpb4Em
azJXgBjDkeHOWaU3WRmqqPkqX+MOttLlQPMb7S3QZFWGkt56TsTiD/2rrAQD2QsbFbHCVQHG6nKo
uc9G22k8TymgfJRUyb2iLgUx5sWFLK7wAhISkYLbbO/slV2/TtfJvb+tj52K0dVC5HEUk8T/LvK4
ac4WTC3qWmdGyRi5OeThLv6dcfc86HcOEjXyvhH+LBWiZ1IzhwyvBt6XiLFPezlIQrq+1dNx1vva
jiJ5G4+qf50tit4+N+/cyts48BcXxjlzpr6LOtkYhaBHXp2QY6Lr4lDfmAf3YFyhZ71bNOuTZ7bC
qC7OEKkPjBWj91Paq3ihZrE8Sq1m8J6cDBpA1L0IKABkfiMd8wGha731HwYRtXbZOpUNnqlZF5Q3
sZig14nRZrxD4qe5ihDdABEcrJXMOqK+C02F4g0ML+N6aNoaJbZgsNHYOw5aFK6ocv5WwdztNdn/
JeVDsvWc7Ifuy3ByWySvBdPYDbryrLV1D2VDfA2tcifB3eV9WDqruqr7lVX3h94U8BHiHZd03kMO
PD2vS7sNrYOb0TdQCtwpGnHkFjbrBkjK1kR82G4G4UebBE9Wpl85SAJC2tIPlaA/uUr9R3YsEcm4
6kssOY6NTXu1jztzbwqAFGMPIUc/0r+n+aBClMhb2zex4DEAQwI+j/c1iGA4RNWwdzN5RP3j0NVZ
5nU9SmMmitEim2me9LI7agZvFqt07YAOr+0jsml7Wf3oOvWNh5kBspZlYJf18NSnvrsdDOOuHWVD
/BIwjy99aUr5m5y3D75kfAtiZxvlxpNeD686Es5RDkUF9up3KuNouqNTgrl7HuwzS/ya9WaHKH6P
vrQkbgW//BXWmrMx1LiwNXY11FnU3109/qP7yNvXgibsgkL+IjpJYGul9RWx3m8oKS28A2bwAtgM
URJG+ZzUYk2Fmthk8iBwmUT8sN0o23gzAhAtGx27a33f7/+7PuD7cJNUomdyqCKM4937mogugIck
67PBSb6wk+fyB4cy9ywU3yRadO+3V6UmmmHWunefc9AhQD10a6vKoYNLnGwFhIeVbxibDnDdRvPT
R10d7mCKIwGdAMKVLCi5FSr4Rj38akqLi6GoPyKOH60yfH0Wfuv8T+U6jYIVGi3q5EKoewVErtj0
7sNE6A417igrvzTvfLH86UWCApku/FF4inGKWmdJk3jm4kGfSELxjL4DOuiT2HUsBHKaah7wwoS2
fWNC9IrC60R3X2vHC7e9lKoLz8IZAMVf4AQVXyoxNDMnnwahz2rwDM+9LwOkXasWcW4Z4NtWq5M9
TGT/qpb8594Sf4Wq9tsFHQ3d49ERFPQGCglW0JLB2scjHM0MEX0ezQQ8wS54v1RiM1aq3BOMU0UV
pxMGfHXdfSf3u8HrF8b+cbqVEZ8KeB22K6+oyXQ3busIftIbpx5MvytCUA1RX6mGYpuW1lHt6m8L
2+DjwY0tFTv7ryohZdpx7Z0d3KGeUcHMWDtDWTWjoj/vnDCGxNdjI6Rj8bQuQjXbFC7TC2+1Rx8g
3SWm9bsa6JpoTVhsLv+iv/Xu91cJZSyjyKh1KDpwqMkUoC3hUTLLmALVfPSg628lyf3Ram69hvvi
3ChqucVsFQpf4AQrCx6nrdVVaospisB1Ffe2m2kQzJrBzkBSPWt9pRzMFh1qobFeG6HrbsJIoLsU
aodI1ePVILc/qghaN9RiMKBFMqyMNG92gtVu4AFwIDbKdVBV3/mzPzI/gYak1Xd1mvkrrwyKda/K
t7VQfBH7eKPHw3XZhzuUVOAVipsIWr4lujALip2vebvOH0v7/THnxF0VdUfxMCwzu0/6fA1mPTiC
mHwSlAp8poC1SJLBk0QvwACoHmqyBwg023SlemwKqoHVqCJQZNkeyj1HOuDzLTmzWMj/f/EJ7z+I
CnaK7IPwCP25ac0J+R4zihVTP4U0p0cpBCTJ4NEolVjbQdMoiMzJWJp5EKScUrkpggaR1aRCJV38
io/AFqrRVadEpz7Pn2JR3ZdSFqyiofmpKkO2hbQ5Eij1l0Bs4+fLa2k8Kj78cmW06+AdDfpjsnF9
X3G8IZf0kxSXL2lqPpQSXj1S/9qV7rqwtBcj0xdCfswVTBaob4DSBAVq8n4/OW2aiRmqbyfFjNd+
C33S6FcxTuOqaSxcRsdf/3F0b6EmD1HSiBjUVq+fNF5IVfkYj9Ig7tJBORtFRUlNpt7CfybJOEiH
xtdLBhRC4upb/daMtefITe8vf6qPRQ/mDcdEWlI0SbDdej9vopbGRRlU+glpEUwjauZuqa83P5J/
Q5iTgqYZ+HmcW7V+SqPs5JbNlYKqpgr7+/JIlsJMJqwo87rupUI/dbVyr8vlGs+m27hOFsJ8vBQw
YSOWkp4N8zaFHIhBGxvoGOin2MQ5OW3gIjkG/LTqpQ3FXdl7V4Np3iCrOCzcRmZemWNkSopo/5gA
wyZLXHAi4M4OAwyu0+fye/At23qy3b24N80V9zTrim7IVdWtkt/qQp19MfRkyXcYfOBsWuon+b66
bg7aXsH9xQOeHq+6K2NnXSWb6qZ4sg6GsjTq2VxyNurxs58dlEHqGLBLWaBBJFebUkNuolDFh3TQ
/U0cmfEdjUnxNtd6+N5K9b0Pkx2l0CNcwGe9MoVt0SfORvJFGXWSPPoh+8orKiXGwycW39mvHNPT
+a+0WoxfRX5lrxePLZYMUkNG8H3/y+U4s7PBfQicBsQaZVqjDErdzKMyJbNKSJdpwzc57HeFH8PI
Va+MEnc5P9tcDjm7r/7CwcAtASOeLLu4yiMjlvj2lnNTur91/aEOF5LQjH42SxstRC4eI5JnikGJ
WppElYSOQghANAiTlR9fDfH1F59GTg0qW1XClRH/90byGJV5BIstgT+b5D6nV7JwGBhZGrbYRWQo
Ckn6UlNidvreguiT7JeUuZ5IGSujbsINKHnbNfUrRVm4v85GQcofkD7EPqT23q8/N0djqC7JDVwl
tsIok0BlhmvbQr1pKcxkmWedFOZek5P8GgOlp0dNH/n4S9We2TOJJW7iLIbH6RTrGOF8xuMk0E9+
0V4FsXTvpu2n5ustxCSh1XqmBZnooywjqLaOtEeVPrdYhH5i65Cweb+Njam/Om9nWaFEKxMhzJis
oI0cVWwLM4j/9NQvh5mdLwvEjCwCKfngFqz2glHlCOycNP8hVh7N4Nvlvz97t0Iwcizvj8jQyT5J
RXkI0pDJ6gRYPe215xrrhJtvrVTry5HmR/JPJMh875dxVaSyksSefvJKlCBUL7k3G/3X5Rhza1hC
sBxKB/dECqTvY8C07v0c5ceTqh7D9loKbnJjgS6zFGKyTQwpiEU/NLWThCi6l4R2iiCP5FcL330+
DDbeoyT6mDjfj2RANcbxKNKe0jrCNUu/o2J20Cpn6fSX+TvTCy+0wH/jjIfS2TLGqasKMRTVT7nS
HLE6/+FqMS8gHenV2oAqF3qvcduMOm5fYqXYxxIqRmokLPUo/p4CH34HSHI68DStP7gfN4WImkJL
KkWPaO3s6p23VjUIySsgRs4vkFvKblRml1fBxt0ixULZ0zgs3oXmdoN09ismHxdUl9aWPr+i3OhX
xam/GfaUWo/1FpUs18YKb62j7rRaEqT/WKGAmXQWdvKxeXOXbdG0+klQBTQCyxQUva8J67IoH7A8
o4/PE/XyTvn7xvgw4SSVEZADgH/6ONBRc7Z0PePD+zdqLq499J/UjRwcteoanr+pJZtS/e5CSr0c
eHZhv8WdvhhwveKQizlmEAbAR4k9VNzGSz7us9/xLMjkvQDVNcHQkcGFmmgH1X2BaEablljRfWqf
nkUa99fZ/il0sTf7gEubxeXVhOqJOpG8Efwq/ET6xIDkn+81fZtkuW5h5M7SzAoPYRi3/Zqk5cJh
MHcDHRsjKEnRIWFJvh9Mhlwuulwczo1T4Uj3NMDHlOM7x0XVE4yc/qml8BZuMndelCLvoYTcOBBf
Rstu07SGjcfMwlKf3V1no5pcchtT7SsAAKx01IcC1B9zOoVGf51hwdCZS0av8+v7bVDjMXi2IESz
whVR4UBFlGNfNN6xToqrPlMWINezgxrB5IrB3ZrX6vswUY4oVIzDzykQwGs4KFcLYvC7zv0TZOe1
igjO5W07ny/OAk5So1G3wdB3bClIPmBokcRaKRpycZXvNKs+93I7VIK1mGURJ4eUrbJMppqeL7zQ
5y4ReDH8O+xJptTgvUnFwLCH7sV3HwP/6+Vhzu4A0A4U4GCRQGB5P61VlsWYvrNWqiqNbBEhtFjL
9gpUa9/inSJUpYH6RrQwubPp6izqZG6BwzRqXjEquYxfO02/8yPhUW5TFIaW1CGWQk0msEXyrc3H
zZD22uavWir6VpqGaWCyvzyVs5+KKeSGbKkybZb3U2kIFSKeLplRwB1qFFyj5v+ZBPIWYsqFUfK2
Qhgo4Q5uZA+RWn4b9UdFJ91dHsnslqYsI4+YeR6wk5GkZpBqecGW1rL6Sh8iBNqULW2WhS09G4bn
P0w6jl6aQ+8nzMsaL6sQ/DlBOtvEZviQOs1T2Q8Lz6PZzHEWZpKgjDBC3NbgPS640brLAztub0pH
tUfNU1//xKNSOgs22U9IDiOgNC4C5IxtGVEpDC9tCR725S80u9Z0iPLw6OgrTanyrhkWSmOyqt1S
u6+q6EHX24VFMLtxzkJMDqtsTA0QDllrqO4VQb/uB2ntclPizPwfQ00WgtmHiA17vPl6s9w0oERT
Obyt5XRdRvmPyxM3uxjORjVZDHCD1EH2GJUVZ1gPY9urfc8La201P7pFfNzsAj8LNlkMnRzpoSfy
AjSlzsaZdi0Y5caR+oWsMJvD6UDTm8CxAn+M9/vIHRKUTiiwn2TXs8vhW+j1BzxE10GX2bGOnljq
bD4zi28RJ2tDG/ymM0xBOxVQCws9tCs3W0XhSyxFG8P/fTnY/Cy+BZusDr0GHB4j0ndC6+WYle0z
ldAvRml85qQdhRnAEeOSOYV9a4mRVnLgaCfH0Z9Bje0tBJ8+9aXeYoxf8uyuFOjoPoo1MUSdfSQ8
e1Tc5RyNkLxa50FgB0P0mdc7sHnIQZxINMLfR0zi3FRQZmfyqq+GS3MW8zsr/Hn5C81uqrMgk2F5
Wmq1cW1pp8D/3rnSCvFjdPjphY6Kc4sItdn1cBZtcjolOHCEsc4kBpX/xxrUnR6a+6HV/3xmUJop
gQ4zTape72dOC9pa9Wnnn5Iu2kC15dLwqtXfASTZyH/bl4PNjwk7GAl3Vt6DkzHlcisDztDYUEOO
fny6EQr1pzUswXDmcjr8Jo52XjzcUiarQU/9wgkMpg7+EyLXmAKHa6FRkP1ZONpn8D5Yzp5FmiyJ
MlfStknISV0cbMIOteA000D8KAPrT2j2Vhwdm9a8M0PBblRr7aPAhpxuuYbP8Z95hvwUnCbxJgJ6
Aov+/Yf0dVcSOyrNp2jItw5KmxLyiUq5EGXuRD6PMk792dYO8UFwY4Ev6Mn9tWG1j4UpLqmQzK2S
8xiTz1cotSwUqaGd8uqh1h6z9FQulUdniOzjbNE/VcHuAlSZZFvMwZWIgjIpyvLdTV3EgOWc0KXk
F+TJQY/R+MNxz7QNRwxuUWlcB6bp77MsyDcwnXa4M6zjPLxzZEpYvtR1Cxl0LtWMTWRw7aIF9Ha6
UQoUxeNC0U4ysnxjRRKMhC4jJmug2OktgabmP+q/0axJCTelcNPrCZMhCCYe4Chn697CTpn9pmx7
APRcuGH/vF83SHN1fFUGJFYPYXuThS9pvVTzHL/ZtPQ1ppb/izFt23AHQXPXJ0aGtDaN8Sa6loxM
2BuBg102EJYWgpVqZIeh8LY+Xb9124fHQVd/6cUSoWt+vBxGMmIJI/b2/XjFPkC+Jh8oJ6ca9hNH
UKs7qTUXlslSlMluzDr0c7SQEQ/iL9M/thXgnfJ/jDHdjamVeTpaAacofFKza6V6iLTHy8fCbL7W
3iZrkkXlxEXS2meysJExY38NgdCWnadciXeXA802xUclCfoisMutaZtK6GUTs5iOlX6skPNE0Sl/
EJ+GH/6T9Z2UHX/JT/md/BI9SYfLkWc39JiX6ZCp9Ewnx6wSNJneijUbGgX1Et1cdNtXba7ZAUZ2
wWeqlyAR/40mv199dVMPRYkA9gm1O0CBv7r6AeW2hYUxP6SRPmhAkQR1/T6I6HaFE4Y5p6wXPcIw
3IDFWrmoZjvdGoO/T1wduDL8G20ypChr5Aa+onYqe3Wf1acEKaRE/O/uuBwLdJcpvOGf/kHER4rz
yKphl55M98bUERNGf7wpbr1aXBjO3JIHuGeNIDHmb6oSKVVd4Vl1wuTlik2Hdo3ksM31bFXq0uby
0pu9pPBeUug3YST3ARNbyr1mxnmsnfq+enZ09U5WuuRO7IpkK2ZuBugaoqeKCDWa3com1tXyqAv5
0RkKlKHzl8u/ZnbgMkRGGUo7Rorjqjq7QHR1n1aZI2kny0v/RF2+VX3lEIjxXat0Xz8Tit4ne90Y
yy+TUIOXdr7OLhCkPyKY9bS+MZRvGQC8/y3OJAu3Wh7HSs/SrKTQVoZfcfYkmz8iXFEux5nbcKMQ
zT/jmUzdICK+lGQkL6XL7cp3f6hugOltEXobAXuApnJPlwPOHS+ocCBWiPQdmPbJDm/6Cl+mitSP
Jwqixb86dDQr8VPTdxZlsrPLmNpPJPKZaMHaOaQK30RLpbpXm+fPDGcsHciQ+LCxfb8eClOLea6R
sMz0d+LgzBXqqwI9q8tRZr8SCZHFjbYZ4Jv3UURfqnoJN22sO+Ut/dm7Jr5KMEcEGb4CILiwJma3
E3DTsXQO/3iaR6pCAeLa6Oop8x7gSawK1bAD/6qJlpQHZtcCsAjGNSoxTYHmbpWJWovf2El0sWJW
etsThRUA84XZm7uKcoFDfxhMJu/RyTcK+kEJoFaorPHk2IXpPgn0haN4bsrOQ0xuG1h31lGEAOCp
Kk3bQf1bEep13Z1KpBQuL4X5wZDjIahCKp7mOhwVygjBAfVUp8VaDRFX15TuM2f9/3Go4QCgF/l+
vfXSQIs5k9RTIqKeL+BNbIl2RmK4PJa5738eZhzrWd4OhTqlnkSYLBC3YPig7zwUcrj/RBTYAyjA
jTKU0wJBnBlWUUSdesJqx1ZagNF1CyZqSRt1dgm8hVEmDx5syyrBclsVS8AMs6SkJo3mgWYLVfE1
dpSFYvlcRkDb4Z9BTS9KjecVuhLX6gnP6i8uPlWrpq5/FprV2GpWCxsUjJc0a5CN4HtMH0NAZYDI
qUjNalOF1MBBcr+UqV1qfvmlRX0uMMNDF3cIb9SP2I5hMlXVN6FkPPae8kSR8xfS+ns8tu/Rldw0
Rfkc5iUlk9h9lc1u04WA/sVSOnpOeKzE9oev4bImdPHaMXPc4FX5EeD4tlGNnZN2DzFUNrkRXus+
POVJs0lD5SVt3CsJIzFYEsGz6zQUgIYH1zNvg9jfJK68zRpFWWmqeyf6WCgpuOI4UvUkwZQEHrxW
4mZn6K5qCx75bUA6WWqu0a44yHqNgWPyKOB+gvrzZoDmpnTuNS71V9EQ7YGi+is9xejN9ZpXZI2x
tsDkCJIwlCT1KVBRdK2LfNda2UuZBDEQ1fwKirzt+gXFvWA4QKB8QNUZezr8J3ZtzcUwLgwcHDLr
j4NMCbrH+n2LxeQKO5mnom+vZLe7BsP/WIrDNT4KxaZS9J8CoGPFkb7Egimv2qi7zeL6Vg26te4P
e7Xs2L5adsT4e+vFnWV3rXqTZO2Dpmu7qM12OS6Cq0bsjpLRleg5uVdOI+6MwMJbNE++N318a8i8
LEzL37eFU6zwv+NmleG0I+BO0PLuCIY9DoS478WttKK78iC1ym/RcjdxPdxIeIN61vCiS/4PsTWY
C9yZ6u5xqKR6pbfYGORema16D58FDHzuC2O4Nv3hOvX9X54CGabX+3SbYWcH+y4cVmAeuDiEN30G
cSSryx4ar7ItR8suKwmuOiu77n3AiABFd0oPTMUXwl3lBa8Kxhh66dxYURGsDFrtbd0BYqljJIoq
LDg8+IsrfEF+Vkn0y6vqp7zXgPNjJLkp02o11mf6tMBXyNS/Nmq1dTT51SgimwwcbBuDs6XODl4V
fnfbbFu1g+1CghfiPlyJqXmTyNZjE0t3bRE/s78ecZy/9rp8r8v5XrKw7JNJGVQSruLO2XVWcPAH
49XQhr2naTfQ3+6wpjglKmfxiJmPm3bfxfmjX8rpKhbiL7oX7wwxsOUOWwyoaqtKi/OdGMMZr/C+
CqL+V6BnX3imMJh474AQksv02Gbet5Q3cSYW3/lQN87gHuLOf6h7dMYL4doYKjiN8dGJS6QqcEjr
QbqLxkte9dcKlStQSt90F5uYUgbolTUnIfVvSXy7FK8GQ1SjVVnjMWlhDVa09WMjltdQ6G9SR/+Z
N+VjWGC/iF3YXhm075VQXtf4b8E0P+qV8CJ5qoLFBVIPgSgd5LCi7Okc6vGjyFJ39DL/pgyT20JF
q3dQra+JajxjxIE3pDh6dEVefJNYebEu4gZPFzEL7DxTTTxkZJyOde/QJ/Gv3GjWaSdfR3600+pu
0wjqldwkN35nXJlNdYiEbF+p4MpMsfDW2lAgllt3V3zVXVApXyKvM0ajkkPbNA86XNw+KV/MoLkt
dO/BacN17BmPetafqloQ16Fk+leBSJM+g6tru0V+X4QFeG1542oKH9Zh4KF45YN0XHW6832IRGw6
8piiU+qvhcLai1ry4Pjekx+Jd7XX4yLX+HCT3L1f1Zg4V/5jnVbXQd0dEis8aL30BIF2oxX+dSw2
N5pSPteOIq0HN8d0TO2/V9Fwn9Tmq4qnmBW7ykrImns11G8ahb6UF2fPItLsQ43HZ6INS3fauYsM
nWtEROitjN6S7w9/LVXk0OpkLjJd9rvM6bG0/kJfau6Q5HXKsxuVNe7mkxB96kqW7FbqKdX9o6dn
61LW1jKZz7mr2z///ZaBZIiGOiQg8g+l8iwrLL+OuctiWfo4JBwPasWZUqufKHrqgHhQ6lVM6vKT
q5keCKGLUax60sRbV+KU6f9Y/sIbbfbTnMWY3Mtk3VFzp2IsUewfjFC6hXf//JnpehvG5EWTpVUr
KjXD6ILRaeFJa30sx5bW2OwCOBvIeGc7u2DqptPWrsxAfFPcUupBabvP7gGbPBZptxmCJYisPF7y
pjek868zWXEp9tUOqCDumnazNq/6Dc5QR/D+m+bF/GK95tfV92CPathTz3n3e+mGNouMhZzBKYi5
O0pYk4p4PaS1l4wLPpB0nORU/EGMMYVwczuoeVps0K/6mlTopkil9NjX0jXiTCRE1wE5WzYP5lD/
0QJMGuTOVVGlH7Ct1BUc9Errj8eGpf9kLVTY5z4RAkkKj2fAvPL0TunKapJnRsOMWbchBhZF1Nui
k+1S4Uvlf2LR0cWSdTDyEtrJk+lpfT0yUotYdTrc9LrXrGI5P+AAsdDQmnvX8DSjqgKRWkSY4/2y
8wegEkWek3esrzK0XiE7mp8Cx47q9kyahViwMUkERpKEVmrE6mmIXoX+Z11/TfKny5t0Lg+ch5jk
ga6RzULSU3JNka3kqLNTa6n+NCM+qML4wR3AoJKIqs+kHoRrrouDJsPofmpfqy8WZhmduFK/qV+K
P+7J3Ero5A/r4dvlkS2GnRSIAnNQg8AnbPW1jlbxQ3urvXDSU4hKns1V9pBdoWLh3GoLdYK5F9T5
aCcfLWiDRmxhdNPbjcfSbHitDKK57vUg2YhObG0cSuDbRME/+/KAZ5fk2TRPPqVc9UPcZBGlFvmb
b5zM/F4yFk6NMZlOcx/KN5x96LwhAToZmxRb8iCliUo1XV/naJDF0s6VHzr3M1Sq80CTsURyWgp1
z1govtmt/zhgGu1ohf2JGaPMAutaAuE5FTnTEZJQTd+nOOFgu5pjyYFZkBy0C8Wp2Uo66CNuDpTT
P0peKlXsS26nKadWz+wwKTe5FzxLnnVvRT9N0RbyfQNSfL1W3Kdcz35cHuRs9qX0ZZGmwIVMCz21
L0phkgvKCRXMTd3eSeENpTK7Ur/J0dfLoWaXBy4GtEDG294UJMRrjCtSqyinuuaRhg6k7yb3yoaL
8s/LgebH9BZo3INnh34GG71oDEk5CeJ1XP2sK628ylLlGQP0o+xjH3053OzOOhvX5FDpiqiKioTv
5+fP8SDtLCkm7BIXbmH2ptUlF8xYAthZAb/gsBS8TetYtk7VJXHXl8cz7p4P2/htPNPKUsHlH8QH
kYRQ5HXP+0N8+ESEEfWOpgFF2alQHAx9IS1Kjsem7r67fnpdRPHCIGbzLElI1alVgXaYnCqe0SPy
g831qVFCWxicVYu/VxV0K1m20xbPnXh/eUyzq+As4OQ8UbK2rSMjU09e95KX+E7Glg3aailZjH/m
w8cZeR0y/Wb0Ryf3SzG2zExzOT+yRN72hroy2j9G766l/LoIRcQsTuhFbYbqtxIdpHjhu82P8S34
ZGPljmE1aUje7evvQkK9ymw2fba00me379kQJ/vJtdSUVzKfLshbSJLeyrLSleaKFICEbdKIC9t3
FrVj/Bvvg86q3PUtTCqmNLiu/xhfw30drtKb6uhs4wMebeq228nH9ujtLi+Y2W12FnayQiHs5YZU
EzaPADI6P13p8XKAy1+LvvD7NBjT9aBKzHHcVBiDYi7b9e7GbeuF+bv8uRRxcurXlYpau0GYyhnW
KZaivn/rUagqHfzrgmThGjMj7cp18Wzaxmk9S+6qlYRKGDBt4tWoDI8/docSzQvMP+PBvXYP5To+
JLcou+7Du3ZvHPQHv9lqv/63qR2n/vxH4A3rNuOYNf9JDpC+MQS7Vr7/b0HGE+EsCAVmQKfjDVXF
HFD2a1ugcinKS1Tb2SfrqEKPRRR8alCZ7+NAF0zVMPDUk/EYHbJDfqusc7s7yifz4D+hbbMR/x9p
37UcN491+0SsAsF8y9BRLbVawbJvWA4ywZwAMDz9WfRfZ9yiWM0aT83d6CvvBrC5AWyssOGe7L2U
uaGnbFYK9eK+dhV9NsoqHmDcO6Km5JxD8cvFwdxt0UiO5RqAePl7+DvOWemsrYxEoZPgTSu9E2ni
Uitx67Uu0NJwAMYxHFzICA5Vs8lsyhjgVz4dGikDL/Ipah7t5D6q3m7nxlqY2axFhdMQLhFGBaEL
4uXeAAkaPduyeqXkrwWaTVpuaIolcwQaYFWvIRvqyhXsVcAm9vaIpu92vrFdT9xsb7FyM7JAyMaZ
np5S5+RE77f//cULHxoj4HrDpQn5PlsZWXN9sK1IPyuwC9+ofrZJoWlveswHBD+Iz80FfuXDbpUm
vDywv3FnS1VYcC3sBE7YaOrvykOLt6Ed3Fx8dmFHuoOhdWZ6a7fMpVS/Huts1cq8rpJqQEydPNf6
0QKuvGv/BU56HWS2YqOAP1wjMKHgMP5Q+vqZaL2X6XxHAfPWG3ulT7Q4j9DBw7sj/Jo+gRIEh69E
P41Jpc3dSLVtxa3gdo4sThuFW8Z0ZsRhejZtwAfXEKEItTM14od2hIv6BNUaFL7Sll6LM5u5qtAr
Zkd4yRqjcECb2H4faRokSrz938YzO0mpuHHqHTrIZ1L9bsRvMYInuIatWLy+ggE8+YtApQP2FR+3
D2py0YrIwqRt7W26607lS3NsgtFTA/VlOOorBWkxDa7CzeYO2kfU6hnmThTxk8W6Y5lBO/hf5u3v
kGbzVtkCsA003M56E7tk4Bulf6kba2V1VkbyZ1++2t+NKqrbupjeM/mBw6hCq9aUoqap/1RT/87V
HGoFpYgcb+bI50xGP+32m64FRBZbQCFwX/jf1uXPue1qNNQZm5z2pnY2m3dT4Z7D+eb2qqzN1+yg
mWmRFRUD6g2J9fvcNCAtviaCttg/v0pmOv2Gq1E4Da3yJMcopvZ9e29Ue3WXn5yAH9J9fNZxEAI1
7CXe6LvoTZ6ip3+5FADKDvmWCd+jz3mwhdOGPUQPkHkyBd4AqpN1+A+sJhsvR4b95178ibUsGtp0
JbojFgiqQ1xuVSM7VkO9kt2LNe4qzGzbc/Cva05HMZOO7UIZ3hWAFFiS/MunOuHU8HaAdvsc29On
eN5QCjQraPPTBJM80l4VpMbtzPtTwz59SH+jzJsvYa6ZXYXu3RlOSgPQtC64Z+Slfom+pSd4yvhA
rcDS+TUxfXb4p738KvbsnphrIVHAPtfOQE6IeJcZb86alPfil3UVgn7MeipIJ+E+jrWqdM/gF2tc
ucos2L3r5A+c8P+WSZt9u0yLDJ3mqKjpa/uqAiuy6U5jHUSBdMXGOPSvYm/Cyfsh9bvdqsHX9PNv
rd7so7ZZbMXq1KBLVIjUaKckf6AN7o1W4drjswasUApPLKhX200SxCxZOVUsVuGr2Z2+lKuaUsed
E40S4S2qbOyK+myo/ALy27E8kEr1VnJ1bTFnH15ZAJABBW7tzH3pgx65gdRUuo094Y+BvWtexG7t
1XFtgNPfrwZoOCOuw+M0vzU+ihrULSr7De3HrVPXG4eN/u0hro1wdgSoIV4xqCm+RmmrnpbgnfNf
aLPX6To7AIR9YjJjyhgF7aeUWWBswWBqTf1jQWf5w1ehzxCDcM1sZcowkOYNuDTxHfbMR1D6vMby
k3vs1UcopK8Q+lfmbm4oLAbHUDTw1PAANLjYp11OV7bpRfGPq8nTZ9WkhZCxZhcIEeaQ4VXcftK8
AqaFQ0o81N47+Uj7znWAw2GFslapp2p441ufy79SjZeVjKbsz1+4o0DFPQ4o+1L1+p0SNThrS1eO
xJXwqCvJGqtpbZ/Qp9m/+hIa4D9GZUCZ6w7WA7/r77r78qAe5Q5Ao+iZXaZeIntsvzRrj0iLu+3f
GjNXeCkYGEj1tKy1k/mVsRvQfYDBzMrsrkWZlZZMVYAKnao4EK28fDMzaDRWK3ejxXbsdfrMqkmn
xkkHkjAuLVtycN7ae/mkHkNffyZvg1+f24fk0dmviWqtfRazksIpb4YxQVDD/hGFv3W6JjE5VYxb
eTmrKEkF4IQq8PilY6+R4j1CEqI7ii7pTmV7hvkM6cq+M63GjZBzwZOiEY7GQdk/W4K8Mqs/CpP6
+dC8J2Wx8s2vJMb8qVTrFLuPoa9w1oeHhnI3J/ct+3q76k9LcGs4s7JSDWEB1VukeGuGG8t03Cj/
XY6RB8aRBznsvTlGK+m+lorzx1EZwQYqLnFDq97qgABq+szPrZc9abl7Vh9bqM4BTXwEtHhNq2b5
HvL3ezZmhaRisQMDbqTL+GCfnCd7q7jaXfO0B1Tax26UH3vPnW7YFEoLrlO5a/CItQWd/n5VyFJe
lw78LbRzXr6bJWTGB+Ha6hrPZC3KrJ6odQp03oAMDc2nJnmq8oMGGcHbabMoKXtVT+YEHfg5qNKe
gvA+PDbOQD29Dw1f452Py/chDelB5sZeETHQ4Mrr7ejLdcUBTv+P8fCccj3qZmoBUI26XGinMG3O
fWwEt0Msfxf/CTHnWYNZTmnOcdGCA6GbEWgNHUBc21t57XZFduCqsxJwedX+BpxdSPQ0NAsOJt45
Ej9yXriy+k3jlY+dTheCz1/73yCzr13NKs20B3wA6W/z0d7Ku34PmPkW7tdGcGE/222+DSf/EyDV
fPPYbIuTcf6XZ2oIf/z/xZsjLdFX6uDAiIHisRoU/sIzY32lcK7khzP7zkmf6mFbITnb+rc5nps1
EvTiWgGSCtFGyBGgPffxOwZqf0IE9lgrw3qF24pwgcLya8nWHlemT/XTel0Fmm2gBNZBKuMcN+RE
fY0MGdBCc52cRW6i4aX4dsovjgrmHCpkMkBInvOea7AghTSbKQPzPfJkA1f5bdmO29thFhfnKsws
B6lTEllLhInDGN5JzbHum5X6sDaS2b240+D+VEBF5Dxyvm8qw4cey0mzyO72SJbDACWI5rY2mdh8
TIM4ZUDZ2BVGYtSBYQioS5zLVdm/21GMuWhv4Zg5V0mJ7wU0dCt5k9ZbIldGsphnQLj+30g+MZBC
UUcti1u0GfMGTljUh8yX12atW/4TvhIQzv+Emi2/HkW1jlXHQRQsH9X+GVkg1Qwrx921OZslgKya
WldrBBmdH708Rzo+GCif/S/Lb5BZlVFK2BYZdo1JE+BCwd+KOi8lwK+3oyw3ea4mbBrr1aGBdRCL
AxN7ap6OG/vQPydn5WHyHcctM/ONR3axN81pwKXhVK9ca6c6Nis/UOWBdCCw3sT8RCqGEXUFFzEG
DSCz2XXZq+jDg0Ei32SQxynWREIXkhDKpzYA+CCVgsY8+5xEnYSw8wFzAVxmNxvwuMbb3ZC9iHbN
Onfp9ALFcAqXODxcQqpgFqqRgEPrBriLQ2EfEoZkBOyrUio/Yplv6qELDzavgcxgE/+8vZx/8MPz
OQU/AzKG8JiAle5s7zAsBjtgdAvOwHW+4mqLem7AZ72ugBUnKu1dPAs/Ornl5xVkBvqmEgHYZJeC
2NAx0+/qMdcOZmIYTzUvRy81nXu1iO7TjOAwZCXvcdmEzxJ9VT8v7V1aA+cb8v4EgxLFFyacJLSe
b2JhqBt4Leru6NixZ+Jj8dqql9vG6nq4zWUH+H2qXtR3rw4ujp7mRGUwNMMTH+t7ayiPFrMftTRS
XCboqZVV4QkJdJauwCsIipMgasSdC6oFrPlye1to7VFXqh/F6HBXMgh1DzkYeemxsw3FS42aPubg
yPlDAy+/AWjagGUxLIIMjL2QKeARptUEdUYfWyK+irJM4Hdc3ZvqZGk0gON6e4kWNig8VsImFFLv
+N9c5rdPyNDiW9DPUQ9a0WCQn2W8pnewGAPvBTBBVNFlntONsVxl0+NV9iy68C1nzIaFX772lLwY
BJIVFIaLFBL5syqIi4AyoC0zQW1lECsQTx3gF71Sn5a+WjCmcUiBnhWeeGf5PKgaA2wB3AgYqW3R
JHLNAblbFK5jrnX2lsaDewUOXGTCQc/Rh449ggE4hULFeuqSYWuGq8NZKnnXMWbbk507gDWmE28i
hyi3KAI2qKduggkN41NrVSt846XZm/QaLCjhQQxsXg0ULU47RW0BVwMRzCq+NVYcWMbXdBWPtLAj
wuUIJQ/wGQqjgdkuUiRcyVXe6GezwItAY4Ed944TUXD701mLMg33aq+K8iEjajwxNDRtU+MVPsoi
L15Dqy2uERwOoTKKOqrPnz0gCTyWikQeKOyuN6ir1mDIRnjyl9gzCrYypsUluoo2ZeXVmMpU9oBj
YEyii/aFCStE0EI75Xu1pru1NqzZEqnw1hkFBdYVJp2e2g8ezYSnkyIo+OgZcn97qdaizZaqLVjH
+xQJYaDf2EXhDupULiVJkICbNoTe7WiLiXE1idOvuZpEXC0UNlJEk33tDtF73DzH5pqZ0R+lrvne
ihT/T2LMrktKXJtGXCBK+D4c6KH9PngQjH6GoMOh2iQ+ZBLVDcXGtFe3PBgDctff5w/DUezM/zFn
ZueLUQVXI86wlLBzB3n/Mam4C3fdcc20e7Ei/h3w/KmD5FQHpxxxcBjwwuatz/978gmKBrYpuORB
ZcmcDYQ2NtOdDlSlPOJelRpuBTl65Tsf/ylBQJRwYLUxHctmCcIESHYwikE6Whd48W0TBe+/3Zp+
zVLvEWCnv2FmGdJZvDSxhwBW6xMP/sJe8dQrHiTmPPD9g/JJPLFHcVwb3FLf5UPY2TQqiczBS0fY
fgNucu+1bFdkz917vq19GXAPEK8+9VM04WER/MyCEVjph/gpOa39ksWvHiKFFConk7ba7EiQJ8po
FBpwoczBeU1lRu/qkPtz9R66EUl01/bFCrF28ayNTiFuMMggXF9nYx9rB6dFPgFhtXEDGyiwA7mu
eKYKP6AExq+EA8pgxfD0MKPi1SrCeqX2LI7ZmFRqQCEGeX5WVxNjKPtOoN/MNNWz1CdLiK0old3Q
fG3KlSf5xTp3FWtWVTmM3ksZAxsUJ9Tt7dMIf2PZ/lMQkxATsGKwfmaLGNOIGsYE1qoT3cvkoYBO
vjU+3q7Y1p9u+KdqavwNM9v4GsHxvN8gDM4J6Xssat3NKN7z66p7+nNaTcf2PjKhYjiM1ZZo6Uko
8E3F+c8bHeccSniZFPl9RLuLyEXopVEKTZVk6Lx8BLlek7ucRmetFvBbAdvH6xlMiSg8YZPBggoF
9MQPMdFMl8CK2rPTZAOF0F2npT4qCHMr2TibQrefccQO6kHu4rzuXRY5QeVkLz0rzjW1t2VsBtBw
P2gkfC9xXe7CBrwvcom0C1OKnQZBUZLGtR8afQmBqfIrPhmfG9E9b9SfUgyHlGTfS1We4G3PfSuM
Q89m/UNvNHeMWBL2Rs7GwhnOC9W29vB+XnttpH7rSUM9VpKDResXYaSBBfWVXBeBydIHrbe+4zzx
SFIbhwmqPEDgSnUtNYe0kZNA7KVTg2xMdvrowOcGNx6wrB701P6ZGYbfQb2ibO0fmhGdirJ7yJxu
hNAXO2sNlE11uyt9tWg3EakupjncQ9boPg3lG/QZDnoXQUeBHvQ23TWUHHHUbTyMy/GttPtej5Xj
4tIMuQId+oO1nm5HWxndsDb8IteDYYTb50DDfDPmdBuOyTfFqTbFUHxPpXrHuHxEZ+B7OY7DRhTk
mzmkuQudyF+8UWI3NeM7vYDQTN93d6AzHkH4OxcDCEQNF5Yr7BJQkazcQ1/sOS4pBHHzLnc7jcIc
3ja8rBL7zGGnnscnO9WCJsl/QNEQAicw3LBF9w0nJ1gY8ypDKjoXLSbIocZwVQUmKkUiTlFnE99Q
0scOQJEGoksiIaZrl8MLsUrplnpTQj8Q+dOU+d1QxPtU1KmXpCL1HbvoXNFHQTsmXzhU6tw61Bov
6/HmXNWvCghDRkfkZJe7b+riNIzKiU0Wsnn2mlnspDH+o7CHo6LZAMeL5JINfeHjaXmjhvbPIhl/
lk7z3emtd/D2dyDpUC8V5FTEfWDWY1DQfm9R6yJscQAPFbQdpfopBu0wUuGlpfnsJOTJkeFDm7Sj
Gw8kaEzc1XPGPQh17DSFH0tBv45DE+jw5fLRpnwcVEUEYcH2ZT68qInxJQmJcKMEqIwm68rAqOzv
I9EAgY86NJ0im7kjPiCAnZOXMYHL7VBFL7YsfpEILYBehSEw9IEKf7AFDyox1v5AOl9to0PBgFQo
ciNyh+nnlVlysFm+IWPyGy56d7RWHpXS2XUlO+CpeJem6q8q1Ao3Cwtf5u2pFtVjgR6Di/bCw2AV
L5WSSr+q6Zbn6V3GLR/2E9s2hsJNFt1bgp6TMITcWX4xOb2AAn2iMvTxT+4EXv5cmcvf4DB6MjPQ
5pTj09jw1h3b5jVUmzeSGceE1FtH5/s2TzdofWFPgrzFEIufUCJU8x0QLD8dO39pkvEBpsDALRr5
117gFR36LC5NZdDG0UZKXIPDYoD0MMUXTqJjVFg1SFfJhHsl2yajP6B4ehnK4RLF9VttpfsU2jVo
2RR+p9qnrDBPZV2caV/uoQEUqF0KBRmR40bA7iswc8q03o/DsA07smEcFkFC5TCNtvQc1HvjJQUy
nYj2RzgAaTs2nbWr9XKbDdRydb3odpSlqt/z+rFCnc5Su3jgcFQow+hiVjIHnrCB3KqEETZ0jW0Q
dOUmFWHjp3r/LDiLPehnwCg+IV8h9wXxoKzbc73p4WQB4L9BcHjJGtYebUu7OG0hAqem9yZT1F1G
4l9xpgVdywp8U2m7qXMpPFtC3pXkBogCVHsrO3SjbFFCQSjNf+Va/Tul6tasI5wSCtb6dT0eFOKM
LqSDL3UesZOsk/YoybQChvVtKIsLuiH2Xth59h1WTXC8yKfUVmockxWPlvrFyUsCNm54yZNmY+v1
Y83hPg//deghQSIVMBrzpJfGVyUatm06+KlEWYloOvpR1Zau1qFVFsXFnSymkwywYYEQ8rFRROPW
Eb0boO8yROa31BAX1nUbhYDxJhs13apN/sMhHNOrqcmWEdr4FuzFfDsyirvOGmB4I4ph00or84Ax
B5qh6DV4Gyqq25DhS0rsd9XAUSlK/7ACync1YWRy/DW9ZlC2YRsfwrA6UhstxZLAZKmsWuSbeoEF
iAKVqeEUltkTtmXNZWQ4j7r1PQ+tTVKnyKvR8qVWvMd9c6cY3UvFnIdeiz0oo9zZWreNM0BsEhxe
ZX7f0a5HfzDcMKLtGK3st050XjmYF1TIU24g9zPlOeqyL3AxeLD74k6FWayROxoECaGC4zCIFA0c
RlPQitpF+PDdxkwAzFJhDiWz9jEJixRMnw5nxDJ6SQvll9NgTFmFLrfTilNJwDPhpRYHDYOylE1e
wfr/JvusRz9V+sJyLhASenV44bjawPDfpp0JsXAj8bu+2WtRcQLV4jm39Q3MN15kDVJpO4T3iSYC
1tmeNLUTh0N8Jpu7Lqu2AmZsEEQ65Dp74SqMeUNdlq7SQPgGCloeeJu7vqUbPLynOMeqQS9Gw681
wdw+kYMbEhn0sXOCmCG8fqDWRGyFbQpuERCmtJcijzPIIVmJh9ogIWdeXLqkODDSfelsdjSGes/t
eK9BDA9FYtw5Q70rGOgAUtvBdrf0I1JvgAXdlDr50of11zZUX1mpJJ5MWP6QCaAHO5I9qmn8Ct23
zFVoDl0r2m0b1T5EY4xvpJTAxmXac09I42L/Cxqrv0AH7aHRox81ZVsi8PpQwUdBZkE2dP4Youag
O7Jl0rhkZX3XKuOXruK/oe52Z1gtxC3Zr0aV+ziN90YZ7owhwr6Y2JnPWvuXQvg+By9fSrS+pDQq
Dy6re66McJsfHhQhnkpHOeqx/AbPkm2modVn4/TRZnQrzRIog9Sjuh60bDzURbXFvth5hFp3VKiP
GceuXjByFyXde9SaW8KKrZZXVVCUznfimJFflmwvmHZyqOZVbbRxbL1zEwtCWAoFYU6Ps+dUmK1b
VbaFd6r27MDUxDV6LaAZCMJ1ghZnO6rGhRYhbNM067sIodxXRRl60tlR4VrtdczeEzWDlmSCoxiz
cZAw4ydtVKXXFvzNqXucv6ZuP/9SQWfTi63kZ5iAKJi3F5kCSBuVcHy2W2zJBBvIwId9JntEy7Tf
2BrZFhp3xM0ZHH37ODpKleCA1+OeHn/P6uaZKmPl8zx/zguyY1HiVyXcFSw9DLTCwDXMcC7YXJ/N
tvg1plDES2vL9EbdGC6KMhX/1jmOFeQj+7jE9xOlENSw4xezE+E2SwrhpyNI5ozj4aLLe+6bRaNC
6QCXgqStrFOSIkciBeqWqRStL0QY470c/ZC+J11AbJyIHUm/MJO1D0bWBZZdf++lA/Bu/1vvMBFl
cpRjuCt7SNdkojxTbqp+ZRnUyyLo/FBpg+WlKTir0ihGknTmRvJS9Uqj7/fVwEe3L+3ebUlnwkIP
bE9jHE6KJM5BA+FhYxv0SSrQ4+noCMhyCfWvLMdRg7M186rFC6hJbcs2YReKZsrH5hc2/5Q3FeSS
4Dq9S6Jz36hebljbST6tqV5u39sW25VoJIMkCQdrY05EiGtallYxoB8PKY97BnChayjlL0WiXBmm
vUJ7WALb4g3LxBsaWtgUomMfx9YN0IEiGchQ3Dd+OrHbumhedp37kwf5WTHdeGPCRGblRr80xv8E
1cj8SXwsIypMgje0LmoAL2cursqBVl9GbaX9tURv/Ds8RJotXTmmkNducJ9HnWrQMhKFn/lRkHo9
tjCYQvmwJP2GB9HLf7+I1wOcvUJopVB6DtIcVPaVe5Zhd6zC5sRh2URXje+XWhbXsWbdhDLRUkUW
GKJR4qgQJvsmT0aX9mm/smpLzcrrQLN+gu4kLa5/WDURRltY3u9LqFPenre1sUx/v2ozmx2sTlLc
Yc9Cfocmidu2u5G8/W8xZi2enDVtMoSYrxGcBiWqAqPDO+rwD+CSD5k3a4gOhUhgPAmsIPYOzyiV
Tdh2x1hdqRbLE+ZYoKjjlVCbY36SolVwx8OEhc69hUN9b7/x7vn2hKlTts4bSRBCVzXgR1GZ5u81
eh8LvZukT8ws2vSZ7bawAdO1qsUpGEeXXPMdUd7pWrKJyvI4JOKJVyjct3/F4kivfsQs++K8pEZf
aFPNkPu2AAesIkendlYe9NbCTH+/ysAiU5QE2kfauZdHw7gzjbtirSe/FmKWgCEQYZBBQQhGzxoY
ji37oYTvt2dr8Vu9mq1Z9vWsrf+PS8sdAShsZj6oA10B6SxW8asYs158GdcVTwQyPDVtNyUSalB8
Y4RQxomT3e3hLO3A1xk426XwSqJHcYpQ3OmOxMEdAMLJOYeehU1jj8JC/Ha8lSWav8vAR9RSFRUZ
P+i9x3Gs7ToDB5G13vpamNnulLZtbaHVD3ggPRem5bbql36N4b8ydXPeSR/qdssiDEUZnlRo+0rZ
B3pbuWzSekj+5eHsaqHmRJOq7tus6hBNSBtVofMGq/W1Qvp9avq312gh/SiBPBeU2DWcW+aqheBc
aP3YU/CraLh1KvCdqOG1anGosHHcDrUwh9eh5ung0CEzE4HTSdhMh9ImKJxjDdBO1QRA+fz3ufch
2CwpLKcHqiBBsLIKv7OEohEwVHehvqZQs0RRx54BSQ5UdigHzIG8xIF4hR2nqKgMtN5ox5/QTJeB
8lrv5WOXevjSVsQKlpYMNk3QgYXJKDCXs6GRuqeVaLL0UdFVX02AUNYsPPDauARlYx6uJMgS8m46
XKo2wC0AGsyhLSFG3vHISB7tU/iY36e7NBh3ierF++hkBMkr8XM/tl3yQ+z419sZs/Blfwg9q42g
kUUOOrPJI7oibgGVJtws0Mlbc4pYKPPIcxPTSRy4q1mzMj/EataIRCSPMEnzWuuiGGug4qUIUNJU
wYhRCUx6ZpU3SiGnUkOr8JE01u+SNT9Gs11Zp4W5gjmcidcwtPegQzobROmUoOBYTvxoOtoXqspL
Nw6eZa8RTtfCzJYkKWmNC5ASP9KB7EkoN72hvJIuvvzXK/9hNLMJk3qXKxUM7B5r9WuMZGOKgFPY
miHU0sc7eS5Oz3vgLaC19PGcMnSqlkRUj/EKRX/nemMGjLUlTA/fchpq8HXp8ZbDj2LsN7UI0RtN
7G9WQu6Ebm/++wFf/5LZvNqJaRelocaPeSEexowFUdO8rrunL9Rg9FIgooknYCgJzVPdbqwGCr8A
YXT6ASoULkCPrpr9omrp4Upye0hLSQ93Uw3DAugK5fHj5MYwtUzrIo0fRa4jE00/ZGuopCkNZmdq
/FwNjuUqVCY/KdapiqOoVtlFj2oi/EqHAp+I/AKiww0ab6U9wrmBQ8bLXNlcpsWYh4VJJ7ZCYgAR
PPdpyoswpU5oK2egCQ94DJZoXzZu4QzHUMofhzpyVgrhwlQ61wGnLeH6PN2WeBpLFeXcSTTVcuWn
MES1MqiluXTgqYrLCc4emM6PMSIZ1jUNdeVMlachdGCg0AWa1rgG/N7U0Y2G3pfJmjf7H2HOT1M5
WYrpqI7TFvMx6qjGDe24pgDNOG76aHQ1HpZuiVa1MKLYM8z3ui9D10j5qU+yxOUg12uy2EWhcsft
6jnJoBtNm29VQfZ5Fe5oqm77atxThdyDS7ThJXnMZPuD0vSrg4cNJ1XXmj9THn8cAvAccK6DvDSB
zNlcpE6aVdzj6UA5R4Xeup1t3ccvBn+dmBe6yt/HgZpbPNfso7Q/qdDIdh3W9UHKV/3tPtdm4CBg
2jKpXVNo5c6qWWjV1cgsFj0arekNDVpeowXLgrWdZqFqGmTq401CIgSgqNmapXFndzn66mfDLfbh
Fk4nuwlWhvu/V/6i0MW7XUeWhnUdbpb88FjoCpMjXKye8lYAbQ1mJIAQt6NM/8p8FbFDw+pTh9Lp
J1citSgqqRq5AmzeMaKJHyV8WxGymZ70bkdaILFDEHfypQJxCsjn+QEuD1maKTJWzqyKPEYvIUyn
lcI51CpgWPxiovfNx3aDfQkf3wqZYTE4TnE2xggxmk+KfLWTFFGXmCEkw2jt6UF0iD1ty7+T53iz
1qH8vNugI68iRVSq4xVirjhD8RybqW0aQpU39vJBd2Oj9Yt+DMKw2Sphu709sQuJMqkpo7Fgw/jp
E3WiJRDxBJMXoJt0z3qxGafHs7FcqZMLg4JErepMxwXIGs9B63rBOETseXgmSuemefQy9GwHOus2
r/HEkeor2bI0qOtws4NBaUqnQZEMz7X6nHXnHC4k7aqKyUIJ+zCmaW+42l/MUaWZbSAISX/DmmGT
KLBEKRQ/TSCtYESbkFYBN0TAdf0JKBA3Myxf4FX/9vot4BKh7g14mm4Bu+6oc6h+aJKuG9QkhM5t
A1tf2yshSlMzIG5C6TOSQPg2wZNX66Zc+A5eAMPoZTSL3ah2AZgmQU7W0MhLtQ40CHwnOL+g0s01
gJqoGpOuEg5q3R9hP1+NN7bf+n2Q7Eo8TflAE9yehaUFv4o41wNSO2PILYKIIzRj25caC56vUWCX
YoBcCkFOyzTw3jG7QprcdIwMivDnEngQjUWe3jmAHnUrQ1lAPWJ7mJgd1CQwVJ2TmYZ4AEYM/z8k
p2BDZTxLABZoA504I+ZBVg1u0ka+3chfVr2mEbVQz2GSgKM9xUENR7VZSsvS6fBEbtpnayQHnhlQ
+v2SQqDMjtfgtAuRKMoOXpooKGKfro+itdrOhgPPudKBE1JRVIfWT8H/qLQvt1NjMZINngk6NWCn
zqeT8rhOLSu2z8BlAVrzxRj0/VArQWutWrAuVDmKQzXwkHjUAi1j+vtVRdCKnJdlzOxzHYxA6yKe
/Zo98C/FMRdbZ/QaiJXZgQlI4uVfqhGYWCaMxC3VJJjYj7Epk2MfKpGN17QuUP040BWXu703Bnzr
nJPTmsbQwtdAcQLVAM+FwzKq+sd4QzNyvaCIl+b9pVPMzWjXnmEXK03xhRcA40Oc6ZR/NadZIVuN
CsU6Kztza2zqre1POtAaJlPx1wa1oBfzMdpsFg3ojuBJHdHaQN3kQRxUPyI7AMPBtV22o266GXZh
ALUcQA9vp+nSfKKfCJVLXCM+k6HgG+IIwFvw1UOnPB3lBP7wI77yMSzoWKAfhUOFCXFInGTmDyq5
ynolr6l1Dl8APAz0oLw3va52y3fFI78SgozJ7uVvc8O3Md4mYVOMDtLtkS5tD+AF4HuczB/hAjUr
pICjyDbt4XbRxHQDA2sYYcXUpwq9l2bo9eZwao128Bwtrt3U1mpXKVXuAef0OEAteOXXLM379Y+h
H/MrAjHVtkLNOmukBg8ihXVcunGitY7gUhWCssX0reg2EO2z0mCA3xgztAXPTQX/RMBZ4555Wkp8
oa75kS6NCCRptDlBC8PBfPZlqpaoawd4DLDkOxw+ulMEMNLQrmnUfb7PY2PH/RPJahHI+M5WsbQL
g0oU3LN0QiAqSs+xTiFMOQCJw1vZhjZPK2nz+a4NTw7i4GQBqxEk8Sxg0lRWR0LD/EPASEeX/ZJ7
04PeReLnHsc9CgYuYs+38qX+Gm+slSPlwgJC3+DP4qG8fqICZKEDo0Eu/h9p39UjNw8s+4sIkBKp
8KowccNs8Aa/CGt7rUzl+OtvycA5ntEKo/v5+MmAAfcwqNmhukqDmlh5wnQzgHR127jZCHGOhLYr
Da7Jq80SK+iPUBBCIt3B32bXhbZGmo5Jp50q6QPeprqaGbrX93PJFagTI7YOsacp4pjtp1ZjQAdU
49qJPQXPySndVdvoPryVr7pvcad2i5vkkTrKLgRte/xK9mRljYs7emZ/9uUlWa1VfVPgkxgn3c/i
gXbx/YDyQ0GVlXLDwidxsdTZJ8FjGcumrfFJjB88pidTmntWCfv6jk6H8uXQzhY0e6qMRDch5ogN
LcoAQm3qJjSkk0f61tS9zWBE/7AopN4GMNxo2X6JE/NEaQKdw5yMv3ldZo0gsqrbf3h/EcUD/8tx
5ynq5Jf+0ajrUgNYG5/5JrsLj+xoumlnV453r7r5Noq21/fw66UAYTHeYLQVGGZ150G2jGJg7Uis
nXhW78qKQFd1RLO/QVrfJHJtAvnrZ4bEFw/Q1IhCtP0nHDgLLrqubrux4eLkNfxTQwfKw5z89QV9
vXqAR6BLiKIBDH2ZYepamcZ48kGjXpZ2YNwWxm8vZyuP2Nebd2HkT0pxtg4zDIHPkypU9WjhBh4m
9D3VASDWBovJt9YnK4NZK2v6Uy45M+d3ZQbMI8bc9YDsPNq/ZLTGcB+vVlz+4rI0MH+D8IBh6Gx2
9zwtT/xaVlgWRggblEHi6tmgP/ApWdD3/YdzOrM1XcyzNWGThhL1D35SCmMD4dtt4W2Rdq9c74UL
hwwSCH0KfwQuh5nPNYBzTSFOhGm+Rj9FwnhSM/Z4fSELX5AybRnqmTpnXyI8GrZg/WAYh5QQiZWF
tw89bd9oNWDu8UqzYqH2AFINcCOjTapMhzTLF5NcSqBjYKt8U3+i0+6kO3Z8fIQqq4n3OL+r7eiw
5iGWLgU30K0D/QYcxDy8MRnaCJIARFXjr1aSCQWzZXLAYGT2TVYQREa68HZ9SxfauVinCfo3NAtR
ZtBnx4YJKqnwEgigdqNuNDu5D56SwlUQnj6QR93tbWWT7PpPmaP4YK9RUC8u+Mz4/J1URF0JD8AG
hqGvQkLEpa92SfutLaFCgsmq62v9GtZdLnX2VGYpk2mnTdCagkVIc95EsakBPo29Xxp9Lfq13ugf
Bu/LV/PS4OzV9HtcK2Jib6M9TSxgiaNnkCpv6l0rLO0ZOI4YXXNdWNk+c+gOAwyGrdyi53irn9Zi
vKWv8/yYZ/6GNZEZY5JZhfSJOGqD+ch49np9exe/zrPDnLmZpO4IsM4wYQbfxpQC79qhSKdg6iDZ
Xbe0/HGemZru1ZlHM1WOSnKAe5Pc9A7kNRxMzij7ZpO8dI7qDrvI1m7/P8idv4bpl+c5XbAzszoG
EhiE4KdvBWDvXyrHzKY1Pmff0y13MIhwUEFe6MRQ175vP31nTWB2bYNnLomXI2b/OtzflquHKBw6
sM8ETpYSDGQp9RpvwNJLeHZjDHq5WKbECoknWsaefAhMcJrqsUYOdP0kV67ll5gopUyiUosvpLwl
E9oorlcsrLgYY+ZiCpYbBZlcTJUcML5iRdBy7+lzqrmVv0bBsbQajDkDNjL1jYw5R06goXFZtgNG
kIt8U4gxslQz+HV9x5bWI1RFNSBriNBrDh3JUrDTqxOJV1lPiARquj6Jj/FAcvC7RpuuXRNiW1wU
mkMACKBFhZ7s5T3IWkPmEcsAaNLJt4DUsa0FoVzJLxautorOkDn1TKFnNEe4lYgBc10DaioFX/mg
M0upOivQ3mPv/fr2LdzqC0PTas8+4T7pBpSJEhgq2I5HFMF4f+y7Nd7KhULQlFYgHvojHwMs3aWd
tpcUZXYGgGDo/WZd+MYi/xjCTfH2Nu+chNnyY5BksEAOdCqT8jaHBvbK1V9YK8phIGwCm9JCXg9B
UZAYaMC8jaR2CMfE7HBowsy5vqNLzhjpEySOES6huD//hqGtziM16dUTjq0OnNGR7wytZsdzKtWa
qosaeGQxRGyLzl571paWeG579nVnYDHQSIPOuta/Z1lj5eqbCtrt6ytcMzKLGwped5J6DegLunSv
8Ly1w8jYjj7wCP9iiIPqDddm4he5vDRjWnkEM0f4tkGxVEnd5bgwnljz7EsxH07sr535rvmM+EWI
E1NTxCXoMKkOJYVqFYPYBnX6hpncmyBNvlGTPJpl/kAbTFdh2hy13ftGU7ehqe9MDJCbrPoxjt3j
9V1YGC+Z8vG/P2+2314PhM6fQwW3AHPSu35f38tNtjXt6YUv9qGK0s1a7P2njzYL1pDFIjlH6G1+
zcjGesS8vMgRfFctnDf53Qq+8ZL4OfTHjw6JdB2Bm7Hs8o/U1F66yseMVCt7zNSzE6ZGwUzAk1+E
ZU+DYHcYkhPbJAZrxzj2z1U3nEjH76nstgzKek5WR4caSE0yJm7GqtH2GsNRtP6/o3mxk2drmoVk
DSSsQrXH55Hw2B5FY5v+92xSGB6K/543X1iaRWRcIUhSkEecEkxlN37y1qTJPq7jlddv4TGCmQmU
CUwSyFpmV6MnoY4gCI9RmI2uEqaHNlZX4LTL1+/MxuyJaNuU1jxI8Yq75hO1EbE7gLO4OipDQOSf
fJvu1tzYQmZysazJA529SgqVEfrKuHtJ9u6NhpVUDAqMAfgzenz/ezJoK4tccmk6CjeARoCjlc27
oYC/MgItLczRGOAciRxmvo7gDLj+IS8ZAakaPiYQ4WFidHZYbSFASKhKrApVDQHNbDTzwXT435UC
oI3NKKC0GKLRMd53uXkFG0uD9SGe9FYHEP9OExMg4PX6WhZa15dWZrfCZ1kDS7AS7LVDd5tua0vD
bai3a/CmRe98vp7ZZWhQ/NRTzP+c/MKmtv9I3djtj9aUKz5Wkz6UOzi+aZXrlpe+LsR5iCARm6C7
MvuINdlpvWH6CPVstFdaC/wmnxFyOHRbQZX4CzDoYYfR2+s7u2Z0llS1ZVNg8hQb2wePxPTdoJTO
dQuL9/BsWbNYjIM8YqCqp5wa9TnGdLHA1Ctt1qbsFoY+cUOAoYKGOwJYgP8v7+GgJVXqVRGKGSp4
1LzuJ0bD7xA9x06vd4UTSZo4hqYchzhxQLQZOsMoj9wAvwrpkUciLv3+39eNiBpoC3TLELvPjlPW
jRLRninI+aFABJqyOMc4Ub3Ger+0vaYC8CtH9AcOidn3Z5aqV/ZhrZzyOLehAGeXUbOJsjU00PRr
5+8z8KgAyWloI3/pGzE2NjX0z5WT71f7CL0U3mh3ipRbkYYOIPvf/mHz0GkE0gd9TehJXJ4mggTa
JIWqnAqwAIVoGoEGrdZW7v5C2sORUf2vkZlTUeuBlxEC+FNFtF0bpTteZ4+Rku71Nl8pAitrtmZu
Re9b4MZiRTlphKT2KM3MEaF47wwQ5nqAxlqJBtmHqLtjdWG3YDcR3egEI0i0qLADM3aJIu69Nmks
1QOEIJCvvq9GFsK4ewFeJHATx/vMFIVt1OpGJq10QEf5cf1QFt9mPCUCIHI+abrPFlGHBOMu6ohT
+d254FKq7FpxI6iqSmF596MrYid0xmyzhp5YclJ4x9ArgmAekNez2wA+FsJB/QUXwit3aCVokJ//
aWl/Tczugtf1YRvikz1Fw6bE+P5DsOGqlWaW9iv+5u9717eNwgUwZHCuW178sHDHwXCPlaFndHnT
e31QwbJbKSeqPqh6/QCNvp2Q/k7XCGbasjX2/uWt/GtuFpNmcZ1VMoM5tcLLIoPovaqyzfUlLdx1
MeVQBtC7CsYaZq64imXoM73AkpTksTKrl34wjmWuPBPu76+bWgDQglXgr615nYz6YZQbSq6cghFT
z9qrF75hfNJi/Fvkv8nsZxeFrlFJu6ta97rphYO7sDxLFyWI4gyU5JRTUqQ7nRS3vhc7QVxvlRRz
y8y3r5tbOLgLc7OsMYZich0THBxRf8vgvVTfrv//Sx7qwsDsI9PShJSQPVCAglAGwDvcfG/8rkoL
c3rb+Di8cDdx6l31U32IPjDTEU5aiO1vj6EfAxBfvFlLCVdukTH7IjNFA0/QgAVr6dNQsEcZH4JA
dSsl3V5f+Zqh2ReYKKmPVy/FM5CbWxMUsDveVbqtsuI9YObaKORSbepin6efc5ZtaFVk+giSlVPp
lDfpI/TP3fEYA68Poi7g9f+v2zhd4zNz/lhhKNLHNeWjsDXAj1QNVaHqbqTtyj4uPQ8XK5vFkiYh
FBDlDBvpauDAGKykhSghyMvsblMWdvSY33lQcdmtAYamA5rFJhd2Z/4m0rscJELwAb2R2EP00oLx
vc/XRGlXrMzVdypVgrhkgFeTfWHnyKe04G401xruC7DEC4dmztxKK7NCzxOYmbIA+hIfQaLrtDYw
npVVb6vd9bu/lFid7505cyu+qQOkr+I2erf+rvsWb6e5kfZu/ZCWEqsLSzP/oqaa1vQVTgll0ASy
oBLkk1bYW022mZK5zsGkn7ToK/h+/E3m8pWce8V/zvV3slHqalJhXz1doiCKhk1XNP99xh6HB0pz
XUVQaWjzQMUzGtnTAK5k1H4HSgdhimqngz3s+qEtLuXMyswzkq6IIp0gFi/Hz7ZAl7pNN9ctLL5t
ZxZmLpGXQeSXk9PQQHlZ8NegT0HvFrttFNts+KenDR1wABdQKcdA7qWLomk3JAoIZE9S8Y65GJ9B
T7Um7Lv49ZrAEjAA3JGMzdxgIAhQOANhp1x2e11THa+fCF3HcK0esrh1Z4ZmThCyY8PIPZ2Bx47Z
SfLRMPNWFnznxSBwY2u6EEtvFyYzEIqrAE0C/nG5dSgwZYQNJjv59aMOZlSzl5vIIK7pr61rYQMx
Xga2FAyzYQJmPmjj9aZWYAwY74jJrV6JbRyZU1drsp5rZmbbl6ssYBGGmk9ZlP/Iqfjp+clWicCF
ev2GL2zcxXJmG4dSCwQUDCynEKDM80GZFD+Nxe8GtEbXDf0Rd5+9TueW5u+Gr8uE9y0sTfj5BFyi
VmAjO7sF53AF7XG7c0p0rPkOuYXbalAmsDz3+k9Y8BeYRAeeHtcf84jzQR4dvIYixKT6yU9aJ44N
cKes4HXWLMw8EuqPTYhhSPh2DskUPwU/Y7MS/y5ejLNFTP9+FsfoSTUGYWoguEhAMA0GuIFpoL0t
net7Nd2vL6d1ZmYWnfl50tI2xEr01vyGqb0OVKJ5DW2F2MlZZNjgFSSuCLTx/7i8mX/SqjGNRKrj
ljTCSbr+RgfwuQJN3/XlCWVxfehdT44QKefsFYbkjiIqDD4App/zlzj5mSj+MVXqz4AV6PfkW6iH
eZZuxj/TgrzVZfmolL65U7QCZNa+m8fqAaj2rQzJfujrVzLq3/vU20NiDNo8VS2ssmRbZEUodSnm
C6iZe7sd1V0tosAhUV45lWhvKpPcNjI6kKo+QNizRMW93IjEuKtI81CpU/GjPoLX4KTH4pcZxxst
C3436ONu5JRoobf7TsbRyXRwISeGJ2xhFp0l9XKNJW/RS4CW/n92a3avCxUCMsOI3QpVcoyldi/V
mG/UhCQ29GtWCRAWzaEnAK2pqbsyPxwziiZSINRXxFPdbNlmqj37h67f+kC39O74wT7LbfD9H1IE
GPxrdrbKfojybBAD/AO9DRpmm+Kt4z+GNZz9sic8szP7hHFGYO2B5AYAPP2me/F+16fuY+IvwWGf
lHswHr91lQMCM8e8aY5rWcLCwzyNvTEd115XvjRdcoB30qbBWeZg4cYsNsjHfbbXci0HtW7f2ywz
wpXoetFn/TU5Hx4c8cR0SCjhTLpXrbsF02HTrXjelVXNp5eVUBIVs+3KiWF2yCDetqrBjdU/gMvR
BvZ1xX0sZSfYREzycQqsyBd5wTZOQW7Z4wjTLt9nmamBspcaToykxQK6+qWrxR1BRbhRikevp584
bUz55+Chv+7HVn4IEovL54CQTA8LtZte1dbh9pRFZ3Z9qG6kuw49mz6AL48CavlY79RkmAsVgfaw
oC2BsegPJW9dTgIA4Ke9viZFXbovqAOqQkfLAND4WSBcjLwA1SrC7rhKPNsr6C8NkGtuBA8d010j
GfZGQyHXIZpDg/L7WJanCP/AY5A+VnE92J5ef3hpfJRju2eF6rAqcj2AlOqe/sDqvqcJSKcrXwd9
sP6umUHuJHLKhEj+RjrvxjfDAxu8DaXZe5goTzyh4MSmyjaVYqeBgbHLRocySDFq/k0ZgI1fH47l
xEE78tSJC7FlPvidRaSDIKiNW6vqzcIGoMBwiko5xpnANGZpZyG5q6m+6SXflB0EuLNgvDHSdkPS
wAH3zw8lKDdlm39LPH4MTJphjqzzrVgGt96Yf1c9cp/rkbzjojUs1uZHVvC9YRr3GFl+TluQ4DZp
rmNmMLxv+84NO//Qt6BiGpPktY+7ozp0D3KEIn2kVB8qo9/xq0FnUG956qPtRgZ77MgW3BDOqFRg
2616sG+rRHFzbm7Qzm0dkom9BmVAxx/Ftlb6NxrroB/TmrvO9I+sxARIY9Dbopansh/QaxIBhjbN
ximL8YhJSzDFmv2xVJTbnjfH0ZembUrQC8oYTOb+mB+Dgj6GFKPe4IZG2W/XZObvOB0slZFtP7J9
XoijmnTRvg2hdSESslO7+GeQJU6YFKNVGv47XpMQ1M2ktrIm99xB609Dq2wRpoGTv9bvFTMOLC3l
tz3jvtvq0Q+z82wqulOX46PNp66YWhUaCH/b79Df3NWx/yxD9mz4GmbO0wh26/FH0ASmVevle6uk
qm2I+iMy1QcgMjK7pRi/RdNoq7bkPo7MH2GZ93ahe5mr8ixzeNn6e65Wdmxo34IBX1WYVbd6UGxT
Dq3DpkqPtR/uDa0OwRTS5XbQiBePQ41s4Af0TyObV/SZE+M96/L3YlTvxr4/me04bv20ayxU1kEM
PX0n5FarIZngcQw9caW+oX0EjvHxs/S6FyAyarugvmY16rBRaX2rQPwXl/k+GII3VnrfaWrsChLd
AM5xo8ArQjqi/l5U1S/Gu9AGCh58r37lCOodwizdB7mocQJG7fQ+tSMq7/XY2NG8ldB96KDg1yDR
RXWHFKBsQvcn5K7agbvpujdZehiQFoICDVN0Ckh5Lh2kz82WRTkaGnrZHGrW43uNeovS3imGwdWz
ehWJtmhRAXwQg7v6BMK8tMjzceRSjZBSuT1CF1BGf3ZbNF33GfC5qP9hmA/Uu0HjrM17LbrNM8Oz
+AUPu56GOQwbef5ggNcIB93coaeyBmFfis/w8oEsBI/gNJlwucKQxFMDNkSwkp1AiGURPLKm+k5B
9f0PhzeBsGAK2L55xjb2jERD77FTR57wqUNB7oc+loikFUi9dCvvzuL2nRmbbV+O8otPSxgjI8Qj
gte6K1z2T/kb0xmQkOjmsi/9eQODUBE30qmkhGgWugpNmNttx1ZCrsUj+mtmHnLxTsuhtwMzXm4c
Wv42Jt+Grtnlaxnv4qbpYMYw0ZL8ql3Yhr5Q8hh2ihBBUNXh0RkzttEwj3/9KixMjkP2GoxdE90F
h7Lg9EvOEt/UCEgFgQckvgr5nhfkxxhkENqoEtsI6wJPUVgfQhAqHQq1+DQTzI+HVQcFV+lntj8k
HwlvUWcF73zWgPRTDsHT9R+4uBMT8gLofFSi5qM6LRgr9UxHZQ0zym4ZCuhmoUkdj/8d4ob6hYIi
ISDKUMyavM/ZNgAyCH1SkNucPHlSxY3AY7gun7x0e86NzKpP7WCgdQmaoBMtw9gpZPYhDfZZqbS1
jICtAU6XsLtYk4nTRQvT+IrdlaaQpOwZPCbkITSL2yaxIWIRbTSn28jQbtJNacNtm3KVr3wqcM1j
WgU3CuOdIJ/+MgIH+UieeSnqlHzr75otZiJd81CuNhiWbgeE3RQDVxecHHMUGhQl+pEMMW5HMyAo
BNYIMkWQsxCAPFy/h0vtJ3AqUl2hSE+m/OTyhkheJh5AQAzzPtWdOBZbUEfdgovTuMEDbU1DpeyU
/XdiExDNYxxOgMRp4nCZfZ1dGZelOmJ9BX/PEDGlwA8qAwgrmnh1YHZawJcjO7M13d6zTwAMqswL
imDaS8+wiqy7GfQGYc4Y3xl5/8ByVGURRVJbLwIQ9kQMgjkt6DO8H2aT74SALEEg+o3fNFCBAo/c
AE582ft2onmFlQKVZoHoo4QQMrht8dy8edS4b4PmF4XchGsGurQHPqHQgngDXKvrp30JFBV/RtUC
86D6Njb6X6L1to3WtJYWdjsoX750k6JNXwxWQ4y3UMZPmlY9dwkUa3plRIhkYk7DYO1nGfkBtHb8
J0hyPbM2/MnDCiFZ3hwk5IEsrW61jc97J0rLB1LEmjXqqBVpJb2tU/0xSvs3w0g27cAOVAgMQaVv
Vav6dtsww5JVEUKYPDmoLYhuhpDeJRFEdogxgNxOjyBLJUPwfoHKfswPRpm88dqDZrRujUn7y4jp
doyTt7IMnShvjX2g6JlVhdoPrzVu1TjDwNHkIMYxuRcA3wyN/K4E0mlU8CsrZfNQhFD80sYosI2c
PXsYU8GqISvnDzVzoLcECjpBcyvUkBpVhjHsSKubTkKU0k59Wp1SoyU2K8Mnv4ImiKpDpQZ8s3Qz
aswu/O6uLM1fddO3zvXvaSnpPb/ZM4ebh3kgMxqxU8r4MVf9gxKsBW5LPgjhKWjW8XagTjL7eJDI
5ANIDdkp2fs7DDjthg2kb47/Ut/iKH1rSN4RDiszM6MUjRKkhJ6GuN4ZQ243uAppD3+7Frct7RlA
eBN7zTSDOy/gxY1SM5/gC22B84uLe568XT+UP5Hf3AecW5gFa6CRLbQiDhEZ2uSeHKEi40JjSj36
DxA0w5136CZ+U14RHNi/gz/MMmDIWim+LPl0DnoAHBw4FkEwe+mHSC04pJB0esIU9a9wzHdqUUGw
XX5cX+sSpBPxDuZnEPxwcEbNbmDLMBYBGgmc28E4QF6xgcAFcyeCPAiDbRClys71nTWavMV35Nzs
LAjwBtCWm5hUAMlY65TPBNybuwBMICaeEsuz4p+lbUbbtf70UuiBthpDhIz675fKWq5lYZsWHaJw
fadJcozYN3CwuIGR/EMgJUCEgEYrmnlsjs4aVQ1gl7phKK4b1hiJ0uKjfBwz1O6vn9/SNREQBAEG
7A+P3CwfzHK9Vlmb4KqOo1VhfrmqniE8t3IZlz65cyuzD0LtBugbGLDS+HIzeJCMjVci8D/+Yf7N
TaxCE0UjinLztA/6kVrpZ9NCgAhX0LzzXQGhWmoV39XaUnfqDWazHdMe3sClVn+wj+IJqomPMrsR
+zU6rsVNPfstyuW3p8ucB9AbRXtZgTRmo0Cjk1qtsdonWgg1zpc8OzsxxD4fGZz/OOmOkeNo4EUn
ayHb2mJmZxfywUBZHhurZC+Rn6PSpNpK9y+tNYEpVjDeqCrY02ZxYd9QUNoyD25kGqQi6ZZl4iEh
gfMP1x3dcW3K1hTlD7fuWXTWpZQgxzXoyTfLxIoS6G3WPNUsYBn+pRcvzkzNPFRF0izD6D49FX1+
IMjcMb6C0SaysqLJv87vvQaqIGQnICaEHsvlXevjVANVaEtPtR8cG6696Ibca5X64dfGR+TTFcD8
9KuvmZtd7U4do3L0GT0FUWTaGGjfj5JjEs77PZi4GK2f3uRQjFpxh8r0334xi2kclHUwevZFMqD1
/JRoQUdPJIAYqBU9j5hpL2zfHR+JG9xH0jLdCZ5UnEbo4W1KkN7ppzUqhsUsf0qgwbc5danmXrnM
wzFD5Z9iph4i3Hf1fcEt7d278XZ0U9/1W2Wn/PCfslexcsZLAFrglMCyBTIoTUECfXnIIUUDFnxb
9NTRACKJHvgQSMadMSpeMDT0XhX5AY/lj240bkPW/lKD3lzx4EsvH7IaDMuCu4QiuLn8BajZepD/
LeipSV6TxkAx9EaHSiBna5u85G7ODc0umIGWOITmcnqKhb4xiHBS0tgV03fXHcHkteYXCuPHIEoD
+zQQOLPwSFDoBNJioKcRqi42eOr2dWj8+D/ZmINKMggIlz4+3FMdDu6oBA+5SVdGFlaWMXebNR/9
JEtwI42htUR5VyQrCe3ycfzvPs2hh4ZsWJuC2eg0ltTygwSND6St3toU5pqZ2VOGcQV1kDGleGS8
1o5UkB+CM9uGBPgaQ8RiwAr+eUBs/gxJzE8epHVEQ6+TnioQYYDlMUZry/azDcaP0DF0JmJJj2+9
le9n8aD+Wp3fBbTFwqFISnpSNQgZRs9l9Pv6ZVtstqLMgbAUyMZppv7yC+3jwhSZAL1ZNXqfA89N
CIrrz2ycCo9VZJVj+KaUUD8BW7DVl01uNU3gqkm4cukXHcXfnzGv7daQz07rWtKTDL/15s8y+1kW
n61Y6agvbifoFFHvUBCLz5u9IidVy1twE/Sy2hYhI7YXofRxfUuX3jrQ4CLvRQkZldPZjkZRC1p8
WuOtSx4D0PD2EnzG/K3TP4sshqrzsPLKLbp5lKl1FdM7qPr9+fez6CQ1SjEEhTeCVFE7QIL5R8qz
QxnUaAfFyITjKnoOYigzS/S5KhXiMrLQVr73RfwHSp2oA086DV8wmFrMST5EfAQ+PN9LxZLP00Ob
3sZusMnd8iW4507r8k1wlA/QsFmDwf15SOaOGaR2+AEUBU8+H1UdowhYo2QYT0ATgoPLlk/8kzyW
R+7E+9Ce2JZ6V7Gyp/BJPvhOTK3V1FJZOnc8CQZog1F0Bf3d5ZfEBJqpWoefwH3PlUL7YEn/GaQx
6lBd/dOUqrbhOTimA6IehGjQ+x+eKp5s8QR/S1VxyAJ2U3b9waxaH2SuxiYfu5cki7d+pO9yCm3b
APT/ECQ2krC16oq+DLSuAbMGrDDuShcEKT/CbviGklQOHasQYpz5K7QW7xLfv+s9v7NGs/ScQkP9
Yuzp98owB8uM6h9UFk8gCke60zcfpeyeBs10gnoSV+WbiQRsjEJgQmn41nrZQxqHrinQZ1WV11wA
UADQHCuazyEqXquqkbaRpfQYJQ0QX91LzKvEgtr5MVfGTaWarkLUAS1ZUG5pDJR2WtnuS15CUVxo
d1B3uDOV9HdZ6ne5Z+bW0Ke7bsJ/QSbLaIWwjI64fV9H9lDR995Mb7w8exwp9+2s4M+0z98okqh9
pLTmNtbHd5rHtywsjqnaYL62/lAgigZwOCDwtfHICXVEi/+s1HhgxZmuIEvRnkGEVthaJm7NYvzp
SxHe9EZr96pAdVUHkQ7wnq7gQeHGZU6g3qu4SZOUrl+Tx5CxTwPqG1ZZFU8oKv+AmtOdXhb7gUNH
0xgAmzACAwRrayySi4WNqUgNNQqBEVc6q6cYRSurzFNx+QzvrfEIdwRpYyvy1G9qZH6LUwyKt1pS
OEMTvgZySKAePww21ZONqMyPRJa1xUT4ed0VLoa+CJamKfVJm+ZLCb0Nyt5L2Yi6vURohmJW5ITf
6gO/N7eJC17ecNNvARbcrz2cS+8J2h8gAERPiWJS7fJjrA3on9FAjMB6RrvE723IUUNDnptuW+sr
Sg+LtpBkaGDpQJD/BX/eT4qpajeeWNw+DFBVt0g4dXT18F4oa6P/f1rtXzzdmbXJDZ15+6yuRR97
sBbtgTfmbr8Db5BlPhR7eN3Dv0hL6Hgx/65u7tbyJgt1A/aGDorRo47p4LcwfCb6Mfderl+XpXAO
CBkUylDNhWjSLFvALLkBNsUaS4sSJ6MBJDv2rXy8bmTptM6NzDIFgucjIyqMlOY9L5AXlmDi0zQ3
S9cKLYsFXUDLQOAD0keBP5dHxfR45C3Lx1MPBkD6ER/K4/Cu241TbUOkgKDLpY6xU4660z3wLfCu
38pb89f15S7u6dlvmLbj/LpQMWA8IhtPYVzdpoQ8ta3vdtCuvm5mKbIC+hxrRFkXTMuzo0uqPqQq
wVKTAA/w8DSoH9cNLM0YaecWZucGZsG+NWJYCIFUtKQYfYwXde3BiKPe7TT5mlD+6Wu12xPoVqjE
QI2mUXLHw8x82oDTBG30RJ3UF1Txy6jFe1gE++u/cXETVBXEsNgF1HBmTjjUOoR+JgElTbs1wOjW
6Ktt5cXjPDMx+/onnc+wq2GicOvMMm61g9ykt8Q1nquN+b3aF/fDq1hZ1hLbIrTs/q5r5gI6Vg2j
SP3xpIygfM6HVyBKqKUDar4Xlc5ucho+AauXWSxsbwVG6OoIzdLMSvUewvT0YBIv2iZDamzCCKMR
QF3klpGgo+rlWuq0Ffesink/RbKPIhK71w9lKTwGyyj+cLDpohM/SxKJJAorFHAyUd7d9XHu76qC
A0kxpu8k5dCIz+/Gwr9lUOtFvzUXAFLpK+GxunAzMJkE5U8N0CKB7tHlVzjEaRIoZQ3+D6A7bDC/
lVbE01NXCOXGU6rHxpO51WbiZ9F1kJ3Bg0lM2m0DjaSOBFLdrsPcpUrhYFICaBRZgpiwFTekZdWm
EdmTSPIUsVwgdhGYtKo0vKn94Sgp+2lAltOulPgpwtyVVjDTDgqApyojCp4yLYx3UlY/r+/4wh01
UJFlaERwAVmL2WcAwDBvihFMcOr4CsCjlYv3PlyxMW3Y7BW8sDH7DjzMG2Q9AQMOetl1FTm0+J61
BXItE2wLDwVNofO8NgG4dIhTxRT0+EAGgW/z8hALf8CsQggakqYerJSV7lhR+79v3bmJ6SeceesQ
AMYgJzCBJNVV82gDvex7iJ05182srWQ6wTMzJRgJjaGHGVP/lBD5Eqnyf7Qwe3ZIrVdlnoB2UAy1
awj/Nvb839cXsXTNzvdqds00X2Te0OOalRhHNhDs1jlzdeO/U3Ejnfx76LOLRsK66xOI1p9UJEi6
fwRQ1PaUtar/opM6NzNzEDKLIyhjYr8GjoKZR/dlfzLaB6V/TSTYqrr3WLvpBqRl6Rr7y/I2co7E
WZuIKGcvN6oHmIavCDBoxpvWpIiFXhjK5f9yVn+NzB7vwZReaDIPY9wtBNdvVW9dpny6UXOPwFFx
/Z91zL5OUJn7UVOAYmkw9M3/I+07muPWtW5/EauYw5Spg0J3S5Zsa8KyHMCcQRL89W9R991rNsxq
fMdn4omqvBvgxsYGsMKIRxNToXdWljya9C+aHeTE71DcKjUaIkGGG6OxI3Zny3Jg6Z0g7TZGg4Oc
A1TVB6uP1wZNbGLNFbguEGd/i7PGp4DdjA5uMISWHBvfH6+fDrSVNDB0gXm8rgUZdawiLxWQ0nM8
gEtp4IAQbJYiVsfmgFZhuDlbjpy9EYHMAlCOZ0Q7HSiZof0ei2z3RMNZ/r4qbUOBk26dgZfT9ZnL
UurBb9gtc9GqEQ1n+fsqDE01C4iTZThQmS/n4tPQ9rvSon6e2N9vr52tQzSOsZqGG0sFcuImV+js
qRmiKB/APB+NXVM5R8WsfKugve8USuFPQwfzXpQkrC8w7GFGmUPjvO51NDvqp77KvbHW/ATESLcm
0u72j9vYSa5+G1ceuyoF5moYwQ6tKq8xy/dpJp/+XQiuNGoy5NrbDCHATndV6SH55x5tWGi/59fi
+EZzrUaq2ctgj1F8S/qqyj/ApRRUwM2EWQXhyix0B6W0SpeJkh4N8vW7SZ970ccQxeCqbKUaxFIW
Et6kAdgH7Jk+HMDgDJpU9LS4fFau2F5NGVc0oAsIudsaU1Z0vVtGoSqFrRN70gx4eRq7ciICsi85
fisgVz7gGToPTTphaLNxr2Szr8v5g3xgIOtoQ8oEH2s7q4Epg1MKDOD5DnbSOlwlJ5hIK656zxya
s9TqX26n9VahMoFktWBLpAJ8wqW12kWmQkaMqJ1xqdhfIFLqO8PXfxME4a7LFKg6NksnlI6ohnY7
HBQlu3L7SRc8QdweC57br8PMOav6QYa+UC4VL1oCioienWqtFRyjttA6IM8BR6UBi2HBQO46Dm7H
y95mEAubdWICIgOi1VRPqcsYacF1GpJdZQNrkg7OsdP7Y6prfqlEe9KkuJaO4vsot34WTfk0DjL4
Uy1RHto51x+safoSO9Ihz8t9LNX3fTkdCrkhd1mBg9btL/KBiuYzGb8dL244C8LWmhuD4ZA8jgbg
0AfV+mZFww+1lX/SmH5LcqgyzYNvwDvcUwpwQWAegfe23HlBAf+htMauYhUgctYITzltJndgCzBc
t0sHxdChh0tIaEr659LRXKupvtVTO7kZBcXOkezs0WBTBjpa99jGFowGyfQYw23aBwowcUmt/YUI
g7MeJrcxWGZXluOoA9AsTziwXhQz2Vtx4uuxiLi6tVjxnmd+yBcCkcZNaNEMnYrrIOWcDe+yVu7q
tjrc/maiCNxYWOZEHZ778MmyJ4VB8ZuKtD429/j1ILhq0LZRz5iKQYxyCxArMU+azHygaP2xcPYN
LlHywvBHs/fqujw4kwFXjzj3s5bB6W5gYdKle61tFt78y+3Bb61tC/A4dIcQ4MTdxfWaayaz06eE
Acjb4XIh9qAC5UaQ+r8dZWuKF/aHLWOPtGAQeR0lkbMWRLteOcP324szx1Pl97+IAJ0KPNAtEEle
4Di3ktIuF9ibw5JPFoU7OGTl/jnMCe52v2Mso1x1hSPgl20nAyMsz+ZOiS0SgBvLvHjMMy+VEqiB
ZYrh1TleyW4PbuuKDkKDC/cdxgUWRG6uI4OmhtmNTbyfK1MIUbxpr8bKtAe/9Y0NFvx97dwOKdNV
d1CqYHL0U9UZEO6TZ2CC6rDVABjVRrJzVP1t6MwJBtIysFk9oOxFfBk0ekksUu9a1uahGauCd/nN
9F//fG7i8niWLKPAz4/vybdqPkmn9qAG2j46mH6k+KYUgq7wSs/qXSzYUzbeUwCQAq0R6kTwfgAg
+XrmInUG4AZyAWelnvBOaAazMX2xalPyMpX0QSxR4y7KcCsHUnrhWoWs+aY5SV5XwR2kqm3nH+fp
9e9Rr39Pz4zSpiN+D0A0oaK8R0mxv50sf67o6whcrqR4Q48gwy6fHfW+7eNDq+7wGrO7HWR7XnGh
sHh2YE3w164NjDP+A7VmkkR8kii/SiiMuqPMygOz2jzo0rIJR03xtRiLoikkuIENyXTIDDq6g57P
gi+9NWxgNxeS2cJa4puUjFDWVEq1QMSwBuvG7bTvWicS+vizkNkyHAacxQ15uSfkdqNubpSuZrl8
VsYygNN9AD86Qa38s82/DsFtR1AumQcD1JWzzt70Ev4PWgZhHjw6K4WgrIgicbvSxOJan4tCPsOh
2DUzAErUn2mtewmcyQXpsvzo67YIg9Jx52FDbRyIQS5Ubg4ZaR0gxhJKAUTFy7vGcNtl7KciOVV9
dB9rNKTl/OIAPtE19pmk8V02U78qkwOLrDt07DIeeDvm4l74nxu+4tfhUQdPySZU4HgnDpuoM4or
gKRt+6l3dF+ZHjRbdL+8Idi3RIENq4lKtMDMrpd+bmNvzw2gvXQ5fdWGSA+MCT7ssj1V6GHpHkoR
kOOYn9q2VR9JNRWCh+wlN//4Bqv4XBVW6DTTBhCJcx1Fz9rUumoFOzvDJ1JxKWEWKfjkS2Xlw8Hq
HeQPAKWA0OU+uVZnGRyhCYabDH5q55oHVI0SKintX2dLhUdrbvb3c2Y5qL31QcdrDdhR0Ca4/Tu2
Viyu8z8k7gHd4YX9lConZW7b87ku3qbyFZA7QYANcJQN6yBojCxWvpCl5raYUlViFdzT+UzT+lXv
KMiSfUFhZ8VCqYoPLKn3Vde80zntXTo44dxUIN/1dziD+pNi4rTDTnZt7Q0Ck0ZnCIuxOSDtB8Hn
31rt65+pXqef1I4jycDcO5sW82FK6pa0cA1ycbDKbk/5VinGeyJ0BEx4Blk8OayS7GZOcIQ5Z+O9
ro3QH3zKhaq6oiDLcFfNWEYzM2UDgpChOIBaCSRenP+iDdQrbo9ma9ng3AHtdBNHU7gLXgfSSVvA
kxcICVUGPTVtwpYpn0leHx2l/taA83M73Aa1GOkEpOZiDqrL2Guu40W0NcssBd5PBndq6ZPS0JU8
ggr9PAQLF5a6eDz4xxqb6AFw/YgjK5QLANG4Dgq6J5GqaULQzqm9LrMKD3LWglvvjWcQHABUnO5B
nAang1+LfVL1UmMhSpnj+VgDOI6YByt28CQR+bj2dGlcPjVD/Dm14X4kz4FgardKEhC+4E4pSEwA
569H6TRElsqIAuwSj3t1gpF50+8zNX3pR+vJdCovtuVfYzbtYEJgEiJYFptfdh2eK8A9g2cBMdr5
3GT6Dg/KUG+DSo7a/0oly+3M/L62eyjh2q4uJ67WQgU7Mp9sMrzWJPEhDORRU2QMvtGaf5zJcCpD
ci/2MNdTYi5XSAMtgJcpB7fJHvo+vgNU935g/UPS9qflRZ842RtMfoKmkvwpmb/3tAskqlmQMZD8
jtHL2M6C/nKjauP7IFcWQT8gzLg+S4rkuszArDjrNVwfBzhsOpfbybBRP64icG2WSRUqZR0iJHPi
qdmr0dahnimCb75RdK+icNOb2CyO2yxFxsstbvAtr3BiV59+6ZZIZXGDDQOELlQBVIBUcU7kwXgZ
IVFaAr6B+l67hflY6umJznhXint3IvEri8u9PT3XEL9TZEC/4Zw8QR4pGq19nkivI/s51p/VunYt
LeyJ7qcMKIaoFEy7ttEJ4git4fYIcDoFSNrrhLNk8P5iWEOdIbY+eUUdhVNsJW7R1PC6MasxtFJl
xpsGBVRdi591QH08wO92bNHoyLr3qYFL5izfpwN6/JFZA9QDlUAz2v1MB2A12+PIwBlvzf5kNQwX
Gon2CIKMZ6XsB9N6PL2rP+opCy05+ybLRqixAQ9i6hDmKXsqB+uzlJiPpsrG8Ha+bWwjV+Pmtt++
sDtVrRx2ztJfEbCu2vDdqZ7tWQmz99uRtuoMQlmASf+H9siVOaxkgzrUZmd6NE7lQXLrkD6QY+ZF
e3R9+WMTynfdvhL0F1tHwquwXHmzI1LJ9Yyw5kN9GHfNLoa/xOQBlusyN/FF/jfCeMsKX3UAkpFr
arrEM07da7af98D774v70Qe+2k9OIhD61lJezyrXcJRyqTMyLeHk+ynKQ5I/5s7oAzEiaDg2yCg2
4CfYH1H3lgLILZFYUwxJknR2Jq/SCWapdBeH8gGolPJb8alEBxD/FHGYt/aBq5hcesZwZ0Vvi5j6
TvsuOS7p3PLc/xjOi8L95KFwxPsm1Bo3PjaCjmdzZcCcbAEXwnmCf6IGYF4hhYXQBVNfyWAcdYc8
0DjfZWP2FtvQj7u9PjYr0Coel6eyCdWMgSgM9Khy38jsSdPJL9bIXis73yFNaLrqNAoWx9Z+Zikg
cTgYJzRVuCVpt1JXUjKw88ggd0gJNGk1iMrdHtjGNeHiQoUY6HDAlv1ArK5WhNLBsWloEIVaYAMa
sDx1WwlacY6MKz81qWDebBeQ4yNQvlBldQikZmrcyJISH3LUpW8P0+wCsNf5U2P8SHCT4kIo4FOv
gNY4w+JAsX6MMXuP9DmUbUiWmFSdBMm/lQyLzhTYvqBa/IFXcBKILsM/gp1Ts71nTXtXSY6Pxs2t
quJiFpIg3FYXsA7H5YIytTgcpg07t4nsDYX+qa6c/RSJzv6bYWDyBPw4FvQfL45qxNrILgqUxnz2
nB7PMTGMC2f4lQlye2P6cPWlgilgA12CZvO6Js61Ks2Ohelj0NaUAtmU9ugYSs/s7McqMv754wyY
Vr/D8bwuML4KSI+1+FpR2A8ZJF6s4HZOb1AfEAJ8TBWybWBk8p1gBMFDixo5O8sxtL4TvdnPE0QP
lTEYiX6WCmgE9dlLb81vTRpn7kQzw09ntp+a5lOWm8dJmjXBOtsAKy+/CRoMuP80YP2+fIXVOouk
OgZiM8VvOsJl8358HJ6z47Qv37WH2TOOWgCc/oNRedlJJIiyQei7Ds21rVUyj0OXIfSiSS65WZA1
roMCLe2K0PkqwgZv5O3VQLl0UhutsjU0RucUIFUlTS/abL3G/avgG29mLURJsAPB1Qtckuv5bPrM
iGhvTWdT796p5hz6OrrYWXkqcIHtDnBe7zT6RdHmcO4hljJPKqQ0M5hBZPSIBydIOtO8Dq0eSGPD
ZtGX2z9vGSR3kQU64e9fx22NwKWUgPpDhFObjT1JerfLBs/EE13Uv8/Kc0sKvxJpQG5O/Comt1+Q
Lo4LZtnTOSmf1VxzI3pBhRa0pBub0tXAuOKXKX3Sgug44e1P82ICbl1tArt9e/Y22qarIMtIV2tl
yPQRqpwS1D0tQEXn6mBEDm7O2yJk0Jg93A62YYWE5QGaHkC8KEx/YPRtQyfZgF3pLPVe9poX+Edd
JGgWq/sw8UzNkw/JA+A/S1OjeKoPzmLnmmG/S3zHF3U2m2Nf/RpusWJ3VUumGNO5t18Sth9j8xDF
d2NJBITvrQxddMygxuTgKYaHE1ZdZttlRSeQhqJdHQ57GhrH/CgqPlv5sg6zDHf1KWe7SWsz6iew
0PrQaKk3F8+3v99W2q8jcIUVSqEFVHa66WyRR7VlfhbjFUT/53u+ug7CfRVDgnV43mC29D49aGXj
N1oaDICU3h7L5s61jsMVTy2q7BIA4wmkWRYofhJQUMqP9kHZQXDfk0wP4kQHYSO/VCO+Wq2i8pxy
KwdTc7YRVb10v8i+DJdTWEVBkIVEaCgy4P0ozbfCcaW7okNS53iH/lDY6R7jNtArzwIPFVqIwyNu
uaNxX2S7+Nk+dOFyNDMMv9Xd9CU/klCVXVBPpeh1UgFZ8WxIU784vojcv8EexsPv7+XByxXAgTCV
QZtFnTsYofFZKR9UECyyoHtT7gqvd1mo+sNDcbLg8oGHy9Iteo99FubD1i63/hlcTbfhYQSINqaK
HhWofO0gs+vF8tNwB733Yw7J5oA9x5fqPX8RbeObXQN85nE0wDsMHH+50DjUzHXe1pgBzYPet+6B
m5sc4QjjTtl+6FxwK4R2vFvDVXEMMRaDGwgQcJlRTgq1iK6xcxVkr/W9Eib7/jlHOrbYRF3zRM7q
vbof75Svt9fdVpWC8hjuwXDTi96eqyFyrs5gGqs4PSunKf6kOiLto62Lhw9/RDgnL4d0vtwmdZfC
KoriMOfF0pHsm2Me2j6ciTKyS/fTT+IrIgTI5mTiNLS8o+H78UJ4jaUDHWn2ONnF/b5JLhr423QR
uJlwwSeLrFS2DpI4QoDkBr8gkKp4QlM2sAqNPc4rVPpMOhp24+xK2egbNQCZDS7TVAMC5Qr0OCrw
qfRTQdNATSVXgWyKRfp76iS7SSE+lb5WpeJZRfFsNr1L+u9Fonuq04hwd1t3XtCIUiz4cJqQeeUf
V9WmmNgIXCe2wOEgKV6xG8/Zy9IZ19/MGM5ocAYNpYNDL7ezbWvHQn7jcgQqPCCAcVluOGWr9w56
KI1Q9KONn43PnZIGt6Ns7iV4FAKIBYdHyL9xXZQcx6UVmRqq+g5botdcUDpOmVcH06/ITd04cEZX
VLC2uhcw2iDhp+LZCzJc19t9pJGx1StlOseozU3+anSaO8eXTqSMuJHbeJdEiUbjtthTcWMDfol2
kQFGjEZjT4kyt6vfSPKcKY7fTkwwkxut0lUwroeRaAIoWoEiDEXSpzg1Dga1MzfRIgox1f7UJ1/j
8tdYKYKeY3OMkFjWIRbsLBSz67nsoNGV2gRjZGyvQlbBGgHelN4YNSBK4PiCbFk6GG5T1rAY/heN
a+zn1rSkMm0mMJOTMtAg7g9Tx19q4ITJUQosrw3kL013SH4opluEosq/fK9b0bnvCZcnsMEoopPG
Dk1oESxVwVBEzE9RGO5Lqm00lzNBmLypFydwX88hqNQJMH8bu8nVVHK7CZ3hmkwbRFHt+og3Cl+u
ZcEJSTQQrh+VB0uS4EeLvgCaNZ5c3OPaAlzHRHQaEcXh+tHFgpZqBuKM7C2f4xAKnaFWfr6de4L5
MjhIOgRRSGOSEokOUeDOjNxaRAHaKEvrL8LfjjddPMRAlky4h1e8Kv4Cdu9eq2GO0vXB7bFsbfRX
obiTvwo/tHpcVm0XWF+aYA7VQNlHPzp/xGs1jHNFRkeiyeOqBJ55o2oyi+k8J98i6QebRWCY7RSA
Xi9UbCBawL/2VoXdRyVLpnOmfZXwfpYBpzIOv25P23at+18Qm0uB3BinCo5rE7QNHdfpZ1cebVeu
T1MOp6FeBGLbnrPf0bgNuC0IS2CIgl0qrz3Y3rgQzL49nu2E+x2BywLbwY0CXt6xbqQW2jONp3V3
TaZd8vL9diDRxHGf3xoyitP9MhSJ7GEn5MJ1PGBWHNjkraWinXBz4qDhhqdiNMvwPuW2JKZn8LDH
SjU64zWHwFqlUhFxZHMjguj/IqoM/VXeejKhih0TVUIrVtUvgAKdI7k/yplTuXqUBpBEhWEz7tIY
siLF23tujslPagMIkmf5GR4dCh5053NUtZARzy1c0qv3UmwGdS4vxii1C1z96DKJ7rTR1iAIriQQ
QHJCAArfcD20t7MMpzsCnFPadxeranHqGcYTiSI4beVdaFXdwWrNMNKQN/bMgjruQgK+AdSbJtzo
1smPyBxBEWrsgwZGugue/33i5BcQliAHw/ZOp7rwoo2eRjLEd7YzJ/syb8tjlUmN1wCO7vZKU4lg
NJtfbjWr3IYRjx1+gxEvZ27468Rfp+ckmD6rPyYoASx3WcRzzvLT7dwUxeQ2j37WYjq2iFl035MM
r/Cil4vNVWY6eCQxTLwo8KKFpqk1ctdjlSnae5yWh6p/iTstJM3w4/ZItgJB/Rr0L2B40UwvNXJ1
i9V2ldYDGD+ekXEPSMlySncNakdkh7cDbRVbXYHUNjD7eDrlD8ALnIomzjieB9q+5zJ06a3Ms8dY
cPm3GQbILRzubRCK+dNorpsxaWRlPCc1bpZMO2yyMYj6fw4Q06D38L8oy6yuZi2e6npoE0wXM+vj
1M93f/VGihA4v0GvGWwB/giXpa2a0UodwYx/MfP2AW50gpWzOVU4peFAK1vLC+n1IIyptPN2xiCq
Yvwike7NsKodFvZf9EBg8kImD3SW5UHjOgxuoNMBCoJIrUYNU90aXeho/E3XiKMuIDS41Lb/eFKM
K9LZkibDlUoxmWtG453c5M9KNwg+/Oac4anLXkxHFwzk9WB6yS70IUIWy9TcjUN2gWXTiyMk/22G
gZAYIA/o25AC12GibBotWarGcxFFkHxrT2C5tPBai/y/WJT/i2PxlMlaaspaMWvkcZO7ddM+ZkyH
4BXEYW7H2awyqzjctE3ENmc7bcezalAgvvT5NKYQ9CrK6lz2sRDZuFWeAZ/GokFOaBZPsKpbaYRv
WTliSwDEGnfNNh5+z5Db99tjemGy6/jYLm8PURSTKwlkngqAfIvxbOCpvojax6KPv90OsTWL62Et
HdOq6nR1X9ltjFkcdLBG4gIqd8T2kwJKGZLoKls0HG5XneOo7Mw4H8969QsNhJePoyD3RBG4HGdw
cKpq8CbPpjm48QBzIFUkmbuF41nUKf+bCPz5i04OWicN66jF+7DuxZ5JngsHMp2WB/SwV7RBl3kQ
MpDvrPPfIMCugnNJT9g41IqKxdX6SpibQYmnqMUmu3yKIQH5DBeWv7hWWY9Wvc4PWlhNNxrLN4PN
C6nTu6QZL8UApSmne6FRfbmdjlvIrKsBch16pRWWNfUY4BRGu5F4077wpgvOg1B+DDOf7u234l0Q
c6uHXo9xyarVGlBkgrayQkx9Vz2ar+yBPmizP8YghO6K3YDPangRg6wBvPMOYreprbeDqzEvlXsV
XyMypDP/k1ET9NXxkBq7ZLcgDvKjTcRKq1s7wXq8XFmZ08LstAIZ/B/PBsgOwFID2u2e7qph5cvv
GtsZVShKpa0b5KtxcrWmUExqJDJWJyTupnDys31UeTncQ9QDbrnBR/fYM6GQtJTC2194+wPjdIQ7
ZJiKfdz9ria4p6mVwbl8PDf55Fop/aql/aGsyrvWlB51p32xpEFEWtkuRb9jcpNsJ5WhArAznqnj
XCqZfMct7OH2sEQhuPmsFYU5TYJhjfaXBoOCFvlfBADMFY886BoAPrtOTNnpssmIY3RA84sJC1aw
w/zbETZTcRWB2xIKm2RUUqUB0ssHWEh6WfqWzaK9e3OPWwXhdgW5VzuLKBGCQFq0V2GZK1VeGx8c
oXS1YDgfRKZVok2xY0bziAlr9KOuPlsghk7fb8/Y1ke30FrjBQbiFxCMvP4mhtZkGbT/EMKMv0+F
9dJYg0htavmu/P3yOgaXu0OBb+IwFP0RjokKFP0saOkZ9eCytjrqQl04UTguzXqId1UZKMLn1Cie
bAWO5+341sBvGW6J3wfFmgRpLYrHJR3pwcvMNdT7tKPtWR4M2Ssn49mJ+x9pAk1do1QjAXdW9NW4
FETlc2LDwldLc/K9jrNvTpUJitxWlq8+msldCsasYEbWobrm8qPS1ru6KA5aZe51eKL9qxTkDyx6
QudKhu30uZdy8061waVp9SH+l+NRrxO9LmPoTXaYMkuFrnQU+4kKR/W6dIn+cns8mxvweuq4poOy
NtUKuCh/bIiz33nzZyMw4Wdl79le5FIk+k5LqqxrBEGLWtT4Tj3BJTfLPbP+FpG7VNgMb+16OCBD
0lrHNeYf149SDd4MLDtxerBeDGcfV4MLhQJ/1H/i0aDtRBTfLe4ZsAC/43EfzNEqotoD4pl558by
IzQJQqrdGwkEVGbqkuQxMV7tvVCQeKvognfqQDUXh+g/6HyOxiIGab8BkKb8gDPhqa7YU26JeDVb
YWxIeCyWwxDp5wECSY9LoInpw7mG/r017OUsPVp6/HQ7F7cKxULh+5CiWNAk19kB0TXoMo5IxZwA
KG7WXi79vB1h881lHWJJ0HUCNmA/Ew2b1BDqx+m+uBiPulscpB1s+Xx2J3oUE42Iq+6RzpSuSjAi
yfhW659KIR5ra0Gtx8OVc41CLStbdkTnecpDyObi8lt9SUPJG7wOOW+40QleDuadJDwdicbGlXUz
z8gkGxhbC/LZjB5Saf/ifP57cHBuvf5YMGxWa2amuLLr0oNK7feYdS/5aB5gshkIEuP2REJN8zpW
JCm5UhPEyg8qzrXKHk/oswTHXVgeeXMQwWnzIXnu3oUHg61KtR4kVzlwnVrTokQjq+6i2Gseh4P8
kJ4izY0/m88zpC08LWg9+T3/6fxgu385aq74t5JZZRmM4+CkaLm27dmN54DyBjQrfJ/C0vaNctd7
6l3zWRP071sod7hL/Xex6zK3FcAkNrcnFX1W4d6NgQO64BietPfCG9wFO5t8pYlv7rMweoTY4+1h
b1ez36G5OtP2uFbNKKYcml1ub9Su87MtZ0EQQanRZa7UdGyQFOmjkcSl2ezDzMTHLQnAs2pYhPmL
6JwnjMfVGiYx6FiNSyIZbvJNC+lu2Bf08B/KWuGzd0PEVNjSJrj6hlz1afAqwawUJWB+1p4hEdl+
sXM/jX37OD5kl+onlJhOFrBSLCQY/LHyyweRd9dSZfh2fZ1GXBVS25bKfY0MlrOjwn7lLGzTh7Y6
Gex1HgF9xHXCv0qeDx2O1Q6SxbpSaDYKhYYzAdFs2BoQwClEN7y3q+sfvjzA8zA701HY9fLVBEGJ
KZV/eyCCivfRGK4GQqEqkUopIrTaL+CHXCgNhlkKHXZJ5AS/deZYfaOPzF1FKphG7LJDZiqgQcF4
Bczg9360fQum0Wn/9fawROvg45ZtFc2KJsCwJoyrCya/rl34JsVh7/YBhOIpdvn42O0FIQUFhb9j
IejQ5qJC9xff6zvZkwMQg5/bve5SP34iXgo3WtF9sigkX10gi0LgSoD8aCE0oOWZS2WIf0TFj9tj
E8Xhqko9UKs2OqR72cNkaN/WmgtPbe92EOE34wpJCSt6q0/wzUYPzLLXkuCNIcMtIHSJnnrLq3ei
6RMtL65sJGXcGhXBQaSrZ7e3H0kr4v6py955ozLx9yFET9QRKiI49oJQBtH83NXC0m8gPJq7M3OH
I9T0wwrmQ7ulWYNzsZ+/ARoOKzjR7C4txK1fwvU2uhOVSZcjPbsAGPSvyQVLzysO7DC8EF9kAi2Y
2Q8hgdXyK9pRoTlZ9gSYvmn9Sz3mgsK1eU++qicfM78KwSAgksgMIewH9prscWTFRTmU1Z8XG5vh
RdzqChbBB6B5FbBTjQRAraVhgMJB/DiPb4T9EiwB0UdafsMqhlUVlFo6YqQH04bBu5sEke98mzwo
OZb/h6OJqAH7IDutAo4UN0+mggbMfIAt4RjMPt05ijfdJQ/Kk/MQnbJz/2je9T8l8VOOoOnlZTc7
yDSYzEbsxdxGD9hP7TNIywuJo7uXju2xCOMLizzHF6PgPorxrdXA1RprlKzccdAxQFxxDACrv4An
m7zoy7L0nJ38CXRlyRUVnA9Q+62wXMUZccNrOctFn3GCHqB+aQ8wX9npnyLfkN3iwfyRvqph7+mz
XwMxfFKfBPkl2IR5Mi1lvWnlS3s4fZdOzaNt+8UF73aBsngKAero129t5s8PGP2/XK8fLJ9VpnVW
0ZZ2h/ozn+BL79mvCnzTrQA22L8A9EfFE0YULCZt+fsqYhsZVG2XxTTiE0tu52aXaLHy25WB/C6S
btjevSCKAvU521Qs/k5Qktk4Og7GN4TtoXPHF7oYNLWBxlzNay/O2RQdLjaL7CoiNz6jsMxMMxEx
qrUgtfosqGZNVGdFQbjDoemMFlBZWCikPLLqMrQiqsv2+WE1jOUXrD5TY6mm5CxvU6PXoJF+ckK8
/z1nD+2+h76/a6RehuS0frED4HxwZwyFp9DNyq5Aegsqk3hS4BntREn6zlmOD10Q7RjIAZk/vi1c
zjGkqqvepxc78kp44e0Ey3GzO/gd+I/lSOEBCWwpyoENIcnGbczPCZz9Svmhz18t2MQn6c5ICW4t
oRwAo/ARBniCnyAYO78sgf2BEWGNJFLfDJCcDwtjLDpoj/YzbONxS+rWWJoiutwmhAACJP+dcX5p
RnVmQOsEN5ajB9PwX1LhdTsSyF/J5Eb3zT29pz/UPRh70aPwhCwaMJfQpdGalb206V1AnnSvPxfH
+AQxVgCuu0/DUxqUniTAhG3vNqvhcileGzJ11BQx9V1/GDP4R7ppWPcu1JbvF9LkrLvZyfkqiwCP
wsBcPwHRE3vuCALLR8mNoQrtxd2u2n04yB2M1/G5Kl159kWJvWxjf2xzq/Hy55JCTWXQ6nEUkh8t
9aWqCGSUOo9KD7m0WIfObtLGogZ38yi7CsodUsop0dMuxljrL1OYPcZf50MOfwvXvldP1b0C9rk7
Po97kUD+doH8ncpcJ6EA8N60SxXucQNq92/zLJLdEg2MaxpSXJFVJR7oz1ZieFCywmH2cz1oT8Sw
BY90gkg6d9eK/9CJ+sgczkoK+DLUoFt/gOWLq0EpsqkKAexvu4X//cV49GoRgUynLW/fbUgDLZwP
xl2S+cWD5ZHzeG+8SJKriq79hEG5XVPvTVADp+XBPaweu6cc+CGpc5UdtGLv9Dvi69CB2QuK7HK2
urEeeGpWaSVZUppYD0PIAmwwoGj7g8dCLWhs8a6y2eStppWrNmjnK6lf7nOXvkd/tcGGhrij7sbP
g7u0t0s7Msf7aAhJKMrV7QPvKjhXcSp77KdqafPggte6mguKyaW9t8LUL3bpZ1NCfa8eTL842G68
H3bVcwmSdu3fnnDBmtS5+kPqHtI+FbaXqf1qyA9Odr79/4vqqs7Vmg7mZEoSfySRfZzvlU84p52T
h/7o7PT76rn9Od793QF+NbNcoammPFfTAjPbBQrIA357qrxl38JNMg3UvaiGi/ZoXk+5m+tRk+SP
rojsnRFdGcT+Uj/6NB1h/weNME8yILQPHoXb9a7oBkGQxDzIsKoHY64nRDcnLYiU2G1hrWNHR0sh
EJ8XcZ8FTQFP+Go75tTyiLl1yCNcmdwGlhNZXAaCtBHUV4OrPcuWmA0ycDjOs71TBje7q0/5KT4l
l2wH08VP0uRDGoDe/dumh8e9mx2UuVoN+doEzDMSlz4leImA2qc/fJPviVd7IFILWsvNJgAsCweq
nzAA5vnEA8MBe1g2kxSSCNp+2GcH5f+Sp5uLfRWHW+wGBA8kpiPOco2Qfzf22SV5gA6Ly/z+Mpto
X0XPdctK+6OcryJyqz+CTnidTdZwjqTHmqg70+58oz/LGnhb6Q+IsAnKzeZaWMXjVz6pJVrkiDcl
bw5grugIPMmGlhrTYPjz6XaSbk8nFMTg4AgDTp6S3SZlZOWGgv2xKN14+t7Ookq2udgWt5X/H2H5
BasDX9qmXZdY83Am5v8j7cp6JMWV7i9CArO/ArnWlrV0dXW/oF7ZzGZswP7136HmfncyKZSo+76M
ZqakDMIOh8OxnCM2FXpn3P5XaZPddT2Wpfig0n0fmp/XctO68nLSkx48qN+N1I4yLw042An/Nymz
E+3KHvvG0RPRNzQylffCar7LSbISKi1uCobKgSuMsSXfmYWAndurVDcklowN914iQMol14KURSsD
gyO438GOBLTey20BYn5rs8bDglUBPYxR/4KATA/qnb0B6Xu3IVtv2xzTjfhsrpjc4ladSZ7Zt9OW
SWVmkMwQDgHhEMiqIvKtz9e3arHJCTy+/1VwtoiustqcKLs/YabghZDc2Wo+lzvZZL8r0ElEsd6/
uMy8iZX5pehoHtLa21PRrAxTLSc8/v2OeZRNZQW2d4bjrB+zvU82KQnbu/hkfSlRBOgicMs8AmQs
JHt5U/ov4I9ay4wtWhMagXVwioO0ZI6GoDkMPPM5jNaUcI7NzxpH4/par0mY+WS/tsXEidefLIX+
Sf8FLGvRdQmLNnOmw9xazZ5I9FrjKi2/sPaL4slBp2uQCmtqzAzTzzzFrNHE6W7zl5Rat4Zy1o7d
miIzq+S6rSuWwirJrjm09/qduUeAnCN3iAkK7E7IPtHd/7h68/lprntWGds6npRgh2h4cdB4d0ea
/3H95vO/LpCoU4tik0RTHpyx2Xjdy3UzWIyobB3tfWAGndoQLp0WYoyUJIAXP/VeDgS7OqjMx5rd
ZO7KoV2UM6FDOp6BTrv3B8HZndW3GbF0v4JzjIFtPXYBITKw8DoduhUY12U3dSZqdnZsK3M8NkAU
YHJRKwQQT7MBvHbYHYqtma8WQdc0mx0kH/FbpUaIMwB5CJ67DQCVNmMb7xUQd/7GLZypNjtPICRT
Xp9CFhtAZyUxzaL/lZOfONpx8WP+dj5/GTNAdA4dggtlxKe0sw8DN3e1P0Kl/n6g2kaN6IEfY25E
SAVnYWZ0XxnYpa+b5aTIhwgRc+8uBnPRMTmPfYUj6loZ+IpOoblIGttO0w6VY27KpA6U8HYy5itJ
xsV9PBM5Mxtdyt4pxIh99PbO2IUOZzeOGW8a42/ACsCB9l/l5hbTKUYkUKFAxWwBeSFxXzJHJlGM
PPp+mn38G6M5EzczmryK7dazcMSLLAvkeG/q/UoQt7Z0MycyPXS7eIQ3LHrnCTVlrJ/+iZvpY2z6
K/a55O3Ro+sBYQtITsC+uvRXgPtorHEU/ckjJairnnnO4ELU2qWylHA6FzMzBqMiclR1P7290M0d
VM8TBh04TLbFw1owsabRzBrqQRoZgOdh6sYYjszboNE/1L0v1w/UtAXzA4XAF74Xc4cGCF8u182x
+9KxEG2ffKAxWOILU0NI3RePF2HrH1PrCJTAlQgDqZUVobPgXirNdCTAcPHOk3mou/HWKNrHWkO3
gdvtSz3eV2Xyg5ZgFqLuM8LGPOqFjtqmme2k9H64tDsQm9yWCd0b8cQmanSh3sS3zPJD367aAC3V
v1y9eauy7F7n4KsqMm5FvT74oUN7YA6ZJA1lU6Mhy/aysOfpvZO2v/KU7RKaPQOA/0YYxaEwvYdS
JhtJu1vbpJ9GrdgXsulvSs14FQBECVqt3ImhVzs25ummGoFybQFIBxjs9CD0YesNGDJJsxqVd1SI
N2Ocgj6AcS8UIz2CPTnoSPmt9+rPABHa5OjJDWjSg397zHZDlm8rOdwrn/KAlMgq6tYt7tBTNZXU
QfMbZgkI27h2cFty28phH/vNEZQoD15NtmPcvYrBe856/WtfFKfMllsjHrdNrj80CZehyfsk0h2i
ImnGXxjTfrcefxv6Juq5v9d4fZub1le7te7AM0jAOti0RymGbQ/ywj5vBjBRyBAIqTtSmxtdefe6
0dwUJgD1uuq2t4gKBldHsYukUZm0Wycv9mBz2jBVHTtcG5XhP+S8ftI9CrChtDjZbfuJMXrvNCMJ
/BSpBmJsek4OJVD64wI8W6V8U0a/rSzvkbtaHtAUTEhY+zeSgzMyB+NEL4evFjO3DbGfzEwc4f1u
jFodHMH3WW8/Fz05jIO4ySzvgZvebde5m575kS1xvIQFSoshD7TU5oE7ul4AyLwNOO8Onp0/XT92
SwEwJoTxSDAx/g/eu8tjZ+cVp0UMP+IK5zPzxwe7YtvrIhb9x5mImasCq7tX2z48opLtAagPkSzt
F4Nba2HVVLv44EEmWENwvoDgcp6yzXPGVcNjcSpi6kVpTH61afw9a9mwYUXyQktDBKUY9MBl6Ust
nJUAcnElLQd5MMOZRihmZUdGNNHaokXoQ9jLAO8c6fFfjSviSQdsExSOHWuO06GJdLD9okDoiEIq
45+Vb//FVXkuYbZbvV+7Sc0pJHRukOT2xs3HoC1vrGolglpcrzNVZtdKwylBmA1VbO7SgLvAwa7o
ik1MH/vBJM5kzCKLzOFjOaocWVHxPY6rcFDAr5WA+bLJyrJNX/tREmYVp50H/sg8wrB5kw3mFGSL
8c4xqqDRfyhqbKrW2KX0L5JFPhBR/yPsQ+o8HzKvlhDmAfMwrDN9U9X+GuvQ4rEFFAwoqEFbBgTW
S8+QtZIkrNDECem3CIxXTcBpeRO31Qo43uIeIWej/wMQOW/z68qEGaL1xWnU29DQLUD5+huVsRBI
EH8RaIIz6L+iJpM8e+MxmVesdyHK63CjG/KRauPPv3B2ZyJmq6anVhsPOZyQBINoZt4MrhXazRq9
5/Le/KvI7JCaA+WamKQMaDKrM+Q9ezeU2V8kERDEWsACceBREdBerpfBtUQ1ui1OmuP84B19HaXx
u43pSsi8cHYgxsWqgSkSxJ4zz2kPBqlcaomTGugxK60b2wELbNXyn1lDHr10NXheWL4LgTM7gO/0
COrr4tQz0wsGgMv6ij2UxD/4df+g8lQGjeY+0RYPdHR8BULvDKQt+Q9eAGHZqQUSBM3bdcNZKluD
q28iUAPMGWbRZ/7QKQtPyzoDe4qibov+sl18sAIEbm/WVkeTTvKwVuVYXAbg/sCT4IQDl+dye0sj
duLGxzJ4XclB0sI+O8B1dn3wo17X7cMRn/BfMZ9pgkLZAqPUTDUgy8da6WIaOfNPPdU3Y0X2GcUT
lqt0rTL8QalJlm9AGvB/XHARXirVc12AEQ9oLygu3jSKR3Fc7DQmNtdV+jgKOpMzO4KUx9SvGeRY
2pDtC1qAQLsaQcCpyRLvF++73sXWLUXa7WjV2TeO0ZiqWitTLy7smbKzhQXKvUZNiY+gfvlYt2KH
Hv7IrePH2ufPKwp/CK9mCs/u0hKsXENadoDhIy9e0gYZarRF9jtN+gNhD473gnQPLti1tsul/cRD
13fAlYIB2HlUN2rETbIRYlk9IgiRoHusf3tOtrKfH6IRx7B02ySAHQCeE4ZgL83GE14PgnlUo92R
/HRoUgNkrdei62u4JmRmM3woUY9AK+QJ1LWBa39Fb+dKGLJgEFADBVHXArP0h1d0V9nATe2nxD9n
TdD2cFUamMiDTLkHQUSzIm5ZoX/Fzd7P3CxHJ+tR1wE+JBAmfR2FpdQpVpIdCyaAuTrdsIC5BmSv
ufvIrdYbOrDrneIeVPRAK8zSKujiNVzTyYAvQrjJBABninVDGe4DIvuQaJoLAnuU4MhxVAA5LuoI
MBSY/LJCSxiRMa4gW64JnJkDxeS6rPGIP1VFFxoV4Cv9rx1QgKSD4XI3AVvnGt7bh5vWQevyxNBJ
cL84uNUvrdyy/K5pRrSjFuJbmz0DryEg2ldd/cTLacXnr4hyJ3dyFmtlnsOFP4HDUN6Ho9s9m6oA
jCZa7jEoA0DMldfEguFPDy8CHACQYqPodSlOmb1SEonhk/TrA7W1kBs1XuI9/RrrXfH5+jn+2OU/
rSNus3enBNbTmbcwHR67bYOOBOQoIghyjv1LdtM+jnswVVdbezM17YAl4YaLB7Ffm2JeOHUX0md2
k0vECTKDdGv8VsmvMl95yS6ct4vfn61lKwAm1AwoWBm9EfQWYPsdvQicHv+4vo6LioBvBm929GUj
JLvctEajpeQ9qm9aqVgIHk6gstVrBfylm9pzzqRMX3Fmib6RcE8Vk/u4AzjrdtzH+/aQB1Mf8FpE
tabQ3C4GYF+yHnlmp2MhFVa9rTOwPP75qrmGD9AL38KizW9EK6vbjvhI2QBTK2hS4NsWnWatCFk6
T+C+cN5nHUAjPUvHaoSWhCRI+qZM3no2RlNjBxQRjWc/6UL3ousqLVncubTZPVIoxnwnLZELwPyr
ipG+s8jOTf84E4VjC/ZEeHhgeHwEB1XxoFhb4N3sAq7fL+/oRGYo/xgWa5ICzwAqSvTAYAkv7U1I
n3NFkdgA9aH7qNeqiMxhXBWzuGbAn8VVBaKSD3QsHhoYwNODhLnp/KBjGuhFE45rNLBLQjyAik3w
zsZHeKzKI6awmYenWYV2zsoPRoOE3hrY96IURC0OkE0AcTKvmajSynRWOuKU+jKw/ReOfcnIX3gb
cJEQH6kzgkfm/NyYTckyhhTdybWGNhzr9qtlr4EgLRwbyHCAJUYQSXwg9eu0gSqPSXGy2Rddp4c2
fsi7TzVZI3hfWLELObNg3C3kmPiJLk5G4t+zJBaBLYbdoBsrbuBjrRq4wzocNJYNJNoIEC6NucyK
0QBO/j+vUhVVEX3ge3vnbPOJRP7PA71zYR/yWj5ngviDAObtY5mLMGV4Ln6/7moW4hIfUR4BzzU4
XtBsdakQUW4aU5cJvNuyh5wMz0QNI+aqBrRdKTfyGk1f45VZ2izQ14EMh6AYhGfwpchar7Qxc0Eb
7VvFg0rikxrTkxyrlXByUYxlANMbPge54ZnLTgrdFJXXCkw87ns3DTwrD1r56/ryLdxwOKDYJbyt
EY/PIYKcYWhIoqcw8PaLEYP6qV+bR1tUA1E4fKiLIHy+QcCDxSuvc/mp7n9IEFSCIpZrP65rsSTD
NHTTMKZ0BLiJLnek85gH0lbOTwl1ApEcersJUQMLr0tZWiu4mqk7EQ4BtEuXUqrct5PSwFqRzBhx
U6vIM5Lf12UsmTP6b1FoRvg7MRZeyoj7IWV97HcnboOGJc8CyNwadrnRq59S/rwubGnZ4D5BP4z7
0zTn+UBdFX5jCbc7uaYWVunXFiRsYG7782DA9/8J4ida1PmypZVVckdZ3ckBsofGbwztTcbkz0PP
CyGTIz8LCluuFTHjRndCJTXgrbhF/9FKGL20/ed6zMJoszQ7JUvoITW+JVl24yl7pSVkcfcRo1lg
6cGrbh5qjLXfDDqyI6dOLx/0EqXJYXizELgFtLfQS6Ena8OciyZwJnFS+mzd+p47hFY67K1/q/W3
jt0Jf23sdVEGsjCIagzwVPmzhQMRFrfNkWFv7DSsMi3S/HaTrc3sLF3VQP1EAG1OjRTztzAmdsqx
pnV3ykWWRZY/5qHjsFdj8NwtAFPWlPpoDRPJsTH9A+VB5NMvFy5HA4qW5znEqfro6ihkcwyw/LHH
mX4fPBm4bHywEsxWrlKKxVkes1OZ/QZ92jHXtD/tVHcg4Z1Bbgql4aYv1Uir0WuG3mMnZRWYpML5
l99McW+KJrIK9elP/Q2EWVPkCVovtNTM1CkGKX3UjiEMY8KDNu4cNiDOzV6ui1ncmjMxs2CqAZa7
gg9np3xElgypfiDl/7EvuNRkFnVI0nFZuYSBJVdthfLCNpGPf64F8GstgOy/95HPdyZzTCAeGhBB
mh+NrMPRACThX8ggFmIYC52YiHEvd1+Uqsh6AkTRnID+UZDIdtbKwh8PP0jjkZ4C8RhKExByKcKS
RZvnCWenzCw2sPEwMX6RVu2uK/KO33SZ7CO4+FFmMZB7QEFw+owzP+YCHUJQ0I5jtP6mpu4XyZy9
6u6lenYUhqItfc91c+//+TgBzs8UDsCogbT0oU5cy8wrpSX4SSQPbdIcO9kGaaIfrqu3tIg2IhuQ
i+O9+yGVybMBv10jvgHX7qaKN37+0wSZzN8IAbEfUjfAIZpnb0pwZLqurPjJa5PtOGaBavyw6f7C
B8BF/1fK7MJxuyEpWEr5qbMsJH3ro0xeqalvrusyWdXcHKbnDbwALoN/GsXOzKFp61aTScHRMH8P
6BfaVKHLbqvuVaZtdF3U4t6ciZrlOhJelBqjCUfO/CZ13Fsy3CTN2uTtmpCZM5AqkxQzy/xkaw+x
5SOLd6T+uOINPt6gsGUXt4GJZlzLm9NtMNCL55zG3ckr/J9dnG6odk96J6CVt5ZT+ZgqhyjsCxwc
ABwQGlweVytr88GIze5UgNcpG5OdmeldYHPkCTx+FIzf2doaX+aCeuizAcfLlJX4+PSlCKztVOHG
NtiB129D3QQCUBzdyo26JMYCqggWksAjzX1qVSpw0VkFUJrHbMPjPLDLt9Jmt5r5+brhTc75zMYd
fQoMUEdxkMfB5T3vHWpaS6ixKEDYuyufzL1zGLbylq7CpM30+SBm+vvZUUIix0zSBGIaPw+a+GVq
Jezxwo6TlTM7r5h/kDS7KuLSqwSlOTnp1tZn+/7NOjZboHAFhR+4xmPxkmDEZq0bdm0VZ8GCZmVg
Y/9nFfnB2PubYetsi+3qcK43+YGP24VWLKRgccrmsZzqnbpjSjOQ4lFowq6AaKwVQInqmr3MNX1r
yKIKspLejGjBDEvLfqrjPj+ABMCLTK25cxTbJLZygooBgXk03TslDD0o9ORzkUofTafM3LidKQLi
mc+sZNit1koepDSbqG7w44Kq53Es+9DP2WPuePejA2R5J+kV+LnFl0IUr6g2RqXu71Qe7/Va8wIN
vyXtVIQdKNtudAPzXjp4RMO6QJmEjV0VWdlobG2uZZFXgaqyMJsH06m6YNQsdyM6s4vSSj6VjveI
E/NWD+knxEwsqGProad91PbtbqjKG53WNz3JXtmojo5TfCsygBumNLljVb8pmoyhbx1MC+jj3RgM
lyy1M8xyGLB3t7v3x0YANbc4mnEJFu1yiBpHPms0BiqTd+yBS2IxG4vANk0B/DaXHJ3W/qal6VfP
KG/7qryvUrUFpgwgTIyDUeHJXdRs18TaDU+trTsOt66epIEPKlG7SOyA20AEMTPQtTf+oaEjC8BB
HIEsb2v56feYDUaEvFGY5PQW2CXHxPe/uE2nB7ktv1SavzGp+bkW7jePA+q8LcvXzDKz0HPaU+7q
D0pTtwX3NmbdPBaVhaAi2Ysuf9FsgFYSzbj1MkyY5Ng2C0yntjySMenCUmefmtL80fS1fdCGkd4a
ZdFEzmBgKNBp8/ITSWN5j56dCRW/eEP7Mo2Moag2pRl7kRicmwpW1/jkZ2mmY1T1BFCZMcIndLV+
qrll70aqitAmfb4xU/zRihlaMYw93i9PXGkbU6mDBAv0yLLvuh3/cCt7CEQux5vCz3L01ioWJWlp
gwcUCwMOpDroBfkserEbXPqWw4B2lIAY8rqjnFeM3h0LyAdAW+wgnUbM6XY9c2EW2G+8zq2N0+gm
gQFg5bLST36cZkGDZmekvw6MOhE4Y/YlALZEIVae9Usu1J64Dk20s7revCEKeIJcG7VYP+FODGj+
RVMmTvqn0TL+StMzSbPoqssT3Ui01DjJ/ptNva8CJ1IKGaEPPRjtDiSJ8d70e/DwZAeauSviZ1HK
P+uMmwivfGehUlL1YBpKilYHK0IV0ti9tWoAuki20gX6jrI0d6VoHfFs3UI6zphPPOtFO9RlbypA
XKkwyd5k1W1zLw5Gi4bK4VHtPxU9DShKDrY8GAVwqoYhdHG4ms9xhZdtbYWKuTeiE5uaPeI/UaMv
doPdhl0ndnX6HbSGe097MI0GzebFXmvYSkS/dO0gJ0pQmEXxCv2YlyYpSruMDWmAx3Iwb5nxO+dN
4HafGTMDXqe7gvCwWAMrXNoeHykYggZAcP7NyzJ5r7X2MEDm2N/Y9q1j31blSvDzUYSHDbFBcfc+
pjrn9hwdcAJKKvXTOOo3jSmKoM/sh96t/yw3DkuDHNyiGCxBGxHGny+Xr3UGX6dVAznlreL3mneT
iRVVzFmM+o8MbA8GWNDlhj7GSxnIyAiCfmNYs7aFJ6tALOrzoG4yYLTbrR8mQNU3hjjiKvnpKGXv
U0cv97ad7YglN0aXi22W2A9Z2xebvkJCRRX5D5+0QHXKx9eqeswQkd64srF3tEhfRy73uRpvxxTY
GaqycR20rr4ZpGWGospEJFyM5rqkPYiq7aI2lw8Ok+nWBIV4VAuzXjnMC14Ta3ymP7nU3+hgmnWB
NW5M5znzEWFk5jYHd3jOzZchI4+xFo1ccNAk5J/ysV8F35gW+PKYTx+AhUe5EiB98x4Q+POxVbKA
2zzyQ/GYRj/sXb5nYbJda0qbZYz+2WqAG6DEi+IrKsmXqrrjNKhqplBVVTuty3eNRVcyRrMX6QcR
szAa0BpWxh1NoZPrc0wVMLV+mMODjfag1FgrUK2pMwukTak3KtagDjhqAtU6gS5WXPDiOT9bsFnU
HHu0Qi050dFJjMKUAQzx/nZEQ/71i3tNj5mTzItMtm2S6ydjcAE6kZLfzbiWj1iRMR+sTnmKBipk
bPDoje+8zN5Wnb25rsbH6x92PFX28d61fZT2L60rFw5LQOeuTpVBNwSWlRo0C3o0C9IUb/nrwpZ3
5l9hk75nsQ73MwtcUdBHogY2GveVgpfK9teFvEPnfjiaILCFWige6vN2ElVQjVTCVqfMRU/RkBnV
zkh7PzQTaww5jhL+X1ceiGr9TZ3IG28wTgx3MgahdISJ7bNWiZ2qrR89rVsYz3g3jsYmc8BxP6TN
sTKRIEZ5PwlsvEp2egU7vq7B0nEEA6+NzjJDJ0ivXy6ThQJxXPiDQrILWIYyRmIw7bsxFF0t8eih
hyLlK2dmjrT17gIIMq0oF5hoaJ7D52b2aPcNkKtPTkLrqAXr+iaLc7rVKoWZfpcj2wZy2CBXQHLj
+g9AGBysAUNiHRqrHe1I9NQJHCWbzZCbz3nGjGe4KuCUd+ama4sdcrf4+wjoPqNFL/b19ZonWP/5
eKRPJiIZtLTPg4d+TBF1xZ46EWGiFN0GpSoD3rHA8u48YOmpJsI8c+Bqa6mi9+h4bmuWTYjluUgg
A1Llcqv0zGKplo7q1GAY3HTUjZZrr4kSvwYATBl99QlTn5FL+XOO+e0t48UrBZ8ALGhl/5ZO1tl3
zLE/2yxW0sFU4In1mFE0zKDgd5q2NtOyFHWcS5lFHXbvkYZhyOk0NK/+9M6tioPF35A7CKg/BJ69
Mq6zptXslteaClm3VFcYqeKB3lRRM7pBWRcr9vMOIP5xF9GKO2GYoJQ120VE0F4lCxC3FwW9txM8
+gu3jJxK6hEXtgg8c/jOSQ7WhCwPast95br9llCCeY6YfE8qPDeZO+zB4VkEow+Oq0o9EY+BFS9T
30oONNKyTVZ2fN4t8270lmOjsoyGw4/VsTxzXHRO4sSOb9Zv+zbZaKH+7LyJ04SxusZHsLgTZ8Jm
njtjnIGrqlAnsE5GPt8ObR7pdC02WJMy/f3sfsAZKlq7gkpgHxbWc2b+SHN3ZbPXZMxincTx4OrH
Sp0oSDIF55GNfSLNWnfmmphZmAO2OGU4ZY0Fc/XI9IdNqf+gzsrbfVHINDSHjLgDMqPZReHBqbDO
zGC3JcbynSRoDR4O48pjYykKwe//V8ps73MRW9WQY+87s93oHFcqf7nuwJeCkHMJs33PRxnHnUfx
Zs4yzKXX5hC0onqZuirDFI0/16WtrdrcAoo+HUwf+ujdq2Pdu80vQr5dF7G2ZLPddzozrmkOhbxk
uB+Usffabq3pfVHGlGnQ0Rs1ld4uD4stfAdjk5o8IT14qv0WTK/tGhnYUiRi/StjDi7lC5Q+hjaG
jCIHxsCvgfdBpxthlTwkOl/ZlzlG5D8eDXBkKMei5wtQJ5caeXVdkBTRz6nQtBfHHS3wSBI3Mlj+
5It62yhEWsjy3uk1v1HduCGpPYZMpTzq8FALY2Js8dsskGb5iimwlc9bWm+EF6aNyglK3/OZOUsU
mZsrmI1mAstO0eGrbayB2S0dhHMZs6dL1ow9w8AtvAbS8LbEbD5aYQ3jlvO/uFnPBc2MZyhL3hsZ
DNRS5j2t2u0gULzDHPmfn4MzMfMHTDwYQ9l4OcISaR6dnL+0ali5B5dOM+oWaJnCjLL9ob0uzdNK
1DZEkPqXnT9YzaOFBuXraixvC3JTSJH6FpnjQgGVxEkwp4VtKYtIQ+6/rgG4WzxZ5NNfCEKzKMag
EUyiCHl5AuyqpFYR4zyXo3eTay+j2R1766VNv1yXs2jLZ3LIpRxdNCKWCeS05henA5gvWzsti9ty
JmF2NYHhttLLEhLymh5Z17+Yevtgmc3hf1NkUvQsYpA2k65OIcZr7aObkL2j/5WBmQYBCYPlIEM+
80qYTdHYULryZOjj1u9RYGyeCW1XFFk0sTMp80vJHRoAb/jyhK8IysINACYQuUUWdmLt0bImanY5
sTzW1OB48sREuo3rr67TA1DkaA9/kQdFzgoN6p43NQ3OFy7trJIIqJSWEm+jO9HWW214vG4ASzcU
GuDxVJ6YUvEEvDSAnGcuBkSxO5jI2lMC0HSAtFKdBjra+4tyZfJr8dycSZuZW6a3fi4MSNNiZ9vq
esBUv+LP5rTu77fguUazZSNcEDXmkMGi4rW/TW7cmzwaPyd35s7YSKCo7lE83a3dPMua2T66X3QU
oj50KJYWJ3ZJ5GlMxl1feke3aZ+vb9WSiPfeYRdvLMebOzeKwqsqOx0HqezCGN2ilvXpuoRpaebv
OLClIO+OEXOgO80sO0l8lHRHIU+ZICEDNHpppYFlbK5LWTo/51Jml7RfaryKk0Ge6NAeaG6RgCX0
ri1FiZ6hag1ifnHVgI6GISIDyX5vdlNToLukKWvlKbd+6+A7QOLoL243B9U/tB1OY9fz9jSBSjwz
SqwaB061YEhmVs6W2Dyy8pXDurg/IDX2URZDLnvOxkt7T8WmVstTXLE3i2svnk+35YDC5/UdWspT
OBYaaoBaAZiheaty3I6iGepOnqRbbO2x+dJyoKR4rNzXqnsp+u4NL4uVV9KiVZzJnLmGvtJRy3Qg
0+Y7l6EvpAfkK0E9T6fhde0WLcIC+o9JJnrmec6pTV0H56jEfqVPbPzlpN+v//6SS0UL0v///jyX
ZAujtUcXu5Q3ZuhlbwbvAgf/moGmzFyrCi+axJmwWcRTOmCh7FsIM7u3rHnqLKQJ+9frCi1vzb8K
zaId8IdkvEU/C6LqL9loHRX/hv68oNKGp+uClncG5Ri04k+4LLPLiLeNXXsGlIF3QJsM63aZBETj
/yZkZmjUo/lAwHVxylS29ep+r5pk5eZeXrB/9Zg27SyqQsOgAv7itGD9N9QOLd+OiPugrQLlr8mZ
/n4mp5ZWZpQGLLnmT5n9qGdfnfyp6Vcu7TUps1uBlDyWIoYUBx0uoZ9h0EvEh8FUdMP1dnd9d9xp
jz/cQVMz8X9sYHY7lLzp0U2BtSMc0gbTRS8NBQ6qZz0LLX4hRZlvHK1yDy0HYl7nxW+GsLfC8x9l
J+wwNmgS6IORH5ldgjO51Z3vmm5sRnQVPPagVPlk6Cm+vu3qT53XoLl78A6qkGZYWO3wYo11FrUt
ulpcVyj0NHvVrcHjn1rV3KEBlEYUzVe4Q/yD4bX7GDytIuudkJn0ZHA93ulj/Vx47JOLiwyIKboT
GIX7JfZB0FCZd1U80UvKJzTJfhOJBWAElpGoNaxXoALyIOXJU1ebR9rQgxyptdFsuPaetbvc8V+7
JI2jamg0QBUlL6Y0f7Y++4TbIuqKMarzXAXo1/nuMk2GjKi7jlK2cnQWnQ2abaY3PK4FZ2YJDaLe
DtsuT77Lw/odRw8UFMXbdRNYvH3OpMwsoK1ZQ8SYI86xO5RS3yxQJPkkNNltKQ0UQV6vi1tWCpMr
SF9PE2azw6rM2K8pSeAP/PGQZv2TQcqHMV673xZ9G+Kq/xczP6sW053EwNrJjkUyKUM2rjxKF++d
Mwnz3TH6NhFtJk/u8Lkmh7xuw7Q6De0X0o3R9TVbEzXbIpqbSSEw5HHS+0+9fWuRz2kOEEp6Q9em
/9aWbRa+tYk3NPkAYyhKiwaGQEnaAVTndXUWPdy/KzdP0xWlqVeJCSHcLqOGPWDcLEjIGAyA2rwu
abG46pyJmt/XJQXbGdrmgAUr0jvzjWrHJt2U9IhUrX5M9t0OJVERSD9AQTBmkfnb9O+BkUzpvnvJ
g3XyzRXzt8jlHZIIiTFYNJmeSoite6TLUCty2jXF18TMrnaUYNoR5GfyJMgYWi0eL6wJEGSurO+S
GKSygCiJgbSpnnmpjWYCXK9K7BE8Ew9uvRf67wrJ8Ot7uGSSGKHAmxzt9DjO8y3MZd0oINGf9OQt
i/0tJ+n+zyW8PyPRB/U+iHypRY2x6gaT/OOpkvD/7pu/BhWw+EjGHWujvk+mgt1sO+hgaCQT5niS
x+YQH5ObYpNtSpAey63zpoEWvgDn8RpE3WLX0bnUaWXP4hUFpPtO6GQEHVUfZfv6K6BfAIQMLslj
uhK0zHkd3tMA57JmlpBrqq+sFhoCR31PzcCtgzgLi4226UPckJQGFahAyy29a3aFEZCb5m6t6Le6
yjOfD3BZV1QGviF7Le6rk3lbPxbHcvd/pF3XctzIkv0iRMCbV5j2TTY9qRcEKYmwVQVTQBXw9Xsw
G3tFYhCNWN15HGkmuyyyMo+Jd+at67NH9dF+GY7aSiVs6Qj8I4vveIAjQFjt+ySXSckFg+YAfLTB
T6hpUEF3lJsPf7FFJ/H9f6KAAPo9SupUTqmOEkNTWO8TaD5bENC+HmNxJPC8MaAzASzovAAWa7JG
baqVF6K0QclJyBMeQHs6uB5mId+wUF0DJxsKA6Auzs6CRyFb1nU26CLp+FI0Yquml14Ym662/C5u
Nxl9vB5wqVEzEWQMvHBsUED/+fMv50DtCATOp1xAbuxD88s4tXf0AcZT227D9vqpOfTnBiT0v9qQ
3wLPvttShRIeVRF4sr4rUQfbkB8G95XIDG2cBiMqI2Zv8SxameKFlURcz8GbeNJ7mhdhzEbBhang
q2fq5JDIFuZhVgoaAct+X5/alUDebFvi9TjGqYevGVw8dhXE9QBJ37W9XGkcO9Mhmr1SLOipgP5o
oKSkzQVXXdiTJVzgleI5qRPUbDv2nO4NUSuhVnltAApB7usZ7p1OdpBK4gxGFTa7KdxeOQxcc3xw
Lo4WHO93TmdZft6D2mHA4qGwlV1jgN8hbOVTdYp3PAqIn5ji3NvQrIJkCUw18B90nA5h3kON1+CG
vWnNqozMnI6h2ebPzUT2V4gV0kZ7jvUybNwGz5HYfTOx/XdVZpdPtnDZRqrZbUzL1O9j+tRXiE+G
3tvWDakCSGEzuCXY2Q6UsjgwrGYT5zX8Ll2morpOKPDUjg4yj2ptKig5YkTZpSvocxPLXyWUqjfg
jEK+t7Ygs026n1nlnNEt+w34bxqQEgijPgHeo0rLKoQVxdbLjS0wSq+DEhvbMY4h6NY2mp8VkNqG
U/fKRlleQOxHlIB0B++Z7/eXSJUhhSKvvDhcfDiZ8pYymFCkarLx8uomVrIbw7CfR2tNOnTpsnEN
IKghx4E7Z04tp1kD+UfhyUuVU98DPq5WX83+pS1/kO7FBNXnL87Dl3Cz7I7EIydph0QdqkOhS6QP
u4uQqmvagovHbmLKTucBI5t9c2CHlVNGHHmJ83QrNXOr13QLYsTm+mgW8nQLYhb/F8aene7SwDYf
EmReWdUEefxTybVQpkDTi7UK6FqkWY4HXURIm6i2vPTpvQpPxUG0O15C5zhZYy6uTJ09W6EEnYoe
VTuMyXqsnRMB2+YvvqPfpm221wuowY21hj1nZxXQJ6a75Q1U97KyXetaLqTG3yLNErw0l1U6OFig
3O220lNuIE2z0t9ZXhnbQy8ROw0Nxe8HlwK6D0gQcmNuDiNIW7kGpyE0kuDu0DF1JYtcCzb7XrLe
SxiSIHkpBkB30OTNbRRtchGK8f761l68j4w/w5qdoIEXbAT4QoLAGn/mND06tbxXgJsrIHnsG2P3
zOWIpFHX/gJphTX7T+R/lasVq9abAU+mycwjdYmv5iZu5c/r41veGX+izA4U427M+ww7o85AnaiH
c16z/38H4dtAZifJqIfEq2K8LtoKOiEPcVKAVvgsur+6G6bHJQjOU51yOtFfsjdUwiUFxAXHabjt
s9GvXAi3lrrPvCy8PmmL2+9LpOnPv0TqUqPNynqUl059G8oXKOke7OIe07gSZ6Gcg+fsnxHNzpSH
yqc3uipGRFOAUh/5EPvMxre56/ymXXMtWLzxvkSbHSpAWQobmRFGxS6iv03yH7z4eX3i1kLMTlNB
obneaNgKAr152dv+xDEFdcm/Hubq+migun9fH1kI3SwcjITrdmAmHvTdhzyEKtpHour5fxlsdoKS
rEwTUACnafvFExrZ/EDkc9qsIJvWxjQ7RXK0PUE6hFH0JlKRESZavrPtd4vcX5+8xRvPAsUL9zgk
3uZ1V6XTe6gH4d6xOljvuPdQTPKV7jflBm71xwy3nkLer4dc3OdfQs7OkxJnfQ4iKULS2177Sawb
rr6VyW0K0vP1SIsb8Euk2YliOjGQX+O668BV1CFXNABXnlp/0f3DuxV3kKtCJ+Bf6I1OVZzGEFis
ODPOns4PtQAuQAXN+vpwFifuS5zZdz1Rks6TEsjYJnsqwFQzVB523hOLf3ramv/X4pfiS6zZ9dp4
3ZjGtJOXFAQ4MqQ7XeMrnhyLq/MlxGwfJEqtGlWF4ZjmsWfnRDvVaxaFayFmG8B0ierURY9RFE99
+9Dy16Z+ur4oayFm96jKAeqE8zHKIwLuL2kTUKr7Jlkrjq+Fmd2lHFgbXbSoJxnxExCPvgWjjO7z
+lAWL50/C/IPQeXLhw7OgDR3FcxWSz7ZyPxSnIYwS//mvkaFB5LhqKtCOma2KMrQVYqXIszoNffO
0Potl9tSMyJB99cHtDRpXyPN1qYBhYQZFb7cffqulRoe8OBos7V0ey3KbGk0ZlKt5RhPZfzujMof
Sez3eK1cH8vS4nwZyz+V1i+LIxzRNKqcNoA4FuTSCDOQw5Nw12x5FkYDvRgQgSBPg1rcnPld6J3T
qsAlQ0ruE0Bhv2cPon65PpaFy+VbjNlFRkdd0BL1oEthtmcAejY2lCuvh1iYrm8hpmF+ma4BaMei
qWo86AoduTRqK6QOevRirVr+/78y30JNP+VLKGNs7Q4SGvhWG88teimVcaeQcmX515Zldmg0tDSz
OGmwyVrjldL6yWTxcw7Rrf9u2mYnhjR9mVQexzMEunFugdJ13Ae2+pCvWaqvrc/s0KhSq4yR4tq0
dGcrk+JslHrqM9G+FFx7uD6oaW5mZcKvC/SvxmLa6bFRYlDSUt9Sbfw0nIb49gDtT0Nn9+2QPl0P
uLJY5ixJzFXSt3aBgEr9yGHkngBytDKmlSM0bxh6sQKX+BghalMFmb0w+oBBC3hla6+s0pxXG+sF
eg4EWUBCPh3oM4skSOF3mD3/d/M1uw+4S7njplMY3bgxq/5ALGdrNe1K/rS2LNOffzmozmAzmzOE
EcadLSBg92ipr38xEjQjXRWClZNq+vcQZWURQ2MElT6l9AeYP4JAExTqsHIbLK7LlzCzY5oMUJoY
aIXTA3CGV+29pIqcovENLw2vD2hxn32JNDunhZ6Z0LqeIrkwWPLeB3PlNbC4KP8JAPrX9xmDzHuu
QWEe2UB9bgi8q+4lW3njzM0npi4kzFD+b1Ugn/E9Br40JfcshoUPZDi8y4fhqbirf/MXerTuauDG
0fwswhwtAV/5BRO/61O4uFgTudYFZBR64LMp5INn9Tov5QVqU2fCsw/HY1EDrUYNol8rsRZnU4f4
2kSl0v6lw2OoowFdvgQvnvpZSd+a8iVdm83l4fwJMf3511OkZp1FtRRJlVf4ypj5atxuc/6cKWu0
iKUOHdbuT6jZaQIcH+lhj1DJ8/AJNCrUJs/1GRYsw5t2V2c+f+Y341l9qcGrXasvrc3k7IjVnShl
VcUCooMFtKrE7wIyYi5xVx5B0//mX98mw0YTC3Ixk/7999mEY61JIXiCF4qD4kUsADAj0eDSNnJr
I9kfR1asRFz8GqLTisK5ih7IXInDSCw9TagnLrZi+ZOYL7TfKtgEVfxJSVf3o6EvDfBLuNl26dK4
U5QM4VzBf5WxSwNDlhIvJQKoQ6ZpQWLx+yorXocU6l0kt342PAtlp2wkhClCuO4aUEYTp0zdVtw5
6HW9g+PQuQMrNahbmMdatrrlCbuoKbA6epscck096Ly4tXX93q3zN7fLf1UKfUL/7B0f5TclKQ99
kYVD1j0r4JsHGuwafNrhckjzfk9TSBgJYNRLh0dShb2iVaATWBBtP3biAOXr/RAXe6Ooz8BFHtM0
+ZWZQGBq8XBLVLrL7UQPgF1q/SLONrVj7JUiJ4EQUKQx9YPVSyMYoH8QlJN5d0fLreqNxyov9u3Y
Hj2vOUCsbSvq8kc/etuubEJNbTduJ29jh3roF5R3aYU6Bk9GPZBVfkyt9KSIygmsvLlJS/vgOGwP
XeNjpttRgrp5FCuy8HO9upfCuyl5EsOiVPhFI2/tHnJ8bg3N6B6yZ5jM/hetjI2Bx35SAy0hZeQa
dMtqcScNGgmljOq0PxepEcFE0+/7MRyJ9i4NbW/08Z7F9cZSxCtK5pu+LqK8g6lL0d0VWLnBrdCx
9KoPIYugoeleFO3JU1lUMg3IiOyoaMkm1axXo4AmX5ui0m+es0q5M4pyYyXyLu/jTZxh7Tq6QQc3
aqFzT03Vh2yCrwl0M/H73U74DQP9FuCmxtfL7NCjpyug9J5o4MI3jy5pQ9tkp942XkgDhbkxvSkI
HKUZPhtT83db2tC/ISo6NE4oUbDkMUMZ1g04rzYg1dyZSn1DrMyXmeWrtbvDpR84sveZYYTEFAE3
rIhrytax2whN1ijL5JFW5s51UclrjV3XDDdNlu+Z/K3Bb8Cs7aAy+2MMSnKWP3cNvK7LOMpSyNaB
qhzEoDOoXozubBoDrXiuGjXIp4ow0BhGD/V67S7NSajqHzyvAjv2tk2uTvsPDUYcalipSFY9afaD
gTZubGU36IwH2vjWJHoErU6/H/edZUagwR8tSC3h8jp3pha2lMIKAe4lSRIxafmeIcLOQl266oJe
yQ6WziLOzHAsvYeB5xHL+UNlX4iVB3oC7lJ95rrmjykLYjM9MfpW5mlQMeU+z82w6NxNZkGiUXMj
6ahbPfYgb2EEOU32qNG06m8N2L9eoOlXhxmLgx5A9Ap9stI799nPQXm3it9NCuREDRtvgrWAXFPZ
vBbaeRiOOodsYcwDlao+LT+I99s1I7s9O+geuSBNwFewMq3ApveVu2u145icDHmK7Z1eALks0mNM
lFBPXdwLPzJ2YxpwtpORatwV7KBjXrWmDaXni/FUiWPt7kX15MHxt9futMwNei80kjsXbFdn9F33
V8bTDfjAEbO0yBLaU9yJI0zn0Iw3Q+F0AdRxArW66b1fSQO3zCoYkt+6dzQhf2XWP7m5m4D4asRI
6HbIi4+OtomVoK4fi9HzE3Km2rYFeMSGGVqXPfbDAX0JM7vnymflPAITN1Jo8OUPjvEGAHeQ5zIq
5WMlIwuIPMs7leSg0beszDZD/dlAfctN4YJXGaHtxlHh7hJtY1tKpDRHPb4t5RkCzIUU/ggJCRV8
W/44tC+x9uRUjyN9KoaTk4GwNhWP6Y++wPGGbpES+8NwoHZkw29de4IQl5Y+eEoe4Kdzu/PHngX1
aG6s+JSUKNHCOYeGUtoBLyCWntd+pX1qjQj1vvJjssm7+xyYKpSXImvIgsoKO2CfJHA0qF0HA6hL
OsoWHOqRro3bCS89QyvuRWFAPeVZq9W7WCQRDJt9q7zh8tjkYCeaA3YMiZjzsx/049BDfKWEdgwq
1aHlVMfaE+GYJP5o/6g1O9DKbl/x11q55UUXjM5NXvY+bbe8OysQ21V4s/GoCMwJ7kFScgfllMes
j7cQKNyiVnRnWs7vitXbgog6LNtu5+TGLbXto5OWxHdq7ZgUIHhohL7FFrvhWvfKclxyZpvRTa6T
TcdHqPhUThKBNtpBI4Z8qH1f+4mVfxh0OEK0M/PBTHd9ouBflyPuiay2w8zIHnEFub6Xw9CuTy/U
tbaDSY+ajA+dAripXmpbT8K4XSBVzfN9PTrPdIgh8G7bpzjtfajOq/DpGg9jzp69zLnLK48EyK33
hlF8qMaIZbLKyTUcZZeiu7cyFqWmsS9R3C/c3MLnAOgxo1lLNBbfKfBcAuUF6uT6HHIKzbcsrVpT
XJjQPvWYe34j9ZXMaS3GLJUxVVL2o2mJi1YDpdVDylQ6m+tvhbUQs4w3QyLT664jLrU2vrvw4Q61
AZ+460GmB8e/cs4JbwpdetjIzaWlrKwiQ+1o4uIpFMqn+UnJ+EXtUBwdUzPZQIKjj1TW5I8JACQr
sRcH6Jh4kcFVDLDXWb5rDWrO8kwX4IbT3UDTE09/Xh/dWoQpIf3yPlEHXcC3UxUXw7r3eH1fxcbd
fxfB+B6hhE1t4iqI0FTOLZbsIc7EyjRNW+nfS/RnmqZBfhmEV2tV6cWYJiohL6q/WciBWuPZi++v
D2Xx+eFAYgxuf1iS+bHR0pwVYL+IizqgnxRDPPgt8Vho4SPgxRemQCjxesDl1fkTcHaGegE4HlS1
YWxMq6MyjBHAgvu/CDHZu4FaCN20+RbLmjYjqdGJi8J3Xf5RmMbKGJbrCej2Tf0+WAXMcdtE64pR
mtMT6s4NJvNpM+gf4O7RAtlF/Xzjhm04hE4WDO3WfsnCvwCLoE3zJ/5sd4hR2J3iIr5m3Lf0BZKj
gaAi/Itp/BJkVi1rWq20ZYEH8KicVVrCzXBNKmUJHW5DWN2erIoB+VVnBylmsWEqxnShKpviHWaW
7rY8IScy/0GI12HnbnsRUoinBEgO/eZunXixdBd+/QmzqcxVqwTPHvJqeQXlIa9A76YswE/H0PVN
pVd3bRffDIXcORQZ4fUZXioxgN6LzxVkMqAXOysMidxTC1IZuAs52Zt6cpMqatBp2V98tr6EmfvK
xqAeeHLELI8FJE5b0Pnqvyisfo0wu9QJm9xaWkTgfXrqSguS54ydasiNrJy8xRkD4wM3Feiajjnb
kxl1nDZNcHvAfM4fFB0Mnb0LhZ3r66ItXVLoqMDID+hiGMzPvsLCpEnKFdwg1kNyD4GUAJLtT+5j
sbcOysE9qsd0ez3iWsBZsQmYEmG4rsSFou0GVffRuFwZ0/LM/RnSbK+ZpFO4rQ24dxvo/VOYC6Ol
b2r/3TjmTcqkcUfIIvTiYjK4yadBDQD99ZlaGcf8cre1LHX1AuMgJvMt5a23wZUqnq8HWVmOf5T2
vnx920yYhddjOZzysaPyJ0yg/6af92WLzZHPdd/mhU6wkyuj9Ts1Au0RGPKVcWhLn/cpJYavOUQ4
cWa+pxGNBS1Ls8VGVnZtJCJjg5rBDi8J1kfpR/vT2eJajRSgi/BQess+/mIW/wSfe1NSeOoNlY3g
afbWpk92sQbvWVymaWCTqA2eM7NjSt2eydKuxKXP3mFo4Nfe2/URLG42ONtDVQK1eyTL36cv5W3L
GoWIizR+cejjMsP2oR9wPcjiKNBvB33BsCb9/O9BGm8UlSwz7ATQzMzi5K6NYimACZtvz5nI/Ijy
PYDp9mmRlVgHkXNI8Vth063M05KAKGrx0HtyJg1H9B6+h8hF5/RxNVmXm1G1rzZQ5DnZmi/vwDLc
kI0X6vfXJ2014jToL0d0yHJ7cHJE1B467Otum4bqW3+w/RHsGe/yN59q0wVixcPTEiSa2SLVjWsS
t1T6S19Bxb4qLkaFI1SvItYW1+pLHP37sPqS5ok2OjC4Nz9N5UfrrHypF2+ErwOZrVTXWwyUcre/
8E0fGpsiIu0P1OvGeuueUO6OtMjcFdYt2KeoyvZOtOYhuHSkIJIIE0HwE8C5mp1ZkAocqUs4sWvJ
s+UqvgCDRdCVB9rStQfBPyCDYUakQqfl+yzWVgXNpkbvL05xAnz9NKAyTA1IqkkoQGQBiuUrX6Wl
5xrKDmBFqJYKCOD8osjGVgw1DMZ7/iqbEaUsfknr7C3z/gJshAf7n0iz9xOluZpYCYpkxShOaB2d
5ajBkjtd6/suHrCvgWYLBZMBaFlaor/ADWaD2jQELEEaO3iBtVUOmtxnmzWfoKW9/zXiLAlyYtMp
ykz2l6r3fEsMQUzd/cq1MZ2f+bsafJ/pOkT2iA3yfWfolLGhd7BQJYr6eNNsu20c2ntbC/WNDkGq
tZfa4pi+xJuNaai9UTcl4tn1GHSlCkj/w8qQpqvnX0Py4MsJzgVu4HkmUZh8ANua9WhuTw/REqkq
aFxbtqHnNebPlC5cCzW7dCs69LwRTQ8/rP/lyIuNuWm2q05Oa0OaHaesdJtebWsYtWvwqcrssBsg
dEPbNCgAwPa7yrF9TvODZBZ+gdJvqWquXJSLC/dlVmfnLEZPxW40/ASNMN+GlEjHgusLtxQBQmKw
AoRq1VSN+74VtQIqHiSH6b0lir2aGK9mtfpdXokxp2pVWWbQ3kQMt/C7aIgENJBQU48494dfPMrv
MwP8v0Bd2/ZLnGuM7D+Dmyc1StE1LRlpD4EFGvuV7ruf5JBv9LcsUH9WY5BVPocsqI96//YvphUs
AFAbJgW1OTNJFrZOXZr28PR2Ijuu3UDpZBNdD7J4OwId+Z8os3MNaSyNMx1R0F1R37ttFjUfJspm
gXNIgkm6mouV7bL04ZzM6KYUcRIDm91c0h5sTpnbXYBo/1XZueK3ZvYU1+g8XR+bs7hpIMYL8TkD
UixzAdsBtoWjS7zuYosYpPJe+8EbFzdyUT73qvps6Twk1virHJLInagqzVC9D9R+zBRYbbjU2Un0
qwoJ03uzPChGfd+m+q091m8egcMyfCO3aGgnkMm5ITlDZ2EsT0PLTzA+25IStkaN2b2ZVvPCkvh3
UngvRY6/nRtjAyuweNvUGdQYUvKDxDY7SopObdpWCvq7WueXagvnraLDRgds2eWbxtRIFNes3A1l
n0ZaXRZoKJaxT112R/r+RqoSNOFx23KxVxp0LjSh/IDy/7Htklc4JsB7Q0lP6NnfDAp9dJjCbljc
1AcW695mYNQL0cCzoxHQ/11ROGdG1ZtBS+5AdTE31xdmsSyBhbd0F285HWSx7zeGYktSD7Hd/XP9
okWl7dKNF6XPTekrB3Vn35OjuQaDWap1TikU3liAjIA5Ntt3jTEIy+S485WdfUf3WliG4079TW/T
TXUUG71DaQ7qSQ/pXXtczfIn8NfsgwNpD7y/YJKDvT8/zMxTtbgrlA5AynTDk+xOyrHyWdPeQfxz
g3YqXOfQ1BzoiFZovcJkW4IfoSo3CXLicalDCu37fJdqk7lgaXfIldto3MAh7g5vmhc3TPYd8oV0
x0J+Frs1wQpj4QAiLv5x/xGQnsNHVVValppq3cX9ob0OEb9ogKhtydnYwfztid+KmwSwig3ZtqFz
pwVWoB9ZqIZsb0TDQ/XD3jU3/U19CwRKs3XXbr6F3BpumC4SawCWptvo+6RkoxWnAvVn5IWDC+RC
JMM0sF7wY94m5QRycRq/eRf7BpfgWob4Tx493w9fg8+eR5wLdSDQBEOuQ969XQdFnr289R7cbbVh
2/KYfzp9WDTheETOEBLYWUJB5d541Lf2yqt96SEFyoWFFZpUJ/U50hOWDnHe91ik8iRfmz17Fyj3
n9Nb7UY5s8dm9J1A3egnEtJtvbt+ESztDx3vUFR2JufduSKHHZdN2pU9loBFZpLBB24t+1+LMM9+
tFqTDRHdRa/Qyx3H0GrXdvniBIITj54tiv9AK85OF+9zfWw476AQq346t81ej8Z9dqdE8QbeIoH1
bnwCdRV64Zol95LnBCohSA6m8NAjnW1hcKOZywUilyf66G3gnRgY2/wefjgbZbVXs3Rrf4s227O6
Dt/dbES0+Kn7FM9pkIdQxLsk+/5zjOpNelhLnxcyhW8BZxNbNyWvyRSQaMOmpmnglzZZ8dpaiuGA
juI6uo0zMK8pKYMLF0LQyy9dI26cpL7rvTQNNJ6u9QunnTY/8ajAOWhWQ7wahczv142pt/Vo4dN+
GdkbjKhDrhX+qAOqUXkrec/SxfY10mydbPiEFlI1cesW7M3uieWLzr3t3eLOACKDD/ytKejH9ZO8
5PkzsZchIos22NRK/D68TtHt1JuyuhawirwGLtIFgET9UJoKrnePQ14HDNA8sVYTXJ7W/8SdPwwG
CRnwYkolhqYJWlEAWIfSMDDJnfx1fYiL04qUFefcmDQpZvlD0sJIEOYPOGwNu80S5Xk0xoPZ4Fbs
q13q5ufaVN6vh1zqK8Ii80/M6Td9KQ66yUBUCZ4ZPqAiUiPnaOzYVn1rjiYas5HrwxbsUP5jc6cS
f40zsXjgXR2wZQ+3M6pQszV1CsvOUHzooK+Vvee/4GBrhfCxVSvf9IG7CrRiy1z/7zI1mL4jQVQt
ywH94PuoNWKPduth1LBCfTBbsbOJss2hOALhidcOiCK/V/OLC5NZS3CA7rhiBjkjx6oC6aLQbxQ7
Gf2a1g/wAhZgFaAnCujuyilb+rKgvokKKoDd0wp9/5F912gq0A3Y8EV/9pr2Bp59a70V15zO6r9u
DcPQTdBT8IaZs5qHGkQMpe2wAcoU+ChZPiuJtW3K/pB5FlTck88mQ54yuqbwM40BdYsKYdLyXVI0
tykwbsj6tvaontFrJL5eDbeALuL5YHihACFOa5VbCzQl5qp7rxi2pQlLMGHpO6BuD4OEx3qcJk+5
JXdeO4aNVd8UVAlED33BzrqpYGkOqBa5J5hmR5G2D4eyiqOjWQtyGIoksiwLOKoieXBEIU59Zu8V
DqSJyNU9s+soq7V7S7g/LKrudHcIWcHu7DxXfTh7/IIx8oukOro8Tli4w8ZNHRGkaXFfQEYa+F5n
I7PuaBeaFVg8OSeD+zEM1Z0rlN7HRx8vN6WH7hGBPRKHLhLVvUdVkR91PD2vlKzwnUY7S0Y+lbru
AZbF+6sxgHTF39FG5QmS1aCoWUeXq2Ehu6NSGXuLIDuDbIYDZS9VA+sK4BmglblCDmnpxkGl85/j
ALUDAAWglsmAcvM6PvgxDB1DuNT/hLSI3AzEekMn42QmsIylRDJfS8doyJCBKlgkQnUo9KV3UBC6
rUd2bpvkBo/QsAEsHFLwjQF5tHxAtQNpsaYCv1ajUSH4rSf7M+219z4r98BEnWHs6Pqo3aqhJNoP
Mnn3gAgAXKEC6KUdpVpj+txwuQ8+5g1MRI1wrEsS6ZSWgSU95qexBVCLAUXWzPUtpjzltCW+RqsH
U1EZOKhu5WtNFRHmvCjcfVEV2/LbSj7C3dHdAc6yz7M48BodGiAcaEUPHyBK9zYdi8hN9L3k8lU6
4gGeITDSFL+ZVf0oPPmYV0L1LVceXSohFe5+miI/qbTiYQpoY6yS3x6Z2BoKtjrR2Z404ge25oFZ
kMOuFChleRlQkcwEF6AHO9+Q2aNq5GdHBRjIbkgWIAn2iVPflTWgzx0Tjxr8VoNcODeloDvVEG/E
Ye+5tHp/dJx74SlDlNjiZ9Joiq9zocBbjzxpvDulpfIwSPeWSrCKDFxbftt3HyOF9FmvnCZT8KGq
Cl/rTdPP1dgNwH58cAugsRF/Q+r0jJ7Zo6FknW+6yo+uhZxXyT8gfbaJrY4GvEVdhts2FAZr+x4K
Uz5xdVQWKH3VieVC7JcNka4bImjqqa/XA1A6GN4Y2gUoOcKEuV/F4RLuWR/QBIOBaIWfqDP9XAgG
l1aoL4cMj5FN43RJoMUMNFlDe/DMIglQeFD9sncutqvseQNTOVfRgFCu+o2aiLuMdwHeVoec8T3N
zVvUDX7ipkRxvc3eoAy3ZbZ4ypT8CYcCnW0A8P3eGRq/G1FRykT/lORYDjmqNBzK/Cmx5CN1m5MU
+dYh/Kg1dDiRvoD4MBAZQSeae+gtZIE2qK+lxy+lBtmvuEwuqc31EI4mz71NjaAaB+LHcYOriMYB
ibsdLBYe46w4W6l9tBszaHN6I0k74oOSH1BU3MLgBWTa0XyvenPf6NnWaYsnmP48jGm50ROYIzA7
RUpfgOBdt+491bN4rwJ7jP0uAw8UB8bZPRR++0BvgBqPGwo/6O6HifaUnyI72akF08Leqx918BoG
md31wsUdqdrxvmDVKW1IAfnj9peugQqU9bWAeZiy7QcDWg8eFIKwEJc6YU9Qg0b7oje7iHoofFpU
gWx1Ug9+m9LyoPZJ7Oe5l/lWSww/VrSPuhbhoJVqVBHShTVT75JifDVzJShN7TV3bH3nSdRfHKds
g3owf6tpkga219aBSrJTodYViCMa30CeN9morDf9EmnCxvH4rULrE1QPNJiUywp0F/uFxVLCiNgD
mJcnuyZDvZnYNkTYOh2S2IZ7qWW9z1T5nBdGEqpWsvcG9KHRc5W7vgObuczGg66TSyqgzWsl7Y1N
zXsMsA/Qlo00SX7HsRMqmY1cJx3QjdWL38agFNsiTV1YLt/VVXNMekogdtsNewdmX16tyjDTU+LL
fLTeUQVID4oL9TwBIxkfSiIhd20dstAmj5hwflt4a/k1cnXwBaq3trB4IGXe+CnyoA3pNLY1Y0fx
1RZXt+OKj0rRb0jjfFQT60mFtXI4ECI2he5tLS73Km/HgDbVZ1lb+tYt2S/PYy/we36yhCV9PAoe
sti4JVm96VDdDhzRPucc1UImR3/IcQrV1usCrx7e9F6x/4e0L+uNFNm6/UVIEAQBvAI5OAcbz3a9
IJeriiEYgmDm13+Lku5pJ0aJuu+R+kitUtdOYtyx9xrwjcO+luAjDGpU77isnzWO48BI4C0pS5Bl
VDAbDNIHnq3KPTxr3hPaH0MBB8rCGF9q04i81NSDba1Yv7hkP1oUMVmaF8eC2MMbzmt7y03Wbymt
fhiV/RBZYYxgWMTMDCHKCfIkeCEclP3KQo6f8jRz07YLHL3D9hA9Pds59oDSQsCIlDiurbp/DKk4
pgag6ZHKfgyVikNSM3/wHjzpMuSPxShgJJYCby/ytMBuG27GuH5KDRVmFPXBivo3jVUnYqf3Ae3P
MQMlp5sWhabjXd0IHJ1F98yM8hQO6YdU8v5sQRfRNcb83VCbcyPLX1TtVbfO2+FWy0O+CUzjKFJ1
J6MiAjo/31VR8EhwmG8A4ptIF6DFGKwEL6iOH8Oi2YWFfIyI1Xk0Z6qrWfI218pTRIoz7K58MoY3
3BjACEO2vssDQtyQBhmGIZJbNHleiIWCcWMnmktpCKlYHZBUYj01XNjbUuuOqm4/RzGBvW012luQ
lQ+mBgftqo8/Y2vYQ9J0l4Xpn5BoBznmW5O2odMk7WMLGg7XUCrOhvzA66B2SqY4YNTus0zzwiS9
6zK+z8PsbjCDgxzqXaRC0L5PVcjHhPWHGgzeyDgSSeWs11YK5EnwiPz0aEfjRxq3p6jJbzrkHQMp
bKc1Ihyh3Q9VBsesU7a5MZRuqOvnkuBKzFn/UWvZDiqyG7Ub9lAtANEGNJ0o8apWeGQwvDSMt7bQ
fVkY5wTIumRSIzNNuYWpnAqrxOhG17BEY1r2xxiq0WfW4SZvTWOrseBgBeStTK2TBHGJBeYt7udj
Vsq3jkgXNNS9CMfMk6TcpWZx7irmV7KGKqiuvcfKeNQU9LBlgoOzaXVQIJr6bjBaeotOBTBY0nJQ
YomdqLGow2F2SLQ72bInRdO3hJAXKdutmRAsi3o81X0NRaskuudJgvGvb8w6OAjYMYIfuNeGEedF
wfYKRYnECP+0YfY30+o3NoTYhKhvZCQyhxvBrU6a58TUXPjk3HcmFDxbcmD92LiKbD7hNryVWpdi
m0HLqKzqrTImZwi7gRnGMyintMlZJMFD3qCUzIQ4iVB51bmag8yaPRai305mDjjpYFOsm8NNpTXn
hIHgRUmDbkDK35hZnlohTIcxcdPU6G7B3/UuqdRtaSijy5P8To+DYxX376Zm39awRPDg2ls73Kpf
YVHzUaUFBHzC+zqtXsui6NHMtLRd0DZnYWsvQ2EcjaovPbvN9mbR7Nu43I2KjZrvKM+hGvwC+fsx
1uSjkvTPUDjZ4BS5E5FxjHIVlwuOJp7yTU/42a4jMHmG5iMWcK8nRn4s1P4XUoxfWs+eRgYv7pw/
iIpv26R4j2QNNmjBXAvOHC7+7bWqjEMWsw826He6nm10kx+JKJ4qYr+bLL9necC9gsabggJPolTZ
ppbjHzulf+oINg6RIZyqkZs4625FFmyrqN6DVotGTgDuTROBmhINt12Bl6YePUZmfYNXCHHKSDQb
rRlPiq1uDUvdTDdcHPEbkpJdXce6Oyr8yDJjP6ZGCoZE9aSGaEThVeyZOWhXk6o27MfsO1LWp8Gi
v6NwOGQyOkYlDnrNzPcjycGygvppkJafEVc6J9XMu3QMO1xSbeQElvUR0Qj+SzXSuUSmR2HFu7Iz
3hqjgr5PZd7oBmY0HQ08q3V1g4bVg8VKeGGIMHJyognvelFj8eGMlyxU6wmwr/P+n473O3x48aRt
E1wUZQ7m1lrrdLEo9CXErGwCgV1LBK1s/ISBD6nEO9V+HvFmUqv/0Mw0gdD/38fMShU0xXYwenwM
Y5mbq58WCFR0XKk8TaWEb0WAf4LQmbJAUwkoYtAaNS5DdcbwJVVtF9DuTThAaCRZKx8uzQ9MjEFZ
xDMIQLhZoZIL3g6gS0zRSIiTobnvORKm64tgqewKzU10HLSpMftXEPlLYSvLmxQSjsjjixo5gjrd
u0AnpPfXoywpxAPu+L8wc8PLKiG1ylV8SyvNuyxNkDjqxQMsts6QhYrdzBTvVOtqR6g5HE7jc6Sg
TXD9NywOJwCRE0kduEVtGokvX2rHI4jVqVX7vRaoKIyw2OmKfHM9yMJwWtBlsKHcpqNgNu9lMV2m
XWWPtT+gzTy25hmVs2el42va5ktN1ItAU73qy9ckZZWFaqTWkKDP0Z2C7Ddz87txX+/VG33X4a0K
6jXAuDji8YI8ruF2/o7WbCtcxJ+1BIRGOQjmtEbfDOpk+haK4zv6i/cud8UGyKcTOK7hFoTu6+O7
cKDAiA1+oxNiEh4Ks21O0qakMBxFWPiSlMZr3Z0q1D2Zka0EWqq5QkAabkU6BCPgmDYrK/ZmhtWp
4/5qe2svuFKDV61tGkhxeXBBfzaK4nUIdLcrFC/M1Xs8/M6mpK1jGsWLhNriyu9ZWliTqAOoLSbV
0Ty/nO+qG1UIwCiVL6n6ZAXVJubVR6RY/yEMGiMoqk8sEqCgL8MkUdZC7zkB1nCwYb4UbRhyp0xU
238/jfDZQHcCTUcCWZvLMBBgthurz2ufAwSVjKcC8M1ipDcib1Y25MKRbVkMtsSgbcEJc04IMsDv
kDktsOtJHm6i3Hw0k/7WIFOKzywP7YPcu/5tSzNlYfujlzV93fycUZNKtwtokPtpG7zrRr6hevVk
l/FKv2yhCwIUIIbOgpEwoEnTz/hyALS51VWNHVR+SVBe03J+11QFfKw0gDfTKIICB08rlKDqlc9b
OEYt22AAjEDPTQVW/jJumItCawKz8g2Lcyc28sGBt9fadb4Eh4IHBdTUGQFUBG4Ul2GErJPOjmjl
CwnSvaoM+6HXkcASw3BDk34ScMlcCwbNwBRs7Q6W0CAMQfmDnahEZe36lC6dOjZ6AhN5B3fHHOPZ
jzjo8r7DWOcoLsZwfotvFSs5tJm5slyX2ndYPP+EmmVMYZNpRlr2lY9H6D6FjqoDXi1zKiV4ia0e
7wIOfSZY+bzyJn2oC+RS1z91afXCINREZ01D7jGnbw5dokHloa58sy/PmRa/m7S4j5pmDd+8EAcU
EpDUIFGD2Z23e4nCyri2qJxUbzUr3AzqaQzXpHW/b37AeRj2PXrK1ET77HIRmQGOuVorKx942W0s
ja2edu5IWlfrB6/t/zXA8yLaPDusW5H1yphXPkynHAv+weXz9bn5vuUvA8y2Xt9lHaSSRDUZXNpt
uwEmcRcathPDUJFgO5h2fHM94sJyvAxJLkcwNGVUolqIEdTI/cDJQQCLrrXs1eR02xOg+Yii+Tbk
4Z04Jm/Xo39fI1Nw5L5Tp54yc/rzL0ecPiQFzTQMqI4i0zhCMgSWFKFtrph+LDR3EceC8+7UXgUW
fhYH0qpjouK09MnUkrJhxh2X/XtUta9aVqeugJOckyfyZCjhgXbwT8rGDQoOW7yfdEcawP7rHcQi
9KF/R/X0ttRVCMPAj8Wx23DtUbCQ+OHH2kBlTz1ZKIDNFkEXobhQi6QCZK++ae9s1WmYW1KHdU54
rjx7N5wmjJL10L2KbhNomzXI1PcL4PIHzJaEFgcZ6JSKhLH8kcvnxHr9D7P+5QNnuUEZBTJiFf5+
laImlj6nQ7KL7M31IAtYocuvmL7yy9oqSGWX4RhX/jC47F7bqhtjb/zUfsK/72j8GN30toP+4Va4
6Y6uAL2WBxB1mqmVjONpNoNST9Bu6vGBATyFy+BODvfXP24twGyG6kAdbGUawZGPKJtrxbmxw8/r
MRb3JsTF/t9HzGYJhEnJ5GhJf0ATUSn4SaCVgALRylh9v3mnafonzGyayr7tUPXEp3Tae1jHDspH
aPreB8XK2b30OWiSGepUC2HmnPJgtGVjjJYu/T5TNkP6QnniNSVbWXVrUWZfE5VNlCQdLr04EE4U
K55l/IFdjXt9apbGDDQGlagg9cKHanbrSTRGemhTYYN2ptsn7xVeYZl85/Ya7G1pnSGlRpqrIgyy
7Ms9FEfotcRqJP3MZLvEEAc0K1YuoKUR03UNxqvIvQCMnH2LSNE7TiMhfQ1NVU3PHAvqM2a15nOz
8NrDifNPnDmjvaBENpDlggXu1nwTv1IA6lp3guRmvyb0fbgOGVycJYi8I9dCsvWNUcbTkWLIlPKv
Z57I3HiPynPvJlvbBQj3QKgbHKHNdV6D2y5Oms0m3/TJRW7uAZ4NBU6FYYqrRacUlmEjWsPXF+Di
pH0JMVvmSgIoSBUhhJnLhywRd5VVPY6dXDkbFighIIaiZkWwzsGcmF+FZa+WTRDGpQ9NqLCEEKe+
zfb6K+TPzNv6EN3i/ZO99z/4o/EfViXgYDqA5LiDv1EO685mfRPawpctFEe2HLYG6dqSXJony9Dx
SEZZDsI2s82FMkc9oMItfIvgLuJogGR2u5Ls/z3WLqs44J8CKAskuqHhnTXN5JdbkJAuoE3dCT86
QY73rvxo0NBx4w167/dw12g32o4+abviVJ3KJ3Ji+2iT7rQ1VPxSXvv1V0xb5cuviLHD0xLpsw83
YOscPSV+vM+32qvyEP0kaFB/2rtkPz7Hj9U+W3EdWgiNjI/i2MdA2N+Ei4BJkLBdKwDrgqyUAyCM
wEoygeypchj1oWvh5YJkyKwN7/oe+at6Phv6i8izS5pquWFD27fxzaq51Xj1bBcm8EDwzKyLA9C2
p1yEwumG7NBzVMtNNNpdllmelF2x0YwATqtqbUCft0ogxAhZsTKlD1GqMlcPQF6pagY3rfIZkwtb
nvEZQBXpBpV4MysGKk2qehYToQMDu7dcrd9r3UTprh3WjCwWfHHhbsRMPL6AhMWGmSU77RhZcWih
vqzuJkQ2ZAF/Q45tb/nRZ9d6k7CNsetO3S+gFrz4nf1sfqFe+r6Ws5LFef7yM2ajnfAUzHuoWyNr
xkUSQxnzdrgFxt/rtzouFo8AwLmNPO5Sh2zLk/0nkS5rXKB8vIY4DWCNh3SVyrl061wMziyJ4qKy
AJDCr5Je72keMCX+WKGCWnkTorR8tDtHebq+7uyFe0dDBRFlIwBKpyrf5WaDglpjW5lR+6xpajdQ
8H60ckjbcTtnDm2MX62d345Nf0hj9mkWvAfcZCBgBfR41MCVnRbADwiKrqSRZs+sCQ1HFNYPvdNU
p0br3Gkr7QQY5Cmri3LLI8iSwr3aPvBhfAvG7CZlY+UkXD2MJij2aoPHOFo3QEYDIwiQDxCupN5S
4PporT0rTXVXVf1LJ7D1I/6nH9SXwYbUW2bBMFqRY+jo0EKHjQHzIB2nHUzT+DQK+UPD4kKz82cP
hcBAb2wHVLfSyUS264foUZa8cXqlFLBUSQBcAsYu0UbdyQclxuYoVVfC8dEhufkhw+FOoRLQRiAy
hjpE/adELTiMRnqvxq0A5TBE0RfeTZCHy7KdiMqTMtAQyrt1eKNHUvUyRYQ+bbQJSjMY6ImPPwRg
WF7CcMM3FsRoQY12y6BDEpCaHwqqfo4IotLjo44bLahyr5ThXdqpu+trYYG2gBrMxP0zoP2Ex/Ps
jkFdNOvNqSVSbaqXiX+r3HIXeA5veCKrJKSFrADB0GRC8Rq4+79MnC+n/CANovZUQ0NYtT1b1hjy
OzhKXv+kpdUNU1k8jVEoh1j17IvSUDN7WEQ1viqsg1E274nOP2Mt2qLpQ1duz8VY4HIBH43rGRKL
lzuJazyyhw4neKaYW568FOGxwbHclPrKXUHxF82vCqC+/xdoOty+jFzVMzUvQgQCqNC1oEdbhSsl
kKW5+RphlmZLWdYB5CrBKNH2dn7Is71s/rXlHrgBoL5ZJnImlP1mIRpUjYe0N7HWbEj+t/Ft2z3X
7Fax/9No/RNonspXZBhLTnHj5HqzrcrAjcNm5YG9OFy41bDAUJ1Gn+RyQvigDLyKplYi8Ct2DEAO
PWTJ2kn9fdYJkjPLAD4RW2ZO5MhIwkwRo0cyaASQC6ndB728aSm7san4OYjyJpHGfa4Ur9e3ECBP
1yPPqRxdEUI2VGS1b0f90bBbsu+l+ZsAyC4MWBIpDT2bSXSD8t8xTnFiQzL6no9F7phjwyGSC054
n8CgjQxZd4hGoTosNH5R0o03etPf5oNxK1Fl2+Zp4LdNYTrUaHfYSJAtrca7oDLSY4a0GnyBJxo2
n8BkpYDrIjpvDjwCUzGTwyel2jGH3pFrKVbpAKMJDVKzB5CqB9CPpI/GkEHSNcp/21A6dUyBbUPV
ARrVRvEH7nvvUVcHm1AdfhuDAFajio9Z0qItXWmYUot+oPT2aUfquQoYyLBV9tTXww4N4x0gnH7c
BbdJ3x96azywQgUtUIFgcWo+WzT6TIX6VFcm23Th8Nzy/lGS/KgmE1qYD/eKAk2FKCqcsqF7YGbR
W+zurKH40KpgF5rpfayrbxAnGl3W1SXSvXibaOa5VfQTz2AERvNdMuoPqQaQbdElLy2cAJCf2p8g
F+zbLqIuUFXtJlUiyNZaig9t/acgK363sCxwiJ6/m0R57kA93qSjdTRqiOiOYmMk6YYVkYErEDjD
Js7v4jF470kNYenuAfylXZSJm5qQmyA3GicIwY8tI2BhVJ1XG3sAgjAraxBpS/0+GwGJCZvwuc6b
ndolGy4I9GshGAmQBNkq4AQBv95tahFXwMUjw+r0tyGX2yQxRtck46GOxU8OyKzeRL9beB9bDZr1
DTN/6xEomoTsSqJL1x6iZ0vY6iT1OzhNaAKFXpH72kg/SN899anlqzZ+EyT2z0o9elD1jly0UYkT
lP2eFnxfUOj8KoF1TwR/NO3wLTfZk2iKd2Fan0mZIiVk9k00ggEaS8jbKlB6KVQAu1uzB+in/AMr
OOBvjceqEca5bgArp6X1k6T8R62McH42Qii6B6jHCojXCq23cekPv21LPIHRfc5sKP92wUGH47oL
dOITrv7PgvJXW43h6lzuKE1/FwXXXAjN74bCuk0HQ952eQPZ87T5kHV6jmJ9Vxj0pEP5HiSAIHZy
U/1T6/YNwNC/UNeCJElRJQdFym0e0wBtsih0O0hFG82wM/vxpoiBqCwyl/blz2LoHvVGCE9LoP7c
cqX3DAvOz7r5HBXipyDNb5MABG50O0sbnnhAVTe3tQwq0OZrKZNfkR0DOVy+UF05Wvr4pOc9BJW1
4IBDAYw+5dgO7a4i1VsUjIlLVW5sOSt/x3gquVph19BqZM+tnSRg0kBQX+K3eyWBBjostfWtBMLH
ayL1HU7k+S4MutqtLAiZo+IwnAIypAeTqz9w2EgYMxkMTCDxDlJ04tGQpl5FAcIT8EZw6tR+u35o
LuQCOKzNvwZkKObMs2rFHuxWZTgy8+ZA0RcN5J1FHpRkDcSycPOAOo4ECikbFL7mhut8MHKo5sd4
x5SfrJigyShYt2soi+n+miUcBGK64GKDqQ5m+PQrviQc0Hpua6VCjzexP0zjJVDwJAkf2vZngWPp
+sAtdZgIsGfqX74ikBazWCXoShnNUIgH7/qk7ZXNp7HTNvK8xmFd6CijOfwl0DSFXz6qBiUjhas7
Ap34Q6FusgPfTbmuWm+GJ+kOxzVS9dJcAaVuTzxF/TsWyGjSoleVQCLhrV2iQGpcqo6WRisjuHRb
G9AeQi8BWcI3SEzaQJHfCG2Ue0eUorL43SiqlXxnaXUj3WHoVdgTUX+Wu9lNlxtj16KhgMMtNzYa
ZI1I7sQ9215fDSuB/i6WL3NkAZPKi7STvtGBmKP9IDg57PIPSmHe9UBLKxzzgmcPTha2AHvTpGH3
EqVrJZIonWQPxUDxrIMyLf6jOwiPlCsRl1YDsyha+yiWA7ExG0NYIyep7FIJyDW5qYrqZEK/SavV
lRHUl4bQRO0fU6WjqzmH1uhZZbX62KOTYSmfScP07ViEKCco1XOayM8hHD9KLT6EaXHfEeuV6MGh
1pWfrTYcGHQJO1jfwmYKSphmtBs0PNWbD6upt2OsbYssPKdh6BHYP1hAMzuqFKdR7c6Sy12oDZso
0D9hBkK8hDC4ILAo2eoD2+tJMfo9BANXindLKx+tIfQ5kN+gxz8bUr3mCmlKrBYCMFjMgdKN4pU3
3lKJBo9VCGfYBsTFv/WgE9PO6j5BY6A75DfGtr7Tj+2e3ZRevQEz6EE+a+/XV+biOYVG1FRbhkaJ
Otfq0AmRgSLQvqE7awfG0Lbdf/Zuvxm8/LDeh1gcQ5R/J0lKHVL7s3JQV4fARNWs9G26aRrqFMG4
MoQLESi0mIFfBc9qIt1fnrtaK8ECp2jhZfRQxrf56hz91WyZXVcXEWbFvdDQAYZLECG5ab3sodsV
oVs0uO8dSFMS7o2vMZyI91Du2yo7QBl2YePgxfIYmA44gKCCgAvxnv28Po8L+/3iR81qe4VqpqPI
p89WQXOl9s4GiRf8oZVjZakJgh6BpWoTGuu7cngAiQGQ7rDfIzHeyG5InKx46oaPuuSwG5kYLw8S
tISxeeghBlBA/L1Dvp9aR4Dc3UBE/76RevFzptXw5QTXe1rgkseeHKNTEm01bc/7lWLF0oL6+sWz
jAEJHfqbXY0NAm6WBSaIKVYiTAfHfEF9jTCdsV8+QpN21mk2IuD/zmwAhUyEnykvPofUPg06mHmG
dPpmreWzIA8ENSRqW0i7kDCQOc4sGmKpxdB5AqgWzyO/vquex8Crj+YmPPWuspO7Aq4qr6XlrGZH
0y6cfzI8uyfcF/j63/BY1BhhM52FEmlYfQPaKniaG8DObqC3Rb21aAvjO6FX2FQNBFDyWy2oETYo
EaT0izx763M8KKI/BB5dFHCFqLLw4C03GshI13fkwrqBsAgkn2ygMr937SAvojI9F6WfduNWWHi2
puHKblzY9BchZpW6zAI9M4fggd+EZ8F+RM1JX0OPLG14lGunCwnaWfSbwUKIt3MBVXl0PQ/1TQQK
0h2oS3fxuYLIzXAip+6R1A46B2uK4guQb/si8GxXmDJJ8xHgRCTQka++mPu4dwyxUVwQwzbNDR5j
9NgBkb1yfyykahdhpz//shkV1ahVo+BYLMY7kehSVXc6NNdQGu+KcfcflsiXsZ3NX16CXp3SpITQ
TXiwMrC5QNe9HmJpicAEGbhHBojlt5ciTPsKJUzQtLbh6B4YycEGy1lX/73bOh5UAIGg2sqAG58/
qzQaQEOhoKUvaLKHAh3kIVZl/b4fGdhHE+kGiSb6p7NzuJLAOwIGX/qdDE7xII9dAlomBO9qS0Bz
4eP6uC3tXg2aNlBvMw1gQWb3qdoaMLwcsLUmSb26/5DF8/UAC4mzAX1HdA2AN0SmPssmwZwjXZSH
pV+hFpGDT50reB6OmhMpv/9DpAnOArgRgNtzjK1SMlVRpSKQokNdOngKzBeb3aZxvLLUlvo7BtKu
6dELlDibLwKzrETShiOcDHfZbbdLH+0H1dfv9YO1VffUXgm3sLKBHGb63/UAmczZerA7rUhlQwEm
UKOTnQzEVXQVjVSxgnxfmChg63F5IBWGJs6cmaHmQHBFwyjAW3vOrYMawmJMPXFwXq5P07fvgZgX
vsWGhjrQw/igy4NHxcvQZmlW+BGskZ1aBb0mh/ZLN1aP/z4QRFvBtoCCmEXmRR1Uu7KRgJ/gR/T3
YJ+6SUnY/HE9xt+5vrjgkeKDNwNXUKjDong0W965QHuH8iz3zbse5XRgPYpbs3Ag9PAGOvk225Qu
+PsnQe6DNyd7Yp8BWtDcW39xfF+V+CXGxIwgE7gf6+VyXJmR5FFN9RSgE0jQ7PmB3QDG3niT8G/g
jivokoVZRBlrIn/gJARfcxaNClY0diNRsx+KY5xUO1rpXqipK2CktTDT8fXllqrromuCqsp8PZcH
0eO2qrI9HOlXumhLYf7ySnC6T6fg9OdfwoDZm2VDUKW+DlK9UxMRuKkZvhYJ1ICuL5hvuwzqmJSC
y6bp2AXG/NnWEahMIJviPugHLqcNvJzQuKhQPIViz/VQCx/FKJRogfOEreu3d3ysR50JSUDup8ZL
O/Ug7EcehJv/ryD6jLvZD7DFy6XK0US9g+iB3n9AlP56iMUhg0oWA5YIIzdXUSz0toDZ6sD9Rv1R
9vam039a2QcYVCtZylqc6c+/LIJQKpkaxfiUsc/dhiSu2rwreChExsrBtBZodgIywTWgA/BBivai
TTgY/aVu7lX75vq4Lc0/I3gtw9gUYze/pjJp0TKjLPHL4o8GGq3WnCTEJK4HWfgWUwPnbLKnwxU/
91tAnTsMCmgM+imagEw8h2XoRBG8K6mystKWI8FLC28NhubwbNTQAEePMbABLFFND82RXV8V6F80
jqqukbEWQwEPggebqYMROQtVZVmoh7qVAO5gfDCthkjPaL3mRfdo0lUK4lqwWXLc8jzvbCNI4Mlk
vQW28icvYs8O6KNqwpr++mwtLAlU9vA2BL4SibI1O7V5x4ORdEbi62Hrg7qLwhQ1bmtRfV6P8/1R
M8l2ElBZgf81JhG5y71UJ2rMWV4mPo9HBgdXrfEUHr8mnYEuXLo34O3qQBnyXqXWXZ0xF1LNnRty
k3tEr/5AA0Jscs5XVtDS10NGFIk7/CYwt9Off9ngpgrpLz3vEl/w6klRg31Y1z/6FoIh179+OQ5S
Q0tDwZjNa8UEpp+ozNUJlM2Lzwa6bVUK5RJDtCuX47fcHYOMSfxfnNnl2A9WyoxIYjb7aptLuuvz
/P0/fAqbDOr/gkzmopBGl/Mwt7LEV5IfgnzSIIXEyFpGuLQD2Jcgsx2Q6ZMIZCTwHRRKyHBfjjKK
XupdUaw9er+3xaYhw+QD+ovKKebmcgloilYkdOCJnwp0OjVI6fWaqbpVm0F9ET1hWCnDU5jFHUO9
T2m8sV1lKyzOGh5EOF3Q82BzhimR0B+CDl7iN0m8x96Bg3H7cn3WlkKgi4l3HZa6gX8uvzIdlbDI
hzT2LflHB2IkHtb297e6FsbxawRyGSEmeDZyiQgJ1Gz2E8Yz2DLb0d3MU7zAvf45i6fJVISFSqSp
m/B5u4zWt6FS8pok/hiYu6Sq7obikQwHiItBYhaqlKT5NAJrU9L2lKBqCau4HE2UwuODtjWl/e+T
RfPrr5l9e6GHNshpUOiswrOd3Q/GZ2c/Xf/ihRMEFjVgL+BB9jd5u/xgpY4hvFoHkc/a1G1gcKgB
CRKsanxO99jl40UDUQIGAibkgbExZruhVUalhUbZdPVEXh3IPVEh918DsclUL0pXjqulaLhUUWLD
8wTWQrPjtw7LPmnIgLMktZwGSnpy+IlXhKfFb9S4vz6A33cAUh48TECgAWIJYh+XA2gacDnUocPp
E3TsGr9o1qo009DMhg7HCBCRgLhTNJVmN2nNbaPIgdDyDTQJ4CdBf0ArlYFExaFMParWHcGbCGp1
n7kZ/muLQBhmEGAVTFR5kdvPIWzSsAYFAEzEtiG5YRrQOKTpNk+Kn9cH8fsqRBzgF1EUQCME9f/L
QUSjMbeVLkl822j2ZcvPkYh2kgTP18N8Jw1O34N+Ph6u4AwgYbiMA6ICDChCxIH26GMD+o4nxu6o
BHCnHPmZ9eVG0NDTRutOJ+WxMK1n7PoIUnxqv8kMGwVSMY7bhGd4Ilh0y1u+ctwtDQSqFngaosxt
obh0+QOBwonjqA1iX0/twVVgmd7HHRxxyzUBh+9dSgwFAAfojGJhQVRlNhQphFG7AmgfQNfzG+GD
k77v96XXb/qPFG3KNfuX70yVKR4KFzDqBAwB6+nyyzqWCErSOPGzYLAcwqC5GptIiADGeec8PQSJ
AQ95y+RuZIlbvTJAooo0L2ly7kQWR3eM/Q5k/YMk6cmQ9s8RClDAS4VvGqwH3LggHCpbFfV6XOv7
68tmcVIgo4yOPP6H1s7lT495WAQoysS+Bk0iGMcrGoUa1Ep9B4VX/DXzjU5hkDM9BNgkAX4ZRpVc
qIU64KYblMKBQfs908NkazZA2dWh4itDi4q5TDelWt8XNpDKo4TWT1uUDyHgaVCTLvagvgBEZ8fv
oWhCLwYCyKbDB1pGgFglHvwXwXKmUAGtbPFcSOh5lhT9sE66DYRSlEjvHDGaP5OxOwvVElDUa3In
6+PbYBQPWgIgaJmWXgCeBjQzJf4u8IidMoElCpgDH3Fvjm6iwbTXrIDgsq34FfJUORQ5xSOgn8cu
Zvs0oseszTc5tbxCySAwWamFa7eWhzAn3vMMKXt/wG967832SZB235R4FrWl8hbV2i9dQ/s55NoZ
GEmo4epyE8q9KbtjEA9vUBL+2eWQhMU5+qDyYYu5/CHbENCyNjy0rDpIiYqtrtafbag1rlloT+mo
3QCr78BAzS2ybkfIcMTT6ymEbG4wDn8I2ItuZ07dpra4bSgbfzQRfGAgRJAGFCqsE9NCC0PIe8rC
laXm92L8HaIdtzGZOAFZtLVHxWdx8ASlpmOhgJxgjWhgQTHwT9XZJ/A59jJr4bskYb9k9xG07+hN
Ct5QIHukHpqFBjjRz8BRnIdAQ6rPXnmgp57QyZ/W6BU4RLKXlKHvX5flbWXWj7yuNqYZSCc0x/dm
6IEMgAWryxV10k3iH6xMjipLqw9BgsG1AT46qhV5sUs8OaEIrG84AEkrT5WF+qWGPJEQHPATYW2e
AtR2ZqZxhWxUj1l/EiVhXlrChMqqg5Mqie7qebplHELHpGOfBDfbY2pWRziZCrdGesWTLHJoMKKf
2R4Adj9HenX4P9KubLttJMn+Sp96Rw+Q2OdM9wMWbqIoarEs+wVHtiTse2L9+rkpu8pkEqPs8lQ/
VLtkMZhbZGTEjXsNJV+Fs307J9WqMtTDMPS9O8Uq+GutQtQvsHDVYwTgPIP7MpH551ymOkpEA8Ms
CNNJvNLseqUmovTgkps8s8FeMCcvxywOZw2POrjJSfsWyvH31BqIb/VtCgZj434qq/ylRU3ALSNJ
dwGb1HbVDPwzeKRlty+iAiiNwdopWVr7jA3hM/xxu09ULd0pE0XTjBzHTh6MxrEbI+s6sMPnv+0s
4b4IACM/ebrOBzBLQ1QqFH4+qkCIftDpftAEabrFdTgxwX5+MkeaHKZRYobJcUzIBFb6DF3F5W8t
9okRbrHrcQA0GSQRR7gxRy3AioUT/fFUXWKT4B9P54pb7E6DN+z7KAFcYF51z5DJujLRvmOvtZXq
Y2N7ot7hd5li7o45s8gFWgRAL0TMsAitjGkHqspD6scgmPfSXXlt3qlfobPip173mdZOuUL/reKL
G4kWXlnn4+ae4SCOCWOA1ZEv9MdV9gDMgle62jbd/9BQyvzhSoRYuHz5n5vkLlea9hb4zLEt+x75
yegw4g6fmxdT1CWzFGKezjBPlJcStSOUsjXdaciEP422AyEzD+SbV+SLBbbQe0BP0KkHQmJHLC0j
OBo8Gqxp06LuOuxaI8+OZQgxs5iuP961SzOJmg+IL5DYY/Xc89MX0iwM+mCKjqOe7iUw6ivxNgEw
vCxSgaWFuAt+FpRfDM4CyS/+CNp1INUNLNHyppu+2PX3qhZ4q4WYCyaQosTtiSLr+049cSWTJMkd
SI6i4zCqeyPMvjZBep3O2ptEq5tAT2/roBI8GBfKZ+9FcEhE4UXMpvB8AjM7SImWzBHYaqSHSNdA
g9WUkdcpdD0rynYABbVfKr0KPm8ZQPS4uTLlHsTEeSyorC2tJKrL6O0FrBUvV+5MWFZpRlLeRUcN
gtOOmeVH6M1/nmflClThAluLawlsM4jp0G5v8b12CKBiZYhGrCVdx0Cy0j0VvfqX9r6JHjuGq4FX
5cu9jVarRZ5XEcL03ELEPL/ocvD3M7t4BzDoPsq92DEX4M6haSUzQIII+VivoWh+TZ/qLhaA8NgZ
OnfTzAryXgRoYxQguDNGjbgP4xyJn6ZVkY6pMgMuw/6MSbyZ5hy9qZX5+vGpVlSWTLqwaaAEgaQ9
gC28qp+ZhyPV7D45TmhvccZaP9Rx9WLlwYtld1dyON5OA3huIfjxNprRl2rO7mmubvBD1aVJfmch
9pi0BBhi/VOpan4y429Ppv4SUcR7XYOGUXDg3vc6nCDadyH6k78aRWtfVbFauZUR7QMjvaPRpHnZ
ULce5AV0R1INRPMZmpUZjYhbS5rljql5FQ2JviP51N9VTEojasA2WqYa+OyCGVnIl1ZBi1sTH+cY
XcNyMGfI+4e7EO8ZhwZ66cdF+DWICvQPQw4DIejwUJb4P4VdlS5St5ETgXXcR3b2mjTtsQw63aVV
d91o0opGzTXNi+dR6e/GdAaEyjJuKhN06l01en1fQNBDkivEZhXebUO0h8ykH9ZgQc9cy+hNdGih
4RA9jQXTGMg9GYSj277RjqQtwNRWzfdVYacuXj2JC5TYppbTray3N3UBpqPJSvZzJ0GwFRSvTTtG
jmmb6wrJea+j6CpCU9RVBdp7TWkNNym6m6G2brAQ9TqPc+qVLeh3pF55VPHJPtqP1ugDR6O38lzJ
U+RKbX8glGzQkXAbESBNBkClh8DEvFt7Q4LOVhiP38quQjQeh/cyHe6qeAY9OhI4TjvNYAxVjec0
CEDChY4nwQvi0oXgUJxsUC5qsMM6sJEDS44Ii109/lIaIToyUvfjg3DpRWAFGE5AUxhCj6/Ihd0g
6VGaoSKn95uxz68LNX382MTlpQMTKArhnY9rDSCA8wug1ee4kwfEIqbUgSheQ4d9AKbwoIvfgqqM
nbma903if2z00tlDBwqyehraxZGHVblbx5oCHMqwQOrLgIcM1R3ycDsDqh1tWzx9bGohBoItwLwU
UJ+gZZzPv+JwAg+nYw4H11jrN4NP3GIV3TM++B2y+JDPcULimG/WNx1y8p8/tr60gKfG2UScXOmV
lQ5yX8I4WN/dIo5crROkl5c2ogp9NrAEa0Bw8ilfAwxn4RRI8TEGH/xo3xZ4g1eh6MG8aAVgH3Cx
4c7Em/l8HGZk5oWkWPExt8qDlNkPKTpxHVJ369+Yr192eNbDqVTR9E5NVmBBq2EEqqm0Euy9xSUB
+SbL/qNPjH84Q53eyDqovRxr66kmj8kgqJMsfj5CUpBiQMQdypHnUzWCubBWoR4JaEC8g+fZQh3B
+3iWFlfjxAT7Cie7Smv0sCCIrI8VHVdWhzZ+ufEhrybwcezo85cwoOMokFggNATc69xMrxd2oahI
9gdDBHKXuPb7XL43UfhSAhfFasHaL4/qlzluVCEeYknaong+2YEr1+ieTr4yVYSP525xUIzODG1a
QNXwRTWTQGlgSlrkTdQOXTdUt1zalN/COHqt6CRDaUpEIbAQY8MDnZhkwc7JcqVSJTd5i8J4CzFa
SBW5oW/fVX69HaHOq2x/Z3yoGCJgQ3KLB572So5QTYFr1VG0HpGJqCsd2UKouOj1zdyLipTL0/mX
OZ0DQnVSOipQ/Mb1EUk+WOG9FHo2xUzcYL6aG8EDaXGHsGroj7Hxj5W2QGDWDjBG1OSbbQzIR+Jl
YlX9w8dzKLLDLVjfBaRFD2RyLFLQbgKl2SnIySK+/tjM0tXLih1A9cCj4vHD7QuigSrfxuXQDbE3
zmPtlIMOdZjorg7MbRewFGMjiUp4y9vxxCx3J5EwwcFmdTTWF8K2I5D36RpsyOtyhVqriC1p0d77
7gdcFOlKvs7VgVpaKgslPlIUd+ixKhzoDoIOT3HBqSBv1C8fz+plSwNDpbID/tMeNz4ZcRIA0Vp8
nAIwytYTYeyIiCVn+9ouC0gcpmsT8CMXEL7nJpm2oZk/1wk0BzXyqpTml2lSXkFckP6G09ZQ62Pv
QU1HeZZbbXDM67WBigoJH8p+24S3Wv/68dCX9u2pCW7f6hOSF2E/42qTv84j2IzSwVVFh4O5Yf5W
AKklLgbgnGCN27WIA6hphUN8HKBqONVIK4kodBeHYQLjA5y0jkIsF2xUszEXdoiZSsltk93a001W
3n08U++AU34UAL0iYAJSEIADbjWMSk+SKktRcSSgPKP6CFYP1IosJeodI0Y/rURmj054xeBht8a3
jFeVPXgpmb9ocrcz5Y74SaC9EeglSJK1hSjlvpKam7DKb+tYagWuYnFTo16BWBKpfgDLuLs4KGYJ
KjoS0iPrcFPXK/Nbe82i186rDric5+tmdOwjuhB9wUQtOXg0fbCZQrc2ztT5tpUzqjWZiXRPWyT1
ZrKabdtbvtJY29yydtaofUv18Qh5p8mRxnCjpBCpDtAzVMzoNoWsFFTOsr2Syld1ZySOpdARDcFp
50adcYt2D7xAa3Xy8WSlqyiXFReYZN0zaNBuyy4WlDWXnh3Q4wHTDrQ0kMrgFn026dBkkCSDAm0F
ZFpA3pIE6kxVehuW0eePJ25pEwNlAlMKsBJIa53PG62mZmxpFx/BcHYFSoIbPaFISRSC8gP7GH4f
o3NLgV4t1COxo8/NtKUNHb5Wjo8yFGSdNI8gvJUGWwOdXhsbPDAS0nlOYkBXKosFDdNLI8SrCtkt
DBFNVdxsgjeENsbQY4RGsEomUOLoSvppHGoRgcTSsoGWE6Aw/IOqPTeVM8Sg0fWLBAr0WDqnmoqv
kWR/j0Plm9qnAsewdCfD64AQA5lYlu09n0+dooQqGdjucy9fQbbjbs6qwa31edVXHbREobBqgO79
472yOED4EGjagJ7z4kky62rSpS1wT1IDVW9wO9AQbHZpBunOyPkNU4zEHvEvy/lyxxlyXSQaEUYd
W+TVmgkEe1C/ayeoC6uCnbl0T4CMFr4ViGK8trhV09JWocaE7WGBYU8B7aVhilDYAhN8eUO3JTK2
A42PoY6NZym7QaoFzbuLm/zXKPh7IijybO5JiwepubWzfTw+9YogQyEaBXdr1wlTIAwwCh3kg3Nn
3KlVs/141Revj5PF4AEvtjYHKQTHAeXpnHkVF17hJV6wBZuOCSAGiFnBHuGji4seRGu0uLdZ6gUK
H2DQ41NYIGmTC+g2w3IFhV81yr2oGq4RE6+lsGoEu3vpsgJY5S9j7HSfvLSgfajXulZjtYIZycLx
i2Y1BiPkyLxwjG6bxqwFFpeHBw1vIKzx4OIntkvryZoB/zkC1xAOoDHRU/KpINYt0DICU4tbEf7v
T1NsH50MbugKYN0g4HociwQdAKMXA4oSRcXm472yZMaCoJUOV4SOUt4DgrQW69ir8BB6dWeMEAuL
x2kfTcbjx3YWPC0oUxBUo3MR5Xm++YhA9zcoFDM6mjlIK+dPoQ1oAUWjZA8K1WZ2xlz2/n8W2Vqe
TGBuQW8pbHWUfQC4lrIUHVWqS8YJGBfJm80KgYkscIILk8kwhCzcYM1PPCbeauOqNSdUmpDLh+zK
HYiBnVzLBNHhwiY8s8LtDDxY9DIMYCWRNNeYSgfCul4XHi3ry8czuDgc3IpoSgKvAMLC8xkMrDFM
wrhFtbA3vKhO13k7+WUukhxYHA/4ldBiyHLffGQBduLYZPWEI/QQt2bVPEwtnmeQ6oxQ1vj7pwro
NtZhxUZ10S40xCqYe8wcQyoqPAH7VW5SP4Or//szh7YIAHUYFxbhSR7boAPBzJxGR1Uiz8MQghna
ggrykP6Gl0D/hYpa7rvkFp8PDqYSupAQlT+GkG1OUN7qk2EVTaK8zwJchMAOa19AAZkVUs+3gp4n
nUKaOAJsovNnbzjQ1A0Ah9fX7RZEapJbuCLY5oJ3R384kOHImoIbjW86beomGqduCoFJPIztQ6iB
rkDZFX3q2MXzx8v1ngbk4mqkb1UQH+E+uSyLoE2x10ZkAY7BNZIkfrgLNuaaeJUb/4lG/a/v43+H
r+Xxx6e2//4f/Pl7ibA/DiPK/fHf1/H3pmzLN/o/7Nf++mvnv/Tvm+q1uKfN6yu9fq74v3n2i/j8
n/a9Z/p89ge/oLgYbrvXZrp7bQHzezeCb8r+5n/6w3+8vn/Kw1S9/uuP72VXUPZpYVwWf/z80fbl
X38QFof81+nn//zh4TnH792XOdSGsTI/Puyv33h9bum//tCVf2oKYmG8zhH5MwrWP/4xvLKfaPI/
kb4HABbFHJC/4kb84x9F2dDoX38oCn4EMn2W+bTQMmfDg7Vlx34kKf9kWF94LgBaCWt4Nf/486ud
LdKvRftH0eXHEqyoLT753BeiixufL78zjqDhCSkdLr4lvdIYPUV1tn/CjWW9QSjb3LQHRBp+uwpz
F9llDVDUT63gfj53jj/t4sHFdDzx4ONbaY2CjFGgwa5MR3n2evBKhCTZDBAPbr28E3XucpmSn/ZQ
gn8XdkUGgJ3Kk1uz1AZM5vw+zumtzBzUwAG9V3NXBb1esMpBgOnQO6sEz6eTxk5yp62oG69EaUR2
h/06kJdfg4UTJ19DDfMmj0d8DTuWQV2/RxpPcBOcByQ/LTDlAvBWMYwPt6BGYvXNNMlgG4UKXZRI
EL5Dcrmc3UoK3RGva3NSBGvJFScvbPJ9xGocF+WswCb1Bn+M1qAdM3Kv6p3uWXus3cgzvNkdzSdg
mbPJy1eizcQlZy+/AOfGAXqdrS5kq/vdvrF23Rpt+4OT76MNuQo94+7kfP88ROJD82uO33EfJ6sY
Yp+11ozxtj4oQZO9cRtu1E2/aVfJI5iQZp/eRr4IaMi1F1wOkgtbzDhPW+SjmNXsoXoH+BkvLRLQ
6bFcTRsR6driVj0ZJBeOUUUuQCkKc12t1cpKQrkM+Cmkf0V3vcgQc1EnsxmF1USoynYPfQrNzxmQ
fB+v17IBOF+mdwcSKe7sE6TtaVhid7QmtmR5RyJRjXHRm0GH9E8L3LHuGtqBvQ5D0ONPZrVLoHM2
WcdEFtFn/h8b/Zch7nTn4GOWwxZDodC3VYCi9QDCd/qdukufIqGs2ZIvAWADkTLSjXjgcDsO2K8g
yoEwg2w3BXDmM+iAV2n7RJD9jEc0LYiSLYuOBHg2KJPi9sNlyZ1jXW7nJNUHSHvv6T5GJ8sn8xu6
Vrpb5SpdDyv6jBdV/cVKXbSmJDvRCePwWj9OmM0SgSAdAYBRJuc7sQKjp27gie0MruwSF+idK7Kb
fGvd7qg3+cRv30YPPGA+/cZy1sVhOo5u70Ns89bYq7dkVe3QDiDC2S4e/NOvxS3DRM0CeCPMyrgK
1kUNHSbwCn1v9ypUJAB4jTRHFKNyEiXvM/FDDAP3pQwVK85kMBh1o8cDga/JD528kXeqk37OtrJv
vJah0zy0bumCHxlvXChjr8xiPT/GoIbaiPG379gd7s48+y6cIzIT0tKRbQrdMdbSE+DjN80+eklB
7Q1KzlVzP1+xb0Lf+kcQ2R76N3UNcN9Yu6qbPlVr0S7h3gzvc4MXFh77Kmo7LDo73yWgk1Vo3c6R
Q9a9p721h8JTNiwLxaDW0O5oxCYX/MupSZ6/P85KSbNjKKqPkGXZjV59x8KWxHTkzDVvyy1CetDE
DO5kClzne2KLm/wzy9yJTPIJOwEwUzTCQBeGQDjAyTfFjZQ7jOPMXINAvSROtKHr9Ea08Rf89plt
7jjO/aBAERWjtipoIMdKPrqxTrcfXw4LAfCZEW6nq50GdKWMAUJ9yKmM60F7y1NB/mRxIJCfAw0K
wynzz+YmUJQp7zEQJc48WiDCFCX8RRa4C6jQCtUOKSyUpL+SkfQ3hRx7bLYvdsLJILhtX0V4Y1Yd
TNBVAT9QrBIPx+6h3JZe9FV4yNi0X1pjbZRMehtEXeeHLJPNQLIkuGKUEnywgskeOpm8YQUc6kt2
KyXiAv/iGQPS5E+LXJQw9qCpQYNb5CRbcEABatmnaLMDARR1WAfHWLrVV1Ti6Vp8zy55eHBt/LLN
LZ8FUeNWamFb2gS3wU5xEk9y5ZvsGf1IPgJY/+M9L7THreUAQmkpS2CPuTAIaJkrqLh61aMNGBEI
rgpXtJ7nSY+fPvPXAHkS67iUEmtm+1Me5usue5RsNDf0KF5OHkrYv+W0NEAlwR0GZlUepDBCELZt
SlgDLQkU23Qfggq14TAVN9uvn+TvdHYjxuQJb002orEuBWmMo/gv85zfCko5qo0B5lEbPqjevKGO
5qhvjcNmVnRVczmen1N7Yo1zYNOs2zlh1t4JUrfdut/geevkR7IROeSlbMHZyLirWLYIEoBsGcc5
uZO13Enw3KlRjrDh2Kz0LRwar9KgowYFLZkkBwPSa3KwNWvVafXa/Z1drDEGN3AuojWO28UQtMjq
mODb9Kv6Ob7KcGZSFxohKBU7shN6ogQ1xyP+51T/ZfBiF8eFnRgKDGprw3JneInYkb6D04w4JHPk
nexn+2yb3uUb837wm21xrB5S3Ql2LFpiKlJN7rXb4cacfeDzzdyPsk1KjnQtfBAvRO5YqF/flLu2
I7sdRll//6ZR4JgEQaJbPaB9Nb6Cohre4/ptlG4jyEO6JGbBw295GLTAmDZCJIZSPfffWj+0LSTo
sSt32o6F0rVrHXUfDDTPshP5wif54n1xYo/bC+EYhHOdsb3wBO+NB1J9HXi9Cy7J2dX2jZtdi3LH
i1fuL4t82TZuhjSXoJzm2B1gdcO3iJSiSWRf+uISPDHBrSKYPeMxYSaoZ9+kB+vW3li38iObzJxt
9caZbvR1EbuyR9fd5uPjJRof58VQd5/QMQzjOrhunI4mfj90gsBo6cGHffrXNuELj2DlIkXLRtj6
wCZs47sy98AIYLwBzwfFTWVy58kBnfWIFnP/N8cIHj9AqNCWAFDG+S6NgmHuOnZR6EEKnNl9b/+t
gslPj3FigAtjdLuDvtL7MRgqLyDXsz55Ui5obVp2yydWuNAlRutuUrL4MtkXe+kmOwJ/6bIQAt0B
xJFj5DbFl8Hi/jgxyp1waP8Zdc6GFszpJ0k39lDBEF3kizHZiQ3uVBe0KGlcsPUJvTZDejqY3aB2
5o3kji4qhFBlnECb4LfHRrj/Fw/fL9s8JpihnbF2sM2wagUUB4ZVu23WwjuVYYsvDvmJHe6Qq5ne
jhDvQiwG7h4dBVYdfD7SACYm5V6NR9/Q5pWW5I6dCPoHlw/fiWXuhOcRuEMKtm20dfSi30QvxUvy
AkjFStt+h5JFgV4rw2nu6FoctQg2D59ZMsBeh7AFphvtNTX2tSw4d4ufj2YSIMpM1nvHH+yo7Jsq
ZZkcrXcm8nnQBAYWQ2iIywAwJmvAM/KIwhZoOSWG3JajXddvuOrxHEpd85O61ne6m65E22RpQKxj
BdkpCCuixnvuqcg0qaXJzKEJE7qkN4b+/Pfd/YkBPsVQGCRHnZ+Nh0DX1egcVIVE99niIIhpyqg6
oQBqct7QAlqrttkgsn15IP77M8eHIOE+cAq/gaK4SPad07j94X+RzEMpjVVEAE47nzZNp2EzUORq
qIdcTe1qrgbuobf4kG4AeY3v4k0Drwl98W5lQzBbc+noIX4EraeXPsyPxMlXhSsqArHNx5/40y/F
pukk4U3A5pCW7Et1wJRlOeQxtRjysYXAey7VvJg0EUM4A5hyUQoi1gxZVvaq1IGWMp+UZqPtxn3k
IlD2ceag7fw2vwE8d2By7m6G/328pZY8KKihUKwEkzOWm5v8uG8ltNiyLbWm2+6abpiKlXYlCnaX
LgmcChRZf/Rdcw5UQod3Y7PEBDCem9DEYBXTzeXazUTd80v7F8V0AFV1dOkT/sGRBlkh28xh5krw
1NvhQ5oW24/nbGkwJyb4Jwbt1WBU2RNDTgFZSpRjZYDcRjXczJIFy/PejM7vw1Nb3MSFEM0Lkgr7
cHDTZ4KzMRbX5Tpet6Cs0t3xmj6qz9lBd6s1eKTSbx8PlAPz/Tia4FNGK7ZOmNwUF7REddUTbX4/
moNfvkFPcFMgAYKsYnCvORA6dId7cQF26ewBzQluU+xHMC5wexKI/xggXVbVCj5r4YM6gWzp71F7
/hzZiQ3ufLeTpOa2zGxANnGQrX2uiVpql47W6TC4+40i66EWBibPTGk9OJYdUV+OZ/lzVmWImaNE
xn+jnV/SNlrpQSvSm1kMOU+/AOfKM12P6v79afI9iFzA6dfNZ5TRkYmWb/Do8jM/uBO9uERrx+0Y
2fpzXnPdwmH3I/wLXFCCfcl2wMWpgEiECpI+ZI94pECEkrwhsadzg5IPaucs09676i4gTgPcTOZW
3scWF73KiUEukFZ1SkDtjbXMptoxIc4aPH5sYDEhhda9v4bEBQ95ZfVFXrKDDn6ayAVxyqby6WOC
AYlp6S6GgzohAG+sHQxwfnSmnN9uUdegUJ3a8GAJepXRbBHngovtcjzMBMqEwOuj2/sCad5NiMtD
w2RLhBKQuVI21VW8tZxpnzipELNxWfDhzHF73bIqPUeDKXukDv6coykQU5hDKFGPXAoKWKdyi1dh
FpEt+9k+5Kxyux1EXS1JW1gt9sNjXPgQUlW99Da/pd+oE2+r2vVp7LYV8tQYtOhSvYxvmXlA7BE6
wUlfQOxl6HRVQ2OxOS724V2PE255wUZ+mv16JfbLQnvctpEnBfmGGvaGyA0Rlw3X7AEbMAxScYcA
RZgju/Am7wNEUz0agxeSxCANzOd6xvymdrWPhwr6QJZnzYJ3wuJpAORABzvBQo4SnDdDWBQ4DRW0
ZkiYo7nlVnC6FzfKLxN8yJCj3TyZ2YGr36a3TLqWZ1/OvX6rbCxvdDXV7U1PL9aNumMe7Dfecu8T
+dcQ+V7kplR10EDBfkfButDshkgQKizNoc6I4y0FWEbQH5x7lAH0OW0VS9gaenQwqmYX9KIMClk4
bKcmOB/cT6FKbbAEOfZ9tdX8eRPsUUL2kw1EFFfCV4loQJw/VqaMiWLBGituzdYmPIxHY00f7Cew
E0WJw9B3pptC3yxwAupHd8ns1j2S7K4sZPFadKYnQydc7zPeR7lJIvZlbqLjvA132RW7wBVc4fFK
dIUzV8k7tVNjXMipSLasVNAXdfo43jbBtzR5AZeePVLBsbusW2NTnhpiC37yxupDPbPCAI1H2rp7
DEeQ0q6alx9QtGmlm15iecXd8PD8HyR02Ha8GCNw5SZePiBn5UEsQxvQfLAxxtbvHg3IVWarCgVT
yEN/6VZQ5Jk887G6ZQX7jx3B4q46scsNubAJhXI27BJQ8ljTsegEjYeigXGxs1GFVRUWIchCx2e1
/VJJyL1JqluDw7Qhgra89wzNR7PIRnuygGDESYwihDFtLX3vj2PvlHdgfNd0rwEKwUT3teFZKAgP
XuCotRPkiM2GTf+JzKuxXlWfRAmYi4ibbShE7YC/q9DN4Qk32rqxipnNbtQan+V6XzbWKpv3EGL1
zHD22lhe07+PXHs3inAKjRFAqPNZH1vOJaJ3MFobzdbq5ANeoKJuI7TeLmxYpmNsgBQeiGTeAwQp
nYeggRU6aOm8Hg0I4sZuXiXEHBw1nJFjnedW2kG2a9rqQd+3n3VVUTDofCgIZDSbBmRFNs72czqQ
dJubfVStQrOpGN9yCGp+NwSOH/lEzejsGxrLNvRZSmnOVpM9kC95GHXxuikrJYWsZBZl4BqVtFYK
idsiQ59oYObsAJz1SByHxezZISgBR48JV2uVl8gSlswDSQr4F5V+q0dVOcjgyrLM6Zrg+Qziq5Ik
M2SF7WYolHoVDekMrgKzQU+m7tYttRJouvdonZDcHFlYA/3mElEH09Vme8K/qKIlKKDNymw2istS
HoXihDIpulfSat30NPTIU9tOQjWLmuhbmXIz3g09JI2vEGOMcuKEuREgiQsAuEQbt0wapZ2dMDDL
Hk2LUWwDjxxYExTCnI4EEWp2UOEqsQpDrY/Y26Mah/IEZc+C1Mi4JymJ3GEapCvkd6Z0E/ZELu4U
MBSg3zsn+kyujEqtrBsTpYHuGygqY8Mf01oGXMu0cqM6WMk8md+CdK7lbT3mWXeXT3Gqd24W0lJe
GVY156tuYGWfTiotGAUCKekwAhJl9GsdJoO87UqNAMA8mkrafKm6GpLDelPVaHQ3Bn1TZ7FqwBEF
Zgc6vmCGwkCZ57aPDVU3n9WoN6q7xDTi5CWeEl1x1MooEq+OkSrw+pZmpT+Fef1mZ3ND3qCHXmhf
qr7v6ZdhMECom02WTt1Z7sDs1baWPHySI2OAsvJolPotGmDBw9xadTtdt+WYoFRWGfOUOkOTF5S4
FATZxgseMWO0DYsx0DfTIFf14zCZZp85SijnVHPQUB3QqxjB3XMZDuYbtSWpgdJeJ+d7KL3M0wE0
sNJ4CFM911ZWKNn10cpTcAzTIWhBQwgGtBQkGOBILiBMb+rhqKJXVauzlarMuXEwpV4KoEKgTkPh
5lLSgJ24KIssc+zUkuMrqY2QTnVB2EtaFPqM0u5XEsI9/ZuaaINagpxtsFTfAK1Y/6BVuUweImpO
5S2yyLRcJ2CmW1cgmQD5mZ0aCur2cxD4QZ+NBl0BUJWSQ10RK9yqELGJPZJrVvWkpNiR12UdxQ9q
N9nHwRosECwbYKMMugFFAweKDmlxKKE5O+6aoZk3dWtIljeNlTp1vt1GED7xVKNui8nNbexEcMRl
OcFLqbcTQJY1O89XcW7EBnrm2hlyw0lnWhtwEmvhDWultx2SmHK40qwph0ZEB2HyLkQD+lTPiJmy
qNRXlYLG/C9GMcToUUxzM8+R9bOxPW+TRlOkV1mqy6Rzoi5Lv5Z6ktMrpYZj+k7tMQm+TkoQhslW
Ioj87b2a9q3crqEJCd9y280Zana3YGnL9GGv5RBqru4nm6qxfYDPsFIosjVDLHeYZYmie6HSSdQS
P5+pWWsPFMrc+rylaM1uHrqq1KTpvi5HDS81sCgjv1wTKdJuUD/WNPBTZuGUVLugmNDCV+ezVr6k
uWpakEYiZZQW3gxOA7nyZDBotw+dZlLlOshsglwZmSyc8XVQ2HJDN8BmNNr93FaSlPlamPYmnk69
EZOS3tRxQgLQOxd1jkI5JtCMOkH0sfScQl8si9BNGSz4XEaqpm1Mow4Bl1RVTtkA768W3hQIngKL
z8RTM9xbPJaSqo8gruGYimPl/uR3h26dX6N1v3bDfFWu/upsOmtsOoP7Lz0OILEBqiV0/17msSFq
0vdACbJwvfOjF1xtO+q0Xv84X/8H1pbCuFNrXOCTyD0pTRnWWh9UzE0PahtWoEAb3OwCPPKAJ9xa
iCtfCu1OjfKrl9pjaaB3H3WSZg/KJfvbiAe/eVVe4w25m2KnkYFEy16b699KNJya5lbURrYIVfL3
8YK6j/g18gzjDg+ebePk0FoUhclLgZyJIAhdWQqjaeWeIKBmC2MQxkYga6bb3O+RCkuPYgjOJYQa
sdupHT4c7zqzrC3YYYx95hO05O3ORRiL5phg9AA2RW+31/tV7PZ3wdNcrM3aNR+1p/L4n2jaXy6w
wRQQULtA0gwEgtyopbFvIvSpIisXPhUyQNsj6LDT+bYg2yrY/N2HCGxBy9IAcSwUN/h+C93OqAxH
gRYk+MpNUqVgEzUCEe/Ugis4N8O92TW04YSlDjNgvM+fZT+9Uq4gMPgdHKmzz6SMRE+Ay5N5bpB7
tmvJyMgv2Bxm+RoKja4BHvOPp+7yfXxqAs3r56+efpBYQZ5NHeKqoovcuA3d5GpUQoG7viy/AIv8
a5GwJ84tWWETqazJ1gkyX1dRHU0P8Sa+RTOcAapkb1rVW1YWrISAh/fnxPnL7twydzAUSZ77KdZx
AN3eG0avNJyoxGkEp+Vj67SaY6OObjgZw2iuAkdpHfJZtJSLw0eDB0txQooH77nz4SMSTBFtgAlY
v6Fb8/uMdyZY2yX3u32tuEbks1SZWOd16RTi2sc5hANC4yXnZhMtRthRwWpDkpU1fYkQLPWf+hpq
GMnq4510eR8D0XRiinOrJE9qdSQwJaFXBrGDq4Qrtfj0/zPCxnvySM/aZDArFUYSyA6b13F0N4v0
NpcOHVAWeP0yAmXUMM5NKEU1tKkOE2an5F+LJGpXsZwTERCNfQy/KdEOLSP/ZBD1Qikm6OwoRyzP
0t3VFiHqcGDwdtM11w22IjpehOdgcYF+WeTTts2gNkHLLGZI7VnSaz5Pblzff7xAS/4EjOhMH+RH
l/v57FVFbmdAGGGB0uiLoueuBJEVoIlcKxRl3C6zCNhwUO9Gl4MsI5PAece4sHrdAC8F8PPFsV3n
a2UtrauduCHosvYI1wU8g2Wh+RkdxHyFrmsmiRQmZk5ez6vi2N9nXpA49sF0rRsZ5Zi588IbIc56
cYecWOWuG6XP4xrXK9sh5XNqee0tmmBsPChB9OF2LxbIwtal4CYVDpWb1ESpO5wKGB1c0gD/Rj6h
KuJ/1+7t2+Z5uk89e9uKcuGLJ+7XQA3ONZK8bhmmCpmuLQIyE1QfPpyV13nZc/iiwjNKnggRs2wS
qgBQo7Uu2fg0GpjykGLvgEn5MMrTpvlfzr6rOW4k2fqvfLHv2A+m4CLu7gNse3qK0guCcvC2CgXz
6++p5uyoCfUScycmgiGS0mSXy8rKPHlO+vLxQbgaLaCt8E8TC38YQwWMlsJEcUCjewPpHj/2DQ9s
S7ofu527vk/XBrVwjv2MDKYZYR5jpqLjnMayeVeMs7zi6K+UJ3EcDPQ6iGsF0qgLD0kY6GGVAh6y
moKMbm1QtKCCULq2mz1LBup16M/y1wDeVwd3YVT8/sLzQ7ltmGMZRtHS7qTlN0kf3Y9X7KrrurCw
uCsLIHbBmA8LIO94HcGgIsm3hpG4U3H3saErFZD3E7jYGpRTZEJmWBLt60JXJPa5Yx7tEKopG237
sbW1YS12BbJubQIdC6wWAsi0GX2t+wRSfB99+ysTeD3GuZjBhcfq4tpAbh6mOgK5OxdUqcdxw5HU
cvBYTlFdmn8Kzc8qTNlKGHv1bgOXFHRakQyFu36/OyAdBUGHAls/VdB60O+ZHBp8rYx2fQv+MrKI
I+W0iGw1hZFimNwBL3ObrwzjvxytXyYWR8uYhrZucpgY3O4wAnOPJqLKN/fzJsWD3Mw3tb1Zjwyu
bhH0W2voLVVA37I4W5NSIGY7ny0SOUn+Kg3fDZBkqcVK0HNtlYCNtdDGqoGWfxmNIrPdG4UFcVJZ
LkwfeUBXjtXI6QXg+uNNf22pQAuI4i34N0H9tTjLI1w+11JYAiWOF1U3JYrhH1tYqHwBdIVddmli
cYiZxSeVoZDpWMdmSzfajV4E4iwnnu3G3IluNFCxb4sHCQRnbuGgTSjojsPXsvY+/iBrQ12cbz5A
ubhr8TnSYqgcaTACjuLKymivr9yv+Vyc7CGuzVoTK9cCQWqMG4hmuFb6f4ffn+fUFgowWBiI2r4/
xvLcl5OCUoPDXuYgcYHY3YguJu53fr3diX622NNX5u+q14IIwJ9GxQRf3iyS1VcR0rigrMYLEZmS
A2Tii6AMCbIlduvWj8LweuLt+sL9srvYo4rUD3WVwG4ChPXAUVJsViIrsfTLN8blyBZbtJe03jAi
9CZlswYaJsrzItS14dEA8Y1scGVfZyByCj7ej7/3By4WcbEhQX0/NVqGcRm5I7AN0daeHWCXdlCM
DKW1V8A133U5xsXO7Fu006BwhzGmuE7NF6lwk1vRLdx9kp4BOZ4g8XPKnNTTb1fGqV6bXfgBsBdq
KPYta6UNjzmEwDG75E7w0xfe/DUNUclxy8+g5165xa8eQFAAQOIJ6gigFXq/SdUio3kZ42qNTGWv
yDEUdQblAAXOeuWkX41bAVD609Ji06DAkCgsgSXrKLuzp6P5PkGnAXTWNykoP9Yu1f9iT8DFMYmo
By+u7lSh1Mg6LCBo/muHsMP0LHqJ0lC/U82NoXp/o5NI7FDQr/3HpFjZixNvcVRGJ2ESQKbMqRJ2
V5R8xa1czTpdGln4MqmndWYKvyzvJNDSli597TB9R+41j0Cc+ZEHBVopmOVtOu1jNEGvZ55X53bh
2pSEcVqKgSZb+lzfo4bs2y6gfK/o3wPZ1OpaXnVpFxO72KXJPClD97aW6ClScedhoIIro3it5+Dv
v3rQ+wKhZcEYiZ6L94tpAsw6ZiX2q0RQJFFOhvX48UG/OqgLA4sD0VAoqkH+Av5MsypozE6e1cbW
yrFbM7JwmnFiVImdwwi4L2pf09Maf6p/fDySa64ZZIpQ9dGRMwGoZLEnyZzrUyes5AmZv3OIhlgz
91BGr/fQypyPkC5iDh+MkE98mxhy/nXKe+qvfAqxIotr6d2nEHNxcfwUCuHqXnwKEk5Imxeu+hMv
k/OBmPBwKINMAFzXG9ev24VOICjw0KCyxEkptYonZIPT0O9QJX4Fm9F0GtBK65un1iMvXQr6lurH
Wqrhv0w6fDYCbAuyc4uUCrTKEX0WMEvC9tXeR1uGYBANOALGu5pmFiv429yivRQCcILOcpmqsqVm
7oGVfntaMrbpwWAeSC6AfAGvQ4T3f4EsZs3m4grmukZrIsIMAVeOgVmXXdgEhn3w1DObn7xZywZc
y1MB6fRrnItJrbsKGAkh8gZN5xuAaZCX84T2OffH587yhKv5C/706g76ZXWZqWrzCZLZwmrnRXft
CarOEvCa/ttYdfmGh9MmcseVZ9N/GaxFdMjQ4fguEy4RLdRKK7GD8p8NeKraU7nJd0INxHhQO2/Y
Zr7k6SsBx6rRxSllulprqjCabbVv9jdS+VCjC0xfOo4/AV+SdmKwa4flihuE6CLUshQEVRbeiO9d
QynFrVEKo6UhhbbtMxqvhKdrFhZ3/0Bbo4gi9Mq0VrXRq1tFjryP/duViPTdGBZONsvqvACdNS4k
oIt4cuql0Z/sTaWsIBavr9DFZC1WSJ+UFhQEMCSIOPL77HO7ywBRbAFSVNCh3wKLssrQdi1DAXQb
WESBv9YhAS6OyIXzzqIpA2wZR8B+QLIWXF0nFEHdPPb1UMOhIxSeW1sJta+u2YXNxQ1saBn8Zwqb
WgnISqKDJ/fx4zW7At8FyamN5hFTBYEtZAPfD0sqyaRx0ZqWbeVnQaNCEIPGu/zY+OjMvI0/WwFw
EMfViOnaZsGBBoWyaEpDXPrebtwPUZHNg3h5Khoen/F+COmP9AkCe6f2sb1RDzzMg7Vej2sTqoKa
UEPGB0aX72ylBAXxWxzQAnhNFUDuVjbnNQtIECuguhIsPOfI9GKb1AWFFBQEExxjjg5FQzYqxBJW
1uzavQO5GxlIUjSdyksqWc2GxmqfoqGifE7xAvNpKIg/k5Osnv3/30qwqxcGlzVcvGzR9iYM8uir
VsWOkv2dWQMq1oZ+PJJky8YDK6lHaIrCQFaU7gwpVKqOK/7v2psAg/hlY3lbSwaH24CNaQcMaIlL
xE0A92F+1KNbVgharwFgrt2aAA3aGlE0WYVw8Ps9bqPXDCy7sIgOGFceH3X+ZBmvK5thzcjCR0Bd
yaxyMXWQyxgTH9cVMZz+bt4DieiZk1NYL8ke8J5gNX90datfDG8RuiOUJVUp+qboTyVAzhaPvYA7
jQ8V0AkyQ/MxuVu7Jq+6/sspXSxiP6kDJGqETWj1OvFmyJ2ucrRP1lYLq9d4cMhXKBul6/3t4npc
xpeXhhd+kip1ZaRiLcld+0pP6NHKIDjoJEiKV+D5SQFUdNAANDv9TeJT2alBIDPemrdr1dGV5bYX
NUMlS2QUSPE5ivHBaA/ReDv9nSQyuAOIhmo22smV5WtJaqyWMQk+TGpjt0Iqq191/9f3zi8T4vcX
blIhhVU0sZjOUCqCpHHe8sfWQ0GD6qT5UKZy1RXp0zWbi+OYJNCPmhLYZLX6fWLDlldd+PFpvL46
v4a1OIxJpEpDbGLmmNFtko4+Ar76JVNL/2MzV4ORyxVaHL3GyqR+FtM37aYCPCaODhaRYNyY4tLm
YX2LSuRu7fCp18/Ar9EtDp+EAk2JZhzgYe9QI+ce246PePY0kUOAmG9d5aA44iaaXjr0LtohGA80
y5uf1lPIqxOwOI6dXYETJ8JH0R44XgJqKKhBbZcGxavZnGkW/oJRMb7ffIANCiPEgCB5WD5HpNwk
5Tihsm18QZkZz2j+qL+AqzYU+ARXu5sHcERrz0DD36CTf+VdcnVrXRhfnBhIdc1Kgb48B8IU216L
XXvMfb1cK+9cMwPVBLzWobICaOEiiC9kq7dKGTsLvH6uQe5k9XtqrBlZLJ9AyShACICbBDU3JCSW
wbRqz00BBLuO92SzbU/zFgwl4Nol6ASUH639egSzuP1/t7g4mU0XZV0TGzJy5dZdTJ10M6PEAvqD
xANROjCMa5f/Oavya7cIiyq8p4V8MgpRaCxaRLi86eakHUBTPLjonUaKt0o8hpYuy1O8FNUy5hjo
aHKjx3Q7BRAWtDygn5pw7dReGfn7z7F4+NW0t4tU1sHT92pGNw0IhTPP9ufdDPYHUO8DDut97J3e
byExcBEUgK9HBfJOBQr2vW+XaceyejYtcH1pziylbicNzqytKUUt0ARnOwr05LCPFGhV/RZqd7HR
jbXcG7hDtECxHOzXz7o/eKha9WgmtdekX85AsfcritQ5JEkFPA4V1jPNx8WlldA6YjKpGhhkW22f
eNwpt0aQ7VazWVemEF5GAK80UCr9dgPPZW8ZiUzBr/dtwGMTuSzobwFmUoblwb4TnTFAjCZPsux/
vHTX5vSd4YWXmTLSAHRWQBIIDn7cM/Q2s412p8lHGaek+j+2Up7XEGQyoHMHWy8Ruh3v90o+N9WQ
jLDXD6prZkeG4f6NIYEkAUg5ANF/fy1Rs5YzLY+gkncGnZR+6udhHAo6Xfnr2sotqh/nARkInlT0
8WNTwt77ARFFZSj1yw2qH9l36KoD3Q9KSvtUmA70lf3kWfmJ9jzBb2F6M7jW2Cql+O8HHshALCIR
EHTBALW4G828zQEX7SV0UXCQqAuM0rhJw15IQ4TJbq1C97szN1SYw04FDBZ3hiY288Wx6Cp0FGkU
js46WuF/GCj7oDghQMc2XSebeh/IYY5hEIfC1pGJEcwXC4Mza4tuxPXvEM4cBS2OUb4iyv77UUfJ
n4AwB6qf2JhkmShA3d/KZ7CFgOJo9uQaQm2oINgOk20v0XA2yrZsnUSS3YiNYTaSlU37++VhQKmG
qODuUjUNPGSLa5hpBR/tqW3xzgGIbob+Xj7iwdq6+ZP8lPrmvfEwu7E7VU4KDVc+ot9xlT1ruZHQ
iANGUXwQyGiiowFJ2PcLG8sk5ZB6Rb7+RfnWoYWjDPHkMZ+koxQWu9iT1zIbCxYx0Zzy3uJi6+qq
0clGlRa4M6O7LgHpu9w59rf8HgB97ilQsJ1BrKrvW1dyi0/yNt+i/ylNQnDQs3zT3fNXJMBXAcQL
/ibxsbAEhoX/RAEJklLvJyJBo6wKDXjg/fzRw4p4HLco+qK30C//QTwAUzsc6fzGvjUgQ7+yFxZ1
FFgH+BbiAGiKEspG2PbvrU+ih5CwClvwefDNYN7Eofwico7rQYuY34sbDqKpyCYB3YiMO+5VZcnm
V2YUdcyWqLjh4g2FuMsQkGB9QoVX/8jMwuvrZdlK0AzE86CxIr/WUQqTLALYrU22XcGKlVtteZp+
G9biuQQBRKmoMmyrInXongWTj/QP/HJYPcQ9HixQvT8kKUL3YoNL7th+krarq/g+aYei22JqF4dJ
z5tcMimmlvpIP5lBG9rAFkxwk6Jm8xcyFmJT/jbJEPdAAQ7sjIgm3m8bLQeXP3w2+is8E3QhgC/t
SgAuCwVK5m58rDbx43wCPGVycBFuIshRaU7LnDWZpEXK5o+BX3yORUhRQcgYgAB8DuorAVxYGOFw
e9VeDyevDTSXhbaXr4HDFqwGv1tdHJom70YIKqjAUG/6n2zLH+wXstO/oSkUFVfznn9iDvPjzyMe
zOSh3WYbwMrjF0ADVvbe8nZ8W3c8pCD3CdEvIOnfL8MYIx6eGfY6D9CEU2w0XMa5O+oOWFWtF36X
e9Ep/fpxzHN99BCmMhQNojK/ERKmRZfjEj3PuRUSILDtUx/M3rwFWOdM4TR4IvbPAxHR0V3vy17n
rmcM3j+Yz4uAfiekqJHj1w2Q/7wfOynrSW9VS3VYryDfXqX1TV1LITH5rabV2a4vJjC1E/bt4+GL
tV3sfJgF7xx8p4Zi/2LKZzT7Q74JR01v7PTAa072Vs3bgEQaf/jY1DJgFsv7ztbixkoI7TiSEcJj
Jt8J+L7wrBNEwH+N8uv6hP45sjPBxEWoxXQbTf45buSRbuhYgG2I+8T8MiPl2hLLyWy6ktD6LQZY
jI8srj4aA/LOEalgfJkBtqgigE6Dn9NtGjmyJ+CBq7lBsSuWyyc099C5hcBRM5a7hqUUJGAYJB7O
YFdC/3XpMmeEykx/M22SlRFeuYvQQPnL2sJNTj0nUcIxwKq23DTSEM1luwG6UoW1Atm7ti0vLS0c
IZrk1TbvMS61kvZA7r2YBvLF6mCslc3FdfbRBC58n2SB1ZZ3MKSAy3x4rbxECIgAfDHD2zU+RxuG
ELtYm8nfwiSxVy4HuLjWOURkmiqCXepn0Y3gchZZjkHx4iLgkQ/NaIhA9BuQV/Wdc6euMywtHgbn
w3j5ARb3fJ+h6Ad6MHHlJY8K2ofQMXEX+w0SS1MwHSwgbPy1F99VD3BpdOFtzJTSdoCuErbr6Jkg
sgXwc7qZsV3n8S908KhrG3bhcdI8BR1kDI+TWm4u+d0LhOYVCrIPZ37MT3bhWmBCqgJRk+gxaq+z
of7saPNRnYLkdUTD7l+ojq9suSWpcZTrYx21mATmiUs+9YcB+CK2IeD3FUrh5lZzKjc5rj4+xfH8
YK+bC/+UkxzdhDOO7+DOQXkSHpgG7WH01TNoeq38srba5sI5WXMsNSkwIg5TR3+GPDNrtl0aVson
3XzWNOaORAuNQvIl+tQl0+bj6+bqNKNnEmoPgG3/hhOPtAz0Hxmsy/ONGv2AermTR8A9ZLpbForz
sbFrp4mg7IueHRUKXMsEZjTRsTWkWXUy6UuVgiq9WsvNXPOIeG9A8g5wYiikLrYyPj4vSYwwBfzf
d1XGb4aafprT7PnjgVx51YC7Er5JAzMgfNTihKakh2wLQQiW5j9n9ftYgSCHout7+JlHype6i54x
12tO+NoxRfoAEG1opogsHjbuxVXdUyXVwakkNmZ6iiuv63fy81saD2xzmmtKfvkI3qF1XNq1ddOR
MrDOqGKA795bJkPMZhukSY7ZtSCayT3GjZX8yJoJ8fuLwfG+LPQyR3Rt5MWrpKj3OdpZPl60q7fJ
5TAWE4heoXw2zfMERiWeDmm2LfNNFDZBEgAlYj+AVBtYO33yxVtY5NNWPsA113L5ARbXmcVSUjAF
H4CEMwrr4CoEe7mn1k70ErsCL7DmXK6d7kuDi+urUJJ0UikWDlAICxlz5UR16UjovAWvUFjUqxf2
2ggXB4N32tCkHQzyF+RZ8meQh4dCX8/qNopboyiyNqdXLy9dgXyRAj4Akch7v3H6Xh1AC4SNI6Bb
fYuWV/nLCAH19qajIOA5qIBUIc1EvHKrILfmK/wrDkrKNhx5HgohTHB7wrH/zbm/+GCLQwMmJTUb
QNnmdDMNofGMzK1e+LLVHrmpPunjGkX/1bW+sLc4QfZcgnBMgesDpXw4UigBlEWEihA8eqVA6bCg
3z/ezmItlxclPBFoltGDhnBk4WuHNi+ytsZas7x5iI36kCRIKbFM3Qy6GRYjqGfsuvc/NnrNwb8p
T6MapIPz7v1y8yjvCa9RB04SngZTD3YNK55uI9J9/TuGQDKDN6+sIj/83lASVxnw/gOi+F67i5V6
a5s8HCu+/djMVadu/TKzcAkpncF7NWM8k3pXTng6D52TgD9tLO8/NnRt4gTkVUfiVVS3FmWETG8y
adJhqIyh+UWOCqjSmnm1oiV22XJTXJpZRE9GziTejjAjjqNo5cm/JLlrQc9JACnroF/nH14zufAA
5pDlSjqJkdHKI3L0xAZ5tZfn2jpdjmtxmhuGKj0HzbF4iTwSt7uZ8WKGlJOAg2t+Frvg5EHfyZoD
v5bsEf2dyPSgQvh7H183V10KykNhNwrZLflRGKFgmOW4owbZk1U8u1aNXh3shdGFK0HvdgtO37NR
JQCVWxkHnXoC9V7qi5VUQZeHZ8E2m6DRvfr6uebHLke8OHgT2lBB4AjjorrW3E4nudgX34T8nx6W
t8rriLT9U/2gos4V/o0jcjHsxVmUIjZQAuYVp66LjZJkXk1pCLL+lV7Cq/v1wsziUjYy5I1Zha0U
6+AJI1Kgk7VAe3XbLO5hFvFWGltM4uDWr6x32RZtmMdmr4SGk4GTGFqYa2xgVx3MxbAWnpkaKGV1
E0wmXXxU6YxbB4C9ei37e3Vvqgjw4ZNFH8hi9sCSqZgjh5mq7L9QS3f0oXoAZZjD7cn9eD9cXagL
U4tJHIw8LVJ0LDnZIAUSYFG2+geX0/9/x1BH//0/+P5b3UxdGids8e2/j+m3rqb1T/Y/4p/9+dfe
/6N/3zQ/qgfW/fjBjq/N8m+++4f4//9h33tlr+++8SuWsumu/9FN9z9oX7CzkfhHLf7mX/3l//tx
/r88Ts2Pf/3jW91XTPzf4rSu/vHHr7bf//UPtLtezLb4///xy9NriX/30Lymv//9H6+U/esf5J9n
qg8bnBjoQoPvw1YafojfSIr1T9SExQ9RHUYEoOB+AfEqS/CvtH+awFOi9o80LR5lQreQ1r34lWr+
E2V6FK7xKlRQ80Lj8n8Gfvt2eb2tCSbij+8vSQWBYX8f5uIKBc0D0u9ogFKBwgUw+31w0EwyTfOC
/0zbigeKmkRhOuidy+WC3Vf2az/EEEDRgwk1tid1cruKdHcgWdS9WkuZ30jjfMp1MiveDP4NakQA
3fVlte11ZXSTKalPiSzfZBUBe2A/aEFCHgBZ0XatfORGD0W/NGZO343mUedp+6QolasXkvapx8MJ
RZcx93JjtDxsX/lVBfEBBXnu54JLUgDACThNWs3vEFE/Ad+A5F2GpwDvEJcqPXBZvDULsL+R/HGS
iOLP5NvYtQiwqK7cxPWph3DiLWflc25ZkFafZ/umjdH4MRQNepQyNd0VbXXfaXJ+mIooP5RNlx8s
eWfVLPbpYOa3cwfWU2ZmpTcSEyX3PmLajvWfzUjP73iOtFI06hHa1OPoOxf/f0Op7ZskHb7JvTls
oU2J2nTK2b5sh3QDJdPeZ7YJ5iJzgFIUBd+mVCt8k2Q8C4UKhXv+91ZVf4+Spt+eP3KT5XuadONG
Ypa1kbWy2fYNy09yDiXIWEpvmlmaTkkWqxvkxyMnnXp7G6djDXWwhvROZ5rSrrQnaXf+UyO+HVUS
AThMGRSxOivzZgkdTS2VZL+xqgnk99N0YpqF+4wZ+n4Ewyd4ktXebfvbnBkB8PcgI57TIszKWQt7
JIzvSXzUWClzJGcm7TaObP1hSntkhPoWikxanzyU0jAewehyW2RMCWnfYE8RJe420kyi/fkLyyod
bJ5kVwx3cgW2ND3NyScrG1hYQ+/GV63HTCqhAYgibpg2+suQfiaRp05d+Y0po+W8fUzN7g+tRSpX
khHqy2SygwTcxD7EBBO3slsjnJSM3qmpEbl6qoIrGM9535CQUzyvomZX1s3baCy7TLaFQqtb1plQ
yWtn6hpg4e4dM4o2dttLmzyao/35SwN+4eDtI5C5qNFiKZEdlDVjb2p5fz+QbWXUgQS6cYguSU1Q
EUn5OoLKutZjdpOM5JhnRNpFxJA3uY7Ol1gd6E0qvgDZ76h9gT0IWl/FHdNs2mE7ZR4yvpFTV4Ny
q7dHKJOS7x01oR897qOhzZ6MdkjCklLNGxBEJ9lcoqcrbOqSODKQ5Ps5r6pbaMxVyJMQCRNOVLQr
JxQDVL7rcpseYq0v3Y4a/e5tRiSIpPPI7u7mujUDUHJnzqTlnwcw4T9LPI4ciVvfKojBnN6+IxkU
IoY5ciWlljwSGai+1j0oz1LlKdc7EI0nraLv6WTPfswz5ptoU/FkfZYfhkGQY5tv39jix1xWUihb
9sohpQDd2sqjUuuPvZKjjqvS5BbET81nqzfwrK7qOystflojzyAyh+/03Mp9KcuHzdtQrSJ+pmNP
b85f7Ma8NbvpQeD7dlVWGXdR0X+HWAPofiGatrFTs7srGgZZSE/KJW2jlW11W9MMqRGeA0PZ2Vk4
zjV3z39TkiLdS+N48tS8rU8cdIdGQVzQPrMfVvUzQTwVO6B8OUHfaPgygX7cpYYS3acVzq1RjNph
UJpPWKIitKM+8mSjqb/CtaDm9VXwEntmC2W52gDJgtpV2hM6Ib4nKLH4aTPVrsIN9akvou9GqTCv
IRPA+KTdqyDXPqWtUu+nQtYBA9CHTz0bTtGQ3BqpUh9HZdQf8nj4OWWgxB9Uzvd1kds+ByX5jY6n
oR/3qderceOPVTIe5WZQnLfZZBzVRor7wTXHLtkOnQHq8qS6NYfuhFmb93CUz1IWZw9SbGylelR2
HZVrLypmqB9VnfFQR8XLmOe5j8yxdJwqSzoafRLNjtxYeK/oxiazOwc3Te9ycPG89FD6dtI0szd6
otKbuZmn/VzJ+wZifLsiZz9lccg73YK/O3vvoYrphozThgxledu3SfWYZjFguPlNOalpOPVTGhCS
Np9sDiIjoOroBuAvT2mt7nD+ohqRFdryp0r2emKcJhpDRkZwWu9qjsS3lG5J0dCbzJ7pTTfCp5q1
3gW90Y/HvIlQpsz13OHxWJ+GvkLHyhSp7kBj46Hsmie9ZHzXjMhkm2xq3fOnj5noWWSTEBTMU8Up
tKHdmiMIVS0Zgm21Rj2r6pIjswEn4aS+OW8+q/LnGi5ZienXvO8/xa3a7Igt6e48kO5QzR3FsQbm
wyaxYxcSu9cGeW/lnQbPCNfo5HVdfsmK6miQmvzsWefZxrcSLOLuqKaW11BzCppOKbCDTeZr1igF
7dBoT40F1YQBEnLQ8u1umabAv1rN9FKT6TECj7nDi344JkMKFIDCa0/D4UVvnrmD7gG90bV82koK
cAnNXS0r/UkT6zryAmC+yOjCCiwYTlGP411GChBXm119msQXfZaKw6RNIQPW4HlM0lelmSHATvi+
McHvokmoauYNODTyUQPQZszR5Te308OQyKfcnmbuaNnUfZfVnZyAlj5BB2wIOkj9VM7Zjk7+YGrJ
J92qs30ZJSPgOpEFN0f5AX0ckWcOtrap56raREbZfh57rh7iwfpWp02JrpyLP8QQKMDqql1o61IV
ORPz1C7igZ3UpZsJP5+ILxxb5KCocZAjVeAZSWSEUEDvD92YaR4b1eE1Mb70db2Ph9p4sUcJoZBK
tXs1w98EIRB6dztOvAoU8y4C1wQBHAjhQc/fftZtWJKQ7pK1SNqCsFt7UoqugfLxtJ2kTg0ByMru
z1/Ej7LJardS093ZXQV92Nh4sfr6tqkB/9NS/tiX4IPvLONGsyP7FEW56naF2ewqOdubTGIPpJjZ
zVhqmTOnXbozgQl35aSZb8GwDq+csnu1Iq84W7axi+eabgE2VJCT62zEPETekJ6BNxkhRQCJBtXl
ZUS8ZDDBmpYC1zDozWMM+nLv7O/wlqu9JI/Ds2dWhHtm25n2xywpq0+SnPdQeVbnO1ud0pBB48PK
oU1uq+ZTyuieSFH3GoETyOVoZzvM0TwcIhWQt7imGwRNnQfutvk2laUvM09KB4T6xveu5S50PBpH
G8bymOuVcayZ2jgIbppPlpJ95gQHQh80tIhlU/s5G+V9Cp2vvVHmjReXzQ9wxWuf0r6EZuUQKb5q
tOQT+gckp4qGYk913a+NzvLlOFHuJYsq9w3LvEGz8ltINfAw7afEG6HQENAWAUdK5ORhHnrlmEj5
ts+ak5ln+rNVk8JpezNzQAbK7o2KAvyfq/lrRLRtk8ibgZr0dYSgiRaTBMTtahcQgzsjK5TvHD+u
e56AqD5Dsxea+nZcUHflY0nv0qhFqiceuT/UexDXQ4ICf5DTZDqSqLECfKOff8ql3fk6MXv0A2Xj
bPhlbxJXATDNiZtOP7SmNRyw8dEFWeFBPpYVP45ow9jlNdXCscYUttb4uTAVcSPgubur4vpwviok
bhgHNLcaITqQEDn1jN/gWmg9CrENz8hadVvYNnfnqpk2JbHnsLLt8Xa0W/S1I8A8kaknJ7T2DGDB
0IE0LBXoNNgWtET1AYOnc3Zn4kbwirGvn3qGK6ONO9DNJTIUHoDs3iWzsTsHzecvE8tNx5w6Fow6
9ws2C4C3TnAZ2HKgs4qcgCduAqaAhsOpYwam94EeZtwG38Ufxj6jL4YuPXREe46SDEDLqKA3IK2p
XdQrKABtFUPQkeUHhodWrrDs+0zZzzxp2KOBu80hCZ2crByNo6U2ZVj8+SexsMNsJfvzz3/9DWXc
k86ytp2m9PcJgaBxXY3NCUFf4yFB6ddwlrEjT6WfKwmK+5rcb873EwjXKkhGY9JMEA16dZOgH6qf
mhohA489ZQBdPk3pQU/q3Vuc0PK4/oI4w8mldvpGgV9+Cyv12da9LOuepIzj1hav0GysfiqzVSZA
HSNSMKkdtNnMH/GW4Y+qPIWyUai3BMItzFClw3kpKyuz/KGychd+f4BWwOH8hXE1OXTiy8XPmNFs
0rx8SRoFLezYirtB6ram0dbHWbwjU2IcQNqYH4rJjl19xIJCvrg+nb9YcZb48oBu+6IFy4+4v94u
MXFnpSBt8qQMl5gHB+hOZIx32RBpx4jK2rGda3I8f5vggPltTR2owaqh3RDEJwkEX9PI/lYlqbk1
YDVIu+RLreCV2zVMBEE5CKcgG/7JJnhmx63yVbao6ahD9NrkSXrDbYv6NAHXXh9V/GFCp/mNrnYb
hKE9S5VHqZjK+zKugrfAUXxn5nVgQQMkrBumu3rfs9t+jNNDV06HbqJG6xe16k8Jqv0Fb/YZl8zM
5d2m5mN9l0c83UQWVAp7VaOnfNT9t8hLrGHVsbcfnbMJZRnVoWTkxp7FheJp6OS6j+PyCx/ZFyzc
cJBY2j1E6PHeALTEXDL23cOsGN2DhcRg1gPEijCovodSBXQZaCsFo53brkXwMZhZ4O1lKo+N2St4
EqBlY+T9AdIUBbjrBhq2hVTeJ1kJ4DhCUHe2x+azWeTTTUtnIxhiTQp7U9oXvIoCeUzbz6WmbSNJ
NR64XeKy1vM6vpXqovAzE6IeeOjy7lRoqBUwVf8WFSZOQm6yp6qq4Nulnxk0qF/QdR32aMoPkjQZ
t1ZUPdezHO97pce2pizJHZs3iZ+kZfVCJBAQoI29QgO/R6rJdM8RtAaBG8dulCE4x9xJa0DLp0eX
bYXMaThLhrybVOnHFMdFKOu8CiaF4tHcQ1j0f1m6rua2eS34izDDTvCVTd2S7c9xeeE4jQUsKCRA
8NfflXJfNHGcyDIJAufs7tkF33Dt9EyPEuk+6bh5Nlf+tpaISVKZD6gQiuAmmY/CiH63+GIpZzgK
RrV6dhnRV4IoIYYYn3wgLOf2ZYz0N1zkntttWbLBRaGaxFXm8H7MqPtKyfQKxdyb41mMm6CMTsO/
MTLRuqZ+b4LudYB7Nw+rnzX1Cj9SEGNu4iySrc/aAe1+oF7qIA2RRpkBTD11DeU5dRhOb/mims5P
I2MLzYuOsKe53fyUagfENAw5uTgqWH9a2QFeQrpi68toP2z0q4PCLOnomzOFL1Q6MMRBSV5V8r9J
t96JVNsZ2SsilUhSymDalU48kQCArMqdREn00N2OuCvOYlyZU6JZMeup+uwjHCrj9hedRJBPyYxc
Wtf+rAaYlg3KC1LWJvFlM+hmZz9OAfp5mV/r9tKLX247DBdHUuwI9ismxj9HzuZkpjsvjTOkG39K
vCYpRqry3obernI3lXLmY1Jv9Z79NX5qYSuOLafCjPlSjgPgqHFwM+Kv5ppwGIondQQ3kKgd99Ms
nqIuFClS0mHEIGy/bxcOSL1yXwCrYHVU0XvTN+j5XQVz+tGQVxWwr3YDCdbY7UdNkX/mjaysYlIf
F0rqvTNmmDxxrknN3asmzrcKB3OA40O5MF0fKmtwSiAO54KMoh0T9Y6pqTknOFDOAnDbKlx+MHgA
+QjCe2BO2gAcK4JfPbKfYCrc4sPitJutevKj/xTSjE6L5xXIKRnf1kgV25I8J4NKfqvp2m8EQ/82
uo4DHqJQIlITIWYZkqJ2K+mCQz8CSJH1nHUuBrg7f33uOx/8E5LX0bQ6CADICd28F+piin0ETZst
fD0EIbpLFIFD7lNz1IlAIOqUQGfUQzLTavrctxjXovAc2NshLMN2e5kYcMqhqpApJQ9h3MjcI/2W
itV7R/xQ+B+jW1gGEuONIgmmTDYYmRd2SC5zGiYtP9Yimo4b990iWfsBv4nb7IFdoQzxx2di17/o
Mf523doWWyJ55nHbAQMyNK2wB7kGifJE8FNT1yfRBSlvq8KvfZH6LpiaRHB0InZ6isfwqLlbdH2F
npZXO5TD7XPPjmpMxoPjIHFLAXrIGkAgqWE+RdNpgp3kGhXO5EwX654djfshBr4d4WOBfJHFTavJ
6/d9bPYSEmgMHq5Iik2IyWxnp4Ou5A7THX/9GsghMsa7XQxKpvDW5oPTGR7j1TbdZOtML9R2GSQ1
u87AV2BigDs6AH2x/2MxEgJGOUEyrpfjGsoiiraxUDGgPqif98oNTr2ZT8lM8t4RNvPBuQPahnVh
O7qva4shkaRVr6PXfk0YZDkkKh6BPEGwJmW9TxQ7evXkXRbNr07t3MDk/HZ4WBIxPFkMyWc+I306
jsMLgiSXciFiPG61rJGhpZocoBsg5BhQlj/oYxybp3ruz8yvwgNJ6A7aXnNM6ma3dQvKIKp/4YhS
KUiaa7iqV2pa9zR2vAiaeN6P8Vc7O+ggt8nNXtrJHh23IV+DUbi+DKV4I0UKeQzQChvFR+2YDyD2
fd7T8ZM4sTjxMHV1cg/8QrinCESAonJiePOj2rwnJCV9IC/lrWLt3/s1yJOYvVvP/hWO35SiidnO
9vO1tuSvP9DuMvoGdmwAti669p5DtB7AQUg7tYXbj8kTx6Z8RjZXDrCzPwCNPfiTkLj3gbfbfIND
fab1S3CzCsxC2/Jmx2eIehIbXinTXWYmCiE8l7CbdCeeRZtFEPx2pcpLjmujXiVHkGaT/GhcD1FY
6BPg+ZCtbvwfW4bfnQ4Q8dYpZMRhGUgFqSviyDFsb+CMv65xSnsszVi1KBcnBykb3jssCt/lTCGT
GpNT7Y/Qp3fD320JaCYnoNKzkOgHvQ2qHLZswNY0SGxLK+DQPTlOhu+3oVoKZuzfKapPwAPbwsbj
rffJU2crd7eupjvRtnBQuB5b7Flk0yJHKB8vjXBo4VX8y5cBMsn08AJXT4C5lUexraA7NXDzvJsz
fNhBp03gt6mfbO1hTeolHRp5G/rO7rYxOMOi77o4ZDm64cGTMc7JxRUoi+EBMosAclvJfgOvVzjz
fFbyjaJk8iN+a0f9hFr357CBD/dVkKrkyu61VEswDyOUrk9OaNZyqzQv/W3McaxP6eb0wLsl1ILN
FJyR2neHReIcToWIiF0Euer4P4NJ9sLvvTe83fuI0MiDizIHrSEUQ9xx/LTlETB/VM6Zdx9utWGf
5G08/sSW8i2s2KHqmnJq/SUj2FAQc63/bIH4Y2IsduTGZGzuYqzhGTa23vQltuRcoWnz4oRdrxjz
AJrP+rJniLYg9fy89aAaBqmw9OkXWLYprdvgT72OMLtp3SHnUXir6bRmtvU+IxxiwHYQ40NqODyS
gb53U+LvBH8TfAp/OHz+4wMbK2Uldn4gl+vEx6DENfsjoG2Op+rDMW5ywEPyBuXSdOTQbmY+0ugy
FNY0q8BvsWiojgLehv7CA2wTc52GY8jyQKs5CzfmlslcVtGGuUKXsdz3wt9UACT3vT9R6P5avBUA
BKCcgtn2rYr84yw3mipWOWBr9GczcVS5NRsyz8iLRfsnxHpNBn8uRdXb3C7sC1vTbxrXbrpE7AUR
hbJAQiCH9mys47WUdvFzt122N1XPu5VHz2aM0fAMBIhrNEPtp+u2HLKmc9NpNrJYaE+PIV1FijMD
CObC2wOB1TtJJv3SNn86nqNzoPsmgrCtlfAzquinboAc8BWAH7blHkUcx2iuqGDRHTWHTRLnMOLo
17Pud+jRri4zyYG2kG7IZtkBVahTPc4RamBrSnyq6hbEaheQSO1AduVJE6Gyqxz2Zvwbb7vlOPJw
3DeuAoHWVaVq1i6LkQ5pMYn9FURwjWhr/1cXM+QOMeepHcrKYKA1UF1VDOAUIci9hwEO4itC4Yk8
TtPlcYtfmYeOSUOqSMnXNSiZ6+yCZTq0TbyhOQHoHThrOg/j1YKsygY9k3S+y8rA8wIv8pPzvYMI
kXiYqoqSw7b8YbGM8qmZxkIv4bmxOHgjbSCaZfwccSi5h/4Q3akkdNOXLoIBVQcAE+GZwzOM6Y9N
KP2UexbP0aD3kQIsA/aEXyrkROLZM5/bhnnCyeUY7wowchUL2CB0MbaSbcICVQipcP3UQRgqttCh
KXoZA8Hj23zkXSCAyiefULbrK+7mOZEiS7AfgjELd3QbxDFCnmWqpuGQOCw52LhjWTXdqlpj4MGZ
rn64iidIhXJS9Rh0o9A89MtUQqz2m3ZK3NqVl5xZCqhASpyoXZ9B9NVkE46OitBfXu2wYhkBsfUo
eeJKINeMzM+kocAyh2jKOiUxPyYTD/8vhDQyJPhGnCwpNwAhZmM/7rXSoBqeETNztIniNtJ6OsWJ
hRun50741RHDhHu5E3VSJB5AOU5tjjo1OMToqaW2iM1mP5tokyXYAyC2rMqH1n9yAlBYZA0hHRm1
g4er+/S3mKVsxhOLFnHw6ySl6Cnh9uvIY+AlQPuH7ug1NToXr28wlkAYPoTT7baBgSGM3qXj/+0h
z2IyuOke4xtd1T01LQGHDnyC8wFUiwv6MRSvXYVS0elhHSL5O0GBlPpVF+SHyCV/G7uOKBU09kLa
wI83VL9dK1TRDlV7dBDSgJFrewaPDNBmrbzT6uv1bDyy3K0LoQANfZy5eBltbU51Uu9hSQa/ADK8
P/567VhwYJt+a3Xi33xp5zKsKHqQEbzv4+8muos4/BbTJkTBQJw5PCF5ds0c62YWgZsXcP2oV7YG
fSu+4k7DcrwphK2qny6Pl40tn84UYJij9vgOwbBYwEvgvAxRoI6RgAvF48vYW7ebD4pras1tQ8jA
e7TFYwH8AgiWUyEQmMa6YLRBuJI3gVAfW7DPA3oqVJnHiqLPHrgGTkew4wQd5Af9ZIbTthkQrY1D
69NwZ3g0X9l5G6vlwJGAgjN6k2cedi6+pOXSBbDfCRuVmbnniDCe/KK6M9py0tUJUdbFv7dLZqgK
2NrKwm6rfoc52Vx3IJzdJoCugQ63gI1w0iG+lyEItb64tY4z2a44pqs/w52Bbu58WhBsX95g4xTp
n7YA/xeWayX4J+BugqbHNxdfDcVYB/UnMktf2JDokzDRhO4j7F4Abz5HUvrneOvZC91m7Fcx4pgv
ge7srZfLJ19l+JrAvOUFIxZ3eUY0x9AYGCufa7KPusgtcaZXZWy4+JQWSc1TvOzq5kH8LBtKO1/t
Iaqsbyiqi8blrUktSU4RvG81R7/2eGkWeqqnOlN3jKj2ovoIL4I5m+z8UTv18NMETeb0XvBWzUvB
V1rdNRxpu47B4R9sOi7340rVBYrn+NLdXyjR/UnUfC9WHp+8DXOIlIXBK7lrNUxb7TVZ5NneGbCk
htzTFV3WmVbkj1X4eAuvr53S1eiBaizIJzPVC+4eXTOjUdOFiYzBRIXhyaF6QNRvSDHMi5qlKr1E
uMdJ1eL0eGH1xmGUsi59rkTjAZgGFJAHgKjPqw9FRO6yEXlOkDIAdQGBPrFu3CNbtnoa57V6ssKL
0E0iPai/awusFdBHRMtvvyWmpIAn5tHrz31c+U9utAVP7bobQotNvAlXtBLKwv4p5kn+eMfHCwHs
mfNKotASbl+BNEycc0IGhiWD3D+bd4hzvgSzt5RTNPhFzWmfN9SVr107b9m/d58TdK6hcssJkyOv
iL0HNuDEW5Cj8ljTiCfV6fF5E6dqi3/oUh/A0vBx3Z37dVflYn0E7gX8NDkKtfldF7IBd0R43npE
2FZ9QaODo6uvSmNHceWqi6AAGO/QNMPv7XGYB4V7SGjNqxjdI0+MuFaJq5E8VmOo144rsv00xj4G
Y34lHVhu60R4WmuVnIIVmPBChT4K2f+qF8n34R3PXYc7XCxsVI6hks9I7txX8xheVA8Ln3+/et/y
KmvQ95+4E308ngY2h20xg03P6mRxTz4LXOyW+BNvVlsuyVKnBP6AFxb8evyUAB31pY4P411lJO6i
IzQ17Dxp+fJvt5wd5zzYgeHDmv+/1B6soSYYThK74ZuMoVSpZ4myq54uSgKo/venrvaPS9wXj3vw
WC6PGzFBM5E5XWTd3GHo4wSAuZHdl2MEZCrRFFbtY0vLx1M4h7BT5mATvKtshr+YZgye6P0FhuFV
GdFuBmPmPxNEMu2HiC0nsGNAtz3YDxp4sK/+ElwGFfzxnHDdgSFo90s3xCD0GLmgXr9bdwFY2lpY
/ALItR+jHM/UJ/2rVjTKeTdF0D3EhephH6OgnNk9FgfQPLD7xw7ty9Kr6NrPAAJnMDq4Rk7ezE60
d7lYSyjgd9ipxm8Mj8CdAsKtFMqUIbUYsi4hbZuOlJD9P+AW5eh5NuBoHtsuGjp2/PcNKtc/jDTD
LhzqOYcVAzRMgUqbZApuCgdN2KlnrTe+hyguwbPJ+qyehuXM3chPobZx9u4wegXFgkyTeEDsl8by
5ZC7HbTXNgcx0/FpudP/7bjAgyEk2TwrviNBS98gu3iBPGL4xbep+LfJ6Up8GDdAG+Y7sNJ5CHT+
HSYqEPXRFcmaYXg3wFGzeCmS6ddUQqL2u6teG1XNe+MyVboOBgIczKJns24QOfVAnu0d/F5DDlf7
IGqep4OInOVCrMXeKFr7T8f20EJxvSIRBbNU2kAtFjUgcx4iAo7w4MwwbM9gI//U/kre/z3ydB2L
put+w0XGfsHPBLxbhTblH8sDVarOHqom/85pad+/sUafHdzQrmfk3XtIyKJm/E1iXoax0794SQ15
C76qDUrzDr7jex/E21tVy7KJErhEORt8Seb1EkYkKvtxpCeIE3MdaO/NRPH1cVpCxlI+/hsfunXn
rAAG7V3B8jgxzf1PCMV2Mkag1R5X0+bB6ntfGEUsNmSb/7voxkel99giHg+Ma6A6ogSGy73TBCjw
cbo8XrYaBvd6wbERtXpbUuHw3eY27tvqDS814/pXHU4vNabYPW8bwY0F2eLOrBzmBD/8vgVtyUDQ
czYuYkkN4tCDyfwrzKwCCD6zyO5wEX8G0HwLB9Iqt+9CxL8H8oeJm13LQBbesX1PdrcorHGOK4m7
IN1XwJf/fuWmjszeW+z3v73MDe0Bh+WY/tsK+gUe8sij6mAakFWU959Tq583u5hfaJtLP1jWt4eq
aC1myo8zWLRfsoWqgDKARrgj2h6wlSUHoyKk3EzVX7fu5x9hTFCoDCCdQ2khPdToAmii4clmdFNA
nwIN50xQwCdqsNhytD26PprjVZD2v9Y3uxmNc+HS4wjC+rzMCLuvevlKPBdyNevgct2ng8s5GJud
2S4dDiW4Vpfx7MsjcTu03CtaNmz+2IBDA6FTLUr3vrzaFVKiLk4O7uDTbGn85DgHZtpVDIoYUW9I
c/JDqChDOl6ZIVs2DdVWUuE4O+UcgLRPPx90EnyddR7WpFjbCb2VqkIcILTje6pZ/Cr97qciUryy
nsOvUvqlueutQsO/WRv5Z9/Vrx7c6srQ0fKZ2abPIAeU5UDmDzH3Zj8CuwYz9TGYGWZaWDL78f5l
35hXC/Tl8vgMLIo+mI3YaaTR54PoDlzKL7624Nen9nsKAvvhLONasK76fjB1EWr0XHMEHPvAkW5G
mhiCH4AMrYjF00grmYOrAN9Qu+GThtQAZCcFZp66MZQQ4RT+X0OHiS8FKMvbk8H+RCfuQ4O2wCzO
N9gn5XqhetNQETpJuYWRwf1Zfkak3vYkBN4lhU8L7gc9XmqQY1Vtp+JRErS0X8ugMyybRaMgDOEG
zNPTv82ygcTX9P8BkQCKdq9S4X6hwN5jf6NmaErD9fRU/cSndo9WNfr6UDx2XQCVE5ieXQfE6pIg
GSaHJnYtSNzU12gKfrlAPt6BmcCTx1CCsz85LiTyD63n/DABfXG3pftNhvqNV1H/YxjHpYxp36dI
xe7P8CTZO93I/18FBd4sb459r0zXfoTgidy7JhAOJSQ11jvEOrgDYAZmQ/dyGLtJksfxwDFG7hKI
KfqnB/H3eGnv1xFvf5RVW+Xu1N+ieWmPiLbEnt/at2Ybtm8H2pt0IQ4G/yFyKAE+ji/RYv5Tm8M/
Xd4/qQ6FPTVA4927eHBdGDhzFqa0advXoNrAXzZzvQMWuZ06GqmMxjG/SfP5aDUgfl5uIwwsbrTe
ELoNbcqZucI9D8T5ZR5Su2SYdrOt6QVyuPjizV58ETEKyWjx4swuiz6u8dIXy3odJXphvwLBjkp5
Bepy10XWnU4Vda8VrKNjW/2tax+qBkK921L1UCQMSMqdZjAjkN5UiOlNYWz7QwWut0d7DUw4WZ79
O10Vg6NXkizQXuo/oNmJI8YnXXO0IlXoFEQc/Drub2H9ErkJgFlwOxU1Nzdatte1L0NCoJKeVT7F
JL6qHlsrRDSlAWBXDGoClgH4pWsntVOWgZUBlWmCEE022HJIPfs27yPR5qZKvqGMXtM1iU7D0NN9
BEqU8AtywOCqFh9sAg/XgLDL2DppGK0fqD+cktHkgpXm7+p4nlGHQkcPfR12w2jaw3taHJPm1red
k60UAi70qN9zHVV5E3gYp5B/xbQkO6erzvVa5wRKu6ypoCsCc/Az2shO6zjed0oDo23o54Ly9bC2
7OT5Oh2hF00hluX70ddFU8dAJGdeZzNfVLpF0HmAOMvbqn0VfXNE9Xy1sXfU0CI6W7sC0PtWQxsc
IZ3euT1Vu8rpIUgG8py6bDj3KM0g/vsTVIJCIY/IaJFwXYgCv9sf6npLCteV25zYp9ig9w8Donem
TVpY6XkyEBf1ipi/9YB79YkZ0rsNnuwOlJvDokPywkl912e/D2FHziGHLe4411dIn0kHszRwOoe4
Wr6HFVC7Rn44Kk0jDxJqe0Dd9L5NAwXh25+6lzZzvMFPAVfBy1jIXApg17zBICdz3EMfI+ly8F/t
Hhu6zjCxWh2Ir35J3dX7TsJqq+qAP2iXPU3GDJDMoAHkkG4Z3ymh9kRVgDGFco1JUEBH1JeQWuO5
RnJSiKfAGi9ftBPuAghMNPCak17W7004iG7umjs+oLIKqzt1qD1J6QbI9cQN7jhgP+yjQBsha+5w
3dPVWZai8vlNb7LHrcEwhHNftBsuUSOmzOvE2WKcPBoDkY0LKdAVQbPUbF9zNFxW48JeA1Ikj0Q7
H4XvGoubdXbAsaxTpXwG0Vj30GImYDGe0HM0e7ibhQAb3wyGH7JB4WdNVEKp7INSoHN0+eAaC6hj
yxdEK5ghxVBCmsgwd0hED2PVHE3mUlHtQ96CQQuGZ7Tp8HX3IBdko0X6JiBpAx8ew6CaiaB939rw
R2sxwoN4LxAqdTor9buvozOIigrKcwaoehbm2PbDLZmTYu3qDwbYLYNM/i8U0c/zCOKwrheQ3QR7
AQ42VEHdTwwWfpw2HX12+E5D2yn14y4pvLG1p0U9ByFiSiK753IsOx92XjqCirgCb2SWN705Incg
xcAAfYzWkm1ALBObLkH4x6BiwkBM/wKDx3pnYg+x7MPyPofB29LBcny+HxtsgNS2jsQeKtOsF+jd
Flpnwl9CAEw+ZM9h9E07kQPeAdvimtT1lcgaUyPEafo2ctuxHsguFdRNGeuDdKS2wBMACwHX5rj/
XDs5kGCAGLSXu7omWTC6u1lKcrRT+GfbttKbwCtj09kaCY5+sxYdRusXE9QJoMj7/xJgg0XA2Y8F
C6kQ0IrHYe/nWNE/Ao7tiU1DjH/o4HkI4h2EY09sZqIgYbWWcQMhvXTC/PEV5NhXIcCwe5OCTorB
kS7wgLmHyx6lxmG06ttxwPWNW4Vi2sdcSzpZ/79N/RfVILBGQUsg0/NdWTtldosOsAxMStln7Cfs
IC4VRAwnN5oviZEvk3bG4/Pcb+0NNPYrbyrUVKI5o5yRabBVP50FaKSbyMwaifhmDRbOzAAnJQ3O
/ogOmsIHuzCR96OxYb5sq4EOjYIbWDROzStR7AvUNBY7ZtxzSdYyGfovCF+xdapGpJ1dXttNwnDA
S26BdP9wWbMySdob1jcrYj59NA3UfpBqHWkMWmFEd/dp1iQT7fAXa8dmswTO2GF6JlyWNd/G/ojn
9Ta5Q1Ru4ooQDl20aMhSsKIbWKb5BO9yD50KKChQWfjL4LxJy1KcB9GBLuQctJiyFGhvMrrCSacF
lmenihQg/D7xaw15X4HJmZLx1VbOBBEcslhMEhdD560pwHtyisYfkGgi3XXAY+l1dRkJAt/Obo6L
sTlpvI9aIOAkrPA1e1l5SzLfA5CjvLHklQO8Oogx01CB3ZqfOqhnkRqBo0n4lcVLuOcD0Ygv0wgj
wr6ZigaJxhEqyfuD9AYlQodSqH7pcS7hjHS2fMIWEXljNgllMuFuJIsBqsewKuUJ4DqIwJaMb9Ch
KJIPCQR8IDKf47rHxK7z7Rvp5lVwDkVNcgeS40OckOPswKsxmQtCMbEtkGQEeAdy11YgPK0aZniZ
TC2UcfYTzGDqQhS4UxqnMG1Lvgp9ktSAJf07h+BCVxfUf6cplOi0yaqVHdFkqoy12++Y1+yqJomj
VMJl3bbiNCctJuiqp8mr/2OhYCDUKdJO9rMT/lWmMYUNTJFM2wAtmPeqdHy+C9r2A9rKzoeOZKyp
TLm2HDojP/clmA46od/xYaoaU+hG+IZSKLhtWo8FzKvxiaYG62XGSENFSIpa1ccyWe66rAAbme+q
Ml6A0ri3ho0zxnycclTyMAbreFBG/wrqCiYWQREMXgnr0D+Mei0GqyCtxt7/FOMSjVSn25oMuSUQ
2I7taDLYZh/QBhAUT96Uzy+2cf+rHPM+D5gOdPAE5wH0Culs8C+CDbBF99/oK3MYYgXhifcKvsfN
lUI9CB1aGpkFcqCpS4kdPjAM93uQzZzFEIctSLrMACdhkgBdSqaqDpqL996d0CHftV6DD07Hjelu
WKrjzFlcknZDWe9jocPjSg/HGbqMeWlUDlYTD2MCsKeWW5t7nvs9hcMPOUKzbiHykl2yo+EaH4YF
YuQEzl/O1NgUImrl2wO0zU1pxSVawz3uMwQkvDpDK7yhhnVvm6LgsVqYJqpx+11hSAsK0DcW+dik
1XnqQp35U2Sgs8MyiYRbleSu7x5/qAp6s4691zK40moIc6Doe/jYvsFRgWSYivvSCc8VaT5dGj7H
jU8yHvJsWWDo3fczHpYWrnMVPgaNMfZICVzvEojsthqSbZRPTed8Y2OXQIHeEpjxE76al2hCH4hV
Y2GJg4FAA+oxdYfBfwGNwix5dtcKdHL1HMdFw/SQumIeCt/twfisbypS9Y1G/nVR+3kNmx8Yq8ng
OUszp6XQ9YD1Ly3i3zs1/V68s+ngpji3+HYrFpOPurdZsJELhuEodqSwxKbUnpx6OyvPKwfHqQvR
rd8xrGtkTOHOJQhkZhP8au1nnwTX3ksUFO9Omw2QBe7iVnxhtwMrSkx/lMz5AnOx5JN0s64WQENs
u5VT0xdqFG8DBmFpqOdzv2BHA7Ib5NAbRriaAGXoED33Ojmv4KhhUv/pO5zu6m0DfwXnrBCSe2xK
zVzIREVp60UFn9SlotBnRMR8e0NzAiTtph6n9C4ELXzMsxww0Hj1a2KPzOpn44Bdhb4apSjgjbS6
b0VDQEQhwMI74saRnwXZqjtCCa1BXdQwoVuFd4GLWpVbN3ayiQRPfBzMWYLxxaG0NR3L13j6TSju
99iHqmQ1QGem4J+ql66AQnDNXdiKZz6fvoOwgrEEdBHQ8Psvq9P8quBukjpsRnQ5CQZAPwceQFIH
rzDcU4zbpoYgAnLS01fiigUjKizMHBHusGVh5jbAlGEwkD31apm2AQfLf9dFb+RpREuztwLqT+99
5SuWNjzWApW0aMl8m/dD6xVtW4E3TfZNpc/tJt4r1rlFrONyqQPU1HeMB8zdzbf0FLhLAvmLf6Ur
78pIW4hQ479rogXUQ9itNhPBZQmTXWnXuKXeIHceHYFaK5kwhRp2Zp88KwGf8wn/c+p8PCDwPu5X
BkoDqiYPE+ilAN1ZN3j8AzRsyRo1J3J/MaiTZlSqITu0v9ttBl3prjJXTnSCXCQobQJfa4ga4Vcu
IRGUndlFUC5kzVBBVQRPiw2kBgbE1nzGzicWTD4GEHy0MzKrkx6FyJL3gOcgGjqgX2tTAspYLcGY
rtvROFQeEm/BlojTYcCG04zmF0zE75vOsZtHF3b7YMoxCXqmGPKL0AtoGKSl2oXfpg8zokoE9f+Y
O7PluJFsy/5K/wCqATjcAbwGYg4G50l8gZFSCvM84+vvQjCrS1JWS9ZvbVYWKTKzFAwQcD9+zt5r
42t0v4+juxlGnlRnGjzliiddmON6aqNHORWPfgMRNFD7tMFDmVND5sGh6lzyRmWMWGUethrTf4ES
IhqAJQKOHuvgbebE3JXZuQr5D6JiMbpUKJf8VzaCxEvLmmaDVh6NwvJG5fe3U1tSCY8Nwh62QO7n
Ha2rdF2YjtrXzx1nHCfXdEZDvr9O8x7xKrLkTe4brEZ0Whj7dgqTyPARdwz7QduolSj9jbkI6P1c
tLzbA4D03JvGMN6M2q3GGRMoeqAfVUtl3TZ1gOyAm10Z1LM24aJVvMKUrk5dd3REwWIfq9faNWg9
VlizUSkwnVmJyS23k8AKz8kh2MQ5K2EQpYdMBfHKdNq3vG2f7Mxe+ntDve1F/+qX7asdqXaFLWXG
6uczXXrvTdWhDGNgZnvVxFwwJpzeq3pc3yW9yW3edwhCLOlsfYGW2oRyPDrfTQqHVZFa2WlZi09j
FlJilg/hcjhvMaJXZjDfGmJMrwZdI8Gt008dItbPl3I0TwiOkFVkpun52bvf4O3k9HjK1SBXPkb6
TR/mzj6Z1S1ej48AupyXBvVNPYQS4FWqNiE7AITiXV/TtzOce9eaz7Rbw4Nsg2RtpBYOXWdKvKnP
pjM1zSb3+pBdsu8Td00QoVgXOXB6O/S3RZRlKy2kwZiOPeVn7VAiNGi66qah29l8dRO0AhXtvVVj
9nt0+1/7pZautfLVd0vtFNkFRlWX7pLVCc+UOdkSabDuK3qezDs9o2k62lOTv2lNjQKwmc+9wyhX
cCqVRfMc+TNhNOIhnqy7Js6f7MmxVxmkBDsx5Xaexqc+xvjZt/q0tmTWeCXHEqNVHe6L8C+RR9mG
lthwjVrhjlEVcUaFS5/UFmcGLxONgJm3yLvHxgdeHeTNTe6OH0mf2junaMZ1UfVfmYuOjpNvuy7S
N5Yh6SEYBQqfKDsEOJZW2IyqQxh9MzSApGGk77KssDcq3yfsDJuiQVcjtCQ5A5GJJlobk5veRT0C
MN2qULrXj01bOTeuGNmFONG4db/B2XlvMEBHVLDNGOgmU0uPkOeMlgCiceiQJ+kH3Js8Fdj+I5QG
EZJHw+K8XD4mY828NVUdvyrrL9cek5WvxuAmRUVJCVdjwk3SvzpzYZHF8XzoZb9VrXXlltFDXY7R
uiqNx7Dd5u1wp8XXDMvBamvVvZukT3FzW2KmvC07fqfcJRvNyJNXqdFasmyq6wwnhjtFXh6S3RRG
abUpfNYWtm6D6XkxEuY0vGhTM29llvI7wPbEhGdGqJ6LTRTKYBtO6rsMH9rorGvZX5Yp14hSiSoI
HUlfr36ag1RfnlK24FilHsXglmq7PfiN84olmx0FaehK+dvOGOpjrO/aWGtwghodSqP8Xcw9lfXk
dufSLHYNYp9VYAPC8OfujnNKVClCLSr+mtyg/PNl/n1OcXDHkXNl9sUr6AsEqIGGSpD/eKYZ6nbW
3m0LXHNDYDyXHFy3/iRnr7WKQ535b5qYeUATepc5vXP/oR9y8zgIRt/Cq+Q07ccwVJ6qWC/d7t73
/XlXyzzfGHFVbRc8HfdxpDZzbWDE1viZgHqYm85C7tXjtSfgpNh0h/Q4leo2KtNnW8hqn7j5W9qF
80oT+D2TIOo2dhewYPUnveP0QHv+Iwq7PWr4fF3MjF19RnFTVuF0Zb3bFERZIxlJvs11gAh0wLlr
djwPTETre3ygAVHL8X4e8+kpK0gf6vTxu4o045w4Vr/VfCdgTFNABQ45wo2w79YymY29kbjvI7M5
ShM6qjrY+HSKsPqatX6THv2it+/6EcRBigoo7uhAduNfWmkcw4HTla413Tqwv0Rj97URbwWj3z4a
1mNGm59NdDeU7pfWLTFXPA2GMx3HFt955t6MbIyrqLEQLjzH3cB429iPDN8M9i97nq7nXLynUExa
Yl+9hiEXZNRdNuKxK0b3FjzNmVHoSiH57dyEo/JMd2DKUCWSt1TTEEIM+THmD0Zj+rdoD5eGL1KP
MhfrKNLlaZlOM8QOb0rTOfnS+s79WD2GRdvupODsBWD2zFi1cId1aMv3WibPce3VwzxuRC7S/RCn
m5SfBlNDl+/LobURCJk1nVV6h3rNmZJL+8zhzcBqXa+qCh2w1SCMSyxqF6bLt62JV4gkkKPK8/nQ
je5KSex+TgmooecvsndVpz/OY3rPGlzh1FHh1hWBfmLM+H1EMGrayAVqRuCayVobzvTqhkZTm1hE
nJ7z4Kqz0AJn/rKhz/2uR41fUcsaXVHSV2/RzgXh0eq1Kw6/O1hOKwOZ9b6oZumVUTCsyWJpd+HE
x6GoPbQWNUzq6psMCG7jm/YTXgAfEeU69HFad/wLn6d2EYNem7jntsFtqLnuwSyV2E5pEW+rej7E
Y+PgY1nRavpoGk7BDvOsVe2LfQ4reyMzm5uiN7eVhd2vbladnByvkVghZNqkez2AaGarqVkxB5po
1/Dr1Kr0BcnmjuOLtopidK2W21Caa2TLD0R96S6NQFe0O12jx6hN5V2Uu+c0pJbo0icdypfRzw9V
3O+seatho/NENj6ZE3FvGNKx8gO4GRZuYq+4ExHvYsjpXlDxL8rl6i1i9IH307YOUlUPlfYIm+FV
s/xn0BA4QSTrYJE8pFVlsKQG9ExczMK4HOEBzGqF2ufO8rX3XGgNRBnn2hSZgaxjTtd5lbQezjbM
7JXDvl+JXVNG7z3XilAJVNDpbZj7G6MKr502R6Hrz2/2oRycmzKtB9xSPMxOEdDUUtZuEARAaKYT
e/RndxWFlGe3/XsXtDN774ClRhSFN4jwKUimtwGRMfco32k5ijWa8739q84424/CfWUO+gWXdCao
/fNZvaER3jguLYia3XafJ9fkWr/hkOaYEFXflAv1RRblI2baZ6ZBtC5o2XJTjh6HmZ3fTBbnNoff
XIlc4mIPtWlC5TGxIBfHKNuQRjesG8N9EtvPDa0C2oB+nOzDQR2N1m5OQe1nx08kkcYenBUhPFHc
wjgzJiZwl5eaaQQZ6uOeLYHT+TCpUyU77Zn2+ZlVPr5DFsfJAMU4WhIduzCpMxfKgghdeZzwIWic
Gh+kjNkuxuSaCALJpjHom175ghuN/mkxUF4EoZUc2r5yPHPRa1y+tBgI0RdJtIcglqvO1LBMNFp2
Ngp9PDWZlWxtaQas2dxKNXrvAxNJHj1U5ZkorbdiFt06Mo3+zAw42MU+trzZbO7nlrVc5SUtJMc3
1xJHOJ0XG72lb8XLkGmb1910NzbRB7K66LaL29pz88y+Gn2dib3jaYDDjg5Ih5vP0bFVxtc+NdQp
Emwr8TxMb53ZXjci3ya2a9yHFm6TZd2qLsPqVvKOSRmh5aknnI3L+DmI+mewTMi85/BGhNhUWI/K
DWsZPBjAllEutw06virtp7fCKq21iGLm8FEM8mPO+FIk3+ntZY+X2rQoGxOIVehwlJD9Xp/IGVfZ
bCEIpG2ksq+mzzhADxjzuaS4dI48LBeJu7s+XABJ4dGIs2Q1LfbyHG42+x9u++VPWjFf2WNDszeL
vuBYHY6MnBAMJ/ON7/jTm4/Aa62G71Jl8kqiQj2E3ZgdqjGwzwR14nRs6FSZFZrW2YlZkwqj6Q6f
0BXqWX2tBMMgI3Sjm2oxYPUxJ9tZ84v7qeehqBGivac69aAVO9PtHBz7ZdJOs1z2cXc2HI0p3yI3
7QxuZbtE/Pr5d2ucJuklXkWG+db1k7p19V4d/bA16OzyAX6Avv0Xlpr5M87vk6QmLUmYh0Vava1+
wflVhQWDQrh/Ga7FCjmpYxEajG1zeRpiSx36Of0SA+sqzVA8xkh2NhI5FXCRgLLkU3VzURtleOGx
Ho5XscP4zG5EfKiqIgQB7hKLYiHJ8u/wOwwbR+X2Oupk9geOq7mATf8DPl0+CLRxUyjpGkoHsfoL
PNJRPZtzMaOVqxRAglrfmVl1H7bapgRZt6GFVR0Wub5eBI9O1QULBuz7KCmbpwjoCwUhh0wED7mk
PPZ7inwIBWxryrzRIu00hoG2+v21t3/mG/Ijq4Xcq0N/JywPZt4vFLsBO3MQVlG+kukivbUyK9sl
VZbvmpR+foIF6Evdmgdn0gSO8iQ45LORnIuhoU86lyYeW9o1u0KVI5LJ1D8GNv2OXBoPjR0fs0US
g+QPNaRjntxFfX15KUsCXf2gWmeO7x/Z+vprXAN0RQ2HVpBNTwC2RE0s16zWjp08hPpsblxLJTgQ
UKJYMbMX3QU11Fr6VbO8XP6kWvEmgFzA3rFoOoEOO9OK7rymLcbd5AO3yimcZ/rTt0xUcUUQkbUL
5Ix+wbKd17wb+JMW3lS2Vr8sa1DYlMVD22gnP43Qa6oYU5GeunQqGus6CYdxP47UsmWJHgyNLU+i
+UxXWzsh2Inve2W2twVlUCJE/Ydnxv3HM+OQYsLNZgn+sZBhf6YPUjGGdL00mCJs8VFRHdpyDh4m
EoLPUTndYLRYmaGmsp1JsoAnao44pc6Q7QKQAxMhHwLHp59tNfhO5nI3LNSmVuZogRgJHi5fdqrE
HVguMAe9va+6NDlooYYxhn7ofRUZiRfbJklATs3WYBnDpnfp+1YN9rpqDB9IKHpQk52c60iibJ05
vy4SzWzErCxchniRm8srpXKGd4iDLsv1BNdzrcikPVkgcFZMKqOTtKxgM/kuHV+nyU6IMvZJqtvP
DuS8fe2k3LZZjy8oTDW6utA69zBO+vDza1mJq7jqmAhge3uoVVTt5955GTP37qJDvbwgL74Dv4Zq
x/LtjZ9RavpT2D0VGlp3spDGp7Y2bv1KcGwfM1QblklPZvITDNI5w44EN8VVEM9yHeayfGOasy5z
V351FpVe38EgUz02tF5pbAk40zFNpO55jvIPSupk//f3iuBPQH31jwXJXUiY5LsRvMs/rF+ebi1U
HIiIxUb4Z7vbBo01REbVbDVJl7e3Qn3fzoh2AlunzTA07tkVSfcgJhajiTtMrJC4gWjsS9y3DoI/
OzLWhiae+i5q7zptCm9m+Wor2dxXMU25wI+ovmqOPbFxpzdtBjhHS7+XQ/rdLeczykztJDuOsmPN
RKScB+1QxqLZlCEa6wuMZW5Qcg4GeTlRn26GIJ1uSMECz+IUD5eXoutAhqB+ejRLapZpHB1UpLr0
BOiyTbusBaOo0U3NcXYYpPEX+Nbmi1YQBp4X7UsA4A8GQwYPPdbTZ7CQkwfJ09r9flm1Ft70TzsB
eXeGq0vhumxpXPufH08hpk7irEpXtuPiNlFlmYAlKrK9LTZ6Rnq3nsyw9ELdi/NCXfmlD0Ijb95r
K6mvax1FV4zADgFXwdgGrQU9Tjs4N9K+DZJ4vI9jI2Gt5lxr1Zg9F2ogi6t9tP3xy0V8fXnxO5rq
kRF8OJO5YOB713yCBLRlAK97etORGAEdkkZGVqNGQmw2WMN8ZXDKpQ6mHxMW14HQs/Xvr40hlrXp
x4uD2IhbUbJRmsTXmfovGHJojnPqhhVZGbRUdxdAZbV4elDdweMvG4eZgD2cCtnRmLaKNn9Peutr
UIRvvZT1HQ17Hy99C6Mqm921aFG78eiPu7rWu9PY9vZxBp+4L1sk40Zr3Q2qTVZFXQVXYSUyeuiL
HrZzCuYiXy7fsXlOTzKDJ3T5cori+kYrfP3DTbr1kMTltrHK4SoaDePoyMjYETLdLLsPnXQDW6yj
lIvJnqAD8Pdfm0HdW6V9zZo7ny4smJ4wZ6b3Lhy9aiDwwe+Br2qw9JIiZNrdHRkjlB+RRasipA/y
jJe1WEWksaCU96+s3n38dDJoqM46bAOgBAxEUC62cjBqeTKtB5qURz2v8gddGR9hZ4cfM9yVaBp3
jHymV5rt+UY0htozpVmnjc3sLNQHc5PyL7ywa3WGqBOIPEIDAHRUWA5TuFQMdjTn+nONjQr0eJVt
VDcuWr/FWDWg6fGmCmDGha52eYCHpmtOlLwLeGO8pdPceHPaWdvLl/0CjmXUfiec7Oqi1RSLYBMm
PJS3s8hLlytoYTSK3PYGuOa0xpRYPJOFwiwG1iJeUE5mqtE2l4NDUylvSrUJcFG67uORK2pqTI5Z
qF9i2pJrlGX+Dt4hN38X682OCQpxVc0wf0nT8UaJwfoONckzWKX+UFcZ+q8rACxeyRCNaD7DtBRw
/59XgAb8YulXCSAYOwx32hToe2hLnCnDcn/BqpFRid1D7uln257MdfHEAtYkFFafRXhpVJ7PgOkh
E9GADkfWp7kb/SthDy9SBUwQ4ZwZpwsGs2vVX3QJDNC8zdHMjOZJy/X2OOLEA+cXHOLGnzZGUgiI
KUO2LdDrMiKJXrH3heDMzG5NHz07m4PDkMgqsnPU+TTzZ4Y+7uSGhybMAyY9TrbRKMKfOVy7a7Ba
61FPhnOfElAUVK66Y7iOZIxlg1LBvHKqYfV5t869P68lIun15UZJJQhW/DB4E3LYW0lp0N7vDd1b
KmEBo+4mmqEXJGk1bI3ly8v3HIabe60iZ3HxFgVVDPBYKsLHWpfHYbQ+gEhvaMkUhGwYcsN4NUCW
MxrTqSJvCKFWOBynmN6HbJX1WIv6mqUGVGxnvyG4+p77cXmnaxzdiwS9+4XEq0F5QLLBrEfNt9iF
k/tyMfsh8CWEeYpOl6+Csov+sH0Yl8i9n5dIy2ZvtnTXplZV8pfybg5GI7Mrg1NAnBCdYFZk/PBu
zyMgz5VvT8E3oDUYnDs7WNmgIpmlN3i1zerOVMbNaBrxUzfdtED8bko93udzCISEIS2t50CJXVKg
02hhLwCDBkLCQBdxpITOysSCVBo71c1TG8deNevYA227hyITRVSaDCtis5G3vbS7p7Igu3Yh8qWG
K8/twKIlUAfF+WPJaPbeHo3P9bQNx/b287RQu5oXRAOOaV1Yx64S4YMykH6OeX00hpbkZRXF2VX+
xW7D8Hx5uXA4ZUuVxIKs0zXDy6C7qzDvypeJnvo2s1mBLDsoX5JWPSoXO1howevrEWastEiFC30O
gdtiEuLnKtdSaNhPFqX85WUIpE0JlIjP7wXGmCCVR3on4dcdmdqka70S7rlBsopKx0mOdCHC1cVM
4KYNyqq6h8MjmbkuGGC7xWc+5b19rUUT8yLwYcxj7z7bE8bUnzPtfbTktJd64qDoN/2bOlO2lzpV
CAEDPURhGOnOWdIsEhUvwFNEp3b+EHWDDn5JFLuBaptaloFGs4y8uVfrI8W6dQ+kZI0wzXwyhR1c
1woBXFJ/Oj+Rzr0645iefB82mj7pXyJQctf9oveMJgPqaT643d7JEs5miocZPTWzPVntOh/e/s6k
ed+jcEdjd40gXNv/vir4Z0izMplJKmspDHQLYM3P62U4GNNkJT7KIhwgqSn3doLqoJjvQx7HElTr
vqQ3THcTi+zoHAyriPdtcCsE008/fA5RTsfw1CYjP9lDJx79NL92A2fzuYoY6K2MBjrDiMUUTAF4
vJKas6OHe1Btvv39h7mEYf3n8bVNnadWSaob4SrJxfolNWBmqkobqYlXbqQhGUV78mKVDMYuNhCz
ZLMNFhhYJKoZUkW3s4YKQ8tyaNLLClFjMxwNRr44DDhhB5mLJuECNcSnGx1m4LZIDKeX3oadkIaY
roX6hluB6XNcvX3+l6pvNQZ8WglIkdR0w68hkFQmZMN+3lzcBtPIk9NRiESL3CmKjCtRpUjCLrZG
G7XjqZbGTupufNVEEHhLHxWXGcGQDJh2PtJRsTftmFhXzviQTgxz4pw7R2vlA3aW4WxcoNpV+h3X
Jn6uISvADFQ4MHjUWVWn+YiKprjWhl0fkioyFLArDKLrTTc5Tw3aAM6b7SYfpLkJLdrirf8tTHwG
w+XQ7zVXHmbQ394Yl+LFBUXnoebOj0OWe5elO34KyEnbjw6T1QskvUr1r2DX3BPmoQjKaXJ7McrV
Jh3zuA7k/vJlCT/tDze28/NJ3cYjJYThOAYDYoEOSiyFwg+pZjJUsPFV+61Y2JjTvDjgzcu1KcVC
mmZ5WZV6oN3GCx3Kd8yzjc363kJm7MU9Me0XirY20cVdqGu5PSID7zBqjELzPVyfyVmEwLSHrt1V
9AO3cU4hiknB99K47tHEW9MKZkd/O3WLSJWplEFpfmAnBK/jd+JYJGgKL7cE4rH/2PDqPA12/YRv
wXSs8ssi1JOsceagDxsesPlouhkdbb4JyR+gq24rhBKmWS0mpCvE1DlHfbHOy7HZpWPW3MUzMOVk
ruAcXwzTqrxRjJbhl1ZAoaMB0E7sN6QI3PnT5BW+0FeXXg1a/ekqMrPHAffLUesLZp7Ln4JBWWvV
dcX97LDl5FemahzwTgHkl2A+tf7sORGsj9T4Hjay41AQ04xH5eX671FaP/7+mRdLtsmPzzy/Z0fn
SGMDVjak4/xyqgG1ZqeySL+N5vMg7P6zyOPwXa7ZU/t9lIb1TTZTc3VJ+Gyb4R7k4/RGDO4iDr39
vCWGCG9J3PacPCbaUpbiOvSi+lL5tAmytMYjM9nlF6SRsOXv6sxO39HffJ2VkzxoaZ8cy1ESQiQC
L2CR+giCYfQSQdHIya70+nytzSI4X16cZYMFOv77q0Bt+o/L4IDGNwTCYgNmnv1LD5SWX8TRmP7l
UGeo5gzOHXFvzu8yhcbuB295rhOpGacvU83vBjOYtbVNHLBwoss9askCdgGliy5QhUXMwt+rfAeK
7yycpv4iQ3anNLWAkoblaxmyIU9ZNN1eXhyUoEcrnAFz+a9GVmAK5A96w+mtVcHr8sX87+9yVmiw
TL8MeZ2gqwFzhXuy8i4FSbTUJ8rSHhnOFdegSjImdDOiLfqF2zkIdjxRDiM8OMg5ckrUPsC0wrhD
sQhVuHifMgQmeCDrc6DclbWMcdo+eu1GmWD8KL8OVd7d2EK7Z1ifXOWj/9rPxIIQ1VafrUjrdmnL
zo5ptFldulNR5hanJhHfhDkDOVEYt1FT0ouPiz32W+ul8gWkPIVjqa5rKPd+J5/60AL8F0NFx2G6
N9ULDYdv9WKDKwXhojMyLMSLNUwl1IXHXmAO4SF3S+/SJ+tbYe0uj701teY+XVp2DP4//yOJH/wY
dIspLM5v2+lvPDLxEgiX4HbujRHxyDj4f41ttm9SHKl1DW4DV3RzEssLB5fmhANHDnpyovVq7j/P
t6Zf2LssV9NTpLK1H/fbT79tUCfD/cXTOY/yxh3FtR8l+bmvA/9Migh9yJQh9effkYz2jZ7FNUz8
lxKt+wt6mTNyQW2LwLTcQNEIPyBelC4hXpCyUEQFOQVY92jSr33KwhBrfefsSwuvsivy/rYs1ATE
LbWOpVLdwbQIkF5Ov4U+p7u8CwNPq+3HvJiKOyHSdlswn99nhfmQTYV2J1sbsVHVnpcZFfTfxD1q
QmdyM4r2urCRJM5zR1RhJKy1nOCzQvlJ123d2Wi/o+JIsAwFobIDGJsYeDWp6ecyr/Rn8BTDXvZ2
+lXlSMgvkzFf/9oB14SRmLT7rJr3ppDT2Z8n/zoY4H9aMhC7vLHmo6Vrqznoi68tyxbGhOnZoj6+
bmCb7ZG77PJgwnxUueIlhWW+qZqKuaaCmDFxqjDGl2nyawiL1B+i12KQhHSgKlF/z0lHwtwHHCQQ
FjzHYou+9COY42swuO1VI/V2l+DZ3fpdMOwbGZPBOOnofqrmEKhkPA8RbJrWSO8FhD/wXPZ9bdnD
+gJsjWU2HT9px5ajszA4wzn39fsgjty/acemJAZaU8Vj4cObTIZ0Ewzu/NzQ2acdDdfQ4MCEo8VP
R5hhAAgf9N5q7y6L4P9ToNNjkfG/XzOafsp2+r9mPv1/mOS0NDj/97/zkv4Z5FRH/+vqPU/efwx/
Wv4vn1lOjvEvx5ZCUAnzQlwX3dDhkuVku/+SpgmsknMuadckiP+fKCf3X46QDjm+OEQ5Grg6G8nf
UU7yXy6DIJ4SKSBbXv6+f/9ot5878u+inIyfOzWKGcryc5nEVwrTpGf7y1kb0axe5iPpK9bOfi23
474l1zu5haaKNbJb/XBh/n73H4OjjKXz+58ygXeTFjNOYzkgML7hg/1cDkakUQSZbdUYM/u15Tnn
yYv26LFvjbslSr2/ZlT/h035n5/w5/d0fylNqjAuzJgG0sa+GYicLUhChYvvLZ9Q+/Mn/Mf1/OXd
lqHEDwWv6eegVDLeLTw4u2QfHCFyrOURZ9Y693zv99fz56rrcjmFbVNxLLeKwQTz5zdzIuU2dDMR
sB+CfXJMdsPW2pr7P8UCGsuk5JdfGzGgummZig2be+7n98niAHpB01QbchY8lIIrJv6a95UJxLq+
m/bVH04Nxs+Tm8vn+un9fjlB1jWNzzGyEBh5KACeux3OH1LPoy9/Du0zlr/rd5/tl1uSaXWqx64o
gJGvcBQDyszX6RbfxSkGUYho3wNzJcmUrh7r3R+v7M8F4z8+6aUV9sPt4k9xZMuST4pEgwcC9RxR
vc0qXn++teG1d9HNsP9TwKX5X27TH6+w9cttKsKcyrFHOALNfwfWhDgTjOD+ul+lK1D8nvHEwGVd
HdJNeAy7tVznV/H5j8vBf/spSBGnTWy5ShnWL4OiKQtT0iX59GTIbc1NtWtfbK+4mjfZtnn5011l
/XIY/bzYDlNYKMXKUKywP9/GJXpUk6q62MR0loE2RXpwzLKk2AWaSf7ZWCILzZVNu6rOkl0zSn1l
YQE9phDDCQ0zGRmXvvYBTid5luUgD2Ah58zDGNvemaQvivUcNtFhGoV8RHU0vCqnq0oo9pSbTWJB
H3XjbGPOpf421dSLoUwlJITWvrLqIoa2FczBms4WsqOs1eRVYtJr2CdlVn3YlpVYmy4kzwMFdc6R
wcC9iMuqqGtsinoUbWc7gpKSGgYMXj7QBng+MQqmOak7BwujXJlZ63SniXC0YeUAV8GRgTXyLkqV
3noznsezbCeE1kOeFbj5x5p+l5gAdxTt2iHQb828v7grMkO8C+JWgkOHZhSyau50m6ghSGuH1YRp
mpyzHpkAzh5i+Ca/NxkMG2H1FJCSYe90u+mHk5z0Ot5M0sUxCoTVjCmHJ3/vizm1oT+KIF/oaHIX
Jk2+mUDq3eStq3AcRw3jrL7U7Lts1KP3mawIGnqDjs2oL8bhrPoIWNdoTnNOjJNtPqOvtfpby+3D
L1HRBTpwjCiG5OsLpuaGm6PCi9shekVtQxaObYxvworyrU7L8N7vUvHYySG9iYkLwOgA3PcWV8Z8
E89J8Dh0gKr7zAp2yIHxCUwVUsiBGxoUp5XbXtlbDAES1S59VKrUoiyOdUtrLlHhCCXUgHfA/bhw
fBFLS2LRrJI2gpVLF0qmH3md1dWIO5vSWy7guk3q+lF1vrprgXbfxFGnruIObQqhadUG8gcwgG40
rn0MBY/+FIy7qmIn0q0oebEijGIIKf2UTCcTXN668wdbP9R9UuT7WKYZ4XYK0Tz+hZTJQ5MR0uEX
A6TlnOiSb86i/wExknW04IVeyY0tOs3+Duu2TfgNN2PQPef8NPZzVy2SGjpC9IkDN6SdMVp6Rl0/
plO+jjVS7LZoMWlrLSJ4atQUdakq2hiEsA1p21xWfkgL7V3KzfuGOzrcVG04rElzkVtzGqNoleBf
+4A9Tbhe6CxwL6wZkGNCRrdZpJADcto2n7UykyEnBjmD3ywNWqljjVkGq9ub6WMPd3wyhwLlINLM
gugkJmRrVSnDzaAB4WvwTW4E122nVwyNPMOKO7F3RI3jLjYhw62dFEB2r2FAtOrYeghEDCyr1Ehi
avM4OFuJIW78CWfh1LvmelaSaaPjwuJNZpSOqxRvnYldr9aoyXXw+9vMSGpvhMb8DPWv8kqjH9b+
WBgAz6LyNRLYhtHJQnXH/WNv+jZOa3QH+SntvofarWvtZ908u53t4DSq6n00dL3xEKoQfH+o5Fx7
ee/ukx6257rSMQd5ut5MV2lIJ8PLRlVeVbqF07MhNeoLPm71OIcGkBTY+e7OHfUrbSY4cgWLOyPr
E3cxYZ089wbwFHt+bAtHHAMfL47MuvRoqIA0TY31bQM3Mr9yZY2PHhThB3IQYx10E6r0SowYN0ci
Vjc8l/XJj13cmZQ0PoxIfN94sWcOo3sQIHDR6hJmmp8E9T26AfTFLf7mBtZLTVORgEqGOk4brelN
lMVNxomMwM5aa0DOSvQ5eepmFeAWKIBGU+vpQTCgvB17YWlQekzirkoJUoabMKAPI8wS5ycwg/wx
svErxKE7lGs3YrwRKr8lZ6DEIw1jDZe9JjwAjndTO5seTIl6J5iEH02ehi/MZcezFkEh0OcEEKc5
85zFPbYQ6jqvyPVHg1nd2zQCa61QbOPXFUReOqCYh4FkNR6udWlP8bnhyUB0jEjYhxWxqvNi3o14
asT/kHZmzW0jS5T+Q4MI7MsrQHCTLFmWLdl+QXgFQOwgiO3Xzwd1zDVZxBC93Ii+7Y6O6GQVsrKy
Mk+ek0D1QNPT3h1KU7nrnfLjEYochvNUBiMmDjyYrezG+FLCFI7rI0EXUPI0YXTJinV3UFFYzWwO
vJxRPqRwvprkMp8gB2NU2EyN/Eeb5af3kXNo9oeDQw1Dh7jbYWpqnziW/B6kTwRtUDUCWgfWopfy
557qPTEbLQSDag/hjMk6OUil5/akB7+tQ3FaSYrze6Ru7MW5FG6qXsqeUf0KvZaZ5NiD+pjh01Mg
7fOC8xrYfLc+UOznAoC9i+rIhxMnJMqYQ4Ql4lltBmXX4xFulEEnbOihvWfoGk5hu4Jkq0N/w1dU
pst0g42Hc/D0pWWIpYaTJT8xVzoe9JYSfWz9Cgaw+wzW1x9axjdoB51yl3pbvFVHKepXEFCEP3tY
ke4yLt/vgYUS6/sxMGXtSUfsc7xP4zazPXtEVq7uekSE+kTx2mPKxiH3oXXMi+lpzcw96icJtGV+
Z9WK37ac/9wZzNArenUNtnMScOrzT4RWFDQP3FAxVECeGiCh5CTdcd2nAaOMdvtoQucF/0f9ZA7M
o1hNFe/r2oYXnS7t5qQ4PfSilAeohyW/Y87RA0NcDFa1xkAwpY75/RQOyVNca8GLdRjzVwYNzO2x
ArfQtmpDiGfuTKuOjPBqKHiFiHD6aqOV74ui7Gh21oeHsWeIDyLLKNqHlC6le+a1g+RJcRrUCzra
IjCu9uVr0+bRwyElJhfwddjuaDgU/KoTZcShNkNnTR8JnqNEAqVO/YdHWoAK17aID8mwzcG9bhAn
V6GFRZZlPJTpd0hige63la70TBQmx3u7qLiGDPobIBjtdRy2A73iEtpApTn221Yr44eh7Ev/9hNs
7nkJwOxPUimUfEdcJm+St7dK54+rFFiAC+2/W+2oGN1p72+bm3utnFsTXmJ6GhS5AszWV5maQoNU
Cb5JTbBV9R8ONNRhsPR4nnv58d5D5FnhY9u2YK9JkSix0JziJRY/WD+mHB1SF1qSvBFq3s9LD5PZ
pyaIPcs0KZTrugjJTbo8j5g/ZNrcRxrQY07Lm0jVPKTmdvoWMoJFi9dPMEPmQUBBggRS1yfV7vMX
uwRpXaGqLFHfNISRd8Zr9Sv4Aj2lr66SVfoJlFKqrU/vpS9LpQlVv3p7YprCEHg523CMN0j12euP
ooxdZmVMlvF4eml5w0ef03XhwXD1gODM9sdxFd9Pr7H+E3wM5UO2Ul+t985S22Jmzy9/xvRMO/sZ
WSnTp0IE1me2gU4ybAa+vYKJol/BJCavmIBaLS39si84PcUM0tEJMa7RMVHElVud1pfJ6TT4TPVv
AlCQZnB4ao7DS2edftw+Mtc1J0zZMsLn8MOypcL3TWiY69qxGXzDKj4PZrxHT3NF7H6+bWZmRc5U
rQPtRPvHeeuKn20inNCQxGaQ/U0c5WFcr4L47iglGzrH7m1LMwtybEtzaKzisaoqPGNPtaYdNKUC
8Gn8yLI768AHGja3bcx4pjNV6yxlauMzzX3pEj0y3Lau9gNQQQR55N/ZccGAMC7w5gEXFoS42R37
pKZePxBZwg/1Slnb75IPzF1DdGBt+20MsYObAulaB58bL16f7uBy828v8u1oX9Z+jIvfILgG4MpU
GlN+g44ghEvGMPiZHz7VXypPovTTMv3lQQfq/Ir/TVny0rZQ4zIBP4faCduwAjB6QF2SMv6m+RZ6
MudtKcqpU5XzcqmWrKgmYw42n1V7a+CeuSdXr3YqevqRp332Tf8d3hUvFixwKxI0mGtWNYJAKxt3
WpN6oWXnwiLg3d7t62Ilv8BU6IqCBbBhrLx0KWbv87A8cCHL+3CrbZMNuKV1uj9tb5uZuZAv7Qgb
q8NmazoRdtKdsW6fo/V0eWh7OoJ+/LgEcFi0JpQPgybLTD3EGjQ+q/F+2ks4su6sDYicr4sOe30d
Aw2jvz7toKkbYsHX4f03QKSZ47DBpr9PfOb3qdv5zqbdyHfhY/Tun2+mpjgAN4iRBi0CYXl610D3
YNKl55274mHodZUbrHQ3eDy9R/b09ba568hmnVvThFJ9nDDCBbIG/gDrLlNfS9kPk/+4Ik2ofEYy
dezyrxV1fnh33LTb5N5mLF3ddnf2gs9fh9HLBQk3a4TCjZRLLOgw/kbz8FPWWb9ub9lMrfzSxOQy
ZwcbwfGsDWLEuZk03DhrBh7X0Qc4HP9GEJmplV/ampZ7bqsfLfOEOBjeIHvUL73eedKHjRGsJJ/y
1EtIThiXKwSflHINd85iuXxpP4VriRuDF2XFD+jXkuMefiKuC0Hh2vLktW5vqdJ7qHGtFnb4ukp9
uWrhpookhDClyWOm7se06tMvKNZpk4EL/boUvuaOAD1BGmQaROQE6sst7vtaLYLSYYVgoe3sgxl/
6Jhyur2kuW08NyJ8xzJTwcbCvOenwac+gSLky+3/vjJz22jnBoTv1MejGaQyBqac+vQOtQZXehdt
5a35cNvS9XvIujAkfBsipB5RPcX782ezu3cS3u+l4nXDe9ugGqFkC2nL7HE7X5lwix0jaJ+UEyvr
PMgsPXLlvfFgbaR9vLYX1rZoS7jJTuNwYNiWxYF9CDanp+jZ8ZLdIfagJvarhdg705tlGJJ3rGGR
J0/p5aXnFdADxWbt0IzRPFi45RcEdvb5K8Qxbva+ejx8gyBtY+1uf79Fq4IrZofKyPpuGkfxlTXJ
F/QKWwNlAzi2PGuT+/mmb6lIIMK9kCfMZUS8LxW63qplA9oVrjYY+7XjOGCZMchtkPyM5BdJo7pp
Ppl73Ts+RY+QarzEtMJ7Xmlu3nxq62/50+IOXDc7ad78+R3ipdcMB/QOGfF6Cy8YdvtXy5fXmi+9
/zf5w4Ut8fKTjqEaDXxj9CxJuU0v8VnmBrIA9/g+eVyyd/0mYmlwhRiwyDH1JHYZkzJX+p6xFZ+K
o+Omp09h8zEB2aW3ir0Q0q5N2YyPT9A7RwGvrQhfExXVliKoVvqhA1kfHYZJNxH2q4lUbsFlr++D
C1NvjnV2C8JzVJiJZpR+CXNfU+fw+29lGBE1SEcjak6PkO1Hpzup+WG1C8flOnBfmha+Xwl+G6pS
VgmmdaJxpWsdQFN1e4ELW/nWOz5bH43FUD5GrE8uUawYoNc7heYrj43KLdBNuG3s+r67XJEQdZxA
ZoQkwJjGqEJzouXoa6evt20s7ZoQYxSGIJnyYdeQXd+GlEcP43Fhz2ZKOZfrEG68iKdNepqcAs4e
FA6dHxlTN2uejzttzXDKXvKQyfwcbfMXPh6McE/ZTvGVT/k79Z/fGpe/RLgS0xBSC2Tv0bTexdvi
CdVaz9iY6+JxGc+z9PGEyzAd+xEQns6iq19pn6+j7CeV8dXtr7fkjsItWNVwDWrl5PPFFymRYe2k
7vtWbv5829CSmwghBDwtAt5QZviD6SBn3HxM4+HjfzIhxnrjEIRwibCWPFJeTLl6N1jZ3T82wbCz
QWkN1L1FJeryGk8AGEI7lkO0gTQt9OaoORXG+raNmYohFVo4iygR8XdKa5dGhjYykVpA/u/o20/2
HtJhyhc+5cqPx5/JKn6U7hcMTh/5snxxaXCKyWcxqSgYfcl6DCKEvQ82zUfeF37wBVSny0HaRIxR
ZqvoK03VpfR/xv0ulioEKC2QTmkcY9lyPumJhNqkRYxnAqH7cnuNb3U7YY3UZgzZMigHT5fZ5RoB
WwQ2FOxHEgGGDExXcp3nBA6uTfQFJpXPEWXZYNVAJeqN1uo+fVD8bt18Y+5zsYYyndtbv0QIIQ5d
2NxmINfvDs77TIXDHD7hfXKyXmW9P4AcGP/5uaAMrNpTuVGevPdy6bBPWlpUW5SBnYeJP+Zw/HZ7
c9/uf3FJmgzIiKl0uADEommbU3iA9JNJjQ0oWeuHtm4/Zv5hHb5TPiQbOLxgRHStPUz0j/m7pFm4
5WbNT/Uax4bOGlSnECkdxs4g+k2atzTXehz8ag+pTrKP1vS/S3juqFCddjngoBXGlwFfcyeWoV9l
QieSbPLAvNxhxvpSM+zKZip1rmPL67fql9ZzNgX08q4CsOZf1Pvsc4si7jJT5SDQUix2teWmEGpb
zVNivKh0OMyH3vlcwpZ1+yOrk5uIH/lskY4QlnJLKXMEWBs/ycJXBrGemTL8GTMok6OfUkbmHW32
BzP/FByUjVmg6pDD3Ck1sKvc8dJCTcB8YAOHbdwmm2qArvn/5L10dAyDVYy0MsMMHsvFHttMbGOj
wD4RsHmAiQ2Kg2HkaWVWDSi4/CMTWUCiHPhl147Xe9pe+woA3Dv4zHoa+t8p6syks7YBsBP8KL7h
iDVFNGsCiDYRVm6q/tsxUp9Lud4EzvGh0PKfMCMA4pGqh4wRHg/xD4hvkgfzUCxc8pP7iV/OUFEX
1Uz+0sR+gxSqzRhIQ8Ml/0i7OGEbGCZRoXBn4C2pc/8IpuG2t8wkL6z7j0khyJUp4HdbHfmyNQXU
B2rx8PUv3Vvzm/vHiHDuo76CLqWRG1/dFN8YoNk63FgdpCPehAdeOgAz1WgaiWdrEnIlbGmFyvC7
D09PuZviW/4dJsKNtlf8ZB34t3dw7po4tybElFDrICkNsRYpw+e2DB9G2349RvpdkqzTha81U3uk
/UzrgpOiT0ans3+WAfRSXjMAdTr6IFE/Jh9UOjXJU/ILmu7xA3wKXkPxDwwCA2dgnTa3FzobWM6N
T6njmfFcUgEihBifrmYn8svjKrRpnBRP+areRV66mm5mEzk9RNxgaHHtdV56lukm66Ua6MxJoUhD
+4ToClxfTL3U9CA7IEyPBPJ4q2zjDdtPYW1pydOKhAN5YUZIuLqRMeymw4zRPEOY7SLksnDkZxKr
KdiZ/E+jFyymO04ZJfLYjVhID54Ob5ISPtaTaEe4cAhn4uuFIeGg2+i3QCcAc5slQUlj7dTRvoNk
+9mOmPRZH4oFc7M7d7Yu4cg7UUMuwwCj32XGzyLPttFRX0CBzIQuiBEUBsUJ3CQTgonBHtCZV0iX
jpX60Ym6TVQOa0Z8Fp4S82Z0GLbIynRI6i693izt0iwLplsr2fyg9eCm2xjW3y+3D9fsfll/rAif
p9OdQC8nCICjoBMqgS+N5CJfSMCWjAg7JhtwgMi2cvQzLlHb+hSfdrdXMRef+CZ/liGEXjr2UW1C
UQiSnzGC4SW5Q0dy94MrezPu/xo3Oe0ObrlZeqDMlIlpF5xZFsKwpXTDYClY/qs/cfTCPTQBZHbD
1lyI+G8kfldh4Y8tQ+jQmcUhZibpzZb2GfIEiAVKYp/6nm794UNeeeYa+v3uVX3If9ze4NlTTPOa
BNqimPiW4J6F4CiPnKhHOsIPodQb8+whVmJf74aPCey9WQH6N0PvdMFtZsrT7K3NyBLPHbhsbCGj
PDIuyCghz4ZoZ7mwETO2ZKxP78z3Gfc4PFUo1ywOhcz66gQIAnlhXDfKlTZRVej1j/5JCXeyCioc
Es3bm/n23rj6jmc2BG9FXCIOi5EIom7qXXNPZ9ctn4OdRX+h9TUv98uNvl0ej5qNKI4qqyZ5Hk1l
IaKEEIBysTB9ClOFy6QCnJ6JlzGfeHt5szt4ZkYIKcyi66DAMSONrzLIyRBKt9sWlHkThs6Ut67B
MiekI7opt2hAcqnUq3yHXjA8xJv8rt2PnrNngHYDFfi/ijDOH5PTTzo7AWF0iCvmVxjdvXee22Zj
b1Qfifv309gX+n3KHiqqD4p/8KXV0uzM/Hf7Y1r4bhHsQ2iostp2fMjVH6X2pTA+3d7R2XTgbHXC
NwuPVSchtoHXI3rTkO3XyrekgBPbCPa3Lc1+O6g7VJmPR04p1gIOtZUPRUMo0Tdy98neJ/tp2ipJ
16NXy1umyVcg9L8vGJ1uGPHEAUSbAFv8P0N0l19PZQADvgdOXLMePJrXlematQtZ76bZyv36dNoo
PmzwnrSGwXrpjpjzVsg3HNpMjJnqlmC8UXPGM6oD5QfzuJeOOSrOVrkQoOd85NyG4J7Mr2hVYCA9
hErWsc282vkMLGHh3M0vxNSApFqQzIodpVppFSqPcKNIzrZLv0EgvmBgrlBCZPpjQb38TnIdpTCl
ZdNrfEjd5M5hIHAdrGKPG4YpiGKVbw6LhGlzznFuVPg+tjTUshOxLN2QUUQdnmFbxyHbpxMPGriA
J4mhtd7IsIsc0a/VXpy03zoZgp9Jnr+Lcg0x3yP6g8PCUZn/pn82Q/imFhR7TMHwu9T0teieShk2
5dPL7ZMxb4O6A7BJwqkspC8mTBh5dQwbv9d/wSPwXmuiTX9YqrIsWHlDLJwFTzk8HpiMx4qZRwgu
HVeOoq9Agi64z5IZIV8oTkclbgbpiCBo/SkqdD8eUuZP2lO1YGjeY/63a2+VgLP1FJqkjGGAIS1D
y8RUXk1bp32eRt9DlHfi+Ljko9crg40NYMBUpSIPEuMXLEEILTbt4ENi7AXWZizRZdFf/6kvYIQH
jawAVISZefoRZ6uCwJe5GlkefObg1maNmifo695YaJFd791kBSQw2GODqWbhI1XMasZdCfQyhYI0
GqqV1SUrg5mIIR4Yr3m6vabJfy8D/6U1IaAw4VtUBwlran+C8PRbLeme1NteMehM3eirlJdC+fu2
zeswiU1IbiYGPds2xTN1rEKAyvaIOmuv+1GJ0uMi7uz6vr4wIR6oQ28pgRMrgx/oaw0a2hUjYcfR
R0tzXd/VftDsmZ3UPPljtIzbnbZM2FKScRNmBBNwgTIRJ5y7CYTVWTh29oQdblZWvdL98Q4+rt/d
qkW9bL0EY5h520EqBHYc1397Cgv24Nw/tWV0HPwYzcavxiPv1PXU0m32sJwdGrdlShxWk++ozG+W
Uq+Z5x3GdQ2ycs4E4VEwDh9Se2SydYC5XfaSvtlASfwxQCSxt2RmyR6i7vBrSGGybKVXwGMfbnvS
jPc63IaGNaXT8CkL1segVJAbjEdfDzvPYEot1D7q1clHjdFDYNLtSnXNGOVCdJt5d1Hh+2NWfGee
Ci2oGicafXXwFAbzfx6fKq//nt8Z7eq0Mj+jamI3broZtQXLAh8/uHQT+IgBNQUYZUemHn7pWza3
v9XlDEOA4N8M3uEdpDYc1m/JNl2hq/l+OLjNnb6alJv3oQc8nYl5eW2uGRpFZn2h0HO9D8KvEd5p
yREMxqHTeY/9sB6tz8eHbItaUe/CJz4+mS7s5iMDrXQLNrc/+1UAEewKn71W6gO09ZwwSRq9UydB
q7VU0b1tggrT5UYzii1lB0pZKJCNbmM/O0yY3V7EdS53sQqGXC5NMFHeNRYS2WBjlTU0b1stdOXd
+PQXsKz5Ii9d/9f1kcnidHNBfQgRoniBKbA4mlFoTZGpeOFde/SqXxnPi4ReDro+CMm+1pvld/W8
n5zZFV5PhiNBKKhjV97HWzRAj19jv/wOyxQp5fqwJ9fhVTF8X3pXzO/wmV3htEi6aTGJYg6cFmV9
hMB2NY1uQPybvvQ++jpbJNFvf9SrgCTssHAilDYcj6cTKz3smt2E3u7W6MOvl3C41zFfsCOcgAY4
PHXI6Y7Z63uAcnvlvtoglOlBUGA88HgDMn5woye6mEj4/qc1incryr5yF5ywLUM5i5aKVyDjaBgb
y1wnp3WMCre2BNm9Su8ul/t2C51lXjDkjobUsa0wg67T5gCZIQVzXV3dXtl14Umwo14eyTwydQak
cBj768i1Del4vTL34Z22pe0Z+xOIJEDTHjg+vc4lvpy3jbtIHATrwjurC/q2OalYP+yKh3zdbpEb
eVDdeLUUP69rDIKlKfqd7eeoRkhKtuznVJRNfyrr6WToK2Xfrcx1DVp48ShO8VJcG89iMLxM2Nj0
ci8t5ozFg4Ik5+uR3SrVVWs4m8Hi/EPDETVfyxYx8RAAe6QteOuc65wbFj5pmhpkCQVJe8L1bO/T
07d+KQtZMiF8t+B0zHKtl3h8BO2uUQ/ZZ6O6C1Cx/XnbPa+KzHy186UIX02F56AzQ5La9viEevqa
QRHQEaija8OzisjeUJ6+3LY4G0HPTQpPHqSTURDMcEm59JxnbW1/O24kToE1bkGXMmK7eAimzbrl
KMJdEUW2DesQjmK4na/dA8WN1o3be4rnvMj3sCy/3l7itGnX9ugKAM7VqCEKjpmCtigKqwfzUmS+
iXx7e7QX0pV5//hjQnDBEAVOO9MxEQDqKNAaNso7XXv8b+sQnNBsoyBKp3UE1Y9j+j4o5IV8ZWkV
gvcxlkQI7vgwAd1D0zr40ImiAff5vy1DcLi2stEpMzs+B6LRmlS3LuQ55cJS5m5pjXrB//vmgo9J
unOqkumJXRUg9k4fZMQS1P6TmX6Qx/u6I1FIllLlqwfp29n9Y1JIRYywNxG3HBiLXRXfZFROvzJJ
7VWr3s9khkhddbsMuFiyKSQjfWGOKpyupD/oRSO39RrKbXzPyFe8LgtroRi3dI6EjOTURiFgbBaI
po03NF8m2o7brjGbvp59NkvIyUsNCimt4LNF9xmcpZ/j7fAJVSRIqTUyyUp1u/tiDUffYbmLObuV
9huBsPNWmLm8vgJqFqfKwi3p0T5ImRflrvYBhozVgOoHeAoK8x7BeHm+a3ZbzwxPP+zsps4LtWVL
WHOH2KaC7niedwvhaTbrQQ2HSRNIcwy4DS5tmHatZWbMyZb3fYxeo1t9M9ZI1Ho/0m/OJrJX2hse
aCnUz57CM7OCezLdYlrMuDDFjcxKy+xK1d+ZSfTYaqN7nNRSs2P6MrT979tuNLujZ2YFR01GUlbV
asnxEM9obMqf3eo/WRD99JBFgHKRT/TLhEZRlyLU9em2haVPZgm31pBmg4EGCP44uKg7jZ9N6HHc
09P4Wt/F94fjutoxyQKekbCyVISYTQrgvqACAlqTPwgxuhwquypMdnDCGwWp28AowvPVAg+IArP1
7V9mBecmhWPQJnp3qGtcdEIh9h8RGpxerdlO89VXBQLexbnKa1AVAVuXIT5lYkdXr6g+DkFSQEf/
FrDRHP8w4RbM+2Kj/uq/w8z2dRzc8uhOE53mh8ByyxWwL9f5Mi7cG7MFn/OfMXnz2fnvWgj2u6k+
S1fa11ahLxV7y9gb4HL1Tes6n9BoHT2UUVZZ7iLpTEHTWSWuujGe5QcrfmjihfL07NuBqqZFbdqi
FC7Ce+T4YBwShg/oTxa5H5vr+C6lBdW61Sp4PjZ+FvvLqIO32QMxTXNs2eSLMI11xZOBClJcJhWJ
aHrfPfVrCrrobXjJFtE6/8iDJfCQ+WTIHdRb4iKuujF/TPO+iQcx5/A8TPh7fwmjeV38xEdQEaMA
CkwMkkjhFGZwdCGCzClUGSQ17tDLAXcBj93usF96ss1lX+emhBwS5eIeggTOXNpVO8SvV6acPSWW
tjSAPheUz+0IaWTXSMOhaDhoeFfrHnblDkUP58RccbqON+Xv/FvxHnUC5bfy0myWU5bZ2HJuX/B3
p6b7lXdvsWVcQ1/5V8nmtBpH3twT6+/SLXSNSjUZybOZSDEcE7bPqwr2iBBBWgLinSYtI8Ob6ihH
8rKIU/20zIo7c/1MxMgUkCnYY1DwGUcuze5osEDZjO+kzPoqa1G8kN/OOIuiKDaouEnd6oqIQS0R
QW5kbCgmA+jV916GzTipnhYuocnnhDN5YUa4wMtEHcITghC+FLn6HuTRJvyqfTBdBU3FvwElu55i
40udL0u4uU3YQ6laTLEQyi/Gm5219Nivuo36gsbYqwIvLTSWD9Gj459WMJs9OcYq+bFcy5jJBc9/
hqgmUSR2gRinyVF0EhfNJq845hsIvlbqkG5vb/H8knWYdBi5VyetyMvwX2ZA58aJwENF1NJHBXM7
gUGqd5EHpbIfrfVVt852ARTAybqGo7pYUcDdFa+3f8asPxnw4E6gThpbwoVv5cdqVJwpKEgTxZ2O
7FZjxgg9JfY/BXVOn/jMknDP9zUi02HIk6WygTKDsTmlvrr0VJ4LMvTKgK8x+ssRFLsobZsj1m0b
02NMWY87btA7pFDv+ILrYh1K3lLwniuAXxgUTgp0UnDsTwbbdbhtn7W78AnQxr1Nt0jaZI+H6u9U
v2eP59kqBd+pYLjUEgejnUd/wcv204uz2U8oke774l04U7c5WyJ9hktPzdIJ+DItcaKambhYLCTh
qBRBGbgDdHlUvCWT07PkKvzQ9DMsdRooFMkoJCNpOhUuXV8pPhrhw1Cc0MhG8it67k4//8UBODMl
3EqGFEp16GCq6keXnNGNCpqLTeTdNjN3NyCy/b8VCefMVA52WlgU+MDWP1py9ZoV5kJCOXvdndsQ
TtiQ10qCPiuF2HVIBwjM+braOD5gkPDjNIaBZsjtRc2Gy7NFia9LI5HgpGbv2kz2FOPr2H4dom/G
EoRtOkK3vEE4YlkmG0YmY6aQ7PcUfWO3VLlgc8OPwaCczG6b9UvheTYugmFwUCew6KgJSVlm9o2q
Ddg8OkcPRWdUK2JXsZWF63w+Xp3ZEZIyLUNzsCv4ZsEnQ/N0BjqixJNeWt/a1x/Mu3i9RBy1tDDR
320rNMwDBquD6bYOPE5j5o7d0lz6jDOqpszQGhLypsV7QlhYbTZDneTGNPfXvWS8IX9MjUiusfXf
6EJeny6MTRk7GvC6Rdi/jFBya/dyqzIQZDwiPbqGSa1gLGZiMJweBzHkCF64cHHOL/CPTbFXJkGS
2iORBLBLYTAYre13kjc4rmYxNfd3ZqyuP5zKRtLZnfgi4ZkQNjTo+kjRFMh/CxThxgwWohjsbbe7
faTndvLciuAeSWx2WSrzCO+qzJWlRy1+uW1g+hSXhxkyOBZAr2iOZ8hESwpeVqXlvjT3f3XC1LW+
LB1xfYVc2hEWEhQHXnfVm51+lbee7uc8sUGHUtnr1uhHIMNBzf5vjEXMbKGFyjLsZRPWyTaFUK/3
kQ33OI5xtE7hHhye5YW2FbvIsQReHkmdbzYVpk81LEEwxXeb+iCFz9AuJ6gPldUnR07HrV1o7cId
NOey04WKIB6PomuQQJMeo9GMzQlievio+uM2ZIDdZiaw/juvr5kvYBsUWqD1mTBT4nhp7lj0Laqa
UIbq+E5bVZUrf6kox/+Un3W3J6GVdsgm9Z0bLZNRzLgZEuUy81dEBlgHhdPS1x0X4YhxdCqfAOsM
1LOOH9SKipanuKFv+Ydv9Uv4MxqhX6REvxRmr+8sRIjP7Avup6GaWBvwyfpG8JSkEYhkuPTD7HOY
qJ6K5pkRDf/8KplM6hoINQ02WbFk4Zz0WA/KpiXiAiDOYMwlJ6S9prG+t/f1kozGTEQizYZylIBh
wUAqRF26bozWJwfYKk19V+dHxw2VaBcwnrCwtOs8g5X9MSRWXdsySZskT1sKUInX5dW+duyPVlkg
iqmHC/FpYVFi+RUKaFSuq6T1JfOb0+krJgJceanfMXs0zhYkZBdIhyb1MGJEcXRvQDer7+Dbfrby
1yCrFk79TDi62DzhJEhalliNM30ltB7VlDnHw0J/cm7LbJiWHJluBkyb02rPCpk1wuqVHsU4XvKs
Wu91qVnleb66fW/Mbdm5ESEJjHKptPUTRtL6KQD62DfQIyc9RNT8mX++bW3mWacSJCEKphKqo9gi
7JoVVaFVpmHL/FX4AX0VN1rZ0E/CzbyeJJWWc5j5TfxjUAgYQVWCTikweKifHOcpGiV3OP2+vaq5
c3S+qOk3nH2oyrZK3ZawUWjlKpbTJ7lKVocs/yoP40IFac7rmBMms2X7zCtQSFpl9UmFwsSvjONT
XmvMMBSn/2hDOEWtnGkUaSMuGAOBB7XxBilc8Lq5MG4jEIREkENZQeRqq00n53HIMhBG9QJENzqr
vZfTb3rzChTs8dDK69ufaKYGj+P9sSgy9diHqHLqEYt54Z5S6Pc03trBupKYph9W0V3tneTFMZ0Z
0NmlVaF0GZpKKyPAcgJOd1BXb1pUh1W8qaDj22Xvptr36BkeFP1kC2tlIeecOdqgnMlowfkyoSdW
wszAsbooP/Z+mgE/6eG5ifLqJwJImdcXBZ8XpaaFoDjzXR0SNJpcE7j4aqj/gKhS5CgBumxObux6
JY38PInqh3xU8t0oG4dVW4ThVgqMpcmWmRcft6LMWCdidPxBrFBBQ1eXwyHs4RNo7mW/g2NjNZEz
oE3wrUXebLEMPpMKsbUGoRmGG/MKk6+oRqZEUoXBMNg3FfoZwaTbGcR7RDl+jLUSrKLW+VmO6I3d
duaZIADjDS8ymMnJbt+24ize6JUENDSXe7/XTmQIWSX7+VELFubeZyIn7DaaDvSM8barNGRijxy1
Y9KjxmSumrrcwFz5EASLpfcZkMLEcAFhCqMbECGLQDfniGYh0jkT5lTfNzvTq7w4ce33E2FksaKD
8Ri8guhbcNWZVtSlWSHM2V06StVkdqJCbndItG0sf7IY7Zey1hmc4qUt4drrjF5lxKGmHHEqbbeP
ks1oIbhRvyulz8hJe6cxfDEC6TlflKKf85XzzZ3+/ZmvKHESpkqKZav6bAXqqtGWai0zt9+ktMCV
TqiBkV9IUywEsgfTLmnpSeAg1UbenxztqR/y7G480vH9575P5YMLkIYqbWbhrkVCt7Zjla9WIofu
yu3rUbWWZgavqURNDdQ3Sp4TcAVFTcFIpnVdEcWHqaVnwzPkj/fINwSrMgOpX+yrX/G7cKO7b2Xh
eA0AarmZPuMx009A2m5SGqXZJngM0zgqwhkSoGvFqNwuNY2HEV3Pbaoew/tj1yvvqkDhMVI0yuak
jsGujPr+H9/S/AZmZMhzp7qC+BBRUyvJHTXjYBqn1tN0ygldvNZB+CJR444J0lN9Wi0YnQnkF1bF
V0nRyscDw8n07t2TPzHyKrI7Tedbm2GHCvXaWDB47b+X9oQ7WqmtIB8ZtfSrQV9lDBZ6RySFAPVY
qpvaYJVuO/B1WL00J4Sd48kcQqNNmD2yrY9leOhdOYt8pbGWJgr/PxtJFww2FigERYmATpfK0tFz
YDvvrM/aPawKnolUavhz4tVeliSYye2nlf3Pnqh9GXaHwkJy8a+AqhwpTUz0SKeVZXvo1j9MpFfO
+6UwPr+dyIFQgeGRLg5o9KciibKQ7RxzjfbleI8SiOtEhX/7q83Ah6bF/bEzedFZHD12pS6pPXYm
XuNJUaU2Nmrnxp7pTlAS5YV7w9c6V/6Qd//KY/6YFgJsW7YS6kqT6fCzBWh5UhPTjvqClZlr+HKF
wktwrBy4QFTMTPdhDCGTnPhTw3SqdSBlV75VO3IvsxdS8/nz92d5QrmjgevE6I8E21R9KIJtEb7G
keyW2gIKZ8FRxLoy+n6RE1Yccyh396Fq3fWjuQqXVGOuE+CLTXxLOs7cZDzIqINaLCZDa5CiY+mN
Q4U+eLCRCvl7akSt15pL7B/THX5Z+700KoQU5L2ksMv5cn0Sv0paYa9SWV+sg81+J/oAU+uG6p/Y
eVDqVKvHlg1E4GRjVq5FpfkLVIde+aBlFOdrz9mpG0CI1dIZf4sc4gIpGjALMb18EZe9PHxZADNy
0HAZKvYhuY+QW/eiOkTGrVGGwJMPAWIvdfvJnooXaL69y6M28bS8+FWE5RN6bwMtJhRIswCkU1T0
aNurXCqdAhfAqCvPZiXXK0mqFddJ7c7NMytFnqxGRjOtJv02KfQqU/8o9wRqPU0CUKVD9hplSK85
Y9M/Q0U8uoNinH70Ml1O3c6rXWh1uoskTrQpY0n6bZSms5DAXj/vqA0hqWXBP2kw5jg5/JmryWnY
2EMf4tDJjyoI0AYdvMKu3TRmgrAhg16IgHNeBmmODZnfG/u3YK9j40YjOfW0Wis4kcLaeajVMfT7
Wuqeg7DrV4aqtfs01M31MR8it5o2qHEG+/3RPqKBnHfDY+mU4VK6NneyeTxMZKBQ7NAhuNwIMOt1
3PUj2nhl6eZlsAtzxy2McWEDZtd/ZkY4ZbZpJmiL8erS+rhCzaix1xJ6uwtwsrkAcr4YIe87GW2p
GKHC2y6VfBUYQFV+M+ByN03/BJtk93L7q84dakY1NUufADpXma50ssrsJKu9r6o4KrSMKXX8/uBV
TbuQZs19JSr3pq3yjchphTNckGdWsTz0fqg8yanmVk7q1vbwLw6FoYMSY8CZdozI75TEA0y3jP37
eT2uLaROy+GdpFP+GF7DbDHDmnOJc2uCS4y17aDWhbUpJDJzgew2pVNekSHQTv2z4gGukPr90mjY
7FaeLVLwEeuk2L1eYDbSSFF7huZt263yBU+cfYIYpgq/jakzOi3WjyqU47vqL9hqywNoEnjq7rP1
Mu34NZsu760zSyK1rFqX6ujEb/vYryBa11blM7QeE9X5ERIHF5TFytm1G/Sl/HAtfbx9Bma/4p91
iiyzWZD/X/a+o0lyHGvyr4z1Hb0UoFr7Zg4MhspQqbMqL7QS2SBAEgBBUOHXr0dWz3RXTVvX7n0v
YRmpGBR4eM+fP3cliFctawZ1ZFSXZzLGb39/iL/MxfHMg8YI1YEIMhXfx6hqGkpYIWIHuz4pME3e
6OkrIMD9NSnu+cbSQtCfLLi/XNoQVEgQsBPIMv5wSEIHMs0hqjcBtgAZ3bYzyUMQldAxLH+CGP8F
lgJa2FVQzYO3FDTdfljcvO8qbjucnkQid8NLbrZBsJhnq5Jus7SNKqiL698iW/l7ntnsnmABH3ti
5defXOi/2hXBtEbJnKDoCX6smz1OM95GKXYpcFOXU/opetmQ9cgwwIxJVJWnBzxKRQCTYvmT0PNX
jxGITB52ZNhWgErw/S3GSdaKdQilabLwp47V7JINcfqTu3q9kj+kQuDeAnKE4BpA3f9CWwwgRz8O
QCSY/PLWX7r+8+JY/1sFH2QBGQGIWlifV1DfhIBTVMwR6TY/ucTXqPbjR0DUQ+KBHQM0lB9uduua
XjIQctcwqto0CySvvXTN2vIcQOVHLnUxw8sCBsqbftZbHiX38Nne/v1n+Iu77APQRmgC9nodcPr+
WndWJnHDr9jrDGt6PixQpFb6vCTswGtzwEz5zwad/yLmfnfE693/U7Zlnc/ikRqgoeQFZrx5L+41
+5nAwc9O64clOweNEqXGaXGBMNe2XymfWS6CpyGFQIaRPz3gX8QItF+AXaOAAAXmxz7MFFYQU40k
qNsLn9d6yMZj2AXkLga7e6V59zN33b+6ikCsQZO4gr3/ReWWMhDUXHNIuZALyHvPJsVSNAK27X//
gPzlgdApT6BBD1W4H5/RCqcSjQMOFJCxuceUZ3dYSqJUTqnTP1kQf7HwAZFdF0SKyR4E2+8fjVAA
r4IZO5xCvbLPBw36hcSR3k/of32Z/zd7U7ff1lf/r//B+y9KL4azyv7w9l8n/sVA+PI3+z/XP/vP
r33/R/+66Df5YM3bmz190j/+5nd/iP//+/GLT/bTd2/W0kLX6m54M8v9Wz809v0g+KTX3/y//eE/
3t7/y+Oi3/75yxcF0/frf2NcyV9+/9H+6z9/AbvvT/f2+v9//+H5U4u/exgMl/jqv/7k7VNv//kL
icJf4WcagLYPq1b4q0UIR9Pbtx+lv15RXMwggocdehhX+OUfcBi31T9/iX+FaD5GClKEsABl1JWI
iE7p9Uf+r+lVvxjzblcwG6jSL/8+9+/u0h937R9yaG8Vl7bH/32/+39ES1hpgMKBDRHGGviASLR/
2BZYEJhYILTkc9wJ6EpqjTSqj2PMmpEMNOYU7aM99DvBZ3Ha3C3A0LZUht6YW9LZVeo3+qLINMjV
MKZMQ0w3mY8AhzHxh+meQ9NUwZ6KbrhEUS9Wc9iMxTTTed+BA7mrG5d8psJnz50T40da2mwPjhs7
Q0TZ7lVZlr9BxdAvgmapD/7st5s+7apNN9BxhlYXz06tDwyj49qdCBzsC4XN/06MVRvlLXT0N0Db
pFiNqYZg0zDom4TH4jXA081X6ag6qDcNab+FfNV0ERVGK0A28DAMlg3zfQVW/JrxFlMJKSZH6DxI
2LY3SNbDuYxXWdM3x9Al2MpkNyYvVToN61TS6bCAsacLDxTPnRhpD+9xTPblmSirIJd8wOWau/Sx
mnt6gBBxdxadR7JCqNlsJXIic3Xz5Sta+dWTCJyF0WGcjJB8wmhJsmpSQz+n4zjbYlKu8jcD6j69
ZyCdkXz0oP62slK6+o6W3GW5ZdHSQkvJlm0+gYC0jjrnoZ/jJeoBsrrzVvft+MVv4OnbBXBEl/zq
OyjKsQhbBV1W58MbwlCzHaz1Lib2lpU3Srbqwf4qmkXblbW1uJm8kN0NouJbM3gM3k2Z2eNI2BNY
6J6bIaKfoWlF6twfdLxe6n46eJpGp6ql3boS0sM1ZuFLSFuIm07dlAvTRCvQvMySL4Gf7hI1o1SB
9NRNJ/2pkCFrd5ibYn4OcTXMMiGzPUVy8jDunUIqaWRLpldoT7SQfE0dubFJTUDgQFq3FW7B4TqR
np2o260KmFql85KtOl8PhWyUO1RNKDH4WMtXgw7cb9Mc01WFkb2bOfTdXSZYfedDq3ylAhGeIOsP
b76x5ivZxtgBu4nyW4vGxx0al2gMpNRAv85A5lN2FXzP2hmzH9w6XAFR72XYhXehb+vnMnVa5UQR
gDvWC1+b0tZrNYQjBAY8fjO0dbZpUjsdK8z2PjBV65s66GjuDRkBxxEk89tskFDvRUf3SFM3f62b
xq1mguZaa9186Ws0uS1zbi+bNNlpMbcejFZ6AltNYfd0EM2HJgTquEwMqiEZzDRyzyp4lk5LBiEF
mN6j4tIXKCMnB0OCPspN1rY3JEnYKaKdeakSNEpzb5HLwQ0xfeliNPShBdrcE5n1e9PM7qGfOvVZ
1LWC7mgaFF0Yw3iyHsqwiNQISMEm8dZPpD7GXuPvnE5rP4+6FNlaUi7PQ9iG7bFsveWZ+x50K8ks
LlXnY1KbZfWAphc0SV/9aGxvDU+9r3ZiyQk94QnZAxkUJhn6hn0gUpUYr4xqrAq08JKC+GMki6lD
bBnb0l6i2YiDlhnFuBpqeZXzuGGYxkXlxRA4aH1YqIu23CPs3AjGxNZH7xiSXEOWirybhdr3fe99
xOCLvfBgqC8ITK3ICXPJRmSVh0I81Ih1ISVAKusugapZzeIbXbc+LFr6piquM6RHOIjxj3awbDup
aNp5sC9LN5VRQ5onJTEYppb0kVC/M0VflkO9Q18+YTdLBkV4COLJ+M7MlSYPrNGabMa4ye66RGd3
gWfSj14/cL9g80LImoSsKiRzsi8mL1BPA8/a10EIiONqW5se7MWEuyIYfaq/zJYKrBR3bUapeB7M
QxtkZFOO5s6LqykHlNF+DGg7XFVZO/1ASxnHOdCdNl5p31WPeuLkk5pjtvXqvly5tMFzvDDc7uy1
mzWF+VHwCQXi/VTWXT72VfkySj+ENSKsudaejIM9Pol5U95UH3gF97tqLj/JNl0vDdTBR3e7xHDZ
Eb44TM24sRUJz0zEp4qQg7Ox3oOJ0dQA4zjReYwybyWy9p5YUm6UsJ+CLs7WEs7OOy7Is2Dioz+g
kZg5ITaL6f2NxBO0KTHWeEdkbXbzHCf3beCCw2jD+yFpwjUssejRbxXLI13HGxFq2uVOCt9bSWSw
54HCQx2PT3XWKkXAa6mqQF1XBtaTLrt65Lhluo2r8jVuTLmK6VRjOs3nm0D3ekcWAipzp77UALNy
3VK6jZkBozhj09lBgWcHX1fMZlDg+QsG1zel0kMO8Aurl43VMfOTZsfq1NV5lIZ7W88b5eDJjRZt
P7fPjpYn3ym5Jbw+xngw5jnIXVM3x8j5T+HSnAI1naA9Ie/9xWCvi1O76UVtj5gw2EE959Socd5D
QX1HGBzjl+g4DNVuXJLTQuQt8nY8DemAQePUHlitzomJq4PPjcw9bNNFgJNfE86zVabqQhkCgdaU
Haa0vK0C81tbTbeKin1KyyUf/XlZwVtlx1p9jJjZUkSM1xaiqEXt19CPbYlehQyXOueeNMEzVU0C
h54mmBFYZljvHHzrty8jt55cu7Krl20TdIwV/dgkaPTMnreFGQ1oqNMAjZ48kg6CWHTwwHcdmzSA
uQqPmNzxjrOjqbtF520AQHw1z2Oi8yQQ+nNq9PgIVdYlLibZ99NxdhOWHkqe/txFhCdFhvG1D7yl
0VpLgSmyHjt/ruNGdoXwaijfi3CKthOFzaSNU3z0WIzidvL7SeS0wxJElYIWSO51MlunTmCO0kYz
omI8pCcZLnCBqbL5fswI9GHryYXnTMzukVon70jbCKjuDZl6AZ0oXklMiqOn3cY4YEzNhnEbrI0u
2+NgVXUEiXW+9Q1jL7FOyudMNPWtFolh2yZMp5sw4NGNsqGqCqJtfzs3YbXH4+c+xioIt9PixJtu
ZDavsR2Lj8515KH22rYuOqNlfIoMItRKwRrvJYqCCj5OqScieEZVnK2XrG3u66yd1Mo22aw+++FS
srUPuuExwRTDbyW4Ct4KUwDILkJO0kczEbgH9chlIawoyh49dLg0NWvPOg4fVh3X2WNVT5AKMn7S
+Xm7JOLVVczBXsCqCQ4DTM5qFRhvubChdqQYCa2gspV53bG0dPpSI2i/zF03m9yfGh8ETtCSLkvK
+b4M8EwXE8KaXMVh671MVVtH0Nip1Us/J9AECwaV5T1UcF/C0eE03SDsJWBlu0ttqfYuHvBvScJr
VQQi8E6TF5FX59vsOJZj9SmeGBTtOeSM63wsZXbqlJMYb8DpPtKJsm2QDH2R2jg+01CFp7Aaqk+B
X83FYAaLibQkgc1URSBY75VjdjuTtr6YseJ710Mnf5WEpNqHtgnWCY0xNGEi7GdMJzvuB/hz3qgX
OytvyDmL4GQ4RQanp3qjXtyCv6QmxqeZY1Vf+qWJA0ynVSrI62qEvaJps2dstrC2QWTXmPLD7UPH
LLg4tbAvQZOofRv6mN/mKRw1C1JfHwa0Z9yLTNpeFmRSOvtUCvQD12MTNvG2s64yOQ8n9zI2mf7E
2oQCSYOS0qPryXK0OoyLWE5ypbzARCs9BW9Y+2pV6Yp97b10vvhhZEs4IGDbIe2i78nQkZs66l0R
UiNvNTLsnTJwcZpJkGzjepm6gpfXJG2h2L65CdY07KK9oSXZMN8lDy4DE+X/V9so56/VNiCzv622
p7evb9+V5+9/8K3WDuiv6KygBYaBYzAe0WH5d6nt+78CcL3SPsFUgiZ9irbWvyvt7Ffo8gOf+b28
jqJfUaQDOoQSxtWHI4n+X+prijr9T2AkZtKAgVIQlGLg6oB5sivC9SdcDnJrigKRrtaWefI4tGS+
zeZmOMJV/iS926Gq5JdWR9gtgtCe8R00fbNi6MIKORuT9w6pdJQhHUhVsHVN6h1TgVpi8cdqRcum
v4z9Uu6Jau5l6dip6iO3YSOBiAkj/o7ZjO645pD5VxJlU3CA4Fe4h1gOinhEvnwRqLWExagcS5It
RmcESrtRP6sRo+AiKkbWRruq6saHP92133GI73CH75E9XBfgDRFGteGRfL1hP6L/sQyyebYd8g0J
OBjma0Tvugw2bBMbljOtUvIMIaEcE550ZWkgt35I+nud9N0GqQ9rTbmpRR/fLQY60PPYgTc002qj
VMpypt38KjCkms+9F8AtLA1WaddWp3KKYf2UtHPhUwVJE1fabYRiIrcoWY40gZGu7P3wiBgQPrlq
/v2tgDaLLGFGOcQHaoPkFFxfat9D7TrU0CX2SeryWqh7lXXdI2TGg8OMzkJe2sA9ooQ0d1USQKIa
78px9B5Rya+DuunuspJ7j5BbNnlrjX9Irm+rBbVQ5eZ+lc1X7XgXhC9TANm0yoXu9P62f2loZ3d/
f0vof98S3BEMiXlIxMOrPP73j2qFHCtRTQS5Y4Ms030dA798mcfYbNvQqzctulAvkbVj3mYZPcF9
SLwMYk/QBH5uqicC0gE08JjuwHrUy6Gvx2CF62iL8jgDbT0PQxfAhxFfjdeXUFn4hqAVvuoYSXcK
aS0w8lTlLCjLEzTE7QtzZ58k+rnGAr6UYYh5hSB+RjoKpgzqbhdeFmQZD0PQfASa8tm1eL6hoDjn
GbP2qU4idhq67d9fpfcGzR94GR5cCO1CPQjDVggSQCCuDfI/LeiZBfDCykJTmNQvc3+MgycbLFCJ
jKtg5RkZPsVZo3YdEAp8UNoWKAeA4FQc1rUGrm1Q8QNZK3wagBrOOU8AZEdQXL7UUehvJ0xVA9EY
eIKspxwK66cONz4DDGKS5qBnNz5HQ4O8xaPT1qNfJzr6J69vh51bGgrszM6nlM/kJ12d93v//VnH
4LOGYHLgnEHXv+LZfzrrHjzrkfqkLzwTL9uJewLLSpqjg6zXyaLIK0wmk01YEUzgiirZR1MJsEqk
0TMGaroNB3qy4XHa3rq0BJ5YNYPL9VizXaSTc13zm8jZ4CkwprljNdmXS29W42LLcxSUETII2T9M
VMmNX2fwN+DBfEOFJDeDwc48tvPPyCvBfy0GDK+E14gdRTBGAjL6/QkL7SU6lL0tohli/SJqwmMS
NsNmSUWbw1e5209MP/FqSV/7ZN7XY5o+dQB5d1nN75uplteFa4+yshbuJMIeDVIDm7+/f3/hUIvZ
TTJOX7rMf5PV4t/DRSG4IRRdjUC39U/af++f+PtbeCVRYDQ7hvxnCt7u92ckTTrPMF0zBWzqd2Fi
szNYOMFeKA3mKpQ0i3KoxKqVTbmitF12iGCXccS0JqrBwx8vekxfhUYd3aWKblHVgopKmlXac2SB
rIoOvliqE9bjeJ92vAgg/nFr0J0CqDoOedXT5aQsd0jz+dkk16LTDfcUcMW2KR0OVEq5jUf9oca2
cJIJZadM3nxbB8pO4VnrBV42In3NElIWKbfRblLqJlxYeQKiMxYZvJ72khj13MOVUloJBXfV+aeF
R9DnmIZ+Xc8dedE8ODkS9l/DbH7xy/kn0RQAP67n99cbM1AeOrwA2DMkEj8ECqLnJoHtdlt0ZADz
qUnatTdP0Ap14zSuep5Oe0+q+Z7P6aFLxvClwSa479qgLoYhzB4H6jdrqxq1rQPbHFVpwgE1pTfv
WTu8LG70jj5l/EFnPd3DNMXPOfWqh5QEjzSangCcJYeYozw1s4keJhatqWGw1MvC2wQefvkEUc7d
lX9P8qjiN7Xf25xiRmUXXINYVgeyqLRvQKhMAcH4c/TgV2La997MABPnngwCZNypAahfV3ydIZTd
qQZdJhFnex41yd7Ler5rl7S7ncSwAp5nD7Vtogc5YeinV1+F6+s9wyjJTUpEuJ+j5su4NG7f0Aw2
yRHA0zQcd0EoyCr2VYaGHF5G57ILHmKjNwuVw6vyy6ZQQwZ5oIl9JlGbPXRT1gHiXliR1hrx00sM
oHECEkrb0A9h3546LsKnqVRBEQudbYkHh4Ee8yQb68Zua/2kXr+H8jYMui3L/HptrV+udEa7Vahn
8xvp+4eqndAFmTHC95FHZbUVJnoaRGL3UzZTwILp1x7A054S056zbty0cfWh1H25DgS8DUgll5vQ
tvgXGjOuJ96O5qjLfpO2D/2g9Qus1tU5YNDFHIZxuXhLy4AgRfHHukzVSkMmJRcqAthQTf0WpmFm
zayOb5FoxGmNhTc0bZkPWdbfNLW7a4YSpDPoNYOvkpl7FesPgNTbV+E0wGM99sBhYvpo9HTort+X
caLXY7xMm5kl5bCtTI06E+JxK2wAw00aTvqZUoYkx4tMlHes9PMJMPqHOHqZYz2taB8POxJ2/X1d
YbRsWnK+VNB2A7S2+n05+wOHcG5/KLvSe3U8USsehuzeqAOK86gwY+deoqq68xscOwYYUuazxqSN
1CzMxRQGN8i5gE9M9XgbdCN9ciPmuk3Zikde9cmaZm4TAWcFpSNl5y6D3ib4JdMn5EBwPIY7VSsG
ftOkzbh1NWXr4LqZv78N3G3JaqSJ16Ug//MLgwzRx/KWR5ckZM36xm71deUOMgC47dbpsshXzBBx
BP8W1OuRYsk2pqoPtayaGyvSBwGEaI+O8IiE1rukUT2dJ2Sk8AJnHPA7BRVF81BcLCVbVU/lWoGt
cky9HgAbEoqFJvVBJ+ATQD1E5HKq6baT6XQCDvJgBu38IpSyv8mWoL3lJPCAYoFgms+e+KJiy07E
hewUb7A6bZUku/elNoN4vEo9cEnfIwgA45Wiy3ybol3RQbrvMlzXHFpBZmUQMTeqNWnx/hsVXABm
CJEN5o0sEA5Dwt0UiHTlGYlIeX7/auCpKmJASEVgfjZCGPnRdSP+c5hFaxJjuuhfxj6g7ehHVv9Q
2iEhVeCvkverXdVxeAwmk229DoGhE258bFzcnZKcLOOTM91ym3qeLHOGIFbOUWmwtj94nbhWHvVv
GbjCaulgjD6OJwe3q1vd6AfGZ1VvvMmGRX3dpealKw8WtIUDWqaOR/QMpJSe/agcsYZRNpWZQYvI
a0/AfW8W5HY7RbnLO0uig6byydje8g0LmpWNjL246eXbR4ERNe7zQGCzkSYPTacJDKlrDET4Wbdx
M+JvGTV2E8gx/uCmZj25YPyMGezbLrNfJeCo4xLV+j6w5DXVWLuJqM++mOQjLYXIWT3UxzGiG+Is
KwJk0U8wcIZEgx+c+ziEYJCZlg+903lfZvF2zFpcp9I2hZzw+3E4VA+tcMd5Zh26GBk6tJ5sdt/i
oBVeiseOqL3ltMrd4jrsfFm21miF3aMhABl60YmCNtPK8Jbf1+kS7HnaDmuvGS4x+oPH9+tdApMC
Qjbn/dg3XxfsVadvYTJZwPloebsCIOpe0eIReWau009a0Y0HNBzdsrG6YyNHr83XMRzU0CVWEbMX
Cnu3m1CI54DN7SUl5ZcwYfoFlACym2V6pxc0fvdpqu66vpt379sxBqRfajizFZPGPRQI3MVog+Bs
QhrvZGzMPk7g15J5fNcFVDws6fylQmV128fua9j56b4dQCueED3gHEMySH2+P0U+Cz+8r7OxQcmT
9dF5RLG/lOBJvj829vrsQIWozL+dtqwRJr1gWqAX59UvVWC7HXAtdmK9n60Abnp+AfLaePi2lifM
l3QszTCyM+LAxiyvjRF0Lyc64QdqgdKxyC6aR9lFxHo8SN8/SzkCT4gbJ9Z1nYgckO0nFTUzjOCE
SfOFT3xXs9N8zQKMY27HzRjnSafpObq+GPRO4ad2jWOL7vimCZBQXBfK+0uM4nnz7aeQxlB7KeIA
z0DAN2LpQTgMhH9tjFc7dBReiEjnXCorP0jYteRk9NKVGE23QzvZrpFmIiFsrbfFJMjFX9JwzQJb
fYxDs6mEa7+0yADNlB5HZBv3316CBQ1vpTcDH65xCSocTs/VGYN13srTDr0VRX9jUXi2Apua6zC9
kph6ymO1TZLhnMRTenh/iNG2V0e7J5FCi1kNwX0FuPypriJ/DdQJpgeV3Xt9Ym97O5tVRN8838pP
Xfe1d0l80j4mEpjFkEXav7KKV5uytc0a1B9ZIU02ALph+70S8dh/DqsJ8CblO7608B1PSsD1akHm
wGD3LSZ2FeoL/A1QgjwsF3rSuK/ntGyyQtkeD8rMMbYet93HNDPX6P9+ZybW7zEUjGHvdpl3de/A
N1D+skGmBxAfvvfRoh8bGU6nNokVOoLDXrW7Oru68GUYQyskekUFaTkv5s4mu+5axhpwCcVivo4t
RzlM0bsqdAOJqX4e+ktb2Wk3cSh2ZXNYJGRGc+xKsV76SK5kmqldhF7Yum7q7mMzJncukfdDO+6q
RC3PY53djBHnnwkZvmA7A7AzYN4nTqfPZBxNoZL+s/EQZbR8Rcc02NddBu2iipuLjCKyb62lw0r6
KS4A7UmArye93Ckf6jAgLtyBeaM/fltikeiX2+ia5cim+SQ7YNii//C+d7g+yXamp/Pq21Yy4bKL
BB3fHB8oXU3e8PAeR0EWGIsWTtwbtCyB9SNU+uOz8+YZYjdletdz1I1qqsJzN+AJnOs+vpmwyteu
Wn8LoIOXsCNRQbUlMcNNgm2bN/Pu4xJVJ6KJByA55Duh6aMYR3+NiEafWSmRqSfbRiOCT9fAMYyP
MDX8RIM2+brMXg5aWLNpl8wdelbW+YBH5tKH3XQPs9zbhKrsQwZr0k2FonDblXH6YWHBKZ5gMtNC
/Qy9Sb4P5y7Z+FHSXeDKik+BXaNkkXdYqgQwUOb6CxhVLdJfKh7nxHNYy01w7KKBPBPP28mxMlsX
w0iLGbViLjYfs0xNmzpbYC9TolUK++Utx6gpsjPgbm03ZtvF8aAwJrrHZR2ONngbetSRCw23cTl/
qS2b1sTS8EVVQPQahAtA+CRZxYOM779dzgntoI2dg+m+tfriU/eIpOuhn6V+IXUvV3WGciSB3sZp
8AdkVrYl0Il1SEJVG6q97sFExsQ1YJgvadPbVd1CtbKtINEEtf01wxgKPvhIXj11jFMW3CFnR/KV
iPi5dJW8zRYT3XSMP2bQTrCYbLhyUjRk1w3XuaJA93hIRDGHXB4yE7fPIanXboi8j7NDh4R3Y1we
Wp/dvpcqIQPWpYYP0STRVuM9/Brg+56Cejn1FxiaZzsm7JsxyWuPKQbQWQS/RS8/Wv/xFTzG4jUm
l9+Q+s+ngDJ/Y2C1dqgq/tvUVfKRxFieLPJzjwryGNhwOEE/AFH++pAEqeVFHY7xTeBz/0P9lIBh
+6D6+tYBzVoz+J3fyIYDrlkWlSdj1R2iwaL2fYfBiOiC3CcxvVShuqbJfbrSJBIJaoIWTVfWfkGm
lR58BoJA66G8kcOAyvOaQ6r/JJJ+K7pVjwbW5ttuyJ4VzcFegFF2WtUv7185N2xmo6JdOmrkLpDA
x2BwzQ71jON829GuQbPTS83vdEPC/dT5Dk8lldlmEdAymps0xshSZZ7SqPo6qxBU5Wuk0GVyZ63Q
VWHKuVzricQFjWD5DCInGm7UrPuuh3UB2CFn4bB4RduheVhOusj4c8gT++gpp7aVzbLdcq0QvZK8
pVDN2VmSgrATLh8oVHajLn4BJ4nmZRU3Nx5fDgOcklZXpkYLh7QDpstuPGbd2VZR/wC7K0OcKbQX
HRsMa2MUW6T+4f1F8TsTjdEBk4X+MUqqcP0t2vUwHFhDbgSt/cTVx3rRQR7O831atxswzVjeJkQi
THnqDHg7vmlLct+ip3CqQ6AZXGfDJ4hkrCZbl/ft4k+56VKejwEnz6mQoojLkd6CU1hvTY1krw1F
ch67eipm8EpvwBMy935c3kKDsF+85kn1cXWG+96O1i3oZFHK9hXIgY+WWLbTY/sZLd161VFR3Uyu
Sz7U3SrohX9cHL5twU07gGzfw7c5ls+6v7xXQzWpUcfG0WZWUXvnGsHz96QRYoESVSxADkvHjymv
YbcHMK/omwSlXINCBTsFqFGRAeu3pej8jehcIrU8dZmb9+O0HOaBqdP7i07P4djl2k62YGMbY/F0
buWjQDJR1O3eczxIGthzTMkBVxl9Rja0uBMQsEI7Ru9NxuvCvtdnS/R/uDqv5baVLQ0/EaqQwy0I
gpnKku0blIOMnEM38PTzAdpn9pm5YYGULEtko3utP6242dvNPN8zy/7VMX7xOBjufK8Xr7wvag8K
AWB2q+tqCYqI+DQmRDKjYp5/L8IEhkWivEeIZPhfVV/pwBfbghyyQYj1wfKokOll2ya6dpq4UfS+
2RF1YNvU1nvbvAmW8ZtbNcUzyuTTmMxh1+XxPbbj/inCKmgu8ZWBrM4Bmtt6odGOLwyAhJquFfOF
+OD29nWrN7k2PkeFXb12467BCvRq9o72yvjGR3VQzi5ijsc0b+qQQkW/mIqt+nWcUBu7nTjSmKXX
WlPGgBQ15yFVvSGgsqK7Klw0h20C4oSe2gYRH8zb3CFqWM8817behnyZLtszU3rymsf1OUXKCuLq
zuqh63CqZfz0W2Nr3zZALG74xa31r6pl8hCnDgPWyPnwv8CnmomtvsUP+QKkvPbddIrsJe/X3sKz
++de2EQm94W9s5NWCbfVlfTH0W2us95HdzLAl5cG14FfofU4Kd6wvIihoCxeSt1PIp4WhAv54zIk
oQYWUIVZUR5j5Wrb3+OmV0KRKMklo7KrkW5wWWyX0p7IqcXbeRxteVJaz8COXFSnRMEHLbFYbh8z
+dP1wSs6gnR1e0VwiJ1rigSxk1JW9gHmNNklFjrZ3Zxrpe81zs/BcYidTsqTqGdPC53cNdebgbKp
G5lOSfsYn3U7tig4ezqBFfWaevPdtoYp2xmD9SE0qV48UYSeMBithrVmp7Z0KHm9IAhW2v7YZ3LC
gMZnmETes1u7pR8pqH8iLeth+qDlcInMz8nKly+s0KM5WfIZPXH8lOMXlXQvzIjAEIg4djjkbdLe
6z5LEYVU49vgGI1vCSP9MybdrkIXE5MnNF7b1iwf23b64TIO/TKkyF+wFVgvFEi7XtRx8PU+NAU/
uxi0U1VRDtl08x+1jN7UXhSnRngvqmI0eZAPQZv21q1g4zxIJ+/8ttDr+2Dln+aUzY9fRQCxaPIx
L72b19s/cSzOP/Qaq6nWg1JgmM0DoxmZP6k2t1RU2ne0ueSb57o8ckTmflGWxs2Nc+yHFgu2zlv6
q0T5FXvJQx8rzSv4dnmJYvkw24DC+6IkOWlcRQ47L6W9A45+odAk6St3yld7Aj5vPZWKVnRx6Lp5
tgcJy57NWl8Njm3LV3naek6g2Uu3G9DIIowi/YGNv0p2ogAScCRbY7cY9XlJiXLs9SgPzHjS95bB
+hooaRxDmH8ZRP3MT1Qf8sxwdllSUltFwDGxuZCHEs2Bu0TibgCvOK05JshiJ9x6szRp2ep9uTWh
27esTwn/M329SiPGU8FA2G4RXQwq1FMSI2PtlemUOlEcik6pfyK6nNxh+anM5Svk4s8YhM8lWW2l
tV2fIr16JyskP5Uzfz4mpH4nR8u46TIzb2M3Gbe0chiBUDU/W01YF8xB1mW7GmcPS9+iogwXMwlt
6xs8FMgEs2lw9xb6KwY4e+p1e6gd9xil7XL22uSMFKiod7aoJZ3gobKTCvyLHbhzlfI4m80UWJUK
Wahr9T8NRWVKyDPHl10+3wzXHhZfc8j/Mox0P/U6WM3MItsVvWTHGB5V6KlHGfWSQVceMHMGB91E
o7wzPbd+Lvv+TTotysW1eJkXR35r+zRILSN5z0F5r2U/17veUxVG2wEZ222QrEk1eeV2x6oqKKsj
xMSL3pY3qdRO6FZdcnOG5J+HXLMuUVHHD2k+/VAyK/rkyGXIT7Q8fjEDkURjLwRGsClWf8uCBELy
orp3iCG4U2u9ybx58BmsXF9AuFhC26Uuhmd088as+UYSZb8cZziOFJtw+XIKBi/Pg0WNiguJDMxS
XObhiNyZz2QjSuM4ztEBPDFGswHtkk+ZDuRESfeUEZhzVvFqofxOPHfngOBdvPVh/ioD0fvoDsJ2
ZYmLR13PiktvdWI/ZKN7XvjgfA6/7Bz1lvG1fVjdAVQ63wv6HAyhiuHc4ndyHBdLPo6Lsm/cfrkl
Vj4/qiL589WSxJrx7m2rxS2pyHSyW2wBPj/MQHCToEPROSBqTXt3KrGE287h6D+9Ola+2Uw5Om4v
kzBq+3M0iYgpgZZ3MUBbU5mNn6ZWXhLNEd8LYZdBZ9fyZJLhvmsVpPScdHfDHM1LP9Ppu4CRpzJm
7Ecu0va56Dj9LLWN/2jKc+q6oTYm7X8BOETbqvuyRWmWCMe5pcvIaunVLNieanN9zTDX+J6lUHNP
RbIENjnJyDi5/9KiuwiLhbWSOnVjv3yhimIBnfbVDDVVa+2StY+ZWTBSgGVXeuQG5eR2oQNQeyP3
wFkLVThS5kGU3bRL1+LVjR2cPdoSKJmCTHNFGaF8ils2Di+wz+MOUXgNoQN0vRFH5ZTluy8WzUgS
w7eLVrmhxjP9DX/ocX7sOppd0T/FKOD2rhVPX1dD7lo7A+ruWuZH6n7zrSxK49lNk4MuK/k+dJV6
HyL7t4wAgcEAteNGXG4P9uKRoKdZZaCknnGodDIeNnjAaKsJpYn2zdNn5ZlAbrUrb5NOczlPSfPR
lO1btn6sGZ9HKuzhuJ25DQK5/XZqzu21Gbr8xZ7c71RQlKiyG5/Rwu/iRtdea7P+P1dS4j1QuzyI
etW4aSpabz8vjfgy8S5tryneOZVrU1mN4tGQGQBn1z1g+Coe9OmudO74NBrKePqCMa3ZQUrN4Zfq
hl/PWVvtq6jq98WM3mExouboxESMb80HZjLtWinqb8djagAIY/naVmPlL53QL4maOaGJfYXxg+Zw
6mI4ra4yu6dStdFdjiuN5QolxMhi7hgWl5za2MRM4FXKk4jNGfkiykRjEdETxHp2+0JnGj2/pmvT
p1FaB33b9Q/bg+rM0bGYbSrXbsX2vOpx03CYpbjbiRY9lGLp37JUf8rdSH3YsJ312Yz08/q1dF3z
xbbHS45h6DlJmqMAJt9vmzmKpjKA/nnaXnIMzTtbORrkDdf2CvM5mrvi7Ay3rLTKjh3NrtjZkWDJ
OUpPpaVcVMs4DDJJHjeoNfeiJYhNjB9x5Fkv3gw5gX3sQuBvfW+76D9M2lZ7zB3BV9LotKvey9Q3
xkENY4SJVt6fqXjtTzN/lX3CTson8eAWhrWfFg20aWUuet1Owkwye68cs0+NsNC7bQvlVMnYDZop
1r7XTf29cSvjAuLyrY+r6FphH94Jzet+DqZ2nfJKvsWF0Z5IkUnDWji7xC4PS9o1p5a5Kh8UfYGu
54xILDP16JRNoR4iT4ad3h03oFbNk/q2RNODTj+5n8RQnVx7sfYRDsarVfZ2+PX+p303B4sLduy7
i1f8c3p+7YiVh6weD0B+7dAsXYkgkTt6T6CVlcpxEiabj7PG7MSFMCXfVK5fh1WmmCzchpeWzn0o
baV/cQX4KPd8eZwiQIUZTfUuy63kWqcK4dKOsN4t206O1qgle51I0hdtccGRUu9erAi/myqXcpTD
c61OlNODnLq9UVs9tVEdPTUrv2bL+Gc6SPdgrXAhMHXyAKCDH4Hw5rkqghjMZbIU0NeMMnzWTfkQ
KSi5N+6id5tQJ8HkZYktqMWti/xa+ro7V8dt4VK5F74ihnNlltlOpcx+KufCCK0kliEpRif4z/kb
Lo7+6LoEY2GiKC4orpoA1XB6AntDUed58lEx0yGs6rG40e+pByWzretSjn5uoZjOVqWGFWnTyUnn
BYdazrRqZaDEVmZ50JuMOmYePhWrsv8o0tsXpnztE9A3GzpfJLkJH1rCDJsJW3Fet4dNJdmK7FON
G+fUjZ0dLl3inQSCnd0ENny1VNkEjcchyZbzHRbV2eX2QLrl/yoEStmFVeN616zRf0ZCZw+rWJKd
1opLrrjRE5K60FxKhmea8ed6IftB+4jj+iXqi/q2PTjN9M+V/K615xQ7zLmr+/5pdvPnxO6rPISZ
ZV3UkX6yx+lUdrZ1KrXpuK2+ss0+hUPQx/bMa7x/4DDofxnqiqFR3J+3pZ9EtaAXEtoJNM0KrX6s
Akd00SWamt/Inr5Zc4xQZSDIBiEH5HUN61cpeyQB168PfU7wWW69a2T0xU6J7SZEkTP4sSKdsMTG
tt8+p3FKxxAwIgrySotupqiyw79XZtYDUeaGOLfN+9a9bw9piZIJwv2hZG7aPncT1Nt9pvuWYRcv
huDOHKLpzaoXe1+0nfmcLcPfilLwtbQmxmo6VMqDKr/2NG84zJ5X7Ah1Vs7tCsfi47sBJmkPimLe
4iGxd6bUGBRmKu6H1UC52K4anxTBS1+UA5bat7Ts0wP5tXFgdep7XSUOEDLyl7kg51qk5rEChQVH
zHqa01VksUwlO6CmhnWrzz/YzFbPyfdYb0y/sMy/me6OHHolPHLpdi8jBvd6FdROcM87XbMQ1NbK
Weh1d86MsjXIWJrKQ4xcBGBX1vdusYwwiwQJ0VqPPKWFiWwSxAlpMfQ3Z+4dKoexPCcEVV7GNB6D
bmTG3FqdbIqWJJ8xerYITzxUoIGGEvSGT8uu0YW1JJwyksp5qVxlPLrrolTWNeoWi3kwNYFjTNeK
s523xr4XUfzSTO2btd6B4NstdlOmgKs4+HAU3aJVGFBqffWoR03hZ5EeHbGn1gfJhuebVSnJ/NQ6
pjVh7+Ml7WLJHFix9fpPr9JWUtWbwMYm+Vz1iR5GyFguxAHQD25gQS2GT7wbxSWWaXParhYsulwN
6VEmxjezTEi7nVKn380daVdFD20baadYEHKVkZx7HjpxxczTX4Z6astwRFaGzOw7AvvPYeLe0O0/
dgFQoyjuedINjviN6fyCxXoB5BOV8rq0SPFl1hpPhU5x67XNg35AowinOTVzconKWQ1yNXaONKAV
ILo7Bo3bZgdPekDPWtbdSqMbDmK0Pptl6G59W/cgx3huD1tPVURm7W8KrMpt2p0jKuOwEbjgTBJA
mA0eyw2ypJWJxNWvhIqYFayO1rcN8hwLjjUT/6W/VgwbFq3mOnFAmQrJKrw7nn2q1E32siEKg112
QUvTv7OI0w3dCE4bD2V7mjVZ3BUnFn5CDN835qkl1JATRuLRvXSqmd7NHLBw3f6xU0TnGBLV33ic
WvwR7li+aiupwxNvSstXfWVheGJCzh/FQJO2oYCSbQKXGNoQlsC5ErAU2yEjjEVetqcN1lx/nBbh
b51uzp+tZoe4EtYfzCzXnP72arllfWnjcr+IYXlbFtTWqVyKXTEb8Xfd0BEOGQt2Ejc1wi6R+sXp
lSpMF6rRoTCroEum+EZ+OWL17bZup949m4ySjHaQ8+JUT/U+3QRCUCv9+UsUstVHRbd8y6K/zYp2
2JjZnrsFG/pAFptP6q1FpzIMmGAa5TaUk7dL4jI08ZS+WYIlxQhLRkckAzaZKbaOgwazL/FAP5pp
Zj6anage4oHkU73RC7rkHofceqWuD19XXqcGSZFMYd7HEiKHYHkzU3+Oo7oEkSOdfW/FxcHMuynI
AJN3E8gQs+Lic7Q2i0zz3VfO3J6/+sd5Ua8OSiU+Rdl8F/bod3pkGpjqsng/dKBam/SmnpobdtvK
Z9DI3ySnSa/lU9nNEuldK31lmbUXZBwyzCUqFWMOvtYIYg/08ktH6oaTPWxoqW7NO6aqA7+1jjyT
xoHJ0zTmH8R3HyM7GT8KezF30xQdkzSfz1rrzTtPMHEjzwoKdEN/qceHeLay67Y0LLX6+0+dPrnJ
E2D4LxrnhjYeetA31O6p8UrjwL/b5+VSPvXVYr6gzPC3hTpl1AF1CaWcG+9zVFTfRkPVDlEj7SBP
2/LazKghZ1PJnuVI7aeh7NlvTxvXLnwsJN2NznwM5ioaT6Yp5SHH+w0/hI0YorsH8Vjc/XaXe5et
2WR0CyVlUVXPVpMUSPEr+0whIm+VQsM25jOIp2I3gTJ6z62VZcS8KMNjCreK+LXqQz3Dpfj1FNQa
cXH2NlopRMbQvRW6whDotcyS6awctHVFiXVtJemsBVGDgX8eQJuc1EPdZRnWi0zkqdFnccatdcOc
xXHkKNpO1Cwb4bjfEFZT6lRyfkzTEZX9nHcHu5irxwqn2EFpeHf+gbn5pLcTjuq43Kn0WvsZHsfP
ZxWfYdQtF4txsfuYt8zHRwm/meDB0oqhZtNhO3ET4gnwr7oYqlqMkMnU/oiFSGkI5+branvt66uC
OrNuCFDImBHwNA7QB3GuaSeccspTb7XRk+26gcz2FWkEsh4/hDXC89YZPrlxBupbWu0Bki4Oq1HT
HlBnO4HtKM33LwZXb3LyDjiLy6bqaEYdGSjxqDxJ3VgdctNrCh32qizFlVDGr92j0P+MZJcGxnaC
iCzrfMQp9t2yhpdEndtXNu/RL1A84s11Si2oGRp7zM23Tf32hfZijOSeq8lW5cMsjnanLRfNzv7m
Mn1M5eg9IE4gTWCiJ4tLL8G5yVCYW5y/bHWD3etkw5L7JK30wJAz5VaZ6BSVwsZiV2ghpvZ0j9m1
ezXTyTjESoYzGaHXczNS1MzK5KDbBgRpBVZIWwbpSG6dWhunhj+UTIdpCEnY+RjEzAQ/2152qc4H
aqIqVVk4bNQTSpBIw5egoSfVJfwK2ha1YUqS3Tw1UFeBMtiIs+vjnJUoUCITPrusX8zFAw9PqxZM
uX3xFo1hyV4f7+wKxx+2PTIa+sWPSm3Bd5z+SnIjGESPlXGI/R5J781ahwChG8Xomx17LwHWaLVn
pff0M38PowAWv+5oJTj8kzDu+Ky1uFcAmhPmIXilu5MpI3qbtoIOboB4pH10jXbaefhme/yWeV8r
PoJ4nIRkwk6JFTSDG+30piN4X+0WRFML8LriN6swPY49I8R9PfH+34xs5G/rx7+EVMU+na/1zhzE
VX4zhwl5CkGxriRJ0EcY07kMUyxQ1Ke7NRKcCPX0apHpd9EQaYVQ9YDAy/Rgj+l3zswAj6u4GEk7
8N7P6V6k1k93aX6aCUBU7CiHJC/+RNNCmnaq7iWiSTauC3Y3P1czUr0t3pFOdU6zoUT7zB7Gmxp/
9lYdJpOkS8XetYurD3rcMnRK5nmNLRq40ZxWITY4SIpmHoU5HhSsuKbXyLDEZs+Zq34aS/c+MVWl
mF37LC39E5apfAT9t4LtAXd8A0+sFEfC8E6LNJKrVPMHQ6rLPoqXX/CF6d2drYduDvuJxm0ppyVw
9HLyq3G6AkqLM653isdY9KFpJI2fdj+1Qd7bmhrDmvvPKQL7wTL0V1SOQQ0wkddgguSpGm7hKRfP
cjH3+ezRMQs92w0ZldpisR+kk/VDEtLk5Lm9VzPoJKX/kHGMfqzWfxodh0qsekdEjeXe6hns2isf
o9SOU9Wn+8RsaAU19TEZ1PmoMrOEDbx/nW1klyqxyU3khtYgtYvMVab2pCVQgZjuTfJdVIjTZKQV
z7UsAlwRDozcRDGjuu9dKxRiKkc38MrFpCF2/8Tl4tyltkdP0h9EH5uXMG8UkmD4SIvYCzR1+u3h
1Z9L5OdOdfAc0LKIGbn7WeSvHoqGw8kBUj91Q/+CgMF5yujERBaMTaWH0kKjyX7V7OYG5m/MUmtX
D0PIv1VDgLKBrCnq1y5/HIblnRUyH1PETWuwA46a2I0eCBLhO0edzAKVWz6ftOEU1Yqx50Rjoovq
vJChYNEjp8ZxkMrPCBx1DbsgdKxa+qArewFJ2xt+x9jQQ+MkaCIy4hGFrtcnQWj+XjC7e5oa1qIj
DhVRqadeD5dk1IMsd+r9FOWHuVR/AgT+FmZ9AGMswA27V+bHqgfZ4gDT8ichhyxYIjzYeqvGQb20
3qGvkue5UtWgzjvSGRVvl1ptf6pj+UN3Gjdsu+JvKZTeH4Q8T2XNPCk85Jw1DCnjfvirkQi0H5zx
ID1G4boDf5NG0JkPEVHuqyaHWpwNNXBAn7nl0z/uyFooLEcLCg0tbOyWu2TRnECfpgzigtJNkTqB
2C2mQdUM6qTdGwrxmyMhQMeU7Imzlzi3IuKkEyasosXdE3Qqn3daGs3NmX5jZ9QvUOP8qZam7RAc
k3lRXVFbnkE/orvuzOiKuvwet9GhmNAqknx4rsrqrHQojbOCXs3odL+09eVeJ3AZozeOuwlhzyaM
3SeiufVmj/zMg/zo7Mg4aKgGNGSDx75W7+gDtV1icovZhg7+bde4fDJ+YSIdUOJhJTUM+9Hx3WK1
ReqvnAVRgJuKiVNRbpDOpu5I4pOcnkdtchAORdEPbRi1I6WqHk5rGJ8wx89ZSblvkzgNXJ1tIJs/
imzM9k2aIeQZM7xmVegq8JBaW10i8b2GXAd6wcCeaC2Jete0/EWumXIyxr4MJrvPw3Qm+6Jd4keY
InOf1pNOVpR+lfym/CeEZtTao9sjwBha3Evu6KXHJh9aKpxWhmMkm3MUH8cseh71yQ3wGieYLL7V
YyfvvZkxGkOrH4um+lCKbFeZTfI2ZMZn3UZ/YtqZQLru3W0978ydFNRNVz7UZGL57ewNR1eR31Wr
cANCb6Q/DGevTirSeZrhVIo8LEw8q30zW0e1J7lCX8aDTnwIBsECwVQ/n6wsTm/O+mCm/duipj8G
a56+F0Ch5C4dOqtXn3OVmA5RlaexKLxL3cHhkrxFxhFKZF/vDft51dMYa2di9TmNf6p/S5z4p5uk
5Y3DicHT1fBR5J57SymkA8t7daLmZDcIMCtNFU/tWzMsgiQp7/tc97+rLnoiY1YNsGLt2DKw8JZo
CuLFtfYS1CcTLSKZvtP2Q+WI62B7t0Ibu0tNhBJRjGUVaFnyGCPXP2qLzn1EUzIlRH30+lAfFhe+
Oe8q5bEDctozWX32IyRCjEeJjrmzKOGAVS7uh/nuDLxLAIXNIc5xgpoRR/cYW0FceOIQt2TvLySO
+gNKxrObT19e1DwnhdKx7XifGh7UFiw8JqHyUkhmAynmoTZ7dTf1FPl9sYZOzPmvysam7VTObRke
8QsZB6nT+6jsqMHQtW+1laN3TShm9aq6pX2KKNVJXGT9UX1TTwVJMuduwLUyqUroRSNQmCiutuG2
x8mZMC6NdCJUeLvcSVk2psNWBPWzngh3RVRnamesCCliTjt2T8Y8ojcrLKK1wB3CrtE5rAxkBCoa
5EeSisw9Rg+cuHZt3d2MSl3T3GQ/OVq2h7VJA0XtnQcb+NBflBRT9YCUKlo0emr9ESc9xRDxG4dh
T6p4VTCuvGWcMMkQMWpO0YCD5/MRpvytKww1dDIvCysxfRvHorva6TIdRyO6LEVcnnPlMKWqk/sC
9VlsyflQCePGHG1mrEmHXBTHCwlfAK/OsEgNSxwu/HooOsljMxZ9BB51mf4ej7h+jGdHDG1Yg/P7
o0FRa+n5b89Ulp0y56YPteAF2O3XHLD2Fw3HKdZH6y2pXWcnkWYdRPlcd+RuJAIdyYJ7B1255R7Q
z5wJ5NvR9ecQN7p6nyzV9a1OUwJTTMWF7JxV6cB00dIe3Atlyy43KvNMqHdP/J0cgxHwZpe5Hm8U
FSaqtg8DjiUoFNljMOv+OrR6UZ+R3rIvhGa9l9g7KoRPk1liCytR12bquWncNKBZAsHt3YOnlsVu
yvpQjgX0DOa0k6PDihpGfUmaF4Vu9tw52amZkY27MwMKHIaDWMTazIN+LXQYktwmFsNry4DeaXqF
D/kjEpkgrYq0Z3dVZ6NJChbdiEE1F3Ygff7pTF5xTAHNEmGrRzF9uG3fXFVG+wZExKW7jj4haIAU
9kU+mYGVPnCA58e4HT5FVDygPTJ3tUHBmjBoILLE90G307MXIZmB245xhuvdoQfw8tewnYtiMvVL
L0kRLDo65caWw35UNAvGqAPA8+SZYalUS1pxbNXqie4dG3pcuGf4rKPdF/nNk+w8U0vLJHvzEFW5
y2eZPCzD3ISOlbFUbYQvlX1pEp0AAVUxmGDulSHU9o9EDr/G9XyrnEY9zMqnyB77tHVuRpHh0RYE
G8WRQ6OLuAHruqjmdxJssh16xuqADIY7fBkp3JoKcBE51q7rbYnnqqQ5xnyz77rk5LA8/XTSyV3i
I983uWsHUNxz4BR48khTobcbsIh61rUc89R3swnPZMrcUK+ts5tpWW9DXQ4PoPljbe3i1lFPfSLl
rufgQwLSNeftQTOGcFma9pQXJeThgGopGmnVyIdr96ZieIwAk3VYTuOLlcfc1eX0AdlT7CKd85Ns
6OZMKBb31HZpFGpzztYt69+n21WJwq7wt8v/el5vr9J5N3s3Ep9fT4E38vNAGtsrILvymiP8bHMO
jWR9VrbVN+7F7L59jSgh21fU2jy7bRO/EejWc1TG3mH7asNSgwaemBhnzNMzM7mQU+ljaPdQaw1h
jqyaiFvQ3fVLXIfjMM1B5iZ3DanLbdDaA/M3l5Nb58N5wa6YWu69Ml4xCKgfMukJm6hr85254js9
7l9t/JD3WkO4TJokg1vT4WlNjrpNmYPyG4dDkqbFg1FCmKhT2u1rt7bOZUlz3BDN6HbpyQVh30fl
kgVoYfBGAa5+60jErOoyNCopDha5PNylWsHhUT9486Q9ZoUaH7Uk+dGMw++u6G+WkyGISJtxFWm8
t5QL19ZVx2eFbs5COdG3Y3s1mHy2KFHytD2Ms6o/FNEnEh0GejkC5M4q08OkVhm6EY2/3NBkegaG
uLfjNN1Fk0XQFNZEn5h6hGF4yoeu2L+86DE2Y/0N3kx7BVZR7Pp9jGc6zkydXqqlodkfPR9ArD7Q
AqtPUTLnZ3wDic8YgsKfAU5PS9Ug/BXQRqYss2OlA18vKJS5Lcv7x9Do4tyUyj0BYzmIJjZvJK15
YW96tH5KuTqWKh3Z63ybQSFOmkGYpr8O37ptX+ijUb0YYs2Q4Nv+fXBSqd+2b1MkfBfqS+Fvr/37
LdvV9lo04bUq5lHb//vV7QvqrDCmREf0MYBzkh3KD/1/36J1Gvu1qREhyi+w/Y//9U+H0jQYlICq
/N9/++8vv71WKYSJkSrZhdtPoHSSR31un8ZYbSq/c8kETJqUy9hs7PP2nGyAwWQD5kuRwYtmMgJm
RDNC7PW17Ru3L0g1TfYNQ2B3cNd1YgLfwgqA5TgRkncV0wbkhPtXy0V52aSWeCASoLblUkl8ip5X
vgxz3PH72QHbjXtV9RWDbaypvX1dlqZJMJzMnb3tMdz6kCnzfrLEj4iyDgr1Pw9TI6pbKbzoaJn9
zR0XMxAewVNa0syIAtq425NWZqIHrJcIiNNyyX7FXtCN2l0fzk2FsB4FWftrbnoE00gYOD6IHLHG
z4YA2nuddb8LI7WCKK2zp272dGQfffsgdNsIVTlptzypXLJJq+zKbKv81NaOehaujZReH5tTPqTe
JUbgdjSxsd4yzXDDUWTmrgI6OA0rMtkMbIES6SdzAJQnmzBC3HPjTgdROM+d8nco3emhWx+WacLV
VdOWb6/ZMP8PKUv5AYKbrDaSv9jZuyBBEsAtxUNEt3nfniZSeV7D3YIMCJ6BvXN/l2bV383/vRLJ
bzGI6mQC/E5Fm9xTYmhBc3o1udvd+K0oqAASA5s62jiGs4n6gN87el0hsEwHz5GYqJUmdsJEIK0g
DsF55La9F0uDsKfRsHZJbEi9G70QOXamJ/AAeXmwPJpuolhF+O9rfW/+FcmknzN98FDIZD9cAlwv
rfegWLn3nFuCIP3kfyg7rx3XkTRbv8pB37MnaIMEpvtCPuXSKe0NkW7TBr1/+vmoXTjV1YMzmIMq
EBIl5ZZEihHx/2t9q7iBBeSvI2x2+C6iEck5m0mTNC1Q3GydvGLmp6B8qEHPb68bSEDFrd1alHeb
xwjT/JtlIH20A/RdWlOqC/NfMP7sR9s8baj9jVvlps2bNaVrRyT+Uxp1zgGzoUngDjbZMfe+NAku
wqZM3sVqxjxu2jFST/yCt4FEOleCHNkqnCmQfMPvyKuzhTt6/lNipFTtqJ4tdFViifOlIlgloZVa
XAqZB8deWsXSpoanm1786KKjn0JR7MyYyWLad9469CXBL9YYZxsYaA2eYc0ClKxFbymmlQ3g72am
fzcHLaOBy8r4ySvSdCnjKb9XodnsnL41d5nXOHcimkifnG3tJcv/MQu+GnOGLOb5a1uN2UZDurNv
/dS9jyoQzv1gBF8SJfJAU/cZzU+wHRy4bCHIjEfEdeHvv+Gq6UnEUfo0UO2nF9InO5DGxqWRxev1
HzE991tYpXuIQZeuol5Oh6J2NSao883ENMKN8tRNWgztspbKXOpRpG+stMvuay3N76O6UQu3ym8t
KyX3xLHrhzJs6wfdFxuBF/L2uotSYXEQbf99vae19UTfpBMs6iFBaXS29w41xUsyh4DpsUwxFE8d
43faMBFJCUFqu5zFj7TfC+MNnEKEcimzb91cPPhhoD/61fAxaXTssySw7xzP1I5dkLN0i6z8Q7Xt
ORhYzFeidVZYh1GcGpmgOqgnJIKrhVOm6q3A0T93/aetRqLma6QPi6mO3+jkdZADKsShhkc2We2U
u4RF8i7SmnxX6ZK5IiyLhe/b0Vdei0M0yu92TLQjjVF4E5pYpaFu7yK7ObS2bB9Z1mOmZ8m3KTv3
gZJM+RiJvN3n7tAurneL0igffSfdgCtivp+aZ5WkPqhV31mB7jU31O69R98XrIQHpmqOrn/CrC2X
FVKoXeyOH7ROzTP88u8G3wmsRgEChq/2XBUT7bUGgweA8qf5KJuttWgSWb62Q/edRgFVyaB7whJD
G1nZ/U2Kt2jMCZjREDHewQRZphTVVxydx76c8juSPWJskHq8aOe7130yz/O70MmfSn6Be9Qi+d11
l6NksOOwM8zPz/jzBaR9H51B+Yfry6/70eJzQoNqXLYN3bHF9ZGgCDeyosVyfT1NUoeJXZesu6YX
++tGKFvsx3nz593rrQJRJHP5/9fDXuFjLjSGzfXJxB3w5Oufub7iuvO6sZT8mLomOygUpiKNwmME
TsXnEAwEDMe+vdaAyN5dN96Y1jc1s/TFnN9Ur52SLJQmvZt02rbUp6x9IIZxb0kG3gyZ2j1Bycve
GMxbsGZ0ahJff6sqh0ALoRn8PIkRs5LY3YzE0C8DzWmfTK9kkjY06bK0S8kiV6ExCwyR7Gnwzw3n
9HTdDIH+x63rXeDg3QFuDsXwOjqgm/9jU3UclsX1/pBCbZWFXt5gbH9v8hh866DyizKxidMwvt6B
2sweCzdGG9ntsX8th2nYTXVuPuDDMm9BYyNWcI2H68ZtK74AZsfryfHw3Epr3Jgx197G71FLu3V1
J2f+bDricB7zovmYihRjWtA+AWosb4ZGYg+c9+sQpersIwFju6mQat8kfWs9ydwGgTd5z7GV7RxP
0ZypEnHrB7mPLtNEqFTpxktQj0cKIc6Xl/BPu8rUwOqYcitAa+0wangPnoVg/fqU+Q+1Ue+9Vi4d
84qLNM1PKsFj0lUnDQjP7JuoX8c0OzMbCX5kMN5qVR+9ksCmYT4x41PkgFOSwtLXnQngq3LNl+tT
K/5003vBu0fjeYUuaDi3kuGW4WPclIJhCVioy/qUeUDW+EgW+LGulYu5J45kgrtblncO8qq7AQLh
IaduMnqU7bD18oCCpCsbJBDXZ1yfG7T9DvyUZA75XiahecR975wQ5FY41uab4G2K9TjQAqJ2AKWF
PI4ig7caBUiz8zgNgAzPO8Pc6bLV9Sbff3PsttfbNl6pVeYm2pJC6MphfbSKx6461176XbHI/Axp
pbCYN75tVdy40FDw8ODQL8LIwsGXrZNSUF/P+o82rKdw0XW4h4FaP3eNOlBr1I65zP7YTPPd6z6W
bdtep6QTxLHXIYqR//q83y8z7KcAJ9auH1XHOt+lDJd0AdKcBlHudRM44H25fAfHaTTtXW7adBdo
9eXJ9BpMUbwdGjM6ktOEtvD6QN+7+spSnYbBjedldvGUcaXf4tehmFU5EPWGSo7nDNf9GLg5F3+/
CLfFOjc689aRTz3X8ruk1rU7kk60O1UO29jWhtOf+1U+MzD4ksQ4NdtqjPe4MWrg3qG6dx/RqEwb
yxa0zIzKPE0l+kdT5vonuhoWJFXzTk4R/XW3t/cIr8p7twfud32GTAt+Z5H7pMbe2sbhcJeNlr3q
cdY+dY6OSLpuPuNOQ2XR5/1dEObmgaKjnCuDzSekN42eM2kxiExz7Oed7m6F2Xqgr6Nqp7to7nqk
ms+MUHSMlD6bocp25eEqv7cqbLOl5my8ItIvuCXUxi9Dsc5nL+FgFcle48hiWeNRM8I1atTvrO0f
s6bIX7NuhFmcIjhEr5O94l7D7RV67blxKuNWL1pjkZdDdB+yjtlQ0qN7UIgeNganG8tv5tR1Um0a
WoNbliYhHUa9XQ1oTx9bND7LMB6qZyD/5gIDos2isxmParTPppFpv9zGprsdl99BqADnl019TCoX
EX0eJeuojfs7ySSFRIochbCmNArCqjlFg8Vwp9GwokNtMo9h7OTM2ycuNo2a43aeojyhvOE2Fw0G
30IBJvoIp/EUhaYXLNCGI/eJAkie1aUvouktZd2F85JSSSiqGosG6J64UBctytMDjPh+li6KdyPR
T3Xd6Re9jxy+U9pm1/1tPBwwPmbLxhc9uKB069aOeQcRo7kgD3QXfplme+H0zUVOTbHB29GsLVYO
FAm7YcVA5a01JsrbtrOmF5eK3QIAaTdz/FKga0vNS8WLURf2KQ+6GgWDP20xlbTbzLO3vhHId6zG
0KiJWb7zDDqNaQlEQDcT7VQr6ikoepaZiPNPoRUH1fvTc9I11nZqGmauIOefmT8cr08YYhQ2LcLm
WzutoxONLaD6THo/ExpbaOTUkUJnz8Apq40+pc1NGsX5Dt0Bsx+jffNzitU6dPKD5COYwXTfKH28
T2LpnEvhrf7chfuH88DJb69PuO6PA7vfI6JhXchrrhtZQ+12Ucwsm4F+TchhRWalJckRSd9tP6bh
fTtvYG/Yt5n+/ueeOHeC+0z4K4nU5nzd78goPNRECqzSyGw3wVR0LzqK1sUone6IAL17qeq5OtRY
FxrR8i6t+YnMuxtc2DemC7X9+iK49z2ygCK7ub6Ipumzaqf6rq+c4skkxTdycneFBgfePCKXAt4Z
CxVAMfhCTd9aBnGBFWJe1SBX/LElk9EKIyvZ8cnwPrZ35eDYH8juOYUTyrUYZ8YHZQe/rvv7kGAU
dxLhfZSo6Fgic4I/zwvKSluihjZfsX5FWz/Wq53mdeUzJ9Hediv7Q5MOvrraNPdJyKSGpaD9BCJJ
4cSKglMTetZT50E8Mrq8PNnwf5+oLPzSK6X/frDoZrxkvq5GjHGytYhRVUm0Jex3eEXHdXH0qD4x
rYs2sEQApHnhsPbqZhfk0E8c0eIfH3eaNnoYsav3XkL7KgjxQG4QsnDX0y9yWPggM4BJrQcoO6GK
P1Vvvoc5oQhhQ8nYwEI6X3ZXjT5+knxTLypzErDYYhLxhIkOuD5NKswOVHwDFmeHNmDhj52Eml6F
WCsJ5bK1mtNYN8bOoB8GD9iaVgIXsc85upuk3d10HdV9q/QwUWmHwZ7C/fVeZ5bBShBWv/LRr58D
nY1gIFia3hivZ4Lavpsy92HG8BgJcwojaleppWvLjvjPBb6aN0Za1tNoys++dynIBOGnGedHVw2v
agS5WKDQb3yLjlIyPMJjXct2/GQqbBsjHSbDP2P7LBalHxur1OzXnm1CxtHUxs7Ld9eJp01HsWcZ
afJYcYl80ZPgPgi1eBOOVMlntsW77XSYRzCN6a6f7bNE7TsncFbSiLUnyBWHqE+ND6PFsen0lnlj
+6SUtEFKM0g9yAhdYm2FWzONsm1aGxeZDQ8QG5dWEz458XCyNHVAdnCMxvqihRqBqv7n5IhfuDrx
8Yvp4E/iE2PGSdZJcfKQf6UOX72rJ/Vu7mbbCHkOhDDAZonyG03Aohl9a9e3BdK8DoGGEhzyJkeu
5cYx7eyeygQfF/yG2pWkZ0JyoLUk4KMuatfMl+gwVyPiU+ykfrrMNRSUuXYGIuKtR9wdNP4yyA0q
WDWsEKo2QRZSY/s2vBFqBjbapYrDg2v77kJolGJAT7orV/PCpTkk1L6ZCcIeMreiwmuCJGRisA6a
xYhUap879gpLoEP7tagWrbJXoZ5Hy7pt4qULZmAFBv2n8vrxxGL5S/lwhhq72/ZwdAqGv2UUWmId
2f0lhjb4lEzxJXvw6QPsfY0hQwrgC0OTE6FQu92W8t4LXTzjFEiKBjEfBhZhukXzMG0rg2pnuhoD
jDcyNkGiJeYlR/O4iPlBLv1wsheGK2jzmVN8U4LgWIQfbe74e31k0mMIX1/b5VefEZYUmFG/zMcM
dYt6anzXQfHGrwK087qy8vPoZAUaSsNdmh15DYobIg9H/vJw46XAKKifAmV4CDMTEVVgxzRoWZvr
/ZTvjT5+MD2cB8IfCVsLmlUR0EcCy7VirGm7kH6CEEcR9t0RxSuMDMR/qGH2g9dcXCMNIXIa05YC
+GMCrGsbmC0j1gxUlp7zi8lWtsic7kfNHxml+soMk2rFzCEcaBU6ofdal/Evy9Z2IoyfcZ0mzDfp
tJF2sqHb6SC7K911mj5K3aeNJrKLK8pwF5bYzgwrXReyQG9RqI1bxi9mmXxS10Fq3MWUx9ZJFJzp
/7Fa/YL1fKiRgWV6AvVekDaRTv2x6wmGAjZqgrvFHZNhtARZQJzMM2NdQ9aBky01rb8RJCFDE16E
obZtmuhHTD2Kka5/Ev2kLagyjmvQrGLjSaPad/5wUKz+l1Mil/Sco41bEByTJc2Zzs1q0MJHTye5
uSvNk6cFdJkb8cbAzhXMuBvH3oXyhRyjcFAKqoJWY9wSXDj5Z4uyudUts9zYo1/A5+ALnH1i1UTW
Z8NSZZmq5imK4mUwEJ3ru2m4rCmycaEn4og8ZyPQjaVBXoGWFPfzhxzT6MPxT8AuWQUR7D31FZNt
I9vl7fhOStC4xYd4LNq44KIdJxgHMwyCBuBUy44MGGDHmIioNer9qSd2qopQ/tUZKQaE4C19zeEE
j31/EbZcrfbC7V+qfvr224k5bQFsGkue03u/SOj0Fzmp4ktw2u2itviRSs7uZNI/uLCiBDSs8EYL
hmzblfrBSNNqlTYwByIM/idpnXtbjYudmfM+xtC7kIRxdDCEoz0k3O+cEjFzJOVrZbhpNVcuvkqT
YlDiQIXruAaz6JunCzeAoHYmalsMUusU5lZQqw9XIiYmQQjeVJZiGwnVR4GA6hKZzdl2jRc/H+9r
WZymtKUHVGrhYsgkXzHaUhT9/KisZFfoOe3/Lny2eq4s1PaJVorkgyPK70Hzjn0oEEClL45n7Lqm
FiS04ehASx36eBOKLAH4ovmYgf1FYb6ZQAUBDgIPU2ONDMJC6GI6BK6Vzo82leFSi2gf4RReJr1/
KJuUJPFEvmmIJIwmuQmTEeRWe3SwQQ8df6ro3RXGFYLM1DGd1O1Eu5g4u63VtHcjVcElKJcl1ZVV
5CQhgRYEJxHI7oQYt9PgOMj8FCbDvWM13QO/OXL2PAEwW31Duoy3nEAB6pKlisbHGKEG4lpBunzn
sCvMgpXlmHs5EfcOFArPuj9spgzOWxGlm7oEwqoDJag9H8tiLVCwVd+oMKiHeugux5o41L4998p+
li3rbBTB/EgJCDBn2UPjfzDdPrjOFjEkB+YBghYx9+PeNyYdVgWu36GDsozes42GlJLcuDSy+NK2
FnKjnLWKpZWfPbFha97tJay6gx9Df/GSm0Gw3AK2EyR35dwWKvofqbRTpZUf+vQQlNatjRHCjvqd
ioytZgd3VfUxGfUJ5NiPXahbQRRKioo37bxwUydzJs8PIngPtwbZSpblP2uUyBAz3/DWeqS9FWTd
/FDpXHuBQwRbpPlRvhIjAB3NRI5cj6y1OQ5oRDqMLmSZSKB3KDm8AKGz6adqMZno19O+ijaT8vn6
CJOg/IMEyR4yjOJUOiIxTLhl2vVUJYw3rSD/hFFwUWHbEoLgqWT6AVsBmsUR4yL1YgtUAUBdrXrr
Eqb2nlb8Kqx0JbtpWApXVEtPbPOyRHhBXWldKCog1NRuwLOuCuZku1rSTUq5yluu9llPHWo2Lzsm
KkArTdknjbsVWTbpAeIbE/lOjUsL0tKtI7Jq5WWt9+Jb6jmsq/pX0pcLu83b99/G0laOd7RqQjzF
6XIcCKTiEO74LsgUmwZ1M7mIbTQF1cycHWSWUsXKweKL45VlZgfNKHBd+kezWyXrWZRHFoo0zXLl
UzDfygxN7K9eFqWZ72TLbB3HMn9NWbMzEEB9MMdahHVOs5GUGt6BdtDiwXnrDfRCVGBHjmb6Y8y+
JbPEypkpzj2tdz+zyKzg+VEyd2lH2Fp/GgtDkM0Gt8JISKKaN33QLQ394Q+ERGG3t43jj/tiJOun
GmS901GsPAcuwCb4yR9510GkfPLqIF2Foy0/h18khKkvX/NoI4Pley8s/3XUXXNF7ipWspmm1QXq
4TcgyYhISFAk920T1eV8KnhpVzfBb/sw7IbsSKDfczz143ts26ffAN+qG6ujrWfd1hooFlvONJzA
S+YbsnbI7qSgcKeBCj6pmfWpBDH2QhtfXa7RixRHAhjSPvZWGYi/rVNJsNU11WNdb53vwmKR53XP
bimZzICE+nNTdfcTIaSM4DI/ZA7cuG58C+k2zb19jHRkY3Eox6SnrzVikXCRcmpadmg1g97hlQZR
NGB9RkrWDYHLUVuPbxmTTzfVp4+gAd7a0ZlcEQ4V3De0sTHRtNoJ0NuHNy9mh7gwX7A9MXgAKMMW
Gt2qokqOLKSMTV14X1djraW+B7yLWs16D/DoeKQl7FyGdnK4hEPkz/vaviBIqjcy60gn0hHWxzKy
eLuyurcNlFe2UKvRzSKoSExz70wbJA1w8XrDvA6uTp3LU9UMF1JL1FNlT699kI13QznhEqnbm8gc
62ecEFAyXQqzfTTthV8VB9PutUWKZ6UJHKCWMwQhveZUUhtoXPCrTUrnA1XaTRtnDwkf5nh9UoWe
dIEvapXPzBlLuca+EN1GyOJczTQhphMCYbxTb8cxRoLKeVraUt7VYSzuW8JZkfmayA6vWSFDiY6o
szy6EYAGJpQxmwH6w05UyYhbBM+gmVcM3QLBHiD7d/JSmYV0M7ka9NDCJQtqcX0fXTTYW8oOUPX6
qj+BLX6uRS72mV2Tb+Li5b5yZv3eeMdi297pXlFBhwU74ZxAcYoj+E26T3HLP2uzyoxG6wFOs42B
oRLL3m/Cz6nWt5LGpu0/XLlidRiZjxj7mMzzw6ewRCeAepxpkBkVdxGOX94hi5mMi0o4n3q/8on6
TsVbtnJt+g7Ewxhbz1nb9J+085+1znrFm1c9gFtwllALUtqtFnzQLCkGSEeu2DVl0d8blK/iumvX
Sa6QWl3PgSSwkFdqSG6ydGhufZr/VzOa5/9kZpFefvspux/qF+gAWLuXMyitJVMXQ0Z4kzaOdgqc
WZ2oWiIc8VHqwo0frhvawOFNq8ufFCa86LX+cawdA7By0VAWi/JzjmSO2UmzJ0KveJtCz0FrmZYY
UTWgq1fjLfGg2skK7A/Ecv4CaIi+cppfRj66SCjsAhGFSNZtrx1lKYnjkz4BWuQ0clR2PTEBl99f
RNArC6dTZj+qlNkEPc9oq6lpOTb4Rq98dJT4bzJthjuLAI71b3hWhbwaXqGiOTJKgItxz3eKDTXY
F/CMaGyMj5NOc9RkdXyIXfgesjNfyC1Qu2by1qIfxke7gnzhl7Q+DOdDFeR2iTnxp6wmym35BEG0
g6Xmx8X92PQhR719JVRyeEAOES6YuozPJgEsdTHDOZ1s3GAoUBcgQeYe694Z+pR7GYqoh8DrJjcO
Kqi1HwUehVUB72imYlzJt12OJaYl6ZcFAKae1um0XTjm+vH36DBiSPTzzCLb2GzWZTPA266pbpLy
R9yjuN4kC7Knil4SiTL/WCFYUuV610ut2xqeXGbBEOyyoI0PmrYD8OLdFcRgLPHaqE2Wfk1J6bLI
jJ1hG7ScAxOQTDjRzkdRt/7SsyvjXLvodXqIm2sSj51nrbUfuhxWa8gZ1hKb/eBy2cQte/Y6bzbX
oQO4fpWQ81q89wzBQo9SmsR59djP0jYXnbkWWu6+zWt9NzIrXbaYzM9lSf6PNUOdA6WSBzy2MYpU
GJZjmlgrPrhYyjlWiSQ9Z2foGaQtou6AqBLT64u82ShzJ3Ai5cvOHcmyhan723bnwgMzhzK81+rR
ARPhUnJvJQZTBTlCQHSkHEYvDa6ZISz5Ouko9+rws6ceuXTdDotVOt7QVA+eOzEg+U6XxeRrLyDX
LNyomKypKkGNhcJyKXQmg6HqUFiHCYM+w0tA4QUWsEV9/frjd+h9bWf//hl1BRL/V5wUT7Grb134
mHt7cIZNQV9jB8iQDv7Ythe4i/pai+OCaMQZDB8Tr8lNBEiVnnNeEFdHhoqZr9tgwN/t1kRMab79
3BkMJtAfsANcB1k3sC7mjct5tLsSvf/cgLOxtyJ2PsIYZXtmmuGSZUu0AR8ArZMgIfU7Ue4v8e3/
Gshl6P+eeKNLWsLSMAkk5j/93/NhSKkj+tKQ2tL2vWI/EkMsRrwWV/u6wPZ5oOH9zRCBJp/EWDwZ
5YQVQadQFxo1aKG42nmCSozyCI5BwKJDjUdfA2sHrkDvVx9uUm2FdWnnbLPrxrSpT1WGo93EVRw9
jnB5j/U4vv35DJH7w6Ija3LfE9PB8Nsdk84zjlLyI6l9q3gfSMRdOEbxMKIvOHuWv55UIs5aRu5H
k07Q9u2fK9/JTwxrV/nFtAbUV77pUj1X+ogN1TSzW6MmVWiY97u+zFYTuOJ9qdV7M54lyA8qSlOK
HqI8c7nYuJ3ebRwxGLRxsG5Jn+pTYcBfnzeJNWh4AdtNlDTd3BNbBXZ0KPIOBD8/7Q2KnGLfJ7N0
lO7XsqxV8OFp3TpHK/DtDtM3hN/qyfYK6C52Gx2cWGRnHaPPSkBKeUuM4Abknv+t+vaFfM/+OYig
PiST7LFkpRs/tY27gtZXix1hj3knOgciwOIzlOfWjcC+EwZtBfkP5vX3FihhYzneDjgtWueZYRYS
1tIGTMS6OmNqPTrqB/+Hbdk5lhQx7aREg27O+JiOyLl6HtZzS5LmPbygt2pEpz58LtRrNwA2Tqap
+QTLig/hq4/W9Uk1bx+zSKVAp0RysHAe/d5c9zkeCbgSU+aZnvLDb6m6WcWokHT+ZeI1DCeNnlWP
2DawnOjUeT7ZshTh+emRftGFKTOHNmi+B/PSkNmcoZH97gdWD57tPreDcFZFbaTUq+uQxWSsbwkk
aO8nmB5LVv/U7TNMqC3g6a4bWU93AxgUb7JfBqlQWfvjZ+LFRBCkrbrXrABmzuQ6OzJ580OUD4ek
1TS6Bam9GyzRXSZDPseJ034OktVzqSnnfoxKsR9aDV0e8X/zBLZaYezndE5s/UiKJPOzsDknE+Sj
ITf1nT10ERYnxiqIEfaDmZvN0plyC45zqVHhCIhyaCX1szptgbBSiQJZsWJ53t3iGzJ2Rf3Tw809
YMUND8W80SBn8M3MN4VlcvP6OCz58GB6/a9rVtp//OWiUv/zP7n/laN1B+PV/Nvdf15yxf//Ob/m
/z7nr6/45yn6ApqT/2r+x2dtf/Lzh/qp//1Jf/nL/Ot/vLvVR/PxlzvrjKFvvG9/qvHhp6ZYdn0X
wU8+P/N/++D/+bn+lctY/Pzjb1/EQzTzXwvgm//tj4d+Z1iSrfUf//r3/3hw/gD/+NtjT7r7TwVI
/vu/vep3kKUu/m55oHQ8gEYGtiOLa3X/Uzf/+Jv9d8+Wlu15hkMIm2HMj/wRZGnJv7vgwZDi6bzI
sAzy++q8bcJ//M2y/+4atkPspW3YJnFmxv9PpqVh6f89dIXYc3CJvDXd5e/9Wzoadbig1CMD7W+H
Ow3GH5ZJwOT2xK0UId2kfTYN5kMM1zoBO525QPzKcswntKgT58i6AFqazngaKYtntGMJljAWntOf
pPHAsoiItQzUma3LdTmrZhPhfrvx8DxJKmYWQwV09N2Qf4WkNayzzmzJyjBe627Kb6qi3fZxTkFw
gC9To9DcpgINvkj7bNG6KFSMyvG2lku3XVftzrba6dQGiEhtN1nZqSW3pP5sCW2CHJaPNolomr1G
+j0jm4ySwkfPUDxrMnx7N+mUkd1y3JUE3BzqUm3bNEIjriebTku0FaZxllElkISezuBCZ/mYdXW3
L+vYXWRkXdGox6uMR3sVhkG1OBhG0iyjuGk3QNE/CR277QOfqaAzZCvMzw+Db/wUBNsQPNnaMC0u
raMMCOdoowrcr8bgNKzW45/O6ojCgPwVWW9actSdBhZjLcXCaIDmOE702LN2WBddz0I3mJayoQwY
GooZu5Z8tmWh40nqXxGLFtuKJoYbYJT36ooWN9zNCUfO0q7STdnWzzB23sLAHBcOX3pdMunHL7Ma
e66gTRHtRUg+SU6/b0jiak1sYbbsmulmAEuHZ32BckuCxP6IEL0coP4/BqXhr4bEOwlJdiRoCLF0
6njV62m2cTRsQWFVALJ3+6e2chlQCp+K2ezsnVO5nT5BVGo5S8NmMprb021i4EFz8gMz2JGiqOOu
x/DTqtS4TnQLVEeKyCyEtB8bG0+Z6wiYktLRuJK9am7CwkwXONWffKj6u1T1HPBIPzdNc6nqyFij
tdugSR7XwWtp2zZetPoGgo67cSvyOsssf3Tr4d1VZBR6YQd2wUC9Qv9wEYwioHWDxEGjBkQZ4CAM
JCBUcOxtN1jDtpQBxULlHYoBu1zqj2dThLvS8ufyMiETyWDE4BFcGph9ZgHLeylaCbrft0maRRvL
pH6GxdTGo24WwNwL/Lyhs9FjAsYJAOAdMP9FjM5iPk1YaoEBXSFi8TFKdy/RaKbLSHrMUq3gXNuv
0hoeJ8s2ITJ5T4lKh3s7kF+KNk3ThqwpLGMZmtAxysagPWFmFUB92GjIRie61+a90ML3Urs3MG+s
Kcc/G53yj5HoH4lkYhgEiBBOTU812pm9Vc3ObjrkwjVAGOdVpFm97HoP1YckvYxUiXHpdo27628G
QtRZOOmHGQa2xFEbso7Is5MhrZ2uko1kxrsm4BcDWhhgCSvGe5VhxkDSu/BtA8hE9aBx5tD9pr4/
wGpybB87T+kwd6DOnaOm8emSQ0wp37oJl3NSdzurKe5lXP8MqsnWQTmYxwLx94buP81DK3RJ7uBQ
ViPMayu740xr+MzBATFifkrdhZmQz0JA7aqFpr3MbES3DiQwX9+aphtsqsyzVrr5XQCw5HCG+aGu
HeYFGn2gMuUa0gTINwdKB6A1ibBG3JHgXmxvBul/gmNbeR0QTW9ewdDEBCk5AiuazrYfkxdMRwaj
APoDKAhADFmvDKUYPgrYm4ZbBktpEDhGDgqHD1oXDYEFEsR1VeGNdueV/BSZBaSE9kWRaR/ykpvQ
r5G33YaoqvnZA2ZwbBoeggjjUG/e88ABQ9/oSDVh0oVexwXWJR6LQKNwrB7smuphhle8jIaMHka8
E63xXCZ7Un9h27gomWkM+WtvHOqNM4zuojXEYnBie62rERjFfG3oOWx6Y8Q72ZrfEngO179ypdxp
Lf0+3HOG0ZbM1hC4bdLTUjz8Q/5itT4xoxKnF4UavRz2kQo2xOzwgT2v2kauDjlHZRs6eD2Z5RCL
mQcugOnSeACZGXo/BeyJ7aDTMTTk9OEJ2a1TjJgQILu1BrJzUXXDSwYOCbnCCuo+Hr8Ie76U0W3n
aHeSGdESABtt1abdO30U8eVH0Ybptb+2dJasWtNtbYZHPy0ONjs8Tob1WFu0LSsoHcyT1ya7c3vu
MWglIorI4zIe+/tUOzQUe7YjHjMU2TECRNEZQKbIqAiRh8/5LEi1ZbPynHRp2lW1Rpgml5qqWHPW
FGuVbNdhUBBjJ5HaxaXjvTnl16iN+zHoTgry6oOf9e+VJslQN1u6u5XZPCb5zBb13KM9eQuPx/6L
vfPYkZ1Jk+y7zLpYcKdycjGb0CIj9U21IVLcpNZ0p3j6PvF3NwaYxWBmP5tC4b86gnRhn9kx7CH9
yV2iah/N+8BWGBwiZuFTQ6tk1g9vgTcdWRYplYUfAu7YejRy/Lm+7zabC5M7s44cihWph91YKfe8
SbrPZdAXO1DBFwVweuPOoQuLm7FdTPMYLlGYOL1Uq6h2XmpCoDgjidHGcszA34HU7J2AxtMNxOWL
Ka9ddS0GWs0gHSfGLEmE8jbXs1jbebCxMwwoXDTMm0NoSnVYQtWr3S1orxlWn67p1m3nBLezJI80
Xf9hvQjX7qyro7UQyC4q73Ppxl3lVss+GQX30JLZtY8tJhgBVRQwiiRgiSCw9yKNN6SuzSq1xxeC
yvZptqd8FdjdX0zbSHQYPaPU+8264cFT8+Gf8rMGV/D1B2pvWDbSRUUaJqck7Qe8O2STwhCsmw0/
9SvLuPvWi3XAUIggFcRnQcXXSl5tQMyAHyZwdxuCEyH9ERRhWJV+nl3442Kx2p2asRYpnlc9nYam
jC42J7JAkljOx9jf67DEwDiSzIT5jMcdAGaN1oUK/jTH07vh46IYZevMLtYRv77hTwZiPtp8eRFq
6jSC7rITzkQ5BspMfY6sPRuH0wHiuSqsUxmM3XYJxJ/eKL0expTMr62RX+qCfc931n42JvuykPcL
WrJFg5l0W+qHpFkHjX0JyoAynsQDHXZ2+iAAvBJCOlJ1xBJFPA9F9aCXBJX6ukGWQ7hNWZmykv6Q
MP2U1gKDOMkSbEUHrxRfRRBNRCjYh4uu5oSgPr0KbXZs8vK6/0PiFtMJAuuNb0/TAQ45Hoy5PTpj
yducro1ydrbdAAcaofWW8STXS2mts2qaLr5V37TWYTF0YkSNDx94mfidDeu9ctnpgxJ7LhILZPO4
YYJzw598z7vIEtswreVo5RJ3nvZ9OQBm6uHAkE5bFZiEGYso2uqG9LErxLMx1peO3JHSWIyWc0nh
r1cxd3RNf0/0I2TB8/nw299Mq+BRNchzpMLtTYXbzeWW/cAZDyMAQw8IfbxKCeHr/IY4QnJM65qj
uDP+JOlyXyhJfR/8o3kKXskkVXtRwR5txif8hliEaroF4+LVbZbqNbXMk1vtnQQIP28pVRUnYWbK
nnzqweTwLT1a7VR5gt733gaALEzmbGhnvYVyQ9w3sNjAfcds88pZxcCoqLZpMao7GIhshps+At1e
+acaIhK8V5h+Vb0ZfX4Vg37QD5VzaIqUKTZbpRt9+C7MFglGecPVZzsL+IT5BN+sTewMHJZ21iNB
s7UB+5D7c34O8J1ybvOOAtkDtAbfKAOOBtlkz2G03NdVje88Cj77mm5NKQWdTxLqQC1dd9d4YY01
J05u3BRBJi5H/+Av2A8U4XAvBNawsLI+to332KM9ABXmE/INRHYGDPHFGRd0FwJfFjUU5bFpSf67
87UNt4Zm440PiSTuXih1npqBTbYUAJWX+UBFwzfkbZ7I6i3wrb8hHiug1A1LUf0pTQukoq/uelHM
qLHzDQ1RX6pFQM5EeN/h4zgsU/sZIJDvpOvh39IzoouVU8ULJH4RWxTd5dSm1gHP8Gkpae9qW4oG
OJU8yJC61xwACqIC+9LYshNmtyiGT4b6U1clHvkiyc1r9ObTwhEcmyFqEkLsqtFxfGBHS5X7c70u
aspiW3cD8Xh8QKkWXJI0NxoZ4X2SsDQbPHYofD9tZRW3vuQMFIG1GBZ1zopUbbipD8TZYA8kNsye
K/wAaLzYBoYyMeZuKwpMWIVpVyfzQH2KuolFv1ExpIQZohq/HgIwBuWVHvP7rmbWGNLjlwBdWUdy
YipfLH86HqPYCIwxQrwQcCg2EYS0dGRz0lyaGYpQ/7HgcAmVOUESW0OCpe2wiD461H4GVABNPfOF
/OLvLOx3/lgZrn9A9sndcSIo+H1MxGOPnMg8D4qPWRJUR0BXvVkTef1FVnOC7OwYyj9VW3OOCYbV
YCqDV84DIgbxKom51qUKrP8899TlgOriJHea35hsY8BJUbELNb1qMeIuebALlr3O3YgpDOEqWA33
5k0qY7VyanktMCXGyfj/GDnD2VOCvwWfuqd1tNN2SudD5Xc3sCXB9vLLRqhRhn1m3VxNB5nHc2Ev
0XvrwjYetI9gwEKh204jH7CKU+YGciw5TsyTUUIfA5G8pgTFoYOqXdPB26qnAWMU3GEuk6TqiNlP
V/tmdvID5GljBd+TBVRkGItltVQ8CU3xA/DcYL5vgYp1w3HueNC7IqAnQZ7Zuf/E5JBWhh3VdD3O
CcRARh3kA3I+HGAdTCXwjpF3I8tUU5+D3Addnwnrd98lGVnT4+wBVQcUbQ93lEzkVrVCCpn23pUD
6lgWBr14IZRRZGfduXd1CwwuSMVbV+rnLiX9LBPFmUr7v1bAUhLiVNwSvnpjqIBHsRY735tOYxHf
U5F6FTovfhUmG90yMzf4dTF7h8WcHZpRODzS58Ip+jMy/UdePvbhXxyBSdePR7/XrHgpNw0AP1AY
6+UngzN8LCi7w144gK9yPVha2hy1+BMa5wdj6i+Dwr0NdgdrWP7r5rOzzxy25wSfc8/RiNVgWjfd
eBMgncOGWXYhk31hTXDO/BBfQPjMx71gIsNVJ4O23xhFDs1Op20dZbBnJwfy35LdBWo61E38OBKD
Cb3hYpONq4z1M7vy3bGCZ+0t2Js6ee17YV7cz9EJxZLRzfA9i/IztLFz8iplg+TNbj6APt/XMkv3
QbxpEc3rxto0ibWz++48a7pUfAuMbxr+cpNOQTXF/rqKUoqJAIK5unnivfwlIpasRGrMxgrgo0Nj
B+FHbXmUImQK/xt2FeP5/LXo+IbN7Nxiz91Vsd3urO56NmWzdrxlAGyJNz2av/sy+2hhpAW1/8xY
PeIGah+Btxw5JzY7M3aMS5CtQYeDPKJxe7vc9g3/1hxC9hbmzl0yF4ciZQlm6HelQyYktcYE8u7a
FKQPMPD9CYOUJpYUFJxTEpxKwmQ7jebHjxcMXMD2OAd9OL2DidNusb0CQpxjb9f1GtOJFNY2s25a
7fs36GE1kiM/Kv8Yq/3o3OA+Hircl1mzzhwSr/ag4LpBxukrXhqSz94ud78LaMkMBvWNK/x7U4v6
MlesCXF45bGvclO4d639A4z/ebLsfEcnwNYfZuasDdD/ukdoYWpL8dGqKiVdbol+7reiXE5dwa3I
ia0tqDt8EegvLkUk67jLjiO9Xms7wFEZtM9LUfZg5k21AxN0X/jqg233L9QZaBbg0NajF981gw18
ki6VNZn6iEq+YlUeE+zCE9WghJOsG45dAK/gsOjYKXbK9McpBicn1pYfyXUmihftXvOwevmkcXxl
SkfeoEftLYxMTqPCfe0R5CtCQ0gkak65Z2G7jbOz8trhNIyuhSGxJPM0fMAQn7FdLLj0HL5/5QBv
nGy86El0r+e9uzT6qWO+iY3bLdETaghXOcy1nC51sEGclCI5rmlXX1m2W3MliH8ntn+GMCcaMh+T
XgM+wgJUBFwP3G45Juz5myS/+mOgRDGB7R7bKbqPpI62inD6qvXqXxwPcp990X61nJD9aoqxRa6B
ysu5WtltHd7ELFOVFd6Vi7kJC/2uZhcym6VYc6laoh8uaweakljsFZisPDv7AyGRJI+uiRznjf6v
bjUCfVizmar1PI6/g6U+4O4+JgKvts0gCb11g64j0+W1pOopb8DmuBDDMcoU/JWCxzBq9y5zjfur
NrTqJodhXjDtJTz4C8TbYjOKXm1wheCcpjRsthkaMvk5Nl6A37qYMUxN7ZaFrls1oQUmtoifC4t4
FRJ8DAJbPCVBgGrJCT0K0ugf/ASXzY4gWGbLw0BcNx1fE6ehlrcpdkjgZv3OrR8YG4CIf54r2eck
QHKgicLx13FBkETNIGsoYLqpWsqr4O6zu2hqSR2KFKDMnDVhlLs457LtDq5Hvg06SLmImkx81XCn
U1RLRczmC2XhUrQ1IVJh21tzFQhtd9x2Y5zuYIgUK91s+yYqdo3wol04USFXQzH1ov5xaRKg4OnZ
bocKjYY6S0n5GojLdANc7V46pmfhpCY2zMA4jTlHnbh5CaL2u0z81wVMxDSP3qpPuKPPtAgzSrgo
IqUrO3V52Y17AYKTdsEb8g8jg/ZRR9VKVuAoW7o50f6odEZQI7+zPKay4+Z4PewEd5xVUg507i4Z
5QcuDg4FlU0S92pvXnBJxjBHMcI6tEQ+cMO9VIuTPxOEQQzmuDMah+1S/U5T2AD5Cd6oJ8Nqo5wr
oCtdLYKKXmCfXYe5Em/bxtIBJ06xWyhpqiSF2759h93xhhQQ354p43NJfXeEKNoMsj4MmfrNocCB
QkaFJ9nPncx6XeJ+F3mUI3NNhcLavZVL8OESTW5mQ4K1ZbJrmfdWhzs7LIEegiVZgTYcuB2q01T5
f3Fr6lXTYV0zJAZ2afpHNQvnMw1LlPr5iGYrFE8yf94IPW25wjGX/rTItt8u7Mcr10sADgmU7XFs
gJPWI4otKw+pzGnNOamBqw6jO7TXVsFMd6IUNgY6kNeq24yao8o/gVM98XdzCSiRun6SMZDeJnmT
g7q5sulXYX1yIH/Uhgd2DM7W7Mxvwh+w92U/LaywJ6HoMdHViPsV9SiPQ3/Dd4v8lcGmw1/9hYCm
yR4o9oyoyNob45KkimBZbpwqy/dqVC8p6AbMuux9AUtatXwQxyQdNo93cdvY61zqFx+bLDvtlLJx
8Mo7MQZMcun9WliatoOUiYBpXtqiGfejnbz0lLxzl+jzR1hYf/qqw8wpEgVGr4gPIv3ThA5uUtXx
bEhwR3MZ1LuZBVFe4dddSGeOJ5juxuFwBq752hEBPllcBrf2ku1Kf7Re53SiCmEgDwFpYldZCXkb
3PiXBtMKGWKzgY1WHtQEjIV8B/qLhYTuxpoUlecz6ko/azrqR7f4u/SAWXk6+jsTWRts+h9lLTdI
X/DOe7lLwao2JNb2rYyGS3EruX1u8rY3DxGk020RR9aliAec2HwkWR4F69wZAc8iY2EdWoAPFs5L
Z8bd7LWXfomOSVn/zfGScTHjuQLeQydXJwU3l97ZEvJOjyq7jRSgGqsd/VPVDSg9RF2LpIUDqgv3
SGyBFNGnEpN714wpEtDnVEfjDjPul5c5LF3GAv6I8b5vsRviP5HrrptwZ/r9wQcSnHPDclFrGnmd
Icn5F+3GWo1efSISTOwiQxcWgtJLVaAxp7hZd75tHRBP2os2wxNciotRHBwc0j9r9PIXt+6+86Zy
N7quHdAGCCxtAC61zTmn5FNzS80vdlo/f4mK+ckBHwJzE4nRH1mDSBkqpjYPjWvuVEPDKa/jKoxq
rph11Zyc+zq9cwXes8aWHMEG+09eHDpjos1cLnLtNYqviz24ShyM5E30biyUeMtE1bo2ZUsUZO1S
Ash160+Yyqunxv3B4jivnAxrgHZgAATZstE0sbG4HxMdlfs2c57tcqY2eVpeHYXDsv3NnYZq+va2
KsuapdGL1zJXX2Pzk12FPwjM+CoBwonqURkfvb+6pUZ4au0bG08HRvK/xu931VAz/9HRu6xdqLSK
0SeBcOIGI6Fvp3nWYTGSFtHDmik2GBPUkzA2L/gUtnj4L/47FxBb4LgJ/mqJqsBFea4eTet9t37N
YT3aiZAklT8flQ9gK8HoU3Xut1MC4iTkMmwd/OAEV8rPVLtvPNIUS/PB0g7geLeDkHqbmvozCqiI
7ergVjZbN7Q2vO+3eli+iHttGpHd1pXUOC7H32LBrzz799NS3fc+DRMNvLWVQydkYMXydlRcl5nO
9DmVR4Vp0kPuddZ9dP1HDoHeO3BSQG6FHqtRs7yo6DSZ5koEMh4SNlPvqRHzKc6Hd9O0myUz2WkA
sjUjVV40f9G9KLMjA8TjXKrk4gb9O9jG4pRwxejHOdxZpLY2A7MhbvZpvYOqRO8XySG3xmeC0YVj
fO8hjfApCfSyc9cF1bnHk4rkH+Gkv3LAHMyLG9X3EOYt1Z/8DNSa67kd7Wethfr1lMT1Z0BR4q51
2udMJVsozy6N3QIct5temQANR2M777Fp+Tz4kYYZ4V44rvqrLHOs/bINUw5EiScApgew3mZKSAvn
gf4NchScxY9tqO9H37wvYJQGPyPH1sPDuGZBCa3Nu947GFpoaNyRXKlIBlITRk4poBPV9kYG9fGt
Oy2wZKxlmziSSZ/nEPIUXD07QOsVVtKbOmtjFFCl8ahdGU09py30g0NTC38tErb53n+sJSGfQQ5y
G8cMvcNsOGXO8Eck0YnDFNAhi6qzfgosmoYx35mr7S2Gh99NSU4wWJ8xPswsRrxPM1vDmcNgvZog
hW4K4ayzkSc8b5h/kihSK5XZfzTdJk0N3ZIDbLwJbS6Q7QSOP7Dzm9iGZjPkE7+WoWtL8cm6DvJt
yb2aW0wtmF+DsAFFFN+GmlV/sq0d5bgQfwhXAWZmyNLJeCv9IMI6Lb4mr6q3TsWMlLG9OvBQHJzC
Ysuzoktk2fHJYiHhlH1w51ICEJo4GwEKJzMVrXrdvlDR95Skw/MCgwtic/KVvrYlnkjjBAaxdsJd
LbhzF/mXazMcUg1e8jCx3zF6HxfWqUhgwrh6bekLpIxHWr95Lcg8denMS/5je+Er8wL6AKzlQ/dB
vFWOr1dzQ36EqAUhzR3xUTJUxntwp2HvaJKt9pBZPA3TNk3j9gPDGGYNCs0ZZ44/c/lbt/lfv5j+
SDb1xTUUPUSfDeeLJWfU6LcE5YzOdhw3qeU0/SPcZx4DmWVHZkAQG5pPbynLk9OXf33fnGoNRdDW
NkUClgO9XvCvgfv+J7IN8nWGCpu2r8gy3HKd+IXI20vuqWfar1lCcumvomk6qg5Pph1n9EqjPK2w
qsRHkVls6F2wGSDe3lX2wHfG9hVJ50sH6gSc/m/oXhH2g7uxkj44wNdF+sEhChh/417l/pnPrZqK
Lblfd8WtZRPmXsZFyBWHxRMMWxfsprXF1RKxEyszEqWxeQQX/9nLyRg7i8q2Evv1DKb9avLfusnE
XKSldbqy8Ndn2b6eGZeTGKDuCZQ3pAq8uXV05NgcHPjQP4zDK2plkulsyFjUZQg/0nLWXvMqjo2l
TjmnDMbFMM2/Vth+1Si2q+7KP4YCKS/jSCon1X/L2v5oI86W1VVzDV1CqyhjDlBf9JcvXUUPCEUX
UGrlnqg3Wh2D/yZCVLMBpCx6nckiPSgRM6ALI3zbeQ8Sip8c+dkPwI5pU6r0O1bUCE6yilGWs1Ui
quLmn//h3FXc9KYDHHgloNQR/j6lu/6cDclfO2F+s3RNxkXJxY2X6g/bi4/SzmgjCulcSOXfkBT/
TkQQXT3NT3TNNd0PRgYwEFNZMaKjMycbtiOhcAoe7WP0kXJYvmnLipF59MlpZjUHJjrHtfcptLNS
bfSU0MrJNjdxMolvGyoc4H9sRi9/yWjSpLZGv7e+2i0GfcnML1qVmjq98amy3ewBE/GG2889TJLl
cWyozS5Bo7sF7eOFEzy6pmbPseGVwkYiyK/ir8D3CJ1T+4z+2iabpR1zekIWsyEbI1CG1a1nTExn
N78oRwKocz+9t2PUaXONooZuvWzTAMtD1+Zn28pfcRVlp6kl0QYgluG84jKGbzhfZa5CJ+pC8AOd
k264dx+MVzxQb4bY6Ts/o/ZRTMtY74Yxwy59QmCfLqQmV8z2WehakLkp7uqu5FMzmuuQPxP5xwIR
LTmAX5KEKTHrVmoW5dB7xdvPZuKKJ6jTTOA5Yx1bUPOEzneZV9HPwTxpXdp+uaLLzEY+iQ+fAHsp
MypfremhRi82EX1jSTn/RAIdCUAIwSDOLrotv7PZugUmdRFdordGJgUM+eXeVCmFqooo7sLMVc/I
O1JTXQu9jpe8+OhyiMJBHe0otnxoHfpwG4fW3I6i6tqgxfCM8kaLEYu6jj+zFMSFaz+2pUM7GTR3
hGmwwAvZMSofugNRVvPqXUf5OfDAUMSSU/CUn+e22cZze8/19BcabLoPKQNdoXMjUZU06tZL8hr0
g70bq+VcTjrATQagxcaspcB4V6xpfH8vpgXYrjHZEXiavkqHS+Ooig88cM4hWuo/YCkBl3QPeavT
vXYFVNig+iTSSUxPzp9LMBQ3WTSD+SfHmNLF2Fr6lNpZzxAcwXhtXa/1EIcPyowfjFTynR7oBq7C
hTqsdi3saVmphpFpEulkFQ3lIWuAcKSDeNFz8HfqBvcETtHejhug4vzbACttSjLQa7d0j16XJZe+
Xt5dgvMrDeP2ZEarOdRVamHefXavCnJa3dA/icuim694AVaQvK0YlbbQ4msWuo5pWYTMoNCnr6B8
maQfXNIQeL0PCPsRzgwfdOy8akWBnyfJ7vqQu+dgvF/PlheLevKD7Iob0jLc0TxxxqvrZtRvgIAK
NmFbbFo5PPSh4fst5oOOBrxb1zH6v2qvJDoWMl4aWmw5lhv+AC5iHxyfGO/ic/Jfkzygcseg3o1W
DUdg1yrnOSPMucQL6rnhYZ+uA9S8e8eHH67+paFFZouPHhT7uDgmoKCG+yyPOQwcjn/ZiJZuifhd
I+F4I0Ml30q/cO0/wc28twPaJMKA75Lc2EkV1PkBilhrpupEiRS3noRKMXsCLVUMp7x6FzkJ3//v
Fv6/cwsH/ye38DNLAdP64fN/sxjzi/7TLKy8f0tMvfAbA8lgGhn9v83Cvvq34zhoP4ypHBF4ofu/
zMLy3wL0VxAqgiCc3wN+u/8yCzv+v30lpeQ/hqEr+R3/X8zC0g3wHTd1McOIupqhcR2DesBi77hk
z53A8yU//v35mFZx/z//h/xXZLdCLRlIrbYN5S5z/eiVP1lprIFRJHeRWCoI8cqbGdP7NDw6Xmzt
0agLpmdBxUBZOA8MZMZ9MIXqJUyW+EkkLe08bNfEkj26FRgXxQ9DZCc3Yiy6S5CH6DraA+a3wQpM
eY0/DdVLaVGKs1IzOTU9Yu1k7TYhCHG/4VafdF8+p9HDVMbODk5D8DkxAUGtHjqPmJjbRmvKXb1h
o6eSfFMuRQOKhVQfPqXIOWtwJhz5KU8qD1jlp3jLdlsf6OHA34RfpXzAfcdpXoXFTYMN6pIlaGXJ
SKMHXsRpwIgYUE7B5WQxFy3b5LviXXutMClso4F4HachbkFjmcijO1w7soOySREOFn880Ttu5KZx
PfUHI07/5mKvyXY5UF9EjcrWTIiiVpEjnznGTbZeHqsZuEKHQWSCGTPm2672XdBeoVGnqjLjvulm
65DXeXZP1W29Z8dKd2ExJWzKV5JrM1rb3hnEXcwUHErW0omXJlHk7NLY4AXo3aPQyvtDXcOECUH7
LMATxTtMHP4k/PBPOqc1XDln5mxbW/prpvP3fWHqfy6pzyXXn2K39gKIey0HE2D1wRaxLAaBH5q9
YzA6EkoV+ZHOmeDUjWP8GjCouPL6ZPbIE2LWjXU1sLlTjAxRse5ipCvjp9jQF8iGlfafjvR+bYci
3LjKu0NkVeQlOCPsmGfWG45e1V1+tQt6izV8xHWf3lVTZd8mlRjOlVW6u55o3BGneaJXFo/XhiKg
5jt3BwW9Yp5/yzr08KwCDniwc3pB1wTRsH9h7N80gNZukKypm2hHgGcKKMTKqAjovkp9RoqON+Du
c6Jy19tDcqS4SBKCNdFNFzc1paXU4QbSpo+isepLHJODG9y0+PUpz6VxwDa09VSAZkccWRRfzct8
z2TTjtclDq3rFUKaDQWuzBr9KfhCgwoegHKgnUF4v/OroL5LXHdG8id3KBipunihQHBdxpI4KRN6
Z16XInZvspH/Z3ENQ1gU7keaVhBehyRrv+0mnR58ougzvrzeO0k6Vy6GyoM3N9TjNYxtbQcrUJ/T
DMtiiplnrwkKAsX0sNO4TDpuZC6iH4xXGH9kb10bhKf0vFRYSF2yUj+kawWDA4dbXeQRdSKYW9/1
cizfCCek+1Kr7jBN1DI5Y+aR5W/qy8Szca4NlmNmAPG1vSlB/GbMTusQPr4b/ITisXGSV9pW4g12
cnXmQRsuw8yMk9NVhSrAO/Cjc9ilVU0evE8i+9v1Mn3ptJgOPBaw75Q9vWB2E0dvEM6pAqbKzH0q
hpu+yMQdRwe3OZi8jZ9wX191wqzOf2bmoVRbTd9hYfzqMiah+HJsO/hQkMWgdHNPH4spwjQh4fK7
uBe6LCu2di/GbcB/tAASFgCOrIzLM0Uo7V0HyuG9mDSpjCjhwaR5XiNlTRZQOz3OwfuUVSFO07w9
lGGKslzb5XQ7h7D0iwgX8FQu9a8Ka+pZMAU36zCfWKncyQ9Iu5Hr2jQ1FKuVcf14b0jYAvTvCwop
KKsTvbQPJYnYIyEr55VFpdkWKin33bygF5WOu68GoW5LRYq/kz5iUkIlV4QilGBrhk5iPbUWPJBk
FtYh5MR2xAeidwlwjIeJgoy3cvKmx25AjV/FXRKcwzlkklWl6fdCDvwGf3t4ohCC6XNnefc9ScwN
Ox2kxND0T42w019/qpcXbI76XAkcuzq0ZybXNtTzfiw/R+4PrB0llltgKQ3mxYofW/sg4rDZYCJ9
pGHjRVJwc929+A6qUjPXSQe8DwTZt0tYYaqqnHCP2Tt9pig431idsnFEFB6pBqJ2+bNXTQKBLPWZ
PIWq7I8tW8WrU9vxBb+P/0A3FSH5PJOsIjVqupij6shwotxhFI45lIfihWhk89VJuo1Wc5sJCu4i
RszDyo0q9arGEFv6JCh2q4tgWrHTlznmFWGdTAMQhD91HB6EZ5hW5Uuff05+6r4xU8K0wVGTAGJe
pPlauJnLUFJO/StDzIk4e+qzbNcDqX17GWndy7O8+x19PVx4X685Eo9NKo2GaFvSiqgoIMqmOwCw
6g16XPJcZ3BY5qRLmHhk4xE5TB84D1u3SvuIBPai7UONIWfPccKBlznBfg1j1zp5YxecixFewMpn
CLyrwl7tZhW0PyZ0fQAO5bypRcaVPQvS8d42iA1XL9GM5pc3b0XSUAbVC++DSTX+EUsTH/BY8zYz
7Zc4MTCRzGIm3hINI12QizmGmGdvgAlGoFfw7lGWKhxtHVJBIpSpD21KbVlPvw4b8IcTpe4nsXRG
JMZvbVI2nQ+YyZ3u6WqCfdrViXsbNfOHAQb3Im1L3k15OmynZO4vprEZRC+WoA+uteRnjZQPeMCq
vpdq4foGlnRgFYlvgefC7mFaeqr7Esd349mkYRImSr1HY+6ykInUjh3cAlFRL0W1yD8swN1zDUMB
RqEWBFu7RdoMGdzggds4aWm4QRZwjjSmFdTJ5uTJN65KuZWRgs1Tkz40MdyllOJEKqf6/k/c9Vc4
uZ4PfpFnv05bhORhWn12R60ObD2i5k6u2xNVOMm7ilCwtkVtj49SaQoTa0+0YuUBjH8t56n9bsuU
iLhVZS5jJhFHr7VawjOJVkQan5PvuvOGAthl4kMFc5NzMHBUKTT6Mw5L+KjzQuN0IC3/dy4HbCp5
FPP29s7UPqQTLoswj52zXw7TWyz8kN8TNQS2WpPvZCw4IQl2uYesS5z7WFNHYbk05Mmecx9e7hDw
B71xWzJVEwKwUdyT8HVP5xTZ/b0WRXYfIv+SCw8cCLygIXAVU9cXEgkHjUdl50qZoHqqVBv8/COQ
NvbI6yRdu8g2dk9afB4rvFBKkec1ddzAs6ExSda2OiUBLsySAoFRNyHlG5Iyu8G4e8Cm9qGPovRW
OlZ7P/gzlhD287NVquiNw1J/dkQjv9qp9HZe21MNX3HDbRoZHzqqPm91LZbPuXDna+dNOdxoneMX
GDORbFOa5+UqyayQmXvfNE8Cy8q+aVEpkhYH08Qo7d5rScfEfIt3dC7qbWxK+8VOuuDvzBJerstm
Lo6+x31+SRmrabT409hDcQtV498tFJXt7JrQGeRPm+GVXd23wgN9PoXZAdCAfiQm0ZcrhjzNp2Vm
dvzMElts/WoTk9FYDzWw68JEELw4nD9ilxxuGcPxrXlWdKaSPVn7rUIaicy0VsAheXbN/Fu5IzPu
lADWDwsh9coIcE91nIfPRHKHS2y68a4F40QNL9djFS49w2p/ls81OhaM/daD5WxD/LnHPtg+4Lsr
bpwuzt8SRzOjkzrQ2zGIo3Ok5pciRvq/KcY+P8JyTMAVingJ7oSihEUEdnyusEobJkVZWD/MNZww
ehWbAUaGV6d6HSSh8+inRfyWRgUU1jkMCxxwIfahiBptVIq2l2SIOKV0kLvYGgl5uHi7las2SeYa
oLWJd1f0YJtXwVi7dFuxxNBEGbKdcmAOdx6dnxlZbkKIXATqO0yRagt8IzjFoUkeakNOooWWDK2o
dLtjJDDTh0TO3RtUwOyW7hbYnlBC9+Ru+zcbcNM3IQ1SU4wBjtJqh68pL6PvhaA407YxtuI9NVzd
I/ZsxCrIk6gTPgtns4OXML2osEwxrhR5dxu7XBQ4dsjg8h/Unddy5EqWZX+lfwBt0OI1IEIxqPUL
jEkmobXG1/dCVllfMjKG0T3zNFZmZVWVddMDwh3u5+y9dkwh/73HsUn+smqiXSWxW7hq4jD9pXLY
2mszek6ntwI2pjXpRxeamqeEWkV5u05KX5fpGY3kN6pGoBNxRqmVodUqrlZNADrTVrtKzFfYr6Pd
ANu7c5tCV+7yDtBjHVvjQxjL5v3CG2T1VbruIsce7vVJW95VKPEEqHJ1TIs3sB51MundlpaFRy2X
fbDRsu64iFKM5wAsHuYqI+wfgYYBurDmuKXf3sv7YTbZp3a4EInnHtaFXGm/2cjkD6rQd6DCpRwD
DdPdLnt/0XroU/YRSB1ys1zyr0huUh8FvuBXWiOxR50zpOlhEVsEeMY0bVANKg9NpQF/s6o5uke0
pa/5iPMB7WXcX6h8Brc3O55XLqnbvFINgz6NVt9VadqTe+qLT4WYBy/1XAqHKNfH91zq0w8QVr0d
jSVk4HQM5MsOCx+aIIOYlynIwaNQwK72eBH7F0VOUBKZVXItlVp6ScSnsMV009HaVLWxIi5aXyLZ
GxC5ViIK6EEOgiDbEqgyeGmFnSVGDj27snZa1hXopM1pP+Vp+kaKi7hRxL678DtfvEz00tirI25B
lkJtOhRiLez8roG/Spn5Ukiy8kaswDqJMSHSYkNZLPQrVutCUg7wnur7pqzKh0mqRBXh2py9zS2d
CdtQAJMrIQlZSIop7kl8QVE+CSQsAuAFKYlKprqbJRUOBnSbBz2q/H2v9zABKrX2ZLDkd4MlgPZM
K1kC2+kTJqMOEoAnUBH7HIz9ctQYNRpC+cR3BycBVi7VDcvKuCOWgPZlLkTdfVko+lNdCBhuuIRH
bdCWcIDRzkiuUhwlDsI3fw4F4VAMmpEdqGBa6BI6tudDHj+nhMNAgUBsFKYUX7j5kdVC1jCrVZuD
XKBnHBjDVSzOen2YZE3GlsiHNXExXNDBVX1ev20JdCKGdeGjB4FcbOWkyPPVa2tj3DeFFr+DFcXR
pudhuNdVDosrFo3J69IAMBc2z3c45PlnJuPIGtWue1iaOAizLfWlztkpOlk3wrLHPb1UZeKEKHSw
bqhBC0T8DacsO43U8MonimGbBOTg1NjaVgkJdVcQYIl/GWvc2AnhzIhYSjP71I0R8xjK7gcOZqyc
IH0al9M+Abjm0GwVi9PyEEjjju4bB12e/0eT68YV3P0Q6LRFUaYFyDo3vUKpFqPlI6F8WN6kmT3O
KoW3eGNanMpDXWxvLNKuPpYwN2wp8fScds1I/V6aXIhmSYEfZOqvDStRNokwhm8ZAUY4AkP1hkaD
5Glwv1CCGgpEYFNBBWVJDQSJidZfbxbBRipTbVsIUvNByHPwSxuAxLrktNCv0DE54jCv30cxTHGd
1+FnhcwaNGDbR4KdwzhDAmY0LUfzhmVHHgq0aGkYpw7KSuUmowzvsgtuR6IWROLORyaCF+CdfkhF
Sdft0BgGuqIjaHxHCluJHXpvClsWtmRDQ5HFtjDLW0j37OxqJGOpGeSvGX2j14mkkQtVn2YS4yiR
ZeyVIBVfRLk6P1RDKCP485VnM5yHR02meT9Qxvo1oQS5aJj19Hc5NMsqLSoKQGGHQYlM9ItYiMXr
uQpEyodCwR+J5XCXJgUrStA31VZoyvE6DKvkoFTkpKx6JStwwnUhzdVMtJS7yKrhY6p6PZUUx+jg
6XAW33XJbAAp0ogwoq73THBamInz4or3CV0IOxygYtCGIW8TUBltFD4JHhMnRhbdW4NMcEsibEUI
+c/89T2kMp8Pc9bkOwJewALoQ3kpULjywlAaqTL03a8Gxu11RZsZURZ7yA8ZzDsC2CG8NLWWN8FM
ySmZAzN/GJRxuBdDMqwD4uI8EMXqTciX49aA0rpRalxkRk+AuZ63ytZKmva2zmpLhqNmjpwBVH8d
05DaZjkZJprqW55RD8hBENfYlj93b63ay+uCCiPTZ2YvrvspkmeaDP5lVujitp9m7dWMYDi6mq7O
Vx0i5DtxGMUnP8ZJZqsVLvuwFeXdPOQUtfAGvuoK/dVV7Ms0ilVwX+RGI3JxYFprdO40jhpF3C+H
TOjTu1GAWxLOmrUL56QTgVGSSMSRveZAIvbVXdu1KIEtCegODJdEIaOUqoaIWEUtNspsClcIuue1
ZJrZq+kvSoJ8hGCQgWyDeGPsWvTkm6o3yJyv5hpTrSppT2OoyU89RfKrCpwiCtRl+tXWlK/VvozZ
j4Gn/NWmLcZT5P/xtiEo4a1srWDfShpTIkDGijMgrywUi+3w2hkz34phNqBKNBExz+5gaeTHiCqZ
NqZFIKpKvN9aGumF1nqQoS5vgilagpkDdGtqziIMM+9REzCaUDOno5QI0YYmIx+fAAI0fcFGcUj3
8X9LKbQYdh9T8JokjXmTBXK7knw5F/cSPbFdjC5cRlLS9YcxlBrwoWQ77gdWLygIYYgGt+kJ611B
1hkbqhTK0rXFv/UysdI4gTwpzpBbqWQrrSC+y3GS3+Y85JeSqpF/W8ulQEMbG5jvsO7nN6g2jQc9
zTk0jBWidauTsivBSNPB1dkTXVWmgC6c1YFqEm01JwKlejPQrUbrLVYXUDJy1uykK0nbbeMhsC2h
nq4Bh8Q7czbUg2HSus4CZhgBvx1u1FG6FdSo2sP+m9dK4hvPTS6y4xlUooZ9MULnWiRRtIXE027i
tjI5A8Qgh+hiTpda0LdvpZxxDhPysHhMZ8JYhrKnhBDIyrM0SnhmOrkSSLAxMBNYhbqVNNwU6EkL
5JlWIbamW6DH6J0+KaIPDjPjQaAx8KxwVjDIeA6VTzlR/N8C/ql1NLWqC/FZ8LDgDQlsk3AGFudb
KiWl0bxlt4tKQi0VySfzvM68TkeRmvXD6DW6JNqSnlTvnAipbAv8lCqdp1uamYWnDAZIEAoIDyKU
A6pqiJ8s6uSEJ2n+pSj55QZIEPlEOHI9MdP9CwRr2QbWIwodVQnv1AoJfZIn/WuryKAHRz/baY2R
JHYiFrpdllZ6TXtqvudg21G8QL1ANZ8jH7bAcpE9oK3gJD/WVDDzeQMes4jcKhyiTZ4n+jUnYaCD
gWJYWGG0dBvWSf6QT4LoCZUofAa9lnmDWUB9GYJ5HYyqss0LpBwU8PmSZxQnEZiLMUgFA71y2WXm
to07UF00YbUL4jnbnYbB+wDS09ywXDC5OPZTwBQXHp4PerIKptaLaxUr1ZLelZPBB++5avbLy+ly
qJowCEfxFcUP834cRfE2NLvuZkK+f4h5eEiFov6uo5gSES1hVCqoyKKrPKuF50QYOdqdGX+MjRYB
UUAQ1cptolSSE8q++kZQFlCLopUedLWz+LpQW04mwfI4znb7YRoQ/0CIkvdqCfOkTyVMOWnJ17kK
owCDh0T1IEJ0GdI3J9g2CTv9Jp3T6WoadeXNCDLJJWqjBcuPMPVW6mSUG6kUaNuW6KFrNUiya+zt
5YHEkOKA+pwVY05JwEXLYrgR/6RdJ+yq+An6Q9M02WsnaHidRKOm8mKIUFxyAPgPI58NVzOxF+IY
Sj4DqGAX1FxQck2i9hANClLpoWx+mWpRLv0akkUyugdB0NY7le3MZdHNNVHKw0yyUpRcU6PKr/uA
yAC5kef7SkpybPGYUh0DCaNdRnXpiTo+H1LKUsFFx1w6hFE2twQY5PYoBJXdzhrUVl0rtxpsjiU5
UhX3Wk6FHai75e/xkJZrpHzmdYkWYttShtynap/u9b6dnE6JFnduOW7jwGAvWU/FC4xG+ZXuXXLZ
49XcDVMY74AcJYAAa+z3fqMSFRRgfA8NSIPq1MvP/GNI1NWsTrcEV6p85QrfFmpFxg1WRC/IG9PL
maewz/vAv2oRoLpkPc0XWYnuWq6F7n5qCmFdRb68ytK+uKaeaXbIIkaDGE4ajvuepNbHOBoRO4Ra
MvCRr/U7EZ7+1RzSf1iR3lC86TPnFkEShztJqVBjo7XDDSr4CkriHDLQUiMfMCyOUZsjVya2+KKK
El69ICGnYCVqaueI8qC7YlFqoNrp25WuQOF6RwZPdhn2MPMQmEQYYI2ywkOlmi7bTP/XmFs4l3NN
0p901oF7QNro2YlNaCgip8F2QvDrTZUs/woQ113U8ZTem1B2nzowytT5I7Naa4IQ0/qhtH2HS7PK
V+FIxdqus0L70Cgfsroga7hUEFGjvcuE8Ypde7A1/JrDFGceIE6Yw9T3Zq59t/Q76gZfmu3X/2pT
/0feZWiz85Z+tGwcd68NQ5RMkW+9jlhPlpY//9K9Vmi4ToEqW+s8UweqecnUbtUKniTJo+K72ORY
NQUrsRyzh6BCwsFEV7cC/IIB47HoCkjMRhO71kjE1KhXSPZ9o0ILPCxuhrJN0DKKFUnU5TSlNGWK
aSvUKcKYnqLsJ2sAG7pJwngaQEFQyD91f74+6TvKi+68YdDjV3SLwp9sUt/5fn1VDG5ONLpoE8rt
54AvEYxGjOwToYtMLiv/i5tNgkTNOfUvTLPjlddkyiAXP/8O9AbfRQImtVpJVNjWSKJliEdEMeJC
g7EQB+Dy4ajY9NlnmyxFYKTGhwEGeiV11lsZFP+6+n8z4P79eI+QdEf/9X+In7sqf+d3bf37d3t4
K/+/YNAhA/k/M+hwDefRx9vHfwCh+4/74tdbUHxn0fFP/0tewskXGJ0M7cnUIIf8oy4RdPk/RVwk
sq4rmqHKbK7/W14iSf+p6LKCHh7FkaRKvFT/VpeAtkNNa0KSNnRT1HVV+l+pSwDrfXltTIDBkghz
VNQ0Q+GvE63vb6805n3HaciyxV3AoupKG99hv+P1LiiAy8jzz0yXZTb8o2X5a7w/s+nLaoDExVI4
N1m22cScFQhVlh7CwtpI/u8vj+PfL+a3defkSLIMBxAxDjqdo3XH0IQQdK9GZl6xyvYAIS/Et/Rj
OoQvHNxty4VZT4vyXXsdnPJWstUrylRu4jUbapvmmavm4f991V9+yzJ5v1y1EUCFJlnPstv8vkPY
ZkUfCRiUn69YOjWKpUiGzBbVkFkEvo9SyXFUyjMWQP1Vedd3HKnt1DO3YO7eO0d6HNdYSM5cmLxo
j46f59cxj64skUNlTibG7EIbXK+LqchVvOLRep8vDK9Zc0C2yRLgG0X3iarrIR9X8frnC2em/P0r
JJEppugc89BwHSmksJLgZEtjHwTC+Bva+IUiU/ZLoAAt6az0B6kzWW9dCQGrNqVmJ8+AZhT5M2hb
9MgScmnyudaqpc/rFvrBSq+XjaLeOaEpPyP6eazDCX94dBdPtcvBhoQOA4P2YPWvFPCRByckOYZ/
cFHkxyGjRQJtkWDW5s1DGhSVIzX8ZYs5FUajtQSbWw8FNZmVXAAMIFoDlTqwjcY8KNivRFRe1qS9
qI1+2RfmtoM2UYXtrwjJGWYh2FOEGsVISPBk+TiaVv3cZXhZzYem41JEn4a+nK1zElMrpcEnmIE9
TSt1T86MumJLiL+8V299MTmoRfcUzCgQ5pB+UWNexV3xqYrxJ6fvfQm2qk2Em9CvPyq9RikPb2lF
7v27oVdeI4lex66cQ8enKfrvgppuJoLGwrjBK9N5CqkZoi7cYakf8YjRGqpg24gFPSASxg7s0Tzi
YvacUWw26oekaJ8Re710gbam+nTZV+Fay8xHy4TOupgodSG/kS20AUL8BIWnAKsVQC5OTfQt5EBD
GViYacTjlhFeQozd6BRWlgYKk09y6DSq2rlmXEg2iREcC7rOaQkpMZGarWTE3nB1Rqrc6tZP4tdc
o6Ivk92L4WsX98plJeWegu9zzCg2DVC50HsW2Av0qyyvf8c1Slhj/JANFphac/0kuRQtAESISp4S
zD95md5KuNODXL4ZfJNTi0gEiCkjsmtRDSs0bahTltfxIl5SDcvLCpLltOxJxXkamxmKNfXW0rDL
KPsUPoLUzbaF4p7qQohxfMBv21WTW6CtIPg+xI03brMGpEFNm53elUtakFeGxTooOQVQUyG8qtkh
QVwUMLI9GcFvxeie6UYRvMl+dqUvrhqjop6lCMlbpmeQQNPm10gdHc4C5y/pIxK7R0mKXCr027CN
g8X/FVM0yD5ojPZOqdAfiXTlVorbp0ZLTZyIoKCsXrwPgFOtw8UMV2dwo35eDKQTKxKfNBk0k6Ir
omgerQV1kMOq6Us24lt/l3v9Bq3XCu/Zeth0Z8Zavt3Hqx96Tb7ukqSqlqIuf/5lXRerykhGc7Zs
+YCc9xmxWPui3uDBspuV8qvf1258W7sAWx4I3XKJXhW9cCPu40Ox+fmqEaL+9UOw5rLDltkCatby
mf/yQ+YKBT8KE8v2h4fBf2/hS/08wMkl1tLYjrAlETX28t9H4F4DPZpzwiQcfV1v6+t6W+QuXosN
C8wVLsB3JEOPHKCxs5+5OEk+cXVfx17+/MvViXOWm/7E2JAqiAfyop1ljzvTWgU20IG94fx8rfL3
Lf2fTYqqAehldyDJoiQfbYqCvEQOXAeE9HiTa46OuZYuDHqwW7j+h9CL3MVVtOqcaLuEjl2Im3O/
QDqxLUNsykZP4+THxuzoF6RxTLPeACymH+ot4JRwZb6Um3nXPxYO5a092Lufr/nUPf464l8bM8ka
m0hnRES2/hp0BmESNk5MmzDXq/wgnDmunB6PMyE7T2nZ5R5dId/DUlYDxgNe5MxOY5Psvmm8Ytuv
gQd7Z67u5P38ZzTt6HREZngHnDXxbXHdO4qHX+tBYGeSXVjrdj08nR3vxOYT3g4GC5AulvrXhsS3
sqk2aD5yddElvit/l2ygZTxka7BY2Fns/kbfQKs88+ZKJ9aBb+MezZQOIoGhR4zLTLExWHnplb4l
OnSt2PRwdsbWPLfpPHFnGdHkEMOqwBUfbTol0txmv2O5bdzRkfqVtvG3NEZda219QmJ2lOszj/LE
YvBtwKMdZ0CJuez+NSCo4WKtuuOGHduKeKLxUn46t7n8U5842uFyQDPJe7FEUfprjQ+THCRXSlYi
sPe2Y6u3Wd4fwAVu+TTehG8Kn3naHpeEq3vnBpdPPk/mpaaYqmH+9THjtA8fYGAmyjdCS54EIWi3
6KiEd+0dOtOd+mLZ1qGs7IQuXLCO2XoaDlbRzpndzLMcZXvm5p962jgeuAuyIVPLOXraGl/duO8J
UlFv4Mq2F6GNsHcd4ZpkKSwcwTn7Rp963F9HPHrcAgYMeJY9M4lsqevQJohwHVzAp1nG+x/MoFMz
9+t4R+tSl/n6OMWMB+4a2LrwjGbMJe/yuqIH/yl60uP8QArexjq3IJ541AZdBlljHhnqX4+6surc
Qtq2fHTgVmUrTgcNH5tyk2yJjr6NnmPqlR9nnueJDYwhmotPRaXDpGnL8/7yZUWkT5EIRqydX4i2
akduzEb7BfKEh/XWrSkvrrQXzTkz6nIPj6aUgWLdWNZH/vXn6/dl1CYWBHYShm8Hj0Hm0BceXMbZ
411YYx4ni8Y2r4zXpQRR24ITn1myTl0zRh/N1KgK8B+OnnARDm1qyojfFDyH7V4V61Us3P58iSfH
wDcEukEydabv9/sa1VaSWx1jBN0vK9/q1b0v7H8e4tT7In0ZYvnzLzfRTIzZVGJSOAPxisDBQU5X
/28DHG1uNcJUzFnnGsio8pCtrjv57ecRTsw1A9OVobOf1BXu1vdLQKWGyJn8TrtcCA7025PecmKh
c6fE+r+5GEtGAYLAHifX0QORxYa2t8BQ6DMvBCt41dXh7uerOXXyWOq/CuVutMHK8RZZh3fHGZcn
Em/hudszpTRkkGs67ue3xMvvPZpC38Zals0vT19OgUVgY18+u+2F5CxbUvPDsGeA+pmHwPL+zLUt
f99P4x3dP4A6gcVwy/afz7zDF+d3ZE+esK7XgZM9/Tzaiffi28UdvdrTiIBv/HNxoKzE8TaQn1PK
LZn++PM4p7bZ3wY6esV1iXpOXnMXgTd3NpINlEKb6EATREdAtqnX1dO5df7EtP025HLtXx6cj0q0
GCKGlDlck+cINuP3z1d1aoTlHbRIMaE1oR19o3vOvvHUkbjuC8GNVXMUb8P1z0OcekBfhzj6KMei
0acTEfF2By4Ud5qNatfuaHt10+3PI52+GHbumrSEai0OzK+3qy3KviaUm3nbRR7lBjuXXn8e4dRp
z8Td+d9DHL0EFoq9CB8vq1Ahb/XA2gc14oQ83Yy9fyPU1ecsawttYR9OwCn02FPH/qW2KCm01mNN
lHfRlIdUizfTIG9LWG3oec/cb/nUdCeZBpsp30tFE4+eaZtQcUGFDHTVGT6DTeAQCIoZctuts4MG
JGw1u+3+z7nUHm2cMFeKG7rndqMnFziFLhNFdVmRTONoESiR9UiFWGKeckglZIlrDjXbE90TN+fO
/PLyCh0vOIqqU2zgKy3K6tGDz1KjUZF4C7aeNpDv8H63+BGs0Hpj4b2MevU+hqApQi5vEsijeprt
Y/QvlNF0V++mxgbZ8qyOYA1LHXRF1spU93RQOI0bNiUyG6MjfgXzEbAw9cEnVmBS/E1qTDdioO9+
fsVOHXZBvP5zMUevWK1NWbFAhOz0wnqX3WgH4/9mcAjEds6XL06Vasw/VmGwAsjVjzcfKtjDGEG3
YMtr/FWfkoOExNVu4yfpBoiWXbKnIgHZ9m+zX2euc3kNjx+arsqUCHUaObys32frLEq9VJmAGfpn
c92jZbCjfe6EnnRbOYDVtiSDHZTIPn9QOnVKM7+MbB0d8EnHTnUwOALyBsIMI4Hi+bTVw/JSFog5
HaQbpN2wi83mrrZg+NIghv4Uu0Ymvcui+B7GxTVYs20oz5lz5qacqCZ9+2lHlTMaXp0xVstN8SRP
WAE63yjr4aI9vyk49ZHWkRbTZNSpSh5vcswEDh3hcwJVh2VH3djBje6oK7DB7rDXtj9f18kZSoVM
5jAo6UvX6fvDbjI5o1bOaOgOHqj5psi+ceAOswr2C0UliaEvkVluTD3fJFlxQNmyRge+GwBb8/sv
2krs1tY0PJIV84l4G7jGkF/A9r4djeEGPdR2gBeIK6F9pPr4Vhf9b1EiVMpKBPvnSzk5Y3SuwMDo
LyGVPXpEkQpBOTV6LuXZugCr51rPspvtYBOZLy2naQ7W9WVrm78i71wBhSbS8aRBK6lzEOGJ8W8Y
/L/fR5oAIEx6KmFlkxKqWhb+U5U00hKZpWHXqIGEGoDq136g+GD3MkDGkzm8dUr3rvZ1cxikSV0p
HSRJehkAdOGxua1VUmMi3HOPND1faYmU4VSC8iQhdLFnRelf0Fi8GoVBvkKf0bIIcHGmUTTt8H6S
N5LMD9ixMxcVro9V1VSdFGYM6Z1SdWfq9C75v8kIxSAB9Nh8piDGDGuFsOtNfXSbqH8fQZXbhawA
07AA1MmxMNMYa0C0yCncDXNYtzA+bnox5phXi0TODCZhyp3Yumalptu0qMFfhtorAC/MK7mhXlnB
+JAl8M2TilI7n0svisH1QjLfpnTYSJGtySgUe2CHOc2zTQsKXAlAlMgB0UIz3eYW58lVLQy1uGpo
GKHSw94ztHBNun7WVmLbPoLUR5DSjW9NFbuzX4i2hZjchBBF8HkllchvdTM1Hsmwxw/b4Iwt4mtR
n15QWyJdKfhBDQkAcd8ByyGlaVYVHBVKei1I4UIZFpVBdSL8ZCDk81b3LPjBEuhe8Jvi5IxFENt6
AuhVn6125+eTvslo2xPk0nbXjRCZFMBrP7y3MrBBFYk6tobNiQwhdWKP1PHUF5SBj0EaD4v4u++j
31mMuylZwssmowWmbu5VdQ62WTKSPal+FHX8HhAEPCrTtBbmCt0QHFcAKOxPTfDxbdWFzjTR9Iwg
/dloyB4A8bp9G1E2sMItHzZbUaotykHSW/Tyieaka3YK2dXpnSVXgWfg99oGY3ln9OJzMuaXepxf
aoICmEAF4IfRmCgDUyDqvYLip3GMgp0EdDjon6tMv1zSAlQB+FPa/0pRL60iteGNpd9XlCh3i/hy
hpC3aiXUVaMfq16iKvtBHrDUGdemGb3RBYxWANLuoxZFbjTQgOM1utRk0DloVTGxjzE1h1q+A1X5
lGXj22iO17IKp4lo7wNOzTe2oIiOh5myP701yqBYn7D5Zr54r5eQPMG/E6mhzqsRLH9Y6Fexxtlo
iomHafWnssCdIyNmZIkGsm20iW1O5MeIigoPlOAsdwSdgdCJA1afK/l1nn9whp1uUt5I5Hbzax0z
YigkzASNy0wxQLmwValK1miGk2y4Cntlo2pMr3i6RQSak8gwHBCkXg6tdTuqoQruC9OUBiV8geni
wLjC3PaSpAGd4rjn71XuQTrSpVf6y0JINmqKxs2o6w8Y49twQj82M+XVWbhSVH/HX3Ip+bGThqC6
ePtW1Uj9JhIvkkBy9TxfU86ExCbFa6jS14VOTJyebOuxXze1dAjn+FNQk0Okt7wE2QD9IRPeZPLW
VjLBsmaMwypu6DIbwCMB7A53uA0AjBOpPcumiXumsXayH1hg3NR3oSTCWhbUiyTEE4fVd7DbpJZW
WBAvUyptBxGNuatE+cYfpguQCU/SKN9min/XByTLRYsRTEUK2t0nkow6OoNMKfb1jsyStTXMb2Cs
PmptvBGN6iVWCdOrh/YOMdVWiaY9yWKDh4gG1WbnEzI0sBrPtf6YEasMjiRZi0HqdVk9Oi2ZJo1p
3WnRcJn58SWKWmJBZMJKwgsZHfQqZjd3KAQCx2cJa7B+kYB6gZG2VxXzKRsMcrrrqNjN+URckTBe
Mus0oh+6ydNLKLpAoUTguIPgkIKo2EJcs57mvPr9lH7KEtLGpO+ehFalcVbIuldFpkdsoANUyotD
6ROLrYhorHqrAwl9u4zSE1JuvDVxcOz8gHiZoNQV16iCwY3L6k0LGrx7rXjjR+JVZlhrBcyzn9V4
2OCRGf0sbxtd6VZSkfToFhqyH8HGgFyqH0aRj8sKXlxwSATSLS2p+MXHaDVX8hNW3ou61NeZNhPh
V5ubpKlga47NSzgs4bupm3aGl7bTh2BIVwrfBXBV0LCU+bqqdXeakVTTnE45IeVbf4o9ABzZKmjR
GBCsveqiaIbBZVyDn2Y31sjM5Hi6VmPpAKTktUM5yy8GjwDBBboAoIfU2gZaxaQLjcfBBN/kFynK
jU5EC5HeDEVd4G0tMDF0qRMTV29oSD9iC0S2qEpvAW/3vrLCfAE+aosQT+lXJJAOh3oJA0uVqgbF
PEh3ExnPTmNY/mrqSWbA1Og1Ayux4kNN0GPjrlKoSWt+uzYIDH+Sm9z3YpLdN2Y9AuyQ681EniM2
iN+ROXyUZD4LUv6YpskOQOSWfSExBo3XWfmV2czcGAOYQTGA26Op0BQbA3A775eY261ZrIF6vOpQ
9/dmyFqriKROoqnGg1KP410UTuWhGmHj56JAChqy9bWkNw9qW1+rxDU9FaZvYdugjgJXYLTlkIyg
n7dsy6bo20mDTRNVNo38HhXG0vFRdGolTPHZSD0qec30a3nYZ+3dz0MsIrvvY9DPEkURAwvrOfXx
o11hHAmFPjBbbGAQG0GrFyAnMR0VzBlQr8VnVg3uZMGkII10BUQGNKsA2Q2bSI1/Xmyh543ifM1+
4sx+ddlZf7v4ox+2nAO+1JAiPMbYjPhh6trc4T5ZzzvVO993/6v2sgwjcfW09kxoakcbUwNsdT1T
SwVoD4tvllywCGeu5O+SwtEYR+WwCdxDFC9jNK7kUVBY+9voQlhj/dmfK1r93Rw9GuuoiBKlUjJS
XEGQ5vTOdEkT2GZPYxcXkxOvIie6O6eOO3t1R3WyMpBGvg48qHgLiXMfOlByOQaDB9lVZ9oBp68O
IYpMgLFIgeboOBb0uOIzzhhcneShjNI2Q7DDMr6WPXmlPk1AenAABqszk+Sv0+1yUxWJqpAlclI+
Tr0vhzllndURHZbU73GEc/7fah3WWYLLZgkuk9RcYplcCc3VmaFPzs8vQx+ViCJ4MCKnEjJwbGNV
XpML5VQ7pPYIblhzvHiPd3Cjnes/nxv1aFYUzRwFycgFL5Nv3iqgNLzQSWyKn46wHrbNHbr0YXOu
aXZyztMj0Q3TwCtyfERte6ngtMDFqutgk+wst3WXOX+2xndy0n8Z52htUcxE6XJACRSPisfJzZ1q
bZYrJMEOfKEbTG7bavPzc/yjkP9rOfsypPJ9OQMsNPWlwZDmwXxoyf6F92grXu4hT7tGsPgsrUt6
KRhYTadxMsg4K6JoDuFO2QrXZ1ekvwqPf17of2700VsVTxCeQxxXzKP6ot2mXnJo0G1MCtZ6O7IH
R3LFTYbigH0DrZ4zC+JfFbRldOOPJNxkGh83JyGA8pBb8m8nCq32AH66NGHBhuIboSMv82je/Hzz
Tz7uf8Y7FsbkeTXNQE9YofL7EN7bbD7+PMBfH+rvF6QdfUTlUoiaSmGAhQ4+Vc9jdT0U5+qrJ+fk
l6s4emmNDjJ3H9KDWLpTSrSKX8b7yKVajhBlgIp7OWwLj9qN+/O1nd4hfBn36M1V5FnuBQxpNp7G
KxxS15rXrRe5gIogJbkPN3jazmsU/u4GHN3To1cUmsMCEuBy1XWL1HmVfyzdRt3pnP6x5bITUDAr
+hROdRG8NFh27xKCCFfnWll/1va/Ju6Xyz9aCpsOSBqWp2WqEFzsNii/qx0Rf5f+ur7WtjS3uhUN
C0qRWHOzB2IH2BHttHolrAmJuSGlarVMp+7qf3CPTk5j5GUW4jKcFce2I0C9AXV/7lHtxFupoFdi
8SJsMZVHlz3hKHa2UTZhuHpXadG2jxF23E/pEa91/yZ9NluIj05z5hN9eir885OOdgOJFCWSsryl
QAMN46D0BpWMc4vp8sr9/UyghSLmQJB1XE2c8iYcsoRBlg0VeWrFpY4w3yD+4zK0A9d01DsRyjnC
ST7ZZGqupovyRtyc+46cWlckyVCWZhFMxuNtwcwSmpNph2wH2UrVDqvc/F8LZpgFX4c4mgWpL/sQ
CblS80AuMJBrtEGhZzILhtBdlKGRc/bjcOoRfh3z6I1XDYDDU8eEX+7uNLPJij3foeb47D8HtrpJ
7uLDue/jyV0k+uJFgKYg8T0WXWVJLINKw91ARoTNyX81b+StsaaHsz471qnt3Nexjt7R1FJ8tSY9
AD/QomGIrwy3d3WP8NftmbVzWZOPX9QFdqtpKGyJ0Ti6leVQhn6xSDLjbXi96E05Zu4oLzLx8rOf
1ZO746+jLV+QL0cmMxU5LZp/BKCEERFYswhOBfu9RVV2qXokoxzOKhVPfcsleiOWSFy8/JfMSeuS
GGgrsmXrzvwv9s5jOXPsSNu38of2mIA3C21gPktPFsmqDYJdBt57XP08qNZIJMghonu2/0bRUqsq
PwDn5MmT+Zq96Kmeckh3grecDWj/P86PtRN6xXmTcfnhIn0Vd7Ux4pmGu7jEnU7ZVZDZkzfuBi84
L6hF5QpL32DfuNNOeQw9CB77dH9KblJP2MaGfpQEAL+SAwwTtNX6AhnPzRTHAk3KxvP3JbY3jwse
n4beAsgfvyUu4h9bg+P3LCjSAmg24AJAcBiErQqOtC2Rw1J4+vhCPzV3wz4mJ8z7zi2OouufE9dy
N3fNxw/6n5ir+kNv6qaN5AWgHjrwhVEccCGpcx+JHNXcI6q4C72tXPTRhQAFagD/Bl2Kd/e9Uaiz
mA7NUgQEh6UJMOz+9oVA5dCSTV2hE7DO5EEodfgR82zLXIwexzE5RZcqB7ewV7wFnxdebmSGj44w
ZAkXooFMe2fNY8u7EiUoqwCgZ6MP0YN2Rbj2YOCxAegzoBHl/auQ+/801n8wnX319t2X9uX//fwt
qn71kv385z8euhw135c31NXlT/xJXYWFqsEzRRGWLpCIXi5favjZtP/8h/Ff6OxaBp0GbimGsrTf
cuZx4T//ofCvlj8EWoc/Ba2VvfA/wujif0HLgZ3CH4VdoWjyX6Kuvt10aNvKpgJolf6fxQQOz7O3
Kd23EvQY5TKxh5NwXd0trE7BEa+V/Qh0FV2MzQbS25LyfcDVLk+zHKkplYCIkxa4imG9KrU/kpD5
rHzGjM959SVu/jwKXzNY36bxf4WjikP8ne6bviaWt0wtQ12gSTvn6P35rfUcisFNpkKQ/8uB8GMX
QVhRKbPHV52jXotTpLMXG+z0GGHuGiqaE+Af9HmUt3e0349Dk2gR2gfjLCO78vZzIYohMAcmSplB
LcOlRw4xlZVusBp3P4+0LLFXpcW/QskLfwY+8QIzfhsqNAwk3EJC9bvwQbzSU7c8Km68aw/hEz1p
/345CaWrxu1AYaCd4WLPsVUA/+4O/6e++dePUPgVOihntPhWP2KeO+w1x8XbBazWLQ1HFGyo35gC
3MZu8GW6RkrqkRa62LqlJ1OBtIWzeRh++CZe/YhlD70qe4SoNxE/4EcMp+hq8nAIw3zdVvbWabqP
NsH6H37iV9FWJR3DQyAAS7SiRxg4f8YxUVGerST66ztDZVv8+9Wuijkx1poyEYmT6Ezn8egxi4cC
JYvPl9EH+eVNlFW7OOd00pHQYYiJsWw/lG4bb/QS3xaI75fIqti2ormVW4b9mJhxVZ4u++JpRoR8
6k8NyrL/t6dZbfKuqQcBNyfEkxBdTmS0c5mufR7ibUXy7nH01Q4ffJnBFNpHeAbdICTpILPrjsk9
0Gu7FL6FJSTV8Y/PQ75bcQsgEpYe1EeY38Y6daEfj1FYIGc2AkNuZexAgAMyeZrb75/HeZeL38Yx
Vo9GRtMRJwdEYwo00dVTa4B3TR7+RhAQVegwMHehtHu7WbO8ymbmIVC5R0jLiHjGXWvXQbGxe1Zo
RL7T8jCv4qwWti+kuG+VxFGuIewj+ZA/hY8oBNDX5N539flDrTDW76OtFvnUpZrVL/gjeS+BqgJf
vZ+vlvpxQT9G15tTnuXYf5N3eToNUq7KHISKRVnFq3AzmK0COeA8EvdyishDjvdOaPUvpsB/iXso
y430RWzlfdsgDJOL+XDceOat37DabFjEllnTTXS7arFEp03x9+i+Vm4wYo5dIVPKWOirIU2HTOt2
OUBVsZCfP/8NH63YV69BXa/YKco1HbVbGyU+R63bXdXdFql8+DzK+6N2edsaI4mlOWEwin27ZpOm
sFjKy9u+aB8wy1oA9NZVj4jsObqtz6hzu+YuBKFyHC7oyeybJ4zYNvpqq8v9n0vs9Y+Q3/6IbPLF
3h/5EfM14t6uSiNoQWJAJsVy2JX/egv2fcjV6d6zTedGISS84Ogqu5p5yafZpY9xaXndTnKGo3HK
LhaORG1Ll8YJMYTDZv/5w4/86u2vjncdfRNNm/kVtaue+iO83QOgT0/9OsIEMR6n0N6mT0nv0vzq
k69OeQHF4iIHJ2ure2QZbyc6C+V17OpHAyZmeQYq+ai8JDusA+gauZ+vt9+w77e7m/WE/o1uqFwP
RXH1qQvRhLIh0cNAWdVG8e0e30iEG9ERblG8wzP9AODMpQV6N2U9Fq6hrckyju+zk5j1Scu73WiJ
TgxCP1CO+mLwiieorP8UjEcNp/YgqG5DheFlk7n9gPWHD7ulNewACy/g7+jetjsEjT2ObdecMaWd
SSiVXScG8LN7XQEwheW5jticgNVtZc0bR+z7D87jG1ydNHROkJxavXuMyANUl0mmMc51TYdAsJx7
md5ubGvMqpYX+fpFg+pFeEhFRYY6i/75Ko2O4DkKqde+Z2nQoxcSi3n2oESlNF/1pRg8NQEAwYOV
YXjeD4nW2oM44/CEQokV7Sts0oE4RWjD3GrhbGD2nPT9Lq8KfJjqOa2UnTyHyZ0vVRiEmIWKVEiY
V23stFgzmQ5iLi1IFgjppp1gr3EOizG7LhlMGgicVUOtnC0zG9D4QPc4A3HcCsI5DEXxSZlECeGr
BlnVg44bgeBZEpaTGNWABPXHHKCeLxzmtBQz4DphfAiS2rL2VR7xLkcoYjdI3M7nNMPFXkdx2LFw
orrXheYlNqRwh8urhBf2HLlCObUOgvMa8L08d6N0kfOTjMoDG8plDVEUAFQD6muJ/r2SpvDZ14N4
QkxXjICR6JwPTtUg6n5d9oFyaNIR/f3FrEFpNaCXkdl+wWwz1PZ1gTyfK6IZiYnhKAjBrkVB1XSG
FjlL7E8HbALxwkxvpCKoVRSVwuwEii5jtNBiBuLyf4MdUffNlO2qEkOo/aTO9RMkjj5DINwP2l3m
l9r12Leaaje5Gde7ImmF6DLJ67SygUSVxhWadsrXqmWtlUaSOrqELSXWJv6t0o7NL75TcycjRwKV
frCQgBhq1EbRzytvMWsVL/Jh/GFgPQnQNsl2KMIDqzZH6ZTzhrxqNqedHw0nXaivmhlLY6zDdGSh
AFJBB2yuA2W8HAdpWRsSdr+9/3Ueqr1vlQ9CpPEMKZc3OZiulQqvQkByuQtYukRxR4s8VR7viqkK
K3vKxwAoa5A62B4ObNFcz8FKS2OK4WWPdgprRqUGH3XcEer8mzbm8bEfNMFGjf5U+qhgznLVgPVB
nV1smVWb81GukZtuSw+l8MdCp0PWqz+zZdMLcv6rsVA3FVuREq60uGuJaB/ieTh7SLWWO6VtL33c
hM7ExfSmycASKl6Q+Dt/cV/C+xlakXkr9gXo83R8ylK/vusMNeA1ZIKt49d2Qj1h3IeBfgg08Xui
WC9q25J0QCnaoVQeTYRweqPZmZ1/navdfha6BaRxTKbgbgmK2+UJH6njmGJBo7eSgLWciemz3BvH
OA8PcpjI32YoSZmDBl7KpUHPXD6jIyfohFpl7iilPl2iLxi7CjqXXhmqyU5vdPm5ivqrzu89ZGm/
FTPquxY2jVXd3YgdOG9Ld5sY1I2Roy7hFzdZG53k0ThKWXKAo3xAexWtWuRzInSB6j68nJOZL4by
sT1KMhwtCaiwGYmTg6jlHwDaTCfP0gMqOPd1NvI7shgv9XxSPB/vV6kf9YMhdfdpCcYeDB+1SVeh
z5IxxPen7sY0pJrkbsyeIQh7ZAT3TeDjndM/6kG+x4NZfsKFAjlMkOcXKfZ7HoqnX/x4/kZf5hBm
ZXcs5a7ZV3NyXaLr6yDW40UhBt5a8lRw5SnU/i4eJzcSQ6cMLMS2x4su8F3Txx2t8C9HjCgkITUc
2ZzYauoPEaxxh7M9FtUuypMt/qbaH9I8HofKumnEWvVkRRjsQklrpyqbzs7n/hSl3LxIrXdhLvEP
c7yrevE+A8mZL45KeQrSVRaeWKcqOqvjdQgG3cED6ponepZzYR/J5U1djgewGPu5NaCX1agehFls
Xo01+NlgkrFfkHeYshSXnSCjsRxItVeE6ElKVYsQpx7v60x/woFrARznBzVHlLw24+pOa0HohkVY
eKUyPKf4ZoMXTjE7DbHDmvyy8hpf888CLrLILmXnIg9FtH0XvKeCAFY1HiptvO8zZtsJgHX8ujp9
dLWGGaYyZXDEUq8jc0rJbBxQ5Uo83yi+CVq/L/Ti2xhWB2lO7gzDPOBh92xiSFW1896MZXaJlJxM
UznHQo6a8Cw2vLopJ7+KJ7VACakMJt8u696ZTZa+ACs/BFU8a8aLgcjkCHAaH69LVCLmXYSdw1iX
TxMgrDGYnyA1MBIPgvBaSahYkOcG4U43czenYu0lufgwJ4Ai4qosTyIaXd68GMoIkuWJerJPWutS
jHrcDRvxrp/UQ+kbZ9Q/XxpoTTadvB9TXBwWPWMVyyKtl56bykR+JxHO2RQ8Dnq7983oQq1GTAVx
UihS6xrzo+egVDgPcUdCtvUKDOg5H6svUAyeC8kKd4KW75KKjS73Cr4S7UQCKVvtOrNyfExM6QIZ
lciL0NbDPxEfgHKk1p/CLF/+urs5ES/0KripDGOvRqF4Fwnj1Hmx2b/g0x7cpryS2huNLIzR0y0G
jsJEZgrWgOUvkTxzEYQa2bqY1IHtnnZVoOXgmMXOTePgjy5NIAllsvgYhEOgeK04hdIJ9GD9aOIh
iZFtF0iwO9JobzQj4m0ySse4Gatu3KTYHdfcA7M4RwEsboarKW+nvZyjg76TCiPCsKCuWXgiHA21
iMEvh0m0V7PMdCQQ/rZZq+jbTdJcOcj1j18lIRmRMxsS87np8uBFiZMQ8S1p8lRjLF15AnOQ6IiE
ZaXRXWVKE3+RoOG4qphmHrbz4hF75ehI0fQkiRgqYcVXV85c42HZAYjHBDdN43MUGCWK4MqPbsK0
w84DHcUtPUYxPRPm6NtsWcIT4g5p6kZKBwsr85WDkHWIEI8YyF2BFAkKt/bh3BnjAAwjENCNl/FG
JrnSGMRwE8e7xDZ7U4X6gQ6zOkMyyiuTdina6vs6SBKvB9PtxHXrX1tW0/1I2rj+AeQb7+NymlGm
IJM8SFaj71VMEBAQyrqoxQWqzIMdoB9qQxGVrNIuMA5tHRnssoDIu5k4w6K3XBu4aQiJ+T2HlmkP
AuvKGEeHIfyPTkO3DqAtdL1BulAm44gX4hXkJxVO53xXJNYNOrjQ/Urjexbpe/i7wy6drFMEBPxQ
6yaonNj4A6K1bqfphLdzPFxVdb0blebBaMfB6wQpsOexGs9Zp6sPKOGhDi4IPhh3C8apbupg04N4
MK9pNkv3iO+me0W1HqgheDXZD1/rjoFoHHIsDS9wKakO4dT6hxJzmR8iGnW3AlxVfNVv8Qrbi/l8
jBttj/OV1yWkgrLc5Y2wWACij9gfS2HU6ZyWD304/+qgaenBgChhiclalgwKfpnw5fS2lm4bJNp2
EE1Ej1MjP4V4s3pGhwp0OggacuSo6g3heBS1GKPJMixd5OUfgHm9oDQ4uFFkMTQ0x9HGEzb2RqXX
XEurx5Mxd4/SRF6kHEbsIXhW64FNhdn3cUrnn8jBXFuL5Hs23MGi25khktqRfzmUkuHOUxJhNjPH
TwXG7qhffEMrqESUR76OJlAm/IGGlF83B6NPSnzmp+tAMpAKQtyfSiSRkYaPjv6AzF5roByuN3YW
Q/sWwuZW5wSxjR5hKiMIZSfj+SakbdMwp2M67Bqrcjlqr5M83QVKuocoUjsGb2iuA28cWszb8baI
Yv3Swuu0Cqw9yfMxVcvvgV/+TAL1W00xVWGLJCmw5fUOu9s88dGuHPwbuSheQqu4USNer4/nGfSS
1nJRBNc9I807e4SQh1l132ROXileGnJbZJcg1SeN/UUKde5SUgSUOPHysIsQprgfFbaKGQh2KrWT
xmju69JBLsr9UMDuURCHhjpg8wBfJbVqzzAYWlwmxMibZCP/QhLz9z4Gar5ceBjrnYwydFWEm89y
W3f3UBkxmi5abhlF1bUgN4f8Vk98/yXQNNK72d4Umckpm3JPDyyqahl3jngMhkM8jeNgD7HVZU68
iG9j7ztgkRVlPRKTJcbtfGU/JMtVk/BHUqU3CG3vk+bHXFcnq22PldJgMZEfaEk4mamd9aE6DfX8
K49xBdcT7N0gzxy6ZJB2cpZpeHqkXHDi5AqQhLxjhOLienqHg6tyVqTpl2JOzmCAIha1+mjSS446
KXVSsSu+YeAknGPRL9wwk2ZPHoZ6hxHH0Rh0gPedFrn4CY1XY9b8wCTS2GVdY9mRPM9OkHA9A5fw
PKGZaUHMMwRYjVGD9zxuSxN6Rlls9C8prC3xTN6L5z11qn4Q9Vqx8aBZ8hPEC+CfOGAyoQ6hnric
l+IfVK7F19Fsy8Ft+oH2ix9Lojc2+rjjFJdKXvmgHUS/mS7nUGsvMlQjHbOXdC8Yx3GXDVodQH7K
9YSmEpZ3lS0nWX/UMl+FDJh3qLCLXDJ1tE5fqtaK9+lQ+ntVzP3eTgWz+9mgLv44i1k2OyiF+y9K
mcMZ6yQBpo3gY8AHPzCW2CtdYB4F1Re8qoT0yQVTsK1Sx3is0qxjLfrpPWa2ypGu3mxHTa9fMao3
nUhTwcDKcHAsW7Z6ePI0sSP4V9GCOW9jEfwTDw76UZzKm3GUJlb4PKQPson7WRpWCpY/jTI8moIZ
njOxia/hO6XPKSPcS9Ws/eXszXewKaXrRsuFn7jUYi1WD1kPx1HuMPUJ8SHFxCzAN2ky2ztTHKFl
tl0XO7HQ1l8mWRkyavFW/mYEJqfJGEE4cvVWHV/EMBJqTsICxxG1KRB8l5v4KYjxhJ0KY7Rrqbwp
BLiKpobRU9k0X0wjUs+WkY2XXZrnNJzSMT0KXE69WBG4uUiozQtONUztmTJY/KHUBSDIKOxJZc0o
nzpxxCIrTGl5d014FSXJQlsbRRf5S+lcaykZdOqjS7lSrMME78dR8zD5UuOxd8iCfHKDhUoVFWF6
jQM3WazmWqEjmHku+6grnVaBVUu2Kd1Owm/G9pMivOiHPr/Qqh7nwDzEu7sXBZz1jKHCTUM3y5OA
5N7OyIv+QkcQXT0bPItvZ1Eg3NFAxZ8p8rmnT5EK5WiACIzMw0Qla/RWfpcUCCfhedrq3PB1Lhn4
6AAKIJen/uQU4IC+NTNWxLCnqqUyHPAknkO1CC+DipPG0YuhlHF6KRqYWZPk1IP/Q1UoCfwm7V01
KppL7MX9L9qAa3hsTYm4y/QGNhrSruemD0dPN2JKllyc2x8y152Hvg/Tx7KNot4RuS0fhsKUoEnr
WKhOnYULkpKKlw0mM0igTORCLkPSQAPAwoS5GSYnKBPmbtYg4n4o+IcptYRD21RyZ1PDQKiLwrm6
iAwJdHSaUZi1Q4WQLA4kGHUW0UFAgOVSCxKp2XESsD4L/gd6kUbwh+obAiDxCD+AUR+SC74xVejY
tFdSiTtlJaaoTVdm+6CXsX9dGVP5ULBRv3dVP6A7Igk3qhx3J79NZqcIMY7KtYKWZRQN+54shBFk
Fz5besQw19c05ihUnhd1WqJi0UwJ/q1KU18kmmWcERQWr/uxbTGiDkv8ngoLrVacSKanNB9q+nGN
0OzHqC6+dmOPa1kShpItWqRMGmIGXq9zbF5AgxX50OrioA746h713kJ2CqPHFatg1H4IEKx0im54
LMUYLxizaX8WLLhzV6pq5cBsFi8xTMMAdc7G5nssz5CQx9gMHQ0hjm+khOoRf5f2us7R7aUerKrQ
85VSYJgYNc2BMll05YF/1SoKhUmemTeNNQzfCoxDjoHOSIUEJ7lMzci0aRSXX+e8GB+E3Mi+J7gw
H8akjAW7Auww29Rx0zOeEubPUoESiWxw+tA13fBl8ee9xnQxonKpcRhwdXXS8rPvc1XOzKrT6eBw
sdfKuHrAJDJf3OOo0jVNVdsLjUveY0Zl8hyZHQ5vkCBld4wBi+gkNrb3oHc3rd4Ze9NYLCmHtAz3
BX0bkpyWdJcyOj0HsTaLZyuTKRMtzb+pKaANbo45rRvBwM7YiP2jVovhScY71dOsvLzt0HC/THxJ
/TorRninCWn+pUgaVXImv0CbNkhM8wcWuiqbSqcmKyIqbFvOlfoiriYLVzhJ9psroaNHZI1KfAWU
UQVGnsTRwDdAJWMaplrYq/nQXOXoTsl2L2KmIEItFOnRjT0XuMqiVdG35SGkbf5L06rhe9Zz/6dP
L1YJPUZOISdMqo5zuMr72cYRFP+lIFYe/EKaW4dVy5io9hnHHWI1EMi4nVlw4vg4bneUKZX+UM69
ppOt9Dg6RkmV79VZyvlIeGvnEIe7gqMQx+qk2I+laAQ3CpzV8V6Q1JhGCXDkWj+lAYhBDK7rDNHa
upJx9Cg59sPWNSoE1HdKKUUcXGY5DHNFH6+Spfu0ZY9X+7TFVhWTJ6mK0uOg4PL86/PhhrQMjd72
3EHgoHGEzCQtYEVZDWb5GShBL4iDUQKxku/Ggyjsu11wswBwccqZDlvT0qWL/1nEVZe/RJWmjZVl
ZC+yLxQ4/mMAN33MblQ1pFmxNCzajRnOCqEJJpwG7uvHXE1HK24dTF8JKiPG6v9qUKmn68TESnmE
tWXj2+xuKTUvg7D1c0KOYuoNsxYk22pMWWZ6kBQ5oKMx6eKLYeiCk1oWUK4//4Lr8czyZK/DrKZT
scZNI/JzCh/aoemQ3eZWtuOyffd5mDXqYQnDxBXoJ6BaHbIfT/sK1YNnVxMqMWHqpcHQhvT7RrHM
bd9HlY0y+vNo78arf4ZDl5Jpos6Id7Usx7yOG3YYRn379Cak47cfDdtwopv0INILx8TSjk/dxgjq
oy9GyfzvoKuVGcMGLwWDoJokcxE/59aw8VwffazXEVZvMRbGxGwnIuhJ8KXE93iOzvSNNtAWa4zP
6uX9Vh979a2UTq5TGQNnuwvSw3J+RhYebTixtqLm1dnGW9t4pvU6L/xomhuTaKZ1w62yFi6EcmPa
vhVitcYFM6qzYCAE2fN+GIebKaY91jTT7efLbivOasI+y/pg4hOa2FKMfWTzYOYoROtb6JQ1UuPP
zwPIWNaw70EZ8u1WIic0UbYkQKhUx/y6PeD0B4469gK32Pg273A3v2Mxw2MPwWYEQPs2ltLME1PV
EDDebxyg7sx26OZncacAvt/K7Ctu2p9ZFk27f0dbfSeMI1vLX6I1XnY1nAxhN/yqjxky1Ass3Uju
sbG+S09bkMPfC3qdag0DRSOIyCTcNeh/CDqFWw79hwlWLn7p15kX2DEhm2cGV9bl6L2cSif9GdPj
Q7TB/nzVfHiGvg6/BlFRI48zvVu73oknbacANwr20p6Oohd7gisdP4/3YZqC2QDcCM4B0nNvv2k/
ZXrFTJQkUjY3snVs03ljiW5FWH1HCkoZhZjltLS6Z9RNr9stq5yPF+arh1httb7sdQSnCLFosScH
hg/hTneXdakl4GP9jZT44c6GTwDygg4qZ/LbdzbWc4FPLodxNySeZA3cq1JbEza+zIdlBtSzf4dZ
rQREZ3MD6w9y4bfqJTmnu0WJLnLmU3BcgEFSZef7Lfrux2flq6Crs1LtR5AR+pKALwdvduPOTqCI
Ifxn69fNkVZ2vi/+TkJ+FXJ1Ug5j1Zbm8jqb0roN6MHlifaC897GV/vwIHsVZnVctqh+cdFbXqeO
myF6IFp5yKpxN4vFfhq3SEwrQb9/pa//hDNW+DVfMRtTX8Lp38rCLn4t8tTTl+JSvwmvIyc6CiEV
vd3uhePWN/xww72KvNrSPGdg9kvlYSSiJ9Hv9Mtm411uhVjtaW4tftEtIayG0TsCWdjF/Y289Ooh
lLd7DMEyo5ZDXp+c1N9qwbjqMnn/eYgPU61JNY3MJGJUQIXexigUETdl+jCkjdEF1+5E0a8CgwPc
BiAg/9rGl3+4pV9FXHMIUoaa2HC+ijjC9D4YTu9x0x6dCcZ34gbuVsL6MEGaKN7jBrL4661hV+HE
HVvjusuTDh7mLs4s3gle41oIlUTW7SY3clnc6zP0dbxV6rJUIC5xTbylKlHOf3K70tNf5kX+uc1e
R1rlqwZrXaPNfz/Zwi0NHSVRKfANh/6UU35DZdxtv2xxI1aM1vdRVylL6kA4VRVRlyOakXrgLUBJ
mOD84+bd739Zp//5eqt1Ohiin004r/5ep4vVCODbbA+2CwqtNXzdjvjB9ja44qrLRR4d5t8/6FXN
3zAMsvxYXAzudCykSlBgW3XORyGAOaP3gkfMYkH0du8FUdYWZBEMqLO6PqhVDgV/GLK/XntQqP47
ylodQonFop58bK6tHLw2XVoBxubnWUT78EkAvJv0O+AHrStwbKXyHvsxMlU2Y13V50P/VOQ13dfE
Go60Q9QjQBQm+aZRIEjWZdVXQDXLQGlE8BGZ8L0RI7zYIKF1UxaILjlhX2k3lSR1DNzkQXQKZaov
Quvrct/v6Exdx7WJrqGQx7V/KXdD19NTwvI1m5Qidswul45aI5ilM2nJeBViOm77qNT3yFSiN2ZG
EL7qhr6TUNIjnaq2PkaaXO6KokO3ZBbNJHQSTKR3kRWBzouZn+GlXNS3FnKKJ+wWImSLY7DBAe5d
dt1VkedHZpbuJmHOPCtt42c50fxDXYrN8fOX/VEiM3nV6F0zqMC2dLVswsbPQnEwYraC6FR3yiHZ
67a2R6oQd5itq8Dyl62y2Otg62xtGCGknIlg6XGRrGkPxcXiKbGlfPRBNwQXS3YZQlWQy9a7TfOH
BgVJtkJXCL1TpGXtdnF+xmf729R3ysbB+lGFZ8ogkCEgyXgwrSv+0tQQf8QixEaIDkFHBspwyfsD
Vr3cMRxkSZEn3VQa+WCTvAm6KhgmuZqlRCboUHhZ0rg44LifL42PIgD5heSL2he18eogSAt8bEOV
rS7L2XhCbVI5NnJlbtSqv7/52zVhQdqkASfB632vqTbpgxBMQhnbk2zaAZNJBPPsbPiq5o2ttRxB
8a42ZCfXlI1U9sEp8Dby6hXKfaoaTFX5brfSTnf04Rh4Bpd9Be1NO/oenjZv4EuN9fpZVdHEhpOO
IAcB2tTaerMVeVkjA0sJeznvFuYL7khe7S2WWstVdIsQvt4Hq3Br+tVs4CavDYSLtR+j8atsECu8
rswNufz1pv4dRYKWimkt+WOtMY0H+CzFEVEW2vmSPwBgHP+qfohBNWlyj7DgifIGIfqtivBhGs2s
VapF4hb1FsAMQDo/X/DrW+g6wno9SHMqhRMRomKypb51tfCkF0+fB1nvqnWQVRneoU/W9DJBdO2c
NKkrteVWPlp+52qVmVyjJaRWcBd+x5b3ZyPvzZYQv/UOkBdf/Lee6peF2bpVCH/0zmAfKNjfUXW8
G1CoSoffKPIytqb+6jtsTWLl0I8bak7vV9hiRwwZGX4DA6l1m2zoCyXIDA5dJGQuGBU1ttqB2YFw
YtbaIRez82QJl1GdGhvJ6f3HWgIvfcBF1Fxfq9drVhdnTdhnWI3+6tM98OnPF8P7t/fm77dWV9pa
i+NJKrFqTczYZQ7hyPMZkNRGm/F3UfZ2QRAGSrzBdIBZy1oa0xD7KK9rUCTgcYr8aNUTlqt6E7lx
ri2YrxfkJBg5ct78Ki0jvNAm5FXlrgRUn0yz6gRDCJNeFnLUik3LM5swvp/GWtlHGYbmQm1+SzGq
Bw/e6dqhyTt/QPev+SUa01XbNN/5cQ6YWeA6DdJUWRUHNjyJwUkD9LbHHmhABD7BLeccx7Q+Ktyh
kYtnczStH+qktyepUDl6RODoAHktug1+/SBLoboX9SZwjKqsdkHSZcdYkfoLse0BEzIv3at8u403
+a6FSn6DirmYqHA0vGfb6KAZAitgErlUS9EhuBO9Zi+QyE1IIMu8ymnuQ0/KN7b0RxsALDLW3jIa
B0hvvK3tLfT35H60EPVuakrPdtaiYxUsgFIdCGlqR4IOj0Ee9e4LxTKwRiGc641N+K5S5NnRdUSu
AboomoNrYp8QMDKbENalfbww6vId0o6C07gLUz0vnE0q2/s09jbeKh3PTZUZ/RJvedf1A4Iml8nR
2i+cwXSfbrzhd8XA8nR4DPAfzNAUsubbVzyFBuiB2sp4ugGbbHzPtL1FG2GpTylYNagaG3JVS/20
2pWvI66vUhlYCUtnHIgQ+50Y/6jF/jizDZUYi6ig3n2eaT56PhxauLsZqCtRZ63OnT7Ha0CMWUK1
O+Nhiooj0ljQMW2UvM/l5VYLcjPeklpf3XjlCHnpLCLe8j5xSd0vSmORU3sVfp7deSve0h9Yvcw3
j7fqIKOKjrBC9nuH3OFS5lm5sqNbiCUAAFy4l7BnPn+hHxwNVDzQiZfZMYtmVY6gZBzPkw76Ux3E
/hp5ieYoY+qysek+OCDeRFntgVZSsdeJiZJHF9CUA/m+j/5OCBPInS6RX96ZdrRTqslmuoBPx8RJ
O8Fty+pgdXefv64PH+Q/UZTVSZdpdRG3fYvWR/XV7G8rC7joRmW1FWL1RUYVgIa5oGgDRQTt23rK
oBzV6f5vPIhFZUUhR75Yix+VmdE12sSDJNXPRrvp+z90f6Mq+HBpvQqx2jrAttFYxofeNqZxHyvq
QZmTrbvPB8mHJ6CmWfqXiO8s//7V9oQZGOhdVS+zwMHDliMc9qFiQxVAjAyr1gwJeKf6UZ6K67ba
VEL56AFVBRtc9IJgkq51ejqpAfs90n4DeYZhxE06bKy2j85pBnCogaP1YkH7X6WDRonn3qooS+OL
YHb8veRmt9GpP6fnIGPeM6C/VVd2d9i6cb27zXKM0HxD0Ig7vyW/k59Iy6ovhJENGx/pK9rRSUWX
72/4/S33IeSw0OhRcVfiGReNptdfcELsXAV2Gv8+jpcDi+NY5NPRNlWx3+r7y60xyLtm+zrk6q0C
oAUxt4SMj4MnevQ3wI9izynvWidOXNmNvfwy+xu7QVcXCWvJ4Nq31v4qhimSxraIaaPQ8ZMusuTr
5zv6g9VId4PNDLSEjbC+v8ZpY2ZlMsa2SIMvgJ9Wbqm6fFC+vYmw+lQJKE+zXRpE6bE+/s8NWd5U
2Pxo1b+Js/o+YlWKstnzJMNJZACTHPoLHAy13aKwIXwLHrSTSuNxUyH63YCfdfEm7mo4MatpI0/L
G+zqnXafH0uU7gBCK3Zp2MX3pb/h27K9aIlUXnXIf25pALybHqx/wCqbKQHkxjLnB1j3f4o9hK5y
t4wP4DLuP18tW99yNaiQqSDlFHcYDDMeA7x2lPkx65/M6X4WRVdg+in0vvt5yM3vuqpNjbBNoQIt
vT4qYeTv/pu6M1mO40qy9qu01T7UMQ9tXbWIIQcgMYMEyE0YCJIxz3M8/f8FJXUBkWlIqXa/SUaJ
BAHPO/n16378HFqihVfVm0kfwWKYQH4NbysA1e25GPzE0SADj+g8qrJIbK9TgHUJ6KqbLMRxEGKy
lC8dOgdnxrZEMKvAjeqPscTdBrbWcZQvBeTRazi4Bket7SUnZjlAtm8ml0LaWT6qE9feO2vLp3lz
7QGQHxEow5pcXBtp+LNLDWiPrgXzcyibZ3bKUfaNVzPJUxmlQjhnjpIHUagiviYin0yseDX60q0O
gFJQ8s/BPJ97lx7N4i9bug70DwFw9KLfj8uogXCnQcojHrpryU2RoCLYhvPDa7fTNyk+t2rLa+Hd
qq3srU5Bxwt0Hn63t6ROU5dep2/0KiE2i0T07TmV8aNlwxzCyeZSDKI2ub7OxYzGIdNgKq00NuhI
XMRexJfYii4mUdulSvPp41157NFWBlcerUBgXGk0DC7CEMt8+tbn9gm6d7pvF4rq5UYXHs1FRMam
Q0a1009S7H38IY4O3/IZNAuKPArM8lFe1Wgzn3IR78MWIT2BjoLi5WMDx2+0xQKwYhFIGJqaa4EI
RLhowo5C1OBs+Re5rwT8TL5dHCcqNva5+OHEgIjI4Ny1QLvhU1ZPUBrA/KZO6Q4u5NzuFPospzNH
7jhHQYeRSgSmgruCKFRc3YChQvG6pznHjlWv5B4KvMSh/a0BukRn2Hn90xPnjpcAwpZL6UchSfj+
3Ml5pBVV0uXwCpq1vbjkxFG2wS3nzok255KtxwEYw3trbpnhN+6Lrh9JjwLM1c/dZOeyK3qJtxSu
Q8jlZbt7ntwWMtSz9+u5Ya6mNYGazKjyP4epoABB4u4i2w/7hUrp3D45uYpvh7k6ffqISKTgQ76z
CJeEeJdx1+5ygJjqRt5NxjlntsZWqKtZXTnPITYHQYwYnXhRPyqYivbqZrwSzuMOzs3jym02utx1
4czAKEgSQDdO+KBdL/Fz7sXno6KjUGU1rlXYIBsBzB0l40JlU0oc9Sd86NtlIvPP1T77EglX03O4
m81f3O/CeYzMiUsCXlcLpiDI8JSjhCHdlJEgmDO9eYcRHEmf31VbHdVX8dCIB3EXnN84J1byncVl
/t+cDy0X00IMSKItgVJ3XW3LS5TQNsnZKPDE3U66iToeAE+SAGsqT7PLJlhOGNo4PFj+dlAs6Cf2
hfnlYw99YgVlnJhlYAR6vnVwlOg6nXuqinuhOErv3rgbdQFlxNH/LAo0+E31RdlatMSn4uh+bPrU
5fDO9mouLUGdmyjV8l+1Sv+icQrH8sLPvac42SZwz4WaZ+2tXGlVVCKkXYx1oQaHFuXBdw3Pf5Ac
GtKuLFc+kwFZXNYqgpG5JSwRPU8JiaSVOSEfke6CG8hGbzb4nIL79ywESZEuo2/vzFSeuPiUXwS3
SJQZCjft+21Z5N2clxUHsbRufG8hpNMdA2qibeVK8uPis8/LXZyyCd0tF60BwxbFufc2G3GWykLE
1QSKNl8NtFGR45mVM0M7MYsUQ0gcwr6GrvwauJtUUTNGOVaq4G5On/16TxfpGf98ciRvbKxugy4Q
KyiWsWFZNLodpOHxzPKc8MoMAnJqKjqQUonrrWD6M+SRxCXaDSCgRYw7cdqLjhYGNGJyZEz+E3v4
Ka44AnYO9vuloXc6MUKVAcWRvSijdNvQbe0JelSihvNIkRNORAF9jywWnM7HsgpiL3cBXa7LNdAi
D2/uk324o6ix/3hYJ7fCGzOrZVLQEW6GbKSAQUN1NxR2kH6N4jMO8Ti/Rgnq7WBWRynLZzmPZQaz
IIjqm2XiACtd1Fd/+53Ps5eEE7sBjOeSS3y/SC3gjSaNaKESL+ZDikhBdliij/jvUduTxlue15LO
/0DpDdhm7WajMQ6tFjvDRc6QaLzdWZ78Heofnm75lXzuNB3nSiSRe4v8JJAl9BD01QwmdaE3evdr
YNEuucucV/qznXgn7s7pgZ+K47ihKC2QaDbNo2Sor0VFDpPT769SwUaSCOBqirqO7CZnaV6Xz71y
6AtacAnFeSsdpfFqqw0shUYCO7dQtwtk0BW3gvAg9u3eRAT5481+fP9zZcicYWMpqeFg3++O3grT
WKjCAtVH2C7TS2MOXH1+atszina/bvj3o6KNhGGxSRZy/fU2NPxMKUMNyp+KPL2KjpO/zy/bp+TO
3M93nWLXOzrwF7VCUM7IzLmR5J1DrBynn/Ac0uIcqX1rytFRCHN9gLoPxpXK610LOavdzB7Vttlj
fJ3fG0tF1lk40z+e4lNDf2d2dTKMpFYKQ8Hs8gZfhB+029oNb61NQf/OwteOQPahfoEnjxAhOi86
cew33w97dS2IkEJAQIX9BdeUHmbqib8KJNKT6dZe0Oz7F8ok2/GWqd8Mdx+P/tibYpxau8jbElqi
Nb68gIwA3VeMZ8W1n1xq+qM6n83iLD5stbneGVm57BniBSMIEgo8EMUOwISk7XCQabc9//Y/4Qug
vKdcSQcClP/iGkpDY38nT0JU8VKWNiqrN3ebHu082Q0vosZRzl3qpyZQ1YCMEQNxs6+TDamfWmZs
BsvYop32VFzBCjrYi9IOtAF2QqnT0T31/uNVO4KCMkKu2H9bXWKZNw8Qpa98Fc61Zc9AVOcplxmK
opAKHobNEuaJkmOQ5zxnddmJ63UEpiSibKCCj1unaaW2aCsVei2sRrDp2OMDcr1k/yTIBe0mpMPo
bJ3rnMnVSzYuFakbQw1GlWdza2xQFnYqd2Q9oSAlJfAf2jO5jg2izaPzICjCFPu5jhjbhkvSkZ6g
z6tc/Zfrqz/518a5/bN4l9Wc0vcPzkXRkRWG4Pj9SkIqo6RTZiDdQ2YMUk96qZH0zPayy4Sebyg5
5e00HdYcSQJsqx69KKeyh0lYm+kMuEGY7il9aL+pXwTJEya3QsBMpLZWfupgGTLsGnU2iIa+o5rx
8fY9cWZ4n1BnE2mMR95l5fGQZI/6EfyZrfQ/BvFHFm+05lyj0/HNyTvhjY3VCTEGsaq4wwHz/6xl
nlyOqR0kQoSPR7L8lPXqQUMOV7HGe+uoaNhrea1NCX0Wcdjd9VW1S83s+8cmjvrROOsa3Mv89KU4
Qo7//Q7JoqmqeO9BXRbZ1c8J0JBCc6ngGY1d5OCixE23X7gL0k++6Hxs+8RCQXWNoA7vLhDa66hA
MvJgViwmcYbAFPYxKAWfjeyMWzlnZDkhb3yZPiktvBZ4lVjulOup1utvvSWIT1IsJJuPx3PidliK
rwhXKRSB4I5fzaXhU6ufDdr61G1O4RyZOddCEmB22uv/pE665CvZ5MuNRGlmfbZTzrsQTVjrN9AM
Obk7j6G9vMZ7T3Nm3cm9fKuZh/MxzXFIsRhWJc4WQHDQCe+nlGhc03KgMLZ/Ve+bbXu56K78Bcne
ZWneb//FDhhpsPuE++vHf9DWdaFZ2IH6iTmFhR19Qld/XpyzcLaodiItjTkaOzTSKDxj1hV0CAZQ
pS+qZfWsZ6NxoUwIH3S3XWQCnWknjXA2/oWH7cld89buypdA9lo0rcQwZ2QrlrdTjyaYcbeUDv8C
y/3xA4NR0lSCyssCvFhnccZRzY1Jos+o8RqT8voiKpARiC5NA6PTPEpg6+xF/uwcVcmJJ9t7y6vL
ti0SP0sWyzWR8HI6gosUkgDZPU//cnpO0cngdUMt8QjfRNdHW/k1z/cWnCAkYvlmORjiRvip7gL3
XKr/2E9rqMlrRKEcfXq/Vyvok5nQkhCBvMSfdrrcuJoa3J7xLcc3DsQooDsZkAxkxlz7sajJB2MA
K9t41k3VbLLIgV5zU5Pm91/HyoG9aBE/PZ8AX5ZldQrfGV45tbztf8m6sGzc1FFZP6fQivoBVMIT
oehQ+ZfpdCadcGI+aXnSRBmMMjikNbKqx7cYmhyWNrvluVSLT3n6d6WWyGG+M7GaTpAAej1OmDCV
Z1BjZanYlvp0Zs1OjQOZLGMB2QF5Xl9wYxS0eqHpBZXJ4DrYZR6F9l/50gViDXF0DsVzsPkPMnOI
Q0BliDwldQtrHUinYSOPpYzLjEnFtA8hKJYlpi3vISBzq92ZQR5fsO+trY61mYlCknRYW6RjtYWB
k+RjQPKx9urPA4oh4MynS9/72OxJq9Cz00lDXthcc/c0Q2eVsMoXNrj9T7kAtNrPPLQlzrZxHu9+
2Vo6gkjFAEhYF5fNIaiktJMJoLvDlLQ2bMjggc4M5kTVQJPBEbInKTIRQKzSdAVyXGItMYfy3byR
DlAxO4kDQfVL4JTI/Z7zVycmjzzMQhhFCo0bdnWBE6GUtdjiSwrhyRi/m8pPOfzy8fqc8vboNDNr
PHZM8H3LZ3gTdwnl0gi1BAn5YVHPpjHEadFHLW7bs8it07aII5c0A2u09hdWM0plYnFzm1f6RbfN
roAzXFEcdOllPQN3P7VUCrHq/9laOQ4qWRCumb+iBJo/vfR1kWFdHqnFF/Pp/NVyYqnemVt5306e
gyrSCfJaiOhGVJ3iwhWlxv54tU4EBWxxKkm0hKBkuA5c/SKHZFgVCvw7KCnheqruWz12/O5nBXrk
Y1sn7hMS0SJX89L/Jq73+ozwQDd3AUzA6KTrsq1FdzqdxH3r9P51Np1ZrxPz987aarkqxayjKsKa
ms/fgN9QeqxdRTlXQTrh6amDQDdNQ6TJUV7tdloSGkXK1cJeWEClYicb7ZnH0qlNzkONew9XAZXe
urWjjNXeDOACJKTJ95AS4yP8g0YSuj1bNTgVPr21tW7q8KNQRxEGW8ZD70Y7Ct7fg/0iaV9vLfdc
08OpwPudtZX3ayEh7Foda+KFtCk30qWQ3EG96y0oLAn9yKvwzrw+10pyasXeTCeare/8E2zeikkr
NS43ru0SFQLlXMB7auu9tbA6ugJPCfwsUWFjPCWBjC5a6lRJcq7f80S2DmFanB5pZpVqyPo5Rq5D
rvOBkdRocU6aXcOwWDiw4kcRiaUW7Wb7LxBsLPOzCgvfWV1d+w2KPqO8WB0u2oOxWXLp3Sa+DmgB
psHO+9hnnN6Qb8a4ymMZaR4MDRlCO/u8gDCQin+Ktv4DoAg3ejhXNDthjVbuRePXROaXwvpq5cQa
euGyhVXhd1qU1B2GvekuCJdiA4/tWZ23Y8AH9ujYQr58ebKs32RyVrWTriIDbT3w/oNUTN93m/Iv
5AyOt+R7Q6tFo/ydoETFbSKmD4n1uUgOSn7/t5dqsUG6ivQAQmbrhNKYaFNXpwxmcIrP/QGWtAuZ
uscvVpKY7bH92N7xuwhzVLwNDTVnlmoVyyR5F1mFkRZ21dHU2XXidF0gkeapcVfsjKmwzvjhY7/x
3t5qCgH6wq5RYC/tL+qkciyee//BiMh60JuJ/vNRzj8zfVVPFXZfpaFok9OUEBlbobScqD2DHjk5
ljeWlq+/idGGvmugyMUSbLw2zZeeWLXnTu5yVt77CeaL6qJJrmhh51g59wm2n0rT82U7jAD9Urff
6TRywzi8rbfD5TneuhNlPgMFPe7gJQ9HpW+1H8pw0npFojC8vPwJpt3EG79Z18LnpRZdUmKHat+h
CfvjNTtrdrUtGnPKgkooFhAqnUgwKdE7YNj5N/kGxg7HuKC596Fu3eDpjN1jNwyonYAD1o6ls3yd
I9NEwVL8hnB0wRtlpMgQ/mg2navTPNPtpO9nzC3DWK3mO3PLaXyzYzLycdloYG5+hTR6auxmi2O0
0bG5rl455tACXS+FzKp058H2X86YP7FhVUoZvMRArSlHrITmQlgdmvivqV6m2TO+1a3d2/Ao63a4
a24iSLKQTj5jddkyR4PmGW+ReIElYA3HTTu/0Sd0fmwjtMcNodcdodf3QbEXNcoeJVDIRZ522u10
xpWe8Na4NK52nY0MnmZ1DWWTXphVhqvJm+cufa3U74Fw7pl24ni+s7FyATPs0FrSYqN2o+vR7R9T
N3Qt0L/WVkLs8lw5/MSQ0MqmK5A2pRM9/E2uar4fA5wmjWZ3PZxG0PIrwZlm0BOPNEBcXKc0LcAH
dET6Ap9/QRkIM4guaq/6Rb7x3fJSKZ0qsmcvhQRVePx4k5wamGaoxHtcRUB7VgGKqSqFbAUSqPD6
mwjPUhYxrHP1heONaPJqFhcxexUk3roaXIeq3Mt+kNniNkD1fN5DvcKj2l3AA7WzAKISEP3GXjhn
+NjLmFAGGOxD3vMWtdn3xz5Jg0EZI/KoC/iqfQBDCfHj7KCl54q7c7xHJ8IvrAETkYHbLlCNZa7f
OJlEMX2ph0ue+sIS7CminZE70G3IMjZRaJ+DfC1L8/54QwlBrRLC5QVDvY72ktZQfb3KcjvJMuMn
BC3N3qiGeatJwvAQInwCW2iiXEeKll8EHVJvH++cE/H7e/urI0jXRCsiaAwyECVJL7tvb1MXrVtX
4ypx58/6jiaNM6/i00MmWwJ5HOW3dcLEFxqx6H2e9r+D6drdsAl37fYc0cSJ/crM/tvMsq3eLKSs
9BPU8pipM/ASZXDpa9mVWdDXM1aoyhUPH8/kSXNUStFN5yJEtum9ubgX5ECYqMJ2UGVJwuMYSG5T
XejlXTapZy6F4/POoi35QEJOGIPWvTyJoIk5ncc5qjnmht6v2zz3PT39u0R1FNnemVndt8qstF0a
YEazbrqG6r3y7eM5O77QyTguNTxSz7T7rlOBkTI05jizRKiBbXs0fRIRuQJdb90o0w6xlF6Mcv17
2Pnfr+P/BD+K29/PVvOv/+X3r0U5oTIVtqvf/usqeq2LpvjZ/u/ybf/3195/079uyh/5Q1v/+NFe
vZTrv/nuG/n5f9h3X9qXd7/x8jZqp7vuB0J9P5oubX8Z4ZMuf/OvfvG/fvz6KY9T+eOf/3gturxd
floA9O8ff3xp//2f/6Bk8Wb6l5//xxevXzK+7+iv/nhp2n/+Q9F+W6qONBRx2ZMVW4LL4cevr6i/
oUJOrY7S0oKf1/gK0jNtyDdJv1ngOkAiQRCnA/xlZZui++NLS48ZiH6KpyYiHcY//hzyu8X592L9
V95ltwUQ5+af/wAL+N5BgiXGN/I0pT2WkPqIkzHtB1QxoQx0JgksQHSoauU6KItvRSnD9C1DQOxH
t5Gif+p886JU0kVw7QoqtFRNFh4g3aap9IuBmpqzyJ+FyviDuv+GgPmgOkQ+s1uY/kaKmCv5q+BL
k4NmTmB3U1ousrT1Zm6aQ67BXRKYaImq1YusbmUK6g9WfNMk27p0B9Weyo1veghfFxdW6dYNpe+L
yry9aXWISAwQqGgWHSiQd9tKRXzTGRCLQbVPsofOFtoNbankabwp9tJ8LwpIxHiiCh3drZXcRZ0b
Ffc+qoXlpiocVFyhlIZB1K62cnJdWxtL3acP6UPsxm564wc/q0+KeF9daVxcgcOvCso16YK/TTfa
k+C7E4C4r+a0LR842bT3PwoSQj/IjjpN9COU7vOH2rQfq/S6ED7LFB00c0bB24FwSCkgV0dZ6qqK
t0iqbOnla4QRbaDIKaPBDrPZ3afjobaqnd7dwSEZdpsKDbVBslO0XpCntaVt4+at7IzQmTxPr8JX
4ev0Kv76r/jrv8uv4Uv78/dfwxf5tf0pv/75T/8zftG22lZ97X+qr9pWtxA3RAJOn677ZuNPG1Sn
k4MM2YxKxy2+x1YAeCoXaZl9Ta/jBo5IdLaKL5Vsz4ZL4ld+Tl9Uxem71E4eBze8H8V90nqhvLVJ
qu/D2Rszdwi2FiG/j4iNg0QfCuY9zNPFDdKS43xDVU2R7/hZhrTlVzDvWXFj1jtD4aEyETlkSC3Y
ubYJBYTzXFTkTRiYanhVYDu6gLlp+W/yMDpjbSPkYn3tHfXGRtATNeSXQvXyyTa+brN6F5evMpqJ
JMnDyVOIwjoHAXW8ppK60y3jDGkORzK0ddXHApze43QbfvPFjdXcZogw5DjTHbI7ioueTKc6ZtPb
enofCK9Bc5PpB3mfooqCQqpbhJ/H8X5UvhJz3OriJhae2aqBWrl0SjhS0CIahDhUzCecis0oBG4Q
GnZmULbv90niToWDyletLbSNt2G3U/qtODum4VaCh5yfU2gblN2rqxE5WsFMbCB2W82/Uvyr8pAi
lrJRL4r2YN591ebatlD3DB3rpm4vwtALCg61M8mPjXDb9B3aiILd1m4s3sa9PfwMH6PrK3fjmumF
+XNTjW4hXA8vVwJ5ftuyE8tBjnZGUza8Kxu3h3P4WvRCwBazZymHGsm3R+GmDz1+ojx5WuA1kzci
rN36F6l8SLKffvRkhkAf0SMVDqAQ25cRXctGyRzw21sZLJ8qaLYmZ24phXYV5U4dia4xCzsrvISD
1JGib4HZuWNzUceHpD3kAWK4ycGCmdWnjshns1qvvBVfgsCOUK77bAGMus+qnwn6nAHCk+noGZBT
3c86XYoloLbZLk0czI2sXsSNuMu/R8WlHMLr3fZOHgl2gay2xJZyWvP7DdKhfDRWNLbHPT250LOK
jmR8BTrghMYPaxCe2niT0g9c7ieQlxZyjFSpg8dQeuKpw0i3ubhJ8s+5+BmlpLK/nK7NF5kmjCZs
bEOAfO1iSJHHgoTY9Dp9APvQpbfi9BjLjlpu+uDQXRlPA/5Qsou77M4Sbf6dVKRylv/Jb7qr5urX
H/Nnv39FxL2iwZ7b8+LQuuKPfzVkw38UVxGwkWGPY5wv56dpgH3CTkYRQSzJNVsXZrbbSr1GMEya
vrHtFWpy47cmzXjVXmu0i0zykyB6gYoMImeq0u1WpFFYMexU/Cbls4uEm1ELThDsg1KwVT6Fke8b
6KV4rNtQA3MCLnx5E5b7WvuUef7gDaab0F8Zz12Es9afGxG/itZgec+sIpObQ8dcDbYWMDffTBCR
OHgalGdLhiS36GE33hbIJaOBaSPH/gw79yZ1kQ/uDYCboW296If4WzeQzG8ctboKi2s9+FxwJ/oB
hMI7SPAMw57BBl+Xk52pDrKRo/yc16rbzhT8e8Hxx9FDTMvJRC4SefamRL5tDZPfQ9CFMhxSyfmF
xqGN2idVG71StTyr1TYyYt5x4W+QSPwZQFVXQlssq5CNkoe32sFN5E++lHzjNv8SpyoykLTZqSa0
8kip1Z2IInmNdrnuiOqEUNWdWCiuGfQOLQe22UlOp0r7JtdRXy0vUx0R7wlCOIG2+KL2huHnEBzM
5ikRhi0sC/BLiuEmtm4Fpcu8UKJdZibeVqfoLtJy1RPIxo4RMl01PXi21PSXsnWTjQ9SMNokPb1E
Vj0xr1xCjtyWSx61Qz9vhGTbCeNXTeqvk1g6jFp6Y6Tj5yzVv8u5egjUmzD/Pan0t6LR/9/iTFkh
2vvvP4O6ozjzsauT7EceNe3Lu/D017f9HnPq+m9wOYBgJ5FGKoaeiD9jTk3+Da1uUCMmVwmwzIXe
9Y+YU5V/A1FCsw0PHqhs1OVT/BlzEsMC9OdHEm/qYB//TsjJT3sfcgJMWJg0eDoSE0N9vO5Ij4Wg
kmsfAcJQJu3gDLFfgcFodcEXbVh2ZmnL3Yf6at2gAGjrIX92g544MVlRsAW9Oi8zWvM7v1QQIhb0
9qo2JZ7uSoUS3E3Si81dLSijZvtmEoANVRvV+gzfMjTEvqhM/ZU1W7DM+EzFbAPvqZs7Q+pzsbDH
sRIr3K44DIYdmajV/rCquYXYgMzJRVF3CC6OyVS2930Ryc0FvDzl6FpTJtcPiToLAQW6Vo19Xqaa
rt/EXYtknjRbZZFBmsfheskKXWsDWyxyxQJFs6hF3Uat4De7hhKY6CJcHNckV8UEWjAxHGphV5m5
NN9MijL0W3TmEa9cOC3Tz40JStSeI1MM3RS5eDjzilCkHyOZC6W6SNgH7U0iIoNnS1alfQpRLG89
MJLRfdD3anlA1qconLLwxfYH7NCRtde1MdMu9KCTIqcY8hbcfMKbe9c12UDbRR43+bMuVERog5lm
vRuG/RheKHqJNN6k5oRa/hR4WtYkoq3NUHQSr6IO6yRlEH9PgmHscmfssBFvVU0ox09aX850NYaa
WIien/pKTkwtzbgGL0LQHC0ypUwI8vpQ8NMLJmiMHdX0A0LeRlS5rZ+SXpCGymv1vou2mWUWwVWg
97O/Kc1K9w9GL0TJRZKOVeAOZWSpL742dxrxzTgYrS10fW15QQZjwxX4UKjcc7H1M6dj65Juay0A
4N2sj9o3JZjE7KKVgsSyw6Vp3Yu7SEivkDjPr4toTihoi6M07q0qqbnjO/BhDyVE69XNqEvEiyLL
35NV55Q9zfAAiqoz0Hwpm14Q1YO505B11XZmJbbFRVjGTU8s3IvR9z6ACtWFB9o6lKIhPJC2KPZ+
nynRzyybxsht+rotr6IiEZVrMU5bXH0gazRXRPxcyEvRhNw2YdyXTpc2UuYYdL3fVaMoZntVL3zt
ugv9WeTh0RWgReXEfxqVvkD8FqVXV/ODybiMKzXhuREnirJNZbHJiS6SCpnPRqiD4TrVipLXURsN
90gB6vVzFCPBe++HQjLdKWII9alXpjqPkipH/NGxIpEGuEwem84V/KwZdhIZXdolaj8pi4c0iLWH
elKm/HMZIwpKZ1ku+18FcTJDdB5HsmnVPPgSciokiC8K9lx+yZtVR5CPzpdxWwR5FTmdXgTGZjCH
KLP7afaJ0+I+DOzRL+eXPhLMPSICqeQIvlXTL6EPPDR9Skz0AJKdDxzgy4TfYUBn9Gbqpkqyk1Cd
nzJCGMMZCrUZ0ewUsydExM1LrfJNY58GMHvsVWueyUUT0OftlR9DtUZwlQB4vlSyzjA2ul+a2VZV
6Rr2lLSZ8qtqVqN2F/txqTsm4tb9PpJ6osoqUw0Es41cQCmhtkKQ+lFvtNcDf8W3wwZxVsSrKW2g
lwt9lyJswl6wloh0lvsKwN7IzSzHaGjPSiPcN10S7zJxJobGG808dBo93+nsqogHVK1epV3n39Em
GR3yXI85DEyhE4V+sBlra77rZZhvnFjPFVQmLSE8BJ3Zf0L7RL3qemtMvTbyJ85FMgfXQ9T1k++k
lZVG110FQwAUxYY4Um+30n5GTq4Imly+GXyNz3JZaiZyt5e0mcmNeaOEVTV900KNyL9vi0a5SrXE
FzNbHWZJRbxV9CPXb+MENy6YqIJ6RiZOvs0+rm8L6kiyG6hiSiRpZsEmIdxJWaze7/HGupK4XE/F
bSfgzeVabG7aNBB3Omq79GBo2isBmTbR/aFWtYUIdTRZr5LVQVxXl3pV2/I8yMj/RvKjnPXZvTx3
Vr3DhKA4Y9q1X/tA7ER3EHqKSlWYhpEXDZniu8FQmgh2I1Yq34pJP9/mctTcxjNHhUtODD+FptQ+
+n1lwSo/hwGMGGrzrEhQMZVJ3Y+sGSL3thBTMYLRswkfKkMrrYdFSPn7UDEGwr9ivkJQ2niupZnn
AnyqYmeb8Rx0r7CGF9MNpeakv2zhyZ1/6JXa3PpGmoVfcPj+UwmZQuFMlZGRJDTmunHJCYXXMxwM
zDyZ4K+lUoq0jEV1fTUVsW5xzxHJ7TS/Ulo7iGLOUVYNeba3xknW92VXy/dzVHYzQtTygNPPAUrY
5RTzuvPVeXDHWYh1p+lqoC1mXvZbNUyUbhNljeoOWmx9KuNc/q6M5lg7vWLROKbguHZiVRvPnaC1
z6aZWLeofWC590P53oql9gGR5vpAGnrckfvX72rDnGjtDce+sUsl7p+reMg3XG/zlV9F5U1vmEAZ
BYsEVy1l6VXGvQt0zZiMzaRX7Y8wnYsrsZyyVytLwztfE7uvWjUaF2MigqlvFGGv1Ck5i7jMLFdS
UBXkCxK3jhVtq8HyH+QoaR7MQUZ+eBz9caegJnuFkLn1vUsM9SoDogcB3Tw12Y96LsW7OUtr/7ro
y9p0Aq3nBq9GQfgm+2XJwxGvF/CWMzMzRDJRL9xRSwb2V6j75hNzMXBHaryGwX90KHQXWV06kO51
difAiRg2QeAJVSuFpKqaRiAXl/cPdaZML2aTqgx50r5F0HJCy6UH2U+0P4R6N0ezKbhCWkPEWQDa
jR2lS1N2WEDVyiOLKQMyGIjO3KKf49QxZB2nrExWHm2JMrhfolmND37XjpeVX3BWtar1KewWVPpg
o84CkHtlVD52vWkNnibGMg/9PMVrG3HAo5E/n5/zUUWfm95Napp6IuSVE40daLzWjOVPpE2jyAn0
KX1qcZ8PWWkVh8xPpW+WkpEOVIVmebJZCA7cKdZk9pNdx5ra7eSKh/nFUA2j+Fgmgm4QQqm1Vn4J
4qni6VNCUjP+9ENjepJUP3/Ku6kUHU7zDFqvHhRJsolX5dhl18bavvfLAcE0EufSp1Bsh2wbGUPa
4DeUSbkP4nwcNnIy82gG/2kol1U5gs6YI7lV94Pm9wtZnhW14AmUue8vxzTkz+yoGyZkYlqp7wlU
rUEa+9chkMp2O4d+2HiB1tBkRVbWaDcZKH7e6VpW+A9CJNekCRe5yE0WjJP+SWppoTvUja7Gn8ww
CR9Q6+tuYpG6iy2qvZo+GYIkBg4dagZEUWI6jT+syO8bhJyVYboVIlMS3Hqc4a/V0IQ27ul7NH3X
bCILSfW0atCsk3wx/jJlaH07MpLIJIrKx7Imcj9kfZ2gPJJZU30TyFKGkm6i98nlnM9qtgPvVlSv
1mSp7U4KG0Uj9zhV0+wANem077KcRtqhGKJ+9oKukH60Ra5C0pqLJC6KMbZoH2pr0oI8mqXwviqj
rHBTxJxJWaAVKG8my8xJNPSVAUF3xCEA1JmG+ZemHYXowQjGyjQX2E/Mdd92XcVGbxMVzL3XiEMQ
u8VsyKU36ilcWrMoR9zIA3GJJ8KvU3tN0CrJQyKPubHVGzVrrunMM16GQE8Gbwx7q37SxsTvtmov
VdZjoeg9jijtJVwCqMxbHYo8omE++lMiduDX7EzjHL1Wehpk+yRuM21nAFgwr4gJJOk6ALVu3YTE
yP4+jfXsHL+btBTx3pRPF2g3ojF8SAWoN+0GC7jtTZEv5c7V8ei6BwcvrAggATXPvJHQpayBrp8D
EKwQIFQiaA1eGgbpsgG4YK4KYsHUVo05C5YnqX126CoSGkOcBu6b5/IfNZC3NY812PaXGV7BNAwg
KbRUZd4PiqfS/+PuvJYb57bt/ERwIYdbREaJClS6QSkikwhEfHp/0Dm2W1S76X3rHf6q3dotpBXm
GnMEIgP0DvAtLoeN1vTybmjVYVHhPU4zrgj1F3VolJXcCeJbX6j9qkik8lE9RUYZ/Pte5LNWIz7u
3ABkMHN2ToCXePbIoXEwcbeGsly7xdq43iaLAd+tyW2DOYKR6seWbsf35H7mAJTw6/pNgUncpRcv
nXUK5+8822BxHJ9dPvjSP18JHU9DqA49CKQMlTqP1OhRNsKufrSipLGYleHgm4pQ75HFlq5at4bd
SsVxoUnZtE80HcD/JB5peaStal03Y5RhiXQSydgtNal+Ho6hfOEr/npxjBUYGbw6AC/oQmd3zOqR
KsYJHCosRHDWWmg6cqyOgmpSwVCL2v/+UL9nwvf1FFLkv696/qFKfWqKetC4nj5IgRKl3bZUwJMz
y4oCLB6h/56M2KVg7wKQQPpO1og9VCFqbtjKZNf/+37O2nbfYxjsBGUvDCICR854BZmaZ/IUWyRd
sErf11pyWhqZeng8TYdojalnssuaqar+86vCUUd6hD8LhJHzl56IXR7SxwxZ7sTIT8LYsg1a0E4b
ZoXfRHGzDTl5XJLp/FoWkDMix0ZogjUjvMmzRWiMtUg4RKrpncQJ8JfUuD5Ppws9/18z4PsiNFtx
454TgM/4BZFVproachrHn5jAdSxLKOgFugbH20qOEakR+3SYDpfe6F+fTYEbTJlD9LByRi3SRl5Y
iim9F1q5J2WrMbqkGPs1UuYH+z9XUM/enl7K1UkYuEJKMsnpsZiG/FZK+84AWM+i1MmUaSDbifOf
foHR92uKzq1tOG68TwUiqjX//I/Ngy8WavBvTK8UVWoSrzBzvzX+MzkhTgRcBDIR4kyoIfL5yqUd
65zjv0acghLquCunFUVZdEzUC0P/3G/1+0LKbHVKkhB2QTMZ4M+nOZhJCXjY4yoDkafb9FfWu+rU
11UQfRp7GpCvyU5ziuv28XhnPF8Sdc3bwI99mKfEgwl6mARXC8Ltz4t3rS7AbZqhquklPd3JpPkN
1VqhC/DvZeXcvOr7KWEqwAMzmed8uZ8XSgQ5n0Itt7CAm5l13WJ2zJ3ZvO3i31f66xPhSQCcDFYN
e/jnheLT1IT9KbO8oyaYThaHnCKOibDKD00bDGk9XfBol85oUd9PNi9Gs10GY3GmVPz5/WpjqmB4
MA+Mu5ldWgWCIzwM2c3hztxpVyp+Ob072wQld1L4NVyKvrx09bN5roP/xHLN1XO8XqptEswOtuL6
Einrr9/vj6c8XytVOU3rpp2vQ0eW5MggItOctqlK2Gy8So/+v7+i9Lc5DpOd0FBy8X4rzk/HUQV+
oRlZu2ogwcie/XlPa93VsceOnMwVXPUCsf33VgwipcxfkV0Qe0v9jHU+O0C1apmyFW+Lqzn4tVxE
y/hWw1Y2Dy5Jif7ygLRDFChUZBv9Nj2JklEoKrEUPDO/C6kZOTvZ4fD+79f4e/NB00uVNxt1MTLP
i4vYgKWVRhPpvGnvjAqT+3idh0Re5NupDG2lukii/b3v4ApG+QTdk/YQu+rP2UDuTZed+jry59UM
0FpysMWLfQNSRn9P7UZE3kVz5b88pSnOLmuQg1FZntcsfT6aoWWcEEUXqzhc1QVOMmW7GQ5WMFmo
B6zY/fdr/ctIIcl29jUngGKOhTobKQZMkDBs09ifM+JnF405UQgiEPmJ6c1FHdPvoYIYAq8OVcdy
hc3o7GptHEdhr+exf3JFJ09vZbyWDU8oHS1baPBRsOyABOoApl14zPOGGhF6Oo05GmsMUflXmp6B
dwBUPVDaxot335keeLCZm9nE7ngXXfZ4vnS9s8ETxzALqckiX77JrubsBhz64ERPHAvnCV9e+Iy/
K5ifj3e2diZ50hO+zOVmbkh5MBeqTrc8vSpb477VpgtX+z0z/ryaJp5tTIymIpULXqaQawGAvhum
t//+XpeucDZO8KqJh0iwIr8rm3tNGK/Lfnz89yX+MhTxaeFYMHdYEeKeXYI0utY60c7y+1JeJWPq
6FPsHtrG+/dlzunNbKq8rD+uc1YUtdM4CRJIF0M+OgRkGvnCW+IBc59smDA0ImR7XFgf31f9j5r6
/39STBG7/fEB/tL6717z9k+i6fdf+K+mP8Xh/+ryS4b+PwA28AyeDTZQVvJZ/rvLL2j/A1sA6KjQ
7zk+yqbB0PjvNj+oHhQAGiAW8m0KXEv5j/r8P6ctmzAmNDMFYZZN8MvO2cd0Gkw1mrpxf4pcTdoc
CnKOTUccvbD2BQuV4qoSr+VsqRbwyWzZOe3S9zj0W82d0D30jgJLU3P0FpAxaBCilkhDb4/vcRG0
kSvqi3q4Do0gJeNb2NS9q9fLUVih0m7uCTCvb2DO7fObU7+NzU2hLtX0Pkr8TFnAohTzrSm9SruI
psUlA/yfM29+amWeE8AS+kyZOOOp//F1/4ZU/Vxov38ZSRmYR8xUDTD0+WJ/nKDULkM7nWn1XrmG
PUcfkwZIuFRdYds8nSZn2saecgnz+z7E/5+zxu+LzpX7HxeVszFUB1Wt90nvKq3TSwG8wuzIHh2I
OTgl5AVH4/hDioaIPiXalJVjdHssDHI1mI6Qfjzx+pDbsepnbEgwUckmnOBompZNi062wdfzJHE7
gY5nZOtQnMZLuNrZzv/7IebB+cdDNJN1VFMq7j1tBAXdOU3TDKMUY6U59eBEbnvpu8s/V/XfVzzb
FOVBso6CKNb73knvrfcCxuzSzFaFsAt7t706uOmdrroZt+LNzWGneA/Vz6n6iKBn+XNUx7/HDts+
j/iv73i2bRJHOzWCxuCJchsgLlWdpFgNk0XnBArJCYz8GamIV8GmM9X7U3OTVtdpCD3Xp3nnJRIM
tjG3Z+eNItGdIYscWCaOCG1yojRNxmcGY1ZV3iQ8F9UEi3EZ8moPx9JD9L/RNAD5iu5SYtJnOu6S
7GHKs2VWvE2lpyeuLsFKs/t0I9W40zk4U1kPeHrEdvKmKLt87nc7U7e0duEEXBEI5LXGttYvQWAs
gSaorYhPVrqroWzkmZcO9wk9Cea6V352dKe1CmL2GlEFN0jX95j6yDfJiQvRbZIoh8+L4vML2+x6
Zl33nvDMzzPFq0zbfDMF5/AivxnZTi1dCG56tSoUD6uCl3IMQomOwE5+bGWnuMtMWyBarLKnfRmE
hV1ueezh87TPX8aTfXjR0VPdFXcVq9uA/8ZS6j2ugzsQv7Ue7PJFx1s7v+6KK52QVt3GPj8UHEVa
DFfS53jXnpb9tYiTtOK3lKwF7Mg7rYEBHbm1djPKOwkKbnTVhkFaR7S2bUlZHZf6dXmleN1ec7L7
jrm5Ghu3+BD9k0dnyc5X/bK8OkHur538tnbqPX17FLu1fbxvdhirriu/9wdvepEelBqDcWF1dEun
3MIKVGBU0wnZHW5xip8IzYqvoIs7+gJZaI0mFmHOzqj99LRp6dCprZ2vhdtpDZ/GF4L2bvg08ivG
Vq659CszZHvSungb63WzzrfNm4JtyAUt1Bmw/WtWnsMMZlWlEqqHej8Nfu9xIo41R4UFUHn53fET
OihhOaqJ3zMg5l3mhvnTUdr/eyaeIQ//fQ/sBgoJ5Cg62FZ/rEWZlQlxbk71XkOF5mrLxtNXp2us
ZYxN5sC/mB1CF9FTsxmu0heIZ/++/Ddyeb4O0Oc3ZP4tcTw4qwUHyUS9qDbzwqRDGZ8tK8gr6Rbi
XaahB60tV1lozJIFQgps/+Z5qNipJ/XOBKOLXOTMifCmcS5hWmfYwX+9Fwn0jgCqWfF4HhkMLyet
Za2u91BusKfRkW04PUgoRC3OEtpoZ3hUZo4FHc5JLhTI395O528FpuPsMo7x2i9/ShJos+8e5N7Q
FxDgJf/UuAKMjVa+twT/uOgd7Qm+Eo5eqcGK8wTRX5Vs4pojc9mwf0TeER0a2WqOWnmJdZOmDxdf
0Hcn6tdNQspEcmp9C7l+jpxIOsp1ER7rPe0308EYLqmdxqnlt4Pll71viPhVlK9JePSn/D5uJDdt
H01zF5vbBoFAfKWXb+oBilUg6ThR66MnZKU9sshq3Y50WIj6XxB3vENdcMp5U8Zbq3/v1K3WPhRD
uWg08j0Nx0CSoTpy7IZsIhpL1FJwLYxAVDffy1s9qK5OGIOV73H6EsqdbcVXhrpTk2dB3WXKdVjf
mjCRhqAx7od0J41PVb4tDe+oLlgvRTgmqAat5zG7n6zNNAUGlUODH3rmSC3MfmdeyFtXJS/JRFiA
QPXg1gA9SrSUkqciDPTUl+SgKx4y60UhAk4kIQG+98ERSYh6iXWX3GcRNiL2HsoeWEMu3VMWDDEf
3R5YhLNASV3VsPXiKc5bZ0QsczFm5rvUPf+OKrjULAPjv+crgGgehsI6JqxC7ydl0xtu1vgww+VX
obiXo2VZB9FqFBad6fea060RPWkEdxGII+TXJ1z9+7c4e1WmOzVbTpqny4GoPnfiLv5obhKv2FJ0
nVbWXrsxXpo8debcqkFe9dghFI9588lLrhp3uAqZ5J8lUJlc2qLlh2/dZ1ESw+YzybKTU9WerpAg
kChY88FUt4vT2ryVIUmWdi/aLd5HiKbG4ORIvEhb0fEjvGii/BMW/q81ARjRorc3Jw6cY3v1yDIR
SmG11+5Gp3qdkKugsIGd2DgUIuWrWjiw7/KX5ppA6AtrgjKfVn99Jomu8DfW98s+UzqpMBsVq2Kl
zF5HzRcNRs91Q4FC8W0CIOUH5yBSuK5TXgJahQbBy0Llk0V4oEhQsZwuYfdexspWY+vrvIzqeIX5
+sUsGmVetf91r2flZphrRR+p3CuLJ7SXKfZCwhZljLWlBd8ff4oB6mq4qTDRYWUdSQhH2J20Dqoq
1QqoIEbLN1K3lv2ayk6zq9NcB2Xv49slO79vV5h/3etZJaqafR+mOR9Vfgm3uJFQEJflPSGcuyYo
VDvZhie3eYFRgeKoxpt7shsnzILuTnmMXXE39uvOG1613D2eyMWl8WEwLi7n0fy1WGA7+u/vz575
c7lNhbQ+wJ+q9ie3qBwK5kNpw/LkmJNEjuDVnrHKUD5ONuyT8S7z28f6kuE9qPmvD0tPm5RJ+lnY
UiDP/HkTB2WEEAj+tK+fBs7CRdM6B+mzJ9K2GGG0X2k1nBjpWaqXtfJl8Knr2G2N0lHqpWC8yUbh
VA9mtDWZopbyFbH+h4fYHoXHiTimPLyWSAo5rYpDg4/Hh9mZFNqoiaw7UQqO8k1xejOOqZs0vhBu
Ozrbyv2x3aT5vtV9VberYnEYdp2SwVjkyqCabf4wWT4aUwps1a2G52a8n4PKjO4q0VCx8X9TORYc
h20ThIc30jqBQ6+ZPJl+h25T1K9k5CtNII43EZW5ob2qU7Yox69BoJp022Rlzn/DGXMvzNx08KX2
Lj/eVAUSq47NTF0lGmLDL7hk6B7z1JY2pxJFmV+MWw0LVW2RJasqhlA7L4xr4bjspk0bj+APhi2O
gWDepLiIl3HkHDQibj5zpKVH1Y3SzzZqUI+iViScEnFVAq/fIuewkJTFMfksK7Zb7XCdsZWksxhK
p1q6VUh6aUo4+5zWZwYRjiW35nwU4lXFnVt/5t21KtrHcqGMgVaormVuTsJDpgeD5iaycyA6q3QP
L0xFkVPITVz5JmwQ/BVv5EWduUPkGJ/1Sya6I3dbhT7tCDnx+ZuRCJtSRMLADrxCBBVFLmu30Xth
6HYD6txdlD5LY0CuAAeosoLW5sjjRn7L7vLWjStbW7bEAExu+ZlD4GtHzBg0zqtLrXUPnZvmnjZs
63g58bmIH1I8NlCkQ+ng9Xdy6uvlsrkeT05pPh6v5Y3It7gh7u8jeS5foAZ+Ya9cm4/YjhyciFAS
c9GcUJptT8RdI9GzvDLBV29bG4+StRnal7x4KIT7Sg+0CSw9h5fidGAIiwKTU9kzH4d98yGjHAzY
uzjNQRksIfDIzvHaylxjeDZ9WDLLLr7rMhcB3Ph5IpiMsaioKOfsY+9rpW+e7EQP+mljVa+G7FvR
XSE7Gi84/xAyt4BWOCw5S8qSw+fkLw5XYhjUlqPhdVT4dXfLTom+xBjtvmVtrd/U5bjLsN9PV2JI
jVK4Vm53gbY64aEDgWelTddCtmipXpzxTqX0Njpb+zoKoc3/GIbXdtNsEHudHg6PGKggUN6cJg/Y
jF+TClfALFPQeZJXBhCrC3dInJVuLtIBRdq61z6bZom+o/qQE06adr8BIDfWTX2DkhZ+eEOgjbKR
kKEBwKzEFqzeVOjsCtOCS8YIOu9GH59hz+IPSKfxZWS74nL0U6w6rlsr4HdUbaA/FTyf4OXKPdxU
9HT8Uq3wRmSnRfOUIQxxp2g74Iu0wr1Ytg8LYRsFx6dTzRkr20RB4YikThwD+KqzafP7qNiHLxk5
Xm2b9+WXdNM/UXCb19VTsaljxwi6lXEDMb+1xydtVW0KFOlf0AK1F/ibx6f8a3zKNrx/csocxRsX
nJ/ECw1H7Te0My/JKgYpGisy/aufS7KiHs0kLqxof3gyJPiynooZU7oZTH0HrVFCDI7YVnbDVc/I
gLztq0z4oLNVUhFwb55epW2xM8YXMb7NytJuj89yuD2UO7JMXGNlHBP02wFyocmhXbTnqZUVb13N
+SXC7Wz5rnj5Col8g8C1ty/lkJxx0Oaaayag4acDuQnHi/PqdCii0wlicbQfEJPah/vq24aPihv+
EGL4YZ0wGxzWRl+DfLuS3TqINRdsZXxMV5cNbL878T/LhZ/3M3+OP7C7ukT7ViLk2aeb/mFcjd7B
lZAmZnY197I38fhZsJgTaYRGtRgg6zj8THs7rWuP0ag4+aJa1l8DnX3ckR9EVP/X5Jf59G6XheRT
DSnrbs2ZSXWlVeUylv34/rtrdmNFtkm0RDA+zemo1EUcQ8w3WHerwz5HlI8HLEzScD+fXEQOLw7L
piEsWEl7PM/NDQJql3xxNqHj6yF7j8L7uNwY7fUoOPUV5uT+JYNmWux/KReIkOAkq84JuecFc2ZA
fY2tJN6LQZdwzLGl+0O8GQmUeePz9UiHywqiuiPgpZU5nbpQjouC7SDxdRPx/TYX3y3yLiM2RHI+
qzIoOB6K/TZKVgc2lWIXVX6R8Zu71Vgs2nwpULGhF0mbbTO8ploEsPgwJLdS7U7KRi+vauE6KlZd
HLSW0/acE0rObPcngW421rb5mAVolWcGRO9bq1Z6LKWF0fin/laiV5n5+vglmi9NE+iWH4/L022Z
B91V8dGwcBD8M9fSIIz5TXdT3JdkuVy1s9R+oT/FV50ndnbT2aIP/S8FB4y3YrZvha1ZPrNmJ8/z
kmtS0nua04SAgEF/372Km3anLhjN3S07THPfPZxedaTqHvCguob68npyjnfp4vR63E2foH8GuvxH
UmtKw2l27AyhtmRX0hBjAyU2pZtOQf3JS9SpUD9Ny1ec07dzO14V4VUd6J0fPoqbHCfN8Lam4m5t
flLGC3CWfJHSmE78fg3c5skLsVkfr8E6D9RrduHjpe8pvRNPQb7PCLjkLTSg8VDpnRniO/gyhrGk
loLhWGtUvvaRfQlJ4uvpivirvdpwinGMp9MGnVBmC/djZI+3QmyHyRL3s7B20i0ju1mIR0/a9YvD
zXiwpb22Kr3D21z8Hjw0ZIlP4Fsb2YfUgxx9Aav6jVmjY/tjNM/F8R9T/5g3Bpq3NN537zWgAgYC
xlNyeyCcdSLhutqrgn3oP4xbbjgIwc0zP93j9ycjKL8yvjiznjL7e3v8933ROfvbNMP9aw5RQRL6
q6FqqEehEmNuzMLuHR7ovSLVnlx8dbxVjmDtIHAiXpzKG5NOeHgTrihi/aFaIbaxO+/EPw8PDbmG
5ZpFpsJcDphXcLI8wBgkj1kwXGz/l9iosLRVbrWcETdDsDMggRNljsm3tRXBSyY/l7bmaXU6fmqw
7autcoubR2uHd9W9smqe8cNYll6zkbzpZvRFV7zOltpqBtmZZBwVa7c5rXLBO8ZzG+K4lN8N3a02
hOwGs9OYtK1fj6ndvk9fBzo2tWvdjNfq+yFxzPfZaOP9gGWEB2rjwvj9jO6k3b/ftPa75cUI+ONF
n40AATNdq5KjGMgrxLXC7u76YyCReNxYEHsd4Qn8JGDF9itXfldgVdwWyyZxC5dCcI7q0oKUTk9W
OmqLYwv+hQ4Iz7ZeSFQcCQkj5au1miMse4AsRKhbUfbiVXFd3fXrS+Cz9rsX+PNZzuoG1MInKTN5
ltqXg6N3mN117BNUrPSRtpAhfw09zLPTbWVwRrfbV4vj767+357+gqPOQ+dK+UqnpTJei/JGr25U
Y3GSn+vTbVruenKY8NHBvBCNK6qC+T92U7n9c7ExXsrF8X1wsES4ndNwq7c4df/9sf4CQswPqMsi
xolz5/jsYK/HndEcGjPaw8R6LSb0m7ZY24NrrtTPbonPAlvS5J4+QNzxve3ZUe2sdqN7ylBp8poP
/U0X1hx5JK/aCIG8uESH+wvK++MGjbMTvVIaZl4r3GDNcLphLVkc/Fz2xlfhseDFvcxVWuuL/vQq
++Zd8pk+Rpv4odI87SF5GoDATKRAy8q68OK+EyzPSxx4sWTf0J2H+XXWnpzEKTYmnUN+v0oLh7ZE
fwvPq7s/vsadA0Qfs9s1vilvD24bL3QsdiObCd/cVS/DvchHXQz3+IdwLEMkmiLwRsC5MxYJfQUK
UAxSu9N3EKDKqoNTtED1Zl7XsFTj7ZQtD6aroQiz0Z/KsQekofpRF+TSNdgu9jflnhOVFvll5TeH
rZDtOMZqB/C3C2/hL50JtAbz0MGjjNbIOdQR11bdSiV1tbiKxzX+NOAt4hbkhS7gdvwAyjReivvu
qtsyOXfjGsVq8qx50op204Z7vFx7yr9hNQzz5G9yO3bD0vfy9McGNBXN4aid9Ijlh7GbL/P7oXDS
HQl9t/i5kAZA7+irQ3DmWKYjfJF/6lzqJH9z784Gx497OKt/k4i038zgHvRtfN9tqi9mOfkbOBm1
jnpcg8qIbOqx2zxM7uzADKCzrJfy3Ee1x2V1z7FU9jl7E+bsNIucsCrVSyhJTr6CcWUcdBvGiPWW
+oKnxHZ2QyBREDnqor5VW1J7ZtqY+niYbKFwRxOrqcB84kQYWqioX/rcF1RfuKXWfYgrh8ZBqdMz
qvxuy8mckzZWMGxcF9p435YQv14JhBJYfNhPIEH4WRfoU2iO2mCw0OyTq5QlRLcH2mjSSl8VHi45
1yLn62lB/6b+qjZQ21s6SDOb9zKYr/+l4jalP+7lbIc6WZlYJC2fJ9+YK3qW0wdHwXKrF8FEXWXZ
TbtXw02Im1lzW9E7gVZ8ZRDHdwNMS5sL16RuGXO0093wOkdUtRVV9uui2sp3mjgflQ1fxZ5qxbKO
0XaGj80XBV/v5l8c1KdVsuywkFxSZbDoC1Ig4dZZLEP76CYX0+q/Kfr/eu/nO1illcmg8N4bLyPk
Rn044F5Jw5lm8SJdGUvlDnQca0vjmj8KM0RBNyZVWFR4WmsnUmAYjI38Thnuasi5KmyP4/p4pclu
1zkMJkCn9dGZ9znTlh50wN7CkZ9gCbSOsD2YIEYU6itT9brC6xEpkCOrEFwxm99P3X5ysg98c4qN
FJhEGAxrw2MsvkvjSz3a0qozHDtaIkSCAofRFd5hp2yFLRn4hEhyDVAVwV8NflduvgEev7au8a67
mIz196E7E6HI5fpLyIyUlkOJejzaFyOxQI7wrpGYomGPt29uE29Ohx4cJJ/qu/LVYWLGtFsh9dJc
lMSl/e/9+v9yL/Q8Nfquv9na+ahKeaW2bDuOGag473gV3CoVqejVUK6qdEf6MSyZmQiv4UTQ7VTw
zlPmYUtgPON0EFy4n79U1bgDWLPuDSNf9Gc/p/XYdpGixIZwr8noY0dIumQU6jbQdO9JyCxhhSD8
HlVPqWeUScFEa4bKGAmeKjmNuj3JF7Ae+SdJ+RsMmZUPOG/oiCB+hVymRpKpeMcI923sZKBvybbJ
Fw2WhX0V0QlwcaM6Wh6EdxSdvbprh+DUf2D6lgD3+FO1rvOPOloetdc0303TKh0Ztbv/B2v8v/SG
MeuGd08CCh4/v3IFhoNMjr10iPanp+NDdjVttEW1767T0s7JQzuttJuMW+Lgvseiwc9XB6ddHBf/
/oDfdcr5+kAFg0nl7JRqSGfrA45eSqZWunAvIk7ksJDTtXWywa0i36DUYkUOjNrBOWOCZk5+U8IH
ldz+C533VRVMk2twkKQm/ipiL9Z8fbrqsoVhuDVUbYlDEciOI9xfjBVWflfmOElIBnI+UpLosZzV
X4YQ4agY5tE+XpabvnIk/ba5raV5V3TBhj6i7fEpiXCVgxHfIZ04LrOdmPvhwryeU2v7TXstLmLd
Kflh6ByYHjiGneyLcaf67+HIxCDDG29yHTvfc/KGqMmDdjJ5weUTNvsN+X3Lw45eB5Za3U7cx8/p
rrvWB0d5ayq76W+6NRJzwU4fOAikr5XLBiO34IlsHUKg1fQKbKrbIgpkwW/f9ciNswUeTBUJTnwK
5XZYqT5AFebBqQM8IIF9fGFAeGg8kzIdl8K3dsSP0cFgz9Xc8h3DPlzIAENUuxXtdHvJzPgv4CQv
gOkImRJZKjKJn0tEWx9ksZuYj4enObC4D+a2x76ZnsrHrnF0wxOfpysOVrQNP/olgMVsEfzG9FUW
Q8re3Mb/Wd75vEJwR7PaBUc+xNHni1ZfWIas5TLDsl9PnJhjF+M3lizHXJ40O1mWD/pdftV3Nr5A
S2G0UdWTxps7F6be93V+zj1G72xqDc8W5PY8ItQSWqM+yoN8X6SrFvKQdS0fmE1DDJ3WjcfHRFmR
T0OlpM3azJs8DOmQuWOG17ZIiSYf3VFcaiSMhvacIQx5y1hKjQf3o7EB9RfNHhFdEnSxI9+pbuym
pg1R4UCZh1+ddIVrnRBtQmXd0FXLK7tWTvYRHqDgvEcWlHaffFTOdVFiDzls30hZsrWsBgpnjd9j
YzwxZ4uGuPsb75HiUg0tjujde6fvFofEPwjrSVhLkA4w+wPT7+8UKaBC0KvnjLZi53RbLVoImhMe
3a7fQqYDP+uJmq39mpvGkBPmUujHw0z/C/VAKv1DtNQiXC4XGsQ+6VY/LQAO6+hmNiTFYIDauS45
sgL+VYdnsXuc4uuOc9dgF/W+etFVu4Eqc7iRLJ+McAVWVIO9PTRFlSY8mCiWFlRhL2ynB3OVvcjp
2oTV0TvF52yqflprbyb+ihy96L4LWBm6ubCSa1+8qQhzSF9A9drH0Blvax+T3C+h2ZoD9qP4gsAu
JC8J7MNugsgjGhLYBrMkfJ3Hz/5lWIAbYrpqY3n1VmtBVe2Lm2k5MPJyaJYYx09+jMPZ06xWROdT
PkuY5ryRB8IXwIQ1I3wVSZo9V3aWV0PKA/QbNzO3IQPWwq3RAfByybR/4aRKnv20yu4t+vAkXbfA
E1pQjEHa7tL0Wh6iINKw363oYwiRN8YLpQ4afMKMbT+x9jhYImYrngGVEw0dcAv6HvQpcWGFEoBp
aeHVx3U/+lFyS2+Jnil04XSNqGQZOhMGJprdpo4scj6+qkEzaa6ly4O4nb4oHFPLDYXAQJQ+bKTO
N4s3U/a5uP5NWh6761nsaq4PiqtMV5XynGsecEwYetFXa8Flyt7VOOB6Y0L+OklOY+Lzx+WNYV5H
ms/UaY/r9vXwYa1pOhR7cDoVHDwMP46CbQ5+KQXt8Tqrb0TlIbdw9QRCNT/KFotQ2bFGGKQncMpV
jJWW3Wm9PaREy41Y/7TR2hCfOtrRR8ufDsP1Kf4y0sKbDaaE/nlK9aXVL0IrcU7TyjzdFbRP9wfy
cs2NmNM3xD0LMACrUrg8Fccim3Yh/iS0VQf6ur2XOzOBh87GYBu1N8rLNtueeky43FpfQNPkp5W6
PF3ikZ+lpszr5Lw+8S99jj1izfy5ck/JOKlmxPo0vRtPIJlraW0+d/YUxCBaxNCuMt/aDRfww78A
tT+vesaLicbDVJgpVxWDeJctJix5k6Xsz1LEyL2EL1282hkAJphHPYu6Xr5vV7T+aDTNBYOKtb9O
vFl8Qer8l2rrx7N9n0z/ACfUbhSkqe3ke8iJuNBpnnXXo8Ai5Xd1Qqd7L8IDYtasWdLm+VVZtI13
vcuBIkDOdJ/5ghu9dS7y15vkI5Tc8OkEARh3MvX2wub0G8fnTuklSiayFArp88K+kUM1qhv5Pnwp
ZXeiAlnSbY/83CnWesBB8hiIB0/+xLlBVFaZCAPayd+nGS00FiAab+kXtFjWNPQH1jIUr+KTLxzX
CW3o3j1+5KtwHb/oF2r/v3/NP+76TPlQqANbrVTL92TdBMMGtNwrAiDU6eF0Uf/8l/qdV2Qi0uEf
eDicV3aSij2zGmbyvXY3f8Ju134mL/H14Q2DpeXpCrqLPaeLiwDt2V3kopLonv/9lWA2MQV/lBAS
Jnb0M8iJR5L5K1RBPp3qzkxS9V5+qb7wKBa/SB4ehnVx8NrChSZkGAszzN0Jt+9QeBT7fZY4Id0G
RYM9qVRLSf2ymmmZ6pj9OYm47A3IFY1vZS8nmgWHwMAP/LDUTNxpkJfKcKmUh+JBu8uX5grTHdNR
V3g7VeKLYO376Emq6aPbTeMP4q5/SKO1bGJD5JWTf5p8ANH0I94d2YveYeUcipnOrBtui/NWR8Pu
PaLJtWy9yhtvoHcvQwNBylcCX/QjYh9yBVofD8NmhoA5maxnCfbkxQNORq6qOPpThWG95ifmAjYB
LuOoVd2uvcV6M9ml1ZWi3AwWkTacU9tAPD4TqyrtdCtQsw1ev9PX/2TvvHrk1tL1/FcOzj0HzME4
NuAiK6euqs43REdmFnP69X6ovX2mVd1QjefawEADSbu1uMgVvvAGM9wEN3owMR/D3sChfc0/lEpb
yXAwqt70Oc22OcqmfT2PjTW1NEjv+BTbXfuS1y1bdY4Weq+AwqRHmaLVYIPO8N69J2Fl0Teq7tH7
IGx6q6x6ajXBQlQr2xr2hvAAZ77ceP06DMg0x8KX+jZCRCjYKss/r5fvS/ZiuVycrb2le7iVslxA
ATtitKxTfx6d0T7cyuncLWelXd+5yCgXk1Q5eEQZlLl0CpFgDMfqFBL1V7yAwKn/uIIJxw26cuC5
Lw6aRO8FBCAK9ZYGZh2tAvmguXsDjWegE8FEpT1fbgNpfxZtV58pujep9l3pUJXq3LkClSo/1oj1
BeGnXyMl+qzDVSq1w3l4ScGc1elJ5XYUiltkcYhGnrVuXehveTkWulI0qEHJ3yocv6ZD4Nu9N8Kr
AmyepnmiO50yTYDZK06l3/spYsqLzDgm6anT35EWq5LaOUfxIqIJpxoO0Gwi8ZxWoluuTBZQKc+H
+Jllrrl3HYSPeoPxUOVCuNmJ4h4gtzeP6Ymd50r9KBHqKfVKnFLhRfQS1xLUNpZevrbyp7acRBSZ
VEAk7ZIGgK5NqQn48cILARNO2ttztSwNqrvRhtJTQVtbLraGd/AtO9mMV0cLTAulpzGGonXAxsk+
UA8Bw1Vzct/X2ofnJqyF2NERduNfTk4F2GZyEP63VgIbTSG1RhN73bc9eMo1QkBtMImeSpHG5kL0
XjNvBqocXFvrzkGN+fxXxLYDxCGnEG3ILxITAGQGXaF01DeAzNN+GR6GOx0gSsoO9hNHTsk9y1mL
7CMy9Y6/Lk/Cjb89L/yDdl9RFLQmuHFTxCb9rW+p3PtkxCxMB1yXnYLWgi/YiYsqvwHAXgwIfU8h
45gykakt5Td5AEoaKOS0q2bVbgBcQHIhns8rOqJaZg/gUoAvGdKqo7X+ybV13nSAwmbqshAnH5i2
hQ8BbOxuCoZykZxCiD/Iqu/pwK61ffo27EmgBQFCkD10k1HdicUcvQYP8BNV1wacXp1txZyW+3oJ
Nf+DF0K70ikmqBF1H/o6PoSxkx1J9yvQW3uIE8Vgn9/dB8AJ4XOP5qydRLYC+ekhCZ88fZ6UD5k5
RcdMofkfN9MsnAbXuhjytzL5eFjoKuQFBHWoU1yERlabtCDeA/VW2gsQgW47JFOMhQZ85oY8gM50
8Sw6w+d4oE4wTrhOL/kegP7+BJfcH23QW7+MeYJwGR2HmTpsO0yQByJRQ91I5cFlr/ToxN73ILp6
W0Yi4BDs1M/zFPBKNs3ucij7B07WubQc9mnAoSc5cj4JUEM8boVymi673IGT3iMIZS6LYdeZr4Ww
bUDIeWuRTjyC09LCNG7C/gPR0Iki9RPNQIyeqqqi3LV+sAZ7Y0LEqqxZ8iFDantuS9rDG/Wxecln
vnkTvPERQQCYMFirkbfWtjPxtpcnuAXEi2Q0AiztFmJrME1BlFiOscGJFi/VduUeM7CPKJ0Izoie
zF67YAVmM6+nHX1aq3kN8DcoyftdZKs6f5aaaDtv+Y2UOOdZwXKZXkPY/9Kp+RZwoO4mShJW3ui+
/J4TNJaWVYgnKLfl1HjTP3FhGJYpD0OWd5O9D7djM3QzvCWDXU/hepDZCjZlHg8U61PwEdnatvmk
XQUsfCybB7feu0uL5JFtA/wz3ZmzuhnPDkD7r73jzsZSNtqDJ28f/kJmJS9kBbqDjNn0ytU4Pvif
JnZxNRaKWGPx7o4Tg22zqSQqYnZzGh6iu3Lrt5N2TgP8CbR28uietJUPlVcnOlpgYYGEoN0f1OPV
dOFbL/PX+v/ny77YgXEDy6IITYV0oZ0OAJ5M6FU2oRKlzifKaLG6gDCjcuM9+Z/mSX9jL0qf2X16
hD3tT1gBALLdo8jh9N7Js3ZxFe7zrQw7PiFa9KOmEf2IS1RNqhmaG0YGGPN40r7IGLjcNvvYAden
6CgBLYp+BKmOwefeX59PbrhXX61lbBczGmp9AsB9Ej1c+ZI/RhRfnumivafXiTmUka7ccjaObp98
ynxH6aJQ7W7Z30kPgi2e1D2ne+FQ5CtWyn1zMEv8k2xusitVvu+UhPENITps0rDB8/RXSvgl5Wuj
YUBqUlVuR8z0XHHO3YFaUww2eR+siCht+p6irdyBaC7uXNfWr2Ry38mLFw9wsbARi1WLjEyGhS0h
Wzqpd/WLt6bpuiim9SYC8XhTL9PV2ElrH671fa9O/2IJt4ZXarHA9Cmj5XaMFM4GFgiO5XhfKFyo
3CKEItwfNSnStZf/vV3G3ElfUdkzTeQv1Yvg0tcsSqxCrVB7Hrd1xhmtL6XXaJsW8+gjOKDX4wzT
vFqGnDjBPpx3N8i2Ntc4IdpPV+nX57jIS0MUdRPkT5VbfZu/0D8RbRIhe4S3ysv0Se4o09k4TLXL
MnJq/Kxc9IL7VUH4o83L4A3rIgs/GIyO1H4WAIh6Krb6zrjJn8D1g/eo5SnhgBfujZaZdA2BWzDr
KNF1e5+Oh7KFIZ6AAYxfrfc/b7bvFNDxDaujjhNFIgpFF29YLyXBaNALuvWXOtzyKTzzRfjaLFzO
JaDkwIkwr8uuCo3+uK6+jnvxRvN4EA0PQZ1bbT/QVN+o03Dmn4wdrZPgriUvNBfdNrNTlMgc4/bK
pH/8nF8mfXEJnk09jdOBwdW5uyrn0ZyK8aReUildXBlp3JyXt9LXaV5s3jxMz21L6+5WnpNhAC+T
NqWtPXQPAm5Cd9FGnGl21v3io+e/As8r44/b80/jX2xfRa0KPwIBdBtvxgDQWOMPg8cPCEgKy8Pa
n1HGZw/DLSEmhmtv3VxTP1S/tZh/X2GXQaAXVrHRs/huyasyW6dB42/LF+mW4mqJBkGmLjIq+cpM
7ef1Do1izGSRzx/xGaA1tpQWhHmCsEC4UOR5t0sPlEyHCSmFok+C3FGglAhPDQk87Lr3gPb+FeTL
d+7BxfNfIF+0GuC32micQW9wD6jFyO4D3bjYXZ1xocL0FvRHC/Z3LupUp7vT8KoC/6FjB/G/mADc
bm8yF0fjvJu3vmyjqGIG98oxEI7ZaxjaY200ncbRSJOVWtCEG/dX3b14qVEDEEHH0Q3JJtGbf1Ba
ZjxvqnkkXYmevreyLiZ5ceeajR5URsQ6LR6TF53q6dbaD448FWHkaw+h183OPaQpYB/e+VV4MBbh
nu7TLpmGjuuISx1BlH4fDTscQ2zanfVbZu0kKDKyuqD4KW2Br4Y0M5FL8e8GaUbLSGLPrVQ6MhPd
dcjxKwObhTlIFvplHJ+DQ1oPrZkG2nA6P7g7zMU/jKWIZxOOaesgnaDiRW96ZFgFKCyMdm0TdPub
FXZQ2PWt+AvzvFL7o98sqb1f2Vfi2Ff/w8b6xbj8EhZ4IeYu6niE5PSK+rEaDKwoFncVC1iBA9DQ
s7LNj1GZi0qEne60Fw8VQAePxFSeuuSazKBbpu3MvRGfeFa6Cg4ZseCeYj6AHcHvPiko/X4k8rLz
YQnN+uf6jh93AYk8iFtG8I6NBH0UwojlTfMU6X6w5fq9NQtn1YP/WjzIJywAkIi5DUUayeARfb6o
t/CAVdLKojVZLke55alZzyGlJtKNn6N5P0+7UXKrNY5yMkOJgO5JA08bu7IGO7uQosoW9/Gumw/e
ysCTwVtI7odA3lbY8lX73p8PUIRZabFirHJJjVExPzyrRqfcVjNjr668RbBOZ/kcLa11eE873VjF
C38Vz4WFP//zN/4xf8aladRj0jGFvgRHnhMTL2255dLvFy5wZnl1ztaq6RhoRsCetKsVp1SBEBrA
Jmw6ITSYMxD8zzj26anz54f5DvQdN+iXh7m4L7VQ61opHBT6TJMEVIwI8mbcJABNw1kJWElfDepS
FhZidkdPfvDwVISG0DvnJxD5yh1nJgUnWgBDNK0zp6YMQm9cWMAol7RrMfOPtw6ELQ3dWwKLS7pW
79WeL4jFeOu4hz5xvA4WLfIS3hRyT4MXyircJTfaHfwe5S7fX4cISj9lg+aXJxhzjC/b05LjEO8Z
nqC1U3nicWFs0ncCV5uWH7UP45A3k+ZF3RTza4mo8T3pg6CAYDv4FvyfvyGLKyWPojhOotuqOYnz
VuDCG1CPqFBrOFPybE9CNY/rOc4AEYxmYwFkR3mEPY4Pnm46gXGyzo/qRz2SgLIjrFeve1Lb5Rl4
9HkWI50VwWOl2PZ6fhzEOQ3qgay2lh09eJXrQ0HdXPfvUUxXzg0mePceGhDNSeqXiXdUTLDuOfTL
u1Hh9bxOqmkhz9E7zvMFwOMzzal2lnue3VEWCJpdGUBCzAW8palpK8qkzkmYV7jUatdAX8oolXZx
nkLtkwxUTEdL8m9vrRSVOD3rVOk1sHHJesiXerC0qnmovqN/FVMynMOkinKbZU+9gi5JKqzoSbSf
hrkcE/3zMNHox63F+3Yb3kTr8Mm9z4/k2hSAgYdotB0o8KY3eEk/BQDJuFcA677AcbrVP9uYjYBz
xcTs2VThW/8RrFwnfnjQT9KxeY3ANqzHKq4F1N8uvSWsKvUusgBlTyhHwebSn7QdBZwH8bHdILCB
V3wFtvE8Ndf+lGL8xNoOdr4k0JqC6p6gvzQZCSZo/SzyRTVT59aSI57CajqN9u2DMrY/MCxMRUQy
ptl9Qtq1gi8uEyJS3JTuKT+db4RkhYsHRu7Yqi/jlfjQPNc3JcnyjRvhDVCvi5kLT8tc9DQeLQcs
x1OwV2ca8JOVyM26irbj1WROPOhV+ez8eF528/gQnPi3nMpw1GWAFAzCYWNZzJiABDE4cBa+A6qN
Gm9MXXNPPxxAdvxC259UzPgskYBfha/tFiVoIxpNYP0HYNsQQf7ytC+O1jxd17NfGHJ1Xkg2JScH
4O6xn2V4CE2MxQinoC6MVaN9fjQOwgsYvw+DivtIWh2OWK6k9+YNIJkjNM2FsKvvzjucyLfjX9M8
EB8HTIAxcWVkHLc8ioP7FraMsB31A7opoJuZdmwpd4oTQ1lq+dw8b85UJJHZEGyYjfE6GBDSxUe1
WPkhDrITDWndw5nPuOw26gcXd0ZNLJ/6xTxYlYeaFscDeV8+L3MCGzs+sXoOYrZhI+EX+q4cFAyt
PgHABrc0hPvHwJ3o1hLgAaFrc0ABNn9KoiPAF74w7dbcnwb+tBqWeMsVn/xCUd9TbdefkhiK8W2+
9y2noOCdT9QNfjLgauRNuJJGPvmytW5FHJZxTXAdGR8ydFdII6ODe0SNEsM+O3dB9VB4cnRjUiqA
DpwzwI4b7cmQTxG0vnDaxFC83PdIePzzFXbhOggcAU1WBVUFWVbRDIfH9fuZrKqlmDVDnd+2hMWd
E+2aTQFf0dbe9TtjmTklZfPZKESl3dLpOOXTUJ7ki3DLnRdSjR/oWTa0Ygc7WGCaOe89J9ieiQie
/fmhPWwJwsNb1fbtbp0tinUdgZgK5lo+K8CYzMK9uZSXrGRrK76DyUPzZZHBB6QcCwDjQEvBRC+L
6vTTCwIINClGJviMWBKbE5AL/0J1/HsE+fvruLiiisBXz5rB6yC2wBjXKSfhSX4aO87WqjjCq7sS
zxhjiPB7yPr7gBepvirjn9cEHUcsgVS3QU+BlA+VfWneWWj7TGRhrRhTAIekNsDmPXpq9/k9iRnb
LLpr1nTOoOSaR+ERjEOkTcYmXEfeOGspGZSOt2AFO94El1b8Zqcxmh3dREdrGGlqwS7H8usyonSC
FmH/ViRLPMHdhbaiYnyqGhyK19V5Tv+khCEGqyZ89MVVS80RrLk/p1rbmyshWguOciMY2ExfCejl
ay/nIr4qJc3rMomX0+BAbbFB7Pj2udydDzPrmNb3cr4oOFSowayNAyxAz4Lakc7NnXiUKWdz+NEB
ePjzhvmOhB43DOScUSSLDs43eS63V30tLXMMSTl7oiP20NEupKs7E1f956im3CwALVlbWNRvMC+U
5wBmCv8P7YKaXLkAYboWj1ee6seb+p9P9UsA/UtoJchVB+KYdVugXnA6v/BctrFO7pBM2CTgTLbi
o7AS156jLEkbLOdaQcEYN8a3dfzlAS4ScsOv04AuRn47/AI7c5O3uwoT9Cd5B5cNr+wNQpg3+aq+
8w7VAomJW2iX2i46iNtsH62Te/EAe1Y9CHtl1r3rH9wASzKbvLZD9F1OykFcqjfJwfw8vyj73jYh
uHQL8d19r5IJHt0vwiF7wXQYIYngicapNBr0TfoNnAHOiQ8AkaGNPdAtBfzytb6yTs1rk5d/P0QN
V26j0C1y6nXpMgeG/BD1dlE49AikUwY9Ca9OHrj8cG/SvbtKdgllkkXz3r3TL0735PNKiYnpJMF7
EKaiBZ15J8a7EgoCwhwtAD/berF24T7KJ2eNyH3Coi/W8PF6G0ztRliFiwbhw2mhOwgkUnQ2li1k
/EWxam/zjT6jQ4ZOtJ1O2wXyh47W0TvlqqRysTDlo/kqEteaE3kNjxshRjnnv7vGydd+PFq/rJCL
m8YSkygyTVaIv4levPvyXv3MykV74P0op/O9KW69e+vkzs2PlvjnBnn+AZkuO7kjbT4VrJH41Dx4
sELu0nWGyGK8K46aaVdH8KbVUbrvaI7fYj3d0mJ/lLbdXXOs7sRX2lzO+ZprwrW5XFwTVp1rrZEy
l3pVUSWFeAtSvHT0R9Ao/4om4LXtfXFLKG6dSrHEoUN0tqznzeKX/IUNNfTKzGRxXKt/2sgXZ24U
yqUnejk34HM79bNJ8SRC7gNbijaPNcvhxhDEZRMfUGjBwpwRnBPEqLoTCFNIvHTTlFnqJJFzC4+p
05Zht0PHWMHYAVSA4FToYH/Qq2ENUzbxR6ZDEs51imj6TcwSbJeSZNMOF/2FlVHJuBHzSQiTquGy
cqUZKgsArkPwvMCX2wkoaH7UR500m3SUnpA0VSdqOwGE2z6B90Q0r9j68UR6zpq3NsSMcQwu/FdE
Ujia0dTrpvUtTM/+1Dyz8BEH4oAA5p/I0xAQ7wvIEjjR/BEYSVRtXrjicKBkawmqgyZQ/Q6GHbe/
gmi92Y5yZsE9/Tclm6k8GMBv+dcVRH5/il6VW094UCmieVNot8nncAqxin8a0P+EkpLuPOg7AhpT
j0kykrncvTA/Y2pVr4VF8eElM1jdWgojUQD1cBdIk6CYEl42qLqeZ4ghiJTgSAkq+j3uM6zHLJjz
E1Q6AwycQfNS8kQri7cTTijhjmUImOzWJ5gOtCGkF+2ueiZ4jR7DxqmetbtyT3GlXOfAE0mUsokF
iwxR0Mfo9crN9b0s8dt9+qto8OXmis8ydn4VSxsiR7XJvLm1F/IxpoSBcuht7wjWZNJhsNYhcyML
E2/erbQVFZ54x4cNqCM089EE7JpS8A9NmN8f7KJLkPQ1tpc9G0Eg2qdcgnABEmdrkH7cor6d3BD/
Qke7Bj/8Zed2uQFReoF+gwKNaV4WMWPsuxIzS8eIfBa9dBvUiaGfiaecL00gOLGO1aR9S1/Zk0E0
laRpK80GiaeyMxqh5zlOfV62A3OOb3GLGi2pZL7JxemQbuvhrtE/dZAaoFvRIgmUObxNZCtm/Gbw
X2p9QohFiK6W+xA5P30rIfnZLhOdQu58aGayuQlA19x2yqZGlkd2zHv2802nO6I0Q0fFt9vEzkA6
inNAFNJ535bUol14dfle6xZ96j6cG2EmlMY0nlfhJIeqak1b+c7oH0PV+fPS+qGdZVHu+eebvDil
Y7MuNCU457c4T/RUGYbZyPnFZYO0o1khyEnK866v+1dIhcs/j/3LYOm3r0iVCXwPJoGgfYD6Xtx2
JibTuGKK7okOtT4ASfus1PvYfMuqBmHCbdMG89LtHaOe89JLHROHwyDBMGmKadOG6Kw9okPoLutk
J3nPQbCozstAc7j86dCcKdzrFokofB4KAJhSGtU6T15L9TQMxyqb0tqUJQrXmGCjGGhHsh3shdvq
Tdy5W3MeHN2VaPd2TZJXrpMZKrsb4zDix1zyHCxBJYBnEHTMvZWu+/DO4yCv/C027bQrJ+5ZmGZk
R4UZrIdhGirI2wVObGHgMfPFaertdaoBfvkSew9Vf4t7Nm6NdA4bAFV+iDTXMAnzO388j+JH8bwq
qiufXf4u1Y4l1KhIhdETobp0iX4stDhXhrbWTuZWXTWbYcPegHyidgduDV6k7J0U19gE3VNocpSD
cwuJJ4kX8xhwIJBDmHlcHTkQyDLGtf4MWC8NTmbdr1Rw23XIeVNVtkJ1KpiOit6+p2FeW87qCMma
zDHRUkLq79Ulmbp900/GsBCVTRnfgcqRN1QJqPWGwSIcbg3tRLDlnnHk3Rrls/nKXZM/WfTRpom7
VLI1Q8XQtZE2gHQUzvJ8aiGI6i2wBR1VGAhui2janJHatKF+NucXXV3CklUg3qjI8s6J8c6Utkan
2wlmz0wXMp5FB+sGrT3ztTSPZHE5JWlIxkiZoaUhx3aWTKVdSaWS+JMrrd2W7TZNDqp7LyCbAWrN
IS5rkBQRjz7aXxxJs4i7gSAIpL0tfUqYSHWvibdUUXZ/NkR0yZ8scdJydyPid9LW5ks+t4yDYSNS
ghiJj1r6a3pCphHsWD8teavVQ2TrlI2AkB1NRBY+lAeQYMaNYk5GASUqOTPK/T5vq7UhmpDaqjK0
+4lyrB7ccE4A0cf3hNNEF3Mu7Dfj2S2deWFMaPFqz+Nyv+fKhA8gpHDD7BQ+CHgBa4ZoILbb/rlZ
hNFbak7rau1hOEnZo10M2Z1h3Xdq6YTRTWycZ3prbPOQ1R5XmFNG52mMOG8E9btvOscfElwQh1U2
t0j7NIKS0n2K9ZtcfxaVhZHd0V6TnoTZn88d7dt1Oq59EEwayiP4P16eO93Zs4y+DbST+sxF+ljv
2jvKYG239XXEJOeYygOAKKW1iJvX2RG0LVdHntqBBwft1nSPXbBnYyMwUTgRXUPJ8e+V2EH9jmaK
997s/GOIGlO/MKcSkGuBZLsI55E2H9Rd0S5NylZY3kszM3zM6m0sLJRmm4ZrWbTN3tHcz4bSPzSN
axTu76BGpo2UMJvekIBOWGPr4UsUIXgN/uqmr52IrPRJ+G7eZ7OYLig4Roddp9D0nIxiT//vyrzj
wJTIIUbzsvVLrFYXiFlkCa56am3kjebslZ1HXjUVpumCxeBSuzJfUZa8BiS98JihcHcx8EXOmZmC
Se2OgZViMVaLGhv13QgwIOk9gbn+rpDooa9g/xsLTJWZq8m7FjHn+v1N662SgQ5S1JOez1B4Qg6E
C4w+xQpqXH2ARhalTv/c58f+jsp0hK4ymsrFswzSutp7prCA7WTAX0GOI49fq3RYWHqNhsYxA43b
+m+luM7aN7FyrHqmoL1E+baaW+LWkLaqtXBTwvkbXUNAu5gIzUKHkWalkBlCWvC0kkwDqqO7lBQ4
bu66hUURqc+qPyuEd10/SPXhz2/jMsSAYKpzw8PnUlBqRyT34iuUhppVWqaRaLbaTadpyWpoCmrs
f/366w/++UteBkiW5TqM7x//niQnkisNxbFfT/n/nYH+k6r1lw/2zRnoLg2qj/f/+N/Fy+t/oEmA
ottH+ZtP0Pjjf/kEafo/MM+TIQOhuAB7WCPvbT/K6n/+pyb9g/MEJ2IsThWkVkZ+1N+2QTKGQjoS
9OPPGBJSFvxzf7sGyfI/dAUTPs6iX8ptHNT/67/euv/hfZxv/ooTy4vf/9GcmShGZM+Ndni6DuH9
IisPxLho9KFVnX41+rYk6H9apD3c5VelOX6pE/wzdGVPMxaWfngjgE+XTP2i2BB6mjqYAz1odVtP
KSDP8bkBWmCnRCXYecDF/fJN/p7sb5MbN8mfBryYHFUhuBOuCLSNmnuzhDfgAmTuZ/qs+xCu4hev
zu/iBIPC4gsl7C/nl3pLsB29EnWYIKWwh3+JNs41xOTFKfH9jV6kkrFO37vjpTuF06ECliywj54E
6qHdnueWjZfAPHrv6Eryp2P327gSEV+ksn+PTw9XYiGTkegXMw6KQm+BGY4vWJqJ+YdPSk3bH229
fOmBSaFodV3i5edZfxn1YtZKr8U1HFjW7Dzb0D5aknosSnuUnwskhwYggEJ5kb/q0yvzvWBkfZ/v
GCR9iQb0znOzrmPk87TXkEYZKXH4UcP6kRYjOhVi5af7mK26O7mfCXc1ncgEh75/77urSDOBkmXn
Khe3g1UrtZcn2rjSQO8Q8PlPDda4FHnm1WTs+LrrGN6DtMSqBs3mxZV9NW7Uy301KpBAOBlV6KyL
12DVeB0N5ShKO+2nwzJ2qkV3KB1/IfLBLT7L9Qbaj6/+v8c0xEux+KSVXTmXGDNeJuvsEcoIUweR
NgvW4WOa/QrJ9An8QuO+Q3CI1vrVntpFMPjX5//6DBe9iEYZEktNxmfYVDN9jgTlBvU0OuT+g4qk
kugod9n8WiTIUf/9ZWu4oI+ntKGON8vXNVdDN+sU/AccEfiHiXTzWc2vFBUumLh/T+zLGBcns17l
gpymKT5BUDrhVQOdId47wSOcXbd4/fHUwEDzv2d0cSx7kWI02jijftU4Da3J3HZvYvRTR6EDer6I
d1wrfv14Nn8d8+KkknUv17yEGY5LVh+Zxnb4EFOWwBZ4ka+vlWmujndxRmkVzMCq+vVGRbuDyJQf
vOlfYk/1jby41u69tkgudmRepkGpnhkugOrtG9Bz5WHy511/ZYhLZO85bNoi5dCBrxQvIw8FFim5
wrj/cWVQ1jJ1UQOw/a3A4g2C2aSdpTqh7p3aXKaIIrmIi/koUxVqf3NuqLLLaQES2I3ehxbDy5Dq
Qx0KOOlm4N0sNVTsrC7v/jx36XeYFxuEeGVUw+OmoxZl/UIPfjn4JU2ODKnEH2J0ts130lpfqiis
qzMKT9do8ePy/+10vRjr4pQR1NRMhqDRnHQDj2gJBnjhbs6PeBvMEAZ3AsedSnvlyhHw7eteDHpx
oxRdX6tJ1HLKFMECqZvnQBhur7xE5aeJcV+MsSYwy0sFHW1QFLey+r9eomwro/TJyCzDR80G0/Rs
/DtzolBrgKZUwG2Pz/Plo8W13kV9LmmoUFNKqXcWNc0rU/q9f/b3utBYGgai7rp5iRoVs8AokAbj
ta1GbkG1CACDUT+/fvd8i2XHD/RlpItDM4rSNj/j3+VUjvRoIPUl3hRTDX/FbB5fvXMuaEh/zUuF
iEN+QtCOQdDvr86IZTc9R+b4qUR7/FT9pzbrluU98LoFrZStUMzqDVLlp/JVu/LZvp+dTJVKgEQN
YLQKMy5uo4aEuGsij5bzHg+qhbQYo3ZlbsxHIbrrAqA/bu6v4128WhMruSaSBM0JgXxJso1VnDMy
jRRMJubXTupvlvG/6itfZndxE4X+2Y27lNmNNMHiZtRaHlb1MjnVV8K08RtdniNfp3VxBeW4n7tp
zEAqCiAj7wUOHTIpVyc0/jt/GudirXQK57mA9SWvryIWBIZxE0zPdmBrJJOdDQd8bF67U2ExtNf2
3/iyvo0NApdKGcsF6bbf12klm0USm8wRxdhFT5d2xQMg/21MR9CiO8rKOy2C3lSI53/e+j++XZWc
dsybEdW9mLWo9W15TmC3Qv3n7VaLlrTyX3i7P50wcDX/7ziXABw9j3QvhDzlyPNqKaHr/C+P9NMJ
wyEJ7Bwja3y3L7adMGSl2/TMaCTf5QZmfN0CSB3ytC2SDbOryeOP3+7LeBfbzu0jUa+r8Q2iVDEd
HLc9RlNvatjV9PzuI1yDxAQJ1Kjmf23scSrflo2JliPwYwM95IuhtaiJuyyLdMcqsO7bwYi1kuOf
18f3WGY8xajSINeI5ibiTL8vzcSyfKNt47+WJrZIBxzBgq24RFtsZq7DZ3oON8Hrnwf9aVGCtkTB
zxjz48sx/byRpcQIxjG1mbKgA/qvbfmflsrXcca//3KzugA+lXMU0p1doY1CORiZtJH8Xe9LusJX
xfeuTeviIlc6Vy8sk2mpY6I//2ta4tUg+qL0/detp+kGDC/dAoMnX+wART9bWqgwTrw876xJMl36
s7HQn9+OLfl/Iamle3ixEln/YyUMuinFQUq9l8eIUbeWUHo12hqCOwoXBwwFBTmaS0NiqHaflt1n
McQKvjamDxxWyuv0Gcfg6MF1TfXG04osmRSsv2odmnpPOw6Cc7oN8hokXFyOXoV+X4ghYfMAAa9P
pS51TDPKAVmquVkTV3fJPFUBJqKQklvPoRmCuu9DWZ2HjZkejdLbcQJ6i7SRXLspMMKaq5KCd0UX
jc4mCaf/RC9EncBEUI5GEN7rjbnW86Zd6oNUoBXdFcAYa+tDbERjGgYoASpnJLbJyOKp7IXNg+r2
59sk4ZidhF1fbYyeeaHilpvbrkZczysNfzIIjWl3HFOfQhCab5IMoclSm3hxjtxdrprFrBvQMjEh
uDp527l2V5hA3rJa1pZRKtXH1BD8Y4JWUI7k9VwpAL0pXkHlwtN6J4ulbmqFFT/mmu6iVQYDUL6e
f/rnAS2PzsxBwZiN2nJCyfqH7kfWS+6jK+9IbpPTexcE+AGZHwnu1PUKvDwHUctgiSUuJm5EU6uo
x9MmyYpk3uH0bA+SVj9ojYsoo2agaJrgDlwMNdocYAvSWSmZQmj7WagBNy1SJFUKSwGOI2u+u/Ri
A5tfCRJl52lNaMee562aXlTntZD2M7nvYmlOux+fXcUwH4u+GuRp55so0veVNE1Fodj5QU4r1EW+
W8adpK7cZdIao/myp6+91BrF+xTyyCSUnmsN9EUa0ldmzbE26thc+EFm3VVtgiecpjyIMQaMQWlh
16XLFIcmfdQMdPc7QZl0QW9sUs8LH865n4a20tZCaQNEyWLbLIZsFZrleRS1kuqF6pmWk5hBA/M+
pjMd+eFOLTMARI2HLqrhxy7qNCjKFGZoTIZe9xeGi/pt5lGJSxItW4k+vjtqAEE0z32gzFIH/luB
ioIqpQhXEZ00W6zixEldM3Q6Xrvdu0Nr4rAtHWJM4EqBiycZkACTxVlwViF6+cOtXPQLNY3XUkaX
0e9Q5xex6qrW/YBVR3OeVujWJ2F89ItuUwr55xB6Y0pq0J+U810R0NiuSv/G4j3YfoNcLwia3gJ9
XUK68OAaCCgnGiEi1OoJsjJekkPw5Ko6htG6Ai/W2jZK/NR2ODvrWbqSPRQpo7x/bGCRpsj8khkj
Q2LAtOjMzIkGYSKlAGYzbTmIqMBl2WszdCcTPbFBGmVAjGwtKuezrQ5hhks3qirNL9VFGUMiZZNY
guNDa4vRPi9LY9aiUcJOwRRBdDsWVuKDD2s+SjeZprLyqPYoN/iUv9L6Xe4wA6m7eJtWaIOEyTY8
D6OraMPaN5R+k9bits3jT134P4Sd2XKkytpkX6gxI5i5zXmSlJqlusFUkoo5gAACgqfvld1X/2mz
Pvd7S6pMiME/9+VU+QYcDqPCOTvG/Un98lN687ptpi/X1BfZDeswkF9TC0RjUWrbaLrJVLxyYO22
YjpkBVU8MwGNpYweLDvm6rUwjhbBsa9iyF/FWun6S8/jZyi9leNI7LLycdL9t5HZLkkwYwA872Al
0YyARc85VjNFD/X8L7Dl39CyjyIdEmrG8acNjXl0PPdLVgqLsVXtZimAqDjy5OfTQz+HD36VnqZw
2ALBOWRRv1CTTghF9ZCsrfSYB/Y6MMFbNFRHX4cvTdFeBl9sFqm3VUqayXPjc5UAOp2mWyrJxZ1Y
Zda69gFgl3FzqXVVwwYfErohQFSuhyJAaA3S/NjHstyWs003+CSwDc6qPhTJQmGW4+EbwMmWi7tJ
ZO7DWJQN35EmzuSY185J48sYNnJt9dLZy9SzV5413oncC1btkOe7Lm+9/YLDK9PEczWFwJZN7jGz
p4cwGrdBrE6N7Tx1ZqSzvjftScTDhx8tB+HYD3NnxDavLMIbNrZ+pjBMJlgq122nqzXhuKsD9mMV
x+WncWIgmeU/lVQAEsKw2jKSWq6wvZitQ6or8h4kSAZFN5Z+AmJhPuuc7kc7g8KwOL9NP9+wcjl1
bbL9DQRE/LFMcWpqSv1oYx6zmiGxveByYgEAoTt6w5fdOB9aFXiWG6s/TSbc6YWyhVRsh04dKwYp
eKeRlYW2Ny1de2FBn4BDZ1yTWRvntqhUc72zLKtb2x32zdm1X+ckoyuixZHRzmad1SmBqAF/K/8a
pskaXGhn1YdymPUqtKtDGM3gJeaWpLUN2BoEoOUD9JtT75IIicvTmsJLEFSWWk21oI+jx/KjGYMP
lR+CmXKaY8LfmjdAZDUNs2OMMGd/qXT6TBwO1bYMAoYAwVNXYyEYQqIZqttZyjrlEj+MCX/KxP+s
Bf5tCsndpn+rp+goiw4sqgcEtqIdsOx2bTXcJZJ6lDS/WJF9FeFAmsiJt8UY8wZKNV+TRh7lkh3a
kbuWlVyKBON323sfjdMdx1acQsf6nQe5VoKSx3Aouvc6Jtik/eI+bBMm9nIWq14OztpodaobvGiQ
o6beAXhLPaETZzhQBXS5dDO5wbYpgbu21tVe2m2WuutIUj7Rt69ySJ6CkrKDVlY3gXLZho3LDp0C
vgwC/CRQsjYeT/Qg7J0yKau+TRRGu1d/9E5FSXZaJ+RRqp/Aq4DeyDcGMC+Jk5zGyuUOW8+/hZ98
24s6D3XyYnWevIsApqwGR6f4jtPnuYivLenJOu2+8jD8oe1vw5r/1s+4NxY9QMrje+7mG4Qnxtot
/ZVceJiGivo3PNLxsRt6HOqagtOol9sOzt8wEAQMXT5ztsSkaS4kSSiTwdXXl5462/SnrphKnHQ+
DZtS9fZq6JjEBI1/7nR0URXDsCh6XfT4Xuvig8LFP4sbhZusUBzXzJumpCRVEf2qLhMGnQ40m8xf
ipxLIHu1zl3aAiYx3icNvERfrIO0vYh0JFlOoCh0SIR7PWY9kvm1W/9m7Q/ThJ0rUkaA3Ya6IpJo
fXZyM/Lw7HJiCU/EoQ5hBwBAiHsr5XA60KaGM4RWXbbbSNE1E3OeHKdo347JWVI+KMPvuGbP8DmS
OuPykXr1eawlufhB/e0gaNZdTiudLQ+DGsGEe1Q9pe50W4bT3ZRX0ZZT8Hy/RMC3ycXaawWeYRTF
IW+LnROGzzojE9bYEw0/lnPIFD2g0mzmSG27Ot3VmuoVbGdSZn/GXh2zMTjk9gw9M6MMlnLh3dxQ
vYTNq1ycZk0Q+L50sjdCRm9Zo/6EpttPKakmN6Jtp1vo4WByeyil/9oa65TBfk595+Lm1SVcmp9l
yT/ySeArsf5YssBa5haA0DSMzXwUOz9ONnMMKHyhc6o2h1na28JWB9qPdr4on3wXfmEa7ifZvISF
eQj8Wq2qisoxN3zpXECETurP4JgxEtndMQ8DdmgX8yCNFe3GKdWd6bMnpzBnSyXnPOi4NyTDbi66
vezrjZdgZMfjpgvJlksPZPKxOOpdJMuusa2zNVa7IaIaVTdv+B04UvZmumgZhzRKYnfLXf9oYk5g
Hv+RaekdFwGXESyAQR7rtdeR4EhFsIbDgV415iywC76yFsNnTFKgdEh+RikXh2SfGkEYJ56uua54
PPVXyyOy6z2P+G+ceHR9LplZxZ3M4O2X5onz4nYqvTfVwt7qXdoQm/DLFAAN4uVo95yCInJObb98
5kn3NhG57qkDNsaq1mjJ2TqO5e8y5ISG7Qn2W0k1m9u/CtP9BgQRioIi98yG1TrEyyV0Z3s9usNd
01QvahAbGeGbLyy+itGajnmtfjquUqWxDxNmV9z2hGSCJLn3LQFDs94uRXYKqwhzNbguLX1S2q7e
hHH92fc9uYaMpEEpnO+uBnFdDcVASRELRhwxja7Eoe+dR6sKL/YU2Bdtu89FYW/qic5da1GPS+7+
7UYqn1iKNnnp4jKT7nMwkUqt+uLTtN4JufwgUtILTdk+pt2yt2pW+rB6DET4r0jIbGQ4HJNYtwcZ
m2QnuoJLigzuIPbfYj9Uwyp3LMGzu/ey6m4OVpND2/MOweBAVFGPMRxW4VUtG1Tf3PWsrpkqD1kK
rEIGYm2HxQPHiWBTe9Y/20//FZZ8cuN5Py/1oQr0U9Y44r70iktbTFtTBNu6tbbWPNLF0Cz9Simq
QJfabEbRPWdR/OAJ+vzcdtrLpPEPAXc6gN3Tvas6tckz+8Et/HpVWUQynOgziwmkDPHEs0/baGPb
tJtaZj+0RUpeurs0bu9cokK8ep0frJQurtK3f/zBVlt3locyTEH85ecqc7PXqS0JdYCMvVXbvjZt
QLm2RYwy+W7dXh98AU8+XiZElIoPjK2ggsVChWeYLQfAfgtXBu+9qazjosCNTAHV3E0qD95o/mij
5ZqNkvhvNz62Vv/olbXk3XzhWPKkR/vXy51fVwEoWWr3jhQONLzs1bVVvIGi5x1T31VPTVEdEeN3
zC3TtVEccmuIClthRmrlmkNgzEHH7ZMTdXsr6y7t1ByGACxaWfCdL01IglmkO+MSMA6qJ1lSjefU
pfvLWvMwGaIhpU6OxquClUbMIIeTqE0VuHuZR98RqZs6r49zjvtoKNRxpveg7w3J6IKVJusi2sjb
dd74dBvU7n3WDC9O3r87Sjz3i/PBFIHQgcb4HabF7deeUWthT+RPyrbNHX87qS4Pf6nFEoOsQc+v
a+11MOPyKnqOJIp2xRaW/VyWb2omzdJW9q9pKv9SZ8iTToJT2h2sX9MukGvy4qejR9KMzl531bsI
pm2Oq7BQ/skoTn1ioszbPxjuOuzR4aMDMC4cmlMSVdtJZbsoaHaheek6eReEr15L2ZxN5270tRhi
Jz1LIYLNNS+GQygpO7ApGwUuzHme+6ZzsltU0h6vvp3yp1s1acSADnHzmHruQ1X/tRUe2AAkvd88
98FjMJ69Xu4lPylYduFYr2cTbHhkYJGSkh85c1QvQftJR3LsHp1pPknALlTokf5v17UDNDwq6o0/
vg798jY2ewe1oVHXuUNVT/p5bbIfLVqCLMGrbupVMsO3nZ8LfMqj/ogaRqQB5yfc5cn0upjiaLHf
dMm0qyZBcWp8XVjJZvOY31zl7WfIUVfGH9iaVg2H57564pIKvuRaLqQTy7/17GEPvnnQfZQxclUE
obIo2Sk2sHzgEtfLq4imDyeaz5HHtQNU8aMKoeEv8asjBb9DcEKNQFGH9lZ76amN7o0M3LWd0zwT
kf80yll7MVdMfOwTqOiBJGksLu5Q9veRTM4aKB3LGx/Pqgjydc65VffjOjTMZjEh5+rBn14muNl8
ccX8mTY7WWcvraE9oquPVW5QzO578Ny65cI8hiufByjqg1fVfTcQOAnD2LOfvPXDDdNjbcw0bCsm
wTcvtXXnWJ/ORK14SFnhMeo6Ejl4X/9I66iBZHjJQx794VKap3rVmuw6kzhfdbTIzxapzXmcHoci
lAQk+uhNgndeVUHVv/th86IWGy3QtjLy0CQ/dPq0OOGwLqhiuhaZfpCGO28xrVSRchiyu4dIb2U7
X7Nxwrvhej8Maa6t8I430y3BjjUMVD+DlUoF2zK6+yBcnmz7TJm04W+b+n6vZ4DCfO1RNu/lNLLz
fkX1V1zxikXQcjG6WBUIDIJYsKgpgyiusWVfx/m+nuM7bsrvZSV3WYqPoxQvSRleeoSPKTolA8uO
h3LFyaMLw7dc8xyEoXqNo+w9h0ELF3ONWb6j68M49f2SZE9ppC5FXG7JZb8VtnmcluCfdpIHTfV6
vmDMX5xs2nSuuA/tcVe5pFltDd6ty95lb+goxz2zSkT30zTOvetdUuB/fcoWlE15DV8BskSfob52
U82iKwgUmH2TAXqniSQez70vT72p/i4FK1lfZX9ndJphQS7qvlP7wwngtsT6xUds87NTJ/19NCze
KqM5lo8GAZgoTvJnHrp/A+D1fgbkn4UXllyiJPl4iWWwZbSzabkpzdCmYkreBpfw1zRqVAmLpmqq
hpeSJYDAVtd+l0sJMeYjKbznJJzuSxuFpq7/OahKCmrHHPFnegh4tHGI51TwJqSKr8vKr9R5vRgx
PeOZXRlKrpGbX1Usn5U1vEfVDdwM86tJFIjtyLz3Jn8wqQTnxodZVuVqKPo/vsVxJnDSv9bY/Aws
h2M/3c+AOYFzFJ98a7++FnS/SE4X/TUt0285QajSMyDICE5lKOC1NHZ6HMYIXXOsQcZFf53ix6OD
iUqH11LW3aqpkWiy4Uad5kAu+DFsu+pNTh9i/OfWueB6n11dP/mIRw7smfvK9XflFuIq4fZMKXgN
6w4Z+R9S6oMWD9P8oz3rkpX9q4uWEIo/jTO9dbK7m9rwJ1M/Zn4bZ9DiyuSPsxJvZclq6WT/shL1
NdaEtB2nXNdw++KnQJpPMhi0t47+wyjCT1F/u6Z9CQC3QSdG5LZmUYAPvxXRvEcqZh0eg6dhKR+6
OP6Jo2sZOZDCCavPPvQ/gcgdVm8tfZ8pxiSYZI6BDqWepQ1pn3xST+ukP/AjY8v7KYb2ygt0nqCE
edU/UdIDGMj2tRi5wo5NdV/dEvB98bL08pmIwpM1mqcQEcrm/OxFLZpAiPYXxumzw4NScjIyM4fS
IQFvHisqcATSTE69cHvqCzIcpf51SHHMObkjWhEUoinCaXjfItHlkD3G9ibdxZCVoCA1ESg1RF6O
Ali3xuihq6jGMvMa7xyNWlXyaPszuXNO4XpJHiT16Km9FpoeFALAJgDb3kOOTq2HfMle4nj+raFW
r1Kn2piB1oIgfsHi99Rm6rtK6FlKJs6sXcJLxIe3vEknOlg5k4NWEJb26scimvm/h/xfO/onDhTw
RVhJ1oiGvCOe81Mk/tPilS/Cv/b1P6bGm6EG28VSOEGridoMpoApdmmDluxFb5h/Qg4p8pUNfx02
2DgNeYTh9lx307mMrjGq+SKIC9dU184ZWRqVDuSAircksQGtE8QV6tPkM2038S9JxV3vOg+OX+/r
0d5yINkbljL87Zs2I1rZivfMIQzFn1HNHEwCpEgtjxUSjyrkuipiyobqrVNmv43lOXqVGNRudN1b
NhQyTu1wl9CuBkHRfy06+Rv0zh9UQXD5PM5VDUqw0KehmlJurOyPU5XeVb3YVVludqGvOK1m16Gg
uziRxtnnfryT9AyFVMH1thOvkO+PYQNjAGAWjYanwdQPzeKvhqW7i4pip8AytovZRPFynVv/sVPx
dqkzGicLFH8rODie92pz92O3Lg+VirO7yNLXMZBHNyP3lqmXbCg+Lc52NLVN1sZKKRirAIa1gThX
TXFa3OlRm/nU1vZNDJ8/La/gss7XYg/BcyqXC1iwM7/3njouTqiR9Vql4GiM4djKXG+e39KmLJ9F
7pQnFZO77FN2Pbhgjix2bh3dW0V3YoM5REN0qghVMRZ/bG7/bzdw8usyH9yHQPRQAx2D2Y1mMbmX
wC/3w+Ds2tHd2Ra9pzb4LokLm5rzfAHEMhYPWVN+T/XwYYTD2poi9w/G3Vtd9scKvWQfctRJuvjg
L+kxoZ9Z2tHDMJmXQCXdfhYUbLnBZYg8nnOSu8myp3hmWrlCHEzJXCGEEmXI5N+8dzRp8Irxj6Yg
DnSKRmcITGNR1dfuWtdHZbXzf41rHqO2olLAZZxZRcCu7LBdo4vumHvt7UndFKOXpm1+tCRHa6Zu
64WDonprpnIvZR0SINNNq/9aUzpsHD/Eo+BSI6EU5g/rraUtY9Vm08Ni58ekSX97uhkaZlagqfp6
N4+S3yRq7i4j/VJRo2H6I4NChgrnbVvmKagZDilcxK6Jb4H5ZEtpKvd9aUprNTUMtwqRnwKMCtMo
jkLOZKcBChVjf/ByfdF0MK0SHeerwfe/TTZTkG7cg+0vNK5lVOWV+bke22NdcTWc2oeBDHOXNE9T
bx6Kvne3TXzboAdC8S17eMXEB3mg516jly9r9mBSZNm4kU4Sb2a5PNtyBurBQIWAfvQyuNRedo2k
jTCzKH8Ry1oLr961SfRY5hx327a9OpMfH2k4tI9VM61bRCU76hBopNlbY7nsUyHuhiJmjEE9Bb4o
vJUjFICbBO3k7mFMom7NHXNb9+PEsG5es6jsRdTvu3qiYaOpKTxrxXkRNMNX3TVr/P7Y5B1oIAOY
kJflXz0Wny7jxCaqfuohhm1Bg0jqIhFYZtk3KsG+U9/KxgIEDcdzugeZdVyiaKuuEOd74730/K/p
wvJRgQtHxJmm5DGyNfG8WSoqXbtzHxq1zmzAEAFosLFiSNR4HP1Q3XeLwxoX6vzXdd1tRWH5ag70
xzzS1zVwSu8TtqexZCriMdpM1JbPDip6cC/Kkgfes+ArStprvXDTZ+FbUMynlFk7az3Qw9qVze1R
/zS2Ij/q5+RKrfF1KhhSlKFPTPaGsgtBDi0ybx+CXGdP1qC496c1twJX3bRq1y8Yxi3g9SufdrbF
J+hpZoB4UAFIu7rN7K6YgJ/7nKsm84CCukgYJQ0SETm3JX502c0rS1+sDpVM0Pxn9dFe8MSXfcw2
kgOwlOox96bwbeh5o/0llpAemtc6UXLfCh9W/aSbfVKou4l7nsqQNCbqK0KxbwYoG3bDiCf7O6TW
LzT5VTlQpzJ1CDfhJuaPE1m2K4P8W3i8JA0cDS9jn3TGozD0CLnuHvOvoMAEEEbLZiLtzNtG0j0G
pf/iiPg8k+qcgeWyXmyH2M83mZYEpm3AETp21g6emqljGpSW3qs28qkrmFr55fQciorZi2iddTsx
1qxKPf+OOjPf2mNU1Md8vdot4O8yMUliMtt9bK0DW71I+Bidy+NkG7SAQDzXdXiIvFsReM+ULam5
DutdloTvfDtXq0h+/JqCiiKn3T3zw4Izuf1awN3fVfkC/nZp703OTSZK8UnH9TyvCswWG884H0uY
FRuT1clnYrm7qoBKV1LhnZWU1bmZ8xTMEyH7OuFUSmAqvo8SK3rvc5uTX+K0Gstg2wPubaaNrrHS
zix161H7925N4HYpx4RW1+wf77C9jc0MMbCQAVzKvmBCmzqPi1/Kk2JYIAVUXjO3m64qX9wkt+je
a9aODVEqIzUyW+HFi6dzzgVvzaTuM+uBQgTuArPEJXOctTySSVChGxqG1LPb3vmij490Ym54jLdL
3tJ40h7c1IVw3NvI6riu3quy+8gF/CYGJpzs/fnaRuX9nLh/MwxTu9yX3Enb8RIgA8mQbLvF9+ia
+Y7jPTqAYtQgn8zcPIYNhTWTw5CoGhZ1lwZWeYoRgg0Ht303ce2dJHwJa+ZYl4yHMeAemsvwqUhm
ouYZmLJZh3dRbO6W0foJG5R5vonF9c6kLZzV3CY9OgfNDcEy0t/TPuQtpTcW08CbqPkvSTm1T0uO
WKdJ/4yyutgDzGNJQaKyclZqGW5TDL18NxTAUqgKWz2F7FXP9nsz8JGwtMBdFDySlkTB8ypEkmLm
wq99zeRraIc1t0DB6z789V2kthRXwN/MHr/tLKQKMpy+tYKX7JfBOQqLrzqmZ1ulZx7OY5enH62V
3RX1dGkyMIl+PW+jJWPTzeAzVf6I7uEfo6D/iZIRtpQXYJQskvdkCumaBRm6TOKCPrfcD+iA62Go
7g1uk/PgMFCecVesWsYU78swzVtRRed5Uqexkx95iMloQ91zwiCvAY0Q9+O76LodM8/mp7A4rMEl
eSixcPhsMYq3NVaHQiVk/yMO2sxBEQXyhAii1QA2VAhv7iKuusyqbdDjzghLUMQqcZyj9qvNOKif
GZqXSxUm07me5LgETVGbst2T5kbqG2Q1f4RhJll2l3zjt7G3tqPsbo5oprIqyj7THEAM69ClEapd
z8wgsR64yUF289YZ1GsrOHEJi3m97vaCU4G2FGXp3lGw4G618d6VLi9uASOoQpzj37FtbJ6/sqVG
b8zsOyKWj0jD58bjOmGXEkcqBw9p6eqlEsljMPgXa0ioKZo+WCjXczwVhyRzkPAYmJb0pzoakbDo
0IirAUdR6zBHSLP4tbIhHHopwmoYgM64UfPKjZDjdVzS+2xR3anjVEdFI6AvbpUF2gk/5dQI513M
gm5Lh7F5yXlXFzV7uyDYrO3kk5KhN9WBPk2j5jVobMwm9OvkYX5WEeKoARpSaud9SZat9LpDV8Da
QN0VFtH0BfSI0/T+qihTsY4jrd6nwTpFBZ20kRAXPQoGAg4UdZdUvxhR4+oB9J+wH6YO91HqYqUi
f96si84e6cmhQrPy+QeYyPscLJdPMR+nfdjm88US2TtjKGABlCGHQCagZCSXOiitx8xnxwhnVCCJ
X0vKdszXZecM9ymOk33tBwq0g82hckyBzLrhMAIlBweRLuFHVyGY2nkwnsrZIVFScfFI4EtMpfkS
I9icWp/SOv1jMTypCoqlcO8IrKTTeNHavsvSJzczZ1u85Ox8U9T+sXT8vuQR95QBCHKzPMaxvhu6
4dxyD7Xaxzw3OC/8j9Cev9npD54vd15GzVi0M6XaTXzNJ4lwJGP7MgXhruUkpX2ztQXv83Rx0Yp6
DCyRobUUWwhGLettdLI9M/VNsVAFgFIs4+hhqZ2HuOPeAkDYbEqmfIP93XpQqsb8udGe5FDJQYm8
8MFy1CZqQ9aEfzFfPDN9OBhRscaJsclGmnNbusocKCYNo8QMtFr71ilYVhYYDm7zhpu88PJNr6JD
3hOPw3MWoVEWiPqHmJDDKo2ifmu71Ag3Ov6do+JZ1CXGUVGcQ1VvcwdKmxDVtsZpJLuKsmetqXsv
iBfaeXHPNoFq+TEKeOhOwDixrj7cLGMRtNJ1A2mmKn/G4iNkgCbvvQXbXBGZN6QwLOSrmAMQl+m1
Mw+4pELCRpCDBFRMn+O0HX/k3hs63f3i1qdK4yKIrHUS6jfZ59O263uEGuBELQD2oiy3tWmPt4I6
1d/4XNW70fonSMQxdZ1pFZVnwwzfTvlJIUXZdm/vHMEIBX5307j3TZWufV88KY2dI66BQ4e/jf9t
sSAVLZwdLuG8lGtJUxtunyWcq103m6/KCp+6ZABXOr2OFbTTAsebSB+ipl27FWNgWTxFRbqcR1dV
F86tjI47a7mz2ji4M3a39538G7PA7+wLtVlyBhRTW8Nk8a1LNIU/dskeOfCpHxasH2FKzErZU3dO
Uptm+7QYdzpEXO2V/Ucs/UOTg0AJxII1pgU22y/YFlEH17aFt2IpE320lMt7gvrv9/mfwhEXzJTb
vgx3KHn9NkuYN88TEJ3aMDusX4Jh3gdx/+RkDiv20l28sYNxKVzm0+03pQMYhKrpvg/nB4RHjrdl
fGE3hY7hRe+RrLZVpD9bGRyMg4MoLSe6DOYhv9pNFbw4Q0r1kVz0c5BNb02GnJL7Af5C3HjHyR5G
xlkcw9t64BbRmlU4LhSBRTUPuOQlVwPzAv2UiOYet+Z0UvV4zQdOQTdBYPHlM9Ne1Gsx4ZuxuFKu
ZKq9n755HJvwSLkO8fM6w0k4fEhv2PlFt5kbb+8rb3r3gqH5rlOkENllj6UkBhcvgxUhQc3RSfm0
dNtwujPsvcwzgpM7s8AnzdVBeGL1cngWefptBb87jX3m7yybmtJDlJ0sLj6relKHLK77i+sA+ccw
dhnS9q3ITE7RKydvWYMVSkIuY2O/souqpjY2APU0O/HeAc2xQVjCueUri7GdtVsSwNVi2kd1wmAo
C5/R+OadLLtylxf+n8BmCpnmfr4NUwc/RRND8XfAKCYdo4MMt0a5skPjrnUl+3vB2fYggVQxG/AC
1qtwRhWNOvxP0ip3xtEAZTRgPj8HwediZWW6a64jrbYcIs+VNTxjyLsvBw5jUa+/7KTP78Zhvi4J
ZhAJZ92xWvOQOTjTFokDJ3dDvFoYRhkOj7Q0p+8TwLCkHnasiD8oW8uuSvRbGjP2S4vvRlSKRh5O
axNeUkrLzZ9qAogWOjLeelYm9ypn3F+P0SOevxgdlZOFN9PRKL1LsUw7J8/rnReEGKFFoTBn1jgF
rWCL13qj4hxIMdh82y7itZUjryqPxha7bbnRFSNpsly9OHb1qGP9lXr5tiXlGTqly10osbfTkpKj
rVloI3980ZqGxlynYKxrOlgbj4yRSI5+bNSuqf10l/LiXKIs/8otBHnfSsOdyP3bVTrBR9qPwVrP
1astzd9+Cu/r2Pxt2phSceORzR15p3V9qwQ3Ml4RfYugcA3hXvUAF52muN0G2Sgwa73bNRtzY6s/
2Zy9jgW/PmZgv5VTfCLipQnlTOXj6IPCjjExrzCNawx87lckUbXQF1b9EtxH/fDoSKu7IwQTrweF
Aml3wRf/8Rdm4D/FaL/2s+cdCj8661Y9V4i568bh9OxH5owt+Ihp/uxOzbEe64sr84tX9fomisCG
Ek25XTRzGNX7dyJOSo4Z+UeT0VxuSjzKtpKwZ2bUEOF/zkP7Mnv2P9y7AzFb+Bjt8DNPLTURte6l
AHpOTid+5Icuk79mhu+XM4Jsgx/ofmgsi5OBbTFZQljhdBXav9WcOH22/l9VIip7LAIPc4crrz41
Jkz1/9gtriDPDYDihaBsre6RxOwbBzZ7WzvYrWvVMQQxVcREnLzAiK53aWqwzr07rpwF3b9247vZ
iE1qtbdxDNG5KI43eTtc+xRFp2XoyeI5/rUr6o7ztGcFbYu/c5yc+XzxYOTilDX0q+AT+OkzCl7t
fnC3KWOvdRqq6TNMZAsErGrTZs0Ty+L2/4+z/D8xRI+QqAhihAUStjcw0P/MmRQDhtFpzp3NjZqv
L9563Hf7Gvp8uyUl5NBqSRnqIT5u/lvo/v9hTPyf34y1wg65rTjOf6adx6hb2szEoObBDHRP3pYb
6kYdMOqtcCpseWnXxcm6MvX6LynZ/wzi/ucv/o/YEBd3StBuv3j0x22I91RGu//yqf5n+un//gqw
HK6AowBv+n9+qr3Gm6BtPtXz7UMN1t0+OW7Du3l7Q0lnABTH/xbT+8+80P8m7cqWKseV7Rc5wpbk
6dX2HtjMUFBFvTio6sLzPPvr7xJ9+mCEr9UHXro6YkewnFIqlZIy1xIRhcYabDFj2tYBhDrPsrvq
xCkTun3xDXkadCJl7BirI2hTRgj6V8mH9lH0A8conkE5I3rn8BSNnoUHyQB+bNqBWy4QhPYxFG6r
WY2qgFfaFfbcHawb4y8QaeI0ftJ2YFtFi3Z4KH/MVLIgZMD890XflVaiH6LIAFwq6VGhBMWzqNCP
ixCk3AxPFUksUXwWeztfJ25hqbAA81JP8fKKsbTT2yx4Qk2p24zlDsVfeQYdA01in2zqhG6oyqzj
tCtgn9lWe5TleqVMYohIhtDi/ZaLIeQUjuPcc4hrTssQnpWRg8PdzjqBFQK6puf00Fxk7t9d6fOJ
nGmn+irbB96M3htpy5nEYEtY7VOgdigNwfgWOIvM1Q2/tpQ46+rae5tCi/++MFhJSI47LEDkzbEA
zb+vqZ6aGbg/ecqUDh1GVwyFaQR3+WP0koaytb8abBbwQu9eGrRm0w6A72JcmbVTcpiHHjzjaSEJ
MjIgIaolaA8p5goTG1ngWk6s6Sr2jWNQhN4XB1QIZlpoD6ER8kX4AzTCx+7ge8OTdc/2oJPziuM2
GuEesGxVFVbgK6vvYvomvSDjXGL84jMcAjw8KoLHskZt3BE7IZqs48f6HPXjnaft0KY2nBHoJ29/
Ao9m4hcQDS3IoMsixGCCjzaj71OQ8BOUSIJ10jg04SM/iHczkbnq2mpYIgmuOrFGSYo4Jp6PSzMH
YkhQpEE7smceUHDj9ZdyJqW1+LZEFLxzUA2LpBFsM7RvIZTqNXA6ReAYSQO0arXHMGs/M5jYeZHq
g94ABH/vVyPO2cYc4+HVY8Z57IOfq7/tA5BfKHfbk7aaOoFlAE3IhgVeN0uI3Bqx8LjWgVUWJ/w9
mtNAfJ0jg4EwUr6PPbS5ecp8ZvwwX6BLQxxIzp9JPmB1MhcfIMRy3LrYQQ4WbmRQ+g8u+VlBNNXe
GffdRb7rH4AoWZhrAQBJInqtDWJrhApzmbcodgttzGU53U/zD1rejOz7tlGrSwFVPaaKvm5IDggO
imbB1JotQCjhMy62rnT00qa26aF1V0KFI+jRAQCpL1lACdagJ7WbZm6N1gygxp1pX3lG0+uo4vUn
VLdyJvm2sW8Clo6/rcjKDumcqt+nMC73U6NbP/u5VQ8GbjpwHAdRHIoGoB4cUXDiotj2NOsQEcJT
eSpZw6+J8YdoAbpUy6DoAka4eO/gI96bEiOkIDxKmm5vof0GUR9cP7dp0A8PI821EvfNs3lQ88Hc
K6hAugsGUDwPPWtPFSrj3bar2DmuZFDADT2EXTMHaA1qcdMYZCp50AtIa09KjZZcA6KbhT1FnlIE
mtcXKKEYtTo+ajb63IiJyqEmSdkfJQ5wEWuYlS6x9QNxyOscWRAsZjgjgB1XyCUysxiNMGA8Nis/
cpAn4qUHCtFomZArU3PX+jCutqGrnFaAgoD6/bg2ZlKbdtxp4IFIrsz9eOQpdHPxKbmi/3gfiN0o
SBLAAMNEy/QKN9F05JaNyYWFg+FxPoJe74xCMsX9V5x26wa+QQrbDGif/MSaATn/9g/9NfqZHcSo
CQoI/4ZEcC1YUBUhmDupigPe++Es+qihc6pp6AD+rRgnNbqj4+3/HiyWEMJKgLQeioI0vHQPuGaz
JuTpaEOkGu6Ch+ZxG+oDMx33xCWW4B0qxPR4eQT3jvQMJc9nYOiGCJvxZEJydtzprgHdzFASo7S1
KaPYImEEjpG6IaCaFQrcwolzOZ+FN5ztEjXJ15rLKdyCvSyR/H9sfEMTTl0o962pj+WBuh+UZKI7
5UAGPAJXQfTUUe1XmQ0nNCIfw5D91Oz6xsDjKp6ywYhuqocUPXCo3keXvy+j61odBKLqKFpQ0djK
hEFgeZ22au5rIGYadhBTA0GSBb4i82Dty0uZTOkHVpHXiV6gCYPAyIwK5H/QGFhUk50V33Cdy/GF
K/CkxR141iU76wdGJhGVH6qWSej8D2oHOqgR4mWpN4JdBEztx/IgZ/hc22bBtWbjNgoUl0wVjEw0
hPw5QM6Lp1ncsOR16BUNXoLCEQ+HLGh+bK8enomIoZWCMQWis8iTTJHsCs/SKHdEJESwi46gDADn
DWrppGe9/2fu/sEBrdb7UQz6iCk9xcGBcxCiLDk5tnjSANkUc3gXOOoTXPvxX9BWrnvoG64QWclU
NAkaixHr9ii8DB7zfX/k4oh2cajVf8OTKQPkvy/cpTXVuJ80AHLmKYbiFy7h4WrueNX/lOfwq9vw
2/zhffI9nKnmGmQLXuevPbN/cZ5F/aDtamDJFLmkWEJQ74wOL278BoaP5cBOf4/ljF6S07/wmNWF
QFWeYhBiaiKDnZnGJWqYcG/WnSwE9equvJhxaQHS00P5MnWuckBpxbVMq2l1b1ygCjaCmgWlc2GI
o0MAKXPoXNH4SHLJwVbjMePDquNHILQa87OlMGtxN4Bfjikg7HUJdB2tw7QDb8sh2Nm7ymt38V3r
tphB2SnhA//aayxb4ArW9RUqJvDWA23CE4rfz5MDF2EkYEeWnZtXw8oCSNgYmhDFNmoHA1PwonH+
NXTB/Juwsu4kbwMpRMsx7f3IRvOepx4m1zhZJxxhwaMFedMb3Aq4KHT9/i+GcXWNL6wTtoRqmmZU
RsM6qB3v0IcGApfXU6W6n23oh8kGcz3X0DXc3pqGjn5qIYilWCI6cgPN06IKjCfKhZK3UFbXzqI4
es4Z1IAgSESt+nuSI3in0dGwB8k+seqxi08QwlpVsWhGkSC2JaN5jBvrWzDTU9LFB5oZV6zMvv+v
2xKY4ZFToNMDsgdETCwKbe5Yktqzl4W3YYc2s6nybO2XVtwY1l2EVjS4l7sNufLswTGxHnWCS2x4
zftQqpOBRXqNnmfOc4q5dQ3o9T5oKFyyLuzb2oHO8TlXmrSsb9S8kN3cr+yQgNdApYmLJoZLQwHe
tPpw1Btl9vp9cOyvi8sJhU8QLQWd83QEI9FLfMgvpagfXfkdqi7sy42laHqJciYYzZWAwQKSOeAq
cNk+2zetI8Xjf+995ON4uPuBBDYov8TIp7WmkdU46yAwjBf5HorWiEAoVtzLiLo/RiAAYTqx+JnB
mC5GoCQAP5YOw8zOPGooynDqBCU3hLY6yvU18ALZaB0LS9QTNkUueTpYSRrfowtxScWbZ9OOgYrT
ARqL91zGBzWRF3+Pq3kjU6iRGSsEpLZmao6qF5QpHED5AtJcdDocsr30XutjFOBmIQhhfTAk/IJZ
Zl9pExgmQAtw61+ij4q57Q3uIS5Ri0du0sf02f+BtvNzKOdebC/Oj9vye2DBQPRKVKxUATyC/9iw
cM8w4lZd62XJ/upyWBgo3ByaqM1scREBNguv95jboKkA0taNB5H2c/QayIRfViL7e7vERZ9PMQsT
hh77l2lngrYw+lN5eu2A/AHUj9mv7VFcyeDewYmEmhCGSbOWwjxwqLwKMRcP+k7dU0SYSiJ6uXJk
fY8lbFqJgR4TtQAWO0yPOvQ1wGV7Ux+b/bBHzc6pP4Sn9EClTz48dfoQYN5m8HXEF/n3iN4dH6oB
oKk4y0ZcTipYfg1oEyFxrefHGplV/iDLq1a9kzI800OuxrTFC5W4RUdlY2mzZ0M5ktpQVi7BohY7
ktlbMw25PrEZ6F6ROQrOgoN+XFZ2ytMObQ+xRLwl/y2R+jqDv6RphwRPfC409ShB+V7OrzjmAsJC
Did75fJPsb6fPLTGnMkGcnUPXpgovgmOBZg9TAoTB5f+Dv8qL3BY3EUn5ao99/fDj/DOPlnH9Da4
lynprkW2JTAPDAu3ydUunYY80zxd/8X66zp/CsixQ+MSatJkiQbPskUXXWLxcV9gNYWRxJEFI3UH
hOrjc3UKTuYOHGYQfE8v0NsK4RDZxivDFDL/qS+JDhYGpJANxPRApnKbKmCa2vZQHh0/GIanAeRs
Kg5tthCl9bxV0O6DQWwCgxNzgB3VxDERZcg9yC6cIp7QOmwGkr1hNYgiT/wvrBC0qzikJJsB2+9R
dX/Oz8DJBfY/EPfmB+kpeG2xL9GEVWibHUF9NtDSH+S2PKMeskSQiDno3OW8yzyWYumPT9tDu44K
MSx+2Y5HHsE/0YaEZukAV/0oTR1vUFEHHZ8oGa+boZYVIqxmohREsLg1wZUeuo3f+6eiop7faoGF
ng3/YLg22KqsHJ2vOOTkL+Yhh+wp89SwO0Z72Y64aucCW5hL6LnYbO5CXJ9Q0DGhHNOriN+Blkh2
BqfrSEgPVS5up4pM61FO6iHSEs1T+jb3hsLvIb2GVguE33rXtXl+pBRS3uBtVU5tHQ7nIOXMwWpo
l5cT08tzzY94IzPaT/OkiQ5pUFZuq4TQzbY6NJF1NHPRsYhO/QZ0riYqMFEWNxmHwOR/tLQgo6I3
/UVdK/nFbLXNRcSS4UzpwUozx3m79zsTbE5oKQOthg+KVBS63Gy71Go2QHWIuRLUeak4P76f50wb
BpvEkeYlFU/1oUfY4OHJ7inqk6GTzOvEszkZ3LRtvbmOLixwmUli4WrEWHyC4NZ2XKMitsF0o/Kd
7UFl1J4TFAs+ZL3hn4WgcDpR1LceW3UsjxLrV3e3BbQYhQf0tMTV317OZVECajzyy7ruN0p+UeFv
PP6Lm4NVUCib4ckAT7Wo7Hs/5FXJ8lD3qfoa+mecMSsXrDi4BOWrqryU7WqrUd+2GddaQ4Oy+BBu
phXDqRIsjkwL7yIwdGZauNsex9fkRgz6uKYGtT+us/CPMI492sijKYVJ/NjMU+bgJ5rfHbQHHMAQ
dEtRv8BPsCAhvKTf4FH74Fq2ua1GLDxmoS4N1yA8PL4fVrRDmVk3T2jK2FWPVdj/YW7oxtcgxuEy
YGHxEqDaLpfecq157xJWMB008nVZmTMY4lO9umpjtCqhunfcByA+2FH0SYBlqJlvLFyFuZJR5xZ9
GHW+G+A0gmsZIuxCfdFUQe2jRpIrKTA396qHxtpZzKPNeV7fWziQoXrLR3mDemx+qdF1oR8adpZP
J2nOxqE2PuVDuWgNoWYdleHIuPsz1nngN/P+5g63tQP/gmhve8Ztva/Oy0tZsepaFMeVCXjfCeX6
ncJepVdJFyhajd2YGuiyrFw7OetA7rw93KsoFgjzbTgZEm9x2arojvaDAdeMjQmSpgwd1WA/DB62
UVbdaYEinK4b8H+FPtpCvEqPf+lBi8618WSX3TFT7Duw4e2qcvxrG3ItQLAFpDB8pAXBF7EAGRnf
Gv8nHWUBftU58LBk4coA1PziHlPlpTrPNg7renlbZw9p3O5MVrkRwStmhQ6T5ByElpKjJx+nDw65
wBSiASiKhilOJs0DUxDofn8QdNNr2hOjk7M9ejIgYf2DFy3uIx1AjfLdmrhI+01coXeZ0U/539so
Ctl7YySJkrYAqikEnEG7i3oSJwk/kWPyR8B/5krwcvRro5MmmHFGwMVKnVVupf5JWmP/tUETvDyH
MIQ9l7BFn18oWLWY9ti2D3Mxeds466vpzRrBtdGeTrIi55MDgqWoLc7rGV2i6IGbaOPMxj5DO/02
4nqUeEPkX7Q416HlXEHpPHx9pJlnpCbI8tG2SmXOIPM6IfRHgcXQXQbDcj10B3RADs2TpTaOCfXf
bYMkSKLyF/XtZO6421Hwyw31cwliM9be6kySicpwhES0HrpGAckmgji6/yYwROjNr1o7quih2TaI
z/lGZBBPUZo/GsEwAKgqzq2XCoRLYLfOUxzXuq+tJTEr0sCRBpooDF2Krn6QjaIgHzxBdrTbNmg9
fv/X5USBRDSW2iC8BUyAM0dn2E4K6sJtCIlXi8IgShDMLfpecSVjNCdFr84rKKWNpXq/DSObGiEs
VDEtSpbCkiloXfA2go/9Z5LcRem12r1sQ8ncTYgMZYD6zNnCOp0grd6jrB8szw4YAhytP/sakhAR
GFrC48YAkmL/7nrLYcVP3jirosFvG2j1wWERuz/kg2oR4ZCK4VOjCRyRfvCkh9nvbkJfsWXtzXHe
MRDeTZ0Fgqf+OZwhgWJDxaBKNUlNkMRdxGwwBwMZajbxIS262HTf8GYVuuKKxClXpxBXTHgwQzaG
U9z7UNtWvl+oLfKWwYJGm/InTyEKb16X/e32uK5as8ARJtDIOsUMDeBMaHGuILvRBRkIEz61xhYw
Qki3G6PylRQFjsoMuTk/cMqIQcFhkGyJklETH/vaIGVGXsAacCZBUqZDnAVDAN5vITG5PW6rq/nN
IPHFOlHL2exNjqTsQUV8yMD0nxk7m0ZnKdlvY0nmSCfvfQE9uXmfzcCalRMLI/Q3gkM+zHbbKKuR
dmERfY/SDGlpDAQoGdaUPqfo/Ywhuvk1EP4RiwwCjf5DCwIXZK5oCm1B8sFK2R2tbLT47wsINFbS
hIY4yqT0UQcvYws+m/j3thnrGKiJxD0HRSmbMFYWToSFwsPeUBfg9LhtjdI1IdW0jbJSzWKjFv0N
RhitzM6jxCwBY2jFOQOJoK/WezNRLuMyglv7T4nfHPLSfIBCiC8Bl5koDGNdWhaBADjuzib0tILz
H/eCrl/Wu20b11fsm4n898VsgRSHRmoCmIzTHTeg44GWmg9KUFlvhsweIaDGrW4njGAs/eEZlIsu
xSJqE9m1xXpYeDNHCKfQzelZDYYFL4ouKbRC+q7dtdWvIXlo0koS7GQWCTFVb3LwF4Er1MuKFwVd
71QD4wW6vbYnaD0s/NcisQweJfe+TTOEhcDIXNr9FQfftgEkZoiydiM4XFtQOQEggh6p8V3LUS8x
vmyDSNzMFkLo1BZBOE4ACaEKNKp7tb1ss/u0uP8ajBAXxrKr2qgGzNQTdx4fQX7k9ew8Rnf114CE
yKCYhlaCdA3XygT0exCp6MAU50NrYwRF5jaUxKXFqyFoIVkD5fuCjrffTkH55fwYssmL2u84/u23
wWTOIISDBk0XRc23uqj4Y7NjBnYN2WuaDEIIBKmKpBhvIfC33oT4ROeZUwkCukoyQ7JhEyJBGofg
EgrgCpHyXQeTWUMUaFeD1+SuZV8dNSESdHHVzCZBEK1GyAWCN2DWcqdtfn5hblAPL1RS5f5EM6UC
CuilwY4HNkOgRBGT+NtmwOFl9+93hLAyoIXA1xAFGVgzK5dGpkp6GzajASCEaJBAOJHUfC9oy+te
RzcwGNt947ooJFVSMhwhHKAivLYDBa7W6qPHmkeuxDGZv1X9+mszI0QDK7Zm8CYCJwR5NmSyDqy0
oMWQS1x6c+Vg2Pjvi706q2cTlFeAycAACoYbB4pM0EmRNSTIRk2IAbNuxUM1cGtAZ94pYLrQf7XQ
awPTz/awyYCESIDSzLFnrxlvV7tN9BsEII7f3reZLJGTAQmxQFH9uG8sROsKe6hmZwcNdKKgx/Ss
RHKckyEJkSA0ioAZFTxbAWFm+mCXGiQPLwMIfm0PncQVxDqruaRkpj5iwTiGO3/oQbF1ib5hSSiQ
oQihACxCObV47tGGIFXmPE7QENNJL0lxZDBCOAARlZ3WMQZNQ4zuoKHT1Do6KkMJjGRuXm84FssH
ajlDNkNyxutQPaXFzwF4v4fOcq0h/Jpjv0rhLpGqrOuS19kZcGEGGs6sdQkIcCKjlviBzCY+tAsk
PzDp7PPIAzkft6ovUITj4qUwxKrddrg1IB19zRSsH6B+poJjj8ZMlExtkfBkT3T+bU+47wEHqzIF
n5ilBZDYHAkGwiSfLAD1+t2ogNbNCsHVBnU6NZWU9ax0/9vojf2vTR967yHTRdqpAT+EFV2rbeYO
anmoWrxL5DYIH/G8fsfQmjHH811Sdb8Ma9yDxum5BH8oasVBCRaAIXuoDlDlvRga9DoM5X2Z5biJ
tR4+M/oQdyWWbaBoRlghjMa0bUq+9Te8mhicXZPp0aqDtoOsCHB9ot+ghD1z8osGyxGxUgMBbmOC
3Y60LmjhIBf77WtGCbtmMGaK1fHwH5RXo3ZHcXfNqmsKvaOv4QhrhMYsQakEj/5QyPL10Jvmq7LO
nDCU3a7wvyTe/uva29jxsV2sxrJKTR2M/Mg5GUQ7ES9nKP1a/cu2PWuZ7RJF2DahJgBisgb2jMZv
Nl52UeeOxaNGcaNtya7/Zd4g7JyDGrS0pLCohGCGCrLFFIKmqBwOTUl8kQ2dEF9oUYOvi6dquf+c
99ZOhfigBrHwLw2duG1aVfefW8MpgaiUjXfvl1n/EQU3w2eeiBeTJD5LqyiDtowJk2SWYDo3rgz1
xWIXpL7fNkgyP2Ixct8RFhcjYNIsd+zwiYxXof5tKDRJVJZMj7h3tng/03IelaE56xQTbqLizPWh
drJtjgxGCAlVM0E2VOcwYMmf8l+Dne7V0pAYIxs0/hXLZVoqpKEmnxvI5iLPdpQ6AAHygdSfSTmW
XsC/ZIGUTZYa2HzXTMFZTHJILNQ482bfIBUpGTlJUHhtCFwgJQ1NO5+fDSIVsvEI1wn9XRlg+lfv
k+n39izJxk8ICloxFWbHA5Ct303pVUViL7Du0I4iWa3872yE01cWloVNRQMejtrno8cMJwUF4pje
mvQQNOjOsI8liHm27ZJ4n/gaTUpIZoObH8l7ArF5TFGe3yfFZ0p9Fj7xmpUsrNIGWwXfK1Cy4q8R
jFQdIbvBLM+2bZGMnfgQnSRpH5o65ii2fbzE3Or6H5/cxxD8om3rqM33bTiJS4iv0XXVhFaIrifc
gV2iVADMIS8jtDUY2hW3gfg+sOET4nv0WGVJneYAoka7a2JoUEGsM8J/D9BrQh4HpUdZx4fMLYRw
oQ5R1IHwBHkKqlMnSDpEFpj/oXmwbZkMRogVamraY8VDrM6ggKfyVkQVKmDbILJ5EnKHIKhp5uew
JSuZa44Q9QLPdTHchNHjNpDMGiFGUKMcSU4BlOBgMuu1V0MhpIwlKDJzhKwhGYLQSPkuW0IcdrIv
WkM7xMX3qrZ22+bwjWfD7cRH56DuI6uHOjDKICJX46TF89dMocJZWx9BzjUoQFAhBJdkj1DihlDC
eRQ9bVsiGTJK3m9JFvrPs6YEztj8UPSzfq4PQ/Ks4jy3jSNxAJEwCirMVDfQWYu3M2QmnAI1vuP6
m9sokm1PZPyKiI33eT5q0IKbwwKkRiARBq9sWD1PxifudhaB+7XefxG4jTgsY8ZLGX3/xq9verXF
ncifSLa7ykziE7iACRJosYKZAzt5gPuJ7FhBFQNqcU4X/tIbWU/y6iyBxN1SLfSVob75PVg82Wat
c2qbnN4oyZ/MPBTQ8tieo9W184YhbqtjMtQJqIQR2CL9mzL4x2oavm1DSMwQ91RQAelVOqOEqKtu
eqt2J2iNQa9LEqFXl87CEGHpgJK8Id0IFPD918VlrkE1vrgdrc9EggUMfT8nYO0qrdkGjG9OHkse
K+1FHTQnlj4tykaNT9zC07p5ThJDQSVN5d93OsTBU4YzhOypTIbCf1+gxJWB6n0TKNr0fSzREW2B
XAuiVV/zAGHVdFAmiWgCJ0uhXUT6JytRQQZvfxFF2D7RyG5mMYUtLCZO0f0kY+ilwf3XTBG2TghX
N2Ybw5QRfIlBDLEXlAQltuypXDYvwtIH7YDi5xlgjOLX3ITO0BygkPq1JfNh36RFMpkTQBrrKsiO
M6jDMw3yvbJCaYkx4u7JsrbUlAY4WfEnplAdQCbIzK9FGXHrLEF0NmXQ4vaM8q9R/VVWj0rwZ3vu
V4P/29oXd83W0G2UYyAeZxpa33QKtvXKyZFQ24UBibsvGiQEAINURaVwDnM7vGPJTQhK5xql7Nsm
8T/yIXVamCSs/1GBunPNmdq06dFH53ll+942giQuU2Hth6lPOM0H6rPmmzKBwF/+e4BCqdoMX/Rm
YfkXQ8XqeABQP99U9fMMRZbORB8QxAO3LVrtONUXgybEAJwR4zLlSJS2LxrIzyAqYmbZzThnp9AK
HodOPSWk9ybW3kDv/RmKZl8cVCE8ZDEU3c0Mnlgaj+3wYigFNH+OoW+dbZsqWbnifX+iZKhrSLGo
0lR1lbrfFRUIoiOZF8pghPRaG6hl+CUG1Ifgqmk8+nGxr5KnbVskjsiEBKFVijitAoAYHVTGehRU
lZd+9jPvJO/nkighMlf1+QDh8h5jpul/sZqdRgjH2eNd04B4LOm+OEFCkCiDGQRTCsCg+e6EeK1X
scMOg+yBSTZBQpjQ/ek/Wc8MffM4RPcriLlyWeuxDEUIFaBcJ1PL3aCpIAVbQMcK0teNLVMBkMEI
gSJDd2+tvaa81sMQ3huo4+yKShIkZCBCjLAVqIsTPjFxG3t6CNlLHLFZ9ZlK6EUoEmmDQNDQD70K
mG4ET3v7LejKHVPvM+vblxaPWDsMvXQdnD7A0eebZr4l0a8qPLf6P9sokkET64ZJqbOobeEAiqFf
tWrrTWV+q0+yJ21JJBBLhuNaaTuVHxXqpkK3DuR2smDP0ouOSkpPJKFAp++za510bWRmoM1KI3qK
bApp4rvQPJEk+ZZBFk2yl8tGT4gFHSQKC4Xv5bn/q0ITGpwcGo2fadFfeJzIrDRDyalRCNKSJD35
UeomZQ/OcIkjyGZIiATdlI2tncKU3n7QjWergb5EDnJV6clEBiTEglYv69ws4Qqk+R3N0KaMDkYR
QwtR+czkUM5pBs4BkEQLW9xkRurAWp47DndBAop38940Hz+xfBYYwg4XQS+phLAgRg3CdbFqu5DX
cajs8nDVqRcoolPndtKnEVAIdGBzXXOr4cxXDWfAXTYJPlPHqy/QBKeOg6gigQFPyLhQOrTxxuG5
sGW0HqtLh3IOH7BbGSoT/G1maRi0vFuQlSFEnqAmYLyAXPcz0/MGIvjaNKuN7wcASYuncf5r8ido
xEn6b9Yn5w1D2HbaPNFHKLTzYsefhlI6QWehj/h7Zt3RXnZ1JBs0+31068o0afwClUGRhSa3OT20
KLAkffiZFOdtbj5sPUVjhmGEJTogG9CNyOWvzz5qt740O+Lew3DvHlcFHM0K53NiQ6Hd7o+oSbrb
hpFMkLj3JHQyCeP9r0X60pfXVgfBw/Gn35yFUrovvhA/nO0WAycsVINCy1Lj/sa5aOuz4SoCM2bl
ZcRRDlz3IJOl8avBdAEorNVmDLQB+nB4utXYLhu/qcYvw85AAj5J5or/oS3LuGcubq3GONTilG/g
mtHfmXN8brX0x9fmSYgIfdoRn0yA6NiPqI4dFMS4k594LP+phbJOW8lK0oXI0Gq0nGYLA6erxSmL
sDsY9GL2ZS4umx8hOFjh2AZTAZsKvXBUdt/06rGvLnpDkSxZGZAQGaowVkhWw54h8UGhcyRzvKMK
KHBiSbiTDJwhVF1rXQ+Za56WKvF0D16qK3XqXhSWyS4wJQYZwu6tMG3SCANOH6muFhSQfn2wsSGB
nEiSJ0jig8hlEg1ZEtEBQ1ei/CHIrvzgz2wXzjBBeFp6ASgbPiFCmHpp9IzHvAhSUIUWuDEEdht0
5W+vJRmMEBfQtpBEI79kzpvYVe3QQX2sg2JICYwkKoic/KEeGgq1+SrKoCtN5lPNkuO2JTI/4L8v
Ak/q20qj8E6ZjH6b0bcwW1eQ/MATfi2xRQYkRITJVAsCsUokWXbpkOGStimqr8+azxTho0nvn8TH
EEJCNfUK7ivg2LH+xwibE4KQM0d/Ea2WhGyZDwghoW4rLZ15SPBxOT/OEc71UP0kD9vzwz93Y2Mw
hXhQJkZkQ5cBW15wSafQGcfr0aJOWd1Hg+VC9PNr/mAKcWEcUEms89UaVGhnOpnNS8xuySzr75Z4
g0neu908tfHQF9ys+N6q/kBmZqeQ3NF12dWmDEgICD2jfVLx9FHJwHoKTWJccM+d6YaJKfEHSZwz
hZhgBGZsE05jYYZ3UDSuIdYzWHfhyFXb77adQuJ6ItWbZdTmHHFCmCgenaD9iT5opx6/bYPIRo7/
vogMUU30jPHnugIlXqBHqNrJg0Ktm1qxt40kCXOmEBoyLQAFSAakzC6f8UzosbCWUOjIRkyICpBb
zwabJ6mK3jh6Cf5iq3Ji5c+2ITIUISRUqIrLZs77EdSoEWpVJ9OuUuiyfglFpDEtetQ6GNzRsDO4
ofGMWignap62QSSzL57uG2Mey6gCiI8KlN6oXWY9U/ZNjz/1LvgWr0VJQxOU13rjY8yqCZc7ZuTq
Rg+1WlmduWR1ii3cURNCK4BniiXqy0cbxAd26sT1BJ33m0l72B48Ps8fg7ZhgXuIgtz2lRV2sXQ6
Y8gipiMLMQeyQ4fDKVXDXV/QQ20ZkApp8VA82P0O0sySlbTugG/AggOqeZkEPb9u7Opoz0gM7cSk
uZ4m9VMB6L84Yo0FM4qMWDlwStTDNcZVhHqoKpa44CqfI1z5n2EUyyzQfNpnOX+VKvKXEfWY4GJ1
6vAnTV4IJNenp5iAoHQ+r0FjsT1/q8MIDSDDAo2koYkBaaxylBfy6nCqx06Dej+7Z17YZZIdQwYj
BKVJjf1Q59XuYac+pY1/lintZchkl8Or4XVhjeAUc6k2lObo5shrlH5G2l3X1ZJr4dVo8QYhhqSZ
Ndpo2rCk0k5T+MMcJwTZyEnR8vSlmRHD0txDGvSVG2NgTzOhjl4/f+7dfWEMeb/xxUYToYiMN7uh
qEPB0Ygfk0pdltyvRqQFjJCZcGYtM5swZnbEnBBPTyzB1tT+icEAE9fj13zN4k6yCElhZ9Vx3wGN
5ImX6d9zMrqWlNJb5gfc4xcoQWqHysiAEmm3Ufad5oUX4s4+92WVMasMmVym6z9LVJRShSBmVrEW
k5SeNTMIiJ7D/GfuFQcTBJn4CBTO7kAV6QSe7LXgNbZ9CO4LZCFboWGOVcvr8tRT2zsKfaSoe891
A/U/oIoE4+qh3Y34X/TmzjjqhN0vsNH8Le0n+xZJABHpUFnlsypt8CnGBC3gIHYikHvPgewZZjUQ
GzbDVoYqStDBCxFkLGO7N+yGk3OqLujnnQhaytkZ3annMobX1VIEAxQroEGCZgni73sXmkbdnrO0
UEF+Pe/JLtrhtEPO2h3bg/jzu0yXZS02QqAECqMMvXmoSnyP1lsTqjn9VvWSLHGY/qv2P1PYsEQQ
oklhGG1n8rHDLYQbq/POKHWUdFOnVfLddnCUGSNEFD8dG9ZpMGYMHlLdclpbFn7X1vfSGCGKQCwg
7A0UV4KES3/yqx/JNB7qDtwXUobIdVsgGgePI9AzEyYG3hgVE1IMj4Diy0y1HfMlR4LXngRxIaMQ
FaU6hkmgPyBAxEnfz8SGyIhynl9kVygXmy+icVfeB7flMbxSTsZ5CLaN8/C8+hafQ6awuSatIxNe
XBvS5VeI/kEZej6gHe7NCRZu1eX7dA4PFilwoVAfth3kI8MQAqbJuNYJZ7AF7Ht3N2daK1lfjVBA
8A/FqXAzt9uXV62USViKJIQMq80hFK4ASSts66nuQNqmQWTKaTQzzxwNMgzHJLHLM7QTx7txUuYr
UozVy7a9H5yIm2tCNVnXNAuEzsIMB+owWj7R8BFj8SPTh3M8ZUr21XUI5PmmimI5S7zd1MCJYJrK
PKIUOH7K1Pm6hPj7thUfw++rGW8Ywro2FTLgmQ1mJEbdH1ncpscmakYw8M39Be5XtafBCJOTkheg
qO4IeiYjpUAFfGfH37/4KUIAaBt1zMCkMULorfcgX+cE2Ak413d+0M+2sT4sDMFqIZcwWK2Mzazi
Tq1i92XVulAuP8wqcZX2f81eBST+JcusZR5wCVpgDge9DN1krn70jXI2mRVWCZFRKMocRkgfSJ9o
NUPuB8pO46cd2LdN/D/3tAv2CKt8rvywoQpGLrXBqxU1xbOe0ycrSJCJZYUkpvDvfRdFBTBhoWeT
At+r4RFkQiNJDpaQ8aIhv2Oi7dTElIB9TPs4Gvj9uTaGbREimBazMVJCG2iDa+kOHn3CwbEn28kg
WGu6/S7SdI+LDEdSwZGPiYkALRhqd8RQxgzQ4GR/Zrvx+Js5/u9/p27yStnwYVTf7BQLmUvs5d1c
ktHzf1qH9qa54rz6kQv2ImSWEFTJXRnnPP/8LUQhVtrVwPQMfU14W63PuHAq/XfCqXw/28IR9rsp
NLMIT+x8BlW3/ZYjX+4goDR5qlO6uoSI96Mw5ftJEwucWWBNJfjZRmST7UXYu91dYbqpp+xaSJuM
j6pXnprG88/lipEfcnOObBMGDXtDo1TsiESlbDyaJR29eCQHkjY7P1Hd6f9I+67munGl21/EKkaQ
fGXeQdEKll9Ytmwz58xffxc057MoiGdjju/DnJlTqtpNAI3uRoe15qfLRnLXN1ARCJQVRLAao5W4
1NLYG8mCVrkGEHdCr+YP5QQaexUFREdqI8Fthbq0i0SoXSEp8scFdhQ5m0Xgpdh2L6chmSYxdA2g
EWxNsSjmpQA7/YIbApeLN2BQuOFhxLVUZB/vI0ezkZW65+wA9X6sQhk0flcRxcEBMyYhaeYMUEUF
Zld8zfuHLadzFgd0ma6IngCZU6Dds3fYarTVEDBXKoRxFqkgDYMpCbNjVJn+1JBotLVu/a43knBQ
GyU6NoIqHi6vcc9nGKoKNkfQYhqfGNzRALWYpYlDzkISZHruVT1Hwr4ebUQw178qoF1dmOEaHpOg
+BaD9XoFy+96Vftc3mvechgToPRjWhRUVtZagwv8HVBQF5UNkhkAjOCpLAd887ZrUQ1NNEyQYYJi
giUb02WMtJRlvIAJT7R1D8+9nID8q7dUE+x0hRemtlB5PM4xqnyflPNdKpsYIyCeEbMRJ5fIN5L5
kiCp1D5LppshZ2BWvXdZT97GkS+JY04xHhJjJQ0WqWaWdKMP1qR64VVybUxOeGdop/zQHtQ33qPk
XAyNlSVWjf70NKC08pnHG2Pds4GbPWdz+2MmN4VI9VabvnZoAqmiUxPzHti72oReXdlQTQQFGv37
JnrrVq3KyhgBlbAM+jlsstIVqolXQHqDnPi8te9imHB0Uoo1F40FcZu7epTeOAEhjGl3Ho1+2yve
s3A33ABn8p9lMXZGauRpUeoZ4e9R/a3amYu51vCFOFXrJC91ZEc8Zot9VX0XSA3fdh+lPBnBBIyX
jFan1lgax9oY7VATA6Bpojo7+oJWciYLeDIZ261HSMBLJRaJ6imodoxpPBL0MseuqkzEksRWVtD7
KwgeEHB7zvv/MzcfPPR2hxnXCUzABVPQWHDntofYn73iHmOPjmBPt+KX3hUdcgLpuP0vKNfoL1/Q
JbbJZ67LsZxVSBZ98Emfm+vJRylDdTtYQi90FD98RW99atrTTXuVX0m8qIjqzif5BHynoqoYIjGZ
laujoUZmNSI2AZs1xT8Z5MmRAtOdYfLjFukcq9NUG2MFdmuns82zip+5NOnW//kAncWWTBRdWAoR
H6D6/SFxV9HK2rO2/G5AbLl4YJldDoaYWLGbDg7PKO17go1wxkgShaSa1kyz0zqTa/we/CE6ZvZs
y17vD52dgOLM55EKXd5xnUXUWltlbCMqc5UbW5l+1fl1AbaLfuRcKJ4cJlXQ5auWLwXk9HFhZ5nf
iGgQyE4J4TyZ983TZhNZq5sueioobyc4PdVe5QNW05J+ywjiI4fXxLFvfDfSGOMrZuJSmzqkgbhN
u49fkOW2Mr9zMBO5uoUj8CXuPVO2GsqY30kxI0VSIbF1SGvp3hoQR/gGN2oVzhLw1IO7QMb4DmXV
yFqOcyNXq9c+YCTJAWC6pbQWph7AnMurHOzH6psdZSyvaBqpmMawvPQZNoaPOo6QgCebdEFdgGle
s2OQBlr/3yfJmB6zK7QWkP3U6Cre/JC5FejeBXfyZMRg+hza4NB9uBwV7QYIxBB1WQFTnfoW+m4c
27RmIvDt8RLrpLWgSPSRbrd5HfXOZTm70Y6OKgnobBVVYieXAAoAg4tmGaALt1/k9LYt83vVuLss
ZPeCvwthe8d1NA8YRIUQyayWq7g0LWm9w2xeGYxrzdk4zoLYBvJIaOV+jSDLSDOnEWSwWz0nA8cZ
7Z7OZkHMY2BM+3YWcwjRqxdD762CC828/7YxJANQeQZqPCZjFIEeNUkjGWYH/i70tSA8PKtWiaw3
l09812psJNHFblQtbIdBkFNIEo/5z+oYg0mV8sEnL+XxLzNSxkYaYxW1qpULsYY02g4vGFb6xrxo
WPGpGkBSx7UZ1DF+ChsMTdYAyaniHcUYqRQZdlH+x+bnt4U7Bq/ZQfbUIPJ4yahdzdtIYqxTKJEI
1LGwEuHwvUUfFWA8rB5ANZfv0r7V3YhhjNFsJnrZUyM/2ZKXRFZszwGo39Hw5Oq/aU574S2MJ5IN
/QyxTNcmhaGnORIVqajKTkFBLVg09KIiC16dazfYNAwkDpAu1QnbRdPHpaBJUfdPrNX5fTB5cSAG
vJiOJ4a5x0o8KHqW/0dM6fVBi5ItKKeDvzkzExVbikuKigujGr2cSnVLQ8d/NjBx4y/mfYLwjT7i
ScrNiyr0Bz9pPTh58BLRiaqwWS2MoTZDKMFTlpqWBCKIXQ8TGcRrSe/IYawN0Vl66UEcyGALE0mO
04gWw2SpsqDH0L4QTv311MiP2Rrd4+hNS1kqcl22wB2e6g4p5KLOHE1IRdT+iGprpS75IKZ9Qtie
WdmaErsyNMEmvdBYppS8JosQH9RMkey0an71qVq4MRi4nWWWxWNcS7KVZoMUaBpG9i9v/e6l3GwE
c8ITKfusa/BqMUR5cae1llw5VP0mGguOJ931CRtJjME2ljjEGDie9KZU3ElqddtnvMme3cywYaLA
TCQN2TwWQq6cKjAcDpAR5x4tZXW2EsRfgAVgjb8nh3jNmUaWscuLgPbUyRRlvLOhwpLI8ivkXVHo
Qwb9VXX9JZu8vEm/LQaeHSpI1cQIPdAZ76G7d3BbkUwsW5tG3sXUTxSLRbP7pVf4Req+Lgi6et90
hHPNffDsHeFWJuMrzC4vajA7zA6qTraQ/8qi1LusjrtPEOAeo54tqhpBbPXR2WYiMLvJouME2wPi
9Ifai9zENjJPWyy4C59nenZPbiOPeTdO+pitU2/MmMYYMzs0hPgsiEL1lOdNu1qLHM2JNc1S6KLj
fOSd4V6We7tY5vLNs7JKxojF5mfJi4mbubFHC15N7KdW5kwW11PRX2TtninheiCjr8gmWzqJxzJU
El2jpRPFKx3pFDqmbdw0BzUwnZkTBe6FtVthTOBULrow1JQ2QUj10zQTG7wzbdvaRdFx1IYq3qdl
IUDHKAGc4qfXwDIOsVLLyN8X6J0X4srLMjUCPVD6IheSDfAB+7Ka8uQxB4csz4TGAXN2aml6aFfM
+8ZdYWDkU0EeoI48PeeVs3fjXZzXnyUy5rPLGllQVVqiUOIAqKzHwlfK3MuHH1UY22GkWNLkTrF8
m/RTcHm1u+e4Ec2cY7ymUpUDuRzAvd+i7jYJY2tpXsKck+bYv/sKnTxHxQeWkgl9zT6UIszPz45y
Y94kASpNCLQbzAA6hVPavOf5rgHdSKOr3oT1EzgjaxKjiiiavXGtwuhYBYhrAnOoFf/yBu6KQqUH
PU8gH5dYfJpWHcosDfFYVYvnZHww8b+86ZHPHYzIvqGXjxD0PIkSioYfl1OQRW4AXkazKeDaVo7h
Ff7l0k4O4RG4BIAYUmzDKx5oua7qLdD38TZ0NwzefgKzo4IyDUIT4xPiQ3kgR8WrPelEK9yjC95h
vu3e1cvNkhl3ZGjAQ5ENyGvNxzpuPAFUrKmo2VGsOH9zgLpogqIeLQoGs7mdgSnbdoCumCNqWl0q
3aRVZccLuCYuC9qNYEz1XRKzh+GY5mNO2zx6x/BXBx7BiUPM0FhFFGCEz/zWHHAZ/Hg+lmGg8GBq
d9PnW/HMljZaPWYp7c/pXOKXDxmIW9zGz/zp5VUHUpQXok0hvpuU4I5XQNyNLTYLp456ex37qNWL
mDZH1KkvNdrNYkJHObu76/42Qti3oYp8ToW2dmdGtUc7r4Em2tF58RR3QXBtaw8cefsa+uc0WeK1
UMFEhUCbvNAp4BtXoxMFuQcNGlKrr1CmRP383Ppaf8N19LvbqSmmjq4aiSCQ+ridvV6HZZvBZk/2
hNKZJSO4SCI7hlDdl9xBcP5FLmF3uRuhTDAVk7UccxluMQ6v6kPtHSrbtMXBsrJDiSQdqsCpy68C
7zrjjVTGGTdrpOh5SOCMGwztRnUDCIYaxaf6LKytNw7kkXOqdO8+RRsbgYwrHptkQlIIe6uba++H
upEHeKdrd3MLsD28+oqzOSd6bBXjvDoy+netvmhDzsNtJ3DFHJKi6zD4MvohGZNkFkTAe7OfnBZk
ks4KrPukCBQhfAUTbGwZw/TaNiOHPWxnp3WC4BGvdENExylzfYxEqUx9KScnybIZttaYe1cZ1cEy
QPb1rI51eGqUNPH/9/3W8ZYjsmnokoTy1kddbtdM7XQ1mShA76Cu05WpneZKFsEpPg2WbARje5Cz
1AtVHnHiXkiioy0NY11Iyem6wdhDuVmnOewgWvXjWwA5BPVz54jItcTHiV8w2DFPH6QxNhBkQmpY
/yOtuC69ORiPq01Nbo1qAc9EUAVhtPiDMOYwkWhQSnPA0gpxcPLlvGpO2I0u5+zo2VyQwlrAXBMF
TenfNnB6oktSnQ5tPGgBR1HJPPAe4jtmb7sologSRVBzxeXDrZBv5xysJkKm/8/4FKqILmsi4gFF
xwDZQbI+ISSrkmhCc7d816aNZeQPQkGCalQ50cDearaSGH0oTLleYyopXQDiMH+NopxzPntKYEiy
iWZqk07FMRbbNJrQTHphBB61YXdL95gN5hGk1RxjtVeexeVRIUrHyxPdOh+v8JSlSQzk4wl4MhaK
fflwBDKXi7jCKzFOkwHRCjF+4nBD0h2P9EEu4xvCOJ8ycAdOcMCSN32r7gWYCpfW/dbWEgc/X90K
pb/ylZc55a6YMVprrBQ5KM+mt1qcrpwFiVYcG9TjkKFpU+efEiDvUu8arO1GU5XahFFmic74DByF
DtiMRbwL/dqjEfjUohuo+jc+f88PbQVSDdsKhOUH3xR2WNUs0CbQtovqKLuSNQZ9AdhZa/AMZG7W
X9lLxu3E2slPfzheJlpO02kAnheE0wa3NWiDxSMev7lt9x5utJfxAmLfFSMl53SyKbsV0c5WxjXv
huwvxUBvKYFX/3QTKzGOjDUUqaa263USx/YQfhl1uHWEjLQsnjSdM1Ynk4BF+maul3+uDLdKs/cC
wZ6+fwhzZaY6JIWmL5Oj9Khb3BroI5Mx36whYib2CvudNFeqeh9p4MH0ZId/qPKuUdp8AXN15hbo
U3G7TsBXDBS1sxq3fgtjm/vqu2B1qOdEZ/lltEVveUjv9QVMITddepZsquA8j7L3qv2wH8yNWiux
jgoDB4P1LlaKCv6h8wU7sXOUkqjV4h7B3lv+g0jmTuVKFZdKCZHIJwl4N0MZislwkLFDkrdx2twy
4vtCTy0VHYcTYHc6NzZsdEGivs8zobsWFFVWQ0VvrGaySRkj6tFqnEoTGGO77CSk83IH7lX9WOLq
+aMYS5yk6F6MiQc2+piQx1MVlblraCUgQyPBbq5Ntf5MEmJed7Ooullvqr5YhMX3ta5WjqN96ydm
w5StVMbTlm3UEgVU6YjzFtd4kvoA3fLoY62uiT17wIEpMBuQ2MUhu9Xs3tWPvZ2hpSu7FVa7b+2/
6jTXtx/ERGejjvOPM2yDFmaVNdTZNWbmDupQ8ebV9/X7fcPZ5gND7fVxMjVqePBGJVYk34zxNbU5
tNg31TVad7necddrbIQy8UBZqIA2XbDfVQwOGW0N6jPa9WzaKqbXaONHxQtVtbj4ZRQ35GZ2e5//
bty16shPIxwxTAmIFB89F0YWBCUasMVhWz12RncD7iYeUdPuOtG+KhsoZtAmko8ycimpQy2HjGEY
/bgaAnMRX+th8dKkvq7n0plD5dflkHtvWSjSAIwSs69EYnNV+TCPGOjKkHNY8lPYasem1v5nFmGE
wFsZjN9NlrZcZiojzqWrpEXbj2IGZaq4l5eyZ3tMEUCksqoZssm+cbsllNY0jNCeqxjLQdZL2Ym7
JfupVKN0uw5V/FfPFVMCtCa65lGHZuPUQhkxd5hVGHzyk2vaIJb5o73asxvZ/yYH/QaJxNodqCAG
SjAbjRIrY3eMcchFJcdGguwos/pZNq/SKJf9mvTG12weF4vos3A9DU10yIR8PAjSLJ/0Lv7Zpmvk
RjnACxtjlo6GGRG314o+qErji4TUtpcWpuTXSRxZ42DEN7U8qb45jT+R81ZuzVr5hmNEcn2KG0vF
nJcnr/Ni152QoIV/KEAhBaKFuO51yatrYO6r5kL8ocSfjVhFQBA2SLSY+L9taYJjYhiJTVZF9KdF
7ey8VQBaPTw2BFO+cqF/idNy9qYpKw59G37L8xTVkqZs7ClGf2yvoQa2CC0wwfv1pSsm2Q7DcbCy
ugMSPwi4AS629vGvtJl/1F3cH8tOURJrVEADoAk66hFRpk+W0vToR9fWSUtsOQaATmtm34WmlL3L
arkXqm0PjbHNAmiowgKVJjiLHlNVtPliOLR+F1wWs3uR6ZCRKusaOs8YG9mC+WpMBdhIKQoXf2iV
04SGaU7cSY3cJwXUkMyBs0WLm8lEN2VY4YUk4IotuWzJ2rUB+gOwoF1eyZ4VxOT/HyGMpa1WbSVF
HSMZOUguOhkSfy1DDzM1UKNJAxAL4D6jmZfM3t2/jVTGSMVRKCurjqUp63Wu3+XL3eVV8X6fiVQQ
FWliI+H3SU6COT0kM2+slHc4jHVYSdSAnRkS2vhRyR/6+jXJ/qLnl6Iy/DkbRpmBfxkTGWVutNHB
umAUHq9FYhmWETSx9XdO910cqvwfHWJImgbM3BCnk96SRtnOex4f1e4LZiuDuThdaKKdcoIM40o9
Tve0+371yU/N7V3irY/IOzmtpx0Ix1vtFU82W4l638e1JWK6VsSAXPG4rHZsd4/1TfOophZxjC9g
MhzO5rG/y75ENzByPHij3Thuu2om1MgQJE9FA+mlOtmCJltL+6jIwEoBvTaGPGypzw95PfhzHlpT
bRxEItuZ8HL5TlzWWCjVxy1AS+YakRg3vYeDro4ZGht4l+LytYOb/igiWQVTLanCgnjIqprF5jeX
8lbBWA4VhWjdGCBCn5/X7kuEpq2ZRzu4+8rdnhdjPvCmKjWhg5DOza7Xc0YsDfAzdhJoyGSotxpa
MWnlFHMTjU0pbx4adGXGd90p8nhorrwtZe2MpKdzQRVXbT0k2u1B5UEHX/YAKB18PLQhVCswOUJC
Mj9UkubndRW01ZOYqedYPk0h8S/rIe8uvkFZbNJSsVAJXUYVUfmyfu2e0tvx0N9IQeyEP5XFqQ4L
eB6t3u4xFIOO/ANHOr1r/92rfupHaUaiFJGC5aIYj0DH7ewIcHFW5NP6rXHCAAzvmc5R2be84Ha9
ekyymEpUe9mOaWctUM513uOcJ4WxMbm5ZMO0QEon3sjpK9p6EomHIvoZwoU+Lv54JMQlH3UFkZUq
DFQbM8NWrPSqderRwiCZXdkktdYKQxSqJXrhCcW2O8HP3foKHTcO5wj3l6pgLhcwI5LOmhmyZjoR
kvktrwlCBDu6j23JoumXeUXD6I9k8OlABb/JbjeFC4ScP5IZ6yOMc1Tl5jTBfUWa1x7QCwqfXKYH
PIMhj5cypnbms66+i2PskCKNaiTJWKiZzL/UsihsoF1+LaZmgQ7N5KxFjcvZW+oIL4lk7I08L+Ks
qUgxhleSRzMro9U5tNKFArXLyzXsHKQhSmizQwERD2K2N1MSx6xcTDzBC0PDaJg8VCDhlZaDWQLP
8/LCduwo3nCyppkagLVEFmeXDuUNpYm53HLRrnNaaoieLkvYsaMfJDAhxiA2ddcq5uQszQCbFmJ6
1QbYUppaaDWQD21rro/rIBiRozYZr0Vjz6hCOhrb0DiNnD9LFJPOgPFMqRUHSsfrBAC0U3+Tf2mf
lxflqn4an+r7ylGfBUf6yWMJ2D3EjWTGJqSkMJcoFJAvWm+W+lyJt319vry13NXRb9iY0C5uG4Dr
YHXpQfg6P0z+cFVdjaf8OT9pd9lD9zBfk+fcJ48qN2LdP9b3jWWuvCTlQlPT2K1z+7PaWvnP5lje
xLHVB01qCVfR7XIeHoARMgP8IOd1M9JfZ67jh2NlLIBcwgbrYTg5eogct/KcRl8GYbGq0ePsMPXy
lwQx935ol6rpyrdlNk/6V/VJf46O0SO6YaavSGjfxieAoHybAvGuCniz1zwNYiIQZWoFAgoBZOLk
uwmtIcZ1xSMwf5u6uLA+dg4EeIH9GEVv92N0xvN4GO6Gq+5KuC6fQ0+7ko6zi36f++FLiz5mCThL
IscA7T0CkEoiANKB/QH+GaPDSSoZcSUjW9+5hh/6hRu5WmRprgk3Kf8wuWHHrsVDlxESBxhQM9k2
I1lMgU47o9wIwkkXSFp+xCW92et8xZreZTDPuXKcVpAnoPpmwFvQ4q1cW+IX3Zed2udfxR3f9EEa
Y2HlMMyGdIE0Oj5EZ3liJ3qUAJtTePlVxSl27N68zdKYeArF2gwxG4RVcX21ZHUwte1VO7txGD5c
vnu8g2IMqIluW6mKcFA5SSwj+ZVPlX1Zwu4F26yFUb2hnDNJRlXQIdlC7GSVazeWiGkNSGP+73At
H86IMZckmgZTz7GYwjQxrZMf1Co5mbFZWGSeDonSceL53aWh/iVJCOUxL8QsTWmKPCsiqoFi5vbZ
N7Ma/HL9i+AaXVXvUphVJcUkzIKAu6uH32vhhEycpn65fEZ7sfUHGYypFwRjwJg8VoIZ0EBXS0c2
rkhc/87i3jbC4UYuf5Lppmy+ACjZAlaXvSRHIe+sWcN/gi5nSUQMjpaB0cGsLO36IgHpTxom5/J3
7qVwPnwn4ynCahQFsOSij2ewQfSb3A/XJLIbO3LVQ+Ok19rv7md9b6CvkTuMtnsnNYIEL1reMYjC
mJtqSYs5fjuGWQO6cmJLZWoNZLV0lbfKXb3aiGJsTd1KCiloVwxt0oxrVHVtat9o23va2OV32Vl/
8Ru/dk0BQb1BQnM0Sg/M3ubS1GlxXmMGJAQe0PxjNl3O6VGz9ckPbiQwvrbttNoQCkioc5sAwGkt
rcRN/Mq0Fk/CJA0wIHjvtd2tfBfJ9pkN5aKGs4bCTVJkriiipgChAqZM//+WxiblBQxjjjWVg/LE
7Gme9JB6gmuU1uSpXvI14T5Ed55naAH7c1omoyOqHI2lCHA19NdIN4Je3qiTftMnsxfljR8vDcdC
7IvTMaqAcWAdY7Qfg+Cmn4E8ZmDiE7GMq5tqAVJY+dsy1l+TPI2sekHV5/KW7t43AG0SVDow9/GW
J9uE3chZ5tNCSiTbAFEHpIT8GEnDOWpr3njJTtsu8ALeBTH2dZS6uiVggnP0Xu9/19UQe/WEAfi5
JOpJXds2aDsyOgYigPtmRajdDi2vv39XTTffwNjfygzDOq7wDUR50OrnITtH4o/L+8kTwVzvQm27
UW2wn0NtHDWzC4Q5PYIdg+MTd60IhZ1F0IfyLAu9Nc+r0kQNVhLnzUnLBFA88Fpv9leiI4qF05VN
djS9G4bGIAtGHKvpeysCRSD0l+nn5d3aX8a7DGa3RhXttmmEkca8flGhDCrSgpcl0F/4ZAwRXv3f
KhhjOI21vpKph8UgRgsQnPg2RwATGPV4R1oQ+na9EAhRysu47j8F3uWyj5FoBZEFqqZvOUi3uker
QRA+9FZ1EM898I90zkZyDoudqF6WSOujCocl56HiNWJ5jsv6djTmwbm8n9yFMSaqK1tYKBOSpuRZ
aQ7ET4Ls2AdjGsjFCwUaan0evNDu4uAs0X6OVnBEBR+tYqrLUVGndPC1JQeiliCGX9b7qVofL6+N
6sInXdnIYbRRBPlFUklYmh7in5FYmbG4/QCWjAK0dIBuSTAJNIY8rp79J9ZGLqOjWq53eZfNNPWx
uKqNmM/ObOkIsMUTr6r9lnm/sEYWBbXMSVzlItYIkH80uWc+BdOYDj23fr6XSAUa9p9TU5hIrpDk
pspGSFJ9chSs9DVyM3u0kZ6LMEnMwwnh6IjCqCUcZ2KYMXREBz9Z/X1RgfXNY57mHRQ7v4t+nzas
VyxJs0ZHOncYzUJDtR2f5ICn87t+mQJUAhteMTFb+FHn87KtC4AA40Knk2SFcphZSdyrpRVpQmRh
5Ih8v6z8+xd7I5Hu8CYSAFyz3JkFLJZ4HJ7osMX4bNqan95TGMPhmQt9shvrbOQxAUGeZlE19ZCn
WV9xbLIFrgm7uJot05XuVjovib4/Zwr44N+7AfJGMmNPZDRElFH7JhkBx2/aVxv+TMBy0TzIaEfn
AyPsC9QNVcF1QBRE/77Z2pLGxwVBWEdfGgDofXMGKpxBf42Um7++XD7KfTv2Lo7RHX3Q9HyR6frU
qfaLLla9JVGyl64eiI5ZVDFeXQPAIpkFCFjyQ2+Uv+prxO1//wZGmyQ1l7M4xTdQbND0J93j6Bfd
4/Brby8Bl1aWrumzXXuXx2iTLoxiJ+e4/wMqJ8gC4s3IY2r4LxbtXQajN2atNqpAbQw9xuGaXv/J
aw6tVXgRFxpoN3DZbCDjjIDLqdZ1B2HK9KXXwPY6HFNVPVTRd0EQg7zlIffstT1/ODHGC4VyJRph
CYHiUZMdvB7PpvWNzp9GR+EahMoekGVvJBsYgl0NKKS/ekK+r5eFdW3HyWjMCXcEqQEH7OE3UzWf
gD7G8fGcbWUZKqShAIoLPcO0fQC7pCWomJJcgqEPzKi1k+6v4s/Nshi/pKtLKy1v4GyK4JZdZisJ
sQB4Y3XyS13Ptln9RXcovC5GfWgJjKiEuXmFHipRMxd45BiGNTc/hyHosofLFmbfE26EMNctloAZ
T0YIoVcBcMOosJen6kCnebj0NbtHhrFoBH8qfRUz164Wx1hSF7x1aIs0JSTq1tGmyMaS3Vq9G1p0
8GAUQPR0o7fHhTu2vGda6FA/RkNMRdJYvlBSyOO6tDmVL3mA0fD01I61N2x8OkYUfanHK15ZeDcF
txXKRE9qGE8Yw4bQ3sHc8mo1T4tbOrnXx8BT/aXjOuqYew34MIZUPVhDuhXMKGw4jjJZC/TERlJ9
Dkf9ZVn0m6mUefW+PZ+4lcP4RJKoiQ4++H80iILxrqcY49HFWfALbzgJHHm75m0rj3GK9azUQ1FD
3qo8ZlrnRuV8E5PeFsbYVarh69Q/VXlki+GNhKaKtEtOTdU+DWHsg30STZJ3UZj7sdDZQnFs16+X
79Oeim8/jrmzmpStwL3Hx+UKuuOIDE6X2NZjyaqn2u6KBpTSnCT+rjPbimRucNquaRlGbzc4uY4C
2t+h3E80QXjF7zvk7j5zh1VJG8t8+c9pU2SoXrKbxlrAXmM+zafiGHvA/8HQ9oFGYAlJnIFrSHj3
mB7CJgobDX2Ua4JvIMRD37dF0CZ4+Rj3Aq/tnjIudE40dc4r7CnQgMWD3ETSeQAMjq1H+nI2CHlW
MLLjlIiyLVU1zB+XpXPWx3pQYY3qPpKxPrOfLbSr2xjN8y+L2H0kbFbIus9ZAMTw2kMGtcXpa+4l
vn6lucQSfDmQQ5vXG8cVyJqjFDPMFag74GgAKTa+TQJ1r7RbpbfVHwCTtjgrpD94wf6xrKaaNitK
OECg6iseZvkbG10AX1cb0GUoQUoTRx7v0BizJElNqZfUzkfjfYsJN1XLOUq566u3Z8YYlynVxrHK
oJVNbNfoZwoPS4mHuOhVTv6Nm2Dg2HWWRbCtgMls0FuWnounKCiRn08muz/S7t/aV16yH5cPbLfs
v10eY1pqYzBqjG/gCRlb1ZO8WN3TinH96Mn8OvkFBkgw+ru6qlNngXJHm7j4sStXSxnTInRtkaGN
hGZVkgD5KYhFfBLeJOgaqxzhkPKi9T2w4Tekof8EJQZjajKRxLle41DTQwROkMKfQdvTurMrW3it
A2X4fp18qbZaXrvK3mj1VjJb66nHhhQ9qnR4Jyje8qRC9uE1fTJ95PIf+fUynqNiaz5l2TbVaGJv
KcEalZafSoR+aMYDZY/mXNYm3kmyBZ+s0fVG7iCNNiCAcMWNiF0HvWseCzQ8DEG4cgwAVc/P9gZ4
iYABAEmjyfhhJZ4S1M5pJr+uvpaCctUM9akLh5NoTqBSrrXc+6slGhjqMlUR6CWMPZjJlNVDiNQS
jd1pajo6Kvf/pKYpuBEvG/FfFOZdHrPCok1T8AVBHuZkH6Jg8KtHAfYneVA9YGv4woGbWtqPYd8l
MiYhLrU4i2VIVP2hsVWKoWRnk0WsCUxWmZM/4qXn8Dod/4vqvEtljICZjG28lP/J8lT39E2kAUbV
9Nvrf7OvdNs+K867OMYCYPZLV5Uci9TQeGnFSR5UAvqqs+hO63Vu7mPfT/2RxgYXspJXSUIPkaY+
1d9vKA6pZWIaN/qpuLUPVmfuG4gnk3kDzXJaRyk9xsluniiDVnRnOKpVP1HFSbzlxCt57QpEwzHa
RyW0gij075sIsdGTTAhLmLZe6LxG6QZLVHPjby78Rghz/TAb0g95j/L8rNWuCYBETNxbifQK6Dar
aSTn8m3nLYm5fKuYpolES54RUILceErzK9IsBud1ta/7kgbiT0BAaqLIHFUWZcjlKg2948AQOwIl
4FSfVMv004BmOHmMUVx58seTWvJ6xPQ95FEbVt/SjKp4+1od3noYff3h8ibu+6DN8pjH6lr2Ri2G
ODPwmh6m6+RY2CJl67XrIx+AgLs4Rg1XkveNEEPvW6ThxgM1JHQzK7AD/6vN3DWXsoxKMgASgVjG
aGSngUdDegOlv+qOi41IymvsUbRUR36lAVN1E3Hxj3YLUdJGKKOYw1oIY6gBLFizJnc8JEcdA2J0
kJNHerkf/24kMd4gyYaikxKReoPxPCAkXP3mQMOkiPt62N9JDaBgCJFE9Lt/VMtQSNWqk5FdLNJn
WftShVd5wWla3L3Q8rsIZjWKgWK2lKBYWIyocRUdOOHTaOEI4a2DcWUYaSZzVmMdeVw6rRRaCtqe
QW7h/s29kpGoRFoPMxAsm1WFebUSphDX+Lh6SZAcTXv1lSNFquNTnuy+zjfCmEu8KHFdr/pbmZVG
IWOg+N2Bj66wN1pGQZ3+LIq5vpFZi1pKF6XdZPf1ba1Y7YEiSWb2lDrGz+aVvpYLL0aW6Rjaiy+e
xsf5Sj6B79Xh7O/+Ob5/Cv37xqGt/dRmYAz+P8RFETCEoRP55W9KDSI4mtM+8sIgqhqfwhIFGFOA
dNApbslHke3UdfPayjCVse4h52bNuYb+5Cq243KyV7IOVq9UHEXaXedGKHMpDDkmwGzBFS+y1i8K
5cps1x/E5ADw8aQwt0LKx0HQReBJKiNQMtY0d/8fad+1XLeubPtFrCIJEiRfGWZUDpbsF5btZTPn
zK8/A/K9WxSEPbGOz4OfVOWeDTa6Gx3GiPQYqVdmSZ7ssjPkUrtRb63GZOC4uTEGw2S56fBLwaac
po9ugpjaPEvsRPhofz8/HoVEnWdNDScIHB0Xm+jFDcBAwI6qHtvFi0aYK+ibSomS4prgRiiXM1Rr
ophri4+WXwHr9NB9y39iWv+B+gNWhsErCm7LuQH8sOqqNd7QsjVB8dfEqhBIJzXkyFwKkU91oRUL
DBUYjxjtWPVdTbJnC/zWkoSPWfznG/EuiPM7mHHNykI3sVGndKcoQo017F+wUnMCt4GsqsvO7JMs
k2g62Esxbcfj94xRT9PYROqAURIA/oXHNhhAsBSCdk2WngsDEcMeowAugLPjdsn7HuTgRYlJt3Fc
ulPXO9hZr2OZlYgbIRsxnJWYUYisnBXIsIh4tQRqUO6ANXmXebkb3+iAwGLv8jCQbVvJtOOsYwFl
XoRHD+56bCa3VU5sv7K7ZPc3Fw8gK7qObwYYHE47g5S13Sg4RDAg44nT7dcX9sTRX1k9tXyWNVnF
qeVGHqdWonVqBzzsP8846xUFjlP/kgBKrAI0NcpzUgJboWfZCOSMfwmLKcrQa3l7N1qv1NMOfwSO
X9g6pVyg8AZsBHLRN7OasClmpOrk1t6r19FJvbX2kWcc5Im62INtZDEXswmvA5k1u7TwXpxzT3vs
ka1jjGXYx74TmKtbvNpPbbAG4fnPmAd0lVmpOIve/AIu2harZjkjkg340HA/7edDf3L29Qm4AxJv
rYmyJwDPgo5Is3UMrnOWQxKVjOWI7cpxN4/o3Gj74dQDUZkVeJe74Sdg0RT9qUZlfkCtnDFPyzIL
0ZXc/gLOlJwxXlsbhJa+gj0EgIvqtQwv6o2hhHefWxGc8YBvJ1fXCSIaY5d9173kDBLkDPN4nZ/f
gHPZG09YtvLHa2dfAUka79txL39FCCtmOs7ZoKplYQaMi/+ZQeJlYvuW6ilLvHalL4wc3fDxafXq
6/JGxy4XKwqIG6n80j4GMMALWkKqbsVAjqR6Qg9oyI9f6ZoMsoyDZWSfTvpdxbdH2+bqpHXTGTSP
2QMea2Va7Rfa0TG+EDzkHUwJreo38PQVYcCYOOT9SGFUwbC7DlMG2B0AnD/eXMuoBqNvElbE1shV
ah/CkQTmrtvbyDzq6rwMqHORp167jlBnjnxpU0aU4mHi3tLY7ic2mzjXgYK20Stz86e/z9brx/Fu
MVzQreznU/rQeyoYmy1wd6AFfC0blvwvBvYunXMbqz6QcTHgNprf1XeCOneOIrDFuEoLGBfIweT+
Q5QFbRXmUvQRRj2kOkTGOtxg77NOFDhwUXhuA9sBRmn77760aO9gK5dL2olazwopcdDGHrIxXBvt
zT2rWEp9sfD+MNYc08awiMpDvy2F3saVhmhg3XbWCIiux+TADAplt/CmR0XFrFzMUvqRdA9UWJ9C
TeA/ornvSfRptgqFFS79fEDfkhxAgIYe+35FxehfQM2LorruoL5sMWxuU+VcMUjy0hh4eoBn6MYW
gIFxZT9mA+1spEvzgoVANT9ERawCXoQ4e1I1oRvXGQ2Qmq57U12K73E2mKMkRokCBID3bAu4ldh3
oJyJmaCrjB2CX5XCNaf0Wq0qSSovCoIEEOiIfwa4J/lKWaSZAE5QOmyMdlXtanPzEJP6KXeS1yW2
j5qS/rZb9R+Ap8qg0EW3h7BgADBDQih/4A3JLbuue+xctqnlmqUB3K6uPbZm99RZlrS7KDxJuCYU
dDGIYL35j413VuIw0xS0pvyQhoPfG3P9MFkRNsj6Qev6MzVS424a+tZfMIoWByyxDT3dIiT187IZ
rktg9qauTjN0Ik09TCTLRCLnCfhvQEfq+PcJ17E249nEB8CedXVnRE8oPu+V4mg4t8sCmJBCipgh
utlgDUdxFO8qMLxw0WJI+q5DZwcbqEjs3DUOVh/LkCfinH+qjtsdp1sGEZ/I6MOFYg2YlKaBeIjy
gA95tOiTVsOe6+Sqix+VfJ8Xkgej0KA3IriEx1xiayEz0E5aI72ZJtN2UeJIA5t9wxqM9wZtHlCq
PfUFMtvLb5+3aXk+BSAYc0H0xX0CSMjHGIxinLo4A5ONEbfxKfaqe+ec+yT06tpPX5Lrypvd4oDx
U6RfDO2l3Ss+G7ZtSje/7icvfVbP1oCWpWz4XpScEBNccmhnEHgo7ntHCRZ1R4L910k9NvFvDbsZ
6NDc6MtPJwNI2+VzENanGbEUMAMwXAiKh4/nQEuCxsmCfWpgwF0hFdhbN2yroLnTD9IYJXLcG1n8
LOOQaoui6JDVBKNvIocOMOfvKt/Nfd0x/JeTbHpTaMPvyvGJVjs75lglEAiGsCC3w3ttqn9VthZc
PkShw9qI4V4ndkzaFdRPuKGW6tp6+1WJQkn1T/ydKFYzUdpHgOHf6vPQoPDuwCoWcIzHpr0jRnio
o6YIUlt7cqboMJXOVd/XmG9roms9zVv/spbCw9z8Ak7LSe3HsimwsQwGzSDXhq9UtR8Ko5eOvArN
BLvw2I7GFioqPB9NUp+NITFGhJt67UAQ0HTp7JZKkxziMaF3jl1Wu0ErxnOVI3a4amNHJy1EoVtZ
2iYwB3D35dYQpZKPLHT7ANZAhAeor0G4izKRbpkrEw5jrnPFx3Yd9bvVbt2yAJKhmoQmlliLYxdO
u8vHromirwEQDFOnqHThuf3xOFSnDNu4QTjUotHr2n9s4w7MnYg+ziE1rsrMQpF75+BZmg2Rt0zr
fjWAI2/cq9gdG5NEYgXCbG/zc/iHmqJVSTEq+DlAaHfc1S/uWba32Pt/B1ElulsGlkypjXQAwY9L
q1S7iIYuixBtM8MzRvqlXbSHyycsPOCNiE9J+jhXmQ4RFogmB/o1tuy9U/2YFdk4vvDlA1xzLIoj
6oEwlPuUEYYY+mpkygTLbzZSPVUPoc9ADVowvRTFfe7J3nqiW4ssCtk5MbH/zENggRVILXWzwWXK
u5dq3uW1dm/JGElFd2MrhJ3wJmNDHw2zzUkLB6iRfdncDso/I6Am12zdAaLXG+vqePmTybTirEKv
nNxeHeRgrf6PkX8JtatYRuAltAowvKPZCdtQKWcVtOub2SAQMQMPSS1rv69ab82jwOpkNXrxFd/I
4uwiN/R4qGZ8JPQ5PWD4eXnt5z/GQ+bFX8zgz2ZDj5bhP5dPUSaXD8h2urYLwKcACeJrO6UDCnsS
TPN+aQM8Gw8qAKda6ypGCWInS3KE8cx4V5kPzXpIx74fIVo9MYW7Z8bUi6GGQD/L4J/e1i/5XG8r
i4tcWjk4FVkgCxADwPXp0Ax0rdxbfQUDtlGAyfNvUeaiDrErsPvKEHDTFfkI6C2ek0dAVgDJ5k+F
IPJb2Qiu2CcgzUYV3rEJ8J4/3p0+r8YUHwGBfUj3mbHsyyrxm9UIrLC71sNuPxjZwQa+jltQ8D9U
IfEMhMWFFOeWDq172SSE7hazeahNIdWweJovkvVJpA/sqIqx2uvR6vjGYiXPl6WIgwgFLB9cO3i4
+ceyEjdqX5p405DFyLxBmZNgqIwv2PbASF5KftlGGqjZiGHZIXxF3TXzi6FgUUb2tBV5LlQQGGof
wV3n9bWKLB3t2gStmX7KSyOw88qN8h/lvLokWVytLXaXVRdl9+8C0Sf7+LmRxdklnYDs7aATrn+n
yo3RrFekHU9jGUlitUwW95KYyFr1qBbh3R6v12nf/gIx3tOg02BKytAd0lgiT+SVt7px96yjioU0
CfLCHJDslTq/VLW+szJgsl8+RLEgSyVgroKx8m/TxRnnXm0tVICSowN6U4xA++skiTG66C6gbPMf
Kezvm6iWhnqpxwRSgIxX/mIdnOg7PQ37dCH+H3IlzHXHLUaCo2N1VE5ZDJ7Df8ntJLbT99/CTmTz
WwYdfABTgd5AekXv47vk0N4W3+hdfVBvlXvzVK6oXyq+czDvZNDWQslg3qPYfQMQG09TUE6g4EOJ
YPLjFS9jrLFYAYDbq6BMUgCptMVVm6SplzRmt/+Lj7wRzAXFaOzSKZkgmBr1SbPtL+ranMOs/X5Z
jNAXmRq6yNjnJKxy9/FoQyet057dSLZVYkQ7tXPzHSucopG0nhlc32WBQuPdyOMcfmWCGL4DSLmf
JBgm1QYsDQ8na20l5isc0kczHkUEBumD7PmjXsjRC3uZNXy4q3U33Whu7OOx/YW6ALTFiFMYlFI8
WVHOtBXJ3RjFdvIE2FOwUqvcdajHFWP5sETNrW61EusQ+raNdtyFyJckj9ISoiIsROrt4q4APl7C
1avD11SLJA5H2LKhKIQxAlnDRrz4eJgdycq2M2YYIzH+cdR4V1mDV+BF7Dsq2GqmqKq9ZVVey2EF
vAuIAUNTQ1un3M+WCZIAzDrl9Xmgw501W4+X7Un42zDyhxeFimodgtjH37Zgmb7qwhG9whYgjHN4
s4Y6SBbz5Sbqi1On9qlbroU3184DyYrzqGTneiGBobX7jGRfWrBcuY5hBonWSCZzRaYODw1OFVQ+
HMq/mddRUXrbiFbQJY472gKN0rmrFEtiCiKr20jhZ0GS1l4Ls0xQ+MgPxpTv7fW1R+89rCXlSok2
n9Dh9D6ygYux+kZ9Ezm2p+dII+dRkoEJpyQcHWhY2KAG4TQ/RbN0Q1SDXnphj0TQriVBufqY+AI0
uz8c1YNNjrJhGqFiG4ksBGyCS1HQSe2YRAW1x12kP9K5HHZDfn/ZUGViODtVaNZH2ERZfM0a132Y
ACuhoJWxayJDkmQJk2qHOA420MHVSfiqgWYN1kJXc0F1F5gXdyrwSwLbnz3brR+WxzT4F1tYomxh
K5I7xFjrWx3UOwuGIQb1OF9lJ3qsrgiW6nYoKxBwCP2LuQiWUfEvG4eiMaODTkPV+XV7VBhKZSHD
imlPA8yLycm+Ys8XusNqsbSLKtRwI4wLlGaW2D3RIcyJyg5IHuSqanvJ7K/wXbjViIuOk90SfV0h
xNhHB8DM+7b/Bq/3Mw5kCxfM3i4dHvfFTGyq6lYGUXb4qKYwRrXd0ephLA7mXAWVzSiQJA5RmGyw
1iXoYw3LUvlWmkaUTm2jasWLu71afbY6QB7e1iF35a+/GrjaSuPiMWrJZZG0kKae+l24p153jSEd
rCKR3DXQ4pfur7IXxacjRZUOrJ/IypF0fPQkTQUyI62Gw4q063YpQEHl7NQxCcYYTZU5Oy3TGagi
BzV2drniSG69MA5shHPaqt08t/ZYrCBW69y4zY71YnkOsEqmNJWIErqyjSj2943H1NsSVCRTjs/Y
rcdlAXynoSAlkG08C2/cRgx349J5GFvMOeI4+585oFiT8fdllyysADkbCdx1G6kaZvkMCb0/5G4G
b3Wqd70O2oGfs5d2O83r/mnhSwxZlV+Uv20Fc5ePNk6nVRYEl1nhLd0/Xa37wAdzQ3IElHBwWU3Z
5+IiD+h6oqlx2Oea7at+Yczh6vQjXTMZC4DQpWByCniW1MH14l7cA7hHkOa0q78UmWs534mKzaoK
4TsJYqtxK2txrUk6HSdW710q9+4mYVn2ydgwn6nmblJrexL7FPjVCup4a3bQkhZ0pb2X38tmecSS
AVIKzliMJvBVPEz7DnodQl9jQIF0Oa35VV5KOyDMa3z2Ku9SOP2MPjfj1OxWPMSngLHALmsIJlj1
6OzLYAgTvHxlKZFwttGx32VynmxFByqZwXYK15kc6tsQCxTFUQvkRyh8pzkgOFQNHVSrNj/baOmJ
PTUpnDTIbL9g7fcpCQpQzIIo/Wr8wuaSIql2Qk+5EckpZzd4rlcsCjVKEHVAHC5BAG+WgQqo58s3
T5TNOsCwpSYWjJGnWJyDacDamqcNknMA8YG3+KR60UE7JHvjcfATIOlIof8EPvODQM6xlKQmU2+m
q09KUIuYjR+l0s0WwVjXBxmcP4nrJafWAKWUWkvcdo1zt4rCIAznm5DMO2Osdq2i3w1OgrYVlWEs
iWxzK55fh8VMFKZRY3amVRjtU6VtDkjLyrvZsss78OSmz3VeO2cj75TzHA95CXZG25G8hkQ59odf
wfk6vVhtNH5w0Oo+P86+hqmU9DF7ZgOUWrCiXiZNZySfll/YKuO5GUoDejNYt6oCv3mxZ1BMebf7
4966H1I/IJPJXZUJs8jl6kDLJhgCkAHPx/VMj2sVgIjZBUjmgViBjBpAJpP9fZNd0DkETTgz4VqL
eqyhdJhEMTrz8FdXEw9zkxqY/+fnyWxToUPHQvCfh6Z2ML7WhwHDLmg13OZe8kMiTxAsYDDv8rhs
xi4VNDqYPPWU34HW+pT64w8ziJ4Ihj6z2/CBrVJclilwdB9Ect6nN0LkPjnyUTzPvJr+MylAeZwx
STY+XRYkSuzRnQdYpmUCgRaN1o/fzMrDVdFSpBj/H7pBr8DcNPjYFt9Pmpe9XJYnPEsHo7vwqSj9
qJxiZUe7dFwcTGN3fQ4MuRG4O6BvsgrdvyxIZIsaXDeWSm0MefJcWE4OMNCiahc/VNrsVrFLrCCv
SiH5TkIp2F7DQg/6rSgzc6e3VFHszNXij1Z2HHPHdmNES/cvVNkIYT9ic60AKd3bUQshJop1ZQF2
lFAiQRjtsMNMWdUVPMz8KttiY7I8VSBCPTkuxRrbitnqBTs16FSjw1//cpT9ZaVEFr6VyHlhkHsu
Y2w2iw+cdnAVDFEZ6CWhvm4uwMPT0lkW0AVPPLAyv6vIJWP12NlLtkDFpQagT72Ld+YN1UDKxuD3
pJGW/W9c6vdBGmcYNGxGBzMTcO9w+YoLr5EF+bAzXM0jwXJY+rvLxyk2xHftOBvJQ2epuqRG4aiG
NwKHgNG2MtpV2Sdjd3tjh6kBRkTaQCdGOF/66a4//+rGew1AkP7iF7vpUC1elr1Ke+4s9fl8mFjM
oyDYQHWR81GYigJHWDmgzhdj7d0IVC9rMG5APfNc7cuX0QTdFPGm2zXDfrosejOPdEH42zrTRuvJ
XpdqUHtoXbTYf9Zmy1/baXVTE5MixChsP25BSnL5c4qIvWA//1H5Db9pIzWKULivWqi85l6KPoge
IEu5LZ7HA+NlUq6nY3XbPlfYxpdlDmJLepfM3RMrmiy1A927b9PHtP1pR18lqolCwFY17moASDdK
K6dbEHEYHjQAyvyB7Zzh9RAdlX1WglBPFk+FMmE8mA6wGMQnF8IbajQ2yPtwnAaShOzOtjJXtWSz
jsJLb2Py1QYzEVaQuAvShXbYZjNMpQsokHuxx6AE6039G+iv9YOc9UUYu7WNPE4rFRZpWGCXByeh
ve9uch8bwO54AkLyvbyKKqpwMs1YLwl0gcg/Pl7/MXTmVstgGOOuP1anCiMnZB8fwH0hRYQQ2uDb
0CDQQw1Ay3wU1cVJohcOtsjmIfYNHdNFskEs9j98utXvEng8Lmvs6Ex7SFBP7DtlewK6LDmsgdBz
bcRwZzagu9xmZokvVHTXGVgpDfRfUrjQ2abuopQ3NFYl90to6huR3P3NasTOGjvafpyMz6Wit0E4
FLZXjdgquHyTJV/J4S4y8HnpPJvsDO07x3wNMbf5fxPAfsDGCTorTdTchoBIq4JuAHfNIDkssRkY
qHohU8RSBPv7RoKZVq1dFPge9pRfN1Fiu8q6ntbZuqk71R0M4hNL+1Flq3RDW5iO4BH2/yTzGVcB
+JhYZQnCNB8G++tq2QHNH+P0doipi7lO4D18nabmbPeyFQJhGHcshnbPusJ8j6nKJ0zsGSlskFS5
a/XLTZlHXwud/Mqbv+oKAnv6XRpX1hiSCCW4KGNJwwDYO8abOnvgMn7DFJN7DlFTGewu2I1go6OO
zg9GGVpPtCbMod1O242Au/ToiSW0sV8Dr753LZTelujqX1TeRF/0XTJWqj7aUtpEZkgjWCuLa8t3
crCPLH+envq9bKlXWMPYyuL8Sk9CVK7QKfeT72jHJC6jE2EUXMvP9GYN+n/xIhWlQVuJnFtR1mXu
6gYSjYlaXqyZyEeG4srKkse8dUowb4b3l2+/qMa/+ZTgh/x4oG2R22RN3w50Cpob4tPoSMDlEFC/
x5BLjcdQ5FkVqvyyHEj4Htpqy3ketV/ryKEQvaBya4BEuXWwsT16c4DNVlQ1YpdIPJFUJJc86B0Z
KlJD5LhTlh3ApPZOsJ7yAnUNgrGX5UWWVov8wFZHLnuYnKVwJna8tf2tUp+K4ryOhl+mMlwWUZjY
yuGe/EBoS9sGfMaA8E2ebTsqXANQmN5lYxFFPR1I58QAZAjzNh9tpTCX3qEpnpNNk15VZfkzbu3f
iZ7JOjLia/Auh7dJOw/NXIecXu+DtgJfpA2u+6ZWnpKy0XZLFAf/N8U4S1wKA3O0JXsn29FrNZTH
rrfu0tF5uCzmv3iUd8U480vnVJnLFPUS6xHeK3DOk+HmP2ZvQp3Yna8zP/3VyHrm7LD4JGz70TgL
nO1krpMCMk3NHQCIn5zJobgGa0LuxTdaAJZG6dSyWCQGAjHdY1NMHny0k6UsrTQdWMr8DUWAr0Cd
zTxsAmEEkl2zcR+fctkCjtj+30Vy9o+FOccE/tjiV2p1p6X6We8tyWqn+Cq/i+CCrOkoJVIJaKWo
ALRYps4duup6SLNvRTj1f3PVMGOtGejcAfSR00e1W2fRrBUvfmyEPHa5UgYZoOK+6s0ku9XCo9uI
4vSy46LPlgWiHPvZBChvn8omcoU9CWy6Y10L06AYXuK0WZx5bEMCERkDcZgddOWsPs9BVk6O9TAC
wLptwwMAHB/IAPt0ZPBYwk+HIXrGwQ4+Yr6YXQ8p0MET1NqUojgAY7J1Y2I0rjbW4A2no8SbCA8U
C1nEhs4GCGk/mn+xUGW0StjiUttf7bY8h1XuSzyJ6M2DrWWog1INFv64E81Ssy3CJcZb++efObD+
XDRufbu6SmBiXB6DRQDGOtLQSx5lxRpxFN0I5ywGSCTV1CgRSzejQ2K+jU/Vv9nkqOqOLFWQjY4I
T3QjkHtBlMAjyc0a2XRdASNhqe/LHmOJl49UGNwQ1BysULJtMi6z7DPgI5otZLT9qTafM/XObJ8v
ixCaoa1iVRsrxRrKFx8NIwyNlC6LAlyqMP5eAfvcbdvmNCn4cvADkkqiUJ+NMC5Yj3aMCQYdH2kx
dk7/aOaPZDld1kf4WTYiOEOvTNKUmQF9IrvwQtq6lv5XXwUjtVQDw4mK2aGPR4b/HniqIew86RZX
USoXq54uwcld1kTsod7l8AVIMo+RWVgJ/C1dlVPfRPm5w26Bm9ujdrCaIgrGNFu9pSK9N5hlabhh
t2iyx77wZuFRA+A1vKwQsthH3TyVbcVCcc1x3sBqEzc3PAY/6qBTpHeHCIwu8ixcBCyEk7UwvwxA
BGC280aZFCvJbcpQSMI98ZvrrHGxO/BS7Dv0UIGD4rWAGAcz3rgHfPu5AU2Xb/0LvChR0kCw044x
ArboxLMPY8zUWFPQevpZrsVu1A/tzkmo6i4WBaJabAPDfSGjR6LScrHLOJauPcdweXYMds7aiupT
VSiyNQ/BB9FUIE2A5s7BlDIaXR8/CC3biei0Uv2utYB3Q+/KJP41OclXJQcJ3Bo317PlvBDs2tpV
ekOq8HsyaJGrhdqXyxYq+E5Yd8DXxxgIQ1PhaxnJgPbDZBlwHtXg26hfKIvjZ+YQmKUahH3lzj0o
sar0aTIAplm8OFnl2tjHSIHBMYMgJjQA+h/vutzEyhrwxo3Wm8arMfwnI44kefnsFz7+VM6korUu
rZj91MFqgn4evMX8fvk0Pjs3TcfapYmZdhN83PwolTWGhhna7egXSdzeRU1Kj2nsOEEWzY1Emc9O
+6Mozo8iD0uwXNOM/kTVI7rFz1laBvFQ75JhlkR1sVasGGvoQCjlF9/UAmOPGsBtfQ03AHtv7rh+
y5f95aMTfBzAOhFioR/tAK6Fs+gWKwxR2EIfRU3dKblCti45MaEaGwmcz4ZjbNt1hRpNSd2yn7y5
zNxIkUHBfE6B8GFwG5gkYMHwq+9lVy2KpU2jr1r94BILE+ONkd8NJiZcmv5r0SZBaM+ygMQSq4/P
qQ9S3wLJxkNbS5TGGgKQj84Rtn0rH5vAbp6/OMoXhcgejOykLgnjLpLVqIOyJujfp0dzB6iTg4np
GfnSkdgk/nOSby2QjU5qndgZiGRxm3KyU+bOtQtD8ngSimCE0A5Gm+HdueyqyixwSA3r6JNeuV+n
6URi7fAXhr0RwR1WX6qdpjQq7KE4lTE67LWMpFumBOcKJrpGSpRAQqIDwBFlgrktf1xWQmheWH3F
thlASjWDu51L3sWgp4VRW31l39K6sifP7JbkKo7UxQ37OVWxf5zLFk+FV3YjlruyNJyccDZg1TXW
zWYaI4AtJ63+fVk5QbERl+ddDB/DchIhTsfQTt8zvrr61smv5yV0o+fkCqbt2bv8foyABO3JsMmF
XhzAHEgh8Qb9tKJlWg1yy7gf/Q4sw+c4b6vjYDhV4WK3ZTkiqGeSeC2Y3ISueG2qDvDWAOnA8p3N
pYqNjq41lsDQpyQ7tfSTwiUHRmqc6a79Gp+jHPB9+R77V5JDZnb+yWlsBDMr3ggOq5oOadjBhBxM
HnY/nPUVu/zetDxFXY4ddWQJ9r5Izm0qU1ksGR1gxGUswr2lMBvJlV0maqUwK4oeisE6teqhIi+0
GdwueqimGyPT/EmZXDYDI1GaXb3PSr+L5pROusKK1gSW1QVTQDA2kY1fLW8MVB+QUfRUyFB93h4e
lwSyG7XRtZ/isupS+Mz6VfWc16II0DnbDS1QZG2cPOiJQ3fq/P73GkyPDC9RorDQUVA4CJafYtWZ
83Z2mMaRmcIXYRyElfWIvx7azIvuG5+xZk9XBoP0SzAfXMtEs7P8pPpGNOcG86HIxtmAL2djN/lX
smPMBbPpmnvVL0+Y87n73wNi4y5tJHJ3KVqL0e5ybfSzInGr4gCUm3BqZBeH/S+f9QLBClZvUFTh
VyUjbXXw2IT5ao9DAPhYzKz2hw4Ea6gJ/B1UIdPqP/IoFxPntWjKNZ6RWVrevIsOcQ6ELSewRxjP
GiwMhFhqNhIdKWc2iVElWdVBRwxzAwjomL7mPsP/p9lOATpvJsfyEBoqm3rEiCCg1Azu29kLkGuV
sELCNBMHez4TuYmNUnvpIi0/aG2iBUOTvCI3+FEndegpgJI5x5o6BJaVPq3VkrhxFS27uZurawo4
kkNUN8bx8m0ShT8ATmB/HUiVABLifqOeZuowDvHo0wRJNxYC8/anORgSAxMlrFspnI+Koo6QqkpQ
+c9/mSnY7QlorvXveebsF8CuT7J1MtG3Rv+Z4QkRVBN4RsQ+TSsbaQTSlS/mq4VbGt+WB2C8ewCu
f6r3so05XeSDKSYbVQDX4h9f3kqpSZuR4GUBwJjX8HkBfC7xjfspYCCu8a48YxF7TL1wt3r6bnxA
IkM92QySMOxufwTnnMwJRGYq+xHWY/NFDTovu09vFa8OhgQ4LXRX+MmteXfZfERVApR73zXn7KdI
jdrpKUJuj41SA7s1yb09ubbf+YxOwzHksKoiHwx0e+xOYOHcxrbGx/CDV3w0abTEK+5cfAFuB4ag
MsWt0oB1w3VfPWgpKlYSAxb0r1C7JKiDAPTIsoAR/FFq202xNVc43HFHdmboZqfsF7QkWJ2NvP46
R2/8rH29fLiiN9BWJpcRq1YeAwsGr0mdYmUjenSAtDQaAA0IXUPPXbX90YE98rLM//JB3xXl8mFH
C9epYoqmx/qoYRMz9eczC+paEL7Ii3DCr2mguqQSy4ED4s7VBiSpmVsQp+b70ZncQpFN5go9nAmQ
dEqABGDxhcWJJgn4tmChdZMGpFxMFFGrYALXrsRGxIJQv9BRFwMNN3cVoiXPdJXmUAW5UBNV97qe
B6MV/+/bmjBFqmk6aoWYcudrJfpapk5hwpmivACs99hbD/T4Z/JE/StKiY/iOCscynxoujxFFNN/
jFPqmqHjS2xO6D43GnE2p2cFReIOEYyojDmR4jnad35zBJD7TrYiILbwd2k8uleEeVvszUEag9jq
vAmTUROGDWe45n4/aF4BOJfgsobCm7wRyeUedTnNSd5DZJo+pMW1w+iu+2sT5APm0oHD6aWMM4lI
kTUCIxJLlxaQkU1+BTGp1Tle6gFAwXMH3tN5UMEeNtYeONM6ieELBkU1HZ4Y1WJQtlDMpn50jpqS
dVM0t8PbE4R9v2wA20LnMyYnMC3LgMuEqm3EcRaJ/VS9VQjEqST0S2MEO3XlRMHSZcfLn00w7cUW
gJCqou4MDFgeK4bY2GZWc2MAzekEFJw+8Z1duUuyt8Rx2a3ABnGHRxq66kHG2StKHreiuZRpmuo8
JhXBmQKnvFI8pMyV2zjPS/ZU1aNsaE/khoHSYCADBF7Kp/rrgM3AnI4A3Uls85uDpquL1rikZya8
eBhJBG8MThXAi5yZOC0AYcfSZGbCOreAwfHSHwxVl4KEGO3al8tfT5R0bsVxZjI3mtMkTFxo4AI4
P0mq7FSb+poCnJ/lYHWStqPYWjC0gP1mFVu/fPc7nWilzxQC2YQe8PTc+Uo7MA51RhNIAUmN+Y8A
pCQyKxV5F9SzAQyOVg1CKLsvmwd53a2Ggv2aEage2i6rAq1/nAE+usekqTeELnpEIOVNvcUj2blv
sEfRSb6swHpQXgJdLvwMkKN5uI2sNOeRVWzB9pw+lWXxtLayKC4TwapcGx1jpRuaZl4Hn8bmCQ2z
2J3N9P6ywQj8CjJZYKeBeQrj9fxsZ73GU4nBAsgou1PVpJHbdHbqdk5/uCxI5DAhCb12hliso/X4
UZulVMxGj9jlRoWM1WwIJgqQvjIKhOKHPHsV1AC38viQV2iZqZu2PoAKG2vGkFjtZyBqLq+JApQN
EA352a6PTuEgX8QSHiq62AwkHw1cPg4ZC9ExTgrbGLtququmwrxS0lm9SotWuhXFygZcGYOBg1sM
tBthiM/AlBqUEmmrDEB8ah+1dd4lOt5BThH0ZXmvJdURgKI/Rj28KmkngzgQGSh6f+xV4gDjw+BC
PCIjVRcLR5zmEXZTMdbWFJI4KzrKrQiWRm3uQBdnajqUsBpzaoyHDFtsp2VeQM2mUBmYv0wbLpc1
B7JOxgBtzNrcZ914Q9Xq8fIlEFAyanCV7yfGfsNGnYSO+N05ZLDV0LLzrcrNSvR13eZb91A9MDJI
61rdZXdx5EaRHw0ufNcOE8+GZ32PA1mBSHRHtj+H86J2keprAZBPv5q+x00N9E1sg60307LuJYoz
U+DNdCuJ82WrOgAYvYIk67HvguK3BpbN4oS547sq9buv0VUfsGlBhlw4PqAkdDIeLv8CsSGhFQXQ
bvggPlCppe0Ae4AigapH7UgxWuqbRowRdnMuJMFJbEjvoviPrJUFWQkLwgUer2Pv6ihrXdZGkCnB
jt5F8B8utJSVIW74TvYNK+k73Rz3a/syjvPdOFjBZWGCNSVYLR5faFShnYf35EerZZ0NEEKD4aBT
bLQ/C3oCx0zk4ol5qLP6GbZaLzeaWT7Z0/wtKnQZKLIg2H+QzxnP/5D2Xc1140q3v4hVJMH4yrST
cpZfWLZsMefMX38XNPcbc0M4go/P21R5Sr0BohuN7tVrYZp1Wa0G344i0Mgp201BvFeF6Sf3itqu
k0nWdFKqc97BDuVexiy8sz5TKuLqgGz7WeR73FOy2VQmVSvWNumXAZtaqZdDXTiUnUjw3Whw/OR0
GxPMlZtKZJ7nlX43v3uqg3m/7maUt1NIV4hRe//hlODtBcJg6urM7kl4n0gVIih2b/KHK3JKdjnu
9wUPIhFvJv9A/DbF7F0bDVOfGjClklOtvNvpw1Le1GrsxcvigHLdNzET9jebCYQnGIpRVsE02LkT
JI2RSHie/FOCoI/o1MsuqRRahRqjSK2Cv5mQ/rAsw9BkQ2NiyKJLUj21IbWGiu6+A6TCt902R00T
PBN/geGGhyONBgUzalKfAKYxJQceLZjrIYFiY57TDw+w5dgLUuni+m9Py8Yi8wmJNE+SrcIiJdWZ
LkPvTbqM9/Vu2os4kbiHZWOJ8YJuNfMiSyQ8TxA9ul0PuWUDcFmRpInADIsplKZaH+VoY4Zy1bVC
ThvuPYZuFW27mug1M1lKWnRNNrYrHj4gOK3izrHHbxqIswWnnXtfb8ww5y+MhipcSpgZ8tiBPK4n
t/11grsa4vSOgmMhaYWjKrOzxKMTacnL39i3IOgKKnQT9xyTWhaGSplPsJvpAWXfOqh2kBHzzXf6
sBNFE76zbYzROLrJykaABQpbhbF2LiEz3DvgoDhGYBqvi5dJH++IOV5ihnG09NRZlkwUpnl7DcpN
DC0AiocnEnNA1axf7CweUK1NG8MBKsexk7s+vZjBXdubd+AZcdCwcoxoBAVoKaJM5a4ekxtQXCRg
LAFkglm9PpuYXkRzIdOzoEWZJWpu5LRxh2I/lopnmvd2rNxk4e1oNZ7gM/MuQXBBgUMCulIaduDc
ttb1RQOdJxrmlJc0xNBds7MOowvz7XcZL7TI0wRkRbzUyQC808KjiWCYkUlmhlBau0KxBm826/wi
iccodheznTJ37Iretfs+d4YSIkFfL5WzUhDyUsQ5PjCsMytV+n5SOzMavIIYBwygg1p+EuwmDZnM
db81wQ5gxx2ZqoWaWAjevLYMit3bvpqdcEDZCe5qLMJOKufo4omLuoFKU2pIB59/vzzLVD1PO6S6
hop5JnXRbsAnHN+QcjUuFzOeHptwLkBhgan669qu5mMUrq3uKqMx7KUcCA7JMvPHMSWyo6ZygVl7
PS5Gt63GfJ+sbXQZgTtSB7YiWdEoz9tpp+WWvEsHHQQOUb4CjUGUVXVsJc93plwUQOrJnWvZa3XM
bLP6SfIC0QoI3ekS82XVc5SVb32dj6+LkYLzT1qyWXLWsMOfB3WydAAhzHKFXmp11a2gDY4NSrlk
ELi/tkb5YYyMNjkqePgnTjN3oeLIajjgfhz18q4fzU6ApOOwVqCJjqtZRS2Wvl2YHQbtXK7m6TB4
UumgK+ZmT+lNHTQuMBh3fevQbE661AIIdASiYTLekd2aZq4aA65iagVMo4utOE0lBzOOt+imoQtg
T+3WCv0Vm+BbNFof57Ro3/nVdzrNTK4oLznxc18SdlI5D15KuApIGDoT+qfKTDymq1IY/eC19oHE
rz0AAEYKlUCBJ/JapxSqDIS9AoziJ1UCINkL2uVEa/xedyjQPvUAdMNcHJR6K2+uoOT63w92Qbx1
Y5LZxzoaSjszYLLJVTzUvilts/s6hPGK2WcmmNBZxVkyR5mCtjeqF5TkbT7pBab9/qG20idHPwgs
8o7gdlHMy28yrDmbJCyq85UAWjiBBn4WFCu9JQidwjNCz7qrNdHX40U1jFrRuR103dEdOD+SBALT
utbD6po8hrvCp8mHnt2rASaVhSAd3hJNPGUAzgbvGtrB58bATWClSBxRdsprVx5fe130DuRawMWO
xaAx9om3yzDjjGiL1XsxZu6CvLcHZ5bSSnCv0guM9WMTFCaYSyagF/noFGz82IjDqgcJf+/pxs82
v6vHJ1m7re1fOfGl8i1SRFO8H3w9XxlkNk5O8iZvJhjUdvlNcmUG5X15CHEog8UfdiEAgfbOXH1t
b+6gB9D/gT42PQeffgHaD+DbRvvjU5s9G6xutOYB/M1SeAvUBoZUuh4S77MaCPyAdyKRBIMpBhzO
aAMy2QNJrHoqlZGuVXqjL/neITvzaJ0SYRzhYWowxvivLZZDH9VkxZBL2KI+N/5sryEnh9w7+lnm
TrynFTr1ijz8bwtkS8nrDD1BpYfR9NCCuy6Ijr0THZKH9Zu46smr85ytkLlTw0mfpL6FsfyQ3Wlg
skivM4gxa8H4TfL+pnBwZo25RqcqVYp2+rBG4UINaPx7ALOMoDz+gaC44KSwhYN27lO0Ij+s5Te4
tZFOU3xhd/0HlPO88789KUycLKAqVOchbFEgFMC+u+K2QKgE1QLeabITeZWw8iP8dsyNUGjgzrUh
GAYaCdltHzp3Pf0zKBE+i3G3H90T1sO3K2SKPpJkhVKVwxqtCEYGukjGbinuo5OyNyhjRuOGttN+
Rx52jwI2HqqJC6F03O6imVju3WvRuAp9Vky/sP1GU5eIChUc+kum97WC2mLn5vfqwbhW3KWAJK2Q
EIWey09r31hkdnrEeKeOJwW12CYgiVPd0ltRfDXd5KH7KXZL/mZjFMoCnxhlM2OOU2Ql6lrZBjWI
d/+rEtCb174rT7bfH33zVrkrUInNb6dnw1eP803TO6K3OPdEb34Cs2bJhNqGFpm4xFI8RazBifs7
oxDk9HwjqGwQtI0Nme2Eqn1nm2EFI5U1BkqDARzyqAyCiMp55mpgkKaDtBrGGXXm5I69XqFWgGeu
qfTFBWAsxm7ux+SyHqXWa4q19iCROjuCMM57gm6tMncyxnbBNEw7BdDYc9fQAB8vRLpBwJw0Tlcb
j4WGgXUrd5vlJWzb1zh6GWvLq1BHsldp39bITNKLfIpjwQ/7nJygbQG8HSAKOkbeWB3ZropTMwW7
3L/cZBMA0GJuMs7deW6HpmKbJChK617NFlX3oqfoSgFyhvLV5a0TXXbAwdKyY/pLFvVI6aE8d9Rz
o4zfKANkocuF6B4o54famScFaPmIhJjNL41wt6rqLCKs4OA+zm0yjjIlVQxRVGxo5zffl/fJxXM8
+SiK24B+qJBPfNCC4VqcLvO/JDyH6gWanyjSV9sardRc9H+ruYA4++pehF7jjIjTBf62w9zacmzq
areu1E52R/bjfgjMo3H6qxsblqA7DikQDVoZbL61tnlB6nnSAbP9gAgFfe0nGGaBitx1KnzbfPZQ
ag1sBDKGrynS6/yEzvFojMQGDkHb9YfcS+8Lv+soP+0uQVstuSle10vZkZ/LR2Ei9PlCOTfNOEdR
RI1s9J3uzW+LC+NB7KG59lJcGEHq295/PwQGgWbU/TVA1A0FfcvzlZLUJACQ5Ya3jpFrm+sevPS/
dL3bZ7Ko9k9/OeuBW1M0Kdu4fTjEdSu1iYEKGCEOOH9eRqN7+jq2fr41zpfDJK1LopRdHWWGByz0
naaZp8Qw7uti3P+FGRAq4w5GrxwQ4vOlKCCgUSUbu1Yuy8U0ms9NEv8AbOHn/2aGWc1YozYXVTDT
5LabtnnQL98INNW+tsINUxYUkSw0TIBwYgnkdHtI2xD4NJo1YSbAxdwWHDlJ/WIJ9GO/y3cDhHzd
cHWMwhHlbNwvtjHObGVkNSvKhxbUwO3JLdTTZECQaRRMI4iMMBtpaWGH+i5WGBlLoNXtUSFvk0h2
43MygbO3WQkTNJQqS9sBA/peNCX+ajwl5bXVd6jCKsDo/xB8s88vGGpMh2YKYH2gRmVWtCyzlZPS
/ifCT5cf80og2I+hvyjyW05WDVtAuqLJhJEl3Ffnp72IFi020wi5PPqeiqc49DUxOhot0wXTSTg6
wl0blOOBzFegxcj2Oyo01eI4meHEH/Qb6XVb+70z+hQN2lmBYCc/Y8NUygoPEnUglNFGY6oGRgs+
E1UeNC9WM2ddrAcIOmeqdI9fcOhXSAlNT20EJT4iQhVyXmmIIADqo09u04lYxjIUytC7LC3ysa/z
A2WDbX3jhRKfJx4RuADvK26tsaN1phFjFBXMhl4DXJHmdzt6ZmZXQt6Fqdu/eoydLc9gPDtRJxUM
Uzbxltse+q/DrnKNA7mcQWaIqvVBBBXhTFKf22NcooFLqFUEe+lFkzvSofIxlHMx7eJ7y1t1p32f
fUBUTkK7nHvtbGMZvwcJzhIls0k8aW/tVN8EK+ZdCSAlVcZu1aPq1bteiEXgpLMwakOnFJNHeCUx
m1sZczFnkoTFYhpH9smJBB1EwaET4ygLKlCpD3Hs0hHNkonMMnsct2NuLU2Ib5poXl78quq9Od5P
aut+7ZXcPcX4GF7WaLqaMmOHTCAZtUmhgZ3sm2ne6oWQVoiT4inmxgLz1aKuaxCZSw3OJ7vdVX+/
/Kpc6xX37PuKVhgoJUJ3ucOdFN6JsBa8B9CZbbr6TSYEBo7EwONAw4Wr247p6PQFhLZHVwFGVTtX
fyJ9KFovE8TzyJhzAyQWXim1oLsxccGPoDoEiZ42j8e611IvKSVBasG5d88WSo/TZqEQUkklBRI0
Xgrc5KjtlBq0uGiyfn1YhPvJPOMHuR4wEgEz+nWWuKjct4duF4J4V3vVgM9BAUr5DjJcQYWC9/rB
6iiAGdMECtLn89UZwC831dRpeN5Nvn6x7lVUEYkvP4u8jh+7N5YYd4gtMw4XtYV8Nvp/VHXZByNV
ckl23eBSIYniXthU4l2L6KZiMhTVNKyP2VMoBK9aVeFapE8ghQKrfDrqB52Dw9dfj+vqQJuqmIa2
UX6gB3dzRpKBVJqkoj/VDJlTl+9GKhq/4J7CjQXmnu0SBQhzGRbWt39GUYv5Q9t5Csan+q7GZRv6
ov0TrOrj7GxW1QIOUNsNXLyucPekGC23YmFNg5Nx4gny79axoJSpblNtoXGki2ZHk061edeaqxNm
nduQx//pM7EghqjPcokY9DNhwJAMhVOKcN98N94shwnJIZpIaVZjOcniR9+bp8Xvrup7+DFGVF4A
OAF9Q3cjrkdxd9HC3DCII/DWl5kgNep9oXd1jpsALGVLnriqHftJDMW8HGINYRJ8vZH8tG9jj/Us
DCP0dkrteRpgfVXkUvwsjRxh74j1Ewj3KFKmNpRqMPvAVlIxhC0t6LhpXtslO3XKFrfU+ts61WPH
sqrZNed+D997VjrpIozNS1JqsVsOyRsA2m9A0bWuYXavoTKvIG0PL4YqXh0qLqim4dGo0txdhtxy
Vgmd2ajqA6sEwRSy6tbVojx3Z2N6bWT5ncT15NR6fRgb6P4iSQEFij6Revc3u4sxDwhn6UgeNGZ3
u8qMyilCdiJjyh6zVrvq0foYoWnvxDhDfmDeWGOCFxTMCekHWKNPo2n2yAXcz2s8+1ZLHLV0xA0A
/q2zMclEs6gzzUQtY5o8AIl6KIMRWM3pQuwXHD4XJNS/LbHURGU1J5U+Y3HUUnmDYYA1dvLA9kGV
58Wn+fu8gt+U9jqb0yCEfnPdcmOduV3tsYgTGxSkXirJl40kQaZcv2qNYrdIy20qD6Lpafr3mPLU
2WqZO1ayY3tS+o/V0oSwvAZ9ACQsVc94Fo1wcj1yszQm0FUpkYo2hKlhSTCk02aOokuLKCvi5up0
dpOS4qKsz27gYMrNlCEromUdOnyLQZLaUYd9ajr244pBkiIY9r19V5kC0/xP99sys5WFakNIroHl
oo53cXRZrqtLEWJLpzhJWIsCKn87f5tjtnNVE3AL08fCaGNAYN8e9H14AJNf8QLsWnWwj2vn/EHr
T2SW/vvmiq8UqLNDDhCFg8RBzmlACDjytQMaGWnu2Le0WmEeptuv4xs3jd98VCaNH9QFkyXU6FiO
bpP+SmYg/sB8GUu1P+mHshESXNCP9dkvfu8ucz22SafPvQ2LFOlAvDzIdsYDHc4Fnm6PQu7X6/sP
EfW3OSZ+23IkV5YMcxQ+pQEGEAcJ2uXg9gRtSBSoAkCOaD/ZAF6Uedg3MKerT2q8L8vvmFn1IhPF
kbn0JdHn46aim8/HBO/e0vOqKGHOnlPMHENSLP6+1K1oEwVHk+2WtHMn5zEo/EFzY92Gx25nXjUo
uS9OBgGU3J/QCUp193/7ciw6pZ8kTUo0GF2OH/w2QYhZ//GYQQW43dmeLPhyHEg2vZ7+PSlsCVSe
bHNeFNgrL+YL+wQ6YpQkV1d56uF3grUJYinL2BTKeQQeCtiKDxjG8NG5u+wejVcEG18L+l38LYwc
WwjE5CAkz5fIhJjMbuK07GE2P/QH8kPVHApqwsT4SCnz1IB+SlMWxVPRYpkYk0uRTgZ6eux7o7+g
VC/RN8sD3jjbVweIHj+rnvoHiSo3Maajh8qH3h7IAM4DqiqVepVHSIzJdQlyT8oaR7798+gESkZw
3/NcZGuMuaPCSE7SOoGxPEnTGwwjq6qbjiQdBLvJ83i8KxQILgFcCNaN80W1WrWsZWMQb44Wn5iT
p1i3QgU43oW7NcIEzaiYdS0kUI3qMZuRVh20YiSnGXwpuS6yvyq3YHoNzJFAYmqfUBOTMSi9vmBJ
mMjF8FruFHd00CvaSZfdW3yFgifwaKIuBHcfN0aZQL1K4WCaLYzmqXTIweqBFtzOxkz+X3j6dnFM
hJ4iklflCDuR5bbhZQhdBMjwQB7+BkCXtnGlxZVqd/VVYMlFpWTumfy9RrZEv6RkNOYJtjt5cNT5
NSplQZCmv569zDerY0tWRSNXwMLAQp0W7mTHXlsljtJ+q+ZLfTxpYDnVyv3XOypaFONoE4FyeiPB
JFGu1uG7XX7/+u/zopWlUvlYzQSTqcVkf426KDJKmyhJ552jhsSp1scQ7AwzQvLXljhgWrTbCECf
QJfp6Jczvpzr0BwxgVnHa8/axT9VsGpmyE9sDB1WL+VyTW9X2i7VQF6oOMrBvPmrE7L5BYyjZ3O+
2jH4yJD+vVSt4mimSGiIe61uF8k4miaZvWFRR9M7TMSkaG0/lQkKSilcInm3DYRJXQ/qUHfLv+h3
n+0v43uj0kBLNoFp09opIdiWpNesfv76I3KP4+8dZBkvythQK6vViWfZGHE0FycpRKSG3Cf6ZgtZ
agu0E8N2oV/JXFs/NmK3k80bYL68KY19StY/y4ZbDRaCSSLIVLhhcrM8xtssyBqV0AwgXjn1EClo
Bz0ADXh8smJL1ELhmgKpBf1kVCuTOYvmog0pyVXitfqFUqeerE1uLMsCpxNZYY5jYkdJupSw0nV9
d6wzDaDWKZJ2hjb1u784GpsFMcdvDQtrzVeCvesbxy7jY98Jcyuaw3wKwLg20bG3LMhAMdGqH9Da
HhPc1GZivkSgVkBj2O9I/iL1k+Inar1LdAX1gNk6pdHwyxwyUddC9Auog2yerV3T5qQbsco+idxk
ql3SvJad5GqJ4STNtxYy2DJyBtMGvXpH3r/eYm6TFiCJf9dPP/fGepuUVaqNcL/0MOVH6zaGLM8R
MyveXB8pKFrxbflQJbT95n9tmh7HTzsP7k/gGEB7RiwmeI+As0PXCR3TVo7dnhRObibQSpiBdHrT
gav82hr32G6sMc4Rg4wSsgWwphWdUw7xEbwpnqwK7j5+yrwxw3gHCqgz0QaY6T/A5YlfJ6CVoiqF
qAcarvTw9aq4wXNjjvEQsFkvxQgKA49IyYtKlMuuiApBiiLYOXZAM4zJ2kQLbDQxpqgto7kYl9LD
WLHoKPI6XNAN+b8DYVNH2RxFuRkxXUpb6PLRDHKvclsMwWDg4FJ0adOP8MXJs5mYTIAtVu0STXNt
hYBLbt/JRvigqZGn9PY98MmTkw2G4GQIvhSLYNRbJZwWFYuztOqyGadXwNTvvj4M/HRos4FMJJEn
qUNmh3WNL33iADhG3mxH9RMIaht4LlrEjb/3qNe+AemMWmO+SysnFanccQtG28/IRBQISLXGkqG9
QV1AczO/eizAX9D6tGAEkkHR1+TB5agU0b/nhgkkRZIMVpVgaymrWox5PtXRL6goECpwICUyMQB0
6q7lZ8Dm/uYuNECfjxkHqvDBePuUatUMhjOU4qz6aLaRX0YNgEn3X3/X/7Cjv80wXr6kQw/ROOwo
LRyPhxI8rwkGGjSU4IwTRkIFyCS+w/9rji1WWWGBnl8Hcx1tHoHjxb6IhWsSGWGcPS5jQBwJPSXB
CqJew1VO4UG/mgI5IK7qpLf5rhJcAXSbPrv9B+WXDhQb29g2K5kkago8UqKT51CTOmcMi0tDCk82
1JKcsAT5y7xchqn++vUH5Pv+b8PM9yuzcTWjBTkgSo33rWR/bzJRm42/nf+aYNvbuqJNmRZjbW3W
7DLjptUr31w7wVUgWAjb39aMBg1hvFe9UVd/KQs0eKVVVAfi1thAtEeZ2ehnYhvbjV3k2thhtyj5
pBlMl1iG3qOLNwJeDsa22ZHHQDQ3xN0/ALdMOgcq4+F6fveso1zGKQ3PZnJRlpd186Z1ggIXPzfY
2GCunV6y1y5LcOQ1HaNJawT2a1U/gEXJx2z34oJWZwEYp78x+jU7zOEivUyRjU3Ii1jwHfkRZfNT
yPly60yvG0KwXP0+ugqP2TH01MMQyC8rEr1pb/gCB+BuLwUz06FT5CGMPXkF2Us0AZLX1uvqVFN8
mY3VbUka05OgbumEdfVaR2HmLJNxNdjVYdX7W9NckfnrV31mvnaD+tCgquCgTOijpn1SOgNNa1Nz
MOofxCmxvLSe34DurACNbl9XPYNky9JfDeVwnc/WUzJbqRf3DeQ2puw9NWPw6zYQIG4fF6u4Wsz1
Jq/oL8sVh0gGkJGRljprYbVeH9dVMFYaMEx4s4m+BDfp2ewMc2dLWilVqKShHBnamD3KLspCv8IB
vRmr+FsORe+5gkhHOUDHLRfZprv+KSDiyAPRq6GvzLbmIWs9rGaJ3H9yyQv22qtwpTzNYEon7vyY
XGc/BMeAY88GKQR4a8GRgzmY81OXdnEz2nGqexWwxATCpkkj4DflnbOtBSbSVqNVhbmS6F5qZQdV
Xb1xetQnwT3CTTg2VlihKGgrxqrawwrFmWWRM+2ab8rJesUFDXy+FjSYDFF/SJMw1aGZDPvBtoaZ
KCUnISRtzFj3bLKCo298UkPZyVGDc9DcFUkzCPbSYsJV3eVGPKX4WuHlfFEd4+u2v0IvKVBBcNM8
p7/ApG8/iNp/3GrXdolMpGj0rLKqln7BQ37T39Mp7g6SzMvDHzSM6Xn7ajsZ32uMOh0SHbboIFj4
roBYJXcvVb/ZmX79Xj+F1/lV81N2QAB++NoTRB+S7v3mqRM36pyWBJar/FeSTmAOivw1uq0j0VHl
uTi0+gwgb2QwUrF9MpCBS+ZYZbqn3nbv+Y2GtVFw0zC4zYFQ8KD39cK4t/fWILOndR0Wytrg1OQX
LXDf7/Wh8ME55zZvZLkefcpfK7LJPaibNTKbaRchXqYd1hjPz1V1l4ByWJtF3iDaSOaRQfTenHob
X0zDJQ1KthLd1N4pcUpQYv475R0aln9/OaZgAa7KfulmbCTFQ5c/5/vUQ00IUxcZhiUvxXPxnEHm
c4NMdI7WfsrmAQYtMPbs1qC6Sq7A+CTvkEnCQyh3ip44lOum8TIJVA63ckD1f0RobK5vbBbOxHA1
pGcZGQoUXIsfSaafwOACeJp9kK305evTKjg5LKCqTtJolEyYMuTxaNXLvsj1h7YngjomN87oIEXE
nQeyNPa+IG1o1KotATwP3KkTNVDOVLMJXgiMCCkLF/WVYJjq/34sHB90Y5a5LYheD7m84LbQqhSN
wSszux81wYVL3flTCN3YYC6JpIXMqZ1haUk8xb6S1MOhqkxNsIEq90wYOlrQmJ+l1JLn8VJrjBxZ
XQjIpLf4JYoo77RgGaLn3viDD6ZJF1OZmJGrn/RlRfYCBlt3RTXfiVIH1du/oWRC1RIvBYhFYuQD
mlHnP8hqtbSHPjsQVVN3U+XpVbn0QbRmwZjlgncD55DClPah0ofxK7bJ1Y9aXpmgM/OgDHFqNOKO
0ngs8Vb42hc4X5Iy/dP5DgwJK+yrHxrFudq3RPPU5kSyy6ETgmDoWWDOypkFZs+yvgyHGqQ+SCjC
5oniCQyv89T+BcUoLwpEk7ucM3NmjjmaSwpJbsigAlCgTj/B/LszS8sfiPxUG6HACz6mcj8tDQRd
wPVRSnOZufUwOxIVEyb1ECchKSvv9UA/gHbtsJ4KnEQq8RftxvcGCuQvf0Lpw0Nqq/LGPnMFSpls
JmFnUfv6mxkkx1Rxe+uWTiTEe/mkDTehm0nCfPQ/2LVgG5OI0ExlPmmrtRjGwJwE7H6Ae10phUAL
LUyl4Nwpdz2KjKKiG+8dDYO/jTIfVrVHKZ9tnQLgkH6fFCf1Rke+bw6QsUodEUMZvWc/f9rf1piE
tK26Bg8lWBu0e2k1f7RD8YMY2feFJO/W9PNrJ+SVcM/WxhykPsTwT0w3ND/YL7YFMsQglVwAnDwp
clpfDhRIfPsN2InH6BhPvmw5CWDcQn4vXh5+9kOYE1WWmZ4PkG1DMR6HGceYdjHUIAVwU1gY4Xrq
5oMy0b3W0nUGIgESZNfhbnwwZY/Ywfps4DllBIbiglC+GhwlcTNh3Ue4TibNKmJ7LbX5Y53QZf5g
srcgwta68l4IWuPkkGd7ymRYkjEbkj7AVuvNnpRAa1XyhyB7oPFPQmIsKmoJPYVJpZIOvbduxdkF
H62LGYJ7yl1QHECAvit3IkfhFZW2y2PTnDCu5KqzYI3SDtU3FAifPtFaQgtVk+EkssfR8sMd/PvY
sEP/TdGgnR5iO63L5G7pnAESHXTOs95Ls9/kgfJOXBm8RvmHpEoCJpPIkW7Mh69dVrTJ7Ds5zOra
asCtiU3Wg/4adUpndskRcdcpXVFtXmiNCUdaZypZhaD7wUBtPv8zZx5eg6QFmyzStePlXWdbzIQj
OQIFqV5ji+kjBMMbGCGp3HFfBxNo1dTKDQ+tP3mlH73Sa40c7OxprEB1DDk1/H86ZuKuhRwnAi+y
mMjUmnGxYpCRDsJp7/Q5sn5Qb6qY7ajgRqLniPBYM9HJzCbk5vSYgdDVH0OHKsnW/vq+AHSpPSdC
6jXqlF9cOKzQ3owK6hS3H+ujzN9UN4BScouCg8gME4yaWrHnIsRBolBWpGIYlVT8Pwh63Kxv46VM
DJKKUZkjpNC4rWcvOdG+ruQa9zaagRiqfxU4Iz2QnzZPxww2+JkphQDjHmYYh1kby4gJefEtr+Mf
fa76dmrjRskvu0q+j5r5mIXpXSw3d5CUvyajfZdn0z2JDU/wW7gr1+mIl6lAaPpT7WXMqxz/hNEA
NLhK6I81Dq29LAHxKwknVRQQ+bFhY5Dx1q7VJlRWYZDqDQ5X3TdaPaOfdc7gHKL8mgcdUeWNOcYR
62iW9dSGuf7/K4pms5NkVxm51w7ZgY5bEN0t1rukP4kOL/czG6iP4E0Nep6PndjUzzS9X9okXnB4
5+obmr+FU7Wi8Uf68z8dpY0N5ihlXZ7VNtinvcqoQ89Qy8GrQwmZfFUWvuCocLoAUJz8vR7myxl6
3symNMNJon6fa/ExkowLtW0jt5H6oLcS1P+t6FmD9I0TD/m3r81zny+oNekQBcN0EjhMsBWb7dRt
vWyVRaaEIuigv8yVgwMbJN+yj9Id2SFJiQFhoTQY3Y84+wvVRXCZUB0vgtfnZ3onkqEzG6UqQAoB
YPV7SjSpBelRdGp4xckzO8w2x0Sf5miAHXqd5T/r+zgAYZ5r4pGU+8X9HwhG8C6r7coYH1GUiJQN
YGfe/DJ7KuYUJLcjmPr4SIoeMdIq6N3zoI5nS2Ruq4EkEzJaGCwvIihU9Pu31e2vxNcHL2ffLozJ
mzPLLuKeKIanE1ACksHp09oZZDzkk1zkHTxP3NpirqrIIpC6rbEm+spUDSeNHmWw+gDlS4Nb0rtZ
9Dj8FD+COHZRawJ3JcHYqq2xgMo+66JWIwnwh0o5OUOn7kCTd4MoK7q1OKfEgPsRWkoCuz/7jFam
WYa+d0EbcZO/gtDnH5UWGZ2kJDBEczoia8z7GfU1Ms5jBYA2ihUqwPTQDqIMqCYmnqFZJi4t8/zu
bH1MKJ2rrCGlhfXFIEfJTmjEekMAXeQPqEftdqf91wGNdxOCaQ/lT3w10I6yAoFVR7rV0mCwx0j3
OLpkn1yOYPxubgw6AyzMSTneACEIWjqjJEmf7Fllv+YkNUBncwxv+6A6TW590PzxuT51L+pbc/gj
Dj5OggGyCxs8mSh0KZ+aO1GuQz29GVTPWiyoB5RT8aTEpXZtxg3q9XE6XtTLaAVxLycXHVTWnUqq
VbeK5OypbRb59utN5xRKzn4NE1yr1Jq1cZxUL0lnB5pbh8g81PqD3WN6t27cr41xN3yzdCautkjt
IOs5ql4c125rJI5VVKd+bl1VqwSmuFEAZAQQ8wK9KwrQ55djbIVaK4E7yetiIDJm9aJZuod8qEWs
GNwlQY8CnxI1bryTz+0UcabrUqepCALtxfpG0KK7oqLe5lV0gDB8D9ZeR70QD7nwSiCIb78NM3tp
hZDTU1IYTg/LU+EXu+hCP6qOevoDDirukTUBlYNbAnasMqE8JXE6a7FCF0mnSXPPwkCP5LcoLaF6
h/8WjXbzQ8HGIvv+IEbXKwks0nFZw+0u6ftjPNq70i8vhc9zTiKHvTSVDxooorOPt6a2Mb5K1zcG
tJxkHcjO3kWuuhdqbXEtWRoqrzIYAiF9fH5cVmsOTdClqniWjt4Mfp1sV12AVPQk3EHufbGxRA/u
JjuMzR6KVyEsIahdLH7sUrgQ5d3Es/RW/IyhH4TJuyHNaeLJiHwQNBmMHyBLjOuwtlS876M9rcgR
cJyL1dg4GiWqAdQ/+N50NDxAUH2+LMOUB9Mau3+g2tpTC+aGea85uCRGh05Xlle5T7sS+aF6/jp4
0b/MrnBrmfl0ZGqiFg8YoLZH1GxAMjx0h//NAvPJ1qlos6zD2tLWPupWt8f0wPvXJni1fxBBEzDA
YthE/aQNhLGFsckKrAKaTx9a8BEEDOiLEwRPLm0ApEeRe/HK41ubLBa9nVZNnUvY1HYy6CAIyFKI
4RolVHzq7kFH48MGXCQ3T8PS/piyR8OU3LC9VYa7FpqkibDHxLsboKAATDjwihjAZPbZgkbFiMa5
6tlxd6fr9VWdzb7VqIKrlRvEtnaYbLubpKKKjA7Ofk+F9XKAD+SDdLn6KeRmhNkMfe6x59M0IJwp
U/EeRWOCtNZWxpqaLfVA69jd/t8gd3OTH4U1cZ4vbG0x4Xmo2jlsU9hajtYOlNuQ4bZRJKHCqgib
yNVEmvS88LIxyPb8FaOZwqpsQMl+CI/Jsd3rH8J6Ihki/if7vYk686Y2B2m05RoLozk9hCVR69dA
CLpcaHux/AX9Il98MZ3JUYqkT+KhgLF2Kf3Y0q7SJDuMubJLwtlTZn0fjXiiCQIA7y43EaVprY1Q
IbrzAGqnepitK3ZSv8azzF/3+bN8P7tUHHvZjyIiCt53Q3Ma0EHMaWkaG64ntdXDbkpUr5eLeQd+
x8opEiXdLWW3LwdjCEAaUXgWdDgWeRGtlePn4D81DAjegOL1M+OqXY92WEuVp+hP1fg6aRcyqHcF
+8m5ZyH7BZgvqN5Ri2FFEuUmz7tIt6uP6gTV6syVuzgw0T7W3SQM1NATep/IJHMHhppZ92Bbr5Cu
AFfxCkrQR/2u8TAZ5Smak/8SFdM5H/FsiczNJy8LCqIQp/h/pF3XbiQ5EvyiAsqb17Jt5UbSmJfC
2PLe19dfsOd2VU0Rok63LwvMAJNNVjKZzIyMQI88U2xZME6VZH0PVwkw1/prZSrHKDO8PCxW3uYy
4gws432GF7YGgUbqOKq1Ya7JgpUSVLnoLd8sFLlAkN59CW3hEJrQC+WVm1gNqiub5ABtEicoFbSi
DjgjEut+D7qd8lP/eUFfBDphO+uGZGzZfRZ0brMH5RgSqfmxAQqXC6jiLZ04weZnLMoQKvNgVK6l
A7EmVfa8Lt7bvst4+1koLOPBLUHcU6MpzYzGUMATrVWuPJhuNvwcY1+rI1vVAW2MOY971lkEMzq0
F8GDKFkKdRcW4IKZrRLHJO4e1bywtf7BMEvn7QWxittY0YsV6g5cs0GNtQErGg7FzbTa0tFyhNke
PxvefGhOolu4y24Q7armbCXr4riyTIXVoV3TcI5gGXKIu8yLMtsAINUJbwm/zxC6C+9QcjaURv40
chLrkECuMBr5exQeZbWzE+nh7f1k2pABElFEE8R3NJWIlazJZK74aFJ9W0Zf9TEoeSNFJNei7kAM
u7+YoE4bpgfGsF6wjHpUfot6CVF41dqNvbHrJ7Fz/9f1gGxDAakdkZxC4Z46U3Nl5JGRRLVraQ/D
tBuSp2h+ftsEI9klNgAowsnC4AItnlMpXZeIJWzg6jYD0n3Nju1djlrd9LVPneludroThLsy5Emt
E4KINE85y7y8Iq83lRSWgMbU0eqBhA8VNkUV73UhQ8BWg+Im2qG+K+De9fJP1kPnN+j+LrjtO3e5
YFNN5De5p4I3F+q7rsb5LdLrIHP9W6gP3EnZIMTkshIP414/JIszPPWoAB9D8AmihHnX30umJ0Ij
5jM3m3t9UZqgXoVawoWQHzC86xga6Vkia0nZ426evOpBf57Owk3mkDewML9DX48RBa4NUvGnBoVa
B6IamEMl0TzgHXyUAnIv60f+k5tRoL22RsWcPGkitc9hrfPafSiYUF3NbaICM4IcPEnt0ZjBYHr3
IYiKCa51vL8xBI76qU5tLIY3pzGTcrLOi3q9kwukPgMVvIsn8RrErxNlmEOdXSFEuopJDyKBnnXp
RH1CWTis1ftOnkQPynVg3yoNdBLWyXwcMkgI51GicK6t17cwLIOiB2MvEtGnohZaTbVUFDHkGWOp
1n1tLTI77CrdfjtovA6CsKIpClp5UEcCwdG1n8ZtX1UKsMWurqLHbIIwGLyw/Slqw8dM7ibekXz9
UoQ5UAQjp5KJvhdlbqoGKTbaFO00oMTkp5S83UDAFX15Bw6D/FvXoejKFk0UokblLDRh0l8KXnnh
Z8MJvLDT6sRBe5I9eXaiA5HY1NVnMXuCQBO/6cU8lZv10o0aoobZCj3WS8qXa2gvZ1CyOI07e6mI
Ih8vg2SUZq/XTIU8uHDbNlUGd0UtLP0CQnRg4uLdhFYlLwu4EEi/3l+QU5JOF/S3iANv0kSpCsOy
w1QsvqX4XOyGJ1Wwpwm4v8EFwWz1FcPbXuMVbuLmjgKwVfZAxFSNr0jEvHdUilkRF5LTBpBTKKe+
0lUbByhPr2tEthrQ0sYhSJ8QfGeVuz6D5PQjYDmy1y8GqVqOLGRqo1gwqHwy76OjAk0NKdB/kvEO
Pmss421wbY0KB70pNRgYhzfPvuT3nwjhAej5HCuy9bvezu0ZYKbFnn4ASwzzAnSGuI8/4jyvP/jL
gqkrpimsaTasGDuM0gvoHSCQUHsF3iIt1Cd47sWAUaGYBGkjDH8inUHifu1ecbY0ZdJie0d0womg
ZKeCxevn7EjO8Cu959bHX0fCK3u0kNI6r1GkNbCH9YG3usNrDwJtBcDJ0P22je8owgTvaKa8Lstf
m6USpmxd8qHsYZa8+erbGULDGoEXfKRydm2Jig2hMRqDGMOS/K13hZ9kS2NXBsE+pNQTu4V2LDcc
8RZHZb1R2Gl6ePmGfvJABF3HQ4XW5jtwE69983pxVDBaJBLtyeI6DzQ44LA4ZE5y0oL6AUqVH0E7
X5sjz5dN7KssfLfRQuzTwZmNpgMUmk9NAp3y95x9RiILa+gmAjGPoSC0Oa6tJZMm5k1lde6xsP8m
PVX8pwhI3UVztNnpz/VvIdqFHue6Jpt2feC3diEAfG1Xa7RZaUvY7dPGb5f0aEjJ77fzD0ZX5doG
5f9V285SP8MGubGg4Gf+ru5NFD5RoQcv2+KjsBTv0bM1NPcdp+/1pXFtnToT+dSU+aLAOrk0BDAF
rpkTQZeuxwSGiM7/PY/EiHFDX1ukjoQorzXm5mCRnHckzqlPrmjVt6J33BqMnsu1NepYzHlZDUkD
awSLurq5a4x3enYkvjMSMR1tL6o7IeW2BF4/36/tUufDkudEGgbYNQS/aL8r1V2a/+R4DjNg/3sq
FHrGKxp7a6k02FADxR/B0+aY3ROUgN30mfQC2ul2+KROQBVyv+HrzPJ6ddRdDH6j/3oN8Vl5tqdk
t5b3OtCMhyjIbckJE7tuADEPykN7PzbAdX8Au3n9G6jLWC1r0VBirJ54LmbKc3CdO71tBBi37p13
vKZ5R4UKQkYam5OQwKB8Jiggwc5dwFW8HsnVe9SnGNWMqwXSDCWj0EkNsIfEdb9IfvkLlGbCuLoJ
qBx2lje4pq36800dnpboW53/Mn9E/v0vjotx1nw5zJswvyTTKonFZZMxgIHw0NYuacusjuiW97LI
RR+wzw2B58g6QB30+8jCYECr9zBYdOK91d2oan8Tp7xBT8azhOztv2bop1EB8cMs/CfsKafyFokV
mZ1ZnyI+yvj1m+/aGBXh5Ra8/32LNYkHyDnb2bd//LR9Gv7nN/O1KSqcV0MZCVIcdu5sgMSq/VyD
s+dDLvGydVT8bgt5MbLu4pYkoqLpMt7EPgQjAoyqjzcfTW02H4uK4WmO7n+qw+LoY4xc8Qj2ngg4
zDdg2BRcHnyDHdxeFkiF7mVVVKEgLqgGyS47JJCMB87/yGsakxj5Ord4MUO9ntK8UrNeMDscaL/T
K3uwVC9Rvkf5qRoTzkdj5zEvtqh4LS7lpCUkf1qkAy4mVzZkh+MW7MvoxQQVjmOp/e/BHQ6DR0ZV
5/oz3NBr7QyyXBgyXA4Nitl3S8AxzNtHKiw3ZS+BDBJrI/mEYlaONPmpvs9vCYcboWbp7iIrd8Tp
pp9tIeUKynH2lh7iko2uHcUR9sPYfC4b46EbMYbIWSQnLNKTW20aZgvmxolPtkiaDqPY2RboYIDe
mPxhb/yuawgadE+xx73r2VfAvx+WntZKIUrY5ySTmdHxFOz6FtpThZNAtUvxWpSQ+A9fdrw0dTQd
0bwG+9F11t1JFYKljKcMqXAmO4DOL0N48bHmK6CxV/dii4otmFkA5bkIW5q9OGTkb/hNojMUXAEd
jA9cKDEJwK9P/Ys9KrgMAoB1KSnS/B0w7CFwiMXpSJn6h+SWOyjK20oqyCxaN2vFfDH3z0ZqAIe1
KAfxYCIMID25e16WRgWZOssLdVH+sYXjl4ENdTmJO+6q2KfhxRIVaxalraM1Rh3mwl/4VQO8h7AZ
iHuIhDvxbgzig8xThGGnDDJ6qChGY06KHpTKqzEyc7KVS+yEgbIrHMtLAb90V68PyrN09/aRZ4aV
jTnKMYUohtArMbdq6c0YF0eJ64tM39+YoHwxVSbJWCqYEIPs+S9BS71LTkCjeUig97yCFvOrbcxR
vtjq+qBKGb5a2eANVoigO5ce9YjXDuZtHOWGgjEBDFGiMlFWoleJYELqP7/9adiVuc1KKP8zZyOX
Wwkb1/2xdotDgJCVAxwdirquELRBxqOQ5q2JuuPEIUWQUmGwBe0i8hNbS3hc2LxFvbrHohDgWFLN
VYPpWdvVop95BGcMeB6IQm7f0UNjBqeXbaQvtVCEMA8a9+QYo2D9nYw/Qx7EU74X/Fo1M0vY2CJx
efOQUfvIaOcUtnrXgMZS5JKPFvv55yn1sjOBYJIns1X79ZlbBGTG/I1t6j4TTDFTFcypXfow4YFo
XY82KXl0t3xgG7u+srFGBQ6Q5YAlmtRTp0MM+qp1Nz8UmJ4CucSZd6I5bkkPFi+1kSdWAlMY3LSr
8mDMvLSSZ4GKGdYCVUMyN+X27bkWw53VznvOYWZ7ISBkaJyQTiNlQmygnSipMKHZ8mE9FYf+SN63
7UMf8F4WzCsSoDhRttD+0zB0e+2FspbWepUNANyKNaiMwtqYgypcBdUGcUQlOQXkEe47oal2qTDU
Lnhskidh0BrDeXvRrCcOcMiyLqGlC21UKvKPM7qeYCIi6SQZZe4B6XyPMCqjS46GG3RlCUuorCr0
JEgZJnM7TnjjqAGIGaX1Jsp3hC2OVPy6crQtTE0k6JK9vToGFOnaLHXg5qXJhcXE8kjTseqea78I
Ol+s7CW0s7vcK4P1+3iT+bwnHTNH2K6XOntNnPdqYV7Wm+xEEAEuhwJIJPI0rtKv7wihrCt8a5D6
kANkGFJrhUEC0tOhNTaoSCcB7fhF2A1Cp+bBvMjVRuevW4PUaTF7GYghCwYF4Wlse3sueycSo6Bb
Fi+NQVwdSjvO12TFgK1J6tCsRqWro3pZ44XM2W9RBKu/o12NCdvcW4dbNecynjNbDlur1B2PTzmJ
afjfnY3QHDpZuC8MLwFyN7shOA98VT+aQLDKrxixboytceq+7/NaUWcDDvz3lWCJtnBpK0tO8gVD
4pxUk9mC2JijEd7KMIxqkmGtrQti6QklY3SqEvCBTaMtmF/kxM5FR8vt4VfSuQpe0XydMFajbPsT
SJTe3M+RpJgN9ETIkTXsEOidLABRxinnjzTzLFGZAPxXi4wclvI9aNDO7W7xMRVgxwdeQ1XmOC4N
T5bEWpuAvyNrujStbG3M/dm0sxvVqwIgMEHoWgTjRf+61T/LejBnXih72hIMIA7BJRBwjhLTr0Dk
LaoW4ZOlAeiRBKbZ2sJbPj0Zt4Qrw9y3hq0EMugyBMXm8uUyd+DF3iugpDZsavQSui9JdoSwEUFI
SA4o9j7F2Q2P3JIdhDdGKVdaljSpgMAjMfGvip9c4kUPWT0wNXefV97hIRHvVUTcmKP8CfoLajOS
6mQHWfMSN43cqHZfgNKGCBWWQV48qKEzHMJzzlUOYOUuysY2ddGVTT2odU/KvT9FDyz3O6mwL5VY
v34SeISeHOeh4S7aaI1NSGpQnTc8ayeC4yExwvqDw+P9v65KpyhJmFhZmWFphJpDfybY7+ELUeuF
EuPX/9tnqGstDZU2CidYE4N6TyYzlAtFzl9tYF7azM5PNp+NutEkpQWAlaxN2IkH3SOAxcKDHtzT
1GPMW/ZRT8AsAZ8Hjucu1J0WiXWpxKRlRiY7h/vkXr8j3gImhwxoWE6s4Z196g4T5EIJ+wXGCJxE
KhxTOhNEEpnOyE13znfTLR8lRPKdNw4jfZOZsVSsy4KdzVvLlvTCiaNfc/v0/y2NnlSC5HgzqMB2
uL2PwXBMkoauVuxBW+ORQZ4hddLfXO4YzumjB5ZkQxWXrrl4aAEqyA6sxENqD3hFpl4JXgzOEnnm
qMgyjGPWaCu+HqHiKSARN5jPBLWHGeBAVG6THxx7zET25UjQs9xGK4opoguaqwGY1U+NQ4aOMazY
gg0NDQRuisVzFPL3m3wjyWa5TkmTJ4d6fajVuwhHLpk/1C3bRGiNCiydoeA9XmNd4Xk8GVB1JsXe
Zk/UF0nTmNvYZL7sNvtIhZZxGEDoRG4EggnQTLsE9/EnrUNr/KcKdM6a2dNj/0wYyc3IrmebG7c5
x16jYozcKqi9SdjYxqtQVOwCTOuGJ+leR7da3llu+KA+cHyH56tUpMEsS9SnOtZMwlq0uB1GoMlU
XQqM/w++6zArLJtv+krkcmjrQiO4i3xfP2oYiSLZxfos796BcuCcC1ruMstbfUjJVUHIwMj4vxQ6
4Vf1sfxjkHn8YFI56mrM74dhQbD0ov/+akaxn8cIs3saKOTT+VhZIpKoJRXcj3wysCBDghKjeyAC
uT5+qllDE2CAFTVYvALZsOVpK2rphBqvDGLeVAbzVLyYo68FIqQRlWiGwBwBq2WBEgiBvOPWd5ie
uLFDpZ5tmQvqSpaVYgKhRj3z53rAzAdYoFAa/lCI3hgjP2YTwoYJOVIvwhih0CVjLjE4c8NPJLEW
dzxiQyaQSgXllmqCqgH/pwKL0E1Z06grzrVVSq2jY8jHHQW590HrGoEDo1hzrzIt+bayGujFQTLM
MftMdNJsLVzk49qpyfr5Qbfm72IfYaaO41HEPn3zg5sAyHoJDDaqQv0+rZObfBonBFpJdhpx2YO7
yu179baVQAGWy8mtHBoH8HmdLUnx47H9pAjyn0LNfi3yej+Hwt2KuqldiznH10nAe+uHUQExjJpw
DrWxc6suirwF0ryYZciMIyTpQUSRi6A1teoh/DSrSfH4oU0h3wvqzSaKm9cu0i6QURKzGY926FGD
KRZpJgANDdgaILCHhjEg0yoBo/LJNlhxC8j4fy1TztkahahnCyz3vnogz90MIyoEs3TBA3ApINmb
/GKO/JzNWYgSLdaqdEHUWufUXbpwcFRp2MtSepzRr1Pz6CgoS/2RI7hdJQmmG7NSt0RGpmOVLVjW
6xoDQP1xxnu+uzM/88tCrJxla43KWaq2U6UlwSJBYfRjSIfSHicLWF9EWd5pYj1qUa9FBx6zh6Br
oEzJA2ruWobY0rqrP7vIN3H1xEBqjo5wJhGtuLVcnugRswW1tUolS2CeXKpeU8llt3hSdEOIQ0nS
KUc3ADEjXeJNqTML1FuLVNTou2kUsgjrrCADDjQTdDxvhwAwbbxS1AJjguDa2nEOJfMzbvaWCgij
VE1ykV7idn+6FA3c9ULboiI1VFEmf3pHoZict1dRCGT1cAZC80l3HuY4raRkRfjOQH7TP5Je28/8
Gc1KYBd5d4XMXKEqYewfeABZNqhdFbM86rtIxl3xh3D4DdhVZ3IWZwUCDuwKp3Y/BLFrOO3wPXks
H0A5HGj75DnmFvsYQyO4Cza/hNprKTTVUm/xSwhP4/QQY14cXFGGXwUQRRPhz/jsgJCX95CtUjxh
L5+F2uYVAkkUeLX3uDcVzQIZAvTSrqNEK2FkbyBR2NAwwpYstqGVnEuGveMvJqhAtGpKpcx4vrhA
VjtJbp17q7H7cv5QwAPzD+grQDiEcuH1Usou0tdOQAgCW9Oj6kUHdAAOok9EavjJLzMIbYxR4cBI
GkPreyyqjIcj2jl3YHUBxhmaW8VocBg9L9M0rz7Sxhjls4UAIbTVxMpQkfkjB5kbenJQP3a2ZMe+
FNnzPcYbojvpvGDM4EOve/Aq/buvlJ+C9kSIFA1LJTVL3cn9sXOUhwthVKCHDg+rw+AvxbnY2KPy
b8NqFFBCY7UxQHPLeVFt+Sn8gx4deWLEbvwj/LSgXeZOj/OTaPk5Uob/05UUUqff3J15ZtSLOOAn
kJxcd/rYjiC7Kt+SZllf8cMuq/iFt4ZpWKaOZiQ9gJ7gVSzowApe6lHTDeZjzgQtrnhFbPNguMwa
9NYYdR4j6GMnbQdjkwPlwkvL8xfpKsuXaeQPVWu25qhjOQAjZLUrzBH3yb+S6kl51ICEr79N3Ko+
M9ZsNpI6lgDBL11awpgqh06pKHY5gXGhHTzOPclq1GwXRZ3IqtXXahxgh/Btl//Fk0lef+bO9fFW
RJ2+IqmlsplgiZQq61/FA3jo7sjnyn5NmNQv3PqJZ5PZHFJ1cGCBLFUTTbowNMRKtKA3DvjvM3gm
kwf9Xtp3nol6F3A30g8i3om4ekJ8dTCcZt0bqIYNBarfXF8l18+ryLf5JdQ+z40KHswev6TzlC+k
RJs580ELIKUBlGDuCP6HvuvLyqndFtuhEooW9vpo8dZknA9RvOwVFQq9UHMEev37WomnCQLaQRem
nPIG804hgj0ShrAtEJ5eR51lGStZ0BF1LMh+46U4FmtQCI8Cxr45y+RZol5ARd9VUAiCpfaLHohe
d594egoWwPAWbz2U/8pviW/VNnd7mZkeZGAxmAuSOc2kQnsuV3E9kwKOdjufgDVCkiN8I++u1Etu
ebJ87JT9xRrNL9cMVTEs9SWZrQgjoJvcj8fxQAR82gxjP9xQx4wK0N7UQFWPZ75CfcAo1hUMrCmk
xNISwthd7SV3aJjwB4yY52JjifqAg6W02jrCEmgPntXv5F4kjUsZM6NgD+E/79iX8sYg+UGbG7Fr
oLU0qUhW1fPgkdJp6E53JEFtgvZoIBxMeyCSvfyEIMXFJjGT1I1x6sZaWmmGeCuMD/GfsvjdrCvn
wmeeh40B6o6Sa7nXFYyou2ZpOE3fOuYK/mu9s1Mt37999limwDSDOXjocuEZQkU0M8usVJxw9Iz8
ae4w06jXvrrMXl90vEuK/FN08ATNC55zsoL/6NwexbCu6k0LeO5GelTMWiIardl3adBaPGuMT2ox
QgoXJCHjeR2a+3QpKsFOLPUIBvDBEVMVM3O58hsM5Qeor1oJ5/cxd8IEtwU4OUD8pJK/37hULs3Q
iNNSEPGPyr1ZSqsdK6ZvpumXbsh5emUsY7qEOURQkqGwS08KCG2C0Ar6fVcVE8dSlht9mh9rWfMy
vXff/sIsb92aoo5KKQiQl5TD3g3l/GGYw0NpLJybgtml3dqgTgQgttXaERujH4JMqL2d0QvrbTBl
eFbQB1Fpm3jQih/F/+iKIUmqJkOvgW6iKGUSpxbkM91Rcus9QeOsD+atdZ5BbPeOYW6WE2/NUVeG
1DcgCppgrmn76GsF+YZjI4mG16nasFOFvHpU1VAMhKZJKvyhsWAWOs+dIepGzNOAI9uvEhPDwsY4
+uuaAuOXjcKvte4Ag/jAd3/ZGLr1Uhd62hoNfukKn27T7luepM9vm2B68cYEdcH00NvrKoGYkFu7
lb8rzXOW3WvK/yxSaKGYboBznVAzgn7m+mSKgxIXQwIzc3jWpi9x/zCtv99eCbNmr5Pk0oQZ9HOo
7zpnsy4uqUQIOmYfTFRgBfD6nXK/gN0cee0FnZK6/de3zTLP5otV+mEnySv4kFbw9gglhMGMfSf/
/P8MUF8oUsRStEIYKPTOUzEFqMecu4pZF9zsnELd/XFal2GkY+cgz+RKrnFsLURNW3VFv/SSTxUE
bfnFSBK06LtEh9gpBL8hAgOm4GuX6HSriPRpJBQOi6dAl8s0nwlcgoAKqt4Wa08VP7RQSOrAEXUN
sGRqL4kGctIlXe9Gz+ohxWMRpCq1l96Yn2QfbZPD9PlDWBsQoFrQAlUsaJdQXjmAhKM0xh6DNGDH
RpqDx6pxQwb1Joj08frRDEEuFDtBBqcpKnbWMqgvmVvllA5rPrgAMxheFne3s6mokTt2YxhoXVsd
IlBZfElzXL62ai1KUJuCHjTlcu4WdfCFLD+Y2jLbZjx4ddv9kBN1csHd+GSsYRJYvQHWKLkQNaef
TOVQrOgyGVpc605oVLVTCtPD297PCtakhgEKMKwGOc61l0z9vEKfoB7cATLYZvwnLvYr2AWQeHQa
7xFDPgXtkaYGCn/SUiM0hNe25BwEgeY4wpZRHFYgCzyh772lEJ3BqlATk5bAnCGAYyYRzzHJd3nL
NOWY0Mlc+2KA6dHXW9vwm4CIOVeyLboED8IrR5FH5ytzqGgSUU5w99GQnjnPOjWNsasSKvBZNHuT
nnr98KM3n6MkGFpecsGzR7llnS5LtRSwR5KL0m3OqXaerOfwFxpzDh7ebg0EGH7NZI9fRRQ9DE5i
yBxFQGaBNi30U7Bkyo06Kc5TSR0G3D+owUvtKUNO5c6p4qzxuFfW6qZsBVst2tpZptX/333YAlu2
qsoYgpB1qgSQp1ksF0M3YBanQW98BF2oOSzqLjaHLCjaYvDBm8PF4rC8GVRvuHEl6Jwggbn25qpV
akGdGsxo7covUAL1aiC6tYfeFiynwPzbD9JrIkxZSuWXqdtqPJ8mAZx2MkwO4lWOxRu6Sf5+k40P
adyHY9uQEat6D+LaW6Km9Jfjurp9xwuWdYYsC0TzoAMDQ5lIOdmqy7GsyBUZpB3dtXCMz+Ge8BOq
J+n7O8iOmMvbmKOWl6Zl0Vc6zKGQBOEIiB7cZSeiDdo7hR/5Mk+Wh5VobJdHJehRWpvKqsJevFcP
8NXv3Tl0pWCF7Ie+U575iTIrNdwapHK22JSmtgsL5GytCeBkUylOWBjKN60vzaMqGDlH4YQV6rf2
yO/Z+Eu7hH2rTVhgPUy2miduPOeOqrlKup9ULnSM5y3U8UBBSVF7EdaI1lf4RzrVtyMaoaiAjg5/
Forx8fA010TgEkBho9FjV1qqj7hVox7b2Hf2uMjHMlYT9+04w5riuLJCrWmdB0uTDFiZfUilyI52
GoB5+yQ4D96MAY6utqXziH4rr0xFPIE66Vd2qQAnRTqSDjKEB2mD/ocVt+Z+FnPNwxha88BZI+O7
Xdmi8ilpRWtXHGCLjLAnu+I+Bi1ec9L9zLf2PNodVkd1a+1SxNr4ZCik2iIRa3Ig+YQDTxTstLSJ
4B+mXwkxd3smBIeWW3nEkTo01X/z8hJWfwW/wkQLy0B1w6Qj6VwjB5pFDO0RdPiF+R0Euk5uV/s5
ELjw8AvjwOvP+WKOijRhX0SLGl62WHT0wh0fM49M/EKRKw/E7xB4uS+AcNHuV09M/UgBjMgZMpAQ
8baf9TC5WjgVgiDiiPZLiYWTN0IBLu8jqUqSImH1iyjy8W8Rxq15ZZEKQoBjGHIuweLfWcHsQofC
ZwplxNYrM9RJBY5GXNaOLEzJXXm8aYrDaEpe2cm81IsRVSUotkEvCo1AZAHUgtQ0G7IiASCL6AAN
39WD4hvHdZ94AuYZksqWDhCqNQEPsLnzgSRppf0Ikgh4+eu4kXWaDRUEtBKKFg1pMsNp7dIH1VoA
Ala/PXPbOqywsLVF/n5zUK18qotxgi2yzP5xvIVEHjBYkxul9jugj7ylUZe/rA5K1awwF4eFDSEr
f1Rlp5gsu04MJxbukZbZtY4Z2+VcNjz4A6sNgaz9ZWOpAzrM+WIlTUv6raJTScLflitQburyeRmc
+T3ctiyYy5VR6iwOmpKP+YIlE6O5tVfNwhmh6COdI+Ug5N/S5usq2+B8JejWIAWMStz3yldxaly9
22nVUW/OiY6pJN6jl+nhm92gPHxes2ps1BrAiTK6xVwLBEZWbbSzJdtHZaG7xbLU/gduoe0XoM5v
WWejFQ/YDIJoWktbgdL2v2xspcOtIrBu2K096oaNVTy5Wxlf/IschMF0QyQSSbM0+fWXjo1fnuHt
KnXPThHYyqIaK0whM4DhXsU37zF15WdBf4ifjQDA896pQDSMrt7bm8t4LG4djaZm6Iy1FlPiaGHy
ZRDqL2pZ7tPwtiwGJy2/dcvkvG2Ps7c0McNaZta0NrAnC6XbhZGtYK5sGApOdsYK+YiBGAvHe5uU
va4jVKEsVhmp+IRDKTtttH6NIpDDG+JRyX6+vSCeJerTdU0epZMGS9koBaH6Rw5nO0J1UpFGztax
bsvNmuiJx1yX2zwmayKoFjK0BlrGHf+Es2YQ8Gb/d+9oeQjIeMh6mneI7i0QGGqNZKMwxqCWu4es
6+/AdGDcZpHR4G072pC4tOy2Mj4wEYgfYcooVoKpHXJb1x9QHJKlKnTEmezPAk4cwgLbQh8G3ZH3
dCmYHxFioZqIqgUkH6mPOIdrU5grunop3s5Q3DggysR+AlxEiKLQGMif2w+2gSVoLP9jli5nm028
FipB3f6FajZnSIWqoCkhMzTGY/zEq0QxPWhjjyp8RX0YLsrfZSY76fg33+JLO7PoJa/WReUHZq6V
8yJd1pU+QmjZrW4I8Kz4vQA5+MNAGUp0p1/9uT1kt8Nn/g9gBTXDVNGVMEyA9ulqd1iEmZ70EfAR
ouIa0mnsfw45ZpJ0AIq0g9WYnBuKta+om6qoeJkK6DSoWuZkVSARFipAxHUFPejxGIEjXR5Bzj7G
t4253CVr+5wXCScgsLzWlCyATdDKM0BeTJ2R1ljlUi6AMK6elwqaJPJNoqS7ueNOQLAysK0l5drS
UmqxHMllB9H1/rhqg+JCFuc+rPrPllzt88HwRs1y5SiN7LIodpmZfX07ypIki85utz+ASsIWMwL6
XsBSVS0NVmBc5SX6wE24NUFFnERMpy5TYaLuAGdp7yQIi1krRtil0hazx1T8QMMREGYAd0mLBGGO
Oo1VhqJ6pGaYsDbOcy/bVqpybkHWW1aGxo8sQ2YLeik0hKCsxynMGqEFYEf8Q5gTTTeSLsyFkge8
x8Kxx4KZXNmjPpPchymIc2Ev3+d3GN1BaxDCuQooEjFCTsQEw+TbhT/YSW7z3TvoWRgQHsAyIAyD
+rMIMVEqkGtCWAzyoLduLaU3ymQFImD/rthNsZ0UmFCZdAj0GNGpMPSDEVVW8D+7qSyROwtquihA
K5QPKcIc5vGY4BEmV75l3aijxAk1LEKNKxMkKGzeXpEUJ3I2x2iyHszCA9FNMaOGdyBPAQxizq1d
l8EQe+PzmDjNHb/rxYitV/apZFzW8S7p0dZzxwpo+7CfbORaP1dwDtlF3H0xoXHY5RlnX1nvoSur
VD4Xm3KdDw2sArdwIQuOPPRMZxQpCrsyvHL3l2SLiF9UR5SmDmQozrhdghFVnIkTKYgXU8Ho6sdQ
TlaOhTAmBX6MnPwEzZgdo5/zET8yoY0jGdDiobPksVx0APzwkQd5xYBtYn3pGr7GISOqYx0vVqj7
AwJy3VjVOK3/VLrWXbkzgJFedjHnAzIj0dYWdYOE86LGkYArWflEpNTIjHn5uV8wuQvSBbc7vL1/
rEf71dKoQDR347CkC8yRuV3MiADmkjkIs86ldOmKDxx7zK1UUWJVQP2MojO1PFmUR5zJsEX15e9A
E6GoJMxXfK0JEkNeed/GFLW0ZYKitTbAVBJWd/EYHhBzzrkS3b+9JEZOI0P4EoqzFyE3er4vb+Na
lhervbw2pF32V2Kaiw1kVR2v7FBOGItgx1gy2OndJD8IED/xB2hdqbZSeH117E4agMm8ahlzDzeL
oz9XCb6+uYFRqQN5vy56a3ZuJZEXq8k/8+pTYSrHgC64BIFEykxX55GqtErrzmBZV72UUIlCTib6
RSYV+SgP5ifbmKM8IxPq2pKIORlMvkSse/CNA7+9wrzlkXb+uyzqlqu0Nm6UEnY6rykDzc7s7kg4
AYZgPeHbOWAlq+4M4FlXD825T7yPx3aZjX3qCpwTdMcWYj8FzVJ5S8RWIs8Cz2J6E+/qoOQzZLA/
JKQSdQwpI2BSKy4VfenTdf1vpHwugA0GYOAkBKLdBpHPa/GwnuCIvi/2qBXWTdwk+gR7ahAeSNel
B6mj7uf3/Bo86zKDZj0U3nUZrwha4X0F7Q4aEHLrmsli7KYxKndxMWX7t6MJMyDLEBsSIRmMK02k
dlBtk1VE64rsIAg5MQkULQfwY/Y2kcoQdwaUPMfd/2mT2kXIJU7TtMDmhSbGzf0Oeq8ovbu4uf0+
iKM9rzrKiisy0EBI/Qj/oUGlKaaUzDX+GNdAnzvYbb/sT0MncxbGs0LnH+0iQSoKY4UdWCW7z5n1
YFaNw9k8ViYNNAPwW1AJJXDR6zxTioRQGnutdYsQcON2EG71WPGbIb0pl9I3q9gVtPzYtsDIAi7H
Mc46b1vjlLdoUxRVWYgvN/r9fjpX52r02j9kGHDZrZqjP0g8/yRpKx2qcdlhesOAai5Eia+XK2TW
UqhQy4FFFF/BDiPaZWlHh9SvBWcZzxZqQcRp2umsQYORN7PDzI/wXlFAEgpqcou+boVM0mOd2G9B
Hxs70tGcnP5AuMxkW/488lgruPaoa1dtzFKZiT3gx/fxYKeucEMgiIqnS6B35DUXWS67XR51E2aC
pLdiDnOW9AwEVG+ia1LIPLdhxTJ0bHHdQh0cqFTKim6k6gSgFeB/HVgy0rqwJ/lGnOUgiY4liE5m
oOWNKPZ0UrxUyj3oG5xJjEHUI3EguKxfgmqQCv5TjLICsn7tTnlv5m0Ltgq3Vv7D2pc2t40k2/6V
if6OeQAKQAEv7twP2EiKpHbJlr8gbFkuFPZ9+/XvFLvvNAkhiO65LybaIY1sJWvLyso8ec7wkRP6
pPO1tlLhveY7Fqh7vO41oOKhanJpAinuTlYypIPB3u/nQ33fldVTAhGVNqn96+dRuK25KfQ0YTjA
NlFznqeccquRI6tBfmvUba49SUS1zeSV99Ej6YnbDp133eDS9J0bnKVG6iotiklqkf2d0PQQpc4w
rPjQJQAz4CF4qKN5Aas0V4MZrYJQ1mNM4012QLH2ViRHBscO/OqVOCkojVfrSksrdmZyDnmMGzWS
aQ2T4lECXFppOSJKq7wuAQTU631pA0lfl+ymtRfr0vGDcioEkqHgqEMZ83KvNLXZR02K3FYSjFA6
tZy8iFAoXGNwXcLEAPGHvUjFWw8SvZd2WMkruapEdVBKCiekcWanDEgGTu6KVP7VJx2IebVgy7Pq
TlJM1wBxLtiC3QCFhq6aDlwCILJGkyCBasn1LbU0+ecfTWy5s7wJwE4JlQN8tFIvDtBhdGk4vVAz
9tHrs4YeE85zfl7Obc2uryhFPrjoYEt96D3qQ7mKv4ueS9FhMdADy93rY1vazMSwcHWcEsHaPIir
o7yaxgyIVqY8F5O6UbU3LRnuatV0SE3twZKdIqFbi3E3mAIH7cr+KBRTNcXRY7L21l+YakAgoA+N
jQZKH3l2egFey0k2KIDsKMzpxl+hWWysQrJLDvnMGuSD1WNM+N5qvmi9jt6E0KGjdNNqGTSzI1vs
kZXpEdtuth5oykZmUlBGWCgJXq59qke5xUoNLT1HSCkLAUPNjb4LCWfRh1rv1+osS9HuhUExQ2eb
TUpIOLUtDIrCTvlgfvQl9DUbW0jfaXgG3qy1Zi5M+YVBEd6cGawtkzGrgcEYzH1Gthule6MF3mTI
netzufT4u7A0C3EDIqXZJIYGxamD/ItPAoUAsUvtZ7ydtsmX/ACAM/fUH2jisbOXVSe6cLYu7M8C
NbWQiwiIcgHPCjahQ7aM7YTjVv3cl4ubtcfm6W67snfmTrumQ9trOgG3P3+UTHDUgOi70DXPyJgd
WV5nvoAFxKHG4E7jrxR+LCgiu0a7w4Te6iRqbYgG25PV2rKlOmq7J2hia4vvfcYeBwZFX4Psedz5
qf6R1/KWEMmjEVvxD2JOro1hdiBNPR9yyjFn2qY7IPW24Ttp8xf4j1fO2bwhomuNSDWn09qYqFHr
WwiFOZ3dCVnZ+79QqV6zJ35+tusrS+tJM2Ft5BuF2+ARAqr0d5CudkDBdrP2Ll+eR+i0nBBWxlw2
Vw/UqKaxLh4J5o1g50NHx626mixduK01S7cQk6BHEFZmw5JKKErU9QRsrpbtZCV4Cc36Rm/rl+tH
eSGqAzZWOESw6EP3fXaSQWlVl6OJSyOVLWUzVHXvkFBN4IQHhtd4JsV2CYGJo1npubLikhf8lY7K
N8gygJcniNcvV67lehMbJoNtS8L7KqkgCVxp+nECWYmrB8H05fpYF6YUzQgEYBAkOdADJbzK2U7h
iTz1GsOVhCyHmtppKuX+lNexWzOLrvnIpfZOvOKQCAaXHRp454/JzoAyUhUNyPv57auAkDIcakfU
vfNn5iQ32Sb3kuPaG2uJZ+bc7LwMHU5BZYYhzP5BCu6Q3AacYRPsEl/yyMZMfBHZCv3q4HbN+sLZ
uDA+8zF4O2S9RXrkkQowVU9fp1QGVn7y4uKunxrTDrXeZsUaA97SdXRhdrawkiQbKRNTLUgsRREM
aTWoJwlt29Q3cpf9TIEYNiLQRHU+Lv9c/rE28qWo9+IzzM6rTBIt0MRniHaGCSYqsjXvBeSTbFrV
FqSs4EAHT2NZrz6rl6qBF6ZnUW06psnQ0q5yccEMoBiL7hUbt3EGxDLZaK0DovDKGW0HQKvVm3ht
xWdRlZJaZSAJ271j3Ql+swzgGbLtfohuKroRiDlAXQ/NppfXjS+kpy4GPnMgY8e7dBix3U57/RDf
VCClUbz0bhXsuuQ6zg7zvCkO8nTAyKWnwwxeKsi4nQ4z2wxI5IMPM3wwvOhldU8tXG0YH2r2Ii0r
ZE4uHRa40Klcg0oSnYydGyaHwk/uBIi480b5tsFuSn9c95BLMeu5xXmgI6VljOi5BVYAoF4pPtTY
SMMX0SRqhUchoJyu+ORVizOXwaU0iMIaFkVO+DTGEl02/x7j/weLM2/RJkHQliEsIkPrRNohROkg
/RDskVl5yxywpjyvzKr4jbPQ62JWZ74h5Ab4P6tGjBEqtzHWEYdTCEQn5W2KZkP6839pcOYRqpIK
3UMYFJXyZtyDKvaHkG3RqqMKMv18bduI3/dpgChHAv4kbtc57rzLmrFR1fr3AWYM9tINoF4nFUdd
OQrN9lVG7zWbs2WMkjSnUnWy+cfhYB7kLU5bp5PvxDint5V5XXQDZ+OcLyRIPno0R4h5PW2dfsMe
xCg7DxZxIEFnhAvAWbG6uH0MQyTdwAOCwvKlG4BMX8rb8OTmeg+z22+6L409+jQ8intNfVyxt+h2
zuzNYsIk7qKW1yefftqu4oDEL2KUsXYQa7l2QBaX8szgzM8ZStSUDcUAR8DG2nxyMpWsSVItO5o/
jZyCiLPoD4TzY0nU06hkZ6R7MarhC8ex/2OH/m/ncc4FRbSwNuIawxK7RaZ7UaOUHik0LXAOhfvO
V5zpEuYS74V/75RTc9XZGFkZAQip/mGxJDfonzqNcfSVCNuUbgCGAGnbJnwpwPMl8h5rS7kUf1Jo
cgliNYJW53mWsa5rGgFDLgYdPGQHlNelg3B7Qp1Fk+xpj8Sew80tc9TMBsLV/fub98K+2GtnUyBx
mqLTuhQ3WLIj/vTMvdBVHoSyR/ctXGdWXIhBLuzNAqC2IAGobk72OlcAaoXgj+GjOXT3n4wM9wgI
dVBSAF7wcmTYvTU386oCqGnyRaglWhK0XYIwKwODw39CvQWeHbw9qSq4vubUDaMKZB02MOpvzEOR
kfiC1LXtN+i5qTsbpBF2kTtrxdOlY3phdebWWVQlpQpaelf+pj8VYOAaYNNudHF7+fK2t/WfK/O6
4NQvLM6c+tgPBnKhGGeg7dPRMaDKLVIWQ+vHipuZIn51ZcjIrfl1sV6zSxMlVVAgg8TaAjXGLHpt
y6jh+B8wPGOp+q1VxR7vCr6tSNftJq6Eu8qIxrXLRMRTc6ugkQJAErliQeB2uYvKgIZlggAIaaBm
xxI38i1P/hpuFR1vwrUhLlUYKUG9CH1wBCwZc6ZecAyRIuORwDAI8eOUgBmXQ7ZX8aACBmILb2Ut
F66uC3uzq2vMJRIqMeyJjnRV3gpmcPDIe1kCbxcBGLjWKbq0eYDcpacCHAQeZ+Er0wOlgUpeCVB0
bOvyex4E9sR+XR/Wwv2IkjTOILohhKjizAg6UeuYdUB7STWa7OTKNs0VetqlYYC1VIFbUXQDm/Fy
V9AUQmJkApomi17QdvGepwSJn3JzfRxLj2R6bmbmnBsMEGrfMGO+9KOTZ/sMBxyXomMAReophit9
CIXbCJmSVeJCcZzmGx8NXWLfC7nIeZNTAm2itu5xARZyDPGX2Hoz0+m+nNQbTsc1XdGlm5hisaAY
gFMGJpXZMWN5X7EeS+VSNPJDwxeebEJHpqC/4U6o+2ph853qi0RMuRcUoOtaRUsQqYvPMHMwRpGZ
LCkVuFIr2Svyq6L/mqL7kgfuUHOQph31Sren6DYpkHiL7ibrqbSMFRDm4sY6m4fZpZX3LcgbJYCY
FGAZTKb7k7Lt+tG7vrGWDsj5bM+OfUWzsKxUzLYVTd/UUXrQ5P+E3eNiNmdBaje1SRMPsCE4cEMO
co9s1wQ2hLVAUm3YYW0He+hWoHMnUN119ovrQySfwARpZTC5xETmHE8Apqbc6/PI+H59Iq8vF3Cs
l35ACQAfTDIM0jBvpQmthsEXkKm6140s5evATgIsAbpWRD52dsebKsioFR2heF0hzSBnG8105GK0
zXjy6lfR81ge401+AGvcgzLioKAmLvSE1q6npTmFK0DmmYreiHlJEEVHWQpkZAIY85MEagB1vr0+
1FO6de51zk3MzmDY5CFuQFzy6M+Ivb6SqkM+thCgSqXQLyVDc+LJSt2pTpoNVdVDlKCkxIL2nmvD
l2CYNBBXt+FdG0HyISKmqyZZ62ltc9sFJtlJ6LT1mkmJbSlknV0XZeSU5QS9DWIEvob82GgPic7s
sGlAmmJ1mYNwZ59LoMSYSiBxcoD17CHqgh3YJFo3pxr/kFhleHUpWz9bRXbNwZJWSuOqOI7XJmXm
FLhlFmFinTIwQhQB88JutDf0gErUD9SnqAqdFpCILrR15YWpvgZMEqrGHtQ25OZWK0CpK9sauSvJ
bkCBBGxiK/5kqZZOz5dt5lDSBFhuXewMkQcTyfuq2lTku+UJXjvwloGuK9sV8brhhQAGYTUSfiDy
Fx3Ws6kpAequOxVkW9aTwKyj5XH3PjjNd6EUsY7IEj5rthACDyKuQ1PQagp3cPZYmkylqLp8LFDL
qnbI2qKWVYMkbRX4vzQqEIopAEOCzBS0hJd2KkPlNWRwCjwKhWRmDJWY9JgiQyzI2LXGXtXAWDM4
W7+on4pQbmEQ5ResX+olfn6UHJDc+cRL4nVZsoUcjWkRYD4pQSs1qKcuR1hXTdKr2mmEsoMuPCc9
Gq4YX7OR8AK+7lVOAd983c6tzdw0uHTV2IR4udug7xZC8+Yu20avo5sjmbgqtLg2tJm37k3QrZLg
NJcjgCyZP3wxEcQIpsLoPxN4szQ0bQq5dEFBNxsbVXH8zQp4oKxJJDtn3AhsC8DMRwA2WztPCwbg
UjhEdh/07Y/KGIyHse/iN6TK5UPcT8lTFwzx94YF+tvKtC/cjha4LiFvAqI/wGxmUXIQ8dLogwL3
xevonGQL3R4tXrj0BSpUB1GNDTm4zXWrS7clCsGgGQaoGLH5XKItGAuFj00m3jSTryLuqKC6nd2H
TiijnU57KzxB26qVXhbbcf0lpPfjdhXMsrAJLj7EbBNAWisdeiANTw+r/FHo0HZOvCvhLaRVEqBP
oboOLDpKwkDraNCy12anN2MgUusGkH7LMU22VZopG8LMwLEisGXXTSHfX5/iT3EAKAhlOFssLF4H
oI27PLxFpTFGKqN2p6GPnQlibreRVQQr197nSwVmgEmFZ9eBp8Z/l2ZUvIMrmlCBCGvBDpffVKYo
0d1ON6BPB0+1Lbh+e2r//cGdW50NjjfYWFkMq4SmdpLUdtOsQSKW5u/cxOwaabV4VIIBJkYVcJ/6
FnJ4K4P4XE2fzd0sjmJJXbFOKJbrNk2QTgyd5gkAI1QdRd3mlgVoIhPtNMFaO+vnhNTM8uzuEjiC
MQBkEymMAYjX1xSUFZsGOrODZ+genNM6D9yqzdkBaBM5RwctNqS0FeHHtFO2AZBjZANlz+NfUEdf
W8DZ26ZHl2FNWoxRqDd1uyI8AdWK18BWkfgyvfXk1+cjLhg5LPSAAG2vydZsV0LmZ5x6EwLlSqu8
M8HnHUK8qDQKT2drkHAxWxe35Yn9409bs+1Ji9QCbrkHgSmjJjpF0/AotwWkUprwnStGadf51H2J
SFh614/e2iBnm9YYtYFKSgvDXWOXI9nG+Veuf3Bl7Y7+dDHNRjjbo2XCuwxi8IVbVKPTKdNWb4xj
P4Qrj3nxaz5NJHrVVXSEiFBndglYZhqxOsR4oij1yyHzxyob7KnQdqE8voUKHMz1CfwUn4pxgYzD
0AGCovji0mPyTC+6aEQ0PPj5rWi4av0MWKvV1PqnJP7Mzmw3SiVtwBYKO9kBwtXAxv2uotusiqF8
Zno7WcLjF7osSIXNH9hqnycJU4fCDb5Zd7qf+OyxvgUmxNVvO/TNBZDYFAyaDVjuosmOHoMv43at
RvL5tItZ/fMzzJZxCDKZcRPRI+dIdHdfK76mHbo8THQlEIqV05AgvVy4LMjZIKdy4RqJ23oiATa5
1r54shgSJvnRuBc9xhIQ7/vkpkTGD4oXmOu19/3ifj37FLODX9BxMk+SCcFI5Zea6eVOT+vgUBAt
2DDDNL+TSl3dTIun3gQBK3IKOtAbM6t6lk1TyPQCV1X+atyoYD34H/Ko6rsYauyuv+QW1xQtWrKl
A6j3qREkGbJRLYFqRzEBhnFVQYju+llcmkzRC6yaFgjf9XmypAjA9hNGEZY028t65Bbx91S7VdLe
CeM1zoolfwYnAw5bHa3HylxjpqRVJitVDn+mpS+CZtbpDMiKWm2arHiYz+ApHEiCXm1AwrBVP5FF
9HU/mWk2QBPMrQ6WisACt5+gsRUVQ3MLgA9xEo/5BnRM1/bn53ecMK7BteGtA7WZOcFRSZg+MvQ/
AJMuQhpIwaGgJyBM63Q4q7Zml9EUtlIWS7BFmGvcpF6wk14LUHqiFlNtlNWAbcmlng9tdiXJgTFV
WaTkSC2kt4Uf7OjRwt4vHHMtrBbuan4rIauAGEK8FT7VReORV3SMpRyJWfbYQ1xTvhMUvcJWv+pS
PifVsWRC+AUZWBk9wKcg/yxlYnJFBR8DrAWN6tCD+aA6KGGAyUDeTSNDokpGfX3tfl84e4Kxn4Bb
QAgfzOWsU9BjNXFb4OzRzm5Ma1PR2I1AyqVJ6SYs87UpFW/s2ZSe25vrWU8pr4bCgL3eUfyU2cqW
HyvPtC208Wz/PnpIVywFZCm44+Fa4DEvL4sKCMK4DmANdSEIocSeBJomgAM24mVr+mVmtwifttfd
2dJCIvkMfihUJWXU1GZuGhVZw+JyjODM6w7RTojQTlvL056sB8NHqdBfuxgWnBpqvSilG/hDQyH/
cpgoIVp60wbI0UzJLcKr20oKj3ltvlwf2MJNAJkFQDAAGgf98ckPnG1QEumtmeuYzYL2m3q4j8bW
vW7hc1UXC0aILLppCPRe5zATi3OkaGJ0GWobY7QFSS9eYe9gKDxEnuT+/U4qmEPS0IKOnbgTzJnn
0sN8asIQ0VlU811R5MSux/i+zRVouhe3cTy8FQlgkbrpUb3cEqsZnbLNVmLfhTfZ5aeYObRpytNO
KdUCb7LJ16EXkDrWBHb1yVE89K7vVulElhYSrZ2EyiigA6Qvfn62kFWr6+jmgkH9rtgph/YYgVbs
AA1xgWuOPJDXTj0k+1YuxKVdem51diw6PcnlrobVvOh+oVx7P2jAlkjg6L6+idZGN1tUJQlIO1JS
uGFZ2OjMskfl8X9nYb5gJZIxPYeFDFzmSfXUsWrlIKyNYfZMn4yaGyyBBaWcfhV57NQWe78+iMWz
dr4es6e5ksV1wgfYEK5YPpaDnTq6J/uqCwJotgpK+YzfEofNRIyHnYcbZ37VTHjWdZOO9RclARY5
6HyHyB/yvY1n3fD38mk6igqIqEZIfrnSMb3olM+szy8etKOTif4+WtnRuS3eYpqNiEhwJsOodb8a
g4nbZX7XYczQa8AtCuLk2e1jZekAfn2rQA9wdJ+rx+5ZFOkp8ttt/SA//4W6/EJoBFb4Py3ODrbc
5xXLh0AsqexACwO3Tu+3u78gvbl0j59bmh9mpQS5UwtLou5CDumNAbhY70bb7GHtdls6C8iIEwCA
Qbkoq7PTBnLtzKooTKnZO9M/SP98/SAs/n6AlgWaAgSdc2+YqXlZSIZRuPKEXr9ae0B71IocwuJZ
QzIK/bPgbQPhxXwMhWlm6UjFy+1U9bNz6GmLvNvNsEnvVgPXxZ13Zm7mPvKRZQEa0MVRa1EGpdvI
TV8CX5BvcT+/W1uhJc9+PrqZJ+kCoyG5jhlkTe5Blt7jNLZN7eX6Oi28fq0zK3OYTRGMhsFVDArP
HuslyPN+q/f1zghy9Utdd+VaKWwh+gfq3BKEmxCQsMzZmuljV2LFVCiEQ2CKIoQTNP19jrYM0W6z
Wgf5vGaoSRDQ11gGgdr63D02o6pMvUHFY0NgWjmu4T0K1wnCAAFPHNjNau7787pdmJz7xFbNZRVt
VWhj0obSg9c2ejsw4vEmKdFUtXL9f14+GIOiPbKyiInx/L4MOsCgXpmSbEJhYXwKwTbXtXSbq69x
RVdu54XDBkt4t2G3oNz9idy3yZgBHADCYdTvfu/HFshgJPIDKMkyN3H+7r4U5ihCYxTR0KMwizcG
wIOQchbmIs1JtcofTctuK3NrKX+/HHJparYloz5Ohy7CEzFVGLovgodS5ysVq4WLEjbQxEiguiky
XLNbKxwHko0KntciLAhu4r1ovzaeoTcOrhhplz+tlSEX8geXFme3VttCPa5ocNCmdxlQTnQQf4BC
4hBuu481T/VZPAo+/nx0s3urVgK5tAbYQjbb5fvMb7bSsd3J21Uf/Nl9XFqabQsa8bYzg5P7EBmY
2ik/mm2PnAj5WM/3fL7DYIwCxInEoEg1zYZVdniyp5qWu2rxk1HihHwtSbeQzoIJMNgKQkeCp8Ps
/DJmKlNe6Dky5sQHLWWBnJJpGwPUQwqvd+VDdxwY4kbpmYd2FrtrS7forM7si/k+e7QUUkt4HcO+
Wh948l5EuyD7ev0kf4YPiQgALMqCZxGZuzkxptHXFbEShieKZxyzQ3NAImZbPkzIGBh35Ehu+UvT
2Azbs3VP4lAo+kDbWN5Hx3zLf5G3659nacjnH2c25IhXhVpKOO5j/GVoEr+pODSHyYr/+oydFaNW
UT7Gu5uomjnbPHEJWLgqRi3oJIanxA9DPAU48pTBofdFviv6Ru+z42pP4NKVcG54dkTGoaIDF4ZF
h57qKdto16AgaT3GjvWN3+Oi3WSI0XfXZ1UEP5dhOYYLFRUQjwFbjbbty400jb0h9nfuKlwu7Uxh
EKhqbAvCJrFstyogPFBBtK/b/MwwK+bYElgowZT8KXciJa3OMw23X+9Ez+l+RKFZNO3w2CbcHiVv
ehYp2s7Wj42XDS/KEXAbp/T/CjRr0cMbQAUKBmGRMpqdZMlsy2GsxLaqbPVG9vD2g4sHOXzjxffD
JsfxPa6GN0t7+dzobC+XdWPJU4BYQ2wy2RKvP37kTmYrDlwKoFS2ijy4Wa1s7s9waUw8gOE6ElYU
FDbzzd1xY6zaFnuscbP3zhXZ8B3qY/flXreNDfWJbHeKwzds2JuqPdrhf4Dgmn2E2TbP8qYz9Bof
IYNoqJAmI5vbydP2UGJfaxpYOlEGqEDB1i7yyPMgK8w4yc0Jppj8ptQPYWjZKrsl2UpsvHSEkAQU
2rzgO0Dn4OURMk2jgqFTqppvkyGI3JyQXSAP71kVfx/V5Ls1tMy7foYWEghiKf+0OttCo5aGxYhw
37VkSMEEofFaZzlzAAUu7TYxbzsjutX19mfJUt220thwQxTn7U6q3kZNRaKXU82GenFsM9pEYO7v
U7ePJMUppmGtSrG8EH9+1pmTiRND7k2OGZJJ5rJwtMcY+XUOLI60vT4tCxVRTAvE6FBAkwWyc7YY
sRabaVFizWuv2FmQ7bEBwd9IL20PaEfh8fts33jEqW6gx3t6ugSoLkT6WtwoZn/uVjFeDe04CENk
efYIBCQ4aqHbMbqlJ5rIYo957NjdCPzaeuZWBLpXjJ3CvLNgYMBNSKcSDPNqGOm/mjKUD2ZUJ7vG
1OFd1CbdlA1BG+D1qV5YVHCzAFsCImYDcy2OxZnVvq8HsL/XpZvow5HI4OQxhsc6k3wrs36/pP7P
+/B/2Ud+//tY6v/+L3z/nhcQP2PYi5ff/veRv1d5nf9q/kv8s3//tdnfuis+sqem+vhojt+L+d+8
+If4/X/Yd7833y++8TL0g40P7Uc1Pn6gq7A5GcEnFX/zr/7wHx+n3/I8Fh//+u09bwE+x29jPM9+
++NHu5//+g3Xztmsi9//xw9vv6f4dy8Zbz5+/mOPXoOfefrpH358r5t//ab8k6JehfYvCOkRoItF
V1H/IX4imf9EA/oJbkfRAEBAwvfbP7K8asJ//WbI/zQ15F6Ay1eATQbi8bd/1HkrfqRZ/0Rtmxp4
xFEAIaG1+tv/zMDFWv25dv/I2vQeHRFNjY9zuT3BgScSPRQ3Kz4b6i1zzK7cEY6EUtg7SZv/0kMC
kM7QPGgk9lTFDvSGHtSnIpjY8fTHIEfFtqj09DZTGxS9u7C/KYpcf5Ui/gP42HZzNqF/fNzzj6fq
lxtZfD5AEAimDVhYvPDmIuExyHESIClqJyy6Zmd0QO+nRBboOnI/FoZmB6SGNJX49vRHrhI7KTPp
a9krrY0ijXRfKabklAXX3aLMUlutMvICKknZthpUiAYByY7kePqWWvFDkegbkNpXB6xb+lyNGcj7
IG+9azp6x/ThnfW1vMuNWr+JcOx2YUqg+9WkMnpBpZj7pd5vED7xH3UQKY6Z1bmvJdqPXGfNnUmd
vlOlW5V1up2qQ+82WhbumCZFG3Acpa+qBa6yqgayvqkVXPgjBLGH1hhquyricVek8T6femlnxm3j
6GEY35WcQNS3U77FkcF/QKoVcnclJXva43NbTH9VNMafUjNxJUXr9tzILFB8TvFrag3cVsOeukUj
Q2KyBJQ4pz0k63srfe5H8NPpLV4ef4wNbTc21XvLtKOk/UZKbbg3jK8j52hZaKtxU7SG9WB1LLSH
zvIhNyz9kDTV1suq/UCT9C+wlLUvwNkHqNY0u5AS7hemcs+oVTgsRm0TNNrpcyqz+Hn0rC4AycYY
I5wmEgJNI+e7yahAoN2zx7zMeiwCewxR4doqoRpujcZ4Tsxueii1jDkIkpODmoN6J+8zc1NbjddZ
LIQShDzcN6mEWo5kZK5c5ncpsCuOVXDlmUhVcpOoYOY7fRsbLL2zpca6UztDfTGiMrgzKun371pZ
Gg+hnN7QEaS4Y5HmzphbvcOGVtqUbgaYA1aWF+E+VsEDE8euYU7TS1RP1UbTstLN+70Vm9NtPLH6
7vRHNkGcoZf4cahZD+wFPMlN0eTFNm3pcDRaTuwx6cevydSorlTE3NH1BC3PCn3Whr5+yEHJcB9H
0mjrUWnn02AetSCp70a0+oFVUtJ3Eis+GsWccLEnWe9QaDPaZh3wn0qR7oJGNr9GTZx6VZC49WjR
J9BVPcWRFt8VN3wk1WGUy/qA5ZlupJ5sJQniNmWBhhvJ7jOKLziksTpQWHZKm2LJVF3aNwF5bs1o
2lbUzlS/L42HTIvG9xFfSOhNeJNQk8VVDDBU3ciPlQZXwjW98+piTG3Ghzz2I+DZ/SHm9KHoPMOI
ywdwt9EHI42SY6FnR1ZKzb0agLNeG/NQsTsgrRSmPurDVO9PawdNsp8Gf5nkNDjIYjEz/B+RFWc7
q61vzaKge5IZx7rR5EMr/rCyQbJbGmgu9NikfRCO04ZnNdoKKC28pq2S71EHUAUkpp/lIdpHJivd
UJLll6EZ0L0lRdH3PC/vWZKGP1ac4WdfKDKuMnS5dDz7wC56eakHcTcaIyginEYJusMY9fmBhSo8
D6FHbbiLKY/uAlXVX1j3KFVEei3N4kvBc3BBPbTTZN2VmmXeMc2C0HGaqRsAmVBIlabkfaTsKW5y
/cVMgnKj0XgXDCBiLfN+ONJkrbyqnMDrfwZFwqtDqokiAIOiB/pDT3nRs/Bk4kbc9vJYOVNlpZu0
jW4GIo1bwoGutwMZGF89nw6VHin3qOUbfk/BGVV2MjtORm7dsrDF5WN00QsrTG5rcaR6EJ24j8nI
jlVKaidoGsVDgI4OiSaJdlFjmeilyk2njsF91vOMPJ6+UiLNziLLbVoJbSqpqr6EuJLdNGaKT9F4
LpnB+C1DrwFSp/ypbotJcSvzWwIPTCulejj9IUuGtSdlYKEBMuVHrWutByjIvqdZogJYqDuyHL1l
IVfelKI2XVIU0k7PjejrwL9XLaQ7mzLq77pYSWwrzKzXNm8BiVcazQ7Rh2hP8KOOWU3ta18ouDp4
Wh5kmvzoIjO9p5mc7motxyworxVV9y3aqr4kPSSBZXM0j4A1GpksqfDMRu6oqd65kYo+sr7JYzcP
whtuBnTbsUFcM2YDlacg7L1E65sJeW8Jat+xP0VRsJ3Q3AMBeXhG04TiXqFqO4kH6qFJk9G3xjZ9
mEjPXYN3ltPR1HA0uR1vQFKt2DLNoEwjJeBMDjtPUvZl1qo/AFmCtCKVNDfLW9UbFUa8jPP0vhdf
SXDyuPNZciy1bnKZabJtHkX1XQlVbjdUBuxhQ4rvwzalNzQzqc+qrLiVawVfZblNSmvbpRYBz31Q
3xG0997FyZ0MioPXhlq70eDSI6FT5PQaTQNoIkEVsSHKMxDQYDsIWL/tzRIcsklg+aqkowu0zfdS
QLV7QJOKbZ+BXHuKTPf6EdfEC+jyYCDSAcYDrR844uhLuzzibWlIBakHHPGi3oQBRH3qUTIPU9VB
yIKDDhnsfdVBKxLQhufmTpZVvFjMutvSOgAZRqZQ4YjjryHR3wwdCRs5qN4MHmtfIq7bUcuGFy0Y
hzujRl/W2NoKV2+oqg/f1KyxXMOqM69LtSe9i6tNXxiGL0EqIIqN9ker4PSYY5PuEHo8qCqbDgzv
FtfqjLegMO70zgy3WcH4CubkpFB5MSUIgNFqBL9FBepy3vQ7yEZJBjwanTRpUIapw7esL/2x6OXD
NAVkg+YOIUfL+EOkxG7SJ2Qvo67htuVk+KOSRQe5LUtkT/Qt5aq56yOUq2I9ITvgg60HCZUK29D7
7B0346YMcySy0rI8JIk8ulGubYdBr448BrV30NWGb06m7sYVkQ9qhmtab4I9s6R2RxlSnrkSK3Zc
SOSmCQ1zJZWB4H6+O8AjDCwoistoIARQc7Y7us7SeyPKcgcXpESafRlN3XOJXIOHsK/z+zzWb9sq
fzPjxnSatMaGN0m7qazxfuA9c0+hb9ZRa3v61lTLcc+h1eVaTFFsE1Hjrijz5nGo2FFlgn66UaRX
I0DSsUIOBeJs+BYgNR+l41dj1LVDn/PcyabCcoNAw9shpFFhDzw1ndyo0NybOH8+Hpgcfk8bGfuN
osBbam0ImW/tkcWSdkv0hrxoiATTqvHxlCreAmX8aBWjCx2NjiUaT6ldTAaykS0LD+MYq7b8/wj7
rh65cS7KX0RAgUqvUuXYVR3s9ovgKFGkSFESqfDr95Q82P3csxhjMEJVu2FXKZD3nntCn9NLTLZL
rdO35IdvchDFH8uynupiMz7mhdzmP3WD5Le1GzYQUYd+flwOkozzxqIYTGdpxk0sByQilUp94vHa
y8vnui7oL9/h6RR27o+mCW+qM+tKVuJ9xAwyVWZyT3M5qnSMJd8bq+PMWiaPNez9U+kn9R2RlqmO
h+Q+uweGWL07Zuveuh9stBpR9d+ryoiNJRqSJ4SZHa2OwgzlZQmpBCXAWgtTgI0LQcEwlPRNTCit
RDSKWy1K6IHrSAIO4mLDIv+p6gr7MkWdfTEECW9T3V0da3ZFV4mdAOdwHfWO3bY5hdMK9rurx0pn
mzgVEJjHW3d8+FM67tVRE9n2bbhx/UGfknDaRxEpbmP/S5HKWQfeXPiIN8O09/dnjOoWlxgalicF
Z/V0MoHzPpVlvSoGD0Ll2o3TWg0/OE2KMwoNoPTLchuiTqbFeTlUTfM9L3uDIIKk38djbS8uyhyU
6HF/cGUewXZPJk/W5J99Pr2Bdt2+OUV5rZuqeA84udjAnkjfXFvdqxcG8Po4cAX2ZNd9J0EwfGaF
vjmFCJ+N7L64ZSTXQVmD0rDcXMt728VXrMV96i3fLw5Gsob4o8F+Te910/M0RLLrLZogDoJt+JE9
Dssr7IU2q+fWTbsEwm1EMuh9wqPMncywhnhJfQpG/rB0LaZzYBUk9qO2WdMyb130sbMjImneCfIZ
INWEz6Dm7aeg2PkOKX5Wc3TwdH6DxNW5EhLxa6vQk5sxT8flJBrcx/uJu15qC0IzJB+INcFSfzEl
G9aheBSyUyBxOylkpzlFJ1La93zHuEJej2r2OvCuNUC5jUqU8/T7ynAkfKeQBvBjVdAoFU1LDnFf
JBlxBz8jnm6eSo84u5mxtynSd6LQsRSxM7xJJADjWapgn+GiTz22uYxujONxkhMUacvbUMfhzXID
uxOkEGaeS9jKVRU59Jy7p67yE9hJu9XGYROW24CPZxeiyzQkr+57bmcol6TUmCz9BXr/97YbOg+Y
BbUoIBUMlwC3/C9cVhSlxf9lk83WHe8EqyclJr7M0KavIFf8hlGWsw9dlVxzBumPhw537fpNvY7Q
u6xB3EUDo6m607xNqVdHPwKUnanb1hc11vrc4W/GeKO7574j0jHXzXvghHvWOebGh2C3tCpM53LX
k15ngoVfRMDKfcfBw4DWb9jYuQtTcQgfi1s1sjYllSvWAVXRuUum6DzlLv/bSflXu4GTgrgbVOgx
fEX+xTbquO5zr0XV2AF1ztw+6o7z48DmhB6m/Gl6rGFjXtq9myikH0JhCfJf6e1BqShvohsPcHei
z60zAvMW7EZDewik478uf45zuBvq/oCqK96G3PLThN04CrqngevizOq+Tt0tJ6Hd0i4SNO2illzM
ivcdbMVzv3xqHSc/N7Na615jFFZU9XeWh08BAkrf4Mlfrirfv/R10ByRJ1Mfvaact50T/y3RaTEx
/lCgwJkIZR/EYKhSPkJUrlOCm/A4TyXCSb5NJWxt4G7B0UWO7C5AJM3CArV7MtJLDR0X9l6Dhn4Q
41PDmnVCZJgmbq2OPv6eVxa2YTqABb/XXpm2uu2u1rq/xrgKdwILzXqoumSDjbjYUNlUR0FMeKEa
tZmheFSLuC53CiFZft29zknhvyKOMkaJsBZ1M2/QONlnwUcMg80w7p2mTf+7gP0A8S+ZGrBJ88CI
xl0DhPIDQ8LKoOLQwKkssCGMrvpRnXKkG06hcHGBcQDhcjUbTT7ZuPnhxDmQAj+ejgLalFsbixrG
Tsk2R6ZlEBfhOjGYd7RJ7q/qMOjPhc/O5dDk+yGsu5MlcL74788Pzcm/a6wH1RgVOBBWD1ZTfy4F
rvAorsGj42udGeL+ih2Xgx66f179v5/BvkVmtvEDuisTdDd9MK4qY4JLK2l761xErbd2qrO6IjWI
DlgqQq9WFw9X9WAr+TS6Y/Ds+z/CULf35Y2NDUhUed7tlrfhFLYHvy2dFHCm2kMrgxoA4MCxgDhh
l3fCvcZiUKvWa+LrjJLxBFeASxR3CHbtGYEgOCdlFsTvNp7ZbikSYN2Zb8nMxKoEvHYfOZbkA68G
kjaReRNkaIp0TGG52wGZEeFr5/Pos4nCOfM9Nt18opLNgAnpumk129RNgnYEbIqh8PyDndzP8zyg
n4pHb2eJaU/9eNWmmI4S292WJPTrUvkUuSQ3tl+KIl/DEtz1iVm7Q9zd6VB/m3Q1HcPBW9ctxs42
5tNxORSoPXWae+NNj45zqofEbBTW5zWEu/WLi/nhMEJS5zGa7AxXAa5N22SBo1SKjRZj66qfLhUh
Ilz1YbclpM9+A01xCT9jD+CcMzvc2dYltnw5U0CQgNxe66Fl+8IxSbZASHac2b4NmgTJ1g940FHd
Nkym1OtItyHUITeFuwEJv7r7jMHPFx/I6s4zAqelKtl0qN2qPS+HYejzDYxNRdpp1Y3pVIZlqnIs
pq5BaT4L+t1Xw1xn6MBtJqvQbDCMyKJZtP7K2jLEXVTvUXmO+zqYBIRTUTOe6gC2ujV1jqj7ozPz
dbkpZmFXLaZeu0R0D/kvXHTqWOvU8Ul39+p+nQ+judaqCP+yICxKvz9Xx/AxqwigF8LAD0lQfz5P
M+5KEznY7Ls5CI5N4+0Sasgq0En5HDQCh+TWjvGakkjxNWJY5dHjUPOgZOeHeey667Ky08dyAoyQ
rFqqi5XVjbPSfSwv2NWPs3Ff43GO71aHb9wm05dGOXFWIgD8JBxn2zSVuCsn33g9W08CQVWpS4dU
wJZ/w9TMjq4Npr/QuL3HQvHhi0euj00B0x3M9D86++dQmsH4VCL/FB6HZdpJF8ffKxxoOYOUL0kz
DVc1m6OjQCuQTo5HIEdvWofq01RJeSxm9cXG1fikpePdTRGsXFBz04R5zXbZ+0uWRGcTer/+exWk
/14EYVeIlRjURGTAYQbz50UbyFCSpst5Nozz14n2pEv5oGHwu+kBdh3KyQlWIyvjFec5HE4lkKu+
HOSOMgGwkXUgMDoR23Hr9JsIupXz1OmX5Qao8jjATTw4B1EEzmF55Uk6bcsE0/n9AjqPk52uSSju
tJvYzW/5GxkiuWq7MvwUFzUa7Pap7JLmbYLRYLWcXcKm1Jk1B2l5mBC3kdS/vG6ur3L8DC5us8bW
3R0jv++OzuOV1/Nh89/nbLGq/PN64/aGqST0cIjc/pe0ydKBhRNcOx/wQcEPrMzng0+dTxxhvzsn
rMKVauv8trwqoPPZVLWXb1wxrfNoCN58FOKXqIgAzNvhV+wO77If80sNdOoyNb23ThpUnqIXwbMg
zoZ2XfgS+m0FsavtNzDB6lLXbzfubKofugtU2vgl3XhliHICNlNPbli350bJzeBXJkmn3Od/wyce
TIGPZyBG5EyIYEvwghf/iv9BdYeiiYoAHsPo/aUL3riXVZZ08FHQblYpE69n6fPNaAL/7I0VPUMe
ILZJjL4kGavkNLHq8wLU2TKi516hECoHbrYB45cgb6tj9H8PnLDqiACat/++hstY/I9vEC2CRkxC
gYQnCB75876vYmAYNR1EFgiLSqRl8eexHNltdIN3hHh88QcHwKDvS8zSrbpXjQP/17F/am2l7opi
jK8Qh73zkeAU9rI+xZ0TbuFqadPcMn7HrClchZOl6zxxyG4qhcqWqcPAG76t3PwbiWuonKJeHQSd
jlWQVM+jzr8GCEYbXYDW5eh3Jzj9bbvYByVk6NxD6YXdfUqcl64QWcjkzoNl/juU70GWm6691rbH
/JI29xGkjC2rZ539XoU6NDcFd4Ln3pd5NmGis/q9VPVz+B0AFz8th0gkJB1h7rTuXI/slqd4Ssbm
nY3yM6lghivrujxikOwivyQGKsfHvz1cHwg1KCtxYR40ODh/otUCB/DPC8PGkpc0bCD7qfN4DQyO
vnK/2CP44Dvi0gBzIlbxNS7979EwfkGSIVzIGYjHTWT9T7lEWFFeQswFEzgeoQKeKu3vQDjrth7r
/7LuL8SlD/cQRekL9A7DGpihfriH8lDPjQSWn7klnroBl3iB3YrZbQ7LW3irq+1gMMfpGHNPNEp+
BB3tN45tpuNy6Eu/TB0ZvfpBgt64Yfo4c+1u0UJ211kXyOEMiMpU11ZPg2UxAAEnk5Ek54oW0Xae
+a/lXUzcJCVy6rFzet3VG7rkEvnCvQ2Fux9mRTDcTgHLDdegGug1VMpg3QoFFvu2PbfjxDLuDjZr
H6exUcCahZAuJnp4O4T0lSFh7+zEfb8nxPsLh2oho//rPCI9DRr4h77yY0/udSisPUIFbqrHhi1m
WgDJAHdoDsqzUV69I0VoM9vmQzoOY3OvohzFhdOgApTdCyQ/JGtlPJyjRO+6mpL9gkJVwZEuD/cc
S/SsEb1XQx7t/9lGCgD8UmmeSQWrkv9eXf5/3whSfozNMfXCfx+/kSQKgcK6FtnvOn7oybGVYm3m
EpN9TGEzLoVFPI7ie8FnsubzMH3Bpc4Eko+ZYOvWL3OQAWZy8EcneA+UOsZO36+CyMAC/1GMwlXV
FOL5n+ULjQhFglA30/e/fJV/FTdwWQgpfSDz0MACPPnzeSzbOcmZB4TY66t3OgKBRlpdfCzCfLw4
QY3kGV4U35XcWjt4K83DNi0S4x5JE3k65TjhsGD0kH70BqMrGMROKrpiimBWHmnGlAzi5BeJxLeD
3eFfPvoHO8rHWoKoJYxQPYp9GpLrD58dk8WhAJZQZUUdG4yuKD8t+EP4hltJfLKTPJpR70hfl9t6
TL4SwehFWhmuhrwbM5sn7W2IqmfAsynDEO4miBBPgBtVmnSBPLKEhRsLFtO9kbTY5iJAMyBd+ZQL
F3oZrGMZvlZ3m6Lp0HBfnsNq5+taogPJwy12Qndle8v2wES6bOlsfNMP0KB6mweyMXX1yU663Y4z
Eh5aHZ49TPTOo2eLXVL3+YlUc3eO4Bk6KRSLwTiFx9xlYLMYu8qBrlZ+MZ4kt+FaIso7Q5jDeJa6
Pg3M9S+1DPnNFPnGdiR46R+HhOtUswocn/bb9PjgXSimrGhLtY0VYJa6widbwKCgpF02xp5YiYkB
lXDKuz8PYlsH3rTGaZ0rxz6Pj0MgSgdEHoAm8xDNuxJL07V6HKSXx6typOe4zgO0RcA/ptonG0ly
lQ1+aa+gJWzbH7YIySlSkmUgvABntHqXK8LPKFphDzdI9VIPak5LAy5KDIwICdg8nXt9IrlNDjkQ
5d+HRtRkR6b6BBoA/C80bZ+aZui2MAFVxyp3nNU0T811nnyx8vIm2Zd23lFNxZVVxVufSAOmrB8M
6G8krz5PXHkrFngY3XLhQINVrXRRyndnnMTOw5h9EyRGvuuW3lk8X5mY2YrQBNkSbfxzGegqUJ1t
azFjcVu9mw1S9uJ5w0OMPgNVJc/zY+uFWiN8Q4hL+7CMVZdhszBbejmFWxEP+Mcxct8tOGOpabCL
aXUT3JRHrPmr0Wq+blCT7NxQBJ+I7d8ccEzSUUd6vVQjgLqmVZxz9CsJKcS6nQP/UtAqPLLWpmXi
q73L5MF5bPaJFyMyJrwsjeQ/3WQ6VPY6FDG9w0fJXvqGwr+WjZ9F1YtT3wlzrEL3RQlwzEkVt8D3
jd7JMYTDqLDTF/UY8xTx7O8LzliGYVS/p0H/jdtOXVVdgtOipVzFGFDtlhvEyCHPhEq1a+SGUad8
JgUbbn6A6X8y3KTqGr7uqfo2yhyttj9VL4jULVIbki9W++Wz8ZU+F7y7Bzgb666DyG7NYiZXgWNb
zA4KfcDu92t5B/8Z4PnOGGDmKNxjABT/OCcdYKuyoAfU7eRZlAk6kGT6rEL2F3wqeLTLf+6KD5gR
nQaMk+CEQT+00zLxgBe6jsjAIhtS2JkMKzuH7KSG/mdRMgzJeeCBFoJXRcFgJ6ERHjyEmLKTfk7e
+1ZsAEv6T4SJNtXzXG8Rljatln7UBDgVynGPlJn9Ayw/FZMFMxZVOgbHaMkf/banY71yPXjgUHfy
gMHMTQppfJklYVMdrN+++0bB3m9ugYX1SXiZ66lflTEp9mj8IUDvg89ljSG7E3T7KInVG7JXTcOm
L7R1+TYIn37vjo0jxk3dCzyFFqP35ZV4vILL719O6gfm/WNHQH0RwF/ysSlDTfOhusSEGbijo1Cy
wQenXC2jHyd3gmMePXDckH7TkZOcygdLTbbkkx9M0a4j+aTSuB39Q4CsQEzdjwpEXAx3Rv9MDYgX
02TV0wJsSm3rlDWF9xe17gdfzMcnjxA4tDAksZUhqOLPfbgh4Ov5zSRQOsB2sDGOginy1tcSU6AH
y850zbops8mrorP34AkBgIJd6oKzyq63uy4J3vOoAyVelhXug65A0qIgG1SFwCfrv1J//k04Xao5
kJNRNCBI+6PPZNv7xKk6FEHKRvQVGbXLxMS7La+8AnPAms2XXrfOJ5YPzho+LPOR8AYOYVEOAKXi
7NiBI3HRj8Pk96C29JGX3SsnsG/gAdR3MDN3U8svlUYhAtffJJtaPT1pR2DU5jWHwhFh9iCJSLcN
jqZ3kPrucfkUjLXcLD+bexdZnT7C2elk45SVsNMYev6Cj9CeOo2Wa7tMwRpwpMYh/9mH+lI2TXyL
cwcO7+N8Z3lzILTsP01JW6xUEstDY6y9FEzYC8YFmHTUWOAe75af28ivtiKC63OD2En0Mzw+LA9l
ZAfMA3Xr7hlAKrA+mP5k2zYbqqRbm0aXqBhAaGgCqjekUqB6FoHK8NwkT7mHcOvfhS0r7j4Gzymy
GqoNBaVkldRiOHVjeB0LDBoxhZBpGJHmXeR2gCShesIkLHjuZgyr+1Gy7dLyeRf9qKiRYh+sbeEl
GFsu6wJO9nCIHfAEfj9BQQgO1oJ1F3UCYl6Ibmczech1dWwVZtWjsI2k+GzQ9eErVajva11jlyik
vQahXsH1vLw7TJV3UU1/Y5R8JNk88jZhp+dC5JtEFHvQnw+NBIVirIcRyJwwV2IH/Y7ZH2IDZ5Zf
Iu+tcYvx0LpdtAP7GIthETx5jaWbPAznjUDL8BoV+dtUdfE+9Czith4zV6f1wiPNDwPtNr8rcVHw
++OdCJD5CGvC91m3GxoQnD5O5IoGpl37IU/WmKyxv8zuMKb7sE/gO0Ivhr0CnG4Kv5gPAgDww6Yc
Tw5sQlUDE2YfNrkFlD1p0CNeitv6G55Omf4mtBEj18NUH2Yu5ZOanfgxHiqhafNKRJgFLQyOo6KA
NetgSzCfnCo1ufY/AT8Gg8K5N3lkthJq6jvFYJnIarOAu7UeAe5Cc4Amk7bbBHK135ziUmi2bZXN
j/lM8+NMg2FHe/dTXjWISnaH/NS6jfOCtPqdpZPBE+Z5a6qHAeBecAyjAsAJaMRLNzfWCZp/6vY7
w8b6ya1MufExzGBpg6fIm2dzro0HlFBw/R7AMz6LG9WlxKqvYEBA7zLg17Rf8UvYR9/EOLAL+PDt
JeiqH31nrpOqhzsHRXwNPDM4hFrN196gsKPiFpP5uaYV3w+6lC8AnOOtFC5bzShQES7BngMD5ppf
+v3OjeVLZJi+lglmOaQL61uOnNBUeLDGh65u1hts1izNdcQ3rAyqzw0cHhBmHn8VruNtik72WbIa
XZX/tIpgMNPKL/GkX3P6ukBmKCoxMyjxlR9dIDNRieEeTbIhxPgpeDzXtdH3NsGFjgV4OlM5ln9p
2BcLov8tTR63HAwBIjRXj7CLj6TOQk2xUREoP0MiXkyg3nWej/tuNODfYeCTxYCIcAaLTQJ60y85
jgfHr/tjoqHg9mYeZJBpdFdlC3kAHzHeRB3vXoK6OA9+sp9dt/mk2iTM+pa7N/KYtYgyDk8adekK
rrhfw7GOj16FJAWXMkyH+eCuyi6IXvJSBSltNfyKgP/vFHXrnXbbYz5iLvWbmdIMAPtkMh0MFnpe
u/VLCcz02ZXueoxN8Da6qKxbz/0lNCZDQijyNmMyuAc1E64iD1YUHcfz7IEimczlcGyqqrwPbVKm
sXDnr7VjcM8N/LUNGPicMRKHcbWmdq9i7Z+xuUV7jDGaFATV/FYRnt9Mi2EhlL+XtmN8xSAweFUV
bpCkHfV5WYpx6A4YKuPgqjDtawvTloqUT+MT1IvBsUXRn4kSRt1Q/AdoZej0W/jzh+7nD3HGRxAA
FxytQPgwQ4QS+V9IV9IORQEbDJ5VCHY8a/jbI1vNqdZ87OnNmO5HH1qx9iVPlh6yi2qy9+mMW3VW
CuInoKmgoJp6X/j4hCH3vtSz4NuCzu1pJvIrtGLRE6phnrl5Lv8iLQFe8afQE58cSY0UJR/8IoEw
wcnrz33AcdFyEEPBMEuKLyzy6kyXU3XrHgfYbUz7wYH1YeXV1c3vkurWToyfwJS7Lr+x/KixIybv
4LykIoRT++hXsCUfK7ONHw0/egV/nwzR9+Ud/KFPE7DSbQI3GoB0rX/R9NnM+6Kf/Ce//Tw8Lj+e
UXKbEoVc7WvQXptZYrsF2r2A3x9gcMCbLGuxzW2oE7cvDAOiSMKxyCNbRow9RmbC7ISXyHlmKGgq
Ps47f+Ro7noSvYFa9qMaovZXBYE4ywlC2hOTRWMUbDrBw7eKMsAegO3xO93OC6W/DVQcroR5agfQ
PBp//gpw0X8C5dd/qjuNeS3GzHup5x5k+17jzsPIYoFICnBzqVdh5uWaPAW5/fFEz3PaQD+yQgGi
0ZDY+FYxf8V4hCobvdkRfwj6XV4AvjU037eC7aGb8T9xrl+kV/1iBsprkAO+y44/SQw3f8PXBfLm
647nd99R/hb+cGsiunKzUK3yEBH1pTTH0m0LMB5jMMrnsl8TGOFtadBpRNnb6VtTmUwBiv6M0ipY
SetkhrfFi4dQ7pSiWVnXPKB7cFH5GsssX8E32oLhk7wHMR+ehqm/ksHwNeJOT8SFzANKlBq34lFw
JzzCgsN9Lp3op2PpDQOvDAIldudhKLYMssVsxDhzV8LQZd83AezlSbAF/z3fJAikXM/hnHwaosdo
3wI2sDYASa6v6mtVYol1xkf52wXAttTYHKwIkfhQdUEqSWRevaaDbZyIq6wPyxuGj+N+6GqTDXiG
X8OkKk5eHbepebyNUdQi2HuPvKwKBKwxHw596P5z8B3j7BuFiuBRMXQY8wETVs3vt9PjZwiIVyjd
PfjiEb6CWqK9grHqbiMrxlVOwBy1zYD+kt0chhYrAV/iUiR9e4kn1v1+JZ2kBYbOEbv7+NPocWhD
CR+Mx7aqnfDMc0o/V8qOK+v4/FJMvrsjycSOtg/UpnNqemOwS8pyr+Sf2hpYN9rW4G12k6eYYKIi
0VFtqTH5Obd7pnj3htjGU+Kb5hs8JotMs8RcranCE6YP9aqvR/UNSpHUjYBfFqKHvDco5yPoBmCy
osN9kw2W77H9kTv12oS8eClIye8dxb40DO2xhuN3NjUJu0DGdUftvg1bEW/y3E9SV0XzGrzFU2/b
6AV2kNVL2MTl3eVBexc417uxBatmeZsngCrcKoHvno30zggMOor5bmLuPi8H5Ae+QUTUnJd3CcRR
G5eEwYpp/WzyWRycokYApePqNe2b4VKVBLDg4zBpDEvmxjOHpKHRrmQdcmYqql/sqA8MfAnZ1IVc
DX5jTr9fGg89eYTKMkIDtFcaSQh+fJyw3rw6beDstW09PAgD0BM1rjhpnCN9YCZ9PTvHBpa9GqKZ
AMe8SkCsniOIE+Z8o5qOXEqMgjZK1wAVOYvPywEA81hpJCLEkG7XCDo3lf6FkeaTI3XxntcE0gmw
dnM27gh41Ku6GdzLDObRxczjfAnTenCqjdt7yKt91G1Uh+rUegaGt5ZFHXoCYLfN9EwfAsBwQHva
GNoclUjYKSmBH7UCc5CWhv0WDf306su2wwJjQOQAu+R1NnOwrqhjN34T/dJz9JXqDjeK4VUqe5QZ
81hAG4FH0ivxhHJSvk5oTX2XPLkzQftU7MFmq94DCPgqyLHqnF/NEJnDyGOROSJZKzKvDEsw8PFm
JAApC7ClYQx30EjTQucqdRqoaCKAPz5a+pThyiVxfm/5HpDZG7azaNUZ/1AVIZJ0xyDCStfurHCe
G2a+O0m1q/q42yGrEbaWqmGbLu5ZSlRtAJ19nQu+1m00r2qKxA9XDetk3teT/OrPDGmGVQFdmk/B
YM7ABD9L4c9b6Ca/BpMLW2FgrHuI7iAsnXO6lUHrZ8ybEYIH01NhsE5rgP+jVT+BFKJpabjMoML4
lFQepiRdeaVq/OoI0GUIL44W5WIqBtRkkHbiBQFtXbz6RSS2ObhkEn/XkU3kCaRs3P5a/ejH0Tk4
aALg+eJ368kAje19myZUJ5CSYcqZ+OhMkrM/O2IVc5+toanjqSLGXTVuDgbUHRpJbJFdjmobfJt1
TgZo8pXfXATW+NQmjpOGDn2FfUmXJU4wbwZwLFdet+YuhlOF0qCb9wK0o/E4Uvu11tDjQKP+KZy0
B4otvVVl/xPP4LcAPu/0Ovigy/rTBoRz/ug5aOqQ1kXqi5dhu4AkAhS1hEqxmgrK1yOHYqkhsl/5
cX4o+/lkkIZ7VhJiwWmK3hgBoUkCm26xIa66wJ5NXbAUJDN7AswmMDG2ftBsetmt3VIcmxaMqK6B
RTkdApKRMQgeKH4f5s8Rm+O9nbE/Tj/Dbjzy1m7yIGbbvmx/uQXwWEwoTjmv8lUeEWwgNF43OXij
cwIlbOn7qe39t6Gv4RZMzQ0nHlub2zspB2jr5MMR0s400RGYUN5ossQFDBHhiq40dDFs7E1Gex/N
1QAwEFHNX/quWOtEzdB85U1GSvB08+o4ydfBK2ESFnr90QRelSk647uFXja4bZ8ZoGdw20q+JP0v
ONXXmRLOXcYVywRS5XoTaxCkSi/Dcu8/wE22C0M44WGWxSC0iXswA3z1k2HguyYzpFma4XaAPgTL
T+zCMaTtwW/tSlQQDvk5Vs2LKuRXOcId2fBfbeLPuzl/Qn+xwxMmd/DEVwew7fZglH32C0uzKvQ2
AQoDrBfQkSo0kn3og959r2adpLQx+PV+SCdrQRwA8jTjWTSBmbagWm0rDab01LfFpsAkddNj6Jka
Bb1CGxHQojrf7pX8HMcTRBIRVkwZTMMzH3la1obsCgT44ZLCvGKWEgxggDN1vPFtf7U5/zUkDdwq
2h7w2sj24QRJaofSIYsMxAwT5I9KeDtUQLjLzATDHE/iw/0fws5jOXJk2bZfBDNoMU2tk5qsmsCK
JaBFIKACX/8WwHq3z+07OINOSyRZbIpERLjvvZcLzN3KuvpezBRkfToNTUliRnrDurGsB58O1ywK
sd9u3bHUt63nf8T4RNap6Z1EEd1NCoNVM9T9buyHfYG6tSvcIFxPMhRrlYnjSA21HkL9ZIv6+5Ti
S3BB9ZiC5d58zgIa+J3dHfKp/qj1+aSHoYIzr36OMMOzaDYUe12K1BKM20CGr2YBr5+tapNYeOby
4SRULk59TctHtSlW9Io+SLGLiatiAttjolhlmcfZuqtuEcoWKex4ZUWcdz39T6rt8BNCeeW3WU22
e7C6HJgMJo+8Uu+MtcvWIhh2dlVHB1OYzTbMPqSNNSabWK9DebZLY9hXXu1sme8UrS3GEh96C7N1
09xkLd21ZoVqjaDUnAdlnpjq95w3XkvCEpPUCAAZQw65MhGJfmPHLvOLa/En9ESw7yiR1qXyf41i
6K+GcI8ijXcqNZ6jsID6Y5V/sii9lJRsiZuu9bIZj13tb7ohPES2/zbIin0oJgOdxULbhlPbrltE
aC+c3I1B0HFbmOJH5Vh0qZNBrO0RmwyF76aQ2ALr3A5Zi3Sx7gIObaZ8Y+qv++702mYcVLqKVBbt
8zGfzZPVYyeQ8Ux/HxWMLDG85Pc0QskeG8NdpQXcvFIb7kFc/2mr9J5KkCpxRwYszXZ5YL6VnT+t
2hBQU1lxptBI0WRDyJpSWGI3ah3dVXiywRCcOLuN+7SKPhOVX4lxPsahesh8+4EzxIvXzvnEwXl1
WAO71irWroxOQ4lJvhsi7CbBD2PKISNbH0aUbg0tOoBXe68lP+OQeK9ahTJusfEgroPfq/ppZTju
T6f03UPqxb8S0W4dkXVHkwxBK2CF+EF4Kl3nOY6wufkjw3+6yGSZZRlMihN/0ie3sp5JU+iXOEwv
CfHvjCBoRbTSaGzkOMYNy/YRX9E+Hf7IpD65dqeurPfOk9viji30cjWYxAVdhu8dK8tZj17yrlti
r6KUrHS9L/q4XHkyvTZJeB5IsRrManTWppvOrgwGIIhckUiPMTsXxvcYlsEqHLeJrvfrFugwP2uR
rotBtitbiGCdCMIpevKb86WzxVN8NzkItxPfdmv/8TxOp/QPxAPyk7lRtLebouHN5qhPkxxEl3Xj
wbVjFBZNGKzHvbWLKQX5sBL5jjaMOrBg7cUUvwusQmtNegFZPmdXhVlA8yG2DsTssGQW3p7tmhMX
O4+JLLapN8I13xqZf/PGQK6GkfZlqsN4SOW3wufA4XQtqGNamaVvrSNrQMscGO4hJ2uVlUwiG4tm
Y4XWoR4DQI4pQ3U58H/z7J4YTTdtPV/RGygMTAVGiIRJTq6W0TpEKKy7ItyaSvarpCLOW1XRn77N
nvR0rSZzWvdoxlvWaAvdEWOmnpdqN+bujdOodYns6ELpuRElek+SuCsCkPThBgoPlyWtKx2S+iHb
F8M66H1h/B0TkwIIB/Xye4k71llr7OUZZ/yfqYq+c8vGW+k0zgq028oAJrGy09nYbXl7DMfezj6E
iYuVzGTFz0ql1qV1NpLflnOWiSfWrt+cgo4jaxRO1p7WOVoFfgn6gPFpsMS7gy14lbr849jsSzww
cLbApq5ynz1Hr37G6Icr8D39yuufEySjFW7Vs6n3v5u+2/hm5G8VQnAfwskUTBC1hfMRTBxrPH18
n0LNWmmmByk9ownWFPqzQ3C79w3CrKFfrDWBHGeVM3jbhOxf9dYWGsPazqjRo6HuNgUzizZeivuW
f8L4cnPLtLJhWsnEqOgA9M1uKiZvlxKDieja7QZPSkIO9bGUEJ1GrfoZEuabBwWtjXw2c6VQSt3C
OEzScalqOffEWfun0wxkl0nbQyYxVrb/0tZldGcJ9lau+33GN1hksrdKx18gsrx9bvVGJyPXu6vl
sppfCwVLWHmsEj1+LBzXfGGWO6GPwf0vYuMydfB/NXgD+PymR5zBZzLd/3E0aw1KMBNQwGAv+cS+
9teZZXKqaIfytBhA8r7Jnrpiizst3tayTS9ZWjKJD8wc+fTq2CRuclpMWZrHoOvAuM3Qrh1rYPWc
y5Z0mwYkJBwDa+fHjjw1Fj+4OcdYlksR/n8pYgguYZ4Z50QbX+pKC27xRJaxCoxk9ZVR7Fyo8OXg
Gdwbq6oWEzAXc5NbfvTsjCEcDL3OTvHsFaBr/VhNDcHpXE+PWt26Dxmbj98V9T4m1bXKx0I+3iCS
6NtxxnCoxv7WLCQAoov1vulimxGsqbO3s8Y81I72DSPCeOu6+lssHIcO9fDh1X11Ja/x98Er1TVp
Lfe/OMyMf3c0PYQg1GkC5DMW1fh3eEVFbUM3QrdXNVmZOrRIYAUeP6vTr4bW8fdAM3BwWs1NM7V8
M6AIzU5cfPaTcMi+aTlHMPeAOea/WIONf1uD8W3iVeR+ZZgldvJ/+zczvAFBzkmX0ivpDh3GtZJO
2bvjNbhddFWdojEk3ecW3clGbPzyr6UyJEakU8NmeD//i+i/yBH/+W7mW2KOD+Y1Ck4s2/+WzlGw
XC8mfUeDF+8IQpN96+FEbcuQFLk3DS/6IH8yjOGU5c3DiPYBRyux1lM+/NfUP1ztf8l1nk0SyQ5I
dduG69kL7vM/rNN9GMaRGgWbiIYsqTcjiLhDPHTVrm1nNEkz9acmim5Rr8sz2rZ9jozc3QV5bD/6
OdQXncUsh/exKRI93CZdIK+ixKQwqy9m4TLR1ja+O+2Ai0l58dapHHn/kmZsUnuYHrIy0oHFkC2S
YW+9ehNnpeUy14w33xuKOZgS7VgVSAlPc/wsrP1db7nvf+MaWEAcF/u6NaNnRC/I3JQVDh0s/gy1
jmio+kSQ9TzmrWn02lZ6+C/nz6WOGDiMlf5WDn29bTQgBHYRrCNUrM+g62HSEGfbT3lQ7CpHY+Kq
082O5EJta2GDg1S0w74gTISm/KvKuuCuzw9FlzG4qCCE64hHp9AezbQgrtqG/F6/hOrI9J9dtt2Z
CUV8OKXvua2aWhHQXrAQZkZigIjkWfl5fNBlcvWGiT4uSWNnslq8dobx4rvdk4175aZUZbxw9MHh
qYoz6BB/Q0wh3MTwPQHRogsWIXplODhqq+lttQopBahJwfdMRonLbmyc54Q0WZs39p35zmUXNa9G
RdyaYiq4pFlqHGq9CamYWhRFR7v6Mo7vDV3c3deiPPlWvBtyzXuIg2Dju4l1bmLb2vecUkqv/Z03
qX0MIcw/gCtLTvjGec+x2a6zQIEHki1NKNsa5HWKoD21UXmRfl1erGb6+yy+tFp8mSwYS6spLLCI
4Y+6hG49XccKs39iJegWnXPk9iEQGxnl0255xL9bPQUZNCJIhkzgLNPh4MVjsa+D9rsiCnm3e6Vt
utixT8BnnJNgoD0JaOtoR7yzpvGKc8s59LFTsqIFDkVdAuZ5Ft815tHu/KD0j5byiSNLO99ramhX
fuJE29T0ib7rvvnatFNEw14Ue9zs2SwJD2n3BGRkekLZZYiwABuR4Mn+uunmZ5qtHpXQq8PykqG1
+Ki84W0M0o+pruxdHfQgiyq9uraNqK5BSwiWbAaGoAQ9xBE608aLEKeERuprncQToUjltA9ifhgK
//QF+wrDhJ79kA3X0S/axzx33hLx7GRMU7JSQV80SGqYn4OlbpPyxo1boIpldXAmMm5AxeJBaba1
qVyRATKxdULMPHQ2/rliUA/Lle5w+gtnn0UMTGoOliADhbflGTuHe6xC/dmXLkbwMHjJ0Bs3o9PF
h8lxv5lLOLV5VpLzf+8V3lbXC+2iZ8I6D6Wbn8mgh1fNkvba9Crjk9ybyja9GtZVZWUPBbyUJ2kB
ILRHe7r7sutWfU6sLryiNsgz2figXrVtDz2qyEt+hUVypG2/F3OGzfRdcDSFogVXUe9ubNGioKZp
1O8mw5Rors744Ji9DkiN/Y4EYnQP++9eNKlT4mCzpaHAiW+5JmVVrQbV/VrSqEVQ4/6xMufaVBaJ
MLt3GEtkwYPIqQBdb54Cb+sPxC3VaaG49druyzThiNADLpO3T8qhzmvyx9KyX78+hm/xe7S4WYtx
2riNqTY5R216WYmzG2wahfO/a0a7eBzVQz7DETyqzF3iOrQ058tMlfEVP1y+aTJlbLNCb6853U9b
esZL3zj5syh/K6dgYZpljnb81YSJiqlt5K6TUvsZlhTBqg/uNW73G4FSsQtHCFbprK41yaguVm3/
NvyOlje3vBYeMLzQtxlU81h5eX3XfN656umfVzXfjK81S7H4pH1gr9wSSkQqjWO5ZEAZ0bIJ7bje
16T9DlY1Bmvs1N8C/vIfpJ1WHo7172jqMein58wpkg0swfFJV2OyTYy224W6SrdNNpHwXEIQkgkN
Zllo+9Ie1mE+YZSYutEned4P4c4Ng+7rvgtHwCtWPdJ7nO/AqoexQaM1WH1Zj1qqghPizKUQHhZG
4RObCauSEzNGJntQHDF8jVY5I1CuEITGam84/CJH1X0vyVmuAWbOVDAevP95FtiWzSrTg3uLSvOa
5kG0R2otVw51Pb7rtsHxOiaZeVH1cxia0WHU0oeC+/tSzQ+ZSaTP9Otd2rT0n9nJX+pAAzKHhR4+
HxIMABU3RVdEH/hDpnU99r7/oDT3T9CC/gqjarggCHdb7Ej6arlcPiDD9sUnpnPIPfrVqz42sosP
L6aJlXbF/9ms44IjjrPQ0igP472GuThX2LYZFt+9ytCX69qw5P1r/yOYpx/+84cSmYhXfQnokcEF
xnVk0VGr5anZvVFQbfMptS567kRvSRX88vvIOn6Zh1pCbCsfkkPU1cbn/ETPrPwehnDSS59YQ+R2
r23T4a9x6n2nKdoC+BUHGhLTyqILutYGl5NZGU2QqgqyTnpdfRLexIOp6/Te0rSp79Wfxv4VD1i6
2qSH0t1w8/RTQD3OCX8L+OHal8H04tmxTQ8prbOdLfLpSnrf3OqtGW1lJ4Ab6A1ti/ngFXfpuBlT
SePMyw5JF+bvZog6kCnHPxd25+N5Uq+hKTadJsqTy12OYfSfpyqgIyZ07+Mr+LBkIIbCdk4RjgZW
aim7g7OsZlIPYlqZfrCNNKfZK2wXq8XTtLjCpWapu13/EGlhvKHXTEfVsqOPZxlp8sExIKeAbEq3
uWNT6BqVObB06/a0KdtoheEe3Tq/zY1GN95Jm9a8MZ+PFvZLRiJs1+O03uau6tqVjg1yJWJCC1rd
xM9AHtIVJqbg4i5HcQ7yxrkgVe7WQXjG0rfy62g45TMSJR5GkzVRcJok7PqFd/kH9NJ630L/XfWZ
j6fOp9+ps5Qvl7nb0qnIbMIEU25oq4xM4N4NkU8wVHmbNHfKU2Rkv5cQOOZk9RUHr0xvPOtJ/pb1
pnExPGpPOwAfNB/mpLKyJ5crGYx3pSDHeW5Pblx24bGWSEjLZdJ442NgTP2hJkVl5HnxIQz9TzKS
4Ph6e9C3ojp38tFB+EMgNfwbhIZnZBIvPIusYvQvB3UjaZxTU9MQ633tGiZaij2yUt/bXGPDDQyO
t4O/WzghVS5hCxZx9nU52ENzSEybxgUw7GdV9Z/B2PjvBjivgnPcaXnI5mcq6d+7Jrau4LjShyCM
fovYUh8RGyjv4s7cM/BOfXgJEXc9MTEU8FnwWz6Z5xSnVXIVRrb9ion3RBW+UzXQbgnZuCib7WNA
CHWn45Z9jVT7Gk+0jkkb4SFwI3FPxXCsiN6hOBXZG0aetW12wWMLcuIwmf20r6s4eQmhf7EYuJeG
EOUtMoIYU338KPK8Pjaq2WKWM6612xrXnGTOdblMS/4WQy5+YGYs72XSlVBNa07LFm3r5XL5gCYf
xUJxUn5/UIMbrq1IFT+nbi2NwvycxvF3Q9h7gexhkX3zKZ2e0mIUNw5o1gqBNIUmOZsYgbyJrZCu
BS+hag61a1erVrk66C9p8Z2raSuywcL4ACtNu1WlW+44xaFLNoAwS48k91SZJ27Ur/qJU4Hc6rYy
1kxwrG64y+x96Jmc8mXVH6OhwnQbRcO16up2X0X6cOVc1e5jbfR2mTH+nLjLrhyLp3XWms2PKojv
BnfUa5/kBoqGSXs0pzKAnfkS11qxKUDVEjiZcVmFW2y6UudyPpwtH3VaOR2ApWq7Dh/2ltxoP5/s
QWs6ofGmJe6vElH9ZoSN+YZUtrGLZnxuqrE7NASCVjMN5uzPFQ6eO/CeMjstV8vr3phZAjYQn+L8
89THvxFtls9q9R+Ry3QCV7X+BqO/YlamF52XB29+VqXEi9bL00R3/v31l68hAvlbGwZIbHPYYIkd
1JkWbsbKLtkFwR2IDNwCnMov96iivSld370XXuY/GGC/FuG+nVAFtDba+onXPIbzg1OM5ZrSa1UU
lXhK45QmvIw/Q+ZErvLO2iqwCjt9BtxERf33Ybnk6MjAgcocaQuE1q0x88e20LWj7WrNOm1r7Qy7
JNo6huj37M7WKxmgiAq22npaUFw5llW31HYZpwAUbFtOIgVE0TlbOl+Ax21Lfc8898i9o16doj4Q
CezIqhoW7f6iJkcUur/8FuOO17bvDuChqFDiMNq+vqbcdZ4dvXjNGBVzprf9iLAYXxb6CHfBHpWO
975hqFuTRtMN+LS62UWLaiGCh/m/Mncf3MwaT1UUam+dId/sJNDuPlCNaxMVP0LMU8jb7i/bTv80
WRa/ZrgGdq1wjZPV7wLPG1+9/sG2k/q9hIB3i/vkhV/tVsfJ+ruWlAszR2TyzbvrZPourImBMKCy
W4PZkAD4huDF6fJhW+QZjonZKWgZQX5QxqiDjRxpo1MRMx2Rgimi55rVBSjMWdgczPrDBlu8b2f0
Ry4liLMs9reLZ36CRHFWA6IGglzxYhXjuIpKBRKuQL5PRqf42Q4UEECCXlvN+VnHzXucZxRFpAEp
JIeIDlQhniP4ik9sCPh5xaDvyWEk3wGRLoSJ5WVCStAlAnBModO/Wln0MYyDdqe1bL9+kUUM+kxH
5C376FfJUwms6R5o+yVdge19wwhI+eDhDTvRcwR9GpFOpkcaPrlxUL1hR+7Za21qqqSMv3FbhCtt
8irW8zZYuRWqRjOMGYyLuqSbmskfsRoO/iD0N72lVWBy/FhHdf0ncjT9XnX8BpZnIPei3US47U6x
zWu1ThWeQXqEIsXKCr7gh9QCkLe59wthBs9bIEx61Fl7SCvtalhVfLfSEX+M11MIKLnug44DJtGu
U9bxxfwi0tCZRXRwZsN72kJga1iR88iK97YJD6VzjHSfNTgTnDma3BqbrrfTS5vn+R4R9AfvVRC3
RtzTash36die5gj4W8ashFU7Tv2Z5Tl+Mz063YkFanH5aN3qn0PlMLwCPcefj+uIcfolGpmb6ulo
e1lAfRTEY7vP+NJ0FRJju/gNNfWExJc8K9JKm9StiiPO9xkkUhLk2MdW3e/9IeOXXLbhVtUq3Svf
6Q4lBJHXkW6dQcn3CXmT+Eapiruuq+uIHXOH1286Mv/NPUU1h7bKN3elwi5vTnZ9rb3R3o5shc9h
EPsrOscfaRbXN39+P+Tz+0Gb3w9kE0hNJqSc4bQwB45KcKYgm5mnPbQkOVXSptRwcoS8zb9xg+Lw
z+luOeKVZn3uFzSzzDD4iXQk0zJESbk2uywhxGGm56Tv7Scz1HBUV9mL5xuQaJKg2QPyptbOy8qE
iORUBzG2PxoZNC9B0OUHmzVtT5V/iFHH7l1QcB4yyvp3zJ8sheGvMUvCLMJob9ey3I1VjAqipfmv
wtn4zDFPE7v4IfFdbYIgKC4TOKFbBk5w7QRZ8f53w9b9K9ZH7e6qkuJeCOr9JHOfy8kKn6PAeCnY
rq9dpPXXqrK1le9fII6M71rZFBfXBb0mwkZ/I6y3aY3ubSFpy7AYmOGOtmgVxrOK26dOOv6Ll/aX
pPDyt1AarADSeIpF9+jMqJq8GNt1aKmtINj70nvd2g/66txT3+KebXDJVq0GGbA083Nk41bWnNS5
Gm7cMjlHJwo8czV1LThUzbAf0HQErSL6XDBmWydRRHHLerdcWgttth/szWfl1uOV4EQEnd9ycUtW
FSDgyue9OgVbUCTiOoq227C2ciKeff38TYa91nSAYks6YQ4c+t0SZ+uz7KcHF9ZJIWqmyuLOBN+6
IupFvBQteIFoFrn1q/D7nubZpF9qo+2PU9K8jN0trfHZkR660cSVx2jUxYmLeHl16m5RVruvNARS
2CxeTdTbjq8Qsuu3ieVXy1k33Lpj1kcdIdcq6bwzW3k+tPr9JvJHXOPpdBF9oW86MzM2uZ0FuxLX
g4N62IOsn0zrnagA2evS03ap2yCN9/y0xoBdNjWTX9ifMDdm1wjv6tPywF2gk6y1q13Yqf4puOFf
C8mHuNtlS+jdunyUDfNVO1vbJDY7uRr9TAHB4qsPQv5sFKAr2bjtwTS8kQRAf5RQtH7oCVHK3oLr
wckQlY2z0vKAhphxkOzc7XJJ4vo0SshWnTWQfV6Cz6MZPRS5uevI6z8bzt9ghtRR1ZcMUaWnzQ2J
IS+t4To1uC2ViIPNEtBO3MI5tQvC3Rn67AodSaw0TuhHETjpUzSU+enr28K/YnOLVxCi/CZZx7Ob
vuZtycSiGlzCQnqmYstobc53dqGK7CLhO+sD7qwJqgRH04HET5ddv57aWpZdcwNiTjiw3IoE+TxK
CvMrL8RS221qVfv28dGgrxevramhn2I22rado/LkPLsr4JdjN9P3l4cgNbStwze//ue1FoTWNa/j
XaPTQqW5jgjQg/jcOMlob8xCNTuHfXXDgt5ysEnFuRjNZkOn/LNurfiyjDrobVmfUB2Y/DBLe6XR
DYTJY7GvfKw3c7VkpRaOiSQVG8uKy0sTBJQEc6U/Wg30NDv+gw4ScqoIYWZPRvhiS83s1pliJsSS
j5pMH79nHDEDcDY6t8aUHYD+hys3Dpud1Q094erOeMmaujnhFGFdV335WA9peKpSU8ENj/pPqurt
lJnuB+EpuWtnGayMHTbDubgdeCP+x4M0+4fCQOWfpP4zb+3wt57+HBLmubBDnbom29QsyufE4AQD
sHM1kXljJycatZtGxf48VskBpkr8KJPuiyDkY19/biUJsBzDKqQBbD2ZpmPucPHv0ExdHiDgPupy
htrk6jWTfMtf7U03s5OH5ZDZOR9O7uUPrdO09wEpmN0vOvvzWd9zhxQI0Xz992kNszeDGnyN/Ooq
J6XfGF/erTIlg1PS6UgHRDEJrEVAQcnh0F2EnHQvhdwbsIBOUlL1LSWuUDo+r0HLLohdz3GjAm7s
C6ljeQewwSyOqbf/ID/gjCu7+DJ2IrlkTfjplw0VaSfVtvEMe5UdmH5g/haB/+xp+vTa2vW+0rvf
y59Pcjx68vFKunPHdX5fPwY1q2y8scYUX1etuWcvkO2nATN7JaM0f4dxafJG8bLTwFSITeohvcyq
Q8ZYgwezMM+9NCkO8MGtyRhAQ/LbHk+hTwK7oK6SfnVeer9MYkCI0fhpc3z3F1miuDtZFH+bCI+t
C2HZ5xCm7XMbUF+6EQOa6zC+FH30bvBzvHFcR9Qln7Zc6dN6HKviLQ/1DmogXE4//xn7QforzEFY
q0x7T6yUGV+YBnC6OuLWQIx3ZfKywKUHYX8m3qigq+NzyqraOU8CjqZvtOGtDP1+ayunfyrz2oGa
PvVvqU5Hsy1L1Izcyre49MTZ80CUzOfAZT9rnFfRGsOroes/tSKYTw0JxWx/JT7LpA71Cy19ZGkX
5jOObjrxYij30i73TQskigF46GBeMI+ywPq17plEu1leXD4cGY5/qWh9rOypJf/8P5NrlmcVDh3P
74ArCkfLf2HpLLRaOw0mGzYVxfxICIyey/yqO8T+bpLdW2aG4lraOsGrkU3FbSRml/ly+YDSTeaR
S1eIqxROcKr8fLt89J9PyQbE3GbUXgfIjg8KIOpRKzGJlrigHpbXfGvsrvwZ96B+GAKjg2NI9aje
e/XUXYbZbL88K9pvqD8tQycChILK97uLzIkHaqrGnoNJBOsWnswIMf41h3x+lDFt+HrUfqGv4N5L
ag92QRbh9XTjsxaYxeWfB0KQDZZ279fScIwKfQYYQ1QXw1lVlnkePNdaO8rtsncztrr7wLFh0/qw
vJfVxKkkwKgKz7s+dsdeJnKdR7xJ4jj9tQTmSplaxyQDQw4iEUQq+df9sg91nZNdhtzEZ9tdiUbl
W9fq4md6ZMcSOPtlgaDGqh1JjJkDhkhWhQCTkHxv49E/9OaptQuTSemp+DZq9kM1lhM/xDtryiny
cP8r6pXnJGChHhS99VHvfkSV0x6yKjSPXtcfB8f01g2Vw0lmcCjjAIlCV22+tmTbfPOjHEqG7jJD
a6Z0aVP96HfAYOb0AIlRclUDlG1vTK+DETQ/8L5wLwgjuqbsvQ+Oxu88H6zwaDEOaLuYXyaqn5Xl
omD87f1Sw287C50P75ZH52iccEMJeU4DYoBdOMCYlyBua2u4GwrrfOBBG132zqUBbg4+aRur+qn1
WnCuXf/cpQhsdFCdM+ryZy6FQjHhqmYgEGERW9yN5EeYNOODyoJgTWrvpM9t00aF9ZaQF7Jhhyhg
QBn81Cp+RDFUv+lu/+lgdbyyNqY74RB0pP3fXTV7K6JylTBd+O/kiMmlyYsbgNPPvI+qNkYPjn/W
6j4GzdFb2O9Sr4AAAmS08uE2zJ2MBW43YMjqLOl9i5yy2/SkPy6NRvFhKHtcO1XyOo5Dt/8Su7u8
T86VdeqKxn1rFdQKjDzMEWzMMwAM54ijFA2c7tiZlY3uegGMWppw7Of/W1ixQauCBnY2Q/WW11Ln
J/vkCJuiiG8SX8p6UD0MVAZNwiwS24Yvu4tSx3mZu81HrD+QSubLRIXZ1Uk581lyp1pMD6Rga4y3
s2+Rjqf9NJiwa+aP+l4enS3JGQXt3XiuALEEbZB8BATojumIuw0JwjwlhGc3Dty5zPWy12AYir0t
ivqIOOk+MslnWpUhMXQ3sg9Asox13g/+Nml8ZppbPviVXnO2Q2e9a3PGOpgflme9b6WYns3sgoj3
hnVjepSemz0Ix4qIRYfRN62My22ZO5eQxtG1NEJwyyB9vwUkltcDo0TObR8krzqTIIhlGqfF5vCV
udY9Ux3Y1iyObql66GPtAbVHezMb9W0ssvC1CVPkiKhbmS4pu8Dl5snr8m+hlwSkGf85UC89R61M
xj15mFfpq3nAj9SGY+mOj+CF/EZPVsi9A0TBiAPFLP4tz3pXfO98hKulXTd5RnRz9fPoareFiIOy
skqneFpxLHAudTYeyXY0m24e2xUDe4g9o3xsDd04trP2TH8YvPZUvnYuqRdsAt8HwTisJjSm/YLV
SL0WyqoxQYApS8L/o07y0U5HA0RSwvzrLHrojGbiJmC9jDRRYaKMJnFJSv3sixBPpQO19dCkAety
3WQXRtedq7o1D25fhCdJIS5mGN/ysQLL0qUW8laHjdVRD4UTK4KOQwpTy8mXDCFo/S7e5xpORjbO
F98IQfAvcNjEt6a196WVeWAzKq+Itprff6SxwYrof2oqfyJrBOncco6MiCJJKhm9UJjRbwtsyA57
xLhyaqVuumixI6RZneLyjeyjJRgJpjD59VoRn4IyOxkMo1CrRjPMY6bHf6tTz5+G/ddb5Wt8AJMX
EnoLlDsqH+XOmqxo06a1t7bRhpBJTe7QDuGcvMpusQFGxFef5iuLeQoPXz9XR//i0Y30RzkywcCJ
4TAvdRJN+HG/1LWDGzHcytTjTTyr8hZ9vUtoNd7GBsu0DkPOJwjyyYXQN7C1WTcJ6xetUuV7FkiJ
ySEp2B5qaxtPkXYMu/QlH3hbO3LYRa1hnRdR3Y9ow0QwF451nb2UefNdgUC6G3lKC6TWqwcNuZDS
UcoDwYTi7NYupvbGetRKM/6QrkZpT7Uw5YiKc45gsWGFTZCs67Yl9BKLz9qkfWpTCb78P8bOrLdx
JN22f6VR7+zDOUjgdD9oliXbsjz7hXDZLs7zzF9/F0PZ5azsxukLJAiSopy2BkbE9+29Nv2j+0QL
8r3LnGprpB6qKIqjW8krVhPi6CQEodkVc0O/mECF8XuscN61L33Yny8PT/DGEsXBBlYIZWFMot4D
D7tE/TVCeUKu720DBM8mVBi71u1PDFYodfa+6yXbUps5TbNNENJ5SUxRPa0V0bhP/UAqCaFaTqMj
mNfqU64ezVnAY+TyRgra7kKJRpbgXtbjdm8F25JXYjXhtF1FservtCx+SoJQuaHcYy2VfPLWioke
ue9oM/XR3D9Ayt/pyLAcxE431DGe1KROT4WjnJysH68o6iAW6YvyVQeRvpCbIG/F+pL9gBFzpCx2
ET2gySISh7nPIpj1oWNpaXvJ7O9dOkQevUnSbTzqF5WTa9emsmUEyG9qW99bFAD3EpxF77ey/Hyr
eK2J00y9kt0HSwUiRXs19uEByLZGl3YD1mdn3MYIM9ZhU5arCjMI9g8UQUYYrHvfI2qGhvqlFFMi
IdoHlbhpEP+8eGJMoPp0q8uXCO5bFJkB/sPCeA5yKrKF4hBmYunjPWz6rVlN5NEkOIhkK0LFUBDm
PsCmnuKlklrPvZJGn0GCEqUjDk4U9Aklg99Dbrpp+Myj+oaci2u7PtRWYa38klmEVdvNUW4CVX0j
yJSFV4OJn5tr3OxDA+ld6CHlzvtrAbiJG2BKGJ+UT6qRPWqrqOLWp7FAKWdskTUWG7pvCd+21Lx1
XRX6UGXfya+WV5uMjFl/W3srYUGVE603r8zmD+SX00b9p5/BHLY0pYcE50zYKABeXT5jvqpEi9TA
IsDoaSzbuSTh62myqxMU3yW360WDEPkwGYWxCyugOv0woeplTba3VFHfKQHqFXmoFRjoZPRP4Afa
MWygeEBSWtRVbz+hDdhTjKcKXI4rSWioWYesFdqDd9SvdDzXvDZFxd8Up+2Wl6au3FuhpTTRpSox
sbtzW7ruT4e8AcoFvNOneUKRiLlunxBqlhMgfJiq8g/5Cc2RXtHV6CmNZREZFpXfk0TiQJbI78rK
oaffG423j0Z1ncxaHQlYoObV7tLwzABAPh73YTrWBoU+Mpn3jk7WhzsE7gkK9AdFmW3vo2sRbiAO
UdH+rtse9I151tT7jF9JAp2ZtLz8GHWJf6a5ulFK47Ox8LBEpvEv4Vocm8c2pKGZVTqt5gQwIb81
fP2wNPBSRSH0DDNNyRistGjRdclDkVGQJRLL2g921m1ST2ufuyFd03KMH4I6S+4BK4C+Qv0QUOa7
SKeiuPUPl29GOuu+2x7uguEQixPMI/Ul2mzKqTeUiWLsjZ4MTW0mjlcaaDm/GCJq9cl97zXB74o/
6787YzYtOd1VaFgYoyf9SVRMzjLXJU1SGAM4Vqa73xspZ5CHWW8+KnPEneaX+J5nxAsxWv5DC9h6
G5YdI77Z2ptAZ5gVEQgCyVOY9HxR1yStSbACFjR3XTncMYhqImAtyfSbscJU3aNBbKgw7KI2Dzed
Dnl3viW5QWotszAK1gFxXPggqgJkPFgHdJ9FuSKgbWJpMDeVuVccitjLtzUUxNe4fKi8PN/k+ZDQ
bAnvNZErX2RQr2tW2gstMxFWILSilj8XqRTPiBQ6kBEiAhOnhdL5DjZUg2/NLEMIYLw7hcawUeDP
9yHP7kiozbZ6YiqPXefeRY2poZ3Ichb4gYsPpvah3IrM3LKMuCVOCdl3Z8I7JUpnWltBl29dOzAf
Su+1qDv1C/7j58CbfqMgHWbmWpfLDPDXo9wjjraimoHgem/pZb/w5xZKa3MPqszxLknt7l403CKs
JD7xUVUQRNKk9Qf7pSpcfSepVoGe3iFyGPcXHVmJyoJvvH8A3GFBINTHtylGYqoOCvlJZStuWjsj
qD1Y6vADGQ8ClYhroaziPHoNupaoU88pXxxROUeByamyR/y5dgGakvnIRhadTDGJXa+Cy7Z9vpAm
7M4NAvbiRHYIemvWDQI3/TIotAROGSotn5wjv4uatdRsKRAJN3LPN0Sy6WmeLv1yeuvsdrgunSTc
ekEMUyEKaIl21b1XoDcba5BFVEPEFelQ+nZMDLDbGY0KgJvaXZ5G2l2sAxHhZmd4jb6tMbkua0aL
fegSUCtvQOEg3tvKhuRIf/+cuua1mPIPlVC924jIIAS/MV+XDNF3bApv17TmfTNFyiEJuhSHNz9Q
Tdz8Bf/ER27S7iYrYhnEIjiH2KS2NOgPOqrCHek6JSu88KQnVkccbPIpyZSdbb6DlLN2A8tYRIDk
ESrMi2GaxOlH3Dk7fDfxi+e1SG6GKr8qiP1d1Jbl0/2hMNBY03ureiGaOwB48TBAbC4Dc6HHmHQu
qB2HQJ8sqk7wj647s9MfEyWOVrWhiD3N85SghtRcDoAmyJdsC1rhCEBWk+FaO7utxnsq0Js4RlWl
g7059lbSnMICY5lKhMoaZYrxqIRkB6fBC2Yf0mT74kau7bnBs4jq75Xsq5/VRKk2/2oipU7bCkrK
hrIFq3jvJ3X8kCQqX8zZQnO59dmt/ihL4mUSkWbkoaiQJXESc5e49reaWrb7NmycJzse1yjExzfb
R2KJuE3ZK63xoeBwowOsmifbd6qVTu7ggUlU8GDyQhD8eFJ9PX5Ok/CpSKPhdWqqCEpDNN2bTlKv
uzHceF17JTrLBEpuvFkoUyhCN8ENd8zgpvW0hgWsnW8zNYfhipkPFXfaPQQxAgewNi9Di+hLZbBb
qe50wzhxLoeSUgJe5rvUd1AHC9FtW8MK7xPIAawcrnUCSpajS9SFnymvUlZ/qROMRaFiOeyQBrdp
unHG4YaCYrpBAU52betgJ4hqYlumoVwObiNONkjjZTJCrylTTJYp6v9rQ6nMu6SaPuV7kf95vqdV
hyUupAPgE8As0yrQIx7CqIfUp/VHw/bezQYiY+I5xo2q4ytSNfzHqYWIMbM7Knx8OlbMOtG1ksDR
Ud5FrwK42aBXGKLRfYmIWl5GKS4poEbeegAxvDYD/VkJNFo4YWUHR4gazjC+WER9dV3e77qmibaF
rhMhgO7spqUSFBXpTTmEzbo34RiP82BhpJRK0WWT6RLq+n7o9PcgAS2ul3w9UQZmL9CIJzDzz5rV
mAB3CTntrSZ78t0JAy/lK5w7WX7WkC8v4kQfrrocVJlRZPUx8tK7yKur01iX5VG0ab1SEOKulDJx
1rE7WFcGC+/lEHpQoCmebythinXh1ugbbPtZK53qSLGkPg56kWzozpNb7H5J54ox21dSIGsLPj7e
AeOqh8lvS8Jfss4tYzyVkfGEBra4UxPyzHTd/bAMYg89H92hrIN8l0U6XdkUqnKcrIL65GBsE63U
qEdSMFI6cITYlec+RoJSXfjFs4uLMaLQVauO8ciqFUqgY7Jag9ezTPN02smSvB8huo3gUfosB8J5
tpjklbkfvaFfOrk9bPKp4zZagjcmoqFd6k6OaydMTkoggleARGYfE32j1D924mytarH/FClNexvg
AsQT2LL6Q/RGkPJCo4B0F43Nq+vM5S0XyabvRc7xMitH7TqHdIh8EZamATDK6jc2bYzNEOTJfc0s
1TX8m2LOcSeEszhW08RMdT7UyG/aTXS3V2IP5qjMoLUmRKkOno4gkhDhdgvtv3qgj0/zMzXzL0M5
jwz2y4sf53IvMkPuc5HhqccuSdNVAQb6wfDyBxHTakBa8iacgEldTJWmLBFNdHFxL18aJHBrBHl7
7p31XUdNjvSo5InunfE4GbNVu2v5wCnhrKNp2i03KzTP5JI81Lw7a6HYzoaQAvy9oO6PIQHsphtk
J2mZYEni7eIJO3BshGiLo6xDcJRZ90pj7ZO6G27JO7TubVsI+s8qIukaqEqDeeGUZyYaG6rDKv38
/ZiG44lpvVg1neViVWpgzjDebYVw6PTb+Pmrvh3vLq0zD1/uys+r4bpJKH6heqi2zD3sDfPucS1N
FuBifhy2zdQ+TicZ8KYlKOeiif5DMGe+RH4Wz85yvEIpOgg8bNQ1yJs/OraZwqHEVuUXPutIHlim
UteLtKlcOmHIZHSu9CK2MhYhRrtDZGCIJ036ApmuKQfe9NL9pOo9f7dHjqenC9Q4CQ2w2hdw6s3o
zXCCa6sbjU8G3WtyX1amyI2j9Ep6JVmk1eTcGBWewywbgSbA3BsFzXtidJ2zorJ8Kyzujq2/Ty+r
ah/lkWPYFv9hfmX2QXSn4r9BYK926yw1ET7RfHq67EXIl+TtXdOreFH4OeLJpLLPMRP+C7NZ/h4J
MQcralxTF/LelVpvHeitVfvGLx/yXF33aFUJubKnFXe78LOYOlzGZddfCaK1KXq63DC6/EWH3rpO
Gxq7skrNDHJ1eX1axyREah55tMhHNsRocjVo3qbSyvppQgi6d6qhZhpu6cuwB4oW6eXatnzvqyr1
c6GKB78YywfTTT6JmYrfsUR99kMJlEDrXxU7vWJ0M5+jkfRaWo305IcgWgYiWkFeSO46I6CIPbqY
dJpB3Wa5bUF/IoBuBoR78ZDcdqgBcdvCp9AYszZki/zRz2nIblCZO7d2YfdE6UkfJoT8rLAvVTPV
z1o+7KEJtcLrnn1W48gjzxfDq9OeCsNJFoE9JU8sp3nlsqy6bcEp7vRoZqyAc1OYeN+Xrldd+YSL
L8pZwifP+d2XyMk4qi3xpJaJuaHT9+RjOcORVxrPrk6CvKor0VGTYVllnCIDDWGXhMj2VtbcFIJa
Ou4u9xZiraNridl3WH9vce8f/NwZFvNg/dH3r17rM7EbJ+IHlqxQJtAHBdqXVO+o1Gqxfj8Iqvdx
0gsyBSnChwDCoLPjMVBnyD0rG4SL82sJauzWQaty6Io6WKt5r791kVi0bZJvWQ2jtJ8J+sKGHzN4
Rrcz5DCBnczIfeM8prm6NLwu3vvVPT5649Hz4RXF9KhXWJDEtvIjVvXhGB9Nh79Vy0R7Z1Y9PSSz
uJ6STFl5RY97SXOS8eqy69EsXlOug2YKvLAKq0/UaOCLymzbAFvFc06vdr5nqvrYYhu5EW2h3pS0
8rc9AR7HywvYC0T9IkJ4maMTvjiDrLI+VrZhrot5I3HsPfwa1di5VGL2vwjwY13N1hed4xSMN6kS
I5t3Yf1/95IaOh6Eg9HJmS1PaTuQLswkFbE/jbu2PqdGxMqpcNpFQhLQ4fKbgX5deLMESfpu6mAC
lxuo3cqRxetEhdxDft+uDxKx8MFtH00z8XcxvczLnlwI4XapmREX9V3gBNpBZ3IJ/RvMr7y3uRkS
rSAY57JlcSWDCTwVPJXvQ9GKtBS1RdlRyrWhdU2B5wOjntIFKybrdw8hn8to+tgV/Qs4PfjqmS/W
sswn7zudp9erchC/TxZWkc5qrbORJ8nSiXPGOtO4CSNVXao2HaTcwLSgIROqcWGAeJ2Ks5EagPG0
GU3hjYq/zFzjU4UtdpX6cbOK0jrcJkZVUz+M62NCSDDrbGCooa55S364clNjDWZuzSqf4sJBye30
a97JyKb4GuPmwJiUyTN/fUiBUCevkRdT/qLtS+55rtm8IFNmn/wgoaJJV3yNjLPm9oDl3ciV4Yi3
BWkWRahXPlLYfoGw3bpOJG6piRX0NITySjoek7FvA7zcE7MpPhJrJ791FJLdIsqMt9YMq0WpXx8N
qLmPqAED4kO74BqvlHdosvzNY718kJso1IkMQw9E/Km574IC81bpmXucMNQiG2buFZKFx1iAkGps
7vUKKWPX8hDk0Ys3wNNcVzbTN0J2s1cz8tBnIZ8cVcXbJ7NsBIdmuxgjwG5m3xvHQkfsEVVmv01a
UDjurPiv0+4paVP3XPVhtUrV2tmJrn2OpmK4ijUnolyiqmdIfeTNUTTXh7VdkeJKBTa54gMZw2yr
SCyw0F9QqF23DTkLsposRAR2As84n0egiFCxDdLADD7AxZLQL5rxemem1KO9t9HoSNBDs2wsS4ob
264q/nBxyL2NSo9lm2Tii820tTWfZi8FNdRqYgW8qXxFd/WHl/C79El/VisYzEGPyQMbJox27GNl
mD4O84HScVpe4PdWdNn7vlQt2uHWqLNhhd2qfMZMvJKYb7fR7XVSDQnMoKSifNevfI06Lk6BHgIL
OZlkHVADt+F+pFnHHfrfjluzWN/Xqa4/tvGt0rrtShiNcarECLMgmD7yUeV+USjqScR5faVAZNoA
d4LoR2N4N6h9smjrOcKxaomo0ihLt8V1ogbTnKfrr/OWSS4w0uhZLUW5IHhovA7LNHoOQrKTDVpB
jt6UaGPzq9L14+eC8EqAZwBk5FVemf3eek62LXpITaZLJKg2DyBy03j+Q8En5+DH3Y9ThdGcCcvz
Dok7scoMTP8OJ0Z8lNfHAtfDxRvWBHwcyQNs78kCBkLTkD+iT4j74/7Gtq0OoQ48+dShK8m8J16Z
8zkmhG99lYAyqQaAg1h76Y9Ttosp+tDiRHfYl1W/7GxcR5CQuvu8RsOjWzVflaHaSOmH3DSRk54c
A8dglMbjJmvfLx3HPuiCxVg0zickKpNK8lcZofPipeofSjS4i17Vw50yoC9x543SG+S9Wj7lGJxT
ccaUoRi12zA1xF6nJkkMIFqOvu3EWzyRnAYa5anSh4GCbqetU9zYV2oJ9x/p2qyRE5FA92fbB4Kl
qRo1vbuUh1j3iOBIRx2Mkltt8iiZDkNCURD1cU4Tw65flaKdeBuiFXPgu9yJ+pMbZXS5QyoxIKhI
EudOVOkZpkwStuT0sjb1YB0FxOWYjd4f5V4gD22GBr1L76ieW2eNHBHTT7aNe65L1WARw6Yziulg
l1cOzZ5laeSsbYw5vRXH9F2M33VbBX6P9CvXXsfupE+28xZZE50X+64BaHQt6O5joMH4s+irONjI
k0pQBdtRQdQbFyUp6IjOyyqaFqqbZBvdSIZF39T5VWqOWJITl9W+eR0WnbZCv09XxzRmsNDsFOsH
WkX1QkcE9horjtjlZN4vw8KOyStqzWndYeUvTW6ZTZra55ww8U1QlcZV7Xnjta1XuAUjY3qCLvau
m4ryVZu8R4LCL+T0D50q6JhnWItx3D+7OcCJPnVvh9Ye8G7OzWzfhf0xiH2DXXehzczyQWjjvphR
CFFj0W2lkzJWBatl2vw3CklB1Hjh8+uC3FWjj+qrUQDZpFQ0Lu2uSa7CWkBW75N1TKHi3jDrbOsX
4MJZrf2uhTF+hJYCW5OOxtVUmPXpUhkqdHvRTROoCEg62N8IZWvmQwIw3ZVIcmPb+KSz63pXHnA3
8+qBlt1hIVV3AErVTZ1rwSoJqVV7tpmdQLGGcG+gOZlxV72HmbW3evx+LR2sbZ4V2Xbs/WGPNss+
qWMdLjvNLj8jsIxVhrLMTdwj7Ce4hkOY7/HuOVs1G62D1pxng/x7NareakIzcBhUxFSjPu1rgTRL
jWnPkQUXtgVmCzE097rv3xqZMbwySo2Vg655XjQjLKyu8BLipXd897Y0dP7wea8R5kfaga+f7ONs
BHyCS38I2sC5A/RgPVKi8nMcSzjJKmpynr5MeqIss7bLNr5mh9expo97HS4HPNJx3Gptly9kKxp9
lHHsEdJcwPSERm36wc9vB/J6wuAsw4DpkzH79rqVYoUlpoPOf5AbFcEszst7eSBwwuHh0cyNX87d
xRR+nMg7bePH+rgwpaGZ0jctBVSk65/dtjrrtZZFNdEhxqtdhcZzVWj5TqGvzUjMoUERfhlbrnqI
Su8I61+grEU6y9gIG6jc+8pIWcb8XQ7K8H/VY6mO2WJUxvYiMGy72VKIXXlhz55YaYUdx9I7ZNwC
1Dn6A6zrU1y65u3QTeWuE02yVnzhLWX3XomFdRARihT5kuk2CSdmHaxccyBbYfJnl3p5rMZbGZeM
k8e4zofyII9YGAFolTimy7xWGJVJmBzPGskax9AX5xtpXLc7RLmE9r2miv4mu5LBrB1NFMwXUFsx
ShaGuW2zlmrsPCon2ArtJL2vIJfVk0rcIxjmjZe6N+1ousexi6Ld6Dj1PtOUclXqHa1qqkhlWfjP
nU2IUGiCKSST0DkTwbuWjqfQ8Ddt1xTXdRKelGkQu0hRQVV5dbMy9YlmVaDZDAJ2/sflEMbL3HAn
EiLL3RtAj8hbWwNZZtBa28uUJte6e1nohpPoLAlF6S6FboKH+UOmkCo7VZ3eqNIbOkFboOZ3BT4Z
1sX8kZQJiZLNjhEKr6MCFYz67bzrUP89evOGzrqzNZL6qXM9Ohciwjnsmj6UtbJ4rbWedWcW3zZ6
zVojqfwDZTb8WMakrKAzLBOH2MFhXmakCSFp+ZgaVJOoaTvQlm8rKyp3Y6O021rkkHDj7BQ2ZrYo
xGjuMA492s7cmFaagAwD2LoaQuQKM1oW0p4d26QwF0YDUQJ1wNyhbidvBcmoqOh6pbXzfBGDjWGQ
rINysBd+7+9lD0BrUBXi3EJApE25ts6UBDlhb17PSwAlV4uP0FHOvt1475r3xELmGllP9GnpzTv+
4OgxEaG/pbEUri5DmjsBEe9qplk1C9UPvlSnAJfmEz/3qpn6fNmVonpMxh5Og1rZXyaOSYGfbqK/
ucoYC/FwNWN1kJsO2vxljzjHe0qM0zZnnWBdO8Coj25uUTh3wzk1ZXaAFH331PIB2cnlrhUX5iYO
wLvysvyB50A7mXkb4f1yxGG0jedI962jqYMcMCe9RG/U/wDuE5xAZCZT0MvLgsqBcr6Wu7dyg9DH
22IW7Bfp4P04Jx8YRYJpFmHGsg36N+486NdFmR3ibPBv5GI3FyhYNQuTbR+uZO9o0GPrLkwwHM/i
8DLpn+pAM9FRu5QVXds4yD21tR5GOCzVmvQK5xDnoVjiq9We9ST4akBIfrF6XeIoWWXWNOBexJoU
WSgaUe73AF1nq7MXWvFS/p9GCzKyTsAA8b+v2472SZaFAm0B1OJLaacdSSYJkvQtn12xrAWw12S1
fijTAbZFkAIamdID/iKiheUudzI6X+oVPFvjuoMVQy2mPkp5WOlkI+sic1iT1goIU8Q2CMVgnJm5
AnNXPawHljImTLgeqvO8qfXgUOPlP9BgDIhXappsgw2I+mBrKLxTCYnNWB7HVGx6oJI3ImibKzjU
1NXL7macTwUzwNznrrlqJoPIxQqQiFIdy7Abj/W86dpk3lj1oiSpaz1YY8VoR4MhM613U1PyRa4y
2voh/EaVuJxDXk8MOgpfKpnJHaoIflnWnfTU7A604Oj1zgWdMG69pVqhzYopZ9zDzFmE810EQ5h/
RCbx7hNUspFH3+cVbSDzQBMLJDq44QpnXm6NBiDdInbQ+9J0UKibfwzEf8dFJT46doKIMzjKLYay
FNLhqdHT9KwI/04Kgyqvq4kRZiaDNiElvqR6UZEeUTb+GACVLB2q5DdqNgG14dtudGauL5D4FevB
9ZHhzO9aE43ugggSQg3z1LqFMk3TdG6J6qgkl3VH1r2k5ilRbNFEW4L3JQ0n61lRliTpBcIYUWxo
zzkaoUVhF5h88X/BGS8BQGvIC/yWBYc9UY0p6dcdepdloKtlqyE18mutd+pzpNHY5PO/p2w7A6c1
2v/URx9zl3udFxaozFpueBBflJtMdNe0EbyngbUv8ZjegGQ/3EiNuDNWZz+hyCIFhnaf7TOw8YU7
vMBg9FaQaT99Rymv4hm4A3Sdkt6YAa9yyCV0NSW9thXlWNCguC9F8F5qmnM50lQEGQ7WdIpkPBgH
4XCNtOtJHslNh0TOmkjUlUci1QAGZ0CwrRCuVpIMd8VQ/qFRuo4iAi4og5ASRqFRBWefdcK9DhQE
YSUz/jfmw8tijodIlZ4NsTLIERRtUXpo0ZektJOYmlG3NGOPxi8BGaY2keErrHajQzvTpy2zsoTP
tWUeSvHaG5hhVtHMzW+s3qYuOfPXIvoP3LDo7KUZii7VupsmR92bpvuMtTTBHkcKAFPP/rpx0hd0
684V/qt0Y9BvXQxD52/tOSveKdPqNDVDdWo79b8l3Yl/Qxuaju4CohCmqZJ/+GugVThoOoUMPix6
OZJSFRT7Gk7ZdYVu85SIx3DuqUx0AQ56lyyjLH4J4Y4fnNGxr7PUMxap5u76OWBF3vQLcN87zHoG
EZ2ca5UETH11k3tkqfsWFVO5l5sD/RV0sBdH1kBM5MWhhYhoAtWHvLcdRIqJCoOi2SvRVlc6LGHI
syFr9KvCNBeouovfuzylMz0O9HuzvKWGjxApmjfjHMwnnFhcAcj6SU/s2VRxrIiAXSw5tLKcKGLs
Rv7UwnygXFswQ5x9aY1PG4uqm3FKG8BVtUDXH5knmN3xmoWEecEXxYNnL+DFZ+sCDVgNPeJVt8sC
9rA3PqCOWDV9aqzroFC3DaQYGbj7P3/JCar/+b8cf+TFWNHNbH45/OdDnvLvf+fn/HnNX5/xz+vw
o8rr/I/m/7xq+5XfvKdf9a8X/eUn87//+O1W7837Xw7WiKeb8Q7n8Xj+qtukkb+F/5XPV/7/Pvi3
L/lTHsbi6x+/feQtVEh+Gu7b7LcfD+0///GbPmdz/s/PP//Hg/Mf8I/fHrOw+fr8233z3nzV//a8
r/e6+cdvhJP8HeYqmVqu6cLkm78U/df8CGjPv6NeEi7hAERjk07z29+wxDfBP34T2t9pCwnDNnRH
03lGnSM24inO34k4AgXkarqASKGL3/71y4FjH/08u7xrvBg/jn8OfzK0vybMoTPgp6uurRm6sF0D
lCZIy5+QlQk8O5DksfVFcePaylTjcSgTfVUEk7uVK/reLPVViiFjKx9VSSO/PCoBPfLRJIl/PPqf
nit/lLz4Pz1Xc99DPw9WfleUB7lhCOVD/X3sDiPms3nzyzlgGEiALieV+mhnzQDJHJ/s9+ZbKCnP
4VNXDtAs3dI1npEHkhdsuz4cYQ65H9FL7AOx5UtlPsMk+IyJ+rglBpK5YbDORUW9Zo48tApEao3m
Pnf42iw3ahqPpvNkrr6XjHJPLiOxdxA+8n0ce5px1dGijKEZrdFRjfjODQyy0jIxAEoqN9IzIY8R
Fdwq8Px+L+KQhVpkssiZArj/8yYABbcEGmEuf3lAHsqNHVb5MQa9Ui/kbrFzZ8+wfCwZBkQ6wQB6
mYDYzWDQ6o1qEiBAzjo3wbwHkGdYVC4T7QIBV23UT66Ks41YyngL0yxfDMzpb7p5I7E5mGtGrAWg
QpumxzOCtoAbXVH67tZoGvAKzXTjI7+913JCkHR8KhvqlTMRnYqHX9SPZZoiNg5Uq0M8T3WIyqqU
prVz24m/o9tlIWHC8pzczN8VQAKRf1F525Pun/+vJ8kfhO5sZ1R5vqd+9q+x4DI2/GnZlQ7eYiZT
fT8gz3Vm8fjjPUcGNEbdjolvclsh94YRR8hTbdrakmCZ4H6oWfZ2fU2Crt43+F8a46BphPIUou92
jlaGN9YQkd9NsvVZHyCRW6R8PcfocBf94KLqzEqi1XTGm6ivI4Bh7CV/7tXkI17Ofe9RRtJ3URLY
aw0s41Jj0bwl7gY7tzzus84CmOaCskePSeRwgPu87oN7oEAZCpGu3AEFcM5IMwH6Sj350K+bMkjf
Gg+td2Aq4bXV6N7RN2Jz5TUjUqcWNf+l+2+o4IConeSbgkhEWMuoMdVZnyRFSiUVqQXGsYKsBR6g
nIUVSD5MEcdaOGXxIWaFo5e8XaTUcoE/H6I5pKFAtJJyZbT5G19P/qA/D2UJoJ72msHKZrIa6EaS
AB5lCUijJs6btdHj65EnL49HNWjLIg12IrXCNf54e9l2hFhvLeWDwPiB5hKIIFLjl/S/kumpS1gV
q2XoY7XGIJIsNBZIcBTi8SShlXKToRgZ3PDnM+QfojGtpi3Q2PE0JMNyMPVxi7Ga2rXHtF0fq/QD
hsduiNrh2aorArJK7ARQ2OSGu553sOZylDwEwcHN5PuYN/CWZI9wIdBakzmlpdeIAsSK4WZ68VHq
SHF9ECLnm6zwOYWJs1bJjj1isANp5Lo/LgUFeIxAHT3/NBT+h9FF+wUYbYKJcnXTtZhA2zYD1q8x
wejiwzawA+crtkP8Cm5M4UV3SS5QCju/amKdY7n76/Gvl/50/G+7vz63HicmXIh8qJRP6mNb+ufS
GofbNAyjxxwKJYkVSy8fvbW0lsmNZk8m9zAgClnSXM6nMtVTPurMzxiUyiN0huu+n/bnM77PX8Dl
8hn//f8oswrAc5+BL2cdwboM54OOZ8qzg2hFL7F4p+OENs/wn1JXYV3gEFXiV07x3h2acAb8pKBw
mjB3dnZCrUZRQN6wGkGmck8icHZS7MY6p0F77cOreRktCw6sbZtrTTTtS9YhSEgrIplSQmV3lS+0
pVZpKfmUY/DWeTikU1Udjl3mjPdpXJ7EfL52CB1V0wlmRWhlz1OrAkPgfOtGAtNkpG/JGwnetOa2
Hwfx4o3AyruW2AN52u+QqMBOe/RdpyEmYopXHgybN0OP/hsa3PlrsiWfPiEM7nimQYfL1vgo/nVu
A8MSDK5qh5+RFhuE2zB0RXDX3oitsbGE6swZoKuf28lhKEeZi3wZDZnf1DAaRuMc+MrzyBd2gwsu
Wo0J3T3Z9Uhne5/ck+cQ5JzibPJ3v5yXV1yaJfK674cJTDiBoeMVn5so3+e//wu1RvUZtHcC5y5x
Nm1/xKhpgT9wonWaT/5LY0e3YnbOWJ51Km1TfZaX6oH549Ju0n+6VDKgcsU4IR7VnlEk5GutoOdR
BY1Py0cxsUNnJ6ft93wlN31kopqZ91Du4jP3ieO97P310V+vU4ZwM8Q5z/jrdTkw0yu9as2lM4Oc
JJbme+MW2j4y4LV8n5J739fGXqECQOWptkW03pB6uzAeycL5vuT7ufKclWe3ep8MO/nU7x/369NS
F8RyPGM283hDpN74wOAZLTVHq16o04VUNJ3+dx8OP3g8fCVR3CxCQjmJpgwBHVtuddbCtGJ5lz1q
sJKQgcLw+/NoknWlsPx/lJ3XdttYE2afCGshh1uKmcq2bMk3WO2EnDOefjaKalHW39M9c4PGCYDU
FgmcU1Xf/p5IMsZ3Uja0jElL5011mfn/dN28/IS3u1x+XsBPkNbb2OXnLWOX1ttvZpFUPiRYxS1V
CeENqEJK3y0doatjBjfSJ2eXQyIDQUohuDa+zvunyeju/P8wRHAcvqgXyL/J3skwTJf9ia2Z3rLp
+fOLPCIf1MPaUH5ScoPmoHYfXCeOb3AHRdO+fKNZEvzocsN9YOkDIvOt36W/eevvZzQKovlY5uON
472bL/34zv1I/b8QkD16LVCVFV9u7Ywfkw+RgMikT52R/MURVTVe2ACfvgzLHPkUyplM5O2I0m1x
zV1J5/nmqHrzK+xtQBxJsV2aUGfTe/lJiu2yAipdqBrE55c1spq7EAu1+Nwqli7DD4i5j1lxiqxv
M6WsiLitE+bGDRSXoSR8jnQCgT9uKfb4jXh7vLnMsK2fPqSE3rUPBB6o+9VsFlmXdmn8x2rAWgzZ
C9mSLhtp+Ssum10dFJru4TDz4a9YdlOBFslwfypBqlHoBmpR38jGsNCoxNGVz9JIADxYpfK5jOzi
UzT91WfOyW/i4Ma2May9emuWvsovHFOCIaPeUm3vUcCp8r6x5kpfqoyDfVOq+rW1nBlLn5xJ32W0
KH0F8dTf8+RsUddq5J2uBwegr2PqI7hEyrwlJCkHGSg6bzyHKaVPpsy8ZK9k4BU4u1xH8dzrbS4T
vYQg7b+vuOz//aY4psv+UPdMy8XlZfkbvNvOB1YfKeoYGihdWmqEFvY9xRevB3gwfFKlLbAkqpo3
pJ6a46WrWjyG0mhx0sHB4Fa4/DDBV7ERNjdQIsxbahFf+6PYTDfepGHb8+eAXDV62F7VerRpO09p
F8GPk96qRR+vIx0+7xhpBxEBNCPeFqIEWPoL057257l46iZ3eAefJPeBms67d5zotCi4n4xkwvqA
Mcm+vI1RL64/meZAXXA6bQpdqQ7NUMYnOYuH6fUM+5fXs8vo5SwYnPiU6E29+/e/DTKi//kCuGiB
qOBZ/EoMz1T//OOgCfBT5Jv1z6TN58bcUASxFaZ36lb3pTL2B2mduwT9XecLbcDA2e2MAr+Mx0k0
HUmyHaYcVjGUFasnD1S8u40MyAWRjYNqW5AL8kv0PXExKy+Wnj+CztBgIFyDCnb4b2Dcj3pefRsg
AF+lba6iO57HTV5gCVCVanwAX1kdXDuEXcxLc6MNcQ3fBUgQfNDg23JH5F7qckfTD5JHkB31zlRK
Y9UuCUVTJVmGGdxzBBBhMyvOcASZ7t/LDOq+h9s0RvHQysd1yc+PZgeuXT6zQzWVK9gW6VbS9zJy
mVjouPBhtYhp92A0Dx7uiGk1Ar1ekH/60OnriKrUrfS9zWgx46R0zn+UPLk1h5Te4N+wlmI26Yuo
u9piR0nmUXacwVs7Z6f2IBOlT0GpsZ6XajEZuNzrXAm3eHVqjdIeTcy4RDkuQFw5cyhsusXPh+qQ
Kth86JcZMrhcKVMvF1nLlfVy5dttZYb0yzTACefbSteHy/+8beMV//HOdv/nw27p2IFalmtbNo/8
j7bsrQ3aAZi+/wMThLWmOZT+dOdcI9t0W3OzkzQriMbUzcTzupjZE64QabyOyJlMjN3QITe7XI1J
J5PGZZKMX6bLTGnKLd3Sukt1I9tGlH3eRqJfbimKui2RdNEzD5hwJNLtlLGPDlEdyQAQ519dxona
divHwc1+1gByn4df76IRRVrVdWZtimBDjQ/67F7pQLLHwG7WciqHRgFyjHxBGtD56ut3ky/TpmUE
hxnvpKSbqCy5nXSdT30Y8vDlDH8rJbcNaoxtyZp9JcW3l4Jci8jCCHkIhyp3cK5LdaoPwCvD177L
xNBrX+8gfV4J8+o/Hnfmn25RvO8ptjHZfrH/5wlluB8ed2jLYssrW+V70iSbltjFomJ2K7j23biW
d8TlXeL23njrfpOOSATP8k6h0qLCTXp+nS99cuUczZgr/eBJstx1cY853+vP+59/aBQ7vx3+5FJc
kIkIyXkMVbO6P68ZloUDW/BLT+BmyX0ZX5sdNu78XR4ELeShjV43ZoHlgO9ZgEsR79uVXr0DDy0X
mD7PAbmAiCsXkGKCa4xkepHrQPdFAmG5xV6aQVaR+UupY5JS+9D/e1Qi75dRibzLqLpM/nCtlqj5
U5HBDSOr/duf9Ow+VFFIyUEJ+p9zmWgHackgfn79Idbr35nW5PeQx+b16ME2oCSjQDUSQ2/pl5Vj
3JO4mvTJugPV1+EObpUbUKTBt8ZRcAUJjeeZWpUgqIqdP3YhAgcqoCV/rCV4rwatciddY4QdR6iW
4ZqCY95x3aBvvLbLt6ESUUaw1GdUpudCUeCstAKs/BCmHC4DY4IWuYKtLtMu/XKTrgUGdhkgVojR
hKqw2Ih8cz71dUV0I2E1F5fFvarYPyTHPiFw3Dp4hOzsReeOm8yd3bnDYxKG//EgdMjh/LHsJSqm
ku00Lc0hbWPYSwbm3ZIMlQ/lPtU8fh9rIv24QY0KboHmaN2wTns48/gdpORGH3onkTAQtm32IK+H
K2nKoS8/20DHH6WhR3xuTAdomzRDLQfHGJPwXQCl3VIQTJHl7yStOvKoCijiqnyNWk2TsimGAdH2
EuE8x6pS1wu3YZ8uud+/5xlSx+V1/gYw6ZoKIFmEZR4r5aRM1bWsu4o/m97kZevWKbekvawbIy0+
SXBfDmWSYbFYl7fS8uGfYHri2JtzNiCu7cv8QpuMK3Sv5hH8EvjT5SyzR/dzRaGHqHal35wS84hd
Cm6Lbvmx3xgwKZvAB1wNmhr4/7WSs5as2PutjLbYu9ngYQE1GybxzT//pm6lN3gX2cX3ZsJHLvd9
5GgZ2I1xApckQiJRB8pZkeTNwa6bW/ZzjXWUyUszG3wKTj2DwrrUufGKKNuXnhceW2XIbpyY8g4n
z6g4cjtvVSP4+8vJxlPSYTSKh4W7cvpE/+lMeOvmqnWrExO8IYifE+FyJ/JKrEiqWXUx40tJtFPO
tvIQT3UQaFZhryfRL53M5jqnJOiKEgeoqG8He6nQkjKtS1+fY62sjcHKIamPV7kftI/QSw65X+8z
nSpkA1vf9VSaVMqC4/ja2u61r3vlI7U6w2OM5INHYPKldO4cZ04o1+EgZ3Jw5xr9c9y3lOqk2l76
aq8nQ6QHyIFl20zi6TOaVf9M0pFNtOzD/2nf/Tb3PG2RINlKuQHu3h6aMphOl8Pcl9MpS7N9loHq
MowA36LL6LnthCSsbH8+WDHFIDNFUF2eVTfG0pKulrfOSW1H0HF08Yx57e8LNcKBWaXE/a1PppDD
+aZ1U7MbiPHW32MDAdbQjjZwQZvtVzkFLxl1v4iLoulEuWH+VavhvS39he8XhymM4w2RufDFKFBP
Z7bm3VFjZz9oZvuE63H4YhEg2aLO9ne5Atal0KdwHlZ4jGq4rowD3G2KyJ/aYiuBJxN6xNKQ+JGJ
0OqtkS7TMOi6TAtgHMReuPn31YKh/lkZYgIh4tno6Lbj6qwcbHv5yr17TI7GgAMVNPDvWcj3xTFV
ABvLAWsjKIVT2q4ufWaIKdZKJxB+noPuXL3mm2e9XSVzPzRlvrUU/aYZ/0tO1X4KlXk6xr1HYHQ5
TJZ6Rb3MeHvpsqMGL/RKz/cVTsznaaFhJ1sbidCV9BkDtGur8iooHy6FPngaHrSx8qBnKerGNkoy
ukuznM16n7TY40gznhavXRBxK2l2rqXd9ap5Iy3M/IrPiKilIQcEQXs/jp37wIt+xGqWn5C8BvvO
HMGPLVWwGGQ3Dx/6RAOZ/Dnv0qdYZK7PubYP11GdO52sAVnTrAQvHbz+L00P+EPTQ14pU+Df2DNK
vhQ3iBcV1JCqdfbPP6cmDm8fc5lqVX2/jgA+7tw6dMi89OGtuxwqlXCuCm0/jNLw1rYqvBJlVNqD
O96yDTQPCl4dFDUuc7zeCm/B0S+uNlO+eXddpejOLnWpA6jCML0z5vYb/hHql9hmmYZbRnolTbQI
5g6LiXwjzUZPIVdSmbw7T06RT+hpX4Ow4Vowf8+OFXZ3dlBrX8KkQdps/er8jmSiZVifJquKbkpb
e5a3mHSRm4PBn0V3TuE510FiPp6L2mVDpmWzuio1YkmXndplWyajOnC+7Yf9muKrxWHUIhdokc/T
p+2mGPi1eQhHNUMz7pIRnBBdLodgMT2R5lwkBU87b33pkjOZJjOkKQe1dZoTFMhmR9YdaC3VfTvd
d4wNMobo2S6KaRXhgXAD9tX/gvdFuKA9VN/yT7Of5xRC0dS9zFw7tpodpFm0+akHO/kY1/GL39h/
JdrkIBfzx6MXFtkTCteTCFOlH93YeNRNPFD+od8hpn6MFABPkg4dbS/ZSFNyopINlYFL2vTS183A
82b1oDSUt/pqWEBYSlCYLM3LwXtr+qqVrazKjHYyGhD7mM6zEXvHNzNWh2Vl3MReXG3QmObodw33
ZmQbTmH2UL0QOJjxh7RxVyQy+VR2VCguEgQzUcwdFrU4WS1V+JWOooc3+yfXDL3z5aJU+HB5Bn5J
+lkqmRvQuNdR5Srvyh+MAnZjnDnGUaohWAlodw3WYdKacAoFwb6gfbsguXO6p0jsedmVszkg2bim
9rLeiFBM+ixbI4PhPKHux8X3Mi23npOBnc8qLBXvwZweZ4J7xZXmoWpOdCPC5glRt+pV/jKI3ohS
iP6/fKs1cRd+v+jS2cJTIoXqwLBsi13ln28IJ1PyCpRH+a30Tbz1WH+dVGECGBE1sqvzufBxewdS
jB5iKG7J0HmCDJ0PtVUiJMeziuRntevBnpwD0UjDq53LZ3AjWy5/wTIWCj6gsiGz++J1NO6z4gFw
GKpMyhuknkHOuqZ7qp0uOlz6L6UQw9+DMl9qIi7TPHV4iufmsQDUPudJ9JTEI9X92fysaynfqShT
CHHV07M3zCPM2TG8TbzhPA0zmf4mGxXQy0uSjNUFHj0WJtqXLMRlJfQho3GZ/GE59aF5uTPvKUAt
yw+63FQf++vWiN07b2xvJS+ZRcODpiTDV7O2qo0Zp+01OlvvWgmmcKMocfa8GFhHDQH+TgLEedAG
jz7v0pVWttWdidHTp0FXj7y14f03VrZvJnBp0pRpFG0PuFv0gO39qSKsPWb3l88yvmJPfTmq2Ncv
H2bUQePeyNjjyhQ5iDgytIunboBhfOm/zJV7nr80irUoxblfXICwaeawvmKTmjwSidbWY2N5m3Jx
cJCDnkXfZtR7J2n5Aza9fvIsDbkmRBNxMFoP9fdyzT/dZ8zxKf/3JRZSqg+7Fp1iQo+oDEVGxhKW
+7BrScakyfywKL+1UNGOxOVCOHpUTVOoBGmAzcfaQl3e4NxB5z8Nn8H2pfXSNGZ5ko1m6911dgDz
cNl1JnXdoG91w500lbHTblR/fDxvcpNE/VUVTnDd166FORR6WH8c0TnECATWRlUW66Ge7H0Vd18j
tj6UvoYU8CxCPsscqLHvZuOri4UachT6RLoRT4p2jU3VTlrzZEIg8GdqmwYwD49TUTRQUXzPfHDD
GQQ3v2OmE3lQEzvcyG7ZL/AEIJF9ZePped4712ZKAidPi4NcUDm2e4Rjz0dsuV4zUow5YKruUhM3
5XIRKrBaurUXoi7qfziJWgh1Pehw/gjdLrfXMoTO8JtXukiClip9zOTCPWhaIFfjiEGN0/TrmeDO
Y4BHxXpczuKlr/Bd/UaRZbuTaB7vyIhUehrei9+SEer4fy/5Jeln03cvrTmCERnG3sm1E+d+VvoX
eXQ0RTBv+1JZ2DFDgDw9tg9h7j+0UHtvpGSt1fPkEHogPW3hdCwHBY0gJNvmRrouM6TkTa56u4fM
iIJxwl+Oyp7Lc1EedrrWhDet//NDtzSdHltaQlXSuDwy5fkoY3738/KwlLPKvOkbt7Zvl+936cbJ
NWwosMV07u3YGm5UraBYxqVQv3dC+CoqcvcuNPtV1lbFX1XW3nup6f+22+99PtlUQWhA06kg/Nm0
2rfc9vKXILEhN5DwOJY6G2p9sTKVWm+p+o6spkA3lzy4Ioi+lIPn7ic7ZA3Yq8qyAR+D+Crv9WB3
Cc2N2AQXXn/Dp+DBDULzx9tJGsTnHghkl6FWc+6UsE9Otpq6N0rYAGIdakKLnaXUbEXo9DQqOJEb
+OU2H5wIvYhlHUsVMnPYLYKmxgSVp6h48sjigKdPDWvqLlXcXUX92vXl+efwr7FlvZfB9fT5t+0b
lO6usnFgqRyGKEk/M/9Z883ue4ehzarHNuvRMr3m6KjQlauaHJKDBk9mFB1gwrauk5usg65o+2AP
ksrRD4pb8NLFAuFUsnM91ctBmpdDXam7wUjDw6WrsxPY05Svz1+0uul2BLw3BN/CW51s5ILxNO5d
BZilNs7OrndMxcdgIe63YWVjtLcMm8vECAYPO4+ABGcV79wo9VawZb1dDBnuCAUtv8btSNt2Ws2H
x8S5rbF852vlWD/GGf5GCXTJ8SjjW83BtFeqevyOjAAeegcSYSIovnL7ov5UQCv1dN1+SBu3+lTE
eCdhX5ZsZdCIWufOVzwoPQxKFy7rCvDdsjxIU1HT4WQFFhv8IWkhwg7pE3Lt9GauMIorLepxt1WD
50CUkQ4JU9IjqmmTHpFT6ZQDALjsdD5TEc1BQSP5cpkjTR639g69pHJM/FB3oFPU0TGM4uexGL07
v0L33S9nlR5BPEzKaSMDA9ape79Gls3uxblKcDQ5dQvATtfJnI3O17LXUUGNZXOVE+KpMAtFbZ6r
Kh9cPX6UQ6A8dX7l3yMMTx5bKx9P2lR/u4wjhXU3UDB1yAdco6vNX24xxiwUHArMdukUkSkJyr9a
K7PXnq0X19GgOrdg74crPinZj3+YUQaqBlnTfDbYnj0i+9mK+aa0Yit411rGRB4mYwWOR5fWMjbZ
dvIrs+D/pmgU7ztq5s7ftwrU2G4kEnperkvhcd5ABTQp2PNh+CEDVL5YODXX9dx/9pWmf1QhrYrL
hplb43VlpNpqWGbF5eDs4irEmDktlC9pHDbrsCmpLi4pIZBb66Bp7hFhvtsc9AO0VVj9r79BHBgZ
OvhkMQJwjetx1h+7DLdM/jLw9nrI3mR0EW7JgXzp7Qg7btNCmrIkAlc3ZMjCqCV4vyz+zp1ITotd
r5NK9QPI5LONcYFIYEujzymFVYY7xE5nUeyijJXuy9RQs7J7GU0zbVymLuqgXV+ijdhHhapviJHj
FIeA7ReCsFEr/F9O5sLftdv2yUo9Sva1br4eS007AT+HEMMiEdzNAnY10ujo2XP/pAZOfexRiV36
zdGIb4q5+J4FmfHIywd2qeF9lkgLUqIrLxrKR2nFvvOs9b5/jsvoBEGv+q4qjjLYB623JhGX7qQZ
GXa7iyOwoXI3e8Jv3tEVZ2Uhjt72WhET0vTIFfu1da3iuXNXO5q9Ekgx372HHjjgkwkWal/qixAu
KnCrWTJc7KZ3TQ3dzEmNbMUjuPuEOFzZ4Vwx7alC6h/TGcSNTAEFhQEJq410UPiL9CHFa2CT/iMG
bv7DYtJRHUdzDZMXhqF92I0Z1HUGmlem3yIIh3ZfdfcI/prHBATasWywNaNqqX2UvtJp4DtXabeT
pgzMhvPxqlHR9ti1tcony+5X+Xzljl6WrABhvZ1QWwHAFmbphmgUJQEQZJqTHPzMqiBgqX/N+N2e
IDkBO9YX1DluFq9TpGnmWJifRy4Xv7tG7jNO9cu/L741Ke4o3lU/6SJ501zqoKlM/Z9/r6ZWGzA7
xvCi9zBLswA4tlija8uiQs7KMOW1HqntYx058UH6okVeNlSLezp5gGbnKBh/SCeWj+5NphvOdQKU
iGrygM2ord19OOv1VD/3jW9n///zBr3etuBfdpKntCgIXoUmgTXZFkszMOPkJIlJaSbmGL9ryuhl
8uVaIYd8mHxpQoPhB6Vw0dVRc67doiju3CnZZ0t1hxyI1xtXmWcYOwKw+DvOOFHZjoGxtVp9r5NJ
AY6Ytw/oNPR9mbCJDF0zYV9gGHD4evvnIrjkr/3TTjoFdT/UcHSazRWKV4AGY5o/BxOPfCUctZ00
89H5rBRge3OdZBzVebeGZ2TPUVo0e2ScSA2kGc/zyh786WaI++mLkf+KFwgr1Lb8ZJju8snm1igN
ovXixHiU0clUrgBb1k8gIUa2E/wGcjM1w61GfoNz0/Q+F26fP3ReXj02vXWbBaG1sbCtOXQU1mFB
AIgiS0v/HqAJNbJJFX3ny/ESuYXxyViII/il4h9vxfU31/mutE74/cOFfqd9/ffPv24v2f73n39C
VLbuUAti6apuulIc9S6+Pxs8NRXPzr7YI2uRLyZ+ltsmxEJgG6Trru9wtrENzOf76iEMAnMnLekn
s+ZgorqMShs1DZF3ysD2w2Bmh8mGvJKHZpFdOXqnrRx/bg5Gb42PVWWX9wVc1gCa9KN05cXYb3sl
b9fSlAFT9z7ZdUfB4HKRgzjnGljdk7TkMPo4z6Y+UZWekt9NrKNbcubG2RWdP2/EsIFFZnhVq216
bVGM8BWM4VI6Oj1RSRccqhg0XNj3VruUQ81Xuum4a/kSn7/y8lWO2mJnQmcOOlVfWbyWdrE3N3cC
apVDmZj6ykyt9N1AuEyRK3CBwVpoobrmpf1dM3z7qvRK9HF90JGc8pLq1L6d1TIibRK9rnvlus6P
sfQo+F4mKqN626r2/Yc4gDQvfaiGZ6rYrqVHWCWXkAEgp4osG3zQ0M3DIwoQ5UsQ+99Mnv130ura
u9Qs3KdMhy+sOvADljl6F44noIDRVW11yhdEStHOJtTaDFSnPiLAyR95VscPDX+QMIHsKnjXKgT0
KWaS0of97K4AEbTz47KHcK8s+Lypx8Fcd0u4dn+35ewyx11mS5Nt3y3uYQjUtHF/3sSFBC+OoV8+
SRmFFE7IGcTrajUWHpXmmGe6eKY27+ZZBQowHBdnlgcaJjKRZV3ZNSsoY2nKQW0D6y43y4elovc4
1VbkrNo+8W/q3l99mBZXmLGf1XHq7JunpKnDOznkY53cutO9NIgGEnYmsgxlBbZQPg8wGmTEiZbk
E4yEtTQ9Pkwnt41vBEKDz+kqLYb0XlowpDLyF9HyNIof5QBUr9rO6KtYXvzdZ5bwJgA/XmUJcL+8
nn6K4U1il660BFiE2dq7Fjm3c0tYcEnivxvrEUWtCb1m66C056MVxpi/LWctdh7nM+lDh2msIMJR
oN+l1dGx3PJoFJpPus3pYFifzzUTnWIWp/nKIed9cKtpOoxZl17rro8eT5kAag8ZIALyno9FBvzC
zMP2Kbcq3NsG8hZjH/2K2U+CI9P4OI8tCoAIumwfseloIJk5SZAFqyntrrNKcb/bYfPbt1v3Ocey
bGWCy30qUImtfRcx0r8/UP9HuesaVFSxeeShysOU4Q/lVYnthzkWt85T2PrqSl69Q9lBSR3i9Cjh
61FBqVqqanqUV6+MZlHzOqpq6evo5VoZ1S2McPSifPin6+V2ckGoU2Fs1bU+nfIK/5W8xcHhgyLA
7ii5ZzPc66tzEMuNvQF0C7aC7JeHp7IGHQ46bngy2bR3FLsqin5nLkb0sxvNx9EBuypNIoXqxg2M
iYcko3bgUEpftdXN3GrFV8sCqT9V6a6zWm8TtKG9R/tT7axet5+62XqUjeDUzuHKpeD5UzxY1r4J
1GqH3ZOD24TxGCGV2gdWaO6NsTqqTZG/WAql+RHL3BvTyDGj83A9gfXUf8ka+4tEud+mZg3kL5nq
9L52nup641dcAJQ1iknnxnSRIEO4RjsVF92p9ULWdHi5uzc6Kdgbox3c73o2P9p8Kb+rRvXLCUf7
xSgzHOYyKPKo1rAlBygAYw0RRgYE9VMa59O66ghSqErbb7DgMO/yXIHb7NThrV9DAhg7s722IR3v
dWX0jp7rZEdDKcaDMwyLc1lV7CcbMaAXFdGuG0vntowtZWO703yvUxZMCnDoHvO4SNdx5Lafm1pn
L6/nwxceXMaqy0ZtYTQADSoH5Zszz8/8n9Q/WADgHlE5v6wh25pdER4Dkjb7auB/pzfz9G4qpuoh
L6vvY2xoL1pgqmuIp2A8GoSQGh4y0p+NLWhdatu2I8TqF2gu+zB1w89Ddzfy5T7M3hTvS6TSKKXg
sJHUSn6YVbcCXNT9mio87zu7K58iTDe2uqUYp7bKgxs3sLJNqlbB12Swvwze3P3CCWLbdZa5tXH3
3U/saa4KI+kes8I3tkan9qC9YPsGSVBuuzosAVkCD05DI/tuVfNWK+t2ofvADQJ1eiLx75wP0oTz
2LAGscK1DGgOgLqVnKpZzKlMOp96y+VGOwMfit7dRia7UTtcOWqRHnTFa9bjoNa3vhrpRyxL9G1A
1eJnCh6xsVXMHMeXlwF7vB8QZIOrsc7VB72a870CCGtvKoEOC81dfEWc6nsT1FdyTe66vztdLZ7K
zEy2HR+9k2WgzFY0bLw1LRwJR9cqr8U4O/I0XMw4WX0sB2NZeEh/3c3Yuf/ddeknK/lJWoNA59Oo
Od/j/9onN5GfMPbpc2ZQJmBHrrVGLBR8xlimuW0z9x7OdPhZumyrxfdTm6i/ocv16gwBZaSCk2d+
bLkZ5WQkA6Tp6RPxOHtnQr9trpqx3yCvuzXSub2zW6X91IbRKcCHmdxbn+4rzTI2/RLVQjqNpZHu
NUD3jO6TjkXRZRoG5T/nzPsKknXal4TpMm+gildfDBAEUiQHacLi5O9nWTnsaNu497UiuMd1Emku
8UrpUgbrm6F67WsfDjvTmjKAaiOjrDLK07+/T4gz/LlAdxGMuFR5klrly6lp6ocCnMrIs7mIc/2J
/CfJmC3P2vI4zO7OJu72cMb1e94O2eZraxm7tGbGZGabgXgd/5i5jF1mvt2zWWiGb62366JEqXdD
nc8rv/dJp/jdQHrFu1abnppJ155upUcO0OynnRLDdvow0NgpuwAJFLsuvH2ArscwsVAyLCk3vuB4
lWHqKS05mE1k4eeV4qyDJSrELUz2rnoPd7cQd6qZuiU0gB1eX1PkYyEVP0R57N1Jl5wpEekaYOX4
0L8NEN2qt3kWTLcQ7TZmNuv3wbJqnbKqXNuJUlF2AtYu1GK4oooLRSjTv9fEeT9HmvsLWlL4VGv9
sJ1yHDo1H1aTaRohFcNBcyiLAXzaCPjAaK1Hp8zKTwlkSkFc2fkQX1sdsUFpjtQr8tSy2m095iVQ
Xz26UrSjXZTYtaR5tiYmpVN/X9h8zQcLC6V6M2sNJaONohxYSrSbPkMEu4Nm9xciQRy5k77dEJl2
n7pSfzRItgKeJIUyFkhCKA2y96lBJv0fZhC/LNatr+k7hDzadi5bkhrgr27YA5ebrFSzL7zLfiIU
8X/p+kvXds19irLY3PtYrrN1wiNZd1LrfkgL7RgTKdkgurCe1RK06WhlPzQlfZ3Bb68eF9HZxrFJ
XzXwQq/CDBNCKfklpN5dpTV7Zb2kyIWa00hxh9O5RM4Pu+A6msbrUV0IWA1ZlFZp0IM2MdD3adB/
B5p5S5g5+V6jC171lMJ+dcsqv2JRmnyeejwPfP5n7tPIWzBeSn9jhdm0H1tKWaaoD09Qq4t94Rbu
DeHGFFotSAD+YkAZDBLKU5DZzZY1+HxjVBPaCL0wDoGqTM8J1iNOOXrEzP36ZkR/sJJ+028AjoYj
05YH11iN76ZBq8VOc3mCKVPO3VrrdVqSIPFOvN+82pOvJv+EQBTqlwDcwSa1XdhncVXfphqmDgEC
ve8a5JFAtX9EqlpczW1CEhZQ/BF7ZUy6bb36mhTZbWYn9g9I079yQISfnaoq/2vpa31QFvCo8jTD
1DVgOqplInf7sxKkHRPNSbtieqJax3uszS+u0fHgBZdxtHoPxQCWQC9ZFJcre3Fa6YfKeBh1DbQG
/diFYGw0rEN0GFjcjMlBNiLSjBrrfVNG7aI94V/w4M1uiptuNIDQHctHkGS43hDteDGy+SGSulzP
PZSWU/1u7PIvY0rdrwoSz6ts0LIDyZ/fbduoJ0VtSN505fQtdPLHBmLQp3rpDynGXweLgxNmebFf
3InJg+zoi2RWt8NcBFey35e4AAmu8SbSS+uA+4DZ7qxCzVfY/8a7s00jwnFylW5evwbTnQF8cOv3
WAXkOPeG6jhcS9sPiuE6GEGNtT6w6Q8DMsWGn89qe5nYejU4QHd8ak3Yt0vFodQeggROr5cuBdHA
Q1g6KYgJF3SWqqs3rtNWG0ddNkOqWoIAicafbYRyFYzjb8etHmPfVZ4BClhXSVxr97ODn8IA0YL0
5d+XRz41Y3I5/3Lny7HgwH8t6h9nYwruOsyx9g4+MXcNsoIVBkz5c11HLUbNdrZT6iZ/Dh37BcfJ
4T4CevnJQzYr3ZOXu3vgCSB+lovyid2fqdf+NWYF7deo2JuGnz17RWkDn6TsQ5qjMn1Cf3MncPS8
9m+d2Ko+B0ObngbNeIWmB3lwR1Fd9dloJ3wGZ22lpuXWbFuW4Kzkrykef3+49KlOO2zMojZWMuUy
IE0qRYcNmiVnnQ/NtB6xwXyAMO1tWG6ovCgj2KlxVl0H1VQcEpaFx4zKhZPBF3RvxF0HIyTTtmrQ
u5Qvz9lmwvnrMU09/6p08+YpafE2HjWte1ZD7MqzeDL+0v0lB1wWv+oSY+zEB+U9WzvXohZ1ZUz+
qkuCKFipBUkY32l/dEH0yejnPP7dU0xxkIzZ2JAXwL3tQV1E8YUb4YJhJw8yRkbnPAbT7N2Y5OT+
9zovqcN1P+T6WT3gmTj/+IUX7qUCE22sAXE4RJy1aKTbALsac0hLSl35RHafPDU4sIwPfqNUBE9e
RC/EQjQeFGNym3qpcVRB22yzWHc+uTVZbDzLul8x9hFu6vzEE0ZdzXquPLowV3cti4HjGIBLCirW
m5WeTi9FFZwiL21vGjUxdg6RPCyqleA3JadZbhq/lbJ9KUguf3W6BGMyt5vvDKfEcNvQy4OB5ew2
UdLwBCkl2qZho52MWotu1LZKNxR9JV+NIf0CB6D7RZXLtkvM8K8pgdtR2lN4jzCCJ02Vh/ug7o0H
XKZDtsW69d0Zvp29GAWiGIlMwR7L4bTkJ4fF+EQGqAh6PTM1XAGBZAMl/z+0nUd3pDq3hn8Ra5HD
tHJ0drt9JqyO5BwE/Pr7oPLp8ueTB3fCQtKWwOUqkLbeMFr2XS/a13rWXOzdcUSJ2CTXOOOyWs1c
qZ3iPY2pqE7wmhDqbc3oc1fEwNX4euxk0Zvqc9cE4qH22/YeT+lHfY7yCiPdZe2IKM1cJHlH5lMJ
v+WW6G7YT+CjKCEjXUFSUzQ67DRH5PJ/ga3GDslpJKduZZWTO9GuTsMtewXGMU2wJ2MvyNuaZcOT
AVe8VaN13VNio6Sr1r34DWHw+5hvBzKX+BomCdbGuK8eR6MPvraTBrE/iMxndbq5TAyU5BsP6k9+
axovZatNuy7Lw7UsevhYLRWFX9qllT9L5IF98/fzdPsP7z7bMEgQ6yD4NU/9A8NbExMUabtSnoSX
a2CbDESEq6m/VbF7ODSi9jfQJYsnv2BaYuqZ870EFxi0/IivsSO8xv2Y3DAtIBwXw6eyCtNFWRj2
NTzDGu0ydArB9XCJnYe2ZjZJg4vk8kLUzqcOSH2aHlsyvj/qVjsMXZH81ja9uUR5Mr/DEVLfYWxk
7oJCi+8CWKNLG/Hb3zJ42AGTctkJyeCELCg4jQnchD4/CUori54cNHB1IMDPIYJXTwnyw5KmINt+
lcZk+tg29wPl4vyDrAyQuY8LJRgnBhoGKnA6FWmVDzA60je+CZzQeTLY2l0l3ZiUL6mFH3w4JVuA
Ys3RVQXcTHlad2xHtvPh0pKjC7yUlSJFs3UxjS524xZIUns6S5yLhMPIsw+YmA9FIawR9YjWNndQ
pNAGwkiCCXjvPjqazqTT7bujplTOqU3sft0grfGMVEmwmFdBP7LyhBiD9V12ypCofcSnpNuoBmt+
2alJAn6WoWs8O2nJVD+91fUy/N4JsXZ1ZHEXVVAgZQwYBnbfF6e1JzwG22YJl8V6UMcEWmwS2ec2
NpUd/EN1n6gJVmPABTbmJJSDF5qfQp+EWgrI5kSKzjuCD403SjaJJ6Q+4RtB0//hA29uTb4g4PHA
e/Txs0g8ax159VsnEuHRpRPL1upXp1EiBWqkuupUjy6d4vlK87LpciVfV8STigLrAiHldNubXrbO
AXZGn6Y2+KJZLvaBRhLjMxB7THbJMjY+c9lmGIKdOecgKwOnK6savUsOEnkpjGmj6blMrZVQwW8q
imZ/LvufTdqPv7VdO2xq8ik714qduboy4uIuMJPPiCj7N5UDV7dp9BdkDHF7nKvkQRa9LN2QeI9P
H+rNRteXXSbqdT4+JJ0xHsNZAJEdEMjE89n1IOuSoC93SX7iCeX2rNvUxzyZAcepb520maDq2OBp
dTe3T3pv68+ydexU61R7j3g0NXs9S4yXZPI2bNLZjyruW/d1KB7xjDReCrPxdlqW2Ctl0g30fdED
Kso63wny7yv5q9XcMd95CPJfirI1s8u9r41bq2x/WiVszAGg/oY0jk0VRSTTzxX4zwe/+G6MjnKS
Vnpyghtqm8hRqzdrct2124nsvN6vSE4znUlQdxNqjHpaE4KuRruRVSZ2sE0Ynso4zB6tKX5fP7Hq
G3Ire5zjrS7zXk0dcyYQ/lkLxzbpwrUp7yjKyj1Tf3cljF7d2ZPFPyBD+j9rW/fcJmHxrLTBWq4z
x7wr9xn54aVI9O5xHMJyW7pGvJEbhX6CFVCGdvEp4SN7yeO7UtXGT6DPni4gGLBeBia0mFQwN3YO
md8pZ7dvWV7GbfXZapO7YM519nF5sLPcehXJEAMU96Lbyo/8vacgaR8hp/2Q5qm+cMGqfG91hIab
nzlch9e8eCAZXEAi/P1EUT7WvG/KQS/Ei/cxedU6ryrkPrnlAPZl3iNySLfOX6e8YctIj7RgI1t7
aJJVMX51nQWGGNk3n3/nEipBe5NGCO53VoEhidM4rzj+rJu01b5lRaciLJ1M9ymTJICAmEGmkfCe
s7Z/khF1FrFgjdLntkyrbefm0V7D9Omhm5NvMsJBeKLE5PBc8kxbtbPeSD0fhAqZRg0RznW1EOn8
xI6pdGxjmXZO/JwN0Y2hp9WdfPkUlOhQ3smv8dx2LbU4JlxLv/r5Pl/Ev3/7e6rzx/f/DLdh50dj
o+6PWkiGpTRKoA7j0+QdakUT3T7KwCR5ntmv+gLXKUmMkGdB57MAMuE4reLGV8CS9f6my5H9gZwC
D5/cxLHCEp3dc/UpcRJvbfOo2o5mG29sPycrPEOLJcg4noLmti3QJ6ogrEWIGh1tnqyfHNP7lLuJ
fitLajAsjDx+SiKyNpqd+wee2zU+vo6FPU7x3QEoh29Do9xgnIfHHwyzm9FTKnIQw33Y9g3kv+67
hVLta01mDexCP77EBmYWUZ3eJWMgbooYFnqEuPdN7WFCHWui2desTpGoV9ZjV/WPA87jpzTqftMm
vX8cKxTT47YPNviyiEXJu+67ZzcLg89ul2ixsqv89utYowOXmVnJ5xEYK6F59ReNX3uul86LOZr+
FjpwvkVtubsPbWyngPK+olW+kvtKGBjhlCOK8M6Jq3uhhPF+GCL76OeWdTnw+gShWFTIrc08oZlX
1f8UOu9bdmiiyvscFj5Cm4ZaH11nbEmq27xKu2hcGxZWknXim7c1T6el8Ct34woQBQtY26g2dYnz
4PrqrQEM7osGYGZRlEW+8J0S74Np3BSq+xJaef/VdaNiUYm6WcdTF2/tWtWWPAHEi2fb0aI2w/5b
AB2+DiqBVZvx1Oem99PqlXsWxbuW3fnV6MBYGBNsGVpsn0UWutvEbL1jMTTDznYVTAuKfK2NsNix
Xl2ooKtfprwbNj24uE3hd6zA8/ZWL8HvNYAOv3aJuHPZbP3BlhM5G8dbBn7obpALag8psBjJ9iPg
d1pgjh0ZtIX0NARhfC8PmDRpRyUBwjdXJYpSL6PMtdalVWhn4YzwD0T5eXDLu8rOyydQuU9a7aW3
iCipz4WiYe2rOTd6XDbn0arvIAIA6UegnSXcj1jt8pMaBQ8evO594GS4adZRYZ4UEtDeegrt7FXY
ZI3LTq0xM6GojJhMYgr+YOu9wEq+HTAeyPGkw8p+VatdeNS97gxM0wX//LuyWIiQO6xF43tShsE2
G8Wb4pik1yQkMUnXzCGyjNrYb4pT5KveH5/ZGclvsQZ/ZnbS3IxDzC9pEtpBiKb/pLo8qYGGZ1uS
JN9574r7zO2N84Bhi5XigrREUIuEngkEfW5UR1/c94PjHMop+coeIxEChYS9F6FLdilHKOIuRliT
C3/I+3VJZvkT05huDfSe19pctA3bW6qe1u1z9Jk3kVeOS9E22DJ0tpEfL6eO2bFMYsblLsVcmwS8
oFxdwbTupsS06ZA3uD+PsXXrZu2W1efaxD+xEBozvLj9KkyrR6M+K5d64dabOnqdaoC+uNRjqBI3
P4X5KFxHPDdJ6J0qf4I7XOEnPiQdJJKYRzoSfv5OFVG2KPk532VKV97l85ljancZD/2jrJKNmCVk
W8zfgqUsAm7KbhSt/pqwJVw0jvVUJ2q/F41dL2URW5WJzFvyJVZy+ynCWgHDzGKZzqWygLEZBX23
HtQBs+r5AJrs7SxNDEz/QvvLteoado31YBSztcHVf/V07OYIivdn5ZfuYaiaeO92vgcldMh2CM4H
ZxFFWD7URnLDVuK4MUqjup3c2ll7GdIeQgR3Hm/mXYH39RE94vYQ8vPfdQiLngyUUjc6ZiG3Q9UW
ax/wB5KZCdLTplCfyvS+ri1QB+6U3aNrHe96s673ceC1tyO2RuS90vpV9/OzWvFLT1KwBTiS/BbX
nbEEqZfdGWy77gBSqbvZ6XZZFTp0O7Koe81mNGEp8ytDYHrsGNoXm4WFruI+45Y4YzCHWDZkBe+E
oawRFyl/mpDKQp6Fr0HPHYowKe6sPOp29YiwPj+lbaLj5zxYYGVUxyW3YIf6i2o1X3U7i3/m9hmU
JgIL/JjvbPaeX53QKJdVrzUPyL10mypti5M71EcvZk/QD5TmDoZRt8wbdgKqYliGRZ3+UEOWWV7O
nMR2zXwDvbA4TpNhnXVwJKvQE9pnzKDO5EBcNio9jUf2plHt6ksUWtNauGp1IE3pPOSN+AG3ggcl
u/asiBv7Pmu6+GhEAUp+WY9XqzcvXyzra6yVAbSMdtxpIa50dsAUCcmie7wwgm8eMDlsYLLxYcxM
AcK8Vjd1jrsl6Qk2SIiI5omzWxXZvS6aAhxAs1OdIN07k2fvtSkuTvwvE9wjWvvWMytvFYlZrmqI
vd2IfcQpL4HjD5HnP1kmrmxOjWkmzFRhiIVRDWxRDG16jhDg27KD3K4luCvgs1zZIqr2EvrVIWwO
UsRtEbUC+tV07qJD0/QJT5j8QcW10Shb62jV+EIYZi/2XYfp4+Rq+StEjB/sugx3lQe1ozDC79H8
zLVwBS97BZdNnTzs6Kk2ViT9uB36JH8IdHxo1KJrvtkejoNRp/1Q2LKo1Mh5rjAgX2ta8or1SLkq
csO7y+YDBHt8K2K+qL6t6AouV422mmqnXId+7WEoTozn2ebWjXGVvNah7Aa/xeLBMkfIsNQa7Dv3
MvZlsNTWtgGohl5ML/jFhtiplvlZCUgAwg9k/twb6cmLvd+cxPDOkcH6OmweJwOrGX3SEaz1YLnX
/sHxXO1cQlBZTuhrAz1BFN9LG32f9+l4W86HaIeZdL5hcRztSlYKeE52+gtyp1+Mehh+sj83gVRm
osJqu1bSbNG0XrEW5L55XKbBdFBSHtSmYt0PPEd26qjEqxS3mGc7Dpydnyg5Io05v1ct/QxmJl1N
bsOESy3H0+SDHskMy9nEtjGgB4SvmauOzqmouq5HSal7tAon28m660Fr3N9DGlcnr+YA/2I2giJh
07y4jWjwlDSjTz2i7qs+s4y7xAtZooKFAM+9xeIQigCEBPA9CEEKHMQwmGvPojZYApKheszYZ1pA
yh72sk7LjNlQsIVUrLh3sRE5P9iLwgUBi+vAfQgMZsmRrn5RFWU8gDydDqYC02Tho50cjXNqolIE
E8Hks9JE6atQQwDrwIFm4LJLAjw8gErHe2gybBye3Xptg6G3wogNySCLTmo55PtowvrULVVlVTm4
Xxuh5z+MjsDQKzjDjQ5CxIEUEixJt/W1urgnnwYlWalyeGwttHGbWROU2vrZLsb4PJDXIBXS1ljx
Fu6Nl5hPfH/sp2mEzQMd/HeGuDOrxVypYBWruFXVswEs2eCyIa4a/6YtcTJC+NgOQ3VdOCJZOU49
3SVIYy0MrcVsKjSmu0sdah9bHQ+1hSzKBlYLaKQoaMDQqRRxslStnAnwLKA2eE51wpb77Sw1SkxQ
evZdlUg0LfuwxFxOeRLxvUoxkEQyXznXFpKTigq1G5cY/ywPfA28fQfTykBb5GzVNi+ALL5vKyXh
589jkRmsc69NA+IofDJ7q7ace1nXusVBT5ppV8SujsAUzK4utdmFH1CDU3M0Varxhl0n404dRwsP
njC4D7nr7eiM6U5haVnpwQQbbZxTCLcgWFe9pZq8pkFueqUOFyc2X3tIfeew/z4aBRut3VhuPJfE
bRnhJdP4DXOx+UxLkM+5VMqyPLTODbu846bvonZN2pQtihK2nlBSfOPD5DfMBGZFFKX9xPNeW7ax
HzyCRYnWZlz7tza260OUfGFxxQZ8VwPe7yxeLXNRHoSng6q1PLID8Npo0gfHPuRihTunfmc0D/gJ
QWxUbaRXfD5gJBFQTla9Ot37ti7gb2hKtCxngzYzsbAfmhTjXh6qEEogs61uowXqW13ddh0bNnq1
H9LavMQJTbthQ88+JYXlbUrsDVedo5mHNiLT4qFh/aSFdvMgGrFQEcF9Mp1+7SWqcj9P1P2u0V4M
EKsnEgT+pWiVWbaMRxFvMr2M8aHtccAokf/fIsGUshdbfHP9uDjGuRAYk5JpFq053FsoaSxHL522
lue7eAYrn8K4SB4EDEmzq5unYBxrjHNc2E2tdlMGSv3kGVi/92hU84SliAsL1nM9qRm/9W+sAlAV
1C3/Jo/t79KzOMjieh+pITtCHubENmyZtSma6OJoDCMC7c7QLEGv0IrNBCq3ifKouqb6wPsDGAvV
g9PDWwwLTIJYaB4dZQIw2FvGzjKadIWKiA1jKmkQbAI9Bg/cfs5IJeBf4aor8vq0jqq2LQte7wpm
lqRYQvQ7gYmuZV/dwyKq1MpufenbATrjbU+ebw5mhtdsiglkvGxNenJ/5jhVlyIwLV5Y46BuZHAu
UvY3BxM5w/m6OODm67ojMXbpOwz+ymFDeyuDjb7VV3Xo+pfW1G5wjrazanfpGwk23nq2hOSfkEwh
PsBtm2wx49lZjtff9kjfb7JoKk9ucgR9Ej0pDY6tqnhSNKd/yurhEywq71yY+bCr8FNcKMYgbrsW
Cbqo96AXKZF9qWu1L9WEntqlqkes4AZHjIWvlujcxqyYAZqHB1e44laOkddRiuZJHm3dfFhmTi6Y
4uHUCXw6PeJRrz3AevuWk5z6UpahvgDlYd1iAxnvosE9tO2U3XVW8typSfACH1k/JKaG4rU3BC91
0rYbcu3jRrYCHmiW7BF6B9lamPVj1hT9XRC5xqfuS1NlwU4PC3VVCqtGMcSuVw281W0Ts8mJpwUy
SF6JOwjug87vp+l8ampZheXcNeDdqZlp5SYZSR8E1oMPCfOTzZ/36GHVCtY0+GTwbbv30+IgS4ol
zNs4GB9kCS/64qbKxTdZqvmjoW9jHBsNVfhpqtEOcgf26OSoMU6AGx9kyiq2FeN29NW3A7acjiKC
22s1E/7ykPrBswy61qdmp63DkZ3iDw1FEKv4sMEWuAbLEPIRrHXQMRO/Luf3LBitWtOe4cNvItGO
r+6EB93UAmoetVw9qzrpLrDTOIOyRg7HGjfm2exEHvBVejtLDQujd/ZdESVCP0S2ar/O0iLz1gN+
bpe+1wYZLFtFpwTvWiH7BGxhi4asBLnXy6hN4y7SZgK410EqJsEyTvkBubC3Q8xU4ZDOB3l2bbjG
XRs+xP2LkOvwE4D4ZCHHv/aTxWvM9Ur/IuTDUNe+f3mXf3m16x1cQz4M3wQzMO9D84crXYe53syH
Ya4h/+3z+Mth/v5Kspu8S60fq00XRg/XP0HWX4t/eYm/DLk2fPgg/vtQ1z/jw1DXD+w/Xe3DHfyn
vn//ufzlUH9/p8g71MwOjWKJQAhTu2j+GcrD35TfNbEVRa88xX9a9rqUOxyh35cvHd51+9MryEo5
1GWUf4q/XlX2lAeVfedpfW15P9I/jfdP12cxw9JbmDiX/uFz+vg5XK71/urXe/x4H/903csV/zBW
CwfCqkS/uf6112t8qLsWP97oX3aRDe9u9TqEbEnnf/mHOtnwL+r+Rch/HwpMfbcacfhZmPHY3HRD
6KxrEPFLWQz7WTLAzBuQO7SC0bKWauX6K8VtCn2bNpj6NbXHjHJuloHDGICJA7xygqReH/QCz6aV
bA76tWmm3hnMLww6WdVPXnqsPGaBpV7qW300nJXJptISE9Ml2wxAL2e7NmnSdvF1k85tcPaQ9JSn
1jAlyvLq56Y7bx2vVZfeswuc7xsxKsdN+sWPGmVvIvm8zLMs2bInRT5KzYoHUJk7s8rbG8SW8geF
7MvJ8to72SajKn65G8+uhxW08PxBhukJVmIhyZaDDNF9lSlSztSUUWVAWhZguMwYsOB8EdnwL6+u
u/2dY+mYuP7Zlb0R5SXd/xrkBhm43BVnTL1ZItpof5xlGbNJzKhT76352mD+CrFNhZBiIKQQb91k
X3mQcd6vUawqCTeFCXlXK2G0GHXMLoA8lQeyhIiUXsvvghLXPYO+HLfv+oA8/T38XW0Raqm7HAxV
INOHhj8ub/ZNr0XOjTxL8a7o+7w7f6hnQhStmJ/yHfrQYWjDU58EqDX8PoaMkIeS5S0qUHa/vdbJ
szB1+h00yB8f6uUgZeMe63KyD7JRVjmp2GTqKPYVeHswk+wTYuRk8RE5y9yuvUu9bJT18ux6AF5n
H2VxkgJ48tRlM8Wv47e+sltjRv4qMuoWz7Ns2AAB6Jf4SOtYcFtec7eoNJIkmBopfGuBUJO2s4dN
7BXtnQjU9q7WSufg9O6TrLrWI7/1ZGWty1qDUHnIgCNvbDPol+PcU9ZdriFHulbK67hOMF6uIxvU
cvqcFXWzlTRdeYYO1P0bX/cDdRcRPq9cXNou55KzK9m7yMKCdmhXHrqcIXu4B7U1jBRd8yprDkql
2Jz7ilr/z3mrGbW6lOF+W/fDsdV0G0PtPls1sfHGnU6UznPJbsCOvh6MskGsk2y+rHoX8pF5LduD
2IWO/S7UUHwhu0siNvIFiwidf4zTyFmbBkTpJnXtYziDInCIVH/LCtSBZieNa0RoaxqiwSJb6vsP
oJ8kA3y+kZXO7BYK/9UiAbIqfmGD0DQ65nbAztGcAeSX8hCxi4pwJXk9eUCQPcNXru0vonml1JOe
41p2wy5xQC3EGtWTBum4srmfFQo2UVvHqxCp93AJUjAHDpLFK+F79X0pxvpe1mlzXQepG8shcrQb
WZbNH8YZ1Pi26fxg39uNOPWq1Z88wQ7xQpZjVOiPrn5TdMWQry4NJJ/AAwxO9zXE3IaNe71Hfzko
V9cRujx+G+tDXTiP5+s3H6ptNVK2ij7cd/OrQb4u3r1X3lxEa39akkPQ3r1hZOTfvJEuLxnhR+oy
APS0hOGHPq7CjmmWRi8CXtg2n83m5CH9dYbj9dAgB/17i2zuRXLp8aFeFllB91uQ/58b0bnTgsQn
rCkPEnNmRsr5esj95q1oBu2iAyZyko2y/tK3h42zDKZ6Wl+7kVX3V31ZacuL2q0J4RAalEAM0DSi
CBCwVq0Vp3k1xi4LDm3uiFMe5yxMo6bax1Na7RMjddUHYZE7UAc3X8qYeg5MJFVh9EBGd+y6kYe8
kVVuqBdLJqMCeZBGU7Olp9voFQ/OtOM1p91CZtVv5VmGD6g+Rd35Wq9j3XbKdAvtIkI9FVDtQhtK
a+tw21D8qLweSOvxl4D6XkWKN+8MzM2R6SFV+etqsq6ZLzkUClsyXO16A2GdN6e+MS9Xe1efpxXo
GHzxxKTvpzSqtuSp1UevyxCqVHz7u46dR9hl4qvb5mJZQ+q/83/FRoYzfYgVzueay6QVesqBxhZA
1yCOlnoN6aQ82BnoNYlLc2VHZCRBOrzVFRCriqHCYWfuceksxxHhnNSrQnfRzC01OmbaSo5oD+FO
hnzsMo8NtTZC9Z0esrWwqlWqO85g34JZz9dug9Aw/zr7ux3CE9GS6ktox+h6WE16W9UJ3r+YGW4s
eC5PMlbKtfxvrNpPFts0QB8UvVYWjsYrSXIGGlwPIMMkFGcYsWqgqyZbJdtAtjouQAfZKvsWHfuQ
qmeYXr30GWdpsk++qGc/KfL1ZOAr8FPXomytZicq2ZoVuMrUJoCmRkPl1+sWpp82twiVNLfy7Npw
rQvnVhAc2taOYSvIOHkQqDFfGuBufJ/Y4ZuEYBP12kFe4sNI8hIjaicoQjOwDL5eO51vCvRVc66A
NRmOWa7tETheZA/xKzwo7GDU14APgM3CCKlh0WmvlaUBsirHx7EQ8POUJGUnPNBenVx12PxU/XOQ
TioGiHxh5+5y1LzN6/1AvvffjeoPOtoYioK/D5PHvSVca6v5Pcxs8FkL9MP6U6RHwUtYTvugItvf
uvH0VFTFcpiF0eDPFTd6h21UMEdBWmTubOMxI1u9RK/4UxhStsohYeWJk2yNTPXdkPmYs1HMGG5b
fGdLIWWHwStA0Dvdg4rg+L5zQ3uD2ZX9SZmiG/kevkakAD/3ZeRYm7CxEF02UacSi3qyqq2cJ09x
ZBxNJ19+mCtDqmQGPqmqcbTit9a3OtkSNfW7lnHg9bO4TNXZ8NkZRfOYzPaNRpqiomM2h1YVirj5
VWRTNDjLw5Q7e8jR5dlW8LNjoGLXaG70IA8eAI8yAYsnS2hb6OfKbI9Gb2IAk43ZsM060fOQpcPE
7//BydJ2OftvbQuk6DCJadVD2XbOWYaMui9ubHfaXjvo9pTseILCqpcdfLWwli3y6ZeYy3Wn5LYs
ivAyiIG84204svEp78IBho9tu28tZKw8AJFOV2CbxMach58Ut1wOuCI8KulKjXFCKbpGPI5BrS8j
gfGtrBtA3J5ARX33Zr1XWVUVJlJBmXp25ioBOn2T1DazyLlYsuh7MKzPsk2GmzE8Ui+DstOqvnkY
M/8V7RBx9IJAHEd/AIUuT+WBx7ui4GvxK+BjVPWrRcbIol+0QbWQZaTOorVuTf1lzGtMVsSjv7z2
luNa9fh2H5chZLnMnCdV1MH2Q4jdqLxRA+85tGqcVDrPPLi9EoEdnFRO5eFalu0yUjY7SGW9Rcqy
fY28NMlQNiTGpRagMyKD5Bjy7HpJvAkUY/mnV5ORrFFDVAdBJqp6M9w6CAyu4kFL1rLYeyF1vTHc
9u7kLAQaFJsPDb5Iv4fst+w/1hfDISwz7VjndWpjp8Igg/uoj6W4CfSgBZyUORuPleU9ovb1wq8n
sZdFeUg690E1+/gkS1Uca/edNaxyDIRui7nkmUFwDzHz2qVChePcddbOH5spWnpdi8qAl33RoH9H
SzReJn4iOmJ/svt84cEMxaaJMnBKVb0E3iPua0cNHyECgKv0H+XBiO0WBJHlH9K5zm0Aqk6TgrnL
XGS3vrvNA/1Qmd5bB70HwmCNCj9yqqCiZWtn6pGNnePB3uanvnB+XuOhBgLvsnG3mwOqvhqXQR+O
O1mc2rIDjGZHS1lU3NR4yMtPWZK+XQ1VpIr0pe3sjbRNQN0UBkkbt+yLM1qiMX9ZHKyQWMexbK6L
CgsQ8bVs7g2Icmj1E+DPATJKFuXBiOwYHE0RrD40XIt4t5ib0LLBCH4yNBefnNEIsEpx2Wwa0LG3
AD6uWtFMG3bhka53o/BejdxFPJbZH1plXxNLHhmbGm7wKPtD7v/YX0aEiNNeIq5X+HV92XgdA1Aw
Wr6A0D2k/jdWiIZXUmOht7Ah75xdpV3DzAgQErDEt7qNg0M8Y6wXMrqzI2c5hsZwJw8tqqnn0m+Q
tW/Hu9yG5JHFfraV94TENJYMVn26lFy20RrFGhaJ/Dh+tcq7y/6kNSUl9q5vN/cV80eXq4m1Y686
gOGUQr1JyvoAXDB+GADAPgzhMo3mDf+5plBj72AP+U/ZdAmq/W6dVm60vvYJRJEuxj54G0c2IGb8
/zjO9drDP99P10/q0rBQKKtSyzgVjb7tY93at77BfCvte+M0VgzD1Cs1TqltxIcBCnA+N8gqIVsv
MTK8gpSz1loPLsncRUbKsWVRGXCPWFUBgk9tUo1rWSmbL1eU4QMkpDXkq3oRuVHy9pQuR3A+i9I0
xh2eGGvc7yJzSVLDPERVZgHd5pnfBrzysJig7Mnnu2wnlzO667Jq293bvMYfoj1ZPuWGH0hw63ap
uxmK1kDr+Pc6dW7A/w5mTq1f6nOUdzBLnkNwMP/c61a5l/1lleyg8fVZ8U1BFmXuLxtEn7knWx+V
TZwN8DlEeQIrUZ0mzSpPf1aUDTJkRNXarieotf8cK0dKo+CLY6OIVtuPpWIoS3lmAlq5nOVzXZkq
mP/9av37OPxgFVDBJDPddP1BG0sWdWC8Sh4BmJ3ncbJKHuqwD97ZcKdAC1LfQLYtC86aE0A+Y3/Z
NDMwzoNpAGCOH4252s+65DCyll7KolVBvUcjSQHAPBUvukYSniwQgqNzMDP6yxgTc5q72AkfA8hK
LxwSfrYm8xgcLuwMv7dtUToPjW/jJnktQg7Z9wGCJlul8S6tAWJl97FtWickwoe7CZkUazS6IyJo
451vcmgiBRXsKtJXTl/y8BpiOzlN7lsH2UseXCO9dJUl2X+wknjtAKVZlW6Vkuvsxm2hRcZ9CdFq
3ZXkyUzLwlJvrvMVs12Whd1cQmTDyAALlNnyQ6mPP7rA0g6kho17RE0PahyqZ61r3WhZvIxwxe7b
uWnsWuWs2cOuNRwvwkg7Gw+Jov+8RJqQtUCnm8VSXvN6M2mA1ncMLKYEw36U9WnrtcsKi4/tZajr
zchmeYOxk15u5Dpc8aJ5ibPPYz1AMIGFnTGvLN1I6XdA/eFtKSzpF9dKbZzA3cr1ogwH800kovWX
mOsQ14Zr3XUY3H7ixcTvFK/74RMptBcIlcpTW4zWtujMctdmdfqEkt9XHeDjt/8NGCIML+qAtIyU
AhpVeDIGQl5SDFANbWNlV9n7ojkXZbBslcHXomz90Lewgae3YKyXorOMc5aABxp89zP4Vs0/BBpy
6ZB4UPmqS2UkTRObZ3K7xllGN0O7SmpDHIv2Z1pY5iFE4ukIk5R/VaXgUwkztKgREaMWH/PhSEpI
to5ziDyTh7qBJHVp+Vi2o9Y42P03LM1seNFznBxOlkkidVChq0M8Bsi1B0mfQYPmYExaqOyGioT9
xHtk2VtV7v5MUzM7ggYuSX1GWXZsQEQtE8fXlrJT46beOuo6WHGgYBXzjFczrHUxwgCcHdLnIqpR
460X+h0m5N5bq6X29f2ENcAZAt4Lq87ic5fF00IrIv+l64AjaX0xvvhVZC28tslffAfbwaIIPFwU
GmWhWHB2OwNGE9sG3kHDnfbC0zbj2L8UNSn1gFrNu+K1VfLq/m3fNA2ipSNYkrfeyPOrAx5j1JHG
XMFzzvasdsL2GSj2kT3DowiqtawbgFxOq0vz3CXrC21dzyOYELrWnqbXa7dWyh3yKf/H2pc1R6oz
Uf4iIkDsr7W6XJvLa7dfiN4uYl8ECPHr5yjxdbndfb+JiZgXAqVSolymQMo8eU6wzlC2+5Vl6bNA
icHFHBp2lkWTL8heFoOzKkzAyEMN6kX5M5Zm1pdoajroUwJSB7hW9hXVbWIh4jA6AQs43ddGdyF7
zIpmk0eOi8AYLpKIbtM7gBN14Nl8SV5tno4/5RRDrgCPtctQd9MN1E+aG9Mp4ntsB4Gh90rvZ/LK
OvCfkCfozdTFS0EL87ayBt8kKp+g6bgChUWOGqgcUaNW1/CREaUG+VopPz8Cjeefy8Ywlkbs4m32
fhaXCJWSLXk/u/bOZ+lYHfsS5FhJ7F04Vq873Iv2iQ4oYndObhpBtRHKgYtPHdRUaXSp6yLYke/V
AzzviIS5wJwOeXwPcr/ywWrzdB2ZgP1XAoVjqVHXS3fw8x/dmC4nR42vMdTF1lObffQQOkXyPz2I
JypPk2WRcPXqxAYKPkpQbW7BblPgV2SY/BzpDYfgob9yTXCCzSLKnDYnvt6GUH8Uo77BSNx9CM7Q
fhXqDuoN8wA/mrw9KqNuURSi9zQfhum5kQMe96I9dlpqlw0I+NpNWN8rABN3MjDYZpxq4xkRrNnD
RtHPolAgHvJSlESVyA9bmm8dKuDfkHq29mDW7e7Bo6hO4D6/sUt87KVZqWrjKiZX5EsH28y/gcLO
2lOr6ZMJNZXDDfjcxR02l8thapGWjCDmRkK5nUAcrrIRHZlEp558Vq6oBBr0qNgOQ05lRVXOAfOt
ReB55hEFisucW4PxkERKrcG6X3molAEtLh24Z5q3hqsPwJoXeIrgFNhah6GkoP9e4NmITIHuIXdd
0/5fp2UMEcgW5bCoe23UeEn08xpkXy5yOLmLbT0KF8pfU9SVm6uk5wTcLdT9GmgFKv+G7J9VP8ml
TO1xnyvuLCawcKzIkTquU9FZnIlt+j7VJ7csOBuhVYhkC8oVlq66wl11nVfeuXWOjaaTpduWdflK
sAQ7TTNH4XxvQmfUab/Lugg3bDAnSBFAn5q0q8nWhcO0HI1RXKjjP22mHosKP5SmXn1oSN4KuezV
aK0o8XgliJ7Tlh/ymBzqRZtIyifKWs7dM3f0n+dzetOxIUk3c073Ve9thqp/CpIVyC8XLhvzo1TD
wNeZgVJPv/yjmekq41IiQpcP3ZZa766dfo7Rw+zdTjNSi+zk8e5PdkcLJL370yXJNXz1GhAw1SDH
xC4Zh6qOvLUY2mlxtdGZ5s88sioEjS35uAF4CVGv/zauCySKgshTZg2ktGTmr6sm++hznbED8doW
2aif0EvwbpvGPc3fBzXBeoWyaHwB178IWbbZjUxB6eN5/j50blLPJxsivt+iuG0WFpPmWnR4shG7
QC3snwDUD+cY0GJgWK0FcRCIuCkOjgOeUPKiQX48gH1BU5n/OagT2fEtVWIlFpS+nRLlbnWmoCEV
Qyoyq73xSO0Y8jibQSGVSDZD+3x0RNX1Gk8rfx5N3YgJW8gsIv4G7LUN4qH0l4PM284olX1Hh6kb
/JUvRby+2lqU1yGFaMaLojQdbIsh1S61SBgdEK0G32qLmHc5RmBw1Drj3MtsiFG/ksMHcz9YG9DZ
FkuyXedATA64J+H78xzU4ZVWeGQxlpr6Uv379YACyjfT5MjPHVhz/EDqddhdJ29C/Axqp8fNF7Ib
MCiBEkbTqoHUsL3YrEKdte+cRQmBV4hDthftQCZyoEPqfzSRqx4IsLI7D/x9ruv0v8+lqu5LmKTW
bcD4wvdccU+H1KqgeG9F/ZuuTVeBFIlNobPrzby7H4YivBsKrmNU0JKRMfRVIxPecxuBK+TiS+vN
20c5zl2Frcxn7+v1aISp5yebcsbwbsT81Opr6yUp+MuYJf5llFjuNZnNd9Sk0p1w8veoQhNHquEp
0jC+pNaeGuTEwUyPWkbnMdF1P2SHd7TNBqCmWhfFYMse0nkrS+CXQyPIBxXIb5e6TqUv5SOIC9lt
fBirq/glalHnp+cwUXl1kLhMEerMlhmVm9jkAFkAp3/Hi+HUTrnak4kONVidthDFZiBzhBsij+CS
T+Fnur3aZ4bf3Dajk/pQEobs9g1tJTJ6xdEpHcDhGK06y7IWtE0hG21L6Oxqu474ZKMJHGT9FmZQ
9WuOAlBAhmw5c4PNpGEoFvV3rZlDiaGBejnKXd8IwyrVrl2XgSJzgLjgxkD95KbVCdIpq4sNygyy
TaOzqddeFbMfowUEDVJ6yRJ1Sv76E0yemtRbI+U4917R8ASnR5aWz2M/dcxT6d5swp0MbUNEt1BF
BE2j56kGU1dkgdE/GCz3OerZKwSZyjN19h1bgCSPPTZFG94rxrdk5gWE+GyJOtyRJd7zWJliV5p1
tqJeNxbGOg5T5NH0BSJoH88XmKcc/U8XQDLxwwWSQAQbUJkC9Yoyl+7g8myJJsIu1CxcAPqUxZZ5
NtyCwDM49JFKVsJNku8NCjkmBv5TCME5G8kqD6QWVfY0Gu2FHACg9EF2Edvn60jIA/LvjYVNcBg5
X/KpcDcQd8Ft5YK1Ph8L8MMkuO0GDXa5HshWQngF9Lbl9moPk1ZuGgAlEeeCONinodQ0CEypx6JO
F3pR7xOr+zTBzeT2cVsveq1PQQev6hGootM2BQSr04drN9nUFPPVJBEIoo7PU8zz1C0SxYhCr2zW
eofrQfaDuB1qQJfe7THQSAd7BNHe6t9TlBwOk/jgU3XJuM268PsQj9UJXMns2BobaoAamqMEA8vx
2d4UW7KThc46PUZmgh2xtrmaYwhKgtMOSdbfJv0w39X+26QxBLGGUiSBv2SonNJ7CtqAuFHgbccx
e523KJQ40YdP+w8UCn+B6BfwtLoT+DK2SdIR0eLffX09W8OT13kHRL3zfmZo5AoAp2Cf2kWDkE7Z
PogcBXymMaEYpWh88Ag3/qPyUJkOwpp/IGEXPFl4fiKGZ0WHKW3bPbMBhIR+kf2A71wuuNGZP43u
TDpfeozbsLcxkWVEBxEnkObOKrW2pFqqosKuGBHt1w7P58UAEpdzKwbQeZgxdl+8mF6FD+4H8EWq
ZS7A5ehLVa2QUUnPgB6POy9Qxpb5oroEVthg54M6LDsE3bImD1OJvBsHwb58GmR1rQG2Vae6dC14
DwLF/J0jQ1VAdQILSNQHtf4mc0v7OWvHU66C/EdmZ6ikxOrtHvyaLWpM4cEN035u5XCi+NnfPN7n
+E8PFLEFyxJVwKugz57AS1HcEdChX5vIbj27SrQoAOOPBKiouOndjuDYmmEORW0D6gk1jI09gr2q
B9/utrbLYVlVDtS2NRIiLZN5UhrfrWhSBbQkTUoYChR2+vOkvaX6dQrREkCLsUwxfXkXm015gLYB
diAQJ5ubJFJPvLEWTIidgGFFL3fIrk1tapYHmuJ9HjJB0HPpp4aFrxn0/R5Ajyi8AslHfJg8lp2F
FtLrOS9/9ByIqS4MX9VkRqscG63Zw+3MYcEB0gmBtNt4IkUB1Xs8FXQA4lzVuYUOyMgpip9ejS54
sCFzaWDrQqORtGkWDJwP+oUce6tqnBBeU0VxLmpwiZKued+kIwBVf3a0noG9hO6IEVGbR2RDiLtY
d8Rp7RyYDR7i44hQVVEJUzy8xXek7RebEQlq0rtbRYMyv3XZC5RCix+I9JnLJFTTyQK+6YACdlCE
vTmUQ7JucwN4PiMNtqrrN67Z+XtPRa6/Qrgk25QgUgTKCBrz1J0YzN8n+HtAPwS9yhyld7ucoYid
/jLArNc20P8v/Qimj6sd3DhrJ8/4y1/8PW1nSVgB2SjARVaB3iPPWvxKdUyS2mYQtwukjV0I2iF2
EdbWuHC8ooNkbGO/CGRe2g5BSAQHTrzt6wWxbIJnBZRWBvgOqel4zv8e1FgOwHmlOiJIVYH+Vh8M
8FQCXgj9jG7616Y7UsiUQRFGAvZkemsFduPaCppDKpS6cH0oR3ct6grs7rpFBwD+nURg0aktYdGb
5x65YmqB0hF8HED2QRI53l9N6dgWezmYX8lEB68Pq11gsm4eKZKW78rW/QWJnn4P7k/IGPVjNkAc
tOqXIEJ3kWOSNeLt2kg95Elnszu1nbj4VeamCbxMNh6wZbLWzTTIBWEtLYnqG6zL0UNt8qEzOoAl
DbwF2eFqBn1v2i/qvn8b0ApIbDeTec6YDykjowt9PJMNhm+ub6O1auJglWa2ehQDRxzVDS/MBJaL
jzXYQz3L2FPnJE0TBZUQWqfeAPRPNxCtjpbUG+BVc/SU/w2VxerRBRf0A+QAqrZt+2XVGudGgluM
PCsX1dmNKs0dzcNa/HSEK9Waepno5a2FelewYeITAceR3qWsvqVpyQNISBD2Gc09tZISRJTYcjYH
mg0xqx4k9o0CjZYHvVEHeniuNWAbNnH2FKGYFQmPBDRRUCK9kbiRdzZodI+oysajuY3rxwbkGAtT
QpmtwpcWIeATQy5IrMw4HW/6uATgQsdUsZ22lknCG7DioVmwitsLoBmyI15K4GupHRTbGI6/SrvU
WuZR8Zsj9yECEDXFxiwbqADrFJyhU3CRTs3liAGFw9idyESdngCBjRk6ckMe1OH1IHKi8WS7TmK5
PTC6RX8iuykMCUkaaGahXt86tH1T3tQ8ukST4YD6iyit4oKByMoCR+oUpT8KvMtBrqJ7uAhxCi2Y
bONBO3hBRnA3w51OZ1dQV5brvkdaCvLUqzB84VWnztcQgDIclAVEiXFDgQPqSIQzQghbtCs8YO07
6siZQM67sl5AkJHf+lVV4sEXsq1T9OGp7qBrULgJBBWiaVqarZ++dDKoFv5URN+aoDlJiYD8Ypxe
a2z48K1WHSpIhuZX5hTPrszK197Avxb1y+oJ+4FixctcXPqhQkDAca1jwMfpRsV+f9uYoYQqL/vj
ytXofLyyq69s8PpUqwpxlip/RdL+45WHPntO68JcpqUznKek3IDEDGzck2NsnUoZ32yJ+zzsMwYy
7DZYg+I/PKDmf7hFHt3a2jI17zIQmi190dRfXNG/aNA2xv8DaiNkOqfsm2EZ5ks8+NmK4Ud/F+eR
sUX9dnqbZKk4jl06rd1wqh59HoEwmjvWdwhpvH0MCx/DiOL4e28jCPjpY6gp/ONjJE5Q/fYxWixs
jjbWyct+xO+5kZCvQBKieAQVbHWxOzxWdMsJTRyA5St9VZ7IhNWWWIXC7rfUpOF8AlaJmp09zsNR
1+2LpR6KwgDUmIMU2Z+cZDXY3H2IKqu4YKsFYELnPkBPwH0YYh2EgQjSnmxtHGvUr+a6AsnxAxBG
xcWL3oZDEgz5xMRFNMHpzUPfOW8Hoc8ywN89YwC6VLe8ZJgQW8ltBE51D8h5oNpjmTsTLJUr0nVw
LEQXkAKZDmCDhaae+YPMUBeFVIz2Ip0a8ionpQ51Y16wbomWSV2DD1NJpz0MmkGFDqwbBqyPQQad
gP5xd+2ANAK8zXdvNbbrqotuINfZL23Ez3aUvMszcF+BYSIAGSpw1tQLzutwR4m/gk2Q4w1AL+tF
0XoGDkyS80UUyWBbJVZrr0jv3dJGaCoEWxJ2J7F4OqNeBha3Rad7mw7YmV52UF0HSdh54vYjI5Za
3VKe+UgUttSnW9c+7Wm+e/4+DgLDs2dttzYKyQALi6Sr1lkHDiVaAs6rQTKOSQ2dEL1YpFQ5HWZv
p7NR5YvU/PUQKkOtVY3Vr+TeTeoYNkAKiXoFsGtV52H2opK2Rqkf7MRNmyUhmCyafLYHSjOMBZF6
1farv8WcX1i+STzDEHsZNWM7HbqMoVpE9gnCbbBde2PtV/jdBLAD7RbLvOCn2MKLq+skKi2UP34J
wyhejXbBbim741d306TEyycv6ac6t3ibYwd/MfBP620PiYsg8Z1VUHIkOLUwq7TFeGkU/qWU1hgY
9myUXhttw7/kjmk/gGVnbeB9A80Utz8YOfZrpFTDcgvLOcZRRFR41QtkX0pA07nYU2+Xu7cKtBX3
ccwdmoPMA6RFD7zAHDSljTgY8EhZsSh4lUHBqucPtWoa0O8AqNTYCX+oQNwPspZgOY1gn1029gBN
wyjyN43jvfVm2FbTUDL9bbz2oE4fBXZrF5o0qB1o/a7Wf4qYCcz9ymkO+FPEzFluurw9UO+kM+PU
i+w4nDn4za+99GuiJvfZx7F/c6bfGp5q2UHuy8Qfl6UXGo9GrP44UyN7s8n3s09+Rgot91G041aU
mb3nYwDSHX3TAgdxr+pRPbhDZ+/rXuVQNcTN2YLu28bu5YOdbuboX3+Zggt0Girpmeva8xEgAonJ
fhKc7RXrvBUk4e0F2a4df2silsCaBY27dtvl5K06DoXsTx2Wnj/HG3fVBTYkvgyLn+lQVPkj6ld9
IB7/NdEZeN3CJTjl83VFeplkrFMB2hQvAAXa794JB9g9975fzbaKk+sVCr96u4LvArulWePCJYt5
vqYRV2fPKB5iWewMAyybqF5KF00xppsOKp/QkgvYrpvM5mTqTK/Bi3Bv9oAY6Ewv3rTiXiDmBJmF
Brqt2oM6CuHsLNSQzYNQXtyvBMTNlDVFJ8iRdgsjD+uvXY10pMsKvi+ioX6BHtlsbxVUiiBI5Kyb
rG2+1lirWlZV3dtlBLaiQgFprO2DHo4KqPg6vIHk6kPs9c8QuahW0N7LHqSJcAudkU1qm9I2Ovv/
42dUCC+UJrimx5Fby9CeQLevn2judhpU98VhXO2VCcwyWbO8sJajxBOl5jb0K9b9BBLsECI8Bgjy
Nq1IrS0JXUy+fXKtyrzPijG7SwT7SWbyCpLA3JaOo75oLzP0t3YBPExlOA9Ya5Z7y8VDAPl494Fs
FeerEUWOF9u13YcUQs0rH6jrLXnQAEch3KkFYB/IpgcMHthb5zhAwOIEIL5sDdZu/gK4dLuLhpat
uQ59+bC7nfvRXmFb9Kr9/2aXUw712SZa8JH3p6yUwSZjQ7WuSl48gcbQvoEuZbjkUVc8Sd6iaNmP
/YURoplOEYISNegxydmyweczFPJEnVmdTvcZSMhiLJ0kdLZWRVyxR9bL5CL9Tt4MmReYCMN53W2N
l2W+kFYc7Rx7a7lCDD+pw6hAhrUv2Njdzu6Q7YPeDESogJ5qwMIy1ePJSar+pVt5oyNfTEN0EJwa
8wU147rXDJMGZGB1L1RJa4groJSFmsUIBbPYlQ/ITIeXoPeOZMa3C4aiGCD3OmsxZQAVtAJCMDfU
61vqNXJUt8ly7O+ur1tER3K1SBAhgRbAh9cwvW2vL99oXOui3g8O1MdJgQWdE2Re5nc1DWSIQScg
Qzo4YHfHHtKSm0Fn2Yp+7O6TKdp0PY/PZOrNoNlz3v6kPjJdB11tvw/qxqnZW738Sf7/r4OSHmgx
sD3go/UiQJzUH89hGgPqUQtpN99VG++NFKvNhzLqqscyi/6x9Kqr8dtkEWAxeQSdoD03vd+b1Ht1
RsRKHK9NmaHizMrjZhUau8jRlcWjHUx3aMVUZzz8tWX7ZbmQudfcAxLClm7B2SVgltpAVro9gAhu
uJUCYjmhH4gz4sv2ygBg4mlqIKShqqb9HjR8JyzgbRcV4NzgJ4BQaGF/h/IO/+Ixny0zpNvmKQdD
0z765duUcgJgqZfu25QoKT/EuHeTTsgvRsUGUDPiTKEGbwGdA/mlFLgmnUlt+6tfZU+giQ1BWLoc
u4JvSBssQljl6PmguGhAnLymZtu3EAqHIicphZFmWF0w//huJ2kxDwEMvIyzFGvBY1BCNniBEyfC
+2cBqY755GPX//AxAfi5HabE3sS93a/45Ee7JAzVFx9y1r2s6mdhVekxB0P0YoSuxxdyS5LM2IEj
GDqbjr+o2RDepBmLthzFiisUJjvrRNb4X9f51K/sKofuB7VV5/SgFXGc9QhRIeiCetPaNv0tsEw/
I1fFO+KtB+iqO9PZu/1qIvvkWrM/UdyTydWAkRF2vFXjHdnJRJ3/V/un+XGPf/g8v89PnzMkRMf7
3JK5mxBVbRvL8BzckP8eBhDZKtaf+zID73sjA6QuyvR7a/tRtga2HfGftgfJiB4w+9hTCqGX1Icq
TIqn9J9TXS3v083DU1D6emMBhXCthuBUrr6LRL0MrSDfkI20E3own55kbi7sgYEXG69S24mtHVKj
5owbk0HuLFwR9EcfLPNPSWO/vYDT+s1thpFpt7Cr+iNYQ7yn7F+3qRv/mO13NxpeRTH+xR7ufnvC
xhgKTOeudqFJbzf+JRGJcwHaU6J+GDd6ZR7yDswW5Ckcu7vxPDsAVyLDpkT7t1MCqkPeguuWfJTh
eotWAE3HkGOZffQVwL7sfriCuZrdcxlNB9BG3JE3TTuGeG7Zc3LIFOPt6AO14kRGcZNDB/PZrJGS
iPwoPlITVH/btuiSBwOKdA+FsldK17hmuc1Q9SSqBTWnybJvQMZszr35yAGEGcvyhnppSg7BjSM1
9ZQqBycfTVmCXifv4+7oxhFoUYwQwQq+ZBQ30QfRFoCJQw7uQLGUPq4naOIl8YaaVsblnpnQLBoa
Xj7GyBs9OPkcSiGHtgHl83W4EI25DP1+bXU2VArjNLyMDUrVmFYLreUA2gm/A9C4H8D+8KeHDLp9
O+JV/8kDyCmExXXK4y9z+Ni/r8bEhj481iwFWwOJg5CKZzs4Tpp2f0iNDRHpz7a5H6T6INlvWrDA
uqVhbd3GQVaCgdUUebDm4FMTKZO5SQgbwtRw6c6mK6bmfRChdcjr3UQtcn0fyFCOcOAxSqlTVp37
PNtDftB/ADTYf/AZe0YZV3sESawPyfImWCO+Pa6ps/ON8KgQsup0J5nKMj9Vfs7ASovRWeKma5TU
txsaHpjCwk60/T6P1oMgpbEFvD+5I5MZDFhUgfh5S59gHIJ+z6EHvKBemoMhB1eabLiQSdYGKoik
n93QR4C6dnPrMs8EAOTfTwTSH6h+Gfdk6cwCqk/T9yhNhh0F4AQIcrdT09dzAE8mdnfCi/ZCnXST
IRsL0feUX+gG41mHso/fh4uirlfcY6BvLrNgl+A9AOxusOvCpnh0WVo+Flgn2WM2nuPGxj3uMmfp
Mi5uqBMI6enGBlHCkga8D8fzqgCJq/LXgVelJ9t+INAEw0toBUjvBPYd8N1nDZLKrRyT76DB/eb1
0PcB0Ui4KzjUGP08t14xkPppoKqNYOWmAM2UK8NM2c7VEHzLaNQN0uKWhl6IC/LC7iKq23wTgLVA
QgbpS58lNthOc2Qwcq0kpaVctB3IWvbB/rs/coZHFra836F0eQSENQNSQUf+PsUAaz+pl3aChMa1
40OwsKVIoC/BqlkmeIYPQwUuDRldoOIVXTwLWRYsj8PtABnbCzgCEPP3UPolg/BAHixKrbux/zYp
102Xecg9TR/+K/Klly5dzQ7c6inJl+agKd2mhWafvkIzMARve6h3RwOK3vTODs8lDzJ+cbejZsvM
FQcr7FOCnQeWLX+60aticKGgHRbdX90aPRsBmd/d9D5mno3sdFGjd8T1ojRbP4BRecgkgBMQJtt2
U5btoQuW7wvLcLYKKIQzlxVg7JUVPPQRQtcNc6uvLOFfEy7rX00KvbvMH/nCHgGBbnn1qw+br8rg
5deiKVNI42T+g2L4MdcGz88QqHi7SmONH6/iOUm6Rh6sBf3xa2Obb6wxUJqWe2C2iCPmgxnakDOt
zN9sNEhTcASxBYmNMFjniL09QCSmunWRsoEwj+s8kC0WXzrpDPfSwusgdCE73E7gwrr6Q/oKkEZh
YpXaWu1lPrwM3QTR0sq5c9Xo3dp6seoBu7GxMpUijT2JM5LtI9Cuvxtn8Xgy2tozXTu3owiCn1Vm
HkywnFxPfM+aLeG/J7/5VGmonpOueaU1Mq2WaaGsBojNi8jckV2GwZnbAbAP+fS1jyE7cA3vUhhY
2x0GeXPHizdUeaDkcx1DqQJSEdYqQZ4RknPpdLIjYS7JwQ2fs65xlrxEsXor4nwpJjPeTInrnAwg
bueDFTJ+CIWzHooI4S3qIBcJuaVliR/ZhmwD6v9WppvEEKbrxXmQoAvp3GzcVKXA99dUBgKQQt1i
0ai+gD3Xh0Sla9z2usnYpglH/6UGec3eDaDex7V2tFVM/rIXoPCffKMEE1b9q1a28apPgqx+O7HA
j5sJCIK4FrKLpZVbz03QdSveC+csLWgLZG1S3CJhAEaHaArXNYMqQmpF5TKvQb4Ta3m6Up/1AdDe
APKgbVpI+qWjaa3/24cc6ZCmYDvh2vs6GZ3x4ltZdiG2W/aBtpxDxac7ZkwHkiHLUqbudB/tMKmv
Zbhb9Ob0ve9/jQMfCljuR+e1hSzDAsRH/IHbUbBRATA2EjSGR5aGybpvhPVcGf23ohqhZp6ABw+r
uh+ge7YXox5ksH8HAXw7HlHQk4JZ0zCfp3GcB0FWdR7UVghoAW5iREO2TxrXWOaTTJeIOWX7OBpB
0k49XZSqt1PqmjITARS3mG7tEQm0UpdVVgYKwRMLwuvQAksOYQQGDaMQ7b3hpPWyqgV/VYU8+y5q
vRaD/DaIoPuFkql/eOAGz35ug4c5GJ1z5psZdJ8Ev8U3Wx8zZbO1cAL/gaXiJYni7aTzR3SQlQqB
reGoG6d2biNdnLnjrUUZqA8+79084OqWWp0JxflOhdOWIEHVCJ3yoUVEb0YIafgQKFn+bhMeGChI
lJqcyW98H0uoI5qP/P5zPrfFGj3IugP4N1CeYvrG6hphGRzzESzpwNzoIE3pABRYuR6oyjQ6Wh9o
UARtp/XVNqXhyTJeG2y7b5MgrLFLNo0R32G8mpujLLyzkkWKyt0kRLgAxEmJPlAHmOyihe2WfPvB
G6vlVavy4Xh1dn1N7J3VDx/cIOSerEe3aMEF/gKCmPAoqtq1Fx3iAbvQjl5qxqKTEti3rAC/33g2
eMZmF9RcTYs0iQw8XVSxAp4IogbX59PI8hpk1mt6MHVkd1TvnMq8K1ZSO1NPlCMDtzAFAIKpmJ0/
Pfxo9oLZFsgWUZau2Q49TY8YsxJ1mXRqEvHhtYuM0kodoPqAzdBDSAPvgx8frIqvyNFNLJQH2bVv
75gjZ9s8g63qmxYybQ5fFHUBuQnLcu6SbGpu3KTLd6XtqvMEIUhoxKXN1xFyj74RG78C2dx4FfNf
O78YlzSo8NLmRuYWmEfCXp1tTDkPKkzvSE8Ep+xuECPy5kERcG13YarWDAp9i0JXKni6UoEO9dgs
EbQKj7YjLeBq9NYeXBsc9FcoPQAh45sfdk1gLhF1A7w5Qj6L98Fmlcgt9NEgb4x0zhmY4fFcZLI5
Mg8K9YIVHsR3QIFiJq26rULzQi1Pm+gMvCX5Te/p8gQ9lCahjtKIs41ZA37nR235NkuY592K9Yik
JlYQJevSwUZzzBgICa+XQm4JnwYImhuabVTpTZSm4iRAqrAOApms6RdV6Z+VmZQPUHJjB2q1Udgd
y6YH7x/66BA2plx7QFys0yp8s6Fy9RJVRjD/FlFVWx7ryT6TP/0UQR4v1jGXzfo6kYzEnQ3Z4iPN
g+Aw6DeUnyLIBEqVWvNfWVnyj5Cpf+cOEO8WEVjryS48119arcX2bVyOTyzl204F1tdcWlCyLlu1
JbcMKfTcwsa+nQZ2+1/TTsyoF54EDRdNW0SyvLUJFtgavX2DqsFoXbhTtyEWMmqmiK1/aHLdJMoy
s22i9bU3kghKmOU/MV4LTwM0hW5Fhr+Smg5HtLzyAhQi6N7U1RyRvAYuUTfNFNhDoWn6qYmUQXLM
6i6bm7GS5jGujV/zTMh4nNK4/EatWLjuaejMZ3+apqeuFN3ZgI4Y9XHL5ndtHp6obwRy8a5VNjgD
cEUwajQXLLBuIhCsPCXGZABTpDbUVwzMuvdAGEjjerdvH1SXLKmvnuLk0Sv+qXHnbWUKrHsflcOD
LMoMtFz5sPc0uRNgw/ZNypwaWjrgi5pdUE3T2K57oVZa5gwYwMTaUHOwgOEus/BELRpUYoG+QIBg
2FOTpvSD/uJn6aPStCf50Gb3ho7aljV3tlhgDJC74fVuRO3+iVyQlOEnaFDsrgO6QphbFAIAQaEn
oUNfJGKeJC6aYWcDurwAw0SIVHbtLdImBJq5dhxjwQyXQ2RLhCunn6K7Oq+iO1RL5jcJ5I0WJvk0
DGV2Zd2fqJcO5KxuyzD27manrMXDpcU9MM+bhWBKMt0svrkOul6r1JexUlDYhlnprlBwBQxJGJts
7+LLeV8LFDIBWpvaH97+Y6Lyde8jCF535jbt8+HGQ7XQQ8zdnzydih+lGSJz4FdPBejS/uaQtf5T
qKp6dsCLd7ipFTZdeoYcm6V7Hzwyi8SDpn1pxfXRzw37hYnNFBXJS92MzWlMYuC0tbkvJd9mAI5v
kIyyX66D3ppYraeIZE1TtZ/fjCML8RtJeIXyPsgjfTj0EQBvfFBQ+UVHq9+tdAaZd/+EDU9ij+GK
LCFjWOdkVbWN8hJqeK4TQtY1F2tXsPRJFFgKJl3c/awQqzKY4/wjkMaqfZV+dTsENXLgs7HT7rE9
xPL71qpbFNvp4RHEbubhU2C2T0h5DOs0x2q/1VgIT+MjROvgden3J2r5JtgUpi4TS0tZwHfo3j6Q
b71xjHL5xq2AmNJD38eHwVhuzBAMpgkorBELQCH8oGtUchu0KviBPCBvH4ArCnuBwWfmay8fqT8C
t9uK2eG0p4G5HthRccs0PjZ5om59XVbRdEF5cvUZNWMvwu80Gg7WBK1tsHCAn7Gp5IHcyGMy4mrb
9SCL3QF81C8Dt2iQ8VTGXBsQ5Wm1SCxT3llDUJ+AfTGAZkXq1JN1hfuz1uKk/46w4yy8gBAQHOa5
88MXgdjTy6lvk/AEGbRt939Y+7IeuXlky7/S6OcRRhspaTB3HnLfq7JWl18El8vWTq3U9uvnMFRf
qezP3Y0LXMAgxGCQmZXOlMiIE+eEeNIvKzNoN2DSq1bzVk9N4F3aHMnUgaZvo7sWQNIIj9Yx77/6
abEH8Y72w2DGCcKl40sNZoGlg3r/G/BmaTsm9XaH8lKgNtUkh6FuMdbL/diH+c3o22KRDCI8p6oq
NYkAj+4gCTT1PuysZqJeZV12EBa4FGeSGcBCoeujSQfsqro40ECKr9c6T23k+E0fSq5SH84lGNKe
5c+iM+RzYPYBOHLBiuaVnvVcg/9rExtdvyEnsLa+zzF5aT8b3+0g3XWliK6ytMJ7M7MAjE910FdV
cXSf1nl1wh3nhQbHMCzOoKg+i56nJ2tI0hWUcSGwqLqexBNwQZfU+FqMW5gaGfoEIw6EO5VQD1+T
sWWvgMSlV3twyksK/OiiaT39S1j12iovTbGnboKMBdQxu8fEUEcw4GwXIZhhvvhx2QNbobt7J3Tj
I6pO+RLboYVM6vppzILwrGuDBwJdwAAgJNustNwNDrnqKrdauelBGZ4Rr4QmWlAhGQYU1gpUNuGB
uh9uhloNYDFwoxGoYKxeUdkBhq0i/+ZxxNRVxDzWqw5IK+leek/kJ1TE8dWHB1ISKAGIu27JlYff
gFKePKBJlH8Lyvc1yEOD4hy4iMCRjBuSftcgmbYeS9SA9Hlp3KGU3rhLa29TIUp5Qx5ZFFtAHHj9
AtEp8Ow6MR8XuNsMe3K2LRRm10MFzBWm0oxKrYlwZLW2827MlgXXNn3LXkxoau0T0DEtGsUMw0a/
OFIXIjXWI5P1ezfoh2gToVR51Zc13xUCgmF0Vuf4q3d13kUrOsjTKHXptD47203nHxHUiReU1Wrs
BlTBsWg3UeVqACln8lDblnvUgdqasmOJD0quHhlWmkB2Sp1VQx9tB2CAppXmCb+viUgRVAlXSYht
j5kC6BZmbXLrJXii9aNzLX0BEzAEx950v86mNuaQRLCzbhk0qYyXTpjVq1hrks3UL4JRcZZH1n7q
Gz4evmUuLrREnvHkduglzodqMvB20/opSmxBUtcf0uiYBV1ywm7nvRndGGCf3/thXrTHrDqSnWY0
vmeBRlUnqhnr4iiw+dj6EAx2UEtp+Zq5IBtTA/jvz5cCoKj1TANCVwijI40KpF0YZfcjG9hDXwMm
M0Q3stbYA1ksbdyDPkLe1srUWnq5iAvpHMlDICOxqmoooVVaxbGjQqlkXYJDiqaGkJI9oBjLW1AX
JbHG5T+8kmOV8jYCxKVCFt6TKUOl9Fhmx0Y1UW+hL4cwA2ZozI50RcO5LXuQE1s9eBs/5gTkTuPk
WYwF+Hx+v6RxrWrLNaS0oq2dBsmKdMP3maoOK/A9WZmV3p0lAPhnlqbJKtVN69jz/EftJ/JkdPK9
CWJbnsjGXfDrMTs90uCoPCTYGhBH+3ChkR4VdKB0Bq9apl3nNNXYOuFRH8qX+qOy3EaagUyUpqJG
a0BRqbyoR640cQybaeKU0fprrXn5X9ci+8crzmuZf70irWwKYR1Ri43bJ25GZYLKW0Lwuh9dHHfM
x7jBbWUexXbic5dGkRAPU7M620zrzr1Z+3s82g6NGQOxQ7bp0gVAZR8bxoFs1AheoJ5ZNSgzAEnp
c9jgBAHertoZHjXA791Yey6aMn8Vlvvs4ovwCiro6QJ40unilyHd750nSGUc1LBQM//DEv/jPpAA
Q5UX+LvXTDJ2KntuL4joIQvTcFNBp3Zih7AcKLsUhc4uDf7kJ9N9iEbTev7TJN81q4kd4u+T+riw
ngPLjk6dQPGlzLT+lpomclJoZS5ny4hA3C2P1IY8CZXoq67YLEVhbI0IZ1TeGcOnqalcan6Z+9OS
rQGuDr1XQQn1Ciqmd1v6obFNfBDBks1GhnJRNY4ANago1i1q6ve+U6dPgzZuRWkC1KrsupV4s70L
8ne7A8a2fQl83RPLcYb8sM/+v9rzEvVrlL2aEl8qewXKS2gyD1OyrARt7Ul61cOcP0tbs9y2zO2X
c/6sQwoTUdjI3cxJMWkHL2lg90cyTfZwmfuoKKOc26j5ySm0iof5pSVuONuyDIflvEzlt5+XpoHB
SKelaSEdVM63kpvL0UCFYM1HBAZTQFIuacH5UqvqDHUAvX+ZRnCHGvaoa3nMlI38KtOHgiIQJFta
YZpLC3ys0oHdBwVNatGPBtvTaaXZNK9ZRskWzxvnSIPAgd3FLJWnFmX8qz5zsONWG5lp54EHXzHY
SM0qkwue6V2eDqDqUl3arjARINfW+cmRbNwFwQFA4Tc0OLmpdTlS4ZvZJsyf87La4H5eliZ5GoJZ
cVcnOEdhG0TLtmC0pkFqmo9l/RpHhaHArqpvNLYvGuzsaD/jBsBBUJf2M9TlbtuhEAmpiblLo6hl
w+8lObkBTj0tKoi3fj9+8xociQJHb08gFMcej/qOMtIVNZEvIBGbVFua6oNlHY8NNYX68wp+DoJ/
q63ufrNPK396kSH1ooXjim6DEEe7753g3rRb/asDIVbPZ9H3TMbtsupj9wLB3+YEGg+UEw65980o
z+TAoEq8zB1wypd9UZwFdERWNMC3FjSmXqHsXK542UVnLwyySzgCe4DUVvSdmw9tYYzfLBSlr6Bj
K9S22d8iRYzYQw3hTjxzh6+ZbteLKLGCWyG4faEBHAFQW6EGNJTYTQOFBv5l30QdRV8eHCMEtSJT
EKi+7u7I1jUMKLuhHe5KRAY3VqB1N34amjdGpV9rtamNkUqiXtdo4UYDYz4UgSHyGDiOeUBUZU9F
LXOhC3Wh7swOID+fBsmf7NQMSC0dWMR3v9vVsmCH1g650ew++Ss7vUAyauERBTnT4G/TUb2L/LHe
TW9vrrchN0AixXEs0u28rAlM/Tl2u2Wp1f2ZcyR0emDyb1ofj2sUmkV3deIB9ptDsaGvPLE0bKN4
duoKZXxdlX51XaAAuk589xKQJwkuf0pbrJIkc6AfeodkUIxTSlovC8/yfyJ1Bhh3mrz20Rtq9MpH
W8phHeLWeCp1kR8NZFc3o2tjUwnygUWQuc13ywyW2phmP8HB/STZYD97Wo/gPiLvF67p+j63Ubrv
4Ex2jYXbLrtGN74OdrvvuJH+1J3xIAev/ArQJgS6wH7oyHoRdu14r5si3vp2mRxKp05ubDcMVobX
dl+BpN8ORZL+0Ifwi0zj4ant+gGnT0OcPEPaJ/yy87XTOvmzIxEOVK5WM+4jxw2PZRWxZRHEEhTY
rD5GrjHeN7VxD54O9hUazVBz8u3mBP2w4g40ba9kxx+DqExbdmcB2rprVYcAUkfuSvNQXAcCzOCi
ZSI6l0aIw75lta8VW/M4Et8BroFMlnIwaz5sUUMZrmMzEbcofhG3uY8CLwQcCsTrWXZrQHvNXRQZ
3vGY3pAJNVwaMtOdZ4WLXst3gdbEm06BPvBfrV1NN40WCBt3B0s996YBH9UCo5/fUi/kfn7OzPA8
T0pzPPWHMAKJ58dCAgnjFX5M8UYjiAg21O8Lk48TGvUic6vvRPY2Kj7OIpHDsckWginKt4n4bWrJ
h5pP/aIPxmMNrKs03AMkbBaMg8UjT63LhFkYIY2B4EC8IYxDIMz6jAKNJxokEw+Ns2m17/41EO5I
kwXsqFUuWxIdhZ1XX/LINu5MBM1Of7C3pfhsj83mC0vrd/8SAKAlsVfge/PF82Pzrg9QTTVFsoTf
1u/8rkiCnBwOblDCJFCpWgb+haZqwD3h27f4YPLHFpJMuwYl3JtmsIwvI268gXTCVzzCQJ9SJ9pp
kGy8gUq1C6IMFCSrmcjp5o+9mlnnCAwFvJhmkgPzUQRGMy0gKm5kDNFx56+Z9Jq6A4gizWShq3+p
AT4iB+z0UHsRrLOgsu+AEI83+M/wTl0SgW8Y4tU7q7YK5AVCC2rhUocetQV6VctMvkO6aDMUzhig
JjFcg6PL+B7bqCwEYjZ+YqPerTyzM2/yLtC27dg2B142wwl5doiPO3l5V+I2j/K8VrxgG/HgJwD3
LsK7UVZgDCucQqmK2C+1povln97bKK2/vbeg0D+9t0jTILKrar+odCvs62xZW2FzmIqzVBeo+eZA
ZV+1qd2hjqTeF12SdAtEVkEhR+E6t3LKtRWBMWAycqRt124faguksQVOrY2z6SFmtgx7H586Ges8
wjM6YKdRqXj1qhFSdzZ1ALFzp+i3Vu+IgwZIyLnjsj/TFTUyzsFQ5nO+mgfK0n+Nat1fZJXTb6w4
sPauU4R37qBK2gZQ/QJ5ckKJZ/FMHoNtmchvWo+o/umW0GMPDj1uJdac1v8U458uyWmEE6UAnDhi
m64PcewHG92A4C5zXNSg+Om6VLDi2qqbhdEAGdgCFvTAGSDSdjJ+ITdfB80pKwpE4FqcNaKoaS6N
cmsD1PKp6X9y6/HL3wpAESFj5cjHKsu2KOVGXg+/vI3JwnGbqW6XFssYuiHPiSj1Q2JyyI5ro/6i
s/7HEHvuLRLN/Q3YtFGxrvwtw+PLWjrIXKllMym25D/EzvuyOeLGuzFDZTuotcGwu3GBGVsiuxjt
6WhL3UKP4/108FWjqNiIPnURy4z2cakjE12iutQl4GoQsXZhGC1be8LTT4zQrnhItHyD8ozb91eE
Os0xaBCnSUezOaHIBPQSGYiqTxDo9M1NUKCoPHf6bkPj1GhO9C3mhbnthSlRw4ImEkF7zusyRyl/
ysAg4/J+QcYor999LC7lsqhrZH+VNw1IJ+jBfwmlhaRA8hZa6/IsOx9gQuhLLZscEo1dAjQ/Uve4
xM6r2YDxrVm4CE32CzJWaoSuXCBl9nnp3Mz2wjBB/TGNSmtlFAAa9tgZMDzGjzX90PATCs9NYuM3
R5ehe19YaQyFM8TNqUGOKu0Q0v2r34BfSIDXnyyfZlJ/TCIDmuVLWmueAyEhhOJVY2aOtbb7lKcX
0IM1Gx1c4JfC8K2zLh8NBfeihsx0NYadteTxINYRdioOziC+exqDbEkuCdkGT1TQ7wnt9bxCFemP
OJ2EoOlzpVhoUCU7eKqhqyBhjQCTAocR5zlvTdZmrGzAd5UXc2wondfDjnzIZLP8r9m05NwnH+rm
ecbs5TzCDSdfGRyCklWHhFEnovcmRjSyQr08+mnvliAcCn5MtpRGyJ1VTr5pM+0nRSA/BSmTKILK
Twjy9AZo9hPOjp+jmb8FN2myy4JHLdKegIK2zqYGfsDOCgcoxQ/xuRxSAe4lqV1RhGYuyyY0EeNJ
gwUYI8VbHyRrgBQFsB8RhGuYH/6QcfmaB7z5Ug3I22s81O+w4XHBPVnr+H/Mkz0eWi1YcCpU8zvJ
muPhit8DE/gs4m44TZeaJbWDUWFPJZISlURqhBreAZk1gBavx2mwiUwU7YEO4wXAyyvEOqt7dyy8
E4oFqyXZNQnyxbwKy5vEt8Zbj/XYv6gJIbgCkDHK2dFGffGDm0NOt9PFY5CP1aIHI9+JmqHTspOu
mtlGXdnJeslSc5OPAIR3oj7XPMgfPaBg72rXX+pmFQLXsqq4SB9Z3+SPiLwC3ljIO3IM8vQClJR7
Q70qrt56UQ7TItCrA61qGuJ3qNbM1YEWN6JuT910ZOMKWCB7S93GLZAeRIB7Q90h8mucxip3ZakX
BVdotEd2w1rSKDLx2qHMQW9Boy5vo3PTYIdKo3pvVjcIGVxpEFvXaFGwQd9lmmaNYFtOKhRkVIcG
mwOEkrLEP+O75Z/pSuuKL+DL7namkbNxYZZ+iwD8ACZ4I8PBMIMys7qiJoAqwMGP0MzdP/nN02gG
udC0ufvfX2p+yd+W+u0dzK/xmx8NOHUn961x74cQWdagEpIv6HJuQPzBVrlV9AsIJaTHecCJQElf
5tlfU6g/D7tqxblLV7+/QNogI2k4YDn898uE5ccbo1ehdzIZ51clI69KO19w27iOMsLZTb2JeQp1
Jxe6pClFET9DebPca1aU3zaQhmRIBZ2EYuykphgYUCCaXywH03q3dXQVJxsNokbnQf0CgI2W9aaS
CWolPubSjDwGWq53zPNsH3XUbo8p7kT0qvPAAHqdjnfJRbghduYybPk6KSJvOb3ix8KIUqFwGxze
Hb12KgVOyaURr6alaHIoX1KnC2+mpVJpFOsw0srJxdO8iwUSoi0YJuSBS10episnbd+v/mAjl961
nRQ/bMyjRnxczTaulplXpYHZVoIldBnb+MWD3s27K1oH3FQhmNSp67PEu5MmJLS7xLwJlUcJebVd
2LB2SYOl7Xp3OeItWdnp52lSJ6EUiCIeRL4AERWyFjeuZV1Ak1K+FSO7aFwv3mzpXEIHFwIW14/r
kxOl4GbydH/vVP0jAdIJhh4oLDoiAZN9NpEH2bNyvEGV+UIfcCBIWXwLAj37Gkexc8ENaU09arQR
bM6p1by1Q5Ag09cAkVd4Zb10uQ8WAycLjlVqq/N8yV+aj6skNt5tdNWmNn8JwyFd6HnmvEyjwVY3
vPtEyuTKGEuu4L3mp7oZj2SCOERybQDEv/FxL4NqXh8sya1tryHImG7Ji5qmqneJlXdn6vVRnFwr
kT/njgCThlqZTH0NzgqumcF+trW5VS3dWE+25EIDqcxQdJGjiIdstGZYQk40aOxkNb9q4Ehrm/Rg
oJ7XC6zU3DtGD7yW4eINx/noHm3eXGka/UnARZRQKi0+rW6UoOGNp7cw/wkJTpQd2L8us0n41W3v
OeFpfmfS8aOFAZpE1KTiAyPfmlf+QtO48+mvKk0fMFITdFXkQo03ggOkNmpj+qtoUaf1ILqXZXI5
v6zeCHenlcCtz39pW7XaQXe7L/MHhwApeP9lup/fXS+Yd5MHL7TW9H/o9YWKug43U3cs7AMYNjpV
TNPtHRMiCVqe9d/iunkw0yx5iCHZeHB0HQhdZYeenaXlzWXEPhzgT7feNKAy2rtZYT9KEN2Rk85N
Y9lwvTpHFtNWGsuzhYQA333bG09dM4hzp3q88MYNsCJgTi49477ifXXrgvSqcRPjnkytAWqvIAui
I9n6Nih2WZTry2kCM4P73tj4Uhpg4gRED/vqNt7T4uDETQ6IihgL6tIED18WjRv9lUztiFBi2rfV
lhZHtUl2ii3xgwbp7WqRcUQKN7iZXr2xOqDNIr6mxVwn6S66XVzInxovjr/liWOcqNdje7j1HbMF
nQj+oFHrgyuQKisaJFMOicyFXfn9gbrJWFg7J0KwjlzoLXSojNPHezJoDjRevHLUd/QGQOuhHwLZ
4yiJM1UXPeuR1V5H25G3xdi9+Z3nfYG0+7CGIuCwC3p0Q6mtQLoFjGbseaeiyqDAhwrqL+AptEGJ
mzXHoo0AXTOvk7mFAp8sS/CFIEazfD9xg0JtN+H0Zmx+gtTHsRXF4hNQz4priIkb1p2Gt10E/jPl
rwNdvMpa5g8Fkmw7WUPiB1Fa70E5UGobe8BXu/6qIcj5GjMAIJPO/plY6U2TDuaLjJsBeqCmuHIr
arduafYHv+QJ4hSJDtZAu39IBijjCgh0flfToVFq/4ww3ckQDMZX1N/4VoqvRqqjJEHVkUeuBmYL
I0HxWRr2T9CoAJcz7LNbp6rPU89BGhEBtcmNo/ae3FAd8b7aoNzm1aL4u09EB5A8HkDzjfIObZEN
b5kTAl3qmc+QHS4BSjSyXd03yVPZ2ienMMJX1POkywLw6It0TP2cGwNSa9YQvX7M7FKIUdDMnAeA
bVuWvtLiGAmiQKRPdCUCnkxX3R9sf/ILdEPHfbNIP+XZNG4NRzCD7T5l9aYcGxvuNTbyPaXXplEH
WbI100qUmXzk6MiZVknLekf2Pk4XYkRi91K0RbHloB94NrNi4rPiqWusE8ut9kAhQZw3zSc+K+yl
YY8bEGibnvak/F3EyVClBpgCG3LwKJtFZ64Vdn4Zcg882GWY/It+t4zlwo+kf/QSyI4AKpPkl2xk
SLgY3YoGkCfMLxE0BK1VPPYrYKj84+zmDyzcDEHqLHsb1ZwdgBpHmbXtQ9iZYg2Wsn4zdUcQsdm8
wlsynfZBdsYIAtf0RIPUdA4Iw1DUdaUerdYnxvtqttG9rxZYWrBppWgQ8XLNZEGcWZAfOnWuUV2o
V+tpvYu9rFpSlxoEeUHMGdQXu/QA2FQeNQjElraSEiHbH9aYPNSEX9f406tYJbRfixbck+FgF/da
YhyJm8GHOukuQa3Vulc/Cmj0RSoW3d2UEO2+t7vxqEP8dY2bo3MM6yBcNu5on+okt5500KVPtHVS
5AewUBarAKi5L+Tmp6V9MvRg65p5i6J6/kq/mLqGcEWJmMW10fXm2AStu9KDJHqV2TkvLe9rm4B2
dWzG6KBnqbhXE2m8SnJo6JiAC1lRwvdJinV4bfK3AAGfMGy6V2RLu2Vre+Ft4hoGxFxHsIxa+QgR
5eTdl0GRRUKOUawMJE9bMPSC+8PWVz1dWTiqdkK6CBfgahpVV1b4jTU9VNxdlAmpBqSYMtjWAPRu
WWMjKStxJ2qwjQC/vzNuPdxnrqWD1LriS5v+M8JmWNUcQVf6v0zDNr5CWU5pcN0yT2dfU3DtQkyx
+2qOvb6USdxBSy/odg1vtZ2OTOdNh5LwJfJy40vZ9yfi0PYE2DujvPuqlynkIFF/oXVx9iBQeo/S
bVwFVQHZUNySH7RYvtvmUboSul6vO1GBGcjGjRIlGtmB3rLP0/TEy+rb9I7Vn8ILkH2RRxbKHRQL
4kcvK055rnkPMQifDrijqF9hN3xV9lTH08IMQ/vAHVCl/GofkchY5EZd7nD768/Y8PfnkfEO+tB2
vk3MIlqUeg8RAhpxwmhcNCULt3k3QNdMgw6C66mglurONidJhx2wbdW1VU0NYn1kL2CjLg3Mtrx2
6k3pm+2SUG6Ed8MZ+OrY3N8Tvm22a048bnVghxcp0bTOylaeVV2RW6vXQuLuEWiGeSMSpq0jdRXw
4f2KbH8aBbAU9DnASm5jfHsOLlIHm3p0iseqEm8WooxvUVlvEIjrvhqZn6yAnxou0nUR2TPyeiNS
hy9NMWoL382Mk0uMCBQopj5DRA77nOBAJmocFUWmK6QpoOVajBCiBXh1EzsS1cqq4I5AXGQDAQD0
byx+RiAnv3jq9iuk+WKOjb6LbYZbcqH1yd7WNTwlygQa6G0d2BDTMeI3H78K1+TsW+GF8cpgLLt4
ie4ewzGv170UErXeqBeHmuebXWc/h7xtHtwwara+n2f7IGNQSlOLkcdoQXE9qtk3hPbjle+MYuXo
7rADhSBh1KnxhCjXvsPMNXU7FO/d8XcH22JbnmWAiw/N/Sh8lPYnUbZHTgMFhlB4uEIZ5N1WOmfN
j/ci5Os/aVb4Fh61anBUqXhHhPoKkMVOu0d0DZ9CFwXFimr/E6Sudsj1mniEQeUJRIrVNUQwZrJR
lwaAbm921lJzQIDQ2q35iDLw9mCbheKmdhE+rCANMXc5CBTxuVrn2AqAkHa5t0wUwzikWp94XQX3
DmvSUzsk/pIYvflfdplb6Sm3lDwTIvBrcPmmECUsFvjZGq/g25DA/JvprSP5AK4X/EekLGrvdbcC
4ZC61Q7hu28bgtHYMmV4Fxogr5Y+Elk4G45fbR3KPL0cniEX824nIAY4Mic7+Y8i9teBNqLGoGmS
nd1F4QZJDuT13BH3ReTKwW6DopAkTXdGkjVfyCNsInsbQ5xvgc1Wtpyo5xtN77d/7BPxPPJlqJJh
rrczOajhQl5D/Yw+Ull97tIoIv7dnj7/Mur+Nvrb3Nm5VUuVria3YzAeugFJV0ihl8ceEYCNqAzr
XgASBpljMb7l/k3Rd/4Payx/Wsx1H2Vq4GQZ9P4JKPBqmiOzQluLAZVK9HvTB7vaxlqYI/ak9kBS
bXg61aTeaC11/dtcMz3XVRcgk9hnJcR9bFRedzyrIVA8yPdK7NkPmgzYm7fZo63XOr6nXQVumsza
pAzg4igpizOK4MUasKfyqXKM71TaqPHvuG0lb/McPRrDleazF8nxn0lVa0AYl5u569V9uYE8crhJ
nSA4sQGlV6x/JvR7nreQpgv94eLabncyJQ4yUekb3+pkcrD6e703FsgWlECI4CeRY4eJsLBdnEiG
JlNdpro0arWo7aRRnBXNRxr909yEh8hcZAIEqpq4YJuAfSUEaM2yd4+l1LHVVPau4iAMGJqXUrq5
9VMmjnsHPdoVGG6D7BoGqoBBRicwdTP7u0AN8Qq0GvaNVkD1b9Cc5DFI82oNJanxjJKv9MCLhG/H
Irdurbhgy5bx8KU1xV2W5vZPFPYD3+jJt7D8a7oTSsA32sQEkT+eFeBH8BCK8bITa1of6IH+iX7+
ZDdtwbdOUU3qQ95gZreo7T4KAWGkWZAoK8Jmy2QIMtwRgkTzgFHYEPzQbsFgAyaqAqh9BFcWJYu6
I3WbIX/vUukhng6fR4dfuzQa6ygP+5dz8xEYnVJkK1DbnljtiL2nNlhAI0KRzS2z8Ex9apSLn49i
HydOdDKw+SQ+g1h2P3yWh7e86+07fUwuRIZgic7aAjYab8hryMYfqNILbrG3nbzIbA4WvPoUXmrn
+rEW+CsmL1EXfCPd2lojQgmAcF/pz5EFbjj8rv2rCGvwcePmf0aNDHJQfhsi6NJZ5xFQcYgj1tZd
k9fNMjdE/yX2rG+t5yQ/zLLBdJWHYmmJo5KevHEPQqt9wHQIsgX4TQc1uFG6AWmS1ojOvqF9SzXf
njaUbWJkpzwOv9E2jQ4ILqpcF67VJgfarHk2voMohi/WxOZFvF6y99OzVuFRoZi/yN70EqUdym53
7nJ2JTtkOlM8GLxyAcLecYuimezZgby4MNzwNfNRBu2Ai+0Sp2F3cVFADahBE77GkAZgOrg3TCfy
t7/OTIxovBWZ9SywszmDgkmcsesVZ5xA4h3rtSfXiqKjFUebwMzK+zSN21ueOAC0dFAG7RFzWVa+
ru9oVGtZcwoC9+s0qg/8rUbxxxGbI5xauK1B8hIRMvKlBsR1G9YJ7YZ6Uenx1T//8b//3//93v+f
4Ed+CxhpkIt/CJnd5pFo6v/6J9f/+Y9iMu/f/uuftudaLmM2OCyYB/YRzl2Mf/92hyQ4vI3/FTbg
G4MakXlv13l935grCBBkb7HwA9SmBSVCt569szzFqoBK+rsmGVCGK6XzhtQ50ufie6utpnNs0IXJ
ERUr24R2WB1j7Q5QM5Ze+BhmW5d45SCXai/CoYy2k8pgEjW/9FFHfAkBhJm3GXHC4hWyMRkEQsBM
RE2Q+J9t5Fxm6UrHd/wAeWKgZ1XDRNafLdX0cVNtctz0wMj012hayS8g0892rNWxY2cZr4BHctvJ
heaSMy0ANQV98e8/etv8+0fPuc3xzWIMOWhu//rRgx4v17ra4fdNFw07JIEDoKaMcZ3ZWvlSJUia
qO1EN6IOunTt6pY8OGqeUKqtAyb2Z69K+NohC91P63S6otmwegmxYu3AWB2+pFFlrmIr6c4OJDGP
ZQGejAG5qacRpM/4ePmbcgX/NDDeylX3oTQSpMOJfmZGNdzIMLYOtm3inouSBuc/fC896/cPx9YR
9cWnYwMawhlnv344nZuULqDz4n7apPOCoS4/t5+QocivUJRtryjVf6TbYVQLbUO3POoqL8C1xHUo
oFVsht43xIDlmrNMgDUNN6ZQ1BBrYKz5Ysrq7Kg9Ih6KdyLW82emFZAMKjq4Drl9rJ3bUMurWwDt
N0jYs/tcsemX4LYF3UHiH8kGyrBk2xTgf6RRmlBF/YYpXn5EzaBaW0U26vasbIngVLwfHQHWfl+g
5LH3wZlhdUm1rH1UEYbNPbTr2f1vvrZxW3Nz70K547etPSnMmZJ5BzVI8nNjG6A6qUPQA9tf/WTY
0Y+q87KHRjWIFBYVi0EAhk4W8XbRovTwkHmFeDClUW00Y8zXNEqzuy6dZucg772Z4o12Yepr026S
T+TybeOou7LRbGigNPXwP3wjbO+XbwTTddfAPwbFbAdlyI6lfk6f7lS4s5gDqGSCe4ZHFOTj9P7S
GaBXpjrDqHwyvNr8RpswW2v7U8D8/qKFHrZoWgUpyDg5k6rspBJL4rGTPCxdVl5RFItGqb1FAAFC
e6eMIS6TlEeaRAPU/Ze2abFAT/xtXbtA2QyWm+6cbjSOuu0aR7qy+8QqFyIagLZCokjf2W68n4f/
5jMZ7Epu/8O959fbvvowQQDFbZ27ngkiOo//+mEmYaUbaab7d05fD0jFZt7CQP3CrRlpHkDfmbFu
U0+85Dpb016XPKoqRJVeZ3dguAXxLNKIhYva47bY1cgzqPtspe6unxoUGZ1bCS03OJAZGh8IOhkh
wmnBKJZVYoDe1dSzq+El0YKCLTSgZ9r7ALIzEaIEoHXXbCmWcVGAy8b30isHzuXffyqe87evmGU7
OnMME5S7um399qlgR2UHokn5nQ653LOlBDNAbZIAwqZUbokTNeBxvOqLa8THdPWJejmHoAHRJZMN
/HkojHVBJU/Uyr4zAAfX82ZVV7EGLu6sXhIUMGeg54AUcnBkCjEYB9v/z9h5LbltbGv4iVDVyMAt
CcYhOVmj0Q1KY1vIOePpz4fm2JRll/fRBQodAXFIoHutP9hdab/dejUW6DRbYN04LKGh0o8RxYiU
YC+L3VI3ODCUwkn/R53sVy6hpmvnpZ+smxqHpbahvNeLvPfKDmbjmccwviJaEKPUZVUH2RJVeGz5
NTZcsvWn3q7RNBjkGu4p7LTlKzB94+tUbmOtmfe5CVBlqRfFaPGMIKiIago7fgT7HcD4prPqG3d8
1hYCSQkRmdQtO6WltLQNEw5KaUtYDouwMMiRdx5U/4C5d3np2giZ+bn175zM/prmXfskqwpeXV5K
DmMri7JBTaFQCfX7f39HNPMfPx0Xvw1XxVzANQ124Uv7T8+hyRW87ia9egpDdYk6529xU0cf+QDo
0B8t8UDmJwKeBwAYfb3wo0QRg/y+/16SVtrim4pKhm1FL38f6da9YAMzndxMieC4osViDXFNTAq5
Wll0onkTlt383Ic2qiJBvo0WR7yyUIozMrFATZciO4x279iLys1SzGrERyvHHPeyCNHoc0pZxAp5
EwE12zg633LJCIp8rdlEs9X+RL2GLc7KqK6vxCECVfMhNaC6XanXZoaQBE5g6pV6jdtcce/r5k/U
6zIYm003ZN31EvI6E8QccN9aYr9rmt09Wpob3Cc9/NcREs+73mk4hQuRnUAo2C9qUB38sFTfURVp
tzxT/Z3sFsfon5fkuobWAe/Us4OQ9ZbRfr9NqwczEeBluJy27IqAUHx5ajpjBjeKdeNU9eELmusG
+ByidbXdHKaGjAC0AnuN+kX0O8unfJXNlf+a9LPm+cqY3udgQ/dd0WsHOZPZkgG8zTSILHhyyxFy
Mj5ZvT+uNUzjCE7DTXaWg6w363baNKberVVr/qyTDbLfyChdCP06hxPtMLFq7p2ACEpudNk3BOCP
0hmyjds7c5zdd0CM1jq2pxD+BPapdlur+zEiYK9qus4dONk3J2qOjZ+/QmZI7gWPw8eJjRGeFxhc
m0X/Qp4rwM4uKF6KbG6wCSj7nSxaVdodmh7guCxiwqw/NI3Yxp1ePBJhV71CpPaTVhXpvajsnTqN
9pOsGiO/9XzNn7f6UqcZVYNzx7W7P6T5RSvzgwzWYhqEumFqHWTAKJQZsqWuHW2w0b2AEM5iyUG6
7V3J1ceoNgnqFc1B9+vqR68l3/V4duC8Nv6abbrxUKl6szPSRgEPNCPXAItzW0Zd8fRv86TJYczK
akfAot9UPZZ4eVQ+lQsbBRgkLskLESVXCkwbmzTnJ0WdPJgYB8i+1sxTyokqcvLj9NUpCm+eiuk1
TiBoOJWlkmthx87q1oCgUfAiXcQNzbT0IBaNx6FuazJwQz8k5yYuqnWjCvcRfdJwpztlhONMMZ0S
jeg8kET72dJIFFhF6HzAqdqkWWD8CDr3rm/JyMjhwAHcRyMIox2Apnn7309C/de3JasGQ+iCF4Ol
qirPlL8/CAlDVa02Kj2G8Soh1sEnvSQpA8hNPbhhp+6RCiMiIut6vKPCtn+ZW6vC8AaVfMsu1ce4
z1kPDFX2W8G3EnCZ8XbrAYY/IFHtR3t7kViROisdIqvsf3p3I0VVusXAVp5h4Ygx7jpomuy6jtBB
H687Y0ouXdhqD7JBkAF5+O+PQf11Xbp8DKZg3bD8syy5w/7pfWCPIzhvR3SXT0y77S5MUn7yAudj
RLwIA+jajF7m7UefBrpnjHr168NAjihTQP7y1x+W6NmRKYvX/33LhvrLOsdWHdVx+Ms5PDyMf+w8
YZqqGA1G8eW6oJ99u0YJPYi+ERNOl6A8ajvJrnJ9sfuzWr7jaxUo1T+rA3Qbr9VC76JvWG3cejdx
a3tmVOVoNG1kmDOz3ehVM9FyKdLNFDYIB5Py8PJEDZ+UoPo8wwjB8IYOmkceqIY3LWe3fjkWef9j
Oy73D7dIiMk7nW2wwcZCt1xDUP7713mY5jGqZzPZTz5UL3OtY8rSz1ht2yw0CSDZT8M8YKi7EE6G
LnkA9FZ/ufXwFWMmP6SNqyHwcW3UoDJE44iVU4jAdMo7BxZoET6bIquOw9Iqi/IQkAierDE4hYbA
q+qv8flgJvCEVfVDDHf//R3QlujC3/+7/HgdG5UQQ7NtOFl//+9CtcgmMlnB/srh0sv1NSJDbN89
a0FO4hINlXo5JHPQoANOfT/lcNoQqF4lFiqOQdcjzCdswtaBpu8mtJxD9gtQd38q39olJ8yp/8e3
mT+SvkQDfvrPmELjf+K6ukaEx3CcX6NYAlffwo7CZpd2iXHssAtfgxQCwTaYwdcoc5HAA3ju2DVM
SWOMVrIeBJC9RYuRBHSUh19dUaSYHZnWRSXn8JqRF5Xd8sLM74KQsIssFiay1E08CEQdI1bLY1se
yZh9ALaKf2TlhUUjb6Q80MlI+c77IjW8JjLYPRl+2m4zUVWnNu3tI0nkYdfWxvwANzvweJRrb8s8
fetHP+b5cx5NQenRIplYlhc1CHmBoCDZXwDan50gKY4av251CQ91KFAF3XlWXmt0Ny6yl6yWxamr
5j3s5++yXlbJRnmY+sr3VJb96+sVZGWzTNmoY7/q8jzYybqfLubY7a6b4ubup7qsz7NTKyrPHCr8
JuUQeSkT8tdOS+vs5zrZRzHrYvFA6wlY/POusaJmT+gId8dKqzoEAhXEFOYYLo4q/EwnzT3Yfpp5
ikuNcH2i+sjkdUp/J8uFUwTrNlAjVrfTJvUbC1e1OZnWCCjzRrHa7NnuQvs8G/69ZYSUlqou9dVV
0woTrxAzI38TGHeKkf249RhM8QMRbJtHu5GwXmQkiTj70NrYLMs53GUihNMRLejMs+xhpFWyJzZO
AHpplHV6YmwIXYUP1ytl7rTNpmn2rnNErHjjOb63613UJCjFLeO0xsk3qqvam+sMhV896vhb3ia1
1TnyIHqWOzmrMZf+JUqDo2MKs1hDB8SRovSnfSqu12kD3zhh3fImu8t5RtL6qxYhzaMs+qFjLKwd
cJ3LLchDFaCnkVraSY4KnEDZ1yV/E3lXsk7XoCOQ677I/pERIc7hq6EnP5tp9L/pRROdHLTheMb0
Wy00jCeEHo0nfUYKCz8Jd9NaZpivRyVZ4diSPcouYAx0KGy4kUaaVmy02Gh3bo+acJN+T4c03Y6z
ER0MRSu/pLPPAsROv4OAbDyrLbQ7XEfHJ6XvP9TKT76Di2IpkbfqxQnc5J7VqbWSDbk1/ugrW3mM
/CI5zU2bevICRMbvnAXOWPTTBak+ZOxH/hTyIqn/UpSujvrqmO7ScnB3jaGUX7HeXk+i9rda2kAt
dUnjKO3dEFfkHjqCgWueLvFBTWwBx5qPjMijWJVjJKq1z0PMV4P8UbaqVtR7Fjv/nSyGigueCePV
61Q13+GKGM3FcTvxjCFGtPU1AnmyWOW1uIfSuL/2bUf42VgFFFu/0X+Ts9mlreww2TXX7MLVZ00Z
jadMv5Nt15ocJkQG4u16q47S5kf2LFitLHeup+yvEBGBNtTw0iQe+3nPS0w0Jlm3k/fRFcI46Ub+
ec+D5dwDJ86v97x8HbZoGxQbedXUBME+2zaZ9OUCy0HeN/Hm4Xpf/3XPctDYKP+45yCpEewn73bf
5uN2UBJz19XuoSQ3BwetKwF2KD1LC3k6pV0NbJWcSBnZ5t6VLY5SwFbMU2zdrj1bSB2x6QS4ti24
kGWOAUT11o+ct0QPMZKWdQJ50fAkT6+1Za+JFVA7P1cSL4x4AejJc9xU8DlqVN5YgqTP8C7T5yrD
kXJwH2UHQAP6RkCl2shiKRLticGyoxyCA5jjDeGQb2Vd45As7qI1VqjToejT9ecw5m3CFlxOV6G7
rfXpswjM9n5Srd2tR1ZNHf/NrtjLubq5dc98Inm/rsryTvaTQ+tgxI5NjM1B1uWjGE6TEb/P1dwd
HL1KPSK78c5oR/Mokjw7B2PNSn30/Lw8OEmBvZXIs1UaltMf4bxNc7v5MaXzb+ygtS9OQXIhrv0c
TDjCd3NjsLHU2uBx9NGRyXst+6apDrliBgGYZafTat9jU0eIv52zJ3nlcSrMYxyP1gFpwF3pWMgL
abN918bhH/qgVaRJFcQtLcc8R7w1tkYZqLDpsMyekspdCx/Mg9JsKgNhjhSUxXcnEBcktJf0J1Eb
Z+RDjgEKhJFW/K50wW8Vzq5frVEka2OY/OcGfUoPGwYB7WP+vDYs/vL4y3WjLnAe4UNAmwvD4Qso
YQjOKoiCv10Pi274fEVTbt2pRMEc9fNtjQaI56dY6OS9yoJ76tXvEPNWfq81724D1T5ENW4viGV8
cQ3rWGXLrLWrrp0ZoyN97NX7PErI5ciRxCL9sJqefVctjzZm0hs5IMt3sxY736CWpBjkDM0BmL7z
MrvWg2yfrZiYrloNl7AkPA+7Eb/z5UqZGyD0Zdgv/OzawyjCZFtptf/Nr7fXgbrTb7RuLo6qIMKF
yd/X642Aml0pOR9cwobgrJG/WRfLhACXjkXU5V9mJ5z2GlTwbdZ23XtSTivZQdHh5+Hdl90hvlQ9
uQ7mU/JSjQl5u2HV8BCAgThZKGB6skExm63LU/Otc3Rj5yBVuguTUXkrDP7yyzWRuKu8OXRSUrgg
fvBIrq4fV4Gx+gq8S/BkKTjU+IuJsBxRxyB+CCS9t7MV7Ma5rPe4kExf5gKfleWDTjJ0FRDAzM7W
rLhA8GJtNfNKeiVZ9VpNOHhE4An2RZBgG3ZNfJP9NtFOIJ5lkbpchGBkgxrYz8qIOefyNq2V2Hwq
l4OTsrar9FjZyNdn5PY0OL+F1thcX6hlFs27At2ftRwke/WgdyeWk2dZssbOxXVj4DVcFNqOZa56
hEG1skHFvKaGojwmQXmn+n3wNtoFHw5kz2sssq5VYE4iGzey1cqC1FNI3R1k8BEk6Y+0dMRFlpYZ
NVAUr/kyI/J0CKsTvzQrrvsnWTwN8ZuEFHICe+qcOrNnddpXo7Yf7O5eWxrgukEi+6lZGcs9D33r
MJcxHnbgspyTb2p/nk6hhcvOPP4eqN8GI0Dsu+szgmCunqxDO2zXDu/IXaULI1ljx7jTeke/NPBN
nuZahGc9E/efnXOFhN/YZd61rBEvhKFZtTjdLJM1OT6kIn5MIzd9IjVOwD90/+islDatc7KN1jZ8
zeSFGqP4rStbdQMSXWzAO+socVnxWxoo1iZT3AJjG4rVgCS7HyblSRZHXduDQWMVVfjmcz6Xm2LK
k7cgrMlkLKZeLKSTN9wSnF0t/M/WOB0TD8Wm6SBbe2F/N4qwvpdDlWAz6wLGQlqVDwRfXuV1styo
jvKmsmV+KOP/flOyNSP6KG9KQeGTxUJS7fxpFieJ8rziPZdiTgJ85bOTuYoFyC5XGYGfkKGB4hNg
XzrZUkzgNtG1k5wzWjqZWTZ7VRts2NKvgSXFz+BA5lcdtHvSwg6WJTEULNFQY5clR9UP+iySaykt
p5MeFMODbPNb9x69LudelrRAPFdIS15LoCrfutFWL7ItD7IPNTSjq2q4wGGe3IgxnK+XEHW64rfh
n6Q2OAKr9Sp3JwAhy835XYFmgZo6d7I15z2/UjODPI1sxf+d31QK0rYLxKtlu+k6E+fWqpMDqbHi
ZbbseJcoQvVkMUhFe3Zq/6strIhvMT6lwYTamGwULZcq9MY95o1SvIxJX2zzmBC9bB18PTs1E0+0
69gWnRQnfZFdsxypcgL1LNyXi4bd0G9wfEjJvjORiwLDEfR/Wg/NJdWxFkiTTPXIrzcXs8LnF1AO
p3EIxmLCsWF7raxCl6aqUR/irDcOhB4mLOGWOQRAkEzPvtZDeBhnMOqII+bPqjtklyoKL0JRlQKw
6MyGTdWxE1pazahp7/wJxJmfVcWzrMPo6puZaQCxlqrIHTCNXzZCk5xgUmEtaEXD05fxowp0yg8x
d5RFOUIrt2HSiydZo4as9SYzTbayLZyS4YEwyLW77DGMGF53JZEkWXQIeyLc3z/N9vgNqZz2JKtb
BVgjX9D+KItBUxkwjaALyKI8DLX2ordpepZXcmfoFRFvLyhL3Kg8CNPDe8Pji5I+DMYoNrro+g1P
mmqbt4XtyYF9oSpPwx/X/21TubM3QTYHlscsc6xr90ka77Rwyp9ldzMnMauJWfu8fScw2AOZb26C
39Qavih8/GCNsxPK3rauPyT2gsxWnOOtSp4lo70FyTeeZelaheEGacNx3EGo/RyOzr8OdHzq1ygd
HMJytDepAc9hAgX70MdOdj34jbMYLvhHtyuQmcka5O7GMf/sp7vdsO1sjP3csIy8IQnUM/ns9gwS
MPOSMQ1/8w8yzHxrF0b/n+1yPK/mjM1fWmzJctleRYrormvh5kt39FtRiujcilCHkJ9ZOkNTpDPL
79dbqxzbAMv0aleMB4cM1n2jqz9kSthyQiTa6trayZQwq7bzhBHBU8sqVPbyY/t1GtArDrLB3V49
lDT1te+i9tE13Oox1dMvEglTxoGztcvS3Xa8OknJriYLWiUk42J309lKlTo7hWxbkiQKS1BAf3aR
GlvJGFYeUjjjZhqKZFrZbv6A7mF8kACpa52ESVlj23hXczc8vwGIlCMK6JZw+NAQUg5nA8huDnEG
3T/9VbZiMYbBMb4OaTIE2zEgTlcqA2qaqlaIc5i4G5Xs2IO+HCbULx6CrPyYtDo5ypKsdzrtc6is
kwdhKaM3sWm7N3W0jiPEqe8mu+lfzKRrNm0VNtthKRqKah+sOIjWsrUwYve+qo2jbJRVZd97ri7U
R1nCLwd53ikr7vBg/3k2oW6joLYeccpun5Tk3Gn58Kgu9udDRgrd9Vuxkm2yzgoUbKyigYDQ0l/W
ucm5rTvt1MfZ5TbQmkaxksVfBuq5SVqcQfDBBsIU8+eV5IA4y/19oTlOeslZJyC6oBLCCuy9ouTa
Xe4P1j/OWOFvVdsH/dUSPSKSRpRiYSEADxiq3jzJUjcq5h3GGN9lSR6A/E/rGKfznZ4NCHX3TvDU
E09dBstp/KhVll935PVNgur2MmMbmuZpGJTwyQoBSaU5HpDzF03+l2JkrT0jtBwkUPn45CGu67tU
15WzLE0DPNpxUL/IUm0P/akunHmXkjk7RUGIo+RySP46MyO327VJ9S57pGr12UMWpzRdm0YZY0to
tEjQQgKasaxduahlX4Yqde/F0pAtDYUBmBVBWGj6xeDeQzb+HAHb9cdcatB1zPTQLxAFXZ2NRwP1
y1lrnrIFpmDzaN83JWEU2UHWDYsYkAIW9jqoKRTj0Xa3uX22zHFtJVoEWDo3LvIwuCM2bHjobnsM
ldjQ0xA6C9B5WloM+IujTkhN9pOtgAtfelzZ9lJZK3ctLFEs504Ka7kqGvsr2SDLS6viB7+B+YR/
H+IllLuD9nw7C5Qp9MqlTgloNRL359Zbv7EwT5jdfITDUL0TnCUdwp//Qt5Ve6rIRsr6Gg96wmZN
uRdjVL2HbJOysbS+9B0LHiQ42XIv9bfhOS41dzXQ7IdWQ7FmxsfpjY0EAujLWb3UyTNZJ1tlv6Gv
w19bHXf4HFvUfr12h1DbKbMOSa4NEUlCif8IAGUjq2718qyw2uDcOUazc81kfjFS/6xg0vH7cgJk
cpAnmMJfa+waJ9+rFbnPX6KLu/Co1OpD6rOHiORfTp427oxZjzMNBEj4m1rLQTbosxYe3T9HOPxP
L1cqkI1xCxgPffa0Ymx3g1OpL/wpld2QBrkni2kD0tgkbLOSxWZM2KaxUgjqSOvWuqJthyGOwQ4x
1AXhuKr45d0pra6+yInruCKwuhRDi4ndnFi7T4QXneDJeUBgbFOG2nhxF3JQMmIRKszA62E9kcr2
W0N/QzEMScMkK9eqmxpvipUTrVXyCp5bpb/VZfM+mXr6EBD/fPmXQYo6CS8vNOucY6utKHHCWskL
AlCX/GK8SJ4Ms8cby9pbumVuM0XLdxMYb+LjvHxlUW8MdlbLy1cWW/xU13MWVo/TlBpHLXWVNTJQ
01eBaNK678zsRMilfwOTlht4JsheYWko0M3c8avrINqL4FN20ntF9pKD/62XrsAFyVUrJBqS9G+G
cpYzlG33eVlZ/OWy9GrSodhWyqB65A+zy+0Q6+jBleJ8q8lU3uMrMFnrujbLk2zAXSS/QH7vTgJh
3695xm+Z98wrLmHWPpsqc5uQ+fza142XLpil2MbEIChb5xSjBHs/9lieX8FMjPTrOHlNq/ZzpOpn
15GyQ/rXyErL9OtIiXbCYvJxKtp9hFfF9ybfjQhW/ahxolxVZW+9mqh0bIp+iM51pSR3tTJqW9e0
imciLeS27N74rZu7lRyVFNN7F87RW0sw3gNVFl5Cg9SqahK/gwSbPMWNH66DLK0+osFB5YHMWeLz
RlXK5uscuRWaLU14j1xkf3Dq4p1Ff+ZVo0EsCuMl9J4m5xsLTjC1XfRjMTpJYL2955lqr/3CjB7U
1tf2jpNY+0JXSRKBv8emdxjfDavAxoZ3q6r47x0vhE413YtfqcVLD4VgXeIRslfdongRpKqge7rz
ujTC8mWYBnHf4pbI7654kT3M0dkH85Q+yCqrdpt17DjhQfafg97cVZmaerKVIH57QR7tUV5KVjnh
6GG10z3KUhvqLnwjfEzk3FFUK1sLT2WkYbkZK9ALQLDlN9l3LLL6kkUmjO9I0THTibIXQleXPs2L
b3oERtpA0udYOw7Y2hlSR6MW3yZ/Qs2zM/hS4OXxtRQfsruigk0aHRb2sogug120w3uhd9UeZ71m
K6vxMfVaI87gUmTaodDCaiMn7RXzWPBjfLHyFkqebhzAkCVPSWHg22MA7m7sHn+qovd5FVa8q4km
P5UtKKNw6iF55UOytoK626PipZAgXcr/z8HXqZar/esEaoALaNwWqK8sig0tzH70LF5jFTGyTi3N
lazP1XH2ymDQr93qfPypW+ukP3ezWCwdBOvk8xRJS3CSiL9HSeuuGlvFL6GdjTeB826OHvQXIdzw
3rKqcDUvD1HWB/3OhZuxkUWrMsnDEyg4yaKvv/aB1X4J9dq4jFmQkMZkst4yIRN3SBzG/coi5/8b
bHZPaDnBCYBNd7Hqut8MHTc5rBPFE2It/XZMWuXOd6vuDnK3s9WjUnmMJwTfQjje38y+u2hy/Jwg
AzVE9e9ljkXFaLcDCq14D5e+m1/scuoOyFhP+9hv2vtsUlAVxorkCwmiP7K4D38EYm9qOvdRqdqr
kzojbjT89pSFZBbHlbqDGdAd23DGrbXPzU2E9ueLWB4U7N7HD8Vq0LImJoZfZL9PdOHvJ6UOvLbR
9Nc8ap19WRGEkMUJSNk+UZL4WsTkVN9rbpNci0PArzTD+swTRWy8pmIkW67nOe9Xiq0ZjxSt4trZ
Jl29rzBSvLZaddDubSJC17FhYbPOS0OsBpexpUX2pJlU7B+Xu4Lek2Ebp/TX1syESNo5AhXKpdV1
y2gfqMp0bU1dX9kFvSqurXMa+ztS7JAxlplrm0QIluD6tdVUcXo2NQTH5VRhJPSdaNFRlUXebepu
7hpkC5ax+TjMO830MU1Zrqv22rjDvg2q1tQcGqds9/6Uv+I9NI4rWJbNWR74836exfq93czj6dce
slsI5XVFIi/dyWJTYjKchyamSYt9ZGZoztmdW3BGpX/Py1e3EUexom0VIH4qK2U/eQiK+MOOQJbK
kmy0FPQnu2zYxsv4W9c4JRaVxuTCbnXyrNXEi5ZjaXqbu8GZ9c4JzWMT+bzxZDc/hnNboZXjyYnV
jIfPKoI9nsGyvrtdzC+wH6mU4iFhQ/7T9aFwNIgc5fFG9r1dzNaSg+k05elW3wVKdkS7+ou88m3u
KNecNYEx9TqH/ezbKlTRxW5FHpQIp5XQxSV7Wlhlf1anaWi2K1nWsMr469QklYZ+C5IDupJ5AoDF
6Xoqu7ZlqqzCFj8+2fIf07VptNP8gNTCcslpmccKOnZFsmxMioPEiKtt1NhhbYYOrjuo7qEK+JbL
omUmNvumsDgL0w2+1Hi4yXp1dPRDVQuWsYCvvqoNVDCrAe4Mytl4zYgGyPokc8fDHI6QA+Xk2PKQ
IwFXSAyEBa1KKkAeyjZ2T/VykMW2Naut8CGKy7qhqkhSk+MvV0ITBpGp2D7Hdmufk7TxOlef73gJ
G8TGlgbLt/sNgS/eK0nOOlt2lC1qhG3j0jtcxt7q5Znrq5/DZPE6tg7Mo1GgufpRpc1umjTlBKQh
dYzsLA+TESFYtRzkmayLSBh54KDr9S8NSI1DQFzGys6x0u8mURbHX+plDzmUNLm/rVkuX6/4bxeT
Y9Xa/SCAuETmCP2mgz9txWKPOC0HcF2fh1IaKKbQSg5WIDa1LN76DHog1sJVhp3W2PHKVM0IQ+k6
ONhllu6GMEi/RH7yKCklc+PHfC3an3u4gNH/u4evVK03zS3ysC4Kom7XErxqg/ykCXtj6Hjt3qrs
NEYc4Va+jai1pNvrRXWGHpOdZP21sz0J2+szHO3Mrmsf0JqH2WLg2DESO3FJ99X2HluqYlVNZvtw
rSzzZgegbxFypa5YDk2dRhv22MKT01wbVBv/mAQ17VksNk6Lt9OoTGKdpn63vtXFTmjb13IhvZtu
TaqKnOpKjpSVP7XLctOghfHLdP/acVzuQLbIg5zRUp3PuluRXx0vdtnHySscYbYJBDTPJeMyrspg
Ks8jboxkdopK3FVwU4QeUpQtnd9onRe0NdxK/spbWWnV1mIKMumxl9Ron+pD81RFgmeJFtkHx00I
lwx18qg5X2WbrAFxGu9tIo/rW51l4uMR5bDp1MSsn0KwAk/Fk+wuD6nusmwXjn29hqwzQhEjGhI2
e61whr2aCTAwWZaeCcal54bYxz5EBaLyC3Xgu+twlC2yD1jOFjx2j47z0ls2wJ1Ut0WvIxmWpdqx
MJO+efEzDH/NCis81wmeMzMa39UMzHptZi156ApTujQAIJE303GqINWzcAweENLEoFGBgZmwdV4N
mTH9DtF+DQllCFZpN4A10l0wSwaCAmnUvSg+Sbxer5HusJHeFmkSH5Rl3QV3qdjo4zS+lA1g8shC
WV91ksN1JoxOCa74CD52/PzSLL/4c4aIalve6aZGHtee0pLs0J9leSYPTdQUe6PREXsKgrP114HQ
Gtz3kcdaFjnaTjjNu2y81f/Sdx6rcMG2/esct6Fh4vRHPPk2cu5bvTy71c2lE50iZLOXO/jlSrc6
eTPJjPSygwvhX12d3Ih2lZUjtBWYzRlhWIzq7UDfjk7WbOp4Br+fPbo2RE6laJ2XMtceSuyX7gWJ
1JemU+fVbLfpXT9k7svsd41H3MXmM6DVaAZrq7P832hL0V28dGcFCI6cKe5rFd+Y8LtsNJEKevL5
ubDmPtWJWWLDFvBTx3udo7/I2ZKBAssgy/IUmfThCKJ14X2M7mvm4/OdjsNFlqByPme5GO6vpdAg
sOWMD9eSZe+zuRCPsuQmREgsdANy3X4Dfw5teGjne3nQAMJucl8XQBSoyyvjs6EGUYnliuNsWmF2
Fgz/pQVRlVXAE2p/m6FCJ+A+DsJdnkaY0f81M+R4d5ProC9dTDihO2XGBu0x66EFdPNgFHa8nwwb
ZllfAi1ZDjpRkXOG9bzmsxthVUpdpwc7vZ5HlqeUZN84MrRVbUXQ1bH3eegwTYqV8SSiafAyIlsf
qPBUqvVRo7TniSTTTrpS2pepJ60mGyrY5vh2ivd+MOFwzu0fELKc3dS0xTHDrAERwNtpDDz7SFq3
mddxoBXHVrXw7hoV/4ClAzFnCJWWWZcvYQ8MnDd8fSC4V75kLHB2NVbYnmzNIBee6yH7QjA6bdfd
MK+cLmqeyiWpisrMvDJtXBz7wMUUAIYUtiJdLo6N6s/XQ5IPPxc/lNnKEPpVgjuiQvBSljN/LsKf
irLhl7p06Vc6ORa0cog6txueLea+Bg40hiEZjykLN3YoalixUfyomjVMmKqpPpreenFHob8k3Wjs
E9vwt2nZ+28KNIIRKM1HNSM5mvdTe4lFpp9Hsp3rqh7z+zEKRbMLAphoOSgv9DAG/6A2CV6RjeY/
aMuBXVN1GRYiW0y4fwMGlkV6M+AaQ6Psxiv6D8LX8VHOIQ+hFQECD7bQUsGlhcaMtzlShoY+fdPL
EqVNEum4QnXxLupBhPu9GV5idBwuRRWi+dr4FpEIireGcClmRgv0SceE6dagWGZ1VgBu2lWOcm7e
2F/1wEdrOaztOwti8dvQfVhLtY8H1KFbgoNkCaoVCOZgr8J1RQFrUHBHtZQT5GFjMwQZiZ+lQdbJ
VlNlm4tYO32Aw1ZrNAhXSjbb924LQtyxjehDTOlTU1XKSwm0a9/MhrZNq1z5mpvKWnaYcNj2uiox
TnKknwPVkdYr2Iw8Zaogv/tpBdGaKW+7RL+PLVO7JyI5bINMwUHkrzp5VsdhtV7CGdvJnXo4hOyM
+ml0+GIyVh7MOtUubvEiC3rBA2KVAfo7jIX9u11PXfJ/lJ3HcuNMloWfCBHwZgvQUyJFUVJJ/wZR
RoVMeO+efj5A3aOOjtnMBsFMgBRFEmnOPWbLujvdmij4Nt/PqpbnR0bZ+80UOvv1xPpWQrgPRPhE
mMwvqdgOUnyla8TbROb7tS+1yKegD+Bcz9PeqRpnu17mhpQIbNNj3l3O/r+fZfWyeu0IX1IMvX/C
nKh/Qo2A1YdBTjKVpIfv/k7mFIrn2WU7yGXriSRV1Qcg1uP6pLWf/xfTh3ZYIC7HuFLtBmEfXPuH
aqnvq6lO7O3xHXA+lajBvl9zyzenUexN78GvMyLRHhsSow4ws4yrVTb/ejaf6Dvs4b9G1H3yctHj
l8/f6gDoLNY0wiLFSYYEen5bA64n2n685mmibvRUgwzcuI+Thqva6kgV9/o+UqX7uLbW/qVrvcqb
Rbj/KvzqeQHhz7TFvZz08KZkz5CEkbwsh5lIpk1cjXK3NqGLLjHK1bSv4hljS7d7aLR2ulpzhpEl
VfcASdV8XE9KZ5x2pDDn2/UsebfjOcvJ4VnP1hmOXhM8rvXk2oXSAqqtOV3XlhWCMYTNQ8j2Jtc3
S950usRp9BBKNymE9GBtfudVfwXdrO1xuaaplDZYM61Vxx3RRmvT3XWx7dQVgkxZ8s53BVUPm4nx
dVpaa5eq62/YxKaP6/UNP9k9MfHMOssVLjSiWy9MAHxezENMgckGTDGdGB1dXojHYgk4MvqU6W1S
bVaPpnykLqVueEPDDVs7nYWtz7h5G+u+hFypJ8GUTeTtKT0pAd171FreU3KyGWxuDtrudJqotqaZ
szdB13eu49k7s0jfy7hUIOnbSiAoTx4oxx4xApY3L2Rw19Ao/uMCdJstDs2abhp4XJjjZX2kWNCN
qhIDR93ma42VISO+vVxMj70A/IlZGigW5IwpeVBD0o6b0Ny4hQ6KmyxM8oMz3iZvWRF5WPtG/H0s
MKbiZOj1HLzqEpU39hkn7v/Rh8b2u8Bi77lUjegYudmH10c/RRx5+1Bq3iEJFbAttsPMkpJf0fxq
ySnd2wubwW3GY1yX/K/457iSmGLT8ifspJ5KlIg7ge1BEsI+r7SXztD+8TTd9VUYYRuzC0E7Fcev
DQpE6gTxZ4i6oB+4e0AJcjKnWmK78AxRnzxPxf6cOqGvzwIBEIWILaRnB+FpOTYbKh3bYeiYl9U0
Po/QFn1RtI8dcHwEYv8nsXIsZiuj3UaFVu3KVsn8wYRgqqd9gK8kRCf5odnd/LOtuj35hcdmtq5G
Watnr4HbyuTUbz1Z574mp79h97POcV9m7/uJFTafRfOBy+A+9vIffQaZRC87pLjFsw5bzR9qwuV1
5UeUJ4FVV0wrVUv8mDB/pvk7vl87g08m9wjNG53mU2WZsLHMN9QA1QnKMbsTwl58M+6BDBRlCPQ5
TyFYWf/oUp8hfLOm9GQhAi74QEy6LXMm2CkjbKoqk4u0YVbPEXU7KyGjYCy6PWzRn8qQ5y9d+LfC
QnePCO1VAR1lnTBfyhEAKZOL4dSYMnnMzkbV9At8TP6TucKVCXgBiuTwmcZRfdEmgzC09KXre+3V
cE49DMpACcWLhi5kU+BssBkZA0A8zSPx4hdzHk+FUEniSrLL0JL5pCGR2c4JXwaF3n4v4ZOeZHT0
qnbr6IQnhkVNRI453DpN1iw+22ovbUwH+757gvqxMetpgIVsnrTCVXxVygymXXd35oKC5VTMmy7M
65OIh2Pdwc3FaonSLPR1pVMPw4DGrDBziK/wurCtp9ovHSJUSspEbUdaXE8qgwzti+tAcyY1R3SV
vW87iXemVAMbBqTAeuEwz+gYTCKAfC3MtRPbcjcYOoWle1gfwbB9s2onWBzqKfYE+vCqkvq2mqrm
1CUYp1/XhxW6t9T/j3OzrtKRF3a/b9TuWJQAXbAjedb6Ktp6+usFIjKC4lD3s3Ee9og9ctTOZu0T
9T7iozE3J+FJfWd16lXVy+oEkXzmDpMucSnsjzfNBMmk06dP5iobmczs3RqxuMmzMvCZ/aKTrWOu
kEdBWDpkUKXun2fynD5ilw3c5FTSz/Vfuu3cRdj5OjW9Y4RWdevE/e+y4esR3vxUmjYGviXezVTg
i3wxye69a50mEv9ggldt8ZLLudqmHUTkuvvMHDxLIOo62KaW5XZWpHvt6/CYza5yDzH4DSd51ozu
NbfaYodzyUebp8rWCRu+PIwdcf/pH1Vb9JTwKVRrTXFvZP9PVJstTobS3ic2BZVy6HZhX+cB7zc5
Z9m49yQfSFbi2aJnVv9YFXxYWipesoG6vl6xdQnFPomz3QygfLBF85BlBdY+SfE6lGoglmwYciqJ
iSIzjYpmsmuL8KEucZVIuBlVrX8qQ+1d6g5QTVOfVfYbQTf3/RblonVSdEWA2SfmMRWYXNRt9Vdo
ReGTSW2o9V9cemJ/NGOiyZuUwNTo1uaGdsCht446a4MDcuE0dzUVb5WpSt8zRra+bnaRjh3tamPA
XziCm1p72VHXWCQkbvLe1t7sd4k7BU7zULap79qT7QsvJ/A9K91dQbnn0kFZrKOmveRWB5qLHQlm
auiwWqHiSdl0r2D6sS96690oIhRZQE5XoXqHIcXzxG1OhTJ9eg7+V5b3YQ0Z8Z/GcMypPPlSUC5m
ch6DyYLOV+ieGwBDjwd2XinVNdxs0qw6x0PLGOyO5o7wDN3vlqRPI9XeEHSPcFfrB3NyvU1c9mRn
JIhTxRCf10MvrPhMdfScZrWNdNjOoPH2dzdBYAGy5Ge24ndt/Tc2rDdrmH7XeksNTJoPkLHPJSpE
ZwJHNG232uCD8KMhbHTr5OkLtuLWZWS699s6rQ9l1GRP2QQPT5HdTXSzb3ZZus1Y1G10hFmYYsUk
fGkDXNrMDjqNZOVKFwaGQG5yqDM3eiCWJsTtx5Dn2cusY8hK7SRkop3iwUChKfP5XMTJcMgxQX6A
Gm7sNSGmx15mEYtZZK3QY6pdPxCMSK1J25Zx4jxlbSS3Uf1Ydch6TGFTTCUAEu8MlsR5Rc6hxPw3
WFiQQZuo1M1NKPGWENaLbXjEBc6iem2aQ6/Y5A3ksfvaUrQPasfqcNuXeAx30ICMiUgmLPLVH3PF
zkmr+uJdqaiJekk7HkvLtDZIXhu/Zbh8Hy2UPhJdyzuy4hZyMtwHeKqk/nXCeGcCI1kRqdb7aHcd
Gb5CJVvTIj8DXOQ9whDFZ1gf3sHT2bAlVf+ueWHvZ7Ck3j0LKyRrduv3qGCIwMewekdCNmKqjcVb
pBgnAgf1C/6THoCEE27WZixm/ZIrqIhG+T63SRmgSzLhdEftrjJHJlnTPEmbPXEYmf2lxcT10vC/
nke33kE4Y6/MBLQpvQypZepYj6y1QZS8J2WulZc24SMbzKC3eZdYDCVYeY8DHsmYwnSRsaCguPlA
jYL2G5GgZ4+mFthQxneqqjQEpzQ/3T6lxIw3CBr/4k5NZ9r1+IlsYArZAWlYht9rRnqtrMHxJ5EY
2wQI2Desfq8XiUcmeTzs5vLSJ9V06Jo4vMz8L0psP8BZfE1lKJ4AUjsfTyqmrFpRr1ih4+iXz0+2
OTFhF/UUACTArsO5m8IUO1m1j7sAMUO7M5YQ1C6PAxTxydUeuuLozSStYu1IBks5/1N0BTkjxbyv
SOXbTqX3Bjl409VDjPCF+z+cYfxOlSv4V2y4IQQOtzNsbcfehomM/DAFaG1qfHAED3dxjGRIhHh8
aUP6ZCvJRV+G7igFuLKzrt50eIcq+LAxcQuEDwACeLGGVtB5meOrWUEhkumhjUP7eSg9QHUr2zWd
UfpDAahReJG7SQiA8xsqy9tGlvZmcuv+hFGH/RgLLeZHN8NbaIDLNJMBNWcJfXWK+CE3Kki6xsOE
Nd22t6b4jLaj2rPwt3hnV3zTqoOGY4ZQmvDccqtiDlX+Np25I4hNWIceKxopYyDkydG2bRsW+yIS
aWDGr42tVU/RNOo+iNo/jN5UmAcxnXLL76e+9GUTKVe7bLrLaI+Kn1Ouf2zEIAI8m/nHVe8kid7I
C2CepK2fQLshN3QQf4oaB8rcIkDb0TSc6fG89DGldVUtuSBv3PGTGC9tQ7WRGEXvFIUuiamZ+4iR
+76PlNTvXfVqAuhsDXuafK1VTq1XvAphOw95q3zWI1/UaGnGo1lW+baZkj+NAX+nxlSc5Jynoqvj
h7QfRl+JJ8cfSRlomfdxhWBaUe3sRJB3uJ1C0oNEj1K6C0NC17DuEI7yaY7mcDZD6FtjKQPZjVbQ
CH4nXalnJ0X0SEANgNFpLI7u1JMM4hbVA55jF7VmS2VAFTGIRNSJ3IAsy4pMZPa5Hj0SXUYWT1rd
N3tEtls5KkjWKjEfMittoFaWL21T3BQVwhsG283eaZoPTaR6YNSayR2WcvN55nXuRlRyc3R0I1KL
Fky062WyxQ6aFXykTRuV3UfpSXFCo6RSvZr/aRoDrhzLgg03BRoKctaDeRxJH+q8jzTMTb91erAO
bJrGFG/oxr5SKh0vIyRDPIuaXepGbw5mNdvR00kzFel2HiObzXDPB9T3YmdHoboVTvpGINC4qYDM
tliuqttUwiYslAijFb18yEf8sJqQKSqzTcN3sITbKXHvBG0Wt4EI5R4MLj0lWO/aqm6fWeM/EHbZ
YmMePxmapuxLbiQ/nJ5SCBxDFotbw342sig0Gy51E4GupK0adqxqrbPSZ2dXGtG4z0pb28QQbHzh
YicbXyMxWixvmj7IYEhuLCe5SU+cbcutty0WudStM3XXI8c7zI7qofjF5IQxHClNn2S7DuP3ubML
7LxishjwU9+Fk7ptHLf2kSunu9CzGElCEW1xefrQ8N3ZVl0z3LUMWChDfVPpOlFfnkdmqYHxVxXG
44bwxztflQvG4v4E/kx3QiHpYjI2TgpHJgKUg63v1CSa1Bja6WEGzWcUbxJ8Bp1roMANhNTe1kHP
kmJXWTiYVzhBwA4v2ucqRcJlUAj0qPnXIwz6dDQnX2UlbXZEgzH+/MJmYTiLOL0pYTUHvaqFj6Ix
PmyTOvzcl6e4S8QxnxiuTQU6V0E1o3TODrtMpKdnsnc3Gil0QVVpOCIVIdK5EJ5S0pxaPYfkNaZ4
OkaVH2KwulcV9ix9ZdVfB2uGBWEWGdFItnULvWTeodEkDCNBkNrNCjv1MYshAnjVkcjL7jQOoj+t
j74PkW12pyyGOoWmhpnaAW6H376f8tTd8+WWJyNVy5MN3rVr5+IyYfZ7whJpPsUZmzYPXVKwvprb
Ugzo0nFfUWDEhuYMeuH6QP0XoXn1Kanyt9rNAFByc6gPs8zYInuomt10wpa4m06D0eFl7jRk4dpa
lvmWhTuLnpvHXlkC8cr9OM35iVkkZxM0hlurK95sCSug7aOC1wdqacjZzcwiUGQh2Uu54Wk9sHxl
HSqTiwXsvgsVtT7NXY1f1mDta4bDU60mcBcly1K/qouXOGl/N23efX1W66P1Y5Kzhff5FM4uzi+d
2IdLGuW6z1gfuUtziebj+97UZT7ypjnYYzic7OgVUVPJQLfVsPpnd0FV1nPiNyOPci1o1Co5tu1M
wX3eaENy0xQvJs2ef4zim4UNJU4QrOCbJgwDBqnlDVTXvmguicJwgYVuIJMpzHyphuF+TqvD0FQY
K+SkIsbyOLToEhUWa9BgR+O0vgPMPKgLO/MrZbuSvArDnYP1YaPJku1vaPiyhUSJVQjy75ci99ha
DSZ4DYFUJ4gO+kmgMQ9KBx1b9cud01/gLi6fbIiHXK9bLrtj2mRgEYMqxXH9rkp9LE71clib68HE
zIOf+fJV/l+nQ4Lo/+PqwfGa3TQIwMV8r5VDQNjyB5uTLmhMXOG2tmJiMJInh77KPIo6XBCV5H8X
boxZ+uTXXg0/UzgVlDsOPYy/3fRHkClBBXDUlPYhTDt5TJUMO/drR0zgrpP9LQ/Lh4Rx4IRLNglp
ZfYTO7kIoLxBptWRMTvr1wZveOBwxd06Sa34EKMpJ0Tx/BxWWc7YPWc7bYhuDlWxMLuTu/5aq66x
7xeYQLWs7DRG2ETWtX6eNKJt9ggRnHtXcw97vQtfMitevFUGSfxAHiGk7IejUtgJt447XcSEIZvl
KA2rJnBGD/OGqk9PoSrw5W4VllWIsc58NEe8YBTLn6k6+8oIScs1dD/xIvOO41FelsnJK+Y/fNnk
00BaPZpDTramHrcbSYlMH1rvMojZ2AMql6jGgpgtxMaqm+KqZogae7ZRgUjL2O/SqLhaMRVnjKww
7c/3CO3nDVUYj6swfDZGnG3JuNHdOXmH9V+fwzw2AyKR802jzNVDgnGGoRXKW8kwu3PG2j2m5BLd
yM6kJm3N7e8xEXtnbsmeb82744hizy2QH0Jw9LciD3FMiJWfXWiWAfa0PYxRkV4UlX1P4/XbMpXi
Z1TKV5CkgARu86OPxA1DVOczE+BpzAt6rtjXNGT5kkdx5dcqsW1mY/8CmXfBAhijHLXtDoAlz5QG
0bh0FUIr0JJNETXJUcdxfuNk5nzAxXTez5QONrA0jc2stM2W5eOmKId4r1YL3uGBSOUgra3o7AtE
f+IKRf+coycx4kJ+hEppowSnmKDfk1ItFvGK3KqGPT83g/rRNtp7PrQV7uQIJqn2U4chqyV2Yw8f
oCHf4Lmc3EScZIhbk4lBattOWXqusnI4Wwt6N0H1HYy6Onh9rbwSfb0VngGkimJvE3bpdozi6BWm
4C9B0NSjWevKi6FaCvEZ6rB1uwxmo1XIXVqP7kcNfl17Ltz6JpzOAJ/RJjWxU+qpIB9w5N+4OLn/
bLzBCJzE0a7sAIxjXcpm36A9u0uzRfVOJfyzxj7Y8uI/NYHErKc14+YVablkj5gHz+jFzahCoA1F
5L/T8hNbAUmNVJb+XNveHbZxuIukg2C4msnYmpP5CsTwZ9Lb4zyJ9j40rXvrMLaQOXxmgqbrPU7g
DEdr/TvlzZ7WmndCLS31v9tfp9cr1861vR7Wy7+f/d33f77Eetqew3Wcx6xMOUYgn6g/llDjr4fF
QNzx2l4frfNNL1UuWtv/8fD7/Pfla996+K++9XXWvklr842hlqPP3i7F+y3PSybV5aHqsIQBTv13
r9GbLAiW86kCZXdLHtu/2l9P/TqKiTKgYim7KBHVaT2UyzQ7mAXmY2vbbKZ/t3GvZhXZxw/FpEfP
lqZyO7iZEUAiip7XvjKzGd1jc9ivfetBRZuuyiF8+OrK7OQpYhj7flJLcuPRxM3/q289kTdzTX1n
8TpeXvyrL1YaX9N69fjdx44zwMzeuBZmqm2lW0Z7q8RqvFAq66KWpnoJM08y9Y3tz9rV3jKIyHdd
VcbTHIpsaxNAdCumme1TNPlYvBUfEsbFPiYA8kBhBNUy6kRC9jaa7vWbvk7BUsL80S765sGM073L
HHsmyZMl0pykR5Rj+4Qt/znHsnWPuctrXqfOBfmhulXYdjGsRPbj0I4xK3z1MRnbE2Yo2Zn0XkGk
DkRuWFTz1vA0m9CTDP+4Yv4pHGwn+aC9O4D+Y97W6gd+a/lGDHa+VWftiXJzxxazw6axSMagwd1w
b9YFlR4VQyZNRyjH0nuT9L36WjkDhNE2WdQUIEkp+VBEUEXGe1z+MZquYacMobGLrLd5MMtNhnbu
OZWYFJRj8QssfzqvXXWkdxcvzY5raz0gFI52DdLvzXr92td2+qtn9fXD2uplMVNhGh/bdvLgqbVi
U2TJ8JyLMEcGK4etEg3D89onCxa7kKMua8sjlfMsq+wTG5p/XTCPWFWDSsJBWV5jPWT6XzlY4ra+
jFfO8qgSXeh/X9B3xD2YSp0e176K+/ahVcKL11DDn4oNfonRkzZnKiGeybRz3GiBJxi2177Ikrcs
p4K6dllFD+s2LX6v4/raJYd5CtRS0/drM56a4nkCFf96hZwIbB2i0sp5XUmu0EGf4jJ2DnHD+Ipl
y79Jt1+XNDPrcy388d3/39cB8efQIQ19t77e94W9Ju8j1Th2NtkQ4OBUPGIZaB6NcfHPqeTor33r
oS/U4rFdDlGsQOfUp3nxfEKa878nvi/Wktk5lLr69N21PprSsHj87nPj7FP1alY/tfR8t27ix0Kn
ZCwI6/169N1nKy0kgto7rVcoVJi+LsujKj0oOmSYVsd1PC5NwlDUrH2NAIK2IWuG3drURJGRhtCh
u3as5lWE4ULyWbDC5WI5iOwQCwGpemkOoitJDIZnglUTey9hvxpeCr+tMEGYl6ZJUf2gNzD326Gz
X8e8Hg5CYcW2nk3HJjm0dTltIhOtfN/azimsWZTYCeicqmgCk7TUfnH6nC2YJ97WlpVpyX2pE6wt
6Yb2i2FauCS12W3tKrqI1URWzg9rE8aUGZDh+FHh87DRx8p7sWSvYAkmla3lee6LxtLooOYs6tZm
gdUL/mssctaLDYaLJxQM5/VkCKPj5YfOz7oPhsngvirLJ3V50aRludt6Xv6wXkgsMWu6qSMZieBC
f+0bmHm2osGFymN/78myR0TDlDeuE9s6N7m6EwJ3LmWctkcuEhi2Ph+ctNkJp0/hfkZyn+MW8hIN
t7Kss52nEAydDovv5WDfAQksir9aty1gZb0qSQ86lao/uihhdp/y7NXSxol1PqMcoTEpa3HDOc8S
uTM+oulrr4wUW7zwDTtoIjhGzJ+9ztyvraoc6hfHODI6yq1NlqUDK+jk6LqHfCvBijoPxWszgmSl
FSUpZDT6QcsjJxDUBBaUzwl6mC5bmZrdDhhrwcZclvPZfeqMPDD1LDp4+gbzUffJXvJg1oOeHgxT
uRp5/aPTFaJ43Gq68qax4ShG8OqUvYtiIIuMKR4HkV0iNdTxEMQ1q/jZ5v1TGFbqC0mGK+PGr00v
vGfgWknFWl1VKj6fSYNdtBzWR2JZY9iF+RjlUfrVpY2hPClG/xw36e/Sdo1DQ4zFRVj4w00scc9Z
lb2z9m5+u6a49GOmfRKzsUu8xmKzdG2m2WdBnlPDblvoElbie5gr/4gW/rXIaz8iG+PVjJujhMj7
W8swhlOeUmJMnnW7OOPMm+8KDZw2V+J86w5xSdFb/mDRV+17FyGDaD2BP33SPpl9UQME2PJ3LX6q
0WzvvUZb2Pm5u5lUMMI8FgXB2S6grQoz1p712xwP+cvQxYu6MBWntZlW+I1CmnhAeW8/hd1EHaob
KrQaxvgka3PRl8XNDlZwfGgqPEIsJT8Q90SIQ2rXB0C/emsusnJ25sYzS3/+/EwNkgLFBhLUNlYo
9FPUSv1YbyXgje2b+o3UwedoZgQyGGp3UagXpH3nsL4UrXzVnRbP2iy/WezWXvvZ1W5to+/Wc1if
eueODG1/tP90DM6vpnC8e1Ziz09ExmtvGRMp2oQwL+dGjODAmkk1XVoqfovPVQ9yv7R6isXPOUm8
aws/4PK58ZKdCEvrtS0qwnbzbL+e6zxLvTlhffhqlWZ1a4f5aKqJiq2FfkiqdL5ky6FVh/Mctzpw
Da2ya/pd7yo2Xka6fRl1zWHPO2U+iA6eAWunsZyJLeaYacrOmV7bF3XQOBtO7bw1pewxrF3a66n1
QAGTmKf+sja+XiqrGouiagGMmg3iMPQZsGQjCExzrVogGMI5bG0Wyx+gCGDz7IX2TNUCOhHNsdW5
enbV+diJ6eWruZ7R6rI/SSu5ZGn/bhZxccxAvC59X/3rgAOmsyVXrgr+68SgeuOjzlv5vrY1HM3w
m1GrfAjkWIssryJbwKBRjzEMMMPoaiTuuBM9YkotVaMrdxIiAbufp4clw2jtW69ziQa6rk23Mp9Q
3IEyLM//7p+rBvui2lbwZYxqlnKhthFTKFCccsjjNodgjMRySEuKyEufNBk9MQKKoHPY7Utm5a9l
WInL2vK8KVyolSSSLyeHNlb2ymDHbKTz7kW1c/3RJvcDxkgL6YUrKmipbI7va0PU1Jjwq58f1qbW
QuVAjJfu12Y55fExHDyYw8szsfHMrvMgv/7w2mVbUyDrNHpeW1Y2ALEOeKKsTUn2+9Y2FyB6ebqw
rfKEFsP212aqO9ZTjQR3ba3vr430Q2pn9dP63rOF5zVasUKe5vK+F2LRpGvldm2WhMvz08xJu1nf
m51hgxRjBLW01leTYf+UlkC8FJYprVlargZK1dQnm2IBQPJUMVabRXNQbSpDEeGfr85YTH4cRc5P
CMTnmkdk0nE/Ndb8F9zibQIJ/Sg75CIU5cWdnG+mepaGPhmd5QUGR3ooCzs8tcYszmGoyAN1yPxQ
YOJ51bP4LcWe7U87Oc/mRF6745Z/8qywiVxOxpNWEmrsxrBvwH7knyOF+AYEn42BFrnxJR3zGCZO
FJ0pke7jcX6x59zwseOEvlGm9mM7d8XsZ5XGz5s7tU+z63pQbDu9goZikR3+dHB4DPoEBbo7VNTT
oqqHcAX1HA2disdmh4rFa8czZPn5WDfVL2IzlaOlZdOL1VX87MYnjTz4N3LXfuezG1Cgx7m7DHfC
Fp9VlyVXGUt8a1NH2SHTV99KK9ZYtLY7zdXtV2HvKYmlP4x5HnaGIuOtq6TnSPF+s1xXT2YtP01Z
/OpGYVLeqZyDBmOUKptLcBZGY2MdpzgwIX7whJH8M1AkSifLhYpUUax0uLGTavQ2uqC8VEEEeC6K
PYh8TMmP0PM2jwl/wZ2YKoH2o5oj72B5VD4hvqfbSmCPaTqQlQa48E3Thw/WPy6q78uQa8+G2pwQ
olc+VahopxYgYhZ2lwAvI3ivytq8dozrOP6jk3hi3IrWdg9T1mF/OEJQrgNwRuWgKdTV0DRVO7Tz
OvYgoXH6DdVDvaQgYBv8lexNbudLjux8ZHrEYtOOPqrMre+zzqRNl351KNxD7nYEiCkHxRzFw+jF
v6ec0MVxwDuXqMW/MzKYstU90gCjJrB60d4o3mp7q7LEKbJyUHlZupsoV403mJ+/Bisu/5q4YFIL
+pRdVyH+FoD1RYk5xNB2vopJ3ZHkvuFZLTT5VMFSWVvrobJabYdwHnBsuWI9hKUO02X0ziFilWds
VDRof/EBbsQ2Jovh2mumep8orW49nVr32rQwUrxkMV7wy8keduF9MBBjj3b/sHYZqA/2jrSrTeMm
2t3rjRaWJwSipbV2aYaF4VubJqf1CcvsczSYmVm7yEOhhYvbZ9ndpxBKqynL29oikyrapm5IhM5y
cmRnQ726Pa0tT9e6u1RSGAIOlvRrn05GyLH3chsVDU9YDyxKdtwaxIsuT4hcZdomVaLCRuAKVtXx
U6dTfVhOKsthHAD+FEQDx/UKoO7hFBa4QH2/ZOSmJ8xXk6/3nMmhCKQ33acYuGOyNP3ehESj5bU4
pZlgpiva+K/d2vhKs3Z6doT9nA5/SjJxX8A0g8mwRqJJcuOlHMvfIsFoYj0HRKsGmFN6Bxij5out
kWeo9N6wXa/NDT06VcTUBOvZQaXSQ/y6tQ/NJ+b7EjJMPWUnT7CCQIomn9cD5ijFtkrCYpv8b58+
ycyPKg/zbluXz1M0wvIKPby/zX0qpHF3i864J7PCoA+n5bg2Y8XrjtoMPWS9RBts484ENjmZ/Lo+
bygjj7i0Huzl6VVU76C7hxiio22rlM55Xg9J3DDaNcN4dKLYeW7xRr+MsYLMXIeAVpgR6mgSafbr
xSCC4oaXHHuasM0DWL/Nlg9o3EJs/tfr1d3fIlPCLcp+iFHEpjyjpdOJuGu6r+ba15r1ptaYz9YW
IabFfq4g2H019ZBnzdk+hLhxXbtGY6ac18UqsR5VdF/7pjk8aTk3xtqqW6U/tFZdcAV/dD309nQt
IYc8fnWhgiTRavB8w8nlk+Nym7d4Z9mTbvrUdqkUG0P0vB48VezVwpgva2sM3eYia3df6KlMgrlZ
UOC6cvz1bCGZ5VNLBzprknj33Wd4yaenqkx6fdncNImq7NMhW3Rs1Of1wO8IB4+eavV3X2gOr7VU
xwccfdTnPgrjh1qz378vSNin4LzRNPvvPpe4snb8etGmHzCswEYosEZ7etBl/NSOXnZhDswulNBP
PSKI09oiKNNW/fWhl4pnrTXb43/0rU+zmuJX3YbRRiurDJJP7tzWg1uDEjoIAlCo01eqCiRdajH1
sEnQqN7rOCzvYVICr3mx3K99/8PYeS3Ximtr+ImoIofbmbM9nVa4oVYk58zT7w+xuvH26T61b1Qo
wLRBCGnoD0mQEqsMgZj7aZavh8KVV/R99yga6xoerRkqxZoO/CeXscOKGWa3XhOUz+WYP9UECq/o
vZbPWYTIre5L7lqGDorXQ3e2Gr3lBlDpA5/asJEKUkoxy2d5KMOHKrSPolIU4TOmELyvnKMydPlt
0PuzWfotz7PTXiu9y09OXzagggYvuZZevk3zrSR3+aaqrHKjGN4I8MitdrqkWdc2gqIRtm402Y9t
8XH7VGluBh++vbh5ezVaD8V2nz0peAnf3SbcGT6CB5HBSidjBuDkSnHoA/PnaKcg2Mqj3HowJyQf
TLfcqpuaOci6YvaROvgLqclqBCW87gMJIqnL11zs9oGPgV2vg0GXpe4EYuJVKa1g7/FBIMAtA0kH
pNy26lke0ZqrFUljcwF2ki3t4159Y93FYAN6YZNr8i1p4iNm1NKlaHLosW1nH5MWApymvYZVF7L8
s1kng/ZMWt9+HhNDOQ3saBPvqAkmatkqSYcaztRK7nHSRZ2Y7dsBNwAnb6NVPfKNZDF8ldu74lfO
4yTCN0BiMIdCh/foaRe9CuWdhDHKKgvexnF8YUdoE9RKvsvM2j63CW4wBAI4XJKhQwHe1IozomWf
QFj0uNDV7S63fHxcVdW9telPLuOfkFvRVug+d2tL19i5zSTlkjBXTYxevmsxV+6KZDwbCM56PiCR
RMJyMVLh5A3RoVK68lQ2brnFPrLbVJblXWK7HDdyrX7yevwDQEw1W2+EoiGP+d0A/nEvVP1VCoPi
kKDWeEEmEVwJ35RtXFn1Jc8yoiRqB39rdNdeMbQXgASHpkSQsS6jdVrmeyfpnWOqDcUmZt7A0kr3
VxpuWuuybQ5GMSECvUbZ6p0Z7QAIf0eq6dtkJnrQ2SVfc7faNXC4Zo06GxE8+o1ZScD1oro+K6To
JADXQkuCFXuj8bXXTNg28vciUgd4dXp57gAaHKUp4KFVdzGjVqZpNVMUulHDPkjsI8ySRkhGBF0t
v6rJt9aUbnEMzxdxlHUc3kEv/x5trTix/ybzJYxKNNfk05AVypMOw0On27Pda5ZdBP7GKtZa6geX
Ji28k9czw0gU3t/Bx5cnbnLk9rqp9+YJISurRZPCCl4x6mWCGRFDNYuy3Pvm8N3WZfvS21G9JhRY
+4RCZ7AD3mrsLZnW0Wt9HCE8yDRKimlZVk6Rkk8QAdJ1FwY/qyTHJTvQD3zL2wjECvJW5Y4b+ruM
sYjpCcOz+4ApR10YjwRG1FUIumzjhtWzY1dwzOwK9zdZy45+yTgYSvp67NpqnTfEBMr0EU1T+dIG
gXKpp8TSMay0IGHG6cpXPXerNyD1fEVlhSJZDWOvUW29KLLXgLJ2Qeb9lNh5QIkhQFGIUMaP1ujy
txpZcz7ahybFxs6y4TSpHnsgcg891WF6fPUqgDzjnRVJvWbfs8j1G7bmyQo3gNc4lH1+3jImCPVm
gFz80DsE2Eu1GdgV9p4QVuHzWRcglFy5AYevh5ce5OUK2yxmFSwKm0iGw6PXBK/H2NuZzqQ+W7Q/
PdtNECjTgDfaagyIQU8BHrp7f8SqUYUwv2oUqEz1rw7SYADsd1s5wPlK0yLqbK30tJbXCE1nWzlr
QCg3EgYsiiwhH4lejOe5bCzk9vNQDE+9b1YXQo3JemwGRNGS+gH28hOR5mploCd/dAYVFKjqGkfL
tE+S2zonKXLtkzHhdIqw+VbZziUPGGb1SmIYi4viMKKwhIXq1w4g6r5omq94H2hwgk1vK+XRcO3w
KrpYBI+ziUDsxepzbNln8A8Ds+ze5Q52X3tW7UQ3POBLYbhVtcZdVRkkiiQsCFTUns6uW24cCrvI
VkZk1nug6xmgOMcAdMPHYAeZ+WSlbEqpGZpbSMc+50ZjE+XJlE0Uhvt8qPV9WxbO59h5gcvUyLX7
YzTLDZx3vqXOBJGRfgRau06NxDupvYc/YiFXG1bqzqEFeLY3wIGCO2FLSnJZvDUQ7i0jI+gh6xvm
jFenN7rHuEOjyCKHmEy0rXXvJU0k87wkRZdZc9Zk5n80Syhi2HzdDJe5o9MZ4BjtBKBn4Tg713Od
te+gvqYw9K1ZMq9U2eNVdHXtPJYh26bMPn7GqbpNvWg4ySPyTQhF3ZXQ+2VMDlFQdS7oFovOyOqM
D/GUTOI5etorF1kv63vX1sOtDqeRm5yTe/W9DJjqFmW8zz1L9texxWMEE3aUatYfTRsz8zCCtyhW
0TnUs0dD681dnwasv6fEta+j08BDq5VwWzX32Kqik8/y4BS7VrDRMggAsLGDs2Hqd9XTYG84PT0K
u8cOxBXxvXDbSeV9xKCSwB6Ls2YSOFOSg8CAmdOONFRhYIm6MXldgcD8O5Ea9otatE0zB7sMzUdS
y81BavSJUxNmwa/BQvZ82giQRnWruti6YrgFRwIzUAeOtdeCxhq8bmDF6XIuoZELgtJHOmp2rvTh
UfbHHmqHa256VGnWw5RFpmBYtzoPS49tgGaWH8MraZCeHBXQRY6enUFkHLoBRgpwpVujN3epxv8p
1cNoo2KiOa4FZs6fCPwG+LOt1Q0pnILRvvWxojAVbJIHh625U1gVbyNwo1e8NkAbZt/8Lohf5RSX
GKf+aWcunVtECawpVFCOKiudmA5lObZyFcnAJwyAlSNtXNEaDXDs1XKRSoA9XZACQ5nqJ3EZXCtf
gtJLj0mYM2T3jbXBsBt4CFsKgOCycZ2hmBZYmcl7Ya51hrxrp0DpLQEK4L/W7aKK30NyxL2GBFgP
0ei/+UjBIT66G7CW21hWD8F9whsB0N5ECk8X/d9YWsdt+Zt1TX2uu2Rf9iWfSVCBkYWltRxBEqrh
cZbl0fK/ZGmufUJCHkXO/kmNPOMQd9LTSBBgorfK+0KfjAfCr3KjHUKn99mt3zjh6Bz9wLiFbKWt
YxVZpVpOEf7TQIybZ1tXh4sShy+9zCrVLzxkFH0ow5NJU+GiaxNV/B5QoLdZAcJLymZnsuENlis3
Z+GIePjddJbyDGzXRhpbGlgI6IzTyoSrT+O22mSx6TzCArAe5OFlBMH3qAFGMFOv2hVh9ClnYoB8
ZQC0MmczVWTHWE2Y8+UJAE1J2keN7TN/0mLgL8Ym9RptXeRZe4Adkb00elkdetgia5FVI6sCb1wa
+IVK1ZXpMv9P3ZgbNfd+DqY07LMwHs8Ifzy2I2Bv3TajBw8plwevUkp2hpHCtFor3hqlWexzaOCa
BztDipCYS/jzJqaG3SEVbPlsMmbeyhr7ZMsq+kEjzsEovkmSh8YHLPYtNV8wLauPyYSZySdcnQ/C
4qhbD8GEGy21QT4CjPAnJKlIBjV4kyTN3YZ/F4ly0TyZXrvylHvcV6eGTrdKsphUAD0rFeS0Uhbe
xt0NOEIeDP8lrEAKuM995cU7DzqvWWtwi7r+GaFy1A3xvJt1NQRGSOCGEp0Fgx1aKHlPghuionFj
SJL998GuvBO4LGPcMlnlLxGH4o02CrhkB3EYjUSQYGHx73VlBtrXrlUUhHJpP0yQQuayySlrgVt7
FV4P7iqSlCmOQKkHFmvLrsoXS0o3kezhkPtTbztQzNONq6YriqMFn2gqkTxuBVRRFPZjMiQH0TKw
au4Msojen/Pr6SKileLLw8q0kngj/soIrWk2YBE+m1z99l4l74XCiOWsIbl3RzCcP5rp+fV6YB1S
1KjFHrBIInH/xWHIEpktLYzvRDZJir2fSyr+M9PflIL79PDOOIifFH8Gzst+UHSIk7TF1snzn+K8
uPfgmE+PcX7ColDgpVKXXRdjIo0uZX2uNnukVvBkAvQxY39Fb4B2yw51P8T9VlbLbwIPLJIOGHVT
wq8jnorkSFJ0JmZEhRUzxtvVVmx6zzgvX/a+tjAXt07l80RNJER3dVQ9i2dvRvZDR9xnN5Yaw7rR
BejtMXVneys7xRbLv9pHs215aGCHVSDUlbcRj0s8DXGU4/EZrcSh6AWGr7rsKzcrJ2vTE76ODugz
cTglEBHoG9K+wOudsaWLRoAIwJyxGsYI9N2hONvCkQIksq2lp/lwjFvQUGZwEL/XVxUx6moT1tGn
sVdP4s7Ndwlq6Soz4mEj7rW4K1Gdsf6vFcRXJgyAeCbiDHEkyubuIPIi0WIcQ6rGB6KJ6GPXPIkH
P3dNcWuW3iBqSiKfqwIM+0bcCvFHqm3J/am9TF0TQWeWaxTf68k2BLnL+f7qqdWOAK+0XcJsgF73
rBRpDdPW36UjROdaHZ7UaegQn+0kNK396I0ggbHjW8nQOVHCrdATMqI0+z8//O5vEIfYXkF2V311
bjk/PdRkcChtNXUjhgDxfW+QGz+YALL6pxgu73xzZzjFu7fmHaji4x3U2MbLAliTY7XT/FQZt6Ht
f5WaRN4ud5hB8KRaNpTuZXCR28cEE8ud+Ftat3iIzVHeodHYjusq8S91p0rAPKZxaHqtxZni6F/L
nCYfEQ7wo43oCW0Y75jCsHSZOoLaI+2kw7Feus/UwCxGGujqukOC7SB6cN8Y3WFIDZYlxTa1OoyP
7Alc+a+/a2bx0fXBCjupBlxhAqQsfW8Mr7Y6ARi1zCwneRuGt2lYFj1JZJeyjOjPNCIZ6mhtXavo
wKzEj5YnMUaK9iJZ3tZ3XXQ+FPVj4XQHp9LXoifMp2ArsJfe6ooNAjEWsmCv9ih0H5c3fOnLokxk
vakXym27qwDp7X0r2Ik6XXR20WI5/2MXFHnx1MTRfI7Iz4cf6kX2Q9ncbfPCNP8MPdjKscEf60cP
rtwqBh6TxYDcWhOE8/ThUB2Ipp7KQnVQd/hQsE/PvEA88c5UMQa1HtKxvlvMDVgfXlQiFqOc4bEd
3VNAKV3ZnI0Jqzr2+T3t7Gan6yNTiUqVN7KXEbtpEZhZscG7E7yDIZ3sIvWxKzdekD9YmBcvD178
qsjOr9OSF4VLN/lwStbF9aHFflB0RpGU03AtjtQI+pIewnkSd19cJAPPOIBZodu1LrT6tXhLYLVT
Kg7flXa29jk1EFES65YB1+AtpLovpuBS+NywJpTiI3FwqCHhhG/oI/U1aIG7I2OyFfdYJOKxh9P0
BKFc1shD/D0d1JMTaslOHvtzpOcIlDnNQQwyCqN2DWc3Rz1342fe/AXQ6p+Q8pOjuKB48uKIkb6e
2DBm0P0cO+cRszh7xiy7kfns4nm2S0WPWAYDWZGtI+ctf59a98qmHSDeL3cxTyxG0mj6zCR2Ymxc
A7qQIJXAC/gMLlljJu4gPyqasLcG5URDF6VXjO2sYyYmW+B1i/1gW8cBYA77uXvokWgUB+Y6wTFs
nl3Nq6hA8TL23FRlHoThUt9KLdJ24vri73LNoD/W6sOopfVO1rW7eKrLoxVHadP8CLUhWPVZhtI/
FPI/C7Rl4JDEt1/k54kdy9McRxqWD2D8t0piprDz67S7IsiuH4CmFSfB2umCpjjRF37nfpLMz1c8
iWWMWR4MH+hfMfRMfXDKjQFBGlkMS8PhJOMlsBnBNygEbnNumXgyolt7MrFHA3iwm+Eb8vdgLhos
I/ryJOcOPY33y01YasWRaPL/X4q5Wg976boM9eKPEdl5Lr7kxdFcOAbYfjChRZhBTHSlxjzIeCyK
JuJn5ymXOMRhk1dtPmRf+w+sfv5Qir/z3SxjPjdP7TWwgAsbgthj8KEX81c2Rwhdi9dkzJCDWXuD
/hWtFeLJfhsdssr35a1oPh+60xc0AAzSePE8jxM9VczolmQpG8aELQcFpUgFmNg0CRP/zpLMKEmR
fzeXnf/6fOxh4lz7DF23luMKePrOZJdqXKPXm7EJ9d0Wf4henlRblY9iWiYmdeJIJPOlp2mhyLIR
hOa1BwFkaSyaLFlxtCTLY1zKlt/4cG6QvjYIdTCGMWaKgbMBCJAeRF68edzxiGX8VD//8WOuZKtA
6uR300jxCOeeN37zINofRXcNUNIFND09A79pkNwQPeWfD8XZ81AFKKc62Hm8+UgF8WCKLEu4D5wQ
QfAQtUvFsgYUFSJZ2ols5/7olDI9zn/91JNnssfyzszzmbkzi1JHTRv2T/5+78TR3EocfsyLk+ar
vmv18Qc+niUpbGzU5osyIjUrxpVl9iDO/aeypYmonefZ4nBJxPNYsuJInPevV323nBGtRcMPP/VP
ZR+u+uGXvGnAx2iubHwYfdMrjoczexXFOK9VxQsvEkIpkDOhEbF4n8JsS7KUjQmeoNDvaFPUGodz
IzHciosvTd/ViENX90AIsQU/92jxsoj3ZHlZlpfqX8uW08R7J9r9U9n/eil3TCdyfxaC9us3Ng5t
TGunubD4cC3JvJJd8u9iFf/U/EPZvJ6YLjv/grjOhzbzL3SRc1Gk7rfcOP5aDA1iDSqOlm+0GEOW
rDhaJmRL4w9lH7KindsiGND+UEokEaLMhMjHy8neO9Nb0YXnQ1Eq8iOhbJbVSZHsVCd7XoZ3wFTQ
xpe8NE40cpEXIz9zIY+IkpEY9hw6cj2jHtdieCD6jyRrhTLwH7raPGiYMjEEMbpk+QgJE/G3zT8N
t0tXsMSif2mzdIOl7EN3EVlR23tVTMjChunVyaO+aSw1Htdi/RsBMCBcFPUvXt0Fu/mNFzdlSeZh
dcmL2/WvWVGxvLoi6xFI+TN8i/yHK4iyMYnATigRr9Ey2M8T67lePJ/lzAqvEhZvydEgMKJNEZJ3
K8elmThXJGJisGTF0Yd2YhBdyt7946LmwymdU0jbUbuCCnwsoVLgGiBaECnXFJAc04crxxGvfhZD
l5tESXIQdyaP2jQ5jLK1qhLLOIiXfXmi87v/Lpj5bqqwNBVH4vEGWUtEb240B7lSC9ETLQyQSVHR
yu5GJ2c7BjUXZbiJV3SOU4oe0I9qWH0WL/KfqFYpe1uss9k6qdgcTNPkGCERDEsc0ppIyordytWS
dw1PQv/MN1b5pDtsjQYGZAzIS+TDUBVvr6vuWXC2DTYAAhntGnFXxXMpE6hMapG95CE8E8EnV6cH
PNaI7tRzPPPD7Rc39d0jmpeu810XaxZxOL/mAZuTo6MPW3GXxc8uifgDlqy4sR/K5lWdqPlI5lxa
iurlX1J9X12bWOutsDHEKs5L3bcmC/u9hhDgVoUxSxbqGQKk2RGfSWoNlb0zzUKmZ6p1HGCeahTh
3VR6z4GS7JXpGnJUJtfcK+uVaDU2SX+QxlzfyG0CSK/rslUV8KqLxElsfW06ADwVMEWXOLJ3cuAb
6RbJIAyXWdlviUqCGh6sY6V61QOcLPaaEY2FeJ5YuBeF8iV2+5cJ0f7kIQP7BP+m3KAa16PKQVaU
JQgeJRHbE2WPCkRoFvFT6FgoC+rNdQjRQrCALexU9vb3juGOj3FR/YDveGh1JX/rUx1Xrdj9muZM
yUt84E+uJ4MUT6qX1hmNbw7RenZ2XY8NB6VGHafrVl5Vlp/KEUwvS/L8VZVjc42iDvCqANkuOZts
AXRCyWNqFOg3yfKmQCIYZagcHDdGjMWtn2oIJWEm0OEo4EfKvsrM/DYOUXETRyJJssxC9yxNERYm
CG9kobfJC+SH3KH7orN5tq/lScovkQsNOxKUODZTAHhlu6zcwixE9VqG8Km5GInKKBhu6iQDE+TU
HevhKrNPIDXYXnMItteofg3tEDx2UwLRJXh05egrsprSURTlCSbd6C6iypUhfKYZ7NZY3mOFGvaj
zE7oYywpynroe48VBBWh6QCtik3uZYqlKB6yq6HrmpsSNc7DOCVlAmzPpG/BrqbFUuGrSbxWcgtX
tI7dGX3AbK7vVXRh3F9DFIy3OQeaA+Vfiz63nF8EhvOAykywLvx6he6ptrUUQ98MQ5Wi8QaYPtMU
/WRaQJ2BtSob1VSjeoUVPDIYOIDnjp9fCqh2l2pKliz9cx9lxFA7pI1MuGm5ekpHPdbWiq4pJ5Fk
g/dXYdYW0npwYLk7fkywGVGDl9YFMGqbffsl6tLPGlvp4MKh+/Nu6fCZQSaCVsgKVGLa8RfbnZ/8
NFK/DFUEWgFBnBevT4Bdo4P1MCrsJRtDZJwLO21PahvWhzgOsxuPQIHyX8tPVS/RuZJYv8pa+1Ki
GnS1g+ihM4sK6qtUPoUtG0cWYo9bkRUVbIW+Ir+ebst+1WLcsRqm5qESY8oXguWazmMHmyJLgnbL
mLF5d7KRfrXiUT+LS5WVrtwsxz9ADsOpM0EWbccHp9gsf0HtRb99f4zm65baWD9UTb1NZWRt1i4W
y62XPGNUOBK0zyrWyqZ+hmhRPcE9b2+Ejo8ih9Fu/YRpHWSopEesaWohyiwt/3hSZL/INnpcuAYC
1Ib2Q8RiOpRg0F3QT2svZUdYOY9ROxEVFkoWR2QwI9Bs3ApVl+o9YpvKWmTF7UliefpUWWDCpvtj
9j1Al2Ka6IV7s/89/ztxlLp7MyvhnE33D9VpEHnJ4OBPT5/pOx3lFHEoksIbYbgvedHb+hoJyXeF
olrUNJA7Nt0DwBkQeF63AteFpUJeMCip5eey9PxDa3YeGu9+8TXPd6I+7PxyF6uoNhWjZBGwlmzc
wokHHisv8C7NlHQRuie25u7fVbRtjJ3Mm+ea4RYKQ3jO+wQPwykRR6JMZ5WNZYOJolqoBBV+g//S
UJwyt17ObnrMAf+XU2K7A18hK/uPl6mbDJHbe3/LZaKB6w9/nWgtfmTIcrW6xPXEo2DbUTdqGLAo
Ul6DKUkRmLiK7OC6KBYGbgd5XQ4Jrk/VuYxy+WppJI5w0Dvz4WvYR+bk0Caq4ueFgyfGIEkn680A
io+ylKj9cKrIih+uUR09WAiBz6eKX3t3RqLq2yYHoPGxYvqrhjyE7HgfM/NzjD0pyKXRjs/1UMRn
uw8AnCgobzYJ+4wyuxXbKPOVZzn3u4utlt9TX5GfOzOTn1W/vDUMsDf2pmG6IDrI16/V0P+yylo9
m0BL3uyES7GZk19j1AzegkL6BB/ZexCVeu5d3Sw0H0UdSOFtDKHuKZ1a9uVb1Cn6i+IG2asSHUUT
vjnJs1xV0C9vfhkPl9ZT4ms/JYj7qd1Kj0oOzWpcMWaDxpuyog1EUzZyXPuXHHW4l9rELmEuxW+J
U6KjrWj1WmS1tuoOGq6pm1w3UMRfmUbTPmFjhXSR0avbAELlW9ViiyDD19tP/Mo3oGD5xkxc/dBj
mfmYm/0LEJrmi5F/G+3K/mRIdn1K8gDpJFNtvlQjQArZMtJHRHTQ0vXb355l1l+AbKmbMcRF3Kzc
FwXwGRq2dQfek6PQr7cj1rDwhf8qghb5p/JDmWpYoGKT8ZJ3TrnFry1HYc7KXhLJME9V3AxobrfZ
iwpj+gnr95WolICxvYDA+ASTV76KItOt2F+wu3wvsj1qEkfFGaK1yJahrT+O7NKJnLhi08lXGa03
FUb02RtGcAmZ4WvnEq0YaNGliwqbmV4JuofNBiwesp5Iy24Lt7NOoqatXWerK51Bv8PtZHQZeRCM
Cd5auWjXcHyCk8hagWwCUwjas8iaGBHhA6m6F5EdpeGbzTf/JnJDmzwyXqePWgi+x+29gx900j1O
avkauNCIfRe7qi4tHgH6bJGdaO+5U79GYS2fASt0d1WteVVCVOWLyL6IBqIcXcRdLpXJTRSJREfl
KDAhMJSNiuFqhntsYnp30TyEjvaY6veqynZ2YxcYFpZbZMzzszlY2TloIMtNYsH5WZJJqqawkZmV
h03otIiOm0H14CsWVuCD8YJCWPxFNgpni25mfhBZODpA6tXsLdd7JCm1FizB1ExpB3eFph+omrTH
XVmuAYoX8RdQ1MkeOr61U9n7+GIa2jm1JeNZ9xPrmkcGAIupWT3IvwbQkkc+bcqVaZ2CGxFH9pSM
SuyuieBV4Hf/KluaiCNDqn8Vrars/+l8tQYA05jhQ9mP1a2XCuDSmY30HagunS/Rr1R2X/W+M98q
q0cfKFWzS+JrJsrGRQwirhs/tYV9F017Lb6UgeZ8LqtU3thlaFzj3MGApSxRS0EX9hU60g8J8att
mK1tYEMXOeelsvvwW6MAEDM0u3pw9MY7SaYV7YPYl59RVSlX4vLW+FnOnepHw74RMCI9RIdx0A7E
bHNUd3Pj7phojvO6WwhbKukqSsoMZVw0qi45Y+rFzP1N66rhqUSc/E/F3EZU50spPBLAz8j4b+TR
k8ONqPfBPV7E1ULLptAsoBMWln6cs6JadZSo3/FqB3NLT1Hvhh4Ze9ns4G4vlzAs/WwCLz9ZviFt
YyVTsaXqrIMB3veI1011UTTd2plRMjwO+Lhs2lquXnkbZaA/tvWVufMdbR7pd+W82F3ElLTPjN39
2awz/QecRMQidcZ5eh8vbRJZkFS8cVsWRXkL1bo86FrRnQK7NnD3dXNsCRoLfSzAqgx8MDPVHFks
t3W/hF7/GgW69EsCaTn/UJIqSMVlxs8h7r75kmR9VswqQe1YGZ99E21wpijeAxRqe59MouKy5Mbn
Ng6NPeGA+MGGCgTGuTKInzGQme7of2EA/gr5UPqpevggg05ihs0kPPJs/VeCMrLatC8e1hxV/dQ2
YJbRKa5enJo1YdMWygO4jQZ4Dg5L8K6sDcE11z2oqoYHVW9NkgZyjFuc0iRncWRZJVuASCBcmwhZ
F/xrnhSrc17S2PmsDKF01VvH4R4g31v6cXkS2UZDeS61wuaohi3CVArzsmOTA3XLKtt59SCkr4rO
l69tkbuvQTl+UQ1PvYncOCHALdV4EE0dxToHiuE+ipzfevs6zuMnPVPdV3dkLzEzqudcs6xXd9+7
ifUl5FO5r3u53lt1533N1H3ZlebXHEQWljlFeei8LvuMzd26NQL7iXXkBZOH7Fa6EuL5HuSNpvWV
1Vw2VQQZO844605Mln6P2NHAS4TwmhZov4TdoYGYmm95zevSoNJKbVOYjbHrsBS8NVNCxxg2Fd7I
G5EVFWzYZrdqxG0Ly+ozYCd+2WsK0A0Yjq6I3WU3bUpMpHjPtqRdU6sYn4gCfG7yYPg6BBPQo4bP
gQ4Uknux+jkcu+FrXwbGup/Kg6n8v9vbSC4t7V3b5TrA09aVZyP49tf1l/J/u/5/txe/qxYdzG1H
3+qpEa47Fuz3vBvKu2rp6t6cypDLKO+iImXxO5eJJghFVvd8KvtwLl9O5KwkZx+qfBNFYkxsS6eo
5B09I/lTJmMf7aT6bmkmKvvQcVZlCd/Ayx+kpDYgTML56pWy87YW7/qmRcdmk/RK9iCSXud5Ze2b
ulKqYqv6kXzxCoh4DFIig0K7fKmnRGRNTYJ0P+eTYtOyXEPr8a9aUb5kxRmiDG27cxoAaFuK5ist
+ZhBb+zth5zb9a3F/gNFMudLBJ+JTpWnR8eFS6r21tNgts43DQE6ooVO92DYNoajEXorWSwH7L7C
JoZ4fKxyaaepzvgJRYZu33BVIXj6Bi3rKH7DT4DztUVtXHHCdm5uo7DRNV0b84oHlbv2Cm7EwHVA
03ZqVfcntfTR7J4Md4SjzmyuY/gZ5FwWX6JCJC1a3VsbkBVM9NY66rGeI65Tu/fEiqQ7AtHNRj04
2IhF44imi4Z2DCLklr5iCgIvJuzLvVQk7Z7FH7L42u9Cr78iMdJ9CkKc4KOmbh+CqlUOclgnR7eP
9ZvvqXhiSPn4Fvvxb0CHyW9O9rGDP0m6jjoW1r93/GT2Wt94tyKrqns2JZrM9NDPkEucGmjqREWq
gGwYdX5TYnjxSCbL287JmptoL5ph8LTFNHLAAA1xmmjyZAcyj5dsG909xDrwVaviR0SHMIgwMEbT
Grnf4YNW3gyvifYF1JprlECq0Hp9vFg2yGLY8ebZSrrgmCFlfHb0wDgS9shOzjB2p6To+6MkB/k5
0TKMfdw2uESVi8RTZ9mXKB/wei0JkgRN5O7CupZxYJDLne1kPURXRJcRgGof2Z/It3FoNXcXtSd0
g8EOMuKABira9nlssPrB3Ll/CQzkkRt91TY+QSkvk18r9qDXfi9rb71to+WN7uknvGfaVREM/dXF
hwoJ6jTeFIMfoISFfhzfJggfbjx+jyp76+JH9pnd6wpdm2Di2o/BM1jS34Epj9+lSPtO4Bd6ueER
KPdsdZfUfJzdTt+30xXsEP8OcGA5Fg89CypzQKQTiMn3DFyi2ujfHLAGLAGT7ow2av9YYqQ+qfGP
iK6VV8cYGqSQeQNYGeWHpFIQkkG8r7+FqLUwKe8PqS4FL67kWDdLgU0rjOB9vYVyZ7jdoY274bNu
snZSFO/FznhTlCHNkA2Q+88BAMCtl3ftQZylhtGx1DrllFpKtyGWmJ1gBIUsVSdksOFgyOHWq7lI
HxBEFE3E0btCc6oRhR9rluZ9IvQJ+YHlOqKsKGx4aGzgrRMcA29GXmPlWEvNW4OB5al35QT5Cm5J
gt42ccsOpseURdHO2Q51hs/llFX1AdKSbmRHkXXjUlnBTgxXmDxAkjMtFgVToqY+fk+5PuTn3okK
HCw4EsnSRhyJMpzGaV2pQJS6FDTW/3DeiGBUDkH9v64tsu9+2sJH4MhMaPWubDlF/H4f5OMpiT9X
g++/MOa6qyy0jKPqwq1oU+1Zdix3r3W+tB5THrPlZOGjWWQHkRMn6ZrzXDeJczUM6YB00XhzmgpK
YZ3Wn9reKlZaZ3nfak96gVDk/NQVZZfaDAfogK89JVUDGiDK2yThb4IZD6iDhN+LoAz57FT158nu
fh0ZTX4lzn2WEXG/QhQorqlS+DvkTMdVpMvFdakQtUyw/rTTseTJamstN29AZHBunq4gThENl2xr
9tbK6kr2LP/+kQ+XlvoIvpDqvsVgVBHMnH5kuYDIxp18YPMrPG3sTrIuTe9hQIR1KI4vUutDIVGt
Rx0lx8fYnEZfJQNhoPv2XAbTF0ul2D5YhAquloxxSSgj9T9npzKcurtrMCWiDAimssUXjV2QqXap
EO1EWVHKyU7vcAUQ2drU0m2ALMymCQfC+0X5PYC44GRy+UXxBuhvbT68WTmL9nKo3Od0TNsNULH2
rjYhaphWnzzYGqIqISJu18Fou0MGqhYFx+A/bJ3JcqNatG2/iAiKzQa6gCpLlu107Q7htNPUdc3X
vwF5383TuB2FLMmWhCnWXmvOMdHsE1t1MjMHJsh6Fh8tNb4WmVrvc9a69yqsXToGdK8zs1ForJf5
M58u8uh526+phIBiLkJ8kCn6FrSZ/KrM4EalkRlCwsHXlDYppfRzWXUSfB9NBgYa/c80O5egKMov
o00+FUGXmrMlAnpUQ6Y5kIYlQC2YID3zJR+fg2ZsYZqzgNienayoOkc5VsDt2YIIz0swLK27PZtk
UU7mJUy57dm5k9m1UcRHuv4lJh7FXdbUj9tzibDpOQFaoiaP76pOVa4JSULcD80lvtvubTdqHr4v
ulqf/j203SMNNfITcnz+/ta/Z1Urtw4Jgyh3e8xqI3CTdovvFDio9+91/95HHfPbVpTyJlh0Xrsk
pFLhRHqcUqdiRBQwPNEy7ezYvXZW8VHhWY+1Q7aAitme2G4mG2qQp6yvaRRlrvf/fkcLlK9qqSDb
/e+f+c9LTCvBQ7b98X9/bSCmwxusufL//t3t6SBLeIv/vHKRiuIRhyV8QzoYwdY/r4wNFkEcrP/5
xe2Jv2+5fcAoV4O9I8TL38eM7RP8e/PZSdkFA6tXT23U+f/nd/r36v/5u9p3HsJt+PsZ1q2w3fvP
h10/3N/PtD3z9037Kr9LALtiFT+Yna2ey/Vl2wsC0dDm2e5uz2w387b5t7vC7kE3jL8dJkK3Sj/u
qTaIU5va2zaNa68hwCKMsZqFbfFplu0MQw9N46CeZBQsB8vp/yDLnf0MsKIafw16SnSkkORROPDB
nLE/RVn33eSBs6dmOtsgTONaj31NzivK1vmSChHZSe8qDSdyQLMCHL7t0GNsSbeym/SFdeYRE96z
aAfHHTjs4HrMT01QIy7un7Vw4o9h84OInV4Htb1YCf7LGtUTDZ1dRnerFPpnVI4XhannXBKJOINg
qNaBX6kwdEjx+x7xEbNMddJzrGgPTZcq92rCkrciz+i+Ds6CWoR4ufWhcRqwSWXp7d/HNEJc3KUc
89O/3wrp5Pl5A3KJ3FTlfnsCD9pnt+C4qrsBK+fy2NaPbSbG+5FCqLMaWOgFS/JxQTICvCzhg4TP
SkXICgk5xB7UvQXZoZvcCaupcNAbmtl10CYSwNabOQsemhEff16erXA0Uf1zU9It9vCYTXu9hDW2
PVZAYDgspKzRMP3/j/ULhQRIU/1Qk6JX2mZwl6834CicyqrvOwmuKevg4kzUMPfLehNnRnW0Z2t2
tx85gxj3CTQKDEPt34f+Pd5K8RqbnXGzPWQrtQ6XbFqIC23L3fbYdmPogc6YCGbj9pL/PAExz5jb
v2+8PWzqJfPduSxO2xtvjwXR6EqnM/xubphYrx9yezJO1eJsSgCE60MmbfWrZSn+GEbJQ1ntSgzB
952mxQ/MzH+muA5Oo2bcAiLPLhNhVffbjb3A+gdrZe7/PZbNQ0GIG2T+VFUSBUtjYJB53d+kZmre
0+w3//5uH8vdUgakH0VdS4qWzaItyMgYWszKPvz9mYSket+UmfDQ+fJ8VJn6eS2ek9a+Wxyqg2Gp
mRXVvbh3nFS5M+NzuP5gxMn/3Exm897TtbyZRbYuC/H7kP6HMOPf66YUylG2cOrd/pCllpLsivie
wLv+WpWz/3ePWqo4RGvcuVCR27uyycMHQZPsQU/KxyoIp/P2su2Gkkx3iQWqjtuP22s1KOu+WaMc
335rewxHRYYlIb1lDTd5jho691lhOPdwuZcbw+g/wqCBErI+rlv5QJJU4gaJjfN/exkEzBOT++h2
ewWV370aa8Y5Xtj/yjnujkroyHvMotY9CWL1TotssgymxbrfntA64J5qxXBm+3F7AmCKuNYZBSPJ
Gwrk2KhjlGwY3hBz/k0H8/LvtRG9U8LMWuuQ6XWyt2cUE+Aso4cKN4RPPEu6MyzIaJ7V1cHecAzI
4fBbHkA9xw+ia/GGGin9g4l+qG1khAqtWSbbDbXLQloWaZ76MlFtVCFxeAphIcFK6gsAD//PvfVH
+HqvRUeWH9kaDvq7NVolIBz6ZrtHXHPO/PqmW11C/Sph3O5tN+MmlFxvWNQinNweBF3bHxydifeU
AHwp56for/Bq1XmrlN3Nm6ovtFk6VrGr8eHfDTUyVoft53xzPQwifxWr8ahfnTTN+hHIJsJ5JDf/
kVkDdoMGSVMA7u7NdqPX3bQQcNSs/I3/vatnzlec6jAw2gLs4/b0MCw4RLe7CdgZkP9pwpgDcD5D
Oyh7f7eYPRNBksIZSWzJCHHbin+fBvZyXrsyB9gnxB3gMMO+IHbKbChY7Po/cy++A2gRWVkfJuK/
fFN7DMl1vCn74c1is55j4sD2nSY+olk4u2lV1ab8mdI5c8bJd9v3/be1t3vbf4AZVrQTIdtKISXt
rPa636ShOHYEtd1Io6xOkkVCWieNq6j9YRTyOeNbm+aEQx9Th8p/mF1Aa6jJbYD0i2L6SYOJeTWl
Favi2lr/Wdu9HGjDrgYLwnV30G5ayBZhLRl0GRUkvjSbLv/ZMFiU2W7SaUEoWpqnKHlAv5+GWx2Z
XyKPlJ1hXsqxmW7aSI5/bwwRTzeBvm65fP7INb2+wfJb3zhFDXR8u1vYzqDttrtb9Op2b7tJraBG
7eRAw1i18+Uax1IZNQYdio7/c8eqHKs4xTkggNUjun7N7Wb7wv9+7HMDsoxGbmawepiWVaO4bY5y
85xud7uFhleRW7P/7z+z7af/ftzuOdpIvBUGXk7eJZxAboxV9vfvxuxFdOiFeU5X7f22H2w38frj
yIhjv8TtZXuoCkzCHUKbamSLNRi2RAOpDPx/h7L8lWltQ/qoUeABW11jf+9avT6eUiBfmOTZpisf
ohbEGGw3249JDIVYi5WfhpJyPBMM2blLaw2koijJdLbs0jeI6erKaXbDnGjdiHxqX7VrVjG6Ghzo
/Xw72fSkVStYl3qE3NiSwDms9DOj852eD/hG09u8rCMXRhmD0qWKLhItzG0Y9B7z9tYd5/yaa1wi
Cqc2fQfK6lmtO49TRsUInc5iVfcncAPr0nZRH3Df68dlJEFI2mTSWq9d0xV7wRAGFXs/kMXShvu4
I4hSFK4y5MxHkAn6XHA5aSR3QtekN2uzsguUjliYQd/D/gdPtzwbIjsVVUX/jkiiuBXv9ViTWThn
e/BL8c7E6Fd2/SUKG9Xl4ogzOSpLv8WQEfUXwK/oSRJGuorK6DVMaKrgpfKAssX7sV4zojsDFS4t
CobT3lLpI/nGdutXICpam17jMP20FhvGHhyiUvj9ZXAu4ZwmXkzAVlAkKlxTIkpjjXb1oAK+NRLo
+IRm1sNPEuDIVlFSedNi2ocA1o1SdcdOj9gIcOhiIdnSIsIr3o4CXcz44thr65IgSOqx9tvi0r2e
WzQNdowlT0V6MJQZI7CC3r8flQMVxeIxf/ygeI529ox/v1JkCpsImY69UHsKvDk2eDTkm3zxsHDm
Y2o/TCCQjkw81QtiWtIzbBIY1IJ/dIVLF898HwIMtkNbJWurFzCncD1Fyk8XkC3TTLfrHqQnsrvN
ouWPyZNe0XKhrFlkK1ZwLfX+q86hI+kcop42DoQ1zSPzxsgiMUdNhE9D9FKmLQm4Ep8YDm4/o51g
CEzhS6pmnuxWpAisZXfSu9eA64UP5dUll5l80JwRjs17ydqJYUIsg4cqZ4boZd72tbLPwzZ4mCGu
L7X9u8pI1QvV8HMelH1nsxActcFfC8BBGtEZrdzedKJvBQ6rW05kE2vT8ubUNCxoQGrKH4uIRLhG
RnwyNDp5TqI+QFywPWPO/CAanmbN3hOEi3wkQoqlCJVpKyskJf1Ka63fL/XU+3OUVXvFfomUonDN
JA92TVbQnxmKvSmV8rJE/MGxozMYa9pdOCUdaMr51KufrPwjz5mtYdc3j21KVGtDXhf9/J10qnet
G8CzAEiyDUKPu+EFRa4B7CiJPFI8c5dqUPMW+KuuQ2Cq281T7iZWdDSForoDyC6ZiBdAYrVAJAnm
K6M+qlW/SEhfsSGGqlp/1IzQ5Ln5NXSGzyCsG6BO5XeyvC16Cnwti74Q5+Z+qz8Tofg8oJdk6gIt
dTw7IFPX2UY39bZPr22ae4uWGSJgGeg/tG9AmMj3ZDSv5cTQPnMuQudluTbeGirVP+f0ZDeQOtxV
7SVYegJki/lAPK8kXbaIjvNvkrPpVz+lRf+h9QTKq918LxIq/35Zcb0ljUCi0Rn0Cc7QBZDJHs0w
YMOQfcJryh4gWPI5sJHcpiIUWDGUUzVRZEVCq73uwLZX/cyi4U+kwNmo9k1uBg9kG3Y7RjuJN9XW
s5xy3yh6TgQKGNoseyPjPvM1h4F323Sx27b5K3pRTI4da+gpjclLQr0pG4KE15xYlNHTrlWyF2D+
D6DTbLd9HSQEujpO8d2PJzvWv0sl/c5j/autDcICG8j8KmsoOtyHYuznvZ0zLIg1tOx2ho4omsM3
jS7olAP7G+fyUU3qa702qop5HcT+MVqL6IWRDxwhlW0H4cK9a3aTIle7c3U3RIkbl5JuySrUrcPp
VGpcFHI0QhJ4H6wXzpoy9BLt1OTxnYUQw62y8pqn5U9uWKe6lp9tzMJrEveRneW+ULMjQhX6QUFH
XssY4Ku3x5uONLMQVLVfo0Df9UYCkWccUl8qpNHrSje7illMfmAoXzZkoygYEKLHxk4QKqV3ljzM
U/NEzBtj6Fwc6AIczIVOZlQ8F5O6F6R67+1Ioh9GsxKb7GZK+eaoZXIzeGFkrwyxX4MRQRvPXual
y3z4M09Rs3yVk3zVy/lhkJ6ey3ovw+l2Ac2ZSshzLfmTmpS3JRhru2zhDJY6EzXRntIgQKYtD2Os
+HZM1v37HFcfTpg9yaq/TBJNozq+RF12bNHgpBP7RNK1e5BsoGmGSwQ4EEEbYLQmM/20YgWuNL7R
cHxClTezY92WI03cGWYcfGigAWRXhObH3E0fZFPnrpUpz60NyKaL9fc2T79GcHpGPb3jL/uDbBdd
rHFYhvjUi/xpxkbuZWr5q+qBl8dwmIYURTXb41EQInYoGQOg+TPoHbXLgQEkMLX2FPb9A5lGZAja
9MfHzvrTihY0BVdYMraJei8EyF8Ayq4iRiIv1QJsU3bRu+IhBc3jasto7oTjHCbpnN7zFkAftKFT
OZkdvP0UsfyMPCIiR5M09jOhGOUV3zASPgtsus4RWQV0dugKd+aXmneXVB3fej4US7/XGBEGpM/s
xWmUM2e+R8Rlldv3Fps+vGok05emfuiS8TiVwb49tmOxb9ksnCRY+TM7nFxmezH1/wgK2KquMV2q
Y0eemtoSLDY5l7SE9dkbKfOUYj/GHL2jHfzJMiKUU/RpxdS8yr676E5339uZR57DQ9WFH2bOuhEL
GdENY/Zu4amHT1oOHqMZUh4E0Z8L+wYTAbDxBWVDo41UNNPONlQExv1BsM44OayWy/xK9GhDHRCr
9Ko4XPpX2dFUXjJ7cuHw3GXJ1Lq1BRFQFQiOjDx8KmX2p+qmxs27bPRrpycxEtNhE6mnQXV+WQZF
5BxBzi7C4Wy0VNlVH3z0Hcfd0ut7Cczbaodbg+4d5JTUB3EnlYxpaB2AEkU7BXL3FQYhQqeQFppB
77AZDDayxWYk8mThhK7lfq9bDoZ/23aHZMz9/LHNYUQNqaLudQNmQ9vEvwiA7wLY9lzgqCQfnG91
6vuLBoiM1Zh5tIPuSREz2E2n/xAdpPFZidG99B9N6+zDAaRoG5NR7KSOn9EiaBhwZAjj/UJVOHgo
wmqReHVIR6BX1ZyOdXrMl8E+ETL5asXAe7iC90P1rXXUxvPI4VnC10nii1BKEuZGGIoJu0sd/9I4
/fi4k1A1kd+zxPUljMsfQkYjV2g9YyXjOWhtgkqK3xrkOntpcEloJIIFsU0+Z3Hbh/VZUiyGXXEd
HIaG5IuAurrFQPRCrf1iM7TwzHDNitCnr9lkBZDaw3S1HS41cvZTu18TBrmaSwKkkhaOav2a6jVH
x+jJZlHvzCGfKMaz1BU2NZjM0G2E8c9AP7s7m+VKyDIneG/T+GyW407TzYnCitCM2ILtIPt7ZZyq
U6yk90ZIQU4mbaGbxcGgM1XXy0hBGw0HTNpGK3OfhtCzjMLf8K1gp6Zo9iKt5ghgp1F+aPp9xmV6
CqQxkQzcMa285hUYMxD3ws1Q2x4XM2z8FiKmMyZespi3Te+gTe3/mMoNUcuXmGDWgiY0wEe0d2m1
w8p4nwxC7NWifgeycNMXC8TnckU0f9SC4OrJ0TDrl9FzJSwqITRQNk0Ct1ZD6s4yBjOJBL2wD4iW
TKIhrdFLJOYeOeMKMT+THgTkMM5ktkt9L4z5SVflpU44AiO2cCoIlWAq+ce0gsHPOojD+S7S5CGW
08cy3aCcec5QpLrkgtS7XGM7ESV+xYmBbGRhvS7xKnXz2oI3XxXIfKu2zYMe8qa3Z0XbSwKPXMdU
HkUp9gOA2/UkVbpwULFCzQioDytdjvSPlBObYpxBB74PkfFbl8q8D/QBWDIWUoiGLE+zDLwdFaHp
sPeXCt4BChNiEyP8K9T4XRzBSEqNH0N2hSsn2v0m1CTOm7QQTfCCuvoQ26oOVc7yU1JOXcVhL7FM
/ZOGyx8ylKvzkDK11hncz0QVpbr2C2Bf7iOVwUBpaL6alub6C7uYHrGv6wz27fQgTLi02jQdLW2w
qQOSygM110JP6d4SrQZH3Z2VmL2tbITbZtVzkhXYkeQNYEx/Kamfx84h1ZcmhSuz6DCSOA61c7lK
JOyV+J4156vKl8RHyFaxm/YPVjG+W+34BUn0uMyzJ3Xto5xiE1ryCKIX80UwNSZ8krHwmIOolXgc
Uuuhb21sGUl+O9g9A5RaZZDtvCdmR6J9bjwF3a9eqKC6YYiSIEbijmoF/hQVt5kpLkKTHLphR54T
c4xGte4qVh1DWYx+FKv3BI486wOpmE5f7MNo/hUF5oAW0HpgoEKASxLAbF7ebOeXLRVEIvrK4su7
yeu6hAKbAhN8XegneunPUGyJOXeHpmfeEB2UqrgtsmeweQ7DzuDIPuk1VWTspkRjJTZovFSPi52i
S8Ozb9oQYCdNP7QLZIM7PZqTwtqNtfqmZBmjll4/BBPMvSkgDC8Dg1ZbvRcO3VdUI703jRP1RVtk
FBij5ZpUlay+xjs1PVFJm1CHM1KqYsfTykHyNuQhZI7iBWhzi9rQPNtOvmcreouYU85zn3vKABsw
cfT5ZM2vpYizXaAfMsFAusCHigc13ElyYErRv6VFuHaoWfkHCf81RzYeFwRmJY1Gp5W8OuWQYCKd
Zfo8TVy9TVK999VIyTHIjjFhy3g4IiTasRwYyt9VQEZGGlXXLoz2BkEie2eezlWq/84UDLtRAvl9
5Q3V3ReKpGcG4uVeQaPi1hzxO0exWBs6HErj2F6Lee9AAZ5n2u3ouWo/SEPobCW2wBonQsZUK2nx
/mUBvZA4/i6D7KJaClDzpCJZKDAZPcXtMQKw4SJastym1L9HA+xU9qxJqziEpfZhacrRWib6Jw5q
HqP6LktQp/C6v+HNfFJRj/taj64LyGHIvmnqkQYLhWC5ayIiXO8nrqYcihgOi08kMUi/hx/yLa+B
Q8RyzDlKI+g8H6wXR5vOcwOMBM4cWfJGczc04rPgnwUS5SFOHf2grJHLUTVfMlOF+h4X/T6OWaep
1P5VNb5wjCIDQVS/ng7lrgnnA7/HFLwPAd9GJ2KFnlNNV3wSsA4vGEkDd6wD1EPfzvRa28Yrve0n
K++pNhGmmguKM6KrsU6cs9RhmcopKjAoeDk2EdnS660b5DXvqtQ/ag0tVY5mgobtr5KN5xaj8aBk
KS1DYbwNzC21cBx80n9WnooTXiJTPIWLPGoZBboICeXj7EQFAGmPNaytw26tewOhMSRhGlb3ThQ+
VH848QZMfkaclVM0PGSClZps8NMkI7EoQn2LGoIaZr0kD2p8AkCa7dFw3SfWcGGsgNFPya4iCzuf
ReBlXMmts/GofYaF/Wn17UursmOm5gvZF4+6LHwRklNIBDAUcIJk55u24WjB1oVC/Nga6lvfmb8V
a6CvjNKtNciuS1SaMQnXf2uJDRwTw6nur2kNB5wTADK4Fd6svQfr4tVWwssCqRCk9iXV5ULjrv2q
6mlfW8pLRiSxa0XG6I0lhbdqomYI2FuoYvqidLCKC9U1RXZTBt3vQmChiPoFKCXyp6Z/tDJxNnLZ
errSU1MVyO9VANVToii+WPN5e0fbYQUnij4pv6I8OgKuuGniaK+m5ndkN/SpGqaAJKkSpRgf9Lm6
ppJA0abOTtVAZGqvVjtU4Z+p1iIX1UnoNuNdkjJ4Tjr0b0EBONjc8RHOfXRnxQUi4fFSKBp8J6lF
LqbHYDR+BR0WiiD4WQrlSSdKaJJl9KSkHzATC3PRPSVUUWON+nWGPeYbnfZl9d1Jd+LHcmSyjgPw
uwvWjR1lH7M2vKYFvmrSFqBflXzneLzO6XhbJsjzgvCTEuKTYNXItcphb1bzR1+tvjyVC7mSOygC
lxL2uI7ajtp87VROB6Z4kW/MtGbVWCcAXqebEH04JokUaVtc8ow4pdL8ldujYIKuvC/heFFrENJO
catzCheWfejK0vbyEchd0e3iMX6Ls0Z4P7VZfZlG9juoKrSWevmQQ2vsrJyTi2xIWzI78HjnpRh3
AfnxqJzwamvVGZ/Ro64MiNNx/uKyOM4jWMKIbNAkUWnq9cXA3ojmfBGGrzJThcEV4gUpRk/1umVK
SEqM0/0SWmcclJ9S1B/ZstwNcL4Yq8lbjpBXmUJrU3rfKUo0mHZ40JvEs8YewbFCWlSyXDEv3UCt
XQ61aexM8AZcfzTyKDPP1jm6hkUdjmQ6QNFHBj7ZPZB1vlRlOL8mi+aNRT/FNajo2IuLWyN76UXq
E6B630TdWzQwAl93wWUmYgphiboPJTsK/onrkgUHOuJvgdVd6dzeBYDyWSXgQ8tqbUcK0TkT+WMX
6e/5JAULvYiyFj+V7UB5Eh0XxiJ+3KQCoUpThuZxdWQ19kio9lvVJV+sfp9wgXYnsPlkKi+Bj+/l
zawuTRW8Ux6gx4goUQIa9ReFQU6jEbbSz2a6s3P9iMqItl4yG5QMdUg+pHIprUq5stZ8nXJ6u0tv
7cnLLvzSlCNr+snZ5wsomkVk6bFobotSYUDAH9jZqfLFuted8UKIOLCP06Lgm8xBVhKSFU52eDPE
I4tGyAnM9hWvSkxii2fzMLe5dqNkTLBqnAhMIiwWanakYs/QDvPs1CfscbHbzGQwTZqR/1LmFmi8
lbaH7ce/j4GhTzgu2yzwLSwcgPgrnWtVR9i4lZdkGazpT9ObLWJg3ARYSGuavdqZT6WFJR2T04ek
j6wJ9KeW0StHvs9+0ShUexHQ6QNiz9LmZcma9jBQoTcj17ChoQEZd4/kC3/2XbY6u7j6LMp4Etrg
HKzgxyKz05sz7RMdGdeaFrlbooqQnOPsXekBqpYGpb0ctT9BYXPQUGHnQfDbSETv0SKyfbABwjGA
OKsF30lyWrLrm3hcS7ZIOUcWGr7A+ooc/WtokW/PnISDPjhBYgaQTseqc/RXJwX6be6rWbmt17eL
1wmMIZFPjZDvHfsFfh7Yw4JkiaXwhjm5LKr8lVd3VSIGN8nGxyJk+pzZ9qmpBC1N6y7VcZNb9ncz
mUD8w/p+NrOHZB0dOEpO23BqzkINR69tDI4IhxR4XGU35GMUfh3WEzP8zqe4HjmsjVMxCAJ1TFZv
RyOMBLAJlB2qhEigWRVM1NSwIDSGzS4xq7smGd6mfA1anJLhEBj5zxgv7W0HaSOkva2arJSN0OEC
OxvMBwxj50TqWzxbt074o7cGM9mGPDSbBWcV2wWnx+QxH18CI4YuZLNGi0IjdLFYu1MHy2EqJ892
EtbOljm6zFQPSaxqr6nD2Rp2LKtbWixTTj6UFp9FT/dFDuLKGvtJqvlrm9vZTmlEjNAifIMxgoXd
1g+4mVQPoQenwVV0aBE7ROeQJlXvrW3P3aBjVtf5H+vrtHVRCIY00/RAkCm/pZ8NZmF71ZafC07+
fKRVGQwMV0CoYHFn4j52E2s4hdwlu8hsL5VSw9E0PGkZQEDVAPkylBWyKhpWZvWdJjXsl2I8ZjN9
Zi0znZMuTl3e9e4cMphqF5pPlpV+9jT5uNqUilsgemizMjqFybAW0Pq7icXFpVsZgjuZmns1zxms
6Obvch09BR81HRZPSxVq1+7S0rNEJtvchFgDe4qRh0CyVxYlzc5exXcyXAf8dR4alWrnFCaU9Jmx
h1wTa/qajl+89CPzMnYYyAjpoYmgVFDeuVOT9g81mel+S7zRCuQ/05e/Dc3ay3r6NhNEDW2krUkt
VZ2SoYb4wRUhqkXg1X2s3najus+pKd3ZwjkdLySWC/XOqYRxEGpf7yFEnpY6sVyZFrtIJ7BlCbk4
hKFozyP99tRG4J6k04ssEJmq3TNTM/7/xYL0h45sELfJTVbSVmfdCqc2kUSvDHtYDFAk6iK+dBbz
07qhaV8Zk4IpFh5k5uS7pTO4GI/tG4ieXWGu9WeJNW4ZTmbKmTSLy5dCLsbR0kvUzKKcb0S7zoQa
5DTEb6Dhs9KGujYjTxzvxk5E7BbKKDBgtzQCOdBYZknzJc+a3LO0IvBArhRoOXG9VolHZFsBAGo9
JO+yibdIZw5hI2tMTwix5inUF1Mkr51k2wZaJ49JnCJg4rDH5vPSSL5xbfKW+InoxISS0xojGWkP
r6ZjIixO8wuoz+kclg8qLRT2qMIN+K/sorQF9902LPd4b62a9wSNDEydqbIsZj07aVell4TDUbBw
J144J2K1F8WBYbEBI2bvDLdlRHgLXtlPVYruV64HuyGZX40R1+VgDc9tgNcTGVBzKAii4RTd3U3x
wouUH0FKEG2d8HdlyN637P4mZIZK49DRAaOEM21zWX3Db2YTzcn9oPYK4dM2DpjBJnajwJhQV+hp
dTp0OmEjPQmbBXuyGYBb40DC9V/dirnjdDMV+glQSblQVpjsc6LSvqfQ/FT1n2FavkHPEG4BKNys
75dWqpBxAvrQwSfwLX5b6HKvZjgoGBlCr2kxmdD3UMbhOjJjlqT4JNGwayPl3WmEveu1hsC1OC1v
mfxZu2yxSccTzHQYe3mqRqXDOgdzLxUr69oDYB/hwcRIfS7bp8QI5hsZqMw2WPqIAkmOFZbTXoEF
jw75sVMydd/Y9zAuKAzV+WWYtOPSqnSFp+a5G5iIyLHz9LBovWl0NArFbOHTh7dR271nkhGZ8aMP
8b3Nap9FMFfFYZiQGrEc6CcG0JGjULMfG3zjdyF5JEpJmDXhTv7YKt9NObwbIbleWXCb9mgrRf89
2jT0q4QWPOrKp46mAHlvDtzfQtL8MJ6HgOVhAr1hh0HnU1nda5E1nyeL6II8SR4UUUHPN2d2uaUq
3RIpiq8NrPmslYnfVsUf1Rh/d4NKxSLHo8a557BCt8cy+412g/RK6KfMe1kZ61bzi2+UsFdFCe0X
MztEIHARG/qpkhxzlUDnJjDu69ZJbsqWfduo/ZCN7M6VgzyQIbhWO+Yu6sbxWtk7A/Wsb0+CtI3+
c57LO66wCVWw4YoK+1xTFuhAqv2crIbdjnUHoW0I5JfqO8FkxVIhedRVJ/CimtZrVJox92icZGHZ
3xUSZ67yRa99/FDCI9NXFbSTuA4tY7ZlKr4sa2WzCJZGTYuwbuC/oqnLIXSW9i5eb0y6bzlK2pvt
IZnVRBnReahSybdt1wiaYDrmyB/R5OqcSwlWtxUHin8zzH5Vcx4OKu0p6eOE/UB9bcFL+JquW15o
HG0pTV8szmsYRwKXGz3tss3HXROwkMlHfBCJ20xlfaqn9mmwquWgJ0a8G5rsOiEZY3bMdM5osvrA
wUOwsd2ncIQnZrVM4ijhOMfi0gdTQXd4ZzRtfx0q+1dWsEGLJXPzSmuundNVZHjvbS76dgWTpWO8
AXXsrglmmvy0Gbto+j32GhRxi7F80msvhkRZWLUfVQ3JBUcXpVC+cxrrLmci5leLaD2K1l2AdXBg
xAozZw3aGP8kzewHcuiIL7xJm37aA/5GuRhcnSW8DSVrFZZl+1SvIm9UUvox2nijkT9AkTP94ZQL
PMqy7zWjeaj7lDaMDF+ymfmn4LoUQpBulPlnIj84CQztGpvG4HdFHu6VjGSEWrN/LBONZt69TN0Q
uAIMsmfNqme1M+dnY/kWk31sDGKykx9LsoMuefZVT3hrVauj9lMIMSrm8Dwa1XOTIqbo2Ln09gkf
x/9j7Lya21bSvP9VTvl6MYsctnbmgpkiKZGKtm9Qsiwjh0YGPv37Q8vHsj3nPbNVKhQ7oEGRYKP7
ef7h4FUgfAI/XPtRhYpHqy8cz3yZGScsxFEnqT3dWPq6c9RBXqfkX9ZdYO89ID9XEBUftNlmPCgV
su0FH4Bjfq1TyJbwiAqCr5vBdxG1idN7zyZPrTt4FKEFcmUX401nkD2wTP9TeAaBwqyy9Ptp3epA
97vqNLZJugWWsR87/wa7EKgvxCISbQCq4zBmMI5PWW69VtNwMs32hlUqssXhIfHpwd2pAAiqN4nZ
cnfPqzPyKDd2HJosZ+uMyImxE1az1wZ80LPhThkn7dSCBdLBAW+KaJdVLHEbz3jVE6Nd5Hb9pBTN
RJwr4WHA56bDzBSAnio3PDTk0oi5Petm0xw1zGLj0B03StN4q3oqlp4ZcrdElxRlhmXAXF9UW2SV
9mAmeZQnqg6/v/yc2tiJ+YOB47TyGljtc2ImX5oqnLj79W0v+F7MCPNC/NY39lR/DgyCkHE80+lj
MmgGHk964QZLE4kyIgxkbC0+5q7qNgCfmGGv4iZ+4Pu/db5UZeWtAuIFhGkJ+teeulB6tlVW8DrU
w22tO69l2jy5Y31HFsJf6rGCTr6DcZaHopTw2Q6Y2ozeIY+q4Bpsm0CysTxwF202Cbb8KllnxzcO
CKV90fzeXYocnNiczcob6Pns1NIVtjv7brARf7gajXHr8AvKg2KbMXH7tvLRaKNviJvlRJ7FsC1U
YG3Q38PqNXfqJ3ymiEbnxY0wN5rPk5M5HXVlb5eZHerH+Rc9ccGmD+vWjYDUqWaJLwO803K2n1FG
AHa+9tXRX0louutw8k4DkLRVriGNAPQ6EiqYXi+8GqxJW8RReCoLBddKIzvasNWSXGTbZrTUNbA5
i9VFv2xze6v1Q4DaWCmwYBG3OgOjsMbPPzGvKjalAYxO3B1DiNeeaJjht2MZv4aFmEWnmr2RK/zf
uHKaNlEclrdswmYPtLF/1KbQOxDZWA413uOuFWnrwcnvw7I6Gy1GEMhU8zaiVZ+BdXWJlsP3tk52
wlZIkC5fRqOKcZWRHNHUuwD/RvRvKMlYDSQxBsydQE5tRaOU6768aSZVO+RZt+lzJViJhEVZWe+K
XGPdSkw4yiO+vSFfu+F0ijImID8U+Votm6vAxbg9ULFdAHGkeUq99lIFunL3MR2qddXVLAGa4Kxo
LPr7vPgakNATMWaUXqBEK2XUn+1G3Jhqs8u8dFw3GuvdtEls4kEGZKEURRa/PzeB8aU0D4HBrIlP
oEM67JsHxqEwLWjunfeKR8ozwS9TuI9kULYDNnBwWg4Gm9IwYBkxBPoNhJWbsFdvor4F7aHtyyDN
NhrhATuzz4PuzVAelqOlwEhxBOtaVvpTPUT3ICxZjqJDZTUdRI3cvs4n48434luTOWXjOu02qaat
V2pXPk9yyKLLtiBBhjXlOo6JRuLYGUfVQheDsQJGSckNWOyU4GLqjKg5XO6oCLdjp22cpmFVQrDR
w7NgUSrp0Ryqr37cfU1qchXxtNDEbSralh8NlD+/+KiH9tdosF7brkCvX18ZalpuEb8nXzYirCDY
tdvhF0KyJOzLvCJ4ptwYxXQfWs5j7Aw7VTf2ImSpqjT6Efkd6B4mGJ2WB6JVu+3i+E0zlbVQSx4Y
SEN0nrmxBE9Ytf9S5cgGJl9Mw8SHLdkT1L3YDpG4tCmeJt9bVeNkbsNGe/DwYRXC+xS2MyI+Co9K
D5ACoB0uENlwtDJ8TwudAHfmPqiouLV+cYPgUQfyqrsTHbGYJoAMWzj2CeIYhnZ+eZtBZFh403jM
W28VTRYuSnQhY3I00EkhzepuLLe6NazsuarxKlNUB619AGlqd++ZhJcND1qB5d71jcaCzVox5ZKB
RiMBGK75kGDQCd0EeTHLqJ5ztV0poFQFrqFDpN/YmoNnKLqBMTH3tvR38yOPvMDTlCfWwgxzuOlQ
fXxhXYRRX1vV4C7JNbLtxrRuoQjjnLZ2vc7B9PQuyMehOegt2eCAdEqlvKDkgNUjsdVFX6EgCS5V
d/hqe/LlaaqxL3X2hOCZGyOt5Lk2bVutfcxUQmCoIs2M9K0Csbv2bBYlLBR72CpzGhA9qQjZCTUY
CQ6w+vXrz8LVNm1lHlvHQQ+lxBkyYc5G0MIpCGi2zakvzeakFVF7IgAxkdbrlR3wkX5RK+Wwz2qz
vI1NJbllWz2/lhVFDf8RnSIem7aPFqQfBtqystR6+72ZjsrQrbE1FDeyCjgAeQjL/PQ+SNwHMfO4
O6ytqS5vicOIW+Bid6WKeIesMrB3vRaeunvrMPdKMTDd8G7D1ftABNJh6fe6spf9AFsPl0FgXz+P
Kg9wS3YhhErS1rwzWVfbdbMEYWch4/JnXRq5Sw1RnxvZA+2uEbRLTEDbSvobc+i+H9jbXVwz769+
qzdZGyCl05PQ+rO/JmxULMwjeVL9+r06xVrtOgBhJAeV9WkxYj0VWmf2IptSF/45xtPzXvgAp4qy
b65k0faKZPaAm9bRELf3XhWkB10QS8yDvuXJ0bgXPBCWKfSbZpk7w6lXmXzlqWPl1csAsN5eFuPU
i7cQG8zV28CB3x/xKiRoNl+2SlGdS7S3rvJSrlc+kXUxT/JKfYRl4+S7AQEJuvetyHZsp5WlLEYw
T0+9pz9kQuF9qOqNIbT6To6jcSahjEoc5UBWDqhP5J6/ka1NbC1HML2watLiIg9WKqpNUvHTQior
DJetXaB10Wf1UjaDaC4uXDDaVXgwM4vPfbJoCkFdkdR6Hyepx4H9QL4lSKFvmsaIbgixh5uiH9Iz
KfgZOVCWFyTqnFURRN1tgqTmqkZV4W6shL30Yd/cs/aqlkFvp48N0Td+d1b/FE7o2Tmp5XzMBytf
pEpbfDar8hVTWeiSVf7kdnH2MpQ5tMHY+JpPANlTt/jWDKwoMnIqZDiKZaeWTByTevYHVjSL6ki0
CkhuhgqNacfAD7AmZrnT0XsqtiG5kFcSEQejmcTXtHIuDgj/L1Eff3LzsHpW2ROwequ9Tzq520US
p+MmKgOsUTxNXDCTR1czdZiCZsNlWRckJZTKSWHx0wlxkQ1aoDlMEn65lkXZUEUEh+IgVVjuMNRb
vzIY1jYQs5UsNvMAhaO7625wUdT7cQ28ngvg0+TRrF4U4XKqHHWjGBoqxHMfOb5HTnA7CKt7e6uy
Ia/9dpvX5LRkFzn+oKjg/LuQfH8hwLPBSN9NXYJdJCnQG9yCsl0rrBhL0DI88TNT1o0yxHeIGETL
SrOaz1mqXOtW2QfkiC+T64ffRGY9A/D2nnpbd7FAbqDN9k5KVMUTByUvjIOj9+6GzWvH7z/TyYsb
3cfe7z5aBVIuobWGPcAXNCXTJXdK+9Ng68UyCPrp1tOiYuPZGXI7Wd1dge53t7g2+zfYmtYrQyTq
I4jCGMGk8CzU5DafdP3aKDOEFgy7JzVBLrBNQnHNjUOiKCiS64St09ZAa+GUJGa6bQUqKWlOgitL
+vGUWEazNXJQBblJ8r81teyktaO+RdkmOGmebm/5oTjHJIEIUDDh8iu7ygGdbEuo/TvDisMLqxGW
dJpjvwTpFboS9teGffiiboLxVnaNrEkhKvNn16Grf+tqQHO+VfH43naNxezbJnegp+Ij3mfb3kfb
FLVlwhmyjoDnthNlH6577EJXZaWS9fP7S6bXOCvH/rTWo6m/yAP2ss7SQE5iI4va3E/rYOIGRmlt
S6Y2jLtjYtmo+gR7PRLD23lhTFDZ1f3qiiT41wk3P4SqiPSD9T83pYfsDTwldoPursBFBYxlDxkY
XsLFQFV4BWhnWMu6vnD9C6t7MPoobpITop+sc3pj1Y/IM8lSH/rZNRJlO1mSA8FP83Yx7nnAmRlD
HizT8jFu5jf0XgeesyKVa+v79kc/8h8rHWm7G1lVem6OpFu1Kyos1Ic0bVaq3oOuIIDSbJTY5LvD
DjJcw0aEj6lMCbEsvb5xeCwABJgriU0my7dyLSoE+IjjvvWURYTzCTXNh/chZENhBc2NTUodzWkX
GZi+vtH8Ud3JwH2upLwJbsz/T2Vg2epO0QjxyxNlR3mQDfBQSQfPJ09TCXw88ex9MG9ARVgZ1x3x
n5sgE8BaUA38TNSwJsljFWe9RKjCmuDjFC0JR8PJX3O98C5RAPHGE8TTZX3meHfIfah33rzcFQJa
jBK29M+LQ1GiCmWNuE37Yy7Wsr4N2RH1bflEFsdBnGjAXjUmdZlZWM5qYa8caoe7aSFfNiPOpfnQ
IWVuKQdZVcUJrbL89lLWvrd3HsS1NFO+/VYvi7/VWbqr7TORrHuXGCq+V+Mh1MfvB1WtL1HL/zqZ
4MWz0LE+ajHkA7VMys8k7b5aZmk/K07+2Ghaszdtw9y6WhyuvcxA9QMN+Eez0EifwfDIdZf5NNDQ
ZarS6AnHS0yNmTBBZSjr2hgPLipb/hgbK1DhzH/5cD0Kkb2OJaKeba1/DKxaBUFauOzYe+Wqf9rp
WoesqErqfqH2RrDzs5ytdQO1y9Wz59LTPuFPrtwimF0cch2ZwciZACQM7UZkZfrUqSTRRiXVNgoU
rs+2v2SAbN0+dVVQXmmiSjcqBLF90QbZozuOe4KR+bPWGwWsJ98/ZGEX3/pm8E1ebtJdvkExFDdO
kXXXfkCWYZhPmN8HCEpyWjHYwNwOzC1ykl9iJElP8mDkQ3sSZgu81nKROFDYpQsAkidDj8xhIfvA
5ZxfAtOGA2cevhd/DCG7Z2X5lGVpsXsfOjWABZtK16xbATVgGKY9ui3etSzlCQQ0p0P2XhbjChQL
8NR979bXDgnBZl8TAQEdpkbLQijV09iRV41zU3xyJvLW0ZDWz0WaPQHz6F+waD61rEdf686GkpUH
ONgX06JwoQksFDbyczjaC+C3ZAMIGTcwZ7p9Bk+8gac8i8sVjkBhTtfKRYS19FYW3xuSVMnwQQZn
2RHuvokelQ4bcQNB6qNrh8Lb1CUQ336w631otFeyJA+yizX3k0Uxs4vMPiBe1jiXaFCVfe7C68pg
qbNL7xBR0CFfraK5WfapFF9dpikx0cqy6MNj9YUtvXL1doqupctKD6ybt858T9cazhJWZTkXCEMM
8uMab+f3flZxZ3GNGkjBYSibfrNswGHfBkmW3/rzliNSK7A6P+rcum1WCSEwoDtIwsFc0c+V6rpH
ocfVES7LE3ti616FVoXemH0uawdJ2Rg8ucONeJSNFqr2K3Ag5U4twQk2nVFucwe8a9oYwUPkF866
7BBH0OMBHhX0TsxzOqhuQ2bfTykoG68IlNcN+TX/Ne9YkhpVY91njLUGIJscB8sIV2WcQiACKXBH
NHM9MNbZsAzrbqp8AqeOzg4Tkh17c0TdDbOJF7LVMch0jo3jH0nPIzAaRel1WdvVtQNijRR6FX0R
TnZV5bH1WBmlA6ciQA5kyqKnUiGAMHdwfj2TXGpNUN0Nv4AXeTvTZsZalmOtn8ktEXF3RHrfpzCU
EPCMLrHvoxulNQUpktTZ9qOtH2KeEcBhspaMdlwcmd+a7ZipzrXJ57N2ksS4FCn2d5GqOPfDLFmE
Hu9CCNPd1q0/jYts9mBonVE7kepMCVyiujVX5SD4T+V8eOvXVGaBt4Xy/QzZ0owjDsm96WNBCLmd
HPcaRGJ7axtteFfaaFZECL2tZVEe6GA6dnvLyn5mASE89N5B1tFBMwkHEgHp977XmjjTdsHBztPq
1Id9tk6ytHnUo/hFftWa8S2y+vBrzL1KMH3E6GI+x0Wq6GDO56QOMYUqNuvHyZjTB73/auZv5+Re
qi10N/t+jrDBpSRpfoBS5R20ZvQOpDzJb/U6CQkR58Em4dlQ4YZNUy6bfn/JIthYKW20SQeRtZgU
mPD4cNVd1Pz3qDzjoz4GiDAsLNXlmM8V74cmjTAABvV6P0GkXbcDjut1NBjHIteTdWTFyhMk+Zue
u/CrFXVns+6NJ3gLOWnx+t+6+ll7I5euZjicSy/63vW3Uc1JxWO9EAlhxGe9yo0H1a/K+6D7qRB1
z1pn628tmvdTy+/nlF7Zb+vKB4QyiQ5n8VodeMbC+Cchqppr+TLREASI5kPpxShMujcqul2HKpn3
a/Jljgatgqfqr7WyjDJ8dTUZhKy9UbnKreAAZcTcpqSKr8jKK1eyHuI7wVNZqWWDiy7y3Jukn5cv
ZK/W1lprJzvUsla+lAfhWuTKnDZelChnfO8vW0Yt+Nx6VXgYmefPAT+NXToQmNMykZ/9XMvP8hWr
0MeGZOrVe/3gB9rONUjcy1N/7Qva9HvfBu3eBRoHLbLDbnCSBwuhT+6jzFw7IkO7pGnhfsuX733q
kXTH731ks61aiLV0GMtEwAyDewXx90OeNyrx6fmlroD4kq/koQ54dgFPChfvdZ3ujuL0Xk7sKdnE
GTpm8mQojig1/TYO4UqSNHVtM1255Mh+GoOFk7PMx0EFX1PC1UKur/OiM0IG+TlQw/ws0tGBI+4b
K2/Us58bdk2HgN97bWkYzopMq7GSJ8oD0sr5ud5Vc09ZUffgw2yWHFt4GhlOM08T6cYTZghiIYtQ
mYptbaC0JIu6CWVUgat5lMXIjlY8IPX70tP1c5KZ97K6j9BubUw85OIxH59qjVQvWwhnL1sVS73B
SXO6YJRt3tX59Da0l5rtoY/bEj0lTiLjMa7RFWI/Or8tLUVNsLAU47rHV+lJ93Em+fd3a87vlmVY
uCGTNDy9v1s5ZMK7zWoEmgUs/a1UQs94XGyaIgAXPYulv6mjz3rq70VRhzDRPCA0slU2TEPKzC7L
qZp/SrU038nSmIkDUyUUn1RbezFrXWiBUXRG221Y1cSz10PtjECZwmzpI1RwXbAUwjrJt0g/VMhn
yd5vJzpGCHZauLOvR3S2lDo6gzcL2Fr0lwT/iyMC8odWGdwnVefyozfAOvK8s+iSh3quzj14NlVC
Or1pE/dpaIx4SSA+OsrWxo7xxBiTx0ADPd2YWOwMveI+VZDGNnkVDxt5lq73hCPbOL72lNR7nOKj
vKSrdOoRpVcygPOl/DgmkVvlylYWx2T8NOE7i4ZVXd7Xgb+Wl/QacmPahPN126X6owlrLIncU5Ma
ZDxUFXIxRlYnnLKdUy8sci+xZvvgQs27cUxN5IZ+NA8KGIb3U6ZpGplEkdi3eLQaFqyTsLsLwra7
w2iJ0GEKONQPKCJ5g4FMPz6/99Ba/6GPjfQk++N6Um+NDqKlLFbzgHMWdx5LntNXmbVEU8Tbeoa1
bdqxuhly+PYsAIDaVwq/VhWRzNawg6/hpQ274iseThk4wWD2GjBh206NC9G/jx8su/7iGUr+NfF1
4C+2+Gjollg3KBMeiUbap3LSBB5InvM5VsRKdhUueT69V93bKcUbblQjniRW1d9Opdct5PVsSIpp
Z4tnvwSqqIiBxZiSWIcaUuW6iGz3CeDASXZtYv1T56pwEHVb400R0ZH/Q+H3Yumwj/rzf0jYQ739
D0XGmkr+DxWsoYcoF1+A73YbXyTmJlWTaQc4IFvpCHs8yGJXJflKD1X9wWzq762TFxg/FdVEFzuS
RtkGtjN5EkOJH1V80lfqqFbXgOH7vdCSeodsMjqiSpSuHHTzPo5j9wQE2vzm1oc6VabXRjBNIEIe
Qyjn7Mnzq+uaeGbRIrjQG/lzn4lwi15Whvxd2pdHInNYRs2vfiu2iDxjM2w2S/YB9BaiH2FHYAPt
N5l9nWrG2h+U6EjayF2mxF3Xsl64OlggiM750bCKddH0WEYELWcYXoTxize4bwP0e8MxcdXSZns9
x1GPpgkWdC6JOADFU1TjW2NXhdq6qjoUCeYG2UW2ep1eHEggoKIfk6BCCWyTVoF1Molvnuz5IIth
2tuHCXNJWZL1soeWkT8i6eOgTJ3HUN/nc/sCj6PQyjYhrjdLKcAO0/WhROj/LgoATNYaOAsphO5M
9YPtuckd6fTwrb5MnWWr6fVn1DZgm3dfURvnGQb85RKUpr8LkA7aumGa3yU9SY5GUbuvRq8uEYBu
n1VUm1bIOGrXSKfigNam0WYQSv1YqdpDUCU9kjoYZY2592TFeKjEmpMc21L0eIAYI6r9Y3BmjwEZ
Ow8u0Mr7o6E39sWaD6YObtEqLmMc2bOiWHsCgnmA/wfWsjKTaq9PLCve+7d1HW3Uhi2brJOndSEo
/DFqs60sygY1ql6Rrbeu3rs5IKmcushuIG/al1T49Y3bKcv3DijLsDSLx5f3YWrDEdtmgtQnT5IN
bRsNqyQNfSgXDCTrtCYfMLuOsr0sdoVvb/KoBA2h4o3jBdaTy5bu0HuAAGSxHsdwjVKNupNFJyke
GtJdZ8hU/h0M9U3dtNZTOQYQ2LxbbYjNE6kLJPgD9RswLHUbVyVbGlknD1GU10c4V9CW6atOhbHx
p6rcN13+CSww1HPP11ea6sa3/ZhbZ1P/0hJbgDiDXcUeGTMor3NjURXJrWpG6kolO7SWdW8NfvnJ
GHXtIEtIKVpnL/8iu8uayNLUPYvWn8eJ00IFFdEo68rpOoikTf0pgEP1NgabC+DaYvoE+cVdVh6Z
6ZjUvzZPQBF6r3fvJd9/K8m5akDl4r2t+6X04zw5yf3oKc8j59Tf6T256nkC/NHz7Xpz2yy48xfn
eUMA+jHo90E/JieYjcnJSvzbNhu7HXIsyem9Xr56qxMDCbMeZAPd36vzipl+Icv11L2kAcB8/BlO
fmYVJ/lKHmoxoqmipy0GYn82+JoaDT+VTSfaFWqQXcU9PpRvw7yP0NXKuNbiWbtvHl8e5FgsCrrF
hz/++1//+zL8T/BanIt0DIr8D9iK5wI9rfqfH2ztwx/lW/X+6z8/OKAbPdszXd1QVUiklmbT/vJ8
G+UBvbX/ytUm9OOh9F7UWLfsz4M/wFeYt17dqhKN+mCB634YIaDxWm7WiIt5w41uJzDFgV588ucl
czgvo7N5QQ3N7N4j9HeVyLV2rncdDxjgtbKLPLiZcJd5Bd5XLJSo91ioYBKQboI4Ma+ryTLeDtmk
XZtMrVfkhvmsUUsyr0Hll1tFC9rFez/ZQM4NA80iQjK5jAiKWvlO5G5/svJsOMlXxo9Xcw+UU3KW
ceBOQ7YmJ1/X9k3UFpcyAkrrm+NPJS9X91bojZu//+Qt7/dP3jEN2zZdzzJcRzdc99dPPrJGcHxB
5HytsHE92XpWXPetml7jbjG/hr1dk9+Ya8TaGnEmA7YxIB0yH75Xx5WHbKCo/ZNCcnOVmaqF4M1Q
X7zIqZBQoG7wbQs4qdqFsPr+LJdt9SLSqsV9JnwUwPVvIrLhj6r+mCZN+2BAmrpNwHLLWrdt4pPm
QzGUxVQjqTIYCuL58zkW3IN1kNYV5P3WegRrkS4nJ08PsjUvkp/GH8qfxlcMdd+3FURLX8P11Pcb
xDrq7kT0+e8/aM/4tw/a1lTuc8d0NShfpvnrB926ucuCNchfiYj06MXw+clPOMg8PlQLKQuIfajl
yc/4vbkvkEWt8/zqrV9YtzCF0RG9Cs2pOhLWgQ+bcMNl9thimjlXdu6MH5Yvfd+cXzr6916lZb92
gnWXCEpvj2aVse7cZnpumsVYEw+fMIjZqJne7tvMdO8tXzvL9oxdDhFzvYTJ6dvXFfLGy7pzp2e/
Tu4HYsz3zAG/DZgCP7hVPQOg4XJI0S2drOHcOU54bPvyJEuIBI7n7/XdGZ9nFPi6MvcXnYHyIzAX
Y+Wb7104tTHzt1N1xaxWE+uTXRGD8giRDkHCPhpuVV/cj4OmYfDWEUtym/l/CZSPjrMeW0v9pKL+
vwMsZL8V7TG6zuGw3hkuJkFRYWUYpnL2X406n14ZaCHIW+O/f5n+ajkdvhTlWEVB2PxW/Nd9kfH3
v/M5P/r8esa/TtFLVdSABP621/a1uH7OXuvfO/0yMlf//u5Wz83zL4V13kTNeGlfq/H2tW7T5s9p
fO75f23841WOcj+Wr//88FK0pEUZDZ2W/MP3pnna1xx+Az8eE/P43xvnf+CfHx7htz837b+d8fpc
N/PJ6j90w/Fs1dUsU+fx8eGP/lW22PY/LFNzHILppmkZmv7hjxzps/CfHxTN+IfKze55lmm7msGj
5sMfNTSduU1nQIsZEFdXxzVsTzM//Pm/f3+EvX1pf/1I0379vUMudAxodoYKl80wmFfnifenR9qo
6ElbiW546JfaxlilUA8WL6j2bZotxI9TuP3ps/mLR6j7l9ezDZurObaJw8Ov1ytVBPLLrB4eQHsi
8IamgmkM+7ZGpNHxhrVedHs1DVGdQSQBAKnW9Y9FDzykLKdvY12vNdSKFfiLlamUC9H12z5NHpMS
gjDRZVz7kCBR9UuRZx+NcPbqNot6A+cfaD8LxmUj3IiUffvckVMkrdot1YiFUlLhQJVEr7ni9FdC
BSnouM1XF/NppKYIX+rM9FsPIAyryOwjKwaUwlSyU1qjC2KbJlFt+wWWWLz0NZB8Vh3tphilXwQf
kFkbSbtN2Owt9EBtMcYLhiW6h+QRojRbuGGGkpRJzN/v2scxIdo7AiwGHLdm509EpAPNoxSFsdIJ
adl6tVJTd205oPpG4AQAm5UWGmHfYhCinftsShaFU5AG1L1HXyNbow0voVGcCYMs//6r1NRfHhXy
1uH2BY9vo3bm2cb8Vf9067SxoYeIJvQPkac/QrBdDoTOCgRYYXgdUpSFbK375KX7prH+w6W5/X9a
h71dGdF97n00fF319yvbTixKaBLdAzJWIKIWrnYexOe///f0eTH3vtibL2J6LldBeNTVddP+7U41
fR3GBCpuD8RJqyXuaMWy8BJUBATCw4GlH42q/6TX6ivmvzvLG7+xCLkLVAd6nelcQMB+K7wBJd8U
jMDQQNJQ3KFDBx98QViaX2KDJHAN+2MjxgBIlDKwHAxP1mh+/Pt/ZJ5IfvtHHE1lPepq+jzZzJPJ
z98Tmk8mYORIPAwv/do4RlegUfbjZjwGy3LrvD0lfnlI/LxG/ouPzWHGVA3bYHaydfW3CSUfAqUM
YEU+jAm6DBrCqhB72zBaRoHJVjDN9ki4XZkshFrd5gMw/RVA7m3d66uwKKFZFcFt0oq9EpL+h1bf
dR4YahBP3lgVe18JXxqsNdbWkH7sFNO9VKUBKaV37P+w2J8XOr9+/fwfrqUC8gJdgiTbr59aBc0O
putYPJhgbfN0I4J8/R++GOvf72OH78Phm/EMXXV/v489MttaVjbiIYvaGNFo+4ylAMwks95pdQz0
3Ifw1CO1ROJMT6poiSzQrWN4953XZvsJ2upaMYHgIYL+6usZDjQTjgxR46+h1hOHEObaF6ituxjT
hs1tUGuXQtGrvSGMjyjztejE25u+8a9ECaGpiqqNIjAtqcQ3nc+6LoNVTpp7Nat0LHBU+ALpxT4F
CbNp0FkHHQ/eXTSC1FeQjW39cmSuiy5Qhu6VOL2J28Rc+HptbX1AB+vGidG/hr22iCqB66iuQnhA
Xs53o2KPWdm+6c17ZtvxNOmZCZGLJY6aeluWTNui04/KpN4OZfdiuOyzhvjWClOUMLvyDkxOtYpC
Ph1Q7oBFnIcmwwbcbAG4IDX0igoH5IcC5a9wypBFKN09vmMAUwf3rJj2x6RGY6fFlGmHO+jVqJAu
0apUXZZG8QUZCn8XWkW2QixsMxbRsFNKyyT66YFlbdJTi1jTIhiUFrQgSPM8hrlSHUDsP0AOlFT8
/FYx+mu9VS5jKQgFqp/iMX2ykH/bYUK9xvEEwnOhgz60x4Ptu9arqLsvoRk9Bp6LcWRO0HX4mrTR
I/nGZzuHHwIYnrXtdKwHh+eQ8nFSm/TcxzHJyeYR/sOLkgbVxiIAvBLamCHiGh+sbtLYpA73vl4i
PCqQkwMr/VSDS4HO8shzGT1UBET3trAvVaqgXlRGLUIwIUCLOH1NdCVZ9TZAcT8iY/P3v4Rfd3fz
VOvwDAGZwmLHNfkx/Ppbw5vMUslbFQ/xvtlnV90uO6Llv4tPf3+Zv1jszGsO3ZsfGYZmub/NhFZv
TmhUipzFjrvNbvttsIZ+dc/jdk/AER372/9wwb+YRH654G8BgyjO1FiB9/cA1OBINmmt7WArnzGQ
XowrzJLgPP+nScX+i+metaPrmhbTsGrocxDjp8dyHxWaV7dIXU2Zo56mAGuYPCriLx0YSZ6WRJJh
CScHt8FT2g2wG/djPJGGeF2i7LdQ0ZOCBwiFbCLcnmTuaxFnn21kHtboAEWfVcM8jYV1rjLUMiPX
bci6I6/VuQHP/aQ2Dag+SnW0erBLY8cvbBa9y6uPnUaqyEwfsjq9J8VLathhT1zdqZmL7EXAIiev
+mSj9xb4yUEhxegKaPZefYlNRDydXsuvoGM2D1MXH9KgniA+Wv7nWgvvvGj8ZKdqe280xi2Ks88p
jNMG9UataI7cB2sY+Y+Dzy3t2iz2/NHDa9VkilB7wtYhZG40WODTdRHIRjVV1V0e6bdR4AcE8kP7
/3F2HtttI+safSKshVBIUwCMopJFJU+wLNtCzhlPfzZ8BleiuMR7b0964G4XQRaq/vTtb2sXrdjY
cvWMObKDzAuaOB6eITalo+1VMn18o692mKvBfJftu6bJj12VocZh8NXRuhjEvowIZLQe6h5XY2X2
171sQgfEmUauioOilnvorWsSZOSvjQQgszQ2ddPO68G0JrcV0OZnc9jWAsPF0AjA1S0CaG0YgBvE
432uinsIAKgo0/CHjQXNKsikh0yHjWnH0g9ZKrZSgPUBDuXyHRYE9VrgGIN+EAJeJaOFV+P8OOs1
XiIU3s2gJgvOxHNYRevMEuuyxGUg1ekwMrEBSWFGClSZmrTVYxG5GjZruNqL9mVuYrBpMoz21sKa
ow3N6i7UrTeakO84Cb4Ey+VSZemPOK2N+24u8JzGOdXDleahijmVMCR86ktQwkmW0Kkgh3cY2QzW
clfwY7ayCZwzQBc4d5MGNTa7UcvGulBpWgpJJ9e+TXxKgU+mosQ79PntSRM9DRRalI8t0zqx5SM/
CqA7mZB7f4TQWoFSXVhR+VxV/Hf62SjGBPohotkvkUaRUrYqBjN6nPbQpBz0f57YDWv0/dv4Qvql
fI04OGJVg6SPc1a11ZPorB+CIJYSfIfEJtgOP7vH7DG6lu+i3bwab4ytuu2uQOdfOAWX4/vzd/pp
UW1JJD6cSJmPyL6q/OCxWWFNsEIqvwEvv9Y3WKVvmq18c2G908REW75OEmqybcI3oqvP67VgLAEN
AWZs5OA+UOUttRSvJ8LpxYsx/WmN4i2bDxJzeN8vfHqN/VtXV2zibGEoX3JpSW/GpGsi7TioyXMO
ENkafth5RU6UIC8f3TIor+GCXQhUv9xqy7Lca7bgkYVsyie32jwPA8BloRyhp/aetU/X4VrsGM9b
KSiknXpzaRepYnkLPv6iLKmbmok3q6kguRIn20ieuxSFnq4eiwTpnEjeS6UAIekX+KjU0nrEXs8D
5eKvlImTvUwmvECQSC4PXzbjE3ZtG1zl97qNVWyeAXoZlXVJG7POGQ0uUmqJpPNuayYwSQKZkDcl
XR7CvT9EW82OE+ARjO7Ddx8dQFzISFKbMwsy9qrFoGaVFt0dYw07pGhrPwE7hLMKqfG1riohw1jR
hCQXF+ckLbBhyQuwZgmuMgWw9F6EC32OSnHXQUftYbDDPM8pCKTidWwht0Q+iouEiRT1sZzgEBh5
l99g8rBDH3JnK9kWJ4nrDFQ+YXzwoGiS4kJEfko1HCjqLoO832N4gbU1XPIQeS6zUvkIKMxEKlYX
4a8qJS+M8hhhQpLvjYTQsG0tbUmmr9MBMVtpiU3UkPC3jQ1JV562ZUd9PsRV6LpSS+I6dYa8UzKS
UTcEvDKFC+Sl9e+Qgsguhio+1h3zCRF6WWM2XVUunrPYqNczNXSHsUacHBShgncUw8ZurLvZVLH6
a9GyLNSapqEMLKoAWp8fPQepicJNivj2NRyEI2YOnDrrfseh2fzoqvxpHMPRIYxmY+hAN+Ei2Qyb
yH+zeYq5drPrxKxuMi41R2UyBBk5qJGuJJ3IwDLGU/aTqWa6Va1yFAszRLL1Q+v7G6SnDwG5xZ0R
aFe5IcdkKgGBBFtDajvsRzol8vw6L7alKYV/fD3u96rcoCcfrMIVGV3hsise4YH8GOsWqPuAlz1n
BvjMhF8kHgaxKbv+wJZ+UwwU8VFDsWXIB+JEf3jJ6WgChDVuYmH8wie62udwwPivh56J0fxXp1jH
ibmkTT3Gv7Dq2kFsAn8aBS8qbisO2rvraLQh5U7DgQT3B7D+9MGWo+J2Gn3GUcjpAqgHkmg2MBrZ
w4rbCYsee8nU6ag18g0WAvQ6Q//Qi0JwZgd7rc9f9FGHoB5z36uqdp0xtBBXxoJ8gamgLtHdzMtW
dkAbWrnZjiXUxC7Cd7qzd9KgbWV58VRCi+LQ8XkvgPhLU/aAmxrIlgoBl6rejo1O+TWFZVdqO6Cl
Hp2X9z6TV4rUFo4cwVtijuAAPGhXYbGJS3TJhK4U3sdZ70EFAuZiVJ1TjtkIFysrd3plBV5rNzK4
WWu567HxkUU4e1Gjiws30dljC7CyoLshqJ2fXAwCjasq42NzLGAbpzTFc9Vey4r9GLXPIPEvHcyn
kfi/U9LkAtKEbqncSJ/vIbseBGFSoR7zQ3tgunIbHOgxrfAB9KAKXbh8lDO3j75Uk3VgQToyqZNr
IFM45eohU4/9ut4l2zDaTE/QzLqbdOkHPmhX1l2zDu78cIPNCv1shzHBC+HFacnsvw/8Px/hJN1p
BvJttSnVIxI+L55xgG/Mv+oYHyFdPnx/1/7rtX65gj487vJbfwgq9JzyYwJD6dh6ytrfj3863QvX
8CZ/g6lzqlt4UnQ+Je9SBfs0pVuekVKqrFh82bSBT66+RE4SVW0s5ShLOhmjIlG4JsS48HTnV6Ev
IExdgcW3bK0PT4djdRb0A+3hfq2t+7sGuYWTueWqXiVHOBQMA62aC2uehoY8mCHDyiNsMm2FbfR5
SZijVWQACTni17DNh3e1o6cJAuT7JzuNr09XOdkimPYEEuGTclQnLqE62uiBtYYp4+hgu9ofM95Q
3y94Zk8asqKqMpI0Xn375CXsoZlJsjYrxyqHzlOH1dXQMzSY68pWiesLFYaz3+GHxU5+NgqiimT5
inJsckZULMxq8kg+yLH14/uHOruOrlG3JeazvoR8fS0Pdh+FynHC50MrHV8L3ViqL3x1/0oFJ++Y
IWgHm0K3Fcs2T96xsuvipCEjPlpDDzRhMt8McnZHsXTsCOEhOjNlsGrCP6Iwffik4pb4F+fsSbjg
AH0H14IrjkdMoRhc0ibXDLEfQnqPfXAlr2h4dFfffy9f8ptlexEHa7YM+oHPfLKJR6NLihn21FHe
yyBAHHnV/WX87afh6RuMBEj3r+StdSHhOHPyGmSMCocBzRCSxs9vTmBqxWQW1nyM64ZTJ61bryrj
h0HXYeMlkFTNriT6iK9bhmi+f+AzS5sM3JkkdSSQ8mkgHokeJ9BiIjra1FTOGO08iDWsn0vf65nz
CMwDKQ37TTO/pDYxXK0h1VLliAqn3Fu4l3g1OiJHT7oDxj8ZorkU4oMth6tGzcApxfrjEEzUJ0Jx
aA3snwKr//v9s595CUyFPhaNIJxRxOmFh0dY56syL0EioTO67eD21hd+WfVMxMAa1CUpqFnU6E9O
j0jMejGqyXIOy8Do9vpdugtfDZch0k3g4C/uoiX0VOp6wTXi1XnfvpeGk+0Ynwfc60iH//sjC3oq
ukydwFaWbvLHa2HmPiyGvJ+PZf0SMjBYQPpA6fz9Il8ae7xEpqBXpGLzaOpgWD+vMsWWOpAVzMfA
0m4YLO09EwcGXmmIAEPtw0QNGTGNmCWCMpm+A2DoLpw8NLG/JJimSfubq5NBFASknz8C+F490Gdr
Oor7adU4AMAaV3LH++SAM8l62upLpezSostfenLcfVpU/bxoghnJYNT/Fq13kHWuq5fZ9R2EfJ59
vPAdn7mWCB9UjvAlnpCVk6N1VuTEHxJjOoZRVlHeTB8aG8pRhImYI5uo7nSc19Ig7pxeCdeNPCOp
6TUA0bZ/Q+Pxna2ADUMrnnSpvND5PLfnP3605Qr/EHvUtdUqpmROx2HC3LKvvWJ4VstdijAkkDbf
fw9n11IIVqma0Eo+LVbblVZaiC2mI1aWVxDzbmnpHeKO8XvFfycduxSTn1mP4r/O8IQK4J8B08/P
FhaM61VDj5nLpKjQTY2jWWE5SdoMYRwdn4xs+kJgfuaXtmQOKX5jiiXq6cRDkCKlKnN1Os5yYHlD
g8LYyKRmrZfBHlZccmEXn3tCbgSdI0vwb2358w+/ntTNQCkifH5Jqa7iJl5TqMEHUUK1k4/J24CM
4cJePnMHMdzCO6ppsIB0Xfu8oqyrFUYZ0sgdhMx83W6H9XIHdZeOpTNnwqd1lj//8GSpXeRmSNvh
6JvUuSgePzJPxnC8S3WC17R4xenI3H2/P78UZ3k9+SaXnaliYGqc1oNnSwoiXTLHI1Dx1bQy3Opv
tMl2xlp9u7TWucuGoTtZg7dK65me8+cHtCcFIF+pj8eOKNkLQxhV8RjXjN23HHchBl1GuCkV+ZHq
xOSmo7iO/fbdzyKBGTamuxwSb1AYA0YMiw1C+tiF2jGtxwTLvTlSknUuumME/ZZC04y719jdMMep
XvWdlDyrUSM2339553a+poLVxtFM5fY8edkaNZhxdtXlIxt/RSvsKa3lozlnoHyM4Pn7tc7+UETD
wmJcin9OB5kQoXdVXKnyMWeA0ymC9K+WB+jARaPvLbMPPcm0/5CHrnNDzNQlQ4MIRn+88CnOxCQW
g00Ks8Ecatyen3/Cvu+VnOF3+ThZBRl2bNwqQRNcxRD1LCori2FQZ8teRwENLeXcrZsRgnlMqwi7
Kq13QiuvcEGKy/AeVbT1/3mFTEOmAcrADunQyQ4bImyiwITNx2alvcwesuOfmTu8jq54qalKSHif
XDj9zt3k1ocl7ZPif51nQ9DHLLl4OxSjJ1bz9rdwWoBWLjZpnvxmrb7/EbRzB8XHJU/2XVjIVpH4
5nzsU6u7C9gwTuzjyRm0/bMou2d1DHU4zGAPrVRbo/KWbswyQJVfSn87OVauGhgALlM/r5T091M5
XRf1ALJF7QvP6LU7CQke+kxjcMtEftBE8DNn6zm0WxDeGPJjXLXHKZZWQKVlT+/B96labmKOlN5X
mMleOPDPPy2R3yKltIV6suVq1Q+E1CgzPrRb1Egj0xnff5///oaTuIj3l3dqaVGpXxpUJgKjpszm
EaV+YnpdMoCfbDrzTzBOBR6G7dbUO/zua0a+5qrr1wLzuxmB5aMV0xoOTdqU+aI5CIAVbOTYPlRm
WLlzP8jXULZ/4eC0zoe82c1jiEnuFJlASbve1XL1wiFx+lWJ5Xhgzob6GIOTVPs/v51QnQJGVeLx
WEWF6wPlCpWLlZslSPz4ZZ2usfz5h1sqi5uoKBgkPkKNeYTtDdJP2UkU/ssGGWNBiaoayZkx003c
Sm9vanBt3/9eyw3/5ROosLIVImfFPO3xybRtFBQ/wxGDg9uZGUZFlj3NKD1rileLY/j3y/G9nVmQ
xpMtWJKQ6nR8o1D7TsSDOhwbS71ue2ZrtFDC06mjeT6QoK200nwrGy3iU9BxUU3YPOFcRgBZ5WwT
kIbsfb+DRj1Jj2NtoWSofbr2NowLkRVrParu9F6VPVPFvnTy5+FhtBRMpZWxoLFh36DmxwXCwoIa
q6ibHCW+U9lRuWPGOr+u6zpeGX5guZEN+VEL1Hg1YHSOPqn7DdduF3f9VTcYv7kybpl0Em4oGoz1
Ksm8KXU8gbHrgE/dV72TWClD2uNTR+3FgWb9WGm9usKkz6BvlOVYCClPrcFcqpEo+KTP2TNR9JMW
1yAQdQSJcT9kAMlbjEx7OKZV/N42xbTNNR9ahpW8iLijuW1WGMSpIJqZ7nCtCmQaGkgdEzJ96h8m
vTQ8087UPUqJt6HEAFKvMdtBf4p2veWkUnV9pWGqNkfxk9xP5UuRUyCyDYBEhpz+jTVpD9js1dD4
PwDvvakpE5tgaTbtEIGNlKByJD1bVaKvhqVw0a7tMbHg3ozvQ12+Ziq03Rb1dx5ODyQkBhMjxk+Q
yljRStJhbiauL1zBR5kCLBaFr9pAZFIn5SEowGnMZdi7gHY6p83KyQUNC2G+yF30inuRzFQW9D+5
Lb8q2G0vYx7l1rAzlHC4ora6cpM2Xb3DMhfLLXtCZxhhsjO+50MsrywEw44UI0bJZ6AfDEDhhIgM
IzD1XVygaHBEjm5W7ptdbzFYa04pnn6SeNf69u/3b8Ry4p68gDbjjwwQWEt6dxqCRziih1Vo9ccA
Q0BmfdVrxu2Beojkz/cLnTnPCHYQxSjMl+vqafWnaeNwHDA/P6rhvk9CLLiKS9f3mcOEJ9A4K3Vb
I1M9uV0GqsBKY2vtESTnDAoa2uGQGdehDwKw0lBw55LUv03Lz2rOfrQyaUM5TP4NTqsqxVrojE6M
9DzxFEyGO1hgk6sX03j7/RfxpQcuFApwHOmmsZT+cNP+fOqOwWhj9dR3/6IMbU2Y7mbX5spwCP7W
4V69UBdaUuDPv7BOgdEikjIJbr9MGOit3vj0e5qjZGhXmYDXanY9dHFcAZtauu+x9sDDuLxwsJ99
yqWzsyQJuOWebqzE7DpYtVZDMgL9+dBsloYHVlou18jG9i7O8p4OUizf6sf1TioBTc2xogq9OeaW
8SbK5DWuUmptQeNCvcAddCwN3N6wzCthd60SM3prFarQQVz2V2BcuV8t+KClobSeGeuS248ifCx6
xLJVPPyKdDO8tF3FmY+sKDLfkGWgE+Ou+7wRJjPU5WrK66MdD91m1Ag0QIYyCyuKg17FMuh6Qc+v
GF9EZ8ZrrBdHz6pazc1kH9YJ2rtYoLMW1vhIxIPmrhp/RbaU3LZ4dTT6wFwlIE6vpeomJwSxc9i9
FyEDAgNSSXNEe+vrxpNeBdegBCcsDSx9sQ0v92QjWM7483vhQ2LLQbS5MpCTxzKP4m1jin4L6PLR
6AZMDA2EAaYavU95ijZIjepHaQwqB9PIPSITY9M06bsGP9KTff8FfaXi9JLy0g3Wa18N4rptpp2C
t5Sj2+O9BolNYqJuNXdBRKSmFJD3DSxrl1HhMVOIxnw4msmskpvkNfrpeOSLKJ/rIN+FcNhXcRv8
omJxh0PlQ53rV1Y/v+tsRKfqxLusQuqboDjjOaJem2r5TOv/Ro5LHHUs+Wgwyez7t7yfBaCeAYz6
yGRBNNzib7ig8xiYFb4BZ74eMQUtmhetR8GAP0W2seI6Wqk2xODRNquVKPtuNUmjshr8kn68ZvxJ
SnDfIWRiHA00jlf8ClNRJ6tMBTfWkP84cTnexhp3IPeamxt+DkhuitcY7Fi72GK0TM/tQ2dzUFhg
RVIDg9U8IGaLwEEv/D5vYL7ImcuakY1qmNdVbiwW5ssH5gsfF69i2BIbLDVHt+NC33eYwfyWG1ne
ga0YL0VaXwMtej70YWgx8GZ+qXhr2ij8WetKep5MfjvlOl4bO31lb4r18Hbp7T8t6/Dy8yowwk9p
XaUOexIsx0wcyiX/HKGs75VtvcXvavW/GEk791Ac3jhwCmRB+mlNm4GHxvJhiv07ulWXXbgBieqY
G9VL1hcbGcv7f3Jyax9WM0/S0SRUh5LJm5IjFJfdF8PNwT0+/nc5rXAl79JQ2JcEePkeP6548j2W
fd4kHbJcymPD05J1g5dtsQPwhNevumPWuhB4sguZzrkf7+Oiy5f+IQtRYyvzJTQM9MGCrbZFkr82
1u3mUsnqS9Xl9OFOjtu8Q73cmTycdc30+3reLtoSc4947OJt9KW399+12JOMLso4oS6hyodn0rPR
KruajYI1MZ4e8zHZ51xCRybP+hUsfrfbwlVO3fH1QnBhnxaylpUR6THwhmrNREvzeeUwLMNAgjJw
jGRN8qDm/OwUuJGDUT6gYXj5B8hNKDR5CNKYX1PDF0XOUHFnRYzATMYkwlBbF7d5xqq7+b6viwdN
mvFYZlSLGp3EJLGaOKnfQwBWhx1Wipt01DfyGOzGXBwlEzlBPWUY1/rmtlfHBwNjtU3c1r8FBR0k
MOKQDOaj2vk3kzT9TSvq20UBfT0yyTXCRxFwRaixfVdODDvPffhuqMnjZM93ba7eIAk5jFL8Yif9
UzuKGzUyMQsVt9inv2AVOHvC9/9EU7E2JQM2Pr65pS+u/TrWtmGY5+uw9++FMH4MnXoYwolpalu8
+Em/zSV5X9W4JrVyyWyU+RSE4ytqqh+lAkSya98NY3oqq7ahGhQdRG7FAPFy7Mw6XAjmaH6PI38z
jgS2BcOc2qA8IPa77ubmZpoCd2gmmsvpr2lAP1jqV32DfEYb36K6+D0aEfxv1FdNFm/sgEQKbPEf
C8401NRR2rYKxo9FOEbuiO2a25baXRFiRIXLco70BCe5oidMSGxuvaa46QYY1+byqa2GIQIZDFsa
q39qPwQ7MEp4SJTvZhOgXq6l23RosW1UMbhOFczRFDylEPBdhS2CjRgj5UklSJhasaFoQvispKYD
C9ZeTZnxmk9YoNrNcF+P6taP/Nzps/6nyh+tEmGHrpXqj/Go/+ATPmk9fzGxZ++GzQxMWdzLfcUj
xNNba5eSV6BqZIxOYXY7ULN1DVnHq+yueehNqfOahoHM1C/UawYwsGaWzCdltFuMxxXsuuuA232Y
R2fspKdRQxBpFTnpteYXDlVTONtKmD/y0bHn4UJ1fcx1XPRy4Q6PWh9EsmmvCovxwKjN/sJnRFot
1GCVc9+sy7zM3RnQ+FaoNcYySA8Aplnm794Yr7C4iF29T+u9GNX+QrP8zGusGyoHCDGSibr25LCK
4VLHDA1WR9GGNoy/+Zews01kW5tYti92E78mZ1xmTJkxKsQIxZf7s1cgvJmIP46zL0AhM/qu5IdI
3qiLiXdXPGB2t/b7xQ4Rq4imwpskSW6HqHrS9ObH9yfY2Qf/8FFObgO/bIYZWVZ11JLkKurS50km
A6YkjU5MXBgVOHPzfHrsky95HsupB6hQHcvpOR1wvptBUYFfYlwYUep2qME/Wpem9r9Mg3FCf1p1
+TE+3A04rVYKHKjqCJfsrpqT4yR1v+D+7HTxMxAU/IE0YcjEaTfHnTu0BskyPo2izX+WQvkZKeaT
adkXuvWXvvaTawNEV9xZMh/KHiY3KBEd27wpm0y7kP2e3WlkapYq67Q/Ti/GqItCSzfz6miqKjRi
8wo7kfvvd9C/0uhJ3KSTUNFPXGYPvohIQfvJGBwlFZ2DYYVedd4N4bZm2uWejMFTnrR9dyy8aevf
FB7qzNgRLezA7z/Eua318TMs3/eHH7nsCQsKWC9HxIxkI8bOt6zCkZLFylpeYz6InLvr7oVc/fp+
4a9FEJ1xd20ZxwOJwdHxeeFQkRjvkY3yWMv2Uynw+DLjNwWEjhP1Jpdq5H6/3tcC0qf1ToNUnEst
imk2IXHDAB5Bxx+5bne2ll6axvuiDea9MVTOJ4Qu7Bvqt5+fLLZ7IFbLe6M1mlvbw4IEvYZQTJmV
Vg1GZj3GeaArGdWWDjk2eT4GJ98/7Jf2wr/PoFkQAXSmcq3TOR7DHKo+l/zymMw1Eqq6R2+vHfRA
voULxzEVwUJHXV7m5r05DbtBqm86pXtP5/Jq6iHsBIx21bioU5qlu4YRc5CsS6PbRQ2+MpOEtZq4
DWtML6f86fuPfmZf0BpGSEOozUzU6TzxgE2TyjlfHtOw8+Tl7ZbTzWiXBz6jGxQXundndsWn1U5O
8b7TlTSL2BWTZK9C5ZljbV3If75/pDNnFk0eA/02ZAjtSzZWMA2NGK5l65UR4+kZ5UumT2j4qPaF
TX5hpdNNXuGGA9KcZDbA4axJ/9io3zqq7NjGXliJoivb+OT0MinX0f5BFskc40nqIHLga3rcFkd5
mLFAXizyJF39GfjTlSpng4sP5TWosodwTA+x0v9sEuXXMOJyJcEnb037MR07jJhLqv1Z9jAbduvI
MDvdSBoyJ4vguhX1S94BZ+r9yvBUBZxFD3uOAktxByr5wLBydAv+J16hvP1lEB95uPyt4aA2TucL
FMUa85EAzpHmWWtbkhCsLO++0KPf/9R0fgZFQsEpxev17k7F2QIs15EiyrsaDA9Zh0Gl0g7pVdpY
g1eaMh5vXfsLD7crzarDDX+ziV+e8VYtjo2Djs1rN+Ikwxt5yEsc4UIjsWlu4hNHL990bV3F10+S
3v2+hJ1hW7ek706qAFKj3rtrk9rY9/1kuXYVdx6ohAf0LfQ5/YrGSoUAg3cZ3uE0v+E0sQt9Y4s1
7209gK4NYDpvAW2A7UrLl0EKLbeSIWoYuKyFVrz1hyJZFSTNTpNhzCXLC7ejCPdyhXgHprJ/KIT0
SwpFDX+nktbTiP8MUzXrrsDBswjQlaCMlGnH4vs3zqjAS5xrFuZCtCqL4a+hB2g0cdVZqJ8uvmo3
/JcRpsnaja92P6qGQQm5hQYeawWNLP81T7TWsWUIUCPzxetBE7SBG/G37c37KpU1F3Bes1UTfaFf
24++MdNTT5TnSMYInh5VuNc0ydqlmG9MXZjt+r7ocLdUjrrcRxsf9gQ+O9rPoTEN3rj0Dkuu0Oun
yl7pNpCROo1vMUAM18NkBl5sh8FqGSBxqmIAgj/FNfN4ZaJuKUpb+AuJvyhYVpkeViv8rdOrfFBa
R6jaq9njTlHHdOdmE9xsX+GkBVbVxLbHvIniErvjqP4xL4az5YDNTKOTs/ZNsjXSZDvn5V3QUgXK
imeAbKh16vo5b+dXoF2xYzHDxfRJf5D98PeYdY+FKFCGDgjIq2qgH4YR6TbGCcejnpS5WhXBMR99
x6ZW6gwz28+OMKacQ/j+aW7fxfV8U+a91xXZA6OAK1HHNNQTFR5oO7qjDzYyxhfelHQv6SkISpLk
+HK8CyOjcjXRjzdDQ8rHCBvONL5rE36OKgzXEPFoLeXWutLFDHqq3dSF9TuYgm3DgAitIQUla30T
JtaN0EOxk3MKxra2mL/iXnHXD3rgiFTsaWlvx94odpUOBdacx9HpmNigHt2DZw7/zhQys8YeUFMl
kwtSoHfGXP6d6cuMQf9zJMqigZikWKqLknRJau9wZVWdtmj1dR1GkzfoVnNdGHngjjgvQada6djT
OK0xUL2s/KuEkhNwWnRhmPNAo0kW42LT/2MPaeDOAV8DAFnhAVHdDU3jhUMwHtpGqvd9Y/4kYYcN
Gqw0Pzxwt7/qNaypJMmajGxWSx08qvRVOk67cZTs68SXBJPb02skTbtUSu4lEOQ40IQY546TvrWH
rMMNr1E3EBdwg4iDLQJa241tXOai4S6wyxUV+78mGSqD0Fdyr4+rdGkPplqtcK038YuBlHgzmFi6
ptNwD/yZUWpgX3MWP/kLFSyjpLqtW0zBC5lJjLDV0ufIMly51tbzaO+VjsFrJHkzfBVNWydQRoKJ
80oTP3M7f9R5+qKZsRBUpY09c6Dkkpav/aJQ3wPNyrxEVIpH+eeq1O3XjEK5U85SyABHf9/FiJ00
ytIbYeCQjJz/V8FMspvTjvIohZte6ksYytEUvhe18jcLwYhjm/pAprPr06zwdHC1uEYOdLLtqXGR
rKcYxQavnFmk1OjsMcYJVI9dTU/bDnahoJOtpsrBQiy2iub8ue+wP1OrTPeidmnb1hQNS5vdNPXq
gy+VN5VJEUXKWExpyn0BzdMF07CHu3vUaqQjZRdy3i0CCN8q77RmepMb8UdWMsmdsrj3BDeik1Bf
8/IqeLSBPDu+3yseQlab35aGD41g3EJVKhK2YBY1i4w3S+5W2aT7K9/WEQXIs7aSqtBYqbWlrVIV
LSh6xQyod71PZ4ahTbN7CVOu3hgCmifV1U97BPmrW9mdSBrfy4uIVz+u71pD3wQ6ZOEEdKnG8ZW0
hUrruI1XWVfTmlbNZ/wmobnC5VCK62loXnBHH9zYaC/V3NUzydWn0OGkBzbwwsqh1hRHDWJ26Tfr
tKRLnxBPjpG4KiFFx2l030XZA6wMF9LwUsfbKBW7gNLReq4YioF+M+Izaxl83N+c1W4SzT/ymCKE
qYlbGvgXAp5zYT0fmnYtw9PML54qEqouo/1QVQU1Z+m3ljvKm3i13QhNag8+0mXbXcgPz1W5TbBk
Oqoo5MjwAz8nEvTuQ73XiRvjPsR6lOmdgFqs1qwV/LZTTEBajC9qQALsE2chyIzYNVMlc2mubr4P
Yc+1SU1dp+iiM7yuUPf4/FngO4RK2wYEykO0qvFyVYhFahXnSsmHK1F6QWGzOfleukZ1ynyfi9jD
5/1C1nj2c4D/oFptIw2hP/35c4SqlOXKMBfHeoLjw31iVKXXFzXcZqxv/WQTzYY7TJJXRjCj/Wob
JzFxpXJhN5wJtBmlZ8zcIHUlf9Y+fwy7GsLAHG2cSnCpB4Dpat1T1My7qdl9/8WfSVCYlbV1KgSW
vFCNPi+Ew3EbtPKCEOzbQ641KwwGnIFK6/fLkJ7yF30O51GqCUYS6E4B5xInTwQ9exgKLgduCYTD
WqOkDFMWq07G8itfKzVItDrI3poeJU6q07KLCo0WgZRhdEPrNMtny2mr4YeZLU6ms4WrmobHYSSh
J5+ylkFi8/fYFf4692fxigPFb5HFxBoG4uU+zq1NH46aO7X2nR7ppSslBA+2slf77jarZZzLktDy
rMiEEA8bbR0Ni3ut6De5NN8kIZtfk6PHsfSvAzFvI0mlPR3rD8mE1TU3ym4mSWZQBZpGZoqf6pAF
nqyTURpJ2zs61iXOSJDsjLXfo8Ju5wddTbIdyHPcKY1K9WKpBfzEhIabm13wG1FuBbSE+vrt0jGd
Qzxsimz4oc1yulPamKlYMdxS9cdAp8tHpppw8Mn0w9Cq9FTKeR0p9Cyw5BsFNgiKfyP6Cn9lAzue
ylZLV4t7rtps1vG8k//SNnwybPjhYbAOWk1jZoRpH/bnz7CUf4xkTZs2xRDPGvxbU/OvbOMQq4eK
In/UuH27YVJq2kZl8xMhF7aTxXjPeNdrJpK3C7voa/JuyEDrlvNBVaAfnpxYKVM6lNvLlGoSWD/H
/I1PgFO5yXVPbuhgToWdmrbXVuUmdbXj94t/nR9hbdhiKuNBsEVP89ECmXQdDiGvpCIcO3gLNBPl
873ISH+tHzierr9f7+wb83HBk1sstyQ1QBiXHpPxdurfbKPdVwFm3wQSNMuBIBCrBTOa3Wn1/cpf
z4TlSakaLsK8RUj4+Uzo/TmpE8lOjgGDY2gH2L+jO9fNhWX+6WVOj4SP6yyH4Ifa4NQFSQVqLWG0
EwPviPFd8Sond76ur/E7Xll9Qhcn/GNW+rTKQnYlTKtJBd6VVfYV8yJOOoLpk5sLxa2zm+zD459s
siA2K83GehpD3Pul76PLrVP3vxZLekBhF76Ec9+1qSLV/A9p57UVOZam7VvpVefqkTezpvsgpHB4
CCBJTrRIIOW919X/j7J7ukARP6qqOZlZ1ZnJZm9t85nXoCtK736OfUFy0B0rsqN7KMrIdw1Okmco
TCzJYJ/cTMBKFQ21LjiW8/dVA7UYm4oW3Utduq7HYa80MW2p3hYAzcS3MgiOIfw2ye9/vZdOPKg6
74ohqQgaTmNPsdqHjzzmY2TVmRTda4OorjCwWuVEGni6bzHKpG/XfgsTjBYNf69LxT4K4OjJ7bdY
zBcqcaeOrwGI3hCpVlpHrZ1uQG0FB1W6DIaUr4RcXPe5RPGKuxD1sth/blR5uzD3aW7zDT4pEyGU
Rm3uKMAisk5aldbzvTSUa6lGSKcNHMkTHa9on0cl+i6FCPH13UVfu/glyy+jld7idwBkp1nYZye6
/iDfyOyniq0Cqn3aiB++gy61gjVKXXjvutne01rqJH1y2XV4e5Qa2V/2CjKVXMbfCZmyMprvf34t
eP11E0FwfgVlXnd1k64WDK+L7vFSdoZ16nhnVrKCH2ibK2RIH+KHJU7BcQFR/zTirPYae2INDLCN
CKjrfbXV9/Xa3/0BMMwvIfPZZ1ZlLko89iaWxvwMp54ildHA2dIG72Am/a1RRndJa1x1ubG30Opd
WXEMVFZ9MQNEtTWowVTIi63e4LNXW2cxgC2tQk22wM9FCZ77KI9Xguu+os1m+11+pmvpWwBcjMo+
skSJgXFoU/kg07NdqkJNU5ufchT9jALFsy3fvank8QKs+T4RinWsKde1hEoaXFntXGm7dj3o5W0h
Z98Tc0RrwTSfQfUdWrHaqi2XT0HEmUrat6Q1t36NVlArR9dZ3v6MuuqyHONdawTPBZW5FWQaH2kV
9IoSZO43Jer0VEjKAKH74FAN5HVqmu7kseJ/7oM79ApxTMKE50o1/JseRNmqEczrTm0m/aD0Ry+T
TCNxl6+6sPxpYeNt18jvEvWphMEoio4dGj4uoodFUtwLcnKbh82TFje3lpx8a/vkrlfQv0PGZ5dE
/lVUVm9pZD6rQvK9CCSBKD4zb804OaD4ozltGsdrr+jpaw8UizoqHVkA5KLQ0zda4/d0c4qdFmsZ
BV//SvWt51KqDr3U/rT8HHr8Ux9oLyUuARiRgErG1KKzi7ESN4mVbLQCba4xvhgHpXxSZdR/9W4k
ajCDc9EX9k3jxyhbxpqdl2a1U4ThPArooXSWPJxnsBE2rmBSPIlKdy1Y/msaoWtXwkpZBUlyJQpU
qoEMwGgzpafJr55ST6giNWeGtuEC/sjV+GcUCgcy28EmiWlWgxdetan0PGLF1InhyBInl4MP+QX5
0SvqUa9VHe31vr9UagMMniWFeyLaFxjw5kYM0YMdfBSYNPdBNcudqnT0Yrvsp6wET7Ff40Fjlf0G
n9XzTCJj9mTlCQMFwFKaEG0UQbv2Le8qHIg0O/26lK3X1MT9NqhNeUUT762PVWsh4Th1+BXwaVD8
J3mMOaEiHtCX8Org98P/B5FwU340P/tcp+SKcP8gHE6/x4drNajQXcJVOwTeN/EbocjsrHW3kdYY
Ky+8YKemxMVJajppRB7Buhv8hq1A8ENu0Am3BQNiU+3rRaWwE48Wr6QMEl4FCy/P2ZP4ULGrU8s6
QP5d6SW1xCX20wlUmIFfAe8wWTZByXzRShE8Lmwf/77ejBt5XWzLb1R5J4FjdTOBwgInvESCaOEF
Ol4/QzbQgUEGjQiIT/b5U0WoHtZ57VqHUu41kF1AoeKh2siVTG0lbQ8qruUUgoIrX4beXYj5degh
CGf0tbmuJBI7/I9tUyVyiYNU2akTWa1ATjKdjsTC73qcLSMJrEOi1+F8GkdliF7Lq0GrC+Pgu+33
Qco3Eie5R7dGIUU3ExwSg6ngWNVnaX+/NPZxTEoV5l9lGCQUjvZ0EimotMWudlDlMHT4fo+RAt4o
jbMchV3vWsItIYtxW6r6nSth2oo/eHsVjGpFV2O00Ag1VFstSRyS3tOou5WT2GS8CisuUWNqbbjp
FU4/qEhb7m7o9Mes600nl8XzNEDoLR47pK2Sc6ALd+YY6YDWMXpARXJfGNlFHUropavKs6W4r32R
r3O5lZETl+1alwtH5Mq1KW0JzlCI7SpXlGRn9WFL7YjqJsC1t5qU3pFA6jpVOYDrEd3nIKEN1crD
XR9RVBbwociN/CyZOhKV6b2rKDbTvfCkdSjmyaoKzReJFH8Fz0NZQU+rbGglymrUjUcoNg+IMVxb
xPROmFa1LRbmk5vU6wpvrJ44EK3KredOfW+t1W0vKDZjLscPfew9S2ZypSASrFUokhuBfqHjw4PN
lrKuyvB706HkOfji1SRboua4PlvitsasRPBEGRk1/T7tshdjUG7gFgIDl9gxvGjUzTXfGcSazmSK
cOvCbjm+LiBTaLTTLVh65OWzbKkKc7oQOjGucdBv3W3qCOm+eLfWyrZzRMeK1g1WvguB9XF1zJgA
1XgfTOVLusOfTzKu9cAiMKy97+k52qbm76Re34MjqClId97SxXFqihTJeLngxeu4Qnwermz6IWir
PrjvxmHjaSHhuuYoqnjfmiizuQV2pV23SxrsK1Prtpe8vQKSlCbJjdcsFQaVKWr9/OCYIoXSSQyN
x4BY+vMvw52QVHAlPaQJBCpX3trIsHuR+vouMZRib3iYwPvdeJdXYnvu6QaEE8EtEN9T0l1d4mmm
KEW67cl2HF/Qq+8dji4vmmmB4jCh2A61ll2YuASd9VWe2bWSJ1fYfmNK5wvNU9/S543ktLmiyV5c
NuHk3eAm4lMuVdqTVviAC7/eX8efepouoSlFWekY2yAIdS4Xse/fR0a/5zqKHFLGVyNL+3XLgV7Y
zcc3H6PpEruH6gekyNlmlnrD7XyRxZXpMa+Aiux6XwauVC/WPo4v+M8jTenqh7iB6vXAhE3v3r00
z7Rv5j7YA7L75jlLsiynp6RByAREiU7BLO9LkqDude7Oe4FbT261lVhjGL7wXi0NMqvkKIT3PeLt
3n3RD05GA1yPBUeX/3xxflq03+cy+zzpOEZSN3j+fbw3abreINNqG2uEox9zxNX/gDjeiabM5xFn
n0nGOkxJsMH7pelmmKuI9MvG0YgAT4jWguP+lQ0IahHU34RdnxcZpbY38oHW4n0t33TZRZlldouh
wNdn6kTjhwhPMQjxCCWPpcgEK/TlsUu9e2lUAkAINUtpxPcjkuOORl+PJn5b2rXZPwZCOp61AyaU
baR65yYNKqg9ie+oRbkEKjt11PFdQlEeeVqNp+TzkfCULuuNOPTuMz3AJ6byolXk1p6tNf2+lRZl
x6aLcn6RovogTmm7YRzJFele1uIIaQiHzh5scN52iAYvSqwXg8OjfV4sYGyPtB5VGIAfx5su9g8n
XusajLrAcR/azfgE7SlF69fBANRJd41jnYHXrtfDZlyLF+XZsFsa/pdw5VfTnb0bZRpEZliZwiHk
pF7gykt2ptDVV2uai4qHZJCUhQYQifZbWbo3WdOgv2bCdTCbLrscW+W9NsrUxiJQXXuDf1P6QMBU
z1I2MuYIO5kN51FjgOM9VE2G9amUDPuwji71yryC2+50LnMri8SxMtRyY70sn7wsEJb29sld9OGz
To/5h2UeRN/1qcSxzK/mVrWt83EHFE5IndZOH/NVfcUvgK+fLWfrr0/V0sCzi1Zoa6mGWsN+QtkN
+jBNc1KIRFH+/IsI9AJUL6kBAdC8kDZYYhqUuSscvCR6qZrqMdDEBFq4v2uF6v7rOU0X6mzTMBYK
OoQ9QGjniZpe+UkRk8QfsHEES6di9JQV9+ZQoxOYDIestxZOyYmHBEdOVQTMaJnYBs52aT1YbdQa
vXDwzWiFIYlKfcZ3H7+e1an7jwYl6kAipAINIb7Pe6TJxiYOLfT2Ozt5UTYA3PAx5yWp12CTafs9
gNmyF8Y8EbehEASLn/Ho7h/dbmmnQV71hIN2LdsqHbYVNIYJhm1D4cfzceHLndiNEsWPqag3/Z85
B7zSKvxERt09REF+JaUgIcfMD8hhhYuB5uvCqZsO1XyffBxt+m0+HDoolihnCJJ7UGIfFdfhKZD+
rIYr1ycTQidyMvPkq82+mVepXiUXiouAQX+h5sYmi/Slb3Ry0cDhYVKlYIphzvKKIRgFtZMH9zDc
Vj+9XXJG3oTwkkFVE26jfz7srAsQqNdLr/7J5ft93LnejotuRcfyugepVe/1WtzJUM0Wro1TJwvU
+P/Oba6pmgyKm1iYMB7oZ7v97VA/iebtwh5fmsfsiTO6UYu8lG1AaxIgpmzzqDqhtrV0JJRpjddw
NRM6lkvfbfr2R9vvw9xme0MESyi7Lt9t8oiZOLYEKav0fLTzVb/Nt0uchqWlnJbhw25v8ylPqRhO
oAjugYBVUkdy775ezBN7EcdA2aTOR8fqSMe1inGhpbTqHqAhbZTmfFRycnrX7nE9+Ssj6ZMo56R4
PW/3jl6RpU3JSH2agiYEB78ySh5z1RfPJH9JaONE8c+khQ4Hm16UiIPWLMzLh5BrCz+xg3vpX+hb
cV2t4PMKNCKRhPNupHW0wf5qQfzhuPYH5ATCMgZnU59mXqWQwE4oxtBysgv/qeuzd0CRHk0X/VoZ
hXCNBdx749PzCGAxfr26JzYLKnSkkvg+onQxv4iLQPUMrQ7cg6G99vJDrHxXFwnSJ8dA7okG39Ro
nctAB5nXIXVAyRZvY4o+8mrS0sBHMLQj+msimr/rsVgt55YIBh2fPBmBZBSLptYuglafj0Ki5yZO
qap1sNita7iJxLVR9hOpCMMRLOsbMkaqDcpFsjEN9zdFFffnRSrtY4QYVpOyExpATTo5I7e2FqGc
GUueow0RGGXpLhw16lxhtDVbvVujyFhuaHMV6xy3uss+kXm9u8RfR9ZwLurCQ4mqLijOep0q0V1Y
pT/bRnHtIfWfeY9vKi8+15XuyRzUtxyOaO+n1wM6C0NYnMdGZGuTc3o1IEOe+Y9tLV8koHeSwVyr
Lp4/SlpdqwE1PpR5Cnpm+nk19E/WWMjYqAMCqzL4I/FtpwQ24ZJqsw8VtAn6/swUcuFSGSDFiL30
XIv9hecaP4Ne9PcaYnfoSsqRM6repVG2rVOkFFG9rpW/063xfiTcM1vAtnRLkb94ycMKmX9ffRli
k1pMCma9QBkQRx3twcw61Jjk/qXW/GFVVlCQRStfyTVCGmEvvFHz9tZxDOpTU7Odl2lwTFMfG+hu
rZegGlMIM9tMbVtMLSth3Xr+q1iKD0Go3uQuPObEMy5wS0e7JDbR58j1syoNf3l+VhFCMpXHM5lY
1HRHsTjrpdxb9Z2xdeOcBF1He2iQuCyFUX6zisI/a/DjuJQxc9pnvkUnQ8NjG0/G57IozoSarINb
D5F2JaVtVxXfawvQVzhU8Na0frQlfGYvZa/JHBNnnM1Ymi9jjTOHZEaRI6sDjnFS5a/TLO72aPoo
20bs3/g1sX6wLis/q2/jNrgC6fO9L2OQZoNJJS05k0R/Wxs5tIWmpvBLbvN9yAqnbONDmwX3gJfx
RYGHaKOePKyA0jpWWf7oe0CsHQpN5vAQjaO3KYvxToHptPJ7GnVVIb0C84eR1cvXo97jxRd+l0rs
8gqdb5Bkfb7rUM3d6BleSaZSmsD8s2QdVyx63MBt1obhwgAsgTkVRfS0GAAKl5q08sQQCO/YvftR
qa4MV5Og5ejNCuvV5NxPp62MDNfGT/KrPuaMVBT/4qqmLhMWGxLAdNNLGhCu0PXoxobKSglqw0Xg
Q0zOaBpGl13fvrkIhqxSM8VKO2rbbVIDu7EGs98WWqhtfE79qm5H30npPaMsnWx9/OdfPL0rb4Ky
6tdWjNCOX8TSplbY5FY4hDuQufpKVgvrDBAb/RPYO6tEooOp9kO4hXNWr5KW7oHr4j1T9lq163yJ
/DjrXdNGjqzfJhZQYwDgza4K5cKmh9KtG9oT+8xKR0f3GVPoGEQpfO1pFN3UiQdMK7Fqra4bMQg3
OBO+uYJFLQdkPpJSpcxKyv0at8DWwe+uctyBX83oPJmubtaiEYjEXaaa7HSlV1adqD9YnfQeisGz
PHqprXoDCQuClrbby7AxpNbcj8C4N7BNREDxFTZko49Ol14/DLAsVp30iCnXY9B4D7EEw7+nl7qB
nY7lSGJeiW5ziIPgJVPqjWDRQO8t03eCrn5uXdRPgB6uys59MQscEFkWW7Dc9z7F87SEyD6UYFZ1
17+v/AYBglFsaDbrNWSj8AwGE/1JJAmGpHyEukBHK4J5YPaAPnwja9e1SmNjUOh3lfgoqqGQUIXR
hk3ABeLI9O0u2zrGXrPL30XUFS8jsRl3oakV3z2hHlZxUJlbCTWXB9+y9t4I3lJJeutB76wAQr9/
Ew6Y1UlChL2agQr7q2TpDQxjr9tj3PoQTsSEyqL/psPpWYUpSyuHzU3qC5tSC67FBlEaz+zuaS62
6Pck2Vb04uLRAmax7qwQ/YLyrG4E/cYY3OhqSCLzTs1l1AbUrNzEVQ/eoBCAfar+GVs5exEKgzpH
Qq2pcV2KHQK6q6IwWJfIB4wtDOC233UprI8hymK7aL3gmxoaybYQFRxr1CpZV50KK8gYVwpWqKsB
6BwIDaQBCj5qF2Ol64YdEU792ESFiuMvCEk/6gDKC9ypqK33QtfdwkfdVKJwY5VmA4iRjSlRptno
ZFa0eMTz2hMjx0hLBIjSfImkeDIkg8s59UYB5hKcfX7FY8/k5ZMF8xBPAZktPsrrahtuQMCjWOtM
ip9/ICE+FTp8HHQWRReWntX5wKDqbfSinzVb1ynP00O7w3YXy6RVe5luhQv125Jnxgne+RRW/z7b
WcyCRac2knKZh2odvYgTEmmtp3aPDAofzClX48Nwjmr6kjbPqaoD/dwpToLQaB6hwejcBAYe1iZZ
Sremnbdtd1zbt/26XEEYdoybpdL/ieo1WHpASaC7gSgcWU7kQuW7VZVR8zMbbYtegeBYXtl/xzOU
txixDbrgAxjqfsBaNaqh48HE22jjoBNZ6W9fB8Indtmk4D2pBlnQ0Y8KrhPfLxsszT2EMRVXo7it
ruB47WqI6fljuuLydeTztyUi6QngG8NO/RwRVWMAALPNXfWN56OOjteFBYzFVCGTmhh6O7mlRJtC
bdD4lfP3NsHFbJDNXZIa5Kz4Oy3MfkprPueo069B7UcnAZGAL38+YyMt3wbvLnLji/Am3/TnUKXs
/hEuw2J79DgdYCiUX4F5ghY5QkmbZT2kZkKGFXWkwvkPKx7XiaLaX89oaZRZa0Q0yjgR5cQ9VJKy
bwrpfAzi26ZeEiM+viY+T2ZWk9Em2xEd3P0BVeqtZgR3iSiiZoPmKLer9H2ARfn1vI6LGJ8G/KVW
9yG7z7lzrVRL3UNRvY3Dc6Y8fP3zF9ZtXggkieuykqjjAEfTkaHl6d1BQnfv/zaK/Hm75QXF/iAs
3UNs/siJp0WMnUdM5b4e5TitZq0Mk/LwVIlms30ehX4vXJmaxFMkEvA09RCYLX6spnAD7/UHHSMs
ifX6yjQWJfNPjcxTRbWCEoJyBOfVUr0Nimy0DoKOY0sUgulV2QvI3XDIUySTJhLmQfNQMhJL01yY
9wk4NTVCWcZnA7incuRZ45VWYQrQoA9kRBdRMfa2XpvfTaH14VPHeN6lL5VRaitVBNERDEuikif2
EAAVFc6pAu4Cr6TP6y4OmHbpQWMcqsnL3tefJHjq9qB2j2XevOUtNj+h5VrbRBryi8CPEN9vQJ6m
HvT4SE+tgwyW7BWArLJwKZx45ICyS3QvQcQh5Ti/bY3E9GFFtcahu033KT0XJ7uEIUpEieRl5vQP
PHTO15vwxIH9NOT05x8OrIGOEc6WtXEYleECbuZuUIOF8tGp9f44q+nPPwyBuQdNC28wQETRHcx1
QBTtDtju9uuZ/H9Wjz2F1Dtq1/NHosOjpatBDR8a3wbn6tsAeMn2nOwJuFC9RuBJcACHLn20YzDC
9NF+H3Z2WZhB0zSdVBmHWiEXQHJpIrsiOjnk6D9X3ngTCzKyMXX/MijajVLrD1/P+7jWyfgybkhQ
EwiN5pDDQc3rkrqKcdA6i6R1lSDB2+nj5DO/sFdOfkgdNyQ6TKBD5/0lsVCLQiYOPtTmj5i4vDLu
+vHp69mc+ooyZbhJXASLjSOIji6YpV5FsXGgPrLzlE22xTLt2b3uLqCGPwy76huKYV+PeWJe6D2y
csBlJcqqsw0aF4o4jKWiHzAbQmhPsCvY6sNfQXvRljMYg0KjBbZ2eq0/HIR+VHxzlGr5kBAp/xIP
FHAFzoGitmsFlx/5/M/LFdL5oEVH1DRVOI/wqAjTi32RDtJhUn8EuLfK3iHJ75V1sFlqmh0HzLLE
1JBM4v+bcGNn96oZVGqmaaNyGKQyt9sec0u4sJBAzZG0VBC+ScM6FDBa5frrzvvGGPZiFaqOaNQ3
X3/QoyPBb4BqsGIBepre1tlvQliHXPOYQhV3zRuMQq7VWIYUYGkbZeSZ+yuDmSbnQT7R5vXAIpl9
nyqHor0IwV7EEWhPb4OAxcIFd3pW/xlImS6iD9tnKDI0zNtEObh5fOm19X0UIjIutNe9mSwhE48i
hGkFDToxaJ+AlJtLFJlln5SgeZXDJAWFc2i/rXDvwWQaZ/pCqhzPBzsoGXC84/b+6/U8epEYGvA5
G2lqYx/1blQ1QrdG6eSDqrvAI6Jd3S6ZyCmnlhKMIQJinAx2yuwkoiOBnYYQyge9HdFANG0574CO
4MC6E11KrXVi1Ei0V/VKVwIXZRvF2Pb+S5uEg61X49uo9eD+jR+C2A50B+J2JQfNQxH3+1EJ4Zi2
KIlYro9lcaH+6HT3cchc3XG75KVtYuyIEypQZYr+hQxSO09TbV2JtbfT8ay5FNRk7Sr0kTpo918v
7dFFNy3tZJSExC3qE3POOloZoZy0sXxAh/PQ1cprINWIZqK4+fU40pEjCdwhRYVBwU0gTZmb8nmv
jnkjREWhyNwFiA3XiC/Y4LXeuk7pN4aHsPpYFNq6bE1hZVTdvp167Mhu/CixLVm1cbpvOkXHvLK9
Fcx8YlQpNDIGH3OJFDMkK63upUyOd35Xn0tRvyt96Zvvpg9dOphO35bjKqu8B1KRyM5z3wXF62Hy
XBVXhi/h5Ns1ii2K1aazVN0GActf8PQb2R3QGs0ejCLY62mErKegM1Zu3SoUpcc0NvcUmKsVmo54
IRfaK+Q0jBJ8sYPJK5ynUf+cjJDZkwiZb5Davd2KxYURqZg26Ml3iymWevsoxcFNF+a3RdWeVY38
DVV13y7k5oeRdZpdFeJFrlrbSM3v0qZ71wRwZLG6c2N913YDUnS6G23Kbti2MWozpmje+Wq+kcf8
Z5jWF64h7JMiewjj6klzg1cKw86oyPkuSCXwR+nw4ontd9OzkM0TNSwKkk1dWDfUHXf1mFB7VB4L
o7kZrIlRjj9S2Pk3XZ3uOz2XNmOM2EUX0Csoy+LglVoCA9zwKLkJO4krgzDecHo3f7IoXI7UcZxG
QHamxoEhVFEGHVXjyocfcBlJWYTzQpHthjgXb0akMldNEGpnvUgtn55Yh+lKQXMKN0JKrGrrpJJp
17V81ox1u/56s566bzjt8MYIXZQjNy8XV80U91npINaNnRu3cbAkqXFihKl2MoWI4KCPwnpP1HKx
iy3xICUwwpRQ9FCMRaL1T88DgIeiAGwyACbO05osNK1ec3XxEOWPokYx+S9czJ8GmAW6BWwAQ2oZ
IB+1vVr5G3N0/2z5gNDv4xxm1wZK1aKbEzsd4gGaVShCC0iV9P+4UNPn+vCOjshgGa3uigcjeNEC
y8b4Y2GEE/fsp2nMAsqsC2uUG1kpvesuqkiGxtGn5wE5wMKF/itk/FQY+7Vg+BdbMF2sI39M2dV8
LPU0kXKsuR0P/l7+qdqx4zv5N4SarBd01jbZxu9td+HUnHhBmeJ/Bp6L2QWZTsEAKtJhGNYirvWt
F3/jrbXFcUFT9EQkotJMJGSWKcUeeXMWoVkHWLdQjvAfqlrZJMG76NUrHuGU1vIwntf15uuDdMy6
hmqrqbqhQjzG8Xp+ktIMrmMyZCOLWu6tc+1HTxywLxxhG6Pou+qL1WJZfTo7s+/4acjZ2RoKPTKK
niGx6NpKDqRqpDa3yq26UXfDN+NtYYZTAPzVcLNzBksfJ1mD4fhHj175IBavHdKHY32TQupJfMOO
eioe6rBRQn9hz564DT9NdXb89KJVM89lbE++LPtrvXv8enLHYF0UX2QVQVEohXQL5hgZIYqCGvn5
8TA0rmIrdM8xQrJrwfPu3CB4q6q+RDbEuJAQvDYFZUQMo8q3vQ49xRM3eaIEq9by0GkT9cypS3gx
cXfWm6qwN4PgMu319qKpLQI8DFu3XTrisFy7pR3nsb6Va/cn8hDBo4hg2WUf0YJX/GyhoHLi1Csa
YG+4mQD6KN/Nwtcx7TxJrbLmoOfdhQyZqSmKFo5VXyO0hBN9i9MqkYQRQt6ikz1kPWZKdPIu3AIw
iYEmCQFvtkG4rjkztLDelF4WO19/Bvn4hkAJiABewlCSYuMc/kp9u406KjIHwWhuMwOxkwjuNDIv
wnnTWiWcGOhnRZs/i2Xmwgart1ZQ9Cs51fa+J99Kcfgjq8Jd5jcXw5j8QHbRY0e67g59wDMzHx90
qT8LvOamwK0NzgSqN3TVF4uVx9tVxRWYchLcJdD+8yptXWdmb45JfQgC7UcpVgji5N660AoE15AJ
G0JMoQMpuaVzfaBNKtGABfRRhXhJNcpF4mpvX6/ryd+HixCyPE/9EckhC1G2rjHIPLhpsu6Lm6ZL
Fr7cMdheZsofhpg1J1w/1ZuMLAywPfje+/ApdrJt9eytLRvPEnt8Sdf4vyBweJZul8ppv1hCn68m
BodrA60ADi0yvZ9f55jAt2gtsTqEA+6xcWWEW4xZvuUBYI5EErytibqop+S4PATtDlyK3cphvRUn
zIokVJMBpvSo5bVCBcd/1LTqUom3eaLuKL6gKJSXyCNyydl9I0s2tom+E+XFVZ+J72qUX8tZjTmx
pL7jZ55BbPW2vp63qyoXDtYQJXbviaUjy26/y4clJ73jqEGdNEao0qjkTvJ8p+mJKAFvKapD4Zrn
6Fqtwadvx6i/+3oDHVfY+Lwfx5m9NYIXxdKYMs5kUJneS84EdxNsdyOdGWd4BO+s+69H/HXU59/0
44iz58Zs/DAU/bziQR3W0S6+vobzv5GcaM3r4jtwWukda+upfz3eRlttizTzWR6t/eeEDsRWuDEX
ArQTN+jnNZhO2YcYMGm9VkwS1mAyllG3+pn4khI14VDoCLfA0RyUCa7T7VK1/TiYYVhaixZidTRA
5gylYXT9vBjD6uAGobUeR/2b4KNQBwAFxGgfC6uhU0IMiZCwyUJM5r/+Dr/6B0ffgVoxDAjAnEfo
0QxZv2GMzJLw2s8vQ1TBaG3g+FcNXrDvAw/4GkZONiiM9SDm3zOXPiHH8WDm2VmLHrISeRd+Gm8s
P4xXsSm+cjVe8zw9ClGlrd1WUbZa18nnmpuWW3rHV21ZBitARxjiUUHR4vxKTerYaURzA7LsFnhT
YHtVdye2ytmQCZdR1uzQObvUGm9vjdaFKoU3Ulg/qonxgwX1V1o8XMel1G+SsnwdOziMecldJCf1
uFOHVNmLQbNTctenDG54C+t36uRQHkbwj9NnoqE1u5tqMxXrwpVKyLoGNlSrCAJSwJ3o30U34kUL
Wnppw5wcErEurgRYHRRz56VMpMxaktPyIG6rdX2BlfDE27NsdYVYcrMH+7D595j/9dr/t/ee3fxr
Q1T//B/++zXDiC/w/Hr2n/+8DF7LrMp+1v8z/bP//LXP/+if1/l7eqjL9/f68iWf/81P/5Cf/+/x
nZf65dN/rNMaxOFt814Od+9VE9e/BuE3nf7mH/3Dv73/+in3Q/7+j99esyatp5/mBVn627//aP/2
j99QEfpwYqaf/+8/vHpJ+HeP7+n72LzHL0f/5v2lqv/xm6BZfyevprhtmGjxQJ/m2ujef/2Rofwd
iqj2iw9H8Yss/7e/pRkKmP/4TZL/Dg6LnHyysMK5kECJ2Gz6E/Hv1OE0sMXYs/IjJwPs/538p8/0
+2f7W9qA5QzSuvrHb9Od9fvpprxAWY8ag4XwBPRHS5wCsg93WohWaeICbrR9FJGegGiDy8IisNx+
WJN/D/txmM/PFGG1gQ4EBMhpBKI6fXaZt7nUNfFYI1IgkJQ6XYznZQHVqFkLQjk+fz3YFGp8nBMr
TSYmSnScmBmM7c9zYutWngA3265ypbj1cu0qT8Rtr4h2X2AJTgO5QvJ6yQDpeIo0DabMbzKXmFjy
n0dtSR7MNMA8MzCUcm9gIE7RsNHqA/Y/yY+vZ/g5TJ6WcxoLqQg4MxBMjNkBl4u2qlT8I0Ge++Ar
tbACUovEjzAiQVBkQ7tQYjk5N+IrVLXYjwQan+cmZ03e9FSQbN3y8tL2NQNEZibTjl9HwRC//fnZ
ocBBNEMKDy11Fmt4jYoXoVBo4NNN3jgwB+WL5ZrRXW6FMhZyvrGwOz+/sP9aTh5XTHlBihnE7Z+n
B0fUMhs5RK5YiH+4oueYMhSFbASrq6T6sAoDUOC0sAC759rC2KeWlohVRiAF7T+q3p/HrtGiy0K/
1oDNSw1JZKh0h5xn9UwZm6UGzfSzPh8MfCr5fOijUadAz2E2VgmGowglxZYaN/HPtdiNwfgi/AA4
loSoWddmi3av3sUB191/za6dL88/SDCIB4A3uAJ5A6cv8OGakdCJwis4VewU5Y3M5lZKAhu4hvQu
1b6xBMM7micUciSPJ4UgyjG8g59HG90BkHLIbVPUYXU7hJ7kGOXoX/iWVsEBwJ5bTL0lK6OjD4l0
D+Umna76NPj8Ju0GhLQagfNviJbmhCiyrLQgrC6QPFnqHh4PBQZHhAMydSshrc+aejoA1kCQOP6Q
Hj3lPESLO9v2aLUCDddc/891gDgeiH7w8SCdcBz5vWfDNTmg58Jk21h1Ej8EgZWZW7dGj+UhyCGv
LwRM84+HMy0sW95L9D8ox8z7sJB6NczNM5UsuVScmjLLI7dBcle5Kr3uJA0PHVjm/8fZme3Iiaxr
+4qQghlOSXKszJrL5fIJKk9MAQEE89XvJ3vr179cbtla+6S11PbqSCDii294h5c/78+PAfXjoh9C
ToMGRTMM6PkXLRNoOUi9UQ4BIVwbss58Dbd/Xu/jF7za74KRp2YDtRCwUX/doa6PT0kxskPhvUy7
oh4SZqUMfsagn/b/h6WuNLMrBtIDxPTrUmptNRghiw5vFvqHQItkWwXBcB9k4LP/L0tRqxC8BTiM
D29xdObrYcydjWHJnHuQTP1UJtO6HubZqo5/XuxfPhksaQEijR+PgPd1H/1HSMHjJWsMhbFElWdY
iijHhXkI4j92UZZ7N4Lpb1Ys12/yn9Hz+s18hswo7hBVrPBDh6NTMm2rxkHSWGVOe99fOaSxH5Db
//ebA0wiyAsfyAdaCR9eI5T9WXaY+W1cb5CMdJkd3kMcWN6dpUv/K/r3tTfOu2O8S1pKpYAOxK9v
Men8Kp0HDyRJkweXrM7eK9Mftm7lmX/xlfuXcw2Q5R8AH1BZNKx+XWnF2nqWoBo3Ba9xa5k9wrqF
Sr/UAzpMTWWioW8FCH/9eZd8AJj884Cw6MlNGKMByv6nVvqPbVJ7Dubn1uhs3GpZz31oG18QvxUP
DQF2Zwep2tBgDDetaUGpGZrikhNODyVjS7XJgQJEf/49/7Jr+TmAksE8Aa/5mGq0aSBWPaSkGoW9
3E2G0sekRHDdsxbrqx0s3l8mIf8SaAih19LTJJC7/8Aq/+PxOYPcIQpKYDevPkQLkRDkpjZPzHhJ
iuJvxODfluNSMj10kkBc25D9P8S1oXJGa+hx/ewTVb3mbdifp66Zvvt+lv8lJ73uzP84jgQYYPbk
S8AxbRokwcelEl0or5X+xjPr8gTevlNpnBtjObz2ZpYm51IiI4Xu4tyssFGwTmn/clN9eNjffsGH
pMYdA212ygJnSesBIx5ftkPkgXI5MHMSf9nIvy+GhT3Bhx4MeweIza/HBwn1RTqKokbllvC2YBZ7
c+s30/St84flx5936a+hjssX3ikgHhI2VJLRwvvwZE1fTe1ExxKIwZzpW39KDLVpx6Ir/xLEf/2I
14UgsjK2ppRBIpgW169PZeCY40K5TjZZNr0YXv05S50v2q+zja5hSmFBiQlw4P8F6vVrKPp/q9I1
vSrjcile3/V/HApcM9qlkwYIjryp1a40O6yqNADqYhMu3vygiE55jLII0L4/v9jri/v/m/Z/V4aW
DG0YWN3vmrw6s9sUQyVjU8+VuGjL0kc79fK9MaWYP5p62it59Y/1KkT9Vvdviin/9uAAlwg/CJYR
vD5UxukklSNXCaepp3MWu1KVb27n2SkXdMiwxS/xdt04YnGe/vzcvy9MQUzzkjSErQuK6Nc3Lqsy
B4eCMxNyxzqlzpoHe6sMPy9e5hk9wq0faGPa5AoB4ec/L/1rxL2+8uvSTGWv2G3alx+2GFKzKgjy
MI1bW84PaGLbHYZwesa/vF/y27SzxV9i7u+nBzA2Am6sR6nzG7i2HG34L+HMPH2G9xSvi+mVuHBN
sHj/20fj6megww5mOejCv77VZZ4aJYxOxgE6wsweG8PFJqMBLhytuilfjTJp178g4X//ktBBYdSQ
5ZHC/pYwBFislXNnSjbPYj8Omf7E0V3gKdLu6NJWb/Pcq/+y5u9RApGEa1XAFXaNRh9CfeAkWpS1
LeOcHxblqV3srGZlPCkRuxwdVx0mkWU3oXRB5v35Ff/70uQrBEL6Ot6HsJsQJ31Mz3BxmqT3QDY/
gz1b2xj3aEQiwgSkkg5XlBs89/DnlX8N+Nd9yy16BRibIBpBGH3Yt2vXLU4WODIW+Sh3vUENovje
+yrR9vb/sBRnxGI2jCr+xyNS89qY78g2DnN7VPHk+Om8k12hnN06ubKP/7zcB4LY/z4a/yQgALMl
An/4nsuaV3ku8yoWxeydOw8q0yLKJq5QYjm52SyegoL0d1itfNvrxvs2D/W49Rhg/uXr/ts75uKh
O8vY+Rqgfj1AsoDLjIBOFZu+rkHgAuB4bopGb1Kmgn8pjv7JfX6N/fSyIK8IAjAttI8amg1sNDtf
C9Sw2ra0j9yIWA4ug1k3m2UtUDRhWjm+ibYo001hzx4c6LoJs/CQWVAIo74xq+kONyfE+yvco9QO
/Z5sPFZpY3+xRrmCMJ2aSkXmWFgIfaOrmJytwVPDLq2Kuo5tNdgFWhCV6uJ0COznP3/Vf3mXqJkw
IGLa8S/lUTEufd45TRXPYbjacWAO0oxh2AcYSNr1X/KG3xa7wvwxVISIREkJ9PfXD2dqhmWNPfIu
Z+CafT+XZ6CSTJZBb778l8/FUoCIgPwCguVMfmgOCmsp13btWEr5Ux+NvjT3jcIFLCqnRL79ebHr
zv9ljxDoqGi5pojr4rd7kt5jG0KtqmLdy+rR96rsXbTou/95ld+uRFahU32F/F3vJ/Hh/FVmbxME
loahdL70ECZmKjLXnUr/xso6bQKxr7Co+POiFqf7t6fDRQZ8F/UYGdBvT9dbxorCrwWjf4F+fdEF
6iWnplkSoLEc0k8l/1h2CUiCcIewRb0c8E/IPjuiaOdbgCDnIfeMN7uzmNkt5SjsrbXa8r3r9bRE
Qs5i4d6bHHUChTr6R0jduK73okOQ33TVIi6Wm2bDsc/carofFi+ADSsmG+HMutLy2NlOne+lXaoi
SuF5OU8DiFJ3l4ixxvJIp4OMAYUu09XjPXSzU87/wTk1g8r709RlknnkEshgP/jL3G5tb3ZwdtLN
1EZmK/tvlU4RehwCVPwaRzs7Q2iNtZUyG7jXJGvmTlWp0+8mY0zRVYIVbG4sb5zdiGCA89KVZA17
PcEEcZ8bVRbcVHVaAW5AHSLE43GsD2JMih9js1b5tjRg58d2ivz980hrRpwmKyzWE+/B6HZ9kzsv
eH9MU1yCN+8uK08R3tqidsODDpBYuWmsbHAiozYFkBvc+WYueV9bURZ2bvEYTlrm+8DNBT6Xhp6v
R2NWbnU3Jb3M41kBjfkhGytc+TQJoxFk19J2GF6p9KvwCJC5ZCbTXdmL4VIk/SdZi3x6LNEJKdAt
WHDK2TnBZJbYM4XOCHqZDgH6zkqOKIEYMyokpWF27b72irJ5F6PvvKiy5u+HqzDRHzRM+6XoDLqh
OE/q+aZeHRQtpsoTWVSHxZjsHd+4/u/Jv5qdl/UYsi9dt0GSrkbfr27YJgdnsKghu2kw5Fl1V28s
I1ejdWNPvkiP0ARSG9UfX81fnGXJ8jpay7G07kSNvN8NpWBX3qXK84aTM43JncpXlSItbbb1TYc9
LWFycdw+mvqSf5+u0/xVd9g1pPNYOZsp6+y3aUHAqMLPNKVocEvxXUvHeXESY2UC0wXTDzuZr8/l
upmIGxCR3aFosMSIkqZwnGg0jKMGT3+uJwaReA843WedZsb6MOkpuCizwm/KsRgC8Nfw4N0qe5nV
DjPOsr8tC1nY+IqaA7PjMJ+fBSB6bx/ghypO4Zok+c7uVTPsg5wQfKNSZDA2yrSnH06heJ22lHwP
oW2lforabHDILgOLzzg15VDtVZM1uHQsZHURMOsq3VTO2qI/MUBUqQKoD+xu6yDmrKyiwUf3YtdW
Sq2PhJ4aN0RRPCAoIb4kqBTfpQVqHrpM5cTY7wpltvgJoPk7+cNctCi2WBGnN0u2Lg7YIKuyzz2u
g6jM8R2/lZg5Ins49aKJFhmuF49ugh+1Uln3g4bMHZZcoRHgR+eikFtKI2mIBlNiMPl9lE1uzWyx
D7qfQ5r61hnh5naInUZoFwdMs3kQs+e3u4FjkkTA7qBvG7JQxTmxjHb92o/YbB0bH1WWWPqaF1DP
RethIRFM2U6Yc+1vSG2HZTPlyRpCi4L0H7Um5yY2uYigLXaT0+4X+l/iUesEaFufckxj0ia0DkvY
Ds5uAEWCyAVWjS/ojFThNq9aL9uC6B/fKk/ZgPut4lSNXXurjdx4WytLGjsDMuK3NMDyDJkmTmKE
BIySUUkO5x2MsgkOTt0NSIaMVdlupB+moIdlzSSiNhz5wxND2zx7/FnPCAYJ8ZOS3fKzvgK2dlWC
M/QtveL5S1bmAeRZF8bXKQ10McUza7rl1lTZMkRBvRb3blW0aJjQ8nHHr3Zto7Vkjqn4tjaOuGc4
FxQxd8TSPg5V7zpP7WrJapuame2fEP5JwpNn946EoesPfYRtNfIDOhGz3o5zYy1I6TjLKxDNadh3
8wIGM2hmD6U0p3X8czrq5X1pZNZtRd4wLjdnnT7XiKt+y4zWCqO1DVDMl3Zv3aMNDztFuUYyxn5q
aRdGtiFOGMClajfYqG9FI6S4+xWWCkKwOco1xzmbRnXwsRG5jHWI8XDJHXC0kG8RbYQKEkYkZJb5
S8m/SsGXehoKXLnOzhHOVWEchrxtD0mx4MbmrPlYxjIP0GfJTHv2b6q+zZb9WuTcTJkznJZBk1tq
WYjixs4twzqZa2dAdU1trOWV5Y/5q9ngWneXTXp80najfqimRl9wBWNwv4xokLGAX93OVtM/+61e
h5+uRWrKNT7anxANwtxZ8mMqDKZ7J3FPHSxJc+eXAxatrsq7FNX9QXl3QYH79bFiailPA4pmgJkM
3+hsvoyd6pObDqm1a7BMVDtdmd50W1WL31yynvt528zcGRv8XPN6004+u8Vj4G/e5lNaVHpTL1rp
c8r9lEMTCoIKdJ/vKnRpx2Z4L7vFuLvqIrebHigmBgZj/qLLVj7mzug+NA0KRYgVZewFdzdWQ7Fi
ApvasN79uTWbm9xrfON2tfSwRDoVdXcyVD7g1KI7LnU7oV9/5Qw56X1lzOHURFWpSkR90jIsYycc
iuIoy6k0Hzonwc62oWWQPObL4o2bknvjsy/GZqJBnFZ+3Kxiyh+XKVG3RWOLxyz3hx+prXA/xENs
goTOH80ylt0QLF+cprbGnwEVXfpZFENXH0pFyDhQyWGZjMOvE/WYEZZ8TceC9ZyluIiXvmSzT35u
oVJWqDrYMgvRSIMBo/f3Itc4J3QoU7m3EEOFAfrMcbLNOhTYODh1L16rybYR2SDVh/5EZ1S9hq6y
1zM+yJWlTrhcJ4bGBFxYqB9XIuX+FggVYztadEMT2daYDludVAGiU3p0bzuy++wOZZM1fK7sasrl
1oBRmEoEsvdzE87tyzJ00pVX+yFEpGvvFitEgqa9/LAyq8QACWmyASe0je1k99pA0o3p7W7M7Bkx
C11sPFRREvKgqDEVBxNbxki73qmQ2cvsOUdlW0d6ruleK3FIK+voTJNAlCk4Zy6ST25LRAk1OmAZ
js7bypHbBh8iRxicTGyod/S9D1ZQa7y6S4S/LH3xvPHFWAsnKrXzWgmv2hTNfN+aThMRwg6erm+V
kf7wZThtk4KZVlcvj4hqoQDn44edFM1uLJSJCaqzd0f44cBcbrQme9QJF7cIbucCVaQqx2lyFOkh
cZ0L+lk7F4m3uQ1Jmc2LWNuHya8/rct4Y7kN3DHVPYZj2h9U0J7Lsv4UzmKOyqy8MM1+8fvkvqba
3CPs944W07MGCxHbs/vqiitI3PCOfl38cF356K/5XZNW70OR76vKa6NwdL5P9fy2oHWJjTzi1RSs
pxEojuXV+2JZvzP92jtdnu96s4vzwUqiGjNv8IwZX2fOj+6k31dDfGWL9HEp82K71rmLtNM4bnw1
Djd6qp5SXWPKXsBRztXpWqztIVGa1wCKzk5ogozJjC/44b072tyOoWNzN6qfaRd88pvwwhybv5Za
wzYNdRL1Jvw62WI1OlXbzCU/G4sXeoUcEKr1aMIjykyqd7ith5EeyWh1u66ev7QAYYisF8Nvj8XM
7iBwwvLDsmFTBgMZU2E8T+kyvSa+gykIXGfUx6o8lmTJG49r5AlxKuc2Laxv0u/vJqT/DmVmW5vE
sne9TC7SAmWacM7n/uB0LdJ1c4zhkoNic0pomXHqtW2s7WwykZdF1mm26RIrTTZOZiIrEC4kZQAe
vSXAWqGMmyGHnOApsNkVVt2Ni/KX05JamLprD7AW7ssuAIQJpmyL4gjpJXcAA45e06if0SDERK+0
jmaiz4nq96gkxoOdbtl4t7qWF/bTQSrEY0S4b4wZOcRhfJ48597Oq4d6WlEBcGb+SwFtPO88t/6p
aow9A40IH/M7XSeSLEkEMZv4toK5P7vG9y5Yv5hyvTHM4KsQ6U/gDhunkBfVrM/aqB+Y+9wFxMB2
GTZd0MaOmcRBVT5Mpfg5r8F5mcshLmzgCmZPwy7NCmA2+Klqq7+RKjt03FKp5eza1np2VXeeArUN
WuMrANWLjUlOtCb5yWzNaML+tgwIouE0i6t1rYpLzGZoYG3FKnerwCaVqiEeUm6GvvjHIrXbI9vz
uRPT0Z67fW+V295XL6NO7vCNnyIyLQuKX/3amu2jhO0bJRjPGP58kyRoVpv+lhHfJfD7Q2OZl8r1
nkTv3HZGdzMpspXSfkNc+0Jb8jD23R5s62GazBu70ge3G9cNvdm7OrVOrm8cgnXZp3AjcT/fjnq+
DQt5s7TNsW4MrOaH6lhPaMOKBtGQfNmo1M9RrMqABAVHK5zuWl/v/CS/AaK4UbYHDdqK1YCVZTK3
aexRelvd9FRb9SfLNe98lbxmlrHJiiXGcezNWPQNSedVFDt5t5VN6EZ8T6mTIyQmaTmam8Fu6K3D
mqQ3mJ5M2GfUD0UKxrnVzimktkmXdQ+65xgM6mbw5JVVSl7CXLkmTqcn4S8/ZActdwTp6q5TT6Lm
fiVzvSdVzTD09e4Lwyzganu3nRliaqG7yLLTxyBjeNi3t6HwxwedcfwjZ8RLaE4zuUWG1N9qnJEh
dctzMU1kuo5zFgqxojI9mfIKvS6Nm6lPd/0iTWqBGpBTGNbbSuePY8/IgWnMeU6xHwL6GLlo48Kf
aXbSrIsoF5YRkfhjtlQfDZyU9vWIHNpsdzb3ib6IWoVIM5otxlfiBRstEYU5/EMZGs5OuSJHMZGb
6Fw1CLxFRmX3r40hcfWk6gzLutxSOxD2wqn9urAH2cnz0+K0z+nqry8ljddLMZTbsc7fZJo/zhLD
eMvDYa+mqLtF0rw+jNTmz/U6lKdB1eq1Cf3lbCJwNox8I2mgadbH+Ns4wcG+dkze2nrV7l5q0wg+
p6WRp3d+pZzqEQ/DZTrl7OKZN6vb8ROAvMRfoqubnfyZ5bM1f3ORLCAVKqqi+FYPRlfGxmC29s1U
5Un4FgSqP3etF8xbIwgT+6DHNH1LzdG3kDdserVPezxeo0yA/aIuGVzvvUiwk7/PVGU25xHh6vK2
coo2uzcxQCzi1B0qdOhyDy9CB9/qa+mStG+eqKuLYss2h95O1hWtsrruYtXzom5Dqn2YNM1KPlhl
jevGuTM16JmZdLOisEReNnKgxJG826NR7ekKqxfTlC661e21vHHw90LZYlCz8dUPeo1UsN0lxlYk
XVuQOOZLfd8ly7VAq+T6Uq8VwaYMgU7UG/wIjKOtDOe0mmou3sBhVurVnVMD2oNjeV8Cp3cOvL5R
RuswBm/NMhJzqy4pdlCh102R291DHxpMrqssSeKK7jdHOOBLRhA4y9uOj4aNYFXNNxb65gP6u2uA
V2nWukczT7tNKMXnUozm59rWkqq8DZ4DWpYw8E3/fQwRXuU/oA+NTK33Apf5Wz8p1ifSSyqCHNBX
XKCPCehCqE/z2FaHeSjsQ+FUKG43XXfOVaXfB1MmS9xMo4OVZljnaOxadvluKST94nolu4/p3WOK
4tRGtsR5QiHMjyc1G94sHxbCWljYy7Frw7jJMhQHdeO0OI6Mlfk5M7363A5Vs++wN98Mre3t09yV
zy0Z/RftNOr6mqTMj+vsoyspTKO5SW2Ur8ZqxLt8GrO3sqLiWTuIj3PnS3vnIbj7k/p5wGPM6x4W
MHUPyeL7FBdj2B5VPZZIpSrTZACa9+Fx6LS6RYDI/qSd9rNYRYXepc7Kr2Mwqo3ZWmaceKN1JnXO
XyACt9NFjsGSbM3OwTeqM/55ZX64KXXl01QsGmcrO6e/FLKDPJE2ZrZzqiRrN5URZAXMwkR2B1NL
8whbw8aKVmWonUjjMQns+WcDualGP0uIrcVhhpboYhFX5uZL7/XfFj8g1VEHTcumK31cG+jJysnc
tqSuTTAe0Ja+B2/5qawytItHGjRO9igpm+xeXx37aqh8qJgm9Rac4qv2wm/m6FrHNfW2A1nQnGXn
vDRvLVgcqz1gArAicDF635x+fWHa+mQX7rpJ8tGLdWCfdb5wF6SvIqPHMrFzn0pDxGNu7NEq2Jp9
s61zwBJOjlIOfSIanYcWFOqOS0VFY+1/7Vzm0O5iPHp+9SlpPE5BAIq+detoqItt28DKsyB9R2k9
oTexmMWmsezm1khSYqxXmzd0l49LIe6dJtwKiTru0P80tHPrGOrgdeWrN/iUbkV343YubFBIlNjf
zE++Vsamn9OAhgoO9NJ2W5SP9U+0BbfZWH0v0vmmLDqkKYr77HoZr/VgbeqsSeNuUTtc5T95iXFo
205u1zLZ2H77yfbob63z2cIurQJRcdMWzfe1KuHgVfmd9H2kv6eZrIctF+Vj82BMPGJdn4Ig+Jmm
/W4u1t1iINRiZfOMymv5UjhI00+e2X6hZykvLkYGUZP168YAlhpJRBvSEvS3LfWDt2QbWK7hDefB
2ndWw28PPGhB4sKj4wg4W/6TOX2baZwXY3nyqoL2qh1GZRUkkRZTeFh9p4w9X3axPzRzlEl1yWdo
k5bbITacksL2mbfDSO2xRf4/DcOLKiQazctG06QVAxaA5fwwCvWk8uYFEOLBF+r7tSWkk5IRfDKi
CiPrqFdkpiI7Sc85pVX7yQ2T58BMkd5Nm4tQwV3t61tgAee8oRzGDZZGu4c1EnTBeB0QojZJGUcv
TLbl4PD4mCftKSnYaDPK521fIswrsIQ1h6hK/EeU/HbaW99l2W1m1e2r2bk0XXG2rXpnusUt6kdw
IpvuAi0ijHIZYuCwOEuUwnC1dTHsEm95QNS6jQzp7M1pXiKyLUZ8LqmfqL+kLbs0NcxHy5l/qETF
Zm3dd6J65l577agkVEUL302sTwjk7uvQfiptXUeBdi+jp24Hz3zus/FbEgSvCToiA6ImYau9U1ej
Ju4HTAtVdyyLcIOTebFp4X3TYqiiFmvkbVFb/UnWxQsD+9egq5KNyNb12IXoYBHc101JI2qPurpp
x13mUqUqP62iJggcwm3I4fbIr7ypeKlhUo/aPLRC3XQ4ZcDz5nsvwO2TslziUVIkt5Q5RUobhcmf
e+m18WK4DJLoaRuRidqOcqiJJT9UlkeZtW/WMiGm61ePjuSKxmbkJe+SyyBzGy9McnI6B/GUfnfm
L7pdKQL8TQ6yM+tF5DvTs0TtnYF7XArvsLpFJAQ8d0owI7MuDvOHVX+jpRsl2btFcZQ49XFtqj2B
7gEYzU2KJiFkik2ICjM4l83YBduA0zciyEzTeVNgcWyQrKYToFyPfqlfYoypznWR79qyulQ6GaNl
sc+5nR/mCa8s0ewC+6WHoeaGeuOQCQaqfZntddmy5xGKK7GZCzMPMuLk3tG9bG5Dz//RBxRqoYPh
2KS2pefsYaI8tC5SQeFwQzb9aSF3rpv3WugYagVFSkmH0Nh5zbeW7jaT3gdhiJ3X0soSBPJSNptM
TrExj8CVn9ZpupPVA8pBm2H2o8HFRZYz1izTwXfnn7J8SvNlJ5I7u/Au2HNu8lB8SgQsc7mcram9
EMdRTovEUlDGFQdDXOb6vqEB66RenGfPtUWbG5cKqy3OHbRao+7vJ/3Zn+6D6RXju7MdFpu6fOgq
/TxNAc7Y/Y1f05HKMDfgsn828hEQ/iPhFLwlV7edneAa3pQiOaXjsA3K5NBSeqFJtQlGkjV7TQ9r
Pe/EnMM5D/ZMk5+coKS9lDUxotxUvXw6sz12iIUXDiardCpzwbUk4vqqhO8Xj0C8tvT3TtasYmGp
O1fJW6nqkyGMz423nkzd0+bZh+20t3EhghM+SZxv3P7OFt+M9sYapl0672U4n8OcPrhemGi5sfKe
Sk0KZmSfsnLeXJXNi7BGJw0tKXwKcJ5wDA9wiEOWhiSRSXMkGx6Hrr2bGbTRqLkFcLAjc7xJk/TS
yubUJe0hx3qOEmafkSoWab0tRopkw70tXJOQ6G4SiczQ4G5hQMejGXCvTyeApvtCk263bJdsUhuE
BI2zN4GMUblLFKhPq3Wulu5Z+ltuIzaPaaw7hAbuHNdh1lo+DNrYT1VrblEZ8jfOYIy7ha7WA/bZ
7kk7yUms4Wd3rM+eoKWGjq+9r4w0FHTLS5vWrcXcbvBzsa9SKonWa5Hqbhvs16V5XybOZzsneaf4
Rq4sFlywLZ9br6jn0197q9ygOg2l9SLkMuyoLKqTHMs09n0cslVRKYG7wNKBoYJmsTcRqAeNCEvp
hEl8h9V30Uz3vpgFKI1ZhRohhym5GbK59XDKzIsvyNoLJ2bU00IGz8wFVcfebk65WMYHj820k4AO
x6ilQ9VHXeOGR50Ws7tF9LReaG2qJNjKQCMliDbkrgq62MjtG+UOxdfRNdSTBvV+CIwJWZMkz9ZY
T816JAOw47LsjOOVybB3apJeWcBLV3V7t0r9EvZJcNcPKnvou8A4zIi1PabrQOjkQ5AsYAN8cUOU
09YevXrmUt0l9anpwaHTL20CthsGfq8whg6kMaZ92+AGkJx6jBWNO8vMBe2fhX7pJ7Fa3DcNc6k5
ZisyqjugPI53GUF49jZiSiYndiFS43JqyMpmiL2YnIDZpOh5xGK4sbdZIOpTTpOfUX4i5W6kpIiy
zAeTjdSbuCsxY88ZJPCHTF5cZ48Kbnm/hk2/n7qkf8wQgxs2Ho0Whs/U8d85/eZFwSfeVCgqvq2u
ThomFHg0dO6S3IxDNb+xBr71mVgvrrdQlmtF3eqRwXRRnZMSjn27HvxirkesH1LjONJ52DYi8erI
K2f/jPWBvFvZAc+MRmVsGWq9cRujxwejab/ly7oyh6gD+6nwryVvZvbDUwd/5kCHl9CSDCnuFEPq
k0EyD74vZ5cj1RRz/kVOCdtTNPXB8IFU4QxZ1t+B8NBWX/1w1xYFbsnrJI29x6zk2plqqxNTkWYv
2r46TAxB76rWWp/bLC13nlFfKTXjz9xN3/rZvA96bnvLo8Q1cqeIM9ebmC4m6XbWQbIDpZGd6B8G
52AaS9pUBdJkUCG2noXtStmb3+x0YsZVKpfiZv6aVBy9KhyyuAhKa+sNggBWw9kf5qsImB6+gb/v
DgOZ1GZM2/nUIN+GM31m7DMxhxs3849Sjz5x1v08BGW9CYIJ4GgNqiDRrubMA0bWTmptrSpTDsbh
5TJ4bqTkkD+gDjENhwA10PySFlSKkZUE88a35Z09m29htjxhHsUsg+KNrYP/dVhhguQwCZ7y/pqv
cu799CeqW3chfpX7vkJVYHSGzWKgnt6HzzM89k0zkw/lJnBdU1Cu4/qWIQG8m1bOeUcRu9I99Sl1
XKvIQabYlEgVFSXzyYLCpMXfLJ3fPJk4cSOqdmdbg7GpslJvkzq9FJoxnNeb3zuq9xiuHJYRUwBG
emVQktBkjCobeAtLL5FvWShNj9TJDd7gs+2/OSJZLl7aH5tKvxhZY24lMiiv5I0dEyxG8KRb54Zi
+SpZwdgzoazywv/h7rx2I8fSbP0q5wEOC/TmlmSQ4eRNSrohlEolvfd8+vmYVd0jhfJkoM/dDDBA
Y9BdtRXk5jb/v9a3ppdJEZ5NLGCbJbHe1VA4ZilXFnMJF0cbRFQaFnt7jZLDjnPrtUiq4GBZtbrh
sikcVDmIuB7qOskjxYHcu4t+CGruCguHE40eXtJVP604Py4GR2NtIE0Dc8/3aYioHxr9c2ASFa6y
pHNBGO+VKjJtMQ1M4kTKHVUQxU4WIfbERvY6aHx2WIcXQiftiaR4EVH229mQvHGYMUSXs+lk+qaZ
cQZqaNLrIbeJST2QtqCveeioG/M7qkoX8BYHG2AMF+d48pchveqlhixdUSXTeqEIk/QEjHRUHJRm
/J5U9V1GFDu2wTpArmf3KJhIqyhkeZeS2sirJSUm0sLgm4SK5DGuaU8Uc8mdVK1feioUV0WbWk/Z
NA7+oogw6Oce5F+RZxkvcOLuVwMOTPI65pBnlhPF6MZ6wiSig7gJF1ekS01/VZioT4l1EexoxqWe
PNTCRovnpHX6eejulCEQyRyK+n0Yj6bTjp22RcvDRj7I5h1tvebRVHP9hjQOcK6stQ7dQ4s06lny
cYoHs53ravLQy+PEYHh7J5uCV0BYURxV3HL0gWtbLktklySGxXJcilb/UKmpuSfQevwWq4I2O5wH
9C2zARG9ilukY9JyZuV4EHIYgOFYHcRYyY8J9fkXcnF11csicilslIwUJK0KTU1JgRdmVthJ4kst
YFd1afjI+85UED10lWgNTNqwOGTaUlPbTyKYf6WQvCqWIO0MFdoO5a70UaCAzLGWTZWrpIktTA3I
SqaVs2wGLdO2gjwZ2yVV8x+U46ytXqhZ6CxZEFw2lPfd3gjZQarBIChGo/Fo83hLRCVxHO2ymEJ2
UWrQC9WuuGQlX67TpUM5FFaTxFLf5KLX42Tet7nYHGmTpX5Fa4ZKeBFcynFujHYod8JFYEXZe1IZ
wSEvx4D2RB4dRXrsV0Lfyq+xMVLgy1V/5qDiV6gPUIpYzOqEGb3Oz0zxsbrWjjHkAp9QaXqposbH
sapnNxGD4ZjXo3VRMaVf52U0ngpt4YYWjPx6MWuVq6TQ6h8tyw2nV138ES5lyqFWboJNLCM4ts2h
jx0UZgTeUzFwezOUaKeP7b5M5fynCeDvxwQM8TBxV2UD4fDJ5XPhyqyR1JUvXECqWboFaCdv84mO
Wkmb9CKnPfS8blawNiWTZr0kJEblLqiAGsqqan8IBnPaGchgTfNO1hNzkrxEKckopSI+HmsOrrqt
85R2udl3nRNOYTe7cxUEmLQNYd6ZuVl1TtRGzV2tNBRP5wV3gz2iv7uUW4XpqC0pIEvE1Uc5Tcyr
Cc/iixUUlIW6yRJua7pwL20xiLTSJsW8n5Wq/RGaTBHqsH3xywtuveddQ9k3bfkkvYqPkUvnkPR3
oqq0z0FhCLFLyFp0MWB1ICaxsCigpFUVHjhlJWj06ky76jjwqj4h813iROaYs8ZXEGAL2Wyvm0Ea
W1so6dFvYrGpej4ijIdeKSct9eCFEtq6M9J/WN0mhV8sJcu5Gpp0NdUhS3QKzRrFxLSIg4Ouk8SD
Ymuas++KkDT5bS1WlvauTWprPSdIPh6Usk1JwtKUsiKwCt3x7WJGSvduzZoy7kVQK7knDgQBHJKM
D9dhnJK7Y9nG0ZWqjnP7sxIH2tdmlcTclIAPTtsIdljgVDhrVEckb7o+dKqCCsi2zKrmXGnmrAie
2CPe2nZCZupHNaWr7dJQntK7LBWbZsNRsUHsJGtL8qNMOrYPupfkhuV6jB17N3RmSpgctdi3WSgr
zgJWnqtuWC9DtJUrUdoNYxTzZbKsxU+4GlogNrVh0AM3xCy8VSba8vsmChVY9u3QZB4CUqHfo99T
RTdq0cZvwf7VhPv1M/WRpW44Og4tcNxLuY4ipWUnQRdBkk6ndFuZgwentDiWSMWq8rCnIW6Fwqbp
07yvNm2MeIJLHsWj5jLQRyvwERKqmVOOsv6ehtMY7BKTA5WvNaXAhKHSeJeJaixeZHFAVVPRCUBA
fCEibqQLVzjYDfkT0oKU5pehyvJqnwMd06/4wyLpjPT6q0RZw78oUY5UcNcDa/ssvY5lqGxs4r1r
ppK5HdNwfI2aIDzjfpBXK9JHJTQxFyBx8cECsQHqdQqB6KilK2VDZYQClY8Q7goj4CrqAzyhkRgD
sSu6a1IsahlKB+55/hQ2Ozb8uzYhSSvsOTwQ2mDYRlEehkmk6y6Vj9GkPqGsPGhz2dhhqODyrurq
PzQVMKll1cCYjKttRcCdPiAddY24ND1U2xwOdijX5vMisdb6SUP80hkt9+nrYDRVw/qjKvwfSvgT
C0MvEOnUt93IOZGinEED9KVGEvX2Z/H2qXJ7HYWfhBdFp+qDi+HzS4c1JEXIxUa3iCR5Yyhj4qlq
CVWo6Poz8+tUnP5rqNWKjLBfhue9/vcfzHnRIC150qGdg/iRuHOj9YecbmgoasFuMspzjtUvZpR1
PHPlTUPqQ3By6omLcN4VEuY0Li+64ZIoj+NwjkG4iT+6Ssb9XySUKeNrNDLHqNTvW6SA7p+f7km4
CcCYX3+DQp7LGlT1xcilhWo7RFmFnVylUhSRwGmnlSa2lL5lHDG5Vbt62pZP7DCsl4LeuGkUD+f+
itXJ8OmTk/SVTUEwhYpBBV/t5ydPvxiNBDdpTHrZhGxoaPPrWVbmp2hU8kMNPvOnWMfaz3YM5muQ
i3DNR2rTOXa+Vno/80jWeXvyx4ApAd2KmWTN0zr5igTawkaT1KNbYX2llhOFXMOtARWLmJE8Y0gc
RfQo+K5ocXmUFHVfGtV39luOrcVyjoBxYnpbrWeYWohlVzEr4Zy0Pj+ZxehSmiDq5GaW2hzTfk4O
1dTh24mDgqKTyXGHh7L58yM4tUv8MypmUZG5yce9fvofvoSy1CnKK9qqu8+9SBy8Wh0vizK51dX0
NannR2NJf3aW5LaCyczRKE2prWOqbNTRDAoksH4UgB4rJTnGWkIqYPjdxBZkox6+MkRuqPJUvArj
tBc7+YzZY30gH97erz9dwe2E3VKChHnqTFQXQV/AW0yuInDjVa3A2BSREu9D40HntrKG8hEAPyOr
SdtCOLN3nKwgQDUYFhcN6b8swBhOPz+30KqKvpYT05WjTnoulynkyhks0d7iHOmaAamYf35TX34t
RB3ASMwRWdfhTp24kUwqWkWViYYL0wPUJToDrnCVtrHKOd4kVvxSaIpPcMGzrPVnFubT5Ysfy9gy
bBZy58CC/frvP0ySPq5QoqJaofeJbhOvQ03dTaANgEpP4IwymKoLudegYtwGbxMq+vtmEThTpuJy
9efH8OW5QxHTVMPgIViU/U5NvmKQNgkd/cUdwlR+bbgm+bRCYreiaOAVqoVs/s8Dnux9KmEMBjap
9aGDGlBOaQOiVBSGONJl5YvNLgLE4y6RyfEZt/jJ3vdllJO9TzDUFn0LXFHm9HLRVX3wOlKfvk3k
Zfr7Cf5Dsbv++ws5wead/L//8/h4Gg/s3yyoL3y8b+9t93/s1yL9xMdb/5m/+XiK9hdKYoTWfEBg
HLjO/QuPp6h/ATijtc/qB7kYocm/6XiK/BeHA3gezDXK4mwQ/8bjKRJMPVYw/k1AJLHtSf8JHk87
4XpTToWXBW4B7QabI6qcdXZ8+L503NxVxKbodGUgfEdmrDxhSIk82jrLYaFjWu6sVFmuRUxie5EG
wDd5zI0rShLZO6pz2TfQlSZ2mU8KG0dPXbZVCtpfldFfBPWo3wdzKV3JnVR8y1DhWG6O5VukRNZh
eimLeaCPODTRt0GujUND+gpIsnK0rWXkXsv/JOqNWzVAhofOqHcQ9jzpOW4BbpqUWmbjWY+MYzfo
O4AOPsShvZhYN9MYX/a99KKO2ruqJa/EiuxLJLBxZh4imnFhZ3hB2d9qQXazVON9M4Y/EV9ThNP8
GmkG8sBjz30+k5rjMmQPhlzclyIgSyxOcmFQd0s3sPdsvYiRKFgXaF4oO8T7wVIu0si85HYx2nop
vJgGxXM6D0+StjxYc9NwjU1euqm+1br8GxlAR5LUDqTIP6fl8g3H2Q4rAHLT8TAKoGd1bS9W1K8D
jtbZvKathQZhHxhq0yW8D4X+fZi4PFgpePIyQNJg/GBFuR4bYV8vamDjMHyQZvMh6EwPx+8BFwSb
YkwdoxNxQxtGQRF6ci2ZAmNXzp66tHtcW7SBDb8Kkxsq9hshbt+x670WxuJabesJOJWTKN1Mk7Af
KDvV1Pe4SLt5KyFIGl/bTFNt0BLuMAt3pj480+rZqVVVQ5kLfXFsuT3KNADrO22kKSfgwWnonmWF
8D2OwgEqhHCdBbIv5snOKKttEZXXrYxJuOpvinii/9ldwEJ6CuLspdWAfZblBfKvfTB3z9yZDq0W
ewt3p1aOFlss0lfEda9NGB+xQD7FGdWzgcwjVzEBtKG35bg5SXu674/Dmr9RUQdCLp28xqL6FLSW
j815a5KDgQj7hx5o12Fv7ZaCdyEX8XtYSjfKaO2RNMp2Oat3bRu/dzR1Cj3lLRf3QTX7cZteGU2V
od4DxJ3rS2QbAiKFRg8fNbPwWqM6plr1phgCzd6y8mUDc48Zob3RAHTV4Y+ui66SVrstsN3QOvEo
VPNz810zFU+tON0swFKcrM4eBFXZsTW+xmaMbH8onrRi2oqdea8rteWEbeYj6X0kTO8SjuU3U1Tf
Momg1jFdUHyV8iun58uC2oodF3Lr0bQz7apuoc5GDaWNjFZoMMzPRhyhEY2O+lwhYGn0B4SI9Eap
szmjJRykJrjpqxLNfxgcaBSs+fJoKvi+7hD9X+Yliahp4BWShQRqoNKjbUSt3KGFfqza8i6eJmTs
1Vy6dd1F9+WIQcgqma1jgJ1cDvJhk8oWximpfyfRbbdk4THRzeuiC1KCnSNtK021dtOvSd/41CPf
wnIA2Lh/Bwl4o3WJ5Da6sR3qNPHSIXyejOqtm+vp0GMQoW+cyS6ukeYO4YLgx6Ip4xqx2u6mw9x7
1SRt6kpLdhlaUe4XYz1dTwOV/SxrUPtU+bIPEwqk6VDcdzmqj2QmdaYNIbDk/iTVVP0SC58c/iRb
qJVNE0HvTUNrdDSr17GUt6GPeuNZmeSLBeOCU6blS9DKdErHfKRspmBCteaLppFeFt34ZkV9uCl6
ImAr2ToGM0JCmTazY/bmLomCt3aqLwnv+TEOw9vSK/dRMxyKBHVvEKZbuL1XSW/+HKX5paJU+VqW
XeGMw1h6tKHuisb8UVIDczAQogplk9o0lEFs6vMdhDCWaHxAvtFrkLnJwlnyIjjWLaWJ2JJvJIXO
WN1UtYOI3/BSmdDxuePaImnZJV44v0kK2kNAIaloOoMco0yVg9pOCRm1NSUEfT81PT84vIrkiWD7
2hAdq4ou52p5LJT0std6RLskfq3FEbX7kQeF6vZaiXCxPswF+g+HuiCW4Iiye4zG0ktjPKNRpedH
AYW0HSb9VqbKulUqYSbsPLtTsnCyFdBRzpC1l3NSyegO++embxbizZFvgZNstohgRZqmRnMkivQi
VoZmkxW6uR9M/kEDsMSx6eOrti0MPnMMDA6luOKnKrDjzKxvaDfRO2QjUYzJKI4Xw7A8qUbtSxoE
LyxC1UZPWumyCLT0KEkAAfthCveLEM5eIiH8gPEwOsnS1xu0daUd1eEDKgWBdyHHWH8Wj0NyQS8l
e9AsYXHxo2M9aB9JBsBnGtWyHUAkwp2g/iTkK7HxZA3osIG546ejCr4kP+uZGjTcLrowqXCTFrRJ
Bc3cy/AsbDMi0iGtpXHTJyZRI/093iG6QsTJX62XPEdJ+gdd681DFtFN5sWKxm1lttNFGS35+1QO
OBDRNjtjW0teDx4RMbN4a2W5vGEtzndhlf+Y26LyGsUCL0PF3V+oLjwsiso7i1KRXr04jb0bCi2O
oSYTrqNa+TbpyrjJBNbY/5uXliIJgzJxVDDuUCDsZpEXTwq7htSm39G5cdNQzeypmi8m1Ituz+FD
ZRbKceH/Ogj+R6fd/6XM6JVa+f8+Ez+/5++fGdPr//7v87Cm/gWdgaoHVENqMeCx/nUeVqW/gLgB
fqZIBZ3L0v/7PLwejf/BQ6/gaMqmhPtQ0zJM6oEnmNa/7xu/p0P/IrH89z2eD1BfyfOg31VIi1ww
T0pCnRFbdWzpxJa7wQ3JycM120bmRV6wHd2F9rbf+edybT7ft36NCe1Gl+HNcyuwTsE3co0OGb/h
5JTJZPfJY60+VsX3D8/7n3vWRx7tSdAIg6zjgKPl/kj9VJLXWtiHYz2Nt6ldpooOrgI4ImKrycbk
AJyvRF8szyrRHWaXYVCqecTeFGVtErm9uFJiAik3n2pZbCLsWVEb0wpWBh1lSGrOR1YyVds2udEA
p4jb8aWX9BiNArdUPaFTHI3Ls2FM5COPdYucrtT7oCdUpbXqzNGg5MmexYa1nPm90ue7+fp7JVmB
u7FyP9ZqIxPm4+8tu3wio9wYHMASPgiATXOvbCNA9Cr5ry62SbdzzpPov44Ka2zF4jKXZUNWTqbP
UoRTkU965yBvo/sur7aI1KoD4PvcW3aYAspzwKaTWur6S7nzUTnGuiuKXBtPLmxZKJLBkxm9o/rD
UdkKm2mPasAPvXOU4bUC+enbYKCVnoiLjTaFpJ38OE4TmLtGdEZi/9ANlyAUNgG7/XxJkJc/QVb+
85T98lkwHGcJeiEMxqw9+V04edAHFfQ0B76NYvVSFqNdjZ0Z+yuNRNz9ebjfzJg1/5XfB6QSkuMp
mDqGbDFMa2tVuRqO0876Fm5SYqV7tzggP3RCp7qpHqTnM6Oyup0+VHZCLt3QOlfwzkmxBWNRXgtj
3jnJLvDFDVLVXbFF928v5Fifrf2vs/7zKzSpV+nA1EGgUjJY5++HVaBTpLbnmN84yXFwZ0bTMDi6
gWs5s2f5EvHPlRNeJXvAI865avvn4tU6Tz+PffJLiQ9UUlVi7OVtciMHncZLvV+21obUaeTPt1T6
yfw783i/fpAMuqKVVRmRANLHzz+4Ma2lSTqjcSo325m+7nTe4hlefKO7y54TCRkqTrQ595x/s9p+
HvbkOStRJnbizLC4Yptd+BpfzhtIKtvBzS+xATnDITtgJtyM6oZzSLyTvWJTOYWjPKfeue3lNxP7
8x9z8uD1pKzKZOCPmbzyUrBhRGw6lgkyLx3kP160N9zUO8eh/bpYwBlbK1kgAVmDv8zrtMxM8B8N
Mh08ZZtKlfoH7hIUCNRpzgV/KMNBruxpbBZ5p7Rz1575sn4z3XjpNFIIkKFedrqrRn1KB6Vf4f1Y
atRvmnbm3/+7x/ppgPUJfPiWjH5cIlNmgNFBMuXpTnyTPtRsly6xI67odjfVy/xNOVOclb4ui+an
YddP/MOwVdabWTozrOpX99TDOhPftV3ATHLK+8bmWqLi7LGN53OhU7/5lD4OrJ4U/QNJsDioMPDU
XBh15yzJE2AekITnFor1X3SySOkUtwn84H5Em/fkmxUiQk9llYFgiHj5PvWNi3aHa9RVz0XE/WY5
ZCTLJHOUoyearJNnKbdB0+brs7yByOOl6FNshP0Y35M73Z0ciVUfa+X0gNus3eP1PgOjXr+8k1/K
cYHTK8sxm/ivWuyHd0n0b2uBYGD8uN1x3bbFoXaIJ92OmC2U6Ww0z2/mjkG3c70oGpYiyyevsGYD
0quClWDuKjdYZLdR4EkWz0Uo2k1/HWBwDrEt1EICeIGL9/BQR8+VuNiKcHtmYf7yeUJDpN9JpVte
z2qnh4mFwozR9gZSzBuJb2d8mLbVNvVbFqXQCd8El7Tb/3hInUMS84n9j9AL42Qd7HKUqiR6zWy1
fK4+FCEncdVr6yK5XbeB2JXOfaunP3KNyORZE1xDnCG9uZMRUwnNIOLR3Mmzn5Omekr8EhjlxUAt
oBdrqknRtlcprSf9/aT0KJoVv2rhryX5ub/kdDn+9ZeYtNw4LXLMUU82pCRS5zqocfUEjXVTj9za
ZxUBMUgtrClhZkBZAx62uAsnrUVFeyWpGzmqdzoEtzRv/BnHYoj3XjTPwTF/94xkhBzcTFYi8umR
OdJKWCOmljslStsCMXe/FN6f3/zpZ77++I9DrH/Ch88M4dSUC1hZnSoxOYgTWt5eW92EXqXG24b+
Ecfo0BTn5tvpgnk67Mk6Jit9v7DI5Q4YPQvgvCO+51AguINMDlkWGKYEX3PQpwP7+v8ZG9cfchwS
UCR6Sp9/cj5UFXAlqEQ5bCGBGLWS0rQcYKfsnwysaSKCXKMZ99VUbixx9JSexD5YKv28bOPQXEXp
5/6k303Bj3/SycYVpKLQBnT2Hesu/6nuFVf5fj9fTlusI0fpsbks74nVs8Pzh97TVY8MMqI1LJVw
JE4iwEg/Pws+y9CM1KFzqPiY1N82za73hc3giPXFegTi0/dufvx5yn05HTAoCH568ZQ1VGw+Jx+c
BuknJkaD0uqF8CQ/JjAQULxPF4mH4p+TtpY9ov23HsVt4v956K+znYYZPHpuFWvtZK2afJztS1+S
HEsqKweEbtf63JY81Ts/zEnQgCHSn/w4zmkoS9EROh2CW+X8M7iCjW/Kj7zQN/zai6/OHSdP25J/
j6ab9D/JBmSfOtmqs7rGGm4GpRPt4kvNo7dmY0vm/YUs3cL5SXN6CFl/HesRAHrOjvznyXg0P0s8
LnrFIaTZFd6w7b3RBdjnGbs/vy5pnX4fDwGnI8mf31esFEJBUA8C+Z3MlqQcIheGEpcy6sd+sUFe
bJMh6py7o/xumvBBkG/DNVBEvfd5WLk2pqjUpHXYwC+8YAdscNf5Z3/e1/Wdf/+HcU4WXxO4Exu9
jHZobz2Ft5Ez+uEe349r5DzPim333C/7ckSWuU+vB0fKMLqEo/vk3eE+MxcYRmzvR92fXErrT7h8
eJ69O+ZMmNSld+KceY1fVvt10FWPiC4FKc5p39zUJ7r+JoOqPu7GDV0qdtim4ZuoXdETsZ1d/Tpj
DBf/RBF+SiL8WNv7ze/l+Mpij3qMsdEgfX6V+SzNo9wKIWuN8SQdAStv2OiP6lXvIok/qIfxcE4U
++uo+GnWyp/HPJm12rSadhrGbDfaU3wZv6ov8oXsK09rsrpw2VDju4Ud6BXQGp6izbls0i9rumxo
LOirBgbx6VeVgrQQGdDqWCgE4SHV+4M0q29q2p8h25+ojVjk1nFIZaOYqCBzPS2uIW23ZJJLTHuN
QB0vWz/19at2112M23PT9kT+9s9YiE0B+P8qd5+8RiMB5NKZmE4HT98sVxTaJre7Fko7v1xPqgbJ
ztvyqO2jy+S2vdf2FFy9xpG3oZudmcy/fbpIkFlm2cQQt32eUBySM7WChmEH2ILyEQz8z8U482jP
jXGyLuRibJrCwBhWfZFKIAeyh7y9+/NH+WXtWd/eh9+x/g0fDn5dUCRZtY4RqwVOiNptwDH+eYgv
HYN1hqDXVBGkyVDOT2eIOXYVtjbDtNsNad6bwP/7bBG1nZ2mx6j1RBegz+7cbPntzPw47skBI17U
YWw5BuANc8KttCXjgtAX+++bzNklZv2cP3zua0Y8NzX2X0o6NEi0kzOUMQ/JoiSybsOt2sgb+Pzb
wEseda8h3Fo8cy8/eW1fBjs5vMbwX7KqZDBz0l1gTMlZ5S+T4Dc/yKJChXAK0Y38hXJewesOtRTX
QigvbyUB7ewKc6XE+INuq+gWuinSINOf1QDk/JBt8bMc+li7KxflFvoe1ySr1J1CzZEVDNmlOkjf
uzzdm+Oc460HYzIm8k3N3doIOyQ/DVuO2h0sDbxB2mO9B1x9JY2BB/UVa4YIJzs/EIh+A0DrJWub
aBPlKF3J1YAcGjzj9QMOVodbnaZ5bM2RO+kzruw53AQ4KnemHLLUC8V7AB5qQwTUQ21WkQMeo3S0
org14xnAl9zeFHoQXFSY6+tY0DJMjm2beHpoZJcC9O7uqgWVN3sgvmG8lnEp3IcdhsxNIQgal+Uu
SgE1WINXZcaySRdT9uQ5HgcexgQIt5HNcW0im8FRb7Lou2UWyl0eBt1mnCZrM2Dpg0RSAE1Tl2QD
cErYjjMi9DWwywlKMdgqszi8JQUtb0Gt26u4H8YrQcxkXw9wt9pYNLV3JVLL3pbnGW0Ym5S5Wm4D
R1Nn/cpIH6Ve7G/TbpZcsuWq21QTJ1efxdipimO1GiubRKdZ3nUuDnJsrHqaXQZGt0xONoz60Qry
q4RDba4t5WPdr/+gVNbFtxl321sNC2a2lQb04VMQtda0ryM17YDmalgWWWK6UjANVrSEpEeQ6qjZ
aR0IJBP/iMGTx70tFdgB4YhmOd4p6CywmEpmB8GJOt45UE8X+ZRr1dGKiEy4K5DbZS/1UgK2hp1k
RdcmSK4B/ctUcqovQdxSM1cGt22xh+1z+DJUmXGOcgzJjGhOnaDX6vIltHBsbmrQj9VziJeH+51q
QFuSDCHFUC41cb/DZyM108bksKZVeFjFtnskDINUl0aLcGJG+rz091ADEWK5YReo9MznJG2T6TAG
dS6A6NBRMBz7odZau9ILxBdiFGvDe4fpfmULRRHoEqksRirgVbZIfqShefo2FbgEvbI2+uJyTArM
JDaeLioBDrWcQK72Zq3p1U85YKKvVrW8qlQ/N+O6dQP0ASHaALmW8x4subTiZFf4Y6ICMUdQXy64
lWVQPtXwU5D6Csh0ZUidfi2NoMMXrGSAsh6EMYDfCTA46qzBhVrVZ/ljVpepMYDQ0FvhOzTWEh7Y
uD7CLeqiJv6pdIMpZDZJqdC9oJ4wq4TBbN4j1HMHaMtNvCuBgOYXdSKOCjpdvVG2vQAYytZhrPUp
C3eeJddySn2CTmswDI+l0uRvshnC6FWVHj2HLPbNE2kl0/ioSUAV7pkKlJOEfqlrt4xAlHtCWoey
Gyi5FoAMTdoSN5sg3yXFXOEvzAKkiQOqLlad0DT2GDwBzho4OmKt4Cxcm6Y7d9JrO4jybScJ0BSZ
Ysc12ndfKU3lhsw7J4hGyWnC/puRqABsx6V1AT0GdmTE6lbP0tapEJS4gqC3N+1KymD3u4xmBcxQ
K2QONj6igaW8xj6H6bHuleh9tnKOyhxBbAtGsoMVfNlPnK9tQ28oAvJdOzIv/kJdiAKphlG28061
vKIzwQ3WcqB4fIb3M9K3A29bvu6HLjkac4kxPxNFp4S9tI2QZzltolour820pbSdnMBID4lopguq
PqRRNuE+UHPJWbAcQ05rVCOZ/B3yMuc9TQIKGUVpaWvaXO07IGS4vXF5tyVgpKQJSXel/QF/NlH8
EgOpoy8EfPowNxTHsAq4TVJauBBupgu1HgDBmR0c1MHYB5JORklwkJQGbHM+7MtoEOBLqY8YKi+U
VtmvksR+IWmgBf1KIipfNSjF+c3Q+s2s6ngqhx9KokCYDmjZx24eljsM5j7cZlBew94ATpCxk9Tx
q5RUbGjxy1SUgi2n8l0e9D4aH6dpFh8SgtuEJUiVNZMCzn8upvoR73ONrB8VL0DJrOGiHS73Ricm
Tp8330BJ0PkNJ3qWau2HE7aoREp2+QyHzFo1jyj5whbPrVShoJjBNOzKZaGkOHwH7QV2b7ZXa3Ey
GfeUnBwBntowxztzUBaXhZNr7yTfd+VrYBAHgaqWx3vo+IQgXxWOWoQPZbPqq96NdBidsAd7axr1
jT7MWNgtUA5CgNF9wsKDPmkZHSo0AxjywHhJBeMd+2DvDiA7jl1B5hjCNy6hcXypELJqr61Cu9Px
kMTsJm4y4P9NW6Oxu17Z1VhMBMLUnbLJYG2MOtQzoxcOURkFLAPFa63n90rW+6z+o68V4Mo4197N
vbnpZrBA3RhfYx5M/JgAJ5bt7C5H1GTXUXIv5EX6JLSltmGxYJRxKa7xjAoHeIjWxaJEFgqpKfeb
jEV3qIL8EGjmbaLoT1y8iWsG3K1Out/py41RF76xVNfKIL0naMntGMc6uupKtKkBY0vVs4es7O9j
4Nz7qOm+ww+KefPF6AlDfV3U4yV5D299CxVP1wFWGVg5IQNKz1pNo9Qo74WQJddozZ2G2X9ES9Ur
07OkoYjuTPDnBa9ayOtbvSs2UWndtpp8k0SNIy0lQINFH9j8BNldoPWAXlfvmz5CNZoQ8hPTpoQ6
lZTXBJPGNqIsLNpBByK9kI0bTZxhmyzFZdtYARxHbLh9K2W3aUnJOumy1LOEKLEFJRp4oeHPOm0j
t1TTbGNKGMXLGhaX1ZaKn4bKC4gFTmBhdcsXemdiaC7iBkyToDtGz76sC/nFoI6yg0P2Xkqi7zIg
TEkRfU6TsOCEfK8m5tbsqy3u4QsjD/cChxxnzBXSOMIS0kCov2lS8SC1WGiHAge5Bt3EGRDHXKWt
JXvjLLZbHehEE00PHCHQTec8X2Kim4MytfU12JF9bmr3aBd9uW85LIkxwPrwmoCTl7gb3ro+28zm
wuo37bIaYWBS+R2wLP4Nm1KFI80BTbNAIYOdxdX9s6vj3RiptHwi5G+Ef9hhY10vbfhLUgh8N3yT
hLlwKu705FA9JKn41nesAUJUbyZdvyoy5aZSq2foNZhC0sMkNldNxseR6dTGDBHq4qz4gzzeLW1/
H5jClVJl16iAHuH0f2saVrikMyPMMvrLhKNPhapvh6DlkJCrz0om+lnJ4XbSV9q6xEGI7BOnKWvk
s3V2108C8jxx13STXSfRNrBgVAsFjf05rpG/p1tiGtpjGaqsEf1/kXZeO5IjSbp+IgLU4pZBhkot
St4QJbKotebT78canJ0MBpHs7dPAKEx3WbjTlZn9whdPpRnWB1mWvrWK8VXP8ALVhuk+SLq3pI0f
vWEs7abov/pghGxTnTTkn6p6H4/po+pJt7gIP0JRu8my/EeJH8tOzHvtNpqsr01Am75N79WsbOxG
KDwHdXrE1sbHBi1TuzaQxVCwo7F8DqBBDBB+VXUMgfHJ2AVyX7gDOnL7QhKx4giVb1E0Zjzc/UdR
EO76hkVaWlm152elCFRY6NgEPUlKXac7MZKHvWnFIlCqrHX7tkL0QU9eVat45SQx933Wz55ivQSR
gn8MbTu5QHBQzsbomOMydBA6lEmTQKGXw6J3mqpCtTVH5reUQjIKrfiSlMhFYpijO0Gb0xHQ7Tr7
mQbJyLN/znRCVInHCsVtc+Z+3daS8Dmebc7bQBHcPpdg4fnaT2h8oLwRSgiyBs26QRmPoOATx5f1
fd/T75C1+BwEVvGt7elGgsex7IK31aFCxE4whcju2nz8VFhm4iCSWu7kfCicTBtrO2jKGzGHtqDB
IzkKuZQdvUT6ZeIpAasP+bnoxQQtfjsgmGPLgvdFS41vwzC5cid80dPhuSkz1GLgh3kSba84VA6m
Lt3KWvMWGhGoedSucT76kQBUZy/1vgsmdHKUcdaBEaXbeKy/I3+hImWOeCxZDpekVYWobqF8r/hI
xvS5f1Lr5E9rCqhtF8UfTO+Onh4gaA78Hk1J5dnr1K9Jo2sHVHldOYkeDNQCUOlAORW/hl1kCM25
t4p97kflwQtrlORG6VtR6/VNLSKGN2XW9wgFq4NlKQ9mXMKfEKpqp6vZndFPT1OHd55ZNrdRZPwu
0X01GumTlXQPCDGdZAkNqLR5Q5EAqZomR1WhLh68zjtC1nUVJXxsKuWsNMZPq9cfxDJFz1JJnlEn
jGEMeNEJ4gXqTVB0m3BnkdPaYQVLteui4ivyd98FsC+uZXRnYUh8WxSkHyJCAae6bY4cqwpaw8kI
+aSCuxMPR79qbvrJP7N+XxLZe4a/j6xhFji+Gr9oXGasevXeQopIsIbKlaDIPAkBaAeUwb61A2VV
IUymQz1IynNjVem50TO6ESEILjz+cGrI79DNA6ORhrXty+khQXkr8qzT/CqwFTM20OTWfwdlsq9S
8qLMtEI3B2j6owzHGuB0jz5QK+FPEoetO/Qph46JQGI3Dp+ELhV3GEc/JzR7ZhV3/dhMmKxERXGy
cuFHWao/ek9zRs341HbxnVzLxU3cDSDlyyl05BFXFZTMeFKeRk29ScrqU4TS7UER61fg15ozlEAo
UQXYBzKECvyO0I3WM90p8Myq0/AU4iHzOYtFTvnewjIKECbKEQUQttbAGDOP+u6Trg4aVMmm9Wji
i/1LGNba/SCKwYMPteWmVrP6ZgB5HSJiY9T0Ao2CHjHOMO0Uxcc4Cq1fhZcJL1VSDqAm0VjaA0EX
9jJSpFpU/9LUoXPkTLYwa/I+hRpozxR5UUyuj2lA1uEJY79PhU63VV1Ayc46S2moOAbyslXW33lK
28Albth5nnyftvWfsgFBH6LU2qFsMjRUmaCFo6cl2oNQPYlphuZyYA9+NSFI27zi73COYASEDcsZ
dWSnM6TP1OOelZzMvXwz5HHPhb0TOTvm96Kk3HRJhzeg5qah5ggiaqdZFpSAPspby+IRTMQx3WNe
AL/hwVeql8JEjVw6941s9xhLq6PAc9uwa+uk6+5gBI4hf24U3qciGW/OUBAZyXctGmn0eI03KcOA
ILdAufkiSlHpN0liieF2EeWfKumIJN2tF5eoDbY8udvCnsDW5q3uysO4C5MRryMP7ajxLvfz52yq
zmXu7zpkRGZAgdTeF331iC430ou/Ow0agASiD3as3BZPqg7h54yzgBsoiVtnf4LiXOjWCXnv2yAq
j6nV32kJEC0RdlYaQpXyocYJh4ELMtU+I5X2LDXwhGQUArMAPXfqjUplF6M1OUYsSzeZ7g+7tovI
hkLRcyH1mY6YJKrtAYf4PFqFcGyqMD/VAugG+Ez8Y9H42RyMR1rRD4VJlUxLpxtu5/A1jZGa0tSo
2w2iWmI/ypIcZP0Zda+ndkCFqUq7R9Poz7WvikyS9znMkgneH0Lfc8WhE8bzUDf1q8hT/iBKwk8r
UG8wAkJLFnqYlHrPnjy6Rlc5Im8mnvTJUzviHKVEPuSQPDJusmRs7srWGHdSm39roecEnXGEacBK
MPGhAM+CJx3WSRimvfqVkSFXgNRUocvNrlLyY1jXB5I4xFuVnYfdEF5Yxeh6QuGjLdN8HX1xBOqG
nBMl9ajVSKs8ReWxiWy7kqkTvnvUBeuIk3yQ5NdBMmETCclwT/mkalzPEzG80GQBmeAOtcTZ5wpJ
Ca6NEXJDIf0wywGHqLh5hiLeOF3jcBzbcLXtBKCdgkxVVxsu8puWxw0i3Y3QUqyjgZp3mZIM9vr9
AGuiT6TbAIKPrNxLYXkiJ2F7HLs+2XsY83QRvt9xNNzpinFMxyCxsazDn0B+hPo424NJzmAhRI5W
A/Wwcw/LLzOhQ5UjXJggcvqEvYtz541a+M95xZ8VZ7eiXJ579EmQ/H2MOT8tnnkpBma4tIGhriTT
jTyDA6h/yrXAc/riELf1Hr2dtzFXnKb7rI1vcfg9VaRP/oABSflc1I91Gp9qTfwZyOAr4+jY9yMI
q+BTJ1X3XIm2BfZFN/aC8KrnLgb1+HcYuzH509cQWN9K/Qe9LdIS1OuG8SHNjklkukNknSfkynhh
URLGXQFdplTDHwmlu4nzgm0YoBgqAOFSUMn2Cpur7HfeU5qHnIfeb9sjo3A/JN9Z2I4UaW7j9TQG
5bdxsO7VxPreoPDZZCDUsaPti73UgLZn84CRFQ91iGEPqrHxqPHLD6APUZfO07NXDND9zTt2kSOj
XxTA0ZRTYIAC2dy+hIHVSkgWNdGBnzipv2R5L2B0NATiPbU8INyDS8WBP1K3tfJHKVQ/S153avLF
KFCKEmXYnA1QiRy2LHQhfpA58PrBnlGPv2jeL70BrobY366W2Ex+bjgR0s4ZOqoCL6JICiiSR/FZ
Fr51QLrM5NXkrg289kmWWpfbBlUhnNym8DEU4qMU+Q72ahRJRDvRXkv+lrj/Xabha0ghLxzB582E
TORiMwlFIDOIObRuQ99tx9FVTIkHAndvzMEptQ9+oiHa3Diledt1z1JJ9nkwyptBR5XRF94E4082
YYEo3GXFqTOnXTr5rpW++gXuG0gUobm8p4TPYVVyZTcmiQgq79OpD6k4eK26g0Vm10P+oozNnlKT
nbRktEgtUmty+ri8N2Je3MVf4fodFmHuOCR3YcqrjPukwBQtlsXPUfsLftgOnd56EKgzURPz6Kka
IfwnzU3q3sWPmW9q7KvK2geo8mKKi6booxlz9wBnyuubrBp2kfBHTbBOmU4hdwGvKm4s+TngpZLB
8lTJHfUeOh2CzMXwc+SF1qC9WGFxqQ6JXeuijckA+Vt4Y0jmjjLVcZpVvvhjFL+zQ0mwhyn1KSdO
qNp5pFKUjDyrucc79ETiim71TVLo4X0qWOmjFhoV6g9UFpWxSxzYqPqpRJJwh/xRLzhxi9KM6tG6
Pxr6ODxSNcV0SvF+y370k4tPl+y2rvyfHS+XQ2Em5YZqw1+qy2Uvi1cM1ALVQrAIzsSiz0qz1yoz
qzXt6CTu4uO4UwGjy+60z279I8YkQAXGfqf/HvezAvsNzWt3o2e46H3S4LIAffLvkJqAvBuL3qc/
yuTdHGw2Vj+Od8bZhA+pwDKqjtR3XGiQPTxYdwsJft3zmsMSdbZqt0hfL9uhogFciWSN81n+02ef
8noDebT+54NAAHeGApe4QB41ShtQ8KTd6tePYpM4Va7t/83MoXCm0lFFd2RJ6/GbCSncoZ+7rdVw
QwHflhobs05Ezu+EM81It9v7zha4Y4Ht+M/3+m/UpbpLkXRC0UdElcvfnv9W5KFjzqXqWtzoJq/O
IO1/UA0aWI6l7g4FvDwaNREpr/wPZi0YUkkbrf3VCOC28P8GAXyFy59kGWn5gMVftF8wRWAMm+JO
8/5Z7i8TOIME8k2EALBYZkliREGd1/Q57jrAN/2d+vhr2om3zWEL6rbEoP3nw7wLNY/2XYO/Mwol
9VIg8Bn1wiMiBF96Cr47qhan4RPmtMO3j9ff6kJ4F28BKOg63rSagNVKiYC+YCZuVWtfIiu5EbL8
6eNQS1zY37Gxj2hdo6lmQSi7HFsydkXQR9281IuTDqrGH8/1wXTyg5A74SfpoO5RpPiU86LamteV
84mYGlI7AGykK3A21ifwJKH3Qc9ukCzPj2i/OV6pbuzmtTAKuxhuIv31K4pGohtmIdGWorZ0KoOv
vdUg5/MvplF6H2QBJugnKbMwsDXt4FbDSZQyF+QjzibhRncaW/rDm+an8gdhQTz/jhufcAEinD/h
RezFJ7TI86MRcUobTUdahf5sjztAdoJnfhdJ2e0Q9YciHCnGC+d02EK/zH/6Yh++j74kbFBdTFAn
Irr2UJ2Uo3nyT+PtPwAwbnzGJYsCnCv7QicOBETZnjGMGNOargB5rnGlnfLJ9BzsnjaOyiXqbVbD
4fYUWTYwGlimC0hKhRRSIo6JZvumMO4lmt5HjHYeq0I130KQVD9b5bGSc/V3gg34vYjC6wGr4GQn
eClCAsJ4rIpYdMKcyufHn/1q3jUJIB5EUBGmBX5ei6+eSUSVEELgfYEYwbE5zgBceRPne3UWzWHY
nSrPJtgjS0iO36CQQeECZVC6/b0W77sRCQqsTQ3LO388ooU4pcFcy/ArOQl00D8yUP3Ls8j35b7p
6xQHkO/hD/TgzSeMkQH8Ci5lTc8Zv5WO5RpP4SM1Gwqie/BOT8Hb5rvp6mb5S3MFY4W+FZxxZd5v
74576utBYxSFblfs4vCGYly6C3fpSd8nw+YheH25LKLNv+ZdNHyGeiupiMaDe4ftwC4/GO6v/JQ7
2aHcOCrmU+hir4LVNma5PV3+K0W4WDMB8n51nEXUFwrjk5abAhVG4eD54mfsdfcY357j0dpYpwvg
8fxRqXLCegLPBehwCRsNLLXNqgAGUDGpI8WCoD+E5DBHpcG0DISJ9SuQcX7+eCldr9o5KCXvWWGQ
VbXYtUkkxN6gCBq+8ZFTgZKdOiym0OgzpI3hzXf/ckpBiKBxCeMVANHiroZGQueuMClVVz/86YvW
bd0sV5i4ef7eBZiH+m59BHrdh0pDAFwmD/HRP8e7dm/MlI5/cNxdHbKLYMt58yxjyDgI6Hm9atMf
wXKzTN46Uudt/NGULe5KpORVua4J0u1n5zCHRJ07MgCgtWt28HOFZhusvbKnL2ZxsfJp9HQTeH+N
xpGjnsU77o5dh6XyITkWPOc/Xn1r24wTjPq9jnYfjKzLT+bldZ9iEEcx2ugfg0R9UCZ84rWeDiC8
BbojqZi8fRxydRkis6Zo5JWkXYtlKJTw56BJ4HfRW0/0zY4J5a2PQ6xu5HchFgsxSXKYZFD3sdFC
i2eqfDL9aXgBeo+STWMdNCs8fBxxiXr9z9nxLuRiOVKoT+sso/pIRZ02lZ3fZ/v0gGicS1coc2OO
yODfxYS/LkHJgFy1uIQmoahHuf/P6sSewm0P1D9wkHzBcio48gyOSfyQLNoY6uo2Jx3j05Gqo499
uWbiXGlCDy6jzWBdsAE7/wxj+Yzh4G48buHq1yf2XbTFpcODPzTVkWjeXXk/vCAauitc7wUAwY6C
r9N+2cpt5XnNX236dxHn8b87xlrAn3ky4xpmiLv6xL/c+Dt3+uNw+hv9aNx7R8rPtugkZ9+J7eFX
e9PaPsjz6hzut6DG1wcdxA3edaIlA+u/IvrIXcvbDSC+7Xs6SllTKUb9HRqBkXEawCfrGxfvrByz
GL6C+AJ0Y+BRkniF3xb0BocsgVt+oNV7wuP0aPZnQEG8LDpXtXEB2w0H8Yj1QxAdYJO7oCM3Vtj1
sXv5Exb7t6KBatF+4lnzC368d0jd+RAUkYJzhEO6N6NN8s/KMiMkmgxUdZk0Sl6XH92simHk6KXk
a2NrP6JkNvM2kpeZVTUgokY38P7/rHTDqXEZdbHU0qDBaBXFGRvfEIiYyc4sT3IYbBzy1ycuJApe
Fohlguw2zUUUYVTaoi3QX5nz550qU08Wa30jyPVNMgfhRFDg/VDpWNwkFj3QrNNbHmw03Soc4TLE
C/PqS+x/LdLnzFQ3Fsn1u+ki3rIEldQFXgQxbdR2AtaJi2R7yL2HYvyxsRbXJ+9/x6UtFkbS12Ha
+cQJbtWzuuse0qeZKglp+FXhWPfuN4kMWyNbfK6qttQAn5V5KcoVyJA92onxDVUO1wud2knuawhc
vo1Lpr/fCr4Ve3GlCEbfWV3BV2xls7UFuU7tpPDB3aKSv1di3PQ+nt7VeKqGdD95K5nbYnbxh/Cn
WCaPEnVxr2bdbGdX7Mwk/V2IQb4RbO0kVfW/FAeKLMi6Xu7x0hRbeQqhOEypdiqQhizrQzO9fjwi
ef48l9cHC9NSTBIX+CH6suib+ppitj6Hl2YjqIqNoItJ1BuNyr31VXVDF97doXCFOwPSa4lxYgPb
duvOWJ3W//6GvxJJ764wnA7gwuic4SBDxNspF7rKRlPEPwACy18irDE2hBvWppb7wiTP5wyA93c5
tYWC6rQwsmbjsIIv/6OgQyJ0GyrbW0HmUb8bVVKqadKCBrClOr8V47e4QT+z+/Xx91vJcrEcoJSA
djAcN01bDKVForANAqIANcH78++dj4Qo116O//oBJ6aNgPMaXy4YXUPHnfIiyZm4COi1QdVXCsez
kYVij1PZ5EUIKoo+kKwBHKHjA7oWd+Gg9t1OC0cFvX22DdSjOOt+KlK69QRYm2ddg9pkqdRsUFO9
nOcsxIs7pY1pS+IXtPVT85cofdoY9FoMg004V1MNUbcWG98cxHIWWaMw7c6kvuqx/RQihkZBoXEn
N9Jxe/oHLObrxID0lMReVo255bWszA2tPEB2kPi2ILSa9rPSpYdRvpWyt0HcEqZZGyHZsAbdlkv3
qkSE53kUYDvFZ4WkPY2W3Xs/dFyTP57IrSiLbwUob4DlRBS91W5AU96LSfRJa6Snj8OsHSgWrG/W
BLxPiLWXSyJNoxiKBY5LdXXbKc3OaiM019OzoX39ONBSve3vk+hdpGV2IYSThrAakQAqHAMt2Idt
/om+SoBZgXoUS+NBL80fmE78bJHZ/Tj4+iixMqEdacyy34tRatSUpIjYghQ9Yj/zy2zaO6Xkd1T+
VgVx5cMhsGOIGuKDKsWYRcIIgGuSzVmzWj1UJy04pMA+1Z2PUyuonxTuFQh2B69DckgoATVa1xhx
Hfz2KHoHP9vRzf+Vvmz1OebVsjiKLn7U/Mh7d8J2SNN6lQG+VgAhS/3N0UCjfTzH1+NGNAmC/QwO
IjtZFtkqNcAczKS/i0Wdicozar56uNHRlq4fowQxdTTyKOYZV23DEY3rEa907AN9Bzc6O7pNajc7
4VW4x1e4ds2X5EbFSusg/wOlr9UR/je4tciPu3G+IaFHATEiS2rvW0H4CSVr//E8ouO5/FYQkTk4
ZQ5qBR2IxQkqKdFYThI9qTBPdnWPMJ83IeYhU/6GMAZmQ7ba17hoHotU21mxZBcVtX6aPQE4LD5r
WKEpLf8MjfTWUD+BSFWL1i5R87Y00KZoNmPzhHe5vsep4w600D0+S/5OL/ofmF6djKbeqCtcn826
CnGHuquMOpC4XBigvrCqqktavaZxY/n1rVidVCBnKS/7Rn75ePb+OkNcrvTZNQlJU8omdBOXSlOT
EGgDD08apfr0IJrpAz5raHCr+Q34hAfYitNTMsjoDsM4c9UW52BRuUG6KgaGMzDfkQUYts6+xbX3
u8zUx2AwTljQvUgwdwClogSON71yLMc8fAx06+3jn3+9T+dfryAHNgspXdUETIxDG91kiQV54wpD
tW/qduNFt/IOIgZfRFdU9upV10YeJlnAzZtuGWUeyQEFsq9u2v2cgAOg2WA4X5+8BOP1yPfA8IuS
/+XBY5YyeESlp0XuP6myeiPJp7E9mFm7cY9Ja5vzfaDFfWlUYe3XFM3+9qKyB+NmLun80h/8E1fo
Htm/1J6+ffyxNmPOv+ndqTqIGpSweXC1K+1RqJuDCvdwK2gIGofc8aP9tpzJUiCGi/RySucpfxd1
jNSknjyixsDOgG3vDOlW10pblJ8wqXiM9GcrO0tBZbe8wlJ8CsWx3ziHV5cpnXqMMxDJBdlz+RO8
OiiyYUIkv5MlGHrgyrbUBv7S0q/28bsQ8yn5bpQhqYzWAVu1hz0INd0tSqe+B052q+2hI4g/+g5j
3FPogkCj6Yg+Bs6S1bl+7Z6Mc4DMGc5AsHeewOGrN1vwovUt9O7HLVZ1q+OXkYr8uLl9kBc7y5jl
jlx8JPbSiLLl1mPwGsk1f/N3ARerO5mMOtHnCW+cuKQQDUruVDio0O/Lg4rMpeW2TvLch7ZlOMou
creRQSvvt8ufsFjspdE3WF4zZvVQ3gO93seHWd5JvdkU0lndyu8Gu1jg/hjqcL0ZLPd5QEfS2Gs3
yKciapPci2AiaTttb6uVJa3P+kcKF+6MGVsMrxPyshgMuC9y94OSIXDiTZm0rRCLccmBIBWmRAgs
X9HOR4WxOyYttc9ZfVFnUdN6xYF14/pdO6Vm1yZILfSCcFNabNZghDFVluwQkGSnPnFVGAyOcpxl
l6azcBbFW/PnPxAjW3nGXIRdbGC0AOCAT2DkZugfTma7kGYNgCUUUQ+Y17gfn8Ur98yMViLz5MlN
ZrZ4dat93aZSLoNXUr2dBycko/NaIvsPAP7jSEvBs/n8JRQPexliF2WExeav8A6HXWbO8wmPJOSh
/yfYQYNzKzfteGC7ynlyZwWkrVNgZf1cBF4cArkV1/Cz+ZBKPfwwMFWlmKeLzsbwVnbfRZTFRsgS
IWhMgFGs0sA8Fih6+zlywvP51riJ/5RiVKHn7MJqE+W2OkCwenR3Z4jm8uWLOhj+8SkzCxfgRuxU
F6r7xtdbHR2Ge/xFtYC61uW1kidV51soE9m5nu51A8hvVdh9Mew3ZvEKEMUiYSD4atLBQaR7sUhC
E+0G08eCIzo1t9pxQFUtfZ37Wpt30bx9FxflRaTFqoARXimi4M13UfZa0Jss3PiVwvK/as2T1hko
jeFSoOEVulgaVVMPGGqaFKjqr1MJwy998fyNR9XKB7qIsTgkPQHv72AEoi+Wv7LprhYq24T89vHn
mb/yYs4ugixOCytpRozfGIjVSHexMduvvE3ZScRTvUjv25D/igPR/1/MRQoOd7P3OTaYPPU3hDln
5JGKuzx+2TCyBkfTK1uuO/fjoEvxpPmwMvE/p+5JBwyNzMVIEc4Ypxo1JzuJvleJuNPlblfOem3l
dITZ5low/AvyHkl9CRJhY5pXnqrUPclnZCrnMBaX0SWEMMVUiSiR7RiesZ+O2FajGR0+ajvR/gdi
hvO2uvyw1KpNrjl0xcCRLI1Oc2BqQS73li0epr2Z2DCOSQMgTVkHQNO78ae+kd+sVCSMWaeR2tks
uXnVHvOb0RglYbLY6HCKRN3BSn2vOPE53UnP5q9YydzeeM6N56a9xYhh5ztbCnErLc6Ln7DsmBUm
heW+5ifUrriTq89+4dmqOx3xtEaCwMaAHT7rXXLeKipdb1WUchSRhgiCoyyuxcNinPPwGRht6yJ6
4Jb5gANaYUcBzKmNVSxff1ZE6UCp4VhCBWFJZDBbq58aZNTsLC11+ZNmeAgpd10q2Z6s+F+UEFKF
PkzVt7HBLd71ubejG93w69DpLbmabJne/1ahZm34ijiXvOhyzaaF/Oj3GQpnYdJ02F9J/rMuWLYh
vRaZsjH06ysRv9N3QeaZeRdErCesf0qCTLDVUFxCMXkjwgrkcQ5BP4tSNna4yytxjEwpyQe4duad
fO5uwxvrpoMwDax1cjJn/s//B+sUneHO3NOgSPdba2l1nBwUdOlBy7GeL8eZiH2PekQ8F9PpZKff
iunp4zW0+rV0BAwoUsqUZhcXMp4XrQD2EEZhIr76tfg5ybsz76mN6sr1O5RJfBdmcRtbjZLkikmY
1tJ8uKTR9zDUJ4Sy0q9ca1ssiuty6GW0edDvVgfkpMTzuhyIaq3cI9V2h29Q4nSlj9A6ckZ4fQVu
W5if/8VUzt0WHRzJNSLAazh+p4Qx1ibb3To36ZvVfv84xsrFxdBM/HtUoN2gGhffK6OOb8oeQRBv
eUzBHNZ70tv/nKBbzfH1LYCtDM6i1Ay5MC/nUa6nuvYF5FlmJWEc8HwHfnT5hi2iqjqmA97hlO/R
FlXt+CVSbfHofU2O+k0c77aaS9fFUoRsYGwxPCAkFNMvf4mmTnKcBqFlK6ngxtHXEvmWSYgcKR6o
B1sbzYqVQoY590JNFMlJEK/uS703An+cOccJPVHjS4A/CihgR3HT/Xjceqpe73GCGTQF2eQyoqaL
sbVqmOZZggLG5CWp3cGXxj7Qi92PV87fj3X5BqDQrFBBpf8oMoeLMAxJ6xIv9WzjxRvs/hxBXkQ5
kjfAV6mz9QQB59CNEYuepl1hN5+je8i82YRH01+Z3mwzA18b97sftGzay23UFyigeYhQhLu++dWb
01a6MY/pgzH/3U3vDoIBZTNIJoQokt20F5GtzFW7/mT9nK19YLbAmaQ2FbmWIz6b98PjxpRvjXBx
S+XWpPd8XY9HkJgdJCdGBhdfMTKf/azXyZMP+T5Eil5nyHDM/0YBqDwh63rcRM5fH4kXX395zoOq
m8C+MhPhZxSrTnVilz/Ez93rXGwBY1PvdTQOXkYncbcT9JX3Lohv8qP5KkWSeXmOZOI0IkDBCp+V
wmcgfeR0x87mxNgnR+EkbHz268tmFikFP8gZKUKWW6z0LhKrsawQIWvMNk3tQgiH7yUW8kcE/QSE
p0plK31eW2foo2qAKKjpX7nGqUB8cQeF9pxgMt8JaEVN5rFDMBCb9J1oBTsDZZPwz8fLa211mchb
UsQCwX9lZxGJnobPvEdQjG1b6VZst2o6qxPJ6Qd0mbrOVX8YD/BRHv6qmyGi4c/mt9a9YT0Verc1
gVuR5v//3UZF2xHTyixE6AItwdmNhGvHxonYD2vn41m7fvCYuMLxmCI74VZb9qGjfOzE0Yo4dRD/
67I/SYaAlaYdPo5yfV8BheDZCCwKGh1Y88vxCGnlQzPnAskQvHDDCcEaXRmQJO1zEBhhRH2s3Wg+
rAyMdJJin6iz7K80m8O80MWwZg2aSg7p3ESI5C4zpeZO1dpiI2lfKfYhbGiSyeAmgxzwcotJSab1
oqCgXbDDaBMrh8BBCCnmUWzsxH1rHoNjcqTsGO630roVvBnXMpFn2V5eA8snsVBZemapiE/OBVTk
otCdbEg2sIZz5sOlPM/S+YNvj8OeEz4+qh1AbcFRBHvrfbQ6C1Q66UnOPjaQahdf2R8iFU2m+adI
+xk/Gzi6thuU0zA68kt+Isc9jiI6CPsx/xdPlLnK+r+x59Ph3Y6RsqToQ/yLbN1zNSz5uNs8x9jV
4x5+IZpfx63+w9r64oQD9MozBXj2Iq+z0ipCdpaAUv/HTBXQ0YIdKz8+3jdrLy+G9d8oiytTyhXD
m3qiJKfmJL4FXIvDjvL177m5kW9kJStVCsjqszsKtxJOLMtcNa8YVWoMoGnR7QZ8quzLM6waitfh
sTykO/ihwa6uj9FkY5ly3LJ/WulBXMZfjhYtPqXy5vipGwh4EtG4gk6HtbM47Ce0Qt3ZIeEfFITm
P3jxMLoY+GLl5kNXtlI4guk/zyMN7wrloXDzU8KKDbpjutVtWbmraKzj0iqSUetXJdLE633RiDrP
Lg3AGXq987OvGytn7ch9H2JxhaTFEHpaSoj0z7iTd93v9i09GLveoeP7WN6ijo234bZq/+rIVLio
mAtSPF+eAWVWQBFMUHFRpuZljPIfeS1v5OgrbzfsL7nnFVKw2b/pcqub9WREaCVhCSnkWCqj4UAL
B8mPAjH7LjawtdCjR6ls/sWFohtzkdSgenhVGkjMPC47qC+2lkf3WRXJdikkb2Ng/v74y60dLISB
gQHXfaZ1Xg6vKsxJr9FntbPc+uTJs65xiELuFhBr9WhhJLRQ5mvyqhcmqJFs1brB0XJrYv4Vu/65
cJvP/9CDZG1dMGmzRsUajaVUpynB6tuzB/2nhI7pWd7NBFL07ONzJj2J+9n5aatctDaVcDl5ccDS
nWU4LqdSzHyv8PgLRRf/KfT9r4GuuWEQ7T/+YqvnJi9CC4fbucx51VYM/RHTRZ3j46k2dzqAi7J4
MzGWPNYHgVMTXlhWmnsEI4E34a+0fYKtjtSYjZ34kitoHV8bVFQSPTuf0LuRUgs9tiK4qast57S1
zWfCMKfKSk/zCreoVGOW6SL7OzDjU2Y9j+U+JlcSSmTTkKs1hM8fz+3augGyr2OZAxiJB+rlJ2yL
WThHTuZnnHLftP5tavkbsM8VzALpEdYm7DlyFXWJPqokr0A2mapiOnWhA0nGn22Zs70RZYlTdOqP
IamSJxmHjt99qNWPQYcA4sfDXDmt2YQkLYDnkaRZriDED4ZJ9Hm4kTHN9I6yOsZFYzlA3smQw+Cb
0YvHj0OuzCyiJ1gkc5KuFKaTaOwaPaCgO7bRzzGOnzlAN0KsLBbyTszG4EEwsiWmYAqkoMHbxbQT
Ehc6WrnIRoBJ/RilHfriuRDcSGkDflEPClXamNK18c1tVZVq0kppMCzptwoiHc/QUhETnZoHZQi3
ls78yls8HMiquQ74eBBYlumTjq1c7vU0cBO0DaqXmR6cUBlLjtXd1mG20sABsf4u1jzb7564aLlr
vdf9bRZre/Ty8+9j+2A9F27vzAhPF4WkJHa34AQrJwvkMRN1KNzbQBsubltfwTMjEmcJ86q7MYf6
ThtQ5hK9aGsq1xaLjN07oF1Y+Fyzl8MLJC3KQpn+VMnjMyns7tH4kjGjAi/e3km/xd3OxF4luVPv
NefjrbA6xnehF28lK0dTuMWNHog17hu1gQlEIZAoFTVK4/8iFOBk1K5411NVvRyllcqJOKm0HjuE
YTFFkcMsvkG3FKnkLi61LWeXtU1AgoL6EnQkTpbFDRiXYzyGCUURTR+cWftuMr5+PKB5bpY7gGMT
YhVUDoa1WB85lhchCThzlwFOGjXPcpImlXdm7DW2bDYbid7agJA8Q3kUQCFthcWAijRUp1inV2yo
0oCsZOwFv7xK9Md/cXqQxM7bjaLsVYVd1kJNSCk2oc+r4glXJM9qJr1+PHVryw7JljnBg3Ry9aIc
5UofukSj0q0CzOzi3i1jqbYNbE8/DrTyjeg5/83seCBc0fwbzaqmBAs/VMEaYZfVAZIdTW1C7Wnu
5SL+v38iuEzy36YvtZ5ld70ahm7wJZa4KkRnTcscE6/Jjwe0VkLVSFOputDAx3FqsY06yfALJSIH
yFSKGhEIwKemOVihv7MiRD+jOyP4OYnWjae7noq1O2y9jQWyclyhYDATtliL155g0hCS3s0lOg4J
cdc0JWIwKrqewdifQ0X5XrT1WfXC/cbAV9YMZVW+ISp55FhLmHzeJ3puIBtID8o/9uGxC2yh3k0/
/QNqxE73HSD4KPwDSuFKpw0D83eB5cuDy+xjIcdNgrIRPaDy+9wDmimM+pd/JWU0x8JkjlfDjMFa
bPJqKKO4DCa0B2/R2rKLExU16afgwqbcK64vOoGyFzZV7VanVgYOMld0ZhGYyxGKam4UQTZi3Vka
P8exfAij7Emq0+8ff8KVzUjOT6JAkreCdRcjj+tUYXCG5qv3bSWUj5bwFUOr5rmykuDXx9FW+Pzz
42sGymm8g676XLh5BWYWEw5HkuFTfK8/JQlthzn9KncoO2o75e5/2Puy3shxNcu/clHvyqZ2adD3
AqMtFLv3JV8EO21roRaKWkjp189RZt4qO2zYXf00PRggUcgsO4ISRZHfchb7XEKvc3EO/Rrh+cGG
jQ4HGhAWigLvO+qiMXuSZlzxGE33U03PtLr9Al2zLIeTI+jNEMslvAqMjLQv0gkTiXciWenxGPMQ
loSrrxqTHz04fRElwrpE4nNKVjY4/KIHW0lwdKfHgimQIwWdV+cgDZCv9rflbTq9JeCLl4QAhrnv
jjnpZEkxQBwIeqa70VKDhp5T66GBce10r8LDLK8KT5/0aCQrpWi+Gv2jZ/Zq9FNdKXCnCkARMPod
1FpD2FOtGr+HC2Og7FV04+wx/m9EmZBI/vN+T+3n5NgkiiNyWIA56bY2i4ObdPdOpX1xEH50YwZ4
tnB5XWpjp8FKC/8yq1ZhocLza5iE4Mx9/OJ1++jBvR7hJEinWm3ODsMIzl7/seT/S9UU0dEUVMHX
tp8f3A9ycSRWAMNAi+W0CD01mmIyxUy8SachHe5HI/1ixj7aP94McbLvJyA+ca1EbWOpCXf6PqFP
ujiYEN8NrHW1bs6SYVs3Ic9js4RFSDzu/1vVjTfXcHLaOwxgrzLBNYzEDCwKMd/0QcDB5PNnd+rh
iubNUtlAcQ/tlCUTOQllJZ+TrHAxm4vyy6IwKefJq1QlLH7Mcd9sRn8MtaA6qvPdJG4ksoRyCFJx
8yUn/OPH+teFnCwioGYgyjfiQiBIXR9b6D37cMNpLz6/348Syjf3e3LMAu3fVWTAtMJjATSDdl/n
kXYP0Ul/KVJNEDtGS+MrMNKH92ZC0QaNE4JN9GSSJy1tx1S6qEu7/TFp3LBKyy8e5EfRIUxI/xrj
ZP5aKzHb3sUYy5pFKwGq31Funi3Gw4AGrYz+YA7rzydzueyTDfvNkCdzmSd8cVhGqZEqu5nWhybn
m5LDm6IkgZk/fT7Yxy+liV4+gccq1P9OQpVObc2pz1G7HTb9rgrVW/uiyCD8GEK/O8hiKwbZSIeC
Z3Gtr5vjV62vDw5CG+A7PD8V0PV3OCjhQuklUXEQzrDBq8Gz6grtKoeIdjYZX+QSH4WdGAsETY0s
ROl3h24J0R6oEcHXRPOtjQ61VycYJ8SBPerFX51CHzWgEJVp6O8vYnyQo34bSSChaAvpoPZeVFJC
XrwxqTcOZRmhzNOsBKXuuqC6vVV0eFdm8NkMRlmnEVyt1Eh05Q9RV9rzzBThV9Qav5iLD+JT6Pcs
4kw2qJ/vAA6DSe3ZsqB1I8y7tgf2slBC80se7kcPF/6vy1kMGdF37YfUqdXMqNCDI+rV6FxIFRsh
4VFt3n++hj8cB1qlYJgu/eLTfWBOkfpaAl4ebUntOKkaGPnhjm6AEFcuZgbh+c/H+6jfgbW6AJGh
O/de6w62XdQoS3Qg8gyObEoSdEN9KUV9oWelGqbJdKwH8gNC+aoPavXi3qhdJ6nrfX4ZHz1EsCLA
QUJpctGHeLvCEqMy5jFF/XxQaHqLFd/BXoqgH0cY+eLo/nAo4M1BqUa4+g73I2CtkermuKC9Rg+W
aj6EvEZjij6/oY/2c/evUU7p7uC1FqRuMQpVU068zm5yCGdJq+dfzNwHCwYRG0DkBhaN8+7d5MlE
oY8JkofbZfXOmPj5QDmMFykJ27b/Qmvmo8FUQEcRUyEUeFemU1Kn02sKVIXUhzkYS042Llp+F7Ph
doPXG7z84mF9MI0QlMUWp0Ndw32nsMFsqkChflj6pgdF5UFtt8HnD+qj8AZkJseBYMCiZX1ajWcG
qwyDAfUvfBOhaWoF07O8bLGh0kUIWQU1GG19mHMHDjCAw+2X+JAlTDs5I99cwEkoaXAyCKfDBahH
Z1Wftej/AeV3Wa2XzHPa/n1xSzD88OzQlNNdUAJONnMzU5wMFlcIbwon3RUmS/wBTpKwJdet3VSw
LjawSte01GT4+VR/tNc4ixAxCA/YQd8R9LsMZ7aocadKPEdyvdBS9ZW9WjipX5dLPlyrqFLaJlyE
0A472VKySrFUxcCh1dtOmFnP00h9ipoUR9vx8/v6IMhxUPCygbMGQh7NgLeblw3/Zb1RJsThTWOv
SEoOrsr2acN6KJc0NjzovlJaXp7RmyWDpi3QaS7w/iYgd6c4TUWf3aqi0vYcRyFBoXt6OVth0RH7
joILFY1ppR9h78hhXDu1X/XI3+2gP0eHHCtcMT4oAqfFXGqZO9ieGIo6EgocalrO6ki1G3f9+dS+
7yEvYwGqBnHexTXzVGInLySlEKCxPeM77OSmCmRYpHQr+B755oa/uNcsHgIDDRDxSL4id3x4n3+N
fSq6A++RcnQbjN3qCnrzaJrBEBGYplGbvvJbeLdYl9tEPw7oUH1RBjhJ5XJHIu9WhA0cgBZ3ebHW
tPKpZRo0dr5KA96t1mUorNef0tgIl5afvyoLpbMoSNvhrijFjBJt/q7AqtdzTHno+uq8EN3TF89w
2cDerVY0dVC/W86o0+Jsn3Vl5oKWCM0M4usRYAC+3Nog/Othcf5VOerDV+PVYCe7qWbkWIUDXo1S
v8khH4RadThlla87jQdbEGg0Ea/I5y9qQ+/K3sukvhr15PnZKDcoUsGowoJel0HWzOzXYoAAutk/
UWZcw68r/HxaP1qd7sK11yAvhxbTyT4+FZAItNvZ9nSr3xZJftdP5LkVxhcn8IfDLBAAHJCo8Z0u
l2F2UoNgYwH4jAaS5VcQxQ+plv/dyAITiB3lz2FOctO0clmqTLgbqCBFUHp8glPoUyVhcNzAIf7z
mfvoDcDyR3vJRkTx7hiycOBbFGbBXq9y0ERyKEkn9Ez0TQSLrh1Xv+RNvy8pQDgXO/VPrIaJxsgy
ya/eOQZh/Jq6WB4GDnj7OO4Wb4n+Fsp5N3NoZADAfpmzvX8P3g657Divhizc2dRnC0OmpeesuBWC
VjACeZvmHoCDPISUu8+fRzuEoMCmCUj/tTL++3mG5ikiekQZSMrfYXAtu0ONDtUOT9l20JvSIcZc
kkjF609X0tcX9EE8ZQFqHgFbfZWNvx8cO7cLyB1eEdt4l1HkfVqbcLu2vYrp4zElDGaGU2JHgM6k
D+NgllEHw8cvgsn3L4sFPNVScgT0AcHkyXN2G0i0NWIh6eBA3EExEW6uJCu3MAnkv4b6jx/yf6XP
zdmv/bP713/i3z8aNvE8zfqTf/5rn//gTde89P+5fOzPX3v7oX8d2XN92fPn537/wE5/880H8f2/
xw8e+oc3/wjrPu9hofjMp4vnbij7n4PgSpff/K/+8B/PP7/lamLP//zjRzPU/fJtMEOv//j9o/XT
P/9AB/vV+7x8/+8fHh4qfO57Xj0+PIrndx95fuj6f/6h69/g1wW4EgIk+FihMPDHP8Tz8hPN/IYE
HsibpYkGBt7yFtYN77N//qGo5reFw4kmF3yv0IKysf90zfDzZ5r2DeJKSHuWNQwNPBDg/n3zbx7T
X4/tH/VQnTU5msXLqG8XCaQN0B1drGyAMAJd0/kZ8rx6M1undiZ3FASUNOpM8ZgUsijggIhFBQc+
RIyZczYkogcV1xJm/9CIDqZyjY7mX6gqSg7r99mVarETulPNa3XWm+7cWGBSgW1lU7+aJlq3K0Kx
m4N8p9UVeUkbs2PRyCpae5rM6BBWxCp50E7ORAO7VCWOrF4xz8aCqskP0+2h+5UUfWqdKXxp9VM1
gwSJ5Fo7RInrSAh1KI0xhqzPtHzDICnfBvlUzZovkglSynmK0GMHF2zeB7OSzMreQUNzWrWCwrtc
y1qxtorBcQON1bAMYI7JrZjAXpSscgd2gCtDo7Yb0EosnaWEunxljgz+t9xJWr5WMkiV3bmK4BU8
SWVth2wRqt600FsmIa5DhS8jsFyEwMQPNuUD7TM7zuhcl37FIdERI6jemDmK5iAGVrAKNCEmrKgb
2JRigyJaJ/0W7tdPbp+ZF62hKwxiF1Ija6dttOoM6hVCHl2lMceVRidZROkosmKrjFMLMpEydzU7
ryxKki1re8DndOma4lLaIxvXhVOYJEA+IkFKsNthjAxk8LiIroWd3swSF8WzFmh0AvUtOSjsTBY5
DIjADFEBTRuC1m1dHjFu9MnjUIDBqgjQAZHJbgvJc083dPCovISUNMFuX9oZP8rRduH0ro+GeWXi
abFtS2F0KsPOHEYGW1U7l/dKP1d0BZCtNNd620IdsNWyBnszeDbOIx64W19CoZTARqsZCQCjSJxn
vpW6AQU9kdYlZb7V6y2MAmHGTpOwaHk3rYqS5FqotEWVhiO3uhEO84k7+LyFs9PKSZGDxmjfF8V6
KqTOdko66SqMOoXMRdAns5ldKa0xwI63r2h2UBlM7qGpq7sVrOHzXGPGtiZak0ZuCZ2l1dyUQ6kE
Zmd22k2F1Lq5syyFPEk11Rfn+JwrVQllUI2rUPyeE/inkUJH2tvOw7BGlbxFnV/NVNjOTgPr2ss5
n6EOOM7tKK7QSiID/CmToY2qwUJuRRLa+G5GlWJbG0YPYRSHiu5uZLr9VOGQgL11Cbo9PwijorBh
dJKhwrgjdfbTNOZyUxRwt11rbM7ZusWibzd9WwmheksZsoNUo2FC4qIrIfl3m4sRpzeizZHd68BL
pWsQrkp7a7pQTzgbqVWBpanONdfuS9Zx5xELpn8xuqY3AkmtHoK9UDyQkJHLmXZXGFNGN660JhsW
mC58O3po0fUtPDu5wFdLLpULmvEZhVvZOt3FTBuV7aZ5qvhKJj1vY1LiYysjB96Q+kxLc0w8lKBg
MSTrftrmit61MbyNVfeMjWLIQ5s7kMQp7TTlT6mA6hD8e+us1kOOxv+dUSf9Q2900I9Smt65nnO9
HQMX9EgRJzy56Oe5gj0wuD87QUWeb6zJcCH7zWlK5LojzGSQOevbEZHkUHGBCl/VUnPnNFMFh4si
qdNz2M/P9a5YDKZTuCsXg8TWl3ciADE7v4EWnsgCw8qBj4EluGgaX291wqFYa5n9sO6Y3buxlfdZ
8gIsRsfOhbuIRNSVtNsbJWeLSqucS7VelXWV6cHI9U73OmOGN7VT1fnvbPz/BwJ/wAfgs0Bg/zA1
ff8mDvj5iV9xgGF+A30Z0d9PiC1OdSSCv+IA/ISoiBCgdKIDL4Tq0Ks4QPu24GtQaUQ5VcM5jSv4
dxygIrJAwQNIGBusekQY9t+JA/S3YQBK7ogzlhAVuDPQT6Ew8zZAV22IpjUZBKncRovM9tas4QQu
W3sNRkXcjxQ4S3e6gKXyTWFIeKeafk/b2Ssr0fvaPZzqK8/T4DWuWJuh7SKwVfV0Wk16H2njtIJp
3iarUhhftnAbrq/BqujxWlcv2VSco2++M7oCAEt23sCPyxp+vHoQv4Oe10GO/jYfXm4O/QTMISIt
Ay5cxkk610OwxykWmcVBRYRDzoiRBAapdllenCe1HqUIFOagKLugTgtf8O9TOl9mSouDiG0MXlyj
FhLLASSnDLKahrqDoXCfnMHsMnAc8OgoTDbMS1fb2gpMh8ooz6Abk2mBTsqjzrqzDrHAhICotQEc
bF7yxvI/v8O36dXvG7ThLQdDEAicmidlhha+z+nsQo5OlTwsNMiZTvbasof9pLubOjdWrGzOJHY2
7/NxT8rVvwZGnREIPyQ2C4vz7bJJRkNlncQup+o3TcpXal9veZdshYTywHiDJrmfG+CQNFPkzNCN
q8mWVOm+UjIoksE7QfCNVqq+M+A8GqGHePn59Vlvtbt+Xx8qy4DrL6mXgVj+dd4pXYgizBSQ/cYe
QrOTd209rSqyEX22N6dpJ20d3sryQGQF75QsQtVhDzm2FeFP2qiupjENG9lviuGu1NM4n8oV/EfW
Qh/uaN/emWl+jruaEyhbZSSJWY8tXF8T6ErA5POqndyDVvnurELAkvX32lDTYBrkps2UW3Ustl1R
rLROCbKq9HlnbEbN3koN9sm72ZYROTRMvwClFWFzmkUoZD9oeXXLq+pYmM5KRfrYI3QwFHFwrfJI
8vvPJ++Xpe9fpbJfs4cS+VJNxqaAbeHt7EFyV5lrCpCoO7cHs7fPocfgI3TdKHTYa2qz7Y3HgRjn
yphfa279o8iS7+5k3KViPKop/OkRypHs2gRxyIQ/C7EDsA12PdUe+zSLNUgo8MQMiJ5G3DK+005d
Qc7YKY04YbNfZoNXEBamjhn1k/BSa9oaMg8h1BOCE3FF1KDSFX/oCsTQacDc+SqzxoeCLn7p1dYw
g07CmL0SXawpLgRc4RYkyhnW6cW6LrF1EeXeGZwobR5dUSHGsvdNNu4FTMOJYkZdwQ6yKjedlV9S
LFWAclfmDoL/sUXYzjXqc1Jm6yq9V9IcqlTagSbsLMEYF2pjPSF/8E13RonKgg4xpBMMG7GjeiAC
MV0zrt3B8t3SH4h5dAja5ZRurALOGr2zKSz1sRcl/t345SRju4YSFFFWrIPC83DMOwtl2Dxq72xg
/YESjpoi249qtxJ9t+9m1DQLy0d3KejNwneSZtfk07ZW3FWfGqExN1FUuHmQqgz6Ge0mA5YZOv+B
hJZ/lbtx21RbJ5+OhSYRV86bdEA42avr51mwvV7wQ24UK5FpntHTyevbYa/kzoPWJg/QOanrfW/n
50qm7aRW3Q66sy20gHSwKcmaZrO0qRWh7prW2ZZSCfWErsZaAFzCN4kAJ7vsYiVpjrlIr1tOA7fc
yXHYVBkNqqKNRZqGqaFHz9UAcgqB50pvr00x3xRW+lIP6E8D/83MCGRf50obAXoy+WUhgTec2aVt
UcAAjZU9QkZrNMl5YqMBA10dRSme7NFaZ9h/bBA00Ji+6i3jlqvXKTPOK5PATgJWeTJ7gnw/slk1
AoPeryHJPSN5BsTdvmpb81Bw6dmj3LGZPil2ezfLJIR6/NW07Lp259uzvR6728GwDkYy7E21/t5p
7AyR4M6V6UGDq3eTros7Fqoq1ohSeZruKa65LVw4Hhe9ISEebkd2iwcKtBNvm0tLeIiGV1NlHRBK
esZc7VTlmkFoVe2dK4Pnj31SX7azE9ncXNF6uik7rfMwvZExQDW0qdBiRyw/V142k5t+MuIGmv2K
TaBLbuFFbC+pXoYoHD1qRnteZUqs0eRKuvljkRCv1qvQ7YtHUliHFoBRjyYPaeJcMQuC/CZgD5N6
zlvWeq7ZHdKsigaLQ2AC+zBNOp+V0NN3mkvu6AeRJpvZotfjgxiwHmvB/Lq1Q+nCOwz8C2VqYZkA
WoT7YrXtc6U1l20tbmplJp5IFSxcnKuOLPDeXjGFXoitRZVHiSRU4ca5lOVuKMW+y+yDydvLrjJu
+DO4bEC7ck31xDZ1Dobb3zq5e06LPsizvvSQAI+zBvBY3d7BbfUJUnSaVyf0ujA5DBOrMU5sthWm
c5VCJEO2Og1+Zu6JHQOjfFZ2Amg7dTvm5fcmK3dWYx7ALOyoueZ1c6kPCxJIIzd0Sq4qV1uRkq2A
bF4rxuAENhIhcFsQShiIs+BBAH0Ojbw4lNMo6+rHhJtglutRPrd1kFgT3GtLZ4sCz+jZraOEkK1L
/UQPIPxRe6NtrEgxtJCknWmQqSFxykve8bhwp8rrNOMcAO9DoxUvoAtHhFlXEvr0PTMflSU1ptpa
6W1fmyGHVlBIzJbKRpPYYaCvAIRroHbFDdhCq8ERcVNDA6MRnqJfzNbkFfYMRXbqN8no65xdlsZt
Zxc7aLvtJVO2oimR41ibBBXnMe+BKali1ALWmprfNsp8HAdQhQ0NDnlG52XSuZ3q5MXI26VIcc5d
dd8laVjspdpcsLQNNQioeNWDlZcIV5WjOjVXgFuHisUBBBoLb1LNQDj5gQOEOc9AtI1aRMwizkWL
bWxa5Vl+TvLRl+U9yAKx7PGOaQAUCNSKSXGRm2M86y20EkAyHF3oR2Fq1cFvO3VnVtme5RBPSeg6
11ZJuYiOFOuBzSslkVcAZgJ/WW16nAOfn9A/8TfvDmiQeoCFd0BvcE4C24oVAvTHEYzEgvhJd+MI
J0jGY41q9sznQJPMm5DowS7PI6PuO30oehTnHoVyZUCwkqXIZ/7jz8rrm/rin/Xd0zLwVVPhz2ll
901F+L9WKV49N0uNtTv9qv8Li8QgL796cu+KxCjG/ePqQeTl6yrxz8/8rhIb36ByCQoA3DZQoQWv
4t/ZIerHeLjYjBYePXqxS974u0qMQjASQJD60OpH9ogc58/kUFO/4XuW9HABOIDx/Ldyw3fwPh3e
X9DZW2SCwCZ+13QzHJNqzjzpXumOnfqY4HdEBy9cl78kTM/aDkKRLrdTXy1orzIflAmZwvwM9suW
65tK3qZRAzck8+Lvr7b/ae0EIMqAd4F/goNuH3Q2fyK+8Ir9arS8Wzn/+3F6zl+vmg8//2sVLUDI
370F+xual2jHLsCoJXTH0vi9alTya0EhF8JCg4wICgG/SwruN5RincVfEaf7Qn3R/k5F4Z3QDGwi
FhKGibQCndp3WAmZmuDcsv77VCMIDg0ACUE/73hK9NmTFG0J32ismq2zDoBcrk98o7eqUeY+rRh3
LnBUppD+0jmqw/w7+k4c1DiRA00WoCYyTil03qDe+KtU8LfKV//TlhSYdZ9tPpfo/PwjHDpUKvOh
e72Wfn7w19pRLO0bxKVc7CY6DPGg84tM+ddiUqyl0oQSkwtKhgOG8dLb//dqsr+ZQBgDuaVha4Dg
ALbB36tJtb8ZcBlAogF2Jhjsuvt3VhO2M+Sar446wBmALcLbskiWfID6tYeeuZqAKkWLNK64JSjk
DHGZQ27AS2DC9n1sPAPdF0iA1108QwUZxSYeQm2V2bEINQSdUcYDE0gyz4KsXcs9s1+ZSjRBASm7
WZAfPayc2zA9tGQlh3D55WzxJrLdfVFGUB405phYCBYDRffZWMXZuDKHjeA3VhU06h7/7Q0fzlBN
smP3zQWxR2/KIVIQDAd2VS9fVvnyqQLc/Gmyt2O5o9hSXevo5p6ow1HzzCxkXQDoFGk9bsQCXWkz
7i+r74TeDDQoOcwl/aYOkBijOEeE10Fzpw1mGfa31XdH+mMRcTOeQFEdAmEE+hQsdfvZQ8z+qMf6
DpNDpF8ex0d+mRuQMfDsC3ObHSXU/POd8t1QA975+Kr72Y7qF630IcrFRZDdJn1gjaFMgrZclUGz
RxVvVABg2yCXRRLUpbEC7QC0t4pYPTDuWVdp4xfH+tLIN6kM7UedAOEXjE2gkBAF6GwCeuqoPYGd
slcRxSMy7X21uQNNUiN3o7lChjs1UT5t8D2ZtXfnCxN9CnhqQUFriBrwcYV6Kee9xdcu2bfoN0F/
G72IJqzUyEniDkIpEjqRF0w8ucOzkgsPMoq4h8I4Ws0up6sm2/AmrrTIzu5ziK2bQe+cd5ZviJiI
++najrkZkvk7GpyKCtCCESKLG5M1emwm3/PRc504nT1b85Q7OIGROpCQjTb8bkVhSR/KK/gQoRH3
LCG//5BdTWEd1EdUg8DIpLuyxZf4Cox73cfyLD0stgo0TKBMAGrAoR3XeGANWnNefQuGhHubVl4/
etXFvM7PK5+CwIryaYQOYdZ5yovzAyuBlciSA/chVzap2JboR+ZxP4X9FM+Jz9ygms6GMbSdiKTL
xWajz1ETGOCXiifnc2RaHrTFF51Dxf8xBEC52psaniz6Couof4TJEHKW9ro56PGiREkBuj+q0C9z
Aar3oF+2ti4VvHUhHmcZmbFzYzeede5CohMX5vPbJFJC5L1xnYd8V3Uefakeqj5qmrCbw+WXnHW+
ng9a7fPQ3AzMK1sf4EgeA4Aqwl4JUhYxFUAqb2q9rvPQ2ERXKLmvb+dzM/OVMmixrhJfU6L53MYQ
dpiZq+ZaW0QYHAVWyV6NojOAwain9WELQyH+QJ96wL/KWLWi+bn6wfPFfWu4nG90iLRVl6MaN6oH
Gp8NKS0tAIW5iVU1TumFKq9VBwQcRqGG6VWjT39Uzoa2QYo/8xNF57m4R3JnovMJL0grYp6roqx4
rpee/kzP9D0EwtbM2FR9OGD14O0XgSIBXQw6bDWV32AC6oDkgaKu5nIzV+iLQ546almsQ8s295bi
CkcGB/P0B+4XAjqdXWgGqCjy25ntuuKeWPtqPOstXxrgIaI47JzJCdujJ/SQ7Azq80MPb2gXZSdP
S9aGGRcyNp1d0obL38ejJW/ABXWUrdr4XN73EMgzD/O4z4ozu/bN5Hkc965iBzS7FzNF8zOaIVfs
2rtCiyaGzO6oGWvTdx6bIHHP7fQyOXB8E4vy3k9u7Wf9ocBmDjVTzVPDjMGavIlziKpPjyOcugMw
AOAYEE2P4DdNW9igodXQrN15Y88bDWKIP0YZQ5YLHKihDSlbz1qUGrGmPrbFUdjnarNDcUmhYdeG
QK/6XKx14YnbsvXM2hc+EjvmGedN6Wkr9sMhfsdCcwwbir/EE9rg/SHXH0Z1ywrYe17V3bFrAs1Y
NUME17a0OLe6g6GtbdBPmOmnt669KrTLgYWvTusPuhcncC0Ur5eTD7LeiBatRbvwxKtusGv6U9Ew
qF6W/YWGBXRgY2hpHayI+2JbRb/RSv9PR0H6q1l9H0a/pNlDnSMGeoPtwWd+hT+28Q2IQgQwAEwb
iH6XRPpX9GORb2AbQlJZRcT8O8v6HfzozjfDRQQNy25QRYyfzYXfwY+GWHoB1gBWgzAcZKC/BdIB
VOtN8PNTxhqUpwWls3Ra1FPcMQAaE9zAlSSsOUfDoZK6IryyIbTGHjciwQrlMM+iXGVCkHz+wbRO
xzaSNKqT/KiQ2TFfa1vGroqhKct7CzCwCeioOW19tIUXWAqXCbQJmItquUxpMfp9Y5c9jn5FEgN1
SKWRL65TWNYFHxMzOwOg0co9wAds8l2X4IRdWCTBMay4tVqFSd82NbbqWjU2k2I43bHqIflPKvXF
HebUhE8GhwC37Xb8eh5RWFxn3B6xQ82droWDAGwGO1LH2yCZJHSlcpPAmiuBQgbaWRNkyo61wsr6
FjgWI31gBMUblAfrdJDo3uRCbkoGVIXPS8eoD9QQ0JqzWoMIVAjthp2XaGlNXmY0An+vsjnbsEzN
qwAYc8GjUtEGNyzNBFjFnDhdGtYmgCOeq2FX0ou0EqsqQ6EZcgeUO+c2yVVtL7Is9UtYoCqBVcM2
4b6wmqRfNbBcr55n6OzluwS6m/nRqgCTCiZbyDRCuaa2joDqZMXl6GTmEACNlSBQHaxKetmYq0+A
6plqYKqjC93htBTop9nA8K1kMfOHhlsZNjCSgs8IoBYhm6avgQooCUFTwupJXXoVZORx7HMhK6/m
M5onHBP+IgCzRj8zhfktXFtzzfqeTZ2EzjHYAz3QRd2szT4lo9qGI3hYWYDnXes+XdQ9tynPJTZd
RUcWlouhro7TVPd90GD1dbFNwVnFcUZVvlIMtc0eqTkNne3DddvmMVhDjgAHqVswDQAzzPYDGul1
7pdQqUHUq2nNNa17mq5KLjqy4bLXpG8pmXqBHjoAJVqLuYMF1ZBAk6qdNcvPSy3PQn2Co80Kc8Tg
Ho755YElJ9p66mgR83xMAfwJ3RzosbqsxzFixLBHSErzlMHhyUqS284UkxU2c1PXwH9kM8wNy5F/
r+o5o7E1NerW4jlCBE4A24YzH9oH51VPJjSTE2A/15xCaD+qej3jq2QkNqBRCUmsPXGTpouAui0Q
5vTAupyx2iA6fFSykQUGSyn+v2T8LC+F7ILOdDMWu4zTZgVvl+ly7IQhtw7jeG/McjbQCzIZaTzA
NGW+Ts2J7IAUBOoDRfj+Sk0a2DooSolgBKgpx9niQRH60mYoy2boJvqYnJIG5iBgCFWgBZus8gRb
oNcNo2bcyyaHco/iNBnfEK0UTQCpH52temkNg9+j04pInWR1erUYpqAvJND9QxVKVyHHDrINXkRO
Jaxp6jnVoorYGawupI1yu6HWIjkQ2qL0SPkM7Sazlnl7LLkzinBmqgHgAIidKqwy844eUHOC87o1
Oyr1Z8Hd76zs6gJx4SJRWNY9kasqsbURB3xC5i3pQVUMnZKOdTT2+gCZLRBC4d/S1eYBavzAGvNM
aNW6zsuFH5YrMEjmMD7RgM6yCDh+lsVsD0hKUfnKMKH23rEUhSzLHAWCEuyZQC3XFL9fpUmJCIVN
trEVqjmxfU6nrgmZ66bzRe86Hb9l/4e671qSHLfafJV9Af5Bby6XNjOZrry5YVR1ddMCtKB7+v1Y
0s5kc5LJnb7baI0U0ZKIJAAeHJzzmWqM0XIuGTkmadh9thwfPwlD0jUmpJBkzaygBrilJaf9kAuZ
fqlZEX6JtVD8KBOlRFKFGG44Cc9HDTTWmV66ctvXw16sZFo6uEADqqB1afkmJSjDmAn2ZravoGsY
wZU4CEJTzFmOq4iUIemT9FrRLblgcWIiXlXvZQ6TOXPQiJx5ukgYEqIOMiqmBlZgeDC6vgjvk0od
m3sWsXzfGlLfWYCE9u1BJFKDZ3U8WgIAVdTomKQsah+gXdSQHEm50UmiOWQi8CFhFKpQhzfCTrV4
dUgS3N4qpf0l9dwY9oB/qwnFVbCuOvUhCUJdPLaKgBvcENI0Ss2eERlmnwBsCZumSfjuVI5dn96x
DpTnTWVUhrjjR6lu4CmZKaLdy3E83sOrHUQruC40oQskFd/vlAw40o1o9B0u2xwlTWBTlcEsSkRb
l2KFU46ANVxlZYdgSAtmEXUU8RWMbfc6AjdAdpM1T3MiNUDUWlR0dtKJIa7vcL5GoQGIXTsZVIBk
qZLFiV0PANNYICfiCipVDF16A59V6IqcxNAYKZkiuIhcGnSeQpIh6qoCgJ5alBVAynbQxrBkHg5q
tsYpI7TO4MVjeIUqlMUHCjEQ5wYFiEJuLW+EJ9hgd7mZR2QgnkxpH3oS69AZRoOxK/fA3HRQzo+R
N1g1q+TngKDf3cMTrjRjwrpuchCuqs+26CBensU8RMG4qCo0q20UHeQRkeS4r2VJJB2SQIzTnSLU
sVSBUQ5o7mcewNkeZ36Ygl8t8XgK6OYFq0BuEYu8TEwmCgHdpHEQV64ikyr3lK7BdaQTm0FxsHNH
3VYC9LlcVg7spS+K6l5q4hJlYxLCU8ss0EmCO5leZriqYHM2Xin1EWyiO5V0qMrEBQouWhkLn2Ej
dtlJrBsj3SqcqKEwAcXBbldzuVa/G/ifINmpDA2KmHnKZz9jWmbJBvbe+WDH6JTFu67twCophU7t
tjzPJGPDIo4LD8jKB+MkxaFe2ZyRiNUO2MygecnGXCp3Beu5AFdK1MHzDQXyL7JRXSu10ZJTLX/t
aTBER01K5AZXE04YHlgocdhnTS00PGALKOLjltPEowGv2RyovtBs+Kgt3+AwBi0Uk/Ct2jz0BnCp
EJrhapSsBHTKE1MvhCB6iAt+gOeFUOKnhI3Mt/c1Z3TGJimlxzBO62rbZHqaAEmatjgSDVqMpUMh
KIYDBIXjqr4LWooakch4bNaxYqlyaOuiy51WjUTjOTZ49Al5PaQcgL1jfa/pkTGecgjwDTu9EshA
TVhHYQZKbVCgGk7RQT/Vdd80cLXlOIp2riCpXh4beJlMBZMX7aqxkiKHk8Uy3CGqNsZJAJws2lK1
SgUc7TJazTULM2VTRnj0lipqSH/oYgvsBI5NKcnRw89ieVPkQMk6uVoq+RFcUpXgIsyTbNMmOquw
VbCHHADcIZ0P4btCsAGU0TFARsSXXK1raNpnBtUPdR3gBl5AWqBy8f3BENwIKEPNB88dIOvREd3m
RRpKL2QSW8BNM0gyNGyJkDzkOUh0qIxkUVF+aQbe84Uf6w6anZU26PBuIL3S7/UATnzHqtMo2G1F
p5eAEKh11O86JQSGOsxiKartPgOn/shJWZufkjBD1mjDA0MNgNhWaVrdM6FiicvytjOmw5b0wjZI
mdJTE1aWJHuKiziVyD0F7W045BwJSw8gXBYBq2I0jWtg6YKdMeLQ9ygdRIZ901eV4Uu009vyuVK4
qAcoT+XhU7M3BhXw4w/0nxJNcvlSNNL/9C//1T3z/60X+P9bTR5Uolv3UbTCw//lT//28L/R9PoP
EWVim3z///5zJ0X75H9kqI6jbw+rKzho/tXegeTD/0AMFzpv2GyT2w+q7v+9k6Ip+K1EjzI5MoCp
YfhXQR7/FcoE6CRO2mkTp0T4NwX532+kHO674KzAagxDXwLqoBJGuqhqeVi+a1YWKqaRvlzMxJV6
B5oXF4X+v588/f0FEaUdakJLseN9IWHmCH0JNZWdoQs2tx8/kw/5+/nTG10+X0O2mqY1bi8fTDXb
L7hOs3f2VH0qBz42Uyit44XgBPESrZAJsU5XXwjVhssBdb5IRCRPvF+GI+p6o6UaX7IBe0hyN3J7
TqBm3P68/XJLqzI1Ty7ejUpCKQYjhuLCY1OfNbk0bz94Wta/uy9/T9oMAZgzEegTOCv4DavtDuU4
Q8F5IZgc6be3R5iVuf4eYlbeiiW95boSv5089/vmBLRUDU/LF1ky03O2Kd5RnKS5JXzdHm6GXP1r
uKnVfjlVXBIHkPEocJdjZJ+OqtfGxq7T8o2SticGay5I51pSH27w5m8horihFHsxqe9pzCyoUm2T
mjwkEUhCDXzFwvKz74qVLfo7WfDvn4Yi1OVPgwOK3mo5z/u9krwOQFg12Khg16MuX3hDqK8Ms7BZ
5mLBQtYKTZBjwqPoXR5feLqykkvPnYUGJAhVndUIDQGcmqL2V18/316zpXmZRYawBwRX5fGDGZPc
hAcFogFCCOmqwXtgOa0MsrDVlem1Lr6hsMlFLc9G3lekn8j1D00jmnwzWH160KOkNpmm7dKBczS0
oHDDQbcq20Er2w0F9gQimzOkBgj5tdMNkL4UqJWO9ZbRwuW08aSVqok03WGs9UgIjUyZIp3ugB6H
83PQVZueN0DkzxyDv0drHvssM/si2VcAnkotOpTVcz+86FzsNFm3y9Onun4vmsRW2ug48PTEuBzu
2BM9CfdG1h9xR7LAKbYkJqFp13oCnDS1tPJydDsGoLMlzqsxj0zID5ngy9ppjJnNlW85LpJ9FXtJ
/IPAnbLRNVuDfXQjfo7GSzJKZiNVd7fneyHcz8VhaZcokQ4Wip+OTyp9GoN9Fa/sF3FpKWfhMEna
ijAUwXy1TKEXT0yjjX4Jtegk2k+lbayS5WZf4tNmQEPKkcXEyC2oAtHSZhuniieSDwUQqkQL902B
boEiI7EXfaYlPhQX7oNefA8h/zKgn3Z7MhaOCmUWZmkdlqyosMPbtnCMdkdyYqoAbtEQKvfV6whk
f4qKwe3BvhVarwR1ZRZx8Zn2YCQ2vC/pwcuQCG4UoIuYvAe8ZI4Gtx2yn0Ki+YQpJ1COji2g8T1R
tqGq+VIMpXuUROCabmWMf+Fy+l4aXyx8StCoRSXcG4PWxSX3DU67VgtlAxi5W0myM6QSUNk3OVdQ
l2TbFBs8ILUlANZZtaBQgHlC48cwlW1Kck/sR6tRIXDBP3TCc6CDnFHD5xvYUNJ01so0XD/a5vq1
kLJkHSOYcxHaIerYm03q3X7yzL7wr0A+55tMlK6ecALva6JgDTpD1ZiZhvzFJW+5YSdFYbXdg1ze
N8MxTF6Fetex0DFALRXZYFXwroz1H2Ma2aRJLAZuahLfJRCPyEdc9MRmjcSxEK/lKdxeBDzg4KVS
Uw3Q4tAjDuXmkHA/bk/AQsCWp+/y4slGnLCgAIPYV8lOh2YY1Q4pOpa5vpPU+F8Jrv09x7NDoejC
JDY6nDYNd4rjLzk4qUC73v79S7ninDaSFqRN6wF7A5pq23YrbZKTfJbugbVwEod6wCa8rPkqLc3V
LEsssoImhYChUo63EqAocLG1VD5yhHpEMeXPou10LbhcETWjNSgCGKXpX2TuJ8fuEctWJmvpDWbB
K1c7dczDAcmn3+1Gd7QLd/TTQ+zFFmwPXKBTLALHVX1FUPj7N18JX/IsfIFuDBBb2+NdAMmOUQ0H
S9NRgeOp1Geh7w9VMJpS+l7lr1IP7aHExh0fiqjPoFdb8FuyYq62ATSzWFtaLKg9sYQnQ6v4ihpY
ma6hKpW6ARU3+ThZGGtWnEuorJx1wk4yeeQTwF3IRw3gjU726ogCH6c5Mb5f3kVRyixARr89seK0
Ba68KBBUvy0a12o9gUgE7yf74GC48S55wOBENhukx9yvCRBzlh+6vbrJUoB59hoH+samDmw9sVRi
rsnmToDSq79jlpeqBeqzcUww4bbuZWdyb7jjNvXJRtr0fu+DleHUXgKt2Rb20qIr7rtTpFkCRATu
+E3m/TurzL+++LnyaxHBalYW1BFXz8bsutRt29YXik8+W6PTLUTECdR7+ZWU4PNyIrTq/DbyNLJt
w4fbK7nwhXyTLy/iISNxgu8c+UgK4rwEvpfyKgPHIuqJOeZrLjVLP36Wv8py3ihxEox+BmBE7Vcj
sW7/+qVoiGb2b9NSJFWBtgnyhcKunfQYbtRvkBCQ+I7hCda3YJp7e6yFrPAbBXgxU10fAX4ciKOv
QiCCUmA9U80X5afbT/+O39e+qFmogslDVUsx5qiwUUKEOJIG6WyIvLuqlfrBrt9DgvZDewC9qdkX
UNuNd0Aubc6ySbbKTnRbJ9xmz+qPCRgFz0RH2pV74Fp25aMKqdPMWhPjW5qFWYQLIdSA3r4x4iaV
AtuCCyAgsgrK/LenYWE7zgVUeV4O5WqocNNBFVFLH3v+rAAfJ5WjJXZft8dY2I3fseRiIeNBggx7
jzGK9rUDmSlU47XtOJ1ZVxYR4PbftmOcZxUbGOJAZafHZssO8AK02l12r+OUWTuWl8oS33eLixeI
AEtodHSBEPTQJrIE0zjeTwcas3M7dLm9uhLlFweaNsHFQEWDa11pKCMOT8j+n8ud4fab0Iuxs0an
PjVPax5FS0syCxC9AX/XKsMbqWjMVMa5Vv+V+d5fgfn7/Lp4A04sCoVNDw7DE+l2YX0oyP3tbbR0
Bk78h8vZydgQoy2D2VG9b4l7LzpBkcsx3GBb+YKXHHHZdrIDrr1u4wE5cQD5609XZhYt4LyXcMm0
BcQ71eMPtaf4rQ/lil36yCEC0Kf+7fZbLu6B+QdPRiME5Qojec2+fTRc4hDPmASUj5GP29KqI+1U
PL728Xz//cVaAfsEVE2JkXpXc7uDChWs1q32gce82CucdCt56bm9H5+i3do8Luy7ucJQWiJPr2oM
ScK7Xnovu5+3Z236QK7Egbk4cZMWcQANJXw42U4GuZ8vTtmqxdC3eOW1p89yAb7vSjnLcVQMHrAJ
++KhfgoPsk32skvvUBTg1qy1FqLx96l7sSJZGI1B1sqjj6oZumjdffBs+OWTvqWb/hc9coDw/BAO
sCo7NCvbbWkPzAJBFHcDhWzI6OdlBiQxeJMjzLjR/K+U2urBzczqETIo2krAXlr/WfoQQpskhiwQ
PmH+1PbPabR2jn1n/NfWaBYciraGtEpd4J4NNwBifgHjjT8wJzM/BTOya/Mn6ibIVSZ8OzVfWrPB
H90GNdpBEw7WqgDMOfWm3nxlVmpKZmfe3pmLm2cWOUgUp/iXNPrSwwB9rG2+w/3A0Zz6VX1t74sn
ceUutBQ4/oEN5QpQO2UM1O16dzgkDxXQJX66F3bqhj7p99CXern9Tt8R98pkzxUepVEoOSlFNCyd
akvP0v5U7rRN4qpn5b7GjGo7w0ucyosfkrvBLJ7YSrl66foxkZkuj4CuIQIbS6P3n/0BEOfOen6G
AJn5TpwYSPPIBaYepkOTpx+z354mx9wMP2DNa+x7Kq+99yzd0COaQ2ULUzwaHxzQTW0+uk0FGkIW
23X4ysUemu523Jxvz/NCVONncQegOSFoKw1fi+KTYRv0Z4F+/tmjpyEvIg3a2FALKhBpEvAWxkBy
RAgDgDB/++kzuuBfacDUAb18fEoCI+NhZeTDWM/6/Bzx0UG2rGitxIxWHQ8Xggk/CyYJHOwLqmE1
ILDVq4Bjb2//+qXnzkJJQ9WSBr0++midmxW3j6MVR6mlB89CwQDhHdhnTg8uzpRsg2al7LK0T2Yp
QyUxkmgRFpNGfsZAkqeAwfUrAezqw0Gnm06Oi51SySGwZ1P80oHzFEmISu5dntKVA+F6EoLHz75o
AKq7UJ9SXhK0u0RRrQhaGBzZMJC5hFRwDOXJCGGHSEAAF/Apa7EZCveZ4PXcNgsBBjRijwm7GE5y
t1f/6ok4SSr9/r4xi3NOqvCDmHFm+a+AANIfiZsBtJuOwsOdf2mk1cNhabDZF97mwKACEjb4Cnxr
dlz8LkGfZtQ/Gvh9gWxijZ5K3jJkAwOuZ1TYSZ5uotBl337VpaWdBYG+rZSoyPCqMdkF2WfIXivu
688ePX0CF7umqdFcZdOWbCTBAhbQJdl9DEuQ20+/fgBhkWaffga3KOgWiL0vVtgtbW+ObeTkQ2E2
eWmWguLUyP74qYDHv4gD8/kK9DhohhRSDDYcUFUFNJ9FEVTk+JhTzs4SNOU4dStDFu32T5xe9B9H
BX7hLIiMqlADlYZvPeLRNUq2/bCW6ix+MrMw0o9aCYcPPBogUxtI66PsVA/apj6kXmZ60YbfCziB
IV17WHMznLbjtZeZBRgoxQQ1S6cRh5M6PCacgoLJRmnWXun7vn5lAH0WZMoENtUQvEHugr0ey3cK
6DU9dCnU3OIA8OWi2jOk9JMD5Bdezg5RflHtUehcAU36mBh2033orbxNw2OcHiB+4oiAoKdy5JVq
sy157RCB5yivpD8LszFXWqj4pDbqjgz+MMHwxkdKvojQWPACXgm5C3tHn4Ug9CxZCQjl4At8ZfbN
B9etwFBmYhH/PZdFyAz8/llmilJEMU8Hn1lozbn9fuIQRXZvCbDsrZyXvWRVHvuTYwmDzcLLKORp
OBSoFWstnLjar6h5Dli/8n0thQB9mryLCBNnRS/0CVahdJgj74pttQ08fVec000MqmK5V1/1V2PH
tqMTmB+xvVaQW1qcWeiRBGWsKiYAYy6KVqKD0iau2RhcT5swY7OgUWYEIg5ljuWBDxYkYizNUbzA
PEKL1LkdlhaHmAUPo5W5Ws2Uadp6m38Sn9Dudni7fhCejJWlWRxjFi44wCEGQZenMUabe6nvEHid
0RmfxvUxpvzgSsTQZhHDgLwE/JeD3m8na0xPTByORyuAcJBGSi2xvZNteTLxc5mvQuGeirkrNud/
Z0T913c0iTJfbj5wLsKmAgjdbxGkuLeWNo5ejZuVNVrYYv9Qtk+KWIm6HgHG693eluzADrBKrbP7
gAqSyVbCzPWrKchps2jQDrgD5BTjTNHgBMdRG/mUR01kvahfrw4zLfu1pZrFAcixhtgS0+tY1C4t
4mlWhRHo6qaeHnRtgFko6PhJ3FTGfqPRuVfE91L9CNr69fZqXIdITBS+39e6UqX/fvBBnVul/saV
6T4O7ybdk7CGaGv5sxpKK6yOOKFMZiROpP/sIC2Q8L0T6Dx4AdQJBWB8HhNww0t6iMXHor8bjSct
A/RbeBwmmVjAT8Ae8/ukhxBXaBKdblFxOoXxVtU3TNxl0QAiO3fgqsAdNA2wgMgKZCQ8425oZYur
nwgOi0BrrJq/q/iVl5+5nfy90WcRqVE0MjFypi0yeJXb2KDGmsTJPXQW7RJGRLopWQrsgLKV1O76
HRvTPQtQmhHH5QDNXD+UyU7VHkAbsUCHczP2Iw8gbRxlgDq9h6sN/qWPbRasop6HMlqJWgbUsijd
yMNaMW8hTZgTNdMYrBhQsVD4MUEvdmtL8kGC2QFCZmcm0gWf4Ka2vbu9S5cWSp1FJM3o0zBQMFru
lM5giRYu3bmn3fNvgbvfA05idpvoUH7eHm7hi1NnGQpHEmHIpm1BBQg8DHi3HM3vdA2WtHS4z6HF
EhlDSOnjbSo4e0p2YpeH6KRv5TPxyIGDa+LkzSQ5xM0O+n30Exl9vhJ8pze4EkvmlkmqXFBVrMbe
F4DrlCFvj+YYZGAfM+GXEqyZyy2u1ixiGVkj4daCivK0Vq0tW4YLctqmtkIHLp4eaFJO7yV+Yekr
n9XSgs2CWKlB17uSMaHCeNYAVOBLyTLadu0kWdrrszCRAtgETXm8j3rX2/0e1cDP4tRuJu2IbX0e
HvoDtdZ6/zMm9F8x6R9CsyDHwcSSDb6WfGRxvlflnURq0IMfdfVphOeyQSpbrCAZajRQBFAPpQ63
C0XdxlFkwiFyi34kaLupXw6QREkHt+ljWzXInQgcOKl+RBkoPPRnDwEEetRERwBNY6Sq3Ta8pdej
LSflyqoIS9HuW7T2IouVW6GF2BeqK6RW7TGE3iv0/MDjgYXdexIIVl1+MTH0xCGztCFzxQDqslkN
+vN+GEaowOfbfAASW/qE8c02gnaKVFTQ0UByJ3zU1TFMmdU3EMQbIYyoOE3Swcdpy7jQ7mjiRVVj
MTy5bB9L/mykmaOUD7zawpnlS2pBkez4+x4il0JY3E0ioWkmuDzRzAhYf5VT3TIQgcqHYkVcnqW0
guiLbNfpWxf7YsicWHeS6ivtBzul4Bd1pyJ44bJzi9mtcXPMjcRUG9XU6ZvA9VbR7Cnd1ZlgiikY
Pe1eiQHCbO6zrDAZFDgiaIpBLNSSQoAlsqdROWs5aiR6eEyg6FcQw6TRKRh0i0DaNOWVI9Of4xBK
rCOY5NB9AC9QYlu5plYGXSmiNxsw2K1e5RxQU62iTGwtR/VYeG5hcgEuhZUJ2p/dg+Yw8zFShbic
SgE6vMG1Q9y8gtt8Ow4v1I+UWdQHIL9U4CmBLDgFh17gcS3vXFIc8i6whiqyo4LsoHRo3x5tIYjM
0eKBlOYgYQy9T+kbSQ4KGUyte7v97IUIMqlHXWbUuhAXY5vjow7iHsqRvK3nj0NVWioUT/9shOmt
Lj41MJr5lE1nSj2e6vJdTbdd/AEhyttPFxfyiDlmXKQNB3MahEAFDagBiiLoC8JQKLEh/AN3I8UR
vA7ORpAvQf0OFFt0mCBhtPJuSwfmHEItZHEmpQVGj/bgeOJGPF0bOItDP8RwYKlhK97bYEsWeiLT
VZhb2dqLbz0L/GD3Mogbos6HOGMPTuiX9/EmskLzB4RCt43ZTiMGFuKurbqQTNmsm40vnNT/AEqD
HyrQKhx8VBrt3iA2PC/sgYfCTn+fDFBYvb2wSyF6DpGuONbKKC4BKNS8duEbX56DDgpWPKR5oD8G
rWhElOeY/bo93MI3Noci52rKUOVChYZQT4OVaS3nLpB/a2niwqTN4cgMZGQqR/XgGxvRE1zZytx2
oxzpptiEe8kTYSQaHNMX6fH220xx6Eo2NccVC2kmDdHUr+Pj4gjFlU0T47oAzF6Q1ptICsGkz1bW
SVq4Zs6RxmoeN20GcUpfk/Y6zj3OEKyRP4NVD8naxi2Mz67b6xAHofTE47TCWQdoMrywgUaOods9
uLASmgSHQfs0oP4D1d8WctDBgQMdgMqNV+HwrZlqExj3Zem+o7V7e5aukxSAhp+FJqjOUzB/8fVq
6g8F1NsaohY16NfwuLNo9KkznPiwYEwgbNYODyI5qcUXp4dWrw1WQsBNgZyvmJY+ypIQ0+jtAi5K
LDZ57qHPjiq/CUApuf1TF6LcHA3d95xeGQ0aezKcUTlTWkUOT4notZ0yS1BHOQhz5GjT/UXcBTuE
EKfy4z2zJWCGC0te6ZIvHJhz8DNAkTqseFC9gwBOru973tFjK4bnK9S90m2Qb/9smmaX2FgJo6hX
sBfHYFtWAvRR+pUFWMp+55DnMIfuSMfhDTTuXa0+IGtvgIsHRYws32r5ndi4NdwzDe2HHjwPYuo0
YezlSbujoFz0MTnStj5C4cbutMhKQLWIAvYqcx8B5O5G+ColQWAZenbKiasE8MOj0B8Qd1HynCiD
yZBb/dEEzfHMjaz1wcBBqcOANB4LXPRhbj/4OuFChFbu78d8kP3f+Sls3kO9AtfHdNf4wrG/L6Af
cWx3yIVtOCiZ1JOPHOCf0qlydUif3f4BCwF8Dk3WIyHhYJuMEzH7FcC7Jyi2ITvffvbC1zcHJQcN
uL5ROYU4/QfNz9xa8gVJquuf3xyWPEJmgI0QuPYrQTRFiDaE1X3avRPhFGWWlIYTOvmTVi4LN0Jw
zor3O9gg8DtJfxrojsXHrHgWwnepHECgSiyIxrT4D23kPRE0Mh3mjsOvrGMmJR9ZV1ogOQFs+tY3
UB+sLCX16tJLQmpKBtQiJi1xndkwCGCVFf7KWz+uHtUQV7UANpHwg62zQz/8DLi9buyi6k5Q0Iix
4WusEL+gB348ZIrfDD+balPIrsC9qelDPJ45qAy5Vfda6tDJSfNnQyjPXJieOjlyFJJaqmq4QrOH
mrumpXcKUpc62Q2lKz5W6tvQnZLkZYC8AAhkyYOivzcVBFbssH3hHxFQcNOpIIMOofwBdVpIbLFg
q0fAJuIDbe7jMMePPyr9YUx8GbDvHrJOJ7W2iXpIetVqJEgrwpuxhqhUFkBpxuHDz0KhZgReadw8
do0vQ5y+dCAXhEkcin3Z3UPswGbhmacP8Iwqgy3PHVO6Ccm+KE9D+RCX2wxa89CgguKV2etun2xF
lF4TWJ8lptGdUnFS53lKZb+QvihuxlmyH+lD10IqCEpEEyOx/op0J4Uzl6xb8M46aonwOsCsIFJf
Ilz7au4O7y+zr9ub+zq2HN6c066/SNATMeOlsuiQoO9qB4efR3bZqX9JYcUNfLUDM6+NsnYZWGqi
ftfELwar4YwH97SpzW+hfYTBsgftk/0cX1TbOKTn3tP9aJe8S2+Rt2YEvJB7fZuQXwwZtdA4aQQJ
qR0EM7MSVd8Bd2ENWkSxrEdmE61M5EIE+m7LXIwTdtLA9CZCW9/obDZQS44h2fn8h6s0q5fm9ajw
hYZVat12OxzzHdn1yB4NT7ISX98Mm/gUebfHug73gpvwdIpfvAmXB+GY6xiLhycT2XAvnQeUlzX9
gdWOyVkARZiC9URc6qiQi4xdYlMH/+DCwdm3f8TCbM4hZ70ksXCEVQjoJW/wNTTHXjLD1fvTUtyd
7fk2lGAyw+M0j/a9i0YWejABQImG9bPyjXukoQ4+P+hfNnCi1534ha1ZiU8DXMm35kQOmaDglfcY
uBN3qXEYw5WKxFIrf07bKEEkjcKox/4ARdFAmgyZKSqP0B8jpoSktBseuxGSNA/CaB6kcc9pb5zy
QxiBxuS3Uf4cosrK89UxoiDaae+ZUD+PXGlxFURSc0+G3tDtdV2agFmKFvBNV8QCwHWkh/hYCCnc
tz978OwDKcdYShLQav2Bg+I0BHOCYQ2AeF2xQDTmdI0Y3iKsqpvR5zaKCc8sbJjPCfMIGKsfA9da
oc4PPxBUF77WKsfCVIG5slPm9A1dpVSGhdXUx2hs4xWqe/9Jz2WbueVe2+lufaK7tRrT90302nBT
9Lz45tNMpf/BWIZAImMnOXn3Dsua2MD6k9Eq6Gchn2OjgLPiCfOB0l9p58E5R81ULWAqGv0K+MPQ
Q4sX6R5kLYFq/lEMRxihkggSV5A4LOqHojhw9dEQI2uAC1IMtn0LGbwhG/djRba8GMHJ8Zj2HLS3
RK+bnK0+o/o8yi6ohlp4UqRjFCPNWJPWWNiLc4KJoXKDQIIJT1vey5GPguHKpfg6ZwIbZopqF7OZ
tL2QyiF2+bRdJvIKhbZ0Yueo0ATo9k5IWehKeK1XWNEusCQ0l/8QKPFdMroYGiKREkemG93I/8ij
s5oLK1/uQlFhzjEZdCh6Mi4YfOnHoLzAlErRofX4KJSKq62C/hfC/neh7eLXU9aHfFcPSEZ05KQD
8l/60iJS3I4RSw0gcRZ9IhpJfKRAyjHlIPAeab7cabGlFZEdYpBS/4lqtAejUdy5KrhoVJJJ0szW
EmjTVFx+bgqo6oXcO6sVfI7QH7j9s5Zmdha6RhDNCFiPg69riVVq4Dm/CCOuL0gak2KbPtwe5Tvh
ufKJf+dkF3MbQmxSVgQc6xXoJpLbnKpT7EHZcKu67ERWmEhL6Ibvqb8cRRfjQqowCt0DA7abemtI
s9FbQyHShcrsWpIyTc61t5kFrJjjxiFJkUlKr/VR84WNhH/Cu+xEfiZHckaiv+kP/KY4aFvD5h5X
5nBhf35H64u3yyWillyOtyudZg/zeDDf2k0KopCMhEjcZDtCzcC5PZg87cprrziLIi1Mo4qI4RXV
6itoC8tQn3Qo9xXaPtVaUzXeDGhxJyh1o9YmR3d6pNpq+lPv7xU0eeA4j6sifP8qug/7J1HdSSHo
Jv0hFxvLqAcv019laNFCG4XjoJgOZZOOHhtouYvHMT9HmiNDPQUGjOBg1+lj0sF9dQ1qsxB4+dna
SblYqDykgv22IYcIGpu6tsbBXVigOXhfQXPRUETkjar0RkewIEDc0dcayEtxfXKMv4zrkgJdt3p6
+hTXe3d0B6c2BTN1kCk5wNcALNTZQN4iH4AuOHoN2WoreWnOpr+/2HliIYdNGU8JXglj5cm4UYtW
NtpSWJxD+uMgV/pO/I4MpVM7PMwA+o0OO4DJDEE3jwoS+8paU+WaVvnKtuanpPziTTQeiZqWAzfU
uC16idQEjz+1hDXk/NJEzWJ8bwwZrzK8DGGfrX4cwjVkydLvnodprqqMUmS4NGxhTukZDpCvXua3
Fqp55i+0XQ+Bo6/SLBYWRZ8zAPSxR/WbT6fhir3yCma0TdHVAtHWEd16W5mtw0O2HxI1Kwf8AoBQ
n5MCBg0yA5KWTIix2nwMTSBzsOxP3Tr07XrQhqze70sfM6XiRxUjPL9zJkxP9oWZmCstnOl2+s9t
BZua35/dQcFvzGQ8m0cPMDR/vh2f1tBR393Ea8+effdBTTloffY97AYLK0xgMQO52A8d7nOVajzL
7FDHd7h/wZyig20EpC5rYIHUwNT1cwEZQbNWcw8+y1HyyMGt2CAH4/9wdh5LbmPZFv0iRMCbKRxB
n0zDNBNEWnjv8fVvsUbdelIpoietqmpJSYDAucfss1f8Ni/vc+MWzbLXUdBrc+HVi7XakyF4tUS0
VsedVqDHrvCgtKUkrpwMDIhVPVi6HuB5G+igG5Zs9ZWpP4+5j09FELULzn1AbVp92OoRPdCCBl5J
82pVNnEm+3OsPaosfthNWOpBpfztDv3TLfrdHfolPEkDDr2g8Jb9y9vHY+R9Px92sf0QoZv898Pw
D3mF+evuQSVi0xpbgFSvL2+Jfb/ZbA5PP1///pf/PgHD/vy/Hx21q61mGGOkLavlYjRr5C/NFHtx
/oEr9Lpu/v2n/D5+mNYvgUnrQ6WZGrZOyrrb1GvpVwLCkZSpnH6fLy///kP+eJ9+iVIJwlJ1Tvki
9vRMbfxkuVcrIWpXOn+5W3+Qs4OZ/O/bhZGzrmY34WeliU4UFr6ebEd29HNX8KQ00HQgRy22beTY
M2fhLUL9b9UNxIj//tFCJ2q6KgoMUpXei2ALpfpfHrDfJw7mr+r/BsvmWWTZfZ+FD+YMMUiDqYOj
1l++ltuj9Jv349cVAIR78iwNfHBd2kQ+0hGjOmMd/CivJ33xfwpr8791zsxf9f+ysS5xNEfsGBpv
c0nPRyOJm8O/dbD+aXr87kp+edOLsOmmMuEBgzzky5t4y//eOoO2ivwR2guPQUyNq7r9rmWbHXs8
nx6l/Z75NdcY/uWG/iHam8ovD8JSzZkQMlEPzZAxh+gmymWe2VZDOTbx8Ol66nfLX9UIf3o6fokQ
MJhXfezQB8jKTp5wUVZACgtPgmA4KytqRdFiP1xutLp102T2anylRaCrZXrNQvcvj9Dt0n5343+J
H4oO3KFLiIC9+/Jxfry/ezXtp4e/vNT/jJx+97f/EjfadJ4LqyYG1mW40SIaEtI1VtKTUr6I1veM
CXPWd2zbxE6pal6NcDpfQ3vOz4Im26a6W+PJtXr8YtneVKSras7s1m2F6bNM74ERvFpxaGeWvg+l
8WMa37PuAS2CyGJ2AlpqHe10MP9Sgv4zl/v/lwLW87+fjRghfxgCUtmnylURcAlEbxCakVeYX6Mh
4BEVtJg+SrNklzwhFoK0fpnZXWJ+ZO3qTLeH4j2Vsb0f0w7Q8LSTapnRTBqkFWMLJkoMjWArQJrD
I6+eNzrGgLUCXip8sBa6msImn4CQ9JIjJX9bUvn9EWX8mjk1AGFSRQq5JrFlOIV4goOjLu8Ec7V1
lokziEz//pzd3uPf3b1f8ijOwlK2Bn6S2l7zmB3+tPxbnfGHJ/jX7ZG0ABCiaC01u3SnyQ9p8wpi
xm3xWJ2W9NjG30J7LDrJacfNoADyvf/3K/rDwfvr2kgKoGftUkonKMEDcx+NyAQM2dpP5v+anvy6
PLJopt7zhmK7Zrfu7K729/cn2e3Tw+Xfr+H334r569JI26ZdnivmDIw8pAd13wt/mdz/YSRn3lCW
/1mOVdGaGOH0zye/5f2pS5JJ1kClQcdSt0svt08Uf96yj/x/v5Y/BFPjdo3/UQA2eGqnaGiYlE1g
vsv3eX6q/idLEtn8dW3EioC7lMqtatLuU+UpnZ/05i/5258+9i9nQIdhf9rnKyY70lleIQUZ920Z
uf9+T/6UVP26gNEV7bRoMsc2LXTaxam/BuZNd7/5fH3CqH8bnYW7v3WW/nQlv8b6YmnrUeIL6Med
kj72+baRn/5yHX/4u3/dvwCB0vYYOTMrSQQPJ387hkuviNcW05G1BHk4zLaS4PuVqL4pfVmN6hRl
tZPH4VhJ61+ygz+8Lb+uZaRmJPWpTqkumi9CdS26h3+/uj/9vbcI8x9PbgK4xYokLk6ur6WyjYvg
3/9e2fxn6PD/w6756+6FOqllkVcl0hzeP1iQxQYrQwg6wkHCKhcQy2t03/R+o53U0ClHG+whUMxu
viFIgWre8EbmnZK6Mjq2OBBiB/aNOri58l41m/yQBNV0bLKdDtyeXQdrM5hOmDp9tMkSHyTLCKAQ
XoJuoweRPjXo9VWQpt4QO4YOj+SrlfZ9+BWPtvBhpvsudQfVlp9S2Y5l31oOhfWYYq7y02iuZuBq
4SFigh4jX9KvVn2qvHby5vMkvdR0lyh6+o3+06CRQ/+H46O2VdJzmvgqLoaFaXdCApqjdYbT1B9y
0xkFrs5uSBFqiDr2eJdqaHrRSEjb6G4e7srQrocTHcS23uW6NyjtZq2GjbD6TSoHzaMCc+MSKWKg
ztiVwSQcr8uPoYy+8YPEUH7prckXPpmR1sshh6IWlbwO5JSOti5bqf00rNFWqgNkFf7X+Bkbr0k3
ebpL76YIHaDTme66Ne5v/I3mTtM/Rf5YIXstPr14yT42kZ0LTiPcm6WyKbX3+k6+DJu08Xgh2se0
gvYG3whBvrPK9iraNclK96akfkZFRVLReDJ/s/4wdF8m/uihy59L0dUgvgXvERT3fLDpxAQmZl6d
O+MjLqYzmwjYGHdIxrdF5MmTDYttLr6nyXIt42XmtczkQ0TPbdU20k9W7+B4opZpfO0L0uSYOPJH
5/9DqDQuqeGUgXWQGtsqvQmfSfm4ghIbL1PzBhe0aw5LfBm7TdsHAqzQ1c5ltyndZPVaIZgucNuK
+wge1MsaeXm8wdkhfo1YBmjtNXbXyp3uy7313JjnVHJun6DZlIWnvsxvY+y0gjfdaf3JxBOZ3Qa5
4VkP8sk1yq1kuYZ6Rm2qaF6jutpzGGP53ZzUxVsBMlp29ZGw1b56C0VqFkz3Fpg1CQ8xWiQyaJrZ
70MHN8+pcYVTjlTacqYc6N5Wn4PZCqLuWvIEZbuOi75Hf9q1n2HhDpmNU4Z16EO7qr6yareI9rBL
ULe7S3nNmN/0JIDXMDzOs1uVR1M91812BQbVQDim72K6KS72hZ1mm7I6xJmLl/9oXmkeac+07eMX
HXe7ZrMUbvrZ8fBHjsCe8OoxNJ0q/iAvjy2F5+jSDg68kro5AmPtWSbnydHuLcO2+g1iIv5ViO41
HxVSXICF34BeiSIfv2z9PX/JMLk1tpPB6xfIPxX2H3fFGNtmxt2w4Wh+MD+HI2poDstlofWgr948
8jrxJRy07rHLoXA5Mg5PX9W0DfmuwSu9rMq2aWxxOLa3D+zwA+KXUfqqgUHPm/AKT1hYuP2dtCu+
862RbETDYUSUfd1WOpcLX0UTfvO2QIUG49woGMw8CDK8WLeVnuAQd9mG+BQGZvyt40xdxV8zHqsd
bhOaDe53THx4W3bNu5aAft3iKC6IJ7V7KxH/D16rHSN5g5MBBkJmt2kKB1aiBuXIBPbrYBPBMzQN
57qDY+tp/B7Jxtwk9LvhJuav0JLCpVKJxNt13XajbYzujYrWpYdZvuDdqAnbqriAhAWB1E37KvXG
dJtdos/UdEwahIqtKkSBjXYwRp+PUQ+7NHKVdqvdwL/bkVbr3lQckwl748gKcukbzVlbgiU9qdkm
1b/CeqG83Y+oRtnfodPcPLe4aBIIupdccYcn+IJN4xgh6iMcHwPFwPrbF3GEMm393WRgEdnit744
Etha+/bnnsev4Vog+gVQzQ7U6Ftn8Wjlx0by1t4pl6uhBOw7pR/GPtrQgh79XkGIaBP0hPJJxLLz
RzXc9gy7TG3tIlAFe/ycoP5OTsu+Q7XL3uNzxZOdBRaKgNmZwHNlO9XYFOlmac9r6oz6G4z5vrRX
aLNBKDvLU8My+fRgtPfFvEsEbNe/ASfxVOS2udw11tPINoCyz+6FAxCCR4xjoHHuMt0xbqckKezy
UlCgyfX7mh9qDYnBoYVnfG9exuf4a5H3zRy0X+vg8J5jweZOme4KUW0vi+aUgBe1mmdcaW01zljB
wgqyHVzRUJwJ9t/Ku99bzEwtwouoecntaOhaW1IwPI5Kv8v5Mvmg+UAU1NtNjoxvSIgX8mzL8r5t
QTZn38CyTipjtYRUXtMvK/b46hg6eq5zBr/n80aFOtQPWoCM4Fwsbie6DdMGwNkPjX7qk88ku47p
QYPmGz1E/SEJL2GxGViwMkJvGU5V9VRnJ9ncFPl+XgGEP3Lce2vjj6LbWp4zaKdROBbL4EQANnNC
RGcd1LV3V+vUwOZtOBPZrZ5Rcszljym/rtKHHL6a5mYMISq/SsNPzv9nQFMeKi+pxt2S32WhVxiH
GJQeWw31rpJRSEdf5CSxOLghn00GZmZYXhGdK7aI5wSbOF4rRTyFFON5VbiS+cTIw4+EJsg4gI3w
u0NZMmOkOyDQNB/X8JjJ9TGGRpZlyLaycrsO98Dq+aTTZp2rjYVR47jJ8dcoN32dO5U6bVWVc+QD
xBh7iY2/DvVDy4tRwmBO5w8YnFtac17PfebAF7qd1IiBCOMME41tV6KbsgpnMrXNLLbOkuvbdvgO
uXa2ZOG2nXPF2kvj1MMgR9NhSM4wEHdVDT6GDmPwUYHv2AtA+gT9YCV3mno2xLtcIt5wCBiCiaVK
4cSJeqxN4Rx3QmD27BssjyE9SNBoUdcfNJ6DKZcgU29bQXLilAvBk7aov9o5Iw3IN8yIHPNGccNB
f1lxZOPEjULVjUi8S43lNEi1EkrTNi99aQB2ij6KrgX7O0GdfeaS6qipvmtaeniNaU/gNWWA2ZXy
loAOU/LKNgbA5/JgmxHHrNY4SnvIuGareFfLn7Ka3HGQN/DsnHlV9lDcbg0yI5e9biQdJTHRh0el
SwJreIv7s1XuUyjgaiE56fwQpeZ7U9SsPgLfg/Kcm6knt6ZfZ9dMrtxkuIhq85wY4/tiGTw+whEs
ooyQ1sTPlvjGARC2Q5CKuZNE0qtcKkyyo2ukGHY+c/nDUWHXMI4AdhahH8e8bJkdRZmf0X5HGgMh
koMd/kRTOs0c7yr+oNy3jtrEG70NPSF6rormMKZelp3W7lER3sr4MmW8vGxkthDQtZlzU9o1Ynvu
rO0sm2dGKx4mOHyP15oHOG+f5Pg55prH6UnvjM0S4pQSda6mv8S8pHJcehZ7wfoo2KFSu2sJ7N3K
NjF/eahyoIobUdms3UkW2G+7/QfpyfinZSIFmWk6NduXAB/ZOKieEuWtbDH8x8RExKJI+MGQx66a
iyScjfltqL96bRf3wVDApOsvdfRZw/YJIagZka9L27V9E6RvSKH7+BYAx2MNYbgD5rmEVyPeS8ax
ZeakKVdBBt6tTLbafoEzM9d7mYqVzooqHGpjl48Xgc2HOnOqTrXFdLTzZfpcEVOHE9btMxJSXXIn
3NSznVK/LumdKlNIsNMeFh8D5N+iAXg8/8yw6NPrKN2N/WxPwuQm2Nrl0bytFTLDmNBlHQ0tdQtg
yczknkZgsgoxLxy/8ujUssnKdtE40uqDL4f4VwQsnkpM5JjNV7f2eBqWTpeBzVS9BlVZfksB+QaW
OTn0w3VO7wsszvOD1CMi38dzwit/+y4G4leIHF+41oyupXcwM0V0KNfrqt+p81MmvFasMwsfVQL2
ZZ+3z7r02ugSCcCxlSS/bV4n7OJuU7+lCb0QN3f5W2xjexjU7y6KgyKOtg13Te4Fe9LI08mW9VTY
t/17NApu1ap2l+MdJlqByV3R4oIbamxFbToUiJLWpvSatTlbJt1HJgHQROJtr2SbSttaxdlSBlvk
EYySmXeGY9nqNsKkObIx+QlhMiN0TLcxonHfLCxvQL9s36oYpcniDdLo3yL7kvMGT+2pwhkbdEtQ
oUdJ4p8s3McD+91vi/iSJnttueYKn420tovSTVR/F+llmo8zNUraOf2sgHk6NCnxfOJ+pODAlt1E
7iP3mV1FNfDNyV7Cr1SlatQku1Y/6owOHibZVbXrwXNYkHCH6SiHz7N6TrDrqLbpxGZRcVYHyV4k
qPbZOYdRpC87SahOizIcC2EOKprD8hS7CxvRRhq7UrWi3lyYrfeNvdbMSavuviaZGrqeDjDNmDX7
6OcmmAfPkAZSYlggIXDPCVqp+mmhjAml2uu0GeTga4xMMkkS1+xBjSiCJ4fvy/wDCto15E9Z2loS
6aV6xM3zpFCzqLgzMV7e9R0a0np22rpyTHUzWak/9ZB+JUDz+R7PLfalF44SVmf050aJ/bER3TX8
0mkCgNPltOONqq96syur62DEwUotItJfabvqPN2WxvsZ9tCpDuPNSAkx9kyaZctJatkrAFyaRgym
R+VFlJ2Ganbtp0DOG1/Pe08kazx2PYuXiuSZ9BvSntEiucIab+jkgktmUT55ikech6xdNhy1hZdm
msmXj/38ZE0nqwj6DgPnNLrLu4irumKeCAGCOj9VfEq9TBkPyQrJOUVF3oHTXpeISYKxFebSiRrT
m5nGoVKl4FT8TFjcRlVfBs7RgjaHoOqknEsJRe62tA6w1bgTFtllChR2d2qTbXWjf1FBKcNcoYGX
sdnXOdZwUJaZoupzqTckR/XS42lmOPF0nkeM6TkOB2pko2yos8a7rir2BveA9SdPSNm50WdHZDtx
ne/nIgaWHfHjpd2oGoHarLuVDLfS7uJWulO1ciOgmhX7YZeVKuUOdW67H8lCWMlCqtw4azy7TWFu
Zx2LYyC+FjMRtaXMkVMXKYBAtE1vmkhFpIkgukoY5Ink9EJ3N5hkPo1+TIySDfs4sFbu0yA55mg6
Hd22qDSpNtEo3WDTEkrUJsevstwBg/bmXthNSXidp/jFmCa3G3OgqQMModzWONGlyrCHSt5GLB2o
C9EI5S+eDHDQnQ53uKwez5VSI+Xt+XS1sw7EjwnyrzLjWCdeLaF5mUgOgKrRj1ntviAYvXQKaWpS
2JI0ebiYBMbNHmC4xlXLiGZfZ4IdN/hZCM85/0UZex7cV5kI1eSbsL/2VbLL8/FVsXbzss2lZ0FQ
PE3YWbPXyLm76AqR5akLs501GM4Uf4KodfrCBP1luUVuBRXWE8bZUCgLV8xzVdOTM4Xys3SsDMuJ
SAxG6mkA03zRuj8neI9PzWkh1ChTFwza6MYyJleaHKxKCV8Ze6LFD2EMNTwrWvFtRiTFq7G5hQFN
pAtWZUypw2x+Hgb9OepwaMcqO3zQGskx8v5YqPEdREfX1F/KZmPWt1DYBFjzbYaOjlG3GI8Fpoks
6h+V6My3ZUcrAYS70bXU8Urkh9RPUn1q2UEVxbcKXxYhnSuK4tuQ7stI0AHMmBOyKFXJiT/ShRXE
HIeCicttWY4fp0Mrk9fJZjCGxAwo2yXfWr0+lRW5Wbf62vSQm7IXVZ99uT6Qiz2IuIR2s+XMaGN1
gdvog+VDHW6ItjhKfjlvQ2vAT2N2tGlbGMjkjMMYjoRAy5Hl18bKvMEaHcuYnJIF4DicbXP+MWIk
lXSvhDH67GTlMNJLi4E3WiC5elnYNWzsrO0NDZf4nRB7eqk/pmQHiWidw2l1JOuYFgcp1PZiRfXc
fzdUX6HQu6MOdb2noJlVjvzElQyFVc5XFS+xUnT6bDzUN2sNGo1WeGnpqWZ9FeRK7oaZ4lbN5GAM
FiQA6QZNOxvxNbYWW5OEY7eqTl2fGsTBim+UpwjfZxq3FrloctXUy5q/MrGdlvuq1u1Yy+VDWmdu
Kmm7aVIfllE5hRS9WZXfYQXOMhjI3lt2v0pvbZj9k/z3WXRUMnmr6+OLhi2DPDB7FabInnkipZo8
rb5rUgtVUYJ4+BY0eGWH2k9Vwde08TIi3OYn0y5lB64gvzXCYxVTwaWe1AMzn1pHlHJHa8SdKtPu
qSjJRaH0Z9bx1MOom55ec0jMi91CwpYmCv0Mm4tZJ/ZPZ62tDh1dWYP+zHoW02U7Uu8oloCgr3HE
XrvA0HWsnOyx7GqQetVBlEN6L9LOVJqTqOr4Oa8CWRJsXm7RFH0DgubYzpyBQ6WOL5GJG+y6nemQ
KGRucZkfu5CeIn0IIdsZjGnFcsCShKIhZNJQvk31U8lJsCzUCbLmZdVHCtJyqveidMiJh2t+435S
oCOfM/Yz80YVKWUR39fxs4JlSwpbXQT2hS7bLox3pTr1I51Z/b2TgNuTBQo5GYvG3NXCtEY4dPMW
KrQ7mMpWH0rbUFTb6H5mKi8SUwTBWDVN4E3XajPUhxyHhFp4lWVEnDf+XzY6Wn1iKulINESBOG2I
f45SsCwoJP6qflux7JjCIc/ZtdJo+8ss7tarY6n40GC/M2jVRqzoUV/UMCEGU7GOnxnOuQN7mfNw
jMN6E+nUzyT0g5T5DBIdOcl/ZhpdqnFNCg7u7l6qe2dS+wf65Xl7BlRty9G3adB9FvGRKOVdopVB
PH7LEh2YuPCM/EdYN6nFPkxdbJWq2cWiEeCLc9aNwzCR08Bx5aW/7ZuaHGXlti8LZ6BakSdWg6f1
uM5eab2VEt0KMNhpreP2RD8xiZ4GKJ9a+VancaCzyjOmIeuqi6tNzxVhzpqTZ6F4CdOaqHs3mmpQ
gLSPs4Q87KvFnmYkDo8vgu7JdFuF7JiRrsnpcyftNTQw2psmHuWEIpuHzGoqL411W+3G07r+JGHt
dKrlhkCB5lp1JUJ0lfojzT0rjg7ixEFcTkRvge1L2J1qvSslmlLj5DWEuaTItzEJWo6Ir+hoQOjM
8cbZLSSF9EXjV2znGvFQsEJbjaafd8/DCm9yfit6rHLDc50w1S/PMIvdKnnARZS2UmyLdDebPj2Y
o8gaDQm9CAlDHLe9miG9oOamnLf6zBklnpkQz0VVFLcZNMxU/QrXMLDMjdm3NLX5hAZq1Znep5WS
2CWwM2kMND3NA23f6eGuiZddT7syMWW/V/N92jD9YSe4yDS/ngc65DzKcedV1ewIhhRoYAMVKr+Z
zXcVhPoEsHJWmdOYSTAXajDoT1pXuO0aub1AIKh7d57Uk9gwO1HfhZWgIwwuNJkNqbDfwf+O5ekw
IQYu6bt1SmPHivwkd/mDHn2aNF9HK/ErZCMCJ2uLygwkuquVJHzmT2u89d1LGt/ql/y1VBKvrDCk
0DQ75uf0nXFfFKkrdtNW66dd1pnHglRfxGWMXsK+wRYwK2HOa+mxFpEshfOmt4wjTHBHFrbCYO6q
UHEbZmHIfVxjxhCX+nWUK2YKtMKLaDyuJQ4QUbzp+/5VXGYa19lTLFqeYlFkqLXuaX371hsKh/NQ
uxIdiyKdr+UYU+TdakFjTIJCXSktcZoqZFb3RIhGMvi29HFco0NXj9FmKt4mudxMcucvGozIzIuE
LLYlIfZzarFaYrFa31UL27u1vEurvcXR1UuXcjxU5es4v6rd+9TiwhG9SCumgrRddHazwkL2Bat8
TSVui2RrdG5pb6R66cWhh0a/ZKCXnWZNcmrzvRZfEwa4rZq7WZ+zG9jQQ/0Ulm3C0EHm2zOnfTgD
OQ9SNejkhJJFdYyx/h7yyat4ufAUHNR7K9uPdPtWFp4fM/U60hOXrBd1tCDX4pMQl+9VNDumLtGT
jIMlZ2YlztIzQGdvbNqHRBQfZxyq5ES407o7ieyz1BMv6dllmE+CNB20qt+U+iVcD1Jh+mEmf8XT
IR+PBaOvphmOlmh2ziRXuqtq7V0EcZaJ6JOxaiSN609RxIbdSdd6Dr+ycuDFG2VnbBc35FiwaECw
VD4X1ammlW1l8o48jdvQ+B2FkZHBrMsf8jELIr0/VTGdafJNFwgqvXNCdPgYCzkrkHc6ETdWOk/o
kUJoLXOHlolYl/NCMcHQWvre6uRHbRXI8mVldGjVvkmePlpiY09DhqhpftKi7JCO5bvJPv2cDX5s
yduFX2//DtrTV8J12/BrH7M1wK+iQIVPGBmAfNp6u6/5Tvqk1Jxx6B09rK4rkuXciD7iVNsKIxkg
IW0QM9+KWHah04/lEfOO5H2uDTfEtUCRMXeo6f7r9L5pguBU4mYRdjB7fMtYnSoWf1baB+zCgkGh
l8gokaLFl+vlfu52DNS32A3cppGWuTCNmQ9hPCDla3FqKt6Q0enzT2K+RMtHySi06yS/1+pNsaI5
pfpSo/dKujRYb1ujt3Av2+loMQxS+9BVWAMyBd/gt9frt8KQzVoX/K0NXyNeCXx0mAl2yT8v7UDP
BwrwsdAMR5FWtyTzBADBqK4oD0X/NebvydAECszCnq0spr4mPbaRYjkxLkp+KuP3iKMC6Igd65+t
tpCED4ybigcpCl1hIkudw+RxNJjH1aUQFGt8io3tUG/pXldMbaZ+27G8FE3nViBpFc1nIcETNtqu
dZDKxmYQaDxEvVs2hqczf5TSzwnLPWt+mHlUZ4wFMvV5US9qPpxNeQxYhHHzAiuDhBdcYbiRpFeZ
k8y+ZZ1GOnhSlsq2UKv2ykhXihR/WLcimYCQ78ZpP06iL87tDjrmhtAoDDcQ8/ijE/uqrg5W6TGi
aOH4SjUQsksyPFJDqFTlyaeZQVFK1U9lvNWLaskanWjt17UMytEkfIognNYLTq2SY7WpNwNsJGIf
qj67AP48TF12MPU1iBOe43EM+mkvtNSmWnIsdGUrDZB5iJHpTBW/NptB1TYr5q2gg1XlS2B8pTxl
C6ncRyd9sLcUMYCQlEOWHXrEENNArXlGRqHrF204NeQBcjSfBSY0ApO/bP1Mu2drec7Db050FIIn
dQyGmEXls8YEzwq3enYocYRFaNpKFE/SHaIBqWV+19yZwp2JpswSt0K/m6dL1h6j+qTmRyk+JtJR
XD75mlyxfeiGxK2syF+S9D6u3spoOaxiig0FqwXWkr5OtQhA8lNfXholt9FP3lUanZKm8HKmlXT9
6ADq901rsBT2kJjbOt6JDVNfKl1/MgHdxA96i8MGU8omu69nwb5NCdZZtTG7Jml+nGjlDMqO5za0
QC1E92p6X9O0tpqn2tAvwyDfR1JxjtRAnIKa39KPCndRd8PiB/t+CsjDIH5mS/XRlS+pcFmZylhG
dphx4y0SdRMTTiw2yIT6mJu3bxV2s3IS8P1HNjE8ZdlXDTN0jeho7qeMuq5tt5Ih8AYjEWiKcRdL
CFlWY7dGl9vpqBcSY+yS1aTUeh+q4TyrLXly9za3n1bzUhuaD5jSjywmZ81VNx9Kq2Sc99HFxWWN
rKC7JVh56dZrv++KGASwuZMoolT1uyISQmHud4ZITlxYu048mdZpTNmRm8hJRJyg4xpjEuVRLHvH
KDV/CpsgSp8tyB9RGqj1u9Gh0dKUXYYaWaiKD45/pjzM79UEnrUjbpoS56tjKj7I5p3+Y2S+/qab
jEAihyhn0F+ishTyrdQETbUvxMUFibBMNNVJgp22qWlS7UsuYU7vtPBbTtW3LL/vqOzks4iJ2JXM
ZJR9VfxQkDZgyS2y7afL60GuQ8YmnNbPHMTp02qh9eGUidJ7bbLb7rMxBqfOA9kK8uVdMlzhJ1b9
Qjj3WdBfcNyUTTJwZ/2RELmAPe0c/czpIdA5zNEoOGntQ7DiN8lnk3sMpxyhEk/hynotZ9fTsjF5
dDsHtWxkHNHJEtlyvLSn7czeIgOPnzWkk+oJU5BpykYtU4I1Th32oHr6R6PIdtQ74cNIk6W2rgWW
BTVke4+Maq0PXcU/Ioel6XZgfVGs9oxByWHJNzOgmDoNvGch89f8Nm+nidm9de9htpfzHaJsLTvQ
WRsY78nhfrkCdD+ZymVAE4U1Q2W4cbIfpqccK/vMy9n2Sp1auhfEu7kjkcOQ+hJVu6GmyqBX6kgZ
yxaYmiXPo7A1sg8Ob35043awoHZz/RXdrMPonKBtcsIYVu2TifWs+EJJkOmXfrpo1NujJw0s9nC9
8tNMLUBmLpIL/B9nZ7LcOJZt2V9JyznyoW+evcwBCfYSRVK9JjBJLqHve3x9LXhmVSkQovgsBhFh
IbmDBHBxce85e69tLZlew3RdZVcsLRxUEuEcLbV/072kzWq4N7OFatxF2txnz/tZQtW8BJWQzsnd
Ro3fF7mb6rllUbfI3fptcxfuaKEgnoh2+q13MnfiG1t3fW9dsNed+6zx518+K2AtxTqFzzJLtgI7
Ibkg/j3DtzH1UYz85cCi74up1nPgduvvzW1zQC/TvGWP/YFx9docWcLn4kz69bOS7+w1m6hEk87w
Zbq51HzmwWYg1jTelivPps0283YmMMYLdrdzglF9Ygdw41zpKpoZu1QgaUxlR8LsKen0oAntqdx6
LdVUCiN5GVsfptPd5j1FSAonHlqXkBISalYeInV24bxHefh3+sWJphSSlRYF43n3q3RRLZ9u6M7M
x39oi9h7cXa8ZDU7M1C0ifuoCVvdDFPupxjvPXVVGpecLedu3RTrag4668Y4hrJ3LSKYKDZU5Xcj
FYYRaY+0huhCIMiZa6VNZaRKYYaODE+kIUPHgA6smHvfCWZ5dilw4oxT2dTGj/4y6n3RrYTGF9qd
4dx0iJ3qVFoJ8BQIVZyZMtigBr2hxOujI86GUiklb3a/+aJFK9ihCkm1kzVyjWX/RnWF29yhbFpk
lNeyKzW+oBU+w1VhM/7HL8n+aBA9F5luwDeUKpCpdMZkBzc/ebVgpJmnr4FwevWh0W5bFDNgjdn8
0dLu/ZmZobzDm5CrJ8laiFJl/zySz36ryUzEnUkpOlk4DX9Dwrejxxst/JL1O0nLw/wgzB/debXy
ttaljzzjUNAmc1ROsnlZijjq6M2yCFiC1sZa3tnGDJnoJroaIa88savRVFU+VZ9ss6yjeYMuaMlK
YvHziZ8d/5Opq02L1CgGvsVDY6PBWg3YANzZgbSDebrM5hcmrnNK5ylB1mhDSRUsvdvtEN3Nss2L
PL+hhTTzlh/N7P1RBY3Cm8ze7il+vVn2L+PCVR7v3zczlDaZoYxCDfPWL/qdSmMwjuI1eSwX9Obn
xsyUH5tjDE+G2hs5mjS8Z+3IzX8ml3FfoawN9rJNs2lW74xN+Ng8xxcwwOdu2BQr61lskd2mx4i5
QPNrl8y38fxdn2WzfTVfXxqd56xhf8LJ+rJgaL0BNUXFF6kEK96oSFMSu+iQG6UN2yk13WihcJX3
wbp2zXcNvaxqhLvIuaJdlhmLQl4blEzLXzr7Yp/MQJlORinpVxFvIxE1RNx2e9diJSU28ABfBlZT
VtIe3EJe5LkPci9l5yJdWBN8b6Yyp8xaQw7ocbdoOrLkWadr2ioI23s3fJZr+c3PtOJ3O+rnp+rc
TDylzPahFutRzrBrbLAB82bNHm0X2OXKPwJY2Mo3zg2sdju4zst5uhOW1lV6YXycs2qqk5lMSdQ6
kVQf7CqWJMCO1+W1v81hlnRr9IT2R7OOV+rM5PnWHysCbvvdyKsAJLmKVqir/9pzp04mt0aH6gNW
vtv1ZjNXjMqbVwMdpZ8v729jzzdPtTqZtDRciZKi8eRpRk8R5ISoWlTvakQEeUDdQaVqHByG4JmG
a0KWd/LmeW90KXl9UIcb5S81TZXu0aHeqZZvpr43g22UW8hbaKXp1JcFnawpf9FgWJQoy+kHwXhX
YIvpjZ0yeJP0XnPgANT0xKo3FWGMR0sqSp8qH53SlSW++cHRN7HaHIThWDe8U7wb33gkNBeBykce
tzeWs1PUfU7TX5b0mebjXnVeHOq4UlCfdCPfZoY5C31aL9Fa6r1fYfRKUhmU+VWs0BDrNz9fynPW
8d8cmi9rBt3XtSqooZHmqEmobyBtjewgFhd++aH2wqL3Vq13nwzxKmNzpQqdbbnehSXRmcl5ytel
k5wKLaawXZdfu866lS+91MZx8M34mCJv5dRVPSEms1CbIdjjvdbNuLH2czETZ79+vnDKmS8/hd+q
oBfKtsCM7DqPItII1OdpQpC0PECC0JdW3a3LuliqJj28vl02WbBEcAgRbeOFGytbi9VKi/qFKKMI
AwYcpflNoKmPSpudLJGqaqQfzYS1tPBhEnsrlfFcN4Qni/Il+9Urg2aHU11ilX9/LoY1WZPRq8Nj
3zVkY3qrMeNBqczZz5fp3JHHn38ZXoYr+aoSGy0t1+u4uYvRTf984O+X08YUDaFbStomht7uQpTU
Majx1PFAbsCrTET754+Qxl3Vn4eRMUVEiHTVLS5MuxPJvA3wRugiYMViqwaqraNnCpBl6IVGR2mk
112Y3M7tXZXJRoEmXJsMoQSUAN7QU040nbNxNsbi3WQ5EWytzaU5+txSQpnsF5qyTMPC45MexmTn
NxopR89+f3bn4ZJhfeEqjmPozxfR/L3A+DICCvL7wjjmIUefYQy/sO6v9aK7UEA4e7Em48sv27rI
pXH6WuSvGYyenNQif5Ws26W6VK+Co7MIVj8Ph3MnMnmlsT2BmZTxUS0zZUZTolLSmdRecAOeIbWZ
yuSdJhKlGYs1YVwUc+cqq7ox9CuZvf5vUDznTmFSPigFOSmjDqJBOGMd/vImsdTvZtXs/XkMi75k
9T3nLlYmi+5Qd0uhKTmVFLCUuQIsxfTbzfkHpzGUnseC1Ue4vAyGODcMprBOvS1Tpx0v3sODxlC+
ATN0en9ktoXSdMnufWYBOYVzxjW4JtWJuXh9sYygSxsoAfP7Nr03xGKZm5f2oudGwm/c65cnRg0E
QLyR0u2g6oz8SDZjENTnqAwuTTHfT57/9qN++YSgcXXRNxnKmV3Pn17QLlwTyLvJ7WF+i+LA9q4v
Ik3HB/Gbx1+evFriwjcsMWW7QvChTZt3Htnpqpu9o0q1ZTtcXiI+nzulyUQga24htLJMC0up15Y/
rOv8pht9Yqhs/tLz/3ut/+WihbLYe6aUdDu083o+anRmsn4BX3FubE0e/loMPEVAmbVr82wZqk+h
duzV0jZidy2iCXE659J679x1mkwBQaS2ehfCouG1RZrKPfVv7DjePObxfMw3jtJBjn/ECHaRHPT9
W9T8vX3+ct3oDzZ1X0o8m/1cnPvUFxoKKq+3F5O9zxRSpoxLXU1T10R9sXtgBU/jgyL7e9vRtSOW
b9wZQ027FzBzJQi1woswmjNz6ZR5qTuuU0jjPtwP12EfzB39Qcrrxc9j7cxT87v++/WaWaKTol2B
a6bv6Pz2iv3zcc9NlFOWZdYHGn1HbgaWgaUwG5bJnQfGUN0UgOW0ebdKFpdoPWdG2u+v8OUcgJ7l
MkRczkF+1s0c9dVhoAks4NP7+WTO3YHpI6+HpkvHebxITwN9cqUfDWSnnw9+7g5M3vaK1ueKW0J/
CyLJR5Ku2ilq8J+PLY+P9TeT4u+Z/8ulcTVcpLX5H5xScpXZ+a5cZ7azUhflKr0HMr1pl8NWOuIB
gkge31wqEZ97Nf9e6n75ZFMnKr3vOS2F17+yVtbRMp2fKEjPSyZ/ZBtzZDg753TpA83xen13qpO1
gFq1mhVabbcTS8x0Um8HiI879ypw0Rv6H5FBLLaIoZJeRhWx80zqBW4BXUEogqnavR2idN+FLxa2
Mq0ENBAAavdLtt76MimfOyQUXitsB7mgUXytCgDQi/iAfWIR9hF6Gqw2krEwiZOVxr27SlxLO+YW
J5gR9mFVz5UkJVwPfUooz0H+7WosF1FjbfymnaV8odq78hQUHjryzwEZrPE61FDpxYOA0KYPCY5A
BeCiJ/VAQfVQBRrBW1cjVLVBzV5eRW6/EZ1kU6M3GQTsIfcWKtLY+pWmpPmJVwmFMiV4dJy7viln
9cBOUN87qg9s8O3n0XZmJIvjIPxyy73AFf2QjfYuc+4q/F7ChVeJfG4Yi5N3iaEnCJ9qF75Z8a4g
so2K4yCjnjfiUx1TN4/yrVr6dtO7mKCNmavSHu4RxZWuf6fAIzTHhTTX1zga0Uup07VS42WVVrtC
9FZm7y8iJblR4/cQk2DZVkv2e4sxICPR1mV5FZov4ii37H6RL9fECM6x2xXsAN3yShKv8AcZ6VUe
f5InNs+UPWGMOeZpmmEyyiwLG3JeOpsajUxlvFcidEchXEfc5q5O16XlIvSKcc9/Sro1r3RhZuLL
cAqyDw3RVqNX2X3pWP8rRIe0Hdo9f1RKtftK7zaRhjr6kMbaRvWW6mCuvXzvpZukU5+bUFmDdELF
FWMQJzp5b5IyIkkIy6W0vEvUxoZnuWywZTnJs6EshmwnN4+GJtspGj0j21m9M6t7Y+mTJ1Jfdbm3
EUaVL+bEsN8oydZSI0QpQD6iYRkId6klHOKa3Hb68x7xla2Enx/gRId6S1dsdZFpoCeWLk4rqcV/
0bqL2nzpdJS2BYb/0fiSd8vI7O2ElMpeCdZRKSBpzW9DjD5Or63jjCZ7pswzouFqnF9K8dqE13J4
TU8NU7ITgAp5U2Jp0eHEVM1Py3tXgb5nozya2keCD91CgR8hGHJEzFf5qjIy29SMj0whAcfsFmKg
zpJG3GCqtZ1EWURGspCo4jUQA5Kat7seo8BBluVC4226ZZs6p2CQAc2S+xcRCYwJpymFBysf5mqX
ri3xJoer4gZ2xxquE269PrLFQVpG1b2rnira8EWPJln9TLJ+M4gIkPVmnoLmVoJkGdc4PRHTdija
h1BbBKV+VxuImwRujPgsOP7WwcQ0uqQLDXNu9Bmk16V0dIpfrdivxBI+iiFeWDdq5+ZXcdIZhfon
SezhW0j2aCmF92F4d7IPDw6p5wmrtlGwUZDDZsazjPqlgRyajeait8bsKmmbkMYWi9vKc+ZyyH1U
qlniSBTmoUTIDAfrKOQZojPqA8OLpBwKAx+8nK6GuMHFTz+u3FfFNmjVZetGi7ig+NqgKpIx6xlz
WKS7XN0NOQlrLCzCbA0tayu4oHMtoNk6MZoV27PEmPd1PVdLBgEVXKPD2aGhTPGXUdwsSfVyLNn2
PEQ49TMI4bUqOousv9dQyjTxayq/OaiCXeRyDaPuJHW3KntzLz+06HjCFp+FYBIehDch1ZZhmdwM
mXbl+oSjo+0kkn3mSta8SYxZk4GwJGutkIS5jjexb+FqlME+6Z/S0iS6x9lExCupfskkpi29Vr/x
EDyLBDG1oXIL6rU1nySJlk8H4SpVljrieRFtb+Q/pEjf04LMuWWQY03P1jWeTbjetmG9WANmE3on
bWball5AOimu0jAjnbVVrk3UozWmBrW/aeK3PnFx9azj/L1Lr/riwRPNeS4ry9Tc1zVkLXeBfBfH
kvQoCkyvnHzZC1TH9QfVF+ww5sRF/1OomlWa+XeEipLNW56CGh2NcK9o5alvyHUMDFttTRzw9Az8
QyDu2xINlTCsG+AVrd9sAqED2pPOixDNkbWJ04NV5IvG9LYdLDd1r3Z4sHD9mpKwGm00ei/MpOLO
jxX+k6xCjzdngDJ1pVS1nYrxVnLKpaa/ZOJthl+rpo8G9EgU11EdLzwD77Kuzge9oJHArJUiZtc/
q8ZZxmUItYVHmGHbqfnJ0mjaklvkoqoT43TZaD4+4RdNCm29+HSAlgqptY/kX3kGuSdDg0bqr9fN
Us+aBREzslFvBorsmBDnUn4chYxN+VxF8b4QP4z+FPJoCBgNBeHaCqrrTMKe1i1i9UkXWztvXkvz
JqnXYqbv46TZNHK2SMUOxANEcn/NfGx1IHNEXPbG2si5B6FGC/5dbNGmt59Nke8g8MHKeNOTaxxe
iNiVuRgeqvRdyK/bDN4w08qQLjQa4KIT3YnMb6H3iP1/IQvE3eOqi707y30Vy63usoKRONid5CJn
a9J10ZZLnIALPfw0UHPpIKfM9KEpdxpqqszUn4cQUagfLLz4xfOKJZ++rou7WB+nPYPRiwQ0VDaZ
sCVzDVpQb5usosLgsypPZCAt2qCZVdlSE49JxvtExtfy0SjULDE55zxSbYLDtLLmIvwSGVJxzcXQ
78JoZSYfRrIuGhzKqP+H6E0WyHHllaAAZxxiIsx8ZGMR/ZVmJ5dXhpVAdMBkq+Nwc+q7QSRbEMUw
PqAA603UotLSrNvG2JUI27HBZT5ux7WSdUu90K9rlO9G+SREIQIMpI8JktkEWFIHGEP3rwbX/QhU
HIL1Q9BlLPAepQqhsJat45LT+SB+AHRZdchGMYL8K+6OHdAW1aeyhZewjdeNdNu5u9CNcVxsrZgt
r5+sKxQ6Ridtsv62UV/F/KnHjTJ4b5auws2grRLraxVEP1uMmZCmC7dGLG0cHJJDETPHxwI1mAJe
x0SLJ/bJzpegNMh4ZprqHnEtAnIjXaSh9xFJyqYob2P3SYVIWTmYK5nlpOqxT2IoTe4qSod3TXVR
XBgfpmTNBK1ixeXM2tJBx58Ktixjd1BfAnZqSYRkPPZ2vVu8x7gi+zgGk4GxlEbbm9vW8FaUHnQg
cpGIArmO0zjVuKYVdpCkiA5Fo2806xioO0eR3mlu2H4Z7vRkqfh0xt4KcS/nj6L0bNTeyQtiPNvJ
Vaq/p4hpIytfFe5zzjdQ8gcrBDHqJNdW5WJUpdXS3NfZnQbdqE+MRTvoCzccB2y26ySk4PJ1U7zJ
zdZEdD3I+KrBdIpBiO1gn6Id7+p7P33TdYzXVbQvhrtCeE7SwaZLOaM/bA8Nqr1rwBSzTiJ8turn
kYXx2LrjxbkW0erqPXOzrm97KC+zSm94yUnLgHxQX/ZXjvihesihgoBW0MjlRkOjW3d5WLxhHlq2
2Ml0JoY4M7lGAwV9NKnx8Gn18VKOzFmMBl5H6UgcyVxSWT5D8SIl1UmeUu1F7rprH/iT4np3kU+N
pmwoDzXIP50rNzs64AZ0jQzGStmU6CLTa1nSrpGm8coej5bwxFZPhaQtugCRSfg8mCxUHOnNKMt1
W6B+D/Ktg4NPazByhiG25Mc+FZZSC9RBQ6CS0IrwG4hRHsYRYedqRKp57xd2KeaZ7fw0/SutvDrM
PJpQOUPWk4elH94VinPbq8GqRFfpSzGXTFhGxk2eDVdl/m6Ery6zgBzpJIoDnGjuPPSQhSnZRiHY
LqaOKLGINEdtfRxwbbXDnpcb6tJnoYappfnzDgqZEK8sMVlg082I2VN0urEWcUb4FWLAawU328Rf
5hu3VrOr6mJjeNQCIMNY1qvoAOrJm88oaZEwbnTpsQieO7ZA6bDR/E0LJ8yviGHn9cKT3fsPDrgW
K00OGg7hIH/QMliM4jDzUzxvvFRzIdiYtXEdhFhmxz62LY1MrxS/6LMsAa8xUEt189IxuQFYrqMC
BFC/D+gsMx+1VmYXiKVTNH7Fy0BNQdSWKeZGK4UCpTv3jjvKqYFShZpdC1e+SEPbjLHpOStBlq76
xp1liG4N87PvfkXKlc6zJvS3brHTMLdoQrpWZJe3uYlTx5j53TXB7Xw7aDPpKajIOIzcZRu9uf5T
isNCcK4SzlrMkf4i6FVzmjLRY6C/qPWptT4U5MKuVNuBVqwCHhpKaELGMhsnqx+2O8VcCTrsM0W8
8qN9xIToxMBvzdbGHG5nzanChRkg0TbxZrnySoAWcjJKjMTYW2DBEcNt3CrcSD0iGzzAMoKBs1cP
YnuPRchotqUJMYDEzc56ETtWev5b1Vi2OoAACI6mzHr6PWoa6CUPonj03DdFvS7aRycPl1EEwop5
ruZNo/pYpU4ExcKEaek9rkn1sT0oNAEO2NivmMoMAY8vpP/GCtGzFK5tkAopBO6CKWhVtltLlpam
7px8QV74rPjKa5PZzFIMXLXiVRWjyWqsnYxTuWqGV1xybKgN28ge0vLF0k+CdSuhXy/MDFCX+hhl
yYuqRpg3nyPi3PTuiH6dkcwUmLBzZqCVboO9/07FWAnbcvSybx1cMIov7xwcFb7g3iZJjpepPtaK
fvBF+D6WZPtyM3ekE/a3WcFq2TKceaXeK2gbxIE/LYZXjnKLfaSMThUwEspyvVBR6Yl3rSrYgqRc
h0BHhsyOswclu808AuGZhcZMzTVjMw+uE6pRya1RL2vvKAiPcnKltftyuC2QSkQ3RXLrdlsJdLD1
qIc7ExVN/uriuYRVb5OMkPlXgYQPoTvVLvYc8+igJ2yEU12t8/LGBd7lNunJUN37hMQl2HEyrgF4
FZqdcEoZiBUFMOGDQ4wvq+w4XPGbPjv6AKRwnOXoIGLp3al63MBNz8aAZYS1V7Kt6q2KhAcJFgUN
4iIH9Ud+oTuPQ9vTtblZPkphSc9QXlioNrQsWDVNeW8K5U6qdVQAOrDET/bPkVfOCqzgXi5VyC5B
pWjUyQ3AiaazxbCG4dFj1VbbMsUR1aIkVbIUgQzFNniZx9WiQQuDpCR0WSsHzVqvrU1WhKDDtg3A
DPIpBXWRdpEdW7Zu+OwMxDGUeC4gPbGKhVMjnWc9n1HOQu8SVgd04Eii9rGFucqHdbCsOhjBlMoq
ZhBzY4bbJsYiptN+HzxMLTPHey0TmGmg+AIWe/VtrWfLpg3Z43f4phCS4/uKbvzmPhpFqP5G9hYS
kEdZAmmC60XSzVM2SLOO8RTWLHwosbH1hqcJWzQhpIgLnKU6DmsaYpl3D6rLhvGwITLpEETvxbDx
yWx0SiQ0D3kiX5lmA/BG2XbunVCRGWvkSwc6SAwUUVq1IpdJLY6p418r5LlW2r7uowXZvIu+pWOp
Rwu/9cihMzeq6G5iaW1RsRhKmBEBDnxn1WrPgg6WW2psv30PuurOR7OpbJT4sTFufaiYpZU8VpW6
jlJ34znNlcwG/OeX5TmRlzjRCKSGDqTF5BlLF8mG4bFo7vKTsx2ukk22KRfOClrKEUfQXNpi8Tml
d9ZWWhT7+qo8xHa8vNQSP1dOFsfa/5faYis1eqtSIdqZdXWvuzh9YhmbK2bmgdar5KySKpmbMfkA
5kfugOIo8FUjkmyxFbS5cUDFcUoDoiIsd285nz9fnXMLifHnX75UMVg5zkadaDVAM4GMO9hiD+pe
bGmeO/6k76CGZtPkkUH3FJdQNYj3MGS9nomVk4qGWwUIQK1uVGoFtCFLUPdDwZzuvvj9hbXSuS6O
OGlOkKab6o7E7VckMEVFsBYp63Vmga86sR3M4YWq29TEgftpS5n1dF4XC+gLlAvZtYgXxBdn67+T
2r6o967oZB2yIRnYYsJuNr+r/BpqDG+Y4dRmTy5UPcWB3VhV64J09DLJFxEAkZZ3otBiJS8CWGwR
m8A0mOusJ+vqc8An//NA+L7ybUzTlEonkLqqwpms+CAD8xkspAsP4PdDwLAmle9kkESjH9VHOppV
GYxYTTHMA7/y8xf/vnVGg/yPI5gFthcPyAZZYoszJ9t5A50ZUjNJo7jwCWcE2cY0zyVwKqTRmsIZ
hC4MExFyqbSl3ww0wr2VfGtJpuwyjtVVrbcHiRKzWUSregwU9xUbbJtdZ5BeAmUDtmQWCvIHWqJ1
BUeQFtPSpHHSa6+GLK6TvrZ/vijaePZ/biUZ0xyY3COOqVa5Kh4287pTrsoiXVhVuwFitCGFmd1b
skjUW7/33zXPBE9yq9Xqg5UYK9OKdqDyYoLAOwVZUA3XbxlCYM7lTzeg3hveep617NlKSoSTmeMb
wKdaXoBtKlk6VXBlHHFZKMVSj96M/iXUKO60wBT78EGVnRUJZHMXCjZzH4abO72NFkEE9WPo3nit
PYbafSH8+vk6nBkc5mTu70PsvPh62p0UkafKEr1BM9DLh8j7+P0B//Xe/bf7kR7+fUnLf/0P//+e
Zn3hu141+d9/XfvvRVqmn9X/jH/t//2xP/6lf+1fGz/5TKd/5g9/hSP/55Pt1+r1D/+zSCq/6o/1
R9GfPso6qn4fnu84/sn/7S//9vH7KHd99vHPv7+ndVKNR3OZ8f7+n19tfv3z75LCo/pfX4//n1/u
X2P+3j4tKu9vu7T4eP3T3/p4LavxAOI/dMswqI/pmqhY4yuv/fj9G1n9h2TILDcN0VINKgB//1sy
Hu+ff1eVf4j8TLYsRSKqSB9VMGVaj79SjH/ohi6Z/FbWRYN///3/frs/3KH/f8f+ltTxIfWTquTA
3z0aijSd6doGOEML9u+E3addV92IknOa8kJcxLcjjqOPqpUvL1RDJ1OydHLhmGbFMlDMK5bAq7hi
CUyM7/LL9f7PGX09g29nVD5jMqpLDN6irMTuKRSze0PvjbksdjHGW//t5w84d4nGk/tyEhQTqzyW
G+dYpk3KbtiX1ombNou/dvTxtL4evQHf4Dt8fWTjVEjM/tpnRT3/+eDnrs14Sl8OTsNYzSohwq8t
SM6iboX0Na5pQzVmp1yQH36roeHyT1YULZ8Aq42PaEqvXoVaC9VFVte9r1mEOTdHLbiUinXuk+Q/
noyJr7yDAOscQyldeXK2DiXCo0zpDV7yAbDJJbneuUE7eUWXThMMve9bR6OhQpHpuIoDFTt93ON3
8MS/OGwnb+oq7bohASd3dI1suObMtFt8D9WNrpXyw893/8yJTN/UkQlYjx6EeQzqei/CCIiiaNPq
3m3kqJc2FGcejumrVbOUJEk03TiKrv4iRAAB00J7/Pn7f28xUKTpCys0i6w2yro5ljDG5ZzM2SGd
mc5Grh7M4T5SUYDksHaJfDBKoKfGSY0uerTOPDrTCDaQY6U66GWDyZveArQNIT61wbXuhramvHUm
9HABQZq8aUxYiGxVdWUW5ZRBYTZZiMX+/Z+8YW0rswmEtpSOXfJgLaSfinNJySSdu/6T6UM0Cyfu
vKY5KoK3UZS33H9RO4pPiEALAM4t6DP2wkJh2r6rbA3IU6rabFrFt3++R9972bhHkykmsuJAYJsd
H8W4n1XsIKAdzMy4Wkk6lwawv7yhu+lQZHaXUkrMV5EtAvbjjuqgSnCwqBOGrMOgoi9aXpj2jHFK
+NOCjy81mZTi3gj9WshQpTftL09LrttOfDKBm4YKJYAqEuGHpXS3eov2M0VBBf5r08LNcLTgwZBR
NrhqvRBpy9XBAPZYv5F74bq2/KeudO+NUHihBLNEDbelPANcmB0jdD+jLlBFeyWynfq2s4KPMKY+
YVGe8TUWmabJ3Eio35y8sXWBccgbiPOrulsWBltRdFZ1bewED5MR/ZKZIgz7sqnBsbUUj70tE/jO
T/JrvU4fyS1aKXK+tppi5fnR0ae6M8sFc6lFPkWpvKVsGCIiCDBPtTntgW6rNUwtCmtMqXLWipSc
oihbdnWALKVKH/pcvzCtSd+utbn0k1laamM316owPwSDfuwGOrZl3kNo8OjhAp2mfhzJCO19gBs9
uJal2zjG7OexeO5ZmE7c3aDhPAycQ19ky4JCfZLHq58PfW42mMzWQSv7qhXL2UFt46da1x4F4KRy
lj3/fPgzM/U06kxN49DUMyU/5DnKlkjLNsTrruSU1MrKu+DvO3MK01yzRigpfxlafpAgWZGQYwgK
6MpIvQlynWr3zydy7kPGd/eXBYeSKD2F0r489GOHTMh2vShACLyU437u8OP1+3J4oyglq8yN/CDk
yDZR+J0cCaqO28sXpGnnPmD8+ZcPELTOFALkm4fGMtu5gEt1JpWhuAor8ZLH7NxHTCbMTjOtDL53
caiE/jAItB+UorrKRQjlP9+DM4/Bb+/jl3OoLV1LGncoDkkEhq9PRMjQRXjpFpw7+uT57swuKE01
ApM8+Ld63FG/dj9+/uJnFnjG5PmNKXP7lFGLgxU4n47cQHjvh4PjOYfG0361pnhhV3LuFCYPs2EK
UUV1OT9ElMLmPHek81jNhUXLmYNPE80geCepalX5Ieys9wrH3KxPhwvTxG+x7TfvtWlSWSQXfaCm
dAYrkZ5OZcfGMqiajdNcJ15lC7Lz5oapnQ8gOZ0qfPv5tpw7oz89032Zh9DhD7LlLLMS/V9LlKr9
1w4+eaJdxcflVZi8LuAhb9AHIABq1EsxvaOW7bvrNXmc4wYYZeuX1cGq1XqmDSh7ovCWeMxdIupI
ndCaxEDk4qTULujqzl2s8edfHr5S1xFJhlwsVqX7QSpvW1XNLzzYZ94SUzaNRe5CCHe1OJSW+qsG
Y4vN8Bc2uUWqqhd2c+eWc/rk8a5k33T9TMhYCRXBU2gK+Xsi9khA6tJZhIw/OuO5vDcNq3Bmee+Q
M65JJ9ERoquq6VOmYtchyE/KH/U4GTaZHEgUCMEohy3IOGmI4GM3kn5h9Jy7IpMZo4I72XWCWB3a
tF1mQo5eZLgh0vG65uH4eYB+a7ChCDOZLJw6RrtbxYx+ln1r5K4gkeHx1YrxIKrNonLy7lX3/eqv
5Kkq0pRXA0U/thIhrw4deU5SQe9LqjzvwgA6MzinyBpDVp2kqIHAR0YQ22VY4hE1gTL8fKXOvNim
nBpJEfKBSOzqgJQHXh00XK6ZEdhs2/3lzx9x7gQms0UdaKVq6mFxcGVEY5bT47Y3wbj/fPRzJzCZ
LZxcySq/M8uDUSGclJTkKXbQoUWGfKHvcWa4auNpfZkczE7oY9+H/Bc1BSqjQrXeeqsW16bphdel
Wmanv3Yik+1PakR1qOhFccgH5S7qilVVVIfBSI5/7fCTOSIVKIcUcVUdlJD6juCtEguZiFg2vy4c
/9x1mjzWrdMptWP6xSFIuxrKHSyqQEnG7AlJWasQIp8bFzGgkdOVqgw3WVQyLH4WDNYcCHI+FyoC
uzSNJqurUr+voB3vKKSC3gfsfhX7prMkqWmUWffCXEDeOVeVkneBkPerttTkRZKJ1irytLu8IcVP
GsbUvxiifVADHk9ER2YPWZbgLFvapYZWLF0suP+HszNbblTpuu0TEQEk7a16yZYt980NYVdDD5n0
8PT/YJ+b+nRKdkRd7V0uFxJJkrnWyrnGvI5lwH4cWTPyVLevZT30C9n52apJg/QojBGySRREG79M
EACo9E6VerI1RQmTP+3HQ9c07VMlkPIkNP+vurQJ1zivRitTuviZNAqlzNcjfGGAzykjNado9PKU
6tSCPS5ydJxenH/2sQtaNv8mlL4QzZ3jRJxIelaXdhLpd51gJeNZV4Utxl+STAqEZJXCuba+a0+7
dENnM57ehbCpslGePEvcTHJ4pRxzU40lQCvzmzG7sDqco0NiOdWNmbEzWjLwD00Lg9EPQxefHWK8
rx/LhY/47/zqj/WhqyKrhtgtT7mH4qWhYIC8RCGdbut//Ihz9JDZZlnqeLo8xUYNEM1jk/Gyx8Gz
n76+hUsP4qzi3zRG7dW9xYNgr8ctCAKFq+rZbgUfGWdwp28ClQtDdU4ZGkADSN016lMt8S4KrJt6
SI6j812366XLz7f3x5MY4pS4UPU4tFZ28B4NWnpK3FitwywuvtltLo3U2SLXCuwT9LFxTiZ2FNem
EB/uhBWn5sK81Sar/7c95xyVAgbYHavRdE6EbfuxiO/LoF4P1viU+P/4EefQlMl1VNxJPiJ3te0w
VfdtUh21LDgWKL++nlYXnsc5MyUd+xYHNz4igR9aLyIg/t/xQObN9y85wjk1A8sBbbStFL3a1F0l
TfIrFP7p37712SxCdeuoqtadU+ACyu81+vxaGS4SkMXfrBgXFlkxj9cf87TytSkYPd8+aVnVQhfS
Tr2hP+ZNicwz3Y1G9E1YeiEK/o9l88fnCGqjys5y5+SG+CuH3jrwpl9BZBz8wqb2bZir0Q/+7cUQ
Z2t5NajGbGvJs05lc5x89NGhX2FJncXeCpOb5B/nlPm/Y6cLj52pEzZRamvjNj58BnplXPejWW3/
7fmfveKaD+rdtgz71Eu8q7X6WBTob03/19eXvzRzz1IT+OGjKavRPtWzd1mYYrUBdF998xguvHLn
ZIwpSaw+HFv7NLXedabs61Lh+lXq34zNpULxORUjjYDSi9ihTJXgeKDsTWhlm6nfuBhSFbW3Vc1R
o5KNScI374o5D/tf3vRzPIZjux6Mes85Dcl14TyFpVzpGBBkuIMWj5SZVrU8ohNfesEN7tem+MzE
C3SVK+HsCWEW85/UIZ5gBAffLM6X0u3/RDZ/vFcWyp8xTXL35AX9Ynbd8PvfEw0DIfRkMP56cM3Z
iNXeovzFrPSmKGYnuXbRW/UyxZtyULSFzWcnyvlO3/NfQ//fRulsSemTpJwcJytP3tyMFT1qNJSF
ISTYfF+gq3YmenKtt0JVGDC/UX3YCl2n57NZyvxgBcM3L+eFyo05z/k/BqbA1FaSrZYnp7tD0ERc
Py1dnGMCukBoTF6Z7StmMpuvX6T/UDl/u+ezJScKUqeHa5KfGlie66rmqMweitnqtrJe5QTawlT2
uB9i+Yke87H3oRKoSI63TRVWc38/5yp2+dvM6vs81BAFZ8gVa90IAD854Vrl0yMWJ2CZwOPT+UTK
DRzfofMr+ukonEUqDYcffUZ0ZbGFS2SAO89gow2X9KZ8M6IXVov/tHh/jCitbtJug6o4aXr02zQj
DNo9fI2+HsELwcx/r9wfF5/y0lG6YeQnc4zA+9uCEFaVSKawPjTD/puU4tKnnC14gykjnQw9Owlb
3fht+8tRO6d/dqZ/0v0Juqf/d9ZNbl0KpXX5KcyHPerz6ySAIP71EP1d9MjFz0LjuIkmFU18+9a0
mn00TAY0mIm2EC1FnpzFIUlSLeWy07xslY0TYyjppUjsHHDYoMXbSCLGT9jp7yaKBVdjXZkbL47I
VGNaprukUcuubmlzpxrmQDcQwzfB9oWpcw4VCbMJnX/RZSeQCMsSR2tyiG92mUuXPguRYmweBK0N
6SnsjZ1VNI84d79+PeAXYpZzjIjroUXpsyY9ZbRMiZ7OTFovhN3cuwqnsuSYD+nbv33SfHN/zH69
HwyXtm3IkW31MyrhxxcjJiYeLovQ92gYfY20+pt989KAnS1VAmuvyBJ9DCc/w2AtVDRYKO27gvl/
geNfVsJzwIgoNBslPd27HC10tlqZmEH09l3R7p1mkyMq1dzhEMa/fNfYBgPOJnifRJm9aiK41M6z
B7jA5lAo9HERQQtZGg+aDuA/ekxpIPfki9tsiOUXqTAfgk6tkyDZ9vyZZsL/9xEGrfhfP5RLA3UW
fPVU9xPDyrLTMOmfaSmWtY52+N+ufbYQJQyRGcRlenJykw6NYeMOzTd70aW46LwvP/bTEKBEkbKC
nnL91jLo3Azw7APxP50Sx9kGzq1sv1lRLwzSeeucCPskgoOYEddb0EiSeCvxxv16kC4EkOetBhlk
i2i0QSzYzj6kJqb2NHR9felLX/ts1SjzrDBmGtUp8bEq9Rn9naQ0980juHT1swiIYl2RkzenJ6zq
joURn0I9/PFvX3z+yD9WiqJUeZpXVn5KowxnXrOD2DMibf/66hdWvHN1f2SXnjN0Jiuelz9RicG0
yAqfWzEc3URcp076Qyb1N591aZDM/70TWZqO5qg2OblR+Rh3voalM0XYr2/k0sXP3t1g6j1s/4bi
NFQ9DPfowxNu+Y9P9+zdTS2sgmNDpScj8et117Mp5H5gfrNV/n3S6+d62omqVOgYcY6LsPWSJ8Wn
ZWfryCy+E/izgTDA//8KrZ9raoNQpmnrFPFJN7WtcvtrFgPbee7Nva1oacroLMr3uEzyV/gmNeuo
eXEYRBPG1Yh/2mjhLJZrd+ME+Mi5Fq3YVsiN+vqnSB+5SEZ3pQBEY3Ihp4Gv5LR0obd0mmPW2b+M
GpkH6JtUk8vUXTmEsiLFyYVe92o6sc7TobMR9r5s952+mZf22iWJo87NT6YWKVqvY/C6USIinXjv
HPsqcC1oO9ahao78jglMwKUBpZNZtjDgJljWLUn6NRuHF7SfsXHvOtGK/ULjwXl0t6kkwn+WD1QL
A4cHvoJymwc7VOhQ95iJXdnVR5Lj6HzvQm0ORlrAVLmpTLHgksaQrjQMCQkH+B1Pp9GN0cRbzON3
GUdd4Z3iv+iV2MpErmSNgUuxcYKbJPjlYIDgGs/sep0uDwEd522scySPRVilDpzQ+0E4n9DPe+FI
AT/vstvSaK8ocLwEPm7Ws93kvZGBM8Q6sYUZYeQYrZvOC98hxBPVi+plW+GWY7xWHE84hf1Wgg0t
rX6bq4LUIsISyVjUzdF0rmtqGAWZYFtny1AHmjPh1lXh68EQ0gu8JE9s9U0b4IUD6IJnE4v3+SZ1
YI6FXuOBcz+MsCDycs6tvNQ5Ur6AGoFrQPFPb55+rtSOeo6vfddOTnUSYtoa2O8hleGvV4x55f/b
WzH//I+FNc2j0B8KEpDOwvnH80eGPQOPMhbcWgHt6euP+fsKq5/zjr2ycirE0wnlc2craKqRRMMT
ndKq1rcdPrp6YHyzkvx9DaQJ4H/vSKVK4iRYE2O0kbX3SmRy4FH6b27k0jol/vfqsh18J5zza0SC
D7SFrDTc6lLMG78epwvSXf2cgKw4lrdtZKangvchGqKlUfUHXriotde8E3PMVKd3dP2GENtKoZ+M
5vnrj/57SVQ/77DKhgbdE3HlSbWW8xb4tXyUVo591RSoR4Es/cZrx+/0bhfv82w3qfxMM6rBiU+e
HetXvW/bd7pReetxasutW9KDGiYKpUbQ4oroVIa/p+tuWuMs7tBmZMg1HfzeNzPmwp2f671dh+Sg
yvLipCelPNIwkt1o4aQ/jKkFmMcaIXQlOOF9PcwXXrhz4beXapYzjaAZhZf+hM79XEP9qXQbF6ro
m4+4dD/zz/94p7NGTHmFWOdkhABvaBeECZBY9rLua/1k9uS4pmGW35Ti5hT/LwvIud4byMoYeENK
dq43n6VV3/RYxBt5d1v5dH2kDX36abDIg37z9fhdeL3/g1n8cXMeZLYcjHt2SvvyrSjkR66b719f
+sK7fS7JFlFVa57VZidpNFd+S+LrdO+e03wzzS6sgefi6rHVUuCZZnJqDOsY5oA5A3vfZDgeKoqB
k/nuF2PzTSB4IRvSz+XEZVJXjV4aGaczYGgOudpHCHz5jxyPZv9Dd6jfqm9zr0sz7izuNAKvbDPf
gl0FrenBnmrnh5MU+m8NDBoW1EmBA5bGqkZniwlpu8biIQ5ZzlAUyC3fhdbx2ZgaXsBE/3rZ0VIr
GpryG4z9vn62/x1L/W2eni849dj1hvSjUzsApbXZ8MNwV+CbPRR3xD6jnNZzFFZ9WFa4mkMz296H
brFN5kJ+Sh96NG/+9XSSZJQJ2X2WpFt+QqbeOPk6dfN1WL5EFY56xBdlGBND0aif3rd1R1VKUiL9
qbevXfvNTnFhsp5Ln53c1SVszmg+2Wsob9EjX38zeSznv6v8ZbTORc+VX1Z96NTJKfJydTQbla68
0gMM0Jo7R2juneX03s500rdU1Hjg+gANUgMTC6PPwi3mjfeV7uoO3DlPbA1P7yEpDfViiDUEGXrp
7xNeYoyJBj1/Ts3IX+OjFT6WCSQVrcBRraiNfDVFOKe6yThsIn30DpbRlTejqiE/2SnQwhLEnm8Y
P8rRTunL9oyFknazg234GYEm33jmUEDKc8xtVVXiaiQsWA6WNh0aYxI3nc1cM6f6tU6KbhOhzzwg
t9OerHrIdlOKn3xmR/aimehecjNJ1X6KKmKKst1qup+s+tjnnKORa8/WxCLpKn2DYjjcYC/RLUcL
6FUqIu3KcWnHTbsUAJtZpIxRUn2OnZ7dl7qVH3FAwGK9irrwTs/M5N7Rg5cwNPNlgQXrc5JjlRoZ
IKggLk0beIfmAoAKYL0Kf0QrmHtkp/6uL7B7nDjQxC1I7Ju8jNelEHd2BPBVawOxtCOrnU253Zmy
WRyQKbrwHkLwkrh3H2gpCLepUh/Ut3+mUCL3ONejjUxM41GBr7jV+waHFY71savOwr2eJx0USdF3
t4WeNVssd3H0taFwOR52KWMQ3ERaNW6sVnOwFpuKq0QDJ8q5tnomB3OBO3rS+UiixgBO4nabOPfj
rdXgRTliNc4ZdTnBkm2N26ThgL+PLURMoOhAKeHKG4bTWvbJi+apT1eHpuKm9GbVcbmoc0wvw+Ko
Q7eCfkprfoO3sNftTOgQNLZs2zh57wcJizFlUQrplF8OmXpwRXJoVbKbItdZ1GbH6iDil7Dr1r5k
58/UlR4JKm9+uVZBsXKy7mftpmvpVpBsyJviYGfkEG+xpmBtTfAt9ZvgvkMSFXb+TTA2V/TEa8s0
mn6i/rK2I0HbBABUfOgcVBguyEpLbITINiMLZGhhOyI2AR9d9XSaFPB71U3hQkitAWvTgCBw+Ywx
ucQAZynTcqv7wA/blyFwILO+NS01RZ2FtqvWboXnbPfWTu5WI5XGMLdc5aZ1nHrOxkpg56Nx35vq
xmIWO8rZKdGjz8xn+Et3b1IFd3yYujHkuX3YyTQD0GjVC3JTnKMdWAv2TPc06cg+eoYqF7mIDlZo
Y4L3YSXZm8mrrmDPTozzhKLLLh712lhFMGqsAOCj7X90HVbZNG37I4y9wJrHrzN4kvG4m3+VCbnN
wmlZDe2KMakJYcL0lpVpppWt2K23koB0TBwEvQNM13SvkrfckPu84kTUro+UzvquOo2ZCfLABLYp
dpJ/PalDMUOaWuo8FNiGSFs17kMDddoQHZSljcT/s+5xxK6nO/7Gjh6a+tOvzOVAUyb30eQvlRdh
jfhr0AZIiFq0tMVGmr/SMJlWlO2K2t92Tn1deDCFmtGev75dodGejATMYHrL0zdNd61GPIsR3vGv
zRYjdDgT6zAPdq3mL1wm1OAEt02sAC4ygJnaY163KB2UovMTc8yjp0GrFJa2Zl7zENJDFKfgRrEH
z3MoQcBlyozOMfe9a6troDkAHmd3XgNAHFi9RHY0ncbeMbKYLZxscZ47LTlW2Mw25b2T3bqewOic
yVYGYjeCgorb+DgEHiuQsUtS5G8ti2hobZK4WmVl9rtJU3yd9tJIj1Ug10PF2z9sitDcR04WbIN5
GnLTZX3lm4ClVHPHM0rLACClbS55YQfTn3/kavUN/wkSe6eDCb0PYrmm9RvMsJznW0bhPoa72/R1
Oz8wzwr7FRaPP5sw+E1FdtUb9IaKn2po6IFwr3yIWn3MssBkwwlxGcfaPsqhmnbPU9YFC2+Qq6yR
Ox7dHKWEPpmHPr41ytzCz1wC3FvG6W0U7+c50w99TTFgBgVN7i/HqrfmlLLj50sR4t5tavMMAGRw
J5u7fjq5hWQR7w9yYPUe96YTbwQjFrrJk0YYoWcpqL2HGEdnH/1+hJPb/GYzt+opXBe0gHXFj1C1
+x72XUgViROvRVMaMxBpVQyw0vJ2Mb9rEkvg3L4a4G0VbCUN+I060j/mCa+mp84eHgKfshQrbKb/
5PLW9JKaT7R8rcqc/sJOv2H4FfNlft3mrzJ/SKoIjjTAhDlbubZLSaYH10aaBhA6fxGe+9rwnvCI
m8n5tGCDtzm0UroCnfSno4O3JAdIpvd53IuOhkWZ3LfZY+RMd0iEgU+Z+9Jzn+ZH5DXumyamD9OI
r0NbOssezCa8MP9OsBQkPv5YnitJJnBYjrIBQmnyoAUU1TiUigWUKCsqXoteW/V6cuuaxW0FqQXl
zTNHPZT+vQEwTcrh5CjUyrCagzV2cNgsDwFcrd2rgSlapMXOTXtWFntadYGjH42ug8cGqHGg2Xjt
GeC006h7LqYJokruWzD9bGBrOQutYajs0Q6pCEXMP3Pyd1oeOqs4bs1NGIE/MrqrCW6e13lXptU+
VPrw0pX1/SQ0lLrVRk46aSavbxpGkHQH3vWYHMd6oiD1Bg/xqY5CWJv0eowdzi511V5Lx/sx5uNN
FUJmLYw3+iQfY7YypA6YS1hyJNTK1vYgIuyQAxcXdlZpx5lNnJFM27J+Zt8sHqm47tq42Qy9f51k
UNCKnt1nHJxkkwq9x17Qn7bETeEPSxjWdqCrXyxKaail6rN8rXwXbZnTmmhhK4DqagQE7YQQvwTh
C+eIzsKzJZuUqGSPCC0oAYrZ3RYperM2mglkbgX9mL4J+yB7FxRYmYEOpRfIOvRuuUfyzbRtS1hb
ysD6+tVWGMSb0b6q+miVD06/U7E7PRjU3e7GLCoOBYDft1oH7WagwckXxujHB+QZNiqM3oBqVuXh
Vu+9mnO0xs2fja4Q17ZmVdsy7kB7wY+dcWuZQKllRS9uFsWvPR0TB7vkNDnNmyFYyoIaL9JZ3HEj
Pw2gkMI/YryH9Kqhs5f32h2mvS5y+zYLZCPWmqX9KAoQnmVomFDTaFx9ahC5mZumLp0H5jV2gUae
RotSxYa+mEoak6fIpOKnqnx6GP3JWQ6qn37W9gSx2cvk6Kwae9DHDXEzbX2elxvYegI6ixYm+ztk
RRm2izIemh+J5iKNUJXdPrd+mp/0tOp/y0oTI9psYwDtbYr2ziNxW8Mq9ft1rKxs3VoKdj+p2bDz
7IK6ctLrkOazuNqP5WzLl6UVMH+PuWi5NYLvsmiOge0WSL+9Wfwz4g7mp9rWl1Ox7aCdYXnr6c06
SWJSpgbrW+wn2zudQ6iVGPIWkfpUPqEoKZ7CCqVi6pa/vKGgRJv3LMHiA7pXBACxsH8MUZHu66zO
PsJINNdJ3ZorV2MbGB0E61bpWasgkDAog84xCzb4vP1pKw1zSDM074OmxJ1QTLZDOXjOI1ragXKQ
f+tRzr6lljessrbXd2Hkop/vMm014EW2AqSA3zKMkpWMuBkv9qNqZSV149wYdWkubf73vemb9qVv
p/46R/630YQSt3EVp8mGhi3tQZim9dO0qvCIVep0lVdmjXECFr2gaLV+XBZUhpZaxnah+RgdGrFj
fJA3me9tZgfL2h6M6zzU21VQed66tU3jxnErGz2yhQBW4nAwQNyBLRf0/Se2kMFGF4mzj6qu2LZp
aR7GSnhXWhUOrDtifMijVt3TnkNvtUnpdMEtCHwj2BFH+O+AMMfxrrM8f5nVfRwv2rjFUd3VYJfj
ObX3sqZ+dgZQPXpUxrdhor8bcfJDz93bwiAp5GaxZCitCaB2R6BjtD2/SWfOJBpoelYGu6MuWG59
G7+JWa/t1GwhIgOWGNb+La2k94nXrSyiE7sHWuBNj7rZEzEV9LBE2rTKc+MUVo6/Cjx2Ot6i0U+P
vlVu2on4OnOKu8T2iSHNbaBIpWqzekha6wiwfS188ej75sLOZt725NDiS9gx+Lua4F4X6TpR/n2Y
DceqaBEnhf0dAcx7YWEkIfi1RaS7W9PUt5Fb3cGG8xd2R7xnGCj0p5vOrbeJpm+TaNwEo/KghUZz
2YdjHq9JlkKvYD4Y+q9QWu+urpUckvTjydRCSifdS8ZC4Kf6fefFG8udtUG5Tyd9FzTzJLrPs2mZ
06yyyqTtbfTG467Fxvd8mPsZ0Xq97vPYphXCXXcF63rTYBUbQVitrORYT/JWm7CccourRqaPdV9u
UtNna+9KY6XrHohHq3FvxkKE26Rwhtsy1L09Cz9nV1Yg9IXQU7E17ZZooQk0qPaFLh8FxyX5BozW
beaSMoy+7H90HoDEVkiyAzO6kWlw45TY2jvkw5HJ/hJhH0VxdVHY2tEZphFiWHyFwvTNE/GPIi0l
3iMGPh5F/lO19u04xMe0tjdOTHnfDACJm00KQ76863NJY7MLH2pWITbO0lfpephtGcb2eeSC4K5/
9H7nrm3slxdJTmkhLPNiMbX577RTIX4IQ7KQAaF/kYjfnXKYRP3R1sfdLMRqOwibefzL1Pk3cVVd
xToWIyJilip3Oz93L1MAF92AUEnq3mPtq2CZTO6qTESHqth9BfgLtZItZdH57tZyvC2whQ1V7/sk
K9xNUFrNmkDpd40WxCzB2M+t+L7jfvipB0ffnksLd3kxvk1OeWhy5i/Oi9U9jV3JwXKl89vVTcB0
UZ48SpbzhRMW+7DV+j382Fmx2TyGSr+2bf8AnHGnpf1Hk3VbULsHB9DBGE3dWrVkecT08aYJMmPV
WgB7jfBn1rYx5H6xC0qNBUHD97HWPjwTXUIzouNDrwAKoUvf2yrz4Ju59irwpcAd0ltUfeYtSWyW
hZwD2CG50nheHIsOiiPKMly4k3Fd6fjIhE3+1uXNPvXUlRdNQHajXdzZn0NOp5RVbEUFbb4Osxvu
CbfPJFkbpMW2M627JvwB5gRfDzPQcBvR3rOovNJRX66dKbI2kyxmeGzNYirmco6FmDz1bWvdpJ69
0JzhUXLW4LESuOTKeHMeGlAkqsuuUn/6CKmP1BE09qIM4eSTVdkS+LEbuneeaq/Bo19n1XgjjODW
K2tiRWafZQ63uWkcQjxy6K74GPx4l08DZxed/5bQx87+zWlpa5N65u1VinYCRGx2N1LYGRxj1VXe
dVdbd2ZoH3Q6sBaN5u0zzX91p+lW9vq1FQ6/E8N57F3sT6O0PVgzk4JGketc9k9lqK5FZwN4zSQQ
DUpDmZvtY3O4sxp/q6fqt1dS+tTD5kS95h3tIa0N7m2dtW+2TyzOSMSj/5i79s4u7X1KlLkYRgNL
1zx8HEL9NuzyXZymuy6uJJpMr9qiv4R8WIq1O4yKEkr14FTubUMQv4gTA1uF+tPu02Fn+7jDFI0F
Op9S1Y7zZn2JmpdAQSnIINGhaQiMh2DLjI45N6jXRW0Bi+4JVRwNLIYz2J+C9zh3TI25RLG15uks
vSIIr+vSb2GS2sW1WVoYTjSqAtc72GutHGuEUyNGEb4j5cnE0/4h9uxoDez655h2z/i1ZEe7KFI2
ANO8KmYFGnfJXNcGYV7rrU97W2sYvCNjcYNZoHjTmnJ87Y0YPaU/ZgcKdf6z6g1zH5r4m9SObN/d
3EpGnBRsR1+MkPA/+wq2t8iZPxLbUXdBiSvdDHlgUwazuoOq2S4dNZQpqOauPfFU1UeBSoCjFACI
nNwnhto0Y5He2hVxTFoTeya5qXNwFgJNMYoJbETdLFuEwGvVOHNjnTeFi9b0ppsG2A3QckvCOG+t
8JWwoXvwxrqgktli08NytRSx90F44d63Zli96u0En6f3jEwt+soMkr1MbAXYxxaYvdH0lh3IU8h+
M7fHURchti4q3Aosp8TA3CiQsqm2jq6EdPQD9tzyIJvE2/8ntOztLLoZhWmsi97EMaTuUuyZ/XZj
dJLz9dit8JKY9Juple5SNzp9yeaV3ftT7v2Ie/0UBdM4LksvwdlQi/14ndpNJ4jOTGDOlW41RCwG
tkZkbD6FX7k2HfTGpqYDDwWOuzOMgFPGwmehHXp9rRngasvQQStqJ527C9M2fqpoatmihhwXqo61
XTUlw9pLE/R9/HFVuiNnXYquFJIe4zo1Bm1lYSe7FzHI6kVAm9tLVIfGm6Ps/rrtc/M5Eb1qgFEP
6Z3mlsGyTHJ1M1bDp1ADRSzuQF5PugixX5LxG7CFeqV1fbvNZVBfN3ZjY4NjWDdVFeY3iK7tQ5Jm
1XPbCeupKht5PdQxMNIwCxa2hSFOSOPswovYWfRGZSsrxc2nFKiwJ89KKdbTw0bhkgVaBVRPXXrz
bLM1n71eThBkHdyysCJZe2FarHBQQGqPuQR2T2V2pdNtcttXBRp6q27W2PxQjqiIznNVdrvUrtQy
GV2dMqVLauJ0Yh/5Cv8m4rzqFxIl0E9jEzSLptZJOjx6Y561zEZpWBcjIMgq6KdbKw90RDB1lZoL
E9uvYVHFhh8vgdjKH0nY4zEmMIlCNl2txjJX2zoN60OSURbOdGtYu6Xo1rU+mmpZ9V36IVra6vRC
41igQtW1EHk1DSs8lfKHAurPq+64xoatyLitpMZ5lKvms190zT4v79Rt1eT/7IMoXucGHHQICYCd
DVGugwood+SH5R2F92kxNfZIPUDKlZMyokWC6xnljjk2iuWia12yazmUS7xnQqQsefU2mhpuUUk0
8Gl9vBoZx00dSw+5DbZKVeDaPNOwPrqdi6cnAvcbP6OYoeke/lxaXB2Ua+O7XSYeJTzhvNv9wNFi
oqdroYgUBYc4J1mX0RrewIiLS493GO7qIedGdVCtghp3ngoP+6VHQ8SmMQwcsYIR13OF14arSfel
mQ1PWllSne1C7jiK2vd8DIetYY0TKa7dAlAigOoqDL10js8XOoWuaCyqFS5uRPqZ80vLk/ogRo1Q
NAiOfS1/h6SwcZEfi7y6h/l6rJX5GHMcuM6n9E4mw4EU7tjG+W+QmdDdlfEmUiLpLO2LlVIhYYTE
xq7PkmKl2aZcpb2yFmVNaxXDxaZn6Y8kUg+jpl3VURTTspJ+Zp6i3yeqH6cADztayA3cPssfKfFz
6Vd00gRr2zF3MK6jhZHZW+bPDy20saAyt6kR3+b+eFsom8pp4K97tuC8j3aDtDgTQXdkddOLh4yp
SiQu8lgp6VQ8qzkud+PHKqM1wk/jZ7pW5ngne5DEOHpGZh93oNRBW14HE0YU8wE+CVxNDpU95zJ8
0lrrJszkc2Z7v3sl9raXvmQ9lIM00HR8VDg4rial2KGGF3jZ2UJ1BYUpJz228xpMAUEufBM7MjAr
MUmj+9C1qlnpgqKrI58nw7iB0/c5pv17GQ6v7Tjtq17smomypBrd+65Ibugl+x0O2r3Z2VTG442s
SufJnTcOIudxmXjxL2WAvhex3ExEtVQjOTHxKFVMhAW1Zz6ZSY4eTXttOEblKHCXB2pjJMGzL+LH
RHD8gvHUjlnFAauQaikBCgKvz8Kjnpivg+a+iDp5sdywp5PGcxaSfZ66/kFU4jroqLzEOF9dI/PL
cafIYey6+Dc1uPgSmqyGqqJn13I5ZVKIyAptZqglhBhj3VwlHRlpntvLznbe6ki70XUcjfzIaPdD
0mHYkmcmCDL7vqfBnlMAzni8mufdHLnOYzhFtznrx3KoixqzIHcrXKzMfOrz0lwNpX4zSIoFvnRu
U88rKRt7T42Mn5Q36muVQpif4uF9ViBGcX/bdWJL1oH6xA4h2Mf9Yj6GrkICJrN90MKAzHb07v6P
o/NYbt0IougXoQrAYBC2JJglUlSWNii9NIOc49f7wBu77GfJJDCh+/YNsZ8UG3eEYdiVZsVRRhgj
oMbGFcIM2U9n8hB3Y8qwxTCuWcILYhR58A382Mvie7GBUd2xAXevzBAAqgLgZoDsjJrjniAdidPl
LpjVc+x2n0ttZgCi0Qq4x+Mh0NyZXdN74VCa6w2sX9uiOgVe/1jHlJdVfvFY7aqGb1d4/9xKn5W9
vDGtu5oQ/QM4YJvUijIMToK7k1nPLRrJrZ3131FMQoGbxXf+FCfxLDlXlv+j0bIRfsYEh6jJ52Zw
blgo06bZ5jXzy4pKvPsDUoaufCFUyVTeSXQ2PPo56/ZSR/G28rD7Xwn4eUoVEZc2N/ZAf3qZEhJ5
okS9G83ynjtTsosm3BF1WTfcuPRCmQ8J0U279Oqk+Rq0aOh9XvHQQd69nY4YXtSevxvj9J+Z25/U
Te0WBWm2W+o5/j3itH4sSVK7YrXqhqIb2n1ltimc/d7YEJr0W4mxOdqxeONAIqN7HglOsOBmlInB
sGtaRQJuvIS90stbJ+kWdCqW3ejU7att9X9QEAcPkUd0STPELRlVljj3nlGEmSshFsN2vPpGcSt5
a5reVsiNasCuXFCRgxZq2FGJBlwyjX1mup+SW2R7QNylJPEprYOQuyljmVj5qynnieTN+m+iFffy
EG3VKJozlft04wr3/nRzK1+83IDw00TknOA4RrJb7FcXt65Xv2cjO7aIqnd+xjNSNmCQyXjwRJcV
bSXQ/pPIja96ZJCUK52+xngekOZF6EVbkQYE6EHiS5SVIeW52rdT4z2WY+ZsI7v+M0xov/NWEQYV
64LJRcIxZI/Zl2FW09XqrX/FmJfMZksm3aP2t75D9Fye1sPOHoQJmJNe5gGwcpCsLyYarG6ObtHJ
jRaaGkXSkiWDQ1Rc4IDmBHBmx2TMNhKrw23fEUvGgU5GWMngHIhL77S2Oerxjos3Zp4b+86NCJsp
vWGrfMwNLWqmZ7Obu7BhjMdo2yEEfBJT2Cy+yc3ICkiHTmq2fjVeC2wwST+Ay+V0E9F4EFgqSwX3
OjBo4W2w5YZZI3yN5SRYgUe/Gdzt4DHipI6zGALq4Cly0pcpy5xdlPTE/lWiPNnK8kOGNPUt5i9Q
BeQZ6s3E2VpQ9cz4w9mJ/qpXiV1s1eaZCZ5Ll9KT8WBw6+J35Gxp3zhGRYFBY5WNz3Wq1pYGdMdx
ZbIrcGkLK2d0NpNv/asbI4daa4st0TXxafGoEzHzZ94dmNcY++Utl9mzkoPYmKLkwcH8IBbCuCai
IbapDiAq55I4g7gy9znfkVu8f6fL/ElGmBFOj4c6bO0nX83xYW7js4jL91qPP0oBP1amrsiHqeiU
A8JpKWAAIgcivlpa4a1ledNBTeMfy6Z4CArwdtyuaSqJc9R+MjANxdJuqBi3Nrk53byJbrsbeMcW
4X/EdPJAZiNwyOGIJvrlvt2Jphy3rSKXbJRShbU3/YjYlDtPkGiFvV906FoSiJzMfEsDX56heBSh
yvslrMkWOkSpcXdrG9gBP5NyLxNfb2ez/h0X/nDASWOk2iYChNEGVG5KuxC45ItK+ROEiLppysDL
lf3bMkC3tVrdpMyU4T2I5MYWnIld7BCT1ngfw9zprd32D7Bkkm0j02rblnwduh4g9CWAvWLxa9pL
Yc9EBvvxo1G2L4Zcb+lqPDqlBrZaGMVUgPz0BkOP24P5nmYlGSK+WYRBrS5eYptnczayEz1LeW9y
4UK8cgkQNEi76xKiLKV5I2vkd9cJCqaErJTOBvfQLoSMyME2dimnPCTDly9hKQEckTANmoNsb0tA
nCjPrJttYjXhJSuEaCdiFy+Z3kx5rb7iwKhA0wWgTjX/TSQ1i87mDx1UOeBvyUQKmnAIPFGGhZDV
xYky4LbBsrk1iO4rnYnrxIAaD74wvUun+TZy0yLKJFI7p4vyez443PaR3T9anm4PLpTS0HPd7lCP
Gibk6C+bFAbJfpyW4QWgurnFmPYdjLaw3zygWwYfzRy6Dl4TBsk5n2Pi+nhYQp3vwTofG7xAdp2V
kwaYpfluLKvlgtZ5Ze7bOShWMoeqNNmwIzWgKvsXImHyczcWyb5PTaJGJ81idox2B9KWMrxThPPk
S0OoEXdx27bOA/3hdDO1TaRGUxPj0fG0XqfKre/FaHZnIxhI4kxJo3Iirz6pqAs+7Q4fUpm2Tpgp
XRzKZUjfli4396ny0/1QanGPTMvdNUgKb0Fli1NggK0Z0RyEGmPwaz7wOZKuS//pJnI39tyvWZ0l
fYNqq5cGzBUPoqpPiI+uoXHMGQNq0RM2KvOx2dd1OjELGtqDma9AomH4v8xAu7BDCuu1bPEoisaO
RL16mh+YQyQ/XpRAWqsJwyVDcHhKU/MCJ+IaadKAJ2+614LKUBoDj8SP1oiRYv6tOhnc5pwBdhnN
7akBUaUU6rNfzMR9dXZbe/Q/5sZKOdY88NQKkmF/KspEfjUqcC9go2LYpsDQzcZsSAA2S1fcVYe1
m5XUDQFD8ODiicQalyZqZ5Ux3dLg1zURthE+TVTTTOgj36OKGYOrO9l/FsUekxZ2xQGzvjV9DpeE
klyPsknB36wYQ2GTG1o0kE0yg8TZchqt04BrYziP/rCZzGLcRqIhEdWGSeNZ+L62FczM0ZjGnZc6
/n5umFFMOoo44dJCPixDsRzcjmzKIuh8BfGsmR5bG0ZeYmr51E5LeyhU2r0nTbDCVJHoj0U5Lq+u
ToqHiibvj7WYxOLQMX0i9/TvXbzoHVXkezbyhlM7JVmtaKyDncnlgUUVfMxJA2QxO6Sies0Ucmy7
J3+q4ck4RFXPZlruo7bu70OMjwZlNMh8ofvqJWHi9pzXgR+ayoAX2TvEei7SOliuI35mp7D3UAv1
TlkTGSiGQe9bYIbWMnj6kSYn2YALe5ioXP/y66IlozqRYSZ09VYGSUPuplXjVZ0ML8lE1sw4G/rL
9AZxU33ufs5x21/LoByhsTQlrbVgkeSWsZvyTD55/eDdSUA3X6tWe7+cnPDmaPG8BwH54D5Wwvma
Ayu9zbEL1SwnCXnJVfAalV375Ui1HCA1kqfs2xQbUnd72GPDa10V407mTA1x0yIrjqjp+MHM2ubY
ZY4VNn3ZfpZofPZNL3HhjpL2YEmZvY+m2Z5EBNaKpNe+5sx0d3jd9X+dImtPgQv2Erl1/pkvDF/N
vp5CcxjFMyG0AGVaKkK+RweOTjmGylkz+kgTvMCWIPwVzI4EWKE+E09GnFejsDZMCuVVtilTCdQE
F7wPu7PvuYposGB8HU2vPMy+q9jTo2G+M35fHpDbF7eVbIYTjM1tpwyLmNLabxFwR/CfEseT+wJ/
E8a8nTXv0spLj26LRHDssoZ5fWk8DgMRYBvB9/yyCx+lUVSA59jkA/4uEr/f6rEZThh+M8oRWAqd
sLOrr8wikIFRP4sPHM/0gynLkfZRYB7JEN8gQJlzKBR6Hp/mUSynyLFmfzOUIzHiTNEfB5EsN7NS
9AhpYTwuc/TJ9h5AApaFjV9F/XEZYuiBFToLEl7I7bKWavjXLiigt9lc929TNyUnIcvgry9mEapE
60vvAn+B3DDhx8h3eJyl1geiPlxoMGmyA3xhi2sjyDlkO+tJd07wJiNqna2cSx6SufjIm5JEtT9F
Dp1upMp5dOoiftBVUV2iqPQovtq+/zNq6vzaTitCuxjVlORvlhADtRg+EiM1n/qA47VcLP+MiKP6
5fij+KXoEHeVUPLFSTz/zyLGbie7NeWmVJixrfvEUtg0ApDlxVZXQ3318M0EuiG3qvXj7DnjUPou
5sE/5ARyf0z92D5q7VTHue3ti1nFLgbJOEnn/jJ8q8EmtKKtZLWvhDvvA6dd3jCaJHXTVMvdCziC
fWaKF2uRZrcNcmvyN0lgRwTFREHBYC7NQhej/HDpwZOquJ3OhplKHDi12mdOzMzanrsbGKMZymaB
jlEuwT4F+7nVBSGWEsO0EGszwkNdQulmmwu1nAQE08r/27kQekqq4se6q4JfOgsOM4fmJptN+xaL
ctwYIpVbu+/LK4NUkwRNCtwsN3o4LYwjK0ZYdCcmtJ1pIko1YjTf2lV68PFlh6HJOkjb9leUeeK7
rRmG408FyX5wPewQcngWMiWPvrAAjGl0diqhZiqNfN4FZGkx/R7de1zG491tRd/TPqJ8BJPollOx
DN5LkkInJSdCbDHxmEj2XOy3Lpg+amLXiBczoYIU/E9gtlKY5UN5cHhDQFAlDNTMe9bk+sV5bD8b
puguhvDFYVJak5Y15mE/NacEwHyTZ6Bg9C5/RJm/ajjOWDgk0tgGBTg1oBxONqVv29+uC36Cn3Q/
/jZ8GngvigiiHazsYMaBexwMbzzRWSLr74ulh7AGczKIFwp5HO6HXzirwh2YdXab5tw+W8TEnIuI
M2nji9Y9Z8QhEt1CuPYarxrbwttYAQYftNzUmnXQWps+E3kYr+nhPS7F9yRy+788nOU78SWEGcMd
tpXEeibICjMEPSm3gMbDKXXqX5gPMg6b5PAzEg2GGDL66Gf5JyqW3wEvjc7ELzbSTd3nfghIpQ5e
5xKJv5v/Cyh0tjqNyEiyH7FxSQiVZvZoj3lNBS/w1Zk945pXjv+c5lYLPT4lCbQvmQ2b0jkE3kJ8
Z1CQAeeueZEG9vbbsW7MLVR3EwwLu0X23KPq8AKR65ih/JXZxaGCpW7Vsdj0Zp9tq8A8dp594mYz
qIAhb1NUHiKiQ+2ao1+L95aoLNqn6S+H+KlJ4FT5xfKHRMEQD5NDWgQPVt0jAlrlvFAFhRcR8zds
vaQ5F/Ad8Kw8D2b0Utr9zWjdJixSqcOmhoSpmD6gcTh7ySS2TYfpsC9yDwciDQ+QpFXKHzh/p6BD
JCwz7xEl3HqU8Udjt02Gdtw5Cz/k9vToAU3/yOh8cCK9CxIC7emjznmub6LzbngsHMzIeSMT8dGz
NAs8IAjYOsa6DfsqvqYF/24RG2VDPyjrcgtiS45pHx9sPvGU2bcU6/mijI9V0ZxoA6BxGrDZ632e
CFBztbPXYeaCjHgpbXSlfXOFA7Ef2W5LNN6sKQr9AAa+ncybBkoRu3ckndsgpM+f6cpK4Vw0c0jg
gvENuhXKrvHRc9E4DDx0o93g6Gtu1LyS5Ep7Pnhz8lWb9nvDcQTxbsEcYYNsez+KaICkMMwJAQwO
NQ7A5yaqmdF6c/1llJzDwaQvrtC8ckzd36qIWK8+ih50pG6LbOyN0P5d5DUDjtz9aLvKoPGupucu
Idsrm9W59SQU33rZc80+y1kB5VX1Bu6mcTRTRLxxt2usGSbAUp/EHFMq6uVeqHi3GO5bIlvGffV3
IuafzNY3O27LnVmPSDag4NqUyZvG7C5VuTz0IlO7UnY7m/NqY1MpWq0Zit4JPbo3cHj14ib6PSv4
JI1LE++95Tlplc1U9tvEGC7GBIDa5fa09W3vjI38hyoLgwqyNmGnp2anQ8o9871o9GMMVxuBesNj
6hcydOYHizRO7dr2drGN84z1lPTjX3NiP/vD8M3845tLdF9ZzduENTtNPlnli2BGkxsccEMzVTch
1HO3kNdZx1+p8cvBEpbnWCx+yIR5V1GSQ3V9tMDPF4uUcKU/WvrOZrEBdOqvYpmfRGAw8U3ZaP9q
52up5nBMGki98yFdGMGPEthNyp/RSX+T8vMrShc4gs5XU4t9nOB4p6vDxKvtkuV5XsrvnPckI6AO
4lFrga0r1v1pmb24/Ax4OCmvnMILc++41w9DmtADyJ3fEdo6ms8Sh7bVN7TtIoZKjbVf2uEqlQZa
H8aNZ9VMj+bipwTegNK1p1F5sD0TEwd3Wy3eBoOub5lnz+uozuvltoJEpZsxdMr+qRQQfoTcuXL5
67UqRnRA+0yLOs3i2yg+fbvf2mjKqR2fOy95QdQfT8nBM2HtGNYWVes+j4ezU8z7BBYPxLfnZYle
DOh6aaLv/RBfatDm3J0Q89q3YrJRcLxOiJJ6j3lXHc9h5JGY1GWnblpCirpQWqg2hEygfGPla0XT
Qw5jEebTlMfvGaPuJCVJXiNUT5p74nn79VXF83xgzkduNaoHUk9hboRmDarUiE3tDJculac8i045
EGosCXWUimuN0tUovxmdXhZU7utyyJJhJ31cBvCLISuYmOtJMer0aWXybS4WGKkvDU6Sq1Ye7kNY
sZxKPvT6emzR3nWhQqlJzu4eFYr8gP9MyfLqS2C6ijET72sR86+h9RiaLbv1uam2PthRfsViW21q
tw7dgkuTJdCOxt/1M6aZe1CGOswq2ZmF9+ZxpKROnGAeA3arxyfTzc8ib/8gALrYQ3cI/Oy4/mCb
DYBV8/t63IIT7zlvtoGqQszgHxhTbWablropDymGN4GbHIt2hmvbb3uzgp6anQHwfy+Rc5zGnIQg
R27K0nzCsH6bcRqn03SQCSVKYkO/w0pg5pKeTR3WU30hlChnZa1Pu+yp2frhVMVM9SDKt0P0yM3Z
8Omb0GJGlqnmPa3kvZqi24KrmnAEg9wKNLW6IwDvgAdftec8z7J7Q0Vjciok+6Gz38ekPk5xsoCx
rE+pNB+GuCeFwDExn/IOM+S3DTWxhMyX/YboRJZhjEpnJn1dLkbApLOFyG7axLKJEKzsUGg0LEVw
HIPZ4awv262bkDrq6btQ/jGJo3dqslukmF7zBX5BIriqJNtndRzTMunmKLvA2o7wpA5VSlXgQrDu
k5VamWywto13bRn7OyOXz0UzXHKze6yleK8EOUjjWO2a2f47Z/1bsRQ8sfohG+I3kWeXoZ5/GO++
N1X5ZqlMbKKlfyf74MgB/lB2yAYMXOAXJyL52vpHTu0/cnleTWO8T/R+tdNdjaU7ZIlL1rf9CCwJ
ytcM9QX92aNNWA7zuuVgekuLOxJ6wxHexfqxAalhgQ7O1TVqaHeaQiNaF1XcIFmZFB3ZPCIv6knP
7GT5CrHmpZLLUx0oGNwTGr146g9JbFyZmhlHKqvrxAGHVk4yfUyX7jJM5WnKwFcCEjUCXLxq9ptu
mud6DLjlcNTgViYevoQDW7MTDZeps60OTa7308zsyM8Qc0S2lcNS5Lf4RHWO2TntoxvQ8iu8z+PC
9WYCbSGWYSanamuGnMEU1+xJtGNx+n0AWTQdzq45PddWzyQZ6JXOgtsbumxdpIJvKC6OYV6HBaAy
aYz3AD1o1mfnIG3eGOzgO1JCpLM4wMGEXmqzOcjW/qnRGHEkCaKtM20j74p/WsNg9MIdZbfAizSN
D1HGPu+V+Wg29rNwCu7h0dnHbfY3oiQSnDnal/12mb05LKKFKN503Bv4dfRqXACPXcEPNOSEokje
LEv7Raz8Mc/tb2Yw1k6baG3WfViS+FVF+TGtYNd0nlihbfUWo73AqPVJOPW/nFlS1CqqMir72hof
KcJQq1jDeexrLJ+6e5Sn74aRob7ofyf8pJTlBVuDEFu3x6HS2LSMM31WY+yMePjXWAzB3CQ4WUn7
vg7daml0cMiz1Qfub6lJ8bUa45KPy9merZUs/RfS8CHV1UoePtidcyxkcQfqOqI2XdedVbRbjwux
j8czw/EXyanvcKOuzzsnF8f04TXB3a+MFzf9DAauO7Uv22AbsA54+hSbUKcI6c1In8KA5GE1I1nL
SXIs92KO7kHuPKJRIJ28f7UmvZNeEEq4ZLBiEI94odFUW6MYwxG91bRWvGdhRJ8RPFOYdE5+9Ibu
xZRXcyQ6uMi/YATs5mbNHHAfS3pTUNZPfnQwitXRZtXutzm2vugQi/GsoahEbnxeiTBwkaIOWDqL
Xipaa/SPYRCdcHRJ8VfJyuZ9Tq2T6JNvHBWOEbymAmZF0eUPBXhN7d0jSyLP/NUlj1oS7lWgoG0Z
A0410+lWXdI52OIs4yJLmhb/NlJKUbLuMa8JYnHwvO6RP12XWbkufh4+R+5xAMnMay58OFo4KT8o
0f5qqMnRxhWvA1ekHspH/ltl2ujnVk7oAyD5qvMIbQsw0DiVQ7kuaNPbwOvMQxWT1T41HVPQDmtJ
1nLVwuhRh6Cohk0WFXD4imrjsAMkVzm/OvHyL2Wj9uP+cXR/1P38qPDwgFz9EWjzSTkjfwaAM3oX
iH2h19Wv698dMz/kHOzwQ8KJQUSTpP+w07+kLQR6vhoUWuMygY12XnYYfPNSO87RnZ2w9SCpl8ZL
ZvM+18g896NfOaHor9b2wn1d/2+SGqsYyjOzeTggY2g34hoP/jmqUOUTsvtVFfle9EFYFfLoR9Nh
mXI8hI2jZgt5lMwuVFszSl4yDpbJp8vGooe5QKu6VUh3bbx76XzlwxVSCDwre7PYH7aKHo2UzHYX
msqwjYoPtwM0o8s2olMtHr3uH7OTbQGYy8dfUPWBg29hgoeF/ocJaIgA/c1lerxZkhYcOtg1HQ1k
VGwFnVcg6tMSd//7o7jdv666rZf6WEUhlbG2oI4AqZIex06d508bJzhrKU6t312i1MJbgFNDVx20
rTTYVSrl3FqhODEz9Gbw5aa+9QB6AlzsffFdJ/d1jUZBTE64GBS4mlnDuqNc3vDEpu04xqKGwraT
4hDBPgvRXpUESMHcZf4EHbRNthHpi6Ru80+2J4jkNsd/w8pn5nEkpvPisKycAFEZdYNi54LjQZF4
lljowv6j82cgQ7G2nQ1P7KJBwTAxdxn06gjidMamQ2m0xWkwnmFtQ+cPYJ8emrQemR+V5qaZOcw8
jFo3KKWwLghgHsRQ06iyDnFS4kGL3Ryt4Xubu7CF0AmsR1mAjTCREgfPdlHsyINUyftki1te2De+
yEQh5OrqaXWp0Vm6j3vjvB5AbC7JFLvt473J7ILUGpTUCGboaHqb9t/t+7sy5SsOtRmJNr79JwME
hs1/Voz8U47WdZVaagJoMVl89PlYIc6r7GUcn5U7AMaBE5QlqGPzN3dWZjblds0MdD3woivP1Kq8
Zes2Xb46XnmiIaQ9FbDJIJ0HZveTZflytMeEQyH3ULvUqNfMSH1XTRcxc/efghwmrPlRZjhAYU32
OKuaXzHFnyYnNtkjE+RFOG7JIAQax+IilXzOTdTZrvecCtgHgdH/89L82V5Z3rH5MS/OKSveGv9T
2n/SIWexpLtBhK0YkpNDmQYObQ6vA9DvzmD+8BovGAt6yu5/+zNIZG4ssPzmivnxDPM2c932NaqL
5NCMaLRt3b1bM3y5ySHflaTA34y0HIiR3XAgeDf7WepqeSthhCK5r2bqDQXu607Ot7t4aEustPux
alV/G04LscpOTahkqjcBVoKhfnKdERihanqmLh2VCiywemfOc38hWmPczGtlwgLsGbWRTJHMmTou
fPLDlFYxjNvaT26KEfexy6eIbtzqGXaXdGESq9uI2erODxYbg4bF+VLAo8mhVaX4vYhhycKmmMB3
E4/Uxt7uHpykl68ry4M7aIbjYimq0MVr9dbJGlSPwic5m6OzIU+RCAVYdFBQVZEQddJ/k6n7248U
PgsNdemm7xWW0G41/jNtAhc3VeKKgzZIEnRkXGxyL0AMwooVh7yUySnzFYNm0eOStbGVEiSzB6n3
UnuOdcmykhtcqvQI8Q8Gpa6hqS6zb3KuxSXRKbN1QJ+H/BemAV7/g7zGfj/duCcBHr24ubfVIl/q
aYiZZBUU7LiwnvygkUeRkmi5/kQbEoSjLvyJDiFQZHtnHAEDpqjUj7Mhy0PPKaWm7JO+Kd+05fSE
C8x5AqwowMy3Mm3QfNpsjQqAb7mYTfnuONFlVb5NRN4XVMALCI3dUAl78E8D61b4liahFWnN4FV3
IA5gBd9/9yYkqkN2WvenVchPUaPSNYY90r8DyW2hNP3D6oLdINLDoqO90I8fx0E+RK66GK7/6Tfm
LlDJQWIDaqTqyS3djYVSRdf2S+N676hvjsKxrqLLjsI1Ti4l2zIYP+u6WyGCADLzxrYB4yGuNUV3
yzQpvVp9I8ZBLRRwsQUJOaC1pjqlbdy0k9dzKTXA9aZ8tIe+u9mjfSWR5ow8Ijt0qt63WXNhiaPQ
lPXXEBt7Cyrr0itQPR2cEG5ALPJUGbbaecl8jXueDTgqsRogPsPNjFtnJfSk1i13sECv4TrE/Owg
s+5sEmhw4q6kF3H6P8mMHcpQvBJr9IxtLy40zj1NwPL96TIN3VueTTiZU87AjL4OARoozE22jtke
dNbe4atATEWcm7fJYfGHPS45wbaeZbNBSLj7vwIT4lFZ3FXoLE6Ycj/9Dylws+cduoqsYSoTX4Ii
fwvM6msoM14Y+z3OiZZJ5pu/3hNT3e+L2H+O0v66FkJN78xbOXVhMlrlbvLMn/Vbp7X1Jmas9DL5
ZUzZ3nSKd69djz/dPeQRyvrOM3B/ssxzUJd/Ilk/jbU6j4n3BCgMMSXzoJCxPmbnVlcQyyxgBbp+
KhMMzOXfmSeUec2HZppNu/kETv04dAM8fPvYzjWcDsdAXRF/8rQKbGFsFLzdIRrtsFuSt4QbHSeC
Y87iWI0EBc4+OawC+qsBYaf49tP5JfGzU9/Fb1Fc/IOVV3LcZ6cMQ8CZbhA22yn16La97Mnq4P6j
R0EYGiAboTOyg+p3XU9WKFs+v04WMJ2k2DIQPeHmuF293T2dQqQlxMK14NxgynEezQxYhk4yiNsH
D7pG73MjcyP8qvyeCfy0KqHQgG+skVOznT+H2XuAf3wceswI1bgTvnEzu+7DYq8qOkzqccZBxu8V
gnFTvGsMuGpdcWpm8p26yIfY1X+OnXrOI+wJoN/cKwMfHTH7NDy9OAINQbqvy58C+gHONOklgcR8
LuzyqatQpk6pxQA3JaE310+CGZnldZ+w7iib6/LOw99DdNG7JvXTp9W+uWVcwxs3qk21aGTWFaxa
5EDIJ2PohprGfNF/O+k/dRrwecHZrSmKcztaHzDGD2WTP9XuDyXGukjT7QShbJpj5ijeebSMP6jk
3tb3iUr02eBsg+LWHxsJsydPvbvT5FefR9+vzoLrmyZJRT63XvkYN9OH19CGG66279Lo33KBDWjh
hus5pGIyn8F5LET5eeN/ab2grg+So2VCgK+b5m6P6qtr0itEmtesLj99Tq71nyseExy2B4EV5Wro
X/Ulc4dieoimIERccokWBwWw81mKGI+SFQFnHL/1K+OvKoODl7o0xrgY5NXFqDsWQmHdcHf5Qn6Q
74ISXVSjm3NMPne0aLZT3jkbVRh4IBmtjxyjv8J3ZfbX7IxgvmsxH6qqfajUtA2Wdo17j6ptNFm/
TccNVhoQlh0R3HIXMd/auMy+/4NPzneOSK+L+1PX+efMks+lxaaGbb2RCYe/00KDM4LlCZR/H1hF
yufXxy7gATuLc2i6GD60gxCaipipNsRVuU9NjaWdeayQk6y/1a2KZwDbvaGAXXITRq+Hc0OJWAFb
WSbTlo2A1MFQdWyfsZCDzCv7W631Xzk2Tx5+pV6VhpM1bgsdPayBRR2dRtG4B3NOTkO6/FGO+xWs
rX0vznU5cvFMyS+LCjwv2H62pmTjylqC4QTrj1ko5GBbFNskio9+6gEhZ0w8dXDx5u6kgOt5cfdC
J0AVnk8hUfr/hF/032lTDK9LG8EXkT1Kyvjk2f2wd2sFkFaerbnOtq0Nr7C0plu8jJsJtsrBn5f0
r2+1D3at9pxyf0VOr9PX9q2Cr76BwF/DYOgPI1YLTSmel8GHf45Y71xg5vBStKV3h67JCNib752F
cCgv1mCFIvpZukRtc09R54wR/WVvISyhMpJe+ezEw6/1M2BLc4gN70FbsGyYWP/WKOGovEfWUTOr
MCbxemntq+23FtpvRPKtnsJZ6ZPrLq8t5wVj9RotD1wyiCv/MXeeO5ZjV5Z+FaF+N6vpTaMlYEhe
72/4+EOEpfeeTz8fS6VRVkxm5UjAAA2UAEWGuY485+y11/o2ISHrOdSEa5L2G4hHdpobdDuVo8+/
icJwrQIaiJXGsTvI7owoJI5HvTOmQFyaeVAI3RhIHn6A+z1UF3hWDdRU+Z1YysIPw0NXtds6fC3w
U9Y5odkCDK6iCsd5RZ1YjhRsFjHrttG3y0ay1nqPs9nIhEsieysIAqhRcnSnCskT4eq7rEtZVgn+
StWaiuhEMmIrpohMevUIDeTQh82TntJompH6KzPhuurVAXh19lx62B4jHVt7+yQmXrMIg/LclkAO
WwSOxo+2pq8oVMGJsYrqWFzKNQJ5pKtMDYx3pYE5ve/YTb2WE4k3zvtoaN14in/X4jSmo0ySIZsO
VaEwgM0smBFQgSKbhKWQjY/BGNwLgQl/o3OH3tph0r+N2+mul02EmYltWFGLcu1lXksTTHZ0yHV2
znhebrHZQL43M2h3IupdVeGpxYqX3QhdVS47Gu9up4HzaTVhWHU5wKyp6ZiXXhWgvTwr15e+UDLb
xyumrUfCds6OQNbCdkpeV9S8pSGmIIuEDnlqZBC9bvDe0AZPSAizvU3U1A5ZRIJu3fRqVMgeHT6D
KyCM6clvLOxDqgZkeOgNNmxP21bY3j5yTelfrDYLXVWv+vuKSuUCpmBc63lcb7uqR0EzImOahcFt
yyjOdVBP2po8H3qgRxd0qWup50pBGW9lDalAi1ssr53XF+tQhETGOJamc0nlwAUbaVZkbUQ6jkqt
fIobToFUyCrnyRqi1LYgA0TN2JHWl8JwYfW+uDLbQNxZGA84D6Qdhp3K3xToYI+0md87vat3xlQ0
Th4K3i6KAcnkEqLHJPnhTZO1/X5oyWEXaYP3LqUZj2KMr6PHTMU5pN+HLDZbMUOHp53/xGhx60j5
1CwmwxBOdCWVrW/6CTxqSdroZXVbaQODY6y4ecJUUDhTjllQ5LxxIoDIAIVKvIxKQdO5xU9Y0hqx
8x44F8+cotfT8wWXGcZ7UTcdT0I1C3ygN2VfRMc+UUAh50ryIApmxEm6UV5zyRD56M06gOhQhYuh
jj5F7lubjthwS2UEHjlAyTMtgP6ihocgJ27goELUGGYClNTUjAjqmtDb5vaO3Oe+05otzWmRPtxQ
ABIPsGThBUf59QoFHI1k6i9Y8rj1y6hf+3A8nGHywq0G3GNVhn28yWY9PZys4VMuJtRKkWWSw0Zg
uuOcoiospoKQiSNpl1ckpIS6w8BQR3CVwmCq1xiWu22u+eMDZ2rDETTvUZLUatGVsbLxTLMhjzkA
7ZIi1VqoevmsIdi5mPKiBQSjNLBVS8fbPqaGQZgZ2mFUiQHuZDgccoCNMOpDkusarHocta1dRnK6
TmL5KnaaerEkkF7CRDVghEdVtRgOIvkvoLBuKTKIh/vafT0ixGDow6NSmNFS5cubRIhu4zh56iRR
XUfVPL26Ka9xr75oXdqyMhI3Iz4IU84v7pVBjuBaiNk1ljOma0yh+DgypNg2CyPjch9wi+WaypRB
tTSd/6ioSIVaLdqzXEiXYJJcU1M2s4aDKrj20+KQhOROpuA8EZFQPZLbdM2om4PSB2oeO/9RKHUR
+DHBZUlSDrMwVA7aR4v4Wlnps4nUOjUxvXNOpeOsv3IFkIfrF0NK+q0VqvLURJjzyKbexzN5TDHu
FSLNdqNWtUsmI3F9Gf1cK4q7oICfMGtFVn0c0xQCYbbKwuJWs3LwnZiUksQB+L7A93sXN+1MByMD
hrXEj9wY8zV4hObZCGgOgmS4/AYZ/c+34b/8j/z8d0Bm/bf/5uu3vEAh94Pmy5d/u8WzlKf/Pf/O
//mZP/7G31Yf+fEFjtfXH/rD7/B3f39c96V5+cMXbJaczS7tRzVeP+o2aX77+zzD+Sf/X7/5l4/f
/gqA04+//vKWt2zA/DUf8NMvv39r8/7XXyQNpOt/fvv3f//m/AL++svh5e0l/8vN/7r+X7/z8VI3
/Lqk/KqLiiJauiIpKgXBL3/pP/7xHU0h22dAa5QsTeFxALk1wV9/keVfiTKLhmmJioSldZ4cWmPO
+vu3JFYmVZQURdd1GC2//OO5/eHT+een9ZesTc85IZKaZzNDu79HOZ3Zqt+whP14MAtiJd3O6Gjl
st7mBLGUQ++jLfdM8l7IPXatbsnOmO0JiP5k7I3CC/ju435BlIuMK23kOu92HZJzy4H7RuzzY+bf
SYG5FkvZOWkNvmBsrDoIsdoY1kaONRFx4Vo264QfEDmv69MHKUXMaRlBPRY6/dRDe+hVc21YObH3
p5YUUebvWtIv4/D6zef7+3v47Xsmmz+Yo2B8IaAbnPrTyA+6XRxuBpEwxWsSPkvKQoWsEWVP2rAs
i7dM+jSGY/cm6evAdyf6/zibrOFo4fhitJUBYfspfOWrdMwoCNeTvJfk/aERtmV6Y8QkYvDKphzQ
t2gIjCDKaggV2/y5/IxViJgg4DYQMdfZIXvmOBrZ6hLe/rJajWvSu27h1ot2Mbh4TWys6zZt1YW/
oIXtCA53/yI7CfYrXhy7XsDdCPbRnkKyYYaB9wCewjHkpZzcyj3F3hr8v8duXByT5C4jQCiS37kD
22RDDOiTB2uYbZgE3FlOwTwmrVN3+H6Xpr9E3AUK8Qy1M9/GOGvCU4Fr9yoojlHTvCG2yX9LraZ1
6B0JshBssymIS+USjyeqa874hr5OqlsekAxMU0k4nHDLeEusc2q571PAnfdlto3HtaKtJVoowVrC
CdGhrZyIJkjlSoSk1L3rOaMSBLvt1imgH/5jloM2XikXUMkcMqPpmgEOjGhz27taWUFcCqaDdiAC
o9qpukjoMV7rniOBDdGxcJp7QT3oNSG50VWrE0dW/pO2yO/4Bm2sFTbgAh0Vube7F/VNfGsVmzBB
xt4Lho/9F9VWJ69ic8EwPAH0GxgAejb6Ww5B5VUNkqdsVfPG1vpGGNb9Tfg4yM2ytKSHXmdetn+s
PfJdt3VKn0cC18qUaU+ly8bHLhzCFgzZLo0RjMIXnXHkvlOtGLTE+xSgW+E+4nxuKwbTl9aKscsy
V7kneKVYC1ovqTtqm3C8b/GaK/FR1wHB3NfdEjLmEpLARlkk2+QOa8+WBPCSiNACd6XniOoqfs3C
45/fYtIPEPHGvGx8syzBf0mDxrTaHY29s7ctt9Ian+JROyjb7DgcAdwdpHO6+8mj/QBLbnxhd0dD
pagi6Yldtm/vy2N1Hm7y5+DGX2mL6Fgd06fxBtPUwTzm/+4jfkFx49pOyIuZ7U46iVtvq99Pm3IV
nOKDvjdP2jY5int9LT+YR+X2J68RNM73l1x9/vdv3tOOkIk0SFq7U05lidRBrsamXSM9WMdwO2w4
Yt1iLgw6O70ft9IGT+xiWsZrboFttWy3/NsSRN2m3mZ7601Zdvvq3JyKZbjLzuRrEIGTmn7pobFs
kJxC6JK3J/PHFJZ+SX7Slxc+TLfMCUWb0shomBeyCGQXRQeElnywCrt9lTKnv4TIi2gfnBZHt40c
GEcLHa6Vg+15f8yXF6BiuMHbcaM1jvZY7OUVhX857JvuIsIsK5dFs9L0NX5g/2j1+CX2JJcw9cNv
GT9HMAm87Pt45IshdabWZoao/sl4ygCdZJVecHlAgMts86W8Mipwd1uvFGRaLMqSI+dOfGjWNE66
xG4fK/pG5xFX8DIlagz2l4fc8ACnKbehky6i0jHdQlupkUt5obKUEIlr1q0PmHtVptu2/LBYffPi
03qM67ekeGqUezn79MVNRYY1Wg9v8qHfCZgjweq5HFWjVUph5uO2sKsP8TU6KBtoWaRi6RK9+a/T
U4+MELlAVdPX4Sxe7qFa+DhAYvC3jp+6FSFwnXOsS9lREVtN1pzZ+T+0gmerwyegkuktPI6LcO2v
y3ulvFjqvI8oDh+Sta534w5fev+gX8WreEk2wa3y2C5im7wat2RyyNetU3ETNe470xtdfRm7/sk6
8+5LPcsjrkLAcE7HtSK70Adw8DcbCG7LeJWttUO1IG/ggNO99KNNg2CBK3ARH3Ny0k6x75bD0jqJ
n8F557tU9A59Iluzex4+coxN8lgurFN7rydcfDYCsGKri/7AprcxFt4SF9GWl0hG3yZFCkM6dNm5
iYQ/jCfpiFk1XjXWxQfPMt7X3Af+bYYVLSeZJurOmL2KH9auvBZP1RMXAf5n2GoqrcfJreo1ZEAV
3djRFhVhSsf/BISeLcK7ZEe0CoPyxsxWza1W+U5wkvAN53cI/Pwqf0DPnLa3pSu0AzNZKhfxDMLP
zK4g7ZSruBEuTCA6apfyUbrQltgLC1bohbKXF+DLndFt7Mid7Ftc9Ov8KjwaS20/v5mCA+90+9xs
LH46WtKmc5l9uowPROjsJ8nRl+2tvmxWiPjrcvk0OG8wfZbjPn6P8Aw8NS/hOTl6N7D6sZjyknxb
P8dbIhnzX1NtaTtt2bPcAKOsrb4AwmtCF9k/mIf+ObjOpVcy15kr0sq2VX3X4b0uRnXBxi+WDvAr
Az/PeOW6G9iDw0WmcpqzsWYssyVKfmqr7xEG8EcRBHS2M3VCxPAGqYIg/9r6sr4pDrpHRA0jkg3w
cZXvuROnVbpPg0WByhnvwV0d/Uso3OfPxrLBcWgPeKxSt//ssbVZm5ELXz4I3apWluIAVnM5kJw2
Fxo69DNy3FrdKsuI05K+kR6kB5TiRbPBWmmuiIVJy/Y4bdpjedS36b2wm879pXvDfzJUa7qwVYku
CucYyMWSRp3Q2dEbKdb0IuvIL8Q1MVivSmhPdMcAOkFvhjBu7c1415Kpb916uGgYYerd1Jxh2E2M
yGVuOUH82aYznb3xOIyLaTXQkxi2xUN2E+/8XbOv421e3MvSU2G8WvGzLjwYj/4UQ4E11vCWMFXO
arRd3/rjJw0WKvjoLrkw8wZyRfJqZPmi8QFZ2LI4r5T9OjrAsuGAin+DIO4IQ6QDM2MH78IjTfqz
9dAlRerkZfkMTAIE3FKH9CHEMjERSMUouuVH+mE+GVf5LJ7HE+g38G42EBDvrXmhk3DtLv5j2Z+T
vlmJOhiCoUQEcWHRNLm8aMtynTSOFz77yUrLJGLb5Ottctp5eKdWG5pKYLxDjlDVFUeu09yQN3qH
+cmpOaxAB+zbY3NSn/QbDjnt+EhCZWM0UPtwbUhAMcFlkXe1x5cwBDcCp34DdyVBmL7m75G367I1
LdPixrwXu9e4fsf8Jjym982jegGBKuAzKknhcbhFO7Je5dYlMoMJrecWz2HSB4Bb7qeWAMAS3JGE
LAUTG2+fa3QDdJYStds/WMxNs1DoXBVJrF+kzAeDEHVXJN0ih+HTPODjP2i9i/obsmyzyGpOGa50
65pKy4wkWnMuJXJfp1ZgHsOi2nF6huqh79V1fCpvsBkEdnCvMR8MMDkkOHJ7CEKjC/EcdrocLUbA
UiRcOYgS4e52IlAOgtXqYujuppQrjMTjE7sbL83bq6518d7896C2NSAt90V2HtMnHUUsaJe0ZgRG
vKlEjDjjupwye+jCiqPScGSBUOz0I6XIqFeadJ2si9bs4F+wzvGZRmjidnyW982F9CDOjaB6URQE
332qvkKX9igANXxLW2o7ogQhKHLkQ9vqmTgFy8hO8YAODkBlTdop0W5IXqUA/xIB6VbHVacTH7pP
B0wpw3vo3bJtGhxgmAB3Gu9ZGy9GQwJooQk7pSWCdowv6iK8xi/aqXhU8ufkES04fwhv8pNy54GQ
I18TpXa+qd3hKj2fWZMWGIfusA+WiwIfuxaQVwIAl9PQXswgWd9huvZYu6q1NonkYK7z8CaO0gPw
vZ1Ph0nsOkfcjOx6K0Y+nKFHJ+N6fIWjJd9o1iLtoIRSnvTZbcusLfxNtvkgHcTb8oxTtpgwWCyo
OlCZKC6HS/+mjCwTNhddGS7mXg92NIcUBqXBW77Q9hFU9wfj1lzW50RzmKzngQh2EAbjm+bZZGCd
uBTkFVgYQ72til2oOhaJj3TBAI96TSPILQns2skdw8TMXXuTXZIP+sXDgSscq3HOOQx482v4Ge2H
J+wksy5+F+zjB++YZ6T9sJY7kr+20OHeyweLM5nvjMV8sJHlNUY4wna4GgAOVkvxysdsig5Brf8I
yRFFOVL0LvQiJEMWI5G2rW5GF+ER0uQdCR12gPhDj1y8tJJ4jOoDXU7b21aUS3V9Lw+Efu1i2YPw
CkhAYC4XxR5bPdkd4UkqX9okWfRtekjUcUE5bUmwSqvFkH/+dvz+l2SxQ/gGqyv/bL6KXn/QyY6Y
dLLP/OvP/E8UxgxVRwH5sTS2a7OXOgirvwCjfsne/yCQ/f13f5fIVP1XzaJg0Rltrqq/CWG/S2Sq
9qtiIYLJmiUbhqIiF/0ukanqr5pkIJ8ZfN+Q5VlX+10iU1Hc+CM4QxRFQz+W/yWJTPttPOY/NTIG
0VgKiW+LWtCEJySJX8rEkhGpTBmIqjuti65KtWHG32NDoHoV+FgrpCh507XoFdhm7aLl0SoMA3eM
DZpBIrN0il5lUklwSZD5HDWybmp6EFx94ypUWgpar6Fz2uVrWRscFKxpkYDmt6d+vGlokC39iGR+
Yj3zMLgrLXRzIiBw/LAjwaZyrU7c+UG5l+t0o6pY1ZgPfq+ifuPLHCpHkJjhaIlsBU27Fgjyo9GP
b2nqj8gIzZ1UxUD16jp3addQx2UFibCKWFXLtITRJ3DYXgSfaknQUyfBashzfo49Emc+hNbRjAqn
l+KX+X+Fnu36jI5bpKCPFNR/aR1CakbBXAQ+vAt+NoWH5Q6tVjgRplUzecgkpV6lBjuQWKf7DpcG
WykO456ZPvwhyN5RecWleZtZ74GE/37Kg91Ul9zFxYNk6Uuq95c5T+rTsOSsCOm22gkBkGB4NTZG
yGRtmGwNowLg/Qkz6mroKEYCbwuP8BXMpsKZO91bnngPZRsIeZ0uzXx6KqfpNRxDp47Lm9ZK9oJo
zvtfiA4ZpC60ZtHuiCYZk2zZgH8PXQ4Sv/fU9yqPNVum2WXrRYzIZqokBvES1CVKpJ5ivDXjT9n0
tu0QTI7YzJxPtQP8mL8L0CPdUItfVZIGjoYwVAf5jW90h6GoSxp0TWmbMhA+VdhlLDRUndGrl/qu
FPYvPNhrCCuJs5K0TigUjcq4GjTmGBlqkBy6SDl8DFkt1JXYJFiVQRQx7dVzpD7sNtAKaJpIyyCk
wZdOE8kxTeG0nkSfuMvuC5o+ZnXWxw71Vc2Zl9nd51P+yhgDYsHT+CBLGRAqi6uvBH1ia3qqLgMz
XHUWZ7+45FrTh3NRPovkqDFMZc+DbD4z++qQNuA0xPRNwL8oVY+wq0jm8v26I15X+4ysqG6y0cdJ
Mp9cMn47aOR3n/TAfUtgzVE64U0KJU4BQ3XtEokLqjmIzWQyIsRcT0Xw3koCnnr8Uf196qsQngP9
lj7ru6BTedRV8oznkZIF+ABQy0hYjjIdboFjVS36UOA1UGxN/67pybTMBPU+VDHDW6OCGFkyP3Zo
AA8IM0rVPBq1so4Tj35fiPCpV/G7yGWnlqlupwz7KX1rcvzi3E54T+BI7nVhZHu6FlUHoj2OPj1V
QM/kitQE7UbQT5YVBy4rpj1V42Mq5ufYYkBQykQMOWuXehLgC0mCdS+rr8Po4bzP+3qNPTqv+GSk
bTkpEgEWsNgFuagud+HWMgxxME69IF8wLGf2oNQHCwwRIotfgwfqakcGOGZXMp8kFfFs2fM5vNU8
CdiaBv5bKlNNTXideLINUI+aMezqvniO4nSuaXumFxHXGySrXah1xZkgqt1wah+LXlvJYWu6E8Af
Xws3eTwb1HBxB761zAERDCagBB/oglsMXAAeH3xeUPuIdwq84po3KCrrx0xMz6E6HicAgXBsCD6m
PSeZZN/mAZKRnL7Cj7zGmISK1Huw5O5dVRPC96oyj6VgVHFtclaRB5FazM4zsrox2GoxABABe49q
yN+lgbANquIm1fsnIVBca5hsaWzu/LC7NFn8LufarWRIFy/33yfxkuecZbQ0j7FllOe4ihZFYZhI
qISK6rSFJtNv1FS+ycW0dnMZ2l8LH6YG4OYKJFmXyYRJGk5MlnDkNujzOQwtgjEgh/kWfTzmmMW0
9TWpIpK++IjxwbpMsrmpRhZUIV2YkbwxQFJqI0qBGj/5QPKUrj1JHX9PxWxqctzQCjLsE1sSr7Jb
qXLagQodOoA/0Stkrr2qZBvF4D7xUqIuNYheBj73B2FIT2ZNJlKHlCj4Wb429OZUTt01LLEMJTnI
mkHFb9V6j23KM/XymB+colVQ4F3vK4Ik/KvV9LkLTga1hl6oHY3qjT5hTif3MJve0zOw+v1ksagO
2nz9mwwwFuZ4tp/6jOxBWwzVRtpHqFcGBiwf6m8+8UaWXZ+unlgRoAhl2YVZJKT2NdolqcGSG0bJ
viIVnsddxC5lAqqr9cZN94wGfa09/z2yfImql/YFdq+TwE2F1eDRGzImrYv3vd/fT0wzUtQLU5Wc
QvRqfNfRMzjz0i4Tc1M28zSgqqC/IeaA/q+e+DFqWB0TLlDHE8JPz4RF4GkbIyj2kgEltpgeFMgm
MygkOk0C4WDODUoMhAViq6qWSAJVdk1YjFYxFl87uLZmUhOA5snPO5AsToIjCtN9gtiRAM+ivkC2
TP0I8js2nCEWGTLCRwCJ7V6twlVAOgdrQPDehT00mP4cFCR/JQZwgj7tyMyQPEkiGDEqvHivZvVV
wZbaMoMlQCjZgbCoLXzEPabKFUBY2PbFU6Y3EGpQ0HBDPMam/wqM6Dm+NcUOkdMTL7xTvisz75NR
qOG6KnjDY113YS6SJ+XX1JjzQaxifUj1io+3Ed0qNZ6IXJNnDEd4ZrF1TxJTsLEviG4xauVWLbyH
RsgGtxvSdGWKlWQParNTwgbOanvHUFRkMdPCzZvx9GMWc53oixsr+UCfhtUqqcgdJMD5JUmgrx/e
FrmOszssKUXWGCz3ik6bfZQTPNUko21B5n7zpyXpjKjDO+pNW43cneuPxpsocXXFmkbvUej3AiRT
W1djia1U/4Q8/fchl/8fKocf1hf/A2sHRdKlP22r3xQVAMfx99Kh/rZ2+P13/9Fe139VDcUURabm
SYY1dzf+0V6XfrUkcLP8mzq30Okl/V47SNKvqi6L/JIIBkUSNbrfv9cO+q+KTEeeZr3K/GwZPMu/
1F7/XqeYvv9vHeRvei7EvpVuVFtwrNW21rI3DwZqKnt3mSSthIqIXJFvrf7U+pb7TYX1neb09xpn
PODXmahpnnWJXMvDBoI64xusldyKnBen8D4ci580wL9rGpgfZO6jffOqRF/qg0T0x03cXvtJddWs
cXtt1pH8RTdg4g+4pQigzCBwxLiGQTaqp//kFUpzD/Cf5Rh3njoXj5LxdbYzKLExVGNhI0b9Kk9j
N/HgMBF3lpi/BERVVBNQJXQW4oDwIoHL9CfTi+cr9LuPPL/p37xuCAahlZVCvWFG8srMV00VbrSO
ob3+uGvFDmO/sTNi3a3gqXmop3/+kUo/uIiMLx6NWCWWpJllviHyTYfjmJyahwB+8z0+neAnD/K9
Fuj8plJgf/vSBCiKIKlzb0MmG14p3FurX40VoaXBbXNghbH6s8/ve5aT+aG+uCdCWBnE6oZh0zP/
ZRotyChMNyPiq/m0HTRKMW9a7dMOWeFWU2qmG1WLn7yTP/oA50vqmw9QnwTKLalHyk8kJhefG9yX
tGWI6JOU5qRW1Lyj6q402ad06Sdv7ff6rvPr/SIb4AcUgPhOTHVBWi96y1XEYSV0nAm4ZVTQcx4R
57BXV//mi/zSW+40/HJlY5qb4rG4CT9w4/aDk0AWfwCIkZIm/cnr+tHt8LWhTP0fmUpMENUSUL+V
2xQngsJhZL58JlY0HzVPYJZFpNyJP13gfvBu6l/WnkhsmxrlIP/t6gkUyU2l5gyq966cL1oWoyGK
X/sqPP9776b+ZbWR+tTyE2GUNxyxbKOx3F4N10bjlbbeRbjyTVfyFDedbcD8/xDs808eeL67v7PM
zbrWt9cqSIKZ7ilCIZovTJHBPJLlVppse/IzRG/aDXChq+cQEdnjhuma4gxubEUJaDc/vXZ/u0i/
9yy+rj36wLIAqHRjqjuQxLaYWlBsTLe3om09YSimYvLrZCbx77D0MlpD87dToDlCXbuaCjuzLiSq
6IwBrlBVCGfSB3DlUOSQP/bCqvU7a1OG5RV2J7BQLJC+DM3AlMJlqjK+BRY2q33rlnJyohxHCRfE
1JYpA9K+RYvBcKvVHd1gE1a6/2BAxWzE8S7ypQ1jXYMl+qDidO34hLf4VM86OePmkZ3VM1aIw5hp
rhkl5RKqFon3ycWKFRkGEw072vgUGmkY3ORBvfalWrNbCZeQETOjJ1JBU4XaMcvlE+P7mD7+6pvP
UnP688/+R9f4l8W4DXz8sXFGhtcrX+drPDMVN1TYYEjGh76x45CMG0r52YrxgxV5VnO/vdQiVbEY
EFDA+w5xez1alv9qCqI7wGkxiEhDwKFMuI7mwaQXVXGBsaD9m7uB/mVJVitzCHUxJRIPeI09AE20
4CKf9wNANteA9lAdXgO65lOEnGUYP3vgH+yq+pdlGaifnA4+QWkdKSuL4dkXjNVIFBdbrWtFEJCn
Xaddsvz65x/qj05N+pd1WVXSrla0Ktpmm8KytsBJ74SGuRm8y1HuL2I4nVVy1iT2IF3eTf7W2vz5
I/9gb9fmy+ybXW+kpI3rghFpnYmHQZVdMex2NWCOQB93BV/PG/yfP9SPziral+U5FwE1NEkob/JR
ZDyRuDW1WxW3WevXd6aesWrTtmomZtkkP9vU5yvlO0uU9mWFBrtbZYpizXRfQIsExb3+asLLT4MY
YLS0C1kNvdE4zWW4xlOJwbT8ZJGWzR89+JdVWq1HONchh5kBN2hvrXGsAhkqMRU1KWxIy7OVHFE5
YYmK42afBfEuTSxmZdAVro7ZNDARt98kpfdUKDmIZqcO4pWCL6ZUIkdo1rK+xOBPcL+sl3m+GyeW
olVcLQU+PWkpNJ4TEEEb5fXIYVuO4d0jJwwiAilmLD5Zunsl1geIgQyMxaEBFa2/KtOuB1ianAuO
P8GK/ndlbTJz7YvrwVhP1doYluKwyNesiox71Tmq0JMbvd0YPyrysU93nvqoqddWvgWIWaifjXqf
ZjdSt8IK0hmfXbM26k1Xb0T8gdIqjdfQPaRhftJ1sKyGldSthQ5b7MbXNlqwFoolkh0TCWmRM65U
KOR9Z44csTt6u4Sa1pGinOKqvY3kaq/kES9rOiLf7CzU1xYlkezYAls8k7u6Zdxam853gw6S0Rhv
pki5gYKwwi8mitNRNR8U/a7LsxUsMhr+82wFE36FuoswewYWWok5vEsoKYY53lhJwAhpxfwUMuk6
1uYdlCYpr5jNqd9aCtZbJX1rrGBnhPSD1X6WWDYjs5yCBMkrVe2AYW2SJSyksX7rBXNpFWTq68ot
ouxlEgk8mGHAGBOE8WlkzSHXmRBohmURRrwZoNERAE1xLzIMIiqNDfB5LfkIEJ5ULGh1iTz6Gfrr
ig685SaEy+xK6Q9Bay4irVqJuTY3kXpSLwy29ylXBoaAYfTUYnPbK0A5hIKBr9N5JMVgIsZ0BZwN
OkKaDigl2ZmFeZGCap01zG1oEUBpKdNInnzW/0Bed3V+kwzZCbqdG8HqMCTAwRZIUWMFY2J+a05U
S7dN/KDEI/YcidOugfJLBwhaZ/9WZDl6ORyVqdgYartJivqgJ0xxYzKurWKdJiv2ocrDTVscSrV3
EE7xBMWMrzJSWEbjWhbDbe+r13hQD+2o3/S+8WriMpnixo1FwjRJshw1bU9zWx/PZYx3qtQundjv
ZVKE2aRverHFkiDh75PWgpdvNFV2PMPERYwpW1xomrYzm3IXtTFOxSfG5XD/DpfAJ2QGX9WLMAGq
cfjCNAXmW1Pr4oJWxEdWVqb2GiCNzxJx3p8srD9aaL4cxBjgXKGVte2mHDdTPazNsnMToSLGY7ra
XEh9ppHnMIp01erTlvD0nz+u+oOziPblLMIwz4nBxgoeNvAqHkwbv+EGJ/uVR+JRaQk+1qAm64aO
07HW4ACnN17vkfsFJ6LflAwxMOfwqF+6BVKxWIh0u4iiZHRMMC/njO7DiuiDCAHb5yZEPknR2GqG
KQniIseP97CXF6inS0JF7JGgO01h5WGy6TiiDQyZaGWahTj3ujPxWlKstmUCUGQk1eT8+Vsg/0BT
0b4cjyags3HX+fFmnnUqZzsPB7R8m4lP7DAQIJkDMrQLk/5JR+Z4GM+1pRFtb10RsV0kvMIg88wZ
MLuAkWDzC11LVvYcpY5pqS8uQez/ZPO1fvRE52vnm41eldRgUoFcbNIRJxGbMDOKAcD3q6x6bNSr
aB2rKXaMkBm28qViXB9Nz02cNXuZmbopE8grmB9tcQ7lQxfsei4yeZeI5bYseJsZMJkQK29Vu0oe
lYbL7bVlGm6ZAK7GBhSXBqWX7jD01Zln5el4nwJu8boLaDmhRxOQytCRIXLSJbfnFaPMb0nihfTD
UmxCovKWpJ9zCcCkSCdsGGo5kN7wYRGPMfEnknWQe725qdy8CP0z/FdYQftCgyAtkAhWcPije8vV
JW42SbCRo5OKDUj/3+SdV3LkWLKmt9IbQA20eIVGaOpkvsCYggiogAYCeLrbmO3NSuYDq7ork51Z
adVP985YWlmRwYiAOsePux/371/gvnaMQuFKBWG6q54gKfuVbPqmtXb9rhLuljNnnX/h69u1ig+E
d1Iin9s/X3rRLo17ldVbvX4yMLooKv9iWL35Jz/yW945oJCEEyXvpC7KdmYmBdVlgYgo6+C9qyCh
a7PLqXC+G7LHZALBeX1uzjdaiXrOhISBPnjoujvw5O/VtZy42GboJeZU+1AfQ5C1mYz5TgNXf6Up
P2nbvRLn3pCzs6QMzmzFQZbTtpBfdllauZg+GynRqKRERkZo+mzOrjLTx0Eeb0Ki+pInXjMuodrk
zsq4XYpyk1tGmMuNmwF0odkRsafKy9LEkyBr6io0WtyRv55+b3mhH92n934ztJzaZCMw0ornuGPf
oqG3c563IoRqNaEZyLweAHvdyIP6pRZSiryCsyHuZR5cnhQHpW2iEVaX1EYqwzybKc/WqWZu8wcw
Jk9y2UX0wXlDT/WiWtF9mTvsHhBEjwkxybPetegKXbemUIWKrNpi8TJYF6ii1trj615nITAzkdKG
iSph4SgUDeK0epTUk3tuWqcZBkTwPqoVeayltYEpenp/3dcGcNOUplxoJIgjeSL/b0SdXWS6+c+D
m6Gimnn6GjFXd3EGabOFIQF5y4ASDLEq10xa+WBfscfy17f5hy0XpKneFoBvjEeVyKTD2ZjZpA1E
Kosaybq7GUjNmfG4hQF/RbTQLMygTjTkeawH5ByhQbP/RP6lmS04gr9KmCmrYf3BE1ffBRHLPMYq
KQAhMjMLTY1W2YrzsZsrcNQd3OR8GT4pRbFDcPUe9ztSljt4Bbm51SoJ+yvYVtPfULYGM1RZZOQe
mhyY6oSFKz8hLhSRqt6wq+agcIOKYH+7VFW2ocPWlsGcaBFKZ7+4pT+7jneRiVGrtMtOBQpfsbqN
5/MHxMRNOGD92gzgjpm+vfTJoywqQD4hToMy7ikB/g8P/i4yoSpISpHBYuuBJOeMPEhzMbdVbb2U
6rCFMmQjMrBVUPdcH6CVFduWBypQ4/yL4/8kvlbfOSzFRdIFuU2MKCsNxESpV0WCMB7yE3CYE1QP
7y1rNWmnpcoe//qYP/FV1He+SpsLlihd6V+SCGgvbICY5mmN6NckRoFTMp2pbdb+06f7zi0QU7E3
13KxKNObB7qgqTAs/Fr7IkPQ0Mx7hLboLDYggrQnQZu3xnnZakRAf32pP4np18bQb5f6sblI1NnI
GpgdknGlHizDYdbBmXOZCCIHsOl/5Xmud+9Hs/HdOiWPC8LoPRFiQ6fEBNzMLB9ErnG9swK1x+1r
R+v0VaJtX+0UQII6KwBOaab8aiitR/rRGbxbAS6UA/WoyppRzjpZyrTBzIoDsM2nvcJtuMd9v4rm
QPvE6cg5rb++xz9LcCvvEidFMUrtpM5m1Fk1Lv2Hde428WMnG7g2yxbtYCjQgnut81NT/fJ+/+TR
Ku+sH9qQ1EayKwldcKCUIg27y6OJyJmdkfUT6BzRKe1CE42UejYkmwu1ZdfkwxT3HwclOyEJYiut
6ibxrzZsfjKrlHdWrGgU5MQHouq6kF8AL3pg87epqAGkpqqiFLdUPm2lWPvVePuJ4VDeGa5GKdkZ
HWnSgAT5yWQ7jfqADRzG1V6ZytmTUSaqqMomDP4Pn/M7U9VpSaIJJiNcY+akqujKWu0q04c4MVHp
6k4Tfa1m/aExArD2/5mtUt7ZqvI8aNdJsAR89XGbLNo2YwdoYAavZtG8GFuRDTiJ9fYX1/izu/rO
Wg0a7M02V4UI0M52NRgV8/S6QPvjd7mFMUydvtpB8tLi34/5t0oX7n/NAvifVLdAtSplyMyQn1c9
353TvOpfLj+oev7Xp/+se7ZkShAk2VAJ0kRG/D/rnqmINjVmu2FIqqmutuCfdc/Kb6ZpUYosSZL2
b3XP+DaihZKBrip82vg7tQvK20r9p9nF6aN4WuX7ZEqyib3eGwBdRnM0uaTLw1w3R0v+qs7ypj1f
brJW+pwJ4tNkLJ8zTdlKtHzzbVude4fXCFOkqHjzfIeIZlBVkjco2l5aK8uyjgwfjcrL+TZeRj/p
qR++TIFWpI95hQiOKa77ameAPnEWUm0N6ryCAd4hEYfq0t3c5jfWdHkU6RJDadalTayZP5qVtr2Y
8f1MGR3xjEC3/UI23+yeBvZzAYl9HVfN3CyjiUzrrXslk+5KaIqpLlAvSVkVkrc0H43Pgik/YduP
Q6/srrIRmZJxXxnCPZXrx7hko8BMw2agrcgUwvZaPpeEwpeKoKAuPoP4nmyQY5Du8urrPK0ZAtJQ
/aGx6A2s9fY+BwCqXiC2aqnRgFwlVhvpdGra296Q7qoLmaXzNX8u8f+R/765pqQUUZmx+5Jm8lI/
kSu5Uw0+2koalXusuNNIfKpPwgMh8gR+pR7M47oSd5p0tnO5vxU6UqhS50+lQUXV8inP1BDIyQ14
cjqTmiYgn+cDwgytmu/t2k6BoTDdNV0byNnwKCzyxprjV4g1txBakF69xnflNJKum2N7qek3JfdI
KnGg37VC+1DNPqoiTZttv2a9O14FwOoMFb0dY0YfHIBwyPElvnrziPYtiXLTCGfd4CiVQo9Gvenl
nuCXv5iqgfjpGMrIc7IWEnVRiLjuAi5BdpZoZCZOH2m6IdFaX8toWD7pBcId4xlpJsXoUEKtdtcE
KeSi5QlTMv6YJcsTIjCI5wlH8o3bIiP8PQtSOGhU1U/iZ62iEA6lIwjAsgRUumtvpUG/h9J+ELT7
oq8BhXcuZYlkjk/wLZ8vElVfXXf5mjRcoWX6maVRQmmWX5eyTdxCXV5airuJ3UCVog9iVavUc104
Gq1vU4+c7jWbn6xM2fWlusnRp9aG5MTNtSntDgoDEQRNEV4HGqiKarlLVNJs3dzVbtEJbJGaL8iS
uqpwocGFgkTcUMFrVrxVdfEbSQilUaRXr3nMJcIdo3osRDDxy7Cf5cutVJkprPfysTDoebneyFaR
uIKw3J3HMujN4gQECWluSsWLOYtto75jZV6ZxyR9z2q2KYvBHc2WBu44RtxG8LSzurNkkqExTQRu
I9AxLo2HXGIEtYBOz/nNaMUeyX3HUM4hlQ80QbdfRzMPQU57tBHPYDBSHp4RI/AtuUK9Poyx9Ywu
9pC+Al1AMn80muChv0y7cw9ae0BKQCFSBHeQPQtZH3C+lJDOr9T+BaMsIGRPuycVj2mXPSP2/XEa
as8kdzRMxY0EBs6ZAD6hJ0DDWNPumkn9XI8K+LXE7y0tqvvy7UTRxnHmyaAN1HzNz+oGta2oLYYd
4vQf1Enaqdb50wzUWVKk7WVUP43p/BCzzbV2YxRiHlpKfdvl1zuxEUJ0U8LZZIgJ6vmTMJmbhh5b
Ub5+rCbzdSSPgML9RpTlrarsh365z9B9zLX5IzLgQTuXm2stE2MIdJKdA6MvnW8WqtPvpv1bson0
vav/h8XXNNlUZVY5Q3rn8lETl2oJQq0P1J1O5OOUY9zUHzKJskjzkiFIn3wGKb/LDN1f4ssuns4b
LV6TQeMqNOD/4mzWo71ffzQK0C0afUjHG+9inZJqoQYApfgAQYVmM3JguoZidRLTUplrYTMKbP4U
u67yz118zOryYykl23qON1Wr3JTxcJpEyelpbnw7sb/l1/zUafmumeun7/pvWJJpiCZFj7ggP3dt
9i/Fy/zyj+3QpsX/+a//3eXrb7fpl+Trt/WZ//qiP70c3BVNxiOxNAOg0Z9ejvabqav06bB9j27M
WuD2p5fDs9RkkMkqDVeazrP/s7tL0UW+0UChVTMtU/07Xs73wc3a2wVP3sSr02XdorfrXYg5oxJC
P4UIcT9uAq0Rt6UKr73T3UocXD7sgycNsmr+RYWH9G/O1Xpgy5J05ppqKab8LtrTLUlu+l7pH2g3
mM4TJGwUU+bWJ3Hro1nmCQVVxiIkVGGi+0cA5IkyqUtFIH3OI5al6qaWvRPNUdHWo/HK7dRuo151
Xz6XHzPaQ8+kGWHA3kJm84psQF2hBw6rsIifPUNf3Kn6JJVaMKNHqSfaTVnk9xUgHHadET7dqdXi
daV+n83jfkT0VTAkOnsp10cVRgcdK1rgpRPW2kx/nihHMtJbTbXuxR4wnoLoByhFqqUv2Q4Jy0Ds
ioO1sJOspi/jmTp/uZI+s7V4HFvzPilJu7f1c5r027ZTwTuCxuUIaL4i1PGkj+ibnJ/OrHJzXnkz
9Yh6e70d9YG9PKJFJ2tNuH3GfQ2nw5qvwXpAKtkRDyCz10HWzlt0NCxgSsaMDmPXV5FKNa5AnFxm
O1onaLHu/DUCu0Lxz8gy9LJOMzQwV0sRnYsYfy7rCZ0u6K1so0aX6RJehOwLWk/IfxjiKS66I+sn
6aap/mDFsbcs+Uc08ugeorYIMIBSXB/Fq+DLy+gBnntYe6jIWCJAXZKXBwraq/oBEdtt3e5SAYVG
OvCkOHcx0ZK9ZmUpGLlco5osxEWlnN4UPJ2NsCI+0JDHboJd6MMvUx+rcf3W+DI+ZdGgqlrD1dJp
geTv36SFm64ph6sktA/TBOAEPeGrtj1rnW81M9VZ2o065a/61VP06Shn6f0I3vxssejRqJ0XBiob
oPk1NC1yynvoLUwbYVOp89OSdh8S7keBOnVf1TDntZBdKJdWGLtLvp4lJA5SNTRK+SazDFuFSJ/G
cBvIDoBaLQ5nIxq6abfUGj9+Kjuc5jMDLNN3RTdtEIXlztGVD99pIHnfXC6OMFHPj1intzCZyPiS
nBuPXdNHlx76ojTcisPIXomiUcqveK0Zu23anIrz6BQFuY4zI/FcfDTYE8kLbdd0OB7lpffPRQXX
HdUxcKb22t0xzPVzobUbpMDRdqVTp0UVcMlCiwaXUjZ2WXE9Jsr1WDfNHSJMblEI21hKT8t4PKfs
MVjyw9gmvoTPNcflyWAKX8/qIZdb31Cv+zH5TF20q5flKcHzJg5zCgtRdyn2aqn3laKENjJsmA27
8xJvvjHzP3IM3hVdv9lJWVIsbDSbHQrttd8PhzFv2/Iy6d1DK1r38KHvM7HwjMTr5xo1rPbDIhVf
qhFTtqJ/r5pXI3DTT2x7ttVtPAYVLTSxdj1mcxO0dPukpuWJVYK6AfK6tbyvtYJe9/qkx8K9Og8u
VNldjUzioHD7RWRt1fROkK7btmki7QpZh7bI8npBKG50emPyimYIMBpejPXuYkyTogYXZnhmzNv4
/DE3j7VeBTHCyNRnu0qbfSLwuYrboavC63X4IJ4z8uSQV02okYPC+VEGk5ae3tEB3yO+M1eBkmBc
rzSuixCxEABp8L+oM+dx1Cc2pUPY9vs0H4FZ6Kh35kz1Kqr6C0WC3T5RxmOpsL/DNmZJz5zcLkjx
SuCATxlyTqUlB5eajtBeKokIqfUcGKeVdTg3j6o+HleOa5V/sUzDXkAUCVfElMzPLYhLBQ1Gns1m
6OpQugp74o7sTCNsj+NYKyxdsXD667GwugT/Zhkk6icl1kt8RPld1gznr9S1tO4e9KQIK/3D0GOu
Ei1IZs3p1EuogKNVwEtbkxZSS+mcO+IXI6boyPKErA56dH6FK/d1HUHsi8laHtUt9nD0xX5zRfJB
bWVKaaqwXvAzldZv0fyJdUIHSw2l9mlMbmqkFlGzhF56iWRFeWji9PM6wWSMASG939L5Gs9WNBgU
mShPrWX9Imf43jddzaNCdobOE7pE4DF+Px/UQm4MPV/6h4usPqz2EI30YAIIQr9fzlZy9iuD/MMD
qppGx7vG9tHbntk39ngUWkWoJ/wFteo39Bv6hm24CgkUAwhMoz3ExrSd0Zlo6S65siZc8ydran19
0A7SCBHEiC+/u8E4sD9mR771H3y7RJAfWq/clCxJE8lRvUuTK2CsDWUap4dJh4ELLlCwKGjH+Cy6
GsKXp5iLPtkan6qAlG4AbUUgqrvcTT0qlxr6g0zFhVPthaeWupnMTD1TsLaX2OsLmv+SL1gB7zwY
u4q+vOvlcspoz2yw4PJ4iSprQMyiOpldwUJieqnWPqlLghyfRgWO/KBmLSuzo/f0Ol7m4akcskOp
WZuzVjptoezaBtJzlnwpyyYY2do052EvAstbwGNo5kuHZyLr12OXcUjcwQKeKprfHh26o90kMwmo
S5nZV6rnyHg9SrzXbuiOS0p6fnmTLRSsNrJw34n67qqctzXA8F+MiXWMfX//dVk1FegI4poLfNvR
/WZI1FIMaeDM/dcFuEGkkZUi/v0Z/38e6lgGmdO1zuDnoc7d10v+kg//7D/7X276Us0DAKx/3AyX
Ly/VtwHPv77uj4BHBk1BfyHP5V/J2z/SurLy29vc1VVZM0j7/hnwyNpvxCKiYYkaf9EhV/wr4OFP
lPhbpigrlqmbkv63Ah6ii++Gze/9Uypj5p3J0pZJNdIxU/ZZlG6bTXegaiEkHqAq0Tb38mb9VT2Y
B90zqDvw0fML5410R0eudIxv0gMiN95lPz+toFF0Zb3sOAXpRnZat9tku/ylQAbaVhAImqGtsaex
zbzEvfq6I/mxk7tQ4Tx9gzS4N4aqM/AzCvJB7ea38QasWXDdwmdzmrDZdp7qCB6b1O45QlrIWVwK
AMI2mj0A24G6aYI8yNzZE/wqhIp3l2wUV3LzQxegMzHsJbeO0E2CUVkeksMIks9X3D5UXWG/FtQA
hNsBRAubg7wxjnrQHOY9jfaR6i7wF9NoDGu/DFmyfMBl4bABQXQTn4RDcZdvrEO1L8Nm04cU4DkS
14nn6Al7LQCLFkE2IgFe7s/HggoNijbIgj7Ep4EC0eunckP3kZevHDVP8Tv7a+R1buzf02TvSIHu
ph7IjlfdWUlr8EzfTkP1pJBvcJuAZFwIxjzqfI+AY3fdIBcSECQ6sKHDIUBswJ98lOE8JWi3YECD
NtSf2y3FJ77i6K6yyXeGN/lGkEdSMJ0u4cinptvy5uwvgXWDeGgXmf75ZnINJw8gFKLBFpBldi4B
4CgH+UM725w3QP995VXa5Cf64D9bH/uw4jw6t7WHeydxJrh08Bo9bdPtJl8/Emn5sT16eVCHIoTR
czjsUEA8zrvZBeEBuFZx0Bhx9WN2K+7KL8sj5Qk4L8noyDIsCac90BzsaQflYO27KL+rHy5eE13h
7IGAjAy35EvS03k7BnKIpFKE1hXUyNzP9uoeJG0QUw43uAgQpHfGiawdR7OcNFCcHL2702WTuuyc
BxABn9Sw3sjb6Yl9OZeCMk7W9PrPKT/Prhiqt+VWiYYVYDTjtB3UW+nESAzQUvcLr2GeiLz2ZdgW
D9IJjEANXdbObqjcDVIYVBs1EPz0mN9le3i7m2KH5uTWvM32BjOg3WUREMWNuu1+QRmFhfOTqf7O
W5+qQa70qpH2szN5FOJd/R4yMDXPIVp4NujMTeu+vpIw9Q1mZRHVEVBCjxpcB6j6PZU14IHLF5Su
nMIRbcHt/cmD/eHk9mPqpj7SYY7sUJ5p2mkouS1kPAViqER/FMy71IMUAaUQrWFHchXf8HMPZW9X
YZT3WzXZlAHiNvzr7RROZhlcw+pG21KK69FKGiRBGqRfy4YG9w1Yvu7r8ql8GMN+S/XTg8mSG6bB
fKxDnEmkXZ1xeys4EOwfVbfltT6Mn8++HhVbNcpBFVYP5nOyh/2GlNPOZCzt9SMDMkoi+X651W4N
r/PHjbEvjRAVk02yK7bLIfY7Xz1qgYJ7wbvRxXNQON2jqOxIDG+4gU7sj45pS7z+OtiF8/Jc2J8v
WIWJuTDbuDmeuOldxf7ymvF55Cbc9b2xQ7uSMwMv5JuA6mqbaZeFY5BhWM1DE4L+dzV/pCYakOXk
odbupD4wrTm0GI/CNnlixLm186LbYgQNx6G7j5P7gg3fqQEPZQ8bZrf4ozt4VE57w9Y6sd3Ab/lh
8Xvf9MxbivSKgGY9hp4caC6NRS6ttF7hAZ2xLxGEtM163GIPjeyoJ0jugHOF2OORZvWYAgBiK08N
klAEMw3fEdxne0AO08XZ8loXFVdH2uYeiVrooChx2hNUrzkYWGo6Dz6pPdivCSsC+QGvsa/uJdJc
egZhb0UZ72pC8bYJQUXcG8+JC9fVTj+syE8NBK3ACiQwjCE3e9QWu/Et2QBbseVACGu+5LypHxJ3
cL5Z+H8U/KpvS+OfntafS+a7DPRkpDnRBYqOjafvoQE41LUGgt27TVgShvFMEKD2WxcYoJtwKwfH
2J15EgSm3JyJVwX3jjpUf/A0fky5G4/wIvzZK+0vFwcGqM0elBMHI3fScOug2MzhsB2Yhr0/+uuU
HTja1f1oBnqA1I5HY4aNTqbXsSp2XuuTpl+HzbpI8gc38ThDFteRT+sB4N4IsVMMVeuTP8RcIQxg
ix/hrkfrFwLjZowh83i4+qhxOWeMZuN1/Bu8ltLHAFUFG62stxfyl3U8dyFFGPxOyWyU36p8UUO/
iMWQkDlMFk3OlYtdv7zxpChjsPTu7xeS4SiQ3MEYgH5ykUNgVGYRn9pTv+MYdvOIhpgtM3x0Loah
deCmsYiD6GTk6qz9V796ye75fu6rbLcOepqeGKBny/2kH9RL+YdQhsvOKoNDWMeUcCoe2HbyGk5p
fuWxOHADnfkTbYjJXQzE8KHbNowdNVhcapgdoCygP8FbOvQiYDuv/oXHCdnYtXyaGyVXxfCZAW3v
+CoMdFCno4s6nA0JkSez/m29ZxSj8zATP2HtILvJwgjAg4nABiazkUkXkSXz16FceWw+MtkrDnLh
Gkr6GneSXbgA+qL1clZXqfeH7RxiCXh6sCgCbhDvgOjC0CMLxc27RMsHc08CjNvRcdYmzx5/IoiD
eneGfNisA9XVA+G4PmnDncMLNsBgACc+jHCvde7oruQaZgbcxXnNOSmL00Xpj2MCZuVesAXHSbNp
9naTe04+5z9IfSwcik+p3cKA5XRC5MECPdTDnlU5dWPPCoUtNmgrnKawC2fG8XosFS9vnSMkLLzz
28CUWComTjRzEHDVHSGin5+jyZ7BzFuHxGWHbQqLdSRjXUSG2BnjEXttgAy9i9/h1CxYnbd8WD5A
yff02YW4GoLLT7BBBku9wfhWodbaBSNPZFVuPlH9E7U++RdeOQdTKDCL15GaHsxA3ow+e/1+GDvT
1oporQrW6dDzFnqqbAULPHp0nLmIKGN/EE0Oz1H/WcUMW7vVVhXBwC2lnuHtUuG7uKiBc+7k+12D
USVzL2ePOxowpW7Mh+lGPWDTeNalK+1Ld73f6Mgy7PIQ99fl2+zcnXgiECUdfCS/5TwuQbHeDyfl
PTPXX2ERzGDiuUwHiU+vhh8YJ+7qwExYZQIUzmpkoWBe4Eaj77PXPutMX/EGwS6WmBbGcP0CYRez
VvEZgt9HRgBePzlTDM+EDTYZ0vQGcGTqMHyZJ1VE+K8OblsYuxe39i2ukyJ1DIEJLb5yceacgpuM
/NhmdMUNxQ08Veh0b5NbwmKtK886W2dHWs0Q6feAmeoo+J81l06j066jJYR15Mw9hShto3pky56E
7ii3EXdnXfU4lXF3xrcYbYTnbKD+X6rDeqsb4PWyg+qhh/VcGd2ehUtuBtl9jItdH8ugwVE5u6Cp
cbqX7aLvL8fyZv6KDAWOQo9nk+KutCGWg6keBxJvsw5AjcYtUYmHdEGQ75NNQbmJT7WeW20uPkXz
m2RTBcWMmKF9PpKW3nf77itSpvbsWwGdiQ5OEB0HD4VPSBVyLr5gAwmxRZ8BZp/dKYCRa6d7oiIb
wileUhVAYA/Rd+BdeCNuRkiR2qQ28IpWt0sgPmmgQfPP723xi+AkxAyWU3ur31J7PCB/3g+H6053
Mp9OOG/xrKDHUbuG9MN2fL3s0XzsoW0eO9ahDhVApQ0uew63tN5qh/ieDZqeH8Q746HRH+bW03c4
Yt6ZxA5EdZNQQgt0COIRp8htobvW0+9HjEmEGnVUPXB/GSgwQI8DUchlK58mAX0eG9BvBKprq3xU
v5j36ikNuD28N7tLOB39Of1KQ8tWP5UBRcx+CSAXGTkvSZzkBg08rw3LgCUSN3P1Q6XF1rwkoDSC
6yzxFBNeBmHNz1SlOIMb25/7MMeT0gJesBuns0/4pi+wLcEWs+O1S3fghg1wqkow+ei48fwBXqpN
CN0xjayPmmaf+dgH+S4WXY1xwg/VPW/G51sfLw1oPmwS+LlQlRyTe1hFaxxmvT03iy/s/OxFvW6F
j7inDEABjfkQzVtg5JD55ChtoyU4+xU47+xZYjx8vvIQ48+o3ftX74WNNYwC8oZoUNGFR5jnGB4E
VpDZFsFZzdjt+W12VzeUfLkNXpdJRSabQ5B0LmmLI+YivIQnGcg+nXG8Ogu93b9S8OL1jTNX9oSU
yL38uYzSqPXOENj86+vstyDWuTVcKWiCK+FXwxFgPdsyRzA5EmdhW+RkQ+FG9nXkJNbT6PGTs85O
vhS3xWFG/9uvWNxWtw4nCLMGkNapQwLRveEx2jHriZ95kBeZD/RX+RD5cTwvAWsOD46x67z0jsJC
y8k766RBgoD/1gcACMxfne11cC+bxXl4RfOSg6y3aw1BwCxyOuRtWaJrR3wSsFG6PW7oILJbluz1
pDAoCK3UXBMkQQwS3jmBgMxrEusO38y6aGD/KYvFk169OmGbOSxqBKNsFclQ69dl1Fyvg5tOGBog
UMrJDu7CiSBTiZFf3UG6OXF1M5jszX2F8bcidNODltNfPAqueSfLr3M9alyAGlobxtF9E3G/WJQm
r3sEZ4fv0Toma2/mjYEZ1kQbLKTBmn9Zue+YYW+9y4QAGGXcgpWRXr12eIyCX3OgzJtYW3BcbD7A
CeNI+edI3KSHLFp9bLYgUl+2iUBU98rFgAnw6q+E2qwwa7go4FX8tf9NPv0nYey7CnRat9Jyrmpp
j5OKp1kuzoXEEuu69wU/xWM/dmYNuSgOAQAPwMCzmogrCDqZ3yaWCui8Y7HUwXDAUVncJCxOq791
jeC2kuGADMiqIJFLwjO1l2P8EO/jfbuzjm0ke2NEJS4ZDgCmrBbkmHCqp41Gzqh7LO7RAg/7KMbf
Q88Oi80u+5qoCctNty/A2dNAy3/0vq6Lxr7f6tFqEQffvKOOhWXr7I9P16erfTJYhMqge1jsy7Hb
Z3fd13UZkO7X9Q1le0R7tFCyK5aA7sbYXu3PI5ObIro3U0WJGP/E1c6z2kEPxzpo4bqFzp8pFcAE
F7w5g9nfr0Hluq6YbrtFDchH5Gyjv0o4vuSP3LrHaGc+ejAckYUmXJeUhcBywkXl+A6ZEwdeIYfI
3G51Wv11UYJ67U8uZoL3rD5afHP1V+8GdOPqNdvy4+KuvsGavpO92kfJmUdjOKylgRDoPmDKt8uB
2YRT2GCmeCIdywggSK+KUONVbjqd6W5XpLLYQGfOTnjSWPIrokvBQIKIkoU7Lh0zQFmiNz4KN6A2
sQdsT29SQn2NVXsMWZiDGXupeEwO4qzUz/CVzICed+Kj1Y+keQQPcfWxiRa4BuBwjtajY1Hvxafs
plzFFHH1MrQ5MvzW1VKBoHdKnLDaoYUyZQi27jomJ35uCbXQzUj8hwxPcYjg6WGm4enfXMGTb9DJ
sLNwDW0Jrpmz1FsRAmJgvOm4uogD/s/q4ileI/oq1Z2bwqONxVkdwys3bohYWrElNVbjn8pPZHJw
6mpltwYlBvMR8iFWCju2iz8Xh+Q0uVds0ppyKDEzbCHjz/71bGUn8Cez9V0pTZnXWl4gb7qPv0pH
dWMhloKfjL/3IN4ud3pu013qL+7qyJqYxtW1hGd/ouaNLHP/jPrQnXaqtmTVbpbPMHeP0ys76b4S
ssZ75oYONP98RHjbW72H+EQHxN24rbdSoGyW14r8Jj2lzuLJZDlnP410HMN+RwCNG0NoHI24xARx
fhvOxwJfQz+1W+Nh2ZDfc7uIRdNDSIEhku7KHTWn1v6ZxRHT74qHHIO3eN6FpIt8kp/7TbljFcKh
lVnLYh/eP4440WjYRdaNmbjTZ+glTdT4IKW21rGIsO9YcdLnZN6Uo3zotkZE6O2tAX4WWOHbI/hb
mzb/j9Xdr/J5JDf/Yr8mvfT/2L+8tP3X79T7/vjg7zszgi7/xkYKxD9KtqmfV9aqq9+3ZgRd+U1S
TOqwZMPQqC2zWGz+iQs0fxN19l6AAlr8XZY5kz+K0ST+JGqSRmGEyf/55N8pRntXZWHy9XDQYQ4a
7OhBLXxrhf1mRy82sjIfxbWE2ysPCzabFSAwd9ZNFopPvxSh+n6i/vvR3m0IGfI1r+eZo1HHBcM4
pHGb1SoOK9LzJPRYUb95Ij9IpGnf1xT9cUBDl6j3k9kzlt+t57JQs2Oe9AAKPWR90PZw5FvyCITe
McVmtnGso35dZdeXWJnXAGli/qNOx35GTW63cy8HOOesnmiGPo4eClarP+iyvz16KeoeeJf9YbWp
BptS5GiSX237f1/88PslMHBWPqQqKezDY/y+eULU4o4Q24f1CaFb86aLQ7zNVJ5vkCp2hTA9bMsj
riBOJim9O9oN7L30YVU7WiNFOyWOMUmFSzdfqfNbHQuCmIwbTye8FoCsIEmeRFW0Xq2Kd6v66Kef
VFzrkcUvcdoNUhACKRK0LJ63XxAN3xQOKdxfmnHG23d2/I9LhZKpaGzti4r4rs5DpAMupSVXcdvB
GWQaDVHuoqhmo897Exq35BWUbbHj50+HUXTVl4Kg4kXciCTG6KKOpG0Rid7FrfYTuAyW9PQAMgHZ
K3lDa1vQ4kBH4331on9E2/SiebEMSG7fCRSJU7qBf9E56hS2Vmglu7kMz1+QxWMzT/4oVu6E/vua
AqGCkBitcQHjrKAxIShfUwK5L5yAuD0HVzKkXSibDv1cqnP+QJyofu0mF3I/O5zoWX2clujaBxdK
rsjCoMehbFSgAACdyfMj4EFVP8AvhyQkIbGtg/uQ9lN+R6mF+rHACWO5HkKxcMc+mOejAkOHFeGw
Zji1Q7/JI4Fu/sYGTdnYyEcvT8ifjGxSIPK4qY/LbkTirsNxk0nPx5vpoeFtXo2EEe8vH4av+mkJ
pITmDkdB+oRswYGSKYkvRyc2jeKbwXBHGtwHp74fKOcP4meyPR+GjbxBnvYRMEdyeaX+/7a5pdV8
AJfxuuYLh9dmcVI2Xog9BF+HC4O382qiqvlSak+9sUm33Lg435hk1pIXnnt+pdMDdWG6ThD+ofDG
7TLXHAi5vVH1l9Yvk42eH+hhr9HZQqC8DPX/y9557jiOpu35VBb+zzFzAD4bMCmREpVDqcIfQZUY
xCQGidTR+3q7J3T3zk57bNjwGgYW2N2p6VYoku/z3LGbX6upTCxvjgyUlluvPr5qov7Jvb5Hoo/a
hXbFek03E1+vFDqZT21vHI9NYoSVkaWPG5Y0xY9sMdHnHnVT3GBkEaMTFL1gCFgFfUlAsELMqWfR
3zXO23lLZhulW80YYWYfg3fyFAXTUX1DdoFpgCxirqvSkx2v0EadPFZuNG8tonzJeIyzVLMnGeCM
NaOozKLLTSxDAKxvfOuWPS2rJVl4EcvYJDkZUzmQQwq4Nirj930mSC1kSdEc18pOzbzrZ05uxMha
FIce7jXdiX8hOzEKrg22Rml83NVjcnAWNV3Sk17gJAQAecQH4WPqd5dNucCs8YGMhI5vVhHAD1oq
4x2YDLYfAVUvjzRkeXRyL/KHatWDYkBGjy8L+SH1WUEmqQC0+kDFswGDcQNwvbOmFP7xmbskmly7
d52LxkzIce9OLakFfU2Tc6u+FIbtG+dw8DuVbjZ1f5UX7bh3rdRDkync9hFbeQoDrq9U+uLofH6v
daiCdHm0xtqldo1mVrENwOrzD8fxfSTrI60cFc5zBP/Rz5OPeJjb6+t9dJ0VcBmT3q2Z5Qr8Y/t7
7sprHF7qLj7Qk1lqHlmuBy24PIlNfeDq8qoDXP3h9ta9OQ8dISQKCZtExAzv/AV16hG7IhE/e5zV
pOyO9WRJm0TV+akgHMnfXRihEVImEW9JxxwShmMnJL3kvMZDpVDf4J+uJAS65sSehKpPzgNP33iL
4IzHAUM8npLEJYKcRWBJsVZVEEbr2V1A4/UxelVTCp71885Qh4AKEENqD0lDjVPP4yRma7+fMXKs
UG2mzjKHLbjNztU+clamfeJyuY9jOXejddE95FN0tzseTkE5i8co/PbFqZio63aciozDpyG2PR2k
tH28ajMJknuULaClHou3MxvapA7SBxR0MA673Jno826XbqDdtuoyWtHffXtF0nx7TcmoeRQQbroX
qwA01PKGKHICjsFFJ0CBy6Kktum+EOh6bofIOL36qQqNQB5laDglHvZBJYfoN9l3nI8m30vTDjI7
n2usNbazydvH/kWd3ObZuD3pKRdhRpahp21vPt093ZWRmuArB7j1/tYF51k2EnIBTPsDi/fNN6Ak
HVCYZtzOUUEAZI0GP+LNBYVf2vNoCwMj0FYw50l2fxGna3Fcc3N4w+puv8AJBc2TDPKkbLYKz96c
lW9fzmNuEHsEoviRrc4Pl1BgoJQQzFBOcurSK8Qx3LuFf28A6a4eKHCQ8eN83K6HD2mJ1Z3fFa1o
PuDi3n6yV+d5o4/rdNrMJZ4/AEIpLNH5RKbVZRg14DBcXMMjW+ZLv7q0LtzUBbei6hUPcTBM6sVw
ph5xHDmudp23Ns8Bh2MQAL2j+My1yTtnSzyutcDC9X4iUEd3XLDYkXVjn7wUGxkAi9tjENACVYTm
I9Y3onzmtJOjhhCaCGfUkdbzSWkOfRQHVG+yMpbxTjl+Sm5Y751XYGyeDPBDUBGgFvE64E0GWFKJ
3+jm24VoezKoJ985bLnZ9ErS0wwNoivtjip68FFmEJfl5qhmjQq7JbekybVKrqMUGNA2SjNSpPee
ZtUhvOxoiqH0yrJmgzYq4+XlhhHRU4Drb+OLgoWAAJ+RZI1t4FugPQgy8FubbLmJPIP9W+obHNuz
DuXpvlzSJ6wvEChdA06RI78Dwz8OnozZMEMKHpDIbBTIagOLvTMJbRQciR9JIxMuxPZLfWXXjzsW
Ra8FsyPD6fxMEYtPzB4Pzgpa7zipHrQ1bsMWUPOElDRV1sW0tl8VtIhpF9TAPPVWzyfnAsuZVwLb
gaCdlF3D9wjx96ixuAtemjlb20OpK88W5wSrMIcxWhhey9Ud/8bT50Cjdae6t5XyYZ00arfAXUc1
Xk0gPrFLt1ByRPm+SPTSygCiMl9yA75ZQzbavUuV2vCKfJIR+g6ZyKwWi2Gs4zn0pnrXaR5GRPzA
jEJ9oAXiMHy3TT9hgJFIrvKRr15EDNDCMFd9NWH86jb2QdEPHWurPZVoCqd084ajAd76DupmcYoU
PnmE7pm5NpYWFUEn4Y3Wr9S7NPNG2VzOu9xeRq3OCLO4SU+qucm0Ryt+k8tQDbjU+6Bcwza5BER5
esvz+MzmIUj9qmY5rkdnmkCjeUJK3eEa3F6dgKTBQ32I6SlT2Oxp+0bnQeVD8Ka7tKUShTZJiMiW
HmS/F4A74OuGGtIiuMxg9ZI3qsVSQNAVg9y+Cinq8Ii66RuCG+l1GaWryAWweyy528DEONmKZ4El
pW4W9h9FYI5v4hmOL2F7Q7xUB8Vdx4r8QX0azv2JxcHKx7hvsV+W0kx+Ao0qHsF7odZrEcDnEkw4
LjplHR84RDlGudlSTyMFFMhfxlk6ahf8/p7/evFSxaj+h37h11HewN+lYKZCrvzDKF91OFpySdVG
hnAxgMsUeyId6HnixIFcus+q5waa98OsXI2pqwgiFEwUWTJGEuH+entENGI3P9mlfnAb/vqu0Doq
GNpJLZF/WAcdpznaVmp+2aVQH/E09RLoq/jV2DifoOrLNrCmP/kmhK3qn76Jb17zB0UHqcN2z/qt
jaijuNheB7+W+cWwy+nJgBypV6SYQbJF9ue9wjPNBcTO5TnHgw5QyA1XV1txf1HMqwsly0/e3Z/9
ntBTm8iFdQWX/w+/J94a2Yy5xWDKfYvgMst9+ZNsUK9baPPCr0zqV7PTvZ3nexvY3j8uk1EfVICW
2fznu64mfgE/flm6jbabL4xVVxHL8DfLbpM0tio5OpcNfHk7VyjsjXfHuR158pig/duM7jyo5njN
cvVmH+zeu7jFnNUP/aI2uW2VGQnQIBgMXiST6p82sugdNPUsf6FFswxJM8FGZohIQP9WBATs87F1
kuj820EHiOXOy0dOtO36lxjIdX58cTRmtlfrOjMQgxy5ZkiVSzaU++U916/1nJejLmeNe7mL4vVx
UfrlJUhSpvgbU2Y0UZGAECZddSPz6l9sV/kgFKDG9QNXJSQaLT4e5v1S6A5Af+ddKBMotaumPPTQ
HCFdqAb/GNTrOvU75CHUsJmhMbGKKcn/a2esZQvJq1eUTpGZl6J1YZo3eap8ket4t+rEiUWPC9w8
uo5AukyiwbU3CATHA1UjztmzT8eQEwz73tuNLeXhAm1a4U9GPUM1FjGLVBi55hMJlLYTOPlMksPz
IgmHixsrrjXpCoSiztgI6EqBDZvwmShbUYGI1eVuIByRvknCRQX3aMF9PXYoekZRs6Lb17tNjYtP
NRN5Cw6FwRF+Al8K8dbbqxiW9hzoo8TwNLYRsvDKeZSO8OI52zOSCe9MQ7Fh+el50gDoxDO5bINm
QavA47nacIjFKB5x70VIYe38ECMjQ8BHN+4kRejiKF5srKyttOQJLGqQWbkktyNWqB1FyHbH8SP/
lUN18FROp9H+HpwpJtXZgvby6j7LGNnEnqzupfHdGeH+aOZqtRHrViFPMRp0ECCzOpBGyruUecqb
kCdrvh7gAEcCtSlnDBARdPEa7H2ENnZ8WQvVo4YARcQ+ENXoph935FyKP+BEuYSaHionXGgoHQQ0
o47UCTIWjxw/1BimiCRw+wVDIKpZBnEUdAYfCSEt/ZdwAYRDumkFLKwSg+7K58W1mAOSzy6VG3Nf
yDXVp9uETKlXgW6RE0gRLFcdNC42shrsK2fDGKlUBG/5RnA5tmg6x+eEGwd1JL3AF799jyb49tMp
Nb7EdwfXqfSqOb4x534z6S/SZhfeomCJJO+2Jj55C9F89NlaHQ/ZsoTuMDj6HKMcoeNmV4VCHVAZ
KJNjqt8NLgyqjd3jAWzG9MywnrPXK4lLH7zyREhGoE/zD+NIBuUk7miJT1xmeB2cS+5ITYCNBktX
4A536pPzkMDxKqMIWV3sRx/DuzPmTmJPG3wjJ6XhMe+xhOzS7EmC8noxA8Nvd8gsOLdnKXa7CB4B
Nqb22XcgZwD+xq20EIpyPULLTw03RHCsu4aqM1ay4C9lPoB7PyTYOaHEYGYR8X55IJizcpV+ZCEy
JboPe1d+NVFo0cDG9PgaoT6GDt2w1oyzBWc9CjOgIDTq8K1+vkuDYq74fCv1E9mKpjymwKskXSFZ
VsosP/Ifr5G5+hEYM2BPSZaKEGUolDB5TulnSENUPkbMoGcuZL5TY29SbPCcy68JkouOlRCUbHRF
sEy9+KR5T/bqzW24BxCF5/PL3AoNL950SJSISFwJVjhBFTWT9sNM9wWFLuhylJ4elyBFyXNxbWFC
G0c7oLR0Wi7fb24biLHco2T31WG5eNDYfcX5d5tx6bbkMrs6emfuDGSvV+4nNtOp+BeNz34h6PNu
woDR+spb8cZWXj4et5pL6jGhyK8ESTekOzypQfJKDAOybKxb5/MqlEiDvkwctKiHZgfN9lGO4333
anyaDNyUdhejejNMUFgyc04IIejQMDe4B86nuHSPtXffVXMG82ouYzkoJ8PGWtGXcktWVfpGxPaR
sXZWLQZ0y5oYaM7v7TKhAJkZbpKGxL8zcOq4SIUsylXe+ufIO74myCW/HO1/i5NZVR/Frq0/PtrF
qfo3KHjFFI/hDFj4X9MuI1yH5T/+8z/2p/MHVa/56XtfzK9//iv7Qv7FLzZThONQvgSiLDz9v/pi
xE+YePCk2CS244j/nXvRrF9UkQwAXUAaACEBDHS/ci/iRxpv0ZYVWTU0/sL/Be7FsjXC1aiJMmx6
ADWDcqjvhx1ykO6lZGTlJso/U/2h5+Cvz82I6AKvZysr68grAXCsDAiI27Q41j+Z/n4oCPjnd/DD
PBwf27Pm1LwDKhmwDvfUgqK+w5F6WwxToz7ToUdx40tutp5o+nCk979/jf7LxIrvci3+H2MXWYpk
E/PoX13ps1OX1Mn52+v7jz/29QK37F8sGoINWf2a5iXWsK8XOD/RSdDSLdmwqRvTBdfyK7moqVzg
pmY5JGSozpey4t8vcHG/mGRc4MCXuTApJv6v//GdPbP54f9/F+4iaMpvxvnfVOzEbXx/ZcMqWrey
GY5BlN0WjQmGJkuN6MPOXs/XLCAANrjqwm/TeUliTRPqfDozD5VMmsZ2TMbttY3DiMyGiZWpKFjt
M6eEoRTBnVlUveUq9evU+fE/xlpTPJlat6tje24pdXC+SPterfOFYqexZ50pHy2YbZmmbX3wNHur
GhA7ZEa7htXxz5qHc1q8XXJtGjlKSr95Ws754pam0szblPCs3K5F3kyKoDe++JFmkdLOXHAnZ22U
RvSAy9w3ijPYHjHwY6cVGRBR8yGxtzkZYHeLSK46E0BeJbPbDew0QvUzkJMfv1sOURCFjJxZtnai
4qZNn47xZ9fkWMvtpxtlip7VJ48J8VOaUY31jmbmY4vgrHyodfXdSOlbwj6/UeQ7sCxWo7JJ9+fc
Vhe1cZZDkolWQ1SThR1lqGmKSifwo31RkitejpaYtEG9HXKCDe64akMTEO3JGgaMMnl6Ddq8rl+u
QO5XtR+wpNc1MEVSNhQNGyagbGQyDve2Ok6PdRyo1kVH4XRv7PX9plyWnclsyXe4z883UkJSnTyG
22XWkYD7MRyT6gFwIHkwS+IKlFKeZ+RpjNpbVwb/Zx8w/xem5nD0/NVTIzjdT//gzE+q7x8c/KGv
zwxNeEU5FGkcZOfnMOMh9PWZwU9UkBFOTLjyXyNwfntmKPSl6wgSLMsEPvkiY/jtUFR+UREPYCVV
NJmtHS3dD8+Iv35mfI+XkFMhc/TqBPcYMpE0vJXvnx1F05rWsYo6T7U6xkjZjMdk88DESWYUOpJS
YL7Oya8+0sfantXIUwbM+9nF1PYSs6qRwm8aOOKrOk3Haq3ZkIgpYj6zJc8kflXUj6jrfJ3qzmEw
vP5MKYhiTwqjXJlOnkAdQubH8Cd5S311gQ1BH2bpkDzGMJC3hnle6VkQaBnpKgLSaIWqKrxAMaF8
kno7j0nyyUXxC1E6vQN/XKcLDPufda80rta12CYs4zmrChbZjAaSKI1pDbWliwdGdFlf7tWpiGvU
0VSku3pWYXy1Tbo5lPzDUdOnngapiOapYbD2Gbko6vWC4M6SKMFCTtuBrpuKdQ7uLUttoxUquwj4
uXG1ITE7SWamjm8PjfTewme3lSJtEiLgtB405VrFC3JrvL5J3LSvRpJN87Kch8S1+yo4a2opK/Wi
TS6gikOVvmtxM41UNejJ8TPvl9C+EhIWWdJleiPzc8MTD2U1Xd5PN0o1zFKaOnoaPfa3TFnUic26
SsrBpLD2F/1djs5jUgO8Wp7YZjOVjncQ5yPIfN6ouy6+VTMnc+6LKNGtoEHd3rTnmWpeap+cOhZl
U6k2Q35XOE6yqvS/uXnWX6Gn78+w746wr5cjuZaOqSPhkckj+f5y7G9qnjqXgnCHRY88JkNFqU+N
QMiN5Vkz+d/1uPp3m+wZd8hTExKnfz3a77vi9Tf7+/cPr9/+7NcnmGFQmWpasmOhVxIRxfxOvj7B
+AmSKl7HErZ2Mb3/PvWo5i8oqTSARR5eX3zwvz6/xA9IIVNtNEKES/xNszuxp99fMLKuI1zhdZC3
cLnYFm/hWwiz1Y3aQHOE42VX1ZRTecq6jUY2PpQbRS7h3XGpIVFI1kIWYqAv7cIcfbHmJzp+DpTg
kadvhN3EmHOt0TiKMwyAD5Fh5xN8hdnuOoIYEpYo4ZG9Y3sRvGKbjfBAdAUywuMXXGSSPhOSeW/H
AuJGCjI0gPB3hntkV02gA/BM9E1H6BcWKAxzIx3h1zjZRERnjKVdi8I0HscmojDA4NoDrLah/ngk
HfKN5lNuN1IPDfjhLBdONKGgrXbHEUFmK6FKZtjYindWXMZU1M+6z3aeYPBEnZM+3VFkSth40RZA
ufMpfYjTdQJx5dJWO21N5ALnCamqLkjvwh7fNj0anE1NKThSYoV+Sa+UyIdyDXQhgV6S2RiCj2DQ
isMrHAkZZdh1YbSmFehE8goA6Uvs7cQX5Usw0E3TTwd7HDt+ky6tI+r6j64EV4VWdylywtnHN9gs
ofUQZONm8wcgppn6zPeSEveDTqwMLFyzumfMzh8FJqEH9EUzED6cmiC9zfb+yDfDyylAGYiqhgUV
4tfdZREtyrAhbswBlmpnJJXYAfPdIyaLRtgCxvXMgXS6+dEE6UUIvGi0uI8AvgXd1E7kafSSa7M4
mlvooFPfGQ8PEd9NBiScQ/OehyA3kESnHqBr1/u54bUQZ+V6IJ8gd2MiQacEsDaugp1E2mafxamd
ZZ+Ch07mVoDUophEIQT3GKl3NuqesT4rWyjqMWzYC+lXGFiOqLH7MQURr7RFvnFUNGcsBVLgnG5o
slExwYCqo2qWHQCbvHInLfpTdTB9YGisFIPxblPrc56f11IgPxU4NFptY3IFwCKjmh7i8eVJAW9N
TqrjtmpICVSJO++zoKP73dx1z8mDULDF5P16CdIeMGBMR/D+NQobt0Nr1HkSItnpBVYQhO8YSgcr
IhMNoTsC88jNp1ccdBaK5qUB0qR5VqCOhjdjqa+IRsvn5SIJ0J+QHwAC9gQmfBdGElrklHzUvKfb
4U2ilMOVn7u3r55y/H7LZu8ssq0Av3NK1fMMZcSeW9xTDkSQaVt6Z/M9yl/gYZpopkSNCbAynuiI
7KCwcxd9XYwP8ZJ61+HhQrwkCPCVkM9JFfngAUhGzsiLry5SGYaYnNwGdQRRTy7tSl/X7AoYT0Di
xvlrD5WxK7aIfY6ujbkiNUb6E4NB5F0355HzDKN2Ltz6QqBr4sHihi28fTOpcX73KxN9ulS50hyi
Y6kRe/8sW54KvQGgVsc0wYy0t+oNN4auTzNMksWTcJ4QG9t7UTUtzuO64Lu892PTXMRJWGHzwh6u
keGA/kwBl05DJ8z95vGCZOaNsqsp7MgL9PX57DUz4eq4POqYIanWsQr3js0YHbrrzBthN6RLhrVE
qMuF3dYzyQ2IxnYz41NhgBF47M3E8Jly5Xoxmm4Mg+N2XyPgUPFKXcf1E2joeUCx517SMOLX/c4r
K7CP5A88l0eun5DotmKaPt93in2IF8lBIfz2s3hqhlFXPSZo8oe1mk4QXh6wc8b6VmVRtYlesh50
BIrqVFKpvIOhisdkjrXPDU1VkatJoKLufTdYPwNvvl+u2c+/HDS2SniqRTKlgLC+PWhs+uba/p7w
K97YgXD0dgi2CCida4ERlAnuI83DZR9c4p9GSf7zEacQEe4AH2igV/YPM5FdSkraXq6EnU2FEO0M
8i2Us9LCZipC9LBOvW/mgD+ZwnTle57yy4f97iV/+LBN1lmy4nQ61m7Nr9fFSnkrE5zZFezCcawu
zG087eBHx+onmg9f1RaK4D30gLgzBJtzLKBUSHjDhn/SBxpnIWTFcKrgNJfi947/YQ1gTaAAqhVP
D+/TMpC5BLdHvGPI+JHS1DxlklH8ALES3saciPR+aQUXl3emcsUlNfw6r/wIZk3cT1CXJFFg3xnn
JY4d4TLPRuhSc5Qi2KlTFhUv2XDydKfbB2mH+FAg4Qj/QBKlH2J2DRQUQsTaT7oWwyK9skKBdxyx
kBO67FniuDliawG0NkJIKRyh/BpWXHS+PTegAbixNtXr/ZFBvJdfYw423eP4GDle9hm1o/I6iRjt
xVvhAH5P9Wm6zif9l5MNx9/u8gCrNAZUiD5u20uAAwZbJgfThoxgBpN2rUyEeJtcCD/+lFG39nMU
DTko+8je1TMegOF9KwylKuq5CTk38/tSkCg9Wrri9Y5NLD/pBfQQxvJoDDu4sLDzF+6ZI8SzLKhH
LwFzmRJPwwPgFQtEIE977I3Wy/AMNdnTqw1YP9bHKLD2tALicLtM01kcXiZZiKd6fv3EMCYsl0I5
JbJf6kOagcOP2wFrIhKQieQ3qO+2YnywdvnjMAiVqnP1ylc7W9BeimuFFEAIGEHOcb23X+Z+yqmE
r7he2DAoMrkzNr40KdDfhJetHgPPMD0FaTA83eYIdmcxarr0QWwMuOmCZkeKA4SHUGyVyK8hf1H0
BsWifSY9bo1Ag387uMrjbqrDDItjc9LfMd4IYztBH3jgu1n1IPzoHP7U2NUPNU6PdQWTiP4WSQuP
exqdUqxJtXe9YPHhUNwnK6FLEVZzMh+8LjTxtbc+eRt4qKOJBqXEz3jkOtMjS2T6bNz3fQ9De9zd
ESFIU/1J5uMnnZuviSvAt6kjARyCG/KXZ3JuENGr+PWKN3jH/78TtcP0/b/8p193or+Ec/7ba/eP
Rdd8x3L88ed+34dkihdlQFuMDo5pA6n8vg/JsilwFFgO3aEj6I99iCRkQogdh92HFkBsKL/THMR/
iSYIEbJn84Bn+/1biI54NP+h6RCPbo4JkddHyhhr9BePxjeajj7l8JKPqYZNLV9amPxyPIkq6VG4
KBEjiRCXvz4t/uSwEK9ITqDGKQXF8gOtcVX1vLW7SMh8CIXxRZQDsEHgvDRzRL68prU+/uSE+pFK
+fVT/vGa/Fa/PY3lrj4rrcJr8kAhAIVwn1BYoOtTy8NDzCd//Rmtn77gD4ewlRPirsi84M0T6oJ4
cQOiIO4MU2PQgwU542xtTZLt+UycRLa/Z166z3E5sO2JA6g6e5DaS8c/bo6V15K65FHpc0qQeWBa
q/cJluxkTjNMcrqg/zAAr1ybR3nP2RA3Y6roXRXLvGy6iId0Yp9sJVAU19ATzk2E/+pKapCItCGx
Cvgh7rlv3NZUeWQagkL7JUuIVb2uJc3xyk32XAjtK16Fwg7vHJU2ENOsxxfKluOdoy1eWH6LFQbt
jmPViIlj59l/ZLyBHpsmKFp4z4qvTKMWOacL1Vs83BHCb3R/IJU06F7VkZ17UTsdpv2JWIjYrR+s
dYzt1g67TUvSlBZWCONInuOBzl57J716NJS+QsYP8S2O4931qcJCqO/M20QmKeniygui+EN26k2P
OJWuXhS2hBBkq/i2tG/P1kz4ThwkPtMEnQ57lnQY+r1RB+aJDXuqDB9Fv8ZCPTLkkXmIZvLhXrop
llG2acD70Q1ZYT+r9tcVKztpb2TNyWwQ5Ly+QhmgbEKTTyrDBM96i1v2S9QA1D7BQPATinJnJF7L
pacRcrGNdU9e2BmeEtRJC+uxuRFwJ8YJ2hwtxbtjJZ1FS/ngdIwd6BoYn4dDSZwH1cLYmq9rPgfR
E5hJyqfzQ7ES+IP4sKTSfXFNmWxIblFOzhuCVHXvuiJ191W4iS00/pNsRg0402kZhfdXIgVGdwCJ
NCiHkBiE2C1ZBG5hH2KzKub9o3L0JGWbkjNX1SGr9BGYA1tzuuP30b0JcWTu47la8P8mBgeeihtn
oS2bRfJw37LyWuRGkK32eJnfptZGCnFcwsk4boQQn0wBNhvE4KdujtJ9aT8yvkQL6oqxpqxlRpWT
dp/GKAOZZ1+KV+lQIUhBCPVUIIBtXm+j87tELfEimvdYP4Xf/r7scSuxv6u+hivjjCOTbozjGzov
tkb+Nm1wiXPI4xEdtPdJ8Qg2m83ikwrAsiS8oQOzRVhzIXvPk+et9eQwno2lEq0Mp3+9SZ7NN6RX
ZrIlt8Ag+2UhNsfr+LZufs0QiDiZNWSEPelP58dOJZqIDA95ElPfcVTIp8Y75VaWeywfDH4AdlBP
RChieqiW0mIgKJp7Dxx7nJOvM4oZfjzmM2Y6dmeZYKbXjt+G5N03XeajnJp1DBQEtcQvl+fspZkW
M5MvVUXWhRroQej1zQlDkdsv7wHqpmXpQ/2JZBQmV2R6ZC/ko/tBjGUN9ySbJYrCnhgHZE0u6ifU
XRNp3S9KlPRP6MinwDFHvBFqG5IsOFNOV+up/bRIfrhjUrhMrYWCJjy4wGCTI6PULzXY2w0jjXfG
dbACB7gk27QftbQBJSjX940Z1DjeSgW5L1thhz6LRJiTvBDSsEs7yj8KvOXAatHtOQeZyU6X0svo
fwPWYjfFGLysmPCztYDWKgbubHpbMMK36qhIcYX7PH/irVDtFAEWhWqZImCReS0SJ47kflP3Q1xr
cgyuWPbSYquZ6ytXXs73zXCM8gtZyKncR7eAxIqeWXXefxqbmtRZPjE2DBzaL/FW1WiZ9qwHk9Qk
dosJxYMv0YqgtFBdUBstZr0rMywLMieC5ZbGiiJ0eTLsah7LrNr3FXxoNi+xapPzM202ufLE6jKN
5fUQVhq2J2IfeO63zzVXJo/fzvRui3ZP7I18HNMN3bGl19Zcu6UIKgkHof7Walc5GjvyPpjquZuP
KJYwDo6kmRkUeMpc0SSb++ZDXkxNNJKVzr5aPOny1lD9RHGtD6MjLX2CL5uBnsoB7PHX20+OTu2f
F2dRhUDbCCIPTJWm+Pk3A0l7NqzcuVJ+0z5d586+fjKX7VP/FB2kFREM88ZdlYvjPpqX83pmvDgb
3pKHak1eAUOx8n1ZA1WeHswugbr463P9T491OBph9TQt1f7y5r95c4Oi50Y8xBoJimewV4MYwjfT
zbbQDYwR/1Njy7cvJ9i4b16OAl4SWh2+i3jOkuxpk35yBxpTEV0JaEX6GZ0imP8fh8FvX+8Hds+i
3EC+SbweksOwPGi+RghjEpKhQzqDE16x0rLj/CxA/M9G0G9eVf9BaZM1VD5dxKtePuu59TSE8ZV6
XTdZxs+Iarh7fPEGUN+T+3MJ79jaeKTP8U2hQeym+d4ai/gbw8OzH/aBPKtOkZeRSap+EdYNxNr9
5Cr40zeML1ylKsSmJeeHr0luask6tglOWB407XtCNq2IuRqYmzNwtBsL21+/4he06J9+MX+84o9f
kXqn+SYxue6MHRXvI20Ger8qP87EAwFpTC1CN3hEcRC3K/vZAckUdwIKAHsv8lePOFPRphJZKVDg
M7d9HNKkQUIUCF6B6fryauy/vOO/pW/7H9MO/btxZQ6X579myVAr1qesPdXfUmTij3xdBiXIMdRr
MPW6THWCQl78b9ug+JGJI8NBoCEM/5bMzvAbwW/+gt5NRHuzKSI3sdmZfiP4+ZFsUzCLJIANTtGV
v7UOyj+4MIT4QCcQQbxD09BVU+gZvn3mHO9RnBpV+cm6EE/v02qfb/Grl/iNPRxFFfmw7+cwD5ml
5nSlXQiiuQXniTVzZsOHMb++Q+Svm2Wxz4gOzd7Td5okJyw4KHHfboeWZIzTlxw3oheBMyYq61GE
o9+Z3afX95jEZIRHZJORnbO5hCaZs/pnMikXxlw9OfGItj3lSoZMvW/nTQhANHZWLbMAgTUQWOeD
uhH5NMdNOtX8cisyabM1/SSbmjEW7GsPiTbRWSB87p4NQfXMlehQN/c5bo55d2inl6200t7UEM6d
0J12bgbnpeFfwPIIBSPDlcZXz/xM12XIu1xqM2tyPORb1MzOm/0JkYWTCsgxmnTkIWUusCFUIq1e
4ZEXhS9aOb4xkSGGVpewctavHVr9nL82Wsac685qOPAVzvkMn6rw5U4JdAtZN8Y0Gq4sEnQqP9sd
9yrwJ28Q+HHPCD/OSU8gPG/OFMdzIF7a+yMxc2eiP8HECPG5fRRHv+7G8ZMxKUPFd3iekhK9OG5q
0FdaR17ocA/03R1H44bhuoXP8ZFoN15F7AOBQ3iE+ffxDKOIeM2UmVagADamjMZe4fczjffVz4cb
+4T93O4GIoMQZuC7f7rP80myqUQWntAUXwgLFfFyxyljG18LQcdTi3Bteu7Zxhj9XqRlvrDXvMIj
G+PRBcKfIo63+drPxAATnrRF44A56z1yPOnxPLuSOW5/Dou6da+Pzpaag0dt1u7qlc3KEwd3BMry
hK2JSYn6t2Xi43EkiZOh0u9OdjiE9HGMHIjUmbKSdlyfZFvHxSrJJ5avuOWCPw+ki83PN2dwQbJv
8RvB+Yk/ykXSsLmuaZ9lGdGWfGmiOYm4vBhKRsaHSL9jXPgSlh3Cy+ZgzR4QeP5KrxAnGRAt6u7F
Ovc44Mpt6pPg6VuT7N1v93jhzYPK0k2wEHBt+FJSp+fapP902F5VLFFXQreCy0u+uM8Kv12VpPIi
a+GveE+5jGSvn/YQQcrKvGDxLOYcmGC1na9QzmHRVNB+Ssycg/OZHWcGDBdCG0YLbdG667eG+La+
J4PugsfjiIUUjObhuhl2xgP9BjZEbD7jn2FdywaPAsPmjXGaxSIb46Oc1OX4TgoYFBCXYjbPL6Pi
2tG24zKcNVf35oQZG/cwkd96nQQILl0Z0lYnI/nEyf5YyG7qhBHbBkFtaXh8K/fdGidPXIxN4gZ6
9olifLZOWZisjP3lM1HNyWDtjksRW03qbSjSWTHtyx/Gw2XMztOsuh1RasT+kbG+wsbtXrGrLIyD
zqqUgNibvXuWuYpLoofY0+G8M53EQX0k6Yz6lqvF0wg+n3hxztr7Xq+IWAi0fR1yB7vmg6x6SkcM
xeZ6HVktYYwANJabLojoeLehQIlebRpPDS94OvuplS2yE5D11Awc1ScwGD/8JzitJ1/GjyX7CxIE
90xoIff0NMZci3WBVXiETqepR6r+SH0pi8pHVT9KY8w2GKMHEGpcJBPdBMdZaHB+rzc4LXNiQSQk
YMyzPnebZ1SDZJPAFBD2FZHwFc80zM/g7onLBdHy9WELUh4HWOlz+YJsR9ggoD+Pb/+duvNYbhzb
0vWr3LhznIAh3OBO6CmREklJZIoThCwM4T3w9P0tZXWfzDzZWX0i7qQrKquUogGw7dpr/QbHTmo6
xkMzrpNgT36pbpHnv57Qb9KeJ7e2vkufCkgM5+YcjuY0p567zjs8P6fdSt2V1NEvtrWyqUWfrsHS
sk411GOVGjzo/S6YqiTgwkUVzzH1Gb817twcV5k1u24G94W2Hh5ISDnr7qF7sE+MKQg8s/6uPqrt
rKIYSgbvpqZ2+mBvNNjxQszInOXQvQM39d2Dr8y7c3VWD1B/MZPRF42yFN5Co8zWhmShlL1zrNbv
Ll4/0wQC+7TKd8rkxd6pVKOab8V9c6XKuDS9bqf5x3TJ4dCf9chiX+zmqcGINcQLWieZj9XRrH8j
FbVCAQXlmo1kTut5eCRRs7AgH9scXwsG8iPf840i6CGwzWnWLZkciLCh/rVo8p3u7qxXJFzIgaLW
55LmQKWqm/r1LLXOBqwZztFWu9CQWEY2LITJ0yUg1ZoZ6uh2O1dOFKOTZxeKWT3Vk134TU2/afcl
mFJ/Y9ezxt9Wn1Qlp0X+ZpZP7r0J+OMmcbcTdYUED9zTew54bT97aheL7g1mvAVpWyQT4RtPzv74
3u40yFV5rhNGhuj87Vrkb6kaMex7lBpXV144NMs6QhmxvVrwf9Q9GxbaCW+VMx2d9DQJJ0vrmpwJ
QbsdFJbrgxfNqGu7LcdxBXGym2ZDpWRWvDpH5w6cXggDlpJOlU71V/5T75DE3nr3iA/Mi1c00jZc
ik7NyVPHW+q9FZm3db6x2FwmF6qOr7mUfZtXA7HhyS0H145UBzX7PUDiYl5860xKZRSn0fjnWTkF
ozrcr/gBipC6JkHgoQ2jIEcZrBmreTijyGJ3a9NZgOQr8k0U3nhIVyOxa547fea/NxuvxFB7ZiuL
NLnxOONTsbdXuCUwyBjN7Y7jtxkhFBPOX5x1QDIwW1rOsrNuvJqM4E1MEb2ev6tonf/lJf9vReX/
A6z+6iO7e0k+qv8NnJQ/1mdWzUeZVh/DT8E4n/grGNeJqqmhoADmTFQXncl/BuP6Pyx74thE1VRa
IAP86Ljt/gO7JfBtKmQTzVKFBvtXMD5x/2G4/INLNyxmwGr/VjAu/IAfjuNUdiY2qQZoMHC0DRtV
sZ9D8ba0Mzdxrz00QIqGVkRw/JbDzgftME6qaaqRZbdO127bGHsfPJDr7XXztW3RTUSYxAhx5oY0
OexHJGpTmGHsLqV6Coe3mkX/h1PObzAAkon45wH1X27V+uUM71dKHVzzuJ9a7aVClHm8tOCjIgMS
frPVIE7/+XI6Qmq/uaA4daKLZoLml7b7ITWC43SSDzGzR9ql7iBe2qj68XOc+LNR36ZbNVm35Tpk
Ck/StzI/9DUSn6SUgm0Vn+vsMBQYOSIWjIdapbFubJNImypsx14xPXXhuWMjdfWth2OHfEmqn/Qa
jIG7V4pg0fenAVjwEJxtBAK7tyvv0My3rnyz/EOhkKsMxzmGaVMu12nEHFRE5Fua/KRzdIKgF5/D
DKYgtpXcaNy/9ckhUm4HNKlGNIoeinpZhvPRemt78oj6m96cHNNfWPpbau27/pQNX989slcXqTiM
dcvae+Purv2b7+25kTIBay0raLZSlB1tEBunpNka1+1ognYmdd8ir5S3bxqCGCrfQ+QzCzn2cRs5
aL44O1nOSQ8PTqwsxJvrGr4p/rbhd8aUQWerd96nWZ8ya6+MW16MIVc4XT+P0G1qyOhaAC+I1UM0
Fsopv7RBDZrhQk22gOJmjMuJgn9Kd/J7pH8hWNIZhg0l0mJY+9u62JYQxNuIhlVOqFo0ybLoqGFB
MunQ2qijlbwz6ZVFDIUlvSWYjYa3DsVL5oa0Y2ve+sGaK9pqhVLPqYzP8omJd/KAldMyhoqOca1T
J6Jqow23/SQkBLNOg7b3yM/m2/g6z2ziJ5BZPE2KMZLGacXaS4sZ3EeeRYiPoq8NUNEokUJPekQd
kDHhT6GeHFxfcue2rN/M4CAzUO5ftV5T9zZkRivuXuU2uWChnWqwT4NIQkcHLg95iC+muYy3crKX
6Z/zluxA35fNm1w6sPLZdXIKGfFyX7yrQ/FaKegz0vEhaltbnoGRycCpOR9abywSYYyVgMkWqE/5
9dW7TbtDgX4xqwVfHlWPAIZoF+YCvcZv9I6/3KYhUB1L/5tEr/5zFu37koG6DMZYWDnjj8W6/OMM
NpTQie2KcESzoMAifQNUE5V8/aKwxU5qbgGf7YDVLtrWQLq0OEWDDfmc5FIwfvXSWxtqMqcnIoNR
gfu0c7nGlwn6xX9ea2SV/XVpc6E7TLDgpUZv/HKfARDztm5Z2loLPFKFVMGlr4+ytNXge9rLJDD/
5orwMn53TXheE6mS63h9/dw2dV2EXcdomjrqjUZh0EtB8gyUO6AsUdMwsQ13ddpETp05dQsL2QTU
whTnWJtHjWg7Gb5aovI4y1NVG3B0MiBkN/XFRmsvmsyz4Sif4m9hdRv7WPUks693hybadAgwtUel
o6gBdLmrSR/KIRdpHvnuAuzcQJnNbiSEJe/oYgVREBVXl9DgIN6lsyp+GAlCY31LIQdn20uHCSeb
AsJx0CGCwUSU6VgTmFJj4mO8IfYuug02eTjCa5jVjjpzkLRgi52aHo4k1LYDAtvBx0O3BZdDvbj3
X+SRpD1844iO5NTglOkjmDxebO1Yxi8m2D6ID2u5adPcmgyNaMKXFtrM4qVBvbS5BiRnO2bBxgtI
GajsWf2RHpbWLdG04EeaEizf1KGB1AY1qm7b1YAHWnkhiNK52lzkF3JbtL/GYycFEK8jL5cKD67P
NfUYlhf6js6RBnPyS1Y0U7kfDJKXctuEIkuPuldb0pOo8GiLhuP2gJZgPvBg3Jd2tTcj3Rhyms6H
I9/WoivDk6WTI71oVStpDQtJf38uk+AKVEsahdujUQuehXe51i5Csa8BrPl9xmUOetEM4DgmxQ/e
Lmwp+olgGCb3ARLu8lRBh2QQyhvSomwFCqcsnk3a3TA0jKoHMA0GEa3cOzfzNUA5ccWqNruSmJG/
JxTxK4UZww3J7+XvfUEaKsasDDv73nkkbWYqL25mQlh58/IbaGvpe8fJmH6WXis1vq7bFoEu/4Mu
s5T2kyehv+U6MgQ7DrRz+UHePTJYApfnYpxKQ1WUvoKokb2Lbi1ZCPmJRqTXQhiMGQ3tgAunUiYv
wFbUs4u0jYQvV/YUldkWpQhj8JyMEjqhty5WjFGcdWRiyeBI8DetuaWrZsw9rMGuyMkZspmvyzsv
urD1AQPMc5ykaBOkND1ku/xdzxiRL/5a4ujU86S6yA234N9M0kkBAnYMKNth9MWXcZKgPIH7m2GS
WWEFrI9yh9xsTQu3V07u8UXnXvmN3LbvHlMwyQE9myrf54uKV4cUBNOZLF4y0mLmsHxL33C4NEn+
+d5CCyKZWSlAckaX2ZKTZeGVd+VJOJWx2IR0K63q5GRSmFEycsoKNyv7GJeI3DnH0mDWJFul4wN0
xxAz+tlNjcJfdglmbeVFcS4+KOCSRUWeKi0TaBCAVhj8rBT0iwIdP3bwSj5eAXJiB2c0R7kB+c5c
jdfyfZPw4unEafS8GbIbOt66If4MSpr/qs1gWM57mi1l8rWcAXk7jcPMkIeIZaJQzWW7uVKMl1kg
z9IwVOXlhBOvdCWf0SCAkHPoqJzIN8miJINa0VgHh2M2AcOfsjizXiH8F6MKZGkzaUy5W25fXijB
eeifKrIj8oLsawwjQ53IsjMmD9xVUCTzBgW8stzKdicrFIOrUo4Z5ADpAMaRNKWiX+Co4XY8a3iL
qRhzmTvNeOxZNJwW6zFuU3ap1EblgDknreu5+cIBYC9tL13DSqSzBPv5gzyq9BezAofqr7kjO23y
NYSkz0uR5qFduK8KyUX4cKA2LSA/0vDXbWdjukE/GmzTGnuIWawYBTxcPpkATapWjvsSKfvQKBc+
SlNyU/LBpsMH5ftgiiiocR4Cu/1oKotO12RncHkQaWvZwCY+UFE4DCre6vKQIxtiMaAnigiQwzmb
1pb9QsaY7B86kSEvyao4WvsJDicKo9TGtsvHqBnGWvWtKGiCTF3KOJaxK01EF0hbDFxIFkGXBVBa
PvQqxuhRRodDO2fsugVkgq/5c6UuFyJww2bLBb+6g4aSpZNdopx8X4dl6/q+aTSEq7Ipmz2dwj7z
tb7yO9kq+549lrkru1FQXph3sl+zmPFRJYZUbdLommydXo7NEHOCqcziN1RbWQNVWl++mhd8RJKM
I+PSZkLIpJDf5ww6vnZglvsGtygANQRWVWLTsbvOTgwfkwtlWxlL7F5yZQkTQlYnGeayRcuDyLp2
Be+N+fBU9nAuJr1Dh+k0tywcf47BfnfcQ3TK1nVktfEW/joq/3Dc6/187NyJSDB64BdMFmC2BAlE
eEaV3bEi28R8luaUME3GFJut/Ej78cQJJ+HBfxgnW9m+ZD5/ze0hls2Z+fV9O3U1von+ko8b7XiR
iStrR4HMn3mbKNc509Tp8oXJw7KsySiU5b5IyoXstyZ1BtlpY9aMknWxSy8mgWx/lFaRXxZML0aR
XzNUaaSSksufG+oXja6vqNqxLMTCMABWpZD3c+SoB7BiVR8ZyCTwl/L8bHCMHdl06yhcteWzqAJZ
F3PcsviyD8ouKuuQxZYt419+Von2vtYmGpjV1oXNk0TI37OFyISURU9CDNrVRuGYQfPnh9Cs35zu
eQrUDmzLRArhV+Ezve2NprVQh5KBRW9zq6H2nDrIXX7FbfR60KykRQk45CkVWXLAnrP+SthCaCe7
Pm8jUsnfFfvY+AQovJHIUPY7uyQIYf2WgIazA5fRh2bK4UNmiIkGuiwuo/+QVsHSaKsVMYa8vbMu
0s8dvDoZfPJHVkyJ/7iQ3k/m9kAYzkwjgpDAR16RHZLxJYt2x11InMHSSPn1a0uUfeZrDWbxjK+P
traADyDfkLILZmQRJTKQILCp1CUe9tPBOkos+vXUvE2CSaIZRh0/Ed5wQCgXMghlu5G9UfbQr5b6
PjklTNEBlCkKS+T3AMew7nQAFKxZsmHKwJVNsk6SuUQUso/IBiD7BimpaX19LzXAlOaFhUiODWwS
IW0u8XrN88kcVCKCYf649iLKqDBxTm5dDDXao3wz64sEJp66lRWelUaWbSrmcj+aHAJEu20v88Q4
yh4o62/O9sPLBDtZNJkmxlZWcT5eRQoCDUd2JXlGk9bnl0r4IDux9GXnXNfyVLJzcnkWTul+WSv5
yJ+H7e8GrQp4iTGLRg2a8D9PvWsXG63XkJJiyWEt4l/Z4WTH4KoS+f75cr87QMN5tpCpmYAX4CT9
8/UmReA7bfj9ejLOfPIvjHiGmnQBxxqJIevUZU8GPFPdGMM6K1m7aXonuyeQIqSRox6tTE8ObP+f
tN2fb/J3bWKrAmkgdcOq9Ms9Bl5jTK4egD/mqcTptb+U4EciCLqfdvm63P/vBPf/DJnyvygNrjkM
tv8elbIP67eXsEx/y9+Wj/6VENewKgfWJDls3MVFZ+m/0CnIR/wDKRsAT38RtP+CpqAS+g9XQ6wC
wU79L4b2f6bDFbgK0PInJGknrjAMYBf8G+oTzhf25J+pGKgTaEaRhsHDHIEcXTd/wQZeY9frnTDQ
77oS6ha0f0DdSB3iAPg5BPfNtLyQnV0G1OsfRsTZAtJ6IPXAXAp7+tLep9sBi9MWh+LuM3anGiL7
lOYevzSXZ+qnj+g3YOIFHMYFtk+b4E20P7MV+Mt6q2POHE8VIl9nbbYramANsi747mCgdYeUWa5A
ZN42JnDm2RVb1utywMT5CG4So1cDFqfYjicH85s1DtO6Pegr6sUjsXECJtVaiXwBip7GbKDqiaQU
Qr/Qx68gH4qVfZd8C+4dTtlLjgAgU6JzB13sOzMLIXMI5MEzEqHIV0Cl8A8CUjjmGfSsdA7MP7vD
KWdZ3l7XDtqU/dn/8Leoo49HVObXGDV/FgMfFVcN82htjUMq3ugU5vu3Cf6IhE9znQTxu/7sPDub
CEa6eBQAybvXXhscorzNUYGcXL7ady6JVyoOqNy7i/G1BCyw9w7OZbLKN8IWUKkk3lJlLnBovHJT
/oE7j8S6yV4ZCwUlR+prlD1VSmzsW6cum6o03wvyg2CfSwxPtUUGLvVcnv0LArXabfDgbAhZV3C7
bqr75/IT2e89rLgedePHFGgy/IX8HSMTkK4A5cHoC2WOKgUg7+sMy+gdv5xWLxU8u/pWbpwOAVpH
zQW+5qGDwT677rDjSwGFX3cjdHIhPUDom3IFMdJEDSCAgQ5dD5Zc+tBcpB7a7d0DYOAN0SXXxVUM
JkCCML9I8rcz1Og2CVTtFaKxAPVGfKr8lfEKz9zfjasa5AVV+1m4x8dxA1Pl4C6KLZBnupOwBMH+
eJk9EWig2SkW2hnOgTacZe9BEZHE51JFfNm/wTxx6T5pGCdDQ7wD0wEKsKWdJt5aLhqfCkQgkwNu
Alhmdxxo51jAL51NimE22Xx4kbP8tgEMEgNFQj4doy30uLH6otle7IFytsgMkBwfX51NccfRBFV/
TjzUDZaQ7zH+bRhCINI5xp27JQpD38r1WD44lFol1YUorH83bsWpHhy8vYyWFuQR/E/YnG9F9hcq
gZj9QT2E1ueeEJSXYnC3cegiMciE/Xhrz6J7kN0Ye9lHfJfm4D/PPCpq/1P/AtJh02zVBw9aKi6Z
Ygbm74zXEil67TOyMGqi5gxYA98zuTC96t0U3yIAFtCTCRg4Ni6K+3GmPmg3FsiurXtRlznW1mgk
LimoLMVj3kMJZxvccCRgyy2+DfAYi3s8EbcdNjTlqqEp7HnUzbmjAH96Via4CCDWp3BWYHZACYZu
Rf8j9QnrBTT2ohO4zqzYQKmfFtvJ3l2Oa3XfPBOBCWu/XJGwJ2Eo/o3pIgfowoV79BrxRG2mGEri
3evPrTvvm7cEBAQkAzFcsgmf9Pn6+lDcx+v6xYRJeeNMZohCmQdR8qc6P3izPpvxoLgXXPc+WP7M
kQwRogXBo/JAjcGCRZ/D4tQBA+gkcmcYO34HlKarQ/EKnZrTILqORFtJikPXZFEgfLAabsBXnbRN
vPVeIqyvcJedISGArcE8Aec+HM33cFmv/AeSwgDC9Dvrzsb9Cx9eqJQYKeLhjX2ngSAq/AFMOSBa
4sy7JfGPlg/C4tFWuM4U49pmbR31rb6uNtqne5MuqmFJmtrVhBdKR6D9+kUVFU9iAM4rJNnxdodX
/NYi10EIjZBuA/8E3XfcDthAsIpW1lh+8N3OuYY7UbwWi7EBgNulczdYZC92OLcaAssMqdu5htKD
BfIjKnC4FMo/vNV58gnnK8NtL2WnmPfdDUcG9HUoCcLp7B7Lngzf5lrD70Rr9YtL/5BC8MFjZ5xj
+369g+Yf4c0BtgzxZI4d2XtszK4vSAL60D0RCL8igjDVNNj1P4QIvynpfhVg/rTb/nKUrMfELY06
FObocEoW/RpO78KgdWSExX93NdCtP5RZ/nVv/6XYnXl6MkGSSK5Wb9oHJNBnxTzZfAmOrrrz3z7d
z+Wn/7we8YxpmEhjCcPyx/JT53m6kaeudgddbjk+ssu++ixy9iq/+5oP/rxa/02D/v4R/3nJXx5x
aIewd68K6hYPolDinmVXIIi5yfYILNxEq7+5njAp/7UD/+t6xi9VJMdyutov6cB4089JYd2IT5bJ
Vpuvqts/X+sXrMK/NOdXXuKHBM2o+MZVb3g2sF+z4i4SM+kjCT0a1YUM9JY8WWDQHQBbYloKXOZU
7Sev9ubPt/HfjNl/PrJ0wQ+3Ealm5NRxpN/pKyC9qHBjZLmoTyXLhhjK/vlq5s9luq+H1pEpRV3N
ELiIwLJ/vJrd5k47KWp9pz1gcxViGAXyCXEO41uKkgdHYxV/aSTLKbfiww6ImLPvrsc0G7uDqUGM
dd225hICm/9us3ezYG7Tu+o9gTVlPQYkj2cpc/xGwwuauOQZNP/FYElppxgL8lWaaJ+Mu3IF0+XI
OY8ws/+L4P2TbOSPElu/69ifnvGXE1zlRr4S+g3P6GM09WIbMxNX5Et/W54p9F13KcCuHCuUcNeg
ZA2erRSpF5vAm1gOFp5+axG1vf6th8Fv5u9P9/VLTxe9mo15Xuk7LMRIvBKb27Q39C57FWGjcsUy
FKmNAXHyqb1DbaBop+6nTiiB1nUO3xQJ7/b5z+NBF22rX2fcTzclN/3D8MvNIkjMvkDhsdjEaN4M
U4fWwm1rVG6q6yZ1N1dtY0DMqw4NytoA7KF29hsP0Ww4LR8Z4nDU5kd9ASw9wBH4etdgBG6xuLcY
rszIcFQKZaG7frI0kGSfHBNOMQhUpUvkc+BqXpVli812cB+ctQsA3R5QwgSeEpVFI3tTPITSDHiE
y1G7Af2mYLper7Rk1TjAF5ZwIOEOjvbcHx58rIOBmMP/reZBeUcaqH0KH5qz8gjwc8AUY8++qBKx
QhivzjlZIpi241x5RyV/026wA+tm2jmtZ64zxVtLtZZ9svSUxVC99ej763i87Eb2krewnBbejB3c
PxeffbU2XXGkGECS1iuOMEQfyIcAmJuHp8IRo5Gk206KpY6Jhjs1HxDjbCIwwLMAmYjNF9V6xf5b
3fqvKIF7w7pL98Top6W3c7cmeEGsP5SpukLoi3xnsEVaxFe2/iubdPhpbjCyGyDHudjr7ICoWhMg
fliCTd0594CaNmY4zjLdOeaKnReTnC+TpCW2Pt7UO9Tf3K27gYCHc8gU+7mnYeMs42ONlIV+tDfw
HTHMAaGL0BGCHICH3qJPACHV26SBereJ8NhGLYfYpJvqzOu9j5Tde0okEW5M+BE3ZLyvm+xbFd0a
dy2eo+JilKuz+M49kKfugIE+ejrgDVL7qO1NAZM0W7KJcHCJ2RsKYOT8pp49FbwqLGv1b1ZDvEN+
sx7KYV+DN+LqGDv+cj6Pm8H2nDTL7np7RSAISlVd2Zy+NoQzzlNZzsP0E6GTU9msEDlCFAytFnxi
gpeB0xwl8KlJs7HU9Y9iBUFo3GO4d2vRn0/D0wQ0BNnPJxXTYM5+/iWycP/uN46955gp5gjQqZPo
A1L8rQogFgaEtvVgeFgksa2VwanwvYtXTRxidfdsIMvvNg8tpg8uRNqovO+JyuMMO5c249C0ytWP
usDYfaXYFxLgK8MYn/MBw2EDDSXSlSAMmuusucaz8uF6ndbv7cP16N5Wu+oqmmB5MIVC6RTbcAFL
fKmtYW3N4TPAZpOzRjP/6OHgnmNmIWnXGSmG6Vgs4kcIE2JdD0yKQ0BzgYMhR2doxfBrnqrdyOlu
YZqboXoKYzFqeQ3uQcaXCUf44dNmBH/Y7dLvN2G3qBJBzh/yCPzp3nWXKizXzt4bPvirQ0yl3MXQ
qOz3uXJQi9ssQbXFOXbd66SLZ0W20u1b4/rUJWdTvTO/IVoQ1RsUNx17jlNhSwGQLOJKm8x6eBqw
r1uMK5J4ar6RdaDCwP4fb1AgEUZp/i3dGFseAnm25uSaWMiBkF3GhmRuMMFFARhu4/U2eC71aQsf
SEXCR8PxcwRB7XHgS6HtkG3Jl+PZhi2CVNf9uIKA+mi/fMm4bGEZi0AYpOstHHzcFvsbGOTHlkVm
ln8Cw7O2/pM78+6jU7X1KXBAK4f6G99hOrbQ7tynDog8Qj1vwSnFHMkH9O3vcbRco4OArotBe0wL
3NnefC7LV95xvHuzthwT3+RkTLmITVzRHuuTj7PhQn0QR/v2JeO8B13JlbNfqj+m7h15F+eth44w
zEXLDP/sI95irGrDcsh3OHo1zwgCL2t4BAFKPZkPOdyaZjrOaN9q7QbfhysLQ4OI6q1SvJbqyiOs
QP8blm8hvAy73Ib2aQJivOhmSvRN6bYkTaJ8YZs3HP2z8DTqay0/98MxMFcBvm71PmsOQXbTFWT3
2apovjH57IBgYYRCCgObAEhCh/KzoIr/xOPBme8esbLQsKXHG2HDStbN7UuGL4XIOCC5N6BdZiL/
oMyrW6bBlKFWq5txRj3xxVniWeXdNu9Iw35SNdDx08A6gEG1AEvfvWd7fuY4HGLFsNB2hj/rHjuQ
f/uxO7J7Dzh675w1xfXyhXf16lqnjZ/V6qB7sJvv7Zy1Z259yxI53YvOG0NtVrxhxqYOSw2raWg7
yA8uo1P9ae4UWN6pusYdJdsAc6hf4hP5CtJpCMfS5JNZhIQD4L9ju+KeH+0blNmCtfd1ND7Vl+I9
cmfwPLrH/MQ+x+76hrfZrF0122iNY9ELfQcrnuGz8eq1/ZmTYIQnSjJhTyyyRbGOLfCknVLMS19c
hmxCTePYAnCE77PkYF+q6/iI2bdxGoG8YUZ3UBEhvFM+rXV+oSR1316yvXerb4ctiJlphVNvieVI
ci+He2ZkNXMw4ayefFQXLgnKdf1aD+c4p1scPin5SQLSusXHYYRWl3OsS24P3Ua9RZ6xn0LjSY1l
8lY+aaSMnrxk6pxJFKhYkDciAbdQ87l/XRJZrzCAUMmkffPUaQHEkOyBfeOjq3edA+JIHqz8prPw
yEhvgPA77RKkZ7cGavGI8xbJJncZ1jOiiJ13ZIdUNulNbM6RLTrWKzVcTlgkCd+h7zzl5lzZe0do
q/FTdvaXg3LbtEucOepVcU97kg+xzojx41kV3miZaEg90xrL6IIKY/M6oXiFUMmwQr0Boi4cap3y
9Ueg30ar5LY517uITlanwzrejQ94ZUC+0M/dK/ja8qO5NXp0oPKd3zHs2zu+o9m3ZCWa2xHdT7wk
+dIbJKlIYN3b1Hbx6sWNfRd8uACUD0q3zlcsr7fqa3u8voOm8jf1EznPJV5/wjPQnpTn7mHCXhXx
4Q+SLHyckG/XDSd/aWyK9q6LnsM5HkHwI/R1fRg/vLsJx9cSP52NMf3MOGB137KNJdmUe3sOg6m6
t5/rQ/ZYz9jnCjBS/Gr9pCLckBU3/j3iVORCKaISXiG5vomdLaFcRor0Pj0US/X2yb5B2uqewKne
YS2FeMsTbmfhA/BgovqonyrPyfn6ydBglWeyCJUjzpbFq7GxNzl9SLhBUdSC8DYFobHMRPEAkme0
oIhnwG6RDEtyRv3mxlt09NoUxgqApxXw102GKFb2UCxxnubxVBa/BWnxZsrdhA/WnTuZ6+pMwZRH
TW+UDRqDN72G3KkEgbi+ABIk01LP7Xz6Pj5HKwguiLC1C6GMWiiXFmcCQW639xd4qOwsvI5gXOHt
9+afR1Tk2B8A0g0bG+Lk1ls4yCjMxnt3n63RrvMfkINcYjhMThLmE66AtTst1oG+dBYtL38Gm3xb
vZD4npsbHP6qdf0c0P3FenIx2F0X1Vl8Etkd+5V/wndsbU/u+F6cOF18hpA+6KZdSfRkzpFdBHmy
UjakjIIbCJlz52hv3X0JKPfIWGepuC6RWpyO2DUGPZKR/lJZlnNKEhicrLBmek7QkZmlH/WTRZVv
fArnyCpO0HLEBbHf+8v80mzFrSW8784NNsl8M40Wr6KLXqyQwk5XV1LLwU1w0dLjiJXjqjNXJONv
kK1PzsHWfsCfb1/6ktoCWBHvaBWF2aVOJ3feIv7I7ssb8dsb37I1sfZ9UEBmTL9lC7x576/3CIIE
F2ma/j58DZ7gAzFlMBNSZ8GT/5BdZyk+ppEEkN7sQAXhRV8TjkN2RFsNkFp+KMUv8Vu6YG7d/flA
B2njXw90SKtPJrbGv7bmSMT7w4HO8M2wGap0vFNXRTcf4TNusSKONupBQ1YNqcyNfX9ttqm+t0CW
A1KHCbXUL/U8SJYTZ1ZvYx1Z3ENQHDhRgOEuSSsl0zB6cLWzSaTqcTJc1lhNxuivLjV/5TYrlAvV
U/qOHaM1G8Yp3sPaNIvvTH87Ks9gVURm2Hyw/a3+BL6e5AASj7Prqr5hLXdW4SPbdB2fe4Lk4NhT
u6COwApxdCrkwXc4hV2r9TCxyESD6p2p9iZGjmo60bY1DEH+JrJ9frsZV8awoBj0ggaMwlm6m9ef
HqEVAjEGMp76Fqm5pWeuLcI/gsCX4TFbEsFYM45YpAdlofFf/6Y75PzwS0KL3kA92kZXWv75uTdq
5TrpTS8Y71JY0pMTrLyzgh8sObQOJT7rNrhcz16xCJkJf77yV6rsT1f+pbbfuFrjBF003pVz1pwM
hcp2OT4PZ9RK5xBMN4neEOpxT6a7durl94ICqrr+Kig+7GCXtat2cohuxycqUd9v7t8qev/PKtr/
27QW4D390E/zl/rl/3ykdVgPQk/7f//35qP8hdz19YH/YndBLACGwfTFWxIqFaPlu/CegseKyUEV
/W/0DeBWOWRi/6pnQ+HSgU+hUg4z4cuW6Ed2F4VuqEga+uGuYcDH+jeq2drPg1mQWi6XcXR01zVd
hPh+Hsy2VRaKptrtVEBL8Xjy10p+H2H67FE4ba0PARc1+qaaPCCwlKQQA1OEflTQov7KVv6O5WBq
kn3+5xDnfkwVVXY08kxdg9v2K9tM98t0UCKiRt8aH0p169dA5lJ3FpTBMtfRr0M+EmBUAZ0TtKHm
gtP1rmsEY/ZlnZ4S29tdx9dQYSLklrPR4HLbg3ETRnhrX1F2Mq07Q6FE71r3cWm9Dn66HQFnF5mO
95x7AP7dXsvTtR1QeHismk+Nw0HBkbgw9FmGcnpq5+S8yN18GBUlY70ECvwqAPQAtCbIR424E06q
X2F0D9ixvh+MCpwQ4KJJjZwsez0cbR/neMFlxs5GJ9cV+AhkdqsqAi0Fx6YYkY1tRpTSckpZkMZ5
hoBPDirCdg7ssnIWCZAvg60L6u8LGAm4youU6cR4t8B+5ybREVpQydDMh6aZRxo7AZU7BaEoR1MW
Og/lmgjk9e9UoUvwpXpTT20bb915m5HuAsVQ3VsRu9tARgpkpRveOw0F0hIUc0H9WTuZZDLoKuJN
Ag0xQ1bFcnZuFmTNqM2glxCkIHLd93Ak7POAD1PlK06jCf2U9vOze2A3oUMkcHXJl4xTY6QmaPmL
pkNXHDS/AHGdQcPAMV8611NINOQgFMsWDFY7B1GWCmQwO/HM3nXfFV+kgRq9Kd3/mCA9MJxiFNU0
Hl1gbFZPErCqANXh/MzRRqBsoc/hUlDGOo/CibUD+oZoeOK5M11h94F/+663HLnzy2C+5+DevyDh
g7rw6Qq5hQmGbV1IUIDSYd6NU1WvZ0kLp7tp55okVcm+upNlDsAVptvCmShr3YkO8rgC/Bw96kuT
Bm4R0BDBvbWIIirv8SjMgA5lRWL04qC6SGih7YeyQo/2ThhiEF3c5xx+rEpUid/bkfPDoM9tEmuw
m1E1uzeUO0HV0Xsp/TQAdR6rkzJeNPjabcpIhL2t+R8a3S6+XbBVOoYJ/VIFiCUbdKfGUAXN6A4w
+AuqzUC45bUv1gHvk34IQQjjLSLYzArtdCFYe0eGhFeAAEcgv9cBlBvaQvGDhZUg8z8CPmGY2OBb
1Z4BB5NwtP1FGpZYXl9vs341FiMOnN7aBN7Yd5CryQQIelB1j/KEWvQh6M+KzEISeDOvpXhR+STJ
4vWk9lc6avaxspxgYJAzZ0ud5wE3a8aYhwL1GmoqxxFTIfooGcRJBdWbVCRPGbYfGriT4r2nY9WA
xBeDT5DKNGURwMrnLNkSqKdkaz2y0NXoLTIO+fUVNRaI1tEk3hamc2JFW1g5NVulf9PKBrWXZFeX
/ZOR4RR6nexqn1QuNr8epihmSECszuD9zvV8PZo+BRrSHryqajmScTaclucuJz3M8MxNXCD0jyt2
n9AqQl+flTnal+Rv2uKkaUjCNQh4Zu9ZjgYMLVrjJw7KghnS9wd78qDRXZkn+SZuqvvQ63pmd+SI
EpRGwLGH9FJQceYqVhFiLP5QrqrQQhQASD/j0iXfwv011vUA2G+jFuCGWULahIoQw0swoCktlDZk
vUCbCuAvJ1VlFR+CcLQh4+iXCGfElPbPimWcOq9pCaqnte7GhmWIBc/LHYFMklHpg29xxhkR8WwZ
uzJRmQfYaMwEYS1QcNmdtIzVDiisAcXFRCZCt5AwZQwr0WnAsboCWQ2S1WQuxsW7jXOD15+K/lQy
iULWUj35ECy/bW+i/2Dvy5bjxrkmX+V/AXaAIMDlVqp9UZV2WTcM2Za5gAsIkgDBp58kpbZsTX/d
/c1cTcRcGEFsLLmKBA7OyZOJP5bBa90Sejmt4yRFLovGCob0/GbYpgPODg5YKQW9DIFSzAHvhyGO
/xS2RQPMLExjRyFw3pyaPllFDV2ZAdShZYrjOkE6VQjnRZvhfI3kWtXC3QF0+arw4bJiAJiGRfsU
+WBVhrM1gOtnCPCjgGg1syVUgZFkgL81K1+JVmBRxhOMH8XDF1MGyMOIsS/fqBxfjznVvgUani/g
2olMspzWIIHf2HTg4kr8LTXFpoL3rmjBoMgB+MAGVCGlZ/rlBNYwED1D4nUCqkagmqijZN1lajuw
YUMcbzlABdSq6IvkLSI17NCXsbxgYnq0k38IFv9+0HmzRsAjBfVmIOtgLX02cPu045GBy7quXt3i
BGXfMYSwJnbFGOGQ6Xn+xVI7v9kVv8YV/+rzXLDUw5AKAJb1P1k/YmjdvBliEF4iVEyR6HUa9YOl
34dyr3HAnz/sv7KQ/wXvwb8zov9fgoVO0dz/DAvdvVT/c3wBke2v/Aiz+s67CR38gWfBdSE5iCx7
BjEBBLjfTejoD9AfANAL8xqCPbCuYN6+m9CB+wdoEWBch5wRLA8Ez9I7QUJA/ghhXk/PFyigYUGz
/8aEnvGov9msuD3C7rDgkUIAkm3v01NbDU2nCh0itoItxHHYuBgz411G0PVqx9os+gg4oxahFNWA
b0jA4Yn8EcRgrHn04KeC9tdRVXBrqSG+C9sSSTUIpvfNqvHcUyPGcJMl4zKE4hfXoPCnFeD4kJaI
E7hkWqnSy57Y/WivyqK4UmP6Q0TFOU6qZ/i7iji/NrG4avzgjibDTe50u5iLH4rmV6VC9IHbW9cP
kKIl+52GrmAcWRzNkRIMHeBu1UNGC0Ylwj2OoQhbqu6pbr6xtdtFd4mHJBSnBRczAEIqqw8Mynxj
xDZsjC85BW+Rc+QVbCWYB8gQAY0M49ht+uLGyentEHfHknFvnRfA2sUDKHE1UhGXGc4Vi9r1i3U5
AEgWOiVSrgN+JHFqlrWG2EuVIEQRZrU8FhKkSLpK4b5NOmz9IuCXCbWPZRAhbuWXyyAcngLJOlDn
wJXGBhzOg/bYtTpGtjr+asPE1zR5pQW4iPzkh1bmUXB4/3hd3RjoyQ8cauhDjf899UPQJaTlmlfl
Q+Uavo9EtqZpOGxHw9ShDC1ZZ95wz4fYHoDUsAdf3cgxcjehqtcQIoMhO+IrDNKGLu0Ir1QXIgfZ
hpM0c1XtTexWG96V92Mh5DrKxyckVn6nvgOXmAe3TiECKEPYdMGQSZB3Dtb1CE5amKqNZt8pvolF
M5TPVPXNouhvHRcONgWbre5Q8FiAbmbfdtga0yi/4rQ+pBlAuFzfjcJZjCPCsJREGXypj0Vnm0Xa
gPda5woOW6QbQTLqBnLZ36StDx2Ia11Q7iT+I9OApBVhAloLpGqNVl4gnu0lsAJE9BCWw2WZfDe1
2HhGP1IBL2mSQtBiqCGMGTAA5bioFwhjauoCtWYZyHQU1GFGpWFSDMU+a3OzsFly0w0dMMsMdGN+
D2m/IohX2LUlcuQ4xOAATx6cBQ4c4PKx3zwNI1ATcvbcmCwCtgsGizQhilORFrxeJNq98iM4YBsP
Cz2kMC/KmkIrr2fHiiEd0TCIBFEIcyLE3oQLYZHBmHK+jF3SXkDsE4c60/i3QyvBdFTiv5IzoMCD
utyOLWIPo5sjNDgARpqQG+y8cGThLAI8htpYEj0wHj/W2kBfCGYrVJjkA6HQvB6ju5zi0W7yyCIv
sblufYyR1bee6FOABQHpHhT8TApHyRjpU3ncLmXhPjle+ZyPsMDLDukdLkt2MgDJbvoSu5gvIhAh
5QZcaATBoU4gOg9OAzhroazFXb6a/g2Z56z6MT57GQ4ORd/lK4qlhWkZLaU3HmRZ0J0BsRgDViNQ
1uxZHm5CMnhQn+iRYMIThGezbsnd8rnvkh9BXC2DpDtxVpxZn3yLRvy/yhivMTfhrRNEcDuXYPio
lFEIFuIXGQk7Vw1MJhzr8er5DTAR4VaRHHm3FWjc2kSWyxjEaxexTsEzz71VdsiSSSErjl40BduU
5yl9GTF5Z3QHMOYICXknIOdOwYdMUnLfOJpcQOgUiA7WH/Ae38gmgYtQOq+VYZs0sfdu7O7lRFA/
gHsM4qMgfotfomQAOVyL76sa1G3GghfoC4JTCulFNq6ahQwAXK4R5WclUgBqiTwbkjcN0qNx8hl2
rigguR7H4YXIIeOIHWJXlnLDQHlsKPSAkFMEkpBoqbzqdahehIIT1XYjVsrpXSMFkpLwwtKqvKvT
6skpLSJ70rvvM/kla8Lw/8A6+Xemx/+NDTMZS99qaVWWpB1EP9+Np8mp9lsFRxQ42K7BnGRvXtu+
6P70cU0j/23nu5vuzkq46b7VfdVNd0uy+ndTg4NR4+8MlG1bvP5P/QNGyl/NezdS2B8eAZSREB5w
ikQjBlPz3Uhhf4QganLBZQqvHUPyKMyhdyOFsz8Y3HwwU6Zckimr5aeRgi6kmOKmmES4/1+yOE0m
yG9uNULAFQULF2YSJ7jr724+5fVO6HUJcPFJtTD8cVrWE/hHeC//wUk9fXefP8olcIxDrzwAQ4w3
eRx/CVb01MFO3OKjjFPsPUCLvAKcRzZi58QCz5GVoJ3J18p0u2hIHvKG3RYAGkwMOmPB927QbEyi
vkcNeRUuvEjCPo7wmzQI+Csh9oHMARXJF0ULMVbHufnlh/2L8wCb6G3/t78ep4HJFQqVWWT7/v7X
j7I0Q1YQaKM1uluGjnvqhwRHxBG6r2m0njiD+tIe2Elm+TeGlz2Dt6EQ2dkbwbMHL6IsHon0gFJQ
Vzm4BpF30oNUJ86AfeuB0HE65JGQUG7SYNxy+Ll8g0Cvs2OevCkCHNNdopc5dbAx4SitfIRVia2g
fQcbL0nSZ1MhtA1yEqReyHRvXIQlbbTPi/zcwNsTVv6zjXFUbdIbW0b7RIf7VARQQeQUnALQnnOb
6czn6KM0E+1QoXbWw6JcOGBcdesCMJEGThTvNa3AxdSSdB+kzm2k3NeWBXtbm6Oyqb2oeoRFG9BB
CoDKcxcKcCoKkJCRqouYIY6UOJDsy9rLwB2OSW1XMWl3gjhrx0u+IPNooVL8KZ3f7KWAzsqIIHSF
fKIWZFIJAvoaiS6uLxZl2u60jq8N9PqQcwpe1dHdlsAJMBxA+4AeHC8/p2l+7VZAyFfgpaDpFWSi
l9PDUVkJ2WhgtRLoIeB3hi5llq4jBbrWCnyIbfwiiNx0cNaWfXoXD9h8gP5ewvOmSRrgGySvIZAz
dbBIu/xGFcXajYZVliBvJmXrMkm3Q0lvy2i8ygt4LLlzRymwfmV3Hmlz5ZJhIQsAKaGCV7T+vhmT
pZH+Szik1zKpb0Afyx13W3kCONHsLAX+R51JkJJfJzdxBAVf35yyFJxHceZsqoY+x0N0EKG9NIiR
JZNrjdbwp5jRHhvzxXj8WBaInldqgJesB5onwZkjhSOjLgEChnuIAN6IrCcNM0D7sIfrfvzK0/Q2
8f0bwYzBQDVZk8BDdWF2H1pwhXgchJ0VHlhQ1CUrmlQXyLAb1mGHAGNqRjgSSppdjm235nEPMlvE
KC/yXMbrTMCREecg6yhoXa94CdhNKXBnrJ1g9a9XKu4gFtF0X2ybfKv59yQffygZXarE3LZOxtYM
omQ2BiQtAZ+hbuwXvws3btQi6p6TdZ+Bz9D34djrR2AZpzc0yrzxomlc5JjlXglft3egRfXYVbDV
O/e51A25jBJ5BdIXC5mJMmquwgpCNDkeiEHDd9s50OSorwLrP8cJMsd8YCtEDzcQwhU4dRX5ZV+L
vTTxU53imyBGPvms2SAX967GL92VxZERyIbUFK95FYa3rZ8+qBggVCq/pXbtjO2XOozPeVCeepvv
GcBxdaCX1gUfUQm8v9jUkm+TiWZF8JdBigeVRtdhmj0ksJB1D+LidFgkIVxGHpI86onrGG63uos3
JXGuYxb/KKjzQzc4LOpi18vswY7hDQ/EOcj5i88Akna7A8ivCXikQhG+dKxfZlGwHz32Aq31b7Yq
dq0bviqDOLjkLwFbmdG/jFOgWkpxJp38bgGilAG9jku1cROyJQKR4bBfSl48NvK64P6m0OLBCaEV
GnbixJznvpC3YYRItQUiZITcTtUf6TgsgtgF3CldTqx0EBxfF9Idp7PKvtbJNmqLkxANArvtuben
zoD82+nx3Dk0XTUdtDmSZNW12T2rwb0xpmtr8n1knHNguics7C99JxbNeOkCiOXgbw3dFhEgcW5H
u2pGcWZteuP7auv4zqHMIIbTdO1VWeb7apTrqsyvYP4+uwxY4VhtBpCYNUFyryFOEwJ3bBqsWDK9
dqL8sf1aeBXy1IcerL041RZuD0sZ6TAef606Z1GNQFGPEZQWAREHUYgBLaK/zoDWiUac+cPMv1Z9
iAScTF6pRl7Fsb+XOln1Pg7AgwS2EPpx/98RNduL/2DpRX8bx12r19eqeKm+/+qHmqa8W3iuC1uN
QqgsJKC1AKsF/WnhBRRknGDpxDbC4b9FovlPCy/0/uABss5Btz9bcb+4oTgoPOGGh7vTR/L85Fb6
08h9t1RgH//HDInoU+AU0VKISSMzmnlYZQDH/OTKrP3OQu86N8dwBLA/afZWenI/0lyDcFhCeKlp
JiHiqXEuiM288HK+TKsecrw/58xt5ufAjynS91e07QDm1FpuagI+73qokEjrgekG4Zvpsi1Hss8r
2BYiaSzQv1PVkWQfOPzP7l8u3yYVPnwhhgPYkTUNDs8FUnhDYoPDXHCeaqAIp3rZ9D2grCBBL0Vh
94WoQVXrtmFwAI8fFiarzGIe2HSehVorrOEtTX2cWDH5l/t0leH4sMGHNVJaaGpnNRhlkIGsnR6R
QHjTTZhBamSqzQXtNAK2b71SImxmJ7ePU7wPJFNNqhAd8xgOqu2+64c9l9ZejdQ/5EQfSUIhkYNj
/3PM8pMVWXo3JKG/D4Ia8kytWz/7/fAc1Hl+04E7aT04sQEjkC73jslDwBERhy3L/dwi+Fjt/t74
xcP8u/GLZyhgYGzB4wM+2dCb+38x3QPO8xZeU/foCwpxaC/udmIq2p56OMCmkFeSXQW25qlxrs5X
WQmTLiIJaCZ4KHdzQQsid4VIYFLO9V8u53pUS/8iHOA6KJMB0G6xyqoEHv+p6A18/zUAvyaU4dbg
gLSDySE4tJnAcgoUKYLXQI8nQKMmFiqTZb8NB8Kfc+AI3cwlT3BUCIDmkffUx35171Og0kz/YjsB
EbwcqqdJGcYLKkqooIY6PMTYMA4f1bmtqiRQRpI+zrWPzo+xDqdWT5b9wuSAmwdAT3PS2x0NC9Df
c1AjXXzU3d6AXHKuv3XNo+LWszstuz+HetP8j0nz1S9juqgstl0GnTbHZ6e21eWxaOEWzg07dZUA
UzxidN06H+HwkQbOyRy27EUx0PRkR/PqK1ddd5IBKj4iflcMPvQEfhZlkGMr/1kNAoTkMtsivWRq
MyNsDp3CF+MzPXLEnbvnqgfw1i90vOtyFu/0VFCHQWk0QJqJnyOPJagCBA1tkSMDpLfXnEEDK8yE
8+a8+I+rH8Pa++uxjcKNj3QPLM4TzAYiJZ/Ot3ogQTxwrzi6FO+tb5J2zcEsqjRb+oFgSBTInxMj
7S3CXWDmNvAcewkEsuFhXRjjvTSwU684aF6QCTNdjnVbbsa4//7WFkmQxyv31nWvE5upWwK2xIWd
UhlixBkAxjep3o0dPO8XA7z2y4rq4WJQ/KZRRQf4+JA+pCJ5aovyqmJGrwaIIyfrMmDJMSs9sRV9
dpxreED//qXm03H7l5P//M0ANIh9Acd+vNaf9gXPNrUdwqI4agtagshJDyPwL54A3KebSxG4EIZQ
jjy81efLRHuPQggFM0YKsOdkBlTiDGE/m/VXTd5/FVkDB7kl34faxzLmtHvjBO0pGT2Q/8KgKyLr
7EpHOjtALAANmC8HD/ioy/myjUkEj+M06u3ylwFepc0ltYCmDHAAOmGnrmqbqytNDTwJA80RFsz4
vm8bvUIAqD+5vAKPURgl91Wio00avQpE9SCMlkM9OJUCzD3zZUb66uBK0q5InSJIrZJ6+/dfdzRl
s/76dTOCrCP4bDwwjvyFoyXOQTvPQkhMEGPYZQkk1+6jkMR5rw71ROn7UZ/HAHuDxk/D30bOjZAD
W2UDAgUfQ+arT7exfe29fSiC2sgY++iWAJLgoON5S79woF3TgWgkF02+ZL2Gf9v0HBR6rsS66pal
3rUKcX+nbcVi7sltiB4eZsX7oMGpqm3gZ+Chn9rm2VPBgAJ4n/PR0yUiA7bMP6XzbYKfU5zciZYs
ggebRfWI3Rw8VOCzSpBqNtX9qZireCUnBTjkcehu7O5pUSOW1SExyzrId61B0xwUGXKPgLxZ9G5C
H+erua2X40NI4bfVmT31vrdsujw6qBreX2Ly01xzpk1gvmozZMH9w3PxeWvFcxFic3UjkAxPvO3T
AvbL1jpEPIlN7gU7o2yJQ4Gh50TDOZYULXSLkso7z23u6JqV5/UA31aA9fSJB29LGg14LDgOBz20
2A4pkJ9iqnUI5blvHTWrwSgOm6bSOOMaQeV6rJMfZd87u75Jkv18VfA4QkCp9fBq/t6jmcZLmnNw
nqTpuHXLxADOU0OOIqWgcYtCg1wOpdpwp6CTtvN72CPWGTBI148RVdFOlGO0d3yJ5LMWojmU5mQx
Vz8KNYTvQz7aYDtEe5WBVHZLNBxrXBq5a/wQubvhcChqD7nH82VnhQMoVdyehrHusYR7Sbrj06CK
tNAgcdkz4qf5mrXNI5dRvBfxGO/LOPHVxUd9sM17z0dbnoICEUhEkHojhkusC9aREJknACKBKcfr
01sNiMBKEoYQLaNbqSkWnqYxcvH3D0nweRfjiGUzDywAHrSJEVT+lCpfeDYzQ+wF295vixp5mH2K
7KxUReu6NUh8oV4PRe/QOcA5kFy29XjVwa38MLo937fWwKU2VfOg69dd6EOyce6tGtADp6TZDhEy
XLNoVItahepmbNIdVlSIb041p9dYGyP5MNcGUbc3lktkfskUXrFpxFwgxL60dW2vgoaB7CdMFkqV
0bnEkeA/1dqKqetmKjDakCE6E+MttB2jhxLI5D5Iv2ZtlSzdzlT7MBHutYv4Lphl2/RrSMz3wnTO
TUmru7TKDr7p5LHMxToa+XCei5gJew6RTRmA62730e5XlC/hDgA7huPmy7//rbzPfm7wPpEQaghw
+gdAGUWfjeXOc0YFSALEyYSVyxgx/kOdhFhg50snlbjELl8deA2AvaxxJEqn6tz2eXiYUx+sSqGs
ED2GH69O0nT1edA8c74H8v2htue02AinkwcbibcZR3Fw52PK3DYXpckAUpov/TRrDylrvU0my8PH
kLnd+5g3199mTHdFZP5tMPwY7cEpNXJkJGRF4xbukopa4F1VhOVW412bq3OP70fiaIsfc6WRXnvV
TsVcdYqIbQU3Zw8Ej29NH52iR3S3HAzIBX5O+JiPw6S76FQOgp6pd+6Y7zlXLQUdCQ9gk84dtQbQ
giW53tUaqDoVqHAzSsSibRZ+qRHhhCaNG9wn1Y+5NaC9OiKsbEAkgEFZGaVrOYLuf64q1kGHQVRi
YTVDHM/Q4EwHwAdH1ZC1hnHrXIhAB8uM18CJTt3zGNkypDRV6c5ndQBxZQ1gLxVuv3Wgfv1WnXu6
yAZHNRVjB9RblmSXftz3y7iKyGEuwukqMG5QL3gPvQZThv4qBxlwFQuzL2ncHCtSqyNYxDMNal2W
XWocNZdzz1x0Naz5i/lysK6/5nXw/NZmvQDePNoBIZaR9JraALn5Kb0bbe3eaY5kH2zAN3NN+uD3
w/8ZcdSps3BAFByDA3AzV2MsXECHtATMleil/Ze4McWJ1f4Vdz2zx5uCwKUEGy0cvEAEpyStzpo4
U2PH3saUblud545fxvXZlQMimHNaOvFByR5pgym0snFeKjYkawEwnaqRnuifYJht5qrr4assOWPH
uYrzPXhWtdlGJsb/dNoe5qKZ1/O2rLO9k9717ogdI6PmxkMUc3zICix4BS/6bda4HAGtqgaVVs+D
C6OhGywz8jVPxxbcOIHCydW8Fy40z9xCnD41B+WWDA29Gn4fPchH2uDYMc8vjNmlTtftLM2DI3W8
4Ji7u5zhlSoYIH3AJ6Bp7kyqHsGUmoN5IOiC9+46LfCUYQobq+Jt3HvTNMbmzvWEJIDtMBxH7pu3
IvFRZVyZdYD3loLEo8HzsM1GF/9zpC7wfY4tKV0UQHcuqBzPqm8tCG9BXDsXZGhH/LBm3M7V2DDo
VmGbbJsOTPpx7HbLvrEtaL0jcJoOib9qFB22LNBILBZ3Wcfi16rvXjnDWclF9GwZDCo7xrlb7XMV
QtWU1+NtHYIcCdziXly0p7nQHU4dru8BRs+KGE5WdODHw0lkKj465ra5d+4ARvjXGTXQkbsocmrx
QqO2vmxaH/QFZZHyFfhfKSyQLA/XBXF3pkpfMgKHU2rTGrRIqr6COMwC6C5/z2pPegj74Iec2sam
Bn1V5ipvMQ+e2vpp3Fyz09R5fipM9A/nYZchTvz7SYQh5AxFCwbpHlAkTL7B3y3OmKrBM1GZr9Mg
hiwfooXO6H4FEw+/fitc464TppAxyTwBb33sOgvB4JEJox7RDmY4OKMSVm7e+kkTPLRG0f3HLVQW
Xpg6Ck5zE8uhr4jAh4fU7vqEaB7beSltT3wq2ka1p7IELdnQsl3NgRGZm362Z4jwob0YoNH359i5
zXrghNOZu83cND5RrqJTTyCmx1jjLefqR4cF4SFxtHNQHo1OVNSIp0h9S7Tn7udCewndt6aCpP18
yeDEQXTU9menDcf13CYIXDL52dFx8gUqy3YpYmRnz9W6hOKj1xYgBYzAkkNbdTlWfvolohZMGpq2
h4QN2YOu8wVVbfqFDtJu5JCS5Tx9aOwh8L8Tm3a3DkDYt3BbLDSlwzn1UAt9Z1jiVEmQJY4RNEEw
MeVyOXfOTZWmwFAPPSjKpglBMci9UAC2zL1vRZled6YMjvMHIAWgXHtRCwtwumWMiNXtuFCxJsDg
CFCHc5ohLXa6GTI5vKM1/HoeGVGoHWIBPofceR5hSR0c0BrdgqPbrBIY+AvTJv6tPzB1Ktxhp2pZ
KBC9ZC9/NXae6lH1dUQu0qKqdbkKWUkfWNrfkLHPvwM2cc8ii0gXzwzChQ7yyAORn5F/AkqNaQT+
j9o17BvEVjzhg6WsLMPzWAzjBjzQSBqYqpkHLaO4ssVXH6HY1oTda+zmXwd/FNAH0uOycn24aacC
f8i4nDu8LP2akxx+xiwBWR7ATNvKRXwsdeBEvGz8Ri/EqIvVWPbiJtaZuFFR9ljFdbyfa64z6nOP
g3SSQJRBlEsRheM16Xl5i21x63TMe0xCp98N1RhczlUi7LDwgTzeIox8BY9rsweWDiisUDtkl3tt
k/8Y8Ee6I9W3hd8jhTws/M1c7UTb7oE9AOkdV6CNaytwDSSBurJYbW+h52dXMkC67FylAmpvpGyA
Pp1eqflFDFMHVI0D2F4GC5t9+bme4pS97mGiIA3oz/dWODUY/QBuAbUC33dI8Di72qf3U82Hx+8M
oKd3nwBDNfdRVXlzn8Re/NbXWSii/ut58z3JdJe/mzd9+vwJPz9v/gRs7vJE/P5l5DdhX8mvcEeB
ph+75DGDAxj+oNJbWJOx5y6A0p5H3G9JBr1MnYfhubMOCMoyFznhxPceuFDneUQ71N8Dr1F30Ath
a9twu0ndNLulPbAK84g60rtA6+KJsZEvPanuAQJGPgXTw95RubMiWMiuuYgIwhQNe2Jj90CHGtqo
T3FYAw5IuHPvD9p/ShlC1U6KzI3c4ZDJjcpxP9/G78P47TYNAy/Xz9vgZIrbHD9uUysXyahERfuy
KMllbcO/uVekyvd7hU79ML1DuFfrODF0RAoYroXnHYvIv00F3v/5TYY1cBodX2H7qvgtzTOwWgYc
rD91JxCfj6A21mS5d6/CCgynhrxX59652gYDONgaosFF1SZbOyJBjnLozABkqzOoIZd6gwySDjg9
FAwy4qb8yiL4qUCjd8uxku18IOUuEumwWwU/6y2BRUeauL4xUZzdqqz8kms6vugWfOphKcg5Ughi
q1aki7lDmGyjHeo8jBoyu7U/iDUsywjan9gOp5kM2U+LxsQHn1f58c16gPSAEzTkOFsQH5aGh3bg
IggWT4Pda+5oFHADBog9wH3AZBtJrOQO8hp8eDRfHOL8kLqqodiM7MZ0NHDP4GG5FYCjRsSIe2cq
cmNwIPSqWyjmocabI4it49M8oK80FKPTPDnOnbVt0su4DNVurjpOBU14uhagEMpbesb+hdNJAvUt
ByQWLPXcl6oa5MJBJ1wajc9A8sjVc94Ni8oX/jeeIOewrLV3nVKltjEDvaMEpdI9zasv8wg/HW68
sjvCINP345ghEgj5iufh51XCnR9z08+LeVTKDX3+2fR2cQIXuH8ayzC9H1gAdYdEPlZSmmNX4UzM
piq3ibeuRw80t4hVPnYA/1zyJgGRGVuqkXtXE/ZvGTUhcCa6mUw1QD8robOjrGizFUUu/Ssik2p8
gDkH2taxU8fSzd8LmdfuNnU7KM792V54+MLnER9trT8efCI1oOrhdJL6OT8zpbOWgvzAshKf52Lw
andpCEjoHN69tzlxDyxPAKDAPGTuiLDLH0mRbj+a5ispvppSuqeqgkN9Hln58UNTNMk+rYJHbSBR
HMX0KeSpv2MThFcWdXzO8r6BPK2TrYcQmCSoZ7R82eVJDbMU3fPAggaIODQaCGrIojgXJWD8xwxZ
tMiliN5u4zQGZl/RQaslvCKR7s/V7OBBjU614rca0NUGz194FXHRn4mbt9d2KrS9CkcYmQJCz/rG
F2F0Auy6OouqR4ag8Qdgn0R1nouWR1Dq49GBjNCnAQM1awP3Lsn99oYPoB2dajLoIWjdQBY7Heh5
rkEmHtB21WBPnDqroAaBbwSw1lylQVFvCHz9C6hUfokT0Ac0vAQ2Q7TDnQRWxnek+l4LIDyobr9E
iQed8XJ0DlFb8oOA/NCiTCrxBcin7TxURdVr75T8LtSBsyoy4W/DrOnOkQPJk6FKKjClFaHKF8z1
6IpGwuyCFjyxbqb4bq4iwW89VOlwzGo1HOerdLACVG1/Dm480vKdC5zbDrkkb4PdBgTijQ32itL4
Sk5FrEFvWxPpg5W6fW+br6qmDxGBz9af2ucqZ+nDIMiw1dCJwQlnmvpxJ1un0D6f2t46iPfLnWyf
sFWTcrpCAsULsO/xq3WrC5HF/NuIrw6rf5nfjoMbrCqZhjtZBfo4MA4R4aEZH35O6iBO3OHh/BaX
oKScJ4WI4K/6NCuWWJG+e4rQhxx5yF6i7FNW5PWOCC0XNWP2KZKwgLOi5Ye/GEanYeXvwwySZh9q
5FDO7cHgV7uyTx6524EMGfjrh9Erkf9bxuZbkyOtE/7IBCjJdhGLqv4+xAg35GJIHrFoZ4teevws
xzBfB4SPe2QZFfuhQhCYj1kXLmwZ9ue8Kc6Z9dsfRLbQbOn8ryMFNaQOi/x2oI5dIayi94xABZPK
BjB25ak7MggQzoi0/Z4CdhYBW/nDT9pHktag/qkLCCKXWXrKc+asfNAn5VzYFVCB9jnk30hBwicO
9ObG5vGwMgBcPufy+9wcp9Gn5mEA3fk4jN1NE0Xt0vFNu0GuRPWkCkhpOom6aa1fXidDdi8pL5+i
NscxkQKRNFfhngdtIA4qV8jXae79MV3Ms3Uy7z5utmibqnqKSjJCpSWv91p41U2bMWw87sB2Qy69
x5pBiCRoyS0ixuV155gbngn2mOFwvc1kD6q5oLp3PcZ3JhnzZVl5ICkPuAbo0XXzU1YX3qZi9HWu
tUoj5aTShT56QJDObR8FXNji5KQccSrb7/8XZd+1JDfONPtEjKA3t+19j9NopBuGzC5AA9CABM3T
n0T17LRWn/aPOBeLAAoFzKi3hwSqKjPJHhkT2XXJbRRsbBrDEtB0h6zPprea/2R4UL96apwgkApS
MzL3DMhQt5q7gy6H6a2YIHD6H15zGr3vBZVbz+HWq3S5tfRaxXZuaUWPLIr5NsR9EcovwFxALA8l
pDUPgFSisSPAxcUaNztY4xw9guwgesymdpO4A2jijEl7vXMdQNlCc3JGICqa55MVoXrNwVn/2IW6
g7CmV23xAp0eANsBmhp/pa+pE4CSpamSH+GQrfFSwNcdN8h1PbTRDxFBRFurHRIR4lObA1iT2SBS
rAQq/XSkgFPGee0hnPt8FYihfCsd+xXxS//vvL4GuHID2AZM8yATdpSu0+2tyv6fHtgc3m3/6Wdp
/w25X/WcNf3nPpybJy1y98wrFISO7mR9kTkSwai49C/NXBeP3hT/VSA/9GVyAZGyStRKp33OPk1O
sif/MPbDtafiEH85fvUFPDcsYuxrHTV8xySunKW24+e+Gi7IA6wBFSlQOpmhKjvLwGE0z9GXyu5+
5GXWPvpOEeCVmICxAPivL0MP/tloiMtzmY7iGWfhRxA4RF/wxgPD7mTN+w5lqG8uYHPc8r+IxVhl
8WUsIZnXAMG36iFZgmoDYzNN6mX+ERAgZO8woskwUO89VSfQRlRBuSPbLR1UgmBhKzrQdNAG93W0
2PVQLmVY9MvO3fn1pI73Bs8cqA182H4bOgisHWfTkEuVlwGwbnItEkjpDoN9xn/lpzhAqQlyfcVx
MsNW+qFhxYh3NMvGCaSJ85RsaDZAnnDTtiBSpKFLWCIrDpc8lOUnfPI5cgioEqZZ+hldxX7cRs3Q
I/gLdkbjOgX+8MxAV0ZzpeTiUwFkFnPrYJOyol75qMZ8xl0CemF4nO9o2CiwvfYBGCPMpGuaMkBt
pu4T+0i2hKsS5JIlzjIz0kzgEFKbdmrZw21F0/MNa3i5RiWIuwiSwr5mdvjkp1nyJoYkXDJ8+R8i
AYGo3OqzQ8/AV6ymrl5LVdWfokLUOJNW808Pd0b6q3G8+JflOIzND4isvy9Hcal7troZOl9O1htl
3wQALh6cogCXd+huja8uIIt7loEYKzBD8H34G+TP2IZmvTaADHLA5h3Nat+KkFd33CPN1gpgTsnb
qzvK8XVEYqX21fCcNl7ygkPpYrBxA2wABtyhElpeWItfmlIhTuM7W0C6QHWAs+DnvImaZRU1YNYy
eZOZ1zuGAr3nQrQtuBKdmznLHOfAC9w0aRFjUoJzykKNjVlUId8MsKdes3Isn4qcy8NgWcA5mJAT
NfP8uZfNCOwoLKOQKOAu42FHF1BWQ+OE/LOAC1CNic9j5o5PQcGfB+42UPrhEd8nCbPXmQQZxwLV
Iz547DSkn6YQsnIfNguvoUtmg8aDvH18oBdIcvkXmmh93z4pL4BqNEwOKsqPambgrOTyZeyCS993
8aX1OvkCzFoGyMKUbGmysed8X46IFtLsVIhgr8MYhGE9qpYzN4w2pVVB/TBAWbgxWb1875HtPkyT
GIXQd58/LRkq194NLbhfdfviZoPzpS26GhXQVbFB0bnzhTn6qPOwfuGjtE81hKvBBpA5X3pmgzlx
sidk1tL0saysz7QcwIdyWRehwh3KCGPWbFjWXQ4tktn1PttFCGiDW76Mbec9TMX8iV7m0ZSB47Oo
EFM2XrQoVmFxpNn/XUReQuJ/hylA6HjgH3oxoIl5cLgPqdeaWeq5nBW70HG25Bs0Fb6ld+f/e+1v
W9EOv9kivFXWtVDQUtAsOQZS2+2tG4/xDNJoJMhnUbv7EG/DbAVdIBhvU78sEB7UeCTwRCsyUoMM
61wBIG027J102Moqfqpra2XnE2PTOkAt0EJlqDUAdGqwL4LH8yVOmi2ef6DyBffGzUR25VfTLmTV
j7v9tpT3+JsfIjzHvE7M4aru6+EyHBwa0NLI49VGT6jY0GmCH9Z+7IzMwLfeKfwdbXrbz3NRXjgx
F1K1oLRoO3xfisQqLshDACRuyk+m1DvfRjRBTds1YGJioGEyvnc7tLqKiwB+mZci3/m0x90lxIe7
bIB0RET140dQV/WpXoEpIEMxwz8b3lbjTqM2hdeBt5J2o5+gy6a8KBk+DWGtFz0YTdbaLrsn0Y/d
U6GSa55GKI8zJi9q2Nn32SPNkYk7yO7Too6XDuj+enDthaX4bUFnltOCcPBB9h/FCsAi/ACyffwU
kCo1TzkeqxOYagGj2+R10p2bMn3LxjTb3UYgmjp7bgaqaRpnEb4+VYFdlZkhGzUCFb4AU9uiBCOR
IUOR46/T5N2YJajTAyVfbn297Uo22oFcMh43R17mK7L/4kKzyp+8RTZAQ68z+rNeBHJG8zunVmqP
4G2Zu3NsmmCa/q4nfD0SVH+dgY/09Ypm51mCgrAC0zvNkC2MhIsCG+OJ2sJgM/Uo+LgZaf598wwJ
txlXX3IcWPGK6nukz8AA8JxVKYgI3e6SxoCXAD7WbB1ryleWFGW91PXLPLeI19PkGBVrFBmCniUI
qucukMMD6qxWNEmbpUPVL4G4QoGkWRAX3NRlFq80SYtSC6WdVvvW8a7aUVYrkRGCfWHsAsIU6v1v
GS2IJt/s5HuPvn/4/7JH94/v3Y16H/Z7IJ7sIo5ue9Po9nu49TLuxTVrRH7CIax9pCgMRBMf/2Ca
IZKIdI5Wj+TaRf0jmWhEkRtcX/+0kPainT8WCj3/cS/a5sPrvj392CBobtv/e6/R/F7/NtFC2uvj
H6Rn72vcmDOliTF9mMmTRh//gj/s91+fxh/2+v/4gPRoi2MS8m+hBo1UF/lXCwQ6z2kiBZgAfLam
A6Slg+SxkH/RHFmCyvKhvzBAOcscR0E9V52raXqh0Yw81TMo1nJQwPL+dkJtEPZbi45zsIiAEgzR
vXONYDoYcO1u1CtXepBFxreRZqa+VefbRNch6Y5jK15m5A5E7j8rUbY/b5A2ahZklGYmHivQ6Dn6
5FShDURTeMjcLnmMeIamx+neEqCvvtvGEmf6unZAuWFcaKINpYeCcRUiWmeWmQYFncc6qaczjXiM
aGEDFLzbufFtkdvhJoE0+/e7aUTFwAbFxuGSbLSyVwLlT0UNdmqzlGyzYURJzz1Ymq6UjvLn6YVG
lKr6GNGcpYbbHKWOzKiRrrz+2/OW4tLQTgB7gMheVKknUNZ5YD+25vjoVI65Y2QvpU5+tRegN06T
uTh7MVhWlACeL7G6Yc0clV+osQte3Hqsq7o160CI8PuEca7bDKfvwP/2ywJjp2ENTPlx5oBx/2lf
Y0sUdNE1/qToF7m5sVKDsl0jlpbYhiohsQ+zEnjKyngK1ww3pvcuWfNcWOA9NF4ZOEfCNXVvVnJg
XmvQxkm/w78QUjdmK4hrwxaxGEEVlUP2LIziIzWqLJMj4Gx9D03gf4xSWIi3VP0m1Z097DOJB/ei
FxmOU2xOqrUMbAjwkvU2R7vcumWKAmTeDbsOt4VLW4e4ZwpgsL02h0BNO/fbngP83HcqCreApP6s
cV0HlNxMj93UHSxun3XlxlA+ZFAcixmAn7fprinS89wC71mA2/22f5P4a98bI/xBDsWpcodsk0ag
su1N0TPZxCTee5bvgha3sou3Ih+CXds6fOfaFcI6TEBbwncGfpV8SM5h9+UXE6oG+bVpx5deTsGe
vEYRYYG2IY3mDyoCV9ia1yGo/VnULe287S9M4T0YgHnl1vggWFsot6+QqP/XBDnHDuQGw6w8uB6g
xCCswAaJW/lna9rTHmS576aCkO/t2H8doiaDfIj9yVK2d6aGgYVsWtTR9N3NrHT7i4267YSqwGKE
CI5ZkXwso6FVxWIVqgr6GgoH6Agx6RpI8PNQ4AhW+Ak70/DekJubo97SuN0biP8Gazxl+yUgwiDd
wUGASngFUERrG8e1NaqD+DNNDuP7JD6BaREx9a1U0/KWv3ABCrma4S3VQcPAmn8dxuW/hr+tTTHr
AP4FrhVeHJDbm5+RLHZBeAJxGNvj87PrCucY4R29oFmyDSVoswG+u5KJzSE0AroQia4U6zn3+qse
mv3dXwy1XPS5XR1vy/2k26WgN+06/SVAAB8qEwj4XEQTVZcwTSDP6dcIH7MRw/uE6dFsycAVF87I
l61oGuQmhqjbGI3P7+v+vWGBfNSSu+MMurnM8jaOX0JpZ5w60F+OPZRPaMyCZrrO9S5zAvFwM4Hg
892Fkj+BjNnaG0G/50QcN8zGUj/4EMebJufqlE9ee2uYBwnnHJeyNYQlOGJ1oBt1w8b/PEsJpRU3
HjZNBORKCtj9wldsAlHUYO/jOAc2N0Y0KHeZj/RtGVwqBB+WuWqz7wDKn6qqRup7BrdSxiy1HVy/
eEnSHzoupiM1Pgi4b73/tN1dem8cNnHFvtmhtehRpRQoXH5+PyG6M9ButXerkaKjHDVIPv9iR1ZB
QAkjlQdZJeC1jutvLEdyNgFp0icH5bcrFKGE+O4049adWsA4SyWPCPZN20653tURqbsSKVKrWjNn
0bee+IZs9IXn7ovtZNZj3zrTRsgOXEAmMh+mPtIivU7PTjQOn6OH220d5ePnIQSLFN3SaU2HP7tN
Zq729zVVbQ2f4wsiYvPC0XUKagQxn4IMQNFOaP3SV1o924j4m8Gt8ZpnCHspk03AfANmy8lt3Z2N
sPihZZBoKZL6kcVe96jdsUOKvNrRL5oj1H1wAg66HvM7+CNqTpX2yz0Ng6S9LcqmsnuuvXpHZqBR
3xc5uHOf+ryoF1bpBkfujZ95F7OnKav4UwOetU0DBCioH2CjJiuhYoqjJ3S8P2x1VB68ZIzPtCqP
I4bsPNR1PjZKuWftXMahq/exyI25s2prvGjutq60/551ghQhqwG00kysG6HYCXE7rhbe5LATjRF4
D9dWjgTa1MsM9eLGKfKFmvd3J6/OjNa5D8WYuxNITSv8cRh/8uQCr+IKh4tkJcavyqv74+Drga+T
rDjSEMg93G/8/hMgiVAwEY18oCaVjnwQnlgjmAPqc2Of26A7sHF4BINkE5xDWQUbjjq32CtAoaWc
XRYA5CJ4624qk7OK4k+V8sovtSzB2hmM72aZf+qhc2AjMaezyEZkVDhPANP0+NbZ6T40Qw0em4s1
FTvy6PS1a4GY7Fynjpb9qPG7/9bkKYSSC70eJNtCpSOKlPdXOLx2ePYjxjnLaypbUOVJUJwiqnuy
rVGuR+cvMFy1Z2osnGFvPZ6wDGSjol0hCNwdhxKVcKgS//WBCxYUhXLVcZO3OoeufAohZZ2c4+GE
g2p55gEIqLZSWiABKDRb02Tte429sjOnPyTghCGbxcIEr7gMClxxGolT1CcrnIP8r33cQmJVJ/hN
3ZY9IRvzs2KW/3UE/dUSVb6A7gqJgoEsggiSWZDboNWPAvBEiN5HtRbrbGBok3M51ABsfAxBw4EU
Prj4brM5zdIwqK3zbfjhnCE1+ciGnB0dxv6q7CwBOAa0o2PcOC996vPjlIMjNe085yVWUfWQgN+f
JlkPE1Mg5x678IlMosh+Np4szjSKoYwcYMlRQhpqFeFJiuQYyNQ2vC+rU6QVWF6oq9V2tkvveJtF
lb/RP7LxYijwyh7bPDwFZSFRYdN8o/O5i2K/pTb2VqOOvPSqT6X0BnwOaQ4+G2p5h9BQnkL+maZk
5AQgxEbRR5misAR/e/2+Y1n7ACpWtQy1SL4j5b9wnD78mShgDAHtqZCyapDc/PCVSMYt8WqLybfx
ev9TbSNIKSHmLU0OHYVMEHyb9VckD1CqlU76wa6LYZfJON2FeRpelY8EdTlI/ZiGCklOVGVBFxj1
VV7o6rMrIfnSpfp9SLOdcN3bbGpJvhiV15wzjUqJxi3ajZWF1j4FyPpxRjgQON1M/qhSdQi81Pv8
Jw/Bg+RSzeDlozB4OXzGB4DchAmWU0Px8MAVDDAXKAr+NkEB9NF5pUU4JHGIjpilLufvC4IM+c4u
BIP5ROnhFm/fIEgfFJ+TZy0h0kXPeJamh9IGNi83Q2uESHmaDRHS3ian/M8izxPJs+rsXxaNgP9Z
ZXuth6l9DFStHpMQlUNFIvSKBzn+EBrW/u/YKpVe0ZohxQsFQVLogxtbb4Zku+8DsAUDowBcip6B
lC5Q/qVWUHPmjRyvSdQUIBSGZpY3VMPZqmG7TVi1dynH021ROsTDdfAiCAuX8y7jbQhuQpDU7lXC
v3SqjbI1mLnHbVuAsYScb+tCoLHWXp8j32V2RpUaflqMTNsK5edgOMqn8Uru1LDeeR0FBJ1LW+zo
46B/pG1nERahXo2G9I/0tIgWUCURNxs5kx/Z6CMgZ+fD7/Z50tgz6+6f1X0dLaG95HeFR/ouK7KT
77bhifcORNKmCYHa+5h6bgVVaBDGNxsajkxAXZC62XIUY3fBsU7vUfvxbHuQNEAAONCX0DSlxa2V
kEgtTDRDRmoUim6AHE28bSuL4dL2Wl9uq73oSw2++CWw+oD32C50w/sHZasEBZKtDZAOPn8yz0hC
r1UNWTYaIor/CWp8oKFBGdGTzcojmXVey/3sghW/beN6xXWplnMYeg8hF/6DVolzAtf9gUy+MZG9
TcR2UGV/Jjs1tRVzCJqOYFxSsbsssn7eAFnU49ENzpnRGvHVziJkqT9sxSjUozAN2ZSagJ0zLtQU
JaTA4gI8onHMmvBiyBhemqyzAfRQ9rkaRvfo8TFYJ3k1vE6l/9pUXvizLtUBRQniy3+61kP4agGW
/RNXUMRwu3dX5rm/7ipYpF+Na2V2bf9317obIGUCScUAVQ8Pbu6D5h4Eoeumhpog2aop63Z1aU1I
xvxjC5NBnScQRXhmFblRkzXjyvKtGny4KSQIBWfHsSqextmD9HsBepTSS+2zCCrnrJpmngAeQjeZ
Bojc26DNb/v0H6NwbETGjPuUo/oRsYBxS95k+2V1XyLnmScOAJrIrKEQ2+xbun140I67QVbHOYYI
Kb3XjkbBqYpmez8yfQDfoHwqulw+eUOTIq3hJEsa0oTj2vOi9+oaut1wwRlHPpXOEddD9RiZQVVH
wwHEk8WC5sirZImzcvsScoHGhSbAHfXk2AkeQWafpJKo/gqHzf2ngxFn2jpjAe75j5+UguUX4JBu
2t1ttoIGndPmBzvhL3xw5zM1rY96mQU4p5bNaMAvZsLFh4D/FZEB42ZgYaDhNDL7tiRXVrhLZv4M
ihn7rEJwdSSSnZLeA+JbB4eZz+OFmrBPxktWIU8AchKEw/5lDxu2tkFFBiIHxCIpnCdzXx8nQHIW
FPnL0l4fU4F3t8fy8jRaPDy55jnUV37wyzCVOllFGZhDyOVPfndbi3SDOyeo+DfbUaNNL+6jDZDr
4QWQKqMBi0+q9UP+zIcMvLrN+PUWpzDBitl4MBwUDmT78GiBVnhOWNLtMy7Akg7k8oMvQXeWcDF/
bTqUAUNPpryUnQJlora6GJKwiIwvUKEJShUvis9R8hcN1FiWEHqBOQaR2nW2kQYc0wpEX/+YqDdX
ORjFuLf7zR4PDZQ4Uu/RhVgeoXCQl6zxvByGDRiLAb5BadhuqkqxDZO2WbZBiIJJEJs9hGwIHpLc
Sjc+SNiWPSIAIC70i+aUNsmJXKhBIWEOSOOwdUsGMI7n7YFqxx2WqDoyg77y8uyhL7S370u38VYO
IargTDZy46iUXPVFEy8plKa7NtxnqXr5PeKWNV9nG9/yHGIxTyjWACmzmt1X0PhArDT07cfE0dUm
r3x55nlf7dsUshO23QLzM+OCDibrnxOep+bIAbGtjwb0bP0JlX6JC3LDK1RC7CNN4nxqbzJ3+t6p
2Dlo0zDQvEAZznTDCWS71BOGfpeG+KUxPbm83kSleI0GD6dKhP+Pqm1ku2iROH/vJu0XZH1DsNAA
swd2GLbNmgFwP3xejlbFa9yzcBtnXgJYUJx8ip3yGrVMf09qXFOFKsaHBhw6Rwhy4Bsf163Rozfz
LGnDVTR3wbFCwgHZJjZtUKUwnLQd6FPVfZF60mBgQ6wbb0aYdKjeJ+9uqTVCf4MXChzNcLlP5P65
nu3+UFpZfozTNj+iqjA/3odkC80E9agR6YxiCJQQIzyaQU2uovFvTsPcGrI6eUQoBdSKZfaXPSUp
4tkYzea2DySFI/X8SJZBa/uY5ckbTd2cclz08kmVq/uazINA69AyBLXMPtTkjtojZ55daGSHSXhJ
nWpz3wgYGZBDa/eziNS2Qybz2pqGeoE50CGf5d8m4jFtIkjjvKH2zUWgrg2vmc+jK4Dv3R5gpR+/
LZ8AM15FcgI7j/G9LY8974H7oCJ53y0C5UWWowbEY+DDaTKg+FeVasoN4YutaX5HGluxcE73IRJK
LyO/ikwCRxszsNtL+6ef285JIJl0nhHjhOp2XDmrAC+yNZXkJCpIL3Ke3kFjBiYSpzGKg9LyDHJY
b4vnnsF5TIhF9xUOiar6TiNqyshJ5wV1J4iF89Dlp0nG1vnuQr3chSJNZEED1HXACdPM6s23uuC5
nOLF1MbeY2hGmpfRcgDQZkeTbWcFIKYZzlKP0DWuRbMROELkqF8HIQ3efMm+DQKMlbBQyBzqS+Z3
0SMoJqNrg+frzTnBJewYF8WPgiaLLHrEJaQEprp51mn2WkQAykKNtEd1gTN+TnhZHCYz4jJPrrGS
zkniWwA8hRRIuyTDGl9ltrotIx/B7T8u86d2G8kUN9/A3TepC0HxskPZfNpCmZW6rg/1n0QGu19t
NE3ukYPHcSITF8I4WEhNylAIfxvX0kY8BlSXt81oOgJUBpUTyF8Ai37Ior44x4Cb7KIJJXBm5FlF
caYeM8MJGQy8v8C5AwVCfMpkvDtqhFdv3rQu16jk61keoSgTi+9+1JMcNCOLCk+/JkqhN1wZAPQM
jiVAlAAs8jcW98cTeOHGk+twfOM+hpJLS6LoNYTyqer0zTEx0+QTlBJatPc1QeoH63IC62Jng+Rs
QVtCTqhJG4hVzXNy7Vz7JQxmfQCbLOQ7TTOpvD5FbrFHRSL+h5NN+wKw+x7vhV+MKnFfOKJCB212
+tNa1N6uLG8ALdwlVxC1nYHN+BRx+ckTwFKnQWt9Aqb2rPtgfqhriXPLlIHLcxILAkiGgwhBkF+q
RygCtPtmHKptH+XOS1u7P8kDSMQjkmvijYtEry2n8o4hKHYRaQgjf9emidrZnQ3WuwF0Lq6Xomae
xrcuWVvkFOUiQuX4zeuP/mGkEG7nCd4f/3ac8whKagkkaxTyONu8C75bAJWfqYlr/d6727TqgVYA
E9fd9JtvkjbzFrxg32l5hhg7cuFmz/t2rjug5LN430Smw0WNPeiqVO08dAAGrxQU5NY0BATNeRAR
GGhyr/l2N1GvHSFtBUTyhQPNDoKbasbnjeKVLWiV7QdyYcI8AnC7W9KQJmyBV0JsQabIbO5NYitA
y4QyP2ntszx/IIbAxBxjm1ii8s40eLCB/RjJ2JXddLUL+XlMk6M31Qc5VvGBR+zrxIsGEh+G5iaK
wUSbTIhUYTQZkpuGWA2ESDWQSaZ0b+TBeOpr/qaQVToHqI59SWvOVt48iF2Tz/olG6dwW4lIrmhW
9p48u2X6jSYbPB5PjpV9c1owJrlWmIPbFc2ASxke/2G9uk9Qb2wnucsnIypsViRQtrhSj49WeJrx
PqVNQEWG8n3aqgeNqxWByAjVBcG5z99qObFjXEbsGJqGen+y/cllLHsgC/N59X8vHfsBWALXXZc9
qJI6Q5WE2LR1uA+p1xM/Ek3TmHyoEcb7vuRms1sNjifHWdwnaG1uT6DjjHug/kYvqBZAblR7ritU
s4kwWo72LHBmC3ILQvONOIIuCIrQpjebGW3jsh+hhjtxQgUqC6jMNRGYKFZSli40QSmqJtoiOtU9
BxVCLZ8mZ3qxkED8UkSOtx4Kg1sdMEQwftGXCeSHwTV79EVWrEY1Jk9yDrZdEc/H1jS5AIv2nsbB
YGtk0t1hkw1uto9oSE4OD9Maeurwv3VbJV+9sJj2jtMgHVjWKfLwQxGh3MDGVWQupHxolAAvTpAe
RzMi092PhkEflEsr1PWxFvFe1UH/ioJFvbMyAzBSvv4CKlLcG3L724Aq0HVnt9YhU6n3hM/9R1I6
8zfRVXhX8LF8QK5pYUvFH+YoBdTddqVcDsyewYGfn25Z085kSCndmVc4/oPz8EQjsjNc0RbALEHz
1oucpReycseKdHqubDUfgdcFXbudvOXZWFxR0hEcJ7CJLTRru1cEFzKkb5lADhbDYk68TQsUCGrg
S38ZxJO3KQmFZdsAUUrR7cTE0wvZqCeE85n50KueOYqKI/PWCUzTQNnzGkDXrBSDPNztIAcZTlYa
b8mhBgHLXkN1cOG3VvLIUhQV5n7RIlDIwD6sBtCEGFAtiNCLHfOtLwCUX/3c8qPVXGfhyQHDDLIM
6bzBC4OvXAP7risPqtAcAKZg7iD/m6Jig4b3Wa3j7kRDmqWh3QFt01dhkf8NDEUD1ISE0p/lzisC
dcaxGFYoJMpBCgLIZ5V538csbq+O7IvPejcOc/U5dMDIbOOYjFfrjzlC/RAxT6A4FXgkf97cqSk6
JAPAboW68mFiYLeok6neInOK9FrSBTcGjJIN7kqyHHRGxIDB2zbAsXOYd7RPAGLnM+P+w5gnHHBc
oMVZUGefUK81LGdjY4yNy/ss9chWpRYQEBGgj4VbQUtAQbl0GudxE+taQqqYgVSl5TMUWQIL4/in
Bo012Jnm9oTMp7vvwKaepj4oZ8kmgF3qIAiQtDcfMjoByG01HH+zDy2EzWuBP3oQdoKfZ+sZGoFa
zY9jyPu1SIW9swXUgFE8VKwZiPeWFiuzc6gsZM3Be5wduiJDgFG2ULUXdvk8yyqEFF1uf0+sbA3p
qvFvaE2cuxFaQqLxfbxC8BOaGKBz5Ca7XY4k4jl3K6gzdVyuwOAHkpq6AJ/qhMyOj4PyYSozVJCF
hh03xjcCVd4puMzi6TLEQu5ATQypwwUwPANuWb51zbvOuo4Rf8tkXhxoRHao7IWHHDdXsMVUoF5J
gvwJxQzF05yDDtAZUUMzgyWyWGbxi1dG1kMr9YXZgbPjhswHak+4PFP3l4ZXn2WCe/PdBLrUAMxk
MjLQhiP4yOar4ni2xLk1bAM76/M1j6dHBS6IQ25myQV3KwT4bNCV41gL3vk42hcMcWrPhawLPkUb
0I35xe8RmmXdBg9L69FnVvqYVKB4KFznK43ILpoMvOlVlC45tCdvbgFo65d2I/WW/HSj0qsGthkP
8/jZD5jY51w4G39K67d86jcVMuzfuZUidZX588VKkvYM9LC1pOt9oSFTg2/jF1VF0dpjszj0peiP
wJ68MQtyA8IfvW9Vbu8VpU7L2YdorZP/7LIS2am0Ya9O7jurCWU916IP+t2sa38/eZl7ABf/J+X7
HIXuoWGJ43l+6FDpsbjlCpIJkbDfx9rMW77JzRQF4mC0HrXJ4bqeUwGCQuSdM6e8xLiVHKVT4MUS
9qm7bVukl/oIPK5xPLLDLd0EMsjnEEjkfdf0YbQKbY3QsBHCmJoBpXsOlEZ7EVjnHgcyRBm7CgWb
rvfm595+sET+U3sIcnVMFC+txaYtQ0HmHiKuEN0OcLmILG4eoiO02WwR2AcaU08in/pupDE1YMvK
16jnuTYAnE+VH7e3wim/tquV5eT5CnoG7rSa4quNi/DeDnWHqoixmA+DaahHTeKBmyrMuV5UYKIO
Fo2DoGUf8bVvWJAGYLeu1ANNfojrJoOuyKCuI7EUfNjubndfswdKBWKUCvabO12kbXMLWhLmwEPN
bcxDFa+tovsRzFN4aMALAQ1eHYUHGjs4jhxcfIDvRnz04SFtND67ScUQNQV1dBnVzsqf+HDVrRqu
1MsR5l+i+slak401NguhvzpNiw54ve3dkbwTXv2QqpD73+yINJ0bX/tblswPVVh/VY7scDlm3qeo
ll+rscigiNynm7ZJ1JHlbNyWU+lekR0LILiVeS+oJ0AVhMiH7aAde8P6nC+gUzh8pZ4EkPzWu9vq
u81TEVII0HJJ+9p5TIrxAjZK9TlJkevXEfNRc44hyFiqNS/yfNeKQH1GEQVE91CKeaGhl6Ioqohf
k07UVwTwftKa1gvxDGvjcEVOgR3mK5bicUdD5fTPAgX33K2tSwfC3Id8sgXKJNQbjaiRSkIsG0pG
O2bpBFzpfnIoTZMgp4gXi94CpIAEPsJcmySvTeGJ47z4UxftY68sljQruR1cJLMfaXRbcCljpV94
Iqo19GiGtW87wUOPkpyNANoZoh5XFBmhMDlPti0q+6+1adw54zsH4MzFGILqe4EYaH317HzcK22/
CQlOFzI1Mkn2peN9DRuoa01+VmwD0TT/j7Lzao7byNrwL0IVcridRM4Mg2Qr2Tcor+xFzhm//ntw
QBHjWXlrv5uu7hMaI4rEdJ/wvpT3qcNLqmlPDQn8X0XU+5CzgjcXXrw2jSgneaJvJNGPrlo1Fxks
y7QfuEsDk5LHF7cuvw612p+oEmpg+VHGDyALTB8AbP2cl5pHPxIiGfji6o6BFTS8N37IyjoznspE
P4vTvHiKssR9gFT63p10SX0gFsk1OY4nSJiN6ioDYPV1uasAldtl/IcD34CGqrem3DldgGo1ELFD
dLPXqZ+UfoLOgljQB/GCS+gP7J47RR/QK+0aynnIGphl5IYxN1HVP8nlQ+4ZswH1ncK7eje1xNXK
LNlFVj59qJyapr9cJ+Bt0zi8y+00fLbK/LGdnAhoN7//Ws+ciNZUYjHTNGylivHV5vASmqX1OacN
/HXSlb9ErM4EAimXMI6zOU5HLQ/jg7rE8GH21h5pFv0N3DfKawQubVPYafebrEQuaGsyEy8Xpaxu
4NWWVIEogUHZB1P72BnFcKE1eri0QfA207rxdun1AxH6OPrFrWfHe1T4xblGdv0trKfqnPr99KGE
O3Ea4eeTE50dUR42VzNfv3A6Xlq7+dSUeaSeCTzW57gKSEUWxnDqKMrhm8mML7Spnqk/CBYOp4X7
xx8+FJ3/zaXR8huVktMDTSn84bVe9C109HaXJFlIa2LSfqko6SBvGn1zC2+6jmHYUriMlwdOwaGH
nO88ReEn6Eayw6SP/XUeC3Jey0xdhk22LdM690roy3+o8XfNXN/NHPabvH1NlLLk677KvjdjvNfN
afydYFYMmp9LsY2acLDjTz7tQOj1fQoO4iboPyUtlXVdplKtJtoGSNnM9naiFJE2RC9JamUvsB4p
MPxZcV090OSe1x9B/YZd2QiqowvR0FUGh7rCvTo6PHOq/h1TqfqdwrVPjdoOn4uCspsR6NsHRzfq
i7/AbpXxn7NrJwDiegFfe/NSJ1MZX425Gx4grvaOrRZHRw8Au0MPEfmHujg0YHC+2o2XkDKzJ+2U
KG2+76Ys/OB0OUK4qb5Wo1IQxsNBBi01lYtt9x+X/8j8mMd8l9V1fvH21NMp4S95OxUPQ9b+EVBk
dNVq86Fxl19rSWHJ8K6Y5be/9H9kuWIOWNcZD0ltzalaP/au9ef6bV825Xeek5wHjRo1Gjv+vqxy
ohlmU4KDQ1ezo9TWs7UMMkvc0CKvDbwz8DPWPh3mdIb2FeFm2LvZYw1L2UXkNyZQ7ToP1E7+qca6
9SzaG5NeqxbeMqC6N01gkkEZZ16xbTp3O4LP6pM1lo9jYc9nWRn95BaHVWEADcpJqnhsqOg688KP
n2BXbeuqeM5m6qkzjYJmny7hcSdCkKeYgvQ0Po3R07oSRWROXwHJoHQL+C6O+Un3FwxODmysf4ZO
TdApdsZfgFQdHnw/ss6T6RavPi+vQ1ul4e+G05zFJ42rj0lZ8fc2QOblJ39V3dSTKPf7XxLD/TMn
lnIVkUV09cW13bOsprgafvFtYIAaIFSP1djEH3X7X9Thqh/1uvePGvnZgyxtTpU7xYAIIOp0/2P0
zAHd+pgs83HIlavWmhDR+sfMqKOvQzw7F6sZ+Ksv+w5OK826kDNuTgt0Jph2CifVrrqqXlJde60m
/5q4rz6QEhev6HMIPOqTZWnm2c+ibK9qfnnWgP/bF/04ExWM4mc1oSHUe2zs6MtkOvUxW/KZ1M+2
T7PvOofaBeuEyhofLOnlEiXDvNyQtuUmC5rXqUzCVactVv9oeudeeeQ0y3CJp4RXT3FeHE9xeYMT
AEuO04LsH89h8SSzvDDI4cua+rLiibv1fHXyiyj9duGG25Srr2Vwi7CUPwY66Psg+a7BLUCt/5S8
BpUbXetQ5f2Q2flXii1f5RYAzN43h1+1z1GcU+AaxP4ZIIL2qXaABdbSCWThgLc7SHPVsz8p/dfc
CnZdP9ife6D6Xrt++k2sDEg/H2EBI2O9OFlcqg8u7TxnWfYJxUOOVn6cnJYuxslbrUi31ie7DT/k
AYBlMVHHs92a8UteBdFRmQvrM4cyaj7LETLR6hPfeda/3Xj6XNVu/a2OwD2DBChdvdVRNc6Eb+IX
jplv3rUeQY/qBMXinaVAesA1b87l1wQyrE80K4dnK4utU23xhZTNoIrSu/yvsqP536l660UDc/I5
0dyQgjoUDX+Rah4Uv8+WaoLSWdYXx629x3GEHM1Pdf1QTWb/mna98lAEzkgAICmfbPh8Th4FIh8z
zzf2lqX7X52k/k4VVgUjoUrBw4LOM6rktjojuhjBtMCqFJyRbThfIHJzhqvCDYpE8HyWlUXtVkXT
TRlXu81mXa86+DfGq6gaTQN6JgQgQJarkezil+AjNANEiX5vhSAmMfDXFL7YFNu5Uf4si00cUprw
Es6gSzSZqz/cKcR4hKr4MHrgeLvLbo5VZZC9alF4rpO4b0kwtJGx59vkOY1d60tQxA20t3TsTMQh
v6RGBTea0TsH0XpAeh3LePYeRBu1tbuDUg8+l8W3cdwPeufqHxoPHOUohJM5cfilKSvrkjR6+NyH
p9YClIfSoNA5ei3dpHmS909BWT97AFwF+84o9VffoxSkij52mhYR7GBIQMmIQbd8Wa1yq/xIcNC5
RnlD8/asAIupNEZ8FmPx5RI07UH7NU/bLgZJrOPQ6/bBnkB141UU5g89v/57MoDtM7lW6o+WENM8
pO4xBp/56ANk8KsTj+2HKeiPpO/B7ZssMmDp4OpnMVa46l0MFRS9EvjCJ7+kgRq8jD9bpwrPW7+F
nJQXuWnzsxf5dnh+l2dDV1+92H00E1O7yjA3IWmcnywDM9a59EAauNpZLdQ599Mbx00PY45+pNou
28nmagF6SwWxK0QAP5ITXKvsfTzCZy2pBRlmuZdveYmfr8VUshVrMkPWEIme6b53z0UUkPZ1LWEB
MZ6trvHqh2l02p02UKyikct99hONdi+ZQvZhPCe7Mch1Kovr9Gpz0aMN/A1QL/iiU1/0H/h5VQFs
nm5bLa1XSXPaAPQ2T5HRsD+fipE/XFHUKsROo1do54LT7msXOZ+leqtOGr4eLHNdie59JbrFUsq+
QE1dLaX7892yjjL7SIWFd5Se3BBouamJxlfpvzXSoTp5BvTyorSzLPsFUCzRrQN/XHtDBy5VWnVt
v++ffTv6VZTikzjQZuWemV/hi/mdl+uvXWIoFPY3bwNHO4LkzbOIc8W3VeLR0EDHftssXBfKs14Y
QA2JHrTh4dRSSMDRaeXzuAnICJ/HzfomQCMqWedL6Gal+rjRy5R2D383BZnNOaIFYoxQVAVeZVNx
2NvHFteZSLMBl4GMzCkcoiky9SL4yDp1WkpzSX87rd2CtkLGPeFrUJ/KnaAImQvGkEAJbUuRbZBD
ikYxVZpAvComYkw1m0/NoD8dpK3bgGT7g2F+zwV7UFZq+X3r0pb8TlD8uWITWm/W0oL+N/87CXus
/X+yI2mFTnOBwVB79xQ5rUNpg+FQk8CsSyIXFiX7AkdZdtnkQ2WBtz7oHcwtajLuNuNtA23ZZfEl
fpJRQfFj49yDq9VUiXJmTua/DLNd7slm0eS9LPN2pBhzmWXepD7WdvIXnW4jPTuLLM3bPbXC4SX3
g2hIdqUfBi9BZ6q/pDks4lzi9UtZJdov9aII1eqpXlZi4ZqTfkhzHyCsxUEGUhq7siOX3Y+pu6/T
flyDIHajf04CqGuKMoRhocr0/qhWRnVwVZXkBbU6YCV69ZkkBSHeAua43q8ozBJsmnXKzyZekW0E
uuYexUaEd0g3gnlj08y0Lzoa1dp9UNKPBS5ky4ulMBaMxB+r2Z3t4QCJDoy3ZBzX90ramEeultZF
XiE/g/P04qndtxRkHuSlc/cOEtlMiunRL5xPssK0fHyjZnFCPdnd4ICK9zx9MKhYehLrn20K0q22
S6beW9+VjbwQxTBZwESp3b+AcPRc1Co9eU7yshXYL6JiEa0x9GUZKkPyomYASvpR3NIen7RPU9v8
ueb3tHx+7DTdepX0nsl3yQFUQu7iENvtSKN4r/NSj5RN1Knl2meRbGLb7LyFXSIEHQlTGbJ2+mNW
FfdBqu6T5f9eDeixlaUU7stMhrU8Pw0qov9afbiR1RUwYYqpcR6EqQjkMA4CS1ZAlmGRntag//ty
zRE4tMM+BOoIGGPL/9pkKvEvMlhQmoAuoukPKWVEq8ymUcf06uRFLELDjF7oPT7TSOFzahtj/lZo
KOcILMCbfO2rV8OgJUt+qd6XTtr5hx4wqH2jaOGrDMYURK9JQEi4cHTrdKfI0zA7hQZ5rzvFAPoJ
IQyyGO87KXQv7bzRBBx0iU9JQMtu2gsJ9/kiq0ziABLHclHEJGDOxfA9XZg+ZCCyUq8zWQZq971Q
KIe5k8syM9Xq2fQ5Kw0Dlds/86+nIt5PCREdyoaC/XIM+e5AfDuM6fRbZkFkrelgPtF8nX7QHLin
/0cL1/cPdgHfSxm4z8psUp+SlaQWe5hEL76u7sq8pdcrHlNS7DUYo+aCmyCDVVvGtW6tg0p3wyoS
OWCxPX50ltcavHXrcnOzS+ub3xk0uPzdTVtwFwCKTyj4tNTj5rDZFWZQHgeyGXvRigJG5A8uhZPn
DbK1GGyy1Fl8WZFdl6VV+dFlfRMJqmuw4LtybV0VmTSYiUy0vmcC+1vuvSGHoDSrLgoky8+13WrP
dQZ36W6uQBcDAxeueAPZotDBXp12stZ6LXzIRii+q57g8UH0soWpqsa+diHfEkMZxiKNpgXu5ls4
FzVfI2wminXHdV3uNQ4wR6MavbPWjsEvtut/cssh/a0wLe+oj2NBGVaU/jYV+UEj2UIcMoph6IKG
eoAo4JSpZfpQFUGzL9pRucJTZ3+dAUBfMDVBxlWAKza+dGb+cXQoTNWjGG6BtJrPbl5FO5HJ4Idq
+8EEmrYFUmCVa7b/3RtIEoqBNrUH13ItGlAIIwktjlWENGpxXgL9/4dMZgT+iSVJQausxdB3rTfD
u0rXO+dtV51g4VkD9k7CdfkWoJuyP4Z+jGmWJmwtSgnhyfKHbo32bRap9sdYUdou5ptYHNHJfpvu
P/cb1JxcgpE/aKb7FhiV6KgsE9WBj1Smfuuc/MaHp55S1Oq0hVF/5rdpLdW9dbPGhNuLqNvaoMVN
pr4ZjUeX/AeULwvpLZ2m9ZNQ4gr9bbRR5JoJcQXqMIuT2Ih6M5TlOtjKl6kPjdNIzJSgNoMewMgj
M6DF/0P2v9qFVHSBlGE/yHZB6/45O5Z7oqIle+4aDg47mcpgUkhYaBACl7aXPW9ymYlsrn3O31nw
KKJ7fzFpIxv4ftKXJOR4xuYrs0EeyXFql8amerW4c5AKA+fOneZDZaRcFSgNBMKEGYUrXrGTqQxk
FcBYATy4WLSb/KfGso23FJCJetv1H2U6ZIM7NaIWbjMWX/EoDC27WP13DqGqsgfyZr6GLb2lMUSR
UCxTAtYtJWBpqc3lWaZio/Mtf7AqKnDqAXIFWnBT9bqqIfLZ0UBbHJem7Isz+Mal0rXbofj7UrR3
ss1NdhGTO1kKKS6phQx0ouUZqk8nOYw+//nMbWvFrYsj2AXDzllQMCzFeAwyENer1s1fqPJYoBSW
erFq1lfFrWyx6RrrsWlGFxDQxWwRyU4yW5RaOEL1Ue/sPiEENPQegenEbqMFiTa5VrHevE3TAL7D
nVEuuUYjpIe0iUFTUIEXV5UJ+P6wUDTKdnIg7LJxnB5sI/0XKNNojJqTsrUMb5ZNqNBUBKXg6iN6
x8xBdl4Q8+TzKdFs09bT2sDM/OcHFy3gizbAoPyLZDCnBXPEpLCCen4063r7F2873mtSJc52MfXA
JxCr22vdOMDRDkm3zuJS0eGbXdbrVPSzHcNCu9krVvdna8XpSbQiX01kXQ+QUezX6bI7/QrtdXTj
8zSN0aXznOAQuLCOj0s0ox89mggViXHUmn4xchJ5ounqHlDDJQIiS9Aap7ObchRf5EVENwnImcdK
G6zrNli+RbV6n3ylGCZ4uJP/45ISd+sqrmLi4R9SwLb6b3LFc8CP0OmSHeYEWOzI7PkdcKz6oa57
ymn1sI5f6Xv3DhE/wcONUCP18JjCFrraQB4VvxrLoJNbfA7GiusnviK3FWjdgyR/WN/nbmWRLyLj
tLKky2sb6K1mZUiX5Q0Fukdv5GGKlXh/9+UwF1zmtKKvIFAuxyeDB4AHUNk7j6zwBVyohfZzHsn5
oLU4L+YHWVNV4O6KLomhI0Ytshu1mI9qUD6k8fi7aPOG6pUSNFHBZsoX0CaZUdc5NhQXLQhN8zTV
e7AWeQjUegmnJlp9dmImgyA60UuW711Th/5M0agEpSMEyg5NCa4ym3U9uJLfWsBLF83NtHDzmDJf
8RIHJTCbXaPSrh07NDuYS+PEAjezzkQ2Z5F/GWkzv5OHi8PmVY5GRhNZCm783xVisvlO5EbIC/Tl
cXvYYJXxI03Iv0vNT6MuaTh7+Cb1QTS6DHBwLTK1mL+JxSw1Q+92/yiTDcKlyoiY7s2e4jCloHtM
WgzHFXBoHPvmT606DYAWqv+WLmkYUvxTnwzzSQ3L6JsPgsOu1IguE3jIKR6A9hGS829KEJiXsGts
YgGx8rmHgDZdmAi4PCxjyPHIXwb6EP5Sm9Q4ymq1ccgrWnsRbIMtjrIm0f/mvalFtm6+2SiJ766P
2WQxeAwPCs38IrKgl/SP62O9Ecqy3ToXZQrd6uNk2yeldCAgC7xOuxpLLFlmMsD28zsMPPNJ5INd
/LC7cfmP6bvTai+u1t/33R5zYyNPbD3rd1JVlNEuH+dm75+6rN5jFwS0KP6qOxRfKcr4Ka/14Dkk
R7d3M738DdwcEui2Zj2ZY25/osn6UeS5r9Cv7o7uAcIeaoF+H6A1oWuYwmqHC/uCrFL+5sfuh8oF
GBc4h+ZFrTQofxa53XTO3i+H4Wo1v6aOkRyUPFYvMrhBA1odFKLZ7n4tqs1yUyeAfLz5bDbrHtta
zB0jgot52+NOHWzPvTGvksDdh3Qw7AN9dGBrgTw58I38ENiNBWo5MhnKhVp5cKsuX4WyFo2QLsss
1OC0uvfZtjBbaHzv1T/dUnxgZqGaSCVcsvltT922vXmqfJQ7m1U9215/JvG2y4JOv6QL9bnJVcvY
y7RVdbjIh5XifDEQq3yxEv22lFmlLlTp73arn1j72ngwu8Z4FDcRNQBucBV+dxGh01g1VXbwGqoU
YUJ8T8hpGWQmlZgyK6xKu2zL1bqUws3Nx5c9Vt297bafbLUtN3dnNh6qvg6ou6Y+dDMLdJssvmP2
+4lymgJGUYpDT+3QRFc/VkqAvnstutrLIEItGqtiB+otKPsi0Ikmn3Kz//3Gc/OhTsd4M1z3v9m5
pEvxSmmKQYnL+K0NSG01TvWBP+fimZ5iSi1qviZ32zrnj5S4YaScNtmNjewAW8+6g5h4UqIhUxlm
n2JZ3io+DCg8IG26v7Juqh7ctkmfyerRKLQ0Acqy1+a5PZB0TJ+Nmm/7MTvLQlskk+NyvBU7NQ0y
ehENBQTkcuKYjFqlrAq0Td3dtYVaPI8RoerBGq399sFltn56+SxL+MJNjaftw958eD+nlDKOWmt/
I5yaquoOefYwDZP+pEPy0+TjUJUnGmf9A9nP6ZrVXVHtZCoDBdHTtdiEshbNroyN8boZ3fnIcnUE
E3taDUVoGEFZ7W7cb6R3m6z+gdYRklH7bzrQjQ/G0tOTzNRoyGAuRYMWMECrohQyzhoAoxuhGLaL
7E6xycRk2z9MtWM701VQOm5OsQSDXc9vA73IQUu6nTWh/pmmJbXb+VVWrDZT1lO6sZkDVDkeWltL
9rqc0356WqOfL+BtPtFws5zz5BjXdX+D6NyWNMNZZ4L3tvk45FBc1KRwniaqfPhdsPGWaTC0HA37
EpjTvE5XG2KYCTSjP6xltrqYwHs3u8W6SeM36/sdo6wqp5NNy6XYuElW0fG3bAnQ9EgTXvvZszsa
w3KNktioBkg46J0ZetHSC1/mrpv3ekqHaQgDMvhoWTE/9VNgWSciLS2BWpPmisA2QPWDce4p60Ks
1LolVTn0X9ZNRNPmVnfJjXFBiWRjeYYoyuw3E7QdAMOWXaKFpW9Kq3NsjwAcLEPvGQmVcVRuN5As
tDsR3ky1ptOQ+nTOaCrR+cWnKIo374SbGMCAvQWdwCI0xheOe9pVzET55r+4bQ814Vd7bIPkKk6r
v1jfbd+3YETDbnCiUJBsejaX+gUKXL5R/j6QTNAvtRW8KarM/WH9311ESwWUybeO+Kxz2U50t9Ix
Ma+202sPxvIiL9KWF3uzvONlLbNt2GSOfAOIZvXZVNay0eSVLjVA2W6T/2wbkf0PJjeP+9k2bgrK
6tAl/xbljfHPpz/b4t5TlW8zkdZD6u+8oUv5Zfrxg/nnH9TNI4eaTtncLZ1dnoK4Qudzd7Eg1EhB
LgROwn4f6ENBuK3FcoKdG76jxUncRR3pwPuv28la1DLbHrHtc7Pv3RPF5k529yitK52TVYPwsHzO
7SP84yPFZP2A4nLz9O1x67//7lENmXowBtTGDKKdoZjVIyTF9tVe4g2zOvZn2xoAj2C1DUak0R4l
azFu3z3UPkLzd7/VWp0Jw59W/SoRK8fo190DPS/qHZcEakB8LTquv8qBxulHpjIUy+GkWgZdfkdk
PcsRadNTZxce9XSoV8dp26NoYYQ/iWWtFZa935xktu4km97s31MAY8OCtTcqh1rCmOyUDJWtvc3+
u0yrQoA3xcYY/f/J5X/d+s7ubvn/+pR3vnfLbSsVDr99FKnqwY6DE4FumpzVHnCszOLbAnDqApi2
fEcFMAjaXkxvvEzFJgGb6nEevE9zAujVrp9SUtqLswy2BZlw0wD7tMnWXclF9zBV6e5B9lICR4fA
SJ7Q5P8mJJUf8giyh+X0KEOznO/WSmCOYTV1OPpfIusWRRVz5jlY1r84NkNfb0Q05BLT3Bp97SW2
W8+9TxYJjIhFKRaqBHgbMEyebBRiJgqZCbKyeP19y7WN+F0xdPn8YAzZd/BRCOgug5aozalp7G/A
/sODo+QEdkVR5kMfnaTJYJUaSpiuPqL3q6tfQXLUVUb4K/FW5Twq/bRAC4MeFVrOQwKqxQOASdlT
R8DqKVAqYpJptqPYjt9lkYmWrro3E5Gt6sHxkqM/2PpObLxJgXZ120x8tqU4znP5ryZJ3ZPIE5Ug
VGdQ5D3EDhWKhpd2Lxbpsq6cy6sK6PqLSyXZi8iDZuifFNC67+SiVC0XQrYI+qnNoXZ6S1ugWvVD
Q8PJYTVcNnUs66IGIYjAf88ZbekiUWx5JFm6Jii31HwBzEt+abO9M9tcrSx/hYuwfQj7sgIdIKjg
Z/oxG+0AtCjIkD7ZVeafRCt2m8mNrOUY7EIXbIyaST9ro5x0vffXpdoG1qso7KLJQBLPp5MsN4VR
mech1YOnTaQ68fzkQulIWnSXFJp7kQCYzGSQQJW3RKtktinu7ALTnQH4XAzF5s5l22bblQNKSAIw
LGkykHZyw1XKk/AxD0BnPZe2BoDRADG87gNIQdnda1fpKRGHfDgpnWdekooCHb2g/WonUxng6KAu
9X0QQ6qR3mSbX1FDLFPXY7gXWa6QFdtt6m0veqt/aGQf6g+KSxmda74CrjL4S1mC7aZvS5Hphl6f
imH6tzYZVg2MGiai2Ox+Jnt3+++26xMJe/MFuzwX6rru4DWRexJY9yAr26cyD77LStDf6Up5tcHz
A6ESKPmM2yM3cTVcgeITmhA+0O2+eot9oFE9qirWeBGHqoqjcxW3YJMk9vxrOsNr56TlAxR2yUef
ftrXyNeJh9Oh9Bt4tca+CRo+Fnw6n90aaIAh135LEnc69SYoVWLGzWBXFGP91Wzajjqrg2b10G2/
9+tIormIJgKXIhxC40cu+SatTL1wcFAztdqL0Y3mP6bcc85+YwdnC6KVJxmM95muNVG7o2AaDteA
sotFoQ16m4JL9T51shbCgdJV9y1YJu0uqLlq3uhlGtIPcYHUfR/qVtjuRFYFM6dTMVcrvvxEONOh
vtM7rQR4gH1WG7VL57M11BV17jATPnuVRyVKpPO7uuBd5b0dnajysVeAK5GtgFeJlfpPtA2ISIY7
0Cu6RGL4dml/vUHI+v9s6pJAVg+tFv7RexnlW+YwfM7btLhWvhdCTrhMZaht/qpv1knfFVdyZu0e
zmOq0t8NRSHL0geiKaVfYe0XsdPBo09w6Rqh4Cim/a36Q7EqyzuXCyheW40G/V2zD1toGUerYb5o
Jkt3aMemsetJvGVw6TytqM5/mAVvTwxlnxisyZNmTNFupSKZhcxkGVaGkzltCP4Jr0np0D0G2nhO
OxB64SpZ1bJeuU/E/M1VdnlnSBF7IDV+0Kb8F3vbAecvtcDm0erxIoNp9R7tJQ211hRmJhk/qkVn
N+qbwWYqMggSsNxs1vVCMqkNIHut21Gf9+btWbphHlejf9zz7hHbcv1AABiOFwAxVZhShnMuV+bl
eiwzGQa5TG/r5F3dLFfoWm7Cm1pm6bKPzEAl4nI9pX8AsWWs+4ubKLet7rxkuZnEM9QKStHBNOq1
BNeWkgNVL+erFBvIzIkiolq2qXkPtto935kkk92/lS8YmT4o+3WjdqlnmLvJ3DUxyGixEVr8UWt9
B4bGorq1lacMv7njkqqWjyEmssX2MaYps4HFWZxFOMVAiEZmRHG3bC7Cuw9nWJl+rCuQD2orD41j
GcWAwptwabxmjd1efC+Ohj9FSpsQteWGRZekaafjAQrxVg9eRUddVnfRzN47T0oT9hllVKDeXPyy
Mp4jSiCe2xKonJLG6JXARaE6EhAuBkDLwJ7V9ZWsJRJ6l9WmC40QWlVeW0NgwUEdxRfwkXcWIeRy
Zzh6c4Wjoblqy2xb3qvFJtLSEUYnIwIWRCWzd/+eieP+axI4EFwvr5ntDXPzZsrkfaRbQbnb9J5R
fga3PnsAKz14Akk7eJLZ3TJK+c6N224+ppEPvcJmIzN/IMd42Hw8ClzNaQL1g01Xj44zD36b98BR
7lpOj207qBcyfSogDa3y0Hjmg6xE3r8rN5nMfrYkTguw26b+mc2dTPbfPsHm+99l68fSOjgdDJUC
U8pQYJqUaK4EciXMS7kRiCDqi0hkkFhxnF/plJ1X8RYAZhMXUpiXvqipF9Dqi9wSnDSiFRKa7Z0i
N4ztLrJdLu7uGi2ZwF2ac6i8ucjc3Fy2i03thsbVVU8ikUFPUvDKgFxzIi5id8HwMM7qc14ldOv+
Q+BdHCRCz9tlQV4FPkj+4alVfPZHwNvk32tWA8nyKqxX2fbzEe27rci3n+m7fBNBHFo/6B0EUYDp
q1c9ha53v04rNajOMh3a9CkEzuZxdOqRnqLFcnQqS9mDsU+pRuX/kPrlMgUqw94bUzGsO4U2ALTj
UoAlnnAUR9WZyOTCcD/7j9z241/gK1bARk67x3GpsRZZZ7THpKjTV1kljRU9p4r/Iiuot8vnsKd3
3pucZ7qnnWeZmYoxXaBnZlfPeYbt+E3upj3NElpawKCs7p2PnqGS2lkoiLOO6tZBmdonbVnyxv3F
1J30gw4b0hfNUndpbXefNH30fw1CFU4FjNI2heNGGT+LSzo4wZOWzAYXKpTU94C3Ooz1QbSmPz+6
Hf3+BciO/U5rXOcJJAXnyY65kUYx7QwsRGzZdntrIZqOKjCQZfz+uLmKYvOTmW4pxWOWWL/Iyl42
3czubLXEgdRHdx/vtjQj7ZKYkHRVcmR0cuV5jkCCsSo6s0LAUfNFJMOgQXpvUBxwElugTOkXkilQ
w6Sn2gbklfFkGHH76kYOcBFeWH2ExTb0u3DfKvBmW2r1RxLMGtQSHzPYw6wHN3TbU5aCcEhnwfQi
QwqSEkxoCTHvTm+0B2XqputQaBdw160vdlGfA9UvfgFrhj+GDir2yP7ipqH12s3aF7FRKAO8KlMI
YXqvWV9G1ysfWlOndGrZAf5TCntbxX9ULfV1DObknC8JERnAq0rAE9OeVL5HH0U0SH7mzoQa/jcP
UYTW/FQ6Tgfn27tcj3ownW0CkJba1/QxFrn17Nr8idUAUPSp2RxWAADp7m/19tH29eFJQACaBQkg
rXL3caJ3CVzGBRNAhJkLyLnp0hm/IQMY+ew8F5oBz1ShPlAOCGF5VFDTTf9DcpWhXGZ+Wlc6FC5Q
sNqZEuzbkUKo6vvkWCC8kgNy3VnnQOnpV7qmuuAg03hZy0zUjRO6UDiKUcFVMkk1ZXcjFKPNx6p6
iPHu17kZfGqMvHjY9r17VlfH3rnKjP3UJsV0MuNhOk6JxyEkHemC5r1IPmhNhA6KdjbgA8uoJSKX
zz2R6dwVxuV+vapEeuNwMxWVuFraVB/BQAh3N/vd+DcAwr890EiPFlQBFI37883QLF/Po6P3GcXl
aN7WP7P5IfvvJiYsPev+/93O8y1qUtZnAj9w8HQ4cn72EWTDQgN51kj9X43GSU9plBmPNvGuoxtZ
1l7lIkxhnvtSRtYbpHC4tOn0aa7RzAQWVtuHj2lqZljRsSdtejKDXJoeIJkmiUErW/xgLYDzkdt+
rGgPeZaVVvXRmW8k6sYW5buFUZh/jeYwH+jiDq8bEqfMRKZTzQOEz7u6r7pf49Lk3ti309Ut4FOb
W9Pad/5j0BC5ojmp7XYy1dro2TV76xFI5iC6wErT0tudF4d6Ya2aoqYDlNbbyWobzIUc6x+XouB3
EIjMtKfCMFp6osChAORwhKm1MeiiH5yrnWfjs963wYWOZ2jehuBVLbPgNa1G/cEcVC4B7zKZKVaU
Q3r9dCfOdTc8aingSNJTuXZaFu1g77ORjt11Le2YMJ1RQbh09YrlGDSn0OOMDjB1d/YtasLJST/r
FCaCZ7tM1zWPfbZ+vxEnCxVztAxikHKwdzLdOm8isRClyPRSKSGsLDQqz35sK4q2asOnOg2+2PEf
xLvoDHMD79WYNf+g+Ny8vW5ywLEd1H0ypO3RSdvOoK/ec17Uki6vsfSeZCV2UR/Fj4BoeQdg6byH
duznS2WmPOAxU1qSBc1cqXzzcXZKNcs9agvPQ7pQaohi0Fp/b5k+jC1hqFH/W2lXmdm0lvCWNaPj
JhNFlBb8LyUyiiBzxoe2NC+mOdrwTzXGB7BlA8/+EMxwI+zcIv3ih25wFRmMCjaFZnSwEsA6OLaq
HXsBVXFsAhS6b2u0TQ3Qodnki8AFdCz+iOhx5C9xAnrhuXYfSDbD0T3P01e43P4xUXSTIxKbm3Uy
wna9v/MEszM5pIURwHIHrAUlyPmToifFiTblhMqNHzJR1GBBtBTkYyODFdXFk6EFVNqM6eMw+H61
M3xAoCeZasvULA3Q10dADZdSq6aZuaLLdBuSpUSLCCp1WouNLI0JsIDO+z/GrmzLUVzZfhFrAWJ8
NcbzkFPX9MKqqu5mEAgQM19/t4LqJNunzr33RUuKCMnOtA0itGNvAIS8frA2g5fkuCbEWYA9IwvK
PMbH/d4wUFfhnPx9TD3ml/MJ3ADYJDbmP+4KijtpxexDYrDmpOloODDtIKbQuuY04c87UW8xkp8i
yZh4Kapel+7DdApKaaU1npbDrxzLry8XJzu9RJI+knw40eEY9ehjoV7yfi64Ov6rjUJKr09+nQs+
TFmHvw1cX/637rjx/KC2ag/gXt84aC4QKjF0PAP6mCyrLt2QujUh79YP9EMUfZjkkQSh++0Yh3/4
VpCrILie+hogm1OzYB07CcAl2Dcdl2hyLDEPEwXfNVHmngenaKD2Ad2FmMUHYJRH9vl9qPE4bV80
w/pmRhLFOraeIenoARHmMh/5BTS9jmqJZRyLJFqMU2qCmnbkSOFEDW6Da7gAv4VcxprMEESTlniz
z6ydN9TfhYyCduogd40K937DFD/+0q1biCc44CTKwWd4pJGGw6rL5HGjh/o2umTM+ooHrj9E2zHS
6h1oGvMOZ5hDpAVU1EnlnNQT+Ph29ggtvNWxloKu3pXgDPIs1aF33Qr8w5BPHceuDhPdG58Kw4+Q
x0dJoIhMsI0502diDh6ayEYhnaITNkDqY6CE5SLL6h8brsyobe1QD0JkwyyxfnqtRB2PIkUbFT1a
rxrqke1huIZoJtZGRQzmmYpHbV1htcVNfunl/AlCyN0FbDOQk1SKI80wpj/Son2bemt8c8Dut+v6
zA3A2F6C70b7OuBeewYxIwABWQn0Y6YUQmi8NhQzvQdakNkFtUo2BnVdJs97HbeXZ+q6+pw8o+Lg
iMp3HBArr69MqWz+xJ2/aGW5xyae+S+t40H6DXm0pmQmwE6ZdHdgs+dhnSBrjVsNqDaX5+0sirdJ
U6CcmB6v6ckcmyQIqv96PleP6ovPP6MAX57WHQDd/NdtgNXoe2bm9eHBvvA6rHEPuweidXiYQrYu
3YuWgY7OZcIMWFlPJ/COVNhFxvMEGglRIxutrDR2lHHxk3FtihTsNEvk4qdQl+a7kzUeuLS3ZKOF
JlSmQIJULUdjWujDeyCPbksrmHTIFyN53zYz0Abq9NJR4OhWNr96qy2yim7rGZqOo2E8z4P6CzFg
8tSsgOZ8sNJ4cVGUYWWYEBXYdGJ7oYXMM745np/tzdqTF2APAlNDYTAOvoHBqeOjAOyARtJ1NTA2
1GA9pW6riZ1mxOPZg4wNB2Dggqce70ZbHmoyZih1t1Hf0jASac82mbT8c8oBq1e7pWXjhKMqYFTL
yQ04sDeFA4grTkzqJ2pyz093owA9+GoTJdC5YgSMWDfvZDarz33id5exAYGIM8demELfA7DYobki
C9pcyUE9suEkYwTO3MOvChEPYWY7jiOEHfr9oOU3KCg6+1iVcaRUy6HoZKemeMHGT2KJ39sFcdAy
FQtGe/yA8E2nETW0kFqD7NCt64Oi6axto0XxBRz0xowCWx9nD/b0QjYAwbTmSt2odKB5zsWp6aB4
ZBXIM1NDQylAlYJN2I/lpEC4wPKpc4naaYEJbxdEnzLQEcOHMSSjzdMyXmJpGq0yiAn3UfA1ztte
i37mlvOl6LjxCQzu1bnWrTRIKqZ/6vXR289unYXc675Z4LG+iA6Mf6PxBxtQNE6DCuRuOK+P/qBR
AyKtF55V885tB6SZVTjZ4lHTQBWTNYdYL98coF4gPT9BdJIbxSaCQOCRhqSmCHauYiNS45eNSCKg
TfXLtnJGTKX9UnK3B7OBAfBLEctzp7hEe8UP5xCV6DomN3l+Z/PLrq6WJbg2GKi7N/vAJ6LSdc6y
5H8fk6eC1rNrxkfLHKBC0GgcbMV6HPZ11myXce26KQSumQPJYOX3NFS1Dfxu2h6yrll0T1AEglKC
hLNTRl1bFXPSmJplKBUD04exCqfhh+mGZjoHlKBu1zgI2aIqR0YvkWbpodHhLGk5q/83OuB3NouO
80Wm6WFTNPWGEACPgU45b2cJGhDftqA+iZN3gd0m9FAC6vqKow/lM1AooXHqMXHyNI/N4YfQyRus
rQ+2mKDNDGi3cH3Y1pWwPjlIQ4UTHt92EsRYTzHSfs+QuIg3uQ9QNJNN9kxNMczapo4ca7/atDqp
tgwyU6GYEncLfKkPYQ87utupVqPEPQlbh2t3MlEDjqg2BEUA+NaG2IO+gwqeLOOp9EDZR8G2L/qD
5fjuZuxrfQPymv5SqWxfk2sXo3C6Z6Nyy08zsq8qJdjOA/h2E/3ZoZEr8pMvoj+K2AktZk+XtlQb
pg/dOI4k8M9dtJGeF52gSDhfDFbDhl3efPFVQ+E0lIP2dXQ7EG6/2z+suKyVdaDggQQxING09sM6
S7wL/okwG1Kk/Na3tcSTgV531jR8NDlK+9aY9b18eGHzBm4ynInTH7e+tdzhxZ6DZxP5xuEqJ3fa
dvpoomCEg+6GjKsHKj9mYFMeY8DGd2hNtgPTZPuEbER7bBwj2YAj3fCBgYPRGYaTKFh7Sf2yfcLD
d/vUFLgjAVNebslGDSvS+VYl7jKpMrDR3IwDyOBjoL/3a1w76RAxjodkk4Iw9Wl1rK/zbncL8a/X
UQ5NANMkQYyBgusBWX0R/SWgaPyaacZ0cBI+7meW9H9MrfUGDp7iZ9G5vw3IwNtse2C11EWQj73z
Z5ziuB6slfGbY03pPpljEB/Xg3F3I8i+NSPTN0kO7gg7VblsD9mpTibtLi2aHzRa7TSkJokq1FxQ
F8n1cls5EYiSFK9XNLnDViaFFmi6RJJ+5fnyIW9/8iwbhfGIW+3UI9tsTnfTLKejVYoywB4j21Ei
mZLLqM4BRMeG6NIM1lkylUlan8zM+USmNTmNamQRGB7DUZjKVZM3LiP93gzBkq4eXTAeqDzcvyk7
aVjP8qsq5cbx7D/MnkTDuQ6p9zB1tan5MgdR2GoaUzfaJxqOZpVocmHOttLZ3S6kP2MR2bdh6B6H
C+lPBM1fCqZbn5XN7dlI2QudRkgl6ltxbKAeTyigjP065Gw4phbKgZYDjDbPcUCrYVMzgR/EAQPM
kgEUIuFhPnolYAD4jXEwQm1Fn0/QVQDGx1RNxMClgi08aI/VcAX/0JBgQHaT7Xunzi5AAOr3xAZx
YVODZpWGkzsbd+qJHhI2NlKbblwZd181omp8YJDk1PhBmqQgIwb6tQIGAXXJrDw3DeCQKJV+04UR
v2li5LfEqF9w2U0W0yDLIy+hTIcElwzSvnRCCM0Pl9GB9iKpKyY8h4RWDiym0mokOzUcKASon2E/
C5b0EyuGbsNSaziPffnpfz8wpoPlSRWy1VWbBHpZNtsPPCurcODkQhDUK4p5SyQtxK5CDQfz8B67
0y9xWQsURCBNPRcJjpj/Pfxg00BPHGuCbclGDR8GvvO9AaToauM8ZLnaPcshtFHji6ISbJfJgZM4
/+7rQe8kIPL3Gw4aKShRrU2bytBPHLBdvtttDcJWNVPi0CMkrB8cslHaVR3gHORw86TdC80dNr4c
6rsFOujQcQGVikxeg8g+det7VuXGLu2FtsRQoOc2dYhq5Am3vkl/mUXeBnUn51Cqm5isYv1ipBJ1
O+uYet0ITHLTQ35zJrejmwh/n2NWyc9hYmJHj4teaRmQUCjSDkW9OGPDlsEOuMo7W6aFkwR6TJxk
5x8SfdrayJae4mQYT+y9R0NykG1IW4CX1jG51ynrCquNei2HDpGu//VgXuMfXlEfkml5KzRjnbbO
ACPyP2/lIYaGv3uPZDO9zjnq8s64jz9UNXrfyQ2UmJ0ID6GjHhiG3gZQt8SBMbQNXhNR4tI7GnJT
Jfr8SjZpmSCq0jjqHRv9dZhBvdy4U7Ujpx6LfCN7D5zamp6/cqP5ZrTZ9N3DhmvTgPToDm4+HTCc
i1WYOgCd1Y/Z6rQDM4YEbAz/NENkdqg6QyXbaqNewnrnYFrRz9UeV25ytyrPvyF7AHGxgxJa2Eyo
l3rS7DZ6aodeA0uIbuBE2GToSrcKcY81tlXcWhpKQorh4JQFGDBUOE2ElOh0kSK9CAohm1KcK/BT
GzLvD5EV+YFSzWsmOn3PSdseLsG9Cf4hlZEmO4VlFQdXM42LUtE227FnY3sHrtixzSPUCgJOHOuJ
eKKmBbHvieXNJ38yi8VEdks9kFjI1R8i3ORAogjaAijNiE+50Yin3MnG0yDwH0aFDwoM3VGecEUF
XB7V5ud88n9kU1WUgdUDBLp6ywmSZJ3rhW5UY9sK8WbwOlnqA1kb34pSHGkiF7faEvXfH9QloRRa
tn1wNAJ3o8aKPpF9GFmys2oOAMT7rmPdXUBGhoPTuMmdbV4D904xlemOy/Zkcox5N0fp125KivNU
Qy4Lqhoy24yJOYUxicqRayR5h1Zpx/Wqwc/pAopKoN4zdcEGNfzNVcAD4VoxeJvT5Ao1uC7eK0dt
RzjgNrI23q9uL4eebZPfKxO0E6Bhn5wtc6rxPCfV3o6lD924Djsp37LrrYMjUbAqOuZ8K+fqICY8
b04dG52tjuOCgzsABEhDUSb6zRhAPQphWbFrh7mHCLGaR4117Fy7v30wZ0huAu49BMwo8yM+hemO
326yBTUn6AJ0+zoZZfRXPDR4/6PzLfLKMch6GzcOqIttPtCBU5e4wvMWxMuRDaWB37rJSOThfY8k
XxTzHRPF1p2+eVY1f+J15OEoraiOdqnpL7ZZgYJiBh/clORl4Dapqmftpg6wKpCBt5Z+GVETdmnT
1EDawwT3vp/j8+5rr91AAae/tI4FhmtwYuz8rugvtecBE6scS4yrjOTpnLY8eT5Dqgmm1U4zfmeD
Vhzo5GpwEfw/guklcTnYTmNSnx7eyvoS1NM6YF09U/5lND2EBxNHe0v1ccPAWHjOxrJ4Y+ByC/1G
6KEJ/Ozb7MfpZRQGdjlm5YC+cdo4yK+9OndL36Spax40LeZfsloDoBgCTQ7Oj3aQ2P1ghxrxAJCU
L4Act/Lq81y0EK1tEtAIQmhjj4S7POAZ+dMyNLxWnJsZqunZXPyEyswmVhIyFmBZKvftn920B+NR
xWZopoEfcjc2bnfuRt6fAdrol95qk75eRjiPANOCaUJ9ePXM7uQeMtbU2d/5CPZ3XYOEFmvt6NXO
nCdomk3fBtOot2S3lR3pzsUOxdxf9ojlGhRszEMk673Umu7qqFP4rtXSY2OCFI9U48mWReMzRZDJ
VMf2ePbRNuSkJvb7Zwv3kcc1JugvWw50QieVPizdeACDnps3GyeJ+p2etWDorLtMhLOPamskq5qr
rxq2JApVt09B8dI50TlhEWY7g2z2fV7/XTDAlKjhqifStNqhVKrfoG4L/M+rm3r+LJJr6T+ac8WH
2nSK+RkyY+XG1z1jR8bK7uvrh6VytX6u1qf1KIZ6y+y4G5Nraz+uP/IkAawCGjtLgcIDKZ49cpQq
ZGOyB+NADHZsVcTwWM+wBD3UO9AQukT7uoKMEk0RBQd0N/GOXg2+LhByXfCAZlxjLTGvHbE9NnMn
j8h23XOZWKDYVu5f3SiOkSEDT0Sqwj/MoaBUwbugDRzvaYgCNShjFIBvv0NnJ0LJOtXchEYLxrUV
L7vGUI8aAtY+hDzELQuuMb9bmpZ5mEfDuK++QW642vkFNyB4Olr5eelmSVcgm1X5eJaudDfolWvp
Nupe98Hq1CxCglwFWEOfn6ty7vdCL2+r6T+WJ1dDKy9dteYIFWygVdRCy8tBYDWbDQMyBf+sXaSu
HcRxI4Mp0tpzjtK9apNkVXc2PDcXO7LiMCGOAr+vThWKFA/lONrVhjzUfBgvkWTN1CIZrQdxyjnA
Zn4OlvHqf5z/YSm3A/2XpYEApNIzDeydEC/gUdPcNGBlbiZu+MYmSni3sc042a+eVMXQkA/sLmfb
PdIMWbFfc8lp6F+rDlWU5Ftn+7PmnJHfD1fT8lJaUxgHPI9+Wx30SpGNYqsE5/ypCRS1IjQ659aX
ogJoavZcpCFUM773aujh1ZslDNDjekN+GlMvHUEmkIzpfZ2yLvMhTL3YmPfIwq7u9R2wVvIt96oi
IO8SSG4a0zrLO1nndPaQB4Bg4QY3o0rYN4AgJ7XmRZgZCp4m0m7J1olkcyHbIt6so6Ti0BbZj4zZ
1T7itXG1BiveTW7kHh3piVcWs5/gNhI/NDkoTL8D3C2zjVMfZSDMQoLsO8vAAIcAqD5jX8gN41xW
Aoz2PjD5hf5ztif7LQci8WWw023TaPYbmSqz2eoJuFxpxGcdqUSWX2nkzuMYMK/nR6lJB/dkqYWa
1vhhp6Zj4ySOca0FLbb+J7qJcy7yUE86MPfWiXjrs9RB9aUDPI66p9tg1nyx7S80oPi0GH6alnAu
dM8fZZKHswF1NYpARhkCgb05bmgx3E+hZev6G5yAV5+ZJ5AR0qB3h4NH+5CiTvPYV2V0s0qGZII+
OJ8aW/+znMbhb/+p5IP1d9c73x0wHS9zIddS3TMtdj7MNbxx3rquv8zFlzLaABGCjKVCPac4fA6H
qIjDFfVsOUA94OG6QBm4CQnRugktv5ieaUI7ou48k/Z3o89moOfKbyAqS35AGQdkqP6YPuOB3MT1
JWFg8IBDxl+yRmpvoFZkgTHr8hWUH/45rqy/ikGpaIxZ80VMpXXxgJp/1Rm0sxMkPn/FKpvZepui
G+rnvPHqVy2ekT0AD1ZIEwzsHp4yLkM7anlQ6lEU2tXcXVzVDKqYqlQbSeqRLXKEEUyq9IocmedD
lcGKR6fdLH2Kwrn3cSrG6riuQ711bT2xp2OKc0O84+qSVjgc7XH1SSOkyvIUj17U7fOet1BPH6sL
jW0VzEwRb7KuAThZDcn2H3PIhWpS7LJspFg+zFZzurGHSltrHoh3j3j4UL0Sn6lHtpWlz7C6CtJ+
7pcHO8X+buqDzcq/ql3quQWR94BkuoW0EdDvm4HXeIKy/BhaDX4KtREwZC/jNYZsRpLjkR94q/+L
WY3o17rO/4Tz0mgHTfkU0EEdhO+WDqRmMfFTnLkQ51PPs9RopfYN+MjikjMvBlzT4ScwhP6KcLV8
rztlzb/r0MvZlMCNQjixyrC7ks5hfRoxc4bEL43fvfSYAu1qSEAkzMP3H790yLXuTByCPtEvN9Za
JE9HowTjOpzZwKx9zPMcwD9cJMxoMG5A0dx7oLCb4H0qxQp83wPetuVxuQbgd7zXeJ1vS8OB6KHW
nsrULOwr9gxhJnt3X3rz3nc9/4kanUkQd7XRV30af5kYEG/33Oo3FABZMCQ2tL7d+5YGLm41k2JH
SMNAk9kvjyVkDJfVpojnoNE2PRx+gZqg8NIupGImKlmiiibftmvsBPXtaqIehblUCEVjHZfRpRpK
z3AJ650Y3DNxAwW6KAuRQ87w9A3+JLJRdc387ljKSai2xrGsLJQOlKuTQQS1U4u7z2NxB4OFuA8D
ZA7aGDz0zM18a1MqN6vAUS5E9oPikKGFQyukedba+LjOpV6h6nO4t1/Ny0LQJt4W9mxfaMX1VTWt
eE0hfgdxULyH1T7NotkwwwY+9N2R9BHfawVUDQ2ma+eCV34Y87ZAWYnUwLQPGzlouDZkIy/ZaNhp
1RRYcecHZEMJliaXZWgsoZP0a7xOrFGyLdu62f1uabArdWFVGM7R5gCRW5XTfjE9PQ2iOZ/e2tTv
kOuP02eGDeDOkb53hVS2gNb7DC4SFLEcIkPeSyNyNxXrxVNi2MUT+FjEk9M4Z4ZH9wvZbVxsQ6gh
QZCL1Ox8RUseMx0Fx1D8DBcjb+0mlDoAYwSO6FAoc+P/IE9xt/duKJiawKsKTLEaVW4IfKe7aKxA
vTVMh/k76aismikfhg/6K+RpZuRj8FdDjwUV5iWQM7O3TVMxgS6KIxPZV2MTMBuHzb0p9RvZqLGU
F2+ndx2+mClAgAn5BmoAEJGCIWSz2pbV1Bp1gkQhh2omxQK0mAYuTj2QCQIbGjVz7fNq15yyiR61
raza9SWeADynykEn3Fk3VDchKxVH340M1Mlayq3bap8joB85S3+SiZwUT712jn8wNWk1UVhZsZ3r
OpBVUKmvQiXBZNLHS49s+HD2JQcFMDmpWWNp6FfmZ7Ps/8SNSBznrighzce2pZ7xV1BtnUAf4Fxi
nHNdkKntD41hPJFptVNPGyfs4yluLqDsmTngBCLPEBc1QIhqmXWOG7P+4Ors/1qrqTmqSMFwu9U0
cV7wlLON4iVnyr5IC0dc8RghbdpnXvE0gu/ZjMDSMnEhnjpQXD5x1y13FFfNOg6UKa7s7CUOtAj2
NtImlYv7hwljZcfAFQ+cGA8sGPVQ1WEURRBiVDQa6zyixwCt7wuPULv1KeYAT8ZmczfjsWbbRC9t
yIka3dHBJeXoQXgC5UyGdadmVpwZkuHYtcZR4PbBoTHvu6nH05HsrlFb97JALW2HX+/Evg9c0/a1
hR2sMXjNC9CA7YtucQnkuR3tyUZNrP0x8Zg/g1+QgwhtT/8K+k8lcQ+yVzc5kon+b2SvhygFDHf+
j1jwCy6xAwragKvnPmQw3CKUXdwcHJmyz66hf4HKevkkTdd4gyoqsjI9+yyk0PYopof0yfTUDRC9
sInYG9nt68LmDYKG/ArIQLyfW8ikLMaF+JtCqSmSCCfeI9TfFr82D91JiuZs2iy5FByKkAnqAb+U
kW9vk5jzY1mm6Zd6VqDxyn3RzSF9bnv+B0UBCRTtMwOSyjRkdTmDqq4brj0fcU/S8ujoGsICsKXi
+2WfrTbbgA5dE2xkr7TX9izm3Yq23nEz6qAqXbXloY7FTfjDDezRoD53atBarHtJKetZ39FGkEPY
dWfovtisO8iWa2n1srEnHTKQFAqo3UbEjn38rwwvxPVCTDBryATNBG2o9YVcZrX/LpZsPbTpogp0
52Berwzr7LZI8bIRFON2AxQgEj3urWfMvdkQotlAprTbT2Xq3chBTd1yfkCqKVuC1xmtmgbuTRRh
OEpSFytRQ/Oj2L/h8WluzEAH5BKNmYaoGUABY8UhoWaRAqKr9BHTejQgJ07mboRWIlmXMeQgd243
pUey1UX1y7vMoWgy6lDUDZGWQ55eZfd8J82OUhZ3sNHN+olsvciOrjknpw9ZuqVrKhrOAac5Wwp0
yxRZV917NfEQt+WuJo9g+2Gf/c6/j2VvPPe9wV/drFrMtas3p8EawaShovKp+jipGN27LwvzOWqr
ZVKslekGAgRF7u/BoxQYSKt/ReFat3EaywPZ4VC9ZFny1sx69RXCWnboIN98mFWYPXUbyOfqzzEO
GSfsbkfW3rg77wagNr9FYCAOB9c2IEXeDp+EMf2yuyCvQhGvvm0S2zp1qukLqDssPS+xPw6Vo3+w
PQzfQx6W+n8sTyE4rW3wkns7G6w7NbrmWPe2xe6M47Hq8OCI2Z9VV/e31QyhpPo0SveNTB2yoXen
PjxIePCcV3sp7C8rH/zCGb/GSamEQgSwQXuWRV8e6eJpbLZ9326oS4GD4S6BrfpVNVrf7WetTZ7x
37dv1mwEKe7ez6MyUS8Ft3qMpMd9NXksfcZ9CpKU76Fct3Amwz1kFpSNmim1/ACPMuWOhvQq9TR4
YdmxAocKfR4HqG6Vh85Bua3VnJreOfdZV+69wYuva+PWRYJMeYdHxDm1/owLo9yTrXQcPBxSoCz5
Zzq+pKNKOtfMGoBKdckToBNw8kmOUQOSw21z1NXC1OkabsNNhb1qVssEmqLq1NOZAEIGYcoRPwa4
oxmR61o4m5LXNja3Bi+8i6+qFCyv9y5JWnUQAR5eurI8CMcp7kijijv1pjHP73+uxjgfisWjz/5+
boBlXk0UBhTIT9eOgJtWK1FDEWOLI2fQCYHIQTnWWWmcjFvoWkzb1UZvgOfTsJNtHwfrUrmaqztm
dIga++dQ2DhCp2AAi5wzxEYOD4ssf4DVdahkG6djoyr3ZlXN55mudutrjnL30q8PjPfeobKatz4B
MpSaOPVnbLIJU9oTftRSyNI1YDKPo5OUuY7EkIFaAKvkzwPU5w5Qa8BTZ6bzZ7I5Zq5UZ+ovvpG3
J86tn6UKRQnKeOURP9iNnz03yZQ997HbPbXyANHVLgbuEPbCjYAKz3hQND1yZkCs9dYESvWkvK3F
IFQ0wtkvX8Sei1R+cmrPea7s1H2q5ycr79oMUAZ894Fn+WMZDlHt7CUTIqBYGQn3WcqYbaOqZyEN
yYHK2RHHpV5+ZCBbBvg6L7dl1xl35oAeuO2aFlIMGGqlbdyTCo03dPO2MXK2tQVEdYwGxB5S1U4U
UcxwjOl4QLKoMfZQxSFhwwuwu94x9eYaEk08L8xNncbNGdim8WCM8qDlVXMGvwkQPqZ6YKExNRTX
euNYLVN+515thf5cFShFyCEF0kXI60c4MbvGCl0uWuNXL07zEY4u0ApQzKAgFV7g8tClGAlhPjxt
u0ezAcQQGllfURqavFYp/xzPvnvy1ZbLnjmqA1AnN49MXm2XdeOGuoYaD7URBx7jTYiiJHjIiDNJ
nHKpBqxO2g4aYBylkf/YGkt9CjROdJySiSSgAYCWQMa/h9EwsxIcoqdTjqdCJA4qCN9vZiPpL0Up
+wv11ma1gVZP7FJeoCASkEBh5n8Df4CNSdzY50E11NOcTin5VsAECpbaqBrkVmgjwYN9lZ6DzlMZ
l4bGy/Q2gYu65GrxvwG/Q1eFVB8Ya9leCEX3Vw8oLiGbYUcoHKGqQF+VBlLP0rvplOF3ahaou18R
Lx5P5x1EDwGgU+gLcijcfAjJ7Wxr1HMeZFVqHrDDT17xcBddgUW+US1zY0BfEycn4O6KpgN4tzLA
TlPn7Avwn1aj3Yazw6CEq2xWoQGXLq503/dNlHD3fm88ma6JB+EEFApgTJ++kcOFMinUltJ923ig
ueOKsidBch0ls6pbpnbvvkrgojcz62I8zCca2GeRMDitzZR2HugxVSkVGfHYmG6EYfQ4cKnKc+XF
H5vWSsHTtRofYgo1Ze5dD/h24FxQjTafctudTkndzuCowXC1QbsD/xEal7y8twlKRX4Xt9q4rNmx
9L5Xwu2ubSm6qz5OeJyiscyQYHckqI/FiNNn1eDOLK6gnwWmPptQoh4DoSMTNMl4FSSQlwMpc42Y
a+9Hp3xu0n7n+RMkHlKtee0riFrrcTYcyQaUuHbCKXWJArcqzCF0euWtBoEklkI32+8Awve5radh
xLH7HqHWKItR3oDAAviv6/NNy9z8oBsR0orTy5ruoDQFKufkyZnZ9SEDQsNaAYDGUT9MHnI5NehQ
cLpcDOUdtTbDtqkTfTtMLj5gf8zsEPf9IZClgzo/zRLHvNDsF1t48TYq0xwZBum82FlsPs/9Gw0o
IAOwO+SAXoSyr3GD98H6p+C6WWEX+E2pbqIQuh72CHuLtU+rqbAlqHlz6PAe8Sy2I/5QahIOXtxl
3FTem/BjfsrMIgOAADVPUBBvFG3Ir9sSFx6AC558o5sU2Q2RTIfUh2aTHg94iKkj6Agh680nXJqo
1+bmd5s11hGgAz9kPvhazV7jz5A0xX2xLMzAjIdvyNtWgKHw8dlwrOHZtQUD+WN+aw2fHVAXOARC
d4qd1+gF0AjxYOzB8h4dfS06FXLSA8fy33y36BWI/YdnufoXUYMioTc1Yw9xz/wlSvkZesLGVoAP
Z6tEWe6Jaqak6e8QdkAlnCENwFRgyzRWnbmG+oE+M46FFhVfphkQIzdx+FVPi/y5iV2+SUzsmUFo
gqoVYV3KWmcfmhZaHpcI/3TbcuV5dVKsERtRtykGt4buQxzSNdX35r/1PMLhsbrC0sWRrq0TXTHX
y+yjW0VL7tysnm+hVWrszdjLbnNZ8Bv1qMGTLkpJeB+HuvKyQQLF6thij8Oo8VoOxYB9LtBZLf0I
ufrBkSyllCiFY0YX3StRqOPdOTpT440ADh2pC41m8M3riz1VEdHqRBVydK5j7E+7MfvS6tUblZU2
2G5D7I5De3Uqoz3veuNMJanUkL2OmB94qAkNySZULDlQm8qOliPfyD42bPC3AxYp1CIUsa60LlJ7
/bbW/fbFLg0UeQ4QIIQ+rPZHAoT1JRXltCnUEFXI/klooA9t7GzGsQYodgDNGFVDPQvIbRCFZUW4
2lJd5JcSVRhgynwPJGMxOvmltqZn7HHcPTlXO/UsHZdLTaKUGXm5LkDlfL8FCYd94RkKXnUQJIrK
l+C7QUPV0dTDb/9vz9OM3YMd3+ah3WAngJZcRdZ99bgp9uvcdUrqsHA0UNlMFSPx1OMJRpQHINnG
K5k+NKBMulJE5RWHxQ5M1RYn9nK73mrxxcKBcTxVEGbG7VfT8sLa6BYKfzrdPA9QqLZwMADkJDWa
m4WDAlmvpqEYv9ljKo/2CJ2nyBi6w1opSEWGkPv95aAEOXnJQTPQ+zVjqTwkox+V/7EMOTy3yAEF
6H2oMCm2HbayL9PVcSRiHq9GjhEYfZB4OC6uvYzjWcHomiN00Nk5mX12ph6etRy5q5BZBRuXPJDN
AZ+E3Nn4yi4xvUjxT0NiI6BCTEDK9RDpD3ez1Fo+VGdWooIuOAc/SVSl0W2s/RD5QPsE1SB8Taha
k+o2i9SaN3kDCCl2TS+xaVYH1k840QOMH2qoSQO8YeqynURl7ZGOHSKvMC6Ll9RQaUyef8d9OKkg
77ZXG5vaHY+on9Hx6ymKk/jco/Z213miLMIWoJUKJ/RXQwlJk5p05rH8CP0yQB0pJGJxH+gc0E6K
yV2IrG0mC8ln3DZ/O6+WPt8OEmyWVC+Su1Z7zVvjuFSE0BCXouNSPkJDbNCPi2b0/xD2ZUtu49i2
v9LRz5dxARLgcOL0fRA1pmblqHxhONM2J3AGJ3z9XYRcVpa7T5x6YHBvgCxblkhg7zUArPpvk6dr
9Z2AvZ1BF3emphK3Lcb8RNBcq5RTHHRKH7KichdEcsfXIcB52Umf9aX4Mlfnk8KCsRWUmpypuaM/
stvnPf1D6A85qdENL41P/eHfP3Yd3qZO/zR2A4Ueh6PP5QUfEXwV9+NY0KexAjw/NBy11qEDjyp4
1Kh4oUMa1AHARgOquUCDPHGDpKe+l3APR6RnqCqHV2RwpLxG/byOP4Qo/QJvqKvqyn4ZCiE2+MdV
TwEVT3oCBFCwBzMr78jyA++gkXtvsuhmij6EwGgygdXWvaMy5BmQSGlgLFw2RLukKSJQYRjAhPc4
CiBJ3rTf9aBhVHi369M/40JflxQi9wfCZ8BxQqeZq/4ENmLpR4kQn8q8UjzKvjt4oM2KoILgJDdC
QKq96FFRBqQAFigLvUFLREh3nmcUKZ6tArSQCUjdaZ4XllSRMPhKR/oQamLXPWYTPFuHEemheQ+u
kK8bP7TD6lx6DJuIf+8b6dx9Wo8H771vNMReuIKANsg2ndHs2kA9jr+tzME86KD5lEHlvpd96oM+
aKJgVsN6ZZqj/c1Rj4ARYXqmpBC7fmqxu0pUPmnSbNNOoWUWzoqGXgKddPTj44LzQ5Q1Rx2Z9Mpj
010laToerZBF89Ki5XWQ7t4xQuNH7tZr5ebOe1HHg48iqbH04E6N+0HvsoS88XoAVQ+P0Dge1i7K
o7Nq5OAP6qSjQD4iWE6MWYA5cHCy5zEV7py3rTwBRdqeKhN7hBzUtow2i8ZAt2BqnX45tOlqIIGx
K80O1Sz3taTJKwwnk7dExh0aL3WyxNslfosV+sAKEJoDz2T2EqGpCRx6/DZpw28zwLl8PU2IsZ1T
F+RpPZp4w7oLjS0XLptTFZ+xL6c7qCDSHQDAqELYGq6tE6GIq/U0B9oWeKTexvX8AMLQApslON54
cOFS6c5LBSxQRW/GB4gmGew7s+ixYWZ4sguAnF0i8z18M63nskRtX4c8J19DPXqfTKbJ9zAKrHSF
laOal0MtLyUZenAWFNkQy2guXg9Sb8De9Ri0AZtL2ocBROPCyj7YGepQcVQsoFDaPfHAardhB9Cr
DqPW8M59Zvs6imvePcUVpAoUmGlodHVPgxULv8VDZ/2r68ypjS/b786tPqMVpPRiiEkswFkat3B0
Aj0SxE2UE4D5MmB8546L3AvkLIKj614fSruq9igFdH4Euca5zhH8gffjdLiHPKfOJreMjc7rGXrw
jxDUnCscdAP4NuO+esb9HnquhJbaUjX44P4Y0GGQlRDxhDnbABypLBM/zHl+COPWnBs0Ua9ZFKEv
yYMfjg0jP+zWPrw4RLUuL9rjmMbvPauexuklqFXYyHRWpGUOS/KxWOjcfQDK1hs8pfLdLU/IIhU9
3UBXg24Vl0Ad69Nb3ETm1iI2INBKTNIcmDKlwmoyjfzzkj+v7itQsoNKPOhrGA3FYqJ4+0UD6QmA
HN4bYHKWKZAZax2GaOJ3wTVszGptEKNYCrON31M7XCZ9VLxA6mJ8gPAv9lVTvuDqKRyN6hCrcVXz
hJ6qAODDykFzkRgtPRnCpicO3YDNmPMUu9+/cvoMO+UWBlYnfSWxGfaGBQGZIy3nsg5hcZxI+jAJ
rnzDugmFM2jAPVqQvVtSwBV3EG4MtyWsYVdWmpbnLHSIn9O8mxPQAH39wWB5eErrDB1eB45jldli
vTK6eOVNEexmxNybbMaUdhjLwi5bQBMOnBxtSKZn6XGJfybwgaNs7iZMztvMCg+tIPW2DoJwiQ5K
+FK1DI6Upv3drhRW1K51HWrv11QR1zX82gSWa9NUHtBrnZbN3K1ks5CTCJyYyHiURNAYyRoLLivT
oWVd8DVWelxPNU2erQBAPuqJ90v04G0eH+C2niXRs2d4P4TR5ZdBxXQ7tNgYuV7afBsauRw8p3yF
JEixDr1hsl1l7Krqdz3eWeBR4l7QwYo7+RTWwdlpVfNNwT/AT2u1SnIuQbxRnzY0Lh/EkDVnLaYZ
p+bnGNiowdU1WTHeuyiex/CVSLzcfdBxVJI300y6OSQ9N2lTR0fldG0w98a1aoBAvkWjBDRzzDOJ
ryYeH3g71ftiVC8mSYOLHPJ8V8CP2zdMix4aV33qaog+8DTD19REJeteMImFJeclGqj44AH4n4yA
A+3+q0/l5A2nz/CkL7Zj+aiDsuzEpufWsywoex6FAY35zox/9q+Sx83PpCU/KzhZvKBhG+H5Nrr7
ruXiQUqlVjWc9M5Ri0+LprH53ncA5E0XgQGyVrCj+IbPo/CrLrTPVhCBt5ebaN+WBsxqmduAsuSC
ha7kUJ/0we1ia5vDcbvwgtab6RyIRjGqplW1aXr31zxIv9fQToNEwj2nJydBBrtf5ezu+bzsCbTG
KZQXqqw+6YG+IB+qLgELg37AhnfALScQXH30GhAXOM8moT4iqzm6pM9tzc1ZCUAvdh5RdkyqdCKT
KWMNmEZ0zOoU3R3iBC+dZJ8WK8hP5eduYbxELYU6O1ShURFqmrOSAmDwMdsaPGzOOm/a+ZcUOGcl
Gi3QptZthmakc68TMH1MUvMYTIc0MsYdRYHP4wWzZ3oaZA5R2LPRTdTzdO52EGgaR4Lb+D3j2ttk
wSP8TftuVfRg0nksxZ447Q9V26FgbIOBBhUGuiny+IJKyq/UfbAm8KR2ICXiK6syIMb7ew7tUCIn
KBOuWp5BYDlIf+i3NG/x/6oyME31G1wfUnh/Ah1mxw867CAbeSKmNdORvqqCoccKPI6vV5UZZFwN
FBCgtRy7K9DAnVVJ03wzoKE0c2zeXPRBoTPjFxWwFS0R8pbr63XiCPOsJ6Crnm1MhSegDYqh8LOR
C1+a4tcFYkx+JCVM500WTWJwkwTcl9Nykge8xXZNwH21rtDvVZdMMux3HSI+oz72QRQAN4/Itwjr
CLyaxMmM4FwEPbjSRKFcwnp8CmO04Xy8zpl/+1Fqp8ds+tFWbrYQOQTYYE4PDIX+4VI9XCaQBx1y
yy+HIACVK/9OWqw18Y9ND6Mt6AFfd3pABaFdBrbCHnTK3ebmMXl23OrkNhQeh3hQgIKJBlpZOKcy
Kkd0X01IJP/O8bQUq9oLz6ar5KpHUfmVSYhCtk70YYHf57OIsD0UpK1DWDYQhbSa6KN0jW0FKV0/
ktJ7MCqC7QRp4mNgGviNqU3SiXiBBw5LfbihwP3IHqCChR33JStQOw3Kcz0FOgP7rBqK2SmYuhUp
fTgKkIv1U5ls/JFYEA9II7t/gnJ2vPTw4/IDNmb9gTo51IELq11Ko882jTH22BuwJxUTgNNLk6Iq
0fXgb8Rvt2pKzKEYEnLQa29KmKiARjMajP8e4y9yCTiAMnbisJ09FUhVU4KOlcuB7Uyoo2VeYD2U
U+Rg21vO9Rw9O3GxLHTUN46fLsozZlk9jGaXb6QAT8wxsA2t6mJBzAFqUVNYtWD56DN9IGLA+qqQ
nW+lVXGggQWtb1WDgGu74xoVpXxOvdB6hsPk11BGkBW5j0agfy+SdvzWdnU36x3LOtE4YacsHcLj
AOWBe8qa8lXFH1HoGtZSuPae2lb0XGXLirjmc9yn8XORLZspgH2qugzdc9PkW9tI3RNX0nxWRnGL
zM42n3MuvkS/x4zUSp9GsCAKoKdqy3gpx9I52j3qLyQNX7suah9c2qHQOw32RVJA7CVmS7CKP8zW
teeAWRpncLo/iROO75wZUxWqD/c6b1fpZ9p5X/PKA+uvH7weDzI0z6YPLQ9z4wKw+dyMiPk8hk6g
I5A3sXOZxn7P1GNTZGL9+kxQAtup0V11g0N96WIBFAKH9kbWdS3lm2rzcVtCDRhDw/jGZEohe8Ab
4OoRouGRpt2bMuNhm+ap8kORjm+mgS2LS8NwZTUGNnhw3QC/CgihrY4Vvh/bEibUcKKYxr/E0oye
BN5+cO6pr1acFvv7gQDv8SUEIeIqwwgP0b/nsaOK8bKAV6F+YaEA14FNrCzU5/56id1z97eYGiBs
7OSDz6AHcq29yXPCrL/10G9ctHFbP8Ci3niMePGkl1xR1Rc+sW1xgIB1DYB3aM/0gBkZH3CUJRcb
n+uWBGDsB9MaDn7piySwTlIBUyhRqtz3Lf91oKDc75MaO1rQQcalqEsD/nz6qCcV22IMye0CfWlt
YQlkNN3tkaofu52pkt1Wn94XSF+eu19Oq9TDVDFmv5ZR9/kcejAOYfBoCd1rFvfdvkjQ6MoiloCY
RMJ1NYXe0IRgu6BmoUft2G3Rbo3e9WBCk3zPRoLFkZ+rBF5iDtyvphaBPnRa41LVqPrmCrvPHp3b
mR4JJKyeWJxECx0WnXSAMTTAqGJk8HvWJevQ7MRj4ebRgeXkABqdePTQFXwMUunMYrwuNzrHVSR3
Kkzf0QyY8yZyL70H+GLewbDAqDzr1c6Ceungb7HSIaj4IKyGI/AaLHmDZnEMFxO32sXEW9u08I7E
s4mDx0pXLYBjhMHxlLwfwGh9Dg2TzeME6vyWYTn72JEOAAmxezsTuSIQvkmdeV9x+CnoYT1R9Mlb
Bo1jP8mU2DUQ2tu2ocmWYNY3Fw4ZUF9wnnzjtrVxWMF+Blm3rM2q+BgnK9m8Gggo0FYH1WUNONGH
1CJ00/HudFcvvaNR2qTg697oftphkSfpbCBwy+4at7YPAIMkoGmi3AbKcncO1ATiUWXFH5Stzi3F
kqgIPbGulII+wMRmCfAgS6lgR01kMTyvWY0jRFnvVBdawPYMf/pjNJFh9IzcygL/Jufw+/rb3ZjZ
rP4YdRIbBD40yfw7jNegaIoVmVUvNYT3NqB4tw+HcnGH9uqzChIzt7k6NKJWroG96Hz4g4E+g9Xi
LO5j8mijjH/qabdx22Tbs6J8aR3VrINQRKveDdib6zl+Ndj8mx3Kdo51R7hTkJA9h05dzyBBFC5t
VOjmzVSd0hUpfXCzZBNVUbe5l67kJCqgB3XuHk5zBUoam3tKT9O37Gv6s86w/UMre+J1lDGs5+Dl
4swCBxQHDiIYn0VeWK0anhKsf6bYS+v6CCtXtoIPp7yF7jRdDxRGlq8lPIxmOufoS+KRmtjY2eHX
W7gpyTZ4nH3oifp/qO8gG9vcoOz6er+pzucWyx+4Ch9v99S5bkygZdEfURTJ3qMSxQuAhr63DOuI
jgf8kct2WGEdIDZDNxZn9H+8Ga3i+juRD7Tl1ScqdS1odzk/WtArfTCgoAMuGemenax+D6ebYWO3
6zNVvQVHY6m1S7RqiXLdai1RI7+rnnyR3tZT8PzNgbxBeW4WAVU96y2IVN5iPQQoX+WPyuPrSoyP
En+HiyOjYF8MWC87hiJXKCoJ38idbM/dcXiMRueg86MJeEjUZGwNBTB6xRKgoDmWoLV9rBsUzfXz
vZ3eBLenvo4hTPMeR/il3V8Rt7dBkXp021H3dtktZxf2suQk2JX1tCYwjM7XmnFa1Y0WDnSV5ny0
WYVqkif9yCjwuWlpOaVq/gDMybMWlNPzg1zEOyMCa3PCF90PdzsAnfsjvOeGOomAFxXPbrCCCKKf
cdmQk10W4oClJPzgHAi04N8Ji7/fZ/0Y+jY4ers/8pUwi0MhoI4wDer5ogxCOtOn3IE4k8e720DN
BmORMZv6wLKnhzjgu84SZu6nlTSBnavM1cAr71I7FLsYQea30RKycvOC5w2eURgV0M29jA6oiwhu
mXJgi8Kto4XxTUu79FMzQh9u4QCx3Ju43B/Deo5j8Qb0B69YdAbsuPH+30aTqCwURpyDYbhAiVOo
QxkOMIY6l036tPosDkULGyQP38jpCj1ZD+gwLwzfgbjMLq0swGX0QGsk+TxxYwsUEtyZteI4Stvd
lVVGgCoqP1nW00vYMnJJCVRG3cRxVjoMo9o+R+AYTWP6YAGdvYSDjJgDqEMvxIOWdxdBZzdiqt7J
CBqpaJRmU+tbZ/QhCBg28JEzPodosVHoYBLoWgVJ2W2NAOs8fQZvx2kxaMJE0oMisa+T7jTnpqV2
j21qflCzBOxMt21M+P6AH1ese1hWb+CTBigL8MBw1UFT537Qud/TogT4BjbQagElPuWTFk0OryG/
7NPuRmo6V8OQiiRAGei8dl7THmw6dKVjr1XnPt7zpJTAkwOCY5AshFamGg89bCpfBkAWKOmDJxcS
O5cB9cJxSmcmGJ9YI0FjbApL0LpX7uB2C6MENCoOjH5TT/xieM7swBBlj6PZuEsmLDKvhpo/9nlv
HO3IWekIrC/++Pf5kQOHXz1fD4a1HWCV4t3m64um+el0fx3d5zsqjZdZV8DqZqrI515bDjMABj8x
l6x0LmMEMh7TKGPgGMxaE2AqiAfRWUdMxHrofrB7EKl+LQML/iDznKEBlIy/ynl6nfolvlUFwGeG
aOk0VY/flqwKkJ8UjXnooUroygBUU2xsBnH4kCddhB3V32PZR+UGT+l6JqmN8fv8oIuxwLYMe21N
1YGGhvE+ZBACmqJB4N9pNhVrhAeOnC4nVHbgnEQCjr/KIMqpc3qyJ7NhToZBLnRucOm+AEzvJCVe
b4X7jA8oPw9AWWCxZ7y0pAJWdcAXUYdkhMy3sMcA3FKMRmKwIevWRw9jxgCgHWX5S2G+hhgilv27
u958ph9/XQh8nAcRuT/QxXqNNw3yrCK7LjDFCshVVOaHBGLsfQNZ9ulMHwLAom+5ISfDKu6j/X3w
f5z7n6a4XjEsozbNAJDxsHZvS5BdYtKsy5iiygUByF1P8nqZlmV0aRmwWpmX129RDduSQZo/2MQG
qjI4IgOBvFGNS1csaswHr3chIkPGa9W5cOGGkjOUE63mKa6rZxKm8Uci4TFm5V51KoKu2onEqOd6
IMDKoSDZeLVg9LBsLLsAuyWR9ytdRgksFlE1qxtSPRh8sm8mYfael/IonbAJYRzyDKYs3HPy/Htj
EvnaeHYyj4KiOdVM0tUwGOQB+wEoyUXGQ5h5aCgmuQkd4Yhskx5sSNbAADyMZb8pQ1hNlRNbLU4J
Dtyq8JYCl03n9EE0TzLHcwR8H7ThWnmGqHS4qOOxhhpWjAV4DnGaBYq8f8X3ccVtIMLsdNiTHmgZ
h+KpUpn9ADdMO18xtLTeErO8jMUQnEtoJOML7V51+j5LQvrxzWT1xVAiONvxeIiSinzW0Mo72hbx
Ttx/DII6fIFQUrU3Pex19e6fojYwR3OGb0hv9XNBerWVPfkRgf/5yIIRJZfGG1aJQeSzbXjg66bZ
53+YkNlsMkolqKGjzrcbhQv2bY9SRt4FUD2YQj1g9SPZicx7NUgCU7xgGBcEK3iwlQl/zLrM2UNf
/tIohz0qJ+ePdtWdLILvY6mVogiMutYwxY3gfOOmzQxachHwYzgwmkQ7sw5cCOIObP7HgA71FD25
4y2gEjqGvkfxEFoAjFY21JJBqhmcNFp6fZ4/SfTRt6GJOl6aOtlTZWfsMaG+HtOZLDGh8u0lYqdz
BonGhZnVEVp8mH+//Ha30bYeFewurDZ7oknbPcbJAuvGdNdFzRLSYuMmmzb0+LKlO53XISAJeORm
AxjC4N90s2qq6g2N2c3xnGx92POwHTWAO7+NOFNJ8BY3rnUGSKxa65y+btRlQmeqGOpYeEX8wIHq
1rfRqWiYhPBg2zAvVQ4wWGUEkPArgVA3gwIdgUicRwn0Zott4ncrh3xd1386pJV+PgLIEjKAllQc
0GUY0fpZWek3Axip72XTbFH+7N7socoWkMyqd+g3SkgNJKfAxoZTMQowapXKK7TeBDRYrpx4yXos
0TnTYdxEywRVvZeukQzAVPDXkmka1DHf+tgRAB+OfO9yGfp6Pmim5uS3pg4G6GRnIP2/63xdwm00
MXOypDTBZj8fAJNpVLeB18WvMz7lII/YbaAK+L+N8mmevgvhbC8qEyItUz2ryeGJkSQDlPN+V8HA
ko8g03aP+w8JDuZOZ9oEQJ/cLsNdJgtr5pVCngpHsi12NfY8Se324+o4QfMhSebOsdMxsRQtgMoV
IJPrYdZ4AKfWxjNELt2VMCVg2kqiUJm423yUxxE18pM+8ChjJzet5tSRJer1f+XxK7OwXO2j9T2H
EnIF3deO+V1t7ksxXjWtT4jwNSlsfjbRUzx6BoWK7kTr8/q2BIm8Mx+yTvFXYV51mmWNsxam3S90
OF2dOcI+YxdWHysw979c7eDP/+BVfb1LTXXlJW2ehdMtgdaurkOZwDIh7cylIbzy2udyC3GEEDLV
DHj3OoT+xJRPGip9x0LnWl8OajNKtbi8Stz2y+XA0W8hvBA+KdpgVYzCQWE40Cwh6SodrfDq1t6W
CU4em8wsD3lcgZE85bvWKuaNFQwPhtOzt+ZDZzNnzB48FADmOowDBxQAr7IOCt9rKKlAU0xXNOGo
6e6TcoQkLz5qH2sWd5+NanWvZeoZtUNWXI1gPFA2qwq3hE6kebKhFLQFtufVqdhEhki6cuuy+rXJ
WX3OeVOfdSpAqppSyimDGRg/gDG1ICc4/VhsPR6BxaBPhQrw0KbN9UtOT/wS3051lmdp7fru6BRb
3qhZwUCo8JRtfkbtnPRj/JlYlevH6LgfQsgj7YIMhADSZPzaUAjqt7X5WQTOOPPQ9DvbmZQACjXR
CuQr40naPmy+aoCFeXIGWi7EDhBwIiEk/5ZBRHGMQ/6WEtRzEjTyANCIVq1Hs2eTxBco4pUfngvF
+yDyxlNeVPY2tSFDqQfwbYkAvP3mDKIG22ziD2GNek4kPgU9QaTm1WGO+4g/SL2J8aNcJk1nvEna
3u6QBY3tB1027uEADQHZoKrBia0PDp68K8DwQZznsDhbjSWainZWCvjKTDEP0S68xSO6qCtrim+r
QPibAZA+gJnXVi74W4FSx55k4gjuFMUKEm2E+wCgEuKYBC2d1aL7NcDSUh3FNPDHFXogDBwMlDWF
AB06D/pWbizpvIbmxEaY9Hk0DPtKgaGfQ/UGBSk0bV4ZUDZW3DrXti/rVdIX8SrOXOfajagJwrrt
pYZA8kMtPTLXeVYNb6UMwktT5eIA8oE9q8sRvDTD6NfEYsYahLfR792KPhmOZ+5ZkF51FEg+PBLA
oaYhfSgtb4ePnxwNadGnHKL7syLx4AqGl+SmNd1xejoOe9o53tZ2AXGfopveJCgDMKQCr+EW/n0e
40a/h8XpazMqeRj6mK3jiadCQOZ5o/gKz7K663fmFKINFkgPMhPwagW5PwDCekoDYtEsUKqq1joc
evcc2U69hEtbt8o0k0Zj+qG46mPr3m+7jPbFKi5AP7ShOQr0GbYaQbnNCfBABOW5Sw/uFeT/nWKP
rTndYCvN1m0VNAc8g8sF0Jviidvwg7UtFbw3ibF3PECTZ/W4EmXZnMSIEigogCBGdkF9yjy33PVl
2syVNcYfge1gfROrq+HSX2vvsEms0/QpjCH4UkVEgQ7B53I/hEk17koO/F0x4PMdBhDqbYFv73Rq
Wy6+er2o0XTO5YyarXGW5sA2gQcGqQdgwatpA4Xu1tZHApXfDGgaqKazpxbq/AsTHgu72gizXWsq
b5FEmfPkiSKfDZN47M8BMso/vDoqZqZhY2cfAYA1lMaLCAPjBdy/7qEQ+BLpEM410DLsE2upw9Rq
of0et9USdRPhm0T0C8Nz42tiuN+yKglOSeepk5Pk3y2TJddEymrhoMa2xlsDIbpETpclrya+yPC1
V8zXV3t96c6gEtbvWydvnwbn13xZW3I1lClZ6sspEccKL53HvK9NiKagaWZfRhQcL1HXsUsHYxmj
a+ydjqqwAE1GQSRah0aLGYPLXLywumijrxp6B3rmzMVj4a97YL3uzQ0JifOxcdjt5gPcGuqsWppR
BKk4pt4S1Y/vJM65b9tFt4OCILmIv/LjlHd/56f5gRuM7wPQ7v4gx1/zW/ySBbyRHrBYr+dDJ+FL
xlxoblu98ZLgLeJHnEXbfPo3gTvfBW1/dWrranwpseKasgVEko5j4N7+3YaxO9Acv2EO9ZjX1iUp
CGgmMACEji95Ag1W03o1aR3skjYGIWkK4zIA9guaOXD+Rlh7oAP8Dxe1VjDpOePW+iLe2gXeIuV/
uggtD/sxoM46d0dj1fEI+ldJZhy7KrT8Hi/A99Ixl/GQtD+gfPpctkP22iYxRBfSVOyzIlbbRLBk
2aRm/OwNVTyz0Oj/kVpi1paGseB5hBaJ4XCoV+PAZWfvAO4CKQ0UE380hb3zwrqq5nqYTLFBHED5
AbiLmWkvPdS3LqruwScFwPODjcOCAHYCRdv0UAOJeK0NWFO1WT+cSp6LtWXxARj7hh76ojdnXpCc
XZHXx8yxwg0U7em6QCX1CGXsaB6VtvmWUlhJkbH52VM0eJ2s+BwTXBiYZvuIFheeECgiz2gLLaKx
Cd3Id8TgKzybYEI1hakDDbyqhblF3525WRdn6P4R3p7jVHRnCyaspzwIsfWaoimfENjpWJXEIs1e
M+LWT2Dq1U8Nk2uIx1SnW0oB320A0rXRg5ELfz6ArJy5HmVOjo0kCX/qQRu8l6fvegBmrTVukG0D
GWygIipfIpr368ZInEnbBSZHfQM2hFTfcvjaQiGEBg/YWLALw45Y5z2Vwd1gCAXwiizdAGQB5R45
PN3qTYQwss2I+hWWsruFt2pV5KJTN03mLtRthr6fWzwIHgQZ6S4xpbdIzcF4lDZWIqyi4Oln5ty2
IJhYevihsbp+91w4R9Co+AH76WLWuNg5R8yCxAWlr0ZnWJeJ6rLT+aItx/extV+9nPGl0/TZfBQe
Nj+J/d7CuwF2ZUGKPX/nLXu4mGyx/K0h/I4fkUXc8dGTIZsxg5iXISGwe889KHibsttSaH2BVDKd
ykluecxAL5fCaGddEVx1z+rewvqC0dYjKSFyDsJq6+vwPvuPDpkOs2myZSZfJ3/psJlNBd3JpPE1
200T2soOqspTBx1FcaMx5gN4jzf+mx4Oi76FJ/tEfcunOe40p6cZDIftIfVRlbHULIpsb68PlYQ3
sJE6wwJ762CfkBrD+rSlTrOBYPbpS+52Kll/QVU+3fx5MyxoGWgOeejre4ty7PddsjAm/X4LQjtw
Vq1+aNF+fVASTu61G4HIYHk3gX+dr9x4UcRJfrhP7SNY+ZR5Ym/0zfQFmYVqriN4udQ5s2EoomaQ
kge/3wb3cfoI8KMKsA7CTtOxKu8XaVCPMGGoeH4f/3IRlJi5X7gNAzewtbC+boJtSaLsxDzGZ6CW
dB82LfcWVC9eDBuNlxEyWWtWt9YzL9OTniBB65y5eHCfgjyDcI0bGPOm+xnSxlyYVuouh9pEmy8h
MHi21QMBSO1Bhzxirk+95GdZjemsjBPreSB5utdhgJ/MEx3OKPuAKgtrrTmN8+iqwqCZQRHKPjhW
DwXGmB4CcMaufV3aS2mSbKXDtOvRJcHKhwSwJ719uPBCCdOiuX3U+mNlOchSqI4Fm1glfNLLcJmv
vMmESMf4s3MKrb5hpOAt56GAbUXg+HZKgemfcvpAnUocwyQdl9HgBbP7gL4CS9v0ATvQi84HMuez
ts7HZYcdz8Hm/AHEEfowTJFO6TOVwakoK+Y6iLNBHmIUTg867LPE2JToB+n8bcbvQXwy5hI+ipBy
/53TZ3oynnXp3MshLH/P6TPRwM7VwB9kDmuAfGZDnHWlkZQkgLTxDGU5wDCdfObZXrzX4MvbABir
5gbtx/NEquRzPYLbpAvOEkBqPWie/PMf//f//ffn8F/hj+JUoLNe5P/I2+xUwGG8+dc/Lf7Pf6Cf
OKU33//1T265tuty7uA/HLjDXIx/frvEeYjZ9P+E1WgAI8tRJWvG5rNk6oLXV/tApkMt8/ZBh+Fw
BK7ZAsQ53DVDtSDw3VipsEMrBxD0FWR1+1kBBft9NDjufnA6b69DqkChNMDg60Cm2eaDOTftalwW
Tg1GlMzrRZXwZMEIKKuxg8Zwq7x1rHi8S8dJWKB00GIjcK12/f/lr03/01/b5Sa2qbZr2p7197+2
dIsQv0UgCIFn65a2Yj1WMSreJU79g0Fzk+cV/ICddJWw0fY9A0t6fXCmM2UwZ0NMkHlgs8Qm1mkk
yAc2mSB6Tz6hsPuiGzmY7rMCbBoFRpjgcfgbSFQddzQV6KaH9jeAsJLV/+fsTJfkRLo0fStj3396
AGc166/NBog9IvdUSvqDSSoV+75z9fOAqiRlqEY53WYyV0AQSQQ47sfPeReVZS8EAJoA+6w3fqVm
/MOvNE3Zkk3kPDV61etfaeZq6yNdBXF+VKSdSLXoRl+aaurN3VDZn2s/6c5TEuZb0OCZs24qAdK8
hSVuyqKWXUFCe4W8uV0+3A/QVG/iQEj7zCRhqmuzfLBncMZF01qA+GkCEZ50Fh2ndavsJnTTYD45
UVplLwN464gV7o3obGKkWu+cEBz+82BNys0s3zbRNo7sT22uTu/Cxoo3ad9Rpo7IqSslp0YRq7gJ
K0e3mJ7++13CVjXUPQ2BLp1tya8vViHSQJOsoUX8SgXznQfInS4NWoJUQAC9bHM4B8cSlrIDAs7Y
sRt+mrkpAeCc5JEMI7YicL+zGMNk0Vt3WgdOkjeZ/5sz1Tt8jYVS3c04jNzFNXLRY81d0fTCLeXu
vRW/1xZvvS5pio1Awgg8xxu/UVN/7RA2uV1dU4WQ6fna69+oVGOJoV7Zbn3bNncqCzydAKkacE5m
Jd12KYm6pYEVxOqg4zf/2Ic0sOLKeqq6wZClJzHaysayzMKZurq5LAjbvDLAq0Q+aPCbKY11MF8G
dTqklqILdBQeANLhq26ymaN0MqBkiLYbAl1qMFWeH+TU+pYMfW0UuTeaXbtJDBC2dtV2e3UBmIZB
ui+S6ibQ/E0s+fr/4HmxDS6ypgtFlrlAry9PkSRdPk42gAdW42dgnepZK5BGaiqldwdTuZ2lajhh
slS4qWkENzo1un3rZy8ITIbU2zLssXWRVYg1zLearuFmoJQZ9r5prx8jKyF1Y2n3WUkFQx+/FHFp
Po7tM0jy6agszsUzwtLAtpTnJoFsS3K/3VuKdPDDZlNNqe8hnEpqMeyVu3wYP8SVviHrlH7RlJwY
1dK+9klxU6kEsNhQHqX2A3G4ZTqp5v3+UVHNX7oRxUVbVlUFpwrTMq+u01zmclnraUP6G3IkWEmT
AHoiFaMmt4v7xiOZuvswSTKv0tTiUGdFeJQEIucVOcdOQc97rYdoDR6oQzHu/KIPb8IoDW+oZdzI
QffnoMb6OW+6fo/iuwVeuhhYNEHyMMZMurGAYm5//5vWsfD1RAjqQlhCZaRUdVm9mgijWYlqdS6b
LdQNzW01a0PePTvWqS7OTVFYxwIA74jh0rmFWHbuUv2vxsZyzxV6eJBNnZxxJo13M0v3u7qJ1IsU
nRkO0GWf7POPxur0zWwg0KQi/SDbKJknuCeEqJ9RwE07Z30JSnSkOkyDQj9p2WjcyTa8gAUOBQIi
OA96RhAap8e+7Co3CrqL3gt9v6JJmrQxvU4tyFrUWvHQJCgu1Ml5QTxtbHUAQ5AL1iqN6YZ+Oyw/
FW0mWVKPkm9mKF/BUgwzEd4kkoLmDArPTqgMwZ3azfG3pu7CLwpB+xsjlFgm3uvboKoa/yzL4r+r
29AhrAfbhapdwuUavSRDaAWlZYQ8UuQz+i/q3L8PzVoCTKJKN7am+Ueps85RM4Ae6kbWDLN1mJnu
DrDQP8+FCoB/acbvr7oW1ZlKrsyNrmInDhSWZVIXn1Fzis9xPT0RysYXSuQd8NQ6dNpc2XF7C1Sl
qvs3Ot0//FrFsBSZ8MvWVdW4mnO0LDQ77DLq7SAQAKwDSjWdbQ7kMKxkG5ym3EeHzc7+nILwfsp3
eiaqc1wRuk/0BAnwxyEGLBzWiKHU5mGQiuxmNoyewL0rDg3KUH5f5G6QGd0OoS6b4vv4YsYpphfI
X7p5Udfu3Pf2zhZZ7EXIIW9iMPmndGlUQU1FABZxJ5j7x2FpyKvZW7MgwxgV5WVtCrIHF6uE7TpP
i0h2iQL+0MLIniZAM3XyECCfaw5Wf4dW2uJP3CZeYaDNathD6xn5/E5RMfmJ5qI81praH4xQQlDM
KKKbojSNTV7hJZ0AfHqjp2m/hoA2NjLLRQcQI2v6Mlf+FPmWYT8T9vnVdh5wJ1ogH/KsD/vQMLZT
Yaeu3SjjzjRgbypj+aU1rf42EnByDGsLOzd7yeGqe1WBkV5Tmp9KUYglwHNyuZcv0kwCC5EEazuQ
3Lf1qnFMH0szSZ4OvX0nR76GkLl9EBiTHQAE4M3Qyd1RkE2s+kLsdWkUbgWbROj2ZioMZMnTjEsj
aV5VG/m+H8Mv//2uyKhnmlA8FC6KfXU50B7ry7LM6i04Qb4ABg511n1KtAoIlopKfypb58AP4lvF
TxUXSo+1s2wrfkTxoTvXaGAHcr5f9QLbsgr3Zrauow3j3Nh2t5nnvHQHMClVaRTPOg6DDpYRgTdC
uQvy6XNryup+nQgpcqVHqnNTNImjKYp7OwXGgCpMXDuFjR6TSFIW/J1yWWHRFA6aXdUgEtekIOB8
FfbgEl/hGvkRI2c8AFYR0qWpRiyIgUJeonIUR6Ah0gbuTOLYlQQ1WlWmXTGU3SaDOr7pzMl6ACJm
PczxpoEERsisnnoK8xeUrso3Ag99ibuuRj1d0RSFqs0y7l0HHnYZT6AqpSXtDORKH7MHM6j/yEYI
NVFXMlqHZFE1KgAXKg/yQfjyqU61bt+YuuZk3Rzd6XX/RE7+HGU20Jkow0TKVvfyYAx7hFhichLV
ezy6Eo/5bPYiogdVE485D2mfa5+zQo8uSSDf6eT3vckCXckc9FJ3qXnsUzOmeFDiaBRUwDdKDaHJ
OYD4ZfmuEVTM/dlnbUxGKqF1czYTpTlbU2Cf5rx/DIEqnO249sxYQ9zLzxKQKTQqFCLXNAXpARUh
n9/35fVyXV1OUzNkYekmESgD1etHOyyyrkL4n0e7NVhQDtjcdJAPuq6aSVixDokq6etoVR+KQYmJ
wGOucG+22ypdCuDcY3Wwn8h/MyQXlerlxbsgjXddNvcszPNkq/B5IDw1ronapiHi8/y69t9nLCyc
Yq7cWYIxJpQxZLZeXFna0bitkubSCnCZdaBwV0GcRnV8+v0P15fZ8dUPN4nLFKELm3ySKV8HZjxN
RTn29CNj1rcKVoUnrFQEeWvMOqoo2rYkLN1ksHu3mQaU2Euezxhkp0tGJ/GqEYodBB/xmExPM/WT
HZy8bN8GEHOSQXYGyqyIvqYoKqkDMqF2kmwRCtqOJiqrFSnDm0kat7HO0l0LIn2LUyIWboynbRlo
FQl4tKRse/rCCdWXcVZxJ8Dmm6vzpanNewTKJDjAU7qFd9ZvQmnIHzPdURfFxNzSs6NGInKI7S02
DfAwq3DjjwWLrrEWiArGCDdbdu9Bhn+qqaYcSelrx7Yy6/3vr7H1S8aE1aFhro+roTP0XK2hlkpU
TC02xYOW9T5CLVhgy/bF6AitfNJm7rpJZKLMjhZL9oWqoXZRwZdxFF506uKlzcu18fUmBXWeD5tv
+5D32JREj26kx/l9roKV8yW924q0z+/XfeByqH6watpY9uxfOqXLQk/SEIyPC0r+RpfPd4kNuJu4
U/6iBUdUC2Snrnrtzk5F71HoD6EvILApt7J97IfaPq6vunG+TSwj3v3Yr1IIgvO7HDcZzZ9qrw23
E1OIg2JS9khmXd+2mWQfKVK3l1DHFCnX5/5dHnSfi7ZJDvUA9/uOJQTzV0R1tVSmbiOJ2Hw39T1i
JpAG9nXmm+/QsgIJ1qv48IVjcQZt9M6qZbEL9Dx2U8kcjzlACAf6dHHBefxY2pZCWqEvLrA8kmTH
XcKWb5HlMMIWGBBBrPLGoKKIX1Y9pkp5QDF1mQq4Kqyr0BReeykJI4u206SFgGMpibRV+gLmrEZK
BmzLxLz+waieBdCAT7aRzcgb1f6hpFz4JOFd2whRf9LAQ7liccxVM/zox1Lf+3GIwmDRAKuvTAzP
MUb6QDXoaaoDfDbTiju9lKetZEbmW9E/GmEEFk9Wg6egBXRhSnZ5UvQWZJBRPoaw5bQsqjCVYIvU
YLGzlRaBiKGobwk2t30HIQqsuBZtcDmR3XKhoWLrBBlWMoJNjNingvXRE4kf8bxssVxKLrhhvkyV
FD0hYv7ZGkHOf9salG7TJDjYrZvS2NsnNBETZ90cLHJGVda7dj6JO1sEvk9U9EnHW/U2yARblNZr
R9R2BHBDAt21oBlXSKOeDixLwhgG+oprtEmROP2MHWmnbtHKse4R0KtYhuv9RwkX3JZ+/Wcn+Z6R
SNZnwRoZFCbr67hppE3CdH5ufTJTmg++2IQffvXxLFl8t/h4GHf2Z60B2mFlfrrPGkOiqhdRB0ny
4K6OImMLzsg/G3YeHNQuyY/DbI8nxnRzhyRPd1OZvbHREcy551lPPdF05XOqo16SdVPxodLKL6Ec
T1+oaR3oDnhkdHx5iXwxPzT1FCQ0v/pG9YA0QH02RPc5a8I0A9IcjcdIqcfj+ir5/moMQGX/foRT
jF96uqWATSEcJFek2LZ2tSzJjRCdVU32N4AmBk8PddAEEWT8lXv4jZXYROTnDaIkOgupIC/NJgnh
zIf1kMGYwkNVWU/NojT3o6mWTdsWzdGfWufH/lWLDgrVX8eumypkwurbMev2j6OHMg5dsBetd/WG
XNqmA0Fw8tqFiNJ/b36IX13tS6VAPZbdU78yVTKEkz1FVz+lvhrvawSRt308ESWU7Z2lqv6DZKb1
jaE1MgKb7NfJ97kiA5UshmC8KScmuSBX0DYr6umPoRfHUclV6iv0qS+hCIrdughfm6EzIP2vL7Ml
diobtUH4lTU6YqzlMWqIrZbMMi6XuHdrJH8S1YSRlCCaBEAaTaR5gIWE/hyLh4kVXrPNIf07fjC9
K1Q7P/eLNILfFhLOFO2JzFQLZoJdrYIQPL4BzBelou76SbOBE4s9ZtHqRz+CypzIlXLHCrDZN6QX
DqKulNs+TgJPkhloqrj7BOCr2VeR/E7uTYOVoYxPMGQBg7IL83PaorcVBhF86QXSnNVPVldon0CH
yJ4/tMG+D2OAKqIgn0d4apKNG3i82ngz1otQlmj/dpxavKeKwByhQptqc1KWZn37m0HVut2n4XFA
FGq/vqHUM/jZLKd2wkXHbkrgRzwaorwJrQhkrteTfre3LZ7U4DmsijRylkKWkk0FD7zSkMzTt5cK
RlWHuDO3cxbzjpGQ0V7f/umY9WWaRH7oiZF0+Kjhu7zu1EfKNb9/Kn+dfixFqApmYpYwDYPA9nVQ
y1wZqU0gY7iky/NGgSNwq8CD1RwDWw45Vy0X2YjRu9b68zdC9dVtWoluj4SNf1qbRJqAYUoSAUOE
pSXQGULj9SWSQWHqlOpIuhbRxOO6c301ygUjsG56qZbuWJU157WBIXbmCgePcryIy/q6+k6u68yj
xjXeKfD0d7+/EJjHXEW5iBYwPAkbdNeyZFWvIjBJJyVSwzTajmk4OcKSy5ciQPk2bIuHrunNRz+a
N3FmFC8JIuJns/aF04x5+ZK3RrDDdSfZhn2I93tSRNjRptjzpMULIljaAZ+XSXe+77PrQjuE6tDc
rrsQSmvwBEhfIjuVyBv0395bd3//zPp3htb86zPf95vL3/px6Pf9C4LhsG4J0Uz7VBpKbOunFvB4
mzqynBUPVtLnD3YPw2xisGD6Y3N9QzfHu14B20edL3/gpmHrMcv7dWs9qslaalgogbs//tAcLsDF
LMgO6yF+njzJimWQXUwqspE0fYDHebs0Hdq7brZkGtc3wLlVJ6vxQ+L65cAsNOaDNKBbsRCYNStC
c7HBSGRdmmtUXWHDTe++0ZnHCVV8JRyRv1wOxuxO2qqoIRPVtWANIjQeGr3y7/Uusb1SmSeS2+yL
O9W/N+NukQirdB5JNtc3cKj3YNbUt+unMoyAbgpN25tUj7dDn5Ve79sAduuuOsNTvP0GQPm+ub7Z
LkekFkm15YhvIJT4782CheD9eti6y5rVW60pm/sxj84wJZOjvA7AI3/Dg/JuuXrPxA7onVH721sN
RKxvb607a4CmxW7d2QzzUy/PH9OYIO0Ghxgey+4+mA14gVjAN288MuJ6XUhdVyeDIgzNVBhDlKvk
TqmLaOoKtd92LIu3Or8FWMHfTThLl86OwmMWCPuGdRNECjO4bdB+crM0NR7wmaRAaIQJ1nyCWlg7
fhV9Er2jMu1gST/gItBmoDzJFqSeugzadpkgmWIJ7Wzjw+hJSyLMx18JTqrygqfPH8lo3uIeGu0t
ox/v1yYIPkFeLO/gRnRk0eAy/n7csH8ZNjSKWrJMnlVRhUrS7/UAqvMNTJA89VagYSZ5tTXnrHvD
/hgaGhVvEVHByo0MkVxtPhpDJvZhIW/MUe4ufZkLDBXJB6ZkK9RQMNVR6K7NTHzT3LTBqDjUCHuy
BCEZnNnaSD3VMDH6A5ar7YDLJeZRMKGY14vkORnt6TCrwdfA8AdQj4V9BmTwYYi7dBOEZv8QW03p
FJPq+WZjPSgKKZs+JI9aijNiQNq+CYG0qfCdg1rcYrn8oOWSequrknXAyfk9IAxxq+YKmLpmPIJu
LO4UbQ4RZk7PKbo9XjOW6m1JpuSAbtfHqh/nizmY80VfGr8qW3CHbeKoBXTNvPGlFzwHuLlwuY4V
ZKf3WjPuWEmYj2IKSbklUNGW3UOtkS1XEZ5dP1QLQhS5UUcw+FL+ghlDZgwSCEDf2grSjH2pB49t
NTtSVzipkNQPaUpFFWx97P3+7qtLzudVasRgEaholBaE0Cjv2a/vvmmlDXH71G6nWM62g4VR8/S9
MfLGcufY7txUDVInVhsyZtFQb9YYTB3NHLFxp1rCgx+NGprcutH+UhLVn6j0JU4u/HdtMnF50yq8
mX0puLGEEtzUWpy+kb9e8wyvfxBPtLWksMncG0K/SnK1qQDzCE9pW88jFkCZGl/WJowC1N5RrHLo
aMZ23TcmXXCyZWODTGX+WBlh7VVh52/rasweEcjoUG2L9nJjZ4/IAQ/nKcdK2cLYwCUxbmOqaJsX
QyvMS2tP5qVeGiOL/9QV/FMUCd9EQIFadEn7P+ZowupRtqyb9VVHwWyHmw8s0eWNtUHJPoGfbZvY
wSwfDePZcLF/ZJwgU3czfGlImwAeMqa7OU+tE7ckuB/srtji65I4VZ9VjygWIUFDp+mVHrFYUWTn
wgcz4q0v16a3tdhVI1YDP/YtEQW5iBwrg993L/OXJZNhyZpB2g21L2A015k3FgwDDuSURGdDtm+h
TMUL4SxbxGTWBohivSlmLXdLKJT3fWvZ+BmPx2z5cfKENJk5y8WGDD8OG37TiL0GJsKNDC8PEZ6j
ZGedrDZq3KYyeKD9aNiEpX+S43Ley1lkOyiDupT/MFSIPQk9RM8a02wX66P5FMfBtCMvMnuwOJR9
0NiSUy5jPQUWcx8q7ec2kIT4tm99Q68tr7e7DsYch0kgyb0Ejp5rBVi+BMSZmyJR1Usqlf3GlKvY
jZjqkJ8EszBLxP3gAR3g4pFbK7j95BnCDqywH0aBw4WhDcLrJi1C8rfvHlpS7rkZ1ih3JNl+zlp1
Uy8k51bx0YGaDKYYinvIhIdq4NgARmEPddbsgRMxL+kkffj9jfyHx8pSCDtUFZSEbOj2cqN/Kgsp
U6UNYO7rbWBVO3Rn7JMSGCpFntGifrZsUz+sd4wzT1Ufl/shibH5GeoUii6+COaPl6Ea18d1Z2lh
qIAZ4+RJcYh3goY02PpqbRrJNrd43l2C0EDw49sbbajv7HJfTFq5C41S3Qc1U+3EQnCDZMd4W6N1
A9Fw2nQLqGhtRsXMzgN1Tge9ahSM5EOkGp/HqSUtVizGOZIh9+fQpFk3jXrTqpNxpEyWnX40sy+Q
CgrQ6mK4Kxxf9O3BhptpDr44VqqyqJ/56P1wwwcV0dEyVeY90u36G/O1eT1fA00juGfCJh0MSE25
uhNaq8lSNQcV8HE1OnYB8CpMPxGi7TAl0SUruPeF1TsxK/Z9ZBvNRZpwHCP7fKOhdnkjNQCqmiCs
NnifyMzOy05EfNObIqsh/Q297gLOm11dl/q9zFIBC/qmATWsWM+prOjlOc/LCIoMV1SxcmPbL+5b
7dKQXixv5Oow4pdzAahfXLIZueBchWMAlNBTmNWfVDzXnoQZHUHjAYvsjHyziqT+JIr6TeJ0VTtd
91KAONnCiE6rnq421TurAapdRvpfcrx2mILeVMaXxVHTdNbDxrYIvD4VjAh5bN/+OPj7500iBgcf
+mk3gUO7y2L58vun5pfYinulgzPTuV+QmoS4CjBDW+ti1TYWPC3FMsM2/a0yacNTV8zBAWk/0BvL
ZhwEFyza9+sMwlChbqQpIGlbF87qCbgW61QBpxu2d0auC+aYBUytbDdYlEmPBuY5+z6m6L82SBlL
x1FkyCwaYOSHRZkEdI9NAbv5HMrRocE484DxFRJDpQ0Va8buI8csV7Prdzq3hYCm9VJJmvdGL8yj
FUoNOduuP9pm+nOTJ60NGe/7zvUYv40OFsKJu2iJH8clkpyXZt38sS/BLyV1fmz/eDttkz/DpuwO
4Rhb0KuY0+Aqw8m1o9ZtMvTrwKslbtcqfbG1I5KDdAMzSnKvYFm1sYAAH9q0DZ11lcLy0t9aUTG5
lUGkp8ggnk05929wSHmf6uDJCEzALZaW8mAkleMX+cff9wJlxSu8jkksFhiabRoaqCD1uojc1VM6
ma3VbbM4910z6sS+NRGT3FTCOmW6jIpKWoIYY6HixsocIgnQsVTvqy9rjFxYUb2QjZ4aQxmARIUj
wx5A/qyZHlBTc5ANqI7YWofHEN+RZRRdm0gtuq1ZJR9Csx1v2pJLmCCnj1LHfLHSOWPsWu7cIEfH
tHU7rUVuTB0DpzfG+YwM81/NupmJASrGjKlbMzTnyciaM5PqXShF0c4Yc8y9hjR9GBXsyPGCiZxJ
EsoxVewEOrD6Ge7euFFqt1r05kal9qA52YeAqHRPs5nh6XIjjD3Zdi+tUuNoLOsJmDHBMZhhrJAA
c4uk748ik/uLr0c7tSvnY0Ba3At8BdCEQTF97KMa+j9ie2FYQHvCxaUWMpnDdf+sdDtF8wPXz6i7
dtESnC3rXAXokiXX2aFN2hFk1lKstTtQnzn2OzujqITbymoNkFrkp7ZtpIL0JJTAPFDPPd59VYGp
6uTj1kh/PGSB7R/zAM3tPpRD9Ayz/MgXBOmKQOFRsSf0YIhIIma9k5YE6HbUZlufkmW7NydxqFuQ
+rrZPIWV9FHygZOsW/Ws1h5eJPMuAGmOaBSSLhJ3+TTUVuIMDUtw8lw1bnVye5EVo36cG7yScD2z
XAyA2xLi3qOMyFc9BtVjsABN2rCZDzbGImTufQqEUnUUSxOxTjmum/aQ3QOG74EUpJ9A16Owmpjt
Uxu+y/tg2tJRkSGq4/m8AjQJ603IhqcZpkLlKEGmEiLQFDGmEb9/on5N+hlIp+ngk1VNMwzlGpSK
oQT4wXBothAFAaIMIAU1TRuP8gIXXF+t+0hFLeKpg73pkqOBYcJjh5wOw7Tt3c7B8pwl87zPyXKf
LCPd+MwFx9KfkQbCOTawpKOQKxWAf9vuh1Q7lsganMopTHdakT/BkzaOis4K0hwiJ62hV81SuVep
P97WhQWY1GjpOz7h2/rr//crdHqzotW/FOVUY5XZXm3+11OR8e8/l898P+b1J/5r97W4+ZR9bX57
0CX6UhdN8Wd7fdSrv8zZ//p23qf206uNTd6S/L7vvtbTw9emS9u/UfbLkf+/b/6vr+tfeZrKr//+
15eiy9vlrwVRkf/rr7cWVD5Ipe8Y/uWv//XW8iP//a//U3efP10d/fVT0/77X5Jh/4cFw0ExDNYx
jMHLknD4ur5lyv8hwyMVlK3BOjETs/wl1dGGnE39D4M1MWtIHelDlmzEWU3R/fUWoBRLpQQEFk9X
gcn//avvvg37327X/4NrYLxOQ1mcWtFM3QaYYZHGllfw30+xtT+biZVCUPVK/9JEO2uSnVmbvZ6i
px5F3jCk99IQbia7eO5iPHhn6inBY1IPQAL8rbBwQ9O8dpBUpx2tGzmqHWvBwDaBp5Mc0ajZMbRn
ILaaeb7UHzBSGZAMHuONYkYuERoIZ2nfDd0h6/dSmyNPvK2C1kua+QbN3fvS6J41lJtztEYHzXYq
5PG1MLhX8P2Zq9DN8eLLyV9mOeJDEZ5kGVaPU+ZWwUO6KLxLHwH3OE1yMuQ/ZfWjJkN7E2RebcQG
eSJ1TAhCDeWEFh+3P6hUbCd1Z1kUfLuXQNK9JvmjjdlCZ0FGw7e4GJHYle1LReUz7EdW4Sx+5aNS
bbMSRa0k9MYWZrbUnhcmhcAIHnsnlxI5qD0cFgMwm5ivltIHmG5OWbyPsY8xGmx2cUSrBAzPJHBN
vXbT7h0mpAT68b6PFNYpn7p8O2IS2VcHP3jXpO/K6i4qnproMbL/XETXCuSHlOkl8RtvMpieoy/k
zVy1fDan2zL4OBbvhvEZvW1HKu6S7CQAe8fpi6E9aUWzweKgB10uT6PTgstE6kknzRWEe6YrJF4/
NBhOpxWaDtzHoK+YbXBRbEn/trEThKR1qe9rxUcpCJ/9uUdIsETSLdgmExFRDepldtqK5DxOSFCG
QzCg09ek+DD27+G/7xO0ujGhcaq83+vyXWSSVNAERu2XVNyNyqe6PfSR+p75yEHtj/TXJQWb7sQW
C1CJazbEzRFRSIzxGAoLm+AMCXt9IFFP4LbRumkTEWA5WhedgUztTaFsJDyuFFHvJCM+l4tT0FC7
2M9sU/+9FT1rnXClnhguiCIgnuIoz+ZF2DqTvE4KDuWPY0WWBJvCZtfXuZcZ4kG35z+IpFPggYBV
503vF/fcSO7ZforBnOf9zlbvBTVDM/c3ZYB5UhtBaonGiAokJPfATxyzGu511OuEHnu+/jWnyJZk
CmaeR92S9oFtvwgDvI2qOnj2JDopXv1FMyg4YpcR2HdEFM7UIPuvZLukNNwCsp6WIthv+U5BxIX0
w/OsJDeJam+TGBiPdRMPz1lkueUEu2sYLlTsnTbez4nsxdDeWxXrFn+v1l3iLh5sua04CBa5uJq6
cskxZvd+aroPQkk+Tom9rTAfi8xbTY1vVfkwL+F/CrplgPbZPJCnOFSSO2eurbmT9aRl5WZOtA7g
hfikZc8wpj0ymHQkdCI0ibKV0OGKnwJWtr6FfUdSP6V2utHbj/KMgJE5PM+z+VL5/SczxVKlCm3X
Hm5N+92spUfVAIbCwGRXXmMPgJIhZk/pWUn3Ov21kPOTjxKXq1bAQ5Wex8Kqpe3UZztsWE5RYj7g
A5E7ipS7ZBR5BGxS7NvWf1C53EADHKs5kAjExTACRxm6g1betC0W4iTqy3SbjugTqXtJPyij+oLS
TuCwxCcxj7VBMR7C7o0MyWv801+DuKFqrLxQntKuE6mhEeS1IqASE5WYCm45/amO7n6a0v6aOn6m
pamvwbl/n8QWaJqSrFe05Uv8NFNEZg7+MCqQz9goW+05u2eBJD77nVft0EF+wjXbY/XORXvObrPE
zb+CRfTfqLgu9YAfi5lfv8NVgtWsKtu389L0FBl0VRjVm9LEavz3v1QRb5zlKsuRpd0cDCVnkfbj
F39Xbn0v2CHS1m6UTb1LXfnhjRMuf/B3P2uZpH+6tGmnZ4UNhtsb3GGj6BvNLbfBZsEXnfXd4BV3
6aa+KF/Li/lWCv51QufbBbVkKrbkCeAeGVcXdCqNXrbGlgtaeeVB2wQb6CxYA55b2UlflG5bfsY3
fqt6015CtUB2UGFvyjdC6n/sWhZF/CWg0XTFvupasgU7oK0702u9gR9fuYbmjS/dcwhB3kE+4Bli
FN9ALjfi0O0R6QgvzDy/vwnqP931n7/E1aXostjArYAvgSvcRnVJVD1PzxGriZfQM930sd2P7rgh
v61s5H31AtW2/DogPP7G91gLf9ed4efvcdX7SqQbxijvTa/fBnuo4vea7vYubDv6np855luo+zdP
eNX7bDFgMhFxwtYzHbRsnMod9+bG3IlNuWvewMMq/zRWEdcqtgl0QoZ6/7qvl5lkRWagLn1dOzZ/
hn+gAevpD6CY4cvsjC1AACSD3jrrkuy6uqjgpKGwQKw1UIRfBrefnjAffQFhmeNy1t4r7/ItQQz3
U3HHG/UU737flf5hlOJkOuMkYAhdu86SjvJcDEUo05NAhVTTn7ZcvdFJ3jrD1S0rtBQZgZoz2ONL
MqOiHMZvDIL/eAab2ovQuG6/jPYo4xaxnioMsuPoDUzlGvoBv79MyvJE/XJTfjrH1ROn136boMzG
4KM45SHbIIby3O7Dbbabd+Iefx+3/co64n/S4XX7p/NePWFgpufaDzkv2jg866EbHftT5E5bwTD7
VmdQ/mGIfXW2q3uV9WVb2UD1PG3XHhQn2AAXop/Le+uNYfSty8l68uc+rkwCVdaCE5k4yjeQVMIS
1mh4yeTwjQ7+T0PGz79phQP99DhlFA51oAnLWNl7qouo28nyCH53uvv2kLFcoN90E/3q2dVrfZCm
ia6o2pvAkjHK1u9KTT2hLHIXG8MDWbQ3hot/6PwGmVRbMdTl31pZ/PnnpQVcvUUpzEqOUdW8S+3h
+Y2+/9YprnpFEqdS9n/ZO4/lyLUkTb/K2OxRBi22ECFJRlCTuYExkyS01nj6+ZC3qjsyLpvR1bMa
s9nUtcpM0oGDI/y4/0JqQG5VKLZGunWX+JDk/BQVp9yGqdvYVnMzabOXz9p1ii1Fj8QS/k0CcpFd
f2E7+Srj4YUNEGxwjQC0n23KIxLXiEab7CehLe6WD5r8CB4xs3WCd9FNVt3m+9dfVtjZJ/0j3jI6
JwM85XgGxRrxBmknhpsgRcwg22fWbp7Nw/ehfu+238U6Sy5QWZ0rwFSAK7fZvvFGF8zHqnJQfpP2
2MJRwj6AxfOQ6PcvLEjpi5QZcDrcLZUSjkEp58/XNDOKpsPgG25SgMeS5r2OaaOvjxss5GkkdPco
5DiBepeH054LTXBhlJcF/7c3Pwm/HIonoxwOUzkEA31ncRdtol29wbl1OdIvhJG+nMsncc5mT9Gq
XcEUpob0S1+TOdn5ivbjkVaM3V3lXrT6Z9r6b1Uh/8vq4R9lyUP5kd+39cdHe/1W/j9QZ1RZKf91
odF5m7K3/H+hw/qGjPNpxXH5uX+WHA3rHwatcmSOaZmLMAeZ8P8sOZrSP1RZlEl//rMa+a+SIz9F
UVsTFQM5aeN3NfJfJUfrH4jZUR80dVnUl2biv1Ny1M7Xvk7r2IC0Qc0THQzVPFsU+hSH1LFrcYVE
F9KcKBkpUHqjpsP/awoPxpDjHDZkNm45x1pqf5hTvMuA/jpFkYteVQnTyoKv5uqlGdxLqEgGcEad
poGiK0S4JgHDPQhBF1CigGJVy9vJRKy7NuMbEHKhLVvjbpZRgFFb5L8E8brB6hTDHNPJO/Qf1LIr
+GOqCFMYeIVALbDVIZHLg6Q6ihX1Tp7hrdMilbvS5W7YaU37qA0qRaokQZDRD+uN1h6TEanP5sh3
epBhb3dUUgRjWueEYTO/kEgtO9jpOmdELZlNxpApCkucV3+uc8GKyloSMAPQytgtU8UdIRGLbXoh
JTzjIHA7XOKgwoEegyGjx3C2zgOkAysfwix8FdxEc3Om86bPb3HWLR/IYae7NqPQaVsjA5qwaGdk
dgWLcSGkBJ2xLabcHQRMqAtJ+8C4a0ZiMcduBrmVGUxLWQ6NG6HGIOjoYKlD7Ey58ENPpicVcBTt
qFtDzlcKohe2QE0fjm+w7nGBUOCf48x256c5FEmfWk6kYoPcpO8ybi3ozXYffZBnK+CtHfj3cC2Z
feQm8A6wdRAOYheu4H9QyfSV2Yky0e6qCqiJpjjyTDvQEB9aOaNnJfUlgmGJm8m/xoQaN64OekTx
cugyDEG5Oo1b/DLDC2czX/Jvn1eDOLlUXRCOoaV/ltfJmgBATzWVlaSEaPok85qCn0O55y3qtBe0
tBj6IItu/ShCmimZb1MqhsJcrv2exh0ExDvf1N5kIfAkOXtVfFW2ewFYsFkljwqlVVsN9TdZHDDl
Ne6n4WhNSG1W84osaN3kwCSSGxHtpLrLqPdL9wIlrRk2DTdRfx32+msQziulKkQb9a52pczoT+Dk
+JZp2sofu0OaoG6a1gTV42PnJylCB+Z9kKMvNVuvPOe1USfrLkpfImRu2oWGXObY1tLQ1McbOC+5
R/tiPRfpSk/rPTdV3gljtQGb4ULi8bMKBGcJDoX+NdQ4c1whYYzq2SgtW0a0TlWk3oVi3XXJoZlr
bxoop/jNBlqSp1SR14xYD6ZTVULpAZ9iBcZ6SpoW1+qZPvBUuAUVVXvCrsAmVfQCmiVSVtiafA+l
6ZpCoZfnxbq12ifq6CXgr7LC0LFJbvocV6bYuGXk9jPSkAiW7voAx+tgBOPeOxWu72qQxDaUDboW
aHQKP+aguUqtR1HDHKB6RRAimH2PMrWeKmvRt9Ar24bASoYyPHQxJSk9Bh68Dpr7WQhvsv49wUw7
g9s4D1sNmLXVXqW1avf5z0C48g3LSVR0XwSXkrYH3wVTMSxEqmJnFrcS3lBYdPniWhc+LCPGbwU6
WqXZmf6ZisFa1Ky9IhlYIXY/W0wpLD25p9OxL/pyPfnQoyRquW0ODIsEtlbsSH3U09kFxuyGwXUn
To4W0/sJYtsoTHegnlZq2apjYaawTEdKPgJCNgbGd70W7LpS26oBBPXwQ8yztVl1HnR7r6apgYsh
M8L3BtoqZZ47nHjbWsiQS6+8SJY3uTqtteKZXjV8W8vRZxSaxW4fqZMXtm+NUDlGbWDgXtGkEGA8
mgCPqHXp6CYVmLf0eLqKhSO08mpMGlSQB0ca7zsU63pMOjQ929W0uDuA1rKa2F16E8VcwBVvQnnD
xIg6G9YFgJsy+cQQqcBhVWFUUZkPQ35xkiEbuYrYGHvutSN06Ia2RsRsUlYzpLKEepIhbWNpsA22
uK7dTm1jR4A1TWsj8G9RD0XUBnoooo9+ZEc+q6Sz037ZvrY+vaKisjz/KSifDWDF08/ppph+CtMe
opE9b2kx2kG1R+zLFnncet7PtFUUKcLzl81rhlOW2lq7QU8HEhnKQe1Gq3VwnzlwAmRMgAryVLW1
Qe8X9y6ObWWtLEH5ZYOyjjhKS/6Uf5AQYmhCe5aPA1oS0/CsmaibjP61glOs7Ou2PL0gSOHMBh/d
rHeDX37M0nMJ5jSPOLgRSeUUdwOoX2HrhcOj2jSOZuzQfmIrtkXxsZkyu2wtW4ywbqZYplROI0HC
UlM7LFgIgmOVx17AeBuSR3s7x6nb0OUyOn5BgbwDpnWg3ZUKHGCAnpkv3SCvDaBxKB6Lmn6Z9q5o
N7JgcR0SXywWQpg/If+GMeS+m27DfCOMMOawApCGB6gR1fzu0/urnmprRdGEJKK1S/O21XWvluOj
iOuntEH+e+tr1qbR421llU6E2lPRvRhw87m8e4tHApuDYuZ7Kxi4Alp2WB0s/KctXt58LothY1a6
HTN51ETZQKwM7BLiXtvlG8B0kIFeJ/VQB5VTLTq++H8tXZhMx7hAXw89mnIxrpFs3uH0mgTzjzB5
9v13MeU0TVC9+KUJv0r/sUh/6sOvMJxcOepQCxQdA5pElBp2wA4bR2BVm10pXkkVk5KtMGyAbS34
1PxHBMBS8rO17P9Ie2tTVesZ+yRELo/t+ESPwo3HO1/5LEYjsisg5QYu0013H+dr8DxONOqekQBj
lwtXoLGc0niZ/dvaSLyol10zvW/qaS9p5BMDeKD8Q01vkumnHLzI2U/4Yk4WtesSkH+ZwRyokUzw
BbtP6KIyqSufRYJhjxlzgOSos/+gY+yG5n4INZqxhQO9Aovg2C5LC3ug1uu5I+rykx+vM+FZ0NTM
RnPAtaCQGhP68tq2CN5apMJM8hVTAodu7K0KtpyxON3lT8G0rcoPmbFNob7q+v3Mh+qQFhL3YYpg
BGXs9lkDhloZFbbzR9QbHgd8riLU9Qzyibxkj7HMwqnNetPPhe+MIECnRXo+LJxcrZxkfumLI6UE
ZjxubsPkmKJn0UutRVgI9KypF8fSVcHxNejIWIPIRvwOC7GAaSN1t32mAtmObLn5HKvCHmM+LOIf
AOOrgXfOvCoZINPW92L1KZBKJdpVaz4H4i4c0bRPnqPkIdLQHxWvzUB2UqVw4hzDhzKz5XJ2RQ2t
uPJ6wNt7HOFqrFzyxKa1M44A+vpelhe2iISbf0iU1wyMNCZEabqfxtu86lYT2GRWaa9HOIu+lIa5
GchF5Eh4ywDttkhpYen73s0/8uouEx+gBHK+oKyVH6DgT63ASfk+diCDYwe57TLvbQM5U0ES4G63
i0IcZhgoTUD2WU3BPmoEJwtR2UveQl4/YGkq8VFSMm/JN+TkoUhUvAf1rZje4vK3RqF6PRZ34cCv
rIZVGtyHZBO6UnuaInstu3kgqi/mmHlWzFVG6DAqfhBDgVSBFraeujN6bYERbIReXhfjg9FrXjJz
s0Hkgjk/dhndVVB5s8LnUPD9QW+0XkM89opScpBK3SwQ8Xa2M9rXZkR/lmwoWhThU9Hr+uvBxERW
3Vh96SX1sakQqtLuBX3eABhyGu2YGfKxVHx7xj2RMv1KMh/GMd6Bn9s1SXuFxwGjDiej+kSY3sNp
BuDCgzS8SeqVGhuOJAHVy54K0jGFilHwrIMOKJXRScYnIcYAHSLweFfyTXJ5IEHeQWqRywY4e0zv
OnSUfnAjVpve3qB6YVMj9fSJjro+uEO5M1UQxRAE0SxEfODRIEMawLEnoJwiaHN6fVOadPAbUgSl
ycGEYNU1GU7PupuFF5SMbDllpQ33oXKdTLeoguXRi2b8EMbDROtYqxRPER4EM9mq2j1sSDL34N6Y
4xsUnUGVoAEGe0NM3oVSI/uJjkWHW8NQeQiQ6fI60nx30Ao7MI45i5cEqjMiDxJ6ERyGhVhuulN1
bPhXof6ktBiCw0IR8s6TQfeH9zM0RT27n4zqjR939eIVue4xxQtFsezRoFXfray6tfNo3s4RZhvG
j9wKUbbPXBkASkeZyM60JUWfjcyekXTGdeulUzVk3JSl5d1Uh6hoX/RhXEtNodGuzg4N8Auz9jeK
3v+SxPo1QxyPq1nnqEt+q6vZXurjpxhhN3sqOB3ypv05RD0qaZaBLXT4OgBtR6vH1SId7/qtOJE1
UvWdBw8ka1nfiOAUwuBlxp40SCZXVA6JcB03jwvPYMCmWWwxr5dsVMElgY5xY25itfqUkz4CC5gd
YiGwSQbgc73U7Q9jHlYdsFLI0xATK9sAZ2qmGUGSJxWZGLyVGH5FVe1OBvOQBv1tED9M3XBlZXdT
i40KSQzCdICD7FbEBKQQMd8AUhCA8zFwb4zM4iiWR/yfHpWO7p6ZemOs7rRgaNB26LZSpq1mkFBc
3T11lxfyViqCdZwWXmYM93ykC/Xm88o9RRVdXHiAIiJPogSm649CXWUKlgrlR13pdYBqw+jAArUl
vLkDLm0nBaPjX1WB0zb+pVBnldd8wss7lgg1h/ltPEcYfZGqC2/Qqy6UC86rj79fiv4XVvS6Rjfs
rM6j5GKEWUCsrvyuAwf6PgnvoVLbcs9OrJnonXCGkTZ9/3rSUjf/sxbCUJ5EPat5jmWqC1FOVHFn
cbxcDx42K/tkjS7YVvKAFtmtUxzbdeB2Fy7qf+ts/vXCCp0lHeQelZI/v6KSZT6SVcmSVi6aPP6V
P2v4i8cHbNRsoQmPoJZJ+HJy4n7J4vY4Mm1jI3Q1lN6gcjjfD8VXX5rSM7NKknQV6Oefj2NKYMsD
2mursaAWpqy7IXGCfufHD9/HOa/+Lq99Euc3D+Gkymz5RpwkaqquJNRXw+4tn16/D/D38tafAc4n
Er0JX0h5EUG5G6qrUHoY05vvQ1wYK+ts1lBFQmmw5R0M5WkEVj6zZZMRruX57vtAXy2K08E6W+kk
AyNmCswRuJcuAGAPmDoJlNlzZwZkl3XAsnoRx7DH7+P+rcNz/pXO1n0wizPGTwxi7Q6f0aZam660
BtDiiG7thF58YfJd+mbL359MCmlkhVCbUFdNEzmD3+0VLQAJ1l4I8/V30yXVXLRPYfn9GabE6gxh
90hdWTnUWu5+zR15utvk2++H72/gkN/Dh0Av3CfFsJTzHTqeLHNAN1ZFik/fFPmvqL1rMlip4COl
plx3gChR/Zya0bakHUrSVqZBD56uJJBgi5Ygih6IknPk3vnBVSXgnXAr9hcm8d8L66wTFQQ5wpVo
WZ3T5DJYEEoEz2yFKpoT9omjCFeC9EMDahrOF6SXvvy+J7GWbfjk+87sO1OzsHzS6qHMbktsvmX5
wpz9cq2cxFj+/iRG7kMm1bmirDodtREcyKzs2gf9CbxVUV6q/KG5tDqlr0PqBhs44why+8+QoIdV
vCkKdZVfafdjZHOESK6yocjiiPf48lwVsh1uYg9UwlZ9/rehAr9nGaoAhmTSZfndgzl94zgKWC51
xyxbp8fM6ze/dDs5wiy/1LE7xyT8DsT/iAZsKF1RztaN2M9xpiARv6K2tUJEcxesjXW3rR8vRfqy
eE1PmfwFyiD6d2cfEcu+iaYHkYK33tVW+ASAuBgcsuHcw8ZhUz3iTAD0op09A4the7wRN5f6sF/u
Ev/5DL8RGicTqYeOo0DlUlcFF3BDn5+DEVStEC7NnqfvN4ov18VJqLOzihZCgalPz4Y0/9KHFz/K
7SGQ3O+DfHningQ5O606NS4mX1reBzkAQbvNtLfvA3y93Z1EODumCkmuglQnAlVoZ3ZDp7rOrrn8
bpMrkHl7w8uuxqfUE/ep0+z0WwQdYfesvn+IvzXu/5qk/zF1fredTz4bl5dW4Da2TFL/ttks8Bn0
H1xEfZzea/fKGnejdehdwkR+mcedTNnff38St5EsKSgNXl6lDoX6mB15wLYB7TTb8dN8KVwUOz8u
2R9cmqPL358GTefAlAJeVoZ0rFWeJvnrtuUqmqSXABHL9DhPkU/f72zxF1DU0rb4Pa4Ue/YFtqcu
kkW25Pj7+voi4O/SbD07KkZBDctgbNRVotwqA4R3sb3J9Rf8svy+svOO272CKV0nztTagyfJp3IR
RKuqe/9+Pn01wjroZZrjEmJqv0GoJyNctIM65Ra5AoxLiodDgZ8juHHcpL6P82WqtYhRWpR6uPec
b65hqCgjrQ5yvF10F+wrJ3R/qfAW7MBJ3P/GveOr73ka72yArTlNctMaeTEXgV8DaKPuNi5kCIV4
gvs/Se1Ow53t6BhRTuEACX5lhBG2sQ9ZgR7p9PD9IH41aU6CnMvdhUNcGqXAO82qgBMbbmyW932E
ZVTOV8FphLOdOpkVPdQlIiTKQ+9/tvgYp4ph68NrEZUbSbsE2fzqZDiNd7ZpI/iLduRIPF2QdmF6
O+QwPIcLIP0vr7+nUc427rodNUjZnD/aYQE6NbfSz3Yj3QbraFtsIfF40T3cjXW4rp6/H85Lr7d8
0JPVNYzqWM8ts0Lvp40hYxzbalB7fPv7MF/mE6cvuDzHaZwwRHjFZxjN674DLc87Ov2e+tAOSXIv
XPBcC6wX9tJLc1Ud4eSute33z/D1q6oWAAhSGvEc1TVjCl2Hy6sa5hY/p6bZlur97xD/H+D0vy22
5f8a4LTu3t4/UnzePk7BTcvP/ItPKf2DAVcxudANFFnBRPwHuEmX/sEtEMOkRUlK1yEa/yefUv/H
wrKEWLBUo9AQ4af+BW7S/oFcD8AWBetBmJaAXv4NPuU54g8MOYgmFSoOzygBpFwOoZPpWaVYMkhk
1iBHbX9N8d7j3tLuomPuxT+yC2tOPkvjl2iQJtDsgr0pc2M4ixbFYpRKstm48rq9mnb6znRaN9h0
69CNnM6dPdjdV8XV7On7cn3pHDgHNv8VnVKdAnIUMvTvy9TJu/aIUmpdC+FwYa20R2mDfOG2eajX
2sVdbdm2Tjbrf4aisIaKAdejc4IIuvzYRepW4+YqzCKFHnlQ0OPTn6M68gw1WmMJsxI6eZ1G6FDA
0c+0dr20bNDfc5VwO9cHbai2IV0qFH4+wrC8X7TZaJvSZjCs+KXSfUcRh4c0lbeN32+qekkPJFzr
e+Uq0yIvVT5UkACt0nCS71MEnkv1KlgATtOn4qNAWz7TLLHMw0RJAHqHZyb7JoTRCXJoRC+BZlHT
PIVF5XTzQ9w/4bpry9IVuo2wtZDbsHA3bDCmaip7th7UoXAQV0F2h+xBOsjdZgjxvKr2SjbYYq/Y
He43Y9Xaff9R+cjk3ZhqYMfck03hMw5fsqB0A7qCTfJG2dk1YAUmhbkRw8gOEe7JAIYMP7qg89qF
MylWTh0/1AKywfJHGocuxgKuHj0GZmY3/iN1XFgMhY0Y/UENflkFBhzzw1ytRRxKyoVI6KPhX+Kv
qdOqvMeuvqyfS39yhzZcCbT34+JHH99O8SPuLXYQXyE4jnDn4EUBuIOgoqEOcTHZl8jYg1LaWME9
olN8mwgxLAyWJdWVgvZVxgAFdeksoOzv33bjS9ADfXlNy4i2LBSZCTSWuQ76+ioMkDborkSQ1HX2
GanvWntTpD/AGjoAbt2yQ8KicQMJjEBxUKtdE2QraRidtgxthJXoGRiOlhk4jX741AJiJNaLjKp1
mTIGg2cO72Nh0Cl9ReXAyq7QQdeiC7Wc80vI32b82dJWRz9OKkxPYQEpq8wDT9u6o5O+VSthq/GH
6k2wunQH+a3S+bdlBnJ0kRpGLem8ZB+FKehIjd3LgG3tNXfSvnzu1sm6T11b2i2EjNijA7kqnc7u
bM0WHawattqFRP3Lx5BRVMUgm0WID8ifm2g0R4lfLpso7fUtmImVtiq8fNvcpC4HvDOspmN1pThY
nlPSr9d/pdWX2BRffgEkHiDvk8pbxjlOlULfZGSdyOZKG3NmhmXBaGN7gyoM07aRadLih9dGqxAX
ImmMbbC4LnIuwFferZje3MlBePzrK5w2bs5Jcr9nxOnzcIadHi2p0YxGZvE8ce2v47jxWoB8qB39
NOZ9rumLfS+IiscQq3akvHaW/CC1tAqn/C5qNDqoub/OUd1RZ2X/2ijpoybkkfP9M54jwXlGSzbg
8CHzKy2QxbP0c6xGpWWv7n4fCfFr7lbX+XP6pjixDYlgjyvNpYjLZfXPKUtETgWd+u9v2POfoyKM
hoyPRtG54yq7aR8ARTQ3EXlguZ9vZuw935LjcIh/ADugb/r9255XSZa3JV9A32V5Xy6WZxfpLBnj
Jp6ITZt7u6Tb2Ezs9a0CI9Z/RUDWFl/UVbbyb8zrYZ+5+TV19vX3z3BWsPzrEUwkNGWRqjSKEH++
fj5AVQ2UGUjIDrIgnLZhFW6wproQ5jzt/iuOxX+QqkBN7/xO2+u5koXYFrh0rNfLqwLfuEFZ3QEo
BzsxOJpbkDpO9pB7+bW8D1b/g2yDwT55grNbrjb7mEhbPIG6hn7sNGtzm2yF3X/jXb+YxeYymEuO
uTg0nic2hRg2uphjPdui9FYvTWRcLAz/M04fWz/3QHUAHqvhwQYrLfolouigFu0m89Vd1F5J2c8K
MHQ5il7LCTwrpqd2H2ZHWiDjNA7e50nSP+fw1zxV2zh8RP7MncdhK83JwZSRTRbLuyIwPZQHO7KA
uItJF5RdPaveoEzugmIzBh2D1o4jGIK58SMNx2dTA7EyIebUTRIEWU6IBFyJMm3AJwF1RhADI2A/
bgFEpdib6+9RJL9OyQqF8T3aRoI/xLY6F3d+ox50cF7NkPJS0IBnCQsW2OyTQXfjA78bNwYtqKW1
i5EUAmYC6VNkY6YFJgRt0ryBet+zTcY2XS67BfoYCrKTidVBTpBGTd78SOewVylVoF8UTMAoQrfA
/0bCtaaQ95qyoF5eMt/0ivag6zdRFB8sDf22/oaMAPXjp6B6n+J9Vb7HyqbzSXY57of0qckUkLWK
15XgT+g8wRmzVflKrz+SCesXFggNmDIE0feepT8r5d0QI9qyb0O6FnW8OcaHUNx2GmCloPZ6XsKP
jwVwbr3oQEhnmDLUSMmbqIANTso102q1/VKw4zD1cNxwjbEhXyNvEVs7UT9mwqNPaTmij1RQKaCs
RKoV0AkuTLKiwM0SYaOD0pa1z7otbprRWkliCSbsVwGYPejyxKkakI/jdOixK68zYGjUCF1FUNjI
rUMamsN2joV632o4MioW0qhdd5vi9Yem7iZqox9hiRsZCJkkuQuL4GEEi5Mu43AszaNYSG9DsDdG
YPZqAHoycbSkdDAhexW7FpGV/leT+xsNhGfPr8irdNvSuvfnJ4MBxknFkabaG6ZmO/fSrkgvFbnP
btnLjoMJG7QGHQdyyTg3DGrFbhKmIevcCPWEwBc2s2TiRXOp5bOwYc4PkD/inG3ilAWbYGqIo64X
ujUp4HBd3UmynbvzJnFUe2K6rwFJoEr4+ZfIAaaRkgOQKPspX0j7vn4Y7qjQo00RU5s/t/ME6zJr
qniYvDxE1hPYxLi/oAv4xbWNgeW6iLyQDEdZOavf4XsMhUMnRmHemEANtfTVTAyExgARsqONQKc0
81Ewnr8/qc4qer+/J3dwGAK4bGLYchY2qCTNEFIDL/WS7xldzePr9wG+uHtbpGr/EeH3i5/cR8US
8HQAY+ifpNTGiW7zjQipl4P3wnn45ctoUKsUlRLQ3wQLWl+LCzkoOxdIoBOUt2F7IQf+4lxn36C8
oSka/lHnskyaXNclvmKtK4AIG9v7iHmJTZsTFkwKhcuODg3l8cIALrPrLJeiLE6uC0HLgrt+9olS
MECituTd/Ur4pTvVOnrE9HEtPMKMdmpHeA3XIOsvXe6XBXYelRICQmqSClDIWNbEyWfrpSkKhOVg
71fSSgRH/hGvLG/c9R4KM17kFu5CICwOl3Kar4YYtTUMhtlfUHM7e1sV/V5Bk/2WfL1YqWGxsG3X
nS5fVcbkUIpYt6UPEi+88GW/mjo0BshYIdZzuTlLkRHQyjoD/pLLzdmJkdmf4//LCMsTnAxoa1RF
Ag+8c6f+Loj2af7z+3lCEvTFJzt9h7NPVouxhdwcK603tqFmQYdhxgj5KqcoGlp4F8+Z4GH5tRU0
yekLeSWFuasFFghK9d1HBq/1Q2xcx8ch+czVtrYtzF2kgWN8qjYgGT2MX1f4vLn9giD8jMdbva7v
5VC96uYJv4EHiWzICFV8Ct+VdHDrmqrQqDtlMnmcTjaqBk6pzKuAvQwtiitD/aij2E1ziVqF5eZd
hL+tf2VJd3qtwGMYnGnsP0JV2VfpZ2XX7UtVJR49JHR+6VcDeQZemlfcuhNSBtgs2TA7Zvk5RNQe
qvfIH24nTXTVrnQjGDK55cMC8W1Ju4Md6Exy4Kq5TjMx9xac7DhrWCl/ynV7Jbb6dQYKNM6l63RQ
HEkTVto8r62O1l9TgAkW6xcFp/owDvf1bF5PpnlslHaNr5Uz4gMaKtFN7Cs4eKnrYi5pocX+T8QJ
wQWX7qDUW5wqcD92kM63W/jVaZU/RpgalbXuZDI/R9KWlumTMhjXVjCu8xa/XA3Uo5YzTBVSZfUm
rutdYUnETz28Kr2aERdlSjmZCdjbTMk1i/u0v1nMSAIyOzM/pNatqOE4A0Op80XcKg1bValcVWz9
NVj+KEURdR/GsldkOppSmZO3N4EmrkWAuu20qrC20QA666H5PJYCopjJPRqP/P/pkP8y4NS8jFXv
aDliNbNsC7LloOy7Ui3B7duIN+Gum893/dgARfXKUbcxd/KM6EEu+o887a7rKERWUTpGbXLsW3SE
gQxJkJlQuXBBnWyQrXTGSWQMe/HKKLS1IrX3XfUT6dt1G+sb2RKPadg5ppmuDdKqIGXGpT9LiIeC
fp9Fkt1QAcj9x76WnE6gLtebrmKhw43jTtrV+7p+CzAknfSnAdBqB1mTDtGhySQISNyq4sjVsWrE
qb3D9ccOFlne0Nw1jbXqJ2aWqF7h9rQdRawA8kMnCjumpeGIAue5AY1e/TQhpQQGzU6UrxTB1WMq
wr5J2sykouaWxUzwoF3hXQQGTbmT/JKl29zGqWyn5Hsj3qbd0NB36xG0BbmL+2j8UbRA/NKDhLt0
rgF/mu5zAUkuiJEhUthiYdm6QhYsQquS0QsErneny7K7kI8wc4eR1txnSrIeK2p46KJXGuwVuEWU
fK8XSoFCsVUx2lWTN46A9M9UUYVqIN5Mv7CgsOf5UU7fQp1MlUZnqz+Jmea1MeXGclUiI9sSylKf
+/plEO9CFR7UJEq2WAvHELk5WaLEChJzEISfSvtRsQqAS90M05sqhTe9kntDoh7ZjrZIQjtV+aNQ
QyeQcKVosx8qgPiyijZ5l22tTvGG+Edvlm5bpxAxAZDHXBumw5SK23BuEeT74TN3rJBCdJw5aZQD
XJ9XY3fMDdzdy+qznAdqzJ9GA01CEuxsxpei4H6SRcZVCx1M7qMrpC0Qmi7YZuEmeVnVekop3VaJ
uRWlO0Oi7q4G3myYnon5RIXivN3E+FkKB6ygDlnQOvL0syzEO8R9XDPDCLjlkoKbNnDyh1GMDpkS
z+6Iy4wUoYaocdEbpVexFLfGlFFAh2Wr38qQmbpZXnVpeC1aL0VoIa0MEIS7mZVOlL/y3Vz8Cvpk
M7SmXaXzdlGd4z5HS/hTkRDHK6/m9s0Qt0X5TI/1iJ0r7hN3OUhzP+yxF1ice+1c/ik240q3XmSI
ZVXHtj3dDRqt31GjLn/dcvdqm5uGZZG2xxBqi6I89pV2nxQ/J+tObZ80lKN946dGnTqcok0naK4w
YVqiHBahyVgMVwamMHVYuD26jTNV3nzOX6wiQ3wG91CzQz7yek6v54Qnb9dDLe1yS1/HSP/HkEht
cyEIy+j455wN77peIlox7+qe9Rf4xw4GeqYf5+wh9PVdET0aOK502c8Orw3BCijVQ0aTRi/tjknD
HCt3vXwAaf7aIFael7+CSHbnmn0f980Br04MTjyxw4qguK0wLxWi9Mao2x2eJ9gKlY7YVG6YCw6S
WY7cFLtagbmiH6MFVi9Uh2aEbBtjuajKm6aj9zPLTjDQkapjyymwC+rk+E5Bqk0I4l1bZR6Uo8KR
5mojRfEvOUMaXBumpwaMW/c+Kr0jVBVcRDNdhmKllPJjJkg3IFYeGrrzVJKdoO6fylLgMk9rpgtg
6aMNl0OVZlcRYXUDUIBj/6mKMYKYsE7m7kNIMUHVf2XaFmO+XRlfWyh9ap9Z3R+EhqQMgwX1Tpuu
0uYNwV0YnKOXlbmHEbmn6rAFUAdMWJRoFtj4NTiarz+MgbVJI6RSJPyiRgzponzbasH10D0PESYu
4r2mCp+T2sAEkR9kDDl9aUaEEGWxXmD7N3aZIV3x07czy1THkCaGszIv5R6rs5vJetW6Xxgmuiht
2/kYraQRacN+uOtMZOFGH+49rYAyvEqa4l5r6T6Q5plw+qpg3E3/h7rzWo4cybLtF2EMWrwGRChq
meQLLJPJhNYaXz8L7NvTJDIuo3vu062XMquyTA8ADof7OXuvjc+lpcXii6Sh1dbToA07NRkIB4ts
XYzdwbzN1GRrVVRU4mE7+zHbGrxl5V6WwE4CL6ynwZ0l3POsBgrZZqmwtYqbjiWksmJPjkpbiq/r
7FnvcjeMfgs65q7wPaMrE3WCV4f6tV5HtwMZA3EYudOSwI4LqwFaGWiWXQP/rBE7+TofZCCYFEf0
sdslcsuxEKQHT1rHFG4gOcuDZh9SJFLhhuvY+VJMJiQiw3PYBu2fVniS5YTprlxZReVSbdDi3yK/
MGWZknL21OV0nDvhCvqTXbHGtlL4YCXDhdoKvzjo30mlbJN0BaucUF4yXgRr3DW58Cur37pOIPp8
2Mcs1Lp8JYfzRs8P8B28GBdJsHBQVf86NzoidQ0MlKlgvc/DZHBVlxplD4MNoFl6ddm8CPhU7KlG
i5QXN1pwJdPws5ofOgEy4IZorE0bWWn2iuqD3SFS2e4T8xiIo1eWnV0W3AFyffKmg+M5b+fqVW2x
AAcXSc9MEdtDJRXnSt3LyWB9UDIoCogWVCK4HqtKBYIEDD6EbToE37eSQ0mq3WeH7FG60rSj8meh
tZ07nJ06rHwacn0MzTM1SspO7pwk+a35z4PUnqmhr8VSH2WBTyMsnfnPh5VBUTqS7CyOEj/0Q7eN
bgUbmzREnsypL8+LpdRTpz7oI7BRNHYe8rpDofsUzEhQbR2f93fZsGfaay/pzCr5uldUN03zK/4z
e6HZLZNwl7CP97veVqvG6zD9hQurbLxKUQabBFU0csdHUL+NSguC0ORMybAvMEGRYm4r3cRKgOHb
YJvbpNedFO2zydhiAwToir+equKG5vWxT9sXVch2paXYkVE/jaW0FXLdGYzR6SINfvBAr5gUciOp
3URZbLLqmYLGmujFczAtOn6oLTUFlZyxOg0DSyYcxmioeTu9IznoY595Ox1rW3jhQT9T5jrx1L+M
tmao8zZDbsDQDZMp2lH/flbuhM6L0HUucMVMO9sn+vuxMyBpjUw1GA3KurM5kqoOFXBuPqp8udfv
lC3i1u05rtWpJh36I7B58Lzhfq/7JFklKGaVyw1oucE1vHpvgBy56Z4IC3ODx/EI9IH29Cbbl3fk
JrV35+Wrp8opIvVD6ikmOpj1KgECQy1UDec8hZxjP/9Wsn1TQrEMp21rvn9fCTi1PHwea92T6WKF
UHHG0tLGrq1nPThTHDpVaCDa2bCwXcAmX9eGoswKiibMqYdKxGeUud13EUzjc9q8k6XDz6vCqmTC
1hCDo0bJpGtbFAr6Tu+vE/FYy9caxtT7EoSxVofOFCnO93fw73lpSZ8HXlVSpG7KzaJpaCEezIOy
a4+YPw/y7lyt60RLiwlB/MeiFJLoE65e79isdaWQxKVVKaIs2QB4O2TbdsMuCjD0LvPyy/nl+0s7
VU38NOSaEZjXijWMBUOWbGjpN2cRmVTilaCcW0xOTZLPA62UnOo8Jnre85GKnqiogHPMvdBJ7Ola
OmCVdtkXOOfEAacm/uchV1+tMNbhgI8MKVfNpi5NNxiN/fe379wQqzphPuB8kQOm5Nyatiyk90VW
PX4/xJkbpy/ysk+FQmhDGXXPsXN0/8ovH2s2+XJ4Tm2+3P31ruXTrVqvvK2occIfGMSSwfg38Pjv
iwa9JoFzk/QUyj8yvK6gDijD5f+bHRMyTWra6mJyUVZvVzwWRefPbeOMb7PX3iymt8bxr7XDIhlh
939uvOWGra/183ir9o1fpbIeN2wugqtFtNPv0Adt88P5bcyJzzUp4J+ubLUXBOIoiyn1Gye9YF+w
63foGzxri8wChfm53vupRQphpbkECfFt+/iaf5onPrF5lK24jT0fNKAj28ETtucb7yem44Kmkwz0
mToKpNXdiwNBb2atbJ0ZkU1dvE+duMuz6OL7SX9i70HJ31DRp1DzJ/lidevq2DB6YZn1tLCjTbJb
NAzdyyIaVlz5CELszKww1RPTggAmhHas9VzZehctqISGNiICLrQ3Vw14jp4mflJROoJxJujvSsTp
eCh2utgcGvN21H75hfDeQ9BpOEBGQkylZ4RuId+LtOzziv1liyQrV0G59KSoTZGtzZR7zFcCvAtS
0LpX0bw3ObnJ6b6KStiSloML6q6mRiMVij1E98mEcmOON7N/XdHtVW9bFHzE/bl+ekibHhEiJq1K
d2afc1D4kJAVQaJhPqbbjJMNbK3bdBSXYM3LIMluRDxOixyplrVd07LdsFrxbuype1oI55KpfKDo
vQWcZyCC8O+sGvUWhTtRuFnqKgY/SR+sm1SRvUibDobebEk+b4hbkMihrKbxlWwjEoICe9BeCSUE
9q8da2JBlmiDESDQGGOEqgSnTTjHp/FVm3HQ7iJnoU9UOVAmZeZEqpZuOOngL6Jrnb9AKNWjqfp2
L/zxjR+hIO11Ws2j9eCHCiEg3IM63Y6UCan/NWl608SUUpcIDHAevw2FmpCvZCSQyfuunw8pPyGW
KUwI4ybK35vpreAJT1rzMuvJkQDZdyMdt3ODe7Gj5FII0I0tfytTQC71N3VObdLCVDuk7GmoyXHU
umNaHjPjgSuXp6Voy53QEDKYr5AcAN38JqnYyXNYMwbGbuIaakXnROt3h3YeLgbDfzBVwc3IgOz+
ZPONKidOTP094sTtd4rTq8qTHgpHf3xRRkqwmXEZBwuKOTvW4nugadt4sLY63K2C9IrN5AuUbuFQ
tbW/l6KZWu14MYYxuWc/Js5Exbgjz3gDKiFoMoRoSfVDK4Q3Y6wOcvs6SYDlyXgdRWnfCgez1DwT
ThHpb0Saap5OTWvQQSaNx6lJtyQKbpjke4nM+DrGq+DfiVjpRX9XlrrbqHd1R40ifjbZlvll4wjK
ZVikLnRLp23r604BLiXeK9ZLp3xcSOUzU3z5ACxyo+uPi+okKupt1eVOoIM9V5Ur2DuOAOkqDKUL
4i6InUPn26d7sR23Q2Og65OvRGu+qTrpSekfgb7eZlH27ic5ORWpk0oT9Xt6edG1mdbwWUI7JXN7
LEcny/pgk5rqc1fdFcX1QqeMG75BVg9USd2kEvQuuFr18DsJR9I3+q2YA5pvEb2OnZfO174VuuJ0
1SXzfU1iHOaOBzl4bqF+zXTOojaladnbpRpuo9qgpjfNbgb0IlCfQ+M6CSeEMDD8MpRMiUAMaZ1v
dF+x/Qg0VsR+l0zaqHaoLj80ivIwjYordakX0/8QM/lAnKRXm7eRwdswvpf1D00EBlQcS7O1daaw
npQeFgnAJdUxVCn4SS9VI8K4VF2IIl5skHMpQ4PU7wS98+jP7/z8IkDKIk+0gTJEkzla4P7NGp8S
CHlx+NqCghnuprq8CPLBLkYTrTeUaR0qVg5lSvujUHeW1JqqNYLC8HU2b1Xp96hfZzzdgqpZOqgX
DR2ONPipwPxg1XAzk6UUzlFs1K6f/2qmmawemEtKTQf2UJHwqRei0yncTu1XL6n71je3XT9SoPxV
skh2wUMd35b5s5JPG73BvCr96dV+r5TwElMeNZU2BFSWWNmpaezi+Hko7uisgBPqaNG9KtPvvuci
rOeoeQ3g3pAyGKHDopEIASNt7uYS5n5wMxskvijHfIFsKSnhmVT/A35xtlEGnR5TaGPc3fiBZAsS
0hxR21dd5bSh6pXIv+LcuAIgYud64EH1cIRCO9QRqzoLZimBJAwmWxjpVVXWlRgnt3wjmTZvU/1H
apeycwitjnmrPPp9ejNN2rFRl78seZS10ImBiyUEdYtcx6ILV7LfM2HkLaVxtX1mDXaMKvf8Kbet
orbnpD3UmbUV/BqaI6tHgB2CFn8F/yenUDqOF0Mm3MiTcojr+75X4Dxq1wEeLFG5twKae6ktWYQH
kpE51LtBq8HRTNRJnyN/N/MXDtFb09cHgpzdCWweVCyn1JDtG7QoLfIq8gGCjqZS7P/ZtRWy/Ucr
P/JBOpRGwirCA1cX1As7tbC7ZDk7CGP3G6TM3RAUJjyscVPMAgI6arR5ep3IZmjzqb2XY3mraNXW
6DSbnYWtpjPhhT9N8zE29qBFNwlaOVURbd14jQEJBVUCgnE+TBEkhLbm8zM4QfAilI1rTvasdpd+
TsND7GhoDJScVfNBKW8FvLa9sVGADSV6vV0+YjA+9sJSlb2IzSe1OIJU2MTWnWzuchoqSd2/Jcbg
ppXixf0D+14gW8DSw36jzT+CASQ8E1FjTYv4rBsxy2EhuU145PE5Znkd9OT2IqiXs61o8D2GqIbW
JMjRWysapdUGKiRLvpmykIyXCSyugO5r0L3EheKFRHMFVoHjxaT923NMPyodbUiIdUb/ZAVIxfuj
Nf5WZxPTZbJdbo9a9HacoYwsU0f1Uy/zk+PcTDs+psQSy25A8Zws7DDaq3n0IhA1Wz0XtOJH9Whk
N1V9GLt0Ixa7aRi9goYYqGu0daE7qnehdiU2D52o2Ko0bYzw2eCHWGlA7iPmSGlHWuriH5jnX8MY
olx4qzN/o89PxUeJ/9lHttdR/5WxQSy0RD1/CISXQnpv5vuSjyw3b9PRMCppWlGq7yw8GFWISvRP
37CaF1vDuptMIhiTdxFk5Kzwxc5u2PBsAlpwllK4Kt2ZuWbLVgSPJmXCeQ7cONMhXfobDsdA+ZbW
qjGTeKI+mfNdNR5M5aJIKnrQ02Xr08stayey1Ku8tbZB6i+le2dJ0WogIgGqsEWz2Sa+D+D1okSX
jvODsOH3qBv2pnE7MUAa6nthon+b6vuy/EP5A5Ylv0AnBgvALc0rpynKbUmrprEovLSYHqydNL4W
6aOhUg3Ogi2iOZrC9bMSsBRnsxuZdMPTeyl6EgZj04/jbCsZnbfSR/URESJV7oTE2vkT2xAj3xvK
s6rRoiLSMvBfWwr2clBf+B0ialPZ9MMtX5KoJzb4xY8ahwKMPUu4M3DrGtSbxhoFcq262nhZ5uyC
xNdevo+CH1rUY43J3AzkRiTiEo/4KcylKZbZir0lBRmr1qUcVG7RDa5icPQdkh05uPCK8aF0l4Io
sLNo2A3XcBoTb/54pxuvCFVXN47BdMfcUemXLv6/OvnZsGJbPNgQZ005PVuslJEUHZsCrahSklID
XlatvJbpKvfvMdLRKME30QcOYdBsC+JNtSi6ciiJCQ3H+qZOZE8hxCzM8uMUvxSJxHbwDSQgUdHR
T9FC363cZTRiKlrPOMIcUHEcDTK3NP+cOSidOrZooqShqsOHQfDzqjxQx7o26zrReBRp8+vMZgt9
q1MOLs7gr9au1aUJIH8eaVVHNAjj7uQCOV2Dqjx3wFE8lXvRbez0OnTE3/z3PUsPDcvAO3dmP3G2
BZG0xCSDz8ZauCqzdDkcsyFHlricbbNDj4CeaK+zBbgTVdkvw6wKjL6f+mKPKc3RaRooTGLUIXzK
FDbkfif/L5oqX7Tyy0V/OrAXbTVzzOZ721CFNg+6TZjyTWQvKUo9iSr/KflqeX6fx/s4AH8aL24p
DyA8ah1xm11FON7Hzd6wXeFycFosQ7l9rv72cWReVVq+jLiq+bVIPQXTYMagsHHILLIjV7tiljrz
BZv6g3YFH2+DaPw5uqycwdE9Gs+H6HoJL6svinzT7PVj+5jb5w77J7xLFoUm8j4pmCh/U8+oU4tD
qXDrl2SUYFc68sG6aT20aDu4wNv2WLs0kZxkW7qyh+SESsr52XaqxvHlV6zqkyzistip/ApQmK50
ETvwa64RhwE/o6Zy9qo/bK3rx4Efd8k6YsFQxNULPOMJUEuRxxFezF60E59KbxmzGTb9AZ0PYD87
fYWtqJyb6SdqRlzovwZezXRAfRmbpmXg4V6HmzzvRRFBu/KSJg8WkMZISakyXGfTRTawX8ewIcNF
ULwzS+VSmvrm+tfS47KQBNlX+BkTNhw0HPMv/3f4J7+SnXIrXIgXmUOa5eN0d2bY5bZ+N+zqLei7
MuZTwLDpvvmpeaM3uHQu7yN8uAvYix6Q3V6hofXOYX1OP3CE3BimVVx665JWjJGhHBfrU3wx2f0F
crB7XKyCTZPUGZ8gKh8jKJeYBL+/4hPLKE0gtMmk7+DMW4vIta4I5XhEu24i4EmF0Uk5OKUqKgaC
U8c0PTPcydn1r+HWj7Wj2Y7Jlv1GPD21c+uw1Q+06EwL6EShH6+jrFkkAZu0Z1ZFavJ/sl7tQgr9
CGxUix2B8vP7u3byMgyLvicrtWZIqxGaIUepqTKCmB66MHJKTsoDuJX/fBTUNjKWOA1R7Ydo+NNH
oI+SXu4tJOuycJNyPBmNHxY1se8HOdFgxQP2aZRVkdj3iyQeZArfmUiVJAwI5niMygNKQlsn6Vb6
GWrqVawJdy3SsizxD3JRH3xSk4yYpAAQiFAab/UUDUhk7SY/vayKH9//xA972PqtxI9valhXcKxr
qy2FnIJM15AeO5P0wm3aUY1xlwCgADNkf8UaVBBvm4w3czTCtTVcMhQcXRHcEsNz0bNUsD/w9Ww7
Bal75qd9sCm++22rfcggtn0tZvGC5/XM4SIaIra4g4vLuRxJSoFnq+XGomRt8htDuG4Jb+/xLZXl
z1R4C0LfrdV7ctjtXLire45POXpQiJZyyNF3Erel9Db2vImBhVveQERZU2hB5a3biZnZ8fhuDsre
bJ76THRlfFUmEJTeaDnS5zeyhWQiEneGeZvEr0hasd3RQy8oLoXXQz3a/qw6BigYM5Spg9yTgJCg
WbNBel9o7KEGqjAypcc0eoD1O+W514RPbS1RnHuchOoI9uho9NQVpHJTkVBcZxTglQEV2XtFMOs0
P005OrLmaRieJpxQMXZfnbAAbaIaCd9v0bNNEopvmeqlZZAwQUWiavIr/HcbOSn2BXa8KbU2Qjd6
1HNxbNFyJ686ajhe9c1+4jz4/fOUT73ZBPMYS66hiFNkNdW6vkqsWu4xL3F7M8Iq9Zrs4T4/qg3h
JI31PFb5MZtfp+xN7i8N/bIlX6AzfxhG+tPvUWSPnHFEEdp28mucI04d9VY1J2JsxI0+Sc8+ZYDv
f/JHz+3vGfivn7yagX2L4qULE2bgPt8rm+oXESULZW9RMvk7/zddJrdTN+Ov4JI9Mihs2zi02+45
O3YXGm07y5E3pV3e+m6x671q9/3PO3EcYAn+169bLZVRMU+RYbCIZWPhmsXi6Cwo+u5iipNLhb+k
ASIO1Rma4rlR14taJ/XY7un1xmPuGsPbTOGmRL5WLQiHJWZce1OT6syTOLVn+Xypq+OdrlnBEFn0
sEPKllpzr2lsEsULJTpzujv1ffs0zgfm7dN3oaSSMAn6oq0gvkSQ95jcnO8f2rkRVrvPLqsVrZkZ
Qahvxzq0R1aS70c4PWtpuMKkw++FfuzriSqQerGWlw3e/0movQ1vllNHte2vl7S8hRBHIHb13u8I
HNkQPOMwa+/Cg+jIO+sFGMcPvBVXqZs/isdzm7FTu0AMy//8bcaqjU92VetPdLqdDuZxQ20aeUeB
KFRiTTSuA3LOv78Zpz9wnwZcbTvNNhIJt2DAMbWNa80LfywucIIALM/fN155HLGCE2RPysRrRZzS
mVXvY8aslhB6CooE15gnQWf/68MwrDQi84rxEV3/DHaK0zwGbvRIJtJ2dOsN7oxjeEgvz53tTjXd
VfCvNHIJKlb+yr/q6qjtQoGPZ+MuGrkFNyXTHPCqvbrTXpT9mdu8XMZfl/lpuNVKqc1KMDdEIXxo
dqafGhjSBdPH0dVTj//GIe7E5lqVaVErCi4WJGyrBcFXZAzmifQxx/+8pr9VO3XMG8zMxQZH9S6w
OUpt4sdzFZhTh9Uv465eX0uoe6uvKSual+U+BCG9QWZ/lx6VQ+72o72wVs/cWfnEnf18pau3eS4X
KWTDiEt9xPAocxOLcwnpwys8IuLUu+/H+6iUrZ/kp/HWQpu4E0MznRgvvhDuR0cCaJKgDhnhshFN
l1duc7koU+gN2BCKcpcDo0e+0a1v7+L3c5+4E+v+59u9FuQ0iGKkblktce/QS03yDscXYT390/dX
vdzE7y569Vi7RmipEwf9h+TyH6qRf0dyeW76rJdmLUsCc6QfQsVFJrp0oW+YFLtGW9iax2l39rU8
URZVkciafNOARAAf+br6YB0wDaVje69uTRTLRJd5y4PDarH7/gae2Nx9GWh1A9OpsPoo5wONqcUZ
mKJdb9GI/s8/z19GWb0LBoXmvp4IOSnVp1gFa4SB4vvrOPmEOBXCCEP0D39tNUQbB0HXROI/LPaZ
Sz1euDNcdVM+WYfsOlQ30s2ZEU+94J9GXGsPu1zNDB/ar6Nfdu5COxcwg8BPWjQ+A72I/8cr1FZf
xDSUmi5CC85S3TvJXbfNLpelutprtkq97WzZ69RS/fn6luv/tKfyMVbGkc94lTvZ2V11SA4xYNzS
Fb2J/XN2g1vbKc4mTJ97ktpqo5qLql4DnevZvA+u5kkIVsHsHJb3OrVL56xO/NxzXL1rSmaNg1Aw
HrnHF/3gu6Hig2LbJ9N7Ru+EBEO7nl/FPrSnjj4Vep2PifQfcRj/f4uQlZbZ/n9HLF7+rNsoj6ru
/TNi8eMP/ZOxKH6AFEWoSuwpJXwSnxmLRJYuVQ0A81isLPYk/wyQVf9rwRGSD0qzCNriwk7/J2NR
/S+WS/6Mht19MRhI/xFj8e9JgSJco9BEtgiogmWgz5PfTEloSIWALNED57PdvAu2MErcYEEUOGd3
J38fLr6Otpry2lRNShviX29c8Y90sdB8fS/aLmtJYJvP/xNuTCxx8F7c/OML+Rn09feyD+Zo8WDo
kmjBYVtd3mBWbSsRW+doqK304DkrsI8E5ebTQz8xyolN9NdhVtdVtZli+QrDlD9Q3L0NP+eHBtvr
1nf8XRK6wq1xmN3uPnzN/heen69Dr97qRA2ysAmWB2jP3vCkusFB3GOo3wz7JS36HCNMOTFhvtzR
1YfU6PuAx8KlLl9s6aGxi+24Fzzy3Ki2xtt4Pz2he3H6Y/krNjehUznG1v8R2BQfDga7CnaF6Ta6
x7JzdnYtd/nrJolboSoQqelAYutafThUQAKW1XArFtsNoKCSNTVwBTvYG9tFS+GC5MalUpzZWpwc
llBZi8YrPNQ1wtbq8POnE8PmKeGgw+yV01sTZR70zTMjnXAe6DA2CJUnVAEYtraaztLMMuIvQ8V7
tkuW3b0u10dt9kEPHcUlqBiz/ZnJfeoV+jzmem6PRCt0Ee9s0rwpIAynY2I9fP/+nBwCNhjgWB7b
X3RAvMHkjpRFTmTVm4y+03ws4pfvh/ioy68nB5X0/xljmdefvvKNkM1+KDKGct08FdAPOWG71mV/
yI/SQcEoJb0I3vdjnljtFtYhO1iZVh466a9DVk1iCHHFkH0k7Jo0wN1+DuF8YhPBjPg0xup1rIq5
KVsQVbz+o0NsIFoTygdLzcCnb0REw7lu8Ql7z9cRVxtQRbD0rO8YsXElj+C/7rLdNc7kVOUG4tj+
+1u4/GV/PbV/Xd5672nSFsu6mcEmvbo2phAr+y8FyV5Z0xPpYeShhaNn534/6nLT/hqVlxnlKSJ9
lpKvD06ZTfC0U5s78qhcTeDFEuRIE8bGFhUnSAXlnO3m5GV+GnA1OeuyL8VuqJf3ut3/w1H37wgn
/h4GuCG8KEaisY6v7et1YV33ayVlmCX+AVkT3oN/5xT59+vMMFCpILKZdBbX8z4RxjRSSCN35uGq
CH5LgdeirP/+EZ2QuSzdcaiC4KvZD6mrZyREoqCW1cwzGvS9NlmQGFD8gqTQOBspoeYp7Gm1pENi
iNgSmSS6zE0YhQ8a0vsM7IWZNtdWg0N/f+aX/f09+PrLVg8ThgqMvJpfpl1PGYRHOue6HbPNmX7Q
Q0Eodjc+LR/B8cxB7dy4q0qe1sRpUBbLHUGEl+t474g8HXCgN0iszlzjsnR9fUOWa8T3wbsp87RX
MynD/ib7REBQJ6CcfptQOcy98RmAwSa80lC+29xsN7XPbT9OANe+DLzuIgPvyFOhEVkQlG6/BLAm
eeAJKWqm7CUp0IsO4stk7Trt9fsrPnPBH6vip89HFsNzKXPGHYbXUaMqjRBWFX4PHfJJWLHfD3ai
OPr1KldTyLAK0yxGHmWE3rKcfoj9a0cIb2kJG9+oiNr408SUqJEZGrFql725PfMDTr3C0qLiYvVb
9lKrT1c3ACbRWxKGFxx5/FG9rC77X1Sjb/1rv7MLL/BU48z38vTDNRHJaRQ42E+tZrCoF1qnDoyq
Kcl1Gx4TvBm6QHR4+66NgZsGmatVyCgr6VzN4e9PNTf808jL///0eMeBY16lMHLj+ludPa1QuiBM
toAZOQmZEHQehrMQ4pM32YRwj2IBPOE6VHD2szGA870MCgtC3sAmkt36Pr7O3I6H/C4dM/ttORsl
JXX4GivMwL8pHO+Mm3P1+NM34H9+i7UU6j7dgKAzAlTJ/JaSiVUOnRcXpfP9pPr7q8o9xmlHb9VS
LbboX4fQq7bkmEQcrVBUl+ocbFO9tAlYzSGth/1dWpyZTqcuCQEy22xGkzGRfx2vof8oJjPjieZR
gUkD2/fMtDm14soyBjuFf2RjbVAPzAYwSWCyNQ5uRRF9uKJepb5xWDBD39+7k9fyaaTVNq8Zo7is
RQMGdHVj4XBJ4nNLurI84fWSLi+NGE0m+kFdv3y1SNh8aHExUnGd6sgOySJvk9KBtvBgJNZlPFYb
s/jlzx3cWLiySXttkikdRLeRluwDlPe41zeCeSEG2aEYr6T6PTB+9VqzN4VbReAZN8lDqZn7ISX3
V8EnqJxZo0/uCT5fwnIXP01iSU15xpmVw6+WvOnP5HZbHyPcJvZMB37uwGcpsLubwdxYTnLuJH5y
Mny6f8vb/mnwdpyyIe4ZHJETMn9946dI2vOHMWvc7yfDqXUD8zlFI6pDqvZX0bybrXAyoS/l5cPQ
XwijZcd6fGbGnQByL2eWf42ymnLiFIcQgBlF3iK7xNuZO+n1jIhfpTUZe/UvdhftDrUDqksdMndY
PzJDzhtmT5zcvv6Q1Xtc0mIDYsQPWY44wTF/WGJqyLv9hfNEosGTeejKz/ULTj1NpJdYTA0wnWDe
vj5NUFKxMtQ+h/r+uQHj1hWZa5jlQSl+ff8wQYIun7Wvbx7bcZogfPJgjyPF/ToWuLy4lTNO2I3U
biOMYI0QOHUK0mLM7QJ9WSQi0BD6jSzzpegy2CndRooerXbkpXJ7CH4l0BVWhuZanmF0KZsEKz1W
u43ZRJAFyV+PBLeLp32UtzuNyHWdzpzlh/cCHp9JOtRJd8zL6EZLLbuZf1RiaMdYEiYj+RmjbUti
6dKSfomYUyQD5mJietV8KwqaV0IdNIhHT/rhso9Kp4qUozzeKyUwQ5+SBDHcstzeyXy9+8V5Jr+l
5XXD4HV44UsB2d8vfqy5ZrNkllk7HUQ0U3kza38S4aJGyzLpKdhATHcBxhnTWmws/sFPgB71uqsk
j53eYL+Db53kXqxJV107IGL6mRPtMRXvwHnvZ+FWVl40vbvus45cj9Q6VKWxo0O7KXt5U0HrmoTR
q0TlqpgaWysVnK+lnU2/F4dmj9tNb+EopvDF90ai2tk8ehMJJyEoznImKqBOd6WoY5+tjo2pbc0k
fa2BJE4Gud5s1tR82kaYJGKf5D8GHYcHtXkQoIelk0+8fHEEouP1BtnOpG+kIpQrAmwVDTCfhbIZ
cOdoYYAyg20pEnlvNIeWrIRINu1EhkU5tXam6huBxkyJxYKwiaztNjVUrxHiTVUzY+LiIsoNIsVL
N4jn4wJFl6HvRNHojEPhKGMKMxPXZDcCD1cPYOjG9neijTugPPuQyBM/EzYDkkcd81yQPRkCOeTp
4ho10Yv+QSZF6jlJWDS8xqA4zNN9DR6ua98ajs2UwN2eJpFlBBd6ZNhFDbZFlaFSKvsu050Eb3DS
/1aUcEN70AsCf5fPI+YULkDqdiJmn1AunNR/aNvpfiIBt9HJ9kWmWinmz1pArd6pbg5cKAR92jyG
efk+ztlFOgKVT8Ghz7/Mnm9T9iaUqSfmbNZVRHbFhKszDmHTYmxJZU8YLMcyatCZWIkTyY7n5irA
PBWT6dKXP2rwOmFX7XXDv+uyySnkG0mcdjOu0qEyL9ugcnQGHETw9f0u6EIvV3ZpEh67UnYK9E4B
STGjrOAD0z0ll71aqTZiYG0V43pEBDHJ4b1Sob4vd+I4blQQMH1349cQUs12kyqQX7v7WQbsoPU3
4sSlxTchRECl9feDhsMxIDynmzf1otjJ1I0nGVdp/EPISOLREaiitCv90Qln7uqkouIzbEXt9jlB
whO6KEB3rhUmFzg2x4QMe8xcjfLWt70bYdEam5Z8ILbdN4srVUlEu4sSr6kSL+MB11nyqpuJW7Ar
z7hSA28+hQFHsSInaMl9N+XFb73rcPf41R0qxU2BkyhSKicL/vgClwfzTBifVWFf1RjmrPZy7GNH
BvCvx/IhjhqXeKDKKLxGyxzUg9zfa1V7kQVgcKZ+Y3R3Iuo2Iblvjfs2BCofRPCg4h0tcwiH6aZM
HkypvdAnc1sPFyXLoYBxV2umTeu3F6avkjgCEM/6Ew4YhYV0J8i1O0J/n7MrRWL7X/8SzENVjReB
qDslp+nZ+K2zHuuiZQt410OcUkpoYQj2t8L4S/O7PcuJXQjVpmP5zjukCCHmSkycMy4jqxEAD/xK
Ap8cjcyVRmvb15EzywOuY3U35DhpNbQb0es4/KgCAIrVldo+BtoL1CVbxWgLHQvuAaAZQbszG3ix
MS5RFZoufszEG0N9O4t/Yr8ngwiqRSN786RhdSUx3RCdYRrdSXyu+op7mzs+kIgk9T1yJe3S3Cqm
BKQXG+RiCszTDYmT8P8WoWh5Gff+Tk8nJyZ3yMcIK4nYEyrCbgHWgdJExKlspKnaVME9SzRoVtmW
hGNR1z+MRNqhQ3f94R7TzkXZPsTFi19eDD0uF+yPAB02YV24gkjOVnETSPXGT2Rc27MTL8bBcvw5
4kAVYlwXebYFfGGnLepX7SJLaZWqI1yBbNv5IZG0ou2r2ibT3rTunZ3S1jTDozrhKg7wm3Yk1veF
rWa4Av1qZ3DmSkzcUQQnqOhdATyNRngYofEXk+lMwT6uhk1poEpSMs9ofqgybn0BwxyC/GQUMDsi
Tv1v7s5kOW5kzdKvUlZ7pGEezLp6EQjEHMEIMiiS2sBIkcQ8OGbg6fuDqtOuxKSJdZfdq8pbmRIC
gMP999/P+U4+KieJxPHYrmfD26qogsdct5aljQwTlKjhxF4X1e4MmhiVI9CFBbyyk2IZy5pZaxhM
z+6++S2uvuBH5GS7kZtQ1AQ57cQKxMzoo8aKGFU0H+14XPjZLXuMNWpir0purFg7x4n8ljGJa/Vb
oC1kPOE60yFQQMd5IOjmJgEtS245drgNDZStUdknqQIMZ/eLAothq0aeUOJNyYQWNbs2Sbe03Jha
BY7M99aH9CnSIydnG0uRTnbZ7cg4AG/hY4L17GDyEltblwlJR0CQVDDEWoAcxxEuVjW6bU9+7XiN
D6BDDlYCC2WrY8UUy9RRl3Jcg5xQlkbx2qurxrmBWuE60XQTtC+moywqK11KcFWbwRskQqfsdKPi
TAdoulNgfUQjTNgMt2xUbQIJKkKY7utkY2BDlEAq2tJtFPFeiRgKnHztZ62rEAYRym9WYD5FysUI
9WXWv9Q+fMS6WmeWtJ+cW2KW3SnOl22Ii7fqgMbe6fW7UjDt+dHGLLdapC/hYJCR9q0zH2RN3ww9
oHUaUmoJ8S3TT/rw6qeN5yjEK4IymJm+IjOWUEV6y9xoFTjptGJtQ5XKS8jT2NUNe5mo1sZUd2lO
ddOimW5fylG4sHBwqav7OtKZH6NNVgZLYTxxcLIDU7UJyJ3IHL7BCAzwgEdY6Y+ZMa4sM104A1Fl
8IFopa5MNT/2nXPIgnjfC39j1z4E5JAclBm+NNA0fLP8aK1CXNAqbk/etcW08qe7VnGWkV2tQ1LI
YL2+OcFzoZcXE3doIeMIhdSMVx9R70WM9WYc7uGAulH9CloEe27iNlW2aXnzEuxoLPmwaKOUWqd4
VhovDg4+HcOgh4qQi4UxdG5DpHQwoCgbNdeCX5GDHhAtA7jTNiJ4Mam6uuGH0zFOpCeDv7qqFwpD
KezTs9HhEvW/Z/1bn5Pi0j2IHG9oaZ1G+4dUR3u0epuhNh5b7VyBn626nTmO4F6obKze1UCUpsKN
Qb3klNROtKgEpwx29ty0+h3PihWkuhkbieOAeGVVytZRn7o6WDTphSoSdhs4DOaWSpzT9McYwpXQ
mpeBSreorZ02MypKndq6Wvla7uqDBtK0v7VGSGmpb271QF6PuKCDrNuAwHBTFhU59rcxuuXB/NaO
97bdU1nFHH6sCm4sYoGVq9abICVUoNycXqLWb1mROAkKp+cOKkRVdC9JFO9qFueib70WOE2kvTUS
ckDcokBMBjcPkpXjP4Flh3DwrpHHMSNQzfS59dfEErp2ZyxNq7jSbvRGOkNjBCHaaFaxnO2zhrtS
h4NRqushU55r079vVcho1mOSBAuHWYmku1QfFnxbqmYws8I2SV/N/GBVRzEyT0mw4jE+EO3XMPAc
H91eGu5TAfB2xGidqVvZyE9NU2yiLP9hRultLJ+MSV/XTQ2AFXGlRYyYdtPa+0Eb4IIoy4pgMUXw
dPpuHziUOeJVT05029ZRHF+hJnkqVvgazHrd7YsQVbxtLIpq2BWF7GVWy4RTrCPgNa3ZVu44BmfA
60e7Tx51OiBZPa+Kd76ec8vqJWLFZXDdwoV9DsW0AY+YLdQK8WyaeJpWfmvFtJiU1E1YrYAUrMhL
Gha2Oq2UdD3az8oA6EJHKE/LINfFQ16JXRgEe/bfrH3YdW1L8IUPtNZtIvfwDafWewTSIk9pS7Z6
yXpfLQs2eZZIr2XvPATKrYSpOWmNbWkqe1sDapsMzyXLlq8Xy3bOFDAvY6/wGQWY1Emji5WFHSjX
Pn/Ow4ccLreqpl5f4cnOd1oE7MaE1wvIFt7KcJCKW5K9PRK71j2eLjm9kaRm1Yhgqdo/phnoo1vt
yfLLq+zDfXD4hRr+za5eT0HM27x12gD4TwNJJRj3jjx+s3VxAC9wK8twiDRZGl2/gLYLGXlR1tWe
J3hrh5QoyXBb9s1DUefU+PIqKwKCDvWNLLEznUqVIiV/MROD0/iIvlx0UU0s5U2i4SvhZn2t4hNk
ymlTDoDtbq8KpNWSmRAbKdj33NLpc22BbaOHh6tkTwDsWUjUZQqWO8qqTZppWyNVnyCsHUPmHccf
nwdBiHtDh4uNmKze2z2yVCAvLRmXqZKcW1PzhgTKV1myuSKAnfGdALLptPcsInuhpzxMkrWhg8sH
4F5mL3JGv59SGJ7T2L41KYtW9CiyG1sfPNG8M8e9oK13B8gPWZcAW8GoYuO7n6w7o5fdMm93hD6t
NFPa9n7BGuTvGnoGciu/JIV66dnoWGW8KNN1nT7q3bOkthSw8kKJCVzItYUNzKsObJd+4E0IOivW
JRoO8laVu6tDTeBnj327T2RtGVnlIdY6b2TfkVuenzwMw11v0TGEuw4lxuG7npCHyA+FXkDZQKGr
mXTyNzJrqLw3+n0xPmfwW6Vr3B41fVpKgP2THBUF4wMx5ZogrUlsQdytjIL4Et5qCAYjqCtvBGNf
GifJSFe4diTfd0v/G5yjwwR7IVINTxKvVn6QKZYt7cL+tfDvoxbDGqLJTE9ncpNrNfY6ntil1/Fa
1M8qxa1/sGJ2O7bhqs19mcIJWU/VWWBKCOm00IBqrymEG5vkhrTTl71qk9YgHceJHr1m7h0WjaAS
3tyCSWBajRUgLAMen/DPUhzQl9F6L6GxKogoDfU3a+Z7FFdKvYcGXr2VLDKWvEkkS8N8MItdX1TL
xAB/065KfvAQM1zTfF23hzY+18MEsZtMA66RNgpoLn8dTrQ5mZ+savQkKXF9Vs/CueohWR5tDsie
lpBA4EfbRlTEbuH0hRtur2o7PLbOdeRt2bup+l5xcFn7AUwN4NsM5zx+peqFYvIIp9QzU/LOwpVa
Mni7O0PaVBDoTfmgKp4qsOSxYpGjQZ/nUbVv6oCogJHXrDOPmc2wkth8KRyf1akLlXqVTditFP9V
1eFut9dw3OfFvV3MtLSbXNzWxDD6dQOf45jJ36JJgqQBSZghVujcW3g2DY/tLOG1T5OKYpn+hAqX
U47Pav/ARpO8hJCnOqdzkLGp3jcT8qV+l9s6Zy6bSbCvuw/8pxEwvyviY2uIhdpuJ+0SyK+yecuB
7kYiOLWju4Nz1a3tK5QivngyZUkkHqauWYg56gCbUx6bh1iwuNTzDoZEOktZRFO1iygkG2pj6PJ7
a475UGReGic59LhqWlrC+K4QuqL3OJx5043cbhz7aKgI8ez7MXo3/YdqeDXYSapQW22lXLadf4h9
xx3DkBaPf+yqM62uGkZRrUluy1AZWfYkn22zml9t6VE2GdHS3ukZA0k/hxQcsxhYXDHsfQA+Dc2x
ZIT6pWVLNTH3OkePgU54BfWIX1lHtWHDrp1tOHbAEl0Z99/I6tl2JzERqFFKkNV0knol6jq+8vQc
BMHNQOOrmpJV4k/bhuOeOEccxtpYILctxGNL1KYRwToprHVuQMZpU0T7hYs96AYZumuq9sIQ9ipz
+GzjZzuPdlrdX6xWu7WkYkvnxQ/NfWfbsE9M2NBgiIwHS+F74DHMO6BGeSoVyC1s9YqaJJIx9gxO
bvv4hxncdvquAtnVkCmgT7objQ0Ad/DoUr0upGeZLlFjSnvOXRbVcCem2G2zfhula6nP6TRd6Xd5
llWvsMvS4vEXakSHMirIrZthItVGxQuaIMgeCsPLEzqNprPsob/NWD0CLQz9Xla+GcQM+NmDzPGJ
yUsNbPJ9ksS1DOFJqcH/ppYk5I+4SM/umy0qKa/m+CzXnyubs4WG3kUVbLrZEDo9Z/6bPkdcUVs4
PvkXZnYKpSdLes4hSzVshY2MjcttMMIVKxZTL9hYDSs/DO6DBGiVKE9VRNpIQNO289dpd1MptGed
JUft5EAQRLRPi2oTpttWSpbFQBc+L++mWLAlOOhM73V67vvAU4g4GXuT1nm0Ey1sfRGTpnHbRFC9
2O7OaRhj9SNu65XDhtmIr2p0Ow5vaXkWQbFN7BsZhnXkbCsDy38MrKUkbwfJuaSVYP5qty8UdsUI
3UaSo7Wk3BfkduhyuBkwhtJ4mFFHqpx7Bhgxk6PGOUehD89aDPSvOHbsSANxba3vpYPPVH6TnFMG
CSyu3zOfpuZQbEeqSdE9RNW4jIK9AeAfSzmrZbHJaMylTbnv4p0jYr4/cVeNhKI14qZgG9GlEXis
9lg22q5MpHlSOqrjRCrkdHBsD6Ug7K/bpJaWKnk3vDnPcWRaLpbXpzd2pj9JKQEREdM/i25ErEnS
TqtYTLu4U5/qAeQcs5zKROZAvJJIaPG1eB9V4baWp10iqdcO2qPC7419xDBZsPMpvpwQ41FdPDRZ
te2TlPZjusPOeuMnDs1qzFcVtN8JD804rWXFXNbOSI9oW3XSBR/6tExk4lHStN0FtbooJJ+gqOBm
NAuyCyppEYrkmCaHir67xPpsIHyMTFQ4WupKjbTRONyVaLOX9VOlv6nOtwJmS0asVMye1K9JOe98
qELkRYvsDh3gBgbhKs/vp+B9Xs9CSEw6r7EciI3OLw39xrBh7koy157rA2q+zlh3obOw4NDRs1qm
hF6FlE6mckw0f4VvxlXlbBEnuGKjt17zSYK4GtqrQhHmYJYel6Wz7Qi4iPU7oHBeTyu3pDMOOemY
86HnEpVvetNIuRs0kUvOTJQw8+VYWBsv4u4yTt/kH2V55+RvaLYxZxsLYSkeJGX6J+G6o1xvsmtS
+F6nv3XSrdoc2JMS41njbi5gRt377XOhHtVpm1Hl4YIL2ZFN7BVjvkrToSnNImF3wOqkaqmYzKiz
wIc3l0nqriAOSHVUV893M29bJT6LhYRN3TKXypXBCZLawBgNv2uQOZMD37CKUDekhTXIhF32rkLO
bXmA7rqt9Ode9gqlIA4Mvh+9Bo0oldE5+QXl3tnkRCh3OOUmMy/LjkX1JMKj1F17KvTIgU4FajEf
SGUyZ7Zp6zndHJMTn1KJOb/XZrdNazwmJpkONs3wEWVFXnt6cCDoZ6C3QVhpbHReX3fLqFsZOY16
BA9tfhbluSAECkL7Vq+Is4hHr7ETEA/3ebSG3Lsu8rNExoWoJ7fTX1Mt9AL2OU4RIQLDf11n4EBV
T88erXByLeacMH0Ki5VFjSVZ63jwTFBnHOM4Y+sm8rISy6ACpaVctRDQT7Arxd5EeuMMyTWdxmff
ClZab6+csFz6SbqxeyosVc9WU1GsxqxbOsa4qOibhnS6tER97bN6Ww2yGzFqmiH1UiP0KpveEJCK
ikUrSN+HcLjPCM+ReYc1/Rdb5yPMcWP6VN7TuZh7ZvXDlMZnCLXAUl8kDhQkviN6OZei5j8ss1WX
alcVkSSJcJy7ME5oSUn07JT8VkhPEjb7Nr1I2pOJGrrmTC2n9avHAD9oNShw2oy+XmlCoxnpuwqt
gGnGuMX5eo4DMwHfZRrxOcTACYLbh5j7E3jOae+UGgBLTp4YcYsSOENUNasCMFAf3ho0Wx0JxBcU
gZBjhNB/aArCUTjwK3OLR0cnvm7HS07cmtUql176nlNZiOBZl6k/uyY8B53tQk11531c3xuYqgKP
6Im7oam/lTJcokGDMndEGMY2/V2j95NVVEQRJ3AM9Pyb0dQvXSxfpsRcFizmskMAcXoyVflQcaIi
/O75z0e6/zyf/12l/UHGpNhOnxY2EvnK1HYcgW7Vcd/U/z4L/PerfBA7JHhnE7VHC262NmhGzTWC
255aFxUGjUabc5dhpdIiS9nP5cQF//keP5WoaQq5lnhGiBP4qBDLa6v3o5ygqFkh1pxn8HO+n+VS
Pj7Br5TU6qfH8SqAaRO2GLrDD+IKqYt7hbw02tAr43GOrLbFYsAwNYfYq1t/K5YcSXK0A6geYOUy
vKRusekZb0sqHzrvf775f75gS4Z3reEn0W3N+kfuSWuJIRMclHXtY5F8G+ka+kAw/nyRT6TdXAVr
tIOl0EAW8FHh6iD46ZpyfsITd0z8V7jhTbtENC6aI9SVr4INPtM4YpEmFUeVbdX4eMHRKKp6KNE4
GoBQS30+23qUVHlZqy8jTMU/3948PH8XPXB3lqXjzMHkhAH+d9FDlk1Fog/zxexyndAELNmN/fkS
n4CVaLSp4Dw1m1RS6+cT/kWSU+hK19MtQ8W4s9eY+C/Z92Ev3sicWiByO0k0Dc6+Z3z14j4brLpq
OzbdOMfkBn+/NSUedXXwUVKZ381L/y7dsLIZq/RnkEL7mPOPp/HwPwCVffZIf73uB9UoWU5BVUUo
kHrYtvDSsl2yhg867NTHOc9oOjvbr7J7P3GkzI/4X/f6Ya5j6NaGKLnm5CyqQ7LR9sRsLTnqYL+z
nV1kMFG/GDmffX1In3RUqRi77I8zjzFo44TlnNuk9zmWt47OSaz/9MXYmR/Wx/H561U+yJ9aXY/9
UvASw+1spE+8DMocVqbF7EH9Sn358zf/82oGIwYVoaZ85FYZBphxMneQWGkHwTmknUMRt45o8FYd
CM+6MXa1qf6oxGkQtRcE5o6g0eMQv1tIMkhMc2Nq9C+ewGeCQCyGzHPYIJjpP7zaTDbaJHPQHDbK
m8XprlaSIcuSak4ZcZ5k3Cn1LupVL43UL97wpx/QLNzUDJujs4+OKuhyfh/prC1Dz/HNg6JrCzWP
XQXGzhf3OH+K/3juBpssx5h5e9b8Sf0yQ1h6Jtm+IfGpHqttux72iftjcsdDs/5KUPapjE3/5VIf
ljDhpEUf2Vwq3nbb+q3bJh6gDaw6dKcB2LolcAYOdv58g7N07OP9UY+beIlxshAk+/v91Zz7m2zD
5ov6u5z86WFHKbquv6gGPpP2sjiDSKUgcFihf79MEym+aFRe2KhQkEOLBj0cG6UnJe9GmdA4Vb8I
Xv9sDvj1gvMI+uW9jZJVamGLJrDN3vX4reru+/SrGWAe3x+fnangGyXUWsPW90GvbDjw8Iw8BsZ8
nCsOTqmJsG9XxVZdxJ70JfjzM8HlXOGoyiwmxub34V2lhEC3DSgWahyUq985bvCyt/RhvLG3bLq+
yyvOaLxxz0klKsGltXQ2/cb4ioL1yaf324/4sIZkbQS1vuSmm3Hv097zq7NKP1nrb/88MH86bz88
XS40Ew812bRZQX5/gxwomY1eU9HNrntc/unCx1BaPzNUl/Yy2JI9SpbiOvwZZBZuZlhud0yoeYav
vpFPyp7ZwqKYuu4YFqzR339JjnQ5L+DwIwAJF1HyNtGBiI1dHk2IJ8RXs+ono4qrUftwOcS1H+kG
ut6nXSvXc1XHEek+vUPjb6wnjx7Hut98tbB8fm//utqH16kh6pdx0DGmEAEFxMKVBcdJZ6FnvNLi
i8lGnf+2j+/013v7sGK0NN57teLe1Is/ulAlZ+qNYS04vDgEB8er15IXwHzDA1y/UJ2TPrr5HxB0
P7lpvle4iSZmUljbH37G1NdNKfqBMbxEvdmQssMpN3HldNuYbvnHW8Pt7tmfd2LxVdLUTyPQh2fA
PKvh2Z9fsfZx7ep7WS/LQGY0rdMz+vNtu2oPNIcX0VJ8Met+tqT8dq0PbxcjQJQVxlQgPFtVKjXm
HJNU/Jh2yi660iZQF7Q6v5yoPtv6/XbZD8+XeTEA5sJlIf7QfPKinQMtKj4pGJC/zuD77HJ4CHmW
WBPmOf/DvFgGhIJQ8BVLpvrLnGvZbexDsK2+jctm/eX7+2RlwdNGo87B4Gb8w9lGLoYNLwCJg/Ba
ANrkqdCtFijdiUYJ2WM2t0zCDzRP/jwffrZXYbeA1Hy2ZhKs+HE+VCsrZkMNSnHJdWu8XvfRBBak
XhNNusi/wTJf6Hw4498e2//PuRy8tz9wOYq8qd+IfW9+53Lwh/7mcqh/KTrwOTz78xSB4eVfXA71
rxlLZzu8DQKmVJsB9zeXw/zLphqYDdCmLUPf4V/9zeUw/zLZzVIq2ETPs+XU/j0ux8fKjZIU4il4
D+qP2YP3YVWSO86fWi0elqR7rfSgXZGGRtZUdpQS6zVEtIY+cF07MZpZWMF2vvVV+05DdO9GZnfX
9PU61pAQNKnhGhgC/IS0eTPWHoIQb2bQ71rFR8WjZgdTpJuepBp7SIkkKI/VhO3NnGWT+X2X6Ku+
BOpfoYi2yGZvzeDkzAdTpeHsxdAj37a3Tmde2CjsqtE+BQFpp/20jhEiK4WziCTZQ21M8/emIz9e
5aypKMtlJOVQwjhCaPro1KgIPrK9MWwHGYKC/9Tke6dr0JJW4K5NTB+0YftRQ2KXLbq2XljR21j4
666nH9+0WBPSdaePm4YzvV5CxIXuNCVQxCIrVhXCtWqSU/p2dC2MB4OKxEHA4eitGH2+5CZhsUAG
tQqTu4njxzrq1kXYBwslkU8odt/yIL2Y9rTUlcJ2zYjYUfRAuSSvO4zGsuBUED6vk0f7ICo4Sedk
PQvafRfEr6U2vpVGrpOmIS5OAxK/j1GPVsxixXQvIVy0oJpOE/kGae+fFMKr+xHxllzM5yGQVTN2
gX5CkLNjvOKc2vzySZz/e036lY3ys6D8damahxjGQ5tJh2+B6uf3wqf3B9rqHQf10TMtdw7JVsJ2
ZxBR+YDm1ArdOZ+Assv17AXJWCvryfqqGvq4VP/3T5gbCPpM+f1YYwdh0krqwE8Y0JO7UbYw9tOm
f2JIa/DuVWLnF4xhnI/L8I30358P4N+a+I7Rj6qoi/fmf81/7Af4zCoKwuZ//6/f/tf/a9gifGG/
jIXlc/P8H295EzXj6Tl7+6//PLdvVVP8x230o/h1fvz5p/6eH42/aJwxMEwUefyfmU7Vv9XNf/2n
ZFp/ASwy4Y8Q8kBpOS/Yf8+P9l/8pzRFiR2UDd202Sj+PT9af2F1NRRKbEvGMWla/9b8+KHxZNCd
tDF24rz8yfkmXun3wZtHXdClHO14trAW8TgsMpT1YyGh6jBXlRBbhSgboyjvkpbzrEpZ1OF4w22S
6aV7dR2sclVstbTcUHps6wjpYcBG0mz9g2hvs3Hcq1DwelNfTCFSvpKDZdtadV27GwtzqciDZ2S5
Z1ok94AiVES51iuZuKxVW5eHUKb4C2DfWN6YFGddswga0ddFn2F9Gb2psbapkW9K1OxIW3bOlG/w
kq6CNN2pWBwsszibanIwe8nzFdQZY+dOmDx6g3P1BqRkaJ+sVl+zbTmHqnPWe/+cRP1NMx3Nxj4Q
YnLow/gqBem5s81tnvheXvv4guqV0nuZbnC4GZ/UND3E4bT3bX3dtsOaHVZrnOps2KtMjBybJpOJ
u/5ckcKUSEyK6buDPaXvirthjJGMWSttJEzYSg/ZkCBcbna8/ENOWqCt9StH6m/02z4cTnNCX95r
mzzojnHR7dqoXP8yej+ZybTfW1UGfTO2kPC1HFibYPT1D826vtSVyFeizBujrcGrVIcUDxldu1Zb
DejNfPTShszJGv+JM+vaisStcUHJ2Gz47anGwZtCyhn/eerkG7wOG7Rjqn3xFewvIx4jTrnmU0tV
nxalZC1zQfFJAvaf7+P3Nsp8GzZ9TcBFML8oSn7WiL90NaY+lJoMcLbXCYPsUdtYdn56Uq38+xCY
eCWIQErQi//5or/v+P950Q+FRuvAqrb9NEBYWN62+uNgTQsRi3FhZ19xfj4Y/P/7WtwhcJB5LmDJ
+f2jbVotysOG8zuSYhBuBdnS71FQo2DE7SiMAaW2FL+L8tFUpZc/3+aH9srPa9NvIK8Zj6UJSf7D
fZphKRdTmUlo+aUdBrEwlXdJ4TUyLYYpmD++/VQCww70vR8ZZD5pO0M4ble191WteK0T31RIDjD1
XDP1pRDtIcT6LFUH8gDOf/6tHzZ2//e34pKfWUg0hOV5vP8yEMyiU5wyRovjJMVhsPMFnYt1HKuX
ybCv4TChc6rumJRm2f3eqp1HBXW7aPZN5VzlIfni0X3+c2xWAfjAnKd8rEUjY9LqKff9pZBwkOic
WBcieglnd+pYPZYyNQutBT+1bny0wGmavdel5DVBBks+fu9McffF85F/+m//Vbv8fEIOOCdS6EEX
QyH5ULto+SCh2fIjL8JtHYhvpSFOaWbWCDSNh0a91834PSvaa2GsJt1ELDD5kZuYxoXdJMlttA8x
o5WPhTbnwT5M5bGIk2+6Fr9rESnAKo3YIMOMJk/2tbb1SwhjHx09aG+HeVhP33qUczjHdo2SvoSx
cVUC6wLLeUEa50uheUqcHURkXMAhrJzgxZbMU9Vysi19k2v9pOFMaLrpQqBlx08csagXoXgxNMKV
NQWlHVDbMD+1pnnA/fKSS+F7FpdbRxFPaRniMFBg3ZSVhE30jsDmV2NeHVSpR1JKqORUHEZfu0xa
wsHvFN053GsSmafEN3/eS1EZl7Yg3bLt9QviKDy0l2FID0GMxKQe/WXb1vsqN05hap7IHJ9lNadW
T97nn943iFPnO6uVYD/M4jmmf42tRWtuybh8rfFRlgO2mtEkcpR1LuT1FOJlwtVoFtbJqo11OmYv
XVFoSPs4mzZS/6mf1KPk4NGJaq0jXtTYNvw2iJRroRB4no0FKQW2tbUr8WDbZJvKbYc0PMf1ZlzN
2LkAFXyRxubRD60JYT/yohg8ml4V9jKqGRVllx3GKsOQXKzimg9q7CUE4bF+VJLgtVBYMRViJElK
zFVrrQsUhb1tI22xtkOiX9rM2KuluElG4EESC2bCvmWpTpuma5CRJXf+FBws8h1khPR2i1ZOTHNY
ZN823igF32VIRS4nGineB3fou8TNOUTxpxgnRfMsFY3qwUQ5CY0KYTLMJ9mf0/ESedsODra6+bfa
6uB1hVhjgqjdsakdVwYwn1lPgW7spCyMXSPBCd62Ku+nFzfBsNTZbKl+QUqkyF7M1DoNnY3HOTto
wrqp0/esZBiNKg5bNrTLQioukhVuR+HcZDH/Jq0ZOEg50HW1W4sRrPJpJBpivnJw0DaHGTl8wiGo
VYndcCwXhmnSo5BMyVOtRR7lHR5O66QYvOQ+Gw6O1W9xcA2I27RLmWQ/v4q+/zFU1St/I7F6fC9Y
7EqHTNlSc64dGnPfHm+jcn6DBZiDITC+94mzCC1pM39TPvLuuLHsOeWXh6/yl/tS9N46gE1jCykS
ZsWk414kLXxph1vHrx+7kiRfPeSu9Xrir5wHokxmZymZHZmIzKm2VfTYV3dmlzw3mngqogDfXi29
TcNdICmJZ9VMgfNcO1LJ9UH6MurBe+YgYG3t9laxpPP8jYk8fbcjizxoc4tN44VMDW5DC91mFl/1
1qtf8MGJ0bQZnulWkruVRKDr/BvHnK9MI7I5UPLvhGauKmV8M2LtwnJxRe12qu1ZBUQtx9QhC/5e
iSchYmWdS/6Wgk2r4rMTNo/UfYxkDCS9MzwVdlWzY521vkV0rwe+B+WAn8UUF6bvKBCOkmXfGrlR
UmaaKGPmn1b56YvWaTeT0uz9AFkhIqlqYbfWYUrbx3lO8TP+vyPmZatREjSgp0nXLkKk7zjjD3PN
q4bW9ucD71Ipwnvbb62s2MnMDlLAVrrt+fn9Bd7RMx0Llg1OdsdyZfrS1WgR9xnWVjatE0dnL5KT
YeQZ7+VptoVTUvuluR183pmWWWdhojPm0Dvo8Vcw1ZPL+u6Yw7GtTCJBO7xmzawpn+LbwMrcVuZp
YKbEBMpHrohzrPY/ZAeDaN5oKp+tjNSCUroMps4dVfs6v5hCsw5DfErmlaZUHb5YmydiRZeSZBxs
59TB1Uqp+UHzAJaNiFNLNHAQm7xktCO3UHhhrSkeo4K/IJzpzUb0rhj1nVM1x4LY0lAmPpNVVWO1
idP8JCT90gSSN9hYQ3opLWkasAZFDs7o2NnYUXBTO3i1Uke5iCjCGK7cdL5+ijqeAvhBFFpldsib
7CXS/etkBe8Ta1pZ7XIr3suteOSUm/WBxxXLqacpuVcY8XrsUMzPfIG2ujpqes316jGNuekAoABz
bID2lrO9ju8Al/RLVJmnsFeO8vP8T0J2rmXb/SjzY6ycHOKkKMaZm7ow+yEEiAb9Mj+7gQl2vlP6
rdesNS7zi4bDPKsim2PckjHzWLYDGkV5r8TNSunmpzpPG7Z50tTmMfD5sLUEtXKTOydl1C4/f6Fq
Bi8OXk/kX/wBOcpA1iRu6rMyqsVBl8pHSeLUWu34mtSDHZJZHqNfI4gECXSjvYps3PlmQFMoZxUY
HQw6mXHX1e23oq4btn18muMEfct0bipH7FMlRU5J2tC8Hjdx9SgH4UuuKZcgw7xL0oQ732gVibMz
m9FhKVxb8tymgZ0F/0ILivch1r7L96R7LmtbuQPLdc364nFqn60h2s9L91xuBT1a9QBERJPa23mh
jzGeMWJI+7WuojFOhh1cyq518768HfB8sTOjrjDvWNLflMr34rx+7HNgbRc0e6yQ/HFR8JuFwQBN
neEs4lOGM78KGKilrAsXBsK8Vx3noQdollk+piYqhHKLth95ucTELnAJ4CopJn6IhtqkXsmSaDxb
T1uEV0nlmf2MYGqCtVUOjQehjU3OQinV73rA+2GL/39IO7OlxrE1bd/KvgHt0NKskz6wLY+AMTYJ
yYkiIUHzPOvq+xFV8Rc4+XH37oiKisoiA01r+Nb7vQNSDOmoV5wCWq9bWR6qPM1/1iXbUWBAImpH
I6CIxy5mqrWkKU3VeRhKr9FowmVliPK335f+yVEjIUpoNH6KlC1zKuuTlgGly4J8bB+iYqVFjtRd
kSplY+ThbwJeQu9rBztnm7TIIK4auPvGpjT951aF3dVJh9A7xO9OcxpViIlnN9sPO6Plc3MqQt8R
Jm56rZrgEIKq830/knLWack69YF9ClBU2la3itP0agjYbYpWcnC+P7j5kkjqR8pUXDQFg2badf2c
zyLxRdzE2HSh94TfOgnK0yTph+gNSsxN7bmoAuB/diVSBx3PIYQb02OW0cuYmq9V1SFBmurcLOFG
k75cm35MAo6Aq2yV1owzD3YAmM7MS6M+4M7xJndu5OA1BBtZ25hjNi+AS+UIBnYSBG+x7b72PW6f
nfXDozjLdXVlxeFbXlIMQCdHZ4u+SZhWhmdJf1tZ/dqVlUMcUSGUshE7CqhFQWRjqdaO0XjPcRc8
x7G26rE+YM79cvGdQjnHVHZ1ssyr/DB6frZKE1Lo4so2UfQOhETjw9MSbS0CcRuYbGy515LojYXN
+5AVNTcSS7CWY4lsej8plnp4IO85GaD4FnmHhUeLsKvVCDcp+Luar995lnXdlWbkpFbz2yw1aWGm
aT3XRYBJVRBCX6irRTl0hPlKOJaV0q+kwlpYDq60iBOFijaV3G79URHNyjOpYGNXckayenXbX5dJ
+egH4XMt3xtVeYObKICOrBNsnWEyMyrxwssax0tAOTW3ypeqqx/0El65nlHkBIXtiGxUN742FTh2
uQxChrs9ZISKeTWv1vZWpSEmMr+1NDwX5x0Fs6uA8ByJGRtA6tkZkkDhg1J2zGUfDd9Gr1nV0pYp
DmnjNgrLreh4F9k05II26WdyZRHRpW1VfbRgmyMVDOtwpyXqIRsIGS6m7dANYoSJ6HnkHvscSfec
ukU+miikigmlYnS6MnbERXVjxfgiYGhzJ2UxE1vBjETTjaNe6r9sW0Sg6km1EG58aj24/FWb4y3l
utvYSLuFJbeVk8Woq6oeKTDMJw9NoYZNfeH7KyFZ/UqUS08OIWTRslloDQ4ZvRg2GAZl6Gg50wBs
Xced/TxUqJjwvP9lV+x2wqdDkFXJbYtE12yobFErvP9kpGQQGaaykBPJkudR3/83eKg/V8rVoIxO
WtT7UDCv8NXgJNnGxJWLU2SIAwG09ixO9WDOoh8EJaluQP0u1PiyYe2y+mhrZgX9PbOpFnmrYWmh
U0IbIHl1sggCuOoYpbDHtu4BgYGTehwYFJcXhFcSfHNP1I+KYb0Sdt3A6G9mbmuQehfGz9PxraB4
nBk5O3IxQmJHD8phmANtjRZRMd193paP76c3MKgDA/mG/7HoelYQt3d/ckC5RgzNUyXtW4dl6rSU
DchiRGMj406vpkskln5j1+FzgWAwKqlEau9KG+tHqGmztrW2rqgeK53bmHaDacQUavBQI3LTw+ep
tEWxsorjbDtpGVik9tPhYoIrhsRblx2r+cjYHKdloEn9t76K3lqJp5h2wM6Tsrnq9lSynjvXa4NC
Mg2fzT76oWqFE/fk/vnr/JBkWNcUxW/Dx8rEPwRZ8hJIWGSHhDmESOPKfFWD0Lb5CHAskSFfo21X
aLW6L3JtnVIEd12fbj171GYVIFwqsyR2T02O4Y/hO2HFU7vhmlTgtRyYaEnUTWpGu2iQAOdGNp2q
R4zC2EKRPQAXtKhDWpmFlo4XCCzh7jbVdcQ7agKOOdVU3Ukm+7lBPp62qIvuIfEBHQ25uGsbtP5y
fA8mzOI4PAQ59jdyky+H3mQH4Uu7yTFJvasmbX81wljrYll5yQMb60aJ2mOriQdwhVPvu9DQrxCS
ItzA8KTqQ3xEG/m334K4lQWywI5CVRvYnzP6WXn+Ah2/pV1GkRVJJ6tlK1EAS2cuU7PpstvS9Z/j
ljkQecmtWZpbL0fy3HH8atjwhtx/Djz2yYgk99CgqxO7/dosmmPeyLCyeXjZ5VqpKB8HI3r2BndZ
tOW01FNjKLl7cFuxKe3XYPB+XECOJoTxM26E+TGFiEETV9NgW35G1tSEzkTaj76Td6GDHpo4Y1M6
TQBA4bcbF/WFpGsrL5ub+Il0AXKTMTDRtvSccSR0RJdu54/7gZoH5RqiAaaL9DLOcKx+SKsGKIVt
x2z3IWludPtrfxu05VLydWcdevJeGqW9bZFLEuZbyDyLBuAhYcqJSZO3tYznEkuizkB6HzFgoYsK
BHJGjoKQQ5lGqR9qSP8q+a6rpFU1stAnlfkQddHddFJTGu/K0sM9crF5ICf4yF2lTbGUy5UR7oWB
aDiyFmPlrWosSthpFqk7olFjuj1ZsbRgbxKsiFNV3CGb9rHMc2v5RQqGG6wdjjId6sZDVRoiapS8
DWO8swlHKFndXGQ58q4ZoKjoQTYren3rS0AWeQIK0+DXgvZNiVmgMw6DxpUcuUtFaedN1KBp7hx7
up+hcNQ4eG5QbTVmsOiQHeoG5wTd39Ja3PnVVOSCHKDH6ADuzF2YPEYaI5etlA0vM27avtqavXU7
csSLhL7BOHujpmA/9BJERKZCAFSmBq6Tg5zoIQ6frIaFHzy3Qj8W8bAMXFzQpbABCHG7pZfb11Ud
7UumqIzzzqzWUnlRZ2wAPBC2OfrR01fJ5PCja8yrwrZX9qC92nK+LrR8k5fDdSvNvLC4wZhtLvAb
4gy7zkC7ZkavXQ3Cu4pCaSG76jW90wvhiX90IOAcCEVRMK1nG6ZB/nl6ZLkJ1gJLdYHpqeS0cZJT
Chkb0//p6eFDSLY8bmDR24VZoH8m3YDmclmTWoJLiykM5QybVxoVBSV+mYt0KjEyd4DynDjBjeJz
MnsHnPHKQwpMyCkn6PnALdSEE86A7DjUNCCDEzY5FIyihLKydXE34nA8oPF731P0rn6cDuRN2D4U
/BYxocHvEEUHkDDNgoRIT2E8D2r0HEm06UA4y94+JWb52KbWZsp0ivzqkQCDQzRRExIzuQI/25DK
+qja/sz1aaAjv3lsRu0wITW9NW1jAFFezllygmfU6TQznUGbaVPL3Pax5SRslCBEeuVEo72fIC1p
NG6mE970jJN4caSonoDaxi4etfR3BToGxsLWQVr3vGrbx5QC3XR7NlZ5MfTF41CYGzPTV8yvU5Zm
j8Dvj9PYTlTrkMROEQXPSlA81pJ8aPmdcaYx/sxTR3NOG7ETyh8rsF+URTYbmoWitHh8XzO8kjyT
gLObOTXSeoUkphyR5gQKsAvjNkhWeDTVRV4Cq8Hz83BRO2VIoem51MUQMOcVx8B5qWsHpAqLRpJP
bH104GJ7bwsFfr0qbzyZ0k2qKWHtijNaEFHhyAMHxcGQHiSjvmpt7+Cm2Vap+YRBWP6IB87IbVwt
ALyfSzp5Q0vp5kmvEyKi8qQTdOll+aPZctY1AOwyMNU0TvDfIXR21HlQjEBwCnwO7erBpyD5a5X/
X/EMTlnCP9+SDP5nVITVazY18avzX/WJvlD91/uPyciZev+f/oAWGR7AAQbAcPdaNfFfVIe//+b/
9Id/swnYyWETvGRNWk+/DYJL+olPMFku//9JWqemjKp//Up//2v+CyZC9a9NFfOn6o9f8TclwRT/
RpZkw0jQoV+RpMQq8jclwVT+rU30EdYRdeIqTD/6m5KgiH/DciGkDwq8gaOrzj39TUngR1D+DQWz
40nvRHf6f0NJUD5v5SQdTPatAjqzOlHgtXPmp1sUHWaAtelIKkSp8eSZNmyleu6ipoy9ajVU6LrL
01isOyhXaXDqKZFKAmrZu3ATvFfVU0PSMKjF2gWfce18URGn3P5Q/UtKr3Nt2R/3erbOSw2SKYEl
lSNv0Q+bS28bQY0Nb+ytRyxwsLjEQ754wbO6i9elZ3HBBSvHfunGueaES2PRwEuG1p4s0vklatE5
u+mvR9RNmY8Bz+kPdpPG8bJNqs50ajT3M/mtfvRPJakXNv6W5EOKebfp9ijrb9wXrNcXvPD5h9H8
BSvh62f+5w70sy6u1VLEF3aLN1ASOKOPzsPDR9U49dVJc9d1bSza4qrGEQGrbDMIV2Sb/0e3wOhG
hwWj9Q9NQV9lUenpsuno5Vav8pkW4cAKwZ0FvJxlCGi9rH4YkfFLmn0XGdfDkOPF2VUXyu5p//6n
6v5rasCkxK4PcgbEoGn//9DPlhHCKrYxMjViGZKZ7Giw4lLcjTwOBxF2SRfe/KXrTZyHj9eTcITi
rM63X45L2dHXnTYLngga22abdiUBOy7CWXvtXUw4+1zI/P2gmm2ZQkYhqp7ruIbSxbIr1glkLH7T
5ez0NzLev3+46UTwx7v8cImzZ5MCJcLzyjAdm3Ikwz4zHWYFRJaumY6nr1o4lQXx8vuLGp8ZNn8/
GGJUjk3wt8xzMRjeZXjpN6bplG2zjquQQzZMfnWon2INMCgDDK/Kp2JsnD61sD2RN2lMj/FBpWpQ
Am1eIlWv9AD7xHyGj5zbnfpe+yGNWHywYeE21Yw4FGdNM6/qOOHgnLxoQ7mRLGPeadp9W7+Mwl2O
Sk4zk6YdnopwOmVR0udLNvLwUBsPXdeDZRWQKS1rV7YelHuh3nVDeSuPuNIoY7sfJelJNvtrhOq/
JN8/dJq11jTcKwsLdChaN5F37Dz/LdCRpdeadUGz/eWaBE0JJBSekkky8OdxGXQ1FgGFYuJbO950
RYRt5hMlL3dcOz6+MN2IJayPnrHx93kwOHRb1m2X7MMCI9JSw0vGOxGofohC2ymUOzhXsxDd//ff
+j0Y4XyEKYxelUJcn7KrPt9lCI8W6SVrdaHk82LqOiC8A+xaGypMFFyXmujW9uRx5mY3eYmtqfIm
xmHmqS8JJVYinjQihuRRn/flMeMpRD1sq3pc9goU2KrfxUFz3w70XQp36WmrcmgvHKu/mv6IbITK
qdrUlfNQQ9/WIqkSzWRHdhTdb1FfGxY3VDoNlIHvX9YZD/GvifHxWmfTEQewpNIbrtW+yNsSrYm/
wJOpmZnXrYO56RqrsucLl5x+5fn30WC9gBoI9OfncxFL6miSPZuOimvbsluBoy8mfVryOuWlR/p7
eiNuvavvr6tPRcGf1yWXkpxwRZfPR68QfV/7Otf1+nLZhPuiRf2BqY83Bms4D0sTri2qm9YC+cnv
RXin2+Kq1IytVT25Pdktcog1hFi3GrqbarjqRtUZQYKWcnev+sAW0srkwBkM8MN9rJI7rJHoclQA
Fo0JG1pJHEO+x5Z0pwzpvBnp1aSVj2NigCq1k0EJ0BlaeT4L+/htDODJsJL4YJpBQ49ONwDeu36H
jQSW6mMDKi/W37+hrwaDguwHLMxQqTnOZ05Lz3psOgNNeWQvs3E9evk2tXOcMQJz73MUqgtl1wQ7
XWxyL9hp3jPn1h8ea9b3N3JGiHwfldwIBCkDBYNmnu9DiPhaEZYCf3kczxToFqn6JqLmwP6MDj6M
KIhwUKuEvOotzMfqa6s5GWX2UFT1g1C8Xdurd1Hd34lWuW29YaFpxzxr7qLBfhpzm5fp5Xd1kv6s
EiyihwkZGjxNwVvNXEYwTC48zvt7Oxt5nx7nbJJVjeH3QNWuo1ybR3eVoJwtpPWUc9c7kK3epqIV
L0P6zJeYeF/se8pUORka4S02opDPayFOJ42vNqPrGIh0I9VYYRoFtk/nR9aPoTiFuQ9ppdlJenv1
/Tf84jgxkfOBm+RJFHpeM7mllIV1AFclMU6h/DQYF6CeL0qVT7//7J1KcuyZYcTv99GXJqdy3BvR
hf3uXLo11eC4L1iGxWlIoLM5e3uWl/kci3Scj0ad87mFIdarZ7Tz1kA6pmLfi32hGUKbkR/U5FnY
r9+/wi/2AaaiEJqJKMeSJyHPxzJQDXItE8ZoO35lLqDwzWiaLAr7LQh+1e2Fuf/V6/x4rWnx/FBy
Ci3y9KQkVTnKxOT06bSau0xogn//SGdczL9mNiMSprCKWPWPY02Xd0rrYdDjZPQygwdX1Wm5VAu7
Q6FSYi2RvULqoOG0qe0rWfTLcCCKtXnpaex/fydfP/D/u5Hz001mA/bUEi+3ptvVuL9lGlJVcWHP
+eoMpUxWJArng4l/ejaCDF0Sg94wcmqtX6bieSzkmUYXuUVnE8ZbmpBLQ8byLqDaqPa1e1PV4tJp
Yvp056vPh3swz85xeWGawEWZ7TRJOYdN6gTxb0vtAadeKgREob/srG3Qd0yjmwQI+Pv3/OVarpg0
LSyGMNXYNMo/jKw0i4UbRVy+d2NcF8ykuBYYI2iwW1vvFgv1uWaKa0rnp1DtN7mIn3JZPNopBk1K
N7WQzGhliGGuKf5cGouTUhYb2yIzJ7IjdsV87enDfZFVR5HUpzwMf2jNxDfQbny1pe8T+hfe51ez
Up0KFAPzIIC9s1lpVZlnji3P43Z3BYwY5Dk0ln6YQ+J0+aW40i9qJXwP/rnY2bTEl1FR7Ya+O0Vq
1jtR/lT6h1S6MPnhLX4xRtghOGdDbOeIdPaRokIr8X8UfKQAJo+UXw8tSvIWaZiU6fc2gHA3jvWy
7DHxIqpsVo0yPoeqhQ2j5+9StaIZUtScUhtAobCj8+6mK2sMcUYzjogRnc5+ytLoXrP9mxgmQ5Rh
I64M+B5GlbUyGy+aezEqcqtedEX624tp0IodHd2WRotxbMZbr7PQsGC2N3bwIALHGCIah/VrJfqj
BT+jNbtlRHqE3NOkNbpFpgc/+jQnzyoT204Mjhw+Z+6mwibUcA9Kba1ppKGnE6TRNO6oLwHZb4Jw
vEoCGBwFTrFt3OW4rqERhpm6zkzu2kehjKuZJ9mLUkKNp5qkCxlXafvUqwrWu0oyM5JwEaLlUap0
lXtiEWrBUhkL2iy8BHPcxkq3GaFa+iGW2mW5K7H0l/G2zTFYM5XmOGCGLOFAqvVeN/MQMEpVeR1I
k7/lPtSfu8bdeJW6C+iPDbk2s8ZfIdF6PbQAJSKmZowoJSE4Wt3k6Z4HNl66BC5E2q1SdBjgpTfK
IEMNrdSllJTSqtBMLNmio+QFL0QMk08he/OsoS0asDTY4byI2x8d3oVBXj64Rkh2or3vG+uhHn3Y
FB2gTGymN4HS/BgwRVrWEn7AXjc86rbLf+AeJ9j9MwutZDmqz7lOFkOMUEeDXQkoDq1HyCiUDLge
pYvZLH3gx1Yky0SpnnJkhevKdJ2uaPdyF56KLF4aFaQaWIbo6kqUQGVH1EpMwEdmusqsw1Z73jf6
NU3JeR4TRehqS9Ov4HFzVkvbO60fHmuzh13uQ2wl3LsneKaGQxOXeGrbN7JIVmngEUOSLrWyxrUm
uG4N9aqXSiTVqb0LVfIx7J5KtDmUWfnDN8RPGCi3gdQtK7WHs2BC2YmGniag2mzHyP9pmXG4LGrv
QnXyVYH1ccpOvbAP66oRkkpLq9x2Bg8ooSbjsb3kiCDkr3ZJnGUAnk3MLvT3/e3DRRplcn0ZStuh
UUVr+XqUb2T0ubYXH4vOOxR2M1dcgmh08ljKZS9nm5JxrWrlrMVhuUu6lc5bFkiQ/DBeECSxiDNx
DX1yOTYTOesx1hVGefFgdt2u1Yl5IhIonNtq+pAn8tIIWxOr3m7lVhm2lHV9GBqVlDbTejGEPFdC
bIaMB1UU+4B2rCR8SGUTpuTDfa1zPKX78artBdw4XZ/LaHtTzBptH39WeuEix5uwwJ69xWrBx/EF
52C6XbvSJj3EeJGHx6HLljp2Ihz7pKNpRksL50PfU/Ayzxe1W5IomJIHaUorvJcdSXjjjGVn20LH
aQNxE/n6vCDdOUnVjRS1CI4LmkHSPu+nkFn6gYF3NeYCgpy2bux0WWa0fssko3OqvfpRsQYbRt6x
DrRXyX2xYCfTxZwJvERVBNQ5syUl10uDeRibl04OU2FyXjRQt4DzwCjAhuJsl3NTuIaZUKk9Ievp
9L1w9J753W+Pvlg4rrDoH9uf31cKX441UwG6oaOKq9r08w9jzQfsrWTTR+1nvgTmQx8fffCY769x
nrH4XtKT1GMYyIapd+mZfLpIpnr0KnLKvmAKbpEknc4w3I8aP2/a1moE8wBPxgF3jZ60NtUbTtEQ
LYa8gC/6VoutmT5DUOMDhP/BeYacPkFtLE+CwLMXPnCmgB7eUqUJBIvVUyU965Z94fHfvUPOPyuh
gBYzmWrsD4C3tYoaIrJM8WLCzgd6TWP7rvL8eZXFM02poKUXxYtSiNs44QcpPaACm9GUYzf0sB0x
SCqtyhL9ZEhGkSKu0zpHIfRipQWxRcTcQbkkVmmRCH0d6Ok8tW0nbUkUUUnukDz04KXuBEV+qAa4
hla2ErJ71XSYkhMoUATxvW7nb6NAF9XsG/5qG+yTmPwOG04zjudYtE5moYGWOlp+DJjhQLUzuTxI
ZBOUZuDUSXzbd+AyidhAboXodKp0qNu0/i68yi9PMlOfTEXuiCbvfLgqalJ3dttgC0OQvLcjxiWb
jw9EwxBej3n5Rr3XSHS45Pbz1bw0sWxEeW5N/z4bvw0cHCP3BtvpNCzCEXsGmXQ/yickbvPB0O76
EfqHJF0A7XF/+HM54MjGUoDBh8le8HnapE0YhBVETY6F0hx+X0O9EUdPrbbGydSPK7gVa8xcSAmA
aE3+G6lRxSih1EDXW27atMV3uuylWd8ESyOzAD2Kt4qYRsX1N5PfQGPgSVWaUCTuRDos27RZWmXH
p/VJksB83wRiDy7l33614GAuZuFTQeGLbvXzQ0nqUKhV3yO26cNrratQUuhEsTQXDgxfXkaTp3aK
gJZyHuTrhyoSNhkv29a/01zc27sbod5cWNe+OijQPramJ4GSdU5B6ZocroBRuY7b3EtSco/i9sZW
yT/DBEtvNTa6G60NnSzPnjCtm7sDCY9TzEQQMZvTNW2RC0/91UD9eENn5UnplrnmymBe3o23jrbl
rlsKR9td8qX74rnxGMHVBDYc29T7wP2waZS15SIL6m1yLIXjdwRIqaVj1gn19KVLffFEePhMJ3k8
BXlJ088/XMpL+5iWMxAJ8XvzKr33WoQDRdr+TPv0PtXdrV7HC6UmUO37b/tFoTd5B5lcGosWmi+f
r6tniVDjVLMmzQdHhquqefj+Al8/2D8XOHuwyLDMOky4AMzBtbqOVt1SW5ar5tIp84uJ8PFBrDMg
Isl7QoZ9D8hlQT4crpdzTgXKOAd5CRfSXJt1i/ou29Q79Bs/0EGuKxKifsOxxWQfw7jvH/rCWz0H
1yorCcaix3k/iYJZo99Rzv3fvpulfP5ubt/nFpSOSct3l6aPenxpLzg3XZqKmU8v9GxVNsJC6pJI
spx2qS5h8YUEse6VYpatSPtwcFlvSqfEl3seHC+yA76ceP+MSmt6vx9mA/LBpNcy33bMYg0yMzgw
32F/puuO40+8bF6M2ejUq3il3H3/4S6NounnHy6siTpXez9lFEklnVRMhIxZKb19f5F3v6qzQunT
q50e/8NVuIKVZDIfTyGh1x+ShVBTp7eblTKU8xizCBJVcOpvMTLFKtY9yjJ+ZZaEClSGgJA5atlg
Zj86MsliUXYJFnrvkX13e2d4TY1mGds/3n4zhFvNju/MMYUIgSrPDtqDPbwlkfnT6uuT22Q3pZ9t
yEtaxwRLuP0v6BxrNac2o9htatCMQV72tb3DeWDlxuk65pRmaeZ6bOWFV+mbYGgXKEj4zcPSiPci
GjZjTFplrDm5UB1fy34PGmxGDx2G1Lo6tH1UxFk2gkLkhEypa7f21nrdbpMwXumc1YPY3LppuYjL
u7T50Ul7Yh96nGAvfMNpgv35kmBcsT1QpJ23IAbJ0nslZr1xr+uNvYsO/jKaD6xtBD1KFzlC77/u
j8vh3AtcJ3TZPj8rB7kaN+EEoYuMNj9eDJGVHkddoIqT16V3G4wNRmxwGFXy0Waipp8LX0DXkh3x
FbcJOJTeuvsAM/7B4FgNkuEn9UGWEErU2SMZH4iBtL0R3EWeso6UdCPw/PfccG918U70D4VtzWUr
utX66CUcTdQtTSiDMx2J3blFiH9lK/rMtlHmKCS8uC3sf3OBFfj8P3ntGqw0SiqA3/Ouia91A5Al
O/9kETkuxAwkt53VM3uVLaK9f8FK9ct13JjqUipxW7PPVtmhzzOt8+lZukF+KKxXDF4uncy+YhRQ
V0/EuMnMjP3/bDHQBmusyN5AwY7wg7J2SMzTqIgrNbdoI5M1mVYrP9CfJK8FNtwFzejkjX2lS8XB
MgAGR3FT9cZ1PGj3HPbJxdOhhlsblLp7kfbINYaVRL6xAdNkHMZ9YARHA08BoUb7ojbnenSfEglX
d9ImBrEfCJ80geowtt/R25unbXtSxvpKik9VMB67oL5RY3thtLSPK/1lbNOn1r4dMAIw1ZEYEPTU
qZ0Q9pNjMMn22wJWlYGGuiI/2Z22Nac4uTQiRNtzaFsWi8DG46udEj+MiMurA5AGvgZuWQHaiXXj
4owZD4e27m+CMn70awMTg2HpagY835wQMVMXz65eLosCm/2xXISNdoyGFxmPzUbvr0uCUxSc4ged
aj+fN0OxrTK3m6d5diOU2pFrsr4CjUEvFrZ/bPIXKcWK0w1XulxejYMx1+ESdK2OB2p4EB5mctue
p+/s0hFytErlHJApOYy2dDP6+tGStRuSyY9JVU8t5njRh7dxR+QnGjm4otcRObE9Pso+OXPIYYTO
j6xxCz1qL0NOdYkMqhN8QSWPke3C889sHNfSiKVOc4nyLiCAJ1MMaVG4CMKR4iQKKOVVEFyFEIVx
ybmNq+xoo+a2rZ/qoG1C4pvLWmE9Dp0w0Y8+KSy5rCwKebitMnFPaEi6rEYyZMd7S2mojLQljaWD
ZXrPkAR3aH1XUeovazdrUExzN/4Y7mO1kFadoIuXNea2kkKY/MI61l0SkhNpUiTX8rMepg7QKAPv
WU68RxGQr6m26ZUfEr7nXSfR71h5HZrOaRR08tIGL6GlGSPvGvWZEdxKw2sRwMPLnGIkHM3N56BE
iDNQ6BCI4u/yVtpmRbhOkOYQvoxyKi1wqstWHua/YR6uwmpwYoUvpKj5BCou8GNYdBWpdFDSM8O9
ReH/y8pPeVKSaYIGLSQLlwg9NI5zb/hdSsWyyMnZbf0nKV8xsHeJ+pCHbLsFET3Rr6I8QKdDz+SS
Mg/bQt+5OTExJEsnGY6U4a+EmjpIalKuCp2Ilfqn7fU3cZ04Eoljsu+t9EKBQWCgKWs2Un7MUl6x
9tJF5TaO8h1Q+0NbSK+Am/eS383ZMq7y8keuEBeskJYdkACDZVRapQslGe/1SNugjDvRK3AMvX6J
WDKkKLwVvE6fOjdumkWoG9eBzCGmJy3HivVVhdJiBPeuI5Le1W1FBrjIoIFk/V5NT3IM3atR8nu/
k5HkosxH8Eh4UA5a2CCMdS0CX/TTGHcF54dKQRXur4beOPb6eCy94W4YJFSgWeX0BTIvz1R2vatt
IiNYwBZZEhXBsf6xq8TToNvXOnZevQ4elo63o9uiGkAjhmGVGtq38Ao3RAA+kDbmwMNwFJ2k3sE9
oI294ujL98sJxI78BSPwqqnrn+hE7lSXBp9PCpgoSCUKo8dCilelJ7ZTAngUaqtpdU+kkcMA4KDq
p7d6UB6SAt+QGlDSrrJ9bWn3vfTSVdEOqy18UrxiWwziIS69BxTPN6HkHUSD6jfpFm2o33aau1dJ
6vVL30mEfYxKRHzELMrdyYil1zYgkVrTHBE9ZaDQsUGbKzAIi27IdHHN69oLf2R6t/LU7Eb3x1vQ
zGVptMtQJdlLMnaRnf02YntV+tXaNu/7uIG62kJlmbRyUoMRpv2UFN2LFUM/iehbURjk6o68iYWn
YtnWjZtx6qwQNe0MRbcrvGZt1ISXd6y+jXyNN9hvV3E3cOmIB8LDIIOvSNhT2ZjEtRG31g87AMoS
PZ8KraWN4LoVwWLS4KoDOcQDwHf4RFYGRZ1VQxlMiC07KTiLGURiN30JbE2CEmyDXGFmlflRFikp
qI9hgUrXmoh92kHywsegeknN8lCnyqJB86ZXz21SHP1U2kzRQ0nYk7FFSltI5mPm/Wxjdp4wNdAo
I/FtKR1V5MMEsQ8xlg2Nz2SkN9CTlpb+FjTIwTNmI5BGkZDaWwCvdcVPV42uRB/dTw2vcgoHrH/R
gNj67r2B8Ngci8Ugk6BG5k4BuilB73IJc82NYxqyfNT+UrWxTzFJAVPUhwYFb5MPiyqasqLyDQv6
IuiK6yC9j9CREM/tk2I+DvYcszQnLpgW161H4Pag4qGXM5TGbapaxyzqX5mpY6KuA1tduol6h92o
dKmenfCo8wITEbthwWycoOuzI5ekWI1dKzSDvRSFu2fsEx0Vlk6fEFW9MvbrYsz2WjHcNOZ1acsX
7Jq/KrQ+Xv3s3IWXEHafLlcPrWepOVYkNF4oHCcg47vnOztzMQs6JUu4QttOue3mzpO1YU40lhOh
PYiJIWmEtCiJ6NMNRrChoqC3ndx7MjLyMRtYDYlyLDvjhyYRDv39zb1XrZ9uTsPKFiraxI2buAxn
IElaCcxrAs9bwnWa1fiDWfWTRBS7YAmSw/ZaC9SV3ZAv2jZXoGwg3Sr8hCyu924Sj+vJv1YlA7TG
5qq2x7kV04jG4sYpaneTeT3WLwZiut+ydxN4RAXr1gIvAaSP0jW0xaXORkmWIMlsRPTKv/L2qfN/
NdZbVSc7UlNmEZHXXhr9IJjVUVAZ/zd157EcyZZl119p49zbXAsayYGrUIgIaCAxcQOQSNda+9dz
RXZZFzISRHSRI05eWRnew4WrK87Ze22DyO6sMXch5NeJNxZO1gtKlAt7799s+W9uinVW0WHPqE4q
HRUmhJJExOReE8fMC9jDup1QCutsUOhoKe19PGpOx4aoMqaHYOBqsS+VUrDWMqSEQbVHXY8fVOTI
vCWZ05eSYae1piOTAF8lcChgtRnLS0S0SC/WjtIdOws4Oxm3XXW11Bqh5XASOOEshIMdulPmeRju
YzAR4XKXAHAxJI0QxXo/4Ekk2Zl+oGAPGvHoVvtq1TKi19OZUPmlCJtQmCaS+SBSxel9JG/acXvq
S0aA2ipldOFu0nl+HNlyLGO/VjnC1fK1qP+Uswjn1+aE1ITxH0yDx9rhLW0JONNwB+R2NdlORhXg
26o3yQLepq1cQtlWlN2PogVQZRzBNIaGvwiqL7fTQYlqNPHKKkgn5KQDuW+GFzUTnBA2IpLoXXjF
zz+/P99w66wcbpVpVQhqJ9Dr/TClo6xIF76hr/R0p6abKJ0gqqBjzr6hrsgnEWgazQsHVG+4bles
/HdjaSsOmK7/GzfD5+HOhU/9IC76sDBcmrGZF8j4ZXWDdOF/f9++6ikiM6c0rOAQwcd19hUUZi1b
Y08psf4V3XOkCbbjatyHXk5Js/Og0vwYr4LjfwX3/uWc/Gnks0dWS8KglWjRPfZOPmJPr7ykgTzN
uX984ZQYmdGMUxwBXdNzTm0uNaLJTzheSy8ZdvLZarZC1Wz0eLl0G7/QIP0x1Nkp2+ybmWmCnFHt
SAq0k7jxHj/5QUOSfoqiJJstdOig17C8L72YX9UUP1+lwl34VO3TMnEwmpn7KKzDw8I644Xrwg/c
wJ+P+ZXxS3abi6j+S2OereaDFkZWZHC5EiAvg1VEqZ/UdL5waeehFr9rxJ8v7WzZhlzb5MCO6cOw
v70zV6JnPA0bUI+GXR5Uwg9yZ3CK3C3vi8ltHk+ZC/8F/9yXW5dPr9HZ0m5Q8auCBNEccCr0z2Tf
2ZOjbVHau5faNF9/jvRkgaRiZPorzafIdb3KAx4mRQvtiLrMl3a4jqM7cL+5g49/JXPQ1jwN1XXg
meWFafTLL4ZSlGKhzjEhm/75LhlCMXU951ZvKYvDQhtFFXxr+DFJ+YVH++XH/2k7ePbSivWsShkb
BDoYd6Z2P0v1vzoAVVNRki34/XSe/hKvWpowAyFgP6ZpApIcvPTRx/dT51+XwAgYigwKd7iK/mor
T50yNxqKM0KCgRbVV2r/8/sBpNPc+8f8hXiJKiTaU3SUZBGcLTltplSZMgehH/fWSoaXYeJpGKZq
rwMV6jRtZajxVSe8Z9Trvx/69JvPRj4VglVFQm4iEY3253tQauWsj1oc+clG9HpWOmV16qpdsrX8
Lit/N85Ze3CctTqzelS8ylF0CDR+hrjFwgPk4hcgmIvxKV88sj8u6+yGGpnWy9bAcGY4Or18SK23
7+/bpQv67eX7NBlDhzCnqmMEdaVvVWe4K47duvNUv1vVPyCNuN+P99eyo0qfL+hcBSCXIQK9lOGs
uTtJMRXwVaOvzeGTJWPjz5tL69zpu/zmgZ1Xkw2jT/UxSyPfYMEOo+OAOs5qLD89iR7KH0ugeBN0
hlDzxKCjwDr7mZpcuOjTJPTX34DUSoTOjC7hPDRKbHpUjyEXjcvU1sBiFMVTBLDz+1v71ddHyCiN
azh4J7XK2bRflxZFPZNhugG0uhrbVkXqetnu2jD2RP0uamrMgh2nhTG8cJv/tnyenuunsc++v14e
+ylV+P7U2XpP6tpfxon84lq15Sa4UuV9318P+WA3FSI/CSlwJKu+SIZhqvaVa8B3In1OfKecFZGn
3GcrpQz3SiXuOGUD9bjDMLJOrdzXmrUghidlC4ZNhDiHW9Wu+mRFnqedVcZ9jxxVBXBhydNm5Fju
yDm4Y0kW7k/QpXYU3LovXjGzgJ36aQKoSI1tjq94zEg/SmleLTpRe/Ap3ExKfkpSHK+n3EohUlBM
zbrGxwdNv45Cc/Z04fF9NYXhrsboyX2kHXp+C4eGqBUwvL6hDw9RKq5qq/OrGAqrQT+AomPRPQ4a
WPls8BsxvxXrYpP1xBSMHPQIbpmFVccZzUje1OZSpu5Xb7B2Spch5Qh18LkQaiAEqYomicWJkvky
xPaophurri68wn9jEXiN4DOe7KQ0szAz/TmNhyiFU3OYQmYjAk6Yjkp79qZ7/SNzhQOJkr9dktoK
WK8jronmIvLFZYv8rx9m/vw7fn9qn2bFOlKjuG1YKgk8DxJAnImfBb++f+Bf3lM4FKJ2cs4q5w1T
KyrjRJJjrhUN5IIDOcmICO8uLPqEaX0x+2ifxjmbFnptHvtMZ2OBK5emi7zH0v/YN9HLks5e2hRX
hkCwXn/LJ3AVGoLpTFNy29JUqYfOV1T0uBAR2/quXcq1oONZncP3yOz2/XxrpLDNNWS25Lj2+h42
nJ/FEWhiUb6L4RjkRfyjaADA6nEvOIGS7UgT3zVzfmsQn9eNhT9p0OdklZpavM2kyl7IzRoI9+06
GmHdocqJg8BUbLX6qhcSPyoNEs9bQnnoMVjBYR5ywhhQLbcUHOUEYGSFt5h/qRaAiLVG4VRW4qad
fIhNaZ81CvpnlLaO2YlEeEpL6eG6APgamvVKmee7rO12agZcMNUbGJgZhe2w+tlOMYaFxB1Qsbgk
cmVuE1IQXXwznpmo+KVlGTrtRIRRlUTRvSF095LU3eTQ0ZzFwg/d01e0jOoxSyIU0TdVp6+iunrl
DzrxYYEWioHxlpqGAOu1ADpjHK0ug+Q6XE/CjLFVavATlki79bUoTqs0Ga5wGq2H8AMpuZdH8odm
hPAsm4NkCVsl4y4ZUAKXtwrBBOJGV8XoUPYphSI46Ln0JBXajyQjHTazEONSDVGTsrNRFngKngFN
J+5DDL0y1j2JHltdleswFz8ID/HaHrlLQK+ye63i+K0cdX/CwS8kQL6i7Nlq3k52gQW6UiL/gHa4
UjPtRSVTw5IrqlYwNRPIRmrmVggT+6ne9/ltztNumbXzrkftYHqQlrGWjBt6a9Cj670RaF6XDntD
QN6OlmmU21VVv0PRvsn5U7oChGYYbac29BTK71CorqdTmkuh+JEq2dqkISGD85lMwE5nyVqxpbKN
TnCypPGmrH6DSo1p805FTqbnz8JkgEv8OQeQExNhFeRIJwU6Uhh0dBWe7mRcS3XplScsxiQc2XXv
5GjeSxB+yRiOPCxL1/rSrnNAtmlEQUwTUz9MldsAzRAl8LsWHZZYx05gzO/FsNB66qd7C1U7x3Jf
xFvr6DWRVB2E3CD8JcNZhsL3qArLOyWWHybF8Ab/BZwsd8kUVxPeZGveGrXo5DOUyT73K13YjaW8
ls3ER87mU0RwMkmiSbXVLCeNk3UAeWFuSlLAhKt51I8atNApjHxRAzMP86hmSanz2A3KAHj1vKl0
2a9gt3ftgitH3uYRsVMpuTStYGfEoZCX4ebdvh7RIaTTYaEUmucEvKqJk/PWZPOvHncBgQR8QBGb
IBKnI32n0rZqlftKae6NoXxulfxKzvUHZGvPrZXfCXW/iWq0+vEEaTpfZ2xk0owycLXARaRKjQg5
J7mgakuH2eQ5bZ+lKaYv2rkwHTZZPdIfVd2YvUY3IuZvBedE3q1xQ2D69xeFD7Yf4YT+qtSfcZU9
ykQqg9/ZilQ5IZTYUN2dhYfXcyZbiJZS+gmN/gi5sKT3lazAS78noIAN+ss5jqqlvTUCC1VCupZD
0V6s6U3VktAVuEMnSnpQ4PMB/R8IhISMmpdEH4aSbVOFcmOd+er4EEmyTR64J1axO0PZH6bGG3Jz
b1UUeLvkoKFSqOobsKAQYhT0rZaxsgoTx/sSiU5JaznRm83YDatBwMMulNs6GfxhmH05aW+i1Dpm
rbjPpqNR4qXNas1bGpQLBKdFrYmAjXkILfHthPALGLB61YsL3p7uwn7xq3ONRXlfMqjyE6d8tiaN
ja6x1Z5Dv022zOtOTBLE96vr6Tec77k/j3C2m0oSyRSyBajzoBsr6V5Rn/HH6YV54dz55ab78zhn
B8JoEDLAbQOdChoIo2y6DcX2LlAnpj/atKypbUOPcoZnq7Sb76/xb6s725TPg59tl2YhS7V4kEJ/
SZabpOq3g/mhxtOBFACayMA0hLVYzY/D/D4KOaiDMHQKybhKJMwXRulNGvosQ7lwS/72oKrsEE/k
EgTsv//3z02coKAnsCYebmUNXj/8AumyKoVhHSsCfIalh/uYgjiio14crAxUpoHuBvuJsZWj1DWw
Kof6DRppRzMfycqzNUcYySGE4DDKoa0ESMdN87pXUiQ09FQxFElhcOEF/fLWft41nb0/xSxV0iLS
gWIi2BqRJ3r8zbvwAey3nRyGRzwST8nNuC7XF56p/MWL+3ngsxdKirKiUmYGbj1z1fw0Kjf0YNL6
rN+1Wx6NS+/QpfHO3qG8s/RwKBJEC4q27kYTDsq8h1S86QnZ04sPjcOYKMDH0Zl6g5tEL/8fb/W5
OVznjDOKUxb6JpFaRVn+SmIOP2n+bMzmvl6kVdU0awpmYJrzX/nw3Mksq/nIsi/vqgJiV4oddEzv
v38Q8hfFrN8cB7ivp2rWuWZ5sObEFBPInHjhTJac+2rTgzm1S9W2nMojpTinRp678lUZrkRq1oKb
XTgPfTm74FM6WfdpdZjncJqkbgPDSviU5qS/Lwi74Gy0hfSM8OAxGd8zdijBjPBGHi80G5Wv5s/P
I59+/ukExPZ3nif1NEMXzKEkkqhFdF0qP8IuSF1dHA5BiDFNrNdpE/imcJpchGsBeVkSKpyWP2Ko
0WtVQtCQPupKck2Cxk8VDWyrItqrsxvNJL8oVx5HUTtMuorbbT9yvj9BdU/MWK3rd2BgoaR2bK7l
m8HQLiAz/uavnM54n+7t2ReujXofVT1nPAR+OcX50FN/6K5y07uKI9vyOjxKl761vwrzDGnKCrH3
KGSJbT8Vqz7d1JREgUmbWCxab/YgTD1VayztGx3OMZSx79/frx7gqSIPLFUjnvj8eDlVacd5nkrP
hP95wUedpDdFgG//0lR5miDOV9rPA529Ka0xtFUp8aak6SZfWqfVr7LsfcRhLcofHZBSMbowR56m
wL9HPLnq+DRP7ro/b2OP3YVN1endtDRoPyKkEOHZlH4CTPcwoO2TxrrwOXy1XyFzlG4qBibtLzZJ
rOWsoxM3s2yui8AgjWnyvn9cX93Fz0v52TWViUyTXaTyoYjZuzBIrtDuWzNedfGT2cdPg1Q5k/Sv
ikzOtg+nq/70OipdL5PuxFUZ4XULtstM6gsv4d9i3rMhTkWQT0MQWFNnU8s2zGjJVofkWuTFLh7V
d5rWz5T9DHzOoDCWGww/aKFKl51/YWrbFKO/BJc52A6j9Ipcgww0sniD+b6si9PW1pny/AjE9xWz
kuUu0MWmBFyh2BCSpfvfP5svKjV/bGhOS+ini5gEtMppw7MpA8zJfE1ISUv57ftB5C/e6j9GOXsD
tDFFVR9yq4Koehhr4WejN94cSIS3Sa+Dnm8XpKhTYaCkVADaA3YhbtRyu6o7NGhdljBZKzVn+Hh8
1BcEFk3XekNyHUizP8twiLTyelwKX8lNEp+2qLG2sfT+/TWcB9rjC/tz63f2RpXhIDbh6XFD2edw
uikfOD+tEEFaj9Xq0gx3cbSzl6vDim6hoD3t0QY33NV702UeXckuLboLn+cXE8AfD+dskhvUhPyC
05QzL5PTRo/zxUbMF9uNP0Y4W476dm7CouNixi1fyjrxu/XoC9ts21746r9a+P4Y6WyHOafwmOuI
kYIHdtfBqvJR5HjCg+BRDPHkq9S/1CX+Yi1iRGDdZELyrZxLUcouPzU/GVFRHkX8yRZHFqmovYpi
zfdvoHz6Ss7Whs9DnctQtCTOyilhThO3wvN4KF8KP35RCLx7swybEHQXTb7T3gW7xpmfRNOX34ob
4WLf7usZ4z8v2DiTioiYphq543UBNeyowm1R/QzIyfj+Wr/aHeocACm+k1IKuOZslGiokm7hVOWR
H8jcqHOoUihpoRQ/5SBqnVuriX9i2+lopL4fWz29jmf3+Y+x5T/nxCaUo8KoeY4ikurAKPccyUJd
tC3S36rnJmfbPIlruPkEskfk0ku7mYpMXZtX5SDCfvpVUZYQ9aMaS35vjF6lFA9xiOqkwdItVl5P
DM4C+Rx3QJjfKNWNkRg0lshkDtAXu0agI6ooIxmupPYYZGPnTn2fb8ug80DdXdU6HqlBghYDNUcV
6msR455ZmXYgE5wiLc73t+OL5/3H3Tibu3vglyHudRrf0V5Qj5AD4+H6+yG++mz/GONsbtXQymbK
6Vg96+12KrONNmM3TH7p6eznkfWszfD247qw2+BHJINTSMsbUc3WIjuJC3/Kpcs9/fzTghipViAo
xFHRppnl7SzcFW7iV4aNqPIqaQ5kR5+0Jpfb4V/fA5olMkBL9rTn/aEEPZuYVawv2BOCfEUuSORI
a+ShV5VBeOcmWTfOuLtov/zyev857Hk7iLBRZVJOw8aPwWq6lz/0wsv8fDU4ogHg1hZqO3qxXOXn
9/f5ix0Bzbb/vNrf69+n22wWBBM35Wk1XUKXMLqrbLbciDDHpGYVmudmhR7tkpHvi5WOQZHzgB5Q
/oZTlUmCwsOSQ2TdwbowDqUied9f1pcj6KS+n1qdqnl+sCaQBrIRbBDfqGH7ho5Oxtb3I1Bo+mp6
+jTG2fSUwPadURZzKNG1yoPk79YpOaNCc4o0d1Qr9cyQOp34SpqLExnTx9DQkVqWaW+B3KAyybnC
rw3a18ldOwi3gma5WvUQRi9Gau3Bd11NoIWzWrD15VeG9D8bbiXhZ9yaLo42KuYfbRAfQ1O8ruYK
4CkpI9nomJXuqwqRcnRnHBztH/x1P4PsGUUcPsH4aCbW0ciF3UKeo9qE66VI8RMU/lK061B/lRrZ
Y2h0ytM+z83INao4P44QntwlzjO3iCL+86MyWp65BL4GK0gtlPs6ARZvImZVfg4hobVLxk0QyDOp
NipUiNmIdmME20eu4HEKdiOjjIjfxOpqrjFsiM1B657ERrXT5jXRDJsmzC35fhvORM7QDB6KmIMW
SL/ajJA1hRhDEJ/g2qa1ouMHIi7RbpXkmYA7QjLaTWBFm8xKZfS6WuIFgfY0pSVGLpXMy1B3c1Ml
IlB8iFuwZ3n3OpcLpUwlfZGaK3mUbHmQD1MblV5m6c99nCg+3Xn5x7RMv0Sl0r1IHnQbE0xEB9Dc
oHh4VNrwqMXdrrCE21GTZYcp1I7NdwOScGUMRJRCFzLv5IHIlxNrrekJKZKuyXH0WpB2KYYbIxnX
1jRtag1+kmDiGQXDduJvzGadexEkMDEX1yoe0ySqX4M8f8NjdDXpykbOZMI9rsEUvGhz5bSmvFKN
4d7EbjJTWO8lc60RFkSw6CYZihW9rnVwyvbFLFgSnimkRHVVd0kbvGQphqThLTQnVwxBmQaWnYuS
P5ePYQuISaOtoxm4jqtTh20+tuDH0vbKSo9WlPgFD2HuW8+Ih1U/xd4oLzvC052liPZ0od3mFBrH
GcGEtB5O5HeN4s1s4glR6p1ePig5ScNRtlaXbrCNEOxDREu23FWk3hSV5ZocMbSFMKws3ggYD6Ml
OATjU84XVi23oRjsFnEfqaQaS9e9oa7M5DhjedFhrI3dj4m4TXuC2VtOVYXy+wTqHZwOfkkLI4xg
uR3JYVa3aVKuoij3jRK7pY4ZMBH1fafSPNNelfIpkYKVmDY3Ux37XZI5ihHsSPyxW6QSiH12clkf
RzFt7aEUJVvRG7xx0XMsJ5pT6dMaUYrb4nrpcMgMxT08FK/SMkdHzq8J2nVDApcdA94LzJPpX7sW
zNRWm8XOc2gpUvWOGoOOUUSrW0NriXnPiA6G8EZ7hn52TZdKe6oE0S7GbUIjtxLbl9nCIGiIB/Rs
jkxrGPPPNOa+KgVXRvjYhoI7F9edpm6a8L3DX6m1rZMuMZsnDWex+HTqT4ldbTfkAgSh3UXjtlTX
Vf8aJiPJbI0diyCec/Kz4G1RX3uKSnreA9+O3LY+as5TyqIc3QOirKdbMY4300jbgn2GLbRXYkub
Leps2dLe0tBYieKwTfrWkc1qgxoCchwMQuK+K2FL9pTfpeTgDdwjvZsdPVVcJUHMH1VkCa/VXH9J
lQoc4aHuJ0eixa+lir/gTf9+2v9b8q7Clfk0659tw8wGZWVEedgP9ulrvK5X8SoisYLqbOJlq2j1
/XCX1rHTzz8tzyRUyJO5sMZAf9FMMrKCC5vsL7cdBuRuVN8Iw89FjUVSqr0Uq6GPka1FuN/mL0F6
YS/35UWw0J9YlJgEfvdBPl/EkshtUiLZPIHbMul+koYLT+WrIxm/959DnJ03h0EQiJlliGzTbaqN
5Pb7yNfvQy+SbP4h2r0PQdKljo2RJ/fDu94hB+zpUrng0pWeNToQBohyo/JnGCJ8rb7YKmXlfv9G
fLnrsJCRo9Jnf3pe360XpY/imPdvnJNVt3TrajScpJodU3/5PdK/FBP0X8sAOlYfxV3XfHx0+9fq
/4cgoFP/5/8cBGQ3cRe30b89xk0YF1/GAJ1+wT9igHT13+HtMyv8HQPEjzg3S+T8yMTpicZpG/qP
GCDJ/HciUoEOQYKm8/P7R/+IAeJHxFrQtv5nQtD/+h/v038nE+n6P47HxCn98f//rYDfWcZF1/7P
/6bqZ8dokNegihkCuCC0AySUf84hc91mxTjkbC4lHcxAR1b3gSRBe4LX8TzhMLcTaVrpOH71GpM4
a2y9C7KDpB8bc5u2p1jfiUPIk068XMP2FELKVhR+cTIH48ZuRnqWccogkWiGCRXCm8HhVL9OrMY9
xTpL83tPZU49prJPHXgtRrE3sVWKLXeyFnuaHlPWZlz2/mkZUpClAAEYPvLpx5wBzugBeFFtKFiD
a/kpMQ9ZspW0bSzc9vN2sW6a7k5KjgmczpoYPnPGo51j8C+eTVfz9PZY5BtTxg6x6rtVLl/1mSNg
/kzB4a7H8qr8iD/KeQU7ITmCRo1BMlDisw7xS+RnnTO9YZki+ktarpqjlPib6FhrZCPZFLLfoUbw
m0VMve6yVfbxiufXub0AIs6JH1RhHYT8mR96ZNhqnhPQ9ojxjI0bgRS7OE2JBNyXS+vS/3Ias3KF
Klx3OtADgvlG8zg5PUhlQmJR2yIwIdS3/OjbG9V4G4FQViYIJYnwi3ClZy8t0YZmZiel7s+i4iQ1
+7cf6ig/GYe0CxxLY0uBuMQoflVsgdoMimtpi4uwHop1EK+UxtrpEcwkDGlm+hY1O7l+qQVafh0h
iPUL5SW9Hr0i7xwZi7UsPibqvkn3qbBSEduieYFmbB406y7GdlvhljxxA9oRuQnv2lihxNFdrGi2
Hj7MGfHYt3X6UghPIjoRUq6L7pq1AQzwbUjZjvA1W7HcAmOzuC1MP0chhrN8vtMSMLluVaCwTR9i
pP8DDFFcS3bYb7XyUD8jnnKaW/W58EAaCKvEG+atjJMyUI9VeWuGP7LkukLMZvpQgFOJCEZhF7D7
NokKmeKfCJ4yXjhLuxNgPwe3ebWt1KcwjtwE8A3Kw6p403o3NvYVX0lMjsdNat0v6SHUoFd7Sm0L
GwKyMIMu12O+UmLBk0ugi06mvVvBVgbeNMv3Rb2XtedGve0TSC9eXLqK4jbx9dhdm7M776zERkE5
5G/oGIrn/Fear5LQ00Xoluy1uJZVvbji4OvmzSj8mJcrmfaehutldBafrVHqlXw6HvZxzceM92r9
AB/s5Nm2sVbKnVgcauu6LR7N7iFqNsj4qvFuRGskNred9VGwv8rRMAmdGw+H0rqP6Jtm68wz5q0Z
H1X5GFhQh1MCcDdDtO3XinKrart8fMmNH1r5ICdHfXrXNrP6MtZ4Ma6lubKF4KdR3LbJETMpWJNS
fO0G2NMpk85OU66jDqXhxuidWYR9nB+qYF32DycHKLKdCLlZFPxshk2teDn3mVRBB/FX4+d20L7V
w2sx3onp3lCvw+4Q5qE9F4+LdSsYj+Hwc1SfsxEj+W2pY41/CAgLdcdlH5VHWb9JONeox3D8mJud
SF8obJ5i6WFIqbz3+L07p6omtsySPWsditaVuJ6sx4KA+bgbnTQjO3BKXRAG6zlMr/Q6vu6X/JYK
ZCncF/yRcUI+96omKt6CmEtyjbZPJd6u9J0O9MltzCmTuriY2vE8Ixd8NXAEGE3vLWjgxBoQ83T7
aQn7x7rweR1gxfmzXvF7HbDwxco0GU3FPC/ljkAOKilCqDn55nYIXsflWEUrAAoNW/cTHRkdtJid
VCik5TzoJLKvEEuMaNhcIbAzF90GaCJXvhMO455loXCZgrPkB7tlO8fw4AyYb2Y3IBE19IzGV+ub
QlpJyRrIQ8SMUd/18WOf7OJonY8gxh5BWmvKqww1Dsxu6/f8yuyqfYw2i6/KKyO5Er32piBXFkvB
CjUf/4KybtbMIXryKGhYda/MZa0MHN489j9kNwyUI2ra3u7iRoo9Cc5p9thNRIGLwz1n5sb60SeH
oliHyVVB4E/s56MzMp93Lpr8trolgBEaL4mc47ZaDvwWpxGcXOc13c28QgVh4A5J4PH94mEqBs2C
dJEg6G5yhJ/LNbLSWSIQ/SZWU5tDTK7TxNlYcJKfsQqX0gG94VQ/SuFeklb5j7bx0O/VD6GLEJqJ
CiS+6CWDR6oVKG5dXecaTHN70Z+SVfprLNb67NLFT7MbZdpy8jfbHSk3YW8TXOktXvzOUhOcIBU3
+KTbZjWOvorfOutfwmJf6If1+NTcRF67ZpOsOjqhd+Nr17gSyhfkg1RnFFctKBYwM7GKjTd5cqwS
9OKVR0Y0quU5v7mcUHbuDvqP19IkpoeCK+WyvzrtugJ9bTJNd3T0leQ38GY7WznkG0AlR9Qc4/pi
rfXLL+HTkGenqrpbxlwBCeAmVzlUOzdfy9t43Zk2bQOsVj+1FWNHdoyrY3Lpjq2//xR/OwY/NTb+
uuSzHVmh6qGS06l3563SQ9SCDp9sJN98RTJ8wvbOtvmiXXfv1nt9MJ3OFd5rAl0c66f5UD72r+ku
PxQ/I6e8wfDe35QUAgK7OdIG2et3M+WV2j7ZxZRHkv4e8rW0DtzatVbivZR7teIgvL3XVgF9zN4l
Pn7XjC4MA2QONLz3QKPaBsmvzUkzapxkR43dL73eA3C1KV6sjXDfb4VjfVSfsER4pxo8qI9tepTX
RCBdOJwqZ2KWv27UWUs0ANabaacHhWY5u0cYv6Os80iY/da4ZdcYwmhyFRFlv02x1DHYPqQ2lDUK
Fltjtsfn4Miqu8nd5MXkFl86dF56jc7aqSFiiqRu+OuEu5EmgfxQosDdaW/hRxqeGJjlR3CV4siF
Jwii56o9UiihXDU68ktfuqh/fNBGb4DMv3+9JF09lZ7/fsFMghZFELfQof/c8teSJGVzxVQvS3Ch
rkmUHly5dtRiVc5ObblqvUpJgvaZ+Vtjl/P3VzsiybqZ9AIAGC4rbF149YHynFPuw4M2QkizqZrF
NvFCkPasu0rziLX1eTT+cB9OriW5YrFLgq2EO153aXviCuslj/+O1DbZYJdzUPMNq6nYAGawISMl
idtnbqd61tqIV3LlLeRM3w37/n7ax360OpUjzY3sBFuAXmvWS6x7KuSFboXPapQIU+xzBvUENp12
qwMPsZH6rrU73XSqa/V2dporfqa47a+8JXFzuWPpPchXgPSeoGk805N1WHGJDRycHN2b7OCAmtYV
HeoMzI9NevmynsKrfNqU2Iw7akqDzwoBtEKV/eBacEzWunqj2y357RTCS38IKOU5UnZfqJ0dmYRT
bfT0seueRtpXlI6H7UwDK1u39aGNOicdG6dExIopJb9K4Y2c9n8J3DgnwuDCPwLrmVgrOyZ0u3FP
0XfVdYPn4A2lxgYjnm0+5oYz6RsoxAkAOTbsYrxJNl19A4lEYLNNGa+/SWcMGof5FG5EuBZpVUSR
mU4z7cQZhjeJFrgW/Tjd9+JKAZKEXF1EXM72NPcy2GDH6QpQQHtrlQMJLi5a9JEzyQbjg0M1U37F
ZSAXv4RxVwX7AtJLaZKJfqfplKsfWskjMnuaDzNVCs2Bk2wi1egn2IWHZHQmYwU8ZEmIao6cqfBl
0bGEDfP+c7JlqdPpkdjxo/oruwIYooRueqgPvLSZCNEDDuGwYaNJkZH9tvkQSlj0rsATkfTXku+B
hipudob0RAMi+ZFaLhDyya4oS7uQPYZ7Q6JEs+qltaQ+tCorJ2uN5nIGVCWcWE4C4uxq8HDhUC9C
dskJqYx9S1hLpTPcTKObArkQnVG7bseN2jwU+T3bpXxZGe0+rFbBsiqNXWVtZGJD4GyqPut7sErX
5OJpLqcx7AXJyq+Gndxcp7AYwkPFxyFJ12O0l0Csydsx2aTp2upWhuLVAxX2pxFvhCeF3u9Q+2sF
EoW+LcJb9pjJaiLLlsw7jii+IfxUlMNs3hfpTs7ue22VVT6oKfmpALXQenrk6IObBXs93KvyD5zN
9shnpN+GKaypyBtndsavcCoHwY8kF6w0deFe9nTrXje2YuxX1HB/BB+96vMMa9HOHgw32MetPWL/
wo6A89GLOPrAeWs4KHt65v5vxs5suW1sS9Mv1IjADOIW2AAITqJGi7pBSLKEeZ5IPH1/cF10ptNR
7oiKE5VVziOZBPZe6x/N0tEcWToQFijXZ5UNAuGmrRJQJbrjz8wtCGmgrsESxld8V7hZ7TScL9JO
lrcMiPf5eOh+VqJvHZNoYZ4MjghYHlJkEjj3n5vi0RqvO73z8yWkwcudG3em/aNxKSShpaj9kRyo
Ak2EXHoLQS+yz2daRcc63y1WWEk+R5Yk79nBsXxo2DWQk4Nqf8gQzj0XMposcio8NfVXQTCOq69U
jFvWvjs+O3B+Big5D6MlJEtr3I5uogqbIfLD9CbbkWwnI2yM46xf6FHn7NsEcUNl5fsG+oREQ+18
JYLOrlx5DxA7uMNF/bHZY4xh2UnfyRxbLlknNkFrstQxNZMuRjBszjjOyofBZGzcSUivbCZ9QmoQ
8fU4SHsCN0r3M7vBGAGbP5BCsy1NfzVFMa6XyPO3fLe54RPluqU9I4FtzrYbZmzHWM6yO2CNcpVN
wLeanRdkya7ibC5X/rq7xo8uFAlcP7lVXLp7jzysSx/KVcAOzC8m1jDWQVgEUF7+h6NPDgTppfQq
9+HI3On2bhTmwDKedhMbKoE+zJeeYX3aS277SfxvS0mIY70tk5hbAW/nYdk9DjPRtn6mBPx7I/AL
gTp57+FpWUpxm4Jy9FoqSCa3y0MNix4z0c0bsq2qiTxlsdwPCo+K01EO0nqKEY4Pvz6gq0sVYYT4
Oqim0bnecOV6wAQV1TsOeZmxtVX4TmHqVGegHBi1Wd9tZ/W0VKfpdnWTU02cSbwfim06ehvDy6kx
Sjw9Ji7iZycHtnTIbWewcPSa1KUe5eWUtC9WGeSbIKkFPyfPg8E8zsjnSqeuAp3IKVdqRPNz0dyx
CnhNUA9Por+Km3rkERuSh97wk9LnEkn3UunKsEHlcdGeGyi4y2TuWg1ftguKtOmoe9BcWJwyedCO
6tk4Vi9FxylOTS+HJJs8AJNrHy01lEyhv8pLh4NNtKFeO6gQrXfaILBl0s1lBU1giO4tfy2p1IjP
3EXwMxk9PdyMiKgXB056Xp2AznyW3jYjxK0zC3mtHDVDGidIyKWG59q7CiGMqC9Hv5NSHEvE2d8v
J4LP5P5yvTEdhHV64nSEGDL4M0Q9bU7LSeUYno4AQstNlFK4dPvJvJfxLREV9YQa3N4uL2VH2h7W
Q4yGAaFAbHqf1pHWGqMicHSbR4Fk+LXMb06U4MnSgq7atvFuKu716WiwsG/8geTn3YTowhTRHNwu
UebIYWaJun01qKbMHiPJr/neSiGVLEUuf7rhkA43rRgv3b4CpDFdNlX0DBZGOUqPHP6mqWgxOo1A
oSs2iEFmPsLn2piw7JDVdODE6UU0CkX1kp/r/rPZrsxZva/ivaKjvr+bNJeddBLoWUs3o7lWd/Ej
qIavsy08p57ttl9X299crG3qRWG1H2F8a3ObdxD2bnyAANmQwWlizXFwAd5x7Tv5znyXNlxHhZ8e
130hYQTyll36bD3fYly7IV1oKush/zlSgFHSUM2Tc+G1KKet/Ej2YKoAjTomj/C8ugUqw68wmlUP
C2Fp/LjhrqN2cHAW1Rs3h/5+LQ5Y6Ng69M8xO4vlNLxL4DC4+7DrUdTlMcxwsLWtq7raAfAF5l4P
WdOQ8DJm8qWY2/bzaovWAlzzLQVkK0iHZ91E+yuUbae4hqfq3qDtOvZhMgzBlQSJldwt1Esp3mKL
T3KUSWJoQDteeVlcfSQqlzIcV//sX5ut7U4/SHEw27dbfyH7Vmygxh3jrfu+vpgfm1ci28h+pLmi
es9hkk+WKQBQTtW3Pob6cLGqLSdIAqK4catvPkpXRujg1K+S9zmK5OFK1vO2zjzKU7rMHdNPCnGu
48ny6pCPofE44Riyt7etclF5/h94oX2VfvjBw4TOkOpcPe4+kE5EArlHxwMFg+fuKwmKMELYhszN
WXX/xtP4AZjJaOdqj1ntflM93qV7rIwAipp+3lwPlDIpuWeSE6riwIYSccc+lJgH+m3bi4Lhk1na
DAgmjBpRyW6D/9Xw816kGtMvWe3esJCi6F3lN8kSVyWINDeGYE8Ca+NmOW+oEx82l9xtvqWb10bO
ZkupPX+v+SN7s8kt5S/KZf6gHrVz8YaurOZafo4JUaPIAkOSdk6zdz1ylG/LIyDtYT1v1H3BOUgk
J8mRj4CrL9jmTSKl2GIgyFt3PA82fd1bTmGuAQJ/R1TBsaM+8icip/IwWX5QZ0e9PN5E7lhFd5Dz
Q9WljwOfBdQ5JdOYTpV5uybNUVc17m4UgtOKg9ysOUVjIH1DbgP69DFNazhzUmE+dBxMSFcel2eY
iro6drGrYj1/MOJ7je+Hv2MfVgr76Sx4LHISxHr/ygXVCet2x6HQFTvGSalx7eqUw3Xr/jz/kH9K
XAfgSixbv77z+QBDM+2qzCXpdr6Yd8WVR69loHKW+4qHJQJ3e6Qs3K7JkWVZEJyWie2PZHV6SnDN
WSf4kjmRCWafE0dZPCJEFeXYscCWYu5EspAR50Il4mfOn7HKBmWQvEw8etyvW0NM90MumpFuT3Qh
oin2ZelrDGz1aYiPQH3rt6E9wGHcdEpc3YWtTXa1h1Hxowo7KkJLboEd7UvZZXwpDpz43JeO9Mr6
wxlINuwwONJNSC+mk57b5bThbGQ8oP4DPQHfWbWVnjWWR5r8KrFq5OVwjANe40/zk1MK3zUfZrwJ
cZVzxsfLuR1dm9mflAemFs1N9vldgZxDNIpvaISH0hR8TrnXS+ZFaU9IjFT7VRxuUHjjzM9ZRXC3
utp8bGYPVVwQHZUwe2veepW5Jbhe2QOG0yr2pXdF0KrY+5N8N5xqsJiHHkIicmpRvSFkocjYm72o
z5z0oXzX7693cvPjMY/PVo43kYs1uB1sdzzRuSSM9Om603Zxf5QKTDvIGygY0+6V6DG3WXxdY37n
QUreRxbuTzJKmDTG1+VBpqXh6tin4gd/rdf0jG6kDWf/JjRvs8eYWXAtfow/ClTYO71w+4PhTseI
/+O+e7gGI+jf7Z4QYK53nycDiVRlvyZEB5iP6ZEb3oNRccyPXvNS0f8o0DdbsM8O/zNrbj5xItUX
vOrxc+ct3/aNAMCcPcpFZEQqNAEBVEdtWExUX+Kt/AneRJVNz1iiOjkRfgd+Mmhb92CjOdTJXxQb
bgRwVsTU0Wv6qiKw1Vz6YwUc1eBC46twWisskbIy0WPGqNI5h82jRixY7o6ma7uk67I0k1fLhi14
cAvV1/mXGi97BiAynydhft/uE5a5/Gxx8WXeX2AYeZWC/AeFwXkM9YsVS/9d97C5GlI0pqAwq5sH
H/8ParmujM0CmdKtEoh6wDT00rNiD4aM5GKdI6xzyX9GaJrCRlK55OC2jiltBIa54pIHEie5IpF9
aTvyungDQw3EFfE2p9Stw/LS3RwDnkFxYXVsj+5U5nwEtI79TriEqXAve6bgg+fDvT1lsBNO2wM7
M7aFzCmkWDs0pVENGCHvgoRw8rcVKCSj1Ld3lcdr7JHcyhdIm4uv0vUi+A6mnMVIkIHawC8zD+AP
cZBXSbE7kagaMMmDwAFdzHQJ/kUNof4B6bL4eHVDIdXMRsn6b6SrjG27zwYwOJAZ04EmfaIstpv8
K/XDlPTyYpNLyqs4vNdiAZ7jV9VDjShP4JncMf/W2vRLfvHbd/6v3+c3aHnstU05RUC7g80n6ZLa
mlbewgJyDxCWhQx9ViIIJER5hqN/W+h3hXGXR9/mcElGX78GqUGivZ80AokHMBxScgKnJ5H8VEQh
EryrDK9n/KFN52G4u8l3meqw0VpgaR8MlyjPS08vg+jLpsQMmE/bjvkxBlI3y7A43DwKCdpdFfl9
5yo9c6YLbJJJR43TZJecdZetEpEqnNeMNPBYfrWAKScgO6QA1/D62LolidUEVf+gwjVVD10aWvqe
dSjnxw1iQylyy05+1/e73NzCApn5Wwb3OYuI+KM+ecBr2z6BbY2fs9CZ0b1Wh648b3jsuEuS7eZD
jrEfuTojYP5YE70p4gtPlUVxqnJ/TUlcYKYD66JkDJCQHNXNMc8fszFI7LuoEGt12/wF5lAdky2W
YpAbxJfkfUvM9h4B6iwxzb0xP2qAAVcxGkQ0eFF2hJ4cUcVe79PqiJyy0vcYn4B64Iuj7D7PX6+t
4LZqIjrdaYUlM730cySNRFh4iPjYdVsuH85LCBptHWYkgQWe1GqYbCav4S+aqt/7bFZoHNUJkipa
PNE4/+53uS2dii2CBz85VIcoMHwlFY1vMOiHWtDCmKkO1bCH6Sidxx/6X8hERf2DqGRVjRnkKsjo
W35PayKcxqyibj3bbtsM5ICHnEBP26k0V5G/GjDH7qM1/I3yxKfeXX0DvAS4cNm2DN5un4KmetNP
M99fi/uq3q6TrnpHmkTxza4ybXxFcW+cYO9sW6x46k8pchfqxpAwO7erb5qkSLhGtbWgffMTkQuL
+sFD78coUeZjNVNsfNYkVzIC0tCt/Rz0SFjWuHZXa3ZqFkzgHS8IdHsfniM931ha7R3rZsU2Gxvn
fDwqkH8iPhiEbDacsWRfOeyytJDxV/SjxS9IyXKKlRCrtku8AxmaWYwLk5DzXVX7Gz0AC1udJdMJ
wKzFXI8ePHIHxbcH3MmQbUT4i1ZFAioArpXpUFj+Ov7qTgl8cnVjUX/YaTDe/nJk/p6j9j9Pzj++
ut9IlQILPLlQfHWs6GJ8B5DrDiQ+g8uM3+YbV5JJhy7iIIuNk1CCWQCe10Dw0olYHi0/XvecJmhF
T/Jj9oEUs+v8/rXPDiooGgLCycGtoB6u3zfJl25IwdkdDWWbVWJ5Vj9AdMn5KXgx6CLYOPOPdQMo
2MFeWwxUBl/PXzgkGk7/ew3zqOIJU7iJkUf9dkVElCBL4xxRYX0HfyHfHMW/rieC8Rq9AUmlLx1Z
Y+85Oaqr1aMA1eZc4IpOQJIMNld39Z+0bgolfcd5LoE7HzgrD8kTTDXX693G634hXp0AOQH+ekjZ
qom6CVvXfqgDE+NKyT9nJHA5NdO8AhKNGH4DuzCFLO/UqZyue6JUMcnxyR7gE6jeGoPsjke2ftaF
dCwP0VbZGfdduTferGftf8SN5jkNk48z1oB8dqHEjzrFuIfFZdehBRcxKkyHUz3YAdBM9Fk9gGbs
x49km/ywj+UTtdCh5rLtuN3p9lSGvdBOCINoT9kAuteYxmM3928/miA7Ykb1pVDdx+4QgKJt4UnF
GrcKm+hnXvlZnrOOo9KRt9rVGTh5C2/ck3Xt8qGFEcW5jnVuXHM/b3ko7taBWAqhQ3ZZgMiaYo1y
YDJx2+3tx98UtMSb/un7txTFUlZz4H+s3NI4UTUox3hnQGS/4cBAU+wKgpMOGGe5gJXd/CsLm2E8
TPZ7u5UukFXchgOAX6h60sZBEtAVjKcplFMEENoG3U9kc7frsyp5hDFBtEifAKLF2XxHLtacrU9O
j9lBrFSwEveQs3PhrGoG2RBrM97gxGdMKfxXEjPHu7ZOTMv7NXbbp+470kXCQUFaGAkQA+0p9M25
hnSQguWYNb5F4868jS/XbMsuKI+wuDon1ToU354YovNL9nEDRAKrSTwgOcDfd/sdCJBFShreQbfi
7lUhWdRiQDTu7ftpFz2p4a05LisM0tRe3+6G+FHvf/Cy5h9wDVW8nfRTbPv2fJTJthTW019m5V+z
8O9zk8LLaaobS5f/k8qXRAMp/QUkTXbIIHqvoU8TB/mS9btZYCQ+og8php2OmISlYfRJ4u3G+3Y4
SZYXufSRl7xcXsnNcmUbiH8qjCgt2Jco6QKOgrQIZ4v1nQ+f7RiFignpCGWAnZmKMxmjN9zJqY8e
kn6PeaDStz2dQxTKvKali9HDJOxJD+ssYDTDU0rIGfpAVC9TyBnRugQtxxngp198QAgmXibz4sRC
ZfV45B4GO8MNQCaFx8nYBbaYqRpCLonGI6GCjkh5AFnfYm59yKog5hXcg1qw4zzRujoyLpbiqgbG
e3+XXvRX02dZg9Kwn6xDv63eaCEpjn+TSPyekvjrklh91uiM6UjAo/XvuXqxayqNJUqnGHkO8kNm
E1ETBbrLasu16lb79ZTJw/myljyy/ME6GS/y1gj/8mD8cdD45y+ykvCf7w9pFSN2Vf4P+Sy9XGx4
MNRAgkX0Gj/zKQflsqpQuojorUbrAlrKk0vhD10in/ELmqFFII2mfoYdyXSbO5YYPnNvRQneQCRL
Fyifq6tWHbyb84U9AXtrvYtCOYyZ030qKxh5O4ENgu+3v2xYfr/iN4BNymjMlj9h0fbwjFpMFTJT
5uTo5+Hjdsx8BKGmswHxZwdG7+PwgvZAD+8QxiAMnCN8XswO6Wf2YO6LgDxCTWGLdXS0O73bnDbk
yqts5Ymn/YQx7DTwAafZ3ZyIQVN7haLoEKC1XtpsDTZB3BDQ0IxMQBW//s3bvn3knFcE6Ny75v5/
tH7+pkD/z6Pxm8id0iES/yweDaL95O38PgL7fONy6l3EWBC2jNgPvZ8+mY+TZ+9qvwjYc7bSdw/Z
97ESkH97RP5wvrP4mYRzE/b1n5DLaSSttRt4QqrDWk7HMBrEgUU3Ha92+DeFv7FKJ/5zUP3jp/02
PRlDU6ZaxU/DY8TADxaVeBz90a67rOvT/HCteDqKHwroF1dr7Cq6MwWDVwds0zALDk32ImHA2tmn
/gvQR2wQ3lT3Bde/wV2wX+Pbb772UqLeOmTebQ+Lj7jTCOlEYX2ZLv/7x/fHDfqfH99vb3rXxhHJ
mdn6Fyof7MfxZX6AX2ye5lOZC/XMoKJe1EfkQTznxrMOjOjJbZDk3t8+2l+++f98tGhWuAdowyZh
+9+vepZG2UydkS0K6rbJ6ETBpyAbcezXSPebVfgnTIjuxD7qHTIah1imp5V/LETtgsvfFIqrncp0
dN4L0XyQQmwCkDOEfRLfgu0jDo2NU1zkb0W0bmy6EyqGm1OAYcB2RsLiG5AJ8nOjT4WJl1X4U/9c
PDtmRXamb2VFpjkP5MRbg1IIXnPpx+zte5zkkf2Xh5pA/z88Zyo+I5VeIPqBfq+naa1BkTextBF1
wYUlVrSq5CHq1qHd5nAg9GINruU3Q6WGNMaGnsWPHqcuVUZbrG+risSOyNEUVSok3U1JK85P4CJs
OCHP45O+Nz8JDOjAl3zgA0Cx7F17Kb6Rxt9+8nlab40RxMVZL15AIfWv5BW680b/62Zvd8clXQUD
+viQty8oCK9DQB8chdRq0A3eJoML3xrxew5O5Bayr/CfHKqbg/q5Od/uZt2TNN+g4oLINlfZ6cw2
Jyl2EB8PsIYX6wE5zFfu8up8WxmT2BZsYQQgjohF5Rxfu1m5ae3tpAY9bxfDde/fEEKySDDFoEuj
+sAS0teVL1NL3NIOEJIndNnS1VVfg+gJYbgJK+93gIWBzvENncYdljzLD0UujKfHJg8UhtjFX971
wVNLvzuNgGOy4GanR8KLIc42z2uyRY5a5ykLJ4GMFVklALVvBqqb08YH7oFS+YsrGmRAQvT7Ebnx
x+iKkT5ZoSMZW7iq0NtFu9vtKI8v7XhS6odYf6/yz6h/vGIaTHb1E5R1HIKjDa7V+LK+TdlBGpeB
Gkj1GnA55zgs/rInUm3wp0fQVmTKxy1Dlc3f3sc4ajOslDyCyDSQCduxhwhptl09F9gghgmAG/TP
rB8ME3kpipzaiSkVcznotM1PGW55WICeMSfsU/W1gfqjahaht8zM5G0m+mjdTD2Zo0y/1QkbqXrd
jik3Hk1fPwcBWcz/s7QIkFQE+XSki25g0xp4SMLZNGV0iA6tb7Afic9hy772AOB4xINRZ6caIy6s
YdU/tnxBa4Whw8AeKTvGQZHuZKqVqaesUBTCEb0wGzTrPODFiliZNhrVhBWiAF3vOIsV79KWzvSW
+/zzDkWPhPKbcOjkqz2DXkMFazdXuW0XywU0RTg2JI7c4xlwqICF1JfqMGf0BheFXcr8TXGCrVyB
VTlsCqd8wrASZ3tqz51o8yIlF9A3neN1RHW8Uin2jaLwFVECNcB4OvMG0+Pbro9EBQbioopPJZfa
IQrPsvqBA9Spf4VbbDoXofDwVRXYB/you1/qPX1MHQaE6hy1rxnqOeTA2CvoqES+BioMvBz/jDMy
ol06ZXFnDAoYppOGi4dk/4YOCtgFDq73rrsrXptqm+eeBs5v+WS2FetpA90jK/t8vLPZgSLwP69E
0q45CtwY8N9ypBFy7sKYnaV5i/g8qQDkX5w+U8m/yvesvplrlbDuzjT6LVKEGuaTnIdayLKTDy6I
/RW2QFh4URvP+pmmPp6lLnc6y4UxmfhEN8GIQyK4WbTgse6jMJKfkuZxnnfVYx4YR0ihdq1733bm
zrzubppTffcHde0WDer2mLfHhjNpepwsf73D1+sZ9wGrxmR5fNQt2okYBRvSsFG/I+pZTXy93hms
SC0ZsvSDUUYhBvZ9FGVwftTY2Sj0VjidhyPO9xtDaPQfDAcTPYju26lA3D0s8MmI7lcaV0dzdL3T
Mb9nZAjz5n2VNbpH0UMUIVtveJH8tAp7fjfiDHfLV1yHVN8t6S4VqJeGLxAuf/ZK6AOASGML5ozn
kkKyXtkaMij+7c1ezrmFX2KbmUjBHSpcAcIG/9aeYxINFndePTvecA1WxCtYlUjRffMzI2cFqiJz
KnRmxT0JvEbjyDv5HY0TPyRx0TGN96jw+xLL9j2pvFYqMK6UNIGhiKgFbxPGfI18v8HBLnvImBtL
DzQGMhhOh5wt1KK27s2IKqo9isyfE32HimhAG1LffKMzDgDmJrsbdUtOPHL7oniRUIix+KKsS7F7
U2ZJg67X1wDR+iOw28ze1FY1HBUBxKYs6uHp1u30BvK26G+CDTm1MLX5S/tOphVO9/RSkuXgomFd
UFNTMBO9aNf75rqNDYRpgSGd5W6bpaPfswMhohkDFKMsSuUZGrD2x9s3WeJcuk8JuDNDxTo0+NQC
z5FonqfCw2+iTaFJ9LJ8rxYenzMrmGjSv8S5/Mrf+32gUm2d7mq8hoDFvyFf6qYrdFXCaUert4rw
F3Ff7VCZlfCdHVtaNTl4vhOwTgWmKezQVvU7VHLkXJVoXOX5yN5rrxxVmuPd34IJRY/tk6UTJU6T
KVWOsAiimJ7XXZCzBlnj91pzB+d3vWjjL0zsfx9WNWyW/5m+Ab75O1kqYZXyb3FEV2NT62nG9D35
I04VY6/fHCgS6XF4ap5yr+VgQAEz7Zcfac2ayrc3Ib4Wy+KCiFGoOZ5zv0CJ9NM+/20P0f+4GmiM
rWu2CXmIvyfHLOSNFEnG/Bq9IetnduXzNYZdysbeLK6lHpCbaqj8TdONF1r/QmU5leXKFF2R1vXI
m52BR9d2AKi0/jWDyBgf6Bkfk9cMNTkFZDFv7FfE4KcoiH2ly6R84t3mwr0gIiu6H6bEsjqFZdoc
sgFN9tw78XyxtXepCqmhVTNHf9TMHcBSV4X2fEABltxIBEdWAkWMAELxSn/zof6g8IEKjGRHVOsD
PHmy45BB93Op0Fx3R2l+Jn4I4d2k7MizWDPMp6DuxFrSSSHVp12JmoQvXlnqtw7TvugedeNsTN8r
RAJzszUOyzZl4YWk92BGkbEDtVn7oXodfiTf9HbgjkzvVNoAmdKiaDsvr5uI3AE/TlEIUE74tAG5
LB7Bq7QWx6enLOFMrSoRF/mx0sJS2t740eq+op8nPsiNTxvQgHqZHSqjGRlpav4waz5XVHV9QZRl
zoGufiVI0O1zqfiIpnoOvKtfJ2TVPlM+WS9fI6pJfnzAGsD8pZi+ovkQRIWrnCVWW0TurYuhUyXM
g5sFVU2y7TjoySzgRGGgKAVvy8h9jvr21cZ/COwssGIgPTyM2/TbDKTR7Rnq2KEfQZhU3+RWuKhU
ccBZcWTgzOMPt6LbIBL0ak4MbiSkKnxaEhnFqB+RJu6qwDw1YvFRinWHIXmBbihuQY8Q5G7ec/Ko
3Y4Ao9SH9ubqyuhJ0Onk5ChEPuHng2/lLgYw45NiLw/lz2Hw146xend7mb3JZ+MQ+Y7/HCgt4eYi
IMvpztPBDPAifjcHFNAvtYd5xUfWTSsBo8GjSml9HEJOfmjkqOurbhBz0uv0Ap0ApxOi85iBOY6R
z6hhBNN7GmzOqw13CewjPPWBCWBlU/Q9wnBWnEc2Lv7xah2sp+Rg3anftVc9k4q1nz7bl+SQ1yIj
lxA03uIjp+IcN9eqVEUKgr/3+oAAUjqOB44HRkHLs3D7zAK35Nd0NgM4yNAOk7B9uYq118z2zR3y
E+S/e67U1t3cK3fpg/HYhCv+TxLKiMuUWrJ6228xMsJi8jsZn8nxZSC6ChKSm3hVfiNkqUVxP3wr
76jduv3n4l69dWBtCcPHy4AcQ6yMBL+teU9RLwpk7vl+4xBBCvTzjT46ah9nqJcB37LqTVz3i1MU
Qv2IEfucbjB/y6cyT47GS5J3gXELTJvg2ccxYlvGqWBWx6F5kAAq/3b0/ZGMJDALhzk8y7ou/Htz
V9PGXsaEJ1IPGhrZONzeN+/DnbKlJzVYfUYDJIvLd03Ajs/O8pdVRfsjp6Wt6cW2Dn5MgeK/fwHJ
HjZWWZIT03tG7+mYG3xxc5v8EKmX2EDsTXM7YxpZJWid/LbcRUi/rHNdYFwP4+ikokku/Bxlp4c/
gwaPHJXpKpaDImDaZETVPD29l3GloTtO3AWXMkV0j4Xhxu+QQ5X9OcR7cxZLM5FpwmGz+IxCFYsg
Fnm1ey6wmQCcwmMXpNUxQbn5KIxFAEyWTvECYJh1ZGOQC8NaxHtw6NNtJ/tDc5cq26R4n/GzD1td
863ogwJs1LEE7HO9jK4U3SkL4kgvaxzU50W0q0IMs0GbnRSoncHtqMUu/YwbSWxwafga27zcIvHA
DUQ2T3xcZfFevisDI/mBzqoD3XAtLgNWtNw4TT8LobG7LsVBN10QLCRF+WucYpuxqYQGwhy8XOVZ
e2xs5xbtLTjwzoc8UUQlECBwlfE54Pp1sk/5dOUEsVm379dGyGXjrBLsLLuH+jJ9sNcGkCCpSAnp
obGQ61Lk2idnlJOrpNul/YA17Vv1bUOQEpW7Jmerd81DuXAj5swCmfht5tY3bm6OjMgUgB44bXjv
6dm+s5AmCoVI9wBqoNihk1mne/RGa1cpdnhJfzLtT0IbQVeFCZGMVN7TrkdiasAw2XZWPuyqnzIs
Ij3LIyOereAGwA4RWs0+RXVY3xnRSbffrwBMcG9dg88Fe8+5qL38dkIpCiINgFbyFZNKn5ohBgX+
OvnH8lXSxdk/Ei+Q7SZpa0gPqXU/Nb6ZXFDaTUAlEcTw3bwojLAvneFD8g0+CBQGHR0psDdQ2s6D
Ko3bBcOF4iG473J49INibsln1AbwUNht5A1DumvIXmN6E0Z/0IfXXH7U7YBVIu4QguCpeVox6FkS
BLLPuPxh/ur1uHy0Az4CZpXRqxCoK16F1NBVb/5S7FKCfmxfNe+aHAHL47iFYgP0KDFGQCVzwyKA
95Itx9amotvcS25YpxGNokPrgmQOMehVJpWBTpqKDXlpnK1g1/tbGwxY4S2E0usBWlZ/8WIqfwTa
/nl0rCjIPwgGWyk3tTJzdGBQOK2+WNf6gCZig8zElaKKIMt90sheMGkmmzBL4RMyPw0spiLKXT7h
xT3pPUG8iiYbCXbBjo6UGoeD0bvmJXVzJG4HjQEHh4K3Pu4rvKtfCg23slNiSXItQCixMoAemzrg
gvYFT8RQZuLDglHYCO24YlXICYd7xDk8jSj8aD9sWc9vD4xg0GRiYKgUm+F7IQmAlacRo01FIjoV
XMou6Ab4iXEcRV/iTXcydg6yE7XxuPqnQq4bGoogqTYQnQgSxS2+dHzWQbqgXeUxEtb5b97OXwKV
35cTTTdl3dbWcfl35VZkKKOZWxWMHxki3/lpBY9MqkpcjDOboDnPYCeOXRw5ffaxB5ybufpTQ/Xa
cNfmJ1ndd/2jNcdOx7mnQJDUhz4L+OjfW1gW2dEv1ccqfywo3VkVavKwn8MMVRD7cYF/na1v+aox
539NtNCiN6LO+xseJ/pMG0dFjiwzq20t+2XBE7TxiwwI+Y73aLRF/LfabfUPPleIi//3Wfz2DCZx
0stqzzMIKLjbPNt3TYjrjnV6PEaCQ/bQvY++dsIi4M5PXfDX5OFfcp3/fBnE1Ki2SgbUf3o7h8Wq
JaLAf30Zg8hNn9LqIgI582M0OfjumEJKEckXKn2uGFhRfgpW/iYBgXOBQnPsreVxtO+bG1jB4ENb
i5Ep0jrqyWstU27v5tQGyWG1CZZ+p1urcquajr1WuIaJn9BnRu0yb+SYwF3ll3ijEYwQqJEztCMy
DJr0AMg24gygWgZa1x1oju9WZxDNFZYnTzzowMXVMfVYcxjxEFu0qr9BOw4gzjk5A3Kwtt58i8sC
wL8+6DTA/VhFGyjvEbzJXjKEMa6OIhFTLABUITmQeMGxoXPWRSZt+aURWoDXoh7xEWsCgqjHsjux
quUgXysK6Pcm4j7wWVjjEvcrdXZ4VJ0EgSkgy4xcWmWA3+KYjePjOqZmQMl7VBa1i/usq5B9+hRO
9DU/XSCzBugDpE/md5te2FdoB8Xr74DayFR0bDMcvfE9eW3AGYh/HHmnsXtyA4LWwl+Q9lch7Q20
qz9J4Vyx4gc3Y9sETObx2rq+Ij/ZKLAGFgtOO4f5POGX9CA5OQkl7IrXLRfOQKGwMPXTbGBwPZba
bmH1INftUU2++NEKTdWo5fkzgIEottfQmQSFt3SIkWd3xwlxUeyRqefOCMtDdPncz/yvmX3hYrga
JWcnFV13t/Fprp/JaJgmoFeXHGVvro8WISTxLgP/zt1ZExgM2u6YFbsyOqocYZ27pHek0dSIvkc/
I6gYEIpntvHYAK/9D0v+bG4HaBTzQ8IXs/D9eNribtr7xdhLNGrNB6SLt+zzqoC06uFU75Zql5VH
jnVuYqrqqIEL0LI3+6u7ar3rOynD3Ynefqv2dEsfjOu9UuyV+R3XA4QrVUYviN2MnUQK2c273cjF
cG+gl+aRWlwXrVOSeZub4JLvqzCZPFn2hlaYtIMhoYncDWw6C3nrsyca2q6V7hgZVc0zHj5tg1Ua
7y7I7GZr5T/s+lRHx6nzqTmT2LpIIZ2OHc4FHbIkLPNgaj3rw+IeZUtsd00kkomXdwpHv/i/7J3H
juRYtmV/5aHmfKAWg54YpWnh2ieEq6AWZtT8+l6M6saL8khE9Ac0kEhkVWaYGcnLe8/ZZ4s3yRVq
TxkCxBzTctL7LUq4jlwFekUkHu1atdYqumbYO5GvNZwkroDxEjWXmntXbFsiv803kLcXjiUVPshF
vdMij2Dt9hinH0N7GAGTWp9SMG2cqnfYATLTNg0vwWMUWJ5zBro7Lyh/oQaxZeUv7IHvfvc/R9UE
ohJQ/3Mw/D0suJvHRDV1ZpvNBPWHzKq9dYz3vB/nHEr0MxV66kVfA6Df29KKz6+wTJ6Us/mhetdj
Ya667d9aJeWf5scKPDSRESd0pO+YHOOUW4c6Hw3TD+MZg0eZRNz2yHCC8dojU0p0gHGIsxMdIOAL
UqPBBo2AYU9KZ9p6izoG1RQzPIQn2EG8Cy+3B3bIoQoQ6DIf/ts5/bN1+u1o+OUHfzublLolKCDF
PgxIyE6CYU8/wgxR8xUX0P3/wYD5n+6QKhNTikEwQ6mfVKFfCrKo0TtLz1tiB5zirfzsfOnJoH55
TO5FqtLyyzzgg/nX1OXlMr5f5q/f+o1nIpaDqg0q3xo9trt+DSEEGDHykVb+gOdJ/uffVsL3WPOf
i1NdskWwPjF1EN7/LDylQkx7lRRrhyPzlT30YhwHMM3pIXkFpTgjaGDMGYFZr5Lj3zpmSf2t5FBI
AVc0FYfk5futb99ejJ0lpTd9KTlKJE4NekN0btrlZq6T7C4U/RByFHs0+8VIE+QxiENXD97OKSV0
5whpJwfVJ2MN5O7ouy71e5j6t2rTgZohMhA+r+nphug2e5Zxl+v2Qosxq1vgijQAAvmUaN0IVLD5
icwxbljVqEi6hVExOhDuGIItViYufR6vQCwhGLWrySsPaiCgl7c5Nu2nifXuqV72MQVd7YorNFK4
ljn86QM0qqHfJjc2PtBJamftsX6tsvshuD1cj9YPholZuAmvQVvbRvdYhluKZH2VHyhAE6ZpLiNx
3IMnOVDu1QtU1UTbJcRWNx9i4emDV8se9rFkI+VOhtUXwlVUeqkvjBs6SfL5VLwuliGwAzoAP6QL
3W4zbG+ZT5dTntkBB9VHj/dnfFwWfyO7/nysJugz4Lgk699mttcs0me5lRijvFKYwXPt/IoRFPrU
xapgpftLVakFyYX22IbDZDLZT+FnboBCE9oALGlJA0HlV2xwAIF4l9CHN5AgnOli3SsIgynLYVnc
HFAeKSTpL2g45Ji/4kw8bDCv09O9cg1i05eiNxXCbdQwtH+eUSSxKtDOTfR2Dpj99QCGifEWEmrU
KqcM0yYNNqyuHBTOcSa+0GXAf2NPXlfryo+QuVY2k8rlFB68hVlTPEiHfNUxOzqYK/mZxhE8GO3K
rK1MbccIM5tPsbgXCsJLdo1TMBjLHc28G2eSE+EQvI7Zj5QJm9V/lDPjKKwRnNuj8YqMV+LmIU0A
YMH2wm9OfNhM+S34+hFZHn5eMM8s2JsvKmbP6IOThxqRXXUC58eNd9A+TCdfJTBDp7UVnvoJzd5G
waYXYISi7LYGz5gMjvAgYwa+6r/gbVahg64AXzJmzeoWOY62kZW9gXYa88LQ1cGgxruys9XaXiIs
8W9g0oXCAHSFGjoH6fHDa2cj2ocyzugX75WBPRRpqfymbuEYNkCcXvE+vSulTYUJI//Piw9G9fc9
dFl8mqyrEHh0Uv2+wYBdkSbVdWBPiddFgwsbwVNQfgfZAbzMBgTB7zKwC0x4NAI8XJVEVzs/3o5q
vsVfMTDJxro6w/PkofJLf2CymEWIx8h5GbwSF0b4D4tw12G1DcUafEFVnkPmj2GLKYBXq4ew9ywU
G+Dqd8jumItY9zWInlXt8gGVwUOl7slwAKNhHFZukSVeF0xYRpK9jhV3yH2d4maGQ/o2xXs9IR11
lauB8nQt6B9lbxh9kRx32pfhqTacAh07u9BAs81oJA7EkSTfQCKSsaQ1eZGLuxIeGtoz8ZEtFLfo
VUepv5KqleLBMvdE7ALYY3pPe2+PMvLWJ0tyoQ+HKLkqd9iHA7NfQpMOleyRJo9fl4hQdNzqj4bF
pHzV9583ikt5jV9ir++hoaABTHz9frS2lMWaukUGKusnFb9ImE5wjqHvjBuGHLHB62o31YN2pjOR
1uPk6pknDEeDl3v05dY2WcFstpicsMimaRWzyd6oV+1bh+059SsN3vSYOmu+In7q4LqyEo2dxb8V
Tx2O0eVWMc4I+lHnBVeTHGSnKneYHcjjPYMsdmmY6IMvKrbgQ3w1skP2XBcMKlbabVckr4Blyrwf
fxAE68+Tn1LTYszeIaLr3Dhf66CwIdww0Nr6nJg+muuEnsmRO8hG9thh8BKMGFeue1YbFByl2Und
wzV9LQG2ksPApWTeoliiXi+DBE+X2NPoO3mokHWFPXh8cRCqS8dGg3W64bXXxwFObqwUSwPDnCdG
d/U2wDhkltKtcdDUcn9qNpp4ziA5ECRPX+nWFmDLpcOeAABD9qMPjAs0YOgjlk22DBwc2/zOAWkt
PeKVvjPFeHvDJil2AKi03muG/SVvuRc0scfO2d44gDam5Ub489AMhF9xzwds2CKiEbtW3zLw1oMs
RhAuWd8Psr61Qk/U7w0C9JrTxMY6nRRGMEr3Ig6fQr9WzF16VlrUfUzUUDSb7MGyLTuQmJG7ClAr
1ibjaQyXKm5UitgDgTtqRFpbm9h03VU1x4DoIWP0vio/6+as7PQvsnQNWg99jwEMgFhxdzspW849
0LWOd+p+fO4/yJswRZuL7a2N9DlMvADL8emnr8TrNmbQ3UfWKiGeSmOeCU2llJwprd1EeahGlNeQ
q+vrOjTac3K9+6to4Oc5+R/lIFuZjsMy81z8eX8LkKgyoStnMQ2d/BZ0Pz1jitBWyp1uLDus0rkT
Tb2A/1V+14EsGDiXhIFyXLbVFfNlcG1qd8ZjMW7UswIp41GCFTCf9WpX1gEHryhAMM7cEE4HU0Os
/r0ezgh5Re2dHt8pC51WzJBnYxIQZHgn4cEIjc3tqwBiOFQ/k4PWBQq8rXp1nS8NOkjhGvMjtPLM
dzMbc0HcoODODFd3inlrVr2re+2XNS3aOgabUfraMl0D7LiRoLjUTaojegPWnnY/BxMVzMJi9xoD
mefKfL6tME4AhcZFbCUylbI+W/zF+MdOwrRj4VXw8qbLvLN8lD0aQUYtEOmArcmqWArHBAdORmDa
guO26RZfW049KP5QSzsLktRJgU0M4wN9w7RGyB9NW9lRTBfLJVzgUy6khY7IqE5uAwPMaHvFWZej
XoZ7kDiT6SVEWuEEyc46/eVok37jPH9bDkvZ9UtPUhBi0YYVGM/ICJocJIYbI7QRFQ8nSEGrfIvI
HsaxkKE6W3Ek/flklX+enL8vRwuBhCnq1m/hgKbelGrY8/3qnkseHXxHdsvMKnMThMDo7qS7kOls
aoNxrhIvZP4FGOWpGPexJT6gfFv4dN68G/x2hxERVD3OoWRLkby5vombEB8R1zpqTKZiN4fsyB5y
O4Vn1h6VYullASy/oPKxAX+CruAx77YxENloAV6dYN2pA61ztvv1bY0FCbWGDU1mi+LYgXBwQPhw
Ge1LshkOydl4H7ec5CiKTa8TnOoOb5Q1FdViU6Cd66BYR6i+Z1dxa797X8BzAsNWvnLJdh/zFjDc
Vz18VqBrgotR1kA+8aBFFQATQGVP5ikENFtTIy7/j+AODwmn0TGGSoZJhLgu1ljHPGmuBmdHsSvP
OqNE75HNvphryy6fkDD7zKU36nH5WGMDOEyRKjrx6ivFOZEED686FQA9CKFs5OXnfC9jWzkd9pAC
av9F31n7bI3WPFiEbzge+QSs5F/84hcxED7bklmT4Qyb6Ji9X93sgO+TU56tNQwpJgJ0mZU3BXAv
ItxoBnu6zC9/XkuS9Y9gL1Ioid7TkHSGtt8Xcz3lUtJbTnbzSmm3JLKzqxW+SdQGJBWE3Jb42JfH
/ubgMpOKglO3QUSDZq2G2oezlIIzyAQSdc373F1x8Xq8kaTc+vBdhOvZ4DQbXGUp+sp7Lccxy5lc
nCcP1SPOJgIOp2ivHANnYthyj5QezFOurwzF4XaxsimR18CE59lBDsF/8dpBLcijLTjm+DxMdvIj
BzCC6yDengCq8PcCReH7+bsKzVPA6xCw0TzOkAmE24bfRGchOVa7kOnSs7U4nYb8nLfirfgBuWuh
tkHSyq4Hppi5CDdg8hLkWi1b8CP9G0LV5jK9AubNLq63jY9FudMg+7OueyO+ZIf887bT7mQNm7BV
vyuClJ0X84WD1OBxdlLhZbfrwRegPEeuqm/FDSHT244Y0V1f47eIaQKvrPaomgGky/fm3bT1vbDm
Fo9H86JeQJ1P83Fx45VAwD8pv14WY6XxrH6QEkwwFGcJJuQPmHzCTrShgdxTccN40gqHCjVIfZpt
cEYsS1C0IEndFMdrAMcAD+0Cdgs0WwfiyTIf/6EbW/lH+0kzHvqMPdz5CYgsdhAZQyZP2JK37cnS
QYXh562SjbkuDDe9a7W3W+jDfuFJQ62xasDMYGQ4KjPvumLqnZEF4iVg9NWK0S/zc6f6QiYB0k/V
A0MRhrsD9RuZ5Sb2u6eFvTI9LgcaEx1qhtKrsEqHLMcbQv0O85jZcbc3F1Z8fILHD6UP9qCLiRa2
bcl6oghDEsW8CLb2ztpkizjpNCd3VHPuRIIQzJvl3WUaRDuO58ULyrsFm4WmcYD3tpEPJTPT4aPs
/L5xab5EERrkUwU/i6cCHxhJ5o56hDm8wq1Hu/geM3H2EMbhENy4CS0ffJPxjlFDNa1g/tGlTcbC
3QlZq/TSsQebkfRiGckxDvfwG/nTzJ1g0eEH/gFlBzETtPMlAsxOYOk4kyO9DXpgHXpEJtKmtTLa
COhGjGWw7TQfhm3qMtXFuBqdsTt6nRiE0j6SGF7RY2grlK1OtEGSdKa9xuAHVITJIzlfNOPtiT6G
XanBpAQQ0UOfC5tOuW+xLIuCxsfhCW+3En4qscWXxZNueRdsXDHbZgtJ+Kd5FvRknwYB4fKJUdsJ
iwtm7SuqWDs/6zBSnABRs+g1DZzrBtELYF7QVWujQlj4aEx3XDHH1Rdm/jXEG3ZslCbMvir8ZmAF
Yf9vM6Q7LUZVGQ6R9vXBXOfweLiCT3TmX1PbLR5SLR7FcdBUb3hT081dD9anDOYBK0Pf0Ot5cMrQ
Kyl3k20pjwkSMvYvTtQsv7tmAXmiE/zxxd6OLGPPtB4xyyYGNUarCy98PlAjZVyhGflzQi9SYq1R
ew0MZwiomBfi7ufi0nFlrf4w7hbThoUBEfolpAcyp1gD0lqBInVDPzC9x0xnFn2fXXQXqOrJK8VP
7Re4IsDtB+BZgQFAldGtU3QN2DE2bevnjbuM1oYkEMwN5ps9h/oCGor5lrYRuXDy3iDHrh/l96zY
hyMykDcwUySb6GV6haEebWjxqAl4JPnaDQ0LHr+EvtkxZctKxIs4kgOWqYEQfWHXQ+xeMEgqPwAK
DnXepB5rMfSo7KocDr3w0LAbInCnVHN1OGDODHVN2YbPbGbIeSW00NJBxhwOyH/XWq5cO8iKyrVM
6PY79nSMqoCUemmrA+k4A46Oy0cnlc9Aa4AT1dU/4INkT9LXbW/AcLhSkmJuaTkL4G0r3Pj+h6BC
xKgx9Nkur1T/NScfobqlZWJGhqwFBhqtsF2R7SA/lJmLSdaEawGK7ysn3m19Qx29kW3KH0+AZXZd
jMO18Jxpq/SlUjadcGKS1y1zl1VtrFHgFVOQPeX9PUCmzYxdNjaJfJGlS8K5j0OOxa/cgcE8oW+m
doDtvtVL5omuaNqvTRF0/SWmEzLsDBZQwzWcpJQJBdkCTgYbk26CncDXnqdXTmBsNG9Y2AENs98o
7kiMMilS8JMntxl2/UN/ITUAEDeHhNxh0yu/CItHOQFzPCYPY8OOYQ5ChJ1eHQdl95OwLGQbGX4H
vIzCr5QtMWrQalZGs4NtZse5g2NS1ARtSToZc1I3rFbyKfmC+UUttIt7L8p8ndi6fN3PHgxOJpaQ
XXleZnfQoiBOfdFXXxfweM0Zu03Xoo2FALebU3cfs8uSX3BYtvLscLtvdyRQYYXHOy9t+6Da3NZM
VyPlPglKr/ma6U4WamK/g1dZctzD8/ajjcEZ8TQGBlSK8pDO/PdwJts3FJ6+4SLDeRNue35MgKP9
Bs7zhDGleYi7Yz2cJ3m9CMeUmPeF+Z2wKng1gZ7pJCyWKaLhvfRYoHunP8XXEAwasygAcsDLExpj
iXt8horkoO+ZNRczvkFEFO3dYl9BjCHxoFS788UkKIynmv6owtNTY185EELKBBQjgR8yE2VyLI6z
vAfNhHLbYTvqMQODpBO+Qd1UedbZwxj5GPTOH9xZA/SDgSROOlcPk9qxX0h28LY0kKQMflqPT4E7
MEfrXM4HhTm3YC/Kr5n0CgjG20Ygxu0IP5TKCmK+G7EuMHpQnLFYT/0645I4+HDbdLMLHCz+DFh4
esGIgxl8+lmAjQT1+yS/JuEuVBiCDxwTV54IK7W/iNeDpkGRs28yRYjTChscZmdcoBJ9yyh5UDB6
aC49pRj0vA+YVBlFz7vWBwskhh2dvsfb8hEz9Hsca9gNtHV0HAG9aq8fcVtmIHZ3qzFor+NVjDA2
928fOhlk5ZeKLG7YDfDquJJeWlWVb4HRw2e7fsnGcxjvqQrGl4VDA58mBnvB5xqk3i7EZ3xCLKp3
xvBI55lz0LMoTzOChokiBgUNti+novYkyp0EJzy7b7YCVuOzL8MEWjgFiWtigHB1I+FxSrfEyMSM
UeGDvuEnoA1UojCdq/f0OAcQIHhfkmwFnLCVP1oiBfzmpXOMjf6ZYUd8C51WWnomBvdsMS+ti5ke
tqLgz520Rbyf+sX0PGa0WXWOV6PSUW5LD9yY6kA+AEd5d0bCLjVvHdrI8YlstLDH/v8JRzbLnwmX
gOdDsgFHsnU9TAmGahz60IgwkEakZQsZ0d5fmgD4/qPPNgij+R2g4JormfDJbZkWr92UFibAreX1
kwYa8xLjUnT1meqo+Mldha+B1rN6TvHswgSI6pzpyVeNza+LwrqHOMMcCwFdXCIdXePOB4NOrYNk
9giDEaghQjyMpnUu+tx/asfJdPPxsSM38ESmiR2hcCEnDksDuGQEjOAUuTaTrW4cOdM0UlGwqB0e
8/lTpFxo8PbZ5h5amybZjvVd9ZFENFTI84zy1TCDMnEb+sjExZhSQsvnwAinkxt3P6W5cJkZ9sFR
nOJdmMPAfGxlgN3DYmRLB6HB5G93BQKmGpWQLVWONLoYC2TrrIcph/WPMthYEbdluTATMmZfipvF
zqIAQJJdumZuY4tHJLFwpb5dDJRG+WjKhxjapgnxhZE5nm6BUG2E0LF4kzNbOPDbqRNe0cz5o51K
ax3I37QnuBofqIrgaWLJh0rYZPRA6pFrAk9MsCzWs7UdwkBLz7MIDtffq+W9gMinxeuPX+TQdKeL
neK68I3FkmkGMl/jyRbBSzFwOnhq35vmYSAnoKXJ5zztz+QvlSaeep5FhrLfQ+kTmi0eBeDJjGxQ
LFWBom36dWyz3jXcwABIYDpjRxcyIQJApPI6GBfgKAjQj1Hnqje/N3FdxJiXHI0gei6YwiDvV3YS
N2v2wH5DMP+SJBaA/clrcUXHcdTWj4tSp3dvLTpLZ8wda9zNmk/EFNJYDgY4QVSbMWXHI3zFgUqJ
L0/WA00R82NeLbmEAE7MpYsCh7fohf6iqjYJQvwyDKhq0NBqz+oZixJYk09leTEMd2i3GXMknU2x
tk1wqPxQI/w0L6RFrgzxNRUOJd7x2rbCMgNtVQr47V9ZCWiEu3VSMzOkIoy1V94enJUOE94tETwV
vjQtXCF0K8Ux8hM1fNwfOXdvPJXBG5Zj2Dd73xQ2BCfV4Z0kv5TpU6hhQuL9hOFq6VmBlY8vaKYh
PtjCAx+kE6Y7DK4qWxQ2eFQ/Nt3WGF7IusY8YKYmotL5WpgXFOk3siqDetGAg8Lv4p21qM4hti96
yew1wblVZMtZhWf1HD1RusiHbqOfKQX55QCAZIowXOrIDTuP2p06eLcru4vxVfc7Uzzo5EI1wqbX
txlOezqbdSuXjtk8T9czkkzrDqaNrq9vzSHCEhjXZokCc2/4Sezr4klpL/ptrwp74Xa6ItZNPKJ3
uuq5hu4FpwvsD4cE44T7IsZOhHvBXnqFzuWREBCxH8vhsUOmi7937cFvtEQaXn9YTKPhvXhXPJbB
FFkmuldIlC/nyFq3QJfTkYhppT7ksNgsu6A5r/zwo//RLdKTZD7gLluGJBf/CKsXZsmkak3ly8Dk
Y+jwsncoJ9Q7trUBeivqUsRXTGHwefHm6Fmk/214F84UateEF5RS2fwqradcPEcZUo70uUj9LtoU
wz4N72NA4cVHl1oewkWoXczpSb2HrFNtsUG72TF55/PO4uqWxxa0EZ97pxrrtrmk0n2ReXLnFgxU
B3ca703kaehI9tguA6oCo1Y85CndJenOGgjspVEDw4UD15I+jIXnijtllCdmLEje8K/UW59N4r5s
VbrfgCPMcFi4cFwFnyeBJIaifQBP9iG4YNOGC3F5wIaF1oViqm9fUn2n48IRSQ8107egheNeQW1c
4TaXOLUvnaIn406EVZCnr3BLoGUCruHgAXfHjehoNw2wOdqZdJMrhxiGAc+L5K1iy/IiRAxIryy2
M9x53I8whIvoJHdINbRHmjKobaX2blTnJdpAcBtxL0PwF2HZYUfFULrfaR5pbFn9iObR4svD/YJO
dXtqfyt5nUSfBJaWcg5LVtQ5huFHb2CstswoOn26DU8l5qA3nu0lvELUcW/LHr9u6zMdfwRFgQnK
wjZEupUKq56zedj2l/ICueSU7inGj6jXUXU8cNdx26V0JCEE9Db3Krd7pxCdHyTcuM1XMsiW8Xf+
mjhD7VaQJLGlx5YRFpaWIRnuvXq4j/F9Sj5QkXTRX9BoyfyNZIAEjxGvoaqqpBqy+E2Fl8hz34Uq
cg+sw9qNcFtLOcZmTtRAG90m+vPY2UAIzN2GyrGAFmBroJOgFjfsUifJgdSdjWY+jrTz3WfckJ3s
iDACGXpcLUev71BWKua+AaYpKvAOp0ZJRkbgj2nJrBJwajEa6qTwLYqep+qEBSjkccgNyrPshsJj
5JaQrwmjWAGl6EeyWARXlKj+nrUNBmO0ywtrJCJvmJbdNr7MCPqGNxMdQK2FcTfDXOUzRsnC6c4/
d84iKCsvOObfVE8CWIek0u01P/nMO2gxbuKHdBfDMi2m8C6Pmc+3GcDvrvRwBZ7A9vADHEU8iNku
n6F1W0ei72rNw9oHNancbeJlmgkMiHgU1ic+NGDzsns9t08jIjlsDYgRB7ecHZg0Qozi2EPk18tu
ph/4wSLBaThe3Om8KM7NhciG2ysqfJqhwSkNp4Q4Ons3BLkUYpWf1r7Fa4+qFfo4YvnFlXExX2Up
Xel78ftl5nQ3ofB2qRLfm3Xh4eDnaVytM6sOjNE/A9LKP2k6f11Ny2r7dbYy6a0gjqym1rnqW50+
DLHV7KqPE0DNLr+7bYuddkjvyifcycLddQ/x0MXyqvwxTyv6j1X/ABIAi1sOHeUvaLmi/+Nax1sU
brSosdy/EWqsNovS68JG668OXFflk5b8BAn5oXqFpQR9mXkrZ2D2ZELesJNHujwEJ9J7/lJqLnRf
4m2u+JZwKy/5nmAUBjaoVhnnLTrygM6XBgk2DBo8k2bupXpVMERTX0yDXly4s4j7aGCh46qzBnuM
0nXD5snAgSnjBaYBUZ7oRU3qSWaU8YnMBXONnaxxexYlVHvp4Cuc+cZm1Hxr/FBvB6m9kxon1jAJ
5xgmiYbvmQOjf2TElz2mS6eUI5MCH22BlqdV12EmCVYa0gJotmr6AvELo5P+WMSZTGYhAf30iI1g
h0KbdWR5S2nJOfMTv2cKigTHZgITVp48rlnh6lEsPdhgR+A2Z6QgQHfVM9ZNHZykQMbRDe15a8wV
FgvKFxg29Bodb7qBuogfBCCFP3kAjpt6KtxSlPz8r3gRGaWml1EZzjhMlqT0UJkjUomgsyrPav5R
5y9104JrvM4YT3OOVluj3/CkqnUfcGkYG7D3x/gxIuh2NSUokhM2lSVEJIgCKValFMxupzgzdIWc
sdJCgsxTEJ92fsiSSyo8dQkROQd2b/Ad3HHA26sY62n3BvkE4fgaWTwq0WFx68rDgOzzhgEVU+Ru
VTMVMlwo4OgzsfXufXELbtV/lRsCTtbl2TyoT+lX9KFua/jRNkynG6MCLbHDdwm/fMht9u2BhhCK
zWq+ozCihsSeHoruclAg2K4PuHGgie+XqYAC0ABJxRXjhcobiy8oRNCjEgRBX5a+wfXlA4hQks8Y
RSPLCiq0EfbtdboHPKe1UAS4dzoGv+nqynNiZU/gdNn5hqoHUGRYLiRCgcGcgAG2ZCuC15Q/0oYS
Eo5fvjg93qi8o02MiEPept1Rlh+6aZfHsJ0BXey6dCaBuk7nRkW2qQYlRjOYO6wwQyluZGswWcpO
EYXgdYdftzxSl0gP6IpIv6FX7er14t6zeF77E4EQDFQWELPwat+0hQCc/c87mPFP02FNgmOpQDVW
Ffmb+lBNxkpUZXIJ8C6B313Q+2DyhXPSgGC4ZA5VxxexfkRJTxeWMIMB5qckDrXV/IFglv7WdHqm
mp9xe0joN9TDlOGQUnnqKfKhqo01jZJtlhGjAJl3aS1wgxaHL9Wr1poPXNdCVvIncjx6XLfRW3LV
D/rVAQ6xJXaMRaCvb9V6r+PYHEZOsYi2V1OF+QjFyFbS6bzIlmV4Ru/tR6ZCvP37hLP4n2/U74XD
QhCjnjCX6GNJ1L8VDnox6k2Sz4tMMzQOYM43azOJGwZB8RLqdDInG1teMpL2GCAvGF/FD10bl4HY
lhJl4SkTOIGp1ewRlv8Wy8sv4yBiEiKs0rtFWVXt2uCjfJx2ZFcka/M5atZD82x1bwJVIU0hZD/7
um/vKn+BDvtHEPX9Yk4JywmVMDWcrXzqh+6JEf5iBQR7HeuEpDw1KGP2xi6nTrY/CXeiOSp3avMX
++jfD5vl/jCWtXBBtIiZ/3Z/RCWdNKPVFq411lYk/DFFoTxf+u1V/MkEwBl3+UeKQASFi2d8LHZ4
IyN6fM+CG4qbt+GhuIwU4zgL4rRrN36trqdlQVBz02pWELahq63QqAF1Uo97jJ1OhCu4IEMIUA79
GZMZBTQa7eLrcIdUjKn2XLzzWv7F4ep3+vO3a/127A84QWpSwbV2m+TARrEzqUpyV3mCdkKuGA6Z
6Nq4+BL1Fjpq/S/3+nfd3/L9yv8QoL9NwcXb0CczZAu+n0StG2O2LZZWB+4ObWGBo7MvO9Biy92f
3wH1t4Li2/d+I5rHWdZaNwHOHr4PsKkm6T7HM3mxDg6Al/K14S1pR+Jae5dd8jrQROIF+do/mRsl
kIWA01O4IAK/eSBKkq/pZ4rUEYvk5/ENdJfMzytSfw4+9G2kb3/+/PX/PxP+X7x3vzxI5619+6+v
sk3a6fBWfP2vfz3c/TEOnj/79da0/+tfgq7+t6arGqoTFeaYZaoIDYavf/8r7b9FU1MNFPJI7UxJ
ppb8nzh4Tg9LslTVJJgUFf2//uv/xsEb/62T2i5amkWvpWtsGt/i3/8YB/8fFF2yCAjbFlFcsu5N
eG3at1UvmLI8RCWVspX1npygBzPDv+zyy0f8D1fp96/4tsB1TgBLGfiKkdRfs4o9HRN86NE9Hj1J
PGx/eQwI8KeoKn/NNV4+7fdvg8WCPxnMKPnbltkKfRa1ogjHfIJgWB4rtdhVFSI0/KWq9F6ouvWf
v/DbxvXv64M2g0sh1mgqIp7/7FcsrbpdxRnpktn3W0ytmL1WJmMpSXSu4QTaB1xIKHGFvFmNs01S
TId2UlE7K8FysycYnTcc4URBv/vzL/unWyEhzJdMfNn5hd/KEClVpbyaxxCNnHCplTyIh6V47bbR
8qxvJCTm49920f/czf7PzfjlO1ntvzZvqhxNuijC58lQss0azh75m4FmFKJtjUK+pjAh284u8d0T
Uub4o/W3/fQfnv+vF/2tP2vNTNduVy66hr+fivEmVrPgz/f1mwTq3xepW5Qtumjgt/99jaXG1Fdm
1PLEQ2aAYvlaUpMKfFeWHqx+WuuFuu/1btugUbba6gTgMRul/5dfsVzJ95WOkfniYi5DTP3+6t5U
rZOzjFmR3kPcZAAJ63kGqpyanPGhtauvMQFOmLQlm1SzWADIOabHa2E+xE17/POPUZbX6rcfo+oK
1sCSTMjssi5+adqtcDIjpS/ouDGVoTnMx4LIVAb1qIgEHVR+UflAc8XE8qFk0lAl0JRQl8iTurGw
iGivI47N48GUoRExcu6k0C2RL0RwSVLeWTHNd10N2m4B/DNmVplnQmHQ0N/33V/pncsq/f1qeMIQ
rzXe7G+byPVWl7oao8Bo1ZnYQsrhBmXCwteCUV5ce7+OK8StTAnCzsWcai/zdk3WS0zj+Ocbu2we
338Jyh1CHWQLRbi+gCW/3NciNHiBhxJ+3NURESsnw+Rbt+JUV2Cb0IAUggbiv6zvbyXJv9e3KZrQ
Tkmp4Rj6digokSmFtxaycybep1ikaEQyzkOCAggGzTwQarqMsJ4lGjcx1TbI1hiIEU+SCbtlR0sh
E1uTsJMna9ctjvpd5C0v/4wQR0hAA4zorGfkH1nHasa3O7EnRb9Tponx9uibacTAmaFJfT3WEZ6t
80QbCyhyhQhCdro2dy6/a9L+RvJWfhrK/nazDaRSqmGIaKm+PfY5Ns1MaA0wR2hwklo4tbWZ8yIw
lVd5xLaqaGE4nHQETHmoI+mFgN/i/AmHsYRKn4wdamEskaRi12ZvHfMvq0g3qQKTtUpexhGjARUP
JVJdh/F4ZWGPgkq8Vk8OEZzvq7UzJLyB0gG4pghKo/fyG5mckLzmOb1Mtyzob+i6UZcZaN/yGpND
yEqykQej3LujAleHFLKyILib57XccJHupMHoZWqBW4EfBjiaMZqORkw3QKbueGU21DKZqEgxhFdo
DQclFg7k5iCevx77aDiI5hjoL9H9La63E4kOONSuxbZdWbHgqikJlpOy0dCKZam818GWsp5pflTs
LAY7IW9DlXAZSzgWqOry03RcIrsh8geL9xmApStxRJE3KcANe3ar5y/XqUWugs2GTK+2QAXN6F+J
UZwIoJtHmSkofE2zZfR3EhU5WO58SzRIhWnkFA2erCab8Rbhv4e0Q+lRJqsbgY9iU4KYCo8526PA
3JvRRKojlCtonS3ZF1WT+0MRYQSIwzwK7LEBbxcgO9W38SAPXJhKtrJEbGrWHo0muoQoCtX7a914
hY7z+xxvmronuTg+38r8FOGlaOALZNEzC1HsdlF7NE0yDha/kBEJjHEyyxzbdlKBo8TN6541rQSh
YMGSfNAUNdB1E/iNE1Ljd08Wei9GuCsdwRtELYXASBOSVOgu+2Wl/4h5usshtDzxa36klHSU0lWv
r5MW3ufxLajJLkvIB1iWSIy8b4wQMumLjWqH9Qz78TwG6arAp1JLeIPFexHhz7IRr6xF40LRIGCo
luPJeSuF3fJ1VT/70dwcLT7NiOFEEo6owqrNzbssAmKmO1++zMB3as5hfOutl3An+og7xWGQwU/D
a96+duU6Yfhq5Dtda9ejMMNN3Uu3bt2CcQjYbgjgGTWmpqVs7VKImPUIdReb22VPFhLRz0KNzHrb
zGNf5oquqRZEWYRiOr7kzAVuZRGIAgw9eDIdwd+MT4XsjOZeTv83deexJDeWbdlfedaj7gGyoYVZ
98Td4XDtHi5CTWAhobXG1/dCVOYrkkkjuwY1KKvKrMokGS4A3HvuOXuvja5CohBLsLWY7ZJ5fSpc
pn+jtVxvLklfNZip3KU5cS01/VbFPtN4iCitQEo6kzATtbFPKRsmNOghn01vKW+0WWIA20TvWxWo
S9gNU27OfgzmQs0NipkCv7au8VYTjpqgM/hTSgYnCs2XyLUYuYgxEs1gGGh6WChiOPR1pF8qfH5U
qV5vu+r0QvFi+kZN7rFMhcKED86D4ph21Fr0X82Y7RK0QcJfuc4qow/EN7bEmEMCYuTViUQ+IjjN
RLQpAm+Ov5qK7Zif5/PBAn1YhGzdsTY6QotmWUVzhiqSmCHMkMKybyloPVASPj3jChqwBIfXJxZV
NDal98lpaBMNaBMrXqr3nelmrvVgo7EYdUlyKnHQMYsqeCcxLWJD9jC6kHkWUxio3P/y1ZSw+Erh
RpOY9XF1pxoiYvgulcFTRc2gMnkPaHqrLoNP2gJJsuo6XiQaGKIg9hbogmpPv96Pf1Z0WVMrQhcJ
oLB+LLrGstBjs5YtjCjl0TBpIKek5Wnyb7bgH4Yg/9iCLTjfBnp93ZS+/Ejf7Puhq8Z5gUsbvbS2
SUKGl3zCElGBFxN0ydqWkZIiQpIIhgTqNdraErEAzN2CuwLNqknp6fL4jRXQvB4vCAnuouY+KG30
7EnXmnm0m5dHl4XFrB+MPt65Ij1pSshff18/oOD++iAA3A3wnLqm/HAIqZXQTxMXnKkXhE9ud9QK
9PMa3MLeulJH7CMV96amrkJZYSpBGQ1axkufJJ0RpyLjbuHBD9WVKTFoRSn2m3f3s0IPw4P8VURL
+lcl9M3XLGtxFysxTZ+hY7UQ6nWVAVtOx9e+Hp0a7cNooUhjtmGYFTErxUtg1PPCoAOtCr85Jv/0
zvrmrfzwRfVtIiSVwVvRlP5gFJgA/Cx/CSvj+uvP/NV9/qHKMURJVQgJMyTusB+quzYuAkGuaTiN
HTMQUd3rhmBnpco0PV10ZsR3zQGtBdVrDIuGtSkZkTDI7XbAmWsJy2nbsNxyLYiQKC1r52XHjDj6
pGGJ8JvfHOeln3wt1GI41w2dR0H+Oot9c4V0byhjo5RoyyGzE4CO+DQ2K4EN5saVg4eNE1FjSMTt
38YJIVXcK2N0Ny2KCfXGr7+7n7QyDCyAmsGuS4TUjygKITQUv+hFa5FIzz1aokxsttMpJqDijdPf
dRZ+cn4n/UCRJE1SKce/TGDffHQhV40sihmBywhnG+TUIe4bcqtyeSALiLKmfv71x1PEnxzfeUnL
Mg36S4Zm/HATxnrZJ3XAS+YqFQmbYsOjapbeMgCAAPY9jJEOulSgBUFH/JapqRGMyBLkZOfl2sbt
otV0y1QRg9CNWmjAtNGZqNweo7zShpi6Jt51FpPuCGQigKUopTgUXXsM+mWeiU6T4FjpWrsrsvkI
1JU/nvStTcnllJ63N/Vk1+qIGF899CR5Ilz6CG9qURGcS96Aae2CSNmbvrap4RwGnraJqmBTJVSr
ZXiXIOs0Wm0lZ0jk3WhdGs22aZiEk6HO+iPGxa7EomE1i2newu1V99TzoW/XuYLTFhYX6TLKJB/j
Raf+xbShT8/EVIE3/LsUSdW0wuUxR4XU2wvMIZnxSU19VAfuUM4Aw6huJHF0TE5y05PXWGzDVXkU
qKmEnFmrRdAsNvOp5mXfq7AXUTOL4BY9VVgIGefiOtx4fvTZ8qwqtHHUpj8Lr3QWjwVlUssXqAWj
E4XIqnMODUG1liRSe6mfpQKKLRTJtrXTNl65FPG+KJxNBoOaxBi98zYCjO7agEIj11sdqWAebqft
ZijVjYvcF7BHDAUI61AkbCsL8JTI151Zu6pmC2nNnYJDOO73fRUTa9MyN8JZSCqvS3ER0xLK6YiJ
yNWD6joQt0Q7bT6wi02VojuJCqmh/fZFiC56jK6cM0rBcckA5lTV1m5gchmX/qaDVDVdibYujmLi
na0Bl0kMV5HTAj8gGHHRJNupz6RYF62hRdAr+656VrR4pXHwTAzPsRKOEpHv9FwOv30Nuxyt5bVs
2VkDBtsWpwoxmAfUPXIENc6oNon+pqfP/Dek0NJGD5IWQcUE+JT14DSQV6UmtgVjXVFTqfVWKgYn
YL2yROkNlzwFvLKvhB73inFzOR27FgeJdDhMbxPP3lyNKIJCbiOun4fc1BopQOGCanp/0JJjpV+V
JtuFJUe86hnk9Lzo4ItTfJouhS9ENClXNh0RVPngb5RBm029Cz/AODcg389oy9ByybToLqUNM3V7
QVFzsNynBNaUorYSSi4DP6opmFgHggvme4ieqPvVflkJA5Pz/jDdt3o/kBiGDr8DWskzNxUgiVXB
r4h2A9WGKiYELXW0Req1zg5Suzw+CFJkznSBSY3RIXAWGlvHJJOiDxJBuhkZXzOmMyXgAnE8knCd
9t118A+jWP+Ggv737p0uanCWLAXEjmxxYP2+pULARdjw/XDSQlAxnVoStWdM3GxHDgLTrTbVG0Hk
XQyDd6zCSmYwWyrW+deL7fdDYgoj3gY9f52muyKzvk+lyTereyYWYikqDImrmLubs47rTSNg+khJ
/ZsyR5H/tnFNnUrdUGSs67rJ6v79i0mpJaSp4JkLVQs3wiTF94e6hCHlnxMib2iVN3LxMnXUKjW6
EzTfLthkfGVgKPvecfBsNDCLhX8eMvMataxcirwRrWvfsMD4zJhiWjt996qrNHOsZu3r+Bgls9v2
qNFDXi5pbkoWPg8tnj9BF3YhIvpuqNYapqNsQKNvMgqfTmIGjYM85+EKtJU0cCCEMm/KndPpaNzp
Fo86os3OHBxjGJG0q2RqJ9HKdZutxYEjM5R9FtGSoBVRGcGZM8q54vFMyu5gTVr9lE571gG9qbuZ
XInPVoT5NroIvrDKYi9dBL5OAAHK7Mb3HkKTjBJdHw+pBKy1ZoEOknabI1mLIE5q1kUeab6krO1j
slNLmBtdfK3AICnBnRBlp7pMcDVSfWu19KYrE3eD50UAhZ5s6opbHvbPILtMaJPFdILr82cx0mdp
JxC00BJFJmygIkzdjZiTaSCZl7rNnuXEZ8X2N3o4rnQW9EGMV6pavwql/zH0OnIVk7bRcKkFIA46
PSkWEIEWXeUJZ62uXhJKubxLVkLrXjKdSlxB+ekVwi6JvIeaLOTAopEQrUIfIVhXuDCdWpvVadPd
dzmn5yDcuCYmHY20cI0dfmonyGl26uh9KbyPqXFXed65qMUle5ASTenK5k6QrUvE26BnTXh5vZx2
tELkjFgWywFzkkm3KBZIv+MmqJCUKKTu9RInYO60gaaXolOZorLtvacGSArmj00edmBIPOQmFOi5
cZM6YsvrZi7F6c63QELChVJzYfH1Ula48pDpB6m6iWk5GjW9FfRO015i+cki0vAaoxvUqzjCyMwe
TBEwCHdTD0QH++lCyY4jPn4V74zuXfTFdRQyDw/ZL4XxnHTmq8DDG6fta4MDBHsDRNFO1a+ZEO++
YmTNT7dDqGJ1juUSKDjl36guvRMD6EJwq1HhuHGI0HGA7DydXK+xqV5CcSfV3jEom4MSY5xkcSys
BIXgYmorhWxP04FPK8tjLtavKo0Lv2tuKlqPNg0edWStql+h67CSlyDCriLnDm7vu7o27gsFJ0GP
H0/GVqx5iJVDO+jcp0GWFb5G46qbyUkFkZSCt2pNUnXV1dQb6LiJ3cp87w16BlP7iO1cxjErEO2S
u56tI3lpMnyVHeBI0kOTjP4oRrlKJ4RNUjZW86wHFkQVRhXZsRTq1yAP71ToWwpWg6mUnn4XE8PN
dKqn77mrKuI4fUTf3ttUpgRF+WJK5bFshHtT7SldpI2fnBQzpC0AVVSeogGldj71x700fRnlchkm
Cn5GjepVJbyAw1uILunXC/pP1lhTBNsKLVWifP5xDljTwE6GSjQWptVRGJOTTXk09UQrNd1N7aRf
v5w0rdnfneN0mZEjJ0JFUfHu/5j4LAa63ys1wNyWNAhPjuyp4PS5QKI+FVYCOCPE9RkWe/k3+4n0
971LZR4BBcUydZW/fmiUDyb/TldRM+bmQKIJqBoaPXQfVlMXJ8IHQpcUS0v0rIgvvhbuOFXuAj+B
BEGiAZ0ij3v369v4NwgRrlnCf//P9JPfsnwoaZHVXwP0f/7TPngrsyr7rH/8Xd/9Icbsf769SR3w
3T9QgqMUuGs+yuH8UTXxP17A+8im3/n/+4t/6g2uQ47e4C1r0nr6aV6QpYgLvl5g/f5//wewvm/u
m+nnf6dTQE//EpQff/sTf6kTzD/Ik1N1TURASqdpkiD8pU4w/5hUBpy4pymYgtrgn+oE+Q9F4hcs
niwGdqga/qlOkP8QZVBfFsoE1OAkkf8r6gTZ+L5BY9KlQPXzpbZFOaHTqPm+cMlVVSgFLUHc5mH3
EsscOVLDEC70YMxq3XaQTIMgJey8QS9tK7NHz9XoWE9N5VIYPt1AjNk9/oEaOLDUvmToKGUCEUAs
7xoUeSbwe6MzF7r6Ni2kUjkugyB4jDDqqiEheRXN707blDKKacWfy1V/1+nCzZDCc51hv2N3yT0G
E7nplImMwWE7msVCbfJZE8t3JAipeIoDzjK9T2iHJVA6O5ZPolWkrWUNJlni57esJO94jNG8p+X4
SUtw1ijxZ5np8cwdelSpqlstmhyPQ98uROGiAOMNmmCp468UsUaHhK31ee60pCmkBSZ771aTbxNE
0baT5HknIlLnM0mKI4IY9MkwUD3QRW3BaXNQ71qsMlm4D5rm2o7uUzC4kLkkuCnY7uCo9MJLLyHI
4liTpxMbVQE0boDHqonBSv1dodznCo0x+HyV9KZ14qFLC+Sikvw5ajjPBQT51CxwQUwMtyaXCjnK
KZWkpd+NZ48jeKZAySlIGbE69VArkjOqtYlYGWv2aJCVwgEhvqq4MwMPKP4o77IAPUEzBGtdNpZK
HzwaoPLKSjYwcj8FYf3g6oETZ4hOCwmOiPLZ0AMwmbiZnu5kw6Org3TJgGcJ8qaPrA2bPpxpvJrd
YAemAEoEqF8J4rIuTDsRK3Huc4rPkmam4KvsTcHxR/c8nRm9EbQC0uSU+aBQEK+To/IkOcwLu6MF
b9FNGJtGsaM2DAuL4exrxH9jLFYI6/B6JoyKshx0oFtcyrwPdlHrnqroZvpkpAjZVs/jTWiCvoii
z8akL+Nx3XGSEjRJF14SToaBGSQu3nJfPJWJVcxdnpVQZNvvyEgRgp1Z1cTNFuJmKC+i7z4OZYse
MG4Oej7lhBM+F5Sk9HXSWuv97eANd66XO1ov76wENpuUA6TpRx1Zi+qIAqkXPp82j7HIohb6pB1G
HPVIjiZO/XPnocd2D40Pu547gKR14oZCW+rrF8lqHiPIo7Muom0ixvFRl8ud0Kzz3N0K1bMZY7lW
Cpwwj6HBNDQVOJGkV8UKP9zUP0ZjRXB2Ib+bnrGJesIAhup5KKkPur569AM1BvVENGjXGY9qwNJg
ZfqjHusnw+eieab14Iaogr0en6FQFQr3RY4oJUkupjBeRRKDvllkT//Yhb9VIbFsfrM3/7lsQfPF
FsNRHHvM98uW10lKZvQl2YLykxugKg1Iiokff/0iP1sbZWackyzA4v/80KzLpLZU/ZwX8fFjZwyQ
1O7+16/wQ6/4H5+DbC22Bw6PHFanz/nNIXWMPbPSW0WC3C7fhbqw7/vwQNG/C0dzlWmWHRfRpfIt
SOKlOlNL61z2GRFDIDqsNHoxUhUbJOShmdEr8BIw4AvWu5YDsxGMbJPG+afC9PzrTf8bSoFj/gGg
qvz4qPcv+X/EXs8t8L//Uvv9ba+/vLy+fL/R89v/2uiVP8iUNRCRAJo2uVnYSP/a6PklzeQqg7aj
yWxa/NJfMkS0hpooo13U+SO6NN1i38gQJQDJ6H0QNZoTuPqvN/bn8/ErGeLf1be8BeZcQJ55HfVv
93JZ632MkIIG99qFJECS0TLaF4tkHUDoaoO59hFcfgc91szvO+wULl+vSnycwWdAtfTDEzTI1dgT
UwQ6zNq3xXpo3t1b1NxQWvsTAQoMAAoL3cwOQXMu5Z2GVM/P93J6KLIDwCoos1uG4vvMDg6NTA9w
Br9q496kU2VX9+nTuMxopX2K54GAtWW6EzfeCgPJHVyYDbgeZtOEgp2hBqrJhTVLAlh8rtcoEkAL
r9J1dF/CncaCs5bQ8s/O7av2oOx8AFeygxyKKfvcbF492FSWMtesGZGGCnafbOIMRoeESBgH4/86
3gYw5peg8ofnfuI22fUWtEl2r5fkxA42MbQfwyG/Skie7dBa6uiuYfH2ACvs4jbWaw3SCpuKOwGa
aFIW5YWQwixcI5AZAMRfY3wfe+9Bm01mxgWAL/6jzvfWTLfTtbaMNhKgpn4JnW8+/VgWeQggxtIo
9+TC7UkGJacYYGT/Op5dAgf8WXNr7qF06Myzz/EamsB9fgVNtU5XzRMRM5g0sfNj1GfssHTX4Sv1
XL0i7UECEdKuuxGTJoJ+uqcz8PQnnG293Q+rpIaLSbYOoOP6tT/X5lzBITovsNlPXpdGubjIJGni
BAxU56CaEGS7jvlBouZjvI7xJCrX7iW9qJ8YEkAvhNW8c/Id+Hq7fqiofujUc7WEOca5PWiTebYX
jJn21i+4tgpWprt6gYUtPsVr4Avtm7Vzbf9ZXhWvpQMD7uqek4fYIa0Vj2sBds6fETwxAE4jlBRI
Sr/gCgJvnjcv0fYIrH7J/rlUnR5w7qc6d7N5AVgovEgrqICLYV/s46X3nC6VXWADTj72K9LsYKhN
kTMoFxYgyTbpcboCMJ8DdaavldjOH+Tj5HqeVQvvauy7F/xUjmWjdPJ2yRpQFAgEyjfE+Dgk7drR
UW68KdITXacQ8Rfuu26GFzmxZTS+0s44G7a1rzAbw4HeJc/qk3cnvwtnskc99L8T35VakuYyAjeT
66meYOp5EC1IrpibKyCzaxoFK/moX6E3wAc+6OuJwh5biFpmAHHTB8xoKAAI0sswWBMGXUIa6bA3
0P9YBTflbJ2nYfkj1mso5OoTXFq9m2vYb3BIStioV1q28fYZCUsT5PUR5jU0WjV+TWVbmBs3qgQg
Vl72VELD4BSSz0E9k9tUAcVeDubKCtdj6sQ8+jRJfe4rIr+4Vb2zSBoKjWz3pJZ05xBo2F+85zm2
UdzszYeg2ZxKDNwN1hwEZ4q5PGGCyWF+LZGvOkLuwrIO9AnqSLrXihdfPo7JJol3Av4lZa4LuNs2
cCrCc9BNNNxhvLTmYyWfOnWX1qAQrLdRfJbzJw5GnA5I5pP2dbRO1Tu9ukYiSjBrCqfYq1tzmZ/d
R3VHjkRvAXDdBfC6YyePHYNmKH7aVaovh3FJj1eNJmMl/qAEoxewxHaFXC0Dhp4vFNBvKEyBomXe
UyisYnBxIUOHLYiqnbBKQ4IOSd45TEhRPMCYpjFF1fqOfpeZrpTeqapT3eyt6qj2NvIpJVqOOFWM
JXOJPGtmElg+5YwuqCNWOWME/I9q6l8qG/7TCgLO5r8qCLZB6hGJ8F/nj4/PbwuDrz/2Z2Eg6Rzm
EQ9rHLWxKUjfdAC+fslSpoM3ihs6AYhT/ywM9D9URUH/QnXAeNpCjPbfhYH+B3EWEhGzdKRMQxFV
418pDIzpgP9Nl0uk+uDtMr5QDdQjkjwVwd9UoEoeZqUswZGoRu+uMZNLOAZ33oRsVHEliugFo3iV
eFBqWsOxOphui9QbWF99Ov1lPgDxZ5o6NwDylflGHuHzaSVrYKQ9lyEep9H070id0ZAIIoBaViKS
HhAIk1opJKWtaxXMr4zaYKPQ7w6DeFuQUjWPonA1bAOpfbDKDPlyjGPaDz+CHENox83ddktBBljb
MPwj56RXgGsDJSgPfkRgD1xVU8Om1sI2GNNbaOD3C+HvG8zCIktZ+KAXdHlXCUerXwXukxxU5DtL
n0w2z+CN3ZFVc9T6FRKn1b+reP5PapJNDVl6mL8qnYO0/q/9S1kH6X/9z2X5kr59/K9vH5k/f8Jf
1bT8h2UwUfuZqUf5Q0LlJFNU0v2anqj/fmgkmm2YXQAloB6RzenZ/auYNv+gxKY+RT5viBo/+V95
Zn7QzHyVtaTJfOlGeHDoEX//zBhlBOAoHRRsgygIsJsuGQgReag4wp31SdW2cm1p/c339ZMT75ca
5Z8P6t9fdKq1v3lQmf6VY5PwouEOgcNRPxCgeBwfARPscuj2ntNu9KNhm6f41TpPsUHuatwY8wY0
zJy5yAjUN1hoJ9ERz8HL9L/Z66/fofbDoXyq9r/7WljOvn2Ho1/2etbyDo3+kCpzqtns3vw0jglb
1EDNGC7rLduzv1BWHNwpvDizOxJ/92wDJ+lwCpz+wUL3MZfAF5szdrMVo/WrsTFXMN2BiRob5aZx
ClgyPZeShbiYNjqooNq6u/v1h/lSaf3961Y14k0VVaNL+v2HUavedPNUBKu7A544B6e4puq9AQ2q
11P9z6z/0B3gOFOd99mMgZG7YTirLIsX46ghyni03iaw85PxUN0Ra0trDGgTJtlqZ5RIguEak+uF
9p9lyfGBF+eHagewS1w2+GiFu+TdfGQYhxF8Yr0wBt3L29j2OCBtiANYyithgWIT6hoamYV5oJbZ
/s7qI4nT+exXX8I0p/jmnut0qQqFVJ5udH1cy8DCLCrj/lo9+5fOqYOF4tvSI/I1gYRPZkjmuLYm
Ce+8GWfA2+h72ZVTQ+aEfrX0IK9NXFvPNt/RZuvsFAs4Y+txAxn3zdhgrwaSI+ORx3Y9kBG3VZuV
5h+peoHgbyNbhonVP8QP5au7HMjjhCxGqlZ8EO6mRMaT8TLeCvIrNugyMKMnp/YenQ0nXtgAaIa9
TwbE4ccqZbS8ZZDZ3kAcfBZLedegkobj9IT5dhHffqeB/NpBf/wSWR8lBJpTSvmPuUPoTLOxG/gS
Qd7EwYtYEYDCQXLmbSZ8CBT/A4dPKT+xI3KJV+GdsOHYC0gKivvqdyaMn2TUY7hBLcqZHAuG8nXJ
v7mkYiu0+ZBBWJyO0PpmYicSRbvv9hpe9AunHO2hl8Bxzt13BsviSUceBFz3SCDQFW4KY8cdTmbL
se6Sq76snXJPET1R6ie/EWBF2Bj6ARSNCm3tAYOSdv31g4l3cbrr/vaFfvMRfihZDKnXPEsG3Kss
GwzL5auXnUTpSkCDTIYSJFuOyNaxM8gXoYtuoJAaYE5aeXcvxHNLQGJDmUPnAhvGK919MNRQIgnu
gYMiHL3UVh7RSkjVCngCYBiL/ARpKc7LtescR3DrBC90e6gADnnAdL8BOAJc22UHzp6+y2/G2lzv
anKy6aLOA7CrzZL4OiU4mHaRbSrE1GTopXPMPTTA3Q/eHj3GmYwtPn9MPrPP/jHdSY9VMdcdlEG2
/swR6NHdexxLmAk8ujeIqOOJwsu48gOybbFF9LZKgAUSt0dyqDfs/A+130HpSqwnssqgyODzMUIb
mHrhZCNpulu5AFBmELp0KFSFj/Fe2BLMMRXczySjX6hklTP50SHc01oY3X0a3lyFd+PU9SbRgP/X
8nNX6hRlcBzL/sVCeq50TtO8D/d0ZbIXFBkb69i+Nba2mP4OWpx2RbW9z2zlyVpn9jAH42NDxr3T
noJP8E2Q2nFXEBlK8iEkWh2YfrWZKM/jCVHNInpAD+t4/J6KJ9rLV8gnBjYFMlC0ucbUYw5YbuHO
wWFz3vPtbsP7MB6hY+nEvCaz9FZA12Od1T7I7j0rdg0Rj3BjbOf2dNaOn+N9eYMco4OjBO6fMzOx
BeT7s2QLio0fptGrP+roeQiZ+GrEnAZKT3k2LmjXG/IMVoSFbYR7YlunM/Jgn8unqa+SMAhwAloz
HWGvly++1sW7q/Ycxv2LdShuoBeIxrlYCaLxGSKZ56/NstqGE31V2Y4PEWKL7biStkK2HrfaLrvT
XodbfOQVWUnaS7P3YzibM8hdVw7odGmsx2EjTtRS5vwxqIY3BDmYSA4AbuiUkTJgZ07+5L+Ltv5S
nkxss9zJzRlqPE207C4DVr2Fj8ng6wGO77O0TZeQIp5LIjPZlo3bgFxIXyAnOVRo8MDtTBu7ZSfk
SDMV1C8kkNv9pygtEqipfC6BXXL6kEtl2hcI/YUu/tpeQEyBSlklYF1INYV8DKvz1q5kwkAraMvE
RPFOopvPN0UnpXL4Rqwz9HGLuXu0daMtokaReBt6CrYbr0YLeSwJFzb7sZmfkN4BMeQKQYkW58Kj
ii1rJX8CybfcPQdu31a+UO0+bIZ4nr+N71pwEGFYC+vcSZ+lG0jA4QpX/tDs2mdyqn0Yiyd/DYOP
jxIAXsYNyvcmERfI6l0ckDSa2daPd8Sjup/1rryySj3Knx7Q1k1e27mw6emKiVO7AJQszZNxln92
DDdJCdtQBphf/Q+qnWNFIyM4ehEoxwnsys9dCs1Jqrb5eFaNXWXdi9g+IeuY6iHBcDQuBCg8sXac
UlK1BZOlWRwRJXoQu315tJh3iQsFsv8ETX3L2Zat51oBejKHZccah8GGB2VCvCc0J8MLi2lPHLII
d7yhr+XuO9IE+ku/SE+AsNiLxZepc9Wus2cYwcwj4mMH52bBB4/scAnY/l4hKQSaMl89ciBYWDHR
1WTWDKBvrtwXm/DIU6K8cmt4N+mVTnADTxu8l7TJiRrguck+sGzRXwS6xhJ25y9aqsCY8WF8IL4s
SWY4j/bmaA8v0dmo7HHXTFxcScaoh2j0sQdjSalVbxjnjdg7D9aagyjLmVvNjHc40ev+pq/6g7pM
FkAIwdWweDgAvKirUodgHnfeP7GuetVcPkvvfTML7knSoUi5JxhLHW3rDaJQdc/iyYByx8+FlbeX
HoGP89isCX69cLvKEbVPTiJBu4u25QXy5woM6sqybc7XZ1hQ9MjozE3MmKsOh0k9GSSuQfGBcgo5
jRfqZhbfqIq0OHQ6yGPSDE/aJnuuZt2LeY9Cmpkoj05PBvWzTONserinXZ30Dzs3N0R5CQ/xW+sf
jPxRmuiNq5rwmOeW8BDQVjia4mo97lSH48RiStKBSraKn4L76CDTUJZ2ysU7EIByTP3ZlBAHmYoa
DmbIUribSvRqydsFYmZCwDirl+HRXEiOuXPf5XW/kZQVF9PLyIliu53SBfXqSDfUULHNoNGlQwxf
Jt2Kbz1t0jqxTXMPzxvoTL31j+WqXSURmXSYkhxlU12p94+SCkuJJ/ceIdcwI/gJfKKkLwzLJp1h
+CAaZTFelRXJtFtvX+0jOsWBw6BjToMbbgtwuiMkHrr2wcy9pC+hwROY7RDX8nLeDWulTar1sl7B
+t+lFy6BujCcyBlO3oe85kN2HRqbWXBND1IyA+EqPpUP+sKX5lOsgraH52Ynx5S9flbQiOsApLNn
3tP9fPEPmlM8mhcwQssSlpqN/mDlL8ksXw+wigC1p2ziko22QKc6WbQEZODn5yWu6rYgd5vxfH/r
wUuhq3QQy3n0YlagXD1vhwdU5AfewBOSnhJUjv/crDKChvfTaTRCb7eDT8IO+VQdAViJO9BXUjET
nmQqZXXbGGtOX5typV/ofbj+rLbbTVkuCSKcOvVrwts+k4wcCM5t2YLFO8pso9mki+rg3nPb4cGt
5oRirE24sBN6WTrrTxIL3gmI9Mj3YzjGfXONTnxQvC0AwMd5CVFXQb1KqC7+Zlt6TrctAPljfDTO
GTR1cRFfWLdQspKrm1IwB+/MChZTgz278RPP4b0xN+xknXP3QQIkJXGGohmM5ufX+SremtlNzWck
KsMefo02DTHnEcsOHf0ZDdxV4bDTcFNMd3NFyx5E8hryHT9/4p/1D8L0++bhipPIEwFw3PoziQTi
hb80YByi5Ngnz9WzZ2tnj5/t2e4VaBmPrQFvmtGEu2QPy2G5XbjYSXFXrC19isqjIV1yAaQY3+2C
f/KeDECJw24Kr2lvsW3FM5mKbnyiFVwso9O4CU4cXWzrKb0Dm5QQ9UtdOcc4cK7vMR+6b7zFEdp4
cwLeWwnEWkHWXekwOn1jmXinKFhEJ/S9GT6eO/VN2zTrCeNKiWe8+2sciTvvMmzTu/aZNCmkJu2G
1lpPWUxsz0bzaRdXK588rJ72mUYAV3iLhYcJyMpupdqjuuwoYsFCVcrZSGDKks+G6PtUl1vjUATg
+abDPpSdS40depZeGEA6+gmcPN819/Gzd5uuKuMAWgRUT+OqM3Ywhpk4MYXI7syPsrbFz+ZQzNsH
BN1I8Jo3sBeIMZDxf8apHTJrOsgX5U5/4nmZyxytKSVIZkSveh8R1sUw5tjrUMBmIWt/uTTVszfw
DK7YZUWi9CBjraJ1fpjujPCgH3usKWS5pNCtdzrExhX9dkpQguMoUj1I3dqCANNzu8cEPRu2yUN1
rE49bHmIDIvkFNvNlQu0YhBw8tbDkv+3k/lPanPBeZoZJ+A6vxkv0ou0Ud0js44eq4h7QUqaTqg/
9P/aKjyq6Tz8DB+Yv+V4uO8JVKJc5ZS9GGRbecH0QGNHcyCW1Z9liu+D/xWam3eND9amxq15HV+C
x+qdXLyshqW3CyyHIQsDnQzCX7Rn9WZDxdvhUDIA8oV0t65f0Tm8sUzO31hxrQNhdPiLZ8JmtwuZ
vbGyH0HbTTcwtgqeQuJfeHf0a7pgNuwsEjNmPCAU6KmDm31JHiWlVLGSZ/UBtejSJB0LQdbFm4tE
C7eH4DRckyNHFWHzlVxGiwq/qnWAnQ5T7av7MXGOw52XOsklnrOwcPbh1aeECaV6Bps8K0H3eev2
o9YWwZG0YuY1CRz6Q8gM5o6D/UJ4zy6xUzvBY/Eufcj1zHxNmdXMkBfXe4voK+noklhfNwDw4w1p
PjRhcFIz4OWzpMEUCI31TQHwH5XregPrDOLuvHulSfzpvUdrweHjOdo9YHbvDWlzyv62zhfiA8eb
nGiAVZ1sIv2szdm15u5W3AHYDnE4RzuuX05SbpsfkB256OVISEw/zWNFjE53FFfanLgZElt22a7a
gWFnqkdtrUQb65nFLjQW4lHgGhAjRo0I5K3dsu3I0ZJmU5zY6rqdm0eD7XFTrNM7CJOonW7ZNliM
e95KN7cARtJ036Ogn6EXU61Fr52Eq3b1xrMyE/25+2E6lHscWw7jloO2bRo2MSjT4QdxOgRRcY5g
2IXy1zJjZd1J58OCdezDfO0ssLh2uG/mqiNNbOuliMOQZiWbwrInDdRYqw5+FFgmC56/jvuFUp1C
TJlRxtaPop3y01Hwk3hr5z4Vp46PZyZ0l85m0G0wDA9W8Dq9bds4QnfVPYcgU0ZusNM4pg7b6Uyn
OLizABkWayxRC82pKOoIYRGcnghlHnFw4mfuj8UUZYx+/STvmCaS9lRcWVLvWvswXeiBGlEkt51j
JlyH082/7xZcVgp/EPWY4pafLkE329YZ/h93Z7adONKu6Vupw+4DdqMBJB3u0CwhEGIyPmEZbCMx
SQKBgIvom+ob6yeyqvt3ufLPXPt0r6rMcpbTaApFfPF+7xDgGPgiEbtjymBnsqAfYfLZ0LDr4dbM
tNvAgJlvoe0Mu2YA0+uaxzwWcKjGLvkw1mTLJSPg+EIMsN870GO36w8yae2rg5Uj+BlJy0RPVbH5
rrFWsvE7Jswck3ZWybgC1rCEhDoSOygIV9rkvICGz/t6gQMxOaFVX6ITY9bU42N6Ip5wnzbSeJQ1
RMiZS3HJy8LZx2VrrTqodLyDe2ZwcwlBk+wBncH7dv4lANYgsdrFIrWOO/FRJmwUo+OCnXM7lrv3
1kVYYdUOlDGEH/Obx+9Bd3zwnykqR2N5jVZ238X7HoiIW4jW+mrjO8pYjLBm9nlvSG/L91RE+eth
1uTB0aOWwRfGPvid30lg/94C+xNZx1RZ6ap9FYO6rvz+F0jsuTttt8WWcA7cRQmorW1WJheGvPsI
6j/bP3CdIR//BMVX6EH8A7v6eiz5/S/Haov90bIKjkWsECFdfY5WJv0Q7/UlVkqzX2Nl6k+PhriV
3odC8+M7vazt5Np9vwPEvgBqSTPcx3ibyYS0e9BzcRcQbDN8uIUsXXVIuzn97fX+DEGGGPX/z+Ab
grzDt6SqpAP9xe3akp0j13l8EDzLP4Hd/9Zl8O+k/b+e5ZfjfWvNWMdO5/TMuWIUscOrT05raETk
WDpX8et7+00e8M8jfevH5KpV5JrOlZ0GRAOR13KKe1wT2WB/8u3+7ZjRevKjvgOecmQyPKVI2/hG
ozre95fm3uWiyDQ6Q74+bknCo8NQEjZ3cdm3k9lTpVcM+V0j7uMdnWftLqQJAVbVsN1MLthSudVG
W7aG9wTcY+k7xdtVSlR5adDhQBe8Jd5Wzwzca65ENpBI1fGaDaLMtSq5NM3SgpPswOx4aRzCRbB/
OJkuTuif753lM2GFX+NH5MuZ2Yixrx9KL0W8iFneRlUIR4Fub/jcnAkfegBZ4QG5n7cuu+erjwz2
UxkR3nWNADZvbAjemwFevX6bFVlFjpZtvpoPF4xCkdat/p2PAhWy81Qm1eHOBekHPYxYbc4xMJiH
oaTlqZEZddaGR8tp3eOETt6W1fD42k9XHvHeAKigeoxDZUGoGmZy2DrHvexBHj1TrAH7CbxiNVaH
Tw/XnyFKWWfPqgTsA2FnH90D6HMrvxyeHcXrTY/zw7T79gDQBPcZdP18KglrF1ePGvhDyqSNlfDx
EBpGk+QSL+SPqvPOIifSg/3CmwnnehVsXRAPr55h3QTicbeHPAW0xsSaGzPsJtkwrUb7gRY11GPm
I8q92y5qN8+pLKsf+PGOiqlB8comICymIPhQpPw9MJJc/e0znYX75+USHBkoOakyTp8KdOs+0lW4
xR2YfT7ayHeQFuQmrjXvnQVOuk9J37q7mAxNmr3sR0CaGve982w3KzwzbruCPARESvtHXJGDgKk6
tYdG47GcYnjLdh70/fYQslHT6cWF4WIKiys8OQaH1iHC5RCgAN+HLEftih0Pplb3aA8FnPzO0u09
SVVJ22mJWzLlnE13iXK5ouNmY7BOBJX+8FSPgDSMYndZj7uismeriD7rElNVJE8fdIxPpaXjHyLI
5Pav33/4l/98KeEG4y4p/UP6+rdVY3cpym2/ZSaXiCptQu88zTVxGvAOuMehRbOr/MALyd1G3bAe
SIyJNZRagrB79z7Lgxt9HpbZDpnTvz4zDCp/fWbf1xjUP5dnbcg1pnVbokRa16CRwOuTyQTaRyRP
ETA5o7XKbpV4jaSg1r4O2BOwA7N+NGoV9gQyrmWznZmDO60qRKjOdUAygCwZu2SgAeu/lMD6TAtj
PTu/qMOOc53svXb9OyKpafys5aOj+4K9asGG+dGt/bJsXnbGzqp3MDeczkvDDsg/n0bnu3e4QJkC
ezBuYEcnrz4tTkhLIePvNOc4z1PFIXTK61m+6WN/juIzOWPrpgGZerCc6MCQIEY6JCqWzbYZXB6v
2/YNs4vrDEySPPprn6mKmhfJumg/joFHJoiKRfkqvTfsautMY0bqbbYjPTmP4bYsCCUQOXlR1FKe
kRIQxH7nOG/HMuqvuIjX50vvRRv0ep+ECYLJhCtrodTji+RrakCmx7ezI6NfdL8JSSUj7mEHkl2S
4rWKlPiYnZliO6lp64myuUaED9E/Z6KvVKGdnY7pXwm0w3waNirpFiB5AyW0EIeutxWROQLs+rrD
8g0UzyCq6VhihsT2CPOs4JHVwQNYZ+eQYCpWGCU4piz+bE1c1s2yjlHVgN4mQYcMbO+63hFVcPYx
sL7VxLV1F9gwBqQLtrZOak1qDer17rUODomEvxQwraDLPnkr7jc6YvpYZiSrBO1ULCDQModtgO/O
dUEqB1X7zkefONJJi8BBIiEoglTtcnAn0dSXemQ8p+WMtPdWWR+PfUwPEyPdL/pcG8gu59gTD+iJ
1OBqhPUTC0fbOi18SWhzbjHnQJj+AoTZnZNdrmx1vbK7PgXoWp42GQxOExKbGNL3u7h1sEu6bBaH
j0A6RB/CfIbygrylif4UDzY9y/2CexfzpMGf7DJQ94lGrGMLKv70VvhXM6Xxg3dPAxFokrsv+YBt
vHLlFmcFIY+BrIWHgeK1PPEyUF761A8q2T730d3rk5fIRkb/xEbd3c5vL2eiQ32TN01jaKHejKoQ
L29GAUofhhrwtdvaCFE+n86J6hIu8oPe290rKYQOodx7S2za8k4h/qG8vR5AtX1J6lnr0r6i27WW
MdTagObaiKQcV41yJqczJGHZJdYICRhbV7tKa0JHCBPYRhZ7/qfJhPEAIo4aExrK6Ty5rdGTABS0
zlDudhFTm/6RAATsu0zbnBweqFjdopgVdGxwqDVHurK4s7aoh6xLpnsvqg03N8aKFp7JVZ8pC6Kk
Ypom7HdqxySK0uUPD8UrPyy79frhtVAJI14/WfZJswtV8EPs6Z6O5ZX8EcCWFD99oWnBscyqYqmb
g0tfmuHt86CjhxcSYHohCqIVHvtzFSHOk/x1G5LzHTszaqgb0+jqgwRCSNA8gH1EF/C9XFcOLJqr
qMnM2Fgb4+WQUs03Xr4pxu0sXy17sJehDONlZooDoVBClr2tUyxvb5ZPBsKnugGARupOzru7/6iJ
79bxqYNjbbhYEUoZFORdWMDQXues/vqo7zyj1UgbSkyypc1WxRIXB/2PK7dxwbOhbcvQVixPlv30
Zt9qcGWdPFj2zs7eoyv3RAFMwaFvHi+GCx+ZZO9yUr5vidRh2Rz0r+IkI7xX3uGtSAnm4SWzoiuh
Z7i2CCM6caY8Jp55pkRtiDvnsJP0ooUaXkEmUi1RXxS44wNjXL4YiT4qw9Pn42VHNEzQofiBnZ1i
R3g3xNk4iSONohO0fVRDkA36FKXGoLgtzWK+Q1SuCXTSSpyfJwrxXfmSps/x7tMF3M+0Iboq6DQp
tOf9lawKw1VoJVtON12BKF7p6zAv4pcCFIvIoICj3qyrwEh6WfN58epwHzaxDs8GO0QBHusYM40H
cvH2M8lCkpVIC2NWVOSasY0GCn66h0+E6Q4x0J466S61pCGshU/O347QnKDnaJF5FRdPy/L55hnI
JknDBpjqCTYTnP7UwLY4hHEdQ1cg7U0CBBPsCOiWSm9xTD8RYZCTHOXxLmLxOCTFerWye9NrAJci
OvgakbfUaGdKszJVz1McYjrt2/mtT+J5alEdvtd32DI+c6UWKf2Y4q3YD+pedvo8o36nnQgEoKSo
8axumB8W1fAR3u92PmbTTiAG5SP9u9m1gefsPpGal4+s/5rTCrua3h0yJg/oKAizXm1Ji2GtOpFP
iMZRGMsnjLOzbaXlohMXVDN0yO5+SQqluEAxZk5Bk2w/gbHUmbXk0pgpS55uBbQ7UxeEQZ/3PkhR
x3RbUBivloOQ1VZlum9JnLlhsliIKyqCSSe9BvcPVlclPa67XVsdE9rt/Lp0kgy17xstHdKtVJZp
PaIl+P6XMsNQz71ziW2cIyO8aaGBH5Gz5V9/hwL8bJf69TjfGCzm46E9lYJyRq70WtyAOVk+yUKB
9hvWoPnzwulfV/SNxnbLb211xWT5x34YgXj0Yrr0Nh3zlfQovEFftBcCeQeHdxj2TJkvFS2W6xxB
xTmk9AmMuAo7kpEAUQgDn6SIth9d0hmYSg7Dw6flKTHUWpvu0uvhUyaYyjq3kGb4Zx+DkkgPqYZo
vqnOcXQm2ACEqYTgdrYJl3cbux/UE3Kp4+crAg3sLMHumvk1BJb/847/tyafS164xb9QwJHwEVEh
tyD/nmL7f/734eOP948/Dm9/DN9ub5fLxx//66+v3v4gpujt9P7H/6DxV12bj/c/3s4fb3/MJv/Z
Cf4znIb/8ysV96fH/YuYa/T+o9uFkgX5HFtujO2BKv6SuclvYfcDfAbHFkN9SQj+fzI3pO6o2SG/
YV2NG32PC/kXMxcbfjRz+AV12UXxU/8FmZsq3f6/vsE/bhkyyp6qwA5GVv/tDVYut+cWP4WVaxmj
uwakL1BB3JzK8neQHCR/qUrRiu585iBELVF/WEhWWAVuEbB02lBTYW5ZhSthyppAFIGBTQ2YS2RG
Ed83aM4n0KCsrU+QMdlSMh28C9VxRSCIRYVEcMitYReSGLiCrUJpSHbFLqczu3emmj7r51GXVtye
SZ8lqnwziL12lTLYruYy9vyymxdWpt4U5woY3r0jkrc+n8V0lcd02R45RlfeEUzUOz2CBnSyft2f
oY7Cy0PjU7Xv7Wl23MVkIO59ltkGGTxV0cO5dek42jU6j6649gMENyDL5sV/GuNGsfkuu/Qt0zmx
PUY36BzCXR4+ISvcKRqN97M52CsCY4BDtt306fQn8mvbvIjTGIqCcxpjTKPCl3qlJifgBFxAzZ5q
XHtn22jpoLAL6PkmvBq60JdJtysehVeOOstbb2Fm1aweneE74kTCtEC3OUT3coD9VSwfOPG2SZUd
QStsy2GvCcMBIF8F8nbqmE43nCYcdS+TU2de7kbtYUyMUYdk9dn2Sq6TaK3pkbk1aNfnhG5HlZQL
7LyxabGWZBDeELe5zayT3pcUv1AWO+/VB0aaZYlREEk92OVEaOfjfkK06yqACdcSzByVZ1/bORD4
4FB2+gNdG7GPaLlUmFtja4mxa++9/BOi/m89fQE5SwsTdusYvGMHAZP6V9PXsDx/lof9XzPV1/no
px/053yk9I3/wEwRtS3hPXI+Yjr4czr68R1FkxaLqq5iUsHC99ds1FFNfkhHJwCmqqoYyQCQ/DUd
YZL0H9IMnnwLYB05ISn/pflITjf/Kij+OnPEu1w+Gh79R0DTl4Licb+r22p1KhY3lIZsmci/Bgy1
pVgA3AxUYckcQ5eTrWGydc6NwyaNivjLjUz/PNxXsbzy9wbHP+4fniF/K2uaCpfjVedYLPZDkowg
+8Lw8AD+PZqlwWH3G7z6myXtPw/3DfPf5td6ZR05HIpcv/KYofz+O2LNt85wG628k1slQC7m8JD0
6Pt6v77Ybz2Pfx79Wwdgp+6Lzl3Ni8UufDmF2D70fWuzRXFwYj8I47XHLiafd53rqPeJccbi82T/
5gz+vgb98wwknP/loVed4/VmlTz0u3cf3OlhyQQ6ieHcnIPTGR4/Vs5u3Q2vjmStHILrpIC1elv+
+iwUeZ3/GHr/evssWet+OYu+le87+pmn0AxACt7ZoUVNjO+G9noZNH4XdGa7LkZq/Fep9W/bFd/8
/75ffr/7zQtPz7edh4kR+6KY58vuxypluHU+tgMZjgL3GJ4p7cTjb8a4FPf843ItRTNRs/XQ/6jf
HvvhUfXxDWmLRW9Sc9z9vF4ThDzu2sfsiFoBeuoqtIYZ4MHwFPQSZYyJpINDI7szyFh7v/ow0s70
d70bbHl+dl7EPODeamAzqX27G6VSbHn3OC9iAVxtU5ZxZ1MP6W+QDMYafUwkV1KHXQ5j/eytXpUe
9OGLJzs3ZHpDxnXhECpxL7C8fYBhDdJ95A0BCvqT2MGOiVr/GFyyE5X482IfEytDZQAeRBnv9kbb
jOWRI62YcJCWRlwyvY7cwxPah7vl5/A8nwODPcB1TNHxhu1cCqMWvOet+6lSJLHZc7YxAZSQPABC
mk1vtLP7GR5wkHlr/8CnY0QKC4xuDmDTzm8cJYWLBLZUyMDM61DzFMf8PPORc3kkqVG/JrjkSA6V
vU8kg2uV9qHOmaQ3f3QlNujDKh0epg0eMoBpVxdwE9od7cuzow61tL/YQgq/gkwBYcH8FpchWtjF
NYENDUfg5ZiRfTG+uOQ127m/9dTsHN3oXu/GcOz3XsdRPbpZ4HexJrRRkR1dbdSJr3a9IGvjyDa8
G5w/DhQGZx1lUUX0Oz2sxxy4bh+bYZldh4eUGzW6h0Z4H3VXdkPJkV4Y1RfsYQR5mTIoMKdrDjMJ
xg9iJQjo62JiOfVCoeetL7oDC/jfWB7GdPPSnYsJ5NiatPZpo430qEA1/pZP+9E+Q12mJlDPO5ao
Bsc3iQEDKHPqIJEmXrkjmOndoZkZjp7cNvlg9drOoZtfksebIo4zNdWGTXCLYKNVsEytYRF1hnRZ
EkbQspYdteAK6GzaRmo5kipDo5RKZzU8cd86Az0hVtM9EH46ZzwNK+80qWfl7L7opywkhN8U7pXC
mBl2sn8rY0rIXQIt5lXP9sKaQN+fPxLeejgcUh3R8l72kUBlzbsGvjI1wRdq3s9niCDfQIe+n0Hw
IB14ed2oZJeePFyEXagEcrTRyZC7Q35hAAdw6lF1HYA7h/fRfn739kM0Gq7igMr7pd9x6RJer4IG
GIIp0oGOIEblptON1BGAYHf0pI92oe+EB2F2SuHnjqApwtKfXUqPnEPyp219Cem6m+rLbrIaSw/Z
yWV+D80B2fAApPAEDyOajylF9iHWxtsprKD+CxSvYeNqCUJ5dWSNTUjv9PgOwxvQnyQTafYSYify
+/67lRFJifm5R9/MfzpnIGOGFe8uoRFkLVIc4C7n7AfEqTtVLTuFTzBx5XPnERyjZYe4PwCOG8DB
Z04bA9ytJtYrxyHH4BRBKUz6U8ydzHSV1h87Lx+ZqZEdZ9sItray2I1qH9snorMQVA3IMaJelgHN
sOh1H6J2D/yZ58ob2tKTpRvog2Tuo+meiWVUfrbAoV4emmNG66uZVNiawpJathmGCLHa2PnRvzE4
fWNMguxqsprshqfhMS3T3vwNum/cSQ4j9j8W7OZ80cuUrJjqoKuQ3cxJkVooKAcGv0FuG28H9KIz
OBlT5o7xIWzn2roc78fwCLJuCjOLFMvpdtZho4PoKL1B5CtgH+vcvZurnmDVFqlER2EpTZlhinH5
UcyUYX9jBmrQ6KIcQS6Zwr46Tp/zZniOzjbbiCnUyaA7IP99l4FejLYDlFBhOTuN2qxMmDXX0JOm
1fRCG+ggOd1ZL9NoJ3FK6qQ3hmS3G3ade3Iad+NigokIcPNIGT/edUYFYePKw92YJ3slO2sv9eRO
8cfMsZ+8neeMUGe11LI7VDlYUfxGpvYUdDY+0fSO6glPl21PXI4K57JQUpLNsj3cyVTPoNgAKU8O
RBYD+t6WKywOeKVB/LiRNPoe4GoKJDH4ekRPZO3LGZrL06097aPrmBPZpZQNUwhXAaqXrUfglmd8
EJDS2cc4qE6qcTOjOZR/bCdAe1bFfhXPTmQlp8RyVtkWsvsPztNpfpjfE3iTt+xwtrnDM2j4o47X
S4GUY9C8KjqOtLSN9HH5tvKJGQ2a6TbbdkOmB+YNWx3SDEnxQFBSqUPKmkQfkMX7Ws0QczMxrxYl
P8/Bg3OCVCN5hBfg1YYyOg/6Gywi3shThjq3tUEP76h78FfLszuEUdJX9ViNoaepth7Qvjp/tI1Y
GUxcnQF2MVfReGVsvV+DLWYGN9QRWNvhxSWIzVBgJnFNsArvAorfqb0JFdGKw9cH+/CbKvIbU+jP
MoqaQdpbEVGKZ/zf67dCbXdme7wUi9UHxnUPMH/09kSeP4k3r3jC8NJZy9vf1VE/2yv867BANn8/
bHd/ATGkub2AMOQfM23F6gq/Zb7D1WSKUU8MtPx6nFUgGIPiaPdfYLuCFka78S3p+Mdp51MN9hO8
87Jf17NG/2dlNTG2ElpSCGj8ccO+FLRV/3Ds1joF7Us4wrVOvEyS9dwrhjWCk0CVtC2a2+swWRsi
RgMkFGoeRM/uJCViVKQ0sY72CN0K6oajiE8h+okSgtBUKAgMMijgwaBjj2A483nhQhjs0m5idBRA
D5OjGGH0Ax8xZpdGzaOJBAcucRFJnOhuXPqv470YkV7PT3sGxjw6I2V8h1pz9xLILVRH9sqBnxGk
mr358NJltmGZYMrqeTgiCmfNadFbLkUM9BGN+NBXTGIoeohk4VqTecJRp/OarzfIWuwRx++HFBul
mB6EF7/gRSRecOsB+YnXR/EiVWa5M4Kfycc+xcfolWJTjEtnHkQP8Z68PrkEByqoG3ribYBvP7WO
471Hc2oukXA5n2+PIArepZNIjwFeiWBWOZYzf+HXK7YJcHBSEpXhxgSkmZf2SKDkHssadC1QiMDH
J1yb/98RYU+MkwkwXBI2Yuof7VcreI3td2m5k4SYJj14KrrdOK8k6nDWSjB6VYTpcItt72j7EE69
W9wI3G6ONnM3Wg5WKie82x6f3wgXyjL9Nb5I3Z7rwmiz79FyJyZuNOyjoAs33l0sg9nKnmi2Xzvh
RaRAXfbN9RfDCfLJoUhpqDViEEQWa17l2tEgcrOBKSLLealFHFzF5OyGPXfAX7J7Iastmdyfb6aT
24jtacYJHwqCuDhisqHcDkwxO9nJVQxPwg1omvBkVTiOw4kqAnf2DveP26lFm9zxCQOG18PU/CaG
s4ecp8Qr5b3X5765H34fhvBky2PbiblF1YrMwcabR/gfhu1Glf9M3EixOS/3o7Q9hijJn3YnGQ6G
kaArXdkJT8j9dAPb/0hX4ui573Sp4R9YYjbEIUncM1YA/05X0fRqN7lG44ed3Kj7brCbWhvmU5Ds
RQwFJ5onSDbYuiQM2ZtD8f2gJJ/NE756CeAU8D9Nv/GG7BQMMU/icSWi3HV2wq0471zEV3c03zuU
w5+amLyMk0K4uc3IZCfuBrO57aYMzoM99JczUrPFZxy80KsnlZn19G2AvEpEy629fHh3Hq0C+96E
r3RzEchzIbtYslgr/vFZicTBh3UemEEutg657vLzrvzeg4XOCc3cGWfXuNHBnoxf1q2YIy/nnkDg
YO+EfiwcxXAUEOFSHDtjSr4J5NOgGu6YAqLfbZp/dJa+79a/Tm5y8vsyuekds1/oNZMbDFr7RU1e
ns46gULEXawc3tYst/H+4hQRrqynjJljuBlc6WYuTEHPkmVJLuOM79+sBz8FcwDSIXAC9lua+o3m
1H08niddWeULK9gNHhHeqZc5NA7fDJvSoZbeKX4RKhFE50jPsKjq/mYd1CQ49Y878+UE5Mb/y505
4YDZbfJOvpAbQLaGzjXhJjAAab0/qPjbDPhdieHNMbnIhjmLPO0mr/lAOAp9GFdKG4uGWQEFVO4a
f70s9X+6v/9yetrfTy+vq1thnAv54B5ysDwEW4oy098aXL8Q05nOxx2HtZm5LCLq9qS/NN+Rpq3N
8KknXcU7xwrKlS7NZdxgF5SBLvgfRRbIs2vOukMt7P5QicM2uYousBlRu4ob0IueXt93Gfx0gUuv
eJNd4PQN77rfXGDvp8vulwv8NjIf57PSua+4wPl2SJTHsnDpyNN2v2c3MS0jvMciE97YQdDdZhFl
rhZGrIgmIlTe2yb38Wm9iDbdycGVhKKdze4VMfgiR8PrUEhxnQtjaoR0DYpRG/+WpiuHxz+GDzDw
D/4zkRDf6plKyY3HvavmCxg01IJdSR6lnhXnt/z1uN7B2vn1gNAluvePA5Jsig2kBgwlUe+v47Up
21u/wRZ3Ablpk8OVz8M92SzQfJ7wU/DhgwDmIdul7wOJRoKSrYdxF/pUT92YpL9HV0/Sz0+wNlAO
zR9e/6XKaMQ4yFbbwKS0ALT1abbXOO+Fvz575afD+cvZf8Mu9c7x3Nvqz3zR9/E9BH/RvDP7YxTB
3hmOZTNv3irLVpFF/ebAP607Qd2x/ekSuPcDR/vymnfzXXHtn+VtQ8MxeMa4U276k8vgEF3i32HE
3wx8ftTWVLakdUgqoUZH8+/PqMgJhzTIxFwom9MPk4fylb3VAvLzM8PJzoK4Br350tDK+fVlYhv/
k/Hxt2N/m88e2/Pu2DWsfBFv0ey8kTez16bP3GE6I/wU/t4B4cnGUibNUsWRelpr486V8gydU4Eu
1gEieZYB8o4re1yir5F0xhBPTf9BgUcCAe45rV3HMCKx5sptBn1+tK8IEOGeQHTEU5uY+slDuvUT
BEhT0T6oSI/sfbbDs++AdANtNrrNlS1LaKw/7EekkcgoLDZc+QyaiMCYIFBa8XyvISfdBOpeSmUH
o4VOvJuhzQX3oskn9KBiwQbg8h7MjYfp7qVKcXoO6b8hNug4feYtqejCKDjEe4Iz6AIUdSCVVgkL
Czqds5R8vO49+AQFP0AYGNRTwYRosut91WB6c2MqQSjhGfAQI/JSYD5DcFGL9Sey6Wkb3V6YNimZ
evLsEwI6HYwHKNegxTjsEvm3eoPdJCVxdxuBHayrfnrBKyE4Uv6p0Ke6cBlwpkjqwMoF7T0d+w66
s3myor/KjtU+AiV6BxwXYNOxPGOXsHO0IQhUtT44MMrM6OLCkJw+JYX+fhX3tJvBqrkxEXKu2HXS
0C0GmCRAGdq2NvEPanguI+UoVMai3aYt9/EdRFtWSkbfBfYqVrHxfpdYa++QFdgBZUY+zKEaLvXh
vWcrFEWlp+xiTILugp6z6nYXp2SXWNPt2gq0ETRlHBV5tvewGdHLXhzjbgaH5/0a16gYZt0F0Aj7
S8n79s24TjH48Kt4BWG4iI5gLle8e9h4dJecNi4DPxREABZ26eXsKVjEEPWzj09r5zBHdrp/saDv
MG/1AI/v2DpBNaoIPRFnzH4+y9PQULEusOGkqjA2u7Z59tAmaFDlbw4ar3wnuYwF+/ibTWJmAwwI
2nxxWwSVT/fJdASbyuDvT0po92737ZT7eMB1XhCOKvhzUCw8XQPgvMiuT7sPWPqgVMUJFLhBNA7M
4H6ihR3nwX6sBgetXqQ40L4ybHVC5W1jswvh/ur+kZt2CFXfGDWgUTVzseSF9gTFUQc5nnskaTS8
4m4HiFLCbtPEkxbX1NAEkgOoAPGJ3WSemO7hpegKI8QY5ryV8GuIoKPFL0u+lxBtyRhm7jHtLY1D
ULIXtpN2Q3WuCcBalw1Acg24c3SWiDEd9uGC5qncRMFdxdzePgFIh+hApF/JI+qxie36VsCbtgTd
gWJ797CmVzPepl3y4HW2Qt6wK7APUsWxFXKmp80juocorxdbfjixFnAYreGNNQwnCFt/hbskVV7N
wBpdIpYmtDwVMkL4uRAiwL/tzug8kxA9NuXsQWQP7IiovG8Tfss7qMdY1YPlWvLa5SYV7LODgYu0
9LmIOnum/aSNzDH8Cx7ZGwZNWA6gcoyruLDP871t0kijnRffw4fbOMxtKmqNs7MaY2Ew4JeH/c6U
n2bvC4wJUzA5x+0SObx3G+jSviCheYKHB20Uu9fhv+0bryG6usMZfOXi9DfdFFr8rIOkk6xnkVcO
zmpMJJNrGx6scTG+d9Ba2rAxapCnXFixPjtupQtMSzx8VsI67BGyZ1dQN6PdlJGmRhUUWD3Tto42
udVOsZvc7p6enGYmTY0GtI4YwJHlaJpQhyj7fSlM1IdSS7LFm1kSfbeePuzAz7VAE5vZKToERMU5
sCLc/idqGCmuwgE+uUF8L+nE5CFLjBY2CTwJkl+DoJXEbpwAoHSipyS+jA0cM8AA9iUtyhWI2Vmc
AgV+IgpzBhoCH9ca7fznhKJ0zINvP+FWyg51xYT/YO92xoyC9hWKZOnW41+YVbzeqI+5is7cQhgA
TX/Qkv7sGvGT4xuqzW2MaR7udXKDKRnI2E1u7U4mbWkfmybqLulSuLLfdU4xC4sZ/l4z4P3zmC62
a5wA0JqzNllIc0D7ERueqSvNrZhAIPSrsEZ71CakMWc1D/g+bhZPxowCCe0H3TM92ua0TZpwfflQ
xDYGNxlQhuViDR+Gd/vEB8jOmIa6NLerCdQa5gipomgGtPDYEz7ig70dSsDiDthc+thY67PnoMtN
YFXgB4pgH2/lzynigInDgI8SzwEcVcdclBN9TPif3X6U0ZO/YHnHcRlpwP+8SkJ1n0jzpAHFw6tY
AemSjFq/ty5tafbDNdFw0VDM5iyOUg7K3cfClXNjHKePT+IZojaiAFjW0NYhMM+xAiG2G4oxbKIH
DE4iJET1fn3VghM2Pg3B095uVO7F7SQuKtQiUb9uaS25dBnb1/aD0U+f50KWc6i6D1edMxVe7N66
TfS+pFuPdxuClwEEtcU92Ef1DIG/lFBi9ZZ2iRoWOvYhrIlobr3SovLtlII7Axk9O4E0Z9XA9Ivh
iZl1rCcqamDRG+2HciTXdDaN6Q05Asjeze/1bNWw++bkfAl3RvKEjExeLJrZQ9BBBYezjxGY0JFG
VG/5mh4IeVg0Uair1SULMc0fm+UUKUeitg4gs1KIHu0faV1TJPuOKDfka6LaGKAdsEt2bnTkIQFt
PRi6410mLR0utE6vG52+TRcDjglDFHcDLI+yHw1S757ePV4qSB6lb6KmP7tNdEd6VY5qDzCazquk
fPRDSovt4EOf9EeH2JLT0ARqbi2ea0X+p9bFniZm+gSNAxGUOwE563WGXWmvxKKJ1mWopiy6XI4Z
nuMmxkzlHjeT0uaJ1h+r5cFpsKoIjkk/3SZYIeN2DlRIwUOQ02WYry1UX9LHeX2Ln10+o95cmGQZ
uZ+0vc5oCWld0c+pBdvW6/KGLfR7dq7ci7yP4M/6O8e5bCwUEIh/i7mOMs/Z4wLDmoGB0CA/BWxn
qbkMnz9fDvaD1pLkHZwWVLEbHKn78XPchdnmWHBDua9L40QMm9yX3RQCrYTx4+L6JG1yHbV/efhY
i6wejPS+jvhZLYaGe0ABSClSY6sBizza6hO9FVy3wgzNbeCNrMUDlhqkanKsMRBkqN9F03GOB5dh
z1FWBLt9AKkrbL3YjN2RjbjWWmsEVl5Ide7oKwsP4/Tdi1EwUPY02QYYyQT9CBOzeRPKvb2BZ8Ll
6V6zw4jzuC7rDbe6W3p4xpziy2Y1uhztYrYpeQbg5VtebhqatrJh9K9YFXh1/drXzoHKrJuaZJ1R
Rw0xe6AefQzqpTWjhYkjS6qmDGu21j46jilSDwy0WiQbD5vim+L+huaMeXyg4nTDsYIq4PmursjO
hWITdzcc4rVCIDyjy9bmB3dFC+SY4rKENs/Tw3ztVwsrY3Zc8ipjSX+gF7/EbV0JECweRf5+o+cp
m10YhdFCCTdoOzxTdDXbGKujU4A7I1g06ymLX/W++kQpArfS2pxG3GpMgCgLlnRg6460RmOmxZHH
3/HimFQLT8xWsFuhocW54gZlW77urOEJzqBI2P03HNPwwEbkuUCB4OdZPYVB7DxEueQ9Ft3wtG4E
BAKczdFxhvmktjXqe2ZlPIPnLa/zPWr58Im8/etVRHBLnkJ1lkAa4wGbFFGBzYbV/DIg1Ejs/y91
57UcOZKk61eZF0AbtLhZs02F1MykJm9glNBa4+n3Q23PDCsPk3mm7tbmotuqpwIJRIRHuPsv3vXJ
m7bn7rsy3xEnoi34jIT53lyJT8YeBikxn8mk+oZF7jxd1dtkUi8QmtlWS4OCCC1jD+YxvUa2KD3J
kIarBRC+nPKyMHeJj69cKqZQb6cr5SG8U5+0PdtNbzmrkLWZmk8DD0C/y+/G68msvCPEL1l4a+s1
mXEULejvbqCJAk3Y64c3iXOIpcH+RQTnGiLIstpk5iRGcpSFvepvjQ8o/Cim4uOMnuSmA3fdzsKV
vw0+ZWvyJl+hBkXHtNg0kwfqU3vrzti5SB3sABHYwRXfwNjjklqRzBBJ5or9RoxIltGn9+quXGGi
XFdrARNeGqTwMoajsi9n4tNH8xrcmGuLDKqbjrtolt/RMoAtlk/o9Mb4XyPnoK9gNHCLuEaG/pk2
K/I0TC4JLQLCOsnuHc1OnmQ+DmvK+NtkozxLtnRdLj40lCjnqBSN2mA1UN55gt86zd5VsRRX6uQj
es2cqXEtuUwkU7/LNhpSiR/sj5DYLSEm2trKQ5oynZi51xkDcfagx0SXa1InU3rY+cxCh9a9I9KZ
K0zxqHg2CHa94RZhLoYH5xDbwwPirjgtQPW5xtr7Wr9POV5hYsUL8Z48BqGLW4FNzoE5ImVoVH2g
+DSTriU7q5eyOSvesyf5TntIbQcaDAkg+QWRUrUNnq2P/AfAMojLCvPohUoQ2eC+BRwh7AZC9adk
a3M5m7wlD0jqupM3fUXUWVDPII38oKe+IyJRI6CKQTnxia6w7KPuk8y7j4rj1VqMjc94bONSVqQ0
EHLmTEial/Xy06m4fRijzom+HAunQPoXd/kKEuEeKO4REY1Cn+AFZt0rHM8TZDdp+PRPKAEigtlN
qEVb6+w+uDYRkOCQWYhMLX1/Yz3KYOXUi4k+9yobLucghl7DP9wn/y1B6+uOX4N32EqZOzKIiRAm
YrMLlqGCgowWTUpwuR6FfXUpQyamtYAQT2U3tk5Qq6+SdbAO37BedjlHUOO15oitIHy0kubNPVQf
O4bXpFL/h5Q8ga7EPQuhh2KiHIf9Rz8SoB8sFIrY1E+cVNHnCNFUIauRC0+FFzRc20PTT6nSKQgt
UWz4zPbUIx74jDTMqUu44oQEX7khvUoexxfhgCFfwxONQ+3dYfHxorIt7+oNicBEgyke0GOY1+uR
SNhwoVzri3zR7CnpL5Q5QhxLvNjg/+k7tLi2Jo2YaCq4yyxd9CpVRMSDDv6wC6trgEz7ZFvRrOPI
fS0fmmORzIprIjKfH3Es2JQTZ6N9mJsX60NnbCxNMOGgTwINY2FBKk0nxV6eZWu297o6+m+/pgx0
uYnuCcNQB0kX/nsELW41PANwQqYY1MAovLsOlu1W9GYd3A0fth2MnXRickuOR2Fd953GzDVlGlJh
5bZHuIv0gVZ6eoXI2fCiUDl+02yVE4C1dAiIAejoIMRy5PK37WGM8KzbbN/swHmD2wByvvBviV3m
I8JJE5N/mQAqSfgfcCwobGQxJFETylzBytypOwjjSDn5yNIAb/And8G8ZsXonGDp9mns3AWTT30v
rWhxTuVle5U+dS+YYb3rj+Uqh0DHpWRExiPQZF5hY/4GxoaLAVc6bZ6Nkklb86Ym030pJk/pypnc
qRtjpbxbyJokNv+mTkZR4g9zP+b6+a/pkJdwbyfKXcGxHC86+4VmFe3Egt0xKkT5Ny3JPfoppGtP
BdTilFxZXZoPkHXXNfClZfHc49ELlq051isqXytI/vOX7Dq55v7zEcwz0FvpTS7MXga2DkD8SXiQ
4dHehto8vmU1wB2DX7utD8pc3eqL5gXBNOA2hJVu7t/iKs/8kYo99o/FEiVN4oD/SHg21sInNTNY
ivftldQhNUjRXn5NSBazOxAjV+g7kutzFfOWo5hdceeUU0IVaBQrhNoarJn4XTKtkB/i71IRAF4h
hyO5fxTHym9ezOVwz3Ow3IFUx2UXCaIbZV3wq1FzJrE45CvW5xzYx234ULxhMLwdbkyqWxDqNlQJ
zUmzk+b5qrrHpWbiPSjP4dRZcA1FnGtabgk9SHSNa0Xfi9cl9ZR+XSwo+7TLfAMNlDJNNn3pdswI
4mifIpcCun5EpSU3xqvwIM7yhTiJnkXQbytnbyLUNdU+03flxX3sPnr40ROYcrWyVOb5VQZRgGdh
TrenuiPb/RH67p18pOaJhJOdrI2PZidzPCEYH18FSL29Vft2CwF2lR6oKCAKR7X9RX0rt2KxEh/D
VXfvXZcrdHmu5OVdYROZNyHBLEMsQtixZrciU62tx81BHwHiKf8sVw8SLH724RYTpvWo9+Kvok+s
GWmRGc4cVSk2rNDNg2iS3Recuh16WvWs55pMYZG3De3xmLitp81bC4SIPHIkAyflrDik1ySuC+TP
lgnaJ5i30EwPjqz3nXmdAq90aXFw4s9zLJfczVgNonjE9+iulJW3xaKEOFlTF4DmbIsjxfwBhadV
wA3bQ85h/lrek5KyGQrQZgX1L4O6LsVvRIVgHSoH7yNyRxGrgBjpUi0xcY3qrrI37itvKTOav8IL
PqSvim9rE8+mYE2VolmgVtcepXfrnSJ2/1B8VLZEnaRHp5T4278KlLufQLhx8B5ySj+wOjRqd1Sd
YbJD8d9Kh7HiZcFTo848Q4ptrKeitqvu/HsqLiM+w9v2NMKVQ7mkZUOqinIUvHM2OafRS7m66x/Q
XQGdSiVtWXD2w7QZ41T14S/iG4BMO5lDFczPbYKmcWKzqLxnSk036hLxFY9qjs5JMxJJpXxCXKS4
80JfYFc9C2vBJlk4QM0mZaGcfp8/9gvp0/oMOOLflI/0Rke8iVwW9NC7cgO4k/o/Ul9tQvOtghNY
LYqFcMim7bu4RQcPGMfU2EnPw7pDf1+iK+W/gb56luDzvSgfwKGSO36eRjOdxf8MUNiD3gr0CsM8
fcGF39aeymV0B6CZqFTdGQdvHk3j15YwvpCHS/3qb9qVv7VXTvqx+MgPVqS33kPxKL1Z6Hw+ccEb
U0qS0VuEju7C1/KVfflzX0f6ps3422NPuqSD2UaxoTT0zQrUOCfqC9cI0kD2FA8ej1YiJQJWl9rz
8jdtM1DvIl4xWCLLOMj93slytMKsu6j3HqCy2ZAdSFbLI8Jpd6UNP35eL6o51xyqci/lQd4UdmYH
3YUO8bfv/vU3nLx71xWlhx8nHfq1e82lHzcM99lZ4IB9q1NavvClR9zbSX/1tzc+IbPoUiGiX8Eb
49C29JfFbbwcQKJNyufkJtxJa5mEEki/Y3KNCdbu1c+P/w6O8Nvjxwbqlz5lVpa9mCid9yAskbqk
lzHJwYUvnXU/TPQODWgyDgh/ayo+K+E63QJ1fJe5bWK1lS3zXbPBkhNUqTbDhABymbGyDuGF3/hd
E9eSNBGeJURIGRfp339jHlWKVmu592A+D9akOKizfA+l15m1nHcHLrbxLTIpPWcSZIILHU7pu/7m
l4fLJw13Oap7R7Z4eH/Un9ujeJ0R+G6Nt/STBKd+BDLi3QvP6rv43r0Qg35Nz39ElPvvuqyKF5wU
kn9Mamiu9T/Sz3/cVC+VX1b+W/l/wIfSYFGdJ/ouUJ9+8/5h17zhy1ei3PjX/ubpatJfOnaU9JEx
dabFrbIn/+bpaupfuijLGn+uWqL86z/9zYzT/jIMHTNSzKoNTKYUg2jzNzFO/gt9PAsOr2FpmiLL
8n/kOqWfxAwTD0rWp4Gt+ug+Bd3uBGeAt7phlW1D1t7JykeYZiQraQqcxDDFXdc3+UfUOzSddaNX
A2rTubfRI5FrgCNBFi19Z51KHn3numpwjkrERWcN4P4rq/5Mah9wUt5plNZKei1ll+0aRfDeKt3L
V/jVtjvXalr0NXoDR4QqhO9ZNt5LM/Rkh4Mqbipstxed5FgH1RzblEkVbSJHJVUa8hQlnygNVzjT
KhtXFottqQ1oQNTRWOUs9LdcQIjN0gZl4SmVZIddhJSSi2pi5rVciRQjXMS6284izxIOuSsqq6Tr
wltFSZO1bwnGq+qEGCRUgrItlWTA7LnwdmlYadPGQ7e0HvBUKUNxJWhZP2U07zi0kvCsmAiYJHHH
VXII1GXpW9bGb2rsLusoXneVBNDUL2V97maVgNiiJkf7pNH0XeJ6/d5MrNguBTNfuWkAGylU6CVa
KsrTmjEsc72VFrmbuJtBC1TKJpp2m1t+HOHljQvvJIRqdmy8wrQNV6DHZ0p1tTXFjtK0KYTSWrN8
QE+N0i7UIujvLRyCV6aDHWJntcba08sU0m/WrCtRUJdVpYozz83pAyZBrb3VhhjK87qT9HVbNmU3
jeIwvzJbJgoVZIQ0PUPrZnEpd+s8KMidY7y362bQt00sVqj8eJhfuLHHtcpqg63sZTU2Orl5U6lF
hgB6Jh31vKpsp6nTW7nu0TrX0IQFIkLeFshdly1jMF7UInINrdFAQ1FUzod+b0Rxt5D1oXqUYwNs
sB+JC527B6ptNQqssSKo017KmkVbGmMjW3dQNmpa8zXEL+MQZJ219lIvndWDO0z9Im5Y57Wq3Id1
A61YzOVPNRQCE8Z2Gc7NDstChcA3F3rNMxetoyZLofIMYR3Ipa42kyY2/FulliRcLeoKNEmSugZ3
wja27hNPkO5MI9b2VivHd05YoA6f4urROy1uMyWY09ZVl0WNic1RMQQM1PtYAWDSe00HtiSohXwX
ll4cT6oiHMg8IhUGxyD1x6qRo7Uqm/l7LHqWPun1ZKBiGyZoJCWBl+DNUCbJwSmS5N4PO2pPStDf
mWla4jEXauleLpz0biik2Jj2ckZ9rh0KqsyOqZN5dXkByLTCsVsThxQsdN06mu1YGlqkSi5xXWUL
WhMuSGaIaaRKZqNY5dRSafMw+yKS+Ybbz/CKB76qZqiK97lzP2iOsas6DRhtUNpG7PP/aJPy2Wg6
6dEr0YsNdVoDSZDq6yLxP+EYHy3dLd4E0/JnBV9mHZatNm/aFIeXMtPnaVhY4SQ1c2idDlYMkhUr
V6YmqxBjMiRqmm6exS14jSxU7VrFmlMfHeKtXtwLdYWaTTKQEolj+ahIDoOS7IRIuWKS7chIso+s
bhTMAFJyi6TQVolFP8B0dY1KCZ/Za/MrrYTyXgX0WRwvBztQG9SNGjk7SCEQCsFtoZVoUI5SfHk6
ydB2ZjDU5N5FhidwXGnwh8I4Q0xSoRTk5+imd96VmKcfQz/23rTwWPjhTe6bD47lYfZeI10XVa61
NmJ6NyWhYi4IFQWUCA8Qq6N16AMeS6EiDWa4HFzpRRE1bSdaZjH3UwcnlyjyF2o1xNs8Mg3qhmQN
bobsopB45UJwSLorCwyGPOQQwxzxChaza5eNL23YBTpiX3rt01rzfH/H6qNL6RlIjrvtg+Q79UqV
IHsVqtijLd2HYA8d5L/1ABFlIXjxWaPI0JTVo5eQ1hVmirZ42bELvcLYiXq4EpV2n3hdt4qMSpgG
fVVPO91R7NZFT7HttXujdyASFzAgpCxC8jvKtVmkS+FMS2qKy3VF+zPPZRu5DId7YfmRpp7xTApR
HVSnyexODYGw19qwGnyKnEYWLnQV+4Ookd3PRg+Y1rhL9f3gD9dRLd1GWfrmeuIxSQVUiorQnSv6
cBUUZbywajZN3rdvYijcNWmo3WRDQz1D1/2lpIYdGJWu1zCyaLCZsZSm3xS+KR4NofGXap4ciUvD
Gt97wBVwVedmHXR2axrRnqXDIlJVDcOgwn13ULSxhzKkKRxZoct+CywHdFGeZddRKlY0APOi9u0k
wzUd1wJfOcTMeWjnFicPwuONoU+bRqESXnfNdTzQafQJeM2CiNdWC80XFHZCaMAHTPrkExFDJjQ3
UcFvkj4+NqWOkKFXUUZ0C7d7TdXaEeZurmOXUBpl9RKnBa0EnvBUxLp5TD0/hXOUyybV+U7tn/O8
bYd1K0Y6mowDvpIkTL3vznPkgG4bsy/uq6KvIB2hdd8svSbLgMsLfoJVThiDKAldfd0ZqQLeKWiE
N9ztBcBbSgaarahLkj5fIusK4pg82AvDKzF0CkhgXMbAfDUqok1h4LoI3ImCu880w6PqbynbSmh0
tMfSVoABAoIVy6kqQgCvE3L8TYwhfWry3Fs4UqMlMy5TsCbDwcL+KS3w3WnLyH0slKynX1QrNYKw
rNEdG1V8F7UmPpiwaZ6FxlI/Czf17doKnbvKlSCbKtSEwPXSpc06Nd94cRQkcyny6mdT7vp7NTe1
RZ+ZIQ0nMZL4JUm2rXXfsIM+SdZFa0bmVHBE31o4icWZ2EbRdd6qKAg5pfow9AmyoKlLUcAr6wKS
o2G4OyF3ovUgVAm2dXXtb3Srza56SS+2VdtbUDIFYe1rETpoeWKgCRvXOgq1UvjYW0G1anJABAxZ
f8hYDc6TJBJt2W1JbxoMfmSdex/3pHLmGQlKLyruPKECa1Ixh+697TO8cOvE36pS3h+G2hKSWYjL
6UTQY+Tuu4bqqFm12zq3zEVSiUgeCQO9vhoDo1A0s2VQmhawUDdYMTPSa4OhakSCL8hHMTFwFfar
YRN7rjWT+g4fNcEogD2YoAUTztypZpjlUW8r/xDEORWCvgEVbAoDmJpBk3ddCHu7U8XgKMX5cHSF
rl/3QeksK69Tbk1Bip/dSCGaOk6/ySuEz4wOIx05EdW5PqCtpmmqsY8T2oydhPxNpikCxVyc5zaZ
0AHsaLXEBCMQtzpGzkkrXktKbu2UBkW/uM1dcMehhiCrK+q3cef5u0zUh1c9aMJd18rIITpxRirb
FDqIicQXjq6k0EfUC3fb+1GF+mvfXaVaUMxRg45eGimonhKnV7jOdYAGpB4JeG7P6sLh0oJxSu1e
W6Xa7auhBekYxFi296UECLBPlG2YehLdBjkdMPJI4WGbdcqpUgD7ybvkavACZNfEYrC9Iu33gdDq
N/95GnnWfxUlhLc06wvf9ar/+r/maGxQC/ghtXyJwl9CUf+rF1X+ll3yN/+ZXRp/6SiqjDbEpq4S
ccje/s4udekvVTMlTYeoB2NE0fhb/9Rd0UR0V3Bn5a+irqLpMqWbf+quaDi+Im1NQkody9JHJZf/
QAdqLHD8u0YksMQMtFZE9aT2YBRq1XqaZ9iq4+0Vubn2legqyijVKMZjFZpPipLctRxGXz7S4X8H
/iqwMha4vnmcMv6ML7Ugy5EFR/Mk3VboK8X0WsVs/fPIv5Nf/vUio8zW15H1IZY6q6lMW5PvGb8w
qtvUcO9+HvykTvTv0U8oCp1mFMTgzgIiiK1GC8keB4U5WsALYec6YwMByDQOEhcKhec+00nJLNCb
LNKSTre1elNHwkR2zNmFN1HOzMBpMTApfTHNM4gJdAsAtiHZh0DgGvlAuoCZXV6wChg/zHcTPb7Z
l4kOm9BwMq9GYZdsSMXuWslolEi3ivis4+Xx88uc+0zjO355iBXrOrUCx4Bqvyzd9yjwL3z/cX99
+/PH4vWXkSPPNareGqhSct3uSrh4Hmj0MJhFAadVp372yHcpDijvCGXLilJ+rGRTPxQwxiSz7CNn
74RYCRaxu1XDZC8o2gu7DOd7mf52o9wIpTgbvGip9eHu548xro3vvvgJQ8NNOTiTVqHTpL12Cn1R
DdhwR3/mcvn69xL6v3fBSbCQalNNxUI27D7OKID0wMEj8cZV9X0R5p+R1AJ81jyIDFZh52mwUeIL
nJcz0yGfhA0Jy3XBGGQ0qctrAY2zGshP//jzd5POLFX5JHIESWmajd+BvjMpz1TNTVljzVIIj+Rj
Cy1KHhWaIoWLTnzjzWKQCW5FW9n87FzX5qo9iwT1WUuNS/2RMxuUsuFvSy9p9aSwsliz0SW+H32q
oQQEI8wQEVzanuGo5PmHb34SZsqgilW/bw1bUPFvrUvMTFT1pUXuwNHlRy0B8Ol5mUqPuHwYYqef
VV5vl078mGa4WhbNVImateZWj5GIrMSFH3VmU//akl+2nqx1mdMGjm4HK2VBOnnloVOr7YYprhS/
8PuQun5+1LknjX/+5Ult6+QJWmM4iYirXvfmhavOfh75pGj7r50ij5P7ZWi1bTOfFo/JJI7oXiCV
I9m6R8lLf4jsS5S9c9viJEp5isMd1uJUqp0HtWsWjVfN0tC4EFDOXA1+NdK+vAP7rXejoOdqYCO+
/re0awVA4+dvdO7rnwST3G9900sk1rl6W+Ip6l+4CJwZ97SVE8S+4lIL1DDbflGTK6ewf/69Z+Lr
ry7Ol88hB9FQUMewbDMhQUt2EdWPyDxkysPP458JQ7/C05fxcwogQxwaoDgcdaVLdorQR13POhgx
nXwh1p1ZML+uN1+e0VGzbBqfZSkodykUcPgPtOt//v3n7ki/KIRfBoeQHTtVJAFHtTEdRFjB0o8F
ylvgwMNbFG7mhjHvgdorE/+SgcO5uR7//MsjDccIPNI9iwPpI2koHluX3ubcyCcbOHEdOoLYA9kp
DVmVk5QA+fN3OjcHJ5u2ZMu6ZJqmHThYXuTDStGj3RCUF7bVeGp9cw2QTq4BYdUbldr0uh1J5UQc
VJBImTD3hQj8g/yhpMGLEqfK7Od3OfeVTvZwPYjci0Mu3WV/FPAm+tPPL54c+IPoD5nn1lhg9huf
6Ck6woXP/6vP/80HEk+Oe0PJOikeZNSjb1ifq9HnxrXhsY4miHjX2cKFO4s0foTvHnRykEtBpg66
y+Icgm2lvpd5Pe1BtQ3VNDS3Rfk5gGz0huPPM3FmVYknR7nk+0Nclgoa4BpoFMNcO9Tc4Fz+PPrZ
jzY+9stG80oSt4EKEggd6DywmJDYM2FX0DmZZ0hqKIefH3Rm9YonG1rskyaTaJbZRQHMy2jzrVkq
uA8bC7p7y6EB4OlfuuSf+2QnW9ypCK+GlqLZ4z/06SYg0F4OhuNu/m7yT3a56hg5HQ0Z/7xRFAS9
v9jOlqNmeQUz9m+x2/9fAcl/XTPEk81O/1eV6f04togCSbEK1/DyHuSb0VAX3OOkevp5Vs4cfeLJ
Nlc1t5StLDNtl6NPpy2Kan4Ofahe/MH4knUq3BQpjifSksU2UwYX3yCFY3T0Xg28kS6qT3w3Hzzi
ZNfT9q8tt2PXazUoZCUkXmnlWslwsw7cCzv+2wXFM042fCG1leE4nmYbrQcdKJ460U6J+wux9vs8
heFPtniapaLb5yEtYzGV7Cav4Bso1kqlCpwHeN7UyXNayA+eoNMWdYtF3Zlgy8pnL8L9atCS+05N
FPjqcC/cOLv0q8bd8v8sdH7VSWQoU3qcfU9SFuIltcKDY9kEmEl0SAWpi/yqX6rXPy+Sb88aHnQS
Gure6hsnp2OuNqi8tfq8MbwL6+/cxJ1EghrERymnLVcvGoEiKn45Cubyy8+/+9zgJ5EgVg1fc2ng
2Ygaz3TLuXdkuIeCdOGWfoJr+zsG8F1OYoBXxE6SDMaIBzXXzQF3ePhW4jy7aYg3ytq7jg/ytgO8
DqM4nOjoF//8Xufm4yQoYA0ZqEbEkdCAuC/wUw+yyc8jn/li5snhL2RJrRpVYdky5OKMLk3wlJUX
EF/fhjIJte3fDzJVjTuVTNawXWfYS9C0hBqspzus4166cAP7PvnjGSdxQKybLjUiSmyj2Z38Art4
iavsJH4qMES+5Kp2gh7717z/8rH4ciSDpvEKSi66bbjB0RKzTecoO0HVDnkePGSNhVi8kc7cNi1n
3YDDuBZl7tSttBs3oNHu+QOCq/SjvFLD09zvVm2YJfM/m8BxYr/8NMGLqtiPiOcmKu+Dld8OjgeV
yf2zlWeeRAJB8UO5RT/cziTsEHPMcPObP/vhJ4FA9lxx6AZTtwWkK7RVbV01of3z0Ge2i3kSBoSi
T7QYTJGtKRgOB0K4t9Lenf3Z4CcxQNUDt/aAkPHB5233WMCP+3ngc1vxdJN7ltQDbtNs14gXhaDM
5VZ/c1LhQmz8/l6JDcbJVhfFNmpLkJmIQjhHQ0JDbLyP5+00lGbVHKDNJkovBPkzEzB2YL4uyjjt
BTdqqUi76LEJOhU9efrzRzoTU4yT/d6ndWBUOslKJe57dpqUdNumeVK05sKt+NwDxj//sp8cJYvV
mFaQrStPIpIqStPNOhVj9Fp9/PkVzn2ckx1rqT51pPG6KqMoqmFpD1Pw55Glc0OPf/7lxwO1KnCE
pMo22nsiLb504BeGGDyOHuDhwlpdioi/mkjfXEWMk90rNoOgC0Zv2Vzsb0sTKdJCAM0begpN+nqn
qBa4Wg2jMal7xxBlUYg++gRBRcVcvFeKbDb00c5w5JlkwMmKsuzJjc1Xb5B3UQDcP5FSbD5R64va
peYCOEvF96SX7jTauVO9d68ANyFQoyaz2DVnaoW1rKNe4ZO8yWTnTlCRrhBbPDfE4UKP5fuKC7vn
JKYEkVgC6aLbha4LGkQ+Mi8T9QlFSzjMv6jM6UxYichU73+ey3NTeRJmwlpvhLYR+MBONlV87+CX
6h8OfRJoaAx6Zq4IHBnovgevlXxh15+LMPpJhNEcv8iUqDRRcBlN/5QNcx7fmfh0jrlY0M6DCwH+
3Gz8krH6stC1OGkDpdexaXalB9eCvjL0B1lWN6I86HiGI5belugTFAkMa8eYOpa0TrLy3UOVXAqE
uZaFALoaShF/NFv6SVjyHAvobaaiFyHdGtqy05sLA59905N45JtFCChMNO3MUQHiwZFOw7uisJDT
cmAlGoDHlGDp5VwxUlIgJzcRD0Cgu9OA4FRg8xD98Srjko3GmUNKPwlede3FBsV83ZbUe9e7V7V5
eunyfnb5nEQvLRK7ckBq0m6hat0jV4X5uHyIIP9Y8E2TubACcffzfI3z8k340k/Cl0zU6JSx5pXI
GH+CwPM0eeojGe86z17hX0hSz+xh/SRmiOTuErFes/N8E/nQ3rRL3Vj5RAHzX1dS/SQ+uK0WBL2T
YNbs5VdCUB9q1aczmiJjMTTipius2zwcUD2w0hwhixjRr7Z81JvmMwVuPlUU8mY9KJ51MXgQLH2b
yvJc0K2bpnd3UVNs1TzYNB66CKlFtEszDLmHg6fTfS2FDqm/ZrixKoP2q9mAi5HataxIuzgxpmqC
teVQreUmvhejbBElzTL30NmoasQjqgITvQ6NA90UlkOtXOkeOLssvNXjxPZbeeVnIHKG0nqNa3Fh
xd1yiOSH1Aj3pmi+KLU5V4QQEnmI8WErTyyzo5rYoCI8oONQygNQWeM5wTEDECuY41kbys9tkG2S
oiqnYhnfWHBSJqbirMtOmSeVo8yNDAqnldxYThVOQUUibJJcG3Jy7LELdfrsfahQshDArM1b1+wn
WYObgOptKs8FhVuFKNOI1qvbDPMwhVms1wgxlTWMFqNtXg1yWz/gQNaUexd0qzME6B1k3VQPzUmA
UVcZl/cFSuVa0e58rYB9JsXXmlQvq9qq4cQDapZcFIPy+C4SXWlCPrXraaBmGfQE1UJd1E/Kg560
BjS5ep2qLcRyA8X8RGgRDsgwtzK8bK65yUxtu4eyKbpJJOn71MIuudcPfqoHMyeHwl4MmwRzLrlp
36sU2V+xXSgKjqsNxdQsEJ4LPz0WRvfUZ80bjj3ADAsAxGqPKIFTv4ZyCm8urXehqjrzFONGv4zd
q0wvX9Gje1WxLgjS7r7qwrmIBbLS98ia5WjQZ95z2TorulNXVowSewnE16S0M/N1CTVhq0AiI5h1
mgm7Po5WRtUhTJh5N36leDMSs5mF43tiWs+dom888LnTuI+OaoHggpewgMHvbSsPfTFs5MG+idSB
QcaZHaTGYMDSwUfVxcQILCuOphKvggzg54DR4sSsRCQ/tATTQBUTNqltlqInbhSAouxk7FD1dCOm
2pa3uK0KZSvl0KXk9E5qumOsqTi3mv0WIOLVmIl0cv9Z9Ohh/By/zhWo9JMz3HGCJstTwyQO48Uc
dA/gZftJ2Oi2F7S3MdhzwWiuq96/0iN0XqLc4BBMgUYLgGLNqCnBTeQ37IWFm8kXcsVz188RXfX1
+omOqZ9oI0akQuh51L/C6/aZ69lEwkQqv+FKaMwuvP8YqL8J4NpJhpG6me8ANKYiks+aekoNZuEe
EZvBsMWb4qkAW/6Sxvs45HePOjnbTXgOLckqtevW2wdIARoWAqe2Y7wq5n1Xz39+ozNnhXZyzpeC
1jZiVVLEBpU7sgTiursw9LkiiXZyaAed1xPDfhXI27mOjh0GKct6FBxYOtPhQuI0DvbdZzo5vePB
qRJQmeR8jbuSRM9OcCIUIDn8/H3ODX9yYteUIZw6wXQvyVeDc5WgGUW0/3nsc9/+5Jx2Ra2MfAcY
SFPbTfVZee9/Nu7JGe3hSBmLMV2PBgmhIX1Tmwsf49z21062v+mZxuBBX7OpNs2SBuV1rdyohYK4
06c3VHtQjM9ZgVVSlm5jBRFKhAPBuWxC3cBF2ZkA9PW88ML6OvP51JNt3wq6C7TXJ8hJoGeoKK7k
KLmAMDhzUfulZ/zlop9qmeWHAS8aZVTNkJMw43nlLzsBcQb5Uids3GPfLF31ZIe7jaJVgUyhEv9s
UbmJ83gxSMvUr+2f18GZCKKe7G05TbgqxB3Bmj70BFTAzkSkxXckfyq33S4O4co3qX8hVT03HSe7
vYlCWZYUz7GzargTxPp6SN3ywsI7swtH4ubXCF9IqaIrfkBDVwOF/BJq7/Glwsu4Wr6bhJMN3lWd
0BoOYVbFdTi68u1+gcnNxrswB+fm+GSPl3nvhomXoNIl6fPKWQyFO9e7Tf4/nF1Zb+M6s/xFBEjt
epVkS3bi7Jkk8yLMktEuat9+/S3lwwUSHtMCgvN0ggFlkt1Nsru6imysumx8wdfRlV3FPEXRy5hK
RwcOHaUZtfzLN7EMsg+ILk+onpEeLy+jtTwGPrZm6PyC3TXp99ICIl6YJIptJhFuED1ZMpTP0RrU
TXR/2QUkv16EDKtDoofoiQR6IUajPyTkVApMWzgP73WpbTy3JBakCm5s0zkOw2VZQTFRoIKoUoVq
deNvJR0ktq+uU/sUiuw6pGScQtuvQTUcHpC70rdcVrY6gstqpgJwrUYRztm7ql4Dtg2qhCOaRC8v
vuyXC147T+liIEGCJH6FG/yDEqFYpWzY/XnoBcSXBb8d44lrDV0Q/acFEhi69YtP4QM6H6EmSXtw
aEwOiSfPHKqfKe9eLs9Ilhb5EFz8tBkMLcCJpemm34OvfwaLx54FFoj4tFsK3tRD9KS6YHzxAbO8
/EFJUFUF954HI6aGXRvY/Ls6hwxfvEXSIRtZ8GuTm2EDmDaqZPS2sm7mrYAkGVfE8U6somW9NKGf
qwDMt2+xuhFJZddJEcSrT+iQw5PY+qi5gaDdAwfhrsV1Mt/l/rzxFYlLiNBcQhdUWjvkEg2It43F
b5oVqHbj9hJton9lKyQ4dNO0dQIUGx7nRw28IP3z8DK/gbbOnz2wZP5GNu3psvHI5iK4N5tImnQh
7oGo++1b5S1BaxFLQa/NN45lWepMWaf4yR1KrW4SfdFs8GjrtyGYOLlreC2wCVCTHPwx2ETBrPZ+
5pQWwbYlaroAT3amPy7g1iE1xNvQqv07H4rnblah2UhBo2gsSLzY+YtqUjDsRFsmIQljinCEI6uL
ZlAKi2ZK7SLNsusyf6TPl/dINrjg4KiNVeOAlm9/Akljfqe210318L2hBQ/Xe84VS0O+HckQZEy6
fG37j4N60DZ8ReaRIg43antrbmukmTQ/M0BmtXJKg1IMtORAIkDIb8vMJIYs4nKbnkysMXDJGY8L
CK7rIyhjoDHnLqDt4k+gWvB6kOHebGVpJXsiwnRNZaoNVuPKw4v8hiwQFYVg7UtG7bvLGyMJAB+H
yyevgfdXBC8l20fB8oEr+gJKXo06lweXgQb+g9EFt0ZCGCBK6uMKGGv90MurHZQJQMtXoI0WLQZj
YOwKyDuA0mzrOJElYT7+/mlSkd31Q15wJIJwNIIU2VOOyg6Ktp5SgqIB1cA46E7gLrk8S9kSCqf/
VDJzmQgSXOhl10rEgI13n8zSBF9vco3ohb0+yZXrJA7sHvdde5cXvy7/bNnwgrcX6BXiy4wqbwpw
Zaqj+7N/1tW9krMtV1l/6JlA+XFd+rQNthHRXu0+ci4aNiDdE9eIHRjDjgaWu3WyyAK/CN7l6pIy
ZcRnIM0ygBS+9rsrtC+jpMzBUToGKG+A4ejyoskuXSKcF3Bamy0VwDYjJBGQR9rn1TEGjx9zoRXr
US/d5cgn6r59twnsXe3ozDJS8+vB1ppzWRAdN+PRBWsz9BfgRWgFXBkTVZevAlobMVRiyCKoV+/z
tkeSHGhYhbvwHn0b0Ct5/tM1vH0yhW4usiVCbsyHgvYpClq/htyDCsGPF6gvOPa9eRo9dQf0XuE0
bH95rz4eVucWTrgRZDPLq0ZDC8Wc6HdGCB2VGInzsVNOQN3shlx7bHIj4GjwARGJ6fa5/jAm2h0a
ZBdkitafQgm4LIwf4JS5qkMTLLQxxDUS9qLS7Cae2Fr6mR6mQgOzBKRFWP2qdPEziAuOnZYd5rj1
irC9yiMC4RCVXNEoh1Z4EYxKDFGQejmp+bSBM5OFPCoEIauKeNmuTgA17PIAQgRfOzS/QaxunxiO
wO498sy/l9dVZiZCXLJNkBmg2IraOXvjC2rcm+AN2chCSJrzwjKUAeBO9BTGORDl6uP3frJw/VBK
FG3ttgj9cb6tQflHqm9dmf6jAdsbNkpDa4iL1Pusu+UWKH82tvT8U94SIcRNh+oGMESWb9fNdd09
gw3JNYdyn0HtoQfXbZE3QdyqweUVWoPJf33FEsHEVsM7y4xW2GiDGsr4FsY/c/XYg2W/C/9d/oQk
UFsionhqlDTL2in07RV5pQYQOXetW33Xe8uugAbmFrhDNhch2CiZZSlxiO/Eev57JBMUpeZ+Nxnp
45Kk6NDazPqeP0ItESOsJVOUdPoQ+nzsfJ79tltEMPZ7saKN4+a8Q0Dd8WvY7CsUEvscHygXwCb5
QgLY24Z9fbTonNtywY8LlP9rNiKZo0a7FQjX/J7uDTAPkuN2wkg2AcGjKe2LvKPYijD71+GCB0W8
y8Z0/l4MjpSvKxMm1WLVSw9hdq7eF5F9U2gg2S+2yiGS4UVMMKVVpZpQ1UQC2fTU3tjTuLxhibHh
bR+P0jNrL+KC1aWsbS1TsLF8QH4Iqulxe6tV5F8GkaVwARGzVj+EvXUd03KvqDo0zzWcUwsBo71W
Xc8Th1Jc3YFRmINVu4f+NbqxQekD2YrEZK8oEbz05fBEtqBYsvUQ7iAst1AgiGaC3lX9tu6gD9Yk
/5px65UjcSQRXGwk/TxFSxUFhlpB9SVc+cVQK9Da/BjPdAvoLTFGS4gLIE9E0ag1o6ALo8BKNQCV
jY2rE/vIsJ7b0fWjn2446hIPLEyzONCq8Fqv8luFZc9znt+gaQbKe/UxLcES3JTaVWwNf3IKMmm9
f5hn40HROXQSMHkLwuvq2Ox67H0P2qOK9PejifYK0HXehukM0RwQQXV1FujZdBX36R4sfH6Bw82J
dRMSAsNwlXU49xsOOjtlrLzK6qDSEZZBqmWPQ5QDTTGwV3RfR04xNqA4tKebpAfLlGlANNCcAU6p
RpCDZypo3W2IgVggJfAGNQMNpFkOKDMTqF+FV42OpgI61a3b2Tq42TrojicaiCkof6XE+kWY9Q7C
mZueQNUqxYh9xn/GSQ5eR4J2DW06ZnZ1BTK9h74OX/Q5AkdaAVWfQqv/RCoa1XqlCUg1XhUzmMLT
BJT7k/LYN6D7Me06dUPEEVqVt1U7PUdtd8ymDIcjt2/VuT4qJk54E+JuS6ye8hr5Fw4oQ5zUIP6l
zV8gl0c/tLJHFk03IC08sSwJQIB1qsv2Hixez+jP4E5Z0zs1z96pDUTUoK5L3KOCaWRQXqy1Q9RX
UIUjxZ3GtWveG7s2iWfH7NJbTSH3Bgc9u6am98o87sN43itV/0Dm5ceAR3w0xehRtXjlpWkL/S6m
3+iNuWv18WXKm8elTSEcTyo/WyqgQ9XD5XgpORNNwfb5sjavNmjCVcLlOod/NUYCMZkWCKfBBIAt
8S5/R+LJpuAGoLEDJ6TZglbcnJ3I4i8ZMFO5AqnVrJy+dyqKwNuuq4qK0Zz4dfSeQKaxeLj8288/
UiwR3zqX06iQJIPSZZxe1zy87RXidDrK+EoH2v5iPuSTub/8LUksWolcP4cLpbKMjlslQa3suWYg
Bl02M1SyoYWjMdOQcqFJRQBBDX2kpu7rU3jXBZCfgaBEC9blk/l0eRKSU0EEu1bxouWWHhNk9f4a
YBixs9i1wfx3eXSJKYkA16oORwWwahwKLdIGZqcfEF5fEhT7ljneOhNkHxEOtgFsIoyC2M6fwtNQ
ak4ereR11EOVceOeJVuk9cufDgajYVYzddgONMk81Tqe8DFpTwCGbwEhJVk2dIl//UJVJFzVdPg2
EE+31R0/Ape9XGmj+/+bDu5UCsZ/iAT0wVZAkViZsf7907SaUOMmGB6JH5flVWdALcSqN6qwkj2x
xFtv01hE77ooSMPfqgEqVejlGC0ULvJ2f9m0JD9e7I6B+LOuA6iHm0CiQytW33WMbtwEZEMLjp22
o13UvRYCffmWo5PfVNn3/MES/LoAE5yaZgvUA0C4PDUnHDBOTk+htbEokmUXm2MSu43jpWqJT9XX
MbsCTwv6qqAVsPEGlw2/Rt1PBgN6T6MwNDtE8zv4aw5ofgjS6dBvVgAkCy+2xehZZc8mD7HwRbqn
FQSHxuT1W+ay0nh//ummjUociRAkQtBVJz1dHELnLSDT+XVhmmAwOdp5ijkasmC0B3fODv1Egxlo
lalsNs7+8+caE0nXppFnxjwmPKgilbsjyEQI7haDBmEfzV71sJp3pjcbxXDJdEQIhcKRt6C8LMFy
He7LptrFFf1tgppwKLcqcB9wg//etZmIpJiGXpujkuSBAgpbwJVXFujHrChvowHCRHUdYDkdEH8j
JeaEXbWbrecB7baZYTs87KDOB+EdrbHcrDqBRs+rBsiXKc1NGi/7CHoBHbik2VRcmVXj6goAuEoE
Y9J8PS6OcY7uSnCALyP15wrcxKHpZfYWkc95G/7f4+Kzj5B61GdQLwPxDbo38kbNNLhswufvf0xE
brRmEaVJWvNgTsPTFE0uT+ddCubgebGddNywNNnvF04i3awADzYZFGrb16r7paYbRiUB+zF1/eCn
hUmWFOTQWcSDSG0OoAlqQb4LvbQoKq5b5MLQL3VXNZiNvf61Meffc4InRdpB4LG+H1SopFSh3fuR
Zu+NdjA2IrJsusJBZYPmRKunluP9BPJ3aEyFW/SCMi9Svs630Rcyzhq2qyKNSwDHbvofNQBPYCbd
WFLZF4Swky5WZ4erqZnEdmkIgUEy/sUjaXGVms8bWRrZR4Qja1CjVLPYwAPAqW5rGxork9HdFQkN
1JAWGx85f8FiIsqj5WoagZWHB0p4Z7PnoQNx6bfubhBD+LoNzAonMLl2PNChW5Wm0GaBVoDCpw1Q
krZu55lAJiI8DLTg4I6g86CkrT9ozU3FdC9r4qNFB5+X4xWBaBu6SZw2x6MQfaoJB9MBiAgQrmYn
LaECaAz01Wo1CMey2gX3+j7sKzcFB7GuQ56sS8Mfap1CxlipHwoaQe48KfBQXdIf7QhJ1BEpNK9K
wz+hatya0+gPeK2a0bJvOvQm6tENH/LbNIIoedoNTqOEjUPrybsckyTuo6xW88mph8GYeT1SyEVx
aByN6EICF/HloT/ETM6trBCJgMzQy26C+nC7W+t0tT9dQd0kOqpo5/FHP9kVLmQEc4d6xR4ObN4t
32sPYyIOBc973ew6xoNWbY8TepitZjzM9lb37/myABPRJ61upP2C/FLwgfC76gIdCD80/33r+spE
gImRxFUdVw0PQOqzC0P11zwuD5f35AOYdm5PhJADDFCYjCBND0ILl2J9GiGfi3hDCd93VXNKO/NX
YfS/lj665prpFnr5TBm7MVWIJYPX2uElB0GT9Z5RqD4OC64USg3G+/Rumdo7bYxrl4H9k7bLldFD
FzPnx94eH0ZQpvfIv5nV76Wjr2Sy3y/PR2a+QnAj6LEvJlOD8UBszUiumn5joSQBTYSy9AgKBRRe
eDBy6unaVZ77kRVuOJ0EKMNEAEu9GFWsQRoEQmn/6+IlD+Zucolf7EsIk39rbUTYSrUsBfgdcbqk
6q6JIW5vbB0pEvsXASuzCbrMWll4YM1gG9Vb836Jq2d9zJ8nlr2UyuC1Cz9qTf58eSaSyioTMSzF
VNAmhxhCkB+SgFZ7hBHoBq9cVNq+8cHZCQlRqGdubI9s71dj+xQTx2JAvrSNUBiAmInXVjaY7GoI
v0KkZ4uHUvYJ8dZiEgrOQkSQ1ob2VKtAsuK3MWUbE5CUNtiH3X2aAUSNdIVGdhkA1Ay9NcDh7hBT
fK1Y3Nio93MzuVo+Q/ENsKxu8cw6gcLhr9TYT8XBTK/YqkAPoKPVAl5cQvH+nuk7rS082g0vG1sq
uZaIpHXamCWVFhoI0UlLnaxrT2kKOfYG/WqIEsj8vecFuakMFpRK/8go200WNJ+rfF+iq6w1NW9o
l/fLP0a2G0IUGTpQbhdpyAMOjc/yUJEXfdhdHlpy5xeBMXEIbqalRSxvy79K/NgUzK2jhxqqd1O/
1ZwtWUoRD4PO3rFUypkHLN93+s9kiUFW8C9vh43zSFZYYSL8RZmGstCLEafGAPVhvI8SkIEl3KE9
a5yZNlcaL15bXCuxoVBLQz0s42j4zkP0ftZd/mcoaqi+NfZhCI37pdR79P6193Gl7BcdjLNqNKs7
EhZeWGRv6C7YVZMCUXbQl0Mugv/uLII3YfSDmTZxqqamroVbUttlkdezFCKzyKV7+Uj+6aP1a+JQ
9ewpPSilAu7maL5RR5CuQHVK/+inREF6QNN6Ez+RSX2IdOvFNtvHzh5OWjZfFXV7rbTRW8SrR8sG
nbGOR2DO9Lt5RBl+hvCEU6TxjTZbL6SsjxVbfB1iJbG33KgLaZxBm3+naDjTysUfaL1Lwxg5sx6Y
5ApvJrP3jRgZIwai5EWHUHA+3MU5lHSgEXKEqftDBQp/NQ44esFcvK/9MR+grNpjJc1nG4/3LE/e
2Wj/4SAHtmrtlkFO0bEnTGCKOydvyEORJy6qKJ5VJdfcABsEgV5KRb2cFsee9++j2WDV1Hc06N7R
GeoToHMKE8XvNVQw0Zn8B7xpj1bHTulU3fIabbJ9BsIxdXSqqH5FRvCoA42TsgoHfHdDMsLQ/Y+3
fbLqNusURBrRlRGHRxan1DEg4TXmy35Af+JioaOac3PjmSs7Q0WkFFNyfVXCwBmKVCs6Lk5d2nXe
AraXOIcaV2EfiaVftyl0SsltxshrY+aPl51a5nDrU+JTeEW5CNkogkvzYDzEw03PdKdHF/jIni+P
vx40Zy5pIsefwdgw6zkcurEABgD00NLrjXuN7CgVif2IMtBwph+X8vSJ7jLQ+zxZXuvNHqx3cihE
l1sIxV6eiASqBxDr15WKtWgBlgjnHKjTQcWRg90ZWTU8tZx2P67ypygM7lMooG2E2/ORHEJJX78H
3bt2gNQmbiba4FhgES2iX1Dqci5P5zxHPIM239fh23hAwJjwrsBJekLMPbWseYS85J3KR8gLQRIE
h/l0Miq78MYy+9H26XVrKbtyqXeck11rzHcggg3MgaK71qTQ5W2bP4aBnvU8Cs1daFaRozb8bxpp
L40apxsXgvOnEBVRPyVNjN7qKhxwHTRx6o56ERTnKCjWogz1KW5tVA2Yvr4j/mu6UNf8ukKdVua5
0uBCnvRDscvAT5BnDKSnkf6DWUhoN/lTNuDTECszEqg75QY4SvoYZHJ0Vg8zQxQpVb4yk68iS+Q2
BTG40/FMdQ1K/4x4pboEVP0OVI1QSWEQGkz1ekfiBemNWnOXCe8AM9Yea0W9qtgqKD+EuyRS35bJ
vhl1tPLrarczFZCYtOlxqKebvCPo8Z/udLt+tiAfiwK69rMxFi8Z1XhXJyCXsImuuWUF1V5zNu6j
EMo0iQWl8xg3Fw00vrTX98TOPNij5k7q+FLm2YOmA0qw6g86cxlDTzT8R1v6GrX1bRhNtxO0BzHu
/FxOBf659TwaioflemQkcQ3bPiVtCJiknkK9M30sQzNo8K9cpcv/NtZwpc3856iDZAMKIwcydfeZ
Go9uOk0Q9ADbTawO78SAVuDQQA5uzHB0lcUp5W0LCgX9fuotyDSWOJNbq0NDvkr3ij2BeNpO9yYd
O3cxwDmvJX5SzbcgQXjCwfujCpfOGWs+XE9o4XVITp7DqVkOjE9ep7RHpSMHY0Z6aRm6H5WtBOCG
fjbUybPBo192kJKv4usl76A53/h6qjwptfZasfkpTpvHqLP/hXN/k1bZDqQVx9Ewk10KpuEdJAbf
Q7TFep3aQyKdqH6fgVMhZZBhKuzOS1Tyw6DsPW8VD/1A3pAhUzdWGYQKyhH3jKm6SdlCN1K45yM/
JEC/mneFXoChSEoeTKUFgg7i1sjNtAn0xYxwIykogeitIi9fThee25XRL4jQK5eg4SaQfTuFT2gi
dBVHe9GjY/JyOZzJgqXwCNGgoKbHBmoSAzrmWBl7xED/BPotLw8vOaHhOl8nQhYSU57WeWAHUJME
4Ji4VbAcVaiObJMiSnZE5MJkDRsIkrQ8KFrcSo2mrx2eDouLxMA+7UpjI8EpnYzwRtCKprTQKZUH
q4iK5kJs8i3y4eAro9RzvbH3qiR8ipg3DTqcmVUZZWDQ+2ICB0xqXgE2smuV7CYqx3sbeO1VZlOt
fQ6xqGx8TNOnsH2NxtuZdC5Nhj23UGBeaj8DwwpZ0n1nQx1zCINYuY+jf00IvBqpvCEsXGUGlyL4
d9AUu7+85ecvLlSE1DV2b2R6inOmacN/dR6mDsWXL4+9HuH/PVkskSuppj009CxU2GlHrsYKInYq
pEg7cOPpRXFtTumzkio/L3/rfIIDgOevlluYNlR3e5RhtZy/FUv9kjX9exilxyK3MseuyGvcD1ct
2aIukHSvWiKNUgm0ko2ubXSaV4lHyikwablrmfW3X7Lrzny1mXZMFtstDbJxJTi/VZbI3MKzxKYt
Hh9+Gt300XEsni4vnWRckXyljlvovGZQxUnn2gm1PwZyypdHli2SSLYCJidSRn1H/EWtQVRUvhYj
1OnU7pRbjT/k6WMbI+KPfXgPANeW36/B8IzZ6ULEn4EkSHhbwxT8Zd6vUQyUQG7IIKCU/UVf237r
rnw+GkMY7KvNGRU0280eGJXS/LXgJgMZ1rbaeCzJxhZuZaOZNHbRRgRMpA20QxtHWxLUM14vb8z5
EAzOoa+/3J4hVaZC5xFVGXXHDNs1Jw2F3PG1yMuNKo1sAsJRlZdVlgwMVmWhSWRAzCrIoQUl0uUJ
yEYX3H1ZIL7VDxh9FWIkxWttxs6oPn9vcCHj3qZobIE0NJA0CV48M97t9EbJ7783uHAqZbQYwffU
xoEV3Y5RMNPMHZRvgl1EQpV4yMNhbsbQB2x/b9VQYqxVX8/mB3NsN4L6+YeJJfKqmG0+smFEU8hS
2d6SPaxt+nGKWhHWqHu/vEaybwgeHBfjNKoTSNQn5S8vXjJ0bkflG4fK0JaelMR+RGKVuZ2MOFZA
kpm20x4vE2B00ZWsFuAKuzwF2QfWv39KOOQZqeKuRhcVFGe9PFT39jAHtt1vdDl+VPvOBDmRTyUr
EiWBlYJPJUd5krfVfZxZh6m2S29Rwh1K7IFlA5WnZOTQtfQvXkBPRZe+q8WE6khHbsMQCOvOAJql
irMJ6fJSc+vOgmpsNOxome66Uf1r63hjWKp1beTGjk28+ObqCMEhsSfaWmzN10f02VJTXMqhJAFB
pg0jla2+EB5YA7mvrOhCv2uPVXMbLwebbRS3JZcaEXjUagT8gnoe+nr509ZuLTPx0aGN1+1TBP6W
urE3LpYyfKKIPwL/mxqXMzrzqz/DvrteSfvLK8CqFVSj79cyynDkBw5qXvSuQbHnstlKLs2WCETi
A4CSeGMgxYAKMFgg8YKsrjRnzfws77m2ycMm2SERjGQPqhGzBSp1yGro5p9GBWCDbc1CNrgQP/Sy
HLMwxR6lqIVYYHsiZUUcPUyT7x0/Ii5opDOLSojz+vM0+5qtOeFiXDXpNy8WqhA8pkQzIxOkPejo
U2/zMryvIs2f262jWXL6i7AgSLePql7DO8byJu0PBq5e9YrJ2kq6yUxXZHZRojKPehVtce0uf8L7
JjAeGm+4Ji/pIwvd/g3UurCndPCy/VYaUXKJ/aief4q3YahEK1kG3DL7abF/c+1vOITMloTLgDIm
BRkLtPo3++4V+SRwa1boFI33ttuBrpI7007xkv33KpmWKlwPWoVw4OeR4rMTSDgTdZ8yzUOS0bs8
HUn0ElE/lgJVRkPDuWfVygSR7/qnjv9plOUIlpFDB4Rp0X1PacUSYUB8SIwhB9sidNoVr1Qb8Ptl
PzO7rjcOEdlcBC9P+nRILdaGfjIZJ6tQXNJAyaytascq+uc213aTvmzc2iRJeEtE3VR9gwwdXSfj
Ujf/W4I7cx8dB/CkAA6DuiDwkfx26471gRs5c7qL8oqDWkHiAMqBvmkErHfg/DvLbTyoyuy5b+9W
ohl7x8FD9shi13IiF2rcm2Qdkqe0CMVp88xQ2h5dfKE9PUAi/W5Jyl2kGsfG5MwhTPup0Mmfknp3
2SYlJQfE4693pXqq6zmPltAn2Xyd2e1LvaCrnSdeZM5tkIPgDi1I1EdKUd0zw0TtaMjvNDIr+DHF
H9IWTmjbrq5Zfy//IEks+diVT7EECeyRoP8IDMntA1KjyLyXG8erbGQhmCSA4JIkxEyHLtD6Q2g/
Xf7FUvMUwkbXkp70FkXYUNw1PEEu7bkBse9jB4Gf8ph4tgdKj42PrbeoM9YpIm1i0mtQDkauRX/U
X6OABSsqTI9dFKRc4m115EjWSkTcWAWkGdoSZhiv7Mpa/Dth7RaYQ3ICikAblRoxLyIsV1q+Gcmp
iJDB718L4C4uL5Hst6/f/WRBihon/UjX7eCg2H40h42swAd85tzSCzcDqnDQF7EKJ6uOY2i9E2pP
SNBr3gwtLmxA5+c+U71pq9FHktq2Pgzu00yIbaWWAn4jH/ccKEYWOPjKlxX5BB2+vX33PZJF6+Pz
nz4z1sOixxNFqnD+GaYdXmItioGevUXbIjnFP667n8af1S6qiA1jgky0w/TRq82jFvKN7ZaZk+DW
TW+MlMzY7qG87e3GMaHbU+S347Qlayrdd8G/La3SlBz8BX4T2uCp1gE86NVXxTCuK57dznX5pNjk
AEC3r2WQTjO6svNag9+Cu7J1h6G6Bp34ls7ger6esUERIDPVqgnZIASxtASfel6cRqRyHZqjVpiO
wCSq0Ua0lCyriJIB4zTYwUJMGs1Sfp/MB5X0P8YxeW5ARnLZUSV2IcJkZjNuMrVEQ7w2B6NxNyyQ
Atl/b2ghBkQIV5mp1qHfRA/5/KcwgzLbKNrKFkaIAtFSaFq/oGkH8CF9ecgY6NPmYwlW9e/99DWs
ffKWiqmAkIQ26OBAVjg3oUvttwJFw8ujy369cNw3YcS0gmD0bN5l1QN6+Hc9Us6RPW3YjST60vXc
+vTzl1DPStuG3bTle9Q/mVvqULIfLrg5WUoAtVQsO0qUxNGKbHTbMn0y4uW1mQx7Y3lkv15wdWLm
yoAaL26aSXptFJrip2Su95fX/vzgpojuiMJcB50qCdEEfOpAWVdtZCvO+5EpojjGGfWqakG6Opzr
XWb3JwU9/ajPb/xsyTEEKaKvWzrpKBSnI17EK/x2ZSXjbuK3e8NBRPQjb4uK/PwOmyLqQlsGZusZ
epn1jM+Oklpo9jbqt8wCQb9Rb2ywbK0E7wU7DF/6xYL950czRSe2cadUj9/b33XfP5l+YdEUpKop
8Vn9lvK/5vL6vXFFnx3ntqoyjGsVIJh9muO3y+PK1kJwVaVakjky0CM45vpdyZMbmpj71mAbP1s2
vOCxySrX0g0wS1a8DeFeBXudNrxf/ukyVxL8dMgti6KIEgVLVYKQhHlRFQeXh5aYoVhTthogXcwe
lb5leCmTXQiqRAVKpemy1W4rWRex6ptSi4PSAh/Q114YpH9pdJPUGzZ4/n5giogLC0QcRhajEdnM
ZzcB/xcwQBBye6pScwdc5uUlkiQqTZH8BJI/PajHINxsVO7KWxp6AIl+kFfuuNe8b6XiJI9TU6Q/
Gbs4ByIR/NPpIXsYc6cDHI6fQM4BCBwUQfD2zo+2l91+LwFkirqJQ81GooO6zi+1HQTgu8gAXdr3
SBdNsUfc7rKEM4LBQUly21b5IdPD3caGyLZdcGVAB7JCscY4aKFvSGztZOblnV3rBxTq3CQBv6zS
7vQOUgLz+FIM0WOSQveMK/tcBfQX/QFA+e7z/Ju3R9MSfH+cEgIRJMzVqCFlp9a1N2eLAuRafaiX
jPuXpy1zVSEKqLjkDXMJ1cxi+KVptdOWvUNNvAK2tkzyAbG/3ESbjNG2AFGYQ73g0gHKmTIHJ+fC
TjlYdPeXpyFJIJii8GLO7H4yqRp99LfMCpq9hpfhyH6uAsEAdeeTE22qokqij9hzXuMlNqSgbYKq
juIAnrWfiOapcfXv8lxkK7b+/dMZyGsC4ty1Iz/UH2d1AFh1cCLoGpn2tLHpsgmsf//0BSPRDJ6V
oCFREi1Q++la69AjbS0bxT3JySKywXATuHE7BYCBoWvemRbqQttqY3EkXiqywFjLgN7tHAQU4fAL
7V1KGXlD2YGNEJLQAGle3gGJxpgpcsJYrIuWeMQM1irScEd/lB7yBr+zk+aRE4U8AzshVXQXUcf+
tlUJ/o4W6ioqNWyKTnCmJX/K5se0RSp7PiVqmoKXmzEIx9rOjIOshU5QOwKFyZzezMCRmmdeM+3I
Erlqbmy87ySfExliFJhViMrsimDpDsCtHcY9bC3YSi+fT5ybIkWMpsboVaxXFh3rpTF20AJ7rCYv
SZBSMpkz0m7DDCR2LGobLhrP82y1477LUKLWQAa0pRQvi1eG4OQgKCW0ajCHYV//Yl4OcmTrDYwn
zW70OreHluFN8b23jSF4e5jZ06TnCPGx+kNXfrHuYbY3rr+yFVr//imQqKmBnrwMoUrt/aaLALre
StJIQpSIvTMzy5hSsu4xPc2p4vYgRFuL+ZcdXDa6cNY3RGm1Ahk1aEu2h4iiyU5fIr+gYK/63gcE
Z27ZkAD9BEKsCsY/PC0G6mD77w0t+LKFrsSCq8CkQZjPsfrcCzWQW8/aRvJBdjEV4XSKrloopTaA
0yUO3qrAnS5B8r6W0Nmvxu83ngiSHRCRdRnqJYCtrDvQv9J8ATEuOma2HFc2+Hp4fDJL6FhCqhOY
SV/jdxpo3safvbmB05S0mJsiaA6sIAmdLSx/73ra/QxF3AYFrOP631pGMP1fuhu+zgeUhh/Mv5e3
XHLoiTJmjVK1LM0X0KtBn7Ji6T61QavetH7bOxufWD32v0lRU0TUKYvaV/G0ntmoT1HN9qJ+i8ZD
NrTw9p6mIc9DXJogAlUF8WzcDkm8cdDIhhb82KiSOOZcBwzNeGnAvdxsPAHXKHxuNQT3TWqIxw6Z
hlsxejHq6VDaXsNDpywfLm+o7HcLPtzUPNE1Q4kCtA75mm5czXayuzy0JNVuihg6tQpLu1pzBv/j
Kk92I/hj3ZWlvECd33oAC8cbu9v4mGQiIpquylk68AF5lTWvtTz1JwbxQxxlXnHgd1nvoPHIu/wp
iU+LUmXouEyyjiJ5qUdobXkwwHkWvl8eWuJe/8fZmTVHyiNd+BcRAQIE3LJUUatd3u0bwksbEAjE
Lvj136memx6mMV/0xUS80RPhqgIplco8eZ65mI72juHYNt52hAwyThSvj48wyQ3yUfWsYiVsLywp
4/q7/ohJI8yJr7a7EGVm6V5Yw34c7LdywliLJp9//h1LL+P67398RE0NwcYBubGaXgbgU4XM//Hh
z7YwaL6ZHheps01BcBsecusQT58/f+ml5zLbwngCqYgg9QsrKJxVfGuCkz6vNkVsruyIpccy28y2
OjjQvKFGN8kDzK7dq0nQz999aU3OtnFZ0dLOC2w1UGRpso/ZUa4pABe+9FzHZspJ41pdwFiWvCrF
rbEmoFlY63PdmsV4VnV5mYRFy8B/7dwcl4ChEtAk3MBs9efnsvTlrx/+x0JUmwgGFDUcIvOx2ycD
gAKoZKz5gC6I8q25eM2OAP0pImxX3aisIObTgxCGBCrJ/MrbVgGTebwZaE03vabsDdF8//yjFj93
toN7aejTRHBEgsgAU4h0r99pe1AtDmvXpt9OBH85dubCNjLYkcKkBVXvjngJ7GuU4JpREB/WQCub
YWG7zaVtNIe/SkXw/nlVeha/RC2ALFHjKan+b5tirmQjLeXTBGzy1iqYV2h3UQTnIboS4pa+/v/s
ZV13khbKvCkWns42aQIEl32rocL881te2NJz/dqk9UnLGsRQLR/8Gki9klaeNawZwC6dznMBW63o
6ERchzu0m+wJNHDrBdJzWHbm3zFxq2MFRWyxXRvuWmo7zSVsRpzDa6pF6GuCMZBpYH2wxHWCNsCU
I4XJjLs+Fbfw4OamVraeJ2Wtgu5EHQg6xrY/Fw08Urixdu9ZUGWCDPjfUYXEHSktDZm3E1o3xUML
mVCzlSFUt8Wh83XPejJCEo6HfLumw13a8nMdm5iobPISazkf6FcDOLFbFXdNdTGNcitK46Abxj7u
hrCJV1HS15X8lxgwV6/FmQmTjOqqnb2RfuKB6Reot+MGXvSHtRiwcAbM9WqxHfd9qY4OkJTFxlSP
ICfB7Npwe352opUMd2GjzjVoxsCatmL4jByOtDWOmb5DIn2IVxUlSx8wiwSNlGWhSxsFglP/Uh/N
DflVPtLb8bXzy130UkxgcsW+GFai2sKR9vs6+MeRVhhZqegD6hGS5uEoNZ+ayeWfQs5cjqYrZa4W
kOxta9FDxvVaycJT9XwloC3d5+c6NJplTl92mAaSL9pGbGAK7QLj/gJesQc3k5XHs/A25oI0ZTId
ASsVBJrBerga/HRwUMm1PNR5ujK48HsH/GVn/O5w/fEKoqZnlWSoKjr50HtTBmhoi96VSV5a23iY
6vTOIcUx6vTOo5EOb5AOvzht0HTo7IuE8SXXFeYD1I2Do9H3BRtKr5u0xDVaftKj7JCwavIdtdrq
traiz1lYNr+PgT++s57ocmhzbANLAysqwS1sdWh7IeDOlW11YipUogeFCiI/G17jde8QzoWpl+3q
1GNufyq81UBI/h6Vfh8wf/yOpmniNo1lFhosrHfWJgNWTTxDQC4D/ppuqpXjfSEyzWVusZOqV8hQ
HHaO+qJbFJOvk7pRC3NX5M0xVcnKcl16drPgQeIa/IAGz67ikVvlT50ANXVYk9MtvfTZtYAWipaR
GpvBGgfkWdSbcBD+HCuWdvNcvIY+UOXALwGCr63xDYV4iPmW7+oFkzS+sqvXcriFCvtcuYY33eQx
RYo9yt6Ep17zWJn9Oakc6Y4j5p+lBWcdqtgrZeSlPGUuY1Mye0wrASn80DW9RxDbfUfYW30cXD6q
cLLi8A8xyjfGlTet4ndV3m9yeA65o7Xmg73UKJ+7+zCmO0pRQDtTvGRPVw1y6XHPeTdP2rbzKUzf
Iq8M1jbUgq+LNUejJayJcArLOCxrF+QuzwyjrX7Mb9PYHZ+s1DWeaO0ST/ehl/eGTfEOOoVWwW4A
slWxXZOtLj746xL+Y18XaWbZkaqnaJuq3iYLpzDyP39nG2Hzb+2HOaMsw9W7dzDLGUa5vZetftcO
+Z2TOSsRdimjnqvlqt7RBjnmMcwrBHHHb3PTbG0/G9xpb2z4PZ6inwRrVaiFztbcJylhTtsOHB+m
7s2NHqbbqz6dhGtqjYW4NLdKmlJIupwOdUG4XwZUt2BxIu6baS1p+vufh6fLf7/tCcklhaAWsMSp
gF/V4MFg4qz23P85OP09CaBzEV1VMppUlYaCe/9MYNFCCXQTaA2tRIm/h1Xw+P772+uYQo1iDPeH
MPN0B/sIT7i1HOnv5w6d6+boYCUx6CtpaJ9UEEutzbSrbybYrFY+vSEvyn76leyt3VpHbulBXd/P
H7sONVMVVT/GQkHjG21KtqT9cgy+N5y1/uLSm57taxl3tQKcVRomBkxc6GMZfY9cX3nPS39c/++v
r9NJqrIe05DT3Oflr1pGm9xZeRdLb/magfzxbMZRqn2tg05UIGOKyS9LrPQKlr717Mzvc0xjKBR5
MBiPR9V23uomD+k/zsXTOZpsaqShJWPK0OEAo3l40EXmWvXjzztr4bvPBXXX9F2XRp6EOSvOilWH
Ju0AR9FXBBsLWQWd6+lEp8HjGcFgm9e7+mjg1vl7PnDaycD00s2axmrpZ8x2cKRxUE3Fdd2n41HG
vYvxjEs2yuDfntJ1u/2xdMoOJjR8ADRXkK/aiWBw/2Y6ayf2QseezoV0UoIflsF9EPk2QfBHBrzR
z3WobZOQHKxX5q3leAvBaK6gU+FhWUM5E4fIId22ufKL2w1jkUvVewVMq58f1uI7n+3iJEuAwOHo
nQlevnCQDlwdluMFRL1Fqhy5iLzW6nZkJGebNTAvQ/iAmG+l/fv3BJPOUSyFwgygryBIMUfpyly4
uvZeYiYI9rfuNDykycqlcSGazEV0II7bom0LFlb26A9R7wv1ZeX5XePG/15H6RzMUo1j11gRKvT2
4JDLxOQe4IkYjuZT7qaRdZKk/azG4l1YWODjVBzQqVzLeRaWyFxUVxiRQROmoxqhuc1Tj8MK+ONn
867fXwfr2V55g7EzLK/01Tmqa/j9y6+d6+uswYFd4ND/RxF1dVanhdfu+4BuAL+M3ex55akuhIi5
ti6mYzvqegIF+w2pXXg9iwcSAOEQOEGzib+mbxjxrIMq/57O0TniRWucrDBSlBQYCvpaSHfjRgvq
7ZpQaenHXP/9j4CUimS0igQ/xpkOpdS8Tv1A1WplAy+tgdkRH6FaoUVakYZ5bVUeJ+3RtHLuFsy+
Og++mFPy8PM7Wdirc8ldr7ZTOtSQVsKUYpvwuHEdPl1sWgEeCMQdbP2MsOP1SmRY2LFz6Z05AFEi
I/C/SgjelUb5Io66YumzcNuhc/xaVXOnnIwa70N5K+p8X1bfVvXcZb2nReVFKk9ZjIIoOaPq6yLN
d/t85WT6D3Hlb/tnVhMY9RhVvlSF2p5G9xGq48qoO3uNwXhyNMmhUBEDWwQZzKHVhls62svAyejL
sRZn0xTbQqlvWwX2GQxZjNvE453uWC7hifDVauKhRTkPotGEFYIlMZkx2KGeTuW2SuFmqZb9RSJJ
a/uk8MYh8poJbLU07Q9w/guyrvhyLPU+sRxU1QhxpVHeTeW5KMqL0NKDZVUPJZ1KF/eeozxWtXln
ywrfhNaJp2SV8Fpbv+10/sh5wn3KYo8oyT5KyEshTFdK+TFafM8TXKwnaHyi0uw9SVPfTKdAxsnG
jM29KKowUmBfM8Rt7ebM9HXa3pFE39Ix/uoN8dFMSdA4eePWGZ4XqJdwLBORCyHR0RJ92Jkd9EqV
obu1AN0xii9J3p2dwXpuY/ZQReaexONObRTbA0I1yLvqEFfOViocNkntd4csHJK8m7wbngd1Qgsa
mNWMRv6QXP+iveNq94jb2aaK819KmWzHju9RerQsvuGT9JE97WRxtQK0TrV01G1MqqPVo0riFKNb
2E0WdJEd6PnWafNtmeshTCo3U/NJcTj07dUpA9fXCqg+KfbASwTaQB8MR9tASXsmpfrIsn/DYtO5
fFLVEmOIhxjXNLXyDPYm/20Ykc71kiMblJLXmCgR5BvQZ9DbFB+txpWLwVLCMpdMmoWVyVxVceA+
tv51ZIKDJi8Cdqf6QLRsfw52CyF7LpaE1EqAWlOmYdfYz1MzbUTsXHKt3P385xdi6ZyfZw2kr+H2
DS1ma++SxrqhDXmugS6o1cJ3iPhFneH+549aCKRzEa5jK5Q37cjCKGtfc0sLFF6v5D6/jVz+Es3+
R505DbkVM0hKFQFD/7y3H7LG3EearC9llyKbM4V9ATu2QDIHzwP1CnmN5eATJz1irCKI4ZQ0RhZw
rnnnTbl1SmvcZwwpvE7RMbOmoJajQcsLTozc1zQe/SQzk/tJjhtbz/aD0t2mgwlMYM3DsW1etLY8
oRh+Q0s4wuZrDpxLT3B2Fc2tBoBcVmRhakJpmTJwplZW2UJjkc7dFx2lpWOHdBEu1eUZKxmzgNWO
hv/ajqVzs0UiTFYjFYV7oPhUh4vmPA9rDnBLN6G5QhTW/Nk0mkgIohPan4fKKz0YiLjOxUat7f9j
obCwGeci0cSKJljSo6cMArIVwsTmzAlYXkUyrr2HpU+4Jld/ZGgqzjAlVXoW2m9gzyQPBH0U5ke+
Rq++KChAwJkk9ld7cdfT/i/7Zi4e5TZ4nVajo4fC1UPVlKd8pAerahvX0jBq0AADjuKKW+v2DWfq
88+BYCHJnatHFQaSuYrx0xBySV+UkTcN1QaGayYbPGI0GxuQHXttcfz2EfvbT7xupj+eaKnYap+N
CsqxA/KQZjxFdbOHu3/pNoz6g7A3JVc/YKXzMNjldwZz802jTYdCB/FAs99gdw3sTXIwo/jVKaob
5eqbnQ9AofB4D7j2ztLxhlplhEu1flaM9KVsq9ASGXVFJTdSa9wCDPGkK7wuloHDxotQ+HlMm+9O
yNDOq7B0Ut+Ok62o1ubZf3fO//ajZ3fpYkyTTO2x20SlX3Rpxb5iAidBh7uCTorLKtW1YYy9SVv9
voUZwIjsc8MZPcupKUH8boWv2fCtBeX9e0jVk9rb4VBn3AUQ6KMvozf0M4sN5of/TV5PzVloM9Rk
kp3Fcf9uq510+q1anUxl5ZBb2lSzSluU9A2up4ibGYyTSLzv7F+Er+ivlyKnOU+k0yIT+phlSG9t
w+2K/Dtq4CukJju4joPgmOUjisP6Caash553Kz9pocsAYul/L2vWS9PmCiqGxhbUc9QS4Brpt2Hj
41a3q/cWpmj26y5aSzeVua4WzvIQjGYmVGba1t6SYIg9+YHRnQvn3vQeHdZNYJei+VxYm1awwihg
vx7G713lkQCqM6/3mmPkuJELybC/1jtZEPDQuc426TMYnA0qD5tA+uoTtAitX9xDm7wBdWVDD6qf
oWahxm7xuFZxXDjC56pbQzNhJM/xkbLZqvZNSd5/jqkLFfy5faXGOj3SzevfpdmOmSaMIKszAXVF
9k3w80csrXRjFlRkB/t7GWs8jMgDdDOaEbT1nup+U0Rw2AfRIfKT9vHnD1vYsr9RhX9E7ZS1OuBH
ZhZGsvwQE7uBweFxitY8IZYe1ywicMBSGgfOP2FDm/1Qczh1NkHipF9lrH//2y+YxQU+pqMe9bhg
KxbdC9wqhdqcM01bCQDXff6XCD/X47aD1ZUG6r/bXHR7OgUtRUrbcU+aBycHjwUck2zNGG5h0f6P
RndQE7jRQZ1AcZ1O0uhIrWilcrjwIvRZvhNNdlwLEzImTf/q4V5fJNSdkl2ZPvz8Fpb+/vXf/1hH
pJK1wVUU1CbSfzSW/QUSRShF8Wko+spHLN0D5+6SuajaIlfQJAWbF0UJaCBST9vndwSKr/+H5GUh
V5uLcQcnSpCd4WOiUw01gAxF0D4RV3XXeEJLS2q2v0EZLUdyHWZncCO2bRMV4zgCdELbCdvZJQVa
I6UILQIw088vZ/HJzU59UeOPJw7EpzCXfVNQcbDsNvHUJIY3rjm6WWJcjCj/Sku4rcEzjlrFDs52
/xYyfwMI/lgao9LbvTqgXqlme2BJtOoDHQWCcfCff9x1Bf9tg872v2bmbMRgeRqWaEHjXinuJNVs
j+X1VtjdaerWZmkXQuVcwWs0bQw4FQZRisbyVQDsJIZD1TWHvaWTfy7ZjdFDJ2qKmYJ+o3535+vl
KvMaH5OJsH7HabzWz1pYfXO9bgof76iW6LNWDScu3LeCvs4+Y7P67Fuxg3wOb6pt1/jgC29nrt3l
A+B/oobywCiVN5o4t6j3fVgwgnNLUleukeebn5fB0hqfS3YBFul4ksPKRL+ZNtdsJnpAiPOmoPbE
di2VWYjQc5FuVsL3olYgA9GGxs2hxyH3K1//uvn/sozn2lyWMbyV+Pf0FppVt/xyff3DRgaxR5/X
9ZpLP2AWCcAS41xFSyfsEunH8j7ia22JpXySzM76OkqZ4wz40+bNCC2F2HCMlkeeCHr0kou36Vd6
b60dBUvLarbpZQGfDgEAE+RLJNvz88em8pIN+eIv0rP21ZezX+8VLf2wuU63HYEb7KEchNAoR5H8
mO2BIB9dejTu1U3pj6H2uupRaTrO9Xn9ZSXMdbsNs/W4rxMWZoBJ+RYznxIOAi5Giw+FBaJ7IW7N
zn6bBuNOi0C+jRgK70oOKhyQ0s+WQm8KSzsy0aHbkVieojaNy7LhnabOueZEORSG+ibEpLowz7hX
FCCbYmKAaNT9KoQIaqN6A0z3YAnjvmnIcYqT1tUcJj1a5y8x056VmBFcohvDZTnGqgoso6usfK9o
XViVaEZqz2WZjW6dKod4QAkwr+hDUrU7YpQnvanQiYip5zgAkNHWdrmdXqq6CdtMP3RG+1kWxPQt
IuEDKnes0wS8vMvaYzpYWIVKtHBMzIfW6re5PZ0rQjwrYx/qNDruWNnwEU20jZacs4yOrmkON1kH
dEdMmfBLlbuJmV+EXt1ybr+WWbTLouTUxaAxKsatWlZ7g4xbPhGgqBx0cyeoyqUwNx0TEzQLBsiS
VIa6WhQeiif70e4OJFUHzy6rt1od9m00vlY1e+xj9WNS+W1n9vrBgXbTU0n/nsnsPY9FtpWG+hCN
07EYMxDJRrNyVWjzXWXAUJGB7ppOrmYsLMM3IFkICI/msYI67kS6g6oXwaBbjZsO9inXaxg7q1lx
yRixfKs23jRJpm1G2ZuwMdjOde4hJz5W2fAdSdVzVMCdxBg4duHBie/LHK37KtFuYqUnXmVyHArq
U9xZe5FfW9p2DCRN+ajXfezaSvGZFYrqqxO6NVwoZy3P7nmZwEM+6ZlHWH+ObdsrOuVRCLLv++E5
qqYtN8uX0dZ/kQnOOZV1iRzlg3LT2aianQZpE+8cvb3PCushqowPs0oODvpLrjY1PhCg933VQ7dd
aKfOyG0fhgwbruGQUuBhxyblAHuAZ6nAkZbClduA8+KWOATz2JwGE6+2PQxAZT34aaT6zYgSWM2V
sGBYeVEuHnUzPkhSfOP2cIIs+E32SY/ez3Db98bkVTXdQduOZpsGkGXeaeAR9HdTSqEUI+KzaCOM
CI/1q250d+YEomia3Q4TqmzWcCs79H5AsHQLReBP6sU2LynwoXrvd0N64Zb8yHXtoJTsHGUApCgD
br+9zZ+gYocQonX2hsn2kyy+U816ZiZkylVcvDUjsH92OWUu/u+PiMobMZjHpOOmx7vYdFMzO8SF
ddG7PpgUeuijTHWx4k4RsR4mp4SfEDf3fVdvOIqqGwnPu1aJbzob5YwU/DZV7YE3LeXnoHehEFd0
RfapjVHlT6wCtptxw2sl/SwbXN6h1vJGzu+cZnpJG+OrqNOtyM1PNtB3h7Y3IlEaEOzp4El7LDBz
JrwxZ08pjx9ll7yrOUypBBXbnnRvRjs9EafaGZpeABoF/WYxvaYQi3iCOhnancqeoFJR8XGTci0Q
HaCsyrXBWUUVoKRKBdRb/+DUPRgDRr1N48Z25Yi2myZ2lSYepJohDGGtGf1whP5/T9CIi1Qm3UEW
um+y5tGsom+SdOgptsduKGPXIOklqpUAJqG5lzRGCFHHzUDS7dDD3YbisAOuFe+y53cjEWhe9JId
zBhd5C6Dl2CbnoCsfYe7c4RGpxbGhW34V96WbOLj6OSwFuMCRCyhf6ToC7t2pE2epnenTFXehJbY
fm+2ARNJ4kJU/hLT/EXVhix0WpMFvKh+jcD2pdJ+NjTVaxmosJp+rsx0K9sstDO0bWkevyY5SOtD
AhJjnt+lRv2tw7RjarWjqtLbiYvbbEgeeYeno9b6pbCGoFdi7pv5FPQ2e6RTH7aO2BJDXGIiA7XR
X6ZIIMwrShCl+VG0KQcHKfFEBk+xiFcHfAWcCRK+WMCwd64iLfxXnJ7GunsHk+Z+qNiTGgGmSPMI
mNsCMiBWP0VTVbrCgWN2VGkWuBDqiWUAhGgke8Gdb9PoYMYqUx3yItnGSX4qnGzXptNLYcdwP9XO
U6ZvZRx9dpV1wuzb3kh1cDFbE5+THFidPmrAp0ZDsc/1clsnKqrgaMGjnXEnOG085HW5W9RDAIMZ
7mlV1XpNawZx0bwkZWXhkE1D1iSjxysGSUfrOTap4M7UnjLF3MuKnWnRnHu0D1rmfEWGDTN3Av/n
lKJFJq6LtI8bL+voXU81B6RV/cNJ0tu6MVOXKXrlJjYwac5o3al4vVbZHmWLPn8rlCBR4/uOGpc4
IeHEM9MtYXoU1IUI8Pvus9rWd4aBQQkJjMdoDVWgW0xxa5WnniohZtDGXvUtBacizrk2pw89tV4E
t/yURefaMVu3MIywLvOjg7PJsTvTJV2C6+7Q77SCwHui3RuWesquTz+KwqK3YI3mfGb99C3a5FyN
MJUjTgGaSx77Qz9s6BTto1hBr59+RBbBSmyQCfAIUEVZPWsJtAAORzNc1c+8HxtY7JiKq4PT7cFy
7bFW6RNtsLmZkXV+nnyiMevxpj+r7GAbCsGYQPSmUP0w0fHbiqt7Q9hPHJ61MDZCdTaC8m+iaCrI
pHQtc3hW7UZu4UR2qo3ax4HqWWBewbwR+EhpnJgSYR7S+XK4lC6oxXuFQN1gqvJIOIb0wS/O3LEH
KEU4cTDqVUhG5mu84uGE/abS4lKbdodcp0VcSfapgeG9pmN+7ZC71gINuY1U52DhVHRTTDv4aY7n
UWf9Z9ly/EfdT1hk7ALTJHzOkGx4Y5xoJDtXM6JzPgy3cRTd5iQ5CiKPymD+YqW4RFq6a23qqbaG
qAwNicsr50L79KQy8y1u2DmL7FPBxU4dawSxqvIGanhlPWEhRmzY2XC0KPJJ3xQFPPlV/DXSnXow
B902B5fX7ExMcun8kKFwAJo2co8uz58d0j/2JAG0E6eSN6bGsXEgemtaWYGDGb0rsHsDEVoargDh
POvMD14hUBfZrWM6hxKsSU8t1WMRxU9JBjpsQdqL0RcPAyWfzLKfHLM5OJHN3TalmFLt2L6g3Web
Mu7hfL8gEL2rpXmuG2gUuaA7a7ICkU6gRU125bf1uG+GYVea9SHuisCsK68i0YswtRdWG09dg7Fb
AMdDotfP1GyQUpbTXmkR7Vj9iiEUhnPGOUo1CtFt7LDljdGLpzTQm2iTltOTKLozXJxPiShMnw/x
NzXyN72MP9K6ORnKULgW7wFdj8a7HgkBiBuq4ToO+UxiGGJkWVBEvQjstIaeErDePgECU4kr37QJ
dRPHfmR1tu8VpN46ADYtZCLSjPx60Gx3VCrFJU251RoaWtWITKLjG7TFwUFJnmEodZh69cVu40+t
HV7aKL9NevNm6ngLFod8bVX0a209wSHTwMFBPzQ9hbCzvAE36iBU/ZIq2gMRpQ7qrFl7o2jf1Czd
cWeoP7JhBBa3R3NUcKdwO4Yiy6hygNHLzk3y/qYvmwEzQfJgo43QWy3boFTCoOeJ9gxzerUtbhNw
TD0tMdtNnWcnqcnNgEjgTnFNvDzRfxUW2SqsemQ83xsqvyfdcO775t6xkfP3JN40kCnDS2DKvCwl
sNJuX+o4RgMVLBA5aDDvxUQzER6os6eyKV7tXr8xa+sE1c8NhpiOSWwdY0FOkaLeTbF+o/XlntG+
cFsutmnk6C40EsciLgJYOwAamhFQ4LuLOWhvloOoxaN3syY+/JmPCYk/R+iA3AjqKQw5+lWbAnwr
+9c4z8eghordV8o0wlgZu425fdMOmmtkqp9gdhjTsHa2a5r6jlF9T83oKRkzdes0BKwtM38jBNtt
yowUXwGjY/himwpEYI9H4pbpfNoZlAGbxEK1E43bj/y5t6KHkZu4PCHaIWsFobeAIyUtw3jKH0Ga
OzBsb7dKYPHIrTb3U8N4HsrkYRpH3TMK3GSmrPnUihFIT9bBAgiXRlezrNg1R2p7nOnY7ppzLoaG
uVZVP9S6dulF+g7AxNlO7Z05deeeyouF5FXvDhC7fREr21htcTPqAiOJtpfk5hEgjBJ3lpr61TQE
lDC42jpIDay+OaFBDBNwdrZocc6TJglqrbktGlC7+kZ7RodlChhP9wWvD10hLVefjA/FHlIPoffd
wUQIG8wcl4QyGAADjXO50Wz1VIC24baVc8xyu/XMIsGdSpAQWbATjJFx1oCpcjmtEUkj6NkUiBpK
pNcyr3hQK+yQcWOCBWwOiD1Xt1bVCzdu+VkIjFjS0ZuIcuKS3ljOvqyzCG/DvMSa9m1Xde/KBiFX
UbODScwQq/HcVdqvXmNhWY67oueOS2L9ZLVNaADD6vVddNLF6CvtpHt6h2+qdOVdWoOXYOtiw2q5
U1IDdgqqs6cZ+8qi/rVK9Rela8lmIhglm9T2xk6g2TfyPUELOqFkIw1rK2p7y3PHd3LrUTB5w/Dl
0kIP7D4xgHjGETQp8lPh8YvusEfklodOy5+0MXt0GlhrWM6pbcgOuBLu2g3GJ5LpKVNw06hYekfV
aasYuL2mqXKn9sZLn0YPmeSbvMRaUazo1ZjkjZaZAejNTzXjN+OE/zXtuSzrWxjGbhIkbV3X3EyN
2ONG7rGG307SKlyM+wg8g+yhN0p6a+ZK745dC52fVBqXiGyjxHoV9Cgo+niIb8witzIzv2uEfW5X
7/VoFrBSND7BrQ7MooHtdp49Eql+jlX8zmj0BSd6hrMjJl579a+bIuVdtEPrKxEYtpnWfQ8jBGw0
7TimiEs/qqESMWw7jBokYJRltatO2tGu8nPSKaA4jta1QGN7tLIjLxL1gwQgDhnkpW7qI2nq+KCO
+eAOEOAh3XEQ1bR0j8vCKW5x1y/06EGzleNoQ8gbTRw5YT0eBReBkyY7XafwqevkFgKHIK3VX+2g
Vt4ktOc06S7Qlz5CO4WxN9KfbVPBXbQNnA43Oq57bYLChAUjDmKMB9tuWy8qWOPrJsomsp16ryD0
ZF0zdtElDzG2jqsNDI+LoB4ghvGom23IM5C1Nar5g1O8tiWubZgsJy5GdqlvEOsVGd5GFRXIRfZX
a5JdlfRBK/WDhEmO2+iN42qtujVl2aPiVAa1KTYicQ4EbUYXLgGbSa0A/mAH8X8cXdeS47YS/SJW
kQBBgK9MiiNpRhN25wU1wcsIgiCYv/4e3ReXXXatJRFsdJ/UbBrjYZ0QTKIwygD4UmFw99vlYmuv
itSMZqoRT4TSPGs1boYew+w8uK9YKYH3z5FvHYOkBecnpqTO40IER+o7fYQP858Km5NgD2yIy8Oi
0AYWa3fGWPtjXNxfbaheRuL9qwP1M/LldQnci2vHV93nz4TxLcIcd3ZDi1rtvVZNlxUQ1ukaJvJZ
Dl8YjL04pPLUm/7ABgcU4cS+w0CkVROepIPrHB7Oz1m2qCENvYtq+fFd8lEH7W4b/ZgHEeO8wvtQ
vkoHIuRRLQl1xavEUEvxxsYTbPV2GbKucX7ngRscIgF9atndO1dGYpDXYuE0cf1+SYI2eKmVTho7
QssbntuJXUb0maGe8owxzNNSqeeOSdzY1Y62EwK7ILj3jL55I3YaNl3zW7NhR3r+QXE3lvX2K+uf
wciXkgNRxP7gG1Gyxu7AcoirbnrRj8GtLOh+hePe4C2PMCdX8VCzD39pzsLr75W3vIRGgJyBGGfe
Mroi2RatxbWQ82ks9Tubw6z3xp2LgBLZ+enYFqeBs+dhdD+sJH+N7+1Msx29fsUoT/HbFt325MJJ
iw7lU2zrtRJ9JrTY5+W6pzl6X9mkpsv72Bpy5k79DUTjiRL5CsDkibcDxeCa/9DA/SppfxTetCIu
WLwTBxV+meibCdy0ndoPyRD74NXDazC6b6Su/nUdEo3bWmSOs93E0J5ytMgRxYioSu+Sm7mLlUs+
keKOmtNkSFm+elKWEREYCxlV77a0x9xgxgpLk7GlwlepPibVPvOtEVG7NRl2nSHHK/A/lr750g05
BIXMvMUeNd1S2dgickV19V2DUTvPkFnXgIdunwbRHlrD/9Nc/SlWaOm9Yj85BUCx/Mqw515X9YmE
/VE9LtnHhJbnz84sj5aIM64NyKXzawOZFg31JRTBLhzHQyn1m6mhihOsjgMvOPKefNqRYN4CuuKG
xWEATq03Ukdl18X9sI0R093PoNSO1P27XsityFFtEWLP5iYtxi1BQtOV+sGtXNyoRX4EUFCUwTzs
nzwR3tDLHpcWu4DE7H27QJ8UADQXUyyk5a/5qlMP3nrC9dMqIFqx+Uunp2Qz7TekYe9GhXutpJtR
sn3BmfpWT8ERGOvftTYJ9/XJMkwxENwVs39l1fgLZfGf1vP3BV+PWEFwaBwLWLgEWFnsZAX8Q1Z7
S5tHT9Z+jLhzUK4hfLQibjbkMKLPy2Y7fVQhdAA1mImIoWVkTnXIRYM2UT4c88TZ25BkE7o+EAHP
Wzm+hrm+QDeLNjzHl2Dsitf6KffnN91MEWRfbgJB63/YoLHGCwl3LXOAUdLXsmpEbFmXGOmA2Rqc
NwNmNwacf1BF9e61GLok8C25NvFomrMt3k0u97qGh12V+wlRjA6WpMQiX6AJdE9d22RhA1AB9xbS
8BKsuTsBqH5DyxzpWiSVx/abKdLR5Ylax2yW9HUD6tRO9T/0rUnd6GMArGXDP8TziDWuuDmfiDdk
QFevj80abO0S2vgDEvbY86zlflJu1lcbei9vtzkzsohZftFMZn1R4zz5t0EqXCpL3NZoZBbxM4vw
OPjqr1cj1FDkKTcsFQCu0CD3B1G7T77gn3z0XyrqfBiNfBBXpyaYT5XfJi5p9n2DBB/sDN0tqAeR
bAc8w5kc+CQ+ST7EHXEOulE7OmBnSWO/saH2aXKDJtLgQTGUTmk3Dxdf869u3k6uNYcVEf7RZNRF
y/Y2MH4OQ1MkE4V6L9T7rV3+KWV32iEHqC5+Oj7snYGfm9LupBRrtFb+n9rgU8BYhVUy6N98PR48
rPPhVfnahsO10kAk0SLK1b2OZZAQDySTkm8chyTU7YkgsXByatTYjd06aCVzMp1lL5FpYi9A3wyQ
V/eYz2FKqUvRMbf7nOnj6I1/bLt+Li1aELK66JIGJwqNt3c5O2P7LEBHAHHEzjtshbghy+1H1G9A
O7LK0W+NwoU26DWeHBTwfDuOPciI0sESMseAjIA0xnrtW8swDne9iwyo8lh4bQw5dWLGkDzwMhDZ
yu3iDqFUrJ72Ss0pMjF3Ztmmg0CvBz3PN/x0RWQ02rGBbPC8+DzC8UdV8VsAokAX3PBNiPKuh1/l
YJDtZILW5mxHfCmRl5eF9XBWI34IOBnk29EyIogIeGPsdKJMWsFfPGs+ikB/e635VxKya1rrAq8k
HyGtjnJY4rENETYhE8rrfy4KZGPMbeUSmp/mUpv6pfW7c6XH3ci3Hu1Q8T3igaejww8c21cwBgsc
3bn89juGFb79rujMTzk2h9Fa/KXG2Bv4Y+r7y6UonENdOsdAkV2BfkAU47Vm408g2qTl+UlLm24t
fHfVPxs0Zeo2popCpi59Lf7ANL1zQ9RQLOWu6+XdNMFdj0DplVsDRuzFvfKHeJIBiycMDLijDVoC
/iu7Aok3Ff0IfC7izpsTaJwovsgwxZOPWGoMa0OQn4hSMEXxA3Ku2giA5V8zzWVKnOWwec2bcrxj
xfpsJqj0ZP1oFufquYBOeAhSsRZmjOEVeOZrAWdPWKtHUT9tur9yY7/X3P9ka3jOA0iEmxIppQv2
fvvLXEY0XBUiCsRLOdm9HMY9AcPJNP/HiuJ56FgThXzi58krTlgLEfUSFQCRQ4WscngpOLAJBmxl
cls/shxiMKyDVDPFJlfTPaFrhY9Nk7tcYGGrB/lrhwZEW2HA2Ng5bRuwpMwBnC/IkyC+ipUzfE4w
ZkVeudloZu3LWjo/EBxfttW/BAX272GqQxE1L4NeDlbNuypkmAfKEkhAcNn8LZ0BjM0FqmfYHKbQ
ORft4CdFB1eWlUHW5NgwwnK+72b3SsbhgPfkeUOaoaXrgdj1PJpeZ9QuIipp16Ybiucatu9OWH5Z
NKpmRW9ezSkQq1d/Hn+sHB9NcZFVIh8iG/pwU7YEyD5/abz6WvEhIsUSxGsx/ROkR0+KB6gW5Lsw
kI6pWKaT9S2QLJs/l3396tIhK5omgfn9TgHLp53G70sK8sxKkWiPfLfztya6PfQyODk0xyRHlwzV
eN+o6qeTC847Q25fgCcC8m3n9YZgb28I65ND4RCBu9SZE7qAFhhnhJKtW40P1FbBwZTDga7llVII
u22xnJwZcmpXg4qFcuorr8MdNkt8b8GGmCen+nUMwp16VmTSzAcmizH23fZZBVuGUWiNXL0cc3y8
wS7TtZn1yQ23rEDiaD07L2u9Zn07nZutS1pSPqHcvQiTIxUWNaTb1DEPJ8iPxfZvXkxq5jkbA3uj
wETotvy3oXGNAtekrPAVmjGQT8OwE2X+SUL5tCl8dVf52ey2AWB9+AxtiJ+LvIvCnZ6w8aSK6hG4
veHyUlSIkjbGxs3aiifLsBS4ndHReDPzsrbR59xrU38Y3zfBYl0Gp8KihSrDJjhObhEjFeV3JnKJ
YZpqIuQ7N2lQ4hL0u6dRLteww/iAnMz/ej9IlsLbrc2jP9Vv2Hz8on1dxUs9BFGlFpg7yPAywjIX
BVzAM7ZWL6tXBbGlOFecbH7qq+K52TxIeim76ik4OHo7d/6aOfjDTAd1iXXWK5krVO0QAFgwtm81
uPjepyfmYmooxuWMZuDGe7ML1ZQgb6qKPTBfS4PGiQiMpnBH7InB21q12JADPvGR2UWFmzg5OUxj
frO9+SDV+lb4EzhWRN4DkqZ7P0TQmZx2ClCTrMsyRT3/JEuNlVjKj4JJNXHN3XMx+EXk9FiF9ghw
KDk0BTMzu60V//HFvjuw28YBA9g+DlizORH59P84pNGRbazX+mXYulOXN3vdwuiLpLgNxR/A0RY4
mVtAsCu3w1ZADjMzWEun30qvW7pW8iQFVGRtfcLbdp76ImGAm/DGYV+PE+xBGCZTX34ujXPgS5Dl
NbLeUV4h/A3ydKP5K5DxGxzT+LMgd0WfDDuohyEEoNnrWpIxWoQLGNVit6IIaezkzo+qVTKM/DDU
wd5UYxrkHTJa+r1dcMlYH/4p/bcEn6sHYBTIkHkuR3MNOSwjXvEGtPSfAj4XT8uALZeSu6lpsUuC
selWgQSAYKO/Me3/6YAsrGrb65knpAu+RFE7OKP0pR7IG/GmIc7BzER0xn5Bz6kTv7LvaymPwC6/
JhG0EQXnFFWh2iOt8Dzq2YkDd/xROrdJbQoCHcK06yfLcWfcZ6e4jV6bVRs4VmWeAocl4FFPlQ79
34qup8mCzPG7P9Mw/vPx1OkAPr/esC0xdC4bKVOfTdfON+dK6IvrdM8LitnK7LrPZ3Zt1m0/hRN4
tBUqlGDonlxku88idied+iVqsvYqfibT9syG6RSQVe2acK3SpvWOYDn23IOxU4QFjUdqPuha/SLn
AOtPW4tAZTdTYX6amPgDYcreLdQAbmlA0JZein1JsZvAaXWmhFzjoMCp7SsIOIYCKcm4r9F0UF1H
FavePJNn21rn2WrLm+LDsIeAaE7Csa3jBYqe2KoOG5+4dyBiOcwbQHQhugKpCEWxc0dTp75H5qMS
UDcvUGxjIoFI1OWnkbrP+apyOHn53a5TSnP/PxMGJNqMPNGiSJkZjzP0ygUD7wtoLSocZCIV9Dcw
9RNt+2NRj0iYdVMX8nV0AHHfmeGO8QmE1YA+Yc5V6qHPrMnwVfs99I6T3od+8ZeJ4n22SKHo0bQs
U4VnoxmWq7rPtMszf22ziYjPtZiPztieew6Uwsp2L1zvtrRr7EENiFkvB5hGND4AaQDH02+Ne9KX
7S6UBsJXtB10/VpRs2zzd8OdH0kfKRu9qI7QeX42Fh0kUgST3I7g+hCjCpW/eVD2fALK1EwOnDrB
Fbnb4LJBQDeYPwaX2WQr/M962bCVF9Q4sOuz3wRLXK4u5AqCXQ2bn7caIWdghlBzAAVXDvkzWf1C
5MTh4rYJ/G9wR06UR8YboTbf0PFQCFqjgvAUIWkwFQXll5eHu23edv04H+F+Qee8wlktz5tnvQT4
byKJe/HDKvJL/0U7yoOWFBU/9GVWj8PDmyz+Ij3gj8bVCUDwr9igyenqc4AcjoIvv2QLbkKAUc37
Meld/zbbUiedXz8PrXdlmsWQK6IwA4uaOK5DfgrFcmVk+py2GW768TPv5td53m6LaUDcECR+KGcJ
IJqUYCF1isbridHWjSXIs7ifinTxPGC8BVxTzVTHPulf3KU+5tTJNHS3uaPOpq1euCNuHLR+NGB0
ipXC39mV3Uix/QaAyNSGubNHaWmsPATzvCSag1svH0RMAbFwHPYNOC7dA6Upmxy/LJiEshXHzX+o
2WD5Dn0Xe6Fne5eT+ZQdPwIT3eeVBm+HkcHjJzZVZTJ4xj0gfRKrBe2tm4NjGfrXChsSwfGOb7Oh
J1pvVZJP/J4HCxYJLPifjRVoKmxYTvjoPTnb+LM59QH+pSZZH0xLMPDPGeSUwA0bab875iXMP6va
+6JroonqZ0zYN1gR7rwyO87n62jQXHH07ssQJN7q3upePgs0gc6ssoK6NvKKbk+K2Tu4bp06pd6V
wtu3yO39j63ehfb4WvixcJ++aA22vw4fwun6LAU6xtnpskW959jqySF5RkrHd8A3SFNZBRZ84z30
EK1BOC6Bfs+H8lDr71EglmB07XZHcc2T+vFIp5ztg9rBzb6guaKQVCZVh+vW4nVOF1J1gMUQGeBT
CuEipBcKfxm5aWCz0AkAjmeoHf9ZEACrgFxHhTSI2ez/lfV0mdt1X4nmU7pY9+VX4oDqh3nO1THI
PQqlW6Pjds3/823ppRN3Zbyy5quqHb53N4gC1hLTJZSKjLM0lABH17EOM2YwAU0NMnhLci+q4OzB
cUyAjAU+4urBKZ6qtom1w3Y5+EcIL7/CsQM47kLUv7gJ3UTEO1ZHs65ZUrUL6EYBaZEL8caUzq7d
M1v+Y6pAwyPBkSqAkVRVT7DoP/llG5dVkTqO80wJewKwdg69EB2hf4fe7wKwO2vdSe1LIbGrbm4h
VxG3Slfg51rxtw9zAGcdZmZZ0jzxi+0qcnwuDAYzbKCuxSDjdH1c5/nrBieoGZGhrFxES23Ihasd
RBKyN2mBb5TDCqhiZICjnPrSQKqF0INfdBhjmgfdNeBQcVtd4TvN/QELM+qoqGQXrX6HWJJBXsYW
6QVbXUUllxadn/9NNvPqbSN6pQAbD+sNPHBuU+qXoAjEmsIHCt7Y5ic6BQhd1D5Nt9nCS876Z+O7
97DqYuOGAOJ8Acx8u2InWAyR4B4St6SkQ2JWB9bAQqZBVx9xApfEkGv1qMOSozWEiibxpoUe3bEF
bzz9RYwG8h104oLyI7T8VR6SF3sXJIhloLbwQ3bGSSFYOZrag1S2x3VlSDaGIlOF/43FgVvU8G3f
1wDJqgDog4tYFFxqnULzrsqzGTm6GxTxFWrAGxye/wIQngk33U+5AVsMSfjo4PixL3D8cTbw1Ibx
2A/hN7zA/3BD7y0sesnYQvjIGejJVowpQuTueTifmTVPjk0MpsrY3XyovJYSbUProqOdzIZ6ICv+
1Qb86k8rQGoV1ZW629J5FBiCyOEuTIqqd3AtT4fVFueqIU/zYJ0nrtibwqwZiZDF3lBhVYBr447R
a1/3+0AAFRVh3LLiB1j6hKYc0kI16EPgdgludmhJW/9P5RcppGELkARkovUdgdPfyw8s9LyMT91n
6PSvwYIN0wIS30bvm9VmpAnDePWhAynzP55ekFhsWg6+1ux0yHZDsDw5fJuikOhkK0vwS7I7O0w/
YMfpHZcySZeKQZnb36xBDIhQQ+yF3XtOkcDhAZnMbf0QUYxx4y9vTeBcKrnAlMB2I2W70FTYjOy9
+xa+DqrDQ9VD5YUDfwY7y8/KgP+nG5aauivwpGk9t0ha6UZxRmDEUVtcLRX1EiKRfxBAsg1qfLzR
gps7VIxt5C6Q9Tje5mDrEV3ibZWoTIXJD0HLq3hs6LSTM+k+Jzmsu6ISl4Lnr747X3n5ANtr/BiU
tVkdQPTrb5s9DgPo35l3R+aOG+Cm8G7ZMiUq748DKBdnqa7l0uOGK6eb7Nopbfz+DOVNNDL1PjLv
FxQBOYAzA95jEMXgI7RFkFsJyiV2fGjqJPktffEvaLsfz9K/E3Xvk4euCpMSS+rOB1sf/Ktz2OEM
Mx5ocR/I+XYpBZ7yxH9RkgIA4MVxZFXG5IwfbS1h/WnRKNoR+PMUwGPvVlhGIEAtVNDalBaKF9kn
xnqfrAVq61HI2rQDQBARNedxco5q1SvkVTrbYFtc/elgsAxr38B2TDzcmrYds4ptWa3bY0jDlyDP
QTaxv/lc/MhJ/G1yi+xixk/wwSQT1j9j0h0+kHvrRBzaE9CifjY1MHQCCF/GKan8IPXwA0cd5AyR
BnqBC3DvAXNqA/o0qSleqfotwhmspUHrvaXcb041X++lCPcIQV1xRuXb5LkI9QzQ4oLDWsp1zkQd
wC3e+6+h57yCv/rPhaBYPPaINhJqcx+Q3biNcV8EM1DNSaFPrLsYKfv4KAWQqDKQrxD5Qe2hZZ4Q
W/ysmxODrDq1sJnHEBWOcV1gKJVNcJYrP5XKnSBTAP6gOD81fdcmXLlz0i0olDXhTpyDsrpz2vtJ
7s4BRK/WRZPblMmCNJrMC0kViV7+9Vh4Y2Q7T6V7V1OLxsneqtLe+jXce/VCISJznMhtC9BmDzVZ
S+852E2jxH99YZIxLzTSEtv/gq18Hvzug+A554ScKOY3sPvNiwhCsMjVUTP1YzV5QxpIjSMWpItg
z2DALmFHX9Tm7fEuwE6wVhmZSQYJ8MFO3jc6kqsUzRG01K+GysCd1/xUVgviykQjMstXJ5n70U/W
fk209F68cM6kh84QiRAl6jaUgE2tAJ0rc0UMyEF14RCXjKXOAsRO1w1HGtODtZH2v5kYiDmCysaA
N3C7YIYCWOktoJ29er0sndw7tftWLJgmWhxFbDK6O1N37bf1lvcwkm+In1YLOZft+uaWdRl31AHA
OfTYrITg81iW24G7S5ar4NU1HUTo9CEdBsDqufIe9OJ5HfBKV9QCTEcTq03qTIA9yqKJHFGe6xCo
KMrFvNsCdEjVYyStgeumcx0AztZo8ALTRp72vjgIgNTz2D0Q9MIX/C8gnXy3wCNmPGHoxZ6LJf+q
OW69wAkgJcT6m5UG9W7A4lWGtcaJO9TodFoIYAqwt45NXWykSke/usxb+DFgvYZkAyRlOWwl0DQs
lZv23BxabNQVEHBFDjYwxw3x2cksZZOEq903gVvughGsQ6HAmBsZdblEt/QQHtupTCFk0Q8uH6o6
NtrDNtfz64aGMykBK/zRoER6bb91aKAzHYy7D4P/QsK2CEwZS4ml98JRT1XhvxFnuwS58+bUULe3
CJDKRE+RFdXWD03Ju2CDwliiglgJTNadS1jE7YLNmgUq3qhm8O5OG4nFw+2k209FZom3uASI1sPG
g5YxMhDKnFqJLhCvxJ9gne5sWp8DA82uCosbgRg0gl/g0kIqEpvGvtKlNElf+lVinPzsFzrMhkec
jlFq1HDf0JQDLhxFEJW6byCzRgopvnA7d0B1sMEq9zbvuXCcny33zoO/2hspJc2cZRNQBPf/dGG9
LJyw7npo+QugnUetst+TomcDp0s8aIhyvDyYEgnNW6bQ+nYMFD3yG2ELuubghYzgmWtx84ftF/qr
N67oiB/a+dsx7OVsFmiwMMP/8bb5AIALCACwFEg09ByZabzmsuBA+gBnrJLeQoBX0KpG4OmvvIOm
qi8lTubsgZkYh723Bse63+547W40ZL8MYMNKaDyH07GCm+RGl2oXbBAI49mFiG8qRnZvO7Mf2+2Y
Q5PfVABika1QrcWx6Zejsf4RF/vBVPXLig6YOmPatdsWM9IdaixhDUb17vj4RG0+JdOCYMKWyCyH
lTohnCfBaFNJCXQERb13XXmrK/5cP8QoXWDOFp4LKCkBUvE5ETAeRLVRX2SCc0WMwV0woDLOCj6y
Y8Mc5RQw7ghHeYfVRq7qIyJgxmWwhahFQLLqoOPqjvXUHjbIl00vkZBOy3e3sX/L0jt2ISSkHIrG
2a9P0+wfUBSBAVVkr4i6eSV/ax8hc7i9kd/fOOdFQj5aV5hdt+d1gwhmLHdlm980okEAaZSR65Af
AkwDUHn4Pax1mtf6zt1q5/phnWoorA7DMlxWr8hQS23ks0eJHpevAg9CsQq6LH4OEPsQuZYlvcEq
9aHAOtXKWeHiKZ+YLXaLrS8aiSc0qB6jm77Ows96GFMKMHBmW//QQjggvKZvXePnQ5cKMIKrtwb2
omCq/0IksQ/L8Jm2EhBZj+kmRISehfhsadZd33rxPGwHKAqeRVh/kwUVg/D5I+/KIfILApUUnDQB
NvFJJnG9mlbjFbWx8MqXyeb/4IdKNjmc8J/CqabafYufQ1KA3ry+92M1AT+YX7m/6LiZyjk1XvjZ
kU82OfgAhRcDi7stLI+hmjyOXXFcjDhIXjwDb//IyzwLvGE/42fQXvAnd2pIVNSfKV8bcGVLRtth
52P3HSqH9zw78r4o992Z+bFWbQ+CTb6SWsY4PwiP9qAMgBsNm73i4RGZIwk0nv78BwqBvVdsY4Zw
zbNv+4sCio/nAfHPaM8ejBCj1ndXIPu+ExD3A5RCjdmVLtRARDsvDu5kqOMOkKrfITX8Av7qAY1A
dwv65LSK4qUMigxTW+I2LvTiUCpJaPHzAVh9LaCnXiB+Vi30mbyEww4cmOsCz3BIQKPC9By62Pk0
ITgMLD+UFNgfDSK8DvczMG4IY3dtC38lANuVuFNcVTzGfFamrWPrZB0gZJyRcIZboYa0oBuOZu2+
8O/fl6W6GI1JEpquRHkLogK7EYFAeOhzh/QfZCpDMM6fgMHtJ9A0pOzxXkEXA6i7CN2DPy4EHYx4
FsWQQQF4rCBnlYXtcGbWI2548PzBf3h5gkRALYFNFRzg1eCnblHC1YTRwFYwCM2tesa4TiNgz8mI
gkstuxcTT0JH7NtgOBW+i5taXanwU+Txp6pnP1hDAGVPtV5Ach6GwP2sHnmGm0W6o8TyJjIjJSWn
O2XGXbCo6uBCJK5hFZ1wK9w5gSYunAfQHhXeAdgUVTINxR+5rAA9/Hk/ePMLrasjIG0eIZrjCIjv
D9Yv6HSTwjmoZUSNUhW6UudlXNVb7pSn3g3vmPVSt3LuUMfctYcxx22wsTjEIqS97Qny5egdVrKv
HvaRkU57XYEw4lhZPyNjUevGx6hjL442B8Z9tF6tgktDbSdufUxZUBTFYTdeWW1vQbWA5/b/LusE
RDSH6BpTp7tg7wNwIzCkwdvGwrMCruAiNEm1zcHkOfhMXOC6QYyUJBFtUIxGB4LRzp/7xIPgwJMr
widr7xIYARAZ664jNknMa1gmA6ctZhHArf1MvyBkTAMj/65D+9/G19jp7UmS/K1Cgkw3NU8SiqgJ
21e7EXMCrv0PqgROLKEfvWPwfAGCww8VwZqTDAoFDwYAGFiWxUkdbbNy7taITsVhDQecmrbK3M1m
i54hp5i3uA7Z3V2Blqwb1uISOdBkFG6e1m15Xfsuc9wNlIv6r8Dms9LWZ0CcxyYPPzZCnwKj09AO
h1mMU9TnKoPkAJ+Jz9HCiq/Asd7OGYH/QlFoQcgOqnqderxAroRkjI3PWEgdj8TFiZNPAS8PgQUz
iylsbJZd1wWfiw72Gnpn6lmExAzv1hZYJfDoNLAt0zHw7FEf866u6J+SercQ6rGuELe1wmk2nt3l
gV5SDatD6YAzmjDWOqr4gADru5s7RHfwioIc3aKQcgVGD5KOEirTweL20wyy2Xpm0H8WD0fvAH8N
cKNNctQQlv+3GfeJ0vrkNIjQdFa4pYDdwj+FsaipD0jjuqD1PXYVyQzDUlLI7SOQHIfCBC+rRhHc
WJ4oYi/MxaBmRrhe+8E/kwZyEx+2ZQtR+diNryVMLbACVRG+yaHuZijDqre1guCQc3T6mPhjL5j+
x9l57EiOJFv0iwhQu3MbWmZERkbKDZGqqJxa8+vfiX6bnsJkFTCbAaa7kaFIp9m1c6/Nvb64i2Jo
k4Y0U3qq8s7o8xPa1lZvYkDpYboZJzE7EZ4qY5xAdkVtVTq7RNkLlzqhkcjllvekso6U9B64pI30
cmXp7g4j0LHxs6vqDW+VF0DqN//T2F6y3l4bhrssyLQ3a+3RGUzAXMazcDwuK2wrOspI7jK9wVdl
HmJPUaUBSHuVvcqltFb1DWENi3tcd08y01513X7DcQJY07zm/fiuB+h3YZbtDM25wcr2WrkZnhxh
9hSOQQt1rnuzSie1qnBeC4RilOR3je/b9suProWdCDT0rc5CAuircF+pAla/0PZ+X+6bItuEXkzr
Fny1frw09XRrhOH3GCDKjvHdqDnTvK+bhwIOOU7lM23pMs/iX5L5s2NMuETSuamMSxK5b1ar6PZH
B/BD7aFVmWqIHQWmRVehPVvcQzXvczYE6llrcY+4cjyUfg1pUqy60l66tX6enHBr9ojFNYmSrVb+
KgntG4X4ylIw5Jy5Gf4mwNuASndozJOlC2iL4KU3MBh1MURKJFjx6hZ3PdO3KLbBiUrzW9rId4VZ
UFvQOjANAAuMyLJN6rlte1tplnTJ433R+0utQvAJovSj1cK56cEUdA5NuKK6lD7sWxetQiy6c92I
qQXyRs2cVDsFFtn02Kno/pxFrfFYBHKLcG84JgVsC7OIVTH300Nd0izwyETsMDHdxRFG7ABPFZMX
c+vbrNKUtfxUEWUPB9e71mKeUg3++OSCuIq+1F70wt6ZQ3snTO0uU4DHoXF2E2tZOOYOmXDX08XO
yZtt57UdnmrRHpq0f7OZ+pjIWIC09rIyifrWeHb6+TkcmGC0dXbx9egZFyk7CwsHQwrzvhbPWm2Z
K1u33qoUWsMgDLm4zRY1gzxdHXxP4nCqKnculKznPBZPNcbpyunvHLJM6tp4MqPiaPbOxXSGRdak
ESMHRFqR549d6JM27taKAhLPS+XYd2NfLMeeiWmuFUwn6chzF9txkCxrjGNZAL8Vi+c21FaB2R/c
jF+1C/NiniSqxIRSbAZZgzG2gElVx4Fh+9Th+Vo3y72P3IaNs5ulVbhOLVMnQ7t4dSpzJfRgJVPQ
l17yk+Wk2/UVDuVo2ojWx+mJ155XwcHlxu7S09GxFZNDI+g2wApzzSkXmZPgZjbsRZMIe4az40BS
/XfhiRdaihQeofnQRmqDLsHeDa8Uj9XNs1xPc8xVC7STOXglrmkFzmc0YuXWyTsi7LywfU7hwryI
imq585xzYpPZ6hjdRmpqF+pej1g4rLTQ4zu036izNnGv3ielswmy0OhowQZuldcQJHvbYIJW1ht2
fXCvuPiVGgorAXY+SzRjPmHhvT3pBErA8BInnT63ZI4lwuRiVuF20glj9dA/w9xaZ3Z1NrV+7TbZ
mqb6qQqafS6h4ZLYetRLG8Q/TxeD28wmIZ46HkqEYe70XC0pbDZk0z6g+WzLIj8xR1r7ZXDFtIqX
tmCYCTgz5gmW41Gesy7eliYMW5gkRzv1nZlXUzf6AYTV5GCjcYxjHriUq93OA/XQAK6ZMbGgq6ue
elGuR99Y6rV5ycX4XLblR6zGg17r1TLtuqOHdWyILXNpNPZLJbMl7lEiA6KR+jb0t6ZnXAHohtuH
+kr19CluxCa1qKUJPVuPnpusrFDhR27qdgVOHmLFha91O0wNdcL/dJMFSq4RkoFQCenoNc8wFxGm
cnItwDHcyLj3NRfPfAJ1NN2MCTp9a8al1lhfTYm25JhceNPtnnDC8bVky5+T8XzWTf9z7HwMBxaP
zdJNoS1F3O0qIzhpTnxbAlTepzd7XIuv0mQUwHMIb0vh5Gu70nduCJEhDeOqZ6QU3PYo0xB1ff5e
MRSd5WO/16Mcn4md7vHwP5uOyzi7UWuSZvpZIdGeen9VKjtZUF9+WZw24BFBgqjbT0v8cNY2zodk
mzUGJn6/7Z4jMsaJT7jdlBZrNZLR2oxM8ryO6sItik00jtV88hhfSYNt6aa9amV4il2xmGrvUYzW
pZNljxnS/kzdsbopsPuyYVhYVy/lJJ/CqtNnY+XNQrd9TiycUU0DGEhqh3L8JbEGZ0bb86wsQE4a
Mhbr4K3XRuwYVvHM6nlURxXwl9U2HOlRSkpZdB3vsYzDb0cD+K14YLu0cUlpXak7ziSKPptaeRlY
1rbMiPLQLdJWsqGeZxMFkNmMr66ur5OAIyXFlElqZnMlMdXBE+4+F5W/1np7eIi19Mp/fxH4xHIn
XHYRJgKONq+YAirk/kW17q6dGMRBtm+FVRz/MfsbRrdPtOEjbrXdGAC+5tmH5gltUbfWJQ8Gbli1
IH6rmQPnLnAj2VDO9rbuXTqZCJaicd7LGPNDPYzfeZnDX1g8Xysvulqtj7wVBo+wvye/dX5Zk/PB
srhH0kZeE7AkRXFqtMBwdOVFzEEf9e9FxWBFb+g9VBWv3FuWP5ZWMlDUuWYsVJjxg5FMH35hHtIE
R6+ZsmDFfKU1+5CadjBNOTdF/Mw+nFUn1XuKkn1zlD/VOmkrUyYeY3qQCU+/nCbqrx4D5lBeHLve
CW84a3DUZUeutxhhvNnbLMaVOWg9EiDhKHpKzkFViEdDMwnKj1ajco6p5X6qrn22nN5djJb1psG1
aKi0PJaLuwAnS91PL7XTLuoBw9eoga84eoMFpUcEQs8Kk2YZ3I7HgRfvRboJ1I0DjFOgm7p6sC36
jCw3d2WkGEgp8yMSAuNraNmLTuFfSGrIcwQDJj4Q+QHGq4xeNrJhKqHeZ2VSop1r99h8lia4Cwj7
ri3LbNGIHuNm45z00Z1BlL70VY2/l56qyZsXhPIXbwj3o5kRjOryRLDcdkE+IN7Z+uRGd+zbOjus
TrFxwcQTcCKouDY4x1ybNg5+RUyp+0bvYTcILYlBNZDqm+HVacZrF4f3bhEuY8/ctmX36WXdqcrY
kTthIC7cjbKoI1xR6qshZgxUxFuh5a/FZFxUYX/XpnFFrXn3ILkGB+UNduCj0vyKHsY3gWDw2dGl
fTeRPKQIqoy3yrMIin1IWoGnD1vNjJKZzJgiuhoif1Br2Lkw6lY8L1vJ1xaCWbYGj0mnBq9NSImq
pQ8e30M6ktexzlEQCMhQM0i4hBPcf+TSrOamZOOPwsRFFNGBym5V84RoavdUivyQkiyxZADTYvIo
iZkpPbrmpjlNyt7pTvk8hgAw4AxA4ck2mUJiY6xXs6AJNRrOxyx6jhW9Rxg3r8jcr+Y4Uapnj7pl
nDJfnDrH+ChA1g1kwGVdpOtGDAzJwnvLo3sLwLuHUO66bHoEEvrVjfmihgxpAvmh5+LQBu02zxAy
e33bTvhUGp2odo3rQmTss8hcHuoFSSIzkSYM8zJ5J8L2avnqOOjRRQ/aJ0bkKyvS37M2WykCbpaN
P30merJxW7ofJyYgwzGikxdnS71pHkShrby8J+Cg/jYEZvTQE+TOV+kvg4dp6CB1GKWNp1BsptZ5
VASJOL2Ym4a28Tt7h5Vkxb280OP83UXWSg10QOYfr01JTNZoZB3Rfs6jIAirYY8xNl3W67TZR2jm
pJXE+VtpNViHopJjoEqRw4vpKx/0q4YjrOE9bhhb3JAi55S24bgwcQ/rsVB3UyyvTZs8RaHEexKU
F61F8YopI4KmvFQKStErvlzLOiXEgiQADVxZ03rq8j1IMkFDgpkc1IsdJgFZPfHWUWE3L8skWeht
uPXicOCmLYPdUOfMNtr2sbWdZzdFxYop8Vvdw4YtgoQ5T/JFbb52Sx56ZtlfvahmG3mtv1DlWlxi
as5/NscoQ18+wFRUARd4G0Is+zXSisB/PHOziMIt3lW+WIa5DWgeasD9zn0bph+qAp1BR7xofoCl
0QK7CsoA7aBs0FiHeM6qiHJnwXLuiP4hkimmgtZoU5dJ1a1b9JXcKKE0Q5DdiXl3X7ZXENS90ADI
mtR/0kMcxajoziBBaFBuEz9RCyp5pOgUZsydCgHSgh2rHgD6h2E1IuaTqmVtAVgeegxlUU+sRzxl
B9cyH/Ue0KiV9VdX4e4ZipPh9C9G1jzaOL9EJeYMQ0+5o7+KdtyErr5WgYEZxHjRWHloqvzkGsMx
zmy8UOqzn5LwkPZJwMWuPbVmi8u3x4M3PQit2CjVmnxjALB4VL4bWzCTaK4DE7YiJi9b0Ey66avv
AXmWYfqWAOXPCiFf6tTcZRx29AD8xHb6bEfQfzLg2JWG9QhceIhtFpfYfcmoUwXRuiJ6z8IeJ7si
PQyeqJYSxJVQhsWoh8eCHS9zKegTjag84GVbxzmoZu+JR10O517znkXvvsm+jFZ91G1dRlh2UqwL
J35hLsiDIi1YFZOfLZl8iYBfd6owmHrZoTU9JAfsAU1cEPGSUcGHBmFAquhBXtK1m6qrGCa8xLY1
G9W4bUbjo+mDOytitFfndsMNyO1gojJ3lX8BmtgQg7HpgEr6PtuziwaO0p30eWKjIShyRMVUfHaW
vpXeuEh742mqmiOLEdTMTtMJyMD7kh5J8Dn2PN0tWMobP3iOOpvDDS3yqEVN4zvrjI0xZf2N/jrp
jbqQkg4pHa2J4cUQNF5xT/Ff01XRZbx4anwbb0NEK31kt3Q0F1q5jpiipwaG8ZFbA8CRCqfV4eJt
CFzz9rpVzV0fwiVx7Wqt3NE7L/m6VtkUEEyiYYQK5Q32EMVpwHI185kFzBMUlCS0zsQWPVLMPfWW
/qFrt66ts1lWE8dPSQr90I0cyfEDLvFTR+rRsW4JfBgUHTzy0YAq7B5tO/uWTvpe2gQrmKTNDpN7
oSiXSznmp7IHkNLcceE5eMm7xvjAkXmKGgrwrijJ9hk8/n3M4L7q7wbWuKIwQNoqB3i0lB9D6UOi
xA6Nezwg2sk33862OX17oUUnZ/DugkGuVKF/eE10r9/o4l4uiuk2uRYGCFlpPqRCLSdb7icIb41T
Y8r0IwrYxrSHd6ikjT7Ghy703txEgr5097mKIYrKvFm0cX+ybdII6ttgl/EBnpJoo+GcYcR8Gs0A
KsypLwlSMtbh4FA2wWM61eZdmtyYzEGvjtFU3mlxVq085n4Si+BpNNx7qmyeh5y0WcKATekmjZaP
0WH0XzEs5tvOLLuZQa3wWBbiNAQpQ+aivUtx/XFqTE9NGImFYcPNJoX4pWzYR2348sJxlabimuUR
B17XHyRnfx2H/aI20FIlm1MZNs79nCgFA5WXmqjsId7h79dVUSz8JlrKlOQOtksxMKHKjk3Sr27P
G99cBEROeGT6NwZ2elSQg0rsg3Be8fQTdpJbuA/idW1mJPTXb04wnS2lNsEY3Y2pOCIFrsL0Sy8y
pqPDmbvhoQq7lZHH9x5j6NQKdoYbbLser99Eq0QnYR2wLN0NjCEWGuGDK6acV7tXVwt1S0bae2J6
zNVc+zwF48VtsCy3SsbHOmJe2ibYguHtSt+6NGoiUa3Tijn7499j2bT3acIv11kI6I7R38scwc0W
VfFQKTtejT3hNqra93a6znGIc1yMe43tSrOupgjwu3nl4lUiRVUCxdkmIJs0d81o+8tJB55qh2ke
WLhAcIteQl1dOt+75I6YK1LWsir/1pk6zCrWcfRdRJYisYKlKO4rXNAdOYocgeFZ0d7OWKz7qGuc
nDQ+N5xzE9rhsWOzNRMo8zBWvJsJlyb7HVf1UB6DDi/1IAluU8Od53DvoHrOAGHXrdcfc7bzhhY7
pSbOOdPUvtzKgDElcXayjwzF7wkS2mcN7mB6sTzFsMmUowaRK7V4Ywaceo60t2kj5jIMSKcRE2ci
aIiWrOOmfHJcNmhrlsSL6pwGGegzmKiLn7ZsyOjPfJL1WEAPTqVFvCbrSlB4Is5Kg4kMdhZmGn4k
Viy3m/dww7Gns2DGLdemwZt163pFKYQaQF/WlyeehPd2qK+1KcohJJNL703moqZigdNgm5g59yIy
Dn0bTx0JlSWSZ+l1YFG4Egx51VgSgFWdXAKe+Rir5H2l6nMUipwoxP6VK/JxDJuN3df72/N+mNrn
Im6vKUdLVTdPnc+ssh3HYAmZgLHGMZ41Arrm6DesUYtrb+OWvGnbBdwDa4zQlz1PMVMohi2zz4FL
C/8TBebaUh5Sp/kpLfFIuOhZ1wDLzHHDXog3K6t3HElr2t21HLJrwxXaGt17HXVLkbhPJOG8ZjcV
0IyjQ1/fJNmkJ4yBnDlGEbPCKu4gv77InOS1RgDOuhzfYtPfRlX8Enj5t9Kmt9LBoOhw3S9cPf5Q
t6KmSeH6tUpW8ygAx5aeRDJKbyPKJF1GgdjHqjvwtT5pjJl8Q+DjkQZhH7dDJcJ5V95ZgfNk5s4K
l9EusMtVZurL0Z0ODA0xm8UrD8p3IuorsZHwQiNapdG0Mio5EvQZIlJLMunM5aT6pyHGZF23a5ak
nXvH2efNACYmqxqBgwxExISeWhgzuXnU4OjmVTYtQRfuR+Fskabf+gKKJAjWN2KDFpARev+RaupY
TO5D5ehMhQQBdK06+7ZxVZ17HAsXZV1/EkP1a3J7dtWNbxDlq94xD0Xbb0KEMd9hDlvE1c7LhhcL
d6zh81iDYUciqi5aExzhoJLFAKfrGyC0qTgbCJijIv0Ibfs0RsFSwxs4tfrxph/ForrAo2+9PmW2
yfIer+VmwFVKzJeMjiw6B9Epj0MsjqiE+Zxsye8kiE4F9RW1wCsNG7fLKXEJDw2ipZfEBwR/BB9y
cod++GWM9tnwKjIfLPsB+9tFGCk1XLapzXIXx/3DhOlk3ib2AI2W3CdFtS0FkCoRM0cZGHCw7Hub
xwzseTufzpQ9ZHl3B6JKkzFW2w6UmpA9MXOCCDeYpxmzJEm+iIQgDs8rvyqpncdOPHgNscChwfSv
wgozyYTIDYKEkuraWmJtkSBBlNhKmrfjRRjGMhJoBE1AYAIhCxbpJ7gNgJHbTlFVSHse9x4Bp3jN
FGHQZBLMrZioQT8KTtLxvZWmshcksgN2zlPAiHBgoSXEIDRgQLWmRATHDMu4zGIzuxD5ugvh0Swf
q04dECeaSY9s9NSGIh5uo71nSKVxwezwY6zkqa7lZTLpYe0Gh44VrlxFylDOIkMcusUEidr5FZS7
YZH7UakzW2kfJj+iMg1D0Es8Gj1Zfwz8zLPtlq8GEwli4CgOGiwsBVBmFJdPleXRZhgFJHBwDnSf
ye8Uv2RO/pa2Pu5I5h5hty1Ex8fPgnd+lPfMGd+9NGRyaJ6irKerxUFBbj2OiOYzmeiGRX0uJhC4
nOF6LsWzMXk2cBIz+1H/NAUpi7YeeQsyQuWCPMpVXjVYWybaKF+FDrps9tAzN110SfqrE+wyHG8t
GRePhw3ffhq6yFi1sY0f3su/xhI+t07ChegDmHe5M0xvR84vKIl3ZDp4ciySsSZGCGZdHKIgnQuM
JFthd3vhBx2zK4QUz3HtJaGmmNKtazbBIwntbEwRo1XvUvXyuc5CpBcEooKwkQI52dPYLez5YiOs
/siOEM6/DL+5BxpSi/DSlbq7CXSduCgMNhl7d8Zi6xAruO/L7pctATI5Zkh67G+egGK4RtDTXhO+
2XQcCwICxn2eRP5MRwom2RW0lyMo0fzloJM9nYSUDmNKJGNZKpifoF0UljvNhsrS7kahPgJdvESp
bBfO5H2kEIX4ze/culhaAocNMrqncWFLkgf9CpU6XNohu+OznMeG/tZF1lqSwWWGTrVUksCy2Pf2
6EDLOtdfCIbaOgQP5xk7BlPMd10nWcXRbvuaPEYHW/c4UgNovrlt2KZpDWrRjgSPhrazJNYKPUoA
BjRvzZDjmNUU/7AgU4XmL9Dbcd4O4c6wqdV1k322nfNtBBi5gcxDpNqmr27vYZPqBq6a/N41tGOS
8pwVJDi57Zllo/M2zMmhiuFAlXvJyYJqyGu6BXaXDUOSrGiI+ay2Ndp5WBE+YsqFEfsHrtVt1LC4
KkIAmdm6xsMEkdAd9TcdE+ZcmmM404I6Wuh+uJ9I2CYHh5JtiA92EWdzH+HHyhHX20oSq+s+pWO2
LoX3TLbidztqqyFq7vO0uxqNtcML9UTg2Xts0MUlEFtJ4nCOlLjyPJ49YB53fuvXUHIVgLh1EgT4
qtxu56UcHyuQhdq/MV/dybcGioTg5qwmCkM16bbvik2BrR8uhOlYUL+GMn1QxIikytq7GM5mBRYH
TR/35DA8FG3hzqPEvhehWvty2kaJeQV4ukVOiQ8WbryFATXykMH91g1PssxcW/2wLALMOhX7vszC
om2N3gtFfHktu3OfGiReKHsTl8m5MZjSG6X5NsTlPUvRvpFX6znt2CauLCRghr+RFz1XlbpAj2zZ
ILqU6KbZVPBU0iyCFPLhkpvxVdrGsq3dBtm6udMa5+JZmKQlZkuz6lgfG4SPTh7eUa6i+lbyOUc5
XmCPhaAcrkYEQo426VlFCb6HNjtSShu9mgc3uErmzTFty2eno9HNmGybHOKp+DYHD97f9k5Sk6vG
LT8mZdEvgWN3YmXX07ZnlqfGcRXm7q63ykVoenN606VXjPncnRK6IXN8N2qe4SAAy/hmDvLYSMyB
WbyxYpn9rX1xJLc2pMfF+jx0GpWG95Vr3Wc2uC8NINi8duoVGbO/bJHtapkszaDIOUaHryLssdFj
1GZmeYD02ith7/Uk/IZXOhRZfBY18YBF48ywaG7w9uRQq2xkwc+4G9t0EWQGHlL/5utc0Js96RYN
VJjhdYvFR1B2r30QLrMaRD1Ml0zpNiT+Vi35y2zBzJS4RVezS76NtoDOnPzTZiy8y3jL0YLtBNCm
c1cTqH41DG+Bz5SvmeyzP3KrUNd/0t6Tw4yDNo2iVZFJEOsxm7Gm7KzdmmLNu/EyuVpgD3hO8uRk
YJ6YBQ3tYmBWlAIy+CWIGARZNFkxR77HpO59qmNLygenZ0uQo3/hWps1VnFI0SEzTiQTKsRBAwqL
eA7RRLmu9RqujILYaGzsXrv2uvEYhdGaAAgx0yP3HGh0UO5U8jjj6tcmZwNuf9/H6Us6Bnjk8c/P
a9dZFaO/ixI9XvB/UGHb4j28Ifd+dkMtHJLEojZb82hMOM8Hk4c/uzNzbTNynhek3gV+tXP8dtlr
8ZI1q9vJxxFtoUoPufve+sE+mdpuxdrDva2B2xjketH8Pw0V0XQJIRCKTczwcOneKP33uPSiWQ25
FnT2eWgGHms2LGeoP7ZD+5oF5goqGTxTABIZ4BlYft+pGpuV5of8LsXGre1oZSTVm9Yni94i9R4H
5oJBMiApk9ja7Zb1WLyMUUt+t2tc84Z6urV+xZn1TXbLAyNwwiylUaJk4PpPBHNTkkY2qWsSgdxf
zTjemb7zXEQVjoWU45xMkJ03DeAcMlSrOAazZZRqzp2E5CrfIzzDOk6iuPq+Dhhjurh2GZ7NUN22
WRhclfS2piUuY8pdqPLkrJrgYWgHlsFgSRWpdg0EOf5pQoXKyCEOHswOE2oUTkz2hk9iqjS6xqyc
M9OGHQiLVVKbbzdDdeu5t8luv7T94hMGmGUF5NiWtfdckzMy6O0tOLnfKKweJF8yw6IKRm6BP8n1
0+RVr7WCu/J1/S1NaRSaAaFYGeei8DaF36CUuMZ35bmMLUe+iphqDl/YR2Xbz2S1EyNc+87cldUL
U2n0XwcvW50mT4gTLgfM8KBK7IKs3cEHU6YPCRgJUyoQXNpxnSnEMsoZsgkZ4UWNi25hELW48rjW
3Z43jm+QOS+0NHOKheS5Pa/b0NqNTXSFtXgK7fqAJEJ/7Y5nFJ07CoEAt2x5V4M/A/c470lM4mPV
kQbu64e69j5txL1NWpJtopsDKjO6P/D/wJ1Xkdmo+kXY8XDNXfs9Dko0swhPvDaCIU8hwTSeB8qL
0hoZxNbV3tESQpFD5j57XUOIiau/cOovvKz+TOvRXeoFKnTMJIEwkwuRjawhN2i2IGBvYZPhF0G/
4D8a2EOl9YdmsOVn57ivocus3x1wzlSVRuSeQak5UaWWL5ke3FEvMt/v7ftEUSD3fvyQ1t4/mMmL
NFniK4Jxc4uiif3+dXSBNJk+sACEBN+uXBHi/NS35WNWOvueLH1TH95rfYK/oHYDFvxsHN5NodmH
NE0xmNWXpos+Ohtuh9TNhgAhmilltrDlyP1hmOyUkVI0NeGu6m7kE/YDHtA07TrCVnwex+SzwgX+
5w0+P2xAM37bsCZLrJI9uOnG5d5wfmH8n9U81P3p6c9//4fNPcZvG9biJtZb63ZHdx2e/b57KrHG
//lP/7Q76Z/ll/9a0YUzXyUoNNoaa8LaXqpVcAR92jFX3cCY7//8Kj99QbcP9q8XKdNI9r7D9mBz
osmUmbG3hE10JmGhdFV/fo0fdnQZt+1K/3qNtpiI5J0ibEbRF9tf8cFUsfrLorEfVnj/8+X962+H
qu6mhgttDcGwdqi34xguwFwpNo8Q0wJ9/5cX+ufd/rcNQL9tUqJbs0adpa9r9zG4mxb1rP727upX
7XFcsX5lYzSL/+3b+m2LUhiONhE65HeUPMiFzcYPHhz+XxYn/nNh/pdPod8WkP3r+2rAvkqilbS1
fAP7xFvBesbVTY811IJqCqjCWburYk2gqfjbN/fDb6Tf/vm/XjOprIapFEtfmhWOhzWo+u16Rpie
0/GlL9MOO5K35kibY6z42zKqH+5M/bc7vwm9tgp6GW6yl1t+yDblBWlnH+1qOcyNeb7QiF74yynz
02v9dgpYfcGTPRh8tJiTG76TjPXnS+GnL+52Q/3ri2t5dvpVyhfnFwRy+Wddnh2i/SvtuSYOwrz/
86v89O5v//xfryK7INHrgR3RjuPuDMJnJwLq//ynf/oAv9/5RBESvJDD9bnynFf5a4YeHDjnIWhe
K/kCk/aXX+Cnw1I3//ND4MSPHCBzf5089cv/X5sbUUce9BWV/RqC7M8fyPphD6X+2ymAxZXne9AS
KjvlAJph+OGEw4efjcVKlo4576b0vYmKHgIHRShPqfqsOnZgzYYFgj4MmBsTy9q5zE8b4qCJr1sm
dpzgT2aEr1T/YhPtwTBZX3bKeL8F8t6Tk3or2AlYtnrwUmA8Eq0RylzjLz/TD9+eI3+7gGNzzHzz
FpVrr5tt+xauElxUM/L2/1m4jkD+52/vvz8IHPnb9Vzlme0aPv7UOncvacFMJhdXY5SrP//5ny7k
305OWx9snLOcbUZpsESrOYRR/pdNrT99Q95v52bqoszUDetBIQzdHXbTXX4EyJjjFuhP4fJvqwx/
eMo43m9nJZkDyphKji3/sV3KXb2GkiR/jySZuZwxJcT0u/7zt/XjR/rthBySuGI5ONZC+mO5ZvXk
Wi6SQ/WkL/Cp/3Wz5Y+f6Ldrq0oJcBpGXiZ6IiRDzcJ5tCT4Z97If9ZAagv/L/fmf//56Rv+8wjw
1cAoKb6tAmVdwmwYuP+9//kW8X47JcEHRMIALdiQJcGGlhUWOxZzLGHolukCq7b4yxP6p0/x25Hp
GImmOpTkjXA2frmp05c//9ym+dNf/u2IHJnI3CJl2DSVWfe3KEQxSGbCYYkyEXRHsgI2ORteBotd
NyTRRZNal6W/8QVx/TX+aQJl7uDeMxQ4cjP7Es09YhTWrtM8WSVmu+6SceEnFawYK32icG3p/nAY
UxsSLIvfW6hfthetNUXHqU/RmSjrbFa16rPzfMagKdt1SDYEO5dHo8d/EdnjMpiqu9iq1r0YF2VF
nv/EfGlmaRDVPWtFDFk+T3X7LkiyNo1h32aY0SLYe0at0zxOkrWmiYMju0uSRLhv1F63s3vmKSst
uKm5N964QrOv6hcNkrCQNuHc4sWwyLP1YjrCsO/Ip0uGe6kxpi2D5r5I29ehtBg6BD4BlYLvZaxQ
TRrTJjc/OSc5HVoXWwQzNpgqiK8Dj2Ob9xyfJjnjAtsi8vdDJduzDcVr6tZVG4ojq4GWuMCXYdGS
zqF7b7YHM2vnhNSO6vMfQQkuKTCDuQYBHev5lR50pd/MCvZ4YDBGNlnFG7Zi/DOVqX9GHclvpufg
sQmmbOGYCVqf/dmlNQRNQ259FUaL0Z7A3GyDJY1gN9hJTl1jkuE+4E5trBNevT0k4L5nQ1xZilNP
THxHaq2VZMsirbDdRXvVeK+O271qjf9sjO173WnkGcTIzCppKMUj/VR73X1WT29VIo5RUG6sqtvz
SDvUU/ro/x9nZ7bcJtp27SOiinnYlZCEZMmzHTs7VNJJmOeZo/8v/H4bbtqIv7LT1ZVKQMAz32td
C1l8XYf0H7OKdqVJybVJsjetNm4bFYMdPFL8R+k96Ey0ldFvIy/+tCSiD/gEZWI1UAl+j/SJRqK5
/3gl5rJawrc+wEeqS2jZvu+9RWEY4YagcpIlfW6PfbOrxm5iBzbvmmaGtp+JezUZX6w4+AW8jwI7
p05B+BDjH8Uu+ZgU5ksnFEfOf1wwizUuHJJEOtHgtG1sTJD7Icr/QOAYAYXTNoSUexZ84S4ROMro
QKqfMLy/hSbpT8SshKg/RrS9nirsZS15lCTvLVR6HOIa/90MBKnttR6dHZu/yb6XvWdF7fh+djJi
Qo5RZhDx47eWI0fZ361ggf38e+yUfQ79UHb6jki6Ax9NuPhoCP5u2rdm83LtZyPrGUKAXV2609X6
koFMCc1gbSKbhsb/7mk0czY3R7pVRyOxIQ48jkfxdUoHD7bUUO6VHWD7v56bzdncrCQW6WNF4Tul
umOW2btH71wbG+nQ2ThyHgRbeb8+Vi+M1OZsZpYasTe7gAeSpwDQ9oyiZHf9yvLSEmw2jWU1J6+h
2IZOmnDwnoX1GXFPCGSx2knY3zdqrzxnmXevWga1AGo3clvge4UbnGdPclEfWldyOBGzxYySlps9
DmP4OoCg9FL2k2qF2h+m0W+1Q5MN3/18/WcvvZDZpCgWgVzqoGscsXkss29Z/+vvrjubEiXklHFW
tL4jyTBMUwuRk7dy6LH0k2c9CrRojPC85tLtto9/xxyaX//NS19w1ps8XeZorssw2vTSHaGDD0mo
nbNsXOlNC5c3Zp0pZ1EQFFbjo1YLL3kpHXOhdWQzX9lsLhxAaMasE+V6oCtqjVU5RkR7VHfBg7CN
qV2g0YPt91ofOkc5yt9hWa4sqBbvOOtNoxwWfmkmIRnkOrabjXbnHvRtuBe2qSM91Nqe6NKDmmwy
568+kDFb8HoN812l+Z4z1eCVmDpdezB9375+9aVluzF9uE/b9dQAqN9ziOPQY/fBTbTTj9WbvoHR
cfDscWUEmn7rF0OqMbXqTzeJEVVjfASw2daWLaQ4bjs8cPqdCoTk+nMstbNZl65Eqc+NkTSUPPW2
PTL/wn+Jo5/XLz411q9+/qxfC6YbW6rqBg7JdxdMvfvUV8DVGOovb0As5cXWd4CMWBW6x+s3lKZu
/dUdZ93dkqkbVBLnAuzOBQSz/lnuw9cq8l5Q7L2OPRQxAWrwvoTW06MexhayduupHX9169mAECuC
yqKr9tCzw/KME/k4JNINiLj3JhXYaeUliC4EgrGqv41NKe06NXTY8vN3QYDYaoGxOse/6nb3dSWt
DH8fwehf/Cp9No6kUSoJqV95NFPvES7u2xTRXv/ES7sP7ttTY7OVPsb0PGWtny+0KH02ssR1Duk3
GQWOgIy38bxn9W5bW+Mibaszazr2tGu7dG3hleuzIUUrwqRLRQgtkha/V1n0nvXxNq9ybPb1G9La
JyVTbHNQjk2gPJUB0DKp2lMnfokUysPQOd88LSXOqjCxnUgPg5qzZo5gMLWmudegL+AzgTdBBtbv
sbQOHDwQs6ME4aaqFBPFDIqAJNWPjVL/ozXic+PHz1MKaRL4rGpNEK5ShYUP1TfYmbHES90l4ndF
Dh3GDggYkaXiUFB/5EIPqic4+2rycyoeNa56U0v+WSDThDSznZFX74oqGjiwhbNkthdEyiuD5NIw
ps1GGEDtepySYeOAVDkmD8k22qavRKpvMOfb8lrfWOiW+mwsVmGSdmx5fQdJefYbJh+tTizDbauV
FKSpr22HAlZgUu0rSuUqwDG9HP62Qc5GagPkztBTYOSYiwMJpWjuC+CbSqTfu5AvvNB8MDQs31lH
Tfe3r7U7q/cOw2iRhxv/smR/pcSzsBLRZ2/aTdEDKhqryaTqbosq+GZU1u76sLfU5WaDeBhT8Yxh
OTrURg7iwKq7CkBiqZvrl//4iV8NIvK/p6EEDzNwkj5yqrIcSHYrToFpOgGHEfBX70gG+VZ4WOsa
BYysLNxQSv3Hb7wpmKGCIx4LpC248uMUvxsTgt2L6qPmVpCC9fRCwEm9I3HqVuZwYq82+l2poo2h
sBzAPBhfAjwgnOk/BG7yy1Vgiwctc59iUWgdARhofrgfBXdPPF6KYIYYIXjylhTnwKSVEdWX7+1d
FXOVH/rfq64CgTVwsGA1D+IUXEtJuRq1F00oj6lnPgeVeQ7QVmW5+97W9TdDGxW7V6tvWSxcJMUi
YhHrSaxA/ArE4J++s1Y6yMI8r80+YEZgAmcpsedYOSb6bxEiKV9me2m9Xv+C0kLj02ZfMM90ZdDz
KnTMl3bPeY7jbyEj7AisxstvA3Dcrx3/LbRFbTYDR9DgS0TC7Gy0+kYApV8YxKux3155kmka+aIt
arNp1s37Jh00c5rQpL1ih/vowAlg1+GGRPtOagSnwfB09ulFbZCuneK1guDCK1RnM2ni6YJgNobn
dOQdDOm7gqph5Zmm3/7FM6mzKVMny6tVIsrj6oEIon1yaPb9TtvWh2plmF/67bOJEhNxlbUaW39f
I3CtAky5VviVFn67PvveaQBNu1REjyi4dtcXpoKxHGWwQVYDsaAVBnO3Gg8hBEHZN1de2EIb02dt
oHANHUUYvg/FvxEF4Hx43wZBWFkzLVxdm33oTsF/DOchdFyPfE+ENir2SyttVlrwdJkvPrY2+9hp
C3NJLjWKcVKgHAN8aPAB/Q75ngqvRvAvrsFSAfFniMYptq83sYUG8LGC+rSRENPel0eRASYUtXdw
7Wc9WTuzUpbe12xyj011iA0r4WskZKsTOjSa47Nu9regJInFGzB8DN/GGglTrwKz9RnS7QwkqV7E
D2Yv3tGZf4xJ/h7G8aWLjJu0Lw+iHOxbfBQCCZmRXDqq5kJNBJqAs4gjQyCjN6lkchTJXIERiHxm
8vIiD2StAsZLlsWDNwAJuf7yloac6cE/vTwYCm5fIYpxAn34h+UkuID62So54cVXa4+o3pRUOFy/
14ck5ovmoc7eJumjELQ8zkKGB/RMra1umwv681v3ONz3JySQ1mGqP+m37fvKHRcWZ+rs8dwhCFMp
7Xyn24pbcRfb7rE+YdvZe/u1vfiHWOarp5ra5adXmHIgFVRNO4loenu0Y5ugnMks8sjb5Cl3k+pA
uA/rlYr9QnNXZ/NpTJqE2MHIoI9xJC3/qaO/W8Sps3lUKEk+QyXvOXof7Qb0XJnx+/pnWPrJs3HU
iwXin3KWyGqB/Uqo9pIU2tcvvdB+1dlwCUuK+FS3DZyySG9Mv9uGPv4JuHS1cs7z39gWr99naTOh
zEbO1GKR0RtTVf7VPKD5d6ytchAePsrX+3Bl8F94GmU+fhJhgpSPmwipsjXK50mjX5cHHSdm7rqE
6q0cdi4dWCmzSdOLytTNlICBOmWVaVjeUxFLOTk6gbn3W78kXhJet25WOyJuDqoYfg/V9qxKgGYr
Ek7VAS17VxA5ZohPKy94YbJVZoODnpSK1+cM43hoz6k43hReuiem7V5nbk2V/DkwinOP5gpwxUrJ
fXraL3rux6j/qeeCB8+6vLIAA7skJ+YamVzGFqw1EQysguRf159sofUr059/uotndEMSZDRRvy+O
rY+dyzcAtFy/+GK7nA0HRSWqBrmAwqF900/EMzrKo3DpbNnmmPNmrV0q09W+elOzsaG2TA61dPDP
HcgXlOgW+etqMc2Cd5Wc3OlkU+4Anj26qv+MeSG2u1a20yo7wyQQ7aCo7gsSsygREv0thLWHh7t1
J6dkeMaA/q6Cg0ZqPVJV9cBBtnV6tGqoj3BYyA4HGb9tat0JQRKfGiWFAmsql6xLBWxloFZW3uRS
A5yNUgO10hpCF62B0M8dSiWuDoQ2rEd3W2RowVPBfIJw72HBzxuOOArn+p2XGshsDOMAu5aGTg2c
gTSYKnlPVstWX09/sjzrU/KgGd7EbWZD8b8DaXJGuv24pQh8Atf/Nz9f/qgDfWrfjaf/300wSddW
tiN+aWU4/Hr19T+ZwacrEzLh1VbUxk5OEDBD/amHMYA+2b7+w7XpNfy3VcvyrO/IY65VGaRyZ4K7
Bklue5JebSU1f43r0UnDjvTlcjOGkW0K/pNbDRMBmhgIwc77CEyFhMSQVOosBUuv9uk2jzCKaZUH
QVL8RrYah2ly+xiX4HsTy1IAjxhoeXxqYNj0wInJB1MewXvl5lYwu1dfmbwcgmHHISiBiqDcVgLT
RjaxrB0b0lkDdyRBd4jt1I9Pollvoe/eQK8mbpQjF0A1VqTe5Ip4MGOyiSBQ+714EgTwQ5HwW84w
vVx/cQuDjizPhoMAjZXg9sL/2pW/ze/GjWt/LKzsIN24u+u3WRh1ZHnWI9vE8PrCiyIH+s2WNMqL
GebPYgSJMMi+MU8e5LiELeNhoxWAo6M9OQuC9JD7hsN0chkUYdgWVIERWgg7s46eO3G0B2jFmUii
cWF0oc157iFp424fJuTFm+WxjskIavPa31lxdVaz8aUOwpcikd8yGcLs9Sezphf1VcubdXkYjloR
x9h8BfK0VFl+hE7Jai7DKi0FgNTUi5mHwGflTZKLxTZTVEgWoEkJAd/htHmJpN6pOJmtlDdBgWQH
jZCslIvret9jafLxN8qNG1anRG7uRWJWlb46jFSXN2YQfQuj8eC7mo/l1idxTUwB8CHRV5WH0bO4
fD1sDRWKAY4idBrkgxtBd1BJtyQWIoOyqLl38Oj3upe8F71xwYp5ijjmREpwC5DjVyVxlOWq6ltS
9b+JyP1TaMMRPYjtk6FQ+FpOg6cwZw6PiFqPUkQ+NBEfRJMqMtNu5RPG2UH/K+lhg2/tdau68AnQ
Cooml0h+W3F0j6ntZpTE55HUBL1THysX97qBB7DR4C3F/e9WMW58i1AKNm6bphjuCZW9baBj+5Wg
2pbev+UEUm2yybl1/ZsuDFYfS61Pg5UialEqA0knSW2P2+xlbPxbEHkrV1+o/shzqf6IywAfW5Y5
holaO7OwdFlWaA9e+xx2AnJNb2Kc6sK4HdVYPMhgXbNirWK7ePfZGiYsKBgUSp597KPq5/+d40T3
+en/Q8W30CfmGv40i0ZoriVBkITUbkgTLgmf8nS7BR+8UYfG1sErbdVJ/MTp5HksVMcV6wfEL2uL
qYX54GO4+/QJpV5KrAF3vePXBejcvr/RM3ADcvwMRG9tE/z1MkP+eMWfbmLVomQ0dT29ym6n7BXH
PHZ74aA6a/K+paeYjS1YRS21qAoSi8lPTOP6okXm98gyf7uS8Ot6W1e/XrLIc41/mBuuL45S5tQk
LPfWg6gC1hOoT1mbwYCNP3AsbZT+HmXTqKOAw7Eqxj1yOf/E2k4eX3oJqZlA4Hh7S0D41vDTXW3E
5KreRdmL2r6APdqqguYkbX/JsIKHKiu/ag+yeB+Mr2xRNqSn7MchPE1ghkgJtmSR9Pg+QtJ+5Dg/
aMNoF9AZrj/wQuee+wvgKUWY0NLUwSx5q4X9XmiSu94SV2a6pcvPtmM1x/1t6fHJWlc8WRG4t3wK
B5Qer/969eOw/Yv5RpwtBEtXgW0F+wtNTnVX+u5ejobXUpUfKlxcG6aRO4rLNqIg5CmR9DCqmoQt
Wm8PYgzgb0TeiJ9N9GzIGqQACz7JZ1px2zQGPtqs/U72i+XUY3nvdyA7gJPJcG+Qs4JXcXOiSYil
gh7025SV16bUDx6kyMDSHkcDB5oe/hTI5CNDBOxe43nYLaVyJ5vjiwjN2WTxtK/9at8kHHcYqXq0
/DACI5u/RAIMfz20fgRwu+tceAgFvOYGgrpE7XZBY4HVlu5VBa4mkPjHImyJpAJ1KpuElxMjcUce
nbwRWtz8PMitILlHVy6+qUJRwY5JzH0bxUf9I6NQ6KxDoQz+tieumBTd/puJoZXsJepQohtlJJtE
/q4qILAWA2EeWn+Lt/pkMQEaof8kEHxKEs8+07v3fqwvgdDfyMr4C7Hvi0/AA5SY5mjE7g+EmC9w
rJESxiQ3VkVw7D0GvqqtMMlNpskG0UoomODQpcY2gfts0yZ7IHP7eQBSYPXKr8aQHNQ7mKU5IYrF
OzIGyl2bMr+WQXpJK5nAX1Ln5C65qdX+2QCEuJHy8L3vJMkOjQ7spmY+Nm7jxGDIpjdOsQrLKcgU
GAxBeClECD6qoYCUGHdSmp9CMvASGaMlgRgPqcUpea2Co41IQYMudRd09T0paRc9Hh9gMt+Hmv4t
dOMfPQzHOBs8UksG+DHlY1g3PzVdeVDT+g9czhK8RvNdHgeWKK50X+H5lQcZH71OpkIOn87ipUN2
aS9aTZqBVAIH6TjiiwjGpB6bEYTsvdST5aE0UhIlgr0aCPfIdx9Uzm4joIe27/XjhrCR2zBtnVwC
Ox82HcZ7kC25INotdjVB7u8mixy70MwB9uyk2UhmTTU8NgHhC8xIe9eQHgFaaFs/Ng8wDd6GOPsn
V6jZSYRXpQmueb/IQ1uT2CdUdXijacUvLTB/xIbE2hnOgZbl0j7qcmgUjX/WhCkb2ASEwgsgQ9sQ
O2hUUALr+oT2FnqQOzwVQfEmtSZpReafRPZvhQI5c9f5j6WU3hqdBDRMlfa5rt0HavoY0/+3ooLW
E3jeibjtQ5ek+Q7x7U7veB6haRvbV+HJD3L0PbcICuhAy8ZKcaOI3WmIybHryD0h4KEHDJm+damU
bJUmeEsrHwxzZaR2CfKyK9OTIehHD5AqPJpDI/UHYPrkQYG+K6XxkrnVU9CqoKgG68kY60OIJTe1
iLsz1PpXXKVPBbHLm8DXnse+cEYLeM+oRs9lNhFZRuD9OHw0t39tGoTXVume9B5vqFiYjylNMvdg
CfSQBoFbO3SYNw0SxOiP70ZrTi0y2lpyek+o9u9exmNfSLBtpGinTCOK5JE620yZiML4u1S60RlF
6ybMvV995t0OBf847frbCHLzprCQK5E1KMXdkz7WN4HG6n3IyBMuS/lRbS0CYM3cyRqK8sFE/I8b
0Aw5IvCdYI7n3qf02rU36gRRzdOXYYIYyRVgS0RKqZ/ftW763uboPhX/l6JSD5aU8E9a8z+u1p2s
ifhLocH1MkIVu3u9qt9roLAKCeV5L9e3UD+3nazdupQdbC+qnCAFVOtOMTtur2gkGEuv+FQvYW3t
iCwDqw/mFD0IkmutJbO0SX9BBvlTW6NrN4kuTjwuYiNSMD8wyvOtW46vUZRDQW00fSNEwzerwbs+
QHPbyL5STwCNBrabdyd28qtcCW8DyHjy11FsNnHb3pTyAGCq341eEx+CsIm2isFbgix4hv50iLTB
ZinhGGgZWhE/t0mtQGGL46lkn0b3YIh/a3L1g5kG8Eqjnl1dPye5sAWjAGZR+q341lHMga1nUwwZ
CmnC45+9XofYG1jHuBl++Dq0QibA/WCNF0Db4MJgokUVm8NEAl0tlXCAGGp+ajkbFxJPhBRqmAcH
JGXg0OriwMEoaYkEZMrlUyW2TuMpsAxg+TVmw2SBwTxV90TA/1T1BFDLCJJegmC16YlfrGj5ZVrv
W7Jz21ZK7T5N30VFvAG/DrE3wbfdaelbNBDFRx4L8R/e2lHegllGmkuZJVaGCP8lFrmQLf5R8WaG
tnksnQkD+cC84fzdsZY01zLnQSOVMgAnuE+UtvIncFDXlzMLxw/SXLxMqqhcSRW7Ef0Bt+dudNSj
fCc8kG+4bxzpuHKXr9fR0tyx1leSK1hDASvlwPhUAA10mFq3pAqAifox/iGmbhPZnt2sbfG+3hlI
c++aNSZCzRFgSnjoQJx50L9EDcmsff4uGIyFOBjgUd0PZl0CVXPXbrvgN5TmBaWUCcZ1w4gGcTQf
Utm23tJfXkIFZaf+KYnUvle3qT1+Y4X0IzoPe46kkm0ZExuNgc/ObzmhHXfpbnoT/toe6evjZmle
igpdSfX8gZhX9hhw5afk8cIjfsavGtGuYyJZzGYonBzQzybvc2sroSG/tFWOhCXUJf/OMtfEsEtL
8+nPP23XAjCuyG3YruXqa5g8+DAJVWPt3ZtfPygklX9fPU6IGC0lOXIyJXsn4zDeVilLzUQ/9xqh
q5XqgUUxhiezA74SZfXDqPPIDWkfkcgHKt36YlBaJ6rgPVIM4h68guwc70ngkBR6xFMqFT9yl8Kk
GKrEEKIMJN3idkijvVeaJ7Xu8OW13i0iq5PZ52+m0O2HES9JCYhZ0fyLlAZAF0r0TYQ4c3K2U6BR
idkHp3DbJSo/ExR6mZ7jitBzlIPOFNWS40ECoR+zZUPfX1bi2RoksAvgPwLx7FFOH4vhJtZFf4pA
IMs8O5USYXpESsh+/Y6ScSNbymuZNScSmveKKZMsWWY4wDIddnB3owka2dBad+ll6TkV5PvWbPa+
rvwY1OK7lmcPYlje5fov4E0rG8ClYVOctQOOjQizDgYSgO+iH+gBHGGHCEv5Du3fFm86ImZvr487
X2+tpf80CUBDVWNZ1iGQL2qIn7zPVwaYpSvPjruZ/kTTU3gEj1BxKYgO5tB+u/6jvxZ+4Cj7dzs2
hqwOhVZF7W6NLwM5H2Ul//C9hnzDMrXbjJM7T/vRgkS6fr9pY/zVfnY6Q/rUK7uq15rR1VKCpoh7
qGr/PpfivaqLlNrV+rWviSm5fif561FZFmeH0GRZl3oyMo1xbj+114oJoEx+sg0CF+QPd34ZwYEg
BlaI4n1iJQ9yHJxFcZi4UQQc5Fb4ZCDA7Vzi3cfhRpfYTCRR+y2OSYq5/hsXJkRZnB35gHYSDa91
IydhQ3HM90A2yd/MN5Vdv+YP7q2y1oQWJFHS3KQsqBmLIkknE9Myv5dyAwAOSqCs+YdyYMAi0p0O
ryv3KJTfjd7YX3/Arz+3NLcsN+zy3WKQOfzsiOtWwviA6EezA6u0TZMUED1baVcLYkLJmn7Bp4ZV
1KlBmCh36rbebfajP0uOtav+GU/GQbTDXXopVtQWC2IYrG7/vpPed2apCkLqhE1zkirle9GTi2tF
f3JSx1rPs4kf+unBwAI3sm+gtOmG+1zFyYteiK91Kd5jPgwofoQrCoeldzwb4BJ2rFmds8u1OnVf
i7/q7BXGJLWok9U9X/+MHzqw/3ZbqFH/fua46bVxgL3tqCU9oiUgsp9KyhwpTV6wDCajRkUiqWBU
Qwbry7vkBmV7LWgnKYMQZ0oAA3OyMHvgwQmlIWgGCskGhbiTkcrpjDvkw2VEHEss7sXvoyj8aqmp
dnpzGXWSYQf4vgly2YsP55twsUOsei4Idu0mjQgpjcnOiDSYTPlAXp2nMbLriD167VIUnSN0Pbot
8r7JdaAqrBtEfBEzZUWPctmfrZ4KBrvSbd9RV0j09lgH7rbtCgB3kx35+htcWJNas3GWiljZ9nGV
YRFny9iBospkDgPqfCek7Euv3+RrFQrp7v/+SurgIXwUqWQ07Apl74Gk700cHCw2I5wmYeJbW2FP
F/yqOcyG1sRMwB3EbEXqNwixH453zI48yyHZDz+ztZ729SJLsmajoyC6VQq9kcPPYDMhuD6W8eSt
g4R5EO3EDuw18ebCDGvO2jfA6lqvOXBxWL58C4TyGWPq9vpH+XqGlT5WkJ8GJhMqCLAxpqHwiD74
EB2mokF5CA9/d/nZN5+A2xkKxswpQu2EHziu90RVZl5iq6jPQxHyHSdc1++14BCVzNl3Twe3I2kC
CqX3x7stz5TRaVV2awvYa2GY2f6TtWOpmr+Or8HZfQp/gFbbge5Z1VktdCNz1iLSAmMGEaHMl3J7
sVLj4HrYVFxxK4GQuv6Q07D5Rduemxx7SUzjoeWF+kJkx2X7YObqoyTWKzPi0uVnSrFMGt3CrOPM
iQKLPKdxU5TIa5I1TcfCCzJm02DfQyv1jADlxXjjkbtogeaUokNspCuvZ2GMmTsYSy8SmjLiBi1b
GLkz92GLP1IBB8dojf03j+2wXPP2Lr2s2dRmtcDrRYXKoqKeddeRupfUfL3+mZde1KzHm4FcmFQQ
MifIgovsad/ZSzM4l1D4INxdv8eCWk8yZqO+JOq6qnA05dR7yEPTbtyutqHtXbo9oIadAkJnnXEi
L32a2VBQmCJYnaokC6E2qU6S/JcYKF/i/N4V0pGyEMCzIOq+Ry2+l9S9rfVo15IhiKzr7MX1wdek
QxiVNgvCkeRtJSCygBDT0sCABkMilgk1NLXY6ZXBFqmdkHxmjyTQ7NJyzTS0tIwzZiOMIrhxkcoU
1AyJNOZN8MM95JjpxV+qBQkV7FC8E+zVpdxSI5gNJ+xFskQce6yse+NN3RGv3m1V8qcf+y1KPOS/
7qOh76Dbr8xoH76MLwaXufORQzW393W8s0qUO4TpfHMVHIlRyaFr1ry6ZladRDlxOZO3+juxtzgM
kINkU+TKVsksYmv6hswGme1YX1KarZSkh6IIejYtG87ZFeteIdaojzDxN4TkxBHHllm7i6kvtW7l
RBI1odG/SdVCPuRtpB9lUb64nfpsUYERSishKcMsthxoXNouucSFhgJeHW76gqpsbGYXCuw5gRWU
0ExCafKyPXV99FNskJvr3YpQeuGrzM2aZs4JiejR0DTfPOpi8yyO5raw4AOZZr6yWV9axc9tmkNE
NaoZJFrzP1GxrU7DtvpB3KXtQ4IbHygK+j/63f+PB2lhiaFPT/tpHSDqiSJYIWNBk9+X4rta/+2T
zAbJqJEgwzd14piXZmfsiwNlnF1wIO01/T8ylH8KUFtdxLU7LqzL5q7BwYAS3UYsaQAF7jgCu+Tf
CDuj0kyPGW6Irn+8Pn7K06z1VXeZjZ9hW6rJlCD6wR5jk/6SOHLGh1Ls5BTa1s7YjfD6qFD0L5xX
ZSwIsbnfpxd5k1/i7dricGkY12cDq4yYTVY0I3U45ivP4q6jwruJLvqRuA4sxMOZA987b92ZujDt
ze1LShsklVqPMepPZU9hrDr4e+S0G+nk8pDG7/Qh2K8+3FK7nI2BtaeagQr6kVPkutlKe31LBW5K
zd56zxKQFILzrONaEWOha//HxuTmo0y2G3qJSgJAnpJw2ro3Q6rs+6Gzr7eahQeae5laUev9UbJS
Z3DzMxlyh4AT7+uXXvr5s9VVS9IscbykDXmm3Ymkx0NwqDUiKby148qFT/+heP00SgBXVYtOdVOn
kChjjf/0rrfVgj/Xf/5Cd9JmI4VeqGbWTVK0rvzHhwxVKDdTYIbXodwmBvb6TZZ6y9y9bYp+aiXT
I0j/WG9glBlSrR3WcorkG9I/bNFGlktBdOWbLL2x2RghRzkR8pUe4i2WdpGr7szo2ei0FafB0tVn
Xb8QzUCRNK4ujlCVJEmMNrqE9JeUmmxlN73UXmdLnlBF6Ri6SuyMOtIpRK+m8Xz9UyjTJb4YP+e+
VIqYihArZowPEmR8NkKAqIhLaQ8GsHKLdMbMwFyPj0sW9mqJPIJI3Yoyp4fGRJK2pQ+IXbXROm8k
CSi0fKN2yUNbyfCmwVp72i6oc9KIjZ1rjKd4jO9bYrGb+si57ub6Iyy8nLnBtRULd1TTJnIQWNhp
hAJeX2k3C51h7m/NfOKp29aInEJ+6OsL1eLaAGhOeqlUZ3/562fjRWpBmS05RXLG8qRav3Qmr+uv
ZenHzxYTnD9SoOkrBNb6FM9J6Hr5k0JMqP/UhsP1Wyy9+dlgQRStXBRqHTk+qZWERngcm0nWysUX
utWHPPHTMCd3aulRF0WWZ1FMz8K9OdbbLrL213/7wjZCk6fDmE/Xz7Ret/IpNF4xCaq3KmSGfdPu
hlqm0iR8MziYrIUck/bohAZRKdg6adCEpEZThBHBfCvPufhDZtv92BjbUslwBbf7llXJu3KTbVt0
sFvt1N6qjnwj3K+RR76enLSPRdSnZwaCj9S71HGjaHTq9Mkk09M33rzyb59l1uiQ2DbEcE5GLzs9
i9vxLG2ybXAQvtMrGdfzw9qTLDkz584U9MotwFyEcEKTtltUbFBGtJOud+c6CO5rHaBKrACGorqe
BiD/Oz15NQQ0GQrHdq5HbKukPa40pWmk/+8Yqn0gMz+9Vk2o01DVNJ8RaCsOVGkS9onKrejt0h9Q
Cg5/p/7V5p4WJF2Ej6i83QzFk0rUjobnZ1LqV99WnmSaEb96kukJPz9Jk/WKPwEd4rO0H+3yzt8n
238a23tnn2OvPcfC/K/NzR+cypmKTOKl4/XWsXURWEFaSIg3IjpTGb8DdDy2gr6Xh3xrNNEfNkaQ
aGJvMg2QZzUqJTFh6ZkgibXa19cjmfZRIPz03G7hqXLSh54TjMqZVKXH5i/lxZo0G2e0sIz9wKcu
bsj+zm3bfZWjJBXMldLOwi//ACh9+uWNL+bEWINnCaRnLz4OsbgyMS34ArSPbfHnK7tpqecxDsru
Y8lPPKmyUe3GVkkQqLuVWWphRPpoIZ9uYvpE4HgyLYH1BRXYXrl1c0vaSG5jo627v96sl24ym6dG
yejlIJtaNTGPrmZCKRi3UWOe2/zl+h2Mr/vNx9j+6TGkVmwEkshCRxOln8ScnqJCmMIEgnvBQuHQ
at1oX7/T0rNMPffTncxakCJVm5pTTpKI+FOr7v2020uFteIfXnqU2RBQdoTuKgXrBlIrSz/H7ZPb
cce3Cc1DzRnh9cdYOFzR5laJiPwv1Upz2m2evJk5USXCIB21MjyaZrojdnCrFeJBk36YLTtby9q1
3YsA5FdoiwOp4XapQ5wQg5XziqW3OtvhkupYqW4nA93DpheGxt7CLib4b+IaXuzr1Yw2N1UoieBl
1PcY8WILfNQxkl5hva+8zKWLz1YQVifBEjJgOhKwtnGbepMHiN+zP9c/1cIII04N5VOLq3I1sUZF
AvIj+z+IO75PtH7lh0sfRukvJpy5eQGgrqo2iLCdWksLWxtqIGYeMlRPAVNRKKGtt8ppHIPbNhwq
fOnKTVwYT1k73iRCeSC+7qgqnoXSuhi2bqHyr1X9Zy6M+8QYn9QhAiE8+qdYxX/gmxJp7u4vNZI0
9E7NNuxZbIcSYu1O5ujYJNzLCuO9qSrfRcsdSAMqnICgsCpUXi3Xf0jTnFVFYO1bzfhRZ8V93mE6
C0PCyjgX/9YgrQXv/6Tr1hlD5htw0Dsh81Vb9Ax94zfhz1owHzp0WEQrqh34PI5nRTF9HOXEiV31
OGTDgTS4c2aR3jiY6IwV6b2JVULZFXKJ/h9n19VjJ8+tfxESYJtyS9l9T+83aCbJYNMxnV//Pcw5
F/OSYSPlJlKiCDYuy8trPaWt/tQpg9uXmv9qEtRk6Xiu0jZ1NArXw6yBbIHCITwNULYDHgSYEWr9
JHj0bIXdL0gAALVa9C9KA9wUYJe9C2+2ux5eoTCCrRwDfluTOTnc58yqBpQWSJbcBD8gCSxYftuP
YWi9lXXglxmswpvxpa/kJuDGs4jM67ACdrZOWl+v1Q9NBPu8VXV3wIKsWvPOookPBIvqmiFoEfCN
btTaC7m6iZLecLtmuK9s8iBE+pi3eGsgs8IFEWJjmvAxi+2rTE/zjV0SYOMMfoJh61FJ6/ekig5Z
BcZKGDXQn+HDARpf1cqptLTkZzHQ7JrIruwOeTJK3VPDf2vBhGrl4V9Q1p/W/Ow2DzZ4EQcKxZq3
tXsrSuRWkR0gbTQHf77cFhyWi9C88fQ8+gDvBNdl6Hb3Qf2sh+ABCwsFXJ3/0kcJygusGlUV9lgS
d19qZY3b1vzYGV3gAvZ5ZzbZiRDtV9Ak10QtdScIhhFW1FR1IgWkZYCvO2/gGFqOPkKe81OsmpYL
ev5d35hbA7j4LgKfpY4YcIjxpxGkDDLSagwNic4PWyubUBDeYCpPZjDAGtIWN5EhQeDCJWDbK0Hn
RSPZDXl/pBLAJZLeDVX4W6mTGxmZbt68ZxmIxn3/wvQRJpRReK705BqwaZAfyQcxgMaMunFjKDEM
oZVxD6jgB2PidxbDClxo8oNPmtdRzOB7igdaSXgOUiq2fcKuM9v+FQr5J5IqdHYGyCOmjXJnoTSx
Ehd/Drt0jngxQJDpTLjR7vqUbQfLfAxgSQbzZmtjZRFKpebomym8FrX+nOoRoGwG6D6jCrYv9nbC
yJNSIX5Ax+Z+NOHnSdljE0evXZC6cFjlLuyCXrt48Is8OipwE2tgSFTp+NzRtpkDnLyfjuxUD+Rd
Sn4uB+lbsAdWbArzwKB0+oEOjoSj2wbM9E3EOAGzNIWjs7huJXAtBX1Uh+r+8lj8nDTQeQ0m4TKE
yiTFzYQ8DGkP5Xlr1zJYS8JZFXfZyy9ZgMLRv+oxo51FTLDppjz4oPhsgodxK30NmgfZ1lhryf68
+SmdnXe2ZnSi7RIo5MbPI/z8LBDhLn/AwoKZayRVQkBjrrQhpYiqDNCtIaRCss54vfz0hVsVnQsi
DZFNwFQeIGnm9R5cPOGJewg804dLOZDdzE385BYUfstfed+Ucv4dx+i8QjOYBdUDC+9LTsVe/o59
UK9QEHRBGwF6xY4cspK/L43b9AO+ZSBMrRtREeil1iAy2D1K9oh4+lov8esm9vd3sDn8N0cxHfq7
UF0CB4ZYW5UBqDJ9DGDIE8yyeDI/x08IDhpOeoMCzXYNCv/zQmNzNLClqmC5KQ0+q0TEqrIDH9cg
JF9L6qdvmg2ZJo0hhsqY2PUq9FypEsRQSAaTqy7lkx0J1e15fj/01U0aywMn/LaBGSLYPIDrCfWj
Lo07IwZtBfynIbf3YHvcMxumCkE6tYv73qtIdhYpvbJgtJ6nwsAFvgB1wUhCSGlW4G6aquaU9STj
0D7AXqlzcihCO6HJHmVlnFPT3io6YOWNQG8EquGbMIeJOelty8W14E6h2WOqAr4ForEzWubKQlpI
8//C0iq6QeGYHu5AmXZ7u/3TwP2RW5mXK+z28q74+RV0DqI1q1g14toAEC27NYzHJvgM6TuzY/fy
46eqwd/zSudo2TTgLLQpZCSFeJbdhonHUvkMrLMVn/hEw1m7l3+VYn560SwKqpYh7UBD1s/LErrL
JYehaWdA8DbJzyNR/KoKPDhP7eGcsDWykTtVod4VFXJHmvLfnZRH28SKaARERztiKQeDQYgpQVml
C8qbvtdXrqvazw0MOsfawkPc6kiLo0eJ2EkD/Q4pq4SOsbTv9CHdRBnfWq32oVbGO3RS95KQlXi7
cObNDYNSqEW3FqjPKLCXb2GBnHbsHnNLuwq77FEboNRxecoXWtx0DgxlFNy4ogBeoxrQ067k74ZM
uhpFgz/a6FSrOug6MsZFJWG5C9LzS5KJfNuPg7EFen+fFeQ06PW+tcfbXNX2dtqVTpkY8EaHuXDY
mfu8kr9U1j7HYIxONtf+0A6bOqLe5S9YiN9z0GmRAUeipahww6Vaz980y8ua/eVH/xxD6dx5JFPG
QaNZP2230DWAUAmrNd+RpUfPagKwwm0zK8zDXYPb12i8Cra7/JuXluycpgfTmDpM+xynJICRqg9J
92P4/1ZzyubyOxbixJygR6kKm++4ULYcJz4c6UXxxtPMje3rtrnumt+pna0sz58hZXRO2KOpGIM8
4nw3dma4D6PEdNrKahwYtV0FRgiXq0zexylfyzoWtt2cupeAGTIMXYZ264FweC/t8ivqVu545B7/
QNnfzrb2JwxVUK/+N0gCnZP3RAkfqZZB/NvSbrldeBQH1xjug2CNmrCw1ObY4oDYZVS1kLLUwPTm
wdHCBr28Dha23hxaPBgCJvCEA+vVDA8m7kBZXl5DuGRlZy/lnJb+39SsaaBnZU/lyNprkf6VIFJW
28Br3Xpw/Fx3+ifmFqtI5qVxmt2czUnf1oaL6k7i8tpY8LJt1+TWlwZqttvL1uSN2rSAnYTDSysi
jwh+gyrQ9vI8LKQFf0GGjYEaVQQ/A1DGH1l46uhJoFysk24FhbDQRqRzZxS9KqDHZ6OSRrcSruG5
wzbiILbm2bwdP6t9uy0e1wDlC9MwRxBb8CtFsQW128624Jx116ZPl0dpgYlH59BhWuHG3xYYJtAx
Tobh1PcQXHPIlh1CF8xtsVntHy6EkbkPSg9EeGMXOL07yzjFvbphOXRrg1yHvlVfXpMBSjc6q10w
uc69BbIE6hq1a4XqA+E6JA6Er8OrrqHNibTa4+XPXxrX6d+/3XO6mkZCC5Gehtmn7O+osbL4lr51
dhmodTvQIxtaa33ZXRsgf0Q08C2u7qhZ3hBTW5m9pZ8/jwWxGmSMYkgznjl19qS3K0nv0uaZbfuR
x4kIY1yaIXd2RUJAS8042OvwkXKUql95ydKvnwUA1reBmU3FBYUVW4j8Cdcucdn5p5mdg3qpWtcK
JBzBLZX61owC3RkV8+Pfnj2r/veiMdPRQMNGjX5z67hqH7wQEefw1yiH9XqgxWLXDH6p7JSaQhpG
+Jd/9ALZkM6xrmPdFgqTKBGHV+lV6kMCZWO8TKT7tSbz0s+f/v3bZqI9g6cf5ajhRtyB8i7axcgZ
stS7/AFLj5/v1aocoxJ5z06HTVOdqWdRaB4TaxnB0uNnW9Yu00S0GX4xV08KgWOjn69BZhegE3SO
VTXrgMFMOUeHT0LCHTZaxAt9867WXDiYQb7SkaMTHYK7tfRp8YWz/ZtXCiuhegVvhVPuG9v6gYPh
AN+uY/TUeBPDQa4eTQuhYi6xbyssVA3QdncU3nc13Eat/LqobupyTaxvIUywKeH+tqzkoCZo/ZRi
x+z0rOTWg0zX7jJLp98clipiu1FSKSeugQYzdQhRF7sW5bTehxTCYd3rYqHiReey+qhVK6VSamKn
3U+1QoqsDU2Uxmebqe4FqwU4x3rZ1XgWUIJ01hQRFl87Tdq3sYtQzR70EGPXCPohleahF+IhhChm
r5avummdA2i2ekEJX9wAHDsIe7Iinkgd9KyV7DqJtM6Jp8Ol0/mIapMSfiqFsdICXqouz6GvDN2G
KJvqvuM17vI7GDRCI9/R72vf2PBDsFZeXkrU5uBX2rViLEe8p3MnmXzNwTR/wEaW3gNxtrX3Ivfa
NWvuhTAyN2jp26azujRGLbuIn5DVnrIMKn2VXEk6lx4/O/Fto2SKKPApLe93DFIwDYXT079V6+jc
kiUZWM/ABee7UNOhU5q5coT0FX8cyufLMXzhkjzHvpKo4D0Ux9G1AH/F0LRNCWXrbmj8bsg3qZZ7
qFseySBWSlULaRidjRbHcQFlMmzvipR+Mpp70K2w1Rr0z86puiYYsDAndBZsBSo9ZaOb0c7Q+bmv
NW9sQVFKqxW80UKApbM0SdimzccePYxsuKfhnxHacKN5k7T/1nqlcy3+mMUd1aoo3lnBFcy33Fb9
Ny8ROhfgF7yDwpqGJ6tZfbJLUFLTtWrp0gk319yPIfNNwHeH+4V0oH8IFnLgobcHcSpHOWRXDMWI
zB1vLi/bpUv3XE6/1fJstC0UgZmEoq4aWOjGW7BzQ8lRaetPVETpDhgef0BF0qlBHFW1/C0OJcy4
k5c262+HMb/qFXslFVqKaGRait/iOuQO8qJLQFnrXPRP5B74aMA+Ywi+++MheqIbfdeumUIsJY5z
yX00z6Pe7kDIU9Jr0lM/idSN1d/CMfZY179U8yONQ7eM1yocC9vpS7/627fFfVM047RqQhP8Grqz
gP42zJXNtJBMkFlE0HAvUGxFmWrXUMTljPhCqo+XV8lCXY7M4gDJIVOSGznfsaJw+vgh04AVhflw
H3oCOkPwVd9cftHSCM0iQs3RizdMHAKBhLHIqNhPTVHqPs3NlVNmYZTmSG14P+tdUeJLgvQT7hRO
0q4Uj5eO/C+a7LfJFSmHi2iHJN54m7IgzQl9aC9PzNsSZK21vGfp90/nwbe36FHU94MGF6tI0yGd
W3bQnefJyrV1KfTMfQC0FgLOdQsjq4a7gD1JEBShGO31AxLHAV4R/Z/EB3R3Za8vfctsq3d9oZRN
jblQue5EDUzG6cqHLIjx0DmKGqjxlLAI/lW1N0kGJBv9UwMXOt/qj6Efu5XXnIKX9FXeFq6yV1bO
5KXvmd2zWmZIZczgXN5Y+jniuPkD7nh5Xyx4mELp/b/zDoBmOggyojehR8dYskMO5bIsz1+hPeex
ttqm6P1D9x/OjWN+pjwInIJ1fl4oUP2KqxsjUl04+UEewQ6PcYyS3uUftrBh5+jrnNuJUYppDi3V
0YVwg6qAL8eq7SI+74fO4RxLLQfC0eadAo/RuTa69lWa654ZwTBMs6Hie/kjli5Lc1w1FG95Anzf
/6XRo8dd4cOnYEcdjPMm2/KV4LMwWHN8dczDoZUjFgiB2ktun2op/GStaPtFh/1hrL7Qsd9CQ6Ek
VsV12JgOUTB4qWrvgzSAkqtFWkfjCpymJn3aqkrhi6L1YhPnkAap0dAvLdPJouiTFAoqkTTuHROY
P9fKtX2f5ZtOheOX1eM/S+1oGtGtMGs3peN1qqvc67QMjbKx+GPWOnPppLIah5Dm7szHIUmOJMrR
OyGB33JgupKgOAoT+AEt7TMn0XoGK7TglGd5BXgRhGN7GDvLQr4XESA4Y21vA3O4bTPgCTUtv6tZ
8aykSe0T4NRwKHS/28Kwt7UVPCR18lYbYNW0TWLuwwEMAKx0wIWiqmu3GiBhp7TVYLhV5PHKqlnI
Xr8yqm/jLdSU6yF25Y6qmZfpdwlIapNKsslWrhQL8eQrSn97Qa5rddb2Km5EEbmW2vCQKPz18opf
asl/pV/fnl31aiDKFBZrTXYF9GXXPpLE7WBs+qSjAVZuAdart5ax08Y9/gSdj21HH24Lq0XzhZTi
ayt++wHaiBVEBrSpjDqCrAp0nxUIzibm0VL0fTkkFVg26ppMycJt6evM/vYyFoacdtYIYzH5Ho03
UIDVmtSv7RCSBo+XR3Rpb89SJNbSXCoQFofSXH6TU+VVqcINxMjXDoDpOT/t7llmpA2JrksT4zXZ
AYzeRJs2MCnGpj43u8ufsBQG58DyopdAOqsaou1964kd4CweiGwHWEVAtlN4/0ahpXORfFyE66FE
7NipwfBcwCasDugNi9eK7wszMceYF1KNmjSjHAivIw7GWJx6spKeLqyjOcI8Miw1tBUMEDR60l66
OOSdQUk2xnii5srWXAgrcwQZUbpsNBmuf0n2UvL82ANLFRaOFpLt5WleGp8p3HzbDFo6WLkKnBXI
kOG5aBWngHQ8xTRcfvxC1JpLPKIYDygpiVDURDSOmk8ar6RXS797lgLpBC53zELJI1CiW6gltWBw
4XoWyTVm9FIKP5dwtPRI5a2GkZHe4BtIAqz9eJc4owuBt91q0W5pgmc7OYPlqR0XUOYocWAEYelC
g8ZXDciZKeVKtPh5qMgcOKaIYaBWgoaIER8ove+H60D9+JfpJX+BxuAMUNYGpjdJ9T0IDEdFMP/y
o5d+9bTrvi3MuGs5ETW6LGPzApbQduCvYbLGdfp5WZI5tMs2wp7KIRG7XD0XwIfTZg1KbP8Ymckc
u1V1IjGqsowgd/Mqs/MAfXirfAJHDLK8v8Ms81n0+/IALSxQMkeJF1FFjRpgmAkh4SnO1Prod+E2
30OL5H7tWrY0DbNrDAzt0rxrsc8UmAQF/E8mTcde1SD9efUDXPbfSRaFxfTUxjyYencGePygRcRh
cGFKbLay+pemenYUBxDzhx5yk+yk8YeT17FbOx+n3/j3GUzs2c7Vwja2ghi2xcYbsx25J8d0O25h
8AEpvN26xt7COUzmmK6qhi8b1xGHKn/wuYvXuNA82MF6YQfE8HmNnbdQ+yNzYFeHQnE1UtiI0i2U
wgDtcsI3HSYSOxk60Cs+8V2KUmNNvcBeu5j/fIKSOcKrN8hQCzhz7dQt1HBvEGQPHZwq7mOyYR9s
15wZ+vAumDgPdJMdKpBDXPtAHtNNMHoCoI175WFlL03L+YfJnGO/Mui8jeDSxrvBHWD5Wzl17OLS
56R7WAz1TuitYduXPnnaZ9/CGvgYUaGZPAYYACyZoAQiY5OQyjMSAdH+tSj0VQn46Xum3fDtNY2d
dYreoQ8HUdNqdJvyiW1QFjjDJKZ3ah/p0LY+t0+wEgmc5iHE/ciJ/PXClL7gHQSlg//+gCI1y1po
sKfU6k7xiB3cgMW6SQr1yECzsycPubZEg7sI8+fMoODGGbsRKuJOUFcbCm8yILrzmwjGb67MwGrR
gvyA89iBKcULNRRIhWSufbYj4hkwV6qpulWI2MCo/EltwRTIYLnpoJtATmFlV1vF8FnwChFlOHcg
lAm/5FjUY1s5Yai4SkgfogrkEkXFU+lYUIeQwvTGBu6ORjC8DvA8bzLzDT5IroYbZDlAfM5ohUNr
kUDuleHmrqqvQwkaaVpoKuq4zW/aEScMur0CHPM4dK5ZpJXDhHmw0xz+Nlq+l8F46FV40sXyNU4K
7kB87iAaNEcN9a2DOwUb9Vs1LMZDocLXTqvDzqlswG1hL2DJ+k0ruSNzwy1SJP6DzR1gcK8zLTmk
Y/I4aMMzYy2B28zwIKzcDyx0Yo220PesqCM3CVsDhK0aJQHxbtvlWwEozN7UDmGqtCcpgCSxSNC4
+UAfQ6hVgyfJ9N8QtkBqAmLXqTOTdANy6zHVZbTJjOK1H6xdV6Ub0qZwb7A632qK6yay/EwpnmD9
ch2qrNy1hg6qQwGnubBRIKpGT1oKzmASp1ueghAwqAeDth99CyW6SvKJ+sQ+SZa2v0igoWXLuhLC
6Sm2p9EHm7rKQA5UgaPVhzDwgBCXrlmFngH9e1SggpPB8a0mlGJyq9zbuolLXts8l7J+BC/d9FE8
gsaIqLxgDE/9qIBjUpgPMK7bNB27JooinNK07zUL/umqLvy2Bg8h6FHRpeBY5kl5jMb4kxcBSG69
4iWQt9EHeqSAJWw6tJz83Ax2OZePPKggcTNwFFqqDzE5hybWrQDfTbbJvrNl7wQiy0Ey/UjQAiM5
LFj6tnaCmOfQPRTX4Gg96hmknvI8fbAKSPAzEEvcIbY80hAIvIxvSlPe6lVzjGgJH53gespvtKJ6
Y0bgo0Z/Kmr9kaTyqaCjT5URjK1GIQddQiip1a/KUN0Endgj5d3wJvd5C3QLCO4oKYvUBzq3dVjM
OhfrG8J9eQ0fXnhLFQHcM9Syc4oxPKhKdAPlFkjzKaDXyRITDRrhrRDQ7wc180UG3e3kheVYaYxD
pqSlIwbtVOjBr7psu6u6y/alWfyWfQm9F1u5q8rWJaXxwOwAtc4mbtakEBei/SztGFSddbJDJ7Ov
lOsMlouZPaycaQvphjVLN5Qw0GmhQTUO69ZTGIpg6T/VC4k1yzdQMrOl3Rq4jw/U5cLwW/aSR/n9
5RNwIRObw0iHKsih5Q2tIw2RxrC7O9w0Jas80TWby29YSmTmONJ20Muoj5GJRcQ1phzDLSzH8rD3
Mz9wUm/dFXIhaZ3DSMsqrSCsSTG/XXYMTdD8u+SuLlZTpZ/LL2QOJrVlpIyVEgP1Zdrv8QjFw6D/
RUbtBaiw2G3NtD0BENk6pQq5eSKid+iOrNV+Fi4Yc3hp1uDCKEpALsFrsicdrI/RVgfHjKwrG9qY
bgIFcafPdFjx9VHnXJ67pZfO0gmZGUNvdWMKHWnkoWexTffEl//IVyNzqdqMEFuLFTIpQwwP9lDs
M66t7MelpTDb6iNsASHFbsQ7YxgQ0yHjCUPICmv88sAsUGgAaf1vnhNXEG1qMmAk0zbwSo1vk6ba
tkjZN5qMXzsJpqxZXAWjrbmj2sMlbXyO2wAmLYy/C0Rnx9LGGzAg4ZFl7NA/OcY2DOwzUNtMWNjR
qIdjiYTDCelBsodFbm4P0k0BMfZXPmBpgGZhxeRMprE1wc4s4xiq4eiodmt6eTN8Bjp5V9F8p0kN
MJ/WvCOnuAeS5b3UUMqEw1zqiCALnKDNnlEtecwVLZtaTxtYlG1DGGGnY5qAsQsTICn3RtO8i5Ks
CessXX/nyNe2rHthBTZ+HqRHJ3JAfdSu0hPsjqHSuyYDv7Dw53KwCsSCTJUrKeRXur2qhwdeWH6V
ZAc2/FL72o3L4BCP1b/pbQAX9t/VNNgla4Iar+voAVgeJ7OONFqDbC0F4Dkyllkgz4UWjN312/AO
pNTtVNFVzukeDSJE37WK7sJRYkwr7dvdA8XEyhqHIN51/RvVz4AeOqQ9Kfzp8opdnPhZMKJlLWlM
EYyyk/KL/kHJzMP28dLfzQ331+oei2+ZXWAy3YLmySjFV9MY/EKvne6ivVvuIf7+umZ39nPjg8wR
s5XOg9ZWRwAXqxK48DzaxyE/xxm4LRnsaeBgjiba9vLALc3LLFRlFTELUU6lRmr6GESv6ODsZPSe
1n1cfsNCY5rMQbJBQmli0maiUGFfQC3ETzZIucODtoOv40t4A5VMT4HnJizrV0lUCynXHDhrxkVf
QTBC7IQ9nninH1WINlz+oKVHT9P2bSlLvQDi11SRR9uPUcMdgp7p5ScvhN05UFYmDJobI2R7TBtt
yvqemKoLC4jLD//q8v5w/WfTEvj2uxMcdn3fDQB5Q3MbZaN+n12L28Bj6Ly60ZXm6sDDd8/2vr9Z
eePC4ppjXFMxqKahATxFNFyLnAE4i+IafhNYYXA//CDbKcaAScleycPKK6cj/KePnMUBnfZtIUxk
QrpMbq3EJm6ZC91H48qrku5XZZTH0Y78WocGTKH+sqj+CYXbcGVpLEXTOQJ2VOuh01KUjEBVBsTH
fNZAFLTdYYPLeOjC/mLlRQshgk2f/20uFTTjTfRHUe0LVd8oceWDx6rimdLyDMWV0dreXVrrs/Ag
O9mg8oH3TAp91O93UeGbo4NLXg+JxdwLN3Ck7LPN5dlbWv+ztIMlMZV5iRRdL57MFkLT12X3b4+e
S4YMOSVFVVbYWunb2AWOSk8Swk+Xf/fCKM2VQgYLcMCosHAslA+DfZfGK7rzC2grQudHf2l0Ba8I
BuR23EwWVVvdhyCZr4c+ynOBU27kFjWTldleKEPOBUOAqsj0hCjRLmLB82DEd2kg4ccsdzHlJ7i8
Pl0erQVCMnz+/rt4NaJGzKQosii7yTSUX6t7dpiCz3r4X1hJc7EQcFnMvCgGlG713q1ROaDJtdbe
rnzAwu77y+fSkqxpYIIM5kS2Z3B/gDS54UzwsRKeqxt9T+9RNKrfdYf7a9XopS+a7Xg4AYuirfV4
FyuVW3dPZfBesTVruoVAPUdxd21gx2JqUPXZtcH3WgXzYO266n6tDNjSj59tbLtvexQ4cctXtxSe
Bq/aZsKQRJ7c8asW9ocg5ayDBpeytDmoW+ahVQ0xvME6V3WxKSGYtqkdtiV+8bbu/LPwTXOAd2DZ
uRnnGLOqvBH6M8wJRfJyebwW4skc3w0RtIGBRpnsyh7aXHBA593+8pMXUD1kDuaOoyFHzmenu0Ky
k8oFhWk6OlV5Njx2kbbVbC48Zg8MToveGHfCI7kWeq1Q/gyAyDi0o05rDL/j2DCdIY2uSr24Z+YY
e3atvaWwEnIu/9CFO9Yc5M1TGI7kaITv4OR9HC1c3xiUZYjBB1dplH2fKJ3HrHAbNnbl/9srZ6lD
0/Qj/EFRaFVy6Aj0KXyuq/Q0cnbkpQnFK6q5ZlnBJq1YmYyFMDIHewMJVhb91F/KpHgQsYTLHLhR
dnAfC9ixUY2dWjQUV86opag7R39zAmh51mR81zN4Xgv9XevTP0KHcsrkbG8Z6W3TQNJEmE+Nkgun
G+21a9PSd86SiDbg0HBr8eZCgWWKIdpnWVYeGbKDCutzj0QZegbtyiwuhLIvb+LvmZHah6XZR2B6
Wi9jUjoqM702A0BJ5f94Ks8R4kWvWZldoNIHwWB6gPPNrokmlzH+iUMAulfDLt8F2C8rW2Hhi+aw
cYvAuqDJJ71ngO2qewNydTJ6Amd45fkL0earivVtxNCziHNZQRlPRzm/L36p9so5uRAh51jxsUNR
Ej5z8S7pwc6IemfU9zoxViZ66WdPb/32s1VFHw1IVcKKJYPluoDEdhuuXIqXHj2LBFFTWHBxxE0p
G+EnX0hXW1udSxeEuah2X45lG6cKNCUAO29hjA3PcSDoXAN/3yf+eq1iIZmbw8FtUWkp6SwE+qo/
gwu+zawOzhrRuDfy5gxp7zVhwqV75ddR820iaN+HqIZX0S4vtXyDs+WtVbUNr/TfDTdOECre08S6
g4ID3OWaXZ2TTSmy27KBSxvn+ZaDOjui0ceiNeG7L4jqD5fAOSac2DAghUgj3CAxyKWvbdgpPMSu
fm1uIW0JmulaVWthhc9R4UxUFSE9XgS8vJ9byr7OqBun/9jdmaPBUVoMA6NAsVUJ7+CxdSyaYTuG
1kpWtrBCvubz27xJ0rTjaOCqHEkI3+YK1MO6CFoE9VMgYxQyUWq8fLAuBLA5DJoVstfrIoU7U/Q8
DO8ivJ+oiLSWK89f2K5zFDQNLKNmNmZhpH8K9qKtJUtLv3sWBnAi23rEGlg8hdoN7w3fJsNdlNjb
RrG8y0OzkOZ8hYlvc6CWpOqDGBc8nsjIUaVxzhNeOiwpvZhUW2lBHbCSmYMNIlcSgaVp1/8bNyWl
GSDusEpVITzfpczyQsjbqNl4lHbhVsxYSWKXRm926g9RH7QK1O4ganwsjkVy0Nrz78ujRg1z+rU/
bPEvvt63gUs4OuuMoTjWltbJQItEzbX+mKvySs1htTxA/J6Mt0ZC9vaYQdafHkSQeBTSpUkQvwRm
OgA6IUGxsAuHVAX0WIJ9Se2t1sJiKqxu9A5lMYNe8xFasPBvcpJB3hhjDPhGn3/worgeczgVqVYE
B6xa2aB5HTqmCAD6UlGH4ZCJitix59a2IkMEp9/xhoUAY6vKhPdgDwMhV1rR3A9QeHKLerjvgXYD
1gOC/R0/17K9DvXiptOzK90oBkcBFAJu2IA62Xrokaq6avrmYEdylwbRsY7NX6wHPJ/AY1eM/XUZ
BjcaRNDQim829pBtNVKqTsxhW5sJ7QzNqRtWoAYX9YPidsmw03IB7EtY36lQ6z1KOm7tZtzESfgs
whwetMVb1RpnA1Z+IWzqvLLH5i106SkJKrk6jZ4Tk2teGeux0+rGHkoYXmyWm7SrU8dUkt8pF8yN
I8uEGjkD+a2u/6QVbL8V9toNALXC3PgsWv6WV+V9HVvok0UHpSua7ZB1TllDDZmBox+FxK8EwAXC
gPlfXzA31Ko7WxiH2MpCR7G4Dund8UUN4mFjB9E5Djp7AqtIvy0A5Weh4lWBBAmD0EOnG7orhvoj
xWe5Vs2mUa7e87p7KXL12FvWtUhZ5eq5AAqrgxPhENEBbTaQYJluGO5gK5s6Ud9g7QIEVUJQi0Mx
g2qQ9ay1yKN6f1ux+Hdb0mvIbR7rPH0NU73wTNoNTi+MEHbO/NhD5wfA/U1R2qlXRGYGmJG472LO
Hb0vb2pePRK4xjs5ZTeyiN4SA+cAlLB7Y1Tdqqxv2ulc72iPklyaPtDQwv814gcBPZkzyYb2kevJ
LznEL3oLnFzeUiciZe6zfHzoE0BKFOR+vqZXd9KCCDrEMe91od0LaWxDS/8sa/Ohye2jCM3HRgKu
grMBeKyuectboFCEXUmn5eaxFxHwmmwXYwVaTDvnerItcpB2olIHm47W27jPHmkUw6YlSyAUDm3k
Vh0dXU/fY0X5REvtldvBRy5H5qQh3RuMkUfIPF/JVG6NNn2sQNlzUhOqa11suFnQ3CkoxbvAzh1A
gbka6xqM2aAUXs4NdySZ4lH0Rl1uUdDNpPyIsZI3wHSc4DcZw/5rdGst9INE2VRZ/ToqQNCzKngt
SsBxUbZGyGWbQrE7J8nUq7IeQ7eVBVp9Hb4pUD4jJLLkfxxd15KkuBL9IkUgAQJeC1e+2rsXos0O
3kpCEl9/T93HnYid6QaRyjx5jMcOcIvl2NNiSESQCb6H4tTrCV1P/VBwJIdo7kM6JdpnzHUkaWEk
1HHlxboWI2JkuinmZtCXkhZpTX2y66P5RU5lRqWTu1rvfKc+FoXrxJLYF3wcl4CQvCEGIpLZDRCk
Wz2IKPwbVvdqQ7N3h/KbtgXHkhiRrv30OkfsZJe+2U0i+IJkIF9KeNJQP3yYSqSZGgNwRJbVzZv6
d7HxtPC3tJrZU1sET03DbnD7AXeqK5Jp5pj1m2EXrPYLDoi5noqXSc3PU9tGuYew0Nhprdh1Jbio
lUTwzQRfsMUtPs3iJyAeHhSvUx1C/aq1Tu9aDqLCS1ObFsaeg44hNoojYd67TaZwkr3z3tV71dET
6QasJRDsmTBd+b/Gr52MNf0tCviP1bWfbFKfVLde69X/JN2CPQZ8zuA47okyxm7+Xx3ogwoUIh8q
2H1gJwBpmq93QeH9M9t0W+WcUKngVw9eXrHoK5dDf+6aoMDM4iCcrL3yEn4oFhazROJcLPiRIelA
Fek4EhxWzGX6hUcshdn4F2nnn5ExSJPY1Xbby4IAs20qToGCxUpZPU/RGJcV21vaogg0689Y4+sN
/Vji00ckDSLpZyAvxC3irUFBxwDCIp5UUfWGKp/WXfOnZj+dcU7AMXCyBd8sXE9z8AcSOpeJQALR
QpvMtn9DJWLT8CKpZp3QvolZRc7rMDyGq/dr72EFyBFBQoQbK8JfcfXOO1KaM9y6siWsf+e5S0vp
PTVB9OMMbyMkfS3zr92qYl+th8AWGXJGYn0n+ZMu0ShqEyXw8e+GaOcEbUrnDTEem7tbJmR5EBsv
vR/32ntehKtufTvlEHKnbvMfDA/nXTHpKS6U/p24fdANViWDc67NvSR1Nt6IegSTMhmx3RCiRgX0
x13bDZlH17jlpt41m4O9JRbXXXAvvUE6VQgSqqcd3EYhgy1yxyEqcQKZwZ74aSYcKfTqaEn9W7g6
KWTh7Aynx7Ew2Uarh9BV+RrhJZPWfQGPJhMFizsVPnsuP27z3XyELKkuxyMluFA2GBLsWOBsabN5
PF2kQAJuhQ2xDOpYh/igce+7WLbmpetj27aVPcQdOApblI/Q+buGPECtmoygqdqwS5bJ/EZzlIS1
gZr+uoVi55n/Al89FuICzWYmif8u6IAYKtw0tPySnsgIJw/oKK8eix4Y0V+gQb70M2KhYEfkTzoR
YQtO5pCTyu4V8aANZ+lCWJ2IXr4SucZbsO2HssvdAV5nIqguG1/eJFz9N7fx0D7MX6KpHjtLkKDk
zdlWk7MNGP736b1G0UI9n1Piqse1YId+mPAbQdEpnejOhj0jq63esQ6c0yBEqMfwp2j736jEuWIE
xNFpV2/eOWTVx1KVj0VkLhtEw/jl9WH0mnzpRB5OLNPj+ksdcgkcsIFVECGTwt4kWMTgV9kYfU8u
J39fu/K0Dc6Pu1R4ni5/nlz/u14D6CRZFbces0mg+jdWELhsj/KXVvLmzdNTAGJmu9Yi9o0AniNq
HTekSUcVXZ2ZZHNTfxHDj2Ej/o0d16Aw0E+/wgsHWvuOf3xHgy5vrYNEghJa1jtr0izQL6K5Gnv7
MPhtFnXeR7XQdBX2pfFBBw4k2a0deazZmkhWgzsKyYYj9v4wDEmhqrNwYM9fUbiARgPomET9knY5
OZXJMNandgPja1rVCUEPxV5Xa/gJ4mjrI2YZiS9gElMQvfsHAixmhziM3ETD1eA6nIL2uR4t/JZm
vRfaPfs8inaggj5AS5ZjCJnTnok9j4blMPggGa8ufHG4mQtkt1MPvr2GQmZOq5dxWHvQf9tTg2wP
YG18OWuffxWFBEsbVLRy9Y4L0SyZIse/95zlsB+QgVcty/uodS5d88+T5Y9FrmJKOjruHetqxOFp
kRimHkTj5QGoa9USnCvFX5oR3oy8tW+yACemA0VCkyLRNV+TqW8vHh+D13Uj5GT7Sf3DHwM/RwVs
VV8nDD3/HFTJLPS1WfQLgbd0Z81FWBa3Uuy3Te27dkrA1kxDO5zWPiiPg6ZVxqX0U4hcYlbYZ7WW
X5Da9KDi1u9eUSAFfL6XmvGec0IViqIZEhNV/yGmIEyiAqp34nCkh3st38uuNzEO5J6EGmxWtOOs
zXDhvrWuHeFoj262C87FNP03bA7SHmg21T2mlI2lq22OrgsuWBT98iY8Lj0/tCyEbzx3HwfiXHnj
I5PlnvoD+PzMW3Z/qjDNVMOlCJqPuvQSHOpLJcrf2aVpBAXqUsjL4NJ32XeXyqqsCsCsB1W6iUNv
eeamzVD698V6j/OWARxQvPm4kug7Eo1M+8mlP2LBK2eVWlJ3oMjJEJfSdi+jKv5sUMGCFB1kJ8s0
BDrkj+xJVH7aWjcXHTsOY/9f4bINP7MA0Xndki0yuRNs10FuTyFGNlHzr9ET1yUaXIwcnkFa4eDG
ZhtOcCdP4RUfG6P2dMGtQ4d1XxYbnLSm7kev0QG8vltNbKoNgnGo3aa0EPO17ZHhw9ncx0INL8yD
02Dv/ZAJTx+y9qNTGLPnjp4zt9P6/jxGROh057YYX9eqdlLXsClDxYbRiUKMEMDCF+s4a9bqMd76
5oU49WN9x2eLELkhWyewMO9LlekFLneIcozxXlPPKUH424rbVuqPpaxvLlJrUmX0S7EGQ476cd6Q
fvMpW+8BuRrdaaiVTYBCLLtSTvcEjnHbM7lhvqkraFjD6Rj5PLFwX1bggu7AZ477EVMXPB1opgfq
xutmH6VnLm0QrLBhcJs2R7XHRQk70tagFw/1rhAUDhACzcFYciRqDIgYAcU81Q6ov65+KIcwfKin
5XX4/ywXfnULqd+cZhvSOSBHqNyykojcn0mJqr/9oWV70SJos2UjeVv2z7qv82qA0gIg+sGY9l/b
zje7osWBa78Ko0tZgbjPJzy5CX5CC/xJgRTltmzPrVckeOqnwZUHUHByiCCQZUMfRqqPpdP3sVf0
KT6A58lWJ1RidlsMyj8WAHpeDtsY4akEcLfjsCCvm2OFZVVE6rinpIxlWJEURKVxV1TFm69q2D23
01EoBgJkHZmsGPXPutWpG3WxU5W/gM3JPtowVYYK5iHQskzTeAYSmjFSP1fIXiIby3v8w8VIcSt6
54HjZi28fVXC9RXzy3sxqW8UtfognMp/xAhbXRiUT0eqNX8STZ84HagyNLQSoQfwyPOCc9dbvnNW
FSKvDsFOUHDIBeIdo720GYsbDAn31ovOE/f/UfCIKnx/k4LtR2sy0oS/raWPNVKskNzxL1pYlCKE
LKu7/nHT42NtSHnR0kcIzjhetxpznu6jcIutULciLMHamdsQk6sXJXitf1T3XsI8u68hOki8jp2i
rg9ztXI3V3Ub7I2pYCnimuetsZfJtCkUDE+kFnfPW+nuFwnzk7CqDz11UrjEBS9ThPViExmVhhpj
EyJYD9Lyb2/bREw8CFVU06V9WN1qG57aRsF9Rm5iV3dD3sKsbS7Gw1bKHBlcN+N1vyCvvG1aH6xX
/3Xa7GyLqb904SExoTeZvOvd/88uQ1ou7p/b1wdflCdPeUlrGwIwRza7VtsT8c2PEziPOOgfMiie
mzaAZ9sd/WjpmLag4rlzMKZ6XQ8ThDQt5DKIdEUNFbCrGCbkhU5TX2AGRSoYobipGnaB7mSpEB8W
PYTtBuXL8NyLQWD7Mn120Af4yuyG1n7yoLp6o9hTf4VoIJo7xGrAtxBh33WP8hH5tohNQJBOJuE/
KbafDalvux6SKGiVMkKXDLPMQxsUu20aDpWpr7jP9oS7b6VbPheGYQzkfzNvA5BW5Ucgsf4P+ksQ
0GzwbNKi3MQ+xdoJbnUKVwFQmO5xccm174YtwSLx4CxVhsH6P+vWqQeIGvqOuJjKvBDl4xB5JFHh
+LUiSQCE2ZxQevKD7lTPzXtE5hdT7lbifJC6ePJdJ5nRyUDWGI9evcHZCdRsWn/ATAzWGfLB2ibV
HvK8hjbod7Px86a0OdZiqYMwqXDl/2rp4jtG3XBm56KC8EP0c5PdXbAHLtCweHI/kw2LVb7A+CrA
KLhhIbJUE2a8boK7CIWfOJK7424OMREI7CNMOCMCxm3fHRePm5oFwjOF90Z9inhZQb5CRRPFp2tD
LLa1YXDPkQyXPeNIE4GeuL0aRK4cjdesu0jLELGC6htRWB1wDy+dR7Jz5CRRDHgytpBXtHqIO9ig
pIh0yuaeHJZ1ydCE5xOrrhvHDDlV3Rsxsz31wj9Fa/m9bvISwiZ010xA9+YIK8/Kx/PTRJ+QUnC2
67BryTYBEqAmdTYH/rEzC3ZVF7pQ8XjAljcfTDXgShiR6LcLiV0uF5uFiJbaQ2t3ou4QF9htBPNw
xHSDgLnmiLnsFTyAPlYNfSoRxIt2Dimq1fAVOiQCjEGyoY0SzP43ZYorRZRXvMl5iNnKN4RntR9t
iCWztN5eOESC/hleYO+SN8LZHr0teoC6bDhwQoOdqCEZWpEMr1CozlOz/UNifI+bEEJBPGZMaHSV
cOmqznPXfRfj+CF1dAu0mwQBKMDoWFrbP/OSfZqqeVURHrG3DfCuG4s5jTjeBTwYUXNlrjpAoosZ
X/Fmj6M3dKkacIvKMWgyV42I6GkLexCGzpDqRWjH27aO+YpwbkevWzxM4jEaxWWtyiN+uHftWXXH
eqtYleQz6hq7CwtcNT5d/iRUhFCVRUGmO3qsjTi1qv0ytt+XfZnM92FNIqcWMzjGFcy/BcUtIRx4
RMLMCWhPahz1q5zwQqfyoHR03rzmTBr0S2s/TzvHmm9O24OSToLAhGM/A6sOJdJtlmbcoEDcgPhN
1xphhXO7vDUu6h1+wPsorQAxLWepcHMSG3o7EujLALScjRZ0prG7bkL+rgaqVAqkcWIR8r+GNAqf
uwHwT1BtqSyhIg3Wi6j/opamw9KcmDvktcB5iMqkUTLeFKbh8c3QCFCqc3XQug84Ics8x52rDiL6
YPWD6yCBrEK8Uw3OZgnt21IeVv+XlQH4z4lXvXfRS+X2cU26FLN0HokDh4GLad04NN2ZMMTKoYiB
x2Y4/m6YbbJQZAOg2bIP49pHPh0w31pGmQu8hA2JP0fZWAAtRITOEgL1LhNEIaZt0yStD7c2B1mP
teKJskHO+JUjEUCPKSm7iyKAX1vxh+zKGONfB09j769qZpQXEB6I920CIOrB+ttHRYx4mG18RSP3
XbEt0ShCHHwrNjkOcgq9n9UtoPcwb9hE7LruNvr1N/jYe4JQVOvOydKhRPjm2fjm6ll+AET9WVZ2
hM6E5sTDT8YmeCG5bDcu9a72oZ23NbK3Tfji13ZvlfmuWygyarKnJQdn6R5zTnfNunyMEYuB8UIw
C3COm+8KPMmm+Irq+uBKdaEe+zZN9OqJMx+etHsBUJYJE75XzoCjGnRnhec8zyOL52V8BikyZpK9
4bp8UD20Xa3zM9v+1V2Bd3b+fwMaP1Qh/RVAqTpOG5I41aUhNeCXMcFseGO1/8idFScP0hhsK+Bw
MtVJL7ekBBTXoEoOPU0n9lG4CISiEoFSfdzx8Lgy8qRGknAxPImpywfzTfop64WLJ7en9kcJfLw4
higQaQ+LjXpoflYObBMsdIlLzcNn4b4hWhL5FSLDHYObHqA/KnU/LWgfeu/QBTWmdfsCLmnW8Wgv
8XWPIkjuZjUEtG1JPijebKQR/Nk0sOwu8YTUZSQk6THg12o+UBcBnFjpACnF+/oR8FYa5rdqdNOu
7v8VcDcEhh/fDfpdyIDRt5wiTCgrP2i9ZuAtO8R5kuXw6JW4J5rMwzfcTuGpc4bY2ugwINUKsG94
T9x8nLCEmBYbuy451E74AFHxbpF6R4rJiSfT/eEzP7WVOM70HxzCUtWF+6pBupZhbyMSqxoTJB0y
XhK5jeOu1zAapfVtWRHcpeQXnERMDNT3Q3r0sYQmeOey9nGSWJaF455jy4zkFDukYobSG4G7O1bQ
bJzpt0E0ZG06MA3Lp2FBYa78XATkYjdbx7MLGBm1/cDk79Asf3OAXRFL6kljVcV0bOsCTSxsBzug
VdDqW4wPaPNxesLuv4boDKgf2OU/jCIPld1UaeBacLb11xD+V5uPoAiBaKvd7F3HxouVrh7H/rWk
HV6YxaeGR77RXQiWAsUzal2+t5uCOVqbiujThYtXPYhLhHsevEn8QuaoB/9aVL8Bg7d14JywN8Yt
DlwS14hX3Sb97rK03YoXxwSZ5DnnE4o8XDIdr4+1eCr12bXFS9N3v7YoEf4yof2WZyKGMB6I+imc
aYcQgqRrYREtXjcPn5f3i+4w9oAah8XyQFSAn9HJQ/0RYmcs1A9zeFwijl4Y+DMWYywW79gNgLek
uOqB7NCmAgAqNdDbD7V56OBc/G0NDB1Y0q3QyUdPBX8oGsiN7xT+xk+l7m8YKsj06EHXpj1kqtEt
jhaMLzb26GUQGJWqIWXImBwVNMUSjJBjKGHmFvL/DHzQZuSHmVbuNrQrwmMZLmOkWPp50du4W7Bt
mK8B0sYw3fZhl0LFnUkYsqm6uA6uPbowbHP8T3+b3ztc4sGk8G3BhMTfG1ZgdH90S3qaynnfcnJo
feQpllctHXzu31vzwmCY2/E2oVjg66A9VZQkrOpjH3hz2cIJr1xiXLnPKDDZHHp5wVm2AmUNR3uO
yghzFhpTiS3HXJ1GKBpWaOCAvxyCTea9vEdw491ZzCkmBTSQ8FBe+v4jwIuAoKOxEJ4r7PXBe+ke
ttJ/GBq8w0DEfHtfy3ZH+n8Dlv92qpAW5yRr+6iBjGDRtzPLPdruE5R/XPxPpvvH+uNGX8NqyCT1
4lnBG2M89LN/VTB9nEYsyqJ/yJfY8eixRFMzTIhH9J99FOzgPi5sEY59lGtSnjbloIn7gHQq6UaZ
wd0zBdMSpoM/QPZzvcgL/jhdVRATDTx6Yhdb3/OIXLRKFlsrMyAnGaAM//Cgi8dCA1sJLAq2hLrl
eWZok9zixQRhbgFHuhAQI7N8x9BND8HNVm/U+9fiP7gbYr1NPwIKJ4F1OEhAzBGgHb5GaTvwpIH6
EPssvAlseaAt5HlPRLr0azbDB25SQTKjyDTTF5uRbTq8UdTXOViPS1giTeKtw+UfGRQFF9bk/U6B
a9G0QBfm6D9piv3K1k9A8rDB8HFb380NpxMz4Zcn9IsryBPspDDOQZOJnVOzq2fUj238iiwGxKGG
EaSL2xe3WwXMuCuxciwHFC9Esqr2uxdm3rV1iy9opLvWm+7Q17HEwgKhx9kWmhN821B514yjJwKS
tYuwEHKbdd9ZpAJhAWHC6AA1bwZnAxLPTv8JOiVIRrZw03EFBl6GP3OIaaT82JYR5JoqG0slktAx
+7p1XlUDyU2HZNyA7xGwq/wuqQRo9zZIvYo8IBT0E9aNO2CzWblsp64XORvFlQX2ve9FtoATOKto
h00zjlGHzarf5OUWfnPWJ4E/p36EywmR4AlTHAD5chsH2ACU6zO8M34w/Dp5NcOlGWNdG3VXvxUz
vhpZpzAj+WNj99LC9HzxwlQ1gLNg9sNL5wJAMFskTBl1lCqM1dWoDh7SnkJRv8Ab5KEOvevSDD/B
jOy/KHrmrvpsyj6/d2nNPKIAslzCNHAbwnRbvUTBbGLXyfkJY8hDGAaPjQAHDKdJ1OWahQuiY2ug
oMKON1wqzwyNwjC1OwfBlRtzsxD/HUiORvcx8sZXBcuOZgAZmQJvrXEjr17O6XrirZeM1MeV5T0P
c/C2ejqbJmTf+dMeLK7EGjdR3djGhrmH7n4MkWwOK90YDhixDwOKksBYs7+ftdG3iMz8cMQ/v/ob
wP8IHR8DrI7hLDLzMO2BCWiFObgTYA8MTsx76Gn978WZrhMZZAanSX+noztgpD+ko751hLXVuHx6
AUH6Roiph/vVfDR9gS2w6+Nu8i7w6ICFdo3GaUWt89WSMbht7SRHTIODXwQ0mPXWkQXWMYy+tQ5c
PFTk3reFGIFRo4R4pkEBhgO+pSMf/C8QTtTN6XCgnQGgLK6nGTQV2HUgVliM5OR78FKx/gA3WphU
+XZMRQv6BAJSIai4H/BKRX8RZVhm9D7H2QUpohLcz+ai+gEH4agwCCN0DBEGpcmMcZbzCpOViNGs
CPs69nyrIXsf4d5DXay9m+VhmWEXwutnl0w49PA3QocLZHsqa5WsKLd5EblAtSAggUgfdBtEziYt
68XNZ5H3sa52j6f5ukp0fgw7MQMBYNp7XQyjORB7CvQnWOjP8Vaxg51Gvnd89dpunr8TZgKdqwN/
g9IYj8Pdea5F8Lx3moSLWIxlAyiISx37ZX7ZbPDPBVSEUpP4IM5qoT4N3TLjNLnXwrHHw1ZvoKfQ
w7MQQWZG70Ta4Exb51BuJY8Xxn5naj6sBdC/kCxcWe7AmgqN03wgkMruBLZuM2KTXIH+YKmRbD8y
i3dtEQECbkRYBFirzBiq6qRcASAFlP5MU3jr1valDRY0oRoq7jLjDcPGy0+pCXA1AgGPguJJrhZZ
gINE7iM7jBzaDgWorZmwWeg2oDRiHaHNKPw5n0g7gojhuFfNgEEyFxQkEYQYLh2WB8BZMPb1/4SP
i7spXAH3hCLI6p4jhA/bx2KaX3kZ5j2zAXbl5cMaBE0qenalGpuSed1Xsmpw7bb7qdtiM+vHaobT
i8ReEqvXBBdJXIfOETlSr6z0HuH3+bUWMnj1OdLRbRvkE1x9DOd+AizKoC1GZYKxyzWYeYX4iboA
FRuRAXKaoXhfgAGjl1tlKWLrIWze6Z/gVpduRuMBQCKyeD4AbOAjrIAlzeqzEiz/BUrlxsc59PzP
sNyyhnAsftS1N7VM4PUYc6ly6PE37HqLOek79mhHdGHct594ifVuHbvgbybhiVkJLgLw/RLG8YNI
ix73g/Cm/zBHJFJBqw7TFxuNh3LYDsi9v3I4/FQ2rC585dlAwmczuj8bY9dmNjl++6Sb6Vs49pcy
rBRKoHUemlUjNClUWH3RyoN7tDj5nXcs/eqjodVt5sVXi2ZKGueV9TAtEmj0S/evltsFnyA6ptqC
XwdDr37Vr30vd6HVn16BbanT2Cc+hWe3XK4c9BWOTlIBBF/k/doCZ3lY1gcY5tx8R6DTN2lv5M4E
4jT7/MiXfoecS4DcfkJYf6HBkmyz2rdVd1LLdAlrtpfDcqSLl2wVFikklM/tNr4IQQBWF1+O3uA7
YjBJRLZ5H7Q6MEM+pt5/aDTOwuBF+wC/Z4EIOs+471tU5MU2vLe0zObtH1b1WTO5+eROeQgCAkrW
gfpwnrT6zBob6wi5mMWK0ZDbfHHW563mBzg9n0C9/WSOvgCoyWGsWmFcGOCxVqE3GjdEqIIrbZ2n
tXQeO+TNDqV8AXfP2zFibhKjRIDNV1uS/4IKZkWqlBAK2WuxNIeuhZbOes1uC4r3wbEvfYD5KJLu
OZzp89hg59wi1TUg8Kx0uHfRAXmuGy+KZ6LR/kMnGU0SyY36BUy/a0nbk6OKA6XOQczLo1byWIGm
hNhb/Z9qW4A6fagw47UvtgoklJVABitUP1mEd9xEfTo9Af27Gf/BAwCG6hs5WgFOeOP+0w1MubCb
fQNbIQ/c9msqeBjzeThT6qZFJS8Utoypu4o/pr2XCDUIt97WYhfbvoyTwlIQgbyHCA4ZeuAZ3LPd
mPn9UVsYVG9Ef6IJjynjKCQSGUN9d5KLf7H9DHLGCC4LafRbjfzZdg1PxTY/1UDKHHWm3GKZg02U
mnMxvEXrJ/b11F12yA3iFdqXsjitAcznljaGlTS+3uKga/RlU3AISJhGjT1WDbLvggUUG8R5TzXB
H8CrTJcp61ms0WDYaYtnYBiEXu/Xb9tjEhAXZ/NOHYSEd/6HAQuJqe1VMgW98nhmYfjkePy4VBHo
NEscNoD5G5xNDwdM+niBAeaCIsTCue+Hp8nwHPws7KOXFLrakynJh+2qjHRosiZ+ciJ5gfPTC3X0
I+/5ivR5+Tfr+sPw4hnjBCIINwHvbtkmYlAgVXHU3BFkgAXJO6QEyVWji9ruy9wCTBVWQcs5wuSb
VRJ3o9O+Av7EsADHk4Sx8mZb3BOO++YN4jfs/TPscLIVe89YVLpM/MkFyx26Vo5Ze6pw77rmbLBW
Auoa7mqFzQZw1puSazIyrOnRpsY8KNLSnzKE3V9IUZV5DRx3Yvq1duw+EHKMqTt99OvyWJRNxsP1
GLnLd8f5L0ROfq7ubU2Idcm0YWFTewbF3ncfymJgO6+834crKIZrt90c2N/uGJCA0zbJ14iTqwgA
3rHlYgostDp3/hgoR+dWi6Mfrnvus2u48d/ivkabfKeJq8A8lGpb41mD4lgQlkEKcm/DvBDguWsT
KmAl4hXBT1R6L66B/nLDexA7KhSGUJK7EsDBEmCBNNR5g47YwfyxbuV96ay/gcrXWH5GSF+nF1qv
gORnx9THsjUc0G9X5xN6/33g0xv2vN/uNgEOqJzEq7tjLbFbr3oJfjSoWm3VZk79Ck1QXMwmWxr7
GIk7Y2ax/hOyY3NTbq+uM4LcWG049OYN26DTNOHk2ui8Wg40HgNp65TPayiOJBiwWnYwLVMAXXVY
/vT3cJNhvXsvF+nmGrx/bj4qGIGVNToEt8O0amSdtEB6YQSKb9CFxJ3h8qodmAFuY7Fr+/A/a5zj
DAYm+uMIdD/8i646zzVFD72MAeAt+Q7APnUrCvaw6AAywEKeyPcp7MSuiOAbR4b5gXYehqciyh1P
BnEYDKnj9Bl3piluKpQS1yTWbTAqtuSNlHfvrlEgHwKJxg283PtfMVe3dgPcGpT8aaRRXvHgpRRT
jo4H3EV1IYvMkT1fJ7abMLfjsHVs3S+2vwqiX6miN0QmPUYrvWle49Ywr/5s924VPViMb9gIXrsC
CGIYTInjDunil9eOLomD4UHAT2X2F+gGYMYGyioVINnBGZBQlSOrNgZc8dG1S+Jv7f22SpHNdTTE
ybR0H/g90KfkWdH0h0nJsw+ZiY+sOQyUoPTiI//piuroeepJIAVA6HCB6ji8AdA7sRWs8rCl2GQL
fOvevGZ9ocFiXq5wpBuS/3F2XkuOI1mafpW2uscMtBibbrMlCYIytMq4gUVERkBr5cDT74eatrUs
TjK4VpdVmQmSAPz48fMrq7R+IuA81iW7cJlUCSj++DmZ6TYLY2nN3PJxqAjLM0LzRROUXebOlh/7
S3keLjp2d6OHmux2VmNwqoSiVOTySzpv8dSz27BsrpJai2E5d9BciDJg2ghAkfSFABfksJDl03NR
xlsD6EUu8JcY88IbRoMF3Ek7vWmvdL3AWA54Sy09Kcg+Ik16iWr+/UyzNyMG7wn1WPK3o2PRSoqR
N7oXblQ51wVBtBoraVmpjQL7Sj4MmvLZFRF2d7qaMxBofkZAR0nUHNM4e48t0Cm5sK+knmDZea7R
acGDoUa3aRhZMB711O1N38uMEvZbemXzPHRahBVleJUb3XVCenkurENXlM92yqOJ9UMT6Ot4ND/0
TPoUgO8dpZOpM3g/S2egCLSo9sM0fh3k8JhR+GHUPOgcxF0+7yPppwPHtA1HsJXitHcqEbNG0nmD
obORN2uLrz+NmPFBnndGCCK6te2oDkYDN6ANYU91AUwj8TT77WhRuTXt+EZrSIaQx/UQgxJ35MuF
PiBsA+GTJjfqro1p2lrxdKvmo6dU5lpo0xW+fni7BuvAlFewXRm+t8w6gzBbTLa9je3OTROcDqwU
0mdX7QIcCJWi3Ey+eSub414xzXd4JoxwozhZ+dngMWfaOH52oIoyTI4V5rhGSqs6TldpGx40M92p
cnM/2HSNU9Usc4uh+zjZSF8if9kxy95BkJwnOD00m0ocJD+uPFuTYEnP3JAat/UshLptT9a4CJEI
yIO6DqMMyYH22kvaNrMBI1p0yy0cZPo2NykhHbf9Woq0pyHC5C6UjsZg4sEKHaXJAja1KkNYbQPO
SaMKDTLDQ1TkkVg2onitk2FtOv0hjXCa0fOEwQ9/24Fem+gN8ItMvOUovmY2QykB+BjVaxwku1Y3
lqKJjslo7XpibBulffGn+q4bI0/KFc+KIQ3mw9postfWt6iAfXcIUToKeESkwSz6UawkMT1kY+Dx
pptwY6gxMGihZzCqHXZpZwL+13vFhs1gPE4Cskw8tCunyq+1JHIYuig7Oe92gZle9QrmQgxnBkNC
2iEWEaEtS8WZ1o3VqovBD2iB1LeGaVipjh60SHcA41pNOuyZBrZfl8mrME/v+LkZWBw3zZTttwwA
I3GkazLoNgkLK6+flDq7BjPsV6Y8PXESX5c+SjMmu02e35uZ2IajvxcG01RfbHt7xo2NI2qOq7J1
Dk1VLMR85lUMtxbx8zSqG0ep9nVkQ/6AGWdWbgD+10fJVdr8bAyGWh0+YGw1VUaBrt208g+og1e5
FHgMK1aBJdbKnJYSz1VMYaWHZggrssuhJFq4QmecgC3JLdI5dwWKttBwVbGlq7TqOYnA89Cgio5y
v2PQwL4P8yAclnYaruyqph+uOONVq0obeCQPKfBTZadLQ+Z/9zZb17hFpbxyUPz085kIbU3kBM9R
7XPWqL0iec2S6N3JnGtR2N0i6PxlDZxlasZDZ1tvRhV86k0MWBsQrFO6U1VicKJsEUBhL5ptjRQW
q/QAt+q9S+VDagxrLVIPbQakpaSP1sCcrKNlyc1iLwfDYxWxhxRqspfa0kXptMypKf70KdvZ7RjZ
yzYf78LMQjRAjkkJIuPXD5MyuvB8QItxIR1oklIsnss+2mY9O26F0spxNsGAdk3U2z5QH/zsR8QY
ttLGT5HgX6f6nCxR8nZjum4dPEn9pOIX5NUitSQvNdJrG0pmxQA5zSxvjPp13Ao3lZTrumYZ4ELM
DN1eq+n01eJLvpScNndByWFSQO2jSRD2/BxxckwdPKlzyEANJMa222hJfZSAJwbOQjN8Xar9Q5Vb
bl9ZmOJ9+Gm5y8JhE6XpS1PAi8U2cim1b0k5cwpkdlPydVJqiep4casxMmmWNYPfMIiX9YgGDJYx
5X6RqeFqdJiy9OmPybCOVietGN25YhhhLM4YZ/QRqMxOhYbUAfC/6uob4rQ82yDQvjK2Cbcc52PO
j7BpQTVDYNmqsw/1zDjusD0uSuNBmxH7CquFXjL2tWnelJq8i8LEsyr7KEmf0M0XFh2G39rvQYsz
uNTstczG+CmmxnCMyJEP9QNwXLrQ9PI2VsQtBPqFmlPa2w8DPCgu2mmhJCSgpgTDKuJRG++HwI4W
1oBRjy+Ne6uoXdMPXqdxvBJ2ypGNPo6X0+qHhVIz8B85dJTmIq4ZJQ81zUC5hCq5jlNlJfQJsV+x
ltTw4JSCAghRKfEdN+ok5sXpNm8wJMOFoBqGm4wIo7Dwd102eiG/ZLBN5sUmkG6p7n3NCFYjG0Ft
ZBatV8H1prU8zkoF5rILlEXQVZzrJMaT0Yqr9RCiHM2NfcfIoSk65ulNDsW+WUOEf51yomYw/tqw
pVuLTsJ0AlL20ghiZpoxDwi34Cn+ETvyKyxPk4Fb6vhb0+TnGcmP3P5qOmXDtO8FIe+2VZVnCNSr
yAEGVvorp4BLywkfIspTWDXbtK/2aaTdVE7Zo9rKV5MV3TaxqNEqYFsAraTV6seIXY45DZIq0d6A
1rlhLe2CETWfHrpt96yIEew6XDVSMzBw0L8aZVwZOf3elO5S6KPYiuyGVH0Wo/U0Jf6CJEyM8hLX
ZoXQsjIwAnPWi9u0sXe2g5EUqkracfgY0AN48vtQjm/SunXzhE1UMPjnkH41ZNlaF9U2tIKtOuc2
WVV8gF22zNLhbqpbZh7ZrlCRH/XVlnjfTdwpy1yJjkVJB6p3/s5UJDdu1G5ZBh34XAAkhs5oyCvu
pWK+14Hy4LSgaabzEGjh2xhmQDrRuqaxsDQFGqi1tiaxlVARqpa0zdGjqSBH7aRwFGDACs64N2q1
X7RWfovP88IsMMzS66U+aKgwiatKGO3a3VuT2NiSMUlMBasroapxBqyMaCnf+iXEDdHxQcW2asmF
TYdrjo9gBqRXTZwLhL5vbJxY/EI/VGZzq1jdnvPbwbB8b8KqRdfhNSZAS3nmxQxDI8laWlJ/bQng
46jnA7ArtyE8qdYubDCCD1mBpOtlEX/X0MFbULEN6XECyKrsCboOFNdcG9ZVKbulU0JSKfMr1vau
yqrMVZPwedRUZDfRRs4bOPfa3QjnDiaQuKt1JoNBKbmdne+NcATXNPvl2BfXdhtm1/CXtgl+M2Fl
elJV3sDsu0LO8CXFzVsV6znLZwT7zKpDLCdXumQbXlZnR99M7nOt+lIb9E1Gtu9U/Qg1iqYpHG/q
Ud0hBbZ4O4uVo0V3kl9vx0qB5GEMezqGVWlan62kFjDkcibM9B8ZxJhFMTWPUmLvsrF7gSEYLprA
hm0zRlepPC57CRCDgeNDJCtEKLfNCyO3dTjK23oyj9nYu4z12XYNH/4ypwC1CN4KTEh0I8ZsT4Zp
jHZIZxjbQFMpEcspnfTVw8OxFJGuksn47CrpkKXxe9drj2oTPqooLxZS1SDEgZUStQkW6KWVr/MO
jW0cFjdJFVzDfBCbTFe+tGT8LCX5Qe2VdYRAOUMRIQ3ja5NGN5NirycmfzxJpt55sUog7C4Sw4IK
iapOGuC4EUl17Ack0CZnfyVZB0N1l6ccxotifAqG5goSi8zsK3wif/ORphfneQqj0YVoO5n5hx1c
nkLsiKX3WqGCZM5H0dbaWXMrrKhP3dSsmF885ExCVDrfMkEkKalPo69P+34W1pYyDNJguKvaFhGV
9kB9ChYhOua5R9bkaWMkEAVklUl+KkOsophIvnnQJnvJ2HXldHivj6O21JqRkXi4DCB4yYALmULA
fAo/tupf8YbtD8SCr6Q8XXdIFwl/iz2jk4+hT/12/O66D9X9lM06hJBzQGlCMTZlOJLdnSSE68O1
0Uv6ycmeIOqPBWfu4iafDzkjZqa8HeOyc2QwE2e4n/zmIYyVZcOwxy0tOJhE562sEaZRPWQsCsUz
JCNbxaiUFtUoNkKK8VlLr+W+9OCbxx9KUHwA2GH5rma3iKs5/gSwScaN2ZgbMvOsbS/r7xDVGxAn
YK6+LNcwQe4sNf/ZjlAQZQYXAoNjnUXUTOo6DgxnVUtyQgZdTDUuWJMFWx0mluBPeiTddtObMQB6
Zilbbycl93WR3YeDBC+7fZzqzpWABPsAepbRU7SgekyB5CrwNTh0Ji+OD9hhdvGNE/cgnGP9rNva
W28om84YN0hLb5XYXBaD5sbmwE9x7hA5fIihO6YOB3y5GLZGbz1CWHjPeSdh5kC3n8oXVdP2dV9s
cpm6kDrIv3X/WDQ6KjbE81ZdPyWpeehSWF12omGGmEjvFgO0hv6HJQ+/N1HDu0Flq7Ez4ojDCWPl
/mks+z3BB6sxMVGDaW+T1rl5hC2+THAAribqugmYstkpFa41rqqc8Y3kAPaUVn+YUsYwQX1bQFQM
GmghJdWIGnIleiYiM8UKm8Z8JTcNnWFWfrVD1C8S03+KguhNHxPUr72Xg18umpoJUyq0A20Eot/S
2VeSA2vM6V8qqbUXgylhUp1EO1THZLrmlQu3/dEctGs15fwCSaIpc8+X/S0uhPLCdkIDMIOuV9Fd
EwjEANBcJkG3b0P7fizNt1zOflq6Dhar50Rq27M4TMenICo04prFl5+Ke82W0htJGdAvSzP1Afh5
CFQo7Y3mSgmAnGWNFufcOl1OU52wOWfkPHYFzHwyyYr6YSQRMqSmLZK2ZoJJdIVkrAs1N5dNCbWL
oIRdWbKJ6jXD12bEtmBKmRVp2nVsoktq1TeiQbxo1Jk6wWLuCsgXmQ7w5uQVU54OqTcsNNRCDTEE
GmmtMxuIZoL+SxEPjSHvWpOBtF1/Yjl4D2AJPTBuPaWZZ/Y0KQgXoRfGlHjdqm40u7oq4+CjiMtH
7BqIoYADsEJWJNZjgE+ao8EzndLinncezTuj1VKuQHUm7bUWOr7YDAmmGADJTwra1PJBjqBGphLE
ljDUDihxQwDimdtjjT9FXxOB0cbvWYv22W5QJ+hl/drnvUmJHt7ZgQyi0WSN8LLEs0UCUXWoV21o
DQzcnNcMFuzCUNU9OuXHvpxjubnPxsgov+PXEbLxkpjwYEsL4ZvvvDaimWnDV4qlolWJBQe48prC
uIuFc9Cw4HNMw43D4YZxlYMISHxFfvGURv6HaJoPtA5iFXTDXdf1yUbTMBMSkH+rrtprYbsURL7H
+F8ZBWpyM7KeDN/cNwj18uypysYfkzreIBZpVnqpUMKtgDMissQykgEoBnC6/ip19APiQMQOebKW
0ExGucrMJWn2mZ9+JBzJssguV5OAAQnmd0sA+Ia7363apBugt5HAqiF7b6iceG3Eh8ZuX5IBR+Gw
yPYGzpmZLR2S0lhbiXZwWoaEqoJURrC21Y7odNtoqy0k/6uEHgtIYpP7Faq1bGNJLQIpQf0hCmZw
SnsZFwgKh67Ywerm/GJ9ciw6tpKEeI4xwhDtBwaLTQRfKXH2fZFvnLyFTjuu5VhnJKQKkIsA2Fja
x3Ozl+jxa8CKc2SnxF6vPpRsTxgxUykm4KchFV8FgaYwV6tlqGvTMsuR9+fknFuxtDRzaOmzkLgN
CvSacUnPGWjcFStzpyG4DTmytYm5tywbEqRjUGT6Yalbodc0sF5S1bmry34lBCfNbDY74PHfW3GG
tXtrrwfwWHhPUbYYggS4y9wBZWGqHYX3fZbnSxHYT4PAkl4V2zgeVnXRPgV9uE6R6W3SNLKvdCVf
oY/0GCsu04k+z9BU08tlMgmKqT4YtbS3iWJwShNJQWcs9BCypoDiuQgatt1OZt4+sm+Y3fXQSju7
G179iC81WXChHPkeC8KDGKMbq7LeJ3Z7LmDSKBhvcV3tbMN/HIRypWtYZqj0PDbHcpE269iH3N4B
weuV7KplftdyYJoG6x7gAFK4/wDGcxtLOdPp6Nj5FSzL7DaOyn1mgC7J+bXhpDddkt2LGd4im3ZN
o3olytFfqJCAkNnudRtQsJ+35MbfMjNDdTEOx7hh1lLLqEE1Z62k5U0QdvRc4caJIcopqnKD+PhB
TmU0URR6+N6eozHlwr4gR5CH+5M87vXKOch6QozorBbIseRIwXYDn9ZjsCGIjk3ULEy6HdPh7ouk
/vKz7NDptSeKQLiqAhnPae1sUYD4Leup3gbs8W5U6vVaiaggZewSPtQBrZqD2MiTlIKo8uypXZRZ
JFu4r9ixM25BCVGTgyGODlvcZGH2ksjzTCJETCH5nP7Flz0FVx3+9UvdFmvNaO5bvyD+LrBWGFtu
plZC6V/CZKIthwoqvUhC/azjGNsY3AGWQ5/dqFGa3AE/M5zMda8LIT3aNbMdTnD6IjIZxcc6L2yT
K8i7Cy8Q8c4us5sa7Ee2zc28ietE8LQtY6GcRICwcC3mNLEFY0XXnfkgjRcBPsdEDfv1hzmxGcKh
AheEgipj7JqG+q2vy89pwHnNGK0XeDw71ezWei4/Ona249DB6aPC4cycueqdkPekx8bLRO6xppOK
zxReTtEkMW8DXiuMshglduvR7skoHthgNcGgWEpvB7BYO9NLoLuJ9JMK+V8Q5S+9Wste1sU/fBG8
5Ui/VrUZ7VIRHuTBuEeadKPrEJFTiPqRiL8Mw1xYCBqWehJcY4JrLuMkus2oxvoU31oBthhFvVPj
9KGcaPGzirHyhNIs7w3XQEuJ+udQT8CyalO/xjDgtQ6HnMCEcaxJAX2e3PLi0R5G5vCq5rZY2Ryi
cdcJOEZJJp4s8zRPRP0ytpJb9ukfhdS8hBN09KB2pQwlWlt99sy7FItGJW7hjnIZ5rHKQRH5HJHC
sLsRcIYbDE7qMIXA2jAqkV06jnu9HiFHhq6mMGDUnLqCnD1+pAKmd8FYQKTasefw1yv1cTRJQSl1
tAsBdgF5iXq49gU3vYL4C/WNbxo8i6IUbCqTubV9/D0rEwwlH8PrtoczNubqtdzO+1qG6Kh2gieK
4q0P9cUELVvaEoLKfALhaUIgKL/rlxZmtwiHQsiw8PVdHXOqFS07dhW6TF/ZP0Kzv7M7/YqojF07
lPESqA5a7/QkWdMz4nDMTZGR5QnCeOjpmgObb8geWrg5bllNzH/kt0RF7NzGu7FuyPVKDn2KmfJk
/BRIlEvdhFCE90aPxi1Cu2UBNyZ2g1yGzoD2AFZwoz2WQXydKfl6asZXX+sfiLV6F3r2EbMdhE77
kwOv5/TMJfBLMjYW5FW5MZCBJg9dNO3qOnWLRoL7Tkav1fLqofkMwg0Tm1lFCQQOL8AYmSz1sX+M
a5WcTiZBqPKDRWqEndcNNSSvYiDuzliNUfdcJ4jsE1LdXC3S5vYWhiytq6tAEpsSpBglasRFmIgY
5pf1MokeXM8JXoYqOXA48HLDx8CyuMXI0isa50PmtLBQrdijbYOBO7WbOk7v5RIDzdAEu9F5aHY2
XTtlJRZKh3uImcWvzLl3sKKva50XBAR3F+HqPQ5i5wBcL0y1uapxdq4DZ0mnt7GRF3WY509hW280
XEcXlijmdfDcq+T+xIYX6SgpFVMsFUPgaJK/wijaNTVax6m/62TTvsdk5KYYxFthpMdR+sjxS0Hd
/xVXwRP44NPs8dJO/cvQ1D/NUibqEXhBppODpJfCQ7cxgaJqLKqegDY1K+57qPtVJVaCg61lZJuk
UOQFdo97nAiuYwgnE5i+jrgdBRu8x3rcd32XAOupKNCbB1NXF0FpXzVGiaxV80w8tTgdZa+WpbG5
xT+sqE7X39u4nTNqPk2TVtvKRyav5hg1o/b9Gh/DlbRMtuLJf4dSdMHv7k9LuN9YxZ2GSTuTZjlG
RMRFvy6ukAF5wbba5rvLZvxnXCBP46SFWoUAPzjq9aG+COngsaEjtf7zwl3Sfm91J88Ge79Y3Rkm
qTn50MabSPZSopYiuLVwqVwWl7oOlskq96Azfv9hZ6wU5RNTVQkQS8lEk22iKf5kvAUCMNYXfHPP
3aYTO8UsAYINRyz70uYhrbwuBcgAnP3+i5+7+HzzfrlJtlXodW7wDLSejsTCpQO/IHHh4mdfodmF
8Jer4105SlKLTWMwm9iUY7Ma2uShcSIcuDq8FzgBR+Vjkhf7sHAu+Ceq537SiYGio/e5LNo5mScY
vKQp3NyxyCBFCjLOm3tPhDyoeXQrtIHMN7bjPHb2jaV6YwuyYnKk7U1w57HbZ6JbzpNyFKmolPRF
oBr0LOx+RvEg5f5jjz7ogqHl2Vt1YvXu4xtaTCpZd2Id3OlusGvW/RPGa8tLnqvK740l1dPoahzj
grS3MJaUb8ddfZhW2c5YQ3Q6tlhFQQNZaK68weLhQi6g8vs1oZ7mWZuYZRDMYuQb8QIyX3zV28aD
WTn+ZKI5LbG0IgFX+/F3XmPVmU07f3nRJNAgTst8lqXcqPI+M+/08vn7S5/7GSdlpLAVx1JkLj0R
OMleva/Al76/tPL7EqWeBlzXgWwnssqZ3C6XqF8RSK2zR4EsoVv4i2CZ3uaPmnZhMf5+WcC6/+st
KpET4m1j5qhF2oUG7abhgDTQMF74LfOa/t/bheqcVBJo9HkpAu6TI+P1EOBYnLVXRdscemzjUMwr
99VkeXBP2CMRbaWOdJPAsL308edu5fy1fnkDQoX00Whi1Yfb7EpbTRv4C0QtK8s/K/3FAJkze6/q
nFQXFXIDMpqo2KDI2YRx5BU9qW1mGG7IMTxC51g1GA0ppXGcOgGtkuXmlO/f3+PfW9CqzkmNGDKl
9UXJZ+O7kejPHS0GIXE93AcrO3z/EWeKxP8KyE4SJjo0NpvJ4oReda7S3CjVTNxxvO8/4ffWvRBv
//qgVGTRpRw73JeewbjTXhkG7hRRo21hRG8UuxJLdZzuDCvuLy2zM6++fVIdsMYqVUlWCWix4MDX
hXGQcGoVegTDczL34RhvsQa9tfrpaMr6Y2NhXzqlOH7mpr8ME7SV+nTB2/1Mqpdqn5QTRcQ2usyk
2DyFh5IJdrSczba1FXZ0EKixNlkyOEPWjnRpkS+7C8vj3GOd78wvqwMxm12bshFvFIh8UrLMw+sh
vyVwafn9Qz3zZtonxWUsA0k0yUTKSoNvV1dhu9Wbt8HgPyKR2NtCFavvP+jc+rNPyow+dQndjxnT
lbZbgmM+RxhbS3k9Z6EM79Wl3fJM1bdPysk02o5hmdywAWFwPHl1M7gXfsG5BXBSQexEF1MV8QtU
D4u4VbCL20W3nhbhSkVkzk/BMHIFfmkWbr8eN8alDeDcMzqpHqLTm9EcWwq0PXmhwaTAvMrzm6jx
OYK+Xvhx8/35zS5wGn0rdYbU+jFHE+26krfyU7Jz3EpZ9V/RT/2Q3TsP33/Omff5NP6WkBqrl2V0
AvJYHHPb33CC9xTIIsMQ3Xz/EefeNOukaviW75exWs3nn2CDlP/eAGfbtq7i1l78CfPob37OSUWI
i4TMcUzFNuYr59R6m7lMPp8tdB8PmosF9YXfc+bxWyclAA5/HEnYC2+c1hvDe2yO9x2igZzWI4rt
C3VAOfcpJ4VgUGUHB74u35iPw65fxTdYDl+L5zlONP8Kr8YVrkRigfvShV91Zp1aJ+UAY3HA5xAO
9qjLK6XUvnQGpxeezLlrn9SAQW5VtEAEsMvpfU4Lq04f3z/yc2/vSQXQzVaWcm0+v0cqKpAnpclc
OD1qeCli+MyGZ50s9aijtxsFp7oK1hnGHuWTUNfff/czN+U0KXaCuwc+IJNNOOIAoiBtUwEDvr/2
uSPDaUIsc8bSttI22RiLfjU+ITJ0EXTv7WsMVcgESz8vReso863+TZ0yTxZ3agtQrpThBrPP0GP9
wVLFUlYwB+8r/KCy7oW+BIA9vQ0n8QMn20tv1dkfebLek17N8ynX0037AvLwFC7n0NXSTZ/k9Zzr
iOhz9f3tPPMWmCcrXtGYKYc9K75P65+lmnPILhXICtWFE96568+vyC9NRZBWk85uTHp2bh1yzbmf
9HLXRhwvvv/+5161k7VdRWGXFRCKN6bkBpA5DLw0vr/ymQV4mhRrh34mxpYFmGeoZJKPoa2wTtxq
xeP31z+3d5gnK7w0Vb22W15k3dPWzXJ4DNC+RIdqa+/RDsQXfsa5G3SyzNE8mlVZsUMFwVdmbOD4
fP/1/0xk+s3qOE2BzUPEo13N1xfr+Ga4y7c4r4SYVhE9F16rW+sOmdxWX5eu482xTfE+W5ee8sN+
xwPTq96d7d9sw4yTw4IjJ6VtazmvcHgnh7tcvzAvOLNNGSfL3w8HB/Yzx5zR2jO6ruznMnmY4mOl
9BcW35lnY5yscsxIwR0LPqFz7rH8kbLd98/m3HVPFnUxNL6f5zyaHod5Q944sIm+v/KZvtSYP/HX
5Wzg0FbrXDmND1n4oEgP03Aopq9cOjSWJ6nP33/MuR9wsqqVWlH9eP4BmQoT+id+3H/vuupfv748
NbWNVyBff1qP+WMQXnhVtPkCv1sMJ2tZxMQ8osNON01bPldFeUvkBYyYHh+gwAfoCcpuXUnF1TA5
dyKRvbJGUxGFw260ElhMvv8EBhW7GH5gDqoCXTFJx6UU1hPMBb/mzNmER4HMapdBSrJ6G3+P6lZy
7KOj+I+2hI+Bn2fvCFke2W7d7++WcqZ4Gye1wxD2CPhO+I+oyvtOL59aJf2wZ/p5qUA9Vouj5Vs/
rWY4VFr/w8n0B0Y+zqqBpZ3OIn6cwZ4ufJUzN/g0Y5ZOBTMEnTJmP+ociTpPckH3oq26ztbSyvn5
/ceo8y/7zXM8TZv1EYNl1vyCIBHHfMTAGaTOn5UUUnDa149AQp5dQYDVuhfCXlLCbxC51qoFGqvs
gdmucxu7pkD2Eh11mZQh1eqIOcPw+/sveGZT0k9qkgjrAGZBk25qrERSzDAq/MtH9RF13/L7Tziz
9PSTmpQXFuBwzIYqpeuSqxpBd+HK55qa02zaXIRFM5VKxo4xuplbwGNYhM/N2iE5DOIZzHOkphcK
1bmfMf//XwpVP+q64mcy0G2Bebrsu/ZY/73qqp8UJ380uZbBWUwG4cTjC1fqv3frT6qTb+qp4cSk
7qGOuWuk0KWrvPn+0mdWsn5Sn6Ae2oOj8VRlY1+OPycGyThZrb6/+LlGWT+pE6YWgg53WM/PKfTp
qvAiz/D0NZ6Wu+pCu3HmeZ7mziopVtumz8JM0ECG4MtmWXrff/1zlz7pH/rKDlR93oXTLrsKhnGZ
qdHx+0ufO+qeps1GWBi2ICrxxn5NYFpsETkt8nt/ixOm/pAdsAv5gRngztpOFx70ua7yNIQ2I3wi
TXIWGR4lHo5wnon2gOlXuEnWtrVQL4GCc8X5TaU8DZEVVhjlXQNUoExkqoifEySQTL+zyx84D1x4
sf5shX/3IfMj+2UVY6sQ9WrHKu5h5G0n0/bdzCwe25FyrPRHTmG3pTk+4i0Zua2EvZtTXfcjh/sA
qyp8mRMKTKMN0MhsnKJ9LO399g0/B4xTdRjE9kC+e77KFbzEKqMH6UArJAuvJv2qkzp0AuYmCwak
B45bMnDNnGgzBeIQyINn192m6KSXQEUJbMc4a+JWiAGoBIDZZ8knUqKnEuvSpcn41uetQv+/UkIZ
WaQJz13Tj0aSocEdctxZytcwYfXk5HwU5rbUwOwLDeln+jrWl6JIzwFJ2kndwuwS4qUKtjfcog30
8nW4LvfjjVhW2z/30AvowJlS82eL9MszC5wqHgZNyje+fmt0P5XCK/v+QlU/V2m0kzqGwgkPT+R4
G9x4GbitkyMBWNoStSFTMGl9YdXOV/vda3dSzyQ007qphsUG2aWqkj4zWhqUMQzYTSbJo965hglH
riLlqe27e5kQoQuffGZ/P42/hblmovOcCbjeiE88EohVurJvFByBPRtC+rp+M9f18u+GuaunAbhq
EA1xg2YW++6nxHivUd/6l+A+40zTpp50K72KSdw4DcmmnaqrzhckH5spWW9SH7p1AzU4slD2Y0jW
BkhxnG6J/ckS0UruFXaxa538R1wYu8KAypRkMibhadIt6hqfIHL3sP6YfkTFQGhGdmPoxnvVok8M
Su1d08U2mWBVF3M6q+4gaC5w+sYGN5KwtRfFR+KUex85pDVGB7lIfkpjvRJ+N64nC1s4XfP0SrgY
kDyW+E0DCh3RI7smhkDdqD0aDWbOWYX82Ff+JsdCPU07TYtQhnjcJBtJJ+lG/2mgP0bk+P1rdWZJ
nmaddoTAmVZgJZgWbsLuRkaJYv1N1OjPne+X5Y54Kk3VEghz6FOLjJ4OZa32GanTdq7bf37///wQ
/xV8Fjf/s/Saf/03//1RlGONoWJ78p//uiaa5b6tPz/b41v53/M//X9/9a//8F/H6KMumuKrPf1b
f/lHXP/fn796a9/+8h+IBKJ2vO0+6/HusyFH5c8P4JvOf/P/9w//8fnnVR7G8vOff3wUXQ7D8+4z
iIr8j3//0fbnP/+YKR7/+evl//1nV28Z/+z/ZJ919PGW/+P+LSveTv/d51vT/vMPSTHt/1B0TbVl
WXXILZtB0+Hzf/7IUv5DtomvlGVdc3RmYH/8Iy/qNvy/7J3JctvYmnVf5UbN4UAPnEFNCLAVSckS
LduaICzLRt/3ePp/QdlYonXFP29NalAZGY7IpCWAwGm/s/fa84/xkW7ZjFGybGuyPB+T4JT94zP9
A4Qc0xCaqpu6IYT5X3/d46uX9evl/Str05s8zJr6v//r9ZhmCkzWutAsWyEBQ+MGz8ZuP8tk5Hux
RO5NvpYa7JmhsUwasZ70zy+ezp9Xfnml1+38zyvpNppuUP+2bJ7tYcCiZN3khdJdC0crQJPr19sW
VsT7V7Hkefnxa354vg4FXstQZRUvvHne9jUCIVUGz+4EjGPpIYKvQsKEEhOljPpRDRSnCjPM4kew
TUt9fEx8NNxoolEYsUDZVi2KNkwPih8vzXSdicg1us8Gk2Us36l5vK7NL02iLdr2p297ePjSjUmK
tX2DxRmmhpN1kttZMCAADaE9D5VPFmlLYV0vYoSzvuRgS8bU9xWrhJRHLsA6R89wp8BJ9H921mMQ
DE7ck5mpfRqnRxusTzY8maZOiAbXb4gjrXrELCos/ofa+2L2ya1fDUSVHSTrwfdDLDPDT8ARhvet
af0lwnJp0cdElundGsryos1U+NvNAci6ghCV179IlVtPPo3e/ZQ+GOD+rRuJcaLEyD87pZqrxvo0
n9H1296CIlvdGm266sovlh7gJ34I5ZOFCDkm5VqCW2eMoxN1N3r+xCiyyZs7Jd0r0LNzMAihRsjH
oFM6ARteYaI07rrepL6CrbYCVWlh/yWrZi0EUaC6DmDijgjMdSdwGRBjh/TWyca7trxtBrGAPb6Q
AZGqROpVcXBnAB+PK9Cw2m1o3OFO2yd1stQNiZVOslT1U45GzFeCTUXwbeUVB6LCwdRBzVfBUF6p
JBS10kPoVzuiDlzVhrU1BBJeaIxXWDkLiLMgttnlSBvcoNdTAzk/upd97SCX5m3mIVbcVzbTYYfe
zINdlCNByJmhkhicrSUvuvqbkf1IVHJgqmAdKgjMMW+2obqmCk/SQrA25U8WHpUIUWoL9zjZ25V+
HEz/a97cdAkmxBYXTyce86G46gwYXP3HFPKuKE6jriFvxQnUl07eKRAoDUfgZ45AaUtt6XbCxiEU
fzTGH4FJmqkvoB0GNzFwPhUSoz726yjGr94RSOGHy7IABolcuRs4p1e8jZ0b4JO1HVlr+IrMmf2y
bNvHwvqmVV8hhMVmvZsySL5o8nS4Thwkbus43SbCIlUGTreIXdFwZBl87mzNDczBVab7vjMPngC2
DWJTIXFPPqFEcIIhkV0CzT95db3TsFIrWG5DERx6ql3JUdIevFxdTnILtwmwXrLtS5nsinxX4HPp
R3hznAxIMaGiKhHG6R5cCVp3WDd44T0PUpQKLF5fZom26jLBBBmsdNniIGnGSJeAaJVNbAKlJApA
n3bejMkUQMbJCv8WlzsJOprXEXlXfI3sryNkzzEVywHY1mzm7GdueACp1PveVHRR9ZbappuRTWdU
5Hrk33LFXnfGD1KavkRa6HQh4aOVvVJasuJU5boUxr4Q+qbzO3TI/cd29KCrdgCFQ1Zh9wqP32x4
y8Y0Ww6xzasAOh9nOAZIvIUlKcvQp9tOwTbnwZk5jI1GdvSaYESYCP1jLkLSEhiuhn5px73bqaQG
l9piGCfQEOZSwvzvg9ysYIiYKgmvkY/Q4GMNEwNY+VIGHtD03wySaLzRrSfoUdgCumw4oOHHf8SH
oRsljLipTjO8k5N7XP2OsM19SRy2GthgcSkf5xwwR9lBaNGRbelGmB3uM/g4cRe4ugIAQYVcOnGE
jrGxKdkeg24iPmpZYdfywdmqQ3hDrJejUOsjOpE58nZGao8C1gDbAiBYhQ/9sAxWbOAc8r0VxXN0
xMSM1g7gv7o56Ol1wiZPjR862DvNSFupAHrJ+cJnsJSsYyHv7ORbIOR1GUVUFEe6JYFggFmmWoPE
Ra0j3Gv1E3UEJ5efAr/gg4rIlx+DvxqAlE7qIZuqVWhiCk6yhQ5jrNUqLPWMwbTQcgqWo2rtR5Br
xOyQCgIKT1WgrrVO6OkggnCsBwmQdvh5ZnVEkr/Sw6/q+FkWnTsBRGye8OQxrxH5In5ir3RtbHoE
qmDgHV0oto6ZlNiUbzQDO60EMw9VgnJNkkfZy0ACgYdcNfNA/VWNvrbpLS5tCFynigwF8G8rHEaL
QJE/x4WAH8rWV7dXkXJbNMa2yXYYlLAf0dix/Db9NWlzsLWRnQ13AR4TlPgcuQ+LKT30ugLand10
b+Nr+0IKNlGe8IeXNkz1zqZiQO/XxZbTTvYd+kohzjiAH1p0zVXu5+sRz76fn/hai05lG58vGqrq
U2O6MnRGmzTLJvkKloWGhQwWPInVqU4uPQ3qLh4+Ws2tNo1McEAV5OtupurL/Ux5cnyymLotqVrk
VvhuYtuO1+wSOmkUG26DKWZGsPjhbZB8SfVhIbU/Y/z9RWKBmLOIRR2WOVm+Zr6y9b2uz9S1dmGZ
2lYGHxQPeLMsXNwNherWW9SRSkwvQmaAq0H0UZX3I75evgNGnYzGjn0PcoalXXPAsJzapxmgPg6l
k8bgieDvQWy4mhT9rhGktZI+JUU+JgdwVoR/N7zLMSOyqai2SnkiQ4OEcGuZBdYiLGMHko68zPqr
YvAoSAtCND6NOiEvnQTQXhx6UgHGOFlZNakxRCjabOJGcABjNHOeUtaAKSg9LHOJiiEuutKjgNVQ
7XRjsaSg5YiwAPD9VQ6sPRwAt+sOHltykI8YI1cdWc/tnJELBquUeDPTl4xnKPzCDXik7fjTUBDL
4XplQo7IUSybL5pmHDJjJCpCc3XtPhh3eg99gtQAI9BWWpCCnqZH+3hq7HQfFb47+apr57jj+V1Z
5MXMUx5u0s928zNdZAacxKl3VSVkkM8xM0euOcEKThveH1ECcuHi24a0+BPu9zpK4uVIH+2lfcC2
ycZtJQZW/n/vEd5YBSvzgvp8eWqyoFdtVVZ067yYoOmt1Ukmy1N93Wz7g+d+J0zXaY7y5lJVVn29
w/9jJQyFg920YrG9UM/W9h2B8XrayN1JXZf37PPFNVWzHe6dq/bASOvKX+ItqJFbexVfI7Fc0DMv
7G3PThV+v4Wz6jkBBmkfJ9wCSmLkLCfsmVfpx25TuxZhyAsLab77n11UJ1tVgLY3eMivC5St6EQR
Zly0crF2fVU46eMQn5LaXl9pP6LdZaHGG7sog5rF31c8q1ZTcypKyVC6U2D8lPEHt8F9nDMxkMD2
fvN5fcT75/N8caH58xcbewO6BkowpX1uPSESPWB5q3hVX7jMc2Xjt1b66zrnh4wpWLVC4Uz9BAJh
2UGodZKV7UoP3RY0/go776HeEzWyITHHO0oXipTPDfO9q5813EFqQL1qXH3coTO3rvOr4tBubAcO
7jG+Eo/lLt3FB2/Tkpp67I6o+tbvP+Y39qov3+dz7ezFY47K0KjCgRbE2FlWR32qWHiv3r/GW/vU
F23GOKv89kMRydH8iC2O2EIc3cr2/Qu8/RIN6AiGbSqacb4TljH8sroXLf2AUFPOG1hM0vmJmKBi
Oa7YVS3UqxKJFnb9i9qlt7v+i6uf9Yncq9mA9SRy6+tu32zFKlkFbnPlrUjsciHUXjbInBmH/uwd
Ly551jvQJ6QQtbrmpHX2XicQOQXAHpnwBK5M+0YQsFcV4FgtnVhHMNJDvAjaft8X01bJg3UhEfNV
sk5eg2CW4x7TdPStEE+x1KxaagYenIELb+jNNvDrhp9PvF+0Mzsmh6CX6c7W9eCyzXkwrjwXk8eu
O0LUWambSw377ATqt0d0PicourB6BX7IiQQGV3dQx7rdhhiPLcGgn+3l//D7nbVxFpM1Ana/O/n3
2VZ3tI3iAnVwlePkKA4gFGacS5ecf+VvY8eLRzo/8hePFPf2JFIpbk/1cnD7Y/qx2UgHNOYLEhR3
yTq5NMNdut48lLy43jD6NQTYeu5kyooCxWq4MrdQtR111ayl7T8UQfz+As/KaKoo/CQqo/aU7bOT
xR6WeVVaaJvkrj34S8JLluD9rkBgd7ecMdoL49KocqnNns2usoK9uBx4p4SzHHHQkE6xI9VwXe/z
k44E/j9dRbx4p2dDiWf2OTwq3ukf9rfZc+Evw3XncOawI3PBvaiCnn/jb63IpGxLaRSrx3k3qdKq
9ECtNyfykVC2EF16zB+ClfxVPw1O7wLpwHu3yw7tVX5p6n12z7537bM1UzzWGhbtLD1VAbDpUHGp
bixk/5R2n9iLLuTJXwqqUW18n5k/Izv64kEjcIpAOUE1B5Bfsfmqd3JYHKVxuo7EVkEWMRXfMCk6
KkmjXah/lExlIQXRvZA49hTR95SJzkpzTmgYn4vgiiCAwinH5EFAyAtmIhQBQFvPDG7jYdiO0vAU
lukd/KVdRh3I/kg8WNMR4wR2Or6i/DPrkKB42NZ3m7Uu1v3YbXJKeqnwv4b6cAW65OOQFd89wMmK
agMQrre+futDq0r9R1LK1iS0gyULbuY0N1v9oRXQ54q7KLktR40oIOppxJRJle+meTenTgJ2NrB9
H4viUagqiZfyVdX+GOsfsaY4NjvEBtGW0NJVbPsrq9NvRJoBRgTVLhOYO1D9LcV4PQUeDFuyQaXA
7e3hQao09oKp2ThdRnhtbFTk1WvrMhwvjCPPx27vvfV5nHkxjoQCw23byu3JfMi22f7ZWbSyrmBq
35AktZyFxjEt3lhTA1urC8aWr/1WrBsHocKFaentjYNpqhpldBPa69k8mpiRXfTkI59gKK+Bl8GX
Y66YtuGSAmezqdfg3Dfpnk3wzfAJUJe68a8v3cTbG6VfN3HumbOgTExC4ya8w8TcyH7YkbfWenZW
BBeWe2dauj8H1RfXOltw4s0DuGAWzWn4QvDNkngVrjdcWbfTOrtHzeZWPy7OxG9OHC+uedbNvSRV
uhwJ4vPEwZAGSJypn2Q/lmPhNTzE2/cn4/ml/d7A/n6p5zZPuZiqzo54ntEW/9U6XlfLevufrjBe
fK+zCRghnICVlbUnmG3L6CnfwfpTHvKtdxVeq1eX9gpvL3JfXO5s/jVkf4RHrzTM98qKvK3b8ZAA
VZB+2KQX3hOsukQQ6AZbcbrMP3h7lvj1SM/mYlKuFCOJmCXICIQ7BWCSSnt2PZblMQGdPVB2fP8d
znPre+/wbO6NizFPNFVtTkxcW51Unzi9ba1mOVJQ0bqP71/sTJPye684m3YFmHJGfDG3mPiW/CnH
fxBL6QBQjX2DdHPpy725NuUgknqwqXFwes5iUG18xjVseXYMuu1Yq2kD138JCeWPZcXFSf6tHvjy
emevjwTzJpZKu2ElQ+6dSwjCNUQW53u+hXh9bR7ff5zaWwsnWwUbIhuqxeHk2QhfgTiyK81KT50n
fmYIFEeD0EAQBY4dGgigvDsxmMvKy5a+rBIOI9yurF1STHeEdq/wGAHMmnNVCgtEft1qd7pUyDBn
vEXi3RBUZyYcUnbqqujusoQDA63ZxlVzsDQW2lMtnLHQV8TnnVBFbzV7vPT1Zv3Nedt8+fXO+r3i
k6VaZ0N6yqzHWCJvumiIZzKiQ5NhjSWQMS+D0iVgbzmMpRuEYlUW7Xe4U2TKfuv07mAOBiyZoNvC
Zr+ROQeUgFjFXXRg9fcJptxnWvrO8POP4WAvDdn7BCj3gXyRTw3nBO+/qzeb/ssvczaqqHZqGVPI
u6qX0c1sIgTYf0QEtsy3yRIM0qXZ4Myw8Udfe3nBs7ZIfnzRVpEN1H7rbx5IbM3TRbrTPour4g7i
meR813akQ30B77VmlCkX0o2Oz/gH68Dru2gJ9OjCIuDtR8DISdYbIgRqiK8XJK0E4bmYm2sjPtkk
7w23RnnKyJbyJrH3bMO1ayjE/aaySP3uZ177jwsv4Xy0U3QDl7lK6UITMgf5Z6Od3REClY2dRfS3
eiMSs3ULrbwafQCzybjpM/LNK+3OtIKlF494sYT6pfC6nWJyeCol11XC2m1UrE1gh+vnW/tHmpd/
q2R5pX55Vxnzv1DzMpcg/q5nz5KaV5qXxY8qbZ++vRS7zD/wp9jF1D+YuqWZQrN1LNacEP4tduEj
arGoP0z7Weoyf/Sn2EVTP2hCoT8bss7bRiDyt9aFj1TdQghDxptCWYaF6j+RurxuT4ahyZasWKap
EEmimMBCX7fosk3x1Q1NtRqUeBsY8bogBKL3OBskWJlI6cG4VS3SLuLx6NsQDUiGDTjLgUYF71k5
wHZb55K+KMf7bgIsVpdONggwA8JJ0TqQ1OfakrRjfw6H+0lvHoRFmC2ZfBwJ41KqPrVttvJIgvED
7PyV7ABCtaJ8NRST25jUVD18KeBaSXD87Os1KYxE+nEkHWA58Th6lUxtHYHMjbeRJjaV2RPBYfYc
woz+wkh9bK5ZdGLy+eKJ7nYKCKsOpWUsmivTWAOJXTQpgwW/R4Gr+qIR3PwxyL+U9syD06+h//cH
ezazIfbpzNSrq1VTcg4/xigKb3QO+brSWL1/pddz6O9XOptkinKGohW8QqHeSOrXTrngiHx2Urz+
KrY9DzaKYukISs95CKUlZbUa9dXK9g8hk21q300x6QyeY+pIgE6+yoE2tE67jI/zPjlnQwkiOIqu
G5u8iiZdagVI3yTY1ZJBruznVqtdWbkfaDgzdrpu4MPw8xGTyPy7mpKgbQPSWuMvLO2jRMhFm0dO
1ADaBaZHpOqyjogVIf+00kiek+JNxjmmRmhiFl5p9cVF2O9PmAegAP2Z+7GlqmcTkaxQ9ij6rkKJ
g0wrD9fD98iXHdF+bnOwevBsgV7q1sB39MBs6LBQvZXH7b3/on9vUq9v42zsT2VTM0ef9xCh/jGF
4FAaAqAF99i4ZIhm6Dlrva8vdbbMzQu9E4E/MCxohDor8IwJziKm+MI3ei7m/ta0FCZSYTLYoex7
PfyIoCpwSPNka/UUFMYWAwwSnmg2ZK2l4HMl9iRuk0S/q+T2dpKOed4t6+kz3BVnQn+asdjLPTQs
jzDkLqx3Xu8N5241P4Jft3Y21+t1O3Q1sTPUxg0UOJYLspGMShYYJXFUdclZnURMuX/7n7zkX5c9
G5CFNBCO2fGSSzNxDaLQchXYYdGtEq++sHN6u1n/utTZEJUZwGsAOlercYZsVmj90gvkjEtXOBua
graS0RFyBVIIKutUtxeGprd7hLCBmepskoyzjmnKml1EFoMsAXrN+J1j5GXtGyD8v7//Ut7sDhy0
C2FoJnPuWXcIrUYMac11SpQ8rMCL9l6e7t6/BlTZtzqdbRuczyrswc7PpiBJybKc0uLSKmaEIzh8
ZKYL7S1CPGjOsgsbBMbPhFimR0RzBdwcyQLZEpZ2PyDZ9Avrp2qE12HfLuwKgGkrDaRUE9pjhoh0
lJC/aoc9sqYO05yxT4dPUSxv9ASHhTJjdIJrNBlu2sbLpDDWcvHkN/1KhozQiunYWN/l8knS+XkS
29hm7ZTg2Nkg6XOY5g1AaWJUpqWkPdX6J86yQAo3BiHppB2Uk9jCsXMzIqSTkl4jCQdt7sqnstqn
EUN4sfUGrD+y5eJOdavpvpSUnYYdKZFhb/XrgtyRvE6OavaDyCElfwwrC/17d28a053tDbeNtW7U
IzmUH9vE+knKhRugTAT/itxVvgs6HlxEPZYHVwfWFSHoGB6DRdgKUhHkpV1YrtnfVOwKpZ64NWMh
oa03emOdI8YvIAvF/lEtxZImcpM28TGu1X1cPrUsIaaN9bEpv8ekhjM3zl+hzwwU9xNhELdt/i0z
v/vTQ6sDNxW7Mv9mhOmNN5D5ObauPgg37smZKCqXqIdlI8QSA+mqryPoW/ZVOxAoE3zqy3JVxvkO
qIOaIhhrQb3j7yZYeKU2+X5uLlL4VIZzIRdQvCp95PUgAYmIocAOMho4DAxkVeqT3SKZsr27fvDJ
wgSaj/wz3lM+OVCJNheS3x+1rr8ryn7TWvV6KO88wLtivEpV9J5luGwxQaiyeZWCkIC9xGprIyMH
7efpIeRtw6O0csPRgKsDa3YHWaJtPEop6QoB47jkhOXTwF8KU/IvstG1HxuBLA/vUigUwm70reVf
5fQywwrAiX/TyHhUejBC8THzWYciU5P/WBEkEI2ldmPNUVhxwaEABsdCW86E3qYTnAxc1wYyF9Ml
dMclJ5zUokcVOwdnAUI95u2ql29k9LpTKTlRHdzmabfSiH0fitSVtO5LRLzioJF8hXZhilMX3+Ci
8rOVSn4vJXrGY/UgAiIaE4IT8+RYWfq3WI4eQn26Ju3smE/9bd3b+5SlrKx/Vzx/ZxkGkTjBumm/
E3pBRGV1D5jW9axPHelEeYC8Kn9sxh/9rJ4qOkfHB1lZGQuh0ZGq+k5Dr+O3xIKJyg1u2rBCR/Wk
oIzTGuZDBakjt281Dguntd6bPAdABnC6GxEeiRyHUwkNdyRfeHQjpJ9JMO2LJCY5qrlKwaIFanEY
fPC0/LZWVZd2fp2rEnewiKA82H5zncc1zwGhJEpLE65kyJHAGN0nBnuHMt2wP6ZBEtxVPHhjceO1
2jIw9VXej26FMLVpooNt33EMsvRguktITLuBNHpDXdYzrJLFpEqar598RGFMtjyqv1HbxrNkvMpW
uNFABHj3ml5tzMh0yQxfTQTcZsEyHUmNIahRjNZ1Inks0agBFSjcCwTQXVpvhTWRq5huptxEuDU5
8zeMSeIy62HdqQ8dccxRdmcgh+flFP2xzkFJpRC6s/TBrqSPYVPthtrbq6PiRIA4B4KPTcJkUNLX
00Okxq7GWzAYrpuxWiKfdOhjTZGvFC6kkMeip/1W93BF1fpG89rtEAq6cLfSW7HsCEpCu7a05RsW
mq4Gtbk3ZwsQqtwU2iiAT7/fk0yxtHV97cXWFebqz4IBSoqbfaqirhGEHtwEor0aARFLJlo5f2+E
/keoz0etfEBIeVu1wxYxWmHXpMZRssTlibx/VSUJOsFtRuYk+YNrjeGuj4ajFEX3VN0c4txJeuuu
FSs9TBDtWtLvPIOQT0TGYX1X+d3m/VnwDCXHsotNrcW/ANxsRVbOkXJESDdp1OYsGSZCKJGBmCGD
ARLjnOK1jLEsnVEFauQOBL1JbeyasljqdnAVd/JhYK1U2d0NKTxVZF64td+m57M7O1t+W7GdJSzI
qpWZzpGM3rXsjQs1mhZGfZ/wLkWdrpomcd9/IL8tPc6uerb00NoIn05dVLM0wxH6fdNGa11NLi12
57Xeq4X4fBlFNxmYOdslaO31QjywasWW1ZgvZxEf0ZKfILHabpubVq6WuWS5+SCA1vfX8wIgCmqE
uqShTO0VruQvPq8iAUxOwmA3xiiDr1Qk2STvPu/RZTp25E2kr+mf9JLwUx2aJduKHPx/KT8ZAeWE
0dz25n1z24SnRkF8LVA+k0umES650dgSdjZ+OxTBs6o1JwFJp6q11HRWJ369bNFiq2iRBATw2hyP
ldbc6Na0srF3xf4N4X03c58zle7e8NMvUh2j4PRvklosE0GUWJetAKjcB6ZCOh1S6EJ9yCDc28qt
6U/pYqiGVTpOd7VE/mjXbjJsIWNvfkka/3ZiayKrFUAR1UnYjRVW9HMoWTC1NsetpQMdkYAZFhpM
JFpEh0ba/H77OKtJ/tlhfr25c70MQ6BXjXIyN8ujzJgYVBTBV3MZx57sfccznu7bHRjzNWOvJy6s
jH+rH81SyudilImq0DDn5vviiLYu7cGodK6e5+s6bFfFNjiGpLo3WB+ev+g/qi+e8pR/z21yr4qL
/38lyPWPfHas1ee/6n9h9XEW2v376uNxdsf9qLJ/Hb5V4bfs27+2dfIte6pfliPn3/BHOZI39ME2
VPbZsnhdjZw/URQN95xmGLqJRvTvYqQqf5DZ+xiyCuiJrYnFr/vTeKfoHxTq4LZgs/xcFNf/STHy
7LALPyC/m+0VhyKWYtnshF43JqXps7Rqx57eW4RrvRDCkRS3D5sbQo0IIit9bAx9jujSEonz/Efd
WyMy/u7Li4f4RvXu7KR9tiZSX9U029D5fpZxDnbt0IdMkax0NwTW2G5pTjWeEW2hmwP185wwlMyA
nB+ZxaMeVvZGCT9r8z2/fxdnos/5Lgwb3x71ft2g6GuelUfiQa5GChHVjVrFnwyQCQvVQJvtBzWq
h5zlrTQKsGsWi3Mhq9NSRBKel/mPPAwOllp8jY22v6mDZgmPxScKz/zKplBfi9rvMUmMUXxtVfIl
5/4zR+PXbDLft8X5m7CYTDRitc7P1fWgoWibGtmNFxKZ17ED9bwAT5RHwkI9Bbe+iXtHtrBaNaZB
KNKIa0Utq3plFrrsSDmeKak/9YZ9ErgDcr21j6FOYKDa25nbmqHYJ9aYfrTalRz6hPOq7FGrIjRc
WW2kRem1BlnSWch/ZmJvGCTpNiomO4sosEWfE/wzza+wFoSo+DUOEVNsdcxdbht4OXsFoVxYOpwN
0vMDsRVLoWYvdN6pdY40qNS48WShJjdy0ttuHvhir/vdz8zsoManhe3GKsrLMIy+Pd/H8x8inY55
nRVuqoC2fL9lvS6cPN+PKeZyPw1L0dCzvO5p+ugNk1FF8Y0xf+2qbjA9hFm4fm7EEs/7wipGmVvq
qxZhMEgIEwOqIaBRnHtqyzZSClbT/o1FCbUg2seR7AjuSt09ThnWIOLxbLevgpTdZcV0nuXKBQrO
mYKH72wQn2XPS0oWmToj1uvvnLST31WwEK71BAwugQrRFteBtiWpFJ2E3GzDHE8fkaMNUSA1GYVT
eKyrJEudqm2IpNWuJXwzbWSTJ57cVmV2W1h2tbAxA5aw7qEcTcMVSNpLxMDnZ/Pq2XE6wzBgMg5g
m2b0fn3jxJlFsZlN6vWc39U0tn60CIh0nl9YU8rhumfJfh23t3164Mn6K6O9tuWs2I8yScvPL7ea
bHUlq6uxyjtXM4d9pMXDClPVY2ZNJQFjWXFHTYoVHzECcemviIn5MsyvoyE6Y9epVF3ICiBI7ZDb
9ng31d20gOmdnkbSIXNZ7haBJMm3uk2utieIUosJMUryhUgLjy21GbpeVD36FZ40w7OnpRF5ZF7W
nFOmxDASiaPeBlaJrC7xtxi0I4pZKQGOVaRvn7vMc5ssPTybupapZHOT1iqJS0JO/XXBkjZiKhT6
dQZ/CBP4yc/W+PKQ50nNyfR1UNva1lOj0kWU/sMu+xKrGqn3gzIHWBdT85R6TbLPCEka68CJTJLZ
dK2ql7qsNG7TOBGumb2IvdyR2+iTX8b1dhCN79Yqz6o3b61CNT7lnX4b+SY1EgNOiNXlMuHwarry
lY7o1rh3pp6MsbmR9iRmsZVF8ZePg40X10uXwdjjxiFPzrQZQSSD5kn6WXvUswpPrRjB6FzCAzHV
v+7G8/OxEAtqbM5+PwpKiyG3+s6XCZ2lQqX0jRvIwQ/dbJM1YX05QWKGdrSp7zyPYM/9eSp1AItp
F1+4l2fLyutuoZL7wEuaT0EZUrXX3UKTy1BGDkFVQp28A1HoDPBmH65bUYmraiKAMZAs9ciSA+sc
HzJfdXB1lGFh+UG1LUFCHrqJmn4wchDYmV/8sOt2RdWEGE0T1HVmK63JcDQXchH+1FTkRRJHek4p
pQclqw9ZVtXbQH+wByqagblQJAQnhiSWTab0x2qo7kqleiwjWQOeZy7LxJNxAwfePsn1caGVhAdo
mdEupIYAcuHTHaKGaNy6Owx9s3oe7/9v8XwBVzEzNv/94tnJ8/jNBTM/9ReswrA+MObO1ARbRW8x
b4z/glUY4oNNlZ4VsGLocCL46G9Yhf2Bv26asvLHkf9foApV+YDzhNWAxWZU02e2xD84vT8vlnBX
zAa2AjqCkUvGC/u6C0jk8/oi1uK7RguwjvrG0kri5rPn+9OqTdQOq6zY5DUb0iinbJkadbmYsjm3
OagLZxrRUknz39WCSltIBLQAiKLEOzbLF4/1reX063HD4EZnrw1/2qwJWdmfHQS12O7KPpqCO2Z3
pAB1/GUquUqiR6TozHWmtq4JkJuPDUihadRuTzjtsBiLtr6wEplXNr9GDZ69zAzKShrpBW/NFPOd
vtiwaoCkyR4LgjvdQwoTBESz5ilqBiXTCSrQvwdKfmjiaJ/N//P9p6C9XgQ9X5v9uqoh7NBsRtCz
a1dRWJPqXQR3pYk+W5O7tZLG3RJNoeNLPUX6qFhlFLEXQDevhwCDOpB74XRaXf9xk3kdfQuC6dpT
pxtTmopF1cHdIKWVU5gyhxCEtVnnfdZNx3G8WflOWVFyF5zBsNT3kWzEyymKf9Z+Jl34currqfP5
y1E9osWzmmQDeV6H0HQrJn4S3zkwtGAXxd3KVGTS/zxuoMvVXS7YP+Fvn1aZxU3nWnaP8v0w1GrM
iX9VuyrVE1ZixHzOTuDEMTAgd2XpPDdOGKs90fUSxyXMisI3L2y1nrl8r9uFhgCRucTgLJr14dki
a5CzUCXxXb7zCu66k8RJZIG69xpPWVii2QU1d24nDccg3khyKjG5Wd8ny1AqXTH/bz9HRxL7EmA2
n9qup7nFID21JT6BNinBqpla7Ug1p119H5QO64srQuFG6ugVOPAB3hGV/mQitJw2wYGTPiz12UzA
btPB5V/v48raqk04rZ7vsI2IMJUpYb3fRn9/ixReZc1E5QEDB8np6+5hBD15yHZQ38kEdJYlaNjx
wpOeZU1nPZBLaLqBkELR8JGcrcNJHJqqVJbrO2Pwy7WRXsdqJp2ksQdWRW6dpTY/5VYvcWR7tmOP
uywNB7f0OE9MA3Q0cl4vEUJ0nzKdn6pl7cDAc4jz2t/KakeeYBxMK3AVzZK4rGRb4XkjpFi6GAN2
PpCwShT8w+6WPR0N/+xrdGKqjForxe3Ulou8khHkBzJKJY7xyoGh125UAuCKmnk9wKI/D6qRAREm
jUzc4mzjt8ZQTSt1PlLum4ajqrwwNo0FkFJ+fH6p/zf7X5j9TVr3v5/9d98qjiT/nP9f1svmH/t7
+hcfhK0DE0IKwmz7cvo3qYvNFlLBbK5Q46AB/DX9yx80k6lOULpB82c9I67+WgLwmS3rtBxmIA5p
KHjZ/2gN8IwN/zVyUau34DqxOZMpE7HHPnfPW0GiBkKyp+s23OYp4WQZ3A/V3AyGE9bHEATpWO2V
eBV+Jpw8H10NJkbAuX0OErZWrwFEUFn35Y+q/blM11a1Mfx1RcFIZ4u+gZDcPE3BmnOgrnP+H3Xf
tRy5jjT9Kv8LcAP05C1teyMzkuaGoZmR6EELuqf/kloz3Zg+zTVXf8TG3kwcVQMEqgpVWZmD7AQI
NSHUXx2zRqsMJAV2gLrMt94f40087GUDiDBb+5BLxyydUvPHYa2ojgqV0HgFGstcc0porp/b1Gbq
IVGPxhqsF4m6195mgYQQPHg7oOB90H+MdCcKr1Lwq09gU3b6U2xACnNf5+sJbLzdi9l/b4kfoRm/
wcVj8A8SWG5ekhJ9BzCIfA5g9QGtZfxO2AbMHh34jthmeI+F/VifGzwLpOpcV99MdPChiU1WMxkS
WG7e8/Ex/BWkOwxRmYYNtop+1+zKQ/kOABD6Yy3GNSG4KVkYFbGMFyadps/2UG6y0C4Hy3wDa4ue
HAY0/351nmECtbyWiI2mJ9OtKXuIIL1KXBmdav2p1N1e8dGLFhh6t/7w9p/f+3+vHv7/GyR3ljD6
65vt1R/0Z/T/5sSUfjTxFTZ3/i//ebll5W+AU89lIZScZ5jtRW6v/A0PQ8RB3HA8L+d7/8/LraOE
jntmQjAUyRyyScTIf15uSf+bOZexgZdEZMDN/I/u9nWVDl7j79kIXh+oyeO1zaX3imKUQUEq6Qzm
uJUKRGSkgYy9zSEsthD2+cn0P0xxqWkI7qSihaLOOdj3qmeAEQOTV6vaBVXMgEoL8PXCaQlOf50I
/Lk87gFf1QqQblUrnZMq2NJechhUfsNqITHlJCL/aQa6hoBBoqvAM7IDU6Jr4DuTQCYLkh9MEc5U
pYDw7aXjLKiHpu3HMuHGHP0vnPLXfuIkaCqgjSg88i+zBjzWWqmH2nkkb2TUfLkunNT4bEgJde3W
M9SF6uZXg/aeQe4DpiHGrsLOUM90V6+HX1C4SDzhAIaKk2CH686lD8GL0FvKC2YkLW3p+Fy/bP6+
x5fL5T7lkOW0qWpdPfeN5vQN4Glp4hR1vS4YWZWgzjHRQGGF4A3An1xc7fkKhwW9BFrfOkWXpueM
9uJBR4agyswQOx1rhpXHgLFMuRvWtXXfDAQAFj7p/EMuDFVUxKupFNRzFEI/KYDadoAeOENzw5C9
LHxITREjya9G1QA7Ak1tGUNMICUMtOyc691GGUQQ7oD2UJkhR7u+h154koO96NSAoXUqpxWdAL+J
1qQL7DAHxiKIH/OJOkFRbebS1SiGHngi3VLooEo3bcZZKnEGVmvfQwEPqkQCZB6t9XQ8NsTcmXj1
088wUtd6ZAK0upW1+Dia6RoVg8eCzeKxfeQnOQJr8BEAM2L0+qY08UYL8jUmsNwo0iEgDTpu0Knh
aZOkb70ZOHXJQCwEdzA+VoEXiwAkAQgjPWvli8o2ISQ45arYGqO4r2T52aDU1dDMB/kqQrP2QmMC
fBjyD/GQBx2oCzM3VPtTpEp43IkuGaE2SeqVBI4kMznqoviaCOc22A4ABUTlK+is6xqwHjyb0Glw
BGZ+C8AyJdXVzOx2Lipx0w4jJG1/RPjLGF61WuGYSKpdQA6dSTsd3JqdAvQZHp4hlcGOZKlExJz4
ZNEG/EvSS5gPoGPaA5tkD1JgN8I7BZWhXB9U1H1D7aeUnYvpNQKDIhW8ie5bpdpVGFBA43+ld59B
NrhUw7aGs+5494WqHRJ8L3ASUExUaIbiaWpqpcgj4k49EXW0ZVyZApVhvEmtVm5X0wCRXvNdA+ZK
N1RbLfFnGQXU3e9BAjnpwIaBEI512rPIPkUVGCSlbvwKFGg6asSmkQMTLlhAO9h4YGzCZrDlku5C
ScSXDd2ir3H+sF9m6YGJ5IGA1C/Uf0XsG0seGlmwe9ClQbvDKyTJyrvA15PzIITfMxQSykl3Y8Am
G7ZCK8/CA81KUIenZFVIsj0G+AWtR9RgH6qDNeQxVOcFnBuMhk3Cd5JXli7pzxMArGkZYmb8g4Iy
rcfgh6zTA0NNFN7bGjGvn2RPo7kpAQCjM/J1xBxIR743XfSC/oVT9zjYybAtI8HtwKVGc4rkrwah
FkbcxdrPhQCYi24XYtMgEIEmbbcRgJWbwHRXsVMHFjY2/oxAkK1H4LM3oAnT7kUUUyjdlJjWbzHH
ldQtgH7jNyoPTtOjSBxR+WxKPQ4v2CNr4pV9YKeQga6U/iWSCl+t2nUUdSvocGJI4TmbQK6hQoG6
mFbxSB01wihD/w71eZuSCiDF0k7SrZo+w5840xD65lgu+MXrl/w/XDLeJSBqAM0V+m7X7oqqej/I
iaieSaJ5UozJbYiS3PeJN10vWmnoqn2lRJzrrYO+pyFi4DlRvmnFe8ke6vDzvombiYl5YYNbRtW1
TdhKc2SxRS87ATR8FuxgN9jhSbIwl6Bbi5Pvc6j8I5RemORqIKBeTZSxGtVzFlujC5ipB/4EW7Ha
bxSD9sXL/RXeSPI0go+EegugahKP+haTONIKoVPPGFxy2/alAEizmNBNKt37hm4cCBhSUakzUYwD
sOD6QGhRk2UY7FDPIhjKE3LU45/3DXyR2nMbd2WB2zi5C8cc7R4sZa9sJgfEZi/MN6ABWeyzH80+
eANq1onRf4Egjt84InSzVYz7PCvbKHW65+jMVsqD4MG73f9hN87p1e/iunpo5IDktsRVqFLcfdSI
iPY54WV73wqHGcGNw1vBVDDMjF4ASKR4ioi60us0Vkb5PEYv6qjZU5T5rZ6DZUMGHAE87TRxEpOA
mFR2VUVY+Lw3zIMwG3ALHSVMgo/MrTLC7EKqUCKfFT9/yAGcq5zgKNtosrtLMuhfE09XXxq4gUtb
XPELDbEiAchZPoOp92D4k9P4wRpkVqCIAFjPajyo2Drailo/QVkM8W+6EZzIr9wlUrY/Lg/3O+Yi
3UVOhsQPtwb1zLNRgYWDHVQQoYmtLctLtfvrat/8bS8XjN7ntaG4TlHI7Fr5TBCl4xaIXj205fw1
1Aw3bQEAqk9RLi+USv98unBWuQdgNyW6MqSJfEY8iQBrzjaD2K7z+POL5jUXfg5AtAfd6GQpqHr7
5gRSy32JYoJZYAS+S7e93Dv3T/kfd4n7SbPzvNhx4Mb1MNex4zPXtZT/0OTPsf+8b+NPp88ZmVPx
CyN6CHpbWejk80xgITrqFpPMJ92dbPSG/GxFffn0P1rkQpmexpISolV7TnaGj7g+vxBTG63f1+gB
418uQBULG7n4cTl/rJuYRKkp7lD8DTzCrrwKQHgiIM6om9atMFMP4Sx76ebevzAYMb7e2RptolyX
B/ksBi3GGQ4gHPLDkDpptiRHOcMCr8Mo9xE5f4SZiDoquxrrU5ngjoDdR+lbWoP0MiG9HRrmSmuU
x9wEC2c8dVudVG+11n5neh1bqHW+gQl6sFpi1nZRyk/xhCJlIfthTkNbhDAHhnfkd3MERqron1DL
dNBRtOgISXT6GElIuZpxJQaJLSogc6vGVz0vK8wpl35SyRJSXtDmAGlv1vU+ioEFk34KcWQP6qNG
MjcwM6+VOzznFCcbUOVTfhj9Vu4USwHmGyN6YKzW7cionTrZkKhcNSx+zqv+mGPooIsxFDQAQJBn
SLupMNmSWp4l0fAqyXxJoB6uTJIT5T9YnRz0bCEI87w9s6fCsC7KHTpBcQsoxusvLHRTNqSGkh1b
R7cwkyUcR5wtVIGB83LTp9DuZz6ypVrOolnuYHWkGMVWlbNjOLpQJdJKO8ObzkZEgAIeMTf1tJ71
kpd5Rv+otHDr5Y5ZQ5QcGEc9OxLMGuVIo8uwRPFaBX5jPVNZKWG9kPZyaL6vYHC1xVz0GwoFL3cR
a43W/afqiSvBHk+iD/CeR1aBrT7dd043Ys+VOS7I1SJezhh1zI7URCOsiMAeAp4iWfKajDlSlO/N
gXjVsNS0X/L03CoxSyeZtIJLbMGrr4HLJ41HF6NoC2nTkhludU2uQKZTm+SzmkN3AdBVrQPWqjQX
zHzl0X+dsohfCMWLmBKToGghK4LlONGTZNgkd+AHIDzh6q6w19oNGOXEbzXuBrWXaHUW1viVul3Y
loJQK+UQ8cxof8Tt9358qduFUduF9A9vvut7D6gZ1QYR4STYg9/ehrqdXW5nKtxks8TMsrQcLjy3
nRQbTY3lMFT2NDTzaZQ7hrGYUM9/589Phrq3jHY0QBvz77jYtjhO5b5tjL9XbsFn7WDKP7dRVgBb
Kob9l8Wl/uKQ/LbIeTEQXzBwdUkoSSMNEB3zhRT2XEH9SUFChnJxa9fPwYO6ZkvqdNwk/D8TzN+W
OTcmdLEoFhosAwFxYgf0jonbIDTbgp19YgRvB0o5kK5F5xLf9RwuKone/qa/7XO3XWxAmMioKZ1j
jE00AHcaFCzrjXvflS1Z4S67qJWo3mCDzxXQRpMIXRcDPOblwl2Yk7U750bnknU91WsxlwJYEc+o
4nhlvERcsGSBS8zLoUZ9f1DQmekxFIA5VkHSvftbdSvK4I31ry/ylV9dnP5+oFWaFYKEysfgzKe/
2YcYuHU6qMgVHsqW/3kT6Ctj+22Ru9eA6tCQYu7wnH5j7sxhaoATH3iEE4OYO+geQavYW+ZCdPuL
ZP+31XmvL9YJioWoDFt8rcat3ueMIfE0tCgc5gTgE61AS+Ak9v29nS/TvQPCOZZuZGKDCT7pPEKD
oIEAsoHhCJpWEIsBFLRlC6f+L1L930vk3ArYIyJzbLGx4P8brVnusqz9YTvoFnrqLqifn9s9YD5s
Ja/vL3ThvvF0UXoANHsvwnAhb9RW/6iL1kI6/nzfyuJR5ZxHDxyf1FOYmQl/wYvudJPTbeN97yle
7UeSZywwq80bdu8Dcn5EakdW9SMM9tlnaaLyPkDlGzo3UuvcX9rCBhqcKwlSNVEKAQ5L1PEoxBjx
KJ0yQK7vW1m6A3ynV2ACUOIjIl3n5Qd2mCILk60d2pP+/ObNMQmZ+tH3perJ0rmce+OXV68m/Yjm
N1Y3B53moG5BAlJ9DC2iLDpbDnECyZ0xDeslHYaFC2hwnsYUKiqT+c530CjRk6Pa7sLplajPify4
sLVLX/AP9wLlUppja5WBvQOO4/aT8FFrOwxEWwOozw12ME0I6VS6PaFjI8XaixpDx1zLbBm9pfu/
ZinM868zsVZDbTLnhXvgNYS6KfPjdPsUvOV77QTJVQtdJjs5K+zw2G8XiYwWrg0/XM2EKce8G/Zi
3MQHY6O4+ovWrwPHtJmDUdvMV7b1PnCX2sPz9b9zWw0ut8liM8nzDNEyyzow/ZQYjdVBtSw7IDIB
+0HpY9pkdX+jl74655GIEExG2CCdko110L9VSuSmarngXeej88e6MECF4j0GR1R+iirOOikMDVQ4
ZJCKp03mpMHSgeFmIv+RF/62wecyaNuBTdWoUG87zhlpiskZW3Hidb+jm341LHqi2XPeWZPOZTaF
FlcgVBvh8FIo+TRorirVqo+NUwgCFxCkaJaWqg8BNOE6Gg2gDAIsVx1f+qz0ad6sImU8TZn4LEdk
PQE72pnK6/0vy4He/9wRzmmNrNWpNuHTtuCAsA1f9pjf/QDcYNOtOjveMQe8GMwKXparHDcP8sXH
4NxWNMmpiukO6ax170NCnEx/MALou4WhK8Zro18Cqy9+fc556QWQDZjAklBn713JBenUajxB9RVR
VT0tJQsLx3keAb6MBhoJk2jAzuKaPgeGYve1tOT+5tNz73RxiVCshaQguFDIaXtXAYc3WEZ8qAye
M6+AQnIHHvldtGIniMidY2ep5Lq0QM4PmWAqGhSBIL/FtB4Urwq4oPuHc8kC53aCMZXVIIaFoV1n
6EdjCta7b+Fm5Lw4glzmYwDeL7cUp1+YNFvOBKsM1tOM9kHqQxri3rd2043+tsanP2ozdYoW6xJ0
eB9rcESpbWPBty4cC26U6+tKa0C56eiDGhhM5x/6EHJLI4DhhXOlklMOAIUlimAuolC3sjMGLnzZ
qAd3KuTEzlRUkPNWt3oDAxs5iP/zZK5ApIlqxWl0kFiXA2cwo0AibZuoOYhPNTxbQOVzSme2/3GT
66NTiVBaSp8qhmZR8WtmuzEDIP1VacQQ3QCeGmqgwEAVW6yrowqRZREKbYDMljPblsgwnpgOTqCA
aSsW2z2LQYwjsYA6Jk1HO0/qJ5YsybjeOFtXm8TdHQOiawHWI5zzCoxLdRscSoEc739vbkj2zy/B
XRExy5pKxBD1efCyJ2QIdv9hHpqDvI23oPEofBOaUfOLBWTGKShjUjvZp/g///7PuJUPg4ngi4EP
M/hg2r12RWbelEUfFtlx8ODex335OHOzs90krkDjrNqYUtpCxXXB6pzMc97pyirnAM0AypeCmaCu
q8wis8C1iLOmeguSwTT34jg6grcGUGqwp0cLDagbkeXKNPdxRaqVKZSBsmOqs3UdIXzVuqsbuVuO
OTRIwXktLzGU3gouVza5b41znKPCC5sgz9sJCiqhgQO5BxsAnBEtryUZGh6oPncmruxxzhHcOUme
FlF27A1wWE0CaLZWpfJAAnNVkmkN7n87KdibqGdnvMm9aGbcYuH4ooijDhYx4F9H2Ti2gvk2pdSd
IE7Z58onQ+nMbpJsQ0XyISTbINiPUrhN5MZjJIGSh2ilmXBgtHwfs8dG022ZJF6l4KE/gL0KiDk1
6QDCAlpem751GhQKiYBfkHc/x0K0KEtXgUi/K0Z8ECP5Z68CuS2cwfDsFBQwrMxAQsQwxRM7UoWD
adKVAQDSwsmcc5p7J5Pz+l1LgTuI8an6jeEP62ll7DQ01mW3hkzV0jPhTxzH9Yfic84WAzXGhOGZ
o6Clx2p407XWC6AvGcIFBmDDmZTGq03FaVoGSh5fzUYrw/kxgQmDmggEP0ebpSCSGimQ/aFV5aE9
Qce0m34WYDIIAP9Q8/XYodRvRr4RtmAcOxrsVZ6WguWNZPbyxPHJbNBJrYkbHZwRXGxNaNwJMs8g
zbZHpkJC8UNMR380/6H+DpqZ2/rht3phV2bnr3lR0VIQxQyhzrNjh3ENO4B6cKQqVgdN2moC1xey
1qx9QCYJ1oN5GgwU9MVJqt+EOdv+LyL41W/hUtaapYOeCzg5FSiOKwDuJDDNl4B7/m8nVOc8dmGC
41eq5hOKzE73GhuMa3a7KdaD368WBYFu5JFXq+I8dRknpJR07HCNDytoyIQgHZoC4hik2aqF20y7
n035NKGQLUeAcd1fLDfI+fcoeRGedM5b63HVJFGFC5KsA/SzNyA+dOqX9nFaYQI396WjvJ8p6Usf
kjQoXjJQDj7Kr+axREe/toSz6Nb+UvV26axz3rxq66psxDlkmhv0u616kGfWE6sXX0uIBBsjKoAG
W6quzMfnT8eEMSYQA2EiTuKsSphnL0lRCEjoiV0CnjerRQzo0EBU3DfXS4XbWxUrfPjf9rgY0gkV
MSrdCGZkCBSg5KcyQjUVSgR242SY99HBbLoxPGNb+ktNvL+Il79tc0446TrwsCU4dDMUUbCYD616
HHF1A6CT/58qFf4jWv7L2tcZvHAiQH+3JNDS7Kh8J+JmGEBP6BEXbJHr8VgBMgHpcNEvFDePHEDL
nkq7Xy019W8fqd8/gasFdE3byG2Kza6bTcckbwLTRQMMcitXbgDleQIURhe+3L9ct9Lciy8sc86z
6ANVCSCQehxaw0aqDjDkr/sWblUQLg/RlyrJxdZqakHavsS65omQgPpQcQK4ZJXraD3E+25DPF3y
xzWw7MKAS7yUCC2tkHNeRqqqYyjNKwTlahlDZ7t3769wvnV3bqXM+Sc8sfVCZrBQjxSMqwjBHcgf
GabMj4LwcN/W0iHhPAAZpF4nGTazTEZXF5kn0tQPgZvuDLZPisoNKSjjlYWHyryCeyvk/IBSRTHF
ZEV2BCG6DRiyhRKvxwRgtBc6DUsfi7v0BTSdB2gjZMdchp+BWLPQr+5v4K3O/eVx5EfPSwZp3phg
LZ0XrvRtuBmkNfSLnObYryhbL1hb8Ni8hknTaSjyzNaMQfOF+gV8cqwTAUnPrCaWHE2sLQnTmV2i
OGm1keTPcBoWjucX1uLO11O4O26EeiOMEn4D25TrfBVu6LZYJ9vlVHZxb7n0J5iaPAN+Bk+6HV23
p1lpczroPjtF7pK3/ItH67/cpTIfpQu3AmhmGUSYCzpKg9sAgmnluQUc2YqB9ccBc+nkQpnOXSzZ
3rzsYGeWZdD0mQAfX5uFLB/RhhBLpIO66jQIGynMRqi2SszSTeVSRfrmff9tjo9LELMPpKGAOVE/
YhAKfL2bQPk5kcRNp9AG7hlDGO1/cwkvbHKBSAgwAkAVjALVYBDH0L1TJIuF75uP/wsb3JlUa70z
jdlnztHd3A4rsi7Wxr8T2W/ewJkzETA9sIB8dVMvzonOSpYGQkGPMhjXOgDjpEB+rFDXMEX2UWEQ
RYA8d4bBmgy68EJA3FxWnaFbYpa9eW7AawOCQxGDrPzgAaSo5HCKU3oUxG+hCHlWAsIVvHbrQXoY
2VLp988BRTwqgcQmigIqOPGP8YMY7P1tqPX5sXyNKzvL7a4GcYadQMpxsnK/csD4DhiRXFvpE9kB
xreoYL34E7iwCObYshjynB6r7rkPQTRW5mAqBxU0KCUYHl960m5peIjEHxLFE9bEYyl70pvUmkBR
lgmRp8yU0eAfKQT/vleeQz7vEC83hwuiGmsys4qxOWEwPKe6YVWy8lx1qnXfzK1gdmmGi5qhIWRg
5s0ofP+KRYpTiv8NamWesUWtB1xJoNfhvFEvorFb6EqOYKZsJDeGQqexE/25v4iexXopPH/9PW7n
Lu3x7qhQ4rAU8346DiCC7DFb1oWqlSb9vmBQVivIahJjR1Tf+04Epkndga8MZJRgP4g+Bu2jMyGu
AV555BPQg0OeND4r0YHS7xQ4jYmCsEsR/KA1DkDbHoOcQYwSgJj7H+UWeuJqCZx3i0Lk02MEIhSk
1iAs6SyIqrqCqzgiatcuMF+LoerrWXZv1zhnJxZJKAmNlB8Ll2y0jbkWVvmLbEnzF9sQjAlb2tH0
I097gsbOyjyUq9ET3dRrXuhz/GNh/Tcc0dX6uRgdheKoKlUHXV5h8uV2WPXi+Fxq5nMmQmWVvM3D
kwLY13u9tpXgx9ThBmoQux2bkzgNNhzcKsMY3f1fJS/9Ki6ad5opzMNM+bHRCFC2vV1m01prvw01
eGpkdD2NUyCHmxBE95gOscbMLxsThFInHSgRqqiryexcyBQfqqr1mvKt7gU/mUn5AajI+ufciDdj
PvyMIIopg9pUMONtPkyeGGLQY6wPXVacARBf0azclq3mG/oSJ+fSArlnCGaZiDwEM/8OhiNJ0vuN
2D0UJaThjlG5VFu/ka+DwxJlgjnmqRI/nCTHWk2UNs+PRApdBuarUQPKXzKtVo3+i3z6yhbn5Wiv
jWos1dOxNoyPoW58yDRg5Lfddk0zCx1YCXgGdIJa225kH/ePjXQjuF8Z5/wfssO8bKOSHhUyYL55
sEoC1lBddxsp9gq5AcsICNbl0soMEQV+gD0I1LSJfAiCYzSwtaxvcwpiL+HQ6dBiSdtVCdUIk+3U
VFo44rfqlBe/FfnIdebYp0zRCuiPHEu93U99dx5xjcapsEXM71IIbBgR1GEe2ra1pOJ17EUMmesb
hsJS1S30P24VV65+C+cE41bty1HEvrVe745u6iIBO2EWGyU0jPus73+lRWuc/yskMRVFXLfj0FBf
1xVPzI0NxOzWELwpQvAzEa9meOsN5gp0w98DcQlXdv8+IHO/3nolC9FaLbDcQC7AwvOawc3NiuJL
ego3svWrbeW8WFCaGTKbIT9mUDiufG2t+hqGFJZmZm/kL1dmOF8itZgRNgucpFHVVrXwXMjSCfMg
C+nLkhUufxMnErKihpUgrUDGu00bY2eSBfDwrSzxai2z37xIzymRGkrliuIh0AF3C0ENb968ecqj
cmboORpzPmqr/0bnxZxd0x9x+V9u8g+O4kaJUipNNT3WIdSK6u9TAMRvhFE+AzhVIL8VPQaBH/QW
TYTEGHL0hrIyaxAznFCOBqujbMmT5mpIeXJN9LUSNArRd23SV22looV2JNnGrLeiua9LAYwCGjT3
IM2M3KdN3Jy9hWNhjYGJx2r+YIgx+O7QAC5eVBXER9VKTqldTRsMajlmKjwWcrkq0Yhj0L2IgJ9F
Dx/cUz8EgiidjbbZvXf4PXler4SwQrSW7KHeDYPsFWVpKca3ccLYb4MuXOpMSvpGWexoGoYzhI9h
eNfSxNZm8qlhco1WtIs0Wudt7vTpW9xA8D0lj3RoHanfD0roKio0hMaTEYL9A2xLU+VhTtfVK8yI
J7mXjQyapwbGz8RzUmKaC5snQqxICMRtQ9KFQ/pVXOO+ISjh8BDXMGYNJkQuAmgYYJPTLu4f9OQ7
S07iIFqj0XpmFaC9qa3SDvKF8RmTYqWFOt1TktJnasivrNHf8nZEqlFjuBQDBiAj9ppB2BsDi8Gm
UH9vW9RcxyJ4KjOwCtfKt7R8rMLuJ9AL2xxMVyTdTP0bo7/U5GdVQq/lNNbhQnCd/cWdxZlcyFCD
CFl/EPYPCXh0e0h0aNkCr++NS365fSYXCLTQbLJijPoHGeyKtX5mEbXkYiHnXHK/3DeiaSgLukDy
YxR0bjs1OFDg9Q9Ve07B7scajhjzq1lkGBoEFOZ3NsaDuQVBI4yOhVnnR9pJPpg1TirYHB1JFx8g
iI7BgfipT/uz1Gc2GtKQBSMPYxP7bSZ6KVHBraZOK6lWrLqafiVN8RZn6ZZhEGYYQSepRY6ZJI6a
Ls2J3owbFz+aC5BKGmvp2EZIY/xw1fhQBgLoLNksNa1uddKuNoeLg4megUQzyqdjK4IXHsowggDJ
tin+QQd93wefBYWCajpCy5tuBsPc52ar+gKLXtVMh95Xa4faGDkMtYSY9Xbb5yBWhQqYmmIKHKPK
j/EIPAMqt1Hxo1BzC4Ph1tAegwGc5yCbvf+lbzrviz3jYm06lL2Qp3Q6ChMF8y7dFOR1SESUp4uN
DNoU3aT+fYs3buPV7nFhN1DTVonE2WLmdQY5CEG0UGf/IqriLvyVCS7mdkWUZtnYThht9WWFbAAQ
tIQEgFo00cEIzxA0RFAcoPTHRPNoJDMiQLeq/p0MBqSCUVQZ811sBm/VKP3KUbYL4IH/t13gAjYp
5QkyGXGOSBZAqg0MGm/3DdxwSVd7wD0opijpW4EW0zGdnlkyrAsQvyv6gpbl7TLAxfHhfFKuBazI
Auy0skcVYA1GBUd1IYlhzXOzyzWAW6Xxy1XxA5EaUwZD7LCquXULuAbzc5959Ts7LQNnb1X8r4xx
TtAwutEA4zMWB38y7kO3s6aN4tGzvv6fvtVX5n+RvZEiFyGHFCODSnfQq7eUtsJThjr3rfzFekAJ
imomiDx5ZInW6YVSKRrGnaGzaSSo1ZrJ4zgWjtmvMw3sJh3kCKNTBoGIBcvq7Uv/2zTnmtNUFvtp
QGFC7SA4L74rOqiIhPz7KL8ZqWb3neFMxHyiEfH7HKiIrLZ71nqsWRmYkkeF1mfpR2BGDjV9Y2i9
WjgW+jqTDipm2IOVmT0xYXRADGBrXewmEluZ7VuX0n04y2PqeLf3Q76hoWANTXLKiuZdJZFdK8pn
XEgP2pBtY6lZkyhzlSKxtAR6xUTEIH9yApnhoxkwJ0ZvycS/GZHqTqnkJ80bdMahEbY1DUyiKOaP
uvsWAt+qVYZf1BVEf1orKSdbhVxKLFZrAVLkaoFCvdDYVMdADmAXkO2DZC60RdANRzbbm2wV1yMW
iQtkjgdCinU8vEZQY9Ty7yyHLpaWPAhDNwt4+BPpnZ4NoPsP3DYmexL/0qnkE9204kj12piuc0P0
oFSyURvilGnlJiAvJQXzi1jyUxO0fvKjNGB4jVLPaMtHQZH2YajbLPsm9epelkF/QCT8c7IuweGM
UuS6j7V1gzmbLAeGVbA7CKcTCgbhKIUEzs9E3k7hnvSgcNM9Of8FzwEBm9bWhWpF0rcheSHlmgFW
ReTRSmPqhj3oT3sZULTJmjU4QsgRgB7MrSX6bRifQrRlWVa/BCzajEb5bYgDr8qR+98/n19An+uA
oRLQ0YJ8AHIlEuHpFqMKmgxhZWQPfaPbLdpRdV15IDh6Tbvklwl9SUufoPwChlwA53NpqzECLdZf
2pTbjZL8zAh9l2RoV2SgaSuh/hanq1ncFgKSAO9OxTYlhp8T8S2p2Dvry8aqMNPWAK1LkBBpYJsA
timUD30u2WH4lHX10cgOI7jXWHZCjdhLhHJbNM0zCsGpG8TxjsjVAcMpqaO00xlFDhEkr1Lm9mDq
lsXEDodqk43pHlod67gDYZxYrvRa+TCBQ5a6X1Ldb2Oj9mMZXGJl9WAI9CmDtm3f1uc6ecmEEsc8
8hpSMdS92skOJ8NWY+jthLItx+1CvL4ZRUyi6CjekVmZgAuGSZd0qlmDDkHyjQ11MBZhpzagsw4A
OXbsLOWJi/a42BjmGONSK1SSv17LO+pMq8ECUBxlhuoYL05u3krcL5fHBUkNGuQGZD7R92c7pFeZ
kbpJ+0CDYnf/GN8a1AKJ67/28evfL+LIBF4JrR7M7DjB0cVxfAwNKBTLpI6c2kj6X736qyXG6Cip
8MOcNixGsyCpTmX6MwPXYVlE83uTnCDVLjuU4KmXlVbTLqU+NwtZlz+Ti6s53n20jg0gPbJj1kID
ty1RdhlywC4hfOyMau6kgJ+NVQHRUsVt8kKzMgUSmve362bR5PJ3cEFpHAOQr1IcA+iCDmhWWuTd
3LLnHKxpqwFTHc1T/WB+yu/lpnhMHxfx4rcyNBOkMJCo04Ho5cfqehaalQmxRpx6PbOjZqVtyhNk
rI+pLzErXQMtVXQoJS5lG7d6/uhmorI9S9grmF64LhZBbimAjCr2P5JRLRpQLWLP3SqAXKwt2mSX
OqGjLEE6b2/2b6P8I1yfRmrQBGeTgGkNsRfInuodowpW6EIM6pRDFBYCcOAuik+QFnCj//yFfrlm
/oWegOcsKjqYV8DXaGJGHHVTkJAvvKZuobSuzHBHig7iAJIJbC3Or4b/fc6cxMFaPaAxdsbyzDPk
sDGWXtrGAwuXDvT816/DGMTaLvaYe5gKXSCTnn35UYju+jOwkbzFO8Gnm9ATF6rfN4/vhTHu5agW
hiBqEXZUg2BQeOyl2Erq9/tX9FbaeLkg7q34f6Rdx5bcOrL8Ip5DgqDb0lZVl2lvtOFptSR67/n1
L9B3ZlSCagp6o8XdSOcqCyCQSBMZMSVEi3sLCwLrUw9CiVpIs3f5LThbBp8r9n0UqSWW0buTt7pT
kLuxG+57T3HWQ30QVvFF28a9dWsjV32v44TMyt44sVJt4pmu1vjkFL/LPhAwjpg7QGSUe/DKhNZq
i7L6qeu/Ls3TjImgLhW84iIbnFeRIfWDqSd8q7F7lav7ykQP+uH6cbj8sUBsbsjoXRNd4zcvWcCE
OoInatoNXrRBLOSCuvkWjEI+2YSeJXhQL3vKM3vcvvVriIJ1hzWlW4wwfLAEt3IsB0EoWFS3xE18
Ec7yYn+LaTb8e4ncNhattZpjqsFRBdJr6eYPU+kYh9FTndaBZnDuzLXIbTC38Jvb+GmS1+ojMbIX
LcEqtZPxavjrJnNqzzxBIt4pXMsV1c9ES4Se1C/NCk0e6QqtFaD5DrpmD3gFAEoOQPBZb1Ygkweg
6rKTJnBXl1DY5tnG6pxrlvHQT12L7BdhN7g+GVcNCPN2SWAg8CMPQIPv+yByRdCzS2foFyYsbrWZ
uk4VMnJk3c+zi5ZMbDcHMBbf6qfsUQUtTuwtQsT5hbv4i01urRBySvNGwz0xD9Jp0G1wmb/MG6Rq
Hyjc7odbehP5zf9QC/rFKPf6DMtcqn0Eo9IGAdWGzf2a++oVvQ3gkYuXTsQez8r23LH9xR73AIVG
a8xaiI3tuztoSYM3O4+3pAMRF+jjQNAnkfJJptE+tkT0/J+jfGemwY6vEQXuB2ppqJIrMtv/s0Bb
ihfwIYDL/JS1xBnD4jCnyXOTT05O1VObVDtCcuAYq0X3IMGOcQ7VzrvUabSXJLrv0PUqMYKudIkz
SKmN6wCRBNkBnW42vcVV60LC29ZLkCfJEMUFLShidDVHmXn5UJrbVntfWm+Jbs3p0KDPkNdfZzW3
LXk8aGR2aq1+NHQFPawZqn8Y1UmPYbel01sJwIc1b2fyFIXgDiNHOLcAhXrfyBm5dHTUUTgoJqRe
K4BP2msbh5skBt1CV9gWEaG6+KHNf7bQ0KGDiP+gvMX5uWrpq0abiXpSF4yzQiMCeJEozDbgOzuE
EXE1/LJqzu28yn2FOOpUQWsyoGH2WC2o26rfjYLBW7rjgjZjPIUfFkjFs3IreHG4kIr/mXzBUWsV
NdYj/ExpvCm3BpicLQ9c9hQ14kBzMl+YFTB38NvR+rkvnxXQs6PVp72kDUOvniYoRKWmBTzDzWhW
UHysnDDGFFrzQ6/3cf4Sd6KE6DMGv2abcxt5X0ZKknfqqTTIK5QQ3LHYq1PsGpDHIUm2m5u6ceN2
ejOVbEMhB2UPM4AHdSd/kOXRnNYS0AsDw7bSkkC8DUPNkWogs5ZBh5oBhlYMjxj33i3QqpFDEBo/
FnLrj3X7tWruYyn36mZfLJVTKRMG3uTVTnMzd4kybSQjgB5OngLWqFXrHuWLKd/XU3ZIo3t5fchV
40FK8YB0kCOjCgReJwKFINB0rdLWmL7mQ2VDuq2avs/d7diUPtXvxuVLXBFbGR+Ndp8Wz6jalfFj
PhxYO2YxBojqvmqYeutRPukt8AGbg93TEUqwqA6tuHa4NRMamGlPnHIAaYQqvzYt9E6jYT9rta3F
ILsiAMUUXqrItg7t0+tHk4uN/3UyLfAma9Ax16DI9IsPAiXLRDOwop4Yzosx5BvK63ULfKL+mwnu
jmbRoEhLzUwEZkCBbslvQCkHauTYy4V8g3xwx1szuTZtaEzdXFmwlqtQy7PrLfUA5nMT1bEO0oH6
/UF02QRbyDMYlSvkXKZyUU8o9jo15Fahanp9C0UWuBtVl51ZjmA/OEVD4bXykwoSgP+nBV0hDJKN
qhnIslHC/PUY0HHSNMxfy0cqPejarQGF9+sG+AAGb+yvFrjHTtFLdcyiST6yahnUXsdAf28Ooase
9I/Q1tD3Ec4F/rZtnEkuKWvkeMGo5CgfI8zH0fU1BMD0+qpYpvCLq+Ms8JlEXcolwI7ycZEiNjft
QiNi05VfjBkkbsvzdWO/XyTOGndXE6Mj+QQ9CGwhk/JpnOhLf9N6xK980DwIwz92qq4tjru3g6QQ
eUCN+kgD+mM5fE612ri5kPT7gwiX/fgr1vgnciKDaaxscTpmp80w/ZpMMbAsYKyXRohd7CT0VwX7
yY7cNZNcTD2AIq6F25OPLWYJCwzEacgh0Ff36pse3ZltOASym7nQeRNYFhybzw999jqjtpomPTuY
FdPyVvHILB/E+OhKoF2yj+urZF/p2iK5eLqXI2JKySwfS5l6GEAP6pDaSrqcyJq5oZbuigkc7tNf
3oxPd3C2RJCnFHFbw2w7prdNG9pEit4s/SGyXgA+vb5EwT3/zBTPbJVdaabyjINatd8tuqNgwr5u
QHQ2OUcC8BHimRAHRV1vY7O5aQeomIbLl8U4Seq3qHy8bk60Hs6rQCw3LpYZ5tJa9noVmLdI4EpE
J5/zJHNN8tVa8HVGTTmW0QxAQ/WqgQz8+kJ+f4x/9Vif5dyzL6PV/dSrE+yECsAso+lE1PLG+WOY
ALxDZ5OOhmtRAOzTW7g2RGcxxJv/h90EIbgCeh0FkCQef133bU+GAr8BNToHLGwg/RMcD75e+/m2
nZvgtlNKld4YFLadA/gK1coF/5dDQSMrzc9xRBxrGTAadhfVjN1w1g4l0BpWR+4peDfJsL61pQTm
8NZH3ve/fIHzn8Y58VaNmqTI8dOm2KlDu1Uwr29uDWf8YZhOfy/b0tv/dxqQ2w4olMElnX31dgRT
Pc0+n3rGidk4PQSQTLf/HOkoGbD6kB6Ez9UlR/dzpRYPNrNafbRqGSstJ8tuZL/HELVVQmWr3Ejx
nQ6Ke50xHIXxQwktInO5TcK7YmkwS155PYonEagQqYFmdC64bMw78B74/Iexd/ZsO7pBbjF2ih+m
IouuUTZp0fJtnCVPtoLrdulan1vifP3UaEscMl/PeHMX7DhqJn6F0tTY+jp6rpk9fg+9RYg84TEh
v31x5tHOlhjWlZpozEHWUm4rdYdaw52Exny73oTNpppelSRx5rEQLPiSozxfLxdTWiQZhpodNDDd
O3S9tczYvb6ll17qcwu857cqOY6Yo1zpxzjPUFBg7P4QQyiWo4XZuevW+Oriv/bRgIaODj1ulKZ/
3ceolWhc5zJ8FdoI87ZDLJIFKKaEoD7OHlO7dWTcWMR6gcDwpZMDtimmZqVaGhSqOcP1KiuNNHUn
zR7d6n4FA91X1j7HTLuDBhSYfko784U13Esh5rlZznEqcaqUVixj3BsRbQTcELR7kOE74et8EHfQ
+ZLx5/aem+OcIfSn80Yv1n/MyatHe582cIiMQmNy29bJTTeePdTjRW740jk6s8wXx3s8tsYEJUgs
VAbfAsgkxhO7mOGDAtKp+YDJk/h7i9ETR+gXL7mfc9NclJuTQk0monWn1l08YrrjA4OgjU5X2XHk
MxYl3Su32Ul4pn6rQeHxPzfM+b01HQgAwPi4DPjWnmKX0aOYdn+UNyJSXVW0v5znW6y2AjBfwSKr
2EvXGeCnB9pXING6Kaa3bE030B13tQKx/Gq5YDbwzEj2JbIhWeGG6ZNWtHadu6acB0PxpZU7p0ca
UmkvUl3ZifFtGYEBa91KS4/j1HsaIP0gb0q6UwUsj7qiJRv3kN2otxl0bQQ+6JMFgX9AzjeS866D
og/xpI7dSTXuhzRx4mp6jkj0zRwf81RzSPodAuqbKa027ZL4OtQNMZJekWSjgucgsQp7gdB0ni6u
WT8WdeiM5qNi4aEr7pL4PmxZNdDXludoeeiyGf966iVVso0b6q+SFCBzh+TGDDKSHVhZgK14DpvU
aaWsEDmhSy/4+To579clGBxvyNydOk92ihUKFc33ARqjUHKxla9ZwE5PukGHGIqGqg8ZhGFz3Q2K
fgDn7VtzBX+aNHQnC/QkK2QZyWruWMm01prT1KYuWZ+lSdSBYGfz2uflfO8ILPzSxfi8mBs2UBph
YAbD63/U2Gxb38SeiM6HB6rxflDn3C7prSjTRorbkkGvRoucuXteUEDXMCCjfYf4o1R9B7GCDeQ5
WHFBBvm6qs/t8CDrYL7pDy2GCmcd9yKy8HFwa6z3EI5FQ5Ulr45xCmZIsMJCyyhRIDtcgvyBAqxP
3jCPOEDECsFvn8HpaY2XNatXjWVgqhAPGv10eUr6p6gCb5R+W0DuE2hOG/giKLvmTjZNYD1KnT6G
SCcF3VUwxfe59RUNaUdlEzsUIjhW75l54kr4t9uucvXxBqOzYOwp/Uovtyk0SMs1vjfLV9kCt2Hf
A03V5ybUOse760dJ9NbwDMmKnmRzL8MjscOswkmgXsMUPJAJ7BKn2pYe5NREB/hiiejsChlc6D12
c0iHBM5esyev6YBslrzB759DyLUnrugg8UBq/iDxWGBDmzSobZJ/XHz8CsUQd/LbY/cgBh9czCXP
l8Y9J2AwKOaqMTp00Yt7xe5sICQD+DS7d6BLJ4TbCdfGPSlgTY0VlcIZlHvoOvlFAHCZ02wxlCl+
owUugKeQ07oczF49e74Q99VvwLGBXssutqbfPuHlEbaTyacG6hWnwzMe05K2mPbD6nKMiY3J3pjD
XViHYDe13Hw1N6E+Y6JOC9tDxrSeDdlgWNQf9bxSqHth9s2aFBmkGf33ERyxdhWNByMGws5SjeW2
o/O3uJD2cpK+J8o8urLZYuAuJMBkgczFCZPyrYhMjH2nA96wvsZsWEjzwOzmU00mwJbTj3rNnaIz
fG2FHHvZOlYbosnzqCGdLoyNKj1b8D5N+NFKlqPPk0NCXG9snqoF9QJPEH0b0B1azBK5HqQA5Spy
wMJhGyUgw2kHoWD82fyRWW1Q5mBuQ3MpDWtHyZ6LYXBWNGFNcDuOYeiU83GZTACHwJ/TwA2pXl/f
paHspAWMF3YNnCtUznRzJ1m5HYF3Lpa+Vca9kt9njHiqAZm4dNN2c1DS0AcVu13WsW01hhdnkqcl
oUehH5TS1itjyYlnDMViWI++GYuC6R6Qtxu7Vv1OtG9t82TlMlpG0OZbtnpKgh7zJt0IRHFiBdM6
bMwBcUk9O0VbuGk2fklyCwPNIG8i+aYab3BbXWt2RhLbJtTYS+1Oi6VnrUAguBYYDtrF0fe+hHRa
2YLVEmQsxWA362BX1oYm21Ie7HE1fJAPPJMikIqdOYLHul3dIUPHuERrro+SNwKOAjN7mMA7MTcv
qWS5utXXTqWphzTGjs4PlvZgoTs250eDNI1bdDTyrehbK9+aBkEHGikI9ILz1o+GVzMlm6SxbCiB
O2F3nyGFlXKobIapnUWpZ2o3cRWoIIip3sP1ILePlgbqNEw9avNTXeT2iqZPfSRp640a4vz5IRm2
A2gIKMRJ0eZrnNn6Ntf0dSm6BzXKX/P52MTrKamOGe2PVbqT8IyFFdDzY3iEWq1Xps0+75ZdKuXu
VB3ibHCLNXnSwPRl5d+G/HvfyCeJ9o/XnxNBfsajPBfSQ+27QoxA5S9V9tyhta+WgjLqxTLWmYfl
NRK0Rg/7OIEX6t3snTyzQfRscRUJWajkrLsVpxuTlg4iAtqiAyBMkgTZIC+WEMfNoi4JklCWDc6P
A2bvwB3qSUH3IBa8EqRFJhcDjUOdWkqFxcrj106/z/JbSm6lRARnESRBPEpWbyW4ihZr6gGR1Z9L
PwuybfNYQsdKlOkJolceG0sr0DaDB5M9kP1W3SA+8jt01YQxhmBJPAjWgMftIG6Ap2NbgvZy3Hws
vhSwZ0q0IlEQZXFvfoGRbm1UsHuvhb364Q6sMJsPWwdqTnYB9HKEoGbBEbS4R7+UtERqKgQ0LE8P
fyADAf6I6TV331oxKxNL3K48whaX2FnqNNTd3LMYMQwwz3PKCW7aiCgDfk5/KZ0cI4X2dU8iiqMs
LsvC3JvexhR7utzpgQEFiRRj/frD5KoOmL5dYTVYdFy4pApwjbGU6s8ygPX6TxwFAudXuhGHNSIP
xtf6DTAr99Nksts2us19v/rxK4PGFo7BkPjb+bmfcXBAb/kHC714dnRLUaDXBzgFD0jU44KkEjXY
2QF35jd2MxCg4vmwC4h/knvBdxSZY39/VnM1i3BtgDruUV6pkEx46Ym6xt3kWj9MX8zcyU/D/hPq
n62OuxnZAJFYdcLUDg2m8KFHDQRKrs0b0GeY8jhV0Gsqn2nrmoVD2oNm3GTKbeSw5qnQKYgWzt2a
Qs/jcqhA38DuKAQ62fRmD6dggfkXkHhdwMDHzxz8tnLuwmgWJG7lDitPtwpBLcUZAc6zgYeUKrt+
S8BXhT/yVCD1Vkdv3U7G9gtv0cUM4Wz7uVsEBNSaZQl+BDtcqJSy00VtaFY94mujhvfXu8xVJYZe
mWtZ/vze0gf1qiBzMNzzDiWcP2D/uFj4Ns+Wx73GwIaEQ17C2uhjbjR71lntxdEReTAxd1YJyO24
A0zEzoWanpczvTPjXFl4TNLBohVukrxrH3OMcVkek29jUYcIx3sxjvtpis/Pi5CoFaE4u03+UJXh
16ZQ0POPRSWliw/LmRnmk898A+qdSVlHWX+C1DYyKHMzTrerDJ4Moh1BbQzcvi4HSVy+QzHYbzt9
oyXyJrWWm7Wf3L/zU7yYY1+NtWoyxwHG8ACjOpsCR2nB/o6Hv3cOBuemwhq1rbDHt2QxpKx/OofR
gZQc/BKcvra9vrpPONlvT/jZTnPOgQB4IMmahKDL1L11hApTV/laBd6qsfZj69tUnhJrJ0vbIXrN
DczM9c4QFX6qAYwRGoECrlsjcmMM/0oVsC6UBOsibWg03DRqhOxw8Gd5cSJNccrpNepAmhVB77uq
t9qcBUsVb5BQupM8+42qejJaiqkUgBvD0cgmlwEWGzLHNEDSniLFZL+I4DdIIJg0K7cdlE2rlI5u
HUzM52bzwRrzI4jM3EgrPFog9aVoIOq9A/0YDepbqmPMpitr4AVK7+NK8kxrXybGBtlm+XUEJm2R
IRgDoRpwUuSmjLo4ZjFz+dCt9bdUpY1nJcKO2cWTbhAgqcGcbVoaV/AyJj3MiIHTpdnqx2puGWUH
65aBoCGKvdWrd+KR/kvNBkuRYQ9Uj7JlcP5iHYockw64xD2gSdMcoI/nrat50yyYUwbz7fUjpl3y
GWfmeETjhIwoGgaTHKfFfKDT6k2oXVj6j675qDopqM2p9tJqkn4U6WI9UmMJofge5puhABBRWqC7
ADistcP7EWCgH5msZKdzHzSop4aIM+veqJ2wlXZL2m7iWD6NYB4fDeB1FSCErBmqIKVZoxgE/gun
yNLVH6Wh2ehycojCsgfxkfJQ1IXkhaPpKRk4xDPDXTsMmSyooC8VChr9BAGdAfTRi/IRhrCiDDdh
WXtWbaENhQ0sc3fotO1cQ15NSG97KdOzFNUwKQBroODjXEJbJzGp2Ps9f0in6AY/KrrJdgDovQLn
9UP3QQX5loll4S/FvedmuTClj8C0tpgLCweRugQGuJ5ZBXF+phtR2nL5hPxcIeeECrNP22nCgWzN
6WWlwUDN+zgRPSqXrJyVB3jpBzONxia3rO5UNIrXgeR5IDEEn97ToXIzIFiUukZpMIT0Qmo3Ep6W
J1IYPplul5UIpsR+x/3/2ls0uOikp3QpywX1kEVzu/mLCZg36W+NRnk0jJ0EyFSyguUADazwa53U
N0MWOxN5VhvqRF1mh/NNXO9zkI5mq+Ik8dESj0NdjFJ/dtR5YHVVLHkFUURWGlcG5FlNgBfocXDH
55DYrZBZ/yK+9vzrcE5pSRYiqQuycshD+FBNYgHi4IM/S3aRfvgTghlhweaSIzyzyXsmNaLtlBqf
NlW/qDwlPuYocMx4b5sxYAkz5JRQbCUu6RyRhKvgOPKw67bGBMcSsjxWkp22fyglVoITcZqJmq+8
UOyq1Imp50gpQaGmZ5jNUQFdXywQmD1KxYOe/IjwUEoW5g1GzMmCzKJEMXSCPmUPeex4dWWFomCM
Eiv4JypUPbNHRTlU5DTPT/k6AQXXutAaciDp66p65uZxclAGEKRqrTfnljfklS1RNB5QaFxNA1MD
o+QmCIgbiQonfy8+pj/PLK9Nq1ezXoIb7J82RG/cx6+sZwUUCOQ9YRi6m+KIjV5yz+eHiPeT66DH
tEbZqlk2+Vy3PknRcO33E/p5dNrlcDRV2IE0QrK1AR1SMLHUim1Kft2/1HLoyvXgVKCWpwAZLBi6
UF8G6WtvfQkbFJLz1w5h1RT/kNHZ7mMoM0U/lOIlrbZKaDpVMjiS8iiBbFcnpdPV+yxmL9HJIrGr
prtIUWyFYtj7aZBEGmSX9vr8eeASulHJjdooY/XYh4utTF/6+OF63HAxpzq3wPlISY5QXKrx7rE8
mbXTvyRPkPwKkCezkUwGa0aXVFzVuuQVzu1yuVylLGHUxFhZs9hmgLmWN9nr7OjOOGog4ygeB/R/
wXEubUViuzwjNp+p8y8UOCS7qBlDnF8EZku81atTpr91CIdNGZnkmvi1dErSp2aQ7NIqHMUE2cps
k2jyMhI6xgT6rrb0BxD/FHnh5tLg9dJeLSyvWcqbNP5aGJAf7PJDP2OUB1h/V/DJBFk+/6ylqa53
UovsheG/AH34d5Y/PquO+SKJG7gXnehZ+sJ9q0UfQNEG7ApejXpLdkZlk+9sKmN0UFoonBmt3D/g
37p09s+yfT6AJlWJtLdH0pSDW8jNjugBQk/IcvLclv0FnJ/38kaINbvoZ34ulX+soihslkXH4Ui3
JLdBdoiYtgoQBmIYGwQ8AIClkFicvT9Y76VQ8Gy9/FNFaaiQdMZ6o2MYLEcGOMshMj6/k42oOn+5
sXu2TK4sOE6SpaoxqzCM6L0O4DetN10xnTBBjMkz8KLgMaEgkjKy90wznqXmIarjzURqrx1vQZ/j
T8Z2ML7XKbqMoxLM1t0UjfsUz1QhJ/jnzNgXHHrBaeBfHdBGS1k4Iq78PPTARsBLB/Om9vJ3BdC4
aYSzEA7Ii4yyvz+rkFRaFjVzh4PPAI8qsaGuwSp5DRSlQtQ2Ubn8A7gEu01XigV8F083k1k1WJze
u6sPIiSQ1kgvLC2AtPQrKmuBUoDVI/Yq/w+6awLfwnf3an3WAFPHitlzgOolpiSqu3DLOmzd6ADf
+QcHX2STf4KWUtVojU/LbMrPpHTZJqtB+NqvNiaJxbANnnP0nzfgZ0Hg8404+7DLtGrdyNilkmdQ
p6CLPTmLg674ty7DiV5Pmp/7odsjp3Xa/MUoPGndNI+DsQFhmtd+F6IgL72G6Fv/u0DBqzQYhjkQ
Xce2o0wPCARwQOtGd7Wg3ei2Aj3XfJd7G/GI0eV84MwuVwKc6VSDHg92peaTkgTCgBimR5YWoHrQ
bNnUscjFXjzeZyY51xP1ygpVeBxvyRjf1v7GGMlTWRiO0ZgOBad4PgnoeFhO89t9OjPIjt/Ztx7T
UG9yk0U4VujIcVCstZuAZXYGZq6l9wU5UvnrdW910W+cmeT8RtRLqZXoMDnm5XvTlTexIbvXTVzu
0J3Z4NL5KRzDHNKZrBgOmsAptzVf3ZhQUprmGwgy2OJMjly8qGcmuWg0lyo6RfOnyekZ8ZIB+gD0
Pi0n26/EJl6BIdraM1obGXRqutKu8NmZFf8S0f5yHqPSSJIWBc7QqOOGVIcaZcPr2ys6pVzIkxqT
tjYqLCjkI2nAaqe/jdMLZjNuFZA4LpoiKBFfxuSd7S2XmYOcIUqh+cA+Z6LjWzI6dWpHEOABGYt4
By+GdD/NfSa0Z5eiMsFuoFGYK5PpWU7WO3V9nNb765t4ceLjzK1Rzr1AIUQHFSCsdG3kz0bldgi5
y/xJM3wL8ramuY9k817SRxFIhRV0r9x5XkAtqSsk5PTTn+q7Ad15JWi2rO8nKqoJnAvlnAvAMAsp
2Gej4AKV1Wg7WuMmH7yW+kmrOiDejDTVvr6tom/HeZc0LJKptGATFbwXkuxajTwXeSm4AYInibJf
cXZC1LqoBrnBDTBI63Wz6mpG9FCP3TEtdqpQ/0RkjXMttI3mGkoSoJ4ujwvT9cFU/gx5+S40PXV6
u76BPHkh//xTzn/US28VKM6jFOoanVflmzy5J9mGtQUkb3QmcwsGBpoAtedVod2AFcRrvySuiChO
tGjeyTQhpmxybLHWYOhw2teRcWuGyy3UGwBwF5wagc/keUdNrR1WjTXEDSX9IqnkuY1FpaFLB/O8
B8Fd92gZ5ixtIDEpA003lHbdfdD5+/Vvd8kxn9sgvx5LOisVOhb4dChjovM1eaqZPETxHn2OWnts
lo/r5kRL4u63VQ6GgSlYcjTLyE7lfUQxnCniGhMZ4S60UWaTGbJ3VUtRbQnf1zag8dfrC7kYL5xv
HPsR5/e5jf/lNWjQQhuXfL4xSWABFwB+Krd7+AOwy6Uzd26Tu9WTkc4Q08Tu0TvtNdro0I+FEIXb
7HG30MD/g6F50fHgbjZGBv6V2M767FJ0Grv9qAdzI3utJN9GCnWub6vo03FXeC3DpshYJBKzCXbW
zJVuZszrX7dyEeJ2vpFcdBBnlFYzZpKPvR/fWq/rPnwu7oqAQUqi0QHvNN3EQvEBkVUeK5jqSWtY
eUiOSwulPwyY28shAQ+e/DA77TOqveOx8DFoON9eX+4lv3i2Wh47uJollXqWIqwd8WIFcpYd2Mss
soma9BFyPcF1c4JTyuMHmxgjaFKBzZ3DJwxpA78swsmILHBeJESTtEtGZqF8lPG4qE9/twLOgeRo
c3UrO4U0Sk/TGu+V5e7vLHDeY5mWLJZKWJBptOuIjs6/YA3/pRL9n4a5xTmLlqb/+urg2ordbvXU
woluQNF8SpwezLwO8SOKYe0/qEZfiuLODxznNSgF/0X/eYub0akG00+grWKVTEC9A0BBsvX5Nq5E
sAS2ID5IPbfK+Q4CMXrDYKiEKVEwWockroUQZCQHyLIEDkTgFi3Of/RKGiomq3csBOzopRbInRKE
1XuqTnsJ0huNEXl/cWAUmR/vB0xgQYkfR94wU7tIn5J6+3cGuGBDUweZhuybVVn6AE30g94I+sfX
TyTWwMUahSVHYzVgDZ2XHaXX6Ebb5A/zTQvEZrefGGIz/hLei5QV2VX6r8cCVjlnYYaxpEGAEkiE
EnxbNaSotDs2N3F9+y7mZv85fTDD+YyCoFtRsrKIVry1AP9UyYM5Q6BRQmGzVjxVpVA+qO7iUcRT
9V+elf8AEfjMorVqqeiBEz1aD817iPSMqU6j6emEp+px2IJbR1h0Ipfv2k+bnHPJ28xY6g6bOjba
Pm87Rx7X7QpuNVDHuQRKlNDgCsrC2rXLDxr+0KKbSnkoMXJDDEhUR5NLx6+kandTXXxRRx/Krl8H
3bBLfcOIy6mijXaTZaI09vJD+PNXc36pr1KSV6xJppz0QHZANIkiNCOtNzz5AzMs6u4fpKUISHr5
vfppl/NM/VpTK1ehEhAX0FGrYnueBLdXtDLOIeF8d5HEGpsthnyq6LQOFFwUu6wFe2X0ev2oC749
j/7S2hDi2CyTLckPubfu0sV8UdVdMgjClssX9z+7pnEeSVciVQfIBrHgUD/MtNutSwHSJsGhEFnh
nJKKcmJqDbDSW+UPcyHvuQY2QVHEKfg+Gvd9uigcIXYHK2Za+rp5iPOnbBg2oFlOobV1/ftcxE6f
9YJ53gPSzDPtWZloghaVo2cbIwpcNvamOprfBea2Ue3JX9yMOgPwDLHl/H1Dmgfm19YS5w2LcJYd
7b8yTtkkaBc72U+u0kDZ8B+F5goTHqKKuOB88mzBUtOrfTwzy4p+L8upP2BukLTmph4XV7DVlwOB
/5xRnX9cuqpStRVbjTLjPaQ1gZsoH9XXjs3RxyC4hrAIqDiHvfrZ2/rf4uCf1rk3p+uhn66zmyit
JJh7Ezt7L1ig4ODy5ChhWZE4RN8YZ6l4xwi6Rb3yUXdWOwsAu30En0Xa+RV4gsWdDcHN1Lk3ZoWC
lxmNWF29Ki9aE+7ToQd48v36CgW+WefeBIlmnQaC3/5k6TrAP6uXi4DhIguc98+W8d9fCYGiJS9+
bvydp+TH3lsQFFo685RZUh9rIOuIdlLyj7/aKB5Fnym1SQZ2rRrgOvGCVd8aIuoQC7bqt9F2lCel
mH0M2ep2dQ/YuikAVIoscO6+sdRlbJmFVFPcPMxdNXy+vk8Xjy2hsgUxIkIpXxjs1bRVDQmPvaZC
gy/cSuW3bni4boM9F7/FtD9t8E/wQDQ6tazSaUW5myzBTIB5M0Ewo72bINlK4zvDFPIOXPSrZ0a5
9zgL46XTBrYwTPpaNhjWMBOMEpTpFhYQYE58j7KGDYYQyy1erq9XsKca99Xk0pwsE2IPxwKAdzWB
mvUC0XPRNbo4k2KdrZDz5lJezolefDq72SUOmKB25cYKSq8MRLAp0Wayc3pWPpyiZFTLUCLHxkLw
XM3bwcpsCkTdXAvF49juXDstbHfPbNGyShFgY/fyffcMSozA8Obd6OngIUp80Zsk+lSc1+6Gni4N
A35LenibD7qjFtkzSal3/UR8CktdWxTnt+M2NdW4wKLCp2XxqjKQIeI9borXDpjf3o7Jrn9XnzMf
tHfOddMX2x3nx4Rz6KQE3xDqNuoxbd0Ww2m5XW4rsBuA1ApVldqOn4GpsgJph6y2cHIvcYcX4W0U
7TMXUepjnhr1ih8ByXCvxpNs0e0/sNGCNTnHQH4xUlskZAsyqeuHiQ8uk0YmZhPO8ikcNajCotIX
kGTSj+Cm+WLNIeBdy9PU/OgkECi8L9lbPX/Tp9uabmnnNvFeTd6AK63AaZSl6G9PkRc3ESLR1J3W
DshwZBK5TatDE27lVMMcPGO8gZ+RYq/swn3VNY5WQJWORE6k/ihHDAxDWrBe71bQBABlVdSZ30X9
dhwTzFWsbgcnnGe3ZvyFpJjYWKEAYuo2UV7AxOMOoHIwx926HuZmtQsD/9epGxXbaAa7lPbWXIC3
ATq58WYIIWm9r9XtpNx2I/4BDMzF7bsan8rppJMHxVDAEQFew3Jwxi62SwhUDyDIaIrBCyvd08Cb
EFoU40BPcdraqVG9qcUr5pSiBTOU+aOkY1r2/0h7s+3GcaVp9Im4FkmQBHHLQZMtS57KVb7Bqiq7
OM8zn/4P+junLcFqoXf3CygFIjOQSGRGLF/quUpqL7Q0V6O/NPUhi1EUMQ8BmzchhL9szc/5c4IW
JgZaRSOyVobWeLgbOQ3ufATEEyB2r3rdHbTeIcZ7WCcuwzRz2aHrJe3WNjS8zdna8H6846Pt8hYy
wGOTTOjlDtbXw0TioOIFQNNSTs0SZ5StRzeGEXiWzp6U/N90FpwEo5jt6yA6HcwYcVAEGDcIHukI
mcS7KjnWNsg02CQJ/ostPqf2hDPCKGmi2CbsWa/zCoOweITxbA/USI/G99nHuJt8qEVyVnxIWpzi
d5VYA1ugLvuGdyYVZI+6p2Wu4f9fU1NR3xsFuouD3/FO1u9/MV36PBHF9L8xZnuaVJhuQOWpq6MD
vdHrbiKzIJwX1CqVcVgWp2L/uPXMDckF/3J97GQNwknRD/D6YICF6R5BY08OGm77LTgGbkwfT+Pa
n+AH5hluZEUfqacIxwQ1Y4ppP9gF9cpjh4N3eeuhbrDVdtAn+Ad3btmnFI6EYohyEyO15K7MVL+f
Ao/OkuxZ9i3FS8BkQSYmojCx9BaOKDI+QSPN+915EAWFJAnYIfJn2YeUuL94KaiIxcIhQUaRTyP4
jl7n+U+m8aMBTdXrrnixaegktsWpWRrw0EhLrI4e6ttFTYmvwjsboVVD2Es6yCNJ4sWpWdo3cRco
WBfO8js70l0TZeMkvRuGxJ2TpzbAe0nUe732k7SbqX8h7KcFiQAlZ4cBOjS2PawLbfYrigHt6x/i
8henpm6rmqVDnuA8YayUVrEbFclpP41OSkOnUHDkom5p1FJ94QUvv+Zxn7aEKJmzcQT5Krrvx3oT
YzrASyG6x56Vn9Cf1dziDbz+EsRZ/v01i0KYNMXCX9vjGbap7FUF6i1lsL06DVwDPLr1/P36t/yb
RPWvBX5kkyfoPZRFVw4GzEH2RNlVGA3/rX4rV80+2kMnFcqJwTpofWiqcJC9SjthL5/Cn9aFSxvo
cjnj0cdo9oxxhn0L1szIye65h7zhj4ZCPPRV/gEWyewKN7YizColsWBXi5VNPlYo/AeHOH67/nEl
jvrRYXnybZGIsjxYSATiqdra8buZ6k7YWxjvljS9Sndxwd4TS7wu8VwxICRMGHACywEHR3M3jGhg
R8+ta0IM7SkK1607v4N8y7++zMvA/rmJy8c+Md7NRWuGSzy2c+6O6o/ClJyRst0SDuHYykst0OGj
lt74afdeDtBSHmWHx+V76OcyBFiJ0BZgdxl2K9xGECbeoLzj4lvqTvYUwAVlxaS/uad92hOghQQU
2tpgf0C7jLWz7isf3GT7uPEMkNMokLrv/zQ/MFcPys870zV+af+mKqd/mhdwJrd51aFhB/XLatg2
7YopzaamL//JNcRO95IVg845vmld6z4I1TyrkmybxPmIgCDxlBmcRljGWEy3g55sWSaxIPE+IqTU
SdPyqm3g3gl71Pqj0j9rk8TERZIi9rkZRIjfGRei2eaNijr24CuoW0FZ5SGtdtyrMfSSPYGrc5U9
5u96tZa1Jf5N0vSXIxAhfJM5VDntpoUf1FovSjzmyrwJdulNBjJqti48cONJjS7bcuWUI0JI11Uz
p0oCow1IpkA4FXqRG9Ue6tt+sPpXb+wnX1eI7JFrUM4giLQE99gmXVfzCE34/wZSRAjndsYoaRXD
TagB+sAKNIPc7WKZup3MGYWoJYpeZU0Od9eHeJ3oELez620xv18PW4kVsV88SnRC9BpWuDFutekm
q9utze+vG5E5ntgvPnammZcGuJ3VXfEQusX9fGN78WPvLHTvxAUlpYK3b++61WUbrjie2CuuYAhG
yQkQiQH2BpA26f24z6pdBKp3xTTdpl5fN/g3Zdu/4ktsGscTFZlVMGRimdO3ha0OLccgxxtBdSNL
2iUJhyHASKeAbrTli6NTOPq4VYzSKdHIpxXP1xclM7Q40OmR3wZTqPVw9pm8VfV7phAHfSvElJxR
Mlz8GBQ/sUNi2mszL1RMSoVv2nd7dpF/e+VGJ07rh5vSDV/BKYMhLiSnMk+RBYGAGkPV42ZXYo0G
C1yN1C7N/4SJhEls+ZFr7iigRjX1akIsjIGGCUpsKibB4j1P+lXWrwNZ36BsQQJ2ZEyxEdaI6rwE
98hQ4e6k3Uwy5SVZXiO+/vAhmod4yaMogUZ5rq7b/tsYaCsdtLZZ8zx2P00LtF3R/ZQ2To1OU+fY
5KsJnXDM7NZmBbq0+GefVq/XXfZvCh5/xaHYsEEMVelmCrgpoOuwzcHerG7/b+5P280+QzFedr2R
bK74LqRAObKKl7uVqioOh5RSptU+q16H9n5uf0iWJ7mpipQ2NNTrtKxLNEFjehW1j3I1biBT6YLg
AMS4/4R0T2ZRQJuwqlM+JbBY/bHXagRRn3i16Dmgb7O+0/+JNsjyi1ei5YMW6QQOzKFSsmGZhbf2
hDlg7THcZQd7N7sFPdWI5OEftLXLlimkKkPSllSbYLRP7W3BKqfSCi+PshVR6m0SszVvXkv0/1i9
goo1iCdsKJtlMh4A2dIFNIIiVt3XM3wp4qUTl78rmSaWND4EKMLgQx1hMgGVAND4+EMOOcGlgV9/
XAgOfqLK9Cpnc/16Gus60TQNs2mWYdofk+snGzqrNR6JSj4fOCkdqBQ5ZQJuaUxdpFBzqMkiZaxK
qkdfP+S5SWE7y27GE6oCxC3CYc+a9C6B8Nj/HIvnNoTNMvUpz5QMNugheljkTXvHAHU73aE+jgFn
6WubbE3C1uk251ObwF7jk87Fmw34vTF5Ya7bbyCgrMGBKWeDvMAqcL5I4ThpUpIH0UJzxzV20PUb
jWY7a56dSWvxzIjaFbax4r0TJY07NS1Om3WHNqekJz7X8JbUgVn9YBPL19g20lCi7cBI8qDk4Gsp
YzAwVbJ88+ud4+wPf7mMNiWZpw+CqF2wmfbQUQLlwuwuYw0y5L8wf3Nua/kvJ47d9aBgsxeO58EF
YcgW2jKVE+2Stbm2wCXyrx62zw0KFS3NZAoBqe58MJrErxA5ELVwoFK4vu7akoD9chkealoWJpqk
SV1B8ON3DBHdPPg1o+kiaKN1Ie25uZA+ny9s8f2TL1mEVhgl/IMQGSRWjwsxx3wPfVMPcsn/e/58
bktIa5O5ztAWuIAsXufyEBqIHDoGyrwaItlL3dfc4NyUAENJDsWvkSJ6Mqu500p0H5O1wdRtScO9
PsmqJBf6v8/NCYiUQgXR0vWmOVj5e26rO1OlGLIgkGOfHXO4adBxPmh8bcWJxGEupPDnlgVswhUY
igg9Fmqsm59AJ2gT2BkmyZfOnHmNVgT9O70PjnRnjp66yX5d91cJMhIBpFS8ENZ1FquHpHybrdpt
Zus/gr14WYaEsgqtQKRBC8E0ZljdocSxOa9ROlkR22eerJxx4aQ++6TixVlX7awwCD7p8swV2B7E
40EYkjoWc6LjgvbJo6xrVQZo4r25sdH4lhB7xi022jTkBjVKoGcF2Q0wkbrqhnr9IHEdCdaIF2dt
ni1lYoh8e0Lffe2gj8PFbIunWdwD2+SYS/tlF5A8zy/PP6yANUNM2iSq8WH7FQj6lA9iDur3IQbv
LO78Awpn2RIFwJk0DILqDdyz8jsfYgCubj7Syi8PWQK5lwicuMS3kkOmQ6jRS+9lVLVfr/Hn6xVA
iJaBYsfLER5AuavQbwNuunnV7BO0zF2PQxmMi0PYutXXSPRgqq7xlDVCkCxDeBC0P/e5W5Wxpyba
KjFmzzLfx3iQFBJ0ydlvCCg05JUakRBJPIf21JxNblbY2ybJwUV5Y5F7U+OrglO/nN9ScKDqHHy2
aK3pq8jjabBS0MSjAbhSLXV4M65iSlfxDBbU6x9JAlZib+bAaFlbS2o6s3Jt5/pqMCVDTh+ijVc8
XLycZz23SGmy+RDEs48ZqsbiD/pg7yLT8ED23EFZRQGnWF3P28lIVJBfQfdRnWmxZhZGQIsKDHzm
NA1uASbpciCQjaZOyx4JV34klQJm+9zGAImiTKBNK+KDXY6xl+fjQ8hs8iNOx4cpqB/C3DiadvGz
LJYef+0umyDcFiWezu8pf6g4yt1W6mTmGxu+Fd3LYL6k2j4ZoGtnbSIt9ArkNkmwCYZdRn+x/Dno
Hln0ME73PX+tS0lhV7IrYt2Ak6EIxiRSD/WgOSHYK2fwwl3feEkyIBYK9Alz9GQC0hWm7VDI8c1a
ttYIuQ3Tb0koi8WvdaCzqBcrBeOQaOHAchWdSG+K+VPPfxjk1/UFSXDNFIB0TBIbtXCkiaAFhgDc
Nm1Kp20ee1BKjQEUjeBj1w1KkEysDOCJkE6ZjdBhZR84QX3LK/WmQauCXRGJqa+5FEXPATMxE6dR
YqBb/TwjxfxGbkZjYRxshsrDfM/bp4asLF6A6v8pS+7LYp3Sb9fX9/WFVzAqQPUM4uCmYaVx6Ep3
xOXO8uihuKOr3Cv2+pbYj8vrCarmmSe/6n35uIJtIXkczbkzeWWQQ2o+jO1NjCwutF44+Pcli/wS
aoIhAaXbKeihsKYREHWB4HyDGt1+pA7fgOfU1zdW4Ayb//lCI5gUEsQynCezrXLjMEBHMNUnTwf8
sQEyXwF8Z1fHoyTWv2ZS5xbFa2gSzEGkmSnDsBXUKVD/HGi7PHV0jl0UPmt+djN7HpHvVBpm7rl6
sJt5U4ZEkl1JvrX4cApK2mGcTXhxhZVC69RrWsmh+wVnhIXq53FS62QME4p+IIUzN29wfJZggf6f
J+QEK0v57uR+qBqNrjYxAoOX4PLvAqc1B69FKnzdN79mEIKd5Xue2OlIEWt6mbHlKeKou/xb/Zau
7C0QYBth2EgxHWPVrnEpNZ+Wjix5FH69SQn/QMCdEMM5OiRrjUNM3qZ4Y1WrfEtXkc/ugj0OWH5k
0Qu9H30d7M6BV0hkqyQgIL7Yxl086wrF+uMGYtMgrFHaNzO7s2bJ0SHzSwFsUCIvMxpVxkEdMkcj
vTOQzfWt/JqLCh9ShBk9olESEIL7U++BAs8dN9TPthVEWmQZtmw1ArzoRqa3RfH/RVnZV36DVOf6
ciQbI94/aYCkMW2wMTaQA4pRwytJI3foY4kdyVLEWyckIlIdLAbGAWRbUHnM3cGQZKdf0qCPfbEp
BQE2JejsOw8xw6wZS+zUOATtQ9iMj7yu92Wb3hMVg1BGIwHAy/D0aU0/txbpGFAYMIJ8QAOzx8s9
mf1JSfzrm/N12lVYkwBPoZ3l5VSPi69pKzxXeHxwbC/ovEZf5b9ApedCtsznWLNnPpFYLtqjYhln
Gb/wBwTcCrk+skGP2IEs7Tc89KMedbRe30Z97DbKc9m9FyN4/PJY0tQi+74CXFm5VZhUxcppt9aq
eUWjrZ3WkliWGRHSolHPxxHPbAR1LXPHNbpqU/U2guTS9W2UmRFASatDdJr3FTkYubK+nWzoVkb+
fzMhgFKUgR97aCZy6CG+WY/G2jLf5rZdXbfyleVCcAcBkHjdZ7lmJTj27RsluS/yb/qgPprkOS+R
Oqad00Jbpuyiu8mablEwXJH4UU1+DlPvhbyS5UKXMeWvGBQ5h3hO2KB2Lb7rut1Oz8FreGAP8zq7
BR3FOrXc5kUm3SWzKGBMFmk5KMF7gnThOKK/1QgDyaKWjboScCLBUJ3olVpiav9AwXsVYyJIgbiO
AUGM3p4w09l4LJfN0F0+Aj4/owAyoLofU1rE2FRM74Dh3bGD5wrdnzOTUcv8zT3k05QAJ1VRpRqv
EnYoGeiRrXWvv/Xtfipv1dDAw/3LHCfgx8fME8m9sNHdagJpOsXTcFd61L4xQ9nx95Xd99yjRfHC
XivnqgsAcKYDPc1lLjLaPUXvqKCFv7UX9mChlL+ZdxNolJNDjFkAzIrnjh1LVegkICFSGqWWMfO8
7sghK25qBfzC/JEV0uuD5JBkAhRBFiou2xrH1iLnPXuJr/2aZ4/cVIW7sBmOPvFRYdMhDmU4rJTk
ADLjAkilNo5kiwIHMVDGxhcjip0covBzNrug8FpLsEr2QQWsSlB6K/iESIpLcKKGtl+hMou2MKM8
Jgxq8ekuqnJwRo9+3mHAyH6zQOwYFQ4lEtS8FF+2ylRqq3goISJJdzj1RIMeN04ZyAjrk+rk8YAu
a2ip41y7vuhLaz41tfyVk2uGYei8HohiHyz2ogTHAsm2nvyLPOvUhuBCegTShFnh9iEa0RzSZR74
GaLkmE/UnapMcnRejM9Ta4LPtC0Z1DnEihofF6faCTb9AazT4LvFpJEfr/RjD9lCNBmgvkj80k3f
5x8FSPBlN/2LqdjpHxHciZmZihpvZBzaDv1PBhSKQN3XqopXpBC9gBjIXELoqtlm6i5vfwzaxkyS
bZKD2bJXHUOdPU3tnlIj+tWVsjmTS6fSyV8Tz0GohXFqWyU5xMpPjH5uIay2ve5XX6eHAJOnJsSD
b2zLSVu2YXmmAvepO9/o22xr4dLDtjJNw4t31VNrQnLdpUqkazoO9gWl7D/dPWZdnaWdxACxffnQ
QoZNdxC88h7ISxB1alk4C2ejwlxbj085ge+Jw6U7FbrsCVvXM7iUJvovstxTc8J5OLBpbjMTn9Vm
R9ApBEXpNLLGvcUxxYzi1MaCGSeYEGh9HrE4MA55jCGdCAP52Zqr/Y0yvTWFttP6mGFKt5WghNRj
BCiysqaKeczJQe9/JU29VeIUSutPhR6s1NpwQ1BU4I7uxgy0rATXTbwcSLojLxZdTlcuIBUeQypL
L3MCp0UD4c9s0+aO9mt5Geu8yms610DF82npb7MejBlt6uqrbMb0Yr3u9D8I+FVTEJgYVkqAX4si
8/AcPpY3jQe1F7fdp0AuCWBSyWkj0vdlbIq6OsaiA5zpQV+7pIMunkpeW9AhVXq0CQg4ijLa35Y6
yMpDPIeOHIo6lK+T6Lca2aY/5hjBa+zOcEbdntZtpx+SIMcBWmrPNYbKHLq0kUGnEjpD9fxjJrHm
NKUKXRwsKDCHl56wh5bokRtwFQqR3X034hcVFR2/GbjwzCjLvFKlyDeK+gYkJUOJEVIz3xtDh6Bj
mBl7bMvSmWclcFmQjSu9ilbWEDnz1LqW9Rqk5Sqoeb4ij6yqbkido+Wr9otqxwoTpGDvZRXiuAc6
DQGei6xtq9BVU6h+Zjw0oG3Ip1eVdF5YmDtahY4ao/ARbQbt53XUvIjLmm5qBthSLCo+lTBMbRNi
UoBmcR/Fu9DqJQnVxeP+xIAAH0zRy8GMKICf1XjW6t0+bZ1plA0bXXSpEzMCgmCKWQl1wmzIMBAv
IY+J+WcEF8BkP13/XpeD5cSQgBmMgWm+Mi3cYsfRafF0mHUOa9YYtXOb+D5ogBIpR4ehtpr0wEmU
ZzWVdZzI1ipgRmqV1jy0JtLwuQJFqn1k2vzWDH/6Ul1dX+3XVuflTD1ZrQANRaYq6Vhh95axnRmz
oei9Ku417SMTt77Hd5rbuu3z8JLuuo3yxmeJ9yy//+VgOLEvZDRTT82WBjY5KMatov7SUtDOQJBH
7eqbYM42E5G1ZHxtPTlfscivMVTWqEUcjtT409qCkhfmxnf5yyLSNNyiu3Ej622URKDI02B3Aw/q
1rYPhD7M02vdS0YnL56tn59QJGhA585QzgnetjDX/M1U0tU0omEvQz+iVvlG2/y0LOINdSJJGy48
IkIVnlmaaZsMerHiupCHViyOgSzxtrnLoZDYOrZT38mp7r4u8NyQkImxuKrqEgM9ENZaZhqXFkRj
BWXn9fVYuJAtnNsR8q5pUKImNy37EIBjKenuOnTz0hxT0hmY9RlIPlXdYfyxp5XDs97X+l6SLMgW
KkBpbDYBSYeOopZUbxuoQCyC3dlKpqYl3TkBS0FYQpM5gUcGZFrRZPAKu/Isg/l5BukkVvuGpW1p
k4NEW8ZdfQFezz+yAK9hqPTBmGMzjXV/a/jN/dLEar4urWbTr1jKCf71dDo3J0AphpehFhTASbvh
YPepl0BpMSeyEJdtnICiea0PRC8+Nm7RZEjW/7dxskTuK5KcL2b5GydZdDZ1IFYfsJhcwZsyBG26
+lESAx8taeeAfGZDJKBQDc1OwEZAD5UabNUkha5co2sepOQTtwmSn0FGByeCILRbYuwSXGHqOjG0
V3RmukaDicvJXiUFSlNK3Qf3ijlsq7LZEdAojEb9ZxrD+c7WCs0fgkqFPoGpuHpLo3cM0lF0yo/x
qm1Hf6ytdp1YieJZEbSujCI1nYrNhQNuJMzd4DXAbxKiuwaL1raWfDdVsmY6nh7YVK9aG8UNw9yX
rF7PcfXdoPYxNI0tMnGnzUK/j4p13WwL0oLpQfFqtVprAVgfEqSbkElM7HCto+e7jNeh/aAFf1Lt
GCnGikEijlbVVlO7GwYgGNP8h2Wn99pIIHoeJr9LyiAZozwSI9xWlnbflveszr/VdvWtp9Qr2+gl
4rbmJlT/YVh7OmnuNOo3PKP7bupWajneZl1SOUUfxVCtNyCNNKc/KS99hf3hRpz6nR24i+av1mIl
HYpjnR0RLwZ9RNSNThOHUIsqnAR8iE7Kmhdtoo9hX+8jPXqYNfO1bY0ZXxUcncE4OUOPZb6WvXnM
61Fz+NIYZnEDdGJjBi6BeFVCRrTT/4zTLW2GdZ28xQr/Xmm/A2hYGF2DHPkGpE9pFnlVWW7UpvTz
md9GQfibWvEvSLH7XavtUW4K8XJeutf99GuGtHgpM5mBqQvkL0Ik8LJLSjya2Iee7+r8O6VoHtnV
keT5/+KJAHVt7KdhWwQjo+cBl2ajVQfDyA/9d21luYFPM4f6s8ud7nHaVJvri7qEVafWBPjHZULV
Z9ZwdDVpGClAuy+mY/ts/PbfzAjor0Z6XRd9xg9lj35QujKSyW+57G3yQp7FFmXyv76dAPR2oZS2
Ui3fbgURTnDH2fDaTe3rq9RXtu1zupZ1FS9YLkLXqUUB65UmZVHFc36w2+cieKqqBoIr37v4FgmQ
JG2Vrk5A/KQOTE1TUr5kkb7qY0IVIQh1ecgA5nfmc/1PxtUuwf/p+gSnt8a2D/sGNi1cQqYJQmVt
srruGxeqXme7Jj7FF2bPp7GCc+j3/B664rVjJGvNdlrFrfbLiHvra2hkykEWO6/zvaxyIAkB8YWe
wuOLSYPTBNljqY63uhqgeJxITrlL6HHyIcVOcB0PTaiSwlFmBhl7M4VEa+NE2otVKxKcuvBYef49
BQRRlV4vowVBFhlQC7wYjDr9Sw2eWr/3bQczho9mvze3RAJdklgQ56iTobEzqyr4oZtAHcxmaBrg
ZZREozNRKN3lMnm/i/bQz0lswwKnkSrUZi10mc0ol7IDFAh80x5B8Vc5jcp2UfQjUSX7d9FLTowJ
FwJudaFuThY7VHge4txyrfG9kPV+XSi2Y+tOrIhbZ0yx0tawou8nEEkcVNdw1cRJvQLi4Ua9azx9
1d83T5AuPHYbabV7+WJf0OzEvHAa2BpEJtsE5pdp2GhTPio+6iropm+fpTefZSlfbAGwln5QnVhi
g7AdGhEat2t2mNBOtLw/0l8LdQbFqBdIqQIph+nlsDgxKOygHqQhL+xiuYST78vUAKpnxVq5W+r5
JioOBXQPoAgpYxa9GPgnZoUtzVNudHNfsQMbbsq6B1cdcdl0XyJ1vI6jF6H6xJCweQT+OSdTbuON
/ptmv9im5M5PLsbbiQHhELfzIkLandmHrCmfLeuln4/RgJcJ7Q2Jk4suDCS09iumlu5U2oH70+QP
tolXqmZ+Qeuvw1uUrsp5crjCfFBT1ohVZW00hZuaudtS8xhRw61INLg5DQMPbJ/FblDNu3FM79K4
ttzCbN5Dtd6b2aPBbmzQ3efatlT+XP+OF6+LKF7+5ZnLjp5cedQOM+9RVaF8iWpqVA/rJItcVt+X
dX6rhyBihbp5GkWOgZFfpX+IYsUL0+A/7qaQWFCS64NuYTe74m5uAtRqn64vU+YuQjYxsyigWbiE
g/40Rq2flKNkCcsvXItwIXeIU02ZFKtA72f1Wxt0QHS41gq6KqvyPay6FR/ov8lmP3dOrLNZZc24
FgBTeJpv+nw3dY8lj9b/6cOJNSgA+DwOBB8unG+D8snuIkmiJ9mZL8W11KonJYYB1u4y9p70EgeX
/b6ASGGegPyzgWsVWQCC28SVz3JfPC1PNmL5CychxHQU5QsNG2EFe7wG7OvgKTGb7fWN+BtEN9AP
pxmWrn503ZxYSVKlqkaGrhq+5/dAGNatWygObaKd5fW4um7U0AePYuz8Az2Ky8fXp20hfNCowzCT
A9s2eu2rynDaAPRjNVrSdYwUVCoE534luMq5iVltCjPYxmq9i8fuvo61YWPpeHqBRgHUcTSIvI5a
UzvZ1CSOyvhzWGQvIOTMHRAi/6mCfnoPhzJ34REvXfCcY/izb5IVZ899xG/MKFm1zN6OU3LDa2U1
qMfSumX5S4Y2oiT7Ps3s2Fdjscnj5DiYtdvmz3aHr5Jp+6HdziTK8LqU1a6hHsdS36MxHKWLOvCD
OKydsUJJAr/Fi9JvozZxCzUH2XhdRRu88Phq20swgyyn8BfQsGyyvB1ppiHq2qEQUeqaoYfHMc0a
l8fGJuj5Cl2YbmX27oxx+IFrTjCgQSyZ/aKNX+eGbhKW7bt5eDZYuEtnzGiRtzF7MuOXZOw8Q3+r
Ff6r5coN6Zo7PbJ/hW3iBPZ9Phibie1nZFtWO2DrNBll18VYO1mOkHRMKDTVlAzh0azoykbRoolk
D84XE4wTE0I491U4m6yaMNjiD9qu3mq3qReuIlwwHOU5fIhum9v5H+jBXQzxE7NCiMdxqE+0S6Oj
Mtwow9E23kqZKvlXrisKND2xIWQchVpYRVxM4RHv9vsmKdwivpvV1yF9SzLVHRKCkoXqmXBU1BKY
ovkMaiJxP8JNC/c/go1wmgVsKvpyGUBZisjKYQYHlovWiJUZfxBThXd0/hgjMt+uG768vYa9dFFR
itvBOZSWbUGmKc7CI5ogV6WhYhS8dqs49v+ByJDMluCtmKSfahYG9KPFv/mp+o3phd5C+GA7zVO7
zg7lPWY7JZ/2Qq/Tss2fSxQ8mMatGnRlFB6L2Vo3JQdFQuEuDZnTeEjHtarcJSlx4iTeTJx6jYmJ
phHKfDOqlBpSsFhx5nraZQl0CPMGMhL2mrDH0rjRDDTlAmOvb8iy0V8R6vPfCo5vR2NjFVkfHqf4
haqPwHuXTjpkyAsUM7NNE94kPcjcrxu9+H5y+o2EUABXmIrmfkIPGVoLLDXzaQPmQTVzGNXWFNSb
RZLfDUXu97MqSXguJ8Qn+7O4zck523dL1alqwuPSjV+/gesTUnS9q7kGqr47+VXt4kXjxJ6Q+6Iz
x0wiBn+wU+4M2dGaO8+qUYrHVGJmyPbzMkR/7qdwko9FXpSNiUvvxKp1kcORaOlf373LWPlpQsCO
aJgLHcXV8FjZ37v+aeK/4kgyaHSh6ecsiMQBudgurV4tsEn9iqxGdbVweEO/cmU5qP/Hzs+XZN+D
mHJcR2C1GhUnkqklShYpjsYN7UgZT/Lw2HS1mynQSwDDFXu6/iUv53yfvvGRP5z4olWGcIwOyzTW
2mpAI2YFCnbmj/DG4Ie1oTvizqObr2V9kJKoF8vyxoD7NXRQEPVVhEbxCkkYOMI6aKFGKbSF8Yzj
l4y9F5WlSuDxwuDV+c4KgKPlLbiXwjQ8JlkDNcV3NqYgqeGZN7bci0KMYUUzJI5RzqiidmsN365/
8q+URR+n8F/eK1KdQoVyGhsFJ9D31mu35mbcYFyQbCHc8bv1wb/nQ/bNNTbdDR5vfP6QfqceO5a/
+0HyISSBKs7SNSDcViwWh8dQ/zZNT60m67+U4M5HAeTEtxKzN4xQgQGtJ16L58YgTt0yw7Hb3mqq
bDTwo7B85SARuU/nvs5IU0fRsZoJBnd7MOcw+lCw4sEMfgw8vx27zq0wBZBDGMnKi4NaZ5uu6r7H
dQ/iJ7qxibnvgwRHHbirhwAsMWZVOvocuEq8xeiopzfRTovilxDzsj3uJgVY8HX0vumtowfMz4LE
zQIoiQT5qqXsd9hWoCWYmwcV1K++MqM0HfTps2rqkp280AJ0ltjZAiBWSZOqnIz0oB0mf6GjswJX
fU8fFZQ5lX21VXYBA24txF8KyB0dZXXdp/8GRj6vGcv81+lWF3UK7iAkzcHP4Jv+mm/LVbzKX5QH
wwvQKHls3cWyrBZ4ub57ktAKJyk1uj5QxjjCSRo80EO5NVD2HFFoDXaKS9Zk123Dm2LVQghHmmZd
LMec2BZOVYtZ0LMtWHiMdTQTj6EzNVBHDwMHXRjP5rzL+dv1j3z5QPj8xsLBmpN4KtDpFR4jHruZ
HXsTh/KBQf/rXgrOxDEZOWlY0FHHkYAPehPbzvhSq86ilzv6rVs+Q4hB8YL/mRTv7HpiivrNTZSQ
SutpcEQvs5OrHaRpRlnet+S+X0Hi//+I5pdHDmsyh76Do1rUtddL53/5Ym0rL3ia/eYgd9HLGPhp
T7gCjJ0xRYViBcdkII7CccB0UIQiyCPGw9hLB+suvjj85ZRomjiPw4nziBdjsBzn1m6h+S19dcWd
do16hwR0/uYc/VyacI72MU9sZtlLGjv47RPe1nfdj2JbeCBlkz1vXD6rPm0tsXGCL9qQpoUSwifZ
dKcMdwaROsb1cDZVAUr6KTJoriERaldD7SzNAtUDnopKvJ34EfhElXuIH6MtQ3f6vdxNJAAK4rPz
BTbKmKVVBL+cf49e6LIbFB1yx/IgZOQOT+r/I+27lhtH0mafCBFwBXMLRyeJpGyrbxByDY+CLZin
PwnN+VdUicOa2b3bDU10EWU+m1/mDrv6T6b5Rc+Bsynq2ERlE3b2fgwWWHl7DVSSvmkRgKjOXKNt
BDnhy1ZM9CA469LLyMwVHUNFUvxQ2R8S6ZwWIaAyWB7J1P9tsc8s8OTapBGGt1QdRZWhxBLhHMS9
6it94yC4vulrsrr8befBJl/P7/PJnKzH9LYgiYxT1OCLqiCBF1oo0cbHZThApNHyyVZ1wZZ9/pqT
1Qa1j9SkXRrTg7oyeraWpTuAAoN4Lp46Vt6MDXXLObqKKwgLZ3edsZF6w0lKcHwkik+kZ5vOj4zR
W1Bndtmwq8toDSG1Nv9jzhAfLvSjlM5XJgC20yafbQzZDW7Lml1q9td6nKDftGaperT1eGeowxbc
8w8tqdZ2ieE4Kf2dRw2kwiuASalWO1ambbNI8sDGITjkv8nl/2McPvPtk32YzKob0mpGe3cbrnpA
91owm+trsclbbMClDecsXtxrYThUVnRQy7tYucoMeV1PkDDWhXTtopV4e0ctDA4Br3ZofZQIoOUZ
2IAeLKL1idssNsGwcKNyiLmJNlNgET4N1clmUpooSpUjrFmGoeUMFTlolypgcZU9uQS0GrRQvX/5
2VwObAjfdyCjFuUSQQUoqg7UOsgWCFEx0nN5kfMJ59cl4SxdKtt9nvZhdJiaBMMHKNBLoUsHUEHh
I3VE7nGC/xNGseDjzsNxTmwCZ/C0ccREp4ajhNmpNkiEsJRnu9Vj8gFcINRw5E+mlALIAPAXXv7o
8xinr8U/E4eT05QotBm1cnkaq95X3eUKoYN86By6AQbIKVeKALQiigr4+irqnUneJHN8aEqY2hzg
jvi2KF/NDGKQylvR3RO6Jt2rXb0IPlVwi1T1uwfVZIjv5gU+NTF2kx+72pPkQ5n2BqmaD8zno0ER
BolssKCkTtTlOZ1scFRURh7NaEjkV92V7rK7AiB6RF0QFHHna3bNeg+o8//tLn8WgE8WtcfEVKCh
nCBCX/ip2G4I2o0YtC8IuniKMcOIbRgC1GhqwF2TN2bcXT4ygZFTuZDL6JJUSWvExlF/FeWPYANp
brVMhPMTBBwqF1lNc55ZrJyWOhpFAyzaDMRwTGNTLJptaR1c/qa/qRv+x858asOenA0zeqNu0MTc
N7+Yp3jSU3KEHHwQ+ZLbevmL7bfe4BF3vFZ36FuCqGlz+QecOzQd6C1DthWDaLwzHKuYpdLUR4eS
yLs+ReNRIU//2xKcG5R0A0SNYMA/SN2xm0LHpiLB0nNv+fQjlr+fbGLXknmUaqD7WMLctMo2ffaA
URjB/RNtFXf/hqGlZdW1uH/AfloJ+g6FiHnnbGXm9Eu426dGLWBZ5LNCwagz+ej2gjs6cw0AaVt3
4ZHWHfnXMqFVA46svV8+qbMB6enynNcrCiix1BI2Mt1Y22afovm0oFtD0PMmniTgqDzb2DhdjXN1
SlZMcT51iI+GxmVljjD7BgomXiq1d8M0eLGuOZnaBzrk4UYlemqnTYOSoOCbl1oTH6Wd/Are582m
JuMNsqWMEK3iEXIpMVBi7dpqQJPW/R6g30Il08XTEawsuLU/XJ8+1pNdZskhsnLPgMMbpKNhiITu
RGfKO7qc9VS3+hpnGuZuP296EyKUsxnEI3Vs1WtLCUF976qNtDEjY5Ok5uryDou+U/v+OmtG1Eye
8Z220lxp2gHjla7WTY+XV1le36Vj5KxMBEbgrKiRuxF2F2chJr0XakTEa6mo1SOwA7yfy+icZUmP
RwJG8kAmHmDg+rDRMdydeTG60gChWMdJDbpdDdudrhvwxJK9MUNhw9wWgVp5w6swclvClUufzxsn
DZMLNZgEP5uEEgH4flx3Tu/BIGITYl8UU5wN3E6fDWepSN2HmlxhwXyTrMludDI04qGlvRWXTkUb
zlmlPIsKq1ZIdCCg0K3nO9U6Xr47Z73w6cdwlsjI+zEjDbDTC/PDgoYNs5t5XUAW5tg9tQHiQXxY
fqxcaKSV/VKxsiVh0Upwg/kWosYMGjUq/KSO2FNtppUcKo9JmL3V8Rhc/mDBk+SbhRNaVnU34Un2
S3ZoviMHx71tBcmhaBUuxB4sgBrNFKtUZujo3eTk4WHQRNS2olU486JGcgkJMcwvmPnvkhUeJGgd
RTRx+2klL7wvXuwwsjrG5gjmJbymkN/oV6CIkrsrqdvqIK/faGvJb3z0LjqMf7lp86ZNfo2Budvw
SVz9E12UZUdOwh1os5nRmMBjNdAcoX3kdVG5pWWI9Qf/8kURPD2+6Zc20qgWJe5kSn+z/l0xRHZk
ebuX9pU3I5IVzaTFvloMQ8WqjkZZjQHBdqVr4FuZHmLwrVz+JODbBWty9iSyrKmJEcQdtFg7Smxc
ZzpbGTYBtg10TKOB1m4CZtsW0E95gCp83hv6usoGqJxbv3OrWSlSEiQ2GGnSCt1o1XyXcnDv2CBS
hiCrgykhkFe8KbRcG6CoGNKdEt+CfjzQNSOY4xcdJTYIWqhoWrQLI1PtTEXkFz3o062dlr5reuqw
FJ1EtHDbBgPIEcY4IB2V1+C8bWOPdIpHx8Qx55sUfK79vrIgP2wfw2gnh787sFy1cgFKLfOg1kFi
dX6lg+LlWgbBm6OOdYABcU/CVCVuKWnxz2SSr431upBVT4pjCDJg/jLOMZR/oyEuKBb0MzuYAIyD
A87pu7tcvS6rOwoLaMWVaxo3pN+UMghJlbWpfChTEijJx4Tmadx1ECRJMc6DwSUF84Nh55CF/Mr4
FZdXBHMGaI6S/DACv6l0ipO06iam943V+ii/OGm0ajB9p7aIx+JbJX6zJK9uobEIOasGYE1mfxhk
rZHXeEhcqcJk42tTQ9ahs72O3VrAofW97UA6btbutYxhkPsgx69Va3ryWLrQMzYUwPTQ84hC1wK+
PF312GkFEEYw+kfygw6ufJUF9aD7DBVJFdqYkaYHVZQ49QC0n56uR/qa4l+em4OalE5Ef0nhkzIS
R2teFeDlwCeE2jH+giKH26h/dCVfk8YSXOjliVx6QpzzmqwikWUK51XU0wpBkN9LEG7GlurySgpL
QTQnsAj8uFhjM6lWJFiEiv7G8ayIpgsCLIFJ4CfC4DU6BKUwbxj3BNsHnkgt3ccKFIKANpkYXHSd
CbJggQ/hx8N60jMkyAjpQlBYx3C3WfIIKK4gzDhb/TkJM3hxEGLpZj8WFabQUKO1jJtpoi+ZbjiN
vB3HR2ncG9lzhpetgUyLQFR5lp25bIImFw39iQ5x+fupB1EkPS87WN0U9oCxtyyWBJfybK/99Fs5
J9UCVJGxAsndUpImmBJ2YqilQbt0aTN2juFAcS+D8gz40wz8aVUdJU+EKDlbzzz9EVxUHOcyqGka
pOyT/dQia5dsjL0YMJdqrq8oxsZBno7xuMyp28JVwC5EVLDT6wlY1Of/Bj9z+ls4TwdEnYxy0pKg
JM0beL8fWPF02bOJbjHn10aaD3GeYwUZSCVD7l27Vnwj/28Qz7pi62jWgsDJ4BmPI9jnOIQIODTH
jdWEPkNxrA1X2S2ahgubP+riGIaNhKd5Puz5Wndx66eXds77epTweZP5S4VbyZrn0L7rRcLtf5MM
fK3DBZSY5K/DHinegTjgQwUzY0BRo82RTJU36h0J8gCaiVcAtlOHetKmGZxeBIr8m6T96zdwDxQQ
o0mFImm4T5LSdOWqCqoW7sdsXRkcoWrLVjljvj0am16xdFzj4SZLdEGW8DcFmq9fwb3hXkNOWVTY
iXxT3s+euaMPlqd/cr6wDJqAwiz2vF36WpB7r8kYRlLXUUS2trMwl4FvC1whyWY8dlDKBBeqUDD3
b2zy15Lcs8xmK25k/dNOhSv9JX0D/5jZOQw6pMvopTSswQYFJk9B8edvEoqvdbnHmqvYV5PMqCa+
oPlxGN9ZGpjVWtlRN33tfy1Mbarqzw/st3xfH4a7anTCGxEQS/gruNhhtEabgA8vREO/2cS/JHTX
H7KP+bXc56CbBV3d6FtBdUSoNpVOEpTXBhgo90KhrmWTf4Yw/9kMnkoS5bc0MeYqOsz4IZDquu6e
FCCjDvShg2YyCice2EH2JIXshMhPCa4cP/Giq7I0NDrueLxJD/pj4tOVeaN7y9ljbuk1EaLQli29
9K2cGRtMezABzoKVRvmohWVZuI2alYg5RnSxbc6MUYlKTRpiTxfBAMmBrLHXgRKUwD67w4FuSj+5
MzVnFEGh/8bzfx0mZ7v0WlEHRaELyg68ISimEGCiw0XaO8sRta/z3eh+EhGamNiIx2FxFaJj/aQD
ubTLnOkaJyNCkI4fMerahz7tjZB49XDoCZSzCnDvaSyQiOQWcu+XbevJkvVOc0BOWX9jdDWUplyj
k/YVcLVqdVtUNz29lcvIK4zyNh/NjTwb11NT3XW1mkP+JFsTEt9d9uZ/U2H72kfOGKrmoI8Klew9
0zLX7BfqyMybFX3TdPGWxUAWMcy6UXY9ZmvGRCR/ZyFGJ26e52zOI6mmlo57Gj1ivmEpceD69Klv
3C+81HWQb8vr9PfwRO4F3y3w8zZnGUd5oHFo4kVem70T3zcbqNr5k+ZYvW9fD95CRmHD+3dOI1KL
OB9Afe04Zw0liap5mlv2vsg3LbNW0kSdmf574nNb+dpYk8ctQinHkvrlYSYYocvrV6r6EvBGUbW+
vJGXLRumNL/HS50RgdinwBMIDeIUKDekaSlY4vKGmTJny4xWmgY0rFAExmBW+thUB5sJUrPLtwFq
8t+/IgXXfZlIuIYLd3vLgLkwN6r81rJB5AmWe/X3JsOUObtl9BEp0gj3rrxKD7KPEh8YbA6AtwXz
FgAh9F/NCpEAwlsxAbDgsZsyZ69yNTdYnGInUfjowARneT2aXxvZU9fWrbDztpzLpU/lTAuLipZV
GeIss/YqvK95Z3lgw0o2ZEu9SuiLBGGGycMVqVaNXdHr1l+CIo/qS7taWODrh2anrOSABsle2yrg
uZAdAqdge0KiJdFj4IxKa3TgSfw/p2QH1hbMLFvwr97FAWnd8dV6VjBO5tQPEbTfXslVLkFfyumD
Jf6J/dANdwnwU9NuiUH7tXXd7yYHwzyIEjJPOtTr1I8QDg+udM+uy+v5Otpj/h1proAv8Cx47dR4
cCYqzyurMA04hYY+G5ANnOvwRs2iTRb9aYpiA9Zbp9bLII1EQwOXQzSTx0baCZ0tQ8+AHrQNkHX2
fkQfIvmggFh+CvX/za58vpaTVE8fyAy61QL1CQoOlIigDGKIKaoF+Q2mO7/bllCL5sycBqQboBdf
OEmUXbECN+EK7Z6jGA8oeuQ82AJSSpWsdaBzSgzd06jisaYNFMjT2s9dhDpXcTWb2a0WvpeFKGkX
HR9n3GY5jrQyDjFmt53+aFDgM6crzB8gYQ+dcAdERu4bwT/BDAtcxGeYenKUcl8A8yTD1BQYQ0hz
TOmmx1ZEaisIVkwehiipU1t2qbxUm2QXlB0bALHZE6QBlgcaSId017j/wGoLnBMPRVRD1L2tDJ2E
dFNdhZhjWexK6qGg/hs63EF2P111q1ZQHxWYsk8E4cmOdm0VdQNGNA9dVjqDse4tAdWMIHUwPyP8
kxUquzMqq4EzMo4FCtitv4w+RP5Hkvqy4oAh2P9H6f/5yotqWzII/hQAuzknaIx2DMVasvDLZqPX
v3T39TbxlzQ09mo8zIVKTpc8ezsEgJc6lWvcXg6Zzl7Wkx/A+cUkBHUoNZL00C+X1SiDKt2MmbG6
vMr5DOlkmeWxnuxvN6ZzSooSutdgiO9nZ/aKY3uDDA3g2dFFYQ3uZFjbf4YYnXtRkUX0jZwnLEKF
yGoPDHcWWb7Vmk9RA74+WXkUfOQSmH2LMQhRF8lRRSYWoGUWF7jNkiLNEQY3kdFb6YYEytr2h6B8
NDRXgbURf9iPxJpbkDNxfTJWkpzOC2lwAtLgBKTBBkiDRaOoPywptwx3STGO1yrSIhFWGlJQNrta
vTetrWzOq4Qqopj0R6DGLcZfSLtXSQuq2UVLQHOXeoHloSRiAQW8GGtRVepHCMwtx11MFPyGNhqw
hWFXeQltHTofu36ZVQtymrtao3uXb8kPA8otyF3GQZYg66JCQKxQIL0Ept65oz6139L07fJCPyuq
3Epc4FQY6GCSDsfWBcqbFmjr0AODytuisFSuRPv4ieO9cPn5glZHO1TIDaxWAJz+y74jiTc2a8hB
+KlXfOibZDMAX/ynIU5VOPFj9RivoU3gRntRf/1nC+T7d/P1rcZWCKSm8EsyafCZeWvooSMRiC8Z
g5drjZ8Ad2fVv+RiXSMDYFkFKoPek0NJALj+YXbwO2APNNlQbc0yeNQUTQwzsSzc5La6sWPNnTQ0
DnKR4unPQIBbhnsw+cxAYxYtxwz2RZv4QJR3DHXkcf02ujkGtfUrZDiZJwbP/3DL3Mrc26HtBMVx
CR9Ywi130HHJM0Hwf+51nm4h91imZEyVaFrU9kogM6c1CBH9kWDurJF3lYy52Ul3Ba/mnBE/XZJ7
NVkOgH6/GHGyn+vr7DbGREC4qJiAGvSWYOxciJA/Z15PVuRRUCmrFNYv2pPpxp5vEqAGoqC6CzEC
gbQjcQwg1y2Pqs6Cga1WTNi3PGeRTtfnqiZ2VfcxyN8WeQTtbXjUJxDNOWS99CHedNtpJLCh5sd4
+6/d8vfrwzMrTHXXdEaMw9VApZUbnWMbxE0yIvAoglvKEyn0RjLg65dbWoHRIyocuRKoBIhWWP5+
EtzIXT5MiYIV6Ni486x7Vv9x+VYKTInGeeAsz1MaE6zQ9YNTkye7NR2Nim6C6Ds4S8LqeqjNEhdx
SEavKNCKT2LBYfxMCLlD52yGSgFn6AaskdSz3xuqAzG4PDzSbEZgf5s0s9/1yqqv013lXd7Dn4WE
ZWlVNnUVGjGGzbcHBqtQK9JDcsrcdxvFgWjP9ZL35lthI+Lsiz5ZibsQiIOVNJEhMdj1YHIc5dIH
VAp3XHsrQZwPLlxl3jXgC9fQfbK0XRjlrtVdWyE1vIK0ugsa98BG1Hh5A/Rzt8hCqqHbqg7klc6Z
NruAeE49NeWelHtoXbhSMXtDlHnKpFyr7QEz7Z5V3jY1oBiNb9MNq9cWKb0h22XNwjn0aJr7KZZc
OcrXM9ui0ApWEMiu+Sgk+k36zIzMscrpuWHDkzFDO0bOg7nNnbhtMU8CAqky3A616mJ6ftuaIFZO
yS6rALMC2xtCrRxIpzmdEzcc0AqTmLy+/P0/B81wAU6+n3AcDFbCwBSjdOVeA4sKTT+qONp33T34
eG7AauIpQ+FBDg3cbkDE2EmQdSBGoJlfMVR8DEbXc9EF2vgslGv5xBTysdPpD+MscDNaZZKBrHmv
NN2mtsaNZUJ8tINc1AYEO8eqrt9ja1iFte0RCllnSuogLKU7qNztulRyFe26iWsHYK6d1FsOrnhc
3uXWTTpBLruNAcMDdT7V/YVItNdQX9VfK2RaCnCdFdAFVdi7slzu+vJI4sK3TIRw/37rNZksfPaL
MOOPPDe2G4OAK10FglwDmMzwrEfgDVU1WNi+yGq6Qs/feJJjh7yATSR/EIWnZ67+t/U505Z2OaM1
rsceE6lz+tx2R5luLn/jmVjl2xKcZcsNNKwixVD3Q4aZovCqYbfAdDlRCva0hDnyTEXv+We6+W1B
Ljiio5H1mBVV93N2Ww6P8SSC2WmLQeDu5bcVOINB5TqF1Hek7W3cRBvTrSq5AUYTg+8UgpRoR7XP
ad5ulIStSopPLZ77AdQGuGWJ9aSlwTj9jua7Xr1maQEVWmh5ILoBCnvbqk1QSFc9oJFdnl0po+w3
tb2Nleq2KeLfU4TAvf0AN47H+hYz1LCTKiCPFToRmRofLx/cTzo4QjTZNpAXENuQAUn77r9BB59G
cycp+75yp621jXYEfgm1Cfk9Rdo0/UZ9y2XuACyml6BzikQU+pfX4oD6XMr27ZdwRwoFOSOVgKH8
5MPG2PmarW1U1VB9evgHxdmzN/bku7njrXuoKlmAoEIu+6McDnl0V/bdpg9lt56Z0ypeB/+vaNSd
1NKdk8HJmwnIWKA/s61MNS/MrvtIUOo7l72d3jk+j4xY1kVRJalgzda3euGZiZP5GCH3lC2rXXqo
D/9gjvPsTnyZJz5ljHQ7nHo9VPegYj4a0bCqM32dqmh06MdyBFxxSh1tmSqhmC4HIWmp907eKiBp
3oXsRg1trzAhrpW+hRmiJgsDIfRlkjQXIsyeEW9LdivbxOnsAPzRufaaxkcMfFn1MZEx6Wx3UGS2
fSiAuCZZ1CLzLvGl7DZPzXWNKKmzZbeRj2P5FgJerCCQqKbqXw+BLm/gZAeWssxJDNuTKgLiGtte
hK1bjPc9hheY0gST+VH0fy4/uDPh0be1lhTsZC0ZM+RZzWAp03bDytjL5bekQXtHcwYRl9g5n/9t
LT4Uk+OmlROc7JIdd4fMj25lP/xran8ht7daDJfH634vHuI5k1d9W5oL2u3WotD4gX1ONcmdARi0
K5RG9A5TfqbAFZx1b18vmc9xYilpcsD61X2lYCiJQJoRjCE5evmXD+5nV/O7peRnQsAL1sSZRuHj
ckoD2hxaC0Riyg1R12n6QWrNiYfASLeZMThhU7hNqz7M7fvUgxQB6FdNXkPdySmrFaGTU4DEqOtF
lfzl8vzwWSdbwe26GbW5pvfw9K2f33fhKgdn6w6MFzjrQb5r3Pgoot45b7JOluSCCwWyRwBzdeqe
/ong3zbjfe5F/mK4w34Vuc0/4NY6k6qdOgqeOW6EUlVkRTjwuEndJjzks4gOQnSlOFcUmn2G2AIr
zMhFQD4LvSsHmcvlCyXcOs4FVSSSSS1h6zoPRLOY9f2ESut3vTd504aCb0qUnJ19lV+HxaP5J9tk
Gul1ZQ8GWHR2aOfGqrJXSIm4vxc8S1NwTDywv0q0djRy/PtNN9xnetgEoVRp23EqK7dhjekDSrI1
oZTSKqAXtvpd1DaYGMkzHYDil07RkHdYYMVmMrRgO+3BqIuHqPtlRO9aVCN32fXhC6CxoUM7LfFQ
T3GK0bwzm8Kp0xYhk3kblcbLxPAaGiNgrfG8UNgMavLeDOP7FGmenQ8tZLVKX5Jv9XEfDcwvY+KH
yMPQMGWrnqZBqoauMYW7CZz6VmIGDcvQg5vkrSIBQWENrix114xU29zSNhFmeWYMCQ3GnikPUtrg
p2ig5sRMDRRT5vpPZSM0lG9a/dZGQu5o9QPJ4xUdPy5frbOx68k5cw4NZCYR9gOKugtNyyJXl2z0
QF3/azaB7xaRH3AIM3UISYvEpp+uc20zlbXA5gpjQs6DsbHNRoIa1j7BhNJVsymD0LPe+yB5h2lZ
iSRozxVoTi3LZxHhxDnDP+Vs6vDuretqM0CuBCsdGnDpwKILnofodXB2s5OrSM0YLqdpAYzQgS+p
+3X5Evzs634/Hj7lBx06ijEd7Is1vjTkZsjulOjRsqkzmreosGBWCgZbPeYY1sjLQ2neVZqFmYnY
E/wOwacSLsNPuq6SqYTbiG795CytQdg67y+Qt+wB5P0sYp8Trcjd/6RtRmIOE74cT29ubidmCG6m
JVpiccUnV6Utc1rWiCn3OZSnzc58yShMKmmeu/G9IhZKe2+9xfykfhjHB6o/ae1boddOpXa3LRQD
0Rzx5YS4ZrJXqsPEAKtZbIeG+jNTYDU+pQ2CEaii9iWqH1OI9/UDceLp3ujXGBLwLTAFzngVLEKN
ST2m/Y3WQzileq/7awY6xoTcStOfTnmui7c6x7iqkjipqnqDhf9NwmDIZM+K0JSxrzMLmoupujba
/s4e+4dQfVTzm8kEw7f1XNe7oUXBMvXqsQoKDCbG0J7J6KvGOscsDpI9+7GS7+zqEOWvGYboQCHv
AvIcuTGbQoSbhDnERq9v0KAKSWuRnxE9WrKc1MlJmMWggK+1RjgQsYABsgqFOCeFomQnTX45YOPC
d1pbbmPtUuFA6/kY+8vUEi7kMopB6qaOKGgghEfFdoDR8pp3HKG7sLshEsVsZQ+6HzY7WSBC0gvi
FMIZERvSFH+ZR9N8DQfZocatCgJXwfsVrcKVCPKpKuAJZ0RD++GP9MswIJEVejN0eQDtHpCkuhB4
SPaiFokgWCFcEDZPKq1lezHGMyqvEaii/qjScukbgSk+e4MUWdaIAuZxG9om32+QBkmPQioUdR9B
F7QA54hV236qaKtueo6SbJOrKPNYTqL5Q1oLFj+3uadrc6aqQllnJrOs7sv4t4HyX4r4JbOEo3E/
aE/gC06X4c1VD2G3NtbwiXXjhuXo0fiXhVwpUwC2rjCb0L6NM7D7cutdvj3n7KSiyAaUPIGDRk7I
7e1Q1WZGkTWF5Z+s+aUNm8v//tkQ4XQB7g3o0Swbuk7U2xkVeDPBcG9kbqpcRTnVNn3VQim+ArXL
vO3Gl3E2t42QNvZcAUXBeK1NdIOgvcLtLW0gna2hnXM7dvRq6MIrxT7GhuVNFbihIadFKrb+rz76
a0nO5hUASadq3ytwqajdgzUIpXobFFIq1KTBbB0/XF7vXNHi9Au5QzRrw4z7xlJvJWUOFrYcqca8
VJm6db6PFBG3/bmuvna6HHektilFOf4D9Za2HQbqY5cW3XbICz/uxspJyzZoC9mri+c6eWniX7bN
gpzZ61pFmqaV0dbURcic87f4a785E2jnNaW9jv3W4tvatKGTIMSjL7eEz91PP5ozd9UYEtqOWGKZ
o9G8fGlHGd6ixtlAbcWhVKhb/zdP5+ur+AQU1Jhor2DJBZi2aFfKA3wWCOaxZP4wP1++RGct3dcz
sbgOFC3yWZMhb7HHlC4qqZim/6hF1C4/Mb6LnTtZhDPl6ag2cWtVYDo/Wr8tIEHSQD3QX0NAN5o/
rUUTdZ9FH+7U8Oply0D5nFg/VLH6RpflieCj6qlwU+t5QNWYDtGqsvQnKTKbzZBizA2SmSVaIKN9
Zxj7xL7OCQokCvQzY+nI1Pg6Bp3QQH5HdGeXgyOPfTDUVaCPmD2ILchDDhBsbLZK+CDhZqMRl1Hz
NjZyEpigYNW1+f7ySZ17gN++iruL0mCAJlrGVy3SlAtBDqKZwoFC5U35ugxzL6L1krITefwzhvTb
stx9HEulkrJCU/axfpsVjzomtyKduSTO131xXzMRY805x3+6IE8G1krWQO3lO5HGu5/f+RBhQEHz
q2tR6eUTHHzhpnyiYU/C1I6ZI0OV46/3vczJhcwn+gZD/9mH5M8rZTtj1ImknRN/iNz/OYDatw/l
oow+nO06nrD4UgmWHExCqH4UuXa50eoFY+hPXu7rSYAiB4Mn8UBr8qsH6EVK/5vE99tP4bxlmZr/
/26FwMJN1Z5lr5dv7xk7820BzjdG2ahmmPOEsyIA1CbPdnSdCc31GYfwbRHOI6L9Hxl6hUoaxYB2
VT8Nzexd/ozlsl+6L5wT7EuQ3kqLy8mBpoXgFtC0OvCtwgLuYhEvrcO5tkwr87Q1sc6CpV/uJZxo
5dur3E/2taDBJToazq6E0ix3lY4HrmDmmi5+FHOYYNi9vHPncrJvh8PZkd7+v2ctbzFdPPjZ6DIG
sPXCXB65oKWpZQfZkvzabGNcdmVzeX1yxpUTHRJiOn6FbluE21JJK6pyiDFQSiT7j2JErzWz3wz6
R4mYo437elbR+Z1cU9GdMpvQTMvcyEb6iv2YQ+ixhgA1rKj8q41fRvmhRVHAhpbgND7pkgr+Cs1L
VbrOayuQjPw6NhU/zJNtpeh+UmDyl72E0lbSAxAUZVCkk3snaj56kF302AELbFk0dUpWewbUl3Jd
9tgIBh0NzDuaAjkOGbkzShPZ8JFHTIAVU8+kdN82hjv/sW0oiJ96CTCBbTFBb6W+1VJQ1NqzRwfb
m/QIWD8WdB0QNxkmO1SoKeXQVEoHh1gVyKLeqHrdU0yIQ/GoHccALXM13KbkFmTnK0UVzVR+5pg/
HsfJSXI3qUzAZVoNmbRPC7P1ekm9prUNvIjs2rr03tA+c8GrQo+xWv6SlZkGOplVj2BOxJ/GPN3i
3FZSooFfaISwtKxikNcKin6ZQB5Wdvo4FIpfVMgr6/4hjtm2ZqoDXVXNrcLSjau3zFA21MAJgu4/
ooC/Ta8piCiUOXVBzg+KJXW52tm6rdIgNvM9kSs3Ne1mnVhqF9hS9avGbJej1sZ7mmfQKIRAm8w0
V26zXWxlR0PaJwVUlSz0hlAHh2SzY9etL3gP5yzM1ybyQrFSaJh2ZOI5pBUL2tH0umrXjavLi3wi
ii8cFa8Um0ZSotd2gbul0ht5SD9Y0q8n/Q2EZn4rrZXiIDPAv8cru5tBFWX6BHLJrMjdLgGFmxSh
7/9H0TIH5X0gbCEBhI50HVhQh2mmZ2kQPIWzlvBkT3iHzEKmSzb2JOuUVVUYbjxjuhC99Mu7slia
S5vCOVsZEpxlqGGZfAS9Rv8xTpUn50rQlgQzN7rgDM5VnE/ft7F4zZMYhwzpmNHP9+2a+/S+fkGa
uGBJkIe/sRLEB91K3NQ610f7tirni3srokkC/oO9ZiuQxW7uSaV5JLxCxOO1aN9Umu61WedOBvFI
04J/LXEpI2t1ioN/v90oIlm6okA90uaLHXoVsgINWGnPQOyqhIdoeujQYsonA9RcqeBZncN0ktPV
uAiBGnlntTNW0ygLZkTH6pD6mpz7ZCYg00v9uMW4ClpY8XC4/J3GOQ93ujTn4VDqkSxDniRIDmP6
VA/vEnl+GYbS05PHoiiBZn7pJlAogMy6n4MpUf3EkFdhkgJDFHlqV/kWIHkkUsFe9qeMnxhYVSWp
CxpabpUq2uG/3GpG6YVKBfRA5khV4/SsVcGVJV3PiblVc/mDSPVNWJeeQY61/hyqL810FyX3HTug
nraqx/9H2pc1R24rzf4iRpAECJKvXHuTWi2NpJl5YUgaDcF9X3/9TcrnnmlR7cb57LDD82A70AAL
VYWqrMzXLFWduOsnewRDdNwUfpqMJ3Mgr3yciUs4EKcl85jyQ1JumH6iOmBcE8g+xx0HN5jpm80x
D/ltrcWn6+d36Voyk0KzGbNSmP5eHV/Fi6GP1Jgfp77ZZ9nbPE7WAE3cAfQSoSYaYbr4nDtfbhV2
40ybIXWacjxzRkdTnZn7OQGnqZMfM39hcSqh4hD5HcQ0PVF+eQk2garqn72uQmhpaIxoZbIsPoCe
yhq34y/5sbstbhcpMsmtHN3vbxXA/VWn3pV281r6ooflJW979hvWESiFlKcCtRd+ZBIoldDdVcYD
SVuBT79UfDjf6joEqZqkjdGyTIsBY5lZEj0gudlQlFQ6ahfBNt11m+uWdPFZeX4TV9+2CXNzGNUl
pbL5N/4L0wSQacHBLiMUg5dsqy0H/PCHLFSPWHz5OrScL7z6rkHYhMVY9tKR9oVdqZUdT6LzvPTZ
zpb4cIBn4WTUAjKH5uJOvXKbtptw/5fGyWjr7SGwQFXka3dEkL0L9vVRMzhbFH0yRhUJi0Yz8Qwp
9RTRYM/F+3i+r1XwbzQTXehlX/khuWW/l0H0eYtJMbt0MVs8AmTZYtpPKy2BrVx66p2vu8oGUAJI
urjFJxtkEB8Fj0n+HKgHOk02SyOnVCJXSSqvoCaaO6I+x8UorSmmisCIIVF1XSWvpEzS8hqpSOvk
2xAdR6/5mJ2Wt8tQOlgBxb5HuOYqH2nnrJMA8pSOo6pt5ro5hpx5WXxrys9JsM+n56DqrFJSUFRO
ypNMTA8SkbYaCMcvLp68igohtLtUjegrh5/1sRnWZYmTVyTIeVZWUf2Ss9c2a55TYEUkammsfDZz
iKlXrS347Bct+mzxlYsY6ZAMSZzDoosJfA4dXgBQMm5lN5SZTwsU9oItlKGeAKxCEpzbbTuFVmUQ
QBJLJvgxH4IaX9wGIbKqyJQRfQ2xkEw2tKSMpaOhFlbYtJspC6xk3BCMIwYAfBqI9oQpkIYC8HgY
b/KodMZpeFTzaMPq9wyqVWVyrONmr5mg5aurB9YnNxWBWCvNke7lLuNDbJdy8Evtf18/yUv+6CyM
rBFNYwIezcaIOOCakiuHYJWttmBiFxRJLj2Sz1dZeQcj1qeGLwFzhsj1kGROJn83AJNK5Lfr27lU
/z+PV1/wOy2ItOuk5igxqTYowR96K7KzLfyqPWxEveqLxdbzfa0uY6ZJet1FSxBmshX0iacFkycZ
ARIxw+0nVx2Bq9pDP0vSn65vVHSiy3c9c+mYiYpJXRZIt+bGlYrU1TXiKQ1YKzURlFh4pstvOVuL
S3qpDjO+3tKZo8z6KwGYbel3CzX3f5nYrNH7YxyOBRRQ+LGYRjtOQp/1pa20rSDfF+SrdOVB5HGa
q7RZEsjmEE6G108HOZV9XX+uClHQX8x77SDOzWSVV6Q9VIfRZudHWU6ewQrjMfIcpSYaKMDDx1BI
YcGWDspeKxKrSA0fZXVBnBTsVls1qko1zbTBMELQA5Mf00hQ303Q7UQXRIl/ylnhXLfOi8X5sx2v
8VGGVM9dRfARl24L/zFXRwUXcV/tYqTHjad6888CAvA3aJuVT4DE+8Y9qAfEmO2LueT5D1l5ngkC
oQx8NRgMAz3OUgpO+AaSjyYImsAqiHeC7ID4KLsxtxHbiaqmolNfJScdMSIUaOBcuxlA9VK10jl0
EpD1ddWG80gQh0S5+ho1FMUNIP9Kzo8EmBJD/yljqlTGql0DxyTv6hiswVLm5Ng/mQ7QU5koF5i6
wC2toUPqkIMyY4alS9Ijy05J4ZMuPDZKL2IDEsStNUwoCpg0Jy3nRyAxMMY0HKhZIYSiE9QlO1Xj
qDZWrlkCm1cqG0VC5URDfhZodgsqubw0RfBqJvjWbGVo86CM4AbAzgtZ28nxE5ByDhRjoZfYb2pe
b0qJo2dz15hkW5HBLjiw89NunqjbaKdgSP0eGUyvaC4bdyqjaCMB+oBqnkZ2uhx41Vy4y2fN0tcq
IyiLVFsa1f6QlQ5nO1SReV5j/jaBdKWvoupQ1LdVWWAKC6T3Ye6HKWB1hNotSQDcNQuvj0O7zNHf
JaltNj2mNRUnZ9GjTB7q5K4ZCgfsjXZZJmjZqm5iADGuJWYPeU0jtKKyfwPO+0DC57JpKrsyIZyy
iJrOfShgDBAZ9UfZ5iz4BEmhLRyAfwUf9lKcot3C+qT7UCeX7MgT4SwFhrWu9w0SdDtrFHePpCZ2
AgncNKPg//wHWNnzPIWt4ncyphW0G+Aa5qFyNLBdB6KTE21kFbVlbqCFEqIgMw+Rr/cQZ4r7Awhm
BJFFlB18XIyzD1SEkzxrBTIuMKM68hMAlX67MyzUKR/EwiGiTa2iNs/QhsgLfJ06QHfoLeWDFfWj
IHqJFlmFa9YmiQaU9pJbbXqCWbCq8MQYxEtPmLPIpK9Csp7xhrAZCUha31SQbhjjYnM9Cgv2oS8v
uLMvQwfd4G2f8aM6FW4HqF8H1FgdxILjEni+D7GSs2X6Om9SBi0MQBygM1jvEy3dkuK9MX9oqun+
uy2tIqrEA63lGGM8AsACgnhUPDHFKqWdd32Zi69sZuom1XWUvAEn+nx0ShRooZTW4XHY6aNyIHrg
coALiqn0i8jcagTT/alXY8SvSAHHkU0fkne2yElcrKqc/Yx14aZisqJUOoLKknmzp3APJo/Oz/zS
zaFW4sIskb2gNi2qcP6N1/3v/j8u/dk3VeV2mCBIuORvf8lJxbnVW6211DXYxvwhSvovjSbDH/5Z
cPVhE05bGnc68jTMiJZQdbfj+Y5W713ILBO0xv2g+mkEZC6/03ra2KCG/ZFGGZrNNkM8jGvdGvCB
cv25S3QQ5iBITaOljw5ybKvVB2huy46paq4a5haEMdwKcYxUeGIHXIIFlc6kym4UPPZS8ow6ILdI
qrlT9sJEHeO/eTT+2eriGM7OlocgqSqWs423bAcJiV29J+CtGG/EggNfSaQ1TdOJplMCSjRUJpa7
e7ZWmUJxQKnK8BiaADjPpbOkY1rTTZshxAx3y9LpRtGT2MoI4XtThkRoSwYPYxxosPINehivUaff
BxlURYKxvQ0z7tTjCOkPXfXKumd+YpIAMkJsH1bTifYod6vmtpUDO5JKL8l6gQO4aJnnO1pFgHoY
etKrcGqDrb2l35bRiwSJPGgZCXhX/1nEOV9v5QlaEGDMRF1OrchsTJ5iKiuyarX3BR5nyQ/Xb8Sz
ddb1/HnQoCFZNEiW3cmNMVuAmYdNb5v+nO24uhED7S8G7vMVV+GhkaEcECUfKwbgoggtAJc2C0Fh
1u+KbiMur1/0qucrrnLkuFMoqOdaeFU0bVRbsST1FWT19jJMoIEmYoKCisiHksUgrh3syrOkKsAG
9YRXUZBB9gxAgX54N/H4iwLJjYNnVt8pw8HEaCI8TUT2HAirsYP6E6QmUaeryt+6/FZNqZ9O910B
9q37TD4O420GXqBKp3uid+g1/WZl5mfgvyiBXlAU4oWseID2yEOWNhKwOfw5UR6GYhQkX5ci/PmB
rlyJnoayFNRDeEzN1zZutzTB+E0nAjtcetSdr7LKJKlm9nnV4bOpoGxvZg05RI5hIKiJS4roeot2
tHJYKu+6mmU9yIe/zx4gNDuQZ5mGVfnsbjFNOHEj3IsZAy5G2vM9rtxKJQ1BllGcZO+Fmyr1mxlz
Y60Vj14ADXFA1SYQdmr6MxkmR0z8KLyLKy8jxflYp5D5we0PfIn9Hm6MbeN8XH5cxf+hjXApaTvb
7zr7HOcEHFegSvxATxZQA/4tP8YqcA2LCObsYsj6MYshdPw/vLBEZ73OS/kwq2AM+Njs6KTK7RR9
p/Xvpaoob4ttyPct3SvgZ+WpEwnlUkQbX/mgsp7mLs+mEG3+zJfi4K6rbvTxhx5ggjcXNkkW53LF
+aw7RHEcZ1nEYM6lxu4qTCXy/l7nEDNVKiepXspyr2WYoAM5gwIdp5rklp4KZw9EP2LlJUjblUau
4/7Kux6S7dBoib0Fho/OROxVeKWJsLmiIK0vt/ws7ZDrvNbSEUGT+sQzSwc58tK8naGawTZFfgM3
L3AcAh+lr3xUmUe0Qy0+PFYN0NxJ4hK1taaos7pOBJAXLbVyUVIUTzkLYL4m5Fxa8NxBDgEpZeVG
pmhXH0RwX+3HBAst1cFAu+acDKFpPuZSkx7lCmraKdVfirbZU7QTCtb4PGgACupvCmhxZcT4qTB0
5efUZ9JPGoBuHJg+SW82jc7tGuReslHhvVT4dQ4cIrSXJIjTjamtohSl5ClwLrcG45bKwG4GZr1K
3SbsESwiN1ml3zd593g947ns6f9sbfXF0AzTNEqW+kSjgcEqArPDD6ILFLq/ypF/JMB/Vll9LB7M
KKZrCuIJ1Zx4esLMwm2cSWQXx4NHQu7r8bSXRvY2DyVaRG0KMlNJspEd2ybm21k327kZO03gFhm3
x0lbptns6yfx0SC89pVXwQdYqkTvoj5FGK/2GdQWh2wTgMdUVffdFDiEe4U0OlX/HJHIy4pHzZgc
tKSdID8MmmKP8WkCn2QGHtQBdBwGIvPyiU2zsTH+bXPqlxNUnfEyrw+Syux8hDQlMv1pNl2ZtxAq
lewEKJIATyO9C+2wiw4NOwxj6qZSuQGDDNgKssQLEz23mVZ9u759kSGsYt8054BBZTAEo4wciDOi
nNi7hiRUTb3sBv9rCmteTlVquopneDmMb2oNSEkHEoHZBwT9TfW0/0GYa3GrX74qNamhExCCmx9v
szMnmNIKCq1LAY6z0o/BATS1m39wcn9WWO+IsXQeVejKH2kX71D49jnptpoq4qa/6PDOllk9FOoG
5Wl1QvNIo29DXDtdBMXUSLFTmguqvaKVVsGZRc1c5aB6OKqaDgbCly4EopFAZEDEW/lBC3Ll43xh
2FFDkEnoeQppooMySYepAcGGpAK9IpmyOwXF/cI7YxlJ+61p+Bsd56OmN6nNcwOVkILfEdZ1Vm3m
DoEY/DSDXWl4NlnsZax84RVqMqxtfTWkmwjkMfTYGpjeGttXVSlPYVw9GpPa2B0kmKXuhgXjb5py
F9ca81bRu2bUt5GU/0wk1fl3BrPKBOJ6plq+mORHlYVt5UaxaPh6fZHLyeyZvSwX/szwE20ImqlE
kXaJ/k3vRLvQh5irnW5i6HgJX3iXs42z9VaRJOsG0zBjuM/WMdoUWtYLpQaqceD0Kp9QJXNyTNFu
BZu86E3OFl0FllLF3AedsEl+WMTJDOWYovIN9WeXZzuMJKQ/ReNWosuxihJ61fzn9dwHgBwGsaek
2h5KNZ6sC2h8LkfNs82tXLJSyCatNJRZezLj1YOmbX+XU2VJF1KrzRvuKkrqxlB5LXJokUZKvS/b
0a2gbFSmSmdlEturJNmRgX0rOSTaqnedPl//AoLj+LjhZ1ZWZU07KRQfoK03MkcTKn7TVcOZRYPJ
Aje+Rsg02tTMUwrr0rt8n5ro2TEBFOFiAPxz2mvtXp61Q5hT9Kh1o3U6bYKkbIZRFi4yWdGJLSZ9
dmIZDeIEbTv4cTQ12gnigKF6M86gIE7l6IbKw301KsAb3XUs89X23cj7/RhCFjVOCQZXqkNcl4LU
5/Jb8GzvK49k9OoUGybeJovIbvA0hLYCPtTEKaGuZKeW6RcOk++TwYuEfkN07Cs3NTYsDXmEJ8Py
9Gpav1a3JuZJrlvpxWqvfrbBlXOSVQnTtApCWlRm22I4xfLzjFCTabIz4KkXt3d1+pslqDbk4+P1
tRcXdCXGrZE0WQCSJ17CrhJoKsUYCTH7R9SpbF6DfOrH9bVETniNp4nGsavzGfvMdGdKrQUIvaRX
TWHlL9W2RR1B1DMQXcyVk5L1MWybVFo6tZ3DCZrd/Nf1TQksZI2a0QyI1NcJrr7Rl85MnwZZsePy
9/VFLm4DnTCVALGNLHEVSGbUfnIwv6bHiYGs1KR+KpIjv0SICkA6HpB4ROqqvC64lJNS9HE1pse6
z56YXD6D4qWyoF9DDvlU7Fgrn5QMTPw0PmDaRQd8NAgcrkTA6o3c0eLRrVnyNOXqbY7ioswUWyqi
X6XMbuty2uG/3g9EPqhDd3/9aC7BiBgBB4UmU7yAMYHy2WOVpmRkJo8yqFmGXg++zSbQdDuQ+X3O
4m94PaJuUrT7qjVOWZP60fgjZ4ofJspjFIEagza7WCKS15ftJjYXLhlolkotyomYRUPi06eQSBPJ
xlx6zeFHGwbExDSiQgjo8482QUsC5Yw2O1aDBjzqcBgV9pAUma/LhhvJdD+V9AXsLHsMYRybaFOx
7Jc+q0+kT16qvtuZdbmFQ7mV8+pJLgDWVuRdot1GLLR06YAE0pmSyZ+l2WoYFpiq3yle0AkfbGZQ
pxtUq1JL+HWwx81D9l3C9HNFRsfk4T4Ke38yJ29sMGwpyXdST79LBnBp+PLXP92FWMPQNoXINgCx
OkDCnw9h4jQ0B0hnHSsTWLfGADuk7OoJfpshwj19sLl+9nOMqTAT8P2q0Ipe5/KsU+UwTPLuKE/J
szyb4P5SKhTzp+k+7aAZMqqlbLUhpTteHRO9fCehvA8zFoBIO91OZnNPJSpbtaZDJZjH0wSmdIiZ
aQ07ql3hTHXjy32042lLgOE1JXckRrLTzNjHcFjlpIn2XtGR2HXW7NQ8+WVAtNaSme4mw6Ei9a2k
w/TIDL7YweMV0NplvyFGcFTlbAu+I/CTzUDYPMSD8q04MVAGW2S+m5XOkyHMU+t+Fmb3TZGrloyS
IVHu56w/BHq80/Ne2usYU2Cxdgrz3k3A9xOVKfdSjCm9VLlU2vhfrCCvwbNM82ObRPup6A03o81s
ZVSGV4sgjjphUoXXt1mcoBlZmA9DvdBZgOorrbXvTW4cAbN/pl1UW0oSeo2h2ErduX0934ZKAiBd
A07oIBRFziWfXX9W3H1QjMs6Enh9le+m6cxjc1aKO0V7NY3GazvTkahpS1NpqSA0JmjPZMPLML1S
FgJn1uDb5Q918w64kEfS3MtniploYTn1q2kzdv67VnEnoagAGYB63w1y8QrXsxu6/CFJ0vsqH0Fa
U1hchu4ixivDqreggv6YY44smD0lrP0ZpL9UdAG+qnFpn36RsYKStEEmZ3E0FXdTFh4o5stGQv2I
R+4MBcgpN3wlDr5H5iZOqVMPCUay76GgsQd42ZrA6yZXeIbKstdKgUe4SHbxAhs+0xVdZqAsIgrD
X59dAUqY6Pv3aXmX1MSNwvLG6FLwTqvBr2ySeodM8zavMZ4fS2C9xydrxoBaEmswaKcUNgVNW9QP
T8DSeV1CD/E0uEEG1l1qMmfSa4dEP9tU+sZV3dbGn/oACjctQkmPOiqNb4babVvQjEcxCDnVbiel
QMTNYKcvwD5z3eWpHwDLTxarY/wVTDxotMuGStZIGAy/V42swBEVxYNkWrOOOW8A56SYki2ZJ+hv
9vlxGPCbpmEEJEEZQ48WcmlVOoahh6Kr7jO9Vd106hWXpAzNIJNhMgh9divXStlruKzaVIfxK7Px
gNX8qpcfK5AfJhr4Vo1kO6AI2EyJ1VXjPYWq5TC+BRiMU00AtdWneD6N0UsPhOFCtVdRi+oF6oYx
XnCvEQRDq1xziuYg8QYyzaHfm7vS4JZRQHgwu8Ms99CCxI/nTtWCXkNDsAFOox8Afeff0vg4Da9Z
8X2aXiVpsuYwQiwq7BZn3eFLwXlE+VvEMmtUMJzTNR5VN0U8WgpGVWbwCcgNgKq1U8xPCvUaiMlF
s0UyFPPjwKLlriWoyAx2R14b/RROkS2PqmUsg+PxrxFVzlgJbIiBHNJKQ3E7tNTgNKQPKN8EYAaU
QfPOWAfabWa18vw9ipgVlhiNDKCRnlWpW8RGaBsNsRq9wdfIcTjBLTTOT0EDqYWQO1HXu+iinIiW
zKc0+cmS+64Jth2mOIxdEamnCRypbf6g5K0XI4WS8wbR97VDnpGT3NUxxG7wyc6Ku1HJMclaQ5Cl
3I4Mk4ujXymhY+JLyLR28u57iEPMftWA6ukzvgcEC1FAoloBuehfMpCrUo7WBuT9KGttltQ+hS1J
2n2YHE32q1F7Zyhmv4ufmzGyI/5aDQd93qnxFgkGBD5mL0BbBCFIA0diAFBDTp4YRqfxbKfVTi7x
+gPRgj4C5IAm9xveorZk4JjB4aiUkAdR97wA7W0KHEhkEx5bxahjWG43Zg8R1Ofz72V7jFNUjwNQ
lw0OKOqcbMLnnS3AqQLpLmRPiOFWVkDKSod0mVah7X5DyU2kbQIsluBbKZI/jBAsgqXkvHQkDrqA
4lSmGOUPwZ8QGE45QmCQVohviW+ipm2mo5Xrkj0aqDSBKK2DhFUPKtsCU7gDYMCT/AsqOKiPv6bR
fQA+Xh0aYYRvFkrI5E6DUsB1Z/Alq//sCsxV/kPaJuK9AS5+Vt0n/aadRIj+r1NHqxVWD8s+7rtB
1sBCVzvIPcbIyu5zB2gKV/HZUfHfu3dj6Vwnj4kNEk2fbQbJRnegONanDDzMIuLcL2+l1c9Zpepd
0NagfapBJU529fCk13fm4F8/06/T4as1VhmBhKrwJGklWBvB1d9K1M1qRNwRfE5DcddRQJTb4VYy
TVAAFv/ye66Cfj2GA0sgdnNsZ0+FoHqSEkewu6X88vfRAyRbn+MkmKTVjg1LGrsDbxOeXjb38OVO
ko9rLlvgEhGd5xJ5/35Fsu5OF6EuMSkFm25VGt5MDbtXuFdJxK2QQ0zw9WlBvTx6DhTVtAxNNFgk
MJkPtu2zelSg1FqNsRiYTP8y1O/wKbZmToIP97UA89lo1r1ojLuaRp3jnhQo3yvhT5nNoK8GhQME
m/oq36Y6WMiegwRdaegYXf+mAi+w7krDYEfw2ix0xdNxnLg1A0Z3fYXlWl37hKtrx9M5qcc46o8S
lRCkAdkITmp3Y7bVpuoEU3xfEvLVSa6uH60nuaIGdjPOd2aPnjLGBeTYDkZ+CIfBhpSAYHMiA1ld
uryMgQRqMtz37GeaJ76cTHaEgHz9CL9yK33e1zp9jtF3L+cJy4Az8K3RAADKPekWbzjppQP9JN2D
8/wwbOuf/wNSQmAh62LBjHHFqSiy7j/zSYpV+Pkx2KKmgZULjydCR/3l+bLarfrZzbS1lAHeu1iM
pkIFoEfVQPJU9pQkQilLgXGuBXSVBo/+RKnNI/3JTvl2PHQ+ApI/wkItctM585NqQVY0tqb76590
MYy/vxV0zX6bQ2KSlxP2GMrTpqSHSJ7ckdFbPP59I5vsABSquvJ/5oX9dLJUXp3sOMfFOISqecxI
uQEGEF1t7/q+Lh0oNEhNVSEGwZ9LCDnzmBh175SkS3ADs9jhWgh8gubFgCgn6CSmeEhcX+5rJw87
Ol9vsd6z9bQOArDxVHfo5EFA28497oHnHCjw9jbzRP2ti576fLVVzmQqWce1EedXD1CSrr71KujD
QaU2DTez1iELxeugg0JVOFotD13BXi/ZzPnqq3wqT7vAUGecbbqFpMINRncJyjaPEeonXg9AnAnS
tWNe2PGJ7rOjWIr9krM7X3/lyVla8qoHndrRVPF0CHubG4DpaC+CbS5GuL4a58usnHhSJoma183i
cNCZBa9Ggb/kre4TV7oT4ZeEBrTy4MaIkZOZ4FB7b3IxlHdcKCFmX/dzF9Hi/9wR+GSu6jqD0ipU
oagqdUeuZc5cboBbEFnJ9eP7wqtdVumU5nNiHocTsO+b6jH4Fmx0/2OK9ChiubluEuB3/Hz98gFD
gHURg0g7GZwZ5j/H4JQw0o3AJq6bviqv3Eoow2GBahrrHIrb6bZVrMjlHolt3c4xyIXEpb1dejhQ
SXssWiF95leOrdV3W87hzM1kDV5zUVTgUG1517xEm9yJ3MwOvMYZ3fI+3Yjpc0RbXt320mwNirHM
xbOFG7JpNyjNbmpf5NOuO2y0Xj7vrANEp4TYencEhhqVLjyLUitKv+O1ZLWR4DNefBH+udqqvLra
dVVJ0kCxp9HjdzP+CaQaBQUyEqcjJmd2/DY5RDZ3itBOwJEke9pJ92sL88+5pfxQJ9GDRnRX1pe/
DiLIywQLPezsVff5MhmI2BH+ACGgLTppkRGtmXWgp1uPioTn09JJ7u5TkGO2O0wH/aAf7L7yJok8
EdD1Ui51duIfEe3McKkSypHe4fMOI+rp6U35IXahA7D0eP2KCjzBh589W4jgIZGOGe+PiQwdjCiz
w+G20ETb+SDs/fvggCzjs7mSIoQaxgALWoZQ8h/KJgZq1/wZe91t6ixjZzWzAJVzomNgNzto44jY
VL8iTz67go8RkrONhiQzOJuhmLhQt9Z30Djd8zeokFQ30i342SGdaJ7iTf/edg6qWcNGNC5y+aA1
dEvxt6yti9XwwaDcNAKER0xmD+NWT2a3HgX4mouFDBWkOf9/lZVjL2YICOQxVinNlzz36iT2JkXD
RGP0JHFwQkwJqsMR6sKZiDnn0nvjfOXVFwaf3YDep2IeSRdsw7mxlFAIer/s9P7sbpU1piYfZdAb
mMfye/Kk7gK/35Ye6LZddav1Djuau/4mOnabWYCj+WgHfzXfPwuv4oiUA/yd8cw8asdWtUy8ui3i
FKdxD6JVlExNyxwwaSR/qx8xaqdb16+ocPVVSGnlOiggV4fVMQjdbyXFnp+D7Qy1Hj/bguPCTnfT
Pn2nITgJBGuLrHYVZlIy80GjsKcetfNBV6xZSzwJejXXtygynlWAiStTn8Fn3h2ljjuQvh56IQGk
aIlVzCjLLolZhVSg9wL09OzxAFE3QIFAOFcjhLWQyBIOuwrWXM/CQJ0tK8ssNY/TjhRWf6xslLyf
Zhswh128BybZEY0Q/E1e/F9LXSMycs4Hljaw1PApvM/vkp3pSo/8lm8A196JaIoE1rFuS4H4XkOh
b/FpkIPVzchWMLfZye//wDgIOpGaCj1o/PE5dhiSFIO+oqBHpUl32SB7jOUCUMHlF+LZGqsrFnfo
yUuZCXVPBWIZhDyEqfq7ZpVfmWCwAiq+nwtIcmKeYTBfejn0r2/x4kGeLb+6Ziw1wlbWZ/Oo0KeW
3UiAC0zz/fU1Lhrj2RqrOxZJshrlMY6xmo9GzQ5oTQhOUbSL1RUbS9AtZ2oOTLLD6C6IJpR2RXzl
F9PrP7tYXynIIHZmBc2wj/S68dtN6y5qfSLL/jpRuqQLZ+usest1qhVxymh3zGqrRJThnvwjXEpM
dnobQ+Ru2qsCiLrg+6wv02SkOg901h2NvL1rUAqYtW//ygLWVflAVrq2bWTzKOfvCXvooLN9fYGv
oMvVqS17PEuyGuSts8wlfqod/q1Kd+ldgyIAiJlAAWPhiZmir+ZAL8Vm7vWVBaa3rsU38pwbPWso
UDiGpeoa4ACQAqhFNY5LfY1zq1i5iQik3EU7wcKThZeNNum+SYpDqj/HGLYzsm43BDtOH6bh1yjX
2+tbJBeznzOTXDkJGXSLWUXj6FQF0BgH/ChvyAlQnGAn9QvYJ5geMzptAWY60Wz4wY1D2aq/G031
81zZDB3mtDpuaxIyQJ54imY+jKiD1cF9SL4pWngoldFtdNCiydqJjdOumEGJPKff5TrbdDO4ihtQ
bxPw5RMa3oMd2ISOdaBbrAxF783LX9NUZEXVVArY32czwjwNI2MFd5hlfufOjnxDVBcUZsozpuSX
IuFTYC0j+YFdQfKnvA3QsD+Orop7KXr9Xb6Vf37KKqEeE3BFDs0SfGrInVXbahpEl+ayUf1ZYpU5
5yxF7Yzq/ETw/OribM+SzO2ghIwwQ9VtD5L8ctDdkiUeDyVB5PlKOby6squwoNZ9BKw0TDo+YCTZ
171o3ADV1aCjLzl9a6uP04zi+jLWSb2q3pHH2Ljrx5vS56LHy3KWX7LsMwNfxY+6D7UiMXh0asCA
bclu7nCvLEF6XG1TN6lcYX4muFHr/gzkSwNTYth77Rj+5FIbPBaaZBe+aR+W+tT4M1EAV7MiT+Sv
LhcVQJr2HxNfQwuTQK4HPWf81O0AynRRlXJjx3CoFUlWamGa1ZP3vf6PvOSfRVfumc1mkoO4G9+a
gKyLAf6hQ6+5ebjuqD7g31+/459llut9HgVI2kGcC1GgoN1LU73zKd2EOb/p53zXzdkDSZsNZpf3
wWAAiXUXhQ9cQaWI9tVGC8e9PA0PWiBtiwmjhF2Ky28kPzWgfloNhEazdmBFfRoDNFvC+I3V0g7o
zW3eNr+6aAAorbBnJtmkH61pQB01Zgcjl8g+7ssOoLQMk48zuVMSswIhCaQhJkBgShZ5U9e/pR24
AiP0cYCeFxEZCxzJB5jt7FBYyPohCjsKKA1z5ek7xJuc6+d+Ofc/s6lVgEDTfarzFDbVuGSRKNvR
Aa9TUGv76KnIlsg1Crz0Bz/G2Y4SIJxbmmNHUviiy1AQwmjaTEXeUXRuK6cwF5SWpIPNQurkMKl+
/+0vXutkS79Hvyi1Y7FfWHzeFQNeTwA16mimEGrnp4XbcTyMTn2HKpUtNTjMwAKsysHAOYhfg1uQ
/17/iILtroeCjCFr0ZCe8NZn+HD5O5kFyIGvmM4Ph//f27keCiqSBJPLJg509Fj+exHm3isbIPSc
9jfZJXftreqB86ZRnUWQPrdFrRSR51sT6QI92qiDjB3GaIcBT1aMNlBXLn0jNiBfuVW/N5IdCrvT
ooNd/v2ZtU7hUKjN4vuksrT+H2lfsuQ4riz7RTTjBA5bjpJSKSnnytrQsobkPIAz+fXPofPslgqp
K/Q9vehNp1mFAAIRgQgPd2PeNrYImXW9TvPn/p3x+xcmklFa11JGfj2mj+OcvGWEDU4rw51tQaoI
V9OH/vcbeA1PTQZO3SZ9WtLMN1MM7ejp93HUI5RXbGeeqCjIsxTi1oHm8la7MXSVUOx55+ut029j
z3LVMP0AhhRQLrfEiUYVxHIgqYqSyEwccPV4+ZMo4Iq+AeegjNVs1zVDXteXzxi1GKZfty/P9SLv
xRfgkpnamFplVgrm0VGroiBYchQJucQovbfWFGRRfd9160OZ32P7HD0xHYWYr2ALgBKA+b1pDsDB
G2B/Sgu3AGVGaolqearItXDujGqjMRqSpB2XTL0zKVT7IgNCukla7K1E2/ZR56LT4kb6vl+2ObgL
+lNPnmtEvxRYxRzVRzXflyk0hIGTadDDVntkjZVp4ca+reR9kRD3UGEujUfdbAQ4na+sX3/7Dn5u
KaZNEZFx0o8aKpHmN+NzTJ3KhUM8tSDhz1wmDQiK4eaX7qtAX94xvbzO061t9HN+XT/0TeWKWgui
qEe4x4KFaN+qOQ7Vf/QXE5xnwNtQGZ22y4Zubp8wkfck3HuAxoqUR3mvs46i21sbiLTrQKAw1Tml
dKiBekTk9C4x3OlXHYjbi19HrrhPwL0Wppno9mKT5AHzUdsEJG8MiwleiZN0UCdgmv0UrFeyN4cQ
Y0qDyDfu53dwvMfH/zOfKfdDeIeag4JgrbDvsXTo651NX4tB8CIQZBg86W+rG1lZG8xnT6YHUtu+
yRzd/in4pALnyDP+9hjJyCQZVjDnlKCvqTj1vX4ynMkDQPKAYdZ/l4Xz1HmGnktKBq5B0Lz8BFcn
ojz+ox+3VyXaOs4T9jnJaJ8jhVnih9landVi45m6IFsRhTzCubMGyHktmhBYQOAFOD30EYbvTPD8
5wwkvlv5zUvzaB2NQLyLLGTdCGk8rZ0Ur3o5qnBFWb/res0xcd+UyrV/395H0Qp52t6qhhqOzlye
HlZ2mD/Kwx6agmCz0p2MBHRPdnHqj5ipc0C+5AqMC6IFX/ruY4xvRCxXmoMUgwl+4WFqMsZpwQu1
QCEEzISBRJ3WBSidvKdvAvOCeG1waUOcr9GUG1Q/xp/Fdsbq77Iny4MsXnTOgDHhERSxiyEBgV3B
4eWZf6WmX+ViOLt0dZejrbCHaLfLthwaEiHuJbAOcG23rYr2mrsxuV2VCgYvk4e8jANF1YMhve+k
NJRkTBgnwLnnjcDi/9J1+J9U3OBuD4Y0arBZqAPqD4vLYEzxLtoTAKaSnQjxIwqTfOFcVZF62HWK
+7LNTqU/b3qn86Z9i5qZmB5UcDn5LhQeMcmKsVvr2NlPFKWkucIQxZC6VbH+y7PCl81pIZmaESlo
HdJNhUpKVyOdhZKek560EPXmGOSdKVKT24flq5Y1i36mYdmGbTBNay7rUDp5McBmoR8xoPMZdwDd
OO1+yLf2z3x108cOrEoOEnsm6Gd5U0B7v3620HWEfOIHwAaf48dK3X16T8LIWbbTUyJ+xV69RRc/
kU9VtAUA4HnRj0h1ZReM+QYqWzPGpECW1jVO/Gzv5pfKFTot9u9+8cwXdlm8vXgGRbQkBFRmrA2E
JBFzSKCi9dk3kQNp2OsbEWMKuyW37HGJCJ1bVNmmCTEIDL9Z0TjVtM/Jq90HWvph1q0DASnRzb3q
LC7WyPb+co2rndo0QlQYg2I7xsD+okzdQePGsaFCEYMza9vtIzAabbUXCY+t26dP9GU5vzzIiWxF
66ofuxFkp3niKcB2VKKK1fUe2MUiueeablaDmi0zIB1PxkN6GCHQlgQYlvwGQv7Fq1GAF6VGVwPO
hUXOB2MMU1+kctaPBebTyHCigCfe3rqrmPzLi8v5XL1eNEg4E+3Yapg9KawpHFtyR+nTEv3o9Ldk
fZ7mGgTOYOBbaQiFXUhh/pIwG9CPqdvGqquZ31qocf+7n2VzMzoDypB5jNnS87tC+ml9mrg1TdiF
ks9KePWz8jpFYYWyLSokwpT0K8nG3+7sPAl/cZ71mZoRQe8M0aE85HfrxvIy05l3ox+7sgOCVhGG
72qE+POlbc45aWWStqvc0iNty60p00COu7c2fciICLsjssS5o6yPC3CuWohFPq3AG5XvMMz3qH9T
AxOTAsq5awQqfsFTWXCSbc4pjcWSKXTE9zRj24/nhzYW3ZXrzdaLLeR8kKwZzWBOhnaUQySItWP/
tBNvOCj4dr2vQEG2ALNs5kueCIclWhvnfkjR9VU+YG1tHIekuC8TETGcwMHx1CUpyANpocDBgR7B
H+2HVG181Q5u3zmREc7Z0EaeWqlACJfRcDe0+wahQ6fmj39nhfM3VtzqSZsgOlHoS8axs2SP7fR8
28btI67w8HRo5Q1W12AlxrQ61kyP0XBfNNqzJdL4FvgJxNW/456skKyUKUJCjwb/9DEeU9ym3in3
9uL036ODCDUpcNfQQvzbYDdDpiCzRwR3tCeNXXyX34F+P/8+blI0AAwIDyHxcsClsZEwViU4Idcf
f/9zxRQev54uMghZLZx0QJ63MpQSjGAYH1n2PLpwjcWelm76ng7b+ihOooWbzfmQrhy1CcLtgBuO
kIHUfepGXnUH4pV7aPo6i5B67npt6WK5nEdJxkpaxj6j51JavpmIpziNcdRgTncaeb9uTBc482nf
uzNY1dddbu2a37YaDJbTvlS/RR2m245GkTlH0+pmATkmZFnp0GD4/cGGHu/tmyNcMpfj5KqVt4qF
ZHVyzcJFNW/xFa8ImCQH8Aa9k98jofNG1vsO2ofiYXkb7zFC74qpuvXbeazCo+wHuma6OeAW9x6U
TolTjM7s1Y/tVoK4mmcfwWwwfMpuhfqq7kK4tgw0G/qPweTGKFZ9QHLN7Tf5NjuQzwhvOzvb2vQn
2ti101R++wH8x/g6IDJY4KvwsgMItEyojBt3klBpT+SPOJ9H0onaEK/UjsZa7hsdhQOSO22Ve1FG
BIkT+z7/e/IPxqK//cMoJW00UdxQCUDu5WcHIlFrN6ePVfx5+6SIDHGeb4h7qTNmJCwtsKmq9jPX
O7/p6qBN45eoE0l/Xu+S/bmK5+f8RUIWg8Cilln+cIardltb9ehuvkvd3q+KzfqKy9ghERR2524/
bCAo8Pd+9na+QAjHRiIIWVGImu7ix9XDVPp3IJ0L29Of+s9u323LYLljSP3beyxcNefxzMFu1DTD
qqMX4H7yF8ATpMQDNCKwsXBde42jUH5G7UfwoLpeibnYbs7zaSm422OQBaHKN+/JHSs2TUG3He8n
4VCS4Jqf07qLLztrqa5Ly7mgOO8bcNNrYX5SN//Sd55D24UZYkayXhBsZSuNfoQJzqKuBOHxervt
Yte4DMpqpUyVEzjPZLt+q1c3RyF7A1Igr32CNHwS6B4pPBlZ6Pod2vGtm3r6o+DEiK4l52q6EiCa
IcEywUVth10JIE+0U20U8WOfYZZmRkEeIk/INupGJCguiE/n/bnY46qd2wazSPSIvuaLDt+apJFg
jwWPcEjP/30h7bqnrVnlFFFh8pVnLUItfwOCHMwbTIlj53fyum/vhY8L0dK4vGvUQZJlNDqDQMhu
uoH8dOXMPyQI4kwABtRP7W8tE7hykUnO9dQjIH/gIacgekTRpuolUA5oH4LzIghN53zg4pNNaqaC
nw63T2GP/w2ogP6jrA1OImR0LWZyqvOLsHJFJcPrSLs/t0XlfIwqmQAUs47FiPKyMwM/gv6IG/ko
/hYOUF9e7LeYzscg+33jg+238nrh2OD1/uXFj2D7c7H+VbUjsEEjp1x2ENh+BS31m7rTgoHBMMAr
t5WfQOL3io5U+lMseSTKaM+DhhfWSacOJNKB3p5cK8RjiOxTX0JZX9kphsOG9wwBqPr64NnFejkX
lWoYAV3QED/XVbLOi9SQ7sBRlaM3LbmtH/1sXuPTsDU/zN8A+w0QffuX5TpQmvy95yZUlEuiIHUo
yeJNBtxhBfL/WfMFZ1sQWXjW9llR865kD1rg7xff1D8nECmt596J7YJ4C7XnfDu3rwkUz8DnU4WF
HwfDf4Vg+rPjGuewYg0FyUI5Bx7Lz8j3qBfRIYh8osY5pwZUCPWq4qN2/uS3qd8+N8G8oV63T1Mv
ueue/kGGIHAcPGAzhQZhLcWWhttrPQBSAum4+NBvUeD3GL69iJ40l5HRityGwCueGxEXVybJUtKn
A9YKJganTiq0+uRQcHCYZ72RRJ/FQi5sFC2mtAedUuzn8KrIh+qdPTUZkGCVN02M7q0ICSTyQzwc
crANM1lW+CHQ0mJw37MltzhKvoYXidVDz0VzGYMH2Q4nyEOA3+ZdsGRB3qCxv18suYsJGPUkPHUh
1nyWb6bGhCcKWFJMxAHZqx5SxamKQ597wKSJlq+KdpxzS9EKstRZRlnD+j4gBLAfkZ30hwU7AY4G
y1kdtv8Y+rWegPPBxJhf7JIHUedEdLY4x6RQpZ909qaJ5u+zPAfg/xOUQa+3Hf94Ax5KWUK4F3Kk
CHqTm1MkEqhJghUcFW1ztzz/AyU4wcby+Mk6s0HQq2Nj2fh952pveWjsAUEK2l3i214kyCfO7NM3
rg6PpqRplMYl+5AF6HF1BYMTjZO09zlgWNH6PV9Pg/REAepjLH5SbHuVwtj8fmOKxNPNNzP7Pte1
a9RLMI13K8HtjuDOrA2heVgmj2WOvoMJTpv5ICtHM/rWm5gd7FpHnr+l8lFJD3WWuxrmpfXu22i8
Zu02I60rN/OvUencMe4f28bwxgqT+Z0xbZDVvQgukmjD2d8vLtIqJUuiNnD3LD+dcXqH3wmGNJSd
Eeg/xEWxq27YkjU0ZzRL189FlAtzUl8lhrwgxrV6/a2SM8fqFxCa2BB/EsEQWD725dP+McWD3fpK
XSYLvKFHMNu7lp453bCrq61g/1isumWFC5ejUbRtXsPKHGS9D/nQsL0bd6sJDFcbRgdJMKN3vaR5
sSouds6ZDdpSG/YQx+J7oEpYuQuPex194Whw61MCStADw/6KP971wH1hnD8seZEu5nBebPmBB2O/
VTbjptmEOXhi6g4rFnna6xPxFyaZD7w4MLkUyfNM8apQbOhoxPqHUlE/Sk0wjZ/UAmRYzRLKeuLR
zhLknsLVcgl/LBM5KddZg++DfDywAMqPEsVyFOKic7ILiekft0/T1erNxWK57L6tFykrStyOWNUO
WXRX5YxCVXbMTgvq7sFSRERqVyPIhUEujNJ8zNKJwSCkWvuWwYfFhezeXtP1PteFDS5Wtp2UzKM0
MJcudT5UMaXBNdzY7yN3BtOeL1HXRF3sPvKXjSj7EvkALkIiQ0mlSMWBlZTqMSo0EKYqhzoXTaef
w9INL8Cj2VZLyfLeiJqjZSpyoOi5Y4wvpZK/SgvE08awKX4M+Q/L2vRx7KvL4JH6M7HI1rbSjd6S
fZXWh2HJ93MddnDAXbC0BYjIwJK7dm6ZzVvFwlGPNSedDgstAnsq75LuZBfjppzNwEx3cqSELa03
Vgzt4xJcv8AYr1UZZisRoDoFLpyf7jOTprDJjDOjyeYvC0wY2v0caW/q8vv2wTk/A25tKufqpJjY
qaqBml3Lpkew4oIv/bfUSJusekiUbjvUx6x90arTZOuYE5q3TLeuVh6g3wSW6NTT1Icx+sSmTsWD
ItuulX1PpdinwNrV+Y/FpI6hqY5a565tHKrlV6/Irqz2Ii9yNcD+Of4G5zOlxWh7ecLxZ4jjcdsf
Ew8P10/Q3aAzDw4BEeXD9SLshUHOY0YmiKDsFGd+hc7RvjYguZH7kl/d5ft6X4IhGnMauSfKRa+/
CC7Mct4y0cexnjSY7fy8C+zkkbQbpriUYCIhe+2WIDkgH4YSYgyiVJQKxOFJdDA574knSRuZLDTm
eb8vZvBDQM23zvG8i0S1rut9p4vVco4z1yopHWR81bgAlB4l9gDkc0ri5H7imYcYwoCgaVTu6anY
sVkYaAdnGMZpHsR1KZF/NTj/qsUKuMSZDy8j/WTGYMZZjLCL9bDLsjCuqpOpbE0aubo9e03y2tHj
AAK5RpEgffC4WALvcL2ofLEznMtt85kozYSvwNpgBdBxC9pgOppbNXVydwiWoP0AkXMoB0DDqA7k
AURNEEFQ46GS8dAmljLjFxS0gWLi49iKMCkiC1zS1xjNqlUTPBOSsB3GJO5RBPPyPcpgfhvaAGzQ
t9u+UGSQc4XZkudml+OlZxtdALZhKEgEty0ILg9PLpB2XTpkI06RomUb6HF7rbTs5EkBJ82/TGF5
et+MEimDqDE9JkmyyaBMXZb2JqkgHhE193LUvWZQKWhQT97pZjk4GHYD6SMIbIv1YyRVcrfKteFa
pOwcNaHe7W24Dlj4c3x5JgL8i0tLLbvB8R297jEFQwBaEQzDFR2bOxD0e8u2x/8K4jcRx5Ug++NJ
gaEnluY9exupEz2mJkRYp3ctTZ5HUF3lPxRcWMFamZO6EWBNzonVMhaamr0Nej9jcUCr4+m/C0jk
6SBAd/MtEt36udkluxZ0m6IrJAiLvIiHsmBoa02wWHJsVKdYAw3UfmzaqMz3Nuh8El8EEBfkgibn
mAw7X4vJQCWu6B+iqoSEd+Eo0IS5vansX7mxp/xMerfUEfgdsC6tLKAlm7mr1G+kqX9V8oMF5Z2+
+xlpojResDQezSyZEe26wsCkRv4kdU8jwWB2LGpliVbG+aB+HackYeFV1ULMn/qxJrsFpv1RtN4Q
Y79Yq1fQWfR6EHg+niqYKkOCGWILBKFb1QX9BVj+3eJOfW/RYrGCZYNbgfGo299QZJP9/eLNOUN3
E4RF+IbQBHkZpE1RJc+3LVzvpPxxMxaXLcVqkfdKj7oTe1ti4zwoD4CTEDMhy74Ohs1/NwtyYZBL
jvLKhmKHvGjHYl9+RODsXe5TsCD2PthD/1MtEDXlReeF8y59WheZRPF81kPUCe5sfwrYIJGoUS4I
XBaX/qhLnAwS+1hKU+za3kbv5Bnymz9ApSW42qLM2uI8SL50JIEMUsOKoQdosITL/XRgpV7d6xik
Wq8c8cSgogpWyGOLE1lTB1pp2jEq1x/zoJtOaw32odALyVOWBUo4xI/a+XGYFdQPy/ZtXo0gNTIP
/wNMjER9XKch1PP6nmiAGnXx+jFAxcSejI8GVWx3jfIfuooG4tIpxKErnUO5l7JQVjTXKPFIyZ97
6D5VhrRJlkwCqckCmoUKhwdKQsRsvs9a9wuN7TKEFOiyqbql8KrIfpSG+XEcmoPSVl4HsLYBhaFq
0Bw6nJggeUGlO5327tCXH3NshKo8HieIgKXxtB0t2ymz9k7SBq+U+u8yPGdXfovtj2aafLus3Eo6
lWa3bTpwMhv3VrRbpU8JZNDWeGqGABT3S/OM/MJJo98NeSPVac0xx/2+YOLfGjYTJFGKsM6PGlry
475uIXzSWRg42BdSEozAjqnqI7Iur1UgFzKApk9uHcw7l03mJgsYaIGuNgtAFvbS8pimT3h1ByV8
7/IMIVCvjiSnVlAnx+bGGP1d46DqD8karvRtajOo3qOKJD1Q40eElzqGLZQAMzAiMA7zx18ikS1D
bc0itk346D6jdq8XKWgHG3sbpSpmWlFP74Ee08xg0ZGlFq9Z9TJWQHl0fVDKrcCLnhvit34AdzMj
o0m7kUFYxkAunMVyF7f2QfsBuv5NfegYfV8Yh6hXkhCKgsDoDa6964CNA5HohPeSwOWypPzWz+Fu
b2UXatSzTtyq6PepAl236i5Z7kCReBjid8idOtayidZXEZT8eg/7z4fgUwIMeiRQexs0UPQYodJt
itElUCkjPhvoAZjdLZ9bAxSfDkC4leWVbAf+CXXD1Szh4ndwr5YptmmsKmDdp81PuoYNRtPrp9ub
fDWjvDDB5QhVM1mFtarNUR1/WNP7WndBlm6NftNG8vG2qesFhwtb2t9ROqdJOquENP+RRXHRcYGA
43xneBjgea4O5XvMUJ7v+n3tm8gVBMfpanS7sM7lCJNSTTWRcJqIRu9MYjqZZjlm+0AAm9Lo1jJL
Z8xF03JXXwgXRrmsYTaShBCWwkrlSz6lQTpts+hFMxZPk4jTq4sv2OOrmdCFQS5rmCQ1nwsKg73X
Aqu9OGxQniHG18SNjqtf7f4L+VY2y3Jhk8sbcllHsRjiX0e8r4sc/PPNsBUsS3RMOc+kYnLAzg3c
BAOzjYEKJ+20J7JpEqcMMZ/LhAzmD212itjJAxE2S3RyOD8k1/acR3j/HC1N/rZOo9eupW8YkWtM
ahgpaDzafq2K3luCy88nEQYpx0FZsORk2+5l0FXRUFPO71oNyuhwz14dFKFc/8sTxE8mFai+W5Gk
sZyJAdEGA7HT0TMMQJ+7umHa3yUAYQhup8g58PNJ1gg+2sHCclPMGh/Yy4G+xL/bamOxAV3MlELs
egudM+jsvSFlFKxacE95OQ5Vp3Yn1wi91vK91Mcg1U+pPbkSfRm00m2lR8F5Zq7uS2j7k9zzm6xY
s2LPI5L7zo9B5O5O9/GOwT/yETAM4NSE+yu4QITzvbKCLFgdcYYbJNwL2JM7462g1m7Jv69EVEFn
GPAvq/vjEM7qihfPsYQUet9bOEIFRIdn7UccN7t0fcuMUw8ONDqAGUE7/oP+nyBh4OkraAIYfMYq
mdlsHjs9PyxV5hYytDt1uHrodC92QKfGm2co766CKpngCPEsExG43tDtZztcW26q1OEEdMtYKSGx
LOAJgloooib6ppxTpGQEpo2ODCGlfqIms+5VebMc1o0NenUgKzNgLQmgNQ1wwKL7eh1Qc/GNOadY
0SqdBoaXh5Lj5OUQNdMc42H9uaClrv4uN6kfeSMa3M66+Iwy28ZYsNuHIkSwYNf5Pl5rQGqaqMgp
WtlkcL8NyYdTRJrYqTKgOQuMbIiEugQhlm+nLZCd1qH1hElDaNdB0NTp8LK67R9Eq+KyMvRF5BiT
wKhnkMnVtCzomreuzxh10VsVQWG++LhtUBDi+J6X3nXQIq0Qwgd1t06Su8qr20J+j4JrY1kOcmZ7
sREHt40Kzi/P9DFlWS/XoBU5roaxy9ArjWsCAONOS+aHMpW829ZEn43F2wunVAzmQE0rto/5hEeN
TV3Uz53bJkQPB56/Q4Yw8DCy8TVAjD+rIcxGpzgtH/0JhG++6aN2cwTSt39FX22WfEYFIb6Z19tL
f24mT+aRppEcJTZeL9IGpYZd84wpgf75PzMdU9Cad+yx8g+wxuxQ3vD6fFtLXyhG5Ce4ox5zg3QH
WgiWdroz+JlQWA1vb7Xoa3LuZ0irdmxThJhxmf3F3OLTCk6nwALflJq6KWrMyGyOTdQERXYvlZXg
RF4fgvnzpXjWDrOE1nQkGc15/I/hVeaNupUDza9CEY+WaDWcR1GoruTgCMHTvgNpVbzVkkTgswT5
Kt+PGhZLMSo2UN+Ru5kqztj8UjJRRe96s/Jiy9g6L26xNreZHK892AS8Zg8OECD5+213mELtBzTi
zjkUCJPBfJ2e6kDyjEcR4ke0kZwbkXu5G/sGD+aUmIGlEsfWC8FDWbST3BsO2fdk9IhhxxnilonW
QtwywIjY5vYN+uJ9QWipajYBPbWqQKeX28lEI5Oe9lDZIcW7hEeMRYGTr3/OS+NVmWiC/cuSmDHd
BsM7pMM1wqN/8xJVLy2uh6NZv2fG/VJ8L6b/Zj0XJlhMvTgZ2ZqQKgODxnHq9tg0J5mrQJXfUjDm
ydn77b37Ei655XDeJzezjtY6ltO3CIwgPVTp/BzT/GRnIEyV5mPTjPDu1SCwK9hGHtw79FDVsyy2
jepnT45gXFHJy+2lfQXR/b02HtCbk8rsyhj7qD5Ue9ntOgzsxL7tNpD9Hp1l379EvinInUXr4rzT
pDZFodlYl22irVn+WDPVGScB0IFdm7/iE7cw7gmUWTNUTpIG5E/UwuSc6dfD5MTyp9T/X+8vZ4i7
WY0+qJVqYDUrUR2lvG8gKVXrgoxNtGXs7xfHfVUjaqrsKDRSDyH2Q2lkztQ93z4MIiOcJzL1DDKK
Nc7CYmduZgHPCA11ItiuLx6V2y7mqC5W0q4GbhLzDcYEjcYXyXy7vQjRv885hqIGZLKL8O8TkFrE
mYWk9uW2BdE2ce6ggpBI2arYpmqpXGPO3BajI63y7bYVwfnl4dE07ZMlZeugOkTc69oDjm8Fgq5b
V0Eo/1qMYZ/EBtgb892aCn3Svz+JadZZNgBkfiyNyauT5m6aTGi7TuU3ox4/qL3+akZ6sgl9a43m
1Wqqx6VIX4pueTdj+pYu0mZO6Ka2rQlwPemHBZ2X23vxNdPGL7RsW1VZVCEy39mjylLi/OvVCSRr
gTJIflRZticzkGBuayczie+iEZRG7c+C7in4GOly7JbfdfLQaE9Sa3pVPNTO0pVv0LXEzHED/Tzo
09/+lV+x0PiVtmwTTdahYflF5XWeq7hpK6M6lVEfWCPKLcPqIFMKFbTF46V8gXCZTxvl0GX/ZzA9
M010xbZkjFHbX5pJQxc1sqwBXg7OAgt9NewWmI4twZPnaw5LwOxr6uBA0WWiky+zdl1cAA9bNafZ
itE0MH6ARNSXmySUsm+oJO6TxtzGcps4c5eEa7sInPq1o2oifUHPTFNBDcePiQ31kvWjkjcnPd1S
9HMzCbQLQxrSyPS75LNUX6K2CWzwwOWm39qtaxjbUdH8oisOrU58gN+Obfpk9yLKsnPB5+94Y8q6
qRoaUS3LtGTOKwypxvKhbjgZM/E7ajiDjrL1OFePhMjv49yFJINYYw45saZ9TBPrbsrmZNvoPdhH
Ksiq2lDGk2WXFJmTWDNGj0F0Ww9uPK8ubpZP27c+1QI5fa7twmlK0ynt05DpaCugi6lipMsAV4sy
9s8Y33OypHCjRXKhGe01oFrOR4B2xmZbqbpnTYlnqZiFWRS0YFbAX5LhQU1Nx7ZPmtGHxjTfR/l7
t+ZOPRuPY928lOvnaFavyZoJ7sxXb41dQztBh9eRVfvc0r+IBlbdLjOxWxRxdO2gy9qdTZ4Et/LL
QxV6gJcmuKhWRB1pqggmBqr4lqJ4c3Fv6NadLCd7SS58U8JwGNpBVguOlWHAeNAsujVfffnfP4GL
eTRRIw0p4nDqJi+ztpLtMEhJEphuPISWApSAAwcBmVYx6Fa0wVw4VMy5AC04jmU62Q95rdz3umAG
TWSBO/jSYvUkGWGhysb9pIKdIBYVyAQmeCKAJa0ztNawf3L8kOQPhvn9350RPgJWa7pqUQoDq+63
2wGscLpnPMXP5g71VOHQjGg5XP6LOIZ6oowdqydo40EUJa23txf0Ff/896E/13Mv7pVcK6A4Yd4o
YOxlUMfrs0fTDodX2e9/MZpbVjSWU0fD3JwMOXnQ8G0xArkr0IrY3P4tX7FU3G9h23HxWwDDNs28
Z8ttpoPcQJFFPS00OclZ6dfpy0pOTWc+Y9LPbbvKsePXhQh+guD+nZEQF78gj6YxGhr8grj+PUvG
rl1/RpX8aMa5L1jr19zwr5t+xgpdWFqGZYjWGJZQyAXS23jU2PgXYJOgCYK2NUZDYvS96ychvF90
pjgXQ4pabeoKJzhaNusvfYdJtxfgc+4jM1R2epB7aDKFgsWym/0l5P1x3mcy/ovFjma2aHqKxY4/
K5RyR7dEqPpmhJPkj+P/52ad3Qy8StpeaQ4GBKQC0Y+4khqyHTc000ZeoKg8ttKyilIjBD+C8dPX
s6fUDgNRrb49gjJ29dgoEymdxi8eY/mgULd9XFJMwonaxl9bJOdj/ueHcLe6A8gNwhv4IRiwOMSb
MfGHFVRQ4X9KsdWrdk/32aZ4IK65Kw7DAI6xf9L6u34Q/vwM7t0LOqhIwyVDHpJ3WyWJfBILsnGR
Be4+I//sovS8UPCC2xMGbmMqiJjXr9GfRbC/X5ysSMmGAnio4bTYycEofkK58rGZHm6f3+vH948R
LjForF5JbKOH05dmL5u/L22/SaN8n5H3Ij/Iw4ewkPR1OpQ7I9wtHSJ7WnoVJkdQ2QI8EUzyDrSg
D1NmgnhAcWpD2qbLW9cWnjaobqtJYd0sB5XYmMFLXVWZj1okImq88m75+wpxOUK2ZpGd5PhVnT/u
u7AMdacCFbiYNOlK+v63JS5XmJuxWjroz8E9jl58FsaR/emehSPrCGVBOAhy0lxWyxXBXb/C3f7e
ex5hMY112SgJVknLX9QEtDHyI5K4sx0sWuwt1t5ctb3Z3c/G6Jhy5yRx4ibGbzLGTiY/mdNLrB5X
q3+UItOLE1S8i7vY/BZ1T12kBbdP5temDvdbuRd5QVptpSUu8bQj4CbEDDE0khhJuw04GrHcFvp8
sbDLKzTLubAUaTLmvfF59NDasZnayqvd9KX8PQJzU0MlbnkzAPQUROerCYKhwXlD+pDVILjbbkZz
n1Mw0p/Q2SYBU4jAAxY6OW4ye9KuDsQYpmtX/9Iid/WLJI+yvpP602I92VEZFrnhdtY2TjVXSVRP
ryUvlkpf8FVFVrnbHxWKbai0ZvdsxrMVenitV8ub4ZDv4hDIcm+O0DwnH7TbGECcoo8vGr0S/QLu
phOzKgCgxbrP9A3QW50CUDcIE1yRGfb3C/e9QtNhlHR8UMbr2f1jM1/ZL3BNLj7j2bFd2KFaHpdS
gvMaH6Jw3tZuwpQxrG8ssooyrGtR79IWdyWpSfNZLrCm1CJuU37aiiCssq/PZ1OXBrjLl5ABRTo5
xmKI7ozLZ0knD2Ov2rp4iSU6CF+x8tzW8WmCXaR6q7InlelWW0huQIBNfyYHPIQb3wZ1EUgv0K0W
pIzXEvHLNXKpQ6/rxJxbWM3WYbdMu2QAyiHGo7goBBnE1XTs0hTnVJKmy9VqjfpTwQqDUnpYVemj
KAAfHJsKskq2EepAXSsrikPW6pagoZkIssPecKW89SSSOc28jfsI4qz9ZqLNe7LOP2uaPqtF5tNZ
NLJ6/XyZxFBRg7V1vqFazEWvpkmC81WnAWkWJ02pIKyITHC7X+YxZvVMnDCzaxzz/5F2HUuOw8jy
ixgB0IJXOvlWezMXRk/3DOg9QfP1L9kbb1tia8U1V+lQhCsUqrIye7Sb1tX/aGI26wrRxpKoUQsJ
NmJ1/MFM/aWF/QE3+9q53xM1892pWepQMg1xTpLGSaPn2ODoVehc0pUQfQs8mgNw1ja2GhEnyCFg
OH4Q6ltKdMcBKCT6Pg9+8/42ARIvrRdCysv7+/vbZh5eicSod2I6w0x2jGjL2mPbcZsnS/nef+H6
vi3NPLmpSklDGGYh2qhbqCNAb6Ryte3UOr4MJ/xiqDrzTZDggFIwGhUMgvTmXElFGY04IX0wHPHE
ucsGubEKg/2iEshC/RSk2y2guUZobFsjPoxGuusD828QqNKaan7gpYWPZDQ0mZBPpLZcp2CFb8Ey
AbadyCpD+hjQcs278hMQj5e8bg6G3DIn9pnDQbith/qukqU3JUeKV+dumJmWkkRg3ckA7csXNvBX
bXo+VI3KCqFI5ZrmvHZdKr1QRdinx3YIDnGd2P0YuaNkZFAnqF4SpVv1Q3is++6TV7Kn+JWXK7GD
Vhubg/c3jEaXy69MLx0NQFqFKmjULX83NHpqRxk09Xd5/0qTz0FqrZTchkjZIqVt01TaFwJMBxTU
PozcCQV9LGDfgDzQrle0v9cDkR9+AKupIdhSNQ0foM5T1YzR3M9kgR7aZuvD1ynh0mP450Pn3MT8
ZpYSUx76fCiASlK3wrivq1s0VBReBgJAKA7L3qhbzPiUyHGK9ZeQWT+O4cz67K6mdaQGdQHrUSjd
ju1n0Smun+cWcujXZ3JyZz82y/dMfp3SkwCkUFKo1/hdceRdaEv9cx4TO9UXih5LRmZum0KEIOMU
y9WFaGxTfLsw7minLkThP2K22ZzNPHeQt0AxhBhKFD1lOoTku/dKfSLSLzlpHfR5WZmf/ceFx5nN
aR1Ppk9RwqhuC9jstqMnmZtMOubEDekmKwBD8PEqBFdcdRjVx1i1WeOmHNnYpVBo8pTX1nDms1Oh
54ZhYLP4qgqCSt8t1U9NX7V96fn6eyT9ub5lfnLRzAY989xdFiZmgmEfGUgCwklzD6RNz1VWrHu1
0PdhFK5lwe5EqYHICO3ulqq2qYXi0UqMlRf30b1QczcAwxmP/YOZxbFVyGxDAvXRFHJi+cOnVFWb
gJQrTvJtDOYAl+UoekYjxGh5sR6SziH6CEiTb/kgUjNKumkHf9XUxA3Ee5BVqwEdfHX3t2nkBejH
zyfmbPSzp4GJrg4imh4gOJSY+0L18uiJVr6lS5kji3QdJ5Id96tYLVzaK/YY32k1XQXmLQ00rwjF
Qhfewq6fVxaUAW8VpcLiQ+3DZTGw0wF4Z4bIzVBebrgnhnLd8iVlsp/p+a9ZMFVGNaJRbK/zjY9S
vFASCWZRH7RFN9gmF3aNFs8alDcNQm9SGo6G9kfzqavalwDCCKWebht9KKxi6F4y1tm90RxKpQDJ
gthyFSVXSKpmT6UMwWatdiRDWmoY/BlzzL56tnOTOtb9BtcSxCLC+3A9QtZY2P3fCWC6DGz92Var
E5OCo8jQTVnXceudz1FZ5ETraJ0ew2B0QQTophXZB1q36bp8R5PKxSXndFJ/k3E1sQKTP9Ko/DMY
7N0IYvStJODvw7OirkFMCIL/EU0tIJrxUsk/CIWj2UVtOksRaO1DiRUbkGoLe+snQdI0AkMDjZ7G
dNWcQ8cVpqRmr1S442rD1uX1GCExzh/S4qHr+JYbxVYKkm0d0tsIu6/JlF8GldBjThrc/iJL3VZT
7LJhwNLz/jXyUZOSunUXZDfQcP+gAdpgmUwOrTo+KxV4MNIGFYaB73SzfTL4UNtja+7B0LQQ5P58
WmFciqKbQPZpOkCPs91rFOPYSELrjmnK9zX1NAkkWPWxJWiO1D+rfFuy3xo8SIKeSaVr7EJWNkVI
vNgAaVZsbiX5ECnyvg5xxsMKAlDFnVndNupykDx9ycy3n33pbMdmiSokuVW6oy+3G+yj31TdF4zg
fR3Xj1mTvVCRvXDIbIJvNjogsf2Qch6j/u7/lkN9HZnRZ18ZvtVVaD+Fr64cQeW/RKRPphzuhOF7
aUVvGjSmZlr8SIwWRXSf2X2crXXjLdvXfezEEBZujWbdopN25MSrgZhQVe6MeL5o0u8YPW5aOrhJ
9JYgW28266BDZ7gbKGsfRSOW3GspynfVVvgvo79i4iEuR5uATlXNEEX97crBIfIjQOBrzkq3idWn
XEptBugJWFluM425PmTMmgTY8NFInNasgPyMPvKeO3WXedFIqTWY4Rokfs8Vg/fTikMzaDZXlNe4
qkerJ9GGKVjLbGz/aFFia4OK7VxbpsRtWXtOyAfrVG/iaS+2PpjpeY0kJWymwNwwabDy5FaNQWGS
2sAfWSZqcMaxywdHD8MNbe6IdhsloKONoU8ep07LnhVA6CLoXg6sd5jSoyNrxwMfGnu4wDLqtMnR
z2774REqrA8maXdFL71dv6W/OqTOdw6lJmpKAB0phvJjj6OBnEhak9EjIMg3I946mM/eRwNwVHoJ
qHHaAPIlr7mCnmmpcwdkrUtQdyF8D8zfwG1afg2azogfqPwkFzc5A7VCTZ0cbL/oX0HDWbZWRfMQ
8z+yitxfTZ5Mv7vTByhmy2tWgP+rnypnb377FvIjlDdiiSBgLqxq+Fuhf95HZlQWVhlXlqwaO7+u
dzUXdyrS15qvr5icPnYBevn1om8Woraf4ej5zMzO1NBoddJDmuBYdfEulRu7zgBAEQsNkUtWZnFC
rrV4N4G278hNYimhvBr9aFWF/yl2AQ1DJ6s87yfKAXUKcLVEiEZ+9wbywNVSQuQnLf3MxOwt0hMy
DjxkEXr/ekekXp2sfN2CC2r21BmCDTfsEHjbzkPmF02P1W0GTQer0JDfTxZWblqZK3tan2UYJYJH
GTjRomMq3lPM5VCSDeRDj0UZrPr4w28WQt2f3vd8dmcPl6htW9EZcnTshO5IHTiEROWN/M4PIoei
Jef6kf0Zyp1bm3bUyWMiUqpOa/HaPXKCwkVicKs09E3WHKCXYxHEusaoG3bVt851uz9f0+d2Z4+Y
gHcUIhIGdmqNCl0t7eKCL7VYLq3c7MaN61zwxOfxUR+0Y9eUR07XWltbfvvbbCI3SImTQj9RMSqE
yuhfCcc1tLU2YRk96iEQIEiRCTq4RbTUqr006TNnIBl6L+VtSo8JNNq1HRKlXrCWd4vJ9+mU/Ni6
zNSIQdFAicDjfHEDfRh1ECEThBy1YqFpGZ5NbPtWuZdCdB1KedlbZWcGawG25rWZBYllClAWGwPz
ba1hz9H4HhXvPYizcvKH6jV2yKfw65eYH+o0d8DM0pd7eTRXJW7qKvslfz2/BoQ0Cgs+wXDU2nJu
vjF9l/YcVW8Dub34c8j0XZeM97TtbgsWvclh7V3fXRdSb9P20gyQXSKdjdzM+ciRAYScjZrT45A1
TjJk27JobZGHt0nGd2V6W035M7CmcPo8gH8O0ge1OFAD6cACwlrtS5h0x1JR9kR90PsML8EHUYM9
DLyWitl5Pcgu+uwQm387+FkmFS463S2zKfZtbba2IpmNzQbxovtLUJnLDv57XDNnpOe8KUiIcYVG
joaKJ5HoCEMWrvHLZ/PbyGzblGWU5XqJWzwHpyuYep1ELLXvXD4B3yZmTg7xfZYXFU5AB+nQTt/6
4wp0wJY0/k7Ftk62qvl4fUdceEKf74iZo5PiNNJGgZkTnuIVb1FzaFfNWrVQP5cd1qPhT14H0Iaw
5YVE1OXZ/GdMNCcHV1kZVbWuR8difFYhyhcvqY1d3hP/NDDHvKORqJPyEXcl9fPQYpwizuOfnVAX
pnDhYtJmZ4rovU9CCXaGpLK0LIauxS7qmFOkZAMBF+f6gikXnddJLDnb6n6UD0GWkujYjtFK8dVV
iteEnDVrXU/3WtuCdKbbGTmC3pq3mZMkyT26jhH/VUHgobVzleu/Irj5yIBXCxM71fIb9D6hq6Vc
VyqesnkbQOSliAE64/LBNMALNYRgMwLdZUr+GFnuytlSA+CFbMDZvTd3yYqpIqvd6+QIpbyJncoA
DX/eh044+DaBILmiauuIfAwB9CsbmdsmnMv1if0JHDiPrebMA0xPYiQ9cC2q7Aa5gkeGZoxYB6wx
1UFRVHU2TW6z4UGFRmu492NoATGxEHUsfsPsNBq+zxivDXIc1b8Z6LFURBuGDukoGeX75M4ANt4w
VqGv2Waxjwn438nCNCzt5lkAkkWUtU2JgFxNjOeWptgOGqoHxj7KqNd37YK5yyM+uYsnN3ESaIlY
b9skiekXcVwANZGd4YL+WriKW6yUT2xFcyFreNHxnFiczXGpD1kvigTQ/fqtQalppAvvgGmKroUX
syks/ZJkaQMDOrg0K4B/0ORgGe3UarWEeJ++9ZqpWSjXoAAeadNYmrz+Qwt02wVGZZn9ZuFsLA1p
Fpl1IHsOGx2rRLZSv1PtdgWmCFe1hlfkIfzYI1DcjCGrypa248+WwulUnqzWdGOe7A+tH2o5p9MI
J+kZCJGogAhSVCX198a88bO30AA6FBDVBroaRm2VZrmXlAWn+8VhcGWe50+7Pq4HKk1foTaKFyUE
QLpVVDEvYg8q+FvbZq9la1Jkt1n9whTfS5jYRlny0Pv9MWsUO2bPhIe7Vgc5nq7adYsXm1HuRA0x
0BG5raJ16gBChgyyKw3YzCXJIrj3u6iya1m2WQ6BCbw9lNwWvgLNEtOSpdZFg8GBR51dAqaK4tQL
6HTXoZSrltS3vxIZzKO98RHBgwWpOlpyVBpWmPhPoXIv56DKyarxswequM0NLyThswioqxcZ0hJy
/t7hQkMx6iD34xKa4tKZBy6BGApD8w1DSvZ8TfMsHocgUchRSxOnYQnY4ZAiCijI4fo1bUGj2u8o
QL8RA7/gLwX9QItEHD+pf3V6+g3zFv26jdu8RZX6qLVbVZftEjqtfix1yC8OcPCVNSYfNCMWXrSG
8gGmuNFsrMyId60PeRbxJxteuu7vwjG74Jpk5HZlqlLAjMm8lpoZ/hiWpCE3k5DfAPyzWMVuumq9
dq/zXbSeuBeWoIwXV+PE6Ly6Wks6L1Tjy2jnqqPb3USO77QeQaegTZBwXSySofj902+dDvSrM+zk
VEui7xK5qsmNnOZ20r2C+dgypEPU3eXyJi3Arm6uIkA5x3bV4c4z495N/XHXE9Pr2sISIRyr/7sQ
R7967rT3xlhxePJmBIsxT9PXQgfngkk3Kk09UUiyZTKpsoQ+1itdxQWqFXKwDtQRusi9MHetWrwC
SKtYTFEb3LdJ5jVEP4rRL4H9NqRn3xdiy3ImH6QYZJUovn80CgfSoIHMg35LWu1Z0cWKhb2nmRkO
Y5k+qMJfA+TzqIUBmgVH5mXgLkI3CxSypF9tEHm8brZl9REZqkdi30lb+aaMscfA3BiP24ZqNsi0
sCefRddaVFOQ762QCURZcXiReWSlOXA3kuLqAXeq7m8JlEAUq88ojpcoP/r31Gce4l9PGz+E8YxV
tgrk+AdAtAzRbXwKyULQU466tFeQxXaUWLZJEEKxgz/E6bhGUHtT6O0voWtWQDQrhn4Poc2aa3iX
A0ChZocubPeDYStl9lsoYMVTNTB3K7zdJGXmDEWfWVyg6JkRiAk32T5kia0W6j7ThZdqiE8hicRD
+U5LS7TbyeskNV50YWyKzt+GoeaEsEaaFDx0+osZ1xBzaPdNnN8RxGK1ljVWqFCvlY09a1A90l3J
0FYylMCkStxkoRS7XZKmlloUbim0Z5bghWFkwT0NKPJ/zwPjttaHXpCGWOR+vXCUpzB8dmPIOnAR
GoHchKLMi3JDPuZpOXQ4ymW+b0v4dN57GRFuHg1OHR2DfPxdRTvKH5FvN7WX6+YvRHFn1mf3da73
I3K8sA5wPVKr8mbU76Twb5Bo7yynC7fjpeD9zNrMnxOVa+i9gzUgbwIUj0N5l4/32mhagS8/amBQ
F0S3M7BDpMPn0/800nlhTykHOTNb2M4a4EOV/tDFf5rctFXqBEGyMK0XkCjAFX+v6jx/wkVRhaKB
NSM1b9omsY34zahye8xbJ9cOSXej10cpg8MBkUMI9W8R7vv+SQkLG+lE8Fmtro/+JwYe19jpB81e
gxKUkFVpxAcN8QNadg7QcnRJbCCPr1sR/92A7y8ra2gKtXZg1lte5nYByClTX1PIVNTxNkUVKDKt
Rln6sgsh49mXzbIlhHdMC6cDoOjaW4YQUZPAKrbRoJLml6+KpN6WySsH/6nEBsfw7/O8cULQKikK
t0iSWQsTdeHZfPY509V7cuOgi6WGGCM+J5Do77i4rxruRgkydGAG7PRVADW9UXMa7b5NFt4bF2L0
M8uz90aQUjNSpokY9XgTqr6XjTK8Y75g5uJ8f8cOX4f0ZIBGHHU5euLIjU6Mvw1y5FyKN6J6zvzn
61O5ZGi+sEFc4ZKDIfDKuPGISBXPNo006NQyljbRRS96MqjZqjFfDBmRK3LT2Q3KdetyxRyK8jfS
Uzr44PUlztWf3SvTeToxOFusmtS4fdKW3FQU5U5yiLLHopR3CUV6vI6cYNjU0m3nv12f0gvF/XOz
05yfLJ5CQhJ0A+IhosSuAZb2aAA3XBqvZX4P8DEYv8CSZ9xJ7DZC+2XLPnzi+H22ouhYr/JwY1aI
EsuVKt0Mwb4guxKquVL20rEXI+OrykCWezwmuWbr1ZtAoGNQuoa8sXd9GIuhpHE+DFnLqjCTEEqS
rQJ+JWh29BZEg6EUGt8SYYMBZLkLYdHo7K4jugFPIwS5CdNyLxrq1PydhG7LD1KGyDF2yh6Ugj6E
oJIXTX4NgIC4PuwLEIbz1Zvdf1wtUj2dVi9GSi2wig269Bzzvu63SnsLAl13UmEyVQy+XaNFC7Kh
ks3SRbH6nzD88807xx9JcgYW9un5UIPoHxV911SRQYKMp+S2Xp8CBLsSvasBgbfY7XPRyX2fm3nP
s+8PPKsMLIKP4Dlqo7Uq9QH0eMaFLbbwQvoqkJ4clBJIJL/uMdUacEt9eYdc4cv11Zy2y4/A7WQk
M/dmpoL3JIZ705Rq73PoEHbhqpY/hSIDkPLe9h/X7RnT7rhmcObjgoEOgZjeX6o/eB2CJR1p2zJ+
JVD6lrTnSmksVGesKE8dQ2IO0bJVirS9F8iPtH2EApjFapTyc22LGoGOhl1lpcuPEgTRImAgwC8Z
jqnbN8RNOsPJRzxRNNkRxYjY5UMFtqd6zIEoL/IjAvYX9AM2wYcJrEhYQsZqrD9L6ITmzE3M9tAi
z0A6wJR3kTAsrd0lw4euVXutkTbM/4TIs1sEupfSRx4C9fdpormNjL8YRO/ru1bfDHie1V1j8QhU
EUn7EKpPLEmgf4gu35w5XYFjUUEvMGLvqvGY9/VOTtuduSjbcjlgPVnjmZfvAuSz0DkCL+8MIGYP
3dQe3uLNJOhU76SFdOBlB3USNM6ce1gHFSqO2FFtNr4MoNbWEsTlrmTeZaSxVBlHFQSktN3LEzQz
xzs2WvqEi3vs5BNmjlk1IsUIVXxC3v8KG/JHyvubynxQzC0la9Ybn2Gx5r1kgfNGHg8k5SDkWdfN
gwG8LB/tPJXWprzUv3PRZ5x81MxxD5qm1p0ynbTOfEKV1Kzor8Vu/ctO8cTKzDmzYUzTSgf8MZb0
v0DQHdtW8WRUNeIIAhLo9bbiRj3wTHscZX0DGqwSHKYpqMipgC57vEjcOE31j+P+/T3zzlG/A7qf
TIGohJq6jCqLOcZ2qef3QRZbVEJIRYO9wG9tbwKyW1ioO35SodnlsA50sR59sZa11XUn9HU1XPuq
WRErkhKSFBH8N3TAbDV19K1qd/em6XG3elEdsMk802c5tsGSs0aQvtxEedHtnkzL7CFjhlmp6jWm
JVLIm449pwRdZvmd1+WfdfIrVhfKj0vLMHPzTcq7pJmi2CBuD4DEWwyvNo3yjST0Fe8WMBcXt7pJ
JuymTDV1zhnRhSTxdRVhZTK8lN3BGH4V+f31Jbx4M56YmHmZplUTkk4memjvVemDCU3Q6xYuxzkn
JmZepIZYTFFNV2ORyR4nhcPSTQm4TxtXdiUnz6FarFPp3ZQJpC3YQ5hldp9sKqj++Uyx8iaxuB9a
RvMWSQ+yCZRvt5PHh7RbkuW6/Co++dCZZymRiPO7eJoLD8Li3TF04z+609uFhT61ln69HRjUSYwP
bGnuLRFcXypagFDqe7lnPifAemd5iomqS/NuIr3n70qTQXLnkCAonmTHUzV9kkFOwh6k8hZCOhDZ
ouvryzUt+I8j/f0RygzybALrJncUR7qAZpfURbe+3jtjmT3EbInxZjos10zNvAf4buugnl5NUye+
Ck56mbmBF9o4xbacWVluL/VZXLzQTgY3cxeUgIMrS0scqOqNgWOpj6K1kOEkFahPFrcZQM/aSJa8
5NKUzpxGkZvyxAQJqz196YViK+LRROYySI9EK4FpRYZW0SB45JnNruAgsBcxdCUgAZP5VgtiC5YZ
rg/1L1m9KcsDBccdGN3WiaG/RXGwa4dsp6jp4qP2oq87maxZhGlIZleXAT67Umy2am8QmYO+B+34
q8LVKqts0CYOZC2g96vll8HlCxgC8IwaYLMz5voIShB1labBOtjeDScwPrRgNdGCTmI4cbwX/C5q
0Da+zFZ1OfA6sTwbtxkG1Jc5jqFmja9oj/+HnomwW2gqf6kOLnWqXbzETgzO4kpGW0HDCAZNyBaD
X95O2N0AEitZyx2uNjaaZRZ88k8OvenNd2Jy5va7NokMc8pIQlwqGz0BkXbok1oUsG/VThcZci5f
ZN+LObsC+iaHTMw0QllFUSJ5bdEf24Em97rruoRKOhvVzIFreZ4blYk9M+Fc8YJ1msIZRwcdD3bn
VFaOBrKV7gLZnL8sWL58jX4PcOa66RAOejmFZ7QQdp5360q+KyQf7dt/8mobh/WfIFmhKRdkgQWQ
go9+fZdwzV34isl9/XSo//8VjMx8d6yxUhqnjDrgoC5FdSLT/kQt3UhyZ6VwPWbmdGLcNBxvw6Bc
BXK4cHmo17cyIzOXTn00kBtNj/St4mosdfK02fbRr54VuxriFEYCykDVCerYHtR2V4kGhZ99O3iU
fOrBJ9P/QlpuZza5TSLNqsLEoaJyZNAp9sCVRSZEbaXE6ZH6LTtwqNC7uLyP0BWgQ3ZIZuKp7PcE
jSChBh4L0JY2UW3nSWGTCnLaGHiiZvbUjantSwA2Td5soTG70hFwLCzE5ZvteyFm94zGdSPpc0zD
CCJtdBKvc6iHtakzYIAcLbVTf0rngXXb5SRzB/QwRGjevP4R17cklF+wWU5yHobUmH2EpMQNWipX
ikHRjqHcXTdxwY3IskIheCEDAqoxbe5GoNLbhFJTH9EE+ArxAQ86DqtyMzz8Gwm7n5v73NbMh9AE
t5EmcgKyf+EQF8XWF3nT27KXuNJtvvD0/bmPz43NPEkVa6IqShgzxttBeeB0m1c3ulJaI7T7Chyn
6xP5M0I4NzdzH2mLxi0k/OWbHEWF2LgJK8mJmwL9rktZx5+74szSHJIiSKwX8bRi2Zis4SF0ackL
LVmYuQA9AKeUpEj1kSjGY9mq94lYYCn5eZucj2F2upTCT82wLMiRGbu4fcvNdRM+X1+QCy/bcxuz
0xNQVY58AGiO1cdwHw9Yd4t6OnBmYhceWsniKx84cxPXtdXYsZetlgAWS9M4/X9yfDMjrFMiYxoN
qnq+X9gmAtTrg7wQ6ZwPchZ4NGjGitB3OH4JWbc30UfkMLx3Oqe/6R6WMSOXd7k6dXAqDDzBszlN
FWWIZZbVx0i77/WVwXRnkG/93lzwfJcP77ed2dTxOmMo7cKOqoL4v2gwfZ2N/K8b6MyRGVrguiUV
PGVpbLOpBPiyHIs6JGixKTZIRt4Ir0sROlYOWyGH6k1Eq5POBqpQyJellnFj1aAgwJXwkj3FYEAq
XCiXFIimyfr5P3/2TOv8PSHTx5/sJUnqu6zPqvoYo0OzTKFUAKQGcCFeySLQWCNOGm8bUFlc314/
aRH1c7Mzjw0O5kKoPgc6t4YYbAMmwib1/DzdmMCnBgW1Irg4pBitqAYmRWu2Q7PPmthGIxRNN2nO
wV+ZoSs7iex+IFYAoLTPHq9/5GVf8j01M0cPTHTdctnHMePdE3D6N2r7Go5LxDr/4qR9m5k5+CCv
e4r2wRrbQzghpA28dCWs3gZaqrkBXMtbWvJpbs9DwdO5BxX4+ZLX5iikiMJgqESrZNAsKHvegD3k
xg+M20xakjq6Po3yPO6rEiHpEs1rNAb9FuOelyY0Sql7fa0uJEjOBzVz/BLPpUxIsFK9TsxwgR05
4IqapBhHV3YqkBcv8sJNt9W1eZz5LBSoOnAXl/WRt9INgKQKgQoiME1gSrIU6SZp+YrAwzTgG6aS
vxCFTI7qmvGZIyOMaG00YhFFNN6KZseTaimCm77/momZ3yrMIQANLfzWJDLOd4kzvbA/8BK02Zqs
l6bzumeWycwRdRVTuojCEXFIiykgDZe7uzHZNsPBH46NsbQrLyQRzjfMzAOxNOO5ULBhGkeCdglY
xiYaQzwJ0T/VOu0+fwvflqnnrt8FMpn5FN2oUjksYVXK39QAunAZSgPsT0KWcNxLhmZepTNZKrcy
Fk8MKEepyJrlhxaIPbVZSERfQDCdTeQc7YkuD9E1qjn5L5S+3sUxcKZ8AbPax/BR9SJ3YoIs3aVa
z9KJnyM+dcVPomTACahJtCqmfsoUutgyRFANYAWVjzwf7cTflSRC8qS18z4FcOmzRvFzwfUsnJM5
TiarEVRUeT3dE077rNulzW7RYdHb4p3b6vrfSEMtHP6vK+Xk0hZ9qLG2QAA4ZPWORts+VaEw9AkW
WsafQnV0ClqBSsy3zWDFOuTjpHFdSe3D/zjwmQ8acsJyQ5lWoG72TZXYnT84odofEmI6mRxZtb7X
ROxyZrgTUlSeOk3G8PX6ZyxNxsxNVY1gQcQxGTRXbv1IumXB23ULC2fpK7d0Mt0dAWDGGODopdSL
Uc/OASaPVxi697/Zmbkk3ReFPvgFHmBJvaoJd2UIlGZdDOBVv1CsWhrSzA81UqvVIahujz0pN2oO
pvMavN8FW8fZEuRqwbF/lVZOZk+jhQJSYOwSrdA2BCVJtG4eRvbahs8jNkeO5s7r03ihGH/mkeao
FTmtqx7CN+QIllo7QFcab58kDmA1Rzn0jTDcx8hBtUAyatUzqxcc4sX9CCEYirQHCNrm8U4h9BoK
Y0FzzDT0Ywx8I8p0yeVMIdqPq/nExizaKSWVQkoDNspEA1H9DlqzR8EBnEtNWy/eeTbcpPLvtJTs
/2ZqTwxPvvBkMaW6Kys9xL6p3WZP3gEDWbeedEdt8Ws50X8xcjwxNvMvhRJlsiYwysgYwS6WbHvp
tu8214e0tFwz95Gl7cD9HkZ6STroVb8dUO28buJyLuxkINNpPJk1rUTnXSnx5liBZF4UzCrqnaqA
XmYoHROCEVCIGYtwU6X9rS8r/81RPzE+8ypgMukNksE4ALTrsDwERmA3veKFolga58Wb8MTUzKuk
IVHjlmMu1VX3rGJvNJZuCbfe/Hu8j5dfkSf2ZkGOkox1HI0Y2hShSpbqpmj4ASLIBk3cm7L/h+qv
cLvUA3AvccmLb0sLPvtCCRvO5vsb5uFPVGqdVgT4htpFs8szOSTBKkF6zom8eOKfWgPiYBFPz6xa
4AkvB5aAMrwbuEvPuot+9uRDZsm1KqrTKlXxIUpxiALJCus1r//mPAAdpdj4xhKL4YWSyvnIZ05o
CMBOEpnwBepqlAHBtpPbFL1F09sV+ZQbahemHe3AMupeP05LA535IPBJ0TAUKVIWLHMKk650YFlZ
JVzux7aPx15WL1hcOsBfsejJAZbagtJiejJPG019VtYxSOg7B1i6RXLqC31k59M6c0jmqBNudF8b
yvjQmY2qKrfTVWgbd3Fq+1aKxIjLPcXCw91bSi1ezA2cbKKZp1K7sOhVtMYAQqe5BuD/lbZGM5sb
cRpYJbCe15dyydzMN8kC3BGNmsCcpGwaxpyJ226MwBIof5aLEs8Lrv5r5k9W0TBNM1A7uCfKqnVa
1yt1iaVymp4r9/I81kmYDz6LAWtnIgDXjfu88tpy3CZiKT87bYIrhuYhThiovPDRu35s9GjNSIou
VX3HIMN3fX0mB3rNzMynhGVYoe8fZoIq3knpk0qex5FvaH9HU7AAjaMV9n+um1wa2cyrGEGfy1oL
ryLl/GAYhxCg2QrcW9etLGyFL69+shWirOWZ3sEKRUvNEDwkWr8QKi1shS+OxRMLamaA1GPabFUi
PVDlkADtqPSyLcKlB+iSpWlGTyz9H2nftRw5rmz7RYygAwm+0pSVVCXbkl4QLamb3hN0X38WNfdu
VUM1hdmzn6WoJIDMRCLNWtbczKWxBIOAK7kl6cISckyHJEhl2n0+sP7yDiJ9UK10uoYxxeWuw+Na
D+Kd5ZdXQBb7ZyTeEkevC97BmuohChMcUhsp3gTM4bZl+wywXpVe+Hy2/VGLJdHgmXGNP7yvSBrU
0iRJ9KW2EhnOyqRXJV7yLAndTFG3JvAStGNlXFv8f1R6IZAJ+6I28gYbGzvtTdSsME6662UjfJrs
xhYbuLK6bU1SJai/zXiHNVV0CKn1pJZW4mLoPMPzobQ8w9joCY+RyoQPA+scWxF0mvgsNGM/quJ8
h9kEc0snRfHqELBzhVNOXlRosdc3k+XHOT2qI/AkgCaiehGoLNxuzJHlUpIxmK3YuMpyepNXGEov
W3Wnk3Y1DQcOSF0VRPQpms+bCj0I6GpzusYrnDSI5mKZVPW18M5Grt8ARiwZjySk7giI0XCvTKHt
pslqqDA/q6PYzxYguyBifAfiwZ2FlIPPmY45CQasRKUdk7WpV3vbHt/G/mDRajWX66Z8nPPNWHcP
NsiiNIV6FVqvanMzdppL2UtSz8AfSjEDkUNu/N5Z8a+iuKOY81WioJg6V5/e+ri8jhwAOSPYok5F
3CJ1MBfbvlYD8OZ1VvlWo0AaJtG5qSVevjTSxxVCVorZfpfXKGMUc/dLi+abKmtWuokhHXRFmhpb
2Q3kMhtjy2H0lHQm2t8B55hNfe6qVLllxQFIZkqqqq6pyHo3znsY4Frp4Mu2LSoY4tyhnTxc4voO
MKGRlmHODWRWE1JtuSzpvLj3bzcO8FSBPYvnM9Bt/3Rmnd7rfYmJjEOytZ/NoFzjQeuy99D7J8Dx
52svJ9KWa+LEdZrgJa2BdLs8Z+HQ8jvNDQPtTnnFKEPmlv60yf9N2v5EoOCrUxsM6BkASQ+0yq4x
DL2tjbfLN9v5xPaJiOUwT9Y01+2MIASH1aPFRW3T26xJ7utOvYqRDUltY6fNzW7KAPrgNPc8H641
c2ta9b5pGVAty4fLn3NWdU6+RlAdNVfQ2ltiwWNrPNP8zhk2c/uGuppkWHH5nUt6Izw9zYamWtwt
csL5aGbbeoRxTh9gMvRjoFFeXtT53PPXRfgJqXSyxyPhpRnyxSAc18qDHpw8Xubj7eNlZGXnweRn
G3nhThK0fM78nUgtdc7sbInGJt261prsmoKn5/LKJFeuSGDbdYBlo0tcqWXqJoy2zHhveFA72aoZ
UPlRQ0mUJL2SBAuso6YFrgfsHf59lX0AeoU+1deKt7T6RvvwiIRy7cfSd85ZtTw5QMEOx6HNoS1Q
l8TgGxYCAjf5XTN9k2uy6Ez2nvtsDzg5tZh3aWgSrHCpj7Q39BcA5eYrKM2m9iN1q6/S99R3fO61
nXSAT6YxgvXlOhnSaklukQkgEz1uMlMSMMkURrC7tMx0lhg5NrJ96LJmUyk3APkDDljt5vN+bvLV
ZQVdDuabnev/uYoswbspaJc28xIr6ltQFBKAk2nXo2zy+W8C3S8pwr5pmTWOc4x4zESosCOrv1pg
FTRTe4irMca2vryq8xfRybKEbSxSs03mhs6HXo/Qbn5nl082IPcBEtKXmTcnAL4IAbnAPAN4+nZN
Aq5OEtOXfoMQhLZWbFv9kkACjDRGylbxDnRuO8D2rf4K72UJpPOq859NFgFz0PdQmC26EQ55hGjC
8tNURduHHoTNY1ZVKwxmBpJdPhtcfO2yLTxnoToFoB2gPOaaDz+X4e/c69x+AFnLemJuepCe63kD
/Frj8kUnxp+1GpDjU0gEk+5776z1QNs4XutjMBMoSsu+yqHpJSYiUjXNOfgWmmp5pRnpalJuhhEt
RLmkyvE3KbGvlQmOm8d63TTNYoirBHm/JdfbBfZu4TaTtQbINlFw1lVbMrNbHrhF2R8rq78mGF67
rBrn74Ov1QhupexygkoO9qw300ORZ9eM3yjhTzwHJVYmOxzBsyjZjKB+yRDlNvr2xtpnqrFr2cPl
5chMS3AnTp/otYle7kNaP1UMXpm2u3rCGJpZrc3pSU74JFuW4Du0soqyaMkFa8P9DBRbm1voHJPs
nUQPRGSWsLFpCezc5ZUcH9RxvI6Up8v7JlmGiMai2ZEx6RT7ZkaYvQeOmgYY+lqVkYTJFiJ4hS62
ndDKIMZB9bVy0g2JZGwYMhHCOyrmQJ+MLIgAydJhrtiVkXxc3iuJydDlC05cmxGPfV6PkDABNT7k
72n1ogFeypp+XZYjW8lyZqdyBs4R6+LUM8avYj3dqkSKH7c4/gtRBRXMv8CoUziHWEuujFv11QYz
nHWHHEFoXw3W4AF3xxvD50qRTQOc1beT15FgNpTSibAZZpNlxu3UPYWO+dgWkgLg2Q38EiLmipkV
OwDqg5CuHDfmiDn7mkie7YvX+rZ/JyKEi1WjxWyRpQcj5s2rXVxXPIyREEncYUIsWP3+FxpxIk0w
H+SHazCiQpqtWPvMdDaJKXmmS87lW3oYcZAWGiAh0usbarJdbrzV9iAJ+mRCBAPK0RLTZUsXT0yq
n9zOwamEoWEqOZrPjOWlsxHsh1BmQ4e1+TA62zqtAVoCABMbiBCgTk/9ah5qbzY6YLlVT3mZAsqt
8XOtvmr6GiCKaJCmxqobA9Z2MZJWuUei2HeAghZZ7xge91Ck90N2rMObHgC7fYaEFQVB0OUDP//e
PjlxwT6byhhNvgwOKIXLA92zPLDRjfsY/egs8pfqMgikJCHB+UfAiVDhqqaxU1nNYpzjimnrv6CC
0NSVblQ/9eODrKwpXaRwaWtjTMd0SWEMnuohJzg+LLCJyxopADc3prTl8qwHP1mg4H1SUlVagVGn
Q8Yd37TCY1IXKzOjQAyUvfMlDkLMPM9dU6fqEh/oM32Z0qPRk5+VmdwV+QIK+nBZXSTrErMzcRhi
jiVHzwiJVa9QX2IgZCAj7DUARL0s6QxTFsoFX1sopmSqWQdLxZLeYslmCGYGVCm66aa9NQH78AkD
fwW6ZrsNWSPNbfC3uX4KtRuH3XC6bZ03grFmNwpkmiRx+GISB7ganTktTTqTWn6U6vBmy5pmJK7L
EFxXNzjNnI2QUGrGjRa+2dQ8Euv+8ubKjlFwXLmRLMOvOMYZPOhI2Lhjmnpq/eLo9uqyJNlyli85
CTFSOy4sZzlFgA4+53jK8O5laCXLOT83dKIrgj9hVYamBR4t9q2tGHG1eTVP95rvvFF1U/jAUgew
U4rRbmDcGFcJeRiv5STqMt0QnEyt6hNDRRInB5zNrudeaEmuNZkEwauYLCENwajlYaD9/RD1t6C9
uHxcEmdiCgMMVmf1BBaOnFOkv4N3RxnZVY2haLs/ZLJpr/Oq4RAMJQE1WhVfBCxH3wcIVzuUo5sP
dV5jqj7EkND28orOq/qXFCGiaeNcqa0CUnjp3Gr9b0VBC3qywFP/uCzoby61L0nGn6rOeA1WS4Zo
ml3nN8i17HoMSdD3BleoPBOxHPX30ONLmOAm6rKuO10n86GMn5UkdctECxDBB5FjrJVi9BfGrKZ6
/B+XKPiNyikYsGihHsuod6R/Jify59nTPIPu5Q075/X9a5GC82ibPBnQio5bdOyeWVgczVKGFn4+
S259yRBcRxgnqmKzzyVpq7AMqnm/8JKM6AZC5gX4A36MS8ZGF7i5S3aWLNdztt30RLzgNAYwF7Wh
StHC6/Z+v0UzOW60BU5flun5mxjoa6GC8yB6l9omgyGM7wsBVVVcJ59ucfJty21sjPEAgU9SOjqf
+PxangiglEVkqrulz8BcI0Ovb4GtCk7Sz2nHKEeJ9Tpdya7ov6nS/WehjvBimi2jTHsdCwVcE9aJ
QKW7ajE6wPza58Zvo34f/NLPpRlJiT9zBE8zDmk8RAm0NaTGOtHIhrDuI9Il76e/ueu+lie4GWLO
JFZmY8aEAorbfeyn7Q+wvtrkIUePQAhCqCrbmHHspkb0AbbGX6C/AMZk66sx2U12HNQ8vqNgBeFF
7o1m/68u/K/PExwTqBb1KB2w+53VBZ1Fr6ZMfVRUQ3JRSbdBdEXESlFVgpx+BXqr2CdX6iMIUfL2
ye4CB4+pDdvW/hhQoEPQvVLfTItVyTpDz+dqTxRccFEkDQ0+m/iMBCl23XzQ2JVe7IbBWFfZM9U/
QDvkRYDfKKf3y75Y4hsdwW/RTgcbWAlta4rw3crIQyYDUF5cz4UrxhFcU1/ZVQ7GoQ78Jh90JsD3
s/GGBoxHEj9pEeDBbfav0ilfuiO4KGA0RzRMsZksi16HSn2MZNkHyXlp4oRmA4aDMl3OS8+T92b8
DabMFwdI7lncH5lq3SvWMaRgyGrei1ASiVz2D5o4vWAXOribeuyniT4MdzRAJKnXBzVzZE/6yyGP
pgqOyARqRIfTmw/2QIA/iwBkBqln43iGxQPL8SawiY9IV6SO4+YjGnsZcCyTcd0nOTCCHa+2w+Cy
slpndckGN4iugi5Bo4K1Iu2vGpWOrA+GdV0EeveTbmO2eMALJGrJujIm3EGponshrikAXE9uDygS
e35tQORrKW8YUfCzem03Lcg3H2cY1Dzh/xzLNTM4AMsMNPjAwkp2ZkH8ghhXhoHBKR75FgWEK9Jl
uln7BUfcMg7PyqR5bP7IOgDyE0CSpIDzNL2mLEDZWnmmwQIW2sHQ/CDZvQVMzYYDh79+DPVy1wCF
Yqgr10nmfQuoGSM56lpzVWMcrk/LjVM3Xs+PuXYss0NNXmwV8GHF7Otdv614EXSZDPjhbMR+srOC
A8oa1TRUgqizjsAOWpVelF/VkRLE2DHVMmS6ddbtnIgT3I7ObNtpcojrn9GdYUwr4BhguhOotU2g
I6s/+Tl6CmQgbTL1EVxRrrYDAZdmdwDf2lvDH1k630YzJt4OuXXXtTIActmeCn5o7kYbg4dLhr8r
DyOoG7j9cyT6NWA/+35z2TTOhytfOyqGSIWV2U61DDUl2wHzVCAD/X81cXaP3QXn1zH0umtb4ozO
+ogTqUKQxLKYTfYyABSZH5OaPYxafjBQN5OiVZ71eieCBGfEeIX+x6X/UjGzFwxw3ZrGUxJJCLfP
gAgiWXQiRQiKnFHLGnCh4ZWHMa0ha7dpEXo0hXaipqHCu2WAPFDWU6tt2lH3LeC+gRrG6dCBStJ1
VdWB2SCGGCswd3Hv8gkv2vLtHj35NiEiCmlnKp2Gb1NA+6OFj0SxNtkcouPzd09ulMrw1LyVyJRo
sCP428qMWjxGsetTi3i7Uvw6S65so7pqM7Tf/ri8QIlPcAQXVBUK+uAULLBm4O2bjB2ZqMTvyNRV
cDtmxpqIL+cLrLFHK3yoDPqDs5+hdOR6UcdLhyV4mmZuklCPICj8Sd7pLt2l6/QqsVzDy/8BEvf5
nAE1DB2gXehPFKn08nZEt6rNGjz/hqB/KFbpGvT2z8o6CaCOD5fPSbPOqsWJOEEVtbGrMcaLgXJm
OQGaGb0wHl1uocZgrOMaPa+1AYiwnQWK7n5IvdIqXWs+xtkIkF0HNfXInYbXZFjXmGbVqo1Zc0/F
mzkBFVYK7l3M3wV2DAp7/WYC7lhVvfb9M/rMg2a6UYYPleheEs+gQMbozQh8eZ65efszUvBsKQMy
guFHfzMBRx8+mf1jOoAlcZ/pnQ+OIT8O75PyMEWxl+vXnP5QrVWUBM64H8nrOE1uoz6l45VGt2YS
e6MTBnYHah6QctPdbPjwQG6n/0brpheGOS6q0ivq1EMg6Mc03o4RgNsAoMy3JljgEtt2R1NzObuZ
VRao1Yhm4xfDumqyg6rjk5FTHBH/jhEouopuPWOUuNcADPo4o06b7lt2P2RF0GoPnKKxDxxgU9O7
ZcP8tJm2ZdxssjEGHBwagax3PijAAqxuDTK6ldYj8MT0E2jD5yu1AkBnc5v2N3H71I49YMY1zw4J
uFlyLzPo69g1LucYy+vHa5MXiKZeSHtLG5BNm9YuK+4GcLp32BGr8azhkTVrnd7Xeoj3vr7qSO3x
hrtEt4H45twOrVp4s/6SoMuZ9tRlZXI3K/2+LQFUA6zI2icRf7FTIIcn1WYZp6RRth0M/IRjVCgU
seYeU7tPxmxgIdGvy5p7zoUS0I9p1KbEpCI9KPQsHTuM/h5yMC1XxnHAIfea7rbKvC3Bdpt1jscB
NXRZ6jmncypVuCPBOEYntK8AXQjEeQ58dMH36OPamEAiuSzpnAc9lSRckradJ8WIpztCRjvg5ugX
seSGlFm+cCHEqZVb+pKIsdVmU+a6O1OcnDMFg3rMGynL0HLffnOjJ45GuBJInuPiryEuB8petTWB
MIt5FrNF777L3CUlClZAyZ13/m13IlS4JOJuIglZUIW6ZtNfNYelwofVQtm9f4OBjYjjRJhwUWSF
6ljJ0tcwj8XDHP3M8fCv2TrqJxehlctB6HdZR5YfvLSlQlAaob2OkwGrw1isn7eAhIi2NNF2BBmG
on1UdVlguqj3BYEiaJ0yYzfzJdnLrrUVsCA3bGPvcJqe/OgW7bskSrC0lKaRqS/qEnXkxgJVkzrX
L6H+dnkHZQpiCWYGBmOMynCgFzDtpVE/jO7DKl94vBkL1csQeY9V5lZd4SaDrAx2Pvv6pS7WYjAn
dTAbYB58ocM4RID6aXfaysAUs+XPxAXF15B5PaCU5G3t5zzYiZJawn1fl44VlkudXSte2vLOgAF2
ne6Z6vvlnT3rvwxNtU3qqNo3AjWrjJKpLLGxg5XvNNJvci5jHT63FHIiQrC3OY5AQNn1eG2av5mh
eile0qTFOKstm8yUSRIMTYtpmk8N4JLKYp86e6daSFoftVIKNXFO60+W9K3pLuo7BiTu5RH73Dok
CKuw8CI1njZa1v4iBebaTbJN+q5bp4URe4aTH9IexRel3ebKo4FHzeVjPHdJnH6QYIZhDyRZO8Qx
JvZHnpaYbr8yxjvwtrYZX18W9YmiL5r8qSzBFjHiUYP4DlCPdZndWLkDCKGo9qdBv2nLEOA+fABa
bvrIHFDhxEer+gCZNVjpAUJK93qdBW1D9syOAst8b/WjEUU3WUuCOTaCCeGgUaHtIpUBhp4tZ5x+
tGDF+ZAbpWbjxJaBA8W19/Yb88FyvR3XDGyQnqxRRj8b+IAvW1OpZTi2KVzbg5KQruAlykN24oa0
frXKYzTcdEwP+u6WWTuHr7kGNKLkddAxMhPMpu5a2hz0AODVeszBqaY/D2AHdVKvATZixgBl4ig1
Npd9TDb6YYaHvgWbvFb5oS1LpJw3pa/PX/5+4vWIQ8dirAo4XJt4CjgdR7qM3aWruqkkCnXWw5KT
rRJuf6IlgwYEZoQcExDHTNRfCy0oekBFjMhKlX5nefks5VLSztvM1xIFb5GTPFFCHUtsq+MIdIoM
o0rasa/WTnNrL3yYyiNH3orNK5tNmNLcWyDQ0XYmQBhLM325bFXnPcp/PkaMkwt94lYE5vdDkl2V
BQps8wPTt5dlnPf1XzIEJ1GqZlYUBhYc2yB2AyR9lEkHe87K+Ir3TWFT28osowlscmiCiR1XTbNN
XY2emVlPUWIdM3A1T4lHE+bFoXlLwdkckvHZsvRdhlHOy8v9bEP45qi+vkV8onOWg5XUyeaDZfPA
tlTN7YpW2QEZ65DpAFxMjZu+KSpAbIIHpq+QLRgMDvZVvC+dSH1pbCt3B70EBnaBTt4xfIjb4Rbz
5PtCI8e26LYxMGzcZqCtx7LWQ34VzBs/ZgNMrsMu0sAW1cc7qqs+LTfWUPsdsvajEm3b0gjo8ECb
j4oqGHcK7/OMBk6SHluQBKChJ2iN4qiEwEMtwP4x4s09D79LxlHZBlt9AWRQ8LKuB5BONaC7VAHO
NyMf3hj+nOVuSFpMMWZXlKNF2+ZXpmJfcRW8pCMeW0nuGlPVouGgux7Q1w36Or10AfWjrmAK26y8
Z7Hl5hYmM4r70viRzi3GjG1fL9vV5dM5q/Am1YlpE8fQP63zxMEYdCy1SU9VIELdAWvT4yA3HyTB
zaJs3xXgS4YQeWQsIiEBS8ghQUpknO90/SFvhqDtAS2PyYwsxJzi7eVlnfWbJ8sS9D8fGjsvsgxO
BQOdTeTyiN1UehgwJmspMiQ7KLYwN5YyJUUVwUX3h4lj0pLkXg4A7Lg/VATT5xyd+ka/zQ0QqGea
q4NnrbxL8p/O9D4inLSq2Z3CyjUpQugk6Hp1hxAxcXsKoor2tQbTM1efDQPkM1WpYl69cI1aA1Vi
cavYyZoZyUoDQD5SEhI3de65hFTB/9cMkeQOJSQbkS9ODfxqlgHujmxXIdFkD69cc9zGyWXPpbMX
wYlAIaBpDDMa0g6q2PlDoPmfNDYfFXLPfnyVAEt3uYRWzhY1kopL6qZn04inixXiEoSRSRSWkJ3y
yi/wBMXgAPD+ia/M+Tobf7TZkWhvqnafjdGDMcpq/meXTi1k0k1bW3ih/rzmp7ZLmrGd5gOvO98Z
wqvUiV1Vv82r514r/43JnwgTYoqwGMATUqByCGyWIE/fa3I3o775LwzwRIgQTISNSXCcDTC6J8A9
8q3ezK5i9i5xJomks6ULciJKcC+AC1TUiNbYvMZ+yOi8ynSzuaUKcKZaLf2ZhSiNkhrQRNQs39PB
3JN8OjRdtQ2V3nDjqLWDGGNwHpS89StVr9dMszyVyyazzzqKk+8UfFKUl/Vo5OOMWGZyzb5waQbi
wVH2zjuvy19yxNnFeNK0sR/RVI/LZ12tynXqGWtcLP8MpmCxym/O/USaEM1YIyiB4hDPyrEeV2Nz
nZLXqmPr1Lm17c5tAeMM2/JGWytcUz1OrWxM5Swqysnx24LbUFNeZICNRrHeBt59+JYVHueHMuVB
0yygHa9Kg5cQmv8vK/j5uPVk4YLLAICO5YwxNLxY4D8Chq2O/NyjnadXLpqrb3JQLCbBsE9XXOYq
l9++tOlCWgKXuRKpNkwY7f/roUWE8wnNbcNJsucYRRApFc5ZPLvTbRZclB4SZKYrHVFclK+78jpt
3sr0oPfGDU8IMENSlK9BgNIp+XZCi4DLqsmz+u41YcW7VVaGCyD3e9s2/cmMXKDjenk+v8Q65RLv
JnGltuDdLLtjtcaxNU5TruoINOQNuJBU5J4NzS+1VqIGZwPtEy0Q/FxWccvgNrSgVbcgYHJjQzaQ
dzbpdrrzgn/jWavrnQZ7XtKIC3LhvMY4BDLA/xK991SW4KO40Y+k0+z5ALhrUEWGbm/+qsOruH63
o1+oILrN+DEofNPpHCSptcuL33ou67+ROEoxrcOIog2FjdvQAMDRVP1kBjgjbUmEuOzaBRP61jw9
h0o1WS0OrkLxa9hg5AlhGwGPvLmJ7d8cpbrLDmPZuksCBT/loL6eEQ3uXyUAXSzfkpg+mgurWpf5
Uf6alChjOVlwWahEPangpBjrkn7MoJ6cPSvNnkrHRf/mtnFMaoHv0bDEgQ5Na1BTrO0JDarGqnaL
VQ/U1XarugBIklYoFuP9vodfwgS/16t6AcQICKPzVmkiL43rIA1LV4lTiRs521UCjFzbMTFDQ21D
MOxhMKcaTVXTQbG3DdpgU61bN028DrNngOjiLrMD1endOdY3qWq81g67D/t03/evIWslLatnT/Hk
WwQPYNmoLdaGPh1i1iM5te86RaKcZzbW0BzVRoEQq1XFU6xbblY66+uDE6uYR2pW4FgJ+okHvSGz
7nM5wD9kCYdoM94kljrWB0Wz9iHrV9SKwJtJPYcrK06Yiz7bVcOqFfg2wAOrufYAbSqKUrLmM7v6
x3cIN9rE04ynAHI7dJm9qu2jUmaye1omQriMkHvU5i6Za4SmK9Tq7WfoEeiXU4/Cdzf+cIVqkLSl
9nOGTLCSPxYmqG5WD2NSD2V9IEk1rJCMfwU1CKISVPH6ZFvZ/UsLYwYWV7kzteFNGfIrpvjQ95UD
ZcYsSToB9f/R6DY1BUqu9XvKnln9nGRPlD61KlPdkb9pxZ1OfwMj08cr21SZZOtkOyeofGGG/Rgp
OByeDJvRyfag4ZGc/5lr5o9tEu46TeEs05bDcRrq9dYvFkWbqn78rx3wqRBTCI8jvVGyEOhWB5WD
zVxxPJCn/W8ShHulUscmslNIGNCfZRXAQ20la5A4B1O4RLgRal1MAOPd6IDR4HxtxJ3PC6Ch9tvL
a5FJElyDOVtoO4vghsKOgzS99tPK3nHersAJ518WJTl9sTAwa31h0uX0ASPo8/r3DKC9kq0uC/l+
O9oOKLcwnIXWi6X3QtCxRB1NO8vD5MjLm3ou3akY3Di8HhsAuFl1QLIm6KsM6PbJqgS5ZJnLanHf
s/p/foHYHVmj8yNJtCQ5tssT5aVaFZEboeRiuZrXtW71mjzKwHO+2a4gUtB5UOMOWh2N8VFPkUjp
wY+cdmvJxn57AQkyBK0P0QyJdmidHqzralutwArpVwFqwJ/P3H8TGAvyBBsoMBLWGZzSQ7Tttq0H
KC7UrXbhelhZK2sT44lH/+unhSBSMIYY6dqktQ3nEIeHqmgC2shqiN/MTZCw2MhJ8rdMkavsojI+
DvqLPUer0c63vWOvtD6TWNt3pDFB1PIpJ6JCazLsDMEEZoqW5F7tId/lsgIo5M5t+dAeOw+o4+Wq
Klfa4KFUJ+ttkemkcCcWYMblPVg+j05MQE1dI/GiS+6TbwG+sEThyqoJygZjrsZHIIkem3QMSqas
URJc07hwU52hReyBd7L37vcxb0Gs4GKy0SyV3ubxcVobB2tXrOo0gI3HqT9u4FGuh1/pGrnTIzqw
1rrfPU71rnisBtc5Ip182Sq/+dQ/PuUbkWsft5lCAcZwRIMusQ4FvYllLSjfx5YEGYJzIbOVNX1p
OsgSZwD3RdvaOl+318tsWntFnoDoClgwuLb1wk8nf4FIFJmKsyF56zSxahDYjDd5/bZ95KFXX5vK
hvqt76xLjKqCYGZ0ywMekobkfly09I/ITli84IVMIJI7qABjZALTqgoqaW1jBx3P0V+hrXXj5+Xj
lNxeuMT+NFp08vIpJcteP49AkUx39MXxyFoL6I9/sLPfJjmFxQneiBpxq1ZlER/ZNYUaL6ysxrp8
0Dey59T3lKEgSXBGHSCpwWCuhrgTDWRU6rX+we6tVbWm/zUslCBJcDudqkVWTSasyXxpyeDOaDW4
fEgymxO8Tk9tVo0NHNs02a4WvwBezQ1tGWTT92ynsBDByzCdVEM0w3+ru/KGXNn7+rH7QWF05RZe
ex1dF7dsL6fPNZbPv6DxIoVFWYHBa2JGfDTX3RaPljgwPeeHmrraBgPUnlNtyt0CRZLth9UYaEHp
qxt2l92yH8VtvAId3Cp+pz8Un3iR27yqGymKnuwDBX/k9DMmCTOybIy9mjA/fl+9pb/glvw5yNCD
bm+7x+Q6sTy+l8VZ33MUfx7Kp/2eXKqOkqhmriMoMXJk14ESGBOySoEIrjcEvRocDE0TEMHr0i3L
Y+iMx7wE8RXT3YkYLkO/y2VV/F6JEb5HcE9R3JNeIdDFwSufyp/53TT6w7q8xaTakhWa8cz6yR/m
V4zbd7dylhGZXX/Gwif7YRVJD86TGTdwS1zWqNtYm90RQLRFDkLTGh2DnHiGDmCJ+e7y0iWO+fOk
TiQPutYWALFzDoUDGO9wNTvhbzLdTvkBPNOh5JqV+eXPkfwTaVas6dGYtfERczc+ZeR56JUXrekx
MJ25nYKbqVbhC8BvUyPXDnYztNZfXu/lyJGKbQOJmulqlCHo4BHIJHh5jK2HqNzFCn+5LOg7vICg
U4J/Q+sAWvRb3EH9Sv0NIpcCxq5+jEBM6Dx1v8OgBwos0qlkyV0kkmXoc1qGQxYnR3UXb8DZvTEP
7bbxFF+T3OgyGxbbB8igNIWW49YDsqkP3AQULcEPWvxwrtutvtHdZq34MschOT2xtE+VpCoigJMd
SINAvI920YRJvVUzyNTkeyrqz9PT9T8jCGIQqyGc0YOeNi7mO106q+iYyyffqk3uFXH/0VN+QGJ8
B07S7Zgxn4fXFcZ7ManqUzK7LG3RSjGvLHMIjEhZq3Z31ZPW19BjY2BA3zTDoNJGl9rXpoYUOrml
wOQv4RBtK5KNGXznSxbWI3g4q2n0tELX0uczxvSKFXL3CO5DNJB70X18HXv1VeeGnxyvdLvk+kYG
jiXuW6uxdpVj9Ii3TaoH+sL2lD4BWPmHspW9dWTHK4RtDGPAfZVHCUIC5gMuzlUcDOKObhJn/1vw
oQshG5nM1BmA1Ya2882M5hZrIte9Ur1KfMCyqxeCgG/cHjGd8Bamy673/mIgeH4v1FXOul9P+2Ej
20CZUYotawWJ50zPYJRtYO5QXO2v/qqjW+74W/PqD7rJdrJI4vILFVM6f5oK7UIWNwSJmli5D5tX
Iq9YL8Z2YRuJcFq1CmDCLsT1uECl6E/TdfLJhqquyE9dHhh9nsoFcSJFypDXncnsPjxGbOeAHioN
yS0zanA2/TDMvdOCgh7zUYM1uXp+1zggklIALMd6DGCXG42ZmDzPXIDA7UfFvllGptdaV++ognm6
ckJWEPDrmRpU08sU3RXIUDeqn6jOM6XmxkzZvW2oGwccF2qWRO7ch66a9G6nWn5lxh6Pfvf1dK+D
745ZwMzjalA05VU+ka1mtG6qgfacxx7L0XHKFaTtTLyxpvhx7H60xWbgyr1D9kVe7ptk9OoBtaCi
8MbihTqjX3c/zIG7BrvDgF3GHln8njbIYEZuYdg+d1Aiw3RkBcJHum7ptooeNPQaN+UUxIoVVDX7
P9K+q0luHWn2FzGCJGhfadt3j5NG88KYkQG997/+Jma/u2rh9Gmc3X3VRAhNoFAok5XpVNlByk6A
rjVajjl94hXG4OTZxULokq+G3+ihnUmOQdbj2FZ+UWqOrruasU/rVzJCc+mcqd9z+VK3rpxaYFXs
AfxGZNB/zeghbo8UpH354NH2x0Aduih+tvR+PX502rGJvvb2h5H+WHQ0843OUZXSzazzIGfe/Vv9
yat3zz64lz2prVzLTbgpZo7tVvULfzia+/Q1t3dSvYEeESYtsGwzf2NSG4OHRwNc49Npnfz2jVZH
mwR6DtYkyMjVYq0zQWL1iSy/CrLyyahW8K7Ryxi02y4PU+D4ZG8e9k2I0U9PDpTZM3WgaoTRh8B/
84SE7RzRZFSj5IKHEm+cBgoWMyT6c59qgjMQhK2fz/fVN2p2qzS5hTBuTl7UaX4AD8SbQrVtkskh
yDR/3j/xv3b+/nw9eUbCpGrTuJNQDTfeQMhZPzNSIRAtHMByvnjI1MRURoLsjO9ryqhEK2aCSEcL
oRNBPIxYo1SEnAjzyJWX7mRnOmDc2h2PQroowaPF8xAmoyXPKUTrPosMpQc9qou6jTajz2h0qq/J
h2BzBSHrJ071+iznMU/qCJurqF2gAv0c5abTGJjVB/gF7Q6nqccgl5GREhEHl+CqfEZNV0vTbjZK
ZdJgsKG801FRsT8iy8+f2g3LgmvoeaZOvNMEywoqnxbhiiux3ckywaNx6aw+oNr0sFi1AZA2eaPj
YzXrLoa3gql90TTkKJiNmScMBIGrMTUTtwM/bNqaX3rA8KsFkHPMvKhxHhbq4pTyo958JOng3z8i
0W3jHF5a1EQrQMJwjtoPhR6MIX3REZ3lygteycf7a4kKNoQr2HQxBiSGHN5VC+kG3YMmfo5bPw0s
r0eXBOp48QIGcYeRxMzbOowE3yrKUXkixFaqezqpMnIMZ3G7UxkwBZrBk8IWHlN02QQek++ySmqJ
wKJBUZZELzGGdJhUV2MyTL4QjSVais9oErWqygoVPTCOeEaFIGYpHKs0HKO0LoWFKGB9rycD4OF8
QwfqVaYfo/7RVLVbzw8UIwuCgxZcPr47S+U8USzIrqPoQoAvyIP4vIAW3E2e2ZwwqF3SMD5oIvNi
Za07j7fGRauDsZR1C17yS7oFmpVs5n0B6YjVpanTC99iwcXhe7V5vmbjIjeoNjT1SYb0WhwTL+4P
cpuF5SiSEhRtKLOAK2+mSXVeNyrr46y2Z8eWaxLdn2rRiLdoGc57TdCKk02w7Z8z8yvM4miSoJQk
kXWwa37vnDifQ9Z+BCNYnqJUNDpAOR0pwVxLlh1pQfH8LuurasQ6aBFszSVl8yIpzzIiUSp/b4vI
VwHTcaTMtMGjneVBo2ejUw/Dr/smLHLk/LSSmdpZjQA6gTGpbgya/jCBjhsC19kxT+Nu9nXw7Dnd
k+RZfhGkL4qPwLZDCxEqsyL2Q8H95ifAUozylAVmZc6ahFWH8o3pyUV6c2gy43/0kTpXOzZLc8jT
ET46P6iu5ADmSP3MnQItqBRwL4uqWuxO3rEFnXdd5TxFREcN3zD3c2m4DSan75+kaAXu6nQK1eNm
QLV+BeOyqg4HIzIFjJh/BSL/GUTq3L3J67KYk5QgJdEdsBQzQNUx8Ye3xo099QISdF9aoF6T+hHi
LHX/DxpVIhPh7lRMjHSQUhQH5wD88+el2ND2MQ9sMHitvtF5ADirwFNFQXEWPXSiZ13nnvUqlqWE
2gq9zK/WzpS93Jv3rPMoBxKC2difw/ax8tqjqDohqu0bLPy88oo9iYpYlVDbz7f1M7TMFx/iz2F5
tvcpUO+tn5+S0ZV2pT/+XPYiyxVVgQ3upgzRIqHFjS1nHTvlEFOP4GEDKyQSwx67Ts1weSLwVcL5
VIFJ85QH+gReg1VFT7sF8U4DhFA3F4LpI9ESXFExriZwCuBcLx0k5gYT8p7GILiYgmeA5zGAGlJu
auYI+EN5pnnhQYjKbQGt1FrjVM9WkLf9oR26j/vuQBQE8nNNVr9STe1sC+PebD4ChA0looTu8K8U
yHy+v5wgTOD114hpLdO0IOSMms4hpeVPkD/tjI1pv661iK1akFkanBuyu7kZxx7YmaQPMhvT5POj
NW+y5C0hXjYXgnhLECx80kNe375Eb+NZQUxS97s5i4NpaSCPIRrVFTXQDM679GuVWdANQBytQuYQ
9alCUV2o5noRWb2RFG6zzr4m61sLT/P9wxN5Nn5sKR5A3qBkBmzFrlEZlNweRHKWMWKSpPKoRr1V
u7Q091YMz8raCYROtUuR2WXL6LcEBS39RBoaCn6VIIvnZdlaCkhLOeCJZqXn+rLkP3JQjLEUKlGe
ZGyS0OEIXhd+ngl4/UWeFtRk8unrkGRu3Bn7WlYeGuM/ZTT68yE1ObfT632itTUKFAMpzra9oi9R
b1RNCyO98kxpe38nBR7IZE7wyoJl4CRHa0UlRpLLc7dMmy7bAeT7piwYfE6/590XdZJF/ke0l+xa
XS2qWmmuVjUCy+TL5NcRa60BVaJgfkb2RoiXoEseSJ4IkiHCKPEzSI0dJzEBjxteq8lPU0hqTj7j
78bUuN5/zZGDd54amO8LJBRHJiIqBoELHIbJuafMmuPCmNFNsKRDD9Mx1GKTyAKvJPxQLhKSpqwY
hvrf7bDck6xAqXeYiKe76GI9L2f7oT0V37RN5kWP7Xissof7ZiU6Yc5jNfYkz8WIdByj16eygyw2
xSYDUqv3kaDeJPKO/FzSXI5NTyrT+uQapPsuNLYMDKXtRdyigrvCzyaBOsIgoMNOLs3wnrbZ9tLF
bxVJnVPhjaJ8R/BoWuqfVwQyaYtSWyhzK6PhV9AwH6wPAt67tJOcSnghBWbJzyPJehJ1ZIZzYzpC
/XZGNy+HCk25B8+fm28AmhM2u0WbyTmeakD13FCQk9jacJgU2cmtbpvINmj/3mn5aKAIpupl8D+Z
JU/XPOqWpHYlirGz9E6Bgi7lym37F2X6j9H/fzpxXh0OMxK2sZawf1VWYfdfmlWENhHcMF5gvQKU
ZTFl3HHZ+nyL38tio67Di2SKahXM1O7kpxbnTSbwKPQRgbdmjPSFDwpKGU3eyVPhH6Xn8dv/dkSc
50hJRiJLx8uuZ2+60XvQpXRQ0qsmyb2/0F8HOP88Ix6CT2ZD6cGKhkcHxfHhgfpgAj3Gm/Gn2NhF
iRKv3bBklaEm6ece0sflvXponw133einKcB0yB6Z0uQUgchhCa61zTmRshrSSqtQf5VjEsTTl7xM
w2IRvDbsot4xD5uLV3IQIetoZ9pnWzJdIwrpIEJwi/IVm/MViWYWdhah+FN7wy896DBVYDxPwepb
G4BDRXbBfvC9D+Kik3qaoYYlf3aIlMBwGQf4ctEclJKBqKy+6t59OxQ4Qp5lGKTrQDPbdXKJk/kj
r/QnghE0qsl7RaNH1TKBV58wOi96NUVfyUUiBfrXloZR4s9qyVL5wEvPe3JiCK5oP9sHMbOkyBo5
P5IVUTLGCVL2Gb59NGNXolko26sgfr65n2AexqinpYO2gzu+uFY1Q1oTG7zjGAkJ+w0r3LWhaNj/
pv+9Wob9/SqGjTqQp3ZVl16IEvt02UzKhdYdLsB/4w+v1uHOSY0XPV/aIb2YzbeaDLtutk+17Dfq
y39hhlfr8KczlN1YT4t9rmYwJoCiAfJ7rk3Vh075kUzNrpE0Z21EXIE3w5yrVTlvX9iVGmV6g1Ir
+EhUq/RW65EClKJV3wBacu5/4k0D/L0YXysbc02T8xyLraX0JFW2Y4I02F5TQSn0s1/+FwdytQ5X
FUM/E1M1a2Wf287wS/I9XWxvpS/gRtdc03xuVXLsCmvw8PU7qagSPwbvo7xg9kzPzrFZ7FJ7OkRK
gzwarHIqeJzX3tXAMyUnRgRiyHyvW0lYysX3PNMgdRGpHqS1D1WrnRp/KYDPJ/J/Vwe4+ijuLVGh
OdxVSZliDGA8ZO8LpoU6cGxrjvm4nOlzfor3a+OogHwLx8tv476u1uaemL6cmmEsq/TSJDEaepFT
V7ojTYYbL52jk/rU17rk9TjNIVeDXDJ9pXocyXgY9GRwzCwWzSiLLIl7kFRSqhHJUe41LUhljCi7
Zp2rg7vtvsF+isbesyTOl5FIUxVbmWzGy2i5IFQNu0drB2hW7I6xQ3eJazjmr/LLMDrTU/ZsBP1L
uUs84ZMocHZ8CW+hcjpoJg5/2IEGDYibjXSqN8s5OrdfBgBw1T2Y2o6RcEzjZmxxdfCc89OaLqKo
h9JLk4JEBmJHspE9g1Zmp0XzvpXVFkSI5VurGWdaKI9lnVCnzY2HrkKQIAFbMU4S2BEr+7gq09Fu
FHexTciH2LFTLI2jR7vaDKQoC2gvO/U0OnIzeloXQZdNDsrIDlTaBAkrYi8Sel5F/9NuAY9tq+67
VmU7o+3eqK3uqnH8qHOjACQKP2BQWwzJToKE+nYEebUVnH9OSDdJUw+nMrnaTj8vPhjKU4+NjHav
cgAQWoBs/kmUht7GBl0tyznoqG0gVldhWVYqRmcytFChoWG2Vb02jFzyfN/iBe8BX22c5tUoqIVX
qAOZwwJ8imprGJMHucn0Cuqg+4uJPo6vIo4djCTPPvcUlSCXpbwoHaIULoVFQINqI1iPOf4715mv
ITZVY+qVNTLwxeitBwxueSSExqArbgwJbg5fRbRyxA2pireu0vOTNsiPCkD69z+HWdy9r+GcYFzF
VNOmGrAxzfDk0TzZpNtCrcfRcxKQiYCJJhadmGhNziFm/VIXTbyysYM1GDpoPHxiutuvUFv3W5Cb
WJWzvldQW7a92rv/vbd7bb/vAl8/TCetnNIpBay6Ja4ufx1bBSghsFYu6m7UENCadTkeLDo91A3C
5+UtH2WvrCTwbj9KJdlMffKYyzOEfiYQuNckCQQ/UGRfnLuMtSUdjBShL6uKa2jZx+doA0/ml2Ej
sGXBi2Cyg7oKf2e90eSpgX1103uUL1va6du8hffTBV040UKcA1qbHmr0SY+KqUq3ZvuUmadS+9bA
cd/fPGY5d6yZryKmUpnXdYwPirsqiDXbjSQzbOdacGkE95KvIbYmkMlphRdN6pDxa7u5EAF4RV6N
Lx0umrpYlOBeonjiQXp97bzpZdw0gAFFlVNMIUbxBPdS4Lb5+mGUWWucGdi8SIkvph5WRZAA/VxP
kZdKrSCMF/gAi/c7xoR6ZTNj/NUG+XBqemYUO00BUSldPtNYO5f28vO+cdyuMf+++nzhsMiHebEQ
SCCpHLf5OQmrQ+SkwDcLhVNZLHvPDtl9uLpYU9cPst4ir6TvSjA/gbgUL5LhADyh/iNuMZFBcj7D
tAw6WQNi6wjygGV2VBTB+KHgAvPlw7RWqrGfcIF7KNbRDUo5ANSnG4a8ExwSS0HubR3nKuSu1jMj
h/uTNnMA7qBQu/S+5cgemxATxeYCk+erh7qaRlrWITSvF2BaksSFmIzb2KmrND8a8iH4NAbjuPNp
fP1QKQ21MlAdP5M4zJQcDFvHYUp/JRFs0P4S02+VAeLe8r85OlORiaGBcUvllR2JRjOri0Y4eWnx
FgnEyKbqJIa+AXHu/Q9kR/OX77taicsurRhkCWM2M+yOtctBVpZtVx8j5oJX63Y3+2oddvuubpec
1dEw4BWHb5ygH9Z9iiFn7gpKa7d6Hp4xmkHRb/Fi/x8AlG7a59XinOMq15nSpcNH9p4SxOu+/5H4
jCBBDQb10oei6u/Nm321HBcrDbkVRWUpY7noOOvAWkuFd//URCtwvipfEc3OxYIVtHlnTsU2FQot
3zT8q4/g3JO6EK3GSCKjVhi9eYlxvRangiC4rKSnOg+T6CTLT1Irmm0TnRUX3xhEwRCJxkyfKSL0
PiPQ05zRVwxn+iGujQoNk/NdyjDlkCn9XG/y+/q8Hmwwr7tqh0bcp95P0BVv65sEHUwhAPFm6PN7
jz8fv6tLQSe9I5BwQcuF/IosyZeMNmgxDH7fWG6Hz1fL8GUxCaRHgBYwzAbIgCOn3C7+uLX3mNUM
ZN1tN8Z5fi+p078het/KolLj7Qz6an3Ox9AiTggkoRj0ngRGtikvCjJoTDAF9dcc/Sz7VwydZWET
5uZDcbUs53LsLAHRvYzPtgtovdaQGRoyB5wzZSy5evLl/iaLFuNcjJRYLeSp4N/m1fSyDMjsbgsO
2G9ZtVWooNB+O9C8+jLOwaj6mssrczCsNtDYGLstQtAJ/Fq83lV+JoEIwCG6JJ8nfGWo0QA1nraH
A512YCs6DGH3Uu3K87zXtrM7HOrH9dhYTvdViAi+GXJefSnnhdpqrvR2wBlKm8G3wmg3XtLvdM/c
9xC075gNbH4g6QxyV0QtI3gYP3lvrj65MMo2hm4rm3inm//fzfgHY6ECV85P1nfz1ECCB2fJShPl
6KrFDgjekCmNR+sTogz3H3RFBdvKD9lPujUUZodthXyxp32RXjPcfsNnHbcRb3JEwxplZYpwBxqV
1cf9qyL4Yn7aHmM4iqawx0vB7HelEigoixhtBI6VH7PPwAih1BVu47K6hhZfJih/1LmAhVTk1z6L
yFcmYugAjJMVH8J2UW0uJSpZP6IVQOA4MBnu2nJby7OtV3UjaoLd7sz+vhifIwRXa5v6ZKs66Brh
05UA/OL1/80TFXTPdEVlEepBtKOcyykWzBtbUHbAZOR7aZyV6pchQk+JluCCmjbBmIFZ4pOMXt8r
TecmwHYu5dN96xOtwnuUWiviPMWHSFmNFV6WOVgzUXx2mxXr6ni4KAZcxpKuAW92mVonP3S7HgO9
ywumq4vjDOaenRnKh+kJI+1t48Q/RQLBNzO/q9W5mKad5yZVc5h/Oqr+Yi4gkNtk7AGEePj93RSs
xI/mlr0y6iaLEuNe8lGYdDSgUZPCTyNBb0/05vGjueDaRm8UJRwY/OSviGNqR9/PKK7M/pgcQW8m
7H4JLIWfzrXN2UiQHSF+OJNyerGz9Lysv+7vn8AX8vO4UaNlUF/E/g2G5qil5Q2zCGh6m/HytzXw
g7fmFOedbHw6++pdij2QXJ7nDQb6QQcf/jP5RdFncd4C/fjc6LoV3gIzCUW/y2xBmiBagPMVJF2X
VatQ2yhmGiQJIncq8niiJThHEUH3dtIzOAqzeU6m50J/uX/0oufjk+rryoWv9aJUVoKzbz3os17g
7zC5Y/or+Powx+LLG5yOEP0nMmrONdQzsQzExXB/5Ge7gHzVOA1rEt7/NEHsxM+6Fo0Zt7qG488/
kSBZSEItUPfCGRyWONwpXvBjrpZSTHIzI3ZiO6gUbn9JWB9pG3cOBOnEcfDtzdM0U4Usjanz4wAN
kWVrytgLVf2Mo291tsnRF7+/d3+Trf17Eb4TZ/VRlM+WCue9VSVfBcFTq/qxBwhxh5oaWlbA2Ge1
H+PfP1VvRQxMgo/kmy2j3UPrMCGog86Vb4/2Cajp7/byLPjM29fr92dy1wsM81olqxpFTUZ26SZ2
u3D9yrqqZDeeanf5EFmLaEHuSZbmCgVRCfuqJQtGpQJD1kR1UNHWcZerJ7qt5ije4Y1Sd2xyU5HB
ffSzdw6rizC3ccT3+fa7aGkmSOpBgGvw/UawXUdyydZEiWYNZF/fJzuGp0TdCRQooCAU1V+FK7KN
vvJbY732kgmaqUvm1IfVK6E7Wxy17YgHpUL3wRG1wm9POF59Itv2qwUNI48rq8e1mwMl0A/TMXmL
tjp15r30ke1YkcbKIYZVBJoM+SLgVLYY8f5vXNrVb+AenB5iAdLQwNWwPoSyp6EO8lgM7otyipsu
7Wod7loUkp2mcoTNnV8B9nUzv3rJQgncZ+NPcYSjfpav/+pBf99CrjQ0ZZGUzuCUuyRgSTTND6s5
Z3Oykcjejt6XXHXrtN0Af7T4cjuOTpqhOkU6Ch2CbP3ZmEbtrP0QshATPW8gNdoKhPo0DcCMvpts
clFA2EMwnK5o5EWBpJ+V/MrLbZdGgV5K7mipO3AZ4Vb6SaR7Rd5dlmI8zZMWDuA+klCTkhvjeU2b
F7JAjqSamWycu1L7l6RJAJVE2Wtj6SFBmjdlIDKeLSt1mij3I9UMRkjvGIUJEsjhqa1W9dglw+RC
aa/wlhojKEPqtiD1kYYeXGWgc3eRbLy24LsYQGDpL2r6Anr/NZG8Nk03FSTRvJkALDfFx0l7skGu
O617dSy/pETz7AgD+OhkenWVYPYtAYvFCgJaCqbFxO1X7AzkDgCMcjs0e3IFoMUHGhcOxO0KDdAV
ANZ1NLbLj9mIN5IHVVjwJY0D6DkgJTTmexmagMuwIF9ho4rP6pj4eIncvjmoVe93VHI7OrttJj9o
pe0mNhgPyfs87aC32EBkDNNyfpI/Q8cm0Jpvi33qRkia5qc5m7e6ekl01G60zO064tjG4rX94qUQ
+yTdg9yCcGmGM8ldag+u0VZuugxQnnwtutZLqOSsKcZs5xr4QT20tPINsxPdZqyML72qeLZybCHQ
2kiYPRwuC9QXTOBqSbI+yU1/JBRiCX12MmPLK9LmUjQbue1eV/Uk0zOJvgwkCjRq+1l8SOvB6RbT
jTH3ZuoQ7i0sTGvaK1I4q/DjtOv9Yr/W3nKCJiXsa/EkPd1EUXOSoPM59C8rcq/UQhq0dOFMI2fV
4C5tX6PJEe7zEsvr29JPINveIAL3ZlOF2KXu2wvxq7w4TkoaWqrmjzq0QiFnmAOGbz8T+1gusV/1
mF1q48aZam1Dzd1sSaHZa3tr+i4DETcaTysKHaQsA6OZAtrIwGd4Jv1VFmrijEmC0ZIp9ixsvKls
h/7RGC8roZ6av7Y1cUd5xjnL3tDJX4tFgqm8m/MjLecUw6rxFlXO78MIEUS9qk5Kvjpl963K2hDj
PzugfiH5Ke/NCpp9oNTKCtBgJ8Gilu66Ii8dKictNkQ5qMqlLh5LS3PS8auqKq4ulW5vfVA8WaTp
z3lROUBWOP14XonqTEoLNtHebTsCoCpuU1b6Rgx4lEadSNsV4FmVZwwhrlXrzKoVjk23qadC9Nqy
+u0938Vc6dWzkGM+d4BuMSu/tNuGggq3wHAgntrIUY4YefdiYyMIWkQPPPtJV0vqpSGrBQtaWMCJ
nSh8KK1qk2t5uN25swTEZWSyYSFiEv+bes9vR809uhEx9Sxe2hizINWJUXxrT6vbojXN6LVFZdfb
Wf3vxbgHlw4gtzBYqBQZGCSV6vUHNE1Ichj6J8GGip47LiizEgiSUwMbyrJ69tyB/20zu5AjBwys
E9XNb4aAV48rF5/Vdvl/RTPtSAhe1+FhOMZoRED3HPSYOwqCnL0oehGsycNbyDxNCfhpkQup8m4g
6UaDmOn9Xbxplb8/i4e2jP2A2LZgaQl9yKcvSvxQi1gmbhcRrtbgLtvQZLk9EcQ/PVhIkTU6dEP2
kWe65KHaksJjBRgRLett8MfVotx1s4ZpTlQL1sGCruaYMN5+T0FmLAII3uZmvFqJu15rr2RFyT4v
PyhBsiGv0Yv1xoZQsh0At+UWYYW67X0Flsl61PFLvDPf9V0VLPvq6/3TFBkMd/mslCrLJMNglnz4
GFTjqasExZOb6fnVx3KxLJ0jHZPH+NgFrQ2y6Tck7LbpTmT5t7tGV+twsSyBVhVZNPA4tAjtnOq9
xxkqhTM/hANa79KD4ucP0Lvei4SMbrqvq3U5p7LUxO7B4oiHIXtK1hBFQ1/vM58gxL1/VKKN5PxJ
0y6E1As2cgzmw7+acNOhD4XgCcEH8ZCXEgFem0j4oDhByqXt+m3/2UKVMA4YPWFgvNmm4H0UsowI
vDMPfrHjLE/k/vP7erTFCyinToGNmiHTWhTllQK752fmpBa6TQM7tb540coAVSnBaX12ff4SMPy2
C35gbupLS+pmrKCFVYmA9KB4wLLKmzdtRZWF+oa3BEWB+AgTlqM/Dh8UxRYqHIcXfSjna2ybaFax
YleTOgWZw4tl/Lhvlrcri1cfyrkQw6JrUXVwIWNA0hdahQZqi7YPAe3dCu0ojJJqcKQMnCXsFItM
hvMti6xMJJLgsuNDCae97pPQPK4uY6hibFWCDxVtJedhzDJRlSrCVkIMj3ZOSsBoQH0Iz4M+DGYK
1ijtkAkpsW6P+V/tL+9gtK6FlDmWrX5ZD50fh8TRdp2jxAeGZE/cJQDASXoYv2CimgCuL3QIN/HG
Vz+Aczxmk3RqYuEHMDRV9jl5jzwN4g7V+b8CM/17KVPmeI6KPFk7jVnroH6r6FMUfQjO8LbFWCpm
+A10Kfgi7hD3Uat0uJW6Yz0oqlPtqK8g8f++vncYtfFEjf2/uR2/F2Q/6DqIN/XeJqzPmB9K1ekP
8yECmdpLvzfBxxh91xHHP3dPsZDQmhnjX93P73W5aGbI5JrqfZ1fav0HCJS9aaVhkUqO3lFv6oWz
u7fvxu/lODeTmBXUHxiwoP0uUW9RgL0ZwnlT74kcmpNn7tajGJx5+6X6vSjneXrI/arxWOUXST6M
YFnOtEAeaicivfM/mg139ScprRJiwtGw4XgoWQSgsf0c6gb/sbd+u7/apxHeOzvuxsdtpJOu6vNL
bpvbESl9N2Haq7KeMqg/mtOPAULQo+xD29ChVRSuUbo1fd+03W3tQ3NjnIuwtKcAuPNc+lpq75CC
qtCxqvTn3PwWN+oDkHXPDYgRunFvg+N50aEUYvzQDOvUWHFYkm89xMnA7VNHKO80z82aCiCnf1Nl
/X10nE/p66LXchVNGy2cvtDUHR5zzaX75SU+Y8jtYob5o1GgcOCPIVAhW3OLUqsw4mB34M4+82yD
sa1OmcwifpYPShgxGTKAKRqPtJ+dD/nDFOmls8+6tyJXAa2ABZgI5DWRYzQnZd9uGIVJexQB9W+P
Ulr/3l6ebFCbUbrqWYbB+GflF9n2U4+AOtttGHW2rzQO6j70SbSjAi/AM/dnk1nbTcKc3Rj7cjJ4
chvevxt/k6X9/jLO0cRmrcipjR1k3T4G10y2UqhuxIHT7SLI1R5y3qVUq1UeWCOg8yuI2QCWhZSw
dUrJl5GAiufG/iZi/P1pXDSTVarRlCBZgJac8h2Eoagmp1uQ/VF500JsbZPtxg3d6m0QF55sbuJ3
fXGMAF0ITxLhHwSelad5lBWjsK0YPyU/9IHsrp760saQEWKCgd0zSlHnHNBpYTx3O9L4vQOc45sG
26Ils59h8jBcBgW96CCBwthjabDIWEVPM8/m2PWzpZP285KUz+uBtcSN7dj4kt8FjNGxe7KqzSQU
QxT4AH4+XU8S1VgWvMzQ2HX1FV5YQ3On6gOTUj9HtRj8XO5iPNy/OIKryXM4yos6K4uFrdVJ5eko
9NfFl/sr/E0G/u/T48ka83iMbTIgEYiNCQX/yQcpuq903Wk0HhdjctSkdxq1d43xNU00z1It0ERb
vpWV6NrITmq/Nqsg3hN9NRcFQUNowmvK7jDjH6Poc2SiHtpN6PpvN8GTO1pa3lUDJqfh0vttDlZO
21d2BGUjURwu+hbOH80gUicSy49JMToW6cDDtxWcoOD+8QPgxOhLwJA+n6fkkXh01wXGK5u3FCfg
7NfeeQl5BkfEJzadexhLCj82X+ppBeGVqFZ5G95wdTicQ+n7pK4LCxFi75nOW/VY+MUEnYukckdH
cxjAoT9CrEgZvPKnUIRFdGBcjNPISGdilszUWeobxs9GEgnHi94oHr7RJHPXdyw1Y+/8FLKE8F8f
pnxphUNrgpTC5IIXs2+sOk+a/NK2D2ZkOmPfBUmmObQpIawtHNsWWAg/Rj3UcVHOA74NPDmG027R
A8pmB44CMnoriCl8TKb7ytnAuFnk3b8IoqU5txGn6bhSA0vbc+mb+eLM5DnpBZ5D8MbynIzAGNT9
wvBEVB/8odkOKHFHmpuuopBJcKtNznFguIbUVvG5kZOPPCDb2chdtGB+S8QlmRtGosqAzhqQ24b2
Oo9aMmWjKmzZzGCRRz1AO5HOfvdSNFBsZoM1EP7oXVs/JYEw+Lz1/lwvzV+GWFFbCEwgp5h06AIE
TJkarcivaBv3kd8c3k+578obg+IhEOSHN276HyvzNwPj2PMkZ/klKSZIuMTPs2i88kbQ8McKXBlh
qXRE1hJSwlQFu8y0S0CP0tLie6oP73NjutICUc62+s9N9I9VuXswquVspXOU4R4Qr3IMbTfGcZj/
N+jHP9Zh+3tVJKlIMqlSY2WXRoYklPWdNC//8YX+YwHuCshSZNQjukqXEa0WLfWU7KcKZcr7i9wK
KP9YhQvg6x5cUbrMhtiP2QnkTTNmHGx/fcALV2PQQUGBF2xLKyS2RcjoW/n0H0uza3m1g8aUg2l1
pPmlPDQnNP9LxSH7SnOyh2V5IB9AK6JfLHtK96Khu/+kfmhjUB6FIbXITLn3NpLNLp/qJMftzy9g
KmycvmqcAZUu8IlAIN7LqCctO+sDE27pQ/KUNo6IskDoBrhnl9T1PKZDl1+AzBk9FGrrb90bspf+
QybQAlTcgoA8Aowv3/5BrZR9IBfWXJ8D34AdIIUit02Zf5YU0m/dA6bAuuO8twF4cqtt+2hs2rfi
KX6wvwnr0wLXy3dm1dW2utoCaL0DTzP18q0ZsNGlucXhryaGieF/VSj0pq4huF6ilTnvZBUxhA6p
nV1S/ftofdd0+xGu2Ne7yMmSb/dv2Y1n848d5nxSQRMprkAQdMkLsPWt1nejfIDma5VBTe3+SgKv
zjMQtHTRNa3AWQ7WXiZPitEIFmBe556xcF6p6GjVG4gSLwaGeZq48JtJcQdVcDiiVTivJK1Fm6cr
uw9Aa0kAwbUdQAggZ7+/W6Jz4TxQKzdruS54+AvrdZAhvWklr8XYvucqde+vdCvq/cMEOC+jFnok
5yUe+mFnPkXhAKLI0UGUpkBVTFwnEJkB509mDRCjUYFPM+ofg/We1oJii+D/5/utndpB+gUiLJdV
TpxF05HXKYFgx9iluGNpfG9VBQprmRlGXg1HD5CwgOUJmGaBgm8R5OES3l9PYHJ8d7VVh/9H2nUt
R44r2S9iBA0Igq+05aSSl1ovjG6NGvQEDei+fg+1cXc07LrF3btPExOaGBQIIJHIPKYQcYozarAW
oWcIR5BN7Gnr1tv6cqtQkBeZzKYJzKOh0l0NlbJW/3l9IlsjLH//dq2WFCK1IkLaNcu3ro0PRqps
pFhbn2r5+7cRRmUg0lzYtaP9c4ZZdZrvaLQxxiXAyfcDsxYf7aRl2x1DHqeH2UP31JzFY8OcWXOT
QxQf4GRQnquQeHgIu+pTfjAhjwtlIVhZOhVzpld5tJ/+f991FSwUVkFJKAHdRe27kNaWV/OtOW9t
+VWQ4GpiFqJKl6c/uzcCxYF/fcVdPT7YwsszF6hZ0F9coCK796VhzDoH8t5z5g21D1z5Ft/wks3S
P9ZgFUZUdI+0ZkaG1vpzoM9udVu6KKOGpeKoITkAa+kBwJ+iS+YtLnG1cap7Zzr1YfG4VUm6uud0
dd1lTbu0XTSyM3AfgbRttWMPF9LB3PInvnp4MMzqVaS1etlA0zS/M6ffxQzIahGxLfTN1lRWmUdk
FjTPOAKbykcnmblrW280e7u+W7cGWcUZSAMONTyVsruyy/ZC/TXbim9MrXt9lK3PtYo1E6cjbySm
AnQ1rHIJ7oGNrtvVKxoLsoo1pOJzNpVY9zEqnC5zDSDU9bjeb2kdb42z/P1bTEtVG/ih5Tln0L9E
R109q3x1jvcFbC6uf7NL1Ne/TxWmtAokdVbowlxeqEsBjMBbDbgIJzFwv1EcIpI4xV/9ff8MLDJg
3MNxC0a0tTNWQQb2lwoFTzm/m+oPKsqd1kaeSvlGhrA5y1XsIGWux6OOTFQPxaltgf+qHhbsCfDe
0zmGpkW4sLP4uT72hmNsXbMbk1wLhzBVa+hcILOz7I+SZ2dE1UP6/93+2ipaMMhy0XzC4znhb00H
Ey/6n0iDfN8sX3nlt32pUSl1tjySwfh4qW+tHfe71yjoIPkCyhQYDQ5qwUDLexub9OpVBH2lVfyA
2L1u1Bby/C8BBHDPtN2SsTa+HVaeeN6i9Wyt1yqQcAs2483SW4dcrTOasyPVO2ZuwJs3otVXB/rb
tyRzbWuCLxR9INIzvfCKcr/x2bbmsQojfBJxOXAsl3mufkIPF8qdwE/7019GCDZxkL/be3NrzOXA
/ttEGUu1iieJXcp6mOIcJZzh9xg0gXowAhtYluTA9pYL9cd+cqK30p92WyJIG1FzrQGCwgFPtAzZ
bD2lMOeBL8cMI5UmBZ7D3Lhq/uyLUB3FWUina4xSppLVpy34ZPdqJetzWjI3tn8VNHUj2b9x+gY0
vtvY9xRaAUn6YGWa09bjwajhTKTAgy37UFpge5A21Slu22HzcffHCqx+2moFak5lN5hNDZuiEQ70
eX6QNopoXRwY/ehUaBxOHRptTevwLAOFBH1TdVdM7U4avpZBUDyK9o3MArXb0tJfouw/9sbql62C
/QDEClfLuYbupj545Db7iVaIcVL9DFUWqPcRX4dYr7pnb8N+kTLZrGz9EUdWP2B1DUDjYZ6NAj+g
9gcot6N5dRpCtp/OoL2oAdojm+DDP4tp/xxyDZFJumoWmjlho+y1dtdETr//Ehzx2bl6WmT3hnMR
Oerpf6FVszFbc3Uh8OLvoavbwh93EmjgRY5RddCV34L//xHPVhNdJZLFrM1WtiyubeOww648iYKN
eLY1xOoawHM1QQUfQxhnelDO/JgdMmCqhQXJzoVnELnqxpb9I4KuJrW6CZLcMNUoxYik0XbJ+FZZ
sCne7C9dHgUa5RYjKiXrPH+Al+0A978aesc0hg3yYt3BPAFKH5SwfuJx6Sv74pW0W7nfEgn+PI9/
j7tasl72CRxrMK56GH6q1OMPqKK5KcjrwnT4jbqHvQF04v0cFJ/d9bXcmvJqKWNY21f9MnTXly7L
Xjt413AlvD7In3Wur+X7e4Kr5VN6FrFk+bCN7bQvi3L1kjbUsLAJKzCWyMP18bYmtfz925U+x5HR
i1KBXgeZF/X0IytStyDWxrf7NzHl72mtLh9rSM0p6vgSR6Fk5MJNY9gJ3WdoEDbYO1/+lMVrNHlG
FfyfE/bVJ13dLlOiJyOYvvW5SMVdwfm+1etbu5EbecSfoO3VOKu7IqfVVFENS9c36U1WwrrBgq8z
YJw0sqlDSvrZAKmqxDA4iD5K66xnr4b+rDcnOPkEEvwqcCftB1jNSlftQYq2Gvf6Yl8ORn8vwuou
odA8jtIWH6K0AZavIN6zlWRc2k66SkwdzWBdM9evzUZWlSJFapwhEOQUyksDmLppvl6fxqU7+fsg
q73UJW1n1JUlIFzfn4xdD3ZRvNsmxWzNZbVtxqri1NJFfZ7QRdGMJhTNDM5qspFUfynwrEPa9+ms
to1RMdRIikicWQV7FjV2NP67MaBQXZKgNjR4nbYuOvluRCpXGJ9D2riaPbk5g2Ql/xXZbJ9WPstf
Umr5ijgV5uCa8BHpfw79sWvDaJ49LdkhWkG02YIB+Wmh2Nei9Ro73jrmS/i9NpfVDutJEpOos8W5
eFFhaoEE+m7hvMh9cVY231gb+2D9RqXCNBLQ9yw87f7bDsiECAxaXRsheWMfrB+pRWfqFcvq+izU
16ikO7P/BWPYjS/3Z6kQwePbLli/U2kBZ/hYt9W7TMROO4NqYemeKdnOlJ0LMP+Oie6BpKavNzmM
LJpjWRbeMBCfdPM+keYustrFUqFwuNmc06p04qRwsug15hRccOHaxuZq/wGDW/3m1Y2oLhS4fqaQ
NNXqG9F23SPLKHTp7G7HaD25c0PMoGiyMTCjwatssZHqLAf9ym77opR+u7wSnWiDpWNl5i6c21fT
hs0nOalMbGVxy1G/NtDqluyLooVVExPnPHHGO/0ATMQe6RwEXPsdPdlo9DfO7Od+/L5ZR1gy3mtD
r4KdNhpGASlFcV7sTPEuQ9+Lh6CB+/H9VjOZXLofvu/BVcTDNgdkVCuN81SihVNVXpkVP6s5f4u1
MbTpDVbwlA6OaSc72VGIkIJiIgsoOuiO2e1N66EaC9+kN7PEIUmfcqX3jLimTkea1zYD6E5zrFl7
sEGTbPvIqcYcOg8H2UDRLYZWTid7T5Ft5+h8qHxSP/Xo6sMEKPppqPJs1eLJzrSzWmSPVIWmz0Ym
dHHyxASMiRCm2V9oi2+bSWpws85bKc7V/AwHh9BMp432xNYI69y1UVg+abF1V2VoN6gnDrXv6zfj
xTTr+wqu7pJ5KOFFWOMuWUJi5iOUAIuAJ/PwmT1DQySkO+EOu4IdytB62hh7Oe3Xduoq9kdzl0RT
jdivhywcwhr+bOg9vzPg1cX/wk/mT8L4P6PPVzr2bcFoAoqVabZLNqNAUDQ9xBMkWVJgPashLKAG
YSh7robIqzylbY8DaX5VWuokSuFvzPziwv6d9ay3DptZFtcawkPnkcP8BFnnvQKSnhWivuhQ1dnW
1fkqtV352Gv9UV6ldVoVAjlt89K3mP84w1R1doam9GpiulXU3tpzcoOlbrOgKYCox7fC8Qo1bm3s
OvYFX7/2a1YXAYTP2zxVRgvwm7R0BsP29UgETaPcz7Wy06cJqYebzQaQ9vRVl6kD2dsnCzbitRoF
PRZFHWGb0rBDWoCYl0ELxqo1jzLAyLs+yNhpwY33XXREnQjij3RPKssZo+cEMgFm3z+gRuKwXjqN
Xnl61QSmAehanDoxr3w0iBzBfVZXz6aqICA91HAP62+grdZNN734TLR3iNW6kmmwmqj9tEx9KZ5r
pFkS7jfapHlGHrljAuu6tHF0yO3UVuPYHP9Z1TlVKW71CKQsfrbaxumjo5bWQUmFX5D2JGfjNNhR
oBT8XIjsiUnLt+FMW0/3kUXQ+YewC9DJdqI51Zw9QBPOUZHNomeS6kVo6SzoDdttZO3CXsRLox/S
oKUD1RZP4N9zoaGh2545hcMj2CF9NPm5RHoYRw6nhpPUsEqII1fTSWB0tdtV7d5IxJEYiitT1VM0
vLfAI02ycDIhNzWlu6IEqwbCRxkWM6+UoOSVV5tVkKm/tTQN+uqvPpFg91n7tCn3DZnCQuFHCvRR
kTQHKLvBhqSoblre+7B2O409DaPSeKzHZ3vGXu2CqFNDTMKp+tRtNQxM+Gclk1O92JIbYGLMTPq9
pTh4KyH/GXYmm160KNnV2nzXju2uk2Q/S/zEcmr3GoluW336TDu8XiEfVRddqCgCWrn7qUWFJRUO
0X/riXAKtXHUCgKpjWtot4riFW11I/OWOcnY3c0p/9QoVjrmrmYUv1A/3Q0KPMNN7R1AAy+BxRIH
NyfK8+fS1N8brYZH2LhPB8XTFXmMxsKJEuHFkYY6qYQ4oOkYvD2xUj+ydnzJk/JWr6znmMPSNyPS
SxhuNdQ2IeBvpj9miPxIkvnpfJsOL7H1yybqIZPBQLhL4xdl+A0eB3wEjV80sX70UglyM9p1Kex/
zN/VYPqMv5lK/EQzGg7M2JNZO9jldD+m9S91rvCxH/sGEj5NDpsYPkJ2Z/AGdPw7uPDCculH0kaB
AZmjqi0rX0v4kSWGM3anogqLvnJ0qw6MujxFiXYQiu2rFpKQFCI0eX+rzZAAst5yvF6NeIQfUuZp
9FgpInfYrIaVtG/SoTxothHMpDtAJetkt5abz+AyjImXk8ad2WMc1/eLkVscw5i9pC6HDFZREa+d
3xT9rCEgTJCL4t3gaAy2f20JzXzLz8xRdQp0qpyStnsbTEbAw+ay8ag+v5vig6jQH4Wizqnmgwcl
rmMcp5WbRMojG4bWISP72VhkV0IwTIfZtw1p4wiavaIFK7CeH1SD7/QselLiEW5QM8KLpQOHe6op
dVVrdHjUe1NiOYWh7S38k6FTQJYKLVIYVSmhfK/jpGT+zMVe72yfqs2pzJUgBbTdEAo4McxRqtiL
cWi0ikAyvgh7vfXT4VOio9mUv3lzsDrpTvrgTBbkb6fhkFXnMbMPvRG9jQj/sqS3dVV6shN+Uqh+
VKJxkRaBaVd3dt3sxvkGj37HMm+7cXTH7NXOX+z211SRA0t/ppYVkPiVV/e1/F0DLBGPvo4GUs2m
/axIry84jIXAyNJmL857V8Y/Son1Q9V9BnSiix/03jgXdnTXWsS18WqBDFsYqSbyOc3vEKKsBihQ
odID4wfK/RRoUNMRZgJO8ugwPHZzXFwdLq6K7YduR7PQnM5WvCuNJ93q3JzelunehGoPRLHsfJ8X
j4Dm/AJYymw/Ru0tMhooqwXJm5kFSf2o4MsqYKxFJ70Fv3OG6g6QqPYNytV4wDlYY4ha0hgB01GL
t1a4BdRjFY5GanYs43A2dsKCjEeUeqZGQ6tN3a78Scsw6x4S+jFB7cqeVRzsJ9b6muoT9RVvoPcq
L3EZvcey9HL852mgW7hqmhsQpL08esn1wR+s5jwP0SnRIGzX4w1/qlUEXqU4aBwsQ1PDAt7G9WOq
RwHTgEcxjYdEOSpqCf0GJdDyNMxI+gR/tPcGoneDbZFQQwcANODXkULGbURbzmVE65xMmXpHn/LU
RagPctjWWObkqlwezBmKxqKCopTqsSh5x9NplybKYYiRO1j5Ts+f9aSWTil+y0j90Ge2b1DABie4
OhS4FdGbO7TszU5uIsg79FZyKJXag4Cx7uQl0p0iPs0oTAhD9VmS+rw65oP0sij5GJX8sVBEIIzx
Mekzzxp3bQGLN0jukQ5eZmaN9ZicrKhdQoMWW5i09x3yp3Fv5XhglN3TkNYQYA2Z+ClbDvmw2G+S
LMJVbDxNWOShSjwDMsDUPEiSnkfQJKuheLJzfEGlf5i7wRvT6a+i7R8Us7mbleKmaeo9hVRFokBz
Lc1uR5REskFBHLdCjTR+beLBndSnDO7e0COydwDsuWolfCWbPTbArrUhkJ3pTgSMVzt/xw0cEtp/
pgbkuijEpYz3WMmxCyHLJrSAS20HSNwNT4p93evvqWgO+RDUACgXOQ2NPD/F6YPRwAsWYsPS8hrt
twlwS9vRUE9FwEZymzMlGE3q0yEOhfkQJ3Jv1bexdZL6baeobgcuSTtNHxOUEgsuPg100JKW+wCy
uHHN3TixoEqSYIlSr0tyhxrljkNBLk3kja6Uu4arjta9Ndw4GLBhGwQUNZDrZPP9mOn7oqdnBs6W
7A2nL4TfpcNx0N6Imr3OQHtEyNHKwg54+15EvZvovTsg8yPNR9tKiPqlfsM4+ATMEdMNKTukVx2s
XpsdN8dHy5jCCofRHMRbigrWVKsOKRKHNYhA+FV6eaIkC/NECWjx3HIdGo0Oz3G1oU4uWzj+9Laj
438YF50nYcOridmxqsxX+HSHVMWdNdDpxTmb+ldqmnc4IPCrKv0O5yRiPzh2I7Wlg/2Dnl7kmaRy
BpxQrX4lsJnGwTFkEihNgU85flRV/aLlvdeMD1mVY4YH9C59yljAigFbER6k5ksaf0C9Z5eZ8xP6
qi96ov7I4XxiYBNZpunA7NmpTTxveeYkpXKTJ2YAjNahtPqglfFh0Mbq6+Qlbe3WdeWYiY5YDAYP
sYJZ3YvKcFtZeGVCwnpRlFAiZ9J/CaY8p1V+T43Zj2QDz4X8zHCh41nvtQ2K75nhKEiShNKGiyxE
mogT3gy484zHGWrxvTL+BTOjh1RNIJ6Zunr3O07BoOPylNvyFLH7BIIjeqSjJPnSpcKrrNlVCFwk
8M7hs3zRrMxrVZARQA7TgWabO5xOMfFHiP6GA4Uk/XRvmQXUBsb9VBkBI4lrwj6l0xcL13pXQDDT
iKMgG+XS+A1axXoerMIBCzIssOn04ncGOk9pVA9demLqbSr6UFVei/q540fSHavyCN9PVwy5V+Mq
A9/KYbbiJFFo4HHfwQgmB5d6yrPQsuedmkM4kX+W0nQikEOiLrmhRu7GDVauZp5iFzvTHv0SiL3r
j8aN4uXaXqFL+yLrU1TKTdotZse/WzGFtPuhZ+Wz1Ka9Ldq7Wr5eH/SrJHrtobYqZDXqYHRzimrS
gBeTqSJZRfKUIs+v83ck2K4av4gumBq+Ud68XEO1bKpZkChmbFVZkryHQWqEcSuROC0bHTodO/7X
xuyW6safs/t7lFX1I5GtieOmWHdquBQfvaVglvhsuF9EuzsHaWLpR86iaDjk91tl4ss1wr8HX5U/
Cp3HyWwP4txjau0cZPV+aEsXl1K/iZv6qihcmam90syx8M4ZyjE2zix95OVjlvclUh0ofULWzWvN
h0yUIN0Bq1FIJzIjJxkUt4EIYYaErkRpxCoKX8GbO4+AIFCBbEEJzui1jdbGRcgJ0Ff/WvY1BD1K
5p5bSo4qxQwXV+WnZUCsaR6OjTbs7ehHVQH8TtOwbR+gQeKwXNwyPBvMJOwgZhsn/V7NENaNpj4V
URVe3y0b67XGq5OG2OmUl/U5jg48uR8HG5lgfx5LLbCjYmP/bw22KpAIFODteC7QLpe1k0KymFS1
Vyj3JbrWhr5RZ7x4DL5VMteDxXIe1BSXXaN0TkGRb+OhIexfAmGFKTjrdEu7+nJc+TbkUiH7VovT
ex63XCT1metPPBIPGZlR+0N5QjOGoBLEgtQyZs1p7tgx8a6v5MWeuf5t9FVUEwDpZHmDqmfSAxFQ
FCFMG/2hA/NpeG6hbFtAH1op0l2LgnRO0tQZ63ajBnixFUFsPGOJrqu6vWyAbx+Ak4riuWuK8xQJ
h9Y/rY75Mh28Qt9spV+8Ob4NtYpycTca0HPQxNnsj7H5UsFypRiAaB8Y5Kn15LlsD3Kmoehz6qJL
uqvS5KVMIN6uN3oAVXxPDtVB5tHkFGhLl3TLUv5irP/2+1aBUFPjpBuTHNuP/o5SHRJNjyj1bZxe
/fIm/9cHhy/CPz84gOZIGSf0nkiI5iZzuC9eUejuOmeRKAVH3SMDdLDd7DNxF1FPgBUBEl72gtNQ
14a2MR5nn1MdKsam2sfF0/4/X8BYg2M6SCNXcZOJc83f8tI+wKnNgCzyoO4h0rORR1ysPX8ba9VU
6AAXANEb34FHSISN2w7eONeP1+UG9bchVvEkUyfAJ8xYAMNEDtFBBPImQo959sA1VeBBYL6Co//f
vl6gegfDX4sSH1J52I1Rf4gheat9qsfkjPRS/tpqkOnXj4OhrkJP1KVN1Lf4AOoh2enSA+uy/cSL
zXidfy38c1Qu3DJ2srD1sEtcsgO3xQFiGsTctkKDwOOxY/7YkrXZ2gKrkNR0RIrKJOIs8ziMajT1
a0hc21a3q3QBa8J66669fuoMddUnZFIDLyrRgSJgS70fpUy18s0+3zh3X93uPzKPb5thmfi3QIeC
rmjyGZthcTolLgjHN/xU7/twe2m3prQKdAknFIQ/xNS0/pEzsUfhQc2a3fXdvTXIKlrJnJj5EGP7
6FPhtEOLx17tNJtMya3vtgYriFhPU12NqjN7T6Bk3vVvTH2DRbMnURFujNKzWsuX8tFKNrKBiwHC
tJHMGwQXw5oHZs5tBvy7jYHJvcbHgKf1/von/MKy/7Envg2x2hMNavhKrdPqjFJVJLknyr94Y/lm
gbAQPZXdSaK6pFbHtLLR3AkYLf6jXfntF6y2CsyhJ6KhSQSyBEOAKsI2KG8Xa8Pt1tvFm/7bUKsN
Uws6CRNYnHPZCKeZXpQOvRDl1mR8A91wfeHI+oZrKgNYeNWszkqenYQemkRubI2LofN/pvIHiLOn
+hAb0Dw7Z31+U7XT2bSVyhlH84mizEl4uYuyeD7FyvBwfcdcPHTfBl5dWpU04GZqGdW5RZ1lJPpZ
9L+UXNuY3uVu+LdhVhdXJWTJjBT78l+gwwKoUO4u3pfo5hkuOyYBua1/4QbYSoK2Fm91Kw2MkymT
2CUKUFupBd+HkW0wu5ZT9e9PHVlj7UQGp4+pWAALReaZpyiCEx8aJG3V+Hq+wUbams7qdrGgwFfG
GYLIjKKYbrwS1HevbwlrWYxr01kFETqTvslm+CN3cfORa/0Pbqsc+WqK2zIe4B3CUTdGu00gYLv2
OH7mkBWzmV0HvKl+9Gl/YnG+q8RDSe4MO/8xk/yHOjAvso9UhUKXfNUptDHsOwBIUPg00L5RXYvc
aXy+YxpMhbpA5jc8gyY7/VFU08tsB6kOD6BUOLYC7mje4LF6b4nkYMp9m/Veh171kB80SCE1eove
YXys+2Y/G+mnzIWJqk4TFHYBWxoWe6lm1N5Etduqn0pcAckLiolGbR7NAlxcAjMwd6DyLifxTRdn
Lz0sEgLdrKD92UfekqSjXli0j9c/+pcg9fqjEwvdRINSW7W/GvvfbnM9MfSET/N0lkm7z3jtVGQ4
CTKdyor+GrjeODFTwMiIs9ilZgyfWsGmQIFc2L5B3uk19SyfudXMfmOj06taaAegBKox2+nr1GtI
vkd13Kto4/YtQMax3HMsn2aWz/AXv4/NnrtcoN2fxO7URuc0S1xIkWWttpuLD01FPlnAOgYrFo8n
mf9oa3o/5G0QpdpJQ3txLO2dLWqPLS24PAsmjmdOe5yzT0C2AhtPgIEf1eysgbuii9btBRTADOXn
KNGwRt8njYQL0qJPUDke4w+i3XH0GimjbqlZR8gyTOxBm26rDnje2cOj7iOS9Z3RvtN2vm+hm5pG
v2n7Q49BpzWO1ISeKRJeSzvMOsrQ1m5q6SHBoVTNzi17e+PMXIjfJmPEhGShSZhpLmH22+pZlA9p
mkL+PpnZa53YromhMloFvb4nPN/bmoYC0RY18MIF+I9RV7HAgMeFWQJ4eWf25RPIRnCQqe37OAV0
gqq/r2/QjdSCqKuLXVeFNkpM6QvQhBaz6kjsLdsHlCWElIuWOeUAM67ro25Fu9UVP1R0bJNqYHcp
Or02modNvPVs27gB1+mgNo8Nzxa0GQBwtYIuDUVfa9Mk9uJEqG4bFkztDbYmIaJhNaiMjeyuhrU1
+pX+4mCDjxfUJ7Dinfh+S0T0S+11HVD0byOu7j1hZlndVj0uilTsAMo6F3VW7ygZfovkGQ0ehN5m
Cqo5OSWReCssnP85q9H7LuhP0sHtSwg4YcDAGQ0PPr2U9eyOc3MU6E45CjyHJbtP0awduKF5mfZL
y7PdEFumF01t4kpZ3IFHFoMuIQ8t4reaQxwk1nC07dehwIM/s7GWaJrA7IlpgyPaFxPiG0K2aFjD
aYRgh1FUTKMlDTLMNxOyUdEkvaIPKUWHk2/ttMs4rm/fa3WEaS5taOaOSMEEcVG5aszOkc3RGO4o
wBOoXaU6kE5ycuw8jGdIv2snofpdnd1c3/KX0XTffsjqVKeRqRI59Qx81cGvSy9CwQT8q+KN5q4e
jGHUhNvKcRdPwbdBV3c+NwjIuVnD7uwZPW28gcYkyMt8o0SyNcoqhnRtis5POiDbHKXbD2SvFiBS
99H++ie8COEmmkrRZrd1g+qr2TSpUeKOLWyoT2hv3b6AaZS8LQ5AQ93w+wW4m7nVaTjxJ80HWgGC
FOHwF+Au3vWfcbEa+v1nrKY7whc3NVtiQY5KP0w+0Bxu7Kl3U0CD7Ly5gS/cBjgWf096FSsrmvZ0
HhNrkdwIlQAqfCcZQsxgUR8bXZG4yyts2m3l1xcvhm/jrn2hG422A3qfdPnYwUIoys/Kbe0B2OGJ
++m4ycO8tIkIbOPBD6ZUs9dCmLPUo7mmYiEbaDwkP6H66lKv9vQP5gA/AUokUK7/4Sz/HnX1UKrN
ZOCKlFjLAz1U3MkhQt9DVq5fvmsCj5Rs66xcSsOJjsIDaH2aSdZezkoNoNysV+m9rqcHRc8DCDyd
4sg+dJS8EBOF1E7zIyt7UmM4Y5LiRAVQ4BPM7ozYjtxYR70r4QIEXsDXyt7NCWSkG9vNTCG8nmrO
YL+zyn4vhupE7WxviNm3xIvBSz/LoRnXt15XPzfJPgUTeGlrtf3gtpDQy2oR0N56msbhkQzdoYDN
uVYk8BJsf0aE7rkwQ0k0D9CTBZ0BsJuyYPv4bo76xeQxuH7MLu4HalLTtiy4AKyFwtR4GMsBZpT3
szxA1waAMXTGS//6IBerRt/y87VcNTCQGdTBVUCievVoQIyMJ09t/Fow81zW9ypSoaS+adnJZmrm
box9id3xbey1ejTOQKblkUnv4j2EWM/RPseBLh/0/7vIMYDcBMUZ1KYIchVjFULYnOdZZ2fz2ZhK
F9JYAH7cX5+L/nU813nJtzHWhtHQqQP5cKZ4/aUaOt689ruxBpV939tjUPT5wwS8ggVoaT1It5Zo
pKaxywBA0dQTG3Qn6yGVJMWjJPGDwRXYGtpeJaZz37OTBtfCof6oO3GnQAWbdGIf6U9M9B5L7X08
V55SviVj70blZwGqrDY6NUCKKW9ci3a+YR0UoGvAtwhmOgeFrMIsLUIVuO1+KI+2XArtcNiBD3mb
WT9KDdAwYu6bgQYKPCe16CwXon7x2xhTCBnJ1z6iPmmSHbgjrjF+FNVnPVo+Bz6o0WO3LsV90DrR
i4CyvXkaWR6ogEDbwJ/oyeAC1LTLrc7JC/jfJmp+km1/yyw0mSa1fWkLgGwZ170hmn4zM96rCg3K
btp1rZ04pI29snmUQ+4no4+6jjtCBJOA0llWLNABUipSFQKR1fsEXJyIZ2+y893i/VoMo9cBh2tI
0xUT8aKYnEvzjVaDH6kIIg37WcTJh9FkJy5ntzBtn9HqaWzsc2Nln7MwnvHEPcwG+SVTARNP42Qu
fb5heJ+MGiiWEX1H5WDHAJJWqqugR2biBgZbaT+or5VlhTKygzxTvLjLP+Pe2pdN705T4+aiR1eJ
Y3OOx7ZVUDUoPvqe/Eiap6k7U+0uq8F47mhgQU5BqSRAMK2TN41LdOZSYJrbgj5ZdQMginRl+bPn
gUHDPuNOjO631r4Y6n3WvmsCBTfgnlBocXnzbAGPZI3onUnL1aZnXd4Rmfkl3D1bmoTAnrtVC6eu
IYMGXsP3HRg18JDrUbxg/0XadS1HjiPbL2IEaEAQrzRlVUbevDCkbjW99/z6e6i9MV1icwq7M6+t
iEYBBBKJzGNcYHXR5DKI6wKB251aVtwbY2H7pWd7bNyhK7Gt5X2dntUeopgtc/IhXhtRtHXzSAaW
RzNl9IyjALg6ELtgNRBJH0BQfbAybe2Rputa6YDjAramAVe4AFC/bDvgouQHuamB1xntIvsxwumV
wD00SztbdvtnNALXabmVJeCAwAz139qJopYD7AQPz23shahb7d0Y23PInDh7adst6z5SwOXJhwTo
r+udCQhJvEHnJlSdVGf7POOrOjNeCi1aSWCy4uJeue5jEe36ZMcCso0A6MuVLco+GzXv8XdoJbD6
mePUj4D+Xw8xiwn0ZYSZSReoupEGMQnHE81QF66ey/HY9W/Ec7ekCbYp8wDPxPLAqBUuHXYQtDA+
Hc1c/d+rxtRQUMmZ7iWNzdthet7VDemC8cRKZa0zUO/ijWCmUzyexdJvQ0xX40XZIaqzniKlBrXz
EMDT+NT9ghKfWRzoB4oyG8NWIcP0q34CSLhzAiHrc+nJ9G342UtlDFBiCUecyNqGx2b/EmwiB8Ju
OhQHbycDxR4Vyg0wmFIruhEXntPfRp4l+BXaKBJUZg3knBUObwlZjMKSnHo38qMWrxRkuv+F4dlC
RvZt1Fk+n7uyIhtxr5/5PTpujvclINHYvUPRwhQbLC1l1t/Gm13HeazAFhlV0dMTDMInj/lxs9bt
ZKs6wUoEHJlW7MpWmpdBcOkrJVrj+JY8BjuhWDHAaZvMDgsFFJTxX37Ar3TrYue2A6BYHumhn7WN
EhusmklfaMqos8YaJy3R9ih+kAl2zZzZG7NAy0mK9UwIWmN9ZI70QXAiF0iil59sXuepuY7kimGI
vLFQo11H65ag361aMCGEIbVgGRdS32+jTRO+XMW+xeUS++OpJLpjpJ0jtzdITwVzEi3bLMpwV9Hk
WEOUqZzoOBn3wgsWSvYWB5yj2gK21fzvBpG68m1is8hSkIa4So+JSeDzhuQ9js+CSYn2+yyC5FLb
GX6LCDKBI/gLGPJOv5+UwX4k2wZgYIvsqd0IJetEazkLIbUWja4+JTHK0Jg9TO9QsL0+M9GemAeN
NuZGq2MEyj+415lSDFPb9+tjCBZPmUF+Bp6DupMhWIyoFhU3rHKBuX4sq7d4qOzrQy0umAowCdjA
TCVzcGBlRJ2fZwr6IjS1gxYVlJ4ITtHyPXYxxhT3L44RgHmNrubFf/ZChi0OwPInGGF4ZYGouwKK
PF3/AykUClW9v+Y1zftizJzA17HnoNgogGu3dWlmymcEgYHrq7eUC30bZnZ29SHSgO928TxK+43U
SM+sQDZdhR++W28H916JfvapDlqEf+N3+TPshWxgMF4L5X/2lpxO9MV8Zye6L7JAKmJ1OI2Au0XJ
aLqAIFyf7OLOvxhidqRhyEBKNceShnloESkwR7jc+8nd9VEW9/7FKLMTDIuNMNQUbTgVGvjE42ed
FBstf/FHcKQiQQp5fUbyHHgQQW1d1XxszIrlcC4/yajryJEgFIoGmaXLtGRuF7gylk0HIlw/atpd
ACrh9VUTDaJ83+5SnUCRusr52YVQdDYQyNpVlhz8vD7KtIn+SGL++jZoSn4fRYXnphxX0nDK0GAu
jKekOPDyWAyCLbCcmF2MMzu8hZ9Gesym7+KUK31d3EU7w85eJjvB+hAIZZOWQOYXh0eeAwwyv+/z
NvCMM+CyD24h37mqYTHGH0I5vJPQwXZTvEf9ZzU0XosgqyZmNny3jVtSaD+IEdiQB7aZfCogLJ2x
aJ0bwVoDbfr66guXZXbGgYetYtImxrlcjVBJLXYx1D31mwYdwn6dH6hg4y5hnb8ty+zA54nup0GH
oziUDcqaLXhgmFq2oV5mjmWw13FdQFjZjFXBHfun18gUzTQVKC4IOBry3D2oaLmkMRryaQN46Oc1
b8Eu34SGhb4Vg6woNJeaDXsQvwkWr8OLgadzdnFtEIiEjWgQMbhAUTOoWxN6M9e/4uKbUpsMhFAD
1JGFfR8hLUcs6kjRO3Hpc8gH049vugGk7jjep324TjLJGYdkdX3Ur5bMH0f3YtjZ0W1bL2xLRgKI
1uM9F+EdW5ZQUMrvamiVxPW+Bw0QBKU+uJvakiyEMnfNN6lW20CBr7QiO6dGfze12X0fJGzQsLTc
yboKblWZC540GOPBYEHcZ2swwW5YQkBjN/xeslk4UIbIU5uSBWcXsk5yRh9pBL5x+F6PeojiYu7A
F3ftDuWuVqnT95tIgwkoOWc1cDTqzzEA+Zg/Gd0vL5TuYz8DL2TvghQbjbsiavZ+G9tqT21UNc1h
SAULL/rcsw3l5SlHdm8AudCW4FTC8V2P1wm67HVUmIqf7lNqALajiRIT0bizWMGUMVKHiPAvqxZw
JS0JlbRDeaIbNHrRzSnf3/O7ds1f2bkN7eubbfEyuvhes7iRldC46WiEXo68Jt1r5f+gnQh2vJx5
XQwyyxNCv5LTsEymNpV/ntSx+01tymtIhaHfr+/FoUG0otPfL0LD4PZ5GXEdX9I9+92gmwb68GW8
7lHJ7fitVLu9GTABsegr1b9ybuf8p5EB7Q5VpmmadBXLZnPXvE0v+f52eFEx08hO18YqsqN7aas8
i7LKpRbr5dGbPw8ar1fUXsH27cBeT1BYZ350cHPQCN1N40LyDvQ+U4bZcqvoMDQGqTY31td305/O
sV+XwV/H/wvadbHwOdxEeeUb/Kye3FvpBWA1G5jGg273e/rsrySndOhuQjgmK77N8W62RcWbaS9d
+wizACQFqdpRVw7O5RA7CqNrdQjAdT3XebiqOrp2FUkXJHTLj6bf+5vPAkfDJQmYNXdq+6K4iIYo
tHZCGya9ACkkZw9eb2Is/3KGcTHoLGr47lhSxpXgnKueKffjutCrm9HzHa86D1LjFGVipoZ/9Or+
xQXTLkkNGLWpzvUvLvwZswASQ4ojL0sctbrYesWvoSrNroJgTAwHWyrfq/VGpbcdWYWGtodD6V0X
CRCnoujCZ9GlNAbXg6BtcOZfOgaZxdIPV9uVoXs/aO4NiYeN4hl2z4Nt5yerMNLXYIQD1Ch6n/9N
KvR798/CzqgCnAjD6wD/d2hG8jYPj2WXrqlHN77ENuDy2q0EDU05BMU3N6GLbWtdgwZQAVYxd9q2
FNWrplThj9NwAcabPWiA7iuZlLkB7OKbJ5gnR+bwaWw1s7Ppk+RZwUoE9FCnbXdtxFnONAyA1VdB
AgEOo7MNAh1qZYSEMZCNimpBIsfKS5SSJHyHlLxD0igDHd6L3NFMB+xVdtuN6l4NHkh9l4YPntZb
BfzYYVcC2R30P+sPVh1z9weBWiQhkgmPWHss0vWoxPtQ3nDIJNi+3q4H6t0k/Q/BXl+8LC9Wc5aY
QaQg7aWxC869+ivPN35W7pSUw8G4Td8qMAizItlkSLQ9tlYk/LPsolwCyaYOrbtEKUUbX/RzZkdP
03JVz/C4h+FvmVhAj6F1o0d22TjRW7QundEx3NAccjsQFiWXL5uLpZgdunho8zpk02VjtbZsg9Iu
oekAY5uttqkzq9n8y6WfHa3eGJqW4nL5ultJb9KJRrVVTlNvhVqYI1QD1sHz9VEXXxi/JzkHIldq
3WhJDDr8gBvVr17TsBeFT8FxmeMZoP1DYFQYQIj7NjjCStP4Bb0AJ4VtSGDBewfyXi8QEYlWIojU
4jV5MbXZMUWjzu2gdKOeQqr/UFu0mIfBUovaqmA5RFG1Nzt0Da8v52JWdjHm7PhA7CuK8lybvuF/
+gGlU23/ifXhlIRcjDNLAaosY17bcGCB+xXeRGQzVTGBYnSafg+1nCn5LDiMNkYnsRUIWwj2qmjX
TMf2MgcKpDjzEpmfm/yp4J95L3hj/WnCMpvf7OaHTJ0mQX5kWsfqPXpXV5WVpqb3Np2/zq6P1U21
1TfJybsXZvKi7ToLOapcEaIM032iQjYqaS3FNQBogPSFBBcrVMFdEh0UNh4C5b4aCjvn1PG1/J2M
/SYog4faDz6ub6rlBOTia88jURwZIdNi9cRrFByUwg4hmeYlP2UX0JSuX7fBsR9vZfbEMiAPZW66
/qvgJ0y36JU7b241DDXROCe4e85+K92GsCHp+LBWqpMbwpYgAmoM0sdD8hg1j626FowtOFRzr+GK
d3HICsSo2oYoGvk1OLqVOJAWxMORrDJbP0+bAtKAn/+wifh76efww8GvEo9OGzFWP0r3WGfv1yfH
BDfc3HlbleQazitMOUVlaVM1d/qcbNLgcYg+ZZfdVGp8CiUPegJtMwC86gN85I2vjVH39tCoEJTu
IETU3OgdOaBXfWx9CP7Rjafnt8BEWHIdHmr2s5JeyuzNVbegtZmMDRYfZNPIx5VKAAH2rCgbUVED
rpEkThxB5XZAlHTpfizAa0hfUCSCo2kKZaknNTpm1UdkjKbG8S2SQwscnPquovan7lv3kPqQlqju
qgBPAt0wAcuFciOYGSR9Mvqn3t3FPprng2c13mPbR+DeeGbN76SBWLrq27He7FU5X6VwNEV0u77W
on00C84+j4JOl1V+prDQiSto2ugQ4KldO1dXVLsrgg8wi6zrYy6n7hcbaBapXShvJhVHBgN99k0Y
wrbBe2adCudOXpnQbbTKJAIKv1xDymFdMqBTwHQx9bYhpsuFpewpeP15jA2iyKpi6Pwr0lwEbkqh
c/WfZLlUnDJntsb9A223QyJvFShHM7Snoty4UVs8q1uwrICpUl8lXbMDSQJVK9p65f31FVp+UBu/
f9P8MokgQcl6pJzQfTsmkgwhlZopCLljczLUgkDTT/nBEG50/GZJeZbcQ0nadS3jwa2xfaVAbs5N
GsCBW/eo02SvM6CydA1KilJ7k8jQX7z+i/8mM/z9i2e3U9wWGkBzCEjdblxBFWqjbCt4HXvAhUDF
U7SDlrft79FmF1IzuEyBvi/uehkwzabZlnl7brX3NmudPGl/Nl1Um1oM7UMVUonoAVcqPaKJepe7
bF8YqAtVarKXIF3echUAQpE71fL1xA1V4Qolf/o4KbGrtKRuA5THZSAcuwPQApPZyuS4VRcmukCC
JdGm1O2PbXwx4uxCVH28uweOJQGFZUOAyNMo+DVdtQ4yuhpqDlFaaKLh/VmG9T5I8p0BJU0khOci
gih7Qg4kIW9j7tsudEilPLO7coSqmXcj430zyeOdqLbrZcimVY18T0MgR7OkP2qg08m0e1W0d0Kb
O9RQIWp434P8JaUqsKVkE5BhFRd8DZEgBEgQ8IiQci2a+7RdLo5wJMWkVEqsdi7D7a/pVg3gyaBG
vI59DGnTds8QYcsGyQLJN5qUbINaF6T0xtKW5DDs0qmigMNozI5s0g8u7JOnLVnmUD6ESVXedWYS
yOBeAi4ybHKQZbpBNWm5Z0Oxyfx7Kc/NtNkz5loerZxaGTdN/qYEEvSQfoytaifAuMfjJ4iGpIO2
JlyletTSNbh74wuMrpnkyonHLyoZ17yAwGQTOFre2cH4opfjTe1FFhZil0PKjfdsZSC9D4Be7wMw
EyCS3nAgSdN3Hj3L+DS6qpiJ4tsK9BpwaiCRPEKN7MlQW3zw1CyQQkcU9jbU240QQsqaal/q/sYv
lLsiPcQAr476XelHZhy5K0bh/y3BGstACEqYxV3I6wVQ2YTwTuynFvX9TRDDhLSDOTiIC+5tmGVm
ym8aaOxlVbMbIL6UBZkoSi1lFpcfaRalcgMv+apDXCU7aCf7VgAI28QOafEkUSCb7+7/i2AlGnQW
rCBcL0lhjkErB2bRyFEi0FtRLfRt46Z20t5m70W9ETtYLTZNL2c7CwloJkUV0Myoh8O2I9LKlURh
vFlJMGPoeiDaRrdBQCx/GRnIVdCwhXrtRoVweRJqNyDimro7EdKSAU4gLQqJucNBB4twm/Aq+wd5
yOVPnZ1gBb53XOnxU2FrBBHLyGnUYh/k+bapUF0wjJthOisQ1RFcWws5PFo3nIJLwzkC9WxcPTEa
7iPVOKU33mZSaIOuI8TZpF25Fr29F/KMy6Hm+MI6CdoxVTHFqIHUYOMj6/TIDZpMlu+BVNxnZCWY
3Bc6YnYnfBtymv1FXBy7LAxHSO8CmO4NQNCXQMB3JTQTw/4cS+oO8t/3lTrku9jl92PEPnnXbsME
/TdteFTdAplOqzq5i9dVdYDwp9kBVaClPrQIm9s8QzW/AAfgpTOCVaAGQEBBuJWYevJr0I11GqQb
mAjZZSKZjSZ1m4a0ThJ3ttqyI3F1k9XE6tCo9nAxhQhfapg7LtDxjfEhAaxel4BFpgd/0uqCOO+k
VOaTBoLi+C9d2fQAbkgIEPrVF5gm00+acg+5PxM2EJaSZ7h7bgLjEMiQpFLOvLqnCuTgo3MVPOaw
Oi56BCLJUstqVcrE7ONDwLet+1pyYnlKaI2gu2dTt8TrLc2FE2PerKmLNorXo47QaffRhBNPvQMF
wcw1GKJ3vGnpT2Ai7NHz8CJhmRly/2TQZCv4rgsB5dtnna7Di8+Kxw5qHYMRnPHJTmGlPYWt4rRj
a0NNEeK90dEwqiclDe5LT6GmFjHbMOCyW1OIDiHVgb+k4Bct5avffpH6/ReVelrQXMflJxH6VEKR
x5C2PT9M28VQmDVB/WjLV7KSOgYEIRQm2T11LTd0V13j7tUU2q94fPBEXeMxZLvU/ySRh06sABk/
RbxrB2L28giK0ajrFi+PKkX4Q5/c515i6VEAGKK7dUe8MODIIXrwLJRPvq3OLDUgeueWBZpF5ww0
jZbGj1CiNlvi3fV+LuhGioaaXXCJrgYAEaImoYfP2CYpjBiiox6BtwtCoX19H4rGmt1rhMduIRVe
eO6aj6h898bhoGjwUAFt5PpASx2Wbws4u8jijGi+ofvhufIeKri+uMot5rNy+2IdSKQwfcAGO636
8Ia9XkT3taEc84jYlAIMPED2uBk313/RkkLIt180uzcy0shV0UbhmfN3pUr2Bl6pA4exBcQs43ar
UtThkUxVEmTUJ4tTzTPVRN/FI+ThSN6+BZQesuxR1tlB9slN2oTrXAOKyoMuBbOgWu5U3muCPohU
7BXImNewY+fZioFArhN526ELYIU9qIysPLY8m2zyjrGngow+roacvLlJ+cvPwIQAUZM1tQPIiAPl
gFU9wo9QBzs02Xkyv1Hj+mAUd0aXrSXEthoC69Bnf88nblYDKQxEzlGqboiv21rof6Z5ZEDBtgXD
NYfONA8f9Zz/alsoWvRJQMG8ChEgiRasaBE+9rrvXF/2pWfV5bLPYbdMonXPa8QZba2u5DzB/O/j
1f9LMISRNdJbcdH8i2d6JWp85VkX8bbWsgEpHG7uxH3uoZuptw43dqgLoOMRhMyEJdH0tDG6dVPx
96YHISKWHQni4lLv2aR6NvzxzpCax7yBSviY1I5Og6Nk4OmeFKqp66NZwY8g8bBBwJ5SokOAyq6B
9D0BnsBw161/Ytl92L5eX05R2P76+8XEfN9nAODiBLNTts9vcFpOxRNdZZiNZNIKXO3WrJ3B7uA1
sFNs+RMPgf+CRTMdlmvrO7s9sNsKSIPhZ8g+7KvqW+pCL5fXaw1MKp2ET2EZaVCDDmxJSUwqawPy
kPqo69sACgzlZ6SM+6Cu95V2gqDY+voaLXX5v2252ZVBQ9z+bPpxqO86GshFWnT2V4UNRU+7RqnP
rG8JYC2CTzP9r9eWZHZlUA0rEiSI49KY7QwJnUUQP6/PbDGLoLBhMwhTDMpmQTVlo2S008RICulN
psKh/hcto9W/G2UWKAtEFF8nGCVsANjUGyvoVCseXq6PoggmY5DvCYhbVojHFG8siIhbYYXKh4oq
R6dzx3U5cfwyRPZGVgmqm7rcHySZb1zEaCWjdgo4faA9eGTYG4O0r2m+IS7S2kNGus0QhC9BdNtm
w0fkU8EFKvrRs/Tc1VlskBHXmgx+qw4dfJ3pULQSWW0uPjx+f+g5nhGocyZ10zBGCNKkW1qT1Y9S
wsmRohoOayLBt5jSzz/27sV4s+Pcx53W1FpenjRgDXJFWSe4H/wkNwvKNzlSrVRaK+gQJXm9ofDw
QFFlo3kdLqPPcNjINYTyE/9haNJ1l+dwuazs3qfOoIq6sItn7OJ3zk62rPsDJTrSMo9m6wLMYCDn
Bfnm4hdG5YRSzjXQLmdDNLXi6zxv6dFoEzNHa8Cv63MolYIlX06QLsaZfsdFII8kNfNlnwKOY/d2
+srgPXDPnMn0C8o6jmenO+0ZRsGCvGwxAbwYdZZs9hmsP7oxosdsPA3sORyyzdi1mya+vb6jFj/U
xTizRDON3T51hxGHu/RPjQdCpfsvv9MsFrZR1ORFYWjHvpDNBPKJiXGA/MT99XmI1msWC9MK1kyx
HtOjVO0CPQEd9gAltg0xBOsl2HVzRKKWuBDeCyXtmOPQ0RjEuPEzcjtBZF+8tX9/lbmgujLkUkoM
4JVZ5Tss3bpyP3kloYsl7aMoBq4Ud2NWOP9qDedwx4zjzThEIT0Wxr1W/czgjxNHD2GnCB5S2hSl
/ohiF9ObRbGIymGWZ0B11TWoAu5NiidpkWw97Y2TiTd5o0NWTdbrQwiEaSXlOzV4y+l9i0pnh0fA
GMWfvZe8cz2Cpm+fAoffF/CTy9JfZcvQ4cosynLUOBEXmk+F8qfOix2UeQ8uhyQrknGXoVhXSIlT
N8VqgP1ax2SHQTi/kLzVAAWpRg/vdZXd8cCz/90iz8IWicso6fOEHmX9TpLKdYruRW+Uh8wVINVE
O3UWt+CRhwtAbuhRCUYU6uW9i8KNrBSC+Dgd32vfchaoZKWTwrAO6LGCsC6LBwtuIXhEUlhdAZ1L
chjVjIJ9ukTN0MnF/pkFLTcKjZgMXDum1UPWQPsdri4BdRrJ3fHknPdPbdfuJmuv659ONNVZJAtV
8IqDsqZHFhEr4oaFlpAT0xew820N6pCZFG6vjyiIanwW1SK/1gvZc7VjA9pNqMByJeCboTyQbny6
PtJiIvPXkrI5GSxQ0ZhWgpIew/QU8h950MNRyNiSYhei73B9rOuzYnPddE1Ke9d3caNGJXUKicKa
h5dr+Co9Z6EqiDWisZTvt3cG1Zm28nEvVFDerGG1TQdYbaflrQ/F2+vTWlLxudiWbE4QQwE6VgMV
a+gpxM7o4ORwfIOequV3vkXGY5TdKT2Ms8B/6PCAvT769eP+hyBEk+aeGnHEFTiz2+CqHbOyPDe+
KshLRPtkFlX6zOdIEXBHjNBiSJUQJZN429awHGG5Uyl8fX1W19MT0B+/f74abVA0gnER6npmGt1z
WT5eH0C0bLNQMoaGkaRtNYWv3JYSbWVg12tlL9jyomWbhQ4D5qBIHIChHwvV6roHakhQuhqsQuFm
WosQA6JJzcJGFWZD70cdzAAriOoAITwY6MAx0V4QxGE2b7ugblOh7YO9Vid4AXWe0/gyULMQylaq
Y6cqq7SA2gJgASEV5ceCKc4lHjo2Kk1dZ4jFeNeVONdNVKzD6Mf13SGc4Sx8BPCMrA0Pw4BOZMW9
Z8XIvHxZs7SBrLtEQeah3ur8Ni/eBCNfv2zYV7nu4tkhyz30jgmb4MDomgC1dIJ+wMmFIfZ5IkHA
z0ey0MwB2yN+FNHHl1BEl5Hs6+8XgzeuHsRJgarcZK7UuwC/TAZLdvbDg9OXo1KbKFAJEQ0rOOxf
5aKLURMu5YVkTGexfVQjFV6Sxub6ql7Pq9nXW+9ihMwbx7DgeDO63XslJ2hPFbZXvhURmvCVvzFA
tWByJzj7S/ZI31ZzFmMauWByFiI0T5+yPOfdmetrynaQg7XA2HKM5yay6nhPH6PQ7KBmB5S/IGyL
dtMs/hREAlFLQyIRwcpXh18dRYG1lc4B4/DbZMBICPavIOB9rcnFSg9jqIIW4tOj7h96GNk2MrEM
P1jlBUrwPHi5/l0F05vXrrMCvOwCVK5jSUoTmr5WmQEfBZPbMn0aem8PDtPm+ohL1LTLjzovXHd6
6HUDQ2SoOVxHu8HWm0MvTbqHUCCAJlng1+ZYlZZCO1AIJFMjsePlH2P/IyzAKGhLc4R4oZTs86Bb
QVOcCr74kub3tx84C10Jeh5hafRIBKL8mSiv8FSEo25yABsfqqjDIfLVlSIXTg5IpBQQ2GeGji/f
x9DcNfMQas9B5ujZz07dJ9pbPwApqsPPlpNDl0Ec0sPf2r1bc8BFf+owTexLmEnyeKJ1lpu2RA+l
S+R6BWk8K2zSx6Rzna7Q11IfvRDUrlJNcSJdhyU4/sBVMEKDwFJpb49opEfFZ+xXlgGLtalk10Mj
t/Dv1NJwpLzd1P1GL7axTo5xM0KuroBxrmRxedgMRbhqWIDQeJNWOaR/KcxRicXRxjI4MA4tSLtw
FtcarETXHINBXsPz8dRAA7xgxkvfjp1dyT1igkZLvAlDvDebQbJZURlWmJBglRX+YJUxvOUqiOjF
MZKgccRXj8bko4XfYg3TNRoBanl9twkio6J+T4NgLQsUZYsLfVLhxHeFAt379REEefLcp1Abwr6H
SxyepVqyydNfyQi2JflUOsGNujwTqNDLECtSyJew9EVcaKmvFb4X9CclvafuOWkFYJclMwhs+98D
TD/gYoCoGRLeZxigtsfGqiTH8L+0kiYokgr3x2g1GpZ3lh2yYTa2/fVlFE1vSlsuRo/hXqBBv6Y/
GXpqlwP8KMdAMMTfXM6/ZzjLiSH41hltiDGm60RWbNXuN9xq7OYmHE24uIK4EwuCiWhasxtMLrKE
qNOi5rB3pZhWHdz/u4WbXVCSq6culPX6k5oAMcIfMojtXh/hb3K5v9Ztzj3iI7rcGvN7OEi122YN
v9eVttI2Ejysro+0nJv+HmjWe+hH3hZs+kABe4FiZZj+4sJOgGif68r3ncZTRU+Yi9nkL1w27bg1
ezhgAUkItbNtEWM/AOD9eA/fA0FdSbT/9FkwGnMioWSGkTsr3XZ0RRur3k5iZJVNigdil5a4jynY
gPrsVBswipSi6VylJfTOjMoKB0Fhd7kT/Ttw6LOjW7dFRmGX150YsKVu0270bqPVb0UDuRo96J/i
zEDbPYRZve/daSNDrP9ytvRBEkkD3FaBdNPlT5K/a433avjpZhK8ME+d9q53sC9g6SGMbjoYUIxq
elCAKCrKceMPEMdXARwm0ChQRC5eSxtRJkDVMN0gGgDH3/eIB3VOVkzBlsVvZXgy+KnHS+L6Zl88
VpeDzE6uDkxYQim2Q6yBiwEJe7k/lVpyV6Uw2QTWtXe/9J1rKnp+LrbYL0eePXPxnVQ3m6YXN+DA
Hvxqy7WfYAWDvrWefOoM5YnihoeFOM5EaRMYLeNT4QEz3ItpuovN7N+/5g85pY6BsqLo3nQsIoiY
+DYEUuF9bU568MC51bvSBEMF5Xz7+gdYOhqX486iTVi1TGunQMBLsvfgddy5gqOx+Im5wiFACfMo
RZsnB17T+nzwGD0psIqG3KulQJg8yRnkUwh4N0DchopyKHXitJKolb64rpeDz84l8kHc96lLT6MK
tMJbrkqW3D5EHVDPkOGVAV+ABrnpwzp7jG8LBr09pYRNJlSZW6GuiLa02EyGcg1sEjhVvjwUL+53
o0plrfWhARXDejBPlaOvVr/YkByjaujMoat0W87b8UZmQKIYw9CuYNit2CO6mJDHCCAP7IPj1I20
MuGHg5rMK/Vu23Ctuzu5PVTuIdHeC/1zlPcF/C3qtAbb+VhkD+XYmor0roEXGAUtBNE/KDlV+k1c
AOIOE+RidAiX31X33s0qJ5OVu3jsLF9NXkjbAB+llfuhatb9oDzQOkPVLngu4zOnr212JORD4+1D
PMR2H1ELdyRgo/lNFd1irpafJ7tW+glmDFQAINMOsotuyE5SvObBj0rvV7EXW3UpmUSLrALavWn+
pnqnPALoFHoJXkCRd9cPAZoySQThd0BMSY4HGnnRlScpU8wwruyxw5ltf5WgUqTAdsYAPuGs8IAB
+gMoKKD6WrZTyl0CQwXdhyu9Apztsw+3btZA0hMFNFl6C7N3zpARqXhUwGm8aFCd6UCSCT8kwOTd
MMGTBtrmLbpD+OXZuVNBg09v0vSX6gLWih/qD/f+CB5PGFgG3g9605uhmjnRCGlppTbRYic6vObS
H+5wroBurZjueAE0lwMgMh21FZy7pTc0U3QV7lZTDJ8Lc1VVPcTQ2xhOqu8UBcKoD3wUejiotbmC
ILLEgAUCAo4Wmk4ZYfO8vFANQIUJxupX7rrftvcNRAHMdJWsIbus/IjONTQ3/Nvws4O6miijWLqn
LgefTt3FqQp5A4OmGoO3KxhDNXSVP8hmaE9m3j0ASQ167f0xEiorLOZQl+POQkupNzXzGoyLe2pc
eZv6pD6jkTgprNQAZ0EeYbD71Ia5zE5EaV4idWHBma6ikYWjOa8fKLlP+1GFJRdYO0/ESe0W2Ocf
xVa5wct5I5SOnUA68zbd5XCzdJHl3dgN8agjaIBdpGWvEG6zApmvouGnr+8bDQ3IdKXFL9cvp68y
5bVxZ8kib5rK74D/wTR7e1JikmF1BgOP3gE+fy2BAirKRxZD9MXCzjZT08llE4xY2MlLYxrRczqY
siAZs6DR8a4JfQ2Wns6XSzvbRUqjuaACEf2kdMwshtZMCHie3YkLa8KLAeFiarOXH6wwqoEZmFq7
0m/pfeMoVvijsAAoRFa567Co0at8iIT8+8UE4HKKs0RSb1oDtt+Y4hg+Nk1mugSS4NKaI6Ar/cMI
B3dVHxxDHgXvzsXLn0FrEJwvisTjC5t2ERn0sSNUkgf9xGTozJs9IDcW1EAc9c5twTO0+ifAoCz2
Oohq0cvn82Lk2Vr/H2lf1hyprmz9ixQBAoF4BWq0y+Xy0B5eiLa7GxCjmNGv/xZ9v3O6Gtct4u79
sl96h7MkpMxU5sq18iKNcVMoO4roAUi+nY1hiNI8SJSquHUsU1Tku3dmYloLNfEImcjCxbl4Yc/s
z7Z8oAIYcJQY8VoNNiAQ3pc3PaR9msMiy9XFU3VmaZbAq65XTtx2cP2vscCTzl7Hq/hZE27n9evR
r1YDatSZv0x5Pv3hL77hzPAsf9eFbThj3mO6RECfA69IER0b6HthJMVPC8tNw6XayaX6/9lxmqsJ
wRGXsYXi3rGTrzKG2OMA+UYNET9FzqA5ng6d0tJaKEldjG5/lmnMEnRecaMIW3zJzHpNMULfgmwl
The7DEtm5h5eK4w4UoOF98cEppX7AZ5oqyDd3TB3ymBAW2+LZZ7+6e9e+YrzlDgQPSaGK9idqLoK
FKI22Waa+sMsN3tefu5c9LZnuzlz73YAkvzCwG460bPiDwnwj1KCgPhh4f4tLWvm1VsKynrIMo3H
4KCvDT/cW7eDF7jTLvbbpQnjizWV84M58zYd5ltD0G6BiHpvu8hbN9FRK13j3QLThFyTnXpE5v8v
VzjzMH2l6YERw+ZUx2l20otP8QbEfi7kVRcFxJZu3szJYIw5iFWK7RQ7vte3/1N8W57LvIjBON/I
mU9xyH/s5PxZ4e0g8FCRSbYqmAWIggL/T+pbY3/TQQpWGC/Xt/RiU+jM+lx+yGJ6pxEbHi1LXc2D
3OE2BRnFR3wTP0CpHasOtuSA+rOWwZFz4KWewoWfcDH7+XM9zJmzCdI006hCwHTAbW80z/qwvb7G
i3jY8zVOF+csJIemVmdaizV2r+xVDn67EWt6D35P5FdImG/be8xm+PQhaxYO7O8uxxVP8xtWeGa5
BC+eGU+7OzglSnQ5sHkApt9oUyfhFwYJsN7C7apuUpD0si72FaYRgcVxifVuZv1TFeonWoMNHSMg
d6I1b/KM7nopvayhAWoazgL26OKZhxqnbTJoZbI5dSOzmpb0aWgdw1xfDW2J+bx94owe6YWrT5JG
8sECs8nC97kYB86szhwkxp2ikMUtVL6hPdBb+A+FT+5u0GtGAjz6wEtAIGe1YPXiuTuzOnOXg6mV
Q0DFlBk9cE7cOnsJpbGW3YNmFzdT902XqIU1wKM0bOUoQCmyqPcpaHMXfsn0ovhySs5+ycyVtkbf
yaDNEY9GRB8d0PPmUALmGUXghjGpx0YgOLoDBrg9kuauqcIWiNJsYUMuhqmzXzFzrpoeyTyoEvwK
9YhUEtQmticohmNTurTgpa2fudbIslioWDMiAGNm94e+BnvOvvz4HDzdyzEMn7iLKeOSyZmXZXrN
UrCGY3X6zwivnZbHKyN+yEZUR9iDk1vbERQH8PeQyQq9Jm6fRoiFaX2/sPbffEj/+8e25rBFJ7Uk
xKYhaW92z1B79TkU0FoygqgbN3qgQE2Wpqr2Hf3I+wazseCQugEZfZXcde2vKApdx77L22MLcvq0
PeqgozG0166373j/0xk/qrDwisRep9WDHryl4zMhKKY52i4G8Xet3VujcAM0seu8d6UGeVrzGOt3
rLgvx9fQfobgnWs1G43caMS40UYodVofHJRwQV6CZZr72Bhr/BF3vWtCRRFq1DkIm39V8puFYcQm
hEybuQEksml3udrK7FQAPhg50zvoiXQLOP3Lb63/HlmMOv7t2O2Otrmmw3FEYe9rYfPMwHHaphDs
Ke6d7gMD9rsyABAKCYKerfr+h6nf2tk+bd+u3+BLjNdg/PyP37S0WYTpqqCuTDTvjxkmO7KBrVtj
RE0zsdyB1ynU4Zs9SI5WKQrOHi/H74M4xCAeqcudwwEfFz8m0bJOh9yPpkH951HYj3oKiV1Gdhla
mfC9HDgMW0I0XO5sad53KGpdX8PFKHlWtf5dejqLVUMktCxMiAn4FjkqHwpSh3hPMJYNFSLuGp51
I/YdBv6zBcOXbua53ZkzABhejU7FYLeCwCKK1Hm/8HmmvzC/cucWZnc/LcBwnYZQpsy0YhUlpSus
ca9bL70Aj5S2M8ElsLCX0/e+YnGO7pFWVxaWjr2sVxMXm9xwv9mzjbnWkIjThWsw/fxrxma3QEg8
zdLINsFISjxN/hi0FGxdCkAU46autK2KgO+xF5/7l6LW2a7Ox0WhKhc2fWWZ94yrTVxJEHMV5IM1
gausEqrz6c/KHP0RFXhlEVQKiypBNAWAqF4icln4vnOsCWPl2OuGgQ3IMDWnoeFjDZvCjDYD3ac6
Bpc1bSFWXiwSni9+FrLNUPbdEJom4IYDqE9Tv0E71Z/il+bTbehTe+FILa1xHp3bKKt5hjqAhJym
KT1Q1IPbytzV06hmrO8xn7Rg8WKB3Zmm1SAjCwmFOYeRaVoxJbaYCuzTIRbr5kN/AL/1/+fHQc68
S73oVt6of1B+ODc829yWKQVNzcG8N+OdPvwa44/2nyVd50ZmG0qNuDMjE1e0MqBP6RS3BNrbqdl4
zAoh51ntI+CmrFrugiS4IVVZwpUzMMJR/5/4irNtnvk/ofVCb8Grg2d7sHHWkEPwLBCTyh3oo/3F
PGhyBl+cxZm1mS8MwxbTDQZubW+8tS3kAi3D4ylQOPro44GxY/mdnRc/E1tuDTDGXV/rxUMMeVGw
YjmQ0vjNmnUWYnjFWCvT0j4aPPM7kWyJrlbg4fdoGPpOXpxS8uu6xYsNE+ePyfn0mxU0Cn2qzrwv
QjSBi/KmiSC6XFvbIhUaVo00P220W83hm7IFS+yYbYSo1o1IkfYrjwCvxwswxrElBteLYe/sh828
NqPNGGRaZh/lAGY1Q/osahdyzYuB4czEFKXOttsRWQgKdjIcA2Qlo2N4BVbW5mIN9GAa30njWxrt
ru/39Gj6crzOTE5B48xkD1IhTMHBZNTuM/XK233bLIhAXXqnnH/RaWPPTOTchjh41thHWw43rYbu
W0g2PRtvLWNpbOtideTc1uyN2KOfm0O+27wvIeqn49kFCP+9phmNV8pq30voTlrE55XaJEBYDvrg
JxwEtHG5SXXz+4iME9N/mDqxq0dT628sFqxIm2yv7/lFVMn5r5z5SwGaSs5TbLppvZaVfM46FPmN
ztxgEkW6KgTxR5M8qKFfs1K96sFhcMA01RyF8UMOv4SBtIu8aQbd4+J+jHjqs9R2MYiz4Okmj3rt
bMw8Lugo68RxRvPeglZuOCKOgFcQYu1uT7UDaxdO4sUC5fmuzPwqixQLTSAq7tOd9Us8Dbtwb3vy
tl9X39MteCiXKwrTfbq2wJlvjXgX5yRC3OrKUzhmO1K/JIn2y04CCNqUe6BcCH0sxmCNRe+crl/Y
3+t3z5m/LPk4QLAagvf3hhV5DAMmGnQH0ir/l2ZmjiuNQmFZdm4fMSaz0Wvbg345yACXEp7rzgts
bH9fcw5yS0sfQwgCCvCvNZGnO9yl5SaGKraFuoh8GpIlDqPLO4jutk4xjkbZ7IRChFs4Vdvaxyh5
7/q13gWAwCwRMCwZmZ1Li3VhrSUBamzZT93+LALHs4Zv113C5c37s5DZSZTgHcMojmFBqvzBEBlg
xPourjyln0zS3lZWvGvUkgjxZb/8X5tzsCod64QoblnHIsp8hzgbphs7S4BuDDPn15e3sIVzwvws
HwUZzc4+ZvmniJ+y9iVaetJPUeTrXf6zmtnxA4OCWXCKKFMrAqa5xk+aJSKrpVXMYqWlSxaUOvLr
RNkYJHivdenJbGnaeemzTAs9C5dW2TiotTF8Fox21EWzMURwiHAY0Edxr38WumRrWvGZLZOXQWZw
bJp2Qutb3JeQ/okPhXTZi9mtivfxIPxmS96dTb4CiHnbRqjUeKPmCjhkyEcuQlaWftDsQvcZp8Js
IjSMtHCl24DNSAOP0MgLeCG83saYhZ3IbyytfLx/vA5syaCY3HFeVa4GxTWXYO7X5TJaqLNfLraY
f47XzAnoCvr1GL5GFRDQ9Ky9G7OXgZ8AKVrXxgCqpSFJV4gmaw2uLi1DUO2Ll1yiWxH2yT6ycswe
twt+fWmvZj4D3NCiZUUP8ieN30QJJJoxeDU6yiftggbEgiV7AhKcHROQx0a9lpvWMUUbtMv8Pr9t
kZVneb6QAF+ERAAf9h+HPienN0JhWLaDAwnRsR8ZJMekX9yOgEdNPNT/BNZ6bmzmMtLGydoOlMBH
asuVwhRR2Kbr6zdsOhZfvBIHLtpyOGB2c3xdbA+E6g0611ECSS0rx7x26rL+vSpzUImNd1YYLZyK
y2nUmcnpY559rDDW0sTs0qkNau2rJ7aFiIPHNhkY7rCPJYSA64XL8RvTcG2Vs1urwlgUcQOT4L2g
++Z2ouSnbnrLN8lWYgqiwxMZhfPPdh0fupfYU7+73M1PXBnuB2h3x36xvb7xFwPq2S7M7isJJB/r
SEeTMgPXh2ju7O7XkCi/CTgIBsmzlaTrKBg2161ejBBnVmdX0q5Vy1oxIh9xngcF/tXsMfsnUrQ4
Tf89U7+RVGcfOA17rR+m3a7pifBTPb604wLPwPTBrnzQ+ehzFERtFpeA8kFbEfNtut8mPXCwP6Ih
nXjZl279xRrH2YpmFzGkZmMZEisyN9Uu9fUXx7MP4o7itIL/9fonuti+P9++WRSftIHGZoCxtthQ
1mKYcJelJnxa7jf8tc5eg/qhk4B3D9nCOi+mKGfLnEX2wgpyyGzCsoNGcs0x09kuFOKWLv/vBszZ
2eioMxbmZGIYQVkD/tYcNSOAvH8G2otqJVgq0RcWkcdV7o6otFbRvu8fZbZwfi4GjLOVznxQm/em
Xk8+CNhiD2Mj2wBRWUF1JjS63fXvubSpM98z0qiIcgE0gipRkumhrlMuVcGWVjPzJVWjgasyx60m
kIYBqmNdmq8EwHNwXi+ckMtpxtnGzRyI06Y9baa7XfnV7Ti+Q01tC2KPZ+PDWVXMNQDV0e76H8uY
p8ueC6BsULdZECic3QqVJAaNTR0Zug6gpe1OGHgNLMvXP9aSldkNyMxRZZ0axqONqVbWDZgG6PwY
EiL/zswsrWUjRyO0xmLAaw/pGAqsBkQuF77V5YP3Z8dmZzwsszCzhxpwZ+BEIafsZ9q368u47IX/
WJgdbQWx5DCiAKM4nQ6ptsarJhJNFnm5BYZ1USzcpMvJF6px/zkDs3OegQ24qdIOYMlN/21Kvpr9
FKlDT+yXJxink/w1xPwxNjvput50HHz2OAotpHOgUkOTBLTbmGCqiBeWcBeNvRrjJQzjwlebM00m
hjEOA20An5I/zOwbtZYeiZedxX/XxWfVFidEkx7sp8BIJvu0vyutAIxKH2CLWjh+S3ZmMTNGHxry
Hqk69k7qJ8VLUA57ah0Dcwnts7RjM8+QD6MiTg7sR1u0XoviaKVer5/zJQvTv58FrZQ1kV0mQAfr
FEgiB6qn3RIqd+EqzVtjrGoLI+yADcxCDHAJf6igEpB1ftUfcmMJH7S0nplnkCyXWhLhHtUQVcR8
ZwDW/H+3YzPP0FmNhBZLDjwOaDr5z2wRFb/gqPnMFUAzszLMuMBHz351/X2dQDmp/3V9ERfRIM4f
fzPvLplDYBSjho9ibkCdXEIIwB0TV6yTDX+Uu8ptq1X5vqwz/b9kgP+9ovMWEygdqk4avTiFQ/u9
iIE+ryGfaAxuRU0PCdOzbScvXAwe57ZbjUs3d2Fv58yLNer6Aw8QnSpwT6DBY6B1hYm/fxcD50yL
gR419WjBv+bjfRsfooC4jrGUTC8tZeYbLMhGS0MAG9WNEYqVEGxiup+H/6jM++egODMHUdShgSoV
jnv7G2xWYsQR5gCAvX4gF1zqXBG6MerOhDKsddTAF1eAFT9WHojqMdvbL7yYlyzNPITVpyk4L+Hx
CvMpAHtL20G5AGJxkOFaWNPFL+TYSCk5ILsA1f7tW9s07GgDquKjM96lmG0xASVrhkUs0kX/emZm
5i+CCE+qKtDECfpRJ+MVRYBdinv8UGwSz8FTDkj90Iv2bClluehqz+zOsgg7b9CwiZGERZPeEsiJ
WUmAGxt2cfm9c4Axw8gs6W604cVWld+Vz7p5A16BfxKL//yKeVJRhVLPe2Jjk6HqzcEPLAl+STq4
kDX/d9+T07+/J5B9tA+B/zha+r7QW19TL0wYC0bM6XN9Sc7OFjS716IWrAiUtI5W0K/6gdmQgbGl
r2rwCfWQ8QmIVaLTYr2p1jE2ROcBuO7lY21FO5mEvhU4N3Xfocn0Y4Rgt3A6TwtzzLCavsAJb9oX
4jgIKGDJL6XbRZ+sNbzSvjWyTy3JMaST+1TfZ/Yd038OJPeUaL47aBpbFvep4prLiurADYKp4NF5
gOIZoJEQiWj1zHC1JhBemLHMdTRr+w8cxNm2zPxQwEFHh+IaVFvsTy6sZ51wyO/aqyJ+um7oYnJ8
Zmi61WcZUWQVVmIajTjJngPXUh0GIDpbG7qohdiPCfO7bPBTiAJdN7vgLPjMLSWdM0gwd+HdJI9D
cpL6HUbDr5sw7Yu+72xtM49Ux7SgUQtXUZPgLjem08TrfWU1N7wNXIZ2PFPOusGTJ9UjN83txzKp
PTQwP0DI6jEToNk9aQy/g3Y3D/N1h65mXZJNB71u0SReOADZpvRqW+EEggfsEMb5DQ+dX3Zf3vZt
spe14SbGeAgwUGDU+TdtwJgh1VYjxTtHPuddd1uCVCFowp2e6k8lQ1ORY1Q4wVxFEm31+DmZBC4x
PB8U/c1IyrVsetCbIYEhwhvy8UTLeyo2utyN8ac2Gm4XfNcrXCSr9yMSbtsATBzQux1x1gPU0Vch
5jTQa3eZoDtGQ89MMd/EsocC5MN9n93SUXk0Y9DzG7Z1jfkgkviBAjtBjic0JNtXToARiVGhWB45
H0JHywZabFBmq2LnlBFnHQjTjcc3DDX4tqPfFJq9HhMoABrk2cw6+KmCvPSEu21YQTm12WUsWqd1
8mz36SmvoJNgQp+2bF+UXa2sgGzBpoWBrxaT7X246/iNYSRw8CGgyMZNgxjdGA3kl6BfC1ZSEAm5
kOaBaoB2kKApGarGi6G+lDTR2iCvdW1sBM22WvI4VPFeaY5bp+Gq6iHe3cfgFij8WoALF+MY3QDR
N2a8jMJeN859Rh80kBzk1U+rjXwhItcoYxc3ZwPaZdcgzlbPba/ITB9kCytKtko2rlCnAAecDPk9
A29XFRlbO8VzI9b626zPXk1t8CKq7cuxM9weAsRcy1yTdisVJrsa5AEDRGVzTC4ONURsDmkNJtRi
pUqynbyQ0m7j5r2GCh0YE1LQd+nkNuGRjy6eAqAjO5khpkqfRbk37XsIG+jqxgpPcXgg2qfM6V4E
uywRGzP6LPvajUNIdKmnNN2WBKtvf+LF57bNt7IGhOYm5ABKpsyH4pUKHgXbN0GIFtSbo3129QqT
IW6Maq1FT2x8TcBuADSnCXavfBWXhzr+Fo8PinqacRfJV1PtefFzdFZjsSbmsBqGH1BM2YCG9WA7
N4Ao+KSo10Owyp0NN3vQiSYbOuy7ahX3b2z8BLMveJlf4W9l/V3J4lZFSAON5xYKXB29z9NTHWw0
e6eBQkg11JXJS1wfkx4Cy+ZTx9Q6A9q74VD7LszdKCBf2+uAej1ws3gwWexa6YfBoNJBEjeuWlQI
Up/XPwhAUjT51pNjiRkhAoEKgQQnkKVrdk9DD1C5kW776JlCtqVBG7HgZD2UkCcYqlVKTiqMXiXY
J/AVQ9khA38ELl+rIYmWfQuGBiMGxapoQC+Xck+1D4n2qidsn/eBX4zKj41Vhv8Hw53UwFT24AfV
qQnRp+qylVVSj0BBOL9RzHoH+YIn0V1toxhlot6NotcwPdnjzghKDwjcTZnIVa+rty46yfERxO84
pPlxtPRDqr0LsLGNTDzRwP4RgwBamDVE7aGz0puroRr9GG6I85+d1t2ATMTPHA6BoDfHuLOy/ARi
fEjTAK3WD9DALbcJwxm1Dcxyk4dGx4x8znxmodJjovatNo1huCZUJkOUpqP+oxlRL45LXxOObxm/
oM8MTDD49RNnxfJxkiTkW/T1/aKFMFwi1wFa4UFeICIy366lH2fVNhiblREVkCICBV8Ve5LZGwW6
4tbQ1wN0PsqsckcOhsq8fxztZCcEcjg8hnw26BswUe9l/2tMbknyYUF7dOj096gFL0xe3bZmug10
sW/heSpJd50Uh0AYD3rUn1K6UZh6ovqPgFG0ROFy0/6hduBVU/utBhWnghpznMenwjyMSt9Vefg+
Bmxl18FdTeh9m7Dbsdt2IzvZGvTvILdaYsqni1d6EXuDVJ9aDY6Y8hSpNJ84+jZ5+q02Ea4Kgha0
cRtYyhMWHHAZb6S0QdkIKsFqiYDx0gsaWGiAXyzOdK6bszwhNXPbqnQqTvE3DTp7W8uDLuW6vIHe
xqfcYaRj77zpCzn3hSThL5uzJGEcqVE1mC87WUWzBWWgP0L7046/Xc8TLmQJf1mZZQkJ51064E1z
rPUnPdjYerplVYgOzYKdS8WAvwzNXi4pF3haYsjmVNX2MQShPFJatwVFR9mC1a9/iRQAi8AO5sLc
0qWS69Jezp4vPTXAt2CH/FiAmgNedGXKt0A2q+t7eQn8fr5GNuvfJ1FJ22QqeFipX/8qd9lKPGIO
l3rGKXqwtmHkRgsjDhceEH9ZnFVBk66RCWlSfizV4CrzNiiVK1i/CUowzViboFrgd7nwDvzL3uxZ
FNGya3OJ49Jg8r2xQZykTtc3kX5pUuLxrFM6cZwxZppfhtAJb6gWoJUPv18m9B4hBdqUeXkcK9tv
8leoe0MrmD/poB7SzXTXEurLugVMBhTmRvZsgWcmgHA8SzAI5vysWfczqcOFF8qXd/jsR85eKLFh
aFqideKkGZqvNHlbqMAzLWufs3jPkSBc35Qv2z4zN53vs3dKTKNSWg36xBZSKxvTOU664G3ol6fQ
zMTM3ZAasHNqoJ7OO8xX1doHMV5JqTBqpRBSyz11qr2qKAbe0JyL28zXeuPQ2hD1aEY3gqCdnvNN
GusPWfsR46t1BxK30DJCZAyhHpXXXoyUU6qPztmUFug6w1/X9+irk56tYObKBrMj5RjW4sQP7QoM
Nav8mG2MB9NHgXiXrsqNs0s+rtv84j1nJmdOTQMk0lA9Lnw15CuBoN2mmBUHeV5J19ct/UYb/FUq
mJmauzDRqLzvcATMTbND9r9NMW4SbbXt/50U8m9L88l3Uyc0iafWDbL89pu6Tf3CK29M0BdUd9oa
ZbpFzd+lTzcfdWcQXxsiieskdiMGIG6dtdzkxdbyca/BCqEOYM1Cf+djiRrmK459ttaZP3PqBqxd
HPAVk2l4nWluoKP5wsMDGA42xbC28cAqww8jBjI7jd4GI8OE+YtZUbxsP7QRbI9p+o46keaXerGS
YqE+8SVuzX7erD40hLoIo6ACzgUDXAxE03oSQT1xc/1sLXiX30x5Z96lJzGp2g4fXGgoCuA9JoqH
BQuXLwpou5lNHcrnA6mKRODUVO0IoDd704vq0w4ZiOHkWs/raexEuy9bx/TGyJIrFPk+qFSPKg8/
urK6K+V4Ghsb2sFBczuwZEutXxb9ITLoQQbK77QTD+W6Jey9qgPUsIrUB5HlyeLkNAJITzW+CpD2
R3V9j+md2xQjuDV5lnjaJWrwZYSudTONAdpZ6uUq8Pt0ys8N8t2uxTHQX1Ty8/pufAnav7/qn82Y
HbrBqhwVl6BgaqzPKCMHQrUfmhathcN2mpHd6PaS8tnlL/zH4uwcxRYJhsGi2P4aPHj1vcgXgCiX
D+ofA9MPODtClZ2a0h67GINKCmSKP+3wMVrizFqyMf37mY2hAyQkzeEkSKU9RKCvhO7UFsoG7vWv
8zWLm32e6Syf2ekBqKky2o+npnVLxzVP5a6/C/c1QYK1Zvtqv6yd+hUSMLM5i13CpHGemfhARupZ
e+hTFwfiQdFvxbdEec2ix/1fsqw/H2wWuVIU52ggYDCDy10R8IC962twPXhFuJtITpVneOABKVDz
WAX1CtiEVZi7i8jQpYM5i2oRHy0z7lp5jGoHJbOPrkt2dIyyXRbx+97hu4gGB80MHqNGvMWBue5Q
mcWodXNjBHxXtemub2yXgEfecYK1E4/rALXBagBTUiC2DnRlGfTCgrRwmfa9B9IM6SBoEAcUtDGb
X3sdGA/Mmjx0db/KBUoxen0rBPHsIPWBofE1KBIrVa6N3PpWOWDLT7KFQq1xOfH675eYwwxlKs2g
iTLzSA0weujDTZcAmle29z1H8U6+trTCgvGUsIpDyO6LFmlvcmyGBAxNP4tGA7ZVbhM7WFNsUcm/
F92DQU49nuwM4s58fDfYPaROPFCY/6K8cMcMkYtHHxZtN3nW35nVBAZxinej0b5nBb2vCHhuFZLp
6/fqYgiwbdC/GZB4NIzZ9R3L0exBmxGeHFVCPsH6ZkAi3qTKGyF3et3U5WTpzNbsCtsqJKjvYZRk
iNJ92HW7qNZWSe88VEOy1iCxjhKS1w3PSWMtrJIunOg5pDOXYQRfXvJjU55amrsNfW6NJ15A9c9M
VmP2qxw/rT73hzHyHfVJUFmF+KubZSh1ZjVqXih0Rt8FTq2ehW6R588j6By9TH0r+BKzyUIg+u2V
zjxdHYPXn9OaHwM+7Or2M2zYNkaH3EDh3G7eknx9/bss7c0sDJWCihgStJjwAbd0DpE5KMhet/CV
WOhvR/obuHm+JD3X+2DAkpTMMEX70DNrB+YY3KCPHIlT1r6VCvR38V2d/KAoacVdB8VR4UbDsO4b
BlGgVy3PQHwNLsamc/VJ4jsIdgQKqKvrP/XifaB/7v3sPkQYCkJLRYpTwtC2IyC04EdK8ITN+cKT
+nJ0wVQYMyzMqztf0PFtG2GsWxtPWg12SaWg7NEf6hK6cALRTGprbn5CuNsrKrK2R/tRyiW01sX3
8tkvmF1IRGmKHg9SngjUwoUGjHzUg5PWgASGap/p/72xNx2DM3uzeKol+qhXAFoeLQpSaRxkzJSc
LELXmv5Dai99KU+yahfy6Iue/MzoLKbGjHQ2mgPmkcQPDUA1umxviVnh7rZbBv6qQgu3Y1ouWP1a
WZutdRZDldQzbuZJeMpsCAfTDz6W6wDcVEUWQ9ZZbVhX3ujk3oB4Fx8frh/ihe86D17GyMBmPN1o
HXekZm6jj66NNg80PX2knAtXZroSX97AfzZ47lul3ipaY476iIYFhD8hTMk0Xw4/rq/pN/7kmhn6
dwJYxqrPMwNFtVhtmf7RYcRZQVQ0KHLXECDRQCtOB6fPaG8ptP/y3nFHiGQSkFGh+dWoexnHbud8
5xL5I/wISawV4+A2tG+lEfqF/jrB4bX0cayeMwwkaxbaVPGdaRLPjCo3Cx85GIIgWGMgAVA0ckcb
f6TKfG71aCHEnh1+dgV/rawPRAxPIk11rI+SxxutQwZnDvc8z2+pcQgsoMkq3cvkfce/DcmtajVv
qLcJAOkRAERj8lo173YFemz9I25Q+idul3ReZq+7cN/kIEMd0EiKQEFgirVmcszJowVicjTl5AME
WPFSJPrJNsSjiPWV6CgGxQKMe4wbHUqzRjyAUrbdxLUJrtemgTzXgDW9CBnEbpJYS0GfTd/l2neb
hZeKVaJkCshDHmm3TJJtKsw9yGbcyn4Pk3AVgHg7qMKdoTWPpl33k9ChO4YETh+VDmiNgujHFUHl
Zzbxc/IUI3x3yTuLuztzrPcYv1mXAszqyloJAhZbu9lZiruyTLeZmW46Vj52FKQFNs3RR2Xr3npj
w4N0gj0jziMp7wkx1kVu+akj3DGnqxasGqgf7ZkWb0barrh1n1kOFFlML6nQOCmyLdQYTkVW/xRR
s63VpDJYvNai9mivbeN+XxJwWbLip6gdsFvdqSLwdXqSYNTp0tUAYn1KLE8Tz0GWrghmoFLwdsUN
5g4Fxzt7OJgN0vwi3yvDt0LEBlipRrSPNBxXwfyaPDloM+fDqUw+VF+uYjvc91EP7q07neSHBDI1
ppHsig6Dinm1CSA1lODE8VA9N0Xz1FFySFobIlTsUBMIylJ+14FKrEMTMUIaWGhro3sxg2QlC8eP
JMTk0cR2HnvxUJV4b0XvSj6Y4qCyfdLchWyXFfdt+p4TB4oBQery7GnqRQcxcIV6tx0qHOxscDkk
A+rOAtdX/MFQmC1lu+rVGzMgNqIyzGqUaIyBFQdAD6ZXd4Dg7OtYvAMkv2+K0b/uTi7G+TOnNSVF
ZxkJhx4ILlViHkf6ltR4vVA9uxOAySfGwvjgQvz5XWU7sxTHFWWKqvg0rCuouPwPMWe1WRoeXfLC
s1iOkZN8DGkpTm3xI58QFeh4N9Gvf7drswDuENKVdIjMY2KFKLDT95TccjxtMmi+Xrd0MQk++z6z
qK1o2OR8QFAp234HdSR3LI4GSODaIdz02rBu8npheujyG+HM5Cxi1+AtFhCvBRW28SsY25UYomLV
QPyaaMMqq9CHS0ME0iAiN2Sw6XpA1zMD246Uhq+L4dOwc+SJBtnSlIVwURUeCp1D95SDsrzCC8JM
4CmUvs7k/xkx9XeyMSfwqoqRkCbDaZbJ/yPtypojxdXsLyICCQTolTU3Zzq92y+EXS6ziX3n18+h
JqadTeU1MTNv93Z1lxKQPn3LWfz3MR73gkIxvJlMApioAkGHkkwbha5xcK93iBXODI6MTQOd6d+n
iPhtCCQNFAjGOaGD3nOVQaOMTmeSDm/xJNuyjpg6QDC5e2pq2atD+dco3bJwN5E15vjVMubitywO
wBDISZyMDfBHOegTgIuQtVr5egF7scRi+wtSlTE0OqIzKUYr5uNtAa3PMH5V7aI19pnOANwarFGK
VjKs682vi4UXp0Ft+pqTuMOzjZbvYc5toAdhhh9AeZSzhJfZ11azBrZce6GL89DJfiyaAt3hAip3
LOYmUJArdfnKEkvoaBnlghgcz9XguE2JqYAJ83Mc+Zvk/+do/LNFl4yUckiIpPkyeOIqhkC6aioU
mLtJukfteM+NfsQ/rB9GGbwiXYa7wGCzGWTCJVsALFwwtu2LT9Su5tDCFZA8D+0uhpphqHxqOrUI
kxRzVJlFotXddj1x+v7li4SX56TOCojlnMJD6wSb2ivwvTWT7yprnQFHrtcM36st0jRUveWUdJJ0
G2+pFc5IiszUtsUz8f6br1w9Gsd0b5fPP3+f67fj97KLezguiYarCw+pevMjNhvmzbOsNfncP/Pp
v7PQ73UWkYo3RtTJJWY2aTGaXZpsmvgxBrypfof6KGClRnU/lrmF8elW6TdJ1HvqUDthfUM1r1WQ
b/vo+lJo3N6x/ADgmVfnntQ9+ZoPvQUG0OaMlws+DKPx7YbdAooJY6EZKvzw8/v6D3Xl94Mswlxd
JcKXC6A1CtpgJoFaBFlhBX6PyXQkoP7WCE9j/NplHO3RVZG9tV2yiIAp1VQcF7zGHn4uxldotdDI
kCyUVpOFhugBUip2vwm9nx96fqafPt4i/HGflsOYI+7qYbiRtE8+ohXeVDbvN/+/hRYhr4p6uBdA
+/6cZsLq2Kfe+k7bAey5NplZCXx8gUmRJbVlilSP5yACLnAfRO8/P8h/aC79s02WNBsgo2J0GWYu
fpbvEn/CfVFuWkwR8xBz8LCFFNK4yXNjk0CGrApVU0rWcPSrv2ERwGqIPiZCxwXiJxDJHuzCZcSS
HPKWoPLcpKdmjSmzdk8uBcFLEFj4gJh+Vr0Rjj/Zff6YbTQzuJ1dO/krDVburz+Ny7925ndLmy7C
iu5PGGTWkKthCkEvH85ZI8S0COQtFCfPPllxYNOxh5Rre4BMuU6fFHT/f/7U14dGF79hERHKopP6
Aqzm2bTGq4/pUbXyHdoeUMYHhDx0dUcz8y1xoI9Yfw6DBbel/71H3nzLXvyGRVwIUmPSWIHfEOt3
AQRc+7pcu8ivN5Ev1lhEASHAlysg43ruBgLL4ghIUH+X0cd07N2AcCfOII7d6XYv+3ZbYGpMUdIG
0y0tIpvluksNNHQqs4srU9QTutzZA7D2Bx0WaVGWEHPqq40i000nol0FG8occFU+egA1OqyTb9Dc
ORgRgD66sJKp2pO0uZkAsOwZKBmZrnt5NKEDoVkttjeQwFqLFw3GSCkp26oB2Gb0dw2THH+859Fj
zDHu0GJ4XTJIS+jofaNtoEklmjjVLmDBwwClOd68qPFXkSZeF6tu4z+OAJ62IHBKRQHJtE0iv0ms
srrUw2/fwT/QLHns9G1mKYrYa6N2z/XATfzWkaWQmErYeZp0Z1Q3cd3vpdlgD4PntKY7vcpw9aGH
RXZU3YUquiagmMWA6yaHCvZgcu47kZK6gxoeqjq9HYZy1w8vIpmARpUdXmhmVQfAQAE8yO4FUQDp
5lt1iO2uVg6R5CkF6gAC6bAwdZI0haY3s2MJPKEibT0ObG3UyrdRqdxUU24PPLOCHDgxor4lJLzT
gaIzKPTARhjg1fx5ksROZfVbW0CYzxh3uiTfSY36MuOdII1vVeSthf1nPdF7Hhr7iLNNmuCOruD9
0RHQzCBeTREJeWPyklnprCuOaVdFQb6UxJ0fyp2lMJDn+bQrJwgq5D0UgZnegmwDgz2VfFaB1LhA
7hZwSoRUQBW0pZ2O7GEcqFP0jRsqvl0GHca0g9nVzamP4UaBfhsGRzDF0I4DH2CHc5QZdLVvalqa
+Tg6Ke/sUIeQNaDtkMJ04bjoZIW2AS3hd1nfTjJ0wSeMVuuHtN7lUmKlTBw0bfwdtuqBYZYFpLNy
ziv1cWryLWRFHFWCD2AZ4m+nZqq2my4onrUJnHaFOJmBIfrw4SfUVX2o0FQRzMsHEECj11blHvpI
/6ci5vv8KosY0el9YDRGOMOJukPduGxvbKe7dAtR1WKX3vcbevdzZLyaW14suAgYXE40qOTn49ko
cZYYCnmphRM7NPNHsKqSweEdPBDbeiVSXb+FLtZdZBF5w4QyzZe76hm4hwo39xok7toLNUczWnVD
vppLfC+3RIYFQI5HRo/HrLW9IJ9xv2ZOff0iv1hhBodetLCkMc5z0qGFWzvEnaWVE0/eov3u0A3w
ASuglbXHWWQNXDCZZCXq+AQUQhAbTSpW4Lmrz7Oodfocwn/KEICEBb1zWH856M8ee3d+nsCWV3bh
9YzdkA1KFMzStL+I3mPbFAHLu1Ne+fYEkoYie1G5VdAqMeR7kDwa+SZJH4N2BcNgzI/xV3LyvfAy
yazjROoHQoyTQr4gluCpZXCAHOZd3oJ0Ww367zqudNeAVwPuk1cALG58P3nJAPpzq5bChqmam99w
08nocOuLzhoJRS8OjAO4KxjDk8GFN83mpAMav/FnwPZ5cEzZiw5KJkkfWNuZKhnAlNjWA0HPG/9X
exKabsvSK7rbIEOU2UuNh6eqDYUwOAnAMCzbUmVXDJ1X0pucP/TJPcG4Q5mAsoMNdzmcmMpwSTJT
S95Z8C6g/YpaPNHvur4wmfQky5uhPyswgW0i36bptJHRC+Mdu2l59UX4YxjtyiqBeZfSuh0db+o+
3E6kftXqwqsG+T1gZC3yzdn8Xx+CEwKQnULBVFicHyYMGK+qcXfqeOdIdNpHgWeQbJfVITrjzI7y
k+53rtHVa/np1S1wsfLiMKGcbWG4GnYwuYs2efCMGGhpBxBn7YKeQse3YEj3c9C9Hv0ullwcLklL
fbTeog4VfbTRwvv/WRIc13EbuZ26GgCv93gulpxDykV88nVeTT2Rpdsxp3eIVKHZZtmG1S00GoEj
1H0kw+LZ91tT7bNdlfFNCdiUDx5Xjnl3M06bRCsPAXIDpjReGESWXBBTpl9Jwx0oLMEEAII90VdN
1kj3VwsIhWkyYxxWpQBi/vunlyoyRllIIUIR0NuYTnkEhtbcadB5Br4Lg0xrzQvt2rV4ueTiWoza
hoig0ukpA/Q7wPwHVrxb6E7C2Uk3SeCDU+cfQvDhVjbGSmD/g3W/+EqRP8BFuwBBtHqBkUixjZwg
sSNvsGSYINLaMyYbplNr2/Ha015UJsqi0p66NNZFpEi3gz/c5z6wJJTnVhO2ZzkHSw6GV63dSM2J
ZDbYdRaMalqbN7C0omDFtYPjVzMiZhiO6mBYg4z0tVmjLVzHO3/fr0sDwyKMJEUuMCLqd/1Xftd7
s0Futysfuz1ipz3ftJmTuvIeKtTCM1Ze0dXuysXqixiR5lJLtSEK0FzmG33aN5AjadJDTx9XNsD8
F/0VBi8WWkYGo+9yrRwj7HXZCl9DK3JSazrqHmrl0IxXmkYr201ZBAVt4pqBVB/ta1lzS5Cny/Xw
evXVXdywi8BeJ7Sr+howDnBdXWKXXuINgQkUW7Vv3XRbPuRuv0l9a1xTZV5LKpYCJ3A5G0YdAp6n
QOp2svjIqttw+M2jnYh0Ww8Vx+iSTY2dztM1C4jr4fbiqRffMWdqxcNg6E5lLDZ1Ep/KsLaJAp0c
LMtfS8TOdJBsFUOJAjCIegCQSweNvEu3KtAIaRLsMu6f/P65Bs8XNN9YKY6SiBDuQtBausn2czCt
izX9tas74uJ3L3ZElyeigzNGd2ry13GmQIKq+X/Z4hdLsH+H8yln/QTP2uiMeUKwIRscY5gQWpj9
uZUXndaIZmtPtGj9xDVoX2PgY7n2feZ99en55we63ly6eKDF/YRWlh5KPfZZ52bb8tjeAIoP2VY4
OyGE72DW1ZmDNThwGECPTwU52QubN6N/ElBa/fmnzCv9FT0ufsni2hpGI6uEj68HhJkZqh+9jttL
Fo4ybDl9/nmttfe6qOC6vNLyiWcd5MUgnUpBtVozAZo3wn9+GrD3/r1RFEkr4X6Mp0nrjwro/MAf
4Vv76+fHWFtkEZ6KskhYCdjFiU2aVem9m4LegZr351X+dt6Zm3//fBldXlwgORaRqokiCu7aJ2Tn
wSZzQxuQjknZRpayI1ZgoUfmp6gSIJpdrBy6P3JcP73LRTwqs2wohfD5SUvZ2R8gt3POySFM3zJV
NxWpcYbxTpvepPq32qD3MPGNUA+xeur6+AgeoxsBY1N0gydS8OXy14q8S03sSD3KBiM6+xSyE1J/
jltqsxQzQNpaccqPTQCnc8hIpOCFxOSoTi999kTb6aYZh62R7VXxK+lzL5v2U3cepecwadCUyR2u
nTlDNzrQdl1zLtAVavqvwv/FI9gHaRAxGN5aYL0CCWKlxaCaafcb8BezraGAyAtLAyqKJdDmwOtF
8m5ksMMIoW3MIi9Q0PktblRxY0y3NXmPy0NKn5rmUyQCI8/PUv1FtYe+d2twzhnmAFM6gZzty8bK
F/n5WoQ3wb839wSNS0iG4/jkgHIBIW+F0Cug77Rfw3X/fE71JYS2VolPcoHSGqq1FZo7RbVWQa0d
oUWEVSQlLzu/ic7IkBxfR3uPFHagVStvjOhz+PprE3/XMPIi0MIKmUnjxFsU6+NbFaQQgGHGYaTF
b1n3D3nIfgeS9KXKJD7A+2T0VD2frExwBYLaaYeLdijtgmcnPqNNVEqQQhphsNdydjexbtOOBOhH
3Z007YNRYsI676PxGWag+T6hOTjfGN7pr6GauwrG/PDhsfN0OFLSb+JWQZMb5qoALs72jAZMHHtO
gOmQXObfF8p9CX/FKONmgSK+0MUWeCfLb+7z6ESn5wpQr5p9NWj2tuBt9F1glupXpHz040bTEivr
4Yk+t5TfgrF1CUDuY/M1BSVgjZsC+jXDJ43uSrpR4GXV1lgALaFAeYzxd8kqSK6MASX4Mok7/BOr
Zb9HAd9BQwHe79iQLceyoX+Iw6dBB+4yQrHNUzOBrlnUPBSDsNPyqeAQzwjuSP/Opd+Efin0RW5r
c2TUrCDgNPlb4BIwCtBhDZeYBMbGPd+nmKnR6JmWmCbQwIajG2LHB9BjGXwPRwiGTOGZdPt5EOyT
x1rfx2FoltqdnjAn4I9JdOrVT236SqAlpQ+gUY4fIPLagZA9FeZA5bYDk07qM1OOoe3Vwp+x19yI
7eLqd4W2m/oeDpOlKnCgLTcqdouUw3YXLf0R12II2QwjY1auCqeESpMO94AA1mFGYNa8gwDJMQkK
y2CbRqa2JBc2F/tJBY2H/GbQIhFCc2NokFbx2Vf5yjV+vfl2sdEX93gcTRmBkpR0m4G2TMIjTbTH
dqAbqTzEWWcFUwx+MnD+7EY14M+ZJivqc/pKN0ZeXO5GGpOY6jX6H0GxGULdqmtxhjfgA0o92ZQz
5VcODqkVTbyxOIiomBQR6uQDDFC15FwUzauIWpcHHbgr8blIc08o91qvP7AmOLG481JD8jBEeM/F
cGgAKlWHg6bvBxSU0oQBSfDG6X076JYe/v4DWa4Ls5lehdZbKTwcWHmWoVoi1N9VuAnRdWsIdXvM
s2KfQdHtrdOPpIYibpBtJhFbM1+n117S6a4nN0auHsDZepnq3o7U7MQyWKrnwSkxXpvsfjZhoP5H
NuW3Q1TuWhrfaMPvn5OBq1na99ddQs+rzoiJIkR3AqXrpWnvjZB5svpFgdJWMWT6ebGrtf3FYnPw
vugo+HqvakAWI6HPVLPGKCdBudGMitNn0AMB62wOL0Ta/rzq1dvtYtXFlSA4EWMWoKdWS7dG9a76
X3Fdm3m8ghu9jsi5WGdxI8D0ulNLWW2BtfCh4QWJL7Pb6vsaNZ2FZ8vN3IcItxeAEbguE3r13rtY
fHFKo8KPRCvX0TmuHlLN38eQwqHlmr3warNwcRbbGKlbjWP/hz9flgcDwmFohMLDdXCY5dMPsAEh
YPTzB7xePH8/3BIu2Sl+xeRJb2FmR20VHeQm92FFivRIheq+kDo7EYHp9/BIk54VsdKXv5q0XKy+
yMonJQVaU8URmSDF00ufLdL/nx9wbYVFQt5MNRq/o49cIlFx07+pxloM/TlZ+cvCtAQcnXY4ApyE
sBmXdgR8VDW0JfoAnujK06yElD+43YtTDgq6KDs9xWIUBH/1QcpyWzS/dMBKJfBGf351VxuymCT8
T69+iegIFRjoBR1MZNDasXi08dHN+TPfzs5+fw+9IXdIBycZdiG6h7R4hEGeqTMAlFd+x/yNfsgH
/zRhLp46SESRZJIcnaH390uHz6ZqZ0/EQoxzI3uttl7bMItQUyB+0qhGA72FfZQRHXPcWivPc30J
lcFMU4b1tbYo0jAdU8dcqqIzAxYI/SIIeG10C4905h4YvBCPull7qusx7HvJ+SddvMKx7sYRfIbu
pHHwg5oUQO5TH62pAJPr/TD+vc7iGuoBx1MF2LU4bo8R+dC1zinqwql9/degKbVtTMhpBgMbpfDr
yWIiPUZQw0IOLVssUgzQSWjgJaR/FDIIO2AbjTq+tHocZP3WyBVX7W+z7L2JwE4A9yJt3HZ4RLOg
K96G5iVVH4k/WTxErQuNk6q4g0Wr2U5vLcx20ihwJS6coDpKvltJgB3kt0H1GvVPEnmaNOqUna2V
H9V4005oIp6K8YVr96nxkPFfrbpp+KMBhcSGcTNvfo3BYVLv/CE066kGz9uAilJqydObCo5zYgDq
MJoVu2fpe9LuaXHM1GOhw3kDZpTVUQDzEFd3EQQRdfVVIZCe5BuY0JiRv2VR4pa9v53k42B8JUDb
1rDoKNJfEX0XeWBJmB8m1Sxs+dlopZmDvJKy92F8VtX3vhFzhl9oNVQyThVeQTk+Ef7biBM7D3Kz
Hu9YWduKv0lm/gB5rT5jvAdjeBy7rx649Vjc/rzX1/bdIkFgHBZynCgjCHEuKJ0kO2rh689LaNdT
n+89tzixQwddHcgvdfDa6RyBFlUEu5NKMHPEDlM4CECMvIEvbxpKvpX0bUtgHxsWZq6eu/KZ5Get
fIyNjwpN1moWGp2Em/PMZphwpajvfOjORuWTVKGNKbW2DihQpBVQHngZgvcQFmkVcro2N436K0eu
xeuXqQ/Npnmt8I4jiMaRAhhiaIck+V2cHOAVZwIfBilD3TIUFCwCCpn1rxDFUzqrCOzr4T2G2Eel
Qx0TmQacTGx4oXGLpT3KEqah8BVu12fUMgbFCjTiJoFidcnHz6/1as41T+EgbQN5G0VbvFZa+ElU
EszGZmRAgIYVvN9e1d/JG1QZHcjh7epPwNTTyFtXm7i2ay6XXmRcWm0EQxxwjOVAKohqUE/S4NCM
Kzf31Wbd5TKLjIsQCOuwCO6rxo10Gh0wFW8+WAq8t+RA4hgHwhaQL4rcdi+5/7+X+6cwu4jHZTwy
H6wCemps4qJXBUmrjHwmb81mVrZAaJhVAHaAMMOr2y7XuAbzp1teqBcPvjRX61qdYmAi0RMJ87tc
e+6z19jfKF3+S2TVduVRr9eY38dz8TFjkqQsh2Iv8JCxW0AaMmJPHTY49AUsSnNb47/o1Lry6ozj
P+S23ysvvm826GoWB9RA1SBb0Sa7Ty1gFgGqB+7KW3nK+c5evlLyffEtP2jawvK0FUqLD9o7zTZz
Uw/+qpvOom4OQcxVYZJrR+RyvUXmrPlxngWUGSfwcNCl4G7UZhDWZM7Kc81fZ/lcikoVAvCuzPnS
LwPCakXfSwM/oZNMIjRwIkgcRR+hGoPoAwNlwzh39Us2ZdA4wvXZHVqAESUCfU+0rSCdQsHARbCb
1hSq/zZIQqf98octbpaxllrJj2V+kqhv9tMEnmyIrnBiiUS2cgZnyiCwfBn7bIDJG3CssTq6fR9A
XfHUct/WNbKS17Fre+DyJy0iJoS6VV6oKT91wTvAl55sTOfej1AW+/mOM/6uKaldZYYtwncgUdwk
naxCHCsoFSrBfYkYP46I85JqaeWugNcnkCraOYacHQTeAecUFhtrG0pb1jDuoJgE4H9gF7JioTfm
xP4hagWEWW80dP3CQbdLSKrXpLKKluHMHQj9nML7GlITGfqb4jWAQTq6PeLA/Rvuf43KQ5rzlVey
+pWWhx8ZC9oStMXMjL0QagZ3qkM2c9k+WMpoJrfhprlbv0CuB7jvXbs4+b2SYO/oKj2xepdUQHnS
6BADd1vzckvgtPHzIbl2Fi+++xJchn5Ah8a4Rk8DmotM0yHmMj0HEBX8eZn5R/9wFJc8hsqnagTu
Gz/FY+mqzbEESSdShB0RBZJ+80UJ1exEX+kQsPkg/bQsxZ9fXFVBjPoQjAh6ErzwlEH/UFnzmg5y
bJEyfB8hgunHBbHqKkLi62d2F7cQRZ94bsJq6zxoDUyzFYidQXM3zI4J8LYTdniES61ro9QMqdhW
oj5UbX2AkhB00ENH0mBT2XZ2YEQQDz6EueJBavdYiHpXEwx51MZuZYE2GlPQB3/uWrrXxwBmzANY
1uMT7GS8MHuVAW8twQSPY7tUoLLcfPVsMEmpWV39NTWgNCXxtqpbJ09efv5SVzfEBZJpsf0EhMDy
uNDaUyLlbmw8aKrvrJolXb3eLsBL2mJuiiqVyU2OK4eyfdwle9a3G8i2OQQRQQ8nuMqodlIxb0Bn
jKnKyr64WupdLr+4gQSCaKJCavqk5scyeJby7FbTXrsi85LgVQ56b4qo3TN8OoDIuphtA3HDDc00
4INZhLJFdNUy8tRh8BhgNWjw02RrNNmyVvMMNtwAXI8dsopIvlZ8qwTvgDCGG+SPRsPFdk5AJCx6
os0oM+JC+F3/GEwJ0Si45bv2BKY4xHdWXtW17XC55HxvXCzZVTGaT6kSnjFzNbP6Xqo+4ee2Fmrn
c7g8p5erLEr82KhK3lUMDwb3bkCuHQqEFxzvvKZ/5pH8ESv7JHqWIWkvGHBe8dPPe/4/ZNP/xNwl
4ajyy3HMA+yHLKYurK8gMYqBmQAnoy6f5ACWCio/yMU5BmxCFIcqfI/a+xSqIUrjZsoJ7vDJqs3g
Svay9AtqVD9L4gaRmVFEEWYHOrUnFnsdNP47GGl0v1dewrVPfXkVzH9+8am1sYJgBegNKJo6GyWf
k1vJDmH6d+3Oo//8XqjmGqGT8rWbYZELcSgnlu2AyewQgY7bGJaaIM1uxVFtoeg19Jt+4p6AEWgK
HT0wgK06qU2KYhRkybOuvwtjF+m7UHqMgdXRZNWu4TcxjMymuQLLC4zTClhpYFoF11zttTJqIJIb
LzcYsC9k9onYaH7i5kjA2PBpFKEzc4h0CpKbPplKvo+VFISMGn/aQ9+CmAYSlXzuzAzlpmgg0SF1
5V2s8PukuiHw5sWdYPXGbQLxgbCwE3lyeyiMQTTPa0dIv9TC1MtspzbMnRg0PbTsDIdfq+b1uYwk
WJq6EzLVFkKtYaXuI3pOMuhrwY9bh0jepKa21Os22GePvMjuhqB0FBBAEgMOM4CbEtkN5nIkST7r
pnvIFRnTXWOXqapTQtBZN0q3l8t7fQgPA+RYIUR7w4P5Pxc7pdEPrKHWqAQ3aVPf6v2waRlcGTR4
Zah2xYqXWlL3qj+cCYOulSofFVpuywjdIKUxU0xFlSQFSYlZYyvj9pPNQZ62KjZv56OhPB3H5qUW
NZBl2SPThwNMpW2YG5sCVgeQaQE4HTqximHJI1aEywCV3hqZWyF/jaJgC7KqpfmY4U36ziD6flac
yaPo2CoxTM/K3Ez6547LWxHEruaHp3BIb5C9eY2GPhpaar2abLp82qMnbFPYOsNszs4xHB+gwKjW
rwBaJNlNKSWe4r9K46YKhpukw5itV2xWwwMxGm+VUexrpUcuG5zqFkg5eWeoGx6IWw7/Tzr1W6bn
jpHSrQw3HWjh2SIutlMVd6aGq0NENUzgfWaqxjEvT71yItqz4X/4FbcjGu16mFr0lWL5de7mc9EF
yQdhpK+pnB2mXMMIQ9l07RG+b2ZCwEpm+zL5pQ2BFRDM9GPqaLkD8lUGPEgJrRdQ47fFKLzAB+wJ
iTQ4QzegyD3UQnOCoNlnotqHk+z6Y7eNQ/1XoQb7McntpLgt8h7IfAwzpdINZLDe+K864xZcjjaF
Xloj2+pSd0Nh3zJqX5kRnCvk5XH/EafBc0bAYIbkjBmWiVvBWF5ve/hulFDhyLeV0d+lTfgQ9NwS
WQO7gdFNFBVQmvK+4oB+pPHdyHH8jYlbE76srELvSHPUoL6nQ3+cFAxK5UFYJWaDGrgXBa0gHqTi
Uxg3PZqJTL+lEOgh/oZpuJiZsoGR030Yv4WZsDGDM7vpgYi7Arcz4YlL+u4tUOhnkoYbHe55K/F0
TiKWl9plPF2UVH4Up0ktkxbaJ1B7UDa+PcDRxQOE8By5a/c0uR5H/2l5/SnwLqJ31OGPytSgoAhA
JDyWding744OOaktYCKOZo+uyhziH4N6KyOpguao8rryxGu/YXGNB0UjtExD76t2fMgVgcppFbej
dEwxhnegGhqYZMd3s3cbhLhujfBQeL7z82+4liJdtIfY4hKrodHXsyAeT1Hc7dOs3eswbf55ietF
xfebXtxY3Ug6RWkxU63byBa6uu0y4oxhBveWxv15qeuJ6ncjky1q0LGO4BA4BMpp1jHT484m2SHS
oT6aoR+lPg1N4/lEtrVxFtaOgYeXkLYyYFia1pK1t75EH4HDHrw0oPyEBK7kWyO5GdGaVKLCrecO
PUazcdOff/7h13OJ73c075SL3ZgHrVEYDDuBo7gboaCQqF+9+v7zIivfellEYFyHuaVRRGfUsCbV
RnOc7n5e4XoO9s9jaIs6IRQ+M5QCfWQDmnhZnyI8ztbj6RFiWLNJj0OqYgUvsPLmtDlVvnhzUhBF
U13gHMdddpsq2VZAk4K1a9y5tXe3yOvjQEKd0c6V8YH9gg7nrGkFZVoYXEHjyGQ7asvPa0aH9E/f
/e+Q+P0+FwGi0ECuowm61jHGPNF4Mw2YH/Yn4T8rADMhXdGClyaC5IXRtltYavfmCKFJE55BZi7g
MJoOUfPFEwW8KyPa6fj3eeZllQobcy0Ama3UoYpHg9qUIOeD/tFdWuLGAlUce1xvKLpHwcMEBVnk
fLTBx9OIE8CaSWjdWwwpLA1Dbwkyx2kHnnSfA5Mc34wdLnV0pUgrXlmq7n1dQLAw3WQ+MD7oXQ1+
6ERtgsFUvol4YUOJJu3QCesxVfFBO6o7bygGry1htVPDAk4bN8rEAPT7GBpxgK+YR2SGKQqSzRIc
mlC/gUsU80KlcWCM5rW+7Eoo9cSUPvrSYIlYsTgMn9L8dzT9EqK2AhndCKicKgSIUvGL1o0NFwlL
zve6gsiv5ybp7304/QzGaNaK4VKEERknf2SwliQ+XBH9mTiNyeA9CNGbnryT5i0tQaMMQ1cbAyfk
vSniJwFC4dgFsNuC8h0QsBCGmj+IUyl4aowD5echBz83hOreuyydJumOaRQ6fi+qOCT6VxlmDtI1
T684RBM9MecOh0q6ydhnITTI4OmmIbwQUhoPIXBAlPRoiaLNFjwV0+Cm2oxcHO1EJ0h/YY8JEzc4
KFlDAex6vI9JbkM8AM1G5pSMWFz5hN2YXesYYfHeatXSUrDLdQnT43aWszYF/uekYEtAgi8CHV47
yDqm8mwLnVEznLGTGEFK6S6vKpRdsp2qs1kB6O8gTkqSWwUPipzbuT/YPHqpksLKFVhmqpCd7y1d
Dex4eOVAWY6QkpY7xYqSm4EfJqLBqcMdodmh5HYDFr0BlYGKw9iurrBzYauRMI/CdE/Kz2IQ3ggn
t7qDel/8KyHwX2uCWSXRjDFBi6QOmzDbqOFJbQ1YX2m2kilekr/MztNMdK5fJ3slbfGIkUPrO2X8
rGCdwYJdNJVuhEOD/QpWnWGOAkDm8jjKjow3zka0x0RrC0O28+wpzCLMuPltkRm3uoF0H25fsYRT
hXc0FDDZUm8p/vso7m3enUvlIUtupfJ3hBpJjtDaBjekBxpSgEv/c3C+Smq47Bos7nqm16B+RABo
QpjM6Z/wYbp7DPvC1gx2ktW70S00iM7JrfLUnNOTtlnvjqxF0cUvqCYtGtR4HvYhxUnFEzzGVx7y
KpDlIqHRFtnGFBDB/4u0L9ltXOe6fSIBVC9N1buJHadPJkIlqaih+l56+ruU/+LExeNjAl/NAmRA
kyI3N/dezYiGwdFsInucpo3QFweYAMLYYex/9+0QjHUW2Zlm3JYJxZmffTKLN+GMCFsAanh9zS/m
Pj/VQfZ2qjtJF8GB7Y/JGv8EqfH1RXmfhn0I6NDfDcXcUA1KwwPR9fiU6J4OYKVoKFaMhvOkU47v
0kX9u/Ny4PqZz+7cBdqfjV5kySneFxvBUvfUTX4LcJG0OxeYfKAtHXMjbq7Pjzsqs3kiCA7O4G5O
x9o1j9UGxMUttIU3BdqogHyg+eQKtzwJposJzdn3Y3ZTWuhj1whqf1QaBPH4k6YPBrhcpjhv8rR3
pjDhzPJiN+NsQCaBTSCAS7IYGRTkYO2hwQVRQvocrR+a7+j0dH1J1xX7V3pxNhiTdcKVAMKkCuqj
VZY51SRYGtlLPNuYizTPs93CtkuzepzG+PvQk1sRfSooMRNtZ47qo4naUJ++Em0B7OFRNA8LBIVp
9qYu8xbQeyi/vi0EJpy4a+P3MJ05tVrOx2Vb4+E8yZo84MEZ4dIeYG2xzDt90jcNUqNJEOBTqXAw
kBelFGXVVNC6gZ6DwcLsJtoUStep83EiTx3sCcMBBVGNeBlw1CL8bLMpDYCTIjyVz/VL/vtL/4zL
7GPgPptOadaytL9mrqjb+IvbcdVYRePy/v0ZiHnEq5MpN11hzsdFb79mqYGPBg5OD702WjltaXhV
BMWV4T4Wo53cdk8jgaFxKxY3eTv/GkE+2kfxUzkBkK7Bjk+bWqQmKvStIVVb5Ke51J/xEEscs3wW
u3uzEaDxNIEilFQRfPTyFFY6SeRIVe+KAvklUCl1OxNWOkLVQ8chNN9GdTgRmEuOqmIDE2LLaMim
yD2FCSI74BMkJZ7hvWlXY+kYE7qJeWmnoJZo/bgdpldVBGxndvryQ05nb0YxMAPxAO+qQMyolUWo
GFAv727LVXqcgBsK31v0apx++qpo4suQ2FGBrxeRNM+64oRCb4so3MgQV03BfA+HeEsjKLVIpi3R
u2nq0O2D9rYIWkxWu/1swEKkhb7VXVv2TgEnkVj3et3wAMUGuhBqzz1svyqMJ7x0ODaC+aSRUw1l
5yg2YQys2oQIUIVCwX7ET8/eNa3yK2W2KZ08KGF7ajXdpSgETxHQwbMMJSeQYLrbERpGU/dZQAsy
jVRbUX8r4mu5ZO4qGjBklZNo1IvhPNvPx2KKXNpC77h9bDXJlsCDkpsRSpqSE86ho/SCqz3qxi+x
Iq6kQ2URMJFipPayLuAcu+NJI88RmuBJFhhwYeqh+wThDSIXnhl2NoVudp+UlgzJAEl2IrVwy6V0
EwMg2e42XgarwG8Pw1clndy+zO0iSmDA/KtA/VQbsEpF6+pQEJeXUwRJ7VqTnRLi0hF84/UYpkyd
8KIpKEkTKOGF4JQ0ytGceVH+Yq9cIUSXEGE05KlM5M3FJsdbuQQKtLdGF82DHXVzX/ocU+cDtUsQ
SyUIV5dcxOulOHA2rsr0EaOmgkRupoqnqEG7dSJ20SxvZgrjXbKp8HzMSqDiBq4b3qWocD4sUxeQ
F6htCbIsnlbEjGJnnlTcjUib9XkPERQUL+3Z6WB85ZZd5pkoDG2uX3QXs8LzH8BUCagAfTzUWsXv
TuAq5RMPHinuEjAKRJd6S7StEygbcy6Yizj/82GZnGxE3SsThXyl/uOqE6zCibaGM9mojuBdiPYj
D/t76Uo7H5DJzCR0pER5yjFP6UbOAbjSergWFw+LsVckPP9Bhr2+st83FnuznI/IZGWwFBkLsR+R
Q+SllRu1G+suNYUvPOCflqp+rMOHBtqjCWCsvfKSQaxOn5sbs5H3YLQFcjy7KSwMoCHcgy8/q61t
APqYZpJT6IM9ImEuEL6v/+aL3fTz38zchlHcpADvYDfoS3LbzuavNkdJXm0hU4Y3vGWYZQVN+xhQ
skK4ico39Kk4NVFp3XDXlo25J3syDMm8/oQVF65AeXaEIBl1pRFBfgtltNTRD8thAqSss9tu16Bp
XW06wzV1lyeEwYsJTMpZpEQX+jrB4QSWGU2jDUUpuMO7KAe50IgPYdW4qaxyVuBS7nn2GFWYfTOr
lTaPlYSMBG1FOJivhYlU5ekgXzwPPwgAhfnStK0BPxCwO+PyAfEWj/HZJiIc+yakoZAVNl+vb63L
3/VsQOa7JnHWT4CArCceRAlx395EwbKpCktwM08brbWvILrTG9DlICkeIVkOTC3vi66n/F+b6+xH
MF+U9JOsKz3WdqJvvf4LyK/rs+R9u3VHnb3/GljkKOgcxCcZ/WQAHwvcJeBnXx9Eunhp/MyCvauq
CXevqopruSL/Vezbre4ovuBpN8XGhLYcDsIGZMkj9aMNOONhsAo2a16zTd2Zq6nHWVGVucAWxWgr
aOTHpyZ7rMmLArj39dlehmCDV2nomibJhs5cFVMp1LK4FufR8m2spbJWKHZrZU50goZ+DKW2CXxy
tPjs7jfPROFy2+RscOba0IEvncMQLJW1MoT72YkkQPjt4n4+TDsNF1b3RDfQcr2dN43dPIaH/H0F
MwO0A8A6V+Tl0qGVz34NExpGFKiHUkJPatwmh+EFoK2DDLW6HPWFCmJEduKv0kBKIGx4z/2Le+58
aCZe5AAlzWY9/B9iaPhsf8cO4AXGRtrE8IezCku0JYsEKHw6OtRv4Ctz+6UEyT31UMH0r2+JS3vu
/LcwoQR5owgrRvwWEGmsFi2bLg6uj3DxIjwfggkUIprlcZJAYTqq9UMLuR6ppLdmWO3CbtnQ7CUc
X0u6NRvzRoVYOGfwdS3ZKHU+OBNFFDDn4oJSPBUjt2m3xUZx8XLwx8oSdKhQW9AtWxPh2M3s0r0+
NmeHsQL8bRr3gBSjJTlNo4VPDszJU1P4JAYaY9yTtONUzC6abJzN1WDixxjhXQzJzf87YHQHDTDY
Zj+njgF/y2TTbdMDHkxu4hguCUK7QV6Y+ioY4ZwPfilwn/+MNSs5C9wdFCrqVseWotGqF/saVq+t
srm+tty5spGszsthxEsWwYQeeivfSX6SO0liG1/1Nj9BVtjtQNp/WFl9pLQG1O7wnMOJ4qfDF1n3
5xNmAlsC8FM7JTEICd/y/nQbOh90szpVm9zc+3Jx5yduGUzcUvRQhU3f98QHJwnax8RXfcOD7jAn
MnBHYsKUWY6VqIkAgYE07Ct24Q07dDJupYB3M3DO6He552zDDF27NNqKNhMqmLlQmCvBoUjT3CYz
eR3WS0OdJeUKc0SipAasMVbEk3RKDtVGhqxYE6DosRI5Bhf7A1gy6MDZvClerCufD8wciqqKZgjc
1GsqnkIrY4aQT3kqfQV5RIWRiTP9Xgn1vv5w/aDwHqUKc1C0MhsXmtD1UbreumoA2Mlt5UKi0ZIc
wH18iVd+XKfChtzzqTLHITbAouxmpMNjNAZJUt7UE9nGkmrBmhRIvMgxlJtEg5CKGlCDQv+fF3gv
3WnnP4A5Il1aKFq1fmSYokmR4kgFz/eQ9+ZmU/4xRZEwjysR4Qd0q31rQwr+rnJHJ7TE32PQ8q4x
3poy1/RUE1MHkVg8hY+rGF6y1RzhQFFY0LzyXucEV+5mZW7sTurBf4SUCGY3gZFjA6loQ2gIHBcb
8jHuWgSzhQ1EWq7v1UsXx9lr7Zs4cBYHpilvK9rP8WnG7sg6OB4B9SBWPF3Qda3+tT/PUn5mLZuY
GlrVoUNZp7BshGTXkGcB9EAEHTJr9eP1OV1KAs7nxCylEc9qFKqReMogvr4IQJEqVVBXpluWKM/A
sUmVOTGOt4pMxmOoY9iOshafyhbiM8JW1kxX5VEdOYOwKJ/E7OUWuv8oyIgw6KIjQLlgBLfP1xfv
YrT++VIs0sdIG6JI6xOw0lsvgpKQURK3NxOrrP3rI10MGWcjMeFZ10u9XrQJW294FWKIHOk8nyne
XJg4XBMiiqWBzzIYsPJWkJvkFeTygcNLBs45uvjMO9t0GhOBqdrLcp6G8Qka1R6dVLdVw4M6IQIP
kEqP2u0ouMYY2ahbFFZeFDu57+1uqFy0cBxphieLWB2HIuV8Tt6mWf9/dr5noa3qfE0M6/L3lD3Q
jFgKobzJ8z7l+iHORqHFINbhjE2j+ECfQffWl3er6i+5Xx3eYTnKRxzwJsZElBxOLIohrKJU4mTh
2Q7A9t0A3PH1Pboe3CtxS2NCSURDkmNyyKsNwzIAvJISQL2hvl8ehP6BwjS910v7+pgXc9vzrcRE
E3lJm6QxlPWtOjiLg9qyCx8pNz0AtR6YHHn6b5uCK1Nku7ikpHJFKWpKjaO51b7LbKgZe/lN/0qD
zKM31U67F3wIB+ORXD1/oOy8jW5EPzuothY0fuSIm/U1EN6BaXCT+WVwfTU4X4Dt5ZJuEkOILMdw
WUAp2ce7Cln+/2Y3ebbmOhOMaCYDn66gjzqlOWDVKEkAPSOhqX19Nrxvy1aDkiaP5yzDSYlGZ82F
S994iJ+TPfHQE3rjvSfWQ3Dt2zJBycho3dEJN2EN75cCRi8LepAldMoS5bEl3I3LCQM6E2xqYNxh
uoZ4m25Kd0aWJlhy0AXZ19oGAmNjw+uKXM6afu4QnQk840Rpk+UIb0AQ+oq7BC1q+5+KNTqyW/j5
c3ggvsZLttcHy7VVZUJPl4wagTfS+uYHC+cg7qivHVuw/OeA967n3GDfKotngVWh+gzLPtyRE4md
rgZFJb+DcaILThRnZ16skJ2fACbqiKkmgH2NJ4T0Bu6NE9vto2APtvaAbB7mOw45GoXVv9QbaHN4
aOkQf/D0W3lTfwmBdgBp9vpJ4f0etpTTAzM5axF+z7wF2htCMA/wtnhZILRT+7DrfRQD3YPjur0+
I3snDXTkrW6/L/Kg2Uo73km6aLh3tjxsoUdq+2xKlu84pEAg5OM7Lm+BstPflwGth43xNPpqABc9
m+6Vl8pAU9qaNxNMIKmlBcOB3q7FxXG33DRvCZeeeLHid/77mAA2ZuAuzymWK9Y+hKI5wQXalSJ3
ru+70p8h8mGSkwEvphDg7etf6iJp8HxoJs1K5UbQ5RoxrXXpIfUlX0agXjHUkw1bcHuwzBsIKDiR
p3NG5uQABhPeliwM1SFC0NZWQsAygJ1VukL4xJnfunRXzjtb/gHopZzo+uknD65GCDIoGYO9Bg2K
GGXihaO2wznyBhPShppMRgkA9imHUH/Zwn+VFLah/dJaThzjtbTYGpCeRSGYZQiekr94oWsGFSq1
pU9tGImgqVU48BUIagesQxfCP1bli385VTa76jqzhVsVUg9wyFvlIIMsV2vgQfOoBLw1ZWJbrzZV
ZDTNAuFouEo19xBRhmCS7EO85X5K59wt1a4C4qcwAj19CeFJXwKjIRleHU+OQmqnRrzNDLQpAPZM
1c7WCUTQ80+64hPV1m06w4vi1z6GnKsB8VmAyE14lIAWMwAB3XWCA2ViJ23Q7amFlYYGAX+w/lQx
mFvNFhQR1SnZq/TJVqO7cvoUIgF4/NFPhseVBdlAPUJsVTuWk28XzhyYxXD6XCRI0IYRJ+XlHKp/
CSGUc9EvFZ6ZspGBJ+OkJfzhZk7WyRuErQlOUyq0MQaZ5ddQhGJsDXKD8Hr94HLSEZMJiWI01QL8
1BAepF3cvLcxt7fH2Vf/oktTQzXqhOAR8jE5YONCs8NpgjX9WK1OVsnHxjc3XIobb2JM3KtykZZQ
04xPnTe6BEcVGvbOAJ0aAFA8JVBveVJHvAHXz3mWhqCj0iiTgDfCAhKKMg5eT3l+iLwhmLDXwdwC
4l3r/ZWvCTiKUcL/BCE/u6hMJnHTkLYBToZ0OO0ATZNl8BDLu3o0TqUweeksH3IdsgbKBK1ZcAOL
7F0edcuEvZ8Gg+rre/MiePb8tzCxTwQDpMd3TFGcXrz6Ls9cYAkgXifuVrOc2TGfzBrctDVlsKrT
+IzbldO7urziEBXRYeap6t+59dlHNUUI7ixTkZ4ycB0i+E3CMJEzyfXm//fN+TME81HnUqRKDDbr
yZBBn43HZ4gRipCWNR6qSt6FYJFQRQAKMIHAULavDZhoQb25RwUlboVD09fuAknrTKidUkEitei2
GkMV38vB2klm9f36z738Wvr5tcz2QCIxwnAd20NGT5aCatX2v3ooD5v9hyzzpDcuh46fwZjvn8u9
skgUnm0g4EL9JYDDVyDIJ2jQcHba5Qf0z0DM3YdKaIILpzGPSr1S2kDyEeOPpb6VYa4Sktuqe8sk
gXOH/Mfu/mfQ7/+f7a0kl9SYILkAAbZ+Su6qW/Gh9ocgsc0bPGLW/Y1XhNO+wzjXhXUVLzH8j2f2
z/jM/WKIColx56ensQEMU7PXWnraWZ01e7Lb/e45RYrL19nPcMxNM8lV2Zl6bR7D+KvNy9t0eWzL
8v6vticrUpssXSgvnWQe86m3x+QtHI5GSoCc+DXrnHr2uvmunFtWotas9MicWwwVy3gHtokVRrkt
6R/QTZABjUg5mSj3czH3iyiFqUKFdt0uo7s4kGx3hp3urh8re+N9LM4x/8bMnO3NiJKQQM7KPBrQ
XhIovPWOXVJ4VRPEwtP1T/Yf9YmfjcGElFgrRjwcEWNVyzjJ8JrsK7R0uy3qE3byokDC0+p3PJSY
zPt8TGwRZtj+pn2HIw9SgB7IO2K4wCCmtTs+wv61uY/V41K7w3gLXZOb5EbB4354AnoNameW9k7e
G3iGJSk8Fe34TQsdtGeb3+arkUPewhqBbOP9Yt75YWKUCg9aPZWG5ShkcASZ4WP8NihcYVvOh2et
05pxVmlfI75PkgnBz1iyFqnYZ2ZA2/KkSDUEbx5p/LqEt9n4rsrzTQ17XJXCzDFHBRYkxAyW07wN
wpm6zEQqTa+msqzT9DTrL2pV+WM/beYw3y9DszXCDMTK0l9IHsQzNH9M+tKmml2idQCVLluAqiYd
4SZpZMFcDU6ozythAJxZ3Vc0ZRcrcBzNZ3sRUYCrZn/SEQnTBk+fuzEOpK4DgbMBbTXcQH0fAHrt
ttVMS4bXS9LYvWg4IB7bUgEhCrk1wZuvrEpe0MjotxSY/ng6isut2grBytls+xQ2GkuxARTFShQN
znv1Ec6JICyLX/OYB7KBLDUFTFpSNzAsPRUQmjenfRSa2yzON50SnUBN9tGRtEhZQoujg51DtJm0
2q1UfReDuKk1p6jTrLG6E4ZdloEZ3aOvEaO98j7W4JHAGzHtMfxi3mjhqayf0wpoI3hnDMU+0pu7
sY3dfCx2uagci0HZh5BXCRdfMEs372C70cy3lTlD2W9wUjjhpGm6XaAMU1VHZXjsJiiKdkDXjNuG
qCBHQCMfd9mMODJ9auUJQRNop3ddnS2lLPCNGtcUTC8rzBtaae6SqR5ynjGVH9Q0cjJCkM/UttTF
1qIQeBRC0WME+C18ELsSTO0dUlBNFfeS/KGXqEVTmOSoQw2ebG6XFBQaOf4UafI46LEDn+S7LEvc
amp2SwHd5IH75OCdHeaESvWgFHB8WCDDWWzk2F32qxEQMlY7dADzdiGpsfyCThRMIcojD8nByVQV
htywRENSzxUitthuDRh+mEPiXD+Hl9Hu4j+BmgWp5GoliHE1Lkc9h2AP9ZUYFb14tUipoy+BiD7V
bnK0xrOlsTuwplfvkbnKfci8uHBkDMAFcCuEB1NFs6uX7aUNPTN9SgE8ESEPlKT4gjA3uf6rFU7w
UJi8oxGNqBErmDqRZbgxsnErt1W6mcceFlHgXGcKKEi91O1RGwQCHpJEabkl8B8YIQWKdEiu7oVi
sTUx2o/x7Gv5cTJQ1FWFbZcmdgnBEAKxPdjokOYkpieBYNM2ieZ1k7GNs8RTUNpsmzhDAFJ+F3Av
l2uUkEbFpaQ+QK3ugNjhF3Plm6QJBLyOl7dG5rxiLkFcDQJ1Y1UleMYQkXljDItswO4gFI+gp3uy
B5fAxymIftd2/BJtPxQLfr8qOr8b0S7ctQOhHpE9PbfPKDc9XP8cl9Bbf/wU5rZHXqZXIsrEJ5Pq
O4gHOk1TOcKEAzvWTmgKllKBqN98FPk7Z2Rewi0zOyHU4B1l5vNyDBeo8UWAGS7qxywNZqCuNqCG
Hn8qZQ/njXBeUJSaeq/vehH3veprXe0Uwx5myq3RQmqgtWXa2ybJIUWAZ7gGZvsAiyKgNuPlUS4a
8NIyR5FVhPzFkbXJWWCNZqIWVRYqAIGNK2nIF8L7IQTHns7WBDmHIb6Z0luziGwJ2uVN+pkWe7TM
PVns7AyQRVP8FPvErdv7pQd/bUocabjP9cJd8HNVZXamEWdrkLYquEyKZu4EDW10vVrcZPCy5qXI
W4iNbRv63EGmQFsUMPLfV6GABmp9JNnIaeHN0Etrkps89uJOcjO9wU4/yKTYNIvsQonLEUdsH0rt
VAZttRAghTRiJ8PyDAmwAoecYbYLOm9SiH/DqMuSoUIOLv9S6vY44tJa9ul0TxdclMnzMP0SwTuH
sHYjf5EM1j+dvaDMJ5i/RviZx0LqaJPsFd3iCuZ4hH3vJkRulZsIPvBj4+wOzlvzu7dxlvG2JEzV
IkR6vfZQieqU4KP0jjx4ApRygH6WAFFt50/ZcGticdtl69a78phgjUv1ElzcuMdbLNvUmrX6JDQg
gFqiXTp4YwMay5kuJ/uVmceErNQaPhEeYzWM4MIh8peS7utJdWIVQuBo6cJ+jocV412PTBAyGi2h
7YxArE6HwUFWcFgtb8m99AquPvgLQXyQbQC4+H0fTonlu71/9m2hPqYMU9ivuDHQJ160JwQ+B+IA
dh8DY1350t31zcTbS8zbYsoqOZSNZn3q1rCczr0xB3+10nZtw9NE5N1u69TPpmYK+txmIqampIEQ
Q44AGXrD7TNe7ub+3Pxr8nE2ytjA/rODig6eaKMrPalBbTfPUdCiYgBGn26v2U3+udK11q5dDB1a
bnLF2bHf1/zZTyh6KAIL65rWrg7Njid5I22h7rJLa4AtGkA/htmCBqjmRS/jjlcGvIxWPUt9mL0r
6w0lVMMyr8QUDcLWHyDmuiDU3iHF7Q7TYwPWmv9Xu0hhbkoNPuUkrlEY7MGYRHjYkAUuIRHMGtrM
+7uhmA0bi22fw94KpaC0c6gIuhY0xSVTRhj4H8CUuP8lIppEBduHJRMNkpy10JrB2VAeejjtTUMB
pSUuhuRCRe+PYZi7vhhKYcwmDINOq+EnB9mrO6+FspxpK1b4oYs+uimK6KwgCIgsobvC6d7wfgBz
MKGTBFEFM8UPiKtTYYquhKQ5bWC3MQ2OUZZbLT4mlCe5sh5E5h75Y9rMQZ2KrB8S2pNjkY1OEab2
kvy+vlUuNdH/GIK5OkZjgQ5VnplHQrMAHqxWU763SrKBIyVkx3dp+rub91EPdU0eVJE3OeYQ1io0
1iWopx6TSPFpXnod+KrXZ3cpR/xjdsyhizOSV1m1Stt7UZCBGv4AtU3wvPaZBcIkKHbpdq3HapEV
zIG5qXjuaP+Rqv+cD+YoEh3v1n4wyKlPYRukL8gkQ6/LUKCAWGtE+l0URa4crupf2YteQBMArUGl
rp1GzK3OlJ0mWw5ilULz0vTiBeipeb/UsbUKhxVg9QIf7odNFUDGhrN2lwp5f6wd8/7VU1nXqiZZ
K5Syp3vtqbiPQGxx/3+vTwSq0sp+8+rYF27A81FZyG9kmHHTqdiPooDS2EtVfUk8mfMLd88fQzD1
J2GBKR4ZC8SsTNpWrXQq55cibfwmXpwp7vzeEHhreSGF+GNIJn5FUi1q5TAtsNkgdvopO6lnbEa6
CmNa5aaA9JfVqU5h/+1qMmErHQsCxRqs5ii+jvANUlU75zW2eXNjglQ+J2ZRjZV5LKrZFVLlRl/E
oEtkFz17+/p5vpBz/rGMTLBqw27Q6h4ho5/gixICmDkjW4k24gAOrRDzMBTXoy8rvwUPIakrtRIx
v/w9AAGl6y9T93Z9RrzFYwJUgZavoKqxeSzpaA+l5hJjckrj1Zwz5/pIvIPFRKKaSkiZYSpwkqNf
IckcVS0CASIo10fhBbxv16uzxK4ivdAASAr8ZZ0FygL7qrKINVuuExAhW+ijGFDlgBW5HXeiS4TV
+qNaTu0UO6kJ6dgeFRPtXklnNxOhGxveFuNNVz0JKpQZo31SE3eSdxq4jdDa/rsFYlHBSVSQfFoj
T496sVRqwaxlVhLF7vUVuoQdwyb+qd4wpb1qgaepVnYEsWBwZHKYcS4h/RV6iAlO70FYW7SmZoW9
3ESyBacTu+eEo0vIvj9+AhMBu75UswbbGz8BtQPgb6AX/IRSwe1MrfEOLtnOSp5u7yj+0m3iDXeQ
KYKjJyxpYYqTWOaXWttwJQZFB7163uPg8in/WSAmWNZhLUmxgl83C+amg5xvWQW5fMyhlhNyH0OX
j8XPYEyEhK3GZBL0bY9x+aosp7muLKng9BYvwc7+WG8mRJIYmF3NBDsu3UuN19Y2ClK3olUCMoie
D/Q7t+MDSGT3MH1TfTDmUB8HOxCW3Ne33uVg8zNXJnw2tUzonAzkmM91QHLoIip9kIIcUqcx5zCJ
362lf+euP4Mx8UYIo1kzxhg+G2MOzzeIsTdlk0MINTrQsoQp+Ew9XYeUVVHq8ikpUvifjPdUjqGV
toiCrUwQjgwf6UJh8j1LqM3Wk9+GIqRXjRBMYxNqV0lUvwzqAqfgVSq2jXJXaYYePiwrdaE/heri
CGlizbQ5hiR06z4z7NwU/SX7gOfEYaT5MxFhbp4NbdBLM+rFkNUAEn6CBFVlbgsSOunwXEFhQ0GB
WyuCuYNAaGMN9HmcIot+LeMWLgYHSdkZ8XBHybQnMbo1Odhe5V1B35b2A5i2shCtGL7jPb5omAn7
qPjKgR4W5drSo+c8kyxjvhuiAjVD9F5MqHd2kyMIoa+DtBgpo9/BwbTOqm+L91AWvSx5Khe87WbM
RcgHqOGKfgozmgk5Le2A1xuAZK52USj6crYbif4WQze2EorTkANHl7QRZEoM3a1pD3dU9MEi4Q5I
xBfS+GW+VaX7BGJTCtxfJKJv0WY5VpBrifrKiqr3udkoqHaG0nwTTumdAWXvOdRhHK9aK5qvmIDQ
q0Lb6I6m9nx9/15qmv9xjpiUdI7yThLNCNLS9+qH6olBbqOdlYFw06BUwUue/iMD/mcLs5AO0isZ
FIFMmJU5s9t9JpEFdjIwZxBEK57KTWSjFPQcEc4pXYPBlYPzLX16doOGI9DuKJyaR00bLIPuNC3m
XNKcmPcdrs5GgKqZJpd1ZB6nZESDMnf1ZEDmW/rXPxdvIkxo1eHukXX1CNKAgOteS+185L2vOBGN
RW2EcxuJc4IH8ljc92PmGICL6tmmTDXerc0biYmdojGOPVX17BQujSdMNar1zU0OhWWNvK5Wm1rx
BMxliOZX28p2DYpUIwqWnsbQ6emhxND+5S5Zf+/ZNwyjJUtqA3IXdXm71Nuh/bj+8XjzZRLTXDDn
Wq1acgyn3EWfK4uByd3oEQ9Kz9uLzDUBacm2MtMQSP0ecizpsao/4/T3382FCRua3LVqAutpCJEm
O6pCWqC7qcvdxLMFv1RXPI9PLNxC6/qYJmjVoq4IbWgJqJ5wI/rlpvtFX9diambz9iVn+VgsRSkZ
5pwO6DQsuBhDjQSjhHIGEAPXV5DX52ObbbDrihQA9YyjUWa3tC93UBnYmHO8TQYUAozGH9PUT6rW
wdfkdBp4U2TCSCwAoZERhBE5gbR5C4HHGakqtK2vT5E3DJujSVUpkBZht1O+ZIiwkxuiPF4fgneh
sH2aBbw+bSJadiqh7a1rxWY2lfsiBnwDrINiutMg9hmFMIFBUWgeIfBuQOqcUAh/ChB7F9O/nDIT
Q+oQ/gaGgJWtlxugFTskTUD3c+bMuQXYbk22gGyZtRiEwMrS1iCYuMowkaPsq1vMlNpAhvzd/fYN
FjuLjTWMMwCehcEBVY2dCfwnXcguijlP90vqDH+cdias9LAMF+iC0KVlSqC1j4qIBq1US25p5s5I
4W2khxb40ZaAvnge9m5dl44SvV5fYN7jgoWKRJOQhRnq84DG57/yJ/JVPmnbxTG9GpBeu4ZSLfwq
RV9x1qdFGiQf9J6XKV2uqP2TKLFQEm0ZpEypZjjdD0jEpCpolvcxfheADhmoW4eVc33OnMuJBYFk
2VxKc0ySUwj7JVn6XVd3mn6MgdO4Pg4nJrCqJhnw4QXUaclRIW8htO61zybhEIJU6Xq6pzBxpxhj
tVQbnA8TDP0qQeGjm4K2JfAkyI6hJkR2m6PvmOYPCvB7bhe2Np4szgDAk9TctfMWgoeWSl6kRAEY
ZSdOKQR/GwtRTJCQgJg1NBcFu4Dpbdx8Jdihy+r2bX71kG3SGhjap08JFPxMvdw21S0Ej7cRDBUW
EUbkPZ1PJkxxlxyqUpLuCG23l4ega1p/1D9nkNx1uGOk5r2u3mclL1jyNtX6cc5OcRwveQWHDjya
N91Gg28HdCMjG1QBa1XHU3+hKtB9QUgA/fQ+kGbOFuOELVZ6xVgS8KGiFdgiKnavaXi88WDqlwQU
zgMI2xKUi1qF0QIEFvMJBWBaAEixSOR50F9RLXs1kx7Ykq2o+FiIQx13jS0q8BQv8Sakza9oGZ6p
BjCtSDlT55WHFCYn00oROtUV6gTKImxjA/btS2SFwEf1ZQQd/lMze8IMr7EaPurDsa6Rem8SCDdD
a0TsbztzK+O/k/RMinbdt1n8mDalZ2Qf+RxaRm4G0rjKEQ8Q4kwK0wW+akPIvdFBElAN/u4EMzG6
LqiuqrNgHM0qdeQJymSp6EllywkU/9FG+ycCsgKPeTpGSR4veOugIq2npjXJ0MSFrfMgQwF9I2Q3
A3kY0xHGe5yhv9+DV96LbAtWwLKPVYlMXT4uXhP7c/sB/68WLD57hO5RoGySvfSRfK6i8BAm1Rsr
f4UAFaQ63etrzanbfUe6swMran04ai2q8+o8eSPAeGov2VFnQP2t2g75xLnleTkpa3uWxeGcdgaO
qIyIWYD33o3OXJ8aQ3Lb3CuT0p3S+yShnFYwr4CrMhFb6Uy0TJvv6imB5Pd9KlnqCzwGY3itmTYS
thdY5hWT02UB2D4OTzeJt8xMXJw7Ikd6joql/v9Iu64euXVm+YsEkJKo8Ko0eWZzehHWYZVz1q+/
pf1wvWN6PDw459FYwD2kyGaH6ipw/bQFKvmYYkpIvNc69pTFonr1RUeIYSlNNplC6OfQ+tlXNcKm
qjsTwdQEWjFdVTYDFeWyyy/+4wSfmeD8TaCnGKZWYCILRicBufsuR3Pg+uG8+Jqc2eAcQR76RQFB
L/kkAfZcTLXTqgBJg6Y7C75JGnEzzPdftyjYOD4Z9HXAJsA/L5900q2rKHXaTpCjXzwJX2vikz/I
ZcZQOJKNUwUy+kBR3Ln8HrU5xnRVBw++AHZ6Od49M7dEMmcnIaQQepkQaS4ygxDpxBCmdNSPKihV
wXg+W+FWDQRbePmFPDPJ5X4QwgxCo9XA2ReAbV33GHgmNacB/1l5R48Log5Tp17giUgoLvuWM8Pc
HTflKopqBdNc6ip/yADg67fmythFYqZF0THhrrMZYhKEtZ+7qn0kuwVEVzn6qvgBclYLkc31Qyn8
iEtoffYRpZIhI0Nc+8nkIYOsW3lemtDQt7bqbbgV6b6JVseVkeYiMjARtHgPWdkngIXX0cf1FQmc
B5/sEQgxBFVXoTIBXd8+TTaYhFu1hfC1WTbmipNSeAdSTHGO2vsnHEKxu8oOKggdLOqaYA4YHaZZ
VbMBfsMTF3lEH41P8WKpzQp9RF2phyibJYOPAWp9VrFvn5ah68ATdXEFX43P5wrMz861iukDSMZa
mf9uiiDsAs/FJ3CAVIKPTMexoAT8e8HkKFIH2AtxGUU5oPpXtZ2v28zncXPt67RWsH+tXGDo59YH
0ds8v1w/iKJNW/5+drPCqMuSGRqHp26gCAY8lmer6xaE54DzFZjiI92QYx3ACjgyiikBCowJIHAL
hiTyFEFuehk+dbZvnLOI64HNQTAZ8IIj6HHk9MkfXGnwmsNCQYN40pYAGNuqaMcFb6hqgVrUFp3F
y6H12Y/gXAgrukiWSrwBCwnmdATY1/M9Zau4oZA8SvQJuUCEsFyn2RLr+FQ7GIZ0iKGwff0bXiL5
McjZcjg/MjC/MbRsccBGcejiOHLzPAQcPQX7BtHBWA30ttyBHD23tFmylQiaQlJp1exegnhwN1pN
mHkzxgq0LvACZRNp1KZyacWL1oSfuw0UnhV1Kjcs8d8kIaRO9CTzmQ7LemkkI/aodaKjPu4wqWQj
HBiOERhfa0wEKZaq7NVuFaAp9w9okAWug093YnXKpAywyNthO77AG5bgSdosCsvM1b6rJ3ZINubW
30Xi9GYJNq68AHx+o/YGqybazSdS/KwlZLgqWr3R2q/l1J3lAP8YKh369BAnCQjqNroxzFYqB0uz
NGaYP4AQfDu1MjQgq8EyQ8i0BBLEiJrUzqvODoO1Os7vkVJ6EGGyxvxOxiRHPxFbQg0kQP+lp8c6
ehybh7SNLLDca1ZM8p/UNDHTq2FGEiOCPW2cGXQOhi9DMd2vQARa2Kah3LLhMAzB3pQSm4ByARQ0
To25FHVe5MUxWocDFfvpPSlbt9J8TCuk+qpT0syquhBK8N8lkLxo/ksZJG5fzVbpR9sR0y4x2BVD
ZbSl9q0HUaA8a15On6ZEJH5xubXydW34ZA/0vX5KengBZgE8CeYRuoYaV+ihKOEQZ8qRz1bPgqu6
BLTXPjjn0X19lOexwJMfgRYGoAxvetJWCwtW6EDqPNKAlsckWHQT2ATmMSbz1r5F//Ux5mWtoT8/
DJOPtLrGpHBapnb9X99HnhK38mXQNy/JUWcSuwdPT1kZnuqL8jyBe2WcJw9irQ/GQjVOeoohtb6z
pf7h+icTPRa8aHY7yXOtUylF0dB8Kbb+pvOSGyhp/BNPJEgpGefJIahDJdlAjiBBGmwLxv+3yJo3
xUpzuheML5RPQKm5gQNBrpOo1CLYSR4lqyASyCLGUAAHEU/7sVzy6xspMsAhxFDLj8Mmp8ap8BtX
zmMHmjbOdROXu2FfV1rj8klNinx98HHqwgJ3CxmXtZBDLhxqpvZCPNSpAifxbkXBoCCQ17ic0oi7
GnymKjCxyrYHRUEZ7LIOioWmIB4UJCY8PW6fmEQaZXwjfT5q5bsfPKqzKvhMomhC4yLCMQhIK2Vw
iz2I2lQ72/q9S3f+BgJE99kWogyOsuqfMM2HYSx/R9bQnTnIRyZZ42t2Eo24iGIDHjHL5JJRX83J
iZUHBv6wRn9Fu7hIXorxYBQ/eqJ5LIREYHoyEhN0RB9Tr7tMBtgtHKkFleb19SMmiBU0zuGUSlBS
PVDlk9IM1sgUpwzfy+xWVqA+DQGa68Yuo5POzjMXPbZFXzUTBJg/x6pQq2itBZ6kr5YeRYixYcHi
5OX/u/I88VDbdJaNRCHwdQpGxaE3WD/mar7zSzAi6OVuhFRbHUM/UA/CHzLmPIM008GJMNitX2yb
APS2TWgpNdvkJXOyRQky7YBmCY097Xwn06HLLaeAuyEWXudNBdoCUC5o89bI5tX1nbtcwv7aOR56
W0YxEH/QFgTQCuhn0w5vEOAYElS+XRyXAsQLznw32oZis9RCqQnoU1rZCQaaxHoUAs/Hs+9qE2Go
UyDnaVzqdY1lekoJjkvDad3ZHbRN+RYIRa5EiR3PxVsVoBsf5IqcaNTvyfzeTjcte8zoI7Rd0PJr
LZJhJC77AJgfXIUSJEg7InAlonVzblGpQYMfKCgm9q3k+vWJjCJKNYFD1JdfcJYgR3IxsTlDOKUr
P+TyzkB3PMterh+lyzYgSWuYsmaoPHElkDBjMC5DRSQ4SPNdWuxKTZAV/8XLfdngsuI2R8NqlPFu
KciBjMzBYPQcghZiGUIF8flL+m42HrNLOxLTPC0xxZ93/ss259FMqcgMeVLRluwB6PT9g9k8p8Fh
BOBVQUoCsV53JiI3Klwx59mYHoGwZf7M+XpnKj8YhuRB0Q134sXkbalBmY5iodWcecI35fJz/bVi
LsrKmj7sMwW9fmaRLVkZqyCwFk0T4E77D/QZQTHr6Zv0IAqx/hKe/DLMs0ICRztDWHGh4LgfvQUk
q9qLdBeQyZY52dV+BHXJLnBE4YnQLhd6teAE7NlyvGqnhwzlbPeyk8YWSDE1J9lM0raMoDY0P6Kh
L/DDimCvefrIwWgJyWKS3jYRAElUvWlVEJ7QBLjl0c9fOk1yW10end4HkBoUNgdweNoRakBICV1F
N19S8Nul/VHKMWWfSRsNUpRj0rhqU41WMScbbd6p8rwfumPDAitTe0uaK9DCKOyO0tSZWzUCFQJG
h4z0Na2hJ+u/My0WBZ6CS8RzWDYTzYxhAlwlBa+p4RsQAv7Z+PsxDnZhqe77ARwHdYiJFKSVfich
engzw8GbMvZMMs2T2+bYZW2K/Bq00IkucMRU9PM4P5nqkpYGPQ4A2bYv9CUxbYzthj30UcY1tJRP
RmcrwIczS/qo0V/8B0dw8SJXvIzJRZVmmTd12SN0TTf9XrWrQ7LO75dcm24De3QXffp4ZTzHgjkJ
4co5z1qHNTP1QF5KfeQzyVegl7S7M7/5G/lGuZ322lpelz8z6AnboteJig4/51qlUikZwGpLgV/e
ah/zvj1lYP0vnxbahnCrbxdugX8160K/nAznWYdGi0CLGJKT1OurLPjZartsrCwJQwiYEBUcfFnw
OpqcL007QkkEdkSIVrQbAjKDAWUUTE270Xqhr5ZvwH5253vSwX8ZNsyWAZqz2lcMBH8TuZrLTfRf
C2eEm4KiSq/nQ4SfsoR8KCihEQvmrtBivq3b/kO0h6tzMi9MHJnaHbGoUND4+mYwwvnZmcRkIgUO
20LcHzWWinFyVC23S0VpAIGNUwOaKKpmf7aJ/n61GOGS3r5JpUb2S+OUqqFtmNFuIuPToBfQ+k6J
hGhbqi0T2jrHnhb6WlXG0U5rCCQhZfN9FSI4KBTq4zOrEQxrE7Q7pTh4C+p5XbSbsFjUyMHEPKrm
XZQj3VFDa2pv0cTJUxkjM0dduU2w68CAQYqznm9JmX2bwvy+7wDT0z/apNxLpmgK+y/R7f8fcpAW
/R74yUFkhmGGJ9w4LG2EEKV7D3VPeBINhDTQyvtvt4oRzoOGRYxGyUgBrEq0TZQnXqH9iEAFpOuQ
ZgmEs07LSbn2TTl3mQDnRNNWgfRk4yVzeWrbHkT0dQwAkGSXsnSHWSaoMXe7pDd3la6412PeSyqF
aCl87S/nNouxVwuDpOQ0dlDlnaB30zdA/p0GnJFAj+wo++FX+wKca1K3pqi2KNVbO+hO0sSrAsCV
/iYkpp12UBSDuv1k0G9DFj2x9JgYIhjGX5Lkr9/KedlRBzeY0QeQVoBmsQJZLAZGuTrFVFz3vTEf
un7cxLVizbq0q7LHHt/u+maJbj3ncLM4SWc85EAUNFBpVz2tBXRI5FtERjg/m5FBLqBGEN1qDd3W
HSa/6r0cl4LvLtrLTxDDWUJlguk70TApDHcerPv7pdoDDpPjIhZj3jDB43E9JmCfldczY4RI8dQt
7nKaS2dMcrfOA8uQb3JAF/VJkMb9pSLw65h8Lv3MWm2UjdkPcBlkW2+G7SLPMc0WxIemp08FGQfQ
zw2q8qPjn3x0gGz5GxPleZfL/1+/gXNbUqroebRUxenJ/E4zu7FjD+M9KI7b+WzVK1HGITg1ny2Q
szX7EdUmJYHXYk120IIOaPxDCLTk9QvwlxL517KWn3FmBl8x1rRKmk+5orm9j7tWj9s0R1fFmGxM
IWKIKnuv53hbVgyTYa2oTCY6SJy3AvFPFkdLeNu4i4r5gw4ejsZTkE8uNRY3uvENwH0hGikqmAky
K/aZ5p6tvKemhJR5gdq8Yb4a0tTqR7Sja8mFHFHoQr+1eajtySqer+/4JXLac//8GQud2WVGrpRT
rqS3lA6FB45moGkDsoHyjN1bTKo9QgJL8o8NiOe0RFk1r5q+0cunhrG1XuFsg/NYYSCpG6VtUEOb
LtWddF7P+pF08bGtkm0y7/IoAv5Lc2Y/usnr8T0NGhu9o5UEppA+1/Zx0ayLoVgj9nAmcnd9icuD
euUF/Azsz1bYmrWEwVZ8UxUqEcWA7uV0+58s8LOYcktLqQ0X92OaKHOsKK7gdQvX0y7Gz12GaqDW
DYXTVlf9vlllq2jTbOS1sKAh2Ct++nLCsK2UL25lKG3UEVLwXiUIiFDOeYqqRTbGizwRDEvgWngi
bUWF1FG1nPyZfMz1VkvfAxFY5KIJppmmqikgg5K5N6+KdVAKVCMeoya2QvURdTjwTQmbRhd378sM
j6qc2hSKzAOqMoNd77UtpHVttK8xiWAXGwV0sJYYgSIyySUKMUuIHoJA+RRrGx8Dpg1KT9eP3sXU
82xR8u8uua+gFjwNOBJlu53VxEqHjzJAjTv+ft2O4Bt9Av/PrikJi6pMCFJcWgRgZMwtVBIB2RcM
Rl108GerWfbzzEpN4O2CGlaCeVOBUzNIW0vPQxyKHJRZAmNLvPaH5zkzxr1mYZRRKVEQAzU6s3Nq
Op2UnpJJ9QaMpuj56GaySBX84i5qRFWIRmXD4DU1GJW7HBzM/anRO0cenpNRsmVlc/1TXTx0Z0a4
OLUnyhi0vd+dJMxf0AIVf6kQhMKX87IzG9yVHZB2qoqkdShjl5tqdMaHGNCGRVsMNM3gHknE1dwl
Zvrjc/0yCWaN38/GHHdaU7ZVB0RZsAa9GCSzoK84up+z9JCL/y+baPIpvtY0sSoFZneq0V4sxuM0
ffw3A9zFbZKgKGgZ9Sc5kewR6lVBQQW+4XIofLZlXBiK3pg0xRWuk3pQOgs4yeFp3oNl2wOH+Y7c
Z5Cd/3CLzbAfHkLXd2P7vx1Fk8+mKcRUdIw7wGv0piUN+4r9vL6Ll/sLZ0vkLjGB1lirkxxog9Rt
1aeWuMqwXfhtAT1KVrX8EevUzSZQatS+Jak/guAJfL5WV7x1s/kfzwwXnoYFzUKW192pM4gLrV47
0wWhzGej69olWBzomYOcs6EYm6bsAHxIUc0nqAUpBmilh/s2iFZZBuc8TwlEtaKC3WmUJjey0VFL
j6IHJXxmQLwl81OarTMFHV5Ue9ofMshB5lF3zDUUu9RkXXuzWUJ5oZmdjr7mI/qIaWIXfWal9ETr
F7NNrCCsH5ZdJO1OjR9nE+HwNNqNnNgNVWcLEEWrgexGYciWKj8OcXWjQzVHxpBXrT7LQO/kAcZL
DUhfxk248ptgB1nKwxQWd5T5LxkI6GW/tetwQ+UGbCbAcqBzE4EKom53YwLFJgRyg7Yvh8mZ0H0u
gLACDZQrM3YvOF7LLby235wv9au56QgL+lP7gk7OulmhjbFNn2Y3diXAcwTWLj5/Z4eZ86pJFCDU
QoR3AsNcVR8NajagzM87B/R9qSNp5qpTo+0kh6+oOKNENG9q41tc3RUSEtkEzz96aqVim/4seCov
DzV8/TK+XlBK+pgiv5BPEcbPiz530qA69KB2oRV19AzTeFXsxIb2wEYjErixi+/0mW0uiCJZ2kyh
r3cnXe6O/rT1kcuT7nsWbOvWP6SiSOf682l+Pn1nVyyd5jBGRX8ZvqmQOxHLLAWv5+IHrhwqPlvX
Jj8eOwbhPrlvV0SN1gHzrcKsdr0onroeb5ifae3ZWmZfbZk84xWLS4i5Jz+S1CMdFbi9y+2Psw/E
+b2e5UoUKniZ9V5+T1riFJD/UMHukFU50BZwKyqIJVq3M75Hmu6BeNKJM90i5lOd/oiFTTrRojkf
SaO5q5kmdYjlgEEFC3+HbnovTYJli8xwrkFueh2cMXhc9a61p458TCr1wip4ue4URMeR8wmQ/yIz
6/GoICKxDB0Vs/71ugXBQvj8uMWkqza2TQeywp0KVBVI8wKzXl03crlr83VI+BxZo1E7xGjMnsBb
3H2oH7PjP2HuEa0joLpaK1mBAdgtt1nnqgY0c0XxnODO8anz0AVJ0ukwryhgjteex8DTcvBsiZzV
ZVjd2TqV31/oKKy1JusVBAEoPQ7yqu7ux3AF5sLiTcq87jFZyffpEVzDQFCBZX2EthF9BJt98yMD
DxUaa5IDPVph9+gyCvrsdy3n7MwV9FGnTzSBF1VXKjgeAI4a7hYtRBXAk7hBh2jZdPf6Rxec3c+m
4plNyAlkaQYthJPiqx4BtRmRaue6icuskWfr4pyPkYc50l+K6UxI20dTY7eoIRn9gx6D92SKnUga
3GAO7BJjVmZnuEoKbK3yXqX3ZmB6BMo1Rly4BdKkOgenXvPNbCSvSps7Mw7WdVbOdp0zN8D89fUf
LkihzM+DdLY5YWTGY6gjhVo61iUICp+Kw/I5etf8kKCN6Yqo/kVfg3NYZRvUWZHhYSOjDJxsCWET
7/qaRJ6E81VlP815pyWQWktATCeDBgJ4s5AKrFyMB6AZqxhMUVXCp2ZRNkxpYwyIRWQw4al3RQI2
3KF0etpZbQMhXkkVfKuLO3dmcYkSzz7V2IypGbFePqXduk9eQk2UqV3cuDMDnNOAurxUR82EwrZ0
Pwapmya1VYci7hORlWWZZ8sYtFxu62rJxorXatxECbF8lgn26vK5PlvL8ivOrEgyw5B5sVSKKgZR
nRAchuNdnDNLG0xXbud9gIesHk9JqjpR9Ni1E0KCUkSrcNHfn/0Kzi1gGmEezaWSZMiFVaRdbJmp
K89QFO9SwdMmMsXFG0jH4mECrO9Es8FqQ+Q96bQjU3dU40RgSri5/B1mxlQXKTAAQTNbgYzSmN74
myp4H4zvada4ZvCeN+9Fe2fkuZ02T+HgP/6LO362sdwdjwfMjoOWxziNJbSl2FuJCTPSf1w3crk/
+WWFzzf6IVFJ2+HGFREYNMcUe5rbDWK4onoqfbTzDAZy2+Gp6CA4R29qSdSZXz7aHzG6DiU9lRFD
VniEdMSaQQ8NzAY3PvAVlWTTI2E/RiWwUyp8CpbS1RVjPIjZlIy0qsNMPjlZUq+oQe0xLi0K5aAE
fBhde4i0YSV4OOkn2cQ1q1xeNcqQijXyxjglmrST9d5ulmGQXJL6dQeVLosq4Ddt5Ll1TFYpnj8D
CFIMn7V5lA7yKvtoh4RspcgEzkvCwJkUQjO8AqMnRNlRWAfQ1ooG8AIDGzzZU6xsmGrasWbWm1gr
NMAaKquQ9a2mtz8NLdSckXYe61vwtYLnNtYB8zOy5FmGoCAEZuXXUmO1o8doQoG8EaqosQ+hUr2t
DtOcZes460t7ZmkP+ph5YwzdbE15OLtt3u3zad4lfltZNZ2euxhBn9GD0t+XmPLQhRVEGuNMA3rB
0HdEU1xDKgqPxRhTi4AaDc1VoG5wwTcg4RqBUeyrlYlhzxOTAW6Ma/qtnqf7RkOI10qADpsIZCPm
Zh0YYTUT64SOQAGsTXbXjeWqkOJTC5AgXkeQISs5eEcmaCa3ie9lOrTToCzc1RsDjL+IWMZ1qgaz
S0LTh8xUChHT3ilHYzW39Sog/QZaRWvNBxNnZTY+JNOYgZoLNSypLY+dNkJwDnLbqzFrmAPI897o
wm0BIqhBitxQUX7EGYFQvdE8aZhsGNrSykbAmVKbRaoT550NrqAYJE/FQfXZOgOrU9TkL1L6qqTJ
zdwPjdUozG5lY1PmCQbqMrlEp318o3OzZ0bziJKBM8n+ukZe0dFGsgwt30cJhMXDGvWcOtBWSays
J0XByVFcUoEiyISehCOX02AHIU0spJY/JwMFqubJr3v3XzmZX3fc4N7DLohybYZU3mdFWX0M3GUe
erarm+L0D5CRi2O8ct14fLlepwVG1+FRKle6R/s6x4VD3I2o9BmgLFdfxetSWY3vwGi2duymBxGA
TPQDuCfRT5qhy/UK3HZTYcnztzEARjh9idRbUiTerAbbPu821/f4U6/q2qq5xxGq3fqo5wY9qTpI
xtpu1eZpbWmx6qOeGE/Hohvx+fOhQ6iA2VEI0N83Y/nWjfXap62LPoYDHl3MiadHtRliCzyZuRWa
0n3cth5aKXbBzOewTR60MHabUlZPmZRC45fdJBHKmGZn9ehIpJmC+ZStXj8qnaAkezk2/DpE3Iuc
RDoapAAmnQb9pVUf41GIelj88LUt5F7crI7TNKcI23L6HQIUTqpXz1qru0lgOBXi3WHYRgb5lqba
Yycq4F8OGX+tjkeyp8AwlyXqkJBNwOwMKNxJdesL2SQvwyu+XluTe4o6WjVKGnfgf7IWdoIQVI/B
Fh+6XINx+wPN2VXwTVcEkargy/GQ9XJktOprsPYzwNAZQNFm93r99F+ODL92jwvrQ9mnKZ3Q7uu1
YSMBPGkGvquawwEkMYLFiD4U58ukoZG7IsGHotF7OSXoAiAREvWs/ijiQDLSRIde03XTkCnh51aZ
ZAapJGEkDz24xtIg0owah0sdc5fchg6m+ffNS6LawI6SZyEGh99NyijEDzRDIwboc2SVuwdJQ0sl
ATH8Ado1T+1DMAN3OxzGbz2Uyjune9A/GqguuiKGSv6YfJrVCUoMuqzJOl+4kougmBrIkR4iQ7WS
lLngeRB4yYthvWwSTYWEpGkyk/t60KKEFK80qhCpgs6kv+pWPnYTbNDGqdtTHP9/U5k5N7gcp7Mk
zWhIkEQGLU/MWAeYFQGtt+BAXsrSzy1wr40+ZoAVLUtqFXAPTDXoBE4gprWNqn1RdDATSOvrl+1i
GfrcIv/UGNkEDQC0TsL90m1EfLdS3fi00Jxoqd28hEcTNKapkKhIaJh7AqZyJmVDOwXea/aa47in
mPLf/2+qq3VpeAC3D2YtRATOF5Ok8wVzF0KO2gY9n0n9nDdUIQNfI6H30C1ax1v2KgI1fuJj+Hfo
y5zGN+CTwtTHQpcBUsadJ27iJgjtyz0FOWxssaN5bIk172oDRRhbvqmAyGs2lafuZGIts8PxY1Rs
kByk2Tc89CJRV945EF03zn8c94JgOoEmQ6Hgx4HGPaMWHTpPyvt1Ewp8+kXS3HNL8u9Xp5HSoZj1
+n9vFZOt4dgcAogwrekRAdW4nZx+Bb0RRNa2viklCwwQOzHi83MA+c+vAVCcZiiYj+Ld0tzNfhL3
pERNyrSITtASg5BXblSZHRRoemRasKnZXS+9ymm/TtrbbvwxyNRqs20GqubWeCkhVtNp+7ndyNEd
prW8TDFsLXrX+ggjciDKLnZpuC/AfhmjrBr2H5p/8FXDU+uNT+5mPXMHiH9MWuhB7AsUI5mlZmi5
t4MdT45hHCTAtEv91kQzqGSRU2bPSfrQJh+Z/zpM/VKcteLyJkZKDSiygyKsgYwpaG+HTgExoW4l
ZrsukEl15WmIj6lxM3amiJDxUpovm1+7yH1Mw4eSvU4GkL9Y2qre5E5+D43x7MDu5lXrjhAFDW/b
x6GxRbC6iwRJ55a52KDrmkKqwsU/Ogo0bnvwtzrqVrsN7tKbhZOmB8rKDQAdBrUvWHdXxU29EgIK
L4WW5z+Ce3eA6NK6ucCPSPvQ8SHrMaVQ8m2zNaMgf04cTXoDHt1p1HpttKPgheAf1v9d2a+9596g
cs5UaFVg78uqWRnBPfV7wZOwOMBrd4R7g6IkDtrZSKqTEfkHyK6sSBGd8gZO2pxPgYaQVkqAW5JS
5/pTdCkYO99W7iXC7OdcGMu3baZpLZH7YGDrJn+4bkS0OO7VYabUykNeQaCQfSsnRF9V4nXpe8Ts
9zH6YciVYFGfHuXabnLPzaiOlZGMcXXywf0cy/W6n79FqN/o/otZQ9E6K7Md6PbtMDGADGSbHuca
+jW2ooUrEJytmLJvCnKr1A3wJHV+GGktryLwyV7fl8svwa9jxcM8c5UCWlUvZ3ocPUp+6sZbWDyp
fbe9bmfZ3yvbwVNoVnUjzVoLOzOhGAP1twRVMXWULDOCEvdY3/v0eN2iwFnxSgrzDGR+VKfVqWP9
lhj+tq9fp/52MM1tk4iMXczJzg4xj/hkZTZJ04zrGTx1H9qWrUN2ig6+F2yMe3xUV32Ok2MlYAoV
+ARe/noMGi1vB2xqh8bbiKZOJlTwFVxOXklBppo/ZBnWVWN6EeytrgrVacfE6F6zQWGEugnUFIXq
dqLTwrmiEnRtfTljYaPav7btM0Z7Hpsp2KZTetfHCJzAYXP9tFyc1jj/gJwXGhU5iXqA30/pfqE5
C9zeijb6dmE9F+Vmos/G+aJQDwaqLWelJ6pt1A8aaKyvr0Z09jnn0yhjM+sB9o8ZkkfUW0MK1rQ6
mvRpJALxxr/E1b88CM+ZOWfa7GcUtqBa8133KhALqRarrYWsSzxxKNg7lYtcJcWcGIWWLrigPhqw
u0Xz3fWtExw9njGzKBXm+xHSBAVcCFanPAf18BDUr2jGbyqAA81ApMzzl4zoawe54CaWZlmLSuyg
2hkYemKbIjzVGvgI1lG4jUGlHtZWVX831adKCW0pmh71QgYXoWz15N9A186uAa+SoPdpPTYlgoCK
yo99exMj/6Qo+FS1q7CtoaWeDn58xexerm/7RcTFuWEuvvFZmtUmwSZotxgebY7RFkBfu31it9It
BYAw8EQAQoFr45UHMJNc1UMDiyhTbBMw8LAMK5y/X1+Y6DxxfqVTpBR6e7ASScFtCeHBMBhvJMik
GMoqmdpNWj9eNyi6IZx3Sdjgg3AIomOldArJqxDxJ4gY+MJSP+nz5MvwXiyG0lgOReX+phrux0Tw
fv+lzPPrWjAOwg5F2AEMEjCkrghQUMcFM788PJOHJg8g2KLSlciT8YyXSaNqVBuG8oRIyMtAOYyc
K99Bhg7vd+QVIpDVRZaAsyPP81zGuVwbsYQFDvYMkWTggpmlDo58GL3kODtQ3vWQKhtAueiTPX6M
8hYEsS9sXlM7dcUyfJ8xypUYjad+pL2speFMgpuGgCoTTPVQkURibGUJdK7Y1Ba2X3Snqh8+jGrM
LAMSD1ZjYGATOqcBXKVfrZUixFhdXaWWqsngmovVbTvqeApm7Rumt1d5CXpLWpeo8gRIwDUj/ZHm
5W2kxTdzBj5EOdIhyV2in1qWauSwuRk8iei7qcwEfl7wRPLiApNcybHsIz4PA0iEyvmW9nZFGi8C
gXxgiKwJfA3PLUkVSQmSFF5AH2JPLyQ39YtjmT5fv/oXgMfGZ1lU1UwNlDk8Sx3Q0D7EpiDDDmFg
QIoGiyi9pRb7hmwGqbejKdrkUbEORRMun3Ntvx+d3w1zAZtC1DTENL66UNbfTZPV7sl24ZEv7wuQ
d0qpSzzD00M7uaEuyM+deK87E0jyBOv/M0P//Wdwzlat0OuGtDHqWpD8Ve3cCba+17vL9RVyqMh/
ZDS/2+L8LA1LHOYpqlBP9FfxyyLm+71D2ZS6aDc3tmBlfx6g361xEZ1Omdz6sw6w+wvGEopjiCnp
fje9dl75pL6g5wMOjUyQXlxwiL8Z5ZEWrB5NdLXxVc17dC5A2dF4dOsjsvsnZDiCFfJ8cLhzCaDI
Lb5dvZmyFIAOuqJdIqK+EZlZPutZLT9tZ6IbqM6eouSetjeJuVMCHyCKDzUF3ALwDT3pPUlHJzS8
G7t7n/yUh/kWmhais/rnO/375nJRX8g0EJFMqPMHT/ii/R7N3rW/1hurcmZb9jJPR+t/df0YiWwu
fz9bvMSaRJ2mpjyRMPK09K6VjM11CxeC2d+Xtez/mQkWaCTozBq9EgtCbMcOEKCTdkM2JsgZnP8R
xKpgPS6FgM0L8cLvljkfFE5+nhg6ntN8pt/N9tRl3+O2vk+l1wlgFqkHrCP1Dw2IjYytVkNTCTrJ
3vXVq3++Kr//Bs4BRR1gPHOGGzPO05tBDCstVlmSHOKo8CbQy7T1IaHxk6pHoU1AN1gYD4X5SMzb
GACV2QBqa9wAimePSecmqLgpKF+kR6gba0ZwAHp3m+hlZ8uQ2yPE6KxJz1VMracmxpBAXzVm0q2c
+4e6bVFeVn2vyTemrlsaMDOYrQWjWwPun35W8v8j7TqW40ay7RchAkDCbmHLsYqelDYIUZTgvc+v
fwfsN00oBVXOdK+0YIRuZeK6vOYczPehDpNBBaiQvKmNqd2A3m4ftVyUtcUx/R4ZFBn9BmJIGlsY
GQ3SoRsfL3vEkqfYYNHRLcNwh5fWAyaJrb0VO6xBuplb+HngaDy0xY3CzPJFPuUzKt+2OWis9Qhu
BSFR6uR9epzlHqP72IICMkEIQCA9IpYU4a9gbQKyiyPJMUZx3lAlcq6rxx+M4/PHMMah6J2sjaIG
UKJXgvIXtqrpzrht3rBG0Fj6HSBlXXmn3dP/HWHj10tgTKMQxXjGMw79bqQFfuVNO/G2h/p4kivu
Mjt++ZfnZMygTieliPrcuKiRZdy0mUVB0Rp+FUDiIV6w2LZELPEYuFynujjNa9rGBOVWFmYQ6A1o
BB96V32t3jHNAmgmYoE7BxCGzyWAryrr+mm3I8rnR2VCsybKWRoSs7rkFB39XLxT0/lSKjWn+7Lx
XPjlI7KFFintJtB+pSBOlaVzWdWeLIACXJjdwCwPivxFEbBUg5l4qQBGrWaDineH6bqaNMeelL7a
Fv48qAcgSHhd+mQAFEFXj2WCtVZsBCggL9RqSwTaxfXL2aiD/+oRmS8yAta2kvKqwoqeelDo+JWa
Sz/t0MbSscgOqFw6OfmBMQl4qMACqyLeFZit026B8AvvSTH9dNL720ErgWyMicCccnw2N8thvl+/
ADY0GMy9mEBTnNoHM76NsH0Rqfu8bhwlLXahTq0JEE0YhgTec6Zxvuxifb8rrWj8f9ZuMA/dbuiK
ki7vQJK0j1PWPzbKdyA6WBKv6c8TxBTPMFujUtD84qTzWazuO6XdZymGonP1X96pwWRZgOOemjxE
HASpQdPb1b7yFigyVfH+SpB5vTlOYmMwyZSWB+DXrZB1GFQ5BqJDzJBTjuDdHRNHJHme+0GCloR6
cGhI65gSppMIMPPSnqMPvGccO/wIAoYuC0soBK1ifxAx5pJlB6NQ72Tl2JkxqgXDQYqrfdmWvAjF
eUEZyzWs0jdjTOU5UPHh6Kg9TMHXfsGjjm9Nk+7kqXPUPHENNXiZtNDvuVMwvK/IhI28J2qE9T2U
koNo306SQ6dv190RTwLjjTQz7clEICFu4l1LKl/lgUttFDJ/cXgG404EWRkzKV7SUMS5wDXK28Av
oP26PQUoJjuCrx2BpMv5cNtB6G8fwo4e9koSGVmMAkOe0bdIfAmr8B3YU5xQx7k+dvIwCvJcAhgH
zLr4KSwpSz5yHro8CYzjiOtel5UOzzMzeBL1Uyq+X1cA3udhMWmHVE6lacLn6TqAO1XygxxeOt1L
5+x71xg7XQWravcyRZHdzckPQW8def6aR2/XfwbvmMvfV2ZGxFoawwqeWIcRISu0ptHw/50IJteU
SuwVawlECPJbTWc3lDtOT5f34jIZZwFGc5pIDdJZgEich0tpLzj8wUNynztAyLBL9/qJeDrOuAcy
IINNDFR3jBTrLCaaS+LZNKJ/WfUwGR8RBCbVqYwiWmViKC53Ewfoyd/onelj1eyG9yT/Q1r3abmM
vwiqWph6itDVOAuzRO/PtZWBbthP75LCIpKboRRsY+HCydz8Uj2B0iW6EwVbeMS6oHnLxY27rpqE
HVwTWqGj2eKE2/RBUYlNkpnjRf7wDPrPkUF2+qv2K00eZcqIYYyWYo5JetcH3ZGqDntuCxa0ac9D
jTkB6qrC1wY1+HDpONVgUMwehHJwhjT5cV2xNpq/a59NWLDYMIjSsRiRpLbu5KDpBW7I8FTu6U3h
l5yE+HoeQViMVrWpx64TcL1hgmm4arLV+l2W92LI8TB/SCL+fpawndLZxHBbKhp4+Co/JnP0UhMc
iuQxKTV3DBNvMpLL2OPNmVNO+rJtpp+CGRceTYZe63NeXaL5mCzL6nW6A2Yd5027AfD763OISfmo
EgGwZdarS99WkaXJbWWDQt4r2vHS5XnvZPnsAi/vTSx/tgrYTEGEMqUn7DrUh2kEEFJkg2TD6uU7
pbC7srbpgLk1cJ0LmgSmuMJBo8uZ6vDYoAzTZ6jVGHV/I4sLKMw8G/ZATQwtZvWL1BbES9vm+yhO
30K0SwzzMWgvehNz7vUPoevzYpmgUTZCGpE8qS5z80bb+LkrkJRFX7rsx/JOou2bRt+KBnyVw1kb
jgLIaLCPxvHBG02iX699+fqryJXkGHQZG3zdeYy9XGk8sxvAzRWCZmb8MUX4pzoq42xl4rcBfWva
Gn496Z6C1dk+esZfTiJeoHI/upN6NM2T1LUgcWzcZjwT1OR0kB6Y6l7JvQErTKH8PHRkJwCc2og8
4DnyhhcW5/r70+vzSpkIVuRG2Is93tSNI32Pd2DaxUPYURKfnOXHzBodQA/s5NwKzhhVkhJH533T
JZhc+wFMTIsq0KqmEn5Afwi+omHmxm6i7BZwsByoiBNGsI2L5i3V/ZbXf/yD1/s8PBPouqbNJ2Kg
KhQBCCkkr3Kfu2YzuQA/sCPsq2otduUM6LRwyfP/fQXjVz1iwt6YgQ9gVKFHIAIQI8ATmYAYGHlO
Ynk6/3a9YIs3l1UBTSfM9RqlPodZDFp6AxDsVdncEkXepXPtVgOW18awsBoteZWl8kYXg9sWe+UW
GeELOnyOTvPL+W0opm/1ENwXgA605DH5MVXq6KjDhKZs6qV9mx4lvdOekoZqdk6nGzLKYDPQ5dJu
UXHlquzyi6+diP1oplFiMy6sLtBdawgVb4oeCcFOU2+nFQ+sZlM7V9fHfKS21rIpkSAsyJ77HlRh
E4CxLqN2CYfJVXgrd5uh8VMaW+AyUy1NOiKUl7HEViwMXtO+z+Tb3IS76/GeJ4jJP0JFB89pGZSX
uf8mJF4flmdVfayAh3tdzmYqtToQEwkzSSjMOsOBwMZjRUaB1b1/VmlZyWDCoFxirb1T9PKilrOr
AZjDwHKuPkcHqXtUB+nBEHMn1zBon2CltdKPPZU5z4DtEt/qJzBxqVaLCrkTjrlkT0uJP6vdtMRz
1wEKuFXC0PA5H2ZMUFi5UwFuGDQDeqTbNUByOc/Hzdxj9VOY6FTlaqU0DRRWAV1IYsh2o5WePHCn
BZcvd8UK2dmhuBbqHqwl5CIllR1ppl3AcTqToryY1XOlhY6IxWjxDZmmJ0lJ7GiKzHumcGzzoxW1
CsRCISVGZZrlxZC6J1Lm9hQ/AsLBa8e7AdsGcfA9G77IxVMS0WPWAtalM6zR7O06RM6tvtchMFNa
3vN927IMEQvShGADjbn/JovDWtJJeUkxIFKXqKVqriBWjqkLznXb2v7Sn5KYyA3mBaWIWw3OQtLd
xrwjRWQrZmJdl/LbDh+awaKmfophAgjVzLoWQmXRbZgXmCtIfMlae+6c8DQdysc0+WCGqZA+jNjF
+HFd/Mbew6/iWW8v0XoA6Ry5VEHrJVroDVFbPUQz5v+GTre74Q3QPKREhRXvJSA2Rse2aFw17C4q
8EPoiN3+vnFD5GO5UeO5mIjOKDUN55a2Y9LnJTFhAhshYxkrcnkR0OaL7WmQ9kNQ2Vp3W3GzFo6G
fTx7VmqfY1yoatHQuEzGLo8X2MQ9ZhMF7gjyduPw88t/ZE8rQSAeakcMChiYa6WXyF9Y6kS3upS+
ss9+Vs/jvuNumCz39LtX+fsePzoVK5FCp1RDJKnlJUpOkShZIAn2NKAaltITIJtS4WkQeTBH20ng
6phM/EBbqJy7qiPozwIu4bbwht2y1l/d/xcLNLzzMYEiCIpZQ7O1xFJ/j+usbvPdfJPhJYENuAZI
W5ArOokLKxYSJ/thKP51c+L4jI9PvrrfvAbIQmnCmCeks3Hwnqo7s+F1nHlCGMekgdnKIDUgX/BW
fAmXAb7ORO9f5NgcTwzjmARNFWIjh66UwAA1dCfPT0PKI/HYfnKutIPxP8lAE90QavLh/uavUmqH
LuYMMBIZHWtvAB81F3ttg27zF5/HYtwvcDmJlKnkMgExJAChmam+h2X/og77OAe/Zx5GoZvU1iwX
jQ0Q0BMNRTvFfonVlppfUeM9r7BiOYPTPYv2ZaLe9+pce1INiK1QcSV1vE3D3jGjPvLwoB6tBvyc
Gd4D15Vtu6/4eXcsUiD2A0VaFdD2hXlJcjJnOGqgSRb83Asd6ct1aRzT+sjRVqot1GNCExmqDYa3
pjasBq9nQfXq7lbTL6ipW6WucLLoTQ00VUOWkXBhAI3xHGFKm0HMi+oyCBddJWjzJ15edZyMbjOH
XklhfMYc1moqtIgt6H0DY/fWjGWOhM1EaiVhOefq6kaa1kUn0PKSG8d+yr2ZgNRHxtwSQKEo1EKM
G/f6x9rAYYaKr0QyPkIqTMAEi2KJOUXRlu3cbfat3d5ETrULT+lJsxZqmXYBU/1HSrmSzLiNtlQL
oOXMn7m6kWBhA7jBfuP3A7cttRmtV+IY/4HFeaXssDR56cPXvgJuyniiBpCwqPhPXPtK0GIfq484
S6Qqw3xJQSh2M0HHIQMPoB4Djs4v1/NbhP4UozGt+qEu475captt8pKY30NjgT7SXLVE4b7S7jhq
wtFMjXmnkjKesQYlLfFS8ZtTcABIozvs5MoiGOh66jDVsiiKXnrtS805Kce6NfnXCw2qKsukHopC
CZx+XJ3wGK/rnFOg2W4hrS6UcSINxrxnjCaXlwGA0alb3jRv2QvICMFYVvlALNQfr98p71iMOzG1
qDGKeoLlDX4kZztZu6QpD2uA47PYMWytjZI2Aa/chc4JeOfO/aDvrx+DY1csAXjbGMDZDuF7ifyT
1Pk5UkTLoINDzci7Lomn8YzDCCaAeqoNztJiAV6an7Oa+sZ0VLPY7kyZ4xh5x2LcBe0koTSDEQov
X8w4cnp9XwKwr/hnMz8rtWPcRSyLE62S5VQY3sbgE/gRnoCNp2G2WbYKf+TNVWzgIPzi8dlRauAe
CTRJ0Y0txeg+JIIbK41DlPGxS2QYdLibRoz7ZqqTKWhBJPS2VXpX1h7qieyqZCdlxxog79JATvnU
vBEhx26G+lB1PHjG7azl82bYMWwzSlA2IfgEC3Vlc4lAHEHusLJryTv9llfx4xgKS8ddFrMohxOc
zNCFOyM6AWSLo1E8CYx/QV40qJUBe1cNZddOZzHmTutwlPaDhWAVeoSkNSethIjlibiUCIDs0byB
LMe0Oxd4xTfyMfMJYNl4SIi8sy2+biV4NsqEViKU2AQgaAcm+qL9l7e3HH0lQRSbpBJN5ClIua2g
wthw3f9LEYx/QYQLwxhgJBdgrHYYvw+4xr5cw5WYrTNOJYZ1YYsZSjbm51ZofT332zjlNHI2kKwX
Azcxeq1Kpgre6F+vqjP1VExVBLKlCCqBv3poUJhxypsCCIM2PQdoJ1G8mvC18LwlFihP7wxXv6RW
4Oqdk6s+byRou3i0+kmL/qy+XpZWFNsb+El/bcO0NhUt6GYnuaNqTyDabc7ZDjAIOzm0oh/CsVfB
A81Jrjc42X69F0ZJ5XGmQyll1UUyEmuO34f5mONtUqtYCivxlBQzr0TFWlKkPcGKXUrB1JZiCQ4w
E8r0ZSaAhdRDB7gUF03TXakAkEKYHES58TKQKciC4Qw60BIwjCeCeiA1B2sOY68rI5TDjPJ5buS9
aSRvaZb5cY9ZYDS5vmhtaJO240TK7YrR6r4Za8lEqhii3kHRbN1acNngCt70+yVdu8n3BTqJWmMH
DeeGt73Ap+IxBqQ1ypC3Bb6yHhb7IX3pDB76yh9iwqcIxoLqSiBaK+NgWnBrJM9Iq52lGwZk6ZOs
3UeK6vfGbAUgPJV1P24EzgmX//53A/4UzwTrvjP0LtVbnDAFellHHcwseMYMxoSoAg7pXsfO4PWk
Z9ul/y2RRcXQx1Ad1KQvLwlQOEaoYKNg1+JNjHX/uqA/vAQ/JTEpvgq+MyA9Q9KCaz7s80MCFUU2
AgA1RI+lGhYEtmZ4xr1JLB6gzwah7S/GyWJk6GCqizMV0mW//hli37Qhu6Y7i7oL2Fajv2le8kPk
deDibJ6zXfE19uK3kewJoI9yDERwQsG2o/68C8aFmmGZaUG0tISbyjJ6DJDRnx15uH7jPCGMU5z6
IlKwIohPG30desyBdHfqzHuNbrcNPl0BC5sxzbUk0QEW06H2Q1H7KW2pdHCjhmB1Rx0P7v4kYwOy
lVyaOHXHGVbenrBayWdckTwQEH9jPPgDIjLdxW76Q+wcIKaf2lvs0oO/SLqI97wiFMcVsd12OU4y
VZ6XGFgcxmZ0KH+wfLOhvzoY44oEnQh6leNgVXEjkZ+mPPpNQqy53lXa7ZhRK6vPVUJ4Zrqo3hUX
9DGMtAqlFXDDVTXC95R9+YAXg504gVO8xbboERdNzn73r7SUbYUP2QRcHAIt7aMHEmJZTslsIqm8
atDWB9NFU9WwISWJ2sds4upYIiYJ0j4t//I+1AHxLiCj7aj2Bxv0E07qBFjzVjn94s04uZbKKGc9
52FThSlMcJ/c5i7dDcA1BpGDPXui0/g7rdjn1Ck5DdMlSrCfcC2V0RxaV0kwFMBFIHNx0nVQvWMZ
LjayPWbaf1TaSzDXL2ki8YYdeWKZ4FXGRTshEVkO2+2lXbdT/WVDmLcAsUT5K6djIxbJChLNSoKX
FPDCx1u9BFF9/RqNJ0EteCu0W8awukkWy2mchjkO5QrjE9FkadrL0L3GAbZl1HchAFhV7GoTRmpS
a8Qav9IdkpL3KTlqy4atqhNV7O5lOGyJ1K+8TeSIY38fTYZr98nEIknNyNAP0NGlQFA47Y2o3tLE
brI7cs5PyVl2cidsfEDxdQqmgVyQ6PFOydEcFt1JGrMuVRPMLhXAdu/yyq0KjFbkN1mnY5jkRZ6o
v5DJ/e+OZ/1tGdtUWkw66nhZXgrjfUIFplO+aJiWvC6EdzImZdW1QK8WRsdL1vmpfs7lu0ZE+Zk+
xOIyZvk609S5LnEroVsfizF+oag0NP/M8hJnhSd1+Hbl09SN3pRzQwXvcIzBC4KJPXZ1UU6PeMMF
vrS/FQhIPm0Vvas9sG0ulb+Q/uXVQXe0M9bNeWWVrRxndVo2esyiYJBKhfJ2xj02dTyaHuoh4rjx
zbGftRQmdY2oQulIIvOS7cOd/GTSE3ZQbDnc66WTjJ7ypXbKk+iAX10DwyT0V1DPauoAz66wec/M
zSn69Y9hytWKJJUj0gITAdr8Pl2MG9Vp3eakX8pv02nBckltyW9Tb7Kbb4Wl3tT75j73xt0/KZuv
fwfjN1DBDOMQk2R4jZ2nNMGIAmCJtdi+rs4cB8iiNGXTqAZNiQ+cGVgoMm9JxNtk5xiMsqjYKjNQ
qRA2cwY/oKWjn46jJ7XzbopQyZhz7/phNp+X6ztjfI4uicIc90UJ8JB4B3sprPDrPGIU2Kb20gaI
Fd7YL89AGAc0p4NEjAYS/0K1+3ipS2A1tgfJje1lDVvcpeIbT0t5l8p4oaxXilo3clxqc99ON5Ne
eVK6J0Bt5dwoTz8YH9Rg7iwTSzhYjDV7xEk8TfLKp+Ktcqnd73G2wAl4jYLNhYPVZ2TxmiQ5kXLU
IpAWEOByP9b5m2rea9psp9lTOSZ2gqet1I0cz755VAlrKrIiKYbJ7nMpKFaHYxxhZiborUY3nEJI
OZnjdsK6krH8hpUxoPikKIUM8JXWHd3IBjzp6OIwAoDuRkd04s7uFCu74eEEbjYN9JVcxggrBWQv
ZRsilIQnWlYg+Nawog3UiGTfFqGLmpmvV9/rEPXm4RgJ5zJ91epXcEZYAQUVuNS7tDH8DJs17ZAB
UvgWAL68KLCZDK5+I2O8Q6KD39yIP+ueQmIbt3XpSS/DS+zXzqRaore8dTN7upAv9SX2BpDK8Xab
eXrAmHQcAJK+0HBXIpLSrtFteQw4udFms3L9PRj7BZ2P0QkZkuy/arwAJHvAipZ2aj9AxEtUxTh+
frOOsJbIGHKkFUgAZROAEYixoKgBnEo3eBipJS1wlQZ7wVxGgBVrt7mrfjTCjpdKbL4r/vN5QSPO
NryLQCVyv5jXdGzq2k7Fakeo7uUYbKJY3eA4rqvaBHFMTtEBoxtWTsCX5amvy9Ows7DPsp9ckKBh
B4LnkK/fL+QxaUMVpUUYLrMfaAuRvrY6tbMqENYVwk0Njid1Hp1WU+06KuxwzO25bJ0xdsf+rgs6
bwIKKaK9nSiE890349Pq1pdrWjmcPm3Nehhk41Jlj61Q2/P4c4p5nAObw11/KxcOz7g1fezGYAiF
4jIuy0uiPWJ+LAx2omlJ8V1fPRfRg9g/a9i+SYwb0wBU/RTvr39wnnoxHi6oCRVHAPdgQr6ygglT
bJkV9e8VVooCcGFdF7YdoVbXyvgqY2yAbJeosF9zPlIAgvQz1vB62wjPgMCwUhntVwMzq+q//JyM
byITjVVVhxGJCVAdiOnX9WsdNo+c422mF6vjMe5JL9KZanhXodTwQb59pphVLURLA7mAcBdYy6hy
v5N4tarNTby1HjFOagiDsiiMUT8nav4CfHjoi4Q2DQqeRO9PaiFYqQq6pKw8DNi3jjtgl86K2xm+
mE93JAS8aE3Sb2iMU3Ckaz+iRr4Vq/mgJbUbyfKxjoZ0X6e5aVWimNhClY0Y1+uDfVQLrVUFxB/b
9jEo8SFDkn4fTeE1N7sQqC/VUZizvRSpWD0QLA0kZZwPu1m+Xx2dnUZWKs0AkwwigjQ9t+leXgBT
Gwu+0gh/gPebSLollKETqceUuFNjuGGzV8JTbFReCO53jgIs3vG3osWnArAjy1ITGW07YOJwnJFD
J5ktgkUHDXa0ycB0L9WAwTbcPhXBIjaDnIWHJc7xWh95/spr1VUr50UK510BOVdF1SBXnhMh42Qc
HC3/CNIrKSqwbWSyDKSkSeMLJXLbSMdbWtgpysDxTjwP+fH3laxWTNJCwI4cAr5wwT4o4Fq91I+e
6xMKLws4NB/I4XqSYYrskHIfT6YSRR8JFfGWl8lY3OuAPSV27mDjWwuOvBjPu1HGLSKoVaUcYnYu
zl5QOLA0CpBVMNR3ici70MUVXNNQxhM2SdoPc7IgBqDdJQPDsDKs6iGfrOSC5bVlsnjJaPQedSdL
+JI8gZOcYyNbvwCkSLpiygZi1odFrz7plJdzkZrTX0+/2W3t4mGcfayjCt0xR4HmBtwSPj2U+8Ef
aGtnWNDmXcKSVLCXsP4JjJ9WU1miqaIVlwo1CuIVTuII9ngregVwKnmcZFsRdi1suY/VeYU86+Jx
xHnjvNrTLHOHNnbzRLS1XLVyfo685YNW8tipZ5ApFr3RmAWCUBZYC8CZ6nau9jqd/wkYOCD0Pr8l
O/SsxOnQdjPQvkT5tRrf0/if9IHXApYvubo8UHtRko0zWAgFrAIDy8iMH0Wwfajl9E8iyVoUk/KZ
paoPo4Z7m/1oLx8QJkBRVN4Ye+NdBug97KJwxx3gsWj5dN0kttz2WjKTBhpKjzXuAhM4MwGtZlT6
pZH6BR3862I2nelaDpPrFXoSa32OEy6v6GSvHUDcsk+wcY0Raw+JkbzjNUU+6mBXLO2DDn31/czW
HNO41IuLqL2WCvFkHUXB4LuWtftS0J0G8Dxg1BiT1DPNvVT9CMGbW+u+WudO2+7qiDhm91RjymCq
csdMD4ksuAWeYTTt7ZlgniXcC919OU1Ly6NTHir12I3vpHhIS9A2Tmd5AKKgVOL//G4srLi6h/E6
C/7H0kBcbwS8K+YZH+NeZ7MOsa5rIJ2mL52YAj/tAqgbO+h9JXtNI9nptX0xPNRIQTkfl6dEjE9r
syqf+gA+LdmrQK+WHMmadtUuPmE3yy+98Q2cRRyT4YlkPFtRdCoxNQwvqObw1KbZMdDHl3BSOO76
Q0muKBHbWqtrI+irHkcb8NA+UAcoxpPV30se4Pc6wLbSNzwa6U6wa6d3JLu7j4mjeN0z/ZY7sUO/
XL/pTajllRmx3TeQp40xAMLwmNBaVy5SLy5SP2v1O5nUC7fVayYpdmzETimPp7h5H5vZkeLzRL/n
yQi8i9Dup8IuiuQdrUHVkoroqyJ8i9MvE+F10ThfiO3TmaD61vQW8wBGgJXJQNjRsnNSJeNUDXhi
GNeZDWWjgfrZuMwJgFZn0Cs/KVrsXL/3rSRpfe2Ml6yUvgd9DUwrHXRrmABrh8Z4GoZO1imcDHdz
J28taznwym2pcgmwzhCv4kLpMdqmeaB3tABzAo7mUwveHGrWDsFZQ88UebXOrQGLtWwmGZyUVhNG
5E4f+4DdvgUqMfGjHd85b77G15IYZyXWslQkyUem8BeJaXOcPc1LPV5V6Q9hQJEMVdaILrGQbBkM
JtAUVKaBuA9W7vCxygs3JxjHxEhrrKPqQXPbgL/EnL5UH2UcVlOeQKEHRCI8n6PC6+qdkd8gU7Z0
/SSDP46AySHM4ObExgK4r9UBTzNtjEMc36SzaJswumx60MrarWdAJZgPkvYtArVTWzeg3WyTL0Et
BTbgLt8SIb5IMn2fi7tCFv+Rafx9chYWzogzRY9AV3mZp8bW5xbMOYE14RV93TgW7/67i/wUw5Tt
5KQusjpGv4FghjSqel8ret+oDC8dm2MGntWkbThuedseP0UyqZmZFHmn5AoBNMVDWDWeXIdWPIMJ
vS55w1TbJvEpivEv2CpvOlLIxaUReqvu3vpIdYXi5wBqokyyhelRDl6TIOaE1G2v9imVcThxAdbE
QcWnS7XSihqAIaaHqJ69619us4JhaJ9iGF+j66RJxLhQLqVb7PXX+bkfTmXhYBUHtXtA54u7wsQm
tzv4qAFzJkk25w/Xwhln09UjNiSRY6NXPpyM5+lhSDwKcBZwJHSWNHgRStzUJjYWPYcbNI6zJxFz
Fpeo9nTZE4+8AcTNLvL69zAuKSbZZBRBvnCE5t9y0zaknQacavGrEPpCu5u/gcX9ZjiiBH5oDmCy
EKlHxa/NcD/khwCTx+gJcWvUPEVnMisVu3IhiuLFxZhvBvFkdsVBr45AD+O4is027PrwTD6VKLMe
9QP2bhVf+K64084EQ7HpI189/BeV9+1H8H/0TmYbC0ZSx3oLrOKLlowPpRxdOkn0paE7hFN3VkO8
TZsbnaiWUAk24M5rLJhe1/zr9iWzrQaqdlJH6s64RPq7HGkOrQA/LLectGG5tD97RpltMNRt3Day
imMuNVlyxLiSryzY/hxvKHFMSRYZJ0VEVW7GHqZk6DniVt58r4z8h9roeIgU817Imx+SFgNeWBHd
rNYOwN9LHb0XMPNnGo+zmQvenJVAbSFxsKcBeSporexjM5Xx6AX/TkTj5yDA60XuVZBZzz1qNh2e
o1KsoDE5pDsNrkKr0aXI9AiLBN2sn+MgPYBRBlTz2ryP4uZpzAFVkqgeBVt5ETWOmZdel9G9mFRk
VxsD9ZrBeMvz9BQYymQ1KfC6qwH8jGHxY6ilu1wH3lECJPlwskJzskDAeRwLiFQKL66IY1Sv7ZA7
yqD7Zq0ecqU+SwvTgZTtaA9SgDa35azZEblq7Tgu7g1Z0EAhpqbuHAo3IgjOHSWKqSOgHoR2IvB3
QWQz5cc41A6NWL5MxXzUqGk3JX4AzdKXQRc/kFZy6Gl7Z3bzSyunILAJ3IjiCY+Ktjk2+zgluwkL
c0VR3eClfdBb9VA28U8sLAT1Mdd8mvtTC3ggvbfQ7rWSorYDebZU+SA0qR2k7WMuveXNrqGHTj0U
aAFnoIscasGqFeT0+VkpvwRDfHvdQv7wYv+0USYEFXSSpT7CPWR7QNzBIwTvKlYyPwbTG3t8GQCr
xwu2i4u9ZjBMPBKMhd0tQrD9D7m9dIRvdW79fD98k8FYPlrljtdnve5jZZGJQ+PUqv3UlaCvaTCQ
TU9REVhxh72NiZPab+7kfDpZWWQiTJ6lWZnMSFuy0/hcaK55FF5S0xVkt8Kwv2eiVkYBbuCppht0
O/qkga39jZeuqbxLZmKKEfcjGagI5xs3PlXBrSVPr4FoukoMnuIRMgEjQIOgtnJk6VYSyjqYEnJv
AiX5bIwHKRS9PCV2NO5E1bDa/qU2cpumqm30mABFBz6IZmduSpuGe7F26kC2TKyQ9Upvj3Pp5o1k
lwoIKII4t6ZMvI0yUL9S7DEPhW3ML6H2rahDX6fo3FSZa5L4UBahXcuGPRm3WYmBAtlw8/wpUmWX
aNizWTDXenosa7JTi9TJ9PGeYwy8O2PCo5z3FETwyA0Uv38eXdm+eXxbgEKBO7EUsDDh8KYcuX59
MbEr5sA2mAa440TpkZ4BnqVEA+wMpH5cHfr/WP4O4C3OKDI8cMVyojPbSWqlccjAIUXAxhcCoyU8
CC5gZ8+Cn7jzC69MtzlJuDIKtnFkTnXbixSZR3bSX8XYRue9J575Un6tv+qC/ZdZBNZZ/zEHgNx7
mb7+F30Xjg9g+0qGXMQRuAngAxZieur0fnFZWEAzS/uePGMjzUkOpiNxAvcfyjl/+1i2xRTnUk4L
AT52GRctHHqcEhtIuNUBJgIoJVt4it6wHgcKOmGf4zFqOsPkq06I7gwnVeG5+986T2Oq5KhAL7pW
P88T1gEoFlkVLON3hlNiGyD0uBk379YZzxt1saLlAp7my/7/GNqRJwJocz6FpT2ovlm5uq36L5pj
nhXLQMutv51uIhesnzJ2ooKjgjUlzluWY+dsg0ibGjFtWyjjAKTlJhccc4AblDS3CsBuKr5ddyuc
LPRjQGVV6omGgdaiiDuPyImgPkeHE1zMdRm8O2Y8V9AK4DSdRHIhmYENPa/Pw/1YFi9NKnGqRxxv
xTZ/5v8j7ct2I8eVKL9IgHaJr1pzT+9l+0UoV7mojdpFLV8/R76DW2l13uRg+qWBRnUXkxQZDEac
RR8jiTOs3ZCOTi2VQdFL4e3JCB6s6rrpow2d1Ngcd7VE863aw7Pod2/8Kk2YvXEejk28leGSOnEN
yoPRriTWvhl+281rR8+Rrp9gMqoLDo5o1kswvfiGJSRHYqoiZekod9DQDUsyCT6haIhVdl80cCaL
CwnxWDZcCA86mWQHtxdWlJp8vTAupxHV+Froknw9VWRXv0+fFkHy1qE+LB6dBRZ0z7Zg6LjDJjuL
2MrLJrxx0a2pSK2ZRspENGxStXgySjRhgLA0km3ToAmj811C2cZImX970oLjt24QSUadAlKKe47Y
H3puuTrE11sAg26P8kX3uzW5JeZcLG3cKpGWxHhr5hMi2owSPIwTBts8DMBbTYW55WBzgB0N4V00
NdMw0kfb0Que+BLnXleiwRCP3IEvbxdKSfGWmfZTPBc+WA1oAZhuweT3EdAeHXbBB0afFeVQNadi
LLdMPWZwmZYKC8nX6EAYm7oKkQXbUxBhviS9LuZXwf3LTriKYlxJA+hAhYP8jnf8IyHtw+2lFH2w
VSxToNzGSYLTn0wq/NwgJFfCtKcSjHKV/nORkax7PpaUK0Vu4FZeVDDygH9I4yHaJrvYg/XSwQyg
GLYYsKph7xbSgyg//x8NgP8mBeseT1yzCk4bGlql4zP6Jl4B9ftGeTP73ybZgf7o53Cx02ukzqKJ
C77kumVTAkPbomKxNGk1eODGQSRtP01o4atf93/98VvRnFqEyhB81bVJXD1oSt/F+Kqd9FOBNL7x
p0gFV5Po3ljTqeypiaBFgLup9astyGmuvdMAaYydNLA9IwRkSXPV2Cnu050oyxFlVms6MHip40z6
r1X9jzgE6h/SSU6dX7OrB02YGaFwD6m3A6q2fOmLM2kkmsrJklktwo6A3DkQoNuYnhXawbQXGq+J
RltFOJh3ywpBQ+f/PttbjMZCy59Aj02Ed4Vou6yer5pZpdWsRtq5V4C/Tw4TBmlnwa1+VYfwMgas
Qs1cpHnLY4wCALvLHnLoZJjo+zK/PiqVZy+iQcRXYnh1xptFRyN/TgIDlNLeUUGTOULmjIeZMGMW
zH3N7WpKq4tjA62WIq82BA2rLLVg6NYKChWChGPtHoEm7WTSCQlHoZSbdD5acSI4kKIRlh11sT/1
MaFyZSPdmJrZr2KotSWFYAhRGNdXaZOixxNHvrf0F7SgeSvemD+N8FR5AGrQgyWgV/eOLS+fLKk3
zf/Lq1KQ1qyZWmUsJXlqIOo0cHcx8aZC9iT7GVTcFu7IAnizEXfk2ClRJdF8fS9qfori3prJZTI7
M2QFheEFdqO79W6qDln9s8EWhssACUvorMSOPh/wsD+KlNBEu3UVhObByowoQ2AvJADrBwAm4J/R
moJS/lWizMVR1dfRB4k9lVvE13hbbBfndCjB7GQIasUOh8SraxsAGS0QysZtoDKbOtY2nXY53tG3
sxPRa15fRaaalJHFEiz24JphcoK307bx7LC5G9zeHfHELTzcOJIPVAw8lf3U3xSuyFFIdNvoq8BV
cKXJefdFU1ECss8hVWBgw/VBDc1i+0TPovtNcJTXzK9ZHVHdrpEtTeWfWK4PvZoIvrCgOYWOyfdo
Qc1IMccaiXq6hVFu5o76JoItkhwYkKE7FM8imx7BxjVW0SlLJPicNcjAjLkFXL89SAzSyLnycHvD
CNKttYZqRrSRViNe/GbfeFn70ERvo+n1qYhjKZrO8gUvgi0ae2hrKCgzpFYKgoXqQJHAISKX++tf
ydJ1PJmAtQDA9vswLBoNk+NhAsHKyV2QUslO3/76Sjk2om2+nOl/vKn+jrWGNugZGcA3RA2btMWx
GO76XELjBGqmCYAWotrY1fW7GGy1/TjNbCMZkN50oIqgRNjtJKh+3N4LotUjqz1nDnGTGjWCpaF+
1g30q5r5Zaj7bUvNZ7lS9o3y1EMKIG7MjQZBJlcu2tfbP+HqdryY5uq+5C0a8vmA71fZH23RB+jb
wb6ToEXw4/ZA12+li5FWGxKtyMQi01SA6JU8SE4eFHdtyNzMRcfNPnR+5DROd5QqpxSNvITgW/tm
+dQXR4FGqZXn0hdSEWzjeddmIZTy73sP0dEtdvBDhfhIdh4OsKTWHVGZ43pKcjHx1Y04lnOaSlB1
REKg7tQdZA9n2E45hVdCh7fzs8iBCiWHAzycMlJY6Il+wPVG8cUPWN2Vmg5SSJoDE7soWxhwmNuA
K0qGP1xy88rjP7qN5Q8BGA5hj+sCJjOyEU72vSw7aMZy2xclKF8Pr1sfZHVnAssYj/pS0MsjYJN0
5sip+iTBray2ieJQyfD6Nvngg/2SFmQHJwnAsdCTlbqfzdC6SvbYcu4k5hOxUBYDxQe1so0NErkM
GAvVE6hqNo5EQI2c1NzJYN8DSRvlk3dJiqxnwv9K7AQonhgmS+qwq1tBF1W44Kug2OXVwBMFG043
DNcYoeUhV06NHpncvZOmcLhWuImuwSwUKJgab7QBPKgYZTd0gPPhRwF0mZbqvt09KSa9j4vhvQWd
Gwyrov+hzUJK5NWM9b/7A8Tq7+djMkY9m+wF7oqc2dYdszoM+KfpxmkQ3XW7KZh9zW9ggeGYH1OH
aYgbQkuk+99b4h8GgRVIZGOcIKGQee/mdeFHCfHm5JdRHTsrdywDou1ga+YcqbOkurTmHrGrTaxI
XiZzz1Z6HCHQOOjgjC072NrMICcQwWK6FryTRKu1itk1L0t1thExi9Z2DQZnqOge6t4Ozx+bynJn
iObGtYgscDtM/8NDEDZVRhJVuPogIo5B66ArOvRVpU3ZxoJuyFeD8danWAVqsEajoUI17JwQ5laZ
7cYL+oD8ykDiVjPuUuWutpWgZSLJ3NtXLvAr3/ehrBLAWVIAbuOh38wm31a0CExDaGJ6NXm92O+r
gJzLcVzPOcC2JQQnIMaH80jdMVOOjfzbxlNhrG13suTQnF4TWHwpg/WkN9xlfBC9Vq/iDC2LqESB
YZn51bW/uJkmjVqNVhf2WaMfAHm/RUnmz0WH8ncOV7LMSbMpTFSyp5FoQ13vwF4MvYrBcs2SlE7Y
xsuhnwrPikPIfs/7zNefJdVBl80jRx0pIxpwen6GnZUOB1Ih1u36t/jvCqzl1fsC+ltJh83WJD/L
BvZqqhncTjyudzn+znStqa7brY3KKmaqh3RjtB4QSbm5rY+RBwjYrt5WD7gX+L2cBm0UlJ2LWo6E
Su/tX6FcfbHiM8PM2LYUAIZXuzvLtRRoQ7Z8a1x4qM4TtASCeB49apaobKf8XR9SlEHZnaQbH1lX
zUFMGsmRRqMGHhOvyCYuJ5z+Lnc6eJ87EgNy0qz1yRkb8yeTbVT9OG5GFo/wk8mHk6U3zGmG0VU1
QJhLr4k1bOrZGfhr3LUf4xz/mlTqadroMpp/RrL0m1PITt5nMOoyDKVx+rljmz6JoHmgSa9TNzs1
f0pqoIq1/cxwJuDvPjHTHxU14Ong8cqC+yfZW3hsRNVO6hVnlk1vkHCj6RyOHLoDtopHJuqChr+D
k5lLU77VJiXMU1+KWZAnkJ4uZfyNzJmnLZuUrQonv0SFpA/WoW/3EjlB0nUPS9W7FjJ3DmAaz9nc
btXattwyx/2qghYm0XSLMAWjqHkzQOuN1xtVh18fphJlj9VwbBMQOhtlP4HTDz6FBklcZlGntSoH
3oIO01+Z/GCmD237MAx/dPlUmCgsnOx+cCP2NEX0Txq3bswTL1J+0tLyFCPmrt4mT7d3zrXslShE
MeGeC38ta5VMFHzO5pJr7MwV06nHCiQUcE3ajzhPHMSwpO/82wMKd+oqPpJuruF8ip1qHqcHqOUF
6ieHWwV7T89IBxwZV+2+8oGPOBDdGT/hdQbla4G68rW74PK0rHLWKc4mKtv4DQS7LLLBBO96lwBy
/y/nugqDtkwTmUuVDhcV0x2Ll6p4pQAxAWW0t+A407evVXHfM1R4q3Jvd28juBkdH3qn6A3bNROS
O0WT+DqzXrVMfZuHqNiBkNA4Uy80Mr92W1yuyWonyKNmkabEmizIUrbLQt2BPshWLC14LShfDPSV
IVxcSwPkzIamw6JU7H1Ifk1MpGP+1YpY5xiXm3r17IwtUJmASYXpuwUDQTnZSLICheZEgdqNfYwk
Y2uNaFumD1M+BIZmnDg1PWoUvjomIDDJ53wY3CJFUY3WHhhgLh/+MGXy4L7oJdUv1I6cAjca7eHS
kXAvlWMElD7o+U8CVQHYQaAqV2tPECI3/FSBqA6/v72xru/fv6d2WeKLJSyMEZJgYCucqwQKxs2f
OaIQfR0FR3U5BbeWcfkVF6PkitFbsoWHFCsSvH5Q84sVRL7aUYAtbHpBJLr6hL/8aqvA0I3yBGu6
fCHH80O8tUPQY3/MG/JzdlHQ90lY7VTQ/sjm9lpeLZNcjrsKBnDE080pRS2rWcxzXoog2mphfooc
fTMI9W++WgS3FnUVEhSWWllsR9VdzsadYsDGmMGPz0dI2ETJ6E+t5hvWeFQKRl27UXctHspDW3hg
pTF3qPMwIqCGTtYBpPO9pmeta9VavbE4/z2U/E9K61BpFEjF2/Bz7w7clvasyHdqGyHAJD9zsFar
rt3ShLmwW3K1UkXO3S2dhIIF5mSfZgVWlwBCJ7C3NmRnBIzC7ZLoRKSMiipUV3eYSnTTtkzTVOxV
GQy6m1mlmAY7m23m6E3pT7L1OCSQU+S9XzNQjGTFi4v3iPVbRc5dcGUfZwbA8Mi2ySgFVLYeTKUS
YIavCpAga/7vz1o9wixgRUE2msi57iw/JdA8/DWmU6DMn3SG7ocCSuSeWjISaUDH8QCHVD/Ebl5r
415Cch+V0AZsdkqpBtSU3TgLanPwUkrhJ44+8QTdbTrfq/a+sV/m4RWZAhCuqBjMzSNgHShXtaSA
UhCa4nYqbyz2mZTvpFQED83lNP1jH17McRUjdeCT1ZQihGjdrknh+lb4mfQGdrMnOF5X75WLgVax
KumynhnpyOAqkQC9P7kVdp11H/Of/bAA4Ygr8V8y3E5vj7v8tbfmtwpevOiSnmacnQcL5jKNP9lU
kPpfD1gXM1sFLFOe+4aBH4BHTv6UbIbQ2Cfv2XGRxeO+AfgyKOjTD+tOJOR6VY37cn+uIlbODZlY
VCfnPXNQuYE5RBkiaMHtABU/MIZdFXbfiivScBQt6Sp0MVq0qQrZqrOU/CywpJyogiUVjbDKQUoL
z7VBwYoS6WxzqGmoLLy9La5q712s3brMP+pRDvUkhZ3bXK2crqZHSFa7VQryVUZCMwNGBZGySHa9
TAJal7tprh0b1GwtzzxJzwSx5upN/ncPkVUEpEVh2oaG/LvVS5+Uw94aAdICZuX2tEXDrCJaWsWG
3ALsdDaL35X82IC2Cr6MIN29Vru6XNpVSJlMmG/BMpbeEWujxG+1BdFNXUPJzK4h/GXdFZAZFAuE
COILWfbURZYite2IQJ7Su2mGR3I1BGalvQyc+Ln8rtnZkUTZD5ZBNTIS1FeuEvkv57sKMW074W6E
luOZpdsierNAVZjzfl+bZeNDeQ43quo1ReoMWn2MCTzXrCHIo4M9BV2X7uWk3aTw766HPeph3lw8
5roBZwjbiQfNQfwKS/iaxEku+EqirbCKWqqRxy3QdfSO9geLf9rWc28IdawEB5msItSQGhYZO9wu
/2HdoLekOxHgAUtXJN1XofUmwieJRlwFp85SaGxDsxe+jgHTasfitihbWfbvjSuFrKKTokUstWsM
MQZRyBb6kqdQ4PkXzNWC5U9EnqxXmzt/d9g/SI0sgZSISXBs9Xfu8UO5q58TlKkfQaTbDhCJNMGj
B0hom/qJJyLTXm37Xw6+Ck1lr+iwskRokiAwp8J0VNqlU7mZ62yT6yq6DoljDdlu5L9UmeBdwL3R
gsqSLqI83t6w/6A8Zipt7aoFkQL8bG8arV2hvluI2bcj5NX9o6lA71i6rBtrkANpjTayy4belT3K
o8g7wUzUOsEWuhoh/w6yBjaAdqsyqTai05TLB0mJD1PBwMp74ONZBZZ+7PJNIteCS3XZ+f/YtheD
rr7j0E4pSGI1g+c3rECl2I+K1NMWemC/UNwfu1Fk+iZYyzXYgUUcCMVuYnCbkPY22WCrbG9/reux
92JSq7umSYxaLXQtOnGcRf1n62oB5B6J7USQAaL74T0PJLQd0VrKHNlRfmYgdCpOe2hO6kbaioLP
VYAtufg5y4pcXEKqhVZiDKU1SE6DI3Bfup2TbfWgfqReL9hD14PCxVira8e2adskqbyknVrQnau3
tnXAqfPoMweHC4UzPFzTArD66Uf+LJrpcjvc2kyr20MbBnnqaz06jcrvrPyTaxYMflC1g3fW7S8s
XNLVFcKYwZqiLxH7LOTS7EmXYSISbbupglcQCr057sZHOH06rZC5fjXiXKzw6i6hnSxnibmAFV9b
v4OJEt1VH/MDyr5hvMfj1Gs3qiAPXGZza11Xd0tJMtnUkh53y5D69fBhgkic6c+pakOdWRdEBNHa
rvsijZrQmapIgmEDu1VxNW+ns+moQRnkpSsi/wmiwbpDolHgTVrL5vc2KnKVdRyz+uH2XhEs3tpb
tkbolmetYWetxcVfl1Al+jFkb/LSrVBEqs22aLRV6JHkMqNSXkpnCZ9Kt7GIrbalEx3BMxxRVYnh
Csfg8OVbls4Crc2TTUIzlHaWJstAdpkGuaf5j1FK6Ng3YLTWwA38ougWgjPojuVDzImn4j8y0s/W
hmSghJsBSiRFpbvV+MriuxQVa7RQXej2uEX+CAU+B3xHd2KQL9Vlz+Cp22e6L2mf1E5d2kBPmj0o
WerA5MRJoTYCA7a7co62ha6eYq7sNFiu1RN1bGqDvv+akhweD9yLYEUcSUNQDtgnEKmqh89WvZ/U
u7a702rqjQU4xvK7kmROWcbeMP6ak2OrPtsF+ynF857N/Wmw6AdNsbEWEj95hvlekJPhRSmiEzTi
vMiMvAYGfLc3hGjLrcJxP8bxkPW4HWLwb0zpoSciseMvCOiNA7v25JWaMs4jGZXdSJFCQ5rPPZtA
n4e7GjfHz6rihzoywkhVXmxjaB29zAIo0m7auThSbXwsan3DIngtg68Tq/uu6h4r4LBU6zHlD3kB
idfuBfApNPs/rXSf4LuNWjBWT1PT7MqZe2YdlMXgMBmxNzOcGj0By86CqOm9FJzzDgTopZAU5Ebk
yRl96npyZEO2HQ2RfY8gWK6tg1P4VSdRh6xY6V+7HBvTfNPVn//ue67uAhQJ25lAkeeuH4YTBKQP
Vf5ye4SrqJqLG9xcxXwjpYYiJdgyXQCZe48E9i7fVk8ynLLtUHfBpIV+SQs9NmnXwjDQi17nYxaI
qMtX1Vovf8bqHqBxXUZ8rOyvyKw/U3+RM+S+fGjcdFe4wmTi6pvm71W39hGOxp7ofRbx+8mUQkJM
f27t7ZxodyNBRiU1rt7HgVTaO4PNvpJNjjzxJ5S9BLe9YBOtXYLVqC/Rq8dDZ1SMTZ7B0i4pAjmn
gjLIl3vDjVO7NghOm96AY58cnaoR8ZGmwO6jfDumR55VjynekC6MrzQntrrGqUrpkajmj7gvPYs2
BxjxfIzE2FW82JhdkjtcLiFMAC5dRD9LdLZ5+bvWTflVqaAvUzqGAoG/cZr2vEgfjYFvJgkq0jMp
7o34TwqlsMJWPGDY/QE1fxYBSGvrH3P7Y0mu0H838yPsmP1q4oFu9b7UqgdNNn3wbCOWOFOYQSTw
dSyPc/SHZT9iW0aGRO/VyYQtYBJETPNbg0HMH8D1Oj3YiPKRxh5kE6AUUBTqVgsbpuyV/G1u432R
T36t65Aekx2G0kWmW34/s32RKecxzh+6strjr3ZMIIkZGRsvlYwJBEOAp8pG2/N6duDsxBTZIXri
JvLoqwRlyLoVZC7XuseKoeKBZqqmiVfaKhLEdl6h5V9AAWyr7+wXYxMD2+Bwxc3C5Nj4Ngy39b0c
RE4XkjsLBwYkBBGj+8rt8u03rEKFJZW8NeeUnSPtvqOFD0STYJrmP7PBbyOsokDXTLPSpbhcSiXs
ehNaF1Y4YJ4Jmze3497tkYw1Oi9L7FqzqwyFQdxcE6wBBuXUwU0Glla3B7oW2S7mBIrI9ydSo7OY
RSW0b6PnyaWbPqSfWerBw6r3Kqfwi5D0gkfilaDybUT1+4hws9YlhurqWUeTNifdZhqJh6K94GNd
L8dfxNBVtjEC269JFK/6XK780TxUOlRfmylQ+b4z3voW7X1089Ms8zK0QHiqumrfudGIfwc6RB5e
b6/0FynkVpBb1uXiMarXTJdIhatszHpvhANCLxdO0yXbOd4pzRbuSE7P20AdINreab41QBmpqqEm
C+/oWN4VSXpnA+PaRehFGTRsuQxh2nMK/4RhtN8bepgiyOaPf6zZwotsDgdYgpHi1xTDUzKNnKLq
XB3UNtuKPVl5mNTGT7gBXv3kyd2zXJpYHBAG5ARKK33A2lNa/87VDrbNmmjPLV/41kosu/9iJTpm
UslGjf8ORo1u17VBqc3OPE+9Y00E1GivbDfA0m5Uav+WOXWt7OP2t7jeI7rYG6t4pZtoxHK5JiDw
2CF7gZatr3zM+pa40aPl/0eevBr8mgdCTNhyoG5NfhWmSA9T64ihJhEdpV/Zhu6Gu9xR3PldjLO7
Xiu8mOYqYJksL2Il79hZvqcP0c74ASWnwdGYs2j+qTjlvuRpb7fXVvAOs5fGwMXHZW0VxVmOV18F
fYZxvEuh7KYNR3TBnQwZ9+3BrqME/s5w3aru5zkyEpnwexh9erTwqmDcJJDRr3XX3ov17K7iCi8S
QXsVvFRilXbFKMRTckC3GwAApMCAuBKn4YAEnzf9ri6rF5lBtCuCYJJaamE3A8RVVb8VXtdBX7Yu
jwB1Y3uzCWPy8i8XZPUMBpeJNZW5/MDdHKh+Hox7fZtD3SZIffMk6nleuafky+VYxViLt9WQL6Ox
XAmMvA2I+t4kmsOiVPCl1WWv3jg39ip8SuqErg5HcUSLoxdQp3ZJOXsavzMUtOuPQKhsskLZ447G
yzKBfHcGXGRoFQcITTglP7XFmwYuT9aCIVghjesrkATCOIZgSItM8SGLPzoJKPfmhUSxKOAtZ/rW
b18FPImblhmzhpztgjrS8JRY+6Ksccckbm7XbtUeU5AiKnk8tMlet4o/qVKGNiCf9QxRB2BUu1MD
PPbtrSL6UasYSM0kow3DCzExtG1Kn6tCcWQGUgJ9oNLgNqNIy3XZDLdWYRX51NKSM05j/ZzlGbTB
uBsnqnt7TqIhVgGvnCe56iA/f5asXxrRfGWow9sjXMleLnf8ulFNu8qg9tyy8wzsYFsCDVJrLi0a
//Ywouxl3YEuMtbkdjYTvDgXwaj6mGV+23vJER6NbupU7ygjfxql8H66lsp/m+AqwpE41lp1wBJO
4C1FofxzeKaQkXRi1TchAblFOdJrJXfRyGpcaN/vF/PokyiZvwZVv8gSdWsVx4hZZciRkGt3weRO
sOPLHxPU3lq32ac/5LO2g4AeoByVK90Zb8pbUwh20pcSzWq3fvsBq9BGGZEopSk591P+ZDYACVMk
UGgoDlAr7aOQWwewb/2OvdfJpxSf1Gx6k7WnCe4iajceYUyyGaZ7xbyXZqyfmXE/GxSoJh94Mj9K
5PP2frmy8b/92lV0TIq5HWzb5Pc0zmBvCUdmbRZtySst/W9jrKIY/D7kEURFds6qEzF3OWBWVtv4
qsZ9XUXKSCeU/3ct5A5vz+1KoPo27ipQAVaTU2rhyPEk2SrwMxktxY/T+inSGrdCKbFoqHd7yGW5
bn38VahKEt6WFpDp546NkALNt21T7mxJEQSTa+nLt6mt4pVW6nXeG1AM6mzA1JXxR12pENWIiJ9B
NzG1X7TmJEkh1/owysyjlprCUtNynm9MdZ2v0bhjVlNXS9NB0lxon4Wm176yLZC5z7GYl7ic21vD
rd6bWgzfAiDMluGqLdu0IfSfWOn2OlTUD3HvKHALAeXMkULtM91Jd2iI2sBNdYZnvIm4xVeyl8vV
XydzZVKqem/DUUDqtF1UWm6hg0Ofq04Lm7rbG2rZo7emvQpnRWYUpOA4n7J0ogCgkEzxGP0JYM7G
anLB7r2Gpvo2sVXsKikfoPBjLFnxIgYBURjzGD/amuR3ew3G9OpG1ViYA0cr2NCiFV2FoSYFVa2I
8HV7Y0+qzaiTkNcPKU0EIeFaXfjbDFexyKJKkyp9Rc5N9pAozwxy+xYoNhFc5hLclCp5k43XsRpd
E+/8zlAdi9wneAH39Z0F9bF4vCOQiFCixEuBfVSsh9HiG3C/LS8rmUDVQLQoq/ilkaglmZ2R89Qu
toc/YDkfZGCDElqJPrwgRNuruFUSjchNjLiFeOWOeL7a1c8Ca6LKo2PptZ9GL1Oz0Vsu+B7Lhrq1
vVdxDETjUSsynd+3cvTOgcYtG+nj9gkSxcp15pUq9VAoHGMsGZFcO3hXRh7dch/tKnQGUkfEkRVM
ap2CTebIJ7lBQbEyYtciAADORLBuy3m4sW5rLQAd8tVt1+RIMso/QBfm1eesC1rY16idl0dlbZ1s
KKRJ6wyZ1GLGlmy0TbfpfD3IdyKHSEGMW0P+YM9MrVJJGKicBCli4+g9hz1SDam4wVHsP/9yPyxr
e1FogCUxxLP1AWp7mmvuFhEzGvJd+oIit5cI82LRl1oFnEXevWUgxp17mEvJBg8K+w3CdIKPdXsU
Yy3v3igtHYwkZ+dGvtMjENqH54rG/+ouMtaGsBobDKJDeg76FnXiKpB4bzKItzeTq8H+wqknWRAA
RbNafSnEpL5QVSk/E70KaWUEELEPYGYvSNkFEcJY63vDDj1icSbDKG60nDZ+quPyVBkZdxpbOo3t
Q6GkW8seA26hCNNpPxqhs/HtI2DIq1Cf160xSQ3uvwr17UIe3BYloknr/NoEwXS07//VGTDkVbxX
0dllpEf1/j8XPazknhMwxCD3FETUEaGMBI8ywNm/HznI2EIsrCrpXedxbzH/AsRA8qugqX3J5wA5
gUwROxlcSQPcum7sS2+Rf3vKtx8D4EZ+/wmQhIsbypHaLNVutfxQagU+sx9K9Cgr3NMG0SVw7T18
ET6NL9DORZgxEpuByYwljrfAyWyN2I/fCs/Yjxt6YId0Ux13EnwkAQVQoVKU75L/Hy24b79gyeAv
foENcwfF0PELjK5wJxVOdobiDonomSVqBX39+cU4XaxWtZ5h42ra8JGofRromrZYvMYe3AECu+j+
zBo1QRPRTkNugw+sSo5a1m45ie56QcT4Kmxf/JSIVFNsQJ/iLIP73PrQjA5Tr1yIFOAOw8QJDGNX
8eWNIgKQiAZeharIVIeZlniQ2Y3h60MbmnyvSIooUt1OCeHt9f2TAh+nGJKMXGaCauOMg2SML6Z+
sr3WqxIXJMjMp5krPc3pnagBcf0AaTZRVV3W7LXkH886mK+npXZWR9RKJ8l4V+rJr/oETC88SnoL
HMssCW6f2uvL+nfQ1RbWC12Zpm6CCiA5kULzBuMzMUUQ+v+R6fwdZfXIorJsDilDwpYas1dYDPxd
Fd0OBXW6N3V60etjbfcu1kX0Oa9nin8HXv78YrvCzlrmhhLl4Couwp+tWx/Zs4WIKIU5YiC5E0Vi
0YCrbdqQeI51qoOUCWJ21XzITHCzXN+gf2e02qBJkkwpFHPy8zSds3Gro1Lb5+88Eb1YRBtjdWHK
kgZcTbsUWpqjrbVenb9VWS5IeP5HZPs7m9U1GRVlb3dGJoHDqgRAQkDjbWM+zi7QJPfRPt6Jztg1
JCdC9t8BVxdlranZkEsWlm8w9kphb5k9ANxRuaacnoBkd608cyndowDkSnGxuX3armch/x19jWeP
QV/qjQnb0UCJrsYOaXLdr+rOh17S3tZEL4z/USr9O96qplMNrdRZOM/IQqJwgOBG69p0QwcfZs9Q
v62R/e80N/fNH+l7Gk5hhKepQ8952AMRCcknwXEU/p5VtJnjadZjaNedteo490Uo9afakFGzbqug
Ts+yXPtZlbp10fktEOijDJHn+I61qdOo76zYSBlSKPtOShK3zXfM2Bj0IWfvND8CNinam4J4bKyC
lt1yW894hZrEoffNP/hQAfAXD/MPgj40yO0MaiwwTPCB67y7vU0EZ89YRa2FoFWzGSATLFEFPGmj
hvMoeuF+WRv884n7d3OsQlVtU9VsZJKfO2/wFQ8yldsabVp6nwG3J4UsoI9dYKJXK4qRolOwCmFK
IlW0XDA0PZVPlca9gaKFUpJTkeWumaWCQye6fda6PlYOClccGTgFcImN3rJpdjOeOxVhQGRB90t/
6ObM73JLtINEE11FtwmNiowm+SKa2WxRQh23xr4I0sduU3tsO3kYfDizxzycRVVNUWA1VnFOJk1k
KRIijTxQvyo1VxompKbIaMwECkuo/tmyh16420qmm6nJDx1NRlUXvfyWYW7ssTVwfijyXpcHDeIl
9uNIEth0Pjb8TJrK6XvZ6cjjJEve7cMj+txr/HxnZVBgtXCnpP+HtOtajhtXol/EKgYwvTJO0Mwo
W/ILS5Zt5gjmr7+H2iAuTA+29pYep0pNAI2DRqP7nD30U6Fosoi+dXtxx2PO42xTtoy+y8FvHFUA
iKrTL3oiu3E6vRQSzwwPNTUGiPDGQOq4w0Yt6TclDu14fAMQgn0/8sEu7NAUOSPtPtNLW84LPA+r
VqX6UXVHkxIscZo3ERqCmc9EfWG1NwIUVMfnfqw16FJLsVNHfiWn95xF4MRBGgNhU9fEEQVx1qWd
NKgh307ao2FGp8o46VPgBtLPIIzcrjOsBP36ceGAthaBNfd9n7dEDMZpRmaAahFbH9R+juguLI9G
YuWoEaY3BWpsMjt+4KXaeTYZeEsDmgtkxHJlLXSM6NkwYwiQ8/rvfpNo/xu+NSZAk/RgCPQC14VF
LUi2Ncg0xU81pCusVvPDw1JrI6KAzI5QdOZBAxxa2KEjnwUuw7XMgTm2FBwN4lUNikhE95ngTvGd
AY3rdhC9aIBqgljbej7aCSiqgo5YqfxVbTtXhLgnhJyBTLJDZBCYgCQ6Qz2bKV8mCWnjQPsG7qjb
Vjmp7VtUoR9AiJ044/kHJ5jWGJSsOkWQsg7B9Ky31gRxeZI8xfL93PH28G8efv5eLbZuXEjFpQ+s
gYDMqXfwvuai4CsBA3hvL9QHxd14GnY5p+F6q/NtHeyyVeJZreZop+mVSx4OqGjMI/C1JJBjBP/w
iP7vqnQqolMLqeHlmY9WpzCdJr+ej4X0NiTCvtOyGu0SX8Myco20euVgxBLt/XI4KARtuhK4TEyW
GX0e0VcVGQDquhp8YQjhyMhdZNVzpp+F3DzVcIgQzWzFdNdqL+Ng+Nc/YDPAW9lnNiqtJbMyDCm7
VGJjDTFktpLA1tsA6Ry0/MdgLjUj77rJTVhcmWQ2rdoO4KgyZRzL2XnsIsuYeFfeTfRZWWBijjA1
U6Fr1PC2Vl5r7UFFMo5knLQxbxTMtpFoQQw5VTJ0Ond2gyJ9NABy1mYzcPgcBntTqkRB03ITw9Dp
YYxNL23f5f5VqjNbzH6Kk7oDHwsnxc8zyVyWIMQ8lmGAtTGCbt+B+raUEycpc99QHnrlTs9upVbk
3Ii2g5XVOJc9skpQNE05zX2OczJp9kZUHxKUwPVI/A+4e7YkhnZW44SJdph59FEc52dvN+WkJWAT
ysAbMkBrOrqM4OXJlS9z2Tpl8RUN6tcdX16ClCubnb3ToHcjobEAnzFO0Y2EeDSylvKh5nbcZw4y
QvQkQG8veKA32ktbuOahtSEMwWd+5H0HExEocqUadYUEwB+yLJGNpnUB7ceFNTnVIb1QDghz9orK
gIzaptD5TOFVE5oQE7AgovGQM7U8EwyoIMlVjTQAjhZ5tZv7cwVFYWvokI/uQcBrlveteW7lr5OB
in7oX6hdaUMUwzMGzSnEQ4kO8CS24nG8aeLJEiT0FuB+XRqCLapvSS7yPIH3uQxCxYNRqjlFB2Bb
arE3tAqILfUGd4O28MtZRxsnmsKF7kGsSHQqjaJzhCl9bfr6R2mCnTybcDdtI68ecxSoDNCzKNvm
LjZQtmJkoRWKxQ1Z2C1Vox1suYo4rZIcfGUvVqhPT9thmWwCicy2P2cR2AV1Hu0vB4vYe5NpqFMc
omYCz1W632e53Q2voLawaS+h9PSnHr7KiPqv+xEHEdh7UycVOjiMe8TKnQkO8AiRo+GNsWa1YNwK
wUQvduHuusmtYkpJ/YQ/9gpljKSkXaGFt8FThttaeUgROh7RYyb5k6cfUDoMddXsSeQldziryF5P
5hZXIYh1g3pnRB+uegd9KCsweUXwvBllsQZ6uV2a4hAj0isNe7dW0TLRpNaUTE4pvA2Se306eaNi
sAYUjsZAE8wmqWbXiDqbyK2dQcTvuhmeczJ4Q2UJ1O7RnF0kNHSXzZsIXryiJ3YoPDXTiwmqWFrz
1KC2A+iVpzCoUUaBbur5lF1G9b2eH7uQ2BFq2YvpNiH1sYxf1KDypi5zJxnK6BJ1Z5Cr9InpZ33F
6YpcxnflKGNvDXlJlXBOsKwF2PaEQrV75KzCUTz005NMOIHQdsb6c+DszaGrpLotZjG7FGNzU6S6
l4uHKaoORdE7Bc1Az/stGsEIbD51Pa96iDfr7A2iSqNy6KLFo1Dakx7rk+5ql2DXL/oQtrDXnWQf
Pf1f3vVLy2nXJKawOHGyj3fSTtvn++VBkVdi+Juh6ZqiSYqqQ2Pyn5GXEKRZUukjnoZKa3AVp06t
yIHc8LN0v5DCgc7mSEWLxxK0bMFffefT6nI4ruK9aBajeiIIu0iS7br+NMmIZk1L5fGk/cZtPg0x
2BP3GQTv1BbDa051GFqkla2gHHylCI+CYVgCQF0YA0uSfUmr/huuf1pnkAiZp7xLIkzuInKhH6Ub
4uaH4iHABC+43qM1bj8+1V+uu852pkz5NMsgU5MHUaR1MKv0x8bcabp+MCLTKaKvWvTahY+iVKJc
/iWs7gQBQs4mStSqxqK96aMZysobaEwTd4a6ARroURjVXnRpaKx5eAuU4lCmNSdy2+p2w/H3+b0M
qOl6TNNqxJGb7CVcN1+hDRzaaJBOAi90DWfyJkdd+OAtPPnzS363cfzT+vL7yhc1ra5JVwFSF5HN
AmlSyafgL+ZFwL+54/xt56N1a2Unn6AWOI04LzLpOZBP0WS4arMXJKThxbsh+t7lwbHqtefrzrB9
GH5aZa5zBJ3bA112WqUnO4oS+CSv9goUS6+b4eHIR5nKanQGkl/SlHRwddVKn8mBuNIut+W94IIn
GdkdTbZyj8cRw51TBr2yylDEhGB793K4C6pnDWznEdT0lODdLBLbmKRDo9O7oig578/btVyfPvuR
l1yNV9LLmAwtxrtUNiGl3/k5CpvKG/2gHcUj78GWt4oMjBlKnQwRXmwviM5AuzL45qC4Wa1wTlme
GQavIvBfmx1kiXBLU/ZC0Z5EdDTQWuNN3nZE+OmUDEC1lRJXUpoL4PnrcNcyrd7RvcxJDGuhbTZe
ZKc9HfQDErc73kz+Jtb+tM2AzSTGqVBny4H3suhKZ566SzwhBM/gouOmuMldm1qFzXvt2+rMXIPc
R//g2mFEZeogbrHATDw60B5ID6mt2xIov/yFf0t00Juyj86Io07ma3Lg5eN5KMuKCUuyIJt9gMVN
n5PHRLHaS3ynOQFUf1B/AlX7FilQJ4F3OZHL68Pcvuz+PemskjAxaSpHHXZLbCg7PETYpE8fOAi0
nUf9tMHkkHR57uVWwvigYGSV8ZdChuhNc0ynXSpkhyg4C5DvNls367+aQsFz6QVHr0Q0rHZwJc1/
RjQLHnRnZdfvBo/u55PAfThWlu1xzRYTPZk5HaUMKW1olpp3/YzyGrTdIHHnFoJ2kFso3hqSL6T6
CZUWnpChc4fMjly1DyFJ/UjMvVa57dC0YpSg7YilmygrrQRUbODB3CvQWRO093TwxByFbODrTXAS
ByPkQUbFj5WnKQO1mfEOBWi5gQ5WACH4UOMILXCOZFaouAuwVeJyWcqmcQrteaw7nw6JHZupH+in
KqjtOEo4RxjPKAN+A0nS0DDgo9AaujHmzOlmL1G/dtHkpo12bIMfGeTQrzstzyYDhHMD0i5aIPKZ
pds4P8UBKE8HiGrcgygM0ICkZ2B4103yQmKFAUA5iNQJrAoYZ6qc8+ldI4+mhsKw6kjzt6EGu7Fe
OEVh7pSap/+4TOE1x2VCrTqBnkiXLYcmMBbEMQeTnDrpFoxrnLspD+x+0SdWs1BvQ5wwxKfP/U37
iLdVzwTPtWGpNug2kFnNHfHIA1kOzrHFiy0pZ6WLcbjk9TuYvfw2EDheyjmiCYNyE4SfiirHFMq9
YtF48gVUbukdLyPPcUxWsjiexLKXl+u2AFiR628lajFnVX3P+3zX48qdCiAiMgtO/LFdjKOrBMVP
RDdxJ/1nLE61xKSmgFuvKpS2KYOM15AKkOCjjldJnsT4vuuLc5k3EPHJ93lBL232DXqVViMEIHus
LLk+NNAEUI3n65tmc9ZX38XMeowHK5rGtXDJssCOixF6Y5JVmo/XrWxuj5UVJpotNNDwhSGs9JC1
KkRqGQFoSIu3Gcoh1y1tV42vTDFHiGBqSSdVBUx58bl7pi4kHi+KF9nzLrITZ3kKqG9QzGxcJDc5
BMd/Iz61BQarT1jmfBUQhUnU14NAhUs5IbeBLLVUQXISXj3EXyTQVInTXsRDaBcelPmtUkzOFGzf
WFb2l9VY2Z8i5KySGPapWz9XjymyLKG71AvQx/45tKHDiLqI69PO9W8G78m8ULBGmHbocP9U9opV
7TU7c4b77iTcLwVn9Q3qq3sQMvr17rptnnMxsB8JkkIC3O8vc3SPSmSrJKPTCY8Sij6vG9oi2YWk
2OcmZlE+yAPN0DpcVk7lmSIN6cV+Xlq4XCMFYd0j1s6OHTjUfMT3lt1Pfn+q0K8vHOU7NeEqrW4H
3p+fw2YOBQr6to5izok/PAsPC1sBPcXIzvroCUGdvjlZ+Y3sNUtryHwCybhzfT442MEmD6UQDzxU
gn1F/pHFvlkfW/PluontS81qjAw+aQLe8ioVi7vob6HEVbYjWzoGzvuIq3f/nOwWHkCe3vb2Ibuy
yuJVPXVK1+GQHezZaz39Jf3ZoKZjPoLBX6BW49J9cWf+SLnNbpvH7Mowg15KK0QdpIcBHVppSfR+
0njxw2Y4v7LAgJM6GsiZLBaIjx4tlGN3XnGWQefwL5iZl2n6JSpa2WKAaG6VvG+MVsDlSLUpOJ9A
v0NqdP/i6NOoIxbP1HzXysKqaGeVyPiH4Bq87kCbx/3qExhc0lSomaHlFzUoeJcB/WpjgLRPvc3E
3MrmH1XWOyH6mK7b3E5TrowyiNSQ1sizHEbb99I17opHHTkilz4BIFIXje6n1gVz8nlyRrt9nm5U
G83Qfoaue94O5bkTA1idWBvVJMCPJTmy6FjZcylzJpiH/CyNQaZVaM/MYUP2QcN6Z/gK9FcK5Ddj
HwEWOrPyR9VGLpp7W+TAD8tAhRfMcEw6BBXhvNONgyx6Oa9Qe1moKw7M8hQkQhmB2WYSLro2e5Mg
7ikFczq8CIW2wpxDwo5zP+SFLwaDPMRQMxFhw5JAkl4aB28XrTc6xqH+Cgncb8Gt4XSePlnFOX5t
/cQf/8UtnLNlDAaDdNPMK1o1wkXsnhbeu7IQrDA/aIT6c9pYAfTpzIpbQLfZQP+5Z1iWKWIOWgVV
ZgHdfoG/kImlOLoSK8XOuL47OeGCwYBSp0tZrMyY4Rk9Gvn4Le4ru0NNoqiWHBzgBWIfzNmrQCya
Y10JUozpDyqdwlFARIqSwHqfVnhfW1oL6KHmFKQoy5F4zWkZ9Ck0CO5O6AxBBFw8ohqlpFZ9qH00
oEOH67iUJGbnGm8P1FkatnOvOKmO5k87EHdaui97mkeONQhzuBQk26nl1RozcEQhzl2B1BaedQih
i3oyQDjSu9lsyagEGrhdsxyAYHkLetoGvZbj+GmibxK0HUbj2Jk8GpdtdwLDj27Ikq6z2c/arIRC
7yQcMP23evZKcKzT8FkIn6977TaS/22GzXGO40xK04QZHV0NJSj9gpQXam1P16cJ5oqam8U0hyOu
qLqETrrhBly/dqREN0P8kJPbCnpMUjQ9h+qprC9p2qE6IPaQE3BoyAHB7USO/vklTNDXDm3Vdehx
vSCxaqXql0b/Pook20cpWG0n0PhVoSeVBwr+60qSeRHSNuh/WmcgWBqiuCk01I6gcfImAimcPSsa
6D6/zcFZFxIUsILTs5utRZZOlgNLKCEtFp1ANPIaEzB/UiT5E3Jbxi1nZ/M+jAFmIua6Umf4sBGa
4JiGkeL9KYBkcY1FaB+TILm77nRLcPQLkhimpKs6UWTjI127wi8pqSQtIgRHO8jWlXreyRmU18XA
IWLjk5jb1LJ5BqzsMcgly3KGIjE5vG1AyTpp4b0BqgJqRlYr3xnt86BCW0igBxo1j9cHurmJV4YZ
YNKlogt7sPRciPRYd6BtpQ/SXPr6zNljnAllk3ehjvtjF8BOhtKWvkdHew/x76L3OunLMN9fH9T2
/fBzVGzOrkg6ktQmrPVQjXZmxSaHeDedi0t4J4Ds22ohj4Kge7hJ32fNar7Gjupc/4RNSFl9AbOR
yRA2/SzCgURQ4CgoS18Yh2OdJ6+lbl5qVnaYLVs2shhh/ZBdU34W0JwujB/dJNvmfNuOd7JQnmMD
N4/koCpPENnFqQyyIsiOpcZjUUhnEJr4pUmdIL9vyoukn4igOlUiezVBpQDYBqP+R5N8LYN7SRKf
p7m1qIIXURNcb1IP8debBtH1QN6yzOuE5dXAsPUysiGm7ehd70TacCuLxo9Iq8CYNqpHo59vlbGa
7UIp99r8mouSd33eeX7GIMUk4mZOGsx7C+Y7IXytZvTt98VhnkO3FExOO+N2nLOa/sUNVjhBIBGM
HhHs26yzJ1sroFSLfrsddJtRZJ+9mT9lB/fLyOKFcpuAuLK7bOuV3aEW+zkRF6Qu5SMpy31M76S4
cQysh26YdilN1vWJ5Tn0MvEri2OWzxNZNrAQdD5qqd2kC70SKg/XzSzr8wvw4nyVJB1/MssNPhaq
WMvjEN6KYKpWhues4VHRbA5kZYHdmUKKJ358/G0+QwJlvqfRVyF5vz6KzYvEygazK7VBV4OBBIhZ
5luzpY5CJHdQLLFVbBkc2wN4Yginc4E3LMbxjXxozFDBsGb9p4i3A0X6KsSEg2qbu2s1LsbdpWCm
fVYJSz12j31fQX1ctcHdbdWGcaOMPWczb/d6ruwxbp5HiVGM2mKv6k6kukHN9nsgGG9F+T72w07v
civBPc1EW5ZRiN/mqQZBecUToNrcbKuvYFwfAo4Ecn9YTRIFb6VsOATSjAIOS7y7HYy4s0R0nP9/
DsTEAwHUakgWRuFtqOU2KHB2tbxv8LwrRCaUfyA4kdFbxby/bnT72FwNlAkGJhLn0wjJ41szojYJ
c6dFz6eFVJEX1xpKHN4C1JRNI+SNoFikiKPflOJJryDAEMoebfrMSVVqQathV+Y3NaRRYiimX/9G
zs76qB5awZBKi1AvwJN66SvQwZqplVHjKY5vW0nZN/Q5CUwUvem760a39ha0ABXVUE2UAH9kvVZG
dY2IkxFA/jyJBldrEAnWeHeUuCKPCyyw4Le2w7j7nBaiKEOR63YpOBAsahcP426RfSn3xSGOLB6x
EW9cjGN3kR6AuyQNb6VEhLBjjD6dwgnkloMaW2u2HhbjzF2qCNE0wUyLDlVTfYNkn1WHx65AQxAE
A6Z5sLuel+7ljY3x5SpUytJsagLytPzQB5ob9vNeLQsORMlbAdhqcOz1NIL6Uz7LsDMc9Et51t4k
z7zo79H3DFeU2/Bg4vVphMyjsYt2H8GAw8vZc0bKFuKkrUTMsavIBVTAekyOyhA7WRtwBsqzwhyb
/aQOEwVZ00VSfmp5+qPowy+0yDiusplAXk8nc3KKlRChqbYglzqX76ky7cyQ7sayoG7azw+h1AHf
+z2C2p+IXd8m4WfXo6kWfB79wlaOPiynqvSbUS73Ag28MYBqnwDeSzxCo6Kv8IKEXtQE8qUz7xF/
62hcfzhz/o5Va2SqgVUwhMqqs5OE+LOZzbOcFKjnqTirsfy3K0jBVtOo3TiKfdlgmgJxPw+xq09v
1zFvs8V2PSAGjKhQaoNaYkDEz27xoJw5rSN54a7ySluw5Yc6Ro3b6KKZrUL7NY8DbfPoX5tnsCkr
ZPAfFsBC8OeUluzOu4Vlbga9EfGQNOO+P3FAii2hkWYyZWGMGU0z7Yekpd5CvzbVu052hxl0Ns33
SOW0ZfIWkYGoqR2MOAhxrHTi16ClrkKn/89N2Fv3UNYmqpOxaeNEiqxaUc+hUbnXHYUDDOxdO65T
bZrTRUVaFR1QLTsD+SmiNP26lcXbrjg8WyOjCvqYNhW0vZuAenjYAivbMa5BqUh6ToSxpWAirTyP
rZOZh0FLyxiOj+RBY4GQHqyiduwiAVda04vxgpdXvD9cHx4HPQiDHlpblmM4YqG0fj7F5Rcs3DkD
kOC+LPDOC47bsc3p8TSWGZhtyWUKh0MKqm+5Rlva9fHwbDDgEZfUmEwFcyjpkEuDHGGd5hwTm323
63ViECKIBGNSljlbmCF7FDZCuAhSmJLqttMDBA4Fy6M2qL5NO0L2LIM6rEMSkC4fB7X9ox6D9+jI
2wpsoBOVQQUWZKByhafyYAZqxOAj4DXf8cwwuCEY0RgrKgYeoi6q74MjqBKeoA1wfQl/sw8UHfQF
mgoWZ+YohhicXNQKzBBfnlDVEr1iOp1F+hDySYGVgGSE96TAtcnsA4k0Cklm2AThLfrvXTW2FOgt
LnLG40/Z0wt3efu7PtAtmRds+M+BLvO9Cu/DXA+otBym5sNCpdeCQRhFU0547GMMGwo/peDG931v
/zV+86zhJMLHBECE0E+176GdOoXN8yfudDDbSAERaDi2+DIcDopN4w8ulI8VwOtAYAUW5GT4j1Xb
R+HnfDAbqxTBzasKH4uQv8mq11WLjG3hyOj/IHvFJ3Q/tS9tqkEv0ZmhgmzLluBInNzatpd/fgWz
mfqmh2qbGYPCnMiOVpnuQFD8HWTu9dXfTOGtV5/ZTVRqqyGpP+Y4A22v6s5IwS/xhrZ0KaVP6rwr
qKUYTuPz2Ks3n3s+bRNWc6+Su4gqDWyLh+ZxYQhsLdUXfO0Yerxmhd8EVH/NJ2Eza0oeBXnawRbx
w9HB7SSyS3/xJVXcRygm4jMSbB8CnxaZK8M4V7PaLPtKN1q3LUxbHTkXc+6gGIxqzEWhafgY1Nw4
8WwVTuia9mir6U61S+9fCJxtRyKfo2IgymiUfigTmKQu0B0PGo/gz7uErnSP8h47mq34lez4zSYc
LCAig1LyPMfgXYZdkGDdaIfhXNsR+ls0KPhB6rKyC5sbg18HAvSV/RMY9SrC09cCBKIvH3LNUjwN
xaQVtDKc1u3dCcryjY+MGyRp+TDE8x4GhbI4oyD+wnizHvU0BIkJiRN/c72HgRiJkqKqNYxv9Kre
6kDSiYryGBXlEvUWROcTBG7WDK13PIM2JhEMSc8pQgR3cOXMUlW3biEFGDgpljJ+jO4bzSu/g+4B
O9LjVUhcx1TCZs8ylWah1mNOhVFwht70ZAy6qn9yIHXZdb8G639vkQ/YWx2oXa3NBcErDKAGfVFV
b1ffC+dPkTxzr2iWyFUB4XjLRwHGyiSlaRnUOpZyQp7dVMHI9cAZFG/uGKjRQe0h5xUGRV1oaowO
Ktva+SF3Sx95B1DV3UDrdzz9i124wOS12WQAp+tJ1DQzDEMg7UaIXOKOu2IHeb3SAs0iX3l6k39t
5aMfJ+ZqLhWzTeM8/jj/TcRhtT1BOBRDNi39MiMD0PmGM4p20lrvsz27IW5EffZlqaTkw95mTnr9
MQwGaXE4zsmC8KicQeeyM3pE3A8F2tqX0wsw1N3T70ixZVaDYpplz3KDUp47M0gkgjpsmlC9iV5m
FWOvAROhu0CgHpzDjwI/rskFea6tOYNMQl6E4QC5GKw5nC28z8/Nd/ITajMLQqU2HnEDcHjZEbVQ
TxW5vJB4+7BRARAyMXTyq7iymdZZugQmyX5UbtDIeenxaA5p+eh+Ednwust/BPyVTWbMo0BreSgg
kGqMHRr4O/SRPl/fw5sgsbLAgG8ZqnMRNgDfWZV3KKlxcpUDfYs3/rJuf1v4RUS5BGt+jHLBJXeg
lr2NpjdbaugxuL8+kE0sWplZktKrHQrCqbQusmWqxNEWQTyYzdD43l03wnECVWTit3aOW3UkEDxq
TQvVY7gXobfWidFviLgD2nKRj/aclKs9sL3lV6NjkDZsNYMGS0TeoDpPeMcRtVBAtgvMJudmp/oz
1KQgan4DZWJU16KJ8PrAebPLAG6g6tJoKIvQk/wcpRe9PMs8GgmeieX31QLWZiwL0RwoWMBTnd6a
Yet02exdH8d1d/9Fm0TPSClm8jKPpHGzprFbkUMZxXN3BhlDGb1NTSQol6DNwXJ1aofZFdO3KuHR
qfOGwmADugllEqnYVxONUgtFaaPOLcLarEBGjeafoPeL1IjW52mjLhE2dYfqu/Ae2UuIndpFZuWm
NbrJ7hVd1YJqKTaeNpHy7v2lfP36onE8gw3RNPT3ymWMrd3ElR2BuhiiY15YP/x/VhgA6WYzCg0d
Lh7Xz12U+FSsnVlrrOtWeAjCRmWZCu75dtnJxFdfRBfSFq8EPSTlHm6CcCF7+m8Zk881/Aj5Vxur
T8YuMTs4ymC3paVBHgZ6fwsPQCxbyTm6T29bn1vBvRkgrIwygDELupIXBYxSV+1qqwHlSORVbqEd
NeIOMVRaWp/Hk8HZEWyQ1ikqng5G2DSIuddJ6mXxHWf1OLv7o0NpNZejWdWqTmGi90av6a08dwZh
4VP/KOUGLJq+FjlL3MebUd7gGFwhYi1Ro4blaAAjdA+RvaThjI63zxhE6SZBHsliQpKVo0hQjx6i
AtLgVOXwMOXjlW01h0qjjq30hz8ObnjE47DhD4adgZ4IzSKLgpHY2QlyaI+i10PDG6m0JZPIO9KW
CbsSl3wcuavP6DKJqlmB86bWQgfll7j0dXYfBtaQQc52Kjknz/ar+OeO+Ph9ZS/K0j9TP2ArK/Es
axO3tsOvhmC13/Tlgm33d4an/1TtaYeGJAz4jvfMwQOfj6VZfUMlTXqDZzVAQWNJXgSlhUdqh+4S
PVOk5V0dYhzcZPK2W+kqVG40STY05mAf0qRs5q4ycECpu2nwg0T1p4RXD72ZmEE/5l9Wlp27GloR
JSPq5ICrE83dIn0DExO4HMDW7urEQFRbOmAG44H5tg99GmU2ZdXEYSguqYsIojbIlRQlqkBlp7yn
foqGJ40Ue/mi4X3+9Y9sOM+HtzO1q1EzW3YyklqtQx1OjFGb7XBPxMCu60X9WBocmhdO1Zn2DA32
RIldpCDsTIDah3yP18lLr+budXz8eD39dVN9TghznehDzcgh9W5ciNG5YadpjqHPChQ+jfCgzuXo
x9ko23OMuq0OtVVWEIs91ECHB8VQK0ttg8EWmughHbp9gZ7aoVOdlOJpRUttU4deq9x9iQrDwWvk
4zRmgzNF0ntUU2uA6phhEMUzTTpZmRnudTHu77LBiDxdbn2Zjm9S1HytZj8I6qVg4l4vZEtSZM4M
bDq7qSooX9QVqEszgTo0dTNJW+qiItOE6MtBoqWfmM/Xp3k7Sb6ywpyuQVPH6WBAQTXpVUdXM3eo
Z7tFDVHci75ez5aS6FaVZ/bcSK4ZvXPMb5Xmow3gr73G9hoPhjCaPUqs8Up/N7fzXshKlPY2qZuJ
lRWEopWWxk0kIB9C/ssLyMoyG6QNqITtS2y4TEB2oxH2ooZybajIXB8hB0xYWkJVTxoIFsIM0Su7
HEASbw4OuoD9WHzWi5u0fhUqboJj+4T/nFXGdaShzKhZIwBVHkbPgH4PNN4+OrSIYovIK/ObJrdT
r6vpZPwoLpN5GPGQdFHrk5hoNwkUuqQX5JkdaRC+Sea3kIK1Ko6g3xvvwQxrRSXi//o57TIv6U6G
OOwIkTk9N7+57H5OBHNgFKOsz9qAr0LAeoOQFcoC0BTEyzUkBQQcVtGb6Zuuisb63FHrf9PyvVzj
r8CYzhwmddGYA9pryCWgoTsin5SQU9O+KMIjDYFm4OjLjdjKQZivhKMljx0nWOC5AnOuzMooG9US
IlHwaFttcpiHkreJeWNkjo5UHFIowi5rD16y7HvlBfulmKh/Kw78YIs3IOZcoGJYKfBunFNgm67o
vZFxOWOXrX9lzdjW4y4vEq3IMGdqjLfpWTjMonQp48A1gh1agx065ggs430MUoRylt6uI8biEdes
M8Ck91IHBbUS2jcqtc2EoAj3mIfVThg5+QXOTLJdyH0xR2FdwjWzaXayanS0krf/eDPJAFFfJ6I+
BoB36gogODSt2cQFrkOOy1As5T7wqGJLkEdM7kpvuMnOxOO/A//mlvA3CLCNx+DO0UpRhHuikMpP
8KpeD9iGdXsiNNjJ9bFvjoJcXhTtFfSFl0Zt7KJ+bqrWNt9Q/QliBrCvJYZNFWg/TTnU+canIJV3
11d9+7nsE0DZRmVN68RBDj7eBRRv8GPweDZuCAmipSIqsMMv1+3xFp/BpbmAmlZRYVIM6U4mhxrP
8tcN8AJKtktZCge1jrICJQa2ecnPlIJAZHmD1yzBr28k2/zBrzPkRNGsXHoooEFKQXPahU416Ohf
tTxwVeSURmiOTnXpcIa4uVU/gyc2HwKq9amvoUmDDIz+ovQH8OUqu/GY24qvvVTTvjgLB3iTrfHe
Vjf31crwsrqrK4oeBfJglkT50KdcatnHY3uQvcINPYFzgGxvn5Ut5gwNi7JM9QhFw317yIRjpYJi
SK7QoZBZuok31qoGBTpqWMR9kd+Z4f2Q3Q6KsNPau7mo3bl7GvubDv2IcfQ1kV7QW8GJkzfXfPV9
jCeP8aQ1xuJnGUiugyawQZpmZ+g7V896w6P52qRw0VfWmPM0HpWkKWNE5c37nNkFSAVkN8OzkXyb
mY6p2yAEdJccQ/5tLP5LKLkyzR6zcxgE8xKqi+i3jA8hqO7/DcM1z6mZA3ac9ThUB1QXBjPufOFZ
CA20nxzy6f767uGsG5s1kdWpn4JJgg+LEci7At+EwN4wDlZjKr6gc9Olm1eNz+ljsyZh2KX1MMl4
FZBzu4pNty8ED9oPvjLgUTv+YQzfCtx3pGbgwMQm1K4ML+HTarMmU2xqcg0HLUVyGDJ0j3F54H5d
M1MWcY8CW4CpoK+PWbMOMlGmGcfZba68RlprIc/tJmRykYTjwfqvF5p/mGKXLQrTvDLFNkEbTYas
7/fpPNVW/009D97sNv5wlG+a5/nQ7bELTvGX6z7z61T+0zgbG+UkNQLaJbfohLeG/gu4La8b2ODi
+qcFZrFi0kVxXSTZrXynZW6CK0PutmiCQm082AvAfNWgOQ2Fi7mrfAldwcYzZPI1b3bVzxTJ6RZT
jqJ9/sHGWWA2GVCY0/9Iu67luHVt+UWsIkiC4ZVxgkYzSpasF5blLTPnzK+/DfnU0RiePbjHflaV
1oAAGit2R2UCpuGTZtY2ptkhemfaobHaY/V2/QtcQLhfvwD3tqy5kU1JVOQnUK55FE1J4Bn2Tfd7
i7yi7PaozkSuJRzpvkDi8atZ7pmZwBNRTMuUniho9bMNRMiDJNBt4iDT43cCygPROeLejARckJU5
9vmpUqB0HwaY/guuf0b2c3/14n9dDvdOaEoyZ9DMxIbNrVPrhW1EDRJSpeA6is4F9ya0UUyHYgiz
U6I8mspBCuttGz325SJYjuiDcQADsa41kXvcerM2fYiyec0kUvkVmOBnvcoka4kVQiC9h44MGFEc
mr5f35MLifNfNuW3Ya4qAVtmWuUnemy+wVlbXqGuimsbfoXSERxT4qydjaGYLbrE/BrKwfa0WUTd
+4KT8cGzc/YcYHq5mKiOHzFni1PGhW12jU1y0Y6JzHChV5bUdIqVJT1BN94eyTeJPE6S4BpdoNH7
9YNyWGFhVNNUw5JhBRjPNqrbHqV7NbLX+56iFMlCu8w1wFFY/c+x66+G2erPPmIFMa4hrnC9slm1
K13Cgy7ID4pwUOUwApxRg75IMME0xlV3eaqPVLZ/Ml6qzvKo75V9fAfuFvf6KRXdAw45yAAaqarN
8lMkPZTmnRa9/t3/5yCj0MIeqjvA96YMbYpaWSTKXF8I/X7dHQ4t+pxIk6bM6YmMhlsVtzQ7hOSx
HjbdeEeqRwlT3VoDysUwBKcCcVulO6SVYStCtdMLaclffgk/o6VNY0ulKMJzHtTb7hbkPhCrtJug
cH7edwQwpdcelmdrq3vXv7PgAvKjW73UFE2HIepTlOt2WE53fbwGC1n/0gznsLRTmYZUxRXMzL1V
VO6cvmeF0OtjaPH7c4ZvqYKRSlZ5yp62zydDSjqA839Ev8FWMn4omrPye5l5ogIjO+XXDHKntE4y
Y7J0GKRIEYUZKPfBlFK9JGuLMxsJrty/3PXP5XEHNk4hfF1VRgbnQw9CqKefcne1oTML3bjQ614m
l3jLRivsWXPV7fVzcvm+/9c2f0TbMsvGyphwTqajPnylYGC6buDyQfw0wDnNutKqU6FjcV0J4rv2
y9hrblG8/J0R7hhqrTWnyqJlp5X+iNC8mqYvs3R/3cZlZ+dzIdyTJqW1uY6LDhtp5S+0DwajDlI6
bpjw4HVTCjtfV84fPzM4qRhc6jWcPyZy0znr83AYt1og31qPvTu7mjPGdnQ3fK06z8wduvvZ0d4g
V9fuwP/sQBfo+i8SXAh+sJAksipr05KdiPTUZN2uqMA4uqJ3L+3vkTwUWBMdSu7xm4suM41szk5N
/6RlChgpRSPvF+SfsZPG525y79ySpyFUApv8JIP2wkMKABQMEzS2Owf9A5KzncEuvNHc0ZNd89l8
a2d72YRO75QZpuNyzMeJSnUXqkW//iIOc7oRUyAY4MxOkGTbgmFJfjeXHZwzLUPfnZdDdtdFT3Zo
y48gfe3qzbxgpOld1KN2obXi15/BgZGSyCZmi1uk0RwILztQGckgtsLeK9PuTpmbB1QAQQKE4FVz
ZdMqIE6pZMhhDSdjBBkxCtyRJEBZwZX6YNs689lyKRnTbFWzU6w3jgnROb27Je0hyeXXYe58uckE
l/hf3NP/HjHKgZI+J5GxtthQ+tBiqqeI7BQ9tV7sM4oyU3Xaws1voXDu16JgRvRFOaiqsjJP+phm
p0FFJ54ONrZi3g0g1bsOCoJryqvjhnmcTIqEt4NkT6b0z9KLsmYfiYUrOEjZQs82rUwmuRig+Asc
1H50t6jQV9uhuSnumkMWZEh3xvsV2udOc5xfLRTkdtWxf5e+inrWRC80r4fb1/XUVBKwv/Oie+pr
XnkcdIddi8W3dvKNuZE38j68FQnvCWCXciiVxutiQnMEAXYz+VNE7Z7e9JbuFlm8WRbBVLBoOzkA
mohVELPBx87CB0b8pIkdOdHB5MAFgzaWmsYI5Ifd+r37wnrOY4wdJzfKtkH7baBswPwjCKUE35BX
pTVniu5fS0Z3aLOJo3ct30gqfbAI2a3S+19dCJ3zdahcRSZ4hLJTNb5q0+RKhry5bkGAYrz0bChJ
yFKpbXpShsYzddlu5gh0fx06gYxjmELObOgFwe6/xFP/xTGdQ5OJLrIpsRcBhCvbtEdqDAcD76V+
YsosmLdv7DzeRA+iUPRfEiafhtmBPbv9KiRN0pLCC7Lo/WJgEGuonUmTA634ZhXtI5l6b47avUFN
u8za46hDDEcpbW1YTuCy/rYW010J+gMDsy0r+SfNtTtiilBecKL5pkBtjKrMTOB5jst+jeim6B/7
UPGv77rICOcPrUUzzvkwZKeluVXDbisnpbuoImZn0dniwMbI56GfW+xzPqJjnPhJ+s9QRw5RHo3q
m+AcXyg4/+Jm6OzHnO1tNZixQiSEBaxrY3VVt34onMxhRaX1SexdCbCNV78N1ZxCxA43E2mprWm8
64notAr2yGAFoLMF5aY6WbNE8ESoyNDHmtdCF6DQBekT0YvIy1MUgxEpyYKFNB75XuxZNJBtFs+w
7PJxdV9Lvwgal0IeFN3b33uoAMFZHfai+FjwOfm+MnSlzGjQxIG0tJvFGP0pFs7Ps6fgytNvcKhT
j808him+Z7odtz1qAIpfzXYxOx3FmxE+tsCeyoVSWtE7dQb9tNtFqOMouBEGB0DlMJCmKLocPNHt
RiGZjcKdbw7bSnuKjd6P5sK9ftFFWGuwU3Z2ivq1pc04sVP0kfardsmuOvSbxEG9xR4DTUZOWDgL
LtpNDl7g3OA1lOHdjJgARX39PdEdNmjPEqjFgyTZw14U7YhMcliTmeACMSm8cbiPTgk1tUz2rn9K
0X3kAKbQVDWrpRXhVJuCvJxAzwW8AYXIB2bf5tox5TyaOZbn0syYRxNDVmUB8bB6X2qDPSrP19cj
Cif4vrAFndG0LeGesV1SEAKCIPFhfjYiu/aYHiXcYBwP+a08iKDtX/KY/32IeVGKbDbWHMO6uIs3
9U1IfXNXn9iQruEN38Obxi0XO741fZ0VYAtRll8ABHyjmE5kspD6Iy5eb7R3pbHn8LExTqD/ycCf
iNmK2+Ghfk2XO7M4pNDm3IsuiMCD5OUrZPB1FmqC5EfR36z0yVxCh65vZESDwiSSYxJcDL5dLMkG
KTIoHuFSTuxo2E2TqAIkssBBTJTmtOgmvCBhEnmYpU/Qn379qAruBC9GQa16qfsRV69DwxoIee1+
iHe6vu7b+J/rlgSXnO/ysspGi8wedwLk8VH2pZVuW+3huol/KQ1/Hn4OSCAjZ0QgmUTiYMsK71Vg
3kD0FuOpTF1IdNVEm8PBCbrss3IhY3YyGhlN8JZXjJPgQglM8AISQzKspJZwmonSoSX3PlRELawX
WJd+ce4sLg6axmgIixEhV77tt9M9KHxBLlXY6uoOTymx6XPfBpRidm+Ekq7qmM9pZieZY7ZBn+21
fYXYc58co4fwVpRrEu2mxSVl0qpKqUnG9LRGpa2gQSWvD1l+m62SnamrrUn3SkvsNCp3HfmeC8t6
ggPLE29FK9PztJDrAlPPZta97pVNLakB3bW38213VDHTIfTWREbZiThzKkqlJArVYXSQakce0SSY
JW7blO71myI6WBywgK4nSUcV7TFFBD4ZmrhJ/vXvLHCOSjYscqSmuO5leKzbZ6IL7rpoBZxXIlfo
ss07eF+rpTmMI1+zMkGSRfSWWhycrEupQ9+XlZYglrkbKzD+MGkgyYue5nuw/KdfpDsJbbcFeOb/
Fl4sDl5Uc+wqRul4yhHYtQlrGbr7my36jfYqN1oizTWufkSXIGzopk5FzJeC2PE3uitdirOphFAg
UtTtzeoy6jZQBN5othUgM3+Kg+tLun59NJ4rIZUX1TRbE8/ZpDiVWgaR9mSqoprP9bMHRupfL+nS
ZUOqKzjbPRozWrJJdZGKqCC40GT2E85woFIt9KDHcLq7H9Diu+8wAT9B+cXGJDX6qqAQ/f9gfLj4
8UyLgvTfNKnG16EHK25VEtbpKSwetMRwSsyZNJLq/8EWnVnhUF0viLJSZiUyZbudTqqi2bUaOdet
XC7RnJnh9khfFCkPrYrFpH3hkJv+WB8zcAStTjIiXrLgjrL3rEAHLt1Ob9IfYceZfW4DrTROzDkp
cUZA11t/RTkhzvzhtT4iQryRX5rttC1nLyGIDRxxNHzxhJ5Z5/C9WMc1ssoc6DtN+9TaY+p4c/0D
Xz6hZyY4gA9HRa6nAgtEw7xXtI6x6Q4VBNHRLzEgxBlRfFuDP8wOnZnlcL+S1nKVrDY7tcotsWq/
T0Vl9svR25kJDvZztVfMirlE8XYCXTXqQJFHb9tnFmfPHmgWn/Nd9CAiBbvs7pyZ5QBfb0FsNSto
92L+RnNXIcWGIqK068FmJYrpBVedr+NVxRr3ndGjftB/aafwjmke6VSQAGPf6bd4+3NBfBlPJkbU
jVaNuq1OMcE3Q2XTcusS0315smnNxpaMP8q+npnkwEXJB4qCPM59P0o+nDdHTX7UPRGl2Rl4XFsZ
By55nTRDPeHsT87sKiCimp4YQwnLiDIVI1MAZpcLvWfL4sDE0M1wneeG1Zul7+guDmJgGaO0X9zi
K2Oo0+8Ft/tiHH1mkQMQSVumsDVwzcAdtxkVb5gf57dol31cAfQODW4dqNU9Kgkn0dkUYBdfwCtV
PVvHAovV0tBdOg1tPKJ2RNHx50AkLQiJuwWrU7vdTL9BXN7Ossfrn/BiZH32BTkUWc0+7ooxT0/j
sCsVY2NhiCCqLBvqCwI/TgTFlEMOqzJWo5ALlm5SfTNyxgfrOfUZLduCcT0n+q5BZVyUaRFsE1+r
S9d1hbphB5TMbmZztet1tK9/QcEu8SU6OaW0XvMiPaXSt7mf3VSBwk0mkjoSWeEgIyKpaVgqjlsf
dS7mNyHiiq6dVTReK7hQfGUuhnShkddAJsSrrknBG1f+aEDnVWd2pAmAV7Q17O9nzmNYryE6Zgak
/DGWkMvUhWCMAAJFX439/czEQKy0JlONpHD7qEDIWNL3fU1FIlEiL07nnIxe7cy8W5FjAXmIGch3
k7e6mUcIpA80JDVZUrHYQovgTb6pd7EnUmYR3GGdw4luMFKtCVNkEyFvVKSaO/VQvkhTZ8znL9cP
u2jPOLiIp3AehyWDOwW+eS3St3Uu6lAQ7RkHE61ZjgUawNijb9hZ896pRkD/d0485JM+YY+vrSXo
jFIUFed8CaER2rXbUar8WdiqeDmwPLPD5a2asVa7yfx4gidv3OaulTo69KybLcv2lQdLJA4p+Hp8
Ha2YU/C4YeD7pEwwiPH4NSja0bt+CkRGOMdiJlIRkrlByqt5TKcvsUqdIVLd60Yu5zXOvh2HD1Cz
703WuHfC8GXA5hIZKRDp0VLX25MPTTHC+I8erBM9iZxr0QLZ389wozTapu1WLJDMaObLFacNUyed
RS+iwPXkyRSKXitjEHd+rPCu+EZfli/KF2vfHOr98r2VTtJd5KBF/yjdjCLBd8FFNjjMKJpEmoYc
74kZG5tYm7cRsUT+IHuTrvifBgcWSrhCoKeCZ838T/UmBzcEtm5FFZAclr3IGbzARPvrneaAQ58l
uShSmGtRwi5PsUM6CDkr0KjsndhnBO0S2lprB800bv9ufc3v2jsdxa2//SF8XU0q0rCRSwT1WpDd
R3vlCUnhKNlpOVQ63Cne5BCEw4cw2QEGK/8rmZ0qiRz9rYjt5MH4KqqtixxzvtommdqC+Rk8gz+l
wnTcVmRqWKA4evG+fC3F1HqCG8TX2NpaarouRJjIiu0UusDYAFb/7U7mhjR28YC8dOILQxCGp1eO
HF9YyxN97Usd71O6nb4w7uPEkb/LPg6AZz1exyfBq8vX1dZQt6S8BdJOULiPLFAq0fFGzb/MiohM
S3BXeSoF04DGpRTirhLjSSueY0s0Bc5uxrWvxvkvujaOGCpBnM02izVC0kD35b2wE1i0OxzoWES2
8rhDUm2x2Mhy6VECTRnDldvaWbL7mKI32QL/Igiv9PRvvyKHRqACs2LVwnNSVO+NcqwoEeCdyA00
OQBS1QnB1Filpzg8gFdlk5qPaf+PFn/XsdyQvJhW7Jbls1k/9nlmg+gFfckHgmx2Ql9HuskxZqB3
G8n6oxLg50PK1+e0OS5I1mDlGXrNKwWz/nXy9fplEFx3vj6nhprVoeE6Oyl1auPrhjNgVyQyIzLC
xUDhHPdlveK5VOQJcsGmbxLNmVMpuL4WwavMV9TkxkynKMdt0JuTEc1+B3IUqcEsKj0Nmeko6MS6
blC0Ls7RUdAuQ1IJ4QObniT0mEzEVse/3CH2I85cmj4f51VX8CipcnscpB3jQtPbQfDtREvhkCSP
olUPWyxFX4+g2OjmfSLCXZFfaHEokphtJKU6rlnv1tv1Rt0Y4T4FR2Rhaw8JOEqQst5JbvNWzTdS
aWdv1zfrcr/c2W3icKRo8pxK6PzH667669Z67mbnMbXu1uc+8cPK1zGUBHUG1ktGpoM13eGuj4Nb
QMNBWIclbK1XkJsvv/V6tExRil3tvNmNB298YLPtnV83Dr0jDjivg/yQBopsCzlbrpv+jb28m+Ji
6BiqaMHiNbv6n/ohqqFKo2yn75NLHWWf3rWKP/T2/85mC0fPUizNMHRFNWUOZ1t1mcNUj4ADFbQG
psJPi1pQGLn45H6a4ImVo86UR/x3BADriH7AoJFFQfvldNiZCS401CkZ1L5jc6tevq283mVF2/g4
pLZyNO40X97ET6K45nLR4MwoB6ElJJGWVYr/w3ZRJY7yLfdZw4Bmg1CW7RukGwJ5IywbXASGM8Nc
yCgVkWIxFrIPF3QEzUyMTv0qkG7ZzEW6QYVJXIS5HH2fGeWAtYQTWs5rlOJ2QIoXsnx96CpfoUkF
Wi7orKMhRlhQuxjznJnkYHbRemskiZR8xDyrC1bwJxNDHaBidNPXP3OozqxxcFsuPTUaA181SaYA
IQfoXdVNoyHW0Do7pegyjdxilZwSDeRaKspJXm6nPzPPITFNqnWBvNHPlmvMPzto3B2615y86eGX
caMGsi+765O5uqG0z2pXi78m6tO0EU33CTeaw2SNgvciJkl6ym/0H+kj9ZMdRlpuBsWON4z1X+RR
iU4zh0BTp6ZT08JeFx2r6L2OHhvMT15/aAQQ9OFtnj3YU6iHYVsA5ZDJ29EqtjVl3F43cbmY97mB
Hxt8ZkM2a6UdzTABgQQbWUz9R/1xcm8qNzsKg1DBzfjg5Tqzlc5yHOIysiBUhmBeB778cRP6st/4
ZSDCm4s+3NnCOLiJegPi5xXCT3M0HNo/mKHhFqRwszBxi/Yu12Nf8CkvPodnFjmsGegC3WpGHcEm
ysuv1S1BCjj1sydW4ND8DJIYtxlG80S9JJeD+zPDHOKYiVxUawKQMx4Wp7idAhAClHj696gToN0a
jJwyxgP/d835X97gD96hs93sR2uGnFqMegQ5pSiWYsrS7bqbuCE2wdS+ZuX+aIiEMET3/GMG98xq
HhYaVOJBG9R/n/1+S/bjPgqsQ3gkXupZbrW5vqkMPn/zrs4+LQcrrZyv8tLD3BQTB1LNXp1MjjW9
ZKQIrlv6cCiumeIQJdYwNhoaKQhprGhnKp1jEIyVrajV5sQ3q+JU0ywgquzOmrCLh12GK7Z5phpF
KawZ1PO4mbt6q3gJ6qfRtnOJQ8F2IqZGEnxVnrWmDhdj6tYQYbIVkKqx5TT0F5B8LcJq1uVQ4XMD
eW6aIlvjPKqSnw+U4VOUZaZt0zxlT2z8eIU+aNHvy2wvpbZp2Ob9H3FmnNnnYEiVo6LQKyxVMiVG
sXoTQtwQ9RoBy5cAe1QOexLMd4RrxNi0okOpH3XQh0fIOabqrq8W9/pJFe0eBzcgxi0nwzLRfhVH
HtS1iFHaS5jZei9y8y/nU86+HvspZ7e9HbQJYrV4ZVnBuHSbA20Cjez1yk8OY4rS2giVFW2PrCkK
EMXqEsOTiZeJ+CYED7HKeTlrlUrRVMJRn+RNaP1jJJngpb9MHXC2UA5n8rg2IGJh/PRTGVvqjA7e
attX27zfT9k+yvaoG5muZjfbfNfHuVMVdziw6StcK/M742qQtpGviGg5GehcAwYOlDQ5kqySXR+W
N27s2CleFQzyEAfZEI96847N84zvhQJhNfwCUe1e5J7wVCKGtsYgicMBmH36UiCbO0LVqXhkqheT
LbQmONl8Y2HaGa1OBjykzEGJ9rmLhzR01yBh9KeIGJpn6UT+0gPjpcqVedZbpcXhYv1p02u4zfeg
6A3yDaqDQfZ8/e5+8CZe2VBerTyqtbCrBrhF4PrMt0DgD9Gi7+UPyUsxA8doBPL77pgdQ0eUmhdg
FE9AMqx1qESyBJvTg2KMdqxNOx1SUzIC7NB4vL5Q0VZyIIW21LqpQI126rJnM0+caJg8WTqsmahF
R4RRGodRY53LfUbwRXs3ug/vWpR4o10TrDdMe0+HxsX8I79XvyEN8265suCCipbJIVOFdKik5MCN
OjpZM7Je+K4KuhvHUMTVKvIyNQ6iUqXJm7LCE4MhcVaKDYYecLQ6TM41cnNn2NF/ru8h+4/XzioH
PqNRDJVOMrydw+KM5PuiSZs8Tj1dPRXruyF3Anui3Ajfbaj1fUV0BWingCKHxHYb2ynyh+j7fet8
ls6bo218Fz3kB5EPL8BZvgUxTDr0G3b4uPkWgpkHc1uAsS/dCSdgBWErzx8CgmxdNQmyP2xEmjGx
FLv8+FMXOL9VvcQf3v6oTe7zaaOcB4RU+jjMMdwFOU1sqqPrMNQ21w+K6GzyrCGlKtWr2X1kZMHv
yeT/xk0UzM4KBzZ8qw9pY4vQTPQlOYABE+YQyzWWpYKipIwaN5J9g4riHdG54MBFkpIlR1bnZ68t
E86ZfM0vfCEZiQBHeFKQjkzUrAnOHzmageE3T+G23dMDI5Bkgl2Sy1g0hGOYAr+KcpCyhlWUYMD9
Z6oMSjWgKNuj9HjXbVtb32TH6M9IWREkQSJWMzRq8gulrQ4+pEpNPtLlTJusOFAvh1dVQPxbEjxC
F6PVc2vcAuXeSMq6AvNhC71GqMQ3kMLt/MWvtqqTgtpcdCgvPbHn9jjELFpKY6Mh8JebO3MF/2Bt
eOZKocYBgqmhCa5fu0v4fGaN76xs9FzOq1xCVRrRk06X/ZST+1xBhsMY3BKl3BWyBNdNXrp15ya5
lPk0K7PZqwrrO7rTxqMcS0FVWYKeQcFX1Fke6yzqWNZeCk1LS09l/poY8abM7jVlcKvZPKxmLFCU
uKBXZCnnS+LwsY+yZpih94Qzgs5BjzHfr5DKA4nTUfTKXKw4nNtiF/JsZW1cxkan4POx1v0OrCvZ
rgr0LWvMYEQ5JYhjb0X4fxGcz41ySDkuydQ0NWhHpY0xQFqNicKPtce06ImD5hMvvdPurx+Ti3np
c5scbvZx22VSIcUn9ah+X5gI4c2UQ0Ovf0h24ddqsscWU97TVttjAuTQz3Yk7DsWbiznm5HFkttY
Rmo1RY2yugvRbsMa7+cn8ZiE6CZyOGPMRK/VAvvaQT6vUFuoiBV2Nls35ZLZEOTaYJrJvf6JLzpL
55+Yw5q1RY8TGkFzxObzDcS8sK+pX/rzxngqv0mBvqkD46vwMF16EM+s8m2bxaB2MmVs5nILzvIh
mDf5g5y6mksDA3MG3ZY6+avl6t7y3Ih5AwTIwDOlqLpc6VplJqf6ZYUMVanaCWZuzNOAc71LHtfd
h9RracfvIl/4Yp33fOEcKDVrMtPGsH6eJjAJpi/DoXjStuFGOtBdCNJXZW/WXvsk6sa9GIOfW+YA
aorNNk0nnOMJUlMScgDJ7mdBS/XinRCiRJ+Ygyi5Wtu2oTqixC3jCoxfJrTOoTwJEga3REZ7AWG7
1kELVuSNXHKBzpfJwVSmt2E+xLhDS/SyzrckLl1wOe4kUWFZZIeDppaamNgeKeYKy92sPzWKchtr
j2NVCWbyBU8l398JTtkIOl1YT7rEbq29tUa5GdTNdRQQAA/f4GkNhSHLREY8oaXeOGuO2YSOVr7N
RutDztceLenrdYui58TgcMdY52HpLMouQnErQ6ok3I6o9eWY1EVaEHkLKkI6wZfkuzlVMiUq+rVY
hqbddkERlM9dai8YyETku0VCzssPbepppcAPES2V79rspqQlsY6bNyP9yVpZk8HVTgnCGtYcgPq1
RR1RYVOE63zfZgT5xho6QMlpPeo7+ZC9Zk/RYfln8lFIhYB1eL9sjK0wL8VAhI/1z24f37YZSmGv
WyvgjY2hSghLwUwuOQZIMRaXPMG/FOWWhevkgKYuQgwUmvpPWKu1j+G4KpjvrHv1bnXAh46y2bMO
QVCBCyu4/3wv5yr3RKY9Vlp1JIiq44DMVF+29qDpItdSZIqDmoUie25EMURUfkAqkPgUhyjx4od2
Y7xCcvZLukfa2BUBj+ip4hlU+nY1wK4D/5mxCll78lxUjlHYymSzkdvQTm15DwYokE8ntbAwz7bt
2kHiXKFYMoey6WF8HV5otfrtlP0d5vFNnqbZJUtC8VUtCK0qmdesCJDrGaw0FVRaK3R0q4LqzsXa
4Nnt+K1/M6SDYkRY1DTe5+20XzTjRg5rqCAs9lgXrhqpIDTON7HZCTzpiwW0c9NcxFUvekET3UhO
1oP+A6rITM3bQNd4umn8ZFtvmBNv+jUE3dTH60gvOL08rYpVamkRp2p6apr7ujcONKc2Ej1O2JUv
1y2JgJZv+NT7YahCC15l74fBckh9CCTPhh1tU/QSMk6eVnN7UQFdFI1ZHAJlU1+0vQ6r8TYfbdkb
oCaXPmugFvOtoNwBZ9FI6IvazgRPtsX5OaQp17KaYLWgyK8Yr5TRVKdf1OGJJD+67k8mhc7PD4dB
JlFkpWmhVwCyL5s0sdNXEWRTv1zfQcGt5ztC40FZS50CVI3+oV3f4sxwrhsQuKU8xcqiFaXW9Qhi
9fXQ6sdlKBxpvgtB9COkQBYFjr+1dHYgI5E6+BvTDhOeDqiDXOXUe7qvbESJv+vfzZI5hsnRJGVb
dfC21+VLp1a+YioiJ+a692TJHIBgUnXNlxgmfrJy4gW6M3po1bLawerNt6VXBtBIu75dgtfd4glW
6niue1nGfjHxJdZrJEW2dVs+LMQf4T+pSGsmsb2om6wXmb7uylg864o0qCSWWyR0eiR0mNhUEdB7
4Ac2MPPzJ1EJ6HJEDEltS9NMTVG4+zzpdaVCRA0dDvpbk6W7YrSCNax9qyJeHaOaUL1KBvkzL/zT
KnetezLLUUWU5JSYaDQ0lxbCp5LdjJo9Z5JN0SGDnHtdWK4Bscoa5HN2MmWZ3Zbfu0wXHbHLX/zz
x3CZliZaS3mK9Z9NHlln18hC9DYNzBfFTf8fvPr/cro+DXJOhiV1fZbp+OY9y+tiYiaQnHyfHbTT
6LRfdDyH6smMbKFnJVooF/u0xtD8VJQakX0gbhNYyTFB2oOFA3q5jQ+i9pV/eaP+u1K+M6jP1K6U
DHxapp3GuLUp8cJ/2o1mh4NND9W28q1tWgi8jsto+2mVw4x4bMDQ2MJqOThE9+bVLStrb8TbVBkF
fd6C68M3CGmhWUIKAhxJEks0TLnbPNXzuO2KO4KM4SwNO6P8JgAn5aKP+rk8ts1nadjSMtASRCEM
ZhbKrtDIDi+KIRXeYP5o1cd4eIgRjyh5+AieWDsq1yeBffb5fveRP+1zjkeu69pU6UaE4ZZvkMex
Myvf1aqOIqsR31lm+xLPpp/2ys1YjbeSqkme4Adcdu0+fwCHWfqUVuUS4v5AcnHbeExpqwN1H7uz
UTC4LPtdBqLU0gd1wbVlc5jV1nU8LfGCxiUw87W0W1EXaeFALxghltEnHZMOs77acsil5r7Mh8jF
BOP3WoIyYyFFqTPPlvVY93R9LYa+9UkPfnm9AFVG3YB6B+PIUZUjCfI0ReuhrrUZSi6mo87Iqje6
til1clCs9scKFcaSDq+Jln+jef/OMj90ctJK/9I31s1cJ+9VCW83XcuNRkbdnmr9Tpd61U6XRrVH
1Fa6Ev0/euFqknYbJc9WYnplSj38DDuOQ9syJQ+0X04SQzYWHOflWO+7VcXMdK0EnQ6SwqyCOokp
CQKjfwlTPreVw2ESm+Pa9mA105YNMcLUrqPUndVdXEWblVqbolJuwjHcqIbA/fuoj1/bWg6QM3At
yYuxJKfMwo7KcXOT1xV1J/klpT+07CFZQrsNdwraKrswOoxN80CMezPOvIHkdh/fxm3jmhJGvGML
A7pHmXWyDlEwRomXlyNEk7SkCSaSu1NZ201cOla0OEmV2loLCmVIJ9TKqHkRJIPsQkO+DUxCDZn9
ksJPNDDtm/3Tp4qjZLMjL89RecgTK5jCFX7+hIgRzbkJkUHxnXh0NP7IIdHgHRiqbkFNlXs15Fo3
STJbYE7CQpIRPcFKAVrKrLbABos+H/JOVAWhQHfTN9pL1G9KiTiDnFbO9Wt/cXCKfP4Q/jGRy3E2
pxmEVVowu50t79AjzFqQctcA0YPDGk7xuqA6ivFsXJoTm9NAx50IfRi6/HZYzn4G/7rE6H+SmbJT
ug13BVRzbcZhJR9JwBpeQ8zb+5Un6ke/2Cd0vnj2KJyBvkKTtbFoB7fwZXSzex3pPFoitS1h3TT4
Xj83LmsxKTO3OcZ3wrTexSf1bNHcm5NDgEdfdHz7dFsrNkbFHHXfQhQMSTavSOwpseETu+N7/iSq
2Yg+N/faUDWfrTzE58ZL3q6ZXVgbqoj03C5X/M7Wxz0p7RDnVcmURugDI/9HX9sBbNaxDwKWo+Gs
b6yCALp3X39LjtK2e9MEnVii78s9LmHYD32WwH44b4YJXL7qMTIw+lt7ombRy97n2VI5mO2larHC
EFvJWBXyr/ND4kHvBDkZFWo1I4jfmEJ78yy4vKIFchBrKamCwW0sMN3q4Hf0epwYfwg6ze4fGJXA
6Ggv+kN1M3vdSTuuDoho/Om5elNuQ2fZiA7VRTmz8+vEgZpBinzOMNWMpLwZVP9H2pUtR4pr2y8i
QszwypST7UxP5bJfCLsGIWYEiOHr78LnnHY2lZ2K6PtajgqlhLS1tfcaXnhQ7uoI9EMTER5FxpMR
kAgsFpzrLcSiFxCX+/nkhEcSFCD0NIh1aWSR7PQ1WtVMh7Efh46dNBgzWckO9AhPZb+uf4iLudPX
11+DVAWLq7hfgigr9qK13hvrVzFouMNcSdVRNptVwOI260ViLQ2x6sfUkoBMZVjDFOL6dC76U599
yDUi1U2g60wZPmS+UyPDbzfdFrhJP74noX6YbsGqyu6TI/9YNjgJ6v38i49hcq+/uq9SAPDF99XZ
2q5Cle2AA2FkCsVrZwwGJ1jYrAL0xCngd+6vJJRF5YuPj7PxVkFL7zsLqDht0ctj22zvhgvOGKZP
4fU1lkWMNUaVFuk8kimmpwkyXoK3G0HGjW4Yvp0pt0o1P4/VvE2RqeLaR9paZlvNhTARlMZeFUe7
SZ1iL0cQyDbyKoxVqER2FA4YJ6tjQQ7h0cbWT7Pew3VA1ttdYtOVG3+NXdVFa8d9hTNTuO3edfad
A26yA0NmTGzIjKgt50iy5MvpuDbkKj61ucXG1MKttzS0LGzr5aZnNwvQbDj8Kyr22SFaI1fNzOm1
xO2ARnyc0XTpN6BKpP5Slui80sKzCumvX2/c10aaXUo+4xq62qfG4JYD7oWFYosKQdSZG80I2EZ7
GqL4CJ32EH68PA2IG0jWWHJc12hWanVKQtXPNS53C3SKht222Czl8/5YbrQHyXiyqa5yKIhbFs2Y
YDzmgrbYG14y1V4pANOnWahVTdRq6Z2tCk+I35W9Ic1jkz1Z/FuTwYsolvWlJcFjDXptWqTx8FhZ
ggeMqrfWbgC6KN/LKMaSe3/tlzfEvciGfIZshHhpkpfWEjdDp3oT+ZFovQSzcLn0/RUQ15qaM9dT
vakxmLEpHvqNEmY4MUCgbmgg68P+w1jw60RHW7dtsgq+GoqVBTFAelNQiRkoD8BlDi2GNndsn5r8
xlGiMaVHkpWeHY8f1/fSJ9n1z/jwNfqy186eA2XKQK7ps+RUC2fHVTXsm8hV9wa/qzPjJk6YlzfE
9TRb+0CXL2qmbEOtMhSosAo4ztj15Gc5fA9SEK41+tTO81OhsFBxmn8Xyb5+6SpOG4oNePMisfof
987Er54LqAUshHZoVcnO9OXt9jXaKs3U3Fkb3PZzB3S7pPeKt+rZOmm7eQ+uIOh66V45ua/Jswwy
eBnmZHwNvArYtDIN0qTTUkSeADwqg+ItDn7YuJDzN1nb5TIw+Guwz0rK2dfPnUmZm7pbLLf+Izff
oPxl7IRf7coQ0li767tNsqifR+FsuI4qc21laXLiuh4U1Qdteo9OIirrfKtWtQx3cLG+eDa75W48
G84dx9ouLKQbC2JsOcdiC4Xo5gn+xtvrE5Mu5CokG1Uyo5gJAkz3Q9vzXRmxZ+2J7hbCNVRBnhvJ
eLKFXCWII2fmYLDlu0HVpGAs7OsyoGXvQZM+yG1ZcVq2KT/L82crCaNJrTRyxiBrYOO5BXDwC2p5
nwVS2N9I7jfZ5FYhyamZlmcCei5aP6GvIfZC26j5cO8Oh1mTRXrZYMvfz2ZWxaznA8qqp06xUL20
YDfJananzGDbDCCJzIek4QeNPBnjO6Xf1Na6SxTywFtn06YtzIpREKVlI9NcuJwp/hUFPuEQZz+L
igZSrgWCnTq+0PwAP+7tZJxUaIRqFAJ96F9f38DLhrlyDXzy9c7G67Oip5NaJScWwxWeU3+WvrAu
oxu+juNaR8JxXdEXAzZtFxn78YYdGmDY4hszZE/pVus8dyfjIVx+Ov61imtVCcUqCW8XreLBVsK6
qEOYXfjcJJLT+A/vmq9xVoGmmvM+gzFU8snmqB6yLYOXEti5i8rkAkwhT9ZHcp9KHsaSb/ZZ5jz7
Zkyr2/+okFUFAGr0RyqczfVdcTnR/JrXKszk4OJQk2Torua/FSCNhY1UJPVi+/X6OLL4sm4e68RN
zFTHdl80K9SgBPNnqeTYmzJMYIwgmZZ0uFWEAYMio4qCiyHf1U/lKwsXuyZ3wyFVA5aRDOJ3OUH+
WsVViEnmWgV3uUc8M6YArfFNwQxIVGxdkW0rFSwnm3nlYEi60Z8J8ZUj/Vm5OtseqAEZlqnB56k0
fzjsR8fxTshvqop7Cs82RnxX0OKuH8N6eHLNXefeztO9WR6q9LGytGeTb/Ry9DImYCPl7JnNPRsW
gHMK7EDvej0gWIyLgGup56r3xkR92Oh6Okpybf/BU/S0zMqLFcdvB33jknhDUi33zUQEjOW+GNrH
aQAsoaS+AsAYretw7lB76BrwzbuTxuxHAUHnNkt9vekge9GHpO0k9QhZeFilWgq0QRQjR+7LO7av
4ywczOSm40NwfXcv3/fKh1i3G6pxyLmVLvcZ2WYcxoJqAgsk524eD2k1e9cH+3xiXxtt1VWwUyGY
sJZILnK/FvODZdGHKZs2iYHmRmmADlzkc5j085PIuh+g7j4V5fjkZs3eINaWkoPN4m2sgyWSam99
2YV1C+G4ZgLvPIVs5ID21YTa/WNjIlUkr0VS7LhOvZghYeXDVug3SXvb6DtrjvL0MKlPld54Wb4j
FrCXJh6lvMCmOLlJ9tSQObRIuS+JeFXr02imAR62kqtNlputW+ulnv/XDcKi877P+BsU6/22o5DA
hkvZCIOSutgSRm+r4oEnnQ9v1JDrRBJ0JLFUX2WIrBC2BmpMAvs7oBWn6sHNxW7oLBSLR8mG+4cm
xF8RZy3DkbuCtcLAvZfuzKh+ZF5736IVHECHGPINiyiguS9DPno44fkIfj87tq0vK2PK9v3qYZuk
NoTPF8M/3clfrazY9wp4InEeKUXnoV4i6Xxcxoh85Rf6Kqq3nW4qddckSPc/2V0e8wpQ0D3hd++Q
Gfa2gALJAOMXtZ7Vs0FXwV2rDEfnOq6SLhBB7/rOvrW8PkRND+IQFVpat+VPA+yAGp6H0F+yel/g
iSB8s9rAzxs6jZLdLlv0JbE8i/p9LHpNG/B8zJMPW4XOE55YdZd4CZRK+1amSyTdaasQ2hjzPMbc
6Y9sURvOpvpjzNDZjS2zwlGGHwmIYAmAA/asP8N3Y0cbWLKUM8S3Oz20i+G7wU0vHvBfTbCymeLP
TWF5WvmWNG/XA6NkYdZNEWEMtAUYALVnLP2Q517ZP4je8oBQ2CqxzO/hMl75a1+s2yOD4sJSLcft
20VDyFAJHQ/GKQnSY+ZzeNp2cIZENQnUStkn+dzmVy6AtZBHoRulCd7LcvjZ1n5p7tUXEQeW2NaJ
N78Af2gMnv4y3I5bZxffzJspmiCSWT0mWdAzVP37EkASb4BU4MkMtI3jU8W3HnIgrSRbVZV9klVI
rFuYCgsTB1bbWOjEI7sAj8052WEX2hvw6mBEmsFvbDxd3wmyC2GtADJNrFXcxTHdZe+O+wqMxVB9
CKW+M1PEw7RDxdTaVphxUe2Yc2iTcnf9F1w8NpprWjbRVMc21w8TLtK2LbUZDwbQO8aJ723D9QuX
esrUAgU9AXtU4qpMs9nvKJip5BUl3hOfNF801Y5z45hnWeRSx8vz3u+QlPHCuE/UWPYOvfiNzn/p
6mmjGWnKhcUQxDNllybAQ8QaO2ZJuq/nLlD0wm+GPLStYk+VCq8QCK8xYPJ2TplsBx1qTG28Y7Ly
x6WM+vxHrTaOCprp1E5GAmZHByZUtzU/lTRlSK2LG+V8nNX7x+rLImvT5TP9tvbAi6to5C/SNOhz
mv60Y5G07LgAndeH93zE1Z2JHlw8au2I7A2QO0JSf1KAYepbz9VeNcq8SXVuqdl5ZOwkSYN68So7
H3t1f846t4rFxPXUsPpOjIXntMdakGdzfqJ4235uUX4g7VMZQ9Aej5YYfe7UNW+n4jdMOBC+403F
I1jowcEMoh6zE+QZPKztxrNHc581H8Q+mLV2p9jIORSyVeHwRI9iONIKuKzB72I8wBxY0LNoLMwj
V6lP8zIyeLtzYDbUO9Duz57mfjMUIzZW6fOcBMbU+zSBGBQKF4OV+GO/bePHQoWmvzL4TPUHeppb
sAHpr7EXvkj1kJDnSate44LfWdwnxlOb7UlFPLP/OZihaZX+pJObIr7T2b4HZmwsolgPLMq9DIBI
xTbgflV6PRzaFB0dYiAX3fRx4KXXVZsEH6nnzFcaoOWtAl4T951gXt0/J+2jJvpDDRtFUwsywwhc
p/RMPKJSB1Lz9N006p2Kxhhy9ipZkOJ6UPbPk+tGKouRNht3tp2ngeDmryQDuCQHv3qYvsUT9BxZ
d6srmVfnP3VnM1AJOPUiaOh8a6yyHLt03FYs/oia8uLo2ykzTwjdXjbc1NrPvgUDkOxG823i3/Xx
52D/6MFrZyYE2GGNXFgffDjWzaOClPt6HL14y57/rlW2kw8DFx1VE+iFLE2/GpeYj7eI++D62Y2+
VxkMK5WdcQfJFwK/bskFJl2WVfZT0apMwQFdMk52l8eesycuHFvFIX9EkxVMYXFHQZz41jwZ22Sf
38rUpS4Wns7mv35a5mljVXYNVx/ndrk/u9LTW18c9IfpqNxOQRWAOLwrRDS/Xl/4JfBdCVNr5USm
0cERCdS+lbLyJuF4sLuQLK4s+K6fbZqltercYXGhrT05PrDQaCMbHjoTuTfn3qIoLu2HXKoInK/n
6mLpiqRuXBXOcAvwQvHKoLf80r0vNk3Q7DiuuIAQwJQjWUXq0uPwfNzVRaM1eg85d1w07myEWpzv
gEXxlULdueizXf90stxDX10xkGawlNp0l6xrjhKwUBCdIGdXBGakbp0g/V3s9MlzbsBb0LwqSEJa
e3zz/53x6rIZJ40Ip5qSk5M9anN8yzoRgWS3Ier79fnKYsRaNdGxOwWxGWfkEwHxS20glbBoNABw
i45quDBBkWcmXv+SPBP6/13tVYSa2EwNOiJyLrQjwIo8BruDIQsL+FGq+/lusSjWFpipvjd9PMcb
9aOBhoQkUMrO6ypQcSVOG7a464LLHYpiRs9W1mxbjsaVkLB+XxmqNrrYw0vLnG7jPpi3nzJ+aJcC
rvVcZdKyqiw1XT+xNHU2FdZiI3dBogVassg0+HjksI2612/7wNyT7yTIvkMARLKcsri7fmMR2O2Q
evqvm5riwabb3isP9kMbFTsD6E4OWylFB3czlGzmJd2+tsqrAMU7zVD1EcfGED0YvmD8cjg6TDCk
3SvUBMsJGU6nHZj5qxenRJGqrUg20vrpRJp+mHUba64/jt/b90W2UWzHPd+m76pv3MihabIBV9Eq
YYQ7EONAUloweIf3HmobsjMqSbr/gKUpumplBM+JFhQQaPQEYmsvepSlB7rcby3SQQ1MfWWr3XUB
2co2kyT2G6vcCmDdjqgmUv7eAcsFOENifySTcmcj57y+ez752X/uHrgbWaqrmc6aMm7ZppFBuKI4
2SrwwH2N7io0kCbox3Rj9b3JyHtSjR/zrN3njgPbMm38HRdD61ksNrx8sp1bq80hUWAO9wUZD27S
opJhTbkXJ45Xk7r0cqiXwID2zqUaive4Wube8eF7ihu78sY62SEK+dQ8FiX1iP4tH26LkfkmasWi
bb/N5ZudJYHt5FFrzdAMbuG0VyRPBUHbTnHC3jAjbsQHQ1hHlZDN5LzoCdT843RjOE7gtNM205t3
oeLK0rj2BiX0+2RJH6pvE2pfzUg9BhCpO3k2xSGt4dx+N9n9zaCxIOOu14wlkC7P/QxpgBojVFE1
q/44DUFa/8zUn2iGvabMfB/s4rZs+2+JltxBSnCbiArGfONm4MaNnib7qpcVsS9yFgB2/N+nW1Pv
QdFIrZmSAsFuDPqH6ZY0ngVq4+MCUmX76tYIFhtx7ZA/Gzf01dqyIaqfZdr5F+HO5z9j1V2gLo1b
GpsForwJ58PAPABz/T19GoOM+JwhAEHLzgl4SH+6v/oimgRsijxjC7s5XHPxYdphqWRp2+UY8bU2
S9A8q3kOttW0FZmKE4FWcdE/mS6X1JYv54VfI6zCbmV1cFmzMII+vghKP5TG8DPCJIWpy5Hga5Rl
nmfzmHqDmHYJSZ46B23HoL7Dj2qHgoMVS5qD/5AUfQ21CqtKCaCIwo3i1KQvpFdDirzWtNM7VtWB
Ow1bo46f2SDCqjLhgJZv7L4/No0F8OR9UX+jMbhb3InIPEta6f9QhPj6Yau8sNXVyqIjJCaMDd91
J/FYHtFIh3bHvC82AmkbXvyOh/NKMljp2UEH66UDe8zfZJAe2SdfhWXeVgANFFBML5N+qxhvqnMw
xlQGP7kEUTo/T+v00G1AFBugD1zy8tCMY4511QX6qA8ETil6DiR0bb5mQ8rhCA99i1ImA3W5lPa1
3qvMcDKnFqA67Gw1/rCEe0tycCEHEZBm8MC4jfoc8AVm/Avowte0/+D7M5whF4TS4qS104eqvmXM
/Sa56y4mSv+b1x90f7h9tozZkKDs021Ln7TaCioT7cvmToNcklvpgEpJhrxUzj6f1CoMcQjE2+oM
oRC4m1UeNIO9NiG7GqIWOQPPkVqb61Nc9sY/3+Z/EPxN0xiNBn7cpyLlntqqAedFIDRAhIzOL+Dw
mVeySHv9UICNuopQwo3tUeC7xcDL6/ptNY53qfFyfV4XxcHPF3IVnLQy7qeu1IoTb5Kw0lDQGbNx
kzvZ6zB/F+YUaCYSiWK6HVv7TZSzV3boXVB7rzsasM8iHGgZcVVDjbC+bRNZwiZbhFWIqrgz1NxF
FmXUmt8DTUQV7leprElw/VZzySoAaSN12llBJCzLV+HiasWelSy0bCar6DOXdqrPE25z1yRPTbFF
YmZbKAdo9DCNxKtaYBfd+I4M/KCb6aYl5R1q016pu15BBklMkB2fVSQqLFpVdQFd9lq5VSEk5KKW
Nratl6k/2rKQXOgXwWhne2yNfE0rh8YppH0+saEQa/Y7KFDhTT76U2ChuAsviX+Z6f8Vk9bwV4jO
iyx2EeyZWnhjh8eiiqq5+qbaMsMEyd75BECdZRJVbKgwacIJKqjlO+gKmUwPr28e2RCrlKgoi4Io
9hLCBacQRKq81hpk4Hjr+v3ofn7Gs4kYxuR2AAMVJ5ZlAY+LwEE6X2fDK6ibe3vgkZGjuW0LJWoJ
bCgm0GhJCa537g8z8VqAlchPWr7p0PwYRtWrsgXOBNvh7CcI2Q3+tTbwLuhR7Se9l6L84/YnQT9Y
9x6DLl3oQLYn9wSSYWmhBD1hYV0pSPdPDnuqGdoxAtKm0OdNAmsen/Lc8rlh+nQeN/MIHQeFKd8N
M3V9vbNDYfWPuOFvAO1/ro0W9KbRTyZ7k2vUR9PRb6mUmLJEois3xBq2OxJeCXNRQGtDNQJg/r4+
zocljbLAsk0ORZSErPRkjwRJVPksnpx9M5opSlYruAfp+Ka7ALmkOcqmo2T/yUZZhceRsLobFvOe
zAWnR9Q+00dPKEySKV/a5oAf4ryoqkFAW//7jVeNZlL2U1OcEuc94dBlaJ+un6OLkeh8hOUXnC1X
A+Wc0R4wgnNrIp1dzBfRqw+13UIUNsGWkt1fsiktK3s2YGqpZZ3MPR4z/fdh+o5sQXKvXHysnk9p
dUNCQdFQ4hqvC/ORvZPfcOViYPtvAT0DQVd7hBI4QhL0eYob9x1axN8WQcfUB/ZalQkwyea62iU1
qybac7045dbo2XhLdeyn5PtdOmS6qjkwHnVsV/8MYWfLOYqx6RoHsbYN482id7zngDftnKMG6D+N
2oMScB+OBpKX0mePZX24dZNYkI+Htin25t8/46jMneXEbXeXLpbuYxGqRhooig3X4/rBEsMbiHj7
tpuOTCOV58ZjdlfkBnyX3R5BKXvAZDw7a3xwyaIOdvU+t8cdLzWol6YMXU3da3OkHDYQcWQaAwJJ
LjqQbKNb5u/eAUcT0i1tlE1AgF5f0c8y1Gpmhq05uu5arqkRa7VBlYYlFtW78Sisj5mhu1jamafY
P8os31vxILwqHfZieHTrrdPrESgsKOtw3074D6L3Xq4nfp/0P3TjQTT8Rz82DOISPJqheoDHbew1
MEgZ0TomzQi2KQvgt/GqtMPvzoQt9ZTX21zM8Kz6HpuKH9vJe0xuSIG2NPrC6Xzq6/h3yepTMsfg
QRTNc5fY3+dcvJol2ZRjDHTNkARK/i6yGml4ccgntI2qydMSK+r7/GTn6uvUNWgvJTRgZRn1SfGQ
CxMiVbAY2tSd8tK7BYAVuvMyl6ikK8RGMbLaG4zswIRufIjCHK2yfUqpxTZ50n8jCl7kfZ0Wvlo3
8xZoXR6NrXInWmgqmK61ywz1R9l1N73CtXBOYE5V6oGTxF3odOCkQ2Nod/0jXjgVhms4mgFdPQJ3
3NXBI41CxsZStaNLOp+iEN6m5s7gjW+7MkuYC2f8b0OtslieZjYsqybtaE5WJFgD8ZRBUpmRDbE6
a07r0qGgunbUGTBK5NAKxb++XpfacuezWLdyNUNUSq4p2rHk9wnHNyyVSBkUAAebfan9dNuXzsF1
zcbQGN2w0DY8piG10m3mdr6qQq4EIObEXjKV98o+ZWMZXf+FF56bf/uBq9JfnHW8qw2sgVEavg6I
mD0gSVZ2BKiNloE2Pcgi63K3/hEHEAJsFWYwGjbT3yOck8HvrMvc4YjjNnhVpT/ZRPVbx/QTO4fF
q3nEMQeoXYSKRbxU1PuYtr+I2klC7fJ1//gdtk6IrZsmcYzV169Jr5PanIejZbX+nNXbBJeJYuiQ
Wn2HfotnJOm9Wz1fX+5LB8j+GnRNpdaaLmb4LcNRo7fNdD9b31PwAY3N9VEuZFEwr/5raubqo1rZ
ZKd0wCgq8Jeq03t6A2B/IvPLuMS4+Ns4q0/ZJgOzmDCH4+JVjrq1lXpq5zm7OoTFWNhWO5lOiGz5
lhN9diu3Wd1zN8eAmn4fD0+EREwBi5NI7irpxFZ3VVeTsktzLGBV9MeWcBrgVts3CVBG1vOgfBgs
OfQZgHqzMfoszm7MXAuuf0PZVJe/n001KYUZD+00HO1xKZcooV3yjdN82EAkXR/pUhi0cS/D7NCG
jKm5SoaNttEMVwWaRyR5qFm/hjyThMHL63k2xOq70cKpAGoBJkyUySHTvldD7+djG3D3tjWpX5L7
OiuCWgdxosnmoOHh9Sku99IfZ/1s/NX3TCt3LgGuG45D3qLXCABRBU8OAJQTvC2tWtbXuRRUz1d0
9e30Kq9LYrQYrvmYytYrm9Lv0NKxbzsNgnSqpN58MZKdzW51K+dkrOF+PuJUQBkmntJdbkxw6Bw8
zlzfRtGjKstbZbSj64t6Mco4aC+qmklwRayiTKWkKssQw4/lVPrG3AJTMwT5JPPHvHgQzoZZBRlT
GVPdabB3yjGKf1c0Dvj8puu6ZI/KZrM6BXNcZPZgYBGFKLY91Xd8hJp5KiNLXz5sX4u2OgmwgLOY
y5vhqNBDLx61gUlO8+Wt/jXAaqubBewESgPLlRdwa1G/C+73PJzEPY1lrCTZUKttXgNu2WgDQpQp
4KAJERLH9aD+6Lel4aVKEl7fbrLRVrucVIxxJ8PKuVnso7kSpNCW5v2PtqY+s1TJaLJdt0o/K4UW
pdsPy9yKbdW95a7igXgauo65uT4v2cZb5SHGFNcw8ioBpoyPto7rc3S9nP68Psgn2uHPCPjXtlgn
og4dhtp2iuEYt6BFMn6v8gzdyHtrnIFWdbwUeSat6ucCKn1oxLWPelUVIZTohQdCHdianKEeWMfb
0uQ7U+vjnVUZfVjG2reSzLeVOuwrwqIWTzAvFwUoSUpX78a8v2uzCqw/BHrgBlBefKTt/JzlN0mc
/gag9EXJdc/M+G8+3HbmcGPzeseb9xibV+CnOZmjQtNNhFy6ny6t+9lbZo1ELMe5RD9J045CBzih
tr22HMANkN19l7bt+TCruAKjNDy81XEZhnkVZlNCWGORydQ0wzeE5DvLRluFF6BmRRXHs3a07ezG
qKeoGNM7N6Yba8ITw6qD69vq0ik5n9yyxmdJSlxZzEaiqR1jAsvkNKwtwOCSuzErJcn6JWzW394p
q1iTkDwzIS6PdwqAaA7c3+DMrm6m7+VvEmmQH+o/HJ9/lyL9Lm0S++vyWUNiaa12sRYj6AwpvMpL
CG6DN1PaEiS2bJTVFeeWdZYLDcGmIW+Udhun29poel3/Vpe2xvlUVhtRLUbq1nWFLKFknm0iUyBA
+MbPNOtvK2nKd2lnnI+22ogZAJIZiZf42TyxcWkjTH7CkHzZMrz2Z1NnHdpc6Im5eE6aKOmuNiEy
EBOam8hfS6WF6Ii542LyDSR40GUc6rBiyuNYwWKa8H8Ruc8HXu3Jyc37dHaRVcbD+0xfW3qIh2/X
P5p56audj7H8/eyETRYGaOZKPxI3f1M0i6PFpEVd/G3Syq3IIEKI8lA1wm4uSY6OYJtRr+6B0wLg
rLB2LTSC4yq7U9ThG7XohoNNQJAkAud4W4An2/D3CoiruFV3Bhoojob7AM7Qc7sZAPOpqOlVRrK1
E7F1OhCRotxJbvLR2PEMXCB7ivSK3Cbgf3ANlnt6fmxptmvL2Kvs8SXvHkQLZbCO+41jdPtKHTdt
VwVWCw5FUj7kJTnNKkqr5pRKwtKl83S+aKvLO7fagQw5MtOhdH2X1mE6vzIQlSXf5sKj4nyU1cVN
UkPvjAmf30S9Qh1+WOMhkQr+XzpHZ4OsCwaOy1oNdH0MggomKbBaBmq61lOhV5IEWDbSKp1nJhUo
jeIYwTlkZ7Z95NSvigqLonGSLJxspFW4Q5nZHqYGnyeJaaQ2kYK+f3ZsoCRw/QNdasIY54u3Cnmc
qnGfpvhC6U25A40Xhgyg/0ENO6gnr77Ttv0cZOLfsHUxLLoGS2tJMz85EOdnlteDkbeZfixSNaJE
3Vs1NPIGbVNMv5tBjSSzvLycX8OtQu00j46WGlQ/5kb6PbMGuD3pT7Xx3mf3Y/VaTbWfCYggJztu
gVnYGsQfFRT2hB2gmQxuIpUs+yUCzd/mvwrIRdGlcWkk+nHa88V6Bs67H07qKSpECptA+66DAJqE
7ms+emk4bYcPGZPw8vn/WpFlxc4+gD2hSq0wph+rmaCyeKz7NxWi1NfX/eIgX7XwTyD72SDtaJSc
zDZKuzHaYA18GesfXSJpVF4M/2eDrCIZ+pfloAsLBXcD3V3UReKmhm14hYKl7bdVJ/l0F7fS2XCr
kKZVzEJ4R9Gdmw+8/t5AvyQX+sZGd+b64l2CKp7nc2vZIK1v0qFPsXqLile2HSBd7oQZNgT6/vGn
mAEkzH9CzIB8JNZpepG1SyVfb128YG3T2maDQxO3N20zBW2FMC5Ljy/Wvc7yY20V6WZbnWrDxecz
PeLHv9Wt2C5gFNWfHrPI3F1fU8leWSsHzXY9KiRHcyZTn6wJr7jxfmiF5xSTP8lrv5Kt8gn5PNv+
5YxLfTSX/sxRQN4Hfa9IfxGHIcrvTGjpoTkaOA9ScvkFUP/fts0qtMzo16rWiNBSzklA2LSplSbK
CzsCWuseNrUQXYVUpQ3ZqVmGvrkc1r4Ox6fW8NmMK62rzA4tzqP+yB5GqF1Zm+qhBCcwjhZvWNCO
4P0zQaLagRWPVGVXMvM14cksytyMS1c7TnEFb6Ei3bvtbxNOADa7V63B01CDSRXVY+z1+rZaro8/
0uuvaeurEGSbzmw5PaadF9Y+MaEpI3vcSTauvoo6sDRSqdOY2nHOFnSOGzp5CxbwDPCM42twS7s+
oeUHX5nQmtNUA5DWDCle5OOUmsBQJVE2PkFeB46soAsXdRUIRca4lyzimtWU5wRk2xJtNtsGvx62
hWUcXZ/VZyz5Y1qmatm26xom6lB/v/SmmNVl1zc4kFm5GYZqUyO3nozZ623rpqL5vWqWvmOqns5p
ZCXx79l8aRUwCjYKzBJN/d5s9GgoUh99V9fjLsCuC+AqVmSxX/pLV9dz1TBwTNAWPSpu/MjRT4eM
CGltvNnUEGby3tS1MHEzIOIBUj43I2M2A44fN+f51tRVZIp12HcHd7ypxQeKVqhLoW+QysTDL0fv
sxVdvb0IPL47iwrtCFDzLStcBjtE4eculK7y20QZwkFPdkZcvFClDEc135SikFzIF6+ps5+wOnxc
QV2/TVrE9FTxaXpHSxAyyofrW+dyceVslNUBNCAtnwAGs1zGC+Fa9ei9/SD4waq9Fr4RFPmaeRLs
1MqeULIlXhNgZiW24EOLqBZXcwgvke3ozrt47H1ncG8YvSepDR+1DuD16Zsh7madyiCjy7PmyrFx
V8+ejqlsAtYGKY+F7HTyVPuHMN5dtKKpsjVGZ2v2vX/XmbJyzOWyxdeirx0oO9OcyQyQ6JGJ59R1
oilVAccB2YcO99wmS0Dfcng9DESmgKF94jSuTXr1MBoMPbe1UumPdGapD4LST2s0PvAk8FN2Uzpq
708q1GOENoNDNlrQlrP0SJ84lKdi1NjoSPe9NSqew13LN+CECocA9H//j7Qv25EbV7b9IgKSKFHk
q4ach5qr7BfBZbs0UgM16+vPSl/gdFqdN4Wz90PDaHTDTFJkMBixhokNv4mM9tw0n/MkPyZkUk5S
x6+piH+Klstt3UUfJJHf0qF1bJFBXy6NgPQ2s2klxw4yJCZdd+jnDrL3SGA/IWadzZJ+ZqEWOHXS
nIuQvYFW18J8gf9GufFkxVnmokFluCVDLGMBOQx0eE3M8SkdQPkKGangBjtWXjJxXCuRa2qgwNDJ
9Hicdw5BqcDTRSf9pIHKQ4ZiqWcbOOsA2G4Vrx9gjpQ5JmsPRt9sWROUHlCjpzqs4TiU+WapvWvB
O2wOD6XgnmV95Wm8DnXpMmb70Ph4oSB9h2pyI4F/6tClon1MWvVkJYeJMKiqWClKz2zN2sKNmH4a
mvbEEhRO+t4JrfLQAqrFtW91ExwCBdvQga54WJhuAgukrrQ/cTd/0bhbt0b2xMdizYrC1Ru4OZ9Y
bYO1px9BsAPrqJ6UX7dQwkjq19SyXNXlWx0OZBCvg+fQ6ML7bVtZWQx8fbzJRONUKnqYwHelenJE
DwDqTnb+NFBjMxby+5hDMrKdasNTvTrZUQQj06h7HfEGdcsMhaNUjod6qI5iHPegoxfFN0u3/EHy
Ffadf1lvRnN3QsuwygI3nhroyJXE41kEdkzLUyfHjdAZ2GMictC6ADxMc0T5BYX0VZ4Bspnm75ms
XiaLl07fjm7PgZgBt8DFm9+bGuOpD7WNYSrHSIjfwQ6ZpP1pzF8oeNqJYT6MhnxLAmgBTcNKVlA/
zA1QtrXaF/XrUClULA3o8Hyp/L1Kf3IyOn39bSrA766ylzGDwA+YlpWe++1gbKiGTFTBXkjvsRdr
NF4hEw89OmFqnrKbp6pJ/FpDu7n7aUY/mXaykd0UHG5abepAHMbPRtNLDT0AUbFeZ8AWG6Tfdipw
Yg5HbjgsLeRAt3QYTHEVfWZ3m2WkRmLFyLl0a0sH5QSIOWDQWJBDz37QenB6SV2Jcl1Nf1cRnMb6
pb7u7eoMF6ZNbY1xba6dR1Wf9EUsIPLhatCQhB9GsTY9PXLrg4Ubh5+WddRuYVhRJ/5nzFmthJht
a5Yi0M/artkSuLmAXb0Jdhd/uMqzwYprYQkOsUA3vGhmbchz4OINGvX+Yj5/82a/+iWzdC1XdsBL
jowQZp6OsLrQMQLo2TS9F9G3whzdLIX/I1RoWGNsmkG63PyiCbxN4cHWpJV/PwW4mRNf/ZpZSpYL
awQtF+tSBwza9JqTAXqo2LgfbAa3NfR1C+ndH3Ip65g7FHdDC6VwCIKcgTZ0Gjt28yB3oZHuRmon
be0cm8ZOhBl6cgTUudc+6nYSbnlmmK2HCqoAixWdxWxk9k2sllkk1wrjnGzRrMv/GH0mb2LdwNQn
fF5yGbol6vnXGZwtusSTR9Sa7M6JHVp+0eMqbrXwO4duEQRfovwrt6DZT4d9TMZHTQVgVGsuzXU3
udwZWkj8LIAcTJdDH8FclbLB1QYjQT3yjd5+G6Z03cTdg+Tfcs79JjsA7fw76+rzgO5jHX80g+n3
uQXNzlcW5Ginx7tUgh+OS9FSZDXBeziDAaki1dcoDIGUnAzeEPdfIiaQdKrTN53AcYuU+q5T0xJJ
5HaF6GpLziIUXD/yrtW5fjYbBrLxqD82g27ifZu7WQcnCvqDicJLoAAUQpdqaGD9DiHtUZyTNPZt
s+q8RocUU0UAs4VK7sLmvfkcv/p1s8R8qidNIxckrN5DLMF606LumERPQOQ6A9DKJZjwjQGcQvof
4WKvBp7l6j1aQCPXQ9QB6tdpfKqhdXV/ajdf4/8MMH8e20MejQ2z2/PYMa+Kd7JMN6KF+QN77/tp
Ie78qR78KxO9Gm2WfvfWMJao0qKKCnYlL2xHVHCcTwC2iHQ3GgJ/vLAAOXqi3dFkj9L+iFS418Yj
hwRmO/ZrnsCt3va50gHg1F1pvdtD6QygmsGJD2jW/meNu9YkkRc3o5/b5YEShVdN0uyYGb9HFBR2
VcJMkqw0oONVajvmtJRxXwLHvVkaf7/NoR5Q1GaDqy6LfpTgFeWEI6Iu1IqXTszc7CofonToOmyN
yzMOi2CuNRcuTO+Rd/Gn6/zoc9hd5KPkeUn3Z2nPzK/VnoOsWWJkG/zM2O4cG5mDCdWjYmJ+ScjC
1XHZ4/9aToQcTSBvYKY22zSpbaUss3sDt7i1ykGsoet6q9ZLEt+X+HtvmNlXa3J7Cnhfa2cF6D+Y
Z25lJ05SUaSF4+r+oVsaavYgk3EfhvbQaOckeJXQNev6nwQDWsHm/jh/2Ij35jT7UoGabHNodO2c
HwwXAd4bNimUdbKN9p/Yv5vof/3vV5rdpm1t5xJuB9q5Cl/I+DPsl2CWt5PYqxFmF2hCaF4QE5MZ
mtK3i86pMrUdqDdNZ2PE0y4xoQ0MN8io/qUg0BQ22s+0yBfAGzf3/tWPmN1TtBkpaWWrnSMk+UnC
XWEj/jCCqwivNeis3P+CN0PJ1XCzi8dKTSPMxxLDpa0ThxtpftX8P+ptXQ0yu2RMu4GJrdZpZ2Ec
TPtBhd8aZBb3J3LZaXd24pyra2QR0AlZD2fUEnas6aq3ljraC0s1Z+bqsg/jOpiwVOyXYZ0S7XvW
LQhk/UlS781iFiNSG5bJVYmiZJ01j3CN9HlqltvMgEIyown4pt0B0irK66ux8TL08l2IM7ihNj7U
8HBbBWWEFwae/9D+bMu9Urj1eI1ULxyBoetz2HZoKSJ3Zz7HYbWPou/BAPduAy6nOX3sofnFWnCQ
tNGprI/QsncJ6qUi/WSy3l/k4rUucKjxczAnv4rIMa1RmIng1dzCzKzsf4HshBxPQy0BOor5dsz8
EpYzxA73NIg9w4CkGKxoUqP5FVQ1oCSG3GptfRrjAvGweM2IWEE1cheZxU5PxwNAeo4Min2sjd5I
9RIkJfVQJLpvOzTCjZBLcejjCt4FNi5g9lam2mPXNOeujMD6T84ZZ+jLl+W2t2xngOS2gRpHEY7g
azXOOGQ7zooPPW7dKENNh0FBIAS1C6S1+ztzad/MgrFC2jFODXYm5VtSgh/WbsqEL9xh+h9n5Htb
ZxaKAWWa6q40tHNoFo6a9G1H+SZvmdczey9i9HuBXLES9VRfssmprZAbQbwq6bYG1TwiP8KCexch
p1x98OJ5zHdZAZf5PHUDVBO07jwNpzLKHCLA87OfNQ2GwOYevjdmk64qHvo93nkWx189/moVQ8z6
STO6rxrof0GOCwZgj6xgTyYIcTH7MKwjnaCX2p6SPvmOHr9rgVxvatHJCFB8YtMPEIQdG88lnZ4T
/jkmv2IZOZl10lHPS8unrnshKKulCUg/gF+o6ETJU1QdUyhNkeGj7SCtGcfOULQwFYycptoFUQ/Z
5K2s8RRtoJtMD2P+qavvk+RbVlU+rTWXWLmPptzKxFEoRvT9ajD9bYhLTFir0hwttJNXU5KfzORX
2/8m5Ys1/M7Jb2L+iliDIo+EOXbu5DGHWqCN3MVe1+V4aGG4HgEH5RqjeuIJ4EvjpL01Jq08q2jt
I1iYSHQEeyjNcBe0mOhg2C8aQFj7pBWPRh6eImrutHx6qkxeeMZofd7fpAsZw5wFPtplXMHjUjsT
q/Mb2q5UwlciHh0JLuT9oZbOw+yaRRWvm3KBi7xVPzmzHG6EqCsaC6duaUKze7SFFR4Lxss9an+q
UncyMvoksx1pLxFelpKgP4n0VScXCr5VgTiFJIjqB8mzjyjgeDNnThGxLT7VBrofDyHexUTGnhUE
6/vruXTzzW7XfpAFbxWu8Nq46Nf8JOkS8mkhQZ6jKyghRWOSUTvLGClrlGXPGUiaAdVeOlI/8iQ9
ZWhAVsWwENQWdsocVSEHM811hZ1iTRBlM59SfrTHj/urtzTG7MYVeiCtIUNuonoEsx9d86oG/n/f
8SB+g9JiM2i5W/PMYSz0qCpAeD8L3FpKfwn4k1gktvw5orML4K9RZjPJy14EXV5p58JPthBW2Mtd
dQRQCq5gMNsE3hgNAZ8vHLMby/fXoLPLLc6GLClMazoz8Ryk0h/RaNUDw/8/f6S/RpndbSaxuM1r
jJLpEBpM3pLw2ETx6r8b5DLVq2PMtaTWQChDpTA8G5dOWfhWyuy/3Aqz4BdKBhqywCAZPQRIglUD
vkJi/5dfZRb8SoFuDujH0zkN0RKCml4a236uyYUVu1Vz/+u7zF4PSS4alopQO4+AXUHN3VWwV7+I
34uLN/RGbJcQOzei+l8DzmJdALXHgmsZnmgldC/ULoA/FK/bHTCLS3O7HJc7x2ke9PKcZ6lNEFaV
l56aLd1Pe+7V3uiJt3RR23nhGP0r0hWwF7Q1bAurOmalgHrNu8mWwvitEvn16s3xYwE3J7wpLvEU
OsOTBxVw7oTVKvSZ18CvHNsQWkNF7hAIbdw/WzfuqL9GnoUJ6NzQgcKT+Nzrpduj3RVFX/dHWNqL
cwQZFUMRwEVKQ7kq39KV9CWEe97RK3TNlfpeHtvNElVgYTPODel0uNAUkW1O57L4NuTMDzM0HsTo
Tsb7wtxuoAr+Wr7LL7kKTYmgRqOAZThL3ZDOZBmbVO/Q0hw8ZFOrAc31Lhx8jU/ryUjcqPhxf/xb
WLW/xp/FkwEXsbJLfL7CZ2vDNf1x2qV4k0IqCGrg+Yad2y1LIahxINlDcwwjh52WPGtuJCF//YZZ
rLHrWh8z2QDbAaIeauUuiKpOJaljFq/o1Z+b4lPm5UJutXQu5/GGdVB7J4g3mUgcO8ZOwvOl4uX2
/gIvDDOn05l8nCotQRwVaByHsEAASgdFuyVl6IUNO6cfQYgPmUiYamctmXxBYfAmrZ3VfLfIEvJ3
aUKzXITlqKfnkuFoiK3NlafapyBfEppeGmQWVKioSylUop3LEKz9Ovd0G8aMeLHd/ziXzX3nIqCz
5IPVnA1GfznmsXRlHPpl9lEYD8xMHFrQ/27DzYX3tc4aNHjrTeeQQZycHgOI71vp5/0ZLS3cLJyM
IG3SocF209GXFP3kNWHnjSDc3R/mFibp+sjOQaZ12oYKtn94GMEhMsW1pkJ/slE7MohbNFsbj3+t
c6AttPDFFkLFHGPKu0yNmcDu43qzLmEJKYd9Wf2ADo+jj9xjmLVWhZv7s106XLNQYad6qGUTvlw1
fG/L1rXAlg9Qs+0Wybf39+O8o1Zq9dQTHafYjiHfGbyDNLC6P5WF/TGHlyYRHNvpiKs0Md5Y9Kyj
EKKnS7fn0oVtzmJEWSKhrwhynovch3XIz8LvV+bLuILQ3nNyjLZkobS+NK1ZvADwzzaMDgs3sCfo
lLtZ+XsCr+/+2i0lWXP1e7xT4A9p4q6u/dEPYnf8I4AfeNbkAM/taWCZv+J1ES7mWAsbcE5c1Kaw
lYLH2rlJWi/TBz8NQscmmVeUS9fiJeTdCYlzMXwhFAzkCN5jcWl4hO0BSFtYxtvfijGLWjbQx/bs
W1V5DO6YNBB0Q3hMRcyrgx8s/w+EPBCg/hnlMs+rvEoVVSNqvZvOE6zVlPgmtONI/RQ4P9ktdVpu
f55/xrrM+GosQqmZVHWLIkD7DmGuYdvoxwa3yf3td/vL/DPK5VdcjWJNcTYluoYvk5teQQ9TtFRp
Xvoys1wwEdkwauGANZtWJuQptWZnWmrh8y8t1izZ6xuadizrp3MOFGcCN/OgwDYw4L4eioW4vTSf
Wdy2zCAyIwsrpgDVDw2ApYCKEkseLwuj8AsA5Oq7mBVPIaOECSUmDJNp4l2sA0ck8Pc//9Iws1a2
PVpMsUKfzsG0KSI87ArI8CztgP/Pvf6/m2yuudW3tIxqsNXO6WiazqQEHBkg10hPtKi3IWnXjKaT
UwbCMdsl6sPSDGeBgcQGt0OGGaaqcBuhvBFidTK2FhbydtL3zxQv5+zqewlZVJph4LRmwVEFjyW0
3OIqdAvyLYmWIDKL63mZ89VgXa31Rgsb5nMKAVspW9cEx7r+jJODLk0PR9onE2TUdLmQbC4OPIsW
tSqQatb0Ei16WF3AWbn8pF3vltXvpjNcKAb6dpL6pVx4UC4cbz6LITEAvmhwYdwEoo1GXvhB0ACU
B6e7kC08rS4fan5VWQKYP0uHyCCfgzvMyhr7karp3ABMW8HVo2oXoYc30FvW9RizTKaGBafoRQaY
QNO+1NHwEBXfx6TwQXlWLVx+Od0O0XjumnQhdt2s+V6PPDsN1Ej0gIlqOgOm9yOW9IXCS1BowwqO
5d+4idIvC6gjlX4EOHBbKNASC7ayErgfj8Jn2pJa+NJqz45NrtuxLGk9nSOaemb805RqYcq3zv/1
jGdnBRqnvexjjMDjDy0F6CTdcDWt7ofRW/vzepDZuajSpujogEEyypxqCtch5EIJMOuFsVQQvhVo
roeaHYVBpy3XrQbXTw90u4CLZQLfjB5M0j7cGL1wF2Z22Yv/Pg82A44FiZXO5tcdtzNDThFKSejp
03F0m/ZoAu0GAVHAlElMXaK3u0bTjn1jICDoYnzGhf9ZlNNHVQ/j2lCqd4u27bwSkOKmMF2osa1k
BIlSQTewakaUDAaXjtxXUCqFCESVZAieE5RLIXAKAMWB8OkpR7M/KqPVGJID10p0aYf0CKXaI0Pm
BVPcVZ2GTiTQ6+1Dh4M6RAHaLyGRXSfPgZV6Qb5LtBfW1h8hZ2haN8aeWX2KQpj5HmT5exKgKKY1
awoVqQwaOdD7dAc43N9fztu78X9X055d65lZ2gNrEiRDCdnCzHQdSHFqjSVS/u39+M8ws2vdSMNB
VGk8nVtbgxYvXYMJsxoN6CjpS2IXt0/wP0PNYpmoBhM4f1Q7JPDrFkQU2mEJNbY0xCxolVHb9D1K
UGcmgbuunyDN6i98loVdbs/i0JBJyQawFc/DcKEgwAyyebZrDYyJajVKBZTKsa1fAc92rYG7ACFn
OvxJuQbGDlTBnKmIvLaEy5c0tikTRxvivhN+ZwetjNrjyeiYmeWY9Htm5FsZtuusCNZUPUK9YT/i
cVdYq1CHVt+zNvzOwh95CVvIFGA/JLF2Em06LGlNyLHS8T5MOX3Um/oEZddPYhMTkhyXGm/TZH6r
g0tiLaFH/1QT5yGAaTaY5ELYpsFnu4l3tmpiVqKaW+wL6xSEkRd01G8r2OYgI00L9R2UmM8UkyEs
foxGeIKDyzSBD93yfUC3oH9uhiLdS9b7BWwKurbzjSSEvn3/Du6t7QD0DbxoB5sI0tcgeLXFKsg/
6kXbxlvn4noms81ajV2Eqj8ud1sEF6IREvffMngu6taP6tIN1FsiypUST3oMCpH5K9YgmJVbu8A2
YDbGFq6mP12a+cJy3bZMSHXooG7PFnZIzG6E9DQ9QcvBLaLOG3qgy6EDq8vKE1rg9+lnG4T7EIQL
yy7RrIeDRRnBKxkG5qR0GcAsLFNenmlr0WYQsgR9gy8R+9nlZ9z7mbNVSwKkQTRI6SkAwfvPNaAZ
65HDvY3YT2RqqZsFqZ/3+XfQ/xMHbbA1RACFn0YIuilgj7uCNLlL7fYz0a1VTaCorMVup2delIwr
k7TbsQgB1m08EUMjJKQg4uF8BYnwUgQwTZLVWFY4Et2vtIHkOs+egRgCXzLPVpow9rlBcdAgsW09
w7rXiXT9TYO5yQAaHAF7Ew8OHzrD5yb9lcFQTSuhCAdAlRZdHKMTl6ewmw3JuggrvyA/Og7UW9o+
RhKdLTtsF/JLemsPcsMG1ZkCKMfnXaC6imRvZz09AQnrYFP4qsOtxp9jsU/6zqsCCFomwFkdBMkB
DjpE2VkFD9201xvsANbukyB+t4GV6yyJF/u4M8CCSNXojFPmmW3vW/Ihzbvabfp4hSRzl3apWxji
G9rt0ikjiLLlsRc0wTZR2kK2cLOYdT25WSLUC411EcOOtuBbDRoCGBHkXQOB0Y39dK38CYwOE4As
8NKg0PAfqGpY16PPciPAstnIu5yewIrUqX00JoBvJ30J6H65b/51Hq6+IMd/v3p+SegHFXBdoacL
c4x/WRu5blfhg+4aDvaiu9QLXdowswwssgMdVEpJobQ/bk00XVv2k+nEs8USbOLWRXu1fvO2Uh8p
oSS8wk5B068hwOjo3bCw/W+xBK6/0bynpJrMSIKwwjdiJUB/PYB8k7nmrDnaRnKOgD/IdMQAQrdw
8nVqPfAuyo3KDkHJiFZ8yNcQ/eLs3Cxv3lvJ2fX0Z3FuHATu1QY/TduNbwNO5yjcKXIql7jAd+9y
ueFl58Cw3VuC+i8t/CzDiSpahqxATGhtBIK6fF60ZFua2yzBiYDJ1LXuMreQfZQ1lM6DcDdkbwt5
1P2TMe9GxaDlEo5i70mJaiuLAVSpAizUJR+Am3WI6y81CzOlbrERRHWcQOMlFSgpyckbpwddPdSA
5taNjcsbCoPmj/vTW/pMs/hSacrKazibnoweIRcPhaRY0tG4RQL863zMgovdl2M7mhjDXIMiiogP
/yhApNxkr8PaZxGPtRBc5uInlcpkUE8NPenVsSrzi/CjK2SyTobMu794l8W5EzXnbagwFbkBuiE9
xZ3pkaSCXq/l4i7Yt4217sV/wCG4Xsd5TyqC6YhtE6xjZkYejStPjRujWQTgL0xqFjLSajCaVKsv
XyvepLt0fREfMha5LLeoJn/NZhYguOhSq61xfIcV2xW1U66Crem0nl25l3i03BxaiBfzrlQ5iYgm
AfYFVcfBtp+E7A8E/aH7e2LhQM1bUEmF13f7Z7PH4Hbm+iFsg+f7Q1zOy71tNwsVDTF7Vl3SrbFP
tkVdO0ab+XGTrxm0BgKCItsCJ2Np5eZBQo+zWhNIgZQdO42VQUFg8Jb135YChTkLFEnQiz6LEWuH
lb6ypj3dp+vaM+Cfujc2/ea/zELmfhV9OI6TMWCnUzABhkK6g1Vv25Fv41It7IqFmDQXndRzfKq+
xN4LUXeMAAMI+sAdILowFGp1f3fcEgO6Plhzr4pQCzmJBxysC8Qt3IsPq/Gx3dPCD5Mj+13DmcWP
VpejBvtnCfmbSj81T91a+1wiMS7+lFksiTXTKPHSw0852x8gMUrhxvExoU5lQzry4rAGfXuYyX0N
wFIXIKc4tr3vnlIvfTafFpZl4WDOTRkU5LeRbuG3NB7cy5OnABUM4guwWBUaeKs8QVYE2WqwOttm
M7xBNwsGSi/0jeobYb5A2XJz/wctXB7W5fdepdxRnXRdEyGak37Y1MPjYBleqq8COjpps6TJczO/
v7hvQWiFcX1uz9Zqk6mFBU5Wtwo3eurKwQm82E1Oup84ge7mv5dQ0TexDRjO0jlehJzNfbcy1Qwt
JFDNk1AoPAwQTiFyn/CUbM0qfeAhoJfU8AZi77ie+E3E9/2gIk/y6kVZw8Ji/9GOvI6ZEDGmHDUJ
QxMU5mNzryyIkcnUtNHcvkAjIajvtqZTvcpXE4bb9bZbEy86kofieekIYI1n0Xo+8ixaE0wbXQii
HbMg3ERUOeX0a0JRTenwrzD2VnFm6mBHv9tycgXYGXmOUwG9LlbWxx7qAZZxMrL11FSOAZvjGOBR
UCyq4KMnDVy5YGoOSSGqQ1JDglJrpH43wsnX+BTVhvcQ8slqFBIiiApUDfg47yC27auifKC66QuW
gaJUQ7r6u229gfkJ+ZnJtVDWG9IPTd9qNPZI/d520tH4uDeSwRFxdaz10tM56ol6t02rAlqWjd9P
iWd11iYqIMkCN4EKul1mXq76/khhSo+amlvJZpPHyItg2F2TYD2RF9DEXYj5wHzyZ5UyBwnOLkYF
q03gZioOQ5Q7IjHcEKX0CJ5hVQNFl/otiB9l0/pxBrBbD1FmlF0Ak/BIZ63z+t2A4zi7GKBAQdiM
uU9bpErpt7B8CTrN7br20JgRpIjCdwrOemdCpN5QB9q9gVfrKq45dADKsSPbvrN90T9PIyTs4+JQ
ysdLgYJFEhjX/IQGLNx1LxQX6tdR4Emt2mYs8yg8/MoiPymU24klIfpEVkP/1unpCs5Vbktrnxnj
JuF8pVLiGRlIUeNvOCK7XfDZiq94fCT9a15RX2UgPYoc4tKB36XRBqv60OpsR1iy6msBNaDah9/1
KUpLVG1TdJvsQ6ZqRxvzbZKaR1pEa61QB6OF1ZV4z+0VUn23UV8dJKeheaS7IYdoU2YfchF4nPVO
A6GhGFpUCfSlawo9ivFXqKPoYXxUw89CHgbjqBic08SHBoKgpcN/0RqP+jgeZfgzhZdnV5iePaE4
zD5gOummfQGFK+Ir9pzruiPGcpUZDLutcyM4y2GbqQC25AbgtHpwEfPZEqr5df+qTepsZPWKy99m
CGEBGW/AAD4EQFtQkPjGEvq7kOPOLi089lKZ5aOtYn8qPxuRumGf+2F1biTEvNEy6aM9TC58kuqo
PEbeMBEniS0oU5XeUO4NdoZS1qpjD01s7Ep4zbHgk/cBFJXeulJfq/itqjaVqvA/d9u6GVZxRJzO
1p0OGWuBXSwJ7nMg+Pr4SRhwAYS8ktWVHgM4t1dyY+BQVlW7I2EB+SrgJqHH0LPfeR272IbbQcHg
tmg8mzmpS0owfCTqg6F6svXiiWudFwXGNgeeutBTmCVBZ3haJ+VrL555r1AbJS5DZz6Wv+MpP6dN
t9ITKJ6I2LXz2gOP+xjrDTiM+nlqxx04pE4t97X2ayK/gA50Gv52/0r7AzCfRVmmc9TVdY0J2JXP
6jpBxQsGLIl2RBR4yaXbnlJfQoIo+AZioCdf1T55rxFv22fo4azZk3q1t3HkLAXdf1WhEXOvf8ef
x/bV3So6Jcbw8jsuXpORWz6rh/4VSV75DDWvrfYcHAZ38KFKNLjtJzO3+Xopt/zX9Tf/CbNCeAj9
6EYL8BOSA1/bq3hXfoZb5qVb3deQyxY+fbi/+LeuOEzahDadZlIbVnB/JxRQN4uDBn7UWPxL3gcp
JtOBOzUExxuH4bltOAUkmGzbh/bvUglsXk//f7P9Z+x5ogdklzL4n+tVc9HRcovXeG2v++24qRa8
meZ53Hyo2bsRiJQYLjkdZPKNg0TXIK3/r8n6nxGELexLrvBvH7uG2pMlCtTkRluuYv1swWF7arnX
Ny8Ln+zWXAzA+xgSEiRnYvaw4u1Yt0mbX7ISdUjgXvKG/gG8Xxu/mlaal3q5u0Qfgn3DvxMSOAUa
loVXgsGgbPr3PtEimYxRNWlH1cIQ1TAOSdL7Yyu3Mta9fEJ9uyMQHiz9qqUwMvipAeBoDolr1FDl
jhDISQzyPfDDdeZQE7kUt3ZToTZjmaylBL1UI7j7qMNNqJbI7zaHDuUgXCiWoe3xNpIH3m1lc4il
5bfllwhAPi+7i60KdKmwT8n0lCExrysU26GFOGgcoksPnBfOxTFOm15M3BLGReUt/xUbAmIoDLoz
74Z8RiNPl1Cmi7/FJfS85eNgfiU1mP9Q3mLyy0LulZXdOoc4TWS+p0hpSNX7dTnh0kH2X0OhCTTp
EbREOX0Ls2gX47YgabqtIjAeQuUOVQXtTOIXsttWtoD9OvKPFLEYLna4+4gBGWpkFHp6aEPiMU2u
w/wZUQDCBa1by+d4WJdokuKGGgl4/92Hlryk6O4YLPCKHF0M8+WywFU1gSAEM3KpbRNU5tBNpAR3
C8S8ZfYxVfvSJqsGNUJefeowhLBs1HXjH4Y2ubhYHNI9m/lHAbiUjvtYbSlk6PpqcBtbd038WQY1
9Ne+0lSt8QL5aGnyLevfiWGuIF+HFiJ44Qpimbj6tYu9u4W3IlEQTRudNrX2eo12TfgWWB9Wj1sr
2+To1fTyecK/9VQe7eGrJiHU54Sv6mktBrLqNbwz6+9ak7gZbmVcdnW+G8bCzS1oXQLgWkMNXc8f
g4Q5BYxYoRAL1zzjMRV0m6nsj7h+acCbGxpa5JKh9vE6MMY9U4YH4AgM2dBetLI9jPic4vKYAdS+
NDMHvPL3AikmICReORWuVuVeYCGPOJrjro+xmngGxSi6T+qdtszV9GTHywH6dMOKVOd2VKtaxY60
LGfq6Co24LqU+CqtHuBT4ZrmqYO1UpJsckibRtP3LGbnOB1cPkEypfopuwQplvQ6+Tlavyfx0NWX
4v9XG6uVyl86KCXXAq9M60TTwFd94BCUb8oW6LNfdji5WZM6gRXuS7TvRZSsVN1sRv4VQ5jRULo3
AS/Cp+cIyVonbDdNazehyDPQqC7BaAiRSwzDUVd8zaZfdfvVStwGcb7C/t0aaBMS0AZp/lyP71UA
MaPsp5mMPioHW453QN89T7XuD6p4sGW/KvN8M8ivrilc2/4fzs5jSW4kyLZfBDNosYVMUVlab2BV
ZBFaa3z9O+AshkyWdY69RW/Y3QQSCES4X7/idmnS20Ulwp0mvpYe0ikQNcoZqBhDtgbsnThPCEFq
SL8U5QQbyp3SjQk52mFynKrUKZGkrbQU671SX8fCDLidBI1xM2V3GltHaT7r0VUsE8grFI5VFnbH
+9VNbO1lzKzWRyVUb/U49XK9/O0rLdSxh9R9r4tz0FoYp6eq2+gLcEKt7Ug6J1X+OkKpgmEN4/DJ
lnKvxOoqs3Re/l7mZSruFL4J+mhb0qs8mE4x/hqnlxxnZ00ilTd8y4STOvyahMMwxnZCBGg7Y42j
fGXGzbLUu6l3I2wveyrzUnPmip2sbFxGtkvae5EAiak/JNWujUw3WdvbsIfWk64Hr5NsZAxBN94n
7H5LdLf2bwtGtWUC4XBlJ+34ZRqe5LiI5KEnClOwhJYnzc3N2KL3qVv653up46TAGIqnpNWlb4RY
/Ft4uGlI5U4THhXpUDhajRlIPDhjaRBoqDoXDrJzMIMj868z5bzJLZtKUlVjObUdKjhMb7N2N292
OgM2kNPgFpu3KdYiGlwRylxiTu1mxABv1g5mEu8NnJnC4dLoxjrHLbe7kvHBFDnmDN04J3olhiBM
qmQuIE6SG8udT/IzO2UFO8vcg6A6SmhcCcWdoMbwrFpXTn916+u6zq7Jbq9On5Fw3xmqPfXLQeH2
tM74mgprn+r6naCxMemDYwhPZMI6Wto/bCHUU09X0WbYXmaoej6UZLOTn31DzfBeZ0YtKG4a3fb5
a76ajjRYRyMDAsvTXRN2jV1ayXFMJK+WM3dK8OCY1CvT+MEYz1nV7loWRjZh8zRkjZ3rsqsttb2Y
J9OY3WaJvVkcg0Z9Tsz3aQJhxLpEn461ju1zQwp5cdwQA2EWg2l9qIbYiQrBtbqPKjq28+BW2Uvf
yW+IJwj/G8mgDtnE89qprS7IolOr4nJCg5Moiz9GhpMX40EibwjSJyeo6SKYubSmtmbhrJn48+2d
E8ssTa20tOrEk9iiVXJG6Dev3XV2MN3lpn7W7tJrxRmD7FH35xPZo/9/l98Kad3AsOBcuaWQACq1
VQ1us492Q1AFw6nw1mP2RH6fbdowRA7LjvowZkJ+qZ7+duFiZauSHsvqPZ/0ZEYqhslirifWbBbD
P8n3U/R24Zv9BpgCDfzfi5zV7HWdNnMt5eJJuVl9w28Cywt3xV5xUq90uksA3HdvU1FMQ1JleLai
fFZ1Rt3UpVyOn6T6GwKHkdh4k3jjkbrJmx3qlvq62rfX+q7OUAZdMr/8ruj98/LnG1RCiL0wr+tJ
iQunNd7U7Om/H6epfbcHKpqsaqa0hTucF/NqkxrrOLfrqS9Fe8FFaFXIila0ndXHXm0Zx1R8MYdn
IXt/1oSPaNWcYaTD5/sXBmZgteYXou6GBdDfUrpxgQh9bYMlfZKkFq9ryYtQxoqL/CNXnxqQaSi/
SZVcNQIH+hAFavtUDr8aZHdFrdrtkgVyWP0ctd7VZtWXhcxX1sbRs5b86pMwWX6dt29m0xQ2IRdO
1vwczMmezMgxRHrFLvOrNfGX0vSjcIDnqu+Tsr4blvC11yq/ScPnViz2A2cddjkOsuTAkCDKZapL
jE+w4N/TiNOux4qXYdUuQiQxh/dGaThJeTuZsZNQKMv94tegMabU+qMRX9X9W23yP6BhraQnQit1
pfGbHBht+eoIOC6y4mStnT/l6psKgoPz0UnQVIrvH0vKOHSS3Gas92FELAzoXo0ba6sTeP4jhSaU
RuA59Vta3svR55gqXlGwyWowjSlrtldlYCW2lvcpR/6YjipiDpIf1PitYuCVR7LT0EYMHvw05tn+
UHeeqj7qCphaCBaVi7BEVy+UK7tvVX+UHsJ810U62stHfIQwwYeCZchHuRLIT7McCLsORxfmq6m/
ubEO/bVUfraWEFhARJWMzHZQ+O0J/tUKGeCfk3WtG6vdUdZ35kBy6sIkjrznzTJqkPwRUjOUKboE
pb4J4Q3Xg+UtsQoBnwLIor+qVlfMVi8nf3Qwl6BsuPBquSOF+qC2bqoQoFnnbq2LgRjqbmsKjqZk
WDK9VIa6E7THfuwpQomjzJXVlpVTJC+22KLwHPQgGttAG0NOKTo2o3KtqApSRXAy0fRVXQ+WRrax
0iUNvtplihBk6iuc70CXBzhdmhMN6o5QSLvFH40RLS74lFDxm8FgQCQmdgy/Jh4sJaxjWDEXIHvM
fNAJ05iH5thg+aNMfiWdKrnit1Ikci6PA8bwUvpa4GM/zPX90HwlxJ+u+oAisH1rc9Mexv4HxHnQ
6cGRLezu2wzOKkZrkYHVZk//UKGyJ/h5Dt11qfB2j46qepd3dDr6Qy0rbqk1bl/XNgNfmq3FMVA1
WTW2qrcr4yXweltesNpKKYQwhOn6N0OE2T1brpF9lONdNtzUS7GLc3GXcLbi1QRAy9+Y5R49em6X
VQi5X8JGW9qpPKa5u24pEpeFASxRUuybSWtH1mORYcFq2egt7EKWAB8jXyWaBN9ZO582Kn2LJxNJ
juZLBVm6wWyKFgn65UPZQ27uHxfYod1zATtqFCgN0utcifZZ9KWIbxF/nzbdE1xysBK2EpEvFT95
DAHcWHzr12VXJSJTu5SO9WlZR0fQX7vhDWR4H7eNrSSFb5VvIrtOJYluXt62CwMFYt5bWO67YsCV
Lr+L497t6kOzAecq3qMRjnmgOoupH3qEiEp6H8eAWn1uT5rkUN87+N/afUIApv6UjyEk09XV8Cvr
46tieV0ihnka/4zD5r3/ZMoPTFmqMHXr8jmSX2Miy1eNdp6sHxXFW1rIdjSmXqzwncYzSqPOQ8h8
U4jSU1bsevYGS8ptfc4dq9L2jap5+vKeSR9iVhz6Lr5RQ0IGjPyuFJjnNG+KxNhlUDyrVk81vm+E
txIdxW/W+l2XjfbMNSarRWXwpBFPOnqZkV1LORt8o7ndLHva8CTRrFj5tQzOHZaiq+fpTdJYu3zW
Ngq1u3TR9dxkgZL/UvvOgziEb/MB0QGLqL2q6NfTjNooTd1Rag5CaDrmaO6KMDwI1kNZyU5bF4Eg
18x+wchhg1OG8r+afqU+dJNkk9LiDIZxo5S0ZzpcDKYMDZmYUvUSqrWXl4lD+WCHM1+KGbv4Pfk5
tIqctIRlMnhrHSxJhjux4K6GaYfZ21ykVzWbZ9rl9wzi3JWTJYwSZ4h+AsoHk1GeCm3a8mBsCcRE
IStA6b9aEBc9xEg+2nY19mBFdpjU+BFDr0S+U7SbQXiRxB9RdYz6bWekmc+x2Nc7X4+q544+OpP0
oEhSKvL7gY9ZrBbfZBIy5ewR2+Zb1x+zyCQ+N9+kTsE472uNGqeXdGQo+pM2ypTn1k/YD7hRqNDh
jaAfLaeJW1fRE7cATKpaA2D/1yBY11lEMLCFFqMjXCdRA0GIMAYfyPwosF3T/Z5PvEtX5v5x5qRx
7PRmDeP8SQhrpwgt15w1RwJunBS2jPkub96semU37Xw0J1d6mh9xeHFqfHGkSHHj5T3n3OvM3FO6
u9WwAitTt4gEX2L+okl3SCFPlnA1de8tKXDipkdS+cY7qgtoWBiZCbl+p2Wm15Xv1qIea3U9zdaD
qO9aIb3JgBhUQfLTWrZLOQQ6yFxZ0NyQvU1ZIrdQy0MLeBATOzhaQOkxiRPpWzo+VVbC4kv8fOA1
tY8L5nOYMR3bvGKAOXud/oOWw5/k3lOKJVjE63Bgrxrip7b7MqOU8dy1bDEppYowyVwiBqOKnhv5
S191X0YvNxW1kxZB2rM6M9GxiC+Omsc02efhYKfa4Ev4aeqcYHNMgFrIvjFNnjHizbVGjiTjvdOl
h7bp6ZsbN6nNW6NUCcepmDlK/kT5FKOA7erHWn+fLU61ELZE8imLZBV11mdOK8Kk1akp09oh8/PI
9Cb5RVnLA/zAdVCdSAmDvH6Y62I/qrMTjRIetq+GGDp9+lKt037NdATQnFDKe5pbz6psODo1CrmE
btzKTporBxpud2zZBfUnzA4Okjwe5UwkQmp6jBgRF8WVPg07YC9JOZXrR0NqbaLR+ss/u+qOwaZn
rIMnGvAvW1eUjfsGd5qoFnyl6H9OLYYQw3A7K6FbNsuhQ+wByx5/tM4TCPTgj6yGF4IxuGCCkQGs
8a8R6zLOkJl8Std4lCb5e9WUXjmPTsbYU40+IQL4LUmYa0yiKqzeVuDZ9YMdV4OXdbRwsfG7KO6I
JpmEt5DiLJQwoJ+v5+ppSO/NTqeZjLwE+06lYILcfQ7YPRo/oOtDHyfwnN1PID4JNnk0Cm5GLSMa
b62kuWXmt8WGMUTOOH9Y2OmbfY43Vvo/E+6UogfLzzwWfV19lQCVoiYFA5uQfby2xr6fl6tteffm
05p/FkwY4+kGvNmPLXt74FkUDOMthD8nygmPiO9T1v1ajdQikjOqPxeJbysP7Xw8tflLEuG0pA97
Tb/XOoX940ejV65m/ZrKk5V+9OLzpIsYXCk2trW7DnxAAtHtUGe2/bRPmZ23xldhClSFNXkldwRw
MMYRvKEihnmYHEQxjjj/6COkFRjO6Wvo5+ZC227Yutraakz0h7CAe9VeSyWlmu88GwbweDcD7UsX
7WH+7e2I3lGAV2mVRXq8M96Wli1mYUXD8rtVJhIWymC8a4NLY71/OLISpeKf19nu44+x3pyZpVqq
HXgOLblC9CMkBCfeyTvT++9m7psZyV9XOteq51HRLDiyLgxmZrf+aexSV3C2qwFLynZ6d5kS/2/L
//cVz6Z3aisouSbH6ykkTLwVRNxOC6/PMv/CL9sa3b9Rlb+vc9b1TxIEN7Upl1NPxiTbs+IqO1g3
EHJnrDrs6oacJAcmvvvf1/3d3//Xdc/Gdmqb9WKlFwsjWcmX3H5fvzUBlIZgxU0/waLMChQvf88d
bGNdzRF3i0sB41+6j2+XKt/LhqzATDLOJm4WH17Dubuc1EDzlWO/29it6eEi3PEvuMJj/uM6Z59E
gb1xviZcR77bIgOUnXmbOZOP8A2s6hK48c3ol6tpioz0RtcM5XykVy5DPsu5Np+qX+mj4Yenfp8c
kBm4VAIeXczobSkFl9/q99/JHxc+g1UsvZdCYZLnkxjoBwK/bjJHChokXPbkll5yY3r5ZF9YSf/i
LH//2LNXCB0+GeNVmU+0O43HGed1AelpQexj0HzcwpHnXRIQ5+HXNtYsd7xfb9rh5fzUf13ckr79
bKE7QCInJhJq2dmWVJrKlGvtfLJ2g9fvB2KPdLf+TH5n0mpghNGNeInMd+maG9b1xzaoi5FaRNs1
W7fel28MfticmJra1UZku83cxL24nr996H/8zu2e/rhm2Sp4kUjd/PvzrQ60uV5xlfqmO5K9C2Ad
dLvRF9xLw37p2+/1j+ueLbC2r0sDz/mZ7zW5x0Tdz47Srn/J3gsijVeu3eGJfoBs5JZf+iUu96WL
n600vAFUmFrpdt70++zw25zJl3cXF9G2SM73RlMENMQel4/4nJxoGog4I43rqHf13nxO4QAglrzL
7+WNCO9f5KZ8cwYYukQBKVn4CjG4+ftlGopG+uIoyyeoRWSDDnYYpQd1axG0fDcY15bxaJnvQvOJ
/p85emdLM5qXvv8y0P+P0aVQ528eM7djIRe1DFkXz4krxVhI2OUrMu842jFtCPDA8v8P5cO/JBVm
QH9c5+zoG80uksFhtuuYvza5AT091ol2ylPWL3ykzD7+fal/Xe3sIfdRHqrhKMmnQVbhT5R+uoDK
VWIQK6SaIyVVHyzrKRXNfW09TlTKCx3POr92Y4IJfGWv07UuPskwxAq4kWsmgmfC3q0nQFlWxSTQ
FlEOai9iE9rTatqCUQSJyN82MFejIcK4N2dOLSUG/lQJVA0DsiT2b0LvKw1AQSvRudaHNvkQ1S2L
sH9Nq96XsIESmX4VZWd3ncAgPXEHGUrqstqmNN+JSfI5QVVd4+pQlPdSO5IwpriGMHpWCNHAqmkw
6baT9UEgz6+vaHAokanUFRL/rBpGo3A9mswY8tQNpUM732pS62Vobyuw6JEeMmNOv0pQA0SYUvPb
INMT13Q3guzFErEFSgUGl7q5AE0lf6f29KEztFvSsDI6cn0Hl8WB63zTNz/0/FrsgGPl7CDk2bEv
JNBvGM/Cqx4Tb0OLFZdY24YT4Oz1EMLAyPy+vFrSU5oodAMLYvUPEiyhqWqulK+3MfU+MONnKtzJ
1j3p2Q6ktyDG/l9D+qeoWzcJz/axlwIjre1cvjPVlzm/Gej1tfmHJLxgkudsOQGqUN6VWnytrRjl
LatT95+SkHld1Lrmah7TuqJSl6GiFJ4JiUWBelkxm8PVnTSC1xFvdbVpXJWULjl/j6VXYyBfYoUE
qxunrF+wmgBDlmnGWAuycpsz3zT0xzl+V4UfKcCuLKMj2jDGlvzijQvPY4HVqskfDdO2DshINRU3
WkRoBjP9fuhJC1CsIfmFMAep9UNIgpguOFYEV2iupZZTh1g7ub2zumPa3U71XWldKdVzpeR+P18J
1q6JRJqUKFjyPDDDD0VLAXZQkij1Qa4nsG2kiGBx2pzZefEwDtcCIKhVXkPviXvDBnx2w/ZqkkiC
gW5Txc9GKdtFeguXFCBLAe+9b9XXCc7oMjKtBwDUOJSP7TQ7lfKRZsAtoClRzFOMP5b1U8iKY6yN
jMoVJ7FuqmHdRTru7tgPCZbG0xuuBAKzhRpOFDMdo9HtnnpG2qKfReNgbAplSJV5aNDedr5Q9m7R
czCZ74s1epMBuRgsqM0fKv50EEtPqKAMG+luKq80QXMWfD1qsXYB467iefaWSfalCdgMgLJs/LZ6
rsPwMxoGt63yY7oYh8VUvLoRj5aC2ZTxleEMZ4TPMq9BCn9Joejk8MMrkISSVUW3BkkrCYp53LcL
2vrsac1qv5RIUzPeuno3Lwbph5E7Ksqu5t2ZXeKFKiD02Hk9yFXeflSVCaZDCbWQ11y5Ev76KQyU
bvNMll7yxDqJHQErhQkLyZegn5dwKq3xU8kjN0lZ1XnqSDC+qwY3hOqgFu8rSHizvKjak6RCazZ8
a3xZNmJVjy0g+1VeD16hmnYWl24dy27X34sC6C8DlHEqXo3alyWiYNp2t0KICkfsoqTSjVrBgfDq
VBMTekhcVu9gSnKbrzW4Fya5sG1qQjnxsnWg7npFN++KDM+nxFXa97DkqxH2FmswDp+M6ZQPhHr3
gC0drCBBdab1J2N4fYY4ngsIRrDcGla35r9QhTcBIsOa3U/W4uk5duOyLUfkD8+2bFmw/J+l5TFW
fpndSyd/aOHJLOpglr/6WgksJm6r2Vxotb4ryv86ec7qQ6XBV8pkLdG8/g8Zc2GYRY9V7edg2am7
yxWF/H1F8b9H+Fl5qLSSHA4ql+xdya+eBz6Ux/QWOUdOeVo5pqsEDbbo3uTiogED1V+fI6fw+y9I
TsLFavWbAvmvB3BWNHLYqkKnqPJJI2ZMUaxjHCUAipf0mNtzPCvb/rrMWXmIAdAsV+EgnyzjMyYx
KscO+r97nX/C/EA8/rrEWRu5DoKilROlkXFjOgA/z9pVd60cdSd9xN/7bsMltpxV8l23GfpeuNOc
0iME1/sxuKBRO5j8n5WXk7ZJrPD/wZ7gu/r8rxvcars/+4IkH/om5wbT/Xw1eeVbdkiCJLKbgOjm
ILuFZLXBCZWb+clFu89LNdZ52HmfKEk6huL/LLvRb475Pv/ZvNd7yaVoRz5CBihkWlyemXTcmjv9
yITPVfb//Zbkc/Oz328JKgWMWkuVJPNs9Q9TBCBddNPJKMogh96qFOhyuvUKqYKdTMgqFOWmS38W
cbczmF5B8XEtMw8KwPtYutIrnpdV7Wtyo2IdjmiqPPz3Hf62IPhnqdJagHnohqWdi99GK5skWeE1
qQGTmj0jhZvVJRf4Q3Vqf32JgnlnOOq+ZzDhZXvVJxEaSnzr1EH5xKPza9bOJdTi+8f2x02d7VNp
pS9m2nFTcpBdb7BQ75b78rb26Wc95TS5omvcRbehbe7qy2Dit1+vAevY0LDE089d8ZJlqbpZW7dd
cuLaya45VM5vHMxhlK7uLkN83+GX0NBUnjRvAOOhs5YgLytJEyg6Ec3AsOmZbG6x3joVUDLZLeht
stzIeuJsh9p/LwDp297nj0ufPWstai05jizpVK+xay6NNzLhyKLHEEejMnkM5zezvktWy8+69RL1
59vtmIR6NGWGponnP9tkxpWNSbMtvslTndyN7rKg+jLdmf6dYwANjq1dUEP8kwX2+5v846JnPzjr
lNRM83jbmMKgdEni3TVB8dHdw+DM3iMPs1uPcbNn2ukuviuuJAeWWeaUJ1JiXM2ddhcJZd/uEn/c
0dkukWl4Xk1zJJ+WQ7vXjv3xx+oIhx7k5L/ftbwdCv987H9c6Oz4mw1FgNnBhUZf8Zlpj6Of+4XD
Q/Cy00iAb1DgW2PiWCPbtNn2dJXu+ie8q+7Jy67pFl6kC2/j+2OCwQCrX7UQBZyh23KyyJIZJttv
XxwAO2cFAwa48sVTdBB4FZJjfGCc+pr4l4So39QmhgjlTJUMky/PMM9WQrwktdiO5vS7HMJLfnpH
HBNY14mj28XjfIgChmOnDU8a3OWqd4S38r0O8pOyh9zz369mu9Tfb4Zb4Tsg4UY00MaebwBDVy99
nq6non1q289KMS4UDN9859sVALcNZL6IoM5qEk3sSQHQopUHHbOTRgcG4a/RlrZ9cf/+/sf876XO
ahPGqq0q1bBrtUiwxfhLXYQLj+sfZx02jL9+zVl1MarLpGwqfXYOxY9ae3gKD7qTHebP/tgjYF+9
ylUiZ96+10uf0Teg+l8X/318/VHatHqXp8airHxG+gHm0W7Ltd/0OcutRrZP/5TaCev1Ejpn/qYl
n68SRdZ1Bmrkj4vnxNfKhFBbFZJ4UsnRq6/QLgcDxPgmzAN11t1E6yFPj67WwxheNS1Qrc6Bo4S6
dPKSCGshuIvH0qKJnhVHTD5JcFbrRxOcTyaNzYBZYSYwlJtnvVrtqu/v4N651qAhpYpfK5guEgpZ
3bhXO+VV7u8m2v9+ZszGFHgBCpng3Vv5gkg5d/DfciNlhi+I9EKANdYSj1LoB0ZMVzAUwLvm49JM
fi+hi007Jq4YECLJnVC31goabD0MT4qS4tLMIDsJnbD+iOt3g8E+7tCOLH2kkUVYAnYxYr7P4toT
RJUUa2CsLPUEPANU/aWE3G8hEJ5VphATPwl0JVXJXJTZTeR+J6pw57XYETvBS+E0yM3oqDymaf2U
inpXmqFdGosnoX1d4UQ0K355OIFO+jUZ2F7Xwe5o9hJhuKigvaT7tGCpDeWXDBrThz8MlBviCv9E
1rwosQIIdU9jCsu+ROZdugYwXFZMbsM4t5nXXaYjHaEtybgZoCdRnuGHtcBHql9ZKu7KE1oOf4b8
vaRGIGtg3HrlF2vlJmJGguIvObpVl+ppqeRDMxBtpiYHC4c/Ez2LoL+L3bPMezH7xNeyjCBMpBTT
g8roV+y7B0whnTFLUSFEnlaSO1hIxy4HuIq+RpXdkAjLtO9fW8JQxFZykmIIJMgqiwEhC0WwVQmI
FcCM0tqtpcatECFUhehiw+kpWM2VVnO1GfkpxfxYakAz1SFBIhOn1msl3I66sY+qcicZTPWfVJ3W
RYi3FIwm6Nt7EQyG4pVx94wsNntIsZpGaU2ZdIcIlsjQ+jmCUTQO8FrLCDVTNsmghdertfqadRdK
xLmE5s6Ylo+2bqEQ6lKQStZVPYJgFTUaHrUYb3gWDbRqccUVo2MPwVIpGhCvmIZjCYK39qgrYqxa
1YUFN2IMG8PHtHZrau2bCA5oW9THSi+9oZEfmkL0y2T2NPKGuvaqtwhHL+6FeHVMCRhWgsY8fUzw
R8VTGD5bFvMZWM4xBq2K9rGUK3havA/JojWz6dBo2W2/JAEDfzX52VtPsfHVvWnrAof/New/MyI7
675xC6Vz1zn1mnQj1Tbe1D+H7XUFBdXUkMmD603DPpru1UQ65lg86ksItVjcV7gCNnLnqhUKgmVy
tfR+EdE1LYwYksSRYCkvwDto8hvg8Gx4BJwD1Xir5IdeflvrTUm/QoMrjiPy/kES8DrKbREYSh21
YwHdJMK3ehkGR69Rrg1ysP7sdetZk35McA7TDs8JvqBK/4x7XLrqIZD1eV+yiBJoQ84ihq46jlc5
HcjAm1cSOGhmfTWEuWdgrz+HRAF3bj9nbr7Mx4x3qohg1zH0BoJw92om7fXagn3YgpyFwdybdlMn
O5UBRmmxGH+qOX3wyp7RHUMw9Dz7JOcOtgyNs7762fSMoT+0ymNo3Y2jHCQaymyYqF3cenQpjmRg
xwXjjVg5x6gXhwwAoFn91E8gqx9aczPF+alRW3++reYBbVS6E6t7BeupxrJ2MCuV9lPS4Jmm3d0g
4AscGSdzcxOdxDcU1Xah9h6iyX2N9S9Eiqm87Znb9iyiUgdby2Jv0CEhsTHXyluYL1f1+gz/6gFX
I3fuwb5oKyu2Gb3g+zQ761ox0ZeQChsvdzEaIAWXk0FPd4lxY8wZVFJ1eihDA9kLhDqCYrXwbRih
wA65X3NbVfuxzCiMjIazAgo1uLlqBHlM64hG0Oj3FZxYDY57Y71G6fOECsICcVTl50xYbTx1fAHA
ceT6PWTPbZOT5y+r/IryR2sTJm7ytKzANnlxmm6B9lLaPbqgun4qht4JQ9W31smrpfIBRrSO3k8E
d7XqL2OR3X5EklsOgYkqs1JNBxHtrgMPTuJoJ67vUluCsa62JIFSz2iNdPlQRC+lFTntiJlDeqxS
7GiG2B9MeI9ghsl6YLPW+BRUGBCFmu60DoaCpjlxKEGivhV6K0iX7qRn4wExFiHMt1b4ZvQ/6k2R
tiH7hbyrGRgYEELp8m4VYg3Hhq4eX9CZhVdWsd1VlStymJVE8k4SqCxOaGn6K5nmYM4jr4gZJZjC
lZKTRaRZjtJFx4HdspOt11XCILoWHpaYpESCDXrNr/hoOsKY4hwWckFGrVHvYrN/D0PD7RPVSUFl
F/wVm8GVxp8RbOcQ0qOsU93LXyqTpqmtkBf+JNz4arZK18RfRGM59aWfzOpxRmHUwkmUpcgWErBU
afllxPM17Cx3FWOGSMOVmf7ESWQvsiYrpeKM1L1Kuy101c+FBqufw2Zmh13mar4JXUZodsKhcltZ
p2j9SNf7dHqVyw8VmlVRYobxSoXkI8h2pOKlrV9qKH21hUuAyUZAl6wD2hpWdLXpP6N5clv6mGQS
fDG95yT1BRnyJsdL9zq3Oox00ZmMwm5bwA5qnHEg3XnMPCOnfiivMRY+SZzafVF7Zjw9WcIEv7Hl
2IpdURW/kGrHTkw1286fg9x6oSADIM83S/8Wzrv8zRQEV5EWhx82CYrT5Bq1w11nxFC6XrN4ctkY
EFRcVQgEc5O4bhggOX2GqF7nYX7TI2WetDpo22O3sYKRMhaiFhicYMoc7sGzmCk1Tp4zQiD6Ywtr
XmKY3BLQebfr4bsuA7T+GLXydJBF056NcC+i74gS9GcKfrZM88qV4SbY+4rWYMmXQ5FzHJUUEiie
Fz7HVcJgWTl1mAYX6gjruEGrB1VdnBiUTVDyNDxNXsXwRoaOGTXVQVnYw+RPOtfs0ahgQdXrXqQO
6MqbebrJlPtcfO+X4mbB3BeEA5cwV9o+lfZYAnTEBt4oSCDV9mApFeODcacDNpT51zgp3Ih5ENRu
J2mLW86FU8MxRPjptRZ9y/JLX2bY9Sac22NmfM5pjNB4+8VYl/QJ5MQc45bamfthW2ccDHpCmDVy
C5b2ZEkfQhdoU0+Sc4iYnzhsjLASmLuq8CRG4HAUDfLYAuwz6OrARnQ06K16KNLck8J4L0oW7oEP
GL748fqYqLSsCxyTFbgsLb1CCx15rU9zhQTDKKCBbr4n1yX7iKZFQW39EhtmM+bojyMM34KPs7zP
TbQjZnPIWmZGAOBr8tiFaxAlTLCy1pdQA9VU4yvTATxbAqyWr5sw9UMh8ps+dfnLA1l9StfVDvWP
aq42riFDuiv4uv+PufNqjttq8/xXcfkeHqSDsDXvVE3nzCYpkhJvUJREIR/k+On3h5Z3LLY04uzF
Vu2FZcsMaAAnPOf5JwAakuaMZObjLFP70Xqo5TnJPjt2M/csZKo8w8RAE4zIhVP6fBDlOgfWbA17
DYVvqfKAZNps6a6gGQfNSZ19gSG3YTN+jCDGAJllQ0s/iFGdV7bYq/B2bbY3y/o2ggC29qmOrY3t
kdrdIiL35EoXHjsnmHTUzA03w/HeXuoTkXGyI7G+FcmN2b2TcvXLo5tJqwH3AkN1Hefq3FimEBwY
clCEtu6h+gZ5Y2nQ/VCW4aHe9ztrph7G4/sMA8P91Zn4hwtfN6QDSyThSJrbUc+yeZN7Mz/7agVb
U3M3qqMvYEnPVAm/NzAXJaJTXdw37JGTPELLLcK5H2wg2d4Xi3oY10FerUu/XgAHnkN2pCQDf+2f
DAlKWyDvMJpNq9XPmXwcUwi6yldH/1AUwVz3P47pnVA4eOCcLicv6HI9GofMOhqhsvQ4S8YEZFs6
xtAPfoBKA/19Ej0ocb7sBTtm94ox80yN4nWvUR8GNe48HzrJNzLS/Y+xeCnR8o5VucXBbGFEQKWI
9mq621lfozSqZx4zVykctK9nFx54rN0q+UOTBPwiHPtT9PIw8utArA3joSpjPH1gEfG4dA4qI2rH
nlZcScER73PxONj3Ib8zjp8iJVjZ3EjztR0Y65rKMTX9kBmfEgrgrBsWevVS2kespzOEAtn4JYAR
rVET+rq7d6MvFZYUOUvykIK/heCcaK3dlwyoXWclMYtPPbuFBuNZFhVWDd3cF7groQPX8s/IxbZB
hatBwilC247tx95UFgQybePkKxK7pQdjemzlRrb1znDY7NiFNG/r2qSBGuHSqbtVqI67VOM8aYQn
tlOQYn+DRR7ap3rbwnEWRbQwMMCs+mhX86kSAvxK/9HXdJQDuBfZzd1QwSYMb9xx71KE2601g5YL
vx3lNU5FlPKkSwBA0kw3zoV8HFo6e2O3aNJmlkjW5DCfEYq2HxJo6aOxb2GC2wU4Zv4FW5XlwED1
0SiESbTD52MZ6k9qCOfeidnx0FdQt3Ww3YXtHRPWXb/O79Mq3mcEAhn+Z5M1vGp7zozGKlchdsd4
Agh1NdAxQOEOf0HMI7mhN9Cb9VZS4yv4mbMVEzoFWzB5lLGHHxIqEDwiZJ4idA5YThFI16Bdilya
NUWSq+CZ/MGyX2hX7EX9mEZHb/TXaq3v3FTOA3PV6N46MtXFWL7qxYZVF1EI1XDMi8iahYsnc/pk
tGdj3Ib5usjI+JPPY2M/jiXuUv6IsI64RurpbtzqXrJSKtyjYUcg8+AlXnaJAsDauQhzfaSeHKRD
fx7YClQAmgAKbeTePHHWffKik27ext6G7Cv4OuE6oddtVmLTFcOiitRvVfIcDyGOG49BtR/TM3lY
p66r8Ew355Ozhm4+ypANTqEA58a7+LHRvhYelGeaHrlpr1LEg2WmzXPUDc7wOHnE5ajRinDcMjaX
uvGQcpZw9kaB62Ier2s2fsU753a3jhB7At6dfLWbR+Wew+anwK12YX2L7hqngWBJwTursHuxWx8m
eQ2PKFu5Co+BWi/RtkWDVYr10qGBCTF+s9g0qsydadmtatWzUiQ3uoqPmCAiobrXe3w8QebLfaic
VKOedepDTaViy4cOsomCB1qfu8dEoWtt3Pc2W8tXmDynKg2emlBdCUTqcY7djEuV074Oopi74Vep
4uSQA+r736SRrjJn23Vfh/E0Fi/V6NI3Q31giZns5dKJPojyHBkFFe2hth7H4IyR0Dys8WVDZ/H7
Tu8vsB5smP7ZgtyrjrcsoyIvyrSn6yyBRuOdtXWPOPLfVO/4If2Mrry90BWrzR9VTYvjCAYqve3K
2rcj5h5+uHznfqbW9HVT8sf7uWpdB+7otqHkMvhwLJTZczUP7vXtxDjdBMv3Yip/Zpu+vaerln2u
a4qnlrA+u+lMSt8xQUbX1gR0iBujfM/G+We85O3VroCZKAhdX8HcDbX9Z60pZyV6ayz0+Acmfoax
IXS4d57mVID8/DRtEBF94n1etOQ/9JaF3vdKHVkjdNr4lJ7QLUN7DFZTmTJ1mDFkmWvf2lOM8G7x
nvHof1Md/XPxq8a93doenqzxxOWdMtDZFGgoPxuflTsTwri+QJdkfc5W8vguDPTrQfTPla/qMkRz
uqfpWA7Ui/IA13M+brhpcJhuUd+V7yJhv4Cdpjf7X9ezJkjuh8ecalauB56YHrO2ooW/5xwcH8M1
6+uhOXSrfimhhhtflU23z96Zlz8FR0zgxY8Xv1oBnJbIjVxjxlRLXKZOcpEdYXm6SxR4j/kuf4jW
+do+vydwuJB3fzO0rKv1YJC2lXfYeBz7FXyU9kMx95fTeIJSqh7YM9bvXfHXC9A/D/lqZWidQh8C
y1eP0tA3Y5ktvETZ5K54Z0X9mWL09nFerQkyyDu36rzumNnKWonFQtFuDItwLA5V78zO6RH97hFe
LQh6CaEuHNxp2HRLdNuYf9Sbdk67dzl89t5ZWd9ZCqwrtDaENBoQwDkx3J3dJJ4yEE+9jwr/ekn9
5y1dAYPeoERZpzAs8ujZqb/Q1Z65zWMGl48Rs/79A/wl5GqSrAahXVU1+wLO/zDvSnq6BMj502bh
3coP6Sa8jV8pJRYoVOfVYq09hQ8WdLDhYO3LtXeyD+652NvnYvP7D/Krofkj9Hs1BQW6xGwYgH5r
+6snzqp6avr30jh/OeF+vMjVhHPxzTCsUeuO6u20nIoN6WwLAhzm8s7aKO/Crvqvzpg/Xu9qvsUm
/Me25nrfF7XsFjznQa76PaYay/opWIk79QaCNrKXFudT7Gw/uRt3+x6u/iuoGa6Tq+mmjbMjLllv
F9dajiKo1UY7ivBhoM+uqPSNUmcVj9Yp9RCFw2aJ8AZpkTo7sfvOcvCLaYN8Ab2TCmDpwOB5e/W4
dQ3bB6Ri2kxawHoziave30J+seq8uczVywUJ8Rt6j9qx1HGbbXdt821QJ0jg0+9HqnbB/t8sOthI
OqZKTwEdhK5ei0AirTTiOuwQgfQhDr/1OUaa4BtofJrxkECdcAy58V1oGkOISjY42rm8HRPaYyCM
YSV2EdRlCKuHrsvmeu/DKu9Q32f2ua3HrT1EZ9OGxmXnu5FDTJILutD1euyNXZBTesuUEw5EWkuN
1nZa0UjEBC2Wn7PO3VaITdWCuD1P2dvBeDvFx9nQ6lXwxy7N5p7inFv6ybkEPC6t4EG/GBFg3lGC
TEt96wwfCQZb1GOPTa/9WJqY+Gnl50TjZysfuX66KfEGqMEZG/c1s+8G11pGFv/HwDI1cAh+dW5q
rNz8Hq8ZG+YODdGRvnSVZrN4/CYreR+77i50p7A654uqOpuRmK22QR/agWPE3srD1sY2ONwNgzuz
FH1rSfXGUWAK2vLR8qxVouFCMVozA18YQ3bzSW1t98GT6YyLqBhWRdGuxrKc16aHDB5xRS6WSp9t
hf+1jI5+TtWEhFprzbWH1WyhmlvP7g+pFp4ammYa7TqBI7SfhocRCrBPmFSEajhwPtqey0HYXyaD
OrfHcNnTzXTxdYzVyUWnQWRMSCBONXPbR+cl1Hnk0zzsxTIuaiKzhk3Q5Q9efGPR+2mw+4YXsgiq
+oOw3YNVpwsPDnerZ/Bdaj7278fthQXx07CFqWATIq4K/uPtPJQyau2mMHtYEsji7Y/DN+1giKVc
RCva/x/FUf9K7UFVybFNIqtevrtb/7QSMHFclTxMG325pl7X0kZaZKYaZlOdZe1GWEVyGyLVXXWn
4pXRQ77csV9qy2CJS/VNcPz9/V+25+v7//HqV8X0kIk0UYVEemk55y5Cz4qDS5MqJ6VFCV8H5W3a
+tu0fBXYbafjA8Sse5vuvxTDWRafohpeQoBDaMd717RFg7kHWN7MaZ4tE2MPshYnf6KmUOcWnISy
x2IyO3Waf+48fIpw7cjV4FwN9dYoT0137w5Y+aRYDznOMpUj0NvXEQBRcctVEFRbIzM/Bwz7HuSu
dVc1gLQy1uu+/VxDr8EwD/DIXVs+1jJi2Fe1/oKlza72Ud1oxbJAHqaIek+/chmmH3yUNHXxfHmg
//al/1/+a3b+/uiq//h3/v4ly4cy9IP66q//cQy/lFmVfav/ffqx//q2tz/0Hzf5K+6p5etrfXzJ
r7/zzQ/y+/++/uKlfnnzlyUQQT3cNq/lcPdaNUl9uQifdPrO/+kX/3i9/BZ8LF7/9eeXrJH19Nv8
MJN//v2l7dd//TnRgv/tx1//99dOLyk/tipf5ZfgD+x16uC1lH+8yK9//KesX8ovdfjljwN/ra5/
2etLVf/rT9v+C5KQQ76BYUHAV6eCv3udviLUvzRqZqyLdLimFkzbP/9AzlMH//pTMey/YMJBe7X4
Ec2wbH6qmq7N10z3L1tjJrsWqjbo8TDm/s/HfvP+/nmff8gmPWehrKt//am/LcIIXTAxpSYbEMWh
UC3TuCpwy8Iz4lCthk2sfxJ5jnaJpdJVxo0yVNYmbd2OPq/IN3XTiL1vK94+K0uxMJG4PY3e0rKc
Zdbq/dmtos9BAKM68FUiOuH4ox7R8M7Atol6E/YykyXq7Z1njNHTD+/i75t6cxNvy2dHqBjOWK4B
cZcbsfXrm6j92LD1ws8R3ynPjjveR3hX7rFBXlShlTz6GMiUo3syM9demW0ERcwRe9u1clJTzX2X
+gW9+gaAMfJVddn7RoSFZ+Gupe6ibGsMf10bY/MhpeUXZcJdDomazVs1gp7gxdomKNXt7+/I/OmO
WLMp2nRTdS0Nj8Gr8xTa+DTwHQ1uqCnlznNieylu/Noel4XdGk+2n+CHGe7L+t5pkuwstXJt5Jm7
6s0MkomauutskO66VGsctEaHxvD0/wy2grOS2seAvt0maHEVS/3e2Bhe8xlXIDT3QWnMjAbEoYsL
/6ir9V4QgX4WVrWL6s9DSivUTTSxbuA+RB3uNbnq18Qb+SRfRr63kUXprQSb9dZlHKyqEFUkuQL4
Go/wbui86s0qrcWXdx7XtI/9s84zAATBlVjbA9XA3HSNq0KwDINCtmXZr6TL5u14d0acyqd+UXtF
Q2KFQ+s2ih9jLHCXWYwIstdA1TGoszaD7cYLRTz7lJLPVle/GINhbDvzLOveO+VRqZ1oP8ajX91g
CN5tWjNKHrGGnOkybG5avF9UyVgbWmfeWiXqJzs651Z7UMqonudV6K+rzjSWOBa19EEFtYSaNjg3
CYzfW1MJMSDSjVUTVs9hkjnvnZWvh5HJvm+rjjDwnue5qFctFiqKHkJAZm2QNa86JW/u4oCcEEUp
t4X8hhGpv86817yqfAx2chI82sFfjjD3zkadu2ssXbg18mtRkMrl9M/v35s2vZcf39v0+RxzkmVo
minAAt/WJ6LAOCk0R2sDg8RZ2AQRtoKNVApcgTnedDBAQJpFOWKKljrOsdNswFspm+jWw4f495/m
ei0UrLUOCalT7jgEHEKk334a2D1WrXYCRlkYm9iWwyLSa+KBE7vXV64I0ocYv1nOre0sTAK5C4qb
Ik3GU2xXjyopndthANrxikrd40YUzVUvCfcWUc5+1UIik067dkIEsUOu1PjBRpJpRInc2Mp7+dJX
3FxnuhXqHmQMl1viFPj2Vpyq60MU8liGlili1CgiAqazG/GAKq5tR+CTsu7WnaUvNZwioTHFJRry
mCkaqGS3ePo4Lv0O9aVXZvayxk1wXWURbEh4ze+14q4n7+Wz2kjsEbwzfa8HaU+dZGAb7W1cgkPm
Y5TA9M4xIa+NhjLmtTeSFPqDD7ctd4FpsD73GSV7LSYvtwX+e2cU/DxndJ1HN1XLpm4yEN4+usr1
BQbdlr91E3dce5zNMIRvXquqSzmvc8TJYjwGI2LP/DwKl0k9xrvBNraaivFR6SQcv/QYTtrgVMSI
FP5OjLX+gD3i3381PEFvrDCrnRGOiL8UX19mEk82BdLVKsnd8tCL4PM7dzWduN/ONJ0K3BY0fdjc
3OsBIXXT+T62e5caEn7mMBsRXS8VvUObPVb5ZBfonOy+XBfpnfSD8sCmIiAKGB/Upu1v3BJSjd/l
cq7UNhSfCDet3Bx6wKrqgzeM6kF3k3c55qp6VaAwkqmPBJWSw0ohYA28fR2DPxhy9GqalpcdxPFk
tOvxSiUcLnnEiA/gyuy7OVgreVVIHQ+uTbvYdVGue0O+aEIijb0wOBOJ4m5FJB6tUdcOmgXRq8SA
bFvFfjIbdBvsysrhcFjZF0NPoJSNwW6Ed7JL61rFaPk2SOLhozUSTtXCcMW4i1rCSw4N6ca7zqlO
tdF9Maf9s5uesGkoOB6qI1lByqNX16Rr4gW7MJohXUFbRCM7evn6UmVAWbW22iC0bebC1B766LMa
DXeK1Uf3mqOsTAieKx1HPocKaN+r1bdQsd1tmhhLP4P7iQnHEk/qjngDvV5hoydJ9kkZlF3Y4ERn
yZnZIevFhhbaEO6s2F+qYu8OaAL8dgf5w6rHk2Go1v5SGylN9JRjI7/qsQMYBsvYNKZSLGu36056
RTyRIvzqVoWiXfuBsg97xPeqJoBCUg9lflu/MKZmo1mGd5lufql8krUvy3sTDI8Cfzg9MpzjZejY
BBGsSs/zV7YLqTw0KmvbwTSYK1kl97RJAJoT6D+ZBdFLDoqxH6pkJTvE9tML7vHXWvmqa2+9zNuw
vqIN1qAh5UbyaPaws7K4dA6Xa6suUQBdo73kKkrm78ND+DmZF1W/87z4toxhARS2j2DCTr46uC3i
vRaGa82TN12WPV6e2UjZszb9CFMm0Rprv8P7IY9g/jdJ9XApuCxAeBwA1rZSi3uv09hvp9+UDuiq
RDAsws7u5lVgmTQ2GvM89BJuFQhoMaGvwWRaqlvalprEQ+zM/pdVeFr5gROSyS5hHkWBN8Viuisz
hryRd2KfK9BAdSETfHiLaF3x1haj3nzzxjxZVUOEg2ntzvPgvq6NtV2Y4a1F1FIaYe8vqgp5e/zY
u213dluQvMv4FVEjjlZHfNcw8DlKEVdb6hXaL1QD/1R52LU3q8oV1lEkLYse7K7wSHr8uJOteVM4
1d5qcnsXO2m4DX3txVcDedZTk5TnrKCGshqGUplbnxJ/rfViw6AsTrzjYe71wiuXttklj47EhbL2
8/FGIx+tL5zoZA4Y/fkkoxVhAs9Etv5LqlXyHJLVgqq7GPcYaDWwbhSYVH7CKt16dwp+tvijTHYW
bbyxOnWcRV4Eqc1QqrvONxe5Lc6l4A78RDNOlx8G0oDkazfyUFRwWjcWcWX3ap3PK4nPginx8JVt
W63aPsfcoYCCbxIEMBfTq/elsfVlxRFiCG22jRCefsIESwjsQvjgl91r76aPjYLHfpIZOXoGau3W
rbZZzveqhdktwae9tRkQE+cr1uaybgNMQgB3zXKB9H8phkZ/anzMDywpld1lSl1K/D7t9v3ofwt8
SP7lkKr3g+dgsyDjD7KqT06j6DcGvvi1PmZPCgBj72nZIWw64g6KsropYSW5as/8IIxmeCkEIoUi
Lbe9NoyrxLPYMcq0posCtRy32vAx0PuxWajTschMJbmno05nu062jduPW98c8bgl42OcqjzFPMnQ
KTFpn0rMeCwcyIdshKpdZidj0Ot13hIuZ9dV8/2WOFdr26rPYJC6DsccyzroGrqItCUnrejL+q4a
WmadqtJzSXriKKoGPK/Pk6WTmv339+6Dwu/8GJZemQxiH2cef/SW2MuBnJGEtxqPdnAjnHh+WUgC
tXuIisZZXD5gSuYHbsENvBGPweJgb+3XJIBdDmNlz47d6Nu2gs/RmtoTXT9chxvZPCfbEq+JcWxU
fE+K9t6OYJAzGtT5MHYp2lmnvHXasd4HimLNBXSf3LORdRgS2EAT6ZnNZS6n83UZocUcRXbCgLLS
PRh6XlLdsK2zOkLr2AVD8nDZsBtB97U1qnSN7272lIe0I6Y7vhxcqgrqe9d6uKc08bDqRG/cBe7J
KwTOHWr74IbKuO29ssLVhBCC0lJgjjUghkMDycjM2hgAIYSUDklWT/QbLcSKNsjh+Xf+lih35TZv
FHut1TAZZX5WHEOsqrKKtpfJnHuYcEMOr/DRcD4IXLKwZHSH5zYQiwi61+cxUK2Vz46kk3eylh69
se8f2xgyrGKcudfV4S4NoTdEXvHJTtTXyw4Kqwr/WiVnUrf5eMgLmsWX93Z5Ir2SwVpRFPN42Zk9
ztKeOlZbx9dRVNrpjmZd8LmLsWbD9qEps303eN6nzoa4aRLuRzLHnd4F3quJjU7DlC4c79YNI23X
NFW0sQ0mYNv5Yv/sd5m7Hi9vtveUeOGFWXJshLuToipv3aY6hbln7NPRdNaTrtKc9DtF7ciT76uc
sHNtG6eCtbQsqSCbFPNeXSfkJgnSEedJ1zhbktiVwNaJgzWhdjl6e9/lmLMrfq+vUbA/oLPw9ok3
evvG9tY5HlLbTiU191JalDShqfVQUbIOnfUQaKGIvedusPNPihJiB6tGr1J8ye1G+2BWtvahqjE2
7VTsjaKkWxqcsWc407oYxLCtXRbUKizRybJXzhUic9eVquIRHeghMpISrTZLrk+XnWGTGd8wGV+r
bY/uygmz+y6MJjoSewG9pc+X6U/DxdsrMQeQKsmOlz8cpWww9Z2OyhlHAUCsAod37UY/57Wp0gVV
11jSwBuS9eT06g/uwvKxjMotf7LOyrqDedTP4RAwdUoQT82R+0Tmctk2ElVXt4A1bG+Umn7wGEt5
Vsbk02WzVxxS8mzTP4oiDvBHKjaKXhUrxYyHs5cH+WKsjHSRYTx9HIjhkQjxKLjcta9na5UTwDZT
c8QFhcTjNjtkWh0uiO8O8XBCUFJl3QoWtDpVYpAbyQLVjpFhccxt6Ngo4oay3IHgm1NO4p6CeXTb
38ouMqckhrLp1UMY+2AUgyIhXDYeuy9KuFG1v10mhGqmUyIIdij4rWB0My0AsKLLU4o33VGxnzsj
EPc4giM1SM0XWbV40TMCIMe7+mIU2rmAKHtMpxDSVib6coijdis7Ipt0YtcGJ0hXhUyCA5qjYKmF
gwnXHRFAp/vDObJ9aOmWTM6oSe6Utis+kQ4plsM3QmaCndY1GOMB2iV834HgpL8H0qX4TDqT1A6f
zjlSe3xo26o69DxBHhgvM9HOTkegUJ3iFU12DKCLnmanArbmRm0qScFdP7S83XsobM9Dww/peLif
EfXSpjHThc3Geoym+rBQS3lLbQwqaots6bniPimGtRgwsanMAlLw8DEpG22LC8HHCIrjQa+lwFEY
YZ4Pur51xsjalrWlzcKc01ErgjN2YfFSx4gPw2cosUI0wVFGwaNC52RVuJGyDmtULXky1KBDhDKo
2cP3IVPG3R2rUEZh43yqVVdbcb536C7WySpMcbdOfLNamX3g7lpC0g+FpizEkDjHywRDqOUcC2Qq
Kk2WvWPe+qrh47BhEOShYCFuGVGwc0bclZTW8z9FAZktlexsYtPQw7Xj6EKaNZyTniv7NGijWwqS
GZma2Wls9i7igLwsvoWsDXeXP8YaB6ZI3WSx6Z9HDsKHMr9hkqsrpcS3SHaOeBSmvhFa8qUPIudU
4vHzfVCYpUExwwrL7ozuzPGw+o39cBs0frc1SxHMzLLLT3qhSwtjZyYHdk8YIkEhPV7+6I3RRvFI
TABaGviqfpR+kbXhLM3Kg3mKnPBOOsMuJj/t1A8AC2wY+2Ic6oOZ5vfkOpCkTRuiXJJKhKdVlbZr
bPorzhV6vA90PV8VaPBKxbSHeVuF4UM54Bzl4VivtOmxqFV137WEo41NsWCo6puSng/ztAp2Xjwt
bLUbfizS+pMipLNolAJV/9Q7vPzBJtLjoy6SRwT35rYT4rVF9rXyh4KqNpvC5dyGGLhe8Ra17pc7
RXgO1QzrsKc0UPpV7ncGaMxa6FHxL4puiOjlovEJtaTdKmkBVbw0ilujLFuiM7C0zyPrpVRb4nAG
46YMa8TY+WQcp6ZEf9Kzml1GkB3nd6ZQuqNlE8A9tThTjSNXn3TDR5N4s3hsgn3gZNT/SfbAukes
fWCoM4+6ZR+rtTlzvXYX22lzkIbSLQyzaOEFlx97P7JPRpKcer97Nqf2c97gDq/IwThXsloPIqWa
j+N+r3HQ9CP5rQja/hx14QFG8KzgwjddSSvelMy0DuIPtWW/xJFwV3UW6WOjbd7XXX0QLTxT6dso
KMqYNFm6134HfJf7BsWWE+DrEqj9krKO0xIxbVhqTZHKRpQdCqsqN43nlreqG++nf4pEzry8DO5Z
ukwRhAsnJlqiKu3bCk39ggkKIqCUONcoX/uWoC+9CMZ9YJdnASqAhrMrg7nSeOgvpWZTE/JAv1/0
mFiK/cE3Eu2zpfr5MjJd/5hMf/huiJdLZroLJB2MPj+ahnLzDYSeg9hIRa+pzrhKK0O9syuHoFQ7
4eje6N2mAXidd6pokJem7aZTgHJHpb5DXeXvVK+Ol1Y9nQ+LappugpjiLsMWzuyIojVjQl61Ud1+
SgEOT1Znot4dYGqTN+UvzVRJSdrwuluC0nLwA8d8yCWPEFHzLCIV51AFiELL6WQY6bAz28oUqOE4
l8bhTRL1SIYiM8W3jE3TJ0HaVgoc9EKDiGiF92x+n9oV+V2LAT7xKvNNWNCTZ1tteerd5cAgJyQj
m1pN3uCuLNCoj1kwxo9D3lrznKhfjSm8MV013niEB8xgpcCbdPNq7pYSTMcONlmgRKshtnY24WJI
8rtplNiHtJPzxuN0wQPJPipZHC6S6Tyigr/s/UqeBuFT0FH8vtOYv7L8mfqzqF8gxphCt3D0NK8a
8xnDSM/QaWyNVGm2et+RR1EhBhuTZksW/MkZzfxeJB+jjgjhUhJPN3U3rM7eX4CconDx8uqaflOM
1tLqW9w5Gjoyw9i7xy6rj4rRZkd9jDghiGDhjTXGSjECBVl1C6QYJbHE7qckGf19nzrl8n/Q1hVT
Y+5tx9E0bOx7dALt6d1dO3s0Rt2bvmiSrdISrdcpTU2vOccYIo/jdciicWcn9v6CK1al5ZKwoKPB
jPtx0Vs9/5UoOHNeDjl98VRopberNVR8YOikA6ThWYtz6ogg0fDMo1HpN85rbJnhaey6Q+7Fm9RX
8N53/G5vKuVNqzTEbUd6tQ6m9KdBtPqhyPA0bEMyZAq2a44UBhI2zzi1lUOyjj1u+kYi2Kuzcu0G
GPT/U5R6+DjNGtO04DkOw15FS8ud4PaIw4MGVKAMS64VIWUbbi6N3P8HCPyHDHFNeg29v4Hs/1so
//9DgJ6Ewh9a3hMB4A1Cf35J0qF8+eM/6yxJfsTiLz/3HYxX4Dz+hUaU3GAqIQvkm1/5HY2/fElT
cQnTgA/51zRj/4bjxV/OlPPmWsx6B1xoGsl/o/F8aYLXQPgtXZs66/r/DRh/JUvg1+i44LgavABL
NxzXvYIx/bhPEivPg1v3poNfptEgyFYghbbBafmYP/bRO0a4b9k5P19wgmZ+oIIOfWwz/rmgXdxq
2U2brDyYKcEd0xZL2pmivAeuvF0Ufr7g9PUfLhi7Xu4O5K7fasU2iA85AehEI3Kr7bwgYm1Sfc2q
uxibp1sySYk3msCochFWG8rAyOf7Fl5PftISu4cfhsv5+8L0hkQw4Tr/rFc/f7QJiPjho1W6qPTc
y4Lb0vyaGI/0NBIsbN3Zc4JvbbjNac15y4yQgeC2Nr5ZzUs9PAXFBl4fRkG0CGw+NRIqLV0SUOET
pkzbNQTayd8BTe23UM7PH/SKsiHbKg4dJQlux/uhnCnGEuhZnx3rj+ETcWOb8iE4EGZLzmxGDT0Z
IyxLEia3qjEP6lnyzX+ozwP+seVKKjNkX8TF6Atsf7UF6AEt/3Fd3okXein6ZFXYIf/rZ3hUfoGd
Z6Sv6j2WGLNoL+fhvft1IHpZrrRHLA37p3pnfXE+ZEdxnGRN9DCJKqP+muevv39TcFN++apM+DFY
KbF9ThDeD6+KtJMMPJFRlMsb51nr1lWyAPlB6ku5TqorbLrok/sFC432FZAwRqQ86whg3Ri4gHzV
nyK0TXPAzUlHSRgT90eIM1BcMzNa0mW+emXIiXdX4x0q+Xlhnpr7KUi5WKjat9rHBCZYt8OaHKMe
2xxVnvTsSyHXbr3jeCfiOfx3NQKHmOvJIjrE2JWQK0UqjDpXKIkxhSerEmf0GruMNcqqJDoNn8Hl
lfQmS2bNLsLldNd26DYR6c3J70GM6qaLKJ9rBU4P3E/RLzwyQl2YobNcX44dmXZzs3iGyOChifS5
cXbPvjv46YvdfA3MjyVYCn451KWJthb1S5SQDQaPw7yT43OK5rxlyJAZnnr0IcnnEdlGUF/H7Se3
Ok3OMr6Jv1Ay0zlEPI2hR26tOdeqFq9VqHEN7jPIue71w0jI3f+m7jy2HEeTLP0q8wKoAy22VE6X
1CDIDQ6oQAKE1nj6+RCZPRXhmZ0xtehFn4qK9HAKAL8ws9/s2r0DESuF41HabWqYraA5TaYV3CQ+
LWLPcWl6wBJHd21pGtTRV8+7HSKObUBegRic5FnBu0JXvdK+pYDxXu/1Hx4Ux/b3kCfj723Qv1fP
twKvptWa8RDC+wqRKWZZ715F2iPMF/+OAjF650KJhg6aOCykRvxsKN8nH7E4K5+rAEFF3b004GPy
7oT2W3sbCI/IUyzqFXRH9O7q9dR9BbiH+SYnVTgqCl7kGPhXiOjNiIeKX1B/8VUmbSIw5wgtJmOY
H+jZfQofYTktv9JiNEaIefxw7t4ghgPjCn0Ohy4aI46EEDIi2FRp2xFsrdbVPJVfdxR9frPJfkBm
/moO/z1Kg+v4aY+18BCYEqzMKFDNHjAeb6y9/0XVpepIY70gMwYBRdJOk3ae5uvIurRAjYNIB8g4
y7bhWWqmpjLX4Myp3+85SYGRtSXIorFS8ieJPKe7/ze+RR284z/c8fd+IuEhUQJ/cMfZuhTeWcBG
SipwjOi3SFCtTCX4JWACEV9c9zXP12ZxsLrPGFYWR7MjhB+Rk0c+y2MLS6SYzmIyzdxp0S5y/SNz
J7U8Qy0bUTayZPdmDAN1Qn8r9CSTRHt5Gr/DogwHgO8PQ/8ZIQW0eCYIvV+Hv0RBk0DVv6/MY+gJ
s2T+iCaRR6oQD6T4U/MGAzSn95YjpjIGuQaxxVASUUbx7p+tLZwUv7mVb/7mKZRtZVkC2oZgdYNT
MUV2iXomfDZ+NC3kOZRDrgIzIOj3+vUpka1GX2ocIulujQ0kCd4DrKvXLKBLkh6vMbpfqt2o21K7
VKDWq5m1pLiIL3pIL6HypsH61NhSACPRuERskx13MDr7mU3oMITE4NFPm3TcTe8P+mhZju1c73aG
UYweUL086VqR3h7ulE5c4peSI7XefWbul5WtTFrp6nlsjeX0LVKmYYPSHPqKM8P/SC/P7r2FvKZ/
z9M3TXpLLeqhLHr982FNKvhR0vK9V5HkpLWbcGUqlrAp4SkfhAY+Bvd5lkuJLXw0jkMBZSyfjW7R
KWsrfG3f0AmHISgy8aTh8Z5MC/MYtFMY4/MWgdk3kyT2WX/snrDCN4cmmyKDDc+6v9NHJumc6/Ma
xghLIa45gdkjRx0RY4GouDKyYB3OJ4AbaReALINO2WDSDuQqc2gxKmsW7O5XvgI5bbGaGvJO9ufu
40sSp/fyw5RHMii/fibDf036m/56CI3G5vWO/pwGx9YIV6HgM14K6uUkOR/T5Dlu6k+lsY1ubqJx
D2I/nVdQyYkjpv0lqV7qDAn6CdJIGRS10ZSb1kyopziSFwscA+EvfFYWRZoNMyEjD4NCiD+yGoqG
vwFQ/q35+nn/fAsRWj9B8jB8sH8+qS2CN9iK2cfAhuOPkhqgPymrrHUyf0q9OW4nuThF85WO6eI5
pzFPxzAnnzXOU5jD+TbQR5sfj1kbfqXaVylMNape/m8CUOXv/NLPt/zNL8E7TOKvvN9XIT0YtCtM
Wqqd/kSAK+EdFOXhNX/XZULRD9r/IyQa1Nl9r32aiIRGlMjHNQfhZIQDi/pRNzU2KWJiCTHCKJgi
3Vj95m6/He//iEINU9MQLITOUh+OUj/7B40qZpK1pr9q3h5whS1AoIfm8llue/L2WQcBVVW8yIhK
ELz45Qf0JY8MbplibZA5JSh030GspKvnQPy0K7qZqq61+KKgAgv5hAhCgewc4Sh8OGP2XHF/UY05
wI+hUaObJvT/5mO9eEXIE9IpZBpBBOFks8lzLgqTwPoIIlvEprcvP6zh/8Dx+3/T2dpid/z34PeX
yot+PlEP7/7jQM3Z+l8APEzA67BW0tpGkPDHeXp4BcwpEHX1h6iLiNP48zgtKf/SNYDmqCCAryMF
xtf9eZzmJT5AAh5HTZ+VZf5Hp+nBRf7bhYLftAaMPM1vAMdogvuuJlZ3uWBBuBYtpHP4pc2yl3z/
hNj3+d6/De13jTR2x+3yp5FZ/vHtP58ideXXI/WfV1VprkSYntzAj/7un+KmVElLQydSXtQm9GIJ
bN1Qc/SN+dGo8kRFiHOARsSCeKjlFPwWjHo5fEqKNm+pYiTPbQ2COUFM9wH8Xog48bbFa0a9XYZY
DXWCV18jP5n4syrux08lmdQNMjnmtVLFudKDLZLjiQrCZ+S7wkil1BjeCRwyGEDSeNkm/uKOwDCg
YRjPwlHRGuNnc589tHCao+UbCog/izCI+YY1L8gEt5on65AgZfCE1En8WnTSSyxBOaKgH5lVNBdq
EDYk+vvj0QNmK6ekFKf4veo+9w3KgYUTpLgnf+Ym8aSL5KkqFnMZViLFcsEZ3A+aqE5Lt5+EEJA8
oRYUg+CFGZ3KIrEGxJIJ4tihVi4yWmRg9nwQfkpz0a1Beyk7uTYPSrQCHrXtlEMtCeO0hQ9K91qw
S37phBJBfVRMExL5Rjw3ouTVKo0V3IigpnIesH5Jk2bRxNUse6TLvjKh7eGoFQgT2YV+hOSLGfmv
rWIsOpXSWIO4JqFfoA1CtdW+U6FYTZ4zSZNfBTGfA7r9epJDj4KkIjS5LwXQEyooj86tEdtluDV5
a2XyLDO0ETREyJUIU8lY3JW1+5XdmpIyX0QdUHxOqg6HnMtrK44/4xJeqmxOVxJ9S0FQvFB90/Xp
UG/OhXUCh4b2RAdZTKedRjmPNPJMj6RlLdxf415dVxCMZPpekVpIa4pJrA/wAkX41ARtHmbmm2mm
b6yXrdg+xmZVvZZF/VFkxA9dN6Plb9yE1YysFCodz1f3mc1NsEiPKnkR6v0jGBqcyjE4ilkrF7NQ
zmds+7laW4tQf65jtX1TKmmUG+U4KOOXO2QePkeYGk6VlDBPIa5AsXPx0JDz7SlGkLy3VAW16Qu0
KxO5ijd5gGJR0E2UvEcXqYB80OIEDDcNJY9J4L4GZPCRm5l3T2v8fJQwz2piN44abWUE6LwQxdT7
oOs+BKGfVCr00pynYkVbPtJkgTxyh5qstmqDfpLRqvgiXMEechhnF2z93RAcKN06v3eIAz3n9EGu
JAhHRdg0XVxb0juUf2lx8JHQUM1mcg/gnLXCfi2n8KCGBSS3eaK5nLmRoodDKKLojlJtfhaCDhVa
ZFXGmSW5MNncZ7SBQPcpiugmi3CYImec0d3B4i9VCTK2iOx9Oolak0dDrffuz+Q7x+yCglBJLKkV
4kdCsQvMy0TSU/giP4zyPYHPMEmLhQG3UaDuU/obgz6l/gcjKjrKLFMYkYCfNfqLkBqjsjncW88E
eHnHImUP8+Jnykp6wkrQZPNHj6KrIp0fhPaZVn4FTbWmgjSqe2q0ycnIrGlawGLkZ3vke7kCHKxp
UpMzsrJ58rTmShZ/5C5SZQBtzt09/8KUrsqumESxMOtUwLbSY0rf5VstoNCdRzWBv9UOaDf2spq9
FOSaBFk9Je0su7825euzlhxUmY9q2kejMk6n9wTVFwAuuV8A1xDuoCyUsTzkEuLYOLY54vaWNKrr
SyjTwBTXiEGolwLYXRSK8BRmnzUhaeRDgEni4/H4yLTdw3+LhGwlpsI0S6KpXCqTDApIsyNRChdX
l6LD9dA2d/AfkQqvHkeUsjamETk3K/VQnoDOiaYQOkRlzXkiksPOnBRl9ibHAbyP9b6EKVEWo/kz
a6Hp49uV5rV06xdqblPaXGE4CdGfIpRpZ4Hh+UU2aoNzmZRfoYwew/NC0XmeaGdR7teK9Zb4oQ19
MfrYJqccZM9bim0WCTBoiIb6KX1ln/dAnQahSQoB9FV3NNGlVFHScnPTcQU6U598wkDpgvox3QH3
5KaIiDupx0dpiT9aJ1PgjU+NhmTVjOZG8Znr7khQkTLDLPaKnYbtS90vGtnphF0BPVSrh1MQOlMq
3kg6jfVmrrbluBWUlwHIayIvlqnZmw7kr3bTz6KKnKwC519KqwKayQCaJ7FeKXKxzIWvcEjkpTA2
VnRfx0dTjT5DV1BGgQrWSF6z0oHUeE+xmUdAkAUNDa9u0kG2rXTiJOmDdynTP0LN3JZCo8OfKXiB
sWvh5YolkzwLx1DTGuWlQErUfOt6bdOIHjrDYEESpjZVqQaRI5eH4xIS9Qonu6TtRnJujKSsmLtd
+ZZLUDgh7vwK2tMwkSMC16u6b0BlYRsZy7RcB4YEI3Z5f7kbwZup78D6fcTFVVdjhRSeDlmSBNBK
o7uEt3G20uOFlXildMzpXuqe2Qxk4VKx+oHEVH7XxBYuRZp7wdXtK7da11J7CQz4MNKLjI8BDeHF
rTFNugacGxLEfX7p4+e7FYOWrQMUljhQy7EGmRoJxRLGdkrvOfnQMv/MUwrsZDws4Rbe1UVcH3sZ
pBqEETWKhAY5OqCGT4CBVR3MHlU0T6EWdakgGIh3S7E7SUJ3IyhsAtzygwGN5A9Co/c0U8E5C29m
AgttUe7pF1s/WggikdGr+20bnkpuIED3qvLrtc9ER/JWbUk+dh+usnog5YxUA4gfBCrooI70dNnE
pKZEhZRbXhne8w4sNZRhRtPGBphE/ZqWGW036BoAH/GleEYZnpgDls1GHnUIWPW5T60lmPxzNPhN
7OmvweC3I10iKcUjcwkGAZ5pQ55dgGX56L4a42ZikMhBdbv4/yB9GTIyf4l8f4pBv+XuIOKjKTU2
iUGbjViXAMhvsaROhOo3qdRvLDr/9XyWPrRfgkr6nqWqczG4p7Tb83zNlChuejdHESwi7ZjtNNZR
hnnMjFfpN4f7b8xBf73st4wUDZmBUrRcVlyVE3Es2uSTg6VsjfFFs+AkkcEby/Kov4UH9wT78e9Y
Yb711f95A9rAXsnJ1/iLYk+RiU0gQCe56Bfl5LF+QJYEH6GiLgbJVXnWvULwSjA78mcwXErj+xFs
/T8vrb893Px0B9+O32ItZl3iI2nWUy14YO71S5r/TkPr784yhoHop0hHlAp47NczvvvAtZZ98Vxk
mRmPfDMiOuKYEDWn6gE9O2x2QHdXhiv9Zl39mnH8Y3iH1mRL4uI6B8JfrwtRetj1yj1a6FHz0usv
UmxrKjSssOYWL0bn/OdD+fPVhrzyTyc2k85J+jrg/u1TzhKvar33o9U/X+J7P95wFqV0DHMIrY6c
ab7zh9D0LKY5oQjLRZoh1pm+ts+D/GbM+rm8LPSduFAXFZJKgjqCy/V3GrZ/M56/XP3bfnkYoatC
ExAv8mBtofsmt0M34JLWq5EUn3vh/pvk0Df2mR8T+MsFOeL/PKQh+O4qBzC5KKbuC1yGsySZQZA+
wYe+tH/mZP7bgs7fbIVhaFknIhcFUv7tYvpds5Ksh+q4SEeFZLcZuMXfMEn8mpv78UAwJrEWdRrR
oIf59kDAVSKx8JNo0cqwEeP/i+43Gf/fXeGbqwiJeIvKiKOF0GsTLQZxSOT9z6vwb7bzLw/xzS1k
eaBHpshD/MHKA04bMiuEVn9nnn8txPzXYKlw5oqkhOhD/TYhQSoSIlURXqGeyGPS8gvwWdhkknPz
/4xF6s+LGfRpWhwNSUt+eyjgeejxCmW0CDkCwiEBNWYzbuv6N2MnKdz0N5/K9jUNFRwIUhffWYt9
2c+kULcilnRIrRzNJo4y6NeNSL/MwCwjzrX/5+n6Gy/+8xW/0xU/dO0O9NMc1lw7UXo7MW/1IBBh
vv3zdaS/m6+fHu07G2ZhhrXqijwaZWNKOGY1aLSPtZcOMYvRkLeY//MFtb99Mjgb4DhAZ0n/Tk6l
KQktMF1Ludv6cO/iV9nFW8IZ6H9iqieqErC94lmjHcpqHhoLBbHAXKC20EvE0/2XGSNse38Hn2c2
y9yFBN8/0VKoUjJ3lXqiw51iVsEp11CUgWzGDfINRDCvanWXxkqrjsQyIsRtp1UPdiEI6EBc5TVF
Wur/xiOcoGIyl/McfIomj+FhoOYWteNMta7a4zWvQclsgsoX38k3zF0Fke5aqx1dED7z58uz3v4Y
q/+BhPP/NsYVqrE/LZu/ALrekju9aEn8N4iu4YP/D9Fl/UuF3wAKFTq1Sbmy/f8fosv616D5SHcY
jcOG+BOiS9LhV5EUGD5oOBf/eOm/UtC8RMV18CSKrvP6f4To+pYNVi3y2MO1EWOGsH2IFX81hXBN
tYKhP5Stmp2sezoP+q8kf47RBspZ7OKkMUn/0KTRToKa3ExVJhzn360kdPR225AsjeDCyk3Y3IVZ
SKNxrLwFQLv9hGzYVXZrDrU0Q6VfJjzgFGBpn5egsb13XxKtCIb4UlnBXJJ026fnh8NawGbOf9O/
/6PS82/L+Ndn/Oa5VIFucyMK6RPPZpq+bvNqECPIxp3O/onoCZiRl0Q55w2BDYjDa+Ronk0El6q7
aKTmI37NmuQU1Rqo9Ae1zdAs17KYeq3VbjIRTag5rC1CfHnW9XudyOtUNTedRSk0qsBIRKV0JofH
kbDs8g1dP3tSx817bT5JoWfaRxagplRVgyGzwOdn2i3p83MN18VPi/NvEv/fsHt/jgIFD5mVaMDq
+80PpfeSM7L/VLbP6AnyBtBO7o4LmkIr/2Qkpx5y+Zye+t/GWj/Cm78M/78v/OOs8lP42oDpdwvp
rmzdAPqVV/ctpC+VopsYPOaWMK/7t2Je0wjeIqsz9a2v5PFZil+pSzP8OkLm2prTUFuLLwGC7K+N
8CrF77TrzFLlSKNlSCpEH9EADA4a8YLknv7Gr/7qCv4ctgFvqcnwEsC88OsGCTq5SIme5W1QZbMi
CKctLAoxHBy63rz8T5nS/021O2lYEP998W58zx9FiXTm/3ktnvBU/VzI+/HRPyt5ojbYPdIC1Kz4
y+TI9Wclj1dgrxoqcvBJ/gKMFSTxXyrGEnlWS1KAskvcyn/xVPHaYPgM0LSKCJ8GMMb/gKcKkO6v
iBgCLg0mLJnGGDDlmPvvphTJ8zLUcpnyjzH2vZgWmGO7UI/1wT9Jm/LsesVNPfqeehSP1H5XwWMk
frVL4yJ+WVsoTvpl68hr3vP5sKsbrxobbVOk4/jcOv1C2Nbn2tE21OPAVGKhu3W4753aEc6R/bCb
vXUxtv0CSnjv4Rkb3xNX7eKZjDBcdn/IIFacyC+xI667W7+JPGnDr0pH2Zg7+M2tbQs209+La/Uo
r6sbhCxUstozn6/2wzOQwL1VHnRui24scwlMv/e86DfVNhx47MVdsXp4ofneboNDuek8yoKqVy/b
S7utt7D+m7ZqC1S/18GFrLyj37prfSqO8k68ZqsqHFl77VRctX1F48YeBTAlnbh2cZT2fNmRb6Ep
dFsceWNxbXZ3h16MnW+My41xEk7Ish3AhrSbu3M/m55sFzyj9hjVW+6sflXt7is4xAcSj0vevCnW
aB6120if9FvZmvLrRb0VbcFBdlq0LaQLbfM6cB04gMruFzrsi7UCz10yii/Im5h2seJq2oe1b7fd
V3mBqqb6esyDg+mpdr+tl1wiG9Wb6mjaoAy7r+Qo7ItVuZF3+SE4yzysg0qHebsfdMBo6Si9gEe4
H8ybKUzvF1N+KVCBOsiMb8pgBQd6qfptvqX4EPqj4Zr1Ih+eZiN7aERJWz2coA4gMFT1FqoAD7DR
6ccQI0NsVysmZMsH6wUgIUalug2vBYd8Y/ijEqzkyHBCG7EI8KiOavOE8k28BRdUL6K9uCJvC053
cOgw8V+eFwkZQw96IfJZGlBVJ6S5BSzhcxgffk4vxbq8VCs6kviYeuOa0ZVqartRb8OVGV5qsKFn
nPkUd6PeOltyjGT4uHS2hkUZ7uWVewy/wq8n10u80NP5YL5RQybMten3jOKpeA2PFeOtncKrtGrX
qBnklK5Woi16lJuRlvJYw9YWlPjDppbQrX3PvXF17jSIZqBsIU1kqG48X+RVnniT1HG5pGtMOotc
wXueiyt5yRJl9tEgNgAj59E4JUdlT8o6PMIoYh7c7QCtPlm8bVEdjb24yzfcRXNtrtExjkfNrttZ
6UTYs27FXbN74vKIefYWy6FZw7izrre63eyUU31qt0U+7shds8qKNStzVy6KtWyz8tAW++i+UDuA
zXPFImVLLYtjcIbTvt3kqGocq3W1Um3TBs9LzZyddLwzleXFjwaca1FQOGBs1J26g6pqXl27HTuN
6gD44q3haGfm/0Gtk94QlgkLOR+5HZcVHHmwBJmnnBkYwYlBkjIhwrnwBAf7YDmWQ7mD8eoQJ9RH
xplfytqs4wiIAVkofDE/1PmkPocnFaOXo5GGRjiWkb9hF3e0LVwxHiupWbMTCg9kE/8YdnSxEk7V
zjq1DHq24mbOSBJxKdlG7pzbU86YOfYme/TAIAWHiobpeiQ5LFSW6zCv8ZQrCeo0rUfWBmAi98J1
uVcZjVKuQnXRiTwkUnjXO0VZyo2gm9szeCZx9bBbrGO/FC4I5h37ZehhDhqv3A7bg++9H54YFdmL
D/W2frA0zSvbuFwy1OWypt12RGFYte+X+kOZubduUOmGImw2zAsdYYUHlLkbvkgd1mDhIe/ejxgD
HpFbZRCGP/lEOKMlaTiP6I3RPuvHYezI3OIttuqt1KaD3Ygv7k2R0ejjjYVnnZm/OBozXE+Z6HvK
oLvNpBBfI/YS+5ZHl/AbfJNvTHivbzNussfcsRO3wsGicEbfwMj3Mu9+EG/Rvtmr6wcD9bDdHSul
X5ZO7BgbpsA2Ptqzbyc33+4Xvg1rEOAN92hGo26d7eVPSIK27pHfIYyaXn3b2ja3cns/hF50wvsc
YE0544zOIQMbH5ovtufD5u3xNdkYBwBXW65bY5J1m4kU3rN9wFMOT6g4PCA3biAfcWZmRThJVpiP
3jH8aXbKndSxWFztmdE1tt2qP6trceXvzWN2wtol+9AudFYau5NtajjKGZKeMXcDqBJ4/ag+xw7M
yM1qmI1zgq15HphMBgnKlW0XTPJ9f2K3KXgudcvJRd7Sk5mtWUziV78Rv4wDipjNqT6DI2BsQcPq
B/eQXTEM5R4stXJCNfUEtUd9Invg77AyIPgyfr+kk+akH8KrsjcPj6vFrmQbWNEouUJKjDBd5fg7
9CBFftGeIHTh23iVr/KPeAL6s8lG7PmNdGrgCh0sY7cMr/4RQywNly5WxRqvgqOzDQT2Bgcdee2m
OD5PKMgvAptzzSqineClegkKoCaT0OuZNWtjOPU2P4ASgAj+0F6sfbN2bZx9hTkTr/mmuLqkJzbJ
sWVYjVN0xJd312FDiDu+sFrx3uIYHuuN6gEPEGlVvb9w+WwdX+6X6garseTwFxMpOSgEEUT1xDc9
uiy0SAz7mc3MglCGjXtonfxSXJ8HVsL9Ql+OujO9xsNjq3Z4bAa/U2PfgoO6E5zKM+1y025c4phy
ibk5yLfBUwUBLh3ru2p/GA0cHxZzXW6FvXUqVjhbmVwdPs/dJtd0I2c8Q74pN9hyhjU5YpSra1NN
DIa6ufKv6MgAh0ftpKEQOnoce0hHmRJ+ycR3AO4Z1mOz4zV6tPcDxInwgKFBUpm5KzdVO+rR34P3
clhb4fOrISzKkNc7ZlcQjHwAoAh/844WziuGd1ccuy9DGD/Pro0Fb9bDGOMRdPsezvAq8o4X2424
iy+yBwSJzzwPqh0dM/6HkVUnNautP6HC2+2qYQXx9axlOAp2zwMOv1zis04V95ErU3Un4z2GiKYl
okmOZjIOj9ap8+SbeyuX+lUi4hNv/eAb2MykvpzGM2+45t2D/8YK93Y/t5tqGGOHWAL4zFZnSlgF
94s8BG6Nl/M9gz9V7WzNNFwfeNetsZd3gBHaTUkcVw2zS5yVXMOd30zDK6OsfIJ4wCWbwdTfmcFI
3vBvBFb37hbRYnETeOne3bQr7dgtMjrSr8rn41o4ws466pvHpbYlm1iimYiO/tHf/HyA3IjLihta
6pvGUc8c6Y1jydJc3T3xjErQSt32t35dDL+Hrd6WF08PSjNlXZwDVozyme77dW5DwHg1N9LaPN9t
8dyupbfoVdxE8ujuWUd0BB110zniJren5qZfVwQney54Fp1+LRzlc3uT4ZbY3j3ls3HMDWhzfxR4
a3NLz/ZW3SjE2nAZHeUNjCO4uK2+0dbBXjkGp+dJ+rr3Ex5nhW40bOxX/aCsmqX/0TnKmtHhT7rn
L174aA7xyVij2OlfsTH9SRtMCPiHV/Ni7MAMlPvkyrKv9+pB3XJRPtbt2r241M+wnvCfA63YmDlK
9Ehx2d3y7knrypG+Osd0eq/bWHZ0oB3sjS65p5d6/iHBtrCjbd1x34N40n6VR8ums8vLDi2isKNy
7V/CQwh3z7ZYpusHPdn8u9hmh2ZTLWKvt2tb21XbjrD87Drq8Al9DwGVfoL2PF7zrg3YQOpVYjrR
PO2W891M4gOvy4ij9nmrvejQLIqNfqInrvbKtYR47sg9ueVI3re7/NrvmkUsjkvPdESm+dbBU8+3
MCNAHs1zQwgy/Ea5med+nH3IZ5W+jFFgl7a8CezA6xb9miWXI6WJFZaXCu0yu7Qk9TOqAVOF6EqN
2r22ZvQYlpjFi40Oj4DwTCi80hFYTAAFVz2YFo68Ec+pl++VdWtb+QhOvJXMgmgY6fDiOord7tpw
JHmFU3p0hSl2eNF23cY8PY9gKfyDyaM71aJaQEZV7/rr41Cuw3N9pLm7Hhri0mzUDNVoIEoddm1L
RpsZ85gjxW4u/U4jeAbdbz9Bxl3La7PpmAYflqMRAgfrBBFBVKlxwQQoF/ecr8vr/Vgsn7byKa3S
GxNqnnOPWWq94tIs1I9q2dulx+zJEJiM7nZRTlXneQu82maWYo/FsxIdYBWx9/SUr7tNzu3W3kic
qeeaSI1QyXMd/6A6+vnpmRv5zGZ9lFPdYZa4F26kv5m8yGxV9ykgNfdcYeZt/2J0I/6w5W98hDug
GypC3Bzbj8fpRgFgt2jyQMzIk51YmArRlNd4AtVpHL7t7mEGzLOyqoms8DdOfkOVk6+qbeHITW+U
VXeWVmgwcw+p/Tika0YxtnkHJoZZw3Q4PGPF1+WczTW2YeD1bJXiI3nlZuRzf6vQ38aOiGeFgA4j
EttPrxk+JTvtWnS4Li8U8qhlXJpl5cTDLgzsboEtcJRP0THPqR1wQ/0XP2+4trisb8LueesWEeE7
dcJNmE90acKTfKoOam0lF6g986w7/oVlbufCtPSwlVnN08INb+TDx8Rzh1HSN/7HUl9o+UjfZI7C
l3JHPIx5rhyuhSliHcKVtxF27aq88UpJImBTHWIvPsF/iJ0SbCwdhsc63vd0pGCGrWN35pPlTbr1
q9jTN8rn8NCEJdvUC/bDVSsHyymtMHcX/dwdOscnurK55+3T4108r+w0Z2vH4HDnqY1zfskYi5Jv
ZAtDX+8ELMnAY6gIN9bgwJb32/1W3uI9U3a+nxonPukbBlrHBg8rQN2y1sQNG1taoeqF8RvW557m
uY2+4fcHGZdROPqmtlmkLFFxIW7MC6YbfZwF7UZY1t2de+wOg2Hs1z64MX4gLGM3PCeCjR1BbFo9
y+xmaRV4rJzHsFKFIzK6C/UcnNyNuVW38qYFkM1y61dCPoLfbMWiWQg7c6Ny8Q5bHO97hBPUA7fz
oa2VwaC7l3Kf7rEk/FEP2G0Z9qJmMOB4S6zRCYeSIDRHuOluH/wbpvQTnGHQKren++y+6Ja8d/iz
7pbqgftx3Et4jRDbBGcWjBIOCzt3y1f6H1h/3ICy5iufJ1o9zUv/5V7cbXkaPIQ8TC4od1tc+rhf
/cO8DH7iuTcv4iY+5afBe0lrbishxlU32M2cqWB1XOhh1j/EZU4onF3LU7pvDuJB/2DV4cHFRcz+
MbcR61z5VNad038xxizRYMJXn/0ds7wQFxU/6emIH5fausHUruI9kfSK+GfVwm5Ci/EWC6B8dgdC
8A9/5+94igv0OsOtlqcf0QUv4yJ9nkM/lD8GoN4T+G4x3a460Q8R1nqw4zmCH/Qzb+jNQW3anJan
kDTVMNj1EBRWwjwvRynhTf8VIP68dy/dgWDf3Kb7TMWPq4iSE9mLY8JH9CIv1k6FbVhcmluZw0FR
v7ocKFTi0mEQSVY8392DsOOrmiW+xNj1e/pdl4ND+SK+ucY38eBeuABjfOiWbIevRCEGVbd8lihg
DcTvg6MI65OIqT/h8ofTxDY/qfWUUIAQlubrfB8iL8FMg9wjBt4Pl1NHCXKqJ3eIcgn4W26Fr0HA
80jMnE3bUwlJ0GGIYDWRrAg3p+wHKbXhdEAci063f4RuUa8m5YbMW0uQcaf4NETDnPxlUnoGltdu
L8Y+W3HAqHbKkCTMWa/t6bFjVMMrf6HKimvkeVntpxLKuxPD92Ml8tDiUlrXJ3PbsnLcAys7vD5P
whfUIyB4Q0qwWALx0MUMyI+ZhLAGpzz4ZkaA//P9MSc2pmKnrB+75kAwtmxXwxrRLwr2DYfA5hs8
juu0Nv+Sz7ld0FHBTr5IuOIcxdEJkczlgWklBqJR7nHRbsX2gQsLL/4BvY3QaTbp2iIS7e07Zz27
2mi2G42zS7M1bHGrEO3AAZN6j4M7RDuyPIalhGZFOlvnjwP+eBse8rW45aUfTjw+8iG7WuZr91Rs
fKeh+jOqV/0xPdZrkYFeGTay7yf3REHvlK/aq9SOlF22SY8Vx4vrwyku5bF+ycfmyWRId+o+38XX
+Cru5ZNw8anYHfMd+vSo3IBj5geiLeKH8qoTPvWHege1v3Xo9unV2DangPbwZMKnrAOn/GYP2xI5
b94CbPoUX+tDcCX/92kd0itUhsLW2IJ0FtfBNdvHV7i4Anrkh0wC18mv6knecylUbvRy6DkMjum4
/L/MndlyI0mSZX+lfsBbfF8eBzvBFSRAEHhxIUjQ9333r5/jkdVVpJNDdFa/TEuldERmBNXNTM1M
TfXqvbf2qebzg7dyZ+/t0yAsfMzP9l79M7j2TCCknLOn/Kicm3v6nfm9zZcOv0LmbsdvpXPJZBEA
5Y/QBPiT7KDsEF4Bxbpv7u2X/FjdqyeoYbunlgiU6dmkm+Khf43ehW4SHBRiCmKAu/rDJljTn/IP
9S1+JUZRPrIt96LOccVpnxLkEEHWj4BChqmy38wX66O3psG7SeBoO4QexA72i/cevZfetBoi34f2
NSeQpnmmeooOCBgRuXQvPCr4eeYsfyweACLvCiJt3ZsE74Qc3sF500/9rn4mSn+Vbj38LHtw3qp7
gkH+e7NVT8YW+fb8VXwh4KjPwCm8l/ZVPtHlRsxDUCARN3sHdS8cmGTxBNPAbfWgPJsvfH/6UT8T
UnFmpgQeeL3/rL5wMzmHPJ7nr/njEEXE/EOzBi8qZSNtlGO74So7qIfhwuGAlgkfxDf5xaab3H4B
sJ5vnBcC0kPNAqSP9IyWry2PBC5ZwhIt4rc04RN08uO9l/TYnusNQ3HehxCNVOJbTggpvwwRIWf2
Pt9HR5XtyrYeYiCbn2M/lSeNB1TyJh6MHeLPzVv40bwE8oQnX82CEdT8Cdb4dbgw37LtELIOS8Te
Is8wrOKfBXwpn9sPaQgkdeoDJvElK6J8OO9uz2mQv/JF7RweZP4NgbGozb0D27p97j/El/yVPxTz
xOHHYY9Oetao5Fk0hF79h/aRoYP0qr7NrU1zP8xA/gphh3OohyiG5+oHq66/WAgADfE5PqtOeTdB
BFFw5N4VW+k1Y5WaJ+W1euJxUz2BMI95Cu0D+Lb3OTupmuXn7kTJHXKHZu6eV8oBLHR2IllnHQRp
AdtjtA94CVGf2BXsy+Qk8d95tpzEu/oQ7IfN61E10h/h9jjlPNQ2wUk79A8Nxaf6BZnkLfm/nUod
zHhv75uN9hS/QDnRvvVvGRmDequ8kZB7bdF9MqRZQC2gfYlIHrj4NUWEibnLPrQn6S0zZsWH8pZ9
RM/kTZW3dkiZklXjNyl+fGseDbLSBcmo5JXkIKna/iV7JQ+MSrz1UvJHKFqRohaGv2nwcBPmyavx
Qke1Qrwvk1XuSZ3y580P400hsOZ/nK9E60NWdEiNIp+t0dQu4nas/p/0NVpVVN/4N8UrGufZK8lB
i0wmKXN+hZ0Gm/1L8uqQMg+eSVy2b2DzpDf7qDy1B/6MfuzfKsZH2nb9TJr0Nn7J9s1GqLCZs7dI
j5s7+bE9yI+cpIc/R+GQEXuSbyVmn5MwAAZ/KE79k9pP4HjcZnt7x3JwWT8P66Uf1aNxaE79g31U
Hwdi6wftnb8mP9o7430g88STnq236rWlXeHVPg6lSJL1z4yBAZB7fRA34h1VwmOz6R6LEye1fV1u
ulN1giiDzGZ4FtFgPmhP1ceQhKVhCdz4U/IBZ+tGeXKZ+Ed9F324ux4x5ymyAm/yLSwBL/2Ttu0f
4IfhSxrqBSRqvT23Q3/g+Q5o+mX49J7UsvEUPIfn/sC10Q/kI93mTy4frZR9dirVSXGK9uWLs5fe
brUtI1QfwQCTEJTILDvP1F0f652wJafdP6iP5IUpMtEjv23vu8dGnEgH4d14z3kVPEoHks0n5cCs
CO+UABi/acxYuy0nIi/j4ql6oGuPz8vPBZk9F6IW5T0apoT7rNhbhwJGzS3LcsjP/Bt2mQH5N1hZ
/vqZfHp4jjN2mkNqj/zpyTpwiZ78Iz9TeuXf5Jg4heeK1AA1nT17kP/RD0EDGOl0cV8NL3P3PNQj
jC20yeyukn+yPbbo1yjYa/lbs6m4SJ1yomzFR++jZ3cNdYaN/SrfkhLncHthmQwKwM6r86xRem42
8iO7i4QrHpd8iJvgz5aSniiAsI25pWVSiNSa5SOdNn88z3jvHtXNNVXA5gNvZmm7R8hh/LOzrz7q
F8BxwnbYku09xOd7+ZGv48bSDtbWegdI/Og9d5van0G2YaTDINXHlvI2brvDR6k/W+8s4kezYdhR
STbdOkgH8VF5ql+GgyTbC9v8BQlSDhSTPSM9DdY6fSbftg8RMUlP5yyroW2Hw2eokotH55mD6UO+
tV9xWRdvohKAt0tPzYYqEHvzGJ5ZR2NbH2w+OfJh7RtS4g/hWd5zKB68vbb1z82erebP22EDyY/J
3j3jcPz8R6YoGJanhAshPxuHjGUZdqV4l3ykL9LB3Tmnhh/0DsWIPY2HO5ZgpgcUYGyj4cAQ3vQP
g6uabMnRpdoELIBtK59U8Oxn1BM3zcagVO88VyeJNPBEODCj6gm3xl0B72/xPZwMkfgjoRH/gqzR
4BPV4J6Vt9AOrTrzj9wBbAhCm/TcnHBFGg+6mcDxUokTocE5YSPa44v1Lt1UT+2u3NGwyJQPYRSR
FqEdZo0bfnpJ9FXdk607S/K1PNwhoBzTM3+8PIN0nYl7/Lnc4dzitj0SX9Tneue9eG+EakwUbb/V
Pj4WMrFPfW7PzlvOJUfLi7nPDhnRK2Os2RD8ipTeqX9GeZCtxBY65pscsvxpsVWH0IgLz3juGJa5
l4bk1xCaEIPRufJMAMw+lXboPlZPzVN9VPc03HdPzfDjX0tCh/acHol0zxmFG3b0EAAfO74ne5JP
5t7eF0+kAdMzExK3k/TId4unIa8GBujMyLwX4uV2Ig1SecPwiYSP5SY79DvzlMlTZZcPm1snHs0h
PZoRcu35fcDfCiBNvoflGi4BmcRk8V49ELCF3Fq36j48lkeJzOEQAlT0ZU5ilvAeQgfa9x4Je9Sb
oGI6pV3z1Nynx35Xbgg+pGeu/odyA46MaOGx5luSJz7WPDUkANP2T2g+LAQrCGXH0TxJu/LIb3AQ
XMbcV0/1RtpV5ELbnb4fXgLMib5XKLvvEF8cvvwNuqSNfkLgm4TiMJaOtwXTefbPNStjcHy/5vyB
nk3Qn12Y0DBin5p0BkUIFTKm1njODjiTyrwei9MQfrAR5JN7jIc/kew5+0Kyhvxa7We5Sj4Sjz41
Jz6xuMc8u4NjAaLNiOo+c97u6s2fYSQnd+lP7SPcpfFkZT923AvuEcKxd+Mg3plH9gmbnjTwcO1Z
7xQy46n1zh57jPoZ23io9fZP7T3cpYfhWGno4hruxi1XG6+LA7akw9+He/2fqijz19B7jf8xqfLz
a/WP5OMfTyU8OQXCfcWYHHFA5f5L0PD/D11COAR+g3fdnZt/TF/D83sSe69fsF3D3/sntsuA9dBE
ftOkoUYeSA7/he3STAgXUAaFpUEHDTtoHf2TpUGQzP8SZYTVQLwD0IY/AUTYf2O7ZPm/4EE0kI/W
ZHhV4Wz4O9iuARn5bwCjjnoffaf0CgCbpItM1EYQQK21LbXzK2NnBA21OaTZpnEvm8sQhQ7E66Jn
1O4ghZXQU9Ik+/xpun7AbTL2L8ZpzrdUGVyZCJReBVj2FX9YlU6cJ67V7UKYjKKacNPLSZ78B0ZU
mC2G6YTvdWQk7IGGRqoNMIRW50xcZL4+/93CCMOva3/G8cnECISr1IohiB4mEEJeqNNwQQ1dpTfB
XQUL42CAC/wXhvCHWfuK2vxubQR2Rds51uA37nZBIaF60K1RWbruUCQkkg8v4ItHnRf/NAaAcCDa
pMdQxRE/NxNJRpn2ctR3O3NXvziPDG7mLtLrxpoUN+JMXJkX5vLPcnx2yD9zqRsAGlVR1ZQ/H/QJ
USsbsUVPRAa8KJLZeJDutF2pLLS2RTVJTVdNW5waWV83inbbluDQfPAoOfWzXEmvvSqIZnVBP79q
ULrJrOBGKIRXVBMeREVTZnVc3GRmdxXGDcRkdetQMQackFU0/Sc5fF5pqxJopDI6xx3xg6lH56Rv
1GuEiFdOTG1LrqqlWdXhMjCs6EKfE4DNb9tBlzS6dgB8ArgceWquxejx+X63k+B1iPq1KjKO9uN3
7/nZiKkPmF+Fnp3hv3+aX7+z1UopnYG2i3J9eFepQIytxe9GfnQbKGj+ZWXw4U9WklINAk8Q2p1/
076A2NGn0sqcaXNZmSZbCIiWl7pCf9yDny2OJi/0fDvPcsYV3tjLaN5ep/N6TifqBD7QWXXhTBm1
FP61LT5bG+34KPHENlWwNnRZSTMJaEs0Nab9tX3jXJErpdXOnIZLoK/tw4Wp/Wn7GzoHJ65Cl+Yf
fs5PUxtUrSp7qD7sypmJQhbIEGceTauFsUaIdpY9QIs3C7H+u9lhQONtCZzYpClD4tIxhg6tT1br
AuQ9La/tDioG6uAGtA+tny2DKHg07fwM0cG61Ird70Z/8lVLhIEPdnUJsqLRSRdblp/JbUAK05cn
Im9aH/wkKanfrYyvwOHEsWhUga2IJvW/5Oc/Da3RK4jpA6vdeWoz60vEW2q40Gtv5fTlfd/Ei1y1
enTFpEubZDg7x3P62fBwPX4yXAR5T5smc6pNqrm5Nlb2FeHYNHxUV8bV72P86ab9bGq069GjRGYs
HEyVxUysULgXtr9b+HEDfjYx2vJ9kfud9scEjWzllqryyrgVlto0X/L2ueCOl8Yz2u220+hZmhqE
yDAnBFQSzb/Etv+ffa0/OoWsqlBlyaopayMDumcNOj5quxvaNePFX+2aqAeuLs3ajz6uDO5NFCYZ
8sjHO3D1KoIb7a6rIBCCgWPdOsK90JA7lzU/nbVEFqA6KffkanFle9G139tXVUXhq0+uEmRrNqGY
GstWiNd6jmiVEe8DMywWtWnem319G9QdGLKghWfemTtt96DEETemSXU991CV7QwUhfo0mdpBcNWo
wYPh5PNUUeHokotZ5qirNtBPigOBSqzqNloJ6nXYWP2CPkJ/FiQ82/Kwvs/aYkYHA0/gHsCm0Jak
2Gvrqm0s4khdpv4uJlSMK+1BquyVkIRPqIphD1EzzrMI6orwJvXoz84hqXLzBm5l/8lokLi2fMW/
SgP0EwrElroyQwq5eYg1bWp2IH1EY1n22ibynGMti+iohNdCH68ksVrLjvlmVNyiQiutwoKDy5TQ
eHC8LpjDLtDeqRntUllH9dFoAOx08TqW6we5TpcQrz1VXbjR2jqn7x5wnFap13narvMEnJtR8prs
OH092Chp4XxLZeM5SY1bWlgZi9e/R1a3rF3omlINdk7B+rCCYq223VOuR2u5kPdGMjDoG9B0+u57
05tPlluso06da7p3thNnFwvqVRyV2bENdek/2T8qt79MSGx+a4lXiz73HOTa4FnaGM2zqJx+9+th
e3w72j79/NFhIGhJlMht1+4cJqsHLhw3sJCgq6V5sPKqy9+t/biHaGZVRY0+JjgRvx6kPT2tpR4m
RBuR+R7KpGd1D6j2pdDpp5vX+rcZafRW0n1U59zBTGvpD96wOl17Y4T0ASrK7j8ZEQTbuqbQqWuM
jh+Uj+U+akOOH7ItvZQvAuXYu+e/a4TmINnQJF1CrBil16/TpqqBr8pF1u5EzUMUN3poSmnPK+BS
xPL9sMYOfB30KBHU8tj9akfK9RK9RaclWAqB3K2jdbSsfBgm4bAw1uXSXBAtzf+DsX2yOQrQjMBr
JcNycYmy2Jp289jqxnUYxH+vfXsIBBkbsQPNW0TUhj5yPT01UHCqjObPPRHOip09e9M2wlJewWJ7
gaXgewz2xdaQZPgcLyCd60htYza7ziUgMWygWDYHphNvtFi6T7PoqqrVq9/n8bvPf7U5ev+ZjQFh
noFNCYarmCdtjmqZZ1LVMy6smDx8/tcz46sp+evwyjbLvDoVmp1+23w4j/bRlWf6ulpCdAaqaEuz
Cm3xsNzmz4i2TOC2mf0+1BFxxre1HMe4dici8pYx1vhmIJWhKWnZLNRFvPZm/oXz94cHxNfBDnvm
U+xXi64pmAm2wptu2s6au+zZWGQbZ57vjX4SAcN7TA7+inz/dXppprUfJ1rVLZwWwYvxO9NqiqTJ
dI1xQnJWubvSfUm7S4y6Pxuh0RutNNn69s4kbnZKvWU1887bh5qxah3xBtHjSwmKHx2UbUgKjX/M
8aIhBa8gw4OdyJ0aiDB1E2UBz9cimPbGNLjRrQlEVVP43C+u4SXLoyXU0cnKIodjzTDuKxqIbJcK
onfM0cK+4JjD4+rbzuC5SfMlHMXfyFSRy/ZsQdabXTGPr6gr8Jg27mC3ng80R+myuDSnw077Zm8Q
Kuc8Y2q14Xs+Oade6n2d9FXDgT0QPMEtDVtJ+FgyjcLFt/QwTd+NWYpOy/8guzI6YUh6+EUYNM1O
U0B3W83Cs/3H3yfwR19ER+a/TYxOliZyjDB16mYnUkiy4HdsYTMHavu7lR+SHuzpT2ZG0xZ3he7J
GWbcq+RVusmm/qw7kOefJTzKxWvtwtE8YuL653n1yd7IAdWgbxgxM9dMdRc2Xci0r6RZumiauSTN
gykRLZIy4FXAReVkQcQL0zpiWPv+AcO8f/ITW8kSHb2xZocO/Ic4DwdMH3oK72jDs+cqc2LNROfC
LA8X6m/uMuzKTzZ7IVe9pmaS1aW5LpZ0zyyKK3l16WH2x+1+szMKWqI4DNCLZWzlDOJ05KWnxRRa
kmm0Ts7RFEG1bbZNZgFDnvL/FjF8xhfc6UevtSBq0XTYK/TxE7RC0tv01HL4gv6lWhv3MNZP8yfI
268q4MrreO4tLqbRfjzUPhkdxU0iEshI4yWDT0nKFP7yQ9dOXYCm2UvMqqaD9uAkeLJmyEVeGK/8
08p+Mj0KpTpDqP3CxXQxr2dA7qYgTHk2kmiO55R/L0WI8oX5HUtWlLWJsGPE/KqbbkpnrTIRZsqk
nDVzbaGtpBOg4HpqzItZPxVn+TKeC5v4Md7E1OJ+H/mPJ+C/B/4to6ck6IGGOeeGXFHMzlaIpF7K
M/wYXH2yMUz+p22T2LKR9Wo8xDb5VbG07pqFsAzX8fTSYH4+FD5ZGp2CWur0YVazjNqkmyZ3YLjg
pZxBD7g01tASipP/gc3vmTRO3k82Ryeh1TmKVQopquFX5VWyJi0xhRT2oVwiIHHBTS95zejM86tC
c8uqaHZphbtY8X3loACgKU+/+8QlM6NjzhMCX4uLrNn1DSU5BOCfy145kL37X/re6JiTba2Iya0Q
dBv9bYfUliDIly7GS2MZnSlWCPdy2rI6XkDDsQkRrwe/KZmH36fsx5vhkxOMzg+lVisSBDieWvrL
rK0wAyDOV6c9bD3ho08mwtOXv9v8+Zr4t9Hxmyws6q4ns8O+olMDcNNK2YKv6ebq3JvrV/0GpHk+
N+5qhNMn8qK6Qrtirj/+/hEXzmzIPr7s7S4Qgl4W+YYyLKY6SkUavWx6CqQZjaPfTf38bvk03tE5
Yoqp4ybc+Tv7ljQf0ba9DK6LpT+rV+jCbaWpvgjn5PXsiby6xKT4sx9ZEE1p8NpRIP86zjAwgkI3
wmZnxN08rO2rHnqhwJQvhb8/2ZEk3dQkVaMur4/soLgQtgwUO/fSIodX+11Z5ft6DYXiNJoJa1Iy
3erS6/P7IqpwaJFDUA1JGXRJvw6u90pZ620OaDGihhxI685ABjX1F0XbXshtfx8fpiDegjpWB5Aw
Tpd5CVJ7jeeQR0BHpw3dWdiDsPaef3eVH6wMtRtDswYAgzquHGuVr4sC7J47FbV6SywmmsUrzL+k
aviTmaE0BDGkqmrf3pm1VLRhZ+b1rrLsaa4gHwaJfZVcuD9/tkL5m2yZyaBGq+Mj/jxUHOqd3bw6
9qMqrPv+5ff5Gvh6RpGtSh2KBDSLr4AWGdmo7NQ3Bd+sdvVbvzCBNh5hF5uhw9CScpmBO4cde2rN
IMv73fB3u5Ciyry9ZFO0RPIBXz1PytJWNoq22uXyuUaayMnluaRfSAL+aESXZKrOKhgMa2SkNFu7
RR6j2oUhkDiqlB7SsPDj/wdDgZFOpG6D/Mk4Gyc1Gq4t4HMZUFAVLD6QsZTejd+tDHfi16cBEwa1
5lAXAjzzzbMldDXETK12CPpO8uAVUfWJBXlsV/Lg073Z79Z+mjkwAfDXSeiifyuCVm7bppUVsDxQ
YyQ1ZOH0Owdi8B8MaiiEGrIoDzy54wVCC9yLqpCpi9HkRTCq8O4K356Kzp3lXXCG72cd+1RXKbZS
yIaeb2QrzRLRkhOl3IUNtEgCPR71jVO0cNB7F0Y1hBbjpSI9KRoa7ydTEYfJ/RT2pq1ZGmLVlKS4
xYml4A1iPWuj67R8A58wMYoLR+sPm5iCE/Y4jyR1KOh9Nej5RdwJmVIQZwsWbBrGijQiVPxTbyou
lDnAzwA2wIu5qJ+cBG+kkGMYcL+KoxCgioPcTXKVGZVQDw9ThDTFuwwByt998aeFMw0DKBUVS10Z
52pq00B5KsjLXTr00kvCJKSVWDDTrVzXF9z+p0322ZT8dSKNFCyM5yblLveOgk5jjBSuZO1k0XGK
LtYFN/nRGLeICisbkzjml62agHqfFZS7zuOszQVAsfVM1QIof+y5Fhbzvz2NElfjAN4YdvbYSaQw
bxuhwUkKI1hEsj1tqnbZglO3+ksUfz+MDNDhUJzgIv6OKaqCTKqCMCl2tSpMPZFemWSblWCMaU+/
xNN8ydYozhcFL42iAluFU88EgHyhpSw8GsANJ5hmVJ9/n8UffJ6hwUUncV9+RzLFtlx0pRUV+Dyc
Nvq9Qjti112IYn7weEkSDdj1dBnwy7gQJxWxqGe2z36WdHpoo7mlFlPTixat8Pj7cL4/XzRJgh+T
ZRqgb2OwixN7SeC6ek5iC32VxV+1h3z594PowQxnIVx+oEjNYVY/nYitLkUSYuv5TghRhx/AyDUk
eajd/T6an3wB/BfBFpfW9+gvLAIH2SmHetiAuQ/TudH2U7/jyKU9uBH8q9/N/XDOD1exKYnE69zK
oxulLwAsNL2Y7Rzg95541OR4bUX9NLeKuRdQfvZPvxscqS8MuU9NBzVLMCjCcCuOs3OdFbUNmIds
FypTQ50rC/g959a036BM65Ipo41qmdxXK+NCEfAHhyQIYAV5y0JsO34EKT2noi6n2a50XmHmnYbi
1gsOaXhJfmA8o4QaxmCEUHRAKI/H53ht1vuO2zynqf+Q0Z2nq2sI2j86NQevbiofbhb8Tfzj2OTo
/GhsiuGtKtA8al7b2aoPV055QXP9T43+c0AwtjFKEiTUIFqgnfWzf+Wt4HiZDJkiuFs31eqCg4yP
p5GlcXrRrZwMD8LSQOwtTNzptpgm02hZT7tFMpuL+0s7Wx7nEYnh2dMqITx1MJkA+OvWdnSrIfnW
ZM+6XKETYS/KfNA+c6ZtIEEym62D6MZLb4NWvjHcbaaerY5+JvHQ0mNRGMYkLj8K45yk1SbUo1Vt
1EiJbjRlHdIbf2FyxunI8aeO9qvoFIVednxqSMJumJdypcGHL14Evknq2JGhQAX8TfGMEFoyvgGs
rKwMbf6pdnIFA4CdupCbO44ytw2DvLYAEZorVuFMcYU9B6cwSYQmnyS2bk5KM1PnZk4aWjFhfcyM
xpxF/N88qWM6LEQaxKxKn+hiXF2nBdKaVm4367B26qXCUkw9o7Pvg95o5iAnuwkRxlURmR+BIWoL
GxVsKKRslMUl6JiLjhKD2w/seal0rZSCfRMJpK+Ad9kLv1Xqe8eUrAdfy5Vp5SKPmqs1ErVmc501
Bg1pUeVfZ7KXrNJYgYRBBXY16a30Vsq0ein2GvpwRuUv4szPFl7sv8W95U3zonjSRTSETT2/MZtk
5trGWvfSlepYJWzucrL0PLrEC7tz5rIvhXM1jk1aBwuKqRbTEoXKuQvE514v0ZqQXX/mgvGCaJrJ
1Zac8rBZWrl6H+ltdlW7WTWzq3hZ2+GtUNH7F5cKui2WNvMiGSr/NtMmboXUmWFIGRQXAt8rIKjV
avTo0KaQ3Es93PE1THC6i3JQI8+Mql4LZob+l4okdipPmw6TinHltTCW2epcDOtl2Vg3VgoDgWwB
/5dtBzLm2toafeIiZGpYk6QQr22zOrhGehNExtpz0XHUW2Ry3YAqYQnyf+ZWwSInaJvUkp2grLzO
46lHGaburQSlOrpvKirPyiQI7WqeVfQvSdIZpbVtbubb2uqjFT0Id2WWkYSkkL0mb9FcFbbwaic0
LhWAXJe9iiBy3zXWhUj6Tzj5+cwbdgAhIKEF0gmETKPHga60XiXZUvFXOZcynegvjbl/lyIKNs1m
+pszRTKNJ0q9QGrywk4fBwJj46NDSc11pDs6jA9ASvSpn6ql+wQXrjCF+HquTUG6P5X6FN+e/m55
fBpimPQdxO9wWxPsjC/KRBddBAf9fJfK57Qj+EijS6fYMHGjiVUNLmMgFJjitff1wFWdrq39sMt2
rVmgnyCHkHSberXoBfHNiNuXxhrKryBvZyjR5XMtL42JK1FD+32k30ouw1BJUxIXgOWiKWhYg08x
XSxVuhpKZbrze8WYN4mRoFJphPMqae17mdzLzFciiO+bkKZiP3hxgmSNR6y8jPUuJEVEUVBRLkSA
38rTfBXdTQapRhXUlzSOydrE7726dtJdlDZHwTs2vbdw6XAzlGxh1MLUjB9l5V3VIGig/9zTntW6
2TqqPhWLWzHV53mjrkP/NoEw5cJ8DbfLaN34HrqBSBGppL1G6+aptRNJrp7solaY2H22Kn0tmqR6
9awk+iLXkKbtnSvTQ8vZrzaVhpIU2A7HjssLXyL/sDt0GXgfvU862RB1FI0jUFplYqvFOzvOp1Lt
gvOr78hNq5PA8WEzcf1FF9kLaoJKvex7VKalrYq/ZTSttOLElqByKqaGSHm/1maKoy9bo+imVhIf
HDTBwT1MK3TZe0k922X7N0NRjmY8H/kf1eBxKY2TK6S9So8DttyB8Hsyo7cEEd1C8hdldiEjP455
B0M8JDhnFUJeNvRX/+YQDpRQo70gN/R1Uklzj5RonWnXbXkJG/UtQBxs8SxnPVCnwDtGe8nMRCNx
bSHf9bG2tB3j1kWJsI6fOtgvHM9fgaZe2cYpRpDxgld+D1S+Wh6FvwrYFzcZLLs34poK0jRbRitn
7U0VFFGLBTRE02QhPFQw+v5u+ftJORwbdCjSZ0hxY5yOi+zc7sWIt1qqPareSxg2F45iWf624QYL
vKAxIUtQ1n9dQLf3XB9gU74zhHweSPptbwbWpG2qaZapa11YB7ASUIufi7ysyzJjgS2a89NpGqXz
wn01lZNQbXr46tLbNn81C+3e0uMLb4Pve5GPHBpA0NS2SEqOVl5ym7ATSy3f+fYuL51rwTh31VwQ
jHnvyReeOj+u9Sdbo7WOtdbJ+wZbRaXfelpFI3s+8whP3DqZl+DdC/mSaN231OQfz/5kc/T0yQNR
q2OPBEOqBjeJkizVKjtGBWq4lbLUIGT2yoYTxVpEnnDVoyJZlNCeyLT8h/LS9S843fh5NPoadXgh
fLqzhBp55d4nD+EVzlyTe3JgPqHbpRP2R9/+96DHufpSSz1XGgZtKlsVwmBQEBfO8B8GQsIBMDGS
6qCcx9W02jeTyNNUMkRq/JjKFrz3EHiK0ur3TfqTGTbpkOyi8PAt9RpQQo+DLMNMny16EzY3tMqb
7lJjzTgLxbJQfBx6UWj2Gko1X5cFyFEXSc6wU+/LK2+tXmlLae6vL71VFSoK388E2sgsJk2lA+tb
EYBXmdGpkp3vNLGqF4Sn65wOlUXnmdm8QSSXF2xBv2XRLTPJcedmTSNKRVdMI+nbLiwgGau0KzEw
302dbn6jllV4beK3usy8VVAIx8gPbiKrmZVtVcykNhemetwBEXUfXMlYt1145VbCJvSlR1N1rnIj
uhMS71UPhF1it7u4g348znJk2R1IFor67BeluXJrshJKHrmL2k2yaTA0l1Siq08rO4QA3VCe2y4p
1opu7BpTvLFBbk6lgMJNoEDaXbQvgqmQ8m3gdAp1e5ZV2U4wi+vQrqtjU0lrFEtvemWWNs5VTxtQ
5xkTubfoSqsOekHDStMic97xAMlhK2xoIklpi2lU98romzO5E6gkLK4r1L1SxV0KyEdObcuhPbGG
3z90bnXFWElCeaU0a+utzJpDrsEAhDvQSNXciloxdyRY0hLN2Kape1NEqbdsfOMU1Nlaje1tk2Q8
ZKMKVhcea7HbXpVam07KqASk1tv+QpGaJz9XpVkfWvOsFIurkO4CXorhTVtn56Y265kF5JMf4i5K
pWsWllreFYV5NmupW8pS1c5rM8vnEtK8d5qjG7NIk/wZEubBwuyDO98cGFTdW9eIH10xWLe6B2Ja
3xhuACUn/HUt+gaWtUyE4KpypHXQaNaVF/VXQYnMvVSk+tQri5NiO1Bz9+kLf/exVkIRAacShTMJ
lpzCeQc6fRfaAonDMKZXwd4bnXSXidljG/XSPPfbVWrJx1zLnq2+3bqR+RIWED/Erd5PBC2LN4rl
hzd5YSOCXG/jQVGNdOGjbwgosqvhvRtF154ikI5v1EcWpJxIhmBNS1O4Vn3HWAVVv3YMRNkEt97q
ad6AdyBDkNWQXGchuQmv6vN5oSQfXuXRwOvL1VXR2Pmya1pxpuSQnqjt8IjXInvmR1Xw7IYKSSFk
RCeSrZO9CPNXwQ3x7yD4UFxoRWPj3lGrJ+Qpm0lp0ckqwB+Ty8JdY2fZTO28s+/68tJ3jVddEg5h
AfG87/OFlf1gtPFHV8aHIFT3UTGU2nhwz7Ku1Y+mlfory3JuxLI6FbKwMhMIUGK6j5A199KZ2hao
ayPQy3sbWhWnbBca8eS01X1tLeeSPu/tcoUjbSxXmCtwcle2epPBFu+HMJUWdjNHmnAf5JU8DTjS
JmkaHeI25NK2XmyrKK+aLnpJG7GdVLJypZiFNRVLWLpieZVGlHgC08lmWuZcZY6RTrw2JeUjioN6
vHPL/uzYUd3e0XN94inKQ9pED9zZybIK+5CkmlfMTRlyNQTdLYrAcbaK2/aeNqWHslIh2Nf2ktlM
o7hE8NsUqlnW6s7UyUieuCXFad+BoDxC8sZPsnauRPpNWMvHIP+/FF3JdqM4FP0izmESw9aA8Rg7
87DhpCpdCASSkJBAfH3fbLurU2kbpPfu2JUhtqcTUXFYTuHwJ4zXCI8r+QdYpHsI8OhsO5JtTYHV
vy3H3h6W0LIqstM7k92fKUUCEYULq5AL1WWUmh8y+CjKXoN553Xmad1AtXLmHXks3/IxVSWq/G5z
RJ7byL0kafDaSnb1MwipMmRe8ow8NK08Q7/9lI90wDG66h2mvQ1tKaCiTYhWQLdmNxJ2dzWMbRFn
U1tSns7lMCNjDcdUhHYHHHlYKV5t3qLlYNx+ArX8ZwWy9ugkno3w0Vbdz8EuT5cPP2Fp0Sh3+3V8
IZMWyWYN4f8NvJ93LkPiHFvVfKBzeFeIXziPq49grA3OVjtNEd4R9iPV8BiIKCw46d+mWH8HzbDs
eDqYAiuexavXXTse3CMWVjOxeUlVemmmEDHn4jznyB8bMvI6iOEjgNem0Lq9gfB/yCSyXn+VVXaO
RjS5I8M7a8Zs50nznnRuRTKPX1usekjT6O4j1CiUxi+awxrZ0/DSLPq0reHXjHditzoOyUAwnDsu
zqiqvhqINHfWhQ8xPF+Kjxe4vU+kRYxS5/vBb8HcuUsTVhjevI46oaXoUaxNbeDvhnn8RxLxPODB
2xtKwOK34kC2tI7YVk5Tu1/6+TxHFt31OX+UK6RpE0X1OqbiwrVjXrJFn4UGkrXKfwxLgCMJuy75
OtzyVYsKXg8CkCN7TVwjQcQ6oKmpFjWutBAUH154gTMPdscfo3A3ekJPZTMi5o8gOo2mpy1D30fQ
OsT8R/MPvLUL6OMhffLTiR3BScIM1llX+KRvi6VNUUoSfLfTOO6Szj8MHdnHKJFDzu/6oHj7Ogpd
ERxAu55D7ZbhSCfz9hQE2R5KBiC2zjuuUXgS/nRj3TAflUZqVB7wf6ttAN4hlVCmFnXnfK3DecXX
5/VveWhf+l6+DiFik5IV0Ud0nU/RGjz7tEOt9ihPER+QY7CiKSf2kFaKImzMFbbdq6hHFU7bOLL3
LLIiYYX+C+jP3OA7cxcWSFbGkzrPDBdA6yF9QuFtKBNPRrvMTHDUQ28G7V4nyqbR7UMTzWmtuHU1
8Trsgkuri2EK+2pzm0J/hai4caXqZb0JFxaNH7dFluJfL+qM4/6F4T8PcSq0tLOFJ8nRiRGjhOmQ
RLh6lzycz1uWLmXPx5OHWzL6DR5fU1l1HOLuaFlKk8AS7JP2Lh1hlUpBc4VkQobVHEQS9SoIt50y
RL2yiF9HR9GP1OlrS/HtWljMVZePR6ycN2VXTMOsjUrMgvdBT3DS++YrzMMjyWn31Xl5h/Dl0MZl
lifFJkwLH+7sHgmVt0gviMPe0rZA9+x4mmyvytG0UBH3GUDuGW97z3Vbk9X/EzEFO3Qfvc3ZcFg4
0t8WwP0DzALItByeCFnRHctpV8xz01/CxDy63F5mOT9EbJAolJ1R8Gih5IE4BXW5AeoKwja+OSlw
X2jmXT3d7NYYPNvI7JWkCg20GCvKrUlQINRZ5Dh2zxtWq928QSLe4lIc0muyIvQX2LW/C1FZfll6
6AsMyc5BvxzbpSubqaeAbBAq1nVeIVW8p0uCjHkaIEd2QUQXXi7ktUt1kr/WYI2jrfWyvZ7gmxw0
3Agj/onL6D7r3cXxFFRu34Q7lkh7iFlDMevwI36roVhBvlaO+oCtg2gXOwsaO5WlCG2KWx6Zr7zr
HiEsuTSE/p1g7ShDAZ+5Yg86XLK3xbX52Z/Gz2Zq3+SSD2iNArNRhnLuz3kfLLWT6KaAH5Fhj96p
3sN4t637VPlBjfSgCADzDDQUIGqAvz0v+yx/zlP5DiXEK2/E07S5y9z/TjxwXssVT2wyQP+P1m4z
J/9y6OKKTOSHCYbzMlzidJ+raC0HFaJWdrF/Iin/BnH8S2lnEPEThSjTwfOLdrHw+1jvSfmov8m7
NLp6Cql+4QJpnYnHO81i9aayeb6o1u/OPEYyglCIgI4bxfdS8a1iqcT5kLThXswWUi8+iHqJJvaH
imHYR6u8zGybT3MGfDDLMG1rL/MrPs9x7RwyXWU4mSJWYGRSccp6XsMji7NiHb+agext31Q01bcm
mfh+8/lXa5APPPVyLuPQHwrRuZOWKaoLBvcaEfI6IQ5ni3W+6wh591v+CTuyuHqevJvFLMD7hhBl
T78r0yRwVOTXwZOnQG+fA6Y1i5DHBIGM0WujxTlatsdQxHgpxhhRReH0kkzdD8/wYbeJbFEV2uW7
xGH+E5FnryFROOlhd99tSy8rRm1+EaRPC8WkLVuDFAsodZZ8zkptOijVyHilKA9wDdTPTduf0MYa
lhvz8VGs9C7grN0lM5svi599a5G/tvh1S53TS87EUXb9qfPJQz61p4nI42RCfCz9YW7ysRQxOnMo
R1rekKOrKrZr6XsQ7bRLv+6nIEQi6PRMsu7mJfyDNv59ozkU2Ca8hyqCySKsuA9T/wqPqUX9HI7q
/0iCXNRIqBuT46sJ+0fRNnU24I22vfcOaMhD8KWr06j/Ig6fgVujfUYWZANmCEVqyUHpwFSzxAmW
Lug3gp10J8NtqlpBbkvo9XXkwiNmkL89wobnxR2iuP0WExi22UEtI9OgDjd215i0AH6FpNQtcufQ
sH4TfrMPnLfvlvDCNRpP0gBmr5WeBfdRGY3Sv8Ar7YxEH9CquEds+Gln7GXeTF4R+YCI9mE4D1t+
T4mAo4XkSDAQOAYiXz5mdFSV+uVBm2yAVt0PKkPjn8Wb0fBAuHsKnLwuzDwTMj6bPHpeO3mmPTvC
1h3Xfi/QtdA3x8B6qGlCh4YJRzyaHpLwpmibToMXzCCc/MsQ4+xawfp1kItpNH1RHn6iEb02NrxJ
1XLIa8h+wMQ4C33ofP499kYU8Uyfo82rm6V/JwsswGhhSyg/0Wx+GnEq7RZFHpIQOcwR++gk4qQb
3KRTsF1tFwJDXf1KhxrcR3vsUDvS8aGgfAY1Ml+iIT/3Ahn0QXPtBKlIoBHQ2nl/fJ3u04C+8CC4
5DY5eJNX5jnbtym4yijZLzw80mGqgm6+4NkoXBN+0hAkok0R/uf6PzHGBpcEf1UUHUzafm62+0az
9tU09JDGOgLVNrS4CNcHQHKvS4uPWgmH9Adzor6tu/V3OQ1/LzqVgnJkXVNMbVchMeMnH3Q9z+Qn
GppHIKXpzpe6Ej57lP5UU1Q6UfTKzo3BJTB7T96M3FfXXzOzHPqVnLMBfSvaOxKfH9s5/PrV82MN
Wk6zJOMvXxQVQer+JtvwvOTtN6Nr1bj5Fhkc3R4GgtBsZbAkUJ34JYnkTeYCmIR3BHB/zNaxTMz6
BbclqhdyQQqbAqvP8NPHGIRu16N2oc9vfrBIZEKgBkL22EJEtH2Cm14gzdSHPkFHwtbWvSeQKkyv
QuOQpMPNdlji2fYYL8iVXDVCUl1+SQb6x5u3Zx1inchZc6MRUqbCZMMejZT+eMy9ndE4DWONHGwh
Wpw2QfAeBdOH8piqG9u8DH6MQK+M21OyTPdwbA5tPrAihTGmUH12ncMc91UrPlY/66oxxhE6Rf0l
w75WtE7H5YyTuJxyZFjyNm1rFTdolZDhh4kHkFlojff7SsVgWjfvg63BV4denDWIvkycG2Q155Wn
VLH6oylSkR9xU0CAHfOTZ7qDlyGOUo0R6niRAz4ML7HxW5TtIE45Xw7Dyop29OuVteiwDvda+/8s
Q0sKTl8yTryaDYYkBaWCkJ4p4AD7IpuHdDMMla2HSie14AcggiFok1vugrYQeMSVj5QTyPfwgLwJ
jzzRDpqEzVf/qdVtdbr5L4NGAL5dvqVuTs4lV7b1qATYnk1sHlwKsm5r6K0jbdmS6NVPxxrS1FIn
5DSG8XVeyDWPeZkJLFANDepUAPsLwY6jMnsTSFANM3MTbN13Zrj2afeJ2+RpSdDl1hv/lG3+lc3k
cYY5shib/NRB9zAS94mW+oMfNPsJxZP9DQl5P3GG5r+J1VTB98OJf2TrQ4bJL9XbEWPYTQnzjNnq
OxjG2pfbIen4vpvQMol4loZv+wXSVoydGnTLGMsql8F91gju1UCz1MD3jaKYF4eXLUKi7iRwAzj5
MZjsHFHkzDjNa9XHOA1xlM9natFubyEWwM0JObqS0xUz13+ZI8iy3WqsAoiIoYUJUAAHrBD52ehh
FudkePTnAtDmV9RhIE4xz6YD6g+79JAyiu5NUke9+u0cxxQ4buptGf39YMYJax8wUdm2HW5jdqRd
tt5x+UA04Q97rDv9viUeYnHmLau2eCGV3MhW+YE+emY4j1G87nyq5An4JdwhafbYLQlKMdAWlHeq
kMx/ns1UCz2/pb2+jxM92AS9C2LBoUbZNyqscSGM3TXrWXS23rjdUdE9FQkLPqNkMhej8GP8SGc1
lHV+0YzhcZqGPRJpam4xsHV2ew/z7jmKcKVjmHpaYoBzDW9rSGyOybLIGi/gR7j5sBt7vq4Z4Roj
iwUy4W3pw8bi9iIFHqEsX37hhLmgAgnb+MsBbhlARavU0y716Z0jdQLvHzJQI6M//c7W4QIOysT3
vG/Xom/Q22kUvKBxDOUP75tzp/Xwuzg9Z9ruByhEdxOH+ysLJl74FhOS3NzLsqnXELN84fXBYyPS
E2xiIF6WulP8ziGIrfQMjntg2GBBBW2V5ND/tsH2RnjTHvrBqL0Q6CwD2j04FHPGGU7PTj4NfZdi
7J3fh2E6CbG9NYT9DOvQPkUNxEgd6HgM9u41tCjUIt2jmrB6Qsz93c0NA/K1YRVR8jps/VyoASdx
0HDUcZrgnksk1Hqc/5Xrpo5biNq9vr2mnY+/okuquV/Gg+/Nj4pR2CzHFloZdwmz7iOlNkaKUbRd
qAkfmkyj+VBe8N1c3KSviQlYwYJ4jz/xJUL3l48UhVV8eCZ6vLtMblhScAZmwHgKYwZcsV06FaDv
29//7Ajo7BpLzFs6xk4lUWZrA/7Hp78bK3RVu94xvPsxFno3olgFRiqsYBGSnHn60iPYBjDJo80z
nEsDWgXYEB36bPqikTlNS/ePEHkBXvvTReo09w4DHZJOe463sGGB2U1k+mYtb+rUCwGo9JMtdcPq
hqU1hvMqtE0NgUsdzz4UPeR3NYSERh2ndHa71XOXRQCIcwIegCB/1BTt8ERnt5BxwNHo75IZVlVS
IoOy4Ev0HFjxpIzWe+3oK+uQ0htPM/i5SfPCtNFR9f2InTz+kLr/z/PN3nMyAJoCL17Afow/PUjd
fuDMug5j/mNnhLLPNvnHc2S5NmZ8aOalKaMe58iIi170+oqdJbvgfth22ZolO+FvWxGm4AGDEAX1
kQrQOgFSoSX+p4ix+Hk6qdImOxvUk++81K7VqgECrI519chzhIxx7whF208/swtqyZtdjzyvwU/2
sWL1SoHPOhZ88yQ5Ryk5D/kvHdw+hM6ezaTvk0XU/Dj25eJTYNQCo7EN6HMWtpeeoBF2QK3bJO8y
b/+lItr3+fQvoA3UYVuMacPFwND0o1ZgCiDa2EHY4uPdHJ4hp3uhwCGQYcaKxCRIbB/Ga5DDpzh7
1yaDonXZgNxvcIvusEUWA0WlHVs4qmVH1Bq0wsMmyMhOSJ6XgcZ+pikU+7gm5tSeF5UBbtbBYzqj
3WSDfcBwiZaBZr6FiX4SGmaJQAssw5O+4PBOcQmg42cVrA47DD60sfeB83HHJ30DTrvPWFL5WAtn
G56ScD70OQZjbD5i3r5s3sOiQFteNnrZ9mCnSqds3a49LcI4qTLCPmPGXzNBwCRvwBuwM7pj5qVB
5brgmTYObsYAT0UGItFqdAWZsXK2LXsAyFMbHvwl2uObwgYce9eABmcWRKgldYiECwN+AWe3Fivv
/jAT5BiXu9esbW3RxlrVamNPEBZBKTGN13hFjE23xLwyibblJAGSmjhtdlvk9/vVJujt0/qqeSYL
6gfl0m9P8ep9EWyxO39bTDVArVnRYAT+m6DkbJLP8FRAqci+s0SfIwRyFcmwIcywZzf8L2GlEPou
Emh5gDH1FRtpU4U8+oSE5hFxJvXSBE/Mcx1+WRUU8SDvbdbeg3y7TbK5QyiD9HJ78DqEzsJG9k9O
dC/a4E8/o+Fna9bSbfbR9ih9cN45aTZMoMjoqkOIOwusuRctu/vccL8EYlKzuMeD0WG8CgCVU0BF
FYYy5Bmk0sP33922mD0PrQAd1k0INYoC9Ch604PvDbctDR66ZfvcEo7+mqzOGjBrmV3P0AQ9hluW
F6uRpPAG3ATz8sdMwQcj2MC5VWfCKCoyhvnsgMflfnpiqr06Gz9EdP6rcRIZN7ETbcO0yGW8/rIp
Vz8Mz1DIlq1Fw3QkAfMOKbmSsNkbfzkI4IH4QnEmM2a/wE7955b4Hx2TutGal/2C+ru1GY5S2bFk
Cb8xX0jcwwj1QyCKRYcL74osm8B8cTRzDP5Bp8s3UHKc2uO9+23HEl6xMLTjbKvwSiITRAYyMvwh
BjqnkVg09doHhU3JRUnFjP1LhuAp0mNcBl525BJrnUE3lJ/ViZj/Ngn0yiaZL/nmzktGQYWFwH6n
VZ7nEcMF1GbHJOMKalZELejtj4cRMFp6vB5JIRZ+bhjC9cFd/RAljwO6Z3rkvsG48BWLLdulG6Hl
glsLiOHnsjZ4q+UN6pYDALQLkOmP/lex5ixcB0j3rkmA4kEMurFEmwukqR/92r0l67pfUQk55eYh
DZcL75p5j2yZ6wbhtTf7ZteTDY1plvtfPZ3mAwK8OywH83IhulUYq3u7odcOEcVsdj9BhwdrzVq3
GycUE3qoMBpXND36UdkEeCuRTFOYVL3hiBW7IUK4YipdGc+y2c1DkJYm7/84O94haf9gBnBCB9sc
Gn3NJYncWCHQ4YIUygqMbNUNaNNRcDrE6cnfkH2YNq9NMz5Yf0MOonsgTXNpkm4oEJ/CANZOpxzV
vhEkgIWwaD8zEX+ahQh2Ad54wdAoq8fQVGlkf6/Htcao9KQDVv/SrBJw5M0GYT22+SkA/NmEZj04
wU6Tac6Do7JINgp4yfevzUZrAGMPSGncClhB0HWiwKqkD9rFO5BVX3MmqkQvp4ysX4accwoWq8Pb
3iN1MfWyh5DI6yaaZmcjeEfxLD9I14GLYe6v0MiSdqv8JgHerW2BH4yKFbfe6vYBz58jLbxdwhJQ
Ssq8LlZp/Abrk1qma8hw4Ui/nrW6bE37wG3a7bdQ/FMMQhRfoCw3t+cg6BEilQBHdeXsLW9dDtQY
wZVnGYsHDIdnl/HPsV9LvvbfwAorm7ZnosWJmuho1/U/fxEnBDrunZ5PCyx52Yh+mVS2qA5LDpT0
p6UPD53nejBIPitk5v5wu14MtXXa8BVfVhsVvgJAnUlR9pA2AMWe/4ZZ/xTgoFEt0q2gV08GWQun
WNn6TcWdfx5/ca54eFOtPmaR/shdDqTLr3wH6sYHBrul8VrFXVRR0507Jd5X56VFp/tPGITOVnf/
VErfTBjKHeHsoHocNXJKbhvJLmvUVF6+oKBJ6pP1YiBuGmE/vsbNkxxx8dXTihEtAEa7G/3gB+fA
RXr0pjN3yp2puyb6IzGIwkj/Ekrx43Xxt/TXc6zAuy++wknjoWthBCgbQVqxUnyLa7B90W375g35
kD57YQ13e4979RYm8FB4A7bl+Jwv/UMcLyclHQDC5ACm6OBrugdR/uR8VL8JSPZSfh638UUrvHOg
yQ5C9ftNqUvC8hCMYfQjbYKEHdsi0JXiq2BD1QUoYMpjTLZKhiVg23pZhj9cp3MxjP1PDC2Ap0BZ
58L9rFhz8gkQJp9sxWHWKURAD3i5YbsD+RAb7NYc2HOjIVPwn2Fnquas2yfrsPdyiOKNyU6+h9jo
BHK7JUWJNkuB9zh0ZxpG9/gmXoN1w0TQs7ayXXaE7fPst9l+3aKf2YdAg0AFP4Trf6uHLiHy6xMY
t9+CbVsbkvwZJ7wPitIXyKEuY4cA57Y1l5zGl1j7ZR+3jwGiDOt2QxmPwnYuUJ0oSVLMrcSM5F7s
gL46Z0WdOO/SNsPjMAQ/EBw/DDb7kGvzzCZ0P+f6EOiwcty/W4sKcgP94pTqwyrGN4NkiE37B075
o8jRg6GS7Zb+gkqNRps0RvwRUC48NdW6DaUUwaPK5K2ZErNrBAPdzGZViHD6AmB0HXL0zhqcW7Nd
T8zaIxJ677bBxg62tuZZDFLeP0Pke6Acud/Z8h7QviZqfUSJwgnc2Km1qBPb2gPDy7Fb5u7QE4H8
tg6L+tq0j1ryV7VC2cHzFF17ljZFqqGV9ydglMpgH6Lof1ML1tw18mvSdgbflBkvUQNBOZm8KpTw
VGyB0agSTMAC5kjv5T64iQSqc728pCq/jhEIQBFg0wDes5C+2cmc1JyYO4KIh2rMQIA12VIOmHsg
2nHjzfqh3UGQUCwTe458fm3xI+I+KFcw1X3+L9046KbgyMDwcn+9/zpnDTMPkx2/vFy8QXx3bcXv
yM3YnmXjWS96ZwFu0zW7EDL5sL28zt5wjYevhi1nn4PUZhN2TyRvzIF7xLpSz8N4mtfmlHnyCO3A
kTkw22hlj9F9vkYP8+hOsZwraaNqXCiqeZoXCVEl8ZtjjuT+CTsF1APs4BF7mUh4ydrkKcvQuE5T
+FkSXGcjqm1DDaAIOgsNOXXcoay+JZUzGPtSWngGSXs2qTeortukf3LCfQw9KAWOO73QfoN+DIKl
DxPRwS0dFB9dOQ7dGZ9YleCeINtSIVwLEFBYyRQuGkqbewInP3IGoL5HUpEdH3lCL1AQ1r1x1TwJ
LNffnn7JIxjJI/c1TMNN2q2mTTsXmtqiRw0BKN1XuA1Abt8l/gquDQo8aLif/OQ6zetnE7Pvbcwe
EtiK2k4/by1GPPPL1oxu58x41HZ9DFoAzPB1lxMIE8r8o9+qtoSYBGnO2XhcNRDmdMY8HEABEtZL
gvKzVGQH134Y7WNWfyWg0ybIDKKRFxnEEmJib2GO/r8xKpQHbkONh2k2ewENXMnaoZoaVAfhM7VR
VCWJfY2QYKpxOrpt3qe5LZNMssKD5g/nAiJQmlpwTDVUPYPWrVPC90nuUGKfXIOZAQnsbibH5utH
v9LB0pvpK4xNl5DM9WwFQuhaPNHJJZ8JFpKpzp1fIxh3H2JQU7jSVd5UOYxAfMWuQn7XXfYI1WCx
IaW20RgWCET5vP+W81AAKdkT8bwGw4kN5NJZ4JhA3YPQvAOIKE06looEb+DS8t2UQvqy2qB0EB2p
BtMS4maAc6MUS2Co7bbnLkDkvA+GsssKbAaQuYV7FTz3ZH0Zwc+EQGQWHz9VtsVk+H6a+QWKn+fQ
oYJT4NEl+h3yiXs0PLQ8/9vE3wTb+uLjq6TJ+BXN3UXgziZbgh4nDwQfwkTAn25K31eXuj0zaBLy
LZSR73r9GxHwwSnqIcHUKYY6xA13ESRZASZP1MQrwEdrUsCkWbSqg82kvRuzPjBGjx5uSe6Wi6+a
IgNCuaXD++jIMdR91feq4H7+aIb89+QFLoj3cJmxnqWQBHl5s8t1f/SCZT9r86LYf3kaXB3qirVc
zyLDhOBBEEndw7at3+CjAH+i7iD6UgoSKIILs8Gzn83RDR/9mW/dMSD0EvX9nf2O+BQSetRd7HBB
7kJm785TxeQQ8tbbvQ/+AI693YJ5aDeYBOIs4F50fP+9y7VsChpDELOGwC3mrQj65JH4cy0D8twZ
qJQ2nb40OFh3op/KOcmPpAmrZoveKeVQgfWHcMgoRCPYLt1y66AK2pbgXx5jV+6X/3xDz7oFHblu
qFIehgLmh1rhxMUChoISXD3EApwL5M1BvJiZGMI5/Qevd2lgv4uxLu5SgupuvQZvIQhbcLqQz3vY
JxZx0B66U1qczHRp7ohMvEcApRQChSYTHGHWebNed/5Ff3eDnf6pidZk0X9C0h2Ezh5GXxycXs9Q
nuxzk6NWF0fRIA7ZLPekGesAkLIJ+iIJRBV6C9RTPm72YT1iJH9bEVEP+k9VURfDXDPxV4tdqW8h
JgG7uK74/FnYPeB3T1G5glLitHfnsIc8LBYhPQQTqHeVOojP4aL20a/n6IYNLACZuq7gLQ1OTyyi
HD0JPUOFtvRPLYfrEIkcgDAowR/r+CMsj9cxSUq4ok5dSu7IzKgReX6JwGdGTh3klF/hvgSSMusv
SLxyqFauk7cex9SccdMd7Ez/BQ3slbQBeRZfgn46jKE+wnH4hcv5na7Lezo66CpiCgA4ss9bov4K
OJfbdqyHFZ0gMXnGfPlK8/GBh2Iu4cV/RMJrEcI1s0tHk1ZW2lOXmHPqFNaxcP4Pn+zrEONemrfp
HX8O99Co/nIQ7ZXZ4OEEfxys4LKs029K6G8EqoWQwOC6lKOq4yX5awKYHyVGtnCDMtgfYSCSQfY3
T0esa+BkWwGnmg3zY5ID2M7I/GUUNIG/BkpwW0DIGf8kaQCDFpT5pvmwvn2UCU13OWaDHTAcUORy
vWbJSxbQdZdNyxVDGQpBpTjk3rYf1w27HRselnQai1GF2CMFpA/pDCJ/dY+xP7z4FqSspIwWiQBZ
MwbnZsF1wYJnSdez1tvBi7NK9mBLgozVVrqfloJ6JR56qWZ36oO+Ai13ChDEt8up3Q2I5Z877x8J
2/tEvT+4pC+r6a/DOr7zyH8NIN6C4vSYJrxKA8h1TH720ItQtnP2HnksLHqDPMSGNniX24+OoiB+
xsPejtOD4BjtzCIPPHK4TFCiq3v+ncG5NqX2c6S/LDuNYIkfICpvow8JE+Do+orHzcmy9Kondpnm
URUgsEEogUm9sykrmUeuFgLuWAGe0L/UK0j2kH1OOJ6tRpJcsvUvfFxeFsh2W7iCdq4jR0MhGsRj
/0Fpdo8m78cIRKDFCUbDwTAGYZp4E3G/FDBWWCg1UEwpR1QkTOW0mDK2kO+2/jEm5mGEJXyLhhfn
xrU0bXP2txUL8QrRpVwkWi0l+5+z81pyG1nS8BMhAt7cEgRNe8duSTcItQy893j6/aDdPcNGY4kd
3UozSlahTFbmb57oH9HV7DK8GNzgiEblHUnV79hXvxk0avSCvKSvkgKgaZrZ0pDdK0X/xVDir5ZH
L6NOy10gm899gZFyjH90IUf7tDOHQ9fUR6MKrY1QTvVg12D+w/Ehqs27waKdovngKOCx3VFMu1Vi
kLe64gJGiMyD3Ps2LS/kWA3ta6DUPDFc877L+0MrUBHMgKdwiQl+duuNxja31EOrBj/KjIs/0YEN
y+5XynVYJ8oKyF9VJ30fQQuaQ1PYbqaR29GztsHScm+XOkaNHr/QAx1sl7ht8Ag4KLkFrlzZDrn2
mmUFLy62QU5BUGq7veYnkAXa4atbTs4AKalTscu1atgqdOCMlOyd3LTc6G5p10P/nhbjsbeCY4X7
DDoT9xTpbxDV3aIDc3SBt9YjL9+muUqV+I1SzA9XoW0qJsGhSLGm0ZWp/sUJYh1ond4KUXObqwJL
0TJgoQOfyxQ7DwRe691eMLUHXCiuenIB3jDmU5KW6sbohfZYBegiGSEYSPYt1h3APveGCQN6mEor
oN6srKJlin937yquDTvuR08vFhQJD6V+/GqC/OLhhcSLGFV2CoQ9yCh/N51xH9Xuq845oBjNThzc
h1hoAd+29Kl6VWUTKKaFkrw4HoIGBlCap5yOHtRLoVDDTVKWcBty/ZvR+c+RVIOUlNSvTUDjMhFJ
HQOp2OlDc7JavC9Hy08c2CTEstyXCE0dycA8sfJus0ZzuEgaGqoi9jqDsC+D8DVJfCdpB/6zUYPV
IexAJNKBFvvbRCW7Jc1VH7oRbLVgVfEtPmXRXWGB2qo8fN1T80HLmycPLLytRBn/dOFaxyhVzY3b
ef3REmPknlBo2IchLdG2raOd3Lg3+ZQLAoz6UVXGUZHqZOsG2EY3g7fNU3pQDf3VWHkGgnOVlSK6
Ig2kcgq7EvUxtozEy0DleDdRqOWCHQNpX5NBBEm1D0JA56K+z/34tpKMntNiOMIuhTJT/xZEMkv6
lA8+qQV1FnHcKVTs00w7xmr9U+njUyLVN4LctbYqm++NLu542dKyrqauqovDphD4X0ffvIvJsVq8
p2jbHfDUQz3GQ0NeG8t7PSLJMvyvnZQdFDf9HsnZTxYjyNY6vS389CmL6HDUAze6Gg1bI6ZLEPq8
WFvTeuJnf6/1/sV19WtIVtlGiBGvFjvOy+g6LZqjpUQnDbH1LSm96sSWYMuColxFVLsdgJD3iYuS
jWCOx6BGftMfIRWjSmPQ8G2uy8B1mlqB2tjejC2NSV968rNRRqIIDEprye9iKDtoFyn8jxRFKFps
Ut3TgV60zyAjUY/33G0aq09Gz6PErb23RJOv6TNv8rw+1n7xpaA4RGHoxZDyK10E/pvpqPinsXwd
gsrxZOFZbYIbqcHWdghu/aj7EqfVbSrwLA0jUkqRfaV43ZY3frr/97wxwzAURZ80Y1DI+UjoCqom
VxHaK0+0Tl9g+L3nslKQV1ZrApaLfK6zQBMH9IzQ5wqFVyp0ck+yyhlLlp1+G6moXR6N9Jm6jcuG
SW910nST9Ll01mCS3YVdVKJlENzVN3SN1I36td7UjvulehgOibgScYEVSkBDV+GpQW+Y6yU1buSa
WhyXJ6/UvqtBceh85afRBwe9jl/bJFshhi7Noqlx2Bi8XWCFz0moVCcEcDjlKTboo97lxld3TdJq
MQTCCCgWTEKMc16+V6VJolCZP40lNLhoo5vHMulXKL8LohOQ+s6iTMTMs+UgVZLbIoxSoOZdHodx
81LdTo1P3gZHeWe8fuf99+xN5wemy5fXyILiCwqQ6KhCOFYVxCZnc1ijdTH4sgSFG5ojbVa93Zpa
IDidn79ZWlbsvEzcS3n85AMO3neJ8ETL5FFU23ov1A1yhxZrasy/u10+AWywhJ4Mp/Ck4orL2qNV
xgLV0OFKi9IvnaqDgppgeEXE4yQe3pW2pdeRUH4yx/GEQtldkpiH0pXBDEIe9BP/0etR21Bj9aQL
ZrDNfDME8648ppAraATS343ksr/mzrrKJOu1ApZ0nbcCmbTfhyus8wV+rCLqaGcZkwHQJ13OUjUl
3mRCcZI98Efhu9c8Xv4aC9z9DwFm6yAIcckaBbc4DdyORd44UvetRjKlb1ZGshRInTR7kU81EDqZ
0ZvDNufCTbLilInYcRROQy8nq38H8r9VyoSzijwrQHWCoBYoT/vrbGVrEVUNqQ4ZkcKzW1OV1s6G
BMhVBVzA+BVU5coUyguHnoLesSKj12uInA4fI456psuWbuUcep3TPBlvKAM8Uh4tbtUjfgS3lqM8
Qh0/WK/5I/dgA2HrF832VU+E6Qj/qJuhnf8OZcbZljxZ8UJJyE/l1t3rr+EWwggki/yn+QuUgE3O
7xj0ajfNC9o297XpAI5mj8srRP2ls+XD75jdaSDTI1cKvAKJefOxx8fOBaS+MXbhTn0wvrmcOHfm
DtrJ47rU/NIqO/sUyuyWi0fsYD3FzE+S+iOJr8uONEv/PkSlc3nbSEsb8zzQjIid6WrDW5G5xlxG
cIq7SQvYcijww7/9kd8BEt79W5PIaWGfh5xtVXcQvLTImFahIJl8H8U1SZ5PDktTBHQgRBlDC00i
Lfm4kCEcdzHag/lJvHKvqtvE5oV/pe7Kvbdbs89Ymj8dZ21gRCLSWPN7uwQiT7KX5icdmEYBbCFb
ueHWAkwr5ewYaBNjDFQa2ydvOFR1sitlcYXy/0ls/c90aSSqnDKokcyPNK01Bs9s3Ix1/t+OGEV0
jWbde3zd25LNLnueDHlqxOU6Z42hvzA8YBEkWZzeoOfmyjSe3rtFL/fpiacNXY1DyVNtZYnPReAY
HqenpHBWi8h4arMlLlqBhrUzsI74iOPGNc2RjbbPHvyrYmUiZXEhi2MIHJ1kA4Scr4YQzY9eqcTk
RIpKqi2Uv3I1+N4EieCkrfUK9e0lMSVee4io3dPd4gVS04yUB82cdAYmOnKhPXpeB+tddA/8+f3Q
DFeShLlOpZqIc5tFtVM7f9wAJ4JvoUKEGVUQt7mYjRtejI4eW+9tAd8hUQD1AmBCjKKCGDQGg78L
zOwQ9dloR0PYO1lqljsqXocGYZY7sHbqtoRHvkt0oLoVy/qhrXoUBIaO1lwgkF3QKLju+hRhpYYr
Vs2MHM61MR5UxMY2uSTxqjVeBA8YNa5g/tMga2j3hukp7ZLkzfBl4Si7grCV+7bmMgtyR4mVYedT
oL4aErzBApIqp+NW5LyvnmCnvUsg/eywoPqbhEKxrQbAWNpUYaSiP9pDLGl32iDJd76gAFsm0z2q
kIaRgZXfi4Cmmtv5ol3oMUg3U3rzOiCwoUS7QRPD6mYM4f1T6+AhW6ZWgaxr++pZgNyz0eoB94nR
ARWZ60Lq90qLOhtUv1evl54NdPv4AMVvuRQR4HT101AK/aFpwOdqXOg3tRHXZPBjjh0Zz8Mhdu8R
eVB3MLOE7RA0z9GY07os3iEXAzSFEWxbSWsd6tJsHG3wAQnJEZsvjOSDlAIvdC2E9MR0/E1+lu4y
1/gZgYfoDS/Y+DCNNu3Ev/asznTkOB7uJTram7GxAidItGyDglnNd0hEO4DSvYGg/q0POl7vRkOH
TculLZRy2il67F21bn6HmPWbkaf3lAPQCxa+qCMJdZtVzZbcETZT3Ma3kiCqW+DNOAOqU7fETKFV
xtEj//+VF4gCDFosvzsDDpKZ6G+CEjhmp1yJVnjLSsSsyq8BuUpO8bv2gKFYICCuaFYgOBXK5S5p
Os9JpVa4ovIPesDM630Cv4vmpqe+dlHyTfblAbLfqO5T4Nb3Tcm8FILcbEtziACjCJ6NXxxrbZTj
q9Gg32pFA1hjTUBlzzLeNWHUj3pp0pqenpEWfpsUL01HKge0OiGybOp+qvVE+h2gu2i/cihNyjuz
HIckUrJ48UEGEY3ZJZhLjddXepad9FvRlm38jmhzbwX7x2hrV8pt7WCD6/iPrj2uSTVLC+nVh9Cz
xLLgycalUmQnxROApjbGFe3xe8GVDmFnXak0XCsqIGYaRo4A8nvClN7VWfnvhXmQypRlWdR5Qn2S
bePBqKMD6fMi0OFQ0jYbSPEgla+c/gv3C/AtUZGpKE0qzrPBJmo9GpA285MiU17K96rx8/KXnP6B
+YfkWqGbJU4PG3mWJELO0dRM9Emg8taOm7sIjFyaP10OsjQKifcTqlGI8iAX9jEJSLE1Hb0iQOPO
1e7HQvntAtv6i5k6i6HNsm78CwpXLckCEoAeA3s3zVZezAu3o3keYTZVk+FXk5ZCdpLG9HdrxkhN
5N6jGfj3nal/B+L78Bezhqu7TFaD+t3826sRtA45YERlBYWnHpwoEt4vh5AXEnVMtf+JMUvPBHq2
Q5owJnWf3dHXu8Ljy+n2UyLtOcYh3Am2davt1R2k+avqSKetRrG5vu0Oa5no0vPNlFFVskQk8/VP
zzcTjjY1SD87tbvBUbbhTsZ2U0DsfTNpZLzSRBz3ow1QAn9F/a4gxbhJuq0QbC1l03+9PC9LC/bs
t8yfcK1GYdnNg+xkljDyYGPSTbwcYWnfkTgSROcE4WL/uCUwJbS0IU8YrfKjrI+CJjm4M68k30up
MT22f6JMx/hZ9g27F6C0HGY8iemT3QwOecidbkdX4T1IlK2xT++kV6Ad+X6tzrl0QZxHnm35SUhV
zVwix0lOz8gEEa7eK6gnlRNcxDPGnZgGa7YS8sJh9k9QxFw/DldMNbWXyyjDC1Da1fkm3roPlmM9
6jtQcvlpzRtv6YV9Nr3WJ8G+Tsv0rCMefVl6MrZY73agqnmIMrVhsk031p7mh8wfhZu1Gb68gixx
moyzb6t7gg9EgCs487tbJFb38KUPotytvApW1hBvkI9xYpiBrdQTx4BBSc3+KSb5nZRpC2EDdu4I
4jTadofyMbyOHczejpc3yv8xydieolDLRajPdsqQiyJIMM6Fko8KYGDDPH8fTpk9WXf2Du2S0vYP
ye4vnnZ83H/izvaO1OZFIU8fFws2Tf0G23jlCFgd2WyPhGKvFqJIhOnEQ4TCoWNpt9es2q10p96P
jnygrVK9advLU7q4cijNGX+MPPAb//hF3U4zcrRq8lOtyQch9LfAs67oiqydPkunKBNIGFyHUSad
fsfZCm1MX8/DRstOwSuFMBv/M66TYis8Tunh5O8iP10e2GJAihi4vcpYQ8wrgFRNiqJvPFLDAcAS
3UhlkyrKyrCWgqg89nmQUwj6ZPubNRBqBIm7IdQs+GJHVV6zF12KQDlm0vxDoZ5S5sd5yzwxpsEJ
JkhNpX3T9+gSqCtrbymXOc/fZ5s6iVPUC9ycTZ3r2qZqVKjU5TOX1YsLXC9vs5VcZqlQR9auYcmA
Pu1npwsRobrI9eLpJkKlDbqvrdrNL+tp6kkVRykCerbxV7pE8nTez5Pb86CzI7KA9dG2EpcQLXqy
mvGFl3O1l16Ug/odkOa2Yi32gV094NaKtks2ORNeXpFL+o0fxj2f6DY23LjmJ7jfkCX+iTQT8u/B
LjgVW9BKL8MzslqZuFl7Nyxdv+cjn5bY2dYb4ggins90T2+kUGg2ua/xFvuB5se+gt0brdksLy+o
f77vbM3CCoN5PV29GgrLllkd0wzkGpQ+yBGlVa4s39VpneWtcao2SZsxrepjux36Lc0zOPv3FMds
qJlbj4uJ6/+xWnn1LY6SR5+JUgNUBnP2NdEqyoI844DRgXqL0jelmujhNOzFEX6y/xcnjaZYKh4V
FOM+uWTBOBaKtOTm86IAZiXkLLCaK+tz8ayhbiqSJCLdYs5uVyEu8BKm+nEabODEV8P3fNcffvR2
hDXltrSF41rasvx+P4s4u1cRagk6b4rIrUfOpGwL29+l1wO+X1AD1rKH6Q79dAScRZvdsakY5oEp
yOmpuoqPtyoF9e5b9Ai+6Wh90/aWiQO3esAh2n6E83Z5bpfeVlNJ+n+m1pplozEwMC1XDAgL6njV
mfW+KLSnOlDeAj94uRxqbVLn5gWxO8QZarCUKm981Zad8QAOCTWlbUl2tG6kJi9uhLOxzU7W0DPT
3CxV6t6+x+7rzdNQpJAm4K2BPIJAng/fvdI65OjkwHmtDp2gveVZ8ZKbNVKDvb73e+CtJUdupNet
0wUyKp9SeG2YIOcH8zprUFwdSg2lF+EBquObLiA7E475ihfiElSC/qQCVGKyeuIl9vGkbLRowDAV
bfl6h6amvNEO7sN0iEDkRPwOP/i1o3mpvXMecb4uyma0QsTm0pN/zI/wBq/cQ3EM+U5/G8vgsFJg
SEi6NRsdtVWv1bUB9Ry2d3fX3NYHkO/b4Sa7X7ttFx8K2n9iYX/3cSb9JpFBEfRstdwufudH74BP
y957TNleu+ZH/Frc/DG+veokO3q/vAGm6+XTNiet+CNJLllzeWnJM8dW88sUNG6wNZXnACpArK15
gC4elv9EkWYjbFIKdKJFYjblS+D4x/Avjgx039GBxh3R1Oc63JoKPRJJ3PSUKTGl7dYsbUNvvmMs
8LNS/WF7edKWzkYSWWMyJsChYz5pSOOUyJ3CgvdGAJtHdOaOuY8tLPX7Vn4LoCCq6Vo+tDSFOnvN
VAyZ/Hne2yzieIQi56Un7dmXsUVu9pOwzKZAtl/fIaO0WVfRXjwcz2PObpxY0dCX64nZIIAEBeCY
7jwHxWnXGbaaTYd4ZV6XFqMu0UfTdEOX8T35uBHQMCt9COnJqUCwa2MVVK4gYSO4+nT5+y1dMOdx
prk+S/KM1EPQ0/O5u3tg9731jLXEI52U+3Q0v14OtZhwncea5Xfp2GS6YAgJF4xGy2u6Y0LeqfVG
ZULR075LHpKv5X7NH2xxuZxN5SzPE+PeKAWkcU4q2iea/gJU/fLA1gLM8h8LG5gmlQlgKKVjWvWm
1FambjGCoVM4kemsgrqZfSU1TCBi0kWkAXhUm9ghHVlJSxcrCTpvRUmSKJB88tqljDuo+aAkPHT6
7TbInORKeavfDYcW1lZxEGux6E5u/2qhn4WdZQGJHipeFqjJieL+RqEjh/oJSmXuyqm4+Hikvy+a
dNqxr573pXF5MHir0pdud8rO2g0n96H4ZW5BxTocGlA039WVrbX4dJyORA2oh8yBPNvDYecbnTwO
yR/wTHwTfY9e3Wjz5772bMEWTvEdUtbBS/ITm2HKX38ztQZFBq4ya7JXn9VooIjVDag5iDH6L8PT
YFneB+jsX178ixNrTGtGtiYv6D/r6uwEUVPTtaKciaWajjYC3Vi7u41+Ca/mM6X139k2eu7X7riF
09FSsNeSyUmoBmizkele3iCCniQQp5+V9ieQcHgpl8e1sOU+hJitSwusfwSXMjlxqwVIuHZ+6lyO
sHD0fogwWx6GlUS1CirgpGS8M8efCGijSvptQALncqC1oUx/f/aFFK1PDDVLOXdbWlqgxuLG218O
sfRBMAziQauYJoja2Vg83u4tlIXkNKTNUxzle7kaHzrL3F4OszQS/n2mDWAT2ejsBskNTCGULEpO
puY/qGP6Yvnd4+UQC1UP/mEdV2kMR9FVny2tTIqQD/BibotafVbiBL0g1IDrBPxh0VyHLZySXB68
lU+0lF9gSY9Bh2GylRDX+fiNICKkTTO68Ul+zI++jQLM6QcqUS/1fh1Zt/ReIRjJE713Ufl0Fo5A
5XWSw+QE7GE6jsKd+5Nuf/+oXaG8fEr3f5FaW/A4JhQ5cPJPliopXg5aRUHypOuwt3NhV7i9U5XZ
Sma4tKMmPDfD4vN9AqZWSVkHQD7iU6GLdiz9aDXp0Ie/Y3dt6y4d7ZypfwqsoJzwMvr4uZrAM/pE
Yku531CqEOUr4E01TXwH7PVd6dTVztDgzMJugXq1MX7zGffedq0IP137sxeLZVm6IhkShoPifNGY
0iAXna/Hp6xUEBJq34w2eEJQapckFrKGobqyNz7vchqNCogNWZFIEOa1cVxcgjqJjejkI2FkKg1W
XbFTuflfhaF0zU6XP5vsSVJce0EJQbNGK0UvzE0IwRLl15XD5PNOn0bDHlenBiqufh+/YTKOwGHE
Ec94rCJF+TYPB8QHnvwqcjIkhv3CuXyyfD68PsabVu/ZMVzWcSQ0qhqdOrf/0eThNzpia2SAzzuA
GLhnq/jcWZ/LfWOXNFJBmfyEBsR1nJS/oq46NZz3ttYFa8WpxQGdBZu9icohlIyoy6ITpxddDATd
jHTlGy0cVR8HNDsXYxfZlhqJY7KLzqnuUty66433AlbwT1FKerj8jaZ/7uOOIhx+TMBYpzft/B4z
KghVBVUwsAzBASWMwwSaRUZrJdle3EhnYaaZPVsKUQQDAkcTwkjDdVoGD1bZvEFUWkGbrIWZrXAM
noeW1x2Tp/4WlO9D88WKXi9P2OKCOxvJbFEjZFqXXuBHJyVgn9ZvbY1MQPmit2udzrWxzJ5Awyj5
oyjF0anMAeIaT/R6nSbqVtbb0nBImSFwcYXQBZxF6VPBbVBxCU+4kjz3qXbTAsjj/NG3SreGVlk6
f85jzbZPMbpJBvcqPMmDHVYuNMwOWKpqWFfykO75O38DgNu+/L0WHuETs8HgzjLAg1Gw/7j01LBE
OU3VQ6p50ff8RaJ0DrvgSfgu7XvHv1bfvd34r1+vH0PO1ogaZX+akeFJNYY99l2bAl+Vy8Na2rfn
o5p/NwnvdLWSmUu8b/NdewiOwr7er7XilpfHP5M3+2RRE+tVi3YlUDocQvUgeIcHextYxUHnLHQu
j0laizY7+8CBp1E7DQoRDUe6Se7yHbbmdvbFPQIDvsHd6Ef1Lq68Wv8UIOdH4NlUznFLI+o0ftYo
IScu2jXXymEyDEdi47BWl1l4OXLtUjcHEDfVKufpSy663QDWdBqfhMXMDqnnLfjrd7jDtououC0e
1gAZnzMmMIpAFRXuRl0EEf9x9btYPaGY20SnYJLDb8JJmF+567XwNHiCE6nC98vfcDEeTVTGB9dQ
md8nBZLhFT246NQISX2dSO6rKkWmE7pkNTh13mEa0//NsiFFk/DVZINr+uwFg2FKaoJbiE75F3RU
v6u2tAkeE1t4nRrG3RbdvVsgIWvFhoXS/QT/pFNFxRLC4xyNBpwhNoJaCE/iY3oj3Lc3ylZ7n+w8
nNY29vB/69dq6lVTKs3XiuoLGESCmwA2MOwl+5/ncp6Ks6CPLc9phBStKhjzwkHHYT4O7RqZ1lxW
aZorqGcgDnvXJugNyBVSjahDfxEj4SSaIxJYclFsMHun2oUU4kY0m6soRec48+GGp+A20UHpUaD3
BEzISkR7ShmJFU8KVkhXC4+Lj4OZnZfZAF/cRDLsJO6zTbYRHeVw1KBZ/XIfBPBKwh65wdARflo/
m7d11N1SVnc+lbOjVLNSiA0N0Tv3JkiefF4xl/fE4gkzIWy4Y7GFFuePJ28w4yipyX7kRMApJlLc
l0FRrvNAfpExTKWkthPC/lUVEZxqffnlcvjFLckrUYWJyT2vz07VaOwjjABcZjdXviYFi0MPHlUB
/Vh025HVGldyvaWriUcaTBh4MRTyZ/PZup2olh0XrgDibUQRQ63jOy19laJynw7xRk6/FsX4F3nM
edDZRSVmmey5nhme2uI2i5D3gR9Rf8sBFl6ezD84r/ltcR5oNpsj2w4rQjUEWdc5uFVsa6zHsVZE
M/duoiDfGqfqxjyMv/JiU3GwazZaVFrOe+tw+Zcs5YdnP2Tuchv6TahnVJMpCfrYe7xlAt6Ew8rZ
unAjSyJYW64QnQRz3ltD7Kkd6YJx/wvGMRK7u1FUUbvSgre+x2j08ogWNiLBqJvQLRRBi82mVokq
F1pYy5mmqL8TD0s3dViFvC+P6D9B5u3I3hssF3gYQZCS3VSSiBLL6AIvyh4qtTteHtFiMO4lHYwP
jf954y639NzVBlalZaVYVRYmvqVmthORxRhia2WfLywISZTh8hoIMqBkNr/q3RFrvp6V6Xf9dpLv
DOAPpav0++UwhkRaIVpoF8y+Esq1JJ4eX0kqHnMvw/WQm11ZSSMWmjM6g/lPlDkzQfSajrpnF54K
x+RlagDwBH69q3GYkuzhaF3xetgK23HlObwAqCcuqEsViQHKu/Pi/ugKYlxRED21XX8lyv1DrVrX
td/J26qlui8rQGjNALHbDN29oh6+qk1+X49YJbW07gd6s7KB3wPOHe50u+Zhez0AJnA6wUIeOht2
sedBZp6sny4vtcXPcvbDZwfg2AxQLfs6pAsO8j8/Rp20yYSVQtXiDj0LMvv2mtYmIXKEIW05EBHB
T98rVoaxlCOff4A/ucJZpUAz3MZILUJUv8etb1en/D2w9Y27Sf/gXxF0W8k+FveoAgZCkgFifOJv
ot+JSalCQK360lDsxiXhWStTLDvLFWjl8ieakL2UE1HFnW1QFeJipppJeDJ7/SgVAHtbVN9KfaUI
svyR/gkz/f3ZDA6F1iICHxEGbaPmq9CKK2/PtXFMf38WIJOCqpOrmCsQiThteFXdfiMhQ3Z5QS9l
TZI4wdenBqZkzNN6T6lDVLE4AsaA1IUUFDUEPUdW7xZZIcwjblX3q9ZkKwvwz3NvdsFztlkoOtAr
kGGSfxwdPFoMHcecsHmLOajRIwSW9D+KRnjhpbgPGiAlig/FNvWEcKso1TGzkG9DQclTwteBb7rp
2uYwJsKNniFyVOXeXTByaMnVU4FcNd5hPxKF3i/kSvGpa9oHoZSEnV66e8RnDl1IXdEPFfcvVgXJ
mDjVfcFYzI9tyqQRgqusCh352BLiX4Fj7coXW9pKuMaoqjr1Rj9hL0X6FFBCfeoejzxI8qPqTM/3
BHM75Nzs0Zl6O1iHH9dA87LMN5l/M4mcYbqPoDx80p1xfXWUGy3408qfbG+8DU0eiCyqEzlI8Nra
HvlzO7/t9+334Rg6JGdrL+3FK+v8R8z2HSY7ljfii4PnZMkzBplviyRpZyFO5bg+xehmIGVKcg/8
ZKd+aSTkcl1s2eRIvwpSrbAL3xQP2RiOeNUIO68tVhLzhZ4bvFOc4nUTaR7g/rPjW5YLPI6DPjiR
iTxJRY685qA9y+2ARLps/tY89YdhDveGXvkI4Xbc625yXYTK78vrZP4gQWYL9pYK/R9j1ukN/XGH
Za1p+eh/+SdYMscGTUpnVBRM6T0M0rIHFHfr7eWAC+hBBg6slMg8mCFVfoxoyYPfNFbBrb7D05v2
X6EChGi2kiPSL3MuR5sPjzF9CDbtkrPjEUeaWvHbivckiryxi5IdIiJaVdsKYMwE+/PL4ZYKnB/i
zacTCyWIzQxuql+1x3Br4nHyE4PYLTqWMIqx50N+sV7Z7EsViA9hZwkHxge6mfVTprTzDpCupQOW
JvDLh310aG6jQ7yd2EbdTr733A0ih3aE9ugpj65dyUab7W9gTx/nfba6iyGvFRN8+6kNtlH4Luar
yI9pSJ+OmX+WkTGDMiaJjMVLTgT/OO7cK+u6OllvnlO+aXeop9gcMY8YXiPCtFVW8tLlrcv4QIAg
EEgx7+OiAhlo4gJH7iA9D/YExvO33i0KmE79/8DiLTWhOMf/iTadt2dLuFUFKmro7p/yH/WXqWHe
H/x3/au6tfbmIbtfA5wvZSzn4WaJUSmrVVNZhBNcXHUilBry8q+OgLMhzU5nHBurbvCJoUS76WZy
j+OdgiffEQ+K/SrJcfFCOos2O3D8sFFqU07DE8n+uCuemn1hy1+H+8HaTJo0wVr5Y/HMOYs3P3Pi
oBiVjHhm5W6FFMhXMPlsBHbfok8LW2nlzFncCWfxZmfOEPlW5UqkgKO3bbf9FgD41/w5/AJPZztC
VTOucM3lor1y7bV6/bSNP23Cs9Czc0eUsPUJEjZhwyIJUMGt3RusKzZt8rMSi6Mb9IcgXsnclzoT
HzbE7GxB+1sVwoH5LbeDk8obZRc5/q6AIfyO8jSbUDgWqFTtqxVQ1tq+n5cr8qA14JqEPIeccSeT
zUiVrTy1doUKloA++NvKh11ZuH9u0vOdP6itlXpskx5fMjZ+tqfkW33pHflmWrhrSdPizueVLZuS
Agl5XvKRe+qQvUBWOjTyVV+4B1fWV0oJi0v1nxDzGfRCdBOiJghPKZx0cvtNJx9TRLWKFNO2x1q0
Vq7/pWo2Hu7/GdN8CqNRqN1iIGD9ZfxS3+Q7/944eb9kDBsBUHfb7qZ5Mb/ETrrnqsTX4Pg3n/As
/uzwbtpmENSGJTOxBkV940sbz/lv3m8Nr/qwdtitDnh2fEvI1lRjxoCHR/MxeUrpsApO+ObvUDQ9
CN9GMn/cSDZY0jvScRUaubyEQANBaUZ4aK740GNeYCr4CpzEzH9sKgR3aCBentLFIwfuL7V7DajE
vLKmNqqYCIEQAJLQdngkH7qdzmbw95fDLI7kLMzsikpSiccBh9upcd9c4Wef/EWlA4U05D9JvSEv
zL5TVeLUbhU8UOLKGlDoSe57MUDeu8DSs+63/34wwKp1+g7Qj+T5zqZQaVU4rQWnIFWOQ10cU9AY
fxGCEqEOgwSY+PylnqRu0Y1ISp0kr8GI7S5IVnhO8tIXmYqQ/xthdtewkvBacokwaSNIiZ1ugyvz
IcVWB5WC63ALOAM5dW2b7Q3YTwpS0bb1q8gPFfS4yF47LBdfmOc/Z3YLmdRcTL+kHBLDExLesHoZ
8LOkpbtX7HDiXe3c6wjP48OwCq1erMacxTZnua/Y4OLZ0k3mIjKvsAfbTrl9c4yv1iAHi3ctq0a1
LCic6LzOcqcwVvqwtrpgol9NzUD5lKAbaLd2zzGiX+PzXur25DewXduAiycZjhbQrYFs0u2YpTW0
560qSAltPOO6emPtkqsKycI9XR1n2Lk30RE2wg0uMN0maXfB89oPmIY2z21grfI0RjVueh5/zLvj
nOtolIfolMYno3/HqxNnt5XcbTGGLJnmJJGH4+jsJQFCvxmHSgbE5h7dEVlud5dXmv3vtyb8QNoQ
qj51P2bfMFbiMRDrGugfQuvR+AXVtZXzZXGZIC00dRgpOH1CGphxbZZGKOJqccS9CbMyVLpt7Caw
nkAFQj1MzzDjxVv9Ros74Tzw7JhG7hET8Uk1vEaaVSiQ5Ea9DV8/Wd7mWhFuaiw1zC6wbLw8HS9X
V6sZS1/w/AfMJtdrgYlKMSPvdxgBbZRqXz677MfaSbH02xTd7gCfb+WLLtX2zoPOXhi93xZWnkzT
bR7NXNgo6YgZ6VNR67vLS2fx8XkeabYJOedzy9MnVXa4nQ5RcAfftNeBPZo2GCfeu/9eO4JutQRp
fKr/yyBJPm67Iq2UUZiAsW0p3WS69G5WycvKqJYSazriqHqIMFQ+dcXlzsDV1QOaqNyLyDhU++RW
sEGQ2v51sls9Q5cyFuoEbD9DQg51Tv7JzKbUo8LC+zFBJdfqa5iCvuJthrHKYcUXNO+GFwmW9ybq
cRjBukhEWLEA9hGphxTbhSP3KuojtXbv44SHGYvyUpb+DSZua6oai/uJwrBpqOKkqj3/rSYWGpIS
Ur9yM+uxDrUnbH4Vu7UQxJQNhFawYi8QtSxvBKXduTgNrqzsxQLaBH2k5YxbgzT//L0Rm4Oo85jt
bNFujwU2eLZ59I75dbHlVodhD/ZtTTh08WV3HnWWpvseVh/WVJDornJESrlkfpXGhnKBPVUlG8m5
vAAXUhmaGRK3G1V42fpUIjc6wRfallQGD8A+QqHReLocYeFY4sCHR8xxPPH2ZruoMfgjPGOCk1aX
OGjwKH8QMKj810HAsqmSOTW5QazODocUJoqCcTke5phqRTJlXO09q+S1N9TCWGgJolk+NQXJ+2eZ
Vt5zUgjR6P+pqXIEYaa5q/pNsi+2GHFAT93kvQ3lYI0PvhRXUy2q9FPr6xOUzUsMF2R0753C7GtE
zVb7L9Kua0luHEh+ESPozStNs8344Ti9MKSRRILegPbrLzEbt+omGY3TXuzDPkyEqgEWCoWqrExy
2/AGvbYCLDgrkICjDYTgsOxDdhUh0CZOIlRuGfevDjwsqyaqIN4y9yhk7P/+k5l4dCiSjifUijlJ
xYTK0IamEKTI9hxNbd/7otxDuYKbEmz4OPq4pgXvALXxChSni9D7zcNGCBp3hKLlqwzpZ5sc+x+9
3WBsWYn+WwXjwubiXhTLpOlLAptZDynr7ttcq7z4pKyzwgsTC58HV2oxFdB+DwanuakOkNXBF2ve
oJPqdD9lLmR00z/Ot3Hx6ok6PU9VSNliG4uAfM+f8mOykwwQl41eJaJcynvYbHk9Oq4Ke5OycSm2
AWdFJ7y4zSQZKyFQrcGVBoy455CA4xWCNr3jzAr7+5kVMFA1oUCxLEiWq7aSGK/CmPACBwtyiwwe
rBF/lsKWemYE8poUOnQ1luJnoI532tt+zzpNA6hhuIBi3r4tfE/TKaV1AmPoLDqCekJCCmpgXn9p
I3O5WNLC/aZKaeomhJXw2+Chl+thjPgwopClfW+4gHP2j13bv4Xv1Uo6Z0bHjMnREZI5FiiK6vFk
ZRBizx6vB6ZtRz/7WIsoD6FsaJlD6ywAGPs9OzQHZY/eGYOcjhDuxQf7fzr6ErMHPZCokgYYVKH9
5NfYVidqx+9gQ+LFDM5HW77yhLyakjSDs5NXgNr3rY/kD5Sc9uyZYO7hYqE3zEEeQ1HR4tf19eS3
XEL1HuOpKeBaSaC48x582AhPEca8Mc7pX/9uWxANXCMY+EL/GIWsZYXVHGg1NjlGYyjETWzhPbob
bzAysKd+dlu5846gAVnt0qPkgl9Y8Lpd64b30QMozSFBahyFR9lNd2LOSU02+H0ArVA0lIssdMdA
x3p59vUpi2ejCQnu1Q4HpbsTnTjQ7qMnehgRs8EN69Hfn5AgdMajeQOBdw+jNtHndCD33AfAOtgh
ydOAiEcdxVjLIUR6n1s9FGKC4rMhNnn9mnp1IR8/RKCfzDzwTj7yvgs7m5dnF+FbBfcesFSYKVs+
+icByV8uRlYQydZnooUHsQMYV6FHqa1+FlJzSmfuGPE6BCITQ7IJpDFYJ62vI34Wb3OwJU6jEBo4
wpNn5Dv6DElxePrgFk8RKs6n2ItcideNXUd5A8UNUHjLTK9lRcgyyqDA6GfdCORUBcR+ylO7h74e
KMRPtQLBLbGV74xKrBxTiAYIaNZPTU4NTmBeLp3BKDDVpGl4ukJvcYmP6sFCI86gaHkBmuSTEuu3
aDWjLTdAklw/b0tDSIQvVruIydBasPBIM1BMmb6R/ls/hjtRyL3rRjbqObDC5jeA0sA82rL2lkbw
YlOEWgIUYB713/BUH5oKnuUL3yr7I/PkHww8dN3oBojh0uhiaeMIyR+pkoyAoo2ZOMgb3XSPromn
Pet+9lH/Ym/0+J4eWRNjPkLFFNyVb4qXPPJqEOyuWR4epA2M6pEVCZZJeRPlchNGkxGQ5qclfA7R
Uao/ZlmxK2V2okJzcuCGOKtfX7ZY/ZnNRUY0961WzxO2fASXqggf/sTYlYsJEPIo3IEJ3pv9YVc/
zKi8UswmKc5waG6tA1TlwFnDU3DZ9DK8/jEfwQbMl69w3UxJJCv4MVQhEUZN4se0JX4PYQT3+rI3
3vts2X8sscvsLGYYoTJA7WowguwGahwKwgVrzekuuW1d49g8Samr/x8uye0v/MfsIsvtSjJBla83
gmp+bubEbY23KuvtVo0cUyoOtSFD0oHTuOZt6uIL0zTrzKjFUpum3EUCRqQn6Hdn/Z6zpV+xfeW+
0ADUUTwHI9xyyjIqKyhRDI0VNFUX7eRoSNwIStuvHVTDnTarqtsCuiJ+UqrzIVQhUpHVKj02eBg6
IwlRMK1a9DDSfnYHEZKoZWkMHtDlT7raAq0IMAOqVyVq1cItjVrVpV2eOQ1oChwZupHupI8StEQr
TGSQaK8MxiEbLLeMpk86xT9KixyNyTykOpQNsjbTIR5cnpJS3vWx5oYRcMa5/BClJsanxINutDcQ
bRk8C2oqQWcJoau02kFt5hs1KY4kpdROheGhxvJsSJlUnqZkKAbkrWzTYepdlIdtQc/7Wznq3yAV
Ru5mqQENex+Xj2BxVKD7AJCkW6ZCiAkRKJAIuLdKy3Kj0jxYWfmzExPdlmez9doMoqgKE3smgo32
S+SGc7yXDesgGbFPTOt+lkJQhhqSyaYYbk0l9/IBshkjyuCtLqIHJY2502TKZzpkP6LC3LVQfMOR
f7JS7WVK5rcoK46RSvfq3Li9AfVjxTx14/BdyqYHqlmfrVp4TCEgielgG0JxpJAUbqZ8ZxXWyery
e1XIdhgp22WyctDr2odg1QNp4uYEmH2zG6URpIqVluxyoxxvRrUBj50CCVax10D3IUv5Xat0E3RO
hw705hlusFnIyEElqf5gNpXyoI/mDHlMbXiLLRNaIcqQpCc9F3aa3gTCWBKn7JKPRjBfxriJ98Kc
JE6bK8N9DKn6626+eZo0FApFycJswPLGhRp2GFVjZQVpDh8sCsi1TB3GAsR54F1MrJ22Ok8GKlAo
mklMdu4yRiVlm8mtklhBHerUVzpjdq0wv63LdrJbEfDVuUBtI8yM+s6KGAlXG/lNXgPSmGbDRzYP
qgOQzniSwtqfDSijmgRkwZo+9x4KTO/iOFDObcJCyfkv/kpHwGQIagkAcFfFl3yuwXVW59HL2KUn
U0lvzFHl7Ap7zy5NYKoU1yNDF68a2Ok4Z1XZDtGLVMiHUntW8+4YacD7fV7/zquHIVsLcNJ4GiKR
B/Myc4SzG2JoGg1z6qiQjf2U2PNo/BjEtHIaeTh22gRlHhBo6OW4U1vyK8+sX0lY3lUKXsZNW3PW
vKoT//NbLAVJFkZukOxe/hYMDPcUE3wCUpTQVzFwFu/EB8VnaGrL5TG7rVrMS2uLC6PN0mIspzRC
mxc178jWQsx5HMGy7pMDe88N6HebkK12IIx7z0OSbJ0v1FoxpIh1rrnPpSEFJJ9MZmAaaUCSAhJN
cvg9rMu/n2CABQP0XRrSTfjS4uFP+hn6ISQ3g0TPbL0LnZRCrJ33Kt5czh8rX42PMy/KG4GScW6x
nKEHkZL+s+7iG5mGPHWf5clj+TnEaExVB/8lk7+79BCzzJVUKi0jSMfxoITNKUoyHgHZ8ugxG5jn
Ro8EOOo1d8wkVM1UsERilosnCDEjVFe3UTVQuyXq6/Xjt7Vv57YWZa1qVCHgQmCrHMJ3aaJ3ciK8
DeJ0uG5mAxV+uaZFjO3bzhQFaM8HFYSfAcC/ydrYDdv+qEGCGh3sR3QzfMiBD6j+i+6sGZxn5OY6
oYGH3iNmJdB8uvxuWUq0sCcdMl6qHYQu3CvChEFSc3d9nZufjpVmVAb9sZa9jLQewaxZILFWi2ch
ipyCRvYgfYq5xLkeOYaW8GirQ0kkHZHgmiMkvUS8yI3EHQvlY0pKjqkNpAa+3Z9FGYu9K4Qhb9SM
JbaIitaJQKsMvcxvoWt4uJRdTAu58o46umiLburmhf333O34ASCBxRWNgscKRtFlWlsiwUHhoRBv
ikjzqNnthx4PNlpMp8HUOK/9zc3F8xBtKRWIqmXIwgjSlMe0gLNAQQEUNB7s21CMgwoqB/W0bYl1
4JkU/Qq7wZS19FIlWFmLTxfHTwbEO50Y0/GV1Xz8B99EAeN/bbHfchYiK1OqFYAKjKBIb1RoFxWl
vpvgmBEUAK9b2gqSGIvFwxqoF8h7L0J+DMVJPSlMPZC64VAo811CeVc1ixfn6QmLkZAgRQmDXWIr
sr4y7vUqw/svMKDdnsbI0egdiaXbMHkqzNfry9mKHTpEilBsxUWJC/Ny49DojZVJwEcy8VawMuho
SqDQg4LrdTObu3Zmhv397PtIJS00UYGZAXpSqvnUx//lYsE7TcfeoZ+7Ym9W57oBPSEsAPZRO2rV
3YUtRRkrFmzR4BGtbbi2CgoG9HTBOmhiUuxyOZCbTAhBczeQJvMm1LSXOu33lpQ+AWbkXd+5DXoQ
XJZnthaujTRGjLN4MgLxsfOGxmZsNombOzXYkw+WI96nh9AGmiW24xfeGPPGZ7uwvbjZVKkea1KI
RqAXwhOgZm910fHyUuZhC28HtksEKd5XpXn5GDIhui2IGsXRHZVvlTn4QwuxUrW2gKB5IiGxoYeO
EXRqxzPaKqoZDKbkp7XO8dCNorOqo2IIMT5U3tHPvvyklSAJQqwgLioKPSRQlQy7WzECEUMyuSp9
6wxO02jj4MEe+uc46qh3LHuVitymXa4lSBrQW+jpc2G1eNBmnFWxaLTcXFMB2TfaHJq1AgJqbTwq
EoIh4iKedC3Gp4T6qS1KO5ESR4hVvyp+FOXLdZfd2kr0VHA2GN/o6s2pZeJs1FakBZOeQedbMSQ7
NTPiGFV8HCrDTTTtMTe5hd+NsKmJ8CNJBd0zKEEXX7ArYiqUA9GCrkEp3YueRtUbUVPwWJsbuPV3
ZbrXyrvJZQP/vKojz/jilEY0rmNApLTA0n/oGCuuY2In4Ows9ciO/8uLgLUrEHggqi6uqFja1oTQ
qZprQSNMthV/5BCSh+Ymx3m+SqUL70GFEx6KWwi1uGXzTxoLMxoEtqNogxA7lcDY5TS9A8VN1obq
bWqLQFi9lrKNW2MAeb03yv78AsCke92lNsBdBp5aaOrjykVLbJm2tIVuJkYWqgEpnuF7stNlPaRZ
n8fZA8PQIZEP4jwdIhFsrNctb4T6r+lSlCTBjbpKrjvSWyIeLGoAwIltNYVTTVhuhMpJ1UcSx9iG
F6EoxL4pnkeICezvZ9fkWGV5m9NKDYaxco30Q5A0B5RzNo1QdOXBXJYrY090KKhC6ByUQibGAS+N
yTmB6KGMKd4IQCEnQqXTtkwo7aqKWxKZ80ZZ3iTMGMYeUAbBLmJod2FsKrVqQi8RiGgN+Nr8N2pv
17/TtgF0DeEfDDG82DoaYShZLggMtLdS9xAbPEaJZcD+ZwUGGN4wlI6vswgvpC1RmSliAulbnaIU
Ctkqq8re0krnkeVslo0QFVG6AHMASzUvv8zQoR4qhEKM4snk6d+NvXYqfWTrXrwPBYZb/cuc9mtp
eAuAS0IT4eaLjxNV2ZSPoRm/ZKmS2q0sfrTEeL/+fTa3D/ecDBl1VnlbrGkyGxMdMtgY1Oyg0GHf
6vVO1imHnmB593wt5cwMc5PzE5SL5tD2egxZDfMka6KfZ5iYDjPiy1XijGNKoHRe8Vr2W4szGSmX
ZADmtyLkG5umo2NhCYGBNm497ssUg/vq9+s7uF1Tg/CxjlAoAru4cPGSCN0cKaipjTvBshGHY1xs
kRffC472DYrfTvjZgSaBvVL/Wk8J+4rbHPkKiB/QWV2ye9fZpMR1NQvB3KNe3MaK6IRRAmChKQV9
N/acQLjKev+xh+yaVYGx2IVLatTMkl4bYO9e9QcvEh2jtKWbwS996a54NW5FTBvYw0+pxvwG7zLf
cCIs9l/jS9IgaxZK0spYbFZDjSjrbMH8YVSAfOjfQ0nddYbEOYAb/nNhcFGFGDFlIWkWVmtm8ilT
G4d2GAQoqX/dg3jrki8PR0ymoc3VCWAeyzrMRucYqerMyrNCQRUx3cvz53V7vGUtznyuFWkhTFiW
EoMNENDXEPTXEI/jJAcbof9i9xZnHq0EizTZKARJq5yMcbzJZx7WdWMlYNRGNosvAXLjZfTqRhon
aW0AIae1qNBY3iztlZFXgN2q0V+YWayExpmmlVSFmeN0bA5sRFC5ZXWor2kFjtNtXTOwhkeIYeL5
vyLGQaDBnSb1DGMY7cPRGQ8EvXqGyANUYEgxBsbjXd/eRguPHgZsWvGg60kTJdIMB6yLn3GjHroQ
7JLFX4t8IXhgYf+aWTKxxqEVCTQSAXStIFcy9i+WkUCVSr8BBDaxu6Z9jQm5E2m968qxdqpa4mED
NnKri1+wONAWdKtj2uEXiGPqNVBDVnNqdymg0XXDOdSbphTkxqyvg6tncStEBJT6SgpWIaXW9mjw
7jOKgw3o2vT016cZjSwoymoYxEQ6zD7u2dWq0Qr9AAmGsvD7gEmvqH+PZN6DdeMsXxhhqz0zEmlm
1EcZfJIOfty9jFAY/g+rQNcPg83gW0UZ9NJAlRWDLKcANPbhEZHWbtoMvv6Xpc8vB0T2BqgRJmRX
jwa5AHtTFCLwFeifp+Qo9Rj7rG96OnjXV7O5XRqkai0oD2Exi48fp5jdSU0KP+uyyZ4NQYJsO088
ZPPUnhlh18rZNwE9p5R2PYzIwsMkvWvae17wsuvt0IfICswOhnBXuru5AI0SsD4hiB/yO8Ud97Ov
+YzwJXUj7hDaCrrz9YHwcrbAuIvhpuXLNukbOhSA0X6FvrJ3ZdUOXcvpPXWnHYcb47V4FE9Ry4m4
m18Ls8w6RiYZFdniazVE0JQyI5hgIOig3BNB4Dj3ZkiHTDfad2A9RGRfeLccmZ2oD6UQjETAAz2s
7kZZIXY3UA9l/2Myase2HgLkAV5XSq1dSeUTFOESW414LFFbXoOEkb3VARtZVZYrQBvGuQNFrZn7
RTjboIOw55l3ZW5tKWIS5msw+bWWfwGeBRJvsRwG6tifCjq/gAMuuH7GtgIsGpYYp0UlZC36Yphh
IynhEAaWsOvqHA37jw7TEzxW7839Ysy+IgbFpdWjj9Ta0A0KDVG+Kp06apykx/+5DCQsxzuv6TDP
B9D0XzNsQ88OMwrJcQFSmRDnTAeh9AejV2JypZLp6BCT3/F68ZsfyAT+xGRyK5iuX9jLSJb2dIYb
CG8iPr8AtrLr32frXQQhhT8mFvEJInKjFBYwIT4mQdO65R17KETHFMvqa8eCxvbNdGAYaTd+4dhm
B2q5nSg6A72LCS8TlbLL5QnqPDRdXFqB9dwcoH9y297moKtqJnu6qb6F3vzzusG1M6JGLaP9igMF
eOsyEaUxsWTUnYxgSt9ofdSgf6zVd7LCuybXn43VwmWUqHGxiLhFLtfVAXQsxBSV/5L+mIdf2fjj
+jo2IjA6yRogvyCTBvX5EhqDyndlZYDsBZoN/p0OTad9PYJgRAMpTf87Hl3Z7VKo5/JqHStiUKwL
1wuUN8HGwA70IkSqYaF3Zj9aQG2SO/OI4vBOf9B/QlJ6FznVN7IreUvd2stzi+zvZ0cOfXINhI2w
SMEaRw+MC4D80l3zXnI0p78lO5H3gF3HEqwRFwxIfFFvWdUjBqmSs143zSDvIBNpSQ+V0npNqnJ6
GBvXDezgusZlg/mA1QRgrHTqANSlGUDZc8QIoPDW6o7lgY2vt5EggjDm7xnMsBz0Zwy0C4HeMlcM
ZpLUjVohdSY69mzqMHbIMfeJM+1klz+KsHHcMOz6JagkWZhKXTiL3mpDrdSWhuT6wyCDLVmDHRbv
cyy718/Dho9I7BYDzwmElVajaxCRjGfamVqQFZYtox47zcb+ugkWaS9DFTwCtDMowKGuuGoa5KFc
RSM10Jap78JUdVMq2lZ+rEGBgdt/d93Y1vnGzQ8pOFRjmbLA4gVUNR0xM73WvwYqACOSv+uzU92D
K2IPlG5pd0GW+XxVzC2XBKkXhuPxogW+bxmQe0xyZJmc6IC5jW6r7yD9Ae+AVmVpG0Dd3wv83sS6
rAI00x+TS7zKNMxalQowyQRAGbKO/ALsAFNFIJlmDBJMlAOSKm8K5QqZbS8XDw2wDgMvvYJzkDSr
yynGR6Xvo6u4KULoLV6a7uTOL2RnHbhv643QgmLBvwaXYDSBFoI2V4qGIdIBpAqSrah7wQMxtVsG
zZNsYyjM8P5DPENVH8cPJxFV8eUzJyv0Om90HX2RIbNzlPbLJmgK7gD/+jIH9A3adBA3g1rsigoE
r9lUonKvBrIv7dAF8RkMSH8ecBdBUcUZOOFz48yzkSrGWQaCkxUiM2wx0RyBzzsYpHbYmyGNbdRe
C05FfMtFLswsrh/kTbnZE0HBdAYhoIzofIyOedROJq96LbzKFwrO4ectjPnQ2YUXERDTxwMsJkqD
4qlYvyOZ4U3wr1qCuAjg8SpuHfBDrS85ibaADMaaEgAV3jlRXr8ZQ2liVKoCXL3uP8vSMp2pNnZa
I4F7mRgpZyiC5UCLgIrfjecNEomNwakwzaKxjany9Yhs/RRDLv+F246tE1ATEX4CZhGEtcvd1Icw
6SdA7wNiaDsL1KfK6FwP1qtGL0ygZwLfR/NHBuBoYSJsVBHxOkUpXwMAP4GgQU502+iLux5sq6RL
PTU7kbl2wlx0hZo4tYpJCiK5Yt4fo+SHUFdu04huD6i8KCV3Sgq5e+1vZfOQMIJVA3VDoG1NtPkX
blWZyTybcqsFyaS5EVoCdcH5ohtnBdA4A9cWAo1orqoQtE/C0JozFZ9U2YGl65G+gYUL0RRCw/c6
cm33+s6voynGXSG8icCN+Tt08y+/bSjUkRnOpoJE7SbOSneS7sqCp/HFMbIshxa9RluSxFhU/5SQ
j6I6SdwO2ApIyT4OhicxcIWIhpR+8XHktI9RZ5mUAOAS6T160nYqulNgXH+wngwPhc9HUbKnnXiD
4Vr0bESbfvz9VmqMMgT0L8ATLUs65ijWSGNqNQBfqi2Hv0TlVZMizknZ2kr84/gPo4WQ2FxkNULc
xSjslUoQqZEbMb765jOvdY6VjeQJXDuAXDCpOcVckd5ZMgHrVdvJgfyo/k5zoC2ocQRd229xR+9G
oNpaB5uY3/NqEOtM5sLu8nLHJStrI/C3gWR0+2iWXnu99IFedg09cTOj3Q3izMlK13cF7nUdLxWm
GYwOy8JvjDrK0zKjUlAYh1x9jMnIKQ9sGGADvSoqEKztsDRQzG2RCFMoBto47uYyP2T503XPW9H7
wfcvTLBXxNl9Z4mp1UTUEoP4YNgyXrLEwwBaUdnWp+gzWlvBlvb6g/Ba3oxeIjr5Z/tcOYNoq5xf
sn6uXP6QRRxXQZXWJwnWOiqhr9eFnWqzo8uoR9TcRHCdLDFbbFtRGENPmv39bNFmD15npdaxr6AL
V2LQoc97Cnp+EpSB8j32eIWkjfv+0iD70GcGmxJ0N1ByEIOy/ZkNR2UcvV6+SScVRZ5HObR2Gnwn
bGZOMrN1J6DjjoQQ8FgU55YvCoiBNqGRYaHTIwUFQgGRRAulYvTbFW/aQ53h5bo7bX3EM3vL50Qx
53oet7A3AHM19T8MtbdJeaibv04/oVMCnJEIpJ4srsjshzm3yqZpxUBNqzvMRt6oYAm6vpSNs8fY
uNBqUcGIturid2pZkU7V5gDSiE9tqp6MonL/3gSgMoAbAk+Od+0iIg9DUuCF3s5Bhc68MFpvRau/
Xjexdb4BBsDPR1Nxg13YTMUwTMB3FZi3KHSwvmyEMV9TssOgcEGhs+9AElGCh01/zokt7spd4ZO3
ItrPvBRo4/45/yXLAC03kyjMM35JgUFVXX3uxudcmDkRk2dksaWzisnpJIGRGJFDsRC8mp9yw2PB
51mRL4+zUGoFkag+IVb9UknnhPQYpTyC8U0jqJeiwyNugLb6QTA7ashTMMfNa9JXn5XQH/MwP1z3
kE0zkLZAjMAczgpABQHHvsWA5RRAzNeviQkQEIk+BGHm2NkIDSgP4bWhYbIfZ3bxZeJJ6uYyaqag
ruMnc9ROaQYtCFHWAM+cOHFv05YFzTaD6d2uULwDlfNskHN8HxnF2FhyzPTHUCSuBhWKv9494Hw0
ZPWQk0FfdpEEQ/Ck6EgxiUGa7lUaOokOpcnv121sRKJzG0va2a4lOkHVVwxqjOon8+ts8mYBNyBL
ADv9WcYSIgU1alEIMyyjbHaC4lY3PfAUGPLOH9NfyZvxAsrw7Lvxu3QB8XGM4Pr6tm4ppE8QX0bn
D6XRZZqjo+eM63/+5zo2Mxs6Z251Mh7jfeM0L4PNK8lsGwRWHmVkgK1XsV2NpjQ1zVxEoQ2Kvsj1
e9EOFZvBFMFRZctvIDvkrHHDJRmtJjJ81BXxaGLH8CwDqGhZVyVJxaDf0UMGdqA+tjXRrm+ZVCpj
9U0yT0hs64HHcLFlGPPISB4BlMV8ycJDk2koAExQpwBNVFvr3rSG3IrkI6xCzgHfCCQmBDYxvoJs
Yw2db6iYJMVQTkErvJn6Xa787rVnzi5uJG4XNtgj4GwXM0XvppKAt5ON5kqxbfxgJMz5QfLSDg1A
suO6Cgvll4USNnuA2jbomNG3Wr5y5zbW0mbUR1hUduqvud+ZkM0BHYlT35d87q8VBQzyccjQo7HE
KhpssuRyhX2fAvxT6d1Xalo9yC+S4MQorv2sPMsvvI7aGegBRnSXuEvd2Nxz08u3dq/KYz1RmGbl
UdCzOoW1S32mPYtBZwiiY3aekwBtICdQfcIAl85GhBno6XK1lp5gqDYTh8C4Z1XL6EjtYVce/kFO
/IcFoqwOoDDYVZgS+vIFHItmYhEQgH55D3hAXB3TduAQVHfUj39Fhc1r2K3PHkO2MPgJe7ytppJb
kxjGKGZ9MA+KK4EccbRqv9Z/YuqaczDY7Xnpprhc8azHtCLIbICpudxIPESjkKhmF4xq7lbqTZvl
tjSf5uo1nmK7Cl+y7FGqfmMggPMG3njvX1i2GIvD2ZGU1BRTRxq8hgG+48JRTpIExTPidG68n19C
dBKozffW9aV4aXaRTsiNVFajggXXuuZUIC22OwXyzNe3dev7wT0Z/h9VGWhaXa4NkDWSZOxEtCXY
I6LHAorRVfu7Ud6u29m4fzFwBHVyFKDAtbAqYuqZBv7lRKCBHHoEXC4eDbR97GIT39vPurTrIASh
d+YxQBHvWKzjNht2Ql8eI6E4hcsLop7mrB2auAsS8hKLb3UEZDQQf5wVblox8VJjZKuogi62Mo37
TJXaCSv08Qhx6lurhUZG7EKIHbRSWeWnruUqnGOx4SQW21S84nD4kEtefj+U3pW6r8M2gIQM3NCy
jeT1+ro2lnVhgXnQmfeHVZK0bR/ToCaNL+bGPqvbW5rxYMKs+HF5vBklKLCuQK8DKrTMz4R+ilTa
GFjIcBMnzffMEOwwfDFiqPY2BscbN0rqsIZBYfAogFoNl9HlomqrbnNM3rVB+voPT7eJxGSnhHaV
O6gNoTUOfErj5cE0QxHimLvRTn36+5oofgQG/wCMYnRoS6wDqhZtV5pxG6jJW651UHSz3HHiOf9G
Kmii3opnj4xhIktZFuaFoogxsy82qH+hJ3hT7Jhi23Q/7AQ/3wkHlaM/svYXmGN5IHq8Jiq+izgt
SJAG73qjCazwvpmILSmPKW/YYh21LmwsRwCSToMOOIGNqIqDrBW9Mgebpya60Txyov/mcsAdwtiu
QSayPNXTYGGiaBqbYNJyMA590k52ypknir1RPsOKIHCACQ42wrS83UhdJRWlaJxmlt8l057MyeF+
nm515RUdUZQlRQfq0s71o721jRrknXEG0BJAB+vyFFR6m1i9SZtAasD5kmvepCV2qL6mNW+OeOt0
45yB8AWwF9ScFmEqqk3BsGa9DuJw8K1Q2XVZ649T5fZFc5Aj8tfzbCAbwFZiXSwCLgM+oUJfDQpi
lkBB5SPZrc4r9WxsHaI8oydCCW2tSqO3zaRKuYJDZXTENgdMWEp95IpqDhXIiiuavhWwLuwtngW9
WGaDUM9N0HXiXYkZFIUKj2QGb66qdAXo5QTXFDpwk4XiZJd9CdggqvZggxJtOTIexsR8SGZrD/K0
DzHNUweo0NFu80H3xMT43qtz9ve+dfGDF2FgFnpZGnVs0BS/S+nvvnwUhIdw5LTPN07nuZVl4UBo
IxRjehXBpiiPtMrvzFk5zZPJQYyvb1lM+KB3BUldlGTxir88KMIgEXNuuibo1V/ReKApr9y2gXtj
w1QWarGImuv+2KzncmVW+L7qo/E+3zCsooyE7AZ0o253kF66HxNPImbjIQabjOMMmTsqO8uLYTJU
DFyQAjYxw5UC/6u4neUUeBEptyQgP1WMq31Opp0/Sx/XAw/7+IvL/sLyIqew9IKWrZY3AfR3QMf8
T2++OPIUJ7eiKnqeIBwFphuhYDmTV5BZlaoRK0wO5lGya0c/KH534D9qt/zQMEHOBM4JlICNRT4R
dZUuC9NcB3ICUd1wOM5p8VxEJi+ubW0cWt9ANAEizOBbl45YFKFI+7qrUU8fgqEtb0MJJ1wdxiez
Tr5PQzPYcTh3TqfG38KC/FDG6RnE/AAyDqp+BKdrBzaZJPGhfS07o6bcIsVKKojXdcbgCNas2nra
zbbexB6I9TLbNMtvqph+jkP8LuvVnSGRm1AF1E7sOuKYJnXbQbzrMdTQaNYRir8uI1ys5/G9yTLL
lc34Pq3bxkvb2XBDKZ/sTC5BIKiCesCU0wnMY1DSDqescrqWlt51N9s6VWjf4+nN4IhrutUaVJAR
MCLMw7OHkXixZCcYJGDyG1HrJnhAgkP4ZHFSho3L7sIqiyZnGXObtxiQNJAyWJVmWwr5bmrtz1CO
D82g+7Qgu+ur3AhOyP/BxceGdwGRWkRaDEpZcTdNTZDqo5Mlh3aWeU+bdd0Elb0/JpYv4HY2o7rp
EJ2m4+iCNnc//rDu2t3sNDZ9nN54jdKvV8siPlzYW8RbjUyN2cewN1u2eBSd4qdc2+JraDgq6L5B
05WBYkV3ey970go/ae3+NXIkEHI+Sh5fuGADPXG5fFZBO/ugvSRkutHgg6p+ETQ3sd+4jD0Yiu93
MiBb0ome5kcQNVWvzehSnxvG2OV+bTsWNaSsqWbaSLDfeqEPRTjFVaKHzu/3zJGTGRr1NmndAlMc
r0x2+Re3ucv2+9oPWHh0MYpyoaZwMfCvo25WHue9epCOyb76xaMX34hw+PSMXRw0AbiYlpE0U8tB
ZjlpTVOMEE/QlbbsOC0OsRT+MKvQzqfktgoJL6HbiOAoTbB+qIyGCu6Ky2+sjQWQVVbWBGahBGKv
7IuZ+mXbcRKWzcOKVrjGXkfsbro0QxWQvuh90gR6GGJGm7ioWrjX48HWvQ6UFCjkgHvFM2zZh4rq
GfMJMmm+CqzRqb5lqFcmHab5ihcfI4f6/BrL9iE5s7o4JEUrTGKLUV8ckimz+96BcLaTPPcnPJvA
0gYcqg8+wZvimJxy9/8gTrAVo4A3x7KRzay5VM0sL2iqG7iCb0Gcc+j83B/jHZNiZUpL7RtUM67v
80oJAI0OptH9r8VFTh4lU1uPINNBdkEP8QM4W6uDskPlB0UfatPJpm/zDVPdQYHw2fDACCn5IK1z
QVcXj3bcuUJw/RdtPEouftDiJqAteradgh9kKC9j86yUp/qn3vMagptf+mzdS32LyTItolUwU71P
qJbEjrRXXwygIVo72x1YYbSw78JsNxZe6aYY7OGW2rZO0fkvWBxWQrJIUcFDC1+L9vVj94IJ9urE
pI0Ub/wVfzMehP9wyZps/hHtXQgPLS9ZqRh06KipdaBD+28WP/KeUzbZqDLDm/5YWN6xcxlT2cq1
Opifqcv8N/xggB0KeTImRtXeD3veorby4wuby30EpyjKbliV6tODcqJ741HdMTGPksP/shVdAdhE
YgzWPFRTFlF9zuT/Ye67duRWsi1/5aCfh+fSm8HtBoYmfdnMqlLphSgnBl0Evfv6WUHptCqZnOI9
/TSAIIgik5vht1l7ba5c+jk4G4oHU8s2YqeuQrFdEDOTbIZO5LgZ7tFAftREPx4GCcwsLSZG80aR
ovQIpWijgJ7F8ILGRlEMHkerj9D6gpWypJvPnJGfRU9smgS077nJdwPBJFshBtKgkN+/Xt8XXKbj
jgNHkcldlpw0+vz0IHWhsq6XsPJg59ti6GNvJVbsZH6urcMgM2yrpq8opHEEEVdmt6A0tyXQ4Tlf
f8fs8vv0GZOtXg4APkgsvgFE/lHJsKVrizrnrAzEJUGGzCNn04i5QGik07TNT2LwTapTO2h+fN2I
OaUKEYl/C5iMl17nppqETY54konwuJ7dxVm5k3xTt8VWehTkYg/8/5Kjb65ZvPAbkvYAUIWxfz6C
tdVTkjY5pKZkAw5Ltxbuvm7X3FL7LIF/wSdlNTXiqhODEksN+CBiyY5k7APU0v1ayuzWAW8ochcA
hEXcaLKijaH2E9JgfHiV4vaKuI3NDtauWGsL62pOIQSMETSlcI/AUznpsbAMu0wFoxe2DkA2rduo
/aiVyPFp52T1C1L8HVJIu69bNztKn2RO+rAXao0qDDIJfUjjg648fP3+WcP0c6Mm+5QyZFobaxAg
rhFg0DwdRoR+GzrRi5U79Fq2iRe//icysfaRrIBavaB5Op8YRqPItdnSfIwNE6e90uFeWjdQkES3
+K4+FZorvC/I5ItoajhAJwTwBaxpyJCYDp5YBF1u6dkpY7bfutglOBZFcFAvODGd4lGVAMgTXXlj
PBPVXRA+t8I/C5+Moj6EvTwUEI5KTY/Nia7ITboL7psDN52UtV966TvyjqPvgSsvnOazk/ZTuyfj
GxtBUNHczLA6cLBumg2SLrfyZrEA1Gz/gnEP+wkH+UyxFEWf6IUGElo40vxdcI30VQ97GXwrbuXJ
IEsQdupreFzk++M9dzGsCBsAFI4IFvg6zqeSqNGoIKXKexahTruAjufF6/Agr6hnPRdO+PeLdvOj
j0cq/hI5OXOklIRkEDCYPHOwQzFodSds/DXCkUcVbU6dehWmnIuncNiN5S4Cqme31U/yJzM5z61C
CAbIh9OqJc636qB6bH1rOTKApjUqUUWbeLHi2uzwfhI6mcF9l0csqtHPvgT+0fxJFbEFmo0txUvm
76wknsikwwONY2liOtRpJ+UlG7JT2XUOOCc2ORXtLrkNjIXjaVbPRWFalCbVsDgvwpFUKDTDr63s
3xicAcluR1753VqLdmQjpal9WpqxMyBheLm5UgjjHk6FqXlvyKmEtFP0JC8CCK/cgXzkHs9Qtp4Y
ygK1z5QB9JRu6c8CmIpXOMItew3/Pl7m/Dsm01gkcA1oOb5Dk2VbqYjj5yoCRokt+D++3v7mzDQ0
GaoidnwggaZ7gxCVrdQNEkQhBaC8BnyksxEvCg0bRFJO9qPaG8iql92wclRrFXn0QV/YBeeOuZEH
ARFN1Py6YD/CzI2ITvEJHDmTPZd36Gt4AxpPdPut+bqMmZmBmYzRE2T9/ZQ4scnT2PerbmixTaA6
n7bifg/11r/V2IbXttB2spseMzh9n4zb1rC/7vGZLQJ6qobQNwjcLyn4MRaF1hcMHZ5LtlBe5QHz
kAq9IGXOvQM6KcxlMFrA2XGheflUE9pS4QsIqR2hrQBl0mzCB5Si38ouZwZzN4vb38z+gNitilxY
ME6Y8hRnkkAHK/1E5pOp9aJbQFg5b69/KleocOhEG1QMeggWsYkz5wyPGGNT0nHIoeDM+TnTinnW
+n4D9cHqMXEVJylj9+tBk2aO6jMZkz0WPBtCWDPIkIB8auwmtLXaxr+tGw4QJCt9299IICmBzxfy
r6ErrRf9q7wdk/P07Bsm6oIA4LWsFfgGcRdu4jvwW6OMpKPb2Yu+aj4QlF8az7mpipx0rrkjSn6B
+axQd8pqgjw7FVbzFsnwshcRAMKS8fZ1784O4G85U8ClCq8JkNeQY6HGlSwdInnJCzc/fuBlQNUL
kGqAYf58jsD8lZPBLNEUKAbmj9QDqOyh26ebaBV8+BtrzVysQXlfHsOb+Onr5s3usdyRyylmEBee
KkKdKotNmgdcKylBK53s8sQG61q3pTfhleWgAPEurZDITXKHbckmdVXRXgoP8AZeTB60HJFchDnR
A+cdoKRyzKHXWCRd7qrt9wQRAdPqnTxepdWSl2NB2DT9KaNdADsCA9pWr1VvOgRl9HKQYrCsQdhv
qWzA7PQBCRj3dWDbmWKJutYnRW6o7CQippnBbyp2ZGk75SfuRff9ljHFEol6m+pdILBTvaPbcBPu
cDZ65FpxuBq7pIfMNgj17AFTB0QXEY7zsdJpC3KzrmMnqn7UUeIMrHW+npJzA8Sd/hAAzgkk15xL
QGJKXeQqHAwWO2nNrlYwRvlbDSCWsOjMmNtFkHHF+dKALrtIQjEGq2qaMspPJpLeB/+Z6W+xwf6T
BulY3iJiJhA0aZDaMAlcnjWmd63cBIL6qpIuXNUm6upRQDbWZYZ6nV/34dwoYUFBX0HKhgpYxnkf
ammiM8MqIJL1tQ1KNrcy2fvXMub6DunDwCaBxwmsL5NmCR3qU/ZimJ1MqVpHhnlNKeDnVr7kypiV
g9oeUAA5A8kUutIWTU76PoIJUYUrZJqLsF4ATxLlnLpft2gOaAhKOQXpmPBs6RfIPyaqDDxKGphG
3P5Heh1ukAKCIr1kcBQnQjLmkhtyzpT4LHC6dJvKGKhgQCCoXUIbwDLQOXpkZTjyW98gGABaADdZ
K9uv2zm3wpD7LaEgMQfPTPUvoCz9OlF1BlI7ZCvFJX0Tq/iGWOENnN+bNF9a0bOzEUkToHDileGm
C8CKUNK+VtDKJnnuxVvRf/66PbMKpcrnOZjteImqyaYUIGWu07uBnSprcHLV8pCTGu4NCyeXCeEO
JwdfG3168FEoxiEmA1V3XbarJrAKG/QIT0oU7KKCmqhemywO8pxuBGINOKxARoYjgA/HJ39mIZtJ
wBqcASkymI2dmvtuPgC5ET+h3oCFmqFKrdhN964OTzF9Bdvm6j/pHgMnPIetg3iGf+DnD2CaFgZp
j2mtOMJbvulWHWJeoIPx3TcohnRwsNM62XopEj67cj/J5fPik9y0y8QmU1qcFVi22yGyUFmmlR+D
AO6GhSbO9jFmMvYH+MMxEc5FIWetMJK+ZDApDJtH9JC3JTicqUhxuqv+dekYnDUM+dL5SyA/lD+3
TY5qSWmqceW66uCgFrACMqhu0yCpwgKTwTvxFoWKc0YMnGSiCWKyGf6QVCJSKXcZO4XQNVYJrX5Y
/cBsXQ4jV9XiR1mP912Vo5a93t3JiXzVxor2XBlU2KRFrKzVhjzIbYTChXntKFLisdxcs6b0aGfd
swoIPS3Kvw+0ecaZ+Rww9YCsjY/AFIibs/hUoLokChFXD0Wm7zHZdqYWHdVBe44bZSuqwl0qJk6T
SasEFVpZn29JCvMu6oJ9U1a70FcEuxH1B6OCy73V74SWcnj8SsNJqAz1Om8yYLpE60lF3cxYZB8Z
KE3tkknXpW56rWU9g5oQrma9I14jmne6nq9xjGKbbvy7sKx3upQARGJ+jzvyoDblsU+HYyJ1H4lK
riIUr6t94jAfNdDQFSUjd3USwOPWwwMY12vDrFdAxK5Z1HlZRa6M2ti1te4kGT0MtYgEVd/YRD27
MZrM6eV2X6WFp/nxCnXVH4IIsKWq21MheyZV/9RHIpJE2k1UZsQeEJYJRXGbDPICGGMmOYszXfPy
RuC1hRtzctDXFEUIhVan3D2tAoy2Ktcppn2AAoF2c028pSU9c3Qg1Rllu5AHCpN2ChOEO5pWvMTi
yRfqrdgFaykdXFN8ihp4wdslbo255p2JmzhDSK2rvhLKFOdj63UneIZfDc+AQYQiscu+lzmMsor8
Vhz9iNRc1lOtcbJUqO5NT1LuCsB8XIP36bp+lFEJIV/7p/ghuIJRe8TaqVKPFxvP1ktrnA/YRJkH
FSwwujwJB8lLk43MQJ6Koivo4Jz96FLNSahyl3ffRBHw7ASRlTDdV6qxdELMbJ9nUie7WUCidNAR
WgFXg3XMifCCKjSBrSZYfa1xJ1MC5iDLHqI0sWMmXgFU6USFZldVu6SCzegK+BLwdvIEOQPjcL6v
ZjGpfaGs6akmjvIt3GQ32JjeWAATVDxEHgZ9rSlLQmdn9W+hY6jw02aeocx5USk5HXONI8WORDeV
V9Y9z+eUdNRoDPV1/xqt212/WRrwUdu6GHELkBMLc0++CKhqCokiETnqp7Kw45fuUN0kx6Bz1Gf2
pq3lVWF3V03gkLt2Y50WTs2ZAxocr79F88H43G7EckNkPVNQNlpOG+abRmo3rIudRk1RH4JbXNtK
W8VKf0vqe1WHThqXiMgQyU3YceFj5kaes8zDTMK4XySQ0Nzqy5Qp6QjRM1bIYPK0yNEGQEi0HfXo
2l9OPhvdN5POB0wP3nxQOfKiJ5PpVsZghK8HdL4qqDsFrhiMfWys+rb5blBDs5levcrljwbcmbZS
rAUUUADbtLhqWHXlk/4a5shWkuuPOMgOhW8+aRG5jdXGNerklDILdkQM4yFhSEWOYlfoC5B4oCY3
Cs0D7siqd8Fg5cJsnhlUkAWLwB4iOqFdpJmGqJBOyzJJkPkVeEqVuoga2FovLuwZC2KmaB/Spk0V
WGlyEvzU1Xxxl4R05YvpQvB8XgwgNxY3HswpmtLPWzPVJJKcOqt1hrjaGlUNojF/8/Xsm5l8sP/R
ZWOW80V+RKCz2GygQZ2M4JpIr0q65FqfQ74gy1jmElDp44JJ0whCmnVaDisAcDwbBkpkG0Gy6bvu
rcraH6WqbWF53eSB8p342lPSqYvm7Yz2eNbIyS6fZIokyDUaGSrVusskgMe/y8O6Mj+KWHSiLPEC
MB0qRutm7WsV6Os4Fde5+t4rlqPXP77u8bmzHQACnk1lIBBw4RZhWJJxkMvxiVjpdRp8SzWklOu9
k0AP67rIJpXqhOK1KZTbrqw2RbBUNFTj7Z0sfgScEVoacaaotnm+/Yl9q+t+AL22Eut1Vud0lTLp
zowKE85y+U4KhkPG4gGMvFLh1ZKqenpj3VLSrUQ5eZfD8o3GwsCVxZ2WgOoZTDAATQqmndQ6iKcl
X6F2IcV0hwq9/iloSmkFHPat7ico8qNa+bGoJa+rA+KQ0Hy0jJJ4QQ0W2SFVX0lEjFXU1zDPYhUO
YMuM7UIhj4UUgMBXVrdAHVG3x5YJ7V/ONyHSedfhUIDLKahhi5ThUStT383k+rWLLO57pHYy0Oev
R3EuLAmr1pDASqBrqN02sS3BkZmVUdhiTtH6FITWnqTEsFv5RhNz1zBQNIJ9A3RuxYB4IU1g60no
Bj3o+VoUOSulTS3WqLMHXRJNIiTdKxE6VGXXWoM8F7XwBDNf2B9nJx4SFMHWBgYM5YIJv+/a3Kyr
OD7Rb5VbbLOVcA+ac6RfAuxJP5bO94sNDG4rUIEDz4soJrwfkw4iShWZeWySk2HdNMR0LLBuBUOz
1KiLtQ0xKMKJ0nGgS7tkaWiFVgGgQQ9xejZuvKkfUagFwF36FAMwWB5EN0dIxl1yLYzDe7aEuFjg
jJCcwsnapvZA3ARBydQmRAZw79txGm1bsjKFqnL6BuxUURYxJPqVvi0Y6mqQlMDNwhJFecRKduWh
kezCR4pJZUgvcYYCagrclLboV3eBGe+KPHoWQusoYmO+kvtq19HoutRir5OECpun/o112SZNxXsx
yt8jqUD8RwcoxwiRF/P1NL9QEHkzwSWPqCioOy90kyZpkyrV+/AkWS9WmNngBtlp8B0lIISFsfy1
MK5zXPSpjvQBALPBbj2NGYbt0MRIl0SfAtMqjbllZAOC4PXXYi6OPLQJQV4kkAPTCmTKxNJotVIa
rFAnpzh5V4urQV1Q6JbePzltZHWIGExTctIrw5bMZ5ov5f/NSDB1rC6uN8MonQLrqCyyNgGI79QQ
1FepFDeE2vp1J10gsLCj4YwCuxdfvAAAnB8RCD4iBR8Ey0cTxVaTAltvGHuaRtYyLdeIJmNZCa9f
i7zUFNSR/ROsR2AKgZ9nMjBUQgl1MY7kY0bbLcjS7DLclWl+TDXFUeDS9APRM/Mb/BpYk85yFsSL
0+nHxXP6exRMhMt26tdHFBuJS7UlHRMSAUjTrcBp5hYGYrlC5xg5cwJFWBlM2/lxviD7YkBH0Ugf
5Ulgl3tlr1EL2BpdOqZt7IWD5HRkYVJeuoohAvhBzBmEO/GqyZmf+50qhK0oHzmBTrWlKHCIHEBd
38Zs1a6S+/oYuolDhXWsLpAVXhwEkAwPLKolI2g9s94irRaA7JaOLA3sXP5uAaeUSktKzWUXIgUf
WZywJBFKvdD+9UozEQuUxGPT5NemT58CFLNdmCF85Z5tUGgHr3EBFwWoc4BVP18UgehHBDGE4ah0
xLVUcaf7KDItJtZTYeoOic1Dn3ePAmrK22lhpg7MH7sD4GNhbV52KIisUL4UNPxAkeCAPf8MX8tL
uAID8RiXKAPdXLfGQ6o9fN3Wi/XPmyhy9n2ESy4HLctpIXdV1By1qHRr5Tn22S4w2I4ymHZydiVK
wd+1q3DCAH2DiQK9GJSgk1ZJgxopOk66Ywed3CysQ6HEK0Q+H79u2KUWxOUAXgW3IdJBQDN+3ntM
R9ixK0iEXI3Wgz0PYqdmk23a1eAhAfBvEzVwaeD6g38DFUwvUjyHvo9BcaqHR324UsldpwNHhQTe
JPzb8PRzQVOz1FTSMu5qIzzKPcDI+VvLlkqJXawwLoHXB1EQ0cfkmwyQWXLTu9bCI9UzYW9kouUl
TTd8fD0+s1JMLgqhcBGusPPhIbS3BEFrw2NB9iEidnaPwNrCArrcDPn7UXESuhuKUGNnPxfStmYd
kxidFW3za7jGv2fhs+DB9wkPK1LsZA9QxhTmzN0SEfR8634L5trsJ8eTVhA5GGIpPIrBkxgltsJE
9+v+u3Sr8bZhj8cWCNaYi1O0D9NUsUgfHrtVsIm9YJeDW1fZgIlK6g7GWM8lW2vPprIlTWPr3tfi
5Ys9ciKe3//UQtGsE32QhhDnDOgtHeqyK8Owhe4to9vMXKEIEecT9NjgZmt2RLliwLZayfOvl+yP
y0jV+CUcXQ0P5yWVSBk0Pu3DLjwqR3Xtr+u1KtgG3YQA23EiRREEwG6zhHvhM+fsiDgXOkXZ1GCC
iCSpCY9p970oddsst4u1xi5tz4mQyTkkxXkm+mkdHlH5dc0TEJL2g4qvmr8P1w0MOrjsAOyLV/2+
3qMYjO8GkqMGtiGt+v6NPX094nMt5mUy4cnA5nCRnEBjZDZJrMLH6N0h0AVPFtJ7pU2XDl++vUx7
lmtlnGiKR3wmGwPIos3WAO8x9m0JHPihZwV28cSp3NSVuJFBb7ogcW6tfhY4icGA0M604PDHTgRu
MkdVYpfIiymZlyA4jOVnKZPjKG20kBApR7NW9NAgRT/dDaWjtqeiLW2rdIp9uO28/NbcE6+tOldr
POv974/gp08YoXKflmwIHhng0+A48ZMNkbK3SiuufV9f2JjmuhN1Jji9KE+8nTqdqhC+RQt500c5
D700qE7gnth+3ZBLpQVoHICzQBwEbfmCqygjtDAKUyNHoURJqbTOnJg8UsLWg0nvVPk11OuFOTI3
+XlxTRVOdNAwTU2WOOhYBZWUHNUy9J/iIQej0MA95VJLFw6tOVHgRgLBGryoAOHz9fFplBLZT4RM
loOjqNxp1eC2vWbD1FyQctmFgK8DgQZMJrK2LrLcKTPlrqcFgRoBbiI40iVK7T5lXmWJjpSnyL1Z
KtJ9iT4CNgNlDHkVEsDrLuj3hrhrRNj95Mix5vGe7WoEOZ0KVS0UT8zc5Xjn5VQ8Fzg5o9RcqkGf
BYGiwFa9WOwTrfr4eiouiZiMlh8LrKxITo4htTY97Z3eWMR+zMrAGPGRQjHuKWBQsUKU4zFTgmNg
LKqyi3Nbv1XdweHlcpRn1FRb2hP5bnS+CaPnPomc6C9S0gU+Kktgvn9y0US7RVj13DQEUMtCTIzX
OJ2iLS0AhwaUHSFHDg0WvcSVQtULk+Gj2eiHzjHtwqaJG7tFZDw3IBpUy/1SvsfstAQKGPAtTj55
seDiGkGNrO6CcVqCiGE16DvOXNK7BWw9u2GrJZGXA2oAWwq0GFwv8IBNWw3PXp1pOY7S3kSxs/Km
rNuF5T2jFAHDgEMU8TFkNWAjPt9FMjNhNeplC/exra8Ht3RA5raPndxlyECIbLpeYjaY0bU5agJu
Pa6Rgjd4oqxEQQZeLgRg7qU3f71qblHOiLi64cFKecy3IEApHBk75tpYMpMv5xBSXIG+Q/QJyIGL
+k6AuLZN7Hf+faljyBLQ6SpIoIm/D9pJtgZ7sO6/XvJcATlfG0BP8nTJMYIPcrPzrm2pb1FkePj3
MWo8gYfJZlpuy6xxSPUOHOfCSPKVdiENh6kCHCU8+lNag9DwO+Ru6/59XwdehTrAfiW4kn+o2wWD
eWZSgrkX9iuQyXAbTZORYhEo/URg/n1g7Bn50UW/cNz/9db97+CD3f786PJf/43rN5b1RRiQanL5
r6vwrWAl+1H9N//Zvx87/9G/brIPeqyKj4/q6iWbPnn2Q7z/l3z3pXo5u/BoFVb9Xf1R9PcfZZ1U
oxB8KX/yf3rzj4/xLac++/jnP95YTSv+tiBk9B+/bm3f//kPmbs4/+vz+3/dvH5J8bvjS0irPzYf
yQd9+V9//J/y7YOWeMMfL/T9j1MRltUL/eP95Q+npuTl4rUfL2X1z38I6p98q0CWCYickWKJGOs/
/mg/xluS+icymmDigjyfM9fruAX3TEXwM+NPQH04TBrsaiBZk3VMr5LV4z1V/BMENBwZDp8FP1X+
asDZUP4e2j9ond4yNKX85z9GiOvnaYoQCTY00NkA5oH6f1Nvy9ClXZgyskPkTrCZmB5TPat715d9
+crkf3W1nLopSv244+V4w4hRJQMsY7hdyOGpbEN9IxlVVawzrQkOaeD/vJnnCp6jovjrXWBAy1Zx
BTqlwRLfGAqLOmbQVrcGAlHe0FDYJX2cIW0O4SKNaa0TD0n4OPiRiRqWNP7WiBk0D0XLvhf58Ery
tn/NA+G2LXT/ncr9BlwNZWCzOHOyoAQmn4QOsIYttk32I9FUZCSj9LkHHU34EMXoqmdm99bU9ZOR
V/RFb9UIcZOKPHNWcbsuFRMZk/pLF4fGHcoTEqfP6mRTaFoVwT8k3RtGlx1itTLuQv7XULlqnZV3
4/OlZkRXat9ejVfjQ0oS6BuwIMq2Bl/yz8fSUqo9joIEyRt/LWrIIX2cixl/kmj9gj4sj+wOnwec
z0Nk1FjAhwKch53jfBeUlVyhgh7uwPbBrnWfPaosDh4DGG+rXouzXZXE0S1FvRonhMfq3b+LK9V8
i7S+coYmVW+yIup3cZznK0NQykcjj07jg3ksHmmfNo8tibJVYinDTikS+UZgFcBqzNLe+h9SbcTv
GlAnjpWayS3qwKc7pS/6VSJm1gNQZY/jE4kf3nWCJDymUYigHUqQ78qWZDeyZQ5OF7f0zRw2nWVG
7zotIgdey/5WMWML3CAofGqZQf0A+pXn8bOqTrvO9LYBDfCgeQoy3vZBqBnXHdRzp0Bxytci/6sB
CBQaURXcib3fbzGXwnXXxf4piY3XUZrfKIcm64QnNSp6L69DcV8FcnOdJZngDGkSv0bA6YxNGIBR
tCOCgGFcpNnWSn1wt5tDc1Ir4WN8opGUHa2U5psassLTxUjYJ2EdXbdNnrgllsWDqNBsXekoGSDK
wyEoo+GAalsI/fO/fl+O/xofSa0PXYnr/fjU7/8e/xV1cVXb42OK3N0mmZRvfv2fpvA749/jL8tB
amweAvIm75h7L2wDBHOlTAXtHz5wFPD5veP/gn4ZrmJkUv0S8/OBSTv6XtA2NbV+vmP83e/m/hY9
/svIyuBQ+8Be/NUVhKjPRApB7KkyfYc6jActzuG04n+ZvWBdj5cSSW98Lap2UpZoij3eKARRcStL
o+7kYZT8o3vk4/96+OdPBj/GQUuD3e+Xjj/LgiDweiEO3FHQeHe8ocqVtI+lYDP5wXiZld1D05fD
diKaEpF5Yuyrznjj9yurSIkORoV8+POGjW+jUvg8aCHdtt2grj6dfL8Ojs8HBbaGc4UGyE8Vhw0/
jhCngudyopmiykUfmxZFDQlidHYs50nuyjXAY71vIJ8zbNLGjoDqPsB4TX79k1UVrv3C81Wh3DGs
GHYdabG26ohPbHA56IdSHmRzNf5wfNoPqwAMFoK5+ili/M808nW7EzEWadDeVErV33StmDwgSAks
IIodHUKdJg+hXAk2UVAkbbybRHLsdjgKNgN/GLGKwcMXIJLAL+V4yNZmUFnueFmYSbZN9WRwxste
Mdt9ANJre3yzj338mvXi83iFpQQerDDbjlc6yNmOpfkAEIvcOrnZ281gpcfxnhyzgzSk6e14Zbbt
ex6nKH3Ov7ZB5q8tBk2wHy/VGiSMOED0zXjZBjHzQtqaKz1qyfUAg/VQgNRDprF1MgbFPDVZ75pA
i9+P/2X56nfLoPLVeE8MUEQ+VJNgN14qJIm8CHjL1fhs1OQy4OQlCvzyt3Wxbu0yHyeTyC8FImrX
dW3cjz8tqJodG4HYDR3ExkFoyMtRSvVuvKmn4lvXDMXV+B5QBDCcjIK8/fkNwKN7ITTW1XjZDIm/
xmLL3cFoLVROL+jeyoTeVstO9RZmqzjRinUoNfgKeGNgIXIM0GS2cgCgBV4W5BsbmW4LTc7cPML+
25hNelUJyet4ZQZKfKp7e7xg/D5TlKe+ytSrn08bDPQJQUM3401Smtra+ve7yiBNr7q0eNWGtDlZ
Yg7IGKgHqOFXzr/fgwjkUZbKV19Nm21CM7pWB6E9sTT7MbQNfR86aavKgvFNzE0wBXRGeajlob0y
qNK4UVU034MAyhF/VDcpil9aTXxE6ahwI+Zyt+m6rrjXzRR1XfgjGs1xHg7lC85QZOjLbXLdZIG+
L/Wh8VpAK3Z5HEQ7EMcEdt8z600y+r1aMfKtCjTJE9Qi36d9GN7QvhGdpmjaN6GwEfw23xgQ4IiY
6sNN16jGTgTxGHCwWvGUqOV1y99VpsUb9B7phEBzuSZ9HG2lwPfvNDb0P98RxY3bm3L9XWkD4Gwk
mtqVLtyGAVoN7kGUKi+r7CGjfnENpfLbeEX6qr0FK95ejvXswUTR8Xt9GByRX0nWwB7u6t78RQXw
t2wejAH+TM2YM/Pnf2YWrT8YNyjK6av+f7SINBga/2+L6OklScJyNIBWdVXTc7OH//aX2YMcjD/h
x+BMoxyeIiowtP4yewzzTyBTdMStcZCA0vmT2SMpuMU9LKj8DKgSWEN/mz0wlxQdFhtwqrDiUffH
+DuGjzrxBnB6MtRIAnUGNBmAFKfHWTdAu9WSkjz6sXKSWnGvCn10J9WF6ZJAfwpEkaDc7KPSm49R
gPy7Acix8rteJO91jSgDjoZrwLK+N2nkKcFzJIJ3ySyJW+bKBtiiLfcr5F3liB39gYiTA8e40+Vv
Wmjldm0196KGYtMxxRrzBU8iylU0JFeoYbpuLHNTEH0bZm+9JN1UsbqLAum+q1SQtdbhjZgQV5Db
m0hdqvELX/X5Ef+zT3jnyzpgFIjBn9sGitnFRm1R8piY+auZr1mOTlA03avy9IMhn8toEmhNVX/l
V6hrbvnaDhryytDbVZoyu61Pjdyug6R2SLZnpWVHlX6TBKjakg6FI1rdU2cIL0Ch3Ks1itlrmgGO
qFpY+YKvgHs4skOE3qvqaA7CBn2xKrL6IKfRw9BW6zTo9ygBM9iBxTaMaKs8MmxmgerNEDyf/kAp
h1R7pigwUtF2ReHNFeIbMyH7Vpe3mQ6lorbKe5IBbhih3EogAz80hCszUj34qE6mluMzsmvwv2kw
XnXwdkuqWymZPUiAkJjPPc3vEou9AKztVnWzjhLD1oJkr5fhvjHFtamjlAk2wgBYWWtwY4XepLl6
SJPw1mjzdWqBmFVukNxYu5WfeLUfrMpGXUu5tmFmfWMosaMH1joflKtyEG/9EhE6QkFxFUepK2gG
AkugBpE60QNBi5eqoCMusqWsLX4qfjIOf04AYO5EkMKh+MUUVRaK0DUaA2hentakyXZ3kh8CLwWD
UOsaP/J3lIMS3CWv6pTqAdIw+wHVBOial0KcSvX1rOkjdQDNSVCM0y3R+29qKbtVor/1Crcr34kA
Eui+vC4Euo5lf2NkqVeowo5EocNkZgcIe2RidRgC45CTfEH7nWgT0y+cpkMXalUHRYsa9KXV75HO
iWzBcgGFNeXX+SUDOaLYkWaSn2sToJe+06qH8JEzQfcfiqttQP7llN+g/oE1SdzL8KjDifj8aQuf
Ue0vBn3s/t+CuZ/2U+BK0JEj1yV69SDIOhL0AGPliGylWXQ9TCfXRM4kksoioYBXAHJCIdwH7VVE
3ztsZo300CbtAceCV0jkyQCeVvVXTcLWgtWvfNa5llJc9RXI7Qh4rMLBjlLhLtGtj6+7YeoI5wMA
ygAQnII8ALCM6Ylghf4QWzWSSFlhBy/BBpgM1Bh9AIOWp9rNj3LLaiBOkDq50DEz/X8ml+/Kn/qf
CnJqdFTG5JKf2zp1TPm+9hfpW2em8JmUSXjeLzRQ2TMsMkSPNxJTARhNeltqrohxBSesW8exw0Bm
Kar1TU7TpzZMr3xagAVVfCHmYxxW/5e7c1luHEnW9KvQenP6mA11CPACctHHLElRdylVKWVmV21k
kIQmIV5AASQlcmzM5glmP+tZncXsZjm7epN5kvkcFwoBMUWlAt0Vp1Ft3Z0pVQAR4eHhl99/P4qi
2plDbemqU79cBU/96oC2VZ3qcTWKDmqDTm9lTT5HttWtd8Ljqj3uDSfUmj5+GQ3On2qDXlh1uqMl
JXOPZ01n2m05y4PnzsOXYfv5vD5/PKhOvraH64tgToXZunqyHv86dYanq0bteF6dHI6mdtfxP1u1
qBsNBt2RVe+tnd9ms+olHUcHrfbpI5X0XAdEgx6fu04YHYbzX5f+0/50ceFTZtVvrPyD1WL9PXq4
mxDemLQZZLjqjlareTcY+gezqN2fWOGv4ewm6IZr2A2cEdim4eqpO3uq9e3J4KTefvg8fq7tB4TY
9lcNir6WNXIljZueFYWHEtgbTacuZBPdamPkRsEvtHbtNVbDg8mi3bvxF/0HYX2ja/GC1NiDVT9b
h+Peg3PzW7Cw+6111G01YPu0O+fWjX9qPVS/TpdPB0O7RhFT1J+TiJk+OhfTkXXYbPsH68j5NrAe
DlrV32qLGkCEUdStTtDY3IjjZXQCY2Sv1bzpN/zwwno4aazt/vBxPukF1vrkZtzpYYPgH4aHN4+j
r2ik8/aNfxTVV916fdrrhH36+h5Rr9V7WMGBBXh5QOAVTMv+eDA8XlrBdXt11LSv/GX1APa+XvDc
7E4WT141nBzPGw/HwfCx/7i6OWlFz2cUwB+u7NHpU3Q5b0x7i+pZuJr1Hm5OwnanO6kPu9H8iqj4
yWD4GSqVCxvgqT8b/hzr6KujXVBx1qjRGDUfVtww08HBDfDhx+h6h/YooJPTVwD6pH8p5WDFNIw/
h0CLTgbzr+Oz8Hh0Av60x+4d2Tvh8XHaWLmkYz21eVOR+em5tnheL3zetPxrCCslDT6XwIUfYKGv
fX7s+bRXW5KAXffBDR+FB6ODsbc6hnNvZ++/7Rrl5Tsw8fN6y5kMpsvZAo0yXX/vOL9YD7sUspib
b020EKp+5h4fTzGivw6+cXguh0KLto8hR6R6f9x/+GVX4cHOlS3Yv8P2+CF6CHhh47Cz6C2lxqF3
V/1letQCsDXqk9u+Et6Gh76/Hx1h1Z6t99ePXUgNdtwI9itDvLDFsvS5KwHatlXzecWHCMEg8aGT
5sW8e20te6NVXygypIJmfOqjFr51vMZn4WNBJTz1yJ0c1HeYB0UEVCLZUiEkhgn59sK9bRMFWEYN
O/raGnUX8OyPuw/3hDIO2Isuld/1w5Hf7cCXd9g4mBzQCJWis+O3D1chU1z8gmIZ9LhVH5O65QuW
Fvy9dLSpO7A2RM2jRu1iPYa01FruMPiKJMyvXlkQ7sAZ1tEVVvS14Y+pPP6VmrmDcaPRfbbb3d7N
KICp3ulFTesXvZkWRP7xZnRDWGYVfX2ApCJq/9VuXIznX+at6RGF/fNgxyy3Wh4vO1ssAfOntfHj
6rkdfe1ASdqqN7vr8ffmzjaJW4U59xb5ipwwDy2aky64376SR+2OIOT06zenjeHjfita7JjQlleB
GIfEvQ6Wm+Khwq61YcMILH8Rfa1Zv4aUHEY36+Nn66gaWDvsqS0SqbyosE/LYUhg04qir6vxCd7B
/ng5OrEfbqfLSX81j+AfaOxShtvfSFaOppbSjrtwCic3g+fOFEsrVgn2N5sajccD6YfR6dUvWl2r
BwNK4+mAtN2od/X4/W2x3CIoTHfz8iJ4fb0cR8ETE/s6rz1jIgDRBa76TAhf7zWF7RtUH9I5VqHR
WC367fVjbwV319tvKdYxydlWZlPYvNFg3pwOn5jNEzVM1YXVuwlufqu16KA+u5mDRmn3nyej/dpN
e8KKEi+oN5/v3v6EV8GnwhcUL5roYTWcWsjprEaWjQD1agWfw2mbYqbHVT25TX4qlvm+QOV/PvwG
uajcygtCREFwnPv3T+6qchyNwWxEKkYj/lc34UpnT0gDIXggyQUfPoplE67kR52WdKSEAoOoJQcv
RWnY7T3bBsVKCV7c5U+SDClIgx8BjgN5ClFgA2gaafifQGnY6uEXejLCnTVScA5NRUATFQ6G1fA7
Q7q+D36lqHXRexgN7pjH8XpZP62PW8fD+penx9ax1aJR+MIhq//cOGlTpNYefHm0V1dtirmD2ezi
xqrhLjSPo1n1iCZgvz076ztr9nTQWfoHeHwH69niYGrduM35ct6HRGlXcElVzskkQJFS1EHkkZUp
TILAfSsa0srz18GYsGKtFnxbPlSPakPiZgTORo/j04XV/lzt8MPHJ4eU7PLkaXJT79pP36u2fT4e
tb6FnTDxDP4Oh+OHR8jAMH4TaaFdPRRMsFOAI4r5kH4c1icpN5t5IYQq6VHJn5StY2XnptZBzhHO
DRrp5dzwI6rFWsDfhEAGNNPm3Fi1vbrVoRGZdHRMkwPpueFHFMATlKeWGTGvN9o/c264chUX4tWn
twtRj84g8hf+Apd0MTkdgu9xLG+yRK1PV136oHSt1cXI2bef9ldcNOuvj4ODGjT74f5Ds9+Gqu3m
ZBx0hxBYOb05nPSjI+du1AJEcdxpfXl8hC/hYt05pHFaY3zkrL+3F2cPzr2/DHrTldX153ePjV+s
xtnN4Hp5czwc7A8cGun1rKbrD6/ao4vq4sKZnTxCn9u6DNpnjYfLZXQK9mZ5Wr05Xfufo+fDdnva
G9+cWhYQTJ/QJwH4Ffnp+YVDdyZSsrXRLQUzNzdfnjrfmv7noOqNwml30bgISbhFlIFPlwez8fnk
4bKxPG5ZB8ub02bQb02v8ddH9Z5NQdXDkR0eD59ce/nYDYNh17qBfXrxZbK6Gtav1zUgNd+t9W/L
0bEzPL+Jjibz49aK4N1hyDhPB63Z0cP4sNk5a1k3GI/fOs19WqPMn8FgfX5eHbb8g0YT/sYzC2br
8Wk0O3oentSfzlfLS5gWIvqPD0/Wy18BeY+pva8Bk364lObk9SNneRSu/7rfHBxVn0/kP8HBuvF9
+PzLYnRNPKZbpdXZ5HzavAgbV48RhRHnD8OjahPV2B+2SZsTK+mO1vvzh8NV6ySsEi7u2qNzCODs
2eHjMOlh+1M6ZHuyUEM1pG/fCnpM0JkpJDKG9l0Hr5CR7/ql7FKS17we6L0oyuIdHI8UIzjfGmHs
AvRc3AO0bJAshPCTPpgoE3k4puNgOkh/TOYPXnRh00aHoMVyS/P6m19jRj/2O299eQIuFQSpwDkV
vfqzUyfjSW+IVitm187Nudpu7wlaFDw2OjxdE7PmDphac/LVur1HURp2krie+dk3W3vE0aQBNYXU
8mARGTZ73Z23G3sO/dSa5FvVuZMfl9JaqSGU/6VrvWlzb3LNakl9Y49QErhnqVHOb7tj7+Gdxfd+
MnXjDjxqSnPu1eYeNF5Uvzk4ofHDauYWAbqmPZATHdqYGrfx0rxGa+NbNph3IFl4RPGxlnOdm3u1
09rDQ+gII1GyNslqG6Txmzh5Wkvg7Ak/PYXfgBO3bX9nD20H0YIU0Jql8riJNOdet/bA+7UhxcEp
iB91+3G1wfjAE5XaAZ3khQZtv4QUtba/WZPSDrBH8EHHj2rrNPZaLcqxCPCl0oGGNEsKdC/9BjIg
LiEhE2Xz7doesZQaDe3Ix8aPaTO3k71I6qY2FvNP2Ll2HXOHjptQu22mmNN+HZxfCnro+EAxjjzG
GT3UemqKv4XFR3OcJjWjyu5X2030IjEzKUSKH+Ou/kQff3z3qdui2KuFsb/Vy+HahyqoJcohOfrG
nXzrVbncz3o71VocLoLT5eVRxABMKMYvDiAxVdOOvwSPtFQ/sxfhzsw+2WUmmVMAloVpGP8C3q48
yWVj0PXX1rV+cfW54MlgAfOLH/X6s/dAAsIPgQCkj2lSICBnLSngEsC0J7SZbHG8yTkZqLaRErjY
AEanJrJ5ihDsi9YSNNvIOapOwNfbhKDJChC+JqORrJFxx8DWVQW2GMKOkKCk2kD1AXGDpN2YNLRM
VsA4GWhKPF9LCKpOZ4+sAN35aulRYMTcQZAkAWRz0jknfcwTg1RBf9wmsJp7kiJ8CQaocgB96B6t
yokOmncV0PdKUwIaHTQhdyCgW2Xn8RLJuEKZUk+sTYPuP30LqN7AvwdZv1Hv6gVYbfFz4r7U9qfK
zzwzUOpCtI6+RdZQTEAKPJSNrxL/o+5H2HLSi8E8I1Bz6g0CYA3QobiAm7stp/QswmPNhhBzx+8x
SPKJ2WlO3ZLoDnea9DWMH9X/rxIbpCq+ReY6jX0Yp+91jV9QIbLpeIDJAkh4K7f5BL95uPRzP+ac
mSQEugHAZh3xp19G3GwuP3VWhkQIJfWJlBk0Z90pV/HqIBTF1mNn46dwxzt7TThggCNlQU/Tjr5u
xJvAB2TxQi6TenXqwW84e1BTwn3dNNXrlVIg3QuPyUN+8erCY2mAumDmpzawcTpPGMq05s720kUF
P0dKcHNHnkiPIMrbgJQ2x8IsbdfStnOae7QAEOC8euSrLSxcIIUtroJk7sYZeQ3duRPsooy4QQ+r
LJNRWARcnxZXATl+U4+9lGhqib6UsyPckO+mT0EMmp29JnpPIHCpQWCa6k9T0B93cBt7wi6G6s9m
qLp6Eu9tISIOcX/T5q6d6iDTS8NmQNuq4pPTz0VoA4xMBcO401/XVfq2g+ajr0Rb3W4yXA0iOrSP
SWdunJsjbBRaZ75qN1F8ePcUcqv3HZ4/qGlo7U2Naqbhlo8fdtp34OLJUytk97D7Ey1PxDN+jIvs
iGWmtfHcZxSWkNnNApYFZU/cn4A3Hb+BOiaPaQpPO6AnVzqJDaHHTXZZXQLCPkD6qGSQ8ht5+LFZ
Fl+Kufn4CbBBstJ9hn1OUZuqqwP4Q+jkSQCnRpFxmr+hm9shwQ+zDw0AhEAub+7XCGzCLo9JaB6o
R/e6I7TFlorkv0h2bu4C5iWqKTBfU8G8Dd0lqBK9gq9aQKupeisEt8C+CJGtsIabqf6EbErrBiB0
DxE5oR7ugPhR7T50A9A3B4Ib8069bpALKx7uHqGFTDdX1XuxI1SPm2GZpvKl1k5r18WHk55YQkUf
P6rJa4PpAvFE+Cf9sXGXnpQtaq1AnWw1STwOdorpUE8+pvAeZ0I6hxm3+Yn/8fH7vormr4HlbNEJ
YaPW8ppf0nkEd2FHNW7uutsOYM2SmDZN99SbXuK5KEJo/EybM6yDurIOPl36M6Sbzf+ocyeeQaQT
P08Y280ybuu6mq5aB4wg/Gyk7LcJuw10HfJGafFo2tylaltLx1Vx35B2C8l+cd9zB51qHiGwc+DJ
Nm3u7Ijm5LHppYuttBVUpL0qeEVJXtBuNnmMu9zqunMnYU8XD0ofAObGj+rWEO2xSWDg8rzktsw6
9ois5vYLz0EL94W+Kcr2t+uc9xYQNikzl8c4ladfsML1TT8vgnmpdcfpzp36OkoBfQc3xItSMGv3
m7p+HTqdggRcu+zKU83bahsrANS+NOzanA+zloDu85oHAPelTZ6mAY34Rs3lpKDaqrFI5HHyyH6z
1qCEUl2SFgT36nSsSQ67avhUHVKa9Ot14Egx7QIUula2Q8fKx4sja0Hk8uWc5wRAKjbBNYFfSdcm
sTINArFAca27BtwCaHhylYXKHW5AeovC5Z1Wxho0ayLtmrN2UP+0IIbUMRV6NaRDLS+ANallywwg
46y/1A/REX6B7Tlg1rJEvhrVFxw3mo/Aj3A0yGOcEWjVdG+ARlPAKtxxQDOzOeYUgNXCM5KydeFH
lMc8b18YDrWUIJ5tg0uuRf8oxQaqyg8IgWEhZsG/+E0G6QFH2wnowNLRoa9rVrmmGsLkvaDHpGDF
uKtPujlq7boQcZDGtwhxJpKtHn6OvkWsAwhLqh+NE/w08PZx/SfwTYx8UCyp/lNXAP8QsxDMbgZw
SVSNQdJP0k1TCDoEvYAxCTY7edQwAJckj4P1l/448TkMWgLtsB+5mybqn9jXVg+AyBehH5ooZlek
ccdAmNG0FAE6TuZOM8qCC5zsfgzcj7ffvKnrXv4S5AfZgQuMIRQ/BfXvsAbERRsOrabix7QLsKVr
BxPoA8fqxO0k83YPeAaoBqWru2lTJmKlKfG0u8C6l2LlAk1RXJ9GE2gqOE2btXSd1zvmcFBYUnAo
jUFzO12nZJf0rtWGfTh+En1ikI4XqKHe1ElvcIO1SNZtpphbgSoakNQHMPY0nm7S3HVVHFYM5g2u
bAbGVpV8g7Id6Gep2TbVv2nrnvbWHrxjYFfsnB2X232LmnUEA96qNKNg0O5rU5I1LfjY6qDWBJqV
nzRwzjY8fLEy4GwZNGfhP9c67RSc4dEQtsv2W01ik9oSgi6bqIdpOj79oo97NOhyUjmUJRDSiB/1
sJPppHMdmBXzMAsdbSsWPUcMt+7kSKZyAi/QfGrtifRkwS7jrFkoATQln6QVDFSYswX2GcFzCPMK
jR42959Zhz6lg/u45AtAmd7ngDMKp53CBCk8B6SZWvDGnXoQ1Zr7DjjfESASKAVFywtq3xHoOlU4
ifuS6FaDtD3897qT5+Aj1eD0tuO0CGIKaJN2pUmwxKTJpwH1j4s9/MkNuNEh1koOthA45LWe8PE0
QLdkMb6U4MGgNYAPVFMAoB3scOXFQfpYytVDAMRFgthtoeSJH+P8G5DDmktAFAO/jgKs9NovFOkQ
xCKNA/mqiQkc3blzvoGfE8IslCVU2zj51KWjGtLDYZxPj0eiufFV5girqoUlnyoA9fqrU7IG4VgD
aFtyARh4++muAWXotPTE3s/KD5hjTgdSm9TAtGrDxmTqHaidwRMscptULu2LkzmqUlC12rDPgPXB
9k/ExDjj19YmXsMClMBdGzTbRs/nxaCG30ecA/7J5OfGXQPwCWhqA1tIlmxQuhlsj6OVW4I4nV9v
gXNNV8g8g0ha92o5//QdaJHMtvEFNqc9twRNwLzUqTXhadwIiVmeUCvR0B83CSnIJXxN9CODMxdM
wjhEgEMgrXjiJ1lyg0xCELe6UgDTpvDu5K+9nBRQr01T8kbGRoWFEL/PpCXQL1pu7UnJYl2yOPGD
vsstAUV9NIOn4KHGVWHWCaCqpoHHoikCQsdGMwag7VvdQjjJ6bQobeFMVQRkZHSXgNg+pXvNWnbr
qyKAYxR3oGEdNhJiliRQU6q5BAJhEuJxrkQ16wWNBYEyOIrSg2bS2beTI/nxKwBzL+5DIQycyaOe
fbLakHYB/c5Yeo3TAdTVae48pYt04CHo42QAJmUNqOcG2Q22wbyKJvLSmnMH1Y4V2GgBa9+c7Lzu
JxYuZ2LD2iZducw6+ZY0zuaTPn4GpCEJMY9aQ9RobvLIBU0L6cWQhsINvPv1qZmw8WoA+5qN1B1U
I2KtFv2p2sSFM0yTeX6ArXv9w64MBRkxr0wDqq4QiTKiZXARZ0EB805AXffuA92IBUTxeprZl+Bf
7iCAepBrQEofUsZ68zxibbYqTnujTniwnbm8qjNkYQbElPxUABmnAtNym4+rQMK+tgDbpFvxFjOA
uJl0Y6A5o/Su4DHuDBDH0L0FKG3BvIXC4KV+J3cGCI826hQ2ZxVu5qH7iVNoLgHpETwAeCwyCKN6
HzqUtUu3hlpW+W7eZaBd3o49DAWxLMB2W1BoLGClpzdHcu0Y5AxAIKm5/wJ8wA6yCZEr+r8DZxdZ
MdKDpoICyGZpzp0ahzaEVTFrVWwJq0tAaX9HGNkxE9Infp9B24+JorkEYEIo3yLmLUhhVfW1oaoX
Zh9T565f2iqJT9J/JFhV24eKR+KjYhilBrJx5x67TXPjyfxB2qPWbuT2vyq1fc128yVXYOAa6DrC
4Lyp8Re8WxoEVc8/9wKBIXpyCPpXHvMsYG2GD8mOkv/EwFVNX8ityJlCfWGc1cfn6oq+VO21iO5I
iFseddsFBklPAmzCl/CIYeEPYVTXCn/QgceRhpvYPYl6V60+av8ED/3SgslAyde9+STrLVRVuH7q
1UenOoIDLZqxmIoIgmtQc/+p3YesF4xzhghQlwBcuE18CMx7mv5IrEyTLB/tdnxVCYPSjNemgjNR
A6oRIJYR/C4doqSmWkDa7Sng6kf8HYlyJUtQ1IWOQIZRA5vqH/PcP22eA9H3mHsd0B/bdCEoWXKF
UuPOP/GxM+kYaKfAiHG0pQCGMtZEBFQ7QGr8QcWTDzBPBWijwqFwJPAh91z6FOYOtQ2mETowpbU2
7xbULnIn0W3jAlMXgWyr9r8URJFizXAgicNhlOzr+v9Vmb2wN/+A5IAIeBMPCVLrNARqnA8U1+Vq
WYIEOcimwWHiqKBAikKYtlx/6dzNi4BLxEpr7jg/pD9sIDDpDa9aQYQBoHMXgPALRsYwR6Cp6wJT
4OnQmA/A19bLT7p5kANobFSkeSpQm+gOex8dICTtqRhgXOc0obAYUyALTibjcDfNCCB6oXsQ4LrE
xIPrKQt1qktApkjaEm+ExDg9SA2L5hJUAYLTvQQgUGYIFdwBgsEWB8FJ0w0GXYRc4LqTxwa2sYE5
5y/h3vwZIBVsS8NmmNzjxzxjQLsOHF8IOByzVEUfNIRwGxMPSgwh8xSgdnlQE7AnJSCNTZG/agZT
OkmUAJp/8zwACVpqWQDVOP1ZA+ySI3BTBB+WJyLEMGOYJ/L6nB8QtktlVKEeGEWIRZAhXznvxsk8
GSvNjQfjTXCbuEbWk1i99OtkP4mNAjU3NgMkvGSai4DwE+IEAgwWKnkU3UcPeoiN4D3JvB/zrn39
1i2gnOneQ0vONAig6j5JEHL0QYKnC2SeDpSKdi0dyDbLnf4CglJvQJxgXCDo3tvGqQEYCHXnjq5j
Z51GO0XBqXNvtSkUoYMJxcOx2WOeJoSCW3MJiHGgA0gFZDpAdYLhNqUmSuyilCHIQCnQvQwofySl
QrVHesiFaCVnBFTbNThh2qjJDBJrXhRcGjRoaQHpc1GnUBY6oJdoR34R4ArABYTxLeXbMsgBInit
O3tiANz0nIIs3KlGw6oOZNdMvQlOKhGSROuatAjaHDn4AdLAkGYnqTJU70KplIYFjZyZeWmQNDvx
cTAsBh/pcLTAq0btMDy2YU7Z9DFORM2gjWezNKUfkmspD29BcJcIt2oMCw5OOAKaqcNh1Nx1rR/4
voD5t/AD0iu+gIOvo/ulc9+G6d24+w/bVHP/JRWOF9gG5FtQezB/kv9zSJGk/rF5s7d0JYAQeIci
ABLAqQWk3v5CEEP3A1hejVP5hOw0d578V71D+u8l/18wgPF/SJE0Qcknj3Gq39YmOJYmHtB4E/tN
tZ+6/+QIY+WfgQDN8wE4uZpiUCUawtmHISSr+cKkzhl/TQohBCjNMYnfZNINoE2LIRxYeLibHi7C
qpmbe1V44PkFE+0eWMs0d57mPUR+Ue+p0V+4/ST5RSkgVZIpAYtBO0/PYc3JN6Q7M+gnjL7EvVel
XgzeNnyZrZpxWk+77Ad8t/AdU9+cOTwFY5/WVvQ2I+Uj1Mg8Bl78ya583OYH5Q8KmH+ysh8OU+7g
g5ElL0D9y+byM0/36fq9DegvO8R4aUyfPOrdR+NPiXpwM2RLlNw0BmkB7UIIYXog8cnV9mLi5KSA
2A+tzSDMSUvODZo67qqmAhT6C/h+Qfipok9hDKlgch+b0L9pog8qS3Pu4J4I/OP1pShvqaTL7XtV
GuDQ1Q74S3Y2TFsDkEuaa9CS7GYbFbi9vyHdrYQAR1r7brSDWQCouCmJVtxT0D+QIcRaML7oVDEQ
qhSwvxtONPNKgG1tPgghlMlJfkY0bZKms3U9HGljISDHOn3L40f1cx1hBCPCBR7YUEkXI4WjqHng
q1i8FH3AqptedoVUBx284T8RkkTzHD2haNI66sw9Zvbnukse9agLASSpQAl4JI95Jq+Ak7SWoEqy
l3udKH4zVelqto+OR/BkUgwC7jvNhsVvNEoXaPu8mHREfDu0Nt9sdE7/SS+AmBPNMdDk06c8waGn
5IHCTlX64+QOhu6mEMi8PIc240lVKE2gNHSERzS349DCkv3h8MN5k+hF44Rem+sAmg8q/oTkPjdx
6FBtaLCacMBsNKJpBp5ueJ/sFXODBXvD9aQsAXyobDmVDpmVb5yHC/+MptaXOcL2ScXz1jgXZJ+Q
IIJz2tRBmXfzpcmXjwd7SPDSqL0Jwj01fdQcZ1X4TqgApAFMKgjGxfwQYU05AO8HspNWVmlMrxDs
bSEmFP0L85tp+i+uTtKzfCAAtxuWkOGrJg/6jx6etkOLFPNs3oZuhIduV4g1YYysxKkg9kxefiZk
d8lj3NZTeaIp9mS3G6RKO3DdbbP3aBJOeQuh8Bj7b9j1l3al0dB74BvgMrRA8Cn3HnW/TJqWAFT5
x495wq/dw5r4FW4MmKZM+BHunPVD+R80p1L08XItGrb92uBeYbloSHy7WSB4IcSLE0RmL82ivcvD
e8cvRRkra2/oj+/707k/973ol4UXrr540WI83/kLPx6g4slwq+P7v/wJXiIiwMqvXq9mXjJ48mvy
53+/CxbTubx64AfTuI9h7ofCH5v7o/K70atfTicfzyt9V/6v+vmpKh+W/ST7yyPfC93wbriKf7BK
Z3XhTry//KnnTt1790+5mQrF18tH/uVPylfmNONbox6Gnjcdu9P7bChZQsHM6Q587j37d0E2jozK
dZr9URbpY9975frTeeWSdQq9Cp9dOfcfFx5HNxs6FgFJy+pO4OvUn3v3lau5O/eibLh4dLE4dUfv
MUDojiufJl7o3ynbis4RMMUP38DHbOydt7a254b+7a3nKkuDIV+HvBxc4I7xtwnwpt3nj05wJsc/
//P0c2R9W1iZEGvCwEO8Oa7Daf4THudDLwgHvrLxbS6hH+7KOzf9yyKK1FFjIkjdYa9//7/hyF95
2QfG50BIVt8e+I8TIjlEnX9Csfm0iERvqFssIfm3NyKxEt/SFhdB+LdgPKocR8XbAKZnuuC1O8RF
6REbN4Xc9bo/bt8pRPin3PbpHLtgXrgpIB4wdyegh7b07bC8JP3dTKuuOwyxK7K1FOUmnYR0j1Rv
NQsXiukgeGzdUQ/dtYtVEvqzbKz4eyX9rDv0cVgwFiQarj1oFLreOBsn/tYyFpdvfVQGFciD7ree
BOF9YQkk06M77OniyfXn2TjxEkjGQnfYM+/WnaqWb0z7qzvu50lhDcTX1B30FxcNlg0TL4FQFeqO
euUu7v3Kp9C9VW/EuHBde/BVWBhV4oC6o6Z+hXxzpT/xw1fuhYAudF/y3Yvmla47HWVDyYqT2c3+
+HEH7Fdv4ima0pZgjO73XgQVhO5fokrR+IBrWX/0w4BhK0eePxjOo8rV4vbex4ry75QjSQywDPV8
vZjepkaUovoFSSmIMf3ZfLpdVM4XkZuNFB+mZPQS1uq/fulf9b986+//t4oIkRdOK1fFc0BBLCWP
FMbbwhIqMMGd91r+Hu+n8ZB/jDvpkCRT/NLUjHgjwvMqwPPG7/5B0aBP4wGBA0UGSlAbn6YDjkpe
sHZu7G7PohvMoyeCV/lhBZ+qqzO63lS12QQKpj3oIlxM7/1sIDlbkvPSHbY3dO+zUWRMYarWHfOL
N1vcjv27SvC3ynzoVXoBu5cNG7+knv3p4+p+35sEd9xRvGb3+0qQwB6xzjBQjZrd2mW3EPaCSRAG
ikZuvhUEe2e4ZRPG+5tE8aabNcoWXrahjFu35868yjcvvFciMFKRrCtF+w/+bbCYKxIvjEa64/YH
q5lyv7ZK+Nj+48KdB+i9ceVw4U89RadInwrtrw79eagOK1WE2sPOh34wU9W1oKx0x73m2B+6k4Lx
K1X4uiMfurfqIRQiBe1Bh4VrQNrmaA/6ShCIcesP2/v9/8y9yv2/HC8DP1ROHXgg/eFPvelKkd4Y
fKC7Fmf+bdEqiPuBaI/rRcF8qFwudInUXwW+t7AK0k5N92vPyZMN3Oiu4G+WcY2cu6tgPlfFoVnC
QT53x+6TooPBnJexEuPCoCWc4nMu0rtCaq8Mz+ncXaB93amqJuHYKmEdgrVoSTKF2VhyMcfUoLrC
duFjiCujlqHY41ELC+E0s9d83JxLbs1q148id5ENF6+FMNjrrsUXzHw1RU37GP1hr7zV3dAbjwtp
WKlt1/3iK0yfYeVTbL1lo8ly2NL5Q3twb+oNXCX0STutEsaV7LdbOfOCqSLPthS8a390MCmmlwAC
lzDuohBZjWsUdb/2OlBdnrhbt+6gV7//r6ByHUx+/48YYXAZ/v6/p3f+TF1rIdjQfRGxIr+YrRUY
v/a47nRd1KPUsekP/HXw6oAL/Fz3e7sLkstTt3LgRoqNQXWh/uCgZ/yCgRzTIut+dJ+gxtyfKver
3SphNX57ZdDH7ex1v/c3f3Lr3j6pUlxGZD/RoVevzrewD+t+dNcPK9dYRooSJfKoP/Kn25Wn7B0o
XyFzBPDvCKUx2M+dB+aPC2pKoQ6F5xSnS48CVClGqG6QMz+bNEaa/6u+imL74Y8SLJ/yMcq/uuvn
qczILUycmQIUgKjQTTjCR1wCsC//3WbMEu50woHKgqUf9kbY+T9FiJr0pGrDlnFup/cB1k+mAERM
SrADY1iN+q3CHqatvrzxwF9MsoFiy7KEcFI3iFjY2Dg58sK1NwiWXJ/KW0q4OLve2C3gF6RAQntN
FuMByETlc3cjyXZHePe96cQNlYRnGZnJ45BlUOGx0lFCdxX60TwoHA7p1aE7bG/t3Q3VtS3DbTzw
X2GEhV9b92sP3DDwtiVLhcJDe3DALHeKtdMu4UQf+rfA7wpQBiGb1v3cQ3Dw08hbZSOJruiUEPo4
9EIy6+qwZawDuHF1dYUvQHcRemGATa2oBuww/XGPFlN0jrIIcW9P3e89vnulHKiZ0v/e47k7Vr9W
GP11v/bECwsCFnfu0B6WvBdxURUVAl2E/gefufNlQRrKcDfP/PlwUTRN4ubBuktxNQ6W7qj4ySVE
Cs589PrcmwLIUHPeVhku8tni2ZuQBQwH2Z6J9qEiMvvjxwOO58H4njXJBorHle5suit9HkzdYgy6
hCNCHH6ufqy00dT92AuP/HwoZkSUDRYvRBkeMrjtJ1fVFWVczZcCmbpXvrYM7NJlEM4XhZioVUa5
0RfClgV7Kma/1t06OdHgTBSZiClwtAeOtWboT9WIVxlex9WsAGYmRpDt5MdP8tXSHd+6oSITtl3C
ZXf15N2rl0dMX6a9wE/+fJ2cumzycuhiXjDdsb+OBC+uGJdUK2Wv+fgap9jQU386uA9Ut1GoHnQ/
+5vgeJC7HqWS2WjxmpSSwgymXFDeIFQFugyv5soLixHcMlAZlLp4Ap46L8CdqXcpIVCBYia1dO7e
efdFT89KOjTpbudpEAVLZbXhqaFyt5Pt7Y8EMR8D6/9DwZiQ6SEQ74l18VlTFmhHnCu4o75xx+8o
ZbF/FFzzVYZRYKmFA51O+Z3Qs09bS4Li+ie9cYsZqS3IlJ/70v4iDNTsWRLy1PrM5HhtK5+N67+1
xt5aZJdUFGqNm2abX5f8CsnGK5Xzc4v8WU6Caqe06m1Iqm0adEDU2yZr8rri4ufecUkNx6CozOAI
d9oOBDo0wCF1Ig0xi4K9eCm0xwB+V/EyMuMWBHFbXbDWdpyDapoFc/KDinm3LetQeM8HJnTuDoah
d5stjVy7Th3GHf6hu27H6cBGIaw76Dxu5y2a+70rtyn7rvzA7diWO9r12j/uxsDY/qcs6PzbADAk
ZSiq7VGCs/kJo/fW9R/UgUuIxnwKqfwpHJU35PWdB50ipcHYvfeiYTZWbJGWsBDnK1cyAsqwJfhB
3eGiuGklxFO7lB2o+Wgh7/2hMnjn4oKmvw3u1T0rI4J2FfqVM6rLFL352qDJqcn3fvCwkMgqI7x1
RGFE5VT+6+rTl2xRRcpoYZD9cYvCfecnH5OQnHqFu8qi9Fl79xhZ3TqrDIDXiTtTVYNVRlXj6Soc
rNZFdQaeQn8ZEkvvNCjg8i2hvNU9IIlFtmXsEgTjlELt0fD1kpRwrs9ctZSF9jv6a4Gr6gavjohw
rOmuMsFa6soKsiyt6bUHdsf3/lLFhdKpspSB3VXxTJdRwXLhzVREKAyz+p976YbEGcbbUqlWGawy
lyQ1XglyGVnPS6jA/NkMVx/zNpGG+Pp/0xJ+p2K+IormzlAbysjSF0lX7K6Hrl8Mj9vSBkl7YPfB
f73SANPKGNoHnZ2Nk9hYZXwx0E0xC4vSQZv47F0fv1q/rm+9LctRRl7qm+/Np64aYi1D1R3PKSCd
bWHRgU2wVsJ6ny6mbjQEFfmapwcm1DKSVVczyj3Hq226hC7AZdg15/79PZHXvhvNMxkReUwIY358
ht7rAF8N/RFe/XTLEkEOBI7wrfjEO3WL1Ous3MopFSvj//ff/2c0kj998e8HirKBgwq2/FeBncVL
OOSdr7v2qV6tnkk9fn7FNp0fdPXOlYctP1pke/5v+74brHBz/MovVEO7aoyZnmh2GTUu+8HoPqj8
G/jeEd6fP1GcCbotQE5Zwk6dugs/9BVYmCVtrRxp5qe7bpdudexXBXFVjaJFNl7iWsTvKGHvr3CQ
t4xcgi45c2fzYcEaSZZmp+7+A+NBMTviezIIuWP2KkOQ/365n2AHzf9VX4JwGTmp8q7sJ9lfvkWp
BoDSXysHtgxql17AXYuuUUkjy7Cm++PKlTteugBs8wLn2NmfPn6TH1K37VFYpJ7xEo43vv29hIqz
T0zOXgnH7oIFDt3BQvliml1mL/r4WlxSBK0qO1oo7xp2m3S+IbO7QPa7fp5qxmQ1U8bQTOR7Qt+b
HpqfQajnp/B3O3OfwsWtumW7VnY3sphMm48gxHjrrhveUumSDSoLtHPv3vOGwcIfq6ejDEdFvpbj
rJ6Oncp99/cK7wCkeYixMnQZgaSeuwLJk1ki+XUuw+zvFaSjjCLr/WBCGZiqjsswxLNxt7OKlBHl
gPy5yCldBsgLZX8PJfNCzfm+TnDmLuh32sFH0Oj5eZmgC3H2x48r5BPkuLB/MMPrj3vuhlIgWKw6
L4N3hojaPJIqYMWDssqgmrkEiD4PxMBQzH56veuvSMLeferPoWEDXkiGcumrGqQMHzl5y9niTo04
2mVgqK9B7Pn37n38+dfBLfnwbFniu6AM2PM1MZVkfXrIZRBtU4Z2GaU4yUJ986mTgFRdNkR4pBKt
8CokVwYzRxeCBz8aVr75cF9vVfIwy2Xr+fED/fXqzTeUIMhd4McFWhi7DDu5hy1LFD5bglikyvC1
r1zVKrKdEvQbAdZ5pb/AHZn7C/UYl1F0lEgnJsx8+Pt/jL3JKr8qzTLKLOIJnLu8QcWfSl/XEvzr
ZALJLVD580Fcj/Sv+UnUqd0twVX5/X8QTbv34M6sXLhLN4o8oirJ/3NT3VH5874fzRbS0MAlj1b5
evWpevTp+PpY+R6YHFsd/tOk3JZmV3Z7N8lB3qh/8Y23/W2u0YfiSWT/1rt+nvNLtqGblIE/4KK8
4c78UcDBBCwGCac7CRS3o4wD0KU4rOjNlKB/r4IxdHtb9XsZCeFusFh681SylfNUwmHqBXLj/vnU
I3gzHfzrtru3jJswTmoLuSrqwScgsO09ZdTJ9IIg4/RXNHSzBC/wxA0x37bsQxmsEgf+g2Lpl5Em
PaDQQPiWs64uMfjbvwtf4zfebJDyTmflAO/qblihkmb1Ch9SRhypS9x8Wx5I2jlhz21HEf7ct8fw
CJFSsQ03gGOB/qiVTO2m/ivxGpV03Guw6uKn8yZHHgUrqYDGczi/28dyG2d/pxwJQMn6szgKniQz
vOVQWGW4NpkBHUODppUY9Fu5xhH0ocVUDCSrjEqik2BIySGa/NM8GCscLFYZ6W6pc5FgzxfP+1u2
9HHIURp664rwKWmfWyzTbKRk4BLORm8Yku4m9LVtk8tgMrh0x5MVBF+vF72MzlMJzV7BYLfKIC66
8J4qPXe8pd6ljCKgC7/A3ldGCdA3d0pmQs3cleEaXcBlqI5axo0iC/ybRxalUJlZhsa/9Od3uLRb
jTaacGWn6ONO+aU7I4YuU3hN3WuVk4wdFzkNS1Do2GcRSdLt2Cp6DWnrqcRLPPLGxGL/S+VTRCwm
oiNhEmASTYOCvHcrvcV0qNj/9EbTf/l1MILBQJFUuwwT/RrEn/q1ZaA1rxfUoBY+tgTJ/M72YsfK
tX2wmAOwydY1Dr+UkSL4jqm25bawy7DCXzmGdhmwCTA6lJWn36yYSRRklIL0FtyfRJozjZNf9CaB
EceB4axJRWMNJMjukvZtIYd/TIJ0WwGUbiAiP5s0jpH/KyVm8o+ZZVKipjsvAwMs4UAsTfXQl6Fa
uyCeC+wlZZQVd0N3rdIhlmEsS07fy5/AMlBrPQkDFQq3y8BY9u9IMKoYlTJay6b+OtYJ8Zj8WpRB
03Hgjkc5x1DRqE4JVsThgmon5atBuWWT+LjRdgXAEbSKIhpWGexcglgHU6G6rGWEES69ouFdQiT/
a7gofqxdxgn5BmHCmvbFysbB6rlr47bdBf+Ya2BbzarupZCfTQmXXX445aJMQE8p1O9uTGzo3/8/
AAAA//8=</cx:binary>
              </cx:geoCache>
            </cx:geography>
          </cx:layoutPr>
          <cx:valueColors>
            <cx:minColor>
              <a:srgbClr val="7671E1"/>
            </cx:minColor>
            <cx:midColor>
              <a:srgbClr val="164BA2"/>
            </cx:midColor>
            <cx:maxColor>
              <a:srgbClr val="0D0A42"/>
            </cx:maxColor>
          </cx:valueColors>
          <cx:valueColorPositions count="3"/>
        </cx:series>
      </cx:plotAreaRegion>
    </cx:plotArea>
    <cx:legend pos="r" align="ctr" overlay="0">
      <cx:txPr>
        <a:bodyPr spcFirstLastPara="1" vertOverflow="ellipsis" horzOverflow="overflow" wrap="square" lIns="0" tIns="0" rIns="0" bIns="0" anchor="ctr" anchorCtr="1"/>
        <a:lstStyle/>
        <a:p>
          <a:pPr algn="ctr" rtl="0">
            <a:defRPr sz="1200" b="1"/>
          </a:pPr>
          <a:endParaRPr lang="en-US" sz="1200" b="1" i="0" u="none" strike="noStrike" baseline="0">
            <a:solidFill>
              <a:sysClr val="windowText" lastClr="000000">
                <a:lumMod val="65000"/>
                <a:lumOff val="35000"/>
              </a:sysClr>
            </a:solidFill>
            <a:latin typeface="Calibri" panose="020F0502020204030204"/>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Sheet7!$A$2:$A$202</cx:f>
        <cx:nf>Sheet7!$A$1</cx:nf>
        <cx:lvl ptCount="201" name="Country/Region">
          <cx:pt idx="0">Afghanistan</cx:pt>
          <cx:pt idx="1">Albania</cx:pt>
          <cx:pt idx="2">Algeria</cx:pt>
          <cx:pt idx="3">Andorra</cx:pt>
          <cx:pt idx="4">Angola</cx:pt>
          <cx:pt idx="5">Antarctica</cx:pt>
          <cx:pt idx="6">Antigua and Barbuda</cx:pt>
          <cx:pt idx="7">Argentina</cx:pt>
          <cx:pt idx="8">Armenia</cx:pt>
          <cx:pt idx="9">Australia</cx:pt>
          <cx:pt idx="10">Austria</cx:pt>
          <cx:pt idx="11">Azerbaijan</cx:pt>
          <cx:pt idx="12">Bahamas</cx:pt>
          <cx:pt idx="13">Bahrain</cx:pt>
          <cx:pt idx="14">Bangladesh</cx:pt>
          <cx:pt idx="15">Barbados</cx:pt>
          <cx:pt idx="16">Belarus</cx:pt>
          <cx:pt idx="17">Belgium</cx:pt>
          <cx:pt idx="18">Belize</cx:pt>
          <cx:pt idx="19">Benin</cx:pt>
          <cx:pt idx="20">Bhutan</cx:pt>
          <cx:pt idx="21">Bolivia</cx:pt>
          <cx:pt idx="22">Bosnia and Herzegovina</cx:pt>
          <cx:pt idx="23">Botswana</cx:pt>
          <cx:pt idx="24">Brazil</cx:pt>
          <cx:pt idx="25">Brunei</cx:pt>
          <cx:pt idx="26">Bulgaria</cx:pt>
          <cx:pt idx="27">Burkina Faso</cx:pt>
          <cx:pt idx="28">Burma</cx:pt>
          <cx:pt idx="29">Burundi</cx:pt>
          <cx:pt idx="30">Cabo Verde</cx:pt>
          <cx:pt idx="31">Cambodia</cx:pt>
          <cx:pt idx="32">Cameroon</cx:pt>
          <cx:pt idx="33">Canada</cx:pt>
          <cx:pt idx="34">Central African Republic</cx:pt>
          <cx:pt idx="35">Chad</cx:pt>
          <cx:pt idx="36">Chile</cx:pt>
          <cx:pt idx="37">China</cx:pt>
          <cx:pt idx="38">Colombia</cx:pt>
          <cx:pt idx="39">Comoros</cx:pt>
          <cx:pt idx="40">Congo (Brazzaville)</cx:pt>
          <cx:pt idx="41">Congo (Kinshasa)</cx:pt>
          <cx:pt idx="42">Costa Rica</cx:pt>
          <cx:pt idx="43">Cote d'Ivoire</cx:pt>
          <cx:pt idx="44">Croatia</cx:pt>
          <cx:pt idx="45">Cuba</cx:pt>
          <cx:pt idx="46">Cyprus</cx:pt>
          <cx:pt idx="47">Czechia</cx:pt>
          <cx:pt idx="48">Denmark</cx:pt>
          <cx:pt idx="49">Diamond Princess</cx:pt>
          <cx:pt idx="50">Djibouti</cx:pt>
          <cx:pt idx="51">Dominica</cx:pt>
          <cx:pt idx="52">Dominican Republic</cx:pt>
          <cx:pt idx="53">Ecuador</cx:pt>
          <cx:pt idx="54">Egypt</cx:pt>
          <cx:pt idx="55">El Salvador</cx:pt>
          <cx:pt idx="56">Equatorial Guinea</cx:pt>
          <cx:pt idx="57">Eritrea</cx:pt>
          <cx:pt idx="58">Estonia</cx:pt>
          <cx:pt idx="59">Eswatini</cx:pt>
          <cx:pt idx="60">Ethiopia</cx:pt>
          <cx:pt idx="61">Fiji</cx:pt>
          <cx:pt idx="62">Finland</cx:pt>
          <cx:pt idx="63">France</cx:pt>
          <cx:pt idx="64">Gabon</cx:pt>
          <cx:pt idx="65">Gambia</cx:pt>
          <cx:pt idx="66">Georgia</cx:pt>
          <cx:pt idx="67">Germany</cx:pt>
          <cx:pt idx="68">Ghana</cx:pt>
          <cx:pt idx="69">Greece</cx:pt>
          <cx:pt idx="70">Grenada</cx:pt>
          <cx:pt idx="71">Guatemala</cx:pt>
          <cx:pt idx="72">Guinea</cx:pt>
          <cx:pt idx="73">Guinea-Bissau</cx:pt>
          <cx:pt idx="74">Guyana</cx:pt>
          <cx:pt idx="75">Haiti</cx:pt>
          <cx:pt idx="76">Holy See</cx:pt>
          <cx:pt idx="77">Honduras</cx:pt>
          <cx:pt idx="78">Hungary</cx:pt>
          <cx:pt idx="79">Iceland</cx:pt>
          <cx:pt idx="80">India</cx:pt>
          <cx:pt idx="81">Indonesia</cx:pt>
          <cx:pt idx="82">Iran</cx:pt>
          <cx:pt idx="83">Iraq</cx:pt>
          <cx:pt idx="84">Ireland</cx:pt>
          <cx:pt idx="85">Israel</cx:pt>
          <cx:pt idx="86">Italy</cx:pt>
          <cx:pt idx="87">Jamaica</cx:pt>
          <cx:pt idx="88">Japan</cx:pt>
          <cx:pt idx="89">Jordan</cx:pt>
          <cx:pt idx="90">Kazakhstan</cx:pt>
          <cx:pt idx="91">Kenya</cx:pt>
          <cx:pt idx="92">Kiribati</cx:pt>
          <cx:pt idx="93">Korea, North</cx:pt>
          <cx:pt idx="94">Korea, South</cx:pt>
          <cx:pt idx="95">Kosovo</cx:pt>
          <cx:pt idx="96">Kuwait</cx:pt>
          <cx:pt idx="97">Kyrgyzstan</cx:pt>
          <cx:pt idx="98">Laos</cx:pt>
          <cx:pt idx="99">Latvia</cx:pt>
          <cx:pt idx="100">Lebanon</cx:pt>
          <cx:pt idx="101">Lesotho</cx:pt>
          <cx:pt idx="102">Liberia</cx:pt>
          <cx:pt idx="103">Libya</cx:pt>
          <cx:pt idx="104">Liechtenstein</cx:pt>
          <cx:pt idx="105">Lithuania</cx:pt>
          <cx:pt idx="106">Luxembourg</cx:pt>
          <cx:pt idx="107">Madagascar</cx:pt>
          <cx:pt idx="108">Malawi</cx:pt>
          <cx:pt idx="109">Malaysia</cx:pt>
          <cx:pt idx="110">Maldives</cx:pt>
          <cx:pt idx="111">Mali</cx:pt>
          <cx:pt idx="112">Malta</cx:pt>
          <cx:pt idx="113">Marshall Islands</cx:pt>
          <cx:pt idx="114">Mauritania</cx:pt>
          <cx:pt idx="115">Mauritius</cx:pt>
          <cx:pt idx="116">Mexico</cx:pt>
          <cx:pt idx="117">Micronesia</cx:pt>
          <cx:pt idx="118">Moldova</cx:pt>
          <cx:pt idx="119">Monaco</cx:pt>
          <cx:pt idx="120">Mongolia</cx:pt>
          <cx:pt idx="121">Montenegro</cx:pt>
          <cx:pt idx="122">Morocco</cx:pt>
          <cx:pt idx="123">Mozambique</cx:pt>
          <cx:pt idx="124">MS Zaandam</cx:pt>
          <cx:pt idx="125">Namibia</cx:pt>
          <cx:pt idx="126">Nauru</cx:pt>
          <cx:pt idx="127">Nepal</cx:pt>
          <cx:pt idx="128">Netherlands</cx:pt>
          <cx:pt idx="129">New Zealand</cx:pt>
          <cx:pt idx="130">Nicaragua</cx:pt>
          <cx:pt idx="131">Niger</cx:pt>
          <cx:pt idx="132">Nigeria</cx:pt>
          <cx:pt idx="133">North Macedonia</cx:pt>
          <cx:pt idx="134">Norway</cx:pt>
          <cx:pt idx="135">Oman</cx:pt>
          <cx:pt idx="136">Pakistan</cx:pt>
          <cx:pt idx="137">Palau</cx:pt>
          <cx:pt idx="138">Panama</cx:pt>
          <cx:pt idx="139">Papua New Guinea</cx:pt>
          <cx:pt idx="140">Paraguay</cx:pt>
          <cx:pt idx="141">Peru</cx:pt>
          <cx:pt idx="142">Philippines</cx:pt>
          <cx:pt idx="143">Poland</cx:pt>
          <cx:pt idx="144">Portugal</cx:pt>
          <cx:pt idx="145">Qatar</cx:pt>
          <cx:pt idx="146">Romania</cx:pt>
          <cx:pt idx="147">Russia</cx:pt>
          <cx:pt idx="148">Rwanda</cx:pt>
          <cx:pt idx="149">Saint Kitts and Nevis</cx:pt>
          <cx:pt idx="150">Saint Lucia</cx:pt>
          <cx:pt idx="151">Saint Vincent and the Grenadines</cx:pt>
          <cx:pt idx="152">Samoa</cx:pt>
          <cx:pt idx="153">San Marino</cx:pt>
          <cx:pt idx="154">Sao Tome and Principe</cx:pt>
          <cx:pt idx="155">Saudi Arabia</cx:pt>
          <cx:pt idx="156">Senegal</cx:pt>
          <cx:pt idx="157">Serbia</cx:pt>
          <cx:pt idx="158">Seychelles</cx:pt>
          <cx:pt idx="159">Sierra Leone</cx:pt>
          <cx:pt idx="160">Singapore</cx:pt>
          <cx:pt idx="161">Slovakia</cx:pt>
          <cx:pt idx="162">Slovenia</cx:pt>
          <cx:pt idx="163">Solomon Islands</cx:pt>
          <cx:pt idx="164">Somalia</cx:pt>
          <cx:pt idx="165">South Africa</cx:pt>
          <cx:pt idx="166">South Sudan</cx:pt>
          <cx:pt idx="167">Spain</cx:pt>
          <cx:pt idx="168">Sri Lanka</cx:pt>
          <cx:pt idx="169">Sudan</cx:pt>
          <cx:pt idx="170">Summer Olympics 2020</cx:pt>
          <cx:pt idx="171">Suriname</cx:pt>
          <cx:pt idx="172">Sweden</cx:pt>
          <cx:pt idx="173">Switzerland</cx:pt>
          <cx:pt idx="174">Syria</cx:pt>
          <cx:pt idx="175">Taiwan*</cx:pt>
          <cx:pt idx="176">Tajikistan</cx:pt>
          <cx:pt idx="177">Tanzania</cx:pt>
          <cx:pt idx="178">Thailand</cx:pt>
          <cx:pt idx="179">Timor-Leste</cx:pt>
          <cx:pt idx="180">Togo</cx:pt>
          <cx:pt idx="181">Tonga</cx:pt>
          <cx:pt idx="182">Trinidad and Tobago</cx:pt>
          <cx:pt idx="183">Tunisia</cx:pt>
          <cx:pt idx="184">Turkey</cx:pt>
          <cx:pt idx="185">Tuvalu</cx:pt>
          <cx:pt idx="186">Uganda</cx:pt>
          <cx:pt idx="187">Ukraine</cx:pt>
          <cx:pt idx="188">United Arab Emirates</cx:pt>
          <cx:pt idx="189">United Kingdom</cx:pt>
          <cx:pt idx="190">Uruguay</cx:pt>
          <cx:pt idx="191">US</cx:pt>
          <cx:pt idx="192">Uzbekistan</cx:pt>
          <cx:pt idx="193">Vanuatu</cx:pt>
          <cx:pt idx="194">Venezuela</cx:pt>
          <cx:pt idx="195">Vietnam</cx:pt>
          <cx:pt idx="196">West Bank and Gaza</cx:pt>
          <cx:pt idx="197">Winter Olympics 2022</cx:pt>
          <cx:pt idx="198">Yemen</cx:pt>
          <cx:pt idx="199">Zambia</cx:pt>
          <cx:pt idx="200">Zimbabwe</cx:pt>
        </cx:lvl>
      </cx:strDim>
      <cx:numDim type="colorVal">
        <cx:f>Sheet7!$B$2:$B$202</cx:f>
        <cx:nf>Sheet7!$B$1</cx:nf>
        <cx:lvl ptCount="201" formatCode="General" name="Death">
          <cx:pt idx="0">7796</cx:pt>
          <cx:pt idx="1">3589</cx:pt>
          <cx:pt idx="2">6879</cx:pt>
          <cx:pt idx="3">155</cx:pt>
          <cx:pt idx="4">1917</cx:pt>
          <cx:pt idx="5">0</cx:pt>
          <cx:pt idx="6">145</cx:pt>
          <cx:pt idx="7">129855</cx:pt>
          <cx:pt idx="8">8679</cx:pt>
          <cx:pt idx="9">5606</cx:pt>
          <cx:pt idx="10">20712</cx:pt>
          <cx:pt idx="11">9903</cx:pt>
          <cx:pt idx="12">833</cx:pt>
          <cx:pt idx="13">1520</cx:pt>
          <cx:pt idx="14">29351</cx:pt>
          <cx:pt idx="15">559</cx:pt>
          <cx:pt idx="16">7118</cx:pt>
          <cx:pt idx="17">32647</cx:pt>
          <cx:pt idx="18">683</cx:pt>
          <cx:pt idx="19">163</cx:pt>
          <cx:pt idx="20">21</cx:pt>
          <cx:pt idx="21">22232</cx:pt>
          <cx:pt idx="22">16119</cx:pt>
          <cx:pt idx="23">2787</cx:pt>
          <cx:pt idx="24">685750</cx:pt>
          <cx:pt idx="25">225</cx:pt>
          <cx:pt idx="26">37697</cx:pt>
          <cx:pt idx="27">387</cx:pt>
          <cx:pt idx="28">19455</cx:pt>
          <cx:pt idx="29">38</cx:pt>
          <cx:pt idx="30">410</cx:pt>
          <cx:pt idx="31">3056</cx:pt>
          <cx:pt idx="32">1935</cx:pt>
          <cx:pt idx="33">16742</cx:pt>
          <cx:pt idx="34">113</cx:pt>
          <cx:pt idx="35">193</cx:pt>
          <cx:pt idx="36">61046</cx:pt>
          <cx:pt idx="37">10106</cx:pt>
          <cx:pt idx="38">141769</cx:pt>
          <cx:pt idx="39">161</cx:pt>
          <cx:pt idx="40">386</cx:pt>
          <cx:pt idx="41">1442</cx:pt>
          <cx:pt idx="42">8933</cx:pt>
          <cx:pt idx="43">823</cx:pt>
          <cx:pt idx="44">16875</cx:pt>
          <cx:pt idx="45">8530</cx:pt>
          <cx:pt idx="46">1180</cx:pt>
          <cx:pt idx="47">41012</cx:pt>
          <cx:pt idx="48">7026</cx:pt>
          <cx:pt idx="49">13</cx:pt>
          <cx:pt idx="50">189</cx:pt>
          <cx:pt idx="51">68</cx:pt>
          <cx:pt idx="52">4384</cx:pt>
          <cx:pt idx="53">35887</cx:pt>
          <cx:pt idx="54">24797</cx:pt>
          <cx:pt idx="55">4229</cx:pt>
          <cx:pt idx="56">183</cx:pt>
          <cx:pt idx="57">103</cx:pt>
          <cx:pt idx="58">2667</cx:pt>
          <cx:pt idx="59">1422</cx:pt>
          <cx:pt idx="60">7572</cx:pt>
          <cx:pt idx="61">878</cx:pt>
          <cx:pt idx="62">5928</cx:pt>
          <cx:pt idx="63">151376</cx:pt>
          <cx:pt idx="64">306</cx:pt>
          <cx:pt idx="65">372</cx:pt>
          <cx:pt idx="66">16900</cx:pt>
          <cx:pt idx="67">149458</cx:pt>
          <cx:pt idx="68">1459</cx:pt>
          <cx:pt idx="69">33010</cx:pt>
          <cx:pt idx="70">237</cx:pt>
          <cx:pt idx="71">19757</cx:pt>
          <cx:pt idx="72">449</cx:pt>
          <cx:pt idx="73">175</cx:pt>
          <cx:pt idx="74">1281</cx:pt>
          <cx:pt idx="75">857</cx:pt>
          <cx:pt idx="76">0</cx:pt>
          <cx:pt idx="77">10992</cx:pt>
          <cx:pt idx="78">47457</cx:pt>
          <cx:pt idx="79">213</cx:pt>
          <cx:pt idx="80">528510</cx:pt>
          <cx:pt idx="81">157998</cx:pt>
          <cx:pt idx="82">144382</cx:pt>
          <cx:pt idx="83">25352</cx:pt>
          <cx:pt idx="84">7922</cx:pt>
          <cx:pt idx="85">11687</cx:pt>
          <cx:pt idx="86">176867</cx:pt>
          <cx:pt idx="87">3306</cx:pt>
          <cx:pt idx="88">44352</cx:pt>
          <cx:pt idx="89">14116</cx:pt>
          <cx:pt idx="90">19048</cx:pt>
          <cx:pt idx="91">5675</cx:pt>
          <cx:pt idx="92">13</cx:pt>
          <cx:pt idx="93">6</cx:pt>
          <cx:pt idx="94">28213</cx:pt>
          <cx:pt idx="95">3199</cx:pt>
          <cx:pt idx="96">2563</cx:pt>
          <cx:pt idx="97">2991</cx:pt>
          <cx:pt idx="98">758</cx:pt>
          <cx:pt idx="99">5981</cx:pt>
          <cx:pt idx="100">10670</cx:pt>
          <cx:pt idx="101">706</cx:pt>
          <cx:pt idx="102">294</cx:pt>
          <cx:pt idx="103">6437</cx:pt>
          <cx:pt idx="104">86</cx:pt>
          <cx:pt idx="105">9313</cx:pt>
          <cx:pt idx="106">1127</cx:pt>
          <cx:pt idx="107">1410</cx:pt>
          <cx:pt idx="108">2680</cx:pt>
          <cx:pt idx="109">36348</cx:pt>
          <cx:pt idx="110">308</cx:pt>
          <cx:pt idx="111">741</cx:pt>
          <cx:pt idx="112">804</cx:pt>
          <cx:pt idx="113">17</cx:pt>
          <cx:pt idx="114">994</cx:pt>
          <cx:pt idx="115">1024</cx:pt>
          <cx:pt idx="116">330043</cx:pt>
          <cx:pt idx="117">31</cx:pt>
          <cx:pt idx="118">11821</cx:pt>
          <cx:pt idx="119">63</cx:pt>
          <cx:pt idx="120">2131</cx:pt>
          <cx:pt idx="121">2781</cx:pt>
          <cx:pt idx="122">16278</cx:pt>
          <cx:pt idx="123">2222</cx:pt>
          <cx:pt idx="124">2</cx:pt>
          <cx:pt idx="125">4080</cx:pt>
          <cx:pt idx="126">1</cx:pt>
          <cx:pt idx="127">12017</cx:pt>
          <cx:pt idx="128">22637</cx:pt>
          <cx:pt idx="129">1972</cx:pt>
          <cx:pt idx="130">245</cx:pt>
          <cx:pt idx="131">313</cx:pt>
          <cx:pt idx="132">3155</cx:pt>
          <cx:pt idx="133">9527</cx:pt>
          <cx:pt idx="134">4065</cx:pt>
          <cx:pt idx="135">4628</cx:pt>
          <cx:pt idx="136">30612</cx:pt>
          <cx:pt idx="137">6</cx:pt>
          <cx:pt idx="138">8490</cx:pt>
          <cx:pt idx="139">664</cx:pt>
          <cx:pt idx="140">19583</cx:pt>
          <cx:pt idx="141">216473</cx:pt>
          <cx:pt idx="142">62759</cx:pt>
          <cx:pt idx="143">117456</cx:pt>
          <cx:pt idx="144">24991</cx:pt>
          <cx:pt idx="145">682</cx:pt>
          <cx:pt idx="146">66972</cx:pt>
          <cx:pt idx="147">378840</cx:pt>
          <cx:pt idx="148">1466</cx:pt>
          <cx:pt idx="149">46</cx:pt>
          <cx:pt idx="150">393</cx:pt>
          <cx:pt idx="151">116</cx:pt>
          <cx:pt idx="152">29</cx:pt>
          <cx:pt idx="153">118</cx:pt>
          <cx:pt idx="154">77</cx:pt>
          <cx:pt idx="155">9341</cx:pt>
          <cx:pt idx="156">1988</cx:pt>
          <cx:pt idx="157">16940</cx:pt>
          <cx:pt idx="158">169</cx:pt>
          <cx:pt idx="159">126</cx:pt>
          <cx:pt idx="160">1610</cx:pt>
          <cx:pt idx="161">20446</cx:pt>
          <cx:pt idx="162">6810</cx:pt>
          <cx:pt idx="163">153</cx:pt>
          <cx:pt idx="164">1361</cx:pt>
          <cx:pt idx="165">102169</cx:pt>
          <cx:pt idx="166">138</cx:pt>
          <cx:pt idx="167">114009</cx:pt>
          <cx:pt idx="168">16754</cx:pt>
          <cx:pt idx="169">4961</cx:pt>
          <cx:pt idx="170">0</cx:pt>
          <cx:pt idx="171">1385</cx:pt>
          <cx:pt idx="172">20178</cx:pt>
          <cx:pt idx="173">13998</cx:pt>
          <cx:pt idx="174">3163</cx:pt>
          <cx:pt idx="175">10794</cx:pt>
          <cx:pt idx="176">125</cx:pt>
          <cx:pt idx="177">845</cx:pt>
          <cx:pt idx="178">32718</cx:pt>
          <cx:pt idx="179">138</cx:pt>
          <cx:pt idx="180">284</cx:pt>
          <cx:pt idx="181">12</cx:pt>
          <cx:pt idx="182">4195</cx:pt>
          <cx:pt idx="183">29246</cx:pt>
          <cx:pt idx="184">101139</cx:pt>
          <cx:pt idx="185">0</cx:pt>
          <cx:pt idx="186">3630</cx:pt>
          <cx:pt idx="187">116867</cx:pt>
          <cx:pt idx="188">2343</cx:pt>
          <cx:pt idx="189">206532</cx:pt>
          <cx:pt idx="190">7473</cx:pt>
          <cx:pt idx="191">1056409</cx:pt>
          <cx:pt idx="192">1637</cx:pt>
          <cx:pt idx="193">14</cx:pt>
          <cx:pt idx="194">5814</cx:pt>
          <cx:pt idx="195">43146</cx:pt>
          <cx:pt idx="196">5707</cx:pt>
          <cx:pt idx="197">0</cx:pt>
          <cx:pt idx="198">2157</cx:pt>
          <cx:pt idx="199">4017</cx:pt>
          <cx:pt idx="200">5599</cx:pt>
        </cx:lvl>
      </cx:numDim>
    </cx:data>
  </cx:chartData>
  <cx:chart>
    <cx:plotArea>
      <cx:plotAreaRegion>
        <cx:series layoutId="regionMap" uniqueId="{AF8C13D3-5EA8-4E6A-AFB8-0F43283FBE0C}">
          <cx:tx>
            <cx:txData>
              <cx:f>Sheet7!$B$1</cx:f>
              <cx:v>Death</cx:v>
            </cx:txData>
          </cx:tx>
          <cx:dataId val="0"/>
          <cx:layoutPr>
            <cx:regionLabelLayout val="bestFitOnly"/>
            <cx:geography cultureLanguage="en-US" cultureRegion="NG" attribution="Powered by Bing">
              <cx:geoCache provider="{E9337A44-BEBE-4D9F-B70C-5C5E7DAFC167}">
                <cx:binary>7H1Jc+NIluZfocWle8YaSuxLWWWZCSBFao0IURFRERcZJCFIiAsocBP5d/o0h7n1sW/5x/pzAk4C
D4CAKCGHsLFklWVVusvJh+85nj9/698fX//2OPbcsPU6GU/nf3t8/f3DcLGY/e233+aPQ2/izk8m
/mMYzIOfi5PHYPJb8POn/+j99hS6a386+E0WJfW3x6EbLrzXD//4O75t4AVXwaO78IPp56UXbm69
+XK8mL8xlzvVegyW0wVbPsA3/f7hLHSnj96Hljdd+IvN3Wbm/f4h9ScfWr/RL8r8aGsMuhbLJ6xV
9RNdVk1RU1Vr9zE+tMbBdBBPyyeqZiqGahnRrGXxn75xJ1heTs6OGPfpKfTm81b8v4d1KdIPw/48
cKLndgJG5dnt7rF+S+P6j7+TATwoGUlAT1Epm6LIt4OJP/Uf3Wnr1pstH8b+I4fi/VyQrBPRMlRR
1tLwC4Z4ooiyKSqiKu4+Ev/RCP9fIyqfF3nfQfiS9yeUR+2Px+fR6Xjghb7LMXo/Y2TzhMEu6/ph
/6deDzZsKmJiOnozI/ZUoCefJ/uFhBH78Qz6PxqA/s/B0J3684U7rY8DinJi6KYoakqMcfoN0fUT
WTE1SZTkiEMa/+mYA9VoKuBCcjHlRHKOcuP07PjcOPOnY3f6xOF4/7ugqyeaZBmGpliRLEpzQgYn
TNnQVVXhvxmfEeWE5MO/fwIC/X6cwn52fnzY7WA+9d0WkG/1vHDrDYKVP61RIqnqiaRD4qiqmjqp
JePEwHtgySo5on+doHxuFH0PYU7Rn1Fe2acN4NVwWausko0TVVIV1dRTrLHEE1WRRFXTlOjFwXTy
lLBLySjgSLyOciAeziB+d3zE294keAyhfT7utahW8LO1GHotB1pnwIF5v7QS5BPLZMyQxPyjWzkx
ZVnWFUOK5/lvx5rVOyjNZ1f5sxNGli+gLHbax2fxhTur9fzHBUVTJU0z4gMe4i2hgUmKcWIZuqbL
5OAvJSOfSfEywol4lMJ98en4cJ/iIjhYRgeO7YYPy6caDxscKqJhyKahp896QZdOcCOUVcWKRRo5
83+Rqnxe5H4J4Uzu31A+nXaPzyc7XE49n8uY98s39US1dEkRLSUWX+kzR5JUXOwt09Akk/9oJNjK
CcnnBl9HGMCHKeb2zfEx7wfLxbB1GYReje+EouM0x9Fh6lJ0mmPrJwUSlABTwSsjqgT4itTko59a
TFiQmqN8uGyA6eR0/IB7YY08UKUTCfte1SxgnABfFk9EXRNxYTwcFklNqwIh+fDvFxLo9+MU9tOr
429/Z/lQI+ayciJKiqTEhihRlFLQC6YY7XuTK1xEyy2jJh/4aBVBPRqkkDtfjg/5KXTYcY2gC5J0
YuLKjR0dH7Rp1HFAa7olyaqcr8WW05MPO19HgOfDFPrTJtj+pk9BGNaIvSqfaKoGQcKvbQT6E83Q
VNkQyT4/LaejCPP4ATKgx+MZ1Bug7Z/DH8H1i/crNYp8oqsGMNdy72waLFC6qmiQQ9HRC44kxXsZ
Mfm4R6sI6NEgRfy8AYdpZ7CZLfhzvx9ymO00UZbh/tH2mCZPVAvyR5UkEybY3UfmPx1pk6XU5GMe
LyOgx6MU9U4D1HfcM9zwEXaLGgWMYFgnqqgrEmxDEbhpHR6+H0m1YDmKFc3dkZvc79WIyudAci1h
Q3IKzkTiUssM/Klet8641XfHKxcikG+89+95CT4FBT4d3SLXWtM8MXVD1nQpFkCYTwJekZp8xFOL
CeSpObr/+18boNiEAwZEnZZsQVFPLEtXYaaLTXSEG3A4WOAGrNp69HpQI0MVmvJ5cXpYSjiRmKF8
OG2A9O8tpwM33PBt+f53QTXgT9BkU+EKZPpGBc+0KsmSaak8AoD/dCT/K9CTz4H9QoL/fpyi32uA
em+7QxexIByC96MvqyeGocDAaanp25QROZ41Zr/efYgkuoPFvAI1+dinFhP8U3OUB3a/CZJo4tVr
TBDhYbZ0nAfxK5AWQ3C46WCRroqx2zMjhUrpyefCaRgvJBzYj1P0T6+Pj35nvghqRV8zT3C31RGE
lHsIyBqsCoZhGfwMICp/BXry0d8vJOjvxyn6nc7x0T9dzhehO67TlCYAYZyxkqjoaREESw9MzCI0
//j0JchXoiUf+8RSgn5ihuJ/2gD53372H2BTrtGMz+w7EuyYuhRfsIBy4voFG4Spwv6gcys/sSlX
ISifB4eVhAWHCcqB9sXx34CvzHeMGDwH0Y/1HcOwJ1uiopjY85HhIX0ESCwMEs4UmOGiw5i8ClWJ
yudEejXhRnqScuTr6fE5Yi/DEe4FrTN3XqP7HpCLiDQSEdOSeiEECccFi4e0YlYwM3TyilaVnHxe
pFcTXqQnKS/ss+PzYufq+o9Wn/m9OCzvV1L/8nglQ7h3G4dGd9Ng4d05VucxjWuaBp8ivIpENCEc
DJqTacIquvuQ16ECIflvwn4heQn243T/n94df/+fL9xxnceCcqLJmqaJ5iH6OnE4Q0bt7ESmGd8M
CPal1OQjHy8juMejFPXzBqB+uvXCB9d/rtMToML4aSk65Hxsd0ibJfA6GCYMdaIm52/7SiTl4598
HMKE5BTlxGkDIrAd9yFoffXCJ68+6S9pJyKkC4J+Y0sEdnniJRDgF8blTddNiVuQ+G9HFiLHnXnl
NOWzIrmWsCI5RVnhNMBgCuNM6Po1+sbgqEEUHFy9emybTr8RmngCY5EKG0Z8kSBmigr05PNgv5Aw
YD9O0bd7xz8IbHc6GLtP3rxGNQgbHa4wSCS8C9En9SIgyheOA9kwLTOaBX9Simklkop4cHicDBsO
UxlOtI/PCWdYq9MAuqimWSxoN76pWSkmwIxxgmsDrnFk+5eSkQ98vIxgHo9SuJ0GhLyxEFA4y+Z8
771f+4ezTIJuqcQu90zcj2YxJUlUZPHwWqT3fTlF+eAfnoXgf5igLLDtBuz4rfc4rFX3t+CutJDm
hH/uPmnJjwNaUSSYSOE9TgLvlNORj/t+IYF9P05Rdxqg+tje2A2XNe57Dcq/KlkQJekbF0sJhLtG
V2SMJ/GuQEE+3vuFBO/9OMXb/n78XQ7iBv5ywiF4v5yBAsN8LJpuxhp/GnZ4YXQJvuB9IAoR8BXo
KUQ/epAs+tF4Bv0GOALwtP62TiUfXmDksapIp9jfp5JKPgIjDNFiIRP5gRHl9BSCv3uOLPa74Qz0
jRA00zrVenZ6QsgYanyRZeGECeRlKJWmivci5kvG3Alf6JuXjCLcd8sysO9GM6g3wO5vB2N/Veeh
KrDcFggbHXFv0ama1iQFFn2CyFpZJxFvFSgpwJw/AkWdj2dwb0BU7Zepv/CeWpcocvEU1CntlRNo
8YjU1+KNDZQT2x7Ze0hcESWeY5EJfatOVz4z6HrCEzpNWdNtgJ5pB4v52q01IgtXXCQXS3C6HBxd
Ca4gWkWzkNoCjyQ/9+Ocogqk5PPh8BCEA4cJir39rQHaT+hu/TEH4f3KjyDB3rn7iORFgBoanQzc
90jFUSklBcDH6yjs8XAG9NsGgL4cI/atzkMA7nVDM2HEh+a5+6TBR2iEDL+KIeF2xS9eKY2/AkEF
6O9XUvz3ExkOdI/PASeYBGGdxgUBPhQZmfESIqzyFE8EXyE0UcZ163ApSHKgAkH5DNgvJPjvxyn8
lw0IvnKG7lN9Mgd2AySQQuVH8M/ukzbss5pEEiKhjcSVIAV9CTEFuO9WUdB3gxTxuwZYL+Hyn7j1
QS4jb3GXzQVHbg7kFoybks7qCcXGNmLRud6404kbvkVPPur7hQT4/TjF/roBux3YL6dP/ltP+2u1
zgTlRJVRn8YS89OLZAs6qQxhRGsJVKAkH/f9QoL7fpzibp83QMi7k4fgqc5jFkIeZ6iG+mbp8xV5
LyeWZLCcLly+UsKlAg35kDv7lQTzwwQF/bIBDqsz/7nOnY7LLXy20OSVfJOxgaoZeBNUQ4ydtmn4
y6jJhz5aRWCPBinkZw0wKTibWa0GY5bOYsqQ3XpsysElKXF5QiEzBHoic7EgkrmcnHzU+TqCOx+m
yDvfGyFhvDAI3rRb/Zpoh3UYUluTcXruNfUE9jsfFt4HkdUxIXKmlJIC2FH/MnoGCvx+IgN9Aw5V
BwaDOivE6DDUMNulAb84vyIlgBeg0uiiYaGyZazSqJQBZfQUwR+ty4AfDWegP23ArsfGQ/B+6/Rn
+CeVEYVFU5HZRYon62Y0ehSrlGQ4CwkT/gXKCthS+E2UUYV/mGHdWQNYN/THNXpbBAXlk3D3Ugw5
vtZC/Um+NYaE1F/UfZAUcgNA5MHbhBSwJVpGeRCNZgBvQOmSDiybyDatUyViie67UscsNCQBNngB
HQmVTQzyVlShIR/uw0qC+GGCgt5vgGfLCcbB5KFOxV9FWWNgqxPIBQPF+USTpVvEkopu8wqU5EN/
eAYC/WGCQu80wM2yK37Y+ncb1tetu/LHY+9/cRFdg3EZCY6498KMxs8FUruHWYIQ6iBpCOLhZgnI
Z6TYROZ9XvC6cqnGfN4UfA1hVMFfZbjWAHNo22PmmFF9nNJ0nOAqjmheVi99gFs4FSxRxyEf6VoW
rtNJPlWgJ58z+4WEF/txin77sgGHMisY2vp3uCbnQ3fu1vnC/FU7lPcu+H9b7cMJUDy8dVtrlRUY
9RCTC72Xq1o4axLHv2Aig8bSJA0V/SLhR16qajTlv1fJteTVSk7Rt8u5bcLbtfBaT/92vgr8sEbV
F3Yn02IuBS7CoHQluaFBSTNYYT+e3kc8zc4f/1WRrgKOkPWUK2Q6w5nzBnAmDKAb1+iVUDWWQ4b9
j2Jm/PhP8ERCwUskiCMQMtYO6AtSTk8BL/hCygQ+TtHvNeC9aPvuJEBx90+hj0Ys8zk/gYvUNFI9
qazrSNQmZodXWY4hb8pRRkG6acpbzWCgB6LUF4pOEf2QlftFkRJYFuT4tSRvZRVS8vfAYSXZBIcJ
ugvaDTCjdR6X9ZakQl4zTPUGSlJxHT2t+rFaYaiSAfOmnK+jV6AonwP7hYQB+3GKf8c5vgzsvCzd
RYBYkHGru/Snddb3RYI5MwbIopY6mRCggygFaOc09umXSClgQfZpKDOyf0HZ0v3cALaE/qLWYsuQ
SKwuoSLLkDiJM4lVfccHdd8P4YPJm1CnnJACVvCFlAF8nMLeacCZ1N/VuY7syvWdBgIyHQAxbAIG
TvwE+AiLEk1DUhGWw38tshNUpSMf+vRqgn96kjLhx2kD9v5i6AezOvUyiBxZknYyP4W/gpJJcHVJ
JuuLxD44KlKbvwIl+Szo7FcS+A8TFPrO3fGh7yLtuUZnooBK1hAusWTZIUzOAlaEZPcH+WdxKT35
6MfLCPTxKMW924At30WsRa0bHgE6QF1H0P0OdaqGMv0UpRaQLAF+JHc8K1pXTkw+6sm1BPrkVAb/
BmihfW+D5pQwFpfeQqrfAQS40uHRhc2EK6Jp4a+BB4jkQdQgxpM8qEZMPg+SawkPklOUB/0GaKJd
LwgHdb4EiElG5gOMINwYn9Z8VKQliqgWto8yIWyoQE8+D/YLCQP24xT9buf4kv+r7y2m7oTvxKJL
ePXtj0gRVcZNbJ+OhbM1ofpIosmy/CGhFHLoVqAkH/f9QoL7fpzi/rUBaeZ3QZ29upBcCGHDQjMj
sS+mt7yEQGSctrA+xNME+jJi8nGPVhHQo0GK+F0DfE1dD5HI0019O10DrCguzno4kS1+opiAGpYG
/mORdl+Bgnyk9wsJ2Ptxine7AZKli1amLgfg/XIFSeMIgEIuAy+SgKtTQq7A/MOCdmSYf/hvxqCX
kVEAebSMAh6NUri7DYh/7Yd+68qdjmqEHBXTNBRWhqISe0vTjh/0q0F8jYHsEhJ8UImUfNgTSwn0
iRkK/1UDfKnd0PPqbCuOK6qE2A7UpYhFelqiI8/QQs1xlCuiMqaUjnzgOf0EdT5MIe/eHl91AW1l
oY+/FgPLytHBRI8tzTd8WsTAiK9b6DSxDwPJYl9GUCH4ucGY+yfMwN9uAPwwIHsTt85mTSyMBp1r
RNQKTyOP0lAK8pxRQSGOtqdCvgotBdgfltK9f5jJ4N8Am811sGXWg5elxw+89x+yAnLWFDgyUZol
t2Aji9CXkP9jKIQB1YjJ50ByLWFBcory4LoBAX+1u05YoBkKJiBFPP0CwJJpsCKCaEcZn8Wc6bGW
U+rDyceePwDBnQ9TzLsNuDl96fNHf/9+V1A8RFRwHeWFoQjsFkvhRDahzOUO0XTiKgf9BUTh/C2y
8tEnywkTyCzlBcPh2M2Fon0i2P587i7fev5fP4hxU0VRl/zKImjNygrGyijnyH80+RpUoCefH+Rx
CD/ILOVH99vx+dH/4z+D1l0w+eP/tNxdiMUf/3f66M9qPCHgUYFth1Wqi00JxMTMslVkJKvwGo4W
eWP+FQrzmVX8TYRvxX9IWdhvwLHeXSJHucZLnIr+B5KBBHXOsPRFQmDtQ1TULOEBs8x0lLRKl9OT
zx6+jjCDD1Pou9+P//acI1m6RuRlGUqrjGRo5XBmJywWu3gURUelmLh6AJFlpdTk4x4vI7DHoxT1
8wac5z3Xr7UfiLXrbGyh331ahULKBLtDwJwRHyoE71I68vGOlxG841GKd68BAqYXjDetvlfjmfBX
8w8v4OHeZeGJtM9BD6GQy7DOjmhQjtBcHUotqRUgmMjfQjF46FXxUYAXJCnpq5BS8A7sH4K+BvuJ
zJvQAMlz46JABsfg/ZcJRD1A3O/8Wgkxj/CTXVEM2FGjK7XEfzFSWUuJyIc8Xkbwjkcp2DcNsNZd
I2t64M4f366+8mv3BEFCgJWsoveTmHbBqIi4hlKD5tKHOIjkVq9GTD7yybUE/uQU5cF1twEKziNq
/E6f+AZ8/5ZnJR5NRN2a8LvsPmr6zAV/NJY7Akt1dF0gFtPzcoLymbBfSDiwH6fwnzfgtnzn+ig3
+L/rg19Ow402o/y7I9kS/SAfy2N3Prp8HQGXD1Ns7xpw84WCG0y9eZ36O+Q5rM1709Buf6e2t4Sj
FvcqnKm03lElavKxTywl8CdmKAfO2w0QLqH78tZW+zXRjmIvKGWNAjwkihz17CQWXKUXtGtC2/k3
qSgAfbeK4r0bzED9uQlQ1yzHUSMT2fvwrfOypcRIsHNGwvaMHqPRh1h1zsNSgoqAjxdmsI/HM/B3
GgD/PHS9GmuXKgiXRRgJwqLimymcKwkNEk4XU0P7aB5OSC0056XkFGAfr6PQx8MZ5BtQ1eICzaNr
zW2FgrKr9yLuK9qloBdQ5gs9tJD8ypvr4sRNKpIVCMoHf7+QoL8fp/BfNCBcNu6OeBOE5d0R/7y0
vYsgfKqzUxrql+CShsaAEnnvcHHDJUI24saA9L0rp6OA9TH9lPPxcIbxDaiucelu3dEQqeVTvv3z
lMlfO+FVHCoiCjVoanx3SNvrcG3GiQSfJxd7xFxXjaR8DiTXEi4kpygnLhvgcb70phu3PiZI7J4M
HRdRF/EnJf8QhaQqkoJKh/nVg0upKcA/eggKfTSaQb0BJ/6lH/oPyBmvE3h0YkEGWDIkN3HmC5LG
Th5W1jnfbFSFogLw989C8d9PZFhwfnyl6wbnfugOlnVuftYbXIWPhqTnCSby81AoBg0U4peCqLuV
aMlHP7GUwJ+YofjfNAD/y2AerGrsT40sDbwA6E+a7+OXoRObuFezfoG7j8Tfvci0UU5OPv58HQGf
Dx87oOJyuYY7jD/q+w9ZVGSWWQlbLb/lIrrA4i6NuwXLxmMf4hIoJ6cA5fgxKMrxMN3flw0wIF1u
wsFmW7OKIyG8CJ51ZHtF8KYVTENFtBcuFqIWn65UxalEUgEHEmspFxJTGU50jy/pr9w6GyTghodm
c4wDuUG9u36XKK+nyCZcCMmrXRkZ+bhHqwji0SDF+ur0+FizBE30ocW1es6fvgahg32NdhRIHUjb
pwUDSRz4oM1uHPJAxE1FavKRTy0mDEjNUT7YDXANfPOnCy9sfRxvJjP/cd6CXrh3lRQx5M+7YV+5
i1pbhaEqn8lSXlkF+90Hz5ZQdtEVyULlJNzBIylpZd7EMnLydwR/DLIZ+DDdB1dfj/8+XnkP7rTO
VHzY0VHwRpZEHaAmMFc0pOhrCqv4HYPO3/9Iv6pASAHo/Ako6nw8A7vdBNjnwWJYo3YrQPFCJgm2
tQ7FNYE7SoLAys5ufbzQOsW9lJIi3OOFGdzj8QzuDRB7V/6DV2s/Ku0EziHLQOnnSNCI5ARiNaA0
E0EaCXtH6tAvJ6gAfr6Qws/HM/DfNmDb+w91GpNQIBrtG1hO2qGmUGLrQxNDLKQOlTeOPyJXOmyG
t6kpRJ4ty+LORjOof28C6mhvvfCm84X3dufRX7SnogOtKqEXmJl23iHFAZmC6M9GlK0rvyIZRbCn
lmfgT81m2HDeBDYshkt36mOXRBKgSM+qXvsApT0UbHDUFop3ONFzcBaj87ViJJKr0sKnAkVF3Ngv
zXBiP5Phwl0DuLB89dAtaRkO6mODinbvsGhAzuAsYJ/0tRslotEL3oLzIT4jqByqRFIBHxJrKSMS
UxlOfDk+J66Ryrn26+OCgEogMnqRyyKMfLsPcE4cB0wzRS8fSzVjLkFBTb4N5fTks4CvI/DzYQr9
9bfjQ98fByuvVkmEAEgJ0CJMJlbvIfwT2EcxwogEpu0xqlCSD/thJQH+MEGh7zfgFGDbYlNr2JjC
MqBUbtJj4icNPbCHrxk6kE68ClVIycf+sJJgf5ig2F9/P/62B3VP/urtxMlf04EQsodYYIN5K2PZ
TroBGyysDJJ/X/mPmFyrkFTIg/hhsjyIJzI8aIDB4TqA4WnqDcIaL7+sKTAARi1ebtBJvwHwSbAu
nUbCJ5ES/JVIKuBCYi3lQ2Iqw4kG+Jix9Xx+Ar5fFUXNcdZ2VmEld3MOX7SHZzoqvA+4IKfAL6Gi
APbdKgr4bjADdQPCyL57E6/GSBaGtWoggo9nK6f1TTjZTLSGQWrI4VqchLyUmnzM42UE9HiUov69
GRt8UeNli1kw0QEJpp7YqJy+9uKYhddHhgsf40m48Z69TUY+3PEyAnc8SuG+bsDN6toN0dZlPG6d
z1nSx5yj8H7Zgi558GmyG1T8Icij+RrsEIoixn2xyf3qVwgr4gV9tAxb6B9kONRrgv6zRFHsek0Q
iJuQ4WVBDSNolwmNX8ChizhWWY/DiSD7+YaIDP7XSIYrJ6aIH4e1GU4cpjI8aIAJNHpsf1nj6yEw
HpjwcRY0oUJklwYLNZxhPLwojxMlJL3FiN3SXD7sZjJsaILxwXv1H2tUQVl9NPhZLBRvYTcwagIS
JBHhR6Kls/8Q9EspKYA+Xkdxj4czoP+zAfLHfwzrTpqCCwBn8s7Alge8hHITKHCEZrcKuXmdeU9e
iDI6T62omg5rlXddicB8fpR9H+FT2Z9T/p01IBz/Ohg/BasaVSpoqizwAFeGiHfEdAHfpaqzZhK8
sjs92MvpyefV/kEIU/bjFP3rdgPenmDq1imyUJfaQPNhZFnliixE6qEBG+xGXOvKgF9GThH20boM
9NFwBnmnEcgPgnGdjhuYS3FgQzviGVjEXCrCbKQbGuqGx35jcmawRoolBBWiH6/M4h9PZDjQgMoJ
10EYPNa5+VkOjoH+aQjHi0VPWntFMDzqtcOux6NVYFRNXerKCSpiQPwkGfzj8Qz8pw14AfqtHy7u
dOV12/+8GDHcGvxae1cI0NlQOB5Rg/BcRJ/UHpCwB1BcAwnBcUYQucBUICh/C+wXki2wH6db4KYB
W+DGm7k1pqDiaEfLEEtGzeEU6CbToyEVDR4wQ7TlUjIKII+op4BHoxm4Px3/jbvxFkMvrNmOosEI
q2roK63HdfnTdhQUw0VZDR0xM2lZV5GWIuQTD5LBPzGX4UID7LY33rr1w4PHrs4aJgLKV7EMT9wU
YzakozZwLjHlAH0daa3tiuQUMSLxLBlGJOYyjGhAFuKNP/BCvivfb1CEaIeAwVuAO2HCZoVgPejD
PAEILCIqbykVBchHxFPMo9EM2g0wnO+es051l8WmMt8Q7/1HcI9aA6aDKJPKVgV63kCePUge9mw8
g363AaKfZbu3rt1HDxVm6uQC5A7YwFos5Oo7soQ4AQm9uriVkKi8uyz8anQVcIM+GOUKnafcuW5A
3wWgsHY39YkiHT0AVElBq974np0+k9mbg3MAiYmxikrP5lJyCnmxe4wsC3bDFPmbj8d/Lz6im059
uGO3M2cSAlVj3CHrE0cBbOYQWDpz+PHfhHru/f6hjIp8uKNVBOxokEL9sQGGvk/uyK83MxHpCeyi
bahmrPOk4dZNVKTRFAVNyxlXMidvFYLykT+sJOgfJigHPjVAzHyC0rnkO+/9Cg88QJD86FXEJT9k
e2K3o1X8iYYoYpReiNhDNn0pNUXY7x4iA/xuNIN6A+IiP6ES9sStD3ZUI5QsA0nlsfAmgcECOhqJ
pokDmRcdIT6KcnqKgI+eI4N8NJyB/vT40v0TDv/loE4TA3otICYb+GcKM59YmDDRrzFmC4yvSXWz
CikFuO8fgiK/n8hg34DIjU/ubOm22O2S9+GI4Hi/3BFgU0DRBdiy41AkUr0fvV1gkjAtdCelTPgF
mgqYkfkGypTMH2SY04DrwKeoCkmNKiczfCoSPAtKQawefKYIl1RUjcV0pN6MCrQUMWNXSwVPkWEC
n8iA/70BUsmrtWAzvD7IwsQxzMsaIhgycQwLBurAAHVN5m4fzKfwLyGnAPvdKor7bjCDeQOsD5+G
/tifzXxUV+VP/35BhE5fyE5QD4IorX+iki26yLLO7dTmU5GaAuSTj0IZkJzL8KEB0WKfgnrtnrA+
I2RVx3mQa31GJzC8FSoyeKjQKaWjAPx4HcU9Hs5A3gB7c9yB6TR0H1qdic/CU2p8B1D2ADcr5tTk
xoSU9EFNVuhDKqJpYrUInpmk8PlV4vK5kv8thEf5f0Q5dtoAYfXZXdRZYF5mCZ0KDghe3zx9T0MH
YBkFDBHMFF+TiTWolJp8nsTLCBPiUYr65wZcFm4D2IJqNY0ithtRRrqhxq8GtNHEwcwKhpjwnGkG
AbwCIfmQ7xcS0PfjFPbbBljgbpfzWjPXWH9TuASg7aQ9YKwLnoU+RaoUV0LFYZ2UROV0FIAe008x
j4czkH85vgJ6iwL+Ty5//PfrQWhbjeKaOjJkYwlCLmQoDS2iqzu87/mNLMrpKYA+fg4KfTycgf7b
8aHvu6iR1Lr0F4v5rrndjbfyazyNWXiJgmYWspJbhFuAYwCJ/Xg9eB1u8hL8Mnn5jCn4GsKngr+i
bLtsQKhYROrV8rHO8wGp5aasodSFepBIifNB0MUT2JngMNBj5YlYMyoS9RaL4ifKZUw8R9lx5TTl
LfrqTx8hwXfvEWI+WlGj6ZqveAjn0iRVB5N2LgQi2QScNkjOQqg4t8bm8uhfo/Qtxr31jbncfGsB
ZfHXRrB4EtR6RCGjXRZNVKkk5hEWGaOqBjJd4siZjEgsIaSITbtlGV7sRing3/pNeKem8MOH/rTG
BBZEg6NTIdzM/PqXjstDq3pVV2QVH66MRP7QvluFliLgD2sz6B+mKAv6DfCQ3jEhxtqh17jxccig
AbGIPnoH3St5yMCGxSpZwYxF3ETViMnnQXIt4UFyivKg2wAe9N1d72Fvd6p8wuvwV+fhwnbMlH9N
6Dzcd5dPfosZu+p8i3BXl9DR3kTXptQdHp4mJECy8j9xfBMxb1WlJv81Sq8mL1J6MsOK0wacKKwk
R53OV5YND4VYF1VYc1NCDBMoV4bY7/x6lP1ySgo4wBdS8Pl4BvcmXFa8sNbNz9ypClCXebxY+hRH
ovDO680LIlJnR7+UnCLso8fIQB8NU+Rvm6BD+V4Yuq0rDwmpXKN5v3mF9TZH3Ji6L0STlkGCJKED
BGzwGSdHvyI5BfinVlMupCYpL/oNcHv0/enAnQVhjYyQ0HsbdixEf0R3QXIZZFXY0esHHZhkegus
QksRF/aPkWHBfiaDf7cB0h/l4BDxV6Mqi15LMFypBmJvIvzTBl7m6zNVE4KK+PpY7bYySgrA36+k
2O8nMtA3IM6vH4yDSTCtv2YK6m+wi4TOinNEHyV1ECMoB0EeKJGO+8Runt6lqxNWwBD6BZQvdD7D
HrsBbwYcTSV5tr9WMA7VuFGvFf/hzSFwlUuoR6gkirwg+D0sHoTPz6b4tl1OTxE34gfJcCEez6Df
AH9TP1giE6K/rLX7HopjQfNElzH+XqRFE6ujzurIZUKQKxJTBH/iSTIsSMxl2NAEVWkGTwjfh+/X
kVQRoeBINOGmchoUq6B+tKqgrDp/RehFrYycAhZEyyj40SiFvdME2Ovd97iRaeg+hhplaZGDDY8M
aAPlEQtEThkZBXBHyyjc0SiFu99ugKhfTiakI4pYtun/vGz3PqpYIVi7Ro0YZhHkGcHtGxsXWXfR
xMkjoGeKaBgSan7w+B/+9PHRU4Gioq3AnyWzG/hEZkPcNmBDrFEhqEa5B4cumovi7M/3IaKoI+s9
Bxt7HIJCxV4pOQXox+so9vFwBvlOE5D3F9so+53vwRqOHQTfov3r7ujZKbzp/c/6MsMmpfF0MFqu
rr+uRFMRDxKLM4xIzFFuOL0GcGMT1nk1RKoRbCQoiMzjHnABT8ghZG2gZQGS33EiRR++BWIxVEZN
AQeiZRT7aJSi3m9A5Pmd++zXnYSH7ro7w7hiHrLsEtAbrC08gtxQbDNCnkigaiTl459cS5iQnKKc
uLs4/v6/c6fbeqMNBf1EQxgu4qB51fC0mRCVZg3TYAGHh9CgZPxbFYqK2MCfJcMEPpFhQQPKP9wN
Xb/eYHT4UiWkv6Dja276Lyq2n0BGKQafJ9aRKgQVcGD/KJQD+4kMBxpwCNz5kyAUrjz0EOLy+P1H
sgArIUKdZV6AjlbNlBAODX8deIA7euoFqEZNAQeSiykTknMZPjTAVH6Hym812mkF5L3gpEXahZab
EyBISEmSIKVQxjcOmyKcKKOngAfRMop+NJrBvQGmqDvcVPwn92kXa3AXPLiDGmNvJLjlEJNrifCY
clts4lxmkWvwVYiiIRNz+S9SVcCLvEejnMn7mwyf7hpwWC+nfq0x6ugahIpAFrqZpe8Lu2wlZK3y
E5x2O7srJ6SAHXwhZQEfz8DeAD/23TIceUjujIT0+08GaKqwgEMRNWKpQy4JiIRCB2VVjivz0cva
3R//HY78zZtHVQH6+5UU/v1EBv8G2Crulit3vKwPf4H1aUevDkNKh29AY2IJ3RbaS+QfB6V0FMAe
r6Ogx8MZyL8eX9J8GdSbmYGicEj90rT0bRgV+5CVqlkoBcuNFklFqJyIfLz5OoI3H6Z4f2mAk/rL
KIQb4s1X+tdccczXBuUfafDpPY7SsAqCk3BJJlpnBQoK0OakU7j5eAbv0wbs73A5WNZZ6UpQYABF
TWMNVWZSm3xnepZF1P+B5Wf3IYaHL+WkFADPF1Lg+XgG+AZYfr5sH7y6LT8o/YZEI1TBj539JBxG
R/A3erbC9UyRr0RLAfiJtRT/xFSGBQ2wN3x1p0t3Ued5CnuDrErM5pPO6IVwx0shGwZ6pvPjOzJ0
VqAhH/f9QgL6fpwi/vXL8aXNV0RpbpfeuMa7rYlsdzRrYs0hok9ahxSAPJuDNIrnyd6vRFIBCw5P
Q5lwmMmwoXN8NnyDgadlu9PR7p7bdbc18gPnKgu7QGOytPiHtVNGniNyT2KrNHkR9jTx9yPvepHP
h8RSwofEzG//+Dvx42YG5pmRz0sv3Nx68+V4sfvpgRdcBY/uwg+mZVO0As6PmtNIBObpZ5luMlNg
EnYEGVXgNNNCwTG8CUktspyCfHj5OoItH6Yb/EcDckZ++JMH92FdoxopoM28iogVSyN90BFYAasO
YkxV7PcU3BVoKAB8v5JCvp/IgP7t+FLleuNOJ7WWyWBWS8SWok58nsHMgn8FBazg5YolCjGbVaAn
H//9QgL/fpyif92ALe+4M6/11Qufatz0UGegLMJuz3uaSylJwyqMoXsGq/WTH0xSjaZ8JiTXEj4k
pygrnAbYDG692fJh7D+yXlMLZBA6MHjXaEdGN2KYiFVFtrhdjOj5YBuKasB4E5f5pPkfv0xfPocK
voYwq+CvMnxrgO3B+eO/Fl7r6d/OV4FfZ5YCCp+bloG+uTzUkaioGqqyogfTvhgHi9lKniTV6cpn
FF1POESnM6w5P/7ZUtZHLYIrT2X8NWsRrml/9Zk7KLl/qkZcxXz/a9z7y5/w9nWF3knuXB+Vebiw
ef/bI6cDXFBukX93ZOwo/718AcbXEcHFh6nAumuAMvxl6h+aTnIU3o8w4uZQf0ZD6kJsziBHCaup
hYAWnDSxRkZ04spk5TOCLCf8ILOULV/6xz9HEgaBuo6M/38NHsRekrB44Fx4fP0brCFtFEbsTBf+
YlN5tmBprPHkviIRq86ffv8gG9puEx1+PaUpIcV00eos0dRgkWh0vF/oufPF7x9YzS2mbSHgBa0f
WD18iK01TGJsCh0ZRWYrZBd9leWvf2hNWcOS3z+gkhcq9qKRICwumqIhhPJDa85Sl3ZTKEikoTm2
bLJEPMX6wJ8S5VU3g2C6Byz+99Z0OfkUgNr57x9QcOVDaxb9HSOVdYzSkFFp4udRnRldQUDE7NG9
Rc4q/lz6D2O5mFnyWpLaL5q9fv4mbnqrZW/s3yyW9r3h3P9YBbY6aa/CmT2d97ZjR5JsKeyElj0z
euuO3NFGZ8OwrZ2PxrbexbeEtrboasLZZtweDr8+f573Fm314qUzuHkRu6/LDvvjoa0M2oZ1/Tw+
e17Z6rYn6pcDsy0ozmw16Q1XXW15sQ6/6pN2IF3jnwvV2czt4P5q9j24FY2VvfGdQG8vb2Z3U/Zl
E+f1aaK3Z08b43I1vhptFNvSP1q+vZ52VrKtDTuzeXurd8QXO1R761dH0XqL/uSHOPq6HLXHYece
3zdtD5f26NUR1/Z8bYsv7e1rZ/Ft8sN8dVbPZ6HW26w7L8v2Wm0rm/ZaspWtfX/3+qD0lCuAI746
44+rh7Dvq/bYtI1b7XL48dUeOf6V8EOV2uHcwVd93xpn05/y2JlpdrhuD7/dL9r6qvN6334Zd8ft
4Ho7tFeCMxpeBKtzc2rPBz1hbo9FO3zuSTez0NbvBoHz/HHaV/2LwWvHeFBEW31ur4K2IHbmij3c
2JvJR/lJP59cS6K9HrWHC0cK/inMHVn850rrhv7ZJjjzNxf4nqF+bW1vtYktTp3l2nldngWaZa+l
/uv2Wg/PLfH6JbBnQ2eytrWgM5HOzPvefHAxe53b1u1s/WQtPcFf24Fq4xme1Y96cOWPusHwIgx6
E/nMGH73Z2cTrb0wP891R133xPX3zRejF2odcftDHNuCZJtdtWPMndX9uQa2h9fhyrbM3mBrG7It
/HO8csRp+/V83VGdeXfU9ced1ztxZD+fDbxX01bd4d2mM21PP04cyzG6o6vxC77EETqvPeth/Glw
89qW2qPOfXthz9vDm5fVORgWnD+b9vSbdW9b3wYTe7GyJ7fbc//zxBk5wE8fnQnSxXBuCz/NR+yE
2bg9eW5bri9cDNaXY+2flt9bbDqLTW9778ys9mTzabnqGOaZOGDEDldOaHUXywtQbI+dsL0c26pu
z53ntuA8LtvLe9u4mHbMttLFJlo8TE37eWi/fAlulN6gM3JGI3v1UZq1V9bZGl/Qvj/X+wLeug7Y
OT7TeuZXI7D1z5Y9dECYE367PxM6y2utN/U74dVkbo9+TtzJ4iwIOvNth/2Ree6fb2/kqRN2tIvl
zB6/OBq2Xy/ojtadhdAezM5mkj1W7M2LPZ/bk4m9Hpzff59+237Who4wbr9gX907snC2/WzgJ4zO
UOsGX+SRHfwwBft1YE8Xtr60F2M7WHReHvWPoTt6Wrw4r+OepJ9tvclj6DvCa3vZ335VfGc76a+k
XiDZk2fbCG1Rbj93zKAnSb3B6FZ6/SKZ7dCZjWxxaE9WzuhxYl6MXtoD/Hf7NJKd9fP3zf2dptr3
E2eqn81sS+qK4WdlbCve6JNybdov5zP1YrLoLLF78Pav28Jr5yVszyFqJk4AAKZt0W8LUnc7vthO
2sbYlgZnL7OeMrJV31bMy+dwYs8XztYNned1x3TmHa393JXDb9vZ1fz5u6hfT1afFrrzqtrKxrQl
89PrBuLRXisd8UodOeHNwhl2rHN9Ycv356rWe37taebV/UuH/f/VR/3163T0yRQupcAJX78vhr2x
drNdXQ+fPxlTR7v3VqtrSzDao+H39XZk+/7ZdhA6lnH1LJ9tZhf36kdZPdcc8yFo31ufjUH//ibE
N83O/IVz/83wFPcZwvxMPZNtqTOcOZte0PPbprN5WA0cub3tCKFtnm0eRqK9uZQfsEoOzq3thbG9
kO/twePqtafPnc3CXr50RrPzrXw2UHuy9PDy/HFtfJaCq+m6I4w685cOlEMnXJ8ra3v9bfxia1Nn
7WwcZWarn4OxLXdnj6bozGcdbdUJRvg/vc3qTF3c+Iq7ki5nz+2BcTedf5wHbVntBssza3k3eP6s
z29U+dzQRvZMcwbfLKP7LPeXs8jZFZ3WOUefhJM3e/Kh7DGuDrosaRJy85In39KYjjAK2Tz5yeTL
qPM8cha9V+f5Rj8LnfXl5MxIWSvi34yO38dghkyQwXBB/vUfH2fetL8IPW9x7c52bqL9n0Yuof2/
YmWsFTHNJ/UvGTWIqwC5OlLBZDUtCPYhuLMKdKDTn4MhEhmSjZ2YVsFsSjv1x1Bh44BVF005EBCM
HilwiEbaD2oFaIgEtgwJZZCRuSNjJlZ+cLNmLcI1BKeKrJsrqw8XKz+s5xMyChEshmx3Q9EV5VeU
H40pX4ktwIpiawZ68eLrFElGZBpRfp41cSPOdeG+Mw3DLU7oV0VY2+NAHE0h41aC/9J5XW6363F3
uF6L/vZxJs8ViJH7QDLvHycIaJs58svLbHb3vAzG4+/6izjcQMHcDl6c8XQi4twOX+91ezOz1vPe
62D0vHIWgTFe4OgXXkXVFiwheP1pmc+6fhuu7rXhJwsXMt+emveG+EN5RT7HrS7e4xgWrKk06dwv
XoIpRPVUUi82gmrOP04WpmmLE+mntdwOtAA/qNojw5qHX7aryVA4H4bGChJqO1fkznItTEVIpHn4
0r7fvI4t29fEYOb8D3VftiQnz2z7RJxgFHArppqru3qyfUO4PUiAACFAAp7+JO1/KHOaqr2/uxOO
cDg62gilMldOK0Xqi8nfVaM9TedK46x6swbfhvtV9IxmBE8V6Yej22Zq2DGuleDUmGdXp8JWKH9A
ja2rSNfcmj8yKO+PmNq1gn+XdKI7To2sDIEkokTMNLP3I+akhOFM91oSVY5oR+ybgEpWTkqVlNTm
TmgZhfAeXT0zzKOilATM1qkWooqS4muO6rRLajlo5a/JmrrskNotys6o9MopHF01kNhTXoXOEv5v
/iQ96vShBxKFQLVH5YCpzIyfTS8cI3QM6esxI0xVQebqlCVDPonvtUAUAEwnhXbQa6rru7qrun7L
dJ1kAer0iuHS9Ri4faGGEldi6mQkQOC/ldamaVgSXiOKzcxE3+jYDlPY9tTqOM7ayZyCQpdGE0lN
S2kI511ZQeHA5M6eiGwA0NWskYSZ6qvyPI5V14U1aF+7cYsGteDOCkMk8EXYhr4Xzti3bkAcyxUb
GHrwlA4ePLNlaDXW5H6Hqn2VBSwvWoh6TbN+KaquIAkTqtV3YujMIUAaNS5wvYEhsdmA7IKs6VMW
oGYyUZAxM6ORNVaGSkBGHOEJ5CtCNIxFgw2JdOdRkpzpkZ/ZPKhYJWXMgTEkGW4E4SLIUJq+tY4a
UVRPdVVFwqVTn4DoxLeymmixQWNt7JHIIEQQut/rF78q2vqx7PQxDe0U5vq2ooBb2OKys6hIUqm7
fdikeoqOup/WbUxMlUOY0/UZf+CVrVsBElTy0OakgJ8PXDxkTA1t2Do+5Rufi6JORDONT7JV9rD3
uAC7cdhkawl3uF5jAPYh2xJn1A+m7Wt5YFZN92yk9YSwpjEIRpqGed4eDkovfjfUukzU8FgAwmFF
6PQqhQjVVCJNshQgELe9NO2vQ53lPta8moqdbjJVh3D1r8WTbkB9H3SebkOkrtOKPJNudH9NSsns
xQZWocEwha+QgCGKYpBBU03EjEvdpS5OB9fVsG1UKj3pRdPSoBCTLcEPD1lzZsKTKpq4YbcxcBNT
I+7arC1O3jT2XYAmzyiCSQn/G2dtlUNc2HopBEedPiRl6poSHHyqT3u9Q0pEHitkFcvO6ovIdeva
Cou2ck6OPZEMC6rMcltlrIUwMNP6PBQOgHvotEhv8YgQdzFkqKoMtH5MHQgECCEYOVJBUAKYWURe
VcDvlyRlEKHw0bX3ynBGfsyKsa0j7vtkunS+14o3LqYsctqmL095QdS71PTsxRhz1WGhE9vFYrDd
bdVo7g+b29VPxDj5abYG/9HkTgNBFWC4H+W6Tjvc0N5rYlsO7XgwhV01EXgqkgeuKpqvVg7jdjgH
3WQHgSoQrj2kKcFm3deQilgMgj7Lax0vsHmf5RjwSnxrarhNGI9uabPEM8seAiJltCV22YDI0VcD
J5dcoKm79LSvD9K3BhXonjHIo1laHTxL6ZWFU+W1XZgVPZVPHQBeWUNQ7ivLxCMzmwkTSlCztXyi
UKCjMc8hexOO/G0N2kSGgGQoryAVbIVCT3lKPPMkHQMyuJFUBS3w0Jd2CcDeQdDddbmuzs2khuKx
V5brbYQvfHOnT1bbRbxhjhkOdpZNFyqUlUK2rXUkzlqlDzuHFUa6Mf1BQbKtVWWXhhXq3QacTKdV
cMKFVvrbXLBGARhWvA9KNJlgBZNUXyanHcod9wDEz2VLi8ClXIW5Mgmk71kPCYJhm3aYj6jrwFWw
LA/bsalpYFUFpKCW6EuGfTArEpua1Y84b3rHiAG5XC2oSMkAdZGRG9iljDeJrizbD2y9olnoas7k
hi1zuJ9wZDT8OxRi8jFqLK1SYVl3xotm5KrGNS3HMrGraiCJ1Ssh9w4YW3MoiaHots0gbgjaXtiv
aUnq92F0vQZnZa8UdrNWiHfJlUYxy/TSDDQquBvIzvF4UJtlDfkay6l1zFMzK3aO0WaWCCotL4z3
OjVKwBqfFCRuLR2egifFe1HjzuR1k+PeNNJqU2RpJmLHLkWdOKqDdESZ3ehEoLmTFzppZ6dx34z9
28C5uFhd1viBUxK3pZhPaBww9xoGqQooZ5c01kCrLfj0UkFVJuNQcHGbzHgnnanY2Ww7v9g6mulC
YcJAltq1Wu2233z4FQh2hO8W26oudPYrqxqWbzw21mOYuX6V7ZRUZRE2hkJqq+u95W96qmnkCFH5
6J+tjHgi1PzcFLtm6tPujU211ex4P2gppJS0aetNVRCdhlBda9wpsAu3/jJU6UhPrpXbHaQmmjE+
9cTSQM+61uj0kENBzoMsp8smvwhYjZyO4E6nsvnaEa8BbSl1ibqnwc8djutWa6FkZTDW5tjjRkqf
Mq6PRlgZDbwK6WxdXlrNV/4mb6xnkhWt2HbMK/JtgwoJLtGv+NRElckLcCCO7on2MZUV1IjMXgdl
nURfOEfZclVHElHTf818fYTKi0cqDWtqai+uR/3pXLduMe48YZRjhXXbBgk07uhU8VjB7Tfnth26
DheVplW4UoaFkjrzYTMMbu6yfMwmYdFIs82G7ABVO/9sdEVDtxUShQGu3abapu0JczYNhUdvKweR
6odnyqaW4DatvMYSDM3e8Hrq+6hGjVOfHKqhEhJhvWQbmXu9AFUBHYoqb8xTXKGOG6GPmAcLsNJ8
q1Hb5lHG/Mo7tm0KGTjPq1TEYH91f/LTqoeaDzx3DMpGlV6omxWx3kodkAcyzTRnSe2WRv5U18A5
gMoIo7z56fqwzzd9alXrY+GOnhZO5eAMBy/1XPcklFulHHPlNR4UBVo67JRD2j4kLLNoGw6M++VJ
s5iszzlhEDWG/VSjNAstVBXi0huiz+O+lsqfnW05GNu06J2hwqKWJXvJeFZY5aWCm2DHY62VpEkK
VPb0UWd+18U+HF268ydw+klVjWYPejMI4e+tSnmyeRWORofyN0X6pOUHf0QNSr/D7F7uWrHemH4R
X3cz/md55jH7Ieq2/t0tc0xI5f6TYv5/l40C4/xWPvrvLt1VEf/jK5AfyahhmlBwh4FId57zAh4v
lPf/JKMGsFj8+ftIQHT5Q2n/TzJqov8DoRFc8A9/IN+ES4D/m4xCCuvNRAoL+viQ5Pr2/yYZNeBB
V7kojM3CLdwefJoDSv3XZQhJDE/TB9048INxBoV+KDfmQ2FitO9etD+KsVrzAGF9ugbs/HoNmwh9
oAUxDuixP9FXqA1pX6/k/C+Nu24kfFRL/ttH+O/rzyn2df/ALzINYg7jYB3cS3qQb8BqjfV38tv+
M2S4+u7GPP/46dtDeeF6CaUct5vMVj94nVY8elwaUVrZTVITWYW+ozhkS73v7zobasITdQbsesTd
NHXablhHqlD0rgimgZkJs8bihOh0oPCxIHD3jY57Qza4MqgMSe9BvyAzptDQJI1bXiDM26IKiEv9
0JOcxdKh/o4NtAm6IuuDnGluYiOnTyBYgMJ2YWWRMY1QiCsM69HLIPkpZGpuaT7k33KaTgFkCOnL
MDYN9CYqjKbHCTxfPAk/jbQM0q+yyVlIOlbgFD5oAO4ytTdaLfK4U5WT+AKB41I8D/y6dwJ9NEnC
cyWClHblVqVz7ltLcSxrQEPTbMcXNqhij2yXP/mltHA2iPoL5VOXwGsOUNbv21+9ytooze0yEbml
YcejDcGUVNZG86o26brBnPN7fkCohkIZ95xYR7UWpJMoI04aJ6I1RzsPMv3E1WtIwsVoRxrJ1N4W
VN/bhe9hxyGQFNXcCKa0R9E0gh8XdmF/zy0JuQs12cbNPLl1kceibuDDJocA4Nkm+hj4TZ4FxmRz
3HVauutKZYVTnrt/bvpYVTCoOH2qXnOH7EqDe7t2+34EDbaP2QaF0P+xEjOE2uhtC5lt7DMDme3+
6vFdz4bCmQ3EdHlAxK8Rag1+Pt55+lyp+uzpiyKmkfYyFUMD6GEemrENnOYsIBUv+FdmQY/K3VfQ
37i9kRmQPlnKXRTLwHM7tNaYdSgtpQJCpQklYiKOsD9tU0u7C2+vs3Ie7vzzK4FBFbFxfM2fDnol
TPiY0nuuPCfhjSlDRJ1pTxS3AtYO/p19rRyQO8PO1XpKaECpK9rpwFAb894OK/JYsi+3N7OGj+4C
3kckJtqaZDpAVARhux669sYT0LtCv0nzLJst4EE+PN9ebW0rC5xvu7bWplEbD1rOA8v/1hIV+Wp7
++H2iqeab8O/FpQB9VPDYMV4sHAXFvuzjLXDCH0t51Qc5daJW5wF5bYP6wAKghHBNtbjITg1oZ/4
j038BIWy7Rg9icA77Vhk4n5/z7+t7XvhITy9r/q8hTebLCieypMvhyCFbOr2xtcU3/x738NYV3Jy
clDI9sdkQDmutHA/fKnp8HR7gfkSkk9Na4ERba+VXdvz6eAlZEMDA8+dYx9QyNqR+J6QzBkTPjPg
BVZI4jDq+bAKStKkf6224tAGdcA36ZP/Um3kzouhGBzRI/iibX5HeGsGsKyxE0/nbQUO/DBkPTa0
r+O4ndoHU5y4kwW61sYDtP5d8160sKKkaIEeyIV5mlTW06EbmB23dtomWj5CapSXGvZ6H+0llIGx
DyWoxM9Y+sYznSQu4+py+zBXdBEt4IRUshDA8oAXMPNYS82zVbiHcrCT24+fje2TQ0QLPEkVfOS1
ZcN0UKqI/PRgGdodHJyZdJ8+eoEeBdg3b/3GPJBa2D+tQWQRNywRdrJKcS58GWd22yWygzBL5IO5
c6ll7FLR9FsqVR00OhLYbrI8gIoXtPanIouppYo4K1sgCNQTpILI6KLMQQx4IF51sdWgy0Pq5ZZ1
ZxNre1hg1FRqyOsIiAdxM/QGB3dQsbst+fnCgk/ls0CZwWN9ZUOj6DDu1MmP68CJtEALxKaLjOi3
9hN2u6vumM1MY/x0MRN+fuWVfC+DkvYEfsNLsr1jYv3I9sam2PdZUD1A1S6avns/9MPwgt66o3oy
D+3m9jZnQ/lMwZZYNHiK5hQWrqmf5CPBonkqoZmRSR969efKvpM5rElzgUaZqF0oMIE0J7eCVpA3
ABUmzdGW53zYGUU1hrf3s2KPziJsAUDQ00qw8eBJFA5m+btL25PI+J3oce3xC7wRfm473QiuR/UH
BfQRpp3stL+jcguW1n+yq3nM7i8tULJmBAothzJqvumR9/VHu1Xh1sDoNS537j6PGeZ4iLxNhR+g
3Qjd/R9G0CVu2L8X71DI/nlbiGsoPhPSrl8ESd75euqOh9b8qvJnib7lTo61bg+ddeg/PjL+JJV9
Z9trMl0AUaW5EDXZ+XgYdT2sevnu5eTUjuWf2/dXA/7VzSxAoiG6lfc5SHWKdWCmfO9jGZWh+YbA
792W1xqWOgusgF74NJUSjQd6aKPuoC7tsUlUjqt9HlYb/4i+NA/5pop40ANNonyFricmsfFwe/k1
AS7AAwoa0KIcAQWhtvo8lpD8eXqYlfaf68hWBbj2+AVEOGii5eA544FxIH1oJQRdsja/ahQqrrc3
sKr4C3So3MrXrHkJEQ+hF+WBg2XoYDd08RR2oQxbjAINz8yuMiBbIB9uUZgUW6AXBXwHYQzuAvbP
XK69QBBptM7IjGo62J2hh6p0rVDkkxXd3uqKMO0FgJCKMXCyoIxedynVeayh3513d+Q4v+InYG4v
8AOV0i/FpBkHw1OB657L+vdQQiG8fzDbdyS+IDbe2Yaxto8FQpSWBFKEB0t5CaTnIdm4cQZRrLUD
1uK5CKsdBRbVbZHNY96fbmt+hyvnaPdAmah6WAt4qlt754TsmR+8HbQX4U/5XOEssYFmRx6KLXnm
gbb3Q/fO2msSXWCHBH7EVElYGu2cw7QHlxLlm+no3jGttXLgPOl7vbWsSamUDTzfB3bg8/DkbuSb
9gv52DgWGmROtyW4dlgLgKihkGQPJqzCsxfUA5NP7aU+3VG6lQjiI3+8Oh0kzUHSkkAcaT5n+Xsr
v1tezCTwMBHHbnW5vYW1g1ggRJEOVV7MW7AaGeRZ4qUjNtp9OUCPrd0bnhOoyrizo5W1gHP916HA
x+F61kKTCfLLX1l/HtBBA+Jbn57dPJHArtP6O2Hf2vHPt6dcHz8pkFsMdgrH73/X21+eJJFywPFP
D6lzLP13owTwa/XAgUrdbTkaK8c1F8yvl8y0BpgpCDbXDJvS2nJ2TA0gej7lRlxIHkB2BBE+1mUZ
MHYaycWD0NfaGt1WhzZSru69xnxun0DVfIXS9WtAZY8pc7Zp65y+8LD/bmzGr7WJq1N+B6LWTnGB
GqbSe2T6sIL3aITPA7bPQHcAeudtOa6l1x9ksyu1d4U2EDEjQ761GR4O9R7oRLHcWmF7nFnhcYcp
sJR3ZDs+GBEbgvL99srWijUDK+4v0aXCVdBEgpVHhskpe7Xi5sLDdlcl44aHYjvF8MmWB6DZ4O5V
O6KHOslegNX+6u9STE8kKEIVk6ObNNv66Z44FjTL/4SuH579Shxd5Y/+xOCl/CetxkBa7k8IGNY+
uIMvelhvAZzP/ea2BNYiOmsRkZi6Xuv1jJotsMqBoBQAQf3VKkMjyo/ZHeSfqYmfaugCcTzDhkbo
AItI4JSXOz82ozphMY+r0EumEIUI08u47fZ22BygrX7sEn3vPIzJNxbxl3+20+W8hkkEkkLBS1hx
sdGjX24iIz/Rtvd8qzGb/Sd2+LH7q3NTpv4vrOviBuj5QKJIUOg9ZwEMOYRGQCEG0+Kf9I5Nrq22
AB/DHwZizwenyic+vCLtaUxT3KZ7Om7vSGwl0ZxvPL0GFqoVleJzDERe6+8KqP7q93BwN+hJ/1E/
a0kbT6/9E/t1e7WPp34mvtlGr8RH0nb0hA2rmYGXoN3zZQoqKOddbPgLGkvxuQjQmQQeBrZT2Eav
JEwD7x8KcxGb5MAAnHwBawORPSoDMPfoXsDwAcOf7WuBMd3Y5h6a9a6LgYZiJ1PsQbKp4yYS2zIq
LyxsAyCrRChwNlZsYBHlYBcPCIvvZljHKdbPznHYQ0V4wHWo37HJDw/82WuZf4vbtrKpy//YpB5V
8XDoXyWWOwNPB77NNiXOIzuBEQxgq78aWOLhd31Iz31cHmC6J9mYuNyaoZsArx5cgdrQLfk363s1
S5qv3frUkhagNLECmItz1CBispGHPuqTacOjItGhPJ6G/lGcsgf7iwjYkSYo8YIsvq2Eaxq/ACrO
MurlAgIwt9Q3Bs++ZQ6L2roILel/ub2EseJMP35+pedWCe0g6cDm+sCJ2blJjFhFRdS/kOgNChHJ
kNixHhu7dn/PtNZywo8A5mpJYKoCOUaHJR1oJNSYJq8GCLaPZGgGwHwMaFxGE/5lQLehDXnkYZ40
URe+DBFPjKDdUvx0Z/MrnuADO6/ehEONsx4teBPjDIXYCCV2wM9NYIQDNrdtSAK1dR+bB37M/9zm
sqpLawsuMCw161anM6pARRD7zaXv6qDicVq/lxYNBDCA7uxshopP7Okju7vamW7xVA7zsQLhMCpP
xa4Ots5jZIYsevrXOMTqZta89UfIcLUI7bMJGRwWKfxT7Z6MKk5zEZRyW4wwKWU/Ze6l6O6VEtbi
W2OBXK4EEpAxeCC7H9qX6RnIvp2Jxc885t8lNKnOvAzphMet9aS29nvzdkeSa0e2QCaYCOWdmHVE
hOVl/D2FHGyfzohoBE3YA/rnUPshobijIrOD+ezkFmjjDF3bERieOGjOxRPfMv2hUfSOWqw9ewEo
05RX2WDNIsxt4BV4gdJelHGvSLHy9HkO9tpl6tCwcXnngIMG2osxQIQBn9VynTvvvpZS6fMBXWlb
B4xKV0gQjAMjZwibR3LhcXG0n/QvAmz29fZ5r+DhB3nlapVhUKJGDIHhjMwNYbAByrKd+WUC6l3g
eySBGCQoc8hR+ZDfWXIt1pg/fXq9MyCXw5BJDms2r26Ps1N/Sl+bY34Gcr4X9s9i0x6mXbYVOPvd
bswN38EgV9KH3QuFwPT2tteaIvp8qFf7trJ8mrQeVEP9dsL0CJmP9SV/yCs8JYPA/Le14xdxoo/o
cnvBeW+fqLm+iHH8wWEo82E9Ez2x9tRBIzn9mflZdPvxa6UlfYEWtHLZlMEdkIezfKov3SzL9oWd
gRW8nX77O/JUJRKUaF9HxYQRpFjNmb/Um9urr1nCAjOEWTeOYjYEWeXXCsaIs4bG7F50uJagzlc1
XR9Vo/ymG2pQF5SYu26bRXXQ4rmOOkENlX7//l3fTNEUzXEQvxOf2StZvb5ADlYhMsoBdgSyPND8
AMPeNMUlJKlkbz6U3xoYV9qCvzzrbzC5uAMCfMVfs61zUWojK+DX40linsFLZsfht/XKWsx33jtM
Cam3ebxyTx/vtQU+Fz6wAf8WT50Dcx4GD6CouHei4jm74wjWHruAH0fW0Gvo4LGu+240MODr/qhg
/vK2wnykff+vOcAnF/9+aeJWpaY+wO1HdjFPxtaKTQfn2zzDMNX2DAMD6Nk5emcbkxcUMhiD5lCG
gEloaBp1xzrWEm2X32mFraSOyF/g0eRr1G6Ac38YI2BSgVrRQA9gaDlJMQp/WUF7plEWN3eMZaVF
ivxZ4lfQo41Z6w3QUT64OIsyiKmnmMYIyI0ofODYCqDnjP0Q7WQIojiSOyq9GB78d2EDAe3zr2XZ
2NqaO8KB9jv+EUuY+ibLguJEJc72/kXu+8TYm1/NZ+2YPWih/Sh+tHv6jT9CrpFhimIHGHRful15
FOchSvf2vQ7159gIo0F/vxnSur7usw4cKXQnKBG4AZcHHFaMOnRH4Wat/UzfFggFXRBqjYMBCGWY
0JlWDAbo52Gw2rXaOIUpmbNySueLjmz/zjF/xGmfLbmALY6obvSqhWD7h21jzkPtHcb2xVO3M/uk
/KGnMMQU1XesdSVagC+o/C3DQucendIJijxDEyoYxBszDvMqLTaMR7M51MWF+m91mQfW9HLbhlcA
wlvgzgBTAjXXYEVLcZi38Xc197Yc3S3EfR6ZfMzgXpvJoOqStSPIT8QyHKNik0P0023kuxbZ2x/5
ZU6MWGLutefubjF3bU8LWLJLRQWMjQKnMhmj9jTsjX3+BDMJobFDcZfkJBj3VXJbfiudJ7hm5e8j
Y5SpibvAgVTm+EyI+cp761cDQ0ClbJ4aWp0c1SaGR0+2gntI2HQpYUCBiO6YF+Mld+0/HwtaTWtW
rM9bwFEJlGS7Hy3YMz/1WSzbr1y3cCuHO8Az48snduAtcMcsu7zoU5Cpq71L+QrDA8FtAc6H8tmD
F7AxSFMzG41D5gBl4aYJtPzJ819hBEzm450zWoENbwEbhea3xB3g3XsYeqEUbiaxtKjIL0ZThRLo
xj6Mct3ezBpczIT9a3WfOg3laQ3aAHXnc/292akX8uhG7Lv3ZXqV34q32+usVHeQtwAKT0dtUzog
NTsBPsmBbT/u2ggnuIlERgj60xADS4ywvucvbFOE+ts9D7Sm8EsmrtQGVBoUlhYPlh3ADTdz6Yt8
cy/VZtiZP6zvXodT+z6Fb+X0loxcA+Zhc2feqgq0cwElvykcNhCZQrljjHmShV9hCDkYonuV9rX1
ZkW9cux+n40qHWE9Cwo9Pn6GQc3DPTr2SvEBLQm5tqf1DtPh4R10qccTwQznmwHoqP4/s9N5zOT6
7WHAUWqIznCknTxgn0l5jxezFvEsGbiZXXeKzLAq43o3bMS53DW7PASe4Unu5b6L6lCdvU0e0R3M
d6p93tyxKuvzOB6uhPt7Uw7MSnfA0jMOcCBfYA5Cx8BJm9KkcLDhbCa+0WD8C5pcGw0mCPilgnoj
x+QrUZj00bi3YJY4bDroR8G9ULobuGF2th5uW+JKCorcBbi4Km94qkDgDQ+MGAXeFjLCAmsX/1Tt
/UczlEeZlKG4R1Bfi3PdBcQ0gguvgQ8+HurX6VB8s8Iug/aee5yS9InDTOqWQcJy6pLsaxnf2eOa
/BdoM0LUWRjzkk2UPhab+bQz4FYMR/UP8WzJ020Kcyhg5sQAJIN6uXrstuXOehs2fVgcRNRt4O4W
uJfH2cFXNSFB1BP3+R/WA+GO57+Vy81cpZo55nKsyK+f6wRGyisH8/2Q7+ie3klPVvwnWqBKVRK/
1AVk9qgTgZynF9id0ttKhLXk5FJuTnaaQUageVqA+i6Wooikek61CYvOwUPlwjVTz/9MFdACX2yS
knGc0bGJoDaBSZLH5haYZYl3ub3CSvCGFoHGBLM/yvIq6JObKqoMEhZ1g4f6HqlxzXzQAktgGJwV
Xq3AfKKpjeQX92zuiku3reJiOz3S1/SpO7UZ5t/rO9az4k/QAiBGR0JhWc/nvLTZGRV2Igca9L/u
laTWcga0wANbk5Mx1nIerysu1huFbhc/6iFAD/55+0jWdHdh/kwr9MH2AH5H5b0VtIb5Wvl4+9Gz
+n8S/S35sbosbL0xCBTU4M6o3+xJ7uD+D3nHMtaw2VmYtgHzWzC/q+mH6Tyc0+9yCzxx9oBe1IXs
YEreSIYCLlTA+RSg99v7WTHGJWU2RWTQvQJWlD1MyeEOorBdve3ghr+H/k7Rc8VAlmTY3DMY1TiI
rI2Gd7an9/z72nOXlk1Z0dctPDezasz8HvvFmzXcOefVo1iYNdd97vPB0w8igwJc9ew9wkheevAf
ZZAejJ2WVFF51p7TOxSzNatYUmDHwey4psF6zXjOTLizw/4yMJh9M0rcF48cbaX20ysqbI93uHNr
mrwwc8OcZOYIEB9QI17sB3Fs7ueYsyl/ZiULE9c8xyyHFDZDTuNr/lC/WtDPsUa4I6448+S25q4B
o7O0cuEbuVMx40C3dtS8uHv3y7AtdibHqIHanZ1jum/OTG08iCo5vr3qCjgu2a0uyace7jWCeHg7
13FejIRt+nf33uNXDmVJbx1TmQ+6grDChcH9J92B26aw/d67d95+BRjtedmrVMHVrNbnbISohdUY
RnRx4dxJ51cITMhelBVqZ2qaQoHXcLWj8e4cFUys5Zhs6WMK1wPGXuwfgMH0zyDFXpj+2FWu1Nv/
y9mZNMmJe9H+u7y9IpgFi7dhyjkra3Z5oyhX2QIJEGKGT/9OOt7Czr+zMqJX3e1oQwIaru499/yw
hZyPVhClrL/+uFdWlLOV2p+vJ2B69APCMAfRENzNLzOB9xb8PL+++m951T9mhXOxk6tyaIJRUuwd
Wzh9Ji56EvJt91Sd6A6CgK17X8X1XQslCnxEIwOybC/N4wzyFEhmX/xdm/Qh3dysb1xJwDgX8x/5
e39EOwaSDFChVKmxtVYSKS72VO/6PbLe0ZxkabfNjt56XPdrEudxEDvQXbhvX7+Pa2/7YpFgowOn
k3OWg8BGAk5gsOX4bkJC+fXVr03Ui9WhHkWba6KQ2AjtPTnmGz8kJ/bw9cWv/PRLhavXF4U7aVxc
83sX1p4uLDJs89ZAubIIXKpaZ+KRJiATIsrmA9oJmIM9+bAkWzZB8d8G+qWIdWTITItzncnOy1B5
+654hR/RjXF+5c1fSlPlPMAspMLFKfGTmap3As3ACDuByvdjL292S2DeCJiuNI54vzWefyxoHaHM
VhSvSuzRQpiiy1k90DSAXqjZjSkse54QHiDH5J2mX/xtes/vWhE1L+3p63FwRdcDSPvfK8bEJyp4
P5r7KTVe+pf+yLf2EfWj2E3UXmxJbH940NNUD0Z86/h0LTK51K96bRDA3wzz5qzncXdqS1MECLsc
daMuIm/GrrvvViz5+gmvVHjh6fH3E1pUB/CQwFJrpi9DiqD90D3plXjID+6Pac82ap+t1aZMkUFp
Vhx2oOZNjfCV3epSpqoEbX0isMHnAUvzxkizoLixXV279MXqwFxT1UUZwLKuemT2R6FuDf4rc/dS
cFrDD5C2LQYEG2PUXeYg6voHLkJ0Bt74IFfW7UvFaVlz2HvAjnFvxs7zsrGe4fBcrtjJfj3HpUjc
QN46Q3rqwEcX1V9x/iir7xVODLeOpFcmuHURRQAnqwfRKWefLVU0KH6sizoSWAbhTXQAfnbvLzfW
2WvPehFUlMxFv6CLZ9U9jCNn1W+6VqZdPaa6zPMbb/TKWLDOi/wfa0hv6M7tSgRFsnvuHBW208fX
n+paTP971frjyl5NRtvMc3NvvGRP9rpDdmhK2iEsDtjT/9s+93ve/nEP1cJBru07JNY9WcclE7Ec
9AHWT4923T40DNaFA7o7bjzRedb/I4T5nd7/42595btZd057eVVw7+ZeBJu1NQ2mn0Yjj0XGrVDy
UodcNnfmPK80ydNyCm6stlfOqr/zvH/cvGiXwK1rlOaMqHn0tj+HbbUdVmL19bNdGwYXS8Jo1cTr
SIO02vRKyLcqe/z6uldihUvpp4JR3Dzyc6awPnTLZ6Bgmi6evr72tfT8pchz8YTlwmfL2I9i48JJ
9XnY2lsTvtrLhHDnxk3sf3/03wewP957PxWC0AEZriEdUhrCaHpjrsuNSFmKxFNwKm6Mrmtv6mK2
i8o0SsOR+L6wIpXlG22y0BhvHHevVaAutZqB4q2BIYSrN6F5Z56tN6H7xjtbNxuIIXbI1yY9Tl3r
6gUSx2330qzk002xx5U181LEafkgWTgqQxYvLABgwKnupdr5+xxNmOdMeBDlK/jPJzILgzd6I8C+
Fin8Lvr98eGUFBkmLIZ0sRlStmpXw1485bsSfvruyk9hlep/zHv6X8fJedH443bzbCCfUGF+jtvp
Djb0B4Z0xYk8wDE+Ml6D03xjV7g2Ti4ODvmoHYv4GPREfLeHDIaAz7y/lYe5ssL9nml/PERbaEsV
GdZTWfsiMhbrKDr+DO4IrGeddIQ/tcHs2CXo2myhKl6aPcPM+G8z7VLbyZpWu4vAuaKLx6R96A/l
4WeHtwdzhjUM729EzVd21UuJZ1kUQQ6HMJxDjWLXiTlqJ+SW++CRlt7mxpNceY2XAs/RMYA793AP
2BduMZu3kE+Ee7JS6G5wb9zk9w79j93oUtFpKcsM6FnBU22sBMQL3ARQiIP15sRQNK0METY7WOOv
+GOxEs/0BIPvIJwRHQc3fsG19fdSzwkhBarn58fsIWdvIx2htztEt1Z0a/G9sitdCjippvAbs5BW
6WwOiezRpzcm0bWEzaV0s1lc6dMJLw8mlyH7/ZXKaNii+QNN4XMs724pToJ/bx/GeYj8MaMWshSB
bWHh7drkLPcIF5zG81NzX75+PdiuxNyXSk2XwU5WUtzA27ahjpb76fDfJKaecREU6MaCl6/CpQfr
l+v96ukYudONwfPvZcy9VFC6Sg1Ezri2KrYFskyD/pnp5//yStzgvA398c6HxXGzucO1jRwee/5x
MsrQslHkDsD5uHUUuSIeAZ7g77tkQdnp2cRddL3ryjtlQlhIPoTzzKCN8vjRUtvaeirnNUW3dCu/
ff1sV/yf4Cn5921nlvOyHnHb5XGIyU4drSS/X5mrM6fleKvV7trXOf/5H2+wyTySGyNOBXzwVmXp
Jr7f7zOACb5+iH+vwWc3zL8uTypKOaCkxr6cedK58lNTJ61ovwFL4FYfwr/nhXspcAxyGBvzBveY
AHTKivcx80Pbg+wyO8ItPfz6Qa69p4vZXeV+OdDzfgnClXN2byYnym49wbWLX+z0/SILZsKceF9N
VdIGnwSVnsy9tdX/O651L8WLlR5IF5wXb/Threr9Eg47+wgKTjqBRlPg1Pz1G/r3+gcA/MWnDjyr
K33cZkj7dwc637Ok2NjfqoNcCWzdMzXkz5HKBB0c83wsskCTOPHHGWwtufVi+q18H16tbxTGznEW
8YMZFUFkNqGE0W94s6ZwZZT5F4tAbgKB0Q+4vRRjZOptPhwWSNC1/1CLG+n+85P87z7v/o9kEUab
Y5afnxA9ovqIXTbyUau8cey4UkiCwvfvF9gu/P+f/HwZZlY4vlSp/whry8Qfwz5etl1En2BbgM6u
W/nXK11WANr9fct+yRalGCJza4zhEJqvgXgiZ3SZJUJgJlJr3YjYg5vUSp7IeVmbb6w7V0RRrn+e
DH+saxaABbmycOfpA10wRRObUN9kkZXwlXNXpCQSL2jGxpMGB/kk4UmCiCa5FQpcEeC7l8rGIOfB
LGEOgRII/67wNZfUiRhMSx/5msXzm1zNh/4AIWAMzX31QO6XJgRr4SB2XqrWsJDVYfbz62l5JTvj
XkofeYaV1rKxco0RoGjpsFvuQX6I6lW7veU1cPU7X8QPjelIEFUgtiqPwbdqwNuMhj1m4wsYdlGx
03uWuomTMgjE0F5yY7pcWTUvBY9WtbSGmBbk4XLrF+mgsvKBAKzq6uPrN3dl77oUOM7ICWfKw4sL
7jK0SLX7W9q0K+l899JcVI4wyhMOzj/V3npH+hQz47X7sMHvCOv9cNKH/BlDNMlX6qSAoAB5MSq2
7pu1n2+8un+H2+6l3FG0TtsID2ohQ3163IqW/pZa4cphHCSlvyfe3C46A3QC2wCodyHYRnUbsU/j
ROF3v11mgMRgEda+jttx691KDl4J8t1LCeREicHm8/jrvpUvGopyuCh/eLENUF6XGDuZ3uxsO4/o
f6zRl5LHobbNRU8ojPcPBD36IV0BDplWB4017ca59dq4vgg1en8ezCXv7L2ndbkG/YiEhgTCxBxK
fWOvvnKgcy/Fir4GBkuYGIH8HWYkJBkiuCLy6Nm8VeG/tgDTiyUBJJY563tt7Okj4CZ1KJ7GX87L
dK/hDIuctj43/ZineVsdxrgowjmuDrfMwa+8wEvRonREU7Kz5KMPjoV465qPQJz+05pwKUpszUmA
CdQb+8LMwsVAA0gNH29QKUE7/PoOV4KAS0Ei7P8bPlv4MkLfTU5kTE/wgQ0zAlIjO3ri/uu7XIlm
LsWJRDt13vtY2wbPC8v5qacOoI6POTq/KI2/vseVReZSklgthTFVZ0E6QLNhNy6hrm91PVz7+Rdx
hVPCyQkENBsnspp89/x5BNNJ8JRXTffYFqRc1WVwy+L6SmB7qUwEdoVOfgDv1mEhUcb8dBjeR+zU
wSZ3z51zn27mJl+/sisifvdSlDi2MGpe8mHZs+ZhhFcQGi/q/p2grAYfhWBfsg1r4yYA7s3ZWvvc
qNLM4TcCxCv73aVgkXW0BDVkgMEiziOR64w05LNbp1xJlujSujH0ru0Q3sXKkBt2rieJZyQ7trV+
VU+ofG5pNKfFsVmb9+qpkuGjeL7xRq98vUslYx7A8Ksa4G/cR3xtwPVtTGqISvnZCgWGQ9k70o6w
yATbMbwx7q9FXJfyRmUy32SmDX9OsWynvrjjLrossSaFMAEG9bLcIWcIuZ3VvCxz9+ER9z+JmYFw
/nvv9ansFmqPy57a9nAE6oemExvZjZj6Wh7kUuFIcqolQEXz3sAx0ozJg7muQJsdXvQmg3iG3EgP
XxmH7nlZ/yN0nyufoBoKASDYbiH3nuZOwNn9RJZbe9OV1cO9WD0EGHt0cmEjWfbvi9oo4UWDe9cj
VinQdfT1uLv2EBfnDyk0lRxdkeAj7Ibpp6ruzPxQs59fX/3a/u1exAguA2+QT8LYz2YNyWx7Lxf8
elcnvZNHrBNg7/X3jEw/y3l8/Pqe157oIkkBeJHFTYoNXdl2yvwg8tG3OmVdWHTmjfF7Ze+7lDou
dVdP0sAt4NjzUKR8463b063jwpXffylpFHMFasdZn9t3H4J7oQNUVrAayI3TwhWNjPs/mkbPDlTR
nmfHvbcVb/4KyfiDuQFqejvsirvygCMmgQtN+ensbsXxpuOeX/8/AtJLrWPrO9zvOgsDDR7n0YLe
uU3gisEI6aKDH4BpelXInQ72Z3JAGAYdv98ArGkJ8AndBka6U/9Al7k81Wcih0b6AcCwSrjDdgAK
clnNecXQsEBByUz6DIaeifIzpA+qANjBXPRBF9q2RFubabWLQC0sGOoETUHwUWmt+XHRXZmWLUe+
hiKanbMM/qKkmk69FtYE7h6QIiElk2XBQsQR4wMrZrIOcKk3GDmaISCfwbdBLsZKLa61Ao5HcLDb
VfPTLbgGx8AyPpD8g+Kg5gHAwBkEE3GF21cpAR3NAE7NnB4yyWDGk8PX1xaY6tMswQ/Os7Z/hSrC
sRIxqGzd4beQqLar/qdpCaCMa1AM3XBGNvzVNlX3OGqZPUwElMOga3lUl0t2cMVkxr1jvmeL16NG
JxYPsKiZeWsPPpQ2MN7T9IDFxvzhVKKkUekL2YFfJpdHGviK7mrF+4cZhuQ9KJ6sPzqkQM4K/b/q
NEDABrlR4GBVsqsJaYwKHsVRL0yekFmPkWdPfSw8lJEHnRsp2FXwWrft0kJnBiKj1AEaIxpKQhAY
cX8btJMVe36BfulAT2FewTsUiDyWTAr4kTF3vKR13Prek6MFx46yqsuUGwLlzYwAuxrSgHDkLBqj
eO8HguigaoKQkWqOsrZCPF8poHKcoJ13Gu76qfJBcYx6q8QNEdbKT9+ozJ2NVXFlljJINET5gA62
5crQ4HezXjqnzu/rx0KWS0RgZPKzRyblvqoWK3LOR1RRls7Rrgf71e4L24jKLuvvaI43wXNtxHNn
Gxs1orem8oo2dQqzTgVrCgBWBvZQ9s0UBaNyNvgxAlgykM2Dic6pZ/YDnA+o0onNeJ7WBIqidsGB
tWeLm1Sg4SLjKJiOjUwvG7sD1r0wNNR3xWwdDVBe7wAaGu+tvO1POmMwUTTzNoLHBbYwV3p3wdhr
qPO0UTxMflu9FMx1NjOcmDFGFEkWm48YF3C4a/jUf1Cwn+5mIuEYYJpouipLCiS94QJYx7TeNRjV
J7Py1bHIgS1SkroHwJhJJDmVqZJLpkJeSygDiSEi5WJzo07LjlOQ6Z0zDg2Qnk630/ggETRBwwp8
ROgqbALvUI3Rm3DqKDR9dNqJLDYjjcvy76NvvOalWl6AjTUAxCZtjd4Mp8nhWYQ2u4OARn3l9zZQ
RsvYh0DJyiKklmWtme2TNLfH7tTJqaqjIFtasNEadH2YyAM2ij/J3qbh4KEf14K3fDbHGhhGorx3
PhQgm1Ikc8X82LvdumkNOAHKiGkoLiWL7Mmc0wrYp9BlgQ4pFcujKVgPsG4wJwY4emlpVquMZ2sN
uKlwpyaa6+r7glGd2F0BN9iOr50GRHvX7n6hxGpHRofkRFseMs9WaW+YPKq0MeHdu8NPH8hYxOMW
pmoDbCu+R1TmqgcqsOqwvnRk5Y1lE4LI+qtyVQOWy1InzezeUVrcG54vsEjOsci8eBx03LbIwFVt
VOWAo7fdXb744FN5C5wBgZ/aOg0ELt4ZbCjuikzteTft82x4AbEaZkjO+C3vAXuYiF7LEXnEnDtQ
oo8aLeZN/a0hM8MZOwfJagJguG5CVVhH6Onal2GgZ3ME3q0BJbZfpU8OYKuaoba9pIev6zIjTyMg
ZgD5Ls0UTSTwyOM0RT7WUJmJAx551xQ2aCT2GOYFPzLDeFOTgRiX1euB908SQDtHQMEmPXOndLUj
vN0OGrPYr148SePC4ykovlOSAWy6Kg2GrFBusrinLGkwEyOAyVKNlIRqhlVjdxjnvuOdxDQuCXa4
Hd6LvSpEk+akTqwi2JKhWAOpkUB7kvh9fhJNtlUYMXlbJbPnbl0OO72FH5tqPM45rAa5ERtTbic8
69eiQXshDAPDJjfH2DasQ22PE5xsMy9UHZnCgbZGyFohYXDB9LGeGNpIcVSLEFxvCh+6lsC8swA/
CglfVliL0WgLBKvM1mUrt7pukPlsN6wGlNtQq1Y3v9FZqT8ExzmQXSwoS0sfq8AIne8aW+jek1KC
LVqeHG85aZipL6GyZR3Ok/uC7gM30n37Y140gNvDiL6P3qvRL5/Daj0YHPKEdAQmaa/WwKzvjV7o
CJtIhsI6ekTyomjCvjfnnSs7SGMsgkDInx+rVjVhNnYBtI2uE5+rdt8CMF6xI/ooqCkhVsbENgTw
58Gf9WoanTI2TGtXEbk+AypjKjHrWWtDo4W8KWgqhY6zgOzoDB6xAG18RbV3b3bWAw1YXJcVetTd
ZaupytL+3ITAhv4b1fObYYw50BJNH1VjfijhVaiGIgEJLX+2jZJu4XkAT9umXUKnHiV8x4b7nMvH
hVQypfgmNLRNZ714aCNDEqJNDYkpS7sAlkL1jBIR7M8PzC1AzmhAsbcKL0izCn59eZ0UFocdr8VA
ZjUldjtRts8eVdOzXpZVwaaUE6N4Iw7pVy7yDlGmDTOCmzoMEgYHNYQBQYCtGn0CAxenF8v9aFsY
l4HJSYdh047VK3PoISd83cwLHmKA9YEbiGydURDVMOySsm5TzRjZ5lW1celgriRIwEfWmY/ZmB3t
yoMWSAm9qR3GkhbS0cgnDWYMBeDLb0Or6ZKitcytID39dC00CvWW3a6xmW2Gyg893Nssy9MyiSEs
6xJll7JJvRkkHNZlWKvnxMm8F8XsO9+byggw3UT69QuAzdFUOx926X7wETLYOpurqDfZGDUj0l/c
ZyL0aHYvsuXJqYp0tkQC4EG7cbsWvR48AAAcTZehn2MFxhiUFSerzG3hgmCDFj9Z7ZQ03shj1wbV
Xo2lHVdzLhJhUvRNvEJc+DEsy8EYxmMzgKYpy7QINJLmsv8wMrEtZnYkrN4thTqYeNigNZNWTA/M
xGEbEeCjS4I8ymZsCgviEqPBWu/+moGVPXDPiVnG5njmdod0JBRPgH3DII5sDBYUG8SzzsaGwrMS
s07bvjRirgJ9QBjC485sPt0JItTeioVwUyW4lRDDfZhrkqi2m0PaVPWjAhX6BJhqXHvyAALyzpuW
TeYgWvXR9+jDdLRqn/u8h6axGqMBJ7zQ6Sy9k10LFOGIcjkf6h1K8yd7IU/Okq2YMUZzXydL4yVs
HhJ/btNA6Dy0vPEA62MH0D1I5Ftg+Br3ySGd2GSN9+QU1h7vq8Bi1K9kFcTZJOKSlkluB+mi4Vc8
j0mnsIIgdEe0MYWmPbZnhDdUe5QD+AKYohF4kSnFaunwY/FFH8D/wWJiDG04jD+auqLrHKDAkLbM
3tLWRL9zhp6fEqZDR0R7d46qoyZvd3Yp7xsy7oPKBul8oUd4ykZcTRjPJgJaA8XCPIJRDYICFgad
+X0g7YrmVggi4xac8mjodSwr5AYA+/6YJ4XGHaG/LaroVtlMTuZEn3sDojw+qjTohhiUgLjsbbCg
eQQZGmjkYCAEJFo6M7FBRjd49rmANhd5Zo6sYrsc66z+4RFcC+eHO2F4qB2aInVsf+vLTobcdvqY
WegKqFEPlrXzk7Z4J5Mzky2ZxWoq6Wfr6JdS6m1TuG8DLY5+Dut+btehbw7JIFsErMAvO72+E8hC
zAuMTwZNcXdIQ/sAcGu/XdPRTmRuvjpoKykagmqtzZeU+M28miGmS9UkeZTL7K6ZqzwGhtne+Jn3
w56sCeVeACM969m0VfDgNMpCTOQ48ZRlJ2ksR+q7B9MzD2MHB1FeeXi4qkuYCXJN4JrbGtxMmzRA
6RbOyZIcYC4Rmx12VWV9r93xQCZ5KO36fhwqQPKMqJp/NBgsZWffZ8PP0obYCnoJ2/7e5R8QTt5X
5rvLfhI2LGHtBofAIBtLo5+l+tkP/l1F2Itqyk9R1KAKSsBkRH7HPbOAknNGu0mmsPYYyIq21sOg
9Rx7g3neAy3uxg73fsCFvzmOmqDe6ErLR1/pIB6c8/6uy++SnLmeOtGVmSyGscoIzq+FcQ846Jag
cll157/gmWHAjSMtPqXdvYD6fPDnKZ7s/NNa2vu8xBkbWpNuQiKsmT/rCrog1SVl7p1cScGymuRK
4vDBAqBqZrPbjraxRbMd9HKlt64GI55YEdNOp/ip0dTxZM6dGF2+qWPIO0fb66nVAIxTOFHOwQoH
vE2hENoBWlTv7EK6q2nuRsiNMFytcbsMIpRiCRfg4aOhaVaqeqEjCKf8YVx4dRBAUq8MhbfTqLvc
UIdMyoQbLLXRYAj2AnyXfJSXFCzZzEmFTFerCtB1mzwjkl13pivj2n6AXx3kcqZMZD9/mmxCrOUl
g5t/nxHMj5werQn9j/aycotPin9UxI7cwn7D5oYDGS+/26z/LHv3rVn6F9iUvUBSGNnEeqqgVo5F
0289htSD0vewABp5HTksu+NiPqmOhcTrjcjsEHJlGaZEhfVDv3jYn5X9q3HEs5X5j0aZhaKrYlG/
DCg5lcMvp/nW9s9tbUGr8zoGJ1fkCXG/zcOndLtwaoC1s56aBk73PnoSAfes5/seTlH5s+CATGMt
qes5mrMgnRcIiLv+Z7bYHzz3D2P1Dneu7SzsrT98otX0aNZN7M7ZgVrFuwrIjFwv3cu5Ok4QuqIx
1/8BvKlK+QgAKr7XOMNOyTlKbpUxNXmocf5vm13u0TUA92AOOT+4/Wvx1sXQPSn5nFfWtwZ++Tmo
3zBmwgWtuPNxGm+D2MXfN4wHO7gn+De3v2tMGWGR3ngdvHhUvsKJAG9wS203AY0KqNoeGWgVBsq4
9yfYLvZetZmWOeZDZ2M5gi4E/g5DxhO1HNX80FqHEU0XDbok8fJ5Br1GtwWJKdJwF2x/EfakrHtW
VzE61WMO8xehdu3obNSA34bmbt4+0dyJCrvelJpu2paGYnwrsuXdVFnIGkRp7un8cEOAjbFMZuMR
Oft4KPx10/yiQwO7yw5TPreScRrufJz8srNDAA5XTrHs3cU9yJFGGgDSYgieIeCLfYEIliE/af/I
yPghsTWDDY//5XOABDH3ynhGI2DeohMGjjUNulANMoY6qF5RttzJ4uDg3DiZHWYGKtjlFHsouPio
xlBdxP2Q31d2uSXtgkiswGwE98OU26WpYm2INHPfVBBEdTORyF1eDeeXW1b71h93bdM+9nMbNtkE
98OJrJnVbSxK3wfkfLC0pNNIj4OLYV0sIcHJrZ5AgOrgjOW8mQV+6QiYK/2W5x/KYYlhu08KDci6
q5MZKB9WQBnasNdyyJ+4gMnORPaMmN/MDgfN5mUq3xXNDxZsv7PZizv7mdUYSIxj9GQIunP1CBz2
zh6NsC26PdfWy5zP38G3DGqdos806Zwt0eqbYFaf2jik844hg+hizLk2i8reXJUcuhJ2P3QOwgvY
CoRIir0gsQiGquNGM+8+8YGPShQ0qohLIsv0kmroMAwyb9gvgChvGx1kYTcNYTM3cW/MMGvot132
0+rxxVyevVQYMAzGnMjedDActoeNh8kj+iXO/DZaECcUYCp7yNcMJV417YGLRyGVFXBxN49jeQan
5IkzFkh+witlbsK2WsJiOJ4HkU90bIHcYi0qnib8LOiRfe/kWaAfI+YdsjlxSx8ter6NnEWVej6L
RjXeE1JDE7jP7KOoVDIz5M/6EkFLHyoXMbltrKSk64q/gxq6opNMlHuiZY28ghEZ5s/JFgcvyFe6
qtfB4D93AIuO+ZSQpowdWO248Mnk1oEwfP+mi5zhQ3jBqSsglnbfcYZFlqA6uKRBXJtVKN4hbs9H
qCE1wGJER27pIRVWol+TYpHDQtfmgEdzQ68wSQ7K2mby85zGgThrRN5hTX0TmqlNTdvYt4rILE9t
dscws1t/A7ElPPQgtgPUWRrYmUYMkFx8TNX87HPYHNPgl9HUj5MBcfrQh0hObSe/eZfg/QR4qznv
YPeAw27XGM84GJUxSkqAGNnljnLW4ByR97Fd2N8W9ARP6k7js/cjjHkwlQcdnv9zrDI0F1nrXDUv
Xdnh42efpMoxsUGYFPqF9Hd9BTPvhrlwZBRHkDEPE4C+EXSQaR4U6G/4NF2cTk39Uhtm0hXECzkn
SUfmLXcmHXY2wnapmh1hsl0P9Wcu5i0gGIm0qyN0f1HO8vvSkcA3oLTDKvsR/jhvWdHufSNAskW6
sQdwcOuDVeN6w8GS3r6uRr6pGnSAA4rnrx3TeHOdRSdSVa9+yUmohgcv8zeOKxPdG4h94V81rYcz
U0/hpBOqNouEcW/S/t3ojQ+m1JtG7B76bvU0jaPzYBkBBHWnQW8H5HJhwLyicjORImFn92/UAfTa
qqeIek9A6W18yHAJq1a8gzUGr4xwHr0UY/rZhN3xhPQdTKRDKk0jlUFrfeOlGyCh0DvESuWyuO5m
sHAgjQLw3tDUnuf+r7LuvW6PqHi40y0dT3M+ICFNM7d49aXO3nOHIJGSV50dWi0OG0ySOvWXznoL
JjiTc0JeqZ3Zz5UxG13o05wpSMkMLDRtZd0qsZ8rcKqYuao2n//3/xDLdCg6xtxLBwc86YKM6ojq
X2hEP5bXKUTtAjXg+zHEknmjBnyuVf7rJpc1TAV6UmC5035qnvRwMJr73L9VP79W8bkoX2onM+bC
tswd0iTwmjVsqznMVoa6SO6q7GSOCgnCHoqFEWlKuPZjDXP0T3+By2KkTaBQo68Lgtee8fyC/6jT
aqxTKAOaSHLn+zK7t7DOtBa7UT+9Ura/tG1oOttbPEpd5BFHhgw21ZsRJrLfjI6ZCE1QaQg1TpUP
OPTAwKErxOfXD/XbG+BfX+6izDnUEl3SlQEC6V22v4vLLTuTkcIf8Uu7RuXGWIHDbISvJIKzyCc0
x9sxfOxjuHKv8oivfvHogwPdgT6EWw4WVyt8F3qJzCdWSyi392qpkUerSm/n5K0EgjWQD2ohEGdM
SJ1KbUfoUoBqDPzfMohVr/cLgn6Uxb6jFGDHRTaDtNYhReQJbIrDORErlMah8Kw67xSBaNrd5iWW
3cBQMF3zWmyjwnpk1XCPRFQHXFsORI1EgDTIb0Ep1rlnxzafV1PPk5r1v8qC5ihYobKi20HGbo48
Hi8beKt2JQ6gs4sdgYtoqYMD0u8J0agY1ov3K2M47erKojdGz5WheWlc0bdcFBCMQzCJtCX8/bUd
LmIJovL/UfdlzZXiWLd/paPfqU+AkFDE1/0AZ/B0PGSmc3ohnE4nYgYhMf36u3DV7baxz+FWvt0a
Iior0wgJaWsPa61dkXLlhB/ZoEv1ipIgvclzC9oApIt2jTuvqPHdq1aROEGvom64TnjOwsjDfdB1
yRq2+EgZe6lpMSg/d7KpHq/MVDATDFk6bmFo6o+RTKwb46o1JOdsTt45CEt9C6KnjHisda9iL74o
9fQJoKvPpw/ZsbVbWMeyLPuRG04udVyzj1xl7Q0C4NTexJJld10r4vukEbhLxTiCiKv1GiXwiNq9
5y5sJ7EmNDMpR/dSw2IGuq4+1gxoqqp1fwrVnZtZ5Qz2pmrLi0qhBaIp0Joni38mRb4r4hIxuigA
xOtRj50+9w15dCUpzlLRrgg2HNGh8JaqF71EV+xYNu6c6LNwqidBum2rYo4EqxhRVUaRnCPrK4mP
/8Hgq+dIUQCHSJS+gnAHuQe1sr/r0bv8XFZYxQDXoHturEw/oOga+cEABywJGbf0N5qMYzbn6TmW
oGPptjR+u2bBj23UBUTFoIaektIqD8wwc8ZYMezTpIfLn4x0W/tkWAGNHDvrC4Md9eB58kxUh2xy
u6BvnUvU8n5axHw5vVmPqJx6z///xT3HfHilrELjJLBVQwS3e2dP7oZNskVDVnXWb5KQb9k5Cmho
5kU3GsTCp2/30EfcIbC4ZEWwJm3/jF9950QuRTec0W6qae7gNO3Ezj1DZSnQVzMTE9qCeyv45ANy
T0N2gSgQbY8EcnyBBcx/vWNARKNdGxgx6KK2QdnjDCSgQAK7VQY9NDSSkMIJenDReFjv8xA8hRsk
da/zPZL0V1EAuVq592ey0N6cmUtU2HZoB7Fiqo/RUpZCH8lksmGal7cP6V5vBKiN85sxSPAi87tD
9XIn709/ymOUuqWkh+oFCmvzWNHB+lie/0g3t+NjF9phuV3z/I6Ay57bsrzYLUKjiqSckV9FQu9N
k11PWf2UD/l+EtPZ5JUrXuCxYRYmtOlV2ULinIMyRrcOck2BmBCyuKTdZrH+6Kp8rUHm0UVb2Exr
GjPC+mm6auwhpD0N6XhfZLCNggMH8Y2gImKivY1rLi+ghjasXBJHwGBLxQ9ToUaOjEYPlB7b4IYL
LRQhRAftfQnNGWReitL+PU/2mXL24pu5ZPRongMjypEDnciDO6JP3/R4etMdsU/PAPkXD69H13Vy
JETBgWqvuwZN8KiD9Ky/cn6eHY73rMLCPeS88OHwG/QtV5V1PmXKA/khGYYfTeNTJCrj8Tsyrs52
YACzEJ6k3+DdxlsGRw8JYWTyqe00u0ZLO6h9wBMQQkHHO5+8zdBN/kY7avgGKYJ+hxDDuymAXNpE
GUgdNa3IhmnTnE9eH1/kviSXblUOO9QYpkPclP436jQMjA8IY31JXBZvkknwq9xK6C80t0ZOcho9
8oE3afXr9FIfORTP0LwXS42AVk3UkYDgKQ5w1AXkdzcZ9Cyr6N7KnJXNcgzeuxQjSZTHoHuLUbxC
o+Q5+Mm4R0ZM7/uBtwdWy+w6GmV8BZrriNIYUBOgwJVhCjv3e1feUqnEhQPT6YENVyNvATMYL7O2
OKuLbuXxR27uZ+D2i2W0GEB2ZIjHK6s5AIbgDDtf7FGrO/2RjmFXlwolrqrk5ExkuGIjEtkmRd3Q
ZWh/SbxLVNqvOte9jpIGwLsIPfwoUlqnxz22ORZmDMgKWg7eMFx1PZ9xheI7AO970G5vvKneuVn1
5fQ4R877M3r6xeq1XUSrwe0GyNqBpp9ZwegfYiAtf+/pC6+qLMYhFpGDsMO9i9qb2FyodMVQHTG4
z/v9xYv7XHm1avDo2L7Iym2FNngWdNwvAalh08rrz4v9jrF63hMvxhg67k/Qs8BHyL7DQ82Qavut
dVlKiqgWEvjI+QxXsv2kWzQLfJzip9OPPvLOSx0RUgwD7BreeajAxs0+6vHT6QcfWfCleAijZohT
C+8sdFgQtGzYIu1afvBpCLf+9BBHjvJSOsSAiFegBICzBoV9dzfaGxYF5bDy9CNbfSkLIosonjrA
EK+oA7o9ytldbwJ/XLHmx54+f48Xe0VnqqgHr6gOpB2jHyXulwMvdHzj9QX9PZtA3NdDSNSVxomW
1UFHEiRobdM91X2xjy3xjaQolNRcraXLjtk9sji6zJgqVz0yHoANZdfkfgK2F7Chu+HeDdZaqhxb
s0UwVCMLWwN6mB6mJo4rVOCjZNPYUMRIhzpZ4zYcncnC5YgcaudprNODl3eB297lyWc+XFqAoGTt
19ifNo2bhW61wgd5//zRpYBIU1g5papAgSTxs/tOy+4q4lSenz4h768YXUqI5CWArnmp8FWi69zc
ahe58zXlhXk93lo7uhQOGX1bd2OON0+rQKkNoB0tclA00Cww1kVkwDdZOYnvZ1ToUiuk5562wA8F
OPOzB8hyGnjjBonSGIwA4H/L3xxlXsMXJzJLdAbm6Pwl0JEvClJco6g+tCh3waldZawfm8vi3HuA
6CfxhFG6PCwB//w5tCGk4E2E1EXYPf3eZ1+c/Lohsi6cHFORfei4+4IPG1TOTz/8fatLxeKkG1tO
HWvy4mAUZG2nC4VSFTBorbNGEj02wOKYc3uUqsiKAgYRBYDh4Kg+GOiF6FZupmNHbnHAqQYiHkp4
mID+LIFx6oeVs3zEeaZLlZCS9ZEHukRxGO9Amy3QLfOpqHdOHwCPluQhwFWqWjHu71+vdCkYUqZ9
6zo9hqLwv1AQ2UKoO7slDYArm9/6zktNEAjA1Ka0MEKVSvu8yJOtyRKILICQgIirWjl1RyyUP2+C
F6duyjsIbPZWeohRzrbEXe/+rMzH0zM4ctaWmiDoOdmnk2yyQwpmCOC8CPriIHMCd9g0gMyuMe6O
TWF5pCX4NT2f0GHO+Rw3Vzw57+hKOHHkKPiLgyztkiqWGDx6kLhQbQXBAQuVhfzaK53Pp1fpSAqE
+osDDXVTNPdJE2iuaTUCzQbo6wfbKsGcimUS6qoowgnp2bNWVOnW4JbfmkhP+0z71pkdd/3KXI8c
y6WUx5Q2FngbdX7QfRNMxS8+rkR8R4/l4sC3csz9Ji/yQ22AhgS7GPhLgD0D8xh9batgmMJutZ71
/qW4lO3w2g6Q0LLJD5OjQ8MfLHap/RXzcuTILyU7TE6VVZciO8Db2VfDg3FvI+tX6z9MA9tIJPZP
74cj23mp32EgKz5JhmH8Car8AEo06YPs1877kR29FOcYYzQ6s70kP6iyCjzrU0tzBOAgAExr18cR
vQy6FOno6iqRkEzLD8ZD14/2oYZ8ZesG7nc3jL/5Z2G0hc716bU6smeX0hwkTzIUKNL8kIvHbLp2
ok+/99zFuY8Avmi8QeaHxqaPNc4ERFV2px/9fqaA8sVpB6ipjPnz6vyi2+ks/cx2ciVte+zbLi5u
NzWWVeUgo6R9DK9foDoPdQQRyKHQwTSsdQY7NoPFcZZQkhIKLP7D9Nh9sn/Uv6KvYi1hf+TKWKpr
QDv4r9UhWB3rml15v+qD2KxFMEeO8FJhQ5jWK/0YW1MAd/QJOlHg36DMXiGpqVaO75EtuZTYALan
g1QjtqQGNShAJ+ov+WrXr2OvP3/4F5d12UwWei9j5QHQbqtLNJy4FeVl/aBXxGGOvftskl4836vs
qpRpCTaT5wQ6vevJx9Ob/thnnQd88WCr6oc+GfHgDGWrz+qT9YHcgEoAKdMVp/jYAIsDCwhYj6sa
A8CqTf65uWZohqzI+fSw1mnj2DW9VM8obJT8Ud6FLfiVTSHIfMklNpD7waFbSCipC/lkzk6v1hEt
BPpGLEO0FTimVX7AZ6iuXYiLeZuiCk0dqF/jJxptUjS+/xKvrN3R4RYHOmss23fnzx4/DI/lY/aL
/mrvrA+JF2p77z/qg/3t9ya21MvAJemM+eyqSSuLAscr4jPWiOZb25Zi642NvSsLFBKYBqU8p7ne
dqUylwlovhfgXFTopDatNWU4cpaWOhqUtZV2azs7NCAOgcLzNb73UJEE1WPtIjxympaCGRAs1PYY
zyO0bSB9GoAytLKO85d5J/b3FoagJT2jLcP9VD5aeQg4a+4H+Rfnkd9FXxGTnx7liCOylMqwqeV1
0XxTEQkeZdxV6KMWxeSC5Vb7m0Ms7IJoKk6IxBBc3GTRVZsBnKzWOtUfe/+FTShk686pHLx/DBEW
8b3gWzQmWnnzI3ftUiOjIrwA6KfLDlNyFWXdpqtUWKLNWb/WtuHY7llc5g6o5VQXcJrHOWIqr63m
NxNH3uK4KwEkR+rmuL/lBjQKSKnn0BYYtlztgM/oZQC+wukddCSXR5eyGPlMHK4zTALw8mraApze
ge//w7X3SR0IGkDDYGWkeVneORFLgYyhSTzLB1rjgG8wfOpuCzQUigN2o7+3N9339sfpYY64Pks9
jIJA6hC1TdwBd5GzT/aO2gwPxcfTDz9ikZbY0SGJRJREmMKQ75AwBokkNvs+CpLHes29OrKp6OKC
p2U/jFGJ97c0QOVf9FrTxSNHbdn0CxSpzJoyM1zZ2XcCh6rRZ3H/+fSyHHv28hiXUUXBFkc90lxZ
iMAzC4Der8/P/p9XHdTbf/8vfv0IQQWVxFIvfvnvT1WBf/53/pn//JnXP/HvQ/Koqrb6pZd/6tUP
4cF/Dbx50A+vfrEtdaJB83lS44en1uT6eYD4qZr/5P/rb/7j6fkpn8b66V//fKxMibTAh6cYCiz/
/Ou3Zgzy/A3+5+Xj//q964cCP7Z5KqpH9QBK3D8+PNXmR47/qH79A0yHf4RVGVfLJz09tPpf/3Tt
P1wCgrawoXnqeLbAN+qf5t+xnT/ApuBCQCOFOI6YT3pZoR/Dv/7p/eEKWzhQ6EVDO+qDuvjPf7SV
mX/Lst0/KDSDXcF8H72EXZjR//vKt3+e6j+/Elbor1//owQvvQKKu8UU2bwX/nv6PQYuIWec4Yku
oXjq7B6+8DM7v+wsC2IUgUPRLnPfoq13Xf2SA/iOl3OCw7rgVpc8So3GY4/Ubjwg8ZJCPIxe3Jmz
jvdeAiJ7l7ZAxDFmF9DgIxx9nr0waVDvR+Iib+v6yteUljceidvsasKx7b8r0LLTh0HPSiboXN5a
v6RlZWoM7bwn3dWonAk89iGVgE1Bq2IqQGtxdIY2LwBYVOC1prHFyS347ZV/nlWdj8Akh+UvwaGB
aM4Qek1cu9W+6H2vzkLq2Bp4NLTjgDR55iBjczvwxpRfjHR6z9pYSef5aABc8bp/Atu/Uz64F1mT
sqDuWvABQm6X7Jmla5WoJFte49oy7JuYNeXGAr4trgH8NSSzA/hcZoDbblOaoHF5C8aQCMrcEfGD
QQWt6QOrYQk0ehgE2CGfrAGYo0+yd0r/FvYmm9Dn3JaWDWpkynJANjpetmWJzDJoBdedqeXw06u6
xMIL+5CS+QBhCVFeAX2uSqiEWPE47CqrpPQnuA5uFY4OqRF5NgASgDRkssL/jkaGun4cLMDQIY/f
FKAvaal59RnFcj3dZF7SoXNizKr+S9enMi8gj4a5/ZSjl4yPMLp8ZtJXEbjvCaus9nLSzNZ3keln
ofcIYhXghKTMsSc0iy5s+xuf9FSqYCxGxT9PngScNC5ppr8mqm2BzmuqYi/c3rdvRVXxHta8nDkD
VyA1wIrV2VjwfQ+ikETH8sSBqA9Bbnc8m/y4ci9BOzPTmdfXtvjaR9ash0Rrt8CNZiUpyfd08rMq
32bcb+OzdJQEO8ukqt7x3p5VKmwGqQ/bQBtl32jU8++Q8cn1ZWzntXNpMyB5mo0wwkULk0zoElWp
aRghDKH6fC8ng/lvOjBQ5X1Wd7F3A0RNYjN85KZCUwZZuuiTjT6VbvYdEmGqvQCfuOl+QSI95V/R
esZtLyFwAXWc0GqBgwBmy4aAASrnCcVHjyF6VH6qCCD3W9vhk7lrRGFSNOZjCrWrnKM3iNNGBCtM
6LC3QFdTF5B+AMxc69wfdkWCjos5+HYug6KBy3zcYrLP0ZdCeDwGDx5g1DKUpp1FmaoOmvleMQBC
WYJm19CiA1qaRvaNN/a5dxkX8U+HWEVx2ZRZm56DU+Z7m9JJIKEjiqmV28jHHtBQI5tKAHaJtoS4
sdWgq7vOSYb0nrgRiIFVHanqqklMzG7tuJqpo6Dp6+gCILpkuGA04iVYVFHhu1tkERvg56NOl1eJ
p0W5TRAkiD50Y2ByQ8jlZ+XHMYmgeRwIp3CoAOkIIh1hnysXAh9OPMR8LzsSSR1WBfGSGwJmRH+G
0qzpoFditQDSaZ5nv4yeGAGjzEljG/x+X/Efbd91FSSpcDgNnNWaVBwIRcty/XN/Slu08/HtumDQ
8MaJNdWsR8Prx8Kpi2oLwLnvIm9PwSe81FNUZx8GkZPeDWmMetenSQLInYWtPTYthQkio7/FxpNs
p6Nm7B9SMyq3DyFx5eKziNkPaQK/9yZ1LaY2bzv8QtcuGmnosWM/VBMp8yurqyb7brmllcpwsJHw
A2Giz0Ry3+aSJ1cAU4sSOWXbi6GXCUT5RL407cRoF9S6ojZ4nx3DuIEjWwkmYGEXDvshIbk1dZhK
HbM2HEH5QM+ywgFBVoLArWa+fD8WNk+DaCqKPgOpnxFoA7mzqYCOZJwqqAf5JWCX6A8X1wXULnSN
3QaqZhcRFW9iG/Dnz2kGtBN4tbiGkPI2eV1m/l7BofHyMxtqRmj9xOJCD1DlAVlbfU6nzO8AoVOi
vRDOaLo+gMQY9fdG8TEFSZnUDbPwimYAXWvAhiBg96b1KC5YPZLpDI/S8gvFf3t7i9SteComUXgb
UAYy/xZcD50r6PPU0R1oql02S6eSgX8rMk2aM167dXYXS6Dn74xuS7o1fjQ6W2+IkjNGqHTOoLpW
Z5sBKNf03tdp7N9ptBvtgPuVFjLIskmUQUOrQbc2SJKdbYHQ6ivXgn3ohfyAEgZjdNfmeKk8wP0d
WWeQI2oAiRy0ZUF3w5+U2kpiNejbKxtlobI9ghSG6rZOiM/5RV8I6HidRz6thwbANwm9qAvfDBAD
StB2CL04LRTGE+jqtAadvyE6xLNfordAoYOmkDtkj0PDpYuqoJvWF2UD4TaQylvVXzRQmtAtDjPv
uz33uhqSJFCkMGI3QFUUR2jUMY3PRmfyh5vJzkqW7ew2UQLx0+hBEcKzOe4nSDLZ1RZ5NAuJG4HO
dfE5LeFQqT0gj0Q9jJbunauYQcEH6PWy6G80zzrrllQioihZukUFksyYQw1kuhwc0tZ7Py+IcSHq
YEXONp/yDK11DdBOZgvZnt43j/hudnqbV9CxenQ5pOZAS41Tt3lIVO0QL6B9YUGYn+MWNd+TROCO
3LZZVpLHUXS9/KmdJIWKTaRNlFWh5zkCv0L71MwtQFp1C1xg+KlGHpTnwCHD2/mpc14NMmYHwEKG
4mM5S+EVQQfWjQ7BtUaTPr8m4z38nvqnkjJt9n6D6xgbviECIltQlh0sOXGINHgZeA+sb6vkmqAU
mduhgowYtGsKaICR74pYOOsQiLOjO5WmvdqPnWj5GcnjDgkDSkrl3nvOZEGiYmA+La+o8okNJRFV
8ByuiszSH9hdqoELUpup/z5WqoYMmecCmcG6Abz2NPEcF3pbsPwPE0xSBO0TZA9CyiAv9nUAvNVK
IN1ggU4ZNF1eVOfN2BD1fVYwkeeew1r7C5oRUPh1qs6SxoTQxqT+dVe3fdGGQ293kEchdfmlir2e
Q+Jk6EY0KgO71vbPIShtp2GBNH2fziSq6nyA7tQsm+CkbbpJ0SAVcmZ4fNR99MhkO1BTgxoKvfTq
MvYuCbJp/FL1zgCBDZnOXlrpNfK2rvsSRjGVYGrcDQWwu9fccnzr2lNjPd3i4lYQgehpafrbyC8c
UGbKwYWc19grGMKxGJLyYyxqN9sgZ1CYM9ggg/PduIVqDpCazYfHtrLS9M8A+G9FY0dDrVfh2U39
VH7U6ulJHx7q/w+Csrnz6/GgLFAPU5K/DL3mP/9n6AVdkT8cgYZsgni2Z7tsLhz9GXtZ3P0DjHDi
IJSCPht/Dnv+E3w5xLVdAU41xFQE3K//Bl+u+wf3bPyAM0dtroOK798Ivl4nwjyGLmEcZ4RAlJ9R
8qZbktK+TngD5LzxZfPFH2y1gZa9d2FEQ8GJb9cYA6/TAcz1BXE4/na4TZhwloA34zhVmZYjLmpE
VQgxnFkGauSeCGEVspUE1uuUDOJWKA4x7mKC0DTj4g0fD/6HjYunC6a6TA4mivln6APAfmd6vFXU
Svd51tJbn+IyeLED3olpF9N8HplD6IwSSLwCZoKv/jKiVbkF5dAJYl5J27GfvYnjczF7QUGBm2ll
rEWB/nma3HVc7K85Jn+Dn4HcjPJVLKHrAbEKzNb0ie1ukryT/qGGtU+uWTfdxwLWGPnzz1CXQwjJ
IzDON9DgKf3z03N/naXC69joPYe3EQwby7aXbMRagUQqjNUF4BXb56kZ/CuRVPzT3x7F9R3q275N
OCY+f4EXOQMvQ8QQA0ECQHKN9ikaMHsQKuMPp0dZlI3myVCCb4gTgmMqyLKs345ua5sihw7I2Jsr
n82kO7+C4HozMe+DE80XS+53W7clzc4fKnuL+728TsraDyc/qVbW9s2+snFuoM/GfSrwYkuuYtxH
/YDUBeKhuddsboouRGTEto0/9NvTU39tGeaZc9v1PWRnBMwE1MFfL3DGCt9rGEFszUE6bFWFbvJ2
U59p/LUvTVqvAFjemRoSUcK3cdjRRlcsMueIA7ysyOI+cLpx+i6iiJ+nAkEtibq1VVyUzDA3z+Eg
quL6Q08LJLEWx9O3jFalxhbtJ6+dBZfGbQ/0xl5SAiU4IYst6+LotqkGpHh8cI0sk0BSouxNdGaQ
4AjBgy53p9d7kW1Hjs1DeyfqM4/YHndgu14veOIbBCLAICK97txVw/hNVdre1FxeVda0RZTHgY2L
thCSPdNyrbHI0lRicMHRjIkJTphH+fJrN46WBWxFMDHX3kVR9gnQqUerkOctUgwbAK9FOOX+7cqc
X+f9n+eMS064wqXY2MgDvp5zo6CPrToIw9giFefSaFIjpPDzLbodewHaqtRgKznoI88I/HEE/aF2
SHIOpmh3dvpVFlYLe86ek4/Uo67rM7YkUqJG32eI5iDnUhb1TUPc/s5ko1itdLyu/bHncQSE0/Av
Wj/ay688xVmajyNEacjY1RtN/e5CeUgP+TU1OxDc5MPYtRBVmTpo/TEsxDCRu9NTfV0GmV9BoCPe
bNRwZVC27PqdIW8x1o3uoGKbQuqsS134rB2r1LcWyiXI1+mSnfeWKMbg9MDzDv5vnvevgT3YU04o
g91eHHF0s6tMmhsMzDwf7dN7a1NkltyO2skvRxtBoywKcmfFbvvBtIm1Mu+FhZnnzZD+hWOFPQz/
arZ4L66MOlUgj+eAWFOdJGEKjYyzgnf8GrHt3ytePs+U24hWKAQ/iYvs+euhmoG0nJGuCHSVqgtS
swI6RaWqJuRzo3rFAVhY6nleGAzuBmfoLPumdRSvwURJhhYaOH5rf4PMgX3GYPU+OlUnf0CKIF/5
jO+NB7sJz3H2QXHqXk8Oaakpw30B4nMvOojH2fm2MDFa07lchoSqduXSe2e/cnjIsIrwT6GQsjCM
JKeVh44rkM/IWnFQKrlAOFk+Jh1Hkb4Y6XfkGdUqkWFhmp5XFWYYd4XnwDAsR20SlESYX2NVVcEC
ZQA4gPMVX6Ab7aYt0x0k1JOg4iFEzkCGo8jF2iRmK1bpnS3L4eXjX0ptAbfy9VLH2VBAulRDlqyG
7E9f2dPGIBUcZD5L/hZ6CFsWB8IjcFgdD9f+mxvAVJDowTfHlu1Hb1eqKDoXyHd+PW0Cng/ZKxuA
YZjvYH/YHC1NltRuFFaQBh+hhSIEcJmBjbTbdpQ1ij9jYxGgsieOu054t3IgvYe0Q4LOFRApcLYS
ypk/GQInlIO4pp/bJIf0+ei4NwhhkjWv+s3KP7+nYIjbHA/LP2/KF8aCJ13TxcwrIOZk7LAyQ7Yz
aFETRmjesvKR3+xvDCWcuTLnUja7JK+H0r2dKiCHkeia1Ec9QHdKZgS6PKqEjEuvHr3GRB9XPsOb
awjLb3MKh5bOQenSu7NlVdSjKUrEfUJ965CVgMRZBxkdMqgtwI5QtCnt9lxa2OFiHO7TLOlXgMVv
bgO8goNzhVw487i/RGbJyPPzweIDZPc930KvXmdAJp15pah+5qx2sRlqaFFtRpSZhjNo41vQAJBI
LK+Yszc3//weAE+gcIEYGEb79fIjIejQGOToEGUXK0PGrHc+AkWj9qeX/J3p+hTVUphomwu+5Hyn
GfJlWdaUAWJkvQWWl4Yti9Ss6I0ujK0h23aAfA5RINLknpV/OD28j1kszt2r4Rc3Ui40RICctoQQ
MDHQ9EaFjKbdhcujK8mJs6mq4ovOYGR/Z1iKmi/0zlGHmRf/xTFCcja38r7GPotsgeSkNzCwzyhq
nEHetMP3QRqP4eKK6i89d+01VtI7Rwuz/u/wiyu/qVAOqBgKsUpVgGdo6wD5yqTC6epVD2kJ+GIr
h/m9dUatHU4kyuc2DtnrCcPMVqbgGVihDIRz3jjlDvUfa+v6+VPuk+hDXDWQgJYw4qdX+r2pciJQ
L+PUxoXhvB64aGphUTHDw/2+RAM3bYYfE/Su0xASfvWPIqrlR91nzZqWy9sJO3Osj7CN47JEXPp6
3HgCdNbjJYBByIK5m7HOB5Ali0jTm0aDerh1UIarbj2IuAv0LIliz1uZ+TM7/PXeBorBhzYqgjpc
LUs2DFNJldW5LGfBRwftJ2JW043szNhv0tyDojbqLheQNmxHiL3H0ZehzqdDJ82sVlgK8wGuICTz
kLseL4wpirsognu84qS9/TwOslAu/nYYpwgyXi8TuqnkdjPiHXWdDVeOrsYt0svpXeZWaPVgCRJq
fyDb03virWnDoMBoIJzGjessRQEyF+0KOtRHgnbsEm83ZmjNsLNduPkrn+CtcXs90LxJXhxzjQYS
SlZIhiAd5G6LNMt2GS7Qsww6Idu2AX3WslA171xWbklhphVQ3Dt70BGoI2HfcyRFlhouBXMhmsuw
uG7jsd1UpUDOV74HfSah6zysSJxuY5MUO2RpPp1e4ne+K4IJnxDqIM2I4V/PvAXopqqn2a5ytPLx
5UB3aQkIQgKxT3RkudcmHuoQ8JuKrzhsy7wfTAkiOHxUJMFAP3KWengy19oFSg96PSNxwwyayN/L
TsoPKZhz6Oy0baM0+tKmEARVhUBJvyY4Fvaw1htwmSP76z1wgRMiPLiICwuQogDSGrDegszq0IDH
cdXBo9Lc5mkzbdrC+oprN96KFg1FyolYG2O3bDOiFLUrG7//dvp7vLMVsCj/eRl/8T36ulEJq3Hh
pFFrtkDQJPu+A33JQ/+Zy7KJvV1DEmgEel19f3rkN2ERPgcGxulGkOIiV7jYCdZU2X0tndCO0mFX
Q2R503oalbghGzYdN/kKoel5Vy/M3qsBF4euFKDspCU6gTpdgs4WaM7DuvQqc51P0pUok+ddGnYi
JYEk8qztqp+ARXx1ivqQl0i65z5IIK16rAqoW4uphMFMrbnmDSlWQ7ytW6FnhlOIEU19oA/YTba9
GSEYH45jB8mXtc5+b/1t+IJAlsD99RCeL7PGgucoAzsKPSH6erKtsEeHl+5rKanwHBSjiSpWNspC
XGoOeOYRKQqrwkXKbZmJgXOMsEEmUyg5B9GJjyyBAHNsgYPqUkReoV3Yqg2R+kOg16NLQh72aTam
IUR/0QPJAyg+Qbg7y9HnlePH0I032VciDYT4LI52VyiXsr+bkH5+a+S7GUEw/HzZvd5ltpyxWdDk
CYfJ9vceSrRhL9GYomwKhCkKesvCYvIyRuV0QyDXd5Mia/sJaAp6gGos+/sXjAuvTlAHdg7pw8We
z6eaEzSJAZU9MUTfVgAot2Fnj1DRP3243rnJXN92XI7rDKM9J09fXDANJIagVgslek/kXrmtJTHD
eUTbnq1si3f2IUV2iiAaQ47oTWCUp2hr1JGmRgaOpAA1AZ3Xisy/koKav5fxnj8lAgKkHX0kpdD4
auGcdpGb6ySfPSdV+492jW5ujOrqvtbjWtntHauIYgyKYIANIMu6pKZkU69VX2cldjkvfzma1iEo
kfJzijs7BAqnDBOoBZ55aPK3Of3h3llPjIw6J/Jgc8pz4feoDo0T0hk4WAppzjPVmy2Ql9FdYYp4
5UJ8d5JI1qAOhvQ+XSp3APnRRjjQJQAR0ciCjOTkbAJibJcMjr0nCXECNBrKNhb30hUSzjteAG5/
gQOAQAcV3YXzHfnpOOgCs6Sksb9qWfPPYJnXeqsBNayDIZ/b8aDbKzIap5d3vltf3QFzkhERPKpB
s3rxMoFeUW6Vhcp1EKWo90PA3pwndBIQe+h9FpbUmc56MrY3kTtFh7q0ut3p8Refl6EahaIBthVz
4X3BFrw2R2ilNqmexN9kU6bdDuvsf7BhsouLtoZ4++mxFhcsEoCAMDOKPs4oEuF+XWwlaJsCEwjb
G9QWK5rbRnijve8Rf9DDaMVp/GhDv2yNRrP4sn8O6iNljEwuwqtnuuwLw4OUKwCKUT6iRZHMt7j2
yddqkmbvexLVXS9qzwanYyvWbulSPY+KjYxAzptLumKxrJ6iUoisRJsgKwOyUT55JruIWnXfJPYF
Omwekib90iEnCKAzFFZsWSKprdZawb/5uFhwF52VGC5JFGmey2gv5h5lU+RUAAEGUC3zQ7SY8LZ0
bmDEhTOt7KOFfceEkWnD4ZlhARQo9UXYDDhXxsyUjqCVd/pG1Lq4nIb/Q9p5LMeNbN36iRABb6Zw
ZeiKRc8JgpIoeCCR8Hj6/6setagOKc69ET1owxYIIJG599rLjPNfnuvvN2TrDiiny1fqujADfl2t
nkXkizQXeL2wjX14TfJR5I7rN66x/OUc+Y8b4lIus1oKDAe+xq+XKrZ8W+h+V79xak0nAlNcoinS
dPX+suv9dk82xQurBEI+qP5vuBIOM8OyWEke6CI1+8ixZ0ItnKKbcj8hK2s6/Pkj/H1pQhmkx+Jz
0CBI/dZsb1VTCRhrDFCo0uC+UOWAKTTD/NR2tr8123lbC3hfxXqf2VZcZmoHKX/5+Zdf4/IF/Gvj
AzhmLKPR9gB3MFD6engCrHijtuJDkFpTVUbORCiUL2qr+BCZAy1griFdB1bDhu+zbVcf4OjZI3xV
+2+d/ddtiQ77QnMAJeQYh0v7ZVsa1q7I8+mfWQ+x6L5BfoFKlw/fPSzYss41n9ffDOt+ewu0uxqy
DWYDrs5OaF+W378+TT3tl7LOMHGCB6DBFOzNNlYUiKegthDPO2eLekcqJIUqfbMnQF5tXkmd6XzL
bId4mvr6b4/h60bJb0RZdumCaQMvao5ffyNLz1FOjB7zEnPTcI9Vkvwtq1ekCHVK1A2WwlhSBngX
o874y1q4nK6/rIV/Ls3XRjyuwUjzy245bAbB2iu2urpXbHejNLtniJhOPNWNEQ71pF7lZrbGqrSK
l81Z25tNvYGqBxil/g3l/W0xXH4VCh54E2A8lAK/PgXYrnnXWRdZheYpLzWw1GNOHd8DNcrh3ZyY
c8V/vvuv3//luYN4UKledgHja2nX1X3GjJeGN231NDbyGQnIYGLuW1X/m/nBZSh+YavRXVtUHIyj
vjznRlxmOgpDAx287Tl3sJhnVCx9DS3Ao5HbI9zPtXOf/h9ukCOfKQw4Byvr10cKC7KztQkesOFN
RjDXmnGYaRYjOWCy/udLfd20/7lBziIqc44H1fxyCo26UULOBsZi5pbdcYSYZ1lI/S839KVO/ecx
WswBGHwQUmB+VRgLk12qKTvSU+VifxJLV4bD5hjXTt2UmNK3BhkcCxGSU9JVwZ9v8L8Wy4Xy4lgc
svS+Xz7SxJhn21Aw8qhErgcj29NnweBxnyGF+Eu19l/P8rIxcfbR0aMg+/W1ke1jT2NNy6F6TnM/
ToV9KzzD+csNfcV+/3mYDsMFSGA23Levlbe+0n9qacK2w/b3pKqV2NtABztHq90dNOs5yO2Egwr1
x6GxUFP5i71eAnwvPvyzaUNDmBJIWxB/SCT2ov/9ecPVssCEQBnsr2eDI7muptGSKKpK/gsVFFzx
ZM3lEJLM2G5/eRr/9XrpkNULIGmwD39Zv5XaooNa+VSgBGakqrQpWTzDgs9Hs65V+L/e24Ux47ic
xOy7rvXlYkPaQOMQJt9lMRuhaLQsImtE7Bo0ZH8pOn6/L1gb/5wq+gVs+Fr52yLZgLYuUdKw9HYK
LJG3vFEYm6Ut+RV/vq3LJ/DrYcK1Ln/Rq1x4dl9uqxSKN9Y9m5xA6xMKBIn+pTjNCbtE8iLhxRyp
xOwo20xjl9eEUf35+r/vDmBR4AGUw9BHKLR+/W5GmQ/zovIOFSehNPUKWElBven6u5asy7ueec3P
3NW6+063qHP+/y7+Za8liEPP+5XjK3fN7LkS2D5vhVPtJ2XYgl6Zi0dhL8Whntf2/Ocr/75dcGxe
dkU6u8uw4vJY/lXQ2FnLd2IBZs7OaF8BBaZnMUzK/s9X+eJudDnCuAxTAka9kA0pnn69zEz2R5fr
LnITYo39zVC0vZ4M39yLgpQR5UX6tLzLXL9KzHknepMarizknmhrYmItjxJT8f7yHf3nnfNrsU16
NFvWl/pRus1sFxbEC/aIKQsoH20rcgroun/5in6v0OiyLI5Rjh4Yll8rBVctGncSTEkWA2loVFUZ
hGQko0SzFCb/zdfstvb8qV/F38qi/7pH2iDAOyoVCwjv18euN5PF9A18pBrV4iHDhihSmnn+9ue3
+/tVWEFQhRzQJurQry7cjbG1ysUSxTdEUn9kHEs2YYNl0f/ljf3+iXIdyCsXVr9tWF89/hodf9jR
YK2W1aqbPq+UwHOS1R8Md0NAM9j0QRrCD1Jw/nyD/3Vh3iE7OzwF6t0ve5PMJ5jQ/3yeW6tfy7Y8
pYmenEwds8RaFMk7wVvWnSu69i/fze8bMHgonB2OFcxWqW9/fX8V4JfSoS0jmdGSB/Ich2tqGxMH
cHu9//M9XraYX/dfXp1OHU8VBiHmK9JbWF3VzELXgmzIyjkgqjG/mxSdbC6NEUqd6uv3P1/wy6pB
YwEfUrUu5bNtUoF82XCHYu0V1W4XH22xtKJuFeJ73+Xu/+aITKf863W+QnVEnqkJIkqsq1x8A79p
qzmSAjFrbvWg0yjZn3++LYjw/5BW//Usf7vkl+0cbeIgMmb+kRicu7x3dBROTlGYfOvtMsIDiyHW
TTTRLupUkqOVnnxOHBNHfHtnf5IpNHsUrHpLatxYGBMBpmhiwRWcrp18r5zd+nUd0dPDi2JiYSJj
hpOf1+G0MfkdKAp6hWjCuZXqctJhzllPamVpVUkc8DLZnG6DgPEVuEnat14IR2JDLzpuRiuywOpH
JjABPItWGGTYNk13mUCZjZHtxlkm+qnBTgfBqKeS4yxQoiWdv6KyRlyWoo+MMzMlLTEXxaGAi3G1
Cj1jUGErBfrBzTh21mBfNyrZ7qZeYQa65PV5bUhrh5Bkan1QjpsaLbW3nfWGdL9EdnjGpBaRpvPs
3UpJzvjW6GogNMAxt2tobpkFHxHBGWd3VvvrKh/HSGfkvUv5JYJCtMmhm9Q6zuxlCpItQT5X6fJo
Cn3dEwmtHHo6/iiHfnWtDOkSD0Qi+HrhWVcWpTQ6GWW2PxXdKuMWbO6OHbA+pqNh88T6NtKIx37r
DbUgPFlz39DpY3PjLEtM+aY8bcBQSJ4h7s8h5FRxViYlf0RUqb0XzYATOOhbpCAWARbrx5Sox1EN
N1edb2o0DxFB5fXDPNn5N6VqKbGXfHnMGFvE5DcwrHPmKsAbu/DzaVCf8mSToY2KFIvIjXAymra2
/XCMLj2SuR0QG3AhQaMhnKdh8Mkbmj7Qng8op8lo33mXLECmFVlAaKFcRzIXR/fdWMlZ8h21S8MK
hUQopdLuNsOVN2nvqYdJM8u7uhbds7Xw5SZC5tcQOsivyIfhdoSjKv1s0OqfilAx78tSIiDk3A9X
RaUI4qIV+Ku24i6hqtiDX4HW+UZZ1ddV5aCsLEA+LW3R35F5iBs7GWXslYnzsCLFC0Smabt0MV9q
BLc+gHl29ErZTJFTZyBQrWLts20z3zYtHSPXaXTfTTxJL+Bk4bgs9Y0iNy2AUcsiM+SUxYqVupE+
40MeFCCGu3aw7ocBqy21GOwQU4NhP8PRPHpeEc+ZFW2iT3tiOLc5jRaHQINgLLXlpWkG+3u9FIwt
NzWJ8sZ1wqTTZpiVeq4BHHddXC/6ACVFyyaxg4+lncmMR0e0lCfNLJi+Et+mlU9A3dG05d+3ytt3
bb8vxuqqKcSTqLpPuSo/LNOyAoVeZ+9tNYB41oD/rOhKF727yBm6R8UanloH6nW+bHPEoSGPdmfo
N+ZACjF+H77UqpQv3ntWsoaX4JaH1pxvEOM+YMo8R4bAeWDxCJtBv2meiqS+q6p8wde1juCNXVCB
HsYiV1MJKVEIeW7H/MnO9dfJc0nDhXYfKIOSEgDcH8pquqaZvERybu/sdU/mSEx0qqUrSjSbyW5W
GocObs6Ay5Wv6829ZxefW93c5W6exnn7T0g1mlHwtNU3szrbE2+SBmR/sSSheDVWs9OJzIhhTaJT
b/Jv8INFkMFRQjqakb9aj8i0MBQo1hoyWKKYL4lG9voykRi8FeRFjdZ8LSYMkUR3g2UxqdhST4ME
qlVoYI7B56odh02HnjrWZ8Oqz2S17Fyet98BF7JpIC5QrJq889lOo8nGziOfCyBSvC96fCRs+iaj
wvdj9bKLLFVb4BQ3pV+pispEQ/tRZqXr953b+KvWxGNaZnEqzPyU2G4WFm4PVaBJcGATVSF2jmEx
5aoNon81o5G32mosp7ro4F2ACm2nZUq9u04hdN13CR4PHfdzVbIrr/buFi25o3F+ZRthbQOV+TDq
yfp2964DR67q5htm76eeIVjQoULaDQsKbzCcHQIKkkLM/ZqQdkRGeuoZR2ElYZL0EZaR/piB8aez
DSkJ4gv5Ny1U02b+npHAG2x9uYNP/FikxdtoL8fNJJHctsprZ3V3BWxJ+ELbtdww4pf9jdDFPaoN
gmpV/riKWV6HbUlg19VVRXBc11fhBI0xR0QZLUp6NxX5rkyTz6VLMp+xbAENhuwMMPXIm9ZTLQcn
BIHKg1Yp47mm95j0WgaTjcNCRuZD0yo33Wa91nP9Xm18TH3l4/9x34o2GASmFEppsJRgOVXD+urJ
dt8U2HBUaqg50H3wZnlCy8PbTLtL1OH2SaZeG5qFF01C/cSEIpjcoQ2gyQUJ2o+UpCB0wfpNl9kP
Wl69tvY2hy1OAP7i5ee+xv9x7vLYM/J9Jcs9uz32KtneEv1RWQ1UjR5r2VVZjswoP5wmv14VA0Yb
hYG/qdl3NdsiHcuKVoGTSNwePrwKubljeesJ82Yc+2LEnR4Lih3GGIUX2qNCio6N0x8uGV77vRrz
9Edqe/WVPkk9VDL9RUrU3qwQ6Tf8RMDaux56N5om5bgJnB5xM5jeK3OVUTlnPdO7Nc6tSx53iZND
H+GBcB6gwu7HjZD2lBypWI52EXqKJJ7Z7etLHvFVx37GP6X/JLmXWrszhuSuRl5/pH4J7DbbFV4Z
iUJnGbcsMR06r7nu27JmAMvgm9Onup0HPfbEdCNnUuEaeV7NCf6Cdlup9clp7I5SLK1C+iMZeEOS
BmNv9PyAMUGUmrpQLTIMVZxLJp8XErp7ItA4QpiU32apV/DT+bGH6TZ2V5rX7VHjHxPSpss85eMp
2kDHpigoJpwu1rw6bl56bZaYGpaOk/t6lb+o6NyVbgLkUMyYxsyfKvnaj3Y8O17s2RX1TWV9T5s+
yDknnc14IbyZfX5j5ahvmrrG1Zw9GUpPEFdRRIUlmcVspH81gTuv70NRdmQMK/erbcd1bz96rc5J
QA6Fk+v7VE93GPhEq1mG5jjHpmLeNljAkNbd/dCS7Ftq6c8WVhecDzIPM6FhNoKpj7O4p2R0XjRj
ux0KstGt3IyJPHwoZ41gUR6Ywko10ienXd9qHf2rGThKf3Ir73pzTT2wNHEoXHHd2UXpr5b3jofh
/Wxm0TiYYbq4IcGBOELpe1cfokoUV5ReK6gakqhcTR8WtSIbPbd8KNUv0wp5vq2St3RtTpu2HZTU
ChJ9vq8945SlCwGn8xLgrPReFO6tVbXvXk++0WY0k582+cmSySc6UgqvVX93tQIieuaFuVROjSt9
Q5UXvRtq2k774D/uGtr1Znmz0jnsEtMMXau+toztacvkQbnoKIZ2uW3TBR5AeaeMP9J5YvlqN8Kh
yINCX+g855VdYkyUqCy4BKIoQbWrHadMRqkOiaE1T03XxliQ7D0z+clEFYshOYfwjjoQkPKzVvNv
ZLJvjILHp0ptXtJkXX271u+Asz8tnZTYopb7snVDryUKV/I4MZ1SfPx6eOuaHciNAQxG+QomMPlu
mcfK7+Ys7BXqK5MIicUyj3qhF3FpqjeyWHFtJSBbKt7tWtZQrZqroh4vj/lB2aadMVnHRcfPpMf3
xN52c+d69ALTFayhT7W3ErbVLDaJs7da9VSlst57Vf5DKFTtXWq2kVJ7D7PTHVujOJM28dPY5vty
M4NKZHGniKuECoHOGBnwN/SJlFn2A/K191QTx4UCPyGjnQ/nILM8XPt8P6YKwNEYlkUTaX1f+GPr
nGs1DQ0Or2pddgyCEt+sbYZ21mGY7cjoxgh7pfc6wcbHscvzahnRUmlX2WRGVuLdYiS019EeCRjl
6BUYYJk4im1s4U0xSB9oP57GPAT/fXHXy5UQ3/gqTmRNYhNyK6Numw/WJe9gsX8MXRJpsAYHMfrj
/ORxbg2Veq9uxnlZPD3Um9LZra148dDmc1jIl8HmY+i3Y11gAbNYbQAH7oGZVBnMcrhHgnYzIkz2
ETAuvjXZqAuMOURhzLbBI0BvV7WPWW+eO8Px1QRGcipfiX9HiVCF2eqBx6VUSnJnNdZjY7Shwc9w
WIvRDccSYx5P3ra5gSdLHqVuf2ssTriuebgkI1PfTz6AiJAw1KuLn+nddaG4vG3DV/Ni5+Yihux9
307lSaHNz7KbxdqOWV0+WHUVtc3mY53mZ564aTFBFPLRTjlmje1xMV+V+aPVHkQ17yDRPw+DG7dU
XyOZx633bIl3tf/WFyUPD6+5WbAezad8PNTcZEUSb768JeV1vlTPxuYeh1yETudiw9L5WnvbzrdK
++hlLitmDWeiudOJoAjxnb1uZxjbQZ1VTsUnZUr3iVLemTQxfq1o1xQ6/jYn4STVcOo/TRyGnDL3
m1aEhnFSGmoFtbo1Wzso7OtM/RgZllEvBnAUH8Z5ue21JCq7MZQ9/EXG49mEh1P3WlVJZKT6scOy
bPQ+Uybas91HqTjn0rmedXGnDM9Jcqo27O/65Dav+shtntsM0kY9RE4K6mXm8ULMDG5ZYaXo9AQF
Y8mKcdqb0RPHsErfHQdm1PcmZ3KpUkTW9aFPD+swUhwoV5g1xOn4naQXxFA0JtXGFzeRas5B5yXx
kpS7lX/nNm6weGmcMcRx6dyKSzaZVI+FcW8OscJY3Ein0NDOpB9qxdOYv1Xo8V2vjYougwZ/0jq2
fTvWKKeV9Ee9itDaplgxD6241aobszwy8WA+Z4aV0aBV69rQM5Rgcd8nM/N7NfHXsvfxS4tF+pSa
d/iznJvhZah3iamHpYxX8SbpIfvMBXIw3cOqcg6MJtlmWf/dtu9r+treUnbjYlBlt7eyUmMrJVUt
747FdKuituoM+p4ahxjTuVYaotyXZSFseHh0Vi9Y7ZckLXzZQ257m8bhNqn65979Zhh4T+GwlxcJ
XvLZeGzY9o21jsr6yevWQ2Ln91ZjPqypGidF86LhGNR6XQQPNpopGZSkpAAfg3FQjubFmmNtfRzK
gqzh1KjK/UUhXbo3MwmPyhC19Rpv83ogVgP9nj5Fi/6I8SFr4dGdP1ejiWrzQVivuMKFRnlq7VM6
HjfCoLxSgZ5u3yj5zjbzqx5BjhRsoe3M+2guDgsYVAA9WVlsuOLYdvMOZindiXvEyesKn0g/yWrS
I80Hy52exonfup4ReqRRWn1r6jvnkrOY5KSe8/t2xr0y7zN4h34nPm0dLMYoYov6O69kiCs+ieTz
lZ1pj70Yj3NXx93UX7eVE9Tw+C08rk33BxW/Bj9zOSG0+ZhsqwgANE65Jj4Yu51lt9Dgg94LIXxd
wd7ZW4tz7lof7AX7ucIJTkuGe5PBn1wNSv08pb1qKUjL/GeGs5Gf6CAemHY8tho/rCbdFK6GfaMn
9t51q2v+npqpUm6yRglK9QbAad8zwmhoDbq6PUmI9SZd3mgT+5rfdks0a05ULpcIh20OpGXtsR8j
hTKNW0t7KmTOCePszFzltJmioSmCtiqOeS6uJe0yCMoUNvYUWuKtbE5Jmj+OzfRtSeagd7O9py6+
LfqI45V2+aexbOw5r1OyUrkVEW5nRMfo4mpMqHBZkLNJwSwPpqiJfCA0ebXOpTvHTZXSrNier2Ja
GZCVg2jqrdfsq2zLqaqRT1U2B8H4U7dhXSufir2dFa+KKk54bV2iZKatmI0onYwd7ZlfmcW1aDlL
Fbqu7lErfxRsFnLwYvwTdyvC62a0zoNcjoqi4+39vdM1nk5+480ne3J82jhR4ww3Y5+p3DOO7wNz
5K3r7hgmhYhIqYxHZnJFwznB6G63DMvDlDrHRncfF0ceqb4fLOO51NSgK9OjczHUUrPI9B42uma9
0XA03Bu80U0AD7GpYbF/007dMyhTXDXGQdeeIMlloTZ0J9MYr8ZaByr1wjoxP1Jbf7Q70CONIrSU
e6VgZmSk5ZWTezfUFntDF6+WKhnvZCHi5Ts9fZSlGnhedqgnA5Yxwd9WBErozxgXCidhD4WN66R0
R01kl12MJMpvmu+6wIbO5ZETD8dmEgzOg1TbqNfQLemHpm1/aE1kJPtSbcMx+YZ1lcNjHPberB3w
pMfrTA/p43zA3z2GJX6DV8lgJ6GDVVxtXTNcJVLdm6kVm33L0reLF3McWTqDP7LfmNu7khhhMtfX
jRiuSzuLMOvwqdV91zpI3lmXt5weA9DSs5fv8iIN0nSf8S+hNfhbitMlHh29/gO2na+yVxl0/PTc
x0RvXnGaACJYX5G271L3CUopPE71u5INx07PYgfHNiN5Vjv20G276hRsP5blMDbla8v3DYrmz4Ux
7rXFZUPXaXnzxn5lGH6LUe112QGfLd7wI+mzwwJhM5IeAYv9qJ+7tf+ZdQVeNWp5y3gSuy86Y9M2
fxSq+WyY4gx17yFNuNPVme8Es1ZEd2fDqG9d4X1ThHYu+4lTY3kas7iehthzblN1fBjts2kP5Lrd
6c5rxRki+zdLgxGs1eS9VYc05VgzPBpxDMHMK2+77WHtDZlyoy5raPXmbsq8OK2r/Sp/jokXXrwK
WycPLMxGwCTtcWbj+d5OW1TP+Enyj6YFwY7DwFX8zPyWJXqcWm/jNO9tFzeFItw4zXK2TsX5OfAs
SzoHqGc2h66ddaFbdoHaJLs6NY6lZMvq9gwDdrY2Hj2bcIlOntPizpqyD2JTERVhrqawakSxH6rF
1+VY7217XW8hwQEZgUSxR3nLiUV8ENsWWp4Sl/N+HpRw2d7y8vKgx3jaXjw8HTOr3tHdH+zO29vp
q+Mlx7Uar4qsQDzY+XB/gtV1dkX5DQMYZiU6VoXOvqbtVhbBwNhaHupse8RH8DhBODOKY6Y3JxNj
Byt7VBLtyrZPOU4tcvrckjtv4RyjXGKaHaRrnGKwXRRsKmoV2rIKt3ncuyTmqca9Tu1c6jD3mpt+
eXBShUL7g4x5/PMmv56esy4N5PSQ06i3PNg8PxoFGEV5z3L2840cgVXFHoa9qnupCVGS7rU1GOE4
0q44oZntKywbGe00LW3/+lkZjyYQT5IvV4AW/qDzB8jPRhW+vf1sWixcpX7dbPXHYGHzUDthYaLb
GtKoqo1AEN5D0SAPi2rtJ+PUVKfaeZyrdtdM4Jj4iDM/6L3bxnqyWvCMFiQ/2TmK9z47IhwrLdpA
woW0sEiliQVcqq0rd3rW6+4WU08/dauwrhPwXvgNTrtX9Xmn9GvUUzHnjOXzfDgqExOUohiBZ+d4
6NxzMveYQXCMtG67S6osxufxYLnqQzVYe71o9qWtnBMbL2adKX7Wzzeybs5zjTFHMcOV0UENpNqz
12kmk36gwk2LFJUBVCPMKxio+wIbUA7v0Q7gXeY3mcRgdGrS72XX4WCSvhRDd8ZD4cpe7UhXvEjo
uE4u6XFRtY9JOCdCbqd9nbmPVkUz6ZGCBEiVcYKXa+5XlvWzmiRwXesO3yd1ng7CpUYuJvxiyyI9
Qh/YLTXNuaeMAk6VlDtX6e80g5paB5Wec5HGpQSQlrI7w50dsHTOt70qM9q/0awoyqy9uWQEznuu
n+AwAF0y2cN4e5wGofvT7D0JkxwBp9m6wOuqeKm7XS/la63Zd+ZAudHbd21Cn7ZlvJHW4INU7JIU
1pxpQcMFNIZNbZVjXJP2Khi2rcWM4zj3CFoZ5mvXqHb6plsBYAGdfHJILiuyZC5Gednc6usyB3XB
yEvO60dV6m/Cc0DuvD6/08qtCydNv+6cNe5G47C16RBfnA3CqaihuQ66OGhelsejMb0LG9uAubWG
q1m2P2ja3KAXvNuWcVPgJT2iyO42cZazKh3rPlObI9SeB88qqHutGY8WS6E/RFpHFSExIMirAjql
O/tbMnggY4bFtMSobURYTZK1vd/i4fDgqGvzJD2BPWvjzeOzmYAlPpU8aRa5rssDi6FEGysG7zKq
KK4oJWbvUVqLM2AwNagMeiSItZWqh9lLxTfPStAd1G4m9go568+1U5vK9TaOoj6B8275t3wxpPu9
VXAxj83BJpzF5Ju4XqzeuOlcltUqW+9GtWf4rirDiWwY1NcetX2oDy6NKW1FxHwlOzLhbN/00Uz2
+SSnCLvn5GyPedL6fVIRoIx/9k2ZG11Ij7D5OIaTNJNp9iFVNuvKSIp5b9RFH4NutNfqBq9NL+o8
6orRBPM0uiJGKVaH7jyeR7raQ57SLHpNZZw02baFrwK3RYqmd0STCidYq0mhCSjnz9nrikDM+Ji3
jhcUOGJc2WA85NqzD1QJQ4mxWvOokpU1x7XuDgdgpQZqaD1dMWiGpF671aODJTrOFiB40LTBitcx
uy+0RXUiBa7KFrrOkl3PmeGx4aMyo7TjT1vbwr74tTblwfAWBiVTqt6bmOZGZql3D0oyN3esXz1U
J2OkZLCY9WVaCi5iMtxptXom/B2yudM0E4240+/LxJZRu3nJtZfYF5PSjD7OTeoiWJNUf1kvS3Su
aKXN0k6CRiuKk1dd9rkFEUipQ7lvDGU6is4hhMmoiP5haLWuV0Lrs9u63EbVl3ia25RzbDdmp9UH
FUAwqkWWkUavJt8SqJGMyKTVP6XNOhy9PCMQFgIQgPIlRkddACBWVWdqpLr7LRvqazk22s6cJosQ
Zw/tlOURcEHQ3bFRQHQxxeNAcXsn8RUGFFetYho3qY6p2pp6GjPJZiFiM3eiNR3rq7m8tCSAzbHY
mjIyJirgBjLYs2XV71Y5O77NUGfXW6NygQ61Rwsf8YBMFcDMciqf9QHftjBrsJFimsUEB1P0GiLR
VJ1NqIc/c2dqsO7v06BHoxCrYq4DHcdXQrEG3PzbkYN+SLWHqm6QphtTLeQOD8eZY3bUu0p7WRuG
gBA0XRQET1uv3Q1lYx153Jj+ekpa2uIilitLhmWZMLIm1LMFj3oh1RKNKO7UaDCADKusujIqQx0+
PFWB+PWUQTpIGXGgnZAUGUo9VS9dg+36Bxz+belj09yGoTuk1rpVTI2cpnvZlC1pT6JQpPO4edLm
f4TPOVSUO7yI6cVxasP6aeqDtTBpKRWNEZ67De56xKbGLe/LAXPSY+HNWJHLKbGaeHU4H69HqWCt
62NG2eHyMmweFv6hKGEtME6DPVa9acK2jM/URK3/rVVSZ/mxIYqlTTBab2XmZMNPpAxOjKnP00iI
0hw+ADtGeTP1m0y6ULMWqjVC7gdlO+WtWXtHze7mFg8sr13Ei1oKO00wktZ0C5DH9GTKIiJ2tBV+
15ge2B4QXFK/lQg8AT7YeLLxU3GYm9GpZ2qv/mCxOaDE8Er4lXzh5EP3NlZdM97jIb54B8UsTPmS
JFrvHSon1ZOfDkt/vVvbZFlf0QX3xrGw24REtsFJMT01x8bap80kbb5GzJHxWcJo+bn1GNhd2SbN
RYTJqDtgpdCbMmbOwVdjqLPTvll9p/fnypkWQSGwoHWvR1jJ8OxsJ92jQNHM277rpBHOHUqUKO/H
xICD4uIIr6er8rbqrfvWm65D92KpRFbg9L71GXPwzESaFdSp5tXqwcXqEvhwMNumn3eJUFxKCK1S
y/Ent9zZEaomh6kckpufozqO06dcPKXIg21KJ/lWQzOgmDQXR63BHpJtyJ+IjJjwPgS14HWoQtiv
rseGD0yX51t3GIb/4+i8lhtVtjD8RFSRw60AZcly9vimy/a2ybGb+PTn07nce6Y8FoJmrT/OOiN4
7jqr9dJYTfqf9M25O821PT95djBYu6V1Vf4QuL1ZxVUDDg7qZ1kaHRqtjz7F29TZYsAzmzIZ4XO1
ZU1kRIy22f6zx5VjtQOC5lYFmmEZ3jRtq5cb7KRNEs34sw028MRbToLscu854RSsyKIc9V+C1Rb1
RPyTme1UF1jdcaJUsvpbSJciqjAvuybsXASlYiO9UaK6ykWZsaSZoxa2yWBYW9uTDN/9aC75yV9a
o+Pi0KPQfbeVX2fbRidV9aR1Tu9E/bz25l9HM8ccWb3Qnbcg0VfxY/XFePF6uBHK7rPJ8mBxkkQ0
u2XNMjAvLGY1U4ZdNGnUZWWr/eIb9P03lxqNhElXA9n/blS76s/wNKu4pvo4pOeShyrdk1c/EByz
ZuYSDVT+qq+VP9U+vDrn+NyU6yh67Ol65YQGyXbdn5BOUDwj6Fqzve8SPIFZHxFj1iM2IsQeuGwq
9eFBlg7DX9p4efY+tBDBH8nszc5OCGV5Zx/V8fjiNIvbxs6SaRbhZ1Wpt59GNnnhVBM0G2aD6ojH
5iv5rzRSmez4sY5NAHWR55EtQGxWoc8/dhGk99Ay46OWJMlvpZma+7lMJ3oaet+n2yWRR9MqRb/J
kg45VC7XebqVosHoLUTtX1Oo0SsHJYENTWd+kMtefpDZ2YsQwi59G+de7dyEWbX0B6eJJ7lgDzVk
BwBUUuWSh/7Q0ClQjJl/RazGOBMI/USUHoo2mziU6iEvqvY7l771gZwSPkKTnvfbGv6wrXkUH53c
Lp4sIss+0wJrAcn2ALak/RfMKyO7Mo4eCYui2+JqkA0uD0jugeaXwZ+fWz3QaLPwfSGRWcAChAPi
FiRCaQFmXWeJ/DFJ5Jk2lt/MAWoCYW0R5pphJhZ57bohQ+telP6jq9pxfaEDoCHbI61/UV9nKlKj
nTsItZtVRtNiWMeKdoEH0me7h9TQ+lgT4sNOhn+MX2+tJ7tQSgvhXdcmm9omAcaYpnOyyp3hDm9O
taL3w2TKVBLIuFKWH1aO9q7PkGxu4r5ngTec+3qptomJwK4ZvVuJ3pd9cq6PokBNpddEvTTrkLwJ
R/U/YM7JrdakiPul2ZMJ5IaOOR7KSmpbhipt43lNeiJOYd3xNqzPjrD6T5YLesyC7ihQ4IUyb7XI
yQU41ditmzVv7F0iDOOtU73c9+2k3XLeBnqo5/pUXr1CGBf0S1zEEl8HFSsZ47wGUzaOBzKTykcH
rO570arpreuWqnuy9MKOJ4fCg4OveLZCa+6qC1ICtD0VdyXq4bkLnhbNtI7KHawhNFzSTuh1Q0OT
klL5jp5EbdpG/WaqcaNVtpA54zrs+PX/xrrVtnlAS6/rN6Cr5NPceTW5rdvaDCWX9zC7VG50fn9O
Abbcqsec0rEkaQbQ1ILjF08v7IMlO1oEHFwsTetXITUbQWwI+93pKV3wasu5kIuEfJ2X6a1NQTAm
q3szOyBO3WvWU2+K5El1a3afBsdNbVoXVZonPShZVBCLh21FX8CcuvamJXF+Nbozow0SAeFxjgXz
+jYMPnKQfOnCVBjbZqAow5u9iTgMkh+EzRJnzFzxwUxv6worXoyOHQZV/2D3hbNp3Ht+4l2pMZco
TlHVuajdvI6sP2pb2sEzT+Pg3BhHvrSSKYnSbCL0p2oNkZaSlFa0zIAeA/2IYHjjOCuLn25wVXPG
N2tyiU7NfYxodXLsRus4JA0aIkmdTH9vLCD1H5QaoQaP98bwCy8Kal0/zs3qbp22R8YwDjPvHpAD
0rNrFnyqFKh/Ka/Er3uQukVKwQA3o6U/zgGJ3m3HI0wPJtcGzuigq6zYujOmRoJvTlCUaWiuhuAl
WK0x6RhBRADTR6AUqCXja+z7NYWMafczwRy0tTeftcJ+saUnIYvl2+CuVij11KEwyZ7jwNCLAz0C
VP8kuoqKpFW7rFicE8F42g5ZwPTq2fewG03ZMTqJUztOzB01Ad9dwUmayjbseSmHbTfR5WeZB5II
G3pJnH2XQn3MDfLBvEJHnmbwk2qIsoQNQY0537M2WvHqGp+9JF0TUwHcVc0FJm59DQu7LA+g6wZi
gQJuI2EwqYpyh5ID7iAbz37gQH+BX8PH9mdbSHjGwrEO3FUa5YUMSUWav5sjygb7/sJO1pd0LtqI
+tBTU2nPngmT3nofuQUEDkG+JyvP2QQe/QiOeB1sMIp1ap8oZflImeDvWgUzTOxufEyaDu2bVY23
PMinbTmYVqT3RiTmag6noH7nyLXiJuOYzgqyRAKkjOHiQKvoiUoOyWJCWPP/8GklbZhlhQ1+wnZU
3dlh2r1+B0N3o8LSvZDgMyuisupHmMMD1TH/UN5+tG33rx/6B7P3r1k6PIBibGkSmTeK5FK31rQ3
WkkeKuq0yL2rF6LDfTCi4c3oxRNlE9bWW40HY1xAzTI5/zUTRjbLyUAf50rP+THMKgTSFKXOBkX9
kd2bwB6mu4bQTtVhrkBpN42TJxePbitUODq3hU+E9KAsMsBUrscKEydog8yeQMkk7IJVnnK86TcA
h/FJR6j8Vgdyfe1te3zCG2Jtx2CsL60fqF2DAeg8U4nlQZ03yKDgthw/rqe8Wx71VvJQupORzZRP
1B0SMe+V4nLQKH/BncuW6KomEmttABC1FUd0p8uLdKxdYun6hmpOhAmGra7F3GlvSneXrZ/pMuJC
/iS6AwXo9WyTpHUfRlYvRH7TelR6t4RFxhJKKRusJOtA5DoDBkeHm9ZdsjQkYhPKUPnthv3b3AdB
cppF80EYaRFSrDK/Vz1cyFQu3YGluI0H3e1PRcV6XxRplKFq2WZDBSfTXwtntiNHrf2dK1huGDzt
WGjGtAXZ2SdrC85rqEMmElQg4Aa5T+VYykaxW2pP39RWpfbouE12oeoLXmq9DgMtNWjpkEisY6iv
fnBYQEuPOnHoF1lwWbiqBkHcKR0+iFlek540rzqHNDXN9CEthisYJbJuLee5G2lN0pP00V7nehck
dnk36PMD3TO6P/ZtHTRs7qh/Gkk2QpQ+W1HN1/VbDhJofJ2f18AaQPe8HgWL3R+MMkV0ovTYu0Of
jQFQ3TdtznuuuDKIgztNLGBOsGzE1O6dmeRQoQ6FPlIWVfifUo0/rVzgdxmbd+gyUAOlya/K0nuG
xaEt20Nf9ltLq4sz6QwP6738BQ8Igi2OegB5hDxg4Kw9+pzEarqfniianHXCah8EYW8VT5TaHTmj
I2r0fnLZvpcj0HYp19uAhz5sHRqxqEH751WtvS0a59eYsyJePPunTrmF1qHTw3TmgHaG7mCWFtF1
UE3jXUYippdEpEHM0oNz1OmNCflI+u4oU4TJ3UO8oVr6rXWMZ8OvEJAVAYLFZTl7Y/FeTHJfmWzl
y6D/THoR+005IqnrkjdXcEAj5cgjJwmAJ1S5V3N5wrOqHfWRg4Hc1Rkjfdmf/Rz2hMDCR16xJ5VM
S1gX6kyezLG2mHXrpUWe0EPA0b92LDPALN//5I4OR6+8mMsSLrP/oOfizVim21DOe9OG7l5S48sq
6UxupgJKCSfYloDXNPJaksnzfC6RNdM6mE49v2dDUxePUx7SKMGdX6NtyozRRfBiAd25qYcPCv2G
4ynvleolo4OEFvaR6Zowf2JMNkPfXbrClxsvJRStqFGFpqZ3rjxjN6daFvWtpbHK85tQevgGPokm
zZewLdVqo05pEYSSdBauvLeNvGJ5Wk9ATHQ+G8vDnI5/mXmXIzboLfEVjHQSsUKJdnkQTK6hORmP
JNdbsVMaUQc0jB5j/uqTcojI1CczzRh+RdB6D4QSE1Aqxq+lVp9FBWVjIt4PKU5EUNOZj+VoPSZl
v0sFFjp9Cp4zPQfRcPxfAubQp3iqDDNUCOEw0AeklGJsyeTHzEKZSZKLU9uKEtiiQ9eLmVej2W0h
s7XNIE3Ul2UXj17rbKegOhKFoo6+hqTaEpQX6th2Tqql76gv7T8stkjRfPO1bWyLTweXltZ/tZnv
jNy5tPDqGCwANUWS7oclPbKNPrRz8iATBiEJup5706efiqeepTFeu+y/mlkdeLM+9Ov4z1xLQVFg
UHHEGcPG6JNHDcGYr9VXOXpn2zT+ZrIWMPJpX6jsDpyDiAYce1vmgMxpEcSEkXghpXFhjxk46frv
xEcSP5Ln36xW/+St9m7xgx8rzYIQLp54jsZ+JzPhZpXFZQ7G5CQz9S/L5oSMaOMjBy6DKGGdd5v1
H26Kkavi7wXS+cdxmebtQJRUqPskfFbZeWKXeMTuY13oadyD+Tqh6c4n1dQLzgmI9AQMMEiobjS8
LQktu36wyoijietSW//pJtJZvdR2KSAmXWjuYp/KWf8v9+S/ZK0RTN4b85L01ljLh17jtND1Hnrt
XszL3wv1IdvlZnnw5pyuvfpEqLYMsQLot6QKDrWmTFi+DK3WyMzRUokYOiOFxzrYVzx2SHaKNj/m
kzrYjWFGZUV4JUHyT6loePub/q8opmcW9x1H44MwtBmrw/xHNPm9K8C09uQNfvV8HndCxsC7iqKx
8ZfX8LWGC4qDktlwSoKrZfhItLQnNzGGqGzqR0/Viuln2vLx0L6IT++e8kBXWctkSZ2gMx0oyPtz
tS7fU7jjwgA1+zXp9Y1wKj/sKDiLqlX9UiSXRMbcfSptigkkfMMLhnrMfNDE8Macc/E695vqELbi
qWjiXkOsAlSmnesJB7/dpTsl6NjMW1IbYYuwq0B4j35K2yLuw8sk14BxK78UunV0EhMZ0fRjzNZH
UrM6CylgB/hd0N/kYQLkepe4mmHPbs7BCYw1NiryAINQziNYKRbQxNYsXvLUfhyF8WiKVm5aW5hI
Url9vcVB8ZFbm5TB7C6ErmonO6S5r2CQOX3sirUvUW+p7e3h5FC6JeWB1IHXQGtOWm/vPYUgoDcP
jhARfaeMvqmzo2cMbVvl82poIrNU+BxW9x/kwkewSPqIch7J9LBkwOwECY9oKNYtcIgbIWN59t08
pURTJFHfM2/o0z5rTCjqQDsljAJhYyFXGJBEqN45z65zd5QsoIj5T9MY7obGo0PdV/2G+gz9gJFg
VwwEJPCKyS9+qf3a7oBdZ5AvADvdZiZIRmjuSSJIHTsLkyBqOksi75jOPAKxY+lx736LtH00VRsF
av4pre6k+YpHzrxKs3oagXcDNe5ac/3IgiQGIIvneoUsl8tzPWiRVd5b3Mzh0zFFGnpTdpzsIQoq
W9+xUD8SJoKzytt1TY6QQoRQqrFGsfqK3JPWW7SlPrIQjywFjlYrO5bLb0ClEyo2TGe8el8af/4w
xKTCcXaelTPspE66dtbd5QCDXC6N6q5Uf3jQ2dx21OuZ3vyHuQRzI0x0mOTrK4V+74tvPjst8gFH
OiebZJfd1NRPC3dRSDrkvqH7R4H7YeBwHtzMgxurLjJBO+GneIOU/enX3rejnI/FdMFBbG4W3Icx
gf9700LL1gAPAx3r1V5l1aGvgMNV32/N1v1bjIpHWh4rSLDc1vf16m26fnz1y3qfT/YJWP0C9ctN
Wl2zoI4q5e6ozigQ2LrHLiWayTA0tG+JHzpafTMGu45FgoYjyKaHYBEnZdSHXDhn627pRBiDuMjt
Px2EXogxj3UC0F/OV0A6icZHbnPuWE0hkqnT5qmu+7fWGm/CUAmJS3fzkiB+ZsKCPVj5rhpmBH8N
Y4v/6iAeaM2rt4770keFdK/CvUfTZlp3cK3s3OvjQWS4NDsfat17tFQeZYEWD3NyY3AmRjX1H9N2
2GlmGyY+2kf8/eWGJaDZaLXzps13A1mGscBh5muq+ToH83aZxRYYt+QsQ4mwEs8ccfA/FAleS536
QipAfzzJTXUXlqALDCQCeyY9IUuKZ4xTUoz/tYX+SWTI2bKrN00fnxx6d+PR97SI0tjD6k3PlkN7
5j361q4+tKKLwPRjHFDM6CqFGjTYqA3L2ldUrvTt3Y01xotrI87B6aD74mZ12CDXNtsXlXsdxfS1
BtMLiC4bcXVqzeoIxXPsFT7Lxf/T2eI25mrbG9kL9FLjVdEfEdaVd9U9PXYtl2Mz+dRM+28e1bOL
Z2hjje47mKUTWnr2t2Yckb1vwHqbhIIkqAvJQxvjRlqnXqLu7h3vaCmniyvLPnSzuW29YrusDgxl
EWJW26c6DgN7/Jc44pCp7JhyyFQdsKHjAWCDWvgLKql+/tJb62jOIuT+2Gba+mdUMmLTPxtMFH1h
RlNmPSQm+8PkjtsxG4+5vvzBKzp4pPMLKRdQPygEk+/priarGtSuSh1ENT0t5jMBR++2rjNW+5GL
J/IuOjdR9ztydUI5ic+206GsplOSZVuT4HHOUflCofkjOB0EYj4c7bWMU/oSN9MdnxQJImG4EC9E
RoFATqDlEtNAr7KoDsBf37ko4r4nxSpo8mfbFFgh5LT1xHoLRuNtojaYgON2n8zaf0Zek82X1E+B
Ls6+XpqR6pJXp2ADrJZyq9I2cleXQW50L/6yfi2ucwsKQBIACsRdPH0tOqTNPFHPCrUHGFHbR486
SrSF7Cn1zqzVxkJeNJr0YhOKgA/KbcHLa0b6LmI0fCKGLUoREIzZxGHuXNLV/GoT4ztpUJYGapvM
6n4H7zIXZa3qV+Bp3d4VUFPSN2J/DnYlPG5eNQ+lS8gTD+fZ80o/LiFwVD7+pG31hDX1muOOw0TQ
HWZTRHnjRXKWb41ZHYhJ7HlAUx0JWUeviJr389B99419twRZewxXOtosTKumvOpDffZxWFvqaZR0
bSWreUjd5RTkzqNWZZ8TqpougCnN/Qcn+aAXM1KiPVWYMaz7B6WfNpnak6zsfdP5+OC0ZzoWjlo7
7wmPuuCGTjcuJuB2tJ9MT49Su2fo9bUD4zBtmlOgcNmhy6E9vthK5MFqfbuXtRuVOPlJa8VTVf5l
hf/iEsgZ1Vg3Im/Ml63p4wZlLajDpgERc9pfIkiLDYoaGJ+a+c2FegG97cM5Bz00xfKM3xnjN66B
rC6wOtkwCp0ofv3Wv64BrMnqoWLnjCkL43ESwclb29/By/9ZdXHUjZpnEPbVomh67N71gcj9brx1
A/G+fCDk6FNm/ssHCYExksNXjlXs+ZiO8cfDGVKjwq4YsA6gF8u19Vkz5E0aTYQiFjnBIP70CbHY
3FFahB4UQ3TgO688+HGVvreJvitNf5/Z3E0+21Q27UAkQ3ye935bgxBSBWDGIlvl36aF4qw1I2n5
+OvcCXpCOPgV9TpKJltFVj2lV7l6BHLP4LPIDFyoSxY2wx65aQ0xP4wplp7AVcxhtddcuiRTYPvm
cuoWZe18V8ptR53ko2wxV+Jh/hkTt0VsWSeh0QEQlrpef3nYK+kjoEqt7M080lH5XHSzJ4BEB30i
keGjp2SYsOckJsz5r9SaI4PensM59qbvuZ2Ig3F3Y73+9rkReqAZSbWDMz70sD8ULQzYJtBN4Fbk
/Da8llGDMI7cPC4N0Z0d1DdIHpj5JVVEtTfJEMrZ3CMIO7Q4LIqCAagukUuJXtJo3G4DQ12Jbdzg
Bd6kWA6dsYkdb+GG1W81udyC511U7eVuhydPMxoYtS1/uOn/Xz/Hi0rBXW3ivIs6KnAu1cUcesYk
Iyp6DyiDNrmFeilRX60udtNIBIWDSRO3TWVSF19mL/XEOqjS/Ozk8iOo3QsPB34+ayOGD9NrMMjg
/7CSY6KyU4Km2mfh0n7GSefQtUMtMS5crHNWmfvWxiPLaoDafu9TKpr51nuV2D+B0V3qvIvBPhjz
3SaPQHGKn3pqhhDyOd/2s4wLM9jmo4lkref7MiKC4bYstmHZVwh1s/MMB4MF6rFObvxW23qGv1gm
+0/LjQNCqVCp4WIjaBQJv5gm3roEYg24x5NFNGHndeZdUYIfAf4ErnjLNRch42szvTTTT5Ajh/fA
CWV5KwCGoIXIt5s/CncMh/pXZt5L0rlUAXoPxqxe3VxtxTr9JmrcWujInTGLxwHPMYz5J6EAULKY
S4AZxrshIXtym3o3GNXeUiWhP/feX6NgqOMmbod/WXKp9Ww38GaR8/DjNuqCNzQqE2YF6GyU/I0T
rrW+81B13Ts9V5+FIvCO8CSHoRh2o//K546aYnka8ebeIx2W4WvwllhxI3dDdvL79uo11alJ2NCq
7Llek0swzEc1WSdqFs7NulzwygZWyqgI1A2KqYrlZHs6+SsNX+dkHZn4HvQki2ffj/QWqiOdn7G8
Ym7Lj23A+1IbH1J7IenBuaDaMdCXepfZBurW1pNY/e8ycTcJee8BVk0NI6uc9ReZGidh/OlreTBX
9zQwV7eAgMVCzEdHlMVGthyB3vjJQ/AbOFSqp/mWAemhXA6De4PRfE7N6iI6ecnJtG7r5YbZAp75
GACc+CsmlTvBKMxdBkewBKBwU2vB2Wq73pM3q7deTY896Q6U+pP3Xavspy0FDjjHrUED6kPlGOdi
qL5Lv33hYIrmctg29Jos/++RNGju8WOZ6V93unQQ5cnI0+clW7BAAdm6U/nhNuW7WfhGiCzqUgp0
pEp7DjKKpjK+mGXdtgNvMKIQt3deBcmS3DCRIHBMTmQnYFNyr5nbsHs0OwOqpCiaU0NVl0O/uy8H
wDp4JDLhJR5svp4bt8+5nJe/0i1tWC58CZ3+VlMS4Rn9X4IWYqOtkniF9NNk0MnK4XkCnydBa68S
tKSTt74Ih/dWahJl64r37g7nOfKFyD1oPjzcndxnKLSQaZi71iENrcJ2l4HHo5Z5GqT2aHXzDfo3
zm3j0Qs+R3vF3t6EunLe3My/O8xRxBRsDZbD6YohkGYi/jAK2PrVpCKZYwmYZPrGMnOocI1U/ZMY
ii/ijkKvfZx0i2ejPBogKJJqML1fIk30cYvsvsKxX8G6umLaum16spBrD/5xyA3Wl05c5w6d1ij3
nlW/Frl1XLBELBkvlWDYaqhSxYrnjUAI694P7rx2YnroPa1FpqD8zSj0LQRpZ2j/4ZMJgUXwi2W/
s23f5nw66937SPNeQrs5URQ3XZZHjJJ7Nsqrpq/7dayuIyaxYLEwIlMia7v3pQPRDAQPS0NQ0uiR
MPzmAMGjBHYuyp+RqhFg8e4wwCEMlvxhzDtWNvNF195tIPa7ZYy73lTI6rVH3VwPXVq/uWomywQj
HSperY5nFE5m5z16/bzH1YUQ7IBNx+GkTDhPCB/o17+1rEhuWbe9muO2phd1ZZgtT838xoviyEvi
T5A1YrbaxtdfMz9ANYpScGGHwJAWdMGrz4uLxTnKg0XFbm6+FfO4S2tjn1vq4A7FVpNFaMy8JeCz
faYPA98T0chp5kTF6D/awB+zDQvff+XtGmUi4I72L8wvB0eKTSLG2K6yL2axjS210EJzayOrbQHN
OibBotaiei5ipzW2KcJpHQGvsbDmtTOFfXrwqjT9F33IrqwYkF0KJza0R5/MMtimCdB5N93Qtp2V
A6jjILUhIGpfW3bMwRf1mYf/fCQ9ZNXOjR28KyS2Q9pgD3H/mxv89cMaAU8fco0yJsyh4Mg0Pq3O
sSjgGXs9ToObNtkfVoYE2B+wemJA8bStZ/bhQgpEkwRbuI4IHxgo8S9bAe/vemdI628cxKkH8tS0
V5+Qkchsp5tdLUcbeUQD1FYjEt2gG71O3nhWbvvY53acquKcN0jyG+u/OxWSzeZtso332aj3hDbu
zMbarXKArKcuhKwod5aHcgpwDNZxjsB6dZIjyepHKb7EXFx5wUHzkUnR1gyNzmNgGAix65iP/W7Z
2ROg5T+CAvtN4gGk4YEB8LfjkvW/m6utl0hiN18XbHmzQ8SBs6LAmHJcCnZMluPJ7GhNgTSWYrQZ
OPoEjR0BPIhMCwR1yWpDCg/k2n/6MKEVdEyWW28zbVMbSGDIY2478a+tMW4PD3eVU4+tZzF5hN0X
0p9QXOlmiMQ4DgAKzGpXO/0uYCIdwNoi4V9MWAGpLtZyyYqvTnISdXVo+X8WEUg2B5Mlmi9zZgma
pBGtRn7EW/eZTsGBpGEIsHx6qKT10WguMx2SBqoq8BYt5yb3Q889VZq5deRtwJ9h6/+RgHSVpR2P
i/fXYH2gNptsGbg00ivqXp0n+9vOsdsXc5yTy7AIsbHSv6FdUEoryNA/ljh8u/1PluNpFd7ZpZ5Q
kyqqZAcCll5KpnEf+Td7f1pbjL6kXGHTOuMw2wPyEuPLmacKeRTsV77X74r8IPQ0QtHACc6T5Zin
RX6ovoq0HnNeaQ4v8Hq0hmfzdSytb7fnvbwOzZU5+F+C7nrhLOBIwPjq24ywbjd8lU5/s7W78bIL
Hd+LCkN8uzWSNSftmIvcJhxI3AocRH8ll1pPqzAZcsyLw+OsiteKQoqhv8PVBekQ6F2MjBApmb53
/NM0dz4sVXtOuKCTiRIbdzuKFjANTrPe83E4PyXiu83+8WYK7TuD5/iQ/jZSJw6XYeX3Wodl51Tp
/aIu73NmfKZA7/f05l+n01HOevdoDLzvacI4pdqvWsdfb5q3zun+ZYb/6Qxv4NZ6bC5iJ3J9Wznp
O6jbZ+o/zHXxp5blta52khc7RgtSO/4RSrY12YTa7Jl8sH/6VJ8DQ0aiMb5UFvwnRcsxdqLUIexL
8avp1r4mdcvxenOnKyKKXKJ4woA29whDO6+2ivCI4pwIxrFaW64Yz7Inf17EZ3+/JYtKvWaZ5SMm
hChEOLaAD5tZ7Jd+86harYqgNZaIJoUUjY6pY7uU/slpfftgtopUDhKoYlVYJ2RNwuRRSHl+Cazc
1/gIo85W5Gh4LPeIxomXsAj7KDyFob7sktOiOx0qf9WFs2FhKdHsBfWu/4Us/mtdCjicoP30TL68
yrhD2mbzVHVNsRXe8jU5Bm6/ACZQm7E017Nnb7IleR06l//SBhrQze6yzu6w62wgUJnTtDRZ8ykd
tOHgaMh/gBjIRL8HOqmO5Elgu9tkwHvTxFSGSQ1B4TJRjk62RTnAj6lgspBBPoyL/+SPmQeMWlmM
Yl0sTDyH6WBkm3ypzZ2frmcX5JCTFpPu0Iy7Ubpf6O8lEyclOF5CvrKNgk56Cdhg/U16PSEGBp/A
ppIMn3MF4bQxE+NmFsHj6ABeO+6+ILYxzGec1MqFVveHZ78e9q3OPwGoSl7z1vX7aFb1gUinLx+g
xAMPyaW4aRrU6XK3/QzWOeiHO3GlvZQMlGvnRfDfEoRIfSNlhEQaw7Q0gXWwVtn1lR+Nlp1rmggr
2wytg01Frd/FzAPTr+kcrxW77WQQoJL6FWzf3OML1G+26R/4ev4jmsrFgKkdard8nIiCGr3lEZys
jnuPoCvLwf2PygN0tWi3jlmevQZgDFrzZULj6BTzeyYBHHIEiOFsl8jk/OFQZWsAE9syEAbudz+u
7q2qGnAv0Tdk13tJSKxMtHIcZQSF0bh48nWmVpnK/0TOwZ6yQ4erXb4Yqvilh+GSlxKHonoaTP1Z
95v/7HW5v4bAxSj8wEM2tj+upaGfr9MD7oKo7e1P4WPCsB1s8EEOS5V1NlLh6tfIXAOdIF4F2TAZ
NDWQso2WsO5d7Ip4OdxgPZjpgoCA5OXDnHUPrZtekLb/t9qGeWQt/ea6/tAOo9OojgPbMG/o5D7v
4FZzH0voFgZ/6sO0I5+B/u4sXDyDTi64jqn3xYZk2DGc0ikN03z6NNT6LrGjzev6VdwN4J0Yth3R
41EgxLVpiv9xdF5LjiJBFP0iInCFeZVA3rW61e6FaDd4bwr4+j3s20bsxK5GgqrMm/eePOsxxxxd
TLwa8hhQUD+nuCrDDbjEDhMCGMNKG5ONnkCh0DiV1yav1irpyq8u0J9nXu6CF5tfERBVp/MyRoah
7XsDMVhi3GcWiPmtMAFxjJb6l+Nb96eWzAt35atbtfYKHxk2wQSeDA2v3+lI12y6BRJGDg17/V9c
YLOppV2DaCPqZdfQtHIMFuxu3LX5+IcCIHdNqxPHSoYnVh/vmHTTHqV7BXciWDXptYvGaWYK4jy+
EEAzBwZfX5np+BX/QMIP64ocKT9NhUFFNp0jOyf4rsEoCQaV0nuZ6UtdOwnAS95cDJJDQSflS+ds
Jxy4RqpsmO5sokHlds7EMRFhtw2m6qUcsy/HJd6aV9o2Y93gKhkpMIfwYtR0cGwkXEnQKOtQy+n5
0mFjBcFjnqxrV1g/Re9ySZVelhW3oak+6w7vY6kwhmSZkBcn9Di6/lxhKYOjU5iebAXbIqNAwcZf
Hus8uGDCPzWjfkwabWeYvY20/AHDX91kk/UMdu4xOBgvsP7ci6n/SfvoOvWQ0BP7nCRIPDmm9yW+
ZUbarYnRQnQ928ZVf+0087PNw7dZDq9arb+h61OHqsaRSelG7RQ0ZvdXx227j2Q7epOOzBsnWr+b
HRzx2bw1IvWPkdYqEQvSkdw2iWcSnGI1lWFNqh/u4NiG8AES6hoOy8Ds920Fmh2/4AddmEHWiPif
ZdRfVcrwSU04J5mKXUaZ35NkKQ9n7KeqDqMvaXg4EtFci9TJNy4TyFgvVC+1uXEUHAaqk1zwKIcr
O2dJo97FGLKF6S63wDt8nWRFivJDD8noz4A8RNfm2JM7YkT2YG/Cps7XU2nUfhPJPc+puWZC/1zr
DsYHxFRBashPBx7AMph4pTsSPkSwwym8cRAd2kT/dtr0NKYEAiARwUDK3MEP6iLYRBXGZ1XHvKOP
x1g3rppT/ZtVxPnJplCF0Il3HWzLHpTwueXfDy1zj9bYB5U17ZSBxeC2gO9l1JBPl2nanMCzqhN0
daXojhMcSy8W7VVa3cEACTXzxmPG2ULCiJlADsfcsHIfdhmZnaQBbs5YXCjOPSn1X81oWSLRu9ze
iUIZGizaE7OCXWdxR5cD5+yUdhxOBQwghNfY74V9jyLOGfgRu8TlmWwZ+QQ4fvBMURuOgx+17ker
iDcblE0QB2cyTDs7Vp/cPD4IhSlDqWSMc1m3TRRMu7PP6yiBla6GiU61sjIv60rADDqSTo0aRMwI
l1T8WeO/mOm4lTD8VgdgQ6POiYW8jRFT31OFM4kd+/i5c4CLZHbxXuSookTU/J6/er6YdKd+QKzJ
0GFpDxNrItk+DclGdTHZRGHb7VoXmidJneYUqgMteIUzZ7AxigkZ2DfM4fauCaoFi/zErk5toxXW
w00clZQ04LS5syAS6qRayhhU5VDUqtflZoL7m+beVucKwEnwz+1B9VCbr7HbpptEQwMm54mvsV64
CKigleCkkY3CSdbdm0rSPYevCTJOlVif1Yjgb2LDZ6vtxsStsDay/Fxk6StGKn6aZcFbBPdCOfQa
7ZGBTyDizMcHPk/drrOVl9nRb4NtvrKlZSWY+zuz+j6Br0rLGIiwbp/Vib21XbGRTerPQ+9NOQsA
rGSxry9Ljw3gjnVZPVoQeVVDGlJE6mdXyT1rxvdGbb/XcvpgfZQKSaVnKq+YjzwFRmomuraLWVCH
HSVceLETMxHNGHxH6sBL3Oo0GNAvQrteNU35wbDhMiAOr0LmfDD/1Oc0okCsLPGYy/a5pSowi3av
2KA92nm3NJ9JGb8okXIhsf2IIuscuAr9fXc0I+OkN1d7QoGiy1nwAmutKo+aAgdiEFuipfOqQrVd
t8CNgPRtzGY8WwXZuTgfv8Ly2U2aB7zxHZPcQ5/N96Js6XSAbKSsU7cUFF/kuLxDt6TM6iP7wTPV
rCVWVJ0AGnpXcJvF9O60hSQ7KP6JGhRtSA+mIroylwCjnFi0+OaaRzs8YnKsF5f2Y8jC65QGx4g5
YQ+Phb2cKy4lz+71B7tvf9Mp2gRqfunQEbr+K+2mswkqKkmdNySha5e52FaZuXTtru+/mACv4kql
jqNbNOdTkJXDQon8LlFyPUVXrgh1+GWTN3wf66z4nGywV5P2EMzdY1Weyro7NDb5HhBgq6LHzYG3
mozYqWzV70DFJ+NwCZtG99KXFiBlWI2QCUJJQeq2/1Chm0HscViuAldsdLv1yhn/2ZjZR4XDtCLM
jInrEg7ZcZLxKXeLbcTW26ZsLY5bE45LkL8GVf9mKNYhw18TDcobRD04m+IqKVjQcx3eVYfyIO/x
LBUttMemibzAVLn7+0lsO0E7W3TbyEARaJK3AJsDqwsPkdt5KCYIsdVaCartLB04hJ8sXroTM9sR
Mf0MFs8RPvl9ggZgg/x1lfHFxOJnFl8qappW4SLGodNqMxgNyyDlgI05D3fZwJMyhfx56bH4wlPm
EFGkeLfLm8uNG4ahZ5qQErqfkoQqJXCFk32O34bO/EKhQRkeu2+qhmfSpB4k5C1hvXtrO35p27c6
s39JXwD2mA7VoPxRtvp9gKymOXcJS3Dou01uufzghSeCcZ1zDJPlnX1rNvcW+iGtJXUTXqcw/aen
JLWnGHMpMsacyoNt1QzQCvmo6aO4yzeaNWw1JzkEJsktW7mZOIczhaFwOmDaVJ+HwlgkYU4IeBMa
qyY2CXoE2DPBroVAnjqTYrOcnHPHSH8o1SdonWRbzZS58XyyOekZnqdenfDE8yG2QwZRpDRAB84U
YnMrP7va2prKTKWozO9EQpBq9Z3SKCdy0E8SJ0RIjoxp7BR5YD13OImPk92tp6R5C0fcY2pO8zH8
M6gH1taIf6Cu811UBWcNNxlJsWPplsfGBdMa5B29uCZsBhd94nUpEOOUdYgrW7d3ItB2jkHwmL01
HUTebq012VoZiaIxC4HJ1fA0F2RMK12BXlQcR+iUnj5172HZvEVZz5EzUuGwV32rZFyLVt6fIj3Z
11TmbF9D5ASsB5J/ZRtY3TWERljNqY+4/pqzrWRl2WItXWAPeTrpfhbp+pGu9UVoJtF8DGjcPCSa
0nVEyH/tzrjny+HTLMqbtCfM3M2qd/QLPtV2pRcQ96K6eapi93PK3XE9JMFLbAHTqWgF3OhcLWhy
Mu87ju8HqrQX2GKl2dOhHcw7ZQPNu8KxqqzcXF5KiICE6WwN6izuS6nIo4lpjF7dKxmYSbYLlta3
ADBS5aBAMMDMVHclvr4UUobzrOYPUBC8ZQ7Z/eZYNDT7zC9VLF5R+kb6Bj4SijY8NohGJd1Srpa7
YW6PjtU9u9jhYAbpiNlTc0PaSYAFRXRs0LpG6inEWMvltnXz8o7iWa46PKBTlByLaMKIyU+EYkBE
sBJvgQIDt4QS1mk2wKzoQbG61jrDH7TpQ6PWxXrJyWa4RHeGWpn2eA+3MU73VW5FRGUEJJ2oc59C
IiZWqrxVSX6HmiwpNPUndrFCfLB+Ji3eDw0DNxssLJNuSSmG/SOSVrZ1nMbvq35BNTJ4GVmEmSrx
Orf/YJtzenHKmNymVZoe+oJqQf9kOOm3TYI6+AtW3+OCWQeZehpr0Hl9ybPTLExt+xyIBP26Ua4z
xKKVi0HFC6Kx9FS9fxO2cZ177DmBbd7cyqURtxSqsyQ4CCbMPX5dr9OcjStrzt+ZrtB6VvXomRV4
zDabFriIBb9wUisqtNH8tkZuZkzJHkQQHuxZpRI2m5hasbyrjoElW/tpkOkNR/pkUxmPklsaSaA3
NTHt1LxUrC3ZKoFzz6Yi9ClFb1HmbNUe7xVzg9+wJn8GT/+lUVIHCEOTsoQ1Ak7DXmQ5xE+BEBdc
+NskiqkeMIKhrrVbM6Wm6Tv6trgC/9KxSbHPp0epu39s9aYXQHRqMRuVESPcUPDJShBfONVFSKYY
Ol0pnixk23WZop3YZo/vInohKPYTZdmmASTWVeazntsPdjfiWTIi8E/NDkjt1V4mtrSYnM7Zh6to
L5NtfPeqc5mUkdIyOM7EylBFCLtLUhpWxVqFAFm7E9CDE71GBx3kLe7FC3M+pgcRcYHc+rPGC8kL
EMINwY3KjhCZg+TdGsVTXRrnIE72BC+9wsJmyKDIHCS+fT6Dqr0NsbbLOKjDbplqtA2NG1+OTrEc
tBx4QvEzx9yo0oJuABpommbOJawohTfn2ks1kzewg3ZLNJ/6PvAiQTsBXFiVzQdWkJFH60Mzg7XT
OjsGn+ZW1xGMhjA8RbPGhRgiaTONeSu4CmMtgs03HbIgR77X77ZZ8gCpND0NtcvozOeoXGis1rU1
u1NfY7VyWSdQMhLP+vGv4V0u5gRjlaZye6pvrcFVgPbwLma2XOidcqGX9AJVwTufdeuRBPak3nOp
rxE4ysXItFbk4EkutQSjcBANZyc2TqZ0d1ghPM0EfKTbt8BUeLMtjuaU8Tmy+zCg2eAvjFG/Y3QB
GgttF2A6i8p+4xj3CMd/OAAK0XVq2cA2XknlXpHJkhNxsvLotu6vGI0dofoDIUDCh0FKZgILnvVj
1NN2DGCSsx1rL+uEkiC9gUX5w/nBNa8E74OJVZJMyrzu4uatD9r7HLzX8XROk/EtzORda5JiY+vw
Mljtd0va0ddDjHapQd3MGFyq6tFqxhw9LYUkUzprE5yonmNVJ0zgBVMxe9NMdEp1n5q58EnK+KNp
89vJ2M+n4ZnFmbFXFQ0DJZOt9Eab/zOs/t6GWrCtg5FKAjcsWawczzS+fGSuGtvxbFGzWvdwqn/U
mNsAnY4u3Y2sFdbrjTCKU+i036GOpcx1ynUb2jltCH9/Zt/u0H3UvZaBjdR9GvedqmlsV8LiWOX5
JxkwisWaepIn9An1+843sQaZcuiX6sNgcOZ0O1tzj4sNVxb6xrSwq7jC193iU8Efq3b9Xrb1ye3i
L1SzfVw2KCJMu9jnG3mGIrdTW11gW+9ZQIVoIO74L7W1SgKYEbyibtAe/mq8GCwrKqlgq21vaDsT
A2XBrFNpmPqW7qiBFWm/+nFf6ARXtJmXNmSfSSjB+wx7S5Rv2RQtlBDM9BMLUlIm/ojGGFQgCyd2
s6lrZ6dWGzMkX6v/aAGGQf5GYocoxDLfRgC1Av46SQUDA+DK3nweJWbxLr+EAfi0pHlh1Ie5Dl4v
0VotyJ6GcXqaDfGM1Xar2OneDlH6MVP3PCtuNp0mSWEmYuOPPC+OYXntAxpSTvpNwqOqNlgDlwov
Eb271iduXX5xIhRCKalWI18tZi4DdrQ4zcDy+iThA7ELAUncItroEDaf6y9X0/M1SyIWLHDLBVcV
fHNMqXWqW4guK5fJKVMBCGw5x3lctH+Cc5kxhP6ha4Ay2uDuduGD/m3XzeI6R8ZZIa4EPF/hhqfU
UgjrrLVieG+WxhTLzZtVYAEiZ/URD8gsWvZcufySVskMxx5WuMioVf4MupY2CcU2Dok+jco6yMkj
GYr9Vk7sRYF5992WnS9j6WVBwN07xKyuUEqC7/h3oAn6coQZNhD3jWr8WdF3ruMzTBTI+0wBO+5i
zVbXoa1R81W+bSS+iBmDTHPHfBrbn+hcOMHQ8Qm1M7eskpMMSQpVyXTKpsyfTZb09tzATcqPLPVz
15t7E06MHrGOJ04hPwZ1euwUrIKTSWlosD4FXcz5qokJ9eZwxGNUYR/pQdJHi9W7KPpVBFvZkeI5
H9y7VnEMhxGeYBYSKDe2k7jUCc0JBtVJEAAsZXPoDTIFao315hcte62oKNyp9kmjjjFLIccDhfk+
6t1P0ZQNqWKIEyJU3p3Res4rSenTCn8asg2RX7xzBQ72xNq6FJ0rguc0UoP9SwT4Uc7Ba661P1OA
JobCctD7n8ZACDbTaDszog8ISeoDPos4tliroct/RfGhzCQTHOe5oAMp3HSbz+JoyOfc5p7SsI8P
MS2x7Won/sA96Kjh8a3cLFV+9pnzSvATSxEMkq2IR57DWH1PUu06jPbZaYd/ETtwOKWd8iAC8VI5
1c+okkivlvGXwbcbBhAXouiYS5KWlrtzaDZ6+P11w2ym7IxNVOivYDj+iNkeUuMiyPkX7hFu0HuB
rqB39m8QK5eCL7kZx4OVmG9jxandpHuWeJ+EjUQE6bQN1ZsdokMo+TmWDFwpY2en9eAl8wAicMWN
p84Pi8k6Swq3Zod8rxyn6MpaLE/D8phQQ7mSKEawg4C0HHkEIe21gRczKWs++iWDRDkxeixxpebY
YudsR16HTNm4acnby2jYs6vTC1u6NIzNg8aRNde+rmYv7uKS4ZDT6NxmonEZonLRMrNkFLw2mm7d
h+aTioRfZImPYUuGX8OS3CofOuUJmBLec3Gv2aLSwVLkgXlVx+QwL05CJd+mFkZ8YwxPffwlEibD
vFY1qwrQXvtK2dljzo3nbEtRnM3ZPDvmL2kMfvlklZFunQw6GJvVmvZrwuzAEvjmwl9ndteQq16m
zPpiFO+E2WKmhybJ3pXd0NqbriFm7nRIcvo3U2gvGbttisqhht/FwjZ3pRfljLm7lwH1aeIGLBV7
l8YCoSalNQm2qcHzXlBXqfqXxS3D8h0+WkTkkEEGqtIrAItzUVSbKfpip+hG2PZmBE67+LxxuoMd
yP0W3S83mWTa7oIlXY1o4c6gr/WebG+dHxQGFFnT7GvG/OUC8w0F+pKyH1i51SCx9c4pwbauYfDr
XNQSwF2SYTszPCwr9AbURlXxXRj4G0LimAhGYbDBjkcaNdw2Sn/Q1Q9RYBCYjVUJPik2MEe2H4px
gnHKzw8EYHiZSMIMHIYkyCk/9+UELZaIKJg8iNqczlzxrdZua7ibUFUvffmaK4SmnaDyoujUNibW
WuO3nrj2uFaqHEFeoeFmkDs96/0pk8+F3KkE21y5m/t9MtaeYIko+9JRc7h27GybDKlfhj8O+kQK
d0TMdxZbbFSFvmGBplsHICQXxyw2FmYFNwo/HTU8TYXxz4REPrkQnBWtWPd674V9CK5UexF5iYrc
uCxesLE89cMvuwNXIYYkdch8FuBxrnfTJq8R7kedaG7DhgSa0JB4YHUAWHIyHOcm8okGKiVRWv42
zXRtx7MCcEcMwVG3FH+M2XALeixmhjtOzbbl7jXlM/1CYnw7Y8RoazeizVXSpArTfAnZjh4b5Az1
rKzJYyJy57zYDHPnRQdq2WBR9XvkSMYfLMXEKKnP1QmSZWfKVRrCaFQ0zyFvVM4sfQ7t3dx9dS7C
p3D3Uj7FHUw3bE0p6XQKJvT1ud5ovEVOm59aMqLmJYyg+tX0+FpnP5G4ZjXCtasPg/qi8y5qsWcq
Gw4cVPqvJIR2rL015V6J2MEjnyTlRXgb20eRXjpTZ3HCMrf4wcG0qhgHOZofLkMDx/S1DoebeE2Y
zhCJFGO20yVjetZcAo3x4t5cjfbSdLJSouw2bWj67KZEmK0wD6orFdpZyAADRhGvy485ABNLiSov
VOlo2hq9ejcLVh3YJ9Xe0CUtzHot+p6bt4qGKJyR6qghx4hvNwGIRXJNwWtV7x0uCAMTvzQ2i/6p
5Z+467L6VE1fBT7qiozXHP5zPoOKqGd8KehOkYIdbIsalyDIABBCawGcwvLt8TNWAW1fma5Y44bp
NMoZSbqtbLbgHMP6bC/gcLBgCdQy4IYWTaKoNrnz0mYvVuMNGJAtoDzkv+kTTiL8Mwn+Gawka2dv
ULDAuBdHn/0uHA8CR4xiEpJPi0PJTdHlLssLGjTH0W/YztMYLucEMR5CiaFBxodhLIKmX0fc9dSf
rOqjiNuXuu8Gv5ZgY156YW/ydnSUdY6G4TC/nsRi82Wt35yfTHfPO4fwTPq/RggkHKBbb24EkFVP
d9h8D20M9dlK/8pEWXdl89crAv6gigdgrDtMfATI81y7L5o1qz0imrEoAtQwy28zBGdfwidlZdi4
Ad50cNzw4eoYkISd3JjnwxQAYwNHIyYHUo72jq1yXo5cQNnnGTG9m7NhI1o0PXWBBLH8YlbY8kgi
DMVq1p8zYJWNmvhwq0n9w5rsrUPUGmu16W42lSRTiLdSUBQwEy2ieJ+rV0eF6PjSiVs4nFGlVjpt
sTKzrmb+HJlI9aZyTsuPQSMKgTeQVFYu4rd24myvQLZZ1VEMz0qi+A4+SLiDXhfbBwtPI9Qy2iZP
ineVJAFGFDhGq5wmDa3FLHe59Q4Q3A5IIzdegdJZlB+d8tbiF9Hi1reVGTMN+UHovSFLqNTlLeO+
CJ+r6FWo76p1bILLIEP0yssExbkjtlcxBfMS4H3adKBetWzmd6jD5g87U/fLiANCJgO8l7yaGAqk
+3ZwN3rKu8sinJzcq2ART2a+9PPWdO8lq4+gjGKNLPc6Ce7B/NHqkfDrxUxgA21ZZ3N25w9JohUL
kg8/zIuBWPc04AiehbhMWB3jh+3sM+3ZKd8BmQpWOEtYj5azS4JniwdQJPtZ22DXQYbA1OFo72zE
RLvAX8Jc9bD4DxeTrwx3wwgPly1Yj9i9WAzUSbO4feaN/QbZTSQbA0OvwcgzJszb3QN2LwmcpG52
impWS/gtC2N4QiX52UDaG/JHp4oLFWbEclevMnALbNZDsxMbLZnubtkrkJ6BjVkGl5cTOu/ICJKF
Crw/yJFBTHQZXy7JWvcxG8OTChRTGxDplO7QN+mhlgRWqmuZl/Ttz0zqDwD0bzkQm6hU12M8r4H5
IChUq4j5p5a6nzmOTJsKGPgjAr7tmdOZQSDYXY01CfwOLcTMuNkItvchFRjNaw2wqt23rM2alZs0
T2H9ItvrSBwy2xZZsXH07CeOeFCVrjyOCpksgH9MdtcG5ssgM7ZQcj8n1uCwQs3apGq6LTDY2/jm
3QGzYqKdujz95xCTaIV8orA7KKy4aYivc80zjdJ2BXMyiToeZqemkoehZZeKgjC37Ho2pw4acU1e
alzz39l36q/pqJ4aWyCxKIKq6Xc21PtQDK+zE5+1dt5aCoLaUHPqlsZ3aBMFBvQ152JlKgCuGbOT
UYEWHHC+2GzFkcGMPS3RydH9hUp16ydfQ6boPkZmvZa7inU4AKxZZJAy7bOaMMkjqKiXJq+b6qsx
juDgnpZmGYDNLpgSnzU+LIfczbn8YgkithNMz23hK/ZwSFlLEHb5m6NOa6mxiHKXtAPHq1w1RX9r
E5DVvK1nuH8oabmK8qd6LW5PBqbvuYLh3xDbXoWjav4N1XGmyrbz8zzrWwtRx5lOilb5Q30NgcZI
hUVYhBuYXQ+JipW1vWSkm1heEOjAYw9KsClpCtPJOOFk3cnqSk6eE4VtUx3mqBl7QCzkM1Zyb2BZ
VN0hxaXqTbPkdujqB5yzk8AFprU4/e0HAcls2VZJi6vjwBCG8lS5yqvZM9SiIAv0aJfCAyvkjWTK
r6m4t7IaKRFzwCSs0hvDtWFD8Zp4WGG3UDFBF8HEFngUx3fmqHABFiRQtDViOFONuUfD99lDxB7I
fz2iZNS+q1QQIxknvGJudDCV94LZTaP8yLHY6+qvBSI4k6xtQJFoqvNQvcLJ5+WmzDeDg4ytk86g
mGztdpLg0VHcB4czE/0ylmvX1jfFQn4HlV3wx6I5AZExbWoTs1vf7fKRyHUT7dlO9ZKYwT3uzn01
b/TwlxMICziZC4kNcKarsqi8M+4Z5SRMc5/Dz+mHp45LQn0uGnvPu686PyrFYN69t81rKfjtsn3a
PCLC8TH1ZxIQ5anDlwD3b4YHF4uEnwqJebz/VyxsBBlRQsHzpbrF8JQBGW8yEyaq79KXW1WF3jqw
bcHyaoOolfwgwRnphybUuIqUPZmlsUImxextVm9T9DqHLAcK6UUi+sL8xgox/heGX/Mzg9289h1u
hBlbvXNo6WBiYm2xQbAxvROc4+fJ/IAA5TDwTcmRfZHsTdLc+yi8KXl0+n4oJhr1J6WkPdWULbBT
Hy+VrXTnPMLLm9O6C+Mt4KvGB1oU34795ADzq/EwFOV1ZCzoZq9t/dHqs9daPNnju0wOLY6qilVw
DBv4NNMfNnKCBYITxN4td66TNDu2Jy89F1WLxt3djo03SazNUq4EzDRGsmvVBTlFHCue2k0Fdrib
mPaRIGWBIxG9mU0/+m7ZfBIo5SbBZU6rTysFiMApj6lTbavG2gbE9VVDPWOEfOGWAB+nMCee8H3F
e9kbfpoG675GbYmadUEeaxldESrx6EPx857tXjzF4Lc13D+OGHc5L3jJCTRDupsVnSUx5oG42g70
ygmD4V4NKLuq9JUA0nPMekA4vetxHrx6cuHBIPxCyorYnBU13Yr1qn6ckcbgbat0FEyLWCuvfTn8
qpS7XC74i9pgD6Le6zD/JDPhglTbQTDeD7n7pLqfIomvEcsSQqnsKgFTvKHENeAWcMNPZk7vqUKW
Vb2cdKGRxKClAuKIk1eHznNiczbGYFmCZEtk/EQ6dW+Rtl7b2K+uc8A0WCtwtVB2WXHyPlg2EodN
t1BPbMRgXBWuOicDT5ilfzX42aIHdDjE51QfHzPGqtQu2LVZX3XClnmfbc3e+FISAj/FayPmlyz7
a4oQs5Z8GyU7iTXjEhIPr43kqEbhVcp23wn3Xzi6bxEz2qZS+U2W6+MGT80P03ubc1wK9Zf5yV+n
DZ5jaX4/SZb8VQeY+vCKaqyHNTaA16LEXugu6qhD0dbOwL7tedukvY8Dw3PM/DgM/aXs6tdmapCd
TqkJ3BjLgAsyS1gbgPOKMkBtKQ4OulJUTs8RShob2Le2rT71LAedKVxbdUD3Ne7EarYw2JCw36v8
NliM/d0DBzZ+p0nzAZZvLCl9k7KZ8+Q7jfmMHLyg4/6AGVzTiDAm4XrT4ElHe0j4HA4lSjYUu94x
z6m2xArPmnQHYk46NTKgO+U7IhbFe2V/zFjaO/2LCihj84Kd/04YbrNE8aIxe3QcJpGWfEDo5BAk
VKKG9ioGLmfxn0z0N+xCCBx/nWBkbGc0kjG9mLAO/fwKUO//hmcaCR9q6SUKfPy+fyFfvezVteAS
I94OQITa2hbJtiFoVcJRKQsNlPzPkL2MrDYbrHqjE2mTgYVlkcUDJhMtxzqPU3ltysxLaossIYnb
sjnMbQss0wRUyfKMsXsdyI8VanCRc+VraKncSSfQw57doK9V0U1H0nBy5Q8p81Wkj8T9jetHooA3
DQT7zeBfa5Jat/XM+TpVgiBbB7IIIp2pflUG91mKV11opAd422c4nwL5oMCcYU+NV9rFprbZo+Im
O24QT84sDUyHUxzrh7QjWiefMDPszeixLO5g0yRfbUx9lvoYkq5xhqG8Z81M8x6rIAX6keVvHdyG
RfwJT0rc+3Xq4uPRn8K03ulI8wuHKBjojCZwFYSEdeUgHaqH3jiImEFsFgG6cumoqdDMuGXbDaUA
TT+AX6FRNhXOxuKmU9iYyAK5f8DxeckqP8ss1pjMMdHxQ9pjcWe5UF2GvggJyQBKO/eZICqf+m5l
wN8MNxhm2l5AvUCzZVf1mD+hfN3ToCMvYL9Y2XIIMfPk/1hjYGvFQaDr6a611Wb1Qw0WyoxgAgik
Reno8hO8fCkfoVPwMue99qSK7KD2/V86t/CNhu+UXB/VNCyjaMTWMOaQhVMjtVZDP/1AE3xyx/4i
+ZTrfM4wbxD8XBzyFPTKvHAjgOHkudg0djPxJaTZC4649lpMU3CN6vLhmKzu1kyfbd9c9Xn9nEHC
YuFR99kbABjYTccRUQRY9VLjZYrCX4Jvr0qU/kEDeUWG+BvniNpb4/SsJYiYmLVzvl1TvyaV9i37
kbbAYDhUTrL3jVqSXpZzC8o8FVvgascJJHbAT101PZZo0VR07mW2dQXxg3i8WlHSkg1Rfg0jvbHo
Jt7O8chwK7jndC9eyxe7lmZZEfAI4a2k5kOXHL6TJLwK2FPbuhPbHsTimjaKgD05/J1ZCc1+R83t
CRhxQNSt/q9KCbWFmYF7ZZAXm1g9uqVNpEO1lPVQai7+9OpZRbFeVKGbDqFtDWmSR0WIjzCetk4a
3Poi24RzeegadRfpnL6F/uJQUmqFsdVH+0Ks3/Y0DZCNleIVN++NgXzPTq6VKet/pQqUPNRfQxiv
5Okj+NLkRoWqHKKmeGkpele5ATeCwJ4h5ZuapNB70ulhqPEjb0zLK3qLqxw2YQy9IdX6I2FR6KYd
PkZ7WygET1M7vAoHd5FrA7dlYFqqzARFriCK2yQ+0tPAZtt4kierGQ4MbHYgrcttks9vcUk8HOw9
0TfbG0Jljd9w4zjDXWZIj0GF/1h8ObK+ESjzjcS9qSOi0YghBJx6kI4fOFJOVdmiwGDmRZI0Ipsl
bs0r+xHOWdc8CY2GlNAlIXTVPunjzNBR34xsz24WrhRHHHrIQyK5k3y5l2YHLkHVdnVj7aTJtAGN
gvusrviG+/zZCcOnIcZq0ujOsWyz7yj+j6PzWG7d2oLoF6EKOUxJAgRzpiROUNKViJwzvt4LHj2X
n+0rkcA5O3SvZnBck8jUMgIIpje7kJdakq/ct6tGKT46jdirQGGWFmu3XJlu48CqDOAGaRR6vBc8
ThyScS1dkai/vA/yyS6KNDKUjk96mj67JDj0jf89s5WUfthXjD8J29j4+VQ4Sts6nswooGTbm4l2
TYaYEkrHQvbfzF3hcQ0bTVQ3NdJRvKDpqh+UYlE3lBQphU7QCowCxWMsmZxCsgtcBusC2rOC+5XE
26oyNxGb2lQYtiCt3CqoVwBUEAY21KhsEZAw7QUBHkCiP0qT5YMcY2qa25iCJi4djdMox7Re4bqG
LkCEIOEbOmvabOON0paEDscsEmjrkJMseI4sf9j6iPF1kj0nK0BidP/KkKy63kWTYA8Fnj9uP0II
F4mZLME+dBW1L2pE5hcHpOZropI2uSmfdK25A3/aDF16Id15pVFl+m3qtJJwTsq/EHlZp6ECx5uz
nvnCgZddzDE5cTK5ctjuBhHkBusYITeebSy4VX4zpk8Ns4jY3kVRcAgjeJnCnFNoXHv5DLH46CsQ
Cbpo17Pp6yPclbQEiPCX02hcSiW2Az2FrkdQpI7sYUIhFJnF1hhHpL/50rL2M8aKsOgVvp9VY2A2
oA7MrHAtCwaFIVEQZcv9riLj0/d++CPPYzqh3CqYxxDh1NZPNpJd1MBbY/kQBIptjBRYvIwZrMPI
Ymdm8fMwLFGvk0+fxGYvtz5E1sMVMwOG0DzPBJCL6rbxvENmKgR9gUbhFm31Yi3K2Bu8v7S1nCFR
nVIR1iQ2ucRZ2JmBW1uVGRrhU7eYg8dM7ubeKOeWpN7nS3srRf6dCOiw2tFEgnsQDWJF8AgCjPKm
2PU9ZtPxyItdvKkdN5X0kNPMJbNiUeuIHwK7TOJ9BehdjL/j7FnU0lIY1S9l2I84MX2MTxqZ7DGq
fzKRlllPCV0yiERbxNXigK7DUXMPIYZn6GVDkWh7Vi9NjS0hAhqSK/SBjI3BMRYysK6kaq8y4ipR
gn+eDFtrDHBPDEtJSOnaKoQECJ4hOJnK3ky/TCbqZP8wAc1s0At+cpGmZC3S1ikzrmwODkl65iQ5
NRoUxBw2xkCVm9WyM0ttqp4DHA/FCHml+ad3D4lZb6vf5lFTaxLiSDKcr1l74jVcRRSWkxXsKur+
HBuJT9yX1/4rpV3ca6sa6Z42/SORcumL0q9MZv0imhgZsl0rPTbLDZgRPV2Nkv8jxcFV0no7C6N9
OJWHdIKWN3DXV94ms1Lb9HF6h28kV1FfXPSu+if4hEj1FtVAxCoXnwqjKdIidqZJvDF+LXyCG7NQ
1h3KvcG4qeCGABiQ0mEgSR8cD8WWRdwPMnrH4C02YrhDxXcbfKQm2TnMVyREvTKMiGCuWsYZKcAY
vKNEVfHngcVBBbAXVHHrBxi+O47VcXxxhK24wff4oPciK+p2OvnKpyXaQv8B8ZRVH/xa0XeG2niW
0fCd6QbJlQWGa+Upjfqb03ELRhmCg3joU4hKbKzk9CL1bx29ik8rAyUTf/WsbbDqg4VxwRhvIpVW
Pn+tee5mo2cjAbUT7U7c0rK/loJP5tYhZRiu83I1BYBbCHKI6GTpMQjZ06vEH6kpMVLjgUFLyW/a
4hMVpY8MikXfWgA++LCA5riDXL17Qf4HRWOMBlZTAcNUwhs4LJiqRTHJTdO2xjPNPCYRTsYcF4tI
uUcbVjJ8rAXcKJzXqYikqk7caZo3PsMuA1c/KpBA2Iw3OLQjJT2IyM5MRFJdWWFBqlZEWqIblgiu
hTMDSf8dqRaq8HJrsgvhSW94BFMCplsMTgTb8Kg/4wlfMF9tyJK7L8PZBfQkyobXkuk2rj1ivomz
LME5JOsOOoGlPurkihG+7w/UhiaKZWFX+G7Y7CP0vgAsJsuN6XLQwBL/Xo6HAtGdH9mN6DK6rJsN
F3UPp+Okw16xPuXyoU+faYeoDu3upH6myp/GasTc6trZyCWbaQnnV5gsG2ah+L565QwRchKgdgH4
+pbw3OkONlKWhKBIAGdL3OwGHICE1w8JAIoayrl6DukanIpTUcFDqP2k42fC9KT+g0szRWvmANI5
bvdKR1yJzbs0Y+jrfyqMdoCYrO5GekJ9fMARIHjgNmkArqDYJjtPxc5GrblO2daFerDu/efQUYIE
BwOAlwbx+2YqP0OEwmElWUekfm5tvFA6YMCVIaSlVrvx5UmzjeTTzB4NFybJU3YIjowNmoYNYFj7
/k5J162wZXhOALidRwXN4FqFDdiZI2lSdyqvpRogmRPQxrDifgnVRQ/f+XApNTCXwNiAxB3LdqGm
izKBQboo6l8BS3v9oadrQzxQFqbTPzOZdZSwl6CFdGTR7fuMwWVxJ+g+Si8oBCIBG0v/7AtEyXam
/YYhPdFeA+lC6BvSvXgdfkBAMU14TrNcqNxB1a+0DYEziblSO0cuv+heRUiOXglhEawHCdFV/oSw
YORXQ4gAaNO3bKCYgkJAnJWiUgMiBuHdzjA4Dm9DsodzQU9llMcEUo50y8zvWcxuGIexYv/7maAG
FXtbzp3WPCXys5lzJx+wXSbMPIhwpv4Ag7FIv8U5JmO0Qzb8MvRtLBM+TQKcbBHL/joJzUPa+Rtd
OHepk0sYWXz1zBiVu2bpAfBeEL2UWOd2gNJM4iEGT8K6Qiqrdaa/BpUsQx9iW74NmFIk/EMNsyGB
hU7UaEtL8YmhZj9xkYZPxEFNvWmDG6EevFqY8qqfrF91GCm7dVviaYOFAXC9O+n5A8M+12WOchkT
hc+KnxhelNi8PQ0j+8/iIyOrR+Nk/UeTg33qOKIu8VDfKcS942Zl6nKv4zNPioGjxlJODJ2jAgDa
nIniJDQ6GnVbD8cPq2xOChED9MCWq52Yfsj8dHFwifO/FugB1YZw1goo8chYgtQJ5E3Ub5r60g9n
/HlbPF2lumaR0nGJBx0C/l9In6HhKqCKofYzg97jALtDp5dnw+PQ7xS+dIviP65ndy1+zpBMAqRU
KdAVKHoin1WEh2ql/AMrJPhbCDvSdBzMh9CR/rBCYRScBBRgCXRzXhxcsyWBcC10GrcXTDIoD/V4
UZh+SfQMVTw9B8H25mMN23ORHvBBIsNca3hGrHbVffvTL0EpYfBmdWIKnS3irSBlEd+5T17Qeazd
lCkvBPX5yUItsOrnc694WmjbKom6UH7Xsr8KRsRtaEZ8an1xYOtwx2PQjS9F+OhR0uTqnzJtkHJU
oZMZdkZA+WiuTKqw2j9I7QZCTIwakIhbhQckNs+Sv5PyW4oZqgHbNP6Lsn0l7wHh0SwcgC0Wxr+R
abvBCx3ckt7BxcqfHugn03r6iSNgwGRM2r9j3n8Sw9qbBf9UdHUW2u0+RQ5FoWUpR0TUtdHPKA+o
/DAfKJVQzI6H0XiG5J5LnIRO1oGbgCmyzbTvpP4yCqfzT3H0pSlO6NFww5i7YSDDf1il3yNPprrm
/8qnFamSFw+XvbkJMhYt6SpWt1Gw73DfCao7IFeYpE8IDI3FIhckEwk45gbMu9FisGamJsqjI8zK
V5ITZQxE6KOmZwa9sBH/iZgB692oHchYJ1x0HH/74Kch14C7E3JBbq1HeYnwLOipzvFpEmEwu9Ff
zMP1ZIlpOKdXopTk/NNOJlYL8lJo+m9duCtbl5RANaIrYozBtIokQYPjb0rOjLS6ad+qq2BeKf+L
moZR6nL6Gkr0ZS4vp98tU8VmZAVPFZG17rMoRxrYCqfUf6bFZxEwV2Zb06XTEVt7WeOqZWbIAW35
r0D+Ea17lgA3mG+jXcye1HpYyn2CUGnYM+xJCGBjhk6SXqvp02cpZQjdXg6DlR9d5uyhMOe66X5q
WjN/FSebMTrovmsma1D8Ttd+YqVFMf2VQJ4Xf0PlOy3Rc9Cp1f5HU3zhT8ZYAj09yZjsovuxB38j
1+vB/xTrD0EOt6YsLnH+8dhZLPwH5REj46xUfouODyS/B78syOtrNPRbs8PrOS7qbp/mP5RAK037
nuJPlcUq4qL0XxR4K0YlwD1PFWhDGSx4CWcE0rqnnQZddtgk6tDDkYo29wDCjTTMfrcvv/vSus4e
pmHVJDjEAkYnyLw17AdglZrpnnFw4ckErsipTIxSifqK3WBP8JpBASHbPkj/HC2nQRNVZegTNeDs
RyhfE7qVJHf7a6LLJ9YWuXDKNEeQUF8pDz0cF4Z6YGOhfBriv4jnMMGNlykAhVDfAmF+BKaNLXZh
Cj8GEiDwL3J011O3jjdtcraih+qd8BKhzEjA/0gPvV6ZzQ6lucVKqOO45FBkvy8iXLJ9Tt4Q+lKl
OZl1bVtAN8pb4qthoAM0dCfXNxGpY6bdgDeit11Pg7Uo+0FdNNqbDy+ITiqZR6puEydARfXFnxvu
W7ImEf9Y3tFLL571EJVLo20k6djr56r4SHuYvo6ffqrToYKMLxNkTm6Iz3EIdwEtAw16ke8F0A0V
AQKkBotczq48rgrjkRVfEkWnb4krE7ilwLyR7bFMbDMylIY7GIzWIjC2XUMqebWJmrfQfQ/+BZgF
4qoVOG9Y/S2sHbvTbNQ+MVZJ/FmE/C75Y8bkooa2aO1D7UNtSUQiyTykVCJqE13au2YZDPyLxwn9
Vcm3WG0EKum8No7xyDAXgl6+FObYqu4hChf2P1Z2mkWuHmPteeFwyWCdhaJ2UEwV3DJGoHUkUYL9
iYj3kldrAIBiLzf9SP23xeY70JS13uzM4kNnhCLaROSVGMtowCgI8ecxglHBbUYDyEhhnWHHyXHl
YEWpEF5HJy8iYZsVNPQawFLqOuDWmJg135rgU/6AOaLqbCpIu9BkSJvYIO9FzU6++ZvSG3iKJtlW
SOOY9wSktERw+QucwL9jtO6bg6n/aFxK9bkff1ioL4PxUx03pmcnFmUo9wQrVGF8hgGrHBrOZS8A
7mCsZEIbI1fQNeRNO+xEFPqRskOFYA3vDKIBwvqaqAnWaJ4gHkJSNZhUIyJb0euApR0tiCNuydw/
ZKsuobtHj+lXRwFB8yhiCxuXrfJETRYG7pxPMTCfzgnwzucdT1XQG2Bx7d1Rcjz94UtfKf0rGooW
/U0fv9PqZ8L+KRmgaECJsORljtwKgIw7Jk0HtThLIJQDnWqBx2JibrJq5N8BSKSWgqyJXj1zlVJe
l5xOcJQ1oLyRG5V3s8USVuykgluzp4JRNwbnU/+Bg2AkFmv6YCwAW3XLs8fKM1MuAdO60tXLlw6N
z2LOC1LoS5Iwr8x/BfwkdptoG4q8GBnDomJdld9xRMLTcVSdqcfO3n3hT5ilZfhYbdjBPmlQdbMn
8oLJ9rAsAX95VPFNBrv0N0en30b7luln5SDSWIw8BjXQwDg+5t47ou6T4sQxVMcozgq6KNDZHBs6
/7Jm9z5nOxRtbIDs0D+aCOzog9zVsUVOqzzN7EumqUWuF5R3Q3rLxbm2IMEXizmqOi9xtixrZOTy
h8e8AxsCGz7SXdKLTp6LxV+x0M34zxTHHgTxDOhCnzzh0+QM/SJuWg3zFavLUIQtiaGh4LBMwnGZ
gBwnDaEy3Mx8kiDPvFDnow+rhzL8S8FLGj/oCTBgXcwveGa675TJsZr+/JJKgMB5cxlmrwRBa9E8
/YDrm5+Cpt+aeupHfyVwha+k4FZ3zDcwvDjdteAJqFYlApBWwwy59TVkDCF0upVev9WanK+NJH/W
+Ik1CwVhfcyM1XDElric1ZsSHH7omT5XPeCwVtsNHI0eLQIjCz/dheAVpv5XmsiPXgnjPiLbiA4H
7iXc/D78iwIe2Xee/SuQsJDPtYnVP3N6Bf801BGysEmUFzYuR0sjQozWPV9bNT/WH8g9TeEqFHh7
DW4UlsjNLepeHWIi1ULdhV36MI4n0rIIU9bwJBke+W6OiNQZtjLHiiS+WZ0kwsETtqVAEOKNNqRj
S11NxzbCcZYQiQ7TVwvctizWVkR2LBQSHV8H3YEk/enEgPHPYFBjd41q96RjTcPUbI5r3ccP9lQY
QmeGausc9/xRnKOg1qzplWDLqopfNdh10r5vvZVIVRImqxBfchp0B1LJRX6hON7F4PSmA4S9tt9Z
xVn0dx7LDO+pXVHONf2nLjBveyRQ6bTRyQKaLra03yqKKBNpnE4AVRPfyl/C52BYBN1vjo+QeQ8M
wIOPwBVUqvykH2mBJuiu6TEXXcI7TLuZjbIYxJek/0UFjTArmqXWPY3it9LuSrSBHrjU223BaymD
Bbxp0xFMvBUx4T1IrAQ8lTJk/ooV7t6b0X1H4TdBGwG2YKVztNxBcgaGiFeeJbIxPPsEPsFGDDjW
bclcFobTpwdtWLJLrhn0aRsu8UnHbwJtBCFgzGHK0zHmG/pV/H+jtWrrq2aOi3J4TdxPfHoiB3V8
ABRdo46NWcbqN1o8olZiButyx1htSyqrA+MR5dzCCghouSBMZaKrp7spPHrCR5B/CZ3DJE2Nb0GK
SSp7dQnrh5soonNcE00AMNJAuVqpjqeeTfXYSTZUpjC51OOVlVgX4idv/mLEdR3my3H2NXFARl1I
pIpLJa7Jx7jej82fVMRuxe0O2ms1ESyaf88HYJxipg8Z6JXPfLamM8JUynnoSWObvozgp5DirV78
mIxYsbaxfqKUyI1zRvOCCYxARTbqXFBIMSpHMPdly7zPTftD1JITTpQDuW3EMqIybr+hL6Aq20Tp
3/9F20My7wGeQZXx9SrFlFlz5locTTrqaRBcLRd3l9OrR09Vwch0nInzPV9PEOCoXQRzOMY/0sBR
FR1I/FVS18rPtXDqOKaJVOk4aMa9THgwCQKmxnG/lXVy47ahtiURs/+F3NMWf5MMVAZWHtANNI0w
wlEioACOnyNbieB3Gn8NRAEtxWRa7mUFQepAMhP7zpZFKq8sT+W6zs8GHWak/frMqsUIu+BzjM9x
feszt5aQQ7qecsksVBCYxnNlIUSQlLgFY3SuYBzQ/+SrbkBpSqBig7ABq1mF0fKv9fG33jS/46cH
RTC3eEw1BChXYi0SzOAf4K2EjN9xgVlTd5CebJdiXr52O+NnUbDQ+eBO1VHsslTIUkf9m/cVihk6
M1Czm9ACgUK5xzoGyaUa71gk9GDKOZ3bT60+QLMPpg1JdoX5TNotkGvUS0CqSjrldICirizEM84v
ngvzzJ6ybfYgqEYispT22AlvQzmGT8HDUYPNqUIWwyo0AqSQsDIvau6aI3wughJs3Gc0VmbNdbeY
8YmmAvRwkd9rhuVNFC5jiV3O3OGRcYrCgMAjuCjJ1qxcFqm4MxGozP9ALT+L9JaLs6sPd4PdCF/6
QHbQOjDpMwDGjzw004pAsAxxAfckdDfBR7j9V2q2P+z8OkCJO3DP2JJOzgfm75sXmziQYGp/q8qt
GNYjewJMgSqDa+xKKKdQCYoEVeS8F6iSFuMhMu9EllBDrEhdVcsH6h2CPerklWOJgidUA+qPnSmh
AwFSvlYsVN0KHcKxpWU9+rHTdBcQIVQzB3JkC16g7MqeThg0YNu0IeykJScMNgWvTzDuA+MVKd+B
+lFP/wbhavU/cuEyx21RY7PVtFrg46rBnpUzonpJ8i1oPAZMS9YADPwQ3jp1udM1DRcGpLqTypZM
C7cZTl6MPhqBwSa+ZUO+Wey/w2LDAIPUVQgx/I1/lFfiHAyAZhkr/zoOt+Kk3FrUkZI0Y9yrBQab
hSztUng2yW+OIVd0KLUltONb42Yg/OnV0Q3+id2hbI45G0Cv/FOw/nYMSGnCRbbHCiLhta8+e29B
2Zqqv3xc65bXSTf/wZyIJizAfYFy/MIlgnV/knZ9+4haXPF8Aej6II00X/V3XJ3D9DjEp2z6URE3
KGy6Cuwq24DhirHTystoYRblNo7YCaF06XY1GhVGHwoWw3OhXk2T0qxyZW1b1LYHQ6Rhm9u5fnHu
gp8OWnA5AbdsOxt61toEv571v1rs4troTMK5xX2EHgseGEleTDDgYWfhvSHAN0nf6rArxX2Q8GlZ
X+W4aUITPT2e/pNYfNZ5YQPgQEEvmtwYm5B3Lu9dAt0hq5zjaD0gGkkk8BaEf/IjWMlRACtI56Nu
TAKUaceS6yhhntFO6m8k5ag3L2K37SbSE9NdSpSXV/DG7WM2FOImncjB4Toa5Esvnennivgc4uJi
jL7U6aDko4IWIbaNWCE6ql8K1h0zNzYtqHg5VTh38mQLHIkFxg4iCqmYAiAhafPMOWWQZablW+5t
hGkyHfjIId/WtS3yvw3un4hoHzVYoqBuiNxK+d3oEMg/L9AExx8UTSJ7W+//W97m/WsVNn0S1wW3
WD1P/wvWZLV2SbVVI5q7YPhO4T10kIdzaskWlV+NsvvRDXeQHY5FuosqLmPNBpYK9vBX7H407Z4a
Fx3VKrI36iVmY9UH4EqlPLMi6WY22pJ9dEsqKVkbkx6uyHxfpzGDCrQWtQeDMjjgZ3JjooL1MP32
qr2W3BLQU4yZK84/qsUvtCtYyUNINFjITKLqqIdql2l3B2Wa68J/6zgvrQA3tM/47EBSDbEqxvRT
M6xIvJ3UvdVfYzxJuqPLdp3iX+BT+YN9OwKyTOJ1hOJ4vFD8KQxb1Lte7euYp32td6zxT3rlSkqP
Y9puMnkDiISW0/EjDH1IuPMqdi0YkfVU3dEkgSwYQ2XFjTiQBBjVXH9ViJuWs3xcRtl3E+3mQiRI
qdd7aZHJ2z56Rdk6og3k9CH9ZlSfhGlqs9Jty49XU7Zp6kZEBbchg7OGAqCY++GTgCBNWVranv2Q
1/2YyRmAjWaAfYpusXmSiifLO4Syqn7qReBd6MXoMfgKdlZ6rrqrnJN157A+KhLFNrszA27F3PER
e+HV1K4VotcA4+vUbA3xLIjHjlsf4Q+7G5NpnRz/6yXMFCjFUI77xaH3IWpHQFfbk14fY4bsUn0K
28MI4Ktj0EAAlTifSQS3MkSb79hFE24YM+sm1QyCD9h1Eilk2pesFQzdgHiw96jiDwkEaqz/Y1GJ
Xoxwwg2Bhw52ChaHxFaRibvLTTgbz6Y94LeHY8US5rMApA15aqFqfLUXQTlbBr40RlC5eta7i5Zc
fKoEWb6pn6X2mPpvQo5kkinpYfJrkNznxayHLVP9Vf2119hB/hNKnptpAJCLj3J4Btm1Jy2PmEOd
BnLTlLfR4wm3C4tguh478mIKMDYQ9EszzJJaQD2MAqo/ewy0M3tqWWSiLUg2HtNX8xJLO2E89BYH
2qNWVWcGU1ZAIROK/t/IZOwiOUn2l4jKodGYezH+Rw2/j5Q5t6a3pQlYPw5LT6V1NnM0kLlTUx6W
KhTI9zxWkUeXvTCWp4TPgbMjORv9NZJWo3gO1VMh7UGFUcxFZPiyXEkV5IxEQzTLSPlCFe0pq7ID
8POXmk7K0JeSpkUZrjLSKXj0peKDfE6IrJs62GfU1gHYgqoOF6p31zXbnJY1Gsg6/LQ4dcbxomW/
+NO13pmQurEdRVEvFyfW/mUeICx/pjlxQ2uPGonzuebamJ07x0z6gc+A79JvIREdut9JGheWPm3V
gmTy2ff75O+4NRSEGvKDjm4iQy2B3xv/u8kkO/xCn8LzD6jT9B6BtRP5grgtAhgc0buYjyje8ir6
S/MXHyp74cx/NYzhIKuYs5agAFCY7uW/MWcjy02EdlRB1ymybH7odKOezLaLFQOuJSYPW4M3TGWa
doEgaowcV3ihhG+ezHhYk1Ji4DMuXUu/CgwsK3lXlmuRl67Gs5rLLh6+GPNjRGBGPI9C95P3RyEC
Spoh0VLJ3TJG07hCiT0K3H4Mnn0ACW1XukpP+/Qwin9KrZMo8Csy3xgYRfTfvG0QLRT1zc6hTHdm
htQBkQZv6o7BlRWBdf1CN0K/Bic3Y+6XExWxtViH4EuLZZTaDFfJjiG6W7wa/CIAgyXr1LYMpzsy
uLgJO5vdg/wM6mZnWS8pecxks0QC9WtGy/EYBKeCfltILWZlJajl1q7EU1i1q6H4axEMSCvF2EQw
kCeUDKgKiTheCtMz0p/RcIboYlVOBkamfjYR5WN+CRqGsPE2VAGwFi+R9URGJofeNPsGu2Gk7Stj
WxQha6VbFZOkq9CwiDeD3XH0VII7PmpTZMl+rIV4ZYinYkI/dUUaYFU4Xs+e5rRznyGfoYpS8e7F
8D5wNJk6/cdgq8W4ZidowhfL6YqQ3dLyfoTGU2YaNwJOJGlg7G0j+hD9o4Xlpiz/KlJh+ASYE3g7
2AL8W7rJwQPDsqX+ZAiXLyHgu2F0DfDIpd2nwX7GQ+6iP010ikiIsVJywcYUO/FL8C9yeVTLpzlc
4tEpzE1/jNIDDQx4kD50Ju6n/J2hpcrjDV5Gppx9upKnS9pQlre2iHsHlHK8Zb2V1K78QHem6O6k
r5v8qg52KtHs24PCqqBm8IzMMu++UxQpfnYjJBVH+yXTT6ypGFV2rDi22QAMd+UPF2gK8rBR23vf
vmQg5cG3HB+9xFWYXPvlo9cspsXTkovC1tR6o6vnQb+LQCBE6zuPMSVc45RiYrC1kfE1fpelSnIo
5Vr1HiluC/ORFMeY1Idhowy/qefOxhRt1FdS6I7Dn4XvLkUMyp+A10Y7ZgO4M85mcnVkfNKx/4Py
gvyFQUdgtKb8FSxE3/1VSZC7kziJ80epN1nwgwo2NK7x3N6sgRV46nGgsOYDjqJ31f2gr4qzzTzn
9NPDAFyEqVFgOMVA/42/FK9ol5wy8y72F4/PNkXEryLFt9Gxst1hw9NtiKPF/+KRW6sdGlZzETPl
CvI9JvhXQ2saYHvoyK0VQIEEyTlE5Q9ZVc0/TSjGqQ3iz+zXqO3b6Gr4O2x/YfEjGP80ltgIBln1
qxzXdbgOyKAPl2rkyuptnCgcG/QDdzXE7uu0XwXRDfJ5QEPcoCwR55utJRXJ6f1LCUMbk5zyq8T4
q1CyMgBHP0KD2Ca3Ojh0LUeItRK9GzMM1SgJUL2mqHMKrF9OGro4HYf63DXeysqOo65g23+jhVrX
fYGKq162quXCYF91jPqn+GrOEvX6pc5eqZdSzmNb0uNixteeyh3+W7XPwgQMbfLz08qyrFmMFOAK
BUxMFZXy0zSieCO0dthnFSGDDMu+/Pirp+Qow7NgsEUl7DEHGMjgMaB3LqSv6ir7LIWf9S2J0COT
HcFLSs/J5ae2jiDu2+ElCLnLFUAxL3KoNGuaZggjlfcnM0Uylo1y1Ceeb7fS4VE44084uXJAiT+9
4KkI7O374UfVHwFoJWILyO9amMZJEPbm8JzTUsZ12NmC5owwuXGKqLcp3zEjHVW35hdR/oX9vw5c
yZwBnvS7Xv1Ko400fnqwR2r14EvEfJ9phAQ8Uj2WIJRj5jNHSFmeZhN2+q6/ymxYVijAWGDJ7U1B
HVLwCNJ0JaE96QdVP47KNjY+U4Kdcxc9N3IF5cGM1sugeK9wblDEAm5aGGjKJ95Lcw5bfWZsSQ1u
+8m0J55XPYN+xc4K/olgYCxgKvARV3fVYAj3PSXgH7y3ku5FbaciTMAO3aEiDB54wpThKSu7LKEW
5REgvIFmuqpgdh80XoxYd8z56/xV8n09z+PqHS7KJLgq2MBkCpeBCidmsTj616G8FbFGAfttpicp
J8Z2HrOu43aLxATzbwofufW3g/KSeniG6Ur/ERE1w1hpxlOEeTFPPoPsJ7IuWr5VP/1macGrZIIM
n03FScs4QEqRkiMylPk8KSyrIViATPD1q9jM1Cx0WgkXNJ2xJ+/6Lth2oOQizlqSaSQEibOyfvYr
Nn67akV3VBwBoln+zNFbjupFwxMQofiXMzvNdgLuLKgN6lL+kWVXoo1LvFOM/DcTTvSNKSptYQaV
/SvbFTvvMaMuQMTHquFkgSDryTslPZVA8E/4S8arCS7JJBIFBnATHReIJfKn2j51zLFb+tNuEvdS
91sKV+KIQ3nPx4oCux3XOD4W1bcw7z86tLMM/hhttjwIJpY1LVyZ5b/Us/WeCsf/Ewa7V38ZHiee
owFwUCR6LjqcQPpXlNZCR3LTMoBQP2N5WQbMFR4JVwTScwcDgXRQM4Bgj1FBQ1M8DeGjA7GQ+Fez
PmMTYxCpdXf4xLX/jA2DAScNROsOKBukHkoDLjjfWvn8l5EJzmegLeDk7pRvo75lLT96cujiA2iw
Hud44m2V8o2jUxd/zHGlEqWLw0tuHUkghXvy+CZ/h/YEqrHrnh1Y2sG6D5RlgvwK5WKtJ5cRo12D
KjfgRyEoYhkz2pJmAt8sV2SPaUW4eVaiv86jzBblR+O5MxvKsNXpc2SWWaNbbKle8302OJaGvSM9
yTBlDFettqSecYLvjHgXqEf2Rnj4fkpyxCaFNTExL5N0pgPU1UPeHnpSs9NtXKwE3fbx/oo7vIZq
/qoZZMbmI9BuZvsG6lAY5yG/IU/kMCjTPVdyFfEa22NF+XxuS/4dNq3QfQi8hf26qks3C/Yl73md
pqtAvqpoy2EMzhdREbhjc8uaG3p1IJ37stw031yrnEOC8sqbix/Q1SwSCQLzCm1Ialy74cIQ35wA
119T+cAV1X/pMqq9DxBUy/LGipmVBivMkDssJy+D04bQBOzmjYvoSSWQRb52+U16pfG1abtl85Gx
6RT5VEkC+ZJM7taW2EMxtiUyuziOUdmH4Q0FUc7vyyiH/Tj6XvOm0ZvNeQ81Qu0YN6uMujyBepRZ
yg7rHQ/2l74XrXVWnlpk86F/89qNJ60yY5c0zRlk2SpkYhT68BBhChMC1qLjllkMr7FqlyoDqcmZ
dfnjszJ8pNZXvMxiQtnjxJXNhVS0dvjozO4GN3XFaCab2K5FRxC4cOe87g/uQ12RjBKiGyRgSzkI
00VrgYulV7G9DHA3vZ2W/MQAT5LhL9fOccEdzSipckwENAB5STStWIh25zj48sbPBgk7B9JnGPxV
KiJTcwfYriCu2BpWZfEfR+ex2zgSRdEvIkCyGLeWRCrLkmw5bIh2Kuacv34OB5jFANPT7ZbIqhfu
Pdf1FUo/5YMSwVmuSiy+EFMzCheVxQ6lIH76AokNZlg23ln/Iodd+ggjNLGGAaDsivqI5lhBMos+
bIT5itqmNt8muB09yl7X/R3z/cwWwwl+BvVd16eNhA5vdR80ylMJYtNBXgIdKkSLYTCESiPO1Xiv
mJv+1YJJio873OMQYmhbpmsu9xKCHYpfjWm+Q+buZpi/GNeb/Y+GomIkfJtJ6zHR9rl1rCgPR/N1
SA6Tsh35gvQJMpjGBqQwdxwzs5lck5wxuLbi3QMVL/jbhe3bQNxf21LQ2lCg7oY4layr6qsyn8AZ
rWiqMZZwCuahZ4FugadE1negbno+g0UsbWxiUMVNeeKRy9kbMvYp7N+MMospAmSjxuIKGb4a+zKm
Z4Okri4uObpJzwFwrP+bbBgojN9bFHPZSS+fbCqvCTUs0oTK5wE34rOp7iS9P8GUNOXQE6onZj6N
9am9RvE3um5F3cTmSpXvov6o4l8DGLJKKO28LAD19lFWexeea/micyNj7m8PxvjMlwxRwXDPC+lk
YF9P3DgNf8UILmM6XP+UAlbnQUcwAsjc3VoNek7EgtseFBbMQ/UQmATtoUbDi4IaitOe+cIiuUD3
z/lS8h6kI9KD/oFFZV0n98SaPasnKWRsX3XrCyObN5u4kcDCypVi3Ax00EbRPk0KQP4RKRu/NtcN
tv/8cczLoyxAVF2824gZyE56rpxyVcCw7glHJ/WmM1Xf0O9Z/R4r9c5sH3iz6+gjyE3uLNSm9rW3
P7oIByczKdHfJ+axKWV0F2j+jFxAi89d80ey4aZBVKdTGKASHOW0FbGBFjt8rkgvr/n4XQaHoEnD
ZqUAqSgRJhqUZ4n5mWS7rniu65PEehBBJhZx/ppi/Xcx31WapwTPKfpHkW0iCnAXxs5EVHeqW8yV
FnkzoxbjMYJXJ+ZyNQCUI+9+Hbb6kwFXpeuJQfQq9m4qabHoSHtISFjCvDn4m8hWC/+50OBYFbKx
bY4toVppc8+Il5Ccio7pjdKLmdkCA34aWDfieICXRIQO+hWHPfQcW+yxWAxh/BuIwwXqSf+wJVJq
188kVAUbhyCFiglG3HKG0ePgbVoZAzoKxiyCLCy3SvzJ+Iksi7JDR/+CbnHy6olViTXjfGHissZZ
mbPlM6YI1SIOf6xTjFBHGAoWHliX6keHRAp4nUfohI1sEyPvysc3QmO2c3wbI/aqXBwJ+h8MBoir
sY7p5krXsOWTh2bY3Qts0Asys70hXASYKfrW5ksL4B3UTfLEuiKOdxkBKJPrNYsp/1VOv51zxWCF
u/Ia1JyDbG5hkxn51VU+lOBf5hzhLK7G6bUPrqn2YVQfNdA8uoP5nOfnMP7U9WtJeqXkhau59aaR
FSTLFcoRCAUTfKyQ84eZYaVnXLlveKZXsfaipnej/Zzjd809NazRJuehotZh5Rmz6jarYCVBfD7p
zKl1zseQe4vASPaHjFzm2TlnY+WHTL2i5rT470sVFVf9m8TOfVpUsiGxjFn07ZbUjPAJc7pqaAlP
tXZRCZ9xrkPaPQ3DcoOB9QDPmbSX0CkPZI664XuMWF4X6A4V4plCfgdqgz6Ltykzwx6fGHlwq4xB
o466z8J+UZoCsMjyhQ4PFU+/23PP6MVmVJQNewUQ3ayirZYJJn1LZWwJdODC0JCLf/c1K7KmlZzY
4lgMFYvb6q8FMmfzVIAp46IGqC4i8FXVpurqLQTvTYRQcewpaqIAaebWrE9DbBDalty1+jsm1jEl
jaiu36pWEgN0IyrEbLfDuA/y8hIZCV4d50llOVUJmtd+2pBEzTjns1h+9OXDaLrN5FrcBTm7cMtF
sbq0VUBbIgYY+r7UTb6IFiBs2/9lIj43pvaroGYKh/8FKquO2aXivAjrQnYBKBouGHghpmgRno74
qLt1ihqBqanlYqPzuPbCFvcdi48YaJQe/eCMAKpJzRSiT98Z5kFnc4AkNTCugf3u9Ecj5rgdfKNJ
D9W7Tm0zs0guML22trmSyafd/2/WIstbAdtzIrO7QkLYNwKIMUktSexFVG6DEj4FND0zYAC3wZQ4
3LOEC2KbMU2zHPaFMxFIBsUfa81joy294dWwnqPBZWcMGA+K3uC7aGj6bJUZ30XxM6sJzv8Z/qBX
s1luyi/UjGclfg9RnysfDiUd9VnteB0aX/SfkURYxFJ0p9U8ZoeyBQck9mpLbpJ+UuU/lX11iUpF
XTGkey6FeZnM7JGzqqMRMfJ9B/o+RY43awSJJkczNJZMhJWKJtDBtmMX33Y5ed34B2ImwRxRI1Bj
HMNef4HMi7Ni+L26dyxxSHIbw9VA5S74shcyGNAAajKnhlY53jTrm4i2GXkPPHv8L037JdDdkGzL
qn4PtEUwOhyHe6wvCNanVjB8Mwn13UoWdyHenzUvAQE/4bc9PVMg68pb7GAkYgTioIpJ+9eygvSg
vhZJDGiMWgtO7pLuxAQgyI7Z8OLqCcY8SnOEKPq64Glq+BK06L1yuE6IOx9yhLIOpFAvTr8QP8vu
1pdXowLcx985XTnIAbDIPbU2Vni02gYbc+aRa6GB2V8P7jtygjgXa8FG1JfBq6MADNTXKue34vQe
nO2nmOEWDJWQZQVHVuKscyhU4S7RdqFpgTx+jAHiMwidbK1Yx/wYPOsVfoTCbjwTiyQJnfxJEwB/
Jn9jcnctus+BT+uO+rXm36pga6jP6nTI6v34l4HrcyZlVSEXWXpZtmxa80x+JeoPoq+ORY4G/Xme
kXSwVwuQ1JxpmuJ+q2EY6hn8jRFTg/acDD+GWQEixjhwsHVCpDV+2u+iZC+9MMtSKtbBqxlqGdkI
Im4NPhIzlG3aTxLzVKrOG9vp/USjniJHOIMxiJqy2Uyg9QPsAQtFpDe3yN8ypIFSLXa2/hoh3R/T
Yr38LhnDlKLFxxTfWwiB0q/a09TtFYd50i57zZW3Tn4tHgP+qRB0iU0d7DN4WQ1YmPlFiTyknJLd
j+ARuOLTccqbHaGdhGleE+moLStAkFoCyJWOlWNCjkQO3xVz5ylArVKw/5gYRyd0vLmsznOyLHRh
mTaT6qGG8kIs9yneA+Ls/k00AW3f7Vo3xaXOrEljGBumO94psjlNJpXVsyw6H9FlyqMhidc7MMWd
DH/JJwAeRyrVAEDngmkpFF5OdofqEe7lJrt03Fjpc0qCojzSQBDysAiRMYpLwj175u24GwlhddBk
MsMc1yaD+xao5ktX+vBezMSH1oRtZGIBU24n3dMFuo2Hgsv9rleXQl+VeHtyEmWCOIHZc+cK7WZU
EV/8OX0Tf6hsX6XqjSxa2AHje0GZ4RIB3YivAhdp2V6sblfn9xZNwPjbUGvXFZdR80aY2xPdItED
qbmkZ3z3TNjHeua2ILWjLU4pi/yGA1u1/0eLTuJjVi9Nw55C93XpHummmdAZnBVz6BtGtK7q2Uev
jrtBjAoKmYdOC5TEb1Pce0V9lSlbJLkrydhK2M5C6s3UwB9NKoeL1LHsD1wlI1MdvK7tTWXtbJBZ
zAeo84EZ5HayGc8YF7+W/d8M3raBD47jnYiccz9uWvNeIfJvnYej1pTfz4k8ttHJpg7UFZcC+xiK
i9s+mzbrFfXg5o/RTtcTnbRVfggNwqpK4jbmVpyQVQFaMZXeAl0Z01MmrrX4C1lLKNqjXFD2w97F
8mhm/4wuYwaXI+A+kdlM/nUs6MT4FQ0pWOW/rCS0DSYD5dLZUa8pCW3Yt6O3ItmSZMQUBiHvdorL
PVM6LXgu0EOk2KkU+8flkJhoJuvmXneeACuMAwSQOYobqGLgG19i2+sauc7D5F6Q46Y9j9EpnD8Q
DUTuMlFvzZpsMmMtbVJL3fduukrzXFGFw5D35nwLiwUzkzBx6CFVXRR6Ab71jGD5t5kZR8eLx0wd
L7UkWzXZKFbrod7sIRFETMGDnOIY7xYqM01H8gHHWv/TQNPEg4N709fKXRSynZdyr0bP4fCdoPrX
S52SIvYdkw2C8tZykGtYWi25eDmRAiz8aTYfXXxRUwpfD6fZro/Oc3Bz6rtNHISVo/oBC1pcGJhB
TUbhSTvbsuL+ksYyR4KZjsTjN9LXKTFJwZs1nPoc6RCCINMFKIZSPTZuyrvrWmtXfsTEeFa8K4ay
QqdFPJtlYNtcVSz8crYU4Taz9zbU3ULTD1JhgW3SWPBux1dHe0lANkDR8VplJui59dIGaFetMUMG
MIkAz2Ywq4nar+KaFduPQyOES//JRrTAd520eFD5wGtcJZgZuJPQ3G4A7VhoVK0PA3xPNO4Ca18F
b+N4MCrll/35PW9yVtEWPnsuEWIfVHJRJUcB4Wpbywk4X6B/FcjgFf7SOn5tdRcmP1r00bFCG+1p
1w37vB5oQnuPsE2/19lLUMtH+C4GBoMliRNFBpG7y5rPWIkwP7nrNHouXQfaoGkjTWdCpVn91tHd
3fL0lp8NswFiy9Eql0zH5lfVofFWeyKrs7eZ3bCe/OsQ1pRYeDJUMEZOvYEUIw1QvJXur9Of4rFj
S4iJTQtZ4bgbxJ3/IsZwgRYeW4GuTDLgCyD/1v1pbieUJQD5mYh3GCukSX4ZYJrA5aYSY3MYrP+7
VbIA6cVkYK1t+sGOTC0lrxHX46Npxsav0J9YOj51bt6ePS9lV2I07znMJPwB484hFk3XDLAEODpG
fozZekqN2i/nh8Wcl3JZvszIYlzSgTQdzjUlIvLGmDm+0HHB8aSlotkjgFnbjbWNZnhIkO2q1kYv
vcxGXqMZTHdob6RJnCj+b71f1+rdHMMNAYW08o+Rx19nOtgTE0cYWmv9QmAA1hGd8oRA9JhtTZYP
f5jgGKc1wT0MsnU5Wt5UpNhP7MmTlvg0cbSmbKKcu1Iwk039AatpxuGRoLgPJGxMnD7tyPwRvLFA
8B85vNr2jnaM6py1K8aVgI8ZM9zKbjmKmvpdQZNWYw3vgr3dfXFvScQvBQaGNCe9zVYfEfsvoGi4
KuzNTAo8WvOAHFvFKK/5LAiWrt5w1mZT+11ZkP3HAppBgT2JjEFEkUkUrJX236QC2jDEUfJ25s6i
Hpa7lIOmMDM6Q0wPPLJVNXhhy3yeXUXMdd7z0BQ1HnG5a5mhD+2/rHsmOOhCqviKSOwnG9O3i8zK
rKdzbj0WyILqHlN0BMMcYNrtVk6K0K1NYD25hEsYSD2kG54ttht29c0vvHaF2KnzZ19g6GQ+VWde
SzKdW0yvGA1Y6+QLyXgTITQKNEaWOJGT2j042UEFX2ZVrt+l0aXqmbVlyqdTT/pTD7DW/heyHpV4
MTMGWLFYCZC1SoyoPi+8BFO622+t/NijqBiznYi7tcOrrM5biW57Kk4K0hGX4Z0Oxjkfvks69wmN
jdbj9AYOzmXO393YdPoF9p431xh8SWGwoT3XKejr4t7CeQ+Wj3fkj0hQppsTAo6pQz5+LhGkE2P+
FLvqPlYzUmTiVa5n+3RmuoJWFP1U0b3yMezIuoNxxWWCukBo0leyI6E3jNfgmJfVjCVmIXJ26yjV
jlUdXuoJ9w82mQ5Kp2W1W21g+mvmlLz1MwGRW32x8+rpLbPHbYlBxEDUWLC41dubxfXoajS7Pd19
FZbEjSmk1P9lUzo91V1/iULSMGHIuapLC+fDLFq7Tbams/AVQZVEJxqwL6K26jvWYyGVpPkaYC0M
Gk7RyOnXWiWO9P8vSci03oHscOogU1NErV3ED3lXrgRtqoKlICP7Zuog18J0swRI2NZZKwJmO4Yr
oEsdfGshlJ1C59txgDzE4He6+zXQpAY8y7Gh/c3sxrg72LYaK0c31+zMMd+sVCzchaA9EMl7bJaP
kCZTY7HbZjozi95rseKgvHzq+18bft9cUTiHFbQI5vrSumhDvB6RfacIdSA4e4szmzmeJ+TA7pP6
QfPbbN8V1saMX2zG+goJjOn0Y0aQecX3VKH7+Gc64Gg6iNciPrmomhU7fR2t8WNSTgj7Rh3to5OS
7AZBsvdztXyQKIKsfRhwMhryu5iSQy/dRR+7zsvyxbJf2sKEjNMAxi4kJAwYP+3VrV9t52SLAvnW
p1sThzXiOZRwulvnWrbD1UTsHXBlN9zDAq1d92jQWBGGksC6zl4H2z5E0t1mokEWwKmWTZdQcX+m
KoKchzR5RBJThzgX752LWbOg7gXuRDCwbiKX1Bcr1b3oFWbb5j5q7e0QB2zSUTZUoONIecC8izK/
xakX0fYYP7BaV0VM67qIGrge4VAbZkyH+66L94TplJ58dTaj9tj8JVuW7kkDbMOyU2Lqi5ptMpGl
14bEscb0DxeN577rgC/g7ijkvxkxbyC7iQ1Njb8cNFJY3vQcy41irlGM4OfP829m5WNFVmT2U7vO
txstEi4CW7RhbbBMZFXAvtbdFAzXJixsQ4OiGgea1SmEjFw6u+a73iqofQUvj2BMUQz5LV2yPgPK
NXL2+uFRclRWPWfwhTWmyvotFHeQ8pV7LE0ql/rVxR0U072EB9EhjCEMoDCYP3/E2MOFDIgfoQ9m
+x11knXYybWXrfaiLxpQPf9O1VdtgFSVz1mCGHjACsx5vcRiFBOY6g48CEFAGpO60fbg3NPux3S+
QDSqyNkMurgr8DFmBFQwutc929oMv5rFvRxkID2DaDuzzQ6X5S8PRsN3VoP0UyP1NcAU0OkqVPUB
Ya+xjYkdUyr7OEfxHl4hoWLLy022N9jXS9YQ/BFwVMZo6g0ce9IFccZV4sre0xaJLaIc9uzitxHd
E47Ryq03c+F89MmYMc6yfSo/guASlqyQO4lAs+BMo1F1zesYMixg8DvbqIJ4GHWMsmN4a9iu8z/y
XH6RPLWLWjjgPNdMZDHM7x0IRHUL4Fx9N+gLG309oPY2K7Kzc9g595ockgarYYkRqWp7uJf2U5l/
zSauVsa7jXBxu5GKVjaehXfBzqDrO/sYB6LGemjMKq/GE61m9W4yY1rWaKOw2C71QzpdA9keGuKU
s1o9CewZRpGuMvMUpNk2IiIdMt+n6Nt95gggGB3RqPtkyaEzb6WqswpEl8qARu+zP4WtYqIq3DzQ
0LMlWfjQ8J5VJiIv5Eg6jpiBsWOUGNtB5ru6Rz8vJj9DMklmzCah3rOQNOpO5JcNZK26+px6+y21
JkRa3wUTSA1wrR3oq7j9yApxik3WzxxWqdveiCtfC7beXa2z9pzPAN2eIgYUlQoLYSjOiyo+AbBX
MHAAV3eD+EEIzotj0iS3bBNbbc1lSmiwOOhO54EVqIvnUe+WzJGfJTt5pJ6t1dsYd88aNU8+2xR1
rV+71o407icjrV7bcKCveMO7B3o13dhULUVVbTSj300UJ24bQE57LFIzharQIW5Rp7rrsa0lpdwN
1nQwVMcv+9yvlq4HZh3lPAkx5Ac4vB3syEknjkGs54n6TreFKkX1YoSF6hC9RPIhM+1iusiAmem1
EwlL1xQtQEV9mE23QCUmBw8VPtedq4A74+yaONBiXH95oD90bLbsJ6KO7E/2ZTpRsIT7eXlSeMH/
vFBzQ9HLi977RonCIiA+dy4uMYMto944vGKl8q/Lng0rBhrNlop80yECDIIzcFLPVcM4sM7+xmT2
SpqlVgsObhj5TppfhjrfV8AZHD5uyQFRgjnK63cUp3QD7Y0PP0YjZSCa67v5ZhTH3qAEcSJ21xRV
ChQyp6FWzN1zK4NTYCcXu3PW6UjfRiJihdmVbU+c1P5YCS8msTDVY89AtOomqqdr9l5GYNRog1UG
Aho3CSZ4W9VPwGaL5sWgkHBf4wj7aGAhISLHoaTpqfkxf1jmOHq0GvDhN8i2WCGuxqq4DDg1JUCe
PCCtga1hYLAaoCi22W7sLJYHZTmiFcS/T7uu2ipxJYWfN3sHPWuKyaqEmWXidgfyAeXYD+DSWDY8
lvwtpEGN6oSrnlER91NeJgeHVCq7licKSRR1wTnC7GL0+SaM2FcpcqtN9rZpy01JXQ5oH7luc2sD
5bXGfduyFRgxQM+MSqaMszjoNiz6h55ZiBrCmdM2AfwUNR94h9nKbgT/hUiwlS3SbWgwVxmCfUnW
kWVBauKHsgysZA+rJb8B6SefQaLxjuC7K9GRO5hRje+g+iQ/MIjfNCYOuVTXLiiGHLiUW2ypjPwo
mN9ci2yrcODuzNYSq7cpvmpAYSHb/EF9yfJ1oqLzg0/YG9VqmCkOA+t5NhVGBMTSmMB/UHAsWhF7
YsiVg+MSgIjdwesYvAa9/GhJ2kwydI1ZzauA1Bk2RAD8o0ZYgdxga8wI2VNKMfw6RpweTMv9EcZX
UlBVS+XuCus0aKM/iBFzuraZKP3HUHlRXEIp2vbUBn/d9JNF65bLMZZLfaQdbFeBgfbZmK/x7G6k
+jtYv4oZ3FT6i2Ve31R/whpWEpnEmKrMY8W+cuhz0noDgm8tcJqozAky/qq6uOpwyceMzTHtZMIR
gY1XYYcL1Q3IXocuroE+zL4P649RAdVEmlTPW5qhFyt0MYRh3WVK3LgpnXywThqgFc4wv9vInXpM
o50WnSacMGU4+qHCYLMy9ppod2UaHkz2qmP9ajTnbmTzozIGDAIDRzZrVOwOFqQhPFZnHHhbTVWQ
brhXWIEwtjFXUoqjaNhmRn+U7I6dBM9ChHFWdzAT5eSjBDsbrYemIhntcv6ntNnUaf1vnsadzWTF
6SvfmtGk2R3XBZ/2RK4CIARg6Meprx62k+5jZ75KnRmaHe0MbOAFBOZeZV45R4ce3bQ6EbVqgWSw
Eh8Osz+Ob9KZXij6mJCqm8SFViuQQhgFHIjIzNEvpDjQnb0La0bF/C6xYHYB2RlFDWZxZBAkUaWy
nEWQrCca0PvmNlnnjp45JaVXDfK/Bmr6UxGLq2TJ1xFc0jDpTOfKz0v1OUHi0Lk6kajfkXxlS+7b
CnYJyI5NVaP+XXYPsGZ6C5qcONT8aqXBOgpOjDXnoWXlYnBGDIh8hxHKSqghKU/OTRm98NKfpzl8
c8yEe0K38tWoPTSm8nr1YNi0tQvAqwiiSnZUGWItpfopCPwhzHkLuPd3Kn34216IyC9sP+gEqV7l
E4U+xiJkppchpNQWFoqYHJQRnlpcRim0+9g+FNp3JXc1dyPP3MGcnBeNNPYaOHQ28gksUYZ0CcE8
H3p3/GkTBvbY2xKyWUIyKTXJKQm+d6JucczPtoz8gs3wVOBsHVksaU9LHE5jcxuh5wvj6icfye60
aLrSJvUmfAcqQ+o+pB7h+HGAyWnW38D4SJnkKYCLUEM6KCPtrmoLxZOWGmicadyR5eIpTVY6mPm2
oztFS2CiD47VHxPBl1RVrJYV1g74q4Z4HtXaX6awuW51Pnm3ixsLbJ2EffEytm8q3toIHlAw7bWK
elflsi9ht7DZPIa8qVVlPkgGeUXEeQ1avDlWthzaETS96Eij82zHsPBY/LVibVOoKoT2sCJ70lTm
Vjojg5zhZhAKX1W008h5HE1gIgf7L8qXFS6/mYkFwmDtDCzjQzITGBH21Sb6dsg7k+KNWXGrXOZL
4bSLWb+6mHizON9Lg81cW7NrzlYt0WANjgPFqnaZRjIfHtNpoLcO7W89Hx41x02m6BRcBvo3YT/S
CoEj9XWRyIX1wgKsOgh5y+Gc5LJ/Tmdj4zThuwTq6BTpYcyaW8/GQJ3SnVLztC35DxV6GZG88tvc
G/tfNY+nsLYZCJUrAPubYuBVbYmcgsenj9NmYPuvLwYh23kzQhrXsdzngCKqFHmKcH/b1IzQrHbA
duwbEYQRnjYtyB41xw1RBAjKo/loJGD9+AwLqRL8lW/KwT11eMXUuX8JKbznCd9UAv6nBJJXeLwy
O3uU+Bba2Se6noKd6bdmqZ4qHq1BBadJ/AcpD4TVoJfTa/Utrq8YzdzE2pVDgV6dkjDV0gspDs/G
8FWmj6GfD5XB+ViZR1eo3D1fS5iLCZSvNNbaiOUPrLPauod5nHZ2WQGTc7XN0DJWCrHsy94lKwCd
otpCJcrOLZQFN3WxPVA2V9VdzxG05JGvErHXJEgjHOanbXcQtsUVIkky6SjUaBpMFKtBn7+Uk7W1
VAS/FgCiytyH2UMNkKIsKSJEIXS2ey/AJVXDhIdgWfTVWBCZSKHgksL0Ev00zNZD1u22EeLcR44v
2DmaebjS1HJf2aNn1O0hawtkQEjMGFn+VUF2GCqew+USHBq8w6lnEGolJhYituUNZf0Ykn8y+5pb
4CZV4QH45hhiy5T3npjlPlOHXZTMz0FZblx0z2yBmHwnK2PG9oWzWcxHwQws6OwNFzP6pgy2ETGX
2mfrkq3urh3opJVqn/WGPUmibjvkKll6igIuE9mT3/vDQ4Ghh/Q8KMbjTAsFnZF0d+5g8yxjMJWQ
3Htp7gYXliJLmAJiSKXZaHMYG06Jzhk73Bx2/gPZLGEU+TpZS5glDHvpGhaXK6zp/JKFJSsRFoAh
abZqMeAuc08gadq+uAaIB7lr71PTrYccO4Ep2Y1Q+tYAg2blK6Mr1ZFhGrI6pqHjx7H1LQc0G2qz
1YyZA3HjxPelB4nV5p1+izVCyrKtQ0nyWaKMGxF7z+qwL6MaifGvbFHk23g1FylCi/ZFK/tLpmJP
0dSLsB3frEucXON+NEHuJyFJEGy/FVs71W6wC4S9MfvmpmgWxjnIHUxU7UliSDtbJIPPjt9pYO0+
cq3fpCWHKUrFlIlhr2GpLbayQQlLyW1W9Vc2fNZIpHP3n8louyvmF3dmvW0XPuFxpDin6WfCjRxG
E6acMTyEAwPauP2yrPBesn5fp1aHxSdgAW9ow2JDSjBAq+bD7i9OmZ+km6zG7G4vlnpMiU50VKt0
n+EQ7tkAAUFgwsa7Ngycj9Z9IZ3kcP6SeFtU7+kcH+z2akCQiZLphNnDr/A0uNZ4SeMZSydOAETj
whgwfTereKT8W8ACg/NRIhkQ3fAyTdnBHvS7TsyWKsuHETIjG61Nix7oaVLhCQJ1tQbUkBSWgZkt
jv/5FoYzMI3sptkVWsbyV6kCln0Dc6L4W2sKyr+Bh67rTLA58fiOyo40JMlcqIkchh1GHRBDFfhx
RJASaZY28IqiTHwVLcpcnaspvwqNjCvUJ3mcPbs6HAL7lMgIfFWTEX+XKBQjxrGMfmRu080i6gvZ
0lRm6jHB2484JPsCkEulvYUZU8ypWdTGQDAg3hpJRggGUv7xpzOYpkOr26hBt1cni+lP6SeTxBAP
CLzVT1WDX8gt1sEgdXQ0VGmzewrz/mYgAY452hS1PUvHupZJdLbVydMTczvkHfdnh8PCJr7mYhav
c/CsTJQzo31pHQ3rPy6CrLzGhThMYbNzcG/NaIwbXXlWHBurJINhoi5F310SiNN1CJPfnd3dJJE1
CsDWy8yZ7IVEwYJJN6XU3UlCVo4WWiCQPIjRXNTZIRnVVd2/u2nrS5MrEnrcYNerllTEiGOIP48l
EyLuMD0sRvSqVCH76j71+YL41ji6pJ902c5UzLPCZT1IyVNP1DkYqSgDKElGkDnSGS56dS75WKDn
VRlMopUYZwq80Fw12aIlRzsnYsaLLWZ2DnBN7ir1ZyI0QmevlsbqzoWCkgAshj9DerfYdfq0rRR+
y0zHZIH+zIR/EdgAe6cQ9NdwDW1HXoum+0OEt20i8zWsoobpAr0Yplz0qQMKR6i9nV48nCXWO0as
2SGjipc+GPdS6w4XKj+0FpjLTJezi4/1X0qf1ixuF4W9RqoZn7rSHvsgeFGK5pej5DLV5nmKiz/D
RhWUo81U6RWtGYJUwt60ICO+d1ydQY/OsLKjb8y4IUCpgra1Z+5tJxK80N1XsQiwmwz7ox5Yhy4p
Aew6OBfDKnxlkLyWhcSbBSz4iTvtqSsxDkWfvfZeT/eqnP0+SNjTEZQ6FLsluome8kmI0LPt6beV
NacepWpVV0R6QkXXcqpj7pMeEjokcjQwDT3gHBE2E2c7rUxfavtNFzwxNcWDMGyAyvCRAqhMNhKR
sSGhdqBzVRy24VHt3BIFUJ4e73vOqgm2gz3Ig5GKc0bgDpgmAzU7P3kEiK+X1cdU6g/DJQ6bdl/J
7F3aGiBIYFcGmulnjrJlgLmixt6aUKliR/UVCmHGe96gDy9xri/rPRwMGLo4cZW02UfxxALDYtiU
r1vJPjNt7w0LPi/kzc+HwZs4SiXSg6kxzg1A/NYu/nXtsNcsWu3MXM9pecrg5gmWv7nyFxQvCVF4
jGfxaWPS0XNifmcEPsQe0XwxMMTNb6D2VFqwjbg58xhHZxm/dOT4mEVBWGu+T8Jh61RfA3V+18yr
vr9b1DZ0KzjLEb61ya3Ev4UnFRDNwynG92JGCzQQeW7e6Xo/Cjx9kab7AmuykpZMexq4x7h7JFxJ
7mtlASrQYfXRUbZIyeJF+LEeAHUGBnlgVntsZHlL4uFu5dpNyaEOzwIoCbhH1XoZ0+GfKbttOW0d
7JFVrazLjhrQJH1DCT7KxlrN7GYdBg7qgNmTMVU8acgSJr7pVmPakP5EikMs0uITUKMfgshv/YT/
vNOc16HsPxu4ZU9hswDStQMsTlolCddozsUN4ezNjpHEKyOOPpMSRUOvVgoLfJWDe0v9rHBIp3yA
GX7YQhthvs14cKryubGSvUa6kW4H3xDgjyzi4f7Km4s5pDP4NvPhWgn7uRLErZBppCOqRiFy5WIY
mWQx0VJQvkbZJTOLm8ZcL54ahUl54Bt1cTBz0j5L2sMCaTQyE1NxP2uBtlpVX5RWOzkCB9sgWwKO
Il+giZmFcTZyx5dh7DcuUiLkOuZApRXrL0D8IRnBJmNicx5VJpu5xeHQhew+1IgaAuaN3tT3uDL+
4+g8liJHoij6RRkhpfyW8hYoPBsF0CCvlJTyXz9Hs5uJiemGKinzmXvP3ZqG/6JqGps2G7dNF1Ej
2qjKyFopnM8ARQDert+E8oT4kUe3i11MtBPuZ5jrRWo61ApIWCJB2HsIoDpacoe6xFiSt6GNUBvR
/qn2xdTRgx30TwNNKANN0IsSMNyokLFDTuOz32kgTS2DO3rh+wIhiJHFTDH1OeCrrkQx340BgXh+
pOgO853ZthuXmlan4pGpBRGBPWxhrIDT8KY0PTPG8J4GP5E9kCXKvszhUGzTmJ5leKPX/KVDxSeE
wqyuGI7VEPNRyDN5ZEbv2a8164oc32U+6n+yZ/cpyVGp59WYoySPxrNk1yngF/Ph0CwXhyket24Z
bAzbwWPobeLAJ5gaWAWUWZN2BZH0eoYAIDq5dvH+eFBebaQqLuOuLvGehj7v14W/xIKhVamCd2WB
C6TscLVm/9R8ccO6qyL2D51Z01/gFE/GIMW/viCpaYsXkLaOjKc+R7NbuVeceITfhvjJFGCMP93B
yCrfy7aiZLPOjT2ddOWeKj1fqyJ/LPpsFxZwx2RjHxLrOYYFZLUIYV0GF0jQbbaxq6mRCBQ86e6Z
jDzo2FqpZc4YVBcW3r95BQbXA7ulEpLhirm7oOREY1+k1zoGoV4SAJALnz0VwlfF2bmZtf3kcc7G
oUJWWeEZxZKM4a5IIVQp1NCp15xE0z72Sl8JuttWlBJAo6z3KkcuUaUdG3qRrVTj48d14WvIjepr
+lSrfHIHpq1Ddc9U7IrfBaOA+drIzkCTxbHudfROKnXpJYuv1nIrMi589rVGfXRE/6am8jtIh/Vc
uqfWSm6MuJkpgWchYRK4b7TF/f7TB6zt25owRs1riFmbf/AgIjieepfVfIy67LeMCsLMxClDm+5U
Lo9C8mj3SP/5jywvmEi1OtyaHqOiIjo5lESpjyyxFiwgYobvGl8iByQxIxKq20xWsM5YOBlY0qKY
ktanFFO4ss06/O6K8oy+f9+QYxBZyGFl/Gtkw0MlAf8qMe/MDAVzMNnPsS+/egd8Zoqca6JMi3sP
lSKVNKjxqWEeQ46UN7vB3dgx6SxhxZROl659Yz4M1kAENaYyR7NoCOAT4+cJsarVbXmVYXVxx+Iv
83qyvsHHqqjaZLIl2M+pt+VAvJhIjwWxxFw36kidiqsB6YfpH0p6Grf5yNEG6jm6bwz41h4kLOZb
Zk5qfR6sbC99rjNjR9AvBT60Z5u07lo3z6wONxKGN+FKuJJi46Fglzjb3VqYyINM9yoN6ks1YSmR
9YEPDxGZ2AyLMyrr9Jbx0mmY5TVMkMtQsDZlf5GG9aQSDvyivMRZsC1K4y8T6Hpq1EC+S8i61BGu
8GobQDNEcoNX1GS3Ro0y+OiIPDSqTLMkIrb80UFYdjexDy08Fm1M8xAg4r2f5+fRgxyoI4ER3/C3
M9X1iFDKTJOT57GOytj8GWaNoHh8Spr2mgZPpswPkdGfksT+IS9so9z0VBlcyLVxkS2rb4sgKw99
HHDKqApXo199xEH8XEcTqjTnnAXs6ScW6sTeojkBUIA43C7fC29+Xj4qNQB/M9SW1wB7LNYe1lYZ
o8soGjHaRn9NCGihEuq+E/19jMlSBFwRqXVxoDin/bxL44AORmJ6if96BW5b2paFwW+kZkOLE6vr
KJxnzR5LdCxLJM7C0Yc8gobiTuU5s26fPqmX6BEotECvydNkGjurQzE0EQBnc5PErfPYTRnXFLCU
0bgR0ntX9s6avfnezUlpo06+K4nqLM0OYDpVDAryvjPfwgCBPvtkIqoDvHa4lSANF25zNRwGGwqz
W+jQ347U6ZiuiVJsnXVcYUaZkuKsDYzQrYM6r+0xQpaLAFbHx9n3XoqUQDssmovHCZHKQePwaQzz
vTbH585dlCsq3BnBvOmH/tNzBX93vPO8+JrD20W3aK4bXF3wem6iY/muXfupDOt9O8PfMqOj2+nH
mc9dOahSCmDQsR0j0fjxHdBXyfTkWD51lyxZ7OUvXcXI1Q0o2Yb7PNCcgOVjR6/mAoazwvKpi9Jn
w42PUze/FLNgEYX/psqeCrAJygZ+weqaLQwjZbB1BsB74uawcwJgwDoyRAeCCWlwYcmgz+pvDnZ/
uq6tHy1Ud7X3U2djDfnFITRaBkDzjC749OlBBId83DkBBDhUmuPwo/03zox3M+yeTJ8BMQEhjvlk
z+4qUXThg7h1QJEmSlPHbR59HExuKd/dKXiIGbkVhILXdCkoAA6yeQQzi32i2Vj2SwY+hasHThXr
IrSBchLXeURM0fPEVIX3krA8crGmuHb9i0TrLfZSfJsvziAfcen8WpzEKnliW32tU+fgjHD9kw8n
5/1EDqIcbt4acrA9nM0C/UtS6pNpjRdCDHGXvthmzoYzQV+Wud059ZaYF1TiUUKeAOllgcGw3UYE
qqbvOmQDhLfVgtYiMAWyAX4YJx4qz12N6lU4GtddTi8NLq6Wh16Gh0j8U/AB21btJxcouuw0xSoU
iFnz7baw2nr/pVbvY8ZHFE2vSY86mimpCYhF5SQoYy4dbQZbKiZnhOCmiVu8m3HUBQV0InghWQkI
A1T0smuYP5IUuUfo/jomZ2UJwCoDFUigIGB038YNZnw1dMMDHvdsmIid7s4qAzXeBhcMj9dwcD8t
roVqkO9+Xd41cBwGP32ZTJu09p+hUS9eBOB6aGFlIgdmV2SW/U7gc/KSszn3OJCwklkBCogsV8xM
86MyBSOqYKGLbSqCsfycQBCXcJgxvaQGyAjRGHvhdqAWWWUkBIWOISSomUoVLvV92qBGc/zkcYj0
1YmQkJqdQzpyRzQnO3h2MKhadjLRpwR3rWf/zMuyxXXv8W1Qn33Xo/sv89v7WS1jahQGeewEdER4
nWrmKcPwMyFunj0izhNhP1Z+wzZ9WoeQISzWJDCmNbtXC29QWyf/dFUileQrD7rpSurGdkSuxrT/
MCG9bhOSE3hEjNZ/AxX/LhpysfCFKeSdhROsgh6kaqm5L4rJPc89Wtu2ZE/fljvUU8a6mVidpGyi
S0Tcd42lSvwbYKazIuE8LEHewG4X4juPJqSHQbj3pm5vJO0pMDiYpSA9upjHezHm4I40lVrxI3zX
OJcVGzN3wAysSvSiWUR+YB9oMgcrrBuGnt9bw7o1uT5UHQ5aSYHb6D9MG7e4Ys3KzJ2gpwAtT970
xDCoADlLv8MSimcql7/2hGFt8sRngyKeEtAt7paHw6fPQfGAbGEEJlL2DDdNi/kBx+RtLjWxgd4Z
UQn+gzi5bxakmFmzATOGq91XN6tj1M5YALRDexpGyCFDIY/cNvQpEyLqwWXPMMjsCnTMAyABun0u
5m+hqntZ+rcqZTBf1/zMqP8e06I6y6jc2xXh1p5+tJ34KMhSd9rsVYNkGLASFUStIQ0IPhymYQ0l
ux4EwK+EPtm3IQPnrovVDOc92X5LVIMJ881q+dzTGjrAZFSHOUeELjyFLN+6JEbxFET1V4BKfvAM
TBEWnjowXC4AL+K0XIvs4DyhyTDzf2CI13P252u+UuEfAZTdxqH8YnrwQBDEPs25nPv0ByaSte08
G7kZYD92SIy2uU8CFhVJ7hxSLu+7IfiygTQ7kAoaTFqeU/1zbfO9y+Yjk8hHZ6x2URs/V/68DeRI
oqpg3hX1Pva06JjlBhWRwKkOooowkVWYts9OrZ8sp7ivFRBKqlVUKYQWoxxLZ6LYMQWM6D0Crs9M
2p9pH63r3HlKG5TPE5XCBBYqzQaUdShTR5PsPJ/sQxOLqC/rZ5kEL7mETu1XwbNtWC9EPPwOjDpG
7UNOhRbhxQcgHmd36uGY+d2xcYzDyMsf5cU5qpoLq6mNb+Bz9cR1CP2Vb+I+N9p9mMC9Szm/Kayx
pNJGu/Z7bgM7aSfC0Tjkq7BgAO1g5EZzZ7oJRLwU27QFATGsyGMX4T5T8Uka2f0kzbesJB5Om1vi
DyBSLThEMK6WxxTYRWZQ9c016DCqgg9MzHQ9ePcmPMSR+Y8jlyAGo3nsArXjyt/Go3torOPgOCag
kdy+uCbEtjJ+IDp6WvVkVbVlt5VjTqYWU02UqeaEBs1BgTuMDZkSU7qdLIcAGr0Z8/psZay9+TVJ
aI0fuhyWZWgZG8yfGRFeMC7lSOcQDSC0527BdhGCVjBjngcwMLXB4JN6ZUJwPinxbKHwmcz03Giw
xWWE2EJQC1ZkIzt0gGs5Qe/LxHzsG/PmpPOhNEnemUzUNjpriMl0fvrOv7ZN9zyaIFh1aXxIbb37
BX1gvUDCB5SlrsLzFeiMI7VC8T0maq/LedsoFrYyKfYhZsKxiOzt0Ljzuojjl9aXON445iWchnB8
Saf8xdLkibCr5xDyxUKb4ZTSqjs4sfU5pPRkIH/vE6ryrTkE25mDyBU2VQBEJ+YSaqPwF9xpM/tW
kfvz/5Rfzu+JRWZsNIu/KHCfKyPQGyWwlhKDefDz8URM3yVL5i/fCBG5zP6LX+BVb5v4SL7qboRM
ys2HCWqEcqZi763zp89qjh6Z8e1yUiProdvH9GoIK7snSEchGNNw3ZXlCIse5pGBaVlZ1c12ixdR
9Nzo0/hptl6+X5Lm+2YwUF0Nh6jhMB38pbdOkXa0IzMtyMVsXhjlFlmBSdGo0Mwt9LpyXlUy3LT2
8KyKFPN4Ciuib9k72SWGwriwbtTES85c9VS4Dntb5EzaOiWD/9ZPWBzDLBuWaDXOttZ8anTLFxjD
Equi8uJm/tXOB2dFQUFUxziwrJjwyYDWNAw2tF5PF5EuJtjaMm9xUDbnwQcyzt/8M1jsdmvffXV7
9pPmQP3a0unfiUC9FjAoggGigB75EAwhmq1JOmuQ5YQhD+0/UWDHHnDAAOgBZON39TcqkefEmOy1
qEcojvIm+uGzTCs0YCb9th3F+2jIGCaVpyZGdpGgcp/JKCzuu7D+sW1KmEzi/A7UcNGm88GD+k2V
q1n81KCR+NFoKfhaR3/CgeAAGawSpn+QEJ4Tu/OuDlJ4/FO54PrPwaF5aYiqLAHqJHMPgnNn9MZw
X5gxtfsYxuwOGaMnBbiUstyVTHuTJPvrQc0J8ryKriOLgdwgQJlGxYLJg/jsk8V9idQryY8bxw+O
uv9umF6EDG6x0yYhT0v6CcSebVPKkvITxMxjRC53UNK/zhy9gu696zRLnJLHJIq2ZYWFOVcXo5u+
PBLQMq8CMN+xp7sPTOM66mFrdOpepLhX0B9FfGH8OU+Bbh+M2rmDlF/paaV783Ga+pPrDVCmvyBn
rY1FusESe5belx0VZ+KDdxWm+J5sgQHh7dohbeKoY7PY1WjpSB1tvxtd/1IU4/CzyGTp8ZNtugRW
pY51eRxrl/UoQCY/6OrTiJvzoTcRmNgaPBkzJQQQwMWbyp2OXpunt9qtKwzECk1WTn5p9JDN4HHB
+bcV01pCCVzCY7sF3jFywLS4VlwaztgIbkYZ4gFW8q+Y2XllsD0ayChArvAcTTcLyRlKLVarfKTn
kW7Gv1aL5P6T08codgXAmebdHdZdfW3nq9ku8hOaCGefEnyeoVJagdXr052Xiw0k01XaP4H0j9mk
S7Yp9cvsHRz9bvmHWhG7UKiN35TrUH2pCP6o2EoA2iNJUF60Bza5NrNiE2r4AMEa4fCAFZiEn857
8IfHDpWC/sSVya6Erc9dNbxiSmUAmbRb+GhVdwFpZSkQ7/uZddwSnbGw/3mGELzuJR4BVqdx+WRN
LFBRqS4pCdei39G04/nNUIWU0VsEDTt00WPfRr3xOzhosHtmQAvwfFSOZxYZZ3KlYMzp9y3nMlVf
Cd6qOAxoN/8E8EkCBRgH/UZ4ifq+WKXo61wruWe0yStL189p6rHnC3h8rShdpQ1rcsE10fLuivaa
I/tzcRwm/J0JNgGQKKjZGPqC3fzq2W2RTtierQZasTrUAZ8H9OnP2Dq24o1NPZFgIjxZjxhH12yv
mb+TvcrqfiW9XQHx1I6hAmMKjA4KpDkMnORtct392CBEu5OffD1mTQCyv1EILmnh0MKfRibjNpco
Kz46LZXcL8v/un6tSA6I2UyzZVRE9irqQ8IyAL2zazvk5SaxUSdRr9B4427h0umXwfOqROVrFK8w
nU3eBSLL/OYjjo88xl27Y3JC8pnTH8d+i+bnrmGDFt8JaqWy+l0+W32qyrNjLjAtVX2U6cFqHzSU
kA77RsKEa1WPrEeqlVde+vwhNscVGizzt2GgC/pAWveEXBjd9zij+bjq4TGztrbcOZFBQtmOJuPO
/OfRxLsMhU1vr5ptj44nXbY8SJSzq1fe8LkFAAVpaWO4ryWBF5o/+i1Dz9Amx2VPj3kV+WzpvNbt
bap/qwwzyfhbkXrg01gEzHuIFmv4CrPq0KZXOrMGW0IYIDwApQ/6sizvbOYv9DvITopTOg03Ew6j
SsTRpSnAIcM1iDnh5PMTzU91fioDpKS0DMCDan4P+AQefmH3DTP9bN8aH8bBq8YGKTZVcBDdoWl/
uvx+1rfZOmH/QB7KWxFRvd2APRGnUDBzE/XanDiDQ9ijM8zE/FkSQAHqgwUi0yOMPx5wiy/MDTp+
pSJe5uDzfrA3SbQeFYLv/dzuxohKpkedfTdUxh0mFbpU9O67RZjF1iN3uRt4+sqEuTLyRbmWmln+
DQaEBb28/wrTJ9c7FabEr2jvywWZYZe4YLqNz+ZSX/v0Q+T5bl6g/GZ3R1AHWhmp/7e1LrG8dN+F
uFRwoOrg0iyPH/MUd22qP8t4TNTNGD/wSBY4VlEiAGPbcagT8pHFX1m9r60X5oIOB8lo8yyBCMge
+Le16+F/UQgdaeCwdmQXI4EQ25yLkPz1tcFaqaJTdnt/G2jUKBsThan4cvrwqZC7zuEPwOI32QCu
qTpw3bF4ukum68RSijZso2NEdD249OoJv+26NnBg2CyRErKmPDIcd874AYlkCzBg5eN+ixwKGJde
8qFxHlWyiYJdCoRhlo/WeOiZesxLUpt+CVHJtnPD/bl3xbL0+ODijbOv2N/WI3zB6lXbrwqBl3gu
soUmgcdhVfjVXR25tMHf0NCSfpsC/nTbk8sdsxDNiJVF72DtIXyQXyPFRsIHk0Ai6B2nBMwKfH5/
36prIt8S5gkStkyWX1mLoTA5ihmWqXHfcSGPHUlX9rpvf8CF2u1pjC8ssDOFSmnTDQjgE5Yzq5Yn
tHiM0V1zPcrgXzOe4+mftr5AptZocxWTlmw85+o2DBJl7T5dnLDjsZ6A7cXXsWseo+pcDfOKRLdd
lgLTh8UYXtrkLYr/BXgaxvQj4rXi2OqBTRjVuZM7YAN9/IKex75PnQdSbgJ+cyBAgdqa+AsjPp/G
erPMP4NKZl4H1jstrA01W56M8R6yJJqDYtxOOR6ZhwFF4MBxxCtGtOWUvcmIcSHJb+ODV1LT8olk
h5q2ilSRXEOweWuWC4PJL7PRu4znW4VbaryDQ9RQvK+Q6EzXengxGcc73wKDVtyRW/oEAf/OahZ4
QQ6woQoeI/1QTluHij0EXAc/2HrXxDexIG8kSk9E5M4Rl0vRnBsUgAIAIDDSrt3nWJOLOeBYP8bm
qXV+GvHpiUNPHEZKvp1js3nZmJ8aZ4yBulEfzOSfCUamKx6FfvWERccLuMbh8sDtwu615K2wCc6M
24MmH1aI4C2bCNsAlpnOe88FG82QltI5jtam/ZoqOATHxtebwXrNhURcdijd91Y/VGSVGO8lEpuQ
9rwhfA1NWk+UzrTwIM4jIkjc8qUkweXmJNnagm7phkfBywsriEZtbXHB5N01lGiiGHZxtBRbGTQ7
XQKy54lLbou0gsdTRhbGhP3CkurgODIGxJ5eDUia8ToAOi6ONT25jD+IV1P50QPImaa3NHipTFRc
xovsl5EV09s4IHLl0QDxwBodfsGePRIH76dj5MC0LFT8lyZ5Hot3L3jtGtZCe4ulnM9B5gzcu8On
wyS9AL2PtYNup6KovLh5hQCpWxMKt239ZoUYkZMBquV07qaebUy1azO2oVsjiA7amrYTk1u6Ulr9
d8Vz2Ix7kO27WRe7obzaNuZh6+qXzl4LIODWvrUR7gCbT/e2977w9lPodejHGu/dzJIN8sWVRg2L
G3cmTNFX7Cy7H9O/OlhgkKczcEI1j8WX+w+HVAP0AAxa5z+J6KuVOLYwYgYJBI4RB3ADoBDn9SKG
codXD47TEHt7qeqbMuPPkMQcv5Y8PIvRDG0TOgITybjvE4LELjhUCn+8vNNdcGHLSbzFeBS1eGp7
BuUBbo588WskbnKAe7GLSZ4zE5TFQFIg8n6g2KX1K+CDGiV4WxU6nN3O2mG3YRADH3P15EO+adzF
lEb01ega1UU1SkKnDNGzBNkz+hBAvMCgCkOuEi/Yt4u8qIzjJzTL7E3RelgJDtjA201wGvCd65Ph
AKUbF+6BYGG8qkNr54TeLvdDAs3C9Bd9161SPEB+m0eHzqmfpxqpW8BU+KFzdHiQMVzgKQoItK/G
Yi2SrnpL2xrD1gSdHXHrRK0VdMn3GPw/AYE+Uk/BeQi8w2hVC/9wxmDt8AZYNm90RX6EduYYGnzn
HKJSPHhelO3DoquPnYdobdIlQlLHuKjaffNNcwRZxCM3FBUjtsg1OcXhl0Mc0FefH/cuG9w3opJZ
MnqDvXVHJ3xF5sBiwWpBqI7sZCEgMr/xjnMB1R+dJPXcPF4DgWGnqCxv+TQfBmV3J0NE9cqziZ/y
Bmz0rjSvDHnpp+ZLjtchsBqqjWE6JRR6eSExy/j3VsAgMaa0WskGPzWLxX2FlbhNjS/LwkXZcX8g
HKBDrVZGI911UbOoUWw/CptXVibdwCAfukgH9M8lPAXMQKamY+mD6ZycH1+gUweWyTXb4hXXtbUb
pWPtm6jZj8kSTZQeHccDRBSMWCtsfp+66K+jlb0lDE/w+vqHmWZnQqA/mTU7PJxh00I95KrVbMiV
D3iy6ZYsg4wlVQWl0XBdcizIJcAg5WNamYDGh3H6hxqXVGBSXDvnJkniFCkk5qQFYVaSsjYhKHc6
hifqI7H9W4/2L8aCsNZ9v2sr77ecs5+oZj/Cz8ZGZ4R+osXXGGPvs1kSlK3x1baLPVz8k2n0G1vi
RTngUAJKe0tccnK/OrQCWjYA79QltZNDG/ONi+Ja+DFojZg0Ss642Tq0FPa57b8i3kH6GJQX9luS
DTuOnrY44Djc9h5tuR/tU/DASYqfmmQ229WYOvXR8vTOMozXYkArifwH8VmyThvAji0GitnFW+KW
V5pjiHBu+lg0JJhn7XOi6Zd0AGMF4qDQNDDyMw9FCxrFxI3ehp5FYrDpQSuQu96fBuMXJs2IQcPR
pTN8G1Ziu19Rhiz1n9l3dcduDfS/ZZCMlRsEPw4YGiB5WiLPWEWUqi8pupSrykxuo8ZW3CStqGcw
S1zPrGZjq8pZcOkAlBLDDIJWyEv0KB/x+kVxJeR9rHwHKHBbhKALV1ZZBjb5khqyBvep11RoYcmb
bxhncaWpnOHXXCwi7Ebytd0BvGuIPMYu29isNGd2099TQqPzZ6C8JMTBm7UkQMoWfdi/h/y/y2gg
MKPOu9W9V8DqKtKcnRXa37CjaBDFVPkfcegiZGAI5sX1Pb1uD0dU+TrjbPCAUC1Lno6vyl5ntmhp
+IGL0jS07CSYicyzyTiIqZLkXlE9C8rTkBV9ma9rr3AGSo+IQv+iLaK/QbV5vVWttBuRUjHEgX10
siEtuIUGdhRr7VsFLDocdDGZxYhrS1rSDDlj/qkDRszTqjRixXgsQ74UfocO+4hig5nOZpafkDXM
zVR0Sd556ygfQ00YkRMizwX2EREWoOJwdmqEgv1g7cFOKvoBL6zI11h5PlvBggcPeSdMhTYABFtN
o/qba2nKT2VB+UAvZ6RxNqGmbHoo3XY+B555RmA2Jh8++DCiE8WoYoyAZRBHkQBgHNmsBI0wHvPf
pqtdmP3aSKPxYmR9Ju/tqQuXpjutfQrPnD8J8XI2O0tISTS6TfWZpQj5UKe4EdLqcvKQ9KtZDKy9
yXhgYnpnS9N32LkNRbpI2hMvfcosnHR4J3wwEd0Gf1sw0cUnUzHBUzF9G4hgJOsUWC5FTnz1gioE
Gd0HRsYKdOTwYPrnJ83f6KY5OaiiURNwuTgyJ0SqTjtZxGX4GaffsIE477vPniVxIbEb8BObYFhr
8gNr1fZtQbFQBrktZpQGRTXeex71JbID03Qw16N/zfNtHk8z3x4+eC8cn+2yype5rzP64XvbpwmG
OwhuU/Iv8fwUK6rmZu1+XBSVGM04O9rD1Itp8bLqoDFZqOmI2nDjxdg54oGwe5aTHn5JZoSy7zON
XINtaSL3bYmdfDh6UihStKY49dgmd8JNADAW0FgyCT3eCixyYQwtTbHtgkqNrw52Dqy0qZ1mLjok
q/I8SpsR5alAAR4Qw4YWKOGUl3MTjnG0r8s87MEPRW2PelqzpEGf6FZmvOFHbPy9rOeadUvrikXL
U2BCjXqQJguOP0JgBZinKxuaUow/irKxbZsesl6DFp+9kCeD6bXwdaTFqdRdWo4bLYbI1xfDcvLC
XXdx1GjsOrm1YEHDKberr97vojkB+KRr+0NmvUbqahpGYTAhBjGY2WveuIhBCOKCtvc3MmkS+aRl
GObdpg61MqzHHLI4Gk6BPaD7M5nud8VT6bJxLH9tLSL0tilPyAxU30hKZgptnPj5lx3amXmJstiu
mfMqp0QfNtS4oGHgmMrG6j8JrwiWRF/tdq9hNmRy2mXNIIMRuUgdoz6mbOiZmVWY/mxOZlG592HQ
2PJoFHVJkqLkq3werV7R0uI945f2kN6yS4x0xMNQJGlUv6MS4klb1QgE+0uI+gX9WZttQb14z5Hh
EJE02uxBH2MjJshimr2SjVwvoSRzhqJcCqZgKTHjjvkf6rHiVHY+qndkdn7/K+3cIevTI212fJv0
WJHUG7STpEnq5rox/1inR/OF341HIZ2jLHmE8qjss+WYy9QA+ggXeGqkc7aL88S0zs7YcK3XHOP4
DFOXfqhu6bE2zBf99CJsf5kENk0gzj1b2fkA4riFZsj/PD3NbZLf+IqT9JQEjdN/e6Yc54OhkhxC
V2xiWIJ07oaPE4MFDz1Ea5Z7a+6KALBIWwbdzo5yA2paLmhwvblIIC5Wbewybx1Tv75hJhNQDn1V
GgnDsLmp+z3CyKCFTZtiHMIqz6LjVbelxlcq0D0GGwamdry222b2DS4S7HGfwVwxPeURtpgxSAu1
NxOJaU7/PKcoBhxQSZQ0T+iCCyaJUyhIj4pk5tfvg7YTqmm+I8EspInmAb9kHoaoWKIyGhL2RugU
9sVIvjkWcjXz7DDHXPR1XqsoaIhzc/KUvyGcVd4fM+g0oUmma8+EDLhzpEN29LnhjhcvYJZ95KWo
XHYXfYOLlxIbXR/V1eRMP6LuSYGPAvHaoNxDpJem3eydhF1mNtuHrMxT0EnBGKFpHscJ0D1MBvht
mygJazakFQwgHulpY7PBg2YZgfjz85muUQVTlcSoRvwoADZSE0uhRs8ONcnqtgDaWjRJlyASUX0O
jih342w3mj7778LhMNtaJHF5Ox87h/geuyxiCjewOt+1JSmBZxErrPhWMRE9wk2EgtMvK0CWHhCL
8CwCm725Yfhd/BPgEu9Yv8R9uKtFJKcToqxevxAlkmHuarISsh5WxhGdlCVDDg/B9fwwZYUNeskk
CJThlcpKTrlKZoRdx+0/iwf6InWtzH9xqRsqrcaRBcMby+mMDmiTr4ptbRuYwUSKyoS1HG3YZQ7A
DjzoXvvmqRrEwHnBM1sfSquu7VMdzWHFlCMy2+k3DBuWlIk1T4xkSi7HtfQFb1QTthqVYdbaDTEh
LbWssOcyfYmbomxfeFVVuhq0ILHNT8xuuHJiT+kRIUXIWT0643xuW95xc/SqaK1bD9srNpXuuWxs
yD6Zn42SQB4fINnouwkBhGyAyMXtYsWzJ4C7OtVxGAfCXwv2UfGZ5WjXYhhU0MtRLSLOcTMnGY6W
Q6V4Nzq2F1+MsmZNMzCy7DdNz1Z/a4eG8c+03Xm523rffjDDMENbX/VoeeCpuRHNXmUSUDSUTDRb
o2i8rzmRGa6P0hv6R4awebArbM9Dyep5LWdTk/mo2pQIhvwAwa2zNw4vi73KnIpjcRgt5fAYKsCJ
tWwk3Pspyyjcglb+xG7T/+sD1fLjxBaZAObUBzBdysG88suk97a045o4KA75tWgH9iaTh9aOCLZG
pOgzhoxhegZ7iHnhLBjP2S0M4gnhPnFBcUB6r0S1decNMxbZ3PAQA06MSKe7wFUO8o3WqrGYqWrw
lwGpm15trxidVQUUmijP1m2/M23brPoARC3ZHH6RMwwy02Dn1x2aNMFu3LzJRI7oFNwssG9zMrNl
NU2kU/cZEJZ7WYXpB34R4CpWm0aQ6etiQtEhiZFx0I5/1v9Rd2bLcSNpln6VsrxuZMMBOABv66qL
2LlTFKntBkZSFPZ9x9PPB2V2jSKCFjEas7mYtDKVZVKSR2Dx5f/P+Y5djR8cz8V0JerYv3Q8h2q3
z4SCZA1tPnVes8xJVfIdUtfLHBy3h7f2Ja+NOFkORp7x69iN35HGs8Gokd7Hmwhj3lfd8OSzEgPG
fRrL5O3GZR9iLfGZqMASGO0LUDIXkEYaICgdKSR9GWmrPkBHLF/DpCBkRxZZgKeuCnNkZmwtAexb
UQtXB8Ungb2WHZC0iVg23JnCgsupKceANQlJ4WMFl5PougZXHVQkiHPznp2nQJOmlVCddAEyalWv
jauRWYa/uO5TUDlm3KS7rFY5hUbm8XE9tIJ4kgYze4bRxyFP2K90gwVJc3EwMnjmrzMh4BiEhpKA
5jFT6Gv8nTBWxyCkL1P3EYH0NkQInI6OnnXU8armcdCQTK3T1IFLjctHahtmc9u9jtjf9stI+pm6
CHzZfAfY32XEfuM1w3Y4So5GPFcaK7WFHlULUC0Aqsoui9R1gEQD14Ub18d28MDmxYJlk3QmfODc
IHLZtySgFhRPDlGVcQCHEGciexupUyPdjF2il0/wlbJm03AMi7/wQGb1HR6jLFwpS9NR/wZDWu1c
rdeqZzvvyVB1x7oPvlVti3FWABIPvyc+wL9N3gp0O/DORiMjLwNcV3yvAKfxzE/odi2X7UqHk0XE
dunuYK6OySeFCCtm3Srs7rqhddVfDJ6eR68snwkPyTSCqUH61gU0TNkRaN51F9ooCTjwOHnHtrAC
nUZVB91fR5VsRnOLcbofLAJ4ySmcxgEUbh3lm86WRvHBrRzHJGZADejbVdkiTo9Rzw3LHPgRvZkq
DXT22A5IaR70oN55AHvC74WoMzYIZagRHhAUpH0pK0Q/H6cu0v8mmziWRp2WPPRdoSEsG3OBcM1w
B3lHwoQzbMGfpQ9xZxvOg2U2KGRhXvvPbAinat3R2rB2SWfZ/pMPLpRgm0bXC5o7QZkxLwyDF3mQ
xay8D7cd6jrQkG1lg2xQSX8j864N11YR5Okt0lYqoyEuyYsqGUTBa+5QNZetBKrblWkcX5V95TTb
EFVKv9OHLA5Q/fopvjR/nrimNs9gmk3OnJaQDHGulkll9t66YJELPjsIAxU+PiulQRtrqmifEKPU
7Nt9DB70YYZqbJCUWg7kY4Ay8HItkw7nf3hhiOOyYNLHvrViBqW9+1o6H616Rki2yw6Diw+G0Sow
ZMX4q6p5jy9RZwQJYoWmoZxflc6C24PHagAJTeVmij+VvMctIq4kQDSH5EFZw/KPf/znv/77dfgv
/y2/z5PRz7N/ZG16j1enqf/5h/PHP4q//uvF93/+YTuuNFzXcEzbsExdoEXh56/PD2Hm85vFf6RQ
XXLNoegxkPkSXVV64qVkSIEZWsJuy+DpkYfSTxn889MD2+8NbDnKmUcX/Lo/sLQG9LsyIAxDIAgm
gs2O62UipGhYtSzxlqUVPsrTY8qjMU2pu5bh6I5rK1vNF+OXL5t5w5Bg18GypvfmXTOl4nPLqW4R
OPbweHqo46/361COru8P1Q2+o2tstuhvd9UbB3kgCTXbyKzzdOqTpX9mvPe/muPoNj4TV7fnn//y
1RQlbk6b1PpFCRwMNP+jNpBp0EeO3Jz+Zu+MxBC8yVK6Ju4otT9SYSEBDApkTq1jkyHblwHGOYFV
NKKfbtu3p0d75zqy9zF1xQ0zbdM4eD4ng05CRqcL+GY1bk1rMEjmBVCpeW17B+NDrU+P9963+3W8
g8cyZP1UkFAJOYzT+CrzcYmPTldc+BSAVqeHEvNn33/3TGZj06LEzHNtGQf3zM1rq4tNAsiMNkZf
6jU/cjNB+15gHmZefq0wB/zwdCijmS/0XVSDLUpcqz3zJh5PAfsfY74Fvzw6tgXdOEtHPobwrG96
7Hu7qmtprhvu+NWIBuNDrBBKn3kX37mxru6ariNpr1ggC/dH7cZSspfnzbe02v2a1AO+18ZyTA6D
MPYIjdBM5Z15dMX81h1ccVcY1HlNnmDTsQ6+agyyKPTrGQMB8mSbUO79YLglLLMIT0KX1MXWCTtt
VzS1JH/VyEAlR9PvX27XgJvK/GAyD1kHT5hlJtKxO4r7Xis1C9VR2z4DOpok1ttC4RhU9mxx1x3P
/r8Z2bAc5kAoJ7SV9i95JILRR+6bo0yPqRc0IiF+rdYH2iF5nFckaFMdYkef1nl0ffpZt9658KD9
TUN3pTJM9+BRh7jUJkXAhU/AL0MDkyIIV2nsNeaZx+qdh5klTTcsyzZ4rA/nXatk6bcM1rPczIzL
yRy+GFX+QFI09kZKsg7P+Pb0V3vvQZaALW2dNqGj9INnirxYQ7D7RHaK6JUupU0xW+TD1AH5zamT
hdipTo84z7CHT7FkBZM26yYbyINXR1V1hAkY+UPYBvWVmQboRAO/QD6aY7xqiV1QAcaODirFBygG
xv3p4d99i2ydjatSlimRT+8/R1pruGnTMEdiBxRvruPmSPDYyxSd1NcSq8S29od4NaDfn2txRnYR
o/f8/YnatR2L9CBuNXPnwYeo/KGIKNabS08fQ+0xHBxgEBWFkuKlJ9tnfDv9pd97rlBK2LYUgpss
Dt7aIM7sIjJ5U+pKtK9RX4lHjrPmFioymjwr/67o03w+PaZ7dJ+lbYERkryz+lwC2L/OlWIWbhGJ
0basaa9QW/FWY0olLQqcFPLK2G5S1vy7qkXXe3ro+X3cf8T2hz54xEItrAK31DjxlUa4SZiecYRQ
ooocrdidHkocX1r5c99iGOxFLfvnMvnL+jPJKu0zfyqAo43+ZdiW08XgZEBzhgo0qZRqLZO63hKC
V8G+sUA06V78IKROCsqkfII7bOxFnqRnNnUFE+iIDdIGtnJu9Ziv98FF2fugB/fDzG2DxrwOXwHE
rXKND0HPCU3U9pUzgxgHsiDj6WUqS28tcwTMlGZLZACnL9e7V0tarmELevKOffAhgAbZrJVoeDMz
dzDbDIP+tae19KS7A24LCpxAitIqCPTF6YHfeSTm2U2nkyJ0Zp15iv/lNhlm31acu+c6boL+eWii
D8JzI0QmXnTmSh9/R2Y2VimWaJMmvjz4juybFR6f+UxXCzIZism6Twfg58QuDFelUws63gGaktNf
8J392DysZShyIVxDiINvaPdargctEsvCLhwsVEjFzIWWevq9RazAg6xE85IXIooAKeA0RsicxfAA
8C4C2VSROnPB37sKsPsROLg8y8bhRqFCSl2FpY4pScX9SvfKZN2U+rDSOGayK3v0W7s883Adryy2
+HXIg9eeYnkWNRIfVC0esTeUV3wAPJH8g6kiQxHvorQ0AkSiyjKKc9d//tv336/90Q+uf1m07eTN
piiSvz/Jcoiu68KoH6qrthh7glZWJuvI0omNak1DXyBD0oFiB2MKJuLsgeqdq29wIGYJcwQTv3tw
KVr0wSEnZy5F2CDNLAedGQjB/ug3Wx17Rr2Khoae8eln8HjKt+ERMIspyfbaUAfHHbdVgRbOoM1m
8vQrd9Z4edWtqyG5tIXe3g01WTCp6SRnrv3xy+2aujR5tXGdUTCcP9evL7cz0kvKOkpKVQfvrI3x
skVtJlEo8aadecrEe6PxPLsunQuTY+TBaPQTip7FlEYrezQTTsFqGlCaFJhul8BdkMXRx7xqDM25
V5rTX1u0IWl8SRRDmgtDhWLWh3Z20DQuMemn78C8Xdt/CF3JAQHDGG8CEa0Hcw8cfuhUVUjwRFWB
QzTNZLwZsZleG20DgTfsgOqdHnF+rA9GdHST8zQhrJKZ/fBAbQQVQF/q737U6NdU251dp1xx5qIf
P1lcbp5n9hFcefb/+3cYtoMsCO0uwW1igKJ0rRzQIwHSqPa1KR34jV3mBf6SYC+r+IbHBSvx6e95
dNdZOyyhTGEaynQM4+DKtp2H2o4MDTSepbCv1BjDsI58FyIwtlHfvjo93NEXZjgpOHBYkq8r5MFl
1dreIfKLLLgY6dWdgayBb4ueqi9H/SrtDPUDOJZ/rTlt9HJ65KNHaH9k++CcZVs58hbIBqtgaAji
i0SHjbehiV7Cxk7GcJc22BHOXN2j+WpemYHysENh2uCAuX9/A7uftLInEdyKe2NLM63+2LrgXhyv
IVpVFnTeZOf0Z56qd+4pwk223xbVGR3D8P6orVWYSdPx7Fb1nNLijH17iQ2tAPGFYuX0ZX1nLEOX
lAsNV8x1g4NvqIKaZwpQBEEHTgr5c3YbyaS5dMpsPPPszH/V3itp64ZuMxHoDg0+/n//a2X+AIyt
aVKgqzUI1NJKb7F/oX767W/EReMkzhtJ/UccrDG02PEYmyN83dAxb1uNcgDFGFLP/aE5M629c/FY
IPBQK8WdYvO4/408+ARgV1po9GFKpqaoPCSegYHf1Ju+n/5Wx+dDPOqSrSmTjUGb6rCuJTg91S71
2wXSGhPy46SBIKbthb/cXOcd6jsMl6Bd4GTvJDvAT+mgx9vTH+L4DvIZbCUU5nDdVtZ8PX5Z0JzW
p81fYRivKPX76zaxSfBOsi45M87xu27ajhRIJG3L0q3DmkrR2B2AMGaZBFsEKcp65ELRydN0Zloh
aqCQpHU5Np7TX++9YV0Kh6akcubqh2XRXvh+TEcuANxqGuWNpUd58JUQocm/TdowjbZVlzvGmVrs
e9eUqcVRwhJsy62DGXXyJRpISA2rtJOYoGgj9hcCd1185rU43h+w8dfpReg8PnKu5uzfPC91pzHM
0Tv3aRWherZlcQM5CCuGFefXvTQ1KmawuRBPDDeYT/UHa6yLu9bGghRHaKfRs1koYVJ1g1wjezh9
7d97vuc6uzV/PlZu/eDZiigR1k5hY+rDz0VAltk/xFn3ZEVTQIPMdu/9YvSJDkJd9cEl4GWiEoRw
ZXf6Y7xzNxzK4nP9mHWdk8v+ReIw4sAvhsE3VJWH0dYkXwqLXdGWN6cHOl5ZeMKo4igKLXPNaX4W
f3mV8jHoc+Ru1Ov6jjS12W4fpBGqsG60b4ZAvhoT2SunxzyervbHPHjUnCJMnNaKclqcdfAhzUnJ
Rm1g76rA0j6fHuqd6/jr1zucrbRUsGepu3BV0hD6hOK/3dDSzM8UQN/9QkqYps40YSrn4JlJikIr
cdhzEWGAkkyjedwrDzgkIqbl6S90vPGh1yzY5jkc0qm5Hkz1mpT+aBjo5wOkEguXtL6rcGxQc05e
H39IAWldtGXMyaZvAumcGfznIfmXpZNzsynoJRqUttlHu4d1uR6TtSGCAfkLQXZ24NGLssG/Cjlw
B+srZ8B7LMQKCpuBD0CtQB9CxnUHAumC7kq49Zm39eDC//V5WAlYkDjfmObBXOLnhFcgOSPWryvK
TU4L/tKMVbg23LOV/cOJ4edYtmTGogGseCsPXklEtZo98tRCNsgVGWae349wxHGzU0fL4IDj9P8R
II8SC7uPI2vJ6tmmWxwENJdPPwQHT/X8UeZdNquvsllv3cOHoE41LNIpOoK0xdscx6rNt4FjArA8
PdA715dnmsWWHQzlocPTy2hNQsYdOAhdjNnaKXTJGTlH4IWecPu7Q7HiOZxQWWxpcx6uPx1oANAP
9FSNFM9D3kXFlYIq9FnnP387PdTPfun+Y2wJKkBzp1MJdJkH189FVOdXCiGWsPuaL6Npm0Lz4Ptn
7oBEosc8IYBUW2W8KgtsIpi8KE0MyrxIaOptAqeINh5qAjT41icXdcU9ogPUmz18aiVkdNkCYPGz
3FmPSI8hRA3Jym4Jp9Mc5w6l5RXGvqeysT5qBUpk0hHBGBHyqzn+jzErUac60CCyWEMXGndzttun
NLRJxUbwLeJMoLGGhzqFfndZzA8kNiz0MUP8ErXFxyjvXyhyA92vLYhr5FebEHaTwXzqhgBihw3G
uLkPzfStTtQmzmLQAaWxNCT47TDSP7RBdR/X8jN6Fjb+5u+/sWwbdSreps2+yj18i0ZO5h4iflrZ
XgYrvRzCck2U0UCyb+wHH8/caBavg/tszA1Y1mFqPUeH75QDGuIWunGFHnrbtgnETWXq0bZMnOyK
fLru4vR4x68LGjv+oazHYsqMtL+YFqaLHtXFtmJ0DfFLIxmz0IaHD0GLZfH0UMdTAEOxNZX8Qj3D
MfeHmnod+axE7aBXdXdh5Wm7nWo7OnMBxcFyw0zDMEwyBtVotkRHZyWiIARKubkm2TZXQURkjEk6
8SaZswFVGA9bsCpA3KbxixNg6lOVaraUS8eFLrEyTnZlrQaTKF7SmuzL3hp/hIFPRoMq7N9bg39+
UtdgcVK2S7vu8MHSKDSzMgN3RVopv/hEa0M+qdplmPXBmVXnvWtP+c5E98Bp6+is2iovjGxkWZg+
oawsuywN06WF1rc9M/0eHAT++k4Uj5ipOFcdzVNqYudfIvRb1LY7LFHVems1tQGJiBwOutYKzmwG
fza6Dl8YV9LopMI7a2gOjsaNb9cwFGgi45kaCUnPqePfUIchiGFqkectKq0sOqKpnLraxsWEMbqz
sbbA9gjDFi5fCdLCIo3l5befdtoTSF+oYSqTUtr+007DACVlw+LApxrrVZBEMCuMsWnrM2/wO7eW
MosUNiUIXDOHh5PY7zyZ5pgFnExBch+lyrSNO1lM4Ke/0cG+e761LjsJ2tWA9LCvHEwVRgJRaSp7
aBcRsTDU1rKPEQ6AVZka6g4fKV4ITTfO9JbF/Lce3N9fR1UHxatIJViTCp37201hvEQFTD2WxJxm
jQ8Nq6RppLdDnzsrJ4iCXdwOxYxTLx+nLmu2RS41aDohOClvwi4Y+WbyEKu0BQ+ApIXMSNe8T/Ii
Hc9sd96ZVplR2Xax86Ted7iJdwnhbCcbMggVFe8i6GnwLAIX70MZRsC0Tt+Yn3vYo2vESzCfUZSg
GLX/rLERsokygUIVjOjt6c+MX+rG+lIPkMsKI1JLn17S5zplD6gV6cO8bAHiG2hkhnC80EUDiUOI
ufJMd7iswg41Yau6NXqQYd26ubvJJeA9XyYUDFuv2ZRUuFZO6XzD8YeRCR8HtHBbx0fefxFdGACS
9S+tQchZzWjTGYSwnegFwV+JIEAuEEupB1ex1pJCY74VyiOb2L1pK/WjdGN91SKRvCqM1L0iwewL
Z8qZilESWgDkyNdHuRx0I73JmgbciBVfqhGStKFX/lKfpFiWNcrl0xf4sBPHoy91i6oGBU3H4HYe
HDn9WlpwMUBQ1HbA7ImfAdok0K2dyQb/ApxmuCM+GHOuMBtEqgGXYDKMIFi29A3PvIbHM+z8Wdja
KkUlgrbM/s2emj6h00pGRR9PulrpqkXt7xAYDk47CdH+uoWc3DODHj/PDGr8LHRyttfNg7V7GEUf
57O/jYN5dI3rAu06nIONjAdzc+Ziz19g/2mmvaiYYjjEz+/QPOH9cr6fm4y1lvAFh7IbxwX5Jy9w
MMknq2j2phQykPajv8N5srC9cXiE5Y4qlZDKpS+m8vH0pzme9Diq8Rqzofg5lx9MP5Y9ulPnkwkc
odGMVshq29UQdMGFR/XbvCVzYBKfyl7Jp9Pjzl9y/yIwrouckaVjHvvgLptjRzJcCEMm7XpQKFnY
r4Tq3DMVtOO9EksmFTSDq40C7LDgK4spCjOBrCJlEryo1BDtnGaA9phk1TPOZ1weVdSBc+xxmp/+
gu8s3IxNsZKqAP1793A5kUYy6rnnIbgbvO9ZNLx6SDHWNOgelKZ9nB01o5vemAO2yyQQT1MOwMKu
zmzBUPa+c6FRtfCG441jop5//svTRr4jcv6KS1BL2AIAy7ejVgMwXlJb4t9dh+Lp56z4kpqEFDbf
PSC/QxesNJ8QdwdcEjmTbNumEc/uHfq1hVYZAFJWnQu3p8etEWLjeqzgCE1TQ6DQsvS/+Zyg3Ehf
tj55C8lDO927ub6pBrIcsniNU4pTWIKMvLgwocgC3CEXA1hsib5KbCCB6OEOM9YytW8bMcBeC0kD
ktduPROCrjVyCBTGTrnKAppLNuGakCPmrBgIlsBV3dkNCMy4IuGlsIHaDtD+PTe57tuovEyD4avG
3tnXvhEAkITVUngRa8A3H/8bLlYSlPFrtfIziU99s3GCHUdrTgoC7ogor2M8uOLObWFdedZqQnBi
R8YyBw9E6dEaHz2X4JSnAOIG6+EoPwkAQH76ZHXgDgi0S7ETPSZkMNP3K4yHtsVT41z2JML3pbko
pzuipvBCLRxxG5NOlOPSHZ4IecFoDScNmwghgQ7t4QDOguu9TmSEm/YPQjYn85bQuYks64A5JAYR
w9oxFa+SWnHcPMctiry1IjwhBY3WSfDOernMs8+NKi8tBWsrju9Q8i0EzMEpvulIv2zTTYanDS29
5ayRb+LJuoxJ5FZfa+kuuLWgvGDHEryttTCejJ1hepettrWSTdyKpcss6ixtaEDebeDVt0Oy7aGl
xNXNnKcasbxgacn9J2jKhMYJkkH1j315BahEVy85JMR4C3QVblN7GRDl0nRXuC18Qkbhx4v8YbDA
03X3Xrf1VbPGhEsAyr1FhkEeQNDE4z0RUfzJqMBfxh/D/pk0NAJyINUIeHL9mz895c21gfcAnT/H
wubSjh9IrpLJByPedBlp6ewz6pBomvLbwJJYRS8VwuGyIWEnDNcScw+6FXLLsLJMaKAchSl5Ip1g
9m3cFtaFk8TLQIIsZo+UJTa8PJBZzTfZ3pLTkYI/CrFID+PXSb3lHfvMjwkmhjjOLtA+CO/OTb5J
aOhFRhYo8AIptacsy0GV4VnAEc+ydAmXdlfA223shReRMNVGm8K+7NSHAEQIETJYfLFrjxaWH0JM
k3YHCRmAhlxXrb5KqEs19n1MUGOXujdo+/gRW5DM2kQdd8leK+/OyFe4hHQISob2YnjDPdiItah2
lDtizK42GMTTc+Z7iwJ4RxOJJQpPRE/7c5VWeUaU+EifcyMcr30tBpRNX/dMs/HnrH+49gCJRkiJ
BcOmor8/zCAjv6aGT8FjkNdWkODxMZeWVd/klkkatNPEaxv79nfXk/51UNckfJCCPGEBXXRx2S1P
f+njrQebgbn9yYcxXSQu+5+mxlbb6TllqtAjG7sld21XpLilUq8+d8I53lrRPqFjLSjymPPKuD+U
jhPZ8UgeXVgtCSlBa/Ufp8i074ehAKVCyfq37yfVw7khyBmR+3o4nht69TDlDYw5eibz7n1Q14CS
1W8Krdm+4sqzXO6koNTDpmr/e81mG1lNKBqrVFxPAZ50GA7FtBpCyFeEtGXXecIqcPq+HT+sjqK2
gSLQlFSzDqsbkips32ESpZgeZDvhVRhdK98/c/o9Ph7OGgNOWXSRqWLpB89qNBU2tiifVr9Mn0AP
3BD/87lFy7+qgG1LzfnKidVZFZZ1d/rrHW+dHKoNFAVd9oeWfSjnwOqtWlLgSySfSfMUJIFx00lR
0+qDH0fydr+hlx5sCGY9p1t5f2QUB2gcKEge3k3Y9GZk+4xsSmzbVQq4o/SII8PkbO6igPBPzKHO
zqtVe+aWvvN+cAJiI8xJCA2LcTD/FMYU23ZI6JpAfPGtMf12hzKJrEExmVEGemrG5p6+zO9sEynk
I0lAY0Hc5ZFSH2iXFuVOg+owpoFshkChlSiDS7jf5GZhw1v3Mgm/mWk3LvkbXARDFvHvg1Ov8r7J
1qc/zvHj5qLenVuP9M0sulr7b9JI4YicBp1Dc2X721JsU+0TthyD/wAU5NZv1LgoXUs7U/4/2qRy
zsP4zOHTnB1yh8N26PcHIjj9VUOEGtKofoA1sZrqyfy578oaQKphjQgcNWaH3fTMFHx03+fhOc9a
vGdIIg8F/qGptxQq/WDl0sHrLky8DMM3ndObgqQ3aqZBVI+BJvT0tT5uX83D2ggQKYhj1Tpch3ws
kq7dww2PdK/e1GNeEaDWxa+5bUZXsQ2jsJUhJMtxJN/PBtnaZ3D5znyIec7fWwx/fgjFEUGnjckv
+3dcRXOX1EK4UYq6B+Rk9nhgM0iwEy39lCMq/M7OWnq1ILRgmtNg7I6iU48g9LfugssrxfRtUkyE
mc0XPyxst3pY642jKiT/5gQHkCIB9aWxIhQKNBB77WEKgjMHxP0H7+eYhkO5mPWJ+0B/YP/bUzwi
QFukM3aaohkIJRusFuZ/je9LqiWvfhz+ZoXj56DUTVwWRRqGBlWO/UHJ+xkCprGZ+iGjZ98MTTbS
mT61q5Kayk3kJX1+5r3eX6yOhzx4r5UdVBLkFXtaQaspbnTxqKBZ7E4/TPM6+7+fpeNR5pn9l7Nm
bhV6mfslU0SBhmQ7ulGpX9oGkbeXEkFG89dw/7lnpq1/mmtf82KsQoLZDv71Xzfha5XX+Y/mv+c/
9u/ftv+H/nVXvGUfm+rtrbl5Lg5/594f5O//e/zVc/O89y/rjELX+KF9q8aHt7pNmv+x/c6/8//0
h/94+/m3PI7F2z//eM3bDKLTw5sPf+CPv380+4RpLdB5nWv9//YWz4P8/Ttun1P+8PVz0QTPyft/
7O25bv75h6v/icfDYPFmb0n1fO5K92/zTxz1p6L7NvuR2XLS5GUhyLCcBf/8w9T/dFl7LcVyhNmI
CsYf/yCu4e8fzSV4Zkh+IGgayj/+5xrc//Uc/HV73rdCU1jbe16YISh+/Xzj95+TGslc3JUlvF1B
RJtZc9wcXIJU4vAiK/qejKvga1+3Cy2SC2sUX4XNUu+SapX21xB/L5qa2J0wemUvW0KDzb9yPL+q
0+FrpbmghY1vofXRxMa+jdoPnAE58or0h5dOj5oxfgmm/hH/95y8M60mfbZVYSlY+jXRwwQV3uZA
xgeCEvIqCjaqUbdtD59XOfE2KbIO73IWr4qx3lAlqy45KV1D84FFy1l+Sn4oPrGfh9deN35LGrEr
LA5fk3g0ahDO9NMxyrj6zm5g30fdQ1Z1D76ovgS1/To0FpiN8A1F+tVotCU0COMzqXC7tqJi3Lgv
SakNC3Oklu0NzlZvHeLJEpiNUMyL4ONQ8ilqsIos4Is6dUhxd6qHPMFX4Pcz7LF6q9FNFWN5WXM2
vez90F0ACGxXcTn5m1HhZQmDBts8h9/eAEE9lt2tLtjduakAORf638OQoNGyIFVWo+0dT5NG+ic5
rJBAsnRKL2XCCb+zmw/ulCtUZGAwY3FhxyYR207wFCvgxaH6WnmSGBoDGIhT3Wah7q7LLCZ6AJzE
ZhzHOcizAfFPv2XQm0eHgjAVH9q3S5gC5rZ0pnoL3oSioaQsXdZEjnczAUO13d3kV/L7AE6MGOtX
KCAwx7DUrYTvLP3B1HYKVtIqRI6dFPq9qis08AZJV4vEh1SLZGQdzdcm94xyZ8VuAvMwtn9QfyAo
YFR/LT3/D2Yv2Mn87/+HactirjgxY7XDW/qSt5W/N2nNf+iv+cr+86cjjWowc9WsBGaB+Wu+kn+i
S0X0zD+zBhDwxr/nK6n/yc5Nob5CGMpqOlMG/p6vLPUnGjr+Lnb1zGcC48NvzFfyoA/l6Jwuae7P
tniXhhaguP15ayxk4JstDBxgfA3qCBuKZkNKUOrPPIfyCtBQvkPtse5im5qzIKM3V5+Hok93UeXV
EGFJOrECgtarCTgG4ZGb2FSvmld9RrNEQiz5IYBzIey3Nb2oVHkEwVUbCCZyRbABxseJcqMykpcW
q2kPrwZKZkZeW9+vpFkvao8p0Ci2ZaF/5wBVESvn3Y7NVUUpM4B5uXFl+CPTqyu7nXZu3JCaEBTU
ec0B4q77IjwQwDAgLyhEfCgSa2UHFOukT6yjGdZPtWMAwe68paZlA/nwxdpq0R0l3r3TwgrpkmjV
5sYd/vavyglvQ8Bd2HS3kSl3KbmgQ2aDTVfZXePZa1+ysTSyTqf+6n8FmxLhtCRoMFsPmQl2ciJ2
ISUNd01GIJVK7UG10l4QCYNPXcX483XAKanRUiFj6+qNJE0ULApF7nwXgwIfioEfglswLr3GevE9
KEE6HQ1ys/KXtocc7ZqxuVBVTymcTGk/Jvba/JGE7SbXq0c16i+BafXbqukvYiOGR695SzHDF0QK
HdG2CPMN2SUiMFhMNaCvpva/Jy3ZGy3izYXeD/ayomFHzN2TVffXCUm+sd8vVUb2FStBmAa3XVWS
2OnX6OuDH7gMXny4DoGm3QFWu47D8tGRybTJRP9YD/YnnaSxVYFda6k5uMh9n0IjZFNsYmCn+ra5
jsX0vfKyu9Cqd1WCcGgaDODfa6S/XMBUImqy3WeKFB7W2bxf1gD8V47zaA/mdy0fqNbrhMwSaf05
tOiNKCgoyinuW594N7doYXNrPPOpMfU3WcWGeeIY+ODqVsPJsLEgCo20rCSN5wYrdAKR0A+LdOH3
zhNhSui1bLkoB6IKcviRmyrus6WszEVhkE/BAjoHc7ACTY5Y24ArHa65rn0T8Rcjrci6aaZPwmX+
DhAwE5YNxNoi+0utXS+8DMexX9WyeGhpyC5I+Iv9Jl+BOoVxOnVbQ0GgMvV+O+WVWPgdS1xlPZUD
IZiyqD6ZI9HNHTigRfSaFYCsjJ7SbPlkkmxFaRjjY+0HS72Vn+w2f9Q7wn9SCt10xK6Rdz0kQffJ
MAmH6a1ypVWPfXFNaPrail9BmpNq2MFJm4brkIPPwvBwbFCVvOmy+rPbmQsnLT8po1nBBRUwXcdd
iIFmgfdxRhN1n6XGbdKh81hG+bEWRJWMdXfTWC2oSYKKif29jAWZMwUtG1KZN0VmbuT8sdkXPIuK
6rjepktTlV9rwNyDeV2WpKaSDuyVnbuIkvgVUK29bsuI44/bfPNFdMnlWU0yfI4NDUQMdTtycEMW
V33nu+ll25jErPszjFmJlwq+FZsDiG+xRXRd9kQoJPHTXr/Cyrgd2+g5jwHTJ4N8zZIA8Jsa9EUC
YnM9Ojbv3aTuwMt+qYzMWNdxPJOHjCvR1xfNFIql1ZUruxm/+JQ/WLzj69zyFjYyG/hFyXMkwFpj
5/gc1OTMJ25Ur1XVfo1z/TIkrTypEL6k3b1vTRsJqnDXaUhAIfZuEBYyj4w03+BoYqwMuUChvw41
CnlWb0GY9IM7oVXxLnIKsOQ8f2StXzWqtVcKmRWXRPIeI8pe2MGqGi76yQZnD/Zeuwl5HRD9CUGf
AERq0P9oepGgfrLwTtrlx2YaxpXleavEDC+qwr/0Pe0mbZxw0wzDRdpF9wPCx2XlktFT97ZxW6XN
Tkz51qzqy6zKP7Q28gIg6VR+IA80xQ8Y5DtVkrODgL9Ye+T4hJ37rdbl19j3X1h3roGxfcjxDi+a
fnqsydDkYo4sNUjV7EVoWpt4or9j6ilYca/YaTpGkbiyEKJYJizbGqRjQX6cLG1vGeFWvV4SAcZY
dtW5F0FLbbe09Y8ZpUSiXosanYT+WVTs+DT/tnFgPKaglijkY9t26gs369h26/d2RAfILUkrDnTv
oQmYkMX0PEbDoxC45BpIoMuh7We7RfIllBgWPShZi3icNsxAHs2vbosIZlzPM9eCqj0KDndaeqE3
bjWymIAY5u0tk7K2k2V4bcUt/D2BtzOI2LuX06qZXFqZZmxtYwCukv3kpiwS1CQNu2Lnf1F3Hkty
I2nWfSIfgxZbIBA6teYGlswkIR3aoZ7+P8Hq37qY09OcXs6iaVltxcoQgOMT995DejOl8THtpuna
lC4gSBMMktS8vSc9ScJhTbnoGEHWE3qdy6m8ESQpsQ8kTlzXl5Otx2UwkqOvmflVR5pjuHgk0GOn
DYwmrTZJIsPxLvay28yf8mOaNm+a77ww20QVT6zvrk1gDjb+Tx4F11qNKDOvH+lfEuSwrCvmUh9C
3RqRiPrvCfFqhNMVN6aCI1WX8UkJdWvH8eeae3dDQQ7HqgjoIr9PVzkqPGp0IwHFnan1yS1J/1+a
w2TNEXHeTpCwD55RGmFgMz+y3tLBwFRRIuD8TLa6XzVHbuNhPVWe2Eh9viH+e9dyakVdX/2sS8SP
XtmRLJcRrCI6eDlEHX8QYmDDjkB47y7vhLrBqoWUxyj3p50krw1Crnx0nhNhzjyWCan1ZWQAi6oX
Gp7Zv6yD/P6NFO8lqDRXRbkz3ZfK+GtT/h+V4/+60P5trvC/mzfsftSXJr3/P1Cz+4yK/ueSffej
k+/V8vd6/fIX/irXdfu/kG94aIaQNzCzo73//9X6JSwFXQcLNiyoSGv+Wa3zd4hf4t/XL+5b0mn+
Wa27/4Vy8x+FP8MCBv//QbX+S7P0z2EUxbrGNJyKndfl8nvMy0jsb8Mo5N8AGHiUhATggZovjZTM
PmIGREP4fb96vheS5IePjEjWFZER7CHPYvtdVbcUjwdTmts2N/oMahaBsW2c7S09T8+60FuYv40R
/fpHN4uLneqmz4LU5Zu1BRQ1TMRlC0gBf/vg/zE++Xty3C/nxJc3hAHJYFdgo2U2v+YTuBNVskhS
0qka912sVnzyL3/Yjb8BxvfqGYRbr4tbMD4QPbS1eDyTWzqd47XQ2GrmY+SRc5kN/jnvk/GRneNy
c8nihUJIqYOgYdfowAiGdXRDo069s5l0AF+J4jm3H1D32tQBG+Qk05XM6jaMDbkjsm69/fdv85fh
+/e3aRoGvh2Ew5dVhPulyaoZRVmce3XoN5N9aptWQJWv5WfXQ+uDnDKGJY+n7pIDnknT2tntwtFG
LsmTit3uZhjLs1lJqOJzutcbf7mG9Zs+JEqec3u98RpD3ysp5tvclR3IEAfOKPYZeShBoZw4N/2w
hQOnvFhstExLvzf2rrIOjgHubJS2IKk1tjFTd9SztfajGRP9bcgdtTGbkQn9jO3Xqarr/hqnBMHG
k088SCnyvXLNORoNhAx9WZHiS4UBSsTeWMpyTnPMpsEuOQ370XHgFuf69tc/zhX1XBOX9nWKE+Lk
TcATylURwNCIQ2E6LyrTGur8ITYP3I7XYqHDFAM4unixijM7yn/8ken97t9/UcZlmvv1i2JEaDJ8
uehlzS9f1GAhjGycvIaGOcgtKv7iXDaY70Q2luR77jVVukkgcwN+GQEK5HisUFBoGBipAyVY5ne5
aGhUIeZct4tC0jIu2j25G+bV2DtXIof15V2uAXAHSDzLmumgQTYlz1IeM1mvn9zCXLdE3v9pT/7L
bfLlrXFd4+WxMNWyPv6yk28mQFuYDsEpaGa3t8zLNnJ25PWUuTHwHd3GV9W5u5l0U3rNePGgNMs5
0FOTHpetadg0MZ2+RZoHE4CaaCZuFsczXsHex9cajkoYT3159sXyB8HXFynn5djD68/6hK0SkwoE
vr8fe0gJoAosIg8bH6AOy7zDaOXl81TTqlaTd2qGBUYVVPrAW5rkhBQ1bCQs1D9cHL+vAv7xMi42
ddweWCK+ihz7eQIOjc6H+ObW3w0lHYe1lAP1vfWUD0l1jn1DntPLT8Thtbu+al7SrGHh4rkPvn2X
itE/0iv6x18/zXYa//VT4rigunF9QlVT3VlHTbkZHb4f1U/rjjDr7k9v5fcN2V9vBScmnyy2Nhxt
l7f6twdJj7R+QW5fkAzaLNEwF+NpMO974uqPv/5BXW7qXz+tdd3tWVfQyV2ukX/+sa6cGUt+SZsj
L42am2dF2RHePnWnymo8WA7FH87Rf3UhXCZiJktci9f9dZ1GkpXpLYUpQ3cEJSYSoEC2XmzGfC7A
2TIeKZP8U3a6f5CxsHaO9ZMAzT88s76sOH99dlQHxuUg5xogVuv3z25eNeWUZkvN3MT2lhjOD9sD
BWpUjAM457Wzn7Bb7jMjDeI2u2VF9Sd5zRe/zOUlsNW0Weaz5/ilZ/j9JYxLJtVcdCX0vtI+pXB2
NqKHtZshmtKJtjqRC/ndyc1ix9AjOWU96wJzurNawojmrHmYq3S+cuw4NNpkPGlTDRZF+qr4k9Hj
8lH8fuZYpB9cfNisIlkMfxHnVGZPQA3FcJgKxRWOxeeq0431aPSXa0S16OlGf2MNyjqn8qEDKvYH
K8Kvo+H3V8B1wq+22YdSon090F06p6o1jDpcu71uJdnDnDZhamnPEE3bNweISdi3sNxqRQq+kwJC
XIRxsHG6CXYEZ7dHQFQw+w/iytfOg9dzz5tGGuFmqCOfU5bYZthU+eDca33nsqHw8cPZ4Pdse+s0
fv3qjo5imtfM0a8HOpoHdwNp4sUorDUgj9u6Zp0j0K32RfTrGJ6Rrf9BHvZr/fr7x4AcizKL5RMr
cZZUv18wBaj2eoiBS3u0ZqwbGB2SfEQivqtdm+5w5S/peLBVeVRj30eLoz3qXWU+XRq/texA6CFn
wG+QjFseAsmVNpjHgri8wzBAJ2SH4v/hQUzF/OXCQdWl8xRGsuFjCfvyeiHXWenM4/GvgmlotWzn
TEZy7swWpkLuv06oFlnF1NdlN/789+c8s/X//rv5lUhmeF6SjvD7Z+XI2MpzSwHizpS/M3OAMMFq
ioRNmpKPvGRuJq2Y/nAkfzHNXO5phGUmEjb8XmjIv0aTDDFRj0QqX36tMMP+nawNb5s0mYu9GdNT
7XTauatkS7wHyGMFPjGBpnXK4N96XcrKUfbyCG8AiVhv7i+LiIf+NJJA9Ien8b8oJFydWxpFDR0I
xdKXZwcgkAR3D59PioLt+9TkQZIitTCU85SbqWRskd4Xs+zvcnHJ9jW1PuzEuFNje/HrdTWx8tIe
tmW2ficAobiaVQcnvegFs/54eNDWizCXkcB//K2ixiG3mQcItpuvR1Gre4lTxQ7DQ6mV2ySD6uJk
5VU/tPamw0kDi3n6kwPjl6zrt9uOFC56SWoujmuDH3+/lOC0r/nKRxgULUOzQn+DUjYcgQPfYU7d
ZETTh2RQMMZjBOuVTMOtTB5jj3hApGSMBrzyFtjxw9In3/2ih4k5pJtVxq8m8+BgYNmsYoTkOQEO
RZyCr7LtP9yH5D5f6sLf34OB1h9zNnsiTg/3y+2AI7ODp5UyXbWoGxfPuuvmotl5GUylNed576Wg
dtN0xwQQPR1g6wWkyf24teYEZsLaGpvBijRTYtmzCeV1BIHya+wn0dik3qZd4nOa2k7ItmjdZlV5
2wwwv2ziVjeTN1ZAXbu7daWNtUd/a9a6f0VdfRj1CuyDJX5A8B0rPQP1IJAF14Tp+cM9Ae3efW8R
iOwZaOA9GzPhoc4Fw+XMPvQxgmqIPkNklPEQruNzJyQL23U4KSwOgaP1cLOQxZkiv5Zx1p909To6
Ma+4towoI1lrMzW4TVsTS401rJgdAAf70xPkEHhzTfqjb8Ce95MOxXik50rcNhqE+omly9q5eXXD
WM7q/SXyfXGaGnGu2icv7vuHO1o5cJxTw9LIz0Dh9aUD00XfaPMqD6ZRLWQidHAzGJJpEAEpN5zN
SJT3kTxLmJiTuakrAcNucl4NPMkRnjIbwAL0yLw6lPxaIvznE4b7W8ItmwdG2VeTaeak4Ofsk02T
maLRv5jamIRqcfqo6MSWSfBW1dltnYNNzPRLQHjcwsdkbLvr9eY4QrYKkSX0zqTCRidIs+xitYsr
jGaToamoykcRJA2wVt2XdI0D6Cl/fsnl8n1OsWCRLwAYuMonvlpOWfe9W8yom4mInAtUocuIBQI7
Db4HOA/9cfWL9gTaGAF+YYTJOAe47NgkVLURLZX4KHDfxEM93yQ6wWseAM2uXb73FfEjQp/CtCxd
lgsYEWCVSrq7YJBFtlG5IP62eh9iCrdFrPGmkRAijDg9wF68UQS7QoegMqcmZNhCWRP0Xe8dG3VY
O42hMxv/ADXXKcsKiHTda5GCze6F/6mcVt7MzSCZHDfFjutfbXIQPaEyjl2iH8HW4TT0zR9+6d3L
xQfkXFQnRXQfs8epWO7qboS75fMfGKr5zhgITmcd8Z0E9QDY3HRctR+OTbIqu9oST0tabJOZS1yW
1kubEMDXwakLLTChBtfegTjUsJAbVg4D5hW738IQgJdq2pdmtd/bGRDli7sjNWnlZdV8JGhTA587
GVlEOYISddgsaX6xJa1BHDMbWpxKOjan/Geg98FRncXEfqP6kEu794mkCxod2rat1BGL4LrFna9t
xcroWJTjumP4aoXMiLOw7Vi7kJnFvkrdTV126nvOE3/RZaQiu08NtBHDDjzyumvc4kERMQc3RJqb
8iANxlSiaJydmuWhI1t0sxjeuM9mp4YcPdWspEzcNhO++VExt+1hkbBl/pRurgdoRHJkqTrNfwAv
jGU3V9pspM+lir3AdeqOFZItjxz2C9AaG5J5Dqs1R9ETdpDcO0dPgsXXHswKvoaXC5zMOl4DmZb6
TsjpMbU+YpwpGDc/EQngYPe0x5YTKSxtDwuJLByW13EgMj2GxMc3E9fdQ8EBs8sLVzt465umzw6c
juq7w1szGiuJSEUnTnMAYd3FC9rCnljD0XlMqwWjJgo/J9M1rlEdf9KCADSNz7lotz6jnGA2AQ9j
7i9DHM9NlFltyy4gTqE2Dp8+E4hGSphIFSHYTnXb+cURLuOjUR/w1b+xLJzAjbg1l9kvlR9MS4Eb
y282aQZHJqfljXKfPXvWLZDirBIWHEuFtDFfO5MfBBeu9MczFrNsX9fDx3A5KWpuzzUZDpfMXkiM
U7GhCrGjbGnelwYHR9ZM6mwNzje7x8gDQfBbmv5M86INC6LIw7ZnOwq6MrtdenErO/hBBJ+icPZx
EruzePOAvnl1Y9065BuFwBHLreFry7kjwgyZdH6kuYfQZ+eK50J23+vaOa48n7WQ/Trki3vD98s5
uM6YCRlLunbxqk2Vvs2nN3bDDuoCKMRmmvlbQWZ3N6MpUh7cx2nUXrBVuWTjl3QPIzsdqLdBWd6D
4Y13ecq8ZRXFgzaAy/W08hsigWXrMc5s05v0kWr0B/ua/m7GMDbE3Z6UPH3rjqSRG6q8aLpWLqdy
gNQma4kDqmPxxAyIjsJPgpIIr42DzwNLmcUOaTDWTW+VL6N9Z0LlY4cuIWFaB7jO/aEDzUtedB9Y
fjqzJfGo3OziYa4x+7hthmw2ZvciVfKRQg0KBBqlXQ0tW1Shl/YjU8KzVKhAUsPojn1tx4Ti32h2
dWM58BgtVX5afmMSu6kxVBTQd5fsvblcGi0LMp7oQDUUez4EKeg3jOzg6+qs8rzbmnZyzaPyQBAb
6ywLU/KUvIK6IWGzNic8ZOkN/tIr6Uz2GVrIO+2KvVGq6DbtPB3LrnfOva1dc0zJ+x7LGHyLG61r
qlA3unMjxUvqkWXneYeGmTj/mos6y9wMwKNwBeEMyro17CzAw8UkNqY5w53JqHnr0QIK1mQHJoZX
emnLreNWsCyFcy5UXO/0jhnqWrs7M9E+UBi4hDbBqjHxbcDPMYO0zl+GBe51x9I/5Kx412vtBiH/
HKUjQFzg3mtXvVfWMh6GWqiwbFfSZEBfEfmRV01U9D2yM111Wyl1L7JWMkdJVdrqRCTdJGmdcpkv
xs5qBfocx/hYVLcG0+wbCLBdQN6MirmRjSdbjuMeJmZ7zkpkbu7lGtUWY09EwbshfhLPiESgBxxa
LqMZTQLu8Ywgg9mvd0+BerWSqhOmwxBa6JkD//IqS2WDnFdpZJrnJjPMN554ZUQ8LGUERq3JzbkX
HJoYSkGCLaVAp83fZdIXNeZ0TEoht3Qf7ukRwmzFYr5+IHmvw8ysPBYcLlPmtkU0cqyb8rUy9Yei
0KD71rsk2VKOJKsJgcI52Eb+I7OMvV2K96R/mjU72abmfiFdbdMvJKRK34pkmXihzakdGPZtlsWb
AWkxzwDJio8xcZQmHPNacSLIQYPDU3PcIRZK3PgePRXKHkBdC/q+duYKXoDH3kKVerxwCKNWh2wF
rHg39J5P6jXbxYv1T+nGsjc6uHWpnnwMhNhszFzuk6S9qVAzBIsXn6nTvuWTNBGPNFdmMr2NndKZ
LZWHpGvVZqypTTs7CeeR77RHUKhlDnXnADB7fVHWsp8a7P2kxv1U1vrdJ++dElWc7MlMg+k9BnS0
myF0RrM1RDzGEE2Y021FfuRZNGk0N+6N32oISqb0AXfd3mvK0EHUv5F2I8A8+eYLXeKjsSCqULN5
akysDovm7Kb1ojh8kz5WekmMQCCmHEuwsZMsOq/cPn6zL7dECSycw7TaFRnCy8ZOYO0Zw+2oJDyJ
zrmv/MS7L7z6ycoMqIDUHcTt3k45Nnlle5uu86qT1qzUSUHbUWhPTbbnkBVRXZjLvW4wqlgybdos
9S2EVf+QGya9k2XHRxdlh1+nu1w3N3IxhwcxV2GfiX6flAQwERnnR2Yu3opi1m5qfe8o0i6TcS3P
TgdgpOAwkUwhQ5jCPxX9+lxK7g5cte113pcjfOWR4D7drR/0vtphFdt2twx9LxIA/K4LcKKJ/81a
JzeuWB8ny/o+6+LGzJuATM1TO6hDbLawcidJfccxr/fDz6QNHS3/0XNaa/11VeBX7agHDWWBIJGY
CzXUUtOeruTW8hCNtY84AvEzAq4s+2xXaQhN8uU0Sf0bM7FLhQaFzlJB8WyO7t2CHFQfq4NhMM5B
AEEFb4r7JUuvkFIHntaVm8VpoLfq63WDYHHnV+MISLk4xJVzR6WT3bXUVUqr9GMfDy80JazGIbLS
SiFExf474wMcTX894ZEHUZ7Tr/nFpaCvd1Paf+tyzMKFWlzEg3XIKPxxso+lXZqRWTqSbKlcPJJx
dIp7jL7yIn1b4tUMLq+0rtfk4HNPj0a6mUidDj075vXG9UvWxVtnMe5TQz9X+U6rstuSCNWgYbtW
QyVE6nZXYwLZFJ5XhJa+JvhA9Y1iYscz+o1lK2Z6RfYH9uKnCWGkgyfcSpp4o1q3hjb5Qyvs75pG
qCuaDzPQcxNKGhv+GIQ6nQ8BdgDULjL7Ozie51zLiNmyPESN1UtZxE/cGWVAjM1b5nrfLWVvCsN4
xToZSCqxVOJpL+L8yUni60kMWaRltz2lP/Pveo+rddo5S5gkL/SWS9d+U+vyljXN3TA4ZaA6gIy4
X4+FlwwbGqPsUAAzhIT4XPrWiyyMq7ZxjaAyuoyD1E4iyzy6XatfLTHa8tXSD7pGA9yoIpQaPXGl
9z1Py5uMjO+gKUXKcDPrdmtb6EEH9RkVnUJUVGpHYcRGQDwf0wrx3LOJsbfZ2iUHNWqPcQVkXJ98
UvgvlDIj/VkhbwHZuD4viNpQXuU7IpHuG1PuFj2RgZc2Z0l3d+SZu7WM3rg2KnibjkicTUXR59Rr
qI2+z5ywfCeC4k1f8b7LwfqRCzOSJtcO5xzul5fCTz9cwefK8/p6QT9oUI+wJU1oPWJagYuep5yx
rKKmYgLqZztpPpDC0O9pwR8A2h6UlHXopFBjlclX4ybZHGqEMobVSqEjeyC7WXa/9MN7Nl7x6HbG
qQ6RRpH4Xc/fjBwlX5HnGJJrH+WTOBfAE1eRfhNCtqgAnTwazRgXUoGcT/Xdobace3J6aOMo9Rs4
mi7e9WbmwyumvZuc4hSSaJOk23oZ3BCZoR6WVXbvFQyUEsN9WNgp752M7cPilpySPVE8NoeMXCB0
xridXyyrS3eyLZPtZRSDQRjdKQLNK8IAoCsvhdhwamp0SjaQRTcwVebtyGSWm7SFeFnH413hoC00
IA+HU5VVFH4rzyJvBfFr09OWFWl3TXyZmYvx1hr32Cu1zSyz9RQfMtfqj+YYsyoZI7LGEYoCMgiF
MR760ToSiuOyL86+tcbwAwCsiYhQu1GTxWWavnRzRxXXOyj58ZIHvhVXG7t0f9RFG4l7dF72rsF4
HcBJDxVohMA3sylwPDh5PupgbyIWZS7VXVGPx7R21K4d6sOEJ62wl5pSSS9PWiu7sGi4jESVOPg2
zHiv1vpnqXfzMXWcTeLRLixkvYO3tN6snC3wqvM5l/Fzywg+dBVPGiJYcgB9V5bOheKQM4tNfd0P
mOcCNZZq61WDe4yxXrhy8g+mmq7QdX0ARAzzJnfoInRgqMpwoCP2ICRIhhCAA2O+HNSVxktWTNpO
QJXZKKhjkfPpdW0ZtJOVbvsCC5Y15sOhk2ILmTs9s1J8FXNHAI2VNQBbk3uvtbzHtqk25FGFiAe+
LyTpBFVGTEGcZwi3+2rjj5fIiHmmnenQIRbigO53PgG2v0qlZJ7hqQsVWGct6tGgjucyy7ejJe77
Stu0nOzHcrKYS1zaTr/79BOGfcqNv5lmuhtLo6ffdT6rHs3CVPG2VJ7ctXnyXKKsDeElcZjNPKiw
f2hRP6tvUNs4iPTD4iy7dRYcA/Fzug5XIEV23uie2GV9p6ZJwqwpnpuqPQ2y5NtRfIVm+uLpbCZT
uz1P31go0/7aFZmWoo5gW6ZB6uAGLtsG/SeHFIE91aZ3vUPuNd+ZGRwSeMvhBUeLcn3hISp8ZJGd
KKKu9eLQtPlA4kltM5sNQalIlKg5FOHU50FcMyZH80Cj1yBgTVbkNGXx1KONJ0l0PNtNBfb70jt0
jEiNrNnqEsJqNq3H2bH7cJ10Zrxrb2xbeg5fc3eVzoGFllVEqdVQ+MarF+jdRppM/0pbyL22mChG
qUihBbLASLj2C7trN6uaA80UkVvpD6WvQ8sxHORwI3JoDYw89eT6PLnpz8GxXpiP7Abb+OYbE/kL
PtEjJpY3WjURshz1eZ5IuKbjznMY3LnTMqEmT+EbTYxDjRSrmPWDMxU/08KXhlrHuNHoWAmR8TFC
G7Q87bMCSFxV7Gu5PHxfywO5KovC0QbhyzshquBQoYxsUwvgZPxDLGjRuxJDj20k204oL0yN4Vgt
HoVOQpWDqBwtqizxzc/oSjo3iVJC2LnZmQdYij2p60TzrO4nHMk7bMmPpsiqI61echqXMuoa+zJN
H+JwsdRpzKqcQA2jCPUSnXCWiRtA4plB3MpYShnlcRZN6oIKH8Qa2QsFzLS4hMuYXJjD1B9qwXhy
6iWScsY8wr+fq3XTLvW98NzmMGdvXZWmZwSPkTNAVZ4lStqLnHHVl6MsxItfvDjto1pQO5Wrdefq
E0MWjVRwuz7IaX5B4FOFoEDrQ90KtLvmITNL/p+ke6WnzDG2gscc2u6pRZmeTSnVejpcARz7bvY4
PDpCkdcBtC5BSXh2ewIkssTtttVc70vXJGEn3TMTR8puDk8t3VhjT/0RqqzkWBi3+MY48AyN+Qnh
nv744pPveuxypoUJenWXyV+utIMcyNtx/RjqEsEfhoWewYvzK9YxBbBg7qkSm/jQDC9ml37i/htD
xxQ2V4fpHLLS3tjzlJ3NhRwXGCZC9g81XDvho2/K1yfTrq+wj/D1x+Z6vdZ4K5J6TrfTpG9hXl33
rj5HpoxXpnUOMSMuioXaaT6qZUn3XlBs3ZgYKjRTgEoCfSSM1dZaMnZaqzorELgUtQXlz4hwxmZZ
UI2wrDT8Wvqozo7xNlutFi76in6cL2hbVuvNUF0mkr74GKgVWokgb5W1F0hVTvBJLgVTCxm59Emo
ku34ql3FF8mqnbBGkTg4Us3nUmkueZdxfkK2DWW0TMJ04iCiKWfB72uBmVsaWGN1L3Cl0iWUEacL
rbesBEskdqNFz21OpRCkKfGJBMo+Mcuagrizl52m6RgEVvkhUn5VWw13wmL9Vhu4G2qJ0cIpLC0U
N9yK1Emowk2uX28avJ3j5DKyeh27x/dFrp8130DY6kR+tR6T2szK/MCy5wOWil2NOtutBeOgcThY
McxcspbqDULdBFkxqa8dfcEwxPmu1t6NuFqZCeoxt1N+YoxJjVTxAAaVtBFLxTbCZN46N5gLm2Wr
TXq9h+8MLblGBMx4vGMFhSTZ6gEOl0wTwYuXu9wZQEGycUeA018xtqh3rjZ9Fz5y5Cxdj6bBNbW4
hMTMtSUiclU+aaw4rS3zqitzscv9+ZM1tXxYEnuTpDyr+ibnEQDYmEWKbTxDXF7QLJNYPYRJEc8R
01yPPCWcG+3Av1OWx853HuzB/eAhwiRhTJeTaySf/tQ9jZ5nHzJDHFEG4vwhgWpqfhAZyViyfrE8
6uI0fu67/LMX4pu54OsRZG9tnf60zK4iJai/fJConqzBXrephxyG51zL0Uzr3VQM/mrbTIJYZ9CV
LJRwDUE4LBkVBGU8QSUbNUue9DWFWE6YEAKQ96qlSzCSq9nhipsAK8dZbT2aS8z9u8hrpSMD8pqQ
B/q9Qy8C+DooxuFxzcctUX/+kVNtJ7L0Z0IaatledugVbaCHM5KNR/+jE/pVHxOhNQnzKWuHY7tq
ZxyoCx6Kdgo9ZFBxun6Wy7VL1hVXuuLRJ3UMGuT8JE7zwo1EPVD+SC4N22yQCiQTHnwpssON7l00
OdvSboZwdFlZdP7ibPTOehpmRZVZcSLxqB7G+Kryqx8kTQ1hrJzPhWlEDAiQYah5taritjG7ZksU
/q5a8enrOUPHzmTcN9T2uZnnrdaR2WWNlb/RSbsLqvllHFoWiAMRWIZCHya5VUJTkfo1uhG4589S
NM8SKwIQ1AR3UnI0bzTjMPufbtvwPuJHRjsPLPzrbTzp97GyXlXMydzwGTBtPC5ctzbfV76YWpCT
eh4uk3mtzd9I9zMBcQgrmPx4M46RX9q88vm9YlGsdxpGEKExXYVmrS8f1jLQDzO7bzzreTDsa4OA
zSOLjEPM3YAeH6Fjke9nN0/O2cUPhatgT34oH7IzcGDI/qbAAPLLZlYLHQT1NNwDVCL6mBSufHwZ
Ou5vB2HMlKaPqae4OfgzrHSw1euCh2QiX1Zz8z7MVk5FOWOR5WwhEamfLsCLDjB6r0Wzw6jTS2/w
l9gh32rOVmLa6lZJcJPdW5s29x4ap2PQ4k9R6pK+m+tlCdO39YnVdjWQ9Oa9tgzGeeJ51lwwdu1U
gZWU/Uu8M/r0W6+LaWdlA/VfMU7bPMNU18fyoSVEeGMx7gonej19LuIQbsSzWbgy9B0sJoCucYcA
rQiK70aHg9tqOGwE/PYQq9yOVnEJsla2hzZnmY/yievTUVvbnzGpMbuioOluK6OvosHU4rBz5AsT
VwtLQcJwFMx7pNOA4zj5LJkZ73uGxsFEg4bHosEyxpJFqMDIGInnNZfeIMYb1yGbfXEZXgLxxEHX
aFz+lfHuUtJtLNnxwP0rg9xrGYaMr/bEmT9e7AuayD8d4kAxjWFQ7xt5YhZEqdh5PJBpjteEbSlr
uYMzGKdGsqcqB+xRxoThJVEEm2mklpRFkbCr9tJIb7UxJI/jyJf+AfPrgJKboDCi/EMFSCDJk8A2
B/LIIArUK8PiYUJ6UVa3bKPb0JM226fe+jkRhhSVZcvfcvZG7R/UjFmzS5laYai8eMMVPW1gHOWE
4W4ZcdTEmGks+gfbEqScET4ZGf2ybQuBG6ljdrGkm6XMj8TEsPg1ixuOg01BRFCo1Ss5ey5XZY80
wFUIMSzcrphh7cTfdbZ4sfrhw2bazJDAX1lxiteEtkR63rMSRJpVsUIDpW0leQ4RMkgqKjgBUTsn
Dn5sxb7IR+1AFs455XGb4Tva01eessq6Zpi4YCqZ8Dcx5ncagioX9TGzTa6YYU3Lpz5winQGjcOM
PyuoaG0707zssq+MMpmCSSuJJlzb13pVzzEELK/Lfua+8eIuC7M4o352/HY6tHWhh6KtNtOsy027
2g9T3GFbSWO6tswN2zo9aKPwA7aR1CjuAeH21WwRYmc42pGbjuC9Med2AUSzTfL+hRH0ndkZNzOz
cWyhz7GVzJuYwzjUOnSE7UydIGOCasfF33n9xJaw/nCIq0cQwK3uuuccdQ+Dp2WnvOFhpPCsSp7i
61j4EYOPt3fNE+FC17fzConztBnR8mv5Y1bHd4vTvpPlQl0ZE1xA3oSL+kih1rOMO1Z3ToDIn76p
mmd+KqxNmq6v9iJplWrvY6xoxu1kPMyj/9mOw8bW+5euj/WozKzXhlMkMgbOpLiNb9rY2OS00Yl+
VwJ53ow04rle0x6Oe+piIFwvcS+bo1f/7Oj9Q1JMNbkiHcyrJ20kQiDz7LOmO4+6L16RyR2b0fD/
H1fnsds4E6brKyLAHLYKVLYky3lD2N1u5swqsnj180g/BnNwNoRkd7AlseqrNxJ0x8Jc4VMlftBl
/Cynq6r7k9npLjnIQHWymE4lHxnZvsiC6eTefE0MOmYFXs4lIT6L3L4Ccrn7KC7ThYrJcfBlt4pM
oiJbRYSBL34HNSJlyIJnMwM1s4pyZwiZI7MYNnPMHT5q5S0zu18/jvUVDMG68+xNUgE69L3ehmXO
x60G7kXvtg0oI97Ek+MCSGZs0ea8COb56ilyM/mkumtz/HZys1zrWn0wCqNfBDnzaa2yzzofrjKq
61XPexVqkb3F4lcse/U42sQrq44Uy4699KzOvlNxiAZUdzP05zYnK7DqaEKuXvsSkzCsBctxdFAo
p0l/5/XzU2aPrgbVuXNSC0EZwa4p5ZsHJ3D3m05slCPLIceBCcniIvPlDh9M+lLr+kYvFTLI6hr1
UE7kdXy7GAKhThGoOQ624NTq1lVNT+Vozn/M5K+E6sBnzRhV2kviKG+ZK9cNJZ5eyUEg4gSgGc9d
5G0zsF4mDZexj1ShwdePkmOeo9g1hJb+zStT4vjGm4LiBHBQFZe5vxINsixc7+RU5QUdHKoek6Nq
R7jiJDaJ8DZBordrMbjbRzeDYuCqovQja3pOjOBWgU3J4Oh51bqwdhURz8LgfNbhPnS8sIy6P8T2
TIvGGLJVn6sj8piJoFGGFSMDzy409Rp3Sg9ziMNWBkfSoht2ajSvtlY+5ZN3sOL6lvXw+QGgA55K
fK3AJVvbTfelnXJcaKwirGFtM6tBDNXhj+dHqyX5Fn2Osof/r6nigy3jTW6Drzl9+yZTt1tjDRcL
nYhTNgjHw4kfS2/fN39TW61qJiy4C+eNqTBZV56ulolydhMNXHxodB85HT9zTqKwE1XUZbPSEIMh
UXLcQ+OR8Yd11F1de9JxKZN2hQyfF/nc1x3QrAC16+tvNWQGrA/rWJElr4JK9T17cL7Ciu0aAGkS
5LvrS+tEviy7F8hIU/jo+v0XM/3T58azMdYDS8vAR84E/qwnawN7/JskUbbU3PFjqHivySKmfKK1
Q7fKvp/L0mdU86znRmlLN7I6kLH+Q+ridR4zZBBv6EvrMuAQIfHbaKE+F+m67qtqLRqOwyI6mhGY
mQV71Pn2luBwZhxLW5LA7JFXrtx1GuicOMVXaTUVahYGlHYYfuIRORKyMD6ufz0JJNQNnv00c9xJ
++xILMKeQVxn/xqcdVKkb3mmf8cBaeSOZvyOOWnuzmhOS0ym/watmfG+IIgjaJVFjO00UyoKvan+
UEb2qwtUMd5gL+K2QqNYdP/AelxZPFNtts8n5j/bZx8PdDesfUQKJCgAsMB+LnRRfQqvutqGDF2Z
pTi5oQ/ygtvRsaO1JFPY91dua4mD2xQbR6KoMOIAusZEgic4qZtYV3FQmL96pIaPfF66ivgJG+++
Zt9SxfqT1vFKOuJN4MNtc8YHeIOXJp81NEgopCdscOAxILaMF4nrxRsn+7Q8VYS+m395E5KSFEQP
jOFN9xtIHxbvlemxbJZkr/QZVQ2VY3T8G8AKlF7RXUAAy7Ixi21npX+c6vJbo94kubddDQ5SOGFl
75KK0ItYI2aeDtFgUHqReNlKBu17R4EI6xnNtZpboidESGCW1l1+ZK0ajlH3W+RfkzYfRo5pas7E
JZag9F4+b/JW3qaWpJzJknKFjqhfVPcAVae/6lMTYplmAdPyYuXX4jciGWHhIujZ9b5FO23PComU
bGUqoi9m/aAX3tHnhzlNaWlSM+p9CotYDtGove47G2P669e2c0Bl9NPOtthUQU0oLiG+cWn561F6
/kLrmetlVz6bqmP6U3+o3LPA1HnjJKDk5JNUyq5MQrGnL6ektZdjE3Wr2g0GnNNEhQC4/xgJUQm1
Ut+j7hJci7xyCawWsm8q0iOYr7C7rLWslxclrwRfDGsr8qIFLow/xtC+6cVPSpXE0nKlYMVTSBjG
AfwGXqqs0dhlSAZqA+mUIB/ozuABxKUHw4uKDY4cZNittVEOb2rm1NWdQCdV1mp2cWD+aMaQ73vd
ny+VW+kXaSXX2jDeyP9PjqoYq9vkzC+idAooMN1GtTnuy77TdkaANyEZszMZVT1IMAqdOIPmoR94
33YgtlNkncnguOV0yljVrH3qyXAl/XMzO3OzsuYcpgu3U+Qk7dOcd8fUZP+WTvDpR/j59bRBlseh
JuwMJr2uTUDGrbBsHbEzwZ/AdVEWOx4Yqe8ImCmCDmK9qoDAS/c8kRa6SI2roYGN2rGKIdrb/q3m
jcV22B/nTD2hV86vfR2HENYHHVr5kJBDtEzpMVx28ztZBWmoJ4RADgqJVuSCy0bT/Osxlk+Zdkvq
/CiHhHndB9X1U2uvOxmiHs87VfOoEUWNBCN3nOdiohahRuysBGi+VHG3mz0SUrR0LpcANy6btwSo
sqfz5JFVJYzTZGJYFNn83o9Be/Sh8pdjnJH+b/503rxqSOfdur52qCl0BVMrLNoP4m9HxybnEV+3
bMeYysd112njmg8+csDq2M51umQBTQ5EYkjJAt96xZkMTps1ONMXjGLDqgPwNS8oP6M1AOFutvJk
2Z0nRuK94afD3mkIfYZ2PmM1uGOuqbXKHDBOh98wYyUdCZDWMnTg5PaDgySrei7EqZqGE0pv9C42
zQFesKkTVSO4J96TZMM+lyfdr/KzmNutM3rXQRAwMOZWvte7LjSG+dxpnU6TG8kIHog8c2W0L5vJ
W0UpvHrTri1gLwAFkn5QOwa3LPqaVD7sy23ZdTs9jV/aIXi22JKIOA/AV6E9OnJ3iNtCLaCcS2WV
tEAMOwP9lcrU2bdlGEW9otk+bneBBm425M57CfhPmFaN5k4r8m0b3GkH9r7SF/dAIevVMFtUKl6V
/Mub0HbFB7AlkVZYEg7jxKgmx/LfSMgFsdsYJ010JwubtrJFNbSXbmrNraGlYeWhJk3HFl0Ko9Wq
tDnxJWC0jebE8GUIkwMn+jPN816oMrnUyZRzWyTuVqiNxyv763fGs9/ZpBjP/bMB6fssLGIn7m0r
+8dTiz1+OZVIxZ2o1g5mrCP2rglX6XLcoc2j9t1z+1OjJ5uxb4yLuF/++7rlXRpPqENn+dhybOlA
OjfimNXZNiY4H2h4Sm5OGyS3gJx0IBgzJSjMc7ZMUMk9Tqasn5qao4+RqCB07k+9SY+pCgX9YwHS
TG61ey1ekJ9Yt62nx2XwAIt8Owb2hgg6NuK1GiPG3jjpz1OaTmgFreYZDXpjj3glJj8+aJE/v2FF
+67NKnp6PKOjbiXJdLmOg74c7raYPBrPbOD2UwpW8uKPDUnornA3j2+mdlztMudkVnbAUNs5t8Gd
65uwISx4EjdszZSlPeVZuqrwlT5bVmQ8601xsEkyuie2Fbuor6dlUvb2pkKfgVjVmS7drexgQ8dU
LZLBY7JWSfUJDP4iR3L+RRMFodDgLWFbk6XJ8r9j3wfefrjckatl4eyodFG1zXTo75zm45KPCnaz
bZxd1pvLhyNTH+3uqO6Xx9PHpRT2SfdmKC9dgA0SvueWTrAPBrzMi4d5rG01aGjCIppRdVfzkzKv
/CqioLuSFhpsshHbl/mpTP08D0Cp6Pk/psbWWK9asR+TPP1IdSZHf5DoNPrkopgc1/zefegSH3Jw
LPhCK2l+xsrOn1qcHa+90f2I+zNPzdQiuoFc2jPBV8pL3kp4hYOs/Qg5ue9e0Wvfv/O4tH1vH4pC
vKPO/aujYntRApDG8F3rrS3SajVA/V2KZuw3bq+/RjGdRdJHboe7qA5tQIE7aPFW+zEaM0x0xNlI
EjO79TgTiFMBKJxBD+yzffaMOjhjlhvWHIIqsAzdOuDusg6EeVqHyRV//cQCQnYALjyzfUlVUj8Z
HpEhvaAqLxDBoezISoxRZyqimikQ7p8flz6v99XUgFHrxfA89RGuHj9dlxGtAai57M+i2uAEVF/3
0KWwwsv635dz5jsPxZij6dfOKMxLqgCjgmkmTBFF9GoOuKfQZ5FP3JLyNGPEICPL61792quWWu4M
b02eIF7IkcvM+RL1eHxsqzL/CKI9uVDZTq/b4i1rqo58/bx51ub0gElwBNjWIFRoit8V7hi2gZM9
a17kkWFuTVCEDdMjJCl7AlIaNKH0rSf9u+FUwT9w2m7EwDTqJVuA4cnDfSxYYB6agYnc8Zy37i9g
hb0K7L5fjAatBo87jXnLuQGeFLYhbl5WNue6mULmZ4NIHF7vxePh40KODGZ0VWB6yPJgM0XvWuKb
N075yas5+di89ehc10YVlsMo1wVx4lSOdNbOrs5JMv61WzM++HISa68fyn1TD390Ha6HKmfY/La2
zKMSL2XgirtHhVHeG9rQ7Gq1t0cnO5rTsCk9+9Kzo17yiQ5o/r1+a4tR3FAGLrTEDAs7iE+PS66q
5L9HVT3+rXVsB0RuZQsvb9MfvFnoSllbn0srM4iDItIsrqz4UoAgwo5/j+hn/upBxVIKrHMjFGve
uIYuNzhis+1jHTY9oqJiXGOLTi/ssML8vdbS+CnupPOM2zO+oOD/nRCvPI3JEFDqkdBVMJYHr2eF
1gPpcp7wNkyq5UZTnN/SSaJ4pVh081gcxvuqMFO/zqaXhAaKHEcHYMed0V09p8uXcgr6PXEB6Euz
7s2sHERMAQN9XafpR6QnZP0k7bjRXJl+eKn/6RR1GTq9yfGNYM8DBQT9wbo/Sto0JNc9v8Qc9+Gq
m0+PSr0Ncns7DDy0h70iRST34RHFMOroFa3y+XGxPPtdQx17eDzDR8TtTL50xtL33x/AxTBvfO0P
0VwwqezaT1qzGQevP9tRcU/00fxtlNu/TVvttbL+UzaJgLZO09chme4ZCPK50+JpYfJXDhoW/JXf
ZRPTAcDQ2OjWj27DKHiF8deJEdBXaY6IvbWni01H3JNUMDPEK385ierItZrkus3sf4UZFKtEQigu
nQl1RzQUTLpe5y7xgiWnrolA2CHtwp79HSzXemp0qZ+q+8XMwapodeShPVZJiEWPeLf706AU1IBI
eioevnc5NwmUdlXspXM3XXnNM6a0DA1OG200i9Nt1fkodu6pHRNOjJuJEJpgoAD67W5KlspMD48/
IoVXHFMXlQofh9p9Bzt9r32z/6n9+qU2DhkkwMm1RHKz7NbYWp5GGBf59QsLodF6Jsxx+Vjl0Eyg
p+jCoEHH3CTP5lAVW0pY3W3aEcGoj1a+8PrLmBTqAFA+DsAmY3/87+E4yTA3JgtPZIL+TOTGW+kp
Yzsn/bQyamZyYhW1dVWiKW4Kx3grNJ+VlnUztxixKopOgt57hpjIcIHBHVJdWLz3gQdXVEAdp062
Zt5zbwqY5gn13ymIumbDem0vYzMXF2fK9qPOjiCHcVtIp17ntZYQ6fWpZ514ugzcGE8uew4xft1P
NpjaRpv7adn6vjgmI545x9FnCCKx84Lpjby4apsXGKwNs3hFEKKN2iXTlL2oKjUDxQrUfhw411aF
TTvg9rsIYbxpvQO+O8BgK08gkekTynag9EeDkbgezV/S5qF0KcE4oIbXaT5DL2HY5ZPUpnKRzUwm
edbtzAm9nau5xqaORXp8XEytOsgknUjzpSPFRCMXKpl9GEXHLocWDvQW3J/50ThUDcC6DlepJfa6
wPq0ZGn67XDWbOYxPWdOzgbiOOeZsiPEW9qhkRT19EURrTsddbpJIslV+dXG0scT8+q0sdxxnaFN
PuWezVvHOmehzh2Fkb12+bAdkcXT3kYkHBG36PCgeb0JLeKYUgyJBbw54RHQd/XUOFufopinVo4N
tI7KXyjNA0ojN+ypEuhsNW16r4BGfij5+e/B/StaDQiakoF3xNhnhDMawC3qruClSKZngf0MsTpa
yWEeC8JRcOZ5kmCzvjTNV1q3xlObR7d75J/iUNDQNUcb1qHnNL10m0Z9TLa+k9hFE1RIM6ZOfzx1
mfdO5mO95RQwnZhvp82cdmKRtTlBEcb9Jh4K5zZRnXKzjb3t9Npz3ntvNrYxTpDezXLJ0xUZXERp
tM0Fm95nn4F9pjJ+IcR+ODcDPjg+hbfHBbcKQaaafSCvyUdfGCPI/v+Gx8cE+fgakkkPwcFvK43m
ipsTN2Kal39y6W/dPM3DoSPo1Jo4t7pO+pbclcWBwavMJhId08HwrDAxCZ1w7wcAyXJBa9LwYxo1
b+s9suBxiRQ8uwqmpSWt8Typzg0zm0MQNXzORSOBZx3U5sEwvOTQKU9uYzfrlhW4HvxSOWzVfcky
tEqcWP8cDAz7RB8on5KcQ+DRnpKYytsAjU5EbsxXNvfbpONtWcO59Nuip3gwRYD+1RokJxd58Fr2
2byrRPpTOfWJuPqRvkdpnE1fg7xOADCyQT3hgQ02apqhvypTXxeuIPjUT9kBvTYmopDJstGS6ZwR
esDNNvIfCzBAF338hZCH4ckf+2gRG0yCJbKj3aADtZpCDRyEMPmormEEu4ch0Ty9lUZCM4CGcrav
9fo0dG19cto21O1W7R/PjFzsA73IT6q9AdF4l0yY0VXztNuEeNtMAw8OYIZIdDLj0pVJvA5y8hXb
+9PH1wLJljGSSbuw1D1vq2ha40DVIA85rnw3pqo2NoTW8XGpXbfej/wESeK3x344awnRqggz7YMS
g4HqyTHQsvrTIWggYFuys1Z+JKwdmiE++0009YtGqOqdlwc+vFZfKbWW3KVFtYskAX2+C5k80mCx
4n9yEMEO3gspdMcaRO+Lgw+pf74EWymQChH8FZ9SPc/GhT8kyckjgazsx/STAMdLqRsVYk293AzG
6G870+1vjW5yx+bCXDkNAiGt9stj2tj7Cc8dnKR/HGaX2ifgwSRMSbtcOtVYnuf+EOGcfLNarN0F
aeO9hbkrbly1S5zJvrpN8JpiWyV5YKborBDu03sZBIgmqA9Xi9lxxxOYMenAKXZ14Y7FNo+8XxSJ
VSis2DxgaPtAiIRko5BZiIiN46qk6MzpZ32h7Kjd9QKreOcXOFkNy3SJgH0KRDz/2gVhusUUp0+8
KgP0eKtvscBeKs+OT8SYkucaGdW6RpcRJm7hHVocJkA1wQz6z4tvDbD1gbLEOYeROnsye7ZHIb7r
JnoyVN58OYZkI/fJn53sgsiRQqljFQFNRL5jbmKFgCUZGn0Tk1sS1mMgzo9HpPPIcxLML9jQxn3d
And6bkYmwH3d62dzPJbdR5Tm9lMLBLh1XPkvznj2wAIeX5ej7myobsDzrKoWTg45k17DS/MZIukD
lU/VY9T7329powzWOpEpONs9c28jxHsko2j3FebxiOoHEmpt+61vYnX4v8ssm//3aZ+TgSoF6T3/
/ZEUdVQTtP3i/360x0/q3mmSJEFs8/iGSBkGDUNlh7GNDm09yy/DYp3KMVhB9uTpJnbn5BB1gzoK
996VhpsHBZS6zkU0Xcu5XdWtSM7RIJt0OX/X7dBeY5PvU1rIS6mVRN7zB51kdPgEm+S4eGa+J4vU
W1rJpYWoP9b3S1rRnk6/3f8+L1EABi6pmZjhvw3fw7vQdv11CEA3J9k3KHNRYNFbtiaO769u2C8J
TU5LyTYapua48237E50MZn0bbYqv694ys7HGW1nIx5lVOqABqjXv/Z20/Gmudcv4KeP4KsxEvvTa
9JVCUQxdhEqwDWM2tJPnBB/Q7dommdZD49mnwM3iDaFG/pLSPQFdvWzsXNuWxWS8KFPie4NAbksb
ZdxUuOHY1EfON/dRLONYllfzzhh55X27/hqridwozh3beBgQlLudsZji4aem6OO5yoSzxNuy083C
Xy9LDUE1yp0UH48mDnrNtBj4iKH1dI6OFrlix2DqOG6XOcl/PENItcVw+xZ5SE3ID3FWY8rgOo7N
Pu/iS0ND47IxEm1lgvslrZgPDca6Uk9D0SKq1CdSGDov6dd2459bdybthtK3wJvffQc60LHgB7Nu
D8z2z9IhtO1imBbOEL81ZWGw5k8rOp/RUNKatrJiSvEyNP8cKdxwsCdaACzPWhGhtBzA45YYX80l
0blDFzLdIEWnWq/XILSzYl8kaQ0EhpkrqeqLMMpD0oNSlmbZrxuz3VZx/uOJ/lLiktay4BxbLVHV
cr7qfXkaAnnyHRoHpQtmxRaGH0Krdy3gA0ECaJUEjZAKxz6ydIlqSx9fxZ1CsXtkQCZz1KovyG7O
ZmcPezqTgxr398P6Um/V+MLB8RKTrHdHz0DU9fFm1/AonZFi5tECfdhOTB/xdHQyVExYUKlTn9mx
HA0orSuG9dzZyPtEYZ3y9L2ry7d2Jq6WkdNctrqz7lP9WLlx/Ny2ELsV7A1w0gEc+iwi/ALUBI17
v2Q7xyVDuqOy6SNI759OaxElg1xF7lBuOcXo67Y2fltn4zpIyaZ+sI51We3mtoLSJu9q7enNpS+R
RFPveYr67k/dp98a9saliMdq6ySOzQE89hEsT+my79yfKSOLeZRdt5Zq7PCfZeYqT0MUwC0Hm/IP
Kc4H0aQo+tFF3oNlsTUkyAJKSi2t2fS3vv/PleqXDR7IwHR+m++29D8mUDK8UGDvnXJPhT6mqzxC
RoX5ld3InjFrtRlHYpefUv+MY9IzcApcBIQJ2vnyi+hPhcJzXE/GzJAfd9MSQVG0Q7Cy1lrxtxV6
c4U85R9U6oDyY8mY5GMGaOGJ2rnf3z9BlZbttbbzdqJAvVlJ59Bx+6O2jR3iFkZVUk7qJ3i3BXSJ
0ZKkmRsKzTiikLtT+dUfzeuU69VGpe2nrFRGwwehI/ZAhy4a3XoVibAyff+J7ES4R+Hi6TKD0Gz0
P8EApAE1zPlqLEjVzOUW630ZznG+Fp3xlPBGrrUyyZY+oSK4LchTEE7/nbfEESJjR/Myv3dmvSHG
HOjkTVYOTXeaESAyaux1IKqbMzr9rszip3vVypolfFr1NhS5l0MFgqdSgmuzLsqbYUbWUhvdVR1N
H/YgDnSBbMau3sm+ZPsfSgMNiCQGO8OYGqEhyALUX7o/KvIINO0a7+whKTepRqZzS1MoYWnJvwi7
1B7JVLUSPYZhf6zWMtGtXa4j7+DQtgags8J4HMiTGLD1FtZLMs0a/KgbmnWHgiYh3Z/ab8yvOof8
1AkbOzhJqW3cqYSpGyg5Tafo0jaUveL6odcygTHhtPqk/BctYiq+kbSBYz0gazwO3tQoyKOv8Hr5
o7ukUeYr0Dme9cHBdu1hG/cYgGs4cO5sNvFUG9CJusumiOe9ESe7YkRaYBjkTkwe48fUVYSZ1wkK
JYXC2wmcgx+N34hmctS79rWxmmU8xgFc04ALwYSzw1VCd8vgk/ynpeui7Dm5YgsQyK/UZCKTstps
W5gWfZQZCyIqLwSA+JYzZAMsY6wYTJduSmRtyQfC40zCTaLwD6h4OAyDc1KEuJ5MIcNMGevYFG8y
sMADNX5buyEmoq3pcx7tleE5U2hWZkW+E73HD0hf1nBDRW/h9B5hct1i4IQMcbdkucDjwTyBthKv
nECh5NLnlMimPULefQxKHlQVaaE2NN8+XExbsdbd98RVDsSt4TaFx6YLAUicw/NnmWfXPMGHJmZf
Yyb4GWwXAqfx65XXiJ9oRHldquoAa75RY3+z/HRvazGNw47dhmrY4zRFUapAnskICQ7Evr/kpfdR
q4QoUfnS9G2C1IVyYTxu0ERDQx3NbK5nDTZKls2/IirWWaZF69yQJgvdqtUUbsMOowWQEFUVJA5A
FjPTqTs5wjGnTr3zMHoS92Srh35+11FkLqEOpmFcHOSxCxujypyOkKbZFNJSgovBzjZBbeCDZVnm
cK+xK+H0jGMOA1W7NtuoOBjpX2WhxNFwdMhK85+puYSBx/ZRzzrP3EvJyrtKR8M6BKQYIxHB1I8v
M1SOQgjHwFwFnHE6RK3lAKVqo6hHnt9Z68aN34sEDW3sv6YaU+kEdsZtEk27KuZNYRzrJ9jSOtG+
uoJxMgtwBtu59Zs64E5PTTJFp+zAqOsu9SRB/E3qLdvfc992nGhTPBOlsyY8DBEYWa06gAxEAHrz
1G9bBMGJWKdGu8vrMeZeNADGCyJ8tPG9dtruvTerl0LYt0Ro0NmSgN9Ks/CMxueEriF2MnUQFQpm
2gxQ7KnhVNllc2IedfAxBv1Ow06lYVtEq3snS3+sMWPkIGGH4A4RMfLXP40+N9fWwKBH0RKZH3EK
BVABZBZVuZb387EVDeQr0Is8GOjjHXP6CVLjOR+GJ+n0xi62pq+OrGOR0zrpJcaXezOJRbt4U4Dq
wSXLiDMpO49xnZGbr7zWuWo5lb7l7EDLElGRHs1mzvdtzGeq79K1BXRG17Fzd9Rjr0yEfiGbZdt8
D26nndmMcV86ZAFQGAWjx7Gg6dwNqnOUbxciXWl+znBLq+itGcaDaj17T040JTFG/4db6a/MP3J/
6NYFtVvbeCRAgczrpwIRJ1a5ZRZJwc3Q4wA2AXvLmjpWJ1/PgVesDLTNK9sXOnfh5OBaqyAngn9m
pb2XPd7/zu7VcrKje+wTdJB0gGjxOgYrYQrsNH1/JD5frDpXSMxy8p9kNTgUaJkaSxIgoMO+jzF6
do2qLSWsfT2Ym7nSb6PDMuVGkX8PA/LWKaZ4/PzMa5ZPpUtnLK0cWRnKbGtDQ86fwJ1QJJMwhiKt
Cuu8sg+NnX3T7h6yLK9nxRHF1j8Gk5iLzD5HWfKGIzoLnXs4j273q6TPtyz9CMlcSCEbs5rmYPRS
oV0GxEnW/h4Q08AYOC5tCqHCVLkpSqhkrwL21QFjxJLD759m9pFedDDMqW9+Ixc0FrISZ10lHgYs
sg5dEsCLce1ncJGajjZ4ks9jwZ3plvR8MB35ZBekwWvgUAvw0jAcIwpMvmXhIGXO5NsYFduqrKdd
Ucsvvx+WHWm+MZTOkuNVyw+C5jwqqZhOODgBxZI4XUSfjfgk0vJunOR39uYIRIQ6jaonn6gzG4Rp
iDuJTZtZh2nRKuUc7WQ639C/ILpLg4/M1/4N1VyHWeoTP0PqdZQh+Ggy/1O5OUeu8tmNkruKNsX8
lRe7zirOMuj/Ae6+JqyemBGjKGwPXVNrx9YleqJoKOQAL3LmbSAD8jscYSzLhslDn55lMw9hX9b7
Ii0Vpsd0Q5a0EWIBoNmHvKFFjh7IS9zvFJXhqogSgA/5KmbiSZvY6tAkgG2IOHGOMyLW+F4hY3QF
Gceq/i4sDJwjdv+RDJSG6pHmdUaWXymEiUrb+9VOa31jY3u1iU+kfleecW3xjEi0lYdhzj/I3jM4
eUBkUhXSLczW4a00ajxyeOdA6eeV+TWT3MdeiCiZJiWalvxTL6tzq7lYWdzmlRkmjLQB5s3zuW15
59bV9Epy1njP6/tGJ2A+26n8iTUcvLqHjDKlhNphhdwV0u0ITIj6lX6fiU2nsa5e5X/6fYkysT+n
5QB8Xw7RptY8OIxC/3Knvzq4cmbQImFgf7UC/6erGwpko0e21cvYirtWNn7xjXHY4TaEPBixhM3u
/Vbo173kiKqV1s7X1Y0AhQVht5eIvXaZ3VWH42AtUze+OTiIkXMRJGjkiKg5qTQDEkUVldlqtEYn
rBmaC4/UEztG59rJbiMKbsBZ4XdAeoqnMMNJMmBcknGCdHvw/hmzv1eiuImGtnm/d54E6gIDVBEL
dExMHCHfBO+4R/fA6xUK2KZFxiZHBAanQ81hxg9IRTFrgXW+tkNpcIgRed1SMkVFldHcNB+HHfYy
2HcUfR3YLJObTj4BLSPMW6SW1CkSLLBDN5M0TJVI/jH8lgGpI1qElXWcDlhXVrz7n2lA/sxEt40m
2k0Uky7oYUiDWHiFFFx7tOGg4EJB3cw/nHAH6nBm/n5X7F2AXrGKeUOWPjp9DfctPTsjfTsAMfuk
776GexGPp/WIUunmIeHHXzQkzjW09tCGwc298UT9aQqcW7Col5SWn6B4lGmglqX/Z+4QucNV/NDa
uo9pCOptqoKmXp5IwWBGpkVovrcJ3WuFYkO+x7hRFvQJ/qMqapvfO4h8yohcfMb3bhPPa97HwD5F
JgN7cu8vUtNRSPqM7JFmIyv/41F0JJvjrP0PdeexJDmSbudXudZ79HUHHIp2exahRUZqVbmBpSpo
5dB4en6oGQ6nZ4xDcsEFzbrLrDpFR0YCjl+c850HoRkVmWZBUY+ofEzvK+KRMmKS5iUvySY4qbHd
53xJUpqJVGIriQ6MVGkHIELOOCn+ZDzuIE0yoT4Z5XO1pDPV6snoWjyHS26TKYa9XJKcSCfYgw5h
ZbSkPNHXtkvqk2cW99GSA8Xz4QQ5fFuro0+dFPLb3QhEDIdpiZBasqQEz0m8e1Z+N7Gv487fVnWf
E4LCAQIZJqFUUCtLiwJ2HxqGCmc9TDsYbEuKFTrVJyPC+ckIbeW3JF3VnNhXHVhLq4Br6AqqtGlJ
xsoXT1i2pGWpJTeL0pacuHDJ0nKr23FJ16rr7r2KjBemAvUuWBK4bKK4HPcRxT7AgSWjC+OF3C6n
RbHkd9UxKYUd3rnFRlWg0o2I+mKceoOe6GvR24QQJXaFZYPGM5A4Ljlh1Bsm4gmMjHp0nueue0Tf
ATDNLR5dmV9lUXAT1jyPXPFhkUIWkkbWLblkEQFlKWtgICSvbK+HdZ5cD2Z3BcfiyRJk1y0JZ6bL
7YThaJnPkGKnMXEmGlMukXAW3FqTBaUHfY6dnCuJD/JkfGfhAWK2MOy9SXwop30ccTvM9CYJM2ND
lfdRCDsljSJUu0uym9D5h2c0PtHHNjEHtvwwYlYzKXvljT3xk/qD+mIMU60CCxdRkOhVl9M4uuxp
uJSIigvIjKvwljBWuY+WMDk0OuXWoh1YSTmD8o4xI/brvDViNMLBqylwKIQaw0zl2ttgCayjbjxl
RX/pa3UwclIvSLbzSLibquFHrsWNiUxyg1zyGpzFrUUmHpOlR+XjjIvhiNAuF9vK7rE6Oga1oYQD
aHo5Zx/okHXjsKR0CqRaLTHTXyYsxq1nQYWpM5TL3WTXe8pMc0Z+4kp9HTsgxVxyyaeM6p0acsLL
XJGuNL0tiBnLYTbtjCgZKR4f57D4wqjCcDQhwZlVIwUO+/0WQJeC9UUxln3bs/0us/aRpg4Ww5Bs
4JZeBbrBYGzg5HFo/vDqagghXPUGY9pVnnObCXBLUxPY1xlNUcn+AsBaJS3efddgZubucef5eDtu
M2H8nIv7FILlflCIi70hZp7a0uVVRnKXICGYvJYhgUPYlj2pTVNYt25VfLIsqDZ2Hz2EyBdDwOQc
QvG2nSOyWL3QOjZwVpLGfdFd+lah35tYaG5y17zIiWVzh8pmuMRYdocBkBB8JX+rS9A3HjIlMaIH
jrFjg5iDCDlVARVP9Nj4tlqLghux7F2qGefeNO1oqzsoDZEXP8dBkZ7b0q52fgwfVAwu08T6JvaD
fmWF+bRNZy7IjDiPIcDRMQEgKWrjkw1oxbc/GJF9KPw2utR2zq8k4Hkck5UGTY+NzZSt1RBsx5l7
joLhOPsh+yTDY2eYdi8iL8Mr1FQgrKheIA2Sd4tYZTTVqmZVrl3j1kF5cEJmvaApG07xLiZv1n+O
mUhtwZkUBOPB66n9H5FGdkvjwCh7tL9R8c8rl6frhrt9h8JoLWZR7YyKKC9nZtg5+xjLe7ZJACeI
gXW1/64E6oi4vIW9XmMWRzEN3BaiJfa9LWc8vBxEp1mQx3DQeNbjwzqYsj/UuJDWqRtgshZXs2fe
F0ATVqHj7yM0Fbxsd0BTZPVLHMGqgM4AQYKiGbEPR5/jqYvdDC+5RSHf5WjeMYNgyk6ZBUwxo63a
878QPYGFqfWZbrQ45eX0yOCvYiZqXoHe/VEVE+ttfazk1N+W2jgNErAT73fjEcc7C9h2y+3adP54
Ep21tWXH86aLnkNxClT7NIxc/Tqrl6v3OjLzZzsCk9Y2rkaOLGBXprF3wePTryTOpC3F13PZDgIO
7bSznfk1VCaTBSfY9Z1978oQbR/pF30OCtQT/Wk2xNnwSMQ1envlC/bHyUTLJZhSxwOWjIkSe8La
TEBPdJs74oPETfyqoj5xC6AFVd1FduW9KczyKu/DA715vmIEcCPr5N22ajZjRrtgce6wJ1TLq20Z
dJ5SpArb1g8FF6u7KVnIXcM/jjA3Gx+6oLbxPdLxPJ8HbrwatQSMBcvUnp4G12uP+BECVGrrBBrM
pjEp8ros5KB2ErWxO/vi4C4ArlkyR3Ye9ZORFIufxxuBV+dXokMJZHQ9l1o4brVvs90dQZ6HLuCT
PM0OSdbuln91k14ntWdeUkz6mzlN0R4jU8Hcbt4hDvMQuo9vxCTY7B93IMC2RaRGSknubdNmUTky
tGRkwnma2tl2aDUjFwNyV93QnATpjt5tj5721p6Nn0VSbksTpCcPG2LyJndZIkTn3PvRFgaxfQ3I
L1A+K9MIoYO6KOytyL+gho9YLPObZiS6Mx18EsIpsHzmgnfOE8XdrHpyJD1vpoLFz11FDCPcsKbp
7tCzY6iwdj35SsHcXk/4pOxCVKDFmpcStvw2iBdpkXFqW/dsjuM21PyQQmBBSKQxn+rGQl9q7j23
De88j3axjimxEp7178q2bsawo8nt78BR62NkeWdjqXoBo8+7Hov5ymiHW3+Ms+3cqANepI7wVgr/
msl630LyDkV0lEr+nGbkNdLu16MhWp6q1VUoWoZEDjRhn0mD2a7TMvxyGieAgQcyRXG/b8pWfyAH
YTiXsMCaz0p59qnDSu2Fxa30rZcFKE3Ak5I8dSzljuv2OiJiam3zx35u5aFv0ufGC8UrFSABmX5w
qx2zu6aNH65IojQ3mU6fWeqKS+qN3slfAEJqeLDs6j0fsH+O+gtSjY00gNgVm2kP+zwWBmEUXqnu
1cykcaWi+gIw2tknTcRWoao4vM10K1KOYH/CheHOWMbSGOlMAnd9ei17ljdRs8RtouzdyIote2GV
l+JetG16LNJ+07LTobMFO4Rqdt6Pk1luBUFdnCvrKCR4pxmBMkDxPJeZ/raKvsBWMkQLSwnHJES/
rSf8xxjWSVPnPIOUoQ/CwzmBqmTrD1R2vVIPVaz2sXL9XT3Ge5+xYzWV9k0GqeOBewtwbPOqDZTM
BAq3cmuilPTL75Fj3xSMLmwp2QQO9AfEBiKMLEbO14A1ch3abEJBDYDc/Ui7+rnq/YvVf7iVuG4w
O4dTnb86oNtoxwb6V1X27Lnr+d0KmSyoeAdSaVqbbT8yDulPJgzhc2o/R62TnOywdNY12JV1i79s
TJiIgHfNcIgC8phgRE1YY1pGTV4lt3Gjt+PEMSKm0N3IKLqzk+QBDLmz1w5CTxIC11nLQNMN8VbX
Wr84QxNteDupO9PqbNSLtrU6N0mkHoYQLsLirFEi2RJy9tOglnNo6rbmfNWwHdqXpntTav96CBkI
y36yznGv5iNAE+bDoG2gLoSgylr9OLYkkvptmuyHG3+2imNflj+GTGylHMxrLMzmRvxCXdrUdj14
FoxKG44rULB4mvZVg7MkzOvblDzeZyiVb+FGWoAzaYMQwDJkDquZJ0P3FLk+NkOuKPrsDyeEO9Uu
zXXEURlJ0nQcM7pIAOfr1h3W5ok8LJqLCUSYg4mjZcePCi++iW0KB1vLcM3D+zt13LegTm5TWRa7
iWUEHNX6UTJ5Q+SQreEeHEPBjo0agLbHMsG7+FuDip25zHhiQeLoRzdYoAITNgUIANBlGiT508Zu
J4VrHbCFYaa7UelHJ/v26kHdMFfrkFnGM4HxCAfKyyC8W4SzV7YV17um+KqEb++abpHScJTklHkY
+TjN7LJkm5JVzIGD22Ro38ZQPhU2maMdrW+WulcGfrQQoGndsC8dQ0bV1EMgItlRcDZu7OYNyQoO
cdT4m2HovzpgPlszz54R2o5gf7i9zD59mkmBgpK3DjJcnmOVHepy6PGyUjGHU3Zou+wmcTyx1dUi
tUJWAuK5SzlQrIZ3KEa3QnVc7USRHAfwUrndBLhjnMdq6Dbs999oRD7DjhJ2bpx2J8xpr5sa9A2R
9TuLvYXb2tdjE4OTGF/Uom9sav8zcMpvtYgtXGLDV5oZiNCiZ7QDm4L652c564d+LjCmM16pMvjT
8HBiCIE/0eljFey8eSV5OrrC2JVsHB2lbolMK0Ud721Fie5VbznaqjUkp4qbZsqrd3Tyn0hWd3oC
RSr4YYWW3sosBjSShvc4Kvkj740vWatT7NvtpR/3RRXeu+544LNvDLqOTREkMNDMeNyi071U8N+5
amwDbgSLi1AaxGxT7c7GuPM0JpWhJ8utEjssOldoUDA6s+BC454zCoPI3KNEsNriZz4sY58WqYBn
/Qx666sXTxreXM/yY+do0N5R46tNMWD21ob88lMEtMJDm19b87jJZjEcE8QA/neS3+NLeEutrGG8
cy4HlrReNiWHGqMgUyRQYCPNgaLGG4VDfjnwvfC21vMJkoVgzUMOR5G+BpnDqIkjewUg5ydB4fDa
8iFdI2l/dGPxqli9IHhQN06W8PBmS55EoEyxpUTkR0zjHiTMqgzX6GduIitd19XP0j3AxY53Uqef
5DWyUq47pBSzq7d+a9csAGmwPSj6DMej9dRYQNFTeuAOUIjhKPQVxfQkUnHu0TDPDOb3kY8lzQTK
EiLvRlQXf7H0OmMPnRmICmM9GN5nTT4VAE18ZmHLf6HUBPvyIOF0VCP0Id0tI13l7pJ8oD6NXrTj
3RMPsZsnLzqabXVToDDp+by1G7AlDQEWOGXNHZhEbzz3Ry7CGXkIPTo0wIHDIAGM5vnPQISbqyDi
BJdaBrvAV7eypsgwdX82fUIYvLi+mbGK7OIBIZyPtd4xqo3oI45fEmmszH0X9h2q1lPuji9TjJyv
xHqxilmtsDevNYhstB/7yK2J3k2ADjpQKZBTA6NMIf0ti7DOXbxxpCWaXnLGctwWyU+O05518NZu
uQaSbrD2kcJqWsTAtZqMxt7C/dxF88YeIFcHNELQ+BcdXP/RAK4tcMjwGA/e0gKPhYtG2CQK6dSH
G9p/f9u2vESnxwoTkDwvQrIA6unZ6HgTa6TjAIaefDniby11wQ6o5Bt606Ed0ls3o2zsUZyMw4Qk
MWRpi6J7E2JLuZrG7OB2h0r6KbsBa9VUKXiltBNbOj3yg035Aw0pFsK4bTdpRmJSRBTPuQzUrYNS
KB5wBbWW9RVUTLjw814sGRiHYcZ/Zrm52LhTMdwxxmp1efbQEDqJ+ZWyx+3C8MDUZly5TCCPkwW5
kP3OyQ+lvbbcyKYvKPmZ5EOQZNddhWK24rUXckJM1Flvlqrvpm4wtwWe0tuZ2D+YGceosOZTNtti
qyaoc7ivWykeqyDsKNejYTeN9XsdNvkhRl7o1FznlNUfVkBOgVi0+k1xw8q2Ps1x+e4DMsadXuy9
yP/GNv86gztNEutzEtZ0cCdYSpLrYOhTjxXAvJHOdKfNHnQYI4KyttNzY+fH4LoRmXdnDvN50HZ4
sbF2bTG6ZhtdZd25qux7+NDNvVogP5OreRzOPWPywVlaZsQFFJ1Xpe3D+pFK7TxJ9rmQojjrkqw1
A+NgUXCS4D3I96Wt7P1ImVLlxnoO0bDM4OB2VbR45Sme9mON49v3hnkzNL29qUzDp59uzrZZuPse
FzOp7GGysoylYlKnBWlHroN5BuQLbAKz47qN0eS3otoD1fcJlxbF9dDgA2xOvG/+2jBMPs4sbE1R
h8Te6g95bj9w6rOBZ8dhKy2OBerlledI6HngvNKAPVVZxKfaogUTCL5WCgZoF5lvmhe57QVDXEPG
8iwNdFbmnNrXFVrmIK76zUzdyO/kOkqb4OzE6XPSjKckTxk45SBhATsQrRE/Zh6LwzHJPyCZ7ca+
36dTfh8jWfci4+BnzCI6eyxvvBq6kh+tB4dbG8YUTmp/mHZA1sACj8ywCwXfxRl/Npm6JBrOdo9s
UAdFvA+C7G4oQdgJ7oONjL1vGVZXg4osmNTZ0bbK9xI8+NpjUo07j+W3i/rBbOWnG5gDyKyUcUi7
i2XlIg3vze3YueAbq/CnlxYP2cyWTC9LdYtSxx79Zz+KPwKbKBxLoq7zR+6KQiTk+3QxShfOG+Ib
AJYl/DYhrrMT52hMDYmBkl7FQF+DkfBAYAGwqT6xOSjEpbE42ii2QbpowVDaIdQJB+bVEE4Pg4px
CUXvfohmd05zmJrRNiIwae9SwJOS5mwCVLetIxHjT55zGlJc440cL6Ksz5ASUeegT+1YGf/74DH1
L1l2RDS6rudYSxAhIWBESv9j1iZTmd74tSgvqKYefa7jSfkkw6O0XmGLP5ckHV2LxPHP7Kr0Vs7O
O2VCf5i4+e9oQx7aSpavrYFSKTU9ltKLzIrkm7OCL8PTBDOK0TK+NyrBXR4/2NoQ92BpHc5kXV4s
oQBSESWC2b9ARpozNp5SdVuEzGuLEmIQ9JZnO7FKNjlIsysEjKuoGG8M1RXrUsj6wEaruanc7V+z
YeMWU1RoFqyr1JTeDQGKuNqf3EuAN3L7798861/C+FxBzeuC+LZM5Vj/HBBtcWGjxjHQzqnaWYJ1
3G1Qdv6p8VjWg/oB9y8g5sx6M1UNkofK8ncFUloKzOmkUxAlFgs9tHDhLjUiOjFC/dZmHR+0TgnM
CCEaiVgdk4pwjmRkaGo1CNXWXVlVmxpg0p3d1Rim5bj3c6XOVpkRAjy47FXz0H/0JmODpte7q7ux
3nkAsv83+WvSX66OP8WvuQxQhLBMcwmydNQ/XT1oFkG0WEh1SfPCUVM68rYMonPSGtGLzdqbeWHI
Xi9nJ19hmXnVWfQ9NCPioJh2XWRxzeiqoE0yACNvUVNPnE3FdJ2CbsEFFOKq6my0qcwOf0VIz/DF
UKqeIiJnDhjlm7vI4Q+zAf+mShAjKek2V1QW75YuPho9vAJlXsCAjbkZ9VDj3WWT05nJ0+BLNH0t
OW5562x80XT7eSrlY2tIZ7fIE7chGvaVsni4WpVZPmRJ+EDXTvPHkOfKigRAKY6+VexW4Qm2VUYP
A4zfgKh47QwrtyakQy5f2A2wzKokE0dE/0uCDSaeKm1W0gFPk7dAjqagFTfMk+fj2NsUI2UxrGv6
5CWauWf7ADlw7kJm1BXFX+6ZH3B//RsbmatPJsIliKZTTvjDoZZkN9vW6KMEDt9KFf00+97bjR60
rCZDZBcuhPfCJL/8VyBrlqoU4nIP6sUwJLY7Ka+1oBbTEJrgqyx+pcOvnMnaApA6uUQQBF0XA/z3
bscAmA/Ig/I6slngAHP9mIgEm3bOwqCPYODgN5BXv/4YC0de5b64nzI3+sGLA1Hecapaw1PQVM5m
yGAB/QpYr8s+OJftO5E81yYKqAOhX/GeNY7/DmyVknxCrlpp5AhzszMrbs5t6JriowNdsla1e7GI
ab1mC4Qe3mxu2JB7myGyT8jp7LOsZhTZTlPcRr2JxqdTH245uBT27GKmZaHHWP3Lmka5b3sxbnro
ZHez/oSYesX1mRNaUMwX0wyrrV8jFgAnCOqtrKO7vBcvcRmnsF3AG0WLaEEvpTP7PeiWkDIvnoPu
TYwsMBtLP6ZzvUAnq4Y5JPRxsCH1D8ERkibjdT1q+2GekEKnBiGKjFxWZiTMJ6eBOT+hud7MEcxF
25qbI0Sz4rbpgUZXOIo32k0ETW5vo9zHMBiogdVKOKT4Aep09+vw+8/P8b+F3+XtX+/y5i//xd8/
y2rS1EntP/31L49lzj//tXzN3z/nz1/xl0v8qcEL/mz/7Wftv8vr9/y7+edP+tN35v/+t1e3eW/f
//SXJaWine66bz3dfzdd1v56Ffwcy2f+n37wP75/fZfHqfr+47fPsiva5buFcVn89rcPHb/++E26
BHz/5z9+/799cPkB/vjtGj119i+f//3etH/85nm/swywXNdiyGrZ/pIHPHz/+oj4XTiWIxzTMYlA
EhZZxDyi2uiP3yzxu7JQYPkOn0Bmr8cTvCm75UOm87ulPAuCkWOZPIFM87f/8br+9Pv7n7/P/yi6
/Jag1rb54zds/H86zZGpKVcpvtM/JZgjg0bQCmL74Ga2vmvyusMkH+THQWOGXrHe4JhDPw3gCU2m
fB47gXbU1I2xF2mBOLumSNkGOg8OoErZ7krD2dVVW1/lecyey57Sj8Hq+oOXugzJOYT6b7wH9lYA
v1+XA0asoWZSEFCofBa1L9ixJzzoSqiABQlyL0pBP1KS7BWzG8aLlwfhwwzLehvOUnynQ+kDQ5w0
uyKRuvAP4/TOF3l80kyer5MB6DaTPVglKyKJslsiWOVnYXdik+RZ9jFj5/1hklJqb53S4ixqc8b1
UrK0K2IHLQJ68OJkA7U5oSWvTk5KQU9H2r0Mkcyeak4pXJGDn4ZrpWThbvgBlviHzO3vzRm/1Lrr
IuOHicaFTEZuWGL2yjk+zDboUIK4U5KG+LJ7b7bsEQmUHT6xbgOeqUqdTOwxrfmtL9v2nOcGWxVS
MrHUgw4Yt/Qs3t4kOeM+7t38xRpNdBtKhtNVovLuK51bcSWdfC7XoWGSjRmG0zbrTeO2S3sJA3b2
2HXI+m0aKzZNsZ+oeuVKkdlrmzQ/bHpWzBCEsmpE4jOZP5Q7ESbVlWw7EUuItxCDHysImJZrP4Yd
0Uejc9tnAgXtRDo7oW69uTzV88x1V2PajiVPRenzxA9lOKPoy+U7O6aFn0l8JOMJfI7rwRyyFzVk
HcLQQt8Ftk1AxyxtyieRAmjVsR9v4mxgiNempIclKJ6uKvTKOBzJG+Dkm31k5y5cUY7NYDox2w/3
mVRDCYCQp8MOURydXxhHmr5I97CxlTTB/Pm+/8qe01nHOGe+a/Lq0hXPMwICpNPP4SZQDlKLxisV
erl5FD+xcrC2Di3fQaRvWWwXm459QmHzqMxsaBu5HzCN7IQ+O2lFo4V8wf2oq1K9xnzVJQFE9ZFC
AWbBHtv5xQ1aokrawWTvMbHWPFtK1yEKzJ5JeGI207kNY4OtvwBWjBcwI4mgAtChtOUedaWB6WYM
C1ZAvIIzqR9lsJZFgvIyHizgoVE6DTukL/1LGkZoOGurpbuJBTNVlqRO+MXqut5lPnZWCb4EXaLp
1lRmGgPvGvWIenH17CI/rqiJ12mYKLXuQE+zO2Ufioac4fIWSzGySH4Th4Ih4syOdazuSpWwmopq
XZ0H06vlneGD+XDjsb7Rg20/Zgnpij4Kwfjc6ty/HgOliI9TegC/MRa4X1wvlAD6mTH+dDWyJ5q5
boksXHRo2WACCDU6+pt1NeA5ZOhM3cMcCcE9g8ii/BrmlqxeNRJNiJN0fPQRP32hzTXtI/MBkLlx
4fgvGYI0SLvaow+MIZTdOXOih13H0QyCfzKNES5ACHV4iaEjxKBc5oRRb5Fu6ZT5jUUxPm4dFmls
Z0U8kERBzul33WUp/p/Ust7jIh2eCCXQP0onz4+Y5orr2nG9BUtrOvc2WzRq5c5mrTPa0WMV1uU3
mj30Oj1s3qsmH52TtIUm8zMyl+PMLtMbUas0ZBRVxjfGZHjocvUcR2SMsvBeeUGkjl2Kk4pFBMr6
TW2X+lHSHn3HotWvreV5d4yzrHNShN6nIjXiubXz4tOChcN8tehQK4aWkZNogIL1TMxihG0gQ9O8
g3M8o8TN+/GKtYeBPxjTKGDbIJ7lJiY9EkayJ32sZmY/zPCa5/lT5ojPj3Sk6gWtlzz3eV0Ru+2w
AuLJIS6GttJX3ViYzyxM/qsigmDGS684KRy7oirFtB0dSVIb38McoRdyQcRZayJXLI8UjLhl9QCS
hMhHWxJClPp1CDrcY+PN+zjP+3JuenzNfcOwMlSStTZTUwxfwCAIYAsTVlchEi509DU9ljMmyT2y
v+JH2uZxfQjQkV3ZTgK0o8e9NK8clDecDC7xBttQcS2tQlsirE0dy9jTujA2jCP2yGvMtQVKaw/X
JAsCW3GQlrNdv2IxggkCCnPbuywKybrV2NeN9KXOOlRLXMmMLSP3QxRz8x6O2Dmc0in3TmQNkm89
lDXhNq33nvk+viJw8lj+SGjNURU1RBJof/IViMrZ0YC5G/sHVpHiI0b0Xa2HvEFoONVx8JFMMBCu
a488xtUs9PjVdxl3UJtDPVn15vwtKyCPwJjzEZBk4+zSysl/To4hLt44lI+1NVpbIeLpQDAiFhZD
Z4yEp8Dz31yTkSYjnvIdODrKzMaJ9cPccsqw14vUhv4R4QLwjXSbGD3JKWPlOJ/S167HjEvJWxIX
MqoEEcBeBF5V3qOTdV+gADlHxiwLYDPByRM609Oc1NUHQdkVAZaqIZvWt5D+dxMK8aIVPrIAslCq
FfAC9i65jgrUCl7gbWuXDA5YQfOJVJsEBw1U2U1WOfW+D8nuNMbJeYhs7IcOHL4dim0kGYHv5O+J
WwdHshzGs24T71xaYbz12lk+YGmLF5OJ3M4tUA3aPXHJ28hAuAbAisiJhSgLrP1rUiScpWzUN4Wj
zWHV6oQRpxObp4HA9WuXdcY9yTSMsgbPno/BXBDq3ePLpr/RjYk+ZQFrlPUMosnQ+Wvo1NlRxla1
bwAgHtveTw92PIoTwWgOO4mMG1kLRiFIlMrx0mZhZUIn1fBeQp5rIwPuovuM1NRcW25PrKQd5zdq
7oonFRX9siCV+ifYYbbQfeGhLY+beW/hwg5IqAyNNyENaBZJzZCsVtkpJ8EtWc8YOo557QOCkrVz
sIWhEHKQ+NpiHovGi016NijLRskrmv12FxliETiHJOB2Xvw2Ra3xPRdwCVeWGPELp0NCqpc7Yx0M
UHJMqOS3jPLma7uKZlpfyy0w0aWknyD9g3IJIlHBArgubSe40aFrX5eoCNASM2xJ2QdtXVXNO4CM
6UVibthbPqwZ3hNCC3PhHWNMsRuVJ6B4ktEdgJqVNhAkhcZIIU3rys5+c6fOv8Jxw2vq/OGmsoJY
rJF0MTWUTKxRbVHMLDF0vV3f95jQf+goca+dHnWmooRj4Ur6TunNBTaZrrNvS67jkAonmrgo/Ehf
VORlNwPUrDMJdfqHD5NmOqXkxiaH2MhjFFtlWdwlOFyLF+ZV0TNL37ohSKNCzGdUFhpezAUCNikZ
kLJKg33fSlDus/SR60ul+2fT7tQ28APCo/K0ndEdDV2FMMYc7dvBraYZRlPKQ8V06jg6ZHlbcfRR
5oeE2zhTAbKtyg8A8nOAmT7rxNJJ6Oo9Qxx6IZvzlLXeoxP16X0cNRLppsSdg2T2SMrEePHR4xLd
3tYWEt/K658rZh/HEZT8Dv+DZ7DljqM7IJJkQftlq4hVg+CzvIrsNhgi6xauAgdjIvoAjUk/8FAY
YgIckT8OeN9QvSIXsQIeYVbEGKbriBNcO17LDjRqSPbo2jy8T+jBMc9Aiz/wZHIpEgWb5kwX7Yem
Qou/wPziGOOXS9Sl9ENGx1wmfkuPNPUKscpgP3dVY7/wVB8WzdM0nDrV8YAMmvbYC6NZbP8BzWKr
Tj058uuuYLZP+aWb71Ln6mrumnY36ii/hSyhnnLVpfduX1TgrjGV4I7xM/WKVXo4RpMYL7WLQtYN
PeNm4Ao9NzA2npKwD3cy1jiAOBHdH1bvtPGm7CSjRoWn/UB8OgRYsGvNMolV3b2flFyGbtsTdt6h
5nEmba5s1aMOS3AzdNY8s/hDaPQA66wKbmVWoHW1ovkpgjq0wqOdENRDYbsuJgf/RI/qbNXrxl6T
k2eU1MFp84Qh083xwFXZq29b6n4iM/hFB3O6RZmG159JybaGbsNdnvgdQAJnetE5orWBWGZM30aQ
nku3hpSZkfrXc2tcTc2M5Lyjp/0hIs9/gV0Q7KXVLI9knTr3IdKSlvRNZ0LZ5eYxbNyFnwfaEyBH
h+UEPapKHiUcrCNlRHwEWxIcicNK6pXhjh0eM6LoaUYxZfqedVMEFqrMhCAz7DjBXWMOzeMUhQFr
vTbnITc56JyJjUKVMROAZXFtEP7Re9dVahJ/BLoQrlVVzIj2yNHrUMuC8AmlCC9QW8PqUNbLMsKK
VH+el1NtRWGhLhzxAdUyS6jHplMm5fwUuxeTaUGzSsxRXVk0X1htxuSSVt289SOEurZw9UMYTelP
kpGmo6vr4SPAULNxo7G/MWiK3u2yBxFIt0IuuJaTt1mWJ499mfnDhpk3R0rG4+HdGWaXHwsP9LbM
G56fYmh9slv6GNqDmZXpy+RpZnkRXeUF7Ur/bqfSvEsyCZogld4vsPiA2wnYw9riKbENvVTfRPgb
85uqj7uFYtmDsbKAJO/nStgIHvzo2m0MEGvJWJx8M8x3aQy4B9sUqze2KremLZorNVohzGBOLcte
muf/JwOu/49GVyajo//15Gr1nb3rrvnH2dXyBX8dXVnm764rCKxwTVLSTOn9fXRlWr8zErP4z47L
ZEst06O/ja5shw/BeBIscWxhQUz/++jKlr+bTK1811RMwxSayP+r0ZVcBmR/2kQo17aAzdCkSz4o
lfjzHqv25yGK+f9ssPqYOfVc9oBthLVPN914rl8za1ZIdIEDMw0p7tzM/MQ/7DPRYj6Cm+jcmpXc
jz2HeSe1eWZlSLxU9IbqGWeEPbY7Tt/eGx8MzfbeHgw4C8ZDG7S3GRqbjeffM1fDcUUaFUYKbl1A
mhN5XCuHumY128ZHZ8G/CYsPk/3FOPfk3hrt3idQZ+M0/52j89qOVMmC6BexFt68VkFRVlKp5Vov
LEl9lXiXkJivn828ztzulqHIPHEidjTNXp+9P5LQHO5p6PkURpMVNvGZBO2U720Laiv91nvXZEPm
sMPWJpB9jAzvZpCnh5IVQ2J4QE69DVRMlHygOG0HgCMhumE/WuITYY0sPLQGztx/He7YtCdUCrHD
zMxj4wDv9qckpnWEaifDkyQFAecv7vAPSNTr0kPjq78nd0RhsiLLcHhNO6YEpkA3s44LP7WMaKA7
1tpWWFLN+R77xpHjTO3WqgwDcz7zDjnkigHTxWnjS1AZnReRoo5FivV2xha0D6iUlDqAXxumi2ho
3lHrD+9rIh3+f1QoaaHqJCUXhCRUaHDi4+gHt9U279tvBKrcr10jUcBEyHeDjQIoRihb3vRp+xeW
WHqkqbfaWH8/dG2wD6w6fCgUO7lU0dhMvyDW8GmMPdxR+QSGFoaHCYSQ9nK3q5Io0Ppro0feQNig
S9sOUBMHWgee961Sg4zwKnJvJd/LePqyzthyuh0RuyH0Roc+zgn3iedO78TNn+cmucDQT+jLxq3g
y/mFM/CYZ7j95q1DknT2C8CDvW/Ja0rQQR+dLypxxiOK0BmUNQwHrpY4EdQeBYhtU649WUxiEQy6
LGpnQbMTlsLEOQsrJx9Y+TdA109iTR8olASY+ki5uYP8BYdlzjjts0n4sczyH6IZ/EKJZjLGf2u+
eATQt5D9dLzr0FTfaD+EANKneqKEFZ1sDkU3taBAMdlwbYkSz/auc8q/DtGY/AmrMaqICVFtikkA
+KpEEMUgSOJZo4NXjG+AKfUozfjclanz10r8D4OnLc46vFErVxbfwByn0xTa5z8jxapL/m/uBSeo
LV7BVgLKozbFSIdg52cUTUDXu2YBZFHfTZoIjt9Wa4cxYshTMmcYbg3gozxO63iX6XDUSsqzTJ8u
5HZ5Mxxc5H1GtQ/VasYunbAf8akvyYTTx6Gb9Hc5nD969tM54CWckWi0KnTqOxb3Z9l8LEGwmhf3
c/Ey+6rQqs81aMYE7MEDjvEM8wVTZLPooT511qPekJuGmmUxIlPRTt+77nV3Wn0Gl7BH329dv8DQ
wqYm/Ufq7roa9V1ZZEfhlpEwL8njDlNKOdjg3O2JrMTKawBpLz90i/WiuwvI1RqumnD9PySdpWs9
jormgAKKg6tF1HTWEXyGQorkEajGFbXDfQArShTHfmcm1yN8mBdNW8SlAR2xrJB53Np/XQauYXbj
fGcr+B6fWLtl09hVmNNHG9RwdNbEufDKl6GHyrM30km7DNYIDcafTsyaw7WbiHwsucGtvlrCAqEz
bNHJQOGwqHUEkcJCu7dB2xBoNKrHoAc1Z4o8BhcZ+7now7rgCwo8okPD+ut0xkrIZA4rtwYPkmA4
6wArNskmjnR5VGIZBlA5iDBtKYJqR+SV7dGts+6N9psvge8XYlh9kQZmSX8ar5gx2p3huZBR1/GI
/y7S3bI/dA7KcZGz0jP6l9Q+SN1VMUwtuHR3J4GVxS/EIufKsPjfFHgG/kWLQnKHPKIT9OveT5OD
wX8RDl77YBqpd2yEf5EL6V7MryBRjdmnCNH68AOmxT5fk/jA8kfA5qheWBp1GBQRtHlzw9TsQgew
jL+mP70w9R32hnd2OLwAqyb0Mz5vkwCDScrP9jMbU9F6suyGIL3RO1iOccRbJdtas4e9R90JBTlL
bPvj+9rg6OtsGY2OjkgEBWwklsZIZPKRDqy9LhnMh6V/h3vDzyDoDvQhj3gycrQ/3rCE0t5E52Y0
hVBH5afOjcPvAXBby/b3G/JbtU+9cnqghBpop3au+NXqvIRXn/2SC9rO+m49S8Rydfx4QtLBKqmR
n+1McKkjDWW2/diNifsUGO4/EhTKmr2Tz6/a08bqRrXXl1xhXqF+B2yUaKRKWRv7ttk+VhnXgKwr
3iCKU08a2CnDoHWUbKBInVdj6Hwrk0r5hM9GvarlEsA/3VdxQIP13VD1R+mxgc3H4CKD3o8cKL67
lhcQ8CS5H3NwxDSksh7GQ+NspgWvHY5NYoUy95dDACponyxLNEtn/q7ilZjNdxHA3cnm0o6LuvoD
WIIBFi27g23H0esCKfdZQqxSrqFlimur+vbUfHI77i+ToRBmy4oqsI7+N1M/zs1i7sdA3W3KtwA3
ydgjrRwLp6I1cEl/JqUoVdL8/1zfYTNQjmerbc0YlMLRTGC/9Gb6F9AtAJV2vnO+zfh3yaLUI/1B
gY4aKVUxRJNPWFOm1Cu6+oETWZ5Xop6ZYXlXSTMYFuc+ZDt1mo3pP9pI6cNcvOFl7aznafuGHD2p
YiGgR7E1ftQzx7jVHjEk3U0/8pF1eEqhGEfKrgu6bKuW+F0Tjxm+/FSmcaWWCb9jHYiodZpz0Krm
VpF8mf3cP9sAQtn4IOXJgmw8sIQ07Mzkx2e7ibjjqQslzh3sJqpA6lQHJGL+4333t0/IoYFF6Pd9
ItkZYUzycIQkSXfs6vINbod96hhuL55Yzga+8ocpT4fYapCv9IG0s6RgjdZS+WHQYXdl+TjvK1W5
oVY/t76Pbdxau1Oqi9jISnzgM0SZYK0Sfgq5BQ2HzVw3w4LSZEspQ01iLW2wDQejRSSMah6+MrFv
8VwoC3uLS+8MJvNHOkvJueEbiDR3PY3UJiwF85ZvE1cuFjZW41OxFuJYyyA0FBe7avu/GR9/56Ik
EbzoxzGXB82uZyb/CmXABFE0pNT+JBb55FVL5dnQAhO0kcu9ARLS3OFS68DGgWndJc7yolAwDsKD
wtXgic7opUD8+a0MC4Vm7aB86Pd6DpYI8y2bCBfkcaGKr9EijmvnekVdH4SyzG1V5M1on77odx5Y
XKSXiS1GPua8j6zT3D7ixqkeuZzhDcOnCDTxSC4EcCGRjHbt5ZUsXdQ5a8YHJL/p2D53qszSJ9IY
e6+bt+LfVF6axj8QAk7PkBHKeEYpp74JCBRhM3RO9G4y2kvkbC11mRp+pEDjxNREUQyKU26X2d7o
JLQPz7SIb9HQ5fBqgnleAdZfFN6cFzqxzH3tHU1Fgy1pGIkRcD4sa4f3fDthytn+7bTpaSrqq+jd
x6AhUqqKB5nQkjDaJQVLoTt+4RvZhvj+RCM8BmfPOSVB5fHr+vDz25olbNn1iV8xEVPCPE0YZLxY
JZ3OaZZyJKQhFWQFqEWgPUSpxvlrTeYKFVg7riaM6zrgG7ABuZXd+lkambrML/bSJWGbdxTXjc7d
JQPU+mkX+6vNljVb7pNHXtQFvgHU59wI55ls5HKQqWOf23F0oyqbvvuGbKFlltPBGrBCKx0DlzuT
Vq7nPsogszReZYTQuPqwUwNLHmAUVg2uY8IWHDQONrkEDzcj43GW7TGd/ZMGbXBvIq0eptQNbkVc
K8SWUoLBzkX3hHE3ezKkhLZVUWqjuBpTWlCfZ3yku0FQkJdCfzIzdvgmlPJbJqoI3xPISqqZLdjc
MR2Aar9KLcOcJE7khbHcpgVzUzlyIpswGdasxEpbP6IWWQddZZG3gg0C4EacSGCT7U3ammeeuN4h
QaEI3GJuhjhptYLKyGyBG5NSYzZfWXZiC0cxRjEctqgphtV6JbOlS5amHk+H1332Sc5qoewT2BjB
g6k0c6vYhO3Ho0bj0HpV/kJLnVH9ON56nisXtvCUNdEYE6lAr/WTijg31cyYMkO1FGBabLDPTvOe
gKeI9IDaPDqEv3H50jrDA6S7g7cH5hVZA2NYTrkSBLdX2Af1QfgT6YwZxQqHATXzaG8h41iBwTZR
x9w0H6nyEDH1Odz+fNoYKhV1azc9wz7emw5C1tCZtKLiH92VwfDe+z4sezf92nbGCJHEoQlrHwcn
QxkroIcP/vBSNfp8Cuon9NDmyP0rlHgsotJk0Ve9OAwdob063D1dlsRzesf/BTlBshBFQnrIyK9l
lO5WzPS7dele8pLPfV2dIVa9m7QxUhzgepFrMQOLFK8FFaVhoZePOq29XJ9C6iNHUi5cbq3AYYr1
q6ORuDFrfwnkIHsN2pTfuAQsaXr/aAGpuV4qujcJZFll8dejs5P2kT+pWj6GbatvtLelJtttFlfH
13lxrkAKkjc/X8BKpMMzYUOmO0jHvbLOi2u1HL0oaUn9QIYGY3kCAt7p3iVkLHQKOHxTHsvRKImA
NfDTsfO1xYGsFAfu+IdGT2Cc+qSHC1krQHO5OEw+81dWXQo0xZDXUoIxPoh8zkLis8TWBF27ugdk
TmhrWJIgSv3lI6HXIDTlxP2adnspYNbMoeUadgQt4K0KhjdW1sgRE1EBLoynZmxYDfq0ampgMlro
vGGVN19DTs6rJOAZsv2xZ6J3+GOxhFQcKcb82q6kg63G5AeqqnfXL5557XxMCkA+BZ3GpN49Jgy+
uyw46vQuAmn+4SPEwIVpDqkARZgL/fH//3WTTxvnj0c10yn3y0xyC0HWtDf2vgG8mEzh60aXxmFY
MJyTA86LNjqpMaiuhIYwbOtBeYRiwmCYBTtjThlMMuKi5oQVIFjx7cvmxdYZyOlvnXZzIm+bwRht
t3pINnBhgiqvQ/89UbX7z/CR9KscEUhOLRyNPj3IoTaPdqH+8GKhF5CYQYYmXSSrc5ftUMSyR5cK
tCpqbP4lzgL18J9ZqQdAIMsT2JWizLUbbqYIsNd8NYAmafmLSoIhylhckouRG0aMb9NjfzUA49Jd
xsG09AkpCPw4RWnf6RCJy94iJTtW/zyb7YuRZeemN3F/WnOYTgO33oQ6naq7NyQ5zmkw3CVNDZFe
FXdrqp4CnxisSUiHTgrePBseYhoN+N4tLzEtwndWHgEkblEwuDoJTk1ft/62RVAdNW5uB90px91o
Bv+17mCxeYL6M8+5iFCNcdarf1kR+A+rZhydrbY5t+E7cQKuVvbJsivkz4gryY9bQfvdDGuYxyd/
wQPBBkIwPC1kMo38Af7Kq1Z7WpjCcl9JCY4r/Oy5GLkIcY8e20OBZANrgXeKnnvUP5j5LU8IqlUE
KXQBdMqe8OWrC/WbvBwXts+tVr+I2vhVCnDMwGWpgAMKGZbKRN6n6i+fjoqcQodtv4mLCr9M2TsV
G34DHe3LW4hyDAXcY2NwH4sCHnDOFtpwI9j/b77ZH/uuJFhqKcSfR0bD0NGNKAVRuSf6iqFi3dcB
Wn1pKuYJO2ocBdYlsQ92znKl8E92alLqZfE+ssstT0rHcEv4QG9BGUK0bKAU9cYYNX5BFHMvTfmc
uyOT6sDDiTddpfV10U5rtSQnG71u7lUophIiVoclwfSbY2MxiGf2G3Sqs4/wePQK+S6HoAJG43ZH
UVMHVInRY9NDwipHAstL/LgLVr/Y1KlSYozGGuFth41RF4gp/p0BNn2wbSQUm2zvwW3EE/x8+rRM
71KOFctOrb+X7RAtruHeVjpa8Ptk5cVlD64D+gNYxdhTgEaYblZW+ftuLI5bkbNB9R45OAFgaiUC
VvE1XcY54FGuVDyM7C7mxGOtucIDoWnhG3TEikeaQ6n0KCZPqvmPM6d0ZZJJop8NeqdrP7BvgvHY
23MEt5+Ydk5p0diC26uWhZa8Ch9cBmTk/yFbBFv4LAb+l2AFqzbr0xdGgSdV59pBIu4iCRO9U4pa
j2JjHUn3i7pfdS2Hiz8HQ2iSrGdPL935cRrZUrIuq3gc8GTnLk6wHtPCufTekLfVDV7KR2XyiDqm
drcZrvaGXT1R2rjj64QEhTaNj4sfPpk/XsToJXD/tY1CdixmKdhr80SoQtwIsIzz2rBHIhyT87Eb
1BZNaDXCy1V6IsZ2a1xd8sz1IXv2aWd5bXasDLoNS/lQ2R48wTU582NyH40tuT0K8+D1ojuoFVYh
Z/cXb2QayJb1mCmdnnhZ1tgjci2kJImLo/QZP+zpUnYFr2EBtrfPrQRWKhuxMpfHHvDyrhQQAut5
9Q74lWnYdviVuoXk3szj9NBq4pIqNI6ZT0c8+8YXFP2r4MvB1dn/4Q8ndE4JJgxaRPYlSB6ymLMT
Zb0Vu9WwfmqyegCA9KdzC+2mCRb2ok9BzRI+XXMbg6NCBQ4w/XVV3BdOcNBXTNvt2I0R0vHF81r5
4NjVSze86rrHJsKjvFFp2TGroNRqlglmkIYiHMdEnFx6sTGlFPgBd62oBOj1r0UNBL2y1gyzbin2
tAM5uxSTgQ+L9rIa4sA3JG+6zgXbROll3U2ohf6XCfEVaowVtDfAKU60mmdLM5anZDbCxUKHdJP5
TEMwdOzV5BRjatu7k4/vEBgknXxvPn3ukQCBOJVyfErIDuyXwdlLwOABNwn8cHa7dwcnLF1SyU02
xqO5gAErsRA6FmKZzNh+gOO5m7N+7+6slaeThlaYY2UDfLDhWieQGkIX53YLCcvpxWcmLifrl5oy
ymTW6ebY5qfpuRXRmRDXY3Dpt6FVQWkjFg4x3ivVeennb23unnObrUuValxKAwyYva2xUaaeaegN
2nzRfA7S/KhhvYcLhNBd7c5pVOVIIX1WA8zp4cXARDVrPTjp1pMwZ64YlnmqbSqL0hmFrV8A1WTD
esM7eoQFX4QVlhdScC+mb+qnJ2fhGsyY9Zj22TPEvQtOUiZ/Sz0YDL2YP7yPqlW/EvV2R7FFFyKm
c4ihDthLRqZEFNYe8LjJiyjPQ3obkM4yiPVGC19ytVemx1VPz33tArpxfD9iiqbRLcc4VsrXGc/S
fmK+7Svrhk/yOYNYcjDJ9pk93FDbmzD62HQIMenph7aAHG+a7/1c3HtKqBOrdc9+2Xz61sR1rEVs
5NyDWxlAWS2T7GjBV+saci6ucFCQpo738zqAY+hjrnKKV99gH7HToKhubl+/fu63Vs7JtCIMvqB4
5NZxVv1XAoFUJNYBJhCPT+iASrm5mZatwOGsXAkd/wMRigGQAF/V+V6cTTqGXAuOTmrEQce3K8Nu
IGriFD12Ceun8CvtxL9j11YRu8GZTlASjzrvBQZFiOq26I8w4j6FUaqL8jBsc6HhTAx+cumVR+48
N4V1Ja5gEDKPwEqbS570MpseWjMtEIX9hGIqF1pBjripGQXnf1ekh7bmIGSpdYNXfClERq8uta18
KPQDRkLjLRj+jXoFpqomJGrB/M0UGG68uFGuxFemMcsDiwLNQ2q8hiZd7gazQAkh6s9dhhkF/NLv
vP7LjR/ZfHv+p1z+cl8qqgdXvHdDTXjWR4WrASxRE87XHmhFXJTvXpF99QkIectasZVlDLH4z5yr
rq/vtWBjgK/30Dv9P1kDCqI4VQsbsAw7PmmvTcDnWy/diBQbxSHsWvjW+Ug3eApCaVmHvjKvgaIy
y2d+gHot4A0YtfvlSfXTOvXn7Aykz0fzw13pgvgP8/LjuCz9De8d24u6FpBrUhdVTLWE2tq/RrZO
96D4aKH+7KEzowm15Xw0M5juQvPOXpNFOYBx9HbzG4uJg/dbQE/ty5hr/acxU62UTR6DB5XOA5fm
yrWma5knLctQwBmqpT2Y7Qiv7imtqINuo3Ex33niOLF6jxaMPv8LnWkrgJQO3RrGD9IdPwf7cxnz
dwFRN8hnABWcecbMl6cS4+yuwjuRWCMZ3pRXXiekgVf/zwg/ovayP1Re51eMMOI89qTzAgEQvbPZ
vQjxapbFBev0ygIl/aW9FXwyaItmJgUAf8EIU23VY68bcP/IZ4vuE0qHXnNF61Mpl5a9YxBVluGf
ra56Lutu5L0iftHHX7gaW4emZjVDm1RUrSo4SgoWOAPaG9/jXeOCDC+YKmU8lZTwgJHAVnqQWdBf
BpfFF4qvKOz6R7BubIr2Os9Jd3aAoEDbxUrbParWQcAvXDKKRHe5ch0n1XCJsJO9PQCXxX77Z6TW
Aa8XdhSY4hFTP1c9velvKsMkv2oJ8eO1Y/50vstyhbilaFmh11cL64rXWqDNzxvkF6CtvXfLms8d
RVosxdIFNTCaKr98qdFYX2bpPg9mcCQaCjYkBUQPjJq8I5N6v6WlNJSLi2cEOMSXhdSyHtoz5WeN
5BibM/z4dvc1BoV3Jys9sVRjNOtdoNsYmW+l91J79OTIqujPwwrcUfPpD0ubmxq5bG+onCAyRjof
8EMlCZoIJKO1/kRsuRpNFduDAUxiika7uE7Zm8tPcGS0cGvsqmkbg1n4Tid6+mbS9TMyIUuj+eZR
fBnUSeTlH2X5VqESd+ZzOlpXdgZhYz3biMLYeyowe9BH0RnadDfgCw82guYE7ZTClz57K8S3JBWj
ceHdTsKWTazBlr4iA9A/JvXfyf1stAKIZkFNqR8boqDmW/KMbJAKtGUOUmrzzLNmaK+VRfcGFI1O
y83DqLO3o34aR96SsPJiXU6GnHIQ54EE0EHl3ROp0IVP2kbLdkLO6L+17/4GtWp2hRdv/5vBbn1C
VpTNXdbZaShxkundLZ3lgxcMHd2vTrxQOyOs/wadE7AkyUrtCqyYAK64SsnJsGtg9bsjOLUhve4S
lKkGY4x7yEtjPbm1g9Oa16ctfpblt4NHqYlfWX+WCFp5gGNDNHGjPnJ11Zcm1EFvZAICK97jU4ko
a2qfdZN8OGYZSqj+LKuRyt42WiR2imimLr05QSfY08Kww0EZpT4uEuzoHvJNUVNDCTlqTXRepLCc
EnuvAUzBe4Z2StbixxzPbRXJ1D/xvD7Ni3hbfHBRtL4uTf4ggTs2GlIkiqSItkKqnCGnf7dZVw71
Rw05YGD50hn1SYfPiftyV9RsbLpfQgaYFY+mqd4I20d8IhfgJtJwz6yUDs5ivrGOy5lmWZ+w5xFp
f1AkrBYQbi5JnkYQCezml9Qs3g0CtAhqdE4YEyEc8vn4MII1eVr0u1W34AeOqbCGuAWahfYUNpL3
SzDdSXbvbPm3Z5ORpjRzW4+LBRddJCRWlpgLCG+0reTFgP/7AFmTcyt0jFd3c2uX6bkwwR/cl/qO
bv9ktQ9kdml4CzhlKcJ4sUwe4oGfakMG4K8ztVDkP/zuXnk5WJs+LLUu1rs1Hun860Ffchvx+Po0
kcZOOxEsvlmu/1Sw0mCIgKUHRNOGQLn1X40IuqBWm7o5GQUNGFifGeht58uZ4GjCzaKJ5s8o+BZQ
CYezMgAwGR+AaT2DZk2svxLMVFG3e2VAjcqp5oGgnuWvrD5o8gamiG3C3cpeht9tVeCicAtoybpU
r1yA2UTy67D2sneOboCZEdCOzMGjJrepIcKV/owMJPyhly1GkWnFpajrC56T1PwLOBVqCoWS+NSf
GeImiEVkSPdpi/MmHe6E5AmIJcAQhf1Hcia+gIR/0buif2hrn6ip3DIoswkUqDyMxBNPcijLsJBQ
RHFm96dyVMsdAUzxcx8oDSnKK31r2YNdBBlRMRWv6rtKQPR9JuJrBV61iQTr2O7t4LTQ9Dy2GBLa
WIfm1BrlhSRayw4+ASlnb5D1uUvjlA4ubkxsFBzDiaRhf2bzzH4LPnCD1EQ+jTu2I7b4wAAiHcMz
OSGBzE53leU2M9xVXLBlsMF2m8jVx18P8NGEgH4QHeM4ZICwJcNw7nibjFhq0kZc5CtVq/+Kkmh1
/2XRFWMEPt7S7mdUcKcSnhXw1IKDyXyte+OS4XCkS9H0w3JKDi6vWw4ZDogNZNQayyGfiy8N2CtZ
PcTBdYnS3Eab7T7KBPMskMK8qE9QZ0+TOdq7NHNQVKtLBTM8y5+sdESHKcKkfi3f/dV5pokHcLah
qEGEez4OBROKt7OphKLYUlQ7PfE51O0dI1PlxTIIMCSvVsjCZCc968427zRZ1n5GF3ItPU6J1mSz
9z57Ar9BprEzNm9adem59k56emSE/W57SjvILXmFwaM0X1SCg538+Bg4odtO3xKheM4xa/vVk+zn
/9SZRexbC+3PrWSMkkctHzYEaDzYaKMq/abxBHEhc2KWMYyatrsTvTdH6fg6+37sNOKIDwMV2YkG
Y4YCp4wrm3f4S9a2HwpuLAo2/xM3PNrdRzOGxXoQqRnyawV1ihemfR9h6HrLfGoxic5meede/mAw
PDjttz1g2li8r67l8zZXNj9F8GFBuqJH1X+HKsc0VoWubzxIkd8bLz9U3eLsKaZnSAxq0IzDq72m
hxWjuM0HneDDQc+tf3r11YCwMVf3W9/mUULi2TrQIz3bRKthhKeJTjgeC4jnQhAQzS7xSQZxBltB
coH+WmMbHq9jpowb9gn23sPUgQqz32kd+dN1cFDTcbiUPX6MpnzKiiWI154h2pO8Kck4KFjGICXf
yQPJS0kD3r5zoqVA/5wYuJUlDrqswd0ZoPPFsq9d85Ewq/FWt6g/6YsZaO5ZldwXzZElUrqypCtJ
ve18BjFN5STIGskwAJpqVbimSpSDQ0AENgVhME71sxxPlYnHnA4Aav2ozmLZGi7BfUYB1Ir1JdeJ
ZXou3B3NeoOenJ47sKbXum5vJWy5KO+A8YJyd/Z97uShHdhgOwoeDosyK96q5ZWu1p20C4qXcQhN
y2kyPDb/9n7qofBXWML4t7vp3bGBtdpFnGT53Vq+LbNm4a4d5tIjDZLtgV1w868INpZUgczuqes/
5EeWPev9jX4xvJ571yJdse5HnP1JsGens7RnCogO5vDurUepAmhjHZ63PPaxGYnxtqi/+dgfAPug
COoH02HNnK+xMv76NHkkJCCCz4WrYW8TJMCB/WzpK7sFPdxsbbKkVcSf4wnplyEy4eoZZlXrXscq
ZyshluNSmuCjXT2aXLi7AZVeIxuJcuPvYgcpz107Bjj3uRJK+aWZ3luZAN9dAeXQI87qWbTnmTU4
hCbxUAMCcOv5LKTaB7V4KdfipgFERZ0r/XOzFD8GhszI6ujZZER+qDv5t8Wnvofu/eDyeTuDMvb3
Zgd6sgKWWI3GdSrzB98jUNE7z4EsX0Syxj2ERA8HEEQWFt9DdjGTzo3H/JPiZ3hBBKi5aXdB7Noy
tvWtwW/nEB2TcHCku760qw65s4Tj/WSO3hED1m0bPpOHovlu5HV29ga5H0wDaGmcPR9lyl1fJecl
8w+2PxymeXgGMMbVm3HQ+2MPr7kxcJYSsuKqJ6fgmGQv/WaMq3/1MXmEsxoZrgZi2STKwvBqLCFg
iUhpFBzCDhrsNV7I3LkdlfH9LWC/Nxj2a8upumTVrUAtI0rK1av5mTMZoXAeAv+pURdN+Y8ZlPQg
R5sfv4GW7rllUK/ZhAZ81Xygc2f6GHjkSvHsak81mD7dATw4A6VRyBxryrk6HFvFIu810LUo6/r9
hEJuZi47wT4GacjB+bauFfH4uJ+YVLB/NmNstn94U+16oCQN3jVdOCH30AkyF+Hn2CMazQYRN1x6
XLhUEC8CO1PydyQQlbny08bDT4D0ASLKPIE01kIqqsFLH4upi2B2w+Mc9z0+A2Yv7zAXPVbLCKJV
hwsQB9WUseHgit57r6K7diyWtssXvuVaWkc6tU+5R1o/mPZp3j+1qnwU7g2ln/2DpEmhP+J+jtLV
jQXryrY8Kdv7o7wOjHEVuaxrE6S3KoUTRN3Y0P3NaBZgq4uP7L+K0O6iEUastxSHXjI4FxSPUvpT
FsWNTRFVRzOX08rBnlPa/5UatMz5kfsxKlV9tUWQcfOCEJAxuq1UTkuwO9uGuG2fy2A+jFP70OR0
v6mcJApvRvJ7xZjbeDYAo/gTjsp6cMha9o85vblr9kNkP2qtLpQdXgdi3OsT6Vs4Uc5tcJdIUtZj
uGVUFcG+qzcxwoJIOUWbLF00F3Iqh0JR41oPRzkNt65/B5T8OCh8tSl45K5JzwahmCnpKaijb3Ai
sxKaYrzkI0byNqGOmLgG/E38uxyc/0owI3abP4DZfUks7cqkEXpB8OgFkSwxIdDOw011BocKKPGr
TLzXgEXalpHepb3Bl/lVmZiOLL95KgIuqz5Okq7dwROBdKbRL5BgbhJhWz+hfB/5cPmGcS16bhf1
9EtRdYIe6ZNUyfUruDA+biQaF6p+3GERkaSJmr+y/88205+2WJ81ipgj4vxsqDw2Hkcn93/TVoIv
nQKCf+lbYluExvqPtdMeVVJ8rEZzwq6wB2fNpz13ztMs+6Mtu3tKQI/ihtvCoy8ocNm5Sj7TCFNE
Int1FUObIJW8kwuMnxUS/9g6B1PHakvRPQ5IWKT7lmYDQJ7hkNAyFhR/RI83MqjeA/UZlB9eyi4Y
r0kRIP5NZLi0A5UdbudzrpPYEyxxiv6jyL2oYz1ppm9ySUMMwDc8aJuVDEj8yN7haKZmG4Hl/xLL
aODDHm4VSjP9U5dKSNhq6Ap63/Th0P1Y41id5cS1caH1T0q6ZhCo83z9BjzMGw/sBJJifi/on0qH
N2cl4zu72jNIsb3mfbX6tWtwTRpsrpZ/mPp54u1tdtPC3uuIRplvpkSEhj9qFBoJ++5os4Jw+5xN
3M/sWa803cUEo9g4THQQB/9NWarx1h+4YBoPnvCQYw9DUrCqI8ejsMuy6Lshrgs8M8HRKCAJQ6My
Ju8PScFvmuqKPNGPeMTOXdqFNOu12KDK2FSHcske2QOxEMbr6E/g9pPFO2bB8qTpBYn4ZBRgOHhS
h+K8CoPRXucVNk9HX9mxJ5PXPtDssOBvtmvGMz3VbhammlHbQH68Ilhrmi+8bz/ETJLKTwwU00l7
agemMgcXFhG8PVcilJL0MjXDpa5XOiCm/p5SRkmdTHtjxDjRW/7cAaOseAZ3EvBh5et/NctmbDZ+
yoEDP/kfR+e1IzlyBdEvSoDevFaxvOtybeaFaEvvkp5fv4cLSFpI2pmdriIzr4k40UJyi+S7Ms9P
0mGtm+rBCckMIkVnNZyjvN8FgXYf2nEbKuNGr0jULVAETBoap+iA7BmWo+7ZaGzQS31ArnzrK9zk
DYASDISeOZSPdsp3us4zpqvfsmk2dqM/+TeVD8FcamCtWDZ67PT2NZudhQpMfYFLHO2lXX1pfZce
kMTecG2tnJLyxg/JHIr+Ta4DqCI2H9TMR2v6cazI9xwhL3h6LsQuQuA29Re+1o0VK140dccJAShJ
f1AGR0yfYwzXbdLZKfVDoVzYnON1zYlSdI8yLD+6kKyP3CwPjEweQZgyHLUvRFtiRLEuZdkdCFRB
7jCPX0mF9dnMuVVCsbzryXddDI17nXqsN71xi5Iv9AA42gfGlkHys5i0ZoOR/ZQVrcdMaE2VfUYW
jFKr1g+EPnaeaUIVcdm+WZ1+zbLiqJkuuOCfpJSrglWBVF5HZNIdpElb4+unYVRCTzOsVWuU90KR
t6nszwMrZoPGuXH9m1WRaG5R4tEfAXdvjNwzomEbw8KuVHWZVv5NpxjD+bcX8guRVAdNzyKv2erX
UiMoCSoWqp5PhyjNhkZRH5ulPvEBmm86E6CMgbAuAnb7JKN3J709xmW61K3Ac4EX23p0KMhFqw1e
SH7JHg0F8fGG/4QUf3aDflNzfSTa0QGHhSSArKMqMnc1S91SH3bUMy/6qB8bg+cV0zxAAEZ6TJRi
uWqzckNKGeON6BJojAQLuWkgZstef5Q6KFrDuIUoycNB2UXhM57T1TkNGnsfUYmUCooEDE9+/ldB
Up6YBo1zGWkZt5x5FbjAYheNrykQu6BRYQvm5tZQv8gtM/djzywORPY+zjmtiA4KDGsO04GVHz66
tJ5lpawo8y58pIjOF4EfXUVQjF58VZzkg5jcNTCKu9Y37yome9UiJgH/I8SuERvE4N9G1i2BMm0h
bT6CRIBpYKwwIpkNDWUV3P0BgVLM6gV00Cs4QwAELPZJ0pPttwIL3e/eERytXTYHpDlvCh/a8dDj
2OV+smoP6/umlbiaUP9OU/NpZ1VGGmuz561myBOVW3rpgxVD7xirhriM4JAz0bMDbT8apn/wh7FY
WGXz7jbWOkJmWGfmhplCs2n4WzpJ3dHoa7LUh/e0dfZt488PY46cfKBuU4nZLhUyfqSf7cXwnOaR
af3tYnBx6YQsJz76KdK/MoEbZN6AH+27Or2Fr2EXHVz/rRygEQkcLgFmq0HN59a3p6Xute8G6uUC
a9ZOEh++yHt31cIdKom0y6mucVdBLlr0Po8UQa4ugklM4KtyGE+UmRXCasRo7P3sdd4K4QW28+QZ
SfwXA1TZskSztfLNZtUKVyxsjdFUYzOQNGEVqOoGDsBsoIiYy03ByrWrux3Os7AEPWT3048Ebvrp
dBhNEItxxwNMuGE72V+jE3xnZewBKkGhyY3XaFa5ggzBUACiTo7yb+pYpAwrNw2xmrNQckyD4S2H
u2Mf+UzYb/j3oZjZuSoBYSh4kiR8VzUUipOV1tTKSNnTaaMS9UO3nLS7MLXO1HRoysC2Qa7PVQmr
FQIIX0HZCqJegSrpmkE0kkrYhl0S2IU1ZaXrdHssf712avZmYw03p6yewHCeiYM8IppWVAghfSpq
eL9O6dvKaUa5TQ+ikZa2RU7GgATQ0s0vzo9nF2O+Kv8NxGp2Ps1XVq+jmLAdUu9K5kQF9kDgzymZ
TgwmawpWR6zs1qYRjksumZpNtBP+SJSAbNs+iB+5mGbrOWBvSc7jNRkpxgluZtWs9YAOJ+qU0tCO
uuXefBFs7WwzBPdwTzr63k3dU21gcKKc9LXmOppMz3So3ln8LC3tPCaP2u7vpIB6jgROXVDqd/6y
g98+NspBZQ0MjeRZ9k9JYqE17ALHfOnNYO3m8asjRiJAFGdrYKKXqXppB/UCGX9T6yG4pBbAJeeR
HXyZxikkytlsfuMZ7JPKzaD9Jtl+RMFtQZqEZ7WU/RMiLtpaxg1pR1gvHStCAjp7KyVDSkQMhRhP
5VO0itwEgo0i0ebqj1iXz0TLPvzMPWrsZpRCOyUGMu62Yk0RVskKdtC5GsF5+P5rkN6s3t7ZSeJx
Ye7C2v8pYMVmturpLfsxPbnT/SPIiR+9qMmliNJhKTpcEuxcNhmxOpapnNTa2iQYhbprKJx9FQ+/
C+eCYRQd2Gi9CcZDPTlLLCxneb15FLYE3jsWl1rRtwTWXAqzeChGuYejuB0q826pyQYPO9W/HuCQ
qCYE3da2aXBntxXhEChpMi/FQAdw7RA7gw84+cvRCbVSU8REYVOsGzXyzCzzJtM4qjO9O1OxTmWv
JJqHuG+TM/v9N2amR6s2PzOABmjgV02j3HwlW/UhI1Q6bg6crdpApyqsGrFKGngZEx/u1BXS8DWt
7inwJVcnijLd/g5V2ktQUHcFpFaqDTvcRVuTWqcWn3bE08TBxAN/6e163xKFmfWsKng11PyVKSMP
fvqICNhYdLBCdNqJgM5sMLu1WoN66T/ScPxK5Eab4O/mVfjN4GZX6+mJ8v9P+vQAUHzMRToPZRv/
UavFtasgv5f1XxdPJ9zntxHxIKKMDUzox0Bp0cbQ8cqIS6eAQT8tM/VDDzAMAbnaxWq+B59FdQ5I
19ccFZFm9YUi+BOhxtqULPdM7AAiotkVnX5jcqLJch9E6T/IkhOhOtV9IFhnkbEaTPr8N2ih4pfp
r+EUf84gPwwf22Jd21gwOMrrAAgea5D6FoYTeyUWXBG2wyxgeo/dQ8OTNI/OM3XbwmFh8/mWmWIP
Yw39LN8T494sN2kCQID2sdgK/ARenKsbgPkIHGreGsdVz03Q/42+9aWzSqrJ9dw0hXIX6C9kw+Al
8Y+Grb37BglPYTR+RElxHFkA9pHc59jjMAzzwaNjjxtv0kmi4rrB5L0E/rCIGbyF5nJw38ho3ePx
w6NL85tOtLAg930NEBPTQ5xjWni1ZwEv2kvJZ6zrqE+QtRBUwXvFUJp1QoGFcXyQ0gtKaucDaCA+
R7PZDhd7yenQR58TI9Aamj3RLB1hK1mqeIXTlAtN6j826RWeqWS5Z91dtVS8XpdLW+eIpYglNMlD
939kLvDKWHApyYLBtoV1DMSBw3gQ6Fqv1J8VTOvG3WaBWIg03SoMTYpSXG1QpbETb6p0XLE+uiV2
9kS/cU8KoEMjNjMS3dOAIF52bdJoaKVtxyuL6iaT5KqK8Y3MWAmvpa2rUzzEu8j+xl25h9x0I1Ih
XWnzSqngtg7EHQXMdiqwkIVhBzbdrJDJyw0o7Y9qTuZgwrAlvWmFhDBZqJl5qOwtdLJvXCtnfGuo
VdISGpV/L0hSWTXBXFSb9VK6/jfB49u49K9T+1MjL/D6GW6kzZMrt+LNxNnl5u6zjmBFhIS6d0W2
xPWMPjbyf9ASL9V2+rATECmM1UwSa2fV+BVvssTr7ePzMXQkXLp+wtR0jEbn12ZsgU8T4SwpFwc7
f82phit32FSmS/S3U73WVswEL15qzrNUPiDTzpswXk4e5cAutrWrvWuWiVad1a1I8lVjDtewNy8Y
5PeJiwxmzJeyZdFmMLEImnClOuPTb1dQxlkjY3qZjOI5gIBHWRtCaIlMJLgV9p3JZzE1OA+Nygef
uv1esbhIM15FK/r/NP1pxu/czZDpVy9uVRJmLD+12F6HSUoRWpydKF8hlNhVGSLIMthSuklVIFZr
nzjMbqXNvEZPx71TO89Af/oiJhbHJqIYnTMJGoy9v5ySHRjyz0yb6C3Utc0sh0q6Xw/V0U37u6GG
XucUmzzjdkx7L5PgpVnt5Zr/iOg1sBbfyVU+YWnHolLzGuhosaRYB43w0XAh91UJl9ODs0zROoqI
4giztX6NNEozo2Qi7C9iLLGBgTwff+02E8k+t2LiOOvknyL+RYyuKzPbRDoQM7iFPXmwzD0QH+1B
Fq9asn9UR14tiexJBxNHGWZAO0Ip7trTG4NlOUd9T/GuDfkUx2zvU/OWisPwlxiDlJMtsnPi1dnT
OW39FYlwGerk1Cf1I+KbrRViokvrbjv8DtF4zLTXarrjh1gqrBEl5H8pxCPQ+KFN44f95YLv3Flj
pcV6mNVLylC2GymCbG0dSuIMI2eBzQRjXIO0PFXYfBMMWHIqVS2J7bZ6F/p7qWuPgpMNUYwHS4m/
MrrVxngXTvN4FIFe1pIRRAKayyedtzfc4esizDw/FoGXBzEETCw/zZnYZiYyMYtJ9j6TazCZHsur
0parHj93yOTZB5OulzN83CGPKnqkfbxTiTG0CevD2vlFZNa6R7gbD9FlUptrEey5c5nUZy9zUJlF
EoyoyT8zHeQ/LlN0dHEqfAo33FUYEv2ZZDbVPEs22vl2oawTEIIm5hFWf4x6/JPAn1BHGZ5oPNpG
ve8L99ap13p6MUxt27f6QUNHJU6t+5MSuyAHl/JMru0ZUQCfzkBcoRP3RRG+1EcSwwndtNQKQ7H9
KTWdC+MalfJp6sp7C1CZrJt2U5UfYeoD4UTJZpREtkHhhyCwpz4h2Dq2t/GQPnTG2K3V3Vp/rxYv
ZqbdzEZfOXMw9CwRD7HUa2goNb7nOUIua88DSHnCkoVu7QCQfLNmXkOfQqk2MAowX40s3cNEfAEc
uConCBdAm3L5C74PLwOLDHJ3j7FeroHZLqC7PXIDXX2Pn5umXB+0FpIdIdGjYm9Y0n0WpJIIejTd
VkhIUe8RpsgFM8xPhwJaZdFZR+8TgQhtyby3HQJ3FhJ/IoCEOY5luunOyHLDZRqTJTDgsxiFVxHe
EFNbqQpLiLEj+aPwZmdZXYNSUizCZ8yQRs+IGJkFt6m1T+kA/3kUHyrwUiH7g++rD0EL6gbnaMp2
4Ja8dPxupfFem+ZxQCEXBw4L9MR8rTSO/VSC0WAngrsP3JrYtg7CeMs/EO8alM+Sq6L1JXuJ3Cts
ltyafui6ZtnMwLXU2MoRAeXYu0+9iThtq8NIqREW+gq7x9YS6wjGkeeP8TpAqKJlR5lUf5Uh3lyd
LUxCoRL0e8uYti2tVxJkEB8pd8AEnzisl43DyD6BbqW647Pxw39GNr6UzC8EL02oZZeUC7GoxS5x
S/Zn3S70SeHjSVqUPdFGjm9dNYaZBFILLy4YVFVT16PaEM3KcOCvCiz5xqA4m0DTtgOOFXrdOQV6
2PYIG9LIuvbdNVcxeyS1y4A0PUoORr3GIg88fEAOa/Q8hvn4Eor0Ezfl+zSGgAPmH41Z0ZhPPFGW
8c8i7zcPN2RvLgbykim2YzayI5w+Fhj5qRbi6BjBQoU4F7y7FbVMnH262kyBaA9yLL2ImOuKETVn
1PQFp/0y1u56yFZIu5eFevT7bp0x7ky1dBFZzo9U8MTiaAsX8P+u4P8Q0teMVWS79S2IfXZKnF6s
4iyo3DOPCGFeRc2OXv+nC0Vf+iUqgjjc+soMd05MFsVmtEpYqwd3uoa1TKlzC/9F6cQ2pHUlPoCC
UXXuaZhtRAxcp3O41mdciBiZUtXMkt6yIb42/wcgnmfvfok7Xau/mXmStTTjctj8zgdwZmQnR2xa
BsAiNE5zxhL2kz360q2DfCBMWx7h6sV3ftGtMQAn/CZhKsfwbqS4IqomajGwGR7r1YZd3qj8qSOq
fj86ysbgZXDp+4Otor45xoDRBv0UQXXozFoivlg2+CHb+GQWZAYvA2P2CukAgE79Na4sjwrMlK8h
v/VUHOP0O/OfdrxlvfEbUTLlSXFXqHujiFy8LN/EQ3ZRppd4BFfbhT9C6EsEp8u+bcg8lXscntqI
IibPTbAkCjXJLDDMlVeQIC9J4Z6TJPYGo3w61bisuASFQFoeaP+CUa5454+tXq6s6CMg6w+fp88V
l+McxoYTxuYyGx82pVLG/IgpfrdhTUIJ2JFO7Ky7QixvEX53dG5LBhwrt0v2FsnVUWZAL2alUNf7
EdW00+W7SOVlYt3l+79p1m5mbHNg/igzMC642fJvYHRqgh6PMdOb6j5xpqvjdi+KXGlWsQ38P7dt
uWZtZtPcvfVa7z77+NN2k5XktWLmEpAG2fEmabHK73c3ug8IuURN19uKE0YW/3SyAyGKqmH1tJK5
3jQvIsHIl2zjWoKcQP6opryhhunS3Lk7HTXJIuzJY4wUpMzZKlc4u4zU7l/iAa+0Hmb7zs49tlnH
2iGdPifkAi75FJ35EAE5oDly/7HAOGfDq5KcAq5kMVuCeTOs5C4QCPVGT2fCBEvvwFJ1KxAF27h/
zKdgZC+WoQAQSYyznf5wwWOiGKbt2P9lRb4RrHq77K/SBvQBZOEWyUMvX+wYR+tfxL5T0wfUKoci
vzW03rHy5VhbUAfL0Lg3Zk7Yu1xwN1LAPCwfkGSERKdfqnHhWeGzN5gLjRdqbo1NrKyCteQWQhYL
gjRX0TLqMkvWKdm7aUVAC59K/YW48CNoLf5OCaY8su7cN8vmCixUIprDN5+W41ucd38w8e0FtpXW
A3+SLh2mFls9/abzCpJlh6eCaQS6VvZsTfNPI27n2Q/OGWrBpsPSdrR7zIN9qwCML65VW1gLN6je
JYhn0nYz57Wrxh+1CgZkxrjE/Mj1LBUvG2ibnWNektb07zgyWnwYfLaaYnxM6fQbA5oJRcNvKKjG
alxKTB7Djcw1ZB02eeY5L6/lRITdj2a6yzXV2g0MyBiodN8KJvOFNSr11i5u8ITKlyx9sG0nG6Mj
uteopLLVyjqDrfA0OVwJmew5AKFWFPY3s+li+ie7rah+tYT4hV2P/DpznxoixTGnHfaztYGzWmV8
4bv2Ilf+Uu29HfM10zKp0DDlS8vdSaDVRrKGOkIo68TB37FWGVHQUkfyQNYrG5TOtEZAxUq4QZpZ
GAgb+dgD6xCY77gTHTCrMSSO6mLBl/AZQhbXnqdZ6GI3kv2napuSBQGHENm1wFCWYYPGqVhj5qVQ
usqe6eClprGvzF80xQZUxQxbuNU9UYoS/tSAmNCSaTmhkTCeOQY/y9/JHLBSAAmiX9UW+nP5GyMP
iSa5wTy6NN0/Kdp1BfYgQTOXlayyap7b3yEPvJlhZm2NkLdcWUubGhcdnESZPXe0AccxMp+BFML+
pIXPhlDDMtqX4U8jX0CPe4bzNfSruLsnTIPxlOwZGcUuIkAVKIDj82d7+PJQ+SkMA2NZTLeyJUy7
UhjAHIJ+53D+ZnKPe4VssFOMyaYdq0VzbifCRn4r9eD+dmSOD+qeN2Up4l1RvmelRIIVHXM2eUUd
Hxp57pj9+O1bjgxNA4wdE+88gTSq1nnHu8Uokl59UUFT8JU3gHgLu/yQeDnFCBbz6FJ2GwR7Nszt
zbDzGLYsZy2ByqbaotUtrFtZMd9AOi4XCjN/LTinPuFwrueqHyAPgMIQz1CglfjBY+i0iLRpWrQY
TVC5bD7/f3IYZvg9zkKl2KgZVYMzG8q3VjWHluqLolnZUUFYHVgHJr9k6LXqzSJptSaHxdi4sMem
hPeAC8mdLjQSYPJK/WipG8O6JncDN2IFMrihAJmIrUXcUSQTd/4ybuOd4JZmeehiPsZ8xY4cWg47
RnRdJjq/vTJh9uajIVGFB50WckJ74GaeFmuezUeTFO/WbOD1H0Qv02SQiUk9GhdvhTYgP/+X6rgb
KBNleA3tYw5g0q7p4SrOSgFV+6PhUza4pDQOqZK/9nj1WvsamDhdC0hf9qJV6p2DmCgv35D5MXNx
mnOHgjwzP1EK+Ao3BIDxpIckFuHyxeCRwIDoq43GRD/qiUnc+FSRlbGtSxZOaGBoEkGvYbEj2Zoi
h7wcwAQSjlpW/uRQW1NsBr35T0Z7dC/b3oy3wUSMYIXYBOEoehgIKAGEkmids/2cHxjDcyxGxcW2
ZcWErXYZmZ82n1qpxV45fiqSH2q65dJYgDOQdbttjWfHnTzEPDPdHzJNlCZIcFkysQfKOa5iVqRW
h9aaTaXGGlVvE3AsIBBHEEXN3u5ALrLHnwaEVQSJoJqFZb2c78WId7jCzpCyYB6p0jAVaQylwxB3
BOo2t3gUYf6Q6vxcYyslhGOlztBioPD8gLPzXSGlw0jEIw9BCvVBwoLdCRleae1XIyyAIOP00msM
DAtvYn5Zstwp24K027sJz4t1xJryLiLl0y/xoVRAznE5WMus1Qk3iLHq5In0ClfOk0gGrj6JeyiT
h3YdNzNrY8z0DUF3WKL4QdkSeCLd9XkkNlUQvBhR7slecb2BkU8Y5PkKPXb/ZrOqRl7zXaQldbsg
+7RIzOgctcqrf/dLvWW1ESuvAWHNPpL+R0ubdTDt7k6i0aEHOTjDVGKLyaXFhhfVLOIA4P4UrG+J
GaIIVrn3YgZHDJ3Rc3eTAOx3VONL3hmI8u2NzhfbsoOj52NUVC5HZ1hBrdpNLKw4TJBCdocwvZbd
e4uR0dfOevGDM24RnFr/FSX6XgkTOCj1zmeKA6x3vupWjsEUVsU2qJhEkaiQQTI7TI7//we556jX
O/VAOAnPJItwHf+xUhh/SUFGbW6hEA4UGUI2VL+CPujWJoR2P/AhIJm9e1Msk+o+kj8uLd+izWtv
ULXuOpdnrAc2AI/h0TaQMwSpIJXmInhNimhNvu8LXHmq8vgjmbnEpYHREfMdDuZWX/EYt6fMZYJk
S2H8i6FXSVL6VNtLSL+Ghz6Vd5n7LHm4OWx8T43N6OxlLFkYKZIXsGG6aY+4BRSwUvZsTaiIHY3r
bFz2hQnYsMPuOOVv4eS/A+E9Fpn20/P4vgq8m1Dkgs1opdFBlOVLnNTGm02k28oQyRE6EtXApud5
ihH44PkHSzgjLUkZQ+q8b1tsQQrOrdqrkWrxDrv6eEgMlcEbJ3IRnpqpupPw9AIrf2EafHftUVWA
tKEkhZT8DvxGxaajkgWctUsyVu5/rLbOynSTeXLKM/INm6r+GsmErIZ/RNytK3jHZHqdcpPvskpZ
NtpsCx33F+VOQ94eeJ9EP85s7RlzQua78Yph9FrR2BkcDX0Bo1I9dVQMDT+Uyfy8RgkwoMDGS6JA
fguV/mPo6i/NjJHKNsuRSBYDqwfGaOQKbGJ4WIOsP0BQv+ehDvXxs0ZUWVX8zx0XP5PCWvxKo712
9NgDXvEGx3vOjcE9zdT4N4s/RXEblVvUnH0Zrclc5CILdmr5yO2vFoVh5RQ70mvWY77D56AH9wpT
A44/zwxj8ILass5OasJuAh11GSDEKlgSIdssvVKHJM0PVJnJNeKSxjkF8eKZMlt0RwZ6CvspIg7Z
i1b9hhqv4JCfRe9O/t7XTP+b9lUXv4PxNgX8oQAgWcp7gxwzzg2amx/e8n0R6sjV8s1rRm8zJupG
4iYxZfTMRrke437d+T95Uq2yhlplTOL1XPeHaz+o13Fo7ipuuzwdzzrIhEXR62sjNT/j6Kar9KDc
jwEKSK1EwZAwHm+TaTtwrfYjptoREBGEkmps9qlCEDef7DTYm3aO55gU8yOyh1tO3otqoLCqTP+7
aPJ90naP2DYXlTyx0PQ6tEulE78W2kGtmILSJxiR4g3sHCvEfNXH6H/IIv/olGFpi+wufUg1Dks+
zD1Mibz8muGWT/Vg6SbRcmIQWhrWraMdZ2cKg/Y61dDikqba+xhQpfoaxfI9MuFzWUQzc3jbYDGq
LzcLvELLL1Vh7eHYELtGx0nBKhh76REuYqdlokAYrGujYA7wCiNC6G2G7h0Q+l0oukucwMEbPcWn
udCMs2SYZbCWN3B4OsHZqjm61H6VJ7hqycIMxKvP5kOrYHvTEIcAqEif8mz0FK1gtEC7pzC9Qymd
wtgh8wsk+NXM6w0JKgWmqZR/ifDSuxFs3XWbCx4VcLc1nr66oaBSPzocc0Xd4+3YmA3DJpCaNXe7
Znb/OiJ84w18Cq7tzktdG4IvfYk2x0gi380t4zXhC8hpY01izif264Zwl2IakfZ2m0SJTzpNOG2S
CCwvy+Sqk/UrJb4rQj6SQ6bVPFbNft6/xx1LSI3xc9dRKaQ+7oR6DhXc9dPPOP6yzdwnio/y46So
3Tb6+wtjnV/MTVA/YRCswowFe6EfM6SkpXEIBbnEKg8bMpK0K1dh8GO2/WoONxqgUo3xk/N/UTvB
CaX4RxPf+5QSBB0j3o8Xn57F0oaXlumAkVhXeK8rEWK7s3zM6dTrY8HSFUWG5HZsfYE2hG2plnzM
sqdWUXeW7ZPxWh79OH+Z7ZOJfy0hPBacZb1Ud0hoPWcC9aR85snIPxeRriKmR9RxHEz9HjTfu0op
FBNGpemsMxV7XWnZJncFlvL6NkCY406pBrK1oooxSc2CSw+Z2SmHWSWthF8DFAGro7cJqyvpM6tu
BNajX4kWJY2s2m0AEHruQFBHLu9zaaUiOFmGZElU+G9c0aIOL4MFqntP06z9gPk/BwUgSENHrtuQ
JMnhwnMDMFH4/OqM9787wNA51bzDOSxCOzwUJuIgyCiFYxDeYW5M9Mz0mLKVfwLBYNzUh0RT7zW9
wOifgvziQHIdlPST3NO18TOEF4PMA2doz3kO6xB7EkbSnjcOrgY7G3Rh2rhTTHEzuuHAnu1YY65I
6wqimLbQ5yT7vCp2eb/l0rrYqnFpFBraFgDpcCeQoF6S4/Ib0sRG7ZtlEpAFdA821BMfxTZCKNHU
64HBqEkTabk/wijhPbG5FDdmermrr4nBfMb9uO2/C93e2BiAsOHuLM3lo07GbU0kZG7Lj9ZlFjOx
rXkdlK1LT5IZ1SFUC2gc+jqS13hw3uKxOFVEAxjz9wMX2XD2pvPqU1YO6nSxZ6fMvNPh9XCYb7E1
yUVzEU7vpc57WGyM6Tcds3XHtsIiwETG2S9JNQ+dh1/gbuDFo1TfKQqUFLTRIYibZKw3o0Jogt3u
1QaBViO+Yaq+AFQiefUuEgxhRr9XWzQ0YDDVLtp2BqLaLj03qbVVWUYTo77CAHIqmFNaBapctt4x
n0+11kPxCHsARGZHpjW5qTGWICNFlh+SJ/aStcwM63SNBYk9F3yEvcoloP8G/YyXWOi05pbwV0n8
xEPo6PY2KSEU4VGx/fDh9u6m7qpzV347kklWyKtPe1DB2+mSncb8K6Ci1ZtbU1YX4M10o+3KqmGi
qOoi1cdLpsbv3XSRDOoL7Ve2zyS04NUksw6BM3WjheW+MRq4cSUahQGBLPc1el4lIZGMviQpg58g
p7Km+HGz6S2YzoSs/5pyDfh6k0YT6rBXszMAlqNY/kKgAUDIf5nSFtyz/xNDPynkR559RWzfsCeH
6BG7KL+E8EkJbQi3TZAtY0Kn+B6Z2+KBjsrXXr0ClwKwyroG9ZEWfNjj3HAFK+tLJM2mBfqjoCsL
0nZjRvyz1X+UfP8qanSMjxh8oIfjfcwZdWbMQ5ljs/PjKjoXE0NfMS5Q7mVGw3D7X2LA1sv+aQW+
0th+U2xImuO79H/rXPUaGme/2c6pc+WwES1FtaLcqFJVFk1wuHe29YZQay0L1vwuGmLK3iI5FvI6
2elNWPfeEZ/CekmHdsXifhG0CGPsvyQ3j5BqFrgryyr4zJHJam28UkoBTBiwtugXI4eUP/1pXPMD
ad4D2h2gPZTbm8r4G0OSrgqxs7DRZdpTLx4AK6H4CZSwPnhGlrWgHWESIS8sdh19KNw11Ofxel7P
dzhB3Oo829wsVV3pHGYh2uU0y9fOCI+ujj9DDRp91t+yIF6aNsIiFhCiXPs9K4URe511r3NuN+dF
T83r7FvKKySp7NwHkBBKUa9Nsr/AwOyHX78EVNkC3ogG4nSxJLSm9BRkdAuWkXBnjDVSrl0SKIz6
+u8IUAa9Hl5k6RIkw/QXvou/jbuTYuzkk0WLoABNt92VP6lPaPZwHnAF2/FLlF4RgiM/FZXJOObV
Dy9xBwjvR2HiFqyZ2fbuI+wuRJrN8a4hfjfP/ucWM4zro0CY10r2nlq1EpKTbg+9cKdz0lh/GunA
Bvt1A4J/zY3ljMdObZcWiOWOqOrsEkbzst69WzkDqSE5sr0cZXyoDHcDfu/g1MyTzB/kADw86O9d
ygOhLzrJULK2rrxT1Mcd71W4IV2AAU19Mbq/XCioNk4GdxpMLHoP/RmqYbfo5YVIhSaoDzYXejVg
le2Xmrg0YbkeGnF2iJJ+WkA8Eu0ZMNccM3uHVt/O9gAXye9UWR0dJCvHjJWocyZ4HGPy8K3omdiY
oVZfiuFfFsA5E0NwRiaRewJUmdVKl8jO+NARdLOPwjbm+6FLyZHjnUqssksbQQIZjisFBUs3js1r
wJ8Eby3jechQY+t1jIbgBKHjSOJM26p9/rBdtMNKFXlTIvPLFNTKFVWd508S9gaWm5UZl+4qSFRI
iYZjsJJlPkJwPcAEXOKeg6QA/cqSbMSVW6PgzlITvz9srBHw1lMpN3heGwDgnAi1Y2v7QQ3OrQV+
bIDSxpEtjMgLg+qzQXnH5j1711R/WtfmDrZOtPZD/Y+d0Gfb5vGJIBuPAz/YK+DRjz4kRZZ3Ll0j
wHXUDfsIwNehAZ+GRLwsT6EwM3Io6pS1Dm2u7nfBm2l0sADhEm3+/6+1DXIsckuUofP/izdgq8aj
fiO7IXuga7eo7GvEM99EPcIo6+LxAvrJOiSEQa/+o+3MluO4su78Kh267mznyfn8YfmiKmsuzARA
8CYDxJDzPOfT+0vKYREFmuVuh2+kkCjhIKcz7L3Wt7Dp8P2Y1MGI+LMv7Ca7IWQ13uGLUZ19IArr
yomhcTXNFK0zc0KsbOXCnZrJ2eSjpIKROeaBEvBraIzQ43TnmyClge1V76xUXVUOdREAQYwnf1mS
RgFfTESwUErze18l5NLTWjrIvH3PAGWu61ZN3VYQ+gOrBpcntCbcX3LYVgWniFGb6m0/0ssbZGdu
pZ1ey2EsGdSEUer43rozQfK3JYoUDXWjnKEAXVeUqG6r+GDVUYHTobCpvOjKPmlbhQvsbip9yNdp
3blhAOAxmGtzqgNaNWlGbe+Tt7StwNHFqWIdbLwLYws5ObfNQ4pMltewvi6zYI7HxT/JfhT0TNhf
AR129k1F9dtTh5C9h2Zs0sAPj0F4afaTOOTtQ+hYxREEo9aGqGZ0vcXfSp1MZECxbRFSd/AmpG9t
We4yfwtNDjcQZqO1kdXfZNiBV2XBtSKwkYYfVgRh8mKr9CKvp/aGG2ce1Go5hGG1m3iBIXRC1Ncc
Cs+onpIkMy9M9R2+CZNYXjwhM59QwCjXNfBNtoA+nb1Wc7aTzTKEOehiwrQzKetYeC+DWsDBbDhL
BkW/D4yYqbzIv4VIrS4qxduKqUp3vpW/9SMVefTaEIO88FAPyt6yMflZXpmvIs1YZbBXVxxVKasp
Sbxp0m7P0nbXQMQhcSpeByqtM0LLggONPZg3YHCk7j20Y46bM2451xJTQ5zYKFFFbSav9baNwo6d
oLaSgMd1gOuNTryJCiv12BkMCCHA9Q1TPMsKoRoEVbIL8Mhg++ov8EljeOLMUO6qhDqYkc3l9hCz
YW9j7EikikWETvyYD9MCrJOqjh7WlyufXuXW1sDvpPZTM1O8ndnCaEzlF1MpZ5ROp2+Gsr53dMxs
UVpcQfejbZAPKpzjzDia2X0NHXvXWQg3KTBu8oTyWg5+sczB6PnGRdKq47YwqSDpHaRYOPDkJrCK
knDBXJUa9F8VAKnTxK7IaoFEDABOoZmu6b2BQx2DgaqdQAZKSBpJktPaM7zq0WJDs1UD0+1nI2zY
ctiL03AO9aB16w/5pZbMIhimZDVog7Xda+1VF9TdFbLiF6OK4t0EmsPPtIu0guOSdmOIlQqVV8iS
5STXEy/DAp2WXKYTMt46hCsoc+fF1JjR40DMJ0efrVJKmA6pyzhaEc0oJP0yOyRfqjZ9ANtGZxPb
fBk0w9rRevz3dkB4h9I/akFE8noWq2vZfilCtbzUg/DNiI1wo+ItRdWq2G7dmgDZYgoVag4EoA3t
7Yhx5T7GfChJj3Q1JcdtGlq3UqGJps8li0Y+hHVlrTSjfS2Tjn50pxKms0X8mi71WJiuinQsI02V
eZk0nYHUD/ZOks+XtNGVmiivJDZQLtDwEgKrIHu4RJBSjypAWA8i26g7X7W2wS4EZHznWXhjKfUt
or0ClOtIId2tWho4MgNyaDQa8Y8WrgzZDwtTHV5JmIQYR2guau7sfuIQllCohWrEs8r8aqNMFyLl
uNYXSPWgNOHCJvdHbyU2/AI66Q+mfdaWhyIYnp3aTjCNczypdOSr6WwOnfL+tW/9/IJec34RiffB
H5y9Ryz1ppjsazHE8d62QNkqbXRUqpI6kNBXI/DwRTjB8u1owLEzxsXdjv0OGuRhpOh1LBEjeKhD
vFq9Cyh972QTL6sCg3sBqGdhfMe85Czmd7z0+tdYES9KLva6D17Yqa1iR5qnG6MV8mPzDumHGcMn
D2zMQJYy3iIqM25k+W30tS11PAPzJ8w3f+DM1gbCWkRatcKJ1UN9rLxVOZvX/YGlqU03Qm8sYHfq
nmemrqSaJa5Dnb0p80uvKFGts7isbNrnms7ZJSAi2M3hMYc9smCoZwYHgarbBxbsixTRmh1Ncu0n
Eja8oeAoBxyjx3FOTsJQL8O4XwRWvp9f8svJBNulUNhClVbj/rstFd3fKija7AK4fx4z+SbKETXo
k2MXlJYTuZz8IrmgFNktdXkVSjM5lMKjITmWJYYF0j0qFVaC8mgNBgGguYPdymYt8JsNmGaOAkq7
kmPvgZxLC061lYNBpIWyaWscw3O0TdJWm10i0Qo235rCNi7IrMUgh2KNPLzL0tEi3MpszFifcpcG
VEo93vdXiVIo+9QLn0zR4fQl6Rwnx2wXyzX4eLRyqqH5FjTNe2La7KAzAyBwVm/VkZ2FggNpBXI9
1sCR1bLepz4qbeHX4Upy3jeyIFiruvVW+PZjVGkr/jhYMuc7G09F9Zak5NqXtGdxkT4lldMfpsa5
RYBHgnEHb9RyJIh1k2+p7Sx8iCgAZcm/b2hfjk7B4omT0fBMa1HGA7gKaBz4VHDLO07N+S8oXyko
3ZAyCEBp8M1tm2Jdi5XCgLlgF9QUcbgGEEhfRthbs6emSpFIEpR63bVFQ2Kq9qUuYvMiI1IBxA1C
WHjZKiUheozX6PIvQFvr955P57U3ASC3tfEdJpXY5TXu8mHy5cU0y7B7Dg9mp22TwtMP5hyYyRjH
AuXJ0uC/J65lbLYj6yay5PQBKGG6LmH+4kjzyamG/DjFE4+mgKer1d9VqXz1o45tDQRAKy8r9BDU
IatyIJsc/0bUIIqkbgFkup2TxUOowpyZ685sbuk67ASBWFiY5D6IAPDrIbQvjvugZzk6umVq9fCV
B2VdOeYMb9OPKpoQOq3NAmoMJ2lb7LiFiM8a2uR2GAKJTK3AtQYPx2vM2wPsFwOgcSWonyzCJIxn
/Gy6FslVVRbGfeXAZMsBrIaaEq1Gtj9fY/VbYA7DE6V7hVQBV82Rn1VJV+6bDLWEoWkPmALuiOs1
rqY43JucHS4B41/S+enWbNXuUcuT5KahwyJdHjXFaK8nCzUAYG6geZZd82lZ9ADqi07Pj5OJnWIE
v7q0VUtwFk10VNEK9Vhv0r/BVH0exseuGayLJrIbl717UWqv2ZCqFyMiBmHSvjSJn4QeUR9MiFzC
KpFb5xbQDw4G4RBe2A7NRzORB6EqT96Aao9DJrVEMRsS5P3YpnOJsIeuOMa3lHkobKrl0bY8uIjw
4oCty33hq7tO4dyCDrldaQkrUR/rh2Fo4is6rctS8Z4KyOrocVaTBUuvh0616KSCzjlELQeHTXaS
agWpeNf21KFwD/2nvvfSoxxvSCb00ZHMwSg2laaUA3kUS801qgbnrBJ0OxK8XQMkFjqvI2YBOD6i
e8IAvxvDRF/X3viaqYq5scNDR8pVZtDIaRx90RLEvE+y9p14FTwtIVWmDp1vZiHZCVuUvzw+4BBa
eUxhruKd9PplrFffesfggJF7gM78b5oz3rN2bmoO41trZO7qW5BoekP4m5aFiM8b+KVah8G1rwuF
FFGEuUM8wLi2dkk1MmMh6lWd6c4SubxKB80Fl2izgI+AeBuK+QBLiHxi1+JnFSImuFYIfJNd2jqz
NiJ8Clpfv7IROBVKALCNqM8t3jUIJXr/UDSYMkMDuEw26xwdMeycCPBu5qT9lp7Ea6NS0EcgAqY6
EpYbY+4RQX1LBxBoEqDIbc+DxoOf1nZztL12rYf8uoQPXBit1m6m1oxQ+0okNFExbpXUE9g6dRom
Jns+XmXC11R9k7XRutDuULujIEEDu4jL+DtCcTr0iiRiLpVXlRnfBRUyVZ1Jxg0s8lS7SgUZOEAA
1Oyq3TjSfNXMijJmkMFvL+Uxa0Kb/LrYLQdtcgeLuAeqmQdfb4qnEE0e6fAVh4AkRwQgrzVFwQu/
GxRMDk0DDmYik2moUBRSiXVDvudFms3kqjh4J+UIdkmESGmyYfYOuHH7vt7Y6O5K3bgshvpB9RXS
fYrgxjLQJsa+QcMZzW5jD/2jA2m/gQPb+/RTOASRayHqAbtV0K/RSmPvzapj3aJf0ax6JybrvYLg
5voTrnYKO64vu44sS44qw9AuBlmSSVzCgaTC348N7J0gvwQK6QFZ2MSjickFzyZO9xeyuyQsw/zA
e6Kv/6mSWUDGT+evAnErFPtYYE/EOudWGIxce2rQxYR7o2r7dc8suc2Rl9VQ2l1/REgJb6Zx0SEP
y2SS23/mSaQB1SHbG85B6NaSTUVBcjm9KNJq0d/iSG1s1NJx+JQpt+Q7400LawIItS/Ss/rt/5f4
1ovwpcrr/L357//tZfivl7wYIYcHzf/4+I/1X//sv+Xuc/P84R9WvEXNeNO+VePtW90m/K/8oP/1
X/7f/uE/3n78lC9j8fbnHy95mzXzT/MBgf8cxyrM3wa4XpBF9fKSf/o//kpwVcS/VBWlhJT4FjRL
mjoRqv1b3fz5hyLsfwnVsISUNtAHzoB/Z7jq5r+kphlsAlTDdKRjGH/8o85pRf75h6b+y7akIyVA
Rc2xhP5vZbgKjYRWNAh+nu1e//zDEaqQtmB8IWzVtEyh8+cvz7dM8PWff4h/9iqqF19Xv9crsbaW
Yst0a12LzbRq0NCvbPenbNvrv37uP7I2vSZ1opl/AL/35+HIrTVsy5aG48yBsj8NV0a9rVnm9F3b
TGtzHa/wnLreE5uDhbIhm4rJcPX7ER310xWSV2VK0xYEzuoWUpuPQ04m7gDwPM9xMkr0GqgEgovE
03MsrjE1W/9BIm5FFxapAaDZXWGlQzJ+xXYWIVWNU9PaIFErlJc288nKiXqdJDh0KDJW5K5hOzbi
89IzG+GXVdayfPSJR0hglSCKLcb+EOWKOqDD6/oM7/UtS5VBm6CMWnKoASc3lUjXVptNJTL8GEHV
VVtlYf2lSovyoXCGIXzKRR01mP5Q/K/GFELXt1KWSLOZzbHfjgSgapshtjBiQ0om2qCJLT3f5bKg
FVqK0qNBYHKGxMIo6mNo1QRSkJtO2dm3QyVd252iz0cyts38rqRiY1scLlStAANBZakNtimLAgI9
lXbmNq5ALbHbgNejWkHNnqIavW+VM1XPoGj9Z1IbETDW2pBcGKqSliixcfqWvYPXqi9KfW80Sglu
r0ZdmSRGBYwCYDVW1MjsBdPcRImFvXS2T5pywkHIPB+LPGNZ73DWw4UY8ZgEIFM531lJeRljVyHS
oWtQ2TUtwIVsslrARZ0/ThvNGjOfWmLj4Ye1wvtRiOxWT3t1awpp4pYyBnb6cNkb6ZK3KdipqpXM
/avQtjR4DIXC0TRaZmSwahq/zBRgWSOapCZ1viPMLFqEolGDxwgPYUXOKLT7LIj1FGWC489an8yi
BZORJdtScaIb6uq1IzE20oif82MM9dbwy4lGA7W8blWQj4RuvqvTepdbQUoeIM6O5VCzMIPja+vX
KdPTOxRuxAnaqLBdLGwFUhwKYSHwFif63opJ+dIpBA+mmhAvWQMfdoXig845jFTc91HBa7zoVHU2
EvZC2ePoR9FnE7En9qEXFRcVlljkRg2YfGncJV2TplT6NZZit9Gp9xy9PA/CBrGnAlE0M5PAmSny
pYejt4rJQBS2L6/THvBpuNbyTmGDNihO3bG/E562UYI0TreWHowGQipRecfGzgF4Sj81opVfhSJ7
bQmGf0JBJco7nJu98FyL6jxcv8JJlWpZwFmpF35NrJEraGdaK+qFGu57oslNKvMNneYxi5vs3cMB
SaxDTArhsaoHQNJtjukeUIs+Q9KiuiFFKqx8C+N07KNhiHW9Lo8gLTgI81GO9nVEQllActqEGxpA
gepcN3gQeXnSLKIt1QOMDO/CHDjbYz7WDV4S6sQe0V1jb93ymkPZqITHAQM2eobZsGbjfWWIoTG3
hBTF2WVtWGV6NbA5Nb+ouSCVNnMqvplQnWY/QzheSzPWpo1StdZjU7OHW46VGjYcotkaHUqT2gD6
AnV4aVsT/kA0FhVCaM4IT73xAyZTEZPyBJ6TbLW8a5N6K5XCVMFe2z4nGXXwBDLEosFHFE+vVTPI
kGAjLevMx2qMIZXHakubI9U5n2GzrIFo8cCbYmcK21rB7En4EmTRNFT/iymV8WNOFBviZeEplslv
MiB5bNgAATwjVTRYKaTDDG5fpR6Ka1sva8K1IyvCk86KsQ7xbMXbPCeocA1aRPaHUul0Uo4V1F5r
QLBduuxVFQQ3MQsedmLyO6DvTAVxbYXiILtuk8TBluVNU6vUizoPRjKxkvVYeRnYZU3vivbrlGdx
FAIhSzpwf3IwBuikQGCU17gyCD62xiE3OcE2DR5cBZ3DVUKu96VIDWNmm8Z5zTjSzvhbnVhKctBx
zqD5nfkjk9NuoarQfbUDa9HxKi5q39pjJLycrOHeI2us9e27ogn7leIJQMJptvILVb+sByp+ABFu
pYCQouXqwgRtANDQ26ij5lAjdFC29SKCr2EABWiOTlsEd6YIUHCkHO7t96kyOo7Ief4g0AwtYjlr
A2C4D5vCUvM1gAKQZp08Sj7UW6p49zbaKRUdXVxkUHNS0g3M/TCYV7bZ3pPBhGqKotWSg8ix5/WH
toPXRM6LqFNchjrRVlNK6vYE+ptQMhbD0qNYRuB0M+WbNOTI0No6R+LmCfrw1w5qcxBwqg5nbmKs
yqsRvNCtYeE6JTSDT8zz3+iKX7dF4ipD/p0v6KIIeSEHrcb1LSlfJaE37gyjvq16RIGBLPA2qwU9
b5Fu6kTA1dWD5LsoG+8yMoLpLu5jgf66f+BcdK2UrE+y4ZSjoGKYt/EcDnXSW1JqWod+KpFUR0j6
/Nx6iFoW/xbct2gvi9baqSHyXluyaLVjAvfcs6s3Wbb0a6hablSkpCutbHSFtuIYf617NZmNSU+E
gPvlBgkJFFcndlA3ku1bteikZdW95hR5gESV2iEUMfRTJMjGTrPscOdgzkJs7bCqWW1BxQ3BGzMO
z9ZDjze16TNY0vbAsjdLSLQYOyo8vWE3r3BLM8ypNeAdX/ajTMGBByOAU3jvOT+gH79lw1CB5ESE
Z1ZUszwTbDSOzP6gZP50HCmfYLGiP6HCtMxmu/SPfIeKRtmMqkU6OlOTO8IMXKXSqXnOxtuoypyv
pj60+yArbqUZKNR0lYpGb+f59xHIE0j3pmIaa6vMGmWXyQZ8aKTHHhK5vkZoZqVTSitL3urx8L0R
SZUcyHO00KRkuPsvs97+oXSP9hqVCyTRSfDY6qRIRqokP9VKew7yNnnWIHvy+NIsfAgMVtrdmn6E
lcejrGYq7tA6N40gOn6wuG6b03+4DdQvJc63Mtb33Y9Ux5r/WPrTLdQeljQiifsiRuNZ2/mTNvX+
t8qOv0wVvUlp+jurt7PtZCQctgrRu1aO8tayRHrZw8VLFL7/oCejkwzgiaq1k7pOE9AkxevTxdET
bWOKBo6BRUT15TE0MgzkLRUHBOWdakM2ID6dFMisZisXkpBTkV6zdApxbIm4W41NoS4zvbUWtt1V
l0qj3liToH5KViYyeGYbB+9mV+wqrYI/RipSiwvQ2abQCd97FTapM859E0LGU9JI/BENcG6xrZ0M
e0/dYddG+W0iUYITR1PSJSiCmVHydfJjYHOqNOyvEW8z4mXAs2SBPuQjVM/ERMcZRugy6l55Udkt
IxKICaehmWJs2j4BIdz11YY0tYus8KDWQISskotQqMSLx/Ut2pFV5XfHjPke9b35SNcUaZEOzLjp
QwPzvWECaQz9a1so2QtOQBwbHeQhoeA98OvW2E7IKKMYiM6YS7QtYRwsG6H6BxM+DLoKS99ZXvGK
zi/5xi+1Zcn7PlZUKCe/SUG8NzxPB8okvcDyEAY64riab7/qtHdTsTKaLlgMDFBBe9jscLG6cr5W
CmKEUFDj0ys2KX0HUQ5gNKIqdRKAh1uqtoPmkEkQ0eFuRjzlzSMTaMzxgZp0ONLtsEGLrhpJq6qv
ISAKTG2rgFJDn7OEGjFHDc8pXooGH4aVZSFUZ3YuxYibgJ0JaltqPXuN+cBtJhVFAAaX3FHTa5Af
8QPaYwiwAV8KOVTJM3W12M0VB3YOgJ1N0XuUjcqYkEfYChTsw6J47IKiu55yAlcWQ5TgQRmS2r4n
OKi7YtYorss4iy5z37MveR/7o8H2kUxpT1iXmEcgAM62TjXsW1xduXqvIEDfhA192yItsEQPDSnA
imJVa6PKm6U9WSzHlcC9q0OJCuF9r1FfYz4aaNR32fjg1HjyJIIRoOfKV2zKN1hyOww+JEYaCtqr
ytbA/RXDncyTQ1b1XwJy5lZ0RQNkjQLGaO0I5AiiVXAXw/dZGkWN67YwADQRrNbp7eWgedVz6MHm
qPHFgA4zhxJdhKctcyMaeg5+SRW8aboeN9c26eY3KFkwKRfmDBeZivTVzE2U0FqbVwaEyQk+alOD
zCDkygIFGubNiCpOhq+ISqNmj7i4JGm8oNOEUjMSBq+oZDDc3sidaJYpmsAC2KArvKeeiEMjDJR4
hdc+qjl9+A2tRl9kzqNqamZ6NL3A7O/r2iGR3rWKQWNu9nnSoFNUJdQmcBEG2Gxidth57gGXmsGR
B03jqU9QsR9br1XNQyVHZBBFliSwEpCxsxwsOBuI5tkYggF8EHmVynBUaKqBWBoR5QXZ0uMUNddt
A0m6hlUZClsQtSSbeBvoimNuJ4Y06Gi3WXooHOQ3VG0NtTBJVCxxx9YhXVjaohWSOmTxmHy71050
JXG27KeieqskUZ7daoqpfCs9y4vB5FJlf/HtzsgANiWFSVJOVamd/8YOW1XeOS+Y1QwxS7FCsXNI
60Nq0pLFjl7o/feGc8rlpFu4onNIBbjG6HbQvDal1yw9aPp2vox6xTPu8N9yWKDOQ0gR++R8uKjY
c9t3mhYo3nd2PEAN0XUga0pAZtELwfYMcV4FLLtS7C6GqxRVU0FTaGy6cptnRqDcFGlKjFE/RrNI
nZCW+iHQ2hkaZ0Pc3bDGtkbNPjYFNCCFzAcXexVRjKKL7eR96NoYLx3TquzpHAVZ+bW0Tf+1I3fD
OFNH+VwooowiLYvsUMlfiJT4WEZpW4Ki6Ic8MyVu2LCjFNuGy241PHS3BFifGY0K28cykSF1UxWW
LnRqUvCBPw6WdBMA+8B4jnb4Abbxpl8ba5aKze9rQz+KWx+KX/MwBqVveLu8a+ZJ8cvwYC9Fof2s
X4WX3RGxOZBN+9u4nlbJKtucu6hfDWcIh8oCfzUcqoIfryoULaFfRfid1rI7uWip4Rgsu2XvilV1
k13Yr2cu73PliwcGdVq1CcuEbX9yF70xCYfMqqjtjSvhRuuExcPtVta64Faa50ajWnn6zD6MNv82
P5X2aCtpY+mQ7LlvV3NpL18S4AtK7dL7Uq3EEqjyipCgexaF3ZnrnO/bz49RGJqt6bZDzwkwi66e
3Fd9rPoiCcWbtiFvb4VYzdjl/Y22G9diheF41rmUGxrP1frMwKc3+HRg6+Mlq4GaGW0h3qJds0Py
QWVga18Qk7bFuACzIFr+J+OZJqJzXbU0YZxcqIc3eLQ18Vbvg121Q2q7G26H5egS47I+V6r95U39
aayTa1OaUhGNLt4M66vdFki54YwS+nvmik7rwT/u4E+jnBRnTShmSm2LNwAoNIdRULr+HnzvJT1o
eWO/93cgEqJzg/7y0ixBLUHDrf2pCK1DFQGfId5sEARk22DlW1hLULj39j1a7mvMfaANs81/cEcZ
C/G9bVB1N52Tp2fKRkMMpr2p08VUf8mq7/Z48/vbqc1f9McvwVL5+TZiDanx8Z8MYYEaNIfUfzc2
SbOaCF6CJ7GvruOV55Kl8kXuu1sg85hQduUX42hs1UP9VwPor+bK9V9jfajw/+JXYNZmfdCYuzWD
9sSHaUBDaGdNlv5uEHAg/OAqUP1tTGEDhkmPXC0aXmXeb+J4fqW+/v7yP61RwqCJQcdR0BUxKfaf
THhloTo0ktuXuZkh3NngvcbpM0+vm+AtFmc+x8/vru3Yhq7atmaqFp2Fj1ca9RORw8P4YkUWit1v
wXhuXjs3wMknOJhBq6rd+IKyp3KR5C7Lpb+Pl6QX4Y6+1hbnP/pPI7Loshxa0uLmUWM4eXimYpfG
OGcdCvzFxRfPm859e5+mzJMRTm4aAkI2EdX4pmw5nq/FFtfC3bhW3XTtLctz7+L8wz58Dqaq2QZL
oGrYhmmcXo4uyYTxnfIV8e+dlh6wWqyjNVracAc8JbiE/raIr8xzj+1XozqCSU3yJmpAWj++F3Fc
jpHM/HfzykXnvi03yvLFu6N/vEzdLYFdZ17Dc8PNz/SndddpqTenPLOOXJjmoZX7xMnPPLV5Fj69
jz9f0clDo6dNtc5R3oyhhAvXF49eqbltku8dK6bUI/a//461X7wk0NX+voMnLz6H8jEgR+ydjcu7
zKlYLOZ5DPPjBkBf5S6tr/2ueCYDY+2vTde48FbOmZv6eSbl1fn5VzhZmIJ2tJSIu6ru8b7iW1v7
+/DmuzEt642y6pZoY96BHyOu2Vf31R7M+ZlfQJxup8TJLzD/+U+PteLMVPax/z7vt0f0TNfjN7pY
V/U9rmB3ei/qRam73UWwx4f+5ff3/9zjnnfnPw3d9EGOTcp/nxAYcdhIMONN4U6d3jl6nHmzPu2J
Ty7TUD+ONeacGudHTfLdl7++FTbE64hvk2AY9//1sRonK8QQleVIgfOdCgIUFpz8t8WV9dBdwZdh
hVTX5jNveF0slJvhIVrQjnLbM1c837zffEvG/O7/dHNVvCrGxAXPe8Z0H2/0jdwDgT03Cf36GToS
SJY2n6BOPlljckJzZCdA2sMzPBvInPleJ0B5qawgea21gEOcaxwgFv3755y/nunfY598vjZSTx3g
BGM3x0RfNLhk3XhJUzZZmM9gUPz12ec6vyaf7+rfQ558rnCqMODwtXTr6HouTuuLdJVv5ArV87Hc
IQC61x/Ubbst16STnX2m4tOm58fH+vfwJx8rYF8O9VJ96ZfqEmLBor63V2IPSm5jXf7+2/z1bP/3
SCff5jioaexF/nsz3hUhGICQuvyZIcSZm/njz396RYkRLmXO3Dfuq1266rYYRY7IQdz4zKfwf5hk
//fF/LitPw0EjjBsSr7G6GgwlOkt+k227rbGtb/zr+VeX2mPl2KPiW2puPUhP/z+Vooz38iP7eRP
w2OXGhGB+e/xg+kS67RB2LuMXO06vJGrZOEs2i/WI/LXczP7LzZZLC1/X7X+cQYQs/tn3qT/mNlX
KJovsGKzqxNL7ZjdELlyZsD5c/v0bWAKE2xXNTQwJ9/G4HW2avM5GoTT2jEYWLSuJBfp2fff389f
vJpyPsoJx7LhToiTKScdajCVkfGuZayS5h393ply9PsxfnEt0uSMg0iIA44mTl7/vkwBCaYGYdzb
YXhoofi1ke3e/H6QzxciVI3l36SaoBrqpw2c3ZbUSrV33I2D2t8VOi3XITi3OZ0n+o+P5eMoJ/s2
jDOtNhr223xY0TmsVI/xsVvhrVwny7PFmc8T1DyY5KRCrAInlpN3TvpmIANTe29cEGAIYbeEiq1t
NMKL+Gzl4MeD/nhlct488YikoTqUnj6+4Fmq9V3XAbZ8716KY3hrLLFPrMMNBVKCKcipXseAUn7/
zH4xl8i59GMjZDM5kf342H/6mCWU40E19G/VV/8S0MoqgmfiysvpoPBpETFzaaPnWJpLdUE8wNK4
cPLV73+Dz6dP8+NvcLIIGPDCp47fAGD/itbrgsANF33DmrrXJj/z9nz+DqTqGIKyl4UU6dPZE0FX
aqdx9JwFt33w5mmvCs4kQqTP7MR/sbAxjsUNpUyqfy7Exp5SZvRznpOduhrvgzXpepLqgeaC6D23
5f302Vm2id7ZcQzqsURbnNw/1StwdWTlcw7mPapgG0UJVhb7335R5mFsVVAQpeLLfPjx7cS+Ri+z
aSlk91RFE7cgISNa2N/njdGwAgJFPW2zhZj/WrQuUapnl51fXudPv8DJhx/FGm3+qn0W+QWu/HWy
bh71W/mcfxWwfXhD59Xu3BrwY2L88E1y1YZhMtOzI7Qd52TitPMI3srUPhsbf0tLsTsYrxDB6Whm
C7lM3sNlulNdlDmGiy4O2cko3TOfx68u2+ALsSnPzHXpk2Wo9+vYyrr+GVNj4KI7IqhkmVx5bnag
UWZdkZDJJ7Nvz3wo4tOXMl/4T8OevFUo4NNaY9gGxqnlzoGpl9itlzb01Nv4OJYX4fV81iBg4j+5
YItKrWRC4l07rfdRiouCoTN40WSyHNn7ruezI+QPYtqVC5IB1ipOzMV0/R/caHoMmi5Mx7Y+dTX8
uCmyILEZd96MBsvsivQnFzDnBtrUAjzTxdnOxvzKnrxdXKHOJmNWMrPT+PhNQfBAzTfZzxCbtvEq
u8rvu4N526/FEtD4XZQv88ffX+TnAR1qfZo2r2lUqk51xFVsyw4S4Uvb3yrZvlayM1vTzy8rjTwh
0bea7ACs01NamJCwWM44a7gXCGzdphwXSpyufn8Vn5cM6+MwJ3MRjpCcRnj9Yl6NLBnsPtfGDtv9
gmVqq597L+aH8PEhfRxsvqc/r5ATDeKyql7ih+BobMg/X6MDcItHcatvyh0d/GvMDu7w9O9eIy2Z
+QPQTM0SFpaoj8NywDeK3sgoynqb5ipae26x6t4t9gD2Tj13dJlv2IdrtAX56ipdSkcTpnX6XrQi
H4uGG9p8zZApHNuN5xJDdpyhaDsyKdZni32fdnEMaDAmdX22VjhWPl6dj0QALML4lr537tyr/HHS
JRRnSVDR2aLQp7eeRp5msJMzHP4mTvuVkkZ/MGbJe1LvxgRWAfDrMw/r3Agn74iTk3lrWNobKlpX
W45vkQvLclkei9t535Rszq1Lp7Ozpqo8KIvV3qSprM/uiJ/fyVZ10qTUovc8AxGQvg4Yr1txzJVz
R715lv/5vfgxjqYzXZiazTt48qGVeoq7U9RvcIJXcNFXDmDaZc3F9XR+XPNyXMPyBRm6QzxgLs/c
1NPN94/BaYk49CdoOKkns6OaJBhsleotJpR5M5egSRAyD3N3EsP7v7vezYMZ9Oi5oTgsaMB8vKNg
SSqybZu35mv50D+k23DVPaoFAbL92r9uLqEE8hghIZ65xtPv4HTYkxenLPMO20T9lh27HfMYqNyl
5apf57Z9/V2+nhnt9DX9MRqft2nahmNxYz9e5DhYAfLu5i3HqyYvC6oU6BiVJW4D517/BsBsFez/
J3PnsR43sibYd+k97iDgselFIr1h0pPiBh9JUfA+AATw9HOybs2MRNWI3bte1VdOSGQCEX/85px4
8+eL/uM1HZMjNOURdpxPvyJ0/jbJk/5DZVTTi4tM/ovF66sLfIpUZMOjoxnyo+jSN7+k6X4w3C93
nN8vwrKhC2IDmisY9/l0F6NJD4pV5z9oUdtpZwPqzTo9h0ftVObbKGDI+PTff8Wpzhu6q9Mrw/WM
TytkUqre6fne8ugVq4pFX7avbxPxxVb6ecPmvM5VLqsIDRZMVV3+/U+bW1w0WoLU6MMjyZHo95Bs
VkP/1Vb21UU+bWWigSI+q/5D30dbu7gBxNbQM2Lt+iWoAnulNrnzRAvUF+vHV1f99JNppjRaBv8/
6B1bu8w3xmG5jcT8xVV+O7X/9Q1S+NN1g2kp73M5U+vwB0NbYokM5W1UX4Xki8Odu3JPORzJ7IER
T9LhXz0dvxUAPl/203c6+SBHk1iRBqHFnUF0CNCbS1a8uofhil81WX95yX/8Qn+6009fqKhmX7n2
+HGJViOUduT+GVrONsC3V5g5GfJf9tso/uIL/uqqn15vhIgMfg/Dh1R3lnEYvDs5fvV8Xtb2X3c5
XoKfbuzTq5aXQstbZ/xwTu5duOk3SIkD8wWI+dpY1v/tfoZPv5x5SSP/9MqVRpnRmD1+FC3Af2+P
SRg38he39E9fGru2aTOtZDj0TXy6hk5gGbtco0zBpt/7tGC76oskxz9dgwiEAJWyxO9HY89jZqUk
hEt9xnLO/Xioo/s/bx2/RzkEHZcizF+dEb+dyOLJhRpFg1Lo3tn2dmpeaOoE3XH756v80338fJXL
0v/T70FTYyQmU/8YBiIaf2cZV5b8qtDy24nFsG2bxBOnL/AZRG6ffpA4hq6QTu53ZrqW1a25LXhV
9bUZXBLXX5XKfvvaPl3rEnP8dEO62dsc3d3vyjgydhmMssMUoAVjXSz//M19eVeXF+unKzkitBJL
Xe5qXDW35Rok1cImT9ncfX1Xv694n27r0++kC9knqel+T3fZFVLaQ/LhW+f6gMJqTc0z/NZ8Ffz+
Fpt9uuDlwfnp7gxOKEPH3V36Dof7y93RQrKEI3z+L6znl0//yxr06WKf1vOuby3wP5eLwcrnq7zV
ArJMi2/aZjj9Fy73W2z91+Vs2iwcti77c3QBBGd2HS4HxSdoFlAYWMchsW0Min1/fkh+vzHaOWip
YuyauIln/9dvUSqvikqPlADSxgg8//DFUvfVn//paRcTUHxmlt4z+G6ZatYzU7F/voPLDvPrT/Pr
HXx6yud8zOMmke9pe65ASXnetSrXAtahptfL2Hz+89W+up/Lv//pqSvp7pcik+8ts086CBsnu//z
BS7b9OfbMcn+kP+2bYumpV8vEMVtN3bN/J7Tv6csfa/7wzZX9jHq54vBz/vqNfqnGzI9Uzctcl1C
fC6p+4WybfS671PULlqrPVZAOmJzWoTpBAs1XHBkZ4IaoBY5VVeO63CmRwPtgY+c7c93bnyu0BoM
tP/8UT69ZNJPmrFpqTcD0K/MaKmPqI2hnDTyJZ1eZuZcUnpGKvhps31XZfkyYay0LO4hCOfAT2t1
34HonS8TYP7jnz/bPyxvv362z9GVpRJHQ5QAXQqZTsSA9xOVEEaIn0OxZDzxoXzwvmoj+YefxrFM
JoNowzNN83NjLN55P2XK/90PT/hJgzFsV3++q394dRyLPA89t8xuW9anZ80bmFqR2vieZrWzhASw
1Br5rbUNwK3zXrMr7G/T3Z8v+Vvmmh/552van+Ir0ZpZIxtF4mwiZ5EDz2pXnUyOE468hJb4bqeD
fYpWDUOwQOLW2vHPH+C3eILrs9lzZuMvhJWfFrxUBwHdluLdBW6TcDJ8uvRw/vkSv5UlLvf48zU+
LXqWMdclY+Hv0au3uRRjGPq78z78p3TtLDHaPgI4nu56sgl34+GrGtrvX7DjWlSTXRKTNI06n0/0
pRNpUdy773LZPFpBvU5WkNqYnWW7EkFDg6XzBk9s+cUt/7Ybf7rq5VH7aV0s9DCdIYZxVQymVEaj
vdxaC3+DZ/rhq5bj31/Gy8UY9yI1Tz6I+s+vF/NSAEKZ7vAM/TvvVQNcohPnsj9qjLB/+7u4daG0
AFe5/vfyC5eFv/+/1JZPf/uf/1+4y8//03+e64/yTrYfH/L0Wv/KffkfiYGxefz/18+Umb/pMVev
BfSYoMor8OOvP2NgLv/H3xQYx/mXR9mLl8kiOf1vnsvfFBhP/MuFh+Jw7Kb1lq2Mtbys2gvqRZj/
omoE64VmEVKH/mXV+ZsCo1n/or7DY0sXBNko/mTjP/7Ph/vlV/p/v9rPXdt8iF8fSxJptk9Yz9VY
QA1BWeXXJ6XLQG3B8csAdmDzSIohiV3w38x2FTdxXbYhxHNdaKrE1tt07l1XD6O1NULGq66geimJ
+G04i7r5Mc/DznSHH6lUEX10GMGpLsK/HJdycJIfhckcpK16jZwrMoTp1vIZcgvMMNRLGN5liSul
TAwjX8+CwbCF1iGYWpWmlMSucRqB7sz1Rj0W3pgzWBimQhmv2LQriPaZL6sAkovDIK7KbR81Sp3n
B5hOvsYAmYja2zYeom6nZiNGzghMxXwbKtTNP4auTIaNbWKSWYxx5qq11JgMXVBoqvNV2GtueQuC
hPxESbPZrZ7xLQQ5TZp5gKFttNe6qbkd/Gi36BgeB32/GOcUNIvwGftZxDMlUVxXPdTRLINPvEzb
xiF5lEHLQ6ASxYz1xoMDltYqKU7GQx0ylZ2jZQ16ddE7ZhEsY77JodRb5pi1DIXIVM9GvYTbJqN9
imQ6vUqlP82PVZzpSfSud4X/4pYth+d0cMBvl02h3diNDaSgUhVJcNTr3Wsd2jn/pK9KMC9mrDNU
32q5671EcTpaTJYPI4iXOkyY/ledpSZQhWWYPluTSPJT09pxtJOWBeuyHPA3BVZnJsU2h8AFFR4Y
Jr5gT1XzU+uYCG8mp4eR6TD/Db7R14DSUoLWu/k2DysRbXxD6vN9P+rNt0SXg8ko3FTZgFWsoTCh
WhZtvGJS1YChE0tToniZI7HlTGoxT6vlfHr6Or1iOBRCD/OD5XiXob5p7vVNb84MTXos+sM+s6LO
Ws0RQ8E7C8uTtR8gPo43ltUo72BMNDCCunbN+NRb8zTxUJU+YjtPc3ZWB+dxG/llbi1NJhkx24PG
+TFKL1PLAniNbe+60Gpg0aQwPRhsTzDyNd48YnizOzCfRaa37OW544vrumDactVrueccM2VpE+P7
vBfLzs7sqoIcN41oC5Kh192jnKRrgXAhxAoYJcTy6pOyqy5KiCmGCtu20yvVj7B+EzUIVxQUA5PL
zILztc+D1ruHrqvD8DXSKixvGqKzdE0s2QID7yrx1INq6Z/jDs1LBHrR9YYbe2ZI/X0KgVetum40
2osa2k+CMqINDCfOPNqACqveXU6aX0FpmCe6YBadbo9y5Zj5nN9kHlP6u1KWoX2tzUpLjmGX8N80
DqPGGx0SANhARh4TJlP6IoV045VuDdHEEBPTAWHbVyt9Vr6+AwhSAEdedL3ndNskDCf6EvshzG4Z
OJ6Aq+e67ez7LmyYF8xpRVsalWrSpyiepkOXATUFJT3kjxGj0mKlwjId6YJz+2TXQS7P+XW9djo4
zqCG17nwUjNA2FI2K190EIV9w1M/PI8X+BinBbDYuc4LRNr87m259fop5B0y/KxwNzEUdgsG+mDa
66HiM38zsqmtmcKHzLXXXeXpu8ZlvvybUmktlkPRFAn+TxHmeyuLeFqqsgZenjBJ1Lz1uqmi+0JC
3EfMankd/d9jUQIFzJXo21sYy4jtXIiW9zpcvTqYiWwOSK8FUNO0tp9AnPQM4NVWEe260sGkJJoc
cvyYA9BY9Y5+EZ5Ax2etrWvtWxZbPtgJiEnBCOsQi1bhppshs5tbZtVz8EUzopjAtiKm0XMJ4HMR
OYg4CpzZ44p1q02WIuuyA3EyTsG6HrwDRdvyGEpllAsQNcUqd3PxPbas6c1WsGwWg1MPR0vGCoyk
1o13rQV9bBpCdd35podDbayryLjoA0Ka8SyE08u5z8zw1ORx5y5BKzFQLeisCVdOFsnuNR8siOe2
oasZn6PVhYSwcFW3Lr5K+Lrwr1ya6g19GjHZOSkWGBOyLCo+GGATa4RbD3tnTPJyG0KIfRnpB4yO
BV10ebTluWubH7JJtOmh4yGQRSBtdLFtOseowOSDZ4SkCPzrSI9vZSoOyneaQC/HvcubhGvauAdx
etu42EvdgeWPrJ5kDHoEKc0ITpB1AEydrta3uqUlW0gkKLZAXK30HqpUXdnPsrSvu9rbQJ+5gbTb
gKXnodH0eViO4QwRilcPmrc8aZY4gvZuWERNdKkIg9xKPLbZBRkDylJM+ceYqJtmZrZ+Bs/ND9F9
AEh+jRznnMLKD4tpDOLJlHvRdbhFKYEf9bG1noAlmIuM3oh9m2fbcojjg2fO+sZuTLaV3IPmRs2T
xQ9mr6lld2PtH7zUGtAVZsYC71i9spWMnnX7InXjN4EnLvEdhS5i28LfCKOKbiSvKEmjEozuhTpS
nEfhxPpaIIPd6HH9PQLChJ1ZxQv4v7QVZM5romXRkUnqauXy8vMn+9kyhiVhLfTZgmhWyzMTBxDc
8vJqUpNatFmU3FZJ4qy93L7K81C+Es48a5NwgE2a+7HI7rUErSik0HzDC4tj045fAbKKc1wouQmr
EXNmgh+mdSt/rdut8SFTlZ3nZPzhIv9d+/qECyV391oR3xoQkk6OGm4GtJ0g6Epzk/Vq2rRVHQay
rl/zKrNup3iMH/EEFnsZQ6erVGY/T1LLDuVc2RutlOAqSrzf0LJgVrTdwq3746w1kM9FUUIfF2EA
jAr6WKtnb92gU8XBDASSRM4sm1ieUuR1NSbsynZAQ3uvcRYhVy4HwJ5z6weTWRzcaE5X7ObgNfGT
SD+vtsqa1mgLrvnqID3wTFVIFhd9U38UvAmLUdTbtvS2kDwe29l4q2LcjJgJFkYH2sOe95cT2dKn
Ej43MaJ5o2UOwi7XaV5eZ7G+A4v0bkmYIRgBY8AuADPUelRqHTOxYMRx8ZpqWbsdcZNlHG0WUHXt
DaPyxSad/OfBVxrPtNgAeIfZgHtFDenGc6OASTrQDiP2J5aBW+LvOzsyDlgWjl0EIK8KUT9MXndQ
KVz6njUU/Ju2klgdAhkP2TrUMp0Tk8krPNQODlurcDb4Gpgn8CP/3pqT6q6KgTHoljHcRabUP/wy
Du+SCcpqoMzWQaFT4ScTIUo/vy5F9gAkmiiJavO6qFKwsZ0p4oNvKusYToSoQ9v3r/1Qqwc38bJb
/pP82pMe8M/ajk+xbM0FoL6akiBKrtrVky02i3lboua4gv0VPQ8ynODjZXAMROn8oDE4u5ZlDwlu
olx/RSyKNDHv0QMsAJlLeE1991zFQKO2VU539EkN9UXJmYfYcSJjrroACuzcrvM2READY7t7KzSi
0sDyM4n8wEEytrLaabizpxh/Rz1Id9rxGqI+BTsGj9fG2pTuTQh99kuVJ9BrUymcC/vHqr4lk+b0
H16uJ+6mqShmwVCcojJCc121moO1xQdd54LEuElynBLwJwjfcMhlnlokk0o68mC9ftPrfXvCIqY/
Tkkr2Qlqa69PDaKkrGk9CPWpnEniuB1E4LkWKAiTnBPRcia2hCbb9XII2rbna7CivKE9k5DU3yri
GuPC8BZvleY8pZ4oV5aBnEY4PswHrevPSKFWmiNJupkwoQZOFUteWfVQQGg4ANGot2knO9bFjB14
rLV1ERVOYDtsxXg8gdmGNF7aaSowOar73LXiWyBNzXUZTVQJoslmIdbTXTvou6rXn0s6XJeqMVCm
pB0zvZb5KFv7xcoxtxhudVdUnniJjbrdV4XO9izbamnbzbgVmga2SjnnWQyv1ey+jZQHUD9l0z5N
gCPHjl6ebVnIQ1EPILV4ZU+x4XVsp3ES+JCMHupp8qDL4Hslwih+QP+f1izic5AWSbzmuQT7ZcY9
aLM5tbfSwnuWWq12y4lCX43+QAaL8xOhY+EtLQBeBRsUQR3HHl3bdxEh5YIhAByJqkNRpUz9RCDX
bVBEIYmMaCFtUvoo4R0dDTdsg6L1mGqw9ArZWakD2u3rkFA8gwhSws33EI+w74zfG+kjNPRUuknK
UO3osoDGZcpHVgakoaO3zi/bRYg+r7DQLTUAZUx/a4d2gEZcLBqR3OLb/hCT9a20h7te4KUwEuRz
hH1qEQ5oEUNgxUmdQF1HHLjKG9uCB218M0ybfV7zxQLKzcWGEgVjPMxBicSAyqaDudS5UrV51Wry
kdhvQlUTL1sFNqvutmEHAryXzklzstfe6J6tkrAh1cU5tIyjzz+UYtjBJtyMAvRUKLAtOn6U720B
A7TO2VgMC4dmntprLxvxXWVA5frvgIXEYh7rE5HXqUXacnITggAzRLjqZBbDl/CXvRGwXZvpJwM4
No2XzFZls7kaTAwQ0gNJH5mbGqzhYkzsXRvq9zJKNr1zQWBZuPmAfMkNQhCq61b1Hou5WaMErJYh
20jgOpwRo4Q1MHUSpHEZumcR8aE1ZaCclOrFVM6ydSd2yjEpA71uH5LIeZAdjtkKknggq/4+lMWG
Ox0WlIjqTancYSdjphZbltgdeMIbOatlm9ECnLE7rGBOruvUYNHQ0it/APZH8UUF7ZD6GD9RkSTe
8Jim/VGXWAcaX+NR0jjljWTYkxZBiWxuSI7qm6qK6JQeS2Nl6807DfTwnjzzZo5UIJR+b6X+9ZBf
WGXdma7sAPwj1MMyiW7q1qzX6VjKrZGx/qTISAK7g2CmixwAgVWSGOxaULyp0Y9Y1Xr3mKdwpnj/
KD7pDlrjhNbh3C6xWvaxHoR5chwKj38UYyjsNR3JhHu2pks7Q8mn8VpA7RNTz6PuIV2y15Y+AQmY
kmLXajzmBke0MMclOQv30Wb8C6CY1sOz8W8rdzwOUX6aMoTBnCm2qRk92ta0olkpXuAleiFtcOrs
6SkfuocpA4KHTgidvY4yhxdsy5pXb7020VduH+ZLQqMx6MpZC8RIlDqxvICVAjHUgP5jOZVjeaon
kgZZHt4PlcpXdVE+CNSgRWT6NxaM993U80c2uYEsw8pbGEB+dQRpWu+I45pNI0Y4J73bPxKtAmDF
bV8QCHrtru2GugtEY13UWroy1xC5MzqiZdEhEPTrEIXg2IZvDb7pXZxJEa3tekJEII06fJV9hoPP
i+rZ3tKywK5oAydDHRI3ipb6TCRrtKrDrZaGBoLaThDCaECsyVbdM/TFe5lMPzR+tM2kDwoJjIVa
0bHCda8NOO9df0KIk9RWv46sHJRINWDsc2TxIxeavZdkMnYSltIid0S/gRPE+2ckMz0ykn4Cj/+J
gxrWE262HviZtXmMN4x3DFR7c8QTpCnCwt77s58yCVpk3ckytP65EE6LMi4TLNmGS24DdZkvNomf
+AeSN6N/yhnm3JX5mPFG0YEBeaQAjuTMZnfWO0M/z0boX8eArZLbOlWd2uVyNo9zAkiYL7hs9wps
LHJ2pV+lgohmo41JVC7M0srFMiPTRaZgEguHA92BEEKt2kSqH3HoliuOVfB/5gqonjRnY+nZUmM5
cI0F2PUbG23uMRHFfWMa86E27OgxL0ZnGVppco5avbsTbXRTzcNhSrwHo+3aXWUQrk6AqdZlEt7H
6bzm9+Yk7Ziv+JyNdaPRmmEpDN7KEw/AmW7CCM+hNJkC77trC0UZDEHAKyntFapYZ5W5qly92aDW
/p5DeBScDYZWe6FaCERXtfs5zvVV6lRPbZGea1FWK7BcUyDImMHkxQRgNEXPcQ/0rzTQNVDjWkfw
ynJOokvD7fU1wempTzxifCf91g7JMSOIZIIBdjG/ydaZqpOT+XvNBTTVKui+3jCtWyS9QRH61Q2c
aFCl1ZAtRQQxztL9aIVFG/Sox7khteZxIVvXRJwgkrPPyeBsl0ZKv00NNkxOJQ11rcWnA2Vek7er
KJf4fX4cweKuikLXrzTdSgMjG06DzzlNI1vM11KgsYu1jZNXx96Kt9483JkZHWRRfdMaIfRmDcmv
svItWbcskIl2MMLuwawvhow5g1gC1mHlaKiCKJIBbHDMguA53I1OzTyXo137cn7qRsaRgKPepyb7
r2XIZ63VcHQCJ6vJsgSdVYeLUjewvwCXvNhD+9JlZwuLy6HiTGr2rRp4nt3wyoW3nCpjBTNmA2j/
lr5usPxljdzHZV3vM20neuNN0+jd6kC7zo72ygDBi4CntkuTtLr4m/dtlV0jTTtOznQCybubY+/J
meaVaSUPXY6yMMmXLQpnsKSbEozkwtDLVeq1oAqrFGUSADrXHU+TFf8wQNL9xSxLm5vOtm9Ydm5c
LXqIoDbiBtlX5AAivAyLrJjO0D/LTTpzMpnc9scA4SbwzeGR33bptx5bu7cywp57GcqnyUtvmims
F1ap7awcR+4cXw+y+l5Xw0pTJq8f8s2x2XZVRWqW39Y2TYQ+xXJQRsxoZ0TE0cJgazhBgplR5s4g
gW+l1fVoQIxOAFZadoexPHOwX2tXZOpObjGkgbCK90zTn3MnPmdTs+07EOqx/cCazyg+TdLBDFcu
gDz+VPftIvckLakFEq6IKZCz4HjHaWSC2B2irOjCzNjIUN9FFGeDLGaDrYVbP3aSdLuounZRtwSL
Tf2Qp80Zwca+xxAjPbVNK/2AywGMeaj2qZOvPas+wJ9bwVd1FrPAeTM31NDVpBcL3vyngrZyAHp1
tPYjq19Ubbwju7gY7eq1w6ZKUPkQeeZmTqu3fGqvSIkdscq+w3K0eSjz+yxtV7TdrlpVn9PWPDc5
PNWpU0sShMtMS4/Epy8AkG/yNETrQPalkK/uyCSWbvu8eAbWeWl0G3NETlFwjoLOiq0zfnLr5L7K
WuDfZRNt46r9qECyri7ZdsIZsawxkHplXoBR9N9UF77JzF43UXxvdv4rN5oenEhdJR0P5iVS0sMj
PusjmfNAFVodmLnFDHasxSvbqO9Lw98Mqqxesb34e+Sm7aK7xCzGKHg10/JGZdis/AQaqbJBoQ9z
f+2GpD8Mo7rGmrUuNUznepKvjbC+Zwbu0QJxujKqZl67rvPdrR1t0zPdG9StXa0tDdPRGL2Xmnca
NUHfV+peAs75kITi1HpNvACuiWi8LvCs9Vsp4DhPdn/Tx4qno4ru5Tg886rG26T2N15j3HtJvutn
0I+t0sZ1jNTGQ1fdjXtYLulbJI3pZMwS8KCXycRYNoaX8ZMU5gkeebfmazH2VFNICVAyIh7Sm4Ci
QPZuDYMIBo7Jz16k2bupFgT9ZjhbR4f08h31mvnWqqb5ZOZ9twQnSbLBAuZ1pyW92JHHUsfC0dv3
hGyWDEY0RzXRSThAgdXVN5kX0UWNIw/+rMQ3JCHtK2mVt6GZSKu4l6TLcDE6Wza7eJxA5B9wHoZT
ct3mRrKIO+0eWmu5YSZsTRtiHrhmsoqwO528sXGRqNZnu6bztusnI6AFaV74hd2smgQuneaSGU6B
DEQGb2mosww4lOR1n9eEbAcKHcO5wby3F2Z7R92Px9T1prWD0vMaNLRckBfVqTo1+ZKvK+Z3AuGa
kVOHEu2Cuq+6W62qsTvnDdOr3tNUOOi6s+zFSd23ivg46OPMDswaYKIRhk9RGy/B23Sw1XT15iTu
8xR72rPdVRsKSVjcrXlbSAY6hXhrG/N77GL7c2ZtabpkCqwhe5qU0oOacskybQzwLSGhtqDKsbMv
h1A0NN26Tfj51GDu8n6+d2MNeHkun2WmHd3IOHeDuJKNMeHH6Zxt1OFmKyOBjI5NfdHGWIc19CoL
h5OWKOuD6yfbSsMlYDTzM7mLc+G2r7mu3yV2M4Mgrd5mZ9Kv8MlthWXdhWi/yCWQuVdmjqHS2dG3
ukd1aqEaI4YpQr3d2iQqVr0lAdvbdbLMhgHzDjJOgLT1tTWhl5gUk91Q4+0Xvb2kGEqXXkajsD+q
JinxgzNq2aux2eWREd+Z9ZjcqXIe9rbBS294ozp7cNHJ9taW8eHwIC8pBqVnykYwGjpcuEzFNn5J
cjhO74bGiK5gqVYHFG6c9zrdQMI1W01OZzCEvAX0TP3NR8i18Bqf+h9Pa+DlzXiNTsgmhd0b+KOL
6DHSEvMovTjGvWPyzCPiqMWazde5ssnK7jS3sq5n6ViIC+Y40xYqA48NexSWp5WOYHZLPp5hzs2y
SxwCqNhTKxJZZGcqBn5vsMwpkvQz5HrWCNOtyR6S71jk+iR2KmlJczacoAqUDz9aP2ETN0vshWZX
3kL0LI/mULl7s5qMre9rxQ9jNKPDIKbmBqasYy/iJOu4KOjN+oSUQuNnir17AJ1ql81ls/PNeNyL
sLFxn/n6A4kzRD6sgOLZzHo9yOvWuSSfyitpVNomFMO4xVLSbYTVtodKUCvrotLFu+AX5jKsa2dd
uBM886lmIU5taciAb6l/KMzKfHQuZ67Oq/lCwdluYsxHJBA0G84lesid1ct+hZMjOZC80tcjTGAy
4nDx195M2JvpXbrDxyGdRcx01nKoPPb0xIUB6NRhvgu1SAs0wysYMY1GFAQTnuPCjipjMeVIIgIL
4OtKyIhYfEZjVt2KHOQqwpHIWDQzoRjZngdBvcbDNzomL2LQ48fKltmqoPBQLymekhHKxvl7RMV1
2Te5eVNeEruFiKKll5npU4wqlUA01U8p5AliWc8jRrHss4Eg6rp15nRe5nWFKlQn87WeehWtss5u
Wfo8+3Zqz5pHngRXmdG1lOp9b4IIm7nj3pAdg3xKbsswR9EVluTrFnQupAxetH1+azeNDa0MYQrj
0tFQfojQFN/Dzh/3U+RmH3Qqhgmg4rB7CclEPA5mVjkw1xtrXgxz4p3q3IzFIsdV/CLKTL2U9FTb
K8IZaR8c5iE6tJB+qy66ed5lPgCHhsUwOt1AtqggEMfvMEbEd61gn3AHM1yJhvQmScgZLP115Mas
BQ5iwXE7VzGBXqOHwt1Nxri1k0u6sLaygW8xNhI4w5X/4HFWr5YAfk36KUo2nFVfhZ22EdHkO2u3
/6seXI5EUqOUGUj8fjJXtenLfJn7JAAXnV1axSrBZ6gjHBgJQ9uJCh8CWruKgqhxPQZmjCnfC+XF
ci2tQb6RgMWuVaDgaoJeQuQnh2s0z3SusMMkdqTFQVjnql1LIzI9qGZ1fJUItr9l4g4bMsCu2LqT
ls63NKJcnqa4NkYkFSawZfIZpfjOUCEVSk8rWWkdBw3FOip6sqh2BEN7wb+kd8N02ksaKpyJKPvQ
zBDxYVRvl13JHCQ0AA9OccyW61Fmsovm5AyRl5wqRR741bZRJZzGqlfq1GV2+a1L+1HxqY2c2ojo
xUT/Y2MP8MOhjzdKVhRaQv/DKCf7B/BiGF4zWcLu4CeKaaJ40IqgI1kEJ5geiAAo90zOhG6RfmF2
0quxBspyWHZhlGEBH8kh7Xpflx+WZlDi0Gd90pd5PD+Eoz8tbK+mjOpbMyuGzJL3QoEqXWG6wRaA
DcOkG6Tw/elWSAJqvcIGeugN03unyDGpgOafXi37MKQBR4dYr69bPcxOkT/MP2SmOPQ7eq03Sy1E
87XRC83FOKrytl5qOnWOhUz6JIZgX9RHa5wMdRwuLSMbIm9sABzNYg6jqdeZh77qyJbxDNnTegSH
QsuD44ezOlpaX7l37hAiLxtVUpxr8hkozcE922Rwep/4Rg3ztLJpoKgDD0FotyHbXGXHVmq+feiz
or52FU7GABfOQbLNXqS0vcruUmK+9mT00UBAM2sGbTtOyGNI4W3UCOsxGQWm0uuGrxNuwoJeKBpH
RstnJRYOgcJKDJh41oOrCUWtvin8VZl22ntcM+R6rGnOIfMhkB4EFUrH7wpfXbiQTgVq30650aby
bgatooGETh1noMUmi82AJ5g0ZJb4lJVoE/TDAIGUuqM1qIs4dk0pjbOg42+maMzfUnvu5h0+hLi5
L2h8EGvpIDtJ9S6q4wWWvCR8zB1DFScQ/uh6Bv4URcEs7tmjEeF0hEFDWXxztUsIZGlxlBKFQ0bn
uNE505Pd2noCN2yMXTLVaYvgNo/jR2JdTEuNFjfRjVMa8/ex6cN5WRgh7TdSS+bnLKVlO5iwDliL
Trb9m8D+ngVJEZMzlKNrtWe0DMMPyp9ptqhi/sRV7f9v9s6jOVZla9N/paPn3MCbYRflnVTy0oTQ
NgdIbOLh1/dTaN+rfXS+uDt63hpUiAISU5C5cq3XTIhSIO1iPE06ttaLwZEMpiXZjAS5xk4ZfqpU
keQ6BF3jbEB6Q89SI4SIeMEi/GByT4hwn+piROYItMPOqFLTXRVl2nkLLBWnHAf3AqvGtC/BUuWW
MNN15zU4gMSZ0J86szfHjYS/O64Q0QneI5K87Rue0w3C8IrQq2UoLEk/7lS95zeEOySMlUw5Mi3H
OtDmmTEWXufUd3lXqeexCNDVj0Mlt5b1WBXtApMBcDZ05kypgauk2wEw1JreEDqyilU9atC6oBI+
Mi8k1ssM62jLQVZ406tpvU+N0DPpFiu6T4obVCma1EGYoKemny+xHacab0WTOayDTsr2mRqm+x5Q
aCSvqqX6dz3zlOcgsUr0f8bUZKLPw0FFoPTMbA13t7IuZDyMxFetMYl2MqgdE9aNUt2YosyFD7ly
0qlhm5XuA4QerB09bWMcGo8JBFY+PP7LJg8t/FynYgqWqWa3GCc4ShMdCyMwgJQNVnJKQ1YcMkzP
oOXLEZ+p3HUx33XLur8hphvitVFD1l7F2E9Vh6acyJJpZTEVxJ1GEh1r0iMT9gd28z0bZZGtcxmE
tV+nI1It41VdfjMaEivwiBil4Wqm/nvD8+ORXFMtd6PHCYCpKAyHcoOVbfANH1Nl2oCBytyN0poV
RIVOpew7iQiZc1kNOXFYGxWx38eZTaYw6qqT9GIjWUlhYXKbev100zidjiNjnTqYnZhjBdCkBIjC
DLpQ432lZ82wAjVDz2GIxqx3U9EYeEhyuHplBy0+bhn7WiuTrCDmJX2BGXwtwYox404pCEYFyTkf
7fkSntJCghd4TIrxmjdSRnP0cXDG9gYrSAu5fddMMWnRMvJOZ80xJfbDXm+11y5Fz+hlGLHtPzBL
vlAxCGnQWNUgR0PEYRLzlRsDdDJS8izSmVQFFW9DU2t0TQaWDq1SYj0jE1hvm98Atr8wrL9jVq+Q
+9/oHyYaPpYD/FXzMBgHB/sFOo4sQ0xqPjGWppOpdw6GzmtDSiCpWDOtSUsH6zw0x2XCjfB7q5r+
xE77Ao+/Ht8GVk3x00B/HEbI3wGzDDfRNFocHwm7aa3FUbd19BG8hAqb9b9f6v90KFN10Ix2wAGj
7vz3Q03wGdoyKo2lplfpGa51vFAAzC2TMHHv/vuhvio+cVmouIBHBhgJ2ekfXMUw5u3uSLkSZowg
bVsyiiFKzhIvLKmoR4FLNVnnihBopPMtScEvWtVW/0AMuBJY/v7j6kjkk4pWr/we/ateA9E6FsUB
aUecWPRvCYFp5w+Jki5KmeaXmunYn/jP/3iEHa7V9iA+g4LWENX6+z1mchzEvJNcJtZ7aE91PwHf
qEtAwC94q18wf0j/8NL881fFfMBEgsqwyR+6+hcST5UNkSk7dOMpy2BGnnCrjRSQkOp0zR/elX/c
TviarmWjRmTDlDLML5wDaMdm3V/NkwNNyJdocMV+aqEruSGZBOzlle1/f4q+8HFwlbN4gBzdRP/N
M0zvy6VJAyq5FeZMCVxpIK4kYwBwA7nFP/FR/4cDzaICV+EhOp+v99AbWoaboQAoUKndPZjY6DyY
nbP675fz1baU60HUCLkheDAqzFfzywvYjoDjhxB7wjyzEAMuhL5JNBNPqLgWCIaUiR9igbngJJ5w
nAxWIDly3EvyyHfc6DojGLJN6wThH56gL6ykf5zWl581TwIutsMlaswjwB8JQISpzUJeSyXBlNpq
TkkYits08PQ/PFD/uO9Xe1qY5mT+NdTW5xv2G4mljMETYH6TkmQx8mMRjN7tGKt/0mr7+oaYSJhA
SIAawVNL5Pzl+lTyFSlFNo3aPQiJyo2Hm4I4b+GKIPoDLefrBfH+YTajMaZAM4dC9uWJrQzQ7cze
EWBSMFdZTnZSAdofSsym//uz9PWaeFLhVzByzEIiaFn+vZ+pVdAvtWyjtTaMenWyik7cmfaA8x0W
MoQT89H+Px/nfxOt/XbjrwbRfyPk3L+3P+L/9X+q9y+knHm3D1aOZf3L5g/ACpwX/Sr39W9rZsP8
F8P69WHgt4IXdl3zi5Nj6P/SLDbGv5in5G/OzJr9L4MxGkIOCiuIaPw/GTMzBFwDiM8xEAlL6EIM
xFeiJ7IEsEf//qSEoxOmtQZsJ5yAgoxJVywctV57CSmcQYXo0lKxd6pBX2j4mvu2Xl+0Ibw3ZKMs
DLkb1OpZT7VLmBY5E+ZOrj3cgTZUsA6K4z0Dj5BImwW7WAbUMbLx5yC6jQFQZkhvLHBWi3hIwU7Y
1aFPpFxgaH9iDKwJLLOLY6mPOHPitzSQGtt3SdxQ89Hi5dIOU1A272EXr+g3MipQkCLK2jpjRv69
6DCFsCTQQK26sfCzXLgqiLLA0X27eQyUHNsNpiZpMIiFOtpHqbU73glAknq9rVdm8GwPd6MH28CI
QX3xi36HYSw22qQtGyoqiyjPT0HT/6VQt91Lx3wJ4qDdkvg4gJl5JakSHiHZbEjeLULXyZaGDQ4h
1eXaKYW7lm9dHKpM63xkyZnv6kB6G9Ogym4VJCq+T9ivV8yVfJKioCky+9xayGdnL6Vq/qzG8gXY
GoLaApFBQ4mVjeirMxJNq7SW5Uod2u+5AOtTNDvAqdZU/QQC+LNquyMJ32NcU5pX0QjxbdVGhKps
N00nKJZgmLpUNF/ta3KRrrrpnRAXwOwnAoAQFAPQ1bUuteUID5WJ7AHkeGJjm2Rk4MhVXFQoiYLG
x8TRk+V2KRzyh63+PjTdQunOKKY+gHxW/a3X6zlZAO1CUP2Qt966mdxjSymV6MQSpIERUE2Ht8V6
yJppqZnx2xJ7CtLt/YSMVugpvlsrj+IHKOKz4xUvY/7dKptTn0730iAtpJIQ8LX6FmJK6C86J9uU
do+uvGGRAoaDuojdW7wOwb9s3RgjP6RcbylWPUYBGvSnqYQx0N+2KmUNMMmZv570/KUMjcOgmRtR
T29ljl+jfS2hNppgIsZT1AxUBwptT2yufSujHnkZB1nPoD/VpX4CkIUl72rQYLNMWSMWlgEBVYLe
srxDEFXxpqOWNoDRWVplZq/yJtgw2cpIJqUVprcWvIgmFZvmasOZiRfcs5x1noebNMbLq9adx2hQ
vCPIFaNbmEW3lKG9G9Hn9A3tYtrTeCgS3EWTrRHKV68Ink0zzzZEIf4YJtVirOzo3E74nXWbrGg2
HsVxUorGwSHbuQTaixcq7DDfCFe482FdBfQxU6NDZTvZmvm12LRD+mAUEDBSmYNwqhZdBbCagUlb
AK0sV9Kq3pBJ6nyHLNOxyBiSlPw1wpaROTM1eIo8ZX6DR269ERYU3Fo1vxWe9602zed4KpOVmZXv
zTRRxP6etGI3gBc0gvCbAypk1LZed5DGpsNXbWxymBj5YyDjld6ODwl0hKFdIA8A2Ev4RpEfRtDF
q6DQX+0k/lE01/qt5E6EVvGQami2SXcdF+q9B0JUgl5wC8140etGrsbgR555WAeJ4n3IpmmnYmC5
IIWrLrtpwB29H2NfU5/rZq0K8b21gx+VRm7Oih4pKhyqMLGPZVZtHejPS6eBFZvznOpxbm2DRjkn
Qm3WrqX8xBn5ESPT6RaM1cqFP3E35sOtU9Y/g9zu79PQfOsnZQH2QbyEeb/uAJsq+uhtLKFz6lOF
FaZV+R4wC4qgZEzSQeIi66R4mxX7rGxRTYuY35XNTyFTZ6ePGCQnAWXGNnrtZM2rXghkUkmpiLj1
ceS0t6P2GFgNmNU4gExIpVYdvWfMdynPWRQwUkxkvXvAzre2ZpyXqveqj/028Ur5ioyhA1ylcXyH
mXkQJB2mllp2MuM11LRi01mg3WEteket8V5QVDwJ+1Z43luTS/h4jtr4YqBsa1G42mvtDc6hoT+2
lbXr+7AHUgTsYaJRs0+wpM2MkAcfDo9tq2tmcg9FDK5WVOMmiSZSr01aHARkB11d4Ww7rpemq9xN
pL7OvZVupR2u0TkcLdDa1mg2i55S7loNDoWKHzxuncqKFDoDCpoGNZUuklCLpqnCDQQ9d5+MygFO
SqE2O5OK5VJFdpuMjQwOaV1voCj6WGDfKfUkXs2YyV9WAkQc8rRbRlNar/MxNjf2PvrRNws9GPBW
qaRcDULR1+UIUGzsiyfXqZHrVIe3kZLFevSKGi/TuMKX+2puGgg/w5KQUQKxhaQKfkjeqGNvyWqx
TNzsHt284NAX8bTKNGvEHzvaK00JsKU8QUMTezMOGLIqsvCpxLm2CRs/8kS7UMP60KiuXFsdcJcg
LHrcmQt3LabwJ7Xx/kiGaQetweVGTOBW28kJoQ+kjyp+3SBhWBoiSa6zK06RhHBa1kq1UzVRX5jQ
Dcegrc/jdcm0sGPtdbtW1nR/APiGYpe69OjSapUnlXu/MvMOt1MK8U8yya4gXqc+WtfFxlV2ZaqX
d6EX6Q8IjEF3qn9AWCi3RqMDK1WBPlCW4no+l1vAe36CeTqZz5DVamXly3n1vBxev9RLg/lAWh8L
51V2Y3eYW5rXf9ly/m7+0Or2Pqsw2CSxAJHueujPbectSCJTF5r/LSiboHuQ7NEyX4c6KFaqtfWB
oL4+qNePz8X5v/m7ee28OH8UXno28iHeAJf2gfhG3SLvM0KASA0CvFxLSDaFbh5jMYEB1qf04IZJ
votAxB5TRYFmeP0vi6xDrcBSnbftrzt8/OeV7goHSrlxew/CapV9jwKvXrhOGd11TafvnAoYIIFM
/hw48gjnIftue1Cy3DpP7uqWoqQgUXhF4U5Macfs2RvqI7nL7LscM0pTZSLuLANv+LkhW+3w/bHD
j4bcka7Y7cfwzm7DzI9Kl1Ja/ea6kxk89Fpv7WFO2D7FF2fvDGn+wkuyMOHZPcmRgc1sNJjV1++j
2IDoV2ASNi8aUrkY5O0udjXYJF2Gy/w1pcx4O8WZtsKBO39RGsKXLFuiY2fdlaCOTlbNo1mJ+L4l
93CfKUC9B6PTt/N3+XULhy3mlfMHIo4pvamBTNB1BzWIgpOdqx9bzDvNbZjXLXR5a9nV0TBBG2hk
h47yPcTt9KdWkamvQPTd105dbrDqQi6vMYqbcEwUv43T7m20Rob0sPyZ5OOjtpZdqTwpAV2I4gIt
GCCnHzMoemDM1ewpHOw3+7pxx+jc5ZAYxyDSfArCIe67+TlwHIZosjybOlOyO7D1KLuZ0tgripav
bX0/H0lItVo42WTdW4CKQX10zb5AzvJMWAJBe0jVV9Or944Yip/02Jc68exnNVCDZaWR2a7gqh2I
jSFxYFL76FXxX/Omntv7tizKbxPTV7+CDXEbDKq7hfqfb5Okmi6ZJBZNS69+aPP6pAR46EENmQ4k
hPNH0ca9H3s2qGqhEgpQOFtyhepmXqsMqlgDxcAY5rpxNhrmxjTIP85rndyELptAqZn3ReHUPAwV
TwDJw+yxNwxxBlj9Oq8EQavdhlq2n/ecSpJCDC+LeWn+qNzHcRyC+3nrqW23neOJy9ySaehPmU1U
PK+THdLPE4IIx3k/8CVMsSYl+LiAGFjKkvp8tP04Cdma1D9JeM8bp3FdbcICRMK86FQuuLPU47e8
nrENZfugAhr4OC0jiYdTKaofvKmA9B2jXTmpuHJhmhDOrKdnHx/IsWXHrOsk1P3K/n0bK4kcSI7X
zT/2VIqLqMr6MO/y2cK8hdc22dEVdOiYxV/bVgpl3SfJ+28H/fh33vG3ViUuY9AFe9An1x3NweOo
/2juuqrDWH0S2NjPaz+vY178befYCKstcgrn+bvPtZ8nOq+YPz6vJU9bJmdWYPqfzX+czOfWn2tw
Nz63hVpAQwA/IHS5g1JmnJxSGqde2s4IXFphnteIeKOU1Gn38L5LralOwJmGagN1ZASwTtapdmQP
7Os/e6tBXPp1neWr39bMqymkbzxZafuPJiQZ4J2ulUcHn+pxSQRmnObt1JrXgLhax2K4hQH42fa8
jTKFr5ScoY2NCU7pXZq2R/2q5TAvKkFrrKYrvKBT5RmPW1CEVl1dytysLnoub3qe0WM9yoapgtve
BpPMj7hWV5d5MxECqWmpqHVthFSTlPadW6Tu4WMRjMGDVDz9MO8wNylE9Yi54nD4aDJQ9SeHEtnV
TflXk2EevTQYFP1qw+i716kfo48tPk4rsd9CZE32H0fxRPUtbEtj/9FklYU/gqIafy1KlFYJ6Zpf
G7v2VUsqkYTL/7lMr6SwSO1N/NoFpju4dVsPdp9n1TcpiEVg3buPowwRc34SP+puPqV5w8o1iwXI
/373cWKaMkrQSln1a59CH+oFk6Dst3YVNExwShfxx3fzjbIlYHqQ3N72s+007cZFOrnm9qPtzuiI
oXNQzZU+1dj/aC58aG3qth/nByXOXIRaX/1ahm7jLPJRyT7a/PgFG3DvvdvFv9q0e+iQdVwGG6DF
oPfghsZlU9+W020Eq94PReRsquuDoXZS82McKCj64izueJ0J6ZqbClYjXMw3A6wXsqGwmTajNNbK
GCXnjzvuRhn+3tGmrsdhNX+V1IOAshq+AvvMfc+su41XOu42k7BdLGYACBRoNz0Sm2B6wbLNOwXE
7BtTA6vn9VntQ0vEd35+aK+w/CQvzrmhtcQOcfLxfd3a5krCp1yWoiD/dZWAyNPwozUSPOZ5NMZl
oaWq31IfXs9H+XhwQd2TfSCcTI31r9td1M5CqeQS4s1VSkb7OMa8udVVsKZj7a0Hv8zsl/s1f19D
oV+WSnQtHFc/ICf112dyCQ65vGkbiJFZDsiuMVe5Jg9G1ES7K6HwnJTZRhddcA6A11bRhjCnuGga
vXM4pM7CG5tqY5qvQ2e1NyWgh3l9l4jipmbWCmPxuqkLVuvoNeM5Ix21Uaaco5kXJQdTndlNcVPm
MJeMcLo06XFiEiuEDuFCM3Z5r5eX+SPSU6BvY7U2YviqOnSli20m49HD6L5uw3XdD+a5hjJ9Qbaj
O5D5OXVUmYFAVpck8HZZUfXHsinQo3EqYNHOuLXyMToLo4eWABP0lg6oaRA2sRXHBMLXoTMOlQKS
rnbjYCIIhp77OWqFtjU93lDbI7OiDPWl1msq7aMDEUtpuxsjdzG5V3agk+tT2WTKsoAfv4LrV900
4bmNXqjk15fSLm4yqAdHsvPOUVjFsggBYF9XafA1lLAi1CNDcoLNvTFG48VD5+DgZYR8JnSXjV1q
tyhJ5Ec79J6RvNjGk6Q+Q+oMfMVAafq5TGv4q3Zg73NTwrF30m0yih/wQ7wbNGRgNjv2xrShqmrN
q96Ej64awtBy7vJ62SpnVEDi28jquCFg2laql8KiKyA8OcFe9moq/Dp6qVxrup1voRBuBgStuc7r
5V2NfgKQiPK2akJwtmo4rUepKxdtWkdE6BddF/2qUiZrqY+ZdlOD/k+nUlziIogvbaBCi+I2Vobd
LQEI6MvU1NvL1A+dHzdhuono2XoxOD5IOG3lWAxI0k71j/+aAMIjT6plxo5vDV4BjQioZ9y27brT
vNGPkStYc5FXsaRLzjxmoeUy3qbaZKH91C0CO4Zt5jTdFoES2BoiDbZ9es1n6SomvLUKY8jqLkmh
/2UmT4NEk6CTzBP6Wry1VaGvR4QcNpqM7EurFu9etwZBkbwGQxjvRDRNK5G5zquoslNaDcm2K3LQ
qb1ZoKAEKqlGHKTVIrloy9Y66R3z8qzek1Qh+gWEWpVOeLKrUAE2D64xY5a+GfSp8plGKUcj1tL7
0S3uIg0ysAXc5ZS2UbAcx0TsS9LXzwgS+EZThm960tskQuGfzIuKtbFqH4Kt9pJRrtqpdQKHze2D
16g3j17oFA+96yRHEZuGX+heeCMcZVhYXQ5re5iq2wiq340zaIjOJo3y2oZk5KHAhaccLPw9maY7
uNTWmhrktG3AzgFI660nV0vJzurmdNuFWb7BgF3skK1ZQV3ZTtlSrzKfseZnHoTGMVOlcWS0t3aD
NDdo3pSbcGPJ8F0bG/3YIKQCccTczks14hlLFW74Qg7KCi7ZT6dn9l9KoG1JOg3rsSOJXJj9TSf7
dis+ZulMp/t5Tl1b9crFXnuRJgCbyXcD5vvcRsxfJmkij+CyP7+PKwkTaV7+3GNeBNPRw8hTmft9
bjNeDzUf7+MoZu7Bf0r1t8+dv2792TYod/qmLt3PrXx+D5qYE/5sOnNyzXdDTSw/DjIfb978c5v5
PwUsK8xod/v5/a+Lv96bz1OaV8vKuS8nxQVz9D9c8sd+zlSTXzXprT/O7trMx+ZzE7+dwzS6h75H
qG1Olfz7psxbfT3pErgRVQAzWH00+uWH+TwGgGNv7Y4D9PB/N/jrcv6zy9xCHiNrMW0dF7BIsmrH
DaoWy2lQh3fEx4YF2K3hXgtKYx2mDqmzrp1OVtkqS7vElVSowPJDqz2UufKtacfuL9oo7Nr8GcXg
AlUyHY8xFJCVPdbqKY9ruS8DMWwG12wubqahV6EX/dtUh4carspfdiQ2CNiZ7wZDr4/YXXNnup23
TrKWEMUszeMEnWnVymp6yAdmP2FrND+aSSy668GRhHkCgRu9eMYId1kZ2xuw5u42N0wHuSDez3nF
vAlT08dfZ3x9D8z6h5VDsTSsYHyYYpSfxjg0kd3hwD1ozrU19O3dfFrzCTZ2RNWAY4pRHGRjd290
5g2Y+aa5zJeo6qrcz5dtT0mOqk1nUG1DJsMBAwHcnGJK3P11vW8uUAUQB/By4qHvz0oipt3QB+m2
MLXmVqt0VDO8pHgthvD24y6ZYmlL4MBKpOiLTHcATRjgKmNUuA51aHsHRwvh9Tl5f99WDoGpnOLv
V0bcfMaQT28pdlFBC3sN1Y5U7ivTxQP5+jGWQ0EqsjF2ZLjFTh3h49h5fs61ONyhEGGhStOWfpP0
w5Or1uWyhd/sRhqcmAo/yqRqQNHC9d0oQeCsTafCQieAd5cxk220ItknVkzgfj9oHhQaDM1WdWU9
RABG/cT0wpPWU1gwul7b5J05bpuxr9cOEN29PYx8qKRjqsbYxAqhWaehQyZyZSshhzMUdvnr5MjX
WJB+QVkFBJ6aArdm3g72KPMVTa9PFsoJd7FZ7tEs6xaTCOVKOOZwsqAxLYbKc9dBrRon0QfGSU6F
eYoHCckijZchNIVt1ibaU1abezj0j1FHOzIFi5yMY7rMJljrZY4+nIzLlUgN47QvkuBBB7i6QE2P
EConaQCE9Al5IY+bkyM5NNrUyoi73a6Bndwkj10owscKoJLeTPpx6ikvgsWOPe/B6B1G8Wdjwo/X
rptiMTUQLDpvmwhMadT+Jun6R3hQ585QDpZ+VY+CkuilwdEdMMrJoaE4w6PF4Od7Q8843+QrKKvf
HCuE1eBa2MVb3zqFGqXOQ+AX5nixa2Ovula7zAZIXei27So7fGizV2RcEgq/Hvh+YhSD8LFIxV3d
9M9amSyEMZ0zpR18XnGwlPBaF4HjLUmO5AtzdA6F0u71qUSEogjCdYUqAkG/6pP2opBMRtGfKuu+
NYDekPX3rgS5fe8ET7w0Zv5IGeetaN1pWfYUB4v+ARzonXDIj4ss2QCsu3eKsgdnKZZjqe0LJzx3
GdnswcVCOHlwSudn29RiKcnFraZM4SdGvKj2yq3VTyYlxAHuih4GcLm2qFIFS0BuN4XnipVOQbov
iW165pY+HKMXkpeQ74pw17uUiQMDp6q+Z16VGjsNGrU3WsYKhNywNsZkb7UCSDo2mgbqDtbY4oyh
yQWeAmeK7uNZPTWwRf22HMRJMqLvtLjU4c9CJsucOHlWdeKnPoA8oCOj0FbK0bKU/lTY5XDKpgc3
N8eF6YTlc6Ib5oqMKqb1wGLvACvHZVFcaYGUljJVWaIZZW0LUXjPVRJfyl5RL1EeaIh4OlcuyehX
hqAWKKfThKTb0tXjqyo1yjgLO87RbWmqbZMraGKgvPbdAHS7GGINNg/8/a5InG816h+LQDJjERP4
ZEkRfotiHQxEi2CXnlCBDXQVkoYxdJsqDzaMBLgPV6Zm36KwogfbxrFRcBAOcqAy/RZZsJaACxu3
7jCY29IaG7w99PzSxWKrm9EPOebJmdQ/VCUNfG6Mq9YGTHXlz7eoLCm3T3pYrLPrzWoUgrSqQ1gy
7fp2XZSMMA0JtDRvJliHoS/H1HuVAeK6NuEonMggW8m8p/LRdsYe6sAlzLzyFQE6IBVJXCEkYEIt
qyQSK4SxQi7FaEAfrrCTAWOCLIqq7iJFWPswmc5ohJFsDypqeoCZd3qBiJ3V2GsD8a1nYs9pCYdi
T4LFuUMy5Tkh/fIWCMgrWReWR+Nv35Oqf0kbxDTUEuOhZd51t+FY5Xv0c6qTKQvUlBqFCbnrpota
N50lJsLNPhEWvD+H1EcSVrd2ax+V0KAgo4bj0WKWfWjHR50u6saTZPzL3HP2Mi/imyQOV5VuLJUQ
100ry17l4Hibqbiidq+LIL0v3WSHyylHu0Yz6nqbtF26ndwwuCgQneDCPCvDWD3MH+n4YE+Ez+6Y
OYcSO4VHMNoMLQn5XplxT4b10F0JYoApkR+KR5gcZXGagLe0RNF7py+NI5VWpAWpmpHcRx/Q6INn
Hp1wM4bGk0DIZRnnWXZUFMRZ7BKZqyorzXXahuat0dbNSbPzVWwUw0GvdExDoBQf6ih5Ra7vpaSu
SdICAgeCAHc6Gpp3ggw6j/Nt5mkETWUZ7aV9BWtoin0H2oyIx87hE04Vk0i9vNeDabrpO5KQI4qM
xpOR5/cG0iMUoJUGMTDLn2xRrkE1aesscKdN7TFRTOCf0IUH6pmizjcjB4sDp9258eoK2YxcOjtq
8dBly/rC2NYurGd5vXeAX0BoMH/bgrbVPxYVXdt1kItDc6qOeelVR82qbqvILY4GGni3RqLeNCPR
W7NqENR7KDSrvKDtu7RCLbhjdLxvJitZ9rGj3inBg+qI5iZK9eEMs2vRG/KGczV3SpuLg1Y16Eil
FrXd1urWErCsr6ThniLBOY1y55Vc1q1dVtjQBTkuft1J1GH3ICqre4DB+dC1cl+YavU6Ws+jsMw3
ICDayrLiZm9Bsrpr4AsuZOmipZc3xopsRLigij6sBf62K0nS4jB/DCJHtDJ+iiPdz+y+upmoy1yY
fOu3QX1jyxQtLLcwEGDLuzsZhg9WhoePoTXdqkeIfTcvEmCZGR10EbjKLTJ869Zq8hcARfraCK1k
Jzdc47Sb0sBdUSSxFrmNxC/WEvrJ8VztZMMIoounWGhmWnnQGlJbCBNG70CxKVaBbXXcIFyJISNj
KUtrP8DyXlpeHa+sMADNkJukRDUS3nlQVfyqgb1shrHYW15DVjBVd8h2jQDk7exUGyUlPqZ7vmPo
+o0b01lrbe+H8Vi+5WVrEJQpi5aiwwM3M74KHWc7q7CSDeq95jFITGM95grzbWFoO6vGXqAcGnNn
hPH7YHnBg2Mj9lL3yoFST3R2AQYAd8ALAD8r5SJKESC0MDKAJZO9GBiS15pToUxnnHFmN9EPFf0x
bNsDLAmu3b12b06UP1JEOYdeqx3gB0Z+rycUxvMkA6zQo8KcjJvW1bM3pFSSyct9JcvD9RT14gDZ
1tmhI73uv8nBRAMSNstZpV76PvBSE9NgjdtH0xGd423tDPZOTRDX0WtLPZfpAWo4nFCnuc2cLDjX
JYjNCpbSKhRILeamTgnOKuQ+iYpkK6wGUIETPiAS2Z2DVCseYrL2ZCyd4Sr5U/hZoah7xlGikCJJ
tjFEoCU8ue4AGw0ZgyKxjkq5sWVpnpNArtVmcpgued5eCNXb18LyNr1kqGQYLOmw3Gbfu0qwbIvB
XKRNbX93J/rOtazePCuenpK2nNbk0nXEG5xvaZzchIjI3AvrvdeH/A7+I6jaqKpXGqquRESgVmwP
lqqF4uC2M3Pf7pV0XyMj0LvJeLB6TSCga/cHQVFiXXjxu1uCJEC+11tmCDppsDCXuFMokKdaok07
IHyzQ9Paa+ZIxIYC2LJvnJr0VQnZso0cRDqHZqUPvSB1YnSbLhywEHQDiEOdp/5wYUjVdm7fBjrs
B1Ov7KNalSEoLwXosbcDAzbcJ7khttoEzrovR8MP66pdVgY5u6iL34vaMHddg6QHOcge1p4D8qyq
cBorwh/FGFnILvbEGZXZnkBlICqHSvHhqgdL1zya2z4ymtsgUSy0RkKgmPVIcHXtnVKhIAkhjcD2
lf/L1XktO6pkW/SLiMCbVwl5t717Iap2VUHiEpe4r78DVcc93eeFkEMWkZlrzTlm0AbhlNA9nQ23
eY6K/KoNZbwpolwevKyY0SKxBNIi8wY7u33GZL8Z9MJ/AXG3tXBbhCaYwBWQAvuQRwke6nQOPqeg
fCxNRDOe5k4X36bAZQPdXqWGHz+gA7xVvWHe7Fn31ymDau5p82+a2Y+j501oLCJ+jnbON902ls14
GXGjhpaM5h3+yF7KY2nm+143xUdnikWR55rbRrOzEz+0GU688QnWQhrI7qHT5XAJ6uLKL8+Ko0/E
F63IR18T048EbJUXVZdMj9OLX2v2ozKVt8bwjDYTEsVJaz4xjIlPcy0DV2GMDEB4D3LaVJ6ZfQWe
4M039dWP52hjBm+YWKufjhA98w41bXMXDq3vZiY1LcbprKfUN3V+v+6gjiFOxcld2cI6mhraLCcf
hgv6669eBfUbsxF7nYggfsCMxkoKtezGGeNiVZd+caqPY6qs10AYDZUaWm1GEUJX9E+tHuF87KoN
dsz2OLqUq8Ynr/wu0a+FsSv3Qw1YCBN1dxT+QPPQnBFrcC2f5VXvEtAi7VwcrKBmLeUJC4R91B1b
CJxH23bRc1S0ipZr+UBjK03ail97YHHjDT8ceMobXSiEEjwP3XYILkY+rlHyeGHsgBhMRvC9wI78
NQPE8ofKoxUO14bZob1spv6YFr80w1aHovLPOTUVHIZuvLhV+yMdx96s86OGLdV0XFSM6PnMIZmO
tC2zvdEipsMQHUdBERb9uYf4vK7SOHqO0ZNRLg3CRg/Gkw2Ea1Xi91xVeUb4TYzurMarinI4nEh5
LMZ9lTI8VI4UBwlcoKXzRorJTJisP8ntWAUTxZUYaUG8l9HR4dDydTvZxEZdYXaPKHlX860t+w9Y
ICuz+WHX4ibG6aiNRYgM5s0FvG8ZAB+64AEF/40S18+UTzkWFJa1BXOm+r05jbckONpGBWg8d4s1
RrkBjnJ9zb2Reogd72ZMY6eM12gCKDIRfWJOVMOxNObTVHZin+p5skVv2E8i20BzAARq/bQI411Z
QxFq8tCmiG1bc5sh6GMxco1Ut/UahHhdr3+7E1BFWJcvHQoSkOK09htn16bGeuq+zL5Fx5H5+Op7
A5mluinxC6/qZ1K7v0q/249ZLY4QrYLU/EoK1vMzAeqd8va10dRrxGCfbctpsi+9AzkSPevJbI0t
JFrpfuWvWQc8lvHs7fIkplVn+vvaFW+jyoddwCx7nYPYCqvT6HGPh2IJP83AcRYnIQbvdrtofI2g
fIY++8dD7LsyzAhKthzQLBTiqfatcjt50Q5i3bhtY/t3lBTzSivzbuNFGnLnEketovCzDoyoCKm0
RydBQTUJPsfY3QAVHzZRd0Hz1RxmL9u0bvsOeyXdDZEgvlxp5hrST7kqFbUfnJ5bmAX2qMEbNKod
NYxqtvqjZC2sKmlsmGMDlneGW1pnDipZ8wYMGQ0r65tWRq+O3/tnAJ3BwfXG3Rw47VmQIfWfDW2o
ddzj7rUmXZ6xPwchIxRwmrpD5e7rioGJDcjLEbwLBezaE/AVE23LJFysqi44zA2iEWm+M9W+wWs5
FYCvRygqkKYw3UfkwLc+B6Iaol0yB9+0eU5tA0ZGNMZ3zh+lno16o8PWR8K6JdCgOFSZ98eMiusw
TPo+a2Vyhgv2Zupmvqu8lLXPspmmApXpEF99rwZElLU7iK9v9VADL86y0KGniDIHOGBT5G92Q/Ek
AE+xxkudUq8desrCbYxmxgWwqVm/82yqtiZTYnBLFP1PWaCfIl9V+wi/wH9uE3OA+Xe5120DseUb
+2NCrj8IBiE3alIk1MxydMiemPsbuXV5XjMtWUmlxRi2gf+B0oYzQTrvnb4+x8AN9/enC7zC/vvE
96v3zf3F/v3idhcF+7iskdjyv6XVRzKCykJt0tVxLo+pJtJTUVNElKWL8sb1qlM0WtMxbm+iRLiP
mWJA2l86JiwdczgUuUJ/yiEvu/K3tryLEkhnIp0KPhxfcq7b+wLBpY4TbDvK9wV75PipXNnCHNaG
rNOzosi7AuQyhXZVNacIpSPS74lSPkNVSHPVgryAiXFucrBZLlxJB5v4CZTNMOjjsaI5CxwJ2X2K
alpzx82gPGLEamfdVhyDunrse1KfUFh3Tg6KryRfo/ZBhzYTU1Cq2ic3K5OVshfNsOetOKHcApHJ
HbRkYPSGtXM7qKV5dcuZbpILaJFCiViEhfC2nb2PeWKW6SSuv8lx1ncOUEZIU19M9LRT04joYIBG
QYJKTpMsuk3f5y39xP5dD8rfvojTl9Y03my/qG9RVLLCdNudquXSMbY4cyfobyxOyx4azEaUwYb1
fQMLWz5j9MTMAq0HhEe3zUoYiQnHyonKiv4wZJShhe1aP5MuOGVxF7wp28t2kDIosgEdfsHm/nV/
AEu0eEVrNH+WkG0PXT3M27GrtXc6cvv7IwxKYmubyd5tjj2NZZ9BVbrwsp8ekSSRb/40RdWGHDC0
ulIZXSucAOv7nnFCasE8J5+UgUnwBjZ2jJKhfCqXj3N/RF10L7Mps1e7sBlDXbC4DmPvqyHUw/0B
OCQ6MEHN+NiBNT/aEz73BobB58yaC7CA9dNUI9yPhGkQ41F9STQWR/dd0+xlUn71I4Y4uunqHlhH
SoW/hSb698UNAJAxZ4V3SgtUMOh87OdB+c+iFD/vz2Dp9e8CIt0zQ2t5sHFFbWcWuu/wRQ731y6a
mCHD80iFDkznVIJWDDPKKz8iygLLm4NCLcNca6KzkzXW1beD7u9X46shHHFFfNYJcze4p+XR4+zx
iN6Ppd6yqwqSZ60q21ffShZOHU7Bzunm17GJHu/PTb+Ck5CoHA5G2TK8S2+TjfP0GeH081IYv1kZ
f3AiAXVrMq0IWFOjoIPxN7bMRAs6A5UP3q+FuzQML8KDnQnRQdtJK9mrchreIX98xQAS15MAk4k5
iumZCSk9Dn7AR7nObh/88PwBdhFtk2veNwmqwrpfxwxVPzTPPFrC7d9KX+X71pXVbhiz9CM15s39
AXU1JKHNMXUWLt9gItFBzz1UfbAwbyw80hdHUcgLfHB4yTAbX253u98/+DHTHb1LiWZJ0yfAqgiY
7juKiBykLPAfrYS/gj4ULJaXO0wwPKZSX56wsy0j2nAAklO/QNx+vd8fYEJYFaJzb6WYtXNnEJkq
lg+h+mJrxJH3Ll3+mE1hAsYrNeMtCrTD/QG+O47rcpT+xSoi76oLknPu3ws/3y2PZvUqUSPvvcSy
WFi2xWfBouy+ZxB3KlQjaFKH+Jyz72vPVeFfy6opngvOeM9An+yVRsLl4X418JkGwNT9db/2d+NS
t0hrWK1/98oScYyDitAp+vhynZbRY0nSwoUTa/EsSKveZ4K5qGqs/7yEr6F21SpWQ8sjaNRBLjJB
bN2f/X6bHT0p2Yin+z42s8oNBHyE98sb9HrNeVTi+5+37JT7PCdvuDHq8cRJpXuXTI0F5oDnAe0X
DoWOJl3RvVfdJE7Mc0DiLleLtAIxXbvoTJarEWfQVS75Uht0Se+qfAIuWLxpXuLeWlf7vD9zr/BI
AHeZw/s+6BCXVKdyONz3gUP8Wmi1emidQr1Sb1rOcd27X2bVhXAnONvLC5FdCgW7trFLLFdzw8rX
ldRZwi6vWztgTVMpn2uWBk+Y+P++dxdL3CkubBj+y05eF80bYrcMDg92gm4FPIpEo8v93sa+paiA
3gbkRbc6mr/uDxoVbTR3KSHfryYV/dNOJtPf986c4rXz7eHBabrmdSEitSazgLTt65Pr++A/5+gw
ax9F7jwJezDOefbR0qQ9Q6NeZVXgr9EXdcxSYv0yq5YOsvBYkhV8ODGYdBmWO+6X/tkwYx/WarA8
Oio85L7JjREZ3v2imiSc7DRLdv9149+LtUYVG8fC4Z8drXqeKBqLa+ZRc4CBPY5/303bSyZ4atoQ
MKDoESxvJMOcOK0SaNIANbPP+21WYg3/2YXugbOplokYp8fQbAfKjaoVwJoKjuyY09TF1IJ4Kx2D
0styW1bRSVA1ISiEl2Eho9NYLNWd0oy2EZDTT7oqRM/PS9up0M9uMCUXqp8uWGU7ujaMaBwc5ZrC
kf6ldC9mp4bu1Kimd1umFEc04FsuOuxkLvf10B0sCfSX2QbTf5WhWnPi7nbfREPT3QYs7btGlc6/
7wBeY2y1FmLpv/aQPsbTlDeHTZ6nihFu3+5PZbdSQ74qKasvd9xvu18CJajDybFB9f3vHcnsgaXU
EOH86w7YP3jO0pTlxf/uASHTChM/UuE/T39/CKEoBCAPHlLm5WPdb7tv5gRCuYO4b/OvO9IeuwZN
zObfdyAlNHD5W8bmn2e5X6LyzenJSGhSLu/qn40+4iKsI6aS/9x2v2R0S3xJU1N/+f897m9j9jWg
GxDOdvc7/vkSIxDoUBpdAPv/u8ekk0WXNKn77zuQE1NybFGT3vf451O2lhQra7bmf98xNMMvzxXJ
4V87ZEi2euWov7c3c2Jv+ri/uGYKtjpwP6AkwBmlsogcAtbuHJmbdOp3XkP/E06XH4JG89dl6z8O
xUcQm9Z1xO+3zvlltNgPp5aaQ5yB/GqpMLCm0K8suyN0hczq+ddFiKGZ+B1EivfM9DH8gSSw1/qQ
HXHTIWcMiFxhDA395FNXcg8C42jZuXkeG6rzAZzM1nyr6Ew0DsFXVZCMJ4lsHzdwQ9pDSa7QpDBO
JjkNKzx+G3MOGb3lXgZOE3YZmFRNbmso6ay1ELZon3n9CpcYeqrXmWtH0VH1KyDCC6OqqzGR9v1u
UsFp7YF2pkCyq/o63zjDYyzUY2uN6I1pB64hOzXhZKDomShYzOSTJXAqfTi5HGfHmhMigG33MODp
TposRxiVyZWCgcpU9jcr9ndW/z9NKlc1dYzcGeiAE3V3aAJRsJCdt3+8jKoclDAwZejS9A6/N4hD
Sv5B8lr+jpWuXjVssLBEKUP323SEvAvFkzy2dEyBwZKzIazXLM3a0CnybOvrxZ++7PeyTF5JR+5/
2d6MRfCsK0CEDIKOAEkkwTiuqmw81G4DBwTjXMLkUtXGDaVNHCbZKY1lfCtRcZiYyzjnR+AzgETx
JYMyRJp8ZPHUw/2/prlBbJJG+1TDFELLdsU3EU8UMhJD8gmEH5GeKNrus7y0RNllqzBHzb6LyaC+
cASNIP+f4NrX4eTgHAaGvSrNLcQMF+6tkG+lfPKLbvH2NSAvAZXnepH+6Wpvo6lpOX+6lGYpqxGy
UHlXw6rFykOqih4aYGcnEu+s2cyTR/L7ABqWa/pfOQFfEHMwICLn5TjzgMC/mTV2I8LLf+g0/lDS
N4jzgX8hP1uuTnpyzDV/xFjIVUMF6Z5egx3ed820qN2yNCy293tHMq5CjUL9rtd0UFF5M69jErKW
Vk5/4mO7r3w/LB/bIjnfr9K1rsnT0Oe/V/XAX/zwQX4JVO29lnX+x9Fn53J/LMWnH5Cp2uv9vtTr
3roqTW4G1TYkEQtScCCTJfftn7Zob3XVbw2JcBs6WbmtKnNehL4uwyNhkJcafzt52bZtrqRyxTY3
aMf/9wMs4rIh6vcntJXmRRus94Qga8CA+En6GJJuk393AV7SAWIqJxL6r1iwGoTfgQm6lQW0JAx3
7Wv+FTTUDQ9xvKggotBjVA+TgsJ5/sMCfmN2uzmKroWnjsI9O116jGeHnsMcrAdK+A2Us3ncoIJ+
DerslQLsydfaP4GWhsajSlHgjJNAoL2jngb/12aEUVXrX5gwzRz9Q+FsdBVEK78d3itTzZssTR8y
ylerAMD+zld+ec2bVdlor31JoVgrn6N2Wkj3l/XAzAhqOkpX3NophnaPN1fB5ZuyDJOWh7IeaPw6
MdODH9lbg+AnkVQfqZZcXSIHgpiUAYm3GBVoUmnOGfJuvsacfOtaVlej/lZVgsQnu+12WYw3tojf
XUeLHmQh/jQjCEpXjKcUtt8Rp1CC3Z2MMDtQ+zZWzgZZwItQza806dWqAqvddv2TWXpbq0PsNBZ2
u0HartY1qWJrGw717BTntJo3zIkOQZ6FruN/6UWA7lzmqHc4hubmOYuY0uRdfhWVq/NQB1yCnZC4
Mro7qLAorurmQZWcCrreFiswSSRbmHMSklxx7mpitZhTe3uZmMiTMvM4Yx51yhFpf6TrJD3lvyY+
qZ3Gl9at42PdJ5spbj4LP/8WM/T3397YNliymzi0UrMLOwo1Cu0y1NbMh+qXzDRCG0y39Fx1Ufw2
FfkuvbOKVHmKRL/1MjnvmukG48De+BloQP85UFoHXHKkWdWNeC+q30HrlaFkCsUUwviOupppvHxL
ybdptf7Jq9NDrYLiAAl8ZRENC32TqKlqDnY1GSZCi53N7DLXyHz/C+r8bUSh9eL6JAfCQN3EURJc
uhyUdDX5FCT8bEeFvX4y0vFxxnbMKoYqWxSPGxnDPsUE8wAQfO9Qrl9JP5/XcnymvYfRTjN/Y+K2
roElLy2I88hvtGNKZ5Km6qthwwS2CAveTaAZGeJ8j/T5CbFNonL9lBDlIbMB+uMIkrPI9rTE17Ef
RQTo6jWizqralLOxgU8fupTOsAUuqUHb1gElmr5LtSREJNavSo8XUzOKq8Wra3nq59zVT1HivuVG
9N3RhdvMprGb7SZEm4gCNVGhY/MkqS7GndLABUppj9csyTgE52YI56SrGA9mdLoyON+vCc2sLvdL
8f9fut/m9O5HM/RUhhy6vVlaXex5+MSZEuzkcm1cnispHXlZHFPb1q3QcS933B97v/TP5n5bhx7M
0qQ4TpJOpxshF/eQfV28bmgvLqTb3n3sSK0hLISnNso2DzWr19b/vM94gMnhG8xltJ2ex8UlG4gl
JhctXjud9KCG0AtoaG8N3vw4pvrPli4Av+4zQA5wnb9xL6/02MSdcCBfmJK9lI/6skG6755HtziX
ZfbbcTSxJbIKmQjAj8TLSeKzUBjGft6GGSWMMAFi6d/ba3oXP1kc5PvcYrTWAYg+ecttlSYI8dQt
B7WL/krFfQS6IaJ9rhnxZQysXw4FhwekOuZezQjdHG+Onk2nPmiBbe8KFJiIlEF+rqJsAB9j4Wzs
09cRWON2FOV3UAT+UZ+T8UpItHWQw/zYtL9KPTfOiFCreYU7xGWVSBfDNEomPXHO1JDSxlfPKilr
VLqZLTnsFcm4g2botyTrp8e4a0N88uMDUcq7hJbYUywMYp2wsUOV1MJJh/2Z5ao4CFF3myKrDbIg
limtp2Ni1VS6s6JablwzRwktKjIldG18Hnos83ZVXjRFe7qbpuHJsEivKz5HirQ3LQiqN9WNOL1K
8XS/JpKd9ieZGvuhNSb+uv6UPxj179SrtQuRLi/D5GiHHEvwrezMDAJgYHzG/XiEC4103Y2bg6mR
qmPXcRt6Md5BnY+3oa6I69wfH+6bjqLpFc73NRkd+elJ5w1JHij8+ctMW+fWssDE0eT5R03Xhw16
Epp0UWV/GO68DZzgjbQj16KnLJigB6RwrNJRyAPBT+5mMKdjgibnhFUYlG8f9f6mUqhcBo0kFmnY
6XEUnb3nJAZGx4Xd04FmJA2herRzThCohz+ThogZ26nkQwX8IZwRH65SDHrrymf+5vRe/o338WIZ
In311EtAM/WKv607jiXaN1lk16Gxd37GgFgFTvqka9WrtNL8TO+wHp8TrxcfgG5s26Kt62D47GT8
B0Jds00WrZMxEHFI7nV91n0Qkmn1UZgp4cP9DfFNfMkTPleHGuYto/Ry8md89FYQACnxdWgdrKh3
zljUIabz9rGorGjfwCd+kXyArVITiSTKvxqt4VyjQejntrWGENvB+A4TdmuAPgBIGv+2i/y3EczG
u7RIPgzS0PH1/FzQaQsTJGeHviaTrkZYvlEUU8m8NfVrQXGSNs9Ts0i6CnrhhU2Eat11GxHJ/mm5
JVf89XRHfWIAyi4a1XDmqErbLkkBQ2Xo57yqbKz7rDEQa1ZFRfgT9AMQMQ7PkpDEMTPLpgc4RDcL
qZYuJvnTjwcXuIyBS8Zv3wItk9e2K+DeSmbPaYNPH3wEtn6NgtvYx0+G5xVHL/FaHFRxckYl4h+g
jsPucEkPWLRkDYj2hTyVHrVh9k8Rcuc1imNvxTRZ7ZvELPaxqMeNlVMjnTpV/YCO8Tb7Y392C/Lp
YEQOVzMJmIrKR1Ob99mQe5+e0K5w/Oi66HO0T3uDMI+seOH4J+3MBX0eizjfC0sRj6qX+T5eLmFK
z1FSDflBo0NGOhXud42o9bO25GboWXeIJBFtaL69/dhQ+ctbSD26SIcHaTUNflJVrpm0pDe0DhZ0
Bjd6IMuV4PdZ0zY6iPsjOuZgTYUwXU2IPSLsn7sOyXw4QoWmWJxN6zbCAZBQNrLJPTtZOmtLYbfR
eaRlH3p+7rNUxFJX90W7T0cfzlZ57oqM/8gyKiwhuuey+xyS+kCbynmruq8yw1kxOUF/G5bFdE7T
2Zvmh7jujLAAMktqEBF/WRe0h1ivum3eik9IQMNTX50rSQwV1gFjbzp0xR1Uhl8U1Ld+HLhUjSCB
Awg3n1ybZTvywm5nxNY7lInqqU68j4LeH3IBnVkWTcrNlMG+RSHqvER0taXR6u+GDrRlsDuiPQt4
fNagvbkNB2mfoWzAnfFO5IHzRlDhp+NhF9GDRZmpWaGDSnbXW4nzzASPKUiQXjwP4z3CpKvS7Os4
FEtWorYRU9+iqJrMy5RfiH03v3A4ZtsliP0QDQMzlror9lQSJOrnMtl7zLGRQfTWuckdNkX6NOEm
vzSZPj8XLb3ztn8xGglwx7WIKOS8J2f7dt8ERX32OzM4ja5It9CAYB3Pon7Qho7VHNyDg0dk7+DL
P5pMf6lewLKOzJ+pMqNH95qiO7O1znm+b0RXvINvPZtF5j3BLaf004C+qglA63QlNqMwvUPjN93G
SkS8Q2dvvVqFT3JCEB8sElCPvr7QBg3MZwnUuU+BNiE2Ev9nM2TX0beiRxlbf+IEJLTvO8ST0TV9
YknwS3dxybWLNpQY01+AXKZdMTQvtIF0tMvJRW/t7MBiLj+OSwODgdk4CKDPJGW0r3aTOFun4r/B
bAxDJgjGt8glVGe2tZ+aN5ISEyuBLhc/COjKzEBQaogHH9SIllrbwm3nsPZb84EkY3d1J5206Crb
tA4+yJtzNoZwD36DfmfUTHNtY979KcZfjTK6g4ej8uDlwd5KguzdNit9l7nFvMEqsu0WXSNY9HSD
8tZbN8o8mlAfL0fHbduNieAIWTNDqQ7SrCmz9MxpA2m+4WPaATZ2/ysNsf3aTgMYhcUsS8shsigz
j1Wr3QBq+Uc3S1UYT1H9nDnpnuBc89EnIi9MnCJ9ieFJCegWxwnVwyVf1LZYX7JLr49rWtIEfvpX
rY79D2lZ/ZpE3OypF6IK8XFuaC2XezWQYxM4A2hc/zmfHXkNTDJHh3E+4OkoXoySkBU9ix6g2G+U
asRG5flR0MzKJkzbMOOFMVQfWVN7xyVKLJwlLZWo1/sTmmyHZrVjPdVEMO7iemyPPoEee5HLblXS
oCB7UBRvBiiyo6FXKfFMFUbUcvjGnho3Q/BHGT1diLzetbzNjaOG+JB2vtrMfku+V3O16EyTK4sw
ijUtkqUa8lIcEMjnmc+BQ4Q9RlfSm2Pqe5kwaEnApnkYCYsNpx7Lki+IMqYD5e6R8xArQ5hkaJEw
RW+Qw6REbI7s2QtxUJUPbeEfiSSgJdb2yV4zNVh3bZofhqUqkej6i49xYGP6ALN6dQQ7fbQJjnzs
XFW9WWSeZT6ebU5Gk6a5n4XtPSWwGrLky0OrTx3CSqkHkOYwNmb8Kv1hm1YUEWcYL9upHVh8iCK7
BOWPJinr19Tqm50kqWh13yR2a/xytH22eG4637GYsWrldl7+vAx0Y5jaCErv/+X71V429kZL8hP+
pvyzJaqCjrXznFTecQ6y+tRplVgR25rTLcCAgpOmeO9p7fRD4/xuPRHmOv4XAicrJtD6Q+lP3rfG
aPVfF1DOItwdd1Y6tVdj2eTDIvSiAwiIwJ+XUdk53C8hpCBOY9KuqUeQ0OIg0W0SGvEjoEetjRd3
GE65kwe3zBZPHGbIZ6KgeSw7H1OFgo+CNO7MEsE+KK1ISfYg7DZQsj4gLvqFdUo8edDM0XuaDj9L
J56EpvvXtghQ6xYheiWPpXFHRrOh6fj+fXPrFfzWVofIvNKZiaPtjvy23idacf7Rpxt8wN2D1vK9
dk1mhHEC76VqdIKPG/U9nZrJJiRCgbqfe8s4Ze487uImerYXu8wQtRSJKTL3ppLnKZpXpXQdMr61
kXzX6VBNlJvjFnkhZlrzIlg5r7NR8w50YDsRRD/S2Iw3FqPuqaob48FB0rLyYjX8bKP0loMD3VUc
wescVv+tY3GfyWxbxUSPKZ0a7kwwBZxH/SXpJ9bNrFb8cAzooemOG53wEBOUEXv6Jy32TU4i6psF
4m43ZNqlM+eMdffofqa5xE4/T99xPZB+HU/1oxlRj41GJ90FEtfmmHjZW6TUePRIYVsXDLymmUcf
HSfZYvCcD3MY8o3ifH6mX29exrFHM9tqdK1V8NZ3U7bNK+zRBUnSoVFY6pC5CMmVx/egNMqpSd+9
qnb4waR6uBmAq0NJGhBqOExSBNw/+boMqAglOqWAsvhGJ29d75uUXOZzV0lk3wwGcR1VgJCYGXZ1
ru1nvUNoHdvQe9B8Ii2JULEttznW8KWYRT8EfXTOy9x703pb26aqy4DhHZegg7+bSPMoI/a6s8Fm
r56Vm4A5Ut2V1scyyTIu3pC+d3ZD/38yULdVdo5WJjJ2prTBMgrTWXmWX5+CPI3JqvJZzYyOwZ+6
d5DzBHUnPlLZMEsjCGbdWmTXpmbQHa1WPPuoAEhjYzNo5UdL5szGFE2z9rpqeo+15VRhU4QIxuzm
ZJG1hTjgXfyOwYzJz3y2YTNsoHtjl6NFEQ5lBN2wGz9kZ1JrKkpnPTQ1wYiyLklZAyhbdebn3EaC
9OhZ3CB4jfthan6IxXlUokQ9V1YVrOKhi8JYpsvhhyi2aLVhP5UzrvhRXqfYTvdaqqoVkRzWrk4M
N6wH/r1T+2g5z2rCEGsGtfPISI9cSAkKIMSdBFY03Oy+fKBfPGERTEOiHBBpZ673AOEwzFWnPZWG
sdHaXF5STuFU+w/MLhGeM+hsbJ/+j6OBAcSxur4bf/Qqp6Yh+FJ9hzljSubJIwCu78mJg0PTYK5I
jCgBlkep2LIKRntvzs6qKQ+d4g81Y4fYZgu9leLY1mGVxvJpwj82/CBM2ntuip5MMAtWKcC74VNm
6wRV8icK5+84m9yLYeMPLdEUXsqeEFDN4f8mDbRFTjXCVg+sV77Qkbw72axl/8Mt2milacK7LZbq
Izj913q0Zt5ozJ/NQ5YW6KZxDSYM9Fjvgus8ypbxG6MAWuSIkR5KKKKS6QFN00GSSbRWZoGnavEY
2bBM2wSjbWXHxk/WVYxgUn1iJ/0V08F4qLOGKa3NGqJIm6da10lSrorrWA7DtWmltUMzxyKDacOp
ADUgjBYhUjxedPjbTxD5oBuO2q/hpJLpweEU9lb3VJrLNNtYfVy/aMkQPVhyfqaRmW56mhvXdNqN
EnQwFaDhsdAL55OMqmpdgwx8yvSy2ZKWQs42UrFwTFHVBC+EZAc33aH+BwY4f2T0WZPmF6cMuKtJ
cdYZzL4OsWp6x5bZFeeefHqyegQZukb4Hm1GjALe7LzUFZMSCvqc5LXJQiDojCGYDmtHi0sSTGl+
j/kwfaSmOPjZEk6np9OHWMJ+K3KtB0hg2/7udZhtfFa+FxE0iwKir8VvkXTZB7md0RY4hb7VOdmu
pdO0B6qGQAAoGOGbLp0nBo34Aafxzi5ZcMDC+UyiHkN3/4lilBWS1H7CuoRjF0Vy65gplmHnywDZ
ezB83Vkpw9afG4o1AJ5HZ0eFAnifVZdfmsQvXeGK2uVm8ot0KvFukS5tK0UJNWivCC0577SJevcJ
3NqVUvYriRZ1XVeOu+80vw8rPJA7xWs+lckjpwE0KkG70w2J3Lq2X1omKpKf+YsyDHhKL/QiWZ80
hzoSwLv2MIx0Gon/uzQJjCySoL+j0ZUnTUiX6BctPo2zSdSwRqhQi1ToNmSdC7q2Xk6r/rdVlaFH
9+B363v/R9p5NdeNnOv6r7jmHt7IQJ/a9sXKgYsEo8INipI4yDnj158H1NibC2RxHe/jck1JRUmN
Bjp84Q2LMf4ZF71/T3sM5b6Wo1mUA7RITz6qzb1lYSBG39hdvh6zJNYUlIrmW5fLNfa3wZ+jasIw
fvIt6oOJ5de3sUErtRnFOqlraYPaa4MoUkTVkp74OnepMI92Yt8lQ5KvytaEWtxE6QbBsE1s0xUc
MUK8MUSo7Mwh6km9xaPZFDTDGmMbyb16yMfxC6odyAzlzNPTiieJW2GZ2MCuMnvAfriy9QNGSuMy
h0cM6J7ajoQWSVbpTxFuQ8cqxKJR755skes/pFo9taXteHnxGo8Gh15Xdo3Ve8fX/2gWMr2pyK9S
o9SvNTV46TtcgUB7Tri9HlZwrh8z38yd1/8oVGs1BC6uLRcUpOXZm05N3VMpycXW9aH8mbkuOS7g
wW0gI4yGRo1a+823GsVEQYujlp4spLfvRTBGD2lw0KLxuaYkz92tFSckfJ2k8LM1JM3KiazuKyoK
waaWmmYJXnK8IdY6FmWJIC884hG8oYM1YO907o/eaBpIoVxDigZUkUx4IfD13pldkW9e6y1BWpbr
Ts8tRwo5OuGhIt3roUVVghk+AUSvsCIJsX81zZsEqbQDfTawJXGzf42OuYVPUa3VwHZreZPDPiaJ
yihlV8FPszfNXQbpiBLLnas1+Y+ECvKqrAuFUwnTywjVwnKExAGzkBDO2BYItgNV6oyrVKMcaVpJ
urFCE1+3bpMbRBmlrCJ+iN9LXMbuklqtdSf8CJCVj/9taVG/kodxr8R5eEixlSQlSuWjFKa7zoSp
bGinvAGW7BlWiIZ1Rj7X29T2mXHUm5sRituG5Dq6UimEI+SUHaH/uXgXJsVtk052WptRK3Ew1Gvj
oSvNLygT9WucBcd9Mua39OoKTunmm2fyJDFJwN6sx81IRE3TtnN3rVFeo1CT3mOnXC7UFiYmEqA/
CM7hOYriBMeFBWtYBijK6h7Yuf5sxOxECfASqn7BC1xGF+Kp7CMQOwEMG1c82KiZFRFhCMSY5EdQ
lzeDOeZ/+pB21NL1bmE0haskytcq2sPPKeVkTCSl0KmAK/RFYTtqcT+KHsol5lN3hZX/QHh7W0iG
u0Pc6xm7yWYjgdK98+6b1KJr5PrNVSGDS27MSN+gDASKVsoIHhsUSWSws2hrPnUpbOgB/zlgvbiR
Ih9mXldl9Avnih+BhuWoT29tY1Xc21bpFjvb9MeVLapoI3CP57tNko8aJ52ePrYT2tCyK2VPyOVi
GKge0m4ofmZe8Qup1/hbahXWAsEKcCyui/5vWQUnd4x+ah4Ew1b3rXWCyh0Spw0yVS3FYNkU9P07
gWAukqsohjsVWuqyX6rokpT9xm4VdVkqGtjoEN1jTPQMB6PAchtQ1VmQAdS6ATvPtlsoUogKtzgX
lxRUCoWiPyadOXmA3WAlXlI1AkmG9uTCPVZIMB+yqvaOr/8xGkvd2jBPT1jC0auvB3EcglwclelX
VTPKK6tEY5TjXAVx+2VEoOjQAvvl0tS8hzgbo2sZCz1ATn5/h6MorEm9JJ6JGntnZ9FwjBpXX6kK
oHGUj/oVMlwxVq/9T6+Ci+oKHZ0NS1njvUwIOMqARVxRIyysgLpJ+V4B0kk3oOl86I/RGkLksRE9
TLhEcapehHtzgP8FchXNNUOKqe5YR7VArgqR5mwFX8PaNDWnFogBbSmVHJqq2mjwMEA3Suz6tErG
lWfp2o7O5ne1SY5hpXn3Rgjale6xtB6gYa07Vxk2QWxgbG8Y2Y4INkPT2quo6CjBOkyb5UQHWHHK
1HcRudTeb93HzOxZmXlqwcyXf43dpCQGP8mQ2/J2lEuICQmCTPw92paif9FK6yrvaq5aT3mpajzC
wjjtd3K1pAPFuglwMgTs7AHU/hZ5qXREy3TfetAT+4JtTeOoXbeJN+3FKR31+XhNsmglaVcrBXWi
LkNnwFvlhUTLrqd9jwslQl9fJTlKV4hMFMsQr8AiAjyU2+T4kPsvODtp5wYosO40XGNMRVggZXQA
KjNTlzFuokjvwBmowvhOK9RA+CE0j+RUHJejbu6sSvjrziB6hGDonwjJSTIqtb5GzWzcU/f85XVM
KKzVcJ0b6pFwa2uB+HHISQKnxP1rHIX+LKuQin10srd0nAC+iHEpOjwfcEpFAzqMMI6NG/lkm+2P
yOAjRb3Sk9fqGf4T/o1dGJ3zxoAEjZLBy9K3hmXq3NBjmvnkiyR0BTMbUsY//pa/Mc3JSqzHC8jj
3P25RDBrj8t2lHIHo498A5kVe/k0VvYpmrMJgvZTcQSdVwUpCj/AB1X1ntNKjvmuWQhe06MiC3Xn
Sqt6e1l4YnAC0yAlHcrj58997jL0+sHwHFNUPCR10wREd/7YxE7FiHxDRtQ+nBA8Uw5pkOz7ZhxW
WoQ8NIX+cTnGdnDB3ejckWsaV7cUjE8m4yr6IurMKacOpcyN9QD1kUHTNx21FSWitqagkIvIzq4O
jQvWPOcuWb8H1AySDV3DZAOVpfOJRoqftfhpMlF0JvctCN3i1lcagC66m154qcr72Rk0ZRTyMnUq
o8uzbWD0dmhUIdFa4Pb+QU6G7JRWA17SsF10HIMdNRUtx3kmP+o6nSIwt1rdmldup36F+yHfRNgW
VJImQXyNUE6gaXNhvb7/7hZHnsFHUC3DVNXZE2q24Zq121FgIZPawwaDXpRkB6iFiPNoNEy49a6R
OQhvPl9vk7vOmfENZRI0b3XLtA1FAzk+G7jNwU4RKSJspHGP9F9El6YPnIX06vQACZxGdxT7m5dL
+r1Al8ZFgAzPiqZc1noW3xXDZANsFBE2w/y2QR//TrOUB1wiLzzn+09oW3gAckULGjuaOdsY5GnC
b6oE094xkqnwJNkVO+NFlBakZQF1QYEEe9t0awlkfhBr6S3Q5nFdVkp0JMcWGySMlLv6JcfmoqL2
u/n8+dR371FHrUdRVWZnG9Oinq1nXelVQxmTJZ3Mo0qfFb+eXOwzy1fXlZ5O2mVBtgUqGK+ZwEsW
tN6DKyePqTSEG7NTqmsA+dV1plMUGIqSNjCldQQfiSaTTqsXch7FW5is2sGQ/HXbJZsCgP9Pqyhi
VLsiNLwiGbz/FItWaf/b2epn/3+8l+yD01TR5quEJYLtI752ikG2r8xml5lyLuDlI3JYGQ8GWAvJ
q35FbreiYLr2InnvRUr10qgLtfSj74GRPGEVKj1QULj6/D1rHzyJYcqTG5su6L/Nzw2VTDwJFDQ8
I6R3CzQaxlpGqKGTsTrBp1ZDjQoLCunKlIz6KhTpd72Kb14lDMZQ2kCUzLcuxSAcNqztgK/U167u
0O6M22t9pAFqjt1eHTR/5afVeMi7sHWA7BawbaUEt0lQaVoBBAq6oIjCYYmwB9B5JfL2KH9eeOmv
U3nrSWXpKtJ5ikKOpgoLj8bzJYUUHx3MqehEaoBgBQtsr4tihy/AeKQjLd1LVfdSi0LfZTnmA8GE
W7fgJL8iK+y+dpey5tOkVJMb3caRXHGv9YIqVB/qd4YiLj2vObk2zp7X5KrVqKcQcBjzo4QeZDJy
aVCh68fbTJCMKVF7p1ThuIiQS75u2whaRWKFu6GvH+gtuceWGGurguPEL+hrP7jmt6xB5Um1zH6J
RuhzqQU+soYGKnkutjQgfikIa/k2Hk0J0TKMMpOYam2FvQ8CIwTFwHBuXmm6TVxbJP99vk/qyAfa
gWRZ3PIFewtVijqyx2PYpahn4qO7KVHq3vhFikaZjlaZB7jpyhzwhO61Cu1D3w/3YTCMy7RFNVlJ
fNRVVfOpzdr4qqnanwkB+8L1IdTVwgZPJwX3vt3JCOyJPQoGOTXngQZUd+9hdr2XteDCSlHehXmG
rCHvZojpEOf6mF2mFfA4DKT9ZEk1WycpdWmkfg8IWjLarj/aWPaXitElR69VUgAAOUHRoN3ImFoA
+36JE8m4yyRN23++V+enBoathiJzaiv04nkwMTs16LQ2MgUWWnpjIZZ9xuCNJo+A2OCg2jh2bUGN
wfkejN04DicZrlXSjS9tkBWLoGl/fP44syt2ehriKUIOrMp4UfOnyUVY+/SSgmWSKzZSOhbwUnCv
IQAkqHJTFbtpzfzw+aDK9OrfbApNNVXL4lYwVGg/GhHI+SY2bDh7uQB1aKJYduuObb8mjfFR3aDn
qEntc9ap4c6n8r0v0KQS0x+48AizUPj3I0wPwHHC0TSPLUw0ojG+yYNl8AxDBt5ULj90FrQDpRbt
VZ+na8X0YfAjoWOp7e53x+vzZ5gtUB4BH1RLlxXdQG8D1a3zt1AZVtmFA4KGmtT9cul1LkXW/IpV
tvnnA82u4WkgA0FhnYPTIKDSZzvBHwKEJ8oQjoUVYuMXPTUybO0B1YyyBiktC8Ka6qeGTvjn434w
QdNUTNnQGF3oYjob36QbnUzGyVkm4fae02eZZhhLUUgPhl9dGOqDOeLASphuqFPcrszGil3TIGWm
ZZZr3rDMiqR3jM4I94H3RU7arzpYplNRhfrOi18Ja659nVF1Wki2O3xvVHjRmo9Wn5on+45ixy2Y
VVtcmXkAbaLqoda6HnoXWdeso6wVUCySLdYkYpkrgXYbxTV0cKCFiIBtPDsbjh0h4ODhMZ5NcoOF
PQEStEMAluIaocc1XdadVRuyznZDRx/2zcr1teh72ctQJj1tH2HBBKa8byYBEQeHlIECVdTcFhpH
sarCTMoyaVy7XhF/rUy00m0fNJxqR8guRfK1EZvjtZTH44UvOgs4WUlQI0zdYM9SGMIu6/yLpnVr
52EV+EsEEVT4HP2tVYI+bO2nxAbXKujTLC58WP7F86MCGCS7A+gtWcC7NTRJjfSpTxCjFC1gy+6x
TZpHmV9/Psz75aNPvtZEc4piKvZ8YmEQApIFWryEu0ieo+gPnlkM8J5QF63dte61S6nKrnXAJxcm
+O4E5pXiMmtYAJIt3uxs4QaNbNltBMQkl7BTEhI2ZcHoXoN+6peBUOVD15hADO1LB+AsZpw+paka
GnBZjEtIWWfjjoOJKrqKYCQwNNSJLIwNzTinOESF9WjWPQgWS7RU0DiJU7+gbVeKdlP3OcSxAChV
71fO599A+eBVcCdyCdmwFZn27FpoU3hFoYZ8T1mlCVSzaFUAJjvI0iAQ8LLvhjCQ97FcxCefJt1i
sHCrHb2CXlKW0Z1yJWODdtMx6KxbhHb9Q5QM4wIB0Hb3+YOqU5A5W5QWG8GmdoSpIpn6+TZIEAmj
/ap5y9YwYdAm6Jd4dte/YONSDpqMJCoWiXkdeUs/kqtFZiAYwPFXLMfQ/bn2sclalsJVV6nb0JNC
3nSwJgfOEVPKQDLV3YgeEwF9wx81AcDKjXchCnm/j3nNoDIUGWQwU5lF0UkS540A0b0oyuFRGdt9
UKmQTcz6kb+GnYN+4dx4fxPgImuRJ+lkD8I0ZotNCYEWtP4gIYjXv+5iSrf/q11smpxPr7UCW1bn
3wVoRk8JqvGWmQ3nb/CaLwMUFLTYSqh43hoISLryZDvCQY0OxueL4oMpUjTQeavM732g39W17WkK
ZTVumcN0UCVyAG3o0kH1/sux5nRKRQqVMIsM6HzpUfwNqroAQmGNnnZAzFai5e5nrkO/K8XFsP71
n07LInMn3WKVE03bs6Vu+JApwlrQikIzZiHlMuLEeHSsLs9sCnfONxUHsG2bCmk14M75SLWVDEEW
2u6COkV6n1JHfg0HJWu48f1O33w+rw9Gs6dqoilkDl2EtM/fY9JlxQCaalIfGzqnSdZZRYnN7zH6
jO2qvbA41PenLTUgWuoa8S4nmz6tnjehECliEOh+7S6wRlzEKB4tE1fFajcPwcxMNi+lmSkbN0Xj
rZP7+LoP4h+xKV+blVteVWpG1cBKb6xQ4bK18p9tp13JQIQz4fmnqZndx0OyUdPKvMtqs1p8/q7e
X448sT5lUhZhqqHOHt4daPpY+F+i6h0Xa1nCBzoJxnb1ivPEPzlZyd6kx6tpd8j2XAzVP3p3pi3I
VKhWGu8Oj0n/QAGcKS3asHG31iD/fA3aUhPZtlB0W7rg7kYu1XsZOPReR7xm0enRj7ypNQdDIPvC
t3y3cqgJK4qlU8+S1fdFtygJBUgUgcV11lzzMl6bfJQ+rKMFT+hCFvvuSiQ50U3MQMAXsv302TKV
xqhsdUYDaA1U19VqrpynPPE2WnTfmYQqkO0uvfB5mwA9SmpaKhIoYgqJiA3OF2uTh61kgrhZDJWh
f8sAVa2YdXglsqFbJzKQ/xBW5dJuEv+niqJeFXrcdLb4WtRlfgUkpzoG6QP2pA79Eg+vhIVo3ABl
Vt88JX2BvsyIONXna1R5l9Dx0JZMyMz/WKrzJKdvtMo2weQtGj9HHU/vbnuR1DtNQ7FHQNFcmX1u
bfIQvGg9JPgq30dKGV6oxL27BHgIiL74uXOpko7MTkscfm1yBI2QfoKmgBe8teWJ8i3s8EIMMu9i
TR+JwTQmqmqy9i4wdsnps7CgBzzSZt83f4Jiz3TP3I5wIhZjYiBJy6GD9HD30vr0xRMKOIfQav2j
qOpTVbcNZR7IieqIsJeeFPXOl/3UyRX16PGhHI4WyMxJQzEA2mvUiuG7IuXNBu8tXBzT/MacKD8+
BNdDSYlK91MZvHiU3vsjxSryNOUwQiJYX/jM70IvliUdC4DQgvYFEnjna3OArYvMZjetzRrusalU
dB7aFWK/+o3pKfs+T5QNLqZYNyoUJElwfZDF2jWMxuhWHQInr8Xp82dSX2Pls6uLh5rSBmGRaBMR
zjZM5XXwpX0OyAbm2D5F9BBQ4Xe7weqphBa/oJh3Tfnb23SBaS8oySpXCLv5aeOojXGra+LGQPdg
hyI0QsiBn91x3n4N0ipCHxIQWOh+ac0yWfV91t1rMn7URqilN1TSkNg3xQ8cHNRbqimwjwEjGyHe
R9WIRIHc7fIB5CzCfOiK2Vq3S8rWJjCdoE4NvAoJ++wuXVUuVoYIYy078EK73MPwvTRwmEiIl66L
vkO+vqXDweUM9L8V+c2gWr9SuO3HWEKWsx3EQRpdfY0jorGwE2B8QUv6W+XpoyWdYqtO9qUo/VVH
f4uaffUNjkJ8LUcB9qiWe8r9+pT4luTAGsUDga4TLXcqyypbSEXujxKKfaXlbXhAA/HGlPLy16or
uuMozPEAuVwck9zfAqeHNWbIT20nfW3QQ7xtiyK4pWf/p4XmG9igQxyJBjsW8CYmQq43WdV5uGjY
/aaOwVsbWjghmfMvXdLo0BknwKPeege7DeNlCTt+BUULdp7SPPoxpXWJW34nZYAdqyEaHv0KRsLQ
qLdIfL8UPR4QOXbXBzWH66JrFqJ4qu4dfEMyDqGIrAXiYVDsqVY46iR8MqbZr8Srs31WVOVSpgCF
wjNK5/gbqlapg4c3MC8wsuiKQziHeKaeoD1JD0n61SzHZG2Glnay88SxJ2BK1GJNjaODeyUAL4yK
Jp0oOWwiT7WXlVLI2xrF5lNoR2iYZ8OuiewXNP/Mvd6GpCwUMXo6fItX+esQkUx11IybblIU8aym
+O4Nqwic9bGVSwciQEXLvtO2eQy0r/LJheS29feq1rerjMoXtWHwuYmv/ZSKwH+Q/YyVCl/zmBe4
TA1j3t5oQb93kSEBbyxGJOg1ZFkaW7nRrPCbJoYeXV8EHcFZrhCY8I52ExVPafnoI4G+DCFOnuxy
8DeK15S7IgasbCsoMIsxjm6iuPpuJGl2IyLzT9Pws9u6Qjk4rW+qqZ2Xp/KfVhKIkx2NX3QAgsC2
Yaop1clXeqw4QgAKTYZm9yjvWtka7hHCqSCruUvSNPfkDjZgc7/8LvkixkS9UBdecdKCIzTO1lFQ
o3GSEqXFApTkYrSFv9MMJXJkAdOl6qRLdb53kYmw6TJQWaZlSoYwvwIrAlekhC2oCbjveQrxeuED
wwlkFcHU+OIV9L6UzXhTXmCRdck056fneRPUut2Yy6ZKUDs5xvWgbqhytUQomlnuRATYEVBAsUy5
/K/7GrZtEbEejeCpNVKcqKX0+fNzeB4rcfJR/VNUjoOpkjPvNuIRGJeWiwIUAldobLuogIcqnhfE
AfoWpjSw2n49Bv3j58PO3zrDEqLRQ6cFCEZhDicJbSmAps+wI+IMXWJz+k7BsU0J+w6Q8eeDvSud
Mxr4a0G3l6uf3uMsIHTjQG0q/LsXbdpkRyRt3atAwUNKbpJhldpoHCALp2wzGyyJqlEnlKD0XriE
53fw9AzEHWSg+lRBmOdOCA00QZY16IJ1tNeyhAjUy4T+O+v4r7MGa/XP/+b3P+nFlVx79ey3/3zI
Ev7/39Pf+fefOf8b/zwFP0HUZH/Wn/6p7Ut2/Zy8VPM/dPYvM/pfT7d6rp/PfrNGY7kebpuXcrh7
qeiTvT4FjeLpT/6//vBvL6//ysOQv/zjj59Zk9bTv+ZhWfjHXz/a//rHH4rgff/X23//rx9OE/jH
H85z3jz/7fql+9u2CdIX9sjvf/Xff/Xluar5Vwzxd4JCTX6tLHIk/PG3DrwWP9Dlv5OKmgbxk0HJ
fKr9pBnlsH/8Icl/twidEQzAjRYAO60ZygsVsNTph4ryd+4Y4q6paWSSBmp//Oshnd/B0O+v93H3
fJZkUOZ7TWnoWpPZ6OJdAm5VgEmKcMyd7kDUUNnLBCHtYWNskMnZFKu+QyphFV8jxPITrZx2razl
HRoH+YXcVjlfzP96DqGD81FtUojZIabmRRviGpI7ZdRF67JpsCoc64VrwPpKS4UMq5dgQlgCC8kg
0k1c4xv5Tu9N+6ZDNuUGvzCxtmA7XqqGTrnC/wSVvx+MsBKomizrpN2zSLfrXFWujCZ3LDFhx1vA
D13OAfNQ+equBzaO/KNnpYt2tC7kUqyNz0aeZzG+KmfYsHS5Y4ioWfktLao8HLjXPShbb9buX8vi
LSTtvJz1bpLmlNW9uUJSBCm0wu7Bjqs45ETDtVE9uDWqAwFRRX4hOzuvY/xrMFuXKberrH0W99vB
/CQfFAt5WkeJrnKjWY5iRBizOAjQumGuXlnIMasoN3w+xVlZ+69hsSvWqBsAZZKnFfhmjvjEmTAy
vNxBmmglr5G9hrB2xOhpDaBlSetTXfTbYq8u/HVzIUv88Eu+GXr6+ZuhXUnJ/SQOc6cQ12ksbUzL
2yXGcPf5DD/aQmSi/57gbAvVru15gcYENeSfygJ2blhfWCcfbtO3Y0wL6c1MIm0I21b4uQP1ON/r
a7C9S5xj63wpvottuYhWtMr8zecT++j1CWU6RhVyTdLs80FDpKsHPbAzJ6rvXBkXZIpQwvdW/3+j
zNaH0niAQEI3c4DhrzCe3eE1u9K78MIrnEFnXtehBtzPsjTTkOmSzj5TLIUZMJdoWofKBnJC6WS3
WAXfdE7+pdlABcBeZ5E+RvfSVf+YLsMLdbMPVsnZ8LMviBpCA6g/yB0vNUmUbaxmL+EnP/heZ0PM
gqNOzhMVOePcEf2XNL2tR+TuEcv5jz8XLXRuSU0jxAYjfL4ofCM0A68xMgf9PUS67jsjWfkoOn4+
ykdv6+0o84+FqxwoZBaF5wksHjz8NS8dTOfx8u/18HaI2Qex3anSLLO61dIZEaxNwpMXS9sUzWzN
spZDR+Xi80lNDz270s5e3ez7AC2zEy2VMkQHWhwn9JWdPY45Kv1CvnDUf/j6CHIsGqqKJc9L1rgW
x4Uda5mDQXjfgwEMjf/NBzLI3ImAqerPaz551OmGGcuYoFv3g/crRQD/85f14RToeE+gBpOi4vTz
Nyce/Zau8O02c2QUHnsFJndzCcL44ZGgvxljtpb1sKDgXsBGDPfGBoGjol9YNdJ8u+IFC49Ft1JX
+g9hLmPc4Y7yD/0HlYjwwv344aKgyk34BYySZXk+T3YTRpNalTmVduvXJiRax9fbRX8RRn5poNmW
8puibCXsAJwAL5NafKdatQ+yb4EtLoRuH8QZtOj+Z0azjRVi2m0PoubLHSjFHMS62+ib8HDpxX24
f98MM9tNUpEVsK9QqaIYAxbDWocN9DzEWN1+JSRlGY6XDqWPbmEqnLRgTNofOtHp+bfqQ3RgczPm
W63LK+jpN8Gtu6oX3l5s0zVWmvHFW2N6V/Mj4+2I6vmIelZnQvgJUlytIKd28Wg6ivxxrDT0iC+B
TWaYwd9HIp0P2i3kRppizmJu01aiwFTYc9W6wwtiAfQi37h74HF77VA8dPvhPti4Fy4UdZrD+zn+
e1Rr1jXQS9IMHWYMo7rbaJeu9GW6wllQXdaO+YJa52raiu2z8WRiL38P+j3fWheOs2mXvXuGqahA
W0tluNkzWHAWJxnnzAGzuzAmaYa2WaJef+EG+HAYkyHAG0Kq0GcvWNJMOAZelDlCxnukfUqkW/o1
FwaZbwwQDZSCgDSaqJ8CN5gN0ko47IxZITtdG2wiWHhUQg9d7QPdchEGVRb6IC4c1vOzhSF5aWCH
6GBzVs83RhCnaqJ6+ehkXbCD2LdUg+9oWW9y2k3/2bUwH2m2IZq2JIir0pE3eN92z2N4Aarxbg9M
A/BpNFkGF6Tqr7yRs3un7rCj1gZH3dZX8nO1pCK7C5bGrXWQV4j33MTbS6HhrJJILWIak5aQRWMH
iyhDO9/lUR4AXgzHaUzpxt3mm2Dtr/K1dOrX9a20ujTefBUynEpMAFZEBfnKiOfDNXiTjlSsoAW3
V61xqOIrN7z9/DO9q2+8jgFQjtNEyNTrZmNYtZZ7kZUPToEeDAa2Zm2iLqYVaFRWMddsHkXG0hZh
Ttdg7NpkZYhkgMme6Dm6mamLpOVopSNyZXJmryoN9QCOI+GeYKibCG92jdZszHgyLreruDKWTZRH
6RKsYl1euKHnkcg0FUCqgqoQPQ1jjjlp8VI06iLtnaooAOJlQzUxyC+hgl8ht2+PIIahCCP4IrJC
3XgOShpVzcfYpO0cZLAlDI3Q90NRms126CSkGjYpfPevceTXym3odpUlrbBtDw1UejLUs3qEOupV
BYEWDrlo4q/wdRr0E0cV+2Vp6GSxaVL4dktwOSpU3LD2ngo1Q1FIqYvoPs5T5KOiwI4fJGpqySps
sddbDCJHOd/1vScfslR54aCaX27MmFIcKctEb7LfnRr4vk2dla5FavNWGu/NKe+Tn3zbRjuh3ny+
ID9Y82g3kbNQtQU8NOf+aYqofRcnQwcAgRz9kHEDH37+50NYnLyUAoBAvSfEGKUVGhldzV69SwQm
sP5eN8YL7+yjswI9ceDjvDcA9HPSkxung9xaYUPMqm1oN0z3I97OxlZesUVKbkbrUsH7o3f3dsjp
52+ORM1N1bIM4sbRqIBpCGh29Uup+e2jGcdZeeEmng6G2TYQCpBXa+olmPL8QzWZl0g0AWvmF+yU
HfjhtbmJNtXu84/1waY+G2Z2jwwNvHtU2WsHe6obFCgekN+7kITNMBnTsW5aUPi4SxRNA9U1PcOb
95axVdtiKGqnssf7UWpuu7y/VUt535vNQpfD7xgEAh/Oq4VemOteci8cXO8DAZOKrsX5C9KewHUW
rhYuKLKajp1TdOEB4UHsEPZ5NoICQVUaEote6pem/D4QAK1jmOwAS+cF2LOlMhQuchtCrvh6LRFy
vPKiVVgtm027xodir3/BmxTZru0lVJI+zeV82TAw1yh3t2JMpNXzd+0NSWwiLFQ5lWkdkOeBv1Du
DDt5HpPuRnLNTdBW68ysrkVff22qEOVs9WrwrMmBzlrLoWEivdHfcvSuvXo8Ak7fSUP90GeUvKwK
JPyIc4O38UKPbTaJZsM6zL/7lbJUuqu6S9B7d588OKuixcPosUNJIs+GK+BFTkANRnjJVWYpFz7w
+43JpMEpgReETEFX4nzSjYHiKgiXadLhEv8ZhPk6fGvuPt8qM6rs6zoG60tXBGznFFjO3m3kV5FI
y7hy3BrQwBqDFNwwDIinp5xWvrJUI1E9AAJw952Jetki9obw3u4VBEMk2Oxd4fjDpGkLcG4saBAj
nJ3XdVGsP3/OD94G14msT+AtRCznJ2Mb4PJpj3UJiAeyXjKoKgoS3GpGJ4ILLYJXPsX5crPo3UPC
g9tG0GtMV9ubrZ0MvZph2ZM6cRFeI8i19e0TCtBbpCEODZ10Xwnvg0bHllTaaJJY6jhLfD7b9+ck
TzBxEXBjp2NlznaajmOqWrZx6lBdR94+nkTUDhS4V3FQr2B0NEgCh1e8sAtrbtaCnVYDA1tUhOmB
QRGex/pFJQmDaAFRx4pgYew3RSY9Zl6AZAKGrZiA4uH4jAn9OhrTC5f4+wONBh2UaGCrbHE+8/lb
7+0sVbPaThxUapaYAe2QtCwylmESLvTRXejmhTD2/XHGgKaucJ6QDFja7DPrGIIEiaUlTq75sMJf
IlmBeXJrBBeyjg/G4bJjHdGDg5I1B/9aXVMimaTEToAr9aodo4OHI0Qe2E9aMVzCScxTHNC2E/lO
I2MjmqUXNLuXUlcppELkvhM9tSs0Wo9ds7K/hT/EyTioK+UFlw3DEReuhtnufDfobL0O2Ikbcsyg
RoeeOKssXyiaDZJJXNibHw00xelAm0lFlTmzI+iaAp3bzncCm/Ld5NyDMOuvQC29C6vxw4Gmm061
pprQ/Hon1BOVDJXRUcLQXEjKeOjxdF5Rzf0Pywav704gCKzLmg3WZL7XC29QSkstfCeU0gkhtZOa
fAP86MIq/GBCNL9BkVJ0peUzrxrjNDLUIo+ZUDSsG887NEWxyZLu+fOTa7bYp9kQJhMlKzbcR4CD
57s4ylGbxpzKd2IVWYkSaaQgP6SNskNYK75wSs7CvNexOCWBxU6vj6P6fKyxqmQzrl1CvAQ04Ii4
DF5FF8Z4Bfq8uQx+D0KkR8hAvMWRej6IVfu5mYQ6mqGrbp1/89Sc8pEzud0fi5W8iddDti+sUyCH
CwFm+8KB/Pr1Z8Pb9HRlW+Prqe8Sx7QfsMawTJB0iNm5pzBP+3If0/3B+KqBzrqFN1+369ivHpOw
A4SUQrDIbyzMt8EzF22ebhOM7ettPTYDHOpU1sNfLg5R32I1HvEYrc0uWroomOFbPDHfF4CYR38d
KnlVfIGl12fbLlGgUKOVU4Bh8JDV2PYlKPS166u5stKEhG9RAZkbESFRFStLtqJfCXpnSOWWZc57
4Rt+R6ANMTEIY8GN1RuFbC080i1pCU3AlA6BAFu8ScK6/9IoJZSMXtBLWfS9AlTbH/Px0TclTKzC
zu8GjK27YLwOUrwbUWezQ949GvQ5Omo1GOxdWyh6/1P2uwx42ij1AsE0F6WGxNXzbKNmIvvTdNEI
X8RdErinRrFxol0UteSHT0blj/aur7kdr0SDivbq8/0xu+Wm5YTq6kSToGFuKmJWDfI1F2PU/0va
efXKjSRZ+BcRoDevZJlrVSVvXoiWWqL3nr9+v9TsTlexiCLUixkMBriAojIZGRkZceIcNQ3OMxRo
Q/PNHmtmeIDM9WcUPD013bjklmXt3wbJJXgbc+hJ7xaHpLZDmwpOHJxH66hMb/JH64DC7q4dvsG1
JB1jt/TQb90o5N2ukvkBLh8qXvBImMs0YvYrvZH81D/JQClTS0MxRoVPtT7BCbhzWpUa/vj9/sYu
H2QslEuP4qvoXDIRf/O2NAyRQjTOKX5sHw8QWR21o3rwwOFunMmVK1Zcr0B7MAcwbvkOUhqk6SWo
9k/6MXoHUdiwl/fGQ/Uq7ZvdDI70XDductgyextZf1/qv3GJimEs64jISJdj28LfGSq/QiopSGTV
7ae6f7y/j7dBFTPcECaVGzp/SweNYHxzLDCfJ65Fzw9Kb0427nCRV12HNP51QcvD6DbzkEvMSIQE
6pTUin1SlbJ7tKIcVsshdT5AagzxZjZnh9Cq5A3em1WjQCfpXAkg6RLX1+eUJOp4sk+I5zzFrZ67
vLkU13RCVOFS65EZ6i2KpdsbV3RZOAdUYrkUl3B+B4GQRvZTGzaS6dnxox1jDUgTGO/uf7AVv6Ab
oFBZBKWv3VzsegEXn5gvPglyo0JrPqVmBipf/+jLf9gJEEcMU8yg8FCg9bz0DdvnJkzaCXrdCn6v
01AjmghOPzeNjSO2snVi03gFoLeh3Vy6ZZQQQObEOunZyMWj7/2y9HyUXu9v3YqvY8ZgJpe7nf+3
iI2SEUNlVAfWCUKSQx31J1Rvso0EYtUGdB2AD2FeAmF4nT9oYQeDMGeBkYb6Z8WzWs/ajSGN1d2y
bSqGgF/YsEWKgoIa491Mjp4cVPGcoXFrHR5CaNz/eLdEiKWRzXbxv4uV+H0K0hVyu9NYFDtZfxeg
z33fwspC8DAiuHiGwsK7+B5IneXoVeXSSUOXjcm/wvzV1ebGMlaMwBXHrCJlYSb9l3dTi8AXLOG2
AUe07EE/DsPX51T9wzaMOCpQNVCbg84HJjJZ/IqLGkIuHp4ltfETKnUHH8k0dXrjVOnDH28YTHcs
xOKtR3a6sBKFQ237Vq+fjPmzHaaez5R/1A0bt/nKjglgoamyDGrSy8ZmXKCrOZWqeiIq+0niOho8
DcUGccqqEZv4AjcZ/MvLKVL4tJ0wrAf1pCtQAbXzrkxR3Ea/5v6OrWQm1NPwMTHwKfqA198FuZPM
rv3YOJn0T7vI3vMZ0blOmGMZXegtT21Yb5i8XRleJhIwHiqggJYvL4ZIqGakknwqzdjtymDXId+o
thvAjFUrIvWxf3+iZfkk0ZiihKhVPo1y7cYEAd9858hf7u/eihFm00jpeEFSoVkaUTWyySGI6zO1
YLeu34/M6KHKuXFCl6hSDg+fhgwZdiPg0zdXmt1CSQMvXXy24/d6Wn7stMw1QJx7qR7uke17ZEzu
NVP/zlr7NazHb62t/NTjnkw2hPAJ9c0j+KJjq3SQx/340x24/mniNr441wq98Moy0vjsm18sGT2A
1trZmbpxrpdV2f/dAe4kMVdNPNSuzVgTkzewOMVnNYRns5I9CxaXtviSTYFnJTN0t0n/Q2q1CWU0
Z9erlmek7XlqPqP/+uCYvrazhXaxhELH/fXfXmdi/f/8MPH3i/UzAjLSM03ic18qrhqkQmly9y9M
QBkEbQitsJsSAkKeTdGCGj2rsGTYI6qwpbaRX9xmg6ziwoR6vYomy5uWcdH4PGuoOloKqTS896md
/0Bl7RxHG5/z9thcm1t8TaewGS6HP+5cdpXbpMyIoWkcotJ9f+NWHiaCIoJkAt4lMcQiln3xccJc
1XxTDuIzorRt/Sj/mneNVxwlz/cP5bSHTH+nAmLehLmtrO/Krgi6F3YdBAV8aZSiM5xCD4YJD7HR
P9nBFjxk5atdmVnEbqs11KlKWF5gIRmsTQ+1eTQU9dOsoGPehRtRaGVRNsUTyEPFsDOM5NeLCvx8
bgO5qM8Bkj158OJA3lwz3Hj/m62cJ1A1BgNH4CyNm75ylKmQDORRfc7V6K+4DwShePTpvo2VfQO4
A3si7XGy0CURGnWSaew6uTpH2lR+rJhyh4Jt7I9dOyvPc61Lb2Tkxx7vG11bmLBFtZZ2IU+b6+3r
W7gcwsisznYS2L+0Xvdbd8r7xtzft7P2meDfYigOZo3bUoMEPaBvWD1tqP6IeqMXsLpeiTZWs3a0
7Eszi4jh6JValgXdrsGL3mgHClfVsS/3w3kESeaNf7XoOO+sXfSHMH1xEeB/IlZBaMSozCJ02MiH
aEVSsDztBapxNCnklzlrt5xdOPP1mxwzwg4TlipopcW1NvVG2fsRLjImGVOVpEjwWTe+NkOXJ+W6
mwWm+ndTBH/B6M1dY8f9RmZx+4oVbCUUxEhlARQt3+d+GyVymMTVGbK+c6aE741mOCR2eMyd4o+b
FUCOqYUxKMB7iXfTtWe2TcrAZzZADY1qaokaItFj+vNXBkzULIdhHEcGFLj4br01h3mh9+VZ4mSp
9nOYv0Fhassr13bt0oo4hBeBNwhGRo5TrMhP+Yfgr/6lefN79uZo7M0U2mh3eGTg+vsWwdbKmQP+
oFPjB9lDPWVxzzQ27R7fystz3z74rX0M879zPdhoWIhLY+GSv8dOqaBQJ7qpd005DTrHYqRjHvWP
iZV/MhL58xwjtDAEHxoEQOYiO9yPJSvF0v+Muv6fzeV+Ajo2Z8j5z/0B1Z9deih+Su8czzzRB3fj
bwbqCxupwUrZktYgeE5mF5mFo2B6/QmRlpQiFEMAVKvTkWneFznvUtdBlmMXR/6uD8qdDG49zw1k
4FCraaX88/1Vr33Ny18gYsOFE6lWoUFoyzyBrEC2M/oPed7u+sraCNRrvmrzugMdy39vkKtRAnkH
LCegneGZi5N3qjW5Yf1pyrd2dOW643Fn0eoSbEtEtMV6RmOgToWh8Qc7CfeX0rvGQ3hiEghFo0f5
ML0MH6IvZeIGp02oyorTkjQYDCJZKgns4taD+KyC8A7Af1n6VbwbysD3NHh9txi51jbTgZSDEQ0F
BJC1OIF20it6jrDBeUAOKVG+GOEMi1W+r4zZu+8dC3onU9xAXK4CCyGeZFzli+2c61Exk6g417vw
g8002jt1Hz1FD9IPeZ/sgz3HA+oAz+FrPtfH4cE8qK602+oorDkp2CO4/GwxsbZ8RAcWMjiqGhRn
rQUQUT+gKuBCKbSx2JWkhfftP1bEtl8chdlGtDXzsWKrsMYDdPh5fzPXXPPy3198NjnL89AI2Uud
hloy9G49DV5rvi3VYxVvzdPfbhlwHhUWA2CkgFiWkJkw7sC7S0ggKOiSloHyJkcTZeqyjerj7Z5d
m1n4h637zOMNNhOSatq9UNJvDnahlRuh+XbnhBWuGl3gSW/SyWzIO2g0LW4DP4dgbFKyl3SuM9fv
rXZHaz6GBWF0tkr4q2sDbYBFpsNhX7r2B78zWsccmFPuJ6V98R34nbtGVTau8dUPZZuGaMwrYn3X
VnIEXqHvIyEZNcnrms7tUhlSrF/3fW/LysL3xgBwylQwDD6EeeYNaQM2PEHfYPB//rkhCBGJ8qwH
QqHFpuURTIX1yGAuAQnunRkYXl2GzQ753S/3La19HkG5SMsPGDfduOuNm+ZkVrOZmbs8LFFP1P9S
jOzbfRNi76+zEIYheV1QzGUmCAD3tQkjbONJbh1mFXv/nZ4O7301+5ob1i+wIcf7ptY+ECAQXYb8
gjtymQnESqBEhm0xplLZPwOh+GuqzEeW1bC7b0ikFMs1XRpaXPhDK4HS6TCEmueuSzrUrrSnWfo6
kzBWQ4qQdbHRfVv7UDB6kKpSIrwFUZhqGoIyzMpzkiS7Wv/izBufac2AAbSK24H21E2NVSr6ufNJ
LM5m+8Ow3gbT1jD/2scxf+Oyha/dpLxWUZhQjVk5rmYdJrTc/FQ9oGe+cQGtuRv5oGAOp7F8w5ut
SwbzUiXZoFWjWRS+nbPyIPnvi+bzfRdY269LO4tg0Odt4KA2xqyS2SdnC97ZJxKacv/nVgjbdFso
FzP/In7FxXVqdL0lNzqrMc3mCUrqY9D0G/iGte9yaUL8/cIEAtRTpQ0j82VS8yCPueqNWcaYZ2h8
/xdrEeV7gX9G+2ORVZqVFsDEyxCZaYzTQYvD7iwFQbbRBVn7LtaFlUVE68N8MiamHxmNluZdJo2I
e/X97v5SxMddnn9aYDDV05jifbq4bxoVAY+xZ7iSOSEvstLHWP1gF45rolslTbJ739oSU0oCSQ2N
dzbgTqD/vL2vPxFZB6FNjDkmvaruJh/6LiUJu2fQcJKH1ELynNUVslnAixAldlJBzTFvxNa1c0WD
FCyfyB/BAFz/BvoGs4rOGCEvz39mnZO57G8KMVyhH2Sj2drhNa9k4hdlVdryTFEvzMGR3GuFr4Lf
HT42IRLur1PyL0LqpYlFEK8ALQYjdLJnPzcntzXgA6RWtBGOVjoxfDvQlrQXaSz9JtS5PF510ia4
1pDzII7pLasugnm29mwipfjs76B63ltPqF9U7WP9DfVzT90oAqydh0v7i+Pdm1mlWA2SxkY0yG6j
jw8wof2476Brx4HyKDzAYIHJzhc7ibjTHA1Fiw2l/9RY6scqd17kwX/WpPaoZM3GEV9zRSqJnHKV
+hDv1GtX1NRWanxA1ucKEnajQtPOTtzKVxGK/Hl/YeKHL8/5paWFFzJZlvnRnOVndUhcSsNu1ugu
DFv7qHov51/YDA9Gwo3jvub6l0YXu5mpyaBKMuD5Muigu/PhmS/dUtl6D6zuIjBn3FxDu335Ki2t
MZlnyJTP0XiSrMGbTHUvqxUq0L/ub+KaB+IUtFTAhzD6pV1/rq5F75L5k/wMzu01GrWdYRv/4gV1
aUL8hIs7zEZ8Ui4STEwz1CGZ1r/odBk3vsvKOhifEC8nsGM0GhbrACyqSnYDvL7qUG6ovkzzRmdw
5YtcGVisopcG35haIztr8qdKz57KukTYuNtn/eH+F1mpxRNSRSeDj0+ba1nANUCytvpkZucm3Q1o
9LjDJ9Prjvbj/DZr9tK39E2+z4/K1/tmVxz7yuriGgsmKVEQa87ODJ/ssg69L5UKIQpH982sfych
dQWWh2R2cX6C0QnjsNazs4G8j6o2lN43LKwuRIgRUNOhHLdEhE4aKRkqBSxEsfZ5lL6Euf92CMqN
C2rNDBFVp/5A/5rCzbVXR+WolfOgZJzQ1o0ZhNfbwEvarcR8bb8uzSz82nQGP6gjzAh2zQFFC2mr
CLCWwIi74b8rET/h4nyWQaEOOjCus5REH0Em7BgQe0o09RCg51ACo60V+iQOrF5jt7/vDWuHijF1
6sM8Q8VYzLXp2C6MNMyH7BxUZ8mqoWmNXA2mpmLa4odYuQWBI/HuYMqOcvvNqz1OITS1wgyg+ZAq
H7N6yuWXZKoiECWQXuafZttsv9et3jO9fX+Ry7FXkSESk2T4YFQO9M3oT2eqsZH53MDlF+NHfNYe
slf1sd5HHxSvOm/zQazciyIEkpYqwHdvHtoNjRu9bbk7ABoYr5HS1k/gwKNTx5jlo5yNsMPaau1R
99T2vFz/RWeZ5XJniTK4IKVY+JPZtE0N815Gm95HfKBVAzCOs+yGCE5ubO3KVxV3F2GEcTbAlIsU
gAbRlAAKyM4g2vdw5cq7Kq2fO2X4ALHZrw50/IbBlX4GbWza2Yx/CJzg0o/6NJpCBDfyc1JAMqin
Xh8UJ7A7rl3BW02qM8nzc1FqT+lUogm2cZWunBfuNkUwVVCzuTkvOeKefRoQpJuBl2D0NUFlPkQ0
20a9+b7TroQ3XAgdDkZ/KbAuG3xMGgAgHomiCMnuaXt4Fn1EJ96Sels3gxWuOdr3S7B0UuRM86dc
25nCHCrzxgz5z92rMYfmn18LLOgfS4tQE86NXfQJgRQsoBeW9d6RoKtsNwo1aw4Jqhz9UYZaBJXv
dUBLDT3yk0rOzkkavg0bJgIy84cejo/KlKJWqG4F0NX9I9sW8xa4xRK0auZ2lMv5KAIotMpHs/hQ
aR//hSdYAkoqgthNOgIntjrmTp2dC/NDHdcPnXwo5Hbj1bC2bzxggfdBV2Hb1qL80OZMvyohFwFF
6EMclKrrFyM3zqQ89Ybxkqltu+EPIgotXg8EqX8sLr4USigRPNXsnIR0j2mOR70dN5xh7ePYzE8A
WWZJ1ImunaGLDXVsIkzMNDbrmhL+J/TH7n+dlZ4uKi8XRhbRVrODwYiY9DnrR+1QqKe0c4tXezd6
0wE5UyZNv6jPW9yUq3tH1QsKFgp5yHtdLwx59mQ2AxjL0zFHCjtOqg+ppP8LKwLphYowXWsADYtU
MQ3KJmnzBMfrO4qS3DjfSurYG3nvylqoYlD7RkJRzAQv1kK7xazT2U7PIxP2rlVPT4nhb4TtFUcA
YMW/zSg6YKjljUhe3VqtbVL6UaSXMh1R5MrjlAux35oZXLOEQDj9HAYLRK39+ssokxFLaYel0Ca1
jiKXiOSO5HD3vW5t0+jMMrXPcJsQ6bw2Ezex305AzZmj/jlZ9j43qt2/sAATiXgFAVH7raFxkZTS
hsiswaBa1hdG4TZ58lAW2qf/nw1x217Y0KfSjkN0z89tKH0NbP88TPnG8VzbKATrkfelXX/byBbs
8Ywqhtm5JZcGlOYN0Rb910roNEFRcVXz3RlrWnwLbZr6JDUDHqblV7X6GA3NQwDGyGhdCV7mP98x
MNjcBAzRc2OL5V7sGPw7Tc+rJz0X+eehKj2j3LrQVpJX0oB/LAgHv7CA+EZa6/mUnrX5b6qqntSF
XiBEguYcnZqvlD+fWrn7F+fz0ujCEaZqqPMx6NOzab2v+pdJO1fBBn59zRFE64ueB0JZN28AI4Lz
SWu79GxP2V5KmfrcmoBee2YwdUHdDSCkQIYIR7nYuoA/If9TM4j/q2Q29S8LPm7kkTXXMnez1zxm
J23rEl0LN5cmF/n33KJdoRaYpBYM80iY/az7jXf22gV3taxFSKM/TUsZuPgZBRLnPSDjQ7irP5f7
qfME8W3pbZOMrUxFgyf471betEWpYOaxP/O1ol8G2oo7+6jv453kOaPbeyT9M4azXbDJbrbqJSQM
EBjyWKEtf/0J29zIpdRmrQxs76Pp0Wm2sNrrS6NbIYYEBShy4et9XzUjhyk966/q07hTXhq3Okpv
yofoUfG4a3fJLn3dgrcIP1gkW9wT/xhduGYazRGFWYyOpZG74BmelHz6FCjN5IWDmbvhFPYIhDjm
8X68WneeC8MLB02Spg97yMPAtYYf6g/1qTgmR/N9/6l2832yC05beN31U3hhceGuWp4aZZKJ/SUf
a0/xQT0732ZPepKBDUFq/OcDeBCvIjzAK41xErhjrl0mUfxEznQ/OZs1fJ5oUJt0LzZ2ce3zEbLE
VBx1/Zuswp6Qdal0G5V5Zo+j/fhcn5SXfCd6JONb42g8afvxNbJdmHy6jUxj7XaD+wxdV9rreP0C
oGDHTMjZuZScDSN07aJAWB2F7f6rP743pa2EXfj+0k1RciVdh+bSvplel8Gp2LlBx7hw3jRaf5hk
k4FD37O4uO9v6VrgBA/Dq4r6PpnUwi+7dChiC26ic1k5reskie5qaly7qj9txM91SxDHiaFxHqaL
9MDJxtSaTCxZyRS8FGnuBO7U+1PqwqxQfv4Xy6L3Sm4gUEW/S9sXV5AEV76KxA8bWJY/Qz/N3Lkp
PzpGupFWrS7qws4iiEmIOw2SGiVntOkVZTc4Qf3Nn+fadMe01/L9/VWtuAU8KUhNMrFDWXlJYWL5
0DC3TEWd5ywO3IFBxFpJIXqEC73dTK1XHJ5DplJxAZGFlq5Y+sUWTtA2zQD+k7MT+x5oqmORSSji
IDQbWc+2Ony5v7a16u+VvcVWaok8aXY3J+c59wfo/7MHv0se5jg4+Gm3i+OWqbPwBeaL/RhvTYes
xBVsAwcR46JUChdvr6AOW/AmdXJu/ckV7I9DaX6qfrNwMX83BBz2rZHStW9pwzii/efsLbdXiU3f
5mJP4A/VXPiR0Ia2n6Ok3Id0W+5v7aop0mRR+BXVoMXqrN4J5h7hkXNUK/usY4zvg6SYx7TdOOEr
KTNDssRG0kqaycsyAyOyUO8kc3wOm69xMB56mq70Xl5qOXW19lNhSV/G2dzoXK+cQB7c8ORReQI4
tOwqB7Zdz3Pfx2erfDsMJwf1cCN8uL+BK0fh0saSXJlLzx+RgYrPTfsj822vnb4P8+fEgTF08xpd
+VhXthYfS7Nqn6CILeja92oy7hOmWVs9eo63pgvWMoQrU4vKUzw3sJ+1mIofR9Xt3pCl7xiuOTao
tLqyywDtxh26Mm7JGPU/H2t5B+h+CDxgxGL9JfyAyuGu8vrvue+lZAulC5zICx/s78yUjsne+Pv+
R1x1FDzTIphBD7bEA/idneojD5OzCpdQ2bTHYR6fdSZAN4L0SurMg/QfO4sb1Ql4VCIbyK7mqEi3
cxQ/Ok6SbbjkWkIJOo7+BmRFzIwvy0W1Y5b+oHY8Q1LPPDr1TvmQHuAd8r1J88rIU3cR7C/uv3jk
Uz2C2lyUEklQxFG5uBWiTg7MQcZsUhSjiyrfD8c3fjSO9KLHg3SQ5c2x7tX9vLC42M/S5/EQpE18
Hobvs/ls+x/u+8Xa4TapXAOZooVKILleUZ7pcp41YXSmfoTkWzHvhwDSo0r+yhTiiy1HG2/8tbY6
0qUUCAhZQjZ6YVCf4jmAuDkE6+Mf4x+VlxWeDvde7jFJnP5Vu7TEfur+s7k17712Ai4NL27YuQto
BhRqCNshgGHdV6ZjrjVv0BjbGmZY9c5LUws36ZvaZtJXF+x4Mkqmv6id7J19/quHBeaH7cov8oMv
/3kqy74y8AJbq/iSwpEuXFOSoORgTDHk+hndUGZySdBQ9VW71StaC9G8VzEj5l9u7jktkUb/N9WT
mjVupzGnN+SIqNquMvfH+855a0rMCsJp8ltQ4AaOb4x12dpoVJ7zYirdUO2ylyoaphffyuZDHzQ/
7pu7PQs0naAEEcQDNiyRi0eOP0wxwym1dIIL9acg9nKDsnwK/TDZTfLQuePcPd63eOuTMEoT9Olg
Mp51Q+9rBXKoOdHon9QRQEmpv1HGaG/1zR/n6cIMI7IwSYnAtXgMMxsLRXFb+8jAv4OEPAbAECjf
7y9FBKLrRxvQS96H9HLostxgH+thCKK0bvxT4jvfC/g7eiPZZ3H0S9W+1761c7RmwztWaiiYJEc3
BNk52MHFm8oiwyKfzf1T53X7aR+CzgHZFO4Sr2UKPTtTWjilr9UGAmlJ3AqO4Nrs4qSB/A0m38as
fqz+cg7BExRvKNu54E52ubd15awEE8yJiXRGVw1BoXt9sBNKe2pNP/OknVpgGcih2Dty81H2Ripv
AoM0anAkbCUrIv25+Z4XZsXfL+LJ3EFbYtJggJFQOZhetDfP0VE5zp55KI+KtmHuN5H0PXOLbznI
oZLaJeYG7z8zkTzFp3ZnqY+WhaSdOxzmvfrQfXZY67so9jTFnasH8k9Ygu478kqadr3hi++btvos
B+rvlY8IiTB99lN7h/ZANHgwr+2znbQLX6fADYN9m29E8ZWIR4OCLpvAAMKOu7A9SNNYFmPin0bf
31uRsx/b7HkcYE2cti6M31jy5ZZTShKdMMLaTQlSr4qi6UbHOfWSJJvPSdzGo9cU+RDu7dCXHmg5
Q0qaE/8QhDWMGfYaY1I/m7UTowqvoj3p5pHT9q45DHq7Z666lvfZaNTVPmh4wO8RC+jCd1JO/rEL
hrrSPMln9OBrr+QK8q6aElf7rJGqYI+28Tx6VRTxecM20L4PRV+i1tw2+uRF8qS8HXTiixtqNCM2
MpJV1/vN7MloEheNsUgM1Jmx9KiFaM9MlX2vJc9t4H8I579j33fbZNoV6E/3yXgw9Nrz429qVxxC
v/qlOVAA1MmxVJHf0v725Qp1nfBJ0kevH7Z0v1ZjHb1RwYtFCL9BokqdLvVhMtunLHVbyNDOkCyi
HZQcW3f0DM4lpT80ptLX+nD/ONw+a0HpCXlRYZjhp8Xd0fbh6NhRbJ98sMSp6fal72VR4ZnhR98v
j1OneLM2bIQD4eYL10Qfl8AGtJ2ixPLCKpzI6cNac05aKntxz7Bfr+n+xspuL18GsAXoje62qAEu
AmtRFJLfRyXfHTX1U92WNkzuNrTbXpDl/vv727hS4KHSz7vLRKZFKNwv4mnmN3GT6gUEerns9prv
ytkp0bqdAS30kH2qqi9mkrudkf8x+oH8grsDEBg4NGqP13HctDuFi9lhuFyfd0H9M694McEKen95
K3spVGBQFKFEBxvZIny36qB1qRmbpwQcNp1QmK57N93k4l0zw4SwkAYAK3nTvgNTl0aVpBgnLQwP
EEfsqljfQw27cQWsmqETSbER179JcQfUT4K6bQ0kztNdVNG6L96rebKRv9ymm/9BOoj5RbgOl09y
YzQpgZXowndO5Zb228r8npWnQf+Iv29cK2umSKXJAaGlFALE106gIINTTcCmT630bRLWYtvV+jdd
XR2mpPrzc8XzjgXp0G4SPBbGethRjQkanVNa2F4wTTsjCE690Xy873IriRHk3Bd2Fnel3hmhHvaN
ceoPc73TZy8/FJ0o4rjcWsTDcUdv8NBtVUtXXrDYhdSNrBOsKlI715uJdqVeZ01tnMYfUAi3L6qn
7pUHfze/GX50u/xN9zdaIxtJ55pHXtpcRA+QjEWJLJFxqqpP1fRVlmFf2wLN3QZd3ll0/VGEgeea
eeTrddVW5ofQL3K4AC10xk99/n7/i6154aUB8feLlFKObEmdw8Q41U7oNbVsvUzA9117SELXrMcv
jFpvlEdXinysiZoXPRCKRWBUr02mVtRI2ezrv3m1dbJY/9F50+Ig0jE7pB+Ljc+0aW/hG3CWAd8P
HP3kf+t3QnzG2fdP2pE3/y7eB7utYd5Newu/AGSEfn3J+pyH+RBgL/9cGR40UqgJ5kcZMeHNTF1s
2fXdfL2li+Mt+xVFCFpcp+Fp2EtufohDN3sNZbfs3uiPBuBHFxmFB+lMLlcbnqW58ndp40G7evYv
v+vi7NtNjOZvzbobtIyNF1jCd/O79kGI8EKh8tbnXbD1acWnu7ducUQvvFdq5z7PibCn3LBbV++V
5hRnDZe5JoXhX4jiFJ4WyKddNsfxT12anK+D3lcbTYYVnozr3V8c0s6QyORDSTh0z+MEXZzpOH73
NVcvXWvPyCiAiPRVfmbzW8ihpwd4jveNvM0osxKRRAwUtwpVwxvy7SAxkQXLJ/EFzKfpyT82nvYQ
7tqHck8QpALrRgf13f0AsvL0JovhPsawAPAssTWhGapy7kNzC28UQuARUGgvOrZ7/ZAdNHjxN67N
lafBtb1F9VVu5GEUpVPYvssPg5dKrnieJjyN3PTkn9Wz+sF8r36Rntq36nPyHt4Gd2PFa9t8ueJF
+lbwIHBiaDe45KQv+lMgP0QPkE4+xL/y1IX73nmi8pYcNqsO9+3eQG/qqrZnEKHmSQt29Yu8ZxKE
FT/WD8OP+tPw0pyL0/C81ZNZuSA0qBxkCK0AHAKluz5iIXRWllwP5inIZ13b21OYxx6CKeF80BFs
nB5seAr6Bxu6+S1C8rWIAthAEChjn0x5cTn1zahB2OgbvwsQ4yNhjTqS5ZnutKPi8epsgozWdhit
PvoxAmoNq/L1Yp04qac6duDuZdomSh8z/+dcbTGurdzpPNn+MbJYVT3yaJ1aVpXNOq1BY37TBfbW
NMZt6Q9gKLzfggoJdMNyegCSIBuZMhnyaVl+F+j25yLLnjqnfJEzplqqaC5dSdO2RF9XnAVKDjgT
GbcWwhmLkxFHcZAqQ01VTMrlxzl2pENuJ+33KtHMZ9R9wifHnNW/7p9H8VEWlwDvUcGzK4hAoA6/
/miFjxT20E/qCam0/CWM+/C56vx0n9Z5tG8cbasCvvL9BNwBvSIqxMg0LewlpjIXemwrJ6cvwoMP
o9wuSKutAewbV0R6FTeE9oOUnUfxwsoo1XWHKod8UqPPDWjlsP7RzRtX9s3OCRusgwkhQRO0zJr1
OtGiWdbmU1LOr3IxPPnJ9GqY04MaKv9PU4ukCBKzOU40ZT5NTu9KQ+T27XcpfBz7LdKBm68j1sSM
I9UDAwb+5at3KA0t0BjLOwXTx6QlA+q3inRrX4bnNDNVDKPyclucX16hyhi08nyapeTky+nJ8MdH
MP5f7rv12kJgwKeyJEZLQIFcu3UXmjlCds2Mokvu9pb6FFb+Vip+uxQEoRmEw88E+nbpAL1mR904
5PapVfPHHLlmr0tDNyzml0b5Oqf6IZzooMafh/GNVNlvimY8mXIWelWOtlSibyRSIjpcHWQhT427
CyIkg+C7jB5l1RaZldinZDR3Sdq8Tv1z6R/bPHITg9Foxd4DE97IJ26LQFDvwQophI5RQKMTc73P
qgP/aqGX86ntpJOkVEBfzH1rml6vFG5pWS+q+REW77MUb9GD374UhGmGO+kzUQXiIF6bDro+jGI/
nk9jV75PxujBzGbP6B/VuHmMg4ZZYwkMghYcnPKXHxoPdaUcWiTR/9TRcDIq2zSihMLp74TrIokO
Zbkvun6cTmqqe3IeeOkWUPnWlbHARAw0nyCZCDXX61THRJaUGgtmHNLlDV3F2EIN3tw8+rWJRVZY
hDI6j3I/nRiNcc1S9WC5cbk2HsL8War7jQLe7awjjiKUTGDBpGUOE+b1iuwpKKMq75UTX/WLUhkf
zNI+qIIuLJYPCexkDRyHhV1PBxhljqNlHe5/s9vUSPwAym5ixoQ9XWKVKwaACs1IFVIj0QpKd+ND
cgxe271Nz6t+Nb5KGxZvQwVuKgYbLKhjmBVcHE4ZPjlVbTPllJjPXfqmbN9FW8Qmt1UcnbSI2UDq
/YL+21ocxdAZ1L7MCHmS4vpvlUP0kPCeUL9a3nCYCjd8GF/Dp633+q1zYhSnRHFRiHUvO8yz5Q++
OmE0L3q3g45myp3d/a91u3fXJhahfNaYe+zNdj6l5Qejfd/2H5N0I3auOMS1jcUFq3VlWMpSRxir
5AdqHiciz6M+deDdqmcD1vFs7J4rxMOkUHVnufP61jhkefjRmuSH+8u9PYv8FOasuFX4z83kZdQT
yKWUiFrD9zkFiRfU3b6Yw91cpm62xXWyurmcQ0HORZ60vCeh9I2h9Sm48HXJ7eXJVY3cm5IP99e0
ZWWxvZPf1JKp5+QvU+fKo+FpSFsxCLxxG62aIYmlvUNsuaEeN42iriaY7U5DPnMBpW4SZu7wxyI7
4pxBUcpRBrhOVfg6erVFZ2pNF82nSn2V9G/y8CZUNkozqwu5MLEIkGPWa6qUJfOJULlHyWFXoIZS
JsX+/mdZPbwXZhZRCRRFrCW8RU+pcg6VxJWardf+6kIgQBLpHnFi2WsrImxMvTOd8szGmf+2rR/B
lrTEbR4OoytNKGI5ycBNRqlPWqD0qjKeiqLdCTWXFjRIV3yT0RS7v1+3KZYD1BBREirK3BpLKbG0
A60EN9t4Ss2EpMp5DNXhWAeFa1NLCafdPL9Fe2HDqVVxOK4SO/AnoqfHW4PmDcD+a39TKyQQDD/L
T9mganv0fCFsk9ERyYLIeZfbtfGo+LG2gwdCBRZfW+ajNY8fRgg/Xb8enqpK+lq186eAgfhj3hcV
0w6heuAh6zxpaQizWOLrj1EEo5Fi1lsqnTcuJn68kKRgilxMWwgHuUiP0tBox97QGBHLx+c2rj6W
TfP1/lf5zYhys0EWkyoCqAOqRLu20UXThN7imJ2qvtxJus/gSJRbz52hyqCxu4cwawO3MjsPDceH
ZNCPkhJ5uVH8qKfiSzP3Jykq3zbjlLlWF6GJbX2uqdm42QQvap8qhzSxZq+ow0NbhnstSN9NU3zI
m3wfJf6Hphl3RR492kniSe1obXz9/yHtvHojR4It/YsI0JtXkmXkqqTuVrsXYtrRe89fvx9778Wo
WNwiNDvAPDWgqExmRoY5cc7VBWJNAELJl4lUyJcXayvQP/PyOk7PiQL6tFb6wLXUULAlpU833tmr
003eAKh8Ngf6iGDzchtVxOsSSSinM8TsBICMyyfZHbqkbhZ/tRpl7/nNXm+zr7e/3vUCsUpDdwbx
ol617CKXYSAUQsIDJHcT9Cwpii2l7QX+xj7OP/7yjFyaWexjFwGZNyfMJMovM/zKoLmT+x8KiSHz
0IZZYcNTXAdj82a+WdZ8L96ce9QIa7OfeIqsynAzHwT0QL3RKvatotrCBBYFImZEu+ygbfdxnD2n
XXos6291qrhdIN7d3uTrMvPi5yyuoTiEYy9YBBVCZX4ohcxVWuDaUcdTbzi1brioG+ziRDw0NQqQ
XuAIsbLxG9Y/9KxqYc2i6eoiXRPrCi0LnzfNm75r9Udf/6AbG4nF1Uvwd5X/mli8zH1BKbaIk+ms
1S+ZD7e/ArYqzFxfn+5vb+jWYhZ3JTXTstcrcs8y/6UBy0ahUO22Sp3/j0P073rmG/vmECVGLLXR
6E/n+g+z6nLoKAzGjWdIYZQ/amgzR3AI99o3caOwcRWBXm6jtihaV33WaaVOgNPIgptV6dNMJ2DW
07HnzFrx1hPx/1imCecDeN/rScNOTBiLFbE390BcnK7xELkdA7HKPZzB98dssw1yjYhjiYjHIFYP
Toxq68IdJK2JcqZP5FO53ui0n737wMlf8lfrA0ML9/LXqLabD+pD6OY/bh+c6/dwNky6TdrLENYy
3h5KMdBNH7/A+PGnpmleR6v4DxeNV4PyJ+STFkHX4tSUghdGgNLPqlL6j2U/dK7om9UhC7njt1ez
dlKYMoTaFyAO/y8uXB71ySAkbGOm/FGgZDdagAoUnHrUXSlpbFhb3bs51LMo66EyuvAgUTJMlVQJ
47kVGO6yc6OGU0xLQNDtby9rzY9oMwwXUkuyiWVRS/d8+p6FTsWlaI5xEBzBZTypk+CMNQjx/z9b
s6d5c8epKoVCXJnjeSz+BGR8bXjfa82ujb79Fzvzm0SEBDxncSq8vs27VCESFyQgdp32mQzma66K
90PdbfiPNec4DzXO5f1ZrHZxuaReSw1lNEaKHbnddeB86SJ43rDxpK8ePqixAbij8wNR8uXO9TAU
+ak1jeeoij60rfC5MbvStuqfOg5Sm7wNl38NWJx9xht7C5+fI/JYIMQ4ng1/JzvQ5bWDU/yIMts4
/dRtivLFyetsJd6RgUQbp2T1AX9rfPEUaJNUeFEijufgTr83jsOxsWtXRpgsZi5oq0u8sbPLriU5
BbxMkTaeLZiGZYO405BsCmmu2ERuJcsb3Y3V80I1kSIyJTkChMsPidRC1stlxXmZms4RTSYj8p50
FCa0jbxavoJ6zN/wjanFN1S7KElSrecNdbO7+tRTrtUPU35UiP0d1Zb3+d6MHOG5PKc/wUT4gc30
ubpxP1bdy5sfsfiWoaF1vdTW41lr4kOXfdWUb7r2GrTNf3FjyNpBEEXzTl8G9HlcGnqqSVyQ8mXS
y4eqH4/Z2NhG/+m2b1l1zLwAwP4oghvL1kOfq3kW9fl4hsr0PHqNYxXjxpdbPSM0YlkNDY6rOmNo
hoJn9sV4Hko1PgjmFB1HRYfzsOi3prLXTj8l2pnIAq2mK8bXbIgFvy3wK433TxMz8qdLO2M0HJzQ
zu9/3d66tXXpM2QdCknzWn3dQptvKqDaORsWw35CbYeD9diU+e/bZtaO3F/2dV5qsnF9UUPN674A
80yBv+s1t6d/kNCpksLKLtPAvW1q1VVBhQnoH25k+qLzaXnzog1FP9SxGY1ns6IBh8wb2iZ2VIa1
4VRIdjR/YsuPi96O5DGwIrvPUy3d1ZPZTHvLS/N+N4yd6n9IssHUtn7b2nbPhSgmi2cY9lKWojOj
yZoGXE3wGJ7AgJza1xns5ch3um0cmg9MGwfftxToV41ybOdZWWapl92GyEAmOewSzq6iHXuKynkh
7Ppo69xumVm4UZ6IMoyqlLV12jdfCn7CUgmx77C1h3OksEyl51v4v8tZ+NDQSzxYBjJuuwOU/Ruk
ih/6r6aNQqZTvKofbp+m+bAsjVHOBSswo0quxsFVKyyj3peH84RohC0M0a+s3FK+WrvwNGegsGBK
BcbDxYGd9CACXdENZz8SP8p1ndhV2X0wBf1ZEbSdVY36RuQy79DVosB6kQf8BfwuEixRA1vO+PJw
bvTwS6cFr4xsfunHIP1YyTFjh32rf5KHYmMsZO180H1ikQbVpKv6TmIGY66Men/u61S3a0rbd2Xc
w4VoBdnh9ldbcTe8swhXsJsIJiyHmYWxFsPUFKisicwCeF+nInAS8XsfFhtx0cqaMESxX2F4ep7S
vvQ1qWxMjZn4PaU//85rgsMoBK9NIG30h1bNAIug4q/QOFxGtIRCZui1zFRI6i/JZ1arKvZqXm4c
iy0ri3Oopn5G4K52NKGqZ5mZyanq94nffbz9cVbNUPWn3Mafu+pYZ1FVVYKJGT03761x2ku68BDV
2u62mdUz8MbM4tPUoiBMUqp1Zyv9JniRLRmeW5V/in6LDmNtPbDmIn2OJiUV4MW25QzO6/zV/pwI
cX0EZKnZ3eDHO8vw9Y2IasUb6QDbSHSJUiHSWlzcSugo4/VGd+7j+A/N68g2CugHbm/cqpGZVGfG
U8zo9cszrQl67HmV1J3D9keKYs6UbyGerx0ekIUZtzS7PFThFssQy0GurEItz1lLWe7o+4aEbvzU
l5OLs1VpE/jA2O8QM22rjSzq+mOBqiMHnUV1qTQv4T9VMzWIfHgFOSG65KWq3mujeupMud74VNc+
liY4nFKKohA2spWLXWyLcVBFrTgHFVQ3k9k5LZN6jjk0mh0J1Jrh9f9Z983WabxGxFDDlhiHYp4H
2OeVS2qMqtSMoivO6lhSeZmqpLaHHqIfENZC+CWDB+S+zSv11dT8Eu6uYNJ2hayFG6foeqOBxaDA
NXtGhjqWLmtSW8mMzC47DyTFyUAnw2do39jiILjeZgpNRK40KEj5ObWX26yYdSD1Y5OeC7n57pmF
vsuD6r4v8/2Ylie06I+tQlf59g1ZWRunlgbvrPomst2XRrN0juO6JD1LI7QcpgW4oddfmQffSDrm
ROzynWbWhwkwhnLoTjAkfWmHSSqxKUs5OffivVSWdm+VbjNOTiHueiW24RLlcWvf/QrMRkHH0GGk
a7r8cHQ5q7GmcX2G/T2yrUk9BEPxperMLX7+tV0kGCAIJjeEc3exi1VfJq1cecmZN/QuQJdp1Noj
ZMnH938sBaL6ub47k9UuzEySOSYoGQH0EyOGHqvMDvtgnwTNr/9gR50xhaLIPNiy1TwpUlhPxpCc
E/G5aAYKaUyEyZF728o1dgmUHUkhk2doepLhLJZTljBjlwDpzm3Ryk6XC7Ktt9+MXLfzIT9q0z/t
9CPOzMCeqJsoif562/714zCbBybMMNo8PrWsHSTTEKgotp2TGOLXRi8+J6Yq7G4buX66Cblppv9l
Yka9aLFGkEo1sMkoOQ/1i94EsRN3dFOLh7S3vty2tLac+Q6jmTNLCC0DxTbXA6lMvfhceHIEp5t3
lxnNFhh4y8giEmmmMs/G3ojPUxA1blOnhh2pQbHhLNasgAElR5nHz4FhXjoLb1ChY56q+Ax4LXck
KFNcRIo3SkcrrwsO/Y2VxbMWRKEa1lXJhpn+Q2SID4JX5ndjoNr9kBVumHcvYivshaY4R4b34d1f
C0wtnwrefnp4yzqPmflVnyYJ6Ki4hb5Uz35PDDVvPNzydXRC0oB0LiMT1PgpJ11uZFciqyxNVnRO
ZOHJT9TW0Yfcexo8Sboz5N58RGmWUdy6PAd9DySqIrGorNYOuuShl5TMLibjlBe5RoE2qt3Az0/5
mJ9TNTq36OpQ2tTdgBnZnT9oB/yeO1XyMSoDoLvK9G6ZFTItVO/IYOF0gv1gcV970wuUNDeic9CU
zxMivEMRvrt8OjdDGFZGpgIspbzYr0SlhyvD9HIGQTDZHiAvm0Kx6E5W93z7+6/4Bep7M1cU0wIY
Wjz2eR6rYmvI8XmASMe3aRF2qa1bWXUyx15VnFj20mDDF628Un9B1uR3QIigdbg8DblUW2Nngsjr
higLXBichfGg9KPcnMcc6rGN1+p6iUTFyB6Y5JQgx7X557wpXqmTKqWDb3knuW2tO6MOpk8jxCHD
PisDOQCLZRSvtzfVXDGJ74OxAlQ8U6pLhowyl5JKTof4rPZqLDsjjv9FKqG1tZlLlC0PrIcVAAHz
vcbbeWWXh496bSC0Mg46kB7UvELF7VUzr528UQMjchhJzVHarEqhdZtJ8adHSROS7hCOVaegid5T
vPuhAlCQD2Pah+ZeHYMgdHzNC0e7RN42Z96RwiSwGQZ4hp+5UYnBIUOGZnKDXpG+mGFlOlGmCulO
b4TcdLXcB3GtT1IVHyPBt8STV6htczQyw0ie/HAagRykU5xA9kjhcKcPpVQ7glg0RFVGOSWvUSiU
3S4dBdFwGQxu28+xjFDt3i81xF7MMDaSnTrRc4J1uukF1Hz0kMAaoUbLZciqM1wvaYZyPyjyXMRD
ReBHlHtN+OAV9aTfWWLX+U/9mLZJtgd0AkpbAAbU7CWzUbOUUc/c9Wsr6z/B2R/nKe3L5h/D6pq9
GmuN/4TCffsDFGoifEzHrOgYnQMCmtsTfyT7asWFKd+pwag2n2K/K+XCgXxEK782VZcau1qCg+Sb
MiS1vytCqx/sCd3Idid4McL1XiV26buDSN5TqtdgOkmLr/iexyGtw76fOFNt+hUg3FMutkdo6zYe
hJVaL3bmi0Kqyn/KwvcEDT2axkCksdsr+9LY17AgD/Tt1T1OtnjdqqSuQAUu7S0e2bhP0kAXsFfv
9v0Ola/E/TAzLzc7htoyO3aFuy2bK/g7bAIxxIHztl+9epJVQrMW8eSOL+Rzu/hBsv1+Z/1UwY0H
4BR0iItn3iITVYzYbY9S42Txbmt+8ToXsehHzONM+F3rqpkDIH+SGjFlZsYbOjtCFvice5354Kt+
ag+jH92VpSIcQkPccxW3gpst64tnTMoYMoz8jH03NUeL2pfK720pU2wTJaTMo4+g/6Jef7jtGq99
/0xeAyEiII15JnfxtdvAEKyuyqLzkPefxSb7hQv5JEnRhgdeN0P0STzPUMByHAElZ2qLShSdOxK+
PeMm1T5ndMe1jC5/b/ljxv6j2wC4G0axK+mRSkM1K/Nj6MGbx6E9icMD7/btTbv6VJcm/kaQb14w
LzIrdawzH8itf4jC6jEKNFeDqE9pfhqDfqJEvPfDLVmNqz1cWF2kDHlQ+KGS5f5ZNb+mYWQn4ZPH
U3N7aVcvJdw5lMyhS2ELaS8t4o9YkuB71wfv5Av+JytMUTtR78Ux2AV0NW+bWtnFC1OL9dRwTSc0
qLzTMITC3uzBXXqm/DEbx/sygDJLb49CPZM1W+NGefaqojIvkjSZJG/Olq3FVfOYyffapPVOSdSk
+zb7GHRi+9rhGtCqCLOdYBTtIwWkYSN/WfmCb+yCcr6MfPzKHFI9772TJGUwrlu+4LSheG9J4+/b
W3sNvmKFRFhExTN/EDS/l5ZaqxsHg1zvNOO9JpewhWl7V4xOhtO687h/GDuZozYPnrNZXF37rm9t
L1xKBC6lLxAnPenwjxB6eB+iWHisvfJlHL37OiscC0ZUu6i0zN1YtsyyLqpJ87Jn+A2sdyBjlll1
lWaRVOUsG/B4cVfs/V2kHSwH7fg7/ZhBib3hPa8S0r/2qCJLzCpATrr4oF0id2UBBcqpBo4SVndV
/Ov2iua9ul7QvwYWd6SRzGwyg8I75fQE3axvdplIacePvHvuykMqb3GKr91/UwKRhR/mFVx2e/K2
rdOxjb0TLrpwal8+Bn69q8Psh+whknl7davGTGNGMMGpdcVPRgmm9ZUoJBOIvkjxmdb0zpc/lNlW
M/A6paf/z58nTQTYQCdLubwOuh+3ZiB75kk9DI/KsTuq8Cb3d9Vh60Bcq1IvLC1yKTXP+9KXsJQ8
jh+6nxDdCXbtBHvxW/jq7dUWtlro0Z08sNtjuZFYXYeKGEeOUyNLoNyDwtPlMkvwgzVqleapg9al
duIXz4Xo4r51g2NxCKX3fz0arBSUmMslSVoe/moao8FTTO9UlbV1LCMxdz3k3+C5Cyb0scKtiZ2V
y0YgTEONVjViEstCllaXgV4ZsneiRvIoJbnTj+8WRwfqxlWm/IPELe3wxTlRlIGRZlLsk89G21nb
hY42hr6jadXmWO+1m7y0tTgpMkVFWAGwRS/NNfbKg/UDhhAYoqXG9mbBms4BK+XK6VMxMGVlC9+2
Duv1hvILmJWkpwfY4IqYeuaY7dRw8k5lUH4xsqMyjK+3L/h1KZcNZSbTmPUe5pOyOJFtoFQdJIce
F6+7a19TZ6Y9lZzkGLxs8YBcP65zcq9qOH7aCHQuLg//UMZmBZuedwrNSFR2YZtKitOqXhI5ZR5t
UhqtmSOQBSfLQaGusDgqBLRtE+Q5p5Eum12M/f2YWqdIMb7c3sJVO/Po8wzph5Jq8ZqOgZnUBvoO
p8aUj1ZeuVr12Ve3tOdWAob/mbD+HzOLomfvCTEM8PNLtpP2kkva16hHdIMFIga0CH/xkmu6E+xy
dJugOHH/wyJnWkX4EEQSr0VA1pqKl5Sa4p0K8w7WhF0AZ2TRbikZrW7lv1asxQlJlLDtUlXlMbVk
lynGkwzWUiry//LFaInCm0cj44rUuG2imQpQwoloAvNrOiMgfpt4u3JEmub2vq08bHQGmfkCBUK7
F4Lty0PfVGHQEA9pJ5qHyoMMh3h+MCO5bWxwyKa3U6vOaPaFl+giJatA7w69UMO1Kqh+udUyXHEn
c+maXoNGafmKmnDSoqKdvEg7NW0DydQo+A9tlG7NEa98RJXRUO4cV+9aJbErQr2zJE89tcb4TQsY
K6JQ/iXxN2kj15bDyC58D5BgX3P7pG1bFBYsaSe6srYgnjPv9+2Pt7YSoNvA1eBIpce6iNFNkUdm
VHr1NHRd/NqlRfg8hHr4Q65q/e62qbW1oGOCLBLZAOOV87+/SVjJEKp4SHBWvORHayoe/CDaUule
ec+YufjXxrzcNzZi4jhqR8TeyMSjRtOJcMI0Y0U1sa2zPN7LslGEu0ZT89pWag/d59zbHMJa29O3
P2K5p4qV16nGQpkhNw+BI9np75iUp4B0oPks27Pi3NbCV8IuOuVvVr64hGBJ4mDsMTrzfIUPyjE8
9HvhEBHnoW93eP+npFIDnJUODtndwlWKDVASLTCsU5I+xkm8z6d+I4xc28M3FpZusgU90veqZp1g
mXfSGKq2ntHlcONIXnOLwPo+Z+AwR4qki8u2jS4wWuMbiXeK7rSv7UvpwAMHx+KE8M1u3ritN+Y6
2cDe3HmYG0Vouc6545vzmQVZPPWTbp3oSw2O3ImCS1m6/dRJfuvEutB/vP2hVraRiWmalbDdUSLW
F/eh1OXKyHDZJ0HtndR6yDKEHKJ/bhtZ20XwL8Q1/5fqSV1YaaexzADcmpQU7OJndoeU+lFX7Pzn
8Ke+I4R1tI3vtrKNpNdApmaVWtrKi0ChTfPCG3zTOE2W1L1qCJp/C8K+eoQPvHhKZDRANla44rsM
yjWk9RCNsp8Lg2mdoFHcNsZJbJW9P2lOYiV2of8RY7DVkiC9JAIcgmHnCkLq6NrkxJrf2E2lHPiB
+3f/GKo2tJ41yHeBlCuLq+5JyShZDHMTtOef8w/xjln0KUexWdDs+JdsBzsRKsMtXv3rozRbRRxk
Hr+eC6iXR1fy+qmbdcRPXXM3yecqPDb9RtX0evQGYBHUfLypIGOuS/AiHatWzX31lMFNqzvwhMfu
8CN1pg/C0+gOh8R3PN9WU3trFHLd8oyXRZ6NPu5S3KUtjDyfr+2p+sme/uM/ZK5g2NoJvYI8cCUn
go4ydLVv7Zb84tq28hXBNNIUZKp9EQ/2GnjTrI6VU9RLIIL/tIHoZNGWAuN8JC5LOLIE0wicc+B/
IJ1b3NBCo+LVWJnEM2/JDKNoViF9t/qp1Z3BtGrLqWbmcvAferol8Xp9V7EIdQxYQB2atiVFW4gG
F2svxFNdfJ7K+6j9J1MOpfruF2m2wo2QCXavFTWSxhpH1c/Eky6/GNo5mLZ83JwkLncQUDByi6yD
VHXx5FEeHcCIGRM1aU9nYmgUW4SGsuK7lomlPYqiJ9hyFXXaXa2myqNSBprlkOeXlVuJofX+RJMs
jNvCIC3146vz2mlqk4yjOJ2G0numPX8uFP8wtO1GsXglrGBA8n+50cmjF7ee0LAULW9QTobFIywO
DFDJVvcnzQeIkAUxsyn3DDs9nqUEYuPjkEgAMA3Ru8uR3d2o1V874ZnikuieH8QtXQaQURjotB6U
6TRVzFakrdtH2oaJ68OKCe7ifIJg4Fi+z2PRQQCuRNMpyNpJsjuvDRKbXxJrDIhJQbDrwmaT+WPl
/ZzHaKj2zKNx1xUfYBiVlejDeJp+gi+Td17rwtKDUw8cxcm/iaZdS47pbDwj1yd6Bt4wbgHDPpHc
EhdoTbEgF3BqnBq3uEtpjZ+bY7837vtf8lF7vm3s2v8wRQL4S2Jwkn7YsiZeCgkcHHIWPVvdlzh4
MVLYSfqvkvqSvh80ymgH2GOwuQYT9VfAPa0Ph3Co8uC5Gnu79Cu3ND27HqONm3F9UmYSGqC3EjOp
UGnMu/smkksDYUqSBNUqlD3dRk4dT8j2hpod3s28xXpoS8/PIQvjabw05ClaX5tNGTxH495M8y9h
377e/jjX92q2wMuHQ0GyYhkEK7kBs2qcBc+8/o/InNlhK23ELNevHKUjBmfp884iC0uErUn11mqZ
Dnme+uFY+elTJsYfMsRQb69k5aNcmJn//c1HCQ1Z8IuEvVKReOn0f4wisMXxuUF65LahrfUsQrBk
yGqhgUzsOYhfJUAiovqoxVvw/ZWg5HLXFlFn3nrGpOhY0WzlZ/0PohGH4kdj2t5d6Jjn8lPJAO05
dN+vyPaXu4NcGB0fyAWWSKUojQtqwknwXHeT4niV+tQPwkuRqNPu9jaunDxLBGELaTJlU07B5fdS
WyHuYknwn8tedZOo+2EW6qfbJlY8D304mG7m8Vgc3fwl3xyJYaDGzfSF/ywU2ucxHu9bEHx2h56J
08jAraoKF3Hb5Oqq3phcnMIoVRMtjHX/GUqB77k5vWrJ1ijbNZHd/IlA4v8d85qhwpfLiqMoin1J
9J+Vc/I1/jx+Fr7Er9XR/Iiq/bQzj/F+K+JYCQUuTS4+VpE1fZAOmFQP3mHc9U8djOmUSE+VIx6N
jQxv7bORa4l0/yF6A2x7uT4xTv2CGqb/7MGK1vXeEfOMNfj7UBDQr2oOtz/Z6lV7a2+xnzmlsUFq
2nlxyj5hGKdw22KfdXvxLrGtg/cwkI7I+7pwfe7fxjVYc1tU1wnkCNDh0Vq8JZWeplUUDXzMKXPS
4VvtI1DVJf9FnohjA6AXUhJeYcqXi2xDC8N2hP7efwbz0DhJGH3T0f29vZerq0GIg9oQJY6rpkRd
Vk3Vxon/LEewGXpKRGLsP/ZF/ljJG6dkzRSj6Mz3QJlGMVa+PCXaZIq9yvjrORzSneJNbhp4dilp
bjC8W8eEnaNpO5d7Z8DIcriX1u3Y6l2OoqNJ1bL0u86WEhleNv+945sYUihrEHwSll2JtLS+FU0J
s47PU/ESGU8WNCuqvpFor90uulQk2xCBcxAW+zYGk16HUcppj9tf1BMySLIYVwra+ARy1dwT8m9J
i645Rfpi8xziXDxY7h/am7UnDZw8LUEnGJCv5Hglih+3z97sgy6zNMZPmNbg+1BHuOrh1B1wHrTG
sJL3d34ifwJ0avvZB9kAQhgwzNltucU577thcVmoHKDcoq/JE6YKoiOJ8UdpzI+VULiydxAYSwnF
zu2F8M/tdV5/QIbdZiIBGlXzEMLCYxRWpVmBpgln00seQC7ZhpT7LDRFHjOSbXCov24bXGnymAAx
KJXS2J8NL/Jf0wfgWw8NFgdvn9aj3ZqlHXjtZzBoju4Jey0c3GQSbbGoNoKt61s+Q6YJHvEoc6w9
H603T/io64HQQWxwDnMzPmoGCkm54tsWTESQA23V+taszd6RIJWqBQOgl9YSqAsyUdAsSMsLEntf
fyokL9tXXnXXWFGykUasfEiWBKCf1Igu2rKSbuSKBCs+a2OcEHpJWJkH0YY4yqmtH97m5PHa2thA
nhqaPVC9Ldx/FAIzL4LEOvdTRdYXVKlLm2RnjU1ga6Gfb9zGlYbuLPjHyhjQnHP3xTFNEhkV6EE3
ERxtHrvnxE1BgnQfp2Py0N0jr+WIoq3TB7KNT7eP63V8fml44eD6PBzTpsZwpf4Mh9wWtMSVmt69
bWU+eIu7z/KoiPL1iCyXnIa6kIvCgKLquUyy0B2H3Po0jWHy/T9YMf8yroBjuKLD6mJ6cZEWW2ez
a9o9LLEyfKTmFonM2o6BdQLZQvsbNeHFJWsGc9SDVDTPuVB3Tldm6s96DBvHs+ZJ2vevCBwU2Dj0
BK9JXtAvBDdYjigzduJvI2+/pNG7hfAAesDiREhA++Oa71is/KTXpxITagZ3mHWfttmhlZLjf1iJ
blIShGaE4GDhLGrZq+qsQRrAVwD4DkGh7Mq0GL7dtrL6bcjRabbNeiFL+EXQRo03toF5RmSRByXd
W5N0BCix8VnWvANlWiB31Dd1pqovPV8ZwNcu9xOqxCUaarqAh6i1ChXRD5UMacvtNV1D/PlCM8cC
nWciXgbUL62FVtbVqoI6cOy3ezrqn/PYeK1E6ckz26euf2yD78jH7nXkGNFbzRj9zRFNks5JYLpt
0G+sfe0qA+tiRpaKKuOWi/hfbUcxH/351wgfVUjntPj91UvW+8bCIn3KkiDRAlGwzmMonpLA28Fd
sOFvVz8gzwh4YvAPVx12SZ4EvcswoTZ0Z7JoB0PMgzpAljYcbn+9lagHOe5/Lc0n9s2TbAl+qRek
22fUfR8q/Yes3eWwGBT5Lu49vLr8sczeDz1nAymEzdhCOKiWLZpxaFMzYlLgHI0fY8Oyw+YlFH/c
Xtf6qXxjZHGhpaiwmlzCSPpn2MMW+TNwa/8+Br0bfAi/pW422CbT4FuFq5UwgJo2+RLuHY/4F8L2
Zj/NggZRU/fmWRvobtV9/hpyC8gVHakQTp1ebs2/rZx3wDgAlWGImFkWF+5+qJkekDP84xDXrd14
XrkrPHOLPnXlQLImCkgzkQaM3YtblYWoyUmhYZy99KR4P/ygcto6clVt44lcQbwSlDI4COhuxlYt
YSw10pbyKHnGudoXj9QmQECkL4mbxIisIey3byFcvEPk/HdS2ls9/bWtfGt7sciuya18ZKPPY6ta
dtELpzouft4+l2s2AMXpDMmQv9OguLxv2ijkmT+gZaxWkmFPqXZv5nBv3jay9rVIOiVKV+acFy5C
fFUdhdSqTeMsVz+6rrd932cKwdgJytZ0/epygPlQQQdNewXwlgh05cEojXPia0+ZmTw1Y/7P7cWs
vJlzEE+HbAbAEQwsdqwPjKFmiumsBgPkG+KXRjOdtFHvbptZWcmFmYW/UGOvFsJcQHDX5HmK9Rcx
o2V828bfFukizoSwG4cLEoxK+TI2Cw2lKxofwTW97EEH23pSp4MzWSLj4GUvB/nBMhl9fmnkItfv
Wk9qPMcks3iKhCzUM0f0x6F0wyKTg6OuNvVvdBP0ep9QpPwUlFkqPidFHkVP7JhUIqDapoFdSVqI
gvhklRkqzxZyNPCd+NLBz8IecaqynVVqbq9zZS9pf9GUog1Go2hZ0wwlXymmULJgkPgZjD+k9j/E
67NiEqN9aHTPtDuXZ8JCwUSv5dY6S8g+oxSLWMHPqIGJ6/Y6Vvp56J0zqG3MYyAMUi8uksfeIH5B
Uqce+t3kKsf00O6Nw+iKTC4m2508md+9OB9v7S2JnMHNKkBCsNc7+l+IM+TxjnaQdsPrNmmotPL2
X1hbJHUBMOYGRJbFbKb1ExI1vdp3oW3eq472MB2rhzhnvkAzXGu0sw/t2Xe3ILQrfuriB8zb8eax
lDJiHKjWrXMe13amxjCb6XD9t7Zqeu7tT7niRfAeEEfPFLdkRYu1ynk8KWpM7tX1fMfwpQqYYxbf
XxubR3eJhmHioBWybLJ3xN1WUydIegkeY2e+21TW13cv5MLEfPfe7BmzSnKZg04/a2rG6FVqVrbu
TXQtC2/DI66EMlgitsBXMZmx7OnIRo4ySygYTFlO4MS7naKVP8tQyx0qRrGtq8W320tbOQ4IkfPo
01xk3nJJpJMXftdmdTu/v/8I9UsvZDvCAUdSNnDOK+eeXgSoAJhS4P5Yjo/mSHqqFTEOIVOnuGMe
P9X9+FWKxwdNFD5GMRK+Af2CQn+5vb4VtziPJlFAoexGD2vxxMSpoiRFTPZXNXp375ta8BKLnfDx
tpWVKQnSWOSzFXAlPDbLfMwsU0FuQl7/eVpPRp93OhYPxoEhhn2wUeJe6V5ha5Y9mgnCKJ0sbrAY
JUEJ/zeRRkOPwAnNNEYMoi9Vz7FgL70PrSK2UyFTbTHu413XZwGSnJIiHFUT9jwnDgT5y6jkqnRQ
42zY6sesOXB+H5hrGFRnQZZFSBdJTVCW/PS/1JfzXoQamqpdRRrQu2izHDeVgNa3/43JxdskaYGe
9JNKSHQXHrOP85AKmsg7aJ8RQ779qdcOFJgSKrlzQInDufQFqT4pclgI+rlITBtadxtplNsWVtwm
NenZa4LQnKdbLy1AEtx4pZkY55oZywrG236K9sbWYM+qFXIYhR4y5aRljxADsVoJJE1D4j+16fDZ
q8PPadZubNeWmcVhCMTJTHphMM9yGsJCM9kdqlPxuEXTtXoCKIaARQZRPUu7XW6a36l6Uc1+LLir
7sbv8/SVane7EjjO1glYWxIZGUP3nDgorpYuRZWqMFJD45wC19gN6Cu+WBKgD3/Szf3to7CWUQM4
5LxxIoDPLr9SpalV0mSKfgb+wSB1E8kJ0LGMihD9Csv/NURx+sUQs/DeUxR6CHGhhd+8sh1a16rH
ke6vFKfpk8h8zoMiTB7C4ZIg5hsfee1OvP2Vi49sDHSO0g616rDq/Tuzz5tdF4zihitfaTPzyM8S
ScCTcLHL8UHdKKwEZQPEqSGAwc/OOujx7+rb9GAxIOB3B9+BKnCT6H3te5MCkTzAnwlOcn7a3rz+
WTQ0VVp2+hktNrtWX/ImYYZ3i6R1rUcEbQUTe/SlsLPEjajxaORMW+gUXVt4msbgt1j//l3r8aNX
igdIizW7ToPfYW9uhdyzd1xEwAZIFY2SFINIVyhaVSHg9qntnQe93It/W2HWUZcYLUcAaJKRhPo/
nF1bc504s/1FVAFCXF6Bzd7evmA78SV+oZLYAwIE4irBrz+LfFXnszHHnExN5WEmmbQlWq1W9+q1
Zv79a8fe8BgUTsCPBSoJ6F6tca1OnmepUykn1svb1vmekL3hzD0Dq0PquHZjNPOEvCYjEfhlcEHu
5WobmA6UJPEER50cHfRPfOHSUomwk86Jm4N7JGEe6RjIDwE0g3C4dTPdf71lm1/pnbXVtT+1KWi+
OlhjwBrbBgCz0A4hPTg66c8EBQeavn5tcCvRQCkbLz3gf1A6Xze8ktYWeiZRaBjO1lkeEUbYzRio
A8UUIdpO+XV2dFj4tdElVKx98b3NVRynWcOk0wonLoy29HWWQKUXz7C5fpxn/Zi15U5Q2TjceJrg
4bCQnQNCugpdvVnbVm40djyRczaVpzYfAmQv/terWrxtvSo08cAIB9osDD8v3vouhPARdIxGm9ux
nT2nE9ikO4xAdz639vR+9wwty31nqEkcWWdaYcfg5LrUqPxmjG04tcmJpcnfB33EjIWlBZ1eZNcr
U4RoetF2mR3nvRbkzb05/PP1pm3d6R8srM7wmNfKZXMKCxf8nkHuaMnrhpC/Wrt3+p/v/OkLvVvN
yg+yrJtoi341ktY5gsKM8cwrkG6wl+Q1vVJBdk8CJoGd8tvjHghi85sthRsAO3CprTNKS5MYCFMQ
hXCKCRPxmLxvlQ8SRnQCip3TtfjZapUA4S+cmCBTQ+xa5cl1blWqkyi4tUyPbS2Lclb9ffb6h0p4
walAl3W9mqbQe5eOKLeJAdBeG9KKmQ5NwD1K3c2VIAcH3RMQTJjA/OjohOR8BoSexoVuX1fc+ib7
PRTdRmhA5AOoDJh2POvWhUN3HvWmbEYae3nSHPHgKmKgApLQMvO9qcdNUwt9P2BFaFSuuaYFsNDu
MCI+FBzSk7ntHSQYOH2kdDuHdtsQqsag3kQ7bV3qrxK8XFwCN29MYOTzl8R8yPkOPmrDn8Gq/F8b
q6PUQRPK85aqbpJl473OT2nh8nNp0+mHTJN25zm85Qh4Zi6UVHg0AQTy0REg0qS3A4A3cT0PPu+a
o1ZM0deBaGvT3ptYJYCj24jGTE0a00Hd2H3DfJ323/TannZquBtXPNAeeDMv8z4Ghho+rgVkn4nw
MAUDNngOxjBVWw9lzUlgZ7qOF62Rdz/6mohrJ/OKp6/XuJXMfLC9etcWbQ9F2GnGIkFm0d0MR+2g
x4CZ+eaput4dn1hWsg5E71e6fNV391SprDFxR1jLL8R3EY1QahpC57xww1XBXsnzT+/lK2vLB35n
bQaESHgGrGES9iBqX91WF/P34ViG2n3/vQnSgx3KiARNRM6LQoceZafxQA/4hR8o3R1k3fRZQLH+
POyWge6PP09O0cJZiF5iruuR2UyBNk47x+L/+J6ooS8EIUtH6qMN10qlBPplWbM8WAp1dO0wRGDo
mg/mSZO7jbxN38VgLspsgKZ8qlqQxurHqkFAroEjv5txcUPUAgwpD8iGktiVWQ4W2rQwhG80pZ0d
vnbfbetgIEeKBaj6uv6GuRUCRDd21CYFrp3Jw0TV4Ia5Zr8JzYqrSQhfr92dzunmd0QvBGUgMJZ8
qqFQTuyhQz8xrlzyUvTdg5d3O5XFzdiDqWdwnKExi5v142ccLahF5RCoisHJ0wd8nIyQGAMNjL7Y
OyabplBDwfdDLvypDWzzghSFXeBKFak/9dNrmVfnoZc7oL1NM6DawpMCPWd9DZQpNW7Iycxw9Av3
1JtNmKJ2jz7wjpmtWwhInP81s4pnBIQ/TSMYjUH66nMzD6hoQ1s80z2+5631QHsYuif4ZVn66jCD
mZvJdJI0Vkw+2Dm5o5YKVLnHjLbla+/NrO65pgP4TBSIYU7lhQ4pf6LIusf/sbkU7BjKtxia+tQM
mAcqqa3BA0bNvaIzLf2y7m/tytyD82wawtNhmWgyQTWyeuU5IMNkRZ/istGVD4JO33QLXx/3eKW3
fAB4ZiwHqoCorazu01kVFc1UYsVuBTQqq8GpUhQ/8wZzgkCj7Wl6bX6hd9ZWHgfNCk3aQIvEetOH
pu2FmStOX4e5zahuYbJI/8Np8qmNYsqGermEje6gQiPsjgpUFRZmLOpQ+7H3MNno2YAL5r/GVnmP
3nG0dzsYM9wzpMOvBq5faEl6yFLl6xoLLKN5m51/k6JiWg9sb6ioQA599dHGpgSIiJsWsGrWNVfe
PWldxKOkPny9l1vAABeBG9OOS0MUENGPobWl+ejMfWvFfcQfk2MV5WHZBWqM2JsDziQVWL/r3/XF
kpPkb4XuW53fnJpfHE1Z/uvrn2XrPEBdAud7QaV/YiH0hFuCucy1gQ+3wrZKv6FacO+m3j9fm9ny
UGAFUUuGbtWi//BxxVMNh+pI7sTaTE9ZzW7zof7r+ZWF4niZM0YSC4a3VTSUw6zzCgcMj9moB7u8
UaGPOde+1e9JrG3tGZYAcBRISBYlkI+LEflkSQk2iVjrMg4ZTI72aNsdE9ZV/t9vG5IWE5UORMVP
HukwBaCMhrR8cEHbBS0XaMXMFdnxx62+GQBE4MdAYgwra4DFoFBMoXaP7D/VrXNjgYep7AYe8sLI
7qXeuWGVdJjOmWYRzR1FnsxlEo7JnBztWgf3+WwMO6z5Gw6DajsBNyBmJeAcqwjQAeTRznOJON1A
TCAHMmLeoy/eMoEhDODcyDLlvC6NOVQ6DuImcjTXfAMT1pu0MN/89QfccBXwneCoQ20KlLjre8As
pUpGZlmxcNI3uzG/kxp9yEr78bWZzaVgxmnho1jS7uU6evfM6CgEs9u5tMC5b97Lybip3L2H0+ZK
MGFP6aIHgvLbRxPoNyq3s3MrRsH+oSf5rTnppZ8zvvPhP4d+fHHMlGK3YAyb99FOCcGJdAQKKk7N
+pW3lgO2bnpZIwPxqWb+oE52KrzxbBPt+es9/HxlA6kHsLYHNkN43adni6EhutgNiaEAoTeXKsmv
JMsOBdlLQZZA9PFNuNCjInfHgAUO9tq1e0/DVaZxM66aO9tGkKc3k36bV0/tpO+436YpdOqRWeFl
9KmO3klohtU2IzFJCsAPpW+Wv7Lmdzb8qtjebOtnH8Sy3tlaZVaJ6c2yI7Bl9fOrau1IQZzh60+0
ZQKXFSbRFrgNhppWvtEktNIYIYAv/6OzXxY3wq8NbERCD+yc8IKFS8b8NNLZeRzHa7HQhv0Vjeip
uTZ/sMA7miGL+4e9Qt/WgpBPARkKP0BPyvy4oDFxFFxcJ/E8iqOhoHzTFnm9s6jPJxcUT+i0oyeM
dX0aARNZx5u5a6zYyesL1wNxhMiPCQSlvt67jbVgzgU4b0wMgSx3HepYCiULz5xIDNaIUFWvXvf4
bwxQdCiXov+nZiGGKFwGYBKJeT3nQWnWb66T7KS5G3u1DOv8r42VEzd1Ka2uHkhsOmZoNy8Gs32X
7o2fLC+mVQRYqE1B/AbKC0Cglp/iXbhWwFqN49SROKfMh2SOr/PRH0FG0WcMuj0CXrDHfLAR3T6Y
XIXvpkYWWhJsnmuOyq9ZiVLi7D4zkN37Lf17zP/CxYlfgAmhobzmTK6TtO9TB7F0wFxIwYKMXaf2
Hs/ClsNB0Rp4JGDH0d5aHZ5K57bFrMmMIZZsXmWszn+3htyl7Vo++fpjGZAeACgGML9PwmW0zfTS
A9luPBogXAFFMUCabhPKsA+KaA+UvuF/wKphTchHoAS9pmSzO9EXXjHiCWK9YmLI720aEG/nit14
yyG3wlQmQg6C6Cc4g8qbxNA0vD+8b+0FgVo9D4YIsgPBeJ2Gw84dtLEktNkBIwHwCmFhPUxQ0KIp
R9edY6Xm7LIcZhYaJTGuZO7s4dM3TC3TLZi1AuIad9Hq9A7C6DDGO6m4zeZRCwHpNo7oo2iuP9hd
8fc1CzTgYQxj7JA6/LSLgz65xaALFTcqPaC/Ec1DG1ROHX0d9jbu8EWmEpgv1EbA8rJ613i1PYCF
ozDjXAAdOT2iI+A3ItbzH721E8I39u+DqSVuvYtLCVPGREmJE0VuWX8koFqW3//FapY5fDxcAOle
PzWAC8SUBW7CWKslASi3TUkVzMIQr8ruxRBk6WSACsNKE/bXZTlYxeACelwLkGeN4YGAWMv7VBkx
Jq0vdFEGyZQC0PTTMfcsbQQmjJWiIAyioWWVq7dLZmdUuM4AS4N7MQkTslTWjlNsfSnA1HGcwLQN
Zp5VJsSNXEoOoEk8Y47n2kPaz/w5b5rL1NTGX19/so3bCgSBWAv4NnGtrzVEs5HkMi87I85Lgprm
YPpOjQJdytJrm5SPjpM9l621p/CxuUJkeUjGl3HDdXdtqtEsbGVrxCDSFbiKJSRSXdIHNMl2HMNc
NmsV4Zfqx0KFCSwZAuJHt/eGwagUSfRlqKqhoTJTg/vaWJY6LmKhNKh81DUD3JU2czSC80YEEJkE
8VLl1k51npzGnA4mqITr18zooM9baNbwDYQKBYkcl6v5bHdDfoV3B9cvoflaT4DTGXI+sSStPem3
aV8NB5BxgiX760+3cetj7B/VbmS0iB9rTxQtHtd9Bk908gcP6X9FXhL+UkzWv7EDN0R4wvgigu/H
HSQWKPayujfiqhrOKcg8PC25kp4KqZXs9Hi3/AJzb6hUYU3Ajy+//y5GSSqawXDgjW6TQkHw3Nj3
ZbHnfBsAEDBrvbOySpdc1XDVJ7Cy9CSLU/e2AECcY3XIX/ZAnZ++EWTzQCFnLskgBljX1SRTobbi
iUaPCyowXVonJOj14sckWe9rvG8OX7vEp/f1Ym6RsUAoBPH3+n09peXQJqBKiPMRXKMQgLueOgDH
phEyDLy9Y276E8CH+tyX6f3XlrcW+qfvgkYZyF+cVVjM2ZQVjNAJU4X1b0ytXed6eUqQHgfMFDsx
61MIxirf2VoT5hQLtUEyeFNctO7lRKo3BJq/dcTFxML9AMItjBWsmTVyUUKCUBpTrM+xnr3O3aPt
RF/v2GdkJmws/OxLow+P3rVv6GKciizXYUPcDiWITe3XVv9NZOcnILKduHPsWnDY7qXvW1/qvdnV
GSsJ8HdtPk/xnPD812RDnWaShXZQHq9wmTX13c46P+U4yzrBePyfKUYg9z8e6gnSJ3UjpynuQ9Co
3iqUyXwjLCN2TC8KI5TPYNjAEFZcvqV7r+MtT3lvevn9d/GkEF0zJgpbXM8sSPIHWv8LVwQhFqrf
C8/+J+RTZ9Mu7xw+oS5dlPdGV3nP1Jzap6+3cOtYY+4BJ3uBFH6CazsZg/iWXRtweHLIRy8iKTlh
MuFM9f5Yi+xUGs/tXlV/y0/eG12lphDM8NJ+hNEy+1l5s2/lLhj1T9T95+vFbX0jZFQYpEUugEbW
qiZoe00nsoEZMcr+1oWT8PKiqVJt57R9ulnQEkbUh/7bQhT1SQCqpBxDaXMGrzcVRu8fnSwLdPLz
66VsGPlPnwVNezzw1q+hpsvSsVW2ii3+iMEUDRqVubnjCxun6YONVRpfGU07G2WiYhCisio9tMMb
lGgiIP0CZu0AETZcYJluQvcAuk+f1VGtCoNpLMV6ZuKddVKGrLe/QwbuQdfb47/YOrA8L8Sn5oaY
JSuKdgYTeux1Nbnqyna+nJ12+pY56Z6pjdO0vE90oPwWkrI1++A4W7mWjCmuD3Og927jZleTV2pH
qTfsImOqOlAneZPUrI5aZfePXy90w92BC0K1ARVbEwjoVTQ0RG1Nk2YpQEryQBcaqgDlxdcmNt3w
nYlV1BM6G1ywJSlgJekpTUkkHB2cMe3hazN7K1l+jHfB1VQlr+YC3uEy62maukgr5V4xY28pi4e+
swHlnrrTcuzW0pi2gvqcFiGETMCrPoVAUYHZatwlVdxeF0q2mDKlIOhfbZ9VCJlMnqniflbPNO/P
KtvDMm7d/UgqFlll3BsL2crHdeky6ZBxuypWOqiF7SweWHadl+K5sdTvBDLZgaOs52FKQ9vL/9Wm
/hH8wGATZlxXLtgXxNW8BP4B8uh/AAxughnKUt/pnRGYPsbMUd1/Y/Fe9etzYQqVInSiQeP8H7Or
fU3T3vZ6UCoDC+0e+4vhbdF1kMDEqbf9wtRWmES7Ex0tLPEzL7VWGyCk5jAmZsLDhuWaDxqF4sTN
CnMhaWKfvVq0374+EVveuoBFMRpKlmb46kRMiZZ0ba2rGHjLAGXfEwJ1qFV7IOWtsLxo3MB9lt1c
v57boi1MZ8YVwBzlvAlQinVny+OMR2TU8vKAOfdyT9Ptc/NkoXfBNbBwhmBMcS3voE0pt2VVqVhP
NYcDKiT75qnPs972S2EoGjJiF+kFAwee6fedIcShBLhNu+wUo+apSLvSPOg2q43fKIIDk/D11n+G
Xfz5+ZBkonmARGwdVydboLpKcaIWmYLhxomNCCNtL83ROzjGwdcOll/hHzPEwGgRFj/GowjkpdiF
3W/4APbpvz/HyssLDWpVduap2BSPFX8m6fO4VzQ0N5z7g42Vn8nSE6moYQPiaZCWCLSn+UTv7QCj
Qg/GE8AKIT2Yz/SxPGT3iV9HONP0ITt7Icqkw+VeDfgP+OJDieXP1gPJAM7eDV6vfqhKmkDCNJ6B
eD3SaJFmVsBOFH5/Sk0fyFCf3erYeC8UMvj6u38eZVwZX9V3nMlOhnyAcXRV+K8+Wq6J5iUJJ8gr
/rB9jBU9smoXlrr1lZdZwYXJBPIN63pjIStDuLMuFzB6YKA8LJ0smMTuqdu4i4iDzj9GOJax3fWQ
oLDZ1M9tKfGl29GXj839srnLXKKbYi5xQRHnOzu6EV0wvIuLD+hQJEjuyoElnzrUYZIxNgwIF7u9
SS6EV2N/jay6Hgxa7GQrG0tcirboy6KrtESYj1ehgfpbm2mVjMFnXZnBODWdAQaVPo2+9pSNdSHd
Q8iE7ODyrF/delVnppznWJdZY0K96n1O+8vevC6GPZ/cWhF4FdFQQsccn2/lkto8toWVe0NsMoiP
cZP24Vgy4/T1ejZcECMdC9E9Oge46Jb1vkuNJig9W1llDVBHHagTOFUthigFza8IiqHSePi1ua3t
w1qQMyMxwaTsalHMlE5R9/qA+Z6kDAYBIJFfggHhBGkvPUx1R+18r89lOmehU8VVgxYjOrLrukEz
ACU4W82AuoHjQzLu6F6AYCeY/h/qrJt7+c7UyufNumIeM8QQG97LnINBu7waDX3nibN1hX5Y0Cps
pwo6aG7egn7l0TynJ+eyfnBv3QwsZs0PFpZHtlOc2LgmoByAAW/UsZzP+KSBQ9Yq97w+1rIB7HnA
kPhgg0MzeiAHp4SOqTk61t+7CXqPcEvUAaGNsE6eR60UqSc5vDJtb1ExCfOivM4K70i1vYRy46Mh
vQPuZQHJowiz8siCwwx4Hoc4t92rhgr7wDDKihE3jAh87fsbG4l3IrojIOJciKBX2Xo5Q6hYAD+K
hKs5GgU7ttT5PZj8rRbyQrp7QJWN+IFLBUJa4AEwobS+PGDfn2xXrypPs/vYmW6d7m7ykp31bN3Y
7y38eZ68s2C4TasSDxagkhDMoeHnkX1R381PSZhE4Of05YX15P2o9+6WzZXZAA0gEC8fbdnod3ah
B1bmynP6eOpyf6KJr7Rm5/ra8Aqkf0CKgoZ/4QdaHbIRRYMMJTQrbutrXXWn1nwRNdk5yhvr+GBk
FXuhJDB0RgswscuBvSJDeZmjjPq1033mJcDr8P1KVpvFXG1UbMBKtFPzj/bbuBqO6aG/1Gkw/FBA
LU0X4gV0lXslza236ZJAQ8gM7SVgmJfFv/tIXDkehltmK8b+an4rBlDsl+Sk9/1Z7/prlczQ3yr5
Dfe076Cp2Enkt7YWKHaoxSx3Gllfa6WutLaYaituRuG4vjtb2WmY+bBTqts40pAeBqseHMWlGJD8
uEjItdFOtDCT1m+EhcQbfMMeQKH2hJCz45JbSwITPphiQVuFmLfKPJy6xXO7Kqx4JK8NO7XOXyMB
4Sl4cIIYGyBGVJdWX2zoSkPXTIDAVI2mQWX7UwtotH1vKqhqCOPveyOwhne1gboF8FSruNvoqI8k
QsA/PDqCE9u2g3aWle81dC/wbh3mZa4dDbSFv2I9jmshubeMAoitVN7POqj3I8V2GKS2TNgLQwWk
qKF4sva3au5ctwOjGKpY3DgtyX4g8Zy5TCrQ0399ojdSKHQAoSWBogQG89fXSEurueTACOMz6YHu
PvRG6c8uOoIg8vva0qeuPhzivaUVVqbTUYaWSpAYnMtzqJtZHs3AWEckByl8a7rTyzBM7nc163vU
Mlvb6YBkiKChBRKpta+bzM1IleOLKWr7RQLxThATznu9ia1UaiHy+w9Gx/2EIK/MxLKQspF4jABT
D7o7dWlf9D6yw5D9ni61nZLZ1pcDZ8BC046ZDlT2P0aLhLc0mdOcxEx3As0tgy5/4cU9H/vDzofD
gwd/1+o1jWYxrn/0D/AZ1w7JW1eqGdwgsW2Vbmg22qvtdffEgTZIQhsepRUUPNK0frX48CiTNg/F
oD9y3XgUc3Zlo9MRALr0o9SbsCPzvd7qU1C62asm5Isl+D/mrKyAqJrC71IHAuWAsDT5ZQOBaG0Q
z1BRvuy86b6zhwe7Ilem1X0Tc/IExlonyMo+ReNpGdLJMpDHjZkRph4/8qq/yjznkk8uC4am/GXJ
/IXKaQjZxB6ZjeZein9JHT1yDPa96usSgakhPopwF6bVn5KRPrdDMgVpLq9B4Ml9aC62h8xUYVZP
IsgKiq+LgaE0SRRY8oY2KpzuwFONhLKiby43k4MY1BTy1D0bs9FiMG9EMij0OkzmFvo0DmAtc9/N
fiHKi7LiT5O05LnKjasOtNaELPub292hAaUxfuy5enQToYeOSEDPkIyY/8TV5F02deY+aGU/XRVt
AyYwWfZRDTzkUy25G6huLmVAmfC+6V1GHrK6e9U9mT2jaJhcU66N88mBUlUSDRhU83lB8/uBQhpI
E8Qn9hRnBkayx6RKfT0rZKCZ8gSVE4imufNdL5qzIE3nW5oTtJKFpjPeWy4UcRfeJq8O52QIKn0+
dBhCU6UXjMV3vGqOGtQfjLT1W1WEmc2/VfV8zFP0vwonAPPAcUrocRxeMgFVE9IfeG6GCP1+p/fB
mHphov2mcxoK9Ua6t1SkYU3d10TZB7u9a43sqFtaUGeYgvScMCXTjcjsS4d0fp2g1mQjP4LUjICv
XEtTf0F54aRS+8aTzq+u1G4IHaLJ0/2cahFkb8D80oRGps5JCSIB6d6RKrlrEu+qHKrbTOlHc8Il
DWYQp+kvuPo1FpqfuC/M8CBGhEBDi3BEb5Ty8Q5jp1HSeEFOn+rcuaklxZABKYLMTk8V4Bd18z1v
xkMh+oNW5t89CrCsSg0oS5iTjxsuamibhpiTzQJe5n49/tSs7ohHVYSLONJ6EamhvSydy9GshN+X
+j+JwwKUMA5ouYQTFWeZ9weBUSKfQnPEzdpYy8FPOKnAbsQx9bzTaF9N3PNLkCagx3uwCb+xiTwp
1xAhxDn17IfEn0bMdq89CjXQsM3y/LUprAHigxneVy7rHsEjhZpfVnQSesya88hlKb+1WWfcQwPd
MoISMOcbXaG9FszwntJH6Owee1kbUG3tPPeUKYHzNnoVP8xCmy+8jvbXWleLOmTdjGSPFZrWYOSK
EN+0wfBBxzKLJjevL9EhZj8zKfrIsLXqAShb86aYKytKdVk+94lnlaEQxs+UjDfzPIbcyE6QJQ41
K7thQo9sZkZGUpyUboX2XN0L1yuDbJqORHUXqdXeC5Wfbe4chro7N33/U7j6rZGnly5K0C2I/Rey
hMZub0blXIGR8ahZJEpq4NVkr/9oKX2tZNEFUF560CrxZBjqH0ey66Ebb7x+djFCZnjh0Ipvs0wH
iJcMbQgSUyOo+p75pVuVj5beaAFNm/RYWD1Sgw7ymlmjA1xD3UdL2KkPRbhF7XesfUHHCwgWDz5I
KYtQw2yhT7n+2249dhpJlcVlNYGCdcxuSclIgNF1fmB9WeMLD3bI7W48ZuUEtalCvwMbnAQOpM99
dM5/Aghd+oXFD7mjboGvlT5X7qus0tep8fpAem16JEJTPq2NV5bVd1pN02Dg/XdVgZiADc63rjV/
2nquB9ngXcjCcnzuye9Gan0jSf4N7fAjSJmcU6Hzn61evVDN/gcjVKBVN0cNqfHs+HkJ0cbZ6cdg
QlUhAo4pgQoAttfriH7ttWw4NUmlAN5vs6CBgqGPRyCkSVPq+QkHpWSegH7Wyuhvo+Qy8lj1osri
0R6bhYrCrm/nxmjv0kTqBzyuylAfjD6wxrLw1Qjxb5tCBticaqhwEdun8/R7wE3odyk7dX0LqV4P
pMhWOUaGZEZINXU9WMkE1pOhDwfF+REzpT3+e/UDNBGNLypFcUnyNhwQLh0frIVjD/nUtngyGacX
hENFusYAtj81eRUZaSXQSLC965kmdTghRoXVlJu4K5MiSKqeX2Zpxs5FMtND3Wdz2FRECya0U0Ir
S7xLkrPkUBmqvnH10Th05vgyDll9SIDl+i2QOx8TT+8ih3Ez0Ly5Pua4ZKIqNVnoTABTl43iV5WT
998m6OdFmsGySJTJU+d4Y9R2sjq7JZCNiW089V0FCRdjBM5mwPXwvetH88JirDx5c/8PEuEHo02K
64GWRQzWzjcjs7VAVUrzbeWUPnOqh4S1LMiH4alctB70EaQ7dMBYroA3taMxHOhc9LeeamafljOJ
XG0aAzZCCxpcj2CYyZ1H0cKDwV49B4BKQO3TcnLw20kagheZh/ri0R4gJg+qmp2TMCVujMnyBnQo
0l5cAFx8x+tOAGyoP45en8K+Kd9safTfwVuAo5vaybfZYj8NR1iXLBcZqL71NlDQOQtrWZuX6Oyq
Cwnlv5ADP4l1oXB545UKhTZlGJHJMvPOpCONGm4+txOuh14rQKkNFuNFO9iNWCH5kRmJfWPahToY
M8kuzLbFn9HF3NdoqQ8dQ9TI63guiyb6MyuOv4SZV1aKcOt48qdJMoQNvcvLJzl4TtR6NUOgmEbf
Kpz7gfWmD7bOV4sMFVqvPY1yC/4K6Jl5BvFoB2URE+ZM50chnAEI8c64NN1suDKmFPnKLBM/tTsk
YKN6GMys+zaaWvltNmnjzy3U6gYghHyT9/AHvIOf+di+pKPtHhDffg7Eac6gnMn8iUxdOJeJcRJa
ic9Q2wCTZOhb1k3+JJk1n7k7tj7xcDm3RgKZh6SpLxnv7hqCKzSzVXquGxDtWz1ht1bKfruD7ANW
NtVV2ePaqHLaHYQ3yROIAp9Y2SEXI71WXzdN1zykRmuHXWLxU9nbhV9WjSr9wbGPJsc6tBQXe9F7
LcQlUsNfkPlwUTret1omI247VdikdesLXS8jAZz0IZ2s5myRyvBrVbk+nL4NOgyPHDQEwYskQ1RT
FfDhiHd9WNQIIuht9pEYkIfIRF5qoLF6yOakfkYVXw8NzcT/INP6ambuS4UXQuCZ7SPqIN94Q3jQ
FJVzsDKNH2Vnq4O0CMa9AVYHJyn6+D03kXdQZfwEdYkIcpfBu6h6Lp2mCwwJCua0H3DGR6b7veTj
sbX6wZeobuFimvVAGxwaYqQ9P86gGzhlyIQvmmRCcbD27miF8WTeJg+2THXoI4JvG1z3yPcd1P8H
t7aCEvVmcHH35pHbbhoNU/k6iOS3sG3pW6yYD71C0uGmvyCTzYC/domPpoYZ1CAMOi6CdIdEQdRA
pl2x0NK+0LH9yROcUmXk3GegDtJrMJhJmc9RIYzyYJuJcWgwcnzSBtbcu9y2/abIer9PyzKYhs55
nGouUY/uWOb3aiEkI+mbnnjOc6tI8Z2Ce8kNdV2TNWDoUCps+6kMMayNINJAT/ClHWbcLSDLb5BV
dkmnzmXaNpek4YlvyZ6AutDEpN3lZNH7pp2CUb71xABrcd8IzCRUxQ1zBh5RUmffKekw6+xW1SX6
GRBfzG2oYLlUYBwVU+Zz15VQZ8/oNQHU5YwhpIaHVqVl12T0wOHfFA6UMIEnEjeDOTPiN8oe8cga
1Rh4FTTqgUAACxEUcI+undW+7Ax+sFWbQUqMVLjKnE45MqhFQs7SmL0gkejeWLUBeplKNpd4txcY
CVlSyKKSUzThLsMH6Zle+DlgjUgJ5jrqNcJ/Cim6B17Y04vTyiYwmIkYAXa+A5kJ0O2ewvFpx5+E
18XFQAsRQeQ5jRBOymtaI8drmakCEy8DZNcWjdqqT46NJYugysbxmnb44jowWn6pWsvPdYhw0glZ
o6UoINTmxM55M3hn0RJ01T0NPfYZqh5m05IrVCpeoc9+gapsetH0IA4ks/Fq1eTF1Dy8ywRoLdAx
e6BksCDfaEPoqsgRSqhG/HZIh1vQUU8XmImYIYfNKLmtTVP9AAQ4E4faypzQaEWCpIzhzhzaQXu2
pTlErHV4lKu5voMguRHZ/8PRdS03jmvBL2IVM8hXBmXZcg4vKI9nFgRAgiCYAH79bd19m90pryVR
wOlwuuMmeJAtTevWcnqkwl9PFLPAeVboFxrzBe8PFQlUa+56/ghPpSsTH1UlCKClN6E7Xk3KNBWI
j2O0iEei++bYNU1UrmF4QGwmKRe13sS4/aZULWW4QmdRYfsStf5zkKCFWi81kgA+xt5VIhtKs4w/
QyQeU5m/cF+9y9m8hUn/pSO06NGQ2DLb1Ivu70V+CT9EKeLBujl+iHjypXN6sjHdwxI6lNLSq+3n
C4jc10HwoeZ5eBlHyN9tAhVmxceqvQWAYdYoUUq/WuXFp8yuA25kc+aS/abOvLUsVgUizp7BC6ti
NKktusFdkRC2t8H81vAItcaaf6VrBkG/8w8usAClSfY40savO+N/t12a79Dw1V/F6M0F9/OLCLrD
JpKtyudElLjKbIGJ8IgE4b8yoq9Luko090QwfYb7Bgi8WjOF9JEo+c+SDfUFLMR075kHJMX8zCoD
zNTTjXme2MOFE1abjHHeNKGrCMtrNcDOFFqUK009LZoFvTZKhUcs0pCCWtx78VhZN/7LZGQLtNc+
rDDT2lD+oKjhIfS9T9OJYvD4K+j874FsDwEC+sox7Oo2Dc9TEu90qh9I0/4G+G41MZZGlOlPzdAG
BeLvbn0sb0b5TZXSMCxpNIblxCnQyrRLvHgPmRvd9ZZ/zhjGqG3/qpgcuE6uUuuxmiX77qf537pB
zgrz34i1/2QT/sm9YSlpavHSAjcUXeo/eov3MaJ3HH7tsewz8eZIippCnt021b8i3/RF2/GbrE7s
lmkLULGZNgVXXgVge4oHpOJssAvH21i7Vd9s299aQitO+s8u3rIST05UjYtrgVqb9KZk8C8Dc1lM
GbnoMHyPxviyUX2xbWZKI9ZdtiKHw2l/KTRNTp0Vv2PcHAeR/7RqOjXRBIIzEn9JulyBNvHQ93M1
hDjshFAJvmTDXNGeAVkgzqEEe7LHMtdQzW4OSmwXXjvPREUwYlyB5QVhEbDETTZacSGjdFs16zXb
tlvT6adMZb+ubQ6YbZ85SiELfEdhQomjYz8jAbGhR3/KOG6y6G9gt7+mV7/NJi5yXJYqEeTLxFyU
S6yzmnDzPYydV2wq/FbT8LbF0Sf4zm0356PEjZw+xWh/xzyyZjtG5E2p5TEN+rbs0byF82UsPa95
QnjGI5pr8Qcq1spr2qDiMG/XGwngSCMY4mfnLfUmgSZRCgNew7r3xNhTBBIJFD5/HHJg0aVbWB11
eaVywCem3KHf2le15eem7y7jMH44LORjf0qKXTapL6r8H7iBwSRhyJgwQScc6B3+52u3ike5BugO
4CQuut6QWofLcWjXU78xaFn5dZx8hBgN2ee8Ab0g1kheXNv9cwv/g/uzKSA0REihck9T7+PkxTY4
bskGTIFK+ukUZijhAqTEe49d+3274BEPFhfEEJ/noGYx7kDa2ehgtgG1KN5CSr2mZz6KepYrKwUb
L304DVVE52szsx1yuF6HMfkUm9+U+o4sJp+FpZk5cGxsn3I14SYEd1TFK5N70CHhrhEWU6K24AC0
l5Vy8NYSPvauJLGMKzuIFA+zdO1Jy6S99GoJTmFs6I6SZNyeYyKFLbstzfdwJdByS6x+HJjr8OMi
tgx1p7X4Wtwc4VHChNHVWLjSqvTw9B61mBDxs2RWFyCo7clZF6dlTmhwk/BbfmxunY6umT1Ti1VT
WIB99mtZ30MhX9OPTo9iqRqxrCfYy/GptzMH80R6IVUxZ1hvLPMEbxzDdFhOZOzKZIYgJ4co+ZKu
U2WoA1AnCXSMOY5pwZd0+jcHC0qInG2eFLSpofQC0USFU3F2Qu1OYzA1thrMmbbkzdIVSrqz6WFz
fvrsM97VTAn5hFYj/ozVuMjHFOF5z/et8A9woAyUWePLvUrm5mMdMPwY1oV90U+4EHLErtj9OEdJ
fxh4512tVSupWstMX7d+KNsSWnq7NxpcJIWTpY4hm+B/aNuPFmXOSaltAIZ1GmEVNV6I1gJEAQKI
NgwPdDTY/jmkfNqZdY52YFPT/zLD0fU4WE9iIN3Gkwo9pCLH7YZRYkJWfVvmQzoge7Jb1Lfpo9kv
IqobWSyj8ZNiTW3+MneKxoXkA75x1oXh42iXtS9jG5gvC0e/KPEl8/MKxX7jY6Tnyu+a1T/5sZ1T
vG42w56VxmYqIzLbqOpFk0fFLMEuj3JdqihI3YUoM9ZT4zVjlTex/za3uXdZSUzfvc0DAqJhOn+S
fLK3Jk+b72yGO8rz8RfzTKWnbBTqIKU1pyHD/mKTzaIpFn/liBsYIhAn/UzCvaHhdFCN1z7Cw64v
cS483JXWc6DRFy8HIAp8U+k89fYyEMmdiXd1h32Peg3HDNGRJAMwjkXluMF2jt/3exPI/JigVOWM
Gs+khjxsrsHct7XMbX7KiViuw8rSuoMCfxUzggWNQpst1UlfzVywm1ncWrY9yHl03XLwCjEFW5HA
UJGFeNsvIqbJTyu68XXLAoZeAkAeMDyiG3ZwlI4HzVoQt2LzAlTcdzbcL0k0HHquRkzzbgBxHoaL
2WMHOUSqEcuy7z7s+QtGdXvqZwZAAXvuWo1CYmvcu48PAIKeel2C2Ntlep72vj8v7z3ZbFjIgHTH
aUiC/WCDtAaiF6LI8nn7G655/4f3dlJl3uKI2yCXFsl9gbaxzXUGR1OORuWFRWkX8JW/nUAakAs4
F1syjSgunmNg9kgkHoRthxcW28YA+Lv+XqyQ5UfdBkRh5OeW4Tmf1guyr0Q5e172nw6mtjJhPz+h
LmR7NR36OItAmK1mOJk+PTelx8wCb35G28L8MvKH7AwoCxJh6H9UREkR3QVckJh2+u6Z6489Y+G7
m7PlAeMT23etRQC7gnVnAXFZ4v88KaANrh98Gia87Glj9jralDuGnkCWAbb9GXh1Cz8JMCLFTAzY
lO2wEDtcUznZwm8hwBb4db/naJNP1uXTnm05f9zkClItgkd0WFdSTIDrNW2txb5tspaLT7bCoRJj
N9qxQ+l6ziBuQx+CzvzZxsmKLFuP/sckducyF2f7xKLnMm/810YbeBYSh1KlkOJf9UtQKImXLjXm
4qUFzvctfjGxdnAJd8g0z7QC05C587yBTcFBB5Iemzxgk1CmlY8YQWaV/3Mt/9UcAIhtC7mkJBPF
KOOmiDXu6k7O2PhJfhoTbQ8SRqKCUIFHMiNqB5ZprHxuRSk61C7SYBne8QJSYPoI3JcXH3GIAfi0
7VAPJHyKZv676P4e64NBzHGZl9pNYUXg6yvYGF6GpvtN/HHBr0Vxmm/rQxdHW2mbDFxrkNh934c/
AxXPmS/F24Q+dCSYBVCO4sThk6G8ooClSAyyBIydxw88At0TWen2cWpYGQ+AAXQaRO26OKlgMzv1
2H6uBCIpL97IVlAgGQZAYrIQckowdbt5G9SD9vi/nHhNMfDmtJHt4vfdm8h0ctRWwlyEsI19Agru
0JuUH7CbzZ+wDhOfZy/xf9K1ib6Q06cKnW+sxAUBJ3dnxwuLGnWErWj4onAPAVitsX1J23QtZdZj
bpLp0ZtIAzjar+tDwowFKW2zRBSwuCLlyWVx3XvAma5Zs6pB3IdZpa7mdpZHsmkAnmD2TlpvPfq3
sT+tZI9+QpUGhXXNdIIFF4UVBii8WzyvEPmqd5GeImhCEkc0boPa4T7DZ4gewHthbbmmePYWg75D
XGzguviICEBs3zZlMnb+U89JWIsMeYRFuqBIGiQ2ZXt4gXidpCYtfTGJJ0Vw6ZWIFpvHAlGDTNXL
2GUQRsdtjaDdDd0XNvvToUIZtMDOKDPtj8lAThdBJqLskK98XUgxr4sa9/AXy+Xv1KzhF9Irmz8r
HbAAnyjOI3QQzp2ofMG27GX0WOZfoFomwVHK3mNQAXUygqzz9U7hhS8VB7Kb+iKfF/nUwvbMnyg4
uLc2Drk8pcggnsD7+yMaMga/FJqTHS6o9TLaARGP82rPpgc7WIgR9aDFPMcQVOKoY784xdl3HrD0
HHt6wuQORe5x1Vw+yD6KTtCbVLs0Rx0orouoaYLr3bF36AjdEGnRu1+haFq6fPBrrPcP3261wHNx
yB7FkEWfGDDaYz4PyVmRBBSuwPY1psGhQcCdUq+bFyY3ETm/6EiTnNDDs9S533ag4wKMCT6GeZDr
ctG4vGd28nHz36DBhc+xHWiZhmN+ipAUADzTYDLE68+QdoHa+NQC/mZ+l5hiihEEVYhZwPLpJYQ/
ptDoz+nQuoe5tds19hDSp62NH0KjHYZUINd/ocr7nc+dPLlwRpvlIraaQ2+pEKRmQGGQGWNV4A6Y
Ofoq6dn4Z3F2GsHMbfNFtzF7buDlwhcfBvP3eGDy1bZp9CfpSXSJ15AeMvAo3P/Xx2ReNTATytU1
bg3qoaRlWBLxAOTLbgKcMK98uGVAxAv8UzXwEnw1fZD9l294XmuTZE1aYpIBMY7IHvHSkcTkRRik
IKphKu5+3cCMV40xh+zFImNfcz6mOLPQAIm9nIl67rT0PbjTULdPrqGyrbKMk2eRN+5OOZPwMvFg
/e6TvJNlSp244UsdP8W0jQeQ7SC/oBYEqmS93yZw8YgASLNrvKToBROuGPKALrvZy/t+58IusDcQ
umgRY8t4RzWikQ/QVhdkdpphOujeiReqOyPPPjjvatwAwHUq9QKUylRXNuGi1Q6TddsfW3unkRes
xmCy6gnozhkFtJ8bpem/FS7trdqGiM2lSdoRhOeocJZuTvjXNh+WGy7q6dhua1CpARPYBcYPkObZ
Au53B6240y8edjy3oo0xuaki6tuAlgOGQVWuShKwDWLwwBgtqMi7KWqx+8+zhYG17Pz/xpS1USmg
4D2D/cWgAGHKrFWbKtaXSNqUvxJBiV2hWo6ICseSDhWjgQHpa1NmD/k8OQgzmAqOzPn6g4Td+DKO
Wu+HJSTPA7SYvMRXGRIDAcVsKmlJ9JSJRL9xHZsOh2QLrwAFCnhiuZe9R3xb+C7RbcPOIV1wzvS2
Dyus3eXPMhMpLRClIPRpg8NE3iyAyPwPl+sEqqmbmYE1I4/NfsBnDpJQD91/PRSYSixs728xZje1
XqUd+GPeR7hDeNDXHT7eM36N+DWa5FLHy/A8AB8+Ec8h53ZVWUVXx2ulZ293F+HWh2hJhS4RRzg/
57D+VNh7YjudIKZwc+1vqrZ3iszkehPjM3PUDChvVMkRS6XJCTEgXk1jqPEWQl0RxhaXN5GRxlUa
yXAr44BBJfOm7rFdwFKkDfwmWKye1p2MxqgQgH4gtLIxRz4s+g0LNy5dbej6tliUyEzt+rRoijtr
mqbgDRdqFMAMIYayhRdZ4smFmKHk27qCvIcXGp0j2sBPofRwphQ/SXLxOGXqsU83DAhE1UPeJTtt
2gftAzrEZNcgLbS2Q3rAdP6qmoDu/Ck+dFv+Aulzn7ntB6gf3SV3x0rQ/oVMjy/f8g30B2pp4BRk
BlBZ6uOJ9IeuXjKEMROk5BTdGH4j1cvHV37pyyRt49KnTXB0gIG19TJBIetyg+5yg1978pqugnEq
2rFRL7cEiVl1kwzDVxI1fjVtbXsdB95iGPD713mmACk4dgskCp+1AOzOtmxAOX001GBTWdHStj1M
HUM7r0pug4VL0gv50eTydeimWorw0XcQGrC1GVY456ALU/A0ub8+sGi+bi1+NmUDnnJ4hFIyoLpF
BOkfR6CCe6t/IITjVggzJA9RAgy1PkDkwsVBxoPkvJ6Cbo/iGShB0/MU5HuahpcQozxSXEo46V8S
Tk5Yp6hXtOGWnlx3hEDuWM0+6DBa2bFqF1dlLZgFBmDqjRMOUvLX6PQy9OjJ6ciTZkNtWHMFV332
8+2CoeucOcQtbd5lu8OHeTgEEb3RlD57RkigYP/mOvh5UAv4Z9zGi7+5SoX5W2/QiEumh7U1O0pp
lQ59mXa6hKJx9QJWB7P5TllYD5HaxRaXS7PARZHD95R+NAwQwc2+quDNxytJIVXP9vFOjAXLdm2b
dmd9MKBBuKIyGXsrXKx7zznQ7zx6iHV4XjtFytzbqjR0165xx4hO5wU1ZS1092YCgJXJDEuOV8rR
4HNNph/XRqcM7CVcNPY4tx4HxmleRmyrwywwzXgBnTwtSfsOgqlmlpdp2qF3h+6kDAtY1e9RVeNR
UlzpbQNFH+0iy2F064ngjyAsr5a8Q0zeWZqVQ9P+ydbsALfvHlPBJ/PTygvatTL3JH0n5qFKE7wC
bWA+UNzI/dD7oqSoJKWN20uXlkhBvVE+3/WDq5d8hgRbxgaMMj7caZUvZiA3P+5Y0SRBabLpeJcZ
NmwpgXS5RQN5zQgGWxxzJhxwAh50Nx433h7NRl7DoSv1IuadxdMu3RUWa7xgtm8STKEa/MMaL3sJ
Aq8g2fK6cXmUPITXQVzwjfjQYX4g478+A6aBlINLa/V+yBItJXKiAEjb6RHsCsrBh9uYmyfiENc6
8ltGoS8Yidz4eO2Oosenu/WHRn/IAF/KnKBS7JH24cGql1ksO7naQwa6Brey0tgc8j7vehla1Q6W
4Ie3TQ3a4KkJd07PV6xBo4Is+gzQiYgq9Lrx++PAUzDB0BcCrwd3t+DiyeucQuKj9+5hRAoP234W
41PW8SPcMGC77lw1KMJD1+A5ihqwZ0ALRKkPJRSIPvvHmwKYZ1jhaWxVNuac5eOuATQtIr7UynkG
ZJCGUA5fngkP4NnqbJp3HfXeAfVODRSRtANzA03sJGj23gfqcxqC6zzlN4Vzu8IqGILqFOZ32G1g
HYAdxuAtFffaSgNeKhuLBQ22odccEpE9rh176iT7DxHDMMeYbMANMQIb80swDsWyYWmaQuZZwH5C
GCgykye13zgYtDDYFKEGI9pm7Y5u7QPQYKWkB3l4679zltTGwsAqaPi7KpAnmu1kOn9k1C0VG9Hu
6un4HcL9V5dxW1joqwUc57cwMns7qEPiDdB2IvpmYSQEhfXFI/9N5/wVD8YD7li4LemkKwM+qvQY
uyXRwqDxhL9znH5aDJHFxJu2jJT8pMQ7b836BJbzIew32Jj49t+SIvsmRdvTSbvZ7H1t5zJC/Dd4
3PAZV4yAn0ifFUNR3NwZcVJd9y459L88XZ47sdScj1U38Q9M6Nd5Wc0lbIMDhvQPUNB7vm0vfp++
N6H/icqsOhJp1cbdW64C0DPhT5KJV+r7Fe5/kAj3ddX8LUr9UxLABROjnxOcf4PkbNzbQ259uPxy
Bbrt7nIauxoa734zfr2hpQG//R4NuXse+s9KZDvYceowAtmu7HcW0dr58XPjd4+Sq73S3YMEVxPk
8tpsDpgLc7lh9tEJ/d7pGJIi6SsSjp8Tmc6Y4appHb55SL9FgxxjSE5khGPMCAtjxLhBX5wQLI8H
Jxr7Y7L5581nf3SjPzGr/aVs+1l7fY6RnQRSExrrqEuT/gVF+SeA1bAYdfpvXOUN5FsJ8AnN/Rt7
sA8YCSufTDtQmxeTXUWD91xs9ygfWIZ8CM3auIfA+e9SoW9Mby9Ira7Z1r2E4BSi9bsJkgPALhi2
fp/S9lN46z4SP2l8lsRUPWCrnEB1IA4umNtH5+mDVC/YLn+DIPpOpucBcrcLb9ZPdiTntZ8ZmATf
wLx8tCZAmmFWU/bDdAoh3/9Y5XeSYfob8U559wjC58Cmz673a2J5BStl6bmj6rCXTFsgTbH82cDe
DNFt1n7B8HMifBXDEJ0yL3dDjIalSMz/5S7eb/E5i2AYaR5gLDsjyhjNp81O2uya5T89wTzSiP4N
zMsBaw2HyNNzAcz5Ssb0gkc8KsbF/HoxzCw68PxS9uLFzxmoFoDfI2kWaCh+/kAY/xtlbIAVSkYF
NerFX733aQhfw5BNFW+2ekm9i0zFhcBoWgQ9PB4dzj4eonAQeGCESl+OUFD2UIRZhXDoJ2w3Yg16
yrIarm1k04TRaUxDrOUl/8F/8Zr4lO9DUDMPxM5YaUq3V08Ee8mng7PzMVsGWWa2+eQe2OBUj0mJ
ydavJ8i5+fyT68OmmlLGrGznoPKXK89/vB7n/XgiyZOnvTLL3wHfUTUTH0e4dWjyCVPLhXNZ2WAB
ZIOalF3YjGXxYMRZXXP3zzOHBkOsv31tyXOrj20EM96EOE75EBKvGMRxGRXoZVsw+2NC9dHm8TVz
EIbh7vDQujQqKNPhMxZjywSnJIEC16fqIRR97YMtF0CJA1mufYSviWEvKvnri0/lPW8W3Q1rWjkU
1TD/NPfwmq6PE2w+PiAAS9tnLxZQrDEotv9ZSJkh3jbqzmv/5rrulK4f94OuzSuunrEaU0rxG/mv
mWWPPI6Pvf8vbvsL8XSBpsMdV+1uQP+DhKGahmWHnR1sXsNuiz32MDpPflSDMIg5nCfNyeDV0XTc
B+1/pv9vCdK9I/4p8+TeI2MZZnCH4KOZ2NWtW8Xg9fDUbm13y8ae9fphMHabAEQGjC1fiJT+qzdE
BW9ptEHbtg9RPOGXa5odiivrgOEBmxlGx2TnrTkKqXt7gkN5R7MZUEnV0cpvaYKsXLHdExOfO9sD
8ryOEBChulwJJWcbuRfSDy9oxHiC26Lu8bcWtkvG5AgO8k7VliF56bFYEIYYcTrcbCqquh6GsTwq
PdB/EAAL3XZb0fGtXKl3IKutGOjGcoWmHkM0VVtc3p1F26APadjC8IewAzIckT0HQMyrwVtgZCSn
oYedrK8H1NwG6lExFBtATvTaBf6SDhakpchkXiB7s0A5QTG3CLBTZQQlOsOuQkL/JHChiaxO4C3w
+hc2Z3WUjaAWIaC5X87uEHAq4LFtuv94633M/f+/CjsoanUO54rF2zlgpJ9V+pVn9C13yXki7IyA
zUqEbq104j82EdnNAmSUXHYqEbsBXsEttzt8ej7Hj/qISVPH4V+r1/2kBGKLpheDNzS9iw32sxfi
Iox/ziF3uaEpQzY8kY6XcADVXnbXWeEytmKnxHSzzFYA8DCer1qWggTloLiraNjW4/06MpG/xxoP
1kLYM5T+P4at6MEblpPMR1xiEmfTBi18AD1wcOlHFHrPs8k/obGcqUN0TjDvaCCq1DcQWsZLNl55
9odqbGSEw2UYfxw4qxBGOcqePH+4QvM70dFdbWPrGBNAm3JA3aYC6OHpX2/5x4YXQ+7MYo8Aqmuf
OTC1z0Szm0+fTMAPQ8euE3U7L2anQO+k8nar32J/4eY2Btf+e5v9RuF7j/ZXzUewidOz0//QC1tl
CGZHpMiZuBB+xxgWbzCds71qUHgi86BHmZrH4PbNQW8Ezjl+TQB+RqwWdFN24v5WBAa9dnCfTQYc
mQ9nDU8rMsE7lf5Hwl3ojqn6EtnZwtg3Q9H38G1iRMAXK/etaB879ASI1JQ8gGNRyt1wH4o0OY5r
Xoemxdi367y/qD9L1XJFBh0u+A3soDuyZSvbEVXkUCU5pNweCpaBLp8TeennfzMuVjueJKivZbEI
oumuAflabILL5x/Jm90wQZoAxcCX59WBxA7FG7xn8N1473m7HAzyticOzmH2n1AFXMK3VzYw5Heb
eVjdA4+Df144HiwPwWfGB5PRZ+3rEzydWDmznyrFJNaz89T118y2Z+w11VZkTwjEPCZpcomE2SGS
uOxZcsViQ7FmtGZj9Bmr72ZMvrMmvywLNgty+uZBDpi7aOejLlt0fbGg/PPuSMQNVlrGK5XJa7fN
FArxAlNh3+xFdB+X51rcjU3orKm8bIV0gi2excL/OXfymLLkEA+w9Qjs46seyzvSSRhG/Pdt7m8K
0fqF0j5oCw8O7zjHE5qsQHdcdvIQ8vkmWD7WKLD9wwIH617o4qIfu//yFisqLMEKju5ZezM0eoPR
gOA5uwvjWfQ3jygwm2oLQ0Ys4WQLQA5MJxPfTkQ09ZAkdYdH1cIfGiP8FC4oUI0Nmn1Rsmebo4oH
DHXBMUu2kydhSgU7U1iK6kHCRGHyqdDQh5emeQwTlB96+rh1XumRBWdnhOOlRwm4/yvXP4v+A3/c
R95+Yd33jQ68Rpj20eu9vfNxZGcVAXfG5y+kJVUdjDvrCsvoxEoLp2XhmebTS8SJwKLqJP5DE6Cd
T8DNArgndTHztUYKxZMOsEzVRwlspIMtxgGnTxw9TMTCykI8SE6ZFqAogGjXNAD9YR2CQFIX73KC
i7CLw2/M7wJVJNgtxRZbcBAqNRBZEu/slsU9mta+eHCN7/0c71WYNN/CdX+o533NA7uFgXpyUOSH
2T8nCnLA6hfISjh1fnzOMUU2NDgFqyvGCd4zow4WIQLOz0+CN1UMcgHm2INK3ua5fxyx5IPygAJp
ZPWACynJXdXAp7Mp79yZ/OrDVRthGY8yeUgGYCMYCpRSt5CuxYiZ3m3hC9piCmPQOxGZMlX0g8K/
t63ycZnvX3TvYkHXA7I9+1NazaEUhVwkdkgyrNjQ/ZxCksNXtMG8yhHyhG+eRAEdTnEwSA7X2RSL
Er1b8F4uwQHb41f4bY5A8ScE0N6mBprgEn90/bQU0RqXMQv+c3wqSYS7krc7F+jSDTDMy7RA90at
urcZJig8eq8YdDBMKlCVf0WL7tDFYjpT5eJhby9oCjvnVTSTWrgAR8UdTNwt5eGX6hEYOEJqiu/G
2n7nhfPXklpAd2agNDh8vBjm8lzcqLcWsP9lACzu0qEBAvJFu2sj+w8Idyc7SJYNVPOVPPqQ0GNu
SrCspaS6WHSG3bOnYZ3PdMVQsAY1oQzPdXuOMf2HjfwPJSlH65BLpMAcgefvModRg1S6xVCgxyds
XME7+Ade0WtHbOWvWGe268HE6pS34zPSea7CGbBY6tRM4rBMmMZmbHp1unkP0xh7GrDWCRzAVOyR
zHSL57nUk1+2RletyrCnGBbCePv/cXQeO44jSxT9IgJ0SbOVRFLela8NUa7pbdJ//RzN5gFvMNNd
JZGZEXHPvSEwwnZzwcPufKikY5n1wumMOanJ12OlQBBXKx2QK9b7tQz1z9Ds9xqaaa2mGy2Lt5EK
X1y1nizMesVM3Naz3YPcNcd4PeDtxKaytsz6pnDj90zyM5SCMp83ltW/Dvm8zcN0P9bRZdLD51q6
XM0Zz7q6ltF8KJInA9myyClIEtcXonzuVXVrGMpmGJtNHc3Xqh0DSxGbmeFEO1yThLY7OWjLW4/W
n0ioVo4GI3GP45zvSjtfF5IbY/z38CfGqjgpdvehxQ66g9y7LR0Fm6n7/iV1ZWDnr1Svnp4voLLq
RmSM9pgMOkwWs8VdEbQDWYVu6+BnSZko9aqv1T86T3VSxxuQaYzGCxOv2ndbHA1J6w9qesjEve7S
J7CPzTzi08pSZhsMvyuRYtrg7cW/dEgz+yQ1TiZF7y6d2gTUUGgTC+kUkb41qfJYYLtj6zmGSh5v
Rau3Mn3QZgYCOMMIVNO/RptLH5/rVSZhkBI0O1vIevUCkxy6DzuUXvlSsZ56d/Fi1+nOAO7M11Bp
LsVQxC8NRwJiCpSc6TRoVdL2m0KD9kbX2ib8Qevo4cKTE6OYIaoX7E61p8xJxAxCST01E/sx7I8J
TnYuQjRlIPR2B/Q7YMHkOnDSZYCOdwqP+H97N+iRumXWFPuOZrxhJH5l6Rg1OyTS2qGbWM8tAypG
s29K4yarRgMdjdq+gvZYnmu7IjDbpLbPxKJcAODfGfMaf4jUXL4ZP6FbRL9RV3lEXT+zm+YyWflv
Z4T/kiLzUCM2o6XzI2G2KSzdMxJnXsUji1LiYW/bXyKrtE3GaoKy6Pnn5l1K/HyMnDmCAjlDYBru
eNCb6KsLrQ+W0hjr0oXw76LnZRg3ooHc0hSa3ijoJuIysurmhOVLw6HZE8Ya192OI8InBor7gr8h
ry+mNRDRBLWuD0FjJbtSfQUlv7HO4mlmIWErUChbPCEMNVLFDhxkH2FLsYrxi69ww55QWlaGolyL
euRKoy0Y6lMYDVe3okBpGVNzkmy6UNw6p1+zKN0LwxZ3loPFicNAcVfL0Dd4bpJbTz/KTGsD3bNv
oHAN0a4HuKWVXuYNNH78+Cgu2SDOROwMCJb5LcqyJ6JrfMfFolY2R71Pg3mU+3Fx30ih2k5t+Tu5
zcXp+yO3pDe2VWCHgjeay29kAWKBfh932qsWxlh44gk3UvZX8MyZqfqOSIF52rovEU8w/8YmomWA
f+M+rjRki3IN/eU7VbVx63BVynxdpk2y5uC+4eRgqgH1FunoUzMbDgexKx18EUWJ9W/xwmL+cqby
Wfbj22DVV8VwfHWy91AvO31JvxwFwja0RNDXvAoN8HEB7L0Ac6u13Io8PNYjCr6YnMSrZ4Y7SfHb
aj17lgl3XOWy9ZsQ/U1RlVfm7Pdl4fovCvcS98sMoEQtUJ1CYiG4mJWVniAd2zuyO8Biu48p+rSr
l9imERwXJWC8GehztUan3MRt/lYjGFhVsiFJ/btLUBOMZu/gscY68CEmA/NOstZVDofEPvRNAXGn
vCYDqwDE22wn26m4Gmq31WqKADX/qWahr2ZaAiMb7otGagdffzwLP4nE8fFqdIhtEReWIzQvbfOD
cNBOEmn/M3rt2+1II7Lis2hZ3rt4vUbnmOHj0krgv+nKbpZp3XcnwUik7ZSg5+u2p3aHJ9hPDfM7
dEmg6vS9kYxw6y6ARh4QlbE34pQ367WD2CehCDsDGn6M+xyD9kNv7Cq/bJTtkkgq4XalL7MfMVMU
DJTyYRc7jB5jhTnb4s1pdE6yF5I8CMR0VoOReV34K0dSrzK6nfFptFAoHv6XmFm9fp7pbAkvUV0l
ANr1U1zTJfXfUMs1aT7rOv+XjNqqVbujw8+1DO6lhGgqwDpXWla3XrEob22jXTmh3xeayaoor06t
YL5Tn6tpueXC+X6Yqh23u1cqTtiufGKftA/q6bO6KV8RcPgbd1QVgF+lo50ivGnmWLZeW6hc4Mwp
XDU5pjaXfuP6mlru+qLedeofNpqNmTMiybe439fa0G+X1qb8vLK+YVxpoW1DG7I5AZgzd7GXK/1Z
TuW5V4ZdKnBDFk12VNSaNyTZxwICJi5CetkXOYaHeFh+896aAzeT7ByuhpIZn2M/KrbQ78YchUZt
GoIArIXpHA6WPHKLi0rasM9WXEk1V3Owp2zLLIrQo7akZjRclIU56MPy1U6iJzWpXuCZLm1RvViL
/ExSMD9XvfRC2UdcywhEX+0jdpqHHdOv6Ja1xjxAVpACBN8wHZb1CYHt1BfFb97oNDzT2tYmbBhp
VW4Ke/kYRLIj5DbbyJw6Li117VlP1Wcmlnd16ZkAQeqcI7vexUVSXceuEGuYg9KLu17fCgIQG2MY
DtCT23Epl5cciFsdqnuu9n9K1U7rZGl/WOs3+G6q37Ui1FdS8B5aA8RQZpVbMhc47JPqh8ScQKj9
caoMCL1Mvc+CCFy3UcJ1b8w/eaXCPRT/CrIfGD9iw6zjjjGNtTeqZGekErta8iviLNpEMNuruHt4
/BoZ+Zo2H8iY2duMS9vc/kT2WnxyljxsN15ex2VgafIGCwFfOodqUFsMm8GaN844A+1oRK0PLgZE
LL2Fs4V4Pxqd3Axk7WWF4klhXWi87mMdvyhaQRqUdE4kOHw1db3GejhXLDgBg+K6KY4PRl5qyb2W
hjeI5qjY8alwOoaz2a/SpBAM6LOZuUfB+1AJzggXeRoduAlV/ca2sB6zAXr5TaehbiF2cAbSKc9+
nOGSmGGhHm1jiAodHyqDiyXON436FwMrrOr4HQu7h4oTaG6DbJds3LQ6Iy4dJW5NdzpPGjALX/3a
6Fxf9ssKiI6Xng5d2uLO2xDUsxawOmMPscNlU0H7JwQRTA1PDfZe24z8XjM/0qhgaY1263kVCiYr
s/gaG23ljjvBaq3FWsdF/pTEGpTOxmT3dBfYLVNw+mSFAll4Xfo8Kn4ywayFIAcj3VbbHiZxQmfJ
MOZb8b+I+iIab3ESX/UFn03ZPruDcxum5RyG2IJiqqpk7+L1Wlkld0BiEnVBBxMNPdELXLCI/tYQ
elZ/jaKz6iRBXb/l6fsg3svyX22mLd2ntqID2IC4UxaJ+ayHMcZ3uuFo2eVVwaNac/KVWxQezl7m
S9m/Dg+ZsShe6/SnLh22SUXySgc+sxItXEU2kvOQyf0iXvQiPDnRUyr2dKlC3krmUozJdVKI1pY8
qTPDD/JFISzxpa+hSCnyskOEkS+p/ybr8Z3x6E7xHgx91es9WOtXTsEYQnaPJ1u4wUR7i6NnVTBT
bB3Lk9MpA1WJgMr7VW5zPFhXxBJHxQA+GT7M51jhZSosL62+QxwqJAuvUef0Di2hXInYuWattZ/H
V5dIFaGZvsnoqBbfud1ugVhwN1LkuuPJDen0XpKkOStO+0GDdZw64x1ke2tmPT2oHV1bc/5MFODA
4aYRIRG9Z8W0Ykk3FpCXSU39vJrPMhpObkbZQS9ilkYwxn9D9U6OL6req6UTfULzayrpRqgW07Qn
VjoKIuW04UZgS1M+QeKX9H4wBSb2DxCLxczuiugDKIutwnur0AM1MtvFGlx+YhzQdk5VyM4jaa5r
BpaiiS5YOchaqHlVC9+eK3Z/5BuT1IuEUSS5Ufeot56HkpSJwRzPwzjGlIjgsZDnOswcOS2XbqkU
Ah7zUzQrQRXeXD25pKm2dsZUD/B53Rph/FOi7j2FkWsRhCNHXzeN9j00tQ8bR9uLhZVVE8w6VG9I
Kr4Ko/tLG1Yi9am5hWltCUgrvxWFXMLwxyaB2mRTa9VYBK3Mk5ct6r5ztOcBy5cSzkTwtnsDeizh
4hxbYA67xYmWO5d5SJ81heD4gRSi0qh3yZSwtDS6qN17KfEVL63mp83MW5ktfrKkzrM2DOhY+vAx
u5EfxqFzDE1j2IeZGDw1bQu/sJs3XMc2mQ3WEggxvqia/Tlk3T3F7UjQINakYe5weYjsN9GMDZ9A
IBVusjxbvmjwtrpmb4e22/KHbCt2kjed4xcY9aulerZw0zGIY5SDdjGD7B6xaKwzpOK+C2+miw6a
5um/kb22exxD8XZBb2UlE1lDXpbH8q44iQW1AXu3mthecx3j7LfS7ZnwQBX0n/rTDBX6gq47NRlN
kcsCdEZxq4gveDFH6Xe20vyb6ynBAmaC6xmRejcZ+6jVA8RhItAgB4/Dm5Y3TJdNx8O05Omh8anh
b+SCHr1OVc+4arBVyPSip3w3PM5Klp6myDkTaLF1ihrsPaT21e+i7D+gY3Zz2QQsedyjkvO8pJuH
BT/kz8oetHpJNpH6VBn6czrp5yXuT0ki9lkd7zDrnhvdXXdm9mlROrOeSwEpSXZjD4Cbt5ie5+IS
QoxhhMZ7on5EavZVPnwXIkxXxjKSckiSEyyPN3a/IZjENO5mU2fSeWyBGOwyQnywXwo9OQip4/Eb
tvr8QE3ALPDVJhy/GEVuYZ7dpCyfcyx6GQkUqQUppxbryq43SaMcMa+fBw2ws4mek1lQs2vPHRdS
2FhntPg9o/5/cGuAGmWwxPpGGvSCkPZJR5YIxVav/CjUzbXSXACiLzFWoUgIzmYjD9Jc80cLd58o
0t966OMtbx9IM89BIn+JAZnXmfXYCJXET2LuiOdOQGF6Jt6yA45KN5MR03h0l4y/LHTlvhLJk0Wq
g2LUvPqOihJFDdk2gTL+FYgLtTb58yL9Ijt0VHgiS2nMolPUlCdpEXU0t4FNFR9nxdOITJAUD3su
s+uauPq57bedMHatWQWdZkC+cjHZ1P9zjYgmZ9TpnpPlZEb552S0nhIxQKBPVPNu1Vj0+/Nrb2Zr
28YSvbBEPBebto181zhkTvMW8uPEOOzIFVC8QhMeMQqbXpuDKo7REqAQkDxrS5ya9G5JBdJAoyAx
NlOyndFfZBGiCRlLoJgFTtosmFyVXsY+VYPy/JCEBeFIEGgE/fvRkD5+U7JovirlgdYLGOfqVkzK
O4sckHgsHI8xI0DebOYUNAKsZ84/K/ejf0jpE7Is84MHerxp03+JaXlK+lfYcuc048Pp4OO0AgOp
Vk0r4JhlQFwl3ICOuRfBN/2THcpOGJto6B+NJn+WQf1tH7Frb8JB4ErRwBesrVZ/zxOG8YrQWi7A
xk+xn0aP0arrvGqj+dX0YsUO+n2XvsXNx9RWO1PecyV+a7rwM4YPVnkHc2iXOdR9+rUtOQHH0OCI
xeVwpyFaqw/3IRJJtqq7Xxky7Kni+yQzkmq2eWwfrab4I5zyfUYBZAr5WsfG/w0gGDw41cTR9DqZ
mp89kttw6UaCBbbUYSvsT6fFbPczmQi5nNDZ883MO7E8ZkDiSrm/iqBGXXxD/bLgdkCVBluPsd2M
HG0lHJaY5ys50+uUcKGIS00tyCqZ6vWAhlMwRBFNfXh853rHJKdUzjXDW12ahyis32M12pEeczSn
h8+q407Ki3URF9vKeFE7vP5jeXSTCjktfa4jZ4Nz+f8UkRVxWG/aIkA8lWeMQBdpmtuUUVaSzFcd
QF8jMhHlMWK2np7G0H6vVeQEihq1QMlCMSfZguSWF702A6PEh9zZ3iKKZKXwYegPHbGcKHPsMRgI
Puwimj4gpAwuU1eidN0x+ZQ0bsOsfFaPAHJDTHxo2A+bsv7DY+TpcXskeMfLRYntMeWXEltVu0Y6
CyCz5Jjb2j+XIZKRo9dH2pHEDmh+qJkR/mK0Z0K4xAfpR190it44dp+EPENPhqco4UTD4/za2M5n
EY47wqgYsV/bHIvg/BPyENXNJUkxyo/OsX1YhObpmGnOKzyhWJuOvk+a5ia7q9U0106PvIKhs5bh
wMoGsoaSsP9RmJ24Cmk2rguziiJUL9ldH17UpDv0Pcx7NVxCbdyPuXIiVv9IJDU2eHftusq2EvJJ
FtpTnACGKzisEUI1FdRVda+i/sIgpq2yEc25JclkbeoqsxTFuDFeHfwU+xIfIEEzbYZdhXy4L1tS
jLfu4DoEoajhsYRZO+bCtC+JmGx/ceRb4ag+nzozNi29lNVbN8AGRvMtabk9F1XdP2i4tr12kanw
600uaQkIusRmAaAl2ZtbOyui7AgZnO6EwBxRD3aMsqfVOFOf49TYt468tarz4WYkN+CGJ4dmDD+V
svuFSQ4Wo7/G8/Q+RMOxi6LjYMkfZsHDKjGV12ZMYQ8rX1vcSw+oK8mLmiY60ZqOKZ6Si6bGFAfD
T6nyNDjZUnm9pKwlpdoBRUm9qFNO8MPkEvafqO+gmLxpeNgw4D6MPtU7ntEHhIK9zx4epns65qwp
iXdk7qEuaFkVE4M0cBO0yzgGdgvRMUb7zF4cpD8n/kq68qJaMTF2CXmThVqdDfi7THPflmh+MrJp
R1Q2dtJwExvxPTPuuFyCjlLXwnqqz/IiInDqBR+Y5ez1ergjzL8kZv2gfBsfnvgVUIJB+qWh2Ca8
wOPJZYjEiUIuTGBmBnph/xeiTygjlHH7Bb+5Zd/1lVnm1sr7g0v+2SAl8Qf0rIpm7gsQOg3Nh0yR
8WY0gG3J8hCbLG1n4RqfRkRUc5ouk82IVJ26V1eW3xnrhqyWiKn8S9KgNpCa0+hqq9jqbzAxN6Zb
h1bGflU617HMb60BkWmamS9wGkEqNle30/Yqym2DV89huuLyzzrOcytq1wzgNrlKCk6V9od6zq4z
KF+hoUw7DCshA6+FndiMMFm+JgAYF/ZUEnSYdzyjsxEGg9VCv0lz3BWMmpNe2ycCed3Mn1Uzh4NL
OHZh7xqqcYZ0NkR/P9ZEmPRb1f7JHW2r9mSIzS2Bc+GBkQg/KHvLRHTWcibfna5sWawRZEZBtJj7
FAtSZzBLX0w7OXCybLF3v1p29hc7SxD1WNuK5DLInxIu8jF506HZsbz6ymAEFDRbu0cAY0ai8j8P
a1486CiRs/mPoJ9nt6hxGFBnDcJ9nSL+JRtDh44uFy7VuxXitHSLYWcYxi6K+r2bTsIbh/a1miTz
zuGch3DQcgrAvXaQsZd07raOKY9uVnwYOQUrQTnzqhsoFvPqO9P7+9jDPnY5mlLUja+tLk4IvwUV
uoFzbTqhzG1zVbvVoX3VZXRfHhwnjU4ilYPamqdaYR9sR+oLOIgdMp+pTPwUeQ8y2zuvfG9wREKj
LuiQJxYYBLNRpUeVw4SmZ3jqWCuO9U+4UjhkC6rMjR2iGlrK0l7WOiUwTRJ0Tjmmu1RxI1bydsR0
uEyu7xTf7+0y69sxGTT2vXcptWbKhBULcvQ5oznsmqFtPYwpt6HgU596gUKfS/DdmHkNRvgCNZdp
t2ea7vJXjDabYiIZfksVetOXNCjrmPWsm4FTln0aeBcHyfhjeZ+aeFtaxZlrk3yWrD64RM88PByD
2QO5z70nw4XZ1pLuaPY2LWAtDtiBmU95wgfg2xVdZa03L9XE4NxueF0GNseQ0YVnP+mtH9R6H+MW
GsjwWWuAtXLU3+DBvxLp+uZC8qEIGU8v0U4aKCOuany3sFEtx6aRJ89tHALrsPPGSXqeJQYTgrqn
T9o9Mz15n6fcDsyWYrSJmrc0Ns8T8QJbK2y3htpHZ0Iwk42iZPtUQYkdcv1E43IyOuz8Mbvig+UB
v5GmeIv6hLBJmlNwNz/tM6ZcY6th8asDN4fkCd3b3BKO1ygldE6MP0nT7A1vzZs6faod30HXfj2s
coXkIKwYWnddfTV411Yt8k1UQU3btvwta0xj5dI8ozK9EkmYbwjse47l8o2Kg/F7aJ9wxwVhVTmo
RIpnu0QVxMlRjpWNWjTr3IDjB+YpxV+qDsYyY+ozpwXWsDrGza5zSrrKq5blL/XA6GGFNUzDPMRf
xGJGjLE5hmPm+I+aYyDZab6z12Gn9uYOjgtHSBr6RcEwKDIxelTEPPmK0N+1ThcHfQGzNSbanwWz
74r8AcLM5Nh6Iw8CVhrkRjGGz1bNcw+78V7iEgUr0S1CZCNWvZG9iLxE4pT114vhnTWq2FroFXme
HcSqpY+8zmU/WvNV0d9b1ktlur0/Zty0mhK2gVU2eOHIhikduvShsr1mtse9TricP5bcNLC0+MtV
EwiIwaOt88mV4oOqehsN0budDy9FpVyKKUJqp6RTNG9eEt8BP2uZiiX64OtVei+N+CZ6Yqjxlq1k
/FOM1YW98nAm6VtI+gHGmk9iGvaGjUVeB4wplTe7g5ww1ONi6e+JwhvfLZs2K/fEUKAbcMQxoInn
Z0I0SHQhJsMK6cvtCseEXvoZb4eTm3JFqOWx7dx0PWvhRu3ce2SIk9X+P0zFClG8h/lrM7U4BUj7
GltAxurDsYdXQbdXR8ZOJfOOCoI4ICb5dn0dAY5UxziFi3rmueUljpFTOITYtrCTs3GsmtAjneTe
x8M9ChevNaInIj5I3G3XPb29EdLX6PM/dtihWmXS2XJCvEbj8LVo0WvpEJtVkksvq6BRxHp4wDB2
vyMmYK0BFcuRSiCiCGbMXsfVpmCanImVFS3fJqW0SohWr3RPDebW2mK2NuaBjSyRzslhWsInRRFP
GqnO49jjrph2Oiq/ZDAqOfpcUjzH1j6py0JoVu+R/blRFsIh5JPbWy8WXe4yxkGt9vQI8inLukOO
nxGxkdo6Hd0boyaT3B/kURjUnaMSIanUD2T+g1hwBP9YXqeh2Ivi0Z6ieKhRulfD/MLa7r0k/hS9
GzZioLiqmHeVhw7DbBYha2vjJq1/9fxbexigC0/2hOg6qL4Nwz+YeDe/U8Gmq6V3tJXFpbJQyat9
dez1fy5vg2nrG6tWSNJAZlGJ5QxNdjSVG7OfvC5ptqZYjqVj3N049hIbLpJYsj6ZOMjSN8XuP41G
f8C8ZH+5DaL7BPAtj3rY80FU1AAkfbMXoWigW8mo2NtmQTCxMvMBFu+6qPZWNSElyi2G1U02JB92
kQWjYDA8KLs0wRcDK4eEylBXDZ1rvMDQVqJ8V3PtSYt7gk7RYyo04003UFARvR9OSeW1Jpy+TVqw
AiqSKiewm+CBJZVzd0jtQ9QYd4s+scZjMzN2HkeGISh39iLXUeasuoZ3I0lu7oJVEyjPsHECMXIg
HdsnNNSzo3xn2dC1lBp5+mhWZRdokRtYTrajXCThxV6e45wHx8pgAB8EV6HZFHrk7wDzwNmtB6ba
OpWvYJ6fKgTMmtXJxXA3yvhouC3vJAHhVlp84MCl9GqHLUwNAe3sPHYgsklrxU/+GRXJ1pk1X5ms
cz0N/sMDxZKqY5aP7xgCNxpJ3JY+coHn0ktqmiOzuPWEZNS181ZW/4R4qSKbZ5I986kjLmquPltG
/YppqltNRvcc08pVCmmKAwbLDhW0GJ7IctpMqsa22P6OddnLOIi6JXpvHxe3xdsjE/JcYaNJTA8y
oOSFNS3Od652fl2+Ev3lu+5bXrUgL+Qs6ZTx0K5zP2NVU7yaDGNbzcBgtBv1mc/QMuj0l1GZA4az
63Z8dVAmXEkoQ33MFmYrNu2ugQvHBa7P1FUY94ANatAW7VYOnwXjzxIz3mDABXNuYW3ZIq1/AYT+
m52YSUbpG0BVeGHfbSW8NwS7Nra1UyNlUxV/Hc9wBtuH63oXdk6gT4yVIGxZBBY47XxRCtK3y+GX
lve7dbTDOOsw4Pr0b3Dns8XRNrvwNKqq+wlj1qyG8dVg5nQGBwXe7Hz67p361zSdK8FvSBO1y9M2
bNKm8iN9ec7iIpB5t+4ee2hylFm8jk6iBUXdoInQirgFakgb6JKgqTbePTSBLFO2rLS8SIsgrmje
ymZ6shTtNmfplmTr8yiL86go+64XpxHDmkiSYBndjcPb7egkYPKJxzOTFFUenJCoJu4zmmWkidHT
Tbp28jExF3p9wrOVTh9m5NBhmEzSX9x48UWf+nVrecLpSQfRcZb163hxdpFi8vB/5DmBYPxfAuF3
VaIdQgbNbRltZ7kcobv2GE8O+HZPFe2rPhVP/MkMc53NTK88w90XgGkWZw7BZ6cwi55LqW67WkJ2
SJgrmJEnjIs3rSow7drrxbS9amT1F54tf0jVg9W5l8V2MAmGvhyM914jUtRu/YqZalzXex0NAXlk
NP76SvhWlPqTtcv1+sRJTjwH0YOuwPCFYa6YrqmIA2CdPQs6f8NYemCJhEcTMjPwLJZt6XdL4dW5
dcQXfmjK9rzU4w8hIbeU2Obaag8x0HL5wDwj4zrhgndCVEiBPqBPWJNTz6wyv9WirV1q6wiRyF2c
gxAOFSI7EtM/VesPy5AFgyHWkiFG2MUn/rqDwZbqzs1eY7qCFm+CwNEsere4LrUQZwqyeUMxYSJO
MvrpHCtQJbolIfqfs+S/shEyk2j8Y+S2diTRkQxl4orpeLF8lEr/3Q2Ut6TikehxlKoktaBGPxvC
90VRPBaLPueGsh/C2QuBLLJsftWp6iZB5Alz3aDSwnRn4kSximhYtQZpSrIGMsQstHLr8TksDM+a
MVM5WWGsBmTfnHSb0MaHHPdig8xG6RA+pMuNnXzq5uK5tYVhRz0PD/e2qcb+YIT+SGVXRmlQlug/
dCe9Kc8q8dZ2bG7zRb2KbHikEe5sLYN3uA0GVydceNkN7zba4iLLIC/Sm5N310R+qktGtlTJOgNj
+JcVFU95dZ4MHq6G4QxLIf7SMHqnPz0y9YA6MrQvveu+CWP/0TT9xZB4HyB0yCvjq151WO5XGXW5
GXM0p4INFMXjSWrWdbE8OYpJtzP5aT4FPCRBZM9XYis2Eb8+SUjhZ8X30Q8FSaOx/ma780Fo7re1
MJpWq+Vut/qR+w+dG1iXZWobp/mWEX58JfczkocXMi263PgAgn3X3H5dKRa174KPvA2UBjczsELu
ps/shyUjozS2RVJv5q679Gb60TbWJhVE56vZ6JEZcB5N4y5wGVRFtJFUQqle/Btq4fCyAbpkerw3
9OzdBAc2syKAut/hDQjIx8LluWx1xf7OVHcVQbAwwCWOkWUTrm1k5DLGhwjhu17cd5nPT3lVvcX4
ACdCvhnKY4woAcqMY8ltQnVwtTLHe6B+ZDgHsxF73fjTk07ozO5LnuefhVluF8Jd7EFZjzTdqVL7
GtNfQlb3IpSAjHgxgATM5UctPjP5lZLFiGRHQndBJ0kubX/vqdMYQXhxOxM9/HCP5sxb7/SjG2HW
+2Hi6CSFkhpln43VD07TQw71pNPaOYYdkDezMWIzqBI9wHaxixtjR0ANPQ/mIdCEQTbrfkx2vWZz
GvFXSehdoiOHNjySi36Zp8JX2vFo2zq2wp7NJ8VDOCEDxAfQ2M4VdTpxo6RaeIum7URGMvX0f/xW
9eWmnOdOGa5Up/uYU0YrMbdeRyz0gk5LlNyUjNscR6wjdXAo+0qleszDziM4eT8UDOnQ2DrqYa1D
43HtzeQivEj1oZAXfpcVD3fQucNGoBA6wW/B060T7iCGowFJKZ1HkRCeyIH7tDqD/CT2HbgfQOMv
S8ysOWOIh8u/XJ6numCgTi55ZP3k5DQRgH1QpvlOWBh0E4g9pqJIRdadMeVrBBYONiCYag08qkQJ
NhYm5vCnM0nuzYuDaaR+2hm+AlKoNeGlbuRZ6dKXulIO4RR7lZG+K8Qh5rwGNHwPE2Xvp07xgpRF
IVOvHFLd5sX00ml+S0yd6IpsPRoNxHx+AWvZWBouNn3GdTongSmMffRIdCOamrLUAeqpfKs2N424
OvbPRJBz5Kr+gJ20SBiTYjdLkvKYMpmySdGh7iTa+1i3L7xoYJ1/QzNgAIFJIjjBjBDimleDkL8H
Yckcz8GGOi81EAWcsx37YzthiiZ4TWcPSIbwQYbkdgCYEUl+XSYVELBYw2nEK777fK0bX4i4uDG4
IyuIwwFQragt5BYY95TqDGlwbHbpSLCYrQeuC032WPKhMG1KxYtanIAHcLjpP0y011mcb6WVXhQw
0K5eNfEnhQXhi92ZVao8D1Ogsm2lIptswMkmWTDzH2nntRvJkmXZXynU8zjGzLU3puchtCIjqJn5
4mAmma619q+f5dUYFBkZYGB66uHWRWUhLVyZOGfvtTESkmjCkYmu5J5Cgf0YxTHy80F5VWO6LwAP
UGLcDIBBG9dF3WowOFWSO6aOZ2GWiGSd91DTVmlaQ1iRcLmlsx84nLBp3Nht8RRHzsYU43rIuz0w
3GQ2xDFkEYO7YTMDNebUSaTY1kJsUvV4HivWlh4U82SP4Csf912O8AJoTrYQevagJ8xKyC2OQZRu
c77PKKH3HWq/OKlv1NjfEgi3gsyJNA4JkMRtZBc7hZxl0MHmViMVBfAYvsjxkIyUFcZ847jKQq2M
F3CIBKGq6Y3Laqxg5EFfdqcUJMCIH10Hck5rVlWFLjrA7e7yTozJps6CddfClqI7ZVAT8Ev6rwiR
xpHEBF4Aw+ZA4sRAODzCcMYfCmhkI6+PpGIAN0xo1ltL0/jZCG/X9erRiZvFlFwjNUinvjqnhYT2
It7jLVtXRrvSjWytid+pbe46v1zKWDnlWndjmvZsaPW7xnEOtPIII0rXQ2hhXODb9laaGLd1Cs0S
n8KgugvLNCtmkTuSG5aZDE5SGVYWVn9/oPBVmFQ6EuYKDVu4yflHwl2hH3zA1kFjtx3ojtSLotxT
rVoYwbCsOVX4PtMxNhDNHe7R1u5DjaUvm4sqvHU9vM5RBJalI8YDGZFh6AQYBQTADsatr6Z3fjGt
sdnKNuMbVMmnEKi6B95pSJNjFo7blK1J5P3oagTlajlXCZYB+DkT+PQ7PYJvAyAtXVTloUzcldE/
1AaAFqWlg8wHHqdbXmqIs+kjR6OVjDhaHcKCdInC3SDDXIp0V3n9QxaPewW74tBQVjThxiLMEGhB
qmJ8RqC0LQNKKq089aCp6sl13HQ3Gofr0N2ZVMxHfGlVN25o4993NWSioT0mnKRw0hwbdVuHJoSk
nzWd9qYBkdtRoQ+K94a9dJVL3kD74JAOQe+Z00i3ztENS6RpGTbPLoNFQjvK1ZKNq4974CQLelBL
FRlyaL6k0qeqyFveu9vGRy1XTls4dhj6jS/iZcJZwi1a3rePoL61LIrH+j7GsVbnew/fQcAuOuKw
JjXyS3gdY3Cck+S7XtdIqFRgkKP3I2ausAFheUO8HHp9bTTdT4FKq2XBLJDr/0lbCiUSw0PSb9T0
Xinu6/TW8Zx5nGo33uhtiHNfGdiu8gJxb9Pv/hVhNPI6NXcGyN1c/wPAhDJv9AZQcaf6xS+fInSZ
qBACmBrw/FT4UIjdPXjwkTyqOzhwF7ICOs9CNAH5tS7i9KltQL/z3KhXlLFYdZl4L0TxM+5MrGWU
fqlktqs8Uo8UQcFpeMq7CGMg0qBopB5yiG6fAXyCbR0lETRBfh9U3U/eFAq+Wu0ue61Zqk0Jeal6
8Rz1t2oO+8qMbulePdP/sxHlV1SyRxajmAME3qxct9YVllPdihcYr7jH5QR8QRSYSNy8TESjaa/j
GF+W1UcPWPxftFL9oHXEepPT0qDfvDV884mi/ks9hA4nzWahFEjZW6I1RipEiC3RoJY+YNAgMu8L
i5a+Jjml6nfIFJape+uB4ModDj8NJ+ERjvpAZz84WnwrIOL2QUFAAtLitdCDPxlOU00rfgz0MXm/
8kcMC3Bb9J774UYp7kkUP6Ku6NuWI7mA7Oe0woXBM2CgYv75ETkj/AUyrKiqMI/Cm8QACPXEtKoX
HuyNm/g/WlLdaEB1wMUNJV5n4+j/cBqOtC2RpZsWtO8ShLULbIuKW26RUJoVnXGgSJu8ku2BKrbF
V51krb0L26yGtcb6EmajRaXDfa1ccgFkWj37Cio4DpsEK+DbhOCd6BsvCOsdSUvwLNkuH2OrUnJq
VdZwQ2zC9P3LtEH40whtA9V3X9XkU2R4+VNqtpFBhZlsAqixu7bjDNMm4VNoYlsMwzetBrirNc5B
n2bRPKfiUfL50Pp59YMadyBnO9rJ1IhHwQuikj03TtFtkRWIBYCWdy2FFNsl+oPmR9lK94DdDVqH
/r0v6TLXbncrpeg3Q0kwWxba0UM2sjE0TYHAzlQWfdIjf0A44xgj4hzb8O66vI42IDZmRc2yobU/
3AS0RKJNDRraio3fEPdROlOgtHfv8KHVQYrpgmIv8hlfx20ParyDsJhId2+DPPWUZBfkUGFTKiZF
ttHrHMIq0TZ4+iJh31EQRpOmIstBd4oODd++QjZeoRYc6o3EXWQp06eegMhxzWKLR5C3XGHzTOMz
5aRpBcAuMcJaLVpa3XXvYqhjYghuoJGsCLJfNGZFf7fYUQT4HYwJG0O/WOEmrBa9rrB1UNkrtg3q
O5v8VM7K7ojy39hys5uZ7oubJJkqrLmDJDj/jShuL/1EozfmJhu/ax6CgCJkbCoIB5N7EhBPPmWY
wKePb7aEENH0qo37VmgPMXnVaEXapyHr6P6np0G1b0SR3IR5fmqrAKd4Dcui7tdtyVHXCx4MtT0A
PMcTiAi+146JSJ4kyJkcuxiqYowSQ09tO/PkraCQVlj63BqxSGPsaiz9Rh0K1kVlsnYkNaV57Jyw
oVigXfPVKNgQcX5SC6jDCbELFgSIVHc+pAJz3NEMOIMyCpe87+amJ8FlAUq3R/OCZtUp2Ujhep6R
UxkR29daazXonedSIm8cQam9F3qMGLqzjWGjmVLepUm8Ymp3lm6nvTOfwsSB7EFD5s6Iylu34WTb
ZlTV8YvTlHW9uVEGOPXbziSrDxG2Fq4T107QgMEVSmLKPZ4UXBd8alGnoEo9FmxtXQ3xXsT5cnTQ
R6Vo/zbYD2EdDr13MDJaI+ik1lZdWYukJVCn8fdW1NzBZEaxQ56HRV1HsxE9C5ySkMJsWkAuz8+M
l4aePnpZRdUJQjmElRiEVimo46GU4SkYxqMG7LkqFWNN0TFYINKk+8cRZZYP7a8EmRggHwuGUPVi
QdbBS5thksmRqzqTOLHJOVH3v8SY3GljQ25Y5YpZaXg7tXZMnD/awjIAggRRu+5w7lXAPvOkvKk9
+1STO1I5Cj1Hix2FQvWnFMpDo+q/LOn9KCIFtxgCR1XTaCCihSi8lR0XCPPSZy+St0mlwG2iPJrI
t1LUH3oFtEudTDbIue+oUGOlGW7DIl2Eer2qEtSFdboHPbaBsoVuSJQ3lIPmoIPwzmfqK9W2jei4
Mbaf7mpC30Oo/6vei+gRqRVOpqC5c/jkFzW9iKXiBvqmzRu5sjX9x+jgi6VuBTU3FJAtcJTGvCM7
ohVQ9miguTDadlt0uM0uJiwOtbGu7oE2DIjSZGM80ym12RmOP4PpPDmqCejduLRpFWQ75C43JBjt
K2KQujhdh3aKd4L9U0qIKmRlykIQaX4NpQ/0OmY5V7LhrhVk9BLjARRuWDWTyDB0bqE/B2z5khP9
XBz3uMVKuz2odtkuzI6Q1YxdHzfMm5dF/NAWAlGUPf2lLeKlrjCnL1GtjsqE2Pby4L1RYByaSMDa
0Z5STJ4Hs/5VUEuZdxbqOdrBjVO/h5E2L6vKXOl6fYgH2hacpl/iNkUKj/zTN9MtEtItyll7AyKX
RqmvHSymxb7psLZMckdRYqGx9GrlDNWjVIGosnA+pab1FjndyU6d362wHuAWrSyRHWp7ymitf0Xk
eMKywbVptAhkKczP2oB3JsMRmnPIb8A1zmA+PPaa+URY1I2s/gQqLg3faB/UGsJBClwFKVePy6Pa
OASuOT4gSaWLt3ipOwI6MWKr5quS+48t/k7CxRExWpaP0D5BiAWIRCNZtKI81SA+rjgQdj1YL3MX
c28cM1jjNln3tU6trL2tS8IBYtOYPs/h1cyGG9nZxI22FArGgKgcfZnrJEXiG5yN8B50jRgVz8LE
ZEbZS2RKhdYlonm6Sys2ASfExitzAGsnky0V23Wcmkzqyl3dSroTOCFDum1JvW1CEug6TmJtMey8
IpfIyIg9NQVsZb01aXZbRORlXvNuW/174VBFNaotZWoM/j0qdK2hC5kFBpk/QHFpSECSoQkbsqOe
NbrykQc0BwhoGGcj9Se4CdZeQJheIOAEZpWD0uQuzMlww57XNd1SMQErEyy1bRqAX01azcqsRPvg
vXqc1bQxANudpcTkOtkvvfFvbc0EWWrQeuOkScKZWXZUg0O5dKWZr5mgazIB0CcgX5w4KuOoLmWf
1C+KLdQ3NqndfiRLVHfBzOP7NNNHl+f/kWmVcU9MXbhHLNlSKrBYyrGMNbvab00UTBlGzCKoP+qo
019za+LFNFiNZl3MabQGGbJIB0515ZhVS8NovceybAx07Xh0zMmtxfNt/e6GzFEqiwkmLimjPZmX
2xhkQgGbQYQ6i1O26yTUqCF6EiJYxwLBW19QBra2NKB2XtiUEHqcbYb4kvPc3hsJvS+j+A3x3qNF
yCpUcAruCS4iIhCyYcAa4rFMymnbj2pjLaTyK9Ys8upzuWzb/lFzQoHuBhqq1CVfHN2isdN/KjZS
Ui2banWpSmTNeIKL8W7Y1p1dt7+Gqd9hIMKzVULf5BgARGqIoGn9k5llrwiP0drV6aMBHmFeVEqB
CdBV0FKTu1akeF+VkANXgIUXwW6EaJY0GkX/E3vZ0i9Ikqp661BXDjLuabnMj6o9rJChb2wPXFhd
U2U09WIXm/q7ULMHss2ee+xG8wLSqKW37Z1VYIKRiUpigfmBHmsiiKNA1A2KDkM/jIRMkS9rSHQk
6mBG8zqVcBfr+oPP4WSo5b2eKQfWLhAQZP3OKGus6hhYREI4SEDLuNPjJ61xFVKgE3Mls3qbwyHC
c5FkFM+qxyxVfjslv2FQSyTL4Ff0gq2Zl3m7yvLukAYcpKI+6kpOmI23qgwTmtxQ3vSOdhcnFQJ5
32I590hbGG1EKFknmRnSV1q849yXHHjCdEdN9hEP5H4Y+4UqtH0f57vKcZqlNAdv3eXoQkJJrwat
hEoiRJy45QH/tzuLpX30GtSrPrrwjhCxsNu3UjyO7LOJbXEoh6o5jG446L2BEIIN7pvphOiIbfri
kEJTciKCX5FDOdlqKfcWA1r/QKB5GhKgA+VgAL8lBWLBYS9fNiNkBgozd4RPP1pR34EA8pdV189J
VV2F2LJak66FO1czFaRrust1sRtFvoxVdm7UhmCMhe5J12nx9t7Gj5RDHXkPZJPjNQtobE0cfLxm
KTgJUs9xXuL60BdlXy50i90Vb1pNoXX0201WJy8GxZ1u8HeRj62reWhY+RPDWwxlupAW+DeVGi+S
+lAZFhVGZhdd6ow+EfFi6T3Y73HfOtmroj8FZb3wfW7IUKk7mwZLSQoB96O/4yy9EGx+CBRa60m2
4BNbNKjqtXXKbiWDAQabibnwmQCAfU6mIq2qw+Qd7MiMysYW5mwOkdDFdabSCkV6kRi/7cSAQQE+
lGOUgxk0VMWNaKj+suMYjYIic3kM8P2xqVvKAhZSS9CrTPZDt8/04WaQxSbX3a0q/5BJvuRzWBFf
yepPBQwugOXDjsaVoiRvtMlWFajpBqZXYD+S87HuTRptaNOtsH+mzXsw256Nj8rOP/4RZpQYG33Z
evqiIl0u9NsHSFS3ZseqbulbPf1d+DpOD/dGb44+t8YIMNOai4IUs8xK9nnhr0x2wXVu3HV0av0Y
WYSZez/MjLQdv3hrCvdg2+hgRQgh0WlOxfhWq/atRChbhg++eO4abxvlPeFknNvtqd1M0m3AKaya
QkRI0ualz3Fr5W5/gCi3apHUiR+N1++VilRAeCyBbc+bVD9F4xN8dmb2gtGatUPTxKBdR3yICqts
ZNrG2L6S3UkUH6pKV8X44RK+VBbJi5r/ChV/q/bREnlTryKs8t+VeiuVcVUOpw4QgRgJLKeSQ9ls
Ncme/eqnjq9AyteBN0/V9BvI4XddWe89kmi87AfG3VmaPWSwja28WHnIjCgUKJ01z0ZY1UZ46MWN
Wd0kZv+zJZXQHEC02LQybWUbYGzJbayNo3hA6rdmy7oCNQMRklovr6uWGy/4RYfsMWx+Feia8iH9
4ROkpJPDmBpw0+o/gfIoNXvrsAzQceG4u/ciTPbxjWk/cMaexWBqWv4uCKmEf4QbtbUf057Cl2ge
CMwkwTvZsvvGQpzfODo2EYPKbfsRom6eEBitKjZSVotSxtvKxmNWRRjjPWqLoP0lYmfWfApHPvRC
2Ns4/GsADiRT2sMzEVcb3/WBHidzV3ky45FIaoz+6WsPiQALbUmb00Tw0WH9yejY+dGb151IC3mM
MgK4khg3qgsGKLyX1Q052Ms8NLeliRvFiWK6iePczOlRTKnwmM1GYYAEG2fkZSMn5a01UHPT3g1C
gBGc6QLLeABA8dObvPTHhs6ui1jNTOF6Yi7LK7DxIBNpDnOSx7qP+7VnJ5RVJSAx64Yz+CJryE3M
KJaW2nEC/bUp4EGNvatRYPaBdldH6kvqJ7+L0qwRjEXPtlGsc0m3jLoFbhxhQHpJ/lS1fcp41BA+
1pJMC8cwb1TxUQ/NCtE3dQroIiEgMstj3o1OwKZ2ecvaZQ/JK7P1THfqZUfpYSjtZ91ulxp5kFEw
Oqd2cG+DKge+o+jv1Si2CrEXLaEupvQWsf9uqWLX4v/qLSRlSQuEu1oRv8mPcU9lDyDAaGdKzB7H
R0QhMQJ77qavQw595smqnbVPO2/ssqXUgoVN8ypiw1BTETQEm4IahA1LPjCGIi6Q71ITsCPq00WZ
vpZO9hPDEAXxe7VwkOEI52hE8a093RK15KyMeAD1QKWGSytEkaegTU91SuhYyppNowUng4h4W0n2
TSe2oygWihbedSlxyimcdTfca1VPmQu6OFmIqCOFvbUlCheZ3XZZeOeTKB+PQM19EJ1edReRshM7
1LwN/YTq/dAHxt6HWb5NJihMGyF47IY/Wgg6fAoHWPthTZi8y7a5y2yq/36OohvHcuY+eEH0iDq2
YMzuYZD6TYqGJVaLXRu5B+AIP7EzP9n95ETsAXGXpvtRdewAUzVM91ZDKazPygxCR7mlqIlOtUIX
kCOGbegkCrt4zyyiPZVxz2y/8AmDZz3fs3OV1FRa2rb2YUAh3NTKQQSqtqxa70/WIjJINXtdpu67
25dPgM5uMl1H+agqRzXx2FMVI1+a/2blNKaTiYNndcYb5kAUj5MGVoBBp3x4a6TihGv31XLG+5aU
B4SDWF5ttib8TGdGxiW/Pw92HB3eGpVRkuxXWJDFKTJMIMngbH2CktCvx0Tc2IiAfOspwowyN9GI
LUtCWOdeWdymyFgswJ+2Hr3buf0WABmnhBasuoGWmMsRBnCR06L18PM5uoa1FQ4fJWKOHoAOgWro
ASLd3fhSe6s67QWWAaFptb8D9UmRQ4FdVxsvPHgiBZvyOWnMDb2v7VDpWw/pSO4zISIsZpFNjDfp
aS9qQO6sxqKMr82bw0dajRZwdl7eo8yKbUxeuJ4N1tyjH6IN2o+mSOFrN8c8yXflONKV8cq7Pk4e
NAX8gU/r00r6lUNCReKNCShKalO5Pm66vllaprJKYdzC6iBivnWevFY91rlHpimIcN1ufmh6T8XZ
cB71ST2Sw1xRteBObcS9Saxs443LqENXqeYIrAPT4HCv5b9Enx4NdNLI9KmCJskbd/HouwM0U+sR
WdwSOfBv6fsfqCAOeuZ/gGBYu7LBJJlxyLehBio0iZBdAiOgsd2X8QGlijKPbTiGofhl6ma+tYFV
UeaEZUht+E3ocCDgAmGtJZw9t9NuRipzMMOiZxDlkDHX2jauREHepLPLYhdNlN+iZdOXqqr/qZts
L8Ycsa2p7hSSvVpv4FHojy3oI+D+gNNa6DjBlHTwM8ievVTWN4Vb/AlzCrCSaHuspE1AAaTGt8Tx
ogDPmBbqypTN74AtvlcEt1nkPZEJ8VKYkJgFe14icF/NmhtSamiNg7g2qcz5W4HvBpCghf/UT37a
nb5jNDAe9CHCKokg0mR3eowraTDQC/zzH//zf/+v3/1/eB/ZiaAJL0v/QcTkiTy5uvrPf0rzn//I
/+t/3r7/5z8pmVvCsh1DmDAPNEdTHf7899t9kHrT//t/kFCNZjRCujfcJW/BhiDTG/KXwPECo18o
636tbsRe5x1K51dGVv8e2REcnQ1b10xbno8cDlR2ISLLo/Ngr7GDr4FOLb1HClDzYGEtrowmvx9N
E1+vs1FbrcpqRsNGnEfRhlBqFgyf1yQ82v1rQHhASbpGBHI0oOR5ZXT7yujTr/t0l9MicvQ69dRj
8Me+G/7IQ3EX/XTulbfowA5+nd+39/XHn2YTXrvJFx6vIyUnb1214Nlo1teB6emMjYES85i/6nfO
Mbltt/URE4V3p2/HnVB2wxaF9Eluv79g48L1fh52uh+frhfeG9GqoyuPbEI5X6P/udeAa3w/yKWb
quoUdwwNHwp7l6+DjFAb0Ha38ujLk1ajk7Meler3UDyYzUMa7L8fTF56gT6PdnYn7XKUalqU8hgT
iLRNV97OIaRzPixw2Syvvq76hRv4ebSzG5iHjqZ3mHOOEIrm4wJWRrZVlphZFpk+R1MwJ2a2WX1/
iZce2ucxz6YCy7eAAopGHjlmHsMIuia1Obt8+X6U6T6dTTiOqtu2LlXbIPD67FMQotQ0V6Ty6I3x
Y+YTSAyUyMXY6mfbyvr5/WCXb+O/B5vmoE/voeAwnzgik+zCfwuXNc658qJfG0D7OoBf83qqeiGP
Sv7Dckgshvb+/SVcu1/TL/h0CWmiYPfDkXasWdRAemcO0s6Kkt1xWnO+H+tfN/+vh2PxVBwx/dOc
XpFPg+lEVNgjNIljyhloS+LZkqNoukIRRVjpnbvxnuiBr9WVvmn2Ub7ETBWIWbb5/ldM79l3P+Ls
u04wlXu1wY8It5R7V5wOtgrLUHVlGDk9/L/GsU1TMx3a8vzz7GIVV6nCDFiYdrTX+jzmk86X+Rvt
ehagazOxemm2Mog2dHRoEo6pn41W14GhwMYUR2BW+KVm6cp/YL/CQW8zfHh30TrYBeuGMvQMFdua
YIhbxF+0w3bEjs5xq6+SKx/ixesn5wwjgMnpwzqfP3XSu8JUSHFs2Y820OmBcpKNkKOjGDFioF90
w3nVYmQktnI4RXl6+P5BX/p4TOGYklagrfPfXx+A60dj1RDIcFSLPzHEwcYfriwR8tKc9nmI8wkg
runKVwwBzmCH0n8eLpK1w0TaLMrbaeaO58bi+6u6tKVyPo95NieYjJeUGIqPNo2bWYPUeQ4x+Lbc
QEG86X6jUS5WFOLypXZlMrp4sVIThm5IOqPnO6pYtztoApU4KsU2qE45XcAWru6Vy5t+/vlnwwvD
zpB5VZfnT63lCOcppieO1ZIc2rm2HzdYfOf6rNi26/zJvL0y3qWrsoSq2exfVGE70wT5aU6i22JX
DdFax3rl3hkrbe+vgpuRDK19u6SjMYtxW0KGujIV/r1xkoK9sdAw49JQtc4eIgrFpgstm2WKkD1/
/OlFz1U4uUtuvr+8a+OcTe86jU56VSYLPdBbJ0NGR9IqCZvQ+Jf/fyNN9/nzfSQQWjMii7UwfIEv
oSK7qsbnAVLe9+P8PdFNd05jQhGCk5l+9lUbGL8dldfmaFsPuVnsyceeqZPQWfvtptaJyf3KG/n3
CsmAyNlt1WGTa+nnFxZaOd+CxqJVbjPrVpM1nd/J7SYBUV17/S8+L0eYhm4zYyIl/noXbWylg5w2
SNikFrm1s6lNxBXfd1FdmR3/fu+5rE8jnU1dnh+0bTswkt8CYtMEqI9qmWS775/WheuRBogVWxfs
oVVxdj2JKBQnF4o4RmnH8mM/WCilMx0MmEAv9/1YF67oy1hnV2Q4tl3HEQt71MYnN5JPldEf3KBc
fj/M38uK/DLM2acLYVTaTeayruFIvdGoIW149csrN+7iKNAGHMdmstfF2Xo+dJFVe7UlSAkckS2Y
M9VefX8dF2/Xv0eQ50fWOHRdJ+I6RprJB98j44Gar7cp7CG7smZdvBiaZtwZYZvy/BOKO1WOFalf
x6kAET1TV78yKVwegCnB4jNleTp7JjUHfXzNvGaJQMmM4dC3rswC8sI0IKdtzP8dYvoJn+Y3pZeO
UdcMkdNT2+Yr9LkwdjpigZfamjbgnHzID2ubveA67k/fP6prlzc9yk9jj6yTCj5LlnzqYEVEoyi7
/36Ei1dn6BoTnCaYYM5et84z/a7k4HQMiviUDQGipvZG8aM1ObGoD5Lx6fvxLr587FelYbEGmv+6
25+uqAoq2H+9xirvl7Mwx1euaYi1xeL7YS7dOJMCl0TbZpnW+R688mvE/JnNHlz/cFoXHFly7b2Y
ZpWv+xUp6RlOL7fKKnH+6olQCHIgxbQFbJZi6U9bwDltsDU46LXy3/hmTY581nSAEoBIvr4IeiOF
TTCoOAKqXTSEoLjGu6M9fH/T5MW79u9RjLOZAdFCbmvDKADzLIK3YQkWdmefyExa94DaTv0N3NPl
lTEv3sZPY54tFH2rEho7MqYxaxfttth5S9IFZ6h+busb68pO9kK1hYf2abTp13x6/WLcDnkvGG3Y
1dtoR7bCfNyZK+oeC3995couveoOz0tnDeRoZk9//mksze29MHbNkQ0t2mBKVnMSZ9bRWn2g+wvX
CMX9MtwpV5Z39dINdRxdUv6k+qkZZ1NiRZuB+pU1DStX9RarFKIotAm0NNgKBj85MezLZbuEokqr
+yfqX4uK7MnZXi02Ta/L2ReiCt2RhuOY7HX16XX7dANqIDNFIrkBsVONwawxAA9Lq9ae/AzmvUM3
dpn6HqKSMKAojxRkl5i0f79/DBeewpcfcfYUyDcSMd6l8ailR/IdQHUf2qKZfT/IhQ9H5Rmr1Ast
BwLc2YcT9fRIvVKOx9QGX6wmzW0wgoL7fpCLV8JB3zBM3inVPpsDiNZzVUBxI1v6X5IMDC33kOm9
fj/IhdM7q4ChM8mwEdXM81JNlaSuKyJtODY76D6bYj29Lc2CqJgF4chXJtEL942JkyKJpUqd8t3Z
JXUW7m+PfLFj4aAJbQRbHtv9deWKLhwcPg9yPqtB6eokBh5y2FbjSizJD0O8783rF8w1s2EFNWVG
iO0TsTvx07Xp7cI22KIeOW2D7WkuOPsYbaUiuHUgAy5VD13XrsmbWXVYknCEXXk7/rXenH1tVOM1
TrRCZ9Fzpp/y6WsbLAM0n2rA0yekpa7UZTA+lUQ3VQ3OHA/mgRY9aFCIXNwMU4Ov7/V9Gckrn9ul
GZaf4dgObENJCV39+jOaIKErC7rziLp71g7pq63f96lcGRRi6GHOczQZnvc6oPGQhFRdedYXtjMW
Z0OVDZvqwD48e6GS2o/RaYb9MT6Qzr4k8omSeriCvbsstmgvlizPi2B1baq78GlyarMgrjm6bvz1
Hqd+0YK0IK3LzG6D7kfZQAn0fly5tiuDnL/HQ2A2XhprZG/+JuVy5+zZcNygVvlX0WlWHXME4mv7
yhd6bdCz5dkyjCGLI67MheI0ILdpzHcj0q49t2vDnL01BZhSvUwYBsU+9Bp3jbjkDrIl2KgNvK35
+JT2lGOuXd2lHc/nB3e+WIY+soBBGbsjEvLxtT2U7wSarYO1fwuCHRjxXLlasb10oPgy5tmyiK2/
zopAdPRgsmf6WO6fZi1fUBeGv/xnuAG31nP7VD/FT87jlTfo0mz06TU1pqfwaYqI3H4YGo83qNtl
t+3R2FCP3UBZI5+STd58XCaLlC3ebXv1+V4cmZYwJXFJSfx825/rtZ8Mbt8dxR1ZhPGpWRNnSQTI
3DuJE+Dc+34NqfNoXLvi6b05mxRtGg66bdCk5CxwdsUh2XZlohfdsV1pq/oYIh/ckFK8mC7VJwwm
X35/iy/MP1/GO5uENRKtdbUnQoBsA0zwUjn+C8qjYIx3chwThko23PdDXlhDvww5/aRPDxVBqOH7
LZeY2M5rHhungNbz//sQ06NTdQSvOlu6r0NoQzhEWe60Ry9z5oUf70NZXlk3Lrwgtq3Zpq6rlPZo
4n0dAleyo/sYE46j7r+R6XeAGozyRrm16+RKafTSDfs81NmaHI1uYsYYkY4tyDunus+bK93Bi9fC
jpdqvS2o40wbkk9PxBV23tmj1R4rzdm4RT83wuqnppO8WvZXdvuX3rdpS2hiLLBN3Chfh/K7lIDx
VPJk4lmIbKzz7QcFlXxX21vfRZv2/Yvw93CqmA7u/1UNsc+rlF7cl17umIQVCO22GYYt5LeDXWKb
rxF7hoZ+ZV2YPs+vn68qsEEgI5GCA5Q421d3rWuF3OHuKAOk3DUCGcxgmUGSB0i37y/t0lCUqaRK
OUe1LTH9+eeH1um55wxmd9QxoSqgWBqzXnL2vzKM/Hs3qkpKooLiKJAASz37XM0BgDGVRFZxMwc6
MpaIWHCXNuAeSKuR9qpTpIWP2rYy5b4whPNal+6bkrvbMSAnAX5SKf01Xt4MRgDx5N0mirqhAP5A
tmrf+hBuwO2Wd9/fnQvHAlWqPAVhwI8RdNW+3h6rLDCFwsM8aj35rzt1Ga48fWYtjQgg2pJt3fra
nurvz1SVmmYaUOR0TXeMs51HjcdCbRpG9MvA2RfAFLaeHl6Zdq4NcjbtIE+PA5D83VFxa/jdpdHO
RZdemT7/ng9UlZ6FybtFX8sSZ/OByBLT1/qwoT4NPaCPSI+IDXSyBBU+mlGsXflILzQKVZWSpWY4
ghYPUNavz4reHK5qUI1HEPX5oT1Ym2ind3MlX+JCmWVbgdZ/Q4T2Utx//5ZcuJufBz4XQ5V6TGiU
HbGb0j88IghdGvzfj3Dp8/kyxNlbURC9HQWYSY7+1qTt2mEKenRWyn25TzfdqjrIJXiLfYKRH8vu
tR34tDKcTUfcWZM5iVaoJc93i13QligzMr7dBRDleboqPpxltZg2qOndf+fwqPIfBxUddV5hqmdT
UpwYmMwUG1S880IwBVHBjX5w2ytz7IUJiSaozZetMq8b5xdl9IPQZC9aAtKgfofOMqReShj2Xhib
hn6XJ39//wwvzLQqehXLoFzCv9jnk3oyNJgUVBT4U6gBoPc/fmYSiKKL9fcDXXodPw90/q6IrCuC
Tm+PQ/xbHV5q+/n7v//SpMhJcyptCVNwNdOH/2nNaNO07DOFfVE3bxfjIlkCQ1/kG2PNW3i1lDB9
tecv3+fBzhYOCylybvsu25YVgoN1jWDG34jNtYrFBWmDSj3bppRlTwvVeR9e5kEmE9E0jNMts/tJ
2uAumPMpyU6itOKYzq+JWC49qM9Dns3CMtRFBzO7Of4f0q6zx40b2v6iAaaXr1Mlrcr2tf1l4LW9
nN77r3+HG7wXiRqIb50ESIAE8BU55OUt554jyj9AJQ46bM4Z5y6K3uyzL5W2AvBh09CfMLCrBt1e
2+QvyAN88ty7owumOFtweUXBNbd/viq66jOblVCAECIFpjpdtn32C7pV9jjdW9AZvX0MebvHuAmS
ZtMMJY7+RLr3qZFRfuTVltZcxPlKmHMOaZZoMXp8nwhSCiEmogpMLGNurV3AiCWoXivw2uEyb/OY
0z6CixZlFphUA8yX64HxpIOS1gGOHXIW4gGcRcjjBscIhGAEDiD3lV261wKQ5i9oyYFP0b29yWtO
63wLmDdc0KfElDP8HsVCxj4/EKgvgVPntpHP4hh7x8+tMC+3NDSNMSywAoK5R21fO8iSd+Z3w5NP
6jdwyAA3uf0VgBQtELcQnbMp0shy5QPo112QipnedIIaL+gzb/+uNdeDDBr1LWDvJYvtpnVlMYNR
4/NjkE2LFsboq34TJJzlrx7kf80YzMMwA4iQZ0rXnwpwHbRgZiQpL4zlmWCehLbCZPqEGRE0RzCu
5aC6bfoQvfQUx7wTN6ED0RNuTXL16Jwti/FuWa+1jWHAZvqhPlSoSCpuBpcK4WfJLl7/KUhyQYh0
r65O0plRxuGFgprkSo5PlmzDQNsMm8aD2LLdBP3m9tlYfQTPDodBt/zMzcUYFiWYn6DvBaas0R5H
IoOyDvWphFs84+0l4+uEXgcEI8FeWtpj1GNO//ck/OYsaHXrdA3tYx34n6tMsKnUdJmatD+Z5rCz
wuq3JtV/ZjRebV2L31QLI+kJ2LnzKX8W4tzlWF89oWfWGV+rySJ00jG/fgJOVUYhFEPBd/pWeJ1r
N99i1swuXqCGfdsozybjbNt2AN29hhXrCpRgMLIgYTTztomVD4csXtVlE+hsVWZj2bCX4qInWXPC
UJM3puY9tnEnCdP7bTMrzwaaVgoaLhoqIsBLXR5GNZ7A4gbA+ake6g9QCzyZYfOCyW5PAKHtXywJ
DTL0WsG3hwCQcdYQJMjMEQQbJymPTgVY0jFNiSHb+uftJUkr3lc3FZQagAYCotVgvk6fhmQRm7Y6
iQGgboEFmlXEZBCK0N3W1W3JCe8wV3cAY8CJP+Cy8t2QFFiA7gC/Qyd5Ljc0mokF3ZKoRw8XCsF9
dwcykzulF7e3F7ny3S7M0BN65kRCqZCspCG413V0ZxnTAwiK7CkCOlnJXm6bWjnsF6YYFyKmbWTo
YQzPqEWOoX4rFt4js+JALiwwVziZI1KqUdaf6lw5SARSpzWk3ZfUs8QRskYNJslEDBsv5hMSH86h
XOlogA4DuaKJOrsGiWvmBiRxGSojWPhP6oO6y+7rY3yXepFfbKQgfdZ0uzu0nBrKSkPj0qR8+fFU
Q63NUAu7EwTPt8NewlhJugN216s84TB54h7Uhpt+0/i3P+Tq0TxbKXM0Z7PIelXGhwwJiBofLQFy
sGHNcY30cjHv6MV2MgdTmAXIJzY4/w1YDMCf4PdhHOjNFOgdWJotXnmQtybmcCJngIRXia835dqz
2Bq7Mo42c8EbkuOtijmhXTpJoGOBmVmDos88eBB/3NZL7c8YqJatgbOJ66uCn6StfoCXGA+WaHHR
4s51eLVjQNh+V/GrlHHc5KoNOnWBGFXGPxkb/SRYhYZpuFNSP/SU9RE08C2Yt26fuTVnjIlGVPMo
pEW9Cg5mRWzLOtPp9ZrcZQ/iqZ3kqx44p4BVl4KlsbNjtCFO+VQdeDj8tcIeasZ0uhHDP4bExuG0
RA3mEWigNu7sTPsxUDZ0kga838HoQlDCiXb9RuO45jV/eWaUjcp7qY3JIEwg3EWJWqt/RTEH8bq6
p3ROVAcIXwYwnjn0eoiSd5qP3Uk/LL9Qp9yDuXcvHsrDZPrh7+gtfJpeh8fqYd4kB3XhfNG15aGj
oaIvqivXhW3JUEY11oruFGWV0+bfZ8LpBq0gImTjzALbt69l6CkOBhiLMbfhgrZup2+xkQFQZwdu
8Ya6WtZdndtivH9WFWqogLMK5VGo+tjVKXcsZ/Qlr9gRboFj1fGfW2McvygC3AKaug6IhAxpBrkD
Y41n3pv76KN1Z3d4qH6QU7/hde1l6tnZVaKvhsIoEL9oRzJ3XZTaEDO2Gez6egCqNw+wuoOxARkH
5I084VU49Ptkk2xS33LJO4QWXASCzm1PsOJvEGFa6Ifi6yLYZKK/JZzBRIpZ45PZgZHHfG7JvRpX
nMO5akQB3EtHxIxSI3MzyAxgBLrp7SkR782hhcpFkKP+8RcrOTPCPAap0i01eoXtyQAcdwaLUx2+
o0PGsfIZ4TMfDUVFzA8ZGFLTr+Y3LKgek1gZW9qV0ANzpzvjoXxcttJGOKpu8bE4dOom8tAdQTj7
OvuLh2TnAT1zzmu0cuMvfghzaomaQVtixA+RjMd4egpVTrtHppfseqUYerDQvMJ6meM510sp6pDS
Q0ZcbaGJeRo/KKClDRIfRDIbIyDfh6Oyg3gg8J+Wy5tzXCt2YoH/2mdqVaY6YCwcHES4HsZJ3w3b
/CFVcTGUoN5rOw283XYWqI+3T9GaF7+wylyIWipBZwpJxlOxnyBH7KDG8X3ZQI3IHuELjNfCE++S
A8i2HvieaOWegIQV261LQF9dZZeJYYXq0OvNSYD8ngpWbAn0RQs4ujlrXCmEojsMrLVuyYh52eYt
xkzywYrnGro6XZDXi0MApoP0HEgiiGNAT3YBQRKx7gQN0CVw0c7Zx7jIPgHPndiFjlpWTwW0nLkR
+PXvUtCUp2NsaJXKBgs11gdrgS6GVp6gX40pctDPQAupdUqMJCavUL75Bl1Gb970b/W7dM/ZE3pd
Lk87bFsKxi/gCNGtYsJwgtdNgX5qiUqt5qdeDaFAoIlGV/LEjZZ4kDzkGLz2/pcG6f0+yxVbAxAR
KEiWn1043YFkFqTI8MhBLNuNHoyt9vu2Qer/rhdoyGjxaJKk6Iy9agKLedjAXtTUYOxKH0byGxNA
P1KuJ165uRS8iWcNJ5mOFjB3qJJQv2jNsDrNgVG7vUc24MGk5d54G26y3F1edbR8al4Jb2VHZUBk
0WMEMku6SvJ7dVHaUJBL9LGgGI4dne5ABua0LjjVfHJSvz56qVzYY3ZUSiQo4CVKedJO5VF1wBPu
Q5kcmHggOwDMit2MO0CxtrUXNpmnNKznKpSUzzWOXvMbOvBgBvG0h/Q52qj7Jgi98Y3X11oJ2OlC
0S2WkTOAk4QJxwAvLIsqF8sThLFGz9wV37uTcpe+YAY6KLdgRSM2WlKnmpeRr35QcLmhbEMxVWyA
lHdi12U1xDcH3/hl+BTRqHkQG8Wl7IIi4I460A/GXBEZFwQIHUwIqyYLGk81qG5CHZHaw6FtbYCP
QWPR++Abo+CQHBEYN9Sld+HKJuZuKM+LggkD5q6gYdhBXaQsT+1OiOxsC+VAO/fSHZj+tlCd1A7p
VvQp60vlKNAsfLvtFK5fHHxZILoxY4S0ARw3+HVnTijuw6zQGr04NRBrTU5z89DJvK+44tUvbDDX
JGsNMTEJbGiRraAlBMDDEQAV7Q4SaMf5ZD51r9NP8OjmfuxHXwbJKQpOLF5V3cTfrCcy6mmBPrxc
nGbJcDpIFtXQX7q9hSuJkaJgNtjAP7CTusbESQ0I+rs2Kwu8HGRjvYXuABeQbAoECNybuPJKYTwD
2CXQJEiSyg5P4G0e5RFYTNSo5I90Q3Z4or5Bd8khDlS5nzkrW7l/CrroGqVAANsFezrMQY1k3JUc
MHQ9iO7pGAU0vx2IEDj179Tn3oWVJ+rCHnNSunnqc6jV5WhroVtqRW4Kgotlo9+3vgGudRvSraUr
b/5mgEMFXg59Jh0YErwgTO6QTdmYlIaMys5S5U4hkWwDubPq8fZ+XrsXWMFtk01wECDvox/37LIZ
I5J0Mxqg2yYXkGdYqmh4LpUoizkP4fU2qjgkugk6DQULMhg7dZ1YaaEp7QkKDroHcsGjTvqd0qiH
ZO5VzvGnp/vSf4GfiiIBURxA6MrGbFYbpnqjx+1ppKx6k1A8Qmxh047xmwJJJkvr3S9vIlJFTGKj
OoyEkr0BpYVBEKGDPTBdH8RIeNPHhbOka4dFKbcwoEjhjdhF+v/PvlNpzEaITmdzKnXiygibthP0
T+3cUIMsysGk2EOoQ21zjqNcSbgwNk//klBFMlX2+VFJMY2FUkV4fpL73jN/kGN0r+x7qr0HRI6+
VZ/ybfpcPKbfa39AROXzqgEr2c/lT2AuQhQ2YV6H+Anzbtj3XmoTKEt40Iy8awPixQdxq4J3d5t5
EEH0ud3ea+92aZ3xpFYqxXqtw/roUGCaZKM/5GqegVnU2OeWIa+vI6xZsoJhN1RbAay//MyZMqhV
aJYRypBmsLg6lIvt7kQ83dUCiLlXGLD5C/99aZPxcHo09HOpwCaFWpWPfTB8EgaBjgHQh68jd6gx
INQU3E50XJmwDa3CxFTzJjr11hHoUDuXlXsdI2PyUHGe2c/JwEsvAI+GZ0LWdFCfWGzZusa7mBoT
/XI7CDEH1TbFTAZU2nza+RUeO1An/4hew18zmFwr+2m2Q++rbuHyBzB3Vp9qsVbowe3ayparyiYa
px6yUia8NMFEanPZKYTQ6wnVwaB5riHzAexk6MZOuRdnf0LIv4sjO3zkVXqugzRqWAd6XAfzFMK0
y4Paz5CtznIcGtWAGo9SOqX+SOkeb+/gSpR/aYa5+8S0Rk1osD4Vbz250zbae/xgHLVDvtWh6+Ln
GK8FSTiPeGXdLggOMdaCGXeRbXaTHirWeUuo2xNRYRqPn3ghoC/0b5VHY9/UTU/cWGPt9ltnVplH
Mo4qIi1zFIFfkWw6qEZD8MmHDBIFCIpu6kfzDiW8rzMhYI/PrDI+B1ODgpWrWGs9jPtQFPyUNyf6
OStxdRXPTDAuRlNTgtAljhBEhYH4km6Wu3oXe9UbBQgJO9nvvPi53UItye835abZAwX8xi3erbly
0IbJNDDAAAnrXHPoVaiNmAJRsJe9AziC/DiAopB7rAJeZ2f1eiBIBVcXsrcrkoSqKaHbMsOUsVi2
1UC2YP4NEWne9Vhd0b9m2AYSpKqKqlmSCHxoxdbw453q6ieUzj4JOXkPMWdNBuO6C6iLjDKUH06D
tWtLr0i/VTzmqOvEE0fxbD3MBRihgl6NDUyoqGJTIC5Fw8kbHhpuZaCXvgiI1BQVGRIOxKX36jDu
PRLQoqOXY52sb7StPm0KaB34VpB56uJGL7cd2crNBs2RqBqgTcW/2emeSBBFyYwbciICqOGEyKnm
59sWVsBiCNAkeGSUC5GNsdhvonbJAKJxgoEe65gZsd1UoFUa+vIpzRdQOcXQeHnXoAwxiMOxFKly
qcWJFldOCLh/MR2MxWBImeXtmLAB/VQlGDaEPF8JnV/Mntkzt5Z3Hd5jpWhEo+iDUp5sMt5EBlHp
nEOWFfrrGASsEkfTToaELsACyWORx1W1Ut6COUNC9dCUUQdmQ2Cr7prYCHGX/4kAcw/s5WWgu71L
7v/pq4yd/Rd1HzoSBKAJpUJBxM945T4b5KwRNeEIOGXriYsDobQEckWO8ANk6VPuIvdsguwFEmW3
D9L1HYRh2EOpG7RCqJRe3o2w1MQutnrhqOd3edWCVjDaxeayJeYMcUiQ0ZZQYtA1zrTdJzXS5RMB
fTZUDwAzQBtAZm9IJXayNkS1cMyhjbN043Nd/Yzk0bcWIUBi4kLPwTVTzR1jHgHM2oKRkAI7Rwnr
wJB3ueC8MMAFtehQolzmDbJYRwbvrSr8KCzTjaGfokwK5IEz//Y2Xyd02F1JpHmqiHYWO0lUQaYh
aYVSOAry4oIYF4KaZC+1ZEvizMX4JGRpWu+2yet7g1gYU1LIJNFXVT/5Ls9yyCiNZ5KkaXOSRMMV
JohKL90O6MFgSLogbHjv7XXKD3NonSADx2gj0v7LfR1NFWqfUdycsjzbxiRzihgZRjR4EIfd3F7Z
teOBKaRNuC0iHTJknia5nEgkd2N9GgQ/6e80M3RHzBl+2QhQDICHKCj8GviLWY+YkC5Ohgo8cpA1
EmRXKUKfJC3HzPVTgfsugucBu0bxlszFX6yms/SsqKDrk3uKTiBC1T18fSW4bDgKYF3DmpisoUta
8NDnBMJM0rcR2l6C9Ky3NQd7svJNcFmA3gTEUQOUk1mHtNRQBEvV8lQpUGWDCEYBKvto4mRAK9cI
3wMkWwplOkFZ9fKjWHrUFpE4lKd5NHcidP96EGHEEE6YC+iR5x8VNLZvb95KbmCKoKvDP4DdoRPw
jMk6JLkRwl+gpfMNGuvGXewNm+JdeQAaxFFeQRYBXvhHXvi14iEv7dINP7u+SmvWkimE4TGzoBKA
WZEenG/h8g1EKPetWEJaULpfDMOXR45vvv6S1DCuF+AFynV5C2IRpYDAJjyKEIvK5R5TsJ2tCjxy
8JWoDHboJCy6zXgKWCAzCbUOIrdaeKzUZrLFTjPtLAa+ZpJdjZieGYO5f5S2gmxtSNU7Y2j5dZ6D
87rjlA5WF4zDiyAGaQLaTJc7PatmPC7hEh6luW9t6CoAetYl71kIko7bh+naR2LJZ5aYgFcRuggy
J1J4rMvwW7MUd0UE+iGhwBgy+GX+xhbmojG/imFZNv0Rpr6Q+3AKjw3Y7hI8pdbyICjPBqRKbxu6
9mBYlIbrISHSFcEserl9g5wX1gJZimM8g86kXZCpYwCccw3XvhHQCKghgWMWDykTpkxZm4ujPoRH
s5U20Vwe5mVftNV/tMKchCVeIlQIYCXNZWiwqvNGrA3NydTsL+7Y+XKYg2ACiI66WRseoQ7lhgOU
62Cmglbw7U9Dt/4yysIDRtlxQTdBo0vmTS4MHcIRAsy0VvfWlLkTVXkBjUBigXg1/K6AUeG2wdXP
dGaQOQvjpE3SmFCDJZFdMd8kiwmOg3oqOQ/BSv5D32bLFEFShM6QwSyNTCbI+8w0POaj4ic1aJgg
BwRsCAkI0R6qOHksSs1wxi7eVsu0lWt9VyTDlwMR/AgwM+HZQxEXw8WXR7/WMoKORI5TOeluWTYE
KmIQYItVDjRkdVsROmLKl3Y5TOXSzjQazVyGBH5DFP7Erf6sqNlzLGj/0QyznEqTBQi/wkyvVEgh
j2r3MECR+y+OyNla6FrP3jU5xahP3kdYSz49phD4GDPh0Cq88G3NKyFpRPlZU9VrwlSrb+I+lwTr
WJIHM/spCR+3l7H6PgNHCOAieq64ZMxRr9PMskopRlxgFRuoDBwJJr2VtIjtrE9KR10gqBmJYKtp
FtMpO/Bh3/4Ba2fi3D4Nlc72cUkFsTIXfCxV+p5gzG+U35b666012ij8d5FM6JjHDYLrJcGJ6MZv
wiSjRDmDR6qt71QdY9rt5N5e1HV8d2GP5T0A4WJSmkMWHgtLrewWADKkELlrzMtrYvUuFL3f1KlM
/9tWKozbtwgBL1dBr1dROoIJ8Pn4I2p77/baOB/sc2T17INh9kmoyh4nspafE+gbxuOTwqXxXfP4
GjIiCiYGvl1n3sm6FjpAEUxQU0LG01CgczYpJRJO4UVoIU3aLVPLcflrFw1kB6hEoVoCDC9zn1OA
K7QeCcGxsV6k/PfC41JdPRJnfz7j6NMoskooqdJtK9xJi4JMBujnGI2nCtjAEVzBtz8Tbz3MvRYi
XerEBesRp/guElpgcBbp520b9Dez7/L5nrF3F1RD7VLBhgLJtcQAq6i8CbWXaVE2tw2tLubz+Qem
CFEg/f/nZy6fankSDOsIzoMHk6T3UP3irIVngvn+8mIJErIx66jWv3qM5Gfh639bA3MAsrFo26bB
ZgnNQdMfpOjP7T9/pasGp3O2ScwXX3pzCEf0EI75h/4gvla+8j6JdvZGFWuhmSDvq133IrjWM0+E
aXXrMJAIjlkkQFcoibIZZQxRa9Zx0ptN0hmHZlr+ItAEY9v/mWAihzQHhjduVdxOEKctkBKw6j9t
//W4QUIlDfkiJmlUlPMuT1nWT6OoZ6Z5DOUSoNylUl2oFphu1sfdl2vOqHVT/k8k/yIkA5j1gFLZ
supMMUEO2TtS3vqQ60YXlMtVvnJDJdQZLQPfBWg81k4xAAZt6r15JK901KR8SDEUgf6OR0dA8icq
TQLeH47rWcE+AFd1ZpW5rk3ZRYIMneCjGsQbcBmKtpXbSXZIXxLTzl9IoOwkr/SzB5SgleGh1QIe
onRFBefyJzDXuZsh4CfL+AnhIQzkH+pu/LCeJnfag2jQlx7bg3kPCeEDuaeoZOStoR36lLangwRO
waWuotYYRwn+fsrADP0ZzG0wJ6vtE6EV9cY8FlFz31dKoI8IPYjGcZNoBq0aQt1fQ4sB34DxyERD
2T+k3xs/o6t3aVj0qVdJYJ4+kXSCWLWmQS+ml4ki7sZh0Q/VLGQZUqmkV3bZZBmZ30zSkD/VRiTr
+O8F0U9tDu2eote1fC9gnBkC7B2QQ66RRVG/IT0Y9+1mBqGKi18E0YXZAluwDeI5Qfdac5C6zE5F
fe72cWqIYVBkQ185ghCrszNOQuMXag3l1aKDDIUvycmoekllmr2vmxkkofLBiFoHBCMNechKtZXw
cELQvRPbAszK+aBEihsakJ+DirwpkA8tQT2imfUi37RSVoLtwCAQVG6UISk3o5a3yj5BD6j220oS
xl9mZjTQyu2KQbgvTS3LfbVStPxQNWTBCJHa6hOk6YkqQVi1kLQNGeI+cwB7H2VPqGQdopxT1X6v
SzmCMoM4CbMDAKWsb8a8ny2/yrX0exyNojcrY/0+JXUoOZ3Zq5MvT8QYAIqqSRJUZjqnG2nMBhES
3U0DfnpNkOX7DiiiQNfjwnjSBRL+qWa1Jxsd/3kJJAR7T7JMROmQN11u+UM+YZo+rcTGh5zIEN6Z
eaKDo6eLIJCrhtB+P+RWkcq2pRdluYFANrTsBFRthoeiHCJUumcNY8gLEa2schfkPlCqH4qslF/l
uUkkJ8tFpXeSrioHp2tDdXmc1GIpPbUC45+7aIkxBFATVzHHkikG5HLAfQnAvxrPTelZyGMMX1Sy
bNmhDyZUbgN5TtTKWquJ7DFT09mv5mxpwfrcGjSdMuLsaJVo5NipBjLIrYBA6X20kmpwkHplvd2l
izA6VWNNA36VXOObLnWletJM8AeHMWSjNzPmda1dAtzu4tYjScpdGc11e1cMBXRex5TImqtFjYkh
mN5o4COtFpzTEKQyBxsKMOrsaUbeNEctLFPJiZoymYIB80KP4Mbv5GcxbmI0C41pECEnn0n5lNlC
qdXptgZvw+gVOOEoHEQgvdoV6MkJAT7V0AfLUqj5Xpf66D03K9m6b4dWKX9GpIl1JynMpvbQ86gL
f4bsebPJO2Re6LWEuWwPIsjSfSmdWrTOoapMHL1puh+YGOtHTPI0OeZMCwUcz1kui40HiVoCUegy
ShovGVGtDCQpLGKvnIpEDnJIFmSObJJs9BMJvuF+KdtMuQ9NI3aVDMreajGPy/3QK1n/0IaRWG4T
1Ww+8Kogjo0W7KbfxolsuFGsxzw1jxUgH7jTqWYD2KeQDrAc1gpRrVhvU/MobCZf/5A96Q74kjpo
HfDOOJTHuYV4qNh55bPsJl4WpDyg2YrrvvgFTFSVEXD5pxUxjzW0MHC6IRlNPFVrgtvRG88M47il
WNai0sBCNYiwd4VlSxDIFTMeHe0KjdLlhjKZsALKTLFXqR1b3LU/yV17sMwHwdH38aHxFIxb1CDy
se7jj8Sx3Mxbfg6H5hA/tZvSu73ilaeKMpND3gviV2jvMSneMFtdOwmJeWxIYb22pFj+qP3CK8+v
WsGQjgn4ngStKCbq1qIKKhljaBwTQ9wtcfEEx84JG9daKyibgYEfFTzAXFnYFfKSLDKgBnREAzao
X8tj69SO6eYCIFDwQ3ZiDzXoxHhgttWlAZ2MMWlKKc9CJ+a610Kl142jJd0LIkS9Rl4deUU6goIH
/jXBVBTw3Gh40WFC/zF8k0CHrb4Ib+Vkm/e6S+ln2uf2t+obOwopKN0qqO947di1e3H+C5jIaUHV
tzYG/AITbe5C0n922XS/gKT39mH8LHMxEdrFSpmAXNEWtN7A8Yj2mOh0z7Jj2Pmd6SU/MJvoAEG8
G49miVFtgIddSJME5jeENeVzdFef+NOLvC9L//9Zuhsv8wyfjh8DOhl3lF+Bw7Fvr5dngW77mYVe
kqPOSLGtoXmXDKj3VjUvCeB9OebmgUEoVcQZJkpv+NZi0siv/Kj2ujvxt0jcdlvsSgvj2LxbQR3l
9YcECsSEowM5GWOW4DbKRWdg76wKc6YELD9DDhlRkWzGyngdwxI0VP3g395P+qdeWUWVFo8Borsr
QmytWQQRyibGkWjfCiPoKHm7dOgXHsxldVPhzADvhJiBykLAzMoYhBJzl0djUty6T++FeNxEQuT9
xXIAhQJ0HrVnTNBeHg91FOSqURZ4zeVYZ7966yMsv2XZ+20rKxgluJczM8wpFICw7JBzG8doi97R
mNnLPt3Fh/xb8lP2qWR0hZ40bxZu9YCcGWUOCNKaoZ0arE3V50CarWAZZKiRGgjt28RWx+x7G048
tkAaJbDnA9URtGXRkUYZn3neF90YsnTCjVaN8j21hr0yWm9dXD/nWrGTq/719s6umlOQ74MUAWNb
LFQib3ShJllnHIU8hA6VUvwg0vzD6PWN0lsPssqb3Fo7lsAh/a89i33LwxT4D2oPIsj3Ygi+QSh3
PmlJwlnXqh2MMFIZL/B/s1igPCGLPMrQXuxJD7ELa1a8ptQNRzVTHpnXiodE0QQM92hXYeaNvWmy
2ZlTb1r60YoFuyg/jOrrRCPI03UARwE1gi4iW3FGnjSqSm7qRwVMWsPcbqUi59zj1UWcmWDOepEo
ZGpiTT/iyCEvga7NyOvfrF1iDNlgyBNiNp8g2EtfoYUYMUInVjv+w4FcO+1LHphu49FyimwnXvEi
c+aF15YF8jEEPmjpULzRpUk5FMyi6hXtOIAy3Y7KqtoDCZlxDtuKo6BTbIB/ahgVwL8urdR9PfaG
OWrHrMnf23b6DpTHGwmzp8hKX1AwOOQYfOK8misHHIQ+2DGwB8PtsqzqmNhXeiTb2rGKf5rxvdQ/
DgknXF3dPMgDQGEJQxAoeF4uK15II9VVqx0VsYfIh46Wb1K3PJqsVSsmJkUpjzRo4phPNFeSWRqR
iIVkYQcCEeEDw9bp3+wWpg2hJwaSP0CiL5cyJkQac9TCjrlovoXhdJeLySHJuq/nZhDxohhhTOdR
Q5dm9DLJmoTk6lFod2oMkZY0c+N05IRka5/+3AqzGCiCLEpSwAo0Qqzho2pedS4Gme468wwZcDY6
/SBIp1n4SRSJ7RAD3nZMoHuOMAgAigSPgqYLeJB03udZ6y1fmGM2LomSfllkoh7LZauOh1qLTsv0
aGb7ZT5k9Qsu2KbPeVRmq/t4tkZmH+tlKmqtitRjm2zV6WGp32OVJ1+zYgPOR0JkZCpU7JHJFiQ1
TfW0b+VjWBI7x9lWX43yyw0pCMfRjBLabqDuY2eV5iIKxzmPKPPbuDXC6V6CLN9Xw4RPxiQ6SQuU
OAC9lwdbjDs5rY2xOc1pdRzl6WS18XOiJfswil+jOvx6gxqHD0AXNHWBzMMGXtorM90c0YlsTloP
EGqHMpQtEsXwKgz6+LeXdn3SwccmQ1oBBCSicgVEF7K0NZWwb05mCj12jRhBpNRYmJa/l0R8vm3s
GotN2Tlorxp1d3QnmaKKqdVzBs3U+lSBy7RsfpsgFRdJtReiwc1ivIhW46I++WWHQbdQ1UFVBptA
EF3uZh0mYj02dXNCvhi/LpNoPJI0/F6Ik8TxsysoJZjCi/SPzjbITS9NSVbYZSLE5jGw122Fd6hQ
QynPeqB081A54Fhb+3TnxphTonRQVCupMWNOjkiED1Cad8LabO0x/jpmEjwRqN1gXg6T+Vd9OEw/
q0pXykji1cIl+S+QlzuKzGPtWomRYOafiXgwpwL1fbl/o9QbGHesa2iaQkOxtTvZNTCOP9hoyDyI
AIXKNuXPnr7+plzapVt9luYncpvISQ27JarUivAdjwLofF9un/6V+telFZqNnFnJpVAiZQwry2mE
8K20sQy7u+sTW4OqqIgiYoWJj2G0eX3nz+7l5XN2aZgJZWqzjhtxgWEaemp+5hMImrQYywPlO3it
eXPO1zHNpTnmmusVehV9WNUnOqdE+tqemyfOVl7HnBcmWOAQxWiNOjoZGCUbZLd7HoMaTHaLYZv7
zpN92W0empfkRfrD11y4Mg34K5SVVEBtkV1d3fFUwkilqCTlKaziTaIP20YHt77ZeaFaO+WA7lbN
46a9ekYBO4RXQQoED41hEubgLGobSXIJGLxIDgX50WilXfUchOX1FCdjhDkkmdS0fZ+D+gbytyVI
sLz8tcMkZVfYw1Pt5I70uNBRThDnG9vEDsOD5GDnD+Mdty1Oo4KL48r8Eub8FLoC3l9KwtN60X17
nLapt7ylweRMHkhbxLsvU7Zc2FPYaI9gxro3UtjLtMa25Acl/vqkMzVBiU0w+A/sFBsILXUbjhCC
ABXWPgHhjupAIuYPGmtpEO6Hxpb98E4V7fqdp1x4PSb/aRgJDGWlQdmNeSTAzCFM6MuA4MytX5Pf
iivdkU39c3ELHwOyUPesdAxaz5scs24uJXPiXNTVo4sREZT7KIUhOycSG1PWga4GdD9QvICucn/s
f0B7KPm0PUgH7VOIgVfcvPZ4dNlnZpk3XyGhIsWlVWAEVHRkR3es9/DecibHtMfnDvY5qQ+9geyR
RehJIXG0sslOEcp5HsWZORenxQgBuiqQ/OTKUz/OkhcqYZCkGbeeQONz1iQ1SHMhkQ7hXL4mZYea
bbjgy1pPEkCoCejOhrvKq17L38qfmE8bteL3wOSG4VaEFYZ+BZHJwbYCPmJofKnB7AHJUNjLe9i5
4bN0BIISNYzcTXbzW/9mgWDdcm+fo6snBd/z3DjzPcuiXKS8G4pTgccrhptPeCHAqgVKwUVJXuho
9+V26rG6oIFZg7dJ1ffFkLoWXODtRaydSmAx8ecDPw7ZQTau11JDGxdLyUFJ1b/SwEaHBm27Xzw6
0v3/EEyll5s5IkiIMA2P1iHkB9mEvDWjRB9NKcdsq+ikm+xE1YiMAFRDAY8K7yoYNTFvgJIMSNNA
bgLBtsvtM6pJiMHVm58aUzhWVUB+K0CvTEbIuWjXmCkYgqoXnn8ce0hH0cfjLIiKU6UWQGeSn8hP
dYeJpcUHMdVhdlJQm0TuL1BwN6ZTb6WfKsj9eU3ua5J4xjpzDqVlAk1wAet9uktfq23uhVv1uZht
85TptuIkdupySWpWjubFkqmPPVtyUcV5THVgwWyQhLb40/yTgQSk8gBymDzFA4Yj2fGM8mwy3oXI
STcKdJtb8jY0+3IOOVnZ2oExMD6ISA2iHQB7XS5KbUC23I16dlq6NgCNol0ojS1ow9NQP96+ditP
EMRI/rXEnBi8QMrSqLA0tvOr1KJFqXVOqfEOJs8MczRI2qY9+I4zkIqk2U4UPNmBwNNB35aWjQFg
7UNs3eKh4Eoxr32p8+Uxp0MarAkERgaWN6JMCUasUuSASq/TMpz6cxPMYTASrYUi7/+Q9l27sevK
tl8kQFTWq6SOttXOYb4ITlORyvnr76DP3Wd1s4Xm8drAWk8GZnWJxapihTHwBfE6Gl+NPfHah+am
RYNwI92k81rFyyVYiarX5zB3P2JtJNuow6G4w4Lukd3PeWwqmaRniDgY5vpmiO0aMHHVd+VKBAS7
/BH/EcUlv0RtsCuYQcOi+dKD2zB5u2yDS3kYPuE/ArjwIhtjhKE5CEj/GoifyvuwyR+SB/Q/q8Kt
t52nuuGnciW9Ua/7v9BwLXquox/A17BUjcaJPsNMlDvSrObao3CY0qry5sFLm+0PfKgQ3Wv5Tvyv
1nxUCFE5S2cVWqNY76lxdz3o9WM6pB+Xv+75y/rUUn7mM44spc2N3or0H0tR12bpaYY7Oyy/xbCZ
50qVY2zbJ2o5Ii8p0o9zLUgmSs2q8FFVGYt2Kh3/TkNyNduiyvp5YYkpiLkclAPB7Up4zLumlYcs
sKFgu5Zrh3GJtVtpdH74uNfDlQjgZvE6HInjLjzoUYcO4Tw72OhNuJFdWQ4IcyP38rGJpHD3u5ki
jCDUsA7AXDnJXGC8VMSDLBLB3WvMbPYYsoaIiJqeXPYO0qRfBzJG7vuTYKmMLJ3TwiwNM5YTNT20
6K2WZpd8ZkO7nhWa+piWEZXIzi0OGAjYQDRswDjYaIue+kSswlqVpbXpQc/rpywLngCF9N4Q+nz5
aH4qbaep44kcHnuoDCupy8IuxRtcXVeNM+/0LXkJ8Mr40z3ZawImtv+5X/aGfj31PgVYl0XcStuK
XPOC7bOfYsP4Ae8MOGAuwIWl0oZYnMEH9nqPgfkUrn2veeB/W09XIoyic4OBFJCUANkJzewzoBJs
axtWrMvJQZLah5q2t63ReJe/7dIRYpoPm4TAATTQCz49wiCIJ90Y2wRvmcZVynuUk502+f7vhHA3
uFfMKbXTLjnUaelGUe+06rSOVdGG+5IuDAAb7yZAf561/MbMrGY7JzEwgT6m6C6tkYgLh3kW8g+0
YJElYnIQSNtnU0PKbMkYSZYkv/bGT+mQNk4ErG0LFI915kT3FejdxNiw56sRwFs6ksrTj7RmTLHf
AqnNavTyN3ofbhmk4V1ysO8dcNp1jvJm7bo1o0GlAIyLQElgqk6aO4OE15wIW3GhQHf6e7gnFu2S
1tCDAKQPm2ACYjPdfBgUyyrmVbAz3WJXY4PJ3qgrlktkq/ihvtEsjFOKRnREp8Fn7mpeZAlhp8HS
snJtAx7JC59e4p20aTdR6oBPU1gSPC8+nOrOBVpQyxd52EEmsGa2kEg+QiCFRlvp/nMEu666mgFO
+pp6AOaIsIcgcPHn5NmcKTCvcZRfVJhmBXD9j8pds84aAGka3/XDuGUVNOAikslpdt1XUzr6d70R
Igcyp8454xNL5DxG29hKaNg/J6+uU8x1/6mekDl2T6AwctX9cB1trW22pwdpR/qV6OMv5K6nH5/z
JYGWF0BTg/aTa2yogSfAH8XFUPvayN2p3+qAR6+d8g7Dl/IWa8L/BxBqdrxnHwDQFsC2ALLRGU2D
1ZfA3W3xAYKbCTCt8YregK7mZvISR77qtsJnviKQx2ms102PIgfkAd8v3GZruimvcrBSYBkMxNH+
JCzmLYQdbNOBggJQzQCf4fHA9KjDzuPETnhonpvgjzHqHuZ1vKYHCrB1l8QfqvyqYaCWLWMoIHnV
13qXPl6OGec/AkOGmDXHpBCmePBTTq08GwwjbYZW8pV8TrHxYoDZLBAlMItCVAbshvm+84EXwIMF
sRKUkq/mGTA3UCCiJXY2/oUmR0K4nEwdio50LTTRqzfAizhBJoJbWVQDu4IIeUvMbEYT1zaVoAYS
5D1NulUDbS4rwYzs1OhBaIH8AFBRAKQ6o3vHVF9f9qEMxAGSfKW5dIUR750aYwnPKj8vizoP40wU
ehMEXwODFJyDAVeTWpbDAEgcsO70z3m50VRBf2lJGxQI2bwxm3biK+QGLbpA1gHgoU+jkwSfVjhh
piZ1RkuU87PD5b/bsSTu8nZh3loGBagADSV3jEY3HmwHswEuRgA6kVoLdoASlorZE7AdovjPPTBS
paGR1EOtdKgeonB6w0a+KMlaUkgDcx5rLkASvzdRN9IoYUsLMkyluot1K9oX6dzfo+nQAmqyqr2Z
hKNg83ZJMRs+iU1Po+PID6ZJmMcApgugILD/Fa4Nu0jAxhOIkpqFci4Q5MBhBwQ5mAVAhU59TgNI
3LIHcy9SO2tjvc/bcktmYHCPLnHBf6E4rLaUuNiyarBAIHT0S1aJQjKmQhhWmsb73SYP2zQbsC+t
bFg9ud0xasD/YWLWAO26GXbKVhJXdM/jGbQ+Ess+/lE+EcglHQYyM61HPGkqN9Q9CSta6K9uQL1o
34qStiUTOhbIXXDDHOuhbWXoOb6HKosfBkgeO6yHS9hJ7X/vfnEXTB0Y4BrQvvgxGDpXaWlrwAA3
0lHZKdZIt6XWzKvLTmvBQhEoAUCFLjyQUfmeqgQekQbLGRjezqQHU0sOmRoLynYLfvFEBHdOYVGD
q4hkpp+photRAKwuXrfj5rIeC6U5tPU1pDfgxpLNs+BvqdSY6x5StI28qiUvr4DAi8Uo7YcDxgZo
JJCOsFQpkrtgFPBaeOz+oOXC859aYWsU2H+sQ7bLAw6YV2t2k9JhrQV5N+/1fRc46nsBssXh6tej
SxY0BroXIApBOmbzYIt5OyR5kQSGr0idpyWfVvQHX9oJ+i/Bpz1/N0AQQD8BHsCgc/muXh8DrCzG
jD0+bbubnugfIgFjlTr6vfLQrohLVuONXtyXypVFVrG+KV4u/4BzG2VwwOjOomsKxAeLOYKji54k
lZYqkoL1esxUEPIulYIR7/MzBNkVAGQZ3DHaKPxIHZbbmrbtscg+yPpr1BluW8YrIwFviV2863mx
u6zPQgsTZZifOX8Gsg3auFOF5kmOqjZSTZ8k5p2BYTAa2M4MnvfSNFwM1Dq6AczE5jnHPFo86Nhi
vwpU0brrwldFlQZzYsi/gCXI040YZMDufIntHhBH7pSsxyuE/Dr5YuWmf0RwB5fGEeloBT0LclBA
vpFomTNJeOaVuQBJc6F4fSqKczLGSA0N+Sq0uZnXxl71ykN4h5fArvG6a+Va25Y3gS+KfOcXA0Lh
mTEYgsB3hpFNpTjJh5qaviL3tW/GfX41RGMB39MMTlCa+WZMJgBdGVQEuHMecn/gT9DyAywDXjxc
KGpTTYqtKTKxlKDE3zmqme8zRK2wRd+6eVUCBllgs0vmAj8DNRn6uMrXTEujJnMw1KYv7+NtEz2o
jdtfVV4Pgq202WR3SeiWhSscfWHPpdM8FIr+I5YvoVpUqmg+Q2yySw2HoeIb3rAu3+09Y+sUFgnY
zbskjruZVVFgWSKGOGAnftT5V9Gh55/Xt61keCSpnRzoNvawp0HmtZMpMOIFcwI/NUIx69PBEXHC
i1xGUajCoUZ5AaYBDDYNb1NN3SovQ6cpZi8zk1+Hf1jPkUj2+Y9cK1sltGcrNv0p1TxNBzhH+nrZ
cM6jP5OAFUKcIh5h/Nid1SdJIxcIHmUUulF8IOEhVjJBrrT85f4Rwv5+pIYE/Ag9DLA/1devtaK5
wfDY0bdAi5xmvKXdrxnFGdHlkU5c/4AAvsuSGqZTj7dDNDim8RIlmnf5yy1EJTZtjRYFRiFVg3/s
FaOu9mpuQIrazW6fqt92jYEh0nRgpi2yJxo0ArLoxbMCdB2QY0CmeZYMGsAvDzpQNaCA8gewLTtj
6Nd2UwlsbsF3QS/zh94N+I/8NF2dJzQKgbvpV/aL2dxJlr436txtKlFrbNEqGIQ4Q5vEFit3TH1i
Y7gLvIh+baboWQ1OakhvIaYkpOoWgX0M1Y9/cWL/COSdlZbmNI6Ae+xn5dsYmR4lpAZOi3ZdlPMG
k2+by+IWXDIA6/5XP5P3F3SOJFtG6qnowyqo9HsS/HqzgVk65v1BrMgA/vm+nK5VHSA6sNMnp/JD
qupOCax5HaA0ST0JzH3RLICcIAN+Q9ch6/QOt00SJ2YFUWrdbesAW52VvQ7rfVj9Pp38KdGB6x3o
xWdEExkw160mHeEsYs3JTdyo8F9JsDFYhVIDBLCbfeSOAtKVZRN3ho/dene0HrABLAjH52AJOBhG
8KeZAMdH7squ8pEI2QilTAl6mNquuB9WxVUIX7dl9FSKG7nNDUB1WEPDBNF792pu4Anjteg9vGB/
zFmAFw/dNby6uPsVjM0Yyz0B5mmICYzkGZm7wK+zD8WFY4CRoinGSAd0GMeplnlc9aTTK9WvM+Ax
x3hHGatErd3UBLFg+n75Oi0JAy0iXhp4VaFWyMVCPHF6JS4y1S+nmB7achoKJ51axR8Gq15lcVI+
qKM+DQIdF+weeN6ghUQ7EybDsxwUeS4ZNLIUHwvqLo0/I0NzaPJgS8+X1Vs4rWM5/LR/EShpHki6
4oe56tDs2qRCrp3z+IGJfjzA8YhHi/nsZsmNnaBwF+AdhVHJfpc/jC/G7XQb7xJfBQF02ILxxBEl
4Qsvf11nTgqGAvDas0WvbtLKDJV45MJI/Id7rM1ixgm0oavcr26ju+RbKPHcUtBEgcEj80d55ozm
AGuGeE8VP1AC87reKSsUvK7mq3oLXt3r5N5YZ6vpKrgXrqAsykWRz0YVCqs9Ovv70aWvsyBDtRE1
DmSJYKp/DqYPmrbXSW7cRH3917bBhRVp2XZoeycb3ou0crt8AAlh2kbODPYbB2tqbii3Ate9cO6A
boATwOYym6xhJn70uyQlK2YDE8V+XVXOHFdeVqhOYvzeG2DT8kgMp75EpypVbOTHVWVc97qFvCud
9VXRlffdPGbrBrg0l+/M+d3UUVFCUQAUVVip4v0PCnBR1TdE81MN7LDmOk+Sda1JThl/XRZ0nqqg
YaBg7tdi6ImgbT39golWSh0YPzWfTtEtqQjGoKgfBQ9FmF/JVeLW5iRwO8x1nrpWLEdixxh2TIAO
yZ+ZVUxxNKaV4lOp3mna/ElgH65VhvdNY20BXQe+J4DiOYmSP13W9XxTF3riuuLlivltE92yU2Xn
IYtnZZIIGks2iPcUsu3U/GYu5o8ubd6SrFy3Y7y1pvh+KOdGcKSLeh8J59KMrkbNrBgTxS966Ukh
oCoaUowcJFLstHUOCh/9LTTIOmaodwK92T999slBvwIXCdhPoDid6p22yWTMswUc3s5WXDup7wxp
eqfYvg+r4l6dk9sii/ZWpG2A4HGnIe1yghTIdmNfPQh+ynkwQOaALRpULpDcnUEe63qnGlGiEtTO
J3dasUmQEJzZrYNsyLW2AFfaCiQuKX8skVPeHJKezhkkAr3OPNBM/67AIOH0ICJx5aEGJH2meGVc
Uifv4aimPpbdsVX7VULrv3kqiQ6DbZHyh8GK6+AVInga8PtKBe0lhRQaAaWRdhu1U7CZk2ryAimD
qyTGN4AfUQdMZqC/6tkOYHuiR+S5b8ERoHxrgWQGe/585X1CwqvIdCa+JEu4d+Aek7XtHFy30vfl
T8/c4rmm/whitnDknRsUxnK5HHHWlH70cr9VY8x5pHdy9idqRb2oRcNC8o7AiO4Fqn+nwqSBWPkE
zZBlTAdwrV2FXbS7rM95tGHrEf+I4KJNEsOdzV2s+PH4pFi1UxuBqw1kfVnK4lc7ksL+fvTVMg1g
uekYKb6KNn469Q6M91oF2uSECfRQVM8T6cQVMOrU1Ko5YzpNiquGpmfpz52YPmbR6Nl9Rz8cJREe
xY1GCdA4SoMAd5peK0rqYxRiXcFPu7M6Wah2z/vBzlZVPb2OMybhL3/SRdsAmg6K7XgXne0/o4qn
15kUEH8urXeQQa9Rkn+5LGLxUgGfA+tjaJ3hWp+eWpoV+tSB2NBX+ncLCYI0j66CbSrt9rKcRes4
ksN5MwCoYloaj1i/MUrJKeriiXbdA43IIw3rmzYPBB2K8/wANn8kjwuZpK411NnhrZCB3OKh0jkg
2voqYkYaVZnPsjRSt+h+DUqDQG3i6YURTvReYC+nXzOZzMEoTQSssNdXlaZfoeJtOmkl79W5/I6T
MXdKVREtSjBdzvzVkVTu0Ve0DUWMwBnqk3Xftemtog6+OnbvBdFCRw66fWpNlRvb7Z524cAu5nrs
9F+jn7FsDM9a9qwAOo7CAtqRAwDZmx2EuYJoPQ+7uBh3haTcpqr1eNmSli7FsRj29yMxMaA9rHpC
XMzzamdV6WOMnoMg51mWgTwWpwkYcB6FJ+irPA0lfNEYwMiDle3zOXy9rMbCfBv7XP/I4E5tipWY
FkyPSKstLwzIjRr2mxGIzI6Z445g9gxoxfoYOqZarCIl9Ua9+hNmfeqGcfdWZOmHPIMOUwfICeq5
e1vu9j0tRzcdMxFWzJKXOPqtvJdItNjKjAjfI0SLOKamUxnbsivcyv434ZAtlqIljVnls/3SRJZT
pdcm4oMXdi/32G+YM/J0+dMvxQ5cUUx/mNin13/QJo8syBziTqpYfLdBnxJmheHKKTADOlX6uixo
yekdC+LcAeAq5GhqCPF7XDYb9CmyGa1a2yfDPbbrvf9OGGdPM/Ygy75EemT2EVgta1dt3gEo7Wnm
zTwJjHdRMcwEsSoB8jEeMM8kdkR6cFj4cUKRddrJdZ1HKzxiZ09KJ7g+KnoLLEs0LbyANKzu8a8v
2y6NQVZgF405v9eNeTuP6T4ZWk+vgwyI0Lmof7do8mBB+o9A9oOOjGQKu7aZ1YFgrVR1R0lBo/Ke
4mEZRYHg4JgV8O6bhQyAnADP7Gw/N47kGC1tSNLq7AY7CdsYMCehFe/AEXcdd+amKe23y7ayLJId
HEEdDa/aU+XkHMl6hPa1P48moIYBPOUoU3APRpL3cGgDJ1JACQAI8ufLYhe/KRT8j1guCYhynVRy
AbFmEH5iIu86NbLPQDK3hdbdXxa1aC/wH8D7xXjCGdT+PPbzZEct8RPMPDlSMq6zCaGvHtLJSSXp
0JuGCI93UbsjkdwFbFI101q9xqVQZtUxpeBaHpPHAKwrLSDQL6u36MIAD4V6BDDiMBlxeoBBQ80m
qRvi02pyiPmYld9tLviEy/r8I4O7AdiQlaTBhj4Fa+SW/fxc9/aLRNWboUtGQcQVKcS5ynFsmioB
f4BPW3VlgaZWrh4JER2RSAp3RKAmSKy6hEqThMzkyrAPWf/riVNWkwKBA+ZUMEHLLx9W2lBKBjgZ
/D6avKZsH80+/ixIjR1SmgimJZeMnMVINsy40P/ONWUuEi2HkaMxE6qZpylfHShYuhnoN6HAZyx9
u2NhyqnJpfIEpPehJH4bTwZmaftvbWweQWsgMLtlOci6GM4NCnvcGVlYUgLVY0z8INVvjSk7SEN7
DQwjQda8KAbVHKTrKFmetW5BWWBOmYxvN3bY/1O6cQeSDV8ukQj8/qraKlClQJ++0FStjHrsaxA0
+BO2pG3pDStRHuPYuCxl4bJiYNvWMTYL3AU0FU5PB/iE1YBLJPtxjO4wqV/tbrjucvIIzuLdZVEL
Xw45E2OQgetB45EzhME2x7aKStnXAPVK1PDvROw1EoXtZTGLGh2J4Z4TQyfn0hC1so/9PLccjI96
VJEQj0QH+5P5cVmYSCf2IDiO9mWa9n1Uy2hxIlzURnzTTfV9VpaPl+UsTLIBxQvsongfYswL5ncq
KGi7ONLaSsZ727ixbGllm+1tXNfmOgyKfasVm5hIwMLGjIQ0GW/RYBoOzHSn25lgeGZR5aNfwnnc
qlfqQh4L2S+DzzZ7JZiKB0WtwPgXD/FICHeZlcqWeiLnst+Ru9680fAanvXXMRJB6QqU4Wd/ta6D
JjaUaftXdZqccXrv8JASHJ5AG350tZmyachSaKNsNMAREHTdvXRYjdvwxsZaEPAdImcq9wyKZvVf
iuYuXSbZhRqghQYw7hE4XI90S+/ifeCBxP5zxk7DPaOKMvAwE4SYhSW0E4PVuGtYRVUnqRF0BkDX
esD2Pt0oCWii6gPj9+jWOoRv6cEqV1CbCKpG7NpxqfHxbeGpT2O7/P/CZ/2aKi+pEA9koRd6qh4z
rKOLbzeFWWGMTMa4XL2THFP2uhtr166G2AHFcH1HH/Jv0RjAz2PlklrMzo6ENsDf1Ucb37Rdd9jy
nL36AfOH7UsfuPEuumdsDcld8lRY68tWtPQ5MbqO6ICZEdayP5XbK9oQgGgJQSKwQ2eKSAMO6lzg
Shc/KXvAG4DmAcIKjzcUoU9E0IeaATndWS6Vt+EWbMqYKzckWMtK2mer8EFkKQsOwCRslwOY+Aga
/GiFUmst0bGf4uM95yYD9gwkQPIpIhew4AGOxfx06o5ODgVnq0hjOvtE+6rRAdNrgFkYAWg2883l
s1pUCHkD0ByQ4WFs5PSswiGJ5IhGsz+r6iEFRVNIYJBNQARylo7LRHqC/WasrhmwilNBxjDUsp2H
k08yF76MYscywSpM41HFy3zZYxhRouXOhTBoAkYJA0WAh2KUN5zQmpJZbmoclxrMHhmadSnP7qyA
eWwK1iQsn+Px2ZrooaiALhYlTpMP3mCL6GcWGqunP4OLgX0ngaYsxXFGNvWC2PLyXN0rqm+DbVfG
dLBODrlurC1M0Vw+3QUXcCqZC4xZGNppruMDKBvTie/NdXI7bIJdeWU47d/ct9aoOd6IIDIXnPmJ
VP7db6StkmgDpOoHRBHrL92mqWMkTv5hP0V+uw8fNSAqpECVcknimF+XlT436VPp3PMfY6V6V9b4
2nHTek2oeUoEIL7IFiSOS2JQlEJ5D0PB5jn4n1Q2tmWkkz+UX7bZOUb2FOo3v1flWAbztEd+wEKr
CYUuyLCNpwJpmg6qtN+DQmAUDptMgIYDsfoZHHhVqz3meMrJt4JyW0+gie9jQZdk6VMdi+BOZDSi
aA7afPKpCvec1Q5pY0/S7i5/rPOwc6oIl7sgFOWa3kCKlOTYNiv7bdZj3e6yEOYxTmPqqRAuTyGD
MVpVX0x+j56HlqirllaOVT0O9bQinahBcB4HIA3QqMCnAro9HNjp+ae0naNcxfnr0VPb3sRWtO00
09PTz8taLX66IzncpwO8VzZrWFTw0zL1TD1zrUQRuKIFG0CwBssXEOcRb/i2umH3yRzjJQAGpcjp
lScadVj+frysx4IQBc4exUZMc6A7xLm7WgcVQDoWg9/Vz4ENO4tfJ01QeVmUgb0SFPuA03e2VZkm
NQAbJaP35+qtaQvHaF/GWJCQLpy7gmUDG89ZrM3ZfFSeaytHG1/u/Q702uZfLfjWAJ0s3lBd0EXF
lTfR90WYRBnk1L7GuYq1ybR6VCf2ffrYKjexJMjsF0xLRRoIbBPgk2N8nQvBLVGkqrUbqNJEDm0Q
ekMRgNSiCDxzgfKOUbAzdMu6VQojsePet/WvaBzdVtGdX9uVCoP6jwS+MSXLk6RLUdL7Zk5dW1Kv
I/XKLkSeeOk0gPloob6iYhKLTy6nqSnnPCEd2Gbeje6QAdM2EXVP2Yly/gtz3NgsRbMd+1H8cejU
KOYsHDo/714JxkC7P0r4nrW1KzuN4UXk9fcfDjAzsq4ACogNJJ8aGEXXXQnksfOjcHYYJVCp4P/O
EpwPS6A4rdjcpwLgfQYixi+qa2B7mMGq2/vMEJwY/K4OZskPsSztddRinVkmFL1oRcTUsnBP0YAG
gADDO8LGGTvRo/ismEoHx2l3fpBl/tBl3qwAlab6JPEk0HAh7sAZsElkFCwxIMilkI0d0NEscW7Y
2zgEeQl8aomC/FIvrvC0vMIWvYg2euFWYfIRc48KBrxhjpxu0lBpfdZMHUAguqtqNl/xnhSEnQWD
Z8tHwP9kg1Z4G5x+vqCYAQNiNZ2fYfkQHC4OrRpPNkX596J1HInhNMHmh5JmXd35oZbssQ901cz9
tJaSeUWMfMSSUPyNFbr7y5b/87Y4s8kjqcx2jmwjlxFVraTrfDrLpeUmMlWTP4baWC+hEigfAFYP
tL0NdI1k12GoiWxKKS90F5BTve3NSTDLm1iNrBSbmaA5cvsxy8YVIJIAxKamZmLdZRkRXqRFgz76
0Zy3pgW6ornUdr4OwVr6PZmVmxWAPRKW7BbN60gSZ9BYnzWqWek7v1fyXRmHV1kiigtL5qUiToOX
A47hLPTYamVM+Zh2fjm3N6MKGmkD2FV6JSq9L320YzmcKmmc5fIU5vAC085u71L6EWjfDXZqL1vU
0hc7FsMHaztDTULOOn/O9I2dFg9SSAS5zaImuO1oaCKYnq0VBYVqYAo06fw2ug/rELWpzh1p5Era
y2VdFo8GJwPniQmms+382B4BeidDUF78sQq2aB27UlcIvtiSOhi9QN4BdHqgKHDRJ1SpVqtd3PlW
Wa9N+T2rbse4cAFI5F5WZ8nDaKhCsV2RBZjE3gSyEbrDrY/pJNeSMfPVHsrgZRp1J5rvquHrsrgF
1EAIY2CZ2PpHLNA5xTo6d0lsNS0e2OkMFuRsnW7InRQBLYx6sRAV7aebyPkyoOwDGRMcs7hJfJzL
02rKbSlRfRXkHvF23spkrcQgnF3NfvZc7caNfNV8GNVG3cGLy6arPlLZkdaX1V44zpNfwf5+5FG1
ADCouR6pIBi8LZ4B31xpkSt4qi7EWQPJEeIesKIAncKFpGJs1LisAwXgDbXpoOV03bXrqcA8H2CW
DmUZC9LjBRxgwCQeCeSCU2z0fWxVtoLKcLuTb9iOzOjObntfb0Q4/guXDoFcBwgHtkEwYM2LIuXY
zQN0A/KH6mRTeaOArdxJNRFk7cJHPBHEHZQk14NMAwga5Sj3MnxJtwMpUSOph3ouPspc+XvZMhaq
i+aJRC5ugY4+w4riz1ds3oH10T/E+JDZy+gOXgBenRK3QlhdFKnJ+X09jqxcBUuqTz7n2FE9wA+/
SZijw/S8W1ZA+AHtvemU4EZSD+rbZY0XPA5gppBa4y2NJwMPNDBrlZ0GFNtpMvaAwwhT6tJLNgLB
1AJdQgWAIUlbXZa4aD1HErlDndWO2sA0h6Hq0tpog71mbOpIRKq2pBcgsZmPQfcArcvTO44G9pCm
BOsvoRnGzjjm+7TOQjeTpC1oyg4kmNANE+VqS6odCeXbeniVWkCog1A7iB/BcLO1bOpbwo3CBTwo
3D1cd1AEE0zV8IBMJJ/isNRCxY+uw+cGOzy35pquEi/wjF2+HfeR3z9HW9TD92I0KHY8nAvHSBTG
HRgGGvBpuOOjVI+MrsfcvBGDKKHLZY+MmpdI0X3fpqLdySVNgV2CATqWSGAhlnM1YxiOVdhgjo6R
MjE8XTNxaeG2H3roKLtwF6MCXLu4kyB+36q346/5/wAag3oDQPhAjYbFHs4flHWupV0RYpJU2ZfG
6LRTtdIlEUrDgt2cSOEcANaGUtIqkuyPGA406R/NzFdzUqx+ffFOpHBXIpjsgc5MShndT6Ali+TO
mYPny0IWfJmtArQQRQH0Z1CAOL13JZg2pLKWZT+kWP0KQWhY+TJNfIt8YMxue1nYgi2CaxBz87gM
jE+dPx1LKmK2xekrs7S3pkf4Mk+yp3VnPv5eEB7E2MWGCWAuhvt0dm2oNNZ72ccg7gNqFE4DfL4y
MFehIcicl0wBaSaKjihEoMHF5Q2xnQD1SU8gKcQubYo9GGcIqnu7qkX8iexf4i4yoGUM1NPA34mE
jNMpJDF6GX3GdDoozSHVRM1H9g+cCWDUsECjxjLKT0/pKM2StTBt20yfsdOQ33R4mjlGEa5DRf0y
O+UWrD8SJr+s18lSfj0qYkEruA3ASWHYkB+Hz+yorksjkv0UHKuNbJZOX6pIvsLf09KDkfZYEv8N
tT4htAllv/ir7aeV6qUrhknWrJXP8Ba9SBA+iJLX82ODSB2PA9S/QXjOjzP1soosuphmv58DR7eu
dFHSJRLA3eA8t/JZGpUZFihv6mIcHUAeiQixz80cWqBThMsJtPKzNbI+wxLIYA3of1eWZxvPpUZu
zUkTJMWLUoA2z97uFggZuViVmIUJDINq9q22WBFqfFZ1/VRVlaDKvvCMgjZ41WDCDP18FClPnZ6q
RNSa2wKWztYdNDOLV/MU1mul6eSbpLAeTaVubggdx3VTh/MmIKO0riY8foopSu4u+6ql8wMEJqIl
0nM0e9jfj65dZeuj2qcSGuRDEnh4iAOCO9X/Xhay9GXhcwEGidrveUmkTNKoIyW+7FQ8tzUo93Is
LL38WgZRUYlARg5GcOBEnCqCXkMz5IM2+VMW3AyT9BeAtR4JytfLYs4jloVXDKBjMbnAmIyZqkff
qxn71LSiCf3Xeno0ajnzwGu+yaoMc/qhhbwbSJCXJS6c0IlEzizjIANPV9xPfl5V7E1Bnsay+/i9
DIYdAhweAEye+UC9oUFShWiTDe1AHGzNfYOc9/OyjIXnPMA0fuZmWLvhrGwd11jNAqHw4FcrY9Os
es/aa7rTgFHEDVfT4FTfLYCv6W40HH0zr7Lek3YigEZmBadRBgMZoO1GgNH0c1CtJCjTrJckkCtg
+Pt1JHLv9ENKMKio/2nJVN10Bk0wYCeLNowXThHlZjztEaoZ4THn+6sCLBmFDvMkeTZ4lUaHLY1o
IOjcLwDJ4xGDmXmMBoDfB4udp+ZpVqZdxbHU+tm1fRi98q1yI89ctavxXd+HbgokcdFS0/nlxhgz
2oLseYHtPz6tCmWK/6jS+hPGaxpUuKdH03y+bDvLMoDTA0+FpIq/3EaWYA8wmVs/lS1H1bMtWiAO
4EUEEWDp8wE+T0ZRDe8I1go9/XxakOc1Nu4agIeM6xjsBO1u3jFaRzDKMlD8qFgBD14QENg/emqT
2IFlmNRYeADlNp9aYQC2MuQmboClx4bJ0o0KmB5xHebcc9kayE1QK1QYrxwf3qKQAlpWymof0JLr
WV3FaEKEABowQJIZDIJce+HAYA8aEFh0GTNQ/DBpocwRLaheYe4qcefow66GNZo6l63ifNCKdZBR
WwIECrtV/KXKAsyrkdSKQcZH1iZIeNOn8qXFSTFGYwmVEIErPvMekAfwISTbAEpAds+9IFSMNqKw
T2NM7euOXjXrvPHt3HZD7VMNAO+Y5d6/0BBJD/Z88IzGdeYkankilZWdxYdxBJexou1UO3DywbzJ
snYX9ZE75O9FUG+LOPckvVEcM2octXgS/AyWkpyYKBRHzEMCpuI7YyHj9F5EaM7Ysd1HhzTEqxaN
1WEsd+aoowAUlatCMV76CMWunDgRshkAOOzb6Ovyb2AiuJ/ANtVhUgoGn2T+rEN0WgsyyeHBRoTq
7OcWuAyd03SCy7hkU0DvZIVKrLfArXFF7hScGPNg1iFYetpr7bk9FC7jSOtXUejMN+JpwbObAhRd
VO8Bk8RQi5Csc5/WshnYC9CD5rl+0qTcV4vhtY6JyLWdXX9EdkZKD+vFZu6ZJdFgmPvObhgsd+pX
fv2FhY1hMzyBh2FV7MZntA+Sq/A1vxEOWS+cHMoxSM4ASo6JSJ6vlnStbo+ZbPjxs/RQ79Rr8I3e
BY8zyI8Tv9sFV9G+eZFFvuEs4LKRDGwrKbg9aMXxia3V2Smy5cLymwF1SSK/5SPaobl2E5VAOEmG
tZ5jkS1vv2DO7lAm67H6K8k9ZjTl/0fade3IrSvbLxKgHF4ldZqgSbbHnhdhnKgsKoevv4uDe467
KaJ57QtsYAN7A1NNqlgsVq1aa3fdc7dfmGGPGJgK/UDkHtwTyasSWut4u0a9fjct32bn27rIJmS2
q720wf7/WVqKadXZXJoFOhpzD2L+Z6WS9QG3zxY8vPD0hw7pxxwnf03ZZdd4LniWPopr+q4AkLYM
1JNzqHAnWrJjKFgQNJBwJYLpEkT9PHCrwnRuuRr4fBWkYPYqOGnW2/RATupe34PEPkz3MrZXsUU8
yRBh2GQsd/DHWKeulSXglVa8XV7dLbNM4GJ7fSDxxTlnfJcAwvDjMRmdV8dWFAechl8hg3RKQeqq
oEFhTK/W8KMx/lpGDUnMuT32e86cYpnJ6oITwUXrlh4VKGNBWsHPJmOvSnmUBD6OhBoaakyxAUQ2
/AVh26Ne1r0TgfsffEkG6KzdA/R9RgiKuY1C9teP1LbzAgw+OPJs4BQZdyifdOIpZI2JS92IhsWp
vSseNT8D3b/pW8mHbLJc+XcbxTRdB5YcGEJEUIevLU+xvWgt+EMjdXxf1qdKA3Q8vXFdWVNXsJPA
3qEJiO4xEOt801MFO6mXdrCjF+UJgjRhivHHzvh8fQMFq0EmDZ1rBEgBWzwhnYeXzmRHVTyBIboJ
qv43er7+kGWSTHCT3SLyI79l0EgQG22oKZcZ7FWq0tlROTwrWnWYhuHUJxjiT+PbQrPDogIuOyll
4Z8F1ct0Ac0cbB+KOSxf4IPuqNfK1NWtjckeekIPnoTWrXHsj5ib2NfDUZdr6gnix4VFPgRXitpZ
LhaaneLfY+p7+/hkhwZkm5c7bfcRsSTp6EfKzi8S8yCMtQoBa8NUT8w8zo1ct3Czal/dm/zYfc4q
X3+M9/FD/rjc9dBwy4B9lmyuwEWdM7O8iluRTkvaOZoVKTnqY6Vf9ppvk2J33UW3UCY8ZVnzn2kN
gN+Qf4yN7WB2tttYkflE74Z3iJTtu9mvD14WeBD2WEJ0zEZfR94pvQu2yRJMAziMBAKjPpt8t51q
I62K3IrGbISg0q2aFehefQfH6XFYiKSIL3Kcc2Ncjp8id+g9NbOiNit9Wvxep1LmKNv8/XI9/E1g
2VmjNaUVWcCom0oTlG6HdJ08lmjJT3lziIEbgh5SoJmYC8tTf9Rk+hRbrT32Oc/2lHtb16XS18TA
Mo0HNTADLQ/axFfxnKBhHWQP8aMJ+vg2iiwSZLk/vBRvbunP9zQo7mXvOPGOIxNDpxenhqdWt8cC
2BkjsaKY3jqYzYFqanjdeT/4gPijiYHy/5rgiryTYpld26dW5N67B32n3daNr9FdepiPOZyXaQOz
Ykx1o98WhziYbudvBUR5rv8K8TqRBoM/G4VtPmVD945ArJX9COPJcJ7SRSaytjWAvgKeSRiZxpt4
A69vurHtusrToglVBIe+tunXv10BI09FQsbGxLZvh2GNl0RtVcyXgxLP1H719fN1A9tYdmmArfAs
R4LSSQEmRsa7V32LQfE7xPcdYBXXjQgelZdW2K84s9KpENvrFFjpbpbA+IpShev3JbSGoe/4lIbk
QZbMChIkkAczmgGkm6jr8ulK3ZtVUkDjMcKw/EPyrdrPR/Xb/KQ/5J8yP9tN6Ba+ShbJgsily+Om
hR4Jerl4qG90p6p6WknLxpTj++ad3JrvpAhB+nscfXLKT/Mu9umTVgdgzFuOUkLJbYQDcyl74Bqe
8/HavNzhFW8sSyvRxfNepp0J+koUdoP8EwnaQI5qEDiNDsoDRloH+bWNjFwVd12eWpj1mhletXnv
jB+1J+PHEzy4PjJAcKDgraBZPNnGSGy9d0EXBQIMvz2lpd9Xfnmw3tYg9nMS0oN0dHebNIHZDNUB
dAvBRbnJ1XLFrkuMnkwof8Y3BFQE+o6NtjL1U8VE3SfwQlnxU1e3XsNCB+ZAUL9jUgOXH65z+mHN
lBJdgRZsWPvut45+gPWa7Z0IY4oPQ0if468gzocIp48x8BADUBK/3WaomN9Avw/nBYJCm5E6r+0N
ag3xGJEv8ZsGHebmgHEB6/vyKw49cKaXjyQAvdUY0UA+tbhNxJHso0YBnCZKpagqXi4foGw31SvM
3LixfSTr+towOq2Exs89sT9fX6nIFiNot6H2ibSfBwLZwKuZIMwboqa2T+1cUMDDaTSY1rfC1ApJ
3i84I6zWwRwJD7TNGdGGuWrnFDXfZvCc3TTSAUyWWvPFrjoZd+o28CDgwAbaOhBcRPfvcg+nyqus
pkDToypXj+yNLo9PirJY84EoQHycsmqxrE89ytT5Y6dnq6xDt91X4FTAFobog0iLlu6lfSXT55Ha
DnCxIzKrrs/vMKiVh2NtZN/LrJSB1YTmMArGyMYhBedwl4lGq6zRu2aIQB/8asTWT2MsH+IG7EJt
K+u8C+4RAFIxdoYvCFZcgG4u16YpeYtfYfZ4RxlfPcydBSr+UXw7hE60Eei+N4TOFMhQjrpgkRru
EnxUvLjZuP2lXaVLyDSh/RqZnvKJ6nSXQ1qvbSBb0K5hPZLPNJ7DrjdAC/GYxx5GfR+9srh3yU8o
uPu9jrA/99GoQFNXo6Eef5qXISDkzcVJNokagCEEchIyIrctAg1xhOFj0B9AIEGh5/JnI3X2yGRS
C4/A5t0MEs2vPzvP6iPInoov407H1aedtAlNR5/sl6Ns2wR3xqV9tq1niUZaZ+pa6bDPBLbJsdqn
je8EC4pm/WF4TSTtxm36d2mNi91jW3W6p8AayZ0gBbzQ+mtZMm4/OTcoNPRq+xkWRvQ93NUNaswg
XY+K2zl5zgb3MMmSmtA0ZjbA3k/3WTj6w9656Q/OSWKJHZbLDAl1aPUjzONhuVEC0es+y3OXmlFq
9Zi7/wyWuAOIFsI4n4O2S8O1einUcu8poDCWycMIDhQA36rHGOVRN+PLmwtt7bVTNT0Cd5sP3We/
0X+kEAJZ6lZyoQrC8YUllqqd+aAHILBqDasOYt8mVJMZx7W9z+eXOcEK6wQsoMfr+8rcjNtWZCyA
sGDyHe1Kvlas6EmaxE4PunziHVYwk9Hia4uh9dKyd7E0mRdtJCTWwHiFLiDoulkSdbY8l5DBtgjo
tNbcCkZT23XZXZkZYUo9yUbKLHH3mt4ni5l1HSx1Lw5JQqN8gfaybeyub9+2680i1dmKuKBFaV1p
ad0bOAAk+pjs6A75YSFhCq6Y7lTcpC9OKCOJYH+U/2jo3EKDF7VOvE+42DHHutNNqLNEXkKD1MKp
K1GcxpzM9cUJzeBhilFgWNo8SjCdr9RgQjWipfmRqA0wcFlgDJXkS4muSbTv/pjhfH5Z6KhMFFtI
wxH6s3ZQz0Ec9kidIah+7A/Jk6wIJ3SOM4ucG46gTOonkJJi6Dz3jeqdjlNQG6ioxJ+u76AgyF8s
jfNCLR6MbqAwhDnhYDa/KjIcvNgA6GoRm9Bc55V2xmwZxtIojSgr3gsXim2S1qd4p/78fW6nhjG1
aY45SChoPKRO/S3T2705InOh699CSdlBwjjcf1bCbVWbxL06VGwl9qlXar9PXvry/frnEAW7cxvc
YV3nOnOyBja0LHZ3np0twaCv1S5VveGhhyT0dwhb15KKr/ATMSIdDZPAbBrjMuaVhIJDcIJRp6bH
itBTpcySIC78SgwsDZgBOCf4+yn2LOgELJjeAXxv7F/K+Kc73BSGjLNNFA/wBjKAqEDGDuD05Uoo
tE3Q/EuNSO8XvyqeGjSM4lamNSe08tGdwvwaRuq54OYU5Vi5ioOpldI6DLYTmrPm66NMvWRLeQOH
A3SATVggUd5Et7bQ6xaSfPqH6PUUtafizj0kwXAgN9WtdV+8K4fsSJ+q++TzdS8UOQQezdD/RWER
z2dugUoyO32rtnrUxF/V/PPo/i2BJRYGgWEM/9l4dGy8YfUMDOimVI/ywQu8rtiX/RPGaiVWRKvA
MDDqDowoAMKAl86AP4hxkQyaXkp1X0xgCuotyfUj8Gr4GfBJKG+guMBbULrJdmu0qKLOooELDppG
w+gbmcKxk5kS+BzgI4zAASP7SPG4lxp7laAVhEkpo/m0xt8S5SUtn65/dUENHwcHPCdo9GoQnuKZ
O5yhWXrF6HRgAFDDbwLzt37TYtZG3zWHMhiXcA3u1DvjgPE3H9QOrt+8pKF8BI59Fy53OP8ZvLKi
XqoWPhx+RrdrT7Ht05fZL4P8lBy7h+nn/0EIVpDSwiDLm6FkhkELzt3XSRsyMsEdzcOyW8AqZfvD
ATX9gx3aDxi6IN/mqH5Zbh3UVg9WeH3XRY/KC+vs151lnKvWx8lEsFzWS8BY01557j9VIdm5IUCJ
++FUhvSeBO5t9Q8dBPbBoROA6juEYTdl5NaxG0+F6RmpRWZm+MZUljuJN/ePDXaGzpY3xq3ilCY2
t97ph3lP0T7V3/+zvP5LBg31Z/SEdt5JWjUWXKYXy+O+q5cheBspAkAbJm0IPNB0Yz+x9I1hW4o4
sMBBoAfqvgIgBIKK//Rd/yyc+66xttI+abC5E7jp0BHzbfeuvreeux/Ok4Z6I+Yq0SKaH7tbjdxI
i72Cx+jF2rlnLyn0CVQtsG4evK/lkcHcgKkLxnfzKH34CgLtuS2eWVBza0XRbVwX5J3NvfQgRNit
BxAtPye3+T59iJ9l7UZRRn5hkguHiWcMSTFjeeO+jMwApCUPkMDcgcnzwCga8wepOLUoAKM6zkDK
SC42sX6YtXqy+5ptKDl639HdLD+nhxGzwGroHuuX5G04Kn9/gwGM8scm2/izs6NVTmMZC2wWoGVp
QHvnVbLqqgBlwOSN/9hg6z6zgYR2qqGThuH0Q3FSfsx3ahpYx/nWC+jO/KFVO/bAIS8yqL7ULhcX
tDpZDbX53/2M0X9IMCKQA65Ynopn50vzor8W99qjbPBR4KtQRmGyimiZAjTJJQUFOEhKOs5ICozm
5CjrKyXez+snX2gC0AYwU+lMH5PbUX0yu3jRYMI1yr1uJ0FLSXjdhCCoAjbBCtJgomAZ4uVH85Rq
skdrxODtYt0WlYPa0s+mnnzDrHemXfjqIuN4Ei0KCDBW3YJJUF9cWqzcxtGqGZ9rno1fSQyRF1oS
CSxQcMTwQEShnr1FkH5w8Tpb5rpfV2hG0XgB3fgnNS8DzXq5vnXChZwZ4RbimTVonUDzGqGDH2o5
REbS/XULgqzwYhlc6E1JRknswsI0AwClPRuDsSPZ96KS4cdF+wWZV9DCYmqJtX4uv4kWm+rcKzCk
atnPNbGaoLe7z4MHkZvrK5IZ4lZktD2QJBUMWd7ix+WPKa38xZQNoYqcGp1CNt6CARcU2S+XAyq/
GNSUUKBy1upQ1t+15Xk2yEk335qmCsxWUjgQOQKmQuHMqPZt+b1myKSQeUXXnnjmu9Var1Wiyt6j
ouIbOCT+GOF2Tge/G4YeIZBSFcH6Yw7jm+7NVfz5SXkDswrGytR9vVdOikxkQ4BJwBDbH8P8nVwQ
G40KHatj8rz1M2pjZJeDohlctD/BohKaz9ddRLKbH5QkZ9dIYertGDPxI7W80ZvKtxYZ3EXohJhO
YM85dMb4hnkHTasMc77Q9KC/urrw5z4NakXGUCayAhg7mx7DSCNeVZwTQh0IQydQAuuoBibt1G8W
K5yHt+u7JbaCyihMAf7MPxxjnOnOSaGulHWfZufNRsMoG7/9gw209XC3oxC7eTHWw2SNGSjsIygm
Q7UO0/c5NK7bRhIbhC7OhsdBKslgBfx3sVOQFhYN5E8S/dfY7bov2g/6CCLmB3rrrfcNXhY6iHmV
UAaCEXkcqDKhVwdZJQyNcUeLNNlozCkao11pg/7f9BPr9a93EF1RtLlByg0VSv4iz9LKhHZYqUXQ
VvUT87MJOSUrkwVXUS57YYbLhOIlsxVXKbCQXXyogGSdj+6JHLpQA90LiE29k/f3eSUeuvByPPtY
l5mLtKTT6g4ienA/84sNMXm3kD37BLEciTLqFYwAFP17rmneFqo3qTYAStr0qsSfVEV9ML1k73qn
3LYf9HmQ3LmCA3Vhj0uIhlRpCmOEwktDH5O22FtA1chVFIRWACIBFgGzdpsbqra6GGMl2LeueMX7
CuyPmFO0NMmJEji2B6J7MM7isbFFWjlmk9EuBs+I0T51cxdMmhn8g2OzgURAmgGj5pGDk4bLvAW3
RdSadykINI3ittalIyWCPAhsD3ACNlWG88mFUm2m/VABPB5ld8pDfFM99EfzZ+/3N8uevSnSsLgv
b+vjPywNhRyU+0A5t8EskjGF8N5kqVHl/ChQkoV6ut+Yfx++EVfRVGOpNzhPmZ+cXXZomUyg0YaR
fB1vvLgNtNG4H1NZ607kCICh4ahaiK2bMYimyrpVXWc1apZ7w3gj9d9zVmD7wUDLZjgxaLmJ3Wnf
pSNNDag5hO5B/eLdarfmo1vth319Uu/ofWwejEdZxWu7rEuj+uXuLbSczRbIbAit31bqN9deJQdo
e0yZAdx4GLNwMc7E3QyxtihlXIB3xs50v8HcstF9X+y/7z3CChjz2BQsGlt8uqqrJO0VlNWidcnm
0OwcL2gaiuEiV0l3f+vUzBRTYkLswaAdF90are+N2VzBbZPP/po/9epDZcsucuGufagjAe+EPh23
a5pekiSv4QuFeec0rzO9jbNP19chAP1jIahSoyGNJ8vmhZdXRqEPdGGSJemxM27zm/nWPY2BDbBR
86151EDh7RefvZ80vG5ZvLg/hrmnktEvAN3ZMOyuir9WT9n8loBT57qRbcDD6jB8DdZgTGHb/Fh0
nK5FjxIRPlP33I1v6Qq9avOmtCV9SNH5QU6HixUtb2hmsbWeRZ/W1pe2g3+DgbLax94cWqss1xat
BOM1jLAHgQHdk0sTSmrD5WobYgvTV6jvghK20V5L/V+OEMowyEEwuLqlJxlotRiFay1RsSS73DIC
dYW1XkaTI/r452a41eh92mcYJQc7Q1L57Uj9bF2OQ2dLPr+gpIWBJPRQWXsGr9gP+NbZh/EKLR3a
yhjx5ppDHUVJmgduvisPDsgXl9D6VTyZcTgdZV9LgAu7NMzlc33fjx7JYbi6cxdf361HZ7d8HXck
oDfpXgpDEzgg5vIdKAQCgg48NneYrDJrldm2psjylyB77AGrKj6AVU04hfbo9wdZMZ3FnsuWELq5
Zxa52ORSTHzllTnhGQ1CLNDHuqXiZ8BV60er7tbnbgC5lG/2BQgkQCQxl36s0iHfXT/f26QWvTck
f4zvznEQyC5PRWra1RLnwwQRkO8WkEeulTy06rFpMGzj+YYSH67bE/gt5NMZBl01mK4wl0DpVl/S
uqwBXfbIDI42JFN+XKfQexnMpXj5e2MaePs/gKDO5tJs3CkZVS+HBEE2hGaffUk9877LbEnVRRBZ
oPMH9jTQoGJenE8K7WK22kVNxkhNp/sSWidBqkK3ENxCWhDXEBm/virB6xTEJWf2OF+NzbXVvJJA
KuCGvCsP7s0UdcHqe7sYlHQvxXP7rB5lwEnxGsFBA1IukAzwATrWyqFcCneINLv3jZLu2tRg+pa6
4sikfgVHEUcfdWYM0WCVfBKiDqWF6oIOmQJa+zrGA6U0HCInxJg2Ss3MKVBwvnR6nKJlAqICQc2y
J3Tre8f4qfe0r8Kl69tZ8jIRrQeoMTA4Q28SdylnzQID01p4IN23K1BQqMuhVmQuIVgQXm/gCISr
g7eS73ITqq1kSAAfNrRiCCGPvIbIFz2/rRvZq1QQmJmMKtg9LKCrWR5/uXl5Nml208WMcWYMQekR
FImvoLFi3KD/92RKcDyCCwjm2HQHyAjANcPniWmlQkcTRCFoJY8h6DvmEwWht++G5kP1DoTt3n6l
n0ko1WZi98tleL60q18uM3YtmtPK7jD8R0/mTntF+2F+0m6MoA9QrDsSSWFGgIy5NMhdeNPcrSWo
y7to7T1Q0g2R0X0Bn5tfpeN+aDrIJZh+tjTBarboiWQvqGBDk9LxiQuK2Ty/zwwSFq5yA5SV7Buw
XPzaXjAPP0sClK6xIcrn4JN3T73eHqmrBGX7nupuYBrQzPTqWzy6fLODUplNnyThbht62MYw/m6U
lPBk4K6MRvXarF/1Lqq+6knQj/6EXnv24u2Wdmf7GGAw9/YRaHXTryWBXZDbwzQD8+Pk4mzxUc/K
SKlgjrmLOjt/zUtj32nlQ99aR887QA4hbHtyVzrrnihfTC8Plt4IR7LeDBUutckDi+Yvpxl21/dj
e9YvfxMXTkazG+dYw4EY7ARFIU0tw65eoKuVSN/S28h1aYrb+Zl4fQs4cRe10CNbfnr0+/WliA83
m4IBohaSHTwO2gPTtamD44GJ3cXOR35JduZ4HFWfvjaYrq2e1zmYh5C4vhROIPSrM+OcV5NES2xK
Zmxk68dPkKW6K0Lt1nlGr/jQjH4FDc88LAIZu8yWVQ6sMnjK/3fRXABtJnUZh2lhAXStfc0IjZf2
rjwaqh8b/gpe7ByjY+suu6UgOmYypkzyT8aBJv60f34E50VuMUAjUcPiJ+3oaj+TVPZwZL6xiRln
q+R8x7bbWOnqqYv6tQ4N6JbY5TON+3093tj6+3U/EhwJvE0wD4fOA+6/TVEbOmajQ+FGhfFrzL5V
Te6nmaz8KzPC7ZjRgCq81GEE1NpN+3nun/8hLwE28Wwd3J7VNQGvRIzz5qktWhtpUEDEtSKyJ6rA
8S/McPnjCjYUujQwYzXUx6Wzm4s8jAsrUGXcVMI9A+YS0xvoNmw6T105OCshJha0Ppr0naLy3yvP
1z++oC2IXTszwi2HVMQcqAYjWdv/1pw09CY9SIBxa3ML9Mxva+P5pQf9mhwIal3dG7pzowPrfP1n
yJbKPefKpmjdnMXKbkSCXDR+X71kVFYGFBxb3DdAOWGKDuUFvohhDnpbzhmsFFaxqxPvq54mspMr
cg8Tz0zk4PgXMtfL27717LbDCHsXLVXh+FapfkrLSfWNboUoUCG5YoULQsqqOzbK9kCeXhpbhtzK
XdIgzdItELmCLdau2tfrn0a4IMaaAPEk9kLjUjmS1nNdllkXlYt2dMoMfbt0uI91824uHNlwlswY
l8bNaVVXnV10EWkzv7BOfU78vH4qtc/XFyXyN5RPMT/KXkke36K0vAqSnS2zo6dNGpgmY5gbx670
01pDuvj/s8ZtYashMUXvC3dWEr+kpvuzH+tbfFHZJJbwMJ8vi9u+XEHaTZwc91KgaKFT+wkbSXS/
9UVIq11S+u2h+GX+07ECYhRz5IAjI9G89MJGnWx7dLA8r3K9t2kGm95NnTezTN1X9NEYJyAj70Y9
mn/a0oy445TCDvQZ/KZ/cwcnrEHncf1jic7UuRXuTOWJOTTeiD20tc4MV8cYDzEpnP11K4ILHgh0
JOSsdARWAa6AX1M0mdsRfJKg6w7iNd8Zi+1rSv+M9rVn/H0l376wxjlgZhq50SuwpsavXfLb0z65
i4z0YluRYzYAFmdEfHjbctcvKTXS9TaB77U4UBSwoOJHZZz0ZAgboGmT+IsuK3MKHeLMJHd3ORZk
ymwboSmuEh8vh64cfU/2hhYaYXwnANcxqnpuXR1m2Vq7dtsI/PR3JpmJ35Z54y9lbR+u+wT7uVzS
B/nCP5a45VClNMZO8dooM9RvOV0/wdsfDZs+phiTUmflRe3L5R9CE5gooSyIwYgt0t2ptXhtrLiN
FOUzdQF6tt/V8cv1dQl3EMUv1PSxOs3lr8QMrDxgGWwjs4RAopUbWuBUmroHZU4vObxCU2iH4TJE
tWjTF2udugJ8FR+rMfX7uY5fstgOl9b9h5QZuCPsGAYjGHvoZcQDMyJihGO30dyU3520xkwWqM5W
wCUln4f9oY1LnBniXIIY02BnLQylc/dU5CVo76zhm6FB4qTSHot5laFhRRtoIyMEXT0o+zaE0lTP
8R9ds43imviJ0QZGc1tMUpoBoRkIqaImhRi4mfeZ5oQawMS2UfF13pNj9lWJwwzD/gHqb19QoZl2
ya7upDQDIrMwCC53BlndyCPgEdKUcz3gLGd1uyOV9ZhP00+oazbhdZcXXSKYF2ZCmgBsYNDx0kFK
pUuVbsD61hxSqEE2NOW6VxRiEknrT+QgyGmBGQNAFra4u9crVzNrKpwtqDt6/mLT30rh3Dfz9GnK
hjd3XCVnWRSj0EQHiAOTEhau+8uFrcq6GMOChRkFyfylQjjU7O6kgevdV4rlpNdu4turLuFME304
UHUymVBGxs+XTc25bFdtWttIJ+Xka07J9ISQzkCJVXLihJYAFYFaqI7Qzl/MLZhbDaqMWGA7ZTeZ
2ce72POqowOI6+m6kwj3EgTgbAoSUnD8IOxsgzAEwAcc7rYIILYXLBDsGPSgmhW/WnoUNCQoFaGz
nBnk0kM3nXpQENRt5C3ll7ZN8/u+LO+W3CkgvsL496nseSnK51H8g5+AkUxFd+fSXapczR3a4MB1
q/XQuN0PRXWOXtw5/ti7369vp/DLoXGMlwprfprc6qiX49ml0TYipLZ8B2I5ajAOijL5ThNbneSm
Ee4lIAvglEMjxOLFgItamxGTK1yc2aL76WzfxRl5dsn6uJrWE42Vb9dXJ7LHppPwdAXBJg7C5U7q
2QLd45a00Yjrc8TQ3bL4Zrrs+vGhkzLJijzz3Bi3lbYxjyr10jbKZxKqemr6jjp+7+Px99y2X7Nh
/kKaWHIaxAtEbQ+tGIRnHkKlasTL895por6OtZ3rdSF6nLO/JIBa9sbwKbYUSWVeFKQ9HHQQyzLS
G15lQO/typkmkNZ3jfO5NMhhqZa/b8fhDgV8HVUhIPjAjXr52bRS0Um2wkYLVUc/XYFzS7J/qAKc
2+BeLCiZlGM5mk2UQ3BoD4wx3Wul00luGuFuoecM/BSKJyAgvVxJMhZ1lgOKiFmMPMwzkO7T43UX
Fx1gMH/+1wL7/2eNkm4pwbUx6ex7JO79zFo2BrWbmx5BX+JsgrgEdCg43dD4AziDv58tk1YuKb0m
il1q7IxBeUwU5Qb8ClZoxb1M2F2wdWycAJS4TPLT4en0tbRbbHV18YH0rP1uL631iMKh7BkuWhPI
41gFFyMgWN7l9rmZ26guaD/BCa62O31dmiczX8sXtTLfrMbKJWRAQnM6smwd1MWoULLzfPa1tHnO
O9MY8LW6+H4Ytefa03cg9PjRKJ6s2yC0BVQihqohYrrJ25IUIj/o3DWRkyVqoNeJeTuyIQ1XJ/2+
dQpNlgUIghFwO7j+MQmLz8YDWpImI5m9Jk1klRRYFi/XP7lpnoK9tEzNsGiWGcpra09erp8AATcR
Xi3Ak7gapsfZBPLlphr90AH4nZaRzXhZUm1fgb2eutN914GKVimQkq/3VPN2SBf2121v9xiqkZhy
YCkWCAh599FnTykrd20ig3pVNCvOLwWEkkfVi49DWet/fQCZRiXTDAGSFQyEnLN2eruseTo10biY
ziFNIU4yeKkdjbQDm2OZarvrq9seQdhDJZ0lIuzZxtVb8qpUl8RtmmheOpCGPznm498bQOoB/B1i
I6pg3IIyvDq1MfZoBL7gsgY2J5XxwG3DI8QMUV5jARjgDh6jbzvUNuPMopGh5oG2PtutBmkQNbi+
DsHwwaUZLs73sd4BRmVQNNjak1tDT8iDyK3ypgUkIJrvhd6dDP8rWxnn9YqRZUXXOjSaVjdclSGo
zENiyyBjYivgz2N8IFuxH4tQY2ICrJHdDJ8KUHP5dIzvsjb9cX0HRQcJqkX4REx1ZzMYOaXxiHQD
ypZZmhyVJNmlSx7opAr7TNZsEC7pzJR3GS7WRStpldaQ3Wntb7qhPNFSO9Cs/+vXF1zijxmDe/Ql
qdZ2dV+wqz/7qnnFb5TB7nNdxvIv2TiDO6NFOaf5QmgTmXN1LKFs5S8pYBqGkb83IGOQOLpk7/jX
VwUWx2TsK9wpa3zbVsoPTA7dj4MuG94QxHTsHm5IjB5Ap25DLl4OKhRBaI57eTFegXYGP+1Q/0hM
uq/m/nHIrJPdxQ9rad31q+ySFoW9c9vcJb1aZhP3OWw71XxbrvatTWXU+9ur8nJ57C1xlgekRUsW
p4CJPH60ILyr0mcLlBn9RwXYCK+fLeFHA1ic8bcyGTIuOBkGWQEJxEczQH14dLoastS5VtyMnZdI
RqLE68KsEqZhEO949HvZ1SR3swz5jVMG1HuDylZgd5NfdINvxn8Pc2O7+F9r/BHrSshoTAYSDkf5
3rRP7vzl+sZtX3T4+0ickKux4ih/3yat0c1DhiM8Z6AvflEoKonzHZTnAbn5UWffrlsTuh3YaRA1
UCzEw/TSJ9Sly8p6wN6ZaXpMobBjlcXX6yaEnoDSGvJqpElgTr40UWNgsmm8FbehMliHZcncEJWv
4aTR3ttdNyX0hDNTnNOVI9HVsphoFGsk2Rut3YTgEAelYhe7KMgX2azuoYouY3AUYAVRMNctAKdA
ZAeGUbYFZydrAEl6YQ8d/ZiNaIIOjPIAtPhAVINKVAN9vuSrCQBFlwZZgD4zSFQr67Wspx90P/nq
57v0qQzaImzL3RpQH+jxwHskoA2RwbI+poEvC92XprlAlevq2DRKSzHyqO3Bx7IHYFA7MAZVemhl
Q9gC90Svg6m7IIKAj5BzT2AqJodUlEY6mG1X42Tl0k4su3n59eB9iboQPiB0/rgr06RFXFrASQC7
UUy27s+m3hp+QUtVuUkTogHEWsS60R3nojfMXZkhyKhTpwbDBJHYOTfJvrXnoWHdJm35rQ0pq6uC
lqhHzje5oDfpwJWB2kzflvuC4G3ydN3pRdcW8lgIFaIag+YNX+mFxiN40kxCI2+KAWTIFNhsq8mv
m/m+JWTvuBO6sDX5hYGxnyg0y6YFBacO9vEaQb8Xs0F8t7ftJ1rGdlxHTtF+7zwAAUabmkfA7L8b
VXeHetgSSpYsiClYLcCyeCUgUPJVASA39BHDsXWkvSxBfIDTF+BDTzNf2aEadcipXwDtAz376T47
XLctyH1cR8M7yIFfbrF8mN+ZBsg71VHdfCFpESAbDushCXDZSVYpWiSGNCB2gjcEshEuZ2wITUZn
HerIptpBG71AUd+STPaAFlrBjAJjBAeqjH9vLU2+1JVZ1ZD3Tk8W7XdLlYVG5p2ub5vISdA8d1FZ
Rjdi8yYyC3XoR7OsUTJa/Ml+GdFHcvrOXymkcx3zrwtU6GwjXjBpI+weX4Ot1UldrVGromzqUZuC
NHkxeajqGenz9WUJdg+GwM2PUUIA83iWeBsaWnrhxTBUzn24OFURWiCGDSq3zyWOJzKF1AVwA9YG
3mSnhbtk7ZCQKtLRjYXGIvigxuFGn1dJkVJ0mwG6iQoOKth4h/MeQRYkyF5V18CmaPskqML5O0DP
oLuodu1nGUxUEOEvjPHV8pGZiuF+c/xA9XetkvQaRK/kCwNc+jGt0Fl3YuZ4O8bC5PePObQT7BBg
2xEP5TaoAlkRTIDuQYEBwQHBEAnwRhKTkjTWcYPUH9cz/K47JHvguTGZC4NvRM67x3aJu8TQbWBy
BUCpsMzxMh/Qhho61LiqMNZF7+qI7slN+TV+0ADiT3arLGQIPeTcHPfRphmcDePoVmANm0PFL6AT
pH+zDtpuvpdreggmBlCYR7iFiDhICTD2fLk4Uk+GU1qUWaNwRORXKAz45K2/ZQKZTfw/pH3Zbtw6
sO0XCdA8vErq0VZ7ih0nL0JGkZoHUtPXn0Xfg7u72UILzgE2sh8CpJpUsVisWmuVb76nz+r9HLWR
9W1N7Oo63ItJVxCOBVscjWg5CLvmZHPuzsVp4FC+m7qA1+8QEA365vWzkeTCkCydOFRzPRFTRUHR
pc6mLSxMCBtyawMyVrG9bWppTXgs4QIDyQn9N2lDJ81N+zaNixMvZ9e3uqmFjET1Ho884vmw1li5
jluocLsqmLU2GK9XOdxI24J7lVWcmu5nMX6jNqZfk7WS2/X1IoygYoiaIbRzLMkj9YYS4tpYEvhp
Kh6B8xcr5l9mxX3Ma+OXzVYaUktrwhBlAXHD6OarFliFAZgFT+3ixLpjlnxxYwhKVys35nVkBDgL
vC2ALtByRv310u3TJuU0ZnpxQk8M0MC2ujPQk/U/7wrYLeDaENS1K97raLmxYZdGcUoJ9HCLEZ5g
9o9N0RGf4o1729jiroHfhGQGzViIV1yuiNKxzQCNKE4unQ5Nl+4YOMq85SsJ8ZJ7o4P3/81IEb8H
GKuhrQYzg1Ns8C7bY/gfLv/O/mrM00pzZcnxUI1HJwCpqMB3XK4pVrnS9EpXnKpEfwbwtnxuW+te
S+sGqpwV+LVlugamu36xeJC1Qa4NBB/syt3Qvoq5rjCVngw3BzVKearqt6H/OdfHUv+iVcV3xV1D
fS+YxNLAIcQQKTE2RtrSOp3qpJkm+qGgCO7/LjtoG4AuVlKchcsackSqiZsM0kfXIDdCwFzN3JJ+
PC7VzNfmsNspAQ36AqOOcFebvpauKt4v3NeXZqXKGNOtJNGKiiLjGTblNz76qKUHEIo3ArJHHI6s
NZbFqkmx42cveIvwGWxdmBTzQPiTx/x+b/r0i4oeOu7sPPgHaY2LRcpRv7eKpuF6TU/OQDYJPeYT
ChOrz4klTzFAT8FVjexHdaR11RbgCIpR0BPv5ibyMHgs21iVrf5UOwOT9hyXleDv6W35u3CQevpm
2Rl28Ok4g7qZBkVg4PiQhUmRszSY4w2VQk6smS0/zszJn4b5Kak+z/tAfgdQCZ4akPwBQOHyI3aV
hvpiHecni7W/XaONZmuuglGPP69LCEP491GnAJxal6OMQyY6Ug2Gii71M+sFwtsYEwKJgmRttMVC
jBZgKrzlQWUBQl2K0arRmoprJcVptOMkiq283DTxXgOm6+enPxLA26iVgeQBqrU8R8jVBsIMgiWN
pZrtB5L+cNzuyTTo2ozNj4rpZXIsitDgJaNCAcUD2R30lrGiUWlymoL8oAdGmIfjXYaRxNmxee58
IWjsBcad8bNpwLelgQfh+QoFBDwMQG3Y2Xdk45UB+9U+rQ+ZX7g+Ln6b+BxnYaDFLgAznGG6R5Fh
eurQ2K7vaqn9xDM27oFT1Yjf10X69fbmL4WfC7viDj2zmzNmK5aDPTF3w5sFjeEsMJ5c1A2hlrZJ
tmtX1gKX//IbiH04s6cVqUqnEeucji319b9pH9TbJnKgWx2gdsg2KAXofr37lxvlYqFSaK/U1ivn
JE1O9lO8a45VUATM70LlaQpbxNk4WJOrWd1aKQKONsl6A3SYjzus2NMNaANfzIf+TWxtvit/rXzK
FRfypGwePaNOMzOssJt8aJds4M9HMxBvMrbXpkC8OVFiYegHq88rpsXm3ThZnpT84GVtDaMpTG/U
QOifF5vyvjuRAKLzO203Ij0BYHEPjwrXxMIWSuCQk8SIAIQQ5MhX8/nQYs/SfibJyf3eh+7R/jFD
1nn0x7t2T35kX/q3WBfjNLVgWBt9tXDFXViWVj2SPB08J0lOVcYUJ5zYSLovQ1uVPaag8o7uedVa
vZ95I4lfEfzA5tatTl+TNFl0NKDaUWHAsxjwZSl29GzuTZbgDMeR2/riGS7C2hjkQpIpxZ7/g3S3
sPWfRSlqTHZZeIODPZ8fxi0BZzOkGz0N9UdRHWoeE+5P+9Vqw8KNdGFUCh3MVssUM1OTEyG7DFiA
pnnQ63+Jh+crk8KEmWvM0ivspfs6b9W3bid05us9y31+AGh0u1YiWhjYcLmVUpRIqtJiJcp5eLAG
c+ihYKNhsLwPrfCA3ZX7JoLMvZ/oYf9WbjCODvD+FzGaWAmtw8ohFje6fIjRaBRlWcAgAP29DM2E
EU3nU6xE9pO2te4byM3/GgPrLxKNcE1vfvlb/mdL+pZQj5mmwfaUiAGfMBbDnzFmv7p+TSh64QUI
eVEkf1D8QZ9A5rGMaU6hM6QrUZU7r/ZAISIRh3ikm/40s/D2/i0u6cyWFA1sLTYYGkdKVNMENb4k
/6416e/a7X7/gx3UawQEFgyCj2hwdoNOiPGFMSLqxB5ETR8adsy0tXgu8tUrVzizIeWznKWqBvJe
gjJiH/b3+qbb9XdNaO1iP9/rkB5eq/4ux7Azi1IMs8YOpBkVFtWnYaOF6HWH7dcc0w7qU34sg7Uy
0fKtcWZPcvYRsNipwWvvNO3QhyCQP3gkQZYENAJSy0LHNn8uj92jul878AtdOhx4VO8h1Yg2+9Wj
pB9nM3My+Alx8fCaS7QRXYJB6lyfIAoIiE5e1Y+Aqkdksnet56yBThf9FKBW4EDxhMB5vzzm/dh6
rRubSjSY09YZcE1YpT/SlebBogeBboWuC1rhV+pzfVw6Gm1x8jT2xMZfbF5D8y9/wTML0hdUKihn
k8ZQIvfV3unBfOBPaUhfS8cfg+JLjCzS/KmEveL/w/E7MytFLsctm4rZmhJlzd1YZQEp38BQ/z8a
kW6huBliXUmwNosdIfAw1qfEfL29DvE75SMOgjjKK/BBBEnJDaiXOVqVw0Q/WvOdWRppoA19f6iJ
VR+1IhPqHIq7kqMu+R6Q9RhSizY10EDS5iUQSVY1NsErrIkF0DB+LTztZ1zNn4a/iUl1gr4ohjdc
FeNw+BLudr0Sxdm+ar+nww+T/bm9f0tXC4bhAUuNKVvXnUWbOeNkNAz7BxgYgOlIcXtgL8cy2YzQ
Td7ctrZ0nLA1aHNDVh/8RWnj0rYAt6mqFBQWUI/Soc2+qmG9bALzR21B27qix0DDJ+Mxb3ElZ73f
qlXQtisut/T1XTHh9H8tSC5XKRa33K5TIjogXRySR1blrypH+eL2Zi3bEXMKgePAHAIpMpSEFXpf
l9gsPd0bufW1Rkk0I/3asINFO6i92gBqmRAjk258Ohjp7HUDXCD5kbLWz1kGPcEVV5Y/C/T8AFHG
O0OQ6DAITfryccO0qS/s8VSSPnCghFzT37e3S/bkDwv45CAhYEYdiq6XFwJqj03SJ9qI/sIvrfhS
DtwnzZ2xNspN3i1hRjSbUA9EPemKUlEgs57jthvxPKUbBwNOsnk4FOZaFmtIce3/mUGuh6are628
TdoSw+rtajzR3DePGPP5PTkOj+MRCkfpXsU8Z/bt9vYtr+s/gyKtPsvHtMFScNE248kGBdwBwFv/
5s4rcfNqwBhWBS1vKF/gT1TFZdKoXTI0monVnzClsPqrHg0x5zsP8wcMonDvh191EzitT/b9TmiF
1qG2sq0LixRiv/gVoOLiR4i/P1tkz0Yn77OyByJ29rseWrKs9p01ONu1FQBFQQcUZUdQOWUOh9NW
epPYLTslA6iiae15vtfiMQnJzh+f/Wii7wSNZOGQ6DBIF2xR5qC/qtDQIQZrecD6HFQYRdegtmYn
yETD2+bkyxZ9DAvgSgtDL8DzMeWJRZndZoPJDCBTk/ek+1796iDzOCBtoF9vG7reQdSG0SkEDssF
7UbuUpslaycb8sygAVJLCbJyzgrMgddjEnYAZK+JvyyZgztiDiSiICqqUuiA1OOQjGjqou59nCEN
oLYQ5q3WUq4rmAHIUaKwDjlwfDK4oWyGjGSoJqM8mU/z1tk2O2fjRVpgQK+MhqslSvGvnWdGsjXp
QNdunCTlIKzt7GO97fftpt+IfBK2drc/l7jxZFMYRAZYgYrSN8RYLo9VBSrxWFMOuEZtaNlxMo1R
f9RNk9QPUEe07eOoqtPo61VVuRur0Y32QLkXG9vbP+OqKiuWDCARAqYYJ4HE7PJ3DLEaF3ws0TU/
Dj/yg7UV7y8aVbssGLZk77qofKxJEF+fCYzscTCbAwsHylmuxo+M5SlqWdlp8Lr5sZxbc+/aib2b
3VH95sSz+wS3a1c2/PqugwshjqKngf9hpMrlQrMpNUdiEisauuZh6ksaljRN/CY2uwBTIOqVTOT6
+4JPgqYwxnSAJXklblEi/tAS+RyokQ9O3ONJotBjOXoAj9T+BLnXqp8xD91Ym4CzZBek6o/5aKh8
yPFGtEAySjotouznqAwBpXFk63ZI8pcEwpUZSaJUXZvVuGgU7SkcUYEAle+IzpyNwsp7LFb/m6l0
W0wu2m1dYPE6zCCIV+fGgdC3Fde9diOhcC4YaY6gWsus7pi5Y1/ZkxOZjbF1FX6AHst+KummLK1Q
U9TfeqU913m+defqu641B2bYYYPQ25nZr4naj/jJe04+C9LDHQ0RVx0DWsR9edWoaxtsu+okdgQH
8GurCkxnCPp+rad1nR0CFo0yEEDRaJOjJ3jpzxMtNKKqlR2ZVYzNhgynsVawuI7xIN+pAJ7gEQ/c
vkyFHSFXNthcsyKzI+8aMfbeWCA6dSt57sJ3RAaNhxScduGo1G7qdVblWFFvE51vbHUq0t1EEwfz
J/si6fZ9M3Gw2oS2z8prW1u0jRAsJEYg/SEPvtIbjJ2h8OpoQis6qGKU6Ht41Xb09H1mVcdKxcoN
iFfWlr0BCPdt4AmkeOP+jSv9U8LtOdRLJEWZmnrBkNbmWnxe+sxgPqOagkCNyCXdE41Z9E1mNlak
11XgkPY5H1wn0Kf0HtOX6wDDOGKf2d6417v2aE/2tunng613zW7SMS1K6Rjd3z53S1tmoY4lQFb4
SY50JfOSWrNZp1bk0BZ6ncT5i0lBs69q/QNGh7Gg7NBs/7+ZlO7lodZwTAtqRS6L791Sj8ph3Bud
QkLDdfOgVurPqsCJQ3y+SOl0sV6pbKeGRRObnPPat+z3Acje2+taSG8wpBupNRI24Mj1q69LoOHX
pa4Z5fFPZUq/t5a+zTyu+5pWGD7QCnags+FPWbfvuta/WrxR/cSsV0BZ11cjfoWBaeEgbQtdMGmx
c4ces9tCMD7LtG2fQorfgY/z9y4jKwsWyfVl1oNJDsCqgWeEZy3C5GXQanEMe09rrSjt8o2uzn6N
xzO020KVN3f17PicrWGZl01i+IrQ9rFwkC5N6nYFavM0WFFXI/J3v9s83afE3oxmfZwAR4E20+vt
r7pwQNBHQssBzFG8eOXUuJ5yTLoDUCzq5ode+Tnrw55CVC3VwM0h+UqesRAfkNaAsIhHGjIb+TS6
DoFGEtQXIpDNoZtSTopt+55bqytyNFc+grodyFsIlJgAY4LpJG9jmg2AwFuRDcaF+hNaPpuiG30E
y5UFXQHANGEJWYQAueD2kVP+nBjlZCewlL3FxYbMW9FVdmu/ygP9XQs0eyvycXvlDFy1IWBW4Ols
VFvw0oVvXi5QmRjXEn0yo/TeeRhDkvocxMg5LHLMmEaM/c71jbfWjLhKnIRR7CZwuELLXobaFPqY
ZL3amZGnTE+WRkLq6fcNj5Ta3U5W/m2k+3hYa41d+acwKpAwopqog2N/uVKXaVXrMhgdE+uVpHzf
5u5xrAZwZkjYEP2z9wXMoUEPiQSod1wj4VUFg0EHSJ5E8/hVw6i6sml9Xn6zsyYc14j9V9Q08RXP
jH20YM6qFXFiM051hrVtxTS+FFPL+DvZF1svHL/dPuZLjnphS/KY3sySCpVTM2LhGM6AFJFQTbGm
XXIviBL0oew31F1JCJY+nsA44wtqqNTKAFoDY4lUi8EolBv3qKRuK7XbTn26qQYS8Glt1tz1+1Bs
KCCfIOCIkrocsTN70O1EeKgYb9gcgbzsNz36LGw/bI1gOOj7JA6rn7e39iqowShEbFH4shC2Ucy4
9FBndNyp5C0WadcA7b4145qKwRWjQDjKuQnpJkoaY6aUwcSseq+tVv6w82pTDygr0OreSYDXGIfM
L+Ju22Z/zNF74jz95oz1xjGmAPzRTcrQuLPMDd6Uz59fPZ7GqCxDxRc7L/lVOnk1cnqE9GxmAh+9
TYrPSt6J1Z+bkBKqZqpj3jm1GWl1HEwlAGfT79uLuGp2ChO2hl4j8Mk49fIjv6eK6nXuYEZu32L8
bxEm4EdOHRJFbwr6pN8othrMA/PJtIqsFT//Is0QtoEdBqVNiB9Z0mWFVLFyMxUhR5xMfqIbMV3e
2elh/n3w16oZi3Hg3Jrkra05p6U5fVhTA3UDFBvgXgcMW3nS7+mW3/Wva+oY188WaYGS9zJLnU2j
wOYWf92dGQD3pBVgaaWhBVHkw7ipHqE+aeR+G9Sr7MfrirRkXGRcZzG2mOoB2GUYT0cUiTQ9cBUV
sjPDjuKp39P7JiOBMj8NCmagZhh10HcYlZxHmUMCR5vQ2CwOlquEeD6EdbvGmPwYq3Tr24sr9+zX
1RnUSg3hd92mOJlB+0K9gATFd6gd9IduB4r0ftpi5sCmfLUC96exmzdtUD1YP+ogCYuVXvh1gn+5
VzIxN2/Tthsq3Ec6bgKit5tpeBhVSC9ayssYg2tf/cjpkzJg2kt24ONa8X7VvhRLmAOgg2V8+GZ5
SArf+5ogfBu74b7jorK3uX3qlwI3anqYGyo6vVdS3flodpWrwVyhxUFqQeZkTUXlKp0XGwrxdDSu
QSe60q9OtJgDwY7Pm4HN32R8W8LplLnd1Uq+072fU6qs0DtEsJAdCrRYcREhml1RVuq4RQE1RWLY
G39T0LhTDWzfVYqUCBK3rEhvMFOPOyNzca/HU/1clLOfOtoeiI3QoGvNywVTqByhsyjKhGj+SecX
73eKFAmm0tyhrxy38Fvbqd6vyqjTJ2Xqve1tp1jYQAgFCtae6E9g+Nrliaz6LMPAOXwyJX12ld92
fh/3f26bWMiKxPMZ5CVUklCukUJwicHY4PriNrer3xq5t2s1tPQDccuwqubwtq3F7TuzJS0HBQHX
zD1kRJP61FtNlPByo1Fnz3Rj5Sm0uHGoEX/gaIT87uXGxaxGX6xNcI05OyfJ70tbe+ziYiXdWFoP
pD9s1KtBMgMZ8NIK3nVz3uBvohjT06t9h1GEvyygkBQ/y0B4QvE2UdekkhdOMeoNqJGiZKx7qLtd
2mQMRbMGXY0IE9CObumGXgsGojlrik/wRGa981ZWzrjy5ZauTZgFWUPoO7pXg9vJXKWK4VR6pB7p
Pg+L1w5UgCaIQx1p5kFQZW2w+AAO36/N7F7YZFgG0RL9QPX6denNQ5XlHSyTnDn7wSiA8mydx7Rh
AZhy/5B7QRFBqO6ANAuwoIQHx9R2rmZFrEUxrxXMuMbdlzuKb+pKWBjt3pvn2McIyD9QUwLWIxtW
/HbhFgBTVwhpoggOopoUy8BH502Mv4xa3Q6MmPuxtlaaXjSBoij4QeKAyBI5qFl3KUedIhrnR2a/
2fla/2bh7BkGLhnESfRtbbkyV5m1rnIA+aIpIUem0d/eiHHu2bzyiFwyg9mpoi5lICGXa0UTpBpb
grI4aDZ91CsJMiJ3ayn72yFrabcgoAIsrACrgKt4edxAX85nzmM1Yjn5M9n2VkmbFcXRpRN9bkKK
wDPVK7XIEvSdLPeRdfC41AB+OYV8PLRgk7g7ZJy/fn5ZEO5GmQgyIGgCScsyB8OdSaEbEVNbX4vf
S/Jy28DSqcXrE4BodJigjCyFqSxDw3QaMB28jd2N6YBJgWq71/3ySmt729LScwlvPaF0owGEjYrw
5ScijlaOTjcaUalpdekXSO6fUNDzttpc0IBajQMCh03RaEfbOPImzQhQ4E9WTq6wImUheHQKwAn6
pOhNS79inBWzy0BUiIbml9ZjnAtIs8UaZW5hVy+MSK7StJntoIsEIxiSFFeYBEazUEtFo+zL7V1d
8PsLS9IFmo92o5RViygRv/bpsXYeb//7SyvBocJob7ymgV+RVkJ5oeqDPmsRS+oXZuhPZQYVZN4W
qQ8F0iT8B2uWGKgiVB5QTrt0EcPF1OjSHrQIMeuoMXQVSaa3O6ZXva/ohbuiqbaweYAEoP2HP8E1
lhH0WgfCXE88LcpycM4LrR3BNM53t9e04HACdwDWAbweEqNSLgolC2cGdEaLzNoLpvhtxPDfalxr
8y1acTSQAcDVBDZQOse2wbuyY64W5cabhiE7tAEffMUXhC9JR8dCl1SUbSDBdAWu7kidmjnRtciZ
1eMM/jAr8UDh7zVVAqtdqcYvRNtzY5Z0wc+anoAhCHRBkUTETrfeOARQhvErG2PHRmO3Ksm6tIPi
Lke7D/As+Pyl76lq7vFR5fC9wgwMBbxo9TEx5s+HHwB98H7EHDWgk2UPJyVpdSBDtage3CmATlUK
AFj2g+T6ylFa8m3cVpA7QuscsCzJ7RLWQIGWu2pUDEV7QP+Ul745DMrK/bGwazYIyBCJAibxWlrP
yXkzD/GkRrqZHKZS3WYJ32h82nz6EEG7AShOCESJ4WJitWcljyyxlMpQKjWyu+5Xb6Eu3Jffa32N
JrQQ7RAOYEeUgoEtkTbN5O2ktDNVUZUdH/quCTQlvS+U4itKHNS/vaSl+izEnFGpESkLGneSw83K
FLtpTbCmqL7nb3TfQGcu21V/2n1/nLbWX0yn3RUv9vNayURfKB6iWSjM2lCNAmf1cjdbXc3TotNn
PI+DOMoP6k5UEc1gei0fqp39qD0Pj/Q+fvGgsmsF9leS+d7v26tfcE/8BCFGj1CC8rv0QceBOEWH
gTFRXVr3eYK+EIF+x8phWzMinPfMa2xjcvMWEgRRlyOpyfItn7Lw0+uAo0BSDN1lkLw9qRZnVn1V
xh6SwkIxgqqqA4ix3baw4JP/WcBDRwqEdO6MOndhoUnjqKHs5KYYFGzS6m9vlZ+dJomS9oUx6Rpp
GgwG7j1FjUgczdObCsjobL/U8d/ba1qIGhdmhIOefZhJS3u8IKkWVaQPJ41ubDAmBqvZ3jazVMe9
sCM5epW1ZUV1okUWFPSsLfp/2V3/M679X7kvBKRHFEizUO0Cs/CTcnUqrfj40oUJ81BPx6Ap8EHk
3idQPlYHOKsaaU2MIetWnPrIb587aOzy1ERvvvtTN1nnD2SNxLq4wcBNQaAbpwyVgMsNHsDxgXCj
cBql/pHl9EGn2Ts24+n2Bi/6pihGoavsXoM7aGPGHLgPNeqIEqhE3WBSB2a55du6Ml5um7qiRH24
5pkt6TCnDoAT+ozNVHcO3tvBENQHI5z3cRhjeL0/Qptz/KOsImYXYgjmq0LSDw0eoLfkF5gHaXhn
7C0skdVbazRPcV+s5FVLH0s8XMXNI4gQ0sqsDghaPthqFGP4njIS31DiwBgOtzdw6VsBQwcNCjgk
XnuSS1Cu5YpVdGqEQaaP46D9AdQBCtrjcSw+OwdUfCoXiTVK5FDRuQL0ZxiG5GI+kRpxT9m1fbrT
m3nlaC99FlTWkI4KBAo0tyQHL1vUKJVhjizS3rXU/DVr8Zqm1xJgAnj9j4Irst6rKk9CPJVoLJ8j
+7sBjUDNeK0CLyh4oOyqMAtJ8/oP3QXRDoX6EEQdUZSRAlY61K5bx9YU2T1o0vSP3q+9fxfc4MKC
2Niz0IvBG1BPV2EhBu3biQ8N1QMtTgOnWHvMLXyiC0uSWxNMHcvtBJbS8nuJPiyECW979MK5uTAg
lnq2FCP29NhKYUC133MI9NrzV71aKfqs2ZDe183ceN5g2VPUIIVIKSjjdN7U3Zre9vVXQdMHgtuo
ZgI6dsW2Ym2jshS8QfBiv3KD3udmd9TK+d5Kf392z4QhMOAw5w5wZkdaD9RjO0UpDfQo1d8KMwMv
M3wtWQP9LJShP6rAAN8ABo92hZQWzfaUJV4bT9FAv+bm6CNS7GyIBVczP1To/vQvDh7bjZH6aTNt
1XzYGAkQSQaK1Lzdtm4XtvP77ZUvXCAXv0nWQFbU0bP7zMVvCvqwPegb868Q3krDuYDwZ0f96rEN
dC1Y5UGIpOkyDYBhPMpRXUPPEFpAl36qjNqctZ04coqtPXhqN2+ahM3P1Tw4aF93E/89cSv5VljM
jcNRV5P7KlMb9PGd3N7FqOjvZt61jzwx80dV8YpjNU/Ou5IoFfUJL+on3WsqN0gmzl8Kexj/klkt
vjTKGJ+0ER2ivEmZucNsWg2co2pMT7M3DFtTZZT4Dst0FxLCZuft5lbLui+sm8k3x/OQEJVqY4UE
9ePfKesAnCx6JQUgzqJ3qTsOR6Zo1XFAeIYMPU3sp3oArtiOUzMg/ah2vmIn408L6/8CpWi+jaci
ezcnD/yublSyDDRJ0+lC1+v5G+Aw1h0zbbxSbeYWPwZHTUefApdzYkNsfpsHddjrAI298czLHjpV
wZCdIueFh2HnHqOR7hbxsQN85W7Q5gkiSIxw/IkezAl0eMX2FVxJe4M4jfHYtoql381pN2co3OvF
w2TVZrqNnT6pthhNqyYhTSqHB7j7S+tguqx/tubZ+ZFbsfqMCa/snWFASERtGmP8Xw/Zx5rGxPEr
t8tX66bXcRTug1YzCM2onIIleek+Fu2cGCucIgZeldluWv3ZUxKovZ+q6cgae1tYf4dhx8bDrHeh
5e1K8mfl6Ijc4MqD//sJMuZsngClQctFHB3vobH95Dnbz/64xzT7nPnQCd3wg7nPd8ngq8xXVsp0
H+L5snk8spBiqgJAL1eOm7jzOuLBfGsEfKNuvDttn6t+lm7aTXOI7zOhOBuQ7w7m3Bza3k+25r0K
lZa1lsxiCDn/IdKNY6ekBbccn4LrTx1GTA7kgY5/M/ZWaN+SKiLsaPOHrHd8NlVPvdEFbd/7zEsx
rn6NRb/kFec/RQrkvRZbrddjT0hq3A1x51c836589uuCH4AkZ/supYy1MROLYtpVpGi++mYGdEMe
WuIr0IwR7yddB28M6kM/9f1azFxaHUR+wfvEsxo3ovToVdss1zu7GCP0S+0Nn2p6l5A4XXlaL60P
oreA+0JgSTBALk/WMPQYb8wgII851A2GrdvDl35+MHPTT4AyWtlM8ZNlJ8aMKTAyMdsPjz75ae2V
sdqoOYwd9aDz8weB0jE2dbSWQy566bkl6b4BoiTvygmWhMAJrrhgcO9Ha1dkdx6E48W7t3hpeZhn
og28ssqlu+7ctpTAGlMPSIvxv7b7g/YV/u+LdWYv/+QjZxsqfOgs/QOuWDG1FKZ66oUcXCy1YisO
stCzglbQmQ0ph4VzFKPF0jEqk/KgGrTz62YI9DR9dDPUe1R6lyft0VSsp8nOP/24xjNKcz4mREFL
RQaVKBQtxnLAsDUdA1jrvAzw3N6APenP5ufBkpempIOe5cmk8MKEqcT29cLY1aQNb3vG0on28Lj9
6M/iqSudtYw2Kun6bI4wGTKwOaStwYu4beI6V8fDE6AsHGQML7giBvZp7zmTOk6RS2cUBSzosg1B
0SorYXEhV8dueUDhgOusozl76XcWzxUnz/EkwPC/V3OcknfFYVuaasPObsgaFmdh39B3Q7YOgrCQ
+5QO1FSNpGosjhjcfEni1u8w8+L2ti2tB3LqWApG0mFUrWRBd3g7kyybgPZxAhCxfFU/QR5z43TJ
7ral63oYqAAI56ivgxN0xcQdM6XUK5HJpAfM4TnSXQGB3Xq3pma+5AdwA/BTwNe8lq6oNFYko2Ih
/lmxbztfG8y/S9eUqhZwh+je4D9Ec2A0ruaqeVR1uhJvG+REA+Yf+nyH+cV+cVB2oBwc11KPpTWd
W5OSQMK5DSUGbYwMinijKYB+MiPoMmdtDtlCW0IImKOTKDjTUP+WLCVukxWu+Ej9tr9Pfxv3zp2C
hxtgpfrB2BUQjDsZG3OvMz99Lb7edpAFV8QbGEgt3Pig3skhjw65YkxeMkVAUwQD+crb71UDwgFt
g9uGFrZTPLYhtw+2MIgG4oec3R2kj+MSIj5jhGla1Fcd5WViykvNtbVrf3FF0GEQ3HPMWpVLwJgg
aFJTwXerub6rWf4CWZ9tGs8vadW8/8Oa8NHEvEwUj2yx5rM15ROxa6RsY9Swn5b6K2u+2Kvzgxf3
7cyGvG94UuZoXI1RnPYhHpiQhBmCmRab20sRl4GUK0GKA9k+utmI6DI7gs0pyUoGM55Nbb+g4xD2
pOgDnRPmm4XzWKU62/6LTYBf0cvBcAkZDtWU1aTzvh0jrVB34LligHYW2bG1HybleWw/X7zCMRPz
XIEKwNQFeXhL3XRjVQ8wVzTD92qIv1spRoGaM/92e1lLXww+DhUQ6FKB6yylnYwZA9d5OUamm98N
rD1oWexzzlfeaEtfzAHzEaQrXIvQsZCcr80plO/tIcJAEJ9lkYmhQVP/UvAuTGO2cnoX7kQ0nNHa
QC0FVRVZ5Q2Rd+7nyhvghYmvsPtJ/fX5TXOh3iBqNgawa5Kb6+gXOkrrYDWmC+LqF6dT7xF/V5ax
9GnOrYg9PTuw5pjOTtVbQ5SVd25rYpxOEXB1rc+8FIGQRgLVAIQyMMrSWjSFKSB0i3dHAR30nGS/
janYTZX+tEYTWVwPvokARSJzlWOdlzLKh4qOUW5BnCzBrQFi3EabjR+f/jof8vl4mQKqcYUSmtEV
6BS9whiWFEOIYta0YTpxKLRSc62GLS8JIGi0MBC3EVIBK/wgxpx9orgzG2LqGcZ6ZC1U0NLKdb5V
s4o6xwTS7Z/PrUsYg3wUkj0orwnB30t/aOqctiOz81NPDahsOn3BwIOv6vEVZVbW7G5bEzn9eYyF
NWig4zmKWCfUQiS/qNxp0IhOilPeWzPUZlCiS/dKXarFT2du6vQHdyevPUAZoMMhM4zU7T9ZWxe/
AKNvIdQIZwFXU0qkm5Kg5BPn+UlptBGDssZWN8OJusMcKDa+8spxE9snLxjBHaRCAPUhziJFQi83
wRMxx+zUZeBJp+lk+y5RoQ/JMccqDeKOlw9z46SvTOkgh2Dq88p65ZMo1gvHxRtIEEXRL738vr3J
bSue9exU1a2pbwo7iWkAkp2nbDDOsXC2jDLb+iSOShgFJcHEjDB0la4AfPZgd05N0uzUgxNrhlZO
IEKO0meafsUciiYO9Dim70hTHO3OmtWhXpG+WNp1pFgoOqDzCLKc9LTUtVbF7jbTiWIYjw9M9xfw
yJ5MjwUgWIMCUs2+RduHxMnL7W0HX9puB70UiGHhEQ3drcvt1oZE06tiGE+5kSYPOQYFMz/hje3t
x6Iw2fF/SDuzHbeRZWs/EQHOwy1JSTWZVa7yuG+Itt3mPM98+vPRP/59JIoQUT5Ao2+6UaFMZkbG
sGKt1JizbieXWr9My26f21y59LCKAlQLutHri8I2tA7U4t70+IZLgu6X06PAu0U/XLlcll4iW5eP
6uBNumqXAwPV/eDWZnD//t2jU7wEYWRrOPRLM+CWCr2Exc7LVHYpBPplD0Lxpmu96ShmuUdruLFx
sMkAhloqY0xSrz4WxLFSNMTi4EEI+COZyaeKWNEOt9e0Z2T1dcY0D1Ier8ELe+1T2SqSq+iAB24b
2Th2FytZHXgSiiT0S2nwxvK56lW71s3fQ69+iqpddvjN9dAQ4GrRWLrSsAM+JfJk1MMfJuPc5yLZ
geig/HaMnM4d2oM0utlxr8a3cQDB+i2sVpRNealWCxzDrGDbzNYrUis+NJpU3Iezlb0NcqHfvXsv
Qb9jhaAChrl1aSKdkloYGq312rQ4dl1wFMPhmTNkS0DSbptafvXqdYBUbkl5cdEwsq0eX8IwAXcx
tp4wJc9KqX/Nq/ljBbQlLpIvltI/6voeFnTH5LqrMjSCVhbN1HpyP931Vv1VbH1HL6xjE9QfjehD
3H+6vcatL3e2xjUVUBPKJB0DBqsuOiropRahcFCnvXVt3IDzrVy/6yNE9kalYiZswmMGuirIM1sZ
28+kyDsHZOMGMCIDKkckxQZitbrR4DVrKa4xJeFvqzn8J2rnnU3bNsF7rQPwI05ZhQ1SETArb7Ss
xsrsafpWRXu1nev9ojBqMI/AqSPMXF+oPjGEsLaG2pPRv3lqCl9wG3iE7VHIws7ODGHck7a/Guim
rLOEmch5mQsRyfoRmSE1SeENq73+aD50H+ZH/UVVbOMwHfVjefJfFcHem1S4KpitbS4bfRZLk+yL
vVZisznU9/nRv+8fgw/jg4jJ6Y5J+dtn/fpyEVgieAxwB0WvK44yQy79pkijytME9TOTTh8sv/wZ
6MN3ofaiIGidboRv9rbN66NyaXMV4GWVrgh9H1RerZqTLRKyZxOkWbeNLEf60lEtRsgUZAi9LNRL
L7exLRojz0sE7v1wEO6VJjTdkIpG4BqB+kS1SfwGqZm8x0+lbhzSPwyfAHZFjK7JDnKtisNStkqP
KYl/DXV2/EE+AVlx0ym469XAlsrorhwmd46qZ0X+B799bKLhY+OnH82JtmxhPCcRrDaB6PlK8lrr
iZMmBvDSn2Md3beV4k7q+ElOkheu4e+0V09+A22pmZ56U7VRiXQzEcSmX7wM+dS/Fk0PX3/a//Ln
5FlsklPEGKw16dlDpvS9V4HTOZpTa0L3SyqlNa+3v8LmpyYxBNFBiYr86fIrgKJNc7nUS6+KstZh
HIZQD+kF97aVa4e9ZEf/a2V1ZYx2iuKi1Uovm5VDMVF1VcWHuq6Pt81sLYYjgiFoINETW8V6fl+3
o1lDrCqE4mvYGJOtGOav2za2lsIEEegjBgF1WhqXGzZKeisoDDHy2MWMs6dCfkyrsHL90XxvHQJH
A9BxwUyoiDCT6V2aKuY+TcBvlJ5JlmMnrfIhEfyvSe5/ub2krW3TqCDTCJIJlNe85b4YxIPWhqUn
qvkPccpDO4+kvSOwaWSpCXDp4XNZD+j10Ij1oHkLrxY62VWkqjnEnaDslO+2bveiDm8tOGU6aKvj
bMhTpwS1ipUMbr2sdSvfv1tIdk3/++1N2zwHZ5ZW50DIOip3IZaM0jKPfRj6B1OAg0aRYSq7bWpr
UUslZSGeo9u0LhOaRlOZ+YR+OijE3NFR8k0bE7SM/9iV/c+/sAWqlliVGUeE0y/PnDxPQ6JXY+H5
id6mcHpJY+1YeVq+Nf0oq44Em76+89GuU2vcP7aWp9xQrz9anfUhBAi5R7nSemFX48/FWJv/xkUM
93M6vUKaBsBJG8zITupAfHv/klH7gGHLonV4NQ6mREKgyYKYewj6fq4nMXJEBBdLX/a0Qu2cdxtj
TgYyZjj2KRKsM4GxFSo9M2bIhH0tOmp1XTwEUat88X1NdmVwczv2NsKHC3urYzqGls9kB4trsvA/
HXy91cAbpybjZ1PM75WwDeyIgcQdqxuXHavM8C1f9Hoqxi97HvJmzL0oZujckTKjIxFG/qo83N7O
rQDwwtJyTc+CsVrSfLJYyJnFj8Zz/RS/aHfCAbqy2o7/mdwUdbxdPqo1AAa3zDQECf5yXih/rTKs
1K+qNoqznPJmUhyirsgPedGID7E6jXcQZOsPBPO57VOaJjSY0/4h7fVkhwTvyifQgaY+DB+DCGnS
FW9An6APyjOVe8Q5yq+0kUNb7IIfE0j2O8A5wqfb+3z1QZfYGsQaf41oDaKCy22mOpWA7UX/sTb0
yWmn5JOpV19v27jyqDShtWWai8YfI11XCUocaOj/YSOX5X8TtTfyH/5cxv3rTC74ztI7vVIaVnSu
JAqKQPFWyRDStWafq2PqJTM8EnMuvSFD+tQjqL1zE658G4YYkBSRfIOZAJTF5cY1sTzCExCnHmXp
SbGzQdZSu5W1ELqpQFF6t1BNtI3qUEoY2i1jXXaqBBL/4+293Tgu5z9DWYUS1Uz85ZsZe5tps1v2
sB7bUmL5IMSqLv/PHKjV+N5XS2JmUxeXqWTwBVegNEmP8lQ368SbBOlVkgdwsok2tNOxNysEEnS5
tl5uL/I6M1tMMglIO5wK9VVlfLLkPkwmIab2oaBH7Jdd+CaJVfM9qwI5csxxgitSkiHvcfTWSpWj
X1vFt6SZ/W+9HkgwYBhRvkcstXF1EGqjYM2Po9CkrpIpoexpgGhm7LVt6HLNvviWsNeE3ThlRPDw
LC3TnpDRrY5zHkEBnIZC5tWjLsK/LDWF5oytmQ50LYUsO3T6iDZpWKn1r9Yo+8DOeGV37tTmjyCl
okxNOwafdHnUpbYIfd1CAj2rrNpW6ri/G8oqcKZwLu870M8nSw6EpzJX9cRW9UzYcYnyxiEnhl2U
cJdcGR2Tyx+QREmv5MwGeXB4FF85KJFT6UPwWWT2306bajhMs/C90cPMHtvgoc6TwolkM7HjUfTq
XP9tyHXsaHrwKqXm6CboVdp9nST2KOYPqWVQzShcpjVgsAiV7N5c0sEmHlGAVndpQDZPDbpPS7kQ
2nRxdWpyih1FWiGLXqWLUqieCrYkxp/8iOa6Vkj1cSJ2e+gCwX/Qa7MC72+VbisED/4s3A0VQluy
AVWP8rOeGTSXs+yr4OfuHKYPCB4zt681x0QanIQNcttJfA4T7bMsJccmyf7pZemBaaWTqMEyKmv+
Pbf4obVQteksrw+jD4MwHK1AOEKTcy/H/X3RCPdBLj2klehZSSc6Yzbe377bW9920QnCk0L9fcW+
EgwRTPxZnXlRlMfJIROFqTs2Ta2Pdppk1IzTIBX3MGtXJQquLA16xkzAkzGhtXLeWgpoUu+rzGvn
Bi4CbQja/GFUgxAhXF1t3uY6+jK1PiMXf7FYC1JixVhww3+YPs+CGggcjIGKS+aRH3aHnk+7cAW0
cB516YhbK5nhuW1xa6VLBQDqqoW/fI1MzwJjntCHTT258iPFFrpemd2gCIjEJSuX7LLRys8tusA/
b9u9YoHlIcZXmDqVfxqn2prGJE1DMWhjJfWsVvo5x6p8P8yddW90TfxQWHl2BKphPQmmb2S2YRbp
CdEC/RsNOmMn+tjcgQXa9Cdmpcl46TzqWB6ydBRTIIMKBEzMGLbfytYwv2mBOVZ2NKqRbxuxOVWH
21uwaRhacSavF7oGa/EEZx97VK1Ioj/FDvSJ+M1PW+0hzRvzvq+r6dEM6fsJnJAft41uXSewOuQg
C4UM45qXRmsjEplxEVIvnTLlSeya5tMUqNZDmWf1Z4sHaqdl/AdMelHt4ztrXCRGh2gtQgt4abAl
xxitjO9M5FXcxfSnXbrkn1RDuEOBnjGpgE4qoikPVDwSe7aizJa7oDuOFEeYTFFHR4RByO0pjjW1
8AzZbXey6qaxayAjtpZV/84w8IyKdJ9Y0PA1UoZzU6Eo0QJIlPxC+E+Zih/rqtadTIsK/poVwGgj
ZfwVozwEplbZPuHnMZ6q6YOldZ0jmf1hyOvflpT9Vur2VCbTk95Ln0nVXR6hf9M0Fw6jOCanUvRH
t9DTwK0T6SXQrUc16D/yGr4ooealSf1xKCPTlqpksJkwPo7gOg9WQ/YApwWDZGb0SZK6yFZVbQAu
UZef1LhTnSYzGgqGZnVQteDf0Gy/hM0knmjxmHZWiCO30kjvVLPIjzT6kX8Ry+GoNdPPOUm/zkJ6
SEQ2lmZ51hG0J3r3q8qDbpnuf8gQD2PswtUmEW31QPxSS1J6aKfuvVjm5X4vUY/EPYV5da11xOCp
0vUWWJAugaQ7yYQvnSh+DsPR2vFgV4nuYojyOKea64C/vjxgUSP0qVbPXCNC+0PdBP0pkJXmV54p
gmNJERl9iW6nFPXv7jAvlmm2QQBhLF3mleeoRCmBaoUlanFivhhR2j0XoVXe57nUfwq4Fsfbd/cK
zL/s6RJaQ8ACqB7sy+VS+1rPq67qUq9V8qiwQ00s8sdcXfy0YQTlF6nPxtCtC3VO7nJj+OLXNcNl
Xdnu1G2Wha3vtAENFqwX+G/TlC9/h+KXrcWJIalQzOxzUOtyZettL5sO9NTNDv5jy2OxvSDWcSGL
17o0NqVJX4sjIJt6ENVPjGtrH8KxK97aoPHvh1LcaxRsRbPkEQhTIkwB3mP1VanTiEFdkLgpUdjB
BZsLx1imVM9onPVLIhzAqUzFvVjUPmxV/dS5t7/yVgAI2pYCPF6Tr7xar1IYQ6o3rLcaZi5LAb/k
Z6McR30nQb2asvlzms4MLRfr7P3RzSFEywVD6im6y8ZDYLxFD+hXOpLTm27dMEPkmF8T0Z0e9yj1
NteIKpm25Czq1bRwNmnVEA/ssdBDwi7kh4phy9vbuGzT+oxSagOgCvvBNZ6zbwSfMAsTpIF57fST
biSOH7b+MfSneaAu3OafQnC07V98v3PDy9rPtrVgSrOOSyHxgAZPh7gOohP0dfVOWLx1BWFBWBjg
oBoDHnlpZVYbUkLDSLwYPbzJEaKOeXulSspXcoTKPNzezK07uAAlll4ELZarKpCaVJWVJ/hY04xF
W1bm2m2gOTqJkV8RuDXx222Dm8vDoxMVLcQ062aLz1iUZZUL0syKpswJTaP93pVdocEn3OTZzifb
ekIW9MkiaLF0q1afDIq2tDDHDmuC0Lph5r/4zfQaxv7XovJlRw94HVu5+XJ7jZubCiwNapWlZLF2
NJCryK0W+YmXC3mWOGU9ydbBzMw0QigAajrItRpzb+pys1RCP5mQDJQSbKcr95Z3ajjOvZJ4ZiVB
tg4rLoKv1vA9hdnrLrTS7KlIgcGERSg5vpU0d4Mgdh8ktekcU2z31HW29oDxRfKspcVx1QsO5cga
qoydn/LGSp0M1W3ryLdoczcbeNNcS26V4i8+N3yAoNcBq+IhVo5PTiGBS6oGRGGTRo8GylMnpYoI
K5G1clqzkw5ja/C+1pme7MzjbZ3rhbuAoTwOmrSOiqZsbBgMSBKwVdX3tPFflKIV3KGJ+p01XlF/
LN79zNK6hygkkhlZbQpY9MCLFTjxz+BgOfqzfAycTnDFuz0fsfVu0uxdajB0VKjCXXokyiSpZI7g
NCNQao8jzAij1qN1JYmDq4Zh2dnd3MUPolT7dyn668f336Zz86uPWlVyEmdlnnjg8Np7te8GO4L4
7MjcYfAoymN3d9ve4hPW7wuQTIIf+GjInFf3KNX1KPPVMPESCJELJonrcK8asOWWzk0sl+fsJZkn
bWzrGhNWlUpuxIDPcSQSPRpVmTtgxTW7hDDakYq4/3h7cZvXEjAjg0wUyunNXVrW2Dk0NErUH8sQ
oFrUpxl4GoL8F7UY/ZMmZ3sziZvbSaWF8r+mA/NdfT5NHiy18oPEY/juMDaemOR/8WLi2v9rYTm/
Z7tZBeRRVoKFOhSSx8oarKNshsVrNpu7zamNa06dDmJnBQktyG9XOYmB2EsYxWLitcf0Xirs5NU6
Rg/+L6Wx+wMUAM/6o/hV26mCbxqljw8WfdElWZ9Ii+pOrelzAnREE1+sNob0rq2aI2JN3en2+dgz
tTqZDaIqCK/xiDB0m3+VE808TDXe1DYzca9MsnEW6ecvNGD0oCBpXF00qer6ERYM4ilRefShI8g1
7ZglrxIUErdXteHBkCQn8F54GsAHK5cnZJqUZJQEP/ZGXXK1AR1no+BZTpeZE0cqJ3vQfvfFXmN4
4+Qv8iesDgJ3GHRWJ18y004sRNYX17PkzZkWP6UNJMO313ZFmch7cGFmdfzRVhWnJCkSov32Pg9c
5PlsXQOyZMfPwoFBerd6Uo+tQ/EgPtIh0fMPynyyVDvZVaDYOj2U/ngraCqSQa/2WZ3kMe4MnqYi
LI+S2B3DMTlW5XsZtpYVk8UtCQadaEa7Lj8nYhOh3IY0hVo1f9IE5dSq0ft9yqI4AUBDQ53XWL95
ZqFUYRguSYZBvm9PsjnSPhit4nvLLIO/k3ZvvAeESYhvL9UGnp6VV+mYacd7EjCaQpi8+lMuq3dt
PjcqxC9jVrvWMCvfhcLX8TJKbHy+fYI2Eiom1sAjiQvO5oqY3/Llehlh5B72DOnZKFuOIZW2uItt
6K+H5NhVKrx2qCYLxk4RcWPhTFGiCsC/FlGM1ZfUEYJK/ZC3fTIDCluS1KQnHsFIsqegWbKfvGl+
aFLcNAv6+PftdW8aZ6gS/Ud4zUAXXR4jRg+FxMp4C+U6iT/NgVnLQPun9rGKlPmol77/s8xnyhNh
sdPX2rgnxBUcLxI8HpH1Ac5bVfE1lSsrNvqpGeZvdWlFdkenZMfxbS5RB/wD1ohoZh2VUsBTOyPK
Ei/TrVhxZGWIKieMwKvbIbNTPT49YfZHdgugQO/GnEog9ihr/QHWkaqvPm6HokmqQY3iZTQyefqV
0Vb9JHJuf8XN07vMZIPcQ494zb8b9pkl5jHOII5MRtJEt5+yR139kefNyxy3OzNDGz59Afr819rq
zTLGhMKCyppCHQkcoYuf626S3NtL2niuAIFQ8OLVkMnmVkYGDiEOATfapb5CdI104XeDawEUtevs
PtDCZ2EW57c6F8ODYWTqTpC4dTzp3CwKhagI4RouL4aRZQJ8zARU1ZT6sz2bEPO55mQmvzqkBvYY
PrYSmiVhAtzHBByosdUDJjahOCm+HpMqiuo/1VCnGjoggfjo5+k82H0fGoYtzgRAyBDHC0eHgb61
HSLTeqcICc2ESZ5SVwwMWfiL+0MpGFpskjrgJaudEGjYqpEiEzjMddwdCp+5DwjF++ZnUc/yz95P
9Zcyj4dPiLhLe3MfW5+BYW9kS7hH10OXjW6OUpVysmmTLhpVVhUU93EBpG3Kk6zbccXb1ujzk1mA
2NMWV3IWRfM+yDWHIvbMeYzcQmG0qpF8WLWGfA9HsuWV5IV2TsIJLpi5S1NgrGu9bKfYSwO598RQ
b96SPCufkBOPXsGnx0/a4Ef3GSiUHce7dX2pdvHQUF+Dfnb1PbumTJTeVGJPahXh0M/126zsUgTs
GVnF0PUEQZQWi7FnAL4OD42UgHXs8ljcm1LdM7R6wMR2yppS43SmUi7aStO+xLPy67Yv2nKvMtgb
UD9UCa/qGhUuRxNjKfb8qf3SzjBlQnKXu0oq06NT5+IwZsl4uG1zc10L3ctCEqzRYLw8H1MxVb3V
9mxgL8e/Y18TDl2kpDtB10b6Qcy1vBhg3ZZ+1qWVFOFqOdKxIglddSzicnAZHfefIjUTv8ChtCcW
vNXkIQvg2WcfAaeuiQgaOTJESOljD46hAoSJGDLzSkIiKW3gKlXZQlchi1ArjoHbyZX5PBWa9De3
nGIvekgSaMP108K4a11PZgHPoirbemI8jaV0Glrxb77gmZnVFZjiReNkKGPKDOOhpYCdJYJ7+5Bs
bydlDNCSDMDjTC6/n1qEBYNRWew14A2e9SlQHHHSBBuAhYX/spoHvaw1RzSqGnIBuekdo5zMH7d/
xeb1OPsR8uWPEFREwWlTxp5lTQOzQ9Iwe9Uiwm3LEE1aLm8LxC1hoDMuddvypr8+s7yKriyhxkVH
fMlC+Gq0H0e/c4VmbzB98yYyRKIusAIy2JWnhtZLUlCxirxplKy3NuuzB7kd69fbS/nDb7oquUG5
tGi4aASLV+3PstTTTm9joqp6KO/TTBteaqkfvByCo/tcr1Xb6JhX9ZO26e2B4VLGpY1o1g6FOgWa
LRuz8FjoUsDMOrWs1Nb7KPPEeBZ/yFreJQ59zMDDhYgAUdP8r97ps1+/ejnTPMrl1orAKEbpG2/P
a6Mbz0Wm79ypraPGs0UgQOnJIDq8PGqA/JRRSoPYE/MqvSvFYXSsqi/cPC3G59yUR7TGIvPt9qfZ
OmUKAA+K+NBZUFi/NCqY0gzUvCVBQ6L3VzAImnZQWr/6V23qUN+50pvGtGX0D9ljDt3qtMVTHkVS
ocaeBk1qbkPcwrzP2InVhySJmr3EYflr60O3vDCM4FPMQwLncmlTVqoCQDFiu3YKDqE+DA91CWdp
3Prtif9/+phnkXow6laL7baNu53291ab1iLCpqS+MJLjkC9/QFD1aEopxAkIAEpQBNa+O+elcUhI
iN0+kyZbrWO4TLPO8ISBMURwEOJTWiq1K5NHuWk7Bl4jzJSnyQnIXXXj39tff+v6n//ClXcrlMYP
ULrDuxlU3dt8eKvD7G9OGI5aRfeKz7EGSwUTNaIhmXmRGiq3thLpmXmKmd6YHVnNi/x0e0mbvoZm
IDE1ZFTUcVewJUssi6WpTPEIYRHlKcw+RdNHFNk0H2Zdpxdt45VhgwN9FXrmyUusvQX6KR3uw526
3eZhP/sdq68/gdaqYoPgDVjaQz35z7GoPoTp+BcJ66J7SPoCNoye2OUhM4S0nPW8jT1ZjhPdHmpm
JZ0c7eu90eqt9fAawEeztP7559JQMWgleRHRTVLPP+Dts6dxPA7NtBPB75lZ3dreinEOBmZ8c/ZE
Lb03k+bfUKic28fkT7d07R3Ol7P8jrN0SIzkoJhG7HTRPWzNOaTc6VH/bs22/BanNsQ+EhXVyN2b
uN5cnwLdIWNTSw6+3sYy6f6fUxjqXgxRdxbK1G0G2LcjJVf3Wntbb8oS/lL4MzC3bpgWUjLlmUyc
Vra8V2bSRW+Ggitkmrw1PwrSgPqenMo7octW5K0uc/iA6GEoXJ/JHHjVUPQ1fr5op09tI8v3esx1
S9M5d82+k8O/eFggLWJig248bmb1Mc1sAvNtEKVFaMvPZm4Hy3CNsFct2Px2Z2ZWj2VdmyaNSiLS
qE5sQUztecjsHlTi7bO5Z2b5qGdHs8v0UhQrIr9EIMDsW7dDUTQ33qscTJUdMiJA90wh0DBcl8Dh
3unpkzd4jiJQCpQYAuUpalLZ0/tA2lMZ2CoJaHS2eP2hIeJUXK4pCMtMzlKSMTO2YGZIQ+iWVEFw
MtAvz2IWSB8ZKWycUJD3pvG3dpOeNm01YPkU+1e7qTTISqsTF73s1CS1Q99MJqcpZ/CWSO+aOydx
60Wl0o6WCgMVeOWV18+qYqSowhEZp2x4NfQqdqpS2Wthb66JiStCach5CS0ud3OEVR5iSi5YXShu
3CUPupw/T/0eEmvTSZKf/9fOau+GYhmFgsKf1lNwJ9kZyP237IMF97lpoyj8mJm2n9nxjm/e3EMg
zoBP2UYIQVeri8xanHMt8hIg7vZcNY9RKf/7/jsGXdJ/bawin2Yq2FvTiCCylx7R3jsm8eT6rf7x
/2Zm5e3LGZW1McYM5w0NAwDLqKoA/jj8hRk6oHQc4Nq7Gjsna0oIq8iv5ElnKZSMH6yu15g70JL7
vzEF6J5TR41t3auOUzXXhcSPvEaefiaC9Fs3A4DfJKm37WweAlp0/9/O6ogPlS+IbW5hxxpfja7+
NY/x3szrllMiMGcOS1qqUGsKFzNJx6pNVQ7aND36igLFcW99SdXui6Dnmq1X7WMBYHfHvW+tDLoV
JiiguId2ZXUmmkir+izQI08qC/OuyfyvihHuhRl7Rpb/fvaGSEKW573GHVLUxLKJBh8J7D6//xOd
L2TxUmc2KiOcenE2I6+egeJn/hjblfg3tcJzI6tzQDktpczMN+JtiZ22qQ6paKY7n2T5petgkJnj
heqJQIlu5eVKxLTqakQAI28EI1P4va2msZPKyvH2hm1mhOd2Vp7NEKOmQIMnwp8Klp1mjgYWvLQl
O3ZNt3Gn8BDmh+bef0yOe5Hg5oE4W+LK4cVqUwnVgOmglh/pcGec9TH7C899vr7V0RYmCdk7CyME
8I5U/8xRebm9hdvLsBbtcBmqrDV6tqhmpvxFMWL4yNLdxtK/FkFd/h+NrAo+amNYkTyMPA56nHxN
E3U6RKK2l+nsLWUVEnXiqETUQSKPyUS+Sn1fJNO7eSiI8ZZndJGHhNpuXQ4WRLHvGwsbdUAHgcYM
LeHpkEPzxIzhziO0GS0sup7LjAO0DGuscT+HdczsIwuqXSF1qNaNsi25yWEZ7+/lB6E+zgfZFtw9
xoTN63tmeOXsqobOIJokeNS4vIuGhzl0VMZ7/uLknRlZebteCLu0mfsIBaP2tzCpb2GW7RTvN0/E
mYmVrxtpN0tFyQaikYcqFMpQe7x9ezu1CujGqlP0WmMRAGmdaIodOQQkBWHy7b3aNAP4YeHbZ4j6
D6Tp7GVAE0bTyW8jL5Oru6oe4RYOj/EuAGuzswwKSaeGhbLYFW3tGBcz7EF8+PJb6yrH7sTw6/fe
aQ/dU+FOd3tQx+1l/dectXomGsVvO8jSMFcEzjDJTpJoT4HxFzHj2aLWKYQKM+4AYSovniJ/RoXe
nfTMFYtgp9Cy/RiBXydXoUZ5Ne2f5VR7JdSBvHY86icDmGMm3BXFESjbg3Bqnovn/IMcO8JTs3PM
t7fxfw2v3Ovc5ZNhpiHdALFPXRVKtEOVN4YDYPZvUgkmFxeM3sKCsUY6mIU/qEZATX3ItZcxi+/K
Md0JVK+UXmUo3mQGnJiKJf6+AneVeVBXUG3gY13zw4g0S+WU1kkLTuKhOQmO4QzqoRkfJe1Y/6Mc
4kPuNI+3r9ufV+8yfrn8CavHPU06VaFsjOe9b37XoZvpdjW6kpse2zv1OQoPqXAQkT67ZyTyZP26
bf3aa2F8gewtEx/AGVY+JTDDLBKlIvK6KqBwPdpxaO0kHYvju1rfmYnViWnK2hLMBBMRtarIqo+C
xsjB1JxU6Dhur+b6cLIaCzYCyGLoPP555M5cVy2pkx7OKYHzlAh2baLpNTZQ4czqrO+EGcvGrFbF
JC/uEREIcL9rdyIIgV52HfiPtime6SYWyNbFpQo5wajnVMphgh9sS593+hIbK1wgj2i6GQsKfl0T
TNCO0SKF8lInR/7vJuss85vYqD06V2ot1nfv3k8AGciUUJoGUb2mQm5ns13wecRS/SzXTmRGPoWX
QnmdesGYD7eNbewoHX+iHQnAEYij1VGUch+elhl0s6Wb0bfMMpsPseanpxDN46eM0OdxSIHl7XzH
JVBbfUdo062FNoW5wyuhDTiw9V4wGYXJZ/rCgz8PMtAJ6EAdedCQd6Z1W1moc0+yeLIGcezv/bwH
d3V77Rt3hLYzfXd8EetfF12RngkMC/IdryjCV8vqoR8c0n8MRKIcX5je3XVYOKApHNI5BHe4hnTF
bceYe0CZyw9r/1drwgP0pUgMLf18e1EbW7sAR+FiYVHMBK4SJrQqY5Pe4IJOCbXQHidNfPAjbX4S
M6s6CLHeHPRAFzO7RaLmRVTL+e32D9i4LPwApq34vOiCrzGkYV8bwTTRIB+0bHLUYRpsXegnG8mM
vfHVTVOQPaE9xyg7LcvLJLQcO6lSuiFiCmCsT70MBd6M3OvJDMz3qtPjcSAO5LwuYjs8W6tAUwbl
FuRtm3lKoAyS68/zpB7NujX38AWLY768GhoYHIOJRppTCzjmck0KzPe46YlZm2R0U3845szF1fH3
Sn4bBvkw1PPn934vulMLno66ER2INaFt3MitUAYw2qTGVIcHeZKmCCZ0kWwHCVZ5D397JVnEToJo
5KUAOY2WwHr6BT2aWNTnhWXLHY/M1xyH/qk5+W7lRp+Uk/gMWandV8f8IXq2Pt1e6vWFvzS9yh8z
NTb8KsF0z7wdz4U/9L8R7IxPRS2NrxS82i+3DW5MImBxoXQh3F4YolbulaGp2EhSKEfi+/a+1e7k
wkHDIDoIjmoPruKJiO2Z0VGkNtwQgPewM1Wke9XOk3J9qCjawcf3B9oNym/1M1QjUrseDWkvoZZx
5D3o34zGFGDZyWuGDyPZ7qrMoC4NXcPOFlzfUUzTTeDAAKEE6XV5nksr1v1mhBqu18LsmOkd+n9q
O9WvSqrvkkhuGsO34v4YCIZ2/9JYPhQJKtZMCtdj0Uu2krTW764Rm9NkSYjX3v6416cJdoIFeML0
+jLZuvK0vhzmJjIJ9LakNLXVwZp1txp1+gtFm7XDh2CK9kZIt9YHtItKqAxXJPX2y/VZTa91hrb0
hCrjd24N6YOiCY1hx5Kevn+2G0oLNPr4bBaJwJqAYWx7yK1bkp0cAs4e2FYff5PooOwx1F8Hw9iB
Po122qK4vBYTUCdVGVSd3CYX9fK+McP6EOTp3kzQphUYZmUJWyS+q5PRSQGxGwgpL9NC4cEUhv51
bPo9WaotK9TZuOsUjuD7XKW77RxpS9M1Ytq2FzpbrAvxC2RrTXJ4/9GDZoayEchd2nQrO/QuOhPU
c+QxRejIs+V7qhLgr8dofAzF1D/dNrd17DhzVOBlhlUhYLs8dpGZgUbJiUj7hoH0A0FyU9mlNjQo
UveFqrx/dQwZiTxFUG4sdDqX5nJGr0PBh1TPhC6QRv/JaBLGP7/yoBxvL2wDMck9OjO1ulAZU2Kw
rTEeHfXUJrT/9IQQZfITjE3W5tjs/1H00Rnjd5M4cwxZmIwUBFRBV0jNBLHLWo0IgIVMfKW98Us0
y52iyOLTLwMJnXYcJ3HRiQRUuXrs1EwJR4yH9FVT2c1rfeH2stRv+qxbDzElYScyQn8PyLBhdWmP
S4iHUkO44mqYtDIPhyEFhaXHGnJPSXjfMwJ7as0RymWjnw24x5v85fZ3vHbFpkYbj5otEbZC9LQ+
MbXeKq0lfJjncHKUvnsAR3Fo/aC7K3ne7v/CGl2PJd1Fd2zdjor/h7Qva64bR7L+KxX1zh7uy8R0
P5C8q0TtkmW/MGRbBjeQIMH918+Buqd9L8nv8lN1T8REV6vsFMBEIpF58pzakABl0KUgyy2m47HS
Dlcm1epvXMuUO/AVdSvnbx5WkDFhwhaJIVIIzJyfL68EWZidM/S/strpYl9HIjPsbKXja+qi86/3
oe6E6jdg7ZiInvhMVg2dFndIqFGXfnDaZqfoEuA9vUnczhkO/divWZyHFljEHC9OmYX/P72xyxCs
VhZkRm8q1vVXyLAlX+1sgaGHzNXlz7a0i4C4gSoAo7VCxu98F9Uy4aUpugej0/D7SOnS2DWcsVtB
sS2ZwYwK/AKMQSJBODdT13lJmqIBQDgiLyDZwGvWUX98fimA6WOMDdcJiOzEdzwpuWRokXM9RPWK
6YwcU8xBBsS2i5UNW/KGUyuTsE/ykCCXh5Ux/qayOoKMWnXVqCC3KpnLemnz+UUh9RStEChQgeH0
fFFy2TesR2NXyLcxvpfV3A5vrWFEIfwvGAIVH95YaIuhsnNuKAFTM6bJEBklifMbm0GpF+X2Fp3F
z9sRKFZ8KNCtoKd0bqcozL4rNA0RuFH5rQnJmq98pMVKKXMe+1CpBVANHIoYYcDc5rkVlMS6uE2M
6AZ8u5KLqt+mk6N9pcWlmzTqinMvHVdTTKQhU0MrfkqhiOwdeXWKrSME+BlU3kAcKlFO/L6ImxVb
iwtDUIcgmmDUm6ZsLVAbUtWMEXpUzegZnKS3CQD5m8HQJO6lmMl6uvy9FgxCVAFVEzTixD0yyarq
0eq1dGiimyY0dU/D89DVG4l4VtQyv+8xTXHZ3sJmirgOhD9oJ0D6KX6fk1MM8bxmkHGWbwzokLiM
JluhsudhVz/fnkUzE4gN+KAlMrjJygqMLBNAXOCJeTv4dUWSWwP0Ap+/pkTLVIazAyWEy/98PVql
dKU9hOQGdNPJpkINxlZBqXV50xbC65mRSZRgCS2ZNDoE5SUzb2+7uOPtFlyt3adFztAfE3q2QJ0g
753BdlIwC8d6HUU3hZ3a1G/KOFW3Tpsony4uww6uQLySgbyfQWpSM+pa5pjkhhRgROjcyoJi1vh6
edeWXA2NRbyMcfEB8TT5NEWb2L1cNeQG49v3dqW8RFa1tZz203kY1iLODwKEKCmJX+PEo0MHPC5g
viYYIEgb1OKqxktC2cz8jNdVAxX5oXv5Cws7sTg5QwACjDpI88iNljTH1M59x6qHHXIJuv2kIRRV
hTohbKFpA1qC86XlZj4mZtFJgdEZrt470iGBqnzRd9nKKRK/8VnejsQZoFxBES+q/9NPxascKMus
cwKMxh0BzlS3YM56NIuU+KNB1gQKxV03sYbSDKbfsC4UqKfLahu0PFCYtoIWQ41Ct/lrx9mx0rpj
aAD5Dwk+wyPyGjJg5o4oQYkJQ1P9ICCZgiz6low5lwdYHWkZyKbOtp3qYOSwSNcu4WVTiOiYpkBz
arqdMfpDkBfqrYDwzGvDrVC6Jf1KZ3gWlD7W89vIJCih/CwnbQgjiVx7w0g8Znz9tPthx35bmLgf
zhsnDYGFkT85+T4eH8dPc+pgEShvIz2GXpWO4aZzD6ekpko7woQa13tTC/2a277W1PvPr+TUjNjL
kxhR55jR6xqYGYbGVTLmaspTsfoOXfrsp1YmkYh2rQXBQ7FfTXRtN+wFVLKZhwfaymrm2hwfuyZa
aCANBL3dJLK23JTrJoYrg4r3bXhRrjPFLYM4MIJ2I/scFIybNWDa8tp+m5x4GzUyBaOeMKnmjkeS
2FVj7o3jp4uNHysD4BfFawAvp49BpGQgWEClPKgwEoaXknZrFspDqA5rLY/F9eBkCv0AlOamr5mx
7JSY29wK8NS+srJbe2AbIRF92e/mjQe8ngFrELJ9oJWZofeHqAsVIyukoPaVbeTRYyt5rXGbGbdi
pn/TH6N9+dimG07vUwZBTtduVu6QeZg4/w1EMD5x/XHAWHNY4TdgWePGmubZY7jij4smMCUDJQ7Y
QgXm3IQERdbODDMpoAp7b4z01smTlQtqwYTgxcEFj1HxuZRQCDIeKbaNMCjS7iZRoi/RaLxd/lYr
Jqbo0owxPXEKmEisH3bSuk338y8YgGiMBt0B9CinXdK+Zn1cNmEYNBHZd5W6Seiw8rHnXo1rHK8y
ca+iXzjtg8YoQoDSwQyDNm9dzJu5rKndhK6SXM5e6SjNn9qZfPFR4ZKmF3YYjH3t+IQZVwTACHB/
Q7pgsArMt2WHWgmvdKt+1XT2ZObxtUnqrSmpvuPc1grfR731Ujv0x+U9XtoABZ1otL7QroB0+bkr
YqBJLRCpwkCGPCbYsT1zuEkgxvKfWRGudHKmSjBTgxxZDQMTSrNG+7OWOt+w1vg51tYifn5iJXaS
mIE5KAwcfh9qjwa5d6IVl5xD8/AhT/dLJIYnNiItUUu9gdNLpfoTtO/bPpRdszB2MUrQakYOXW3s
ytH2rD4/RkW3r1m0tez2L/jt6a8h/O3k1xgkBk0bCRuqjHRfpOHWNMsA+iqby99NrOY88Txf7dRt
B9LinYodDfvnsuGbog1MENfU8bASEZfi/tm+ToqaSp9yU2u0MBiOzVuYud1N5hc7/atyEx/6DYs9
UM4DPu749nNnrXjnUiDDzAJAUUAsoWQyyQ4klnd5PkphkKXjHbHJnjZ85Xv9P9b328YkHegxw1gP
GpECZ2/dEuDY2BW5yv3S6/fORvfbX2O+4+ip39hfJH9tIGRxgRCKBAIMOAyoXJx7C2T7pNLq4bR0
lHuw+Co++P/XcB7LRwONDFHuRG46rSyMqtFpfJRDJFmy142e5pNjx1zwO+ww7Q9NKX+NS2J5Xb8t
TjZ1TDtQdA6wONQ/IY/jCnqlywdgDv4W5x0DtUitTPzfdMAv1Pq017ImDAy32yitS7gLcYe9caO7
2Yv2SwnYO91aK70Lcaxmx+630enNiiFTNoZ2i0AWvg0hSOWSR9NhmGzI3aSO7ipJXXHPxXN+YnBy
AjoUqjNVxipTiz3YDTSG1BKE5No94d0KxGohFz/bUWPy0TitWwbmbOEmH1hOv78yD6lnuoqnedk9
RkM/S5hz/gmnT6YwRre/ozAoO5hajAY3jK7A8gyGKO5d9pZFfzzZRvHzk6hc0i5L+qQPgxrpkEZx
rWurgWTNxuQsD6GuQh6lDoPqB3hcJVe7VvbWQ+1aAcR/6hvqS18/PXQ12UDhPSfLSpROIbYJd+xr
864xtVs5blZqUuK3nns8MFs4YkIUfHKfqZDjGPsUJiAO7jnyNWNsa9qffp4Lz/ttZHKbNWjdETJ2
YRCPmjuOKIpjy8ZOXokZy6f3t5nJVVZDyKbBf7BdWuTqxfcywhSycZ+HN6r9rY7X2EeWzaE/B5QB
YBPTRkkYgxAKggJhoGfU2VcxB6SG59dl3hwpQdpYjJDLgmrESjVlMWQItBQensCIzU6VQnMjDTlW
WYRXEbBhxrUxkEOcGivbuZQ6f8Cy/mVocqholckgv8f6hGodmH18qoy+YjwONQi1jbVcYM6zIZz9
ZF2T89XJsWaaYYnz5Ru3beGqv3ruF8TNNSDC8At4w9bOtujdWJ501H7Jvr5fC/9rK56ct3ZQAVga
ccQJf1FStklSqOSFB2icuW26poY8172aLHhy9KAcHAPIDGtZeo3KHoY/vkcUdze7Z/Sxays3N380
dYxyd7n7C+HyZKsn55GjrqTXHVwoCXEW03saf79sYHVtk6MIiClU90ZYEClJ8WBdRX7qaTv+VNyu
fbTlDO/3aqZwH7y1IaCliDv0ZdyqL5S43IuPduf2X1Kv+dGBge5nDf2S/N2G4uUaYnPZZyDBg/IM
aA+mFa5OU7ieRzneJVbsFjcJMiE7+1aMj+CiXDmQ87GMD4/5bUs9vw9aqM+otYV2tnIrPVqv/YHd
pgHtPq7w9iZ7UH1Qtez4fk2/cjl1QL3k/xY5eawWULmT8gqLVHfNRvHpJj2GB+jUe52f3kG35VFZ
uZaW078Ti5PgA3xtRMHXiRLEMTuwg+5lfpK7+h1EKQ7Rnm7lvXNYI8xaNToJQSlkmNFdwDKVW/4r
xLwNZto2oc/25evwmt+U224/rix08f49Weck5IxoBylMZXghgFU8VV+d7J04fzG2/v5+k1CDsX3T
ZA52s9w0G7LXPSoGN105kF6tbXq0NohwVHXR/PSy1K27Q7YrNpdDwmL6dLLQScxJkj6NZQrfretX
KbzOxpUhsLW/fxJxeC6r4GfE3y8Vhdtw3VWTVeLZpasX8FJQzwHALyS8z8+fNQyW3AzYRr4xXrM7
KMVtzbt4Vx9Hb/D7nXrFgm6/lgQueiWGI/A8BipOnkHCHV6nucNgtfZbf/SdbeZD3o56tWviizWP
6hfy+QlYRJpTm5OV1iWrRojJigde7YbVDSWb2FjrIS/5/omR6Wtr7KNmZG2C15bKdlpjv3VO9ZT0
mMu47HpLn+3UzuSRVYBTQEvMLAwikGbneudZ4AojtIWevLPyEFn+WOiNA0+AFv9MMwycXHXBU90J
NLf16QPauokf+trOOpK7cWPu0y3xpb/wztJObE5iCGtTTspYdQJw7RQxcQsQZ2fmo2IeLu/jfMJT
eMWJoUkYablcSwawIQgj7NBf072E0LhzNuRQqrhkh0O2ye5Z46/13hYrHKeGJ8Ejy8Ksj6GZEDRI
J3qfu927SChAT+b3N/LeWFnoB2R3+ioCUBL/gdgEbvXJfcdss4Ki/OgEsrjvtjKc37Vf6ug6HHd2
7OnPVbjtIBrsS5761G1NqCV0xkF5Tl8T6sbRNwbuPeJVu7VfbPHEnPxek1sx0cJeGaGiGcRFs9W6
yK1aPHGS0L/8oZdi6enyxa9x8u60IT0cqtCcDeSs8EbzqlxtrC+fk5OVTHy2Mh1QpVjY4drvNvSh
uWnuy50EIiDjWPzM9sV22K9B6VdtTtzXTGMd2oSDE0SH7DD61R3mPL7TZ8cTX7DLURp041WJCxEp
p64kEBjgcIX8BLprk73UQpvhuYuWkzGmVykkZB/q3JKv5dpwXjFsfqtkOlwqgZDhV95gEmUl+C3k
pyBjxjsR3T2wkUwVGiMzb/pxINhoQPnGe6cbivagkREyIwxQcv5o6tDLvgaSka/qCi7ZxpA0Zppw
ZwoBnPO1j3Ee1SQpHFFxwrTwL7LHADOomXeK5eouCpVgxKO30h1rN58erQdeSPAJAzoEZS+wkZ2b
hu4rGkvdYAe69rUdIDZuvKRrZEwLyxOzWqCoQPokBCnObehdr3cterNBHu9SPboCa9y+zu6iMnc7
tb//7JkEOwmkH0B1CjQ3NAXOjTWVXsZGaFuBll63YKQD4/6Kp8yvyXMLkzs/FxJsBrOsQG4hClM9
tZ39ZNZ7Kdd2l5ey8I45s/Qxd3ASXyB2TCNMWKGljUuSXJVHq3aLd+uBfRE5DSA9qMj7LChyd/Wx
OD+OMA0lGAOAJYT2aa280+NEHyrdCrLCNW6d2+LG2KrP5Tf+3O5jr/HDaJO/QegHKp9+vCVrJap5
AEd3HeBngJNV+OY0gxyB0yxKa1ACjTzLqWuy3OVs5fZatIFQAzwWYCozHgY5LGNJLTolqIyHAelA
nT5qYGi8/A3nVwQWgqqXgSEGAc6cXBGhCrHsvCmUIG5Hl7UvbfnyVwwIxINopM/6o4RzRgiBAcdK
wI39PLQrdbT56YUSEBQl4Q6Ybp4p9rSlEhYADslBOMq+kn0zEzArmGChsxR/WCuzzs8W0mmANzRA
yUQvaBKOetJUNahY5MAqUdSK7StgWbdaqewxJLc2Pj7/NOe2xM9PT1czNIyVhRz0tN/LVnXPlWQF
VT3fO8wjoHFtATCJOZppyYVC804fIhXLoZJjuE5DY/BsO5EZ+g3GguINYxich1Z6Tz8N1lWRlWH0
SQdO5QOONVldXw3cKRKxOh2DoRnNwPW9hhqfRwnYwOfCABkO0mxipqACK2zLY5DJ1YNchLHLzPpo
FxCUrtXUrdCYTRQgns1c/3Quj3FCIYEJHgfBMDK5U9rEGVKrNbsgxXDNVa/I4zGyS3R+U9YEIMTQ
V07BPFjgqQLyXeDwQaACvYbz7WStCMZZ1gZJY6ebNCuMhzw06zsm6+Xr5RO9ZEpwCWDKEPAizCKd
m1IwGITA27WBUaOyGyZ66HGl13xceGu6ngumBAE5Jsg0RI5ZVwNJT9jQXm0D0Dp7WoVRcTCYmOP3
Ty9IfChwUYOrBYLjkxiYK2FkkkxpA1vZ5eNLqf8i8sNlEx/znefpowOoPVCmQB6CV2faQU5krXBo
CRuSNDi7GkWxu7EfgKaLu2SDzjYKcXVVXeUDJQeWZRWBJK+NFqmZMhfhD5mPQmm80erR/GHKKfNq
SNltI67TXS7J5dYsK7oVMsVuKqH8NMS9/jVHLuonkfk0sjLzqg6GQaoTHkJtRCHcLGQX6jaS19g5
9yWtZsdY0gmwGLV8zxlTrisgi1a2eiF3xz5g3lYMQoENdZrPSZ1stQ3HF5WQ+txKLtvSY39lH8iO
HJyddKy+xdu1ysuSF53anDgsi8NCqzvYBIbAddoXW6lctVoDz8zDNVamQtwG5Ck4FB/J0km4pgUz
jJK3bdBHYb9NB0u6Jk1dryQF84gNK+BnAFofQF+M9pwfvhK1pRzIVVjpDB+tzGuim6+1UlGf6Czz
4mJNrH1xWb8NTod94z5UpFqu2kCB3pZnVc271NifLp6KReF5YyAPQftSLPpk62ySml1Rlogoah9A
5xsCm0oCefby80EZ/BlCgwWjL4iUk4PuVKFSocQCRxhHF8h00JPeS1WM9E1ZqR8tuRzuToQVAOOg
pTVZUQbsgWJUVhOMEtc9yMwpmyjimpvKZG2OeOkDAb4OS8ix5nIoBotjQ29hKi4g7OrQgbpGZDxe
jl/LRoCSNYGbVk1HPf9CbatJJje0JgASJvWIYYzfeWaytQrf0raBHhl5tY433yw6WDbp24JhLbXU
bhpuf0/AtdnL6splOc/ihCT4bzNitSf+Blj2YA8xzLSjZmxGGmYbpmXle1cM/Jg5lK9ANhaXhWc7
8l/M4c1Cg5JXUoIsH8tKehB+EXLFC7vYGnqorISH+ag3poOBb/+3qcnz0gEvaockuQkIpr53Jh2D
MMwC2ivMRdn7HWpr6X2LkWE/jQcZKuxSvvm8p1i4sUHeBF4X0Med761GHIyQ1EMTYJ73zW7LH61i
bS+bmGd1Yo1IXHV0kgE5myThmJvM0YWAhnlhOOV11xf0SuUg6aWWxbhbxJJz4+QlprGNunoDV5bh
X7a/FIOxMAAGQJcjxkrOl8iTTM5wupsgUstx07HG8hMQQPp4xeHsOfUIwdWoWzG66EMnRicftpZ5
VpQdR0SBLNahCrNi15bl4Nu8XisbztuEqE6ArhWQeIjzIiOabDBVW6lVuxD+6pvDRvXUN+6RjQzh
jMgjumd443O8rdeoOGbbOrE6OZVS2vZym0tIj4fMrdB/7fo3Fbq2DnTrK16tnJTZfmKCT8DwFU1D
PQ9TJ5OPKJGih0h7HVgkLa67grc7xp3xui317Mdlf1kwBaUFZMxwGtCdTfWAMaqGDomS8WBIjG4T
KwrbRZIEYqBEMveXTc0r7BrkcxCmce+Aux/zaefLSntIh9NY4kF2PW61Ld0kj9STH61duVW/h94a
j+IskophKlw+gtEEDw9lci9IZZKXoD4sAzvO9NYzqNQFXQVWf0G7AFi26rQg4bq8xoXtRCoNAnDk
Oh+SfudLVFu5A85VZkHN60ME8U+j6jclWRWMESfqLGWHETQHkSZgBhcZkPg9Tm8JCTNq1chYIAic
EuJnfoTGneNCajwwbuy72Gs33XWBZnJ0nb03oBHwqJ/6ZKs8hp5zWCOzXdhqkD4g5KHwgBvYnr4o
QVnJgfNggVVZKRSWc2vQhXI2k/2Iqfxe1bui8y5v9cf3m+0BoFEA3wtN5CkqgpkktJReL7AH6QPb
pjv5AGp/t/bkPfH/gjOh94PhTTGKivg+OZK2FDqQUDOKwNDKEvDCMdGkvQSF69jlkZ38CPveWqMR
Xwg6mIWGA+voECHqTcIqG+tMsqSuCEB6e4DIa1D38cOYKPtQIz/jRlpLDOdfURH4YUENBk7+GbdR
F8mQTcwN1AU43Yx15zVFEoxgVgrLNcbKhTAOW3BdFCkxcztLd2OiaNBRasDR9FJdNwIP7tm+7hpH
9gJ5PDdehUnP+21YknjhijODYz/tt1W9BHmSDBalqx7RpwHh2Y7swp8W+mij67xRXCEU6I8w97rO
Zd9L39mh1wgFM5CfWiCAcxXpUEcvl71YnX9kkXgJVA8YulAimXzkjuWNXacSFCpi62feNteJZW/C
qMAbI8reehkkRolKQ9AI5kFRga+rN5OHgtpHk4f3RpY3ftXzHeLRFWVcda3UurUqPMxbku0bM7/N
rewhArP016qtiluiUcw2W9q3rhvU3eWlzFu3mNlHvQ4wT3xWBMDJ1VwSy6yrFkthr+RB99o7jJpo
X9gVRN/flMxV3iqB/Ije19pP84f7xPDkcBpZk4cx5AMCC6XujX7sdolfyW73Vfsm2rfEw8J9bQ2V
NY/1WC6G2WQ8bHA8p5MFLOIGiEhNGsg5YDWV6mc28wCBWblSxC9/HuZUtH0wnCcydEgRTkJ9zBqD
R1FIg0G1XlrLOKZhuPIGWDKB6wp1LExVg0htcjF3fZ8nTkvyQKc/co16UFjcXPaNRQtoiIg6uwJJ
ZXEKTu6rTq2dqLVsGvBM96yOHcMmXDExj16o4OONjsxCFG6n3QLF5soojRYNMKgNVFXHcLgN64Ga
erIjJQQlLq9olujD53TMr+GyQwMBMj3nK0pLGQmTrtOgYlF9iIkJ7kBFPVDJumuhGOjSvIpcIFrz
DRAhayNnS2s9NT45aRZGkYsu0WigNDX3il7+xihLXND/5pveid4vL3Xp4yFxw8ghaBLEBPT5UjPo
E2eZ2dMgMuWn0KlVrwmlNWLhJSPwbjyuUezEE3Hi5pAcVMAlr1DUP1h/yKDR6kkD9DU/vxQ0SMAd
jgof8Jziq574YYV2dOdwjmgrD7/ygTRuj+zpP7JhTZIhNkLP3uorGpASghVd61UsXUml55slbgp4
ngWI9rwzZqKFKqdlQoOY12L4plCKQ97F6cPllcyzzHMzwg1PdqtjcmWVUYxTCzLpyGmRyZYutMdd
E1JlYSzvaf3lssX5qcKTB7UpAwwPeKdPp0ITuRg6nJc0GJwvGtRDOwfVYGBQVCr7ap0fEkO9jrJh
Bdc3v4N1hCbkIf8MtNPkrkmGVKvxXgjqhozX9kveWp2XE/0ruoOhV7SqvXZVCh84D+qIgZAxA4UZ
uCZmnJwOK2uDgMUnKNWwuEvsAaDIyNa37ahUuxG/qw/fd3YxhLQ2LEpLbxwi/dNOZMhCd+mj2K1C
bOz86zZJR0hVRDHU9DRQeSdgp7PNNeGg+daeGxGefOJC9pCxzFFgRA3lzq/jhrhS2zxn9uDn+mBB
zh3/y2Ufmnst3kO4BZBegm11NjXfE+hKZSSOglY3Xd1p3ZKrGzv8lWrXpbzl0Ai/bG/us7CHb4kX
H64f2Z4skSg6GBgbFgUdFM+3fVZbrRvnNvXMyDY3pZUZfqkMpngnvOrGGn24iIvnniSsA4fiqICM
Inyeb3DZE6NyaBoFlkT2kSZ7afSmNCsJwoIRMToJJkikqKhNTlzFUdvOkHs7CpS0YUcUQyxfUmnh
q0Raa4vOQxsIOgECB0UOkETgJj9fD2hiHT3TjSjAIOIeE4duqgwrpfY1E+q5CSvSHAgJwkQiodPT
hNYRtHuNd9krFhwfyA9gGR0FSdUMpBlKWRIZoRYFvZx7Ulw8sTE6WHHlSiytXFN7u2xu8QuBQR6X
GnJFVPPO19QNcU1lyO4GsUo3uHR2jjFsebzGjL+4dbg5UW3HNK35kYmfHGfdGQHh4SZWNQ79vgKb
+jata2Ol57JwggV78L+tTO6d2NGppDF8IIWXB0baW95ISOJkectCA5N+IAft2ObyBi6UE+B4NlRp
0dDFLK092UEp5oOVdWqEV1boD7Lh8Vg+gNcDoeN2KIf7vtmPA6jy1ee2wNBVtrLmRX85MT+JIkWC
JHNw4C9ychxUCE3n6UEd74wydJ3YWFnsQsg6W6vwppPPOJS9moCrLAqiov9eEWn0TCu/gZSg0Gun
26GIRrdtrK1W1WsNz0UPgpimQHRgmtKYnG/FySGVbsBRndq6S4v2nsprL4Gls4CZNYCGgEYEr+Vk
K4FaayWwj+IsEOtZsdg9mv8viV2sZA1LKzk1M9lEWlmVGadNFKiD4zxYrZYfJTNq65XrZW01k8MQ
diyKuVxFATfJU1oUb0xSrsjqyV46cw7UEQ1g1lAKnhZnJX1oOs1psRqUiHxwr/pMfy6ULZPjDYDt
AB+Xa3STSy4vlHaRzgCFMuNdUyOiNlHZ4eJkP6oqO9L4keTGQWWCreP18vFe3EWUg1HEAzhhJmCY
qoXSJkMZBUMBla9w8Bpt9HP508ghVEEdG08kaKTA0FQHKUGOMJQGcgFUQr71fflSx1W44hDzx9+5
jcn1JVMgobIYDpHbg+uo5TZp642a5s+m9nx50xY9HBWOj30DQGSSW0haF4aSlEVBzdQbrRy/OqRf
U7xfsTGFeeV1lFoQ4MNhteqdbmTXAD2tfPtFP/u9jOmjAq2yWCeswHUS5xgJfgVpsyvKmyGl2xpS
I5/eNJwhXP1oAOIZO9WpoHkSjiYqNkHcE9OTW1psoVWxNiq+sG1nVsSaTyJ4C1LlMjZDEgBi+FN3
QHEVN5/fto/EFsgRlPSBpzo30cSJjYqiEwWSXPgVpT915RvqDa4UtXg2D7vL27bg1WCgFxTSuPmR
S0+sKXkSJ5zjRZRLutcx1a+j1jdA2jOGD5ctLYQCWMJVC/5ZPE6mNYDGanld9rgehibeau24a+r8
CiLZf2VBKHjpeIhAumgqVa0NPJHwmosCrQPdAvhTGxARZ6Pk1nRNGmUhdoNXDz08FDXAqzUtEZZl
BR0NW9ypQ+6xAcOp+ejmKYeXpy4n34i1ZnFxDwV1k45ON7oTk8hgkIIyfC/EucjcRgPdMV33DYnu
L3+qhZIyyFLRARFSTOh3TV83Ba8N1HaRqDSVy1S3MF1SbJyrcmf6w9ZRj9YvB7o2Xurn3hrH2+Km
OiAPhtguChHypIxjSmPYYEYtAj3OraRDcKZi35lNXUr1bwrnB/BYrwT2pTONSjIwWoIkGzXf8wNX
GhRg6AjhVhp/GeY3gOL8y9u5tCQxa4TEC4RVM8hpYsYYeW3xMs5Ry3FG56oLtWzbgb5YIPC+QKH7
GsUmZeUjLvmKCh5NBxMaIiiKn5+EKgukQpxHDgk665FXNzn9aXYryfNS8IBgF9pzqOnNiavLVrcr
DZoFQVpV3IPMBOAPmP8ISXtnqtWnWblRZsZbGw8U4ZcAtJwvSIbstimJAkOojG9cGnzU6Uo3tvkT
6nIA+JerFJoLN5ioWgogKDYQB+HcYtYZpWXnBgkYAzIMGgIceHj9BlRNhdeW1WvdrJGtzsE6QqQD
1V4U1fGgnANJVBkc6h0uGKmzH5ySbh0A0XD/Y8ZH2/RptVPHCCqPqTfk2oqbzif7J7YnG1xaOmm0
nojP6cmD8TY47ZYr+YsWg23RqT0nM4BLxTyVTR+gi7FyDBeWjmxUaOUIAl3BiHi+27RMZHlAXema
6bEbWiByMuRt3Rb7DCOItlxtGP43Equ7gVRPl0/o/GEG5CSQSRoQ76AjngYdiQ4mKXVWgDzQejLi
zNqleVV7gNyWwLeALcO3raJxM4WvCXHMjxBiOWIPwIdAiAILcr7ojHeVnPIQTUYlKDTiDaAWYAp1
m2at9zuPB2BaUsGYrqEJi2bQxJmZFI4pptMo0F9EeQpH8Iy4Uka1Zx0A4zWCkYVloWaF5wzOKd6c
U3CgUzKTD0NBA4w9N/uY2dVWDct+N4wjeKyMKHy8/AHniwMEAveFCAxAwE6zv4yrBXiqUSDRlPZr
ZcuSC5Xu2Ice+Nqk+Hxl55YmGSC3mFWhvhwFlXad0Xs9epHioxS+/2frmRzFogP1dl2i8tf3j3mN
S3io3aZeu2sX1wK9HkQbwVs9dfuxNweDYxo8gNtAeJRYT3knHwQLjweQzkr5b8GYgDrC1dFzR4F4
4n92MrToauDFETaOiQdUlrtFNXzL65y4PcX6Lu+g2KGzAq0QrUMxQkZ/30RBQtz6J9cfa6EwXlTM
vgZcXvklx6bxmhp284R+g/JlQE53FRdW8qLR3vxsgQKWIVUi6O0RUMGcfW65Sg2lLHhoXTNo81Iw
SVPpXa9yecXMzOVhBs9qFFqQUyhorZ2boX2fIJzATMrsLa8k12b11kmifwJj/+tH/9/kvbj755bx
f/wP/vlHwYYqJlE9+cd/BPGPquDFr/p/xB/79792/of+ccve88e6en+vgzc2/TfP/iD+/n/Z99/q
t7N/2OR1XA/3zXs1PLzzJqs/jOA3Ff/m/+8P/3j/+FueBvb+9z9/FA1OCP42Ehf5n//60eHn3/9E
giv04P7r1MK/fnzzRvEnD3VTNeyPA8/e8p8Lf/L9jdf4a3T7bwhwwEQKtQYZdId//tG9//Mn5t9w
uoC1QeKCDr8GH82Lqo7+/qdu/A3Adkwi4SWErBCkE3/+wYvm40f634Q8EkomEEpCJEOS/3+/4dnX
+v31/sgbelfEec3x26DsfXYS8Pcgh8FvYAErAaQx7plzR2EDeuKFlJnPlaH8bEZgqRLjyZSRsWUW
1f0wxn/rSq32dMQb1Ux+Yco1PMjSgBlJy23Axd4X2TaM6HUtF2Bs6smRpEddrsdt0Tr33FQlH2dt
00jFGFTjjRUyZUd61YdkBnP7Wr03ITXoqrVtH6TISXwK/uvKKAA4MpoIV4K0oyibum1FQYSej/uQ
Ay3TDkqLWx+14F2p9tGeR9ZNrrFdT/hwjfVeszR90kd6zdsU+koZ5o540tyCw75x7fCOOM5wlUn5
VWdom0zW7i2WIHHq9HuZPdBISbdqkX5Hp+AqGfKdFoauHTt3gxITr5dCzITY7JGCe4sn9lel1e6V
Rn9IG0XxVZOzTaQ0+4qCQgqjcndNx+4MCl6/LPneFNm30dKObTHeDXaceBCvPmhc9qrC4q6ioPFB
kvCHwZkbZuiy5EhnuzTZhzXAtKPqJ1Lmmma+S4Zxo5bkWcCQtOS1IE7vWsw+qFR6ixTroDfZr4S/
mk63acL8EdwUN/FItqqkVQepg0iZctBU/mUASsLFoFGEqqJ5DNUiKIrY8GmZfo8V+4kP+v8y92W9
ketIl79IH7RTetWSu9O7y+UXoVy+FkVJJEXt+vVzxKxbWVV9u3sGmAEGMAiRDFLpTIkMRpw4saup
eWZ0fjRtfNqp9c+Zaxys3PMj0nlfHS6dyCpPdmttG8P71uTtm4E8aQl1is9wop8mp291Md8ScVtY
4Nuk9ugkxqLSnuLfYxYIaacJueAQrUSs5a2qs6fer0BMuCAbok8+szz4SgvnteHVZ2YDuFgE1ZMa
4pbRN8EaP56Hto1rv/teWwBCtCyqJTyaYQ+XgMs+cpiYIlU+Vya+WbMp5K2Fx3YCu29ZvwPnHSTK
43ftMpnR3JnAELPpTF34IzsRnNlgitjtRZQDhhx1ebMVudNEpR+IiMmgjZDoQB1aXz402bkvhmw/
U2NJAo78kWbJEVkRzCxZ/DJqsjpEoowpi8yx+M7H0It7u7o3KR8RqmXfh5N7L6ZqTAJkFGqH4Nwg
2fpOGshc1y1qH+bIuG1UPKE4z3RdmQJB4cWswO84d4Im7uh8EfXWa5H9anBTo1Ve1JlWHiMFYpkO
NtKxq3FXkBwpRP3OjGQnY6TfeWwW1Sa+WXwYlXuPpDKHfH5wnRCx17SoY0PQT27QT9UUf6062mjH
0iuT3h9iMU9gwK/xbbe5/VBNfJ8D/IL3av3lKPIFd1MDzzm/U0U5p3O3vI+eBeuUkYFU1rLw9RTN
CfjfTxyu7r0NKTkQYiYFNYsZ3oL5cD8vyoGKxsKoeRFWWB2mjIGvjE67GsnPsWTRqETcVFcVc0Q5
dxOLtbemd2TMTHN7fhkC6m4HYQR4K+ZX+uS0kqYKYW+7PMBLx81y4yONEzLYPISiTaYR4tVst1FO
q7d6IE/CxPe6mOMLPIZz3CXmktPEaPh9sUOCKS9iE39qB7EVXvFRFQRLoY9EnoGzp22wW1gdU0n9
OxJ883M8DdzgyAuIpJhRLt370Q/aWEp7bxLrvhTsY3D3XZfdsyY3d2PrP5hkITvDnGssDwmCxl9s
fPkpEj6dmNtuO+Rzi3yCgL7G2joLf/L9wU7V3BwR49CmxMdtZCHu6HzM+vam8OZwg4fnLmBwHylp
8c004lFvkL8KKUFSOVsvoTtUEc+zp6xh7yUyqcEYt+U93hnB8EMQEagI2+hBPzCmGaZMuS/Y6u4N
CxzeTdCxiDX0OJbyzkSUJ3ac2ClJbBWWSLrJ+woX1k3GkM/dGvk+C20VlRwrT9thDfAmbwsu9gdn
tmLS9wcX7IqRZ2E1Fl3/V+u3iCCrZRrWwd4MxJ0n8KkMwe/A5T2mjRdE88yjiYpT4w6vSEVytvHg
RmqWrzuE8FXANfhT5AhvJzrxOM0ukCsdD+JpEW9Nu7zgnLkpJ/M8m/bLmpUPhLa8x9oWRv6gwrjo
+MnzcIfAp1a0COTqw0YF0g43spAvK0aWqSR0mR/JtvSjOohVIZqEuvWzUY95IrkTr076ZOppHedf
Wq+fDx1v48Dw+9g3pjKaqjBCsp20MlTamsBZ9dj9EKmSB8DjS2QZIXP41NryzrKmyPPr5zrvP2AY
ODc4K2E9QeSD1xlId2D2kd3MSHspbNBRTlwmvZcQuxvicoAtTok7A4HETYXn3bFzwAkRJRszM4Pp
UxlFnBNxpnMFVOZQjRF0I5E4FY4WigiWiBZRtHatEGHRB8nsWrdzXvixMvGGWZGrxIvhz3ZcFDKZ
qQ/Qu0K8R2s9+A1w/SUrNx5SizTVFMag1vIQm7GiDb+qOjhZ49ltadpO3VtN18dsII9AcmfWUCe8
5m6cbRDQOyZmgfzAvqfuhGXA/GCYbUQc9YmwphXc58WWIk/NaBA8+ohpA1fXuMvtdpM1Zrif2GNn
K3DmSXpwCFJeWBiN4JhsY2YLPOUHnuGRqcMFAeUw23BLvVpj9923l4T0+KyF0+OlBZwUaN9HomQT
0aUqotwdbgnFwxAOE16f6gtHguoIKS+S2vM3QGbYqVHUQdIOoCw3uw0Z3MdgAJ126T9lA1QlE4m1
IsLVa9P1SYlHl8rsG1K+fmbeDKAxrGcJs+7pIN6JhDOJwhUUVdQ7Tr6/t9fH2ly8PRzCT1m55Ons
8du2xbGpXMr3yWlvLBhMohrIwdgOvwGaOCC2gmz9BdPSEQ9yNzpbTueXrGCfi6Jvg5ifPfIqp2xK
Kz6/hMN4MzULWIYMhPjnWHPHsg6ifNwAA33Co3ZqakwKDfMMZfZYghg3w9BFhVVsZPaLRwAmUq99
aLfbsAuOuax3yIv2AkDEi2z9Ipary96sWh4Xy7m0zKcZfvXd5G4yUNff+n1wwg5M9gbC3xDWbAMb
buJZDOaAJY0piihgSKfVwokDPXnCEyJIVAOvv/PKYifZaO3bvI37EDQbjUeRqCyodq4cthWMG8c5
pJGV5XPqOvgRYA45h3Rjz6KNuT8h2zf10gLmpmjE9hlP2JIdCSWRebsyNw5mLh/Dmr8Bu3vfBylr
sj4SLWL13ZLGZRPmeG6AAM3d7C/XHhNrxL4HDiA3QRbms4k4z8Qg3Q6baFSYNIixzzjbxsNCssZO
dUzGtmGkpg3ditveY5Pv89AuIuo7n2VVfo693OdKbaVVOVHTA/gZesqNjGIGi4XtHGRWvclPeAnz
JLfdKQVb7U4Us0r8hiVeudSJRWwv9sNni8LP1i3ufel9tEidsi3szNk5TEVV+9BjjcgHrFXcwC1G
B0D8zH8qnXRQ/a2LfX2q4BK2LWiFTRlDedx1rtgvA39cXHE3eeWbBJMeVNjdnMsgYV7xns+YTjEk
YfC7hDXzi9H5ULNAQTAhLo3tpmGacCdwwkDNA52za5eJSd6V/5pVcEQvFRZkhu2tC4y/zEaNsdeU
UZWTPQ+rN29UrwO7R1zWO3HJU1iH3zODIoFs8JE7iN8uq7FN5rb6DtjzEZnf8NsyGia+aDmwHHip
s4nfVeX8MtvTtg/YpqvKuDNNKLhDv6Tt7JDI4c0QeciWE4W+8Zcn2D4Yndvstq7sD8M0uk1Tg7S2
qus3vLwwZC1x4wwsFk8jzT+MHAsuft2nzCBv8EYL4NFsAzFr7es0Aidc1q9dnb1Z+O0XDw+BmSM3
hEHml6ms7nLcIhGiPwgL9HWBzV69VnwEzJz2vH0wSvDbcys/Gg22MNdT3wc8JVvfG+4Q+u1FWAVh
m6aR55Uf1ZR/zlOOaLz8Y1E1/r06kpl1D4sLjZqOfdY0Y0jR3O86im+lgXky3n9xp+xufa8ynDQy
P8CCUNAQm4M0VrdWE+0Eyd6HNQ9q4xGsBA0eXiBC5cjfzXwE2/5fWVjQpDLYp/6yjWrYt0GuoBJA
LUWyAd6T5x4EjsCnfLVxNAhBdFDtaw/LV1gbT723qudm+1KY7Lh468+AZHpRz7AsWbJAhDFSxOUj
Ngk+47Bo+qqBsjU9jTN/llhCE9X4FBQGXhb1QDVvzLmrI/5S2e6yk70qtjZYFZi5G5Bl7ODSAYdO
i70hVhSM94kwoHIxGPujdlIRhbo9zfDhLVi+CiLBhordfVcyA9FyBl+2GS0QqhKGj2v+nPY4dKdm
qvOkM6o7KARuYpoIT3TUEIUMyrZjTC/IW91Ei10ce2IhFR0gtiokT3kFDygFf7XXRnjXbmxoMfhS
PqrO/e42N6R30qUhzhYqU42dHLakAJmp8g4KtueW953V01SaPY2m3P3eNuOcrrt/3LfTi1fg+Z5x
GEKCFJWIUp7U4AfRUrWvNW9eCYViHLCXnOFV9BRUxqb5nK1EBDjS9ZmIoRTgm7a2ff5N2tjjoC77
USnCp7H3Y1IIE8vxhrERX1sxvAJtiQfZzFO7qk5+s7x4/V7MpZewQbyBvP1pDlkbw96xLUunT0zo
2gNHMFXZvvIJ+h4yEQp8T8B3NdNDgxDaqMlxCOeFjW0SrsrYm1WZ2u09AP9+hD3D2XiFfJmzyY96
H9pbMUCxMRyQZ7GVQasx/SXC2cDFvs3ciqQEnvutET7KCTyRYyO7aPDMe5ORTeaDbdcbx21ByjdE
e796HY7gfIWq4Fw/jBmPkKuSRpV6HMPgW7FESzEUcd1iVynoukc7xftCqtfc4DAIt2E8dZ4RgfAh
Xgqs2kFniDi3fPzChD7WgfqsC7JFeuGvs8JC0MH7Fy3th71qbD4CzIQs3/rWAjun85cCyBFernJI
a5UHyViRe5LjeXEKGYvapdBSQbpe3VAeFnE2QYuiWfC0kA4JFWT4kvtcrLjxPc8rFXvDdnmH0gg2
cwU4HRQQz2cMXi3ZpWA7qKI26JKFzG3syrqJjBFc4FB6kypzoVmtOznPQSQPkNpzntmHmnqfvjUd
2GABat/bQKi30xZh3i8udwJo8FAoxwmaQdWXiRvkBnI+AWJQDxDM1VeBDTLGSc6Luzn/EtIQRywO
ZXMGyYg0zJT02OJpdb/k6hHnoUM4kyersm67pdy5FhS5Mktg8HeTwp4E1k0rpgQLAcmno9PeTl5c
W33aAMC7Lcx7ZMNFzis3uDjM/h+YRp9Ejb8/baK/2VL/rY31/0PLqQMT4r83m8bf+LcP4GgvRtjV
0rrKX4yl4BD9H3+lXYIxEjmvwReErou11ABZ10/7aOD8D1QymCsR/Il8a4i4vdpHrf9B/AU4F1dv
zxqK+39mHv0D67AmR7QcAkYmMHghHRY+1O/mUTD7FZLjAf1iGMPKfr8Z2qJ4thV3UPxS+bvHGnz7
GZXSseizuYqp+YfYVNppS2DECfpK3HW1l7R2UYtY2V0FZpaSbWv4Ex+7zue6V9e8JqSPiCT5VaJE
WhItoTu12OjMVVL7dnGZQ99BYHOv+430DXKchjk4ygwJ1jZBKf++pE2+LRyn3tc1YmOiIJhIPBi5
uZ+HzN0N4QKzK7P7KhYZ1BhvWGkOdX0wzqxBzqcqHNURAbhOQhrA9nLeyy+jzMItVHmVOiSXX4pc
whSQe9VB91YtuOmMwko5U17MBxo8EhAdxQEV1T6Hg/VRNnm9Ryry+tI7EhBnIsZf92n5UBhzBOTY
eBjdLngMCtzPhg8krjtkyZuZBELWaA59LtTBUE1bRZe6Rf7hUnchQ6866KsZ2x0UjbV+uRzXWUI9
i77Us5ZB1sRlO4fJMAJeYzY4isPH6N41azGX5niWwonZEDp3uqihpsjGJWlVCXGSRRXuvTyge1EV
4iYEicimczJ2b5WwmMDcMD2LcLQi3Kt/G1X/JCca/hWQOi47nMGJdPOt1Q+3hZ+390RZIHrDUedk
qglRpqjBW9Pec2Ir3ZT/lHJC2Z4cDPyj6edA1+4QjrHM3dkiHHka2was63bAbnDkD5N2GYdXqy9v
/Nb2P0rfeGDdVH+5ijarKEeOVlgqs+E1d4obBLqSD2WHD4wH5dkBdloOdXvjj4G6sQGt2aqq+6Zr
1/ZW8G5IoFmO/lJcRM0FqWsjvg7Vcm41fU48VNtpDNExeLORTENfbmD0Eys5W3j25VjcOBIOhXGx
h3eAhiIg77s34eM19Ga/P3DwYz2EbOER9fjw7lP1anAuniqHZLtAAGntwtj2RcBfoQWucw+ljw+G
ZHz/ee7GQPqgvir4ZoH/bNMxwuPBratbMK4tJxzY+ySvDevdH2Msf9V7HSo/WdgYAvjmh7dlOUJb
NbPiDH1jTpWXY19dpH0o10Jf6TZdDEC41vCb/KvMVJX9flHjbVBndmoS7j1WdKbnZvTuxzb3H3VT
21n3CkQQZ4OZ3qNpVXbaFS5MGGu18Tk9hxO5pyVqQo7LAdkUzwHA+LBWwZzWzJV9EEYeiqRHnOVp
cpR1ImCIvHTXtQNUmK7qbpxce3+zDtQ9uu3SfZlj5Fm7Mwojf7cEtA58tjckiR6SobM6BAmCdEON
WZjA4zJ+lZbYtrBgfRjZCDIVMfWPrPIybOwUvqLZ7h/6AEcmLfL7bGZrdDdtbi6nvIS+kPfe8LUN
5bZsYPmYHSq31dDuFkz0boQMGt+a3BEZjeYzAk8lwFlT8c4Cehx6Or0UUhnbpfambbjYJ78LrZvW
6brT7Jjnpu6QLh1GMeumzHCGErm4Z4HJ77ulzm/dGpZPS/1oYg5v7/zyRvdPRYf1rB93rPZqnDwa
yzvKkPtHfaULozaR0SynLJnB8/JLh67Cuf/dxnEE6mtHbsq+5kim4MACYDjgk10LaFEII9T1m8Vm
ZEX8/ui6CumBWTkj3XdZBD/GaEGP82PbdF9mzwPB+iDfmSfmWFZ+cEuRI3mPEBi+NWbTfSwMH64U
n/sf1YDD6iqbi/JX2cK32k1fNrecisPE6XSjCyzAEywEczlHM/BHh7VXt+neYu2lunfgfn6YR9DD
rWOLua7mqB4zNke6J5vkpccrFPyTow2PydwcGkoaBD67GQ7r62VlGNJKdZcuzNJoYGPVoq78IX/t
/kX8IpkbYZO2vXSx907dw2BW3YNZ47hEvKo76GopenZX+Gasa7pQMINtgwbY5F7NyHjjUCN2aOHf
2i321QqZiL5WNltil5TdKSh58TRU3c1k1eVXp9nWUyZSrLTFwal4+8yIPDqW4b+5PBhBbDuK42IV
zqPdNY+63WLYkyvRj6cuH9hD15jfvVXelAaPCYzTN1kwzncCVuTIlpMPYgLEl9Kl5rcTC9htjRU2
khN5kFzsQdmUnTwjl3tzto/MybNTtjYRYWana1Vf6bbS3fqgzLpI6dFaXhdXqcafH8rcVDvdHgrl
HEFOlYaGO8WsVcV7Zgy7RvXiS4Ez3taDhWILb/n8Qmh2KGq1HXNn6zvA5X9nX7ImzI4999mEXYem
5WBZqWH43iYPg/7NFpsp9KpvtjmVG1a4bA8trn4pG7W3W1F/8wP6aHQ4cZfjd95yfJDOch+mUVSn
cBq+Dop6D91a5HPVxLPs6UZJI/FkA1ZZ26DG0Vjc7FLkNESjrlOjZWkNA0sU/uz+UxBWFoj7zay2
ldt8BzcjYoBsnHLg++YZ4MSWjXc78CMKIo0savgM10gIQwfCU1It3Qvyt/Qy1PYW5lQSCQlbc+Tc
eudipuKMDwF7C1SWRFctosS5DWa4PHpz/JeeZe3WMioD3HZg6laPJbWsTOifv83FJfBkkR4iQSx/
uculEcu+E2H7BvNN2218ZKb+bhoFgUtoXu4GZXmHmhtOCsBaDk8zVKSxqS8SGfHqY5nB6TOp7kEO
EiT9zMj3lmO0Dyb8IfdggHI4bEawRI/9rm4AptWd/zRgXgcwK8YWAXLZKdzV/tSdeEu607IgnVwT
OizSVd2hiyYr+9NVTl9V6wirgmXb58SBNv73LLrjWh1BYNBFum554mhZRbi7zneV08M6u0/HYZbg
dDbvAhmMRxye8MuTDM+xA4900lNzugvI7MEfgDVFLcuQ+iVju7BWwRcvK1+poMMdmDiKpzwYYV0P
yZfaLc2D34H5naxSQeOpRCJCZ697C9odM1q6D2rJ7XsjXO7c1jFfLC+oj14GY39jjT8KeCY+LKvs
NqClQb6Atd0MBmxWWo5zg+ALXFvxgb3j6DYflEwd7G/ZY233zRaZQFi/1xLLIrN2E1LxQ0RPg8D0
Ycea5ZjPM+zNIElBHlb3CHos/0QXl4cb11b+aalgaIcft8deWMM6SIP+nRXYzHXv5Ex9k4zyTajx
x9jLdJdePaIXwa0hHbZ1+2k8WIWd7wcLGR/Wmi7GsJguV6z2/0MbXXu1yIKzC8gGsAYllg17iW4U
eOthqisadF2uS0EOTa/8HRvIcnJBFncKLPriI+vgVteu7fba+UebymHZdIrB2lw7BreHt/jndPpK
twGyADciYXb6vyEsSoPF4MfxEi38x83nTrZHMKxsYC8GlV5fsTczo03s2bA51b1pPoxW+AzXS/k2
N/6QlN5AkB/Pdu9ktcSgJK72TuW+Wy30J6ilP6rSqyYvUo1qb8EHfRFxm3H0Ihcxrreeu/z7NrjB
2ttuHVpWBXRqHN03PhnbtBRVd3lPZtXMOKXhWzQpUoUBmQFuqtqY7lo5PhGzyo/6ddKFHqqG5sdQ
3ZYZrnmaoIXoQQKEAduSDksscChNWeB3W0kG58viTsgJJt3gHGS9fOnbV7U2B0btnArAjCNfFQBt
/Bykq4jo+GMQxtlhYx3KHKxicDHlzTGwOC324Jz7mKRPN7nVi797JmAAtIwuQFDjRn7YTUnwe8dl
mrXtMtjoZXOkA4rLYDeUaVezIXY8+F+lW8J3PrbeE7cssQk7DhoXhKk+OUU2711kzo51FX5XB8x4
wVcta7W29aAqcOmvIy8Cs5dmdTHeXyYbTRr5Lr4OXf2/caveifOgs3Dk5MalQObRH1ewG5xFGbr7
X5p+ijkGqNkHq2PJdai+0sJeCX2zDpA6+OcA4NIyhPKs9UKyy8TX3uvQ7zWtp1jyuk99bhp25My9
e84XEZ6IQnTH4jnnvs5yJ9KXCxK8xKPI+1TLXYaUJSDvBnLK6DYtp4ucle7ZL6AMlXXbp390DGr+
5R5aNisw4I/76I68695yuB3PoKUA9YP0ptPlYbU/M7MsXoyGslsyhCB6Xh9aZQYTXA4OSbUUNpN/
GpSDVXQv8vEvNUGTLdp8eLJm172Bzf1LobzhaSLt8ESA8nEUu1RA4Pje1051o7ugvIOKGjaYra7a
MIrt9FyX3qG/zKVrekLMVTGXPel71eXwPgBOYFE73GaLbLyDhY+NuLPxEBCQBydeAlQ4/EoEWaEM
OrZ72fXl84i896llLNW2dmj5PLgKnnxvlmlFLfZMcMbbDSP4eXXVDPrhCKTKDK88eg1K5Lnn/Rc9
tHHt4R5WxY2uBTnLn6eNltM38hHlNkklbhCtfFjImN+5fbuC0ODwD4R1z4jhn0JRns21SbdnPacH
m+RVpNu0GBYDc4vE0HCprnKlJ8YbvmQHMYsA1npKUrlqSOaqF822fZSyDm90U98JebJy9qL7dKEH
BXCjp7qKZ7x9oMo9FmUQICxvRPKhvi/GMELU9hIP3MKZ3s/hxy+Y86yr+CT012pQFnFb2/Zzxqz/
wsiLZDK/AVdXyyxI6xFfh7B1gGuB4/7dMqvKzvMrNqqXIlfw43vwSdK+f1VuMe0En9RGNPYMCqZV
aSD9K8iRxh2w12rDzHJ5g2806n/KX9t/l2/WeYZczG8d9u8/5PX8P++r5wcB7Q/5dX4iSZkgm8C0
F7XiJ8rAtz34uXiVvFzgrwmnfVkvHA4muWWAJzzVfjHdqtDM4QxGe2aV84bVZbHVo8DB9I2MdnM3
SF880m46TOtkzghzFZCmeaqrhgcUDBzKIY6Jov8Sqp0eTOkM9SufFNYLTC3nSQGrY5mbGbS1wAy0
xo0uGin8Y9lWybXJMBWWO10f5/KNjqzd6dovHTZ+iHSxOhn3pfNjKhskwrHHcSbITRPKqrfI3TI4
9RfPhKVGZX1xhjGOf8FhFyegZXqu/Na/Gyz5oJvtgbWHGeaK2Chn/qWu5JIWQb5s9Rww/8LhW9Py
RveqskxK96NUg3V04YSy4MoOkLhxLdyIwN90thazNLdgM1wrBEQp58KpGwf8hoWTVWeyVMpJ/mkA
Mme3OGm6n7wdOgMgD29M/NHs0iKseiNqHBzHBJjVEQBUkDsKnzUUdcRo2arb6yZkWIAckMkxcKfW
+VKdAQaORgUeEgLcaDSvzAtaWs8vB79Lr23Xe+jptVyeTQhnHpr9tUkPWO9TLKN1vny8y33G8cdn
0cKE9HMMWPyZwQhVyVCBFH5RJ75e9YBedAA3oV75MyKLGVwgOwrBq8x1iG67CP+cpqcACpimvAz4
Zb6rHPfq6hAMXeIgWXIQ260CxCvzoLBYUh5z0125EpdcHnUBTqIfV8NQo+eX+ipzEdcjtbi7zjGB
9Sc0Bnf3R7uWAPDqv3ERX7IxXkNKsB4Bi4DwNKjDiGL516AmUNd0djhN2XNrAtCv4kCwd29RBGo9
3ADaM1DM8F1KN8PO9tM1EEorPMwAAVyb9JW0/wJSsru9NvvDiGOVntELYcpyT2pS3iNb2n7rihLR
b9JwH+u+AdNsCGTLMsKvi1TsdZSNwXCEh+ufhbsQJJ9auArVr8KcA0muTFDmguxLjrO610XR2OUB
e+aPNlhi4XJwu/KAeA0K5h5U/2jTVd2hx2o5PdU/tV3H6nuMgjapx4HH7bntHy3qxsjWTG4AQoPh
kq3WSl0H6QiPfThIUl1d5spdkilsL0N+ka7csYP7fxUPOVcprGlgnaDrRL/fQc99GfjHHS5T6EZg
6n+MwzSxHjJk5pud9e8OM1ySAO556gYKqz3JnLMuAD9wz2LxjQ3Ac2CpXDsqW1Cw/a+X/dRcRvgz
uBITQNDzLfPHGSwJVhFs1wlr2dgHT88fAlu0vc5zmUyN/bloY0S6t4iPDHEoc3r6qAthNievkeqs
a1rCNtwfEg3gh48DDCt/SNR9+19C8hzye8TX+r7gO/YtROsidjaEBfP3/XsJxoL1siXPfpj95dVe
N+xNfyLHRo6ISOCLAMDA8kVqlIQc1SjIUXf3IAmC/eAqaZI46+bxCL4FxKPrjnntvdT1QD3FpQ4T
CpwasGBFl/vorsLnw7C/3qMq3c856OVmaUwbwO+fn0DN5t/3uEqbFN4NZQEBAWOIQmxmUexn4W/n
KitPiAYs8XOpH1d/tGUGIts6JZZUd2g5PhTNZhmgBMDwZR5BK/yjsJHoQm50fbBz6I+rzLVbX7mG
vRgxNaR5hLYKNIVRjWMDTWS9pqK5Af1Vtr00hqOzXKbX8nRcKsCvg4Q4YDWuJhlEHo6BgOnWKkaw
nHmqlek8dXaxnzjvvy7wDG0qp+q3usp4m44IB39W1HCOXBUnGHXuJnOpj7WPSDOnF9t+aepjN9P6
aIzwGkd+X6HUraAYdElMWoAHLw2/9GmBdh3rSbuLvJwYiR0iRwYwTJhL3wMeb0x1rV9vpa+0jO7V
1V9mbOGF8rKFx/9Z7jrsj3voDt12+Rf0nXRjLks4fEn7qWuXXn15+dd+abgIkKwGAKbPNqzsEWfR
kW9skDIZslqd7AXmP9cGNBtgVPIN3opvtrT5I6K3GsSg1FOKo2V9anKqtoCVv/s9APMUESZ3oB9D
gdzI+8JxaaTbrh19xd8ZzchFtrZaBAqQXOwrxLBG8J7Vd1pWd6zzhsKrInsOsqRyO3I/lwW5x7+z
zyUzbnSNMdndNRnoLjyvYzGsi8MRwVOvWp6tg0IY0rYjB7RfD9AdMoMG4MMFn17ndQYQjfQ5H/fY
9rtbi/HYkXZ1E3RtdWN1vQMmxuXNWpuu7TDhIKz4p1iD6KbY4pKnVzndOyKTAaJv1qkYmBzxhgPI
sA67yulO0c+IoRlnLLOJ+iyLAmQeg9en8zCTWwrA3UPTt/muUDA41boXx5E7HrLxBlGzwcPc9SBP
6kGIoYV1gai/POJBr466mi2Td1yG7rseIMI8eEDuFmithdvutQTyBBg3zBlurnO0S2hDnSysrYGE
ig/F7LZ38FsjQQdqunA5QGE4FrINIm7N+//F2Xc1Saor3f4iIgBhX8v7ajvuhRiLFUh4+PXfUtLT
1NSefc6590UhpRPVXQVIyrUyNE48MutDxoL6UMX44S7mMfXm5r/YkJqspzjz+C7EPKTev9oZLPtk
ZK2//puZKOu3qx61+JtWutam0DTrRI1mCPvUWyHShWnca/XHJhrY9s4kLOsUu8ImrCtU2NknbYLz
6t9R5lB3Mj0d5BIkXDpyQH8b05TzcPZF3bTOxHqZZpnF09Q0xu/XW0cle7vY2TDVGoBC9KLYAj2W
rQctFVuk+COTyBrehtJqUNgRJ0ELngTZtWzG7GoxzT01JbJb1YjkUmb2f4ESo+7E/VIbB2fASuMN
EbykYNG6A2cjt8bCTqcYXvMiAUrTSq8lt83PLq5m2fK8eAwkb7c6r4ZD47LkbEW6rn40/YuHw3TA
03v2PQKEVCSW9QtEksht/s4zix8ttrJRFuiADFZ+jNIWpzoDSJsX1CUhmd0NwVWKez0JST17k0xD
QQsVWfjxuKwalDCWKgWKmjblfrRyKQVKs6NmE3rGuJFN/w1ZYHi9Js1sLshmFg7W+Fhkrb4lk5GP
IQBtJc4Si/I5smt+mHaf1T40bWEruVmaHCkbEFFD29jv9rOIeu9yikMh3uVznJz2yIe6fk7UnGRB
tuSl5Dj75oc4aful6Wi2evDnR2qARHvr3cmSuEaSbZppaIGvg5HFcI44mgVQC0qYagr4OIjxzf/v
48mWYlMUsvf81t9beNO5Df9+SWQyTalkPhdiHfTIjDbCIj52kQZkmWqafEB+OHUTEf7uzvrcz7/W
bZduZlEdmxGqJ/0RhrR3skbFT2IzX95kNr7Brf+AV6PW1f1Px0UteJQ6wTaVYerIafzzLZeXhgWs
K4q+OtxpBqQ6jyYS25ysalYVUIbnupTFuW3b1yYYxA6AuizdkiytkXVclP73sZLyzThAmSDk37P+
VROl2FGACBgknPwgVb+tAhuboEg8XGZYA29K0wwuHPQhF6F6woizHTjrgdpE5TkG5qbfatdK8J/2
hzMZ34chu8nFt/sMsACYG1afHmThXxOwFZ2DSmdnQ8/DcaGx76kih70RkYmHY8ltjKOehRwL60yy
2ZdkYZW6QNbiFjkrpqA05vkP5J8Pp0lUNCOyAAGFeouKd1Dw/AdcHAOsvreejtMJMPJE106zxKqW
2fipD4IH2XfBT6OTG2TjDV9zHedVJuooPpZVHGzH0hz2Tha/OaXxOH4yA++hZsb3NGMpQNM4akT6
QmDoBWr14QiSJB0dL1LXi8Z8xUNUAaEh2XRa5Jy0Xh1fth4YiHkelavW63uxsMRQHYFtHd66phqT
UMtwuka9WYbEobUT6vmelGPtVkfqTbFo/I/unSlFdBt5qdigb29c5qnkALxVH7Zyi6pVAomMjsCW
FU4gQJ+MJ3TQigteQUcGLjgw71hcbzfSszJjQeakx2erAO3vsXEZuo91qJV7bEClALRjw/hiAj6+
wt4MWwZD0SM3ydP0fYC8n2kYxll0qZxsNfDBBacmRpOzVi+HRPLztIHfNRZgnNhsWJW56IttPMh8
F8WhlOGat+E+x5IuWvq12hAoU2DRaBz2WPEnTuCszIR3KE71Pu4M0Cd5eqWvwrYHKiErn2KtMU86
jrLA8dMOX7q6+oJk2/KpFZl5Sg38k3U3BEdJ0NzYY3VyY6+P8mcfalEJDDF2ER0m8Wpiu0jmseLz
gDT2qQECUXYLGnda567jwhyn4Z3hPDTdWqyqEkd05DYrQGgiugWNe7BvLbEbxteT8GYa0us9ahk2
qO62mS9lDjTLsM+J9D/rFQWT+QaFi8uHUDNLvOWnxd4XYaIQ49UkI22cZRfgfaxj44yND6xlVm/K
FGdhZKfpPvC1o7sXYNG/Tia1n+IfPpjDmiIHAcLXugTRlTtuQyNxd3auGeusEfZSNGL44lfsU9gX
+lPAWYsz1dQG3o5Nck33xqcwh3y2d2EfGZCTfYPfKfAFByms6pJrTvChSHc+Ej0+Au+Db1ic6Qup
Tmy504oNvlXJ1nSk9RHJp3gu6XH97kRWToiCI+SU2zUDct+sdzhkB3LDSrCMt+yrYLH3edQt1IVw
/eAxlaOz0fVywOMuRG4ES81Nk2j8Sfo6KrUGgfcZfEh7W6uRblk49jOwFV863D2QaAVRxrEFgqP3
cO2qIev8/CqT+JhFjrZyauFtc70ozxykSue2Zu0GlZ+A6oi1uF2R0AZeewEKRGNnBtG30Wu8PR8E
gFO0+EvU4m9eKE6rRSz+yG5eFJItWA1ubUmrFpXW+wJ0cmdWvidbWo/Owd8Xq7gHYn7t3a4FuNib
lqDvi1Raht7FoxlL6TXLWvB8nboct2jVAFWTobcvh+5NYjkF7sFjmiAZpAqEvtTwt1rNHrnwoJ/H
/xaBIjoBNlLwl8erFpa6/HvAutdBA8CE9jRpd3MWGQ7uRWoIktruGNnJ27BTDvOQ/DXrt3YK96ev
YXQoKZLVKc7hisIDrQNKOHc6Um4tLXmKAY97MnDAs40i3wAgG0NSIBU5XVoOTipIRk2SeRuOClaX
SfQ70Oz0r4F6gfyqOmE/ccKoH1BF1L1gUxsbZX7ifYnDfq0bjfPDr+pfKCYVvjIkeW1iNzEm0yhK
b0y1JJhMKxtnpLNpNjTupUJWF5gzhruoZBogG3RDFxDHIF7GM6BbzguFkUfxgle6saYlQoq6Z+6S
VgY3q4ebxcbfuxSvEPiKz6GmZQktUygeeGCwYqFuVcXVggnc6GwTf9cAjDe90dvP1OC9/EODzPxz
Wmc2oF5OshkZjpZJyXMHMOrIuLEfk/KDL+LqDJQpWLcApUjL5FVnev2Acj4eloYfcRosPjrICb0E
Hrb5ycirMuCsXStdRwqNUXYsXNlN6+37biw+opYE2FCwQxPZhfc6Zp/IZ+z6txCoX9bsKyMot3Vo
bl3WWb9qvwYyV++/Ivk7XPoo2/dUFe2wMXnNcKBcetiT75uNnhfak1aBNm5sXPtrCXf/t3sQJcO9
O/NGY5M3QFZq2LFIwy44GIZEveW88opdGcgGv9Q8B++BEr7bNInHH5wMaY5kV5XgS0hQpb0Guj1k
rzm+vZfeNZA3gxHX2XjphPWJRbo56dRosuT1pKMRM3EcHprRFUDz5X0SZB96HIdh5pKSHimXcTYx
2yw/eXgXkNjCn9IpyYwsSAkMMYobMgu549gIL5dujYcPkg8YCP2Qj2asDfOz17dIE8J7pmOHwc+s
/K6DCulHVuA5JPq2fG4Bht7gj4BlkKUV5wycsmvki9z4iPpbJqv0R6J8mrbAGa1sdNycgNQdH8ow
5WvfivJNpr59ndPyM27/H73Utp5JhD1Q5ETV/qVT39g4R4lbAATf7Osgm+xj5MCvumA010xHhjDw
xi+d+l6BiCE8NFIES0L5oDZFDpCFG+9IC9p5gKxTSzuTtul+2DI3X99DkNTGUv2AN40Ald4Q0Shd
VGlCxc0dvlnPbe9p+66xGRZMLTvnOApagRkJ/L29j3UACUlt9Il1roBxAIDF3ZGcRKSkhhuBd5BI
l7uTz7ax2Tmr2szH5TzjNA+NVXQARtxdaw1glBGDfNErb4ky6oBYq15YpsBD/tnTdGBkSYZD97ee
jmp7L03XfEFyQ3U0VIOzjero5jUWBDSeuiQFfz6k1NUEsO+FbuxpRM0c4u8uZKRrWnXM4kxspOQS
DBlddcWHra7Safxt4aMGBo7Cq2uLpcWVerOC7MhjVoBG+81jDoUEaX9Litn4bo7ZeA5Fk8/zMlBP
L8zEqo6DATYG/Hqzxk1eu9tB265NvG691nFMGoN+8laTvMJnVANUgLnTKB+eAF8NjMCIN26QYBx8
VIy8ZKNdXAKHG/uhHh4aIFovs5x6fev/yCvR7lOs0cGtAJKpIzWsFShXZQWWvi4E2ARwfPKmubeZ
zP9UD035ZBVg5Iy+F6giuI9kPR6S92bo0/Fgd9VB+ADQIssVuHXSkt00NmPzzYWsZ/VdGLL7e4je
Ghu+mN3JlIZpK+M1cIMNipcAhFziEGqbuan2WHE7ePTM9FIIPTnTKOqN6qFqcoCZYZCrBknwP0IA
lrKviRlfcOOosAuLb5ylvmeJ6hWJGeIm1bMdKUhG2lkBfjqkN5PQDUDpRdZ91yFTdBaKwGI7GlJD
cVgaP4BIFze9Um4Z0jPHRQ2s8LlUDQstvg+cEWlahXsmOXIfcKhMYwFk9UIXqdyS8Y268tvJj2Si
/mV7efcF3H8bOxH+J45s53WrN0xlDZoPeglmIEpd9xxzw4Xr3VjYcfVfLCgGywoHzHp4yywB6UYi
THQAdYB3sOwO0GVU1p56YwMOC8ADfo9JTYZ3siAHLwJ4IuBNjfneQwU7aGg8dUkPZJG19GpwGN1M
G8VAzt2M36e9kZENhbiZ8uYyb6abr4Z6dMUocSo3WSY+TqK7GWe7m4ggAtZqZL6mTVMAGNilEnUS
YoGCoZrTHiSA5CQLBkcgSbmRZ+wFuIvWzcGe4g7G2Qbp/lnY4NvlTbKUbQY+biVvVNNhQ2BYxKBW
OeB98hClCY7vyXjqhhxMTihq5i7uYtGQGl4UeHHHCcV6llEEmpjl2lLqGt/bYyNBfJA1zoGaZhza
dY+KUkhpZA7+57y1ltSdbVJkDhk7EjJldDMuPE8gnIg6/B9V0Cl+G2NtOJRBmT2ibArI7EDY8yhV
E/DhZBupeyJRDh7Yxxqwu6Zu3BONSK6sqn+KyHEEJ9sjmSqr2fE9/CQCEmnfFkhTACxTv6SB4kiJ
gGAQY2hcdBfYzQWAmWDFSNaWbmeX0cp0cwGWDuPipT0SoIcUxIQkJBcK45X8KYxsa0+uU5TR4N3e
8KsX8p3CkLGOhTcAcGmxuZkOeDDnjBzTSUQuFB7Ey2Ld2LkO9rWxOYHGyd4xbD0eak29a9XtgMq8
JvgkDrpqpjFrrd9dUtGYvGhIDXIlOPI1ugGwL/zvXPr/l8i9AqETG62VO+j19L8fyhDCSXVrdtun
GNSgtjasJx8dv4Hp6zTrSXYzJY173xhWDIyky5ts+CjKTy4TJxKFBDeynOYR9B94baFE+jyR6Zqb
4DsDvy8wKsbA+MmHywRZAQojO7UZXtd0wJuRUutqD7zk4WOTasHGSTtVbg8yaqwWibGGTH7RqFBm
Gm6e5wzbjeQ0m5rWl9yV1nW2BGnwE7O5eZwtJeh3FoGXix2ZkULH7wHUJbgWik+KMeLav15LGbca
UvXKcbqOyszCcLpmXINlhP0p4B7b6UkNRkPhhc6hAR7ZWlqhZR8c1YxOABV1fRSMtJZ11tqHGwdS
TeMcEFSkZ/KPJBso6KS5DzXpSDo3N1PR/NOl0FWR0c2kdBFlWabL3k0/VkGUr4w+lp/rAciOADeb
Kygo8cSvwRml5Jlsx3Uz+kzVghOf8/xXL8X4MZSlc/DDPF+NyqpV3rZTvnkbpvZK5h1qwuKd7skY
UNW5drQYmSl23R1L6uqBqXZIMBYpNkd4W0M/KOGs8TPL3PJBv9y41LFmBMvZ5t57CpShDise0NmG
1DTNpJjHzhCXuBeoGedp32e8uVI5RNU6aAyBUzGGcweFoxjALwPMpFScaFm/JVmucBuzCQ3nZjYR
UsJ3Ht/ZyATcS4WTYCtbBaQG9OmAf0wtzTCr5jh2khnrJIyqbVkibx5ZPThEinITuFG/ijRk+o7B
qmcM5ZlJD3r45Or4cbfz4LWIImzgAzyFFaNioTGjEloRptcqcWoQfLXDbjTxxjs5o7Ik9ggUq0xW
C/DLcBcndRaQVEfJ7WblaIBBTEIg9mDQejKLNoKMJ5epBfkvjzaTZd1V8VFPux+Mm9467bHTSc0U
YbL5p9cUYZJThNZZpa1nHG6nv3WeLmK6ILriFMuL1ailIyBANe5wG3+0+4dRc/NzPOKwIO7VF6BK
P7dJ0BxISU2Q9Na6L0uQ1dka7oMlL3KFathGKE8yebhdHeNvmgH9uQbDP8516oSvwxSw4bGzyhM1
HnbVTwrJeZKlh0xc6k4aZa2VGUDGXdyhHM+7D/WMukUO7+SuLKMKln8PpKKTzxRc97PpKkA5wtZ+
Erbac1zUb5mJyAq0Lq5qKM0w6tyNgxMIJOYhoZFE1Jgm45sG9GrL2ZYUZFcJZ4OVv3UEguWn740B
sLt4/45i3z1Tz3GkgbtnX2xmBSjo8e5uStEdzAQlG+k9vVJv8VOXfIYKP1wSSqXpPb6TWtxpz1Wf
JOfSSHbEzjLqjvGYhxGOFHT22vaJ8WjKeEecLgFwdI8WRkTdEoK+iHSz37vlu5/HbVR5z9ZcEzEO
Y5BgfaAGdPJvvZ771o1MRKAHXpCQbBo3NdYVDqmWpssaUEaBPeGcB8BMYv2ANRlGJCrH+q03y3DP
++gZXrLT2qgCvTYs7syaXJorJAX3wBtBezPFKIpPIJ7G7XhR1taTlUThArQt/guqtg/YbOLjwSrB
pNEzT8NzimlfmC6mrd3ZNiv5iJMMf5hsc6NjS+4eedxWD2CT0w6taPR1EOTiM7jyAB0b+XdVIXbx
Hy0Kb/BRzdH59xizRVw7eAmvOia/dUBYYEmimfjLxTjBwa7UKw1DrFEXrdWar00m2L0W1M+3xqUa
zsaknYcUuewEe0WNIvM4+6Y/Rp+bm/lnQN92oPAqPPr59PO4+wHZcYSqtBKVM+9+QVUc1QfG00vi
9ckFGZeOwiugsOc3lvJ6pxOUQQ25W9e7yPEBsrAH0GUobYtzsYtDcAZlIhV84U5GbjbhJDre9mA0
A3khkSoM2J3csGA0FpEBXNWhGYAy1FGrADWeFA9Dlqx6r/KfsR/prYo+dXZ0AobsoRew4HsPVZKE
L4kN0K86PiuTKDqyEWlCNPw3p14L7TU2wmLcCtr82cUGOm3mSDPJn6twUEcnwHgXLXK4DFuLQHTp
4JFmxdqZD1ZwlqnjjovC6OudoXefSUbNbJIp435oN2DDTY+Tw2xnCx9ZoJKPYJ9HvDtfnQ9gvO/d
0+Q2Mi3bV9y/MoC/TrFwwlMT19GJhpMsw0FmbYFmFo/SWwVpZ+O/+SKX5BEkx9b2X13Ja56MwiFR
3Nv2rHn4a0h1EWT2N9fUdrGFjjsPmELxUe4uERSdiiS8qLaJrKwVcxJnq6vMNMvurVXTePaUqEZa
GhqK9GoeUhrbbPz/5JvlsXPgWvYzZ25a/cxR2u/A+xL1vrSsRObYaO9uZBUglkhvxKMALHxNwQ5t
C3xqjWwbuEWxADsdgBBLUDDVI+j11toYJ+cgdM1+VTO8RnFkqm9yvdXPiYPktUU3ZPqZxl4KtiAL
uy4kcjt3nOQ05H6GPQYUgFLmjQ+mkqlL4zFzuz0rnPPfPClQGQ/1RvElKdLTeBmx2lkRVv4GRk/w
+LmZIfiiGqK9NBpgouK8XPzNZAoT9b25zyV2Hcx+POshSi66SDVepVUZXRO3f0JSbnTIx45j60TJ
RlCKLn0nFOtSM6IryagpWtvZeplWYBH+bq0x/EmiFjuIWeCEu9Rqn0KU2DnMbhTFq0DnWZjg867y
1liBPjFEsrPLX8TgPuMsLL7QCJjxFhRSSGWmYeEU1h4/unBZsYa/WD2rH3nbrgyvcZE1WeEA/E9X
MbTllmzbJrx1Bd6xIVdSvs8MqsXo4nV5/oJ9sGZ1567jYTfNzJR72QPN/z6z30h3k2r8S+ulw5Ea
K27eejQsTLc/3sloaPTmd3u0xOZfXcNAqLSu98hz+DKI5X/LVTMtlYv2B4LJdcDjhepiOoCpyFa7
y1WLnECvcKhUfzBa7Lt1beodgVX/iGzLcBtlQGEEJggkvg1G72xRae3Bq8AjjIVhuY4tPXoGz1h6
cVtQ76hRzwpASeqsWAZ4a96RzFMWyNeYLAwrjJ9RphEIuCoadkGkF8c37NSw7LPEuwTS/VWBhOZj
bSGtgle4AdEQr5bVSrMauQelAg410w7JOalxNVLP/iC9JUkds/Yug2lMEVLdYDvXxT2LlBTBG7nc
Z6CK3lc46p8ecG2Ad36ZoBrk9PyjMTdad0msQo0JaGHXhGxdIrVlUSlKkiTOjpxp3UcWS9DrRY27
Z0niPiKD782CG8huZWb8iFofh0bRDVjDyPamkL9MkSTVWvBqJUJgsLVA0bjYQ2QubV/hQBRfQa8a
kZdsL5L63sPk3ebtrzbWvtxquaFdW18TJz3l+7LUgis1JK9BEQJCIE3HUg+KQUht0gaRjRfrIjzN
cg8b9oc8rz/pyqppW3PpJSjOGmLFtm3txFnmpiufWJrKJz21a6zydHuPzXH5JFGXwQwK4zJkGn9A
ehd42fsEBN65gQNdLvMHnH6CFceJTmQxy+u0d1FwQzZbMsuanoGWyXbWNc7jVkllAr5ciOyECrU5
yPR851MJZGMLstofA0hvFsNYxy/gexu3taXA2nHiP/aS4X1OmaR+gjLDTvWVopmgYz075pCdgFvL
17mKJhAtBRXAD1aBIRwkg/FLZmtgYOLyh8GqL62WZ9d+HI0PMb4iPObac1Gx8GU0rGXRcOND6KMa
CljQwWazGuIB30DVdKrJO8VYEyMfjUZ97l200XuzSM0UdMZhk+0mLXKD2CIM8UokYuyYUQDSxFr0
gt1rD9SqgBWaWNrrPTi5ZpigiFGBY0hLBloolJ9YgAUHGc426lgYMdjLgX+1i9PAg9M0fA/jV5aL
YrzKJMhKb9E4NtvOYcs8wEuyo21NcFU9hgHylLDBrH+N03zjaqH2c4ySx7yVw6eqS+RKtnV4rX02
7usg9RV+7d6JF33w0wGJa20NyAUrHcNBYZv8VyVQpYa4s8IWGHrNP880Wb2LDJa+wk0lbvDmvXTx
nVukcRThC5ltUMXcuuIfZF2rPM+OgTVegEu2rrJy2CTvwbq2qc2wXs4K0gK4DjalLNBugpCiru3d
0Kp9zPfgOFOwT9iq2ZDBHKiToP/Q2t5czLZkYhSWAU6g3l3fKQKjfvJAN4Cf3u/LxP2sv9je17vY
eoTbVxIjeTcUNQicSB2VTb8CclolM/72p48/Su9nycpsfyfXkx12apLrLBZajApOFf8wiyiCzJxu
Hbqef/OHIkXrAJfXWtLZzh7Th/TaVZx18jx/RnDimcciQZaq+tvNclaGOlI/wuwmOMUAMChbojra
eP9fGLl+9AQ3jnMQ7qt1cVGu5r8UiJySjcy8FAC4yDx7gf9Vb9Jwx8vIAv5GyaLOQLf8hEPy7kyS
LqrM82Rhl0iqRm70J5Jhd888m3jZHFajQDkM025jVE5Q/uRI+n+daA4RvNJkJJiugS5ENTRhydxP
c8BeNN0q9SPc9nyRnkFiDNrZ3PgQ+cARkojhtDneDi2IcIRTn1NsHIBNPw7TM28jELCbdlCuDdRE
WNyoSE+Ni9/5AlXo9DVOK0GLM2uo17rhEak5/X6a2bCQho4EG0RnBmd4iqHukRplAcj4ZfETlYiz
Ld306UEw9t4a9e3ya6OeA3lbFEfrQZajPAgpPiepVj8kfvHW6Pb4kHuixk7Qb3nfshTJqC6gtGSm
FJmvsSsHC5SSdCHynwbVBAIUsX6Mo4NZQTMVdvl5noQc1ExNOGKm98lRAgxQATUTRSNFVLqgM0Ih
tkUEWCNYx8enLPaHJ5z69GsWoMqxYetvsjDq935vdxeyyJ1hPABWimLSyoGaPrQ5Xo8auSMvzwy6
R+E+zgbYQQ+3wB+Gq1mGPYqPRhMXJxJpJTKQeZG+0IguSMQgRvGQALOZnRKQmg+5OjpRk7eoN7fD
STCOJtSQvDqJTA0/j/iBZGnghtfe7LZzjPkzzp/bbYd9nLW3n5FryBOYvQJb52BuN+SOvDQu+0fc
tOeJhWGGWy2NwP0//2ES/eYzmpFlnmS7B6emdJtjWXy33WfHxCZvoGjxcIhkowxN0QbT2PGyAEYY
lmk/xitevBjMiY5IeART3mRNjg3i7UxW2enZNsaXClsMQ9mKhyhq2ucavzPkN+Gknoa+M+rXTIt3
HAm/z4Ebtc94GqIwCLPFgYY+yq/ss9pBoQ0R+6jOwN21IVDxSAsRTgdLJ5KTTVAcKV8K54l0R0qa
gcI17dsFVR0WUYTbCVFkE+nTWbgl8M4E7Ynfhd2ALPa1EbZvRhM9VtrYclFM6V0GSuHhfLTzrGib
o0bv2UWBsX2t16iJ14YgQoKImtRQNabfh2TmIU3sTp69W5CtBAPLHu+VN2ag9Ey6BbnRFGmDfVsk
J3XgN4obABu95EDMBEWijzvLEWCAV0QFbe4ZT/hCEk0BScA0wRaB1JMDOGlATuC7/7CP8ycypSa2
UFYCacJ/tw9kZzzB3lJEB1P8CBTYdD2o35ScvCR5ahIrONgyM1ABxRJIS0P6u4sTuZs+dpSDAzWd
Mk5RtGkh42Zc3Rr9s59HkTa53ermYNNEke5i0oRaUAB8w2MQiY6uA0iNLs2jrZKDzCoyp0Z/75GM
tGR3N2R+IVEK0EB2k/L4mx0p/vMcwLY/DTKttzRtZQ+WXJDb/3AZZCcqQBIyYe7nj/G3Gf8moylq
HQc9dXL4Hz7EbFKKDL+G6SMnbNxlfrH/1xnIjZowLDamXsv9qMgCDNVUimQgVAtd7O8e6oANOxKR
8s6MFBXRAcy+ceDJLaALL5P2PdwchXo0xWwyhw8Sv17kpVmtJy2F/8/OFMvScb6m8+t8JXdXO09B
PQu5a6thrLxNbERbu/aADlM8UYBsyKNpiB83pFBmi2R58CtsZhmrw20a5trfnArJtaVmJ+4ic0R/
zlVj2Vp3LmowERkWqHfVCKno/dnsRqtbMavadeb4CoRY8pCgxNMDyAUE7+QjaGDkY+rn+kOMQ3U1
ILEYuuxRHst3E5LWKLZSMP+B7JgY5cZu8WyyWOOg2qQ1Lri6sVGTql5oyrxa/U0tUeW0W5Tq7umi
vOYG5HvgPnNib+NVvP84RtXecAvjW50MIA/EEu46Dol2rKLCXtVVLr6hRAgZdDqYgnLfq8H4zsor
zlFwxKPZ+rfBEdvCkPwTSmn04HGw633PA/6MVNJf5BmjPmVmBvazhxTvPc2da1ZHczuoa3w/d96j
bicSkOe5wVzxNjdI28orau1kS6Ou4quLUuXIUAVZnpDsqyYNnNeUdXvNpETZViMHFqjKixenM9NF
mCI330DlR7IFyoWBrCh+s0XZtXLZ6sET7fAGLUg7xjh1dzTMgLBZFWEF3M5Yg/9LaefhUKH69mw8
++L0rb3UKBQJBtOiWFV+Hn7pdQD1VJnM0HKyS2VkKMOj5AxkPCg+pJcXz/Pax1bj36WS43aOYglg
xTti3c9fAVnEpgTkEkXI1m0S2bsMKdSfOarXK7EFIvttajk9CiUgaRmIV7lMRsu++MA5rawCSywv
buxLlXeo7YSjthJVUsElT0PSZMraYsiOSzVdw9amMiRNg5TmY+4bBwpIdpM2sEBzERjM2IJSFdWx
msj1dthb+jrFKnPQtw1O+SJrc9w7IZZ9vUB5J7H0DGy5NCiS/GSgLtCurYS/oCE1wCUGizZMzZ2v
S2vFE9dc1X5k7qs2Gpb0jynAWrZv1JB24uch/Z9oWIf81rgPQEs4+5J2NqZQpC3VRP+DbxVmq66N
rEezkOWus71kiy2l6lPbBysUv/G+AteRruyo109jVGD7CJxZOC2EQrPFR7d3/Ofezqy9AH4VFYUK
90s84LwR+qJj8TrIuvDo+jl/Snq2LuIQFV2BC9NtlE/Qh4qBpcJMH928AtemApIVeZqjtEX8pjCz
9k1Rh2E+eXghdqEY8r1A6ow6cBGY5XQG6uwA7JWqR41Zl/1K1CiwNCsyXf7DbjJO+1+xNPwpEpn9
LeZk6x9j1NI9kVVQFSj6S/K5AXZS2wK89mLFPuoEJiinYWG/30WuaweuoMDYoYw6ypfpaeNf42Lg
axRLU6V+bP9KTYof+nXU2GM3Cvcwy6tAGsdWb08kInfqZbmOb5fRmosYuwl12eHG5kqpo0RrVOxN
J/fTpY1ik0D/Yxc0yZ+QD4+SAaixtZiGSuaEDVs5yeivZ1mHt0C3k83JTtv8yRY8viIpCDUaVQzV
hFoMWErSNssuk/a+sctwadmyP+LqA5xwJ+bn2olAth6igEJVmM2DU9UxjtQN43MsDL7CBl9yTAxD
fMgDbUVyfbSS7RCJfCuUf4kFuBbm3Qce59ohaxnoFZTcdSJVNBFkyOC9s4DvR1XeIkFiLivB05iN
YMkp+FBcjSb3Qa3qhmtsw7AvNpjxzaHk3///LAwVg/0Ro+4faznUE9d/ivJcqNeHdAXUr1YVAKxw
/Oy5tr3R1Uj3sl//BdPu/Fkx3PJ0rOlRgBhodsYcsELcHRMIbjEgge30uanYhuNgZmn2ef/B0UJr
E2VFtLENvf9QVKJfBSDh2pG2tUBLWGYGXk6VNgjkJ1RTLa+kLEZzFQxh91yMXfDi8HAxibsKy/YE
9bOVy4jH6SnXepSUEF735GHdgyNbVMdJpYWd5t444GGKGlqqkZZslwHqFYP6G0Pfik2k84+TBTm5
OEFCSbA+3Q2onr1qDYF6En+ukBoDqXo9z4fNrKAFDzbKUUV1Vpf0wkDLpW4M+XoMsazR/VQe67CR
x1Y1NBS+AI9vO9gPFjPEdjah3mxHbiRDPbV4pw3mYba9MyspJqm9gT3gQfIWeLZ7m1ZdhuXKjec2
7g6MIzjynieia051J94IMx6vSMYcr5GBZ6HlRMUGVaKbZB1pxU9wyiW49cJktht7oMGscjiZWeAu
604P1qgCUf4fY9+xJDmuLPsvd/1oRg1wcTdMLStLtNzQWkyDWoH6668jWF3Mrpkz521gQCAQyJ7J
YhIBD3ccBTUjO4+4bJja3tlWKJY8U2OH/AkHH8U0JpxVpKDsODvzo+Y5+s5K8tNYtFADsxQsHRmn
LADVInx6wreTNTdwEeS/dxgFNI/2ZKUFA7Lrssvc59qS0SXW42858BMvdmWnLx54WwcoeT6RqWjx
J2bZPDt2QEO/iIqDnhg0IlbPw5uhmpKFDVLHdbPqhyG8USP6PLppEX8spihA7ZKRQ1XO6cIjs+sv
79xwJ6mBHK99+Pc/R+s9wwTXoYHlcdfzdNMDtPy9QtUUlaYTAbP4YaqgZzmNDCrUIgAB4m8BDaMw
XqU0yCZyXD0pj1khY/EjgAfNAgB0mpUzyEYukYJ/dKyyDqrCfuqKHtC1NsQFJU3fuZOnBzj0RlUI
r5YQSxyyVXgn3VgxkvnvJuZYS4T3/wD1SWgJuQDe+Brhn3Yil2UTWtZQ4aIA4mUszMeuGQPA3K2L
F+smNF7RWEDtHQyonvhlK1+iylXsoAmKsx2U2AKcAoVB9kCjwvDaMyQxnqGVhArbNnRwG+ek2XpZ
kGI734mtYE8raOI/BCGHqtb4HniMfgcyiG43SPzgOwpvaSpcJjWVSPkJmJkd+9NObpbiIexQOr/4
R0GVPOSgGvan2K73ywQtAJ01tOXtkq2XcDSx7G+VYIKP7aLc0gT5MQMHZfUhuinpbF8SdjQDBC5V
m5PfstGyOXjJIw3IIUjR0J6LD/Vce+p2qDGCCLf6t4E1JD5OQLnuTA7h1RXUr81jXxQM6p2EBlFj
lGaaRxoOBuTOT6igMI8Dn/IDCDv9Rjdd0M1SS06Lu4Gs7Socob80jlVwwpHW2dW6caNRBrQrqiPU
RJTjRQNK4+hSA7ZMa1+Z/HA3EZOs8JtLnIfBiWwJLe6jwDyM0Gzo31woVBoIpC2p+35J3Pb2MW6h
SKmWzGFmR7VV2uMh87rwbeu6N9mJ3e2Ri3zEUcsUwzqSUJSfi9+7EUmnwcoF0Gq/y+VxnVF4gJuP
/WGMp0OoNV38DAGA1hdNKLZdkkJrgdyp/B2F1yinALWxNbhWeR2gmsa5Jk6TBS0IloLdHVcHGlRn
Gc/PmoUq+TV1Z6uhdVfZuuXeraccl5Edjmx3XRwMmi2Kdv4IUqtI5ESBqLfYQPl4tcDUvb8zLWFt
SwigZN8+Gy3O3OrGJ1ccvBBCJigxBolNHulIlzqnO1NEDDc4LF9wz5htU1Eafj4Ic1zTCmp60039
sUrTXaAcDZwnN6KBvAurWwtqDol1jgE0mntQnHoKkEbfL6YkAK0K5OJzaMXyL5xbG11LOIpyHPbY
j6iEyIw082k4TT1HZgRMkOPk5WuyUeP17rAKkOHeLTaey6+QBK5PyM9CwW/E2Ubno7yRh5tC6KdE
WnvxbxsHyTMl47vYnL4xgSAuIVz79pk6u0xWdRKKPfkJt0/OgbDPFSRQTtmktfvY5XsaFcrkDINV
+laftLgLxKsrzVBj0Qx1Rze2S9xswp+ceGGhahiVThtauEwsw/chaEzN3bb4VjR7Vet3txcr8/C/
AWjsd4ym3DAd19MZtzzuMVd/j5/BZZDWlmZlPreQH9kAgXrrujH4CVzkPqpELvxuQi0IOIIh5l0c
hIkXEn9or7iDgpp5UuXrJuiCX26sHyAEa/6EEPAjZPP671bdfTdss7xC/OGvom/yqw7NFKBogwR1
5J3YFQFIlLk6MqHGEQnzoJx8r6qqg65nxRNNtMMuBG/y4zxAAuRo4hLJXxa5HMCmqEyLbQKWI99p
S2uftGYAat/qW+rw8mT24CxY4T5V4J3jcZ4zXXmOtfHJwDMA4nMRNMawxOh0cFcVWbsq3YnFEF91
tFUXNOa2gcT7I+oDtEeIx39zWVqd+hoCw3pf1utIrf17fFQMPc17Ixv2Gtc1nytzYjdasoSn3WkP
9anznke4S3WNKt7mQezg3SVwVCGRa0EqSbc78C6z8EPR2nItoybYhUYRfTDFmG9rC5V8NEzSod33
PMDxqjKiDwCTQPEtcE3gY+EsWkDH9En7rEGR/oMY0u5RH40tzVHDr41u8RfqB9UzNNKzYzuUePnq
hx00o+xjoxqnUorKUwqQm1Pjf2ab4dlPM0U9BdYKtUSYT/qu1vc0h/waEDvADfENuc3dZOq+gTrJ
28zxZs/fuy3r7rbkuhnlgH2r7cnM2ir9b38ZpvUnsgx/GUCWGa5jWBB2BbzsPddvXRtOP1X9M3M/
sChl8Tow1e8EiNz8MuHRmRqkdiBv+b7rAgp2xt1RcRq9GySbMRgAD0EFzz+ss0T5PBbgeW+0Np6j
/qPfvJUdVzhDIvaKnCh476LGZj3Pm1qFDwShAYgCusNHpMGDfW8g7UMcL1qr1+fGGR+I7IVoq73f
ppnThYaS9w+OLOUjuZEJepUPC03Mn3HIlXvVHNqpCxvyH0YmI9Qva9cmwd8wuBP4ERjJ7zRyJzk+
xlEOIOiogdK0jqEtMjiJ3HlRg2wUrSiG4lBL0O7LRLehCm04AKlp2bNrQ4FyV+DeDcQa/WmQYLRB
aXsq1hBT1YCGDoNrrMkR1MwxfqK50B9Cq9YfKguotTwUYrYtE4U5ZKvSSrst2aJoHPC1HtWbG34j
0jG7bxZb0aTfRIc3jMW0+C42KIokZykUvVhr4oEKRZJ2uzhCrSI7/fv5CjnXv313PdNxXHxpbce2
//ZUT3ADijeFqnwuqcYAL5encJT2GWcH+0w9aADeD2kCvK/f2haybfNI+UYxtMH9ZW2hQU4LWaw7
07twMcTjIF1puNlG76HPTrF00QGMLQobL99pcAmr/HMjNeel1UzvyYH0vO6MzgteoZ0XEFRu3UgW
j2TybOTfIqMazjQEpRlb1eDX2tMQ4ONmC7r3fiO12n3R88E+iAqpRIrUOVa0bQJ90LINMyNcXqOc
6xiphnrUIKVgH0GV5hzBk40SF+ouM9QjGzku6ygMHoxp7i8hlnXvwkAirtqgWiia4y+xTIpA64yG
QaQmG+TFU/fxaQ7E+IB3qXk0cn3thq25pWHTJ9nVqsoHGglCB9hNDIh5OJxShQdo8EgHNSOENmnW
KysAW10k5lWtuNFZ32RWiP0waoAGcdGl4zr5ZOaQYiEHakqRmxe8jAOBZPTF3pbaZ7KPTY1FOrV2
nxfrKMdv1rKOerSOeihA+G/P5r+l8/BMRmLDtCFa6jj2jAr+8Q0X5UL+7/8Y/w9k09AudC35PDoT
890YgLumLINL3qfTKe/AoxrowEm+2alHjT6YOCFzJ98ttsXPK8N2p2u42V5mKfAyZKG+mbK0Pr2z
044TMlvqyh2PHbX3Eph6gdlOuLA158ll/fJhS8PJ/MQd/+XTDSCsuvsXL2tpC/Xp3BIszcv+y4fo
oqlca077+ulo6fIpwMc/nabBWJNpqDS82+CNLw29bwdUY7JvDPeiGzD1QG/UZclzV3Tfp27k3/Q0
Q9rM1djNCuzozG1oBLNJdmuX1cOGMdEMW3C72mvwDwDgZRdF9MObICCoAbLV0++iZ47Refas1E9k
W4abSgh2cHXbSD+RTYtk7wcllxvWe1X0Y4wgZ8LA3eijJLrWHlFWVm/0sXRxqHGqvRT190GDbIos
puzaqoaGI6QHUX4QPS4msjeDl12B+2RHKZ09mVBbAaFL6nqpl5+NoFvR6F1IKXF+EnJDc0vYxUv0
n0LUmUPFCETQeV33WyHt8eJV7XgJ8McESS4NgrZdlW6rYqrLHc0MovlLH5xpF2g9KJRllCE7nZjj
A29ATEcuaRNN4JYs82GdtuNG68EdC3R6+dvbxp0tyEcugHvXEG0wc7b5bz8178hiuYE/RFRKMVvH
+QE/N+8kjaaxAHMQyFKeQZTcnoFmRxmiJQ8ezgU4XhX92UWFTuvTmMU5uoUNWbXQBlnW4kQ9/J/p
z7MPVyvn5Za7x9NUHmi02Je18wYUtQlw9n+/K4Vd3Kn39jnLHsXvwgEbT8j5L1YE3kuqG+M2c6rp
qGsev1qAF68hfhR8lSlUPSR0xGO42vqAqsOKj1scIV5dda3AS4iVBF+NrN70Qeb+RA4qcjJdIRfY
euERTLogvnmbmRdQsd1TL3die/akIVEHph0gBq+eHfELLl6B5l1fYUwdRJE3Wh6X0OFFEQM1jhle
ChQMXGnkOlOHqme3mD1CVfBQadr5nUehBcUqHsusWP3DLO0ACFpSgC7ub9FpbWErni6XJ6DF/GBD
JixZCYhCHT1L4CSvheKJ6Y14SjLBNnFtTX7ogRcMD5JTOoEJOYhypPzUkCvG62IQUz2P77q41oui
dQ2ufqg8FkdyH8BuaDxSd26iQa68BDXLNGz9f//mWyb721uW4wEFaXrMxCnagKbXnzzJfcoLCW7u
8tk2Cn4MnMIGa85orJOwyZGZTcwHalqjmM65525D/Jw9zG5GqQW7Ipsa34q7ItkMLO7XnYN8Ji0J
gvZ1MWoTczCzyHa/BKRZtREyY3/bSCTAfLwtp0W0GaSKGp+Gtfs9buvuTHllyj/jcVucEvwwkYma
u0S7kds5zS656lnamsZvs3crrCmGjo1lxitHEUhYkB3GeU11kT93j4VqqMddxSdBM5kOcl895Hez
E9FHgIzDPTbESUELZystH4mZYomZTMUHEaPaD9UuxYWacfCUAJHdbAM91OJ5Bi/8Anpz3p5cWnIe
GA4iNC518VdvF5Bm1rpdHzkpbsNQndqoZq5JVYWtarKJI2iDKLtZBEAFNeCe63PwTLDAm3ZU9mOl
uFPqBykvNMx4vAL0y3sZQF3+aAE4BK011Arh4uWY9WCoJC+KofVSn2PEMrmPMU3JKmks76VkKA+d
iXqtARqptdJtoYaUWco0rDehkwM7riYWtRa3akYI9ympl0XlxXACexUEEpy0KMvbjBV+MIbWxamF
Vpdvsd8FoyEtidVW76KCgx9bkc9dU9tQ/kaBS+mCZZn+xeUYfIm61HoQjmZ+xKOS/rOglN+5ilpC
mENVVE06YAG6tJ01QPrZg9aEElgm/lVMXf7FCVIU25Vl86JD7wqgpj65hbGmbXUWyzPypM4hNHhy
6EFudUlxJ7qFSIN4tLqiWqdT3nywy9bEvVBSf00M9tJAGvgv0UASKwWy3R+8ADR2bfTLQ6oMiYdz
BHaRE1V8ZLEAILVGymiu74Duh+3jDyw+UA2Iwyr+2GZg14KoOi2Iuk7uAW6IgUSCjRqQTP8AEsdK
oBrPil1XjOOaVAhDm0e4hJHjmiQLS7O5H+ZmzbamF2W7LujlS1CCTh44rB9Bzj/jit9+cYoq2BkD
T/Z/OvTlF1A0WqeaFLN1BnVsvJxFFyv+fmcKldD2AP4H326RvHXi750QSFSMeh5fxvE7zccg+8Z/
G4hO0/MAkveeBD/8/BRR114hKd3T+Pfk/Ky4u3/DBMhtX1ctzxlaBOyyDS7uCQxSiTZtIyBsgC+H
PKQP3sT87ID65OyCcKUCiPiY0ESifGg213WxgUSyi5cNFGIAo5MNEGpCvojWTU3H9Qt1eQNJykC3
t8xGdWCoufqHHP9p/azg+a+N58rsVzeUMQrd8ulD3FnIJVhZdkmdkkOUN9a2RmYjqYj/4OBQtlB+
WstqS4zqZo2Up9OdxaS0nxcO9hoPpHVtVM7KGIDqXHdlvzEyKNng5koHI4siV1yaSREh0hA4ucmP
oEGxrqxhenX8xzV383ddCuK29S9psR6c0ekvXB5OUJeCSsZJTyV0Pi0tTE9a0KHsXBmpIZsMm5qt
qFtRFzJCD9ARgHZ964EUpWp/kSTfqHmRuc0TDUwfHJKs5yZfaYVsMrxKKdvsFEp05VAKJOAbH9c5
aobm5/WcR9ohwylidDN5vp/xihLonBzELUoVOCax4ZTav/flxIEbEEou2Kuto2aYEbToGdK4qBUG
PWWaVqVP02mc72QcdUcOgXN8qwueAWFhJGtkwq0LV7ctqJhio09jvYXsox6FwOrJod7lhdWdUtGu
077lI+4CcSqYu2HJLMABcPqZxzE54EyOC9xSy/3ANXIfoI9wZY1h/9Ai6/VAPd0BAf3kAN5MQw8/
TS7yDfkvwZHWIz/U/kMtI3fGWzfWxnF2IW9cSmxBYjhAbeV3PLJr4w0KQeN1MTcZfsKq8kfkmt3d
7maNQw/K16AcMgjfaJLKJ4h6nIbl1Y6KG6HWCRrfhtmzEdfuZca894a7gVDBuKFhwcAyW4fVjVxp
0Zs/mVKLuZtgZAMkUYGDJ38V3yWFPystnkEr/Ro7eYtNvgAeF3jTtt3qu6nF5mo0xm4VetoAcBlu
vqnpRXecgIK6zCPIUFzdGpehyoGutrUid3cgKK1QwPR70X8KVBWZd6FVSP/PgfA6664tAD02bSD2
xjA4uI6T9cwkp0xBkzsXIpEjCjplKivPvmij/RMPO3w6RTwX69qOK09yogh/xrPGatNaODPOB4My
wfttChAoHRaoqaQOUvegmk0L7bkiQ1hJEP9vtW5i3DeKILsk0MamSMv6VMWslN9MrU7xAGHcNq6l
FRuo/bxuuawjFxWKoswnFApDH+2dnwo1BeJDX9hXLy67E0vaTdXm4KYsRmhupSYvfacrPHBK4brx
ZMUB6HmpO1tpEY3VymEAq+U8cbfoNYrBDzrKY06O0mDHVxOFNkHKd73d9SEOHr/HutmjmkUiaf6Q
GHhXRIUn283G0GnPQ2ZDcK5MPqSm0x5HVVacNTrqk0eotvZ8mouPIbL8WrKccrzI4+9Zm6uVl4nY
qPdCGt15MXEHnFNWy77Vark9ApyAFLHZrDyNV1vaxsx1HIkgVOa3On5BGlSxnKnXurLHh8vllnd6
4tOEY/Y4XtP03LULPNjsGGlQMsq2B5G3q+9rFWaJRb13ttFu5DZQoSMwlAG7GPdgKbFBc7KxcBdy
4rmX3Rgz8MFAsvcj6pNN+qeHWwTNfhqr8KyDI9C3zIz9LMVzEAfyh5VYOViXYwtPohKXnCKzwY3G
2VMdOz044i33zRU3ozmgvNvGA3je88OmYmvpbONRNt+Hisl10BjiAorv6OqVBV9ZYsx+/OEAFQYA
S1zj4bX6KO6YiadFMn0GxB4ysnX4swCSZFta2mB9KsPkJ1SY2JY7wHKuLWbJ9Vggj0rOQWCDpept
HTnSKFNSstBD/j3bLV0VMUvZuO3jzRSzEXwn2XSjXiZ+grCyfKABNYDtgvOD1XInlNfs6nXJvg9j
/BSo5VM7TLfR9eTNeVpCkbsRtT3qACe5Xzx5xJJdjswWDh4pqM518GQDyADuDrVB1XY18NdIJPmg
RugOXTQMuPRGAQJTkrTUILXy2ps8npb+MvNuupuMm3pT372z0/D92iXqEo9sgYdstJkUxkrL2QXP
F9ye4Z0s8G3T0FdhX4FNEcx54GocJgaG39z15zFuQsIritlwmlbuA7Osmwzx2FchaETNEmYOqyfy
NUxraS4oG0CMoisq5g4sPrWi8yG69eaPEQekylXEP0TTjpTt7EkjtY518nmQXbcPVaYPnw9cI6oH
jvjxEtegsw46FOvRBNlolhpNZQQT3Oatm6ZqV0uAd365yByAplm/XtYuATpeQkcx/+QmEpcwQW7u
pVNkT06vZ0+oc18BFpDeyATFRusUt6CQDR2/jN0N5FT4Qw0Q5bMqTNllE7JargUx1tqKwme8725c
u+EPZFo8aAHZ3mIsHnnfvMZ486AY/7QLefzrLmULeJpZ9CWwbnpxZW34xUZF5p5GHeD9YAdTE0CJ
zRO1wUA83pp8W0ytvoIStrG+O5bMxxHZpDp0TBxjPR9MoHjhFzyKs+g61THfibDZhSbAR9Bqt+M1
oMrBRssc8QX4/m0C4dMPoGHEz29ua+qPLPwShJW1GvJgOHWjm38qYtCDK3sv4hJ6SCKelxvThHuh
uvceQJrqPjLefqCwWZ8mWwfk8jta9bYLM21IPuYcKgRq985qrdX0xy5kp11weN6YnndAUcKXKWuT
p6CLEvDMetqmxRF2TcN5YgoBm9IHyBopF1BM3Ow+9M4N/wG9FedG1qFNTIiyZV9ClE4ir/cWZx4P
Im39sCr1g9s37kbzUCGSyPCWacx4yZs2Oro8azd4uubfYmPAgyQQX8ZB7wCgDaZdG1j2ZyBnfXLQ
m77agJswP6ZF2744XvboxEH2DeSk0ypry/KiCWPAd7yVgCpiYtSgFztx3b5FHrjz7C7ZWAWyDNUk
829/fgwDCbUN2dXHUDnuc9b3/dbm4hin/fTA8L/t2fH6Zp0DQribh70enqLEkT4NoScV4L30OWSx
80SWOraBNcmq5kBDibrIPVI8/YqGZRLZjzgxziMyjQ4Ed3QdmiGG4zt9n1wt1VBPa3+OngjONMD7
7asZF4bJVRtAZzn29mGxkxs1stNBPur2kP9Rvu/Wa6DwWUWy89bLxOKnZXhnH3HHu1oio0B/QJWE
AbZ95pq/lo0WFw1/j8dRgruBPl3ojvr8z9HSKrxGu8UzAmnURQYza3M+5vIAhlxo/UIpMlwtY9v+
Ad2nBhjgotTwtqalzNh2WlvjdUuxSjrdAJEoo7bXZKTGjiU3th7O3EkRb8AEhFp3vLZ+1ESw6UUx
fg2YjYOksrM/7ILDTv7SQrp+GJHZUYtAQjh+Ze444LJCDgeeN3Mwsi+L3jbJcXY7pc5Y7SJVsW9b
5UE6rnHuVOU/mYZAVhucGJt1pEgCyNaHVXUdBJ7z8QSKQbJF5WigRMP05kjkzLIeb8ljlPgJ5wZk
DlVUtUeYDMZ5XqaCyiivNqgnwx7qU1Dj1Xp1BbcoYOswOWKa8PVB5V+IG3rojHR/AfaIKwin8x5b
130u3Mj9XIZs2lolK3faBK+saEFEYRuocpig+BI1Fy+BAAs9v2WWDft2yIuVMRq4NwAU8hI1LLnS
k/z9bDiW72c7QEZWuE9RoOjfkSvpne28SM9e3zYbYwL2tlM6KqMSWKFelH9pAhE+tNHwaq46XAku
ruQl0lFs0omxVes1OkTGxgjau+Am6X086x9tvFbtXSWp6zXZFO0GA8kIbiMnqPzunFk0fWna3N2m
eF84kdBFIRj08DrkFQ6OMNYOSWCQaMVdt9Pin1ACMbZIKHVnaA91Z70qjK3utgJvusjD08QwNkEz
j3mQNfk6ce2PcVaNO1oyROA8FYeStVBXz+wfwGf3YM10rKsFEeWrwUZ56tMUTwsTspfS43u8i/W3
RjUDvmG7UHeh+6mGNIGrrBwvl/5ioZ6HjK9vJKG5WyYQtt97Bn4dXDxcd8DmgFJkSNdGziC5lUex
j78mGUPbdN1EPEx80DwYk0xhQY0zymeAq62Rv+RFnwo/ydiudhvzrzopz4PnFT/T0n6sOo1/L4b8
s51DtKeo2V92X+dfXQMFE01nefg2gmS0FqNcBVoSbHuviV84sLaUFKXRhEoniarMD29zlD9dRm9z
yvP/b10dRb4rc3nCdROoOqcQdSESKSmA7SFroPT1Qhy0VlXmisuUWwHZk857tQMMHv5HOweH/RLH
sbX3cSi+ITwoMA7xTrOjBypZdMY2xp9q9EC1kEyN/pwTnnggPkPyVKNlXWIkD1QHaY5OfFNz6dBb
ZwM4ytUEFPlq1IzkU530uQ96s/o7HtenJI1A4d+GG4iZgq1qApFaV2TGj8wD75E9VZ/xq1euNM3p
n3FFj9RYClXnPnqyjIZ/TurBW2lZWt4su85BOz+Ohybl7bXH1do6buLpYxHkf7n43fkFgqQg7H45
TfYLJ/X2Yxd4bG3WaXYVj/i64+VrcKybDiDmKitM95N0x2/qYf0LEr6ozsUtQZq0j5PTWl9Y71Qr
Bpbup6mru21se9kZckIB3j+s+ziOHbNPXt6/xTG6AXEqZGMMBrDNFDXTPmxRHA3ZSfZF9H0KjUj0
YmUT0Jv/sswuvX/3ezf7H+ORHwpjQSTWufWG2xycl4WXoh4JTK4iMO6Hy2ytGGTr2nmdpeEyq1Uj
uJ4SHqyiCWJqB+Tt62NVA+lOp1+UF4PWOcHXHtf+O9I1pwYJ/w+oEdZOi9S5217EkGh4ICs9ddds
L6yZTvNIYcAz8BgfZASo0N0aYRgbUWu45VaraKLQWbqi7Vy1jCa6Lv3QAmB+Fy5iZ9qO1tSu6FCi
D6yTDXH2BrT0BwMQSt8aDPtB/yLwPXvgBvj1ycDdtDvUvfO9jjsU+ZOtzfH9w2X+uM5CqSWbiBe/
RvBmH4amDpLNaww2xRHz39bPrsvSXkM1qDs1B/yLkhM1tkqcu5ROF9CvO9F4mZ6Ei0R7AJ5oYyqs
PU0sfnkj+VFaPpln13ceSyTqLdEpyDtb19s10iNNd3PDak0JGHypIz+uxfAS9czZel1cHYXN8wfc
rbBVOg3Nt1Cr1pSByRoHEG829S9FEoHgCVr2hGXE9ViRoDL+NzayygVuDu3anacJ2kizkJFPztRr
Cf64jMPIOOa44gAHm/E5r4Afop6wytdepHp9MRifqbfMQn3V+PzOb4mSR+URkpM/Gcg+V1lmmngd
1/DbS9mZgBI6tgi1Vdtr5pzQmbM8uDxBYazAhSszIBA8NqDPKzKUHTlqSDa7tF2oDn4gS4Xqttms
VzUAoBM0S2mix6185RjyQmu8FOnMkGuvcWjV4EZMxaFB1OUvQAIML9ojiaj1KUv9qof+YFRp7qZD
BcI5ixvtpGdGiDIOe3wpc1xZdJ5h/KU9lkoZeFlTDynbgJdQHvMeUqwKB1LW3eSzyGUHGk74ET5P
HM/sUQE8QH9/P4viBUBvWfpAuGAr617we26coBkM6ce2wXdGDQkSTE2uT3cmWiThZei2flrQw8qr
arp705+xmEyAewoNAxgmEEfXoOKdUlHdKmRzaIQX7nlElOY8r+eRo6jQ//R8G9HcmydufPg6Ngtx
lXV506c2emGNU5/CAByWXphNX5W9KaLoxcujjyEP092ASo5rocnXZmxxKY1sLLhge6Hp/jLjOi6I
GKEet1psy2JNRmA7dOJsnqUJMFl4OFFBX3WbysTzF288E173Q+Vlvx29P3YqklgeQGn4nAH2ds1N
Q66iIXY287AZoJytJuyod/aBkD/e2WlY4vc4RN7rLBxRgqHBG/aK6/QW2w3e4SOt8WmI59l4o14a
PXgdmKbIEjowjxa+DnJEZmhxHbV02KNIDrlR5XI3gTdUkaSbVx3Bskk/xEpBa1bCQubvWji5dwyV
bSJ1LAe2mkPv7k5B680GZQ4ORlHjq2MCXwnZzhNzHflETeN5YCvsO9QEvtksu/jI07xA0hxX7X8u
IpNpWK+LJL4HJ5m7gCysC1xGr/ISKAH8zwEMeu6yWAPPapYDBbgYUcYKhmIPfEt4OwVg+q3RpuTR
THO5J2eDRa+T74aG0WkHUXpbstPyebd34ZbNI0JYk+fd56ANcP3z6OEUuE1LZ0Ctq9A5RwG546w1
y/W2NpKZLwW0/I5lKqFDpoam4SRPCeQqhyIHNXEl68+t5rUXI+7zF8uZnPXIpvulYwBiL1oKvarp
lrTyZ2ejqmBksnvhbDTXyZBmOxq2egc8oC1HpLQxa4Ev99qE5iONqNHzb4EWRM+AOGEe77Ugavwd
LK/s12CxFN3LPwUzXOAmB03D8W4CIAc1AkAp4JuhtyGQZZVCAdM4tXGD6fDA2Hl2hYzw2wT1Cs3T
tmOFh/7d4gmVIXg6SqRLmPBOc0Sabw2AbXrWZNuA1QIpHoh9jaOE4JMTgatbyzOA+Di4xVAYCg5C
XqBrq64d2U+RCZES2QODA6AwbI2iTMQPtX1yggrsFxiJ3rC6o9ugoJCFZuWXqJS/kHMZZnW0s3UT
Kd1YtJt5m3kHlKoodcDW3tZDUR+nLDG7Y43agEMrnMOy17w3XoWyTdQagR/n4No3aufBLFU5PNiM
Wt/wdKWlBeV6amhGV9Ms+9niivvUQcC8hdScWqEacluGgHKEvqhxzIVoNByXUC2DzHXBiiM4KrJd
3JeabwuGXKNqYtGnt6Dl51J3HbBC/DZp4E/b9Sh89cljWRBAhhW4d++4mIqk0/dxyCHTEmbZXVzG
xdcyTqNjkLoWB5EKaHN7c/xlqm1Epmz12IaQmOP5oct7m/spXnmPLeiEKTzFow/Ahah9PgBPSUOa
yMAtcBr5+DglCUKRjTcMeRzcU++WAJmQ2smLnVPTuNFqGtNuR1e9ZV/jSYtS5DkXFoDJ+AGE8Cs8
bvC4pVk1JF+6Lkatyrxg9qDh6NmzB7lRjCXkWwynH18SM9A/9hZyp520w4+sS0CDZrf6TeaDtkW6
W5yLXHbHSO/yvQOq1iuKn/JNLzl7xl08cgm6Zn9R8seQRu+/JllS+C6Xw9aIYvvWq6uXsIycnSFG
XGrSfUxb4AreydtNXYVWg+qQ8sLYmJ3nWYNDu5QioEgYtzdagdWlBnEMI8CpyxoHa4uLV/lw15h4
mx/bNNgKb8L17Th8dnnVQ5Is7IAQQmoFn6U905B6ZKtd71KgYA6ka4I3gPfAb+6S46AWd0UU7vUq
f1qW3blksuxPBfAhEve0SBQBX6ZLvbjpSQMJipaF3/XaeYlRFf7SJl52iOum3XZN1X0xRAitvGJd
VZH32FVh/tK34ZlxXD7bqPp/iTLbRQrMKPY0mY2gEB8bEB/FQwEOiDEMb1aGgDRSC96Wk7/VTCDA
r5JyHyL1jiQ8QLhVzE4cfA9PuCHgtzi2PpqTkXwOm9jY1W2sbWgYmcDSJXmVXztzAPtrZ/n/R9l3
LceNc90+EasYQIK87RzVLcm2ZN2wPB4PExjB/PT/wqYstnvs+c65QQE7oWV3kwh7r8WUWY4sjqPF
cWpNy3WAiABmzAwxgwUUlxNnzrHFk/baVmWLvKfEPQcaCBlIlqMw+Yp6W5xESpz605AUg4bnE0DJ
31Jl0WtluK9E/KapRE9K5gyKCNR/NqWNmuPgHPD4r9iSMkHJKhAdmAM0nIVlYyEZQFHgSurJaUAu
iLeewlDE2YB61JQU9PezZIOFc4sAOBvnnpKbNBu/btXEQR8du4+haDnQyc2sxaMJiliL4mMZ52W+
mKwj52c3wanztuqLF+7G7i4Hgc4qUUjwZuA04AvH6XmkhrjJ+VaPsrkUuRe8ZF80R+YvQRsCBc2I
f5CHFuj8JkBWaM1KqgCkHXQ+BQhYXa19IHYuR4XrEqPqyF1qvSm2o8cfgeFYHqVqSEvNnWzyIA2+
QNh2zJaTUMWqkNA9yycXnrADMBPcbWih6Gjp4mGYL7yhD4+2hVPPseiN9SQsc9yboRquFe8Gtx5T
n/wmC7cHaKoOMoAt6mKP77I5OKlvpVN0ZGqGR4oyjbn6IPOnkbWFMwllc+NPahqTZnIkIXn7NOn0
JzSOLp1lioOwMMbpZ6ug8ptQ76/uYDqgY+sfJipBkvk2MGyBx3ycZHIA/EkErPlVrdzI909uXSbZ
kSzItte4i3NYhwOIDZNR47mac0TFyMMsIls1K7kD50U/gvJ5eibSo4+OoOnJVwMI0tI1VHKrR+Is
JyUdUlOPFHZhjxubR+F0ZD0ryHcezr4xigtxUJhsxywDYuTdHHP4BE+yPdKbkRP18yk+edC8d26J
04BnPcXh5Bxg/uB3MgYwvWPj7O4+nS8dfJ7Zi6aoeAl2A9wQTi8Tv+g3EulUp1pdQYxB1F9cZzfd
LyBfCAg6nt+skAScgAQUa24gG1sd3uZ7r8mhpTuL2YT8ChZrS1uCpJZeXiHgqBYp6EG3NKSG3nQ+
WG4WiZfgSF69/XJu82OblXxhON3F8YIRKCJOepkbV4uRohHq/naWUW9wZI+EMdC4zooOTPAXY4yz
dR8lPsAWMCQtKYoGmzzPAa/MnYdA1grSqbPPd/JRZ/ZpzIbVHEPr8H5HwdojG4PigcKO0dEqOnFh
QVGdO+6vhN/4F/DQ+hfq+U09rHFRqC0HvRtTsJTpz/iLx8NsV8hyPFaldwqtFybqseeHUuIU0Alr
EAX6QNs/z43R2ICqNYSGW3qszrakAQiOuwuQJOGn9rtxmNsBLqXBoz05A8v/3Y883LH5XnTgFTEM
VN6DENRaFyFq1ABAVZxaPMbtPXPa/ERjJ621JdIXjSXye/PTrGgMDc7zmNSeNOsDs/RlEYwoz0NO
VLaynQKFrK2HM0RfDrjVQTLWsRmB3rOjLjVeZOn7WOI6UBnWmg9D6s4m1EOC2c8QVpuUfDnrZ3PW
adDEYCFDshXbk8lkfeNO0hHvDUDcqU9E7pMV2MaTIwmHUb8OoYM3DRnOU2hIJ/V2NJ7+qgBLGgP5
ctuUY6Gi6WWHzWvvOEdqND12D8J8ISXqpiuUAuFHCfA4ZSLN4Gd30gndzzeBZf5DarsdRkB4K8vR
Zesuw3+QFSflyVaN2phMTYMloxsV3eFOXiIn+8ZsclCyHmm0i8BxG9rdnO5iOq44N42f7FyesqME
2CIYAAzs7UKQjx5BioaddtAdSEHNbEfDFPlqJRIS4XenZiJHMdNQlUtSULwp9J3h7Ew287DC91ng
0AQIhr98qpso5EF6ckuRMLAaDXFiAZKtW9ENr5EJsIEoq/tD1ETDq1m+SC0XLzGoHU6eqATqICDG
8dS7FcfP9jQCCnYpXayX7UqGX8Ea2YEzBcipfsqrZ57jTlbJWQMwV8BbglVNDdM0P9m8GJ6ToCsf
BA6lFgEImL6KQeSrJAHbHw8b/TUxJzFgqKJDa/v9iqwA/FWBoYoVy95vy6Xh2fI0DN3n0c9QWdPG
NSDc0ZCcGhHWt0OS6T5W5Go/Ppv90dYpUX9Z1aBQU1NRQzPQXL+TtVkf75oxfvxjyLuPlPe6scah
YbuYFTqLs1UqsPwdnwtAMx0AShAfqalaH8/apouP1ENxubVzwF1KSr/5aUbDxi/rHGnwEN65kex3
LrNdrDH57twDOWhnF9E0yV28eRgPSGzVQMSq17p3aLvKO1BvUEPqVXgqgiNAjafunZ58eOndeus4
RlrERmmt7hRkbFpYqaNy/eeEZHM3nKb6s/mNnvcA1dVRJr9Gfj/Ak3ANvMgVz21LdQVgssGaGfA6
5ZGkIRIFpt6k/+04U5Hq0gLwDrknVNMQGIozlxwongdGs0Pn7ITGcYLNUdHcSECYO9IGPjS4cYNz
7XbYqX1oJkPSmLkHwAUTeFnkQzJqwCoNhcj8ZAsIjHgR18BIDPBWXaDyMnK3hpbvS5QeH2uvtVDM
yvx/qXkpnurQRx5TMqA2s5LtJlJb83lNg2yCaDmAInLas8+KTO+CJcps9Ukhaom07Ii5Pp60pbXJ
g1yiqB2cDKD8fEWBt/+I8y7kq4gUL/RSM5Y0JAVHEguQNB13YyeaN9nhDfDml2N1JDOSy/7k12X0
SIM4GdjJLP1LX2mozBqzWNuKYgS1i5qFTHTdqlem78VT2KgtcmR0DxlA5vSLDxRdgHmhegH/Ce26
Sxx3XSqCAICVAKbX8p61XGPPJPqwz5WBLbVbexxiA3BhALecCvZhzyO/eqAR2ZsW/rNFN02R896k
KYakAKIr97pLbA8SJ62Nj4qS2l2xPrGQZdWNxpEaIH6aRxzEdstaS53lrLgxlJUVBytS3UhnJx11
4Uer9VC9FA2gA6kKcD4ZKLo611VrnVvQbS2Y8AoUBtmAF/tQ0BC3vM7JL55pQPazFfX8sA83+J6A
UMryv4/VqG3o+nAGTpkgVeZrSEJc4X5/KDyN7eZbyMlu9ssVxAMf+K4xaxQglBru6BwkHyEZpk/a
4023t/pyFSaetsDyrD3q0SDsE3npxdgvcfCf4MQVmM5YTik4OzBy+kccAIDhg7pGeOUJiNZIyQS4
G1ezHfVQu4QEiw9fOBQS/2x1lqQbnLD2+bYEmNY50YuHNKskcP9TwLPjTAn1mUO97iwLtGKmU++0
vLntRXXUTLLgo3dnN/zq2xkNthRZ+60cdYBEpJaPFbiOk0evAcqb3nm/jCtHHRyJDEl7ZB+11hIV
d4RGUnAcsVa4RaSRVva45YrDdD0NuY3TwREUPkDsRdZIFCDbMxfNnlBKMhAMHRonqBcTaInCQQFV
EAgysVvwFWlJpGHdSeHIotObKRxhnuRjD6xCjn+dUsbaHklFrxWqujmIw2MP7D6Vt0xFqa8HhSmt
q4YUfalvULfiAPHefhd9+JPBLJ9jkKIesfJ4hxX1+rI9zOW0IgtG4ELl6Zews6stFb/e1cbSkBSz
G8mU16AHcnsnvynHJTvO9XOLJKsdBfF4+cWsFHqPKuydbKk7RzEDLI1S2ePQ/6ZgTghT5fYEeyqB
o+amqI7G7n213FQ5N+uopwJlWRnsp4q6yYar+jyBUtOJmPu/i/D5v0C6XFM3QYMICDvdtD3zrgS/
FKXRIUswfJqAjpAvOKwDz/inqHr2pjo4+mRvscX+wYmu/SnR+2EFqKFsj72D9RT2LAU8NvgQ66q6
BH0IxObaKTdaV23LsiiWM/XMhJeMC8F3ZhonqpxVHQowyv2KwEwus2y284Hcujbw1F62HgfJYu25
m7J2swdGnMbU5QxoS8xo3zVIm0BdnrLhquQ8qgAxGrEeGQYgGyUq0ASP2ZPT299DRUk6UY+WL5UH
WCUamCnKOcyg5AcaooKm2SC9TqxzA9C+eQsMIGHI7FoWXG7qAbVzyAzA+UWgA5OiALCSabIa12Vu
df7v/znHvoeoAqA3wHs8IAG7Hi5X7uDVyojnMS65QZaXm+6p03AxA8LkYpOCW+ylSDUUBaGQx0ok
GI1cE/B0eu6AFYm7SAeW/GkCK8uAB3NEJutTQzkK5hi4x9aWj2FiBlcvROo59cxqREUGlVIBD/Pq
qoYUNvKeGHChvRZnsqAQxDwdr7IlKZ16SPAvUUYvNlBOcB+nhqBt0g6l0zz6KghvJI6OgCW7QKJ6
fwVeSL3lbastXBtwvAvgL/NL3O5J6asr9UDdjuu5DYQsZLruJjNykx3+Q4AZASrNMJLOhWuT2+xr
Kjc7K+sdbwtEr+rc+x+gFp7u/eu/xXMAlw72c5d7tn3/g3JxfKWBXz14zuq43UVqh8+bCo1kII+c
umo8a+xY7fOSfE/KWU5D5gHFbTG7gWoXY/BuoZ36s26aIjcAbxBbOhLUPia/9SJ7W32E30exXE9E
GzIokHe+jbRq+gtQlsD2LujB09H0LxL3n49J1H5LRFJ+bbouXZsVsqlpGOIm2QcrZGcF2UHvNIBj
KSvgZCaogA21S1AxMXvHpQmwM+VdceTq+B6297jRNxZjGHhbomqbGN3qINtrg4ultcrDnhXgrsRJ
YWacZnluMaSK155ckYwarRpBHNLgkt5IkQFOsmkeD8n5s53AVf4+HbGQmEnqSJvpcu/ann6a5aWa
p0iBJjmz1LWmX9I8wLnBPPQ5e1yHLwag3U3z1OUzsIbLh8DASaTCV/kWmfxZVYF8cpNE7lOcVWx0
w03fZPyd9LWNCjTDHx4bG98rBT4TqEZWqbk0Xd3ekiwJTHFRFkS0S6JSWeAr+26h6QFIg+pm14/J
uEhsF/hPBNhpNT8wxXCd4DpxTncOvOGBEQCoKwZti3oelIsrHE+C3GRpAJagTMs3E4anAvKsNfOf
eNCsA1mQ/GfYSWLh+R9H/cMcBnmE76FnnNA59Bzn19Akx948NoAN6UbtiOxqajWGlF5Qt4KbvY72
dRQZp0k0qZua6SdqsE4MT125p0FhA9wFe0Fzzd1InDpURoURaDGwlE5wvahEqmd/9O5kPo4Pjp4E
/slPq9mAZKxpwQxPXWqGqqgPKaAaATnl7eTY6W8VIEwif6jeiqYdl7iosK6ijNKd1EAV5KJM/hKA
hmiF8gfxituWT8ZQoNA2A4IfCHPFtkMhBFAXdOfzKHNng1olfZ26If88aGazQemcP2mlDXqjWhuK
jebDGBd99roqmL4hX1/Dtf1gd/3KBtqMKYL0bBWmONcxY6hBVV0SjjVzlxKbx5UVlukkI21ZJTAk
m8b1t+CcTg66CjPHmnrKreNFvbNS+3lWUrh67Kz3IEjFB9lgtWy+D0BCXdc4HLnosfRB3ZwZL/mY
abimba0LNclgNhdcpE8GZNsgIX4/cvbNkqbnLMhsFEysgRaTrW6EdYMrUS2UyY5sEN07CwtFE0nq
rvIs6A+CZ9lnq9UOVA2TDoG7QupmDyAcPfuc4hjFwpbuiPKlfOVJOa4GK/WOeeg7V4lUkoXs+uiv
oB9f9bFADkCj63sU3cWbsW3SN69F9r0yIM8Rf/XkqQ14ZyGPNELubf8KvEZ38gyxH9xEJp4PypMM
yLNo4mbDwOriSiQpL1KpoeCoKPbNkIZXaqwCWcgcNAeVFDJbWyjlAOMRuC5nE+phb6IOGI0HPFgR
Scow2w6ACwfI8Ag6pskm1/+qRmHuW0WPQCJRiu5YO/6ZRNOnELFtL4EewpGQ+dPOD3iCZQOrAnPn
5CBFqkZH05ZO7erHyhAGWCtwDLUA5QOqsQolICnpnSJeJ2bX7GfRZH0/nrxJSiFEJp4aRXZHohEA
4WvksmCBxIEUYqmmdAp3OYB8eznLkPIuj9T8TqYrWBGk0ByrgPtb1A0NxRSPPOagI8cR6iz773ik
nY1p3rthEo+vCd5Kp6KI8fQbHWEAosjVT1jJxoc09dY0IrnVDfqkJJmuzKjXGHFyAATX2rf7RRRu
XAEq2AJ7mWOfJOHUI5mjFNQzPT/KF3fq37ncyTgq6vJFYbvlMhoMY0lqikixRq7H2PUDoRuXnPWR
Gk/BhoMBzFBF+BDSmGDC5+FsjfP1BAkwcbIiO1SOWYcCi+g37H6+W2HYPUvLxy8B5aKgwCvTV2CZ
IwOT4UjLY4DuFgJJadHgPDlIA9/GYyIApe1bV+YicTvOu/Z7r10No3H+JtMayQI3ppwXbDJNRHhv
aiZAAIoB6ZyalljgbCDCU90IgVGCFCTqFeCqXGt9ri3vFMAtZXun5J/IFlw5KWgXlK/pvaDE2T9P
oiHqHgBvOh56EKbdzECm8wxpg1u1WUY9mkEM3qdZPn8uzGKCVOhMOm6LjC3u/oZUhsHSz4CnvSkL
EPkCUOqs6m0PBG5EyEiDgkeini/4pJxFsxk4MCYlmc5ysv01LCkLAVgU6n0oJ+yl2fUj5CyaXZXX
OPjBodWRQYt7xPSElx4q9TWk3OSKJ6xj/ILatuST5FGJqjagJZAcuEaXoq/7M+7ovCWyC8tjEKsE
D+rej4lwp/IUDRCpaOz6XF8zkEyhEPEnVdDMzEOyicLHdZpkz+x4HSStqX8mvwpV9QtQ38bRnlnh
X8hu6ZNoWUc4naDlTI9EtFNgaEuB7OnDtP6hpdCs5TLSm4XreZPNtISSH6sjipC4tba12sJdsDaU
mz4urJcMEAMAvI3KczSa1suIo1dcf79ErsT/BdIWF2TlRkWw/Z0TaXEF8zsnXzmZaqaRYd3euF2H
1OyfBI4SmZUHx8/XPVHRksI3FJ8jaWwU3sTqJCEBsGew5TjxBwwUeP+kg4VWFDcH6lEjEw0/w3lM
vVgZVqyGJojHbe7FfEt+k+ymS+Z3IVOzrw/3cafx1E5RZlcpXVMAmfs3n4RCJ6GLc/4w81ZpIv2H
yjKvWmGCqkj6trUgGRiKUIJTWOlkQrJJAaCKY5/3h1nUy4OWgtgW+QW1vxy52R7zwvRxZguUO1SD
x4DdDYLuWJKQ9L0yEoUv/SWpjDCzV+YQtg9W2m2zMA+DhWkU2GRpPkrHinGJXwqg3hiqyE3f5BGy
469umKNE2wZ9emIBFbgIHH/vR356GG37tvmdTKIUF5UYxrsdDWc3UtzJPKx+kIOBI6I7BbndzTGb
THPk5snXbG0DXsLqEJtxdbBwBAmKEzWeujLk5SHHAkIsyGA2peEs41qd6EtS66Eev3enIGR1H+TG
ymy9bZdrNnIVeHAFbmO+xzlZsGho7aRkpEisGG+CEqQLFa3tlMLVCtQpR8bCoTVbrRSpZQNprQZ0
GwVAMTpOarpxPAQhwIYDoSFjA9fKF5xbXbCzN77alTkgIVBLH+u6b7dVKvqDPiTiDHTScW0AWe9T
zB08O7LM/g6SULzUUNDH9O7ZbIN/JJJ3dyjJQzppw3EDhSKo76No4/00JA3wtb/F2VDeymKwZ1V2
1u9jrxtxcaXqGTxXvrhVzlBThngkirCzu9RCfh7tSnv3J5nXNs8yGtID2VIDkmcJgm/rsUp5Pcnz
Mjv89zkcM/8F4IvTN8PktsfAee45pv4rimnspJ0NDsbqibdMZRppyUOPVfCD5Bq4ZoF0tWrV0O6L
2lzZZSY2vA84MljYCHBkpSJ9acfFTmuNvygCK/PGXHmpwQ6jg3wuFA7pU+wuY7gfTz1gNKy7zv7B
VP2ybrIrl1V4MNVIixKGU1H06jztt8IdSqTV+YG1IA3ZFKZzNXGQd5gUJPPbut86I36/OW+QG/oR
usm/oIDXi9OzUY2rzjGSr4NXOOu8qsZDBYiPxzwBZMGoW8H3IIoPPIpMVMGmwGlmvrFHlmv5FAQ8
nyzyIbji2ZJ/qRwrA7aBiLEZM2tcF7L9wLFfJJyWuSE8F61IhrNmRsjk7Z0jKUkOZDrAJ4Kcsj17
a8YqoBOSnCza2MOFHd84oybPRmT13gpnvUCiHGSzwb0TcHzyAo9THnvatvUCIJsr4fzYpJ4XvclW
OGcaVB8GFClLx2ZzZ1+O4DOhaNOUpHb0r3MQMMF+1g3/k1sW7EFw33rg4aXsevfsKMksBngxkhRz
YL/cyJQ92Q1ycqII1KCcgz0MQGJcxcqJZMxKXushE3tSkgiOIGBxzzQogto9JFF+pBHNGFRArCHz
xvI1c0GayrqfjT4TzYZrg/fZyJQUPz9iGPodyqnSJEFKT4Az0A9atSRz/0qbNscCHKhxXtAUj6kx
DUgCNC7AifTA4KIhNUWNombDGHFS84c4EaojLlWETbiCXuDIqI5E+2AbTvOAk5X2oaz0em/W/LkB
SYuxIC01RlVk64QhjZ7s8AL+qTZ0D8+70A63c6ywljihdF2xBteQe0ymcsjai6uVEQAFjlCtJkAr
qp6ksVGgFFzaAphzCjprArnKFfTV1CUpNY7Ibi1vAhl6CzANJrezMU1AsdsGJQTI4BJAwrPeaBWH
LRWQcKrp1Iskd0tBWhSSrMLz+sOUxPOKMAcwcr5KvYUlfoRjbGDB2ee1fuICMDGieM9RoGwF8BHa
J1SKAFfQ7O2FV1TNxrXSBNUaUADZYN2WBUDkBlmi0nTUj5TQWepZdsgd/kqjKfHT8syvOfKjsA1h
ZYUyT+QQfhJL6ptKEOXhiyEG92w4fvfJl0B0sqUYdlmZ7ArsOC+sRI6kHqdXE6iIwI4BmS6IohO2
sdPOeJKxazzhbsIC19AjSQYQHGwBCTIuaVgqA8GMr2YrohOJTCOTJzMNX3g4WuA9YQ1btubYbEmL
4gNjbY2g80ldLdxagP2Z0ik9lRY550ZOiZa1jkenltm7+9RJSpicI8x+pKBmisB08WhEgb3LvOib
5eL+NwHy5hPv0mFlFIALpGGkZJU9LLs0Ka592g9PTQvaL2CQWAtSkiwtwZlex3m/B/KVBiSCPlyI
RoCwQDVd1Lz3bNnnApvln+PZJv6wnl0aAxRTU5w79WwzR3BttziMfWyuBw6Yfjf3kSM/6PUywPlz
uAxL1MbdjGUl020juhoV1Eo/j/NuqB6ZIuGZYwASoXqUVplsdCQzrzUBRPfGGT8DSRSHBa07ApWK
ZW/RmD6BL7R+ToVRnViqAKKUHB/rHw0c949B5sUPlYcyG5LXDs48BY6NLkBB1y68bJCAiKrJtwH/
D0jf97qzLhzwX5nBNxZ22em/1yAGDv7vrp1MXDiBTMFzwdRrcXYPpW44qujZEc1TX0mc53KuHQrV
9CbzQcpC4wY1O8ja3aTeoB1IxFCzly3ux5PPpJv6g50AYfbDjXqideE76WmqxmD9HP/OZYpGk5L3
/Zg05PPv2Sl6V4Jbx+nrjQZw9E3gV8FCcxsD0JIAI3zvplkRnElKTePl2sZj7EtUmThKZICTOhqA
nAvO1K2dHJ5hGnvbMY0fyEUUTVA9Tt4F7kMGp91MmQBtuXdTqz/WaYpr1Z8jShzATv7NbqL00vLU
WKOKNt9ZQTW89k11KKpcfwa+S35pQ/wISE5m1YfZoMmDicTqZyyHbs0sM1mCmghnFPQUTRgSp72y
ODH1sI1VVlioGq0DcrKSa6UhdyZSM1FhjW9+noTpwQIb66Kmu10aA+w2WEw/lHlM5vTLMMAoNvnQ
kBQkw91/sKDf0hybYtGQFGUKGvKh+2GaQwvGUBE+R1WTP4KdbNFaDorlw67WVzagszbEz5worZF2
yA2KoI2VlnwDjmPfpASBoFkGz5aVRLuhrzvwJWDom2aAazJ5zGsHL3Ul6oew2fHOLJakJBlvo4fU
trQziZCMbe/w9gKcPoXs2LJHsrSRGtmy4Fn/gpwAcx00qOgKCqN/4aLFGZqImwfmyOoJX551PgZ7
Cxfgr6jEERsz7rODV0XVIzCPRvyv4ivx/2YhAifcDVLTTxlu/xLQc77GAA1bm0WLXPzYlSdk+Fdr
1MW1L1GuPzKF+umKfDKNDBmus17cmuKZPZkWCvVTmTZAuxys5gWJeMbGcaouXEbZwMD79Os47HPU
rIXFQcPibAl4XfPRHAJnG5h8REW1m6B+Mk1XwHROvuKE7Fw4nP1ogXFZmk35Zg6MLQs7j66xZnm7
RtrNzogUwEzgtkuJ6tRvwnU3VVWnOwdJ06ugQjJyaNohaBQyo9g7It2RzFZJ/9SzVI+GOpUIkJAa
pw3+soBpvSETEoFEErAyNiAiwe2MigAARe2JYI2AFHpf/ymjr/88JjUZkgxAcsm+Dlz3HPEGu951
a+tAaep89RWoxcVNSusZ+Mp7U/2mg5iXu1wrRtyZef0rbreQjt5FN2ZMmfngq7oxA+Q68mSGaB3g
xbkbdKAgRBbnnznL7Z1jYm8+6rn7OQK2JP5J+n6FEnP3c60JY4u1ob8qB8P9rNegX2iKXK7JV08S
fWPL1lmTbxZUyAcGA8aGtGmOZYgsUzBwK1/bwdLWQ8bYlrQoJXFWQwfYThpWII1bOToSI4TXFmur
AHNjHdc4/2eRuk1TVwGmof/sFqBvQrWZuhHINWMlha/tyJwMJ597dxrHqsQjRno3zuABH0xMuYJ4
bVUTWVa2wcFfOBHcksKSyG6/GZMQCeJyQWwshMlhZd2mNW3jQiPQizfbEljqy6TvgYemtPWHtlda
A7zvNxwuedRuyh5kI7O/pSxwIILn0kd0YbnBs0y6W/9f5ydGmIhF9qZAEYub61sk0DQvYZvhNhmF
7zhEH+uXUpztwJdf0nIcLmmvfSNpzYA5YcYOW9EQZWQxEIViZz/5RONT3zb+dcyk84kBHpUiJx5f
hnUg82SfguaoVBQTWVG9N7mMcRzMQSIyK7APBCEFjbW2BgoNmfdm/m6Z8jA5zeY0JJNZFpQ2OHoE
lkRDxb5SqUJqAkQ7Tv1sS0PXbZ7yRqFz2Z19VVZU9uABHPPGKnTkZDWErn0Ff8MUi6zcGAcDkecN
rx9WH7F6VUJBM5IVDf9tRc6ZG176ods6Kq90/qIRn/LvZG2KtDCrSkAx8vGtpC/p9H0loaSv7qx3
Pd6s/AbvFgo7WUbCEki+TZxFh0zZZ6QyPiHB0jrnoT4+o4wV278wdVakrEduX9tsXIUNirJQwNTo
ADHEe5i0XYiUE2y3gmUXqltJKymR3CDAPq9C2cA+Xo1Iat2ScZnY9il1uq9TKDWtLBJ2tp3sz9NO
SmXR4DTxZmqeuSCNGjRt+iNoBjV9mwPr2C6S5kCuv/sMbTF+JXuu4n78+W5XRA95YO4blSjcS94c
qSfV8L9lXYhKeywwUWen3P6/fH83RyHxOyiSNFvfTe5QPjO5lG6PDCCtRqEUj7Fs4nV0xTlZ+IRD
gOeUuc7rqGc6zovHYtvnLnAjyizB1tazwJmNR6iOzekTNUiMS5Ymi+JdHcW4pZRleLCAQH0u2Bg+
VSFYspgWbSo1IhFOgbAnTHwGIFwEEVGroe6kiFZesMtiBzBydltuwe3Ivxdt/SMPnfp1SGWOc1t3
eNY8fI5MZOXFqm1wACP7+9gZqDfqR6Q617jAfXAdvDgaUadP0saeuUkr/iXudcDGG0H819h7pwpg
78Hif82X+/n4HKVRsq6jEmy+dgOIUHUf5ssRjz3qAtL9O4DixMZzeHGkhuTUs7Lwp92sph7/sJ5i
SSvq1wWK401Qdi6NPBRXxwztHai1jR2SToprk1nmsilz+QYKsj3edt6PvBxPZcX6r+DS05YhKLwv
+AuTvT52IPfVw2BbddkGN0rehRpDZTW3tmauQZHIsW76RTEm0RsQqjg44H/Kq873T7/G8NUhZOjV
xarLwv4sUMp6HlTPFWA1Khr2N65wWLciGZmEnjFudcH/Fp0fgwPow02CHvxgS5URDFdlQbqmLWE2
R/eQ7EOBaa5ZHvUDKr7m6OqTkEnGDeTBf3we8sho7jnCh1viVwB2wbZ3QJIdJlIfwxu6wj58BJji
JbqbLSssKZaBCyoZ3WEvRQ2EOz22/Stvu+ISIHGXRiTHt9a/mna38QywUwCQiGsL7FgiJJuY5p7s
qHHwXFtaOrD6a5nBBtSe5QYbBr6cbaJuGPf9qMUAdsFspDB71HV4vreZRhTf5NnCiPv6QpPTxyhF
+GLHY3CczFw57JgOJoOkA+/VouW+eMjYk4HaHHxHgttG67N944KU8k7uJqiJKGIL6yvlkNmNjhJe
DlrLvPVQsP4RhYIi3cDZVEHkLGYFkKS6bZ367DwaSN8bMxY/CJ115zBPtGVcJ9ZfOvvbY5X/VjlG
vuaVnx5R0W5e3SQ2F0NnmH8hl+wUy9b+Inor3foA79k1eZZ/0q32a6gi5FoFaNFeYFvVx90exZ9A
cK5b8QoI520xlP9gU/JkAcLjGpWoE4hbkM2P0hw3gRqSrO+NYStGHIS0vc2uZKwZZXsu42RLI8tG
RpnRWcBFFK1/QG7+ezN4lp2pDH//QBr2oaahWQ3BNhrY9c4NmWh/iDJGKP1EyQxmuelOwTKdAQn1
V1fS9ORE3bQPHmPkd23ITrfyH+4o+nXgD+0B+fPtgasGVGzYGlAXOO/okj6mLlnRmPTUm90nm1k9
W99oppg3M80zk+f9RHM46jnW+AMEjY4PcMiIOeu5Om0qaOtqwRZ2bg6TJlOlbjdVbQnzgvNsM5W6
kTA0ChS3/Vk/T0Q9imF9zDNrjRFwggxI38uyRjZwMeDbZ7Iq3IvciLdWrKdfQMAJJKM4/f6fFoM2
isliKKrPDK+gXZl4qGodZPtmcO/JdNv2OQ5q/+gBqHWFO8v2zRrlF8l09ykosdXmdmUvSV4k4m2Q
cfkEOjP3JB2tX1Kc0ZF/5za3HhMfmMwZWCknuZHbgHRNM/E4GONX5N6nC0DNVQdq+EfvdzKesQbf
H2WTJMX3/3ESaDj/Oghkjmsy1I4BphSf7I5ONEZavOcPjfeI1UB9Ard6fAYZRnymHhBW3nspkpcE
qBN3JP+jmZl/F0MFvCUVQuiWBNd4asYALkWgXFTyUJe4b1CjWX4XzUAV4DaXxj+TGVjjugWZzG6G
E+urLAMw3J1iHlLPUN/eNBz19c1nAftKtkS2RrFye7PYWqj9XP0fYV+y5SgObfsvd/xYCyEQYnAn
uO/C0XcTVmZEFggEou++/m3kqLDLlTdrwkJHjR0OG9A5uzlpYavQWcT9dEO36v5ewmCuIM5OH0ho
dJvUyBcENgSnkHTKDHTnaUiSOimY8t9dSoT1TpA5hdU8Mrt5OOxknXX4pkyn+hCpJlplxHgc2/wr
pONFYK8ih4htiecSKFRQpzjUBvzEbaDhdEsfegN0gXmOpzqQ1cpfuMs3KwlDqIPurRoTimm6TeGE
AbdPON2cFuxVUq7iGAzxYMg/hjrNj61M1cuaumH+kuB2d4wD66PrRvVi11m4gTf4AFcWdBbUApup
hYm8bpb04c9fRtv913fRNZGMZrbjMjAizCtykSrYGA6Az97x2JXjc1tzY8ssEHG0C2Rp4LEC2zC1
OsfC1IP3BMwjv3pOdpEjzCiThluHSlkEiXXoRiPZ2fmOHYzH3kzl8XcdMKQv13FZ5tg0IfMbesgW
64Nudjr760w9V91WiB08lPNez3F4v4XgxOXRpkMV56aZDjlKKaAQ9OZKN6HHXC7//Pk51+Qsy3Sp
YxEwVl3Pdkzv6rfs5B0TnT3adyz07hJ8Jw4lxDZ3rGxQ5JqYynK6XOtDQ/C5QYFEzsqEigXMVslz
5zYwewiNXwGeRjgJbbhGQ5cqsvPowagCvrRak21bR/QHN4XyFrfB+7zAsZ3wZxqKZlOI9Pkan3aG
q2kwm+tG9VpkdH09brStEPhq6swiqnrA14ABCMI42/Eox7UjN+AFbMn4OWvEL1HbwS8jf4piu/qs
IdoOUb1kgF1KPi55jM3Fnz9YbAiuv5mEusSbvpoejDA5uyJPyUhkfQkQzB0rnts4Tm7weFBsRQS1
fpEj5ZuUQ+C7Zc5/gmEPIWx8iDIMnqsib154j5yfayZALAN14Cd9wPe2MJHnDjLIzSeOfNcxfbgY
czotzLfGGR8CEC9QX4M3ODjG2E4Y5Bk0jWitGKtWKCTxl6ZNAQ2f7MHBqJ7hsSTYZxBrPnLYl/hZ
Sv+CUZBaJcmgrFnsuMOWh+OwpaoY8PSTW+2aTW0d1AdsXDkcdGtUKWj2NQUScUUKNB8GNmlQ4mo5
LeRW4MLPvC6UC3z9qM+bptplZX1TUGYcCXiIgH/XVGD/kLULIGyDdFGmBCWygB1c5GGhtCWBUvI6
tQYosvJPQ7qhgFliCCKJXkePIUWwzmpjxMvXFNoU4K8ezKBtF3k8iBnhlBz0QXecxijI5fl2EVTL
c/d5jD4rixDvnKvdVVw3vb5Ot2XHNnpNHdIHWUZANposNBd50RsgzeHFr8boGB5qRh/UG0hQT0PK
tiObuks+uWvacL6pHZAlynBHR9i2o4ivHqMwUH7cx80viMK4Im0+IRZLfceIyp2CQr8hZ6MJ+CLK
iWbvQx4SnG3VcTi/B7SFNxGwK0GR14dJfHEB7q+aeflYH8KEmunKwyexhjrnU9DVtbU1hpbuI7I9
tcZEfQoRvRWeSMDksTqUPePhWOWQNg3aXtwJE25gHjVMUDmrBHksJ3+Ez2I7k3CWebZZA8Ow0hsP
htOy5WAE9arJLLovKRnWPcq6O5gAs43t9t4mlyrdxSyeNhnyV2i1jQ+DF7U9H1Dfh7p0lPYmsBt/
9+DrH6v1ua3PQGBBAV6f6klX3eeYDYlwPExNq2V2EEv/3HW90MXQi9OLWafT62nnBS/e+en03HXx
fs9v9eJVLk5j/ffqqRcveDHg4lSvdX6VpBzF10d1Dl689MXMiz/rt2/ovDLEbvnmz5dX4l5zUy1U
Ayzc8gkOuL5eQ+JwU0wbAWTynYRUtN9UTc0Adc3irWPaT3kSm8dTDJfmaNUXCiqUAtLyizpKzLkb
MzLPiOg2PAE5GzQXWw4zB0LQt7D/ZUeBLVcWEPxeWvxIDKMH5GPq1AdlUHFLgw5Koi0EBb7jNMCV
RsbYcejYGIkCPCcTScB0EMX6PLDMU7oPKF0F6fQaDBRfXyUWJGyQwsNXNXsOQ4EzxdUzRNnjWQoF
8+co8gCHcfvqGRmXT4+Wcy3wfapEtWk+d3DdAxzGK+90Rz/FYBNpLAyNWgAYKJ/bVglXKV2t6sro
a44ersXAz7GrdUCmNBZ6HH6CzqxlabFgWdofCgV0euMGxRxgr+5wcVBdf2rqISjKFXN7mqGH6Llj
B0ifX9fkawXPTVh3sY6e2E1rX0xsTaSlymnxoDLCmeGRtBKrAslFCJpAmQTVncDvqIJGGjDARwM5
Qhx6b20DCaTj+qDjUa7wlF2aG2kZ3PZ5kIk9Id6viNggPBl5vLYTy4TcZmneKGTDb7gSdBfE4/Iq
rpuBjT8RQvLtXE/Qh3qaqs9Ci+Dxzgx2ZgdyKex7BCi3UQAB5Ggw4EWqcOcEmNfP3AzN6ZDCemuc
PD6MwymqTy+6UMWDubYA+FAHu9gafNWBwmkAY39fFTBmgcJjvwWWmty3vAUKdIAscJWM6ays4a1Q
eVBqOLWZLGa1Hba3em7Xo2hYwGvBL4oE4CRplf+BaXX/tYm0LAgEmxRPSJxZ3Ll68EQdAAIzWerc
OsPQQ8C5hVvTXlvRekFdzS1AwVEphxyLKi0HLsBZjDQSpFh0rLXDZQb8M6godMDkuG83BLCUjfYy
1Z6qNaUUGoX9h/Y81XF9BqY+1C3NIIJ94cgoKoFwsYHcOnR/CMREl0Xc/QSw/28pn5PCj9YG4pNK
gj7Th5Pqz7l9HpMh5w0FYzw9CCO+HSebQmEYN5YoklsytUK0dJ/l1PTJYNHREmZ86ptalW07K+7G
48xImIdrlNHBU70EJDMt40XJ7P4xy1zLxxWw/qGcYj82qJRCGBu+UaL9CwIrLzSDI09gArOEFEhz
b5AgWY59buyJKOP1ny/G9jUh3bIsxjlj3rQDM1336n8JgR0QEuugvctYAxiHH/UBuCstWQQ8buAB
It1NGnolPE2z8ihzOs6Jk8pnzzGk73lV/kl4M2thJxT6FGrOqhfDj0gp5ltlzx5CgjozGcyfrgt7
LJPH4IN4HoWSbdzgsjN0bI+fT1XMkyzCtyJUW5upHE/Nbsr2p0HweGihH4q6o9F5P5SwFzKR6i1s
KLb5cR1sPcuoboGhwrOIgdp4nvTt/EQCKSc5CdRf+n0RLS94IdR9/vOnSK1/39Js16bYzkIf0gSR
82ov64V9OJalLe6qGNJpVQHF4cbt7wOVghHghPXR65p+V8nxY2D1h8Ns+hckxxV0M9L4o+Zh/JIH
SLkHdpUcu8L01iw1g3XPq/ho8ryfM1gVv3SYio/b811W0HVg8g/DsZo3EnnQyqgjb1OUrvXaesuG
qeZNdiraeG3RLPSoRPZPdWdJJDosuANb2CCnPetvQjtCDV+ZIwg5Ip9nXp49pvCWvcnz5q7qvPSR
xn36WHBzUfdGeKdbTJoSBV7abJpphIdL8spFRWeuJxijggORqu70YnqC60zcAIiHwdgH1+0Jo2w6
qrxJweqDrAQ9YYg1pphEeTbvFDdP+GQ9VncYkFCbJnCxGgZc7pjjJHd4MkjuEmnOe9z9YfTH+3BW
JMltLEFf0J2yaZK7NIQxi2mhNoP0LIYYXhz4Fticq3jq1mOY24LrGnjJklbjEKJKMQJMEfDJOANj
9MtZHEpJ3KPN7LQOR65lHUQKgnHTGP2Cg1kGWwjwvJ7eTTTW+aFKS7Bgm/72S00/SfjazgvAHEqF
J5HGgtA9cYKbfGrp0Pnwu9hp7vc08BSDHeMy2FFhmkvFDNePpeU9CdXO7DyHjGDP6caEANi8Htz+
VQwA8yrIOBz0sDyCVNUUj1KTbuChgq9E2m/P0F8NDD5hfG0XG0vL6H7oXug712zpBiKB9EL+ooT1
iWwPvcuaFHQAWzUzTYee4hTI+9/F0zr8bTxwYStC2hKuKenfor8mFTBwCZPjSeAXMmAgX7b5RMvB
E5k/JKW3HiOuQMuZ2lrP10iBsbVhzXWKuVGkUC4vxRy860+4ohmvWUf3MPxUvwxjvIHyePeaxhL6
0U4NEHzFIyT3nHqZicJ8DHsr8aGpjUSxZb03onOfPNkovwxa76PjYt5X0WRxVUUwrRPej9DDXm5M
h+RRogi5KANlHWqzggpwG/Rrz+PiGIOEMufIOG1St3xNMxAY4AzPdvEkranPdIyHCozyzqTYLP7d
wVIrRyVqmnI61SN1+2KdoYAD1MByXGW/B5YFiBjAsM5incyMprxmWQVIcepTfagzOFMmioEGbZZZ
NK9M+wUCxvVSjKOz7RvubEUh2VY3EwXnQORH/27HBkG7nQadRn7PiXSPDp67dbN2apTfqreKZN6a
TEnIYHQ+kjLNjjoH+SlkkL4IlMqOngf1mmmE1dEIPlhVP9dJTJrwYY79s3HKcHLMh0RV+jV/YHaG
Yl6fHwOVoDZ+sBnMvlqkHQXsekKILuiDbToEm8Ui/GonE30vyxWCuj+/GnmeedV97tBL6OZ52VEF
w+zPdyIk/q5zV5QDRTw9nUG3x7Sus4IeVOyBeovbu0iEBTIdBYPkkZTFT6jvzIvJ0ain2WOdut7L
WCTDPB4dA46d1go3sBAaEjjYvHhXEN/auNL6Cum4U4HiV1ldNr/qkE0eblEsur+Kc7hBHeH3Ne89
eLfoNWphLmhkrQF8xTZPgbgWQGXoFcb0zbID9nmlm4nbv3ik8m5tGjf3mWveRF5ZvLYR0IKjTMeF
bhZRWfscu94bqwnbJ1w6ZzpewfJqOzQJZDsHp3gteghEJHnOdrrXiWc5Hm1f6iZqoG8crdoYX+Bs
Lnh/F4s4XvXWANcgaGuYuzhtb2JIQt6mXvx1aOC05zPSdOuCKen5Kem8DXSdf+ohp1jk2u+8zAWU
jKYhCbxT12DW1b6c1jovKJ3m4BYqWRNuPoqWAZ4dGfeC2eWhTnIJ1Kt03wyBim3uQmwFNe7hLomd
H9SK+FsIFuHcBXVx2424HHFI7BTj6L5Bzc1Z8qBeAnbazc7J8zqE2pXOmIcSaT1Gxnalm+cOPVj3
tkCArHTH1QJIjaZ+GguUn5FE3ghrvKknWjA+Y7JvJj0V3TydtTkDK81Ui3NMd1TTOH2mD73s+7UF
K6FqkUD1+r6Lx+IeT3tqE0z5ft4MUL3tm66dlWZqrU5tJ21nPIM9ox4Nsku7VuktpClhtgc+DjSh
XQosaR1lOxKWzvrUbGtb7UtkDiAwPQ3SbX3mBRIJTV7AHs4tJv3pqfs0MiLNuC7yaPQ9SoxFEMnu
tXfclQb2JiOxsBFso7uiiNvtGJul33pQ68HDBf6DseHewIuBoFKDNAG8msRP3stVJEGBA96pXFUA
0a69PpPPqhz3esDYhilUEGBcfJ4pzDB+ANkS+88Qm6CWRn+RqnrNWhm8BrItIfrp0PvShS4mwIrt
gda83Jg8lBvUE+2DnY50UUMc5qF1IanpdEXxJpCPKFpsOqj32I3WsFJRzDcgJ8ydZsxeyxBA1zEv
hxVovNVrAsiSw83mR4sc5txUJN2ZUUkAf0adtUybH70aqW+CKIKcR9jOcP/Fc9qE1q7jPLLm3O7j
G6+EDjR4VFvRSi/bIZ9el0gH6D5RFaE1r+3+1uWgMDkRNFDgpWd4QC+IFPgV4zjC8ftHC2fMWUet
5qayoP5fpWDZIPNt/XCN4TYLLONRgrm8aUeVLR3DM9/deG84lfUj5oB+BvUsAz0A8lj4XZ38JNw2
DhelJSs/gkZNc6t7ZAv363cWlPEuiSqMb7OMrelIkHvG7XfWYefRwYluhb3rOBVs3Wo71MKoPs0I
kq4GZJJnDUlqyMI0kj3ofmzEMLRh6W01pqGfAhHFegHAWOw4j2Y2fuaSS1jbSfYIwH8/y0OebE6d
QHgtgC71FnA7Yo+E8nSTVWU386bBjjDUYewJ7nRouXaZ3DPoXOiZOgRc6J9fiXu42uu1zP/rlfRq
ApK7/9crnQZIQIW//yY4jn064KNKysyllcNE154OBigKp7MAurDQ8J3a+nBqnweN4OheDFfDrBkq
cRHRsy5GQb12dpKyi0vnkYFLsVCTzzS2NmAXJuFzXbjh9p9xKajx1OOJ7XfxCqK4W5pH2YKU4Qe+
ooYfsQKWKDzAqoHxqmrs87xK9Pt4ikOyFFbYlXiDSNjwu3g0tP19BaT3aXyD7QsBWAqwejOyw1mK
Z3JfmCCWNHBDhuqUFcolsQnyQbpNuqbZN12Gm5s+DbUFT91LkLpVvtQxmiXyq1uODIs4pYBUuric
d+rQw/WhpEG5KOCyBXkDmPro2GmM9ug5vWI6Rj9gJZ+sTu9FjyyRg8WLgSW6yqrg/gQRxp2pCsE3
LjWgWMf0QU7w43PzIibFKuyMapPCFQgipO+Vikvs1bzqlcOna8QmEXTYwr7BlU/5Om7XKV1wq4jX
qVnWr17pYkeNbFldV+0tEHg/UCmvX5UFvGVA7GCpJxXt+Cr7gcGc2crvycCOeVMJ8P7qbKliOe70
gcfdsO7wk9CtqACEK2lSsLZ6uIKDTpQjoKOQ3EKbd/Rrog5mhQchtNZI5qdJOshpBcMFvR7u4vnK
QSFs6PyMy3cykvzoVB1B2RCmXdCsoOGihfzxTJpZCidTdJ8P2MJ52KtVOXyeKjtchKol87jOW2h7
VE646FCgnCkIFc+DCY+UgL2xKni258Cn2gsP5sNbCksge6G7QUIHrdm4jrYyDx/1AD2B9y7SPelY
L4Lac1amW7V3pmv/BZuK/l3KsJyZg1EftPhJk5Vq3gERO2cRL49D774XTmM8A7kvtryCl4tu1pCF
WABmCA4kHDyfGwo9i0DZkJiYBjujPLZelt4No/Ce4M3sTIP0glnovOuWXtAxMzbTTQu4vtOCumnk
UBWEabqvF9WhaVEFpuxd37feU2bf6Ff+57vsPDy16UWv3qVuwhc3vniXJgWBFHSH04I2KqBFHr78
812KaAxmiUhb2Hdhex5n9UeXyHGpd+x6j6/j+uw/Yn1xPfU8H9dcGDg5DioGnhogZgJGW0MKMBya
HoTcIbR3suhR2P/uNWQ3uVGmsTGf2Vmbv3UuszdFFbjzIimLt7jJ/wIMFndjMQy3cY4KPNSm3/JG
enM8GNKNbq5xafya2gYx9qfTVGwH/nIa2d9CF63bQIM4X+MDINvzYQTXaJsXrcMWOoifJIwb9GlU
m6qEU9ff4wkBNDiokRY1W0Gh3FHNPAOCjrA+BsI08xVSvzs+eQ4lFX4Ge1z9YRIAHf9wGUrQUIvB
y1Z95pZHG1SlNVRo8Z2I4GDtA51XHfMiLdadhNhKNGlK9KNEj+qdeg2WXPIV1LP16BhkdVyMY/80
UC/Rd+4ITYsIbr4dklt5Yt3JLC9euqYD+wVoFMEIW8SmLTcwH7qIxyNQ1oBtyg2b4iP2sNj0Du9y
iuvxDRPFFhBY7mvJ2xq8KGEZdKOFcs8quAMud0DfTfo230O0UC5N4LhAZY0nBx9sXVgQzKGoTlYx
r9icx4TP8SxU39YRrW8hf1AdJr3GwBOWB9wiOngNBxAU7821pBW0KgWR5dyt4K4q+nxfpyrFHWo6
bfMaQkkMNTods4cM3QU+1vnFyCgY9qhNj2vdrUYGVuI0+Xp0y2UzQyI4m4cZoCe+7r841ZP0dKKA
dhisn7ZRO8CZD8PMHodmrZujO+QoLzumr5uZYqhA8HfmOvX91Xg8TTsPZut+jUcNWsxA8itQnRpZ
E26kN4zHMLENSGVHR0W98ahD+sBtkGs4eJ/+OaaHjBYDmBfqcHPdcZ6Gq2Pg42vrLc+xdFq0z8hT
A63c7Xmlulfm0YKeCqzjw5vzQqVgfC+QGj+H9FnoUgkLePp5XlrHHYa85kjKeqabowDCH05zuBwP
vTOcVtE9+gVpO0EWa7tZ65heS7/DfBAbF+q/+/Py3EyNmwi7r++PRY+UDKpZwh4uPim9tAGzpxUq
kSMUYqDVYJaht41TCVAyiIU/2Eg2bSfgJgops1lTheOnyA3hUwMQGOLCO9sF8Pc24iAidpUB1UXU
HvaVVRfLyEKxRPGumKlCjG9mQ++LauhC1HF9MH8FRIgYYDRxzl6hTDAAJUGcuzZW1pJ1Liyg8xa2
ZX1erwzAUW/7MhHzDFstktv9Km1hrmRbXUx8fVr16Yp5Uu0uYsk0ZoA6upln9k4PKycJMh1H2jtf
mjAKwa5ynHkcUtgoIA1+mlfGG5HOe9DX5GOMq61yhzH0kYhA/qmw4SYe/lUDywExpTbaBhCo/wja
7N3Dxu29hswj2G+RdVNCc8CcxD1cI8uBphSNX2tpDh1MdLqdmDdGMhZbt4CGiDMdGmU6/1UbJNfp
JxsMc9sm+BlZFv1XIYQ5UTjablLf8cJ40or/WtG/mhT+9ZkUYQz968FBOWGi+UDqZXce97vYea5n
J+UuSEFbU58lAK5PPS+Dw3ernVpGkn4WSOqd+qZWWlYDDGJrvOxUlLSAtp+j/k+Xp5JlZjZ7oNM/
Ru3uAA2KtWoIPdpwUJnVJDUXDCZzfB8Ohbuopjd/AfM8AzxPQUFCE4rlubGIA9bAF8dIDlHnOnej
rT5hwUHu4AKc+HjayfcDciyLmnbRU2vh9lNXuMVG701imL/ytMn9uICUkmmXYlnFVrAL05T/R7KQ
/av4Z0/1KrjNOsTxCONXVSvoEonYqNr8roJ8gIenuMw0H6qWvEfxmH7E3Hwbm448Ovg7Vl3WxmuS
Rt3jnwZg7xDfDCYt9lkHJhNgYA1+mLixaldqfbukdg06ccLr5TlWAB21yYvmNmVgxWWpguiLiOlT
BlVyP4WaNYj1lnVqnnuhJ8d8YI2mdFx9axj73jbie4F67D3nVrBJIyeHfAWauiOwRzZHDZQuzjGj
Uz9pXRQ7HQrqMgRDYoYSARLhXuaget0LBmVJnAXmiGDz3T53l1V9H2URmIQwONr9OaFr03+BER2g
EBmD9LrtejB3v/onRbUdx2Qs2tvERJbWmnSb8gb4tkAVUFttzIQDdSXWUU3xQyoaOBaeuwM5RhQ4
g4rskbqYw2gW0vdV3s372Gwfoo7J+4G8IWfVPjRB1j7U+CRnTpm0a90kpHd2VuVBXWzqZXADeYDQ
NISHI++gZyUq58u4Mp9RaIp9HVJZmt5bzqtu6NcZqv5y1Qi31rkkUCGKJL4oqq6L2q+wsdoDhVru
9Vk89Xhpch87SbDSrdM4PUW39Ti3y99V1Ja4yhrDMpeQ5syRuXmzqA0EtKxeUE1stlVqDqh7cfIW
GsOHQ0p5R4uoOA4jkhN215C3uO/orIT3yw66HPIpodlar6OXNcHHWgXtk5ttOysxxmU8wo1jiO1s
bxiohZWy3VTQuyMHHdOHDBs83Akm4Y9p8Gme7tGTM0WNyp9mZ4nXwCh5WjaPM3c9ujB0HmQPM1vk
CgdVNz7Sa8atUTbOToX4L+oOnv4MR1DZLFFFS5o5dOPZMX34zcSKUGfnDDWy/znt3r3uwxOe7xSj
uNE8tWKy5QB4z1t3LshVZ+6a7oByNXRpJX6tVx3/XER3Mq8JrhcpqZPsFE/eKTZqPSjrL80ItiIe
ppHQmh6Op3g7xbspzv8RP48HzvZivNXZ5ks+oshjuNJYyNY7rXMer9dnqR3hbaeoqztOns5DO1vh
mjBAMA9XxaUWVuLfPZHdDRstmpTULaSeG4pUeri3I56/VH00LHtJrU0W5dF9GtLKF72TfnyP8FzQ
dvWIAImc+4zAnkSPgI7gHlnFP6yhaDwPe7mPA8/d6EskuGvVUZ+lffYMtpa76YjRRoupKadhfddB
Oul7yEVMX1S/pylDQmWPYye+CPAcBT8dx4mS+clFE5bQ+TwGyWwRapdNaRTpsbDvtcKSNtVsRJ/e
BtOwaBom6945QHYvxIqxNwC6Ww83g/Jq46HIWLiG5oWH3dWYG1v+z4PN3QNQv9XqHLczoFohlBhC
iwa6EltWSEjcVtuohKKGryWYNR4/mHRcmJZ71kHd1mdcHbqhZQeYvAWUJDfl6NCbGM96ULLzQnvu
WmUy10F9AIYZPXDactoyuQljqODpOGrXEMWbJkjarttG4NW/y/B6T04G6qAwCpxF6Z/OdTh1jBTA
hc5d/HkPP+QQ7i1biJlERE6My6Fs5iM1GUrXonAghYt2YbSw8rUCwwe1CKLlsASBGEjb+yM3+MJK
FEz4dFt3tcNQHvQZroXNjnv9TOhe3QFV/q9e3QQf9L5kAaD1CeCSYvrhT4eMthOjO+jMGfiAwVwH
KVPips09HGK/w2Mirv+O9EWMR68ZgMLQmUX2TDtlkdHOoEKg6pVumkCt7Sz8BP0I7lL3AT0EgaxL
iAVCTOV8QHK+mGeBk8xC47u7ljUEV4oRu009UrdPZ6M9rZGlj0YblisPQqLbAeAVopBjd2HuFNK9
OdQWnjcEQJL6FMk8NVcFGWcWXOBBKT33l4pa+wKcIz8PWnNx0Q9Q99/zlRT3bjRk64tuPfGijSqk
30GlfycdzVqdXgISK9bpzehXhMtjsw09G1XX76VP77KFJPfK7djb1QzdzPUfgoJmuLCyMpwNFZB+
lDLLh4UCOeoDNZvgEJe2X/e5dQrpeOJa4aZIsdc5d5TTEFZXajEqyEZwc7QZ8HgIupkHVsjQArY9
rQy2aOH/+enF/RfHh3HTo9R2LMZsk1zzzXrJEqsCkugWgkZgLsO890gB+Fp3Du+wkWQwXctGb57Y
VfycegB3SLAmfoWwKgWJ7a+hbV6w1QhfLRLKedfgChjSKJnJBKUhe6jlIZ5UhnsKi4TKezZ7Xt80
vYsf5RR2OjsGRXRQS93Uk8SvLzXkalNMG4jBLXa1kO5tOW0Zvlu6L2qh3D71KU6iJR6qwPBCpeKo
D15lveGxoN0Iqtg2qNN+h3QzfBYgzYOaTQP3EwYl1YTU8adSv8B1zH+S3vbgk5MPN2L0BrCC6bAA
/tZ4wfd533o8/jTCEqBHgz02dHgcWJT1dyDtdhuHDBAyFoDaBTwl4HKN5t7LPHN/1YT+5vgfCEHr
epNgM5djb8ApA97GtrTA6cePe5CNq//9H/L/AtLjK47nisce4hYwBCD7qOvg1kK7ftl4IwjfvSje
zJouwswkT6wZ5B6+dd3MaDHMnaBIEpizw+CZFHpNZO/k48btU6v4aYYlnmV78KDdns5bu7WeUnsP
Ne3qDRiHLcoo+ZPXi24rMwaXvZHw//h+Eut6v4odEGg+sEWDOhrxqHklzwqneRaqoAkf3bxc0EY8
NpwKCE9l9UNo0jWSpO5LA4G6rdXYQAzBYPclhLz2vIaBz1b3Ci42ohyKh74C4dOE4IEeVY71uB4C
qBk+NlA4vK3omO5DJ2vmpjCjn9QdfZXa9purwmIJqmS16UOwQQxRPOsBykSKhMIy8hZOJOm8lnDt
yPsEG5hU3VPOsvtKRuHaVaaanWNILMQzZrb5Wg/RHUMbzzybyFtLRuUqcisCo1mQS2AJ8qEHKJkN
UBJSxPfgjbT3eCGsJQAP/RJ69JGPC1JX+5CQe4HgOUBVGWdvUCNd4LEXJTATRiKuBYs5pxz4MzMh
fTTFs9YeF9yrm02fOnJbRD2kSPptMv0wh1HF+DogmaKbLimzpTfkcqXlv4uwgtAqg34XLAfZM7gb
Dm7QLwPYRTsLf2zQJz9BiAvzRUSB9Q4mBWTBgo/OSzJsw6pbQaBt6UB5z8/zxHysRoPPWzWUxxLM
55URud62GcW4C5EmWLmpSG9JYuxCCzigsCzifTfMG9Np9w2rur0+A4f060zHoF6A1LltwabAS2uo
bsDZ4c/XTVvjbicZVFgHff7v/9jY63H85CayrokL579wuVUv60GpNHoEzCPdZdKxDi5t1rk2DdTN
IYZuahTAIzDIYnpIq3qd9ml1l4AxdQxDNQMTob1VKe8XStntbZjgf6bPdOyit2Kw/SxbPqut1HuQ
ql7YE7IK1iTDfhyAX7OmZgVtrlUFCPJS9zbVkM8KF/Ksuncwm12a2uk96LwAEAxAQQcp2VbCIjel
zaIHmXTJOldNO2O0iR6iMhv2rOA/gyLzZWumT0FTsjtJwj0KKMZzYubRPjEc19dN6VTNyoL+5EI3
S5SLQH0S40Y3I9H9KjLDhscBpk4rwmWIb0+80i5HPvcuB3q03qhg0kXNm4W+IwD/msy4M/Id09+w
rpoBrJ4+dYNwj3XJfuhRrK+wu54mOaT2Rzha1pvK7ezkAPDKQ2ZDeTkMIIcNS9Zii30UDBSJpV4J
fv50KKH8ZloAOSGbCZM2N39VI0BZZtBVS5O3oBE72JvsQFd1dqQVSDBUo8oh8AWR8oB4aTQ/96uM
fFhxDjA98dpyV4fOCt5voKJP/3VPuOWdm/AfJHXhwfUdCnrnB8jveLzWSm+ZYZ2aetL/J+3LmivF
lW5/ERHMiNc9j56rXO4XooYuBGISIKZff5cSt6nep/o7feK+KJSplNi2twEpV65FYR+ucXBRyIAz
FQE+Egam8KobjxWUYVHEiCtQ8BQXoPkYcxB86QuWQLvvFMjcIKdZQqGGdT9Cw5OrsRHxJxNoJwjh
ZfVVxVydkEEb9tAEKh7riI9QdU3Ym1DZHcsr6yeoGQDA4sV3kaNwIsiNCEI2OEZzsc8BtmjIzgVu
07sJwIknL5CAx+D7+zWT3lGkbvDK/eKEv7J75W3mXVUVoKfNwSyCFfbR4ZZ8fgyoeTz0Fl6Y2daf
HOuLP6QS5+Kpo5nF+6fhZxUhlw7dKu8H2DnXk9P7X2vp2eCyc4d7h+fJCR8OUvfIsb9QbMFTuZKB
DR7C3q0vpm6qmql21RkKxxm4GdWpme7JmkMmoBr6IhbDY8Qg9QtqY3s35I7a0H8K/X/Ybb42a8ke
wHMjH1v6vkGla3rfqoF+YxtNWXdd9mqGE9Y7EB30a9q1yfEu7T1nq4AqeOUSQk36y+gK7K3s0Cgh
dFMNR6OpGOo17LLYs1jWu/k6npeYx6AT0CyLQejSgr52E8tsesqR23MN+UJP6sx9q1i+GGAsky/0
4oQwGoHYcnPx81z/wyRh8EdoPIFVDhoADYfA0jDJn66LDfYEmqIwKD57uVJfvRpA7Uik2VsWfVb2
xWknfx1KUR38CIRlQ15HO0siplfp9Lm0ErUpPcu+76cRx5OFI04QAk6uyAWwbdJF7bMqUVQEBbnk
a4Ojcf3tqrpMPFb6eJFnOWhd/7JGU5zKPDShAjXh6aBPLW2weW5ZFPNNok1H5wCXgYllfIPnCTKG
nd6xL9EUSFMyEAkkqRy2PbKAJ0hpgsRc92LZ1ZtJ8z3TMUSuSZ4Xxub5VEKZZ19ASZj8LLOLNX5A
d2X0uKV3qo+PfRyYbz9D1k9vg9knR1vm/dbglfUmMvk4OWXy3LDEvIJJGzRdOjirY772xnK44mAs
e8aNATqOiIeI+bBlWSVWgYg9AN6RAuE2r9bTBJKHZvhseIX/gzcQqrJkHD8Dgm3vu24sjz72WkVp
tmcjdTNIQMXBNU6BcKMe+XrtS7SPeuRLGERCUe/x+C9i/+81jV7+ekVaz0iNz3nOUQyimcP9ZOzv
E4jizpbmBXe5tA+igCYv+agBjSHfWJqea/Hh3PjB0dLVqKVA5UuRVKAGR/ZlQBlPhG3iAUDj+GAL
Z3rJ2/Ct6aF1+l8DMgBWwX2z8gs7/YET2yOXyEmBKxIYIysQF7vMo6sZy2Izpmn71YDUd2fk6Y+g
Ri5zwlvWY1H2IPzqUXQx5GXyEuagG2kc7t63kemtrLr1sPFAtjLJi/JTwWMHt0tXHMk0s8HfZGA1
3CNZUX3KsyjFzTuLdzTq5v6096AEu6FRP4I4WIdD3HWRgBGrzP0I2VQ8Ciu8U+N/bhiRkB/Kb5AD
WHVR7v+AJjZKByLhP5fA6u4H8BEfKTYUkI0IgNW9ia0ASX+WOrbTsWEog//Ck+Df7kFxfO54UFL0
LMb80DNvqvlVayVmyJX9PD/bkM3eV5Br3Zme4i8ScIMV5EjEn2P6HQVk9Xeoy+AXXrjl4yAA0QdY
BBVccpCPqWzTdaCC9jur/5inoOQFWqTCePbyFoQJg9ecHDw67lw2iU3S1ukfrGsOFGuMxf2If9pv
QwJJNlaz+tkaLO8AqoODsCwo9YAy3QS//ldoS710llW8RBVqekJsE7fkt6HbnFnF116NHE/Cojuq
MLiAvZ6f+2hwt6CMTR8Mt37vIWvlbvvYSB4K4brbUffi6K20HcAxWjvdEhsjvrtqVYPLAKlDz32x
8wZ6jcn4JelxukphEzfVf3m9Df++p/SsENVSUNgysbV0TGzBbqrObKSRoVRUohwG4H2k7P0T6mj8
E/Wsj97ia/ERYpQBHH4Xu4Qt8/8nH8DVSBtAxyTWpYSzdnOoKwbJJoVllWYvY9FGuxs/RZBvnkb2
rM9M3WWclpk1m/VinTAjKH38dZGMBKNnMWcVf/PCtG3BHl6Y8aZAcvxU/b0ReGM49Q0DiEYPtM3k
Yc/0EUMjYLrxj0P7aXHfzKIB8lEPqGbINS/2P85bQhioWFZpO4w7OkgVTDTbFJTH63KIcc7qS9QT
BuAlKer8v3Ca6yrFv2WaPeyLoPzuBw7OJmzLN29JOtxhslnp1sFDYTk4zh02ReflP9IiivFOH0uw
qWfeAcrW4jBEXvlk+8BpgyYD9yjc3HKZ/xinDiTS7pUAonGbYtdQK/Mhx9hdEnEOHAGQo6BIAcgo
S98HMgOCSDTAKwxwO+ofkCqYGiRsc2EewSHYgN4wb0ykW8rgwRum4MFtCnbgNbguFp+sW+OajNMW
6HdlrCgOypo7186cK1nUBJCLW9mjtFBuEAUPND8DIdZ24optKMTRl3CUEcyXIB/FdUH3GGty/Smz
dsKw2HMcc+MhrDkg0oPz2gkrOPQGOB7ITA0+QZJ7iE5k/uckVLe1qyJj3xdab8jQjoHwHlCJmV3K
oPsCwSDAm0H5iONZHP9IvJttpAsMLYoUgi9CrntU8b2N4IADrcmQbOnwCOX334E5Ch/KKM+RyC1R
q6cPlWi2JqsDoYbjbupQjtfSMwBULar0k4MXzlXuA3LdQ+EQnGHuT1aHj34r0rfJMsBonVvuAySD
3X0n8/ykWPw+Heee79OnoH5KRX7lBTI0YPV7tMwwfhySIPuUCgvK9nAnbTdekX+qV/PG10m8vZzA
bUKjdRC7UNBAlTWNtlH76Og1ur/WAApoFSV9iHplzwcnkKPMTWd1wEdqriO8i6HEIZdBedfLCl8a
V8YbD+iK/SzojlopULpC50QLkEO7MX8ZALhcDaPTXhpHoToTxZcom8iKHYVkOCo/57hVQZwYweAg
a59tbG60QfEyLnE6jNr2Y5TGnfHcuKzfqXQQ8zle0IGnO2yAnZZZcLGNoljTnyLw4mwNNUzj0k/9
9IKf5Eh/YFClxHvNnLCnU0E93TU7946Xw4nqR6jEpE51pgkQis1SccKjpICg3yv9GijAkUzOv5W5
EIXYnljhvk/ta/Cu+FPTHQ1PDCAdQWO7vDjJKT8qX727yN9rU/AEv2+/BTWRi7N9lDtNe/pFWEXe
IQmIqhL6ldS1wR9dUJOSRRFuNDyabGjvyKLpeRKO8/S8U92xxnZiFbJuO7HwlKuyew6hVn4vJATN
JHfGL5UBpAHQ4NnB0wWYkJg8FxVTzyXKUu65jCDR54rpSw4hyn8MiyUHJYWeXuvVsN3IxijCN4k7
cb4rURJ49pSUbJ1GFfhszD6uoPuN7q3duAmvVjRh7uLV4pNQozMvMvtopqg6aJxS95dJZPsFuBN9
0J6Onn+dfMhGgeGI7YIWOThPN9SzK4gh+W3JToMl9osfAhBQvW3HuF3nTZRuKQ45a+RiaB6qRIar
oxMSWH0IEvgphGwXjFYbhZwOsBnYEm4SwUtodg3DPoryH4vWj0xwRASOdJCi61d/GuiVWaxkY4sT
+ahphr2TZ93jbERRev6ndVT8o52i+jWwJ/yfG6Z1FqyqPzdgIQD4QL5piNlBhEO+87SJc+Z7tzWS
Z3DdFHd9AUayfgyqt2U6w1viM8Ta9rEq/sxFMALpD1noKu4BjR9zAUFqG6nVxaYexegZkAKddhRH
fmH5/gq87uOmt5FdEEYUPVOvrWpj7tUfvYoLfpwiH4S4sSjAftbIPd5QnFd8cfakL+yHtr1G1Yt5
HaqJ3alpykBUjPNqT7oXRzUCOG6WzzMhPOG8cvEyDCBq1J/+5udYTBq1Rz85DGALyqbKPgGqbp/C
BJy867Iu8OKRCWQOpy5KcDaH8dnpRS6GKNbSkOHZfp/wsQxzUrAjD+0P4pEk0soaWfuVnQ7NbuGW
JHbKG1Px9MENoIdtoEJlUGCSo6YBe97cI1PZTXkMxu5647+JdXVdEUdh4w6VVr/OZ3XjHjzZtQ99
M5Zr4fUOxIJE9OI00Z5uo62K8j2rVbSju21Y2MAE++oFYlTpNYcO6HwXXqYnQR+9oNhpz6OvBbOG
J8K8BXgvMKrsU6OzWX8ZhJSDIQAz+/RXGFBYX4aKbQEdQSm/yz5nwZg/WkClPOEYYIQOLsimyKSm
MsZ6zdos0rne9ol8mDT4ON4ArBp5ud6N1l2V4OQ/5Z9Ls+fPqEoSl4T8gY2j8sxpNzHe4qEqAbTM
pYaIfYN74IBz3iiuNrEdV2tDm+aYaLwZu68ohHwU5zYZpix2br9G2ACfyUOLzsvp5W9889XAxIkq
aNBLrybUyB+QJxnP1NRiAnXjYttE5bjYhjW+R46Acu4Sf/qTBhf/vEIYlWscS39FbhZyvoVqn7o2
aZ9GVHaswtQrT2QqMygfXJQck0UNBPLk/maW4zd/CA4Mvrnq8SAHVEMkYu8jWbYdB+y4ZZEI785y
+l1iDP3JaOt2PCEDvwVfZvWY+gV71kUrSK84nz4su/Pt2YLaDH7iX61l7H+bVyppIutkgAzItJMv
AbSKudO9tqmVXzMOthNyN8DWb1E/AM16HeVN4RPUa9Ujdk7dky/aK0XhpZUdTK81kIRBFDgpEyAF
eI1MzLy0a1bdq2tE70ujnDF7to1xOI9+3t71uoHifQROCyjZZ7E0LbyZ6yd5x5q7ErJ60orLoxaq
tfdhi/RWHaRXipiDozhT5zEMd8UEdPlmniunAIftVgJ5Y27awC8PEGWxDHudqcnCBfTadP0CpEfz
pecrfFyQQvK+Bp5ROsYer337OI59HNDlyaPk/bMHGgAUPbPwEFqRtxmtxn3tnc5cV1D5O0FB1nmt
QEhOk6COnTwWnQ16+i8+9gUHqw0OAUOZPv6iIzt32HjPDf5jQmSapwlVqdoZU9eX9gWAl/J9zhJ+
u8ZsFxEP124yDGCPwhq0JvWcLAdMepm+jHx8qvmCSwj15mWpO4/XXdCeTRRshtldGLnGfmFXTTQ1
AfGw3vho4Mb3MV9qBgWKoAbw76eYpeC4DxzngQ1VtQaRSrwn0wa65aGM/RLJUWBTyUeNlY7FNQyT
A7J84LAmX8zso23n7DIE+BKuwjJ7X4pWkRYqQEbwWXhh6ewUB09dF/P0sZMyQXU5URUwoEgtC1Qx
uglz3z0DKTBHkF/LeN25GX7ZehI15E+S73KKvfvF3SXGxe3D4bK4KhPazwASokZEL08DoypACpjy
ar9c16ykt4EobLkFBYWM147+vN4EzMyyFn1e/Nc1q8Un+tQ7p4n/uPxYXRmgVK9F+WTavkZVn73Z
CqV5NneQoNSmr6q1yfvps1WV7rkFvmvNtL9qW7ZCVmi4ethnvFRYgvxiasVegrpwR9N51UMvoAqe
UUgUYCPmuyvyo07XX7ux2x+rLloZztDfGzhOvEctdr0GIVe+i3oG38dACybpldVJY08DTI9Sr+qd
T14BUfIllvyJj7wIhAQvN36opoKCMLxb3PGUqKtytTIuPsZ8Xf1ZcEuJz6Fs7+zBVlfbAXcPqCWg
OdD82pAvYMm7jzkbVfTu+Xeh5W9mshGICsXkbll2CUOlttXcXrVHPmRf8+nt5hI35khzadUcKbEN
RIV9oFHx2YepYSeO4pvBBbMNEL3pSnFzeKCG6Fom8Bc0WTneLX6zRgk/Cm0n/GMglshZBNK+t/Nz
F5keMA8WED2x/AsHzgylMqOId72VqVU8jqCIsu3av4AT770Z4lx2wMxbxwHcDEcaoNlz9Gx3EgVg
bf+NhHmMKXSecE5BBgdj53NTe/XWRsXQlnzNULngT5sDyFOoCeJbtmFuKd7FPflJopRca/9UJlgM
s1i0q7IdIBLLInFIBvDFuWad4X6GIhZpNXj7BYQCoq5och0npxoJ/N6oduRrfGAYsU/D5FhPhvog
bJymJtBpsLHLXzVAX7pRLs5LY//dpIEw6sRZNv4XpeJmt7iWWVYUohxFhy0+6v3jcjRjCaa5vIWW
ZaCAG23MAm88HUQWwWLV7VUAah7sGoBP6AxQTUAsoVgXXlM/NoVbP4LV9d1HJg2Qr613oNA61Elw
ncwpOlm6KSMHoljUpcYZBIQaEkdGp7m7DM2hRRD72PSN7H2BX6LGSdV7vTzNwV3cPiiz2eWei2I1
PFPxrfWcC4BeOHijbpUk4M6RifGI9/AKvDQJMEoMhHuruavD4xEEJz4SpacUYllel2E0xR5kZ/c4
fqBaPGpaziDAq9ihtn2U7JGP6vaoou/vIeQnVwDVwL2V+E+hwbEJGicL2XRpgU8eJvVKbVLvd+a/
mOYMuZWDi6V/VVH53BWOdWixWbtjrDc2tWVWn4Dyw30EqonfbafGUwOkeasuzUERMQ7fDAZc6+h1
1kvvBeXWUhCkCFVeQaCzYYfRKEDAqFdCMWb1Ccq5INbMSsjTd3i4QOHMvVTt8N6AqsLeJk0wrshH
owHAbtWG7EIHtmC5WdVj5u1Mw8LfyU8DF3gdyarNoLSaE+jXyKIBWmJoqgSBf198dhpmUB+ABpKO
CWyFbW7aKjYvPI+7s9H8LApUCKzIRY3ZlikEOfjOMnDDTqLKvJB/jhPaBocYpnBk0EPwwp3I50Er
NzlRpMAxSoTRo1j7bq1OScux90Vhe3/CZhwcIl7RtocmjvsT0CmRA2m2UQfosf/wkkNNKrDOFLAs
s8T3kB631hQJvROxHhky2sotGnC3hPXcdL19106o4rzxk5nhGKqAHPh1iSe/56XthblqfeMnE6rn
SFElztNsNRBqLjsX2lhrvOIXV25M7QCeZSC5jkY5dmdU5t0D+9jvo7Tqzkw31HNq1MHvALpQv9o0
DvWw+0ahoNAzkyoCASvmUCAtGCP9Ga2XhWjE78oQykN/TQwzUA+tKGbu0kyKZFYA0q8ga+cnQNRi
z4oy/jt6FEyK14fJ70G84pSAM+nnh+ca58YZ83Ufec02ilUHystc7I1RSoDEePec8Wp6GvH9zH2c
F5Inwyti4jbggNFmlETpBWj4H2QBNoOwSiLdjpek2QKGd16QTJz9D2cUQn7pIohSAsbEwR8AMlev
AF2roxsyqeljsI8wHTKgjLDfzCOajpVGBoH34ZF4XZcllonL2svocoFlhWHQt4J5bf1JKGbUl15W
EKb1ZWgda0+sQWxIQHWIt6yFEeiGIIjogyiWDyDq1bGLi2aRST0KI/Mjlvy0pMC/3en9CNVXELUp
k+YFpz7AMU6MA4gThefBjarnIKheCiIO+fCX1lg96/jA9sAMM3DUh/pIyPtTuW4rd1832MJgqRY8
aui5vVD4Sht2tVps6s1OGl/mkDmNjgTLuQluh4/FaMAfBud9nUqP0PDsXGxyUrhwBuvADHv+TIv/
9uPQp52X8Qb8V5ih46IMMLWkhT5kuoi1n3j9yaQGOLp1ZErzuLio94s0ANlN6sjzrAyw2MucRS1A
L9io3l8b5hcDN/bP4Rhuc7Pw3oIucnbSyK09mQl0PPPSdV4bI49PXgsmAvKPdvZ5wnvoU2Om8R1+
P2xF/qIoQagCEcorCyz7iZfxi+2l/lvAAJBo9LOit6w7Bhaju2qKrbukNX9UXtEdYtwHA+CtC+vk
QNfb1xGzT/lui8rhYsTu3zdtiHv+tUK6tiI+vYe5hW1uJ9/AmZmei6ND5LCo26JOoE6t4ZT3OI9b
0XWBthshgqq+T5pyWJktGD+RJwsuneEl5wRCKOdR2BU4iD5schZpibdP6lJDw3Mk2dhRyHWajBr+
8W/XWBZyYpysOSbA80UGao/JGFcCp2JbAN/KNdAhEYRFelR5+L791hd4ZYsa07kKETojqAW4eU4g
SEcRcirdK/UohHrdmL8vRSY1RfWY2J+pErPtmruKj9mVKjerxub3qD3a0hg1Ek+vQzGCynPxNaPy
1y3nfL/4/r4QlGT6q1X4eyDewDAmkLoCgPncd6E4+x1yN2vqKiMayxV1aZypWpynENA5b8zDzZh7
Jg7y+l+b/8mHhMT7XJrWnsYxwrP/Y8V/sVgF2cQcsDN8CFoNVOknvy66axu0alfyBCVjIvIf20ip
VaLLeWUjwHfl9a95WaidH5k2OLosnH/Z0HIHzzQ/JU3cvYgoKnYxJNO3Se3BLOMEtcdyWNGoCfqh
xzBMtwM4YF6ogTrHEVmH9IHiTasG1MzGXpoGPbwmzKs1ImyPcR6Bea5oQfoUgBjhPBnQaqbeYgJA
oKCZnCRb8tmB3ZxN3RQKHJoyuTajl91R40PCFTn0p4q1yM2Rq06zFXat/mX2daI+otTFOYVOhbc7
VqAQK7CSM8ml/KKPMhh7zXlzIn+pZa+WQV4wKDc0obVOQA8aq4B/a8QIrfm4Ke5ZNshrgSK6Ne6X
yTcwXW2Lpsu+qKLAc9oXENpgOH7lYryjgCDBhohmRkDyJqEpr5VmCSg7KBU3ffYV76LlHR95eTfq
XuCU4/E9FQz0j2esWgXSfPBfg9dJ/zUuePUHARO0UdQlzMZwP7nimSwjgasl1qhfAvuRVevYmbrN
L0NRO8hDWqZPpU5EU5PGAGoOjefvKTm9DFCvs+o/GavFYbY0teA8y8yqO6cJvraGUPNgql0euMgh
8YzUfeOPIx6aaXgqvKB56Twn0FIW/naUXfMCyD0YnRM+rmg0gzjLI24165FnU7sGBvOOVXZ6HxVl
++L6clg7Q8AOFGt6WbeXwBxvkJTEmYvkxxiwXLmaGm6fSdP91uZ1kB1x8A9OeAj9LHETuL3fFeFp
xA0rsET4gl+i0hR4rrZd+WILqStGCr7WJW3XpclBYDObCoetZ3CLzhGL/za2A6tdJ9x97uLr8Luw
f3Ett0VGEmxD0HefvGHlTjLZLhJFv5U3WuSOboalXsHWK9CAUdGvEZRSwBcO0MBOzPpVIJ0BZlE/
CC9N00F9pvCQ8W/yLZRzXIi6T1l0mbugyokuZAsLsqdGEp5ChjfnDU1+D2fTn1CuF/vZpBXnYT2Z
ehbjzlrGstzQgkFkVRcT3D2h3ZcrVO6Ic4ttVwkeNNysbeWlZ3JaemSkIHLScOZNf1qlCHTFD27/
v13il9XmLsUm4LrfoJ4520Hm/DOVukhuhyiRlvmFt4XxVDXNZ6Erkrt8+K3/N/G0TvmxTuZM9VGC
oRMc28NGZxw+odTIQy6p3xAn/YdFnPT5OM1jxElP1t/nATlxs8oyT49le6OOp+UayxX16BKrr79Y
H2P0aQIARTq7AEM/r+TGEYZapY0MIpTmyfysdGN5RZru2hEiVYM55WfqMZV5KB34CAqKYQSRwnT1
aSBoQJ2xWsJNUBqhTHYoN6ztm2vpdGongCkAqjtvruSj3tD4zZV6zRjXZ6PGRlBP8HVDvUBm4zBP
M+V0dqBBd5x9yyrUq2NQxuYFCihvBpZr0McI8hBpe/0xlgGaQdf8+Bh1CMq4rlIoXZpM92Q1njQP
1HWoG6rQhQRBW717acjvjARoM692T0E2AKpGXW8ya/B9gjphPZRsWNNUVhseJPn0KvOCJrPEChW1
HmhXePHQMZEf8noEZflYMchMaSeqfkHdZ4ABB0RcD+TC7fg9jkxqaJTXoGVgNj8vflozZAprWk0x
z6dRHZsjy3aOJlyFXNgf/nV9HRt1U8AgI/Qet8z3qzA7WJ7Vreiqy8BH7OJf1hS4YW9tLQlrrGxh
19ueKuXB340vQBFU224upI/0ycAv9qjTJkMWbQAb2eLHGc9uosYz9WZzmCCtuowYFli5LNngdqQ5
roXUxNe6IfN3Pgrp3fHTzKH9EXszlUyaT8uJ2Fd7cKiFKj2KKs5WBqjGsPfyr6yoOSA3/NfmF18f
xkfusDnCTScIEUInF/dm/Hd6jvdc5qX5AObjLVVvU8PsUqzqpLDPs6/vIJiIVxRUMEO+wyCxcdRl
Smbkun69viKxaEOCFtBwW1eXiGeAfaNvy3hVQXL5nVxmjAx30/OivC+gW7z3h1pdmJ3Wx0TU0ZF1
hnO20tbdjxZIlzswHG/LsOwf7c4GNqDIgxeeMJB7sr77UroiAUtMqr6Nnbhrx97+2UKI3A6GAbjD
/rNvaHFqM85PVm8O36UxfDNZ0L8lMQ7TC/BagFIwCNccn+GJV2O7XT4WUH+aDiiQ88cCgz2YM93s
/WOBIJ0BfGijhglcTcdc1P6Ta+la+t6+QGrRf2oTx3+SWmTSqlDRmOW4bXtpbD/m6QuNUVSK85Gt
AGndlgJowJXDBqyx6QNFxKiUOhhu2azpIuTjXv/JblAUQ/F4l2WnKQCWgdagCIUKuZU/QB6ZzFZB
UT3B6epyFa9g8SYqE2hu6o87WrX9GNrPSIaPKDcYwY0B0mD+ao8R9uGp+cg1y4XJwTvcRUi045kP
ig+jyfcfEa7qsjUqz8Jdz7IOGHWoFeH4HPUs1CuhsgxYhzTWZCI/38wDS5xCWd5/oTaygCe/xQcH
AP0DJey4GITAyQ3GHN860BVjg/BQe+lhNFFgbrOsX3U8y75CMfFhGgEY9SUIlaeUceAEp40d5smf
UWB+6WRmviHbyFYyVM5LUHfTRk1u/ZCDqQgAeRSlCT4i1zRE5dFmayFTfiAAJHCqq7TKktcgSfNz
xv14Q/66NpEvEL57N0KWBJLt2TMhfcwyCrZWY0MlEYdJuZ/7qHPOx7cQBZwtjgu/Kch6bQwAqvH/
Ppb3Q+ol61oP5PZ0Blxs+lyAERB7JfNkZSD7AZDERyq1Le4Dw7lPjcJ/YYNsX7p8nWmDPJ3LLzjO
je7LJvBewqR5Uv206iUvXnwzzu6ysnomS2mXPdob5HbrR9wL8pdeJEBk+Nw+1k5bvExZ1u5N1Llv
aEIg6nGXjnVyziavvMtcpwem2Mu3Pl7+nU1oiPIOQgb9OtNOJ5++lqz42QiX52qVg8Br1Y2dsTLb
2jzYhE3yjhKlsE+Vxh25keMfUlmxlamRStRQvFdM5qE1ObBM8lxZefmUTzhUGZEC9PJgjarDFFBj
gWM5TUBMDZmx0ATEQE9gL1rb6Bbd+FOVCpWHOnDSAzR6M+8fzXkpmkbroRb6Z2j+qSzNJgdJctsr
g5MVGv4vzeJDztwH3+P/FUJz/0XcvwhhYG7ZYwN7+Rexy2WbCY/t1Wz//ZPeLCP7i9UOzimwwIoF
quT2TD1qhG9DMlc31CNfNbrhLmvyT4vrZuoycDOV4vC4x2HrsrIXg+4lsH50Sco1GS5KOzR/HNcN
9f5/fHUVbhwISxxl0P7HclBI8kHXnfZbKzD7da14+EfX4a2nHKI/lc+hMVKXbwy155tuUMO9O1j5
EbfX6pCZif9QjOou75uL8LodFH1Av5VUQD5LQ9Mz8UM4GT647Di+70p7MDZHQdhuV0kwwzuZfwYf
WQF1E+8pi3n3TXrj1xE3vD/CgkPEQkXiCW8twy5Cih5qbH81AaRrr0zEyXV4u/EuJvWUkRnrHrex
DeMtH1Y0k0PqaFi9zwcZGvwuGG/Xom0sH4mJnvtbEFeizA4sdyeqM+qKJx8bhlfwOMqLiVfRNbkp
irnsJ95w/bkWzQpito4cVFIIXbiGYuVo0+EvvveatvpkDCAREG4ebpG1LD9ZQWDtFdgm5rlN6b/X
sdFc0GenZ2hdQutcz7VCnCpFboDzDj0XRBgJboz+H8VUhN9dy7uHlnjyKjye7SYUUZ5w2sVwd3Ur
cLO47Ls17sa4EN9VN7jrqu28u6oxIfIM8tYNzrrWeHAOeKyCTTY08dzBwWn4gPxgfscZ3y4uqP+F
ILbk27oQ+R1F0WBkKqEfvsNx8RkKcMAww0tEBrGwB4rLJZ7Kvu0Xa4qj5TRX/jks/ZdlKkv96oGn
e08wCE/hxNPGcQu2LcN07ULXxQvf1DdbvB9BJkM7qVFG0Q+bVnog4IVoyWaUOe5RrOvxwh9kancb
CX7VF+6H1mEORHnEpkZNzpniXPDlXu3KdA+d5/n6aL3ty43HNxyV2l8geIgvr90qiCXU45fchkRw
lihxJtPPN6Ff8i+mw4PzWFYKaMsK+h+1D5aRpBOnpkeBMJ7nJeozIwHKJJStuvjYcTs6XwvwXq99
L1T3S6ys1HssSP+s14Zbx5lkAZop6abJenBT6FJ3G2j40wAAsriaY3UZWP81gX42VNrRBEX73nSx
8atJoxRHIb8zaYBCfEN4xwQ1uIMC6QBI4CJx6XxslFnxOdfM6RkOfZE5193agSQaRWTFAOZ1wISH
IATT08pgYfrIoyDdhD2Lr9T4AlxxG8sxq53LOuDPmrGN95UU0ZF3DQOiCtKQgE0KUAjabXdGQaCM
QAeBLpMGEqTL0GxXJbO3ZoDPSiOzk+J/sVGcrZBanZAks+y6Q1mECC6Koz7MyVHp8YszdNsAIm0Y
Njobojs4IvH3LIjso2WHz4Q2xhakfZIBKp/qSFlbRc96IPGvCtW3VwqJw3686AkOvTgswTQ6GnhD
LWrrtODAeyFx0CtAspVaZbRdsOHUozi7BAULAHXlsJId8KQ189fI55fnShdfLA35bCrA+N0w6vve
o6NAQcGpnFCcrFdYgpHtOPd4vd7f+G8XzfXVf5mWmPku63vxULTg0O+gKVehY/SQmHNBO4C//Nzh
EFz8+RGjh/rAt15z8GoFcsc6l61mRGVX/0yFC9akRfGeBm4glTfIy4+5sRmVO7IItPnLKkjuA36H
LYd1506GPOFgYDhTUzliOGep826OJUBhouLbGz+ZNIFib8xlpRqaIHJFwxCBXw+dAb0tfTHkIN4v
QebvfEuIX43r2PbLU6P/11IFyrE0+H+cfdl23Liy7BdxLRIkAfK1WPOg0mBZtl+4ur27Oc8zv/4G
krJQLtv7nHMfjAVkJsCyVCLBRGQEIPM0zOUf4dRHYJij8dIdK+NfVrX9lmz6yPZOEw37sEdd6Y0c
JY2Bn6lOILl4F6b8nY0NOJcSr7+LVBNr0+02I7db3DZQv6BKFBKITGzaXoh7B8WpYBDxbJo4MJG5
+Gm+lsR4gEdylQrlR8sqai6OjGooFGYt1KKdITU8QNmas0iM5jyVPtuavv8PmVQDmrHmrIbUs+WE
ptTCDcoFgGmXiyiHGt7NnYHWAGFngGI5uQBdVgWTjYbKEeBNagV6um6T55W2jrtZHGvUlR6MIem3
LKx6bELqk92L9Hud4W0E7IrOU5dDwdp33G6LF8H+jYny1Mgqf4oAsH7Yv/8BGTl0dT4AwwQVXlDD
fwQM9wQgvsMdE4qYYMhNEtYb0J06J78P3JOLfNiJhgKiSGAj/PD4yP8dBrA1qRCaQQ0AzfmucKHT
jnQt95gBDY02drHvniDNiZoc+w3/lYtpseg/jTv+3UIm41OI4pSdZebDARrI6VNqpcDpyghL+6cD
CPFvpB58j7dI1ERD4x9Z0PfrIg+z16kU2p65huXRMAYt46mJbQY6bz19ZUk0XqYy+A85If+ZPjYO
TrDkTDdoo5fO5KBubLNXMhVgc05NsAho4FBPuP/JRr7yEslSRqscsQsZ0mzXyiJIJ3O1Q2gkYKiX
3iEDlRCfew+PQSg3SWQiNM2DbY9j6vWCURz67n1M0EMwwDQ4fHa+vbNkug7AX1Q9hsPEcT/hNBCp
gB8VZVqDUgdN+GJLNmr4aF0BHfHPNIrCrLoWjnZThna3EIVBNM+/WWjA7s9ehEHAQpMDXJ7Pq4gl
+SNEAly89HL/OvRxfVqGyCL5wFlW7zE165HOlTG2m4HGvyS+z7rv36Z0mL4MqPsHzjT9VNS6/TAn
I1BQ0t4UerPRpmaGDAKG04+wUJT2Q9iN35DN7k9lp2OblVTFQ2T5eK/PYvOYjvaB7FaYRBCOSdy3
Bvqnp47nkGs1CiiyyvrZ2BZsm/V9uxBH6VJEIwF9+EIcVcfJoQRJ27M7JtVLbmQ7qqPtUSII8qnG
XYpuaY0wYu12HObizXST2ItdKzwaKD7DLrfI1opChRvNsMvr7rPvW0hIEX3KQvlKXaMEn80EfH2Y
QvoFCoPjIzVjXoCCH0TSVjI9hjYaMkMaGiIHLbIJN6GoptyhgCdCZutHHMMZ9NWylklktm1w39bu
8CDKuTs3ECbToqk9gv+uO5MJvxJ8+x38CcSOixs4jZGRmHd6m3+m0V2cspGDlkq0PvLy1kZ2Va5n
BSOOhsm9dNUct0uWj/BLjLoMXV6L08+09vK56COqZULxKY/dKvSBdS5zHVrJ+WOkV8kFEqztcxtP
4WWyrcdeT1H+JBs/GKpNEdXNhoac281zFpaPthW8T2LAu11CzpZJdQyGaO727mqQmXhqbJmOp16J
PC8En8WDOeAoluyBZsaQJ6OQ0SyqZV4I9pKfuh+T1Iq+00gdaR+7P7nszRSKUYEDrUuXSBIOlFFm
7m5sS5fCUaCLD6NmdjhIx4m/j0P7pD3gdR7VWGZiegZePpch1HxMKEfBa8qzPhoqLwX/f84FJZFA
rVuxZ4DqbEY6C4kllRFKG0CPKo0LRTBRCadNg/oPlK5tFAOxclB0KCeT7Y+OUlZSNDNI0SIc1dWo
QBsAxNxQGWl2YSh2AXEXbza1luhHu8v7ZxOpQxSxRtHfgaPFK6CdkZ5o8Hy26/Bj4pga4q+oCNpl
YoFi8UezcT7p2i4uGmhVFyjBGGIRDGsa91O4m9psOs56gONslOJ2QJTLLmvC/0Q80FFjKG2pq/Xr
UC4BoWPUQkZ9vlkCF+PH4sYMlty+EbVH11JXVXE50Kyo3Md/p5h1XErmeHZ8cP/poOh2osZ0faD9
46QvN0mME8OaJzoOliAxcrLJRV0Wgntn24IgPGpBzb0MaT4KjmbNU+vxQcdbn16U5YYDjrsiz2JU
QT0wtKebRdwowiTkpHYFkkF7Cry5LoWTUa/ifjuM87cxxOkgk5gw6nURDgCVjQGCMguWHMik7GrY
y/lq+LsQsv0v4uhTyCtCwPiXK2ZlUODAWF7NhniC19lhvEEdqX7h2dca1RQL6bMpefRpaIAtBUoj
LjQApVc5aJJrfVEWnusag3pQ40GhDbWcYQsmh9g6EH0fNcTWJz4o/ZTtLoSGKHFZs1KYy/wOsPKF
CFDFJqXdrVOrd/eo+IZCqDE/1zgwuOg6HoypqbGvUJILPbBFTlLoXHtuuuiZ7HNmV5tkqOvDlAUa
yPh3ZHaqod+LFnRPGTAuX0HCdorwxvApCUR/xjcReXlate6GFTJqwdVBjuhpjk0gm3A1JFdRmcPF
gErsOnpD0dMS74x+u2ugtbYt5LI6eOpw+hV/TmY/Rb18k67nAn/Oml2C/jGps+1URtramUT+4ls1
EOLWMhiNvHix2nBY11plbSkgxBbxihK1fWPNxQuZEgZtibzTnD0NjTgZzsLkX2lETS7lPhyU65xo
yXk2nUNhg3GUvMU4VI9lgR1k6n7NHVBKz0TCEjYgo4caS7ldxiJCIVrGajCsshynEm2JXQtST0/E
sdKCfzkZRXglspVAkhCDZFXRtMjFuT7NR/KTPUkguCOBxFuyLQwv8iIMqB9P2ehCuD2uUyRL7RIV
DYk/+yfQBfknGrbGLLXDqSXX4udustFqfQZnxI85dxNpyMx22ul28KlvJ5wmygb6czaSNYCxgE6j
2XAQFr/bAisGh/biNyVou9PaN5qoh66FcizyQ/9kWrla566bbLCODp4sSzOjuv+Y4V0kB3cZuuSh
GLcAbeZivPHfdCPo05ieWsqBWBfqAPhbqFvOmoeApdbZ1arHFJhOkV5m2VBPDSFcbYHwDtgliit7
bg4r6oZgOnN0PzsuDs3f9xVEQ9RyahHqAegHvYEuuepxCmlzea3IeWGBm5/vIu+uSfFqWerFYNgd
c+jEM4e386pxJwHUyGDtce77SiPbKsRlsHULJ4/Z+K/PsdcRad+9B5PbAf8mzViC62S6YBcImob2
GVCSckWHt6luX7oqdT7noW1t9bDrDhRRBhCZoXfZjwgrn6ytKNhtBL0PYztwiWNL3K+hazg/tccd
5exTwfha1HpzoCF00NaGNTevVRDbFy4pu8kO/SeOGnwHhMfyfUOH0PpdWC/troXE/5/CLLkaTafV
fr7oMAbtclFwA75fVH02WlxelMJqDYcKpgNdhKRJx5VvFNNTPBkhiFxL/JHalXgTtntooyRDthxJ
wDF1IRP9EcFTcDdVWeCsCahcsxxMFBzJPYVAHhmy5JDTBg+klKKhxgfTuZ6b8yPNmkbIrAx6/EUF
ZPhR/Q8LjSxFbXgL6j+bOfMh03XJzQcdNC6bLvHCXjQvZOnHLPc0DQyRpIKm4kn4jEKMYonvW+MU
Bum8T+aulfIm5rrB/+CvvviLviscSBIvgqDvwx8CtEybvNCq3wM4XrgL8MC41QDgAI4Enk0bxDkt
6Fm/F8585E2tvTnBrG0SuzCOel7Uj3MGIVSKgPSAN3WJ/wzl4sfUjONzaYL9iD4x/Ve0uNj12CA/
kgkIXAiaA+GzDX1IKgU4/9+IBJW0vsisU9iBXn2lxmSkxrQHHwzInbFSNupprZxC3d/NgyyIjd0k
hCVBKADtTiBQ2L/u2NR7ktxadLekLJebafEh48MXMgHvKw/qhW8+CMP+F28K9Z6EuhbNrqDMEwpm
KaRgsMUJtnTXhnwF7vnqzn4zLmrIXMfRAz0gllt8k4lfHxADg1yWPbjH0jA9MI+HDwrWxackRBGq
MEHioP3Ahck4cGQFqEqQtrqAkiGO3Co8/b0OT0r9ofGhaxHzIdoadViCQlt0ySV3x20w9M1xscUt
Ku8bKDIOCbgWFhvw2OlWw6swIGPm43+nz8YZ6C/scK7pGLpuClcwXXfved2tsAWB1dgG174HMDEX
Wr9KCmDCMsazTSvz/pkZaNqWg80UDw6XeUKbyrUJuT+k+0emnZcu+W3LAgwytHtvMboM2/ZRc/KC
ypJ3BBMgSIDCCvwROtANdrTGWW7iqRl3CyxQhLu13BryuJYTXgLU7uNJPWdf73qW2edfwwap7xzS
AffepspfxihPt0wLtZM2Wz7gI2XdbyspdkLGUisBP0iCFXmVnYbUWMZ4baqMPbIJCpXJ/G2o3HBn
tdzc2ZrrfBXWBtkfezWFDV7DrBK1zBI6RvixMH8GqYvxTBaTYysIUmCk52RA5kD1MAkzc0XYtEEK
j1hd9489BRFoM9MStLejLjwNB8AbMlZZHV3B+RldcXxo7EJAZnEjhm2JTus0uuhN55FtdF0ko9IE
dEBA0TxQg5pqy5tB478BPKZkK6T73z0ovETKVHSnmRwUrbvNdEiK+mWx4Vc3PdAM5NB8D4VgYn2/
jANahDRJgIQJKyiJamWzB51y8NC75XtT48XO7xocvMISBXglxQk0uvK9dCUTe+uyDA9hAqw8Nsav
cVsNR7BhOGuchU/frFEc9UYvXsFrNhyjAXyApIQk7b2LHXKD4/8didw5FoqNkUHVjzgLhVKmXoAV
cQChFXnLoPafCjasdNvXnhkKNvR8YAe/FdNaBHrk8RJVCNs4AmEIxwaITsdCo8TBmJnXJggzWhTn
yqKJ1hlwoTLyoYAeaM0+nbvM09LMPoRS43zsogG8EE27peFkBPOeCfxai6GxPzF9Gs6oBQYiSw5B
p5g/jZq+xGoR5qdTt2pwrvtMAQOLv/Sl7l9oMbpUVrbQ/dLFhdTjqJncYI7XHQ58ub1OUH/rNWAw
uAKp0F4dhhMncKwcyaSzAVpJGlgCTxDgW2x2yED7LJsCenwnHDUcyZR3uMONbZTtfVf3SC4vSwCx
0qfUuJaBMaEScM43YJDlEIOFdAMXlr4yhhS1U4DVvfm9OZ+5JMIXOUjM5xws8gaQj4XnmOON15Ze
mquP0JsEd/74hh/3fCamcDXXGdiAp67FVpqRp8kOVbYgHutdsbF9hlOcVhJaUYN0b3EpiqkA8hjZ
M/IGpRXtIm6DNiMO553II9BSabH+2c/so5B1LTqK+byQVcOD7o+osYvq0aNKmKkx9nyc8reuzTKg
4Pt5u7ybRPKFhR5F1FipBhxbA9mXjdnK2ye9upjm9CAgY723cZB2AMzwogpzJs5wZk1lODrEmg4A
Ii5eVZ5TDkkCgTXLDS6VPKGdQ3x5ug5EDA3Kwq+mvHlQr6wiHKUH/VbYaW4tXnJ0qED2HSC9VCzZ
faMGEQxH3TENVRMWuQXCNlxCZp0PYQEeP3/uW1Z4GgN5WUNSEbIZCn0L3iJ+6FHUcu5JUULaS6Me
chB8oJuJrN/YmTavVIxL4hJqDNwbBHOZ1no5EmDrEZJ8L6YdIdXMdHBdYESNZbd/N40zn4EUxhbQ
t+dtHtX/CbvsVUQ9nrK8iXS84FFLtbCwaSbO4/QmAcdbl/tnR8M3IDbz8dVAGReyCvr4inOl994s
bS1Aq8c2Yc5WFcapOrk0GGfQYciSOuXuzQ6c1KOG36V03NTW2T7Y0N7D1UwUu+OrYLHNbERQyokh
MTZHYb+Jc8jfpHNTMdSzSaN0V3PyDVyYfE+mxDJxI0c1dXoOfWutwqjno0rAiHFB+X2hpsnql3Io
6n0sTR3dvMihvoUfIct3TX33KG5AvUvd9WBxzgU7QrKDHTPZ6zqNZ1CtQrdRXfK3YWLi3LH9jX+O
SLtIrnLTXda6WVYtU2T5NYi4tr2/0s10iga397HHQnv/Z/kg0hCCDJR+7sT0Cug/3ykT9aghvSGa
unin4T42nEADYocZRAw1UBFroK17aMYchz/JtwYEQa9sGLpH/Mw+kRUHqi70PrMA9Fq8eKtmK91E
TpXuyasLiIEPKFBHNhfQctd9ZlCjW4XYLuD9Fq/F9IK8vAyDufxxFDEUBuQrNHlVHLNnvHmgKAUq
unmyCeMat6CMcrP+NSeukurnIeToZObWv7IYFZGeDG4FT1dQT7WTSxkDJc39qHAOEHKxcLLE0827
giBkLsJZMrR5wwSpZeLtIFIPovEgDe/QCpsNiwvc1sj9zgECRkWsBBcZqVHUH8qm24OzGoy82Sxy
32rxZYyS49t1FiMthH0uStxsnHxPdhIAcTFpx1oIDQAM9MhWx9GbVlot8Iaw4zzuPWJklp+D2OPX
adZUaTmAh4i86aq11Rp9W4f4Kyc5bTyXUDklN5wA0W1iYxoOed7qQDjL/ahqFiNL+LMeJPXODLtm
ZYZTuVGUfHf8e8qhOPl+FzI0gFYlyC1GHQgLG83+pBl9fh6TKYMGL4ZZHLqPZSR2JVSgei/t/wGC
vnzR7QlIaSv4HNXg76fIZrIinHNrUD6XEyG8U21AVjzjmVHzT2acNHvbioN1Gs/TNeHhIRoncCMA
sjdcIj0BaDKKyu2Ug/d0kA3QW/GEgwp06wSPM3JTNDW86WOUjRuvAWRuT0JHGhXkesarL8y/RMPA
GWEPO220428sbso1gPblg1sgEVA57VsFxWxZBMtRvYGeam5s5uR6Q2IHnh1Y9n3wTdzHAuCTvV3q
d9eYuI8/P3W538WopaGJ9/29XKQuUK+Lnwe0sOV7Bk74Sy8euuGSOW32FB0XbZ0yAAXAHH7zO1Zu
RjC8nPqita+WAfFm06xREaklpdd2IFhNJbcqSlXYfmoyKKlKulXZUI+a2YmnZqXGNI0ZNmCMP2b8
btqdrYyDxwR8U9cgG/JTBQFCj/HKegPPUbDxRa7vNYhMvNVT9tkcEgNpDa34BIU1fPwmvHaQD9gl
ksDSSQWYMWWPmgbMSuvRZP3CkblQYRLdpWK6VPMWd6ft2CiA4ftY6oZRU095hJwI6mTCYXp0olMH
yOhTOUz10w8LDeymbJ5anMPKGLIMMnB6n0UDMruZUDE/rePGzqvbW3XA5FsHnuxJ515JMnbo5/I0
ienBkCZlhwAvW/t5aa07vGWjeiBwLwULWsjmzBxM95Z5cLFbBoQchIp0aEpDFxUOeINszdd20vPF
Sweu5OUpxKXJG6POq3RBWyNVpeOxTA/cCB1veWEAwuVQNRNI6mKRzp81EHivQQhhX9loWEtjsfAJ
lcaQLfiwu1AfvFhl6FGUso9t7u6SKQFjmZyuHHEX2t4UNeamcXK+Z4X2pfVNFm6FX8cnJyvs7HXk
rPZApYjPQuMyTXNvEn6eJHuIA1QodtW74+hYIl0ZEUgNh9QvNmPAARuz/WAF+i2QFo9aePBrG4Bj
G5RifjKGb0MLsV0zMPu1I4cMt5pNkTOUHIk4fItL0Bc5RZhdaKiNuFUD7vViQjv6ZYAUbg0Ji8j4
FBqo+QcNXM/WRQxYZ52h/LjvRei5Mv9fj4Y771t5HiBT4tiB1LGzoS4+GDeXKPIvoeSKKetPXSsQ
2cqxrGgzyfkdcmHOhpYmdwi2GiC6ynjj8wEbuyqfglMIVRnu3XcdCnBTEZyWbgVg10Hg7P/3kczS
3twpEoX5rAVjDt6HENClPEDyc9Z7zcNWvEjWrWCmh1JN81Tqz1MTghFrNvmVQ8nr24AtNXKX1Yyk
h15tocfSnhmUSo6oHZ53Pt5HH/UMkoJZMA9vWtJ/1wHw+gfr8KwCxFWs2wjSVRHkBA2JGJCjAeBJ
NZpYgvI3UJToshQmwqnNHp8RRMFySNUyUBqxVqhFiw5ks4CeenIgttmUxnVG/inFjhCn4yGe40Vj
akdqljG5bsadBQT6avFZjDOvT/Bto6gWGbSTilc2mq4cBeSXD04Sgq5gm/tgvUx1Y9tIrUDmxN3G
DKGuPGt2//k39sHv/asIkmqXECg1lJyg0+zbJ7DD2Sca3nhoPOfbNgMFDYVFfv4yWQEqlT7iyf7b
mT+md0iM3FzANobnBiLGXEAFOtRXYP7m58As6A8YslKubpfgpYDRtucdVHPcAxtjC8pkCQ+OhpZv
qQq6LPtuN1XmAzec98JoEN1lJ2qKueTFiuLITUYaUo9s4QgJVfwuMIfqoqlHjdPboSfGKg/X9ZiD
OXjl1lO8jsc4OlFTDc17787mjzw8QToOR+dVUaK9Cyd/ynSgz20f5OpynZvAZaZbx18KVMRK8YHJ
caHhkGFHj/K4O+lwIxnTbeiMw+JQt/6hjP+N4hF6jsAXXVGn6V6zbDYuco1M645tXGMHJNkWkG2v
L03j1yMyuhiDCG9tNXig3dgohrzm4BTeHEFRty0gRr9qhwoTyd9rTroXZvpGgRODxjAOAv5S8NqR
B2W5mrt8BDnIY2B0Bc7VJJ5XhRA+10Hu/UQ91ZBtmYK/l23bZtEB3MR3+CQyLMCjuvSd4+jeI54I
S8R88TfIdb6j5NU5UZPy9r13b4s0G9QNqBhXcfnPwX+eS8vr/RF3cBTQydFdrD256Sbwi265a9Bf
+HJnWO4S9HefyRuKQfcWCqi3g9a7R3U7oAAKvb23LP27W4oIoEdVpzgnBQMsct9UhL10ucVQi5hb
B7K5SRajwoEKt+mn6vSA4+ScfYc26LRzMqhPKnGvWNcrz0DSY8dnaIKRI0z53oQe3gOZwpm7l9yv
j8g69IlHi0As1StNaLGZUhQTBdBQT08cfzdIXCIY5+Wpq8Ev5AX3GaRj2v7V0TrrMTO150ACIg0L
WgRT4qAu0aniTRGbQdBdNRvCIJSI7MPhe1Uh5UWJRxeSLDbYd9obG4VRIlLa2wbJM2Wi3oedoshE
jVxbxatJOUOCLKqPJu/tLZ1n3x1q07F1MYn57Ird3Uk7+dQxd8XbcIt3OxDI/3wsr+LI4aLGeUUX
DIwoOliN+Ix/xqc4KawNthLRlsthgNJtUMQOpUfeJrSaB2MCX7DojE89ZAs/TZBmkZFkGTl/hJir
+0CTs26KvAmynIfQafXHxoCGVBXiCdTpw4YKWGPAg89OHEBSEO+sjdc24Fv09RcqZ226GKdoVQW9
RlkJi+RYvLWz+hjzUt8smNJFv4+DF36VhfYEQkMUt+Pz2ReFSA2tYXEQANWt7PKQ6qY8z/ch0hZW
2qZNB5TlOK2/JmOoC/CXUreLLR+kD4isIAy39GYcGWob5blZiIxghx8PQ+0sugxKnEHpRtzZCu7W
69IBJT05cvliRD1qdHoxUmNSdgAI43YKeUWX8rUDQoe1iOvcOVh+B6hbwMC3L2UxcwnuLyOW2Rec
0pZbbAaSVUVameTnNkdqpcctdnHpIDgD04CcOhSTa2xpVqFNyWoZc6lXbAU4bpgSgHrxnhOcBG31
QNGGrZ4aMxdpm9XiIzMFjBD9O+nfALvjx4A2jmoel5OXaTQBkm7/AIQRbQMfcpRbuuH0dJeJ4icj
s62jS8DPG4el+6VXlyLbxq7Zn8I2AB3w2NUv1LhJ9JrafXahUTM5zq6pfdOjIZNhPbJRhjmLJzJB
ADncNBWqELU2wkEUFJ6vEGDYknM2OHKZwBauupCVB7LRRXWkiVk/bQNkHJHxDa3xPPkut7Z2z1Fv
aiEr1yaOhVQ1PHmYa/k6aGPIPOig9ZK2G0fVdSgWNsLpnJd+B+GOsF6TrU4DnJbFzkoAtv4FGrWP
Luqmntux7p8yq39B7UvxBc8Tvms18D0l2Zxjp2DiT8vvqwdtbPXXIhywdcHsonInSPeCbIOGeMPD
i0I4h6dlGNarKHLKz0k62Rd/RO0WrRZYE876gyDf01B+BCDloZUrpnkbWBxVhrLJywHFRz1K7aH5
xheHhuQBzk1SFEI3HGd5MiTmlslWS7QZl+ui8Ee8isYwqnXmxljZ+hheRJayZWlyZkHebyFDJVZd
K2KxRtG68dBp2cs0DwbuD3JES9lNkx/mInqjC5GDlmLQ3ZxYdy2sblP5UXwxS/yuDdn4KDk9jqn2
RKYB0uLQsHQAcWzxLFmrOOpZXfF3XxvTIQLT6rVDDvkKGu/+gQFDQQHKrrXuvBvCBngZGasWiiHc
6Tl+aGxVMHk/Plzojw8jKoH3ps/qE+gX3xvk8CXC6GNMPRVjjEj+ORAWUCYVSzYcTt2udxdH3jsb
LRBUDn51KAGEdvKPBX4XZ9l2fyhqqCvK4g+tse1N0ktIJqV+1XhJFIMA0YbieAKRXslfTXOgk/WL
jeJa7LbWWtw3TxRMa6m508f1lO2/rxcDE+nhBBNlXtCG5uxGRosEtbhtlqdg9LcknEWEbYuwGDli
S9suYVJxTClw9dD8VbPUVOr97KQlDSfYj7VbHtVpYpEPEA7LdaTJfz5hxI6p6sBHBj220mB75V1O
HGmMgvDbyazsUXZEHjkP+CO2x7Fe3a3JxgPxLxRtmwpkhbF7GSJRQaCs98HjIwkGYkkmQL2o1KE9
iJsUSL9v7eSkJnNiMAXcTVNuWoomk81HAdPK91tAiz6uoYK5vLgamkRCQOM/Xh5lStqAozAVdTNL
LXX3MX538dYZXVROMwDNf/4YKljMowFtwp8/+d1QfVLDTR7npOh2aj2KVT8NcpCtoJ/iH92J/DVY
+DXQjBkMGHh1a1ZWD/rFVr4/mtEI+lIaa6y1QN0prdTcjA2KWmK1utO9bDIbj1k49EOBuv8+YRlz
ubYfa6BKXaaRQYy8DLfUVRfHtq4apeSonLKsvkyZrArvpdMoNn6GL6/I54cqnvtPpuFMHogGBb6T
GE4JCtMYq6BuKIdJypozNFoikFVp/ScrcuMXJOLJR41crO5biFmBugkcu8MkaRu6wnyiZub+mw7Q
8UmZYqm6bQfxVZs082ngVfUYs3+VX2AfhH1r+qhMdavVh7l1wQwZ6O8rM3DPbvHahYI1uQ4Fgwus
X2eD4+LwEp+AHJbj8BWoB/o92SB+UEHakTKNLhRJJ5TIVMj5RdCac/CoXsZdHlkn07eQAAPDWrVS
YzJGrDdPbjhq8KTrsiib042JQqgx5ArUW4IpaJ4Ca/eeLzJc11wFxWe7nl1s8ArsO4CngAbLaI8A
VxaDseLQZtvg9d05WwkvyqMDXowtKDUCVFUxI3tJjWW2PoP/UoPQxRp0dSCVnyDycw7xVD07LXM2
WSc5DTTt3aa8+ZDF/YoCg2AGl4MwAYkBbKpfUVAMbEO5tty+OAO5Tiss3hpl8SvTGvmmoz1s7+D/
ogc9hMXl7pV2tyBAqCRGlpsrFCpmG6NFudyyZya/30bhATuNhzIt/EejxaljXWbLyOpm/3FqcAuu
dIaCPBlBjWkAWWO42GcrW+Iy1IlWluHRNEc47qPQxuTIhvgfMlGs1eNrbzPNW0byCtQL2mTD+4z9
+BZDd8lZqedcNoKPt2uxkaXHHj3nxGgEnqHhXqCem/aHLZoguNAnro1jVduGcGXDIcgV5fWKxmZk
oDva2tnN5QaDhuTpZbWEVjNz5QJDuOXplD/2UG5FGVUrtjjCBVrRKnvQ+G/zmBlfbXOoPB4ZzTMf
jGY7T0Vzdu3OPJZlqe/0utEPQOBOHh/1HeFyFnBOldnenJk6qmGB1YHiZHM1ivkmIkIG3BtlBE34
iAgannjtDCZrBeXgbAiA65LID4KDuLofAfWTDFuKeUd+SKDITWRs+iCGtaYHtQ7eYkZIa1PlNYgj
mGdAmurkDPN7Y48J6EvVeBKsOwGoTWHmR+zNLBOn7VpEGqUj0LqbrrWgahBFxrm1Ia6pZ+ORTNRA
yAB4AdlolgAii+JKCAoeSqM/3tiWLrg8s91QAvD7hJe2v+gNOCsgdpYF00Hge2xfyPazI0iDqH0e
JVuYDAarBzQuO/zOGh3FafYQbiAiAIFWUbcHmrm8jBtAb/YuFENu6j0BzsFbZNQCASqgB7JUi3Yu
9D7zzB1RbzxrKBIVen92UeN4GozwJ1tQDGfy+q3f4yaBhnozJCpRXWQNaxpC7hG/XBVYha9TURfn
chRlt3axO1rFEXR4NUm2k+JlEhJHA4TIjEC/+LktN0ulvgWrGocUtRE9MGEKPOuc9HtZ7/C3Uf+N
MugWGpiTvStYG2Eh0G2X2G5OkEOqwLxtlLsYWCogAcHKTd6gAJH1akJJ8B46U88RDfETfHdTDOqy
DTB0BdaaHC4EMPbvQAa8sgBuLGmwBCAWB+oOzogUFxJT4ypk4MJexuRKANrM8OLeQgCu6bZBn8dQ
0Ebj4ysP6mmrKVY07rrK5zgbyfRDp/MVuX0/xdFXLR/oS1fNnK6+DXoQAhjmlRjOqb95BxpKzCFv
7ByACumYEtx4RdbcghF/OGj6Qukx+mkD/sLK3IVAqHAn9U8GCFS2LMjiVRi6QFmTsZY4hfuxPwOo
QJ4kQDKI5tBQOdTkO9uy1mBa0zq0WV3OLyi5kioydfHihmxriyQ7RtHknm2jrWoUEaBrLBS7Umqg
ZGxz44FIC+tXncHnja63DFqKZlQt8wMT262uQfWgXIKaDInolRBdsaFk/pK9XxL3lOxfur/4NMP3
d/jpHH8Jkrs1Ix0nnLbJ7lybR4kn3isUhyt/VmqIV1ELBOtI2ZIDm3z8pAl4bJcVuhRJ4wUhImcX
EbegOjcz786hgjMBZgT7HeBGWg8gg/zbSvByoTEDoLdbABz5Ez36PiZgG771kyeHrC9ySTh2pDu0
EDgyMifjy3JDXu7adwA9up9XdvOGN+hhp+7S6j5/Z3MTwxtEj8OwFCfIDRvAzVAZ5XqogzpfkZGa
/+tYl6xyavr/tIYhueYoiD5CMpR75P/wauJr3UmpoNxpqpD3f2HrsmbyyiQ2FlEWElhR06j3f7Lh
+f2+3qLNIpVesjRD3re1D5T+VMnSyQddZenY7UY5wGz1I6H62+Qp5VbvPdZYQXaq7qatk/fpwU1K
5yRkU3FN3DS/s0URsIGowgNv0J+C//t6vRNt+1o0IIL+cbERwiRjxqq/hzx5rqQQUiEb6gkGnk/q
lS6DuLjFhKdsKCmH+tFdoJ4C/dn7wYHs1NB6Bmkq0RgyJ9UBKoZHtRT1UnDRb+su7VBgDqr2hq0j
eSSb2zX2azfMQA6eP0OdxJuUPBS0dIkcKMmQTL+Nl4tEH5PUQjcLL3MAkUf1ZQgsF4/mFI9F8LA3
oDP5SRUskgJhZerO79phNCZRsL54y8cM9BFSXWyZd9P97Tzy02R7zifbU+Ji4IjqjlBYQgH7tI5c
oPiJdJzoxhfq8NqVzORkoGYgxnFAFnvITFCfzDQNlG3aZhj5dzIR6TjZl2gVt6yM8sEw2irrL2vy
NH5wChw5q89Ea6opo3zoPmryBBivaDj7pW7w/0j7suW2dW3bL2IV2JOvaq3GthwncbJeWFlJFgn2
BHt8/R2YdARFJ2vffeq8oIDZkZJlEs2cYzR2+d6lMTXILwAhCWkioNeeaBxPzNiWE/9+Z1dWFhBn
tLAA1uj+HZXEtJ2LD4SQ577jwVML9lM1aJwQwHrUC4poNw5YOpDCDD3mr9Ich39+DuIlEhYRuIDM
Trot/k88pwbqewVcn7geNnRzae3HyW75SKFAFv6KblffkP5I1Lv5xMtHJPOsmCykjyIoGRVIW3yf
evsFNpCNITsN4FgAFTxvUbXsZHgnogp70bCpnbozScnSMZL8NHOgrq5JCMIaJJKDXU4KFDyDHnk8
FU40gzUZU7gwEfjvoUmaF0f9vspB/L4I9RSPpn5NMXmAv0vD7b0jjZvgW9dW8mxUebOWKHHccNR5
nSZ1tpsF7oAd9euYetTYvQD3TgggZKXUDblJ5Xsn08PSm8otCEJRLnm1Axc3Trj8Dqm9HhuGbZ4y
r0Cab4OkUz8P3gAYUQ4XmgCikKhDHkKtSHqwLqey/LRxHBDCgVsbczbgepIw4FF2ylILADK9i312
ngFeFwcXi2FKhiTEtiGQWGb73bAHrfY2mkFQGAAg9gEMypeb8pVRVYdpkLjfTbScPBjBw6EGuN2n
2UY2XfFVlsOxqmzvB3IzP1ulOX4ezMzdDo5nnQBizh6TYWYgwgPANWpJy2WtVeEMuULB1Iw9MlEc
9Pprcnp2NrG1wvJSnJPYsjYOquY+50n+j4UEkn/qBtj0QHbD9/hXa4zDW9GXYpP13fDcTaWJiT+w
RYUsEhAdVZt4GsC69wdyMABSj48Nzq/XQ2IqYj4shlHd84tAjFwayxsX9b3iSvRVF8a4potQwD9e
SV1E38dy4WsAGlIUug8aLqRkyy0ow1JdRKuXCIrHTMfS90G3qn3JhGTaRGvvPhddiKuvTCvur3b9
TnRkHW8xvn5gGmotBY1QV3GQHhaK10+lL7b8GRr6bNcL3fxtdCx9qzfflg6kPyyQoUFjJBTY6RWR
I0ZuCSrRkEGrRJlG0FjANAhvY+kuuqU/AI/6HWmD/O7AQYDUghM9DxlygE15lAMoTZH9jaJDBWLQ
DFYz7GjsUmXQ7zb/Q02WcRg8mirO4kIy1H+ihJFi/m6DbLro5IPQCBQm4VIestSDjKg5yucPk4WF
t64QkUrcRrW1L7y+WN3XmeSiAABe5mPniPxt8EQzNgPDwm7CCaABdY4pDjC0l/u5+WDUpYaMmgJp
LHRvcZqiIoq6pO6L7AMDf80uMlHA5ypoZUvN6Kl3JzNSt0NSorIBsGy/79wOSWcYaTsaIlHsPRQN
/y8yB5ScG4GdJywzp/ecZEDTGsdk/pskS8qxoZTaQgBEpb3xiHNkzmQtKAXiWBRIxL/mN+OMPTnf
xLBTMFSMNb5XW5E/CS6afTglL8EQKVoVxR61dEl9Ix0HFPLiPRkZ2xBQxSs+bB2kfT8nNaA64rgo
nJVf1V9r1JsfSEZaaqLIqjYeik03d4pUdtNDgT2plTamnmGrGqX3K5iAN04Dr6mTl6ngckt4qEYM
OrdVXoXfGXazdiSbWr8/9QptlXp3MgA9w2PxC2pQIU+zgyOJcMb+uxiRaTQjFXxLY9+1o71shz7Z
yhxUR/f6+/HQ9uVOtlb8KZJttPXNvnlwxrr5CgRhUIjMAImoWH0qURi2Lge7+QqGkBF1TDZ7EiCZ
/gCY1A84WAye/KCZxnlnjBUypLEL6O/L3ClOqRtuGDbKDzQqgR2ETBulmAsUqI+u5VerRaWEoxKS
hmQ47IgwL/LY9NDH/X4ZksYom/JkWNkvb3K8iW4AKtZHfRxiSqcGr3njA/DpLnpuYIuHrrZEJj2n
ay6mdHeywuNRtnGxXS6iYt6EX1z1PZPRcmfLR1QX1Z9QfR8ppteHJURic5yvt5igGEOH/OEFRJTA
fnOFJxpmIUdKd1LtSEMNKUBsh5VO4SfA1VNgpFrdFh5f1eDD2i02pBFp9KURtr/Te8DUox1fJJnj
MRW1eHZdd4z1VvDN3nHFZ/yktIrMtfedQl/gT2Ej8JWtahZPGxaCV1KTPwLb/2dj28aW5PccktqO
1He+ekg9Iqukngoq1QPgTq6ZLLUtyXCojSRPrdZ+JAtZ+irGKj4Hmeu8guGgQWqBqPcjlV8Wrnmy
ixJQyCLLhcpV2eLfNDwOkfliIlv8kSXNFhXyRrVteyAshXGCFQvhKXiyWdSJIuGhplCkONrOGJBN
tUKu8gBKMbE250Sa4lsG/MkQIF3H5VmQBvL1ZggiqVdwVOAwy+AXQgoeHAAWrjRo8IIpDEJiSO/x
hZcx+IUOQRmWDxrimHpOUf01oMINdXmoR+1RYfBryQaYtGjDg3Tc3K3lXIddcksaRy0HGoh9ihLM
A5R7wxuxswZk08QFjghN2m221cazVYzTUaSvJGdEqIDSdS8F3Cmyq4sYnBZjpGqmrMzY5GDjWVOl
VFKJ6ZF6S0lVIhTgq1JTsdVNndVSfPW7NxVgkTdpEz8v1u/LVkMM9c6wwS/ayOkJAAXdxVONZVT1
Zqjnfms6KHpYxRao9wB0hUyJtLtQQ8YRBxZgaw7tQSsyf3CQlp476pAQvmQY8wAQDwzIMx42RGhX
RDWT4wANPQVKH8mMaW6xArb/DrnZHAMgSD8kDXKlkZQ0I0GtAz9pXcgV9j8Acel11YWDnkUBWwau
UUYAYUnZagAsFigFYJFHAyAv+8na8xQ4rCSbYjPe2gxJ5DYStx653/mPAXgItr7CVpiBiyrB++EC
lUjgz9emaX2ukxxD1nnVegROyKORZqsZKOB8hUL8956SjeAKu+BvnWKRCJjjjjg347HIsTDFWDfh
5AkfIM4QklqiyGVlxUGx0bI/Wgccj1NAyorjnFvgHp+NcW8Bs/cTDTF7G/fm4AFvUWlRtjrdDElr
z1J8qr/r4JmqYKabKPyoWMu2DJYbS/BVYi6s7pFs7u6soPJmcvzj5xw7EKuC+mJallx6Wk8rhjHA
GxUAz5c/rR9IVkZghwL7+eXP7Mu//JeVgw8cIDmGh77o/KfBtv0nhzDyQK2w7tSQZKQNg1Q8It9i
RXLtQMMQSGNq193YkSJ228EGXE1hPrgu/3FnTDHHGIcS2QiEWHXpucLWTwis7/0w8wbPIRC/OQVS
JLFdlTzhbDdnq0h1WYjq7Lr6nPA8eXLt0BmRgIzsyFpmB5KFqHt4d8C82Fk7zexuSOiHsjM3OnSB
6dkas5tyTd8xLZCWb2WMa6BbDOHb3Ze/LKdIG0BLX7deV2ljs00qwGEbiwWZ1Qo0OKmtM1iC/BM4
ckDVxgCZnCAFL1YN9QazY7vS4vhnVVqzq8cnbceAmLPOuzpETgAU5KG1YVIdbUw5jyTXgfuslTsz
LQaUR9koLgYZYqcObIkcezkiUcMFE4DGV7sb2U138f4Vi8KkskI1Bjm3zftFqmzECdU8T6217ko/
exC1AXzeNCgunWqoB3iur1Gc5kcaobK7vDjIuH6wGg6S+6sZKcap+WrMeNH1fCouJKpDDohpZSvN
+mM0e/FheYrrEtpJIPeyrXx7q98E9ECnhp7vZGJ2iaMYNMblZUGKcnmhjDGqr2T5rn4XqiuQub4A
DekqeKs/yzp4zgwDEywrAAh/NIbVahknoMN4zGrbkqvKACdUXXmnlAlYoiwVECZKHVhNApg6u9vQ
kBSLi92P2cktu91tMLoOt3FcPSdC7m+izf6AuoXwH17/RTOZm2lVTTMdmv44to1alpv5D9nSOPYj
/LCG7zcmbopNqAZ5oKhPyjuGndyp9lZZgL3fip74qXo3JKoZJ3BgpF21B6kecOOucuqRjNnxM8Nx
OUNyaHAO085acwUsG6umH4AzkzmiAPQ1hjZOa28UwsfynGTUDKBaehb+WD1oBUUhX60oDeQLL353
8ckakIxfxigDgSxg4eNNNwoHmWhowE3vAJfVLk8t+x/KHvB8p1Y1ZIvVI7KTaUwahrOAFdBush2p
taEe+pUPFz2mHjWGL/qtdOJ2CagV2nhxjsP5B7hw3O3oR/JIDb77EVuragzA76EAJA4Ip0ffQtfm
llR/nF8G7yqYOqxpV4NAMeeNenHql9DKn6JqJwqnhzeXJ83ifn/5O/ueboxcqfGjHdDO62OkOCz9
hfkSiTjHUPFl3oxdK5/2oO87LbLgzpzcyYd6pKaeVjgZSNJwGo24mNQAY4K6i1Q7Ic8dlYqO9VEn
taVVGK/LCtnAMyXG/Xsa26KnxLhRuuJYNiN+18iLIxedMPfHBLqRgleu3wNcND8BeOJtrvHCRI7K
cGaK/ZmYnqkhumfqkSICrMxRNPP6Tv4nWwo3JFawAQWOsfrXmHe+19sBKUR5RhVpZ/RA6MsCfsbO
9jjtqOtMeXpuC/sM1qTuwePlyFWtK1+zVs4biWRIsKYqn9kcWxznKXMfZwnpZjTjHIBdYQpgKlsa
LzqcG+L3DB6RFS/Mxjw4o22ukOYaAdtlxP4akvjsjV+jcGAZ3z2CEvNjbtn++ea5RU8lckOZmr3W
Dy7qgWDPf1x6yacbV21Gri0rbKQpwHa5LD0Ml2u/X1HfyGKBk0dsVODFYeBhum6S2Xgs/fK2GcfU
OXpSPGi52yeRXNFYuOMLVgn14U+uojPMjeDSQ3rPbzHJGIgmtg6cXy1mjjyGle2zFwMlOgftuly2
U0F5098GPQvUP2Aj0gKmTe5Z1hEVd9ZxMlEoiNpBdBdVEffAyHHt1t/OWGo8+E2xtQK3tQGfBiNS
U+/GJ5h6Fp60arFHBe0qbtokbMBAbdqos4hBQB5jwXRq3GEL+JgK2Ytomi4on2h4VZKpllOPlED0
2t7JKQYp8SJZlHfuBtjMVlPQC2SZ+qvMDvkl6YL4QwlG+rPnzs+MV8mHRSSrbj8bLXgHlAU1Bp8k
FhBAVMSh4Lsd98zLnJg22KRh1mZZfQnNcaWdMnOODmOaYUFviyxbA6et3lrtXAAY5lcQq8fbGmU+
7oH8SGEm/sq3qvQyDAPDsyQrxwG03SrpESmU50GRBxjYy3ooWflCo7nNa3tHWptYBRqnbddjkrbY
t/7l4hrDEDzawbSzUah4WAwXny7g5WYWbrNroxgsFYXrX0zU8F+qDuU0oNBqtyRbFM1YPBgu5sFa
VjlWClCF9KBFU9j5wNdwUcg5ySeSk8gCRCuo52xxiNVlfCBemSNw9tQvg41TjodCN+3jAuQpK13q
YCkNDsumPRneqN2Z/ebDDBmj3Ocq7VTgu6oK0upodJklJGnMAkvMm/ILFYFsdNRf1hXuku7aNdkE
Vrff6zaU423EulsFRtwiU+kKeIYtGpB645lM0GVaAeRr+7G0sAvxO0IaDVFU/YrCo+hAo0qO2CsH
hB3yEIHgvyVhZpTyoV1y2K28dwEDG2Pe61RPYecFR0dB5SGDfgTZtGwWWemCKGSFfLbFzmnS8Ehe
1PxBTqJrXLInkY5LsmVIVwRcIlCUTtgdq07gXWTP1ITIJn/ud9Q3o+5daoMD6xSE05M2JKU1JP0e
eNvYxrhGkMrLG3uJt4lpbe4ULSrV8BxK572OTh4GNv1qAI+ecMLdPIou2Mx2lbxKo0a+W9WPRxq2
DLC/xTD+SByWvJIIaJRIgzOsW4u8kD9ICcKf+LW1kDBDMcgrEZV7ulqQmaiSS4dq0RogIAMw4A5u
jmcRNU1kvfe0jA8iAWYHUnRI1l5N7oyrJip3Na+AQHuNp4PKzlFE3RyI1j5yO8lXh9J22hdH5Te3
J6fp7T3XP+dxfwDQPN4V9MJQTaoaMEIAWoyE4MHGuyaqkeQIXvllRAoXaWx4618ddZxKvaNIQbKb
YK2Oi3PExl7fmZLTjdFyocJ/5gKUcqDmtY8MZRTHpP7V0zITECMbYfbg5VEmWiG8PiwWIWnu1P8r
mY5KbtkQR/9VaBNMAqORIIm4BggHRz50wqPPTuF1h2pgbFu47VNXN/UZvClnwsbxg3G6XEcAc1xG
BKOTxHhO5wXy5Cw+VtVhqYMFbtDJGyx+CEEyR6Kb8tm6tb9loIhsshPHyhhJZnjOxQzgU7VRHWik
38j0MjadwUUqeoOUtV9vdv2ivypJdOf+r2FZJA/4PzW6QxSH7d6RM6qCVGMOqA+SqqFhGk8/pyQ3
tzRi2GJY5DQkM3Kg4X8hi528AaKKCv9+IRtjctRx9NUtF9MTCWQgEDxNyN0BZUiY5xFwfRwz2cxK
1jEb/Eg4p/BP1MxeX+3DtvikRchntJLNEoG6WpWVKEiScT9vtOzGfBSz2e3oOkhb3zR2gL1pBoj3
jCMxZ4EtIQwSjV1yg1NyB3WibbQL9YYweihtv3ogCxLduZKMYE+aO6gU7fJHm2to0t7dgeg9VOza
zjeCb/HtARNL6lJTAnvKn/mZBlUd1AOqZz3vvHR7W4jNVKI6THtQ7z4MB01lhXWONru3MCfwFPwp
FF2uceVrpUj32rDOHud+wKGrjL/WKNbhe9uRGeAP0VjJnGysgcWbChs6j2FuTkD2Dap5BM0AHAt/
+iospOKRtfYjpZZ94SXmXiS8iUPjSPYzGLwwk1hXvtMcR8EN7y0HnW6VhfLMEzw7ZrfrP0kbh5M4
KI5+AvUPK5H8Z86DduUmYf6xlkG1awHgjAx71u3jiUtgJxo5SngADrUFT08OpOvCAuxRB65xYOB+
8yoHUGBIlwejQyz87TJW1pGbIk/XqdJNkbXRE/LkoyfqcSNFsRUS2HYka6vaBftmjXlYWQFSUBsu
mh5AV4Xon4QKsIgogoHzmN0yprDziBkjRViEOg6ft2DWA3+zug+6EJ8Blr6pRbj3WMvPoEprQWGO
YjUTiCPnib/dL0NpBZmhtBCnTpMDBNwRS1q9BO2tucSaMZlXvohRRqFmFjQX6Kt2n2ES80wibGbJ
fcZ8d62nFwnQbfKyBf2tmkqQhY5BXipGqixoJIISaMDqKqat+AUlTtDuEuDSnptHCygmJKfUOUqM
o0bb/m6mLbBizgCGhAKOPhyArQVW5x1SN3pUO3NXorJ3CnbMsBuAVbnT+JADN2Rf1u6DN0vzSE07
yXBaxsyukV3YtYEJAFbOgaRwtdL2pL6xXLqkJ5W2pF5oj3Vw0kK7wXsFGEmxv48t74FcbOl4K68B
qq8++wnmcu7OeqwPtgBohPRP0iynRu1cZ9vcRHrHckw0FOC5HkS0AYggdjT8InrSTY2jhMd0/kKS
uSxR/ztPyIO3usbYk7D1QGO06lNQVgI9LlpFcfHUR+XRU6CO1OAg17sZ3sm6HK/Y/2xCHnPaAdlR
R70LQ0Pnes0hysXBqP3F4V/D5zEKi8RUgWVI7fiBT8Y5CnVDNLQwMytXWkM9UpMhDanhylkPSYuk
Fjhrwzs/NmAne3DZX9riLpSYGXYI9d247TfXxhYcZejqqirPtFb5jGyOpfpqKbpqp8bbW37zg/J1
F9mibwWSnIXswZhEtVwdYBNAEYTz5JqAUQajF9jqqxLADFXYYhhR+LkhoZPil77D+RRYxBV1amrk
vrnzVVHpYkVewKnzVzf2S7y+mXeZhen0WAP3AYjUBcrEcPqUV83wlKizKRqaFgN1NuaIW5KRVtvZ
rPvAW0uCJfSXK/XmAqAmvRkvIbWSYugL9sKLkYlYFXswgXrnIcvLcCdSPwAj67yXWdo3G1TieOel
69WZXDUzt7fm5Nn106gA1hjIr6NknpCfgWfVyuxAS00+FFLwDiXo8/Dh5k/Xp9IMtvqPfPObulG5
If/qSYnspQbvtTX90Zcgdz+KG5/lB1a5gKA24zncCIWW4uQlYFe8Wfx0A8/fLUPSeF42nakXKZgV
GuZxgZdZlYOI5CojE1Fg+bVEjDmgZBr+F1mYwNPtUUeOK2mPpkOdVRexySjwOmPlgSkEnQRPnS41
uuPyO6HfAeCwURqZQtMiCe148zOZlQuNM9zONgHRdgTeRhQysi5eIxeG7+c5atc4A8bYwHHCAZhH
YB+nscWFqU7wP4xm2MbrwRz7pzJyN7Ftpy+2aNOXMU7SF5HiI9XmZeSij4EGyfYAQ2ePpCNTFoxf
oolFx8WiH9iMdzabHygGNUhqx4Fv2E675VoCa4itQLLEcjEDf4mnKAlXVm2BIQq1Dtg59QXS5WJw
ESqZ37VQqCH1SFY32PiY7fl0Z0ZKpry63Jn2Y8b+/tcYpMhGGa04Y09uWvT4Hgxk7tkTrzZGNoFL
8G4859mPgPfyPHlNf2ll/WgpLFOpRpMQmNqBHbKNzEXniYSdM3yjoK40+32W49+5D/GD3fuBFOFz
3ppIZYtBFmDMUpXzOmckjAcPmOcC+z1SqN/UIM2HnWWU5rtoBE8wKCHEym5q+yGkLBFAQ+d7G3A2
a4PGgO3ungv7zecTMKs9D3ufQ+J8LKpAbDUd7tRMqEGahmcSuRb3zjk2NmlEvLqlNTk7u++wllC8
utR4ruvjieAhg8AyMemY83rXI6/u0qmUKT6yDnNsDEmGxKj4Ugz+a5GMeOErOYl6B5yPsWd+JNNF
pJQV8hXWtjHgtdiGWbCSgRs9Z2syGKYpuRgGzx9TLradbVVHv68fWY3frR3mt02UxmI3ABR2dacw
lZ0ZAqCXA8trq7WkoCHob95s24oeKHAw+d1N9M55FC5jj/didTOgfnm0PVA45ig+nzPug5O581+A
krQbUPv7RCNWSPkcgdcWqDRduuZRjFPY3vhB9p5w/ZfeHOI9FnrqXATupOg6kMLW2djvSmz9p/jX
BnPSnLP0SC7gS8C6wfPdbZQOeH86duMeqZmCBNivUrrAn0WPZKIO/kGW17S1tBnqlIDdruy0G/Xu
fO+GZKLDaN9/DRWwPMAavsgAjhs2gFqkEhvdjOOwBmlCf+BZhfppUoSl64QPVJbjYWezWpHUoW7V
Ihnb6svP8Yh85bLlKGZSxdtLtTZ1qRHYYkwjnG9RFTeJsESsHrHAbzY9qlBWDYqPwnlvxyhcxtuL
N1/9fgISFAMOcStZ/TUs6p9AhDEvEk/Ky1hE/5DYZK63ifvRO7iVnX8dtmHAigOyWZA7AVKZTSVK
RdPi2G8Apn90B5l9CJvZ/GB31amLGvstywQHxSpgZl2/aj6FIEWUXm6e5zxgZ1RUsqVHMj+zxhML
v2udFYlmG4amCYqmtrxY9RvSosG3o3IVI4nGst12O0k8zkhGDdY3P205uvsaYFyHZB7AcuHEWHWi
QQEJ6GH0eCrHxQS8RFBkV8M/mGgR9VKTJ48iGd4jU6QRZeayBogJABY61fQKS8El1AUaL11vFP8I
oeglqZK3V/QcZKl9SFbirFJxPl8W3xjA00gpqba2JYD7Kh3MVtoQ5Q0W/mOA8T579VMWAq8ACMxk
Yio7D+cvW6wUra2hchYBllGYr2XTsWFbVEeasAMWZsKmqiz2RTfdzvUTEA3u5cim1TLRv5neU5fM
h7pcsXB6MYBQAW5KYP8afgh+YmvcEwgwiTiqxnd1KtsNDUnR5tn3Hhtf27mdk+1gV+2uz0rzDRh3
R2sWxfd8HHC8Jn37pUjS6PD/twDITLV2mCn3TuaYJ2pkm1hL7z/Leslfcejf3LiakfHdMQIGOFz+
XjX1e4EVlvGfrWGYPs9D5GzBJW2f4sD8uZTIhpHLj2OjqpAtABViLeWddYOyL/wN5xlbOROqCs6y
BdU5RHcWQM6+ldkjR75O3Jb7PmET8EaM6TIDDmXfxq636tSQFKDbKC9Ap6BBbDRVhAwMnKqWSZg+
AG38I04FX60rmvjgVh5SPQzUuF9l1EtGBwd/luECxv0X9Dj1+rJbV6ByegR3FoCh/SYEjmTOLwMN
ZZSsbIHEdS6T6jwBgvhcul2FE4FkkykRyZGGVOabmy6WWf6KgZRyE3YhVGSa1pkB0CbPFGBrGJAI
mADosFeQ3ktPPfpvhkrR5FGy8VsnWIwrIQFqSNZuU6XIEvg9hFBDkgXMAmRtr0IOnhOCiE51b6QN
hdIOrACqxjtIkRcBu5P29pZ9x3+FT9b7hHdbi3pP0Kgwgc6MqFn/yXgU1jro8+ZLm+JkImzNtzB3
vHFTcZ7sijgagSxUz6c7GgqRSVSvlqAsRs2QG66WMVnKBpXgO5z9SHDrsvloefmPsJijVyTgdw9s
dsx9GyTFpyGqPqdxWnxHXf0PPkX/boASA6AN5+6+jIb94PaowXHMNDm3g4UiG9WL4yBDatF1TEIm
wOea+Xa/vVNMvEsAD4uG7CaKSOMhw/oCmcP7oW37hyEJjsHIsDfXgCl5OdJfxnSwv5ze02m+0bDO
XlMXhwXAW6Dukh2wdNUJUMdUTsHiNnTI7xhNFmGKcnVYur3ZmQ99EWH6E/fDK/AQgcsBUnqQygN7
spUDSM4zZ0tKb2rs59B296SME9iXmQPuWvzmjyQrQ9M/VG1gY+sEWg9TLqtOtjdr6ijFSlx6yDg5
44FrgvgmSD4lw464BWjQVzviHfilYQrD/deANJ4E1kLJwbnolx0KlpDdh7b2TRsw4TiFiUOAqVCZ
ExU45dg6Tg/D0GbbStrRykQNEIjgQOILcGr/dZA4B3NRNrNyFT43DWeFEN7PCc7ZlJaa7trTCrIL
+xyg4v/ZheJzJzmIshqQ4RnPX9Igw4asqJ44jl6f2gCJC4ApKZ2TUgAkFEfmDeguF/WIReUphyID
s8O+DuNs5QNp9mTnP6nMVVe9LshBGm3ol9kNuBApyY3wh2iIzYFBRbP9dY2p0+N9skYv50djPvzp
eMhQusa/OXTSzjHOxx799EhnTiAH/C67FICpCidDQ1qUabd1mV0ctEijXIS5pUq6qnkA781vbiQT
ocvWLLQdAMM145QoRAXxIhVMpN3X38YeGb4+9rmTtRe3t8NU9t/MWXpgncLvYX01bkpAVIJwRGj/
2sr4S5SjyotbhyEEuPLc9dVflv0z6f3k71mCbdrijX/qkfBy6Rlyhyu7Tf4eo/hrAsyFVwd79Yfw
pRFDj8ws8I4VXZpeLGwY53jSvJLIkOY/btWCbEWJOpRl7UYcFiChEEMDYMranix479zYtwaLdm6E
rLAAPEqnsZnbrT/Fb+Pgi3ObmeyD9NvyzIvsS+WGc7Hu7dpdR0hK2ZtxYn5IgL/wAWcSpBsdDtgo
VWlPntQAEv3N9sJpXQXNg6+qn0AkbZ6op4dsjlE16Jju9k6hh9p45Hl1TMDgRJng2AeZcVL6MbV8
EGP8Gomyniqknqh/i7heE5YmpXTovI40dlaeDXBtnVGizWJhr4Y2Z4psYAbJAxC8pQyfB9VYAFIA
9LFx9BRsAskn7P+eIss4kUjLm5hF4GDrxw3Jwtljewmi0OklY6F1RL2Yv+Vmzo4B8NgukxU5q056
xffIS/aCVe1j0OORvdAsgOe420QeWGCJLIG4FP5ErUBabTKXplx3GbLHNCpQTDBANO4c/KWxua5g
lyzD3/StBX7dK12pRgXSsgU5SI+D1Hv30wBB1ANGrsojHNjBFW56icNuJ1M2vGJrfHiVgGNSyMzR
YVIyL0DGuZt5crVolYxP3d4BkewziQoLie6YD01bGuadcPEYFvVDl2CDuo3YB2qGUHQ7cMaNmy6p
WLEuzeapRoXj41A15ofesYEw7Qh+49GEVrE2gWj1QAGwkEpeVMzZlea6DdjXOBitjZ/YxolHY3Zx
p8JbjSiT+NuIEhzXOe1no0gxYZA1fwAkvfkprboLGYAGUK4S1jiX0gn7U5vLeFuyIPm7RaGtikCh
54mHm6ntJb6nv42c88vybInDb/864uG3Ju/4Ze4TPKPgZ9rd3wHQGnZtDTZNQLhW2IlSkyIaU+PN
0RScAaryJAvX3pOs6TtK4RTbNnLKt3z8SBzfsZ3IY+LZHOAq4fzF9/183Zd+e57AKP/mBDdW3A1g
1fP5i5WgOkxbdfUnEiPrdj7WTpIuVrLM3q2KEOxFPit2kykHUCBzlKs3U/IaWbb1VPfzkflxnmwa
hWyPpSctQpdl68CKec/6/Jteot4vdMlExtWNCa1dQaaN+Z0RnxNFeIHzGexh5M80qBX7hVmDqBVH
rMCnUwZaweoWVWbY69hnfm76qyhtVinKHucKqTPmsNW5wXfpvxJ1vChxn77epRCTQ4YqTVwqRfEa
jf2iCAFIOcVAlwai8eou1o25IZM1Ntm8I/np2DiIKTcohsN0NK/HlRv3/AIwsQDH132znj0n/Qa6
o7dWFvVrVIBlqzQ9E+kMkGdztU+HwP0cINXiwQImzy4HM/Y32a8DObC/gLzn7jrm1w+gIbLfsEuy
IT0YAfnWwCbxcShF9nEMug8Uz4kLgMcORfFYCse7GKOB+Y66kMVa1DjHLr+gePZYFgNAniQOrt26
nr8UXettgTjKH0Ink1/8hp0sGdWvTedMz6iLxvl2Yr+bzWLkDzT83Yzl7osjig3mADtsSrof+ymp
n7Bh0C8c9jzC+Wk8lvGBfqIOzEAraiIJd6g2DreNV68Un5NSut9qH+TKoZPbz2M7Fo9ziEcpKdwk
f+hEl74FjQz3BTDN9zOAZt/iydmSQVrzDDWQtTwDWKW9OBUOkOc5c78hy/cbR4H1q2Wn7bH1cJxO
cg+liEjO+RYXhret3do/dE5jvLpT9znCQXtS4m0+gYnuQ+fIaV0HSEvnV4L7OctObAQHAom6Mumf
ajyQ0tQCj0YpcBg+4O+7zkB/nOHgHgEKEBjfBMAu2X8TgMJHXdc+cSfftQqDmneYVxfBfEJWevXY
KxHJaUhN2qActPOnaq1l1NN2s8zFeWLg7hWbIIrGo55kgmrdrzY036TmauITt6pHbKt6dnq1wT7e
dKyc5J8487Bte52I05ScE6cPzclpDk5qPaTeYqNn8HEe8fXgT8lGG5Kf40Wg3VrOfywDkAZ+iXrh
OGibbaIqahxVUZOqnqsUvgHGKVKQjLRaMaoCG5JpBZI43j1i7qtUzzTDqqx1KiT+UYGQZWf+OgXd
4TEzRHARbYbqVrWnZE3Y4RkN80tWJeH2TxaJJ/Y1CmG/2IaHCmZuiE0UOdYeHDCHsc0kSIaHyNhk
QeJvE+BoFpgT15vCD5KLaDLzw1CV/DC3DfJGyBqpkA1yefrqGPcO+xAb6fSkYsVziXOsumx3gdqs
1du5y55uatk7c8LOdXTV+kkHRCNtOLvlk9cj341EgTOm63LChqjn4IieK7JS6jn48XQ4MdJiEDcg
o6MtinnTY7a9nlBBJHFa8ssNHqigwxmTojQFpTLKaUk5TOLdQygNqUnhFfLL+/IB83Zzg7+H80QI
Sci5sTeJa2QbLI9/wSYRJBJOXwQHhjCZLZhKmTIO3P/H2ZctN64r2f7KifPcjCY4o6P7PogaLFmS
57JdL4wa9iEJDuA8ff1dSHqb2tp1qm/cFxSQSEAsSyQB5Mq1knRNxosRcB7tIJ2dWR+L80dCdFbu
m9pod9iBY+Empnsvs/i/mv6b64W2Ahl3G2RbDz/B9vTN9pj2ViHx2c+aPnwOscyDvLgz3dlpjE1E
W9jI907qgw4ph5vJKJAGkVXepktkt7XLDMHThEE+RGmIgMjK2xdasFlMZKdisNyhWV20m27CSzQ7
LSZiXqaxkY60MCDeBqSUA2Ufpnp8xpWnL62WQC3K7t8GTdR716qcdTtU/ZsOtmfQQIvppEN36MUb
EGpVbplrQ4VIeJCJ0LLhTXocKYiaVeH8Dplu+8CRgS/BunASEiBZPcbDrq0ZWKmA/fXSPNkHeoW0
DnKhQhMhDv/LxPRrp7a6HY0Dv6Z6uDv6OuqNs7T4lzLC895r8dY0VC5zOuHZSk2mMp2XJvVK5Rwo
Z105X42l3ihJ1uBsQSS3cEH/MJcRUC9/1ntHftYzqHc4ugEsDG/ZLRWmOvpdmovtchxZPwfPn/G3
fnISFbY8Y5TcRnlontjQ4fxQD6MdZyBAwaoIRio8RYGbAhzZsNmwWAlykRQQNUkRvIeU7y9GNr2L
s09kmuNl+eeUBOnIsPkega6HbLsNyjP6mMUF2cTxJrSQ9tPbgfRdsOchqgDljrSIujuhir5FNJ+H
4DCmDiqQ8dPd5QlYxKPCa2+uRsSjeBN47e+vBoQIjXs5NsbLHFTT+mobxGN/pFYtENhcxW6ycnAk
cF58c4MBIQQEThMr1nxV4IwMFL1Yz85NsgVppnh6lZG6L7yxgGtcyNF/qmWFOs8hIInYIYlnUUdr
8Ke2i6ojmZB9LdY8DsFPUznuxrQQTAIpjzwhLoKHKVWXgrX6jqWaPCwmqrnqGTzbhH45C3Vw1Zvk
NzHOcB550OHe1ypEhNXGDvuXbp9lWMtAThNiPJx3a4Z0znva++k4vN84kQt1AIi4PlkszO+yie+j
roXa7NVUelF2+04afNUMuD2yxHB2WR3cAAMUPUFkMXqyGgfHONDr2ZWWA7h/ncV3qebNHmP4jkw4
JwX3VBCAyK+AZhjEbwLwNukOoPNSD47UzlN8fy0Puw01DSikalvqHrEIXuNot/Sp6eURBrpq4DLa
lcMPy9KqmwWSSGBGbhj49hIpd3iZApySNbrY9S6yckYZaTNcsQ6hmiX79C1uUrwrutS0ztjzWWeb
Z/8CoKy+odZiz7oh3uNueNdZbZ0NVQTQhT2FpZt9kW77JUHQCzCg1UDamNIzXyqsDN6CRpt8w4jH
BxBncPzngum2FXYPrYBc21YY+YA0Y+x3R2m+5UP9ZYiiUs3TVYPzPmnGEx0pAI/wWlp9sKXWUizK
jmQreO7MEpFXLmXDr8c7QKe2oFSlrZyDwFO/mrd7ldBWeQVoCfUsW0Ac0rl+ACEYJcNR3xkW4JA2
zsUWZTUkp7IjpIl3mQHKCq3KvN0sCzEiPz6ESusaFOvdszMm7CSy8U2XcdD4eIOkTv5MahJAd4Dx
RRYnGscn89fTdJ7Skqp4uneTur+JWTTtEHuqXoy2gn5ogriBJv5gieU8zQ5Oh9eIgyM+3RQ7xqsf
pPPuEjyEROFJ7Z0K6vn0I1MNcNh6yiobb4NSlhEkN4R1b6oiZ+MfFgh49r1rmvdkD1rprYt40taL
bZR4ZXIT3ywOD7RgpWeBfu8hjxmDeteCxWrYxUSeDZ7NASsIKEMbk7tpppgfesP2DlSrftFcXMgP
FJQfI5ZhUtSrKjL1/eLr9tUr4rblFttxHWDbv37E4kefuDSpdnUVNPbKb4AA3MrsKuk7imCxqRHF
ynLP2VqqCd20fi6ol2yLC74z8N1UihFwcYxH8GXSDDSkbqZ6jy8WYiSDN92MWjHu9coGvoQ33abm
OoTsLKxiTDONvrvCuGndENK1FgfezmP2D0gnQ7dpcM2XEle65inXzjQTqEPHfdoJSFXwvNsYAL+d
eZRmN/TkdwIuAP6eXujJT4W0xmJry6BazwqKroIyQ6YckDQ76hN/iMyVqcXynrzNOk+WCZgA3ZoG
nmFbA8GV00D+Dv/pKB/705roNai4IDwJC/er0abuOdFC9gjp9rY0oycqCmwDN7awjI0AnOkJa9D6
rsi/yTx1sBrFumfdBGCVn9ujDVL2AXRNB+iGoh/ciasxcYI7L461h9HFVXjNhLz/MngQrRE8eBLa
u7mJqAw1qYNP2bROa5tvaJRVueIOOZI6IHmIu0bHgLvpLbbDR1Pa9V09tB+F9Ox0w7NkG7aSHd3S
G9cdF963oX+o+zL7wUH0jivO2zO3AsgwGLj2LAI2kLlpuR1cD495h2ODGriV4y/wNdCLIZZMmDQq
cgAz+DRW+3LqzY8OaNtmMxLO6Ee2xdfxRS8NrCMM9xb5HgrolTburYOL6va5A1ZqalvQHlmPLat9
WQOJ3HVI63SDr4WZ4MxjUjhCkumjWgWZ1T14zE5hKn5CWLl6Kbug2mrT6OG4vACXXl+ma8cN+695
2m01ETg/lattOeXsGndyAkZM2AdEtrpzL8BJ4ID49bUY9GTHkzHfppNhvk4cJyjTJMWJevFtZjl3
viyDEt2W99NUREhEVoR74J3jxao1mu4W50DHDIyaQOx/2hpF1ze3L/3n+gAGg9sogyae6VX2scc9
5sdiyn6UyYs7esY3Y8KSXcb5cOwFG84pOLH8EjT1Wz2JQFesYkJcUZrbncRFUDtQ0SKqQV4UAuAD
G/ylw6OI0tKm2vUURRmOWzaVP/BXiZCUDhqdpSAbVyS4YZ16a7yDP3qpQ+jxQ9Q10Q3zxIiwf2sj
qANGkmM7FpCcKoE6IBvWTR8dVJvIm6pyxFslsxMojncxiMLKHPFLpRyPGEn1oJCos81S+vKLDUtj
sW+Yg3DW4kPd0su0s52HQDUFwxM4m8Zt0QcIbCaJOGmlV0KxSYu/CEf8UamcE8147iyt/lkgB20F
LNb4BEGecWsMeX6bJIgrA9v/Ymh9fRoR+FsuLY3y2bRcGZkKx9tzLNvO//zHf/6f//4x/Ff4h7yX
6RjK/B95m93j623q//kn071//qOY7fuf//NPQBmhy2Nx18O/JiTALdX/49tjnIfK/T+itKryvJHm
OQPydUdUO0Srw8x0qzPkOC4mYt5ZmjP7TgydFjzLt27SxDMhD3lckf10nIPglVkG0H1BcrQd8BzE
iCz6eJ0mR5wx42umKkQcEuDC4ENNKiB1kfhtoj/Eo2X5EvHKb9Ao9/Hnd36O0A9aZYVWPGuIQW31
2k4PRjY2d6aV4JlggP6NpH80G6f72OuFN7OiHrWxswxvUopeLu1ZgQ8rmWAVOnF0Q+J4Y7CZ+Hp+
/4kwEdtC03VoRhQAJFK7Uu3Ryex+DbC0dkzwcEPS5UPuecZDHEEKvRrdO2qZWTzcdU3ruyECBn4H
SrdbpI0/L/5mn9g30FlEyje5ZHWUbTMnkGuagApoDIm1MQz1tv78HB2C5isjcsP9PHWcW48gOUuP
NLXOrPjc8xgMVTx6ovhCV8pzipXsiVqi0BnUfhC6cINe+r//pbn6335oQJd6wAs43HKZYTp//aFV
qR2OScins+4a4S3pKDnVUESz+NKsriSR3RfHOF6Zu6E8cwsm3byd21HHZLT+q48+FUG9RU4mnm5E
Yajj9bpvxiZcBaOR3ROjIXUkzfAD1GHmHuECyDWNMduM+FFttXCVidH9nqsXmdFYxSmCdP2JMxPX
AuAl4I32dub4tqM2PjvlXg5IydqFJpjpwtqz1g3Yw7cmeI2Q7VUKzadoE1hBAUmn0FJlpVAUHbM7
J0WYZW6BT3jaVWFaHiEcWp4bA2BB2syp3Zs089KHyGgzb98+PfSRZdJPoxq9VvzRG9pff/9V4da/
/q4g8IOHgQnABwfzqKv6Lx4KXacNMrO84QxYZuAPk3d0uaE9GWXtHSfPKvyiC9k7NqHmCqm7xbk1
k+LRMbQXsgeRJjaTNKc9TgmNt0g7WH3L3pHS19+MsRFsyMvB9tMpU3cTtnVzY6VFfZcDd7JRgVaf
moJP9V2kijYxLzsKZOad2gkR5IoJX6g3bgDlu00eFuHNKArztY/BS8gBtslrp3jRW3A1Kq+xGjRo
xWBQ0E5vLKwbpAYngE/peO6sNbPiPi15JfdwAhvxbF0z7xgwvX9vWy3wa7c372KvivZQnMOfH7vZ
e8ZK5I6V0/RVRvG+UA9/mdtHa8w3QovQ33v1I3eiZCW9hh2oyfho3Q1Zh4NR4NH9ysvCHZJZAkg6
FdpeEy5OzGPjbSwC8V1VwMebfI9R6ZVFVcjy2ZXr0+KDrh3L0/KWdotLQftGnES4ayj3SJ86TDxq
tr//9Viudf3rMR0HCAXIKJgG3ir0yrn49YxG4iZhZIuzBsSdXzqedbKNEbcUh/ZyY7Kfg0pIIhN1
kp2audCzWzPSN1d2alIR9V2zdlupzfP+yq9hyX7QkVEi1ScvQ+kTxgEiQW7CXq/sdA1u7nUHUYQ7
uxXewVSFniE2hswfxz0M2oAqdc1VslKbauCY8A6L7dqHplu6qYZkw5sQ2b03aR894XYyth+f92+n
uriIZa6rqa8/mRzp6ubZyX257gwEs5n67MV+4bd8yjLNYhu0+MXpmnob4Ks78CSBIBxVqRDQTjpg
e6cfFhvVrmyIrg9gVFBTUHHRpinmtlvGYGhqcAz1qzl+ZaOPARgQq/Sr7ggkdatSq/It48A3MBn8
AcwdwpF8+tKkFfgorKI/OcPkHgDHhKafq8VPCAOAJxGIgR9KOiVtrOAPVrBv4E2dvjhe/+cgtUgp
i6HbNoV7who+BRcpS3PfzesJ+S84sNNyLTonvX1i9DwfVa9sk4/erCti6kWkOHqiAVMbXY4njxjj
dQTktr2XxNsBsIqja5ipLztQZ1cx3uKDkUB+i7XGc9uagBwV5TvWh/EuMZGz3Y9u8W7kzo0zMPZM
w0cP2AZbuS3DOf7PNBxRrAgiy9jXzUA7pul8DVFx/F8/MXYz5o56PGZsSzdv150l0ze97s5ubTg/
EWh9YFrSv1og5tn0udWAUzr3jplpRpusNtI3PjSLaykgWdFE3otXFtaZ1y4IeRrwfqpW6gYmiJYm
HBY6I9N9gOLLDflRDxVIH0NOOkZc2Sdojfv6WE0bowcWXxvDZo5yLZGzJcDVOzZWpBkWJSpINsfP
yK8zgcRrA/ExlkZcBcfUWLxhIMChRTuSCkwyDYmTVO0QXmtWzA43dROLA9lkwZH6Rh2FO2l7vDcc
aLNMvADwRmUUl3bJDlSzVZNqS0er8o87yj+mKnlblDZMTkilRgbxMrIt02I18hoAaz51Wzdrfthq
1VWy/qOYuhiqStTWccZXrVolfrn0DzIFsiEDPiZXGRRU1Co1oqJ8C2oPgKytjEB3NomCryyOyCDU
9iEO3uf/Mf3nYw+LGwcPjlkrMVN/kPmPxsRHD/2lgEdhvmgUKqxr5W3epB9FGXAwSy9t6h4NBVYl
I7Uh7mJssBCMV3PP/88c82xOXW2FppvJycuKFMfGIKLVOOf3OCvtDwzr083IAOYAUmNHAGryKHGv
3Bse6HjIQweB5qqo8mwNZIB9BOXqvuddu6cWFVzZlyaSCdtDGVbAuSJTsLBCifwQfdiMZluWK+I6
ceJ2vJ3bVI1KOy+2VKUiQ5xbL6W5BXlsK/dko9moFgeFgoyr2W2Q++KY1WmOeY1NuaiBlXmgnuVz
aAyOqSsA/HpN+FXP5J5gliMoBPalCw1xQmmSrd/WdqA/Ud3Wsbsjd08RnCMH6tI9rLvad4K08EEb
zR1j1Xbdz4mZ+CSs13eUohhPoB+jJlNIZ7O2sk2jeifVpF5DpHJHGYxjFmTgJjd+M3ZxprGebRxk
mHqrCmm+t4n6nVk4kYd6NKL4yPhRVr2YcoTGkIfoUztFdiXyuVQXFcLIuk0f2ggSKk+y9XkcJltq
06SL9zwk6Lv175dmTGfXSzPLQxagYTjQbWTcdNTS7WJp5uqR5uBYwjgBviWavfeuizfTLf0FXXoF
Sl3Apv/WBbFhba8miQzctU0A7eCgu8PZkjx1etog/9njx4T3D1k7NI9kao1Cbuy2bjfUpI5fDMqD
8YEcqKjVIFcNWib6HNRbXbnCgj2dt32FBfY5mXrfaf+XQUkCtOlTFK3wHC73ZGQGHvpi6Dokx2We
Fm7+JuOBtw3H8/LQk6gHweFzQsJT1YCu2ta1RIEXWo54XeL9tAoXKwI5vsoQNAoGOEEeTJB8b5Ow
DY81OAmhj9lYOzGZ9l2HvTtArMx5CYexQgiu9763DsilcYgcAmHvrXi/49hh3CJNEAKtSywyFQlf
WzV2iJG0w2G1BCjndmMg5qsGxhDf/v0PiP9tY2h5juV4uqMzF7kvxtVpkQhkU+LW7U4hB+lPaCLD
d1VOJXJeZeqbZoimVmZQoXa9HLRfyDgB03cBIbU0s9ZkpELDnanjeGkK1hBurf1AMnPj2uaERRJ4
/FYUwBItOJTbfJp8akL2FZghVZD30oE/QnNHLksH+dGIZapISXfphZ1/DWqJoCcyUZ76WIO8shdD
aMxxkECFpCw/0G3kn2VvYEQobmyE7fxaHb+2n5IpVCMb8kySnaPJJ5JSWey/8r1wSQNj2/XdtBLj
GPtjnenHwrG8L7X5h6Nwfym0SQ+5i4hdM7rDG3lVUa8fkYjDv9j5H5byKkdA5kIbATnywlZM0Zpi
LvLCXGRevGgQzcXAtXX8/S+DWfb1owWhYoeZzLVcD3r07OrMwABhZBtxqz1ZU+35k2LWpiISDJKC
DjhyFhvVsnHwQcEiztEQQGaC/Bjechd+2IFl92414kCqFufWi8N931r1ShZp9oR7ncLsFD73sJP2
Y0M4O7IBm68f3U58nSPvk1O9apWpHcm3YaDgSfH1r8m3ysvyKT/Onn0Ucr+tKnOep8US71iL5t1L
AKD0xzh781ywRtM8emtMu9JoNLDcuNVajla9r0GXDmAz4/vR1ZIvOGfZydIYv/ZtdGkvkB5Fdl7k
l3blL/Rk+hqk47tm10+NbZ2Ret48Yh8a3HtMvsY4LnpzalfuFPvgNmVN+WaG1ukDFCVMC7Cx8KcE
acOJcDeqNYVhcCJQzmefPTXGy2eLIDmfrc9xoBC8mIXm/BwHtoXgRK08FPMnZAmAnWEIEKua6t8N
TuH+u8uji/28BPL8vLzJq/0hb5EQlrq2kp03CheCsZ52p3V9BiVmu3gKsavC0V1TPOW682Fbepca
+Wldbf4v9wK/PupUh+qe7boMj0ocf9hXt0LbA5wfZn16KlxkjLGmwzKfIlBzWArUZTvDaiYIIfwZ
nzJ5iSi5PRy1qUIEAtknPkiznGdNC5MT7qw/QmHbz9boBQ+NM6xdljrPXBVI64Ymx5g9kgN3yx9C
d8rT3BqQdN61jdyTK0KfwDRGLNxSkxnJuDGs/h08JekKbIbmQ5u35kNV19luiDTAapWNiiYq+Tqp
3Haz2LQ2SPwxct2dbdsffoD4/jRabh9a08VBMyCtuzQIizONyuo8e5BYBqlPIQtO4soTQJu3ywxm
l4aH5YoS244AUQjzw6QjFVTWtX2PVLtenZUKnIbn07exBX6vDtJXLuL4pupiuSsL3XhLA90nB6hk
G+vBRtbBgKOWR9PDz4Y6aErX8zUtwkH0Kg9Sd/+/PBXN66eiwQxH1w3LtCwLuQG6+qlcLLjKLg4H
iDBpx8gGm/qSRGIjymcj1jMLVi/2JZnkygZ57mbteSFSWJDFtoqycLqgc12SeSIJcQKdW+Pcu3QQ
Z6yRQRKBxi4dJkA4bEU9dpw2SAOt7xtCLksdyKdEACtVq6oFdOuWW+G4om4Nh4zJjqqQm94HRhge
cG3dQedYD2RSK94KcED5MrbzrWy7s8Sj+2doV1cV1TWIov45Tc1V1wDLpLr+4oOYSLoy7aG8qTYO
L4s7omv1aOVQrskyN8hebRiW6Xd/sQCxJla1roALkjd+rlLfM8V1RUU+OewowHTUEJsVzmXBTJK4
xvdSau7NhZ8a5gLkvOlY1PqTBzQyqyq26WMkQZnjfuGxiYuibVZEj0S8Nkuhsjunvth2Ci8QFFX0
ZPfQ08PyDjBX1YJixU2Acx7cya2DdFQoM6cppAx7YPirFVWpyJWRap43gfRCtM7muqMbn37/A3fM
q7e+wVw84GwHmWvMNO3rSIFTT2DzcwEGyEOJEyIktL/00norhOHU/iNUqNLnGJxIz23OkEtrC/u2
MdvsOREF0I6itMF3gqauQZECGMwMgCcHiRUtV4yYDQ4VRKpzwEGSckdBHCogy54co1Lc0jqewjxk
1wu5RyJDMjzoqQh2dtxqTaGodDaR9nNo8FjC0+9baAuEd4E+RuLiZ5N6sWH/1nwGiZM/PeZ4MHmA
hfghxp5vjsOAF4gBnYmQEkVuPDNnx56nrwOd+XVmy6A61n30imZgxxa9JUfKze+/BZys/+1r4Lin
ucEYZ+A//ltwzTFtD0t+nJR0iTUhDRHM5JMfJl0dgRdRL5GhE9rDj3LUxbnClvrJSLMNuFoh6wMI
0pNWRCa2Ym2H6EuJpUvMpo3kofcocuTMD7lrQqKg9h6TQuuOCRZToL/scn/ipYAaIjduyDnXQTsI
pp+bLimH3K+6MVsXeRhsp0B3H4vUtLeAarv6tynO9Qdr6potCPDamykOsJoFeUaN+OXXKCoaHEUP
OBmv+vENuWSrFHu02b74pzjjWex/9ad58jb52XsQ0KB8Vh1awzsLJ0O+TbmsS5u68wyMfXZnBNDx
HYpjKFDYYw5BqclBIbR+L2W6IxN1Lm5GiocmEN/wM2Ikb3utl9zK3taBZkRhIpnm3Er9uahkt+9T
Uezs3MQ2NQynZsVTvT56VB2aVOzasfo2N6Hx9CCnMtyOKaj9VxpOFA75xPUDtguoWRxGal9UL1zn
6oXDPExNsEw1D6WeqG4h8FICNVmU7DaO2/dujMxtIxrwOBmjhpJ6AIZktxft2V2NoVplgqahx4Nr
Mzdp+DwJBEpBy1Wsfv/Td65fsGC0s2wP4QkXSy5LN65esIA2dMxOke9QDXk0ATGJHDyophVQ+WXW
i/isyTH6sC21f+snLQvfTRx0D3nwjH1D+j5lyMnjcWdsk6kfv3rli3SG9J0pc4xw91aLzPLUJTkY
3WUYQGfNw26jsJovVqcDmoWkwKCL4gPDJmEtVCahUXnfvdg2klOql+OdPeHx6YcBJC9dLaxOYQaB
as5a8z4AB/25A6cAIp34aC4LEFGDnP6+RaLWRQeNgBbXx4jRAqUpjQCqOluFHTomsP7MIwLo3H9N
hcBUCG/8/jvhXMXyL0EljmEyrnsuzgls5njO1TFBY+tdbzpyPI0p0D0GhLhxThZ78paKMUkLKFKh
SBughlZUHVm7GXLoKZGLlrXFrQONp49xF+3ZW40mz6VZB0GztQItWmWKfzNGXHcj3VLeiYHJO6o1
LqT6ZBSk66uOCdx326jADpo6ErVioBoIDAGUxVYcx6t/TpWq+aIxiA/CHJ6W2cmDQ+f2mJvT9mIO
NdLB5vncZrvFnaahMVWf+xmo06GQnbBbkQ/DuSyyGFEniTeVkwGzpWypUafGCruWEgBuQNIyhjCU
zEbz52DHq0pYFkSX8ie975y3wgZCBvIkw/3QI+2ihhTghoXBLeK9tbmuKvlV9D3yuR08gXa/aCLC
Mt5AbRUrQwBPfG2E+lSUFWw3cEPH+tLRwaapsr6dpgdpPSQWd61pgNAHvzSAzu5mDzCHsF1bTPoq
GwL40oDPUZPXTrsGdGTnaaYfMM0fLmWwQbABR0Ejy9cEJgL/NE7RCG9E7aV7hiqlZutsNezK2hU4
MScQmIIOFRQzXK49youbR3lueVsgOPpeZx33DWB8T64B+BYiUNW6i6fhe2usCavcKgddOUCxN9gz
EXq3hPiEzKS7RaYGXoqDQnYtWNAZIDpB9xRAdkSMFZCWigvH6LN7EXEDTybmEVaK9HiIpvm5ineE
YfSqRRMkAahlTTCpoqXA0OyCZMwbI0zv+GC6j2mVx5CoQVLDmOPFPIxpuRnKftqMvfAeycWYXk28
vlexbd2Ytmk/BZ6lrWuJBIoSTD5PEYKdx76ov4JAC0qieYfQZx63a1E6Dk5WkLAXpyDfAyXDdBic
7p5MEYeu0KrI3OZgcfaAR9+EOJ4L1jjR8sdlFNXG1hPgDkuer+xtDU0RpP+9XEwJsgEkezTeF/rQ
ggS0Kjxw9m2av5FtnkRdF4SKur2eWO92FIJNqq4B0bFY+a1T2YOLG5DE6d6zgu+85OEuhXDBylYR
vVrls0FNAXlzWgDAkeb4V3byIFsSj7nfcXA4upQaR8ZIpdt1DBKZaiw5X/TOg53mYxw50zBApVwf
BHs5coVjUCjU+XcztCEmkbX6SxN1wxphHe2uH9phN3QCOsYSe1hQi5U7gQjo/RAO9dpqgvBL6fWQ
/soL9j11jBuQAMXRqi3FKkl77Q+em29JH/O3MR8q30my8oxESNA2gmVaBka1b0fzlRijqVhSN0ae
bXWECY5k7+oAzL4VSMd8LW+qzZK5MXdbbbV3A/t19lvmU7Pkbfcxi51si3JHMW0dbyBkkLrB3HRt
j58nYHup06IweelcejhVHpzDpN0vcXHt04Nsf52jUmkxhVH8tKEkgrOL5Bb4XxzDA+2sJyYy7zI3
nW0Eg3a7AWrxEHhZWd3ogSRT8Vb2prFBxkx60LyMHXmTgrxy7g4UcaXqzgZwZ6VgCNfd7MRqJYed
ZEZ8awqc/5D6SFZB/1PUzpHSWWUAJcNeiwWWo0iFpYI6hAES8yhEgH7qexyCf2TF/mmUdA8YOTjy
FZHqzJ667CN7PXg16xH5qwtz758kvThl4rn3Gg92tbsYN3OxjhjI1MDZG9DebAXhOdC9dHH02CRg
ZSyj/LlVhVuy10gYw8nE8vO5sXCor+k9smbMJn+uWJoddNaAEkL5NmkbPZZNDIgnOmnAX4drMVIp
4hDwfKNPNwFIh25abxjfwJa0TdtBfw5avT7jLdCAlgt2ptw85darZl3Z25gn+jMyqv3MTPsjuDdB
IKBr4xvOAFLFKsdvojSZZxRqxsIJPmYkO30wuWkZ0FYpOGBxPNY9izhSKebFK9Ps8JTgtGBluWHx
aoRBtXPbztlQ0y3Nzg8EMCLU9BJ+AmuO8UBzyCxck3m0BRgb1BzG5xyxxPa30px1mUoN+T44eaAz
iFaCsQMv/dm02HEQZ/osQKo02eZziSEDfM2209e5OUEAvnR68C/j5PGuMPdZYHfnvHJ1yA+Hw9lL
JuMQ6i3OhzXHSe/GBr9lJHcOO6MG0mCdyl4gWbsLN1hXQJUlasHJ17nhHRUGcpxvilpLV2UWyWDt
ZSP+ksZN5/UfHrzOkGidJ843sL+F+7lJYyGtxtbABuElq7y7OIvmSYXW9vsOD3lyW+zUnJp/JZaw
gJGBjmWF3I0dhJewHAkhRL5HLutzh9S7c6Al8jx3cNEVfmd4CFoDQ3whXW4DpBK0BRgPCVx8JWc+
S5dTFw389KaWUZe3lRd4B74xwQh7kb5Ot+eHFS+v+m6gu5aDQrkv7ubcdLqvnTVU58DtGtsvYS21
ddU4ALsDuj5Gq7i2WgBoBvPGY3F7GnMVEdUQrKQDDVO0ne8g9XubUAQzZ/Xssxx8gHhw2uEABnIC
CkOfKJj9FRG+9PpbkCFV+4X5nmoNIEsqX+MAutwHZJGNzxL5h4+iTSDehVbX2uNzb4tTkCb9HZmc
xgh9fahCYEzQGQAdusFSzdlQ7yQqxCmb/GdhJxJ0N0n3Xncj1tq2Ht5K2fIvnS39xh67dyE1vmsQ
Od6Sm/DCI57J4XPitOkJgfFkdtN4HftD0xXY3QXOU5KD0zLHD7jQXfeQpKJ9DEv20o06KJqQm/Wo
44Dq5OruMcVD5zFXhVaW+kZ2drxZbIZRPxqhbR/JI/WQPZJD/xjYz9ve0O2XwdWbZ4+9U6MDpeBT
hIQBatn4Tp6AKQVreuS8xBELHoHrWs+eXt094omEOztwnrELLBNwe8TIQSi0GFtTT+YgOTeQ6U17
yERHoDbEI+yucbXpbswgkhFI03vBruJloXiQYYK3EZGN9S5Yu4MbooOAIkGDRS8rzR2AEdMKLJT3
iLnnX4RkAuEFYFQhRKw92k2TrAh3kgTOvQmA5ZcQbG6zRzGm4VPZlP/PHupTAhuqeEaiF5sRqWsr
MD/rEO2uITPUNaABioZ+aydDiGxFvMTXCCCNmy4axL0VZUhNjDxx3+6HutHuyEqFzLm50Q0suj8m
Uv6jgCJqXIKcXbVmPxHYOw1cxKsWd4/cjMJ5T9s0OtC0s58j5KFnzuvsUcSpucp6DVISyMb9uMS+
6kA3qiYAtcjHJc5t7SDbWLtbpgNuwdxUg46gIA3QnGYn1UUZ6RCuw84td5rsvroMr6oC0uUvqqWX
5UUribT6XGeG8WLZw9xXB535Iq36V+M++8DaJFex0Pat7eI31/TfBe+wB1AtCNaHN16A3G9qDrb8
knkIFVXjJg9wUDcq1qiuluBXD6pi16l05NEecR9x7ZlTLLOKpu9JnVXHRnWKMP2YcO7trU3MLUxU
6L2fgxRy5xR4jiTOOLOMLnyjXi2wcC7iIzGSkr38v5Rd13bjOJD9IpwDEgRJvFJZsizZcmj7hafD
DHPO/Pq9KPW03J7Zmd0XHgIoULYCCVTdIKDlwAserkiElPrmPh0PzB7OFHbr/zU99RlIiFk5rN1x
SOBEP7O3YTZ/nt36Pp2Vcxi8z1CQu85w6+bkZM2hnUsLXsCT+QKuDrwp2PgITiuyNuOrU6fmi370
n8uQXzodA4EhcUih+eHZdpwf09BoVsB214+FOd5BQtt6hR2ds5vCADtSrW3MZjddGj5gWtRE686O
x+4xq3vQcKHPbfGo9BfEiRrxn/vPQd8CWhC6/uLKnqpFnmwnB6KaSFGBHcLbo63/sIErQLHs8NG2
SvYcdxvqjcNaQsmEnajVQOP7LhTg9lMz5T3flrghL6nZBpmxwptfXKfmskSFIyr53pG1u2U2NpnQ
0jGFBwIDFhQNRB5GCHkrsLvnEQI9MEekZi1GdR+a6o8oUeMW9zxwr2Bqsu8VZLWGuhlOAnzrUwz6
5qbksKzudN9tYMJHCNNxqJne+ugsrYZmaUAEdPlpwOVDvZjcNl3TwG1UWL1WaEYygV6SBujVULn7
ppKu2lF/ZDvz0VXzvJLTmw+gFr7bTn5HZw0c3lqPToMOI6FCYcWz/CxZGLOaoHSNThqmQ0zDdNpn
Eom5vGdLwQvASSGS3biV3FIrGKYEmk763k1tMTrqEMyBF+kBGk2hnvYfQC7TUZ8zbEJht+tyKZVU
4E19yrA5rgqtoZyiI6+L0buiqAb4WmKBl69vmKm2gOR+xYd7gkxNoFtqp673W0D2v0wClMhetyiO
w0AgyJZ+CvLuTWcbuRJUvsLvtx46u4X6ULZ3PQpT4XenKRexhAbVZIanoHWCp9KFFO08QhEA7tbh
E2pVHLL5E8ADenS2lH8B6EMPUQfEX5HaYI21p3DuNinuaTH+XR0Opw11X7X2kVo0C17Ax17NKVAc
wvCGIA5gZICvvBxyf19Dif65gYfpEhvkaNvqJqxIwbi2IKxHwQZ87bcin+SCmiMHyiCyR3ARdXDZ
mNVpzuPzNbYBfgQmlR5uIMGw6FI8xVBDfaSXmY3sWTJ/uKfQ3sBvFo/95EDXsUPba6DYAtjODAt6
rZmCR2qwnH5v0ihwZOZ1lNXOx2BQ0j82/2luVUC9IOlhU+5zLO1h/3MJhkoeVOTUD0iINQ+6S2ah
PCTYVTxQf8nNa5dqm2VeJuAymQ7U3iDboU5DANN0V6/Ok06dZn0IowI2HKP7JwXc+rFX6yFT7mdr
Grhe5Nf8W3DYQF1jnHm3vMJCXcBskiF+J/lO6gKzbM+aujgRUDRpJgCnU9mub/GAS7xTq6pj40G0
IBXqPJxNvHVi9hBH3e+BF08hFwuGsM6+UVDeGmrdY++z6IowO8mu1F+cYnpvoHWIt6+bTlBUzE5t
GhlerjE9LZKi1wGaEUHc/sMMeLdPgKplNnJwId+Q7i7SG1hsqSdQXMznNv/Q+GuEwiq2pbC/5oxN
9AiMgYK/DqDgkxzEqxFPxb5KkAAiIx5sCIqtKRqZHOOZf6HHP60MwAZeM5v7J2rloBut6EBNGtAR
tASgRQKYCQayPDzcU5POQLAHopAWDb8uR68AGcGfl6PgCF/0k+vjviHxS7bDHr/K0HB3XWunCzw5
3CcnruZjJsav1BJ9Bg1Ji89Q7XX8XcSm6KlnPccCSwN4dNNKsvIUYnGRlx1wgskcHVMBGwCBeswT
C8xyOWXZsOkrFj3NNXwjYpBrPZoqkiy/m6ZxCSm64hCEgAxV5QAHFBaX1Jx8E1kWlufZ5t/rHwZV
vX+rfzi2YyhUxSEpYwJv+6koJcq4NJC9wEM6YOVemNi6uCX7oXy2ZkMPARZopo4dcIeaxwxCuQW1
gVmAsYUN8XfcHr5aTAXvloXvF2pb8qXhMTINOZOXqWfzMgfO6qGs+mBduk13H4/+DPl+O8bDu+p2
QTUHe0NZ/QHOEPG2H7mF3WferSfGijMAsMFK1GG7ACQZyAIsNxdOPfavLuDLwMWY5TeZBkfook6B
V3SPvC0j6AwOwapSGdwVbHA3hF5yGb4m/znNM0rexTLxp+Jhavt8HVXlfGQFM7bhaDQoVw7QV5lH
Y2MFMYMkEAoRZoJVd9qKYGdLaR7A8Vae4dfmizU60dYRLcPaCs2RA9iddKOExy2asLwHXRZJswM1
lRIvVlmZJ2rFbudBbdR6sus+udRhvKbuQNTl/Qzu6fUFhsLYw2PUqr5JaUH+xGtNaBqi5Iw6U5dA
pkGD4joVS6+w5+pAILTmV3MIkXZFkvHi+9lDN2bjazoOoLF0M2gsTuTembAmWgGRmXxBceDeMDr7
BxJcD4A9DK8+dgWrHtKvd9CwcO7sKDWWQsM/h3rYmFmVn6eEZ2cBOgzoFRMssW3kAcACzs5MQWdV
wCdlQ00K/hUXi6rbcOZHMP6KxxXLUc8zJZx7qGlBSgMcJ+Dgb6MEi3d5Df0eFiV39NwJLbYQQRle
qNVhmXpr2XOwLOGic3ATbgGdmVyleRMLTztsgF1Ibw/53dgIezmOWf6VG//niLh0exBjS/VP14j5
bP0HUkIYn7F5tgIeASVjYRsgYbiOLl1+AGRxHyRpVuHCtRigKnkTViDxhSgxklXsxt1Vi6ExIchw
VVmg4asEA00yDMFzaF5Ae4HaNBM7/A4KTb/EGkAijxYt8OFLXwT84OoDNpTzgZrAgAG0TqfUScMJ
8ARLO7eh+aUDbaEQQ6e3iZ+uc5usLFZB0yQNQFVHOmcGSdwjrG0XCWDMo6TfUhPagvl5TCax13EV
xdnplJ8pbkAGeXvtpBho7TxdMboR4OELd9BbBH/6k4Cqo2jqhWkE7RHqsUDeJMO1f4pQbaD+2ZDD
g44nwKvRGh/7dTwQtO8hFuJbu8yNI6tH40hnWgboGHYrNU7Zh2441M5Ipkaq34VZfU+hAfNheCic
M+BlD6MdjQ6wgq17ylAtXTpQQFhSkw5l12TbgE0H+LvnTyhlzUskp1Jkxgc0TdT7YuUrL6xE9iSw
2YNchFzYOpYmAOP3jBSofbxNTyo33VD8lIZsB83Sn9ONEMkPF7SpXVf3MMzo4JoBsbdllnbNgYMR
MKE4jlVUVMsWIi7WK4X1o2KTxxLDnzyBXSgWwlDep8l0+BCEZer1YtRH17rF0VXdynylfoM7zY4F
1h3vC6OEsjVrDreDiMv2Q1NSk48Vkobm8hZGZxR7jdAX+TSVQj6/BsWETeCuZJ6EXp+bvPRuE1tq
NyxGL12YhqYoxKIGVgrYvXaPSeIKUDp471Uu7x4bfYB9UbHgzpxsqUkDRQf3jDZ8pEnazWFbCul7
sxn01z44lFhAPczJjuKZhNK9bK5jbgVkeOyIe4HVKPxnmuZrYoq9L6068FyOvWKuuh8BBwKzg33G
S2DKEXTqqD9FlSq2MxbBG/zZ28DGlgQ4LQ0NL9g7Bxl81k+DovT/VKbvPmV1Nq9zrGGx7UHoIFy2
sCvbf4dqzIoeHC7sSFoUTOuhFM9QuJjuee1+6a3efLYTKFdjHfHlNjYq+aXirvnMzBISC39F/sM8
HYnHM/hpTbgJHAvFHCeajjEkUkFmhMwe9d0GpB6lpguJZxgc+hDLAhsNezU9uQuYu6rqul4xI3PX
wMQ5+yqvBtAuQaPlUHZ5aVrja9uU/h9dVHphYlnfFRQGQRQpoosv7FPeD8+hC7VQb2IdVgz6EBqi
2UcjCtne51MaB+Gu2Sc0fp1UBe115m36hxg6jSAB8u8rPfn5aeJwy7JNUGKUbThgvX/iU/WTLSGu
5DZ3LezhhOmG+9zoIu+qMULtYh7/alcZltWlHp9QJ3ogYRGRRuMW1FivNkVwZQe7bHLu+9qBE2UK
7rAF32vI9qtqwaJBYe3IQINdtJZc33ZGELoJvSRhDI9ocOgyP46g85YM160UoAPFGVqh2CjZRxHX
qJ5oJ7FPSogwO5jWUybKK6HIvWkk3ghGPmz84FTX7JrY4od/fy//ltJwkJ0H8EAYtsPhcmJ8ejKb
UMkxIMSX3f3UdTMS6D9dn2FugJ9erjJ/DbUF5XrTDNUZt59+PqXo0YX6yt4eHMhrnEh0yXdD/y7B
A80j6YfATJL1VDbIimnBpkYJ6MZgC3g/qX5++fukDOI8iyEci+2gIaG+CfL5wIJiV2oFIeqTDauv
fbKBjBANBOK3uE7PvfW1pVlDCiyEdxqI0W67dhzkI1WQPQLbGdzn1eh6Ad6ftyxPgCETrotKa1s9
DtX8Qv1dlsolspP5XjZZ8aq6cjF0vv1mNPofQ05zQ03OZ+xiZfSqQl7tI2DCljRdvxzPjPSxT8Lw
+nIUX6dwiaKXy3zgb//9g8WD5FOyyuE2ZC2Va0gBAsvfNIaSvrItB8TyO1UP3qysxU/NndiMTiOa
pNBDPwf1v3Thi7e4CvNQhL4G/YZoJn458UlHUGuogAvH53zAcrrYQ4s8WZtAfH2BnPvWxj7ou+Dw
VrDdoHqIxxoRRaM1vfIvdsgf5rBqHoYyguWCGW7piwPmNcevdsYrxiWk3mEjAQNNK9lREypqHyYZ
QbwtBGMe2PLtOvY1Ivv3Q2OAi+RRJ8yjs61sh+M/xd36Kp4fAc607HcUoQYv0l43sW2JbZXPX6h1
I+AbDtxwQj2INdcXeEIU99R1C6OZMwav/b54GAES8dzunuw23LnTOFhW36O6Ju54KcZlBUWMb3Ny
DWgAd16EdlXfhw6IM/8WYPtVuZuVWkagRvBs++/fqr9hDB1hQE5Iks6IZQn56XaRI3/TTq4RHmC8
g3qaN0T9PusS46W1HM+NeffkJMV88WNzGZaCvwwTzFjNKv/mxxV/aetRAayQQwdFz1EZWKCuk9Qw
m0XsVGX+Eq8Qb69XlGA2czmPsNzBXL3x5L7PT79ejvvOUowwO72B1KNinJcKOsqrW1+qTPsEdTbq
ueHWU25+DKUBCm2GBVV6+wEijdICDRU/nxLWKLkFd8e+5A14t8Al2JX11va4h8UD/hcU5qgXKhPW
fdAjFz3Ai+MVUG5jOxvQdabR9PdLlI5xvURnjHQJQ184svjPS9Ac3jj8eolAoyNuf0Xi1n/O3A92
NzwU6HJn07UBCiKg1A1CFSozxcPJgpG5xlzdBsww+Y9EjKu/Ax/zMA6eyy7Q8EIZtskBFf59s2dX
oWXP5dzskW8CD0SnUDu94Ye+Dzb3Ot/a/N4EHvXnqMy5+BDc1NY3xSEGFJdWvmo5T9eBr+RFMR8S
/1byCgq3vEAmT16grHJ0ZAspSN0Fm82f8TSYAL57jNvolVq/4nMsM+6vF6zqARZBE/S6C7sz4E/g
R1sispgpA1hrFO8ttFxOtT5Qv6jzhvqpNci0vFd9tBCtm6+dwUwu1YztTBKb4EoBsQFQsv9nNkE3
hMN2xe+1+UyWOBeTJe4qsXukJjqH71Gg7TYZnBD07RCiLvYUv4lsesxhKPhnk76HRZz9MeIm7EnR
xC8p+LPLVEHeC9ZuwS60HXaG1cWXtmQOVAb8eM0j7myKfnS+pGCksXxMnoLYZv/xkYvPhBTXAAPV
cixp2qb6Ox48GQfLmHNUqNzeRRpoYsfOAEshDVu+mnKXwbcTfbeD32mNNyv6ceuiM4aU/9IEcWI5
FNPLAF+jP3rlw3cXhX9Plc2yjW3/x1Qb737Qhm/miBUK8MvWZY5gMtZ0TXKqmSs3fTemh7At48MU
igzJf0Ami/+4FyKt+OmLDrqt4A6+gAL0WyyePn3REyl6pESL+mCBNXgHqoaz7YBq3bVBEdyPrtSr
c6N9YgqZXGj0xN84TOuqquyQFyvjJWpm7HuegTZkNsATmoLxJe+a6pTbZb2dJteFIY9THcGps4Bu
6ObLiDumF2UmUpUz8lV0pbDD5gHu3H/MRRZCqUe6L1Mgy6XAW3zm5uBszD7u90jGmeC+Rdnabjr5
6CcwBvMBiH13HeMkMwnpNpOde9cP/1Rp9i0MuXyFzZi/oEtE0OWvT/gl9rB3GKdNAbbz4mY5xszq
X/oa7UpGwRRXRhkAtxJ2Z6D5u4uqDoGoGIf6ERhFOdfmg28l9aONW/ku4fBJpbFwnNz7dEQWDB9l
+RKi0gGI9NR/xXtwqnrgvjxDPftG5OB7MqGM3rj9D6gNf/UrfE+wnY4WLupE99DKjxdhFr3fFo9F
0wOAYCbvtJSktePvXXkC7FkBOf9NENaLouL4Lv5+FosE9MaxqED+MXD2YXSFfRuwMGY9NI+0jdQt
CH5/aNEYbSrzYl5ZOpI2lb/mNXqLqcdoHo2VaP3f5v26yq95dBVQGdROdWJc1dE0HRyDjYcy56k3
d6V57QtAhoW96l8Hirs16Yz6+hSC3sjrbgcY7FSgHOB6RTqmkOrozdU1bqp+uNyZdtwZ80cHxLNN
FIYNsgho9rPKHxOoDC5Cd2631NfqPvwEPGVm5Zm6kB8qD5HVfKdWF8RgAnCDb6Bwh3RIADsNnbmi
g0nJKjptUGLcdMgTY4Ol81zpzI+chqndGSHg6lMTwUtBJ7hu16CzIAE7DgJN0cYC7WyH1DrSicAC
H22QnA7QOJd7WYdXPmDRJ8G0a7uSr8sJ+gWJEnBpctpyN4kCQmOBmx67vLyEFvwfUuEGl1sE9WU6
AoDiC8XTAfedf7xG7BT3yHo9dzKKvgnRLJ14tL7A/luuB9eS27I2kufSzx8oIIRDmjcaSNrnsQMt
QdZGSxjsht8qo12CpmZ9ySLTxp4G6jFYfIARGXT+Gim3AqtINA0riC4ZsBdunQGCrrtwV/wZQYPU
93sEXWOyZLEE+Ly+r7l9AWYU6hpGhBRi3NbnGHiahTUK9xvcuZCigPCv24BvDJ5OCfO18WdsOYXy
bmyzbZTW42JysCa30nbLioD9UVoWkKJ+9daqNlyOuZxODbgpO1QBq62pSjjl6UmDntSC3AYfyPbR
BuAZH0ySPBUs2/Hcll96O/U3iRzDdY0kI8QT5/dpZg60ze3ywWXWK3WDGseAaYT1A4ylTiodFqmo
nAczZvZDW0hnXxbyRw3lwRjiFTXw+tAS9d3Y3YVgoL0lcEoxof6VWfPOMIBOTmFO8cZr80eRluLM
yr5BvqBHxkuHQX5dLgWkH3dgFkaYnM9J//rvq3nD+pxJcSFKI/HbVI40IU3zWTTQlz58Ck0jPrSq
F5B2MAbtRBGmK5ibQRAFZauVG47udzvxE6+2GvOFtyD8B0YynoUKwaoTVnPw5x4HJDE22oj73Fop
bANmlNnMrHm2OhQIoRyfL0AyaZ6dfu4PqD9zL9HNygEUt5ZD7Kk8aJ9b3o33WHe/0lQ3b/Nz4QZH
msksyR78VoFBiYkdD91LPvxoUc1ZNmHoLMtRFGCa4NDNQXnoowGJr1vbzCLwmm5tJts7bidDDUGL
sDcWvVa96KIxO7e2mW3ABGAe9d0OZlLvRRuXqCUhlg4fYmG6fl+l7A3uWcqL6wgUn6w1w3WYxL6H
qiWfsKyc2PJqIQdhcHGocL8lVziShbxZDFCTDjMqKwcGcvmtiyZ8iqUwCXfVpRxTzjy/NtzzZIhj
UxjFnYu1A4NZHBySQEdwoZ2i2zYgBivcN6afcxy/Y9uKJfCv6fB3ekFRGkfk5Nd0sescbA4XgSOm
e8UDdaYBqDxHHo9yAVDWo9WCT8AJnTAgg9vaw+PVrY76crBpljKDZt+Hzm4YQAm2GTIHGs+gcQ6A
7l/n3rqov/K1rXfsmP+hkks7ko87FhfrOCxgoQpsooT8N4GmAYy4QLRTfHCyDBzoCslkpJAz7FPD
ClqoefTYaaJ4wbTdcw7puFDNyyvpGXbqmPHvv0vr8w4KzEoD+q9coaLN4QH7aWEZR1KWSJBBucjh
6d0EiAO+qjjQ2a2ZFZU2uiqRYtOjuNN0a+WWNcrrE/wUQCK/r2GRTa3bwbW7hywKYVeto+gQg7K6
qGOUb6NMINM8MLvc5uAceVEP55SkUijgplqHrm5Hc6sSEDVLEDXXxLUiH1Q6uxGsLIv/FaI1/Gn0
w0H3DaF4/Pf3Tb85n5bkyoFCko2MpuFKLEc/v3NN44/gGbXVPrex/pW4l8qVb/Ph2GiYKHYngUfN
NgMyVNSQIRY20uathobmsFb2EnBBlzUY9h7E08JjEbco1Ivs4OZ1eKQuFOCA4Ka2nbFHnozuQ1j6
ajOZfb6qZcdeTD5B0QFW8jtqMocnXmJNYIHr0RQ+J6Vy66eqKedH6Glv7dBlyIZycFsK3Bmp6Ubf
Oaz8tlZYp4u4AUHChlT0qQAsY3Ia0CVq2T/hR7aIwo49UEDQlw3MXar+QIOgAUMNN23HNY3ORmKA
oZVBVyJnHgiKxSt4ef66RnF/TaQJx7fzRRfjZk6j2DvsozKtH4Mkty5W7qyIS4HbGcwidUIEbsDi
EIIguYBeBbO+o/D5Ix5KOF0omKJNRMivX+O0th+JXyQgIrLqfYj8Vp1Y2m0aahzxS2ALE1ioPDyH
xYDF1CSCtyIHl2QCCG4HYGL4xkD/N/ssfm36yDiUtWksaDoyB+GiyOoIC7IufQYGdQ2/Q70xZMG2
H3z8XAcAUqwBTggzy/xtFw0pFMShRX2VJzOa5M2dymx/xfpD8jPyYtuNvZqpcgNyygRQgfXAYdn6
yKfAPLN2fKduWJb1aytKwQvTPOM+sx9EFERYtCIq7Mb3QU92Mqtf07W6cNr4SDpjj6XZV01qLZg2
Gw+1H7nZLi0LXyZqQCU7XVpDX2+oyZopPwLm+pxwGx5FY8e+DoNo73xtdd4ZfCVtqGrPU4zdsZZ1
qMqouLdj4xFCh/j1+y5b9ijXPiRaEYKrgvY/804NOehCTdlvpgGOJ5E73TPJcui1R6MFFd/hxZ/l
eKYDgy3kuUjsLXyV3LtrWBYJAOTbcFqlI/yPChHJKMDiv3pxsN9d5z6MomCva78NdfRHoeLkAcYq
cBUB98WzxsZ5sziUJQMLjO1WpO3FjZoznASdt8g3IM5U+90uG6MecszPdJkoLtSGCXtcUzMQePeV
4T63AJMdEseCH8YE5lqIG6WH5IEykAmu1HpQ+fdrM2jLEJ6TkI4pvDZojZ3RhWDkpeGER7RhPImu
V9vI9+cFPFWNJ7cJ+dEs1Bu1rFG1l7B8ZjEiqQc/uzs4YpgnmiytVHppXs37a3gma1jq9QsLRdYV
h2X8Y6mpEgZIKDVU64/Uxe1gvMt58YR0GIcgdWIEK5qg7Ap2k471Ekyy95A1wKsEeXQqzRk1qxR6
DTTgFIE4TaD7nngjPg6YegZjMKP6NOM2UOtLJVrioYnLlanqsNvBCGoTJo67Dsq4uC8K/rez+Nfo
aKc93uzCTo4TYNcLLOGR4/ebFzAP4LBVmZBDSurggJw9SmBIa+IDTgzslMrwh8P+AJnb/yNEXaDv
k59zRAECPipzARZxtQU/1AZzpMthGWbd5iRt8r2fGn8/+EgPty7KOWDVOzvm1jY4YDBYbbRpSuuG
EEywx9dbhFUG9gOP/M8RtZz7FfDxf9YjfIlCc4CJh7Scdt01SIo4xnQBYs84JSC9HDu7hjNMJ/lb
EzS483TlcJywK7oIfz6zPofeup9PKxteMttwQFMt4awzvplMxDvXAJyXJmPz9QCd9OAysPE8AImx
ThvRgW+k7Etg4COvHCl+2OmR3qa0AVANawX5nKkQHmHDiD1cyNsDilHLaZy2Nb492N8hC9rrQwOL
Mxi3yjN1qa4qloDhNhvKdAKENh0mB1oYcjC+O8qJVxbQg96Vf1yI7Whrc7MR3GRuIN3hIDe5vVKV
fehsQGJgKxXUAAHUhzLULyuQa7sLRo3W1c4hcLMEo0kM6bpt5wZ/zxDPL+BaAv6gYVLMfzRgsvpE
6qC5uJjd9LMR1Rd/qLUzGjerb2UziAqORU46v0RdUb7kGfg7shPhEcw68VoXkJALrJc+l+O93UPq
k7odKK1ABCvJ1oMYRvzVIbxFBG5xdjlN91lumEvQ3OIlNS3dR2d0aK3pPCRK7XgaaS8cPRq6mb+v
g2h/7atBadtJcIS3hi8NrH6xl45C86lFreCpY0OGCoHq1ryNQbqyIRCoAxpYgS8dsKPvCrBlzj04
veMY42nMqu4yZEO3Ak8NG+XOH7eG6URa3XG4A/mEw6uuLR6qhsHOAL5IL5APzvCch1H7rAl6cZPD
XA7wL9fK4j+DlL0wiHa/WWmcLrK0wOprGn2AprBoiJJywHqQsS1gKv0Tb8B7HVgilzQKvcgcjvNR
4tFowir1GPRIbOmpvT6Ejjj3ASoc0Iga4C+LLG6H29YxSeUh7evkcdL2wBYDsbVqoCZAzeuAC5dz
mkB9dDBn6GWhBnRPrTGFC6FrDJGHuiXUdAFgQDI/qJ5Sw4IOEQimfjmbWycv4ESrCaaW0f5RyFcj
lP7FzW21yqAQdIdElL/HxgE+2bUhH4C3rBdWUTTvcd7dwf/F+tMAT6ars/D7AJC+x6zA2huR/V2y
Vl6cbwWWuBc6V8GQLgD5z3aOHuqjcdhFbQFdTd0sB94teMdGKMvAw2twzH5RltiH3hbBtOC16g7O
bC6UbIMc/OagBE0c3ss/zyL0DYCcAmAQA1ZLZ7e430cjq7Y8K+ybjVM11rZN2enm7UNn5ONDtj5Q
MxS72pHbIINtWlTXwHCONThjich+a/d+46wagddWsFud1dEF1fSoBuy6QdcOjnYyF80yggLNrrad
I7xEvht+XL+Ocn4SLS8uBd7vQ4KF2/IqDIRvCR9wu59bA3XYzAiXsISNdwNgCAuAWgKFr0ERvlsd
CLPPY2V+nR2/bS8Qyoark+oyCNmgei+Cqd3OpSs8WBoAPd8JYLXgRCOgPonha6r21kfmQTSHYugS
bgQTtEAbkVexDSi+RpWrClVoIUEkEK4MtzZc6Ja1n1mHrF1m2uuo1He0Tt/APjVp4NZXjoCx5ka/
a+DlDj3wgT0rgMFJA0k2EDvuIxHsB2DKbv3+BInkW78b5lt6y27xSkIKpcGtGRqTJxJSDXwIZ7jV
sKMuklX91T+iALujLhNiSGuuc0pQDouRfGgDGPCYyYMhza99PFVvMO1LV3Ua1LuEsk7NekhhX4E1
cbZ3GZ+Xo47CJjn2RrB+6hq6+7I2SqS7jeTcpfFXZMIg5Fpjc8EJ2Dq2wjOysD8QXp5GqYkPBfLP
Ovg2murgSc8VGoNPzcGv24WPz2NBC9O4aSBGm4Sohul16ox6y4EWptQsOJDn9u4qcAbh2NQr8kwd
0gDJuLqAAEpUQQgCyrbyMOsDNelQ5lXptZOaVyngBrV3G6FAmpIGeOTGWWFhZShKXmPPBcPZVwnk
z5Ep5jlAgy7tDEtGwiaA4Xm0ojgGDTYQj7aNYrjGKPRRE+81CGhJUVBPqZZlXJ3htpOND9elUsJd
bc8158cSafIVuIvmEwBcrcdZr753Ybqw8TT7UwCfxUtrfGs72GaOjYwfUHYfN6CtdDCKLr7CK1ki
UQ7PAwDIYBE33dl8ir5V0TQsUa3QmuVRCc+fvwKa8i6Kh/jbbDW/BZjJ4zjbuKsolUPkosifwqQ/
0beSC/gI/EO/0UOeBN+b4tCY+KB0PH3rDdZ0y9DFk6bw3bkxQSlzo7uBDQdknyE/rws+VAnSXSIt
QM8nD6hfzVnDsxLZqPurEl2Xdflx9DNsYVBL/QbZb49rNB+IyS1QgV1x6RgbNmCSdztVBvl2CjIb
7HlZ27Dcaw1L7ks3//hkN9NhnTfcPNwe9vTsT7ABgjx18UL9IhB/PfZBpTUXeJSnK7pS7qQVbsDW
5NH9x517LO/gWLq6VY4+9dGNyP4VR00K/tyHJSZ0ZcB3LgB+2s0V+4qFaHO6alJkum8S7j/2DVpv
5SZqEVcF3/ji0uf45vSuir+1WKgC62b/kNMIiZxxVpfAbpONlWgipW1aJ3gEzAvpljvZS3HOgONZ
5lPVnsGBxlPUTiCxAq3bPSA8DFvSKTmxFMyEAtyQJ4gAOVAen9r3tjAf6kgvoQ35c02SN8Ghs/r4
WzfhPwvDwXke5/Rl9C2Ic41ptyGIfNjChaKBs8+GVobUpFFaG96aBKBvYvUz+P8193ZleqHb3PD3
P4NeF2+he39deDZIGgL810CtR8MmAK2Am6VljvkR1LFPSIor5GJEZmcBFPa4JFSGAvblMFnttmmY
fJoNpMyqrnyY5SSfGhtqMbmrxrtOD8YzJH/6duZbakLLGzfpsRxXFKz6wNpZfgn9Pz3XGDJ1TFvc
wXWrjXP3MfVHj2bSS2mL5gH83J/ew7bzpPR2PpDYydOZm9pfy95K905fYtcvec1WScXUwqcsgC2S
6QhzvXXTc7kHbkkuMtmA+6dXXpkjbJB28+LI7CZ6GfBX9S7UQZCSs3dpYi+v7x4e9g/NNNjgAAW4
GQrHsfehj1dIzDm+5EUbLAbXiVZF6ZY9EpmITNXRsiGrUAbjBnYXyRnmJ80S1qH5C6p0hVa6qL5D
7Xk9AIQCIkkXLR2AUH8UaoTmYmgmr3HFgqWEX+15dPpwo4sWh8EQ0YGu6fbw9W6Ycu5yPwHH2kbW
aXQ7c2dUyOSg0j5fQEaoINGBH4wBm8zQLIaHTM3+QrbGwYFUx71VwcnNNMsSGnTIfZGLGx0MCwar
mg3GwrJ6Vom9q/sgfyAW+sAhUgiG1QMxzQfDuo5BQLtaRy04HVCqDFapLbPDHFj/w9h5LMeNNO36
ihABb7btHZtGFEnNBiGNvoH3Hld/HmRr1JyJORH/BoHKqgIpsRtVlfka/dm2jXwlRbrac3/CX/Jf
jCYoT44zUE122/K7ouHnQPlPbSDooKrzbBStdvtKoSjBPnRpygdfmtOk0lyW33tTvlIoILobNWyr
XRFjmr0ALcUZsYrsZ99ANvPuk8jaBANnCi83d8Zl6BLSYBZB+vV+TVxCMpGUYflYa9HXToHgZ9v1
EK71poj3nMn+0Y54S6yUnuqZEu/zZiL/lk+/bn5HPt8oherFbJmRATDnB1KwONHoIMEUNbjKryu/
jYTIA18D2UP6GiOW5v3fiJYfCS838Kj7oUI2V+gDk8l0NhhY2ts2QJh+HjRs5/R03pCSsYbbZHOB
njZxvZ2Dfrj9RHnoEqrhpN9G/Q7JxPt/UBhVWwmFy5+pUlTQrtW45rhlvLNEYHlIdvAgTUSqvpLF
s598nB4h8KY7CWM3EZ03KZSZx9bWlt82eZkBxr1MvFsPgIHcxYIzeZFLirDruoOds7vHgNw/RWHu
APtlVh7GxaM2kgbhawD4OdSV9UghYZ9VY/jFwx73Ef3UJU0GxUJyPl2RPsOw5gM/l80hW/irQmLt
nPFX7E5zNeKa5NQoQpENWx1DwfxnJkFLiaP+1sZPkoaqx8y6hbMxrb/B95awjCaZ50oKQIXOHGna
z2bhOXclFsZq3ZyVQMm+Q5/xSJVNIxJrDX87TuEPpeeFJ6+IsoMZ2fNj5aj9xkQd9q1ZIFS9YtlX
XU3+go9lXidE+UiI+c5emn3mY1wQKIp61Af3izlR3ZMOucy+mW7SRH11C29+9upkjYJ9wkETvWjY
qJV3up0gtcHb95bl3o6MyE4Gm1smhPPMToCzWuJ4BxtL3pU05WKn86/YHbIe5vWvmEB2yXmjcZ90
4aFWTQt8IkX/yrPiF7n4arxBHFB9vLUURLOa0HyWFtZ3yUs7kKIdB1Q77zEjRz+m4muQUhXdRXGL
Ne9ygb7+666HdB9E1kNkgtxBJINOHdLc3vUwwrmPTb2I7r6kEJAvj7LMeFynQ7rsZBc5szxPx0sM
Rahc1NCmxhgwp2/K77FZBUfRMGuKknFZmKtbJwKZJ8Ekmexdb1XawXOi+GCWbFq0Wa2/uH1Rfxnx
bTdKNHVSjktfjIgjmE+ybiudleOjbKIqW+mUSQCQo7XVGNFRRiDaaKCFvOxefj8yc/03fQTPbi8/
QFl+KH+eS1HlcIL1SF05iAVsqrCtnXVFivzsNEHXXgwlTM9ujv8r1VSicpGgTDKKEvKd4+dJcgBJ
oh5T9OIzWJBptKujrN1GJkaqs0ntMbH8/5WZ9W6ZKkhSa7Q3ShkH1zZQUSLrHTJcrtK/uFkI0LAl
n2EP5bpbKB/m5LzrbV68VxX0QJmUmweb5OhkwMpqcEZ7ikdqEXJRO753hYpiJxHpMzlVbrMUBRyX
pMGnoRpSsn5Ra9f7I8I08LahM0BRW8b6gQVIWsvwDALM/KXoEcRcEKBjOn5q/e4TOOikmz/ZBrGr
7/j6NEmvv8JlnpEZn+KHEbvD06wUSKWZyvBsFVG31rI6/yPT9EuhBtpfKigFiJnWDxU22AreMUC5
KE13cxUX2FH03TnoBmMXdwApx9oN156pD98bqzz4jj1/xZHm3endbl3U7L3IPVtfzCKOT6j2Ir23
NOXSJs+up+gv0riPD0rF/KIv4yON7IT0zob3pdHV7AE09XZuEv/RXJT1rALAhJaGmK8uTRHPq6jf
DBhiP0rITwGZNXEWUstYPEf/o7daem/+dsvTm7mnkl8031PStrs6ARSa1dOHl836T7x2TiXZ7G8F
wJaVC4RmZVD2PNROj/ZgXn9NMt94CpQqea0D/EGXcIP9+Vnx+2Ft15Hx7oa2vyHXZ7EcwHWm1lSx
VQGC/A6xgKyCVg+8aXP3IMZ2VvpRlIPzXiu5duLLBIpz8burBszls9ZtHnlbms9goN9tq/zAg/3d
M5P5o7AhJOA38tL5wCqgZf+ssO368EYnwycWlnVfhM0qzYx2N/fXTA/tF3m7UuxFY8Ws9YM0MycI
MSyYzdVghNaXorCtL4zPhx017eoh0dnDnpo+zTZJ08QrPQWDK/9ItYStoAAE28t/QUlCdFV1uXq1
rEF9i+arhKli+ugPMQkKz85hAR2mnTdfOFE/VXoP5xNhuvzJNKtp5XAMOqQwbyDNuBDflzELJ2KN
oYp1E1CPlNiGjKUO+zsknf8M99yFvwDtgT6Wx1thprZrPhHgLFDUin7MsQKZKVCKl9KjVJeZlLEk
wxysFD8PfqQK3170x/UTqcz6RSYGOvVGJ8+jY1O79csLGX2qUUtdCiCNcYCeD8pWqlBmNXirln3V
wbZm69kKd5bwbMySZJrfP9zycSXNwpyGBznNznZnbsp5nmB9ZgX+gFzkjsNyso6MyNjeYxUQ6U+9
llOQ+Flm3DtksMx1ll7pkAsFhl/j7r33J6t2eDR6kihRMXy4esc3yI8xwQtMYFRxHUdfGr8aLklp
rs1a61ZKZtY3QHo2m+YKsUWqEws+3ald9PqWXnl3SfPeK4P/D3OR3wRfdq+ihrzcuxTEmisnrhDl
kvUATHon5VUZ17muchzwTJYWrkkJLnPNc5wvLkplnqHWPLvj+maF7KqoiiTYfNWzZVzzgrJP2ik4
QjWZ8zfbRYgvY0eJzy2o/Cuj5Y/HsXBqaDtFT5ZmjJM3QTI12dxi3g5mUZpeV/DpLVv3rKEve0M8
NXqG8W/aTgddq9HdbstvpZ7jDYO/0cp2tfJFispIzBsrsDpQBZdUHnr49s4b2OpKL1+bY9RQShGp
T8fQu02ObcxatD4l5i8in3Jxl7vINuND4xjP01T5pG489JRL+7HzM48DG2Sfe7zq9arfSdBXx2KX
+Foyv4168djllY8UMwYFRsD7sfS1i85R4Itb4wmMbRuqC6ZJSSFQLDgtfvQgbBFYndneWcBSwgi5
M0jKpjot38+L5VT5wXT7aPWvBLHkkCVWuO4H1a14f88t38eOrQWkkOTlBmx3/ziEzq+Et892/LHm
r3H7vjlskaydHXcOOQHE/a0SL6q6VL9OSdk9t7VaPjdD+ybhkoT2Bi7EIe4m5PLU1si+NG7QP3lF
urNFZzgO0a4uJsdeaq2sd7wV97UdtRut45SISKxjOcePDIGgr3URs8fhfRxl3ohLcmag5U2zzXgV
jjDMHzTKHijboueXFFX0UKrFutRG6L5qmQWPnu4o19KfvrrAeY73EEKIwaPvOP2GL+qwkWHSKx3G
MLPx1oavJpAdkCbLYBkyoGokP0bGgtwIyJRy4dBgrTo7taAb0rxNa5Z2sfR8Cv7+JeWhOR+9DoEd
Oyndc2krznlOW+f8LLf3oDT/K/avIaZl63wpUfe6d7i/H32P/et57NDHA6f6S9Q7/gplYfOX1PEt
45SqZoYigreVnNItdks3yfgwMsxb1y0o7B6ZQ71+Gy5Cybc594zV/eeQ6p52CHirq6YfNXYxQ7CH
cGC/8IqElVPW3Z+g1cgssa+0kSBRqxnPNB/t0rbIjYeo0TKwk+wL66oM3qGGHRRttoD9lelrpscb
gTzNWeo/mLyCVtKsJ8M7xBm5aGmOVZtsq97jMLPgo/I+m0j0xPYlqUPnFOBnvA0QRzvLxVURFA+c
LEFcn47BDpARkeDt9jYoTUn7y60zTtUZMYNf02/dbqft9LEINiy+JpSovw9OTtslG4hC806OSdLR
6c1LA/f6IqEwCUygv/b6Pqkd2ADJg2YzfI6AolxkVQxikhiopmVrxVxqWPd2J/UqaZdpQUEMs5sr
h5eNJIjDupv2Er/ni2Us6pPZWh79r+dLTcytY3LglOv3ZGY1Tg9VvQuhe5PgSCztOCveX2NdTU+3
WOMgpRcqKer4YBDkMlnzNVwsd+O6RAohlatljck6ybx2Oyw6CrcgLzckFZaLnrXrkBT0WVq3ibeB
OqalveZ+l1YQAQoxsj5YtznpkYcGa91VHbjWNrOdKNxGvT3a1sZUUST+J7BAwAQ5K/hpUGvko6jR
fRqS60pxKCztL2DO0x5bMn9f89J+Q4XkFHRO+ENFqGUd6tVwVf0xuBpTP669pIp+UBc/QP/P34us
iMnZeE+25ofsgRCKwsbFezKUiArL4L1KaOoPbeElrxJxkuwKQGB6lC7A4N2qHzL1LJ2Wyqk6S3Ax
lN7GsusdRgfzVnq1BrucCh3EtfRWvKAuWF2Hq9uDjSOQidJ3nudxVLajnTUXWC6YGAXmU9mX4xnR
FvSNwNFeRnfxMZZ2X/G4eilcshzuEyUBtoIrrrqXtqtyqrUKozSQAyZ3Z6D0s6pJ7R8nt7PecrTJ
VwofcoAsNOO+O+SBOr4o/GG+8sdiB0u4juLp0RmLD5KF1lviNd6pi0GjSWcYZum+rFprK82o68pN
EKnJ0Q2RkkvimOOimuwS3GO2gklp0Qa5oqcNvgW8SrBQ+vxweqvbbrHgqLqzGTX4RcKX/8SCX5qc
EtcAKevzPW6HIlO39FZZmGxnkNfss/+em/VWeTTU8dyDDKd6E3XTr9veTSYKhWN7AEZ2lFYLU7k4
3sawSz3f0tjG3I27wA6aZ99N4n1b9hzgm4Bk5r0NOsK4+p6xVpbKuZTP5ZIZaXzCaH1/L6tLvEst
f132gb+ZSTg8tmCazYGz1zrCtfQUmHgdJJ3uP8vF1X1jWzSluYl+x8KUFHzf1OpBhkhHW4WnuJ+p
0i/D4riwD13W/g/Nqm3QmeqLXJSAkzVGvRkgCnfO1pPi70fKdlfp9SvLOzpa0q/uM9oUcBn6B2gZ
V4n2MkyQcIei28aBHp+jWPsqe7I75foT21qCvJcuThY3h3+NszrL3YL3qFZq4ZG+0d2x2tRKqq/v
qsoA8OjpdOfjBrQuMDs9VqbnPjqLo0UdhZzzZ3NYW0tTYtLruuFfUASL4z1O4g7+T+ytZQCLLeUN
dbyiZKZxTs3La6406Wmo1ZYjeJu82Amyy2PZzT/UKdzkxej/z8umr56WW49DPxlrObjJxlAHWraJ
zR6VABVo6b3jGFKefZoq76IBOCFB5VkHsx3MK65r3mZy8/5rSsF5NaLb9qeGThrAXTRP0E/cU2Vv
fnSKjod3l42vShdhO11DLDRjq8GsMJzRUGTbFaNcKEhbq+R/Ez2sWyoBPQsk/5FtW4PgGakQgDIf
jrpfqvnJVY1u7WpsvTq0mPMTFlastQMVdHX8kEbICnUZmshZVRmpHNQr9RaQOe6zedm3HC5yv1tn
bQwgaQmOFQzLjXq/rYfCOctFgvAsDn4VKQcJ3Z4mt7eJt9uAhJgezQ82QpP16tPDrAx70m4M642+
ZGERcOvXASvZVlKxEpO7KMM2VB/HdSu521vKtk7/1GMdrWirG7bO2Ezf3C5AITfM/2R9CNZl6qZP
oP+S83+MGJ00WOvJmD4tpMuzr8/2Wq/a/DoiuPBU16nComYEoKdoykUd0RjSEuNFj2LzFpL43Psr
XfPIN/+Ok3QfVzAkuoOMqIrkqieLXdoiTD8mD5Y6JDeBeonIxU1ne1Uptbaz+Sx6GwRkjT2lm3I1
5/nobdps/ON26IkRCYcVU7LDMrmTAogS/Efb7id/e9uQdBzhNknrf51YDm5LC7b0Zba5rTKZh7Lx
2P0MVcy4ewQPVprK/hKo0ZGvrnFif1QbGzmn8047qktMU+ZAW92zAjqDeXMZp/thf5Yhywx5SmRk
lXHLI/x+8v3Y/88n3X6EocAi1fnRRZnha8+qr4PMQWkvTK/GgPMh8kXNbdWH43RSq956C/FX2at9
p++9Po3eeyc5dpOLOpRePRu+rV+jJPu4JSf7Qb/GRvyplbMOTlT1DoYX9HB8K7TIYzNstipmn6ta
t+EHJKVRXab88YZ7GB1r7Ucz20rxQUt5X9za2E9hQNX97r9hIixL/zVeEBMQnoonX7+6hjnjHiBX
OR/LcdkMc2+PlPerhLqunreUR3L+S5BejQCdolkBAVd+kXtMmgK5kBi+EWhh/cZoWK1trCQmv8B9
rtN0aK2JU+CMw9WpxUFun6TRsJMzIsj4P7LZBQDPP+wlKL3nbErBKN+QGYXOMbsGeiB8hIq05wEi
4MLpAzSmzZp+BVX8PCwtCU3Kz8D1lRdp8JIHmzQX5Y3+kIaJuQnrLNkriy5LrfUXd45J36Ob+WmB
QGTReojxPJZ14L5wBB46cvbAW+xfHW3zEiOpOrDuvBRmaj+PrvkUOn30QQt3PH8ildJ60YddWCzA
eeNeFiXc9wyruij6qJRGu0StTp1smdNHLTSGKFAP0ktJn5WTJ/vl662O1jqDmTw4zQeWssoe52Xt
1TL6b0DZsj/5mvwxABR5naG4HjAym3Hc6L7nyw5M89NiNbacvmVD1lGFSRzNfAEE5rx2E4n+Zddm
+bC2k8j9JnPQZzNOgzM3t12bXoXh3mg997ZrI7OG/Gepl0devwHbvw6uFeq/fKhBGHQD+4IxIIXZ
LliFLMqTK/rdb/3S8lPEH/UkRZtKyZe9UbWPzCJ8ls4UadhVUdT1RZoJ6fD1gM3qQR5kOMqw2IfB
RMsL7HdTUCHyOtTZbq+C0cH76vfLFfKaulNcqkn3t6hRhfUl4q8PIst8usedwqXG2lgPEpK3dNMb
zoY1vngI5+p7FufGHtxB8cA2KEk48+K1Mermu4zwlw5fPOBHDoobdlXOOuzT7z6Hg/2tQwbKpU84
9gax845ULOqhtyfI5CAsvodO2pASzoAzBxlkf92c8mPlA1YH77oc2nwzfx6gSWJXu5wTRzN9rkHu
sJ2npO56FKW9yj2jco7vfLN4xN5uAQyUW2UcmdEFBTp3XDqxkL2PmXSsmJ2Itcvt03PtqvMjPjHe
3suy7FA0af3qOdN35O6yP0Nj/qinFndjUPcLcODTAJGpqcrxw0/T/GXwsmSbOyaGGstF7iY4nbz1
tCh8gFEYT1l/gVwV4D7wk/oBmeh8/NBypdq6PnhRU+PzUzhlslG0VP/uwQwoSy3+iTM7CE+v1J5J
DiRHu1CRYs+VkkyC8pfudf5T5IMs9JzgLUDJ9AuQ4/RitYi+q7GOCjGn1gQ7zAbJTN5fgzWeKARe
JYbsFE6zvy9ON1yirsKO9HdIhrWe0my8AlFv6TCQ6YFMsbfNrsJkKk/+TKPvPU4TP7Vq+ZaNfvxF
0ahRBNhqHDXKH0+4TqAa5oKzruz+AZet8guM+6O3vDRyDF6OOgoCG2mSdq9RdvT1szSr/nsc99Nb
jsbBg88tHDQmQTLA8QSznL2MQgru3TZ67SlMbDYQzvzux2VP0UbpUMrhjopDf7tD+OF9UF1jJ3FL
1PHvQzxch8qVUkz9OQuH5NxFeB8GWXmoRLAa9TZrBUP8H+2ctMIm6oEed4MJzb/3tJVgOkMjnM+W
taDhF3jovSnwUBksvVUWGOxzoq/Cb48xRojZrnGkhVSeDFN/9Aty79Ipl/DvEdIyUWM72ob6a0SY
tt0hGWPgR8H8w02q4ezYVvOihL15VSNr36lp+yIhoAD1rirtdnOPLZPKzt70zbu+2A30ZveNFE76
BLHffs2aHKt6bAdSJUdAFEOctdKaxrsJc26rhyMMyVBz9nExNju+mQVKMm2401T07m4WfgF0DbxG
luiSmQCBzCAxhJa7GJ6BjRXIvo5xcxsRLH1D/mfe4+g7bKVZLK/kKrPaozTtCrwDKm7T9TbYnVYh
2fBXWA/Ry9QpJ83vg/eaE8iF15e18vz5oFX9n76RKHh6wH/sJk/dKIXn74Xw2CsRqlrSXOiQ0hxn
zVjNuooT3Lms0pf7hkvuEDTH9WSw5p1s4EzxKrz3RKQOqI1TzEnrMN91Ra6dq2wzz8Hw3fb9cctb
pT0VMQokXhr9JZs100ACWY0C9xmz2uiMGVi8zXs26jWOIy5ZBzVW3zor064KJq/UzDzj3aYkvx/c
nLqdgGbKBMG5afAv0mSS3ZfuLvIbqALLiUwJFeMao34krfshzV/cjguLLdMtthTWYm2ENUIF0UdO
+WgHFmu5gDuGZGNi3nAjB9iekq91OwiPXfW9RC9uX2KP9KCotT/jCsQt+fJ23dd9uu0SQ3mQmF4Y
uMaU1P0OaAy8/2ouo+9jFCfZ2lk3nLHMDHauE/TQ1ToMkbySTKfcqqSwgGFz6Zee/4oNHRWH1Jxe
/jW2lKdI0M8uZVW7QPPxC8dogrLIpJJdz+LkYus4F8b6CYtiGJBWheNa71iXWE/ypzIfVlU+TFdp
pRJSCn1rW2WwkVjrTUsWqWcp7MjbFk1QnUdJ1N7bEkyCmX+T3N4GRbWx5u3SAoNnTqBB+VmBLPz1
DAlWya7KpvGx7BxlVRZN9qmCqutJdaEkc5JjuZzDSaQNiLE73koWe0w/c7wiL/fFW8L3Zhd0+SZA
q2p977it9yHCS3+Dmz0zj7ZdpY7/BpRHCxD9frmBzm8oc8GfJ3XJB2KZCNbXzKmb9WG8TTlgO8XK
GawJqb4k2n7esMqutU/AQdapG22leb84aJAoTu+fVRQHnFWW5NZJLeOXOUzqBwyJOOuq43LCHZ88
rf2pTY57vPvItAq+H6mD1q4MA6M/PSWN6WCL8mvmPNj90QTm5e21wk2+BXZBwnCOim0SsI1x/PA9
z1xtD4TA3vuDY74pfnoS5GLGBmwN6AEjHntMrtOIsZYIkqhJcmTjO2+VME72bty3586Y1XU7OeNH
2LDRhZQ3nAdF7z8wa7CU4hVPjn2pR8OTN8J/Xai1iUJmNR/ADQsfd/a0p6HIi5fFl4ulOp15HyL6
+qZ47Q8Eydo9qgf1XswFLqbdDX/YS1CvmnovxgLfJJiNWO9UPvxabbDaBxjRCkw5sA5IIzVsfgH4
hGNbf7VbdXcDPSAGvx/UyLg1q7w4O10df4F/c6shZJx60NwyT1IxiO3Kf3au9/LC2Jj9iS1GDG6a
VXgN8wA/18KttzK+McwRT3qxsoqoAGFmYZ9mEr73Aqnc3c+DUkiVZrWkeEI0TQUjdv+ROh+5DeAi
FVQzlQ/pWPBh/gIUkxBpfu3RCsLNfZJAzORBPc4KG12AronLmagKhyZ5w1o7eIHycVu7w3naxeAF
H2XZriuj2ztB4K1va/qy2Mf/nxGyE6jGIr2wabjc4MY5/tylNz11k56+TEn2LGGbCtK+xaRuNxRo
Xizs9Y0IeEyL0DZUF6PDGqePAZVIZF6ETZQGrwuJZSzeuaupD0kwvgULWdP1o2ibV5l+VIFufnT9
w9xB9ayVsDuUaBHvpFlY/aVK8uhVnzAz8zILFvMyuwMNDOdFra8du6iX5all+C2v2wxLdF7Ru1Kp
y0MbOOwvYfvtxa+xc3oVcVPkqaRpjkX5rLd49JQO3G1gRi8uJh5XcXNsrfY8CJkEvVADSxc8TGzP
HY9FzCHR0ll6U31Kt9XSRJ9jOutdXK+kV6vU+KXkcCadcqljZHU4uT9Kiw8CeFqEs/TZ0C5dm07n
1PGNq1uVpNzCCvZVEf8lIUufQSPY0mFl33A/DY8Tvj74OyivQRAV1Vd43NXa35ddOf0B+LraD53Z
7Y3E6P7w9wGr6B/Usqr9rCJ3J1ESWkH/vxlha7t0vGZXtJHzDJsXMVi/Dp7itCgPVlQAK1T57+84
a1xQdmILPybBrmlU+IJLR283w0XuABzAOZD27bay61Pq6PHR1ocApfll9n0OqhZGtjgUDGHsPKud
8VMQNU7i5yvXDRAlc+v8zHs22AoGx3J3hjsU3wFPa9vYMopTA4D01FvobKMbjpzvAiBHAnbVRlX9
Y2z1EaJS6j9O5mgefaw/9rBmjC8ytuyufoeHpK9auBkkmXvRMhuLzmxYY90xXix0Ky7GcrFntJ13
jeu3K6B9QHNaK2yuqYf7mxayvemtfuzRsICYpnp41ilzql/Ys9tILiggAZzmzAYfoy7pMMqpOVvL
xa+NU0R+ch/5ZL/Wrl/H50KZNRe7M24tP2zRwqyT+tD0KLTio3omR424jdxaXtqxeM11e6QU+il7
b2hOd540fXVL4yeLT2KolWT05fZ3990jkZo8x0hpp3AWs2BGgswzwwNwiI/MsCqMTP6+cMptxpW0
J4+ybdpTsbH6z0Mwd65vM6p2ytZuzN7y07T7s+BgZbuMOkLnpOi3xQCCEYEDCG5UGJKaSXEUkE0n
meXUy/KDDJSgv8CHbxCdZbSquvnRWDLV0iuXYejyQ418zEo69NA61gC9T5Oq9tdhubiBEZNRL71t
ioDH9d4hd35YnJKG06p0hqGCpeEyrFUV+2wpaDAsLYnLeGl2GmvUHCBCJU3pcKuQr2UIza8G8fYI
x/8NfwmU9po6fJSLxHMLcnSJfxBYuX92qGpxsJISm+OlQwbLnRGX2dXKrzmebeatU+LOlB/ge2JO
mBqHf+Vx5QiRdupHSkXiIC253M8cXTB9YIPn7seSDMKr6UXZ+pZJwR/22W2cZBPMVnRVkjK4JK5f
bkmJzR98zU9u40c/tY4jE2DR4pUiKsaGcRNjCjDpz5036isZgggoWRht/i5PIxFbr9vZL/ZF4Ggb
1JeUr9oc4zzedPHPKrTWUKOp0LTAqPC7Nb6bGSD4yjaUL2hOYDtQ1BMJEdU4KqPH0lga2WOqFvMC
XzwGIfu9ONfcs1BC2kmggtHnZufWwFCWs5oMhsb3uTnX2riqUqs/IY2lrQMLnhi2cWthqwA85Hxj
deGr7QfRPgAGc+L1EJ30gOriNGaUg7rubNkY1BrLRe5crc/O6cwhP0+Ga9X1v+LSWXdGuqtVahfS
vPfK/EBDN6ChFr27996f8vsH1hw3O/blX2wbi5nGabsjHhjBt7pGxSIZ3jOW8bPfNfZawhbvCvYQ
Xv0AI9h6BW6ytxYJGG/EkQYgOKiuZbabRq9Kq4YvTYXWhengn+osw6wCsQR3Ch8lHyLJjXtm5P8Q
kyG5PitHp7RRNCaVcsuTDN1zOMcalTRoJFbDB7oYT1R02HPbMXtG9gDp7l/JZL1w10naaQ/3eJ4i
srdUJ2UHH1jKjuJddZqTuKs2blI7hyJ0H/okBWQOHxVeVL3wovIOPUUrLcfdbaRu2WjYjUhgoJY5
PVV2+0wypz0LtUsueZ4nWx3v3s2d80UNObuYmHbIpBvRq2CquUyV2H2qhrnDJk54B3A++zVNeu/j
lp/aquWhRHLmLJy60g+Rpo2T8kGa9e+mEI8SL/nVK81PvQtnWNx07nNlsJrZxYOwlO6DE63strM6
8a9bvIFdtsRKH269xQDY2nxqhHt8mzAGd2NKdCQeOL4npna+X+Ym1D83+S1ACPwekxWkjLB//3OW
DnXuo03eVA6EQJUaxXOoj/7JhMG8QQdk+iMOhge1Q2i6iet6L0fVf51c5fAbLkgm6ZWL3WTptm09
VNd+d/RyVL63ZaBMbmsDiRjQtghVIjpQLz5r2Nb5Bw4Rz9KSuJiuSfM+ojfa52kE87C6d8g4Zdb9
Q2+Nz58M22RINWHYGqbOkWzQq6DV7QW3znLHF6NJWhJxNMnYYj/rVK/SkgvSjJRGZoyyZVZbtOHD
8oz7CHkGuiC/niEjlmfcf8r9GfefsjwDcopznkrzf2quBa9e6n61AUE84AoXvkYVBPupn6uddEZg
Zc/YhOCLtPRKTAGpWVDbeJGQxyl3PafRfOyXETXqd2TMgOVKbxUWzVO1mB7+ng43ZN9Y0AMXlnZa
bX0rD/9CJoK6Exbmb2qsmRSpW/VaKFPJscubABmV8yNfRiqxXqa9x/P8zSNleDKRAql+NAEkw5Rq
t+G8u4VJesv1pz8qgyr+PCW4rKN52s4xamLzgFQPcUfxiadNeVaRBeEjjWaAZvj5TjBhaQzv09A0
nHMFY0Ye7B9t6XftwVsLtszMg5fQdOINaJbRWvlVNp6mMng2/YIvTh/1vOJK/4l/g/p1cFJOyrVt
rNOmjn7YnsV7v7ffFaxU9+nQFYcstsI3TrIPMqAF3L/mJIz9GJY7GPcER6eFoeLyZ3roQgzKEMdy
tqnr1W9uPL8PU+v87Az7GJtF881RumnjL0M1O5vPU+d/Gipaof8cypIZnTpyHwUfyotbtOVW9Uvt
Y4AEkWht/NN1jADWcZe/Ij437F1/jo6wjMxnEDooIS1DysRdpaEzfs9nK2X7M4RXNoIhuaKPxszz
NXUcwHpWX/yhNKF3Rqx7fMlUt3wIK+XRYuV/kZCCHcOmdOxo9/eEfAsET32UXpCLSMsUwM+LXs05
wY2WsqL6ahyk2zTsnPPH99tUxdNCkFXY1Ehn0KKp0lCj3qGyHx26Wc9AFWjxY1P3vBOStFcvbYOC
9hLD/KE3b92qhw9k5eXYGDeRwruQj3Bo9Oa+R1T015goU1V2exUfqftE+TFKjzSHgtFOiDDdxVVV
6MJkmI72lCBbPmicy5fsUtKa5abK7WGr+AvqMFfZr7rAy/0qyB/9EgPB2CvaJxSfQr4uXofjE80J
NtMTIjn6HlVXwNfS/N2R4HWtwKXByXMZtsQDNUKXNoN5ErsuhESVD9Ald6yTPOk2rm9ANza5C7i+
77x0V02uf9LU2T91qELBgl/a6KY/DGndsDv5HYuM6tdAGS3jPnVXVA6VrXTdL4VvqNbaa5J8+QKl
cHIidvZl4qg4X+uWe7IDvU8uIUwynw/5npc91vOkMEhEsNCvJz0GoKsYzoPcRZrto8I0f7nHU3OA
dx7yxnhocSleZWk27u0kN+ZNvAQ1bbpNkdanjkFxw5Xl+cNeeuSJQ8dJyC6oY5M8ixFGWWfF2OH/
Ho4Pt0iaG8OtDcQjd7qHaelLZbT0yaUHwkifzLtH3bkrOS96/4+y82qOG+nS9F+Z+K4XsfBmYmcv
yrKKRS+Jat0g5Bree/z6fXDAVrE133TE3kDIk5lQkUQBmee8Zt+6KYKnikWRFav451apAoSBDkYB
IwngHPLBfqBEsJSXtqL2L2U92ou9jPqsojB0W4zO1yZE+GPLRmMCN9q0x3jYSSZH8jf4hbpHA1em
jSR9SvFTQxHkYWq79laGtEvux+pa95jlofpOzlWusoxty/RtLCT2W34W725skwYHMDs5y4fRrUG7
p5JzihtffZbQYME4461jwi7k4w5opDybWFIldokV5xIKHAAlLpDWzXUWZdjvjfkjb2cKOHrqP9VN
+NlrJ/UPkhv+zhpsVMymrvicxR+LPtD+6BuNZ2oDOQnTSe0PkhyILabVh3ws54sWGe1WZvtGQZ0E
rtx9nnYPo4saw7BZ0XLkarkxA8c9s4VWNtrCbYFG+dYUn8VrU3qvg8WU0YnwQEzrGTJmORvHLG1V
StMdiG+4Y18Vs9nzJvR/KvGEuPmcfy6DANGQIaX6lvTWaUQlZVvMACVm9irnfrTquyiBZxz0lvPB
Totmk+he/APJgI1jFuafcaw9OoNS/ZFrnratsLmCUOWoR8dDG9+xGvj4TtCdefMppyA129/PEvB6
574OlNM/j2O5VBwGZKZw69bqJ1SQYfd9GwXU2frp0gjLcrxjvW+w4g8ay0C8CqViMF/ntei1HpvW
vXRYHr/DM1m/2E9a4l/KZcZ1Q7vioZaOlDfOwUu95a/ll+FHeIuHUA+sP9MQQ1Uq3F8ttIm3vdVV
z20R2Qc1tJpbyLL5Ja+U7KCR23qZfdfaqCYZpmW6A/Z5T8UpP6g2pI8fuKo/2/hRFLNnnezcnyD0
0UwRuNykFALuWd3VyGov+OKlSnY9aEP3ErQO4PslXqamf8g80906ASgPCyjfuii/NmW5L80qCaM7
kR24Nt/1UoS+k9W/9PaF+ucbF7ZxFOrdTub5+9w1vbOTQmO5kdN0aQ/TiAaFnPpZ7L6NCtDNOScl
m6XYmJ8GzEhySNvEBiv0z4A27EMxDC/OMCPesBzMMWGRL6eq6b4Fr90SGxTjD71sdYw8/prW2hEs
fTPAbLFmVXJGBwTfUm9ub8ektR8qJYUCPlrZ98hhk6BW5r3n6N+A4WoPrqkgAelCOrMhJ9qAWQkO
A1u3ILHdQz2W+oPE5GDNwb1rsye3qpLvTT0q+r1tP8mo9tdQlIghDpvzl+ts6Wwth/JiZT8XXU2C
9C/YV9LioZIn7WWFm0lzGZFh69wWiN/A0wIBuhxkt7luPP00p5DWxweJXYfkJZWxzbWNNDR8L5g8
exlYIYJNiXjykATzwUW6aWGedRWmoZsX2X5I/BpZ+STeX92qwY54D/08n/MyV27RFYKQE+PYd2Nq
gQnNksfvzwwHp0Ew3KFfltVmWODbcnjXfncqXU6hF+dxkX0age14w7ArTD/+tvhI9ArQFMsFT4n1
QQUrNWlOGCLnx1HTtQ9m3/+QEY4DIwix+M85iJR9XhY6mc+8u3c0TdlqOkt9xVIApjlpvoXjVl4g
t9evdrI4PMHQMgbtHGf8JqT530dF0Ag+I5X6NipapGRlFHW56gLmWK4lYX+wtDNuIyGC+lz6Oqrq
HlNobKckGuJnBYAVVgda+M3NAeDYVNdZo0bzGQWRdt8nrfW1/qgGSfTNMBLkgXXDPZvzro7Y7UO/
hRbnxB18vYV5J4dIaSFmp4q3v8bIscHQW0ZLDIlecIkyMO5Tf+8XiXMcC//j/6htnvcqUG8f/uFV
11zOEHIN7laF9KhCM0bGxAuqqBuC+tZANh1xp9QYgAmRnw4PzpKfBmZOftqULLUEQkljRyU4dowm
nR0GtGjcS8Y6WZLX6wRH16DUxroOjLrK9Qsigkel79QbrdYnILVLuhyBKHLkHagztJJqNBpry76B
Xcb6Zpw+8yKKTzPqkvtARaDQqxK8wto8vUcPdrwfG48chdEfwwH5e9EMEUmQa+yqVdJa/ts4GSKD
r+MkJoMlNrFJIPu3gMWuY67Xv14rHrAxLLNWp5iIfpEQw4RDNidavGtzKNrSlI6VPFbpqnoXfbsO
NSs/24xWkB26ie0utK/YvnUx4tj4itXubSDCtxKTMzmo+GU1Bzk1Io2v33V4oOdFvZEuzQvTbpFU
+8kypTqES+VcDolUyuUUETqmT4umG4jPD7w0KjxfGfhuTN34jLlOlzOZIme/5q1T2AS8/TdONn4v
Rl4d7AK5f+VWRhTLOS/4A7nFJbT2OivqdrnxYVA45wzi03rfr/18sRqy8PjVOEbb3PY9CYD3p6Nt
PJWRlx91NINuZYwRZoV+kVMttLNzMEYzi43JqT1+K2HWbOpeDy9D1KKu8+vMZR2sQKU7/RaPZcZ1
3HVu7HHfVsOSSvx1les4JSDniBzL38Qq8hkpkEW8Qk2bLjrEiuMd9EZ5Ln4JWrzTukAviuFsBMdt
L2/IkG/E7neGTodB1C2575WbIwSdRICXnYZfxgDgdS9BFzuK/Zt6O9T1ctso0AzaoM9vpFCJWqF1
DA28SaQ5FFN6RyLymzVn/Yeg9OMP7AmlSw5Kpb16w2zeSUuuFfnKB9XVjH3Xx8qrXRXbGKT5F1jT
8WGcLPw7wWNiRKEfIZtam2jZdIbxDKY3ZjfKQ0u9l1i/bEkVkBA7HJGHfSS70XnZjWbsRhMEe3Ep
Xza7Zad1gGcZLfOmX5f2eINjSWCd9FEzH+TAD2Bvyr7nRllijlaZD3MbWA+eb+5Nr0KD4NfYFJmN
29Ycb68hOTNSUmBO32H5vIwFIlNinGX1O1h4QCRBfOlbdOCmHZo8450c2jiwLnmp9eyI9WgjcvBU
qfsbA2AyGQFs6fpMy3axPU4nacam9zp2WfAYOXHzSSnO4eJOV7tZB/LOqaIvthuRa8zQZp4Sirm9
0YNp9zpWambr8L7lMNXxn0OUGmdpSbycvG2Su+zilkmoATr3ZBz2jWW1+InpsFdCrUDWbJkuE6gZ
j4dIR3ZRZrhtT9EyCS22/mkfVqc6Rx9sg98zZunLYW0b8MktBQY5kMo83UnPeprMYcEKuzIPVhX+
SDCWZJOyxCIGHcwy13lroS0BCGDJvoraa6Bb1a6JEU+7xq5uB6IPK0OqZchsZ9xj7vgckj07xy4s
VJH0Bpf4EZxK+hIUc3jJMDFEyhF97l/x1EFm69/EUdkKL2Gb3JdjgKqaA1m3c/W9iMFeBWIbqaxK
2/R8DTc13nsKCPjgeB0ps30W4TvIAy65IJW9tHAyPXCTers1c743zARjKxo9sA2oWKTmN4mJTk8v
Ij+1D7bXnPSLXVf6Li4n84yNwPci8MqvoVWuJ/FfJ7+6lhO8wKqvEtGt/IvlfCn94a5dEIppXbeP
S0vQjPnfWr/6MuiZW5/f02kFKhj5+KeCOj4+pIuyVxGjRjvF5mfBMkSujcdmfiNqi7GO5CLQmq5e
GOR+Clj/l7jiX2EZI6NlAOl+GT0OA/nT/34BGdmM4BOcIv+zTmZWriYURNcs0xu1L3Hh0KbpVs5M
I6B3HYPbRKpsJdzkiXlTDAp0FYbrTCZTkuK2it3e2wXfTZRB18P16hKDYIcYafZ58tv6HKEGupNi
WhvpgAwrJLQ7PBpfdLW8k3g4ZgoYoSTkFqHmZhrOpfERwmf339/X9kgdf4knQV/vjLlqzwglK59/
SNAI+cQUuY8ow8cQF1nYspbGysJiH7KAWl4L/aOE8wlKSAL9ef155YOuP5icrr+W6w+y/mo0hPu3
jsEPJIN6lJn2WtXkm2yIhnYzD2Z9MeLG1Q6GV31Uplo9umHUXNKS3YmNcj7r/AMqKNYL7shonRue
swE9Y51w6TZfphqCeu7Y5VZ62wiCQ1fuSejbXr1FkAoB8MuEwPhFs3xz6/uNta0NFdXgXx3XZpoH
c7PBWWW+cQLtHOBnbG/LfApu/+nURTQfNPMQFxtw/vN57vYSspe4nMkl5KzSET5FoxNpoBlN7jf+
SxMdQNApF6k0SgUyMnr7hJb4F9Mc2GJJR2+4yE4GpbFfg0USP5pli6EtaNxqh0LvJo93eYZP04wU
hrkJEW5+iOfxGz96cGrGNH2oloPFV+lBU2v0FKzFcn5pOq0FVrvAx2SfAOajUOFQA55iA1dg0//+
22TKCjaYHPQeEwD8G+mVy1Sjt5VPICFSNif0LNSL4enhrVHYi42F9tiPheZvXN/cdYof3rfSTPM5
3ZZJmR6LzFcfTUQQH5GQssAysvPrl3kyOc1d/x45nbeQzC3L9mvqDOVZhsnBJf+xh0ei7a4x6qnr
pwAls3CmvE9jU6PV6xn5MV6qNjW6CWn5RaIYrvyKGrZefElUdH0l2pXRMnbWe+UJK/N60xQIvDTj
oH8p+/qudQKwDAXC/bjJZj/7CBQCKFT/U97p5S6OXeUhsnsPr7uuPoe16lwcvQZ3gfPAi1zJbFhR
pn1aNRGIWZDU4VIySbCpOZiKm35ge5Mu1jDWj7aYt3k3W18HhZWCl8XjQ7OI7kZx/60d2SjWto4i
qmmD4jOi8iktOsSPIhSuloIgritIuy0jpPlrhLRk0pAY6q7Jo8cGU5T10VAq/ieznbMnvn7DU5SE
66NBb/FGqCPVOshGeSztT2ZW5U8R8NDfRqFcZeF+hPtCFqesxpZneZgFz1qSN2i10JKQsTzWKZ48
d71fv4tnPQpYzYDZwLCYCk5TYA+7we7GO/SFxzsvQ8M1j2wSnihO7nEZGkMM9pynLjCKdX9y3YC8
25DEmYVrkmxG1tMsWcxaKGtvPJzjNxPc98faJW+nQqDbi4yomfRkkHnXLjqjZt0liCSE8xEH1XGf
G5p1Myxa3fH4VRtH4zVyZ+Ns91oBAAo/udDmHeImbUkBUXOeIhOAz+In1yYWKIFB+WDY4CsM8kRP
ib4o+bikALUs8J9UfuRV9zRFociffyC68DYy9tK3kSgLAV81yToK5gSHCrdVfzTzTifdcLfyHlaK
g/ZpsJv8Di81mBHChFj5D9qn0I9yXFBwyEN0704wBar5JS6c6sFlL+FvSrfiPcF667hCFJQusMBb
LXm7Vas2jpUjcp+gMDw7vQh7CTw+7lQkL54jM9VOmT3MBxhl2SvJmotdWuw5xakLVQPygkXxmkEo
vkDoUJ+5EYpLXzivgRDiMWOxtsgjNEfptS11fv4hp3IgYVuBoEqcbd8klC4StXolTQMTslYusQng
YpMMc77FtWfee0pS3Pde52wHtV+ENaj15iRyHmE7hveaYUZbWfsl7fzWoVPtuB9YO2/N2owwhV30
ZIsK9f3c116o1JQbZKidH+1A0r9I228KDLptH2VUIIPQPBXaXBwj1no7WJnzTsuH4dZUx3Injxcz
qZ70wHBeJN6yvyHpQ8H5VxyM5R3KYvV310zz17LolfzUOhSpHLXN7wBLI5y2yPmRicvvxhocmJQN
+mljIRxzD1DEv1VY3gqO63e419IZuLDOFyLMFekVDV55RlEiQ+FqPyzcKrWhJGvkXokRah7fjGVq
3zRGAy8Y6Tk0ZKj1vNR+ibzXMGr3jmvbd6VBaVRpIf9ixHi0uqJ7xc6iP9ZoIC33TvPJMYC0FnP+
CO5g2PRTWuzgtptA1W3tVau+N7OKVp3XWDdZME5U8WgaaCqRMHafikVEqvb7aqONEWDwZXYTIUxk
QYV5I+1GkFCgqHQ3a5ZVtfK39kr65fH91n43XjfU7kbPBmM7tuWEIGQMFgNI+q7X0Z5zuiI4JE5t
HyYMNz8ZsUYZgjfxSXrJMSQot+fWnfQ6sXlj9En5nA2OjdD2jQyCdOU8alX1IC3DjiYw1SFVv+X6
WV+TY03R3s3hRXSW02Hb4GUv6ncAqv1LvxzMHHlLHZ2qozT72p1BZhdfpCVT3CZ6dUw1wEWN8UCY
+mOMzOIuKjzjBvcvqqBLHa4yCugTSVhtpV4nManDDZ4NZAGN+GtcUULtsKRAV1tGGSu9eQLwdhkr
oTz1wdxWE5t/fudbkPMfq3ycMGYFz4DHcLw27QhPKCoHI4j83L+3yuaTlCCoUPr3rlJ+knKFG3qe
9Em1wlpGOowU9NG/mbdcRUb6BcRVi/rYIVKzoywfZdHoKyjWO3YYX2SZGfphcPTycdxJL6vS9HE2
XgcdS+FFSFkOJbLWd742HK8JPxs9Pgmt+T68IDyszPujX3so2CRFepPqxau/MNPS0Bxu+naMQUHC
W7NCIORNqNVkPmlCkN2bTdR/yM2of7SwlKiiP1j8+D/d4WcCdONHpuC2FM5W+YIdnnGIwLHfsgFC
6S2wFueKtPnk2+V3L57mnRvYzRZZ8AL4Ku6tsa7ZR0dEZ8CP/60t/enS36U6X+EKushf9Ne57ouN
EPKqsGue8VDh6VNOdxKqlQJ5xVh/EQKfHIKl8koaEl3Yhee3Hv4/J5UhxcZR2Lhq+OAVMx8ni519
3HTuyRW9A71z290bQ7cHxH1wYo/dXdFWAFcm5aMFh1ryv7ZrmydUdaZdM7FmwYwhmj/VIejAlMTQ
TuRPRJ5uFd7rpx01WtyWbcM6wqR/sc3CuYsWgS45gzfl3LUVD/+wbKf9bx0yZKDOgn+Ts5NWnuFS
l46IhKSTae9D5Nn2QqAQf2HPPCA40oDwgW+hldpNQ7nwrGGYNm2uELEx909eUEZnAX3N0iunAiUj
DQC4f/xb73qFpUfmyaUGJ1b3JravrPYdXlKqApbfqfpMvxj995GXOyLyZD5ZWbCYN+R0SZS2WoEU
IJuMBtCmtmkC6OFZP+m79WaS9ugZ+q4AwK0er/3rzTQk/f0qeJGNHtwTDSGPoG+V23jW1EOXmMGz
ivcoXFyj+WMw3OdYVKP5/SWFpf7pO/0fKtLEn9Mwh99dR8FTin3ecRyc4Wa09O/z2L20gqRq7AZz
EZrr99CKdeu204eXqFS2c6uvOgIrHnTk97Xhb8mzVfZZrhJH9zjXrhuuNZYmWLaw2qkRGDcAXwbN
h2Ec1ddux/PTeKVYp+OZkXdASjzjFRNc9RAZjXGQ3trFZssMLWAjVgdG2yzRVOi8COU4E7uBxW7a
1Kbw1m5xjpW/vsT6Oo43hg1MXpqG6rwNkaYc5CpHoMTDjTariXqsQ/vL7I3FG+qVn0Qj/5VsqyQb
d1WKkBUa1W1wFBK4HK4915icDUIRl1OtwyABsWNoTJF21gfnFIdwsRzX+Kkr6iWp7OBHngCBgcEJ
0iz51qeK/sWucjQG+jz5ow6gws8tqDGtAWoEYyz+FPhI+Y0ktj8Mpe5t7S6Fqqmz3EhTdlRzyGMx
K8d7zbOyewpglF/rwPya9u4xzRY0H0T8qKvVr73HulzPGvsZ4NJ4qPjAt8XEM96uKQmL5VmrdMlJ
0ccb0SOTkByyxT3oaoq2jl3MhGTcYBrZqU+TG9E0k1ClTJ/Cwe2hznT9ywRVtkuwnfYWa0cIT8ne
D31QAksTRnn8kIb92aeMgPAWqGlKyQq508zuX9Dzq0++thSVlyuVZEHYJxqLyweQV+0X0PUKeQ0q
R682MRi8g+nmf1xhr3L2blzCfdUivjF/ImNiLDs8L3QAkSrhk2zpkh65PPhq3A7LjlBiOsKVujuH
TxLiRkViMOPVJ50TguoXCLafkFTNP0ROPpN2gjffR7yvXB0324k1i/ChcpxZtmAkqpPhqdmHCPzr
cZyNbKeog3LQK7vYFkrgFfC+Iu2CxO7Bn4PgvMb8tH7J+8F4cDalYRYI/2QWFho25cBlDWcb2p95
VQygG435cbCsnxKmWubxlHb0k5EX4Ye+qo6/2RBbkQbTJpjh8C51azkgh9Pfj2GCLa71FpJ4Vgb6
oauNdMsfvweitljUOOSMLiIDtrpruWqNwwxptq2ohAVWxFPczvNNh7gD9XOY9WVR33WzEzzyFAwf
6+VgFpG3NS3ABdIhMemNwNarC7pjGS+XsAOVB4QBjv+3aySF+m0sPO0kE6XT0IePSPIZN1oPE6dw
cfCTusx6yCxkMRYJDTkkduMALHFO15CcXWs/0hws/c/af4YynN+sOzwtTOZjHozuZkWYa+MUPebm
zsZorNmjEYMA5DK6d5rjm2WnwQYG3HVuvQxNYL9E4ee28YdniaT5MIKuaIYb6QvKKT8rpUsiPABh
ue6hwD7PhyvkI48mbv9rW6Ae78AhbZN/ougUHK9D9BG7Zaxv0pMY4qEDaQFFf0HMFr2aoAiw5AvV
i/TlvjPupnJujtIbuajWR+GE3C7A8Q+KpVb3U6StU+tJqzdZs2Chx8DcoiORU7xZPFlschqnzE1+
huhiNHtSOQDyY+Vu/R1inLlPZ7RN60KzqT8D1EnBPD6WQVnfx7DWr3Aeiav8JHDQGOuhCvJuLJmQ
d2P9xRz3OnYqxz+BeAM/RmLKKO7hYo9HZVIKloekdDU/+94EY/VYm3H3DI7yQcJRHb+NEtyDPpfv
Rxn6g4RDqhQ+one7sGoMZH1G76z7eJCyvDXAT5TNlox3+SVozEuWYNzX9sPO0JX4e1i4M1+OKPyQ
JZ27x4uw2NYT6pKo2bbPNqqNp7DzmsVqonmWw8jLlVVHrx7hjOC1GrsQI1G+fowXNHtn2+Zab7Nj
NuKxOc83UnST+pnU4DqAqyP6XdfwbPoB/sj9qwy6xovISfca5lW7a0eP1fZfRc2q8SHElYW780FV
bFFAwgBxwGNhPdOi6R6H2OfUQi73GpdOnX3Irc9tHpqLA4PE5BC7cEY7R/+TvW33kDsgFUsbVhd5
ptdR7edb0jPJFg+O8rUa0QW1lQizDbspXmHIuRsnNbOL9AazefC0KX7qUjQ5rV1a+MleUjTzEP6w
wso/Cf9DOCUz7MuD5XjWdr0j3UCx7+BtrBNkSDrivKwgW4zZMWZSue07d3IWKYV7NwQa+k3x7N5N
yxmJB/d9b2x+It8UbDGpNz+jRLITvxufteouqEf3MmqV/uD6ZO6Fbj4qGAPWWvJxcHHD8JvWOgRA
tLd23zoncHTmNlAa/+gHvCB5LbSXAStlebfKOzOK5o8o0eV30jIW/2VthFco71djcWfmE0ifHFwM
r4BniavJkJB+r63w2Oed8dQuB9v1cgyyVfsUzLxBt01mXhrgvndr01NOlAH9RxlrFbw8fGs4yPQC
aOfTXIbBraWN396GR4ufNWnLrda1bA/ISU17rUY22p+Wq6eKr27lE8hsu+pfJ0PHgGIpUWYkyLZO
Wwb7a3VSapLX5nWI6yQkPqUHqA2VAKl3ulqj7aa50pckW29Ur2E6PLFGICNdT2dMtMs/Z6392pYj
GkiV6SPLn5iIgJULVgE/zsiuMsqvEEry3CifofhW27JzQEl5xUWbhxqnQdK8Nosq6zhPzu8V7Wko
ol0S8BCU79T1AHflA9vE6iwh+aY6Ab9Nw/8hEQo8iBgGNaZ++uwVGwnWjrIbPB8xLGOEdZXPvnfT
p/WdseggIuda9Zv1dO02MKXsuR9QBVmGwyCnShejmB2UTvhgzGG9UZRSPxoIOD4M6PSZm3lC0So2
FNzjluA6cDkzqP6eFT1/ejdYThsLocc5ae+uYx1XsW4a1/kokCaBMMVZ4G4Has7bXCBPCHzFt9It
hxXWJAin65x3sKjr8DUo15ThWYN8Nz/YVxyEf9iyj4/I+qLgO/5Ql11+jMYlIk3kGu5H7EOkYx2X
/DXOreboxlDHH8MveeCWm+VOo3B+p0TGDxNI41E6Y9EWltMp0tNL26qb69jf5jshlldWmeMW9uvC
UxyeNHT2Lo3TKw84mMgz6spP68Jq3JSWX95cOxpWF8cS3MJGYp3jzQ9Vcif3egGbBDuv6dmnQmud
jVqhqXXPNe7NxdEOc+3yr//43//3/3wf/zP4WTwWKS/8/D/yLnssEK9v/utftvWv/yjX8OnHf/3L
0j2X7Yxj6TpqWq5p6ir9378+o5DDaO1/AYoeiyjI0zPY7mxvRQkUOpcv+ZIblQy6ZM4NGLqkq/WX
EaeXRk/HDzpv7xOuYe4em/X5qxwoV7p7UhTaKc7r6YNn1cjrLJRWTUtR+C+ne80HH14PI9K4Zqx+
Rf30eRw7/UZPZhs+2wCt4Yx+nnlG0O62dMjrYV++uArgE77Bmt4/2Lmq6Fj95cEFdcgDJW3KSLjj
rhm6YPSxC6hggGt51IOVWJpRitySilOEU1jxllREjGMFh2RCHx1YWXoE7pCssWiK7myF+19GFNVs
3484H18ngSDNbuRCaYrz/D//NVz9738NQ1U9pNnJ1liuZWj8Pf7+10gTg7QLuItzmoDzmaygfkzd
uqZgqDU73HbLvcTkgH+Edlc28RpCRw7WVgf8WjebeEfFFX2XtBoe4NP06wFDjhysaMF7F2A14i5p
OIBS7rTjFA1NtG+b6ge6vbs3mY/Sbdx7pR2DbaiSXUYUC3rjtU2hgQrWHDQP9XImHXpFfkBibu4A
ROhavPUkuM4urVZHMeCYWoYPFZkN47rFzFHMmIu3DafS8q5PNeNtw4lcYAzqqD7LUJk0mQ2bzrAz
zvIKhFPRnK6XXGNcMq09+1FacsmuGOODNNHzix9QLFr3rHJduSRYaWP9b+SSnq74aLyx6dX5At38
85/aUI3f/taa5zh85UgTGxbIcfW3b56iuAZmY3l4E5Wqdh5Tl7x9gzuEnqIBjIOBu2vDCTyPX5Cu
k/bUpTbcmBd9iq37ziwxzGvwz90iaVXv17YXKc3FQ9jNibq/xtQNf4UxRi/XyEvnPgT9fVNr2UAm
PfE+TF7yBZu8+bsxZx8wUfI+ToiUHQyl609zFdhPPOt5hrmd+j1oW7gBYfOHH1IpnMlI3mKl4yP8
0GDcOQ/zd+Tm2mGKvtu+7W2zusvvdX/EaZz7HYqNVUMphORn8r8lQWNvPGtQHuckTxGlR9rD9NIX
pFGDswEZ7kEOak26IcyTBnHS2YVDC31LYtI76lF36Doj2NZ93y62h8wLC7IR+NrdrbF8XJiXva6f
gmHsd8mQRLz9UzSufb0lD8WtDz8dNRw56OQUGpttrbRmZxjvbGu8vQpeW0jn4a/M03u9yOhSZm5Y
ROyvF7EKNDCAIMTrhdOqqk7kwDLcBGON5CBOBzzeNcpIsVbeZym+REOil9ieVOV9ucRa2Oi85lz7
Z9hG8c06WnrMNn71nQ5YiMxdZsg0acLIfVAGgHwSWi8ip1rhnLS+NSCqGFxYYnIVTzc+FXZ0tPo4
vu1nAAvjr4NuF0gaoCgPlpgy+m8d0gyDFhZNBaxYmjLjOs60FeOUoVv7W/za7FA6czzczP7d9MGe
YI1lACBlgtPp8y4Mkay90rzU2tm5SpjdBsjRUigXgthCG1s6/KXjGlpJZdZd5rKFVL8oRTZ+7aLK
2jRNOT5oZmre1ZXbb6VjzuZ7xOnzj441V6e4TRP05MrsK8KZ0o9BfLfRSuNGRXTkniRke++MDgfA
73sTVP7WWpougAgTEXpK2irAiYMVgCzfyRy1yh8MvLJPpuvq2kaGWxE7clBOy+UksPb5VW2fTLt9
XAfJNfAiyA+wOd2NjO7hb9+wMSb7T0Y3fin7G0fHeK/s9EtDjhklf9d8SgwEhLRobcRk7e+MLj1J
V7cMsnu+fBT6MtzPaErMZP9FaRE2sjSlw1wUnfHSSEltM05iOtkPXOyHfL2eXLTUApZpC2Rn+d9l
7BCDVAvap9qYLZDIxnxXBghP2UBAJrKWoaKj5tBBtcNvdsbCNq6Mh95XjQc5qzJz3ti6Ox0jZOls
oCB0e2pxaCbHvKwxR4nbS8oCXjrX2NBQoIB0C2xI/gPpaqxRh0SM+4M03/0vKcmRManP4/IfSzyb
B3ij/eLL5gHYWeJlMZEP7MMfawx4590/vyJ01/vtFaGrruvh1+ZYHqemtSwX3i3OeN7rDkks44jx
x4L4Sm0tPYyN2ZWf/VM8VsMZGS7/0VQQI22HKvtuquqxwtroc23yKqmK+f0IUj3j5zLDxCyvNY/n
AQX0qh/RYHcbuMALK28O224rvSI6Lb1zB1PYylXj3WDPQdGXr9ajOyvtoYmGiDeRCwU8mcrlGeui
H1ON+lO8HEYDQFSMV/eNxMKo/hQNtX47uva3BDrnGUlj/Wk9qMoRB/b4XloyXM7kOlrS0sEIBHfs
R1a55a22aL0bXtjVmzlGK7pStOWdiOp7M6kE19OlHaQwaP5tDyqN3qy/H7CMlyvPy+VlkjTlTGLS
7Fh77n0/wLLm1/+AUgbv2Xf/2f90LUsfnighqMfr9dZPt0x4/+GvP0cR5s1Na2i314+1TrkOkc+V
ZvFJz4D4xZ7t37FNMjaj5mR/uHjRbWHbDLcgEp1PkweSnIU96jLTeNAWaoqoLL3TXlpVl3jCoRC8
bPGuB2T9jO1kuRV7fogs0nG9xOihTnH4rcfqG/w3u8DZdvD7H+3e+I6qhX+a9BLXN0gwNUZZurp1
lMUFbjZT8lFZu0H2ry9a9zM5kfJmitXxgGIVwl39z6RTnDXsDkm+syvbP2baYPSbOUtw8g1HxbtE
Q1Uc+oX8Ic14icnZOtIuS//SatQLO7s2b+XN0jgV4vKhdlzfM8I3tjodGHmk6z/9SR3fepYXjYyJ
LKPZ1p2FZB/rrqPROvitGnH6arvOsZsK86vtOe4W28PgDivd4LGKyQqXuJB+9WGZDqjfvLTWiCUC
Vnl7ifMtDbqh/mphgrUPq9w6pYaZfEiUDL/EOdjPNeUhtsELMT3BKk8NugaMBlJpa9Dlm3Xbo3kj
MZzVzfvW8Nk6TZHqbXgUNrAzCUp3FXtgTDxg+Rtz/WeMuuRY1op/6xpNfE6qgtxEr9ZU+vL6AMQ0
eeKBX+7AfTQfiy4zsIfQky92Vn0Cs4TZx5jusPkbb8cQf9ROUbR7O9epl48FSzlP1e/XWMaWdBMN
/Snm6X/bdtVbR72cmTkm8pAbuftknARlHpWk70GE60jVhcF9HF/EoTZASVz1rfBej+G6gZlVDtIE
xghFqS6i48zz+l6ca0Pe1Cc/DnrlZU3Ma57ZAulpHgUsOSZKvUvivLk1mPJhiQtySeJxUzz+86Ne
c71la/duI04aTLNVB1CfZrEZsOzftn7qUKRs0nv9MHYUin3gfietbQIqQiCKbIrWXxGy2jV9nP60
/x9l57XctrKl4SdCFXK4JcEsUSRlyZJvUI6IjZyffj40fSzvPVOnam660AmkKBLdvdYfrORnarbd
S2JGsLIrgSBfkWmPLmh5X3Gn4W3O8jMr4o95ZjuCnmDrT6RzPuPLEW9QVxV7WTUdzlERyQ3invQa
kennOP89l9qg3UwQ9bI5aszqwRxsExk7/qvlKOZDM30Jtc5+0dyxv3SxgVi3Wn7GeDU4GAMyEckS
8Y2UErelTE33srfs48+68twhGPcsXRA15akdh+gmW9qqRLV45JuNgFxekEa5d6pjJfZRCMbb07MU
MOl/irEcP1f8sHduiqpBWLrJvdNAu43fzp+67JbTcB1BuNYInU1lFdbK1Lz5nHuNuW7cqHgZJiHW
YrbcV2IKOtrJ2YwJCbiQEsudL0o7fFcBEn4rhPrcYab6gwfHKVKD+Bfota2ujgl6CA5gOPZlySoB
kDeq4rVVs3qFX8fw2UWCDkpqBye/UG4IWh1kM5YKEeBl5VW1moe+74diZ9kzKgeB0A5LWz73BEJ1
BKBWVlqknHZ2SqkF39EvJ/6azckVYpm3T1Bw3qsuoSK3MlR0LTqkwTXkwMX/GuqOIlnZmgnOfRkP
O+Ff450Iury8tQ6ZaK9H7e9b/2MoakbWp7Bzv8dzrT5Eops2KgC3FyU3fhVeZf+0hlccL/IfRUfE
LsnU7BnKVL8q5/hljAyiX47uHdgKpp8KC1XGeDaAm5lZ9qnHi+YMYvxJNTHhwi402jdKWF5K4HRr
HeTdrhk7SBHK8LCErk6y5mjRZK3Ksn+wRWvsyG2+Z5mivgJO/WrhzP3TxurLrSPze14XHLTrLn42
k8rddqpwjlGBG5hlA03Kl0nYXn11lklAC1flOPyeNIS97WctesISpJAii4kMfP54r8GqO3jRjNfq
Anz45wg9xdgqVqrLZCgam9P+8Q6++1O9Y/OitoSpAs5XRdgb/HmpK/25iLXyapKM0nad0gv4QJXD
b0O1nwKkY0+9Ix5kU2b0NSmIrJk2YES8ddwpNlEOCjk4d/iGZiJDJHPIGmc1KHV41DsY1BC+r/KA
O7jFUbVCkidLk6JAEI94+Hwcfs0QHbfGJSX8MUmbPHNTh53hyza1zfx0NJBwb7pH1QysJ30p5FWl
tza/vcZYE6fS9qMGQ0I+CeI25BA9OjhAl3X07OpRdTVi1DGXZ4UsMjvTfM8jwionhG5VXgPEaz5G
yHuIorA2vYDN5mmfXLTrjtVoY3kjq20rnvqxeWr4inZrL9p0lZV+kn2mnb50aMucZc2pkc7HCezQ
Blp16ZIy2Khhpfn50KKMi84QCwWR9sO93ubv1py6l8lUEnA95nxKeuv93vcxV/ZmGAXcPubLNgBa
0xP6PisVEs80sSceCt5yAs/41qZxtWsxcTvOs7G48JCbzrEq/TxX1qv8gqKkvlb/TBKGWt2CDPQ9
mmBPlS7E2S4V1LkD8yYL4SaFPys523Orq89al6WvkcuRDAuC52asolew192UvopIUZ8HrV1zQExf
83BqrzPmd3KCCk7gyWadgMCHwDAiWnjdl0gKzogcyWpJrPlUl+kPWRuXEYNVCFRIqvCUWOTN8FLe
ti4o0xHV+CtRx2SNoaLz3UoO8tk15qiuG7XV3/JZV3ZyqN3Z0X1oUZTud2/edy0MejNwnptFqhDW
fgQ13u12kqWVAz0ChK91d9F52ftRFWgn/T14mYu+1GPGWf1U9xzYBXmTd8MI0jWPYDzf4rJ+5sx8
ke2KNg6b2s2hY4PVfce4Fb3UZKMWBZKcqE2tqymqv46FsseYW/9VYQuIG4T1tUkrZZWPlXMbvXra
WmOin5wFKNaN+P/FYbaPAyvby+OW6Qa9T7ZG7OVhDILR4I/19Ls3Ixft56QEYJXrqT/l+DbCrjVe
xlyke2Xs/656S7VWXf2lsNrfvR9VObfEV+a5KFkch8hl1yPImNgRDEGMKd7jvtqF1TD9AJ/+cwoy
51PgRfY2LgoSB3UNtqUjwykQS/iWDD/lSD1DVnIuyBfkKBPtvIbdf22W1ZGgHZbiXdyuy6Uq20Lw
uPer/95WkhafQ46s7DJs/NdB4KroxYa7ebl0LbtaD/mItXwzRiRQs/hRXslCANvZOFOr++qwyEDo
KFqoefE2VJgk4hXab9pSK94csCarpCIFLEQdvxoGGsPLsBBdtGPW9O66n9J3Ti6t8jxUpba10Jbn
+GKNX9qYbIMCJuisl2qB4g8dUuhbBQeJVp3yuwMKQLWSYt+y42OG7PAsYjqzKa4RAfgbBNIDmzP3
LGsBXKN9EPbJWlZloTTtK1vH14nH/KqOxC8picwD0jxLbqEsBjcCVN7Fh4/2Jk4vhQOCQlVMZaOo
jv4Jpapilak2YUd/0orgp2UFYhX3pvtJVfpxY8RbUxT2xes9EymkSHnDj+emdYPzyxt/VFir/bBt
N1vVfFYvyujgcOYSAy4Mazzo2NhBN+yOlsjFYxxGLntSMb/BjXu4o+2HEnRZkX7Goapaa7F9NKIS
EYmizL/PfbFvJ1A5rGCPpTmAcjHT4TKVWfCl1zR1FWCn+1LggOxP7EcuYoThoLf65wY9n4ss6r7C
EyKr6vVHm7yaMVSYBXDmj/bR6rRNDlzVr/7Ml71mfMJhZnjC5DrxVrAnvIVHvmK3r681pUSRyPOy
b0IdjBNaoPMtiKGFKyYRN8Oeb7JJHVH+tvSw38qq7KhifdXh5XfRlmF10th7yyRo0hhRj1wwzyHR
ATksE/Wicj47eQFwywTI2rfoU2Tl/bd4jC1fMVznFI1VeRlM1GQHKFzf1MF+HANbPdZZU23NJMCj
RmqL3i/htyX7ekIq61+mLNKe5UOx9N4tZUzvMqRGFqb7UMlPHTKQmxwo3qMSVc56ytBimNNySRX9
qYM+BTbkgPmvgHishEeOoivs5DPaytiTZt4t9yb1ucHegbUv+YxaZvjo9FgYyaqTauRrm6zZ5FOe
fsZXnCQ8dF7csRisG8YXDDP7J9npWOTIR4XdTRJdcxheKxUj1Je8UUd4wEpxSdmc7aZRx78117Ij
YhzqPutLnC8S29po6tTexBypuDOK8XOvglRVp6b8rpj5PhkdAtJZRoqoHBapRfGkT1r51RbZuBqj
2HyJG6Xwh6J3LrPlwRwYBvVhnlHhHUI3OvCf6x6Tgk08VHj7mkS2sx4N71B1VYM8etQ8hEIlWbJc
fRRO4FRbNBurVeP1uMth8NaS3Ulyv+e8pe569rv3etmpBRDGZZBsrLIi9+ulkRND+9DU2adQLfls
AtW5qZFn33rEzWIxcJAh3X+bHaM/pVb6S9Zk0Ta1BUsL4KMcn+Rxew6M7D5eUQrnNmCsCs1ujHeQ
ttGicMvx2CTV5KuVWhxz1ezfrGafLpywxtKLgze2+aaXzLEi/ooEZX51ElGs29GatgF+TCvODsW7
NrLf62yYgSOsy7cY56qleUYIH79YdMruVbX9FfZBf+lnxeCpVP8gxlW+250gu9kk/SFsm+K9tzaA
stW33KiRr4aF5MvmOmjFyuwdjby9Ol2LdHhLOxX38NEdHlwEsjdz1Gt7wVH8LQjwwiEJ/8LPC8PO
lBiwXc3W2+C4wtcdJHgRWLDfJkQb3LB4q3q1OLkQ2RAoo7kJYC51JoyVOIVeNOZKtgkw2XgdWexf
S/TFrvZc4UJOE6H15EHnbLWSVXcOkn0eFeF9QtzEKL+z9O9lrxxnkx3aEbNqwWjPb3EUjadk1Pl+
LUVa5as87IoLaS/naneYRkboq38MKGtQSU4Je/CjLSCGuZ3cXvhZShZrrcE9QsgTFKK8ixwIu/1X
gfLjUdZke2TWfq7j19aaZuYbkT3kfhAWA7w3G6l7uMzaZsqyYWXa+phjPRX0D1pO1GGLivJes+YR
dyraZi2YlPulnBMkEKVkj7ybvBoAnSaCE0zsjt0lFNCTJyUavhiWIAhd5dE5HLTgkmsmzsFLhxPz
JXM0BVJHE/VXokq/DCS5vrii7NZ6oKSPtVsq1zrWv91vtEjoquIZl84scudzn0NscBK8DsQ8khsC
caev5GVStq8LQPjwV1uoCOuouyFqMcxFr2a0fTygI99ydNOX00Kjd7deDbdRSqBqGLtpjYiepH7q
nybVcsInqymbq2xXiZ7KUbJpthqN9DpEJ8RvCrbjjbbSmxk+hJuVz7VqZSdDR7DZdbQEYJNVvGqK
hfqjHOwQTIbF366dqEtLpGZ1pCpFf5G9onRCNBKrdBMZbfEsoiS7mebtPhS8/Ld4Gj6jTVjeX1kY
dXc2Y2wolheWd6iL8vebud9Qi8X9zciqLIqk/usN1VnY7CFkYOS9vKS80z/fVOd0D2EbPs6Rl16Q
os8uiWqyeSCcBfYbGtOf9q7RSESLoNx+dLgk089xQfJvGSbbs0xN4Mu7C56ER2Kl61g1wEHmEEMV
dI54JOp9K2ArAZyo2XYSD4r3shemWfCE9Sx09fZU5EN9JI+LZRVepBsLbTHzIKp63ERJRAQYLKsf
FFG8lVposhjJnvkVdhh/tWWehn8AfqHbIrKBFGKiUZtjvW2Nunm1W/25csL4hxlr4HzjnOgKbh6C
7c7Rc5P4AliaffUyYuAPKgv1u9YQkbb0tnvydIIcpHPjbWzrymuRGJc6GRCmt9zPFlHJlx7rn60t
6nqrx8alQioZEmyJfzZ+PG95bF1QoQ1+1ka9VfJ2/DrY8Od0thRXLauC3ZSJ6SAnJQGm25k+z28Z
k6Rbcd+WW9hb01+ThBEHu2GZlKOp9TTEKtTxZdKfV3ImVAP8djKzdySgtI2upGjx6fzWK+gzuFmk
4vsQIu/5X0dMjECS7P++B/zw7DsSvvd7wD/3ZzvMHoPqfcwUcZGFDsv7UkEU9gtoyhuhpa7LmtFF
TwxL5o79vhwnIuGtHQSm0oTMbTe6vlm02auSiXiVK5r2M8mOIjeNX5bmfm6tIvhszSp6LyZIZQ2Q
3l5Tqv4gZzt/ZnvLbFXN9D+zPRc63UTYg8cfvsud7awkbzYvY7Dbs5FdtNCaz7JDhrHLUeU7i6uJ
hNIpXWJtIocUbCspcPqtiVHUTPVtZDXpXtXa9N11X+SRpR7ZwBT5QhOZnPTd/rv5H6PlOUaOTgbN
Xg1N9d6FrWUeeJ7mD+1SmMUiVOo57EmbYqF5exyYQh4f7O/S7KYljbEj+2HtquWEOmvFd0flCd6b
vf6CqORfNZ1aCh8QDBkn3WWkrEV1N37PlWePowi4Ea188VAdmjlDfA7DVMfMbSru1W7I0g3JgnEv
e9GRIl8+gDxCs/lZ7/Jdr3v259jQpiNibOS8s4S45Whr62F5v5LAL7n7slDbuN23moGMn7aIv5eG
TYZuqX8w/fUyb9DoYfdqhV1C+DCzCHB5CUT3AqV9y3yWTfY0Fau6EOUJsIH1rIoew4F/ToD96A/S
qd6KaiTzmtSvCmTfzUidH8Ig6mFyI1cqv9eteB6MzPoKeHb2W+xx0RJq+jNfAFaMSLzj8LXAtyHk
EbaANmh441aGLHV0Fq64MK2SqWTF/Oh1VT3e2JC/dhrpH05S3bjrWqN8q7rhE7C2+joKVbm6TnAZ
zbJ8A3NMEkxRrI0cpXM8WvWw7s6NmcITREviNEyGLzvt3FIOquOCdlrumGYKCQASPSfZ61w9bnas
tGU4UcJjSY70XlRsnvLVR10r7N89NczxFTxPseHw7xw/5uVN5BIRGs96juAoysr2AYXw+tZzArp6
4hag+3OTLRlson3uFMlaVmXHHIUIA+SxvpdtssiLLWR8jGlS+OfC7ab1IKoiXM+onB4wRClXoMrj
qywGF7GWIa+eEjcsQ6JEzfCk62y+ZBU16mIL9K9Yq2Zj+UZsoVWix+a4SkqvfZRFVeTd47wkIcFq
/ZBNQTm3j3+Nc4IkPhUVQOtlrBySEcs5JJCjk0Jzj5wUZ1Si08A9ysL9c/XvHjk8sqdsjcoowlnL
QNkmr+6jp7gzdiHqvkZYxCcocfFJXv1f1f9Xm5f0SFM4VuJ/3A+GOFRTiAWKmIZHWRCSGB6LBWJe
gqnkOetuPjq9P8Nk26RiM5oBZpHj5UzYNchPy0t1qJIHgTCgHCunDlb4B19PTt3YjEatARQ21YfQ
mAMfqArG2TG0L7uJ1W7lxD0ifoqucS0HEB8M7wPMitT0b0GrPGgfOdiIW6wq6dVsbiEq4ilSfqo4
BKqtrnQTVfOEdb/EBHAXT42xcTsnekOsmlx17aGMTSD1Mya2DT/MtzrUkodCX4KVURm/9QXYQBWA
xkFWg258yBQ0Jjogodch1Z4t0YrXxgT5NwIRzcnL2DVAK1m1sMC1V0GnvKHGqR1kmzO4wxNcMQYb
5UEhzXGSNdkO4UycDXxApe1lHFfRaR4Ry5bVrnZdv1Rda89G1SAFqX7ygCRfCjwOCkf1tSlzz11f
IKWJ8VGAwERzq3EsITwEtcaPEX/VF4Xcv0hRwjbU0zWt+89dr1iwSIfwNqsBVIAWWLwb3vI4C2/Y
e0ZIgIsfsn9YBlVdmm17F1a1HCE7ouTsadcycV6IWJYXVx/C12J8lpwVHavdc6MWGdFdEpqT2hb7
CVucjax6SyACHIR1J7gst3BsFW4BxJ8N3ouFb3am9qak4333hN4DsMqp/zo2RrW24rm4BmOokGZv
x0OsG/FT+mcSXtb3SQXYDDnJIKyTs/NaFgC5YgjUDXUvEldZMzIwOC0kNfKhrCmWC71WNTOQhcsE
2ZbX8V8TJrDFLe6H6WNnipc2TL6LRX6wToN+bYOMfAzNzroSyvpRVvr0BelrbEQV1Df6xlSvXWT8
lOP1VqvXoUF6a8Zp81q5mJ/LjkjFxLMcm/FRi8tyMVGL4McE5mOUu95Wk/ZiS5GPISLFHXnGxVns
o11WG6sYekQy8tbHiwzD7X+OiUHoog01wOq2hYuSL/cTOFQeflPFRlf7Ns3tqzqa4q0b7CVuxE65
0lA0d/tBPYhYEefQiTjkaUnwIjqok+7sNj9blQ2yaf7652ynNqP77Mg2/57dt2G94tQx+TIIg81Q
cY5xrzjDqtPXCmaRft/1EMtlOKZqI3sDkOd7iw7heqoC5wn5HGjaAro3GyZS6kbEOq035SdvtM4T
5nqgugjHzvVDFnnae71MnNuZRKDj/J4YdVN/8RKOraPrFacCH+l1Ldns0RTxTpDaGQhBH+57P8mm
WNq6pe2+P+QTvldlJ37D3iE0k2Fj5xvgyM7FtmtgFQnenx+1zvWBlbuXdBTNFU235krLZHSfmyEu
n4DiJk+cLcTKCOvpjdAciib2wEFvqXYBpoNE3p/lsKAga1iYJkLEuImsQwQxJUTNEny2kTENDzIN
YvyzKnvxRxoexjQPN7rRsQII83VSy/SFfC87S9Di+zRPok9lbnyXFuJinF+NSv89QFdsyHuxsVGs
sLlW5LIuU/ts1yiyf7T00fNdzkP2U5NdjdYFO2OYlJUbOwy3CQzFfZTvs+WTsNT+d1sZl/leVoM/
42SbHqtEr6ozQtzuLe6y41CS/JY1THKUfT3GLIEtcutra3Df50CIB9mrO02JTJZOONfuJzgz7Jx7
ddIOsio30rIaOfR+VGVvbm/vmBfD0C9WpIPj52VOTg2yecHyyyZ5FXm1chJhuydS2y7yLBWP6iTa
lywy+9gOxk+eVnzpoghJxcx9z1tv/iQHqEMUoyADC4Rj3n1ApgXvlTv8HiDvEA16ulpcCB/+96hR
qaI9p87ft3F4HQN11u9/bvMxQL6RRtRfdEOUz5ys7G3dKFZNrHYOTngzcDLTLfAaNtuvk2xMR31b
5lZ1+Fe77JRt92myHrj6bs5RSN11QtOumgBcDtFaWRlj47yXHtQuoeMs6/UYgbG1fBsIyf93gJCu
eu6/qDqm43maA0PHsCCJqLbu/hMNCm4rt22ttA6sdfM+wpxhXnuayI8Np4/pfpnxbyBnsrQSOO0P
JawaTe/CrYm5w0YbK+9TEwVLbmQGIaDaJsE92qI2Lx6ascxXZKS8TwJ3RCKG1rFzsMRYixXYLveT
HBnP8cnRMDbVl4FN6+YobUDblJ2I61lkplxzL6vkTpQNQSllIwfHI9Yubui+O2j6rqE12J8se+Lo
0hJll1XDIu0F52lb9TUpxmWExpttiyjDBptanKeveEQVZ1nDHj1ax7qZHLtugpNIqPxoht54GAls
+RFyuvtuAKXkJUXl8xGhpdGiSSRq1u1iTrx7rx56Nqy/rjzIwXNprDUX07UCvbJD187tS4/oum/H
pSDhTNVTscbmfWWQeEX7Aj4j3EZDhzD10qtnXbAtxFBx7qGqGEqwG8N09BNNjWHkoZlJ1C95dJaC
vXLyONuqd5y8zpc1ZNJ+t8thH20cDoH5pRwnXKf42RVq8SgLOy7K+9VHm6bplzF2nP1HEwEnPMyW
QrYhFQmnh2cQAYx/dMheZQpilC3i+kgYwzrc2wLER70QeOtspc8xHO/HPAsDQN8wibdGAjReNv7V
81EfIMp7jh3CZmPeR3G/gyEW8Wezu2ij/rt3LlzkjEJcR/RZqLcJHaXKLG6ykvKw202ROa1lVV0G
ZHb1XcP84ySbZN6tsNKrtdigyKYcpQofkiRJ96WtbaPoUvSlX/IFI9r5ZEOXeAijYbgRjgIUL+CT
yKosUlMHXVQ78QH10OFm2xzohMBReZkgC2S1kF1iLUf/iTbIP8Mtjsuf1jjjIL406dhCnytcE2VN
3mdE+GHjOEmxkW2IyxAiLi1vK4r50UHg6FHEZXeLaqt+QDziRdZKVwXmhT02/FiEuWSbLBCLOvTI
AJxlrYWce/LS+pscL5uwMwG3XzuvRjqQNFLd5ktv/lCGzngblXDG8w/ArYBdzbddh+dcuepL5oyG
P2p65Heu+GLVhXLESzbfOUU6rnPRlQjQRd1am7VLPLBTUIyZaFlbq++9Fj9qrvCeYzyvcPeZv4IB
b3Y1DDheZJg3KJn0+3FsIoQbcuwfx/ZIDAHnmzHZq3loP4ZWkOxGNtV4LPXOufaMl6JGi8FtOWJ4
vAlPa7JDg3fVxhtgDA612FW22Two+SOuJWI5bnk9pgca72iw91qWbFOjTPdJZSXAyDPUOMJpVU4z
NJQ8sq9qgOu1oSrjMY9iMpKu9lo5Y/sViWaeL6WpnkulsgDVhOyD3DLcmU6tbdoxM59A5a7LSQ9v
skAkQT3MgBy4+X/aQFqmm7q0aiCY/2kbPJzlIyULDji5R/e5YWMQYsiyixymAmV7ILv99DFJrZSB
Z0/QoYP8n0kp5Mu1pjnJTrZNqI49BJF36k0wGiujmaojKVHMb2S9WJAXsi4LWwEqG064bqMol63u
pY5Z3FFDAuKYKr2mbmRd783yKK+gnDN0XvobOUu2/p6qluMqEOR/5EokF6kwCdCWXwrZ9lH9aPvX
uESuZbL7fvnR/3ELfqzO7wXvfilEjzAdhBrcU49j0/4u4hALjnQpEseKspWsy27ZKK8+2j460rhG
vOij+9+3+Jj9eyR657sKZt86qOLVEFruVUE+9DnO+gMqET+AD85Pao8/jNmHut8A8gGeLoLnORPl
SiGK89Myf5bhCOhhwGaWp3h05Tlo7kuvKWGCRea1HwRumHGb/sjdfWJoyc9KjD1aV4F4Vtqy2RVa
Zh4MJdMhaKLV5wL0/ZpMjj+r2KdZHhD1EEED30Ib8mTMZfaCu9DBwl3iPcr6eOuGNai/AQs1JpAv
DpPwRev4ZXZN8q0lD/ii92LjmMIg3Zm17+mcbsbOVF6GZq72sWKt2tEZTjY+LCdE+LNTbW500U4H
L8uXlCsRDwKVuW/Ytbe39PwQz4lx6EKEHsCQVafSNt4W0IN8sCdL3NHlIOgHL6ye007YLcppiha/
JzUJOz7QWxKX+wjlsTNhU0xQzAxHpnna5eWQ7Fwx+5PSNptKLInxskXcCHDZzghDlQQYiGm+N+lh
UhDkcaDFImrgZnihJzel1rq9ObHDCRIC/WCw7W+I7e+TgmR8NEbDQ5cCxWRdWQsFSzBtcn7OYXI1
PcUkh5CszSF9yRCs+MoRa5OEbrMiLJ2dizIczgGykmu085SvhaucgrjLX220hfc5On672eEI3wNk
82ry6m7cfS/BJKxGt+6vUDXdQzYl4zYJNOUVxMEZ/H/1ACk790WQm2scS+oTAPjsTZ02PAW19Sz4
wqAb5/lWBMG30otdU435KXNJZjtV8cRZESvmNszWjW6YvkYq6anXTM8f0SD17NIfGtvYdbHpnW1d
fQP3hwZFi6RihVnJISFdto5C/Ydjj+kRgTEoaOazy2PMSYv82CfgqZVSXTB1YXkoDMNFCzSuCDGV
6t5WxNEcKm3d2OXKi7PW9/S88gskk8+OHWdHmw0dtI+V0lYrT7XBjY1u8LmrEP1shec8J4eYfSUy
YcT5a4/NiSUI98ZAP1XX2E3J9GJ0Vf6cH6whvvatjcE2sjZ4C4DPiYg7be20Zis/K+6mFuzCJv0J
g2LlGBgN2R0xAu1biH8C8aTESwh/qvVDl4xX3U5gUl8VXLFWk5hiHvdp9wCBJQySQ/CzSyZt2+Am
epRF5dWZP2GfNxVuskIcpz1WJRrvlfCQ78rTvaWY29rMdHtjp1W3Lnv7XWWAo2MFNETP7ITabaWP
xVEWuheX9ytZVUq7OHpLIashDrc8xv+M/ld3RoSOnP+wMjhTHuvFJ5Cj3ZTf601efIusb05l8T2I
nDX+dPqxEJl+nM3I4ojO/jaDZtiWwQrA8hfcpLB65ykCKBgLYchE3ryWl6CeX2w9KrdRORrHIbGN
ozNB04Q0MoJ/OwRp7K2KqCdCMmAAlghlF1uk2Feeyx2KulwnSceqX4MhrlyEqHHgmBxkczxkodc8
4wEa8Xg3EtLUo7jag8r3W12p+pQe6trOtfWYiVdHOFiaLe8AVprtqeVhal+qMh+PXjiMR2UpPNXP
qgjdxaLPj8FSyLVGXqGCE0HiIYS5skNF84cB9TM1GbojQSBM4Jar3uq/l3XxCQcOe1WpKZ9AtSyx
ROWs3cSKgHFczdd8CLZznJ6RLleO9WL+KIsgRlZEyUzC/inqfs10sGL+MPn/08zq1QLNu2kJsxyH
ac6PbIA6JeuPjZ6bB9MC4GFrgjOaQzavN7p8Y6odaijIih4LT3wxisba5GoykcwoWlxUqvw11Lz6
yK8Unh0frDkqJzvByLOboAt5zk7+YRHKZOu8FOA/Yn0+xlU7H60WxSjC52iHueWReEV1ZC/v7pwk
ZkOSq8d08ZETddndP6bfN+JjkldZXvX3qxS950NrcO4LkPEAjq+LdVi4YEjVet42tnU1CoFmXugh
oq9EzVEWrlo1xy6FmoVlB9hKSBqrsihWENObo4iDL7g9XesKPGAZVu060TUfFNrJrbuVGrgnzRqP
YSxuSQUKzQAHcujD+ljlhOU1x3qvbSV4TMZ+XrdJfi0SMeJqon1DNR6x82Y4CdK1qMGHyGLauQvb
A3FZG0hCqra3Km1C37bZEdVl1mxjZKXX8HTJvFYmYlrgJgEvvk56ILZIvCQ+4gD1JrTwpFDiIeTk
B0tYKfnBmdk2D9yvqUIA3LLb56koR38sQ5cpXrCudT1a2XObbSNO9hC4hufIIbs6Tj0o9CUAtiRX
U8vGMN1BXApcHT6ozsLbT5zVtOhDtJa+0bBO2CKXA9qKY5XPjwouoFtbe7DI6rbxWjYHlltvIi9i
kRBXQJ94ZKoD7OhwtPYQkJ680FfqMoTdwm9CC/Jxh96QwUuPOqpx/D1JNBPvHLVVyBMf42Cdv7Jj
L0OUSQSXLA2RZ808ZRfG2WVMrHbv2u2DHSj2KY3KQ8KadYyDeNeJpOWj7B1kDrBQzbASW2HHJTb1
XMwbaCJ4nSnhOY1FuU7rWt3wbLU32FID83KyV3wh1Y2dQC5KlApXoxFFgzjKNoOnY1iP5OImdcNX
YcKeG0j8hE47nlnsnvgN1ac8wnra6R+WZXUF6f5dRQnPj0nprHPXADvCrtt3VYdspaZ96V2o8m1b
R0eA22urtidskRs0avo43Thd2/leWJ3rKD7kkQFCwDOfMIiFLFR4JiybTF+7DVDyLmt2/D7RJ26K
q16UMBTqZsM/a97brrB2md1vxkFvYMGY9YokEl9qYZ+sKOb/qiTJbTb4yunGYSZ4uOUwcV52/w9N
jHZaNo3FQTN6jga9Sq6S3Xg6T0D3OxZ6MhvroUTa0EIt65Sp8a9k6gRY/UU5qf8fzs5jyW1k26Jf
hAh4M6X3ZPkqTRCSWoL3Cfv1byFZt6u77/ODZhCJBFVSs4DMc/ZeG0I1dVlCBU2S1VTwQUh1yTxN
ePh5/TVIRmdhKROkCNTvp7S9NRPRXmrJ31+MyR9WWeVrzVWMs2KR+ksF5rdnxrCz0vqFzdRxanTY
3Ram5d5Vr3EMLKH0pq2ueGczDYtlognvYGlI3ksNjkwSu5sEqvlFeOch0AI40mH05OSDz/YntXau
0jkrakgWlh9xi00Xph/7M932vIMWQTsP50K25/tnLNUEcVAiu1RVrVwni7wspL16UY0HJW2nLebq
b0Wh6QuXZfGt71+KNCXLoSdtmgWftmYd1S/r2jrZaWjtANpDedXqn8PIcgUYh3/kaXSJU6vajcMV
bJ61sLBqb2vLiY92qtIeD8+O1zWrnM5w3ZXuNRxInTBqEW9FjyLJoAa/iP3EOVeTyl1/am0c1qZG
zBcrqr7L3FXgZfpStEa50BDAbYbSW8BIcx5xHGmo5ItV52XO/OC2MPE71bLqyF8KKoIsKW2BuEWz
h/EK3GhrzT9UfAm7/EbDBc5g4DcgSSC+Jh7fk8ymNakkUUCrz7HX7XSAlcZfH2PxVLnhUpnw5wOK
zBe6S1lOM7vVVHqvY6LziAYAtw2mckM85jcdu9fKn2jXRhqq0KKM0msxoDVED70M1EHw5+XI/HOr
XPYhcgTQn8myp3SzHHtnOPSZdtODtt5kPJ6vmZfjqrBwDPEQCG9BULwQankCd3dpKS9fIMeOhIvR
6Cv7je923oNpddt05PlTZZWxtlUVlGgVZddRGY2FN7Tz34elaF7Z46ZWiyeE/83aNap2VSjt9yTP
xMZ2SxKfMhQXRkC2XxKCiDPMAVUgOyf+R7DZ9ye1R6tUwLwrox6bOF7DxH2ZClN59mLlhk76qEOV
P1P66Da6GrMBspv+ooVi4yaldgzno1ZE/cXOjP6iKoF1sElhwe/MjChE7cwdYpni+JwyBYOSp1+i
cNIvGe61VQNuaCkPuWkfhjFuCB1pBnTrU/UemOirRVk172XZ94vWaNv3ASf/wrON7p2abodwMhje
A57ZC3yMuCHZkSwiQDDvWj62yB1obnpT0iJo7Yz3prUxa/OFfjcJpQMZUjvvyKWaBQBB953lB7sf
nM2rQWgA0E1qMyVq/3f2O3yjaqG9xc2E6NUww7c5RmBh+Fn3WoYhzH94Ai91pCDsJPy0bqsXG2fx
UqjCeg7b3AC1EZTPUcZdebTpmzmen++GpoEABAvlEQscO0DTDFBgnHEGRxDrUGhbGrKyqXb0q2f3
1SbQcYPiRiSQJ6rHsxdH5jZOxXgqnLrfmcRDH6myV3vhNNqhRZYP2ZNoYRfxAP4q198pY0o+nh2n
u7GvjINATLnOMntZxZazx0forMhZ4EfCfQynpEnXIlLZxkbtQzqq2yJoshsK7XonQMLN/g8L9lL+
XCeEOsZT+VZgd14hElKXhUnuWG4e7cg8kSymsQvSfnaN8Ypq93duKxReWPyrerVPWD8gAs5WQ4Wb
YmAj3ob8gk9h//nSJcoh52dZGKPrreicniwvHLa1M75CLOxXlm/P973B3EQ9oJcyzaoju5NFnGOv
0Bxt2OUAxpYDHMCFa+jDciT2d+nMW4nYMvq92WePpvfhOqr+kivjr7BjZ27yfQ2VXasE8bVOczYT
nvPuY09clJbVvrgBzi9c8YiH6moTB5R0lVpHdq4YbMYbcemi3t0EXq4vHHskNpX6baefsNbDIJph
DLGbvGvox1eVl+0tj9q60XFDjbIw3GSgQ0FyRo8j7faFloavpdNgPFgY/YTepj2UkaLtQiV64MG1
6s14WGojlCBdrX+DXtbsukAbIn5TkO15mgtUbmoULazAtA7ZpHXrKW9zMtjrY6g7ybbwtXdGb7jG
G9BZ4slSlFPqpBurRD+psAi8d236edeYFi8UANhSgoSkIOhSAs03dZdGW9380IvM2HB/fK66PF/q
WdyfW77wtB2NYAWofOu0dXLMDISqfdnjkrT7lyGt7G3g+4Lomu6b2hSUFMxsPdkh977B784RpQHb
byDu4Xpd06X/yCyBH8hoXwJ/jFB4LNIJn19bQ2lQIp5MSlmuC6E569ThwV+1MBhCcmEw7KwxdITP
jbupUsIjC7XziLcB7OSZl6ls6etCeIlDb7oVrKTtuPup6CDINDeBTOmD0rGdp0z/MTgUzeiFs+Ic
2o8HJ0zdPzw8aTEhBihZMU7kwcFvtASj00Cmdz95DzAd7YPQx1/1mBvbpJ//QSK3vo4OtL9lE1H0
hOt7DbxI3/T51BwasgoRzYG77edaQVY1PaUiShRZvRSJPdRXVVf5gkce+45yZMuRl6SCI6hu9yyE
u+0oT8szNaYnclubmPly4P4BfzknP0XP1IMZZePWdn4nlV/vu1ahb1K7SxUbysEg2Z50HqxpWqna
OwJyliXu9GUJ2lULY3trjOuEJtYjzJtLCkN0GYkWGVcOm3ag/fiCdZWMnA7PUp6se4E1XElybpao
hajfbJXcdn4GMb1/Ikp5EBTTyp4Kavg+SRsRmGeVItQiaQz2+WV/LEOxarv2RnutXBBqiQdVQ2Bq
G+1DO2UG8pDSxEgm1mGwDwM4OUZKauyYmBUYijkfMkuy9YgmCIxa+FikPK9gmilkA4+eLUAQWQY8
vtpf+X743GbQZ3XnILpOe2nTZxVVDuSFoL60Rf/LpOe77aYq3lVqSPtM4/k2IW0i32yNVdNYFgMy
B0UZL74H4qesm5fIr+nM+b/9Ps+fVb/7zv6uBUDebMbAn4nW/C6WZXKxiXLZE5IbLD3bXoP0+WAf
Dvs6a6d16/hsdhv3G2mh6W5SyLYx4o7WkeFPi6xyggXRO3yv6tfEtAP2T82vuid+yomnZ6tMNkn+
XhWh+d2vxNmuK+Is4N5m41uQZcUC5jjRlmPxSGJWu3Ei59EY0rciJwU+aj6SQXvxW/ErT1mntsF3
NRp/u1Gds6LwWjoHQUBfLlKPrgb5yIr2TdVuVbudvlcRXDafgF897UhArRaFoJSi5Fq10SpDrGMr
x4cf/SFIWaNxVYhz30GnzNQ0RixYwfL0+rUWNc1K0Q/0EbKEpObM8n83szbLcjASgH1Wb11L5Y1v
buQQhpyiQYX6iweZ1UeHZMObHIe9tf9NFb2xKq3RXbTZ9C3lH4a4efYj7a2oDG8zZGV48wfTQjF3
KTx7FbFxfneaYW/Zvb8wMc5t4R+/KG4WXWcb6Tb2FR5RwttRjva2PHi/K0BtCtUI9rnvF49BnfyE
9zgsXI2se91Qjj8cbhAsH5ziENDqW4DmJ07Z69KlO3CD37HqTvZJYl56l5VXQUltWRBZSUkhRxyr
GvxKEBJRGWW+iuCgcftnQxWhv9lMlFxWqm6CcCvM4SLfGYJyq4MjTe0LfCV+3WHhqaMH8sv3QVM6
O9u2lWURl8rFKPirOuTNWMTS8BVOjUsVjdaZtlS+YIGkvHojgjkrTaZ5vaS8GpOKXT2w051uNeFN
iYsYo2logyn2Uu2KLLqhruJR1g7iqV7bo+BPIqpcPKEkgOWdticR+PR4kkmAtihQIn3GYGUJ0vYu
PKsdd2FzStOTG9tYeLCyLgtn8s949lfCDmHeVn38S8Uoxmo9pPangR4l6SwyMRRWpB+EIw0p6hcK
mROxtZBinTrI6uOY4GaSjubCc6tjS7LVQip71JhC9ddkeVYesqBcWjHxbymF3Lkx3BE9FNTZKlLD
fpMNvne1teLzpffhHaBa+RrWDY3QxwnlmJgmmej+ObVWCL6PR2wrENPhcrc6rUIqhdwg8aPjdxjf
G3D8tNbc61jjS6xHsBDzsJxluywhyEe7z3LZZl2nxnIfdas7y2FAUhfHo/OX4JEjCrJ+kKyZtofv
mibJkdUn+06nVsnSQiUrT0pyjRyaZ1AuIkFIHs6fYST6Hst+yKPacm7yRc9+VYSSXSGO8wxR+X+C
YiA6fE3IHBiLE9uuNUsuRCpm6g7bcNACQA7zJTRWyRkDMiEvycupXNlxQiPJjt9ZVY1PpRjrg0rZ
5Y521fxzDdX8mxOOzaaCM7zXrGAkI7Y7892bvoej2lMWUs1zrjXi6ojeWcgTmEje3bI5twOCjtEj
VSJtEvqTCJy3ihe/dZ0XbqdYpUk0oJj08zB/NaL6XYb/xREqvsnsPgqdpRYO4vaU+m/c+PDjQBVY
2naLIzPWu4R2gNikqelc5NmgaOuzlTbnRPfbBDORn2w1TyXZauYzmCD/L6h4njvVXinIMx+rWTlV
gLCWR9JXMB+NdaI/SgfCnzM/NVb2ynSTcRUL4wpdGhrXnGpxj7GYLEE6XAaia9S1fPc5OJ//R/RF
PNjRfs4TlAnkqHXt4z2hnDyzZksJ/UmewH9YUGPELXW8B5YXU4Qd/B7QXfWuc7pzsjUnX4ZNbRw/
scH/OoRXTcaO7Wyaeuc4rnfzSSjYGPqkLb35UL5gU0sOY5H9+hoKIjC9+MaXkDhMBVILc0n2XTt1
mSHW/NeVQ6OGCzdvrT2ddP+mUvm/TS6VOvKly42cJ09A9nPZC1OG+R4bmEDKMBsekizSz/3UiVVG
BXWlh3V81TQtvsp3Q2SAwnfHavGPE6M95afESjdyvJ+SzrxPadiDVzlyIvkhou5ac+F3E9BNNYgo
r/HxXy+KrYpViX9k0bbDL0mgz4fJWpdu14BfnHH1oz4sKhw4Z3m2Cv2l7SjdczE16oPbxpdonpVQ
7z8EXY0wBsUuuzhvXBf48zdVD95ehpuJnNJpZCms+easM4IiSKw3regsD/n3Oemt2j7Io5HHo92/
ammnPVTIRuRgI+riHDewBGS+Ghuifm80YbBqh1h9Dce8o8hHh8107Z+6RzxJ1nQV/0PRrwCayp6T
cMzQz0AD10vCsvrQeC8K9LpyrupOVJPayN3IuZaRfV7azaEo8lK2lp+Xdp11vzQeiuzZEZZNC9lx
Nve5VE0wwtc0IeemceW02jPRBMnVc4drMR95ZaQ9T9ka4nx0P8hy9YVbVHqRp3hplgD06r28WG+R
VI29UNfybJSHyQFPo7IIW5x4ASXCq2M0l77q0/cs00Lkv8LlFyIQJ+SM9Xqchu6t5JvmgvT44+9T
bVf/nNqpbvWPqf3YXmCwVskuCkvkc21Q3dDR2ciFij/UObPFmsZgzR543PctRrD2NzC54KPswF/l
rGlWcpK82CdE+obH1b5ZZvqXi/GZjns5rWYfapGV8nW1/EwdB/hCXm3VVOy6KlGW/oBIrYFqutMi
37u5odIue5/+cjXpW5tK969BNy7eVEQfNXSH2VvTXFXC9hZkx9NHmVNL1K6nODL1+lIejpkSPVrE
gMoj7iPWU5f0AwFYEz7uQKGFGzvp9JqkVyxnDahEo9qZgZriWtUhPMtBbCa4uojMWBikZdwnjrVJ
dFsveIZjclwEbR6d6t7LnpU+VdciFspaHuaNhl85QAWjx0P2DIzGfXKxP8wHcoJZUqWj33ca86Y5
WCpJPLhupncRsPBualM/yAe0jcW5EeKNJ0mFEE/oN5Xdfa5NygXBvvESd/ErTysF5y5H8zlCa5VL
RK7lviIwfBUk1oL//F/VNH3og+aztDd8qvudyRMsVQ9jM4VbsunMR2skrCNV2uanwU1Gy5tb2cjI
1ni4mc4q4K6bLHJ9Ffa0Jmk0U67N7m8UqICE89AK+bc5KtFlm1J4JDo5vbrrGkrvzexyIxxS3alV
ma1GLy+P9z/KtGcuInk2BkUimVE0mcEPXHPBWQ7lUHHXlEvQ+M2/yLotEdP2hAubC2YD0yO0HsJI
wxkaLr5F2myLz5r85CUiuEGTJTmpCJsfQ+sCUgnT18Jq3S0NdmtrC698zbP8TE2z+dE4yAByU3Gv
TVpXJ8EGeVWZXnvMO6wA0ihDhFa3a7T0sWszKuRO+bu38l2h19VvlXrZ39/Mc+TIwJvewS6uBGDw
HBJqVxkA8T3IwxHuyLiqShB4QqWnkCARW8ivwdjF9iruw3YvD/8+DfvZ57Shedcj760XVh+u1SEh
oEqZoIINPbUShR3wTE2QKn75zhGBszI1FeQMSIcV3YN6DzjeI9w01x/+8Y4f73PMyPvy6HpheguU
YDOx73psMl1/mY8aQy0esZbo2Mt1slVbBDYh6xyFsGbTeWbRY4EnR2FTzO6LsB5PWYjuxuD7ehau
r+xkmI6mk3MdAYDc8KhDo9Jitj1TEtrI0J1IhaibKKqRnHM1JCoHwOO4EPjLts3IfQfyA86nvBQR
Igs0fcg1hLpT+oGtTujSYofKnJ0AR8UL2tJ2OY4wJN0R+Rvv5Av7mmFjl9BGzD/Hvs4ODZ5GlS3Z
Vo6VpCLfP8AYOvtsRCcirHXIJD1UiCiIHrOpHI/C3pmVoFpc9zSr0Tt3C349ScXWdZ9Egtw6IK/B
5cGQfOkaMJrIS+JLbU7j4WuufKdO07Aa56e9PETK5O1apyBqoHD9h9xoNlrPBrCdjyI63hciF2kE
ciRfMKyUe8OmEPY1hrYqB2vIi7xKnnAp2SzUPKtgknAt6If06nT52u0LalydceXHVR8nMFt7Ac+X
6lWhZsumbdlz1b0C4bTSHlMTzA9Anp2QZ0Mc4utMV8gzZBubLefPS/SwuybIt1PFAYXVOic0tVdl
mBx8C7nzkGoKvuAkQoQwH8oTAxG1XOjHayttRbxUQt8jtQ+3fUBMOE1M0wdXYg4nOdubP8t+SNng
3j8yyiNjiWsi2WARVQrhXHqz47fGSv7rI9Y+iBeopchnR6SM0akoSO/bJooTrpoCaEbDmnDlDJAa
Vg6QGvqKRItlul/dX4ZMLHnKdsev8Z4OQLcqyzmW0jMK/mmYLIqRhsbXdb5ZO9sy0799Dcl394+J
17a5Ces6uAn919f+TI4QZn7fnrVNENyy7HcqqaFTTpyFZQeEPKPeUMRa12D9WGGvrGQyBvTEPTVH
f0eo30TdXifhNBHVpjFHQN7zYRL5RPBEWnUpNT14G90NURjGm4Fr5gTQu96OAqiHRHfxwH6+3wju
sdKBNQj48O5LVuj26Z5rZ1njvksHWMdz1DmKA373qVatNDOIniZK16s46LNtNHt7o9qMbiR5rCNp
5rVnVguupM+zRhXHN59vqJybplBvOs9o/+JwRG7VbbQAk4Z0ODazzVG+ky/y3l5nH1kwOmuFWvdh
0Az9LFJXwWcFSDPLwm/StyTQ6rBO634mfUdlIPLtx5i62RZE3FE0sb8KuLs/mYAi90OAVC2ZLdDD
bFwTxjJHJvgkR6jj50ub3e8eAu4hKgLjlYJeH4zDj9gYgKPy9zs3OTCfmmY9bbnZLsK60AnGv0zo
xKSczYBukVqP4rGBO7HMLZO6aRB0yT67tNiRr5NrsnlEhfAzoaCM9yP8BlWxXFNz6o6YKcKVMhDU
6wMLYnWi1U8hi/qdN9m0dkfNfhlb67GchuTkCvbgsd43V91pu5kspm7NOf1dvvxnJ+RYZkFZpENu
b9zcg69pqGIRquO8TeZQjsl38kUZJ/WUBqaK0Dznbk8z6zWe9eiO/a942kTVlkoZRTeZaTt0rThE
DmouOUOOOYQ9LK1ZVq44/kdgGuM3v0svdRP2z0qQRUdca8MKw+H0DR7xfdydBSJJo3yOu8wX83x7
Hs/m8Rh66j5zBCgLL4gXiMCcSwlc99VM3zDNGG9hH1kQAgCyOqmCP1TvyJqGzre15kN18B7UMsin
V2oe9op4buxoMvxRr4InohK9FHZQTeVctDgU96hpPIQxyiACurqufcIUN1HVKwHWWvr3ggzxx7rJ
nL+Mi0y9j0cq1/cdunQ7twk08bwl2VDqh6sQ3T6vrvVeoHUM+m+ZUQGH0Yv+ZrZqtxvtWtkRaE/o
mGPxpxtQYhI7bq4ovOxD5loXKMc9CXkD2FID8IEco/HGAtpoSkgXakIEg1kqfxh8s8SzYwjrUe9Z
pLWtuLtLEWaox1FV4qXcnqaZX2/qqTX5t2IfSusP8lyeZid56GTuRrNq70xU/JPG7+KpKb14JXPJ
QTqwcqIlmye0lAAo0mgq+uBFLZwHN6miH6o+zGkFg3XV0iL6dIrh8Bp3gS6MNZsgQnkcMsSWamqW
C5gwyl5T3fhRvtTeyVIN5FN1kTy2nl8eba37IU/JIcsRc6sDy4mMzg51wDkknYbcYYbsJsdkGjem
mh+aVrl4T0CueAkg3mgYqWZAWenPLq2IUiXZ9j42FXgFwig6FCq+5yDRrIevd1NWuqtwKK2HgCXs
iliB6RCP2SXSrAxoigdwW3fiFebs/BbryeeLhyWgVAL7IsdnJO1S92ofYBcr0ihOtIexA1oQpka1
8U3PePNmYfx8x/makQbD5wyjqM23pCjuM3SaLIuiUY9dlqO2lo5x+y+v7KT7jeZlCVLmVj0R+tM4
KlUrn+T2yRiDfdB2H/VkGRfImuYlzktOkPT8C3RMu6siQcyD2/2CD9OdG+IZhW0oxTpVlG7psouC
VqCDsZxDGoVGIImWwT6MaxxjjmHcyOc2b/r8MvqEJ8Ylj2URkYQDrwjhTKvXODKYJ18iUfmb3DWB
wcxXyDFfGUyc6/khNX1kkOAo2F76lHq37swkpPrET6s4yiIbVf8kxySiUGILy2YQa0rT41KO6eSs
mJltVj+STnx3I1L1lIh/j5SIgwB2GICvzF/JQ4WONcUok3u7FQKonZTi0OiEndeA4ZYYHEiybIjL
uUY+eegy4JOGBU2BqnN399P1AOIdFF+GPxsvte6t5RpBibvm4Wvsq2pbzPOabpaVyrItKRefx19r
C3ldV9ak+aiae5P3Ls1TLtY4OWdzvpMVXm/ipSz5fZJ3s9EKr/KsnBuGpbkTvoA7i0wBfQoN2NKr
T6GJF1i+ZPNhggJvCQizX32dGOysuU/RumFady10gF7vW9BY47r1vfohTBRaCPdbZlhF9I4b1tIG
oU4H5On581QY9gYPpbMy5v04bYXqPNbNRztv5Jv5JaumhdU0JQQ/5ocaWQOokrax3iq4d9D9h4AJ
btOUfr6TY/E8NsxjcW8VmwEJ4s+qQRPceEN4sCovfCJGtDohQP/IqiF8cixx6S2VhOu+555JIvF4
Vmk0dL0S8FXzUYDiKt5U89Zec1wb1EpITsDfDyUUFou/sx4H+pqewG/RKcmC7kT30M6kYXZTwJaA
7KzkYYxX/AlkAJ2OFMDabJX/TFY3UV14Ip1aEn35pbLQvK1oVBH9Oz+I5SOZPBpO0/f/xdLTWVBn
+x5pk3utlDB5QeB0hyNYdknI4Eg8mjfna7c0/taWotHtnFkJ5F/cLxJa+3+6aAxy7djV81+wAvgi
15YBUqK9PJTgV/JNPg/l2XD822FCEM59cqIrKKOC+DWrzWpVujATYfGP73bRLNKonl5VxXLwJ6E7
UYYo25jaFOwzhd2lVxr1YzFQoNE8yKsmicg/CraYPGLI3yzxhCom2DyrePRGVgbefMLDvKqQiSN/
xAne84Uchnf5ExbdpF6cCRM5FoUXeOD/PDcyM6wH8hAjh2am1dB9KTElmmWOVV8u5vswQOQ+depe
MrjknI7E7f90zJ0bOXJK2Nli2/XoHMPVFGnQmLPqSo3DvVpzF0q+SyKK2HmMNu8fJ0hYP7fASY5f
4wVKs6M5xrsMZoaspcoKqmU0B4i7tBXmsm2coCyD8t3vZKE21t12h47HWMoLRqXVrtloHKY8KQ8Q
vfullibg0e0g3FuKsJ5yX9f27Fvgy9FwfioK23qCdFqqWQUaiBGe2z9ihHsBXIIfkU1wFwEyYQ8g
VI1y70yDOz2ncV+tnJw+ipDff6HzbzyvZe2yis50NsF2cSSXsnJcJOp9XA4N8tf172Nymrzqz8+Q
c3uUVfcPAqOzRodzQ12LcjfKf/ZswxeDJWoan31w5Ls5rTOT4Ix5Ruca13tNrNbEGlfacJYvUVEP
52B+kYfUvrexhfx8QAO6MBGRA0E8lE2GIqUf64duvh/6qOTCfryZM3BPDjPiZs54E/Ppf40YlbsF
zkCZGJsTKyQCjZb3+otalsbOwZa5kOUZWYWRL4PlY9WJ24M/em9aP4bH0qSgl0fePY5CdgF1J135
NMcv8vEhXyJsUqnVfA7JR8+fF963q/NhozcHodcI0zJluA11Nd70psAeiKZiI8fsXhtv2A6w3ySC
7dw87962dVDWGCDgLnr9YxjJjohCFuyVqpEzEhUH9lXRWtag5nGtzT/HEyeN1jisp29/ny/HM1b5
NzRy8SIJ1ZNIQ/NpCDrtrIzo5mXV21ZMCH2ek54AwOkvKgvLe9G8pocN7GbYyCr4VFH3Uoi4Ezly
SlFBPFt1zQGxVni5H1lirgvaMMWVeS3kVunj/VbdqOIF6rH6ADKTnNWvd1TCAZtX64FUSiqSY7+c
Bk19j9L8Q4v1+LfdfahtOks8kMnlaWx873UUHOlg2c9NWyirgliVi6Kg1RsmL56VBgb91KBCm94h
JHFxuv7mL5OwXyvs5NxME1K1TrNeQy/2N8RYYIqXh6SorLzWbfbyrNk7sJYzVz9XZWG9ztr3Mqu9
x84N9eeO4ER5EUrV7JoF1jd5Df6n6aCWXbu08G1cvBBWo5P5F7ay1arrScttdB/BvBxUBQT3OKmv
8ki+wPKjjDZf4RrDsYo75fA1bg6ZTkManUSNVt5CNr6J5qT5KrK8q3wXkD4TjWz6vsYtYTg7skHj
hRxDHupdtflFfkjl1vQyguhGeXqsWAbO2hMlTXdfqOFMPSajqx4HV6u28Pzf69oF1DX2Zn2KlRRL
Rae09akNvPvppKcpuZJjZoxhdxOg5liNY1eCD1n1umoeWsWnEBl3anK8v03nt33nJUf5Tr5YPZLm
5f04GCZ+g+dJ91HSCTSnNg/+ZPPjTt6xmnv78hmCDI4wpejh30fuj5zydxeN8cNIXGW4ZLI8kk+V
/+FyhWb9LkoEAQ1NHV69FCBtPNG5lYe1ooUUFTmBiaY8xCa6HHOygh1tkcWUAbLPp54E4Pu1RdIg
GtKn7ddl8kSqwqW0w2xJnOqAEF0dbvLFCKk+9xCixHyf+Bq32mBP88M5Bcqs+AgCCJFfl8rJ8lIn
Tl7lVeN8K5Lv/rzUoYMDQi2BEykvdYU27gt+41jWeQYlccWhaxDH+/uhohVXn+QeeWQJzXzkJwco
5akBTdbSfCzmF1IT2pJVupzlIp0jASHUl/KcnIWC7wmLgHuSRyoM+qOqt0gY56vlVYk1/s5wSFJ6
MPe9xOzVDt48AcZI4pMoSaZP8KPkOTlCWAU2oP/P/LTrfRy20bBzEOys7b63Nvqcx2b77oippfzr
4ddZOVmeVefJ7jz56+zXtdqc5aa4OnqkyrA21iT0l39c+3X49eeGAUrpSne28VytrlKVPaDQFo0s
Rzujk2+EwGpZ9OaYIc33T43XuGd3ximYsWUdiBZLFoYsVpdeFS/B74y7Hvrug+n8MIw832kuHSlJ
jNTGbzCOlPc2Cf46HIXfW8IG379mSxplEH7/x2w5PHTfcV7499lm6BprGIZ8o2fOc+wWb3h0HqvS
m+lEUfUS4A+Qw3ab6Gewr9VCtGX5hjbc2Y6+1xA91BZvShbay/tnZN+cmoRnE6hVDEqDb7swcVpY
wowvxHWQGNFr1os5sWoFdl/8stInSfnMNf2lC8L6vYoS6t1ln9wUKrC7moLw3vnzau3Pq+1yyH+5
w1OeFubv+eoYGNl7HFBmnEonuWXY1nZ953xeHWjYHH1RPmlWT16OH6JhdPzhw9EIYTJ19VeDa49b
Lbz8gdCoSau9P7iTfVPghr6LgaCjXkXo01s0MRoKXRfNzJUtFHTvIEw0WU5sTNvQNMRVZZu1akSS
Pifjm4fMbBFrIv4DisAC0avy3YmUYDVXPS95p5tHQgzbdVKGxbvpiqPb+MgNCauCUTU8g7QptxVZ
2LiXiROJURMghUzivY3Mmp5dGR7jhDiSWemUapFzQxOs34ZDRP4cDCRPMKyXz6EzFcf7GFjebjk1
/LLIs/crTbgmRQ88JJHXVQPuIjuAZ6mcXSUyvwWe9lu+IU/t/gZNym9NVY1v85v/9Zz58mm+6m+f
8++X/zlHHbN1Z4TBo+U7HXS18F2Le/bMMCqfG3ZZILzjR3lkJ7iEYsfOD6Ye589UkFk2YBdbuf7Q
nRGcJysjIaJpzmQs3K598h1MmvMdIaZt9/TnOZrN93NSiyfPaVwnj/68DvwG+pQhKo5WViXb3KeE
hJrCfLGn5iI3ZVPph8uSZIlrQnvlXIApWwawCH+o0EeozTSvIMsW0+w+TIsBvUVB8TWe36Ge/Xwn
x+RZOQ/swX9z9utTKOpgXgpHsR8xjcPk0D46z6Fgqkf1zox67aMxHqpYFe9hqJh7f+RPlrOqsX0j
qz2iLqF3lyDFhijHadw0UCxr/aSTmP0s8Gf1nhdBiqq1R68ndNsu2uZm6bUCdjBXiTZQy4+g1KCC
kO/UFJ2yBtM7rb22rHeyx0y/Y9/XFFo7UgWuVVdl91Z0iLTuPk12rOdpLLONp8kmPqcGeHKfNnnA
oRM3W6pKaMwyzGJbwHr+r9/99/P+g7XzWnIcV9LwEzGC3tzK+/Jubhht6b3n0+8HqKbV02c2djdi
b1gEkJAriQQyf+Ommno0fX/pNEaxJZfxv3+kRsW+PUSkCNnA5q7BV2TZoLa2KdoGa60UhuKimfCz
kBCLIMz6rXz/etjeK71SPaZD2t0jrvjV1dz2ZFTUOQ210U5wdb/KAo8s4gSqvQ81A8qgqPmUgtlq
gDDZyHIP4o3dIgRstYWqAFTTVPONLLNJtKo8A31dXKD52PhhdL+PSrd6Gac15nrqURcWVlqeZpE1
VqxkPMu2o5ADUOGJbVKnICGKf9UOO+fgLA+FPwdnUiVLNfBQpPnVP5Dg3mlGTWUjak6zWIxWcl1a
xLte0eyj7JIHre37FutzNVg5BXaOjgPUFJO2+snU+MxIY6C3V+nlvdaFLfSS2vmqQH7pFd/+3k9P
eq4/ys8V9jC5MS+erh9zZGl3bOe6x6IHUgRZ4Ful6/MitztBAwMv7W1uNfgm1oUPkfZTFt5l0V6F
9a8vfLVOlpVdgJkt/y7i32IwFcajuvBOslSPkV+z8tXE3lp+/6J3jvE617W+BuOIn2rJpWiIGoPC
uq68A0M74myZfdFcpENLmDvIPGZLq7CaO3eInOm5fbaqAVWU0GchbNpqsG2QHF1KyUApHij70iof
l/0UbqD5dyd1mgvrnPQVJFJZ3kEVAcobO4KdMWc1S3rPuJeHwa+7u9n8lo1w9K/96KK+5vrowqMv
zGuUKladRgGk7NbXtLG7Kyh2F9VPqXmn6gNfdyOxwl0YNiVMSgTyDHGQw3IgEnByFY7VskQqcyt9
vZpO13a6Afx9EkhT2Vd6PbfHSKNMI6Gq4I/vM8ezTjIkwrLtbnCQDhETcBQCei6BRKjTtXfX7f00
10A2zCGeX6toX7eJ12zwjZ32c5OvcRnqkWyc2ai02imDFHGqEWc+TSlcUq3znnHMGrawGcdmIftk
iC3hFVntR7uxc54mmaTRFUc/uMaE7IdQsvasxDhY9nDXi7RMpWOFE2sJMjHL0fHCpfwkxCfmIzR7
FQ2UXfKzEv1ehfjYretX/J/9EehFm3TwEk8MPnW/b+ZL4guqHS/iV0u8hnFU4gU+QANqUEBxtHuZ
sYkj6rMjdu2ajcXn3y2qAM06KkR2niXLnW2jR6B0Gb5QopllaXsEWHK8vnPVnyBchP5eanZjjnZ/
hS1ken+WOZhOgxMQkgrbXY1EPR/P0qx1+t0nYECMtxoYJ5mf4V+FlH5fh8IaqDjbYQvRUp6O8Zys
XKMHySdGnLIvzvLsdpB9AI9VjzSaCFLhPG8+f+RN6H3IzutjoqiCurWLh4Hs/OPhZNMTT6F25jIk
YXq8hU1dVe8j6A/RVhOesLGmHgZbH/W9MKhY54VOpfs+R/uKfOyvvwM3AtGePv/+GnfRf0Mch9ej
70hVu1ekep+Bkoyy3FtdgegkBZxdH2gNWQ7WeDIQ2X3v7LXm+gpnD8RAAARnouxxjuUKzptNIaWs
YXyFuu4SF0x7BaRGH77YevpXpDvDptPb/tiOSX+ErVn5SMVlJfSgEteYYdbQwUU/WJ7dDopPYdV2
pt2t69/CZB8AoB5c2BRfkUgSSaQXPpd2ALJL2bwd8nxquTdE61uXhC6h3OBf0qaAClPHSEGBX+oC
094jaQHKwee/EJuetTQrCHX25FvOSm+p37Xez6uhbzjX4drNFHWVdSMmRUjXqcZo3/Vq2j7ORqEe
1HxOFnJQ9nmJCXnFdcOtbFaT+o6HlUt9eva64YpR1QN/bfnQbCxDzTEdQrdApuG6EDBZhkr4OTdw
Bgzc8hQOQ0ViTAGjbOBm5weTv7Bsx9rKG3KAIvSumpO32436dj/+5+CtvxrqjU/h69BDzrwyRAxE
2846Xhmf/BFSamc5Ku3JSXP/PtqJ5m2uHEXD6GkOyvaLjkUG9Ek453L5xeqbtFkwPY4K4pVBFH+P
J4xq634Yj8HI1uHUD3FysXATXLJS3HsF9p9q40MsjcaPTsBvXd0x8D2EABE0frtT43a+x3xrJn0a
qn+JSf7QHzWNDLTMrw6+M5/HUIFlLLIgv1KzoZt+HX2UkmSXPASxWEpnM6Y2RjlcEm9YRSX+qlQo
P2kpA2UVy8JvRK4NRl3BBKJxi4vhNNcw+S6DIQ6QCp7/I0wpR+1SCcCljy6lMz7IW048JsLQzP8u
W/KQkHJdd6VQRBZmlbKvxmV14ah6dvh0vDTXpYl9jA9F/ZpKlm8iDvO3LM70QyizQxkCS+vZJYF9
e59xZCinwkT1T3wkZj15K19x3JW8h8OAuwMigfkgP/nrDTv3oBe55F83MkLetQszCnegcIzrbV72
DRqLwhqBx9uKQG/dEm1ETaf6XGvJvO2RK7mAz6CeJQzE/RhYVjL13jat3B/yxtD1066mzH6Ures6
oI3H3/rkMgD2Z70cTDYVDzXEQggQC8OsXTyFBns/2dzRuNf2b26BebQABPxbBB52/RvEld8imkbo
iFotSl1iWRPFinsqNHVvRAlLGvk28zneNSka3Le3WWbglLwOSOetD25MuLUcHzsYsfRJuNftZzeG
N6y0X4chr1/0iQw7THPKIV1T31G7BeOH9QNZtGkBP2v8PjUu3zC7hd2EgSvpN9fe8ZGODy3/sGuI
cMxUc++bfOhB10XRwYWbYNjBokii90xH0BEvu/ZQ84M82FXQbBwcRJHmy/rnPuzHY4Yn16KK5/65
Rnv7cQ6wQC0iv136aXtqtHa6a6zEg5yvTivb5NsWxGb6UMNxO3Qa4JQ8ViuYlu1O1omQof+MaEVE
87+LSLqsQseg++0xvLls1ypOcUswF8nW1eJ0mdtwXADL+vWdEn90kwMjLpmgxfphbO6uox1s6pVZ
JZtML0jjtabxpqAUuowDOzrpXmq+mRSfsqnoXiag6Xdk077JqCIova1ldEziLfDWpiMOiSzpigAf
AXlq9wpfe2ye4LgIbwG0MzZ9JLjpQmxcLRRv1QUlwi+iecMvSxXyVLM8BK4Sc3kbqDsgzhZJs5Xv
eNnKG2AIp6mxd6zBA9ANigSycx6wbsQMB5KyEATBDAfLRSQHc/PF0Lp+j0YGKvdOUL4NOcibYkqn
XZh35Zsag4vTIkO9yNHQgr45D6/wFt273rTfOzfCpwbzg4Va4RNqK6H3xfL1g2lleKlmw8fkpenP
RpvfMZmz3uc26lh5mu1jyAZmA5A2PLu5Zu/dXFV3UT8MUEiMdKXCMojxudxItyxpkqWnOVdV0Yf2
AWvEPGg+24Oo6clA2WdjN3GdJ/t8e0BPQte7jYRKtCmYFL21WEg7rn+ao9k/TZUerKDTKkuEIuye
3W6mnORwpqMmjvToclLdv1CCc+5uh9qqk5U9YOEi+9yOnRX4hfCEMbx2vMWhYj4f87hFbI75aWqH
i8J350Zf+jGqJIHax+fOLtcVWZk7RI+sO3k2DHWyZRfrCpG5zz6v1PtDHVvfp8ha6khIv5DNwEVk
jkz0qrzxvZuQSDV7S92bQpjdQ0UQ4a+nT/COqBTL+rEsLBuxvuWnENzLlqVF6gqvGG8ji8r1CGI8
U+KfsiSNheMXqmPOWRMHeaa26rufee0uJP/Xbtmhhzu18b5GTvsZ0arVtEGqi72n1wy7hC0kC8YB
koVdTFSzB20bgck8X5toy5O3LYp6JWPy0mnu7brFWSfDOjv3He7ACNSNoZ195FNmIXgwj8c6GezX
ckRFM2myD0i0024eEPMxdQw1KD+NC+g6zW42mDo1AaRNZEjra5tMJV8jXzeeTF/7mExLfx3z+cVp
dCzX+/jIDzD4SBJfXyWAQ87WmDrH2c91qjeobKmeYXp4kNqVApZs7KrVGGLJXLTGoctrAxAWtN4T
l4lkHXQGZW8ZY+q1fYI5M2y5FM7QBFTkkHQzguhdPLNu/Mxe3PIVpJwT9P0AS5989XmyUA5z4jUK
W/3eTvkdbWdHjUBKJNjWmIVzvnZCh8BUnJhNAkVoUWLtc5YmHgM/UdOo34AdRJekI3Muu0sV4pjW
O/1GNuWkUGvqpdWP7lJunnKnUlxvMfI/2ZBt6/Zzqj2lXOKf0poPpjCRQxEA3b/syniacIf8rb8R
9+l/xs/shFdp7137J9SK4nyrJz7kfrnLTcUeOP91QP1bbH3lEeYGhBfMNjbw05DbtfuXDsrKwUdz
bCWfSmv9/eDMwwsKldVv/SI+pCYisNPNOa/ZtBu++WA5bvhUmtNeXtlb04M61zmARqnhv6Ef3bPn
ZJdhl2ny8AmyQiseFJFmpXCzcJBpIwDViumgppM2FLQGwLJXzJ8clgc7zS2A8pleffVLx99XaB+s
nCwbtp4QOJhDfMqn2gIXmjjwp0o3fUjwl2yNDuqf6Eq1iiIZax8Zr6LVrNflISVRcPrzHiPbCLNp
JIBq1DZ9Jd6oeqMsh6jWL+iHIrmoxaSlLQOAidINO+i02DqPtfWUWu346Lv8qmjMEOcPiap/yx0z
OEdd0SynGodB2bwdEor/Z9nE3xZND7CNW5SdBogCLp+ExdZ8U1FJ2lOTeXPGKOWHUsVbW8DmciXM
71XPYSMjMMCFon/t7E5FFx/IhwSJ3g512oLYqJ0vty55hkHOeEZ7YzzbRoqKoWleI1ACeQpNGz+3
Mtu3WjN9jLDiVkCL3XPT9WwzNdT0o1zNXn1TfcdEzv5OxYrCRnjSleZNM5TmsRrrltJi8LMI4vQo
uwos3e7aMd/MIkB22ZavbuJEyVZ52BlI1g3NOhjLBFcJK1hKPGw5q7jOxZO9x6OqOUWIHLgLI/+u
IBau1ZrzwNbD2VeR023mscGXMS2PErkOnKxb2KI4gIQbV9ggvCR5A0k0MF5qVUc0j5ZBxf7aQt7p
mxEi1TP6E4JbEvDTsJtdjGp8DENdf5wiYL5urgtcMWg11DD3NQJaAItpRmMXrbTUjQ7yByAmWZOF
WoXpojc8hAD3Zs8ujmyoTleHYLJevNIwPCHLk911MsM3aBukIoWuHZ+e/IR0x5+WhqeM29vHapUj
EGV3vpddiP0EhyBB7nBq4orULaidHOcRkNNWtR4mp/xQmvnDU4z2Iaw1/c7hTrCQ/Wgnog/uh+2h
je38venPzlBWH4773Ot4XIdpMr2nBi9dgSRyhu7rvyCPde23ksrcU2NAoyF2VmOh1pd8BB/7Ki8r
AeIUEv2gRIXDNg35C1AQskciI2JN8zbzFIfLPwbyEoWlvlbrnRzQPT/Y+ZZvHnT01cagepH1Gytd
hhMNuS9mBL3L6gVJyvmiacBdRObbNh+0wMWnip9esR0MXEoardLum6pKhZpu9qPG6iELzJ+qMrzY
fPPeR/RWkJ3U03sPraZda5jGHo+A+DKk2L5g0qHcjTmaVBbKGGcKq82pHKoXtoeIsipm6K/mprbW
PbZ4j/KgkVWwk9g+Z3mHSKbrhzs3svTkDJJD25qZ+wBdQ72T38g4tR/4+qnkWvkOijHZAvLmPc7a
vA6GbFNbXPknR8FyeGRtqSW5fchRh9roZpi/QFr6PviZ/V2EDmaTLYswsauvGPwk+55U2KXQ4ler
KoNrC9fX4iL7RzFo1eGrT71wL/sTYMTawk6+14b5VnuTQyqGg8E9FBalOB0ALU6ByufMDVQOumnf
zQCc1Gql45m6KtCq2VzhSFcanpPUr7ipV6vIYwkk/5FOO/3evI3Kgp6BHd+yH4OTnie83X98g1Dp
NlaAd1EN+udArpeX3gvq462/yd36KB7Dm+piU82Y2vWdZZxHccjqUkHZNKZgkcIh+a3vGtM42S6Y
lA85IA+JnCFPkYXIl3nslOuu7j8fMNpiTg4qKDSs+avTWebOFwpHYd+gMCl+jlHoYA7lqbBWGjd8
UcNpK/tJ31O0wsNrI5sodR3iPKmf8SBIz3J67QSvVwEBrwzO6qCHzscUek8eEKUS7+Vj4pfFkS16
gHSRqwL07TugCKzUI9CrjLekD8qFPP2tfZ3w25jnqvrCMMpih6Sme+co7b38XiZh594BebvXMGE8
jfGQId6HmF2WleW5GXN2QnW9dCvLesZZs3konRmFcCgaUxWoB5uU2tJw1fLNRxF43WLxsJWTup96
B7hgPkoMc6x71n2VQIb0e0q83WTd/xoL/MK+tngEdiRaeBlKqKNtrSQH5NMNEg/aARS4hc7tGDzG
WXZJJQ+tcua94QNV9rq5uXcrlB3MGU+7dwXN0wZFwYs/W+N9bGc9l/DwQzGT6V52XfuTbtuwJTyH
FNSu/bzVeMXVnnwQAiDna40mHPKD1vs7jL2Ud2tO0nWcx8XJQxD1jEJ9uTIpNn+xTARywwwoQQtv
zjN4pexG3B23Q21rWAquEZmLspqpR99dV9mxuvL312VQ6xjemsWcf2jz8KmdUP9b6z3qS4bZlrvf
tqoRudnRPM4tG6NDOeowQa3cOhkxYtSaGl/kJYoaXXxSi+lNXqJkV6FqkKDItV6vZJodV+eha051
rO9IsBkf7Rx1JK6a4OIWXn1kNgY7EB5fMT/8kBuBX6EV6FlU1KPP0Mb3g81oJOErWvO3UK+vnNNs
JD/kigiD6uC6LHJM5QIL39ndVkpyuTTZGvSUKYFd/4uxUirPVeAnd5LDIlkrtWPUa2fyClC68FrK
XLsoSuvual8HMucEFVLNGDKtw8YBN1cOSn9A+uivaeC/GoZd/zT5evzkAh/M7B6QQdg/iXvrMp0j
dyubXqLiLDgFX2RLzmmK5nWKp/gsJ3mZ3yI2l8Urypkq9jGzuiYvHZzbGY4LWQvcO0XJVR7kgDwj
bRee7CyD0TV508K3Yv17vw7EOsuMK0T/esN9KE04rK4HiGpWsaRLU5ZF5pCn66QGpY6r0DMMoeDb
P04w8whlDzuN64lbVs6blWbbssObnauN9ZC4LfBAvNbXg9+GX2t4vF2Lg4JF3d9iSXHQLcRVO3P8
IcflRBt9rGXZ6OkdQr17h7XhoxMM3ZMmpFPl73/mXlhiC7NQ7KZ462YB+eoQK5CjRYq8qd1mXADG
KHopVHPd5uCRIOHBPAu3dY9HrjG03oceXrtVZFi3apJ+dhM9Kz5Gbb42IIP20ogrB3uF7pmGVECQ
jchESROWRB/rckTy0f9uBH6NNCVeRQ9XnrnVFQDpbAg52KT+5aYILiTscC6OzqUMACAgXbQ2n92m
/YlA8vTF0nwyMONbg5nSbqZ6eC4G0Orbib6O21FC8vx5ApsEYzIszhKlJpvoNhdniVKba8TF5Ch7
U33TxUm2Mi3smwZd7Y4OnrJPWazcVzyn8hzV3bWpJc74lwwrvK/qDAZmLtGYFclX/lUfVHi15yjq
sVrUu3gX1irijX477mxTGx8G+EByRyEPqZdYK72yyk0t+LUIR09keT8jatNm4yEicnsqUWpkHxI6
1TN6z/mDYaJN0hhRc2a9FT/bLlLDQiwEhxVz03Rpu21msCShbW1cVj0QVfruFGc18nW93aA1JBLK
ha5dwLCFT4nJHsD3kee6GvFOjbIKakxh5GgkRgOFUenhmxpu8DQ3wXqu7OR+spt8n/jkvF+p1Ce7
MEUsxlBxK7hCUgvE/qhZ0HYkbUm2kU/9uz335qqbUWmGC+4CgISLG5QKWqcZyk6yKSGQFnZH+Aw8
yZ7MKxG0FPGxiLc0bCFu8TLEbf813sjyZBGF2IHWwsK1dwx9peTNTMLCm/rNFUNdJENEWlTUeLVI
Oc1pPp1wC5T721z10l1JZWsZie2u0To5vAznJHfAcs/r5DOuJFV6L+MtzAJZsJj2zkba9khB+QOB
JYEhVqvnuMLL1itA0CLR2ODBOCX1Ole1eWk3rOWuL0HP7BkaBqsUmWFExwnGHAIAXPFWAVv4B0yB
6gcXEZJLnzoC2sbrVvzo2pSDMkxGKJm1qmFKb2ujhrsvFpZjjSGFl5nGOoo8cjO/1pfyjF9RfvQ9
Ey47687rkvM6bWr2ejLbVPiaCPkxPs12CqANz824MVFEp5xN32+HYkAFLPeaa8htYBpRuFrw/TdO
Zmp+9TNq3bImUlhBe4VBdJGGeL8YkDV/J4cwCoeTTsePhmu0rJbIYU8UT+WAp2Gy9aNw0wqnYyxv
7lAAMbeDBfVB/sNa7HUvcRHdw3dxULd0yg1Kgtb1X6eA7Fxm4VTuh2QM7qcQE5Fhmr6HqoLMuljD
Ryj6Gys9zxBrfotisFJfwSROMC3Y5Id8QVaxShH5jzzAlUUqhxtqitfhW3JARlfZrC5dZMau24Mp
VOpjz21TPu1vOwZcWVgRRIjfyJfimgusU2Js5REFdvNK2Zg2wnLoqoottjN+A/fEZhdzT82CoxxU
9iuKM8F6TJt4PyBCuI6F7o6EZKWpG5zB3K6GqkSBQTYVpV7JiBSwv+tmQjs2Mi/yMFT9z5z0xe7W
pYKNugRTGO+hVr7L/jzT4BDYtTD0Dc5ulYVneYa417w2M4Sjbn1ywNStaFmW5bRJ8yA76lH/fvtO
NxmydQjBvUfihxChUw5JVXKyIczw61V694iyZUI9vaAI5KO9O7Kb/2EjLl6M/o/IgpKnDm7yMhi5
tdYLozmpGlDRxvRmbNbRBNCMCUEL146vmDEP2ajzHNevElAmYWQ+7mlZjpoHRNlxkXalvcmfEMAP
wfoW3V02RF9NMxJL9TDdo5TRr2SzBamzyoPS3cmm4yvfHXeK7mQrf5o9Cy9CmRaZe4ShWhthnszQ
MT8TuklzURjoy90bxpDUy0poJ2VaHx2kshJlxHzZhfpGFdAxyVaQjAZ5dj1UFi7aSvQs+29hiu7X
ayOvagheRXPB0359LWT80UyDejeYXrbssyZ44oISLykZTH8hnXeemrCB9DqECwfY1I/ZGH+m/DTe
ME4vILoqEQWe1tkibtoejMQz8U/DKU0vlWxjD/WPtMu9dG9npE4Tq/7S69M4fJkBxqMQBTtSoCtY
Rn4ebs0imkgUy3buT7iKsMP4tzjZp3drFBSCs7xO2eJiBeVc5wJYugt5YbpdwOSobAZeoK8xg/gM
uQ00FuohmnkXVFOx9qHKrlCiza+cZ3kWR3dK5JR3t24uQ7+HKjPxf4d2Vlr9Ftqm0T0Y0AumqNND
0ivqZnCt/KTMw3QI1dbnvo0lQtcW+ooSb//S90O3mFmRfW25xF/JRb6lLQw7L1G4Hb+5+Mu91UNl
LrvaxS2ApCCeDpW9DMEXfFUQ5kgHkpA14MONH/X+Xi9085FNMXtqEQGf6Rsq+cNT4pXd3vNnBKD1
znjvTGojImCKYZzi0VFe0MHTz47NtQw4uXJyuWieFQE0uh269qNrpux065Fnv4XC6lrhOzYub31k
qVYONcH7qG7KTecBVrHsfH7q8Xa899DoBM48Pw2qMz2VjdWz89TGg2zapRLuddY2oALDtloa/aum
D/WjHDTFXmRMyXbLJqs2LnCz9fUa6rfodCrwj+Rg7bAma7PgCKAX80oSXhckvBB2juIWfWD8q+Gm
kvQWrVmLOIiQeB663Zwk32X/9SBnYZhTLOc5MVlVqfmhADO1sAu2gK7udXcdv8gVDJv+DTFrUEiB
9TNNlpai5j9RIUc8xp9fPc/USQTV5gWYHr7usdqvr+mvmXRk7q8S4WTlDZWLMDto29jzpncK8ojG
48x5jLtoenfjdSaiJgfL9WuU6DbJlPwzSokq5ffH+hU190h5y8f6+xnrKFz5GTxHZVq5GdK58xib
j10Rx1v0kqEciOYMWOixh6mOI+x8jvqeljNhrKbZ5QLPGtjiCh7meODq+j4Qw2Ew9Betbw9y/nVG
0WDiA8duk6JkyYxpNfR44Fx51GMB6qXsMc1JxpEcfky+R0i/F1i6yyUw0H30aVDilsOpGA798HOY
jA8sSjHbnTC6ifXqocfKVUPoroVWOVCS/KMWAN73aNuttf/j1n6rBWAzcixz3drL9YIMq2JlOIwo
6vxb2SLRjPu5t9VdjRvYsJAhwF5wUZAb9l/DckCPiwKbD1ERkaMIVV4nTySE/56B7ypK7OzM0apN
jnOATvf1VLZL0SnPug9cJ5WDPDeVML322kpO/C1KDv8RI5uB0kNuS5OPLPPq61sb+vyHEaMKTn3w
M/3wb29ZZCnUtM+vk+QbueUr5IQhy9GBdiaUIMtAuDOpLqiEoNh3kR4eAUR9HrDnYBTZhyDc3Hpr
t9LwrRWh1wA5JBRjMgfDT6O0to0AQi27OX9VzcIGpd06D1MScfBRG2exeG1EfG9j1zpcw/0xyPfI
VKNpL+JjcVAbg9RVG+krOUMOBIGSLx3xNH2l9Du/VIRxDrgF4XigN0cnb7GIcXsfaWjXaMH4iN7M
TgKcWhRv/eeIJeMhWVADGlZ+0pR3bWJUYELi7FtN6T+PS/2vAcjVeo4zFzoCpVMPaPG+MPRFpXrx
A5amBiAj7KU2n+t7ZfiCfEHy5id9ue+FhYmUuFHxmXeCMVtUlDk2+eD4YGrqzNnpU3qYy55aqOZa
6ylKcJ8bsTUra+ztCtvmC+vIhV/b8U0cXGQfuKEbC2EiIhIJLFwTTCKhZZM7iH2d1Vm1lrkDOULj
NvJ32N9z4ACSAklyg/JVL7ih7biQ2F1Jp64m+KJDhBC5bwp4xvgrRg5LJrat5/8xDwkSrMON5skn
pfdsB867PtXZN28q0Huvmuesp34BhsrbFk0RLKwCxB51r+gARg87uHZy36bc4r5DjiBHH2Ph2tbw
8D9HdFb20tRxi8Vl19xdNXxG+Et9DyrE1UJAzFL6R/Qhqquc/ohTRV+OUfs2VBs296D3N7lWBqdQ
GYsTi2pn3Se18mwY8EiwP/d/WDh5a8YPY3RR6dQq9TkVc6ZwDk5o8RQnfzAdoNK+/wxb4nNOd/pj
jnweb8BzMnajV40L/BmMqrZGvwODT1EE6EaPIgC6uQa5TtrzkP8Ix4S9mWj5CIxMCzmPzXx+mgrM
Y37Fyv5riOkPF1RA957b7zSts78nuvVRIASE5qYWbppKrY6dMYR4A4DSoFZrfojQKp/nhZ9mP6nM
eQ3Oy07fblF2ndbcrbGb0FDS4apYP8W19SXX3PBribv8Yhi18gGr3eEYoM64kum4SLunNGD9FTfG
RxT3JrglbdqpPsIykbgp4npWksbASQGJpvg598gfKnGzD1THhJJK+Y07FlLwjeZUKzusWIrak/na
dmChQX6jTFgE6CqmU4a4IrjDZJXoZM3nSEH/l4G2s5KTcGxbzm5pHUPNfGoMP3ocoPvdkcbHvQUV
/48hxLCn8qduL5t2+eHr5MmCKkcTPUVqkitK+BEOJDVdy2jOUewaz/jkbGU/GnVcBxOPTbR4MPEk
LiioBaLp9q4uev8oD7ab+ohCm5/Naoph+HQ65lq/QmpQG9HKHcfFwCtfT6XfPTVcOg7tiJOcbOqz
3rOQwysmSJQLmJX+SSvKDAs6zHTkIHZBJOUseykH5aSk1wMsxZRi75sdOxizGvkqzRjkOb3zqFRD
sodeEW7DKmle7ZotSJU3L72rD4dGuNcJ/cJSHFzbjw5cMFJuFa79IAdyVQEj7qFnofl6Ey9DIVKI
6Eu4vbYzV/ueFJ1z8KWcoZiHePPSbGP1Tj4Kimf6ZYiLzaB0xaaHJnvATep7GyXZNxwHXkO/yF/M
vtK2rc2VI45n/6k2in8LqMas2+U9mUnNSTapiS0sNL8fke+Dn/TAQpq9D5M/Nb5GA9j3Loj0l6HB
hjXI+ELE3Le2ZZvrSH+M8Ql5dbgixtA8zJDNAavp+hs6Kd8RKxgupaj4yOtx2HdrI/a6q56oNQ2o
JwzdQzy+oKkfYfWjFyCrU/ett+29fFMwUdgJp8gh9znOIqzO8pMqUAgu7KRCDY172cory9u7kY04
vhgEzNE+ItAwLscyVLe3PswC/5xlGXqzkBNkmDXa+AGxfvlvZ/U5JR0IwY2Ak1JAvs24tsVz1FN3
5GrhnwBHhk9D4c0by4Mxow4pC0Y8r/gxOXz12A+ACInVTUguhQWsgISMjJLJCx4abT2QkHyzevYd
oTrglNR5p9BF1KoXSlJzqlIUM9IER0suEAZhRhqOv4XJfhnWZUg+UL2d3isAsjIs0JLPRxt/PZoj
Hk02RVgJ3nwxAy8++yZ7+FRWILlhvNkUjDajg4gWeDy2AkoobHjd4E7DvuDF19Ol7LeSvjlOCAot
k5BVfttO2kqfymIvR0feTIVa5aM9jeaD7Y/AYngwPabuCukrWMtmOVMPV9zaP8pm0P/Es7YCv8IL
8gNrhQiavahj1JjnIIvfUVND2sGsXyeE1S6IcrdIBVbRez0iXpv3xbRFTiJ6193kQ1PM/t7JXepF
ZbKX3a1WTftsxMlFTqqCES5h6Y9HOfrPx1bjgiW7eM4ms35/bGT2Pzqn7e+Tthj+7bF18Qr6WfAU
fz12l7+rAzk2wzjNjhGi0MJBVdvPM6PkOuIYihQxCy/ZmOPZKAMRwfBXqZEg7CeiEVhlRM4e3bTZ
R133APM2upha22krOQVO0EIZQvM0mJW1Q8j1NUL1E5lPJaV8iFxSr9YW3kJtme+UomT377faSsZY
nuWe9VOHEXt2NDT3A88s5B7EdHlIfp2Zs52uyLzkmTluciG9FLqsXXonfHDMQXswU+WJ3TO6SGGD
TEKJS5KEdFJb+yNKTpZRKur26KA65jLlmnVwq/p7PljxF3FS/n1ikiqQPfJkDrvv8kT7+0QE/59i
/qenkA8IuvTMZ8oSUUELSxnKaccCYHwv8nGX5m303GWiAqVF5UL2yzDfQGjAZvH0zs1lF/pp/AxO
7T/CPPFoMkztu9/Cql5h0xQiK317tF9POk2o1Y//fDTXU9u1fFKLMteqVLAvDiOMyJIJfoMsZMmm
ZbbKSZa5Ui4v11Ept3AblUIOk2L/v86VL0M+kXxk6uLK6fa8txd5e145Ovx6GVPU9lt4hc4ysVww
E553tuLBvFMV27yTZ3GDF8p/UXZey43rWhp+IlYxh1vlaFvO7htWR+ac+fTzEfJuur17zpy5YRHA
AuQgicBaf3AjvceoZRpom8BaFI4qL9Kx7rciUBWdVVmsYrOszvPk/3bR6dW8LNZv54XrNMLIVrzm
74Wvff+fRcX8GGDd9af9sKgCkli2/I8/ra+hOOBp0vVPcI39/Ov//ruIRW1T7rfiB59/5/+08IfX
T10zWWvNSgjgt3700uShjG0h8nuSjYcu2U5/K5qQ4QB8JCXOld0kx5fX7iUPqI9MSnwiIlP9D9Ox
+/zXdLtIP06vzGwpFvs9HQeScZGHlXz2GpKY5gRyjrSvyTgE36mScoxFkRrNSBs6IQaO29xtoweP
svNfQiOzeg/tTfg4InRQip9R1y11K4iftEzX1/EI9QMvVvsI8A/4KW51j+OUeyvLoeNEsqj5sv+Z
oQdFT5Jsa7ZHC2Uqa4zTRctbd6l2OuZiUx3EKFs0ilAD1HF6fRBhot/yDGx2JJWSaYtdS4Mq61Hc
zRcNDwRqjvZ7yDzwKVg0XVvLl4kFFpAqcHeO3BLGg+d8Q2G4Qhjln2YInDsDv2rh99dK4zqjooCG
SAxiKEiHyQ6yO7B5NB5clMSAyuHArU9ibghIxvck5SEj/0IjMXyEAlw/ltKzOHaLRi49iwN5hkrt
nyPR8CHs8xyBBuD99+85YqOp61r1KFcvYmkz9eyNI1no3g/P/5+Jf/2Z8AdTl36Pk6csN9lSPJ0w
LJCWyPrrB/EMQ8yTDVn7AgwtOTn2wLtzYiv4uf4xSlHOcGrbF44v71HyWH6L6zEFBScHCFj2yt6R
XeMh7NxXCkr+t0YGsjVqnY3SKWT2YUS8T4jfhtnPXrazL/00ET6msq8QP3iwfftVjINk+Tgx9Ar0
cKYV2/SXmNiBgt0E2nM1Gu2hilzMzNFWAjejQKwyeGT27rN4B0uB86POveiZEkGxVu0uOnNawqLz
L3OK/llYU/ye005zaj+Nzn2RJUer1saNmu0qXVI3bDoK3IRs49gmrT7JJyDnXvIZ86mqvcUyUi5Q
ULyFUy7yPHOn99Nrjp7AKzbz+rKVm+SijWG0HSN8kLVkEl8Fy+s/YPLprEd98oXs++i2snqFIngX
fs/1vUBySUEcLoOwH+7Y9jv7Bl3ZTYK905OZO68iQjHU20wDqZk3X6V00O6iiek25hiyYQVA8ZaW
6M/8DGOCkcdqLtds0yV8Jjd6rLhLMSwupqxRvU+kSylCwvClNzH2BhQRnrUqM/dF68k7Sh3DjeHo
8dq2wuqxGrDF8UHtfUV46JyV0/ks4hyv6/KvPBuerTYK34ZBKZcxyP57T+O/WSc2ZiVNW27EZ1tc
UjPvEZrlo25l34wgrU85Cmx7mQ3EwiMpUT8MA6r/zq3Uksr7hjxphko9HM2F0LUNw2YbKPZ4tATT
FzW8fGM1oYQP5qjfUFZWUGoNvGNYAo4cmvqp9IBIRpba70IUzR40W/mJQEZ250XRsMzUdgm1lfLe
n3eZPqAA5EUNnrHT3Z+jbBfp4xD5PvpnXCZXfD3Z+KVOsz7H+swKxfw/1/z8iv9bnJefEsuTi28A
rGOILrp8z9Mckb2q61E3pmkaSXPbZ/jcx9iBLt1ibNcBe+p1V0W08UrbVhwCb0VwV3hodskkFssi
Uu4R6kq2GkKr65waC8KIX0nuOess0tq9n/j5kzoaZxg21VfDjhCYR7bqbMJHvMPvqVmIgTjhy3bo
zeaS4ot6yk2sz8VKkpXvQYFX6JHnxq4u9HZTxZb2RddXdQGID82YYtubPHMg8T2RgUVCIS5+CEh8
6ivWNkuMcS0YI2bl+dP5Lj4J/Pw0qQIxlflU9ZCNGtmNXe+8vIQfHdLXiz4PLOuH0ciqqNvYCjg7
tV/LpV0B+QG3jiPBfhxd88EwKGLDRkZxpnKLB7zJMMYpfqZmZH5XPOlcFBXf8IXOR6zVQCkMQFzD
2GEr4cl4SoXHXstBgbims8QPsrwxRg/MPgmsdWNqxVuu+9s0Ca3voypBmbDy8d4aUS3mHKVsQ6Us
HvHy/mmMoXtn+QkyxyGsDlU1vlVeSd7ZKe1H11PjdVdU+Y0qe/FetSVv35l9w8nUDNZGqgZPRq5h
I8uf5Ls0uth1dlS0p5WqOB3fxd8DDDhQVauipaq1Jomq3r/J/AEdTL03vxocfW2+Mp+pkjc7Y+yx
Q/Qq69WnHKXvnOQsoLddn2uPjnkWasGiAYxNjIwIqk0jH8KSswDo9u8jf8xRIWPCEOMbMerRRsmN
Zk2pRX0jrb4S7IyuLPxlgYXn3f8dMQZZegRZX/o1wlEL/GExC0kxjPawyuz4myCIsbFZ+nWAC7GJ
OnhNSqrXQBmT/hoRF91RLvz8pcDMfkOKrWHH1iv3kibF7xGZeanT3H7CfrzZRjVZU6XU3QfbS79f
X6QZ32p/7B4Virm7CpDiFmF0a2lM7EFAfneJZvn3nhVXl1rrHqnd5q+ygpQYyQmeplNTga+36NLI
uUls33gsSfCK/kwtrH0nKTUMEiN/RbWAEhJ7tJMYdV4z9PxeGwUwSCHjEu/bTvbaGEKuru73Yg50
so3aScUjx8T8VrLRFMbWOnnKlF6HNJkhm33hKbrO8LDE/5S7Ue2481PzQ18YVdix50jFzYU6fK/z
VZINfFX8Lo2Jwpdomn3mn5rmUYGadCrUkSRemjw2fQ5hZeoCzFxTd5lu55C5Ke5sCSfrBl7b6tNA
LGcd2uqYbGN0Cy8kLfL+iIh1f6wirz8aNmzDa2dQJstCUe29GJhDxIxrnBixxJR5fA4HOWoj6eB1
qw9ri1snjpwFiovDKigU48iXinEUd/Nl7ov88InELXVEo0zLxd9C5r6qcv+JqQ3vOm/o+x81/M3X
EkuuAl/DL1mcyLe5fgmlHnxNrun7FCnMK0xrbBIM6KMEfzAgXnMpV9yJvinCBHV1EvVc0S8u794B
/4zOA5/Lxs7dO2vTcLV4T05Iuyrd43KJJU9ty6u5r4E/BOld+qr+FsQXg5WycXopuirrix74QhFf
yFW9H9tJQJjM7aayUbGGJtXGW0paxeLaDgY/u1GsMrvpf4+IPtjonoJLoZrdiDmhjv3ktdOH5bsO
GzTWcZe5davGf7WtLlzLNVIXfdN0uLFFkIfBML0YrnEnUOvwfW8RUHoPraMOZw6fhLYFR/QvoaUi
mUvOuvBmJ0OTUO2qW8M3jKUV4hY/Cz1f9Z1JeZErYGAO/jQgFoizcFxW7RAhvg9aUeB8OqBhy7ED
dws3EGSi6JzhioZa9UvTKwBS/gXgKPrmFeZVBVyos4b+yBlxpedxs017gKeKbab38HzS+wjaLf5t
ksmzLMnu7ahN78vxW2V6zp1oFJ1jHIoESwvLUJHXVymuA5337XWXN1K0pJL/YCZadxLLBYA7b6DD
bURLLDC/agzcfV20kM5nBX8h7T83nWzC+Dl6uJyl/cVohQplkrjNwXdKB7atYKyXrfEd7414X3ua
uXDSWNkIbd8Ge5er5q/hVfoWWaV8MYv+irtrXHM25C66hs7dOtjWBeUp8bDrAakuo0HBSHsyNhNN
p6yrvXhI6t34Pjo3gym4SmVjb6nT1s8tsUDx+5/gnr7FWh29BomlLIcx0S+OUk+4VdIBbmnXB9XF
C9jHahBNKlPHF63Jn3A57Bbj0GffhhKDTQUm8SIvKRvEAX4+AsreAguwqvYxHvNmrTYJUiKV1wJa
p/gATZ8a1TSqwIO7a6SSjy6D1wkkxRu3Gq7TlcLrKFDC5Ex8P7lTJbg0RVqg5Gz20PgynC3L1N2B
yxmXogk8TjmrhvImWg1W3w+1TSaDSC9SlMdMa9EzltXba3QEfDZ12+EQTINq4xfrsur1dUBFQEgo
GLgkLHOrLg+iiSXERZMd74JRUPIUWiPPMXQXijYcz01G5aTvxuwlxVF664x+u255fpy0rvyV+kCo
xEXL7HrfJxwbW1QG5v74d4ToE6MIl2KrKbvuuhwLvpd+zxADn5rzNEB0JOdh9K8+xYmQ+YUsE+TN
IumVNxcqwHb+WeYXnxcVS12bFeiStEKme/qR//NLGNNv28BkQ9K0wc8ONEglleZjMqTmstEGZddW
kkFiRS43KvY3axn26qMXSOo+5btgKZpw9e2zpJqvooU7o3kftfJCzKyn6bIHit6zi4sIkFwXxJJu
DqdgNNAPzPlrFNJQnoGsrzHsw2hxSPy7ZrpEAK5Wo+4rK9EUAyJEHduNboPVmyf4CtRrSq2Q26ZF
rpceGbSyTmtMUMJ0J/rEStk/L6ha/rq9uhj0UX1CZCpYXsuljo0ZG1Wlfn1t5w5PIfbVzm6un1ay
cgIRjqDZVE0ls5BckBG4xqcSenNFqD6I4qwI8Cr080jTI1NqqNINFKMlZ+PyJICt6CZPkt5kPw51
YV/Fu8WoWrdoJ4rba4y4/R0ooLGlmHwdmMC0XoS/hjV6+qrt9TDfgDpAuaH2DprmYZpb5d5wbPQx
yDfiFujucPQlBRI94mMk1BAk3UD13Ga2Db1rkPhOQHHFMLGYzxAyKcJFBq02QKgECHtbo4859/UI
N86j891/E9f+Ze60XueBwBAWyV6korbKsc3LM+Xt011WRepbL+vJYizUf432U984jf7nODFKwuI9
7tNrzK/7OS5Agy1DiH/KVQodkN6oV9gaBNTZyVfivR6tYHWjXTk1q7SC/dNYmNv7TVIup2ArVf2L
UBWZg8VyUJTfg8WoWn9hw9Xc5Yq+V/H1fg7Lrr+BufE9t4fqOcD77iibA5pE02CAC95eVuwYsiej
sRlZlOQVay1GU8fAti8xEQOYgpt+nDABfn5gS1k+p6EEwlPuPb62p9GwvtfR5L0Tra5KoXgb/YPv
WPUTeB3Rm6W1eXFRzWkG24FHi5SNpJXBRkqD5kSBNjlibIZDEoXKeznIONNotfYFnZ2jpXX6L61p
1ynatN8g0WPtRN7pQTeaYF1595NYHhbmXnpKFTRIppYqIaICvgD+sWiHg1pT0R3C9bU5KaiIu66X
rEMVaNtrdsmTumFVDx2CcZ0Ccw/taDz1mhs9GJHpHNF1DJa2rz04VmSCUFMKf0P6gG2o2Gu50vgr
kRXnwF6nXnDOjI7CgcSQs2xTdmO5Fk2vllqsQrtfI04bUJqMo5K4+YPwLhmHWxOC9lfTYesQFLn5
FCZav6oczbj181qH76kYBylrvJPhg9WvVT2DllXYyzqz+pcidn92yOf+qLxsaTuTNYNidVs3r83H
rmNLbdsDvJsh24s8ihOrdwjY9heUS/OHMVV3foM8wWjbHTQHYLMiFyMmpTgTRyWw23LpFzHO7XkF
w7tWrXMzePZ5bmZ2sXAjsz6NhaSP4BqJK0LPW0eG1i1LP+3WUSbbCwzLypPryT+0wMO5rx8xvXc5
D59McTuYao5xclysY4ufo+ytMwAfXm26y0qvHac/MM8ax6ugU9NpyjEPHL+CVu7wxkU8wVq6tvnF
rIv+4Feje8monNx0lQ7aqpAuostvHWs3Qp1Y6J7kXsSAFTfOSvUqzttTn7jkhVksIhcYXE9dJ5wM
E1dJEZa3HtLby0TmXV4OJDK9/GeFR+2iMVvzSYmw2i6KOrrR0Irch5XBAc4nP7vy7bF4tXPrybDt
9FdbAn7fSyGUTVQGR/Qr5J58KlpiuYFdnmKE/qVyQyypyCYgPQWwGLTYHGrFnsTHNJR2SdT6eJH+
E8qqmmTHj4E+Dosoc7tNkOHH1PZlIkOxC5YokTyYWLRhYCKXa7VQhnNNjQWps8bYAprVeOpGxtJ1
SfVCer3Ao9J/SQgPu4FU/4gnSkqU5sW2KpRmhT9ZwTkeV1qrtEtIsFjei/RNopj3ssVvO0d4yKx8
iDB0+77mn/WUdipbN3xBth94QlQF4HtwSkT3Ed8G0sIvqWJpSBAV0qr2Yzyh+sR4bNqAz9Wk8YhM
qnbm7XFKJv1H0VVpkrJCQn3pK463hhLZ32tZOdz7kkTawTLOogt0ZXO0tfoHb8QsQdMKdSfTdqqt
iBUhqLArNY910fDCodhpKhr/oikuErhVFBoxlheTnLYMby1sGeaItISzqhehf/051MZ+CSeABLDS
FjSwGd8YilTcVLATl60RBN88V9rLaEM8Q4Mwt1lrqFsefd5LbANpnQLEzM4FHFzL/cLhE/8fVVPR
LTKWo+kWKxEnLh/EV0mraic137q1KW3AbeJMnAYfnEZzvGwQCsyag5CprhDo2kGAlJeCUVThp3Mf
wrdIPApALTA+lJyQUUHaBYA+zuRbdWrmuJOuXb5P+EpDVmUeFdoBYhQVG9K1v4NFM0qqbEsyFEte
Ozvb8qj+mG5S0LbixvMS7yGNTHJvi4ADh2mssma0nzXdpLaO2cN5tIPyBEonXLdBFb5V4CE6CXZ9
H+KebinUPmvV1bagUMxdXqbRvdlididCOJXi0T5aj6nK3kbTVHsVUHt40RxLWw2eMexEc6gh8zQQ
Mc+i6ej1mu9d+SFT1eLB0Sv+S4r0POL9eA7xfV+Ipqu31U4sWWr8ed91bAPN7k4mhAWwgHJzMeOk
PiadjXNjg6q8pIKFVaUvBjIj67CTAjKZRfqga863HEGG1xi/BrStm9cQV3tKTXJ9102XxiiRYLTz
49yvp2XK3jlUoVYQKy5tH9i3UbaZe8RdH4fIJRZwPOeBmJLIQR3z17RRhxV/7Hqpeoo1pou4VLA/
KT3g/Hi0Y+Xh68E2Q8q7GzbgUo2FUAJGKGU4elb2JFqDElaXP7vKyUZG6sZrlGj9OVENSbMvf0+S
JifCIe/lmyR8d7RGVu8+HVR3L0RmZ81Z2xndVZEgESQGqizH2S82gdPFlv85OE9M9SYZv4Y+CXdN
Pl4FAcTDDIBcmazYkkZI1Wwiu/uFp5p5VG3HOJbTXVWCWF18uBVDQdeZR5fq4C7Tq7Po8iQgo0bH
bsaPZOx9gybZow6AcExI0zN51MjPZPXNB9Ex1o2HJiW2dF2fsPHAu633V3qZZwsdm9VjxOEdVYg/
7rC2fu8DYPOv0XmG58ZINsoD6Ny/xHX5XVvqAaVHAv5zqHjBOe7TjyNe0NOMV4QN+kPmVtJZXAoH
+SJFqgfsV4GVzAPXpt+zY4wyAJa/Z3yK43GKx6V6nrsxGreWJU5nfEMUZSgBL8gLCrVDcRR3oTfm
eB5O7evtPI4ZQr3UQkO7zhEDdkyCeCFuxWVQA3sXZMquHkfnNm/18gYmw8KHo5msY1wPN0PQ4c08
2eGJEHHn94h9IsGq7eaBKmquc9tppblfLJJbZbr8NJC0JdioaRExIFYv2pisBYrW1ii/FRZWiWFS
5buo9PO1MFIcIylbVmEgH4UwnWMkK1+KzUdNh0H/l0kiyrWAv/Dp/V8neUapX3LT/kkdBZsC20G9
hGpOjwX5lxB2xcoxreKsyr12KtG14ZPnK29a72zksQl/+CVfHG2AD4CCOPguki0ExeFz3OdaBJJU
sSp0QpJx33RYtnTTV2RZJfptio77olfHScaoPTeeGT/Lau4CA3fUrVG3w7PhmEcRUHuJv4yToLkt
/ME8yWqWsMmOim/IFS1SXvQLZXZpPUBx2Std7z3wdflTzDQmKqFRjPJ93WY4t/a1gX511H7Rke0R
ESS7SrQuGYTpjU5Q5j+GvXF1wEiVoN8pKtYvxQSiG1XctlQbDpbZyf5jE+k70S/CBg0fK2OC6sm2
AuquwX3GNS1PrPYpTEgaK9Nqf4apcfLK5hRTaE4vt9GAsJxc9O0KJzHoFyKpPHeKpLLIRc8DGoB2
xPzIWc9JaifERDopIMPrMqq3fFSGbWaU2raIffMlaLQ16f7xq+Si3tRA2DrJkpRfDD/JFn41yF+p
AiFIkKGQ26g6GsYg4lZixtDg7s5n8pXiZIG6zSGwDBcFE1N9glThXJtCxmtuXpWhNE5djuG4Vy3s
vgqrQ9s9VLh7LZrQTu7MeEjvxgg9azDdT1FcDoe5X8MlcSdi+beiH9f/EXfta1TtPaZLigEKmRas
3d4Ady9Dxcl49pzmZojpnmg6gcWTdrpEfVJdeHMv9bhMbiFSWxc27MY+H6BIGXEDSysmc7wxnLRY
eXXchMsxAzKI80O+vbalQv0qdfhhIh5hXdhwWZcEC96+8P07sSBs8+IG2aStGFP4JlpnXuFuM6Xe
ylk+/ppu+ti43rT/3Px7SPTIrbYe+y744L6e+H2251z3VbwhRuGG8LtPvHswFMW9m9f4ECeCu9ri
LeRk/0U/0BQgH45VXosXovYQqO70KFbuRE3ievwWpY0YYsXeVcc7s6XEvSgnnYZR6ruN12bKsu2S
YSFbGBrFhh8/+WGOMhswdmGIXCIXczVENlV53fvuwTyI80qBVeWqNS357DZKfcaQhKNp0Pjfyz3y
d/Xi/eGRwULYhQB4soUTJMkR6M9UmQxqdEimTi9qk6O4YOn8fieaH4Y/TJ/DTcUfN3oFJM4fpDMK
1TzEsIOUzqND2sVLc2kjRmwTS4OVNYnAegmcBRFzDRfjmaspZyrnonHt0eyFhyDKnYtCFZI61o0g
IPgAUY+m0XyfOQkl6s0r/lbNRkSMXp8f7Ca5UXM0ktDLR7diKmOggvZPcyK/JcH43hRou7kpEHIf
gn/PTSfDKTnVU9ROg5hMJ9ShuIDRmGfjEK+UwM2wCOAzuMELT11EBaWfGkyaudeHND9RCI6AxI+e
s0HC4tu1qU4j6DvF5h7dNzQH3HRr2YW1CbzAeLJGlwoQGIxEbZ7a0raeQsc3N6CJtD3c7/gS8N9b
hBOeI4Xf6IAi+OrVFTo4tZKcFeiLKDL1/cpD1/hL3VdLeszv+VDjWu8q6aXoEnVva721GXOj33c1
lJCiSb+YJA5+mHW260zXfCslxCksyE5ojcr5sWpIhSGc6Tz9DgXodA1tdP3voZqbX1f1jffQagpt
Ovl91dzsP6wak6riDALSIRv7k4WYz44dwD2iqk66CqY+MSAuvZz3J1Rb+1Niamul6mHKTF2qF0Gv
/Hw7RJPrZZD0KzH5b2tdJ9qcWnfY4SxRt8N2vl0MthdPRoPaU4y/CUfGJjq1k2vxPCoMjsVo3mjR
iUPEe3Dv5uGqtVC7mz5oEshHgGOxnhzd6dMoOlO96xdWziFw7ovEh1MMi4sY+TTvQwx4+XaBn73f
7O1c1bb5BJuKINBs7aRk89jo8v31ogPWM+vxJFp4QUjHSou+XEFZQwsEsFGVYStGUc7P7hGZFIuJ
njhNEDItEmmJeIecgECMn8o/VytY7QrpmlcTC+TNADE9XIYC/5VxsN7U9sWOunJbZkV9F5doVwSB
3T8PGtxcxy+072FRr2tRBDR9c2UahfdDcTFiLXPVeJb9LEacXZbv0tRKtkYkt8dcc/IjZYJyW1sm
zI8+w8CQo8atuBTxYOE826bruc/LLf82cyR7a4aIJ38a4N2k8v3KMfr3ImKCaCpO/OCbprsXLdFf
D/4uA1JzSCLz4kNLqZZN4e3UAHBPXyAGMtaxzinIKXawkYNHR5XC/WiZ+VKMNq5VXNSx5sBeho+B
NASP7iC9JoGZAQwlPhz44TE6KzdisDHs/qjm/NxRo1cYofkANJv24ToIehmOjyvDN2Vqo6veVjWp
OIum1aIgjELfRbRKP3iLJuH2gIrVxo3j8TKQd1ghjou2OCnjhYlIwhf2yo9o8Iw/LcVZAlOCU5T4
wUKJO/dX3JS3eZ6oX8dCLxYZgjjPOKap4M/d4Z69Z7925FK7wYLDRM4clb3SHsdDxz571zmudfam
Vw41OE5t5HM+lChyam1u3SCZrm8LTW8wtCPlq7eAJvXa0M9JpocbbN/bS+uH8cquGuWpjiL09u2m
+GJl45NXjc1PN0+R4fX4Wev+R+RIgbeQZP1mUHLzK/qobGzUyH8JwT0s81BR78UrZwmIV0lJ1FVD
bkxb5ezMkfDgASlXzbGsHf/OaCkeS13kUjDXvDc9yEwyM3DU07xuge+POwOn5LdEymR0YDK0Vqaw
FGkwWTaK+7ZMm1vowWwyp34wWtYqUUN5b02zeoN3tWK+1BOpTVN88Epxoy0Fb23IELwalE49Zr6Z
vpq4DE80N8tps6PS5tpSkOBEVAsRETpSmr0aGPj+jqJmpi0Fm22OEmvZyZVBB7YwAz9PFHqU8tZv
+pj3JHCQtJCNZRYa/G+m7ba4tNOuyRzI1s0DItibZswDg9iKic78L8uEsIOP8PnvxGnCNCJr0Vl4
YwAljJ4z5EREv9uY1r4y3Q7VcCxDEHWsMez12kfd4bzqaMk9jOL2sUt8yK6yrBzFoKUCHvVsQ9kI
KABKbe0erUskKqappZ7Ut7qZnsWgl0nSDoUcZcn2zrrmvVLdbbZuaY1rkQbrY77UY1cZ9qJZSurP
oo2MG9HS4mwhVX7CRk62LiOEXZFg64rGP+W+juRaZlLdLyyD7Vda+8WTEj65VN+8RecPtzWKdV8U
vKOXdVUq9wrEgU2l591JQQrwgDKvvOUXrO+0egxXJduDF631flhJkr5apLdwyCGThIb7kmTOWLUL
W5XrVRvCiDK9IVhImdOgghckG8pL2clCAOhIwtbalHhR3I+471BByyVEefODo+r6L0sNkTS0628s
aiycJpfW1mjKcKNze5PkpLXFiYWiBDYTfZbsiirUT+J0IgZEnIXizjUuE4eXYUx3vmrA6ZtOMeLc
U/YYf6e+va9bDEmEypglRMhKHgqbv3Y2ZWgvrkEifo7sSt4gjpTWhxRC4G2DZuGfthdqhngD4qlk
dycrDA1JuUMYdm8B9qk7u+Vo1xQacoFlGDyM43BqAye/EV2lor1H+PokjBEU8qnSh/dRzXe8Xaua
+tHyAwP3pkh5Tpqs3ZWGRmo/1+TndCjkdYBbzVaMNj75dEvT24MYTYL8F+oQ9Y0YzPG88ULNe9Ai
ZHUD6ed1haxKOGNkD9eWwkMcLQleTaYeZ5VYtCMH0h4kJ4mXIo09N0Ua21J4NTEq0tgfmiLJ/Ze5
ScjnTyS5PwT7MlvraaloGhUvlGLjvfX5UazEN4+pRHlCVOcSXATW4HejnSjpKWHyNaos51aWi+DJ
Ktl1TBr7tpNz9PNDbwOoSH9pQ+sIILaj6NLn93I/eTf12osb5LhseXa6Mqj9vFi2FSHMr7v7ugwO
2JpCNZS1vWUa1T2s8Po+Tv1w446RAneVPnExde9NDmTnKFqyYSKwzKQ45UOYZs2dZLvDl8dajfsv
vtQhdKhp5XZI4uNoZvin4xiCulVtPJp4AS0Ko3d+8jRC7WyIu3Rh5J71GMCxW0fpGJ9Qt45Ok5qh
PYy3Q2w16yQHotIJSzzRzn0kgq6H0jx0420U+/nSNNMLTuTNjRA57DKMkIea72LRNEKn3qeOFC+F
yF6KrefFNdV1HvKER2kxv0TORD3WMd20fztczl6X4wS0UAQ4wxs1ZW0bFopWc6e4JY9FqljcpuwM
r0HzGpaMj4COgTbindm6D3PtReWLcelm8ngUzSDOVkgKGY9djgK53OZvRhDpL7as5TvHc3bDYD9Q
lTyEE09EWBuJu2Actn7YlOe5P5EBnjhaWX5wRcp12d24pQRnbZovLjAq9FMbZgc7wYrND6cUzqRf
SUVHX1m+qW2EqJzeINVZDc73xLbhaqE9hxUItERRGppjxVR5pGA3xYpB0eWjKOfZpnbraMVwd8V2
REPtnEQSQU8cczuOVbW4/ot9U3lvi+FGA8KHKtMPoRoPzSxeU50prprfsQWBd1Ga4UPJ4/9QqRZN
P4mDk4KtmphRBIZzW2YlhLtKL3fta+mkEgyfzr1QYFGOPHleu8x2L6DG3EuLvOYG7quxFH0iFnAQ
apyZmW5Fn7igt/fkObWPYAELDb6sXdwvvof47lVyHU2ZaOk3Bf+UUunYEHCXDXa3Dac71Gne70Tf
PAqWJ0SMMrKObs3BqxrLek3G37orsTG4s3CJoK7dqmzo6aOmzkAhB2evyPaiCxGQWuLBhUd3o8o3
14gpVsth2tnGWO3nvlwve8zC+TbG2A9nVcjQYXlONKPA5EEukUuY2hTP1EPLQfZDn4gpREzhhY+2
iuKl6CuLrOoX10gvs/XVvK6h4bpdIIUkNxyNdSmWbp2eE2PdFcl3F0O+qJGNtzxNcJ76S4TUYSfS
BeY1opJ5B/hsOi9NE745gSo9FyaebU6YIsMNq+kwqB5weLXJHgoNmquTYRjhIC+SDNbPolA5p3X7
hZLr9tWSQCjFayVbT6m04eGI95XodORQWRiGMUIIQ35evKfEwHX29S03zxTjInKeXal2i/CQWz6r
XrIqkFV6iRU72FcuhsONE07yUEK2lGNMDl3PR9SmBrC6GkI9PYGvJmOMRuSiSgvkTEXnh3ERj90U
KZXC2+qm2u1FyDW6MoDER4YPmtKqj+Ki9/BZFqMZ6vlCdCQyosqmNplYi05TBFzDrvdeNtRHvYua
48cxMTngGJJnqrf/GB9kDSpnoETqY1dy8J1UjlYCsh0By0EhHWkvCzy3AHWLfgHirlp5mwBpOX7q
FxGKjmbQNFMMztPrHmsMyXB+eE6jHLUIEylx97em6JNyi1KuuM0jx1mFPm8QMU+KOxyGBveOJ297
7HmaHGsgedc70VdNA/Po3/oU1cJqI+s3n2JldE5Uclh9YZIhlutdNIKqZm+Z3jZ6p+1Udo0nw27t
E+qEmbvJaxBLCS5fS6M2fJQvzW7Y47hpkAlIh+BnYssh4nvqq6BT8qxbYmWXfDfGCQvGh+keQDcs
Rn3sDmU52me4aPYKW4uUz5GervL/oey8duRGgjX9RATozW1509VW6pZ0Q2gkDb33fPr9GNWj6tHO
Ys/BAAQzM5JVPWKRmRG/8az4eW6xH/LnSt3NDSvydVkEz0pjzHyFFPNDDE4eqhKu6RIrBy0Y7AN4
ZWslTRyY3U3YA+5H4ZJn8Fg/gMQwPlfW8MLmvH7Ql0XPMiYtGYNh+aH1e0wil3lm5Vz6fkwBYBrD
5cZZuPEbEIX5FczqCK+GCDnc9OqkuUS0NTx8kor+LtHd4Jg6zT2PH/1zraoY5wT1fb0knaK5zB9/
j5WJE99hDwDtgiStpeNI3KlOQXWvRX1VOnMnVy56nZT7kbwlLBmatwFL8roqLmxWk6Nhz+C1S06b
KGBHfRT9pkHflJHVfu/mcdqGtlOfPKw7npVB/SXjXrYIPAe5/RTA3DzjSRhtywGyDy4W5tpBhfA8
ui6a4nHzIAesI5sH6Wd7cr4qc8nA7z6JuE2oFDhZSJxgkIJga47x6ZdKQ5fHq+yWG5Sm49jHJFKB
sQWZ9liiuzGEGBu2aqDvnXj0UIYmCrXvZdvUcYvpMcRo9RuZNIRJ8lY/y6Vt5LkP3djNG2spkBa9
cQYEYp4r08NZYuny0O86ubqPkA1dcuiW+mgdqD2eRwql/N+xZJDVtck2ewWKtdjGgQIEM4oWS7LW
+jpnxqcstaa/6+qVDR3lu2q2DqxTrb+GMKOm207t6zgESyrMdR8Nk9fEUPTZXdGE9al0gP5QhNXu
5dplH0XryQ7z8Wl0wvYBmU3/EGAwsx14In4jY76mqqq9cY/4h1Jx2Orp1vhNoT8u6uSCNNuXrsXo
qlkOciYHp1dWXeoqJzHAkq7R7FQUR6mMTbWa7uSvDxEi91jFXeSPl/93pV8NxygafkgXfkIqqhNW
qq3LJFK20ikH05rGlR1lnw2ggA91E2xcJ00v0aKlLF1YJQBEm/wDCpWms+mt4RHiJxsCtp4O0OBo
2CsaqD9StjXuirtoHCxMilWyNFk7fPWoVeEv+QVdkOjUmD6a05nSf22M8Kc2DsqjqtaoVtQdq/sl
HKXMdONMQXRGkd18te1pjXb28JX8jbmf0W/ayfQibE56rXafzEox7iBRVWuZjowtzzTsvy5Fp0Qv
uo/x7HJZ+VJK7s5op9s6txjWYIvW8hpXNLy5FgUnOcAsnbGPfBZTpTHOlUMSJbgo/A74r0mzc50k
UX6s4Ojh5u+T5EKOM1Nu7lnR6178puDoeG7ivnpmEfcrLbLme9c5OJp3mvqAY4d78bjp1w07o+9x
0j+nalN9giOenMoq6rcywZp/KD7AZSBgwT7qtewAeL55y7t0J/OsMBo3KjoT57CFaz6j4XgQV0o0
rG1KBLFF6etfdpXVykGX5XGKm+ruWjLGjxNfx+Xlqy6H2PHPHkDYk7QC1XXuGhSxwjxmrePlznYa
AnyglmYtq+sstb93nqodpY9HmPfg6np6MdN2K13TskxiO8smezZw9FIQgJIvKQdJH9jd9OwkinKS
b3v9C4KgOCSIBhoIBaSh+VkoM0XgBw+/W/VchA9RZX8Wso208Ba4toZsDiVyBv2BX1yVo/GqNwqV
30Kf0BMpzC+SrurqCgQ7BaY7yWX5sadtPBPZTxm1qOEeWizMr5muEluHe7sEjryQZORA7rHNnOQl
6+bgbBdhv2pBBZF6U9hF9QUKfSVpJRmQJkCI6iVxuotpTLzEZ7V+scc6pBYKK0QGJSzZlwhlI2LH
FeygaDezhz+WhDtFPN17zXh3u558ZBFTvlPQmx2iMHs0ErLcQ27OiGUn3ictsfJjHONOJ81FjvsO
HWsy88uoOVbuY6OXB2nJwTP3joVnnjSold4jSz0/SMuynRbDrJrV1TLZ0qdo47cdIMmlKR88jXvL
/NK7OTLds5qo+77AN2PBvQOirGN170At35pjXK+x/jVZbhU2gjiNcuKnTfUCYlKBAFqG403XIN/Q
whJTqgZmal9lGIN4xXlY8HW8wB991XEfHa3NX2s432mhvBaTBT9ytL5Iq8/m4mRYvb6WZteFi2Mq
2bdr7HLBaKzvkNXr7/twLu9zBVtMxL2abWvHQBzjHEvB0BgR2OfglWG3s7CyQm4tmh6tNpouOkU+
6kesdCAAkNsAvMJDgCb0v/empIq6Wvm/mmakvQf/MVeCZbTPYwtDN7PesrXNLujpppfGt9KLW9fm
3aRupFt6bmPdEiB93PfJTsO0fSWjf1zjFgfALUNvuNd3f8QNagMaXxn2Wag4PWtlO56h8E3NvtUo
kkjZ/5p/uXV+AJ/ood3sqfDPywO0C9kSI1sgjI6yc3y8Q7aD5YeXYc5ajOreW/mo1tKqVC9BWGPc
lki3XiB0uRvHseYvQz7fWUu5Nc21l65qorfc9YatW2vxXaFk06ZxzV/9Yr3m6uawxd4cjtHSFGOj
OK6fm9yx7qTLgOp2CULjXsY8N8QOSNx2mqJ7axSwrh0+aLPjqa8FVP4LBed01emD+lpWGZkzRTPX
Mto1hrXcV+HODmrttVINDE0bRznIaBnOvIVnd74bl0vNWvIQeJn3KINZcvDS3v38++N6WIU80k+Z
6wXoIg7lW/fL0wflNZ38/oGM0ndzEe2fLUwZY7XtNtJUJlODNV2CeG+14s3phl+OpThHytnKthxT
e+MUA6XH2cwRhO40m+XeVParEHlbNp34EeKsSDY2COyN3h0N8npA/TOIRAMmGGcr6qALBfHI3mQ5
dbwW05WWTJrnaRTISv1NzFmv5q1gWustbHebJMbyeTI0IuXOAlEp8V+1F3XszrrbS27BnXB7tIs0
WH/IHsipHCayB2dW3itpGSp6F3s5TZTqrwl04fUq0vUhO0FxCxjPVbfY5uGzafHQfVJH13zqMsyQ
M13Vd2XagBu3m5w8v5c4x2s7c9JT187aRaL7rmxgFKyDGpTz2iknxMwK53INzVvgMGVLHVli5YDk
VbHzrLzAlJNPszP3L9RLvo9eS6ImxBcd5Z5L7KUdy7+Q16IaZPpB6xL3UUIC1wi2EV8RL1/LeQyW
w0JoOQy1iS/qchUZ6NzZXywot7cu6ddCFqZbn8rUWzvF1Q7OQMifU81POHQOKy1A6zfM05NEZHFV
7fg9BicADvNTomLgQm49/99EhBnshChjw225Gveu6mxSRwPYcj1OZhQdLUV7+YB2uZ7yS9gXuRGc
r2gXgbGkdo+ElAmfTCl2PPbTT7YBGs1C+ulXG5HiLvxfbWGhkN7k3WfWpsB7fHL3iJVp57q2il1Q
xNknntnvk2zEYVvT/+XVsNfKTMV0nN3VNqjM+W4otfdJumJlZwsmyZWpj5xWuctIUN84+n/y+LWF
/i98f/w1s3qVIM/PL1C546lWb/ywtF67Hkq0aSjBLx2pZP4nkycHQHFXlbX7zfUUZTV5QfmS97wt
AOGgTpf6SOy7Q3DABtV5kCvBB8J7JGjVUwxA+VSG2vdymOonYTenSxeCKtcusfKWqKVLWhIqXXqH
NVXDrSxdU5b/lY+4T8IQ2UmiKpdkV28p+jbn/qbuxALu2jkn0bc4bZ3jLfc1lPylbZ7uAq8+Fbav
DwAA7QjI51WbA2+15ICZ8V5L+/k7790I5/V+vosyU390BmiuMhAlUQjR30+e3SYit1SrBtIXzEh9
nM4hln7JBtTNcojMh3qyo7eWnYKGBtWqbYoY83Ojf6zn/iis036hnhY485DGfpEeu6peUkp598JD
nRJ0QqBT1ycZrAaEAKrMdHYyMeqc6IDfOmDRhRDL09c9mxmKazIXOY5863gxtmqx+6OJlOh4TVv/
pvynrfWh//oebAz92nfF0wnMkifGj3aaP+UKRCanDcOLHKJI+VJVhbW/dbGMCi9ToiF4khcgZ9AD
AFOhFh465Te7uMJQdlbXZqdkMZST/t4pftk+j7NhdtXtXGjeBoWV+FkOWcvDLkni+OQs2R3pS42D
1QTtkzSmQEvP4WD9uM2ZzOGzA70j/DtBJWE1iEmXUmpvGkTDl0hPqRBAr0EQrWQBZ1olgMeOx5Sp
hi/wUA3MbJOOzN8ymk4VZBLDRk2Csmcrdres5TIgl4WLysqIOq3TWz9T465aDIHGqg9WrdWZn1Un
GragBJw71YXLoxdBt8vCFrBl5N+jGadv0riedvrYwT/q6uTBnoGSLS05FGlirLqOCoc0HSP2TjAc
y5U0ZZZm649KkzgX6eqtsNu7lQvefrmI0kY1tmvHye/m51mz6xdXrUjflPq2C/RpL66TuWs9+pky
PKVzUlFpnA/iOum3yXjSWgpW0qxSuHr1Il37/53kpnD1pqVMdJuUU3XmVaVr6wqdfVxywT+I+zQK
aNFx0NMcEHyNN7XXNC+Qtu0ZJZw/Y4emj44zKonrAKeEly60JDaOTdJAns2TEPFWZaOC2qvyRyCK
7jZGf3EHm6Ln4YtXSuJiGLJ3Fu+U1MBLPK3t4598I2lTf8x2CjTPlR22VBr/DOJbn4qGfKifWf9c
9vZZao1Zp+GOqpJtawWYgMM+/XDFuxvZ534O7cdyQJ7UN5KddFtuEZ8zPxzXAoNPp9jf2A1kh9+T
1FrHTDTHoE6b4z8nSZSbopolkyKz0tap2o/n0AFAr40IvmJ7Qiq/TF7qhZ+X5ZlxMCi1PvUwjllT
EYLswkqjsPmXpw7GusFM+KHQI57fepHvDBhWr33vfR6UoPnJu5ncXTe9eSMGv0nd6OcyMjCpBf+0
ifEr+r58MFW57uCUvNCdLIHD5JXZ1tLU8XXqE4wHKoDa+pgjkWdj8ZI1an+S0blHAciMAv8io5Ua
nBpPd59k0N6X09gi810nz6zFjxJiVk1yH8ZobTnL5ees0U65z5ZNpsiHh52qryszP5huanwrfeTU
F1NK1+p+JRSWPxdujoqL7xinTsF/KoZwu/kdOkyt89Mn1CFr8p+hTq5+uOrv0Hjo3q+q9MOik2d/
uGqO9q+uJ+UzRhbFTm9zZU9WEg9rUKt6GJWvYKmMM7bqBkaDQ/U1SzqyumGY3qOJk71wEz9I/G16
OBCGGv1/Tq/t8X26YVqpTJfL+p4D1yqBEt4Um7wd3zVGRDjEMzoXI8/0RVqN7psGSBZCosqAtdEN
Zxlo7RmS0li0eFBP/AJ7ab8H4siHasLLh8ky5/cV/vhIHVfSTQAa7vpdzAzq30zFfxWPM9X0yGxR
1/vzNBmLYYUVrbmR8UxTgrOczbr+fnbr+zBbhj0XTYH39xW42U3l5tN94gceNszaVlq3gwVE/h42
brlNbWPiCUUsWGF+Q3LqVLAnrSk8cj9N9x+mxT7CHu5AphmolLyH/RGNGg+liZ00ZUBQ6xjSfxy4
vpfzhr2Jl8Iw+rBflU43Mv3d7bJyCXe59v9gQIIjnnKjlynnTPeri5KyQipD/SQtOeRqQXl1GZRD
MwU9NmmqufljIDfV6iJ9CRc+IKn8gkwU9di2gGmzksl9gdXK5MaoLS5Vr9vhVv8a7IIy1619i4F5
irR0GNfXyUpdNTuY2kjHLFa0sppAPmkx8VkWFlnOv1JthCQ8ZAEinbniZPB16gbbay31rzN7v0hO
5tDvINs2lOnwhRFzmKsFjA81K1Sz8ORUfabfyfDVTOY6XpfRfQfFGvewVA+B+ucxG88I0wyDzOYZ
oJZnr/2OXhmqkCgpY9weuq7ygYMs4RKok6s8FmO9ssahtXeSXTeVBrVPpA52knEHHT11K6eJVGDP
S+L9FpT2NkFh7hQ49tbf00pJkKkxMCuLPXbDc6t/vjVF2lqamQeJUV84LbdRkba+Na/+rlEIaj0n
j4KkZpG7z1Bb01f32baH5lXLnO45bqt9acbNK3n4GOts78t1TLWXL2Kq/BkMzugnHFNqIiSumNkE
BuiEcWSVtIyWIxkXRR/6vYyWicuzz5lYOiyjuYEJUBj63Z2MwiZ5RT6xR2CMwUWCXr5YbBTeca6V
4V2US2qwUdcgtxn5yfbaXIS53jW6lhGnNN9HykgDBcpf+t75p5DXbUQKv3K1/7yQjMxkOddXzywl
hnmPq7Wpf/dU92mybaAwtVtujAldSWnCSTIfs8ZyDzFKNCtjacqAmqod3P4f0riFYoX6CnzVOUnX
OFuYJ9p4zFhk+A5Ae/2zPbj+WbdKBBSNeAAeQRIMYvqIEfLSh+rnUbXKn6i/rAXIoyq5cmZzh/jL
AuBJZ8Q7nZ7NHRI9xltuj3+VlmY8tGpbfl4mDVXbrO2xLV+sUt347lh8r8AqrzWE3ZbFA7A8KsQ7
nT3pJzV2wxW2Pe6iwEHIZHfkTHFzwf+3eYapw64SUcoIZvm2qIb+0E8YzjcIJHVhmb7VvRKf49gO
N9Iv0xMYNLkT64g3N4vicjgGyFBbyK1he4uYmZPOr75n2/d9pZ9itdA4AeznD1py0KIEerukb3+P
+qDKXtDqTQ7zMirBgTU2LD1GWryQwziG4vSq1AP8f06uPQyFzdLzMWYAKL3tUwUnkkwZH0nWpJRA
fA14NOQR9vWwvpI5/tKF6vjoVn7mr2rQ6bGhxxfpsypKF8Bfzj15ua3jGyoLmH+qjNdimYnKJ4vb
460/5olxgSiJETBlyFu/43ebCSzRjCV70CHXlSVmsmsDdu9pPlaov6jzqlkgLf8RsdgoPvn4WNwi
NBMlcD0NNYR9s+rS12gf/CaGCuEz8Qt/i7aRfmWX3tihVhz8UKN2OgqJVPqp3E/AYvLwPjaLn1Gv
z9/ZuEKgKqvi0Qh65S6IFWdNHWv+7g/DcUzKEf1lDF4MI/V2teXUX119XEmAEmJnXUZ1eCbVoj5r
QfzQyZ4NpA0I7arqXjS/+i5SBZDZG5b4SvZUxpTBfBMtunbRMBiU58QJ9W+6GXjbsh+9I1Lm+6uP
fWpQP6fsNKyRnEi/Zh0QflFmJltolqb3t1VnX/rMbL40LQISGdmdJyQ2EjBtFix3vbPPsYpdTOd5
9lXhuRwTNF6LGe1FSs4v+ajXG8VK7F247EdNpMUeK1VUm6tLGg/ttrOsAxzmLlx7oz9fHGREoCjC
/YNu859Nt9V3A6+ZzwlgUQSJ/XkPACb5liMllWDCTXo0ZWmN5qd0czOG1H2+/RG93KNUWF8UCKjr
IasfVCvE/3z0Ow9oBw/1a9s02YthhtUfbgCMOCi2Ok5wD9LVjFZwWS6QqbGyShRd3XuTnj0Gi9sn
kLVPbsdPNtWa/NqV6H1/cAcU4vwxpyLJrzMBOoGqzvKij0kB4kSjbKV5G5BmhAIcGlmethvKJnyI
WdyssC2CeqxTKDAyoEzSdCtcspVEn+7wojDeMvPnTLbh1cu1rW0HVoMYUKQh9w59cpwSICfY6+yl
aan9e1++9PlLSNSoW51c32ZYnG/bQfHhXqEv4CaW+SJ9yIrWSuM+S089uDxIC3aJVhE+an0f3sEF
q082cDMkI8rpm2XHpzYewn1jUuV7bQYUJHQV31dADNMeIdsIDVhdXc9G3H8N6+QxzQLz7zGO1nro
+T/8sUOfqwnNT5VSjlvfhmliOGa0zpsWj06zvI9VG5cxShPJKvCN5uw5Yf8StKZ1GCq1WPslyOj1
AHx0AG3/lGZ2/wL109h4lgPjL4SNMoTohCyX8vESXw0+XMgbeSCyA3eLG82wFmKADFyZBpPtbANn
5NfEO/ySeeMaJXVeW00G6RLiu3/+0K5Vn7KCneylTw5W6eGVlXCD6KX/4M0Wj9POKk+hNX8LrGR6
dPqSB647aLuQtNNFIq5hNTuWOM1drGaJG+xI38emimexHvRnp0elerkf5TaU2zM2WcckeuKQwP/n
1gRz1p2zJn+QiFu/G2vqKgbZe72zZWAwreQ86Qcv0k7k1YNLpS/2k9miTjuCwKMcq3fDkTz/Sfrk
kCyj/xUyUCu8A5HOUjGmXK8W91cOi4Z81B04vVXfhX9B0NF2ZaSXiyJO8BnZeQ9/IxK0MWLNn/pp
YQfl9mu4tKhGps8utCQZk3h9/GGihf3ShIPyyZnShxxd/wcZchqkDnIddWYJV03q7faQewD+uZaq
QWO1F1E+GZ3sLDy4mVNulJFM5LugyDzVIcpJOYYNCl4sm1jtg00F1fiC4r9xPSCYgr+d4mb3+FBM
RxnwG9W43OLcENCsUamna+xtbtAW+za3zlJAVUuVNJDj8+BZKrLOGO/rrAWVoToOj1wT2DXdY9Tq
l7nvi5U0Z7SZD1GHzYA00xGwpjLmOSCNTLu3bLA1ftUWK1nfs8xFniYlDzjZEJ+vzdsC/0P7w/7g
ego3CNdg3TpjGZXcycFMo6lZuWNFIahtETyTtgzNvJGodPauua1ix9x7WgpZDte/s9hthRGMJdA+
8UqagwMPENFy59if3HmcMfZOzPs4LwNjVeCoAlCJ9410BjEjNbv5e6AVxeVqmj2S2mEPVPoOJm7O
U7hICU9LLUHOYqklSPt6Kr216AOD2x/3yxydUt3mnakchyEIC553OSafrzXKIXvHL71tujRxYU43
/pRVx4kf8SsG8flSp5ov0uwbvOhASz2XLqIQXoMn6DJpsuvqIYjCbxIEzR4t9OUDQkThjgVI550H
HAjbkSq/6A3KseuoqS2YAN2bIOuUwSo3feR3hx7WGaov/nvzNlrUencAHBqs86TiZTB5tX2QhV2k
36Gpoj9cl3XDoAVrfoD1XtZw7ws5pz9YddetZEK/LAdlgKmxlRj8nJbVHziAYF3OSQ2LrCqQqWH1
ffBJ5K4cWTG6PJUepumc2zUPsr6hGot7OU6B3cbKpmQvZuamPrjkR8AjGGJnTv0D/4Ui2DpqGjC1
jw4LfxmD0OUj5Fvkf9dQaB+vH2IUZMsdC0tz+ZryhW+zrl8UY1Aelj/4XZbXv0Oigt62KMCG5vUv
l+mUxqKDZzVPqdkdY4hIvLAXGTxRxBPJO/wYVgmUt7sCnv0/+nhLIJt7ZRMp7rA2wLIcIqczyKaW
CqJgURpAQTOU8tgsuMhbU/658s4xr6OCk7w1ZfQWbPMKfXN991vnVQ4aHc3Ot0zsNQwr2ZXD7P8F
jpH1HDAiiOTwh2rbbO5Rpo2OeuXGx6Ibqns9dPEqiE3vU9A6QKVxrzvqfgoW2oY5biZufBHoqG+r
CU+4NLkIWlRGpTkv2IvAYfQWbAXqE8RJbL8b6wHB9vqJbeI32fW0ZCoAbQTZ0R7K6utgn6jj8W5D
AXTYSFeJ9+bKsGP7qCupu9U6py/28Lswwc0oe7Npn5jjwx2canxr5MaSuyAdNkjWxu+3Ac42LoWn
fP5wGyuggNmUMU2rg22oFnDPQd9n4caqnOSQTGDheY3ryGqxfkE6bB54aFY6aBrUkhDE6+5qU7+A
dmh3EQj9625GjVKggOTSoZj6lX+4tuO8i+7BipPQBWV57ZOJcJPO0fQ9WwQsRMpiMrq3qQNUKi0g
1c1TFlRv+RhX56schlODRFuavqKlR8ThVAA7CM0A7m7dTaaU6koQA3+CB0Aeocfjdsa8dQdUSKO6
OrRhASrcr7ElyXRF3fYo2D0nja8+OxB2NbfHO2RpDSVPMMXQUfIrgIus27DuVjyplWNAEeQ5yk3n
frlejhX9xhkGHD02eCcAcEsc9ZHNAZwxrf8kByiwuz5WvUdpOaalr5TYVU/SDCbV2ppt5W+lmddV
d5qNmd+wFw6f9KZpdvHQmCcdU7gH1r/BegzJdAMNS8A40ycHAIv6tojUYa1pWvzQxDZuKywzh2Mf
dW/SdwsOFKW7z2re5pbNO31IHoBVj6frJPID2l2C7Z2givpxNE+FpQRX1pjAg6R5BRk19sfR5t/N
bmmWaCavc8Mp7xJfS+ZX6pnaFoU73vWKT24F3Z1Fzch3duWiuXQ7dItAUwLGZgegrOfdxaii1pT4
5dQcVPti3X/okW6ZJddUJ/g62kBxAzIzeKAs8S9RaHsXLKp0HEwq6uIyIp2pohBUJ0hhQAo7G+Xc
qvycCG+jcNgAIVKA3fTe5XYdGTVVlq68kdEhI/bDpeS08ttqFTpkiKUpc6eyOdiK0ezNyYNR5zTI
QlJHsM02OzaW7W/qxWjJH8DvDCgsnHSzZc82jdH1WX99gKdtt+YfqruXX74c1MQb+FmU4+76Hou8
oOPxSvU2CvO3dxl9tkHWpTS1bA0mNz90C0hJDpAqSf7MT2netc9J5RSI7evws5eAhIrdXdX1LiXR
OTxWk6U8W22bLLmg7Eeg6I8z+L5Xq8jjfYFwdpp77l6J2uYSsw/eTqltgsOw7EU5pf9uN93p+pzW
YzyRs7D52eDEAnuXa4StuvjUG81Dl/LjGhKV2oOtYHvvoIpVJTFWxSrWwanXgQ+1XChkdeqeMgoS
+27w1Se4eC3erV72bTCii+ygWjQsCpO8iKWDCwMz+FUd2marJAF/m5NNF1f3hkNgzvXdDDxn7urd
1GYGa2LQ4kvB5HomTRn4o6/0bQXtK/6BbgOVUvv8yy9XkHkUlWnfLnu79lDysb6ZHm6DchlNHdST
0/xdBhgbZ4vjcbe4G8+91+6zaUAH91/9fTCynpSQws8WucHskxMH0cXs0/44k6FmSUiJRfrkULAf
vMhZGnsGloPDV2l9iLuFKAPV1ESt0Eb54zK3a1mB52xsvS/I2/HBt4E/mtrUGuvOUcrNbUANhmht
Jpm5oSrhgwSI0FHHRwjNCx3VAt0zTzIgBxWWAkL4cpQOawmUM54wxblCLtud7DU87X5tqWygC+zH
AQosKjo3jQ45+38Ldcgwsn/v0h+3ebcppL6jdRmCSbWrcm0W3OtBg2boQucLSP4+mc4xVhI0X2eo
epFl5mct9r9LS/pDXVV3OvJ+G+mTw5yl7RqYyASQletIXwZvUC6NJV+wclxACtPOsnz3BIugPvsl
pWB9ZjPAts68F58rDzAPliLJsLNkhLR9dDfrKoDVc2dhd1LF92ZJCuCKL87Vv8exYzW7sOxTXR9g
QPvtFZms+c58yHRMWGSUUm5xr3vKdWa8cPij/qJFlrHpy8Ld4NfV39u21d+jdjncm7H5y3Gt/CBd
5tJ/HVzC0nJb2lpwjbxN7FngHNSx/CJX0Hz+W8kkn9Lfxs7mZHO7htK9Yp3Cin7ZQ60npUQgxMCy
OLfQC8kb/6BNGhiQQm1Ivxru2jCeZCHZF+aaDXDyIlsGn5tSWn6vuCtTC0z+F496W60DNIchuwyj
dz2ljo/GlvReT5tY17eqV6NofIuizNicWXpOB6M3ivUNht7ler/LsVVYGxkgh9uAnmOuFJbVpQ27
l16DbydlxaF1oNlMcFbVUL9Kp936tcrw7pRIu/ZLMVAKib/7pautRxReSyBtt1Jtz7rXgaqDG1jm
39/6p55qClCdcXvrkxAdjRrAPcrXW7/nkiDCuUTjd7XgY9GZ15FNy5OvtodPcla746XUHPNszoqx
9dNxRqU0fTXJIv5cQhewz4fQwU+sMxDN91A0yF7LwrAlNABZveOXUfavGO7FlVbcCdZMEGnwafaj
U9mXf3eZCksEQZ5Jv6V616hb1++JN5Da0iUT5xQ7lbDuy+00AkddTcpYHUdVvb9ZoAA0Hi+iICZ9
XmJXx86auJupE19nyakcqiqqj6M/3NeLptitP8Ee4wwPcKPUeqqu/KIP72d2XZvWKLuPne4y4ipm
eIj69Oc1GqGdxUV5EebyW/jcRHhAiO7DKEVQVCYsh9ZLv2gsgw+3/tjP+l25ZAXGLiguc1uCblKK
9dSQXt9In5fEi+knUIV1Y1URqgAEXjuzmhfOqpgQNVWZFOh5muxlXA5DANId4g166vByL7eB99lm
5R3ywYd6E6yTKEgu5JuTS9mHI5Xf3+3YxWQMgkSxar0yucjAaIUwFOS07/JFTguG1nVivQRNeZK3
G335FSFdcPRTOEHXS7pyqjTL3/mvj0X3oc6K+tRTiD5P6pyduynMztKUM+ljiYIe1H/F4J1B/txo
wT1zgWg0iJPT2xV0V3ORdzdzil02guXzoJ3VvunuixSO45ClyV8N8FK38aOfVu7ZaPio5RN1kuZI
Ijff23qhf4qc9KdE2Ll/LvUs+YIUOUo0rIEk5zEuelXI4uDTxZ5a/3dTXZqgMN5HPcN9Dzbsuj+i
FKrzG45cPd5qoM5PLmJY+zIvB+B5KVW2yAi+qYNzsSxS0lGrrG30xn60iTbiH56XnyoMy7dTl3p3
+lQBFLherzHqct2rAFXddNlNxWjoitSu9LGhqtBxWHaa4xKjVLSvurxLYFODEpC+XGJkDukjrNKv
YqsW5cl16jWhsqEmqa9ABCo7fdn9RH7F3mg5m9A/3CZ+5L4HGsiNHlR9+sEi/z1E4tSi0S9RnwED
tHpzJX1yiNmtZm2fn6UVzTr00ya1t20LrW4EU3XXRRHrjaI9YgeDqcvvLomQQYxJMsrizxlrnl3m
WeZmHskzrM0O5U9TG5/KhXUzNt1imACmEur4N+hH+jpyguqxavHSHFSED/yuwbYkipx1kEbuV1Ko
iOwF/i/Qepsgme7yWalx6oaYGhb1eOn6CgVDYbHGaHVFZd4sP7p/+iRQDsqgv8rcG+P1Ovd6mQwh
lOXK6lxyt8EuWwsOQxAbQ1K94z+ljx2Dw+od/hxojhuk49aUM/Vj1Adkxy0M7bvbdeQzogSZ1GjQ
560nRbMRPP+RHYvNboM/uFPDdUIS8Cyt298BynY+wWn+EZl3ka4Xr03VR49m3rxlsVu8JeTLjwGA
mQ0I2+LNbkYFJG4OQXppdlYTr3T2JffSdMILi6OY8pqjrNBkRQrPiqy9aDVpk4VlRG0/8wxXHvwy
+1u6e9iMu/F3FLJEH6K0If4QZbdkgSPPm77wAryASX6/VmcEf4v+0/Va+qjuSsPHrKgysk8Fxqwb
MwvjfetVGQpkfniKssIFUM5o31XOk4cJowwGS1fqtq+uQw6nrH61wCz2RZIP++7/kHZey20jW9u+
IlQhh1NmUiRFRVs+QdkeGzlnXP33oGEbHu3xrvn/fYJCd69uUBRJoNd6A0zw50ofvVU7KZcPvY/m
TKh8hKyeb8ex8M+Z4gVAxmreKLMfPkNbmEORCkAxNEr1h6HVgYE2lcuD2vQwZodtvCqmuhdsTcDU
PuK5Q4xPq52iFJx999BZxFm1fcgi39/2nfPjbPx1towuZ0gUdQ89qPbtv4jLBlAQ3Ib3bqLn6ge7
D9dUhQawjGC/ZSQg1iF6Rm+tkjzOOHmn2I9W335Pu+pTKWHGpvquDa7Cs285eu/4ZkMjxRogQLeQ
dTJJLlZ6Mtn01phzrMoWGO99Yz7NReaWHbKhNzWqoVF1bpymekFeaMeTPcadnd7sW71UdzbwuLcJ
tFQXjvccoE19MUuXYtfUL8cjd/WhKIDTZt1RwzblYRzSs5oVxqtmB/IZRfZJYFgj7z5k3QFdU9DB
UxObT1gvUqbtRfBQdFRpTRxbxKiX949p6zc3Mairu4Z//GvVZthV2f4zstLyWW8HO+NJoD32rcWN
KHXks6npY0OJHLTvWJZSUW8yyEvDX17Ul1tPlg9Zmaq7WoPNFztYakEAU1ZBZCXPpmL0j0WarMSg
kMaBBvPZ8Miwii7FAXdYjh47cN3btXlVfEzYutllO3wCh8ujhKsad+RGqvuqH9hu2a630yCabGcC
Th+TZCaZ+rRoiQh6Tm60lNx/6YuQGNulCCGefhcMEYFGm3TrqI017HMMkHLTQcxzY5dnGAqrBrt0
bEw3WVcZz5qpSHedEeeYUhjGc1pW4w25wINoSQFdmE9nQTM+iR45CZ9lnEABjTOkKoilWKafncRa
Sks6ssQ3cCea4kq1H0B3wsqOimKYmvJ2oFy8mDRFeHombLjAzmVJPO6gu5VnYFQ2wmmTOhDeuVO9
eBrv7RKV8KlTBIUSHJmdPLVFp9qEP2LmOUtkGpskesZoj7dedBe3altT8eZ09Pg8AgpUjmqbhwdd
SmmKEXFwUkN3DoquWgeZ4rxfNOMdHA8MxsUplGSYfUqLj3aYlMf3w79FzqddYEncHodhNbfdThvv
0GoYpLU4dQvsLzDxOqbGL9tLrUszf5PFJWC3SkVRbyp5UWXN/dlIU7TFYY4Up2ULcU2vxnAliDai
D81Tu9ohXfCTEOHB4p4xaI0Ujgd7iD4JpNg74RC1kgcxOGPLltFfAwv8bBn0E3s4xGH6abaSFAuL
OEdSMXVJaj4HqFmBD+KxX27Q/yR/JkVbu4r57lTNResV/V6uPeMeplpK8im/zhGqFXk7LN+H9RJi
K4V+vyyF2sEamMXGGBO29L0anHRyDCtnkNpnq7PiW5iNRzEoupo+29qOWT0U4dg+O56JTIwDsUoM
Dl3SbzP0C3ZNL3fXVoV4ppuTfJgT+VtR6sY/NbsCfSWZMJ0Z8dnrA2g/a69PrXvhstI6wGK6fHAQ
CkMfTNiveE6OzqLqqIc5RAysnKTpTj9sIAbLV44tZsZCdSyMSKhnXmSvRVMzo34TZl45j8ptfHPN
TnnIAkl90POJe2P91Hd2fUQeJilGvfWROZr0nUWzHesBIz6IoR1kf3S2kYL2062Qgp5DB+gvAPGH
j7aPVKemGC65SMLerTiF4YE0fFyEpXMFESAtNPm+obKedFJx0Q3NeMLWK4JkTfVI0CzaBmFMVGLm
QW9iU5h295o3eXkRASIeDCAA2omWgYSBfnXG7oIks/EkupSBxImj+KsqY2l/wlnw3R5uUAl1NPVQ
0XEnJIY46LJiHZso+LZ0iTP0jjaV3rgX0RJr5FxpbVgT+2JaTQzgvmcdjUr6S3SJsF/TtYHE/Hxh
RJEzJS9nGDPCTyb6hXBCBSB5xiEvaGY5j4rzoH74DZm8AJyjCeqMoA0K+m6Z7Oe5C9Y5SijA5nww
gEiR9Y3Sc6CMyl2WOyiSxFNaWHHuoqlLjAsvUCcbwcGLNoOyXeyM8gu3DOVuLpa5dvn8rtlokEjn
0aJLnxvNio5xr6kPVQMLJ5/A8KK2mBd8uior+FuzhLcjSo0iWIyKUmM5BYu5qBG6j7KCBTLgNgAW
FNRQbQiCT1MKBeZFqF/kqleGzWDWKU/HXsEOnhEJsfthNc9JKneNCq4i0i7znIQnq7WflIgAH/Mg
exIZpKhtIOjEUbibedVLW+SiRIw4S82hXLPrCn4EiraYKIaXzBU0agBvInVkxmRnc5ti0Cw/JOSI
XNmwz65ipyfEonaRECzqHPlxovQeNCFLpBu4q83z0GI7Atw7idSOSObEVa3Bj8ybw5LuKcL+R59v
hGw7FXP6dDV+c5D0qV39Gm8Uk/ayxvv2zHNMEBEzfUfb5QYPSHltv7oNPrPi4JMNv0qSbV0H1b+v
dKU8YU2HDmoC/O06YLSytRXy0yJY9ImzKiO5GvT7Zbo4m9etEG9hq1juooKkIogVLiYujTrZa+s0
90kn652/qfJcw6jO8HISfnF2x38ruxNny6FwHf/H8LuY0iwZ8VolOrWTyOK0whKiBZikqVV8Fvem
5QbV1NaTLHvZ8TdnZDE6DWgkcY4/QNYTcPvXAM5wP2csS0mAIsQMcV9EdyA7lCrAwS5TXFzJowDf
5SZ+GQs0osijXa0GLf4xltVHrOjWSusrGMOlxylD+ywii4r8YDQmD6IFEudD0uflPA9DEXTCkZG5
E4MYQHUo66DZKFZtDN/a2C2iAmJUKhCwdyZclGiqOurQkY7ibiZeUFAgeKWW7A6npni55Yjqsm+P
aD4F6Rm+E0gj5NjCu8bVoBok7vizw676Ly60wt1vQYorh3dze450XO64a6zQQnJccrG21FQ/F3Wv
n/UYY76AIk42tRRJ4c8CP/3zVMSo4O/Rja6DrWguk4cqD9rV0umExRqwgXcnuubRJVqSgfpJjsLH
f28NJCkd7NfOviW3iMe57Xy29OlVCZ/JijGKDlO83v4YKCbr7R0FPhyMppU6hEaOg1QNqPU3CEsZ
xtEnyT8gCxHhy2CY3Xz4Neoq3MaoUTEQikCQoHcw0s/8QGjVDrHQClZL5j/Z5hc1C5UHAc/NlSbd
yTA3N2JMHJz8qzwFiAbasD8CRLyntC+mT7a33kwc8dXyV9d4sWz0JsEXbno7QNkiery8FSLQnv4y
cTaq9kpF3+C09M8zlrbSeZvSS6LHzrSV4eAMbXGs0/GhlSbum1Zd46FMPsYJzoCB4jlny/Lqs11n
5TYb8bLMESJr0cZZa/iOX3LbMB7bwXxCwNl6o9TqgYkZ7WMH3/8DBlWrahyttyRr+n1CpQTcAWEm
uDonxeymSRTlBEcak/opLMiUT5mB+iR6tyQyVZSORDxUzhClxai7YJ+zGQww4K0b3M3Umt9Om97x
17mEWI7onKF14JvD30PnXh6A+m3UydJB0zES7OAh7LSpaC7J9XdbVt17xS+tR3JEF9tpyofKQu30
4tmBC5MmMc9jAroBuBcM+aEPn6ogtVeaI2dbjBHH9CTjLbyb0QmtO1D96rUPsroaIFZ+CK0oRKkI
N1sSrtoHrS7sXQNSldQ1Ta/TupWp4A7UhQYlNW7u2yHUJt49KV2/sbGeChECw17OxsjdW0U579fg
kF5A0GtVFWXJ5XRv2zZaeO9YsXcIKd2cFN827sDvRXsXrPjEMik3iG9aLwh01CgumxLcsNTYQIw2
eBZpyZ4WCtkvJFxwBBOn4hBWasEeyQ02S5+YE1iOtioKu1m7GEXfukhRry2/RAtaVpx1sutvOjwk
2dv/hNG2SqFeO0SqRdcCmZWGMPgtFm1g/ViAPzgI/TkvwzHZ8YfzIlg3BJOynd7gsjMgNY9rfWvK
GzEeFC6QSN/6/k7jTjTjMUy2yVDiwLrAQQT4w0FRbw3Gu9mKpjjMMUPjZxM08HNtVnpLIgcwiW+q
a3eCb8QFYOmQPbQQKBWH9EOcuvJt6TCArgxFK5HRQA5VKJ4i8DCufVce5nn6pIkK0NHcqX7bwKmh
KfoSPS7uIkt6El1iKnzDT4keIkuUeKDGfVt67ZCh341DU+1Es1HBWRctCgyiaVfKi5a4wU20nEcE
l/XXyC2aW6I0T6XRSK9h1TsnsR5iKaiV+YjqR93DWLXy1+kky7z5pP+Pnv8S43VV/TEghzbaHhr8
YfFqAgDcatDlz7HRpWc7CsCHAcZ6qWz/a+cg46/BXUYJvPjSpJTFR831sDVqoRN6o3pwqwYF4Eyq
1jrazJ9zPtl+ETXfgtL9VNppc9UaUNeDzSY8tNXkswvjG3MnzbiXTHZRcmABGsEI8LPsmS8u+HkU
rlr0KOzJfKeM089DoG96oGQfTKqLBwOM7L5A7eFNN25iwVKSra0+pt0Rte7+JfQht00XymXNQ/2k
bPBALPoH0wGS7SAR9Rx5/bE2NfPg+2a1GuKerWzVgPZpJH0r/p3iMyH+u2y6d2nY6Jf5fz19Voyg
axDK69XD0lf6kbfVB6rwsliu/LW8MY4UetzgOPsPLbXGsIPlZY/KXlQOl/65zDiNdgOJVjHqNfo9
sKtsU3lyfhliv9+GcaY/Wxl2frIaen8lZBj5QdK/j1V883KnedNUXV6nPDw9UKsA+cxX5NSYerSO
NEW91w03Wfmtbj97oHu2oTMm56RIgjNiN9LWli31ObMLqsBFYX3zNsgYJS+onVydKWnoTtnEsUa3
KiC5uLXrmByiayfKPIKiOm1LRDaTGMoUtEwkT9TCpSz0/STrs5TmBseMjnUvw1qi7LbU2vIxp5S1
xImRJUY0MYD9WcxbKnxiJKUgtwLw8Nb1tbcW4AsBw0j4Cm0GO/X5jhqw69Isxy8c5bmTiBFojiKS
wWia0U109UFVXQaScjjmWZipcL85cPvx8IPIo72kK8U1zeS0/UsKJfWTlqjtFktFHzbWoN3EIYe3
eVGTdF8iITd3if7YGk4FT3jnYFLTFl2mjpEy3hNIl03TxUDhRPVeLMlPGeYh8NC83rXsVW53WzLi
9QWBq+Q2TLr+3eBWu5Zc67oJ+uS2DPw9VgzKGuBAF3OWtQhT2hS6ohSNZ0QWJ86I+Vc2qed0kp4j
Kie1+9Rv26NW9cUtskm6xygPPsqW8tR2pXMqnUpNV1bhQGqoesvdyrX881QEzL0iYI6tSYZSIA3b
jegUQYXrlsYaK/DsGCP7UvsR8D2lMNxzbj/Bq3IuuKM5l97DK3ejTeKqg8JNP7Vy3CLKvugOo1Z8
FIEOxWkgGNMCfWnfeWUdYLw3xcVDF2wNjTdJxIwQKbl/pf1JMlJ5V0JpnR5Sure0DdAGDZOvPXJY
aIKnyc1CDwI/Uk88xswRAjxnWsrvETmY4JUGDN632uBjYOnNpKjtXLDu7V5tB00GurnRox2uoG9n
107w0W2NYVM4fXMUo4aqHflsFU9N3Mi3Rg8/ZlkQfMSlS9nnlg1128CI8YcgoxLcdVbl3ZeFGp3t
src3Ojvhzy1YOyHIJEF1Y1fsw/Pk92MrvPHKJgCuG1pX/mh8lULvQ9OBhVUmBrJsRO/Gaqm2rv9t
Ht4c3U7hWRwHQCu7+rp3X3uBTf6uz66mmmRX0S/O/j7oJY4PLGgKmQaQzbGP9TRrmdpViXLo+/jN
SlGi6ZQcOXfQEc6EifC1EFur6QzRVJh5le9s3g2I4KDLmj1WSNFqmbGsMv195yj5tvTwgWgVkszx
41jW+REFtWyTl252xLkRkcwoGu/9KlX3Y5WHd/nQ1neRnDf7Hl9wNA8RwZX5S17kEItte2i7z3mY
XrAhmeRkXwvMNbxVaUT3eSp7nzGmU1cmCPjnVoffAjaZPXG5alVXuZ8Plaze4ys3bCS10TfvBiIQ
4FAqyKcEkqOZkMumaDvcah34vbnPa13tbKPCisKpem/JIzYFkVQGB3El0TloyVfwOPka8DQQNCmI
mqvL66pT/Tp3xa6NIEcV55sw8EbsWGgiCD8gFo0OHI/H8QA8bALTKKr7FSi4ym/91OoydnPLDQ8r
ia9aBJZJdIkJy40w1OMPthcVe5G29zX1e6BgNixaJAB5Lhany+G9uFaYVj8qd1b9WE4yQAbWk1kc
mJ8TUybrIRndg27bxn5AXfVojo11BQBbsQe0y49dLT3gDuVile3qRw8wVFp17VcJ7expA1Q8qw4G
iC0mVGfZadUT9lIwTGK3fiDJjhoDoolvXpIiC6hr30NcABDffozLXr10wn6iDZTVu2ZV+OnekdWE
jAKC6iHp+UM9/aSL3+VwMqWsFP1F/MAvP+tLrBhYYlF7ehGtpV/ERgE+knaA99JFcZFPQh0AX5rE
H9dWAY1KNC1lDM6V5X0TrQEW2BPs9cc6lIdL66btk2Yk4d6CHo6yPIOtmfaPoTeP2XCh1iOQz70U
a+Y9xmCbRR/XrQwYk4PprKnxyzG8kMnRr4zkU9GX9ePYvg6GX1+j0UNsWHeDA2lbfIp9FdDc1LcM
mDzwrMqi/NFXT2dFqgUHH8fv1RLMzcJ2o/4soEtNZpi4+HifZsTTOziTADZVo8d/zndn/NMg8FMk
ILY8T6YrUXWXzEiCjTlGqyFLLZR4n3OACU8Gdb1nr8PG1BlD+U6E9nrkQFaQlInuo26xijW24p9i
yu2rZY7tSbTEAQCMcnBN/qrlXzxIO6caPBQEDO4ex98AieBQYdEqgLlm1KIfoZy10iaYosAyKlZv
hUcylBZGHN14KvREXtuIQe7RhcA7yEJROFHK/gaju36Ucz041ZbHtyqSaTqDfp+7qGEENYCrBRgn
vqmj+B4bdVXsqG502Jf8+l7Pj69iSMw0FCSrIwOq4FQ0lsfme2/U3VlUiJGtLbehrWdzgbmMsugO
ei2krKneXGaIXynuXRab0QMloE2DGxqoICt2N0nqA1n6hY1dULLx8NhnqnERkFkSS/6+FTpjPMpq
CmSueLIkEWTf5Ky69fgkOqRYjtaNXSFzO427QcDzzRSuou4E5X0qRE+3JWs6FLWdonG5jaPeuOhD
xj1LdIlDjIfz1C8aHj7OM3SgdPg25d5wtxzGNoc4Fmr9XVY2WQF1kLbZlYh259lJxImuZYY4c3qZ
SlJ+7SotuGssvwAHivh4A2IKS5jU/+inySfAYR3v8w/6lG6Vj72edG++PTHwXC967Mth2LWKj7h8
3QR3tdMe6kLXV5icIzY0HWJIM1eptdxdGeTKPCD6xGhm2MO1wXkowJN5I7pqxyAzRiV+n+lOeoAa
hMWWUZUPmavjdNxRt55LJ6IdlfnPdlh26Um0rQIE1TqZ4kW7mlhKhd7iNFJ5xW6QKaHoRuu+VXaO
mCd6jGHcnhwqCJ/6atIlQS771mejgo8dhsqSPga3v0/qJ+XHaVJCTu/TOE1y/mFSjzo3VglhjTIp
GfBSldQrmbp1keN/IqspafuQTSQiDN4F4hJ7wunQODGAbdOLDkufBzwRwaKy24g+sYABRevYGrC6
i2k/KfqUdLIYtSgiVFgoQKTlIM7EwUs0LBvNgjuGIv8YUHpPBs7ws0lOcVIe7ianF+aKARGyrJIb
SbyqdYCdS9+7VfKqQ1gkr+H5/1x4WcTyOhsa7XnpEessr7UopegYaOPtXX/Usfkf8zA8FtN/VDcn
UApcl/n/bbv9702NzUzXlc1VxDbqt0Hr4gdAie0phwC7mv0yXRPNukBvLbiT+G2aal/eNKlfz/6X
HZzCXadX1mYx0ITKdUIoMb+ymZYf2csctSw2jjNEQoAnZgRGscmQIpqRFWVXkipwlMOoBGhMJY6y
CpVaxUq2Hq7LYey04ZpZ28LJgqsIFWOiewQrtA8LyCJLfID1oQrgnOUCJwEfM81fhsUKvb8Tyy3d
4ixTyt+Xe3exZUlQ+Te+E+FpriyFtmMdpUB7fFedErUowKCPsQiYqltLeaqJdGnr+U6yXspZy+hc
rVraojQWTNFa40pbcSExapVrRL/dm2S6X8y4U05zrW2SH6UE/lV0iZKeOExddYUB01yhQ0Bjbi6A
bmjDkqXcEi/17kfJ8l/0jt0plX7rLlCy4CUqMXbWYMgcxagVjsXWC0t9J5o4s1P76RVjI4KVkUK2
ZJXZWox2EMiAYPFx9aal2rKTwF0YlJNpFX6sPOXGJzE0L4ajijNyzxGtQq8exauKFdDsJCg/9Hy6
IPEU/l+61smgNaYmHrbBeT7FnolTlAvP4gwtyuCMGEhNHhvAZGZ8UXzNPEEn/nHQpqYxNkUKAJdO
2ZFMpF7t/Ee7K73yP09F6DxLLPCP7eVKIkYBmrJG9rklCfHzJVjiwqJtWYOMFWS5qiXXO0cVNWtH
7/3z0gymvnwcIsiAan9rlc7evwuh6BhXqzlGLCHmWL0W4saCNci0tJgiBt8tLfqWARFHpuhLpNna
bunPSdZW86vMk3bc2UqChihImlOIEeJJnP1T83/pe7fyf1/K/9PLiCvfjVbLC/zvy0RJx/3kn2L+
+GocNYd1Ogw3MWu+3LwMNIC/Xfr3sX9a7v1L/T3+tzExdb7Cb73i6vMVcRGD2Ss6/uM1/fvr/n51
sYyYWkUNfgbL2svI0vf+Vf2+0v9w/SQG9PD+H/Rb+7fL/nYqXtY/t0t15PfKcgu2pEF6yqeDOOsM
I3nf/KcQETfhyU7i7I9zl5Al7t3V/rjUv5j7bqnllS5X++Py7+b+i6v9vy/1x/elkaQHBLoRPZ/e
+j++2mXgf361Em4qEUyFv/2n/8Uf/cf3FHc/MmD/9j1Zllnek3+a+//5fvxxqT9e7R/fj+VVLu/8
H5f+Y8gy8O7tXpYy0SQLIg9RlwbbO3s18ABxHdg9r42uwnsUXLkC7JBOf0LHtA10+yhLnK0IFH3L
aNeGcB2m0WVgXgEkKyOaAeJ2Wgax5h8LiqaHUs8aqT3cJMYcx4qq3BRaL18kL+3PUeZJyE9Yw5tN
gbtOA/XFwWAY+Jys3bfTwQlM+xzGFsr3tMQhgMbOpj8Z9qkXTqpKlWTOM7wBMFukN8ocLQLFFHIQ
VCWz/LQsYEqdd4+U87t1HW1EQS3GB9TtHe+1qhRzlXZjc1d0mv9KCbignpya57Av/FfTHr6i1oyn
0NRKQ8QcoB3eixY4eJQDIRSJVq6NZKDQDBKrevGT3DnBKkOfYJeXxWQ0hRjW6bdT3fVKdd0DH/rR
2y6nIpb0R4WYXIhgTACuEHC4gU4zKhMb23SlvfvRsxvtNcHMmbpQ/tTKkfehr2375PshPvClhpCR
y/Za65N6J0arvG/XQSQpJzGq9sFLT0HtZrom+AuKmspUDs2QeF0loNs/Q2z7iviS8ujLISrqfjB5
IaTdZyvt15Qmgn1S4oHlan13b6Fge48JwyloU/3OkXM12GoS0gJIzVyXiBxhmGulfBY9JgEmcs6t
c1fXGKJO6+TtpCNMqvuApYdzITH56gKDwFVK7p5dhIGkLHi2yDxgcncm2WDtdEzP701HB7tXo6M3
kpCx/Mx8wehMRayxSzAIpGmapKORiQJUNDUL33b3wM7VDdLyxotpYJOJQYv7YxRdyf3oRSmkIIK1
Hh3dBBTuVgSnA1wZJJSMH6PDWOzCtg92IjgdoQ8oKLTsRLCu69oWFQN1HgWG2mwVp/WQhJVZWVbi
bYwEyF4EZ1nhbPRBVvbiT9BIauGnJHkHsXKsOtWGbXN1EHN1DWx21hrawZRw7TIKn4w/LxffpjY9
5+QTPjgmri0228wxjaQnRzKwSJy6fT2/hHpPzXYcww9aVwUHIyrirRj1ZazmJdTnj2IUCb2/YNu4
Vz3Lu4tTu1e57cONZSsuBuBS+dxA1jzYWofwztTMtFq5pol9k/qhfNaasnpuh2TthVn0GJbSqw7U
7A6a2rjXsyhbt7Xe40TXYUvept0pcswUy7HkK1qA0WMNTHyfTOD5WM1h7QVDF+7A+KOz4hjKhzZC
G2lUk/Ismo2mY9vALVGfPHTcIXvO4JLmFgDvvJKyZ0OOUAxFBOEURzCz+L64uyLrTaB/2nWISx0t
IlV/0MD4HlsTcSXR50MxfrBkr90VHhrdok8csgQ9qjpySAhNc0WcWpCVpzgeI2TLUmJALZ37qm3l
c+CE/uRw9jhqHdIWCqyLyDqpTcDH2TV7kstOxtFC7f9OHMRQwFd3btZy8nmosCXzASYFI+aJRlj4
T0C02f1ZVfMa9xmlD0wvP2VN9obMEkI9g4EDT5XV29rThx2VhQLWzGk5qFFV4V89ddZu9WPEJU+9
ihr043otK69e+1fjt9EFV/e3vnSSvVminDYGrg4CVN34yPAotnrG8HG8hUa/CRozPsRDVe6trPYe
2Poba1XK9VsWy9cU3unGB5e9b2PzVOoVNFtwEmstqsZDY2enWK+tB7M0rAcpAs6sjuR9RZ+S6Uhh
8pOzqvwhfFAUax+iM3hJeIP7LnaPaEhKyOFxKHWv2EuWl6xQUZAulmG2uz5sqhWoq7pGbxuOynya
ZVSZ87aNtjXKIOdmYruIMxFjkyPe1nIarVuffJIC6CHt9PskDeSb6CHFMBma+BZoOALEQOnIPSKE
qEuLPt1SIspzKeYVU0W817+m2EJeF9t7s8ZXLADzshF94pCmTnrTrBd81aN7mzLWLdXWKSbhz3ak
P4fIIVyLuC5fugkGakBIu0iVV76gpQfTGw4QkkFszt3Myx4cpcwe2Hbsh1AyLzaSBmABkFPkS/c4
CUA+5taobqxcljb+VA0c8z49Rh4YDN0PmknudwWUsNy6pW2ubc/r7uw6PMVFbz80ttPDlvDVrVsF
8VsrRR/rQuoe/KHkrUS4lCpomawUSaJilGoDipTDZ71zm70BWOaRGrCvy5vWG81vtmTesO9BfiOZ
Koalhoy9qvfH2CYFoddh+iT6wHZdWrVADTHnHhhHWXrQgmI8y4Ok7ymLhI4PliMxtFtTZtkGbcTg
1aq6aoVTXQVyp7q0VqetSlvtKIQM1lkc5AqPwKUpzvTMSg5kpZ/SokEGXfS1xlT4M7V+E2uGtRtw
JVtDqB7Og43Xt+eoOEJaSvwRT6a1E0npGkFb6xAVpvKC91i46TQENTxdMh7cWFpjEjWeWnN6h0rc
4LaFFCcrqQlfBn/KUlPeVcu+/24M9WfNbNQPmeeAt6vj4IBsS7ozAQyb/T1WqP29z/PXUa/rHkN1
X9lkeaStTdTrL1pSuqehQrB+VM8I+SKGYudPgaxvW6kCtzCYn/RWi8/GSKbS9bAdsrI8vfSQFLdd
240fpBo7B2XPnUSVVmmqOTdrExm9eRPnsGKdW2Eot0zqTXC0tDy3JCbUnRWIYn2/9A2llW89pVI2
YpYYUMJRPvQK6pZLHwp5+Qba41sus1POAWa9uHH8LQ4a5ZvhlKsxayrKn52zgoqSPjYBIqe9I+P1
rpKJy1oJCl/k4KSapm8p5p25E+q3lmrIzY6tb4OtpG91o3hbVW+7o162VA/ymp8zN4PQ26aPtWXo
z2Vjg60C/Wa1dn2teaxAdBs0ndEF8M2jOtuI0dTFzdwfC3UvdXV8UYveWLVANysdiU2zPSlKXd1i
BISexwzWphkYPdgkyz74XeFtbRAhm16uzfseHcm9PIYZLsWOiUsbJKO6rw5KV2V7q8iSBx9qIWJu
qfc18cxTkbbNhyguyeUleneU02R4tDt+HkWEHAwPhtc5L7JfY/oCqegQKLn3jDTwl9hBVs9K2uGK
5Xy4jasmvFOMynyobYunTUTsviRV983RO+uxxROGp0lEyEvZLD6n+c7CIW2l4GT4rHXDxXM65aNi
pMpmGDXjwqc+u0M6Kd3ZaQBw3kcyz8uwusqzfp1UVvQlhdIzKStUNztEjcPqy7s8rjOS+WGzy1ul
ejR9LUdsqrbeBt+8jZUPUSAxL4qZhN9Ho/oC80v9MFq2t+ko/dxCFf95q5LkPYptCGgE6DT6FF+k
JoLMrinAz7Tyimp5/r3VJnl6GQm1wUClKk+eFLk0vxmRsbUsTfmcOV2xxjEqeZDNMDzIhlUc80yN
t03eROva5YOqNoZ+mBhIt6BstHWtpBVWUj3gCMBpPPKhUBuXb/wvg03gOTUe2GV5bFpWA2sISaA0
Cr70DxESY8+wHy3kDwIE4Yo62ypoQdyr2eCi5p/ZZy+F55jwnzulEOP5wS1AmXbeDe1q4OoKu6UQ
d+v7IjKGnRMgH++5Zrkv3NK7WGqeHDB4d+6cLAqPpu/bpyIPvpsmsjFyL50nrCtqCirC73lxFC3R
Lw7dFLGENb75OYq0dr90LWG+1zZbJ+q5yVaW8Zyo6boYk+4xnVp4T37WfHW4dEaDkZWvlmsNGNhR
NO1BvqOc92VU9eSKt1t+wwPFWzdZlexFM5aa/Bar4FtNnRT7FCG6xCAVfTCDUuMCSogLMMYIEqWB
126KoatXUaXZ5y5ou5dWf+qbsPoOAW/NDQkwSfCmZLZQ4UI+ggrebQzrL2mngI1ytL8a1LOtpEbr
OjTuk2q4ZZ3vnLzuakDMX8uh+ZjZHuaC1AXtdYu5/AR7A6+cTL3zKbeKYZ14Y77D67Q5Ghrwgqy3
i1fVctC90EDmiqbTp+22r9gz+6rVryyeKh5USBYPNsS6VasYw3Hpy8boS9Nb1mkc3O5B9Ee6/2CY
ZQY7g5v0uuutQ4zC4EUM4r37F3K9CdDaFOH5rmpfY4RBTj1Kh2scjit28OFL18a4tLvDi2tl6cb2
q08CGonCmYJYk4SNhGiLAwA1OnPf2+e+hik9IaJfYC2xbbSPitNcCrnx7zQJtLbk8tvLU02/MtS2
u1p5Kj26g3nPdzp5yxqUf7G7Ae4yNZ3G2bo8lWb6WTKTgKepsB+OY+D9H2PntSSnsm3tJyICb26B
su2qnXpJN4TMEt57nv58ZGk3vfvo/PHfEOmgKMhMMuecY4wnpCyK28j5t8yT5GZI9OJ2MpqLklTt
XREqFhqnClh1RX6VGyd76MvmpTKhDBnt6rKM1T+DNSt3pVEqd4BfjV0iSY3Xh1HyGKTaU1XLys24
5sQhmTP+nz2cRbiVjZwZUtxrHFeV9WdDURGkNUpwC5nF+0SS2DIY8V06Xhpk638olR27IcIfD0XQ
/9PHmrmfi36iD2T625y16CnOzk1gxMWuroOzrqfTMWXncFMahnVoOwTkphRbgIX/qMptyw+H/Oh0
zmNSls5vQnwG2QByGI5gLgBX/pxsjZ01YUBvJkhAb8DHdDD5HSJD4MRVAr3/oRfmm9RA0QXVvltU
JVS5IXohqtIv361AfmiZIJ9sJ4BayuAL68LuS4jnXIfeUC5gd0uMiivTxE6yzZYQjRklOk1ubsIy
wC0a184/i4Yirrovynj4LQ3jrmD/GbpS+V3PHsBpGzfiME6xeYNONRNRUj9OIxTmSzdGngq65Gea
a34azOrX0KzuTHjm2XtBdA/mPzgsmW2+EQYDAHtovpuVxU5dQTK37mftaa6bHwBHgyNrOeUYla2b
BUP8C4WL0R3iKtzHaszz7OvheZqab1ncEERKpOVzsKgS/FNI/zLXnMDEBEe0psp7hFirHXExUIi1
yUWTa/gB1Gh+03JCFB2tdb72dfOrI+7nR54Mj/FigWOqc/VejpGvcepYuh/MLoeKLftVpp3xVYvj
hs124JxTdAQuVhS92HASo9CnfGkiU3kgvO+LyNVj3bL4yDq3UsvVo9g8bLFEsQwZatwWyX7OWTXL
M+pUeSS/VPpku3LsdDc94h1+VwQGKjVlsC9aIBwlQnY+jF/TfnXTnsrVxen8mpBOfoT1MjA0674M
TcdNsWXtncJi0cJU3T5shcaaDaLe9HGLVq4JpR/yY7DoAZxCfbqHuncgfE2ux29Ejprfibm4JtaS
96rSWoz/biOnk/ndojF8NJOHZkNxP6lT5DLeSmJHTOuS1/rPsQ/qr7KcRLtQbaeTkLICpG82MJm5
+hDpPn8BC49GdBRC10NwipAmeGgmAEKQ90U/InaF5Vw7r6Zj1sDe9fxQx7bzljsg7tsm/oEBTffQ
1RruGpAbTeMLxmFBQyxSgoVY0kbztii/fCremrJ48uBIg+J+iF0nWvU81BATzTC3u2kVLbdzK6Zr
ZtlpTuX8ouZ1cUljA7XdtP4uWrDDXaHvkU20IvDEYh9qIfgMhIMuQa0qGC+X+hAVzvwc1A3S9Stt
2YSqoJrP5Q8WmoBEsZ6PS/k2Oxi4HCvG7maF1Vuq5okfhJV+ErW63H+R2o7tZ5wlX7LxUZQGal3f
pzYcw0FfEvcB5UZ3cjqi1kDRFv6Qa4BTVg5NYBj6T6I6WQjySmeJD5cUSNmBGy2fxKHR9MM8JMq9
yBVq3O6RkD5mEXJgjmHSFRHf+6aGR0mKuu+LoRJ+pinKyYgC56VKhwfIzrvvRK9NHuCW8c6eQ+t2
mfPYD+0u/WqV4V4ENqsKGCuFQCFU/DSL0QU97X+3WAy66BiXxhnw4asqxeoN2EnNL7U2+pFJbwAC
xm+aHks7AKjmCXrHYtfEveE2wCfZrBWGNyBj/VxCg/g4QwurS53x3FsdS3qt/a6VBgGBalPvcqkA
5My/dGcNoE+VyRVrARu+LgHybdN2X7fRWYEh4X5xnPZLZUY3hKRMj2zVuy+5/lCERf1qYeR8ZoQB
qqDUVNPgYQnm56rgKYRmNvhqONWIzst55XaKVB4GuzZu0GYuwH8iAQUa5UkcFAeqijaBJou14ZB6
NlBNP6ynbG8uiGOKNvVoE9cow/O1njbOSn9ZLxINyLejYYkEwzsey5AJiFzsPuQRgdESB6LqknOQ
Ol+vkhy9+SCVSQkcOeKRS0b8FqcBUhkQtr6JskJF0/pTStQWpfmxnVSC8yntwlVn6Z9YqDZqjX4j
OWPyQDimge0yTXYRSIq9tpIWLGMS3a1tidBIvEod070h0B7bmkWAQ6yMBVjc6rYnKiRZxVTAUk6a
fKLzhieRsrDsXlPOe+pvtTAm31liiAyhzNLRck24CX/lBUY7OUjNZ3i788NcsYGrTB3F2wVSDGuJ
yx9rWxDnOvvCVaFDAgKj9Tox5ppGxHVvLg/QD4/Mq7AajQY0Vvpa0fx3hThDjeWHZEi+RFZHUFGc
aK8x3GEHkW1zVX1lv6Me6hJvOnhBf0G9+iwRQ3uRuqjyykpJfmX/GpWm/zRAT6Amz7ajW2L1HBOZ
t7ctTf4SpMuTFELXpAXja7EwXbSdPsDr0re7ILdf41q2KhCSEZLmkqyld0WRRPdaVrUPvJv+JDXh
t0EOyImi9RCyVTjFdvxNFOVRXR0jHXUB+iUDM6x+IlcQ36VKrN+oRdljq7yMZj/dxQJqCyRtukPz
hjzRI2eIfM2cwXaIEM6CyA1begOi1lM6Noh7Jo/lPBMtOayAkViFBFqvnPrZUuLhoIYoBOWA9y/J
GlRnz8CLRmkuIC1g8gYmqL5W6mD5Y6ErB6GENkNZ7MsWutxC60zUTmtjeW3crI3blhB5NZ3iB6cM
2ksbqsfJaiE6WRlP8ylACzbLHuMGOlN67KpZVVtnUUnUM+G4LZ4DUduNTnFe2gqWrfVUZ8CLA0Ot
1waD9poPUrbvsjZDsYO3DvFivl/CptqVRuaiksl85fTGDVhLFDLXrJjDZCncw8U9XkRRHg6tn0Y2
ndRauWdKoEGykrSP8qD7fOzU+41Jby0Kw0y7ryxnvKRh6skmyFJMNcXLxFrtMdGQvhVRx1oWfJE6
W77T17hjnQ7oV60WHUR2MuP0LE6VJpjnCtC1bgSCCGvxkt7Kmg678JbPtW7xiceB/mCt3ipiLa8A
jECjLVtodbRJMt8YGNBeDYVJGE5kbBdajgAqDs/KqqJfS/hbsUrp3wzwoFZISMR1HTGxWtjcaXMc
3mQWkVhGG1XPeZniJF3M8Fc7/u7aCt67/5yj50u+Q9O7uZObUjvF6eMQOM0j27rKQxemPVxnepFX
HCLiurXa0a2JZcky+Vo7576sm/FeRKCKA0476JVa+U+ZiC0V7UairvbL+jpEu6Bka6lqrcEAw3fq
SRKxoEXQlS+hTvypSMXvqa1WGvFK6ImMaRUsXTf29kNllA6rp3D4kekWxoRW/ZJ04KeWPi5ZQpvN
a98EmNxpMFkI6cERGD5O6VhiGUIXbzZijc/eXjTQA3WGGa6Qzrr1Mq+y2qDAcXBoJ7QM82tGFOOb
SI5aqeNkWlttTTtdt90krrKDqIAnH9W+DF3MSrMQD5GexHpVPGhep32jDcBS1+cqykVR3FpP10cv
sgYtRKW+SoI7QWfdBKAaUs26FWuh2NGjc+AojieyqtWWuxYig6NYBGkTGtL6DAZU1Nr971wPlVel
dpbL3BvPeSYNp8KJQX5nI6xjoApKrO1oBgfvqbyTcbw02o0oF4etmcjmSQoBUlvU3lYBJWR20OIl
cwURbtgHwx0OTvcqiCrKBCcu38oY/zdUx6Jsq7AjjG0mEfPeVobRVj6NSfK9hNdTcVy5sx/0DuuK
CEUXEeoiYD0GqHdGL/JeFIlKUS5SI9AK6HuAgXygf34/QzTJ1TLS3K11vbYW19KGYt+s8DXBuzgF
WX3WoIveKB1FeSr0ueBeI/4bNBtxnwTKYtz9Bb/AcpjQaD30eji96f1yuJolCTn3wjg17oq+0e8t
rSeqvVLQMbLC24Uosi9ytCRHZwEYqA/OngWSfBP3pX0s5lG+kYbwf6XYQtvHv7ULjfC2E9/qGaqp
6ZHFN5w95a1UwockFiTW6pcIjDk4iQWJGVf6MQyU1hO1o2TBPudMD4hv2XCZ8a1gOQkofs2KTwcQ
wp49JlnxYZmKZPDaFpkFLYviFYJC+L+E7DJcbsmt+AkjlqV95jC3iFrNqbNLLOcHvQr1BwNn2JUB
ddbvoq5Vbv8QoJKViHG4FZVqBgX4DMfaAUtB+9Q7HeCqzIlgUyMLg1P3VKaPOPaaR1GSdt36PYfd
XtRJeQ5RrWNCNZehCpzpX1t8+OVuUNdNiJ2HJwH6L8xF2itx0YNIxUFipQFM4p2uvZVxBAtaPLzU
sgbA3BjeuqDW3qxxJRjMtGQX9rRqmq7Hojhq9Y/rJx3TugzFQdwHj9fiQtMe8lqdv9VsU/0gd+qb
pUf+OqqTi1waN/UfHtds5S8wFqe4V4JeOtTWbO4TnMDfbHQgRzSmzanS9vl8e1U3TAbUYXqIzZIm
N24dEKp+mSTOa6nDetRzAyiEvwhiJZSi8IXoyTW31omcanTa63tLQbK05f5TpyqGjkQMJEJCgUmb
zcmbcoQ0a91EgLIvrfu+gdRqZRoXh5HV6p8WIDiRqIT/p2/1awtx0nYNcYIlQd/zfo051bXLpOI9
VIALABhKz1KiKC9N3C67QJqKPQYQBbaIuT4RGtJ6otaspvR+GILXKKWtjD7ii2LtRJVo3jXVgzxY
2cO1tQI3jQZX81kOvDBaeYnQW3Q7a8qOlrAv1AbQWKWX272xAvC09VCvbNZjZE83LKg8katXCutr
aq0UzbDjTTeA6P+0WMvTOu7duEAKd44r26ujGjZ6Gam9wSJgYLab79DKLXdGWMjHeXRe+jmT70SR
BVph8o0ocaDaSwzmmxnoSj2sBoPqEXWYGahiJcv5nRgAy1xKt6ywHkX/F0UwvsFdquL32QbNX07C
LXIdQ6KVg+TlLpCnbqcWmGa9/9cJUbC0T9uvbL/8fpKVlsOxrZmAhryozjpI0HNrDtVZZDVZRXK6
iFsPd4KOWPPEArGdi51Jz/MN1NN2VQSTCIZarwReme9GRqBrtdpwVKdJtTBGxsu95Px7zWn6nN/a
43CSMcLtQzXn9tcvuvh6i4+/ESu5W+cND/u9YhrH/n5gwhAt9AwCpdh0kn2Pb+syTVO4p7Mp3iLj
1WjmPLqIilkzLqi0xjfK7MT3ZY7ffZjji90m0smRIUSMNZbH01rW4s1XnNzxBhh4vFptS/sMtwK+
t7zs9qEMn6yfaIF8l68QkrhMbiwWEVA5aIVrhOzV/UyutdtWhvYXtFowIMY3fi2Zmm51wMe+GWb4
jysIfPAhWFhw0/peHCQEKK+prlMPVgjGUJ3tyQOJ3dzPhYFFJQqAyMQVRJEW2zkf8FZz34Vo5gBG
gsR6kBY/mpr6WW1rZJ4DuXqVVC3xQl1v3kqDnSAL3e4uzeLIizqEGRLC3gj96OnI+ozkuw29J4Yj
nEnBtxnBIH/UleqLVKGmULc/AyNYLlqnywcboow9IW22ay96f5c61nNqAiBup6o6FJiI/KJNvSgs
ZzCTHNJcmfZyjOi5KEN4anrKg+klKxMZnxQyqzVA3FhKiDWUu6Z9YG1fhYlV7JB/6HexLaV+LWns
NoM4uR6ixtlP1hDczgHa54aDPpcMi/pZHDICiOHrzMu7ENyfL/f5BBOP4XypMYW4Strkd2pYBF8S
JT9AtBqCbGQKDpzIF61CHcvKANrR1UrEH0NlKk9DOZfXWh3ADipMycTygWs0qWK71jjVbq5mqmcp
eXEOIas/wzf1J7WViYqkXMHZotpSCaUjhonm4iBabiduZVsTkYJavyAk0Zp3vTp8m7XJxNQWc5Wy
Nv87iReKW7FjomuXNXpa5EVTkRJl0twB9H0FctwdVCeuzk49DSezq160wFH32+3HaTR5zQwvVVcS
hDhJN7q6SnwRvnAe10B/bQ0FNxfjV6mYFcEbkeE6Rih5TBbdOmN057q1MfJt+aQ1oaQoivw0EuqA
mRcFwUbGhy3gAeKi46Im7T/Kemk8cXiNO2JQzpUy37d49AkvrXeNHvWQrvXJ0UpY1yUlsR+esRRg
BsywAvmLtEBxfSPi0YlHLA7XRkGn8kquaVEs2m9N2Reax0lCNSwdivzYrnHKs2Lk+VE8wJKptQNW
yQsYe5y+iJqujx2OiAJVq0KrL7N2N8Y9PoK1fHv84mWKsusr2qq3mq1MpLaDeC9b9lO7PpZ5511k
BkcdWgY0LHDn84K3ZpLoFSLfE1U0X286I/Jz9vDs1LDSZAMxrNzxdtjuXZSFfW//OVHkxZPZWovU
p1M+ZT/88e08ZWi4eeQI2bmm00uia/ayEz2gs9Rs8QZw/T60GlihOmPKduJ1YewuztuL3rKibHuj
W1aSKgLSthcuaj6f59iOX1RApuJQLYmrkSsZF2tXQv/BocFHR3/OpXbxRAEzUfcnqeeENqPM8jIP
mAWn8mwwd58b3Pd0zjUpDijP1h/zeQwldN9BRyrez/a4Pgzza/L6dIvG3A1OsLPUn7PNYn8I+Wqv
h2R9Htr6O3/L/q1MnCEqxGlbVpRhEftzKXnEOSxL4+8hdW6vI1WMSXHo14lApCwB2hF5MZD/1uZv
ZVBJ8Fq2ms+/IGrEZa+/MOfEBjZ14hFphxVo/dvbOxWDWLzYT2VbVqQ+nfa3sv/zUtvlP50WOVaN
ySYc3HidI2MZzck/yTU/rD1IzJkfaio21RncFlTNeU5SnCry14uIK72fPhNugZrbe6FIqUO9HNo+
O4qL1zCG+ou2k6C7vI5nMUzF1LV9FD6VbSN5a/e3slJZkRuiK4qG22VE2ZbdLiO69JYVqeuI3wo/
/dR2mb/90qCoMAaGr5nWwca8fk2vs9/npDj3Q+H1S/y5VDT40Eokt0ZRXA/LdSIfxRz74bdEq89X
ZeVVnIbg5zZpGGtQ2JZN14lFzC6iTGRF6v+3nThXnJbqmb8kanu8TqvbrV+ndXF//ysp3kcsZnKR
DAl1IoDn+/YgxKdG9O1eQflHGwC/y2FIZxZTWIZDrbsRk4TI54QtrgGU71NcjdJI371uU6u41l+n
2/VDvQ000eRTu22MiYokdCT827N8/ch/Gsefzg1yCSuWfL7evFn8nCu5PK2L98WDPARGuxHHhbpk
ex1DC2lU7P+zWPuwPIjEAkPcyHYQd22FCari2s7EubEXD2Ob+UX2U5kqniLRa2Jx1kaRvBNjthBJ
m/Doo4716yBN+reZwPbFE6stVIQk4H7rqBfNA6d/GSNYVePW/rAGvd69eI/toEh/lpqZWIBe36lY
gIrktTNvb7pFllcKevMoOg1kfZkvLcUMeej7ExH/+PoqReGH/PtrJJ5Pa5bptHWmax97X/OKy4uf
3XqrSIkyUfu3rCj726UytdWhTfH1dW8vbk407dLyn5BoWPYMtX+dbrWaHR7EAg5RvGzh0mF2oU/5
t19Xd2ImEilUIz5myyjPd2au/A41tT6nPVZIIvPqcwCj5jGIsTTcDbUN+06ED0aRFjgThvr44ZPG
qpiv2/aVFJ/GqUzSxRvLEpArfgSX6IOf24MRKXFoDaL/taLbt+pDn4De377REoHMeyIV70VDaTIU
H91e9kHAqbn0+lXOiCo8tkCdYOQi1hihhDg2n+rWAUo+1Qcx5yxNxlKmBEG+G3hkoveKke0YPR+j
xTTZ5/fhVwnWOiQ4q9zt29bwRROlhdsfGkQ+wNeD3vD73aT44kmKA2shuDOsk7hL8WauU9WMQC6s
efazKKuT2HExsVxMY/4Vgao5cd6nF5ONUo5P/JcY4lkZ7ZRk6LgRx5Mn9SyGSeP0x7THRLQs0w0L
pRyrnIr6ZvmDL0a6w9wIm/z6urf7k4h73kFy8R09pFeCO6Rdi2TE4nXIUJwSGXMdmmCZC5Xt18lx
tJ3RzvWZhZ6+owP8I27+w67uurD+UHodamK5vfXvsbXrNVQCy8L7mm17ioqV4hnpuqMYXtdHtu4t
Rd8WF/k0B13Htyj8dEol4baNKugR2YvPiD0heSMWpkGxL3XYoVHHwneIuBSTPOgvNx/tfj9P1aM+
6NiBiBIFtn80xvwRx5mrwGWTh8GtmaRevnSPZn4pY8faiV9NofRcPY4udOn7sGLfTQ+is6yDC1op
1zAqhPvUo1S2bE8y/aRHjXbdpF53sdeVhRiIYpxvi4NPZZrYLYg21+SnepH9vxcY13NEN8B9u5fT
Mji08bgHRWZdt0v/5+rD1Bp4t4v2cJ1oNR5j9k/TRcZh66uFqXvEDI1HUYRHne+JmFOuSVEq8iIl
DmYo0ShEwYL147jX1QXyDfR89NbYbRPHdRkseu/7klstzeaUNlOJPi3Wj3c7hOgmU2KGbo+0N6iZ
7MMA3GZRMSiv6xlnkZMjcwrmRcNz8mg6ih5JAMwM1ED1IJoIDoqS7cXwE28cT5urDrF9FF2vW4Zr
A/HbGUY3vyib5bpUFHf26Xf/Vhb1zuqajW+7gS+zV02mvCeK6+E6nTXjsIe78iJuW1zNbMPykHd/
zCniitbUypiQom9qVCjLzpIWvPnZYYEnWdR/+MKL+75+KK+jR3zVrsNJ/ENDaePz8mw2ut81Unnc
LB/5oKl+vyiF+2FBLKsoYFa6Xly79Ycu+CEpbl5Pi9IPO6033RYWuGOZW3wkiDnYZwm9UHzjxf63
VbGpSXizwyreg7vsTsnwXC+xechafa8VFmtT0ZusNosA3nRQp3c/gmbVIKlrFbb5dWctRoT4YWQq
Fxw/BONt3U90rM9dtB37p7wMfORpj0sTrci7/1itPjzB6xNdP/4iJZ6iTKC3204d+rnv05bel7Nf
1jHT3vtKgWik86Dnb8z02IJgWFuXREZhxseJgAL0I5mFxR70mhQLvUmPTNwN6zU+JJegwkhQBzFC
fvFRh9HSF61FD47Cmkcr8h0k8ivq7brEEb/3YdLZRn3Dcs/Pp1C9PiTxaNoo7vyqUKG3Frt6A0PC
XKenAbTc4umJOu1VHNhiuGp592zoCYEw12//iAkBbYpvH5ZcM+Fru7SH/Qub82x6Do5gTL1qy8Mw
UQRb/+GfR9V/75YGhlyxBhXdUjxm7uocwb2/Kgo4/WF7/o6CIylZv3db2XUt263/C3JE9WoDKZT6
lwGf9y7DznYq8gfRJURvkJx5YViP3rgAEjqi30I0EDOS+GVzsuJdZMH0+GHUiOT1UBpuptbWMV97
DBY5Z1ejfnOqoC9eF7BSIx80BTDQNGN2R3Zev+79DSsHTRnJrMrWSU68DpFSG1gZIax/n0mvNyXq
rp1GSeVlJ5KiUBzEWxMpDV+2F/xrd7n1WPWljwf8KypJ6nVTZ8d6QbiaVI0EheoB6lvjf2x2Vt9J
h9aqetUboaIUT+a6shPzkV4TuH4UyauhUrz8a3Ky2/Bs6D+6IBtP214PxQMWYrpZu582gXMXQMq6
ZLBoKssz+M98F2azm5k5YXeYlCL5tx69TDg8j/PBWN8j1D4EEYh+Iqat6yu2iMN105teX80PYg24
2lGz9VCshwUSvF0cZl9EkTjo9c2AGsBJNC+ii+Nwy9m6Cp7WEWl2DWIT+au8fB+i26l5UIGA+kmx
Hyr9Yeg0Ilsk3KqWRWxEq0yeYgJzYbEQZvVRJx4c2s3I1Rs6j4mjb8dmq3elRkE7k2jCB80204d+
0bQTPKuXcFXiipNiOQRS/ItgNtMvpEHynRo24JDAJIz5VourPSxf4E41vE5v/mSrCmcWXESaF4eG
Dy4/Oye9HR01TZMOZhDnwGtxVJSLrT32VVPxvYxxoK5ZlHbeYtVo9uoSu4iEBpdlflk0tPIK4v4u
eUa4k+zkFmo8uN8GaeaCBOY5+xjI4nM6/26Jm75UQ2VejI6+ImVND3Q7hqnZjp0vLRBWn6hbmRlO
cq96oHUY0KVmcKhSCBSzm2/Rqb4p2Dy0MuQqKiwAsSTrxCkY93ayONyoHztTtFt67SiFTfKt0t8W
LZIPyP6afjpKT0oawhEngZvRWr8oKu3NjL4OIIfadT2MghJSAatTE1lbHP+/2zE/QH8J1ntofmvI
ykleorC0JdLSJ+Bz8aE0C706S2p/mfdKqi5n2U6+xP0EqClHEgk+d9ltknLcm7qe3A4KytWrpk8h
mYzV0rwvwtCtZibH3rQh8zeS7qAgjehnSaUhXBwWp2JRXrgf7TwRVnB2AlyPjL8yGEBg5uJIKJwE
LshwEFhr+D0BRhSHMSMwuV7UwTPXK4jLWKK13f1aCpAKSLZnr075faoA5szOaL3Gbf3FUDvwo12S
P3TjRIRktNj35jgXnh4b7W77wF+3UZDgp/4C+sHrIVe1+qq4h8vNG0MeAsq/N+r6SrWVsCK0oswX
3+1eDxwvN7XZM3tnus8iJfAC6CJ9e83KmnwBnVAR4qOepBwteFQPcXfF6rxD5Ef12hRYFtCFnmji
StmrBRySC7IN9aFwMjezewW9zLQ/5tUABX08pX7Yp6ZvLQ0wUzl2UfAN77dDD/bq7BQ5QWq83VrH
Z8b+dMWc3c2BoSDDA5fbIDWPCEGA42smDZkyD/bu2FMdI3I723x0+iK5wbsSuITlEkktDeARrDbF
tv0YdEoCumNKoEO870aiba+HWTdRiy0vSaYaKG3FX7ohQzi7qwy3tvNTaqWIAIQWuqgolBBWL0X3
dhV2j4vedI9t0uyGAVI6kdOKSbnNR+2UV016m66HzIIWv5kvSwmcR3cmYnHDf4kNKR6XJT02pTWd
p1TZ/WvAKUpAmX1K1EG7gRC/PkK2705TXXpAgiMEmA2+QXhu9rNNh7Ihx/D1oJpcqV6Me6MZDqaV
t6dmLAkq48N3I1LboQpikEJaujN7tFPHaXJtyCovAbkukHW/sYwSPl77pUQsiEiG7N4xysZrbNh1
jSV1jkottz4UhEAbjTw8R9rghZUt/UxL52yjPDpD2dHJXfATgvuUEIQGzEw5d/ohSZKDVpagdI3e
/idJ42elRENTWsIB1boWp54F18CIhAUEy5XsdnUElfhKgi8VlXFEgw9XFUx+XlcWIc66GQLCuEKt
0pTCc9aHXlEs35pOCdwsA1wQjVCX1vqzbjTVC3hYQOkOINSK15j3ZrizgkBzq77/NgQlakZZ+k1q
kp1sTjUUHDFmgbSP+dvObZX03/W4jGHMCFCWCehLponPPS7M01RDLEwXLU9prrbIFDlPUd49zP3c
HXtAft6IxMEtKLenesAJLUmOm+DnvzcVWXLznqhYUL0rLQDzNFYT2TMQgu1SyfJSk+JYw/HZgMjt
/u2U3FPY8IFOI1wsCexDt64DWqiEcS2sEAmCII52DQTOId4FVjzEPPUOSchU1vwqjFwngfJT6S1A
Q2tnJA60d1VIez1C7x13qcOnWu3ng5N3jWuWxLKoaOGmhWXgFOfxKUX+Skx9DrU8yneG3+VphyrU
9IipddIt867VA5gKWwA9cGrHrqoak2foBJ+1+Z2lJdWXSOp+KsDZbgLy+ivLX+4VDb6av1sHTGZN
J8E920ojUeJgpUI1DHZp4eIWcAtJN3ZCC3rR/qMRPYBU7NUJBoWm9YZUZxeYVn4/DhhM85IpOy0t
r5eAfUsAAoasVl1dVoyLEppvjqMbZ6mtjQtq478HOWn3lqmja5h6Wh3rxybHmpDEv0YYmZHHyN/M
emyOxnzJdVvZ6yiQeLi/GKZEPLsgjrRzpS6q18mXrKo6j+nQvs165Uc8zLBB9AnBa0Gb7cqmTF7N
JWC/gfsfO4aCQ0zRqlvFRL86U+wTYazYLLQ5PFugsW5lRaqRkIfpWBmAKy3AWnLMQqryNK90Nn3f
3E9lrTwVU9icCc39nUIQURreBPzq0JvSvZJ/rxtTfoVYdz5FeVn7piKNh1TB+Gh0g3lnrYdC7x+b
vr4pg0g9tU0EqiNVZ2L65B9VFVrAeBRt1xc42yHtdOUmxVFOkNyN0UIDYUgJoZtN7NVo3nuZBlGr
VhaOx1gGkWuY3yPD/FEGYbZPnULZOYo97rWkOy5mVXrGoEdg8caJYI+u9u18ck55Ux3ahlVZA4iP
ndhRgtb9lsVq4CXqfMnMqUMRO+3RC1ecnZzAkALMuru1GInHWjJfu6GuH81Iwiw0qX4GzGYnjah7
LZ36liLeypdtJnZSJ9JNa9J2Rz9ozmNnpsew0HYqllEpNNSdk6nP5TQsNyqiUG5mTPJjFuJnDUr1
tmgQeDAWaaSHIXqXVWN0ttRf0BFL952RBewbZbg3UnniKzC8AZsF0xvbZ0LL0UB4PyR2tTQsPSmc
HTiTuA6g8uWliL8E4zy4WpvI+zwItVtjRpW1ncfcs9M7OWqdyzI8VjoxuS0wB4JrsdogOuEPNW9o
mbR+z5IiK+YOQnsNjTS0hfdAr/DZGahODZH9bLN2LSUMonELvYyqvWYDgu39MNqnVfbSJ55AohNn
p1KT76XGavyslirXQCmHtxMeY9mbGobdggCar1TajSFHxo6wHg98P7KfjRUfSrxefVtOQBOU36Mz
6vus76Uz4lCzr8Q2VKLtOs0mau7mzjcCJLxWL/CUoHfv5wP6wXLNjDiVzQmtENBNaHSxOjqmKIl5
mVE+K20y+zmWWcupfySKDo0QIBXXqYY7Cb2wRgvACpv1W6bLOKGL7LapWvsOyTsbZau020ct3Djo
dhFOKY8VcU+7OiTMbQ7zO3tqAFg3+lid51F7NZpo4E70Cai/Wd0vxBifotkihN7I22dFMZvnlHWv
nKvJgygaWK9Bz438sagcqnR8CgxIfqIBpgYnkbywtSdMVJxp5PNyJynNkz71zTOxT9rOmUNWVA4g
jVAp0n1ZSWiaIENRT31wYkbjh4mUX+PxpZt+nOT7NgkI6rdr6Kl4fb5oLMo0xTcnzSEYFBQaRMmP
Wic1J9uo8Pp2GY/caDsIOOok8ruw+TGZxf9Qd2a7cSNbun6VQl0fVgenCLLR1cDJOTWPdtk3hG3J
nOeZT38+pmpvS1my1O27AxiEyaSSyWAwItZa/4C+9uCmF7LslFgMwscKI49unh07/FclyXRiBvnJ
Ye/wZ7zkeDTJ8QxbLUoXXd9tITqIGyma4UatDv8/bGy/Rke3J3X341ipy79a34vOXDBcN2UoBuRH
+/sfJ/Rd46+SCgGuH8dku3nAKh3weAcG3hHCOzHc+BEhBv8GIJR/0+KKvYnhY69+HDOrEvJaDXAv
M5IQJFjlbHvPqS8OfzHl5nTBWmt72DtsmronqzwaFv3V8W+k46wMlYVXXYUchyHNeG/AcbnJvcQ8
b+V4edg7bGobbdsS1sHusCuyaLwYJn7kfL5hlP5t00JawIFZbQ/HYBO0l1AYtqzi5zM4bSxxUoKD
mz+dUeppdVVbOJg9fQdnAMBuV1aP1/fhWJJp5SpLNW9dtt8LrVU3EELVjdt2w9pJwxqzd/xmQOQP
+OtowfXhlDBFmTdjwl6KxgBjDv72rM5Y5kqQbjdG3VPMwf9scTj5adP3s4h45u0KH8513pq3vYHf
MouAbqnm3UGl4W0RbUUvzduY9cytmCp/iRVGuz+c0BNE7aNJw7x7Pv9wCuopsecS8PqDtU+lEd5o
hZud6CPyB0lchTfRvClmaGllpTmZKnYPGycgQi2BVZ6QEStibGWQ0oBw3wkrXwIotO4KzFuWqWmw
Yqwy847FXL+2dRxAD5/SQO5uptYvc3cy7/xY5uf5UHw7nIvF0XDjlcHTZ3H/IGiWcQpKLL1lfJY1
0fcYxQYI0lVwUnmqvqTEZdwOUZCuA4isCcYny2gs2tva7uNLTRHwz3uHjZvPrple0T8d83zLhMBK
7OEZ+JE586Yx8g3c7+jq6a8wR1ozQI/rw4cCW96rEp/3H1/ZuplcgCfV94djuHqNJ8Gs7n/4g8Mx
r4PgH8DgejrDoTyQYVO5PuwOVlhcDx5st/lXZlhnXqZauDNaN1pK5PP2rW6J26IBEi9MArPKifVb
Ul767eDStzqzuT4ckqHEaH2S6fbwB94gu7POHL6yKNJvD4eSyD23Cl6Mw55jKAmASevWh91Q0lii
7NZlHu1Ko9LPXavub6x+QOmjMD4xOfY3h83kRDjD2I0+T5h/HytcZznlenj1dMaYO9QVwNmb1AK2
kUKALmixqNZ1L3g0u/ODYko+iq8Qs80PNICz0qwsvrBKG4m/QNe30LCba63BZS5vDPfzWAZ7a5qK
7zhXnwyZFp73bvTNm7WYXZbZZ2reyFJ5ixJW8aVpUjcpy7y+bYvo01hoNJtvTvTyDCmOUq40NwxW
GdTki3hxSBEEFSoeg56WG6FZ1cKyU23nVMtsMC7KTkdMrgrdnbpt23Ttap/BKVqX2C1WFGghmg9S
zz/Ulrvn3fQ3ytPKhULYocv0G+UgUNF8qxMsnXpUuhCHVqQ/Auc66xB/sVyzQBrad3fiY1YDHPbF
asQ0+ZZb31S6DK9yxscpNm4AeI4ryLcuoaM7nNtTqa/j0UYpZIqWTmDGn7u4l5u+ikg35BnlV1ut
cVXWMXEk59oMgXVqwhU1q/Cxbw1x4hfqm1PHp1PuhmtjmmDQGGXy0Zdb4Ris7TDLyskCL92oFB9E
orRNEIWKmm8aXzah9gDjETWZMkTpT4GxDL7xbhgfcm+4stry3tLT8S6vEw0vxfJrMaRiH88mEMST
uGziIrnXVYNkGdJoLEZbYxHFcXSVQRkDsy28L25/4kmJ1EOXpE8bHePgUhvQFQuLaXFYTidmlWGP
QbkwHKa73kLXUGH+Gg9ZdIHnTsQKUWZrvdHrzQ6R0fBBIe6xFEUoLzNEMuYCsGTZVjyYYzB8qEd1
E9u2/6Cn0YfMdrCXStH/glpC5cEqg1O9HLwT1VXJrrKG4gKp9pwKCjKcrEP9Wz21s2UIAPiTq7R7
1RXTdx3hGTU7H2VeQtkZbQLc3cdFHxXJvVOO1moKg3qHkoC+sAkNMGQt6+oE6UGWZr7AlCQu8BQM
vO6q7drmrvFkczfOFDGZdjeHvcTICEkDMZ0edgdDL9aFUbSbw26Pedg+gSGwaJusvYvlPKHBH/3x
bWWmbWJD2VeH8/VQSSxq7QKtPi5lW3G6CfpoWB92Xfijp/hrEDvOnwYVU79tj2gXsXfY4DN24Vg9
KbT5EOc3cAQQqD/syqaHkgemfXXYxQpnOvPJ4P/9bSq15hns8Nnh99mF+jjJzDg//Havl9Gqo/j+
dMaYVkTh7kiWYr5UznxxkdjZ/WGv6UZ/FVhxsvBHL7jscFa7BLQQL9Koycg6cOywiTpPX+mjD+Sj
ktpqhE2Pr6HwLzEHRnMfBdVLTWjZiSqtq6Pjh90AJqrdTeNZ15AkWByO+V3DSgVg++bw9z21HzD2
brRuu9K9GIdSbKuBvGNtKjr04eBhg7fcohO82D8OkSB0L3IA9ctmiNTTFxw+PXxgQozfJ0n3F670
F6IqOgIrIzepoAfyognGu9ER0/7ZsRGO0oaIFsGB+ZTMqOSFXgf8iQLcoFh3nz3tEp3gVJT2wW6e
figC1fYSWEdJ9DX/jVnn3QX5/MPOYYP4Dx8iSYLB3NhQcDnsHz4yxjE9DWEkGakhL6x58/RVgIvT
RW/oans42KLPBz+97jZRmUwXKN0aJ7DVsDhl73DIqIyd39nT1RCMeyiWJTo7vXUPZZ91UCue9rDz
27Lq866bwLXuYzvalJPMbw5nVnq6npJhetoLx3JVh5P7tFeAxMWtKr89nIkT+KKaqvE29Ar7vjUI
HK3WffosqR4Mj+B0cm3nFDmg4r5I9Y0KBv066Z38XoOL3cZRfXn4DAlSNMrwzj6vkiLdWDHlBsup
bnK8fjt7ERrgFE3pgO3U4poyAAXqxFersCtuowlXuzqYzBsw7UQMkZhTn2O1Q6oiW6L3T/+n6yUE
dzujI68ydrq/MB2MjswiL/duOzIFmkJewUDSz+yhPjdn/nQ8Ov5JP6DdedjV89xAVkayWLOBeUSY
Cw4I1SxRVnRWAdDRbYyM2VYbP1dRFX7zWf8t0Smrr1yUBRfw+WNECFWx5QX64NRoCuZalK0LfWqX
WTqTW7LstIAvjtoS2iDRbam39jf6x56gyr7vLHIKPvzYIIm1jwD84fnhVToNbRaSUx4X0YVjOJa/
6HCIrBxDPMaadu56ZvUtdaO/yoMM2YhvVp1i10di1dxhjPUN85Ib2zdCVIfLGIyAHl/6pmeeuwUd
ez4UzZvD/xwRmVuIINHCg+mFqpJ3C4NroQ21u8XNerob8uaqc8v8S0QtEUZMqi9MxJWWKtEa1PT0
5swwKrWaTIVosSpHUINaSHa++qike5l6W5nGFYgYNiGmUnCTVnmmaZhumdky6NLbZITskhfYjydW
u2l1p1injH1Lv+v7nch8tSxkZCAcklebasC0ts+84D7rYn0nDej7cuxizDLKbZK24Vqa+6LoqzuE
pZhjWkQrkVi9Puw1rveh1YbmQiqZ3I8hslCwkSBsz7uxFrRLSx/G/TCSgWx8Rs8+ER+9uDO32ZS2
9wZiHuvalDbYyF7exkjqkuyYI+YKjHp3nYZGcmcMfrj1VZesZVJvfv/tP/77v74N/+k/5mizjn6e
/Za1MzYoa+o/fzet338rng7vH/783WYVb8FEVSbmkkoXypg///blJsx8ztb/D3VmuBZREO5aNX5M
hDw5SJmWk3BoQWPwFkwuOaa58/7gB9nZfI4R5p98e2JeK0r92mfgX+XpJJ7+dziWW6kHjIJPA/z2
eJK4jh7OQ6wQTWC4zk9qO+OssVOgf0toZqe7g77OYcPigUVHWt8czqgduTjc+H+8uPP60BLf8mJk
zoNB+3L3v+/ylH//Nf/Nv885OuU8/Fbldf69efOs7WN+8SV9rI9PevHNXP3vX7f60nx5sYN8VdiM
1+1jNd488v43/3qC85n/0w9/ezx8y91YPP75+zdS7838bX6YZ7///dH8xHX9WQeZv/7vz+bf/+fv
/7fy52/Jvhz/yeOXuvnzd802/5C2sJRjSpNurAv399/6x8NHyvzDlsLWJSqqMJMcZf/+G5ijJuDP
DP0PBZXDcA3dspSyTf6shi87f2bbf6DLyOrXZXS3XMlX/uvu/+6/T4/t9f4sX3RnLmQpLiCV8bIb
U8wSVFusYD2QLcFA2HdEsnbMxL4acbbDJtMwIVc+a5pX3h2dX/3s3flxMZr0+TuDioZWZJEPMVkb
0kfV2dUS78pgSfrSWY3CKxhn/OsoSuJl2E6PU8H6FNgfQM686rdpyPozRfZgQaCI5kmCcFlX4BJe
JOmwDjvdXb39O2n4136m7bz8mSgJVJWDFtwGseB0LTynWVUwGpe9UeXvDCMvR5F/t4Q9X/rZ6IFP
dAgnGRb4mHjxB0VW0kMwNSpv376D+Zf+GKT+/fXW0R0QXXjgxEtc1BOjvaji2KFWVVUXTIXoYrv1
Y1uY7jnVTfneo/3JFY2jG9LquEFPxbI3nZz1I6kkLIvRItWLQCC8EfVNj5tPhRaRO9IDPuvRfzMb
DxRi2ufrPjBLlPAbVGvluHFK65M/iW5VTUay+6UW0Y9axImLMlWlkFC3lHmN3dFlHLv3QV1tgqYv
dsWIwo8p9Lu3r6bPr88rD2AePF483xGpnkFjerIMJ7xG3BFxqlEbV7CKy00g469OLgiN27qhZun3
a0wFx83oN96SkCq9f/tXvN6Pbdd8+SMSj7ctbtNobTdBlGwtHML7fYB8MAaQk2qqi7cvo169V9s5
evRC5VRjYik3sWgboFKBtvD8pt70he+eZ5Hd7USXW+88x9dfHNsRL++p7cvR1BLd3pRV3p+0th6f
K82Yfum1tOeh+Pljw7uyKCgSxusc8b4rCGXeZ4QxxfDOW/KTByKPOqEXmVqBx6m9IeEtt5ZgJVUZ
xXSWD6m+ffthGHND/LPn2XJuuGcjS5GiWpaqiFe/7bPTtqqCTdcO9crFsQz8f0sRNwM7gR0EQpy2
2Z3WvhbjlkhNOKrydGVrKGbkup9uhYWek+y1eKe5+JlgLWsux6kq9n7eue/83J+1yNHjnDKnsYtW
D9YyQCn0k65ZY58ssF7N+g++GaW2/bR8ebF6eb5u+0m/MebO+6xZfGXrAfp5cpOqAbEOaXu2WupK
WOH67Yb/yZ3oRxegeE5qhwF148fWeIdMv/F5TLtiX8HNv/mVS1hyvvSze3BsPbEJndBCt6V36mEu
cVr6zKYhgfjqVy5hukd30ajAsLW4CvajJ9v9hM/uhqjN3BaW2e/fvsRhyP1nDyWifHkbYReNliby
eO+gVaejLK+p7mFqU9RKBwfFdpDAaB276zaw8ruU5Uf1oY6DnlxB7oD0QsqszFC+cF0ohrZWOMRp
UF/qcZPmFCUvJ6qO933bW7veR3/q9J1f/fp7ZaijX41cbQrapvURndfIJOXk5AP0DVeJ28ZkQSnN
VdQaToSvELuycnlFtpkK269d/Xh6NYM06UPbqHaZK5uP3QC0Ch55vNCCMKA420MOKMrPKVV+TG/G
fjglCWC+c/HXe7ahH72jDe7g2B7VaoOUX1EAm0thEvllI29aUg7xO0Pv6wtRXc3Hn3Vu3xSpDhrA
34GOjFYB7pyLMM1QOUELcpvk9XuLUHOe/f7Z/XTTeHmhvKgnvUUvYN85TupdRSyx/WilQayoV5We
DADW+ib0unWTtpiDLzPT6Kaz2hMGZVkJ7LaeFqWFotYt7ChETCu9TvEc7lBYCbKN1aVGiGmBanoE
fKEGZNI8J9saVn9RXZy6cOMkpd57+Pb0GJTv3bFKEbXtohTB6sVg4O3xwZncAXpN1nkaEInCiQCF
WAs3JmMg11k99HgThZEztuk576W51S1D5OVVWboeyaK3e9zr46Vwj8YaWEutDcQoXAurGPeNNWon
QhZkcd7++tf7lDhemsQpWSl4KsEa9gO10iytemuBOUwZnqo+bfRfu4xz9NJqJvbSKLkCbgYFewKC
Jf7Y5QrvbBB57/TbnzSUMx9/1m+9EEqRXvlUisGC7xFOsy5n2dN3hp2ftJN99O5hkgAsLhi0nZqS
Twal44sMBWwgnI349PaTsH4SlQlrjtae3UHEIJ81+VigiCTjEiH/KcjiPUJAYVbvkY2pS6RrcHDV
r0ILGuMVY44mHFToB9SZ0UMwLOqLNqoy+dfYFU4vT726i5MV+J1woI4FhK5LNkkW4Rm9NAsVAGo3
XWBqSFp3yp3uRWi0xXcB4diA3uuYAu0CkifGna9a33a3vaXHYbup26FJ+mWARHos9lkX2NGD53k9
xstxN4VfhYsgfwtDykVuYxmFnp30C8dDqbW4Kon65bAwp3Z2mCpSsNk7rzYcH700+HY3A7JhFSg8
l0rNuK7irkTXvBFl1hdLJaJuRMFKFwN4J6T5m97cirqvBjS6Elczgs8aeoim+hibgRUyfFCoagb0
vg0EwTdZC4Jlgv7n4CTnezYWA2jrhnhlVKXf2sCTgWl75ZnWmB1CPTEJq5pyp15hm1NZXb1rEJGX
cimdPjbPLXC2i4nme6BrwMpFlUCiCgTx9swN61Wgxv4+94ip64bs1akmy8KcM7q2DSNnzEwpV0Ko
sgLJWZWh15+3Tocz8imjDwPdzYB/vdldlaoY7MsmRQu/2jaiGt1ibRiFZ2OylCQphQvE0hKXKbcY
oJyC8E8y+xqijzuk2Gnhm1OflV6j2ZirZbXWnjuiymS8dvG6b79BKZJoNZhtKafoRGh1b2hovOiA
K05DH9k5UA68udZZGPZNdjnNGdFPwmmz9E6FSTGirZ6HxagvixakRbSv8QXQef6yIsYFCO4NXb9U
Tpj2j6aZjhGuBVpsNuS0LdaBHwIjCkZAhip3A0zmDOkEsxN80rgGBoNmojaCyi9YBMfuMqwB0tjB
b2xh9GUcbQtscfwWslVppva1m8jIpxxvp53V4B2UTNUksuUUBL5TWYsxdWKv3lt1Nbj60mEWi3Mo
UVBhYrR+2lKlp1OlFeZ447c6Bdqt5w5T9Z00g4ZreDARFadXkcQFKtgZumZ2zhIZcybgh66BFdGt
bTJEwXetHQJKtZOmFOY9KUbezbapfLTG14VjJUacQ6bAleJjmhv0/+XoUo4JTtsADaMzLWXl/QC0
A8u7RRE6copvsxoHgqsSKX1NpwbCrHrTuX5TfUuUk+o6gjPCFT25obgcz8oh4H1ZuXVp+EiZOgF2
VgjSanZe7KomUdN4mjYsnoxFPIVlvzd9WGQVYP3cJldujtSOGoC+4DJ9pM39lHXVVGRCX+EdrJHy
B2Bukv+VAP3MdpFLN7DdFWM6DhY7zZvcyqDENbRtsSYYRH0FfCsgQP1TZPpaIk7CKQ/Nhyoa+9i7
gttFF1hXY+MMuFM4mfIqaNmJqVCa7hXFdii9ZmnElCwjai6UViuyYkM98tCvTYDnMfrH0ZQaLVrn
flv13s1EuQSIL+gZYFUF1pRmPppndaEocC4MvGJcZwvbuW7PBRiWSr/w4VSA3WVBAWeMKqtM/NlE
J6r9D/A16hK4Tj65VgJyr4niiwrzKYqmGDmUdvI9ccFolhsVQaq6s1RhYmLlhNOI5xcY9sy8ZP1m
aw64Za0gCAQZYU5i2ZQoseOjgOlK1sYLrMmGnDxa5xceHJcS7WaSfGZkUb1MfGPsIGqGqNsMFC6l
QfVDKLN2BBZstu2BweuC0jlLUSSe8DprifDVcmpzKy9PAQM2VH7GiBQ2GNbWtJBjKPGrApYSNTZZ
D4gWU/UVeKRdbBksndpYBkPSJ/FC6YaJlWRgAhxfjFZpgjWMiqifUMo2zAax26obqvwxiDBL+joA
b4e4yRsfOP4CAF8DYxeaeO2PC7+J5oRS6A9O+9lgEoLH6JpRAiU89n3oKoswwGMdYz8j95p7hUYn
34FCAmHGpg7T1AM7ObYteq69AwkAHSuX1TwGZVSRAVWbfqTt4jFKecJxDWznWuEhaIgFboYSOWbm
AuZBiFph25+aEq01tRw0VOapKAkRR/HOAT8oMfaL7Wzgy12fbtWXlH8e/TodgL7YHiDW0syD6tFI
ugxOIBKMgDhLGeqEID7yoHET2QLDcK9pa4gNFIbx/bYbtyEgciet4n1OdbfvH9DRHeuvWjl6MN8F
QT+i29RO9PCLhXIl4+K8okzzhR15Xd4vkPsLMrXiORYlj95oGHkXCStZ/cEoHb+9iLosJ+FqFNr0
oS/SAsHWLq7FFC9BEZYFuHIXuZGrMBd18bH1qgpMq2ZHyfQQZWC+QSCUXpLf6wAduNyIC52BD2Ys
e/8vtFh7/d7pFe8z4GDhNJ/CevS9uygtZ7V130VDeE+BG0bEioQpEMeFlhgicdZ92rXNXkrdjUBn
A3Ety1XlNeN0X9tknW24BV0FsnxS8YQ6uYVHRkrbCt9bdZqWwtMK9SAKjAXQ+kJ9cEK77GlIjTXY
xgy81PurluNEFxqCVJkrROYCf5H0nmttZTyE8S4lTmrqbTdRVdmrOppZObFnCOQb3SrA7zMNAHXG
S1qqAqeRYGlPvdtVEhAmno9OGv8VxE6nrmuZBcoC1Ip/prOgbhAKyEBBQGakCmU4XlqEHM0O3X4x
3mOXlxV7PQejeB3poyzjZQY52L0e0shtcKs2M8m0jUQUDrQLk5JpkwMRLkv9zmtd5T3ouCKhtxDb
suqW9M7JbVdcshmu2tRy4VojgjC5t24s4MOv6Q24Fy2kFrglnX8SQRLM/bjQTF4FQO63jiMNZPx6
0cT6BQjlKHkYyHeBGgxYzglQSmXU1A9lYWete1WIIS1KBBX9oD4XKDzAwytRYsYB0Em8cVZOZW0F
kaOBgaOQ6bXbauuKbNAucydOYamgzqmaR290bOsM9ebBsutlMVEM1a7TqE1d97qMSpDFby+XXw9T
hTiKi0QyVJYxpsXerVIBYBTP2YznuWsZlvfFPDq8fR391ZU/NZ6jeDhSUiv7fiBha6IMv6Ci6MBs
QqzyY2pY2Z2pikjsisZamvbYrzpDALBs/ZNqjMrrNlEj9BqLVIoNQ4X5QP5KtAOFzXgZK0ws6Ws6
h9xYukDIMWVtsqyJVt13bvvV5pWuOopFHPwb48G3SdO5lXNmtpZR7GvXHD5FdeVtIxxqwl+JrEDC
HoWGZdEOiV3kNdyXDOFcAcB/UVfj99Tt7O9vP8Of3IxxdDOgbOnwOelej1TWOnY9uW01XFyFwpWR
2rf4lbQyMOSjpF0XTCywmoTUYzV+Na1BX0sCtHsGxPcyj4dczz+SJlzi6LlbaOwo1PPlJndk85jZ
1Q08uGjhh8VHa/Czs2YMPabdJFtSAD0nU6CufqUNneO0W1X07TBOBX4tAMvXU6Pyc1uyfOwrAwMm
K3+vVvJqGC+d49xq5NVT1uoA0Co/qT5ofVzc4JqQb9++i0Pd55X2O87KZ+hHjxBhaL/MwAbct71T
qwd0W2rk0oBANDsb4OtKeD2c6UDhQmToH3NT97+9/QNeH00ca06GPYvx9cnt7awYNVbzyt+wliNr
7DjaFs+V5PztS/zsHq2jmhfAhUFLHUvbmAXoHZYKFVSGOF5bTiPh2h38PoEVRmURLRzL6hd24V+X
Xl+/9wPmzvhKI5tHyZJ6KHsDDymModJL9NVtjI6cT6YNgCiRWb2bGnR5a3dSC5wE+g0xoLbtXXQG
tNZAhvbtVvhJQxtHL8ogQO91eupuLLORMI9luEdavcLrjtXLL13ikMd59iyNVvRaH9FVQ3jlZMkp
5EQ27k1o1qa/2F+PqxlDkVsurgWMwxXgUtPSM9DZQJVH1X8JwTes/JmmFYwZjO8a6zsM76aVOWjB
/u171F/N0kpHHA3PARXTvIMVvIll5CAWjC22kVY2irsSEICZlNDze23VtFQbyRwlZBNCczXUurYZ
tNxCm6Ku3mnveRh9pVuJowxfM8jGDONB29RYoBzcjbWV0adTsTBFjsZ8Owg1hyhN+0tTkyOOXqQm
c0XbR76/TQ2vnVAIaEmx5I5mgIrWsap/u4lfn52Ue9RTvQAwUQL1dCP0blpUqpY3aNOLRSaGDrNz
K3lndno9vyjVcck2FlDgKD17mwjNj12fZ7iqOt2X2LQ2I1iERYkf41LONNlRkBgPLZkum9hRp4mh
gYTEKQ2GbAZFGvVqLANduP7OkK1tBpsvnua57wyRrz9mbFBfDpGOZkkSgggmVI3lLhPRTGeQGQEv
oBK0AmpoLLCaTU/ebvyfTKjqeL5pcXV1BjkAhQnI2XgKefA50MRKgJhSyzGKQRSH+BcvqC3ZxXEt
acZ3Lj6/Q//s0EoePXmhOUGm2Z3cgHSxzwzMCJYIryM6gAe6myDYkSs0r2Piu3e6wOuTq7LnLvhs
xIqGyQBvJ3mDFMWXEzcEmEuQGEMqf7s5Xx91lX10R9TPJcRJ4W7q0kMHorU+RF6T7KJB/A1/+2n9
eF6zvdJm9tE7yWRdJqQgqb0Ww62XVBsFqFRVo1zZrTdTbsgyAvUDRxV11TvN9pM39HgQttMSB7TI
8vfaoJEwskaLhIyDsbSMG/mxaTzt8680nzyuYYyD9GWpUVMlJence51mk6cvvM9ONTpnb1/i9XuR
x4NobJE5iiX4oDyF245TXnyqN+5Ec9btKTGgfKdv/2S0keLoNS7tbtB1qdlISWjeNiW1sAyEaIg6
tX5lW6BjudP2JJSpXBhU0J3sUxBOGwF5Z7SNG/DPxcJ1h3ChA7PeEDUTiOats8Zdqn2nLV7vS7Z7
NKEgXeCMOXmSTW+VsNMKpz+rql4uoY6JTVBo4aJ324YEoVbvKqwWd28/gtcHOPt4wG8oHFqBO7kb
4Q9VsIKOEX3CCMv9RCKzyBj3ZYS7FBnl67ev9zoISoJufPnaT5MW9RYZmg0mfHJbkupd1UasrRNs
OtbAxLy9Kqx4b4VJuHdGV14qVkqronNJSeKW+d6ycF7+/fPVBbn78mfUuZaAZDFIhpIMv+0m46tD
amqdeNi/1A68ebzUP/vWJFGgMyF7FYhcvd0Cr4979nFlLR871daOjilAxepgbdUOuPuxs6H9vX2B
18c925of9bOBNWtJ8+IpSzgeWwUOu6pf61iFn3bVUK7fvsTP7uHofYIcXDCmmtrGJ8/rbfvJRq/P
J8/0XvT6k7fhOGxobdPwKH4QGkUw43TslBfICailUcR4HuUz0LzKvFXm+J91r6u2b9/W63MgDpwv
W24CkQ8nBh9QlhslmgxFtSMNi0BGIhdhWXWLqGrqRRbUzTvt+PoFreOCuoJeIeyIqqKBs8FfNdpX
u7SNGKEyCVXbxvKzq6doj8G3885Q+HrDWs7RrKuPcCCnkNA5FbqOzeBgLciY37k6clcYxJN5RD4l
ht7qmdn+V1oVAZCXrVr5U5roKcElOB1/Men6uM0Bv4OcLeyt0H21s0N0AZxBi9+ZI19/Ayx1FPNZ
sOCbHhAxiiKIERk2On0D3nKnRo+R0Ns39fq4+Q/YVWVrQWILnpzVhdDuU6SZNFslG01k1godu2wz
2HV++UsXO44fu9zpGphv3sYrneIGXkSxDqZcrVJ90s7TxBxQDw7z1a9d7LjxhDPqqQkozkEW8w6v
769dRqaqzkxnVRko7k4hhe+3r/X6AsB05176bKhqWhXpQ8iicy5DLII0yPek4BHra2L/pGuR/n37
Oq+PV+ZxMswkN8/kmgVrmEnFF0PYzZkYVN+8cxuv9zecl1/ehhon3fCyViFzjR2mXfliaZiD2kvq
zJtfuoPjLt0VSTcGToGBRJS636moGZeh0v5+5v8rHsf/jKRxWTxmt031+Nicfyn+P2BqGBYP5d9c
nn9QNe6r1m+/jM+JGoe/+MHUEMq2oUI44GmkPUdHfzM1bOcPKNDKhUhm8Cdop/1gapjiD0GFYf5Q
moajzxPKv5gapvUHh6Gwm9LA/XOepv8XTI2XEwhYECEMy4HzIW3bNpzjF2kUIjTDMjbXmI3hcOpB
yy56rdkGPsw3TyTVbdkazZLfM73T51++Un9f2WWR7tjCcPHrfdn3c9l0pO00Yw1KF8Uu3dLLe9FO
eKM+ex5XT0uy5xjdlwPt03UYUE1TWCwMqY++vI7e5fVYuKG5xmMb19vC0mJK16CMtrZVpndummtI
MpXB3duXlfLlCvHwxCHoGLquTJv18XHTemYTFUEUTei6Ai7aRoY9u221IfXwOBFedN9nCoCBX6rw
hIpt8dWqm9pfg4e0yhu9qL1aLPQCdOEi6mschZRVq6UzlOPajTu57p0x2VuYblNq9TW32Sjmyuak
qons0kN916De3A3nlMZ6SqqDuAp6G8Mj5HFP8gZH+qkiEvHiscU3emIYRedL+qeRHzrtl5rCQLyO
S8tezmiOmxYprAtkW7WvUYcWkF6XOEhj4JGzCgj8L7Xb6LcADAz7IkVGDEMecF6rwmrkRVw5D1qv
7AjljX66L/v2pvU7+Ko68s/hBoenlYaia9+hM8RoGJiIjlkNIVUffi6ayr0PPdM8CQHyoeagki2j
by4RhiktZzVgzpvswnm7LeKwdnd1CWX2/v+xd2a7sWPplX6Vhq+bCQ6b0y0ZjFFShMY40g0hnSNx
HjY356f3F+lyt8uAu+F7F1AFFDJTeRRB7mH9a32r7ibJ2N+Dk+BvyC34b7Ec4vhsyqEbNgaXqLCc
xvLawbwCBTgYIA2LVM75p8gB1hERxV4W9EMfHwan1x8xspiCILHLZ1Cu7Ueh1/LDLIX9bI6Yc/PJ
8nCKcQutnZHva+5W+8etZkabZS7gTc4twDsx1zhN/PRiLcsQTCkUcs2a7LuSKuy7vnXsfSf6BvQj
W82OWa1SAeQPIvZSp9mE+gn9Do5Gc5i7xNsMojH2+S3B6Kx9GuFR8/8k9Vw/YFOpf9qWK3CNfQo6
zQSKpNEAatm9Ql5Y0ofGrYu9NXjZYRxw0QSYIyygV/BfZDumlBqW9d0tRBZBRpqsUDA43/oA6U7S
oihI9VTqCvInYOULudM0Xb70FlH4eGrzzeon3Z27st0HaT45yKmNtpzzqlh27KVmuJrJSBk7NQDf
6whPmksqIfw0M/IhqAkB58HMmIt0MMjc6ygr4jShtnrZveZJ49xrnXWPm3Y6LdZoBVPrrA++kS6P
MqOiNh1iuwrLanFnaJJ9+Wnllj1EiZEodiSri7KiM3iS+vYVO48i4W/pj8ZkwivroSwFVkdGkudG
u5JUHjYt85P9oN8i7W2v1BFG/oD1p9Medemry2B184MJX/9nkf1wVwIffLOmttnAeauetDE1RlS3
0juR/fR3iLv2dmKOnGKfgdnkGVJsCiX7G33E+YkpkhSAQpzmYBWLeAWPDuRuavqN0ZkYQZE4w9Hx
1Glac+1VN1UB+yqd9rLr1siaBjzOTevs59Ys70yixxzuKCBYZVtvMZNgCMCFcmaZT0KDv+W3cs3p
biSBtgdrmv5JJE5Zy5WA8OLev/jryruTWBn+c2qfA9o1p7CQI8Sinjo6czEtaJuZGXZruh5mYaaP
4O7TU8taf17GVv9AAsBCoRXzQ2MvKkBMw87GxWs8WiITp8wp1MsyWwz5dA6HA1J/EnqVp9eBYklF
uU3l2VPrsHNAoEXAENb71mune2ghHVrKYvd8oPiiCp40DudMKmarAGy3tPWVwsqhIRKbJOcMEC7D
fs8rQSuDERwGu7m2Wm3s8VoZZVima3nf5qraF3GBSNq1FmtbAfvzE/9Z/+VIB6tNPU/8uaSGBa/E
qXBVQtinauwcnJPkBCTxlsjhQwEOgGLX6IMbTlq63k9ca196bCDPfZv1oM6l19/FGgClKlbZDmpU
9+L2wxCO+WodY6rl//i9Mo9pKvDJET2+p1WWrgspiwuRPvstZ8m/8LCZpxILymFhkrlZFo9l2mHN
KgBfHS23oDVBQZJxgX8xSWm4hppNP24nK3cOjHfUhkld/KP3KFPAIY2QVilgYjXAZRSFZ2XMMN8t
uhNqU1YbP0nEJTfLPlrz0TtWeutHXWeXn75meDuXhfuwyNW4G/qWSg+tHsRLL2W+mVctvoMWNp/L
KgNkw1D/YIl8uGtqqNJCh2eS5YX5vjAgjUiocjEQadsFdEmbJ8tY510tUxEOOqlngbVzL73FOZdw
+/tg1Zx4lypjuI4LDKEYNMdWOvICDQRHn1/p91O1fBWD3uE3boCkjO28HRrDzDA5SW2fpILS3KSx
zp03amcKXh1ie8QE3F44Z9uw9OfMjCFIFWuL81YfQ6oB6JYGX/R78mK4HJOg/rEwnVA1pvbHKbX2
AS/mdKYLLwMPM3WHRDbNTvdN3lCQJ7CJdX+3UKpLgjEX75Yh1N2YUYfSVk1zwBJbRvYCcL6zxyrM
hd0fbNMat1TBTz2uu9XeaWvfP1qkQyDez9Vtl8W+FjStSF5lmg/YJ6tsNcKp9TFbqxJrlsjnms1h
8rAEr70XAKUZnjQXCnAR9867dDUwQGbnP1R9qb9V9dyOYQtXlUdgtfLbyLh5VVYJPNzNev+DGCsj
cl6oLoxHUb5otwol5uirmwbV0jj6Pk8WOYSG34gfVXo0SM5eZ+cRTYtOgY3XFlUklwWavD/o8Idy
TgEpDtSqQi10nZXVUrfU95St1rBZMs276vaELD45ibxQ60Vx56rMS9XkC0kdnPJQuEZdfmp9nHi7
EccRwYfGGI2tjwDEwUYvvC2Uie5Pj1XvW8c9uyGR4Yvj6ib2iyq64cgZQ5yLTlJfrCCUgmDO3HFT
OcIB7mYm8piwDPYHgCGQXjvszjlgZrsGc9zPNbylbkhZ3zvNfXMTqS/gUMiYACOwj53mkElV0Nle
lvTW5+fXN1arWFjPNxzsAWvUk5eF4N5wtk6WlcyBb7oZq4Ecyzxk4rw8mc7oP5RY9SyYdcWwRtLn
zQwZcyUvdg4RJAJIXngwVPV6wvSVZo/w78uDReUBNRrCX1KiHbkCD0OTJkZK2597qHVSGBv+EWTU
JsUoC96qxWc8Ygb3trnuVfedB5sdl5TpV5ATWhxTuD/qJNIaT7y3nGEqlkVgDcHSOTWc3QHf3nb1
tHqnYQcHf82ZEUOiyyglmKuyfoEiaAGG7PPEPjldixcTNE9H8qnzyy3uzBb/MK6v3wLS40Irtmvu
F61iV6CcerpwvKtT2LW2LoI1z11o6j19IaT8kLiyxdtafpM9mJOtHf1SL15laTq/RrhqmxFD4no3
a4uNU4zH9DR3nXv2OEqfmiUfb8KcoSI5OqCh2swPgVW0U0gnwXCsG2XP9BPE/g4Wf2VHBjRuN2KS
V7A4dk09b6lq9hln+3YEShXzZO718zcb+3oXW+20bLC5zsv96imeG9uebGPfa3UjozTn49YsSWN0
b3XTNkk8ALYLo3AOnUa3amEP7u+95MLgP7Ha5R31KgtGXdtpePiF48UTtLtsZF0w3fGI31k/0bZO
Wzf21GRj9fYUTIXiXasdZ4CZzdHhLec4pGHaLZPntKsZs1MrH+8ElrbaldXBMqmhMJJMkoBHIdXx
1UW0e4Pn0Mc8XDStxmVd2s8+y4GGJ9fsr4Xf119rYeR7ZWB5bckQbc3GLa84QcXTWpdrPwYd/Nnh
oC0zEDDdb3wwbEOS3bsUF53hqnocFMup73kUHVMdm3I23kRKIzZmMwxBtyesf7f83Apxek/XtbTz
M2g1+aBNN14siPV7iiTWaTPwBsINmd2e9QSs+BObjAMmhpYxHvzO+B2rZq3DQWvkE8YvL/jf/1d+
cW96S9uv3qGd7IG6bOlu/t/XwX9WeByXnC+DIsuyPUtYvvef58GNpTGAsUDDuskyc06z43sujQZg
XjH+m9LzP1rMvxg388J/rcXshuXzPzEzbv/Av0sxzl+8GL7gACm4aiOq/B8pxjH+Erqr257LPMPU
rdtf+gc0w/uLS4AvsGaCxXCNm7HvH0KM8dcN1XL7DzhHgbvQ+u/oMPwq/6wXQO1wmMubaD2EU/h/
/k2q+Q+aJg5fKV1/SCEHyP4e430eCrs2j36zTPdjNRIj6Fvws4xX9xw3RMvRTfWnocRiHqygkE5l
RXpkXA3xyqjV2Te+BCrp+bSVc1uqufLGFZrA3I/PwlvUMZ+6eoPlBTdhK93HLhnqB5V62WXIjfLV
LKyKN6dYrT8tsN6N3XI1SEzCicOyLPReidh8nqAZ33pM52kMmnwuzt2gsMok1pg8ZVio7qVuF2+5
3fShpJk7hMpjPPgrfDitXotHrYLwVRdLcTRdkVCmMILimFrS42lBzorT53jx6T7fdMKdzi0dB2Sw
ABzboYvKQTVAYSgI5muiP0Ncj/dTVagHM86TXwp6wEMGJBAbzzpT1BzP6R/lsXi0nS+ZcHkVcoYz
frnKTX/BHa/4xFlgNpQ0GK9GM3QX0zG9fbeOCrus7n52YkgeuYTQEN+bEzsis4iD56CAQHZNLog2
LINkfLZNuiRnsym8LJAaJCJPUs1uAGK4w47e75bc4SxI6PhDETPecK9l2A8oJT6lmu2/Ky7QD36z
2hiCRnM94SPxkYeITntgf+8wcdsfWl27p5x4+FPsAj3nh81vbuFNbyzczsH0LOMJionDVi+n8ROZ
p3lda2M4JH1RXhnK6wczBlLvjWTXDZB+e4KoyTvi03A/uWlD5EGsNrSgtnwCamqExE383+WgeZyl
WbACTOYOY1gUGdb4Yc/1UB1ttS47NpvyCT1bP2djAxOOtXZXDbfpPCTFjVyUgena5RSAoc+vx2Ap
tfHge7l2GVEef5M69vGCVSWmfquEejRkmvs7iZdbrGZJokRNysKOrZv7ihZ3Ruk2uJeqb0BjreNl
iXUZbybO92uQC18PfauB3U2E/qFnjBQJm8gdHW1Lfu9Xcglny6iGIFaFTynCULgXj4T3jocifcGU
j4i26nP7axIjhLB+Jd0lVrN2dxx2bHczALbyP3tdpIdVFGYR0m+yXhMOYbD1vZL0XEbSIGFSxiYH
nMQwz0SknB981GkLNZGLWL7WNb8pO2bYl2ljBv1SOmaQFnZK5RocRrDSeOCaNK6vs90VdsDxSbTR
7LoEyShlbq7S7/oz8Rh3D+CSuXftp/cu8+EIabM4p4g/yDRjmh04TRVnJp7+JU01HODYzPGKVrnd
ny0jnenS0JJP22qs+2VlLajGVd2VnSxeOjZNvq6s8PGFu2iDwTql6aeO3+IO6lGCyGLq91SHJFwk
+IAD3Rn4X3VztVtJjAJVDf1ZgPIkM+G63tWdRe0HeO6bh2YtmisBCH4zDPx8esQaORiZ0MTwBjrp
oTT65mp2HrGWRVLhEvBZVleDtpmrDu/yuePWSYYTFUvbWJ2+nF00sCbU1xJS1QrJ4DWFT9Le4zfO
ed1cSVTFLioNMU531avWL3l2RMkFRDhNZtlFvebn/XaohtGArZ30f3AGO/Z9hYKvh8aU8z33nQHJ
nh+YrR9JEd9+rb+/YlOQN4taVr0GA9TAh9ZqC4g2YypJoKaWMT/rM+/YRvNN7ZnCt+LdJ4YF1NLv
Ojhe0jhNc61f6iS1zybZn6MRt8kCojmzj0LRhSoSoaogHzpA7dks5xcv1qsDJzzaDVrKLa4im9VL
kRjDURJHuaNvy4zs2tf2ug2GVRm0i5jVoD+btmyvRA1pG5ucuH60Cbu+CNunaWR1WWIJngDxLhtx
65tMN0JmPIuQHOY/mSOo1iFppW71RzOV4drN7DUTelSkzlBjGCry16pZQC2vaJWEC7KSMTb0FXi3
W+XfShCF2dQkb84r2pa3EdTGT3dEHDMD9Hxhv3lm3n5BvfV4T0yU9XAmPa5CWyrDOVmlZn1Lo2Cc
P6dtpbFZ4RsNAXGBmNNxOA6/CRo6f3daidtzNlJXu45iAUBRyU/w91k4UGEL5kGS1QvN1UVJ1MrV
pfkrI3XNzXfK5J07UZR0e45L1V6cZix1wN0Zi4hXc0PoEeia01pqhhZ2Q84D3KSrkQVW0uZ3+EEo
u+oKShWU1qwJ97PCzDbjzLH9njYs3z4nhtm8GHTyeGHVemN5HBUunpCQaemiave+cYQWVXo/HiUi
euTOdKdkeTkcIHfn/hOILcMK6JKxoJi6s+Y+i3JuRegkE5mkQc72su3G0p4vLvc2em28Fp6EteX+
7l2TwYtffC66JExYv2kEGPRX0aS8Mna2aPtqrcnMQuh1Sgo0Zoi0mqpn/TC4lhtoPpe3y5RYifFd
dlgtuE5apEgGgdJWVY6vHaVWK75qCE6c/V2BCGWW8wdbwfxAXcucbOI5b42A4ZYRIlOuF4+LFocI
Wwzf3GzUR+pbA6UWQm+oBorr/NEg4cj5PpdbQLvFfbkmDuhYJj7BQgcJ5j+EWx4//th0i6z++ja4
KK8EE5vya0hVucXm2V2s2VjfjFkiK3kreqSDRWQLCkPf96OuZMDugtYoZX1JlKadLDlQg5DXen7w
p8rZmzbal6Y6+muNnGnJmuTth6Q3ajuO9CmsdmU89Hoh0eVGSdmPHr/XYycfZs3Mj7XTWPvc6MZ3
O+ni1zovCYLGnd9HU0EWrKWaYWOY0/yHOGrz6jokHcE3pDqieb9c2rqvf43S1LeWirU3a+zJ/hUo
YoeYrfcwGp565SPwVNDYQn8nyJlvAUi7L6Vd5gsX1yw7p/UsXpvSce6Zt2nbqRDjsRhz796effLN
pHO2xGXbbdzFeDnqB7vVjxbntmuCQoNrIOErK83JeW9FVh+oznF3ZeyrGF+GW/3SycqfKm2FkDhh
fvGW2jw7jpsexlUzT/1SOE9m2tEJ4iy1hLPWrlw1gfDySyacdLwWqYftQfTURBM/f8+WGRd0K8qM
WV0+qId0mCqYDmy3pBlWXOI8bOOyBCPRMzjnxqJtOr1Kv8nrGWkAuJyHPvOH6choxvvQSjjwpjE5
0cjkgh88ZckHqf3ux06a5EOZrXs1bQMqqdNpjKEA+/84mT7dN5Nv/1AlJcHCluOxEgO7gxoxyntZ
+mh4MUBX3/IuddwVD4NeAbjHcHE3ciONLNfsD3TetVuvwptYO/gT+jLWd/mw+KxmhhMadEdEhGnp
fCvFFDEzoyGDszTDPYuXVoplH48LhZk1+H6I5OO5d3XtqLhrhloyioiQdvtutzHjpyoTW2ksVZRP
2e+VEE/YVcay72qWTiPTwJFw6AtBJLGRsFeGZppC2LZ5klJjIR1KanbTi0pHVGRAOPYenPF05Sie
r8ByUoOqoDEe13eZqPFqWlO6XWNAnXAWpqPQZPVrSivrBP2Bk7Sib8s3yPI1Y9xubNOgZqp3qseC
MeD3kvZV6Hs1lFe7YOAiOPR11dq9pbmVbTmSZGdKbvSPyW7yR8s064sNbOx9pprnzujRPmfa4aDD
98sLgATtwWloP20ch1o2f836XTKARkinOo85qXrWWnP94d/JhlW5q0PDjqNDRqFHTxjP9oqq0ta1
hxyfrHursKuTQavJbuUk8FM01fJjywQsi6q6MlQkh/ej0emvXtXWh3Iy44fOuukL8bxsW4Y498qx
/2ho3G8Sk3fYWCOtacy5Atyq80dOQczZah1lBHPsr1+DMMyD5VHrRoOw3uz7WPH5x33i/+4sDhMV
Mf1DHXtM1ETMKULTDNhMVSknY1Opxrj31qZRAWVwAKS5JX4bnWGCwfadZwd30ZlS6fieeOctGS9y
cuH8LsB9utFBhI/dYt5WghQL0XbeUaY3oAay9hSP9pQHHOvMF9NPx5eR7azZcbMgF6w8NT0bLRta
kKatOgvg07u4lB1H/3Q+jUursWQuBSq2OQ0H+ABsFrrfbdHZ3G1q2MVBB21+yIrU25Ip1bbU3QDH
sZzuChBp9AObKuBDl0uO32CN3edxrjj0pHVJAUxBQFGzZ2Nfx2MaMceX0UB1zKMB2P+i+Dsjafra
Q6En+Y5sqLGfaZa8Gg2CoUFi/0QGJX8wBuuG4aGBDYwdZdpoUtRkOX44+try6TVZsXMl2tRYkA1h
xYuJDhO2i5pOdx4csOUHpjfiwYXNziJkL2TQ/bqmSNG1XqZY1ruCfXk7M/4HPd/LKWRg7O/Mvu/Y
b8nh+xbkPi+1xUrldWbDIvC79s+wNrO1JbuwLoEx6EM0s0g8ADA0N81Eza26We8Qy5pje4PT03JN
+pyZDIdP55px5jrSFmfee6UNT6hT89HA9XPs56HcVBMFU3O11PvVX8QvEEVotXyHEXa38oDk4W75
r3PkOlo8C+yTh3HUafrlRnbQOj++4zFipKUS45S6VAl0tV9HiVMPG5s3fp/0jR85zPYCFs92owxi
eynX4je63dg4QK/cA6XILnlSYdjzVUH1jli+EBI4+qae2qf2MOyzPFuO/PQiWudY38CEKL/NdgLE
PFSx/tC0pUajY5PQKTLr16afp+e2oBOh8xyQ0bnXfTuFlz4ufQ1iBWkwWluhDjMAZ2bwlUx+O4ul
h2nazV9+1RIjE6bxSwerEDFsFGHFMC7yZlVUAfedfie1Xr1wZZ8QJLNsZ6UG/SLmXIxvaDegcudV
iiB27OFsDG25GW2/fUpVld2siuXGzWfxBCwR46DFvXNmLLG3EqeNsjjhcSrEKm/yQckL3zHf8tOB
mZdLEzfB8pCmTyswCChukZSNKPYzMOOzy72hNbideVoDPaSZu08NZMAL3b4VjW49r0I/JPSukfRf
Tl1maxEjb/Hkx4q2UFhPn8Kdx2fKNbj3onmfKFKAElDQNridqkq7fXvW8pUWqniU0mSFomxIPzAq
SUKmOQsjXb8/N+zQD3OW4jmhyjQ5kJKyxsD2DKD0lNtHRAXbK1Pt5lB5C+Mpm0bY2aHnnm88Ytgy
tLhYVvfOlBg5alR6K9Q5cZ1m1qUpiu1puKxdpc4c4yET1wryxVJOe6wd1vvKi7OFvpG9yGyUE+cf
Ue8qstmXia3hualVsuKd6Ch7ihvy9zSL2hcwGmrTli6VfmT5+V1oD6+jWCyKGtaEWPN6q0lQLZAD
i2tYEdTd6j9xoVgSjtcqPjM8tkiD1eKHxAzcLDn284M1DvWR7GV6rTVWXc/Ny2RTy74+4gxAlkvV
tOUA0iRR0WjZqRBV+ojOgzTSafmFIZTHRH8R0RovDHloWHgwjFx/SZN13M8I7ZGDa+9Pnxv6rkcv
Po2UA6PwZXI3Mb1+1KQ+fU/joJ28NmUAQUnqtWibNnIHs/tV3F6sYTR5v2EWETjSs5UmjVmHae5l
GkPGZV4mIhmJ9Z6DKt8ogQjjdU73a635g6OCZae/fy+ulPlp6pgzB4XVy+daTOkVqVw+M/rBVm8L
a7wAcigis56dH+/WomZPKacmnqdnv3X9fzMC/4+y/S82rrX/WtgOP9vv//X23f35/o8+w9s/8w9t
2zQBQnsmh3Rshrpp3BC9/7AZmvZfFmKy5esm+rbn69gZ/6FtG+5fOFYx/XlCv6XvBbL3v4vb4i9P
52zlWxYCID/R/u+I29Z/SvF6Bkc8y8cHqQsMeL77dzDzP2jbJHTKzjX1z9suVOQpeBapZeE8T38G
VgcoJzvLT/YsYMcOMl4w3OB45aPSP4CthPSkhEu6RgsXb2d500YZ9NVXa93YjV9x+SsdT57x7lNZ
ovRml0M2MORH3TwK9cUVJeztsyN/l7rc3OrUkuatWNjhFk4Sw07NT12CXCEflvjkCHFsLUgzZc3i
33SvtRJRlS+nDNl8HcrtaDjEwcytXdthSQtmy2ZtUT0hKABTicsr6gGC8mAmvhqQkZyhCX18b6Rz
NnmVHU1H3wzF73oihKdHKF7kzqtjFqd7e6HmOX3nNMet9DWnpBVFmcqKbetOOzvNdrHnI5FVlMAc
0tU96Ha2XRXtw1L+wZu0QaDJQjA6h2TcrwY0lSqOkorr+zqGq/WVxxoLV/17VhdzBqyFkqdSWmr+
JGo++JkWiM7YNczNyvVqF959p/8emnobx2BstAu3UUqD2Cvae+qlo3osfcRHuUeGh8Kz+9V7f/rV
P+HRsWY43wxDm3iLiBLocK7y+Nap8rupmHqXNT2zOP3oJR240NupuXNRTtS6ghAJUb+jcrg2Gdgn
Sx4ybuQ9DWqybMOZO3cBkFtMNmyt5EzRaKt/Gutvt+XXTrD4qfEwYh9hurh1KbIb0uTX0MgxrNN5
izktlOlPRrO22XbbefYOOl8S/WjD35gWumiEg8sxeYqBYJTLwmhYe0dm2gpOQAP8xbKso9T7Hj13
t7YH2tZOeKm3Uz0EOVC0VkZWTZ6z9zdZZm86khE3sTgZ8B9dxtykMClmMwPaRkiLgX2YuRgT2grc
6HfuXbtaA3v3k/v2TgI0olzny6mrfeYXdB8lWG5Ow61wdfjjZwnad8/536bd7ItOTd0zAgtcf90H
aaLtFr55U2s3aZnh0qPNwSg6UFLptOFZeK7Mad33K9ymG2Cy9/EOZX60VtwfkLWwYlIYC6kp5m6b
uZfSm8+TPv9KxuwI8SRUSxNp+nBi41MunD5a2z1mG+B2D8zw2eRnaOs/9Ek9IxXd9SuWKVFLaCaE
zpR+51jflUZxZ3VNPPmgbKg+Y8qrZwf6SmAFxxD90h8aYWG6Zqqt1YsrnqYxqgbMEZw5PX3eTAC8
t07rXFKql8NGiVdtUSHPxNcwqmdzGbaWfkE7xubln26lv0lsYl5Mg06zN8LOfkmqS5W+HLRmivI8
/ljjFpwUymtIwdhES2H8UhfqN9ar/1/O0zD9f57u/b0C+sz8WEo5MfjMnv95umdy362EcD4H61hT
GCly5zXXvpzye1YGJOUprFRNrzEkPVDejgnlR1sC6Bcqea5rFfoaCxloT3iK9CyWx1aWfDDWPSJY
VNh/dDOhTl1/roZTMrmb2BWXGfYPCsvOcRmUOByNRH3IBtbH2NvznucZjMD4gWsfxAimJub7aMp7
erlfq/Jk1Mc14Y/QQLRr9P1gqzvb7fHL0fnCwdzOkodBQa2pzf0AdSgnj+M5RjAKVLi22LjQNDiV
4Ly7G9OdwR+ojO/n6cdOz671jdGPBqEfvbwkPHyoNhe+R8D4apd4NivLGlXTT9wAG4LvZubUSw9v
HZynoj+pdccAFU+kDHIMuRWDjNyyNn0Gmw4z46zoZVUzr/hbqXdhZnLZR/3zcK60i7d3KKpv4Beq
yg8hWHBUPk/OsiNGwmjqCbLyYU7GO1toj/MqsDYNYdoyZ3GrUHV3lftZFl/0HG84Q0WLJY+9JyDi
r6GGhaXJf1SP/gAjMrXSnWu9uukT1dyJ+Zz4XLzcR43qQWa6CPVZ0GOU9fqPgupz4dZhrZUbMRch
NSIMV+4kEF7F0vt3J+wlsS+FqlFH8emSszSLOLCag3K1twVpxc9QsG/mjeWnLX7dDus9zwaZ+NZ7
ELUHhSwJdbr0+PEPxNK2oJIjmigPS4P9Q6+3/YSQhOK1GN8xZVGCYh7RnfEQdsZLt8aRPZIC6PkW
mcvZHYS88d5o09DGvJ0X3GSQh6q52yzV28qsC2Z1aM/ZztQPfn8a22cCmhFWkGjqYq6myyZzrrox
8Inh/Bw/uvRc8GdJdPY27aDrHws6DKNc1S/hOidRB/KK0fwpq03u+cNG4aW/vR0LSE9sMkwkZnQp
+tVKK5BFt7McbW+Kfmeb/UavfqPob/P5p58+6jY96P4hF9R1y9+N54V5su0xNYItj2hnDHSaEIdZ
7uxGi2pvoEfCDKvi4uU6O5zG3l4zertPpncPJ0/puoEcfvcMho3q2nVfgrugHDgS+E4oJOXG5VXj
u8E4RqlT0KXF3pi1ICu/FJM+DGpBT6sfvxufClajPhAeog9T+MYtthlOFmcxQ616oW43hCHDNoEu
SS0yjfJBz+MrKY+gNj3DtqmN4jDALXD8YGqel5tgQZIhSFF0fe0dyFeku10wKJqUXYP76hvUuL3J
cuJW1rZt95RKBni1YcZVYYF4Z32s7p9Bi48Gm6pJu7ePdFIbNU7PPAvmYb6TKx0+uv8ttfwR//ul
zImr2wgK1Oukmn8R2A60qF3TY55rwYQcOY6PDF/Cqso2TJnDVg4bfQKqFXNPbn4Z6qujTDqtDkmH
2Tnzwrn/NP1iJ1t157X3aOB7kKcUvRphw9OXmYyBNXejgcrqV7mFT0mEwYzqhANddpi0l8l88OQR
bCVilYPbQT6kzbODBDdlI+N8FYim3Nu40Tithmp8p+g7YGS9lzktfK3iCTLvqqQNnRRHLD4q2foh
h+SgUUM4yIqv4A5oZqAIyWBhotnsRTlXjOZMFTIE6nxTTxe9/sn8EzORiMedfkYvVPwUIIsMAh+d
hYpl3aMY/Wxq9OoREJ7GcZ8OnyMpwyFbHyp9DIoGjTMXGzf9VHDA5owbLya02XtuqRpuxYjwLpjI
YqZ3TB55Bij13iBM0TqkP9AR0sFgSE1Be1ltuBocTL0NVuen0aeN1qCW8VHekxeo8TF2JV3z6RIA
qob7lYaeybjP+myb92LRKac6eCOjlng8UmQCh3DYpCD2fOuVbtZwplJyIr5LExpBAiB5dGTF8rvk
HRzGelMi48+MOSRS06x9VXMVrnUcevbCBZ6nlGnAZE4hPYRc+2vjihr8r5Sd127j2Nqmr4gAczgl
qSxZsuR8QtiyzZwzr34e1T8zXaUySjPYBw1sNJomRa71rTfyLU+2HiRuHJxUClkCTIveR3GhCZiP
wRocbP52R+gOWIzDrj2Pg+cyMmzKpGwBrVoTpAyrzNrCruEbiuv33DOooH/jALVMgwbLzUMQv9f0
c3uGdVSghkvPNi26uEpak4N2UYinTCmYv8JZJO3zC9uTJ5e1ehEh11PUjWrxFbNJU/LNYeX5QrWI
c134BCmdEVLpSJbnRmTa1ErBS9WuCoNAQE7gAkcSnwy16FlSGrcAD/EYaWPvmNWHoCCW159WSn9H
yzreAd1Gmy8rAUHC92UdIR3T6MpiVNK3pjrgL0fMAMmWGwy91gaBwCJuX6nVdi6SYyXci5E3s6Z+
mSenyjv3KDoNFh8tySH3aBf3DtSk2dWwF7wPqf1GEEuAEyIHwjWHFvFDHbmgL47K3ceGaitVixBS
q6lohK5vjvQSdEG3MNo7veC35msnr9HVu96NaWAjRW8mobjVdBruywzNz5eas5ZY5iw0D3TjCRpw
WODNYfXdINLXowqx4yEgVZ7gjqlf4//OK9xQe3N6mabeGf2EV2WrcVSQ6JkecXEVOFFK/RSJ09qL
NUdCvhNm1jY2P2Ja2o3SHs33Mbmr/DtjeFEiJm688nqtEXyouZ6ErU26k5lbEM06Rf7S1uqmBLbq
zTPkrdNSzOyFE3Mh6yXZlV4Gk6uFTm9ObsPmDE44syzFhjiyM+1zmCzoHXMuUdxpGHM8H0w8OUhZ
xsGEYlN03Sz1qj4zGeUkxNtDNdhaswyhIv1yUyh7jk9DnS9z761Q2xlZkOQDsxOIcP5D4SQtl2r5
QMulzjuBrtEWpDdLh0tXVwqpmUXwSuccWiH47qLifNPYFJvZsrHSSvzZxbeFWJ4U3TZ6TLFfSN81
lO3gl46vnDKW8RIXXlJ+dlLneMJeRQitqGuCFx2SK5d5s1Y40vajyqkoYQ9JHT0X1n5e2pYooNnw
HfRfi7oI16kcrDKl3044izUedFf5K0OgaVdbF8lH1Y520GEwbJ60MncUs8SvjhWBBMYeGYP53Ib+
AurHabNpSdK03fW7jKMVhdQk2ex741XrzYXVnkdN4cPgUOjdp0xhTazyuq7Q19uxsK+Uoxz4jjfG
aD+3PrYJ6cMaWsek+TsqUjeZZLc2vqKmcDDK49fI7a4KXa/M3ShUF71Zv9UWK1dbzoYxcUsCkXt/
ayaS07bSsuqtI7Z+jjjITOOp2sNFM3NbCzp6OMClC4FDYyZ8arLKN968IsJ3EQILlmij11r76TEz
X8Rwk+r6OvKQWDfPIkRikV0SMx3IBxvJmiuB/cfTWao+lc5zcpmNF2xCD44G8bYaIPGYvlmsfkle
uD1SZSJ67b6KHRHLDtJy9gWNd3fXss/78jPJnW6coHCfot3QcAAdGk5XJv/diIM6xQCWvqNN0E3y
U18ivKBOmBzgXa5/CB76JJkSUKxiLbQMx8V1jwZeUe5SJXD1AGK4YV80Ex50CZqcMz1GjhBnS2uE
EEiqY0SucCqXrpGmSxUkvTcHvsVvGnV5Q86xtk2pEAzPphU6EW9OyuHNEOvthQwR5KdMOKZkGwhy
BcHZrtMgowOpdMw+coIwdpGt0TRGtxfuacYnBhnQ6UhfWmBE2guWdFuS6xkEBSKnwhlVDuLJWzAd
BZMo7/5Zww5lVdtKuRdB+5s7kQ0NWfZC6Yv5gBsRWNNRya+qzXMO+UzILLCL/iaiKCcxzaUrFpzi
TY+yFdw0mI84U4d+CcVqV3F+X4qHIeUdwWPFko4qP8ZhR1CqI3byHdWTWk9VqhW6kk8AWjltpRZr
oHb28pUgL5MmxDvVrdT2GI3fFJ07icpGlbxkAqQUN2ZO/raFKBGPNVF/TUZqqvzuMfZl6UDAVGKT
UrcUiY5Luo9+OEfq5yXwTDBmZh3OgnEXRN4cdUI3dkSOfkslPCSSnkgZOTvxgXFoDMp1lx4nid8X
plAnfzwA+Q2MF6PL7FC/N5WtJp8s/4GcHD7HnioPAunBMcI+nFk5m350V/YYOPL0YHF/WSvaITlH
AsJxzjhtPoDq9E4egnxVCM7TL3IdHLWdln375GXMgbRKxlrlegrxuclRzPRZNaWOURPcmntbTzpj
NpiXocAuYs7a9L7VP3tW7pjdMWNP0aznCAnRNLyZxb42K77vyR1CdVkOxbKb8CeoxuxS9ijWOQfL
ZKHQPK8yhyoMCp540ioi4xsCw0EqdcI237phbhRLj6AGH++WppAdJwzLCcylEXcec1g7sepWQXA3
kVoREDPr42GDnZxRMbMVDLLv8vdBuKM+1Jnq1ClYgetKwGfxbaBfSUp8wV9xMbkQkAwkL9g4FhV5
5AUbXfoOFeFqQBeAdWEBACqTCmwYlNM+NPGbMTGtjfI2ybGvaCnipQnkS6cGvHek9FTA+qvU8NIS
MDDBikrnRpzUM592nCzmPMvw7XNLiCRHirNbqkAF5dCnS4NDRFhGTuhz6Aq/4zh4bNTvgjcgbpAE
TQQ8CW8KT6ls6BXH+ll0J9/cNcy7tOpCP1iSPJ+qdznlgYhsT9NBa+4vgdiVAfFCLDG57bbZebMu
uWs4YST1m9e+WMrzwF7Zp/dhJ89SAB4kUK7cLuPuRcz799TSFzE/WPhI0DHXlQA5j0mW2CqwCVyO
lTwOER4LZvJU6PmZ2EXaYS5w9E8ClW8f1Eg8jRx1ECvBdxYYkQsHwyKHFW9VpfFckQNH7741Klus
Tl7oQj4T4Xo7VJCBFq6b0aIl3bBN+dUMevQrHCwV9ICjPsOy4gp9Duriu622p1jCVQSGZnjmsDqr
2nqiNKHV7yN5S0gb66rnZNUb31FDNaR2zjAzDWTU+giNvRQPW4ArIaCZmO3N0pdSv0z70UYRtKJW
Bga5mRc4h5PAQy3+qJQHg0MdEsClUX3B3Lgia+6gdwdVkvaFHrhD/SZ4b6HIy0pNL5YXNwaUtZgH
9Hrlxxx69Pcav1zFkKb4JDhb2kV/5faZcCO16s/8gb9hMSiI30XvQRu1mWjo74n5kSR7b1KWFqOz
0GjzMd5puN9+401+CAO4qom6XO9CeUB66AqCRuU6RVcOfTK8y+KjnknzpnOaAunfHI340nLGOTMk
EYEOc0O5xoASzm+5QP7MPPifq5sEHhgaGZQSjMyfd4sbTRVh3j8mIJdQ2kjijci1H3gWmVw4C9OO
ZsCeKpcwhN94FkortDyQ24/G7WfatnQC15sbC2UWn6LFv5/kn4aWX7fCDeiImzRGZHK8/rwSKeKS
hQblI82fR5EWggdCw+1/X0KCmvotY+t/roHeQ1FUnah7LvPnNYppKljK5Y/ewd3lBOCPtrliLbbV
Fyos7GBGvO1CuPGK/PAbKfjvLJGUbJCX67zMthelkan4gzHKySS6A7r2xhV+egm5hPbrDeRFvI6k
UIaKBoeo5r46F+ehE+0D16SmOdyorjgX3WAG30tHlTq6w+Hfz/THu+PmIP0UfEjXMHQs6WUr6fVH
mtTMouC+8a2wbdjFv382RRVJ/QXo1kRe9D9/NopbKk8fyw+ro4mCVgUl1Hb91H+n6E2drBve/d5k
fjG8g6UG71ERPuoRhdO6MQuGekGX06qnsWYXj81TJrMpxJIKVKye23HZGAe0xhwvrAaEpFogZ3jE
JrFQVGJdiWonoH0vJ/VKb5QZOlY3IRpKt85N+dZqCNS6FYG67oU5DPUKc+gIXhpUGxOHpCI8NDor
HppE+skXffZZstY20eh2vUIbirLGQrxAurXwyqNfgzr6jKLcBxJm/kJ91fSjY4XVZgL/qmLDtaL3
kFbmPNnQNrFPOCgK6lfbvvatvlSBbhRlWsm9f7HJBWA57dyMm4/BK1e+7q8ws25S0PEuovQTQEcm
53IMni1t3IJgr7AYonLuN0KDMgcDLRUeYbMZsdAIgb7J09BRQTNC4pKN4lmI1Hmf42jNwGWAXvc6
XI5c1SuzSVdCly4az3R1U5hRooFsxrpTwdhkJMzw/w6V5lOQ7vQeFYmSXYoX9kGpbEVguVBq3zri
kfttyCRdczwnUxWXf+CgbVnHfQQF+VoxOYsG3l6GUHkoV4EMDEHKwL0XaHMEA8uuRK+hZTuiP0o7
EdzMDx86yzpUAP+d9JAg9YvqfmtN9OGUn0PP/gkojxRs0eXadgwNFlLdMeCbRG876Ut6cZiKnuN0
PA0Gmh311PiI9hBRBm2zkGV1LmTPfZ26EgdRL42XE87bOvhoQmGBLOTBjx/9igN9dm6HF9FvN9KY
L3I6aZAMdXtCOIx5Pxpwbf2xrDmhWQP2qlKKKC0xw2ExFKus+c7Kat+P447vnANHNfeKlEbxTz+m
7qVgqpLEleATBRkbRPH2wregPGLyOCZgZ4FYbPtLuYLcnNpeuQ8V1emBY2DTnELKDxHELCDz2vNF
dvhgAw529JR6RR73Quv8eeBFjgKnTt4ksRVbyuA9GUXih1dujIn1MmY0Tz/7eNtHa0OCFx73vbmu
h3OAs524BycfS8fiTEfrlq0FypOm8BqK3aKuQRxk5kXTg1ML1OCuGRcZSH50EbVBgqrGRxNNqxKu
IGkYVXIOS2ARYf/eeF9sSm4giIzj1Z0+pthLLxbwqAY2pazODvu8AFxIXfox7gMOfAM/HF4D1Y46
SyZdsTvpGVRqHYRPrRZv9caYt8NrE+90YR1qZ0m0OBnfyWzpddLSy4KnqWJeQSdElMtBkAxqJXbB
eE8dGUPucx49WjEwXWgsdCtxUvVJ97Abdc+FYaxbivFSIdxNnrUPSPDT/e7e96qlJTyVKWkqoblV
fWsbBVRMi0N0UBMBgfQ7E/eDpHeMyn4V2FkqPKDJfU1MgKq6FJ97HcQvl0LlHru5AExbIh8M4pUh
Rc99pd9XUegqUOH6VLxeshqyMt+VpbpNcQSS4/NlxtFrSPAMH7+AXFeWEPgUoQ5gy1KO7dltOBNY
MrN7Mi1LzuyyBt5kNPf/3kB+2PcvVlZR0tgfMapfxSkNClJJM5o+8hFivxvcGqeYGd2q2JMv48N/
8Zq/tn4yBk2FMYaEX5o7/9xDBCHsW6vSACZx9lyCLAJ+N20AkoHQvvPCR5+wnZEf2NrVpryy2gsN
NPH58dAEHa0BR7AYFxH46JDmO+8iJ20lW4jPBgx4Gx/bCsz11nj5w8NBZIMzAqsvz+d6/OKn41Q3
9h+htjGVTZCi6LsRv/grFuvqwfBflixZRC9DNNjV3BXXVVCJtfwBMAZ2YtdO6VCltBFnCL9PMMhO
s+T8uqodjt8z1e5mXm4HS761N/non9qVvMQwuQzW9fLf74Xyq+Pi6i9jpjWZmcjJNSgL+/MnE42A
JoShPiM8natBxydevWi9ekxz/5kmzGXmS+s2fCUfYqP3yBXT6tJhdUryaiWZw2yAZ8jZsQAmxfAT
dR8ABvpRpMRx+uEXpz6YTkXqMwcW6FnlNH7OBaD/CHGzlvavBhZXqJ3AGQ26uDi7COZj5heuTIQE
MYRwrvrGypJPRdZe63BZSbnbjeauT+5yBJVaeBfKzPuyTjpE56Kf2WH9K1OJInFLO+nVPkEFk/cf
xKUh3Tzp+YNhPahyuZxkiPliIeQv5vho1nBIOQYTgKaw+sTECL4O+ZNMd6TOnEqDpbL08nfUCXe6
QfupWhEzwl6UQ1Dm4ZwcBpB0/GPQFhkNg411FOVwUykgrCxnqBL3hlesksJwfU9wUVoDT6Yo3t80
s10Y+nepZ0tFKHcK+3Mn9eCpH3J7UM3I0ZOOpojMDkLZgaVwNE6dHXt1MRru2AyHnMUsrwltGX71
bxx788vPToEH6UU8+pBLn01Im45X6G46iAg7nuNo4w/SsZLNWQIvVOmzqZQcOTwS9bE0ssiWJtgG
z9jqaF/G5sJBCosilXZhC2qQwIVTkIJZpINUm8j66r7TBGS8vuv0iESH+9Tvl1X4arBHBlWx6JvE
If7E1iSqGCi0a7KG5xdANn+JHnL0aDla2UIxuq8mibeDN7mU0dlhBCphPOIxRGkA0K7CB78W/mto
PUoaKQQQIYVk3WUNAgMJuQN9mMxN44aCRwYGeKSEbspU2SExuAcgX44qWhart3UT6sAaOOcrdjiA
Mq7LlP6wspyL1fQSw5FVYMrEd3Ok9tMPKwsWjaR+xmNFlCTXGCXrjQydPeHB63AYANn6tUACqGIl
m66/t7QX0Xqr4jBwgmYC6hS2pcWiVzKZ9A9J9plUIzFJ1drECjkRViUL9eoi6x18i3ofvXFSAh5i
QbhTK7Zjaadq+7SsF0mPWBgNQJH5930rzPJehqopwZCWZHShn/JnYvyuQ1ia9M3qOR5ZONS82QHk
L6t8WHZyu4lxrZWaeCSIZqZWl54y5NY5/gpPf02NT3I5XTYwcBtph+fwJRsqp/SoVqISVyjViqQn
9cHyz33dv6smXQsmLGIV7tQLR+vFq1rQZ5Y4LqUOnYik7cUEhRacAw+DdgFtbhrDvaQlr70B0Wqi
paftk7cNaewnV20qFp45E9MRK/3SZCtvGnXvW+0x8a3VYH1DQX6H51HnqzYXIuNwM9JkpfLzBxHi
sodYeqJ7BP/fuu0DlDmAM9AH6rCQ8+kgM7UkQTvvRXVeiDxLNCR0e/HWMhdZnQuBNhtglJJoQLPE
gImIp25OFdxCVUMDKoUrop9IEG71KmYGg44ydVkl+UHAlGoNz9roHxvCPhhNOwZjFCFo6e2hPLbK
StUVN8cdoReoFNJDGctLXRToQoXFSKXO7dV+naXSjR3nsqH/tazLGi5S1UAPql4t656cTmo3NOdo
pc2VZbzo58helrfghB/2+4t+9SINNS5nx6v9Pq2ECluFdFazQ0YQUR1UjkG9S0d4CYbqf29V0gVU
+vOWMNawiXL8hfgnDOLPnUopjLAvI/NDXF9QBcYmz72gCqadvgZr/fjvq/39/FSJRAlLNsUL8nON
OKXkDE2tZn5082qVzREdzoVFOm9vbb8/gApchyxNZibRktTrmwqTTlQj2WKH0oA+O9l0sYXcA/a+
SDEfYlGdaKn33BFBrSk/et5dSdheGO76jDCsUxo+Ejxkq7WSOlnffwSNZYdaBQK4DTvCDb6r+E4U
Tlr+2PCvWY22VIdoJeKxKXK8A9mqktF+eiT7+Z8dsjOnVM0NhgKTyBkvfDaHd1HZxVFxX4y0JzYK
+UE1i121bdqVBA5rhJs6+lZ1mglLxIEoHgdhYSQPfnEwvE0bf/llbNfanaJJDgqjCGFjqkLakTo2
jvs6eKZuwg6rg4UAXjHW1pRvhyjedxExzsW7XjyNfolRwd8WJof/Zm9V9xlMkCzQilGfhuAokKFX
9tNdUSM4I16P3I85VX9ulTDxQ6Vyrq6aVQ5E2kvRO8v2Ug17x1QOStg/S7E1R0SxkT1fc6M0cQeJ
eL3SHQntCFMGtQEPHypQddSciyWfIoZlkhoLDUqt4ugCLLkKKc7AuDbBE8n5ezalO17ceY4/QUaa
YWFuoAV1JfvzOH7TSKccybyUenNWBcleYFtKo2BdsV3DdsBblAtP2laknwcV9EJxp3lwC9goVpFv
bmuSKCUlo9QAsDw2lxJJUsmw94NVHXfOWKVLMcBBRU/qRJmLKvT7mJMnm88mw7yR464aCFog2nRJ
s+26GfYFHn86ZbTnOPEekZXuwhjC1zqYRbVOh/zNQw0AM7s1UnFgfqPmpg8MR7/suQDbiYpKDDcH
zJ2OEbqDg0Uj7MSFPLeax6aWZkbdfnXjhyG1pFLcD/GpNA9dvfXSgJ1LaAmUo+ekAkkIxG1Gm3RB
ALovCw7tnHaPcBGxDnzZQSxf6O7ds4E/dGawwz5PiLmBhjt6gPPX/LXYIedAMhdFXxHq1kuUiWzW
86BVT5m4vsAKOi9mqO87Msep/RRWqljD+rKB4C/0ao7Ye8qGOBQ9UfK4ykdxo8HKBmD0Uy6iTdRW
BfF9ppU+FmL74JfGh5paM2IWVxJ3QMn03VBqsxCvWtLuY6NZYRFZ9IbgmM1hhIKaXmT+RDReSx16
WswMop3Gi+jLbhV1EYlY3qh+tYX0kvJsPkYmEh4heTTNZo1386lnWlxHcX8II2tdNukhuFjKmUfY
58edZQZuZrUnUKw59iwOkuJOnPwnoe0A2CrNGftyHV4U1S2YWYV6J+gPFbxDWEEst4Nx5OC7povm
rglFVyniuzgUH0q0/FE2OKRpukMgzwMr3lBgj3ZYSAvHq8yNZzWHiMQlFPGnQQpv7F8/rvaqqLG5
KNgQ9OtynIL8qmKIhY9xDc7xBvvqJHbvBpvsPnOiG2HDPy32v1/rgmj/hr8bjc+dJQI7i7+sF82G
YrBltL61Wd68pasNTCA9pq9M7yNaVav23p91djvPV+DV3JJ345Z+4BSAI397fhcK57d7qsL//fys
kzTvF93mrNvxQ7fw3VsP729smhp52bB0g+MjsPLVDJBgcNLrrGQwbGwxPcr1w793Ykwrf+/7v1/g
Mhf8diejIcmZl3IBcHfyXhkaYQad7NlbjqjFnYjkhJnlWje2ZunH+1J4hhAZnNyv4X5TbMbetIoz
bSSkrLl47FeWA/BjOviC58mMg9yt30z56U7/u6Rxgeh/u1NOBTWBDgV3iqO+WbFGOSh/kLE5o5vO
w9MtYuvWPRpXv52ZZEaMIPlczzrGVVgNuKe9vyAylbBGp1iAsf1/9ZldECKVFpgLx0CprfYX3ECY
EOSNBW45lkRP+Qj1okVCw/eNd+aHWRFrlQgKBZdBAcDlSf/2JKeuS7q6Ghl/k0M6G5aN3br9FruH
DbFr37jYDz+bTiI6yW+qRu779VIVYijlf+N5mEeejT9wiUdq7T9wqrajWba7+av98EHoJMBrjIxw
bHx0f95cJWvTNIRYHrbqOlzG6+hk3I0Hji625qT74rHdmLN/36J8WS2uZm8uyYx/cZxBy1zhh22S
gpPL07lx0Si8x7PgJLmJmy8I2rXJ0XX/zyjOXLFApD3XHpb41h3vOZjdun3jp9/2t7/FuvpKWKir
mOq9cyZ0bsY+mtbnKnqCnUAfgbaTcTKW9klGY5yGZiS5J7zdNtNTo9Ed89jhq8hIOfQGu1I7N26S
eUGxIWZjspNf0gbr5id5uUzEFvg5EQIIsPwkccrwrpYCtyT8syJtJu8QxEQiYQ0PIV77UpiVmOul
LuKgH6MvrYkk5EmV6+AilZBpt5JcgoNDHKfWmK+yFtS4CF0S29wUvfNU7wXsBD3ql9RCE7yOUNaS
H5o1nGrJX3nM21MwvEnDfWI+ThXi5PT9xi9s/E3b8i799xNbV2tBUIhRRM3yOUerr6T7Kn1DZQD0
uommE/4hfOD2GAL4GQiKTNxdkbkiugVd06ILxHmISyMtGOOa1SiJLtOo61sHjZC0ni9Qem+L9+xX
KLqwyMStD3JBO/ZMjB608rONH5Jir1B2CpqVeeGs19tZVUvu1KxNqyTcNyLeht1FrZHpvmQ+lKNW
bkMRG1l4mMgg7/hZsBLbVh05nii61NvYrcE/q/isIcRA9IiSLX7SSS3v9HIuDOKO72pXTcMs6jgj
yM1dEWwVedtPos04badNtZMumjLE1R5x3Eq/KumAt7i/TJPXqpGjdYdkwCgnFeJsDJ912J+gK8ll
wEswjbM6f9DkcmbmH0FJn5CarDjjrXh1KRomrDRB/a73SwWNtJyuLzG7eHAPY4KYK8YkPjlh8NE1
gTNFRAD6zUyJClSJ+iJDeJTwICSLjDAO2UX3jiukBaIMiL2OE2Gp9KTJpdEBYBc/JtrgAkOx12Ep
QoN7MVPUnNTlJxGiVMTnGOg7tVgynUdiPCP4G+FT7TTdVh/ufDGfi5m5kgI0S7m4Ib3eJszUjkJ+
EI0DEFEuaXBXUXOAHsDtzIMcGwtsG5K40/1vs75veGZDcznD4XFHGm2O4lHQsmVSlksRTvHimpH8
faSQLfGl9wsEBSAyH/HARAT7VsonFJR2A9Mr0xUDSFYzu9bbTL3z5O8o3aT8N1J9ZxQBbpCdqH4H
hWJjWScWCMUcKKIqnYYEpWW9NbLCNdtHVXkfp68BQ38V8trRxozxMpuL1iYbIHvpbm/eGm+YY2rg
X+/w6YizwFfQbn9HnJQz5THuNyTKoTYMFro/Eon7NWRHVLUFXfDEw9odiJgnA0qSw6e9FhqC7GGa
tV3PsRzDZIPfMyUwBreAmJQHIRqxGnS7Mqq+ZOMkQykTRU/uIkmC/O0BSnusUbLuJoCQhhhQMf9p
1s9JvdeSmL+8ckNrmQwvpTnN8pTyD9Hus9D1s3pXdCTI4TP1EZXpPEJRI9EiQfZlPofTV6jS8znu
YjKu/72U/CAA+XMluRrYQqK2wiEdzuYu23oLQovnASCNQ1auZePyfY9dwm4fghvdbr9qkf7ao2TS
6nUTNPkvkZARc4YWuGw9s85Irf1lgdJ+Pr4nbgB8Z8t7eGyOEaqN3ekJoZn/ksAh3xgbf+V9/uOv
uC4gTrGIVlqff5uqoNoDdLqc9vO4OElhQcJEfGx8bSa0GtLs4NBMOtbPcJZUPhivturqejGoHKRT
8VgqzcIaO7IIsPpBsOC6hH3cQ7yP2D2nrRybXz0HV5G06Fzln5d0BblCHaqhdPDIS0Nr5lK/MPfD
DmYB8qXqcPkEcxPlcTQVG0s8hpXyWZq93Vb6YxmT2s3yYybiaqCpRBKJoSaJUZa9pwTXWCHeX+ID
KuHQYNESebd8XVuo9Ws6pnNEB4s86vh+QJ5D+QkjCJJT4XGUD6FQPZvSh9iXNqGs94Rys1czXIrE
y8S7ftzU6P+kUX/yo2Enm+mxyx3yGFFXGNZdo2mBa9G/ASgP86J0xZ4HY2LrsdZF2G1ajfR5/Vxh
Ca2bbhYQ+Eq+ePXdsb/feKt/HDsY8iQSznRRv9bgZGlsxHJTntWFv0SUPYPhcgYHRcz/y1HxxxHv
t4tdfUKGH9MYM5VnGgBmYGxOdOqeve3gTNAEdrXoN/pxuqExuqpZ/p/R3PjtmldjpdJRLFxxg70j
ryducFhKx46hUnHkjT/PbxwEfjqgMrv+9zwv56/fRvSwrIO2aMtfCPVeWoYLbSHNyKO/tRr9+Lvp
smKChiucUa9O3a3c5Eoh9NwW6VlObSsfVAvbaEFW0bq8cVM/nBkpav/vWleHbhJtpI6Ul3MdAkem
r015Q3f5E4TwxwWu5nCVvBCyLtGEr4S9MZ+W3rx20ajOwITnN4+jlyfz11L2391clzYn1BB1kXd5
ctIcwdti2JgHfEqNaJsuPiEUl6hhIxUFvK3e/ftrU/9Wo7GH/Hbtq2k0kpW67iXjy/QJPms7kl69
XaDjwo3w5Ah1YadojxUJH9UYraJUwrfSbkmNAxGFG2waR4s64nzvkYa3SGPK8ClQcPhjQSvi8Uk2
mh1dvu5EoE1VrCpwLcMwcacxqroxeqhAEB7bqKocfkladBpHL0t6Vaz7ntGnkm/Vseo/HSEpG7N+
hXqgM72sB799DHHQlvXgD+dU0MijH4E/wdq7i/nzUNYVdsIEsm1JtJwTkKaUIhmTymUIDQgXT4bN
OtG5a7FxGwtmRDv3UURW4LeKg0iuj2WMYQO3Tglla2lHHYG3BDCtpDn7w4sQl3PTxNRUHKIanEF7
HIB7k250x+hNNB56JPwFMWrGCIdePVc4xaWamD4dQIk43hIWd2CBILahIZJpQJkYgk5KX5kQOZko
kIK5Eulm75S1EMuO1L7++0358WT625O7wu5SNNOGNgxnwVzUcTgTTMKmjGNXvAfylwwr8O+r/fwB
/na5q9WkTrVKqPkA/0cEmjFaWHfFzFrkc2t1azX5CZ65FJL937fiajkp+0IRI8CSi+x5WMUzHzOh
jTQSINR31OdL0Ifz7/v7AQn944pX60ukSNCU0XimmNfusQf1EfmqHgc1dFai2NsS0ZEAtjee6o2r
Xp/oy1aIVbMY2VovoFcIWSnN5OUtEOPHxfm/p3l9wB28vjRqZThb5a5D94/q58ZtyD8eoX+7wmUr
+u0rVmpJljrL/55UMhSVjU8oStLJqCtxPkacMERUHNWgHBuzQJ+K5TsPax2Vqkp0xFeXJM9xP9hG
R38U0ZsHoVROZoBgIVMfhMtxhpy9TlII1SkP1ErcAtx/HDl+++Ovtn+Z8N+oii8/wi8QfEmAiuut
pvvLu509mvwgt2bln38QXaVbAZbVusaxzGRqM00Dx7JIFPgiJ+TGy/xLmP/XBmb+d4GrEaNWk3yI
p5HvB139PF0iLrG5KVd4il5JQXcRXi1ICPYXgzPMygNiVUQFOF2Acm4xvT9PV+i3DVHRVEQRVxta
VbGTaur4awwBHHDCt9g5GwvMgq6wujX06D/wyhrjDnidIUpc8frZ9t3UxJGcf2XTXTh0tql0i0v2
kdDpawsCL42ei3DahnW0iuXPS0g5Et8FGSiLSudU2bYzEclQ3ng7X6bPEGm1YAo7DIEzK4pmOCMd
9LvHCYdRRSufn4nvWSouiETeEDj3SFfCYzvobjTmS+J7M3TEMgcZ9jAzmevdW4nGotReh/ZSLQDt
mHj4m4EWOFuoEN3x8Bqru7x6EgIPlOUzFl+q4D0JP8e6WcZxtA3Ye0IidH02QaEfdn72v9g7kyXX
sSy7/oos50gDcC9wAVmVzEQSbJ3e07sJzFv0fY+v10JmSRX5IqQnzTUJs4x88egOksC5++y9thhX
qWJdm+pQIlGoLCQisMVofDXpQOJNttxGZvwBkzZrIwiT41HP9uS2j20RbrOsJsPWbji4fsWdvnc4
axVatjVmX1/r8Hn0zr5xqEy2OFfmQcxyNV5XlbgWTrNxRXKYKWCcojunf5L2tgvLXcRKVwuJJyKo
N+1ic/nUSOJVLkcksoKqTvZhXl5Npf5pGA2RIjSseecgCTZhf68n2TV7YpJYULR2rWasfXvH2Wc1
U75tKS7nvmhipEp6FSjRWencNvrozY35mOfBppzBVoc7nUc+7hdPatU+JHwXwuKckInGjEqKS9Fw
j7Jmsuv8tbkC/mgeGBv2WKeA2mAW6K/cIb2KzGuLU2pDbJdt8ioMp73FWFAP+wF40ISXqJNqHYTO
uit3bXYsqWnoM5Pl6EW3H0valZKlewslLZYcS8meWeOhGzEwwN1O/Ff2D15QssKdNxWYKhKgxGjZ
8jhduiYXp3fPeqbBfZFeGu2nVq3jYSfm6A6i82cGEmIOdTTeCJM1LJCGAACG03nXRe3GR4Athuhk
OzTgBT1+hgoLOyyWptm2lAGJCWoWdFHL+gqUfsVfn/rDqXc+44IPq4AfFqdb6eNnkO+GBNkkwIXp
uwY7tN/cm/NFdPiSgQWmJWDlgD8aM7rNkGdOY48UqV+N/ZNJwLByzcMcBg/zwFiF9Nc2kEjSXVFZ
KwstNIIIZd+aLod1oz6V5G2bvD72ybBt8RH1GEENKhsgUlyFqfRCnpEaJ/aofGvDD6G/asWuDXMv
DnNIK/0DIMstL+2iCTbpjlrJNTrPTdkeqNN66zArJHZxpbfFoR+56bXTITLNa/sVKb2OgakurGHK
JFYDG3PfR9J6nMV5KD4MhkCFoytsnwvjwaUlzdD2GhwZjWc1MnHf7HJtpK3JsLw8NzaohvcJlj8J
QSzT2rVyLOCq9SYR6VUY2l7iagcqHFcJa3cq4RZ8GK1Fm2QaPA2ibZUqjzF4N8DhzNxxU+ju1pHy
XFnptrUFCP1zl0E/8e1xi8a8YSpfm4rw8xDSdzYTQNU146mvx3JVtGxkbELaiZncuw2KtTZ9WfU9
DQkbBzuAzl1jnA9uv8Tj44vQ2MsW7mmBeYwFvk/kx2F8t5J4S40h3+NwG1BMF2TBfVK2rOaq4Ych
DXlcP4GXOpGs2WAA3DfK8aheOSUF2I929PzhpUumbdT2q8ANn/BPsx3gJpKgopvqustoYjGyTQM0
yMQKX4YTqBMMp6vUmPc9GVtX6z19xmUSlleB/NSy5abQEYu31wGIc/DB2Fyse5goK19gIV16zXBg
Y/NAFMKABlIKumiBUNqmj13xbfcJ7LlXxvmVS9njmLzo6TXFfZ5Di830lCxuAuMpDoGL5f1NWH5R
zwViDhgch4+SMH7c8l9GyScEpo2qnvXyY5ofwBWjcr7l3A8cLT5OYDgd7mJIsDuNyq6MWsP8Uet3
Ax7fLjYeh0R9pHiO3Kr6mRmIev+UcnYu+HBl3aO7ILaT7DA3D2V/aWAJDOwpU3HbR+a+155D9zHG
ziO5qL0CRBH8yFKH8KbvqzncCwhL7th4UX0jJEQoPdrpBEtnC2G3oDcQJX5y7hVUm5pmm3SJ/Yob
BbvBHbEn+TvqBza1SPFd/WTdm6Zhoxt2LluY/jqOso2lHsvqx3Hv50Y7hqBmbBdfLOJc63uTfwck
dwuq2V/Y4JCOoiCgWOHGNL7+5zdm+sqM5wgB3oekBGcgIrdjwFO3nHxf1Abde7uZFcZQx+ss31eg
5QNqSpPZep7q56FQtz59bkQ9gK1il8FHRmpmOMsanPLwBSLpBrIp8JOFW04jS+iVAR5gMghtvHxF
GuWZkd14lh3ALbk2Wa9oA2COqdG2jRGwSxPpg27KvUuWaYymbaGfcSPd9Tk2ojQ1eTF+GMhhVfkO
Uu6aPsf15HBVZuz9NTbSVN9JfFK5AkvE2Ot0I2udF7btS6CKJdneoeSRmLyX9lxVyz/2wtgb3A6E
UZJEUZ6attbwGGRvqKGb0QW3GIqDlfZyFS1Np0E67thDRRsnqL4MC/d8kO9kbYJU/4r7j7Iu7mBp
7Jsev1b6EVG2kS24iEJ7jrjIfjnCM7pNcM5C9r6MFDj+nw9SfyFvMYAx6Cnqwg12wr8cFMfeLVTW
F98NlOXVItXIAwLr6OEk2Pm/9Ub+Waph2tOxYC4hQUv8Y/r8w8nDmWbbHpLxG+C8RTsQu9lsxyVZ
A/ygc2hb7wuxtj8bfxf/1in5F5Mtr43F1FCm6ZjOr6EPVByzKB39u94Y2/7LXBbCiz4U3U6P5KCj
m98tgP/CEAJ/Rgdz6hgGcZNfl/t508OCbhahEiryBjM8Aya/MUfxtXMT78fL9OH/bgH+Zz3KNixl
SF4UlfpPPs0hmAQI5xE3SHBvPLRX5iW5M73qOuGUNJ4WH2r5VL9HnVf+X/iT/uISM+GjX2J+taVp
/7p+p+exa/x2Wb8v7toDm/e15YGwWDQ4iGT730p/fz7J8oK4h6k04x3VfzX1+DAzcGmMn3RpmMDG
Nv4TW9bq29n0a30bvFR87V5Isq2b/2cBlUMLJeX6EubFe/vLKSltZ0l1yfhpqZ82/w5H/TdH9L+K
uf7rK/xyzLVDVVtmLH7yctzVNRC5CmiAbsPTY3dv4ICt7QOkmG3u+NQW0ozhWHf1klWtUlIbDwY+
WqtsdhRb+HgiQZmxlsiMEDCBijxrtPaTnmy5HawNDNE0SFz1furVWrlbMlEtiDFqWD85H3KjT81D
4HQbh23uoOSmKloIhQPImpCi3GZa+xanBSjqSw0425MsSq+HXnhtR+8sdtG5fDSIvNMje3Kl+HYh
GI22/tRltHFETI+j3Mnoe/GD5oG+seB2pXMOdcu/VzKHIqNWIn+zgbRSjbyqjMyjQHjX0T0dj0sv
k9p19lXTfior+QCcSmQxAywxHUn+rlJWuFp9a9d0mLs82EDdQMcqQTIxt/mzw3AN8XLKaIacqPOh
vQkDji6omaxxCnyOiMaiCs7aEG/1ot8Pxo8WP+o2Lgp9V/ZinbL/Bcm7CdnGZ4kNYOeNxfzaLeiY
7YKDIWr8q91rVPdv1jKVjk+1vKLlet9Nj4VzE1i6Zwb3oeJOSykG1xaS7YGaMoaH7jNnqRX59/No
7ETGIYTnbhMwFzTC0+xuk5FJKfv7SKvuZAn4BoqkU3aEQ1xayRRvW2nupuRjDnzig+pgcssVNr00
VLoVQLUHDrNqG+0r7KhbRZDEHOMtZWjsm5cgjp+sg87fTW6yKYTcxlF1r6Zo6wYkUBeZm6xpxeMy
dzgUJqj7zlIGugNzY6RYwvLh2NiQDdV7OUH6jZsrA8cnd+WbXID/xjpClGHT1Z+2+a6nV3TJn3Sg
TGacX0CT6+HkOcML3SZeM3yWA5MJ+9Fo3NCm4o0VXh6N0Gj/NoG5q7AypYxGPh3VPnNgw9e/jTdA
kVHgrxsIGxHfBB2fiE6HgbuhRRRwydGHnNUY4m1S2hWFRudpCK4DBebKb8sbmdIiPL+qutkmurmu
OnkXgYKKpYNn944qnJtyZCnqwnvnUk2SCrsKh3JWlnCwsH4QpHASCtZzul/d8GGab6sh2Gc+9UGF
VyX2cdRjzNn5Vquv+5pfu+fuyJBtwgISY4qsA1FmomOKt8mCcSjm4FhjDgo7HPMMBE3APX3gEIkZ
qITFvJAnC7aqiiO38rVLtsxAy1iSYZRT5yH8AgB/ZA/rpvNRMwmPTbzNSiu2bUBNPFXdlm5uK8Kq
1MLk1OcFHCGpFdjp07d0bezQwYPfjvtIvus9e8vhKSN86Fh0DGUPqtY2FUaAUn0mwS1tDyXH0ihV
5WaMh7tumG5TU61zt3pwdO0lA7AT6V9pwHfGeDOCe4wRGOZJSGnUNTpcJH4gkzI7VZ6tGJ6UZHY0
6b8auFG5WCqJbuwdP94td6tAZACxcIukVuv5PS119IAXRbAHqroz8KG0I6YY8MNpTX6/a960+dZu
7W2NWV0X+KsCZ6Xy+6jTEJjk7jeD1Z8eTQQmsNvx7CeYuMwAv4qsk2P45vhZeeqmuDax7FJZdix2
mudv42vJyEmG/rcMkD/Pc7+87C9a4giCOQ9N56cU6yUR4hyGjof+6LGt/20q889bhuXFHAfKhKUL
40/qXVBNlTWQ7l6Ef7takaB6LT0Hs2t1g8rg/GZW/ZPy+8ur/bJ8EkaTWpXj/wxtsAmcm5S2u7H7
jTvjL941qTObKlNKk6jpL4uFPOvzisDi58jzC7tQJsjrH5Lx8zcfjuXp/S+K72J6/s+XMX7xBk6x
FRNIQjdZrpwl13TaP+sPIBlX0yN+//zyu4XJn80uvCKmEyzCpi0JEf/yi8HTzcJBq34o9PQS7vpL
lPcfs6jXM+0H6/TNyX67pmER+he/6B9e9lfnbh3Bm7Al+TWJ1EsAiHqpIiKeNnOPbZpqbzUYeoel
qrsk8rbkJU26pKzvZZep45SIib/pAUINOKogqHdWR4967BvnDqphEjBhYKXLEnhGkJkrctrt8MHj
ZOuMct2PFXUyizAAugPesqppa43uIINejwPAAOt10UiH4kXQrMQ6UblbQmQ7EjisWE1rr7nzjcjG
b6ww9GFp+x4lTXSssRPU9woVarbhC/QbF8RomaF/QWeb+zzjuK5dfP219WFmavmeJqIN7wk0zCLa
2bN4pQXuIU+Sl5G+pcSPPq28u66UdWf7w11GZkiZ4dYswx3gqYdIV2AysqMvDc9eGmNqSPhFEm7a
VKXQwKI1uEuHPxT07asPkW3lDxCXIddJop2lD1UVyZLz51IJNGvzJmx3Wvam98Fxnq7q6N0nrQZ/
S7A+VltFCaw5Fp4t47XbLaBkDaOOe/TJmLiDvS50Uk3oq0PBKQadSdBkNATw/O1zzVN4RmNJ+ztx
0NJii6NhZeRn4qeBnTw7TbGGttxVX1N6G5mPwERHk4CW+bQkxcL4UhTnunX2klGEgpXTPMPIrE6a
+zQW2X7ov2an91zbRLdAwsBDWWW3zvRh5ekxxbS34NNs3G4AwPZUjL0RRb1xLRbkdbfvRiIZZrYK
Mu26WtCJMH+7tW2crI42SgaCEY2qvNX5iAzINFQerxLyXBN7RRInpWVcSWCaUXpQwcXBkCcsnHfE
huNLaWW7SXvIDaAWqIT9kjKibNCPvwceWENqnho7Q5s7WNHdGF5nHLOL+xi+F9moXeSCxyvfSw0A
ihyuaoCDzfhozADw8vPQl1sx4YnEIlAT/dSd8DowXpfQbFCeO/GaAH5Igm/KW6sBIkHP+IOIakrk
JYD0eI9eZhPmREl1jPgCyO05AfJP+pJRc9Hqcmd2Oogql/BSwnadlYv059t5RMQrIHWY8VtEWMsW
zWYeP8JJ7tK2JhbKbBD3RJveRnGxkzeqYcnQd/vZuSSE2eEjbESD7aiAy4mzUKuoO6PO3k/vxrF/
LEMwnJL9uyw/aZJiLNXWirbWXsVbCSdlSqDi+MBhnN08scB/jpznyWx3CcQZEYqNGt8kUR+/x8Zr
0eDeU5ZMEUQ8wB8FuWL5u8T6ZjjwMEatiSLxzQq128HYd86lRcLnyK/GLxPrqGVwYsHvZvN2zK25
LjvoM02K+Uyb2flMbviape2NRUclLbVgwJGny+C2q5Q31GibEGkGbixKg33VH0cc0CGRNT4pnpXU
V9T4PbbZmx1OR3I03MZOWjBuJvNbWhyCjed4kg8urHxOQB7FeBujJ8WAnlf2refwr8TwPNDs1nSS
3fajwqlQNM+DMa7cTmPKPvc6dU2wO9X00QJVHLMKTvJLaD1O4rajoSqGQpT5T3rwNGq3SV0h7sX7
yiWAAlESbA9EIsIhVQ3AM1dvZg1Kh5QD0Vlk7nhd23wOg9OsUXEfr6biLaF9W+jlJuqIviFmh0ix
lvU6hfcmPNCochZuD9fJOlVOdSp834R0UFxMq7/iMbdksDgmEA21HLhBXA5oySoPrwUZNIviwApH
rjG6hyHgzMX5tEgBT1vg/9EN9LDdalO/quEx2hUAYwt24bmmKi7jjFDG1l0+Ri99j0UvzW6ySD8W
hNPNCNt3Tx8EDxqT0g29mIlmp7uqg79HXjKx5Fljgp20u9LCFqSNr67Z3vbWuTPPxfTgmh9UwJEQ
J2nOF6NS2aZgmhxkSolUdOfXGCaT5xT3ql+YW+TaAbP+wn+NmVajRNwlwrmXPSj6suFrUjIg02MX
AwkE2amyBHtgSBMVkWeNXlCuc3wfWYz1NGZRrrGq82qfS6x7OfR62zjbCbDq0t8RTK9aShVVfZjN
YZcJcSqTcB3E2sEeYzgmH/VYnNIJGI18n7XwLP1irxX2dqyvFwOwC+VdgYdSANtzPjdZ7dDhwVMJ
/biNxFmxzIMMEZQ9IdSrcnxPurOWW6zqoNI7yZZlxyYVVBkeaPxktWisJ8SWkKeFSUi3lKc5EKu8
pPnD/XCNbYOduq1OegCMzp43QwfQv2X/WBPtyh8sfPg6hQJa9VmW97agrHX+9Pl+NDEsrFn/CMLr
IrxJ62sA2sFIcBISxqA+h6DamtEh4wJOwe08FIfOLZbhn4DVaIH2k6tGsT3C1w9Q4FC0zVtpEZMP
82e94kbb8CPP0tn4oCGqWYMpW7Pd6RmTG+YO1opWeAk5uCRq9rT8UtnzOhj9g04/aZLcqStWQyQi
dwkfxsCAkyGT4+AiZBTioAgjU2/OHIFoEk3Zvi3UPmjkloJX6EMPqR/TVBHeGFQhcDc5R5g7Wi18
iJJzNPn7xsyuY3/cB4G4KbT40LfuWVXBP92T/7/k6m9M8v/7jqv/nn6859H7Hwuu+PP/7Lcyjb8D
k8OPTYMUWt4/OqyG76b9978Z7t9NJGO4BNgTbArH/le5laQSy7bQHp0F44d6zlnkP8qthPt3/hVo
IeEa/FPi//5v//Y5/tfgu7j95xGg+eV//5e8y26LKG+bf/+b+a+HHmWipBq6bqOam4ZCof9lbp9g
ig625QdrkYYnE6FMz9urFLbMzCeMGMOVEFScsK61cM8nrU+NbRJ9+1Vz1Uf2Rysbd1VPV7Ed3Emd
Vmt39J21KuwrN3oahP2SsyPhMU9LTTvOb3+4xP/xu/zxZ6fLa3ES/ec5h5+eM46jS4m2zq8hxXLc
+oPePyfj6NY+Va15mL1K4glA+kB5kHeIp/2QC1ovDDCBAX3FeQ9QpY6mZaPE883/1qY0OVY9UBbb
ypncaRztgjvQL15OQ51funufe12czIijAdT/tsBIwNtlwORPnpzKl8eWDkdLBYxQaEIVclFe5Bc3
hj2mnFxtRK8zIdjVrqlUATSFeJpOysR1P1giQA+XBCnKhPjz0ENob9P2LbSZRTTA0/jLCUHNDzXN
kUMlyABpRP/dNLkHUlR4bmLxsAQ4XwS9s24rPAjhdNs5bP+qkBqUJo6/KoOBpBtG0ystECeZU60z
HwlIN4pDrEM8oZEsurLd8k0vrrKpDpFrcnvTKUICZQLWT/b29RRwbarERfqOizPE4dBLSmI4ZOKB
u9Mok9dr+gRho0C/S0iVkf1Z/AuBT6l3cU1Yo7wHI3+mqfF+nMSmJJtPPgzAq5riTWBy1FFlJjdx
WFGTZlUCvah+GGQU7jUG4yAT0bE3EWMShyi63tH0lfvntDEabrnOKoKiGC9PAtdumKaTjn8c8oA6
T9cGIRePFV1er6WP5waRFXaURgnDzNyrJVvXmu/bKoDXUKHWiUmd/ApEF12akMj4/0qz3uMZwQnE
MrrX5n1SNyc/EGc/178Tq7mLO+Bhuty3TfOBVcXm95eA5uxtG5n6urQF83HuPOmy+2qb0YSCIDBZ
GaAJuooMiPbI+jWGEP9MmcgcaQfTX5RFPxV700VVJ0rmePTWYt3AOtSqj5yYPscwABlWUWB/dDJM
q0D7hHlXVrTKBPN0tCUloMO7pqsvoxacN/xPaPbv6Iv3AziBXLnP2dmCD7eaa+0DEBwyR0Op+nSJ
+2ObDDyy5+h5Egk2BdbzGhgXVC4+k61+KiROcXBTaewz4hZEoxpa69RADq8ig1TgEXEC48bMjHva
yiEM8FNC+b/tRusUD9WTWWKvnWtBOHGerkeyVS32DfB/6Po2ROapotVjikA4kIqZn20Xh1BTspQX
IUdRPT+NWvZu1eHVJBmkLfvUG+ASZYtjoRyuqJG5SsgRutNT3/g/4QAEsCwhvC9/TV7fTWqgisDy
IO28Vd3wppUkJXvYiKuJ/tAoIDrHIvhpdLJTX8Z3pbGIhnDoJijaaVgD+KY4/kYbOFDU2cJ8Lz4Z
u5E7FAN/X52dRKKuouf29sB8aLSdB7+TFNQAN7DwQSkkJ3cgIeUHz2nhF9C+UexNTrMZpRAial+m
guh4aUMRycaUviX7SldQn4BhUrPbswTpOQIrk6lpHi5OwufAblkx2NOPHZLF7IR7CB3zva1LfA8J
n5ChfNJDd1flJFKwrIUWp7TJOA1VAy0e1t7M6jmg9jXu87Nj0v40t2RncuJJVccn00wasS5HaIwF
Rcy5CWk9o/oIyAqoJcaUbrrplf+sTe2pU9UutejXYnNF33Enf/IJbGdwmWQBp2CI78Ks2rkld5V2
mm7rDmdPlH00GqeoPny00oqGESb5BelCzehzlZuvcyL48Thwjkk8b2KFAlKG8ohvDbDaAMoo89UJ
CxygEng7YLfiPeeu51IoWuy1Q8OBntO3rDzLDHd5bb87ScD6IsKEEJoXinEQenBNhSZvLC4LzGcM
ojVIUhDo7ziOr/3M2loFFW4wIOwk2Nqt+8nV4RMvTqzC8O5hlsM+jq8tNJodkL/jbOrpXh9lctIU
XXSaEKXXC/vLierNbNXWLnXHmURcMB1DzZw3aZwc0qYqWbPcxyKWB010a1OPWnYQPLNUp960nGBt
xlJmtIw7IXp0g/yedtUl749nxw4Myl6141jLz1a79ZGqoyyZNla5TqL02MvirpjHVd75KFITZQNc
6mKj46cC4GnTT+/PcoMFaUuInKhk/QO8+z2PU7qZcxYNPCMhyurP4Kce3a6vjwYx0iHR5lPVTl9q
wGYuikzyyJRXWpxaR76X74qm3UMZBdMqb2wKZSMT11K4QM4pX5wLDFZRSSt7pomNdR31Hm/VF8UJ
DM/6lr6GSxlnKHcjkb1spIbD7NB6cbKs2oV+32Asq7sB8hat4HRlmg/Swu9lN9vJCekraf342HJw
tMNQ4ZLchLqmeTPqUrLsDiDw2Xn/FvQ3cGUtCxFBiiUqGVEFUvTFEopGOFRM9IXpfICcm70hhidq
upQlzOiFcfoqJ74BYWVSA0UeTM75l1+V1D5Uj5MfEatzFGlU8y7JoxtheqORNnsYCsBrbfCXmB/E
wH+W6yw1cosOoqV5xQ72lXinPYIloV9eNP8g8u4nHKN0NVHBURbqszOHa0sv3lQTfJUOR/rGOMg+
/pgFiFbqp/j2FvUrbFjwNNa2KqwjneZkt9WN1KfzoOrrTvTbqEhyMnRp6vHaPvUqXivxuRUGBpyA
LnpCZuJH4GdcF3duMojjMMfvoYAEC5Y/Wxuj+SJj6jmikYVR0FjnxMdSQfPAtulqa13gZoE6Z+9Z
kkEeqiKcYVJhMksn2PMseOXgvBptfSt1gHi1cBPatowNCxXLIz+HEdnV77pKeEWrtdu5iriruNqO
cMtOEQfRHfQpK9H2ZUXFXWBeMLc+CDF221x22953+7spbu46wVF7dq+y1roP/eSrF/XXUAV3Pinb
PKyIjcvsXpvESyTVxQCdlLcDwLUFnaNHOhVlz72ZQ8XJArWmQ6JbWeyrdL3ygk5RScnxq5Q0BRVj
1yLSzhVJ2+5RyejHMcS2Ej4eE5qLNkmWPtYvKsHTRpmZjuWzs3kCYTvGdHZuB/08ETHWY+6wWUEL
Ud2HJ1xANBLaJb0y73zK0T5c/WJrxk+Wwx2ayhoVSINvgw5rdsVXFhC0pV2P3oOKDK/q8rXZTF9l
VV3TYsLzfnqoSmbXSSHJTDXYowwF0h1qtW6H6EJzFIvcYVp3BRhWVrfl2ryoJiWo7DPYp86wC8Lx
AuTynQHHS2SCITos4WAPIKFckyUcm0dYjz9116AdOT0yy8y+chFVZE3+2NcQj2IaD+exzrZx0ATr
eRE4RJXs2gSKo5WTWcwb89MVGKqLjtpId16gQOVDYmQvI+MQWQHbYKJP1wkh4k7ozikylp4gk265
UKs3Jh7kpcLrVLts66zR0bZWRXm7QFyoSGoUScdS1+V9zKkB1/EBahHNk7njbOmET/ZNjBPVyDTg
VKjjY2s9jK5/du3lQN++xjor7bJPnrkLv2iZDuWO6r42YRM1JxiwY2rQ7FsrTZsTF+uwaKDAwCIp
vkbgt0HhU0szzxo3aVhVgkq6EUl2nXTWNdL5dZKbcl2y5i4xBAfAp0rDC5t4D+PoQRTRWwxLQddR
jBBU19SPfklFU4wxFeymJYWvGeGnbqkUlV4f+RF6P/WT5XQz+eqx5om8Brq7dKYVG5u507NJdmu4
mDeamxBv96l0DXgd7cEu42oP6OVOH5mpmGJhj4aVZ/vudyKLR+50oB04dBgWMFqRxETpHcIYRXIy
Es47sUscrjcp2R1HrwvFs51brKyRGKFJnkTMcaPPqo+005t/niIThM1IUUxpj+cyi96CAeqY0fTP
gYWIlxrZjlb70QuL9FvLCXpY2s8wqme/ubHTwoACbRxTt11u710IQNjFd209Boj6oQnHUw9Uwppn
fqc2doZskbyPeuSVrvyQZnuQkJ1gemIdfY1p0MGLQM/R0YLJyQTUP5i98WmM3bsuB96m9oHjxHXc
Ng+thGKdTp9tYn/1JVPl6EQtplp5a5uJsWmdiuICfenzLQ9x0l1oT95Vgi5dm3tlY2o/qf8qkxb+
d2Y++yR2zSrcYsG/oxan1ZtT2VqnTNDSxOLnKjdw985r1XffSV6yyl3+EqNzttgIvkrfa8v+JOrE
S0gBY8B79oVova50PmJZin2TdOyLQvN2tt+KXBGYLXGVWrnDaBfGxyGdH7DYgk6bARQqyRdQcv/B
/Lu27HNeZO+gmOlJq9IXLVSnIY7O1TDgKNU6unYVuwsjfx0WF+4gP2MxT3gMohsjaw90CJ/0UB76
HHb98tYnfEhlXGDvjI3qqGR5nqv5IlNxHabhR0DvMnjU/fLDpGP17NjEyBJU3/ERTDBapchfhpQl
wxShAU4arTBOdckTh+HWhjmmusW1jjjRcTrEgEg6of5ywwAjg6GeIr56WpSeu0K9D6GG370yPLQW
uNcB9U5SOce0+CkCR6PmF7ACbIJVJZ/kVOJ2tfMjkPsXIyRznnE1M9BhsJ3OzMDPWooVfSRVskA2
Yh9drXEPfuXTaZTNPIiU2OkNABSlnNPYdl+9z511WZGi42PscOjpSJ/HMv4cB+pbY47YFp+DbY3/
k3ki3rYaH2qsCJDr440bWO9d59yHxgLSpdU0TVkhCGz9pkigx/kTv5jF7Kwqwp136BzOpsyo4oJK
jpt1mWmqQGzEAMJM1R89f8rqx1Vs2vfsuuA5adZrZ8Dubh08tkE28gE1/NDLMlbuTWcyyfUbolzx
jdGyZLTpEVsFlX5JopmKXlavveXyNJqJxgXTw4Srh3+JtUL0TJxuYK9llr3aBc9VJ7pEUQI59oFC
QBYxafpglXq5Z/BuzlZeWbDZ4vFGV1ZPtjX3cV9TUcrp6xQt/iwNkMMVefBNQJvrSmVx/5r4cbAZ
kE9OU8xDsLCZlef41XF3U52SGitfClmdiDq814nzqkWc9FTvHE094xGUDlQkBNF97b9UbfbqRjgm
ljjaumnSY0jMMwxot4NgSuaG5uGZRsRed68Ci69JPBJxmPX42876O47kt8HIGnTmwBhk8UseKnOV
cvnKVBwKP7tYNRn9gStLuSn+JYPyIa3QH3rwPAxI6TWEk5Jrjd6kYb7nIIRDKCTHrwfPUc3FbHxp
eU14CeiXgcVS8M3F5c+XGmoeKjJxhajSeaMH1tmWSdBBRM2qs8tzNLLJmoNtWZNcpnosk91+Kt0n
XVP7jmaL2JEreq1xdm1aGjxqkV31Vfw1zxiF53T8dsJ6OMRawUrTfhOBf+w0Uhnm4MbbCfm8kPlV
Zsh95FTxVQRw4zbhFLMaF3uQZIkQO6F1KFFo+NG0/hyidRkS5t6YTdDnTeOtlcNT6AeEZTOTsh+9
QQk6pHUtN66i1tKtCWU986efwBq/4IjcO9b8prjH0/yabGeasOaYEWiE2kPCQx7qrt+nZjVvG8hX
KyraqKYHpO3pIwetQFZr1brskXsoOtNJWh1Lx4LRuQ7lteFr3zJ15p3Q60Nm8qP6Wl0jf3Q56Bg2
3InWMAdql4pGpdWckZFzCuvZcCs8i3pz4xbZS2jDZWNxM4aZ8uh3Vo776bQ2OpwRBVttbkgq4Zz5
H9SdWW+tSLqm/0rp3JMCAgKQ+tx4zV6evext7xtkO72DeQ4C+PX9kJnqrkr1OTp12VIppay90wML
gm943vfNffU8DS7m565zl7FmwmUVH8daY3NDYm9K+RerBuy+C24jB0ARnZE2A62wzy/b/eGYGJOD
rOddGRDsGNRY6Vs27Y9acBFuDlWDNXFnD/exwSAlzR/7kYAKDmk2QOJT4a/PwEmdbPnoJLKnRqix
+G1qDwg/+TEwj4vMHytsZK8L3cpmCeRTPjPfbTFHtU1cn3vHIgYutohJwC9qDqm4HZfcw8I6lQOM
As/w21LzOVGMkH/Gr4AHktem6ICa9LGSSJcYp7ZcFW+07rt8eMgK8Iog50AJStalyyReC0V3342U
OCqub3Tgn9Sid7k0r2PS751WnMZsuM/JuugX9TG4HCVFdMHgZy9c89pibZ1rc0xXPKEos284/n3j
uS/GVeckTL+jER1Ejb0UE0EqRUWiG/4/U9vdCloY3Zvj1HNN08U9WWa4n2r/qYsUIy/vh87u59UI
y7X1bght0upt8yV7vEqC9DESW9sFHNTMuHbR5N5EHhYiXnhs+pIY0pQVb4MZaCtd5/TH97aCqSO2
qSs3RcDgRZS82GvnwWp4zVhStFvCoA5jHbzk3vxTL3s/IaNP2xdGsXCSkVVdKV3d/RHO5rdbyFFi
MbvuGhv1QWSokfhVqMPAD6tgec5FuUWgcSEE6S4qplfPAVNYmuGSmXe7+zFby2Veku8oc3wGqMjs
U3b84ZTehGzd8oi1QMUmKmyYb5C75W1dBjMCn/fGQTSVLBePLSwBbgMh25XL8xAHyc7CxMgEhFwW
gT7PbA6wwVUtizpMy+1+eitIRGG3AK4yca38X1nlX3txi34ushjoWg+t5fPYdPYLNUrFZts/JTaZ
zDM0Lov1Ypt6PMpJ2xXbJtdfHREWgPMxC93sklakk2NQ1e2yhkzbiAm7kevTOPmM84Dma93dWPrT
hPKZ6GfuUo8ASON36BtzZMbF2DHDAWKJBvhhFcXuZob5jHpT7G2Px6smxTlaGOjnKZSVnFjCT4za
Zje7K9qG4M1g2XfaU7sqDh86S4ZsjeXdhKTSJel5nfe8urF36r3uBqkGtz/Dkk1i0X9ZCnuGCMOv
4RCmwe0Y9TcuHkehTMWNuk9pfXv5KDOPzz8yhz7U/db1cCld1Kn0MvsuTLwXrRJE+qvSScPZoPas
1olLfBidebueEGWtSVbb+DZTyK4Xp/XEsCP41jG3DhmxrwegnVtX4DPhpNkjW90QsYtAY7pg04Ti
Rf4hPokeLYYIPL+KwI9qeeqd+cTL+SzaEh7bWw8zAnZLofANdyby7MRWZtSkVvE5VRWTpBmax3AU
B1lzbqLxNi5eRs3xLtc9/dzfk6AAkxPedjp5ZHUDbMDiouWezntbkz+Ij4l/t1QkVC/I+0CSOe8E
n84w3zdMR13SxrexP72NEWmNdWDd1jBEozu+zYHcxKa+H5hvmIT8v34Vb+aC4jlMR5JoZbBNmRql
39rrbxK7J7uFCUikB/IRgLk205SAMyyXOhInx53fukqd0wYo1VPnQq1luzxAptuIQgsUqMt70cXD
Ljc5M/7K/wmGun5htEn11ZW09ZtdTYywzbG1+BtzdlflBjdB5KoqsS6ZkzxWwGyOk55NZF6R9I3o
AkebVwwtHjZtjVxJ7OwQgXI0A/19y2HBN1RV+1yOl2rxPs1kjqKooJXRMbj+Z2z7n05h/xzTJgSG
uFfVfWkyUjLfgX0eprE/emRHstNC8pbxqorWEZAMkkdyrjsv2q0+c1FIBQTHtQ8k33S9kxTHG7kH
33HHAV7Rwldh9ap5InincCA5yfqRFySi4z9NjPZbHKhvOzDHnoIfSDl57BEYOJN6LCzzKtwe52f3
5DgdGYhXZUy2Iq+wmr5i+Tn09l8/HaaCNgmiU7hTFGP7JkA/YM1stKJkle7uR+AMkiL4I6tK35mi
/rIkTm6+zb0rsSDcjSEgcuanZNQeHSWTAxkMxVVayesa+zhVURZk60lKlwmT74gXL2YcmWUHlCI/
paHPn/zya855Wis+0IByZcpZlxUvdbzr3PZxDtd3bUYVIOeC/t1PcIyyv+IoPdrZWh8pIk0zjPqC
YnmT0MVGI75Dkl1yyJEa4fsPlcM+YmL4GSXfZeSFm8RH7yVJGw/Xm3IMSKeYZvUcuu5tEfEvYy5S
2IXbqPY3UT9/R/Hys9RcvHHxGCE783WFubbFUJUi/GkBpxiGiSUqYQZXYwKgOO/xomeRI04ibl8H
bkeQ+CX/5L11K2R3t34yI0ha1Lf3VTY98Xr0xXuQjqd26W4ICLkp626TR+iCNM+QhWxajbuR+xeg
5mqs5q98XraNk347zXKJqv61RtvaaPkZx9xqqpdPw2S6nankZzd4byMDD27a5yxNbvu4u7eW92EA
FBHeU5cNP2SnjobD0vLNMYj5tIZ0Omo9v6K2/hpG79bXzPMDCSQhka1bGeMOGqWHikgqO9bmpsoV
ns9utdd2ey0bLmowFdQ7NYtsyLk2wNsOCudSoOO1nfWau0Qn1RVSPg4Cz82GIxO3x8TvP3NJoGrt
JN+ZgzzD9p+UR3Yxd7QX26TEgZ6Ohii1ZTytl0aq/iZsuXHaZXy1+YyuEF88ZKN6KhJ2S8KvL93Y
bBzLvlRpvI4j7EtQayJQnZ8ySPej5R60IkMGg/WrKeDaradQlqfvTOFHhPPJxknQlSekI4O1ryDJ
QvotFnUm/U61AIvyn1gmbpIye5Scley3+VEjwQamexGrzDNwWKAUJJ4W5jViy6VoEUec3St0hSDP
zPw4BGZEPZF/qX1/G8WS8YB76rNm3gw2NJnlu9uwHO67yrytB0XmU/SR23uppLrE7dHpE1AkBZyo
f6V85T5e0NcjnF9/s2Kxfy6T/9kX7qEb0BiV/T2/Ce0Kz1zkj8dJcEKtX95nmb6d1fITpdPN5LNi
LxdY/8pv9xkB6NaRwuDJZ3GQ+B8WY39/Sh/BfR9phi+Bb6HaZf6jzCvDru3cfvbD1LMj8J6E8j+H
Dtcg4dDQ2cttPKJwnxkfp60fbQ3qnLU0bVtu2mY4MH7/Kabpdb3CuueKsl7gRYUQm5p64omn3mYr
n6hzHNfxNg83+VLXGJuXt6MCrkW5Muy71I8QYmz7lKJzLKO3pFXtXTFdm0HjfJSGamtn+jDMrt73
7OtRtsr+1sl4a/gqoPiqELRSUd0H1Z9Ssn+L+LnUJf/7X+t/81VTz6cqGf6AUP7vv92mX13d17+G
//ZvHb7ru4/yu//7X/qXrwzf8tdPt/0YPv7lX3bVkA7zo/7u5qfvXhd//hSgMevf/J/+4T++//gq
l7n5/s//+Kp1NaxfTaV19c98z0rr/NdA0NN3oz+L9Osf9a9/DMn3P7BdVfXf//M/+SAn/A0ICO8X
VBwOOofVkOcvPsj5zXH90LNZGdlrlBhiCyriIfnP/xC/kTWCWUxEhxghAVl9VP4ChCz/NxSwGHUT
ZiXxYeZL/DuEkGf/K2QDYuQHobDR06IyxXhU/k0X0WVdVReUHHPT9htC3qqSbiLJQsIUMFU4J3Yw
7gJRTPs6VPUhKauVUIjnTD17U9cRCOC0xIF2NbLqZTZgH0M8E1UvGofQoYUynJFpLgTeohKUAheS
xLzYmRswImyiF8W2mzEunhqtj8qY+OKp/7SmMM+BosMkx7B1rtMcx6sAIyjof746+jJYiVtT5jX+
j01PpFMVFlh+jv5ETOasSFbDKiInNDsp1wDsoS/EzptM7zFYTZd3N9ZDtWcIgshvcWbe6uCj1Eaq
tRgmOEyoIoDIDB9LV3u4rzBDtKtDJuOsPKSKgG6sxVxvsbep6vP7QjjxTabRXnUbvxauhTR86Wri
AqVv9v7Y0MsjGjLpoUnrbN5Jdpzjrira0nvsZuXPxxaLy+g6Y+NhkOc7FdF5jNNYeT9N3TjIJ7cY
05bkX7uD1lIZDdoLNEgn9h5McHGeifTyntPUCtzvLAtalp2g17nBQZU1NKCEVSW2h0QvMPGdsHln
b4PRamH/tStmC4cF1ymKK38ZCWi88jn8rLfRWZrmPOA7jlougQJxwPnRt2SQ6wBfsM6l0wiDv7Qb
h/kOXErjTtFgoE27QiLn3E5kq+o4J+/dbseJdNxlyldfA2h4jFeGcfTrO78rg/A+nGke32zZ5dmx
IsPa7IQm+AHXg7IevnLh8MwgwsuLyEGxtqjmUeWhYzlXIa8wFHbxYNdfnqTB/gpL2Q0fEes8n9jR
JMLIchR9eZubtlmeJVLXvD5wxsTiQAsgw2tfMZjYt41tde+jlEW28zKdgwgRG1Y+5/ja4p2HcwLp
5DPeMdpV6pj2q81nEABEXbMJxcU6XiYWUS5eT90xoU6A+NBp3N8sHW5+u1I4c3Cap7plmhDpTF4T
hTZDZTExEr+jAnCTL5OEKj/4o0U/NSRRMj+JAt7pbAkf/9AJpz663N4tGJ/1Y1Je2ySTh6fQpE11
mMnaRFVh111odjHujPGh623R7zECNBhcCAscVZgkd/jEiYGwH9oqYXPXijZ9S8REu8VWMxwPdN9U
Xg2D1BTKLsR1VzCHCAzNvT+Lk9cp+qG5cDAOSrGIAwhmH1vu0QDG7iUNq4aZmFfOcwbKGhaS7XUj
O+ehDEVB32VZ5bgbWCcoxkUDXklT3FfkiS6MbakZ5XZCnwCjYfLltetnt9qNQWDsnSdalPYzA5Qr
C4lKvonrjHWUgT/6vXQDHplwDhvvUOpxeYsrx/lMtT1eFM5igFXtErMqbwdksGJBDtD7lbX1XeP2
H/hYtRmTX0lGVRQkOGYExaCa6qJ0IQXJdeFYnj3ltsMrGOKwYGUNfo54Z67GB6k9FIdqzrHlmZ1m
8PbYHVXdhZ66hT7zWhxtbZzOOCp8evhdZuGZuQkmtr8nFuO4WhQO7fdVWMXiHgYSn45+zaA6gsAX
uAnHugpuaZkxpu71hKtPLbNA7CpRhuu2wq6gL7ucLVwiFal8S8lF2bgDnj97Lec4PJVTYuM1rv1f
bSDLaZ8saT/dhHY3ejtfrFOqhWxc54dTgsMdazMbtnlLGJptVepUsebz2ZAKuTDDGGXb0s2X6SDi
W76rcBB7g9eznF412qtTQfLglUGAdWWZOQuh2IUB7sCOqJjMMx/STJxvNDNwDTiu+0OS2QU4feZy
1JQNIMQ58VRYbULl0fzgCIznd+G6w/XS9m58zGpbtdcz1StC4IyNQPkah3NFxJuucc0NTLtkJwb8
SwjKr03/ag3lIK4GHRB47CDCaPcLpA0W0qps5K2COQSFjJkYMilElO1NvCZ2JtH85POCtu7k2xPS
sDb16/mQwu6P3z7DK95AOIfR/2e1P4DZh3xDYTFC/eCVF5j7krXLfOMJbuoN5Smk+MSnDF+iZhcB
VjrzS1suCuFN2FTyl+cMRu7kkkZm27gq7Bpuisnz2CrJADTHHWl7XqUAFcTmxpv169hZmf1goafF
RaebIsLvQjfBCAguYbj1FrcRZ6eo1FvXNhOXH7On8pxxMDmnhDp8uRaWkzOM1K4XXXTUQ7UVQ83F
E2QuslZzM0sfOBCUc+33rb222hkOohBU1XCuCSHkDqLLyKNNxHWYr6e5Heq7bGp4NZIi3GgCbDwH
ZskOm4nn1WsYpjsR+bHXeeFFyEhF7s6ndoy65hb/BcQFxGSF7a32A/7UTwNNXQse0EEmiix40QBh
/XY2sf/LWFOidmXbOQLxLt9m5/RWk15ix+rSk5GLzc42FmwYeif1+29nZQm2Y2Bhf2KYINU3Ztbc
b27iDKxOIhMrKoO8q2l3U7l6JAHIXXcqD/ot8fLowaM+w7faYdyXe6h+TEN4JTpjHM7s2AF2i/A9
LDCrGBTTTsYQLcI6Qg9sUoci3opbMzeevJ2Xkr+rbKZeBa6rjUOeggGr+aMA/bcK9f9ZFX7ffFfP
Q/f9Pdx+NP8flOJr8ftfl+JX34VKdfnPxff6H/xZfMvfsNphq4y9R2TLlY7/s/R2f8OdEBUr9TU1
rw+X8X9Kb9/5jbwWT0SBv5bFwaq8/qv09qLfaIWDKBBMlz1pR96/U3n/qx0oySZEw0Qoan039LFs
dv8mtUYeNVECSp+HFOFfmQR3eQ+/2hWXWNTXUeYBphJy10/+6Z+uz/8DrBf8Bv+M1f/5nVEfuBT8
nu2tfcc/Y/VprWrDZtDHXRAGwlvyS8YZ6CeM4xaU3/apKIcb9rLbrPZeYyN+2OP8oXFfnxRBBNF1
eU2HiP+DM15HwjwEwtyf+4dQq9uwv+NkOXot2iN9UAK0WLCXvLLC6mEqq/f//hdxIu/vF9FxI89F
QeGQssNH7f/Nf0jPKuadjJxy8aJ5g1HBvpoY9Gq5/MjGDkNnHX2O4A+YSYx02OVy6mVlHfpavKtp
+DRueEUXQz43y6zNJmAjRVZF/kY0KgvbYPo1Drgm+HHj8HXzZRORvG2tUxbRhMcE7QcS2eBDcSBu
+9KhUinOqZDfCrfEbT+tOyKTb/0OuhAiKkVWjEcWW3nSymzzc4wSltDoDUP1YSrGjxTAwRqPdmMF
40tc/RJvfvVo7OoLlIGhDLGCA5GJYPW8RqF23M0w6HjjdayxiS0ZrejXvNoIDol11rF5qKV1XrSX
vaaQJPeUtfe6/5wG5kyUcAQNsljZWJTTVyJ4DkHZN4gT70QT/eJxO7XFokjhsNiLttGPaOzeW+1n
11aYPpgnjyDGsofni5uaHi9srxnSmw1L2dtACxSaCeRXY59tkie3qsQhLy9NcZ/1IDghUcigOB3C
RrXe9vFxGVo+vyyPrtPOmDsxgWYEQNHI1a6wvMfN2a3SfQEzgV7KO+glBEQmMW5rJavGoDv5OZsR
2aY3ukdnzQJA3yE9wMclJaDOK4lS9EWzGtoBKWQ4MeauPlQQDftiXvbWKkhsJWh5nRVvszbJtiEA
aeN3MwLRdrk06aff4oEXCfUctSShsMNbFSDuQ87qxe4Dwm1VzJkOr+oPSPLQnrmdIHXZ/kF5zgqS
Zn7bSfs51ex4gw652NLslnm/FyQn3ECmxZsl7JYrlURAP5ivhCMEDC9Va6PjhuF8ia+bjIPdHPns
pIADawfDD7vZwGT2ZrlUE5ByGeaPUVHfFEp95uAQs7J+xj5rqNFrdn7WE0xBq9n4vxoDXeZbqd6O
0jnVWIh5XX/tB5jXTfpo06zfCQEgEFUobJk4MxjGzNJPkNmK5K5v1DWyjZMfx1u9TPM2li3Z14TG
Jq7PVjqYfzHcww/bcfCZxXMnuC/i+m1aJI3odJJsJ0W9ZkbGcD2oEa8mbcutM51nq+kQAOJyN01L
fswIE79XLa/PMuKqzZi3DI5ON4vnXsczhkMW0+u0Sp19Z6PbF/N4VDGi5GoaHyAxZEnGg+9ch51+
z8Os36l+QiOcJT9SJ10wOyw+fByBNh6iWFOWN54TFXCU9psipDfB3JE9eH/y6tE9d3l+27qVuzOi
fqud4H4KWKpP+Bbu4L1ZExTYB+aT/1XlAJqyVe7WDqr3whZbT56XIQDPj1AUrpaS6ApA02yzzcL2
hr1+h6uP5UC2s/6sV8SjR25hcFTDO7PYx+FiDrXsnmvZ7sa8bneZjqhEam8vah2C5UF4VZZPrczT
kU+sW2MHhryuzT4416NE3iXX+osb1u6wWdRgEX2NEaOQSNhnMrTL+Dqo4l+LWiNsPOf3osFCpizI
OR3hiDYaPmXbjt1BUHHtJzlYV/DYXD7h75cYZ4LIwx4hQ1JEE7sRUdxsowIZAazis6IDsoTCDoiN
1qa1zEOMh2Zgz88IA8SpG+edwOSGO2PZ1DFqGGeGPgi94dSE6cXUE0uoRjDHi4dtT5oHi+fPnAXR
lcwc+cNpuMd+r1lrNRbyza4csH0jWBq6Ud/3qvkUIn6PqRUfbUWDq0Bet5Mk6tm79orlhxgqyNPM
DkBMH/10/LTCxX2SMvxIMh7rLH6hem/hLxC1WNbggthItiTNCxtegKyxurdYwKUGdRgAyKONV+62
fHMDbBJCoievlFvvBSjJVdMYPpU6GDaFBWmul/zNLDo7d0h6GLY/5nP9ww9qGIgudNjqneb63A0j
ITuJd25fnIabC1WTcaLXkh6dJID6Y0qB2pOmI4WHSX3J97nRhCZshhK9fBxAUTvhS6PLiQ25KrYy
kR+Z47zqAtV5nEWITyYSU2IAxmbB3D4XDT4P/rBv7empIr+9KIAsp5zqoxvmI3KW41g0751EedbU
1k1H1Goc7x0W8kye7ZcgwxhEFPctTd6iIAuDOKFOgMJu6/JULPG7tpA9QfH5h5zAIV0t9T4PQT7T
6C3j1Lgy6fJcjUt8KptaHKK4p32yesJh8SWte7HsJ55DGo/6uo2bDOtXN0PE8g48867tkATShCG4
VXonPaAXh+Akq6GViBfcnKUVgeP1+LMuUfRGU/Lo5g0WAWF6M8cA8vYCahVS95eougOyzmDUmPSn
PyY7WU8CqM/G4LmD5WeQo74ay+LJZsPKA1XuidyemF2Iz5T5GRTsuQvgv/D/sMILr0rU0B6d8Hhi
3bn1eohHpySfnGEFbmozinxcaA+q88i4CsVDxifoMfZ79Hq8I5gvhFdDD9lb5HOyd7zMwrYSSrrE
gMrDVetK99xCRMQWO1E/+NOIyYTjwMZI8IWsjZ/CwPpklJRu5TyFmzgM3vopeK7QUWzLsjqPqOGi
8ZV6jd+lQVIClkDaIDbCpoiA85FnhONdbJQ6tfX0WA+ri1hZvySSg2RgpecGCywX73vebXe6HTH3
nPQf85vwUCcn+DPSnYMPJ7upR3u4bVX/U9nOQzdxruRBcrfUfbyJXOQrTeZ+qbTJsbYCL2gnrofQ
8Z1bZjdWz/osFtY+8ZxiL6rhF83vFbG6pN4xE6OzM7wsQgMtOtYo9PssGVisHFwWZbO5a0PdPacT
mdI2gAELXQoXNweFjiN8nbHhO1RFcC/9hho3mW8zAe0S5mjS+mAbh+riiujZWkfDJmle0WkAs69u
esnwGujQB3b3P00QnK2m37uVf08uOkFWw5cTTPFOufMWPMPZJIzMNyKvfvpTFOA1gguCMVGBS5iz
anWap7bpNsxMmx2euvEmsz5CXfJYBl5+tZzs1dsOk3eEVinHfWjYavlm10xzdRjd9G79Ydwwxkxv
QkRkv46+e69Ja++GkMlyHbQPXSooZRjt7DJeWJQuwt0bAw8yN+oc8IY89JL3mC2e0zpczqCZ42FO
+pde2NN1P/XHKB+RasxJTppZeBJoS6dG72ODzcAhE120TUJOlgZ6aj9qjGlMLp+79pBaFD6+jxUs
swD/2XOCEfQ3w2BXhs9ZqDiQnZikysac/MGSe4rtH31h6323DLwXnPaSeEBfupmyW1nWYMLxgoo5
+r0OYbCCSKM3NAmgufT0tT1psev4aa5WKU9HhUEjAqbLQD3cw+SC0TkCxE7ANInB/d1NTfkyx7/6
UeLqXKOzLbQujlSoiEHVLdZU+pqp7s4aJG7Anco21tSvwEOzvVDxOhde1yeQO241f5pvloIRQeUv
F+0J60cgMSoLvP7NY0i4ek6zMpW6O3LJ4qssx70uoNZLsphWCnegHHf5ZipDkKDiNYmq96pZQuYR
P4Yki+7SZRAsJepTHKnPSCOfYBb6hTlGBKq1dDvFIONdlM133o7DQ5FH+N7k8pYcEiyBuuWthU6u
FxsrtAb180gUMWM2iR3G4OIpYyMxnbzi7OCZhA9jAvZV98cqnpiEJc7Z1k5I3VfPW89uP2wjZjo8
HZ6KWlADCfPsTMFt49bzHmoXo04N/QwFBFxZS/qxaFXJbYCUhwBcFOwvhUbLWDgcVSqeF90vLOvN
dea4P+vQ3acLPE0L3o9JcYivEC04nAwCvakw0c6LC7SlIQaM2v2ajYeqIlNgwXn4JjxOp6YdCLCH
ZC7r5EyTtwJWyPfeyJb3zxXW5y7ZFax07XLrWRR1f/xDzh7ou18JnI80jr62fBgBJpGv+FcGZtnr
5/pWTu/e0M+7QM10zemRrK6XYh5cUvmG8OzLNKcJWQ7j7LzZNA77PCZ0GlXIpWtad995/krWRQcL
eWGjM/i53isfZ0eqa6WwmXL4PkhVec1lvAuMTZkUZkSx53XXogqLX+D05NNcd7hDQ6qM1tc0Je4J
90FVFcvZLPLLKnjtKKvur+yxQAboIT/E8B/kuR7v03L+3Yp856rDmh8BZBpdj6aLrtUSvAlUcPvG
LPFWmg5qPb0vaQFgIbz9BOiJCro85xFGHzw8TcW802X+yv+to53FLqVpwRRMxzjbYNhUx9FD3SUu
LJnmPe82Z08D2UFoYSlvL+86Tn7VM1UylvXf9HFs5RdKhbrrIxySp5vGLsDngggMozcYpJcFY/Kp
tRDTN3fZags4D/G41wOeS621oD9glXawbLc5JXrVYgSVOPuqOedpZb3ZU9IeEDlj2CtEd0KltWzG
NC9PaZdCmGU0bJ7UwznTGcbRC37OLZzHrsSGdm0wmzvtNJjLf4SSj1TLvKdAimb8PkSwG+lMUOVR
Ss0QvLFilzWOP/pIPLg8k2jgk4dRpeQTlVT2thz3pZhpYIfuzorCi2gtdgHq01FnL4S6L+Z4N3rR
D2dOv9gr5sfa8fbLHLzqbGhO7VfbtLywIZ1OvAZ5hFeuPB4erKhOjmFZnumJKxy18P8n/QXgDBvV
wZG7FhNdG7sf9hXyoAVrWzfdozT7yvngXY09TjtehNdjMRgfU+nqs56tbjOwqIiKgiHDLB6I1/wY
2I6wXG0B8dhHP+fowOy6p7+O2AwhFveXu8FO3vxhWEs25yZq66MZEpuVTHHjtcHvYnX9YnORbH1m
8Ved4887ryGIfMRbZwxyUiRG+y4fkaTWqV3s63QWB9lHFweN09lPm2jDzLbCXlJi1BA1B94/Ctv9
4lwWmX3l4Znep2lziqtKv5cHViL7cQyrZ+QdR9kmDzlLiDExrAt4ZyddcN0E0r6tVcSFKrdCoORy
A4WxnPNGugcTkXahzSKI6siWElI+po6H/D9YRfxWBZV1y1IExVeW3jUZBvFpEkRHEi6ul8CSZ2Ra
AwcpS4viW6FdTryE3qZDxGa1tKphlaWQHB5XCBcZHVBKUkDjSzlUdIXVfd5OvB7wjqB0uI1ZKxa1
+4zbQ7ip3eyXH1sXZ8ppRtdnzo86i0e1H2/Sk90nRLNKFRzSKWqu2za761poP2SSR3shW3Fw8B3X
zqheoMTNddm6qB2TGk8l1cnDFA/u09g4xwRx6bmV1r41jfeUCTmecBRwaDMySv9CX+p0VJdmGg78
na41+iHsLP/Exco3uuzJ2RiW/vzHX6rp6dn7IfCNgWk2ydiUd33VA6e61l29YBLrGII7x1LvG0tv
0dNERK+VPW4U+RosEFyCLorOegi2dl/xaJVOBEibHzzVvWrSNx/+/EfsvQ5NjUW2BxdsEREtoLGx
UjpXxoT3i4tqdWKHvi9GDCYiGz8A4SWneGy/Te5dUAopemQfjXfY4q+GYNZukdYl4XSJyKBAtbhz
fSfAjjW9pXwRu9Cq31h+M+QiTgiTq76DHh9uMDS6WTCjhSJqMdp136VhP5PkWPpKhEALewuHxIGr
td6pzwxESM5uABatAIUBXkXLlBFvgUla3j4MnfxV6+TFn3qz7yRJyhjAUA6C6aGwOnTKfuqrc9bo
GvNa73fER6RitwdbpLfKZqZXz8hfbIs1UdzPRzZjCOY8iph4rSQ+glXJvD7hVWAf/VnmtBaroGJo
Cfntacjietkrx7P3Yd+kO5VyhUrj7Fm6i4MXGXyeZBOwhrS2C3PComT65xVpfE7rNSajBiIL87Tf
GLYvcDsV+s5q4pywjxFSLrIr8+uyoH1lz7OqX2Yk0N2wScqOhDoXCxF7/uRPsJo1fbEL2mTnzpOD
poZHJC31pzVTJuiKJfxSXpCyEUdAXPFVsMqvTc9yUrqYz1tYju7Y/RTz9MGcnweP2qTpErazbvfk
j7ABjr/OVL1dOlX4Yc8t3vHjoXMR33UT6kvLcq9kbdpd2m78Pq6OoqNzC3D/OqflAkQsmEz47u8V
sc9827tAkrxXVqHhumZQNAvNFzOPhwLokwGnvY8haTic1YCisTU4vZydaai3KZOk/03eeW3HrWVX
+1X8AjgDcW/gtgoVWcWcxBsMUpSQc8bT/x8k/T5kiS32cd/Zw77waLW5C2mHteb8Jtq6Fa7rHSUz
uJOaqkBNpvZgaCpOYbpqSSyY/AE6JxlVLmKNl4mFFadoLxwDm2+imozVhpfBNMK+xe9b9KO10SPp
Yv7D/Jsa9/bgkOTQvaBOUMQXjDVsy1rvCWumsegLTQcyw2yI8T1KO6KSsmGEJsZNrlJBcbeATlZ0
7VVOAY62pLkvUmQZZWTbx5ionmLAtO0UVCQziRw1ofy+yAvOCklUbBsj2/U1HuOwYM0QhC/REweu
oEY5L5cOs4KIQ0/LOMTIi4kDBaQ4FOTkD9VmWaIcEuzpWzAI+d0YoH6QKBtmtaNb2nCdSXHhSSrX
doNJzSDlR+ARpqLcRJu6w3kwmaTKGLO7H5sa5uldFHbDMk88cn+Q1876Bnrjqya6T3POfkNdVmsR
wkgbDsRoUJABvhv64VWrEtsqcSpy7tw7wu7OBGlAw/DS9wa0w2g8dnnN2TFOx61halu1N58EtbEk
sJjA/PjazGBQsLHFYG+Ah0v6kMIKv7eotYlDiX+LFylUipdgYFYgAPNC+r2/tENsvsmkL81wCjbz
g5wE7i9UgGYc3MXSz1dqLM/LpCbA3VpH4EvyrFkFTr2J9CBDCyIeitTB5IeJOzZKb5MkB2Mdhrm6
FlR6l0kVH/sY+a0nbQjI4WOSaHInBoUPGzfJWAdnoh1zV2PSidAYNslNGdbmvp7iKxPD4FWeDudK
hYGZUEatbPE8ZZd1E++VTGJrc9ahn7KFxZvmxdOR0BfU+dmr3lgjGOhgWOpTtK9UkXD8kcMi1jj/
GwUYaBlgfJ/o4Gd6ApiNEjTaLodAl1mdAkQp5Vb1de2vyaH62uIpthWdWcBx1s4cwkgxDkOU6C77
Cbe7NGK5jEn/mOt1rjPwbuUR5aF4QD2R1b7YiJJOQJfA64M6l1NOUoIFYkja3tBLWj6Mxj7PDONr
2NgBTs0eLCyTdWWJAucPblkJuc3NhdCWEko+9Xi0aJHOZlCVSAAg6+QiIxbdEST8etBhKPUCNWix
0ptHUXIErGwqA0mIwiXjv81nbUGayKetGBrz4LARjJLwWGQEcOd5+hL2YblmoXtwcuTkXl9hdguy
cdl1BLv5mbUpC/rwWszjcdQXq3UR6gscZOdpaW/jSc0OashtVYL2ujImgK2sTJX5oIYcZBEPMQtk
5vdKTBsljMMN7z7FJp+lwY7oPHUmeekTB1Q62QuS6+ViMFu3LqmmS7PNiCsZb6QcV61XMt3V4fU4
kaZJg4+pMZ2MlWrmW0k5IJsjnHLeZQQ4XXdM/fohs4o9m0geH1gnereAAstthYRpGfc+LRZLUCLR
NNKYM7RKVXsBNuG8gKm+9M3pi9DT70bt3OMRcgv8tSvyPEiuwlc5+WiTfat7cHrtnvQyOJ+JtenJ
zak5mmVN8zDGNBLHqcIGMdGt8YdbSkhb0cqdRpNjiYsHKo3p8THO8TmBfiOs/A6nv4K6+ZUMQ3QK
Y9CDEVUvUQExo9VtvzbUew034X5QphX6ZTeLeKlBMaybgGOyjyaLAqey95XqSZMpNTyYLMthzhar
M/aYZteuGzlqRxjka05OpPmga1sB3jnHTfQ4FThjWlXdeRNi+CxTv3ihURxa/gNd8hhGztwFlIZF
qTeX+aAFi7CHC4+EHaF9mLkaHDrXpEQ86sfYkuPeiPrdFDkocRDq8C5R30S2EgL7UJ5GoRKmhCgH
zOo4Ez6aNrjoI/blRSzFBin5i5B9dzaYABRMQFCZ5bdsL4I7JdaClZetDC38XhWac2Fm5hYcClv4
wT9X4o52S65Tp43NrSZxvkXMiiaF8BSfFGshphx7uPAb+iIeVq8zezQhiuZ8YEbPjQ6p2y1aIltZ
U6kP8d3S3pJIO5HCl7a+B6dgnzXUeVheEoqxq6CI7rthOscQJtYF4CAFYBDi6Rn7bNFe9KPo2JpK
sqJkzc5H1VfQVm6jsbiOKn1ahjK/zsLgOuzY6+uq4jrRdKsPFdJ5JGDwPzA2YLpSqIvwI/K7PALl
Y3DTcUn1IHjk5ehxhPOzgRvFyb73OYAEngBW69gr9iJAQWPgnEg1r4rRWHnYisnpEs0O7id13/zQ
9JSDe/pvCysp4vWYQsZyZLsKRVquTBt8wsjuIvL5YAKsFVhNjRc4Gnf9HGNmZ5ipJzHwQqViP6Vw
PhwPnnNkbGksXAYzv8IHhNVHA0VgH8Zs3Xb61nLIU2tCmJw1UFQkLanvh25RHooU74YhKcf1xiqc
RhvFZHGmNY3lqgN1zKqRW4RgNxS0ZjAmXjQ3jWEz5YoOusiLzmTjLbUaq4yQwyUUrTsnzvCOeQaJ
YilcmMheN0kMGSzapsN4TSuPjCG7vepyGnFNeGfZ4kXN2WuIgZhBR0QUQgWp5bAfXOxiGOaPXmoo
QHgm/NUKyoauVSdi3LNr3uMX5PXf2/ac3A1888GkL3IwTTm2a3fkQLfIyvysKBPzOOpJjvMcURHi
x1eZEATQIGpoESq5lQ0LmI2r3VzqbRespqx/UKehcKvOWrL29IvhiOynWDS4YrrSIp5TkVdtws2X
QfWa6/ptAv/ABiq2jEfxWI5MaJVMVhMZDig87XZWG3XcODr8cFfvE9S6u2y2/wxVvosnX197tNrX
4VDuKc1TKWFtB5BMwqIfocv0A/rZ0gI0Oohq6Ut4SXaknSeacuE8ruMZq5EQP70aQjqnMua750Q1
ZznWiYtu+95O229qxA9ClSoXajM8Vcp4k1KAAnbXeg/mNJdusC+UCvjaPAixQJp7MdBs5axISESl
xevKEHjBi+zxavJVdlydRi9tHO7VvDfwLANoR+KFqqBcW5Vy19UdAKbCIhKuktWO9JBrfEsXmGGe
y3nV/qEm+UcCqv+LTgcbzcy/lldtnl/eGyPm//ovZ4P51yzJd1DgSImSCZnRT3WV/ReCJkcgnuLf
bXNObf3la9D/MjQHLRY48zllCobXf4urFOMvhya7RvKUITTHwN7wT9RVmq6+D7OyJIpBR0j+16DO
bJHd9V7mlI1kP+EjWDVlpr56qPtKcEc0FLC2mQPbYs3JH3QqhmBhqhDRDnJQokKEodirpjJy6dp2
3PX7trc0VMBlfNGW9GplNGeGtFYTgucHNzCcq1MXX3R1jWR1GETbHf0AV0COcj7berVKeGrVpmhb
rTBhrctl/gAIZEyZp3wrpmQ0a121eCwr166s5mKytPwhUUprV8IUq+j0d9b3EEO/BOI6/x1ZeXG3
NhtVVkstVLTXEWOCRcWPUUWi2Pe+zAdX6XvLWjI1+ecRKzNxbBHH06Vfsyu5NguNrMlWGNNDFQck
T+Yovgidi76lhUdBLCy84byoA35fMA3DOTvHVF/2Df0mGOMt/3euVd43TEyShIuA5dtTZzRlKmMu
Bg2Gdev9kH5WhkSJVevVoz+ouOamytgVqmV9d+KifmwCfbgP6yh/rdXKZolsUvHsmC2brTKW2qva
WWpF0Y25cOFZpojXodbZ4BMU6rwI4YN+p2hBrbHfb4arMdV9MFdNjoU8i8ZypAIQj+dpBud56fej
fjFpUmuA4Vft16Sz84dM97wR8BG4i0nJ4YbacEWu1QwzAHOezYKSk+GF2EeR/XPapzR7oJhheB9z
En9E04IUwWcZ3/qCZ2TpSFn4E05zpiuS7TJtXt6oSrb5Q1+N3lNkqOkXLHyRW3jzJYXwkrZgQYd7
yDO8WZU64HXrqsbV0TWcR4FpfLVkxiBVOYpXgRCCY3nuswGBzLqh2dXiPdXVObMrx5fgZVYU0Hag
D08ZNTMeq75Nj7rd8RcK20LfjcV8zg6UxO1YoTM96Fooz5m4mYEdAo+QWvCghCqCVcOyv2vrdMDo
0ABIQToyed8MGkviGhKvc5eifLojoYYoSoE9AXY3WAFMpfQU6JTjZRZQiULPXzmJDJ6tHxpnskU1
l3RGNEjCKC49P0Qj3I0G3ToZCHS+itby0iaKSI69iWWLwnqJHrzO8vy+oU7tRkWN7jpJ0r0x5oor
ZBTuwMskX7IhK9FENG36aI+NhWVygkkGvaKvD2o7Nbh0+DKczCkuezMsyLmA6PW9x4tyGO2Wd4+E
NBq0EV+nUln+17zqvG9O1hi7kO0pjc9Wqx6rhgPBshy97g7/Cm86fi9zcHXODCa8xdK5lGGf38dt
hHZBYE7eyLQIZ1BWNFeK1KL+7iX8lgqxKiaViTBO2+8dJBxqrB3ynH8f6NqmS/SJPWCoYTxvxoTU
Cies/Usrj/1z2+cRhSJSH8C1DRAIh0dQBXxFccpviBzqmn2t+ueFE9NZNAkeHqnoBCrF54yeLqw7
X4/OdLp3B6dtpo1QLRxCA5HPNmwTU412td7nxGbLfNe3jXNvFLR5XMR6XGiKmYk7N9T8+jDud1pm
Fmt1oOFp4oROtlEntFfNKpoLm8LMfRZVNdtZo1IfDM0ww2Wj9PqFmYpgV9aj/AoWJ16h106BWQ5x
/Z2KcGTBVk0p1eqJpTxkZuJctq3VQRlCH/Coeb0G/8QXvOaGjgc0S7TiUuqWf9YjmwfCjKJnKyZu
cVqOXbQPageTQBil2kFoufoC01+/svOk3Ochf98rkGZzPdJnXxak3G3eU6LIwhhtnd9CNCZzK1RJ
9549C/WgUT1Q/JqXXeLLpwqBC5ggiq4CvFmYLafHziSvaxAOQZgEO90bJSoaVBPzS0xxbU6g1TWF
fnKeaKAkFYwGWTHSLw494h7MH16LpFHy3TCZo7UaFDleRFPbvprYab6PaUkMnwUDn9LSZN830BO+
ZwhDvlV6DP2v78cq2zOhk07KSRuZRskNpcCuZiwVo65atxr55CH7ytkQUszekGR2icQAoXaVYaFU
yjs8HgscfFzYILt6T/AtOKM2B/xtYwk5LzhsnaFt9NzGANYUpWm5I/iv3+tViXuM7vM4LSJEe98n
oy2OdZqGx9AojYMg7nRTR43Ym/Cn0f5VAySsZpPA1I9Ug+myKe40CFJodYv+zCz97NiMVP6cXhmO
k9E1Wx9F99oDXua2TawAUgMTYxcdilIL/0xMaUGPzwaPNHGUfD8SVNGsTaNAndKrrkHA5C4zMHrb
JBbSMar97pLPOngJQ6KDutoPz/WsVDimOzSWJur23pDXVKlHh/juwMGlbMD162PC5qbREk+RZ06P
STNGq1RT7SUtb5+e+KCuA4+yxgjv4qzHakMNLM9vqrrRLmtL+q4Wp+bB8MO52dCOO81v2eFSXNhS
IgWr6bcO8Q0/7EJmXprHwg/D1WB6Gfi5njPHaFMdycNU3wsjQsSqeN2eOUl1y6avbys672cS2R10
JspbyowKrVCS7DR7Up9Th8JybisIEDHoTd1zQWwgLZ74CPwrO4AOyi86jW6UZlW9S9gi8byTp4CC
4WzEriHYwEiw1m0UPhS2rDaqkpQbEfnQDi0cNKDo50O4UVwnZcK3TXloWSeIB0ofgahQZzx7Cm8b
arPccEAJ1nT7rJ3egJ9rM09sVKeqF1VDHSy3ahB4+ThrhmoM0gEJiIppQ8tqgAXvMkKa1xBu8Zjk
AIBHodkrMTCheszFR3SDLajovtyQbj3d15nvXdAlU5a0J0IkY1TDStT3m6gC0VnHZUqKrulfFBEk
dA4ysy9Er+7aICqfw9KhMgkP3ovBXpBwUfpSX4SUG3cqvSpCvDHAi8wQ+0BoGbNs5W2JK+RcrXN5
VVAXlxDSn0B1BKuwV7tnw8MAl8UKaedRIJZYiLQNvMpgz75vPOD1Zl8SdeVhDKbk2agrWDh9i2Sr
JBq7d9giRFOJvCGdUB7GIibqyDap8UTeNfBXdafoudgpltMTyzJLOdk5LEcxNZsCW+mK+syszSBx
qG5ttHmBbl7ofkX5ekjNZOsVKpA/Xzehw3sax67C2VVp5NOHayd6+fCO5dgit1WgEIpRJe1P5TGu
p4R5hupNgwbUi6ObVDWiG5y16tHPEzDAgTSu0OkTOaBU6V6MuYEutk63kalhiPITaxvUZYRXnm3l
jWxpTkHkguSjl9RrwFBlz6YZwDvRa2rITm09DqqjPeewuajzs2DUCBJGIEOAZqmGJ2lgHCGJO4ec
z+ZM7Ry+ZCoOX+D0Kk9RhDKfd3nq7iLaYqgPcHpdCJLSoTvY4Hvoi1CrTfzmu0P+5GNQEXUNPJWf
kyEA3flaLbdFBaZtHrRCBkuMZ6oTy5SEMtkQ+tCcQcVtVkyh4oFid71NozQ/ZJ7eQS+lmdWVfe6C
2bd2SCWmzej7BeReD7eyWYSXTuFpD9LLpq1dJJNrUV88C2ozOm8dYTwZlkzovEThJZucYp1Mudjq
eT7bDCXFHPaZ+t5iwXRp9lmbrmu1qz411Wd2Ns03bJzzV2IgLJywa5sDaKWs7DmS4/U8OIX1pQYS
vJAp6M9SL2mdGSxiekO2p5mnFS3b/mZAr+LxPNee1yRnPPj8qKt0bDA5fAtSvgptFP0xHYavadfq
6qomvfJg9pZ34wNQ2mE/BeHVa5Si6WDrDwH7WxaJilI9OMCCTVIMvKat+iuKntprDHZsZRntLK9k
UakhI+Kz0CmKQG1R/eiAC5qiIL1RsJY4LdO2olNqISBfSUtPQ1iGfHNXWcLm6Uor8fGBNivLGH6D
b5lXWVOYwKVL8rNCwtxNS0KUM5ygroliQvE+68TtfTWlICSrjtbnwA+ihl5APh2mpMvdUiJI5bsk
d501IWRqoOkllgnnmV2cpbWCrCy3NllrlA8m+en6eqg4Ky1KQwlGV6rc4bNaiOYI0QFzIHsf/1bF
d7/LTSZQJG79bRWRPJ6NpFekAAfxbEi1ItEhVY4lGyFaQeAud2CA7XDVCFpxyG896vBxglCCgB3T
v9ScEIY3UsCSHnuZ7v02ni7IkYpWul0ERON2LKIuFkIlW4M8MvszlMneV13X5oMtbTm/oxlrqGZd
ApAyyu4yLw2wlmPSEX5OhFsI8Ek0KwNC0ULYfQ7HOCjSo2n67XGMc4wKdu9c2Uo7ALPIBNkSinfd
QAinuUif5UEYpnLfVHCSwJX6czy9sTUkUy/aZN3Z16WT7hq/f/LMJDgYakHCIdkTL63RT9tIxt/C
lHZh7dsHGDMQI9X+lS3ZQA3cOHNi+95CVbgoxp2TcB86xRyXiQjtY8FFcK5hEgej9lRHZrCFftyB
ia563gKRnpEPNy6a3voaRuNNazp3LNiz9CY/lxVx9CSXLnAZuZnJulinN57A62SQfWV7tb4CYrTD
KgDeTVBFTHIV32VtPma6gpEoa+6I65kzBdhkVvqAdwgTkRNM9jIC3y3JNaZFrmyVwPeBAZX7yOiO
eZRf1tB3fUwkFPL9PQuvs5UdVoqQkq6PRXrtVOQKTnEOu4TttatrTrmxcAGgREq/1PRvJZAcqVNZ
0/U54xgKN5bd6stgjq8txOu26y41G+i539xMVfa1xOy5ieD2Lcc5VmJ8wql0TjfII67jKtSYtIc6
JkINAa4VF7t6+DLE3pVt20e1ja4TCPKdgP5qQA+XX+0cKnof720LxXo27RzTvGkK60ob/RWgwJvC
qLejESBAL75nMb1kLWLZxaiEqShmc6VK2pi6qRDgap0FJCciHkl2fRBs68x50ip/JFs6O0NvhdAO
ZVxSD9dWn7iS6tEi8IrbXOnuypHMBhmX153RrCnnHMGx8gdL17H79VA3l6Utj5yN7kx87qPiXNUV
TDntgnMPEANj4XgW/fbExMmBEcssqSbPcvegQ8lByHEGLd2KNKB7kcI/IQJ2osaGy1Nc4pN+8Hx2
a8H0LRvROk+euNA9ZTsE1mqc1KsoHFhPrJfSiJ59379Ng/bYBdFGdOWmNG9TIizZyy/s2rpWaEUu
6Yp0axlrN/F4E9QcQurrLB03LWlUepm9Jol6nVV8oiZuewuihqnMZ0LgsyjcGHPp6e2j0mJ+ENgB
4hcjip5w1U+rKEbbGhffbRy/dNTNdUBRdyi7uz76WvXVVwpESESe0Pf1zSWCQwhAALub8CENymUY
6S6yLNSLJGfgoxNdRZ8PEJ7kqEwlYxGhxqWPFxxsPXrQptiHFfdqhezsMhQd45NwcExM/Qpq+UU9
PPuagwJ5WDsSqh+rqUH+C9LlOceHE6W4mVWoPX7ENs8eOW8vY+vB0M8RmuDgAyCEl6DsaDUqlbeb
wH4Q8YeI+iHR0TQmGZRk3Vg3jXcwh/TOaELXJJhgGOfXlQAPJd2AdHZ16jho9tbgvNaBfeP0ErNe
tHUE3Y3iakII6vXdvvVJHRUxScfpoi7gONJE9fEkLroQsiEqhSkH1mXSDAkIQht9V5bnjq5u0drY
nr4bac/rY/A0d0NVhWI6i5jahsWSrf+SncaVQUgxzILXiBOkr6GPyOwjSlTcYDMS+2LMwNMTi9ew
u/OohJHSc4lQhOom4hyZHpnXXWk1uHCApgnnIWi6B3g7Zz6J5JOVPY5x6DqTviKSCZbbdwUsbChH
GpYb/niBO8AJRzcnD0GkqjvZwUbpPVAfDwBJrpTafOgs9FdT7R11PHcLSgw88pYOEfMGl+1n7WYE
/UpJEpEJvxOl++A4oB0mU80CF4W185zLsNmzuKaXhpZ4T+pEOSM0k2XrPPRBskqrkLgchRoMGC9C
7IV6pjSwruPZWI6xiA12+tDEQC059pvbBuSHR3mpXhBkESfnvu1xkJsCJwZpatVPXc/kMoG/A20N
OViE+r4O7EcaPAZp4Dj91BTqU5UbyUpxAl6sNCYQJsJRlWhImo0Q2LjvpyGI0W7++CEPwM4p7Z5d
AKGJhPd4pmc9h9gb1LUZ5sU5BbopdZVwGGkVZuWQ3wpl8HuWgZF1dlUrEPtXdayVPV+cAZAP1ZcW
PosuT/AkVZWfzm9Ifkv2jl5981qWGsz+FoEgmk6950a1OM8Fi0H0KI3bLPMe0Xvk3i39bNatsevu
FaaM8xIzgrPIjFFlKWJL0XV3VhwiWe2TQR6SvuCd9DBWL9REj8r7N/2DD+zH7yPJKMtjxXbAIBnw
6Uy0dSdl+Tay1GIK6cNJSu2LPrG086Dq7U1np/H4s6fzLg/tbYbYHBD2d4DY72OdOJ07ShJA7kBs
Wgn2AqPzV5o16HhFR4Q7jodx9n9wbRbWcVOdOw+zd/ytszp16inSoLAT47usSusmzU00FcbPFL5/
eVX0T36/KmmYDkMYhmad3EETb7tUCnI9nfyaT4LKKyFn1Ckk3OOGmoyW15+MON+nk/uoc0k6hnkL
LM5prnWErzQmVoeOb/tiRQ0iNz1NP7l3H41hadw0juqOLU+vihsKCISpp8XmwBFVLrBm3vz58Xxw
4/S3Q5y8DjZU4HFwVKgkiEXaftNAPfUxSdk36I2WWXH35+G0D151Gpq859RQee3liTtdZ0cvetid
6t5aj/3KIjqj2jRbY9ODTBZnuArBItLClp84/LVTpheDUV+0EKUKS0r6Vu/fQ0sjFTkORvLBCf7c
TtupeEDe5Vb7YonYLX785DrfAwV+fGbvhjvJ6ascyE4leUA1ceTsVHHdH8MleruzYO+E558M9tG1
yRmZxubQovV4+vZT3ynQsy7GDSCdQ+SC3Ni2brHQjoobfTJ/aPMfO3nxTUeVpNRTujKx4b6/kYqS
0a0CYRIdAEDhzNpgynWbPf2uhQy38TrafHJ1Hw4IM0eXAnmtapwMaIumHAidWWD0G9bGWqc1uPVc
cPbVGjfZRbCS7icjfjBHAqH4e8STjyIgSsSnd7NQzmguIRtcoh0gUH5BQvkKlml237vjDSliyz+P
e5Lt/vOleTvuyTtq+r6BUGget4ERcGMuBXHSS391CalmeXjA3XwWI5jtrwrjFp/pTeh+eunv6RG/
/4ST99brPKrX/AR1M60nt7tcTzdiQwVwpW2Vpc8Reqdy7d3Vv/GcP5iK3t31k6mBFqPSeb+GNpf9
NbkhdCaX7L7yZbi3VjxvvtdFg2Zxba/+fOu1+Y//9la/eeTzj3uTq6mJX4NzUlhhxBjcID6YS+sQ
7ruFuqNhIK4xbfkuTePPhv7s/Z4fyZuhRSOhq/G2wZEGybvHhLH8cavZMK7HXbH59Bl/NF28ec3M
WSXwZkCSZKqu4IOap4v4jAAZV93Rw/oPpou/b+wsiXg7GJg82NY81V9X55xhCl/yOtNeXCO6XH96
dR9+vEIXIPdspBbqyYCOX2Gom+cnxHguslYIV66/mq9QQy680m+N/Twvep98vB/Pi2/Gne/6m7ta
B2Xhs/Ve4Ltc6sTYLJM1qcjbiXkRvsi/MUt98BjB8lgmglZbM40Z2PN2wMkH7ZgCG1E35j7mtg68
qPNFTsfPp6aPru7dYCffR6sDVmiLd48Rrwrog4WzGTb/s5eUzRWoLi5NWOhS3l9dpFW4vhAD9ktt
3Z/PL83Pl7TaKztl/cnX//4TlLqDsUSykQMr+mOXevIJxoSf1TaIvo71JVsHa4T49sF6Ivxpmaz6
7ZR9MuD84/+ebX6OB4HJgC/q2IIN0fuLa+1+GjKMzyrlJiW6iAZSXNOXP1/U+83jb2PIk6+cPI8a
BChjaGN1kyic6Tyvl3d/HuSDCzGpl/ECGrrODTx5LURAoZZd3iLqYGFCwJRYURFHf/JtGfNvPblf
lsHar9oS2hSMnPf3K7bCKJnwCQeHxgWR4frx2ayGpAzoIQxYzoLppXVtXNFBcwmNe6gvQjcFQ8IK
SXF4a6NKBLC+JP9KGos/34H3C8eP2yzYVvIYJaoquDXvf5rV2hltbFokSCvEFF/6VKIWOnE/CzVL
1GUdmvd/HvCD5yokWjAI7aYFq+tknslVlP8tIIQeT7PqQ8wcL/6zAeaP5c1EJuIYYArWWT2eIzdl
TjJPU2//PIb2fpb+edveXsXJFsuL8cUOEbbfZY9b8rE4/NxjdFtxMG9IL8gv25vs7tPF4YP39d3N
m//97bXhz8TBbi/i+/K+2uFpXXfbckPfnJ2d/N5cZZtf68I/0lD+L4XQIUf8g0zy5pkA9v+6D7Ov
0KX/6zl7/YGF3lTfsufXMPtWv8PTzX/qp4SSuupfGvMioDlk7UyPJq/GTxHl/E8zY06dD5BMO5yI
/1tGqRl/GbbB/wcTOR1JYfFZ/GLUaaDtfpzQKbGwwUX4+M9UlLwif89FtmFL5m1weLZucYb9rdRQ
9bR4IqUiQxMLmNTUhwYgiU+HobaHMwIatk11X4xEpffJLlfyTe84mzf38fLnWG9LOCeb1V8/Ya45
2FyRhjb0/VucNpLKYE2Mp33sDvHqFlBR4H41L5Tj6N5Zy2rjuPpG+/LJqO8XyV+jmuKHStXWrNOZ
LqL/bbX5AM3a7Vc6s3C4h/28HNdiLV78Tw+a7yfWX8NZbOIofszcwZNPFSZci+AQeDYg6kXoRxcN
dF1NoWxIBtzcJvvz5b2fGX4fbp6w3swMLakuwkK34o7FeTk3FDC1GTSa/rNRTvdsvbAyfx5FYobo
EJg7TUM4zmfz3PvZ9feLOVmWY1BvdeLzqOCTQj9g+UPublvhBi/G6s9X9PFQrMnUcxzB5Pr+vomI
wHKIC5GLInJNjsGZiQqDHKS9qr7+eaR5Jf3tw2MAZgZb0+Rp6cgsPZlBGo1cc+NvcUxvqQhvq82n
9Yb3C+yvm/dmnJObFw0KVjCVm5eq6UWMK8pJzXWMrELmxRrg2W3TeSsPDZw/DSsjFW5uXxEJtJrE
L4Dpv6xqnhStfv0USbEFzeGP9f79zfVSIkYKX41c72isNbc+ohc+AktdZFfJ5rPyw8ke//+PZuoq
/2NDgjt5lFVkp1FMiq4b55fFLl3lG3MXH+och+QSFPDu3zh2f/jVyb+HPNkGWFXUtWPJkP2yR2S2
ImRyiwn2yjmWO50cdDd0z9pPvsF/cVf/HvRkZqGCb6OdYlBzY6ztYYn3ZpmcyY2xQgQVfjqRffje
vrnGk5ml6RIbWhDDRTtcs1tEEDtlg3do9+fPQ3tfcvz98Z3MLXGie6MyMo66J+wHCjYhTsOSrOq7
+OKzj+Szazr5RoCH09SYXxWAFVttG2/6tblO159VbT8ehq4HtUadiuP8728m5c7C3wat9ucnn+7j
zbQ31+r2s2Fmj8XvU4tNigGMW7YO5sk46ZDreSAZJ+iMJ8X8JhugGn67koV6negCpisiykLZ9cRi
FsmXronOSC55kjU+blCVfKdLZxhXjYOR3iC1a5D7UXy1YhyyJQAduyQoWV7qmE8HiWo2hhHQ++tU
wdIc+tBtaKuOtwVl+E9eiQ8n5/mo4JBKwD7h5JVIUVm2XkqGdHjfrrpb8heHG3AWa6KNgQrBWqgX
+iFeZ8f45c8j/5iMTydr7iPHNcigv7dHNGW02oCOnzvqV62jLXLMZdEYraNxWKvMo0kQvBQJ4dbd
N+IZFiKm857EmwC/Psb94UXphrVVpOu6rTYiP9j0cRJiLlBSwZdFw2l+DWGlAs5ZFLG+y4cXr7UP
qKUOOoIQq0MnlBZfsbmgu58Z8PDGm/aswzJW6/e0EW/bHr1nQlVGlLugUo+2RzyrsLb+gF0LrUtg
GLQtR1KIuyspg2OtElRLvaPK6B5bD76TrjF67QSEqCBPAU4pO9+yD7IdtxoE8WAkt5UYJ9W5tZ12
Y8Qdd7xYVLZyY/vhbcBhEZ+lCxjeDalVOb26/PMD0N4fmX/OBm8ewI9/f/PpNBnRr7wUkTsRvOWo
l6q/76ZkLaGv9uKLHNoLnZQfkyzuTwaeV4nfnjzPfMYQ05H4reFXT50WmOa8TRxcWOpA0Rb6ZbXC
vrxovkHe+axLNs81JwMyQ9Ad01XAx5Z5Mp1jiu6avmFAj2pKxDdm2mcA67eRc2vgNATU9slndVKn
/3FvpZgTZ36kw9C3fT8taQQ8ZahGI3bZygVdZFRAYoTYiPJ1IR/jbXn0DtoG/FZH7ZruHaaIbf4K
9maFbPKT/dcHU9e733KygmZ2MNVRjd1yxF1s0r034k/aSx+PYJqqMfc6idd5f7Vq4mV6SHSFm+j3
IwoRQIqf3NCPVmQu4u8h9PdDwNbXMm0ewtwQpryMV+nRW9cukZjb5Gjs/vkb+m60k8dXGJpioZ1m
8dp0Llkkq/Kbf1e6NiXw+kL58unC/MEs/G68k0dkjwks2orxbHZxTCH/j7TzWnIby9L1q5yYe3TA
m4gz54IAQSbTKp3MDUJKpeC9x9OfD6qeLibIIUY9Vx2qrtLi3thm7WW+X3SG69ieDsOr9U12IVk4
wlX8OW1WZvXMA+qD2cW+GApfjcoesxPBLwONQAr0KFGtN1Sf7dLk9vKs/oazn2xDjUi0ge94mqyG
n13lIWquTr291d46V7oqr+dka3+Xf0p32T4mV/5SbMMdTAAn/1kcslv58fJv+B3yPvkN80lgGPjL
aMR+XEeBDtlUEechz73mwXVVfh1NiJpp/EwvtAOl+p4Hy0HLr3RxJ0J40JpfiQTPVatAwj6lJkSj
vr3qavGxIZqJcvwm1FAEBPPVZuUWmfVNBBOLNuydVSSbkeIs1D43QUl3Qt49NjP3wG92IrwKNMSp
z/ScyyOcv9npAM35vMNFJ2z9cYCxMFVJ7M+TrH7q5AaYOqCYacXI+e1o/G1lsR079P3o4DYjR/8E
Svza3yJOtBnd4m4+wtZCgfLZdXpkbfHRwq4qxBE6EDUor13/qqWA8yiol6tmU7QdaByThgYYXHN7
X+pSwntAGGQjxgr1eoNjUlCtNd/BwuyjyEKhpthE+jfkO0QKj3rISkPgObL6RUTE/fK3OOdwG/rR
D1/s6w6VyCQP+eEVAZEUKAIOqnULERNkzeorQj5zoX+wttjOiPvmk6DxUVpthr2Gj9nP4Snedzfp
NnJBNW2HLcB0hAx7x6SylSjQmtO/KN74571HrZJBIQUyCUtdNFlLPSn3GDCEpG1Yb0BPbQW7dmB8
Hbx7xU4dPoJ9eZbPrHjYZET/8b4UWVnWwPidHlhJW0MtAKund6ntx4Q0wrWyqDNrXhEtmfigJYoE
uWbBjOOnhlEIeq4OyLtGV80VjVN0aZKjJFdIM+wGIuvK4jkdFoA/jmcGBh/wJGyickyhCYN/3CZP
lTX3MX/m160YOfWMPhpZLFA5GxJL0PEBkfF5bOixGZJqm8bfqEIDQaHtTE6QP/1aWLQMIrQKEVrS
Qh9nsVEDKIQSFoM6cgRlBvjQN6F2ayeUNP/0jwchHiZyf0SIFYks7+JlI/q0eY41fcOZalALbB6y
roG5H++RUr8aexzBDkBZ2m06jQpUHln+jFBuktuyRcM03oxzzVMCMk3QbpVm+oS020ZJKKXWmitD
+5QOJI0nhScabSNDuS8hIJZTs8+rz1P5S4+ep/x5BNhXU4NYCmA7ILAahmuVNdIYcJa8n2r62qKA
LYQJrKb+tlZFRy16W86f1IYKuJzWPBOHmC6VimaZloq8VjJ3I5oTnfJOg4bde5A2+4KmBbCiya+C
thwr065VK75ueuu6HhM7lK5Lz9xSl76RoFPQ0gEwTkI7vdubMmLj8tw99k1VlU0dt05vPkJ+QfLg
+zS8ZLUxN0Xshrr4ZeXTM2jgg5fB05Z+VKpEFT09fkl2a8XeTy9tUELMt7RybNpO26lQLD3aORtW
96YAONUigZpQ0Cp4D4qBHmJA1k2IoexJFPCm4PD0V7OjfwiNYm0StpdX3JmoFSuBNLg5JwcJWi1W
gi/3tDcKOMDFF2iWNkQbhPUcZKztivtKvF47Bc9tKpLFHEaI6CjG0vknCNlUtFP/9bDSynGbSD/G
UKMPX93S3s5CG9cc1tMbkpNPJgyoUiGqSsv0ZzP5sLXQaIfvY+1SVbtH+W8bCo8RtdkhldCBymw3
0J3QXFIK7QB8sc2K3Yjkip69NXnmJIW2Mu9zSGS5Aec9TkGWpvPQXIRMYMGkluUz7X17U4AXiqbP
cXNXzywdX+Qp/WsoXy5/6TMxhXka/sukJi4y2nTWZ4gDseepAIV1jRQfRAhZlPYyl289vU35fS4L
W5++ixxZDMvPKRDed80nJCavK/hxJpynWksP5DedAjZL6X82Y65NgP+6qDpWTBMEHRYFOiCC/3OS
qJLtPUdsjc9F8ijTQVb36mFSEDn3BBh6V6pR7EPrvqFS0rToYIFSWvrf1TF4qk1tFxr1tjbo5jdE
JwZKHXrpdQ5rgDjTwWhNdzJwVYrmswqMMKvAOaTVp0BMnkHpoSj8RECMemrDHjLqdOCd83KHHmXa
SgbNVZwzyx5aDNCUlG3Qa67kIa5H3ySi3VulHlcO3HPH7fHUL851I51KepGY+p5mhYDpphP58tc9
bwHHlvpdAvwnvkUG9LDMWE9BWdpRdxNQg3HZwgxZObNk/zaxCMS2k4jwt8EgGsfcBTtlM7/+qsiF
yrflvHUa4HTX8ib5Jqxe96dPQJYuOlmqSrUteZLFbhlCGWjp/DiCnkEV0hOoFMfT3lXp++UxrthZ
Fn1ksZKavc4DqBjvoIxtFPoR2rZ0SZ7sL1uSfr81licAwBpTVebybqTDFnc9LZyqFmV0N3MMDT7l
FrKwywBv+gP9W3XzJRSaG7QitybCCVX9ntMYFdAHEElgxL0vvvaFxtjNb62F2LymDQxhWvTZR7RW
aN4gskcXxMHPaS+O011LM7/UXEv6WxwVTkrBTADTW83QXCEdmCa8F0qX8O5hhlJqKIiBy/dL9CkL
Cj/mp5yW39Ac67QCknq+6LQtSpzZRtWhK4g9pSS0B4GmypSfINC3sYZqV9S7YOpo66A3I/TdEv0C
SWuQMXkKjc+K8dYKXwbjMSmeOoBzA7BCOiM3c1O3JVXbYJgci64cqShpsgDYpSC9MTwFyVcBJuVI
jqwlwThQzFgo1lYUw12g19tJpRkJvFqYdHujVbhWOxnSgI9iEv9UtX51lNEpxfRWKMI1P2pHNx7F
dLNwCZxGOdtPY/Oay6kThPleLCk7nr4So9v2RX83NPjOYbNHRMi2rBuwo1AQxo3vJbQxatsgF9FN
KAAGq/QeGe5Uo2U6BA+FrFzVpnQLzatEz4M2YSHbxkH4YhjqQ9J490V5HQ5f6pzGM+2xiZqtr8uU
jQD3GfWrlqKqEf2oCn65WCsoQamuKvlIi5hIblHl2kQHHyyvHLlAt3cDs5QN+BmD1x4C42dSf44h
+9MBRddvOn25vITPHTlHC3i5WQTwvZ0speiSaV/G7LtprW2RcwfOsYHFqdm2fq9YIQYMxDmAvI42
RObogb5MO901Eb1nLroH5lPvEKZ0BMf847fTfGb/a4ca8scdOqmkubwB+1Z2X5sPfldu5HYlOnim
GOGjkcXz3RSRrJEyjFQ+2RCxdkAdOcHY2WIBKph+kqq5kppHFbdMQs83rV4GA4k27morcwdZdgxh
bd7ncZ2cTKZFKYjEY+6vk+so9t13fT+UNT8p0d6F+h64ShpFOzqXnDC+ITEAM+eXpx5yDsgmXJkP
dc34YtLbcoZoWknsBIO8byZp05jo1iu97ZfjpwL9AJOM0QD1vE3p5KoqQDKZIwrBttVHWo3zqyrs
HjpLpcVsugOpuOV3bxQ4Qlnb7quSXuYSyl0Gd7NE620IDxU6waEhcfxYbtpZbqMaNvRpyFs/UEoT
1FeRUjiDprhEbXZSVyCaQj9auLLWzm0m8kzkOVF2p2RzcRv0UomOdFPFDrSBlBN+glT759v1yMJy
u+ZR7HOBY0FRAlpZ53bWH5ctnHuUzyqYc65RQghyMYZEkvss8HAQ9By0Kv2GCXgw0/onVu+/Teuf
yR8o8pEdbeHIohVu5jWdngSEgeSiuPa9jTf0z9N+mh66PRhxYBxXzR0JMTEjQ1fcNi/tDTTw1VaH
c/6CxmD5NVQw/pYDPY56tEIWm9Q64VJLqdOFMLvpcKTbc9RX3LvzYz6ytHS+IiSXgoJn03gYbT/f
cTeiOKHuOBz21Y8CdSdrgwrLPnut3/SbZgvs386+oS0NmeLyVz57YpHKgNBH+STyTYvPLOt1XQx1
jhit7Y22uUNO4aamCr7ak/y99e6nV82W99nO+rli+Mx9gG/L29GSSI1SyfLxPIYiX0pxgGH9xcJ5
+UXT2EF4xCMcaZq3u1/DFqzUZty34kaH3roybtAMp+eiQo+iacr8ANgE8x4+OhfVAgdV71vug5bm
5yLeNwRIWu+Lbj2YerUTymeKsTaxf9+YP6SeetYCmKqKXLQBJasId7Nr5KmWPUSiHTbZAbSrHfOm
KhJUP4tbS4KxoFr1AV+R+qlXSRq2PkrmU1sdEvgZItJlbVdfo+Z9HU3ZtiJXJxC7SFvvSsT7aa1r
UOakyz2X7lTo4Q0J6q9QFZ6bnkLwXtlEzU4dPTuMy8+ynD8MXX7oCv1AEGMzdNe9YNKxRnMwzRTx
pOxE3mMwVGme+WYgItLi53lN4UqQrA3ApKS1Nqi+OVUT3RF8BGxX3g9o/6H/p0LiHPTotkyEWWjm
TtFSh/p321K9XyLBpiiWXaQndpFfffJAtSlVqe8lKb42zeoqGBFEUcYaeqfxXSuzh0wsfzYkTsgl
NM9aLL9PvfWrFqwrL1LgLpTttVcPtipTs+EbxT2t/b+CMXm3ymxbBIZj0uErMYWy+aBC9IBkOBP2
bC/6VdFw748w7ABsj/zjDhBJZ+gbS0OlZrrOhp+T/0PrqZSeuz0QaU7ZcoM0cxAAwNJlpCF91cCb
Rwwxqpstfv5GqkvXpINSUR586b4HhWHW1ZVpkWtI21txJgEX05VRz3SV4i6AnOaDV4xHV0FIrPde
J2iSiRo6gfYCMQsuylsILKv3NbuVlIcY6gQ64bNmO6h2wC5UQUjvettDVgPBkvcbHXhxgLgJ2Ste
74FtCvqDoJI2pjC4V7eVh1fcefQABdpjkbXulFvA1k1k7yO3otHckm5mSl4Y4lTFyjYveNkN75X+
RRZpHEt9t2l+qSCggz75FsZ8FIhRd2kATL3Y99aDqEa3nlyzgEzz0Y/EXZhRXTlJ6Y0sgYYrWZbD
jQq+ow9LJxaFH3KTHDoNNbx50pos3+spPPG2u6nhspFx38iDuk0nsEDzna2KXyqq0Fv915QSYWsO
PS540z6O0rWnjhu5exJZy0B5nIynTWhWDhAgxyDsU8j6VcLjApggcIVnpXxU0m6vmBpvhK8j4cko
8rdmcBObxa4oKTQiJBlXXwyCcd0QXQ0R8gpoDSrZtsvAc/TfJ/Sd4uEaSCD9zvkGBgx5smZHYw3d
sz2go5mg0W2SAn0jmaKlCl4AVAt9+hlxW/nGq2rcGiipj6Id9Rgp2isaDA4j6K/BQvAw/CSPr2r7
OhJ3rpTQTSmSz2TR0QcZfoJlo+7ceIYDm2PvV0/54F0HU7n1qto1gHPn0ssU7oeeYhqgA130Blrd
DlGoU8JfCQ+J3Nt5RkX5CJ08sN0iw6R8DDUn2rSC/JOQ5HYV/5qIjWSwcIAIwYEwoJ9bj01TQsgY
XHM0t13zvZHLrW8cpPI9iRJCNZmjtxx2yqfW+O6R0Zje8Jq21423B4tXlY7aI0upC4CdEO7x3oxp
1xvPVXXn+xoB0xh6+KtoFK5FAkYd6Xa3PCcjyDDxopUmWyRZWCGIV6RvvRLcBl238WdeV/oo5yXP
MIjG2mcxuy56us6kRzH/Wsg3kdpeK0XI5jXBgn0hbWA3dbcZx1cQF1PwJrQ3evc06sU27gcHoqo7
cb9G3XPHCpSVnWx8NfKIr/9FG4k4CSxnINCpth/UuQ38XkLonXwpuD/cYa9/hJC9rZMRBYD7uFIc
qyhcXfw6K3yUcDNiNbtCSR2YgG2ZD4Fi2hMKzh6VD/L0BmjttRILeCDgK3N5K8PGBsPsDEZwXwuU
S7Pm2vwXNEbXk1kCWnIgNfIShE99hF+H20hp9xc5bHdQZyj/Az+q/qyaXwEwig5FowldpMt38hkH
iIuQtA+5BBIXxsIXiOEQRFqIJLWU1LbY5bYeQH9TngMpXnmVnHEujy2ZC6evnMqhzmZLOoRbrh9D
eVZW26vnF+Xi5UN+m7C0CM3PspZdU/4ISTTox5hCCuBcyt66e0NJ9rl9+B80vJ2zJZN9wXVE2vmk
69jXQWnBTU8cUBZOd4WSwNbaajtpW92uxdzPOS7HphaOSxQMRdQVmCIMBPU9o2zusRBUdEA5y4UV
V/VcRoEIssiz1lSpw16mAkPYUyEYZ+ICWyqmNLemQb19o0GEix7H0NsmK4vwTCZZUTAn6ibvJ1KQ
89o5cswqyKQTBdsJFjtqptJtfPB3oytt8/t2ZRmeSeJ+tLVwxBvKNIAvY4voC3LR+7lNMfislbv2
a7PV3WpXmy6SzP/8hH/UB3NfvGdPHA7vze334v/O/+lbXqAX4gfN//v4x/qvP/vvufO9+f7hD4gj
hc34qX2vxsf3uk34T/96ec3/5v/0//w/9KTwtzyPxft//sdb3s45m8d3HIPsuC1FY27+ew643f4g
OvvXX3T18z//Y/63/9nDYqj/oCFO1yxiEGCjKU77Vw+Lqf6Di0glsMgXFxVpBhH8Fwpc+Qc97vpM
AJnfufr8F/5XD4v1D1PWeVsrOslVej7/pIVlcRKpqsHzHFqAaWCDRP4iLNUPQ192VkjdZ2HaMbJu
qVjAsP58NBkPfx06x10q8zo6OopOrCziIKaYS1YQR7E7CORMHH83NYRHp8fLVpaJ4L/MWER2ecbS
/bOs/kP6QgReWMauPNreznJn5D7xxOfJHl5r4ABatFk/+xbBjtkotqj+o/1nToAtHnKE9SR6Emvo
/ZT1BhkltVW5vTywxVvxxMTiyJNbKYzCsIpdpe5RzI4hLcSUmVqboqLYRHxS9U+XDa6NaV41R2eQ
3IdZhjgqBnGGE3l+tq00Fv4+OBdL4sO0zUvmyIQh6wESKpgg8R4/Uhj94h1Am/nXmSvc+TfeU0/0
uLPTm2yvHebGWxU80NpZe2b1f/gR811z9CNGsRLUDKysW27NXfJA0/11lm04cLdzL5O0FfptsP1D
vgBNbPOKoZd53tpzC9lidvOGLIxfYrW3eXYiIAGujoIEO9+BxPMVsk/tFdDEff8zdMs/34nYpktc
UemaoWLi44g7z1PpAeoYsZjeUJf2IhYEBPN8axXy9eVFdHZyNc0UDQLPXGiLoyVVjKz26jZ2A2Mv
tde59T3KV3b8mXPFoBvmXyYW5wpzGARy1nCuiIGjN8ouFX5FcXpjWl8vj+XsDjwytNjkFpp9FaSs
2E1b/VtVpU5bSntE0u1KgIZKB9pe8Qvnss2zm/DI5mLXI/VheYAQYzceoe/0D4km/y8tLBaiFtVi
KsWMaqybTRl+QwP4fzeExSb3iIdYmc4QuuGzgNy4Hqzt4IU3+NdegrRgWGCRqL5e7OAwlyBiqqzn
wdUP7V0LpfZu7uEh5X9rxJuZgdDcaTxx0OL7d9b3kel5zRwdHlrW9JOCuIVLIJ5abhHOWdV9GyNp
ra186ab9c5A6N4w0F7cv2x/TTBcFtRppKBE6JwbtTZFOhwptatFsM73JyU9FQfYmebAYpkqMx0cY
WCjjrZlNu8tfdOmenvyWxSdFTncYSSTFrsQD+MBdTtWfLzmim20hk64s0LNHiP73wBdfF/pkMakC
xtS64olZOVqkbwrzD3NjJ2NafMnOGCwk6pnfxkpsaovsKlWdmIDn5bk7t6HnJBSiMBz/JxiLMcrr
Qhp7tltfP0TQ1nQ1XTkQz51TxyYWXwdmqW5oBSaCei8Tyqfq7bokz9R5PMBJtQ35Hz5lf8/dscXF
J2q6MECAj09kGT9agcR09SkUV0Y1/x1LX2EG4uHuEqumeOLjTutLTa5rXrKu2HXDJqhCyNzqsKmA
98tF9GwF1Bxd/lTnLpZji4uzN2ks369yLMaCiC40WvSYC++y5OGynbNL4mhkixOYigaUt3zsJGZ5
levRvvb9lSPy3B46HspiSUw5ZBwdAQnXi9CljY2NX39tWN+XB7JmZbEM/KAFmO6x8CL0CiDkb8by
6wTq77KVc6ePaZAwo8rMUAFtLOZL9iQrbuUscROj2uOiUtggOnJKm1fxFDbhbsqmjWwKdhSrn3Iv
XIkGnA4SL4ZgAMWF8AWoM/y4DjtkwHTI/akLqxtEXjVy05R996kRdaixl4d63hbOoWUpooko1Edb
nBSFVnl0vaEVY0sE9BX1mbrPlcVxuv4YESpUqEHNBA5r8dmyqghNYShTF6GkzSgBx5ygb/47Q+Gg
wOOkMfx0++YIEaRJTb1+DfFXfy+TH6UZ7y7P1+nJp5K/U+Ew0A5B3dhiJHU+iYEZBJnrp0W0sczk
swFyG1qNQxvTrdXp3wjwvF+2ee4b0Y7NmWRQ56wuzyWvMZF3hMzrFlKLZ0gzyPgpNOPtZSunZxHB
IJ76kmYwiSe1VWUOuVYV48ztcu2r0osvrZy+gFB+KipxrWDh5KD9YGqZVheqMfRCLWEStfw1ybOb
wvIPl0dzZs6QPKMzD6CTggja4lVgdT31zWNQuVWT/BiNAu1wcyuayffLZs74TCTvSW+S0pWN0xqE
toKFrmpe6cav2pfJCRKbJv4X06kdtd7m3gbOrDMJm/TzZbvzMvt4VUFdRG2NEIREbO133eqRUzj1
855V+8yV2+Axb0jRgXjWBu9mKF49fWWQZ+byg7GF3+L5cV2VwOfdyJuE2wzPz03kwHPHQPrD1ot5
92KKLiODgXEILq7gthkSzWyHjIP3hz7ugulK7v58ZXwwsThdxTgs8inCRBQKWyVuP6Wact00onv5
Cy27YU+GMs/q0Scq26ZK1BKOly6iFeyn9bdcjHYC0tuoftLxESqPjSy8iiHCaX37ZcX6vL5PF8jf
E7m4jvHN2iDWxoykByj+HEXdMtzm4/c8vBOT3BWbrzrlEHVFs5L/ftn2mcP+wwQvjkgK/xJuK9am
Nv2MOxTfxXZlbs8cVTBHeesTBiNgvmz5qAdtqMC3sPr1jhwQ8qfSD1RYXTDJzuWxnN1nR5bkjx+x
zUI/n8nYLjrlt+B+3b4f330tfOh7/TbT25W33pnbReN2RMxxhiVyWS7MyfQ6pb3KVwu6dqOLvYs2
ypVn5bf1jPZH+Zm+Mi9buTjPfTBishTjzJwjRMA+Wq30XpDCAKtZ370FhY/eerG/PI/nvpgGsXum
fNBUsPxi5hjKge5hQk2lfdORBBglG8mCTWGsuLpnorOqhnKBogC7w6FZVlTxeJ8ialVjl3oKqu42
1FUVrn9Aztkm0Vs+iJv1ZNF5o7osU+5ukktZOoyDhIC8pLGxvG9UXZqH4So9UNPlxDfxM4UcSBU5
awmqZc7o9wEzh/UoNhQNFN4XrpuVhppfeHnuVo7xJskb9YWQbbxDRGhLeZ/1XuzWHrDnviKZhVnR
E/f05CuiWRtZSl7lriD3vpNH3pVe03okiOMzspcrXvAZY3ghvPlgMhL+WA5PBV8htnmZu2Q9UG8P
outMLb8GKgLeeRetrM8zV5wx39+wIxSW6NLFksK40jtDKdy0bzY6QhICl3YrxivHyTkzOCNgP2bk
OqSKjzsNecTWNISYgiBqt1PEcxPy9wqtYpd32zmvxODpMD//qf8nW/rRTkRFoWEKSk5MD9xdBVhn
gqWbbGCZAJaN7pStcJWvnF3nxjanneimYP7M35VgR/ddZ8n+iNRy4dZUXLQGEumIFaCCtzK2M2bo
ryXFRdsGzX7LKRSCQSh7o8JMl++U4Jpwx0aipPfyDJ45EtnHRJQ5RkQgnYsPNQpVg54mHqpM6ZKe
vVTh2mvl3Pb9YGL+CUfzNY5aX5cpHurMIRJoMEVDaJfeFtsJeXvKvjgy1uJc546pDzbnyT2yWaIq
LRd9WLmF025FewYRIHB1hfauPW2lrXq91ml9+rU0Awo675/5LU2j5keDMpzKKFfGwhXi8CBHFFcI
/XXqrfE4zplB3MnkxcwlAyPvo5kkTBLE1iKKu81pH4yDo3Qx8q7N7vKqOD2SNJ7kf5tZeAO5LHZG
hYok9Xx0R3wqep9CqhudZqrLdpadwSoujQXsgyIn8LCnNbJRLdBv7g+Vq96227kaIHDJ3XwbnRRY
1OqqmBfzB18RazyZLeiHXF8nTrc/sRMUX+Pl51pv6b60UZ6nEbn4Ljtoxthr2OKTjwVgd35D83bh
McvJ/vFjIXqeTQVCHC4N+Ghc7mIRz6ZZOY1Oj8DZChlvXhIaHYPLB2BYWHLaafJ8O5qfsofwun+n
0ubB2w+27LYPKOqGq3HkZbsX3+2j0cUCAUMTBlWg5fgesY6M/IYSrZkjnFx3VBfLG/GzoW2sX40d
Ot5j5a6smrMTezTkxaE1eH3ReTnW5+qY+i4RnardzCTq5Ac1nWQobBGGor9XHy8bXrO7OMkqipuV
MdZzt8xfpzK2ldzfdGs5uNOzi7kFxo9zRZ0C/7vwjQedLm88EIh/ja08yQeZipUQFvR3kZIyF+LS
/n+gPHDikJvEeSyeGZRumwijL6Z0/piWJ7Hjx4Ns0+0Y01K8GTbFj/En2AMBMB7lfuhcO9qDkNlr
qZ+TW4gCDDhkbE/ME8lYDDlvKWKMAE65gpp+H+v6WoqbtUKgMx+PVDHBixlhIp94PlmiIsKWWZXb
VhISu8O25lkc5+rK4jxrBpYPRWIELOSlR9KmSt9PkVzN7SJ7Hc9EUENX1cqby0txnpGPR9ns8f/L
zLLNwaQkWc+LqHE1qy6p9FbuE7GmarbODyMac/TKhp8vWzw/MAXyFPUt+KsLVwstQ1mZ0ExxywCV
1RyoX1/e+JaQrNwJJ3cPbxmNKCB0Wjxw8BQfT80+1svUy/vB7Yd7odc2A9KlxTAgzef/G3N4bGn+
JUdOglRmWQBQu3EHJM1bLzokpe9aXbTRIW7La024p37QYmCLRV7qTR8MMebKX8lPaZM8ec+1Ez97
G6r17fE6WHlWnPteGjBoJOMJD7K3Po4O+B0FhIVauYIm76vpZw7juzPG7eVVIc8n/XIhwvWQNGRf
yCAsPRI9ytu2zvXZu5vc9rVy/DuVIytD2kJzE+RSTGc4GKONGM1jf198W6e3nB3o0S9Y3EVWW7dl
oWmVC/HSMUvaAXveHeLaPTvXkF4a6OKErLsJ5nvGQKOrjkdvAyJ1BkxFh3LliXZ+oXAWm7yzTUgf
i50G/hShXMuoXHEH0G9LkMRRr+SrwRZ2pC9c6Y8DCfPC/NueNY/8aB8oyIaaYcnIshvzYF3T/gDd
snUm27dzN9qu3zZntzgLUyaOIFPKt9gJVooqXWZxFGv9cCuUuiv4vpN4xaNG//Hl9TnP1fKr8bAh
UgIRhnfi4jQpUC6Hc2JiqsgPQVjdmD4Sv2Z3TxuyrSXhHGZyNeSbL5s9tyaPzS6OFjE0C7VPGOEk
v+rxnR5H9lisHMhnrmwYLX8PbTGLg4o8llVio2mzXVm++FO1gYcdUG2aIpNBSfzlMZ0GelknxwYX
/mwURXrSzjcoiUAgb1tPvLcgwdAC2mnfEjopNbO/GfNu5YhZm8vFdqgGv0xGCbOJFkBqmJzRetPI
S14e3RkrFt66ps6MBOmkMDkT8Mr0XKjdroh3KrXwVmvu1NXakzNLHzOg12W6xSwkKj7utUJRgyoa
/cYNghe5eogmya3pKuraf+PxcWxouamjICokM0poxvBvTdhpQUu8x+/+jVkj4wmwSgQjayw7U8s+
7JUWPWg37utrqg/zTamrrk8+YMXQb/disZF5KRILBNc8y/ktVjvN7aY3Fzu7CLC+on4YusUTAjsv
3TWxYsFGCtKm/+VHpd0hbJKh4rp2Kp9bILCQqDoWZwSeuNzSgh+3AFIat+L5qEs771ATxVAqO/rV
jq52sA652++1tfTKGdeYcf9tdjFuUZuaaahCzPr5lZn1V6iLrngK0vx3nMwty1vj/obUtYzG64Mg
mz5iFNzhQF5tf08vCpSCvfoQ4vqHD8N3BMR3yW61cvPMnYo/aWoE6eiqgH6/2A35ZOWhnjSukE8U
Ww3fR72Ld0ouhzbtXqC4fdBHspmMn7rJCjdauuYCnhZA0K95/Avmr35093WqF+qUIs7fVHHdH4kT
76rtjJBei2Kf/Y5HQ10sH7MghB0M5UDZiL+xRsnV03bFnz3nONAgzvaADMtbZ/n2GAKrj9SI6dT7
GtVfRMtFLacCy+gCpw76G0v3fxihAPUiLyQ6lUTZkc2G4GVWXhmmt7Z0z+4YzULHDr0oMiKLua3k
pmrbBGkxJDh3gmc85mH9mRyve/nkPrt6j8wsZnYYZFSpRF5cmZffe0Vzr0rZYZC87cyB1mhLu2zu
9EPO0kJzRwlorFNUflxFJflnACYEpvOd7kloGcRWur1s5XTumDJaqAkpqiR5lgdrp1S+mI0GAZbk
c85x1huCPeXf/w0jGiWxNBiRhfu9no4WvxoQJNULqXGLqLZ5be7rOPyFqs7Kujw3FspuCFERx6YH
Y/ES6XOesXAbGrduPISNxxDCVC5rNn6LeXV5RGc+jkZJJw9vHFq0ShbXqzh4ghy0cetaAcG20h++
dlX95y/UOSFLKAGWoTTTyj6eGSHeSAd3r3WlVEY2Q7IyqhIMCMXa+FhY7386IupwqMelzGfmNy2N
ETOtAF6VnYtCmN2TTRHWyAxngrAfTSxO4cRIYtUfMTEz+4199kSF1IySpQ+bNhZXX9lAZ87cj/bm
9XK07LxWqMPCDyEn7aKHHrGJ1u1e5Q29zfZamcWZq+2jrcXhMAaiXrUyYwtu1EOdOUq9nQGfcPXN
By/YBKattjaKyID8Xethzfzpyv/r6rYU5HPpQFssRzNHwaMxq86Ff2SbY7AvgASh9fzjz9fI7CH8
08zS16t6q6NkEzNRY73o5ngjjsnKIXtuJAToSOahDYTA7GIkltUJWl41nVt28kuUdDdy2/+cynT3
5yMhMI9ks4QUOQHQj0tD9JNYG2rMyGO7DYt23wnS85+bILBK9oSGLyofF6dREwt5Uxp154ro/Nix
mQh0j4sr59CZ6Zr9CplvAgNKXL5wm7kyOS7xvkvhwW9GJ1YqurZX0yenx92MhPnbzOJFBs2mH+R4
dvJvm5vybpbXi0GwwUYHA+1UL4mtrRXPn962H00uFkLih71Z9UXjyv0PrZM3FaT7UZ3gXb17WrX2
5JT53h89UxInyNKqsyzVHGL6uB7KLknUacL7bbvpriiHXdSYoqNRDJvAqmiK1lHGfj8U0w+pTS0Y
X9bey4enyyvm9KE9J/RIxcJDJXW0XDFWkKqZZM2xVuA4Gj3eMzlCFD8nxXcx83Gv1mg8Zxw5LFKm
OjcVnRG+y6bBouueUOGs0Kja7U77YRKTie58OMAFrLCVbXdmudKVqxDZ/Uv3brEnuqkR4q7GU+M9
T8lUfTORaK6ybuUNpSP6cfpBKasg38yLkREufYFiolt0kKzaradUkfbGNIguEiEAKYQ4sAJ39Hv/
PQOAkm/1XmEd+3FK3pvn5eeyC9XJNqr0d2N7sU9FRQSUmigHU8t9N6w1Oka0uN1bmZQ7E4/IjV73
il1Q4+l2pB2cRtOHLW+7aG+2UmWHgZE+aHKRPFM7CVrDo0JY29DAJV612ejt/bZJiq0aUpIKQU0P
s60VF/27R2YZOfuWIhGwlM3Q7CeOrb0KuUK3q5BqZ1dIJkB3ku7ZnSxEV6NplNdVHYq7ouuk72aR
ydvS6MO9AQ3dngZ+mqhPmSNpJjFavw52fpB5N3RjkUAO6JIs7SmrkmoTRLBt+y60ItgwRrkt6lbu
3GQ0ul00yNGTEKdtsBlgwdRJOAOQBgGtFfFNbtS33jQQ7Gj3QRQA44i8zZgiqqRQ29INLfTAMU22
nRnWV/UAa8/ypddOz+/wDL+0hfRFTxAOp1HcFtJhlwnZc+GJT7I2bi1pQAezjl4qNXzI+mSLHM/O
NCa7Fspg04Eky/8/R+e1JSkOBNEv4hyE5xVTlK/27oXT0wZhZRCS4Os3ep9nt6enCqTMyMgb87Cb
ZfCg2w782DoFdVe/NeAaitVcvYn9EMC4lCTn1envtsV5BfDsse7CKmq2TzOqQ9gBWmG47a+GkVtj
gjPl0ePYu9dIs0sTipvepj/wHsITltmrQjGC9WMFJFMNFuQ6BXhzZ6zjov3ox/4wqOCX8HTMBKvv
VNefhmC8eir+DXpQ5Ih7wMcDbHBrK1k3H5Ndb1vqHCJH3EVtc9vaBdBq5nzMQ+cet2hoCjl6xRg7
eHg7oGyAekhpFJ09F7iuzVEnzdPDBN3n4IL8DpIv4loIIq+WVj6O7hTfrNPERd+OXi7TYMhqtw7K
2lmSAwAKATiM0ZApRQBQJMCYpH9LAY4IDXgc7Fyb7dmMG0j8AOCNHV2BZVvLLlIYYowSbqJVXWUa
N6DUrQLA6Oh95ETsPbPWBxR9z542cq/66burkUXZDk4LcMeIjWVFux0MgWG2WAnipCsU/m8Ffy9K
Xzz7nJTL1OxY2nwukf60zvyvISs6oRHTKCy7PvKej0fRIBTG3XqwLySqrkDa3zVC3HWNj8iMCNt2
8cYEPICrN9EvPsTFTIVgI2oCsSoVwSmB/1xMQ7GlyPwNelhUVsXfyVKfphWZB5h9c6AOgyfDSVe1
NYeq1t0Jg72mWB5Zil1bk3xg5y/EOiaCgUTD4wPdlu5AhB1yzxsuXC5OGYz6I0rUiw6TIknGF2+J
nkIH7CNZP6SbuAPA/LA58f3UscPIxK21+Ghhe+JZItIJS6csKonbn2Zr5mzdtJs3NVnPA4/9A6Op
QL+NqU89F3xkxy0YD40XXn2FjdSh/YbFEyD+gOM1dArNxkuwpT/4iH4p4NUAKelLH4155CwvxgiW
YUfuN9JgwYz2oUF1jhdkN3D9ZUL7wHrn4k3rfjPhI0u8N2xwRDu6RFccdDg8xv6VaJ/mm4e9Ika7
z3ZTla+S59VGwFizmgNhCKig9qLXAHuGec/BwJWuOWLWeVlW52cb58dOjUdGJ2SVRD2YumTOvdEF
DKrWh1mv772Y3pX1fzxFEQi0psMRaYptxmuPlt4ysspdZpyeon6UI3124x5xwIsHKlrCwDYZkuVY
L7yuYjEkuygZH0BAgcU8mfdjL/5F1uCBSgFCHgwHNsoH+yUyDc1cp0GIMeGPDc6NuYn+cT09BuGA
PzFUVyzo0EiTClGS94seX9bEBwNGP2zrcOd6+h5d6wMWePO1byvvz7TpwmmO2u7Ft/y1pySbg7Gw
Kd0TUXeZoe5lo+kjcOyn1VtZBq7n29yBeDtvVdvYfAmm/TqOlw3CPKhbhcu9Xb2sla/9HU/pk035
bYybciHQmSgiICALJWracxdBX6tXSniIfIecmgghbRTmkaGvqzZojw4T121JHtKUX/HFN6U3acRM
NfQuWtz3YRBnZHielnjdN4x81gaxSNu2LcBLxXfSa5EM7rQ8J7RGCGyPwIkm/BTJcCd9MI6gT+1R
zD5a/JNRBu0mTx7CbXsPiSzGtgHAxd/X4VpIxzslYfewuLicUhwEfofOox9BPdswLorCBy6Tcwf2
j5XbuQnjE7VTMTn8WpPkAGPTaxtbMM3rfQ0xPCdz/Y2J8gHJn4c/I19iSSHAQQsjp7DjlisV49qN
Tmaai5HZt62TCA6ZpquK2zFrY6zY9DpkiLIIvAzcMBAXOue20uS80f5xdJaHjS03R8U/0wq4LZl2
fmfvYoUIlWaqLNvAd2z+qbAumY+AZQVyaTaqGcFjoPJkjkVSRu/4t0Y6XzohbbZ6zSFugjeP1UMm
AiRSmPWp7qYPkbJnIdqHYdUEvE64JDpn2QosFXCwmeo2DxAamXFX39VGvfTESeHsi6ooFXGGzaeH
LUD76yU/ofT3KELzZqAi67vpuFKY56V+xcT/griDS5pAjY3lyRvwro7Bcou8+Sfm6VW2OL279XGY
xqOftLcwpoU/zSegmj78eK3ile/rSOVYZJ+RuZLClBSP7q7Hly3JJIopnZ9UzPDVC6dktOdFNPuw
9szOT5OwQ9rNMBjNvXz0qAIFp0leaZocvToBg4wBLifxISEXAA1VmqZHT9izCN23VfJLB8TaNqQe
csg652TrUIOrbvySoKrKNj3bUo+sz5Vs8EiN2872QOg7XJVjkoBb515WMR5aBE51c7jvdDjhmLYR
DlinwbUP0lo4yMuYsn8xi15dVD2ZT8x7608340SVNMN7UifRQzvaJods+jgA1pZvo8YIMCX/XI6w
0E1uST73k8FhTYD/d/WrZS45edCrrn9/x18kTfg1Ujwpm2zppZXp+JjWm8mHJehz48TXhjfb0VNs
fFLJkDwgWcNpDwYSq8gGMAoe4toGTxuhbZStjU4vjteEJxktW3Koe9d9jzqaVOmC2EYEyM023omu
hrG16ycNE7m/uY86GcF2UgArHdZaB+WMffPnxm/XYyA3APsCistbNXNQba12byJ03NsqvBSEPyEq
G0J+SHrECsQ4N0qsO78sciEVuAK3vibXeBkL0E2vdBqf0sUPUE5vpXKaf0tsv2DX3/U0Phtnzpjj
4QRZJD6nZnp1O/M2cvcXsU87cMaPtQY2nbSfQMPgTAzUJUJE+s4dIR7U6VJYhQu/Y/zLk+zmb+YK
fb+Qpj0OkNvKxaVu5jjTe7CMH04HY1cjZFhIKp2Kxh7ulBR3z9T5J75EOGYnGN8aeonJfLLBcnBF
cx1aWaZioqWr2yLA/k7kNR9tPB8m5u63zpgDIDCVSMNn5SGiEn7ecyjUMw/ib1RvWGSyQVe5ceuV
LFKsIEQ9h9hdzeQGTHwS0qM79azkkauOdGoqxvASKHQbMDLeE4M8pm2rthXkZTcR2Juf1CnWqmpC
p2rxF6Ogw8EZ9azSQl6x1PEA2lRb1r1FsIZDedXVAXxziBPBhRYCIC3Dj9bICxMtK4JUNFkUD5jN
yxmsT9rcSze6dL16xn7Y87RBuZumb9ZN4iHU07GR4VkP/i3yvbckNkvZzWDrKQ9nDR/jp7juCJyq
E2KcZhh5vG4GQjztFU7dyK9MFx2cAGhDPGUTcMP2EC90e4z8Nf6nEu0W2BAsIk3HXT+o4dz0zZE7
Q4WL9NHGSuch2fpPO5qfpuPPXWzvvRZHasP4LYjIHzoPy8cdWYICWU4DuIvtP7c2T0QTNw9DIL1r
dmg9fXMWHmUxgSAEI/F3J1VRo3vL6oCXXRAADelf3Q0BhE5z7ur4uRXJkRpwKNmItKm2fZZzs3fj
4d+yBG9ydV+ot32yLp6yzQDzb5f5Fkq7lUmKagH1IkqiBD9eM8x/40U/RRN2HrHnW3pjgLBkzSw6
fhx5RMUIPPEQHLAg+8skRB/cuXazrgVqlovlKBxn13To2iZXn5CkgWIdhswhtsUwYTQTz8h7w5t8
gEOh6tFVLWa5EEft+RL/ci8GPdSSB4G6JmDumSFtYerEbpBggUfxk7/S547Rd29Kd2SFxI3T4K81
XK5z6uGqECc2073ucLGvSfIkkw5XLeYhVgHB0njHXqB2acWjL7E5Yp31Cx3SVGzdii6J3wnB/h7c
NF9S877qJG+d+clPcRaN3YxPZblNpv0MkHuIKRNWXfjF0+k7/INXlrbvyrgPdm4xqiSIZzQtfRaL
E+27YMZeObB3n14y/cp0izOumxdiWbRDE5ECtmiWOzmo5oziyRQkQfkyj/ZVqPHZwW7wsLIvDAyb
QvnOBTmBn4jwPXkIvJz8CM9n3L3ZSA+ZH3bPaKbKrdElKggQYGQ1dshwCTCliXr+3AA+VGwDu2sp
EvHS8Fsa852M0T3rt8sWxw+hCO6jdaraLfn1RlBWW/xIvaZY/oge7KgvFJZm4K1R7TfeenLqOu9Z
j8ug9Xfo/GWx0fV5ib2zwp9qQg7oW6uhF1dLgR5BxAN4kdgHyePE3kkRPw3h5O7timNhileM6ob6
mSrzsc79g0OXko1+VUvyEuM9DQmKaX/YSIah2/M4yTvSAU5oN5Q3LHfWaDeY9KPndM0XnOZB178o
2Z2TSV3UMDxHg3cIbFNa/FKcwuUZOOaHEAtqXnslbVq1LX9ajfuJ++e75vDC1et2ccx0TDrIlxEJ
C8bSZ4LTKQu3YY9loCEDZuPcb/zUByHCAIDKhNN7P+Mi8kV8n2qU7iDDzrGAbmXsadDtdZhbVPiI
s/Gn3YhHBgxuehxJmg9NUy3OdlxEfPa2+AAn1MfIdVwIm+x40icvKZf+A+99ADNUavEWbk1uPPUo
guU+HZHK4om6AXm1qyQJ8khgdb5rk58kwuHk19ArY4vkHIztTTSpYiN9xLPVb74X238ndf+1EeeH
TNGjW/evUC128zg8OzPC4FVTTN2WZEvfPHmhuAjNQxAb8QX7uBa4UihqdXue5vU1YYFXEjqe0dkX
SLM89yaxRRzJOOsn/4J3405JyUGBdPd6Sddyc/H7MKA/QyesM5NM+7oPyzaADz70XhUUgIKp+Wvs
59vmArWLgqXLwkbcbakRmeXJzcW2UgZDKBIwFBbblXd1DIgtiCUfRqTmhmv8VKv6WtcRSLDO1RHs
laz9PT7rGxl4NevxH4qTy//xDcgXGD02ZMO0PVDIIU1DSjP54Ija79iTFW39bB3isx2EhwR5SBFx
758CFO4YPp9iCgte1MYHztvXgJEv5vVPfosT3tVIIEnl0YnUe7rCL5T4y42jp8t4VH+xKCqlhzRA
jlgEJKCZkxs3j9RD3p/EPqJ2Ue0k6Q6Bty8elgSBj9AvY43PTPjqORgUTN91/IT+79TJ4aWdukqj
EU8afi9bs1+AWcmNFjcVslws/i3tQNL3U6wNBfzeUTgnRz0CA76C4znjE0KnXFEnOGxh/8CicSdX
5+zr8MpH7xK0W9kiezqnogEx2SSnaKjR2fWIBcKlwL0KL/zBwXVrEvZu2/qRj05pJ/4Ldj6KugEd
waqfO42tnk0cpwHqkhmGEmjbDTmjYC8FTXyd/n6pxDbHeB4/ia3fFVlBX6snmGzGxcsH5kBl49z5
WSm3COIyUzUE5KRp3wO+HUGnCRD9G43mG3BMb28cRCePPEaZES537l/2g/XJUZr4GgZws48ivquX
9N+S+s/Sd5+W2ruFKvx06HY/j+J5aJzrDD4kdufxSFgc/fqDSPKRTN5nhyIzwy7K0eAsVC7Hw2aQ
0NvsE01eHTl9QVe4smDBWIIux6gfL66D+alZXzjlB+xL5tEy5T5s0qAAQVCwINq15cod9Pgzujjw
zNJgp1dkjE1OqXh4Qqm+b7wf9Hd1cBeNFM1Df0KZ9tjz9OKnNXL8wHfQ5zBpTnwIMmyq9ZkDzGRa
P5hIH5MlOTZ6KxsqsxlpQjhgssGSaqYJfCbg9dJlt8o3396N6pzMwFXGpkowiVfunVTjfYd4S7XS
9OC7GwxHgDkDrwb/vCLagHIi9rX+iy6iXluQRXxIrKxPXnN0jXNNku4XrnDAuY3/tDggxaI1ekDQ
Wo0wMmSqEID4d+CHATFSDzWIzXG5ARjbQSaNp37KEj1XqJLLcfLvLVwytYBygrhp25mPcYXahMyl
wGn2HcC24ZDuLQRHXMNntNLPIuorJ2p2SWj3eN7R90Bi7NLoaja2n3x4oUn/wpr+Nnn0zgl15VGD
oCuwJlrEamz3jjcfO2If+Az1CjRaQ++CCA25HY4b8/IlRLj3yh8k6NJILM2TYM4WqH0IXckgOpYR
cHDNmj4QyBt57b0xM5/pyirlDNco/F5CKP4RgkqEQx8ZctA0zPNb2J2nLbj6W3BA2ZJtHiJrkIEx
AbuGfzfZQ8O8E7Z5i1CxhWjF0vhDpeG/fpr2Lh7cinqftqW7DUAJxckVwFNaDl2M3lgUadseiHxN
OPtIF3G3hMm71d9cTnmSmJI30780ql8g0/9Gxu5xwO8GCIFW+/kSjzmneNW34GYme9Cw1NgVD9Nf
d9o7e7+2ea2jJw1d3SJoCg+OeiTgAaezfeIm2Qdpd89CeQlBi86FN+LdoXvbdrvJMVlnH5n47VD9
Ke/uL4/TR/W/GJy8Hq/RoD91A/JRCbjetSwk3hnekfOfFr1YCOthtJczfEz8ffL6QrtdGSIPPCDm
qPC5w0V2lcxWkVFFqOKiTdR92Jkc4XQXjeRsaJdFGsPXMhjIf5jxbkSf/I6f5vqw9AIJO23mKjjK
UesgfLwvVLCcQ9TFQ+xWiS+BNU7yFB76lERoaeRxRmQo1lreCdeloyuYvJDI8MFVf0eDEpCvjIGX
1mz3bbQWLvpA0M4VocW6boAle1nSX5JY5n9MmEl+6BaA/OSdrCQb//6NMskVogHnmGQdCGXeslRt
5J8ELC2NjMs17g/jCNTyX0atQccusN2iLYjWD3b9TZD5swysIm3wNzoA2pziPEdxv2hIr811aeMi
gIXKQlVnTvCLE6LwJL7p2nQH9N672X7J0L9Byctdc4n0SWvEDwUBFM7+QJlz8Aaw4w35dOo3SPzl
gkTDDR9Ni/UaCo59pDA9kQRXErDoFosVG2R4QBpRSekBwlCH1OZZ5Vj2OI4xyIa8vV+WtlAzwYLO
v+4Ptu4uGJWxQvsXLvQeVCJ82Xfh+MDskvWRbKAcOK8mHW9Lj5SoxuMFWqWbTP1MBf6ln/5Fi32a
V5nL+sON3LPFVY36KhtpCpUZXF78CL3CDqKhWY/llPpVjI1AvH8OxNTlNQ33a4pvC0OaDmgs2dGj
WEnRLG8hSwtXxofOmS4Tm9+5a8remQ5T52KU9d2lCHmH0BrMWw4Mwj40dw0gYeYvlJYi20j5BbD0
x0h+D6NT1e695Mj6pt+0FVe/QWELPW1qEvACg9MQ60PvIWYaVwtrhj1ESmYfxq553QCvtw6Srth9
YhWsygYdgotLcBlKbtws8N1XMA5LJG7huWJ5Cup91pDwcUY/gYM4GS5z9+ogQjpS2FlFeMQgvjb/
PmVOBgJENrviyUf0Ezc7Q3GU91+Y1xcxCOsznT/rOCwUS3NpIwQhKDyTnXOOekQEuCv01xFLnNuJ
ecE+pHNFtusSHdVfGmVc2dG525ofZ+gyTW4dx+/TVLJHUAKxuXG/gXwtXDhPdWhdSA/kPG/ukvd9
/5Y2BtMlPcynFNIWCl3qUXh/XXxbCd2vgQ4yX4mkWPn4iI4G2ShN++QzehhiTJEwLWohQsUf8A8i
VMrdbs4g8oSlJQPFK0cu6JinQ/AvJtsTZnCHmjfoi+I9XvqjP6tCJNMhlMDxT+S4bsBKt/UBInfu
IaZq4vW3FhvI4zEKGZhLvRRS7ZPXG8QAII6Pzc99I3ZTCEJ6O+wItAfcOfNftw2x1+NfImxLN6S4
3pxzPXxS3IYe5ByUMgvDtkRfF76C0h3tFJ1wk2yVE0OtgpYRm670GXTqFhEHSVNKdMtA1X/VClvI
DoLpAruzEDvbYSmoV589X5YGFwXA8+Regp2KMMO/UdzvMtETUd0hhiq0SXqX/D1DztSiMybPSc2O
PkdWgKRY+oxzdwmONBEVoe4nRP4H1jyAKpj49hLgokzGYEdr/wAAW6HrrdACz3IEPH2bCOwjwZ7k
DrhLOvuQtvZk3H7fY7TV2AlLUaq9c4Q6DlT/U2bYw4RdJp6soSDjwhxTbEs9JAg6Y6R/EuiFKZLG
EDF4BCEvVyk0b8Lv+wS9g19DgV1r+rb59AzL4w1ejNKtuzxR3yliC+zqvU4sutZbv2vqoAiH5cAJ
IIVORZBFRSLz5EVOGYfIJPPXB0DoH+hixtwm8ce6tgfB4NuHot1t9NR7/Zz17CoYK0bwADwnBDNF
PZsEp4rE/BLHPxRnxC0gcBoyVm5mXQw2yLxgwzs+5n7/FXu4hU1w8bz2CoJXtGIXx/AicR7RVHjD
XiJ1pcW1FCyITxbHTmFlQF6w+/HXb/j2PqXB/dayylHQKMFsIW2Cwr/JyFQXNH7Ho1PULS16jyPM
AlZzJyoHHRSWRjt0mejwlj1DuAf1Dkw+JoQe6ITlZR+B5325jd3zoukRffRhXlWxLs7O0ejsjMr7
Gmf74D6bwRyWZP1ZMbbDLHUXibZyXUQ8dwglMvegryBNgeSe+JqhJEpI3mNnHiCBoxE3exJNB75A
/m+QqDmwkrbOMbJ4wjsoQCIkt1XSazDCXYHu26QrfixiYpRKcpYuI97dyd35DcMxGfytqE8/bcoO
eljfYAAp6slUod8+YyuuHOIehad0qwVxIUD5VE6g3iB6ICKTNpcQQP9yGOg7uivgmHyeYiXWra82
4uOItAv0OsOPcLX7Q2KK2OC0e6mB8Mi9zvwTHJENaVMNnfdQz/pZShhqZnQGEHZt5TrpSXUpeiQY
HfwR8xaiXbxO+nd0sMZvAsSADNAeuN/CdtC3ofdge7HcmE/aasLP3SPPGlNy3yyQb4eZeEfDAlJG
GvVN1JZL02UbOwG2k7OBgevpImzkPYJfJJXqlLa3Sb5b/B1HbCPt0inIWfLloA1zNp0F1pYhskTb
MUTN+jN6+vw38u7El/UwTfAxHId9owavT7JrJ/5t8QVqSjFR9yrC8DBB6BxNWjgK43KEqOCu0Mzb
JW2Q+9FybPzkFcYYJBffgxaNNBSYUiCPIjHGxaHKw/6QOthz9lZIQct+wrREIKl9sWPeLS9T+iwU
Coh+3g0Y8OJ49pHNvrg7Ip2kgL8U8+24nncJF6rsYPO7TERiIuUwmBbm+RdxaPyxTucRZxJZiqCN
MGgepNgpB1UsQgGOYCkhUiX9obpOLw0w+4gFibdDvVF7Yc64FF1TY8mECowXJ82PQ4dEAQfwv109
Y95LxzZAmAhqSvxaqvDtkNwxPW53kZTueVgsuNgNZPcco+tlb3RgKi8ZkzPsBD5IuuEnQbR20/If
0bof/gJy9bKB2xpsbC1bhCLmTPT38H3PRzu76IRCHMiYqKx7vY191dptPgzAot6PLm4hv0axk8ye
OUvVN2W3jr8tJIF7ZEgtFZ96MO3voTkhXBHBzhrP3braNJ8WlSMA9D3uEW8qxauY53OkUPCq9gzN
CX0A+ovB1nsZN3UxSPcVSyx1Fk5+qT3vFDXeLuLygAXl0vchJnU9knY14deug/AHqsTv1nrOXg6I
BarTr9TdifUnNgiVbrts1Q4o8rrSQ3pzyEZhw/HdArrVBWpnDpTtmI1+dGzxgecNzDEw0x2MFJVZ
BxgeZJXUgAPVUbFhHzRkAIsqHPrgctfTHbKbXihOYI+BxAEJ3LOIzeYe5CVbCGUOAFEUw9zsnITd
i1hd6IYSMdCVUG4JwxTGERCNO3g8HO4WisSndJ33KN3zNr7Bv4GWyz+ECE1x8J/+6W5p60L4eWrZ
FyZckK0hgs/+Popu4RLvEiKOoT0lvQDO6Eeo5td3l/NEWem1ERpjvGtzUxGm91Axzwh723sD6pZg
QRhPqjKb0LJHQ4IH7SxGXhm8aAKPAlxm2drBr4IXHUT74m92YALns3NJtTRrMUcrYgzXPW/kCaaB
0owhjK4hrjR6DFGgOWm7T5fpJha7CyBqL4ae+ezdtCRVBBnQpdCdZ+znB+INsnUNf0/9gCfswPyl
GlJfZFIHj2yxV4dEH4uucbZ9g5aGv3x+pYhigb8QO7qwQoSvEBYQje4eZbLu7NKUxsGYm3FZRHTC
NVoftu1fvJ2Et5w4xvJiTlERzU+eDk6BGN7SAc2euFGdFmJDKGMQHSJqPggTp66T9x3p35dhecZy
ZtUMf2OXJHzDvV/weSxZcnZU+4JG44i7Hzhd+ByCUyeQUuTDmMYwtmIjNqMReOOkODjdXWz0D4Zk
lzr+Al0rUw0aKwS+u0iJQk7NidJmPzU8wwQPvjqMVntoXCoLkBlkbSiRr6zA+iJN1oc/2jlPeGEF
PpV4Q/yIMed2nF993XXZPA8VMxDMXeTCIie1lniu+gABBBMuh34/9YiADtE5csyEkgCu2+E4t8fU
ztWQbGCZ8YcBHgvjwR2Q9K/htux7sX17bVIODOG6FFKLfo1WFwlT0Obm8eyigkOeXCYTJ0s4PStU
rNaH3OlnqZKZcSE4JRzTRSBEQFEa+JuL99bln4u+T2MsOXcEeUUE9+anmUqCy71tylVOR14vF4ta
s4MQIGAyMd6+5VeE5uXUwCYDu6KDQrO7V/OH54eQobCjY7fPZIUVyUY5tqKgtDqnFIpo++VvmNAs
KD9XkJzxb9NekWAo0TXeodPtYWqdex7XpyCETDrxFM1wl89CI6mX5ylkG+LfbU4Kpc5Zq4GQYsSQ
Db0SHCXmmm6wLjf8FMYYBwak8GOsKrLPZLLV4GH2M2VuQ6/DOv/iND82CbTFjRdCwsYSoBqejh1r
j03aPaP+zGF+WhACF9w42s7kT1JdmzvWnvFi3UbUVVDuc7fzoXBcLdbG0YUCK4j5kZ/3FiiPGkMr
jt42WHZywfPuQ5MYmqOqgVjYAHCZ1pdk+pesTY7JAuTBvbOeOhfpEXMFlSiTdV9Fs0QbyItVsrve
xydn0ErWV4/doM1nszp0SL7q5rEwFikJ/s/w9214qsINjFjwPm+gTpF/G32ziYIk5ReaM5SdmGfC
2s+Rt9wZOIbczAu7X8lxAQRPMAgWXkyx9hIWEVLshUqLyNnuJdVfrPcP0jeVDJdMCP/RhwrtRz7G
WLhBeQu3lYCssR5SGFXYKMEGO8hhPGBRENu3/Q5u0bCYlRMVtkv3bELF6vtwssDTk6wn5NXnMe0O
Tp0Weu4QFDjB8IXRk4VC1vq/Zryg07v2guBOtniQ4T4B6Rw1+p4SJPDFc4F7/6VRSE4IsNc//1DU
l20NfxqS9RqLqS/B9Zhs2eC60Ep+4/itHmkxcpWbDUwUxLUBQpZrVC4pilw+pXts1GDAHH9v0v1q
RixM1o8kZZAgUMAPiB5LcUxTce1lerRwnSkNR+2cIJ1jqWIfVRYExVWECV6aFhJDmo+0LqIGAudM
HhPMUlYayLxmwbHZWNElZB9G4txDSUYWngezon33m/mC3SE4sUQe+P3Vcbr/ODqv5TiRKAw/EVXk
cDsDk5NG0bqhFGxooMnQwNPvN3u3rrVlSwPd5/wxNMBst5bhwQ9UryhSjt7gMucM4cx/j5D1cqEh
TbeBkqwodrkR6o8sm44Sgmc2PuzUPGDMCLXGCzOauasSByMc5yyOPexuwcE/+4wjZbEq3exg2F6k
z3K34H1HwMtmg0pj3bW8dMVcrqakWKUGF2kzbAO9fFSpRVQIIpWR/L8PxCuAPbBM+dEGPjRtRHdL
Gxb9sHmUX6QLVwhj/9JV9MT2J6uLSeQzn0eTQqwpq3fpwOXGHBEPCHN0l9UjXU82XQJZcZFeG1Fy
EYIhhNDyWwkybvMpcqKsAp3TWHymGtj5PO0E2sc20XfNNDJiBH+M8tuyieGrg6ttQQwlN13RMj8n
UR+81zzR8/iWF3dDV6cM/IAetU2tdnbN2K/Jdq88O1R59qd3kU42SCRoDqdpC63go4YRoiz/Tfiy
adLsHjWPg7tELiOu06LpLp796TRNWZQ/oLF+DB9cLRjV5lFPpE1PTWWt48ANNdPe4AiJEocLEThf
tBPLni/3vm6+NrZ+0/TsRbfHsyQIbcyh3qfe+lvHjrVvlH91HBtDyqBZ0eyXWx0I15woCrQxHyTW
SgTapn/U1CSOySOLGdmz1c1JNZQy3EQlIHlnuiYlmtpX6+h7L89/uXBvS6ZXzMqN2KA4P2Tx8O0b
5WXM5GXu2VqTtqxXtixBQ5L2i87xkGoVusebqCz0m9tcUd8cCMWNiqTfGT4Czkwt3640IkDjjdcS
vlrw2OjNsWfM5jrfNYGKTBAN01MbmFTSNou1HfQANZIW8EccgsM80OTJpbTb57RPb3pGc7LXnJPM
/E67btVz16TBuz3bdwNmu07kNWuIjqvbnR7w8dXl1s4ElFkNRZ+jOTNvbn/JrPFZq4OjJ/1Icz9I
GT+kASUpo1wb8y2tziSjHKqO/YKWhYBlG83JceA2ok1j13LrlwjhOnjmPpuBpOVDw7DVOvfXmLj+
aLctWLn6x0JUvse52s4ZiQ6DT4uCu5+a9FgoM5xTnkz/MCTac2kPq3FMoSXGDQTOeiwpaw8+gmm4
+173pwIHo0r3PvEZCIRMQzKuRYvKkXKSvFtC+JF10X4qNhvxIH46jVabNFRazFQ5HsnDWQM3r4KW
EKwliFzRvAXJiBhRrYQhaWYsdgOF1dVYnAvNXlM0H9UNMK47TQeE7/RGDtOuElmobGbVEnAJJmxd
0itJNuY6LrPb7DX73MP14pIx3iQ2GeCiPsbEAyrin0VDTmVDxPm07JABhYndhQtzFeU5SP/bExrL
UGUXY0gvcRKrVVmlrxyA+0Laq9h9GqU4mHLewumjJexPJVGRMWqnMr0hENlWGcuARWhaK4KV02cv
pfTPQrZXLwb1lT8VheO9JsKuUf8AJ07pUrzHTXA1qVhuMpcgH3HLIevcoBrWqB7oaJyygzMgdA10
uihKXzsFI3slbZRtfcUUdCCiZ5cHSK31CYFx89fKSwgHGBOKr1COodFKtz6UzVxHDcNu5RRHnQcx
BU8cfefkBnjJa+NtGgpKeP217jlXFdvfsuxvNKlfJTx/rw87OWbPg91dWmsMMSM9B534Ivn8Ghfd
E0bceKXrKGbVYsB4jzvBFJch3eo979xzGLgZZI1gtokLU+6qPPlMOAmYN/8Rrn4aTUhsw2pBvdNp
WenV0Ox6DAHoDU19nU49ylaQZM2Iz5OdPjl9fU+dB9voe9vYQBjbe/AepuA7Sa6mRfRpPjIU1Qe8
MKtgoSDYo/WpdmJAeG3dqCnsnLexBAKvOTpVixEsLT9KtkpLOVyQ7Ysr1Fucl19Kly++tqxkkj0F
k9hVyqMAa4spwcoEDC9kGiWqD+diw7iYShWNcfrmWAYL6BkMadth1InxJgSjda/GBwuGFFK16yKe
3ykXiM9lkv2QJ3zLCJRHQVkCpvtPYFs8PhbcRl+8qL7bz95yMfNJ/nEH3oWkWNTKV2o7+Ga/Xgbz
YszJj8UCJ0b/T+IByFBibIYIbBkEumQ/tjyXDxxIn/wMiCpuDnlQefTh2mm1NxFpr7WSxs5p0ft3
t0ucS88Zt7XlTIyEZsfPgoYR4vR1/TQvyzXR5NEz441V1n8Lqz8Vvj6EoHbmyjWbAynooZah4GrT
YMdZ1a0LIDTAteoULJizYDf4N2ic+1XMA56W9aHP/APPK8uOa5eRPmWCtXT0uU8al2UmqzZwFgvC
e5HvPb7QqmNlWXtd/D2Y0wnggpelKvej6/8tfWuzeGPF4Ec/6OSAWZvLA+z27Xk9s38RVKtWZj9E
gV1v2tK60SqNW4Ea5KhpUL1lo02KUD0wKsbid5a4JCBjDwsGuheXMl7gVTc9VA+FkwahvVb+3K9U
Q/n8zDlsLdY5M5JdYLZvo5k8e9qAyyRnwXTdj3FCyFA0V0t6z/NQV9SkEODfcKkGGikZcLFrTyys
9oIl0DGIDdRi5PNa4DcbZaRXi4yvg4HhCYlbd9Iy6hNzlND4XlEDCxIo/PZY5ikKV2MW4eykH5r/
kECIPwtgDl6yq4WxhXWgOTBXMgpVyT+y8fVTPnram5g0KyySjtDWzqofH77aevGgbxGxP76RXt28
yh8idHvNemin9qRKruVVKa1siGRu6Hxpg77pThfZ2aM6lncSGLvPEStmAf4kBJQCfKVB1est/O5h
IS8fOrt9cksbPAz801ob/cA3PjVJKuhWyOORMac4TLlt0ibq2PCBxVgm+zxhzcaqZr0hOGIXMVWD
ISCOa+xCNrA4gVi/pcMcqWXe8NQ1sf/DtGtsK0rnvwNmuGOXOs42qxA58wx350d6F3uOEZ9sN+Hm
1xSr7lDanBLj1I3U9LbuwY/B5PFJdUiwlY5Ocwy27kMbnkwmjdeTk332Kfox5c3BdZC9HqLH5Jf6
YuxKG/xe1k66lS2D76Nb5F9htD16wxzCV7byjqI0i1qBIUvFVfc3tzUcnRgK2EPSYb50Wcvon6WE
Oa1TejOOejMh8FSddygnQ8NsoS0oRXI/eTS9NsWlcqT9NOa589zoytsltWFctNLyKITGLvfozGbt
1BGw73w0PUzac/C8qMKNIyYmarvNTFtj7AwyrvWHODO2tE2zBPEmn5OZ+7utwqqQ8WbAbbPpPJ+b
hrS1+6JsPG7840IRG330iDXAhtTSldU1dTRrAktxhxGvhQBeWcjnIcLFIVaNdRv9uj1IJ4mjXj5E
oI7f3DIC+/bWlFe7qkflZDUsV70/ezu/T3jYJ0bWNRHNMTikQlMhlBqfp47vM2Q6TXZuUyVXa5z8
Z49RD+4S+k9xC9jqI82D/jp5bvlsSm9q12OsLX/T0p7PsQO54zUiRSXVZrfMd7pTrbkqigM5J9sG
JfHGVot3YSw297Weqps1NMnWjE1EoMofQpfDdJVgANplj076IgdAx17y15qtm5jz5QnZOsRQ2iZ3
z0f73MLVvIzj6I/kRPVwELkZPHSQGuJjr83+iHpCoYNy0TCgvrFf9pmmRUa32E8usuzntDZ+sxlA
UZTtcpeYuCPKUYDHcTPteXKoHNDoFzS9smHzmMu1OeRfSK2MNWfCkU/HYGFA5KK88WduOjyBDf5S
CKtLmVRmGATdFwZTfvxBPEUGD8VWyna5unqJublkcsD8p/8xuzHdSWlj8qlVdehJZ2AoQ7HSmgbB
Q6PMXU6RevogiRHoKNa19I+tpdW35ZdyzUk/bA3LudW+N2MzogOP0vO2elHpwD0lbY9p34PAnxYR
5e2oVohg5h2IIpXcQosPjedCc04Spo0XZF0EbkdUz0DQdqNq725xiqZsofjAgjzQ74VrFlGfDTY0
g5m8K1NpO1xR1V1oiw+bkels6xrimgfDMUCDeo2Xfqglz84oVQhy1XIL4XqsHxLExltIcEKByi7b
+8pAhDMMCnQQrU6UBVXDqoXrb2V7U3zV42bexN5UXxEq99OaLahJwyrv7bfFHpiNgSTkN9dVxUes
4jbSde1N9f1GLx2L53I6cZD8b/QmU96CviuRSZ0NaMzT0ozdV+6UBG7IHimEmaE40T1pRl2bupFm
m1NIEJm+6q1OqBWl891PX9d3SXjzHb7KPlfK9s8WboNVrzyVrqQIGkT7I4XowSiSr6bTzS9naFEI
ITHYFQS9kK8/UwXfuN2lbFznT+cCI9r1VJ60Svm3svZGttslWJPoOq0EVNxTOpY9TpHcf7LTApNz
MAfbutCMrVn4v01hauQ2u9ysD3qEmG8rnJchWMlaqismdKDj3q+OptPrq65sEk7mWNJWk5uMFo7N
dZ/UO2W6VdRNs2GGieVN9yUxsldnSHsXiTCWvWairdpN+Qsw1jE2qFk9NrEsrAfVb1WHkECTwbjt
XBacZAQHSxu1bKfFVwej78xXs1HBptUcJ/S6yY7yRsND3LvGhYoDFq0quBgBCACING2qxjovZA/b
FFRfucIyGSz5jLmhbFHyJOYVoTIDamsghRZTeWgw2N6GFjdKyJ917haejiejLbt/yvaGO7bbdCKR
vBFvha36lza2DZwlM2Xomd/rrxgvU2AJ5T+XWB+PhKqp9Tx1MCMmseoIWH0nmmiYinhc+51JcOPW
1rz82jqGtUukbZ8lvjGkOSWjiD/aAAiLgQ8oNuTyS6/CFy42M1uTRlG2q0LTgpehE+be5ZhD5Azd
uC4o+t3gmYKabWLrPMTKOhtzCmGGCNXpt0jLEsjlWi1vtR6jofGDkVNjcNap5VIgvgTZxY4HA2GF
yqYfZPDZLVHYHvvJyMTRn91q3yI32BS5To/q4mhiFScZArsaG5NLxmwkx7I8iRJjIssFcEbSxuNH
s3gIh00dfob+l+Wh91Wb2RLKiJa0sj9rmyix0NM6GgctwbpbPn5rO3ndi9fK/sPrlw7XAK087mry
gNNX6TQ62EJ11/0eSIbuoFCX8iIZTHDuTqqJ9IUEVZeqbcywNYCkpzdkjg4FIPEg+m+nL3iKkfOr
tU5dfb4adNRrJAIbRCnEOZY57Gu4TDJtI2bAH24/3TYhwUE6nQdEJfyEQXke5+wlaFVxEIEdZyHN
L9A2sXKP0hq1rZMSLOQ6Mjt6FZC8s7gWB0Fu73t9mp6ypUK2mj0qamRnxagPSiG/THcAn2tzpFay
Xlqk9j3yFIEqYZt0MYh6jIgHdgJJdDH2FbJBw/5KNMv4nAtO2hI2eg0IN7yypqUnJ6ahDQ99vm+T
uDvoDkvdNFXNF7lI8impxup11rGS24QSAQhO1TrRUzu0Wiu5FkgiDzl+8L2ljb+SRILXtNPzr24y
rfI8O7l+NYNsZzFRPBy4wez8mk9T3jq3tGPEaw09hUEXm1Rmd6sfq+MgS3/NvNSvM2qcj3PBPjhM
fX1waFgtNbIih/5uZsHFKY1bYNXHpKrOejZWD5jj2bMnDALmTWQAL5mXngx9idpaATRA7xFP9bdd
QB66Nr84mChXhA6DEDv5tY/1fSXSvWQWWM2uYEHtnCgdnF+7YMJzhn9VZb25vbMvHo+lcl78ZtiL
YIBycaswneyLq5yPAJPR2hDVb5E1R+D2g0fIIIsbsWnz3lscuVpa+yELqkk7WZyXnvmGhal7hZq8
ehOBBl2jzUBJ3EgdJVIEOMQCEhHHczrb6MJj86lLi/xA6gScppCPy1n/yudZrhdlXqvW2XOHIU7T
AXLFNGwRr5wco3ugQON99iAtmrqKUVcVx5yFfr+o/5elmhDmYRr2Vg+dKRy5k16+rOKa57WX5U7V
KAxrDQjF8evt0JQXImCjWc8PHpzy0BvPckrpPpOvqoqf8HLgtGn31uCxhwXPTeUfaw4xewze/RTB
HZ3nYqVM75i73tafspeqS5AjmZxsnkdGpnKtnYUkbq61Hd/tvyX3N8Xg7e2Uv3DMtZWwmj1j9X7O
i60j1T8goX02DE/zBAo6TxzLrvdk5tWP70EtxzUsO47nteb870K/ZGRlFEaGO1gsb7YInvuSgR8c
+DQXLuChySXlycgY1NUb22ZF6AXanLiAarXBX2rvb4+Iap27xsZBWxsXyT0L4pufFuCY0n5Yoxnx
Eh/nk1OPbNS6/8WWjjiT7f6jm+326BfZZkm5b0nZWAFJ+mHl+eNhTILjYsrkOCnjkBcFNhiMQ5jv
191AgEjvHzM2fLtPjp1hR7BJH+WSf0PVHjAdXuVi7SCKLwI1MnpNN0E1hXXCDdq/Jo7phwnxrk0s
qBn6WwIt4ldFcWJjYh4wJnkv2vYOlFWu6iXBmjx63yJTP1Xj7vW0SDa0y/C4ZAFbYH/xVWKvZs89
e0bwQolEgKoYOVzsHy2RfhQDRGG3TL+ZlpxjF0fMnKNCaUA5gXYCq39enOLTYLlaNVwDjdR2ccxQ
lHQv6D9e41rfs6WtMWacHB0dkmUyHOgaBnCj5/NpEEdIPr3UWM/cZra7HIvAQEXcafVeY7DA4T1G
IkZKKgaeCISfj3yYndU0N3Tc2tbGerdqB58Lia6xcGDojQpH/01IBgc7QjMuktdE1VcCTEglH8VW
CfPTM+oXJy+YJeBQxuTXRvVB9IO+JxTmzn64CYpUrIWVQbwMegOOgOXf8GZiT6bk3jzip9i5k1zn
W6DVhEVLf7H98jIHy9qt2e3j4GBM7lOPr09yI6xic3qvRv29buId8fprs8tudOH+qchOyqwlKnwU
00t7NOCErKoIs7TdcuJAv6V3txr2ynJexi74EB6IW985h3lEdN+043W2080jZmWC6yo88cNJf6YH
/b3SsDuLDl4T+fW+1GJ7M1fqtjjeFVUgnNDowisGbKroSlz0BjGceSxR6le/Q8dighQjzo7S/zZR
PNQkJKTib9N+9MF4bt3PKdubmMDsJIhk63Kx45KZYiapf26tH5vxqeKnjAYtdt9z/1m5TGvodhnA
T0MFwoBCTi+1J5Siq7YgUtQJh/if2bDZxiQDzNHg8uGglWqyL/jhcEF6ncQABY+7wIgAiVzKQavE
W6flsJbtc6LX0SjpX6cWp3Hlbo5BP9GDlAWkc/C4KAWkM1tG/5Vz9afeht7jde+S14AYjUyFGXB5
hEYdtPnWFA1QChK7wH+aFSoB79Os/K3fmhEdaZ9O7hxdOLx0/FfEJyPPQwz+TnsbRtBk5002xsEz
X7TxX6mjxA7wllFdIBEAgeiXpIZUiFyHTEJDf/et2uDCRen2UxP5gm8+zfyNY76UuGecFiEOiSoW
UPcUoMdmw66gtrsU9h31oEmGp4VlxtJfkg5xW/xdC1Z6w8KNzPCpqurkocYMFJRau4D2f6RafXz0
TLN1vCYQHrkWr/xElKE7kKIBSfhgQYRZ/hvg5X1JgSg0ZkWRqN6vA+s7h21uXCRmSN4B1hxSYzLS
hQLB7JXT9gEoaGZfHgJnoQ1X8l7RjhA08LcqimNbvzv9gDlYD21pnDPrWiLfSNONGZx658MYUY1Z
HzNmD8TCDyUbaBurUe6jkHh4pJFT+oHGubcXuBHnFOFIkEWdccPRvdZtF5mifchqtV3UNS+eGiPZ
N5O2Wvy3anbCjIe5TnDBP+AYsgFEOjzbzG3paL14FoxpQqDDlF2X5AGHxnzB99gMIt7Cr3rUzoRA
RblMDp3lX0XXb2x+HrWJQW28axihXBNRZtEhp6bbJ7kq8C+XO7RG323IzWA7UBYVyrYeFBTpdD5v
RdPdShs5XbrsRJpee/9pGD5q8wso5YTjAWuI2nAUE6HwbrWfS3pOtV93eq+NJbJcsjLxMRcPTVEX
31TeYFaq1o5HtkCHfH0yGFzAnucsYxNQoY9eN46nMBiOzfCUC4so8D+pvIyDcx6gZecEhig++7oT
yukyFi8kSK25MIF83nw9xiJgRH51D5j6FmVdkgG5apaa18y2LiOBHH3sk+4cg4Pma385tg52Xfme
WK/jcs2Nuw+c3Ho4l83PPEPBqqc/wfQnZq8sip0OWqfMfF15xcZlt5TqPpmkGNfPhS5XdfzepGiA
HQTGLvnKLcAxpCEMM14+KonR32uSxkX3KqXLcPWO6G9tSZ5Q0lHdck3LBtIrXAxTubLbV9+7DuIX
eGnd8Sy006+cjr2Bo49hGM5OL67jHEejHaxjDpeYnDXbuD/kPklhRS1RjYsG0WjmN8cndnOk2cC/
2Y4DCOWvXMf40TWbUd5edS2TXlNGDDyrnpAuA/i0JG+mK8IS+XdjQFvEP6X1IxsCu8pLYQ1vQ32v
x/tEKkLLW2ZpAVfyvgqYyioynRH2EX4C9jjLp9n78c2f5cFvcd/N7cnoXChJ7SQfFxULgNf8XYwe
QUaxDRYGT7HAM2YESZibKTEuhmWvFCDBwrFSpsaumv0dgOfGA6oRSPPb6g3fN3LslZxf3Ppcwklk
nLlgNI3wnybZfbQDQSLNjJX+IybbbOKz0RJ0JPqH5mAZNOcoZVjpIC0qsPvHYd+02BfmJ2OeH2KE
sMyfNQe2jXiBllQYy7yl/WVstL3eM9PjrJuDj8L5QT0RoVtY6zPxMOrPiE2u1V9MY481MMoqRaqL
CCcTk4dZpisD1bituvowB9RhM2WjhNKXUxt09x7yfFe12Xf9f4JkuYMGCzsvf1Kt/aK55tfS+gJ3
cfXr6PEXClEUObH61vXus5jyqC0MbuF875TurnD+tDHJpHymS/FaF2+xhV2YIMCx4yHBYEGB+qpz
/1rUeZQfovwTI93VTVBa7w6Fg8TxXOEtgq4IjfFV6iMpCx5BQJehvSh8VFKMkVGfreV1mj+mCYeY
g97PXDCxFCeVdafOJsDZI+lnysny1PxNg2qzF/mB6IgqnHOeAgAuIBdgvrnlwF+aaaWhU60hZ0Qe
7Abu6SZpomqS73Oh3cw0uMAD/qtiyOgmPs2Wy9OxmKQsKaR9znlx400KyFXqyU2U1c2z4suY+h95
bWNXaexdoYu94ekhDpGN1frfuAPoDvSvUBw8zsOPbJNn+B1g3HHbTt1Fk9WxTMrQ1sVZL5L1MPmR
t6hX08KAUA56t/YMCdIjuJKAb0So4uXmGYqLpRsYOJ0oYdTl3R//9koejbRe+InYl8TgRFDW+J4C
Cqx6U6E/1YA5ib8jEStto15Ltwal70iQI8dWrETMLvVoHfqBJ62bdkNboUPwrJ86SdMtKp217QU3
ZbJ7NI6HsHMmrc20XvOU/RGXrt9h35y79FX27lsSGM+kXf2CjzKyqm2uZ/Rwm5vUzg6WnAG7fDWG
U5yf5mHcZ3N3lhkKsEx7yvrqli7WJZurFztb9k3JAmmNNuPnJF4Ko9xrhWBmSwA4eFK3QuV7o0qf
mhHvn0ivBJbh4GDpkqNztyvvqU26p8pOfohV+1qS7Lnh5bfxWSdJfskr+Q8pNGJRz7iUorkGPZpM
HKZiyONI18p/mRH/qHESBBJAvTvO/O3VNBCPQVdELGa3xTJhgBrMqA6pKAt9QzTpwfMbThqyzuIU
svb8iHe5/lAvSbIBTONHFvIV7QVMUtl3K2UQgFjF9kvTT794ywEt7QYVvGl8yocCmJiGndcK0qCw
Wiceo31bu7w9wnXR8bE4WgMOgjwdBTrQ7mpo6UVZg6Ji4wEEI8paGcXwPQnthYQZZN1FAoXpE8pd
k0/x1VbMjqE24HSCrP0QRQJlk8KbfUIzm+eanszr0OM1FsgZdqCa6TG2DARudQZkh2QxWhqMfZwY
uXFNs6HaZkB0KPSpOuu5uMj/eE666WuRAktEdRis/C8B9098JeSc7H1qKT901V1Tvz8ihB7xZ1h8
oeqcZQVOzVJ70VkiN1gYzFNLkVvU+tN3p1snKk3alWUSXmdono+SdfzrOiDFfp/7dIsYZjTmzj6T
E3eyJ98hmyZ+Sgg59SxXkeHZxrpq/WHjKCRBjc+IJEwVqrl6Msgda9vuZ0TC0vndXSvM5JyaVMe6
nklAcWURPjP2R+Tuf8QkL5NFbkJpIcIzBGmOBkBP7KAzXaaPyUZFltrDq0PdZ9gDaa39hnt4TCtw
gQQVj5HXc1jaC6rewn4reu2V1+KPwBScxQ7J3Cb0c9NifnS8CUJQZdrZUbk4VQlpB7jyhiI0NMO8
Es6HnsFPkl3c+V6YaurT1T0tohYZ7VprtD+p0+jdLtEMZ7qWFFLb524uGS5ZHmGaK3ubKqs/gFyV
36a7DMRXtPmhtWRwbtpKvHBaaGFaY0/vU2GD0ndobzoiZ+qhQQ1md1Te6thENM63y2AJBsM+QQSW
mvOL3WdJyTeo/1KoOjzATuH8s4p+oiqlzlCWGOlj9o9BtTfYvzkg+sV3mptm00tDXfRIpEJfF5ww
yujmTeB0qt7nPso0xJT1wBWMYiCkubVZCMdasgG3FK5wVTVI0VtOvd9Cn1L0V9OADq3E2497uzza
eV+ekTfLO2wQjEHbVTuBjmANslzvkGgSNYQW793r0+U2V2792XSltQEOxrqLZgcDSoIpNk66bzn3
P4HMKNFJ0SNaPemb8YNQ5pDY0XCPk2Wo2anjv80ynZUvSE/Kwb604D0V3q4bgcoye2dK9aqPy25w
2PhiiISwrmUf9Rz4+y5GXw+A2K4SQWyJI7wDGDfyIN5kc7mmrXeKUReZdsfJz8vBwGWfLdaefJEv
s5ZtjBb1Fe9vZ6i9l2pbyzTPpldQnlc7eBJcX12ELr68HMtBvCzvUJRbZ5T3+HGPl1YK5hCgs4KK
O6GPOaQjxOwYd7iOsql497krDzF88LwyZOBjTrVfTIhoFqL+rRwDRmGzDLUCQdNongaHYSYe0k+0
5BiS7QMVtcQjiaguxKn1P/yGhWzwf5VBkWcwuyznZhpifws1hMwhxz/+5armCHWm13hyfhpA37Rc
nvtEvFkOwI6OLAGxsD/I95rkA2iqY6lNV85OhO2euRFJM0fW4mq7wPAS3MMYkCw8cruF4JdVa09F
iMb9ORvGe+fGH1WOdiSezpYW34pC5Su/7VFhpui9lzb44k56Tqz8D0IIu5KbrDS3sp926LEVAa7t
pnVLsTY0/ewIBWjEn2/K6eajarEdEzi1lnt3Koxrpw3lRnDKYsfAepgOhYF+WcH14XuYeqzqszgF
zFYt0blBXvy2U74mCG2bJu3FrrEVup2FomCO5jL9MxjWXxKVwDzEMV4wfbo08Qq4BTIqBrGd0jeJ
RNcbCw4XfatG/8OdymvnEKNf6bLDuqdhX+6/NIKvzC4OcbYfdcPealMMQWfOG6igUGuX3QMmsGrt
XthUQde4dhuTa6NBBCGlxpL9ayLKc5pGnHuuc3O0Xl0bgekDuen1/CyanNAODc02d+Frk9avjWL1
7Yr61rtwmghCro4YHzENBflKfnZadLkx0RdzhmYnVbcXA0B0VRZmCGHrI86KP3NtvBAk3UREeZXh
KE/DI9zMs86kMB2NNtgkZbWrZ4gB21lOue4fg4XZUgSbwpObSrqvvag+LRRkK9CEG73s6wzrkzEv
H0s8rmoLXjOYjzmJiFo9HuCltwbJs7JyYU0tjCrLvtPdhy5QOyezt/XI2LLAtRsdVwVvQuMcdZfY
3xbOPICCxDwu8yWsrXnTN+2eklFsyT7+DJEbyaa3s7uRFM/lmM4rVXUWuoru2klMyDQR8BNlVTLj
qGy6rZUP4IjE+vMMzdoKahkhgnlrPXdvlui7BzrC1XDC1Xz5j7TzWJIbWdb0Cw3MIAJqmwKZWVqw
ikVuYCwKaK3x9POBM7c7C4QlrHkX52zKmp4RiPCIcP9FqXR7FDY3LUJuut5e13n4yXPNfV9Z2sks
xulUORRtlGwDBZ3cUeXsLmFtl9rPYpDuBOhvCdQzwHPeL94A4rSqzJdQL76lpv2tLcfHTOke5cxH
7SdJ3vvU+MJVWmxz4LubBNrs3kR3gm1YQgsIq2FD46rbgieheBOMN6Nd3EmU51BHHG7NKm65S5cq
gPqOwhn0uC0ojFt9QBsoHptx68vZXrjWa+PhG9V0pzqprow4ojstZy8pD93Um5jPXkTpJ3/OlepY
6gbiHAV8GCRkHxUpfq5dH6mzONvFvnbtNu49Aog8KuROvyupvR4ME3p7h8YUDBoaoNIQ3dte/aSY
zVHygu4bfGODwgR2pF1hfxFjoaGmFIDUgv1GV0T96toDioBhuxm7/EtbRJ8iNwXZpCuffHOQtsnY
mBtd7Z5qeoMPIpLMQ9i5cDHQTrV7NGTUVLpNrYSik2ukBzQmlM+9WqF8jbCFvxkCfeq1JSNYOCrq
Yb/NPUncV25SXPVWwaEJr/NBHT09p9yYKNJVVwQazwpTTt/9dmq56cjL9q9yNrLA3VBQam+76iih
xpygamZPJVu4byoqqBgHIEkJTehN03utv+uVUQE/5yr8RyWacV+SOLahXXq1sZOTxkA2DonFH+Mo
tceYZv2X0AVhhNycmbzLWggliJQuh7TIQ/et9FP5V6UXdn4VKZOiAe5LMl0AF/ynbsYvstfDG5Gg
IcV47UDf4sI3pum0tdHAbesQieShlxv3ltZ8kRwj1EJOVVlAFTR8ZYMyOXdoE4Lv2COghK5Teky5
LSD+BMceGm28S6IBTEZFO/vgB/ETrUfrgJCLde3lqrznoYIY5oTgpnAaH3r0KD57kMK+qkgwO3ZN
ebuEiHDbjwIgVYt8gRkkCGNoangCgaK/J2Mvpou4vM3q9qfn11tLc3myKpgK3egqnb/SlPOfejhA
tfDy5CjCvL7mSoMiZnyIxu6t5S6FHrHRf3KpFPC0jr5HdfRS1fadaUKPKtQAmYJMQwyl9W7zMPkU
9u730KvF3lM7VBKH3OOlWvziHvoCjti6lf2axm2WdltIwtyPa+zrUAOUd4mXNHssdyceCMgNyOe0
Vr3U+BbLHOQFs70TLOQjBJkY7gfSDGjPo5gdp9mdUaAe0knRSMsAGZMsyHg7+RomIxJVKVUq3/Ok
uC8LDvmgZ2N4KhwZ3uo/UCuWTxCBHlW476eiVl+p7iLNLdMVyijvCORj66QGXIbYLDj3vDrYNn5x
Zm8HkPWLaI9ZBq0Uy74dNGS/WklBpZnN68QDlDe9DGCr2hWySZK11Yf0FQi1hpqkoFKTh6gPBMFr
0KH/UWnttfA7H35OEcD8nawGLJRoc073IUDBMciTr0Hvv3cp7e5mtJOj1U8qBQI+bB7BGq3kDCmP
0v+sxVSd27qFzaEBYdxU8Kf3CNinR2jY2kvJNgHFlenNFjNPjYvxhGC0h/jNx0Fu2MciHK78CrZN
rpjZ0Qgy0MZmXD7Rfh2Y79F6GAzpVvBEPw75+Blh9/QYKW37wNXO/l6pNi1ntcB8NO/UAt0WZMjo
7vTDd48KieGA9wFrgDtvjqoqPNm+mtBpaSTHyb5QujK5DpAA+Bp3AywZUxTcgZRYja4o7bCg6s5C
y9Sidqomk6PHoPAADBtq+AHXUbe+QvgKUjUisABu0GY3JlQGd7kDt1w6kiDXkftAelzksDmUJDC4
DxnviKOGdP7670U6SWBVHZNGF1Y1SQokPQpUaopUW62VV+Ag+a7grTZNEwYcgsCnrI6XdqT5+Z1X
Iktvu3F63VYeFj60dEViFA7ddbqKPiLinpG/CTWkzlNJJz4SlZUqw72otguYrGiwp0AtJl0wGicS
Shp5En3SEUGAqDQdwCSnbesJbi0ZqN+qFaRi0/iB2gyS90r/EtX8i7VuPitVaKBPnyFsZfXVvVlE
8qYQgAc4sN/8Lim3nih/2KbOthrB0MSGlENGGt+4KUW8Ogw48JX41Usx1LZ+vKNQ9TnUYFDrqnio
MpUXdQR7BZSoEym59965kQZumdKwq0Qlx7Xl7RTf/BRIOrm/qH7RjdWQYxbZTztlu6CK7t0iVB8e
xhwSbBvK/TZJM3PPltX5d0Vw41veG1pl2AHI6k93sC1eYsj4KAOKkLyD0B5DSWqnJQYA1FCgro48
WranbjJyzwbvKvfIS6RtjwmBUlZfu9wqkc4DAjqBcMudScWEo7oma/RRMsCk7BvDcQtqr74O/d+Y
0N6hIfuQlkFxI1PTqQ9Z1w5XkQw6xKtMekZeToEQVRjEru3Iuo1oenwF2Nlch3ouI5hlArwTZn3M
2jy+VZBge9UVpadUKxmfPJzFvuiYUVANa0LgC3V8HC2hOmWWW5+9QUuPrQ9uRwnpJYshle40OaH2
yhb42ZbeeGONfI/crcrbKrIhwBmV/SR69JECP4Y15bk2N9my+NQZmXnFq7O4yuAWP5Uljmf4IBku
UBAJFTNkECftp958KuO4vkoGd7y1mxJqspxSWh+ykk5hPDTJJGXbYFgh2ZrhBL4GfixDvQcOVqpp
/UGlHfLVxZOF2nnRaYdWMUoYFHb9Gqjgqrd5BQ6SkiMMAlcKKXZT/umoQBlbaQI0In5OtyOp1alJ
Juz8TnhSxQmBULhQWb6+wcUGNXTqmF7j5JGAyxoDalVMdD1cZVIsEVmdmYgXxQp/K3PzWNb+W5tI
0tdIofzexmCbKL3hY4NameH9qH3qkHLtFnsxmOYuM0r3UdHAPOJBkG8rX6sOAMkn36jIfam7Ud13
Dc9zt0+CrZoPzaEudBuu7hi86YOLLItipzQPA6OF4OWSCNFHcL8q+TD+bOsuQqbIDzou7+hVdK6e
HiW25VOQFupzKLrhaJhD/EuEegUdTmPlbbsyMK5tX4uumlEJjsBs1BspKjokkVL7MTOLHJpYJeAr
IxdGRRq9wC6ljc7lEa8g+vQDvD40asHiVf2wbRsrBOQ/cLcHofXSmop4RA5Q/9YD0UYlP/Ny+na5
mWl3fZxXb7GoUGxBelDlpJLGB7221GOd5ki0ALbyaorMsfLQIY+4V9VaPCtqyx1y0GkhsDbynAaU
534WYZq6OLhk0163jMfWMrjSBMgiSIXq39VjUu4shCn3ciXaN02e9KbNVq4fA10xb5lAb+dJmRHt
FdnTrsrGk13UOQuAmtFAsqFQlupXnR/DHVcLjmhe9W1HbCUoUHKIVe6QQLqVq4RemxNkCk9ubh0P
LsmaNlJSlJC/C0nfIpWX/0wS7k/7PEvTwfGMXss2sa8AZlG1WpsAINq+CmPTgUIyfJUiYHkm9vWb
MZnw0V4q7mAalieh9xPQEemZsXHz284bUbCDG+EBdhsDp02aFJBprzwEJnJWbhDEx4p3Ahi/wShf
bUlk2u7/UMBSYj9GcsZSnbTUtpKLDmTIax9pUQ1pNgnxC54JuAjssl6cxMSaNSEJQzGd0reL4qur
cZvilRcETyECcIr6yaqQgVLJIf3usnHSko8R/niWqeFjpGKsO7PzAkzqBQnntVPuxKNy7x5gpNDp
Pol72r23wbO5ElBd8Isybcug0MSLA//EmZERPQrhJQo4YsrEO1pMmwiJpE3/bpubonsk94uNeUD0
cVsfaiRT6Dvu7PCA9YmabFbGvuDNZQEpVizUbnVZ+T03Zy535liIVK35KdW+34ltzN3wDq1Z95n7
hn6V7mGSDoiorHgtTvZbM8Msi+PCVg3dgFJtzQyz1MEOZTpiOEdJqOM2Xu6osfLdkIdTkFefIlGd
snxw0r69uzzcBVuwD3FnPnuajzuvj6Cgo5bpM68zfTNWMESa37hX88pIo6vLAad/8I+BWibb3baE
acy/NIbvkovqGV86dl+j1L6nc7CL0vqtRBPocqgF/y+LRfxPqGnRnX3JIIXxUoVq7QxFH6C51J+U
il5Y2qb3E3+XjuMkpFyEK77sC6ZcH8LObCZda7BlSSJsGrxECEtY90PnrazSpUV6PrTp72dDQ95H
qAHdUWdMh+egbo5GFa1Y4a2FmK3ILPFQ6434UI1uv/PG/pEF+u7yB1qbqdni4w05IJaLeCnqEtd4
pLxKcJJoC6z67S2uBCx2LdvGAFYos3xmx8hkI9oKAuW2hH2P8qa/axA23qeOddIe0UvAEDQxj/Fd
uIl2KBivZZXFybRN5Huwk1SBEX38Xn2c2arGrdCBxXHw3XyLk+/+8mQuZpCzELPJzHKR62VtcNOL
Eo54BTlOoGth8LmiOsFT576AqxCG2fXlsMry3P47tNncdlooDWXLvX9K3dDAqo37SslEvIxHa9du
rY33ZbwtnnNzGzlr/ndr0zr9trNtMFZJiswRsUPUiZtQPojUPFwe3+IaPZvWmW9ilRiNazZm7Vja
F62CxeF+bbsVI+/FnPhvDHuy2z4bRu+Wcs9NABHfUvmhjjwikC31AcuUifb98nBWZsyeHbRZ1aiS
JLMQPdohQ3cbYXB5OcLSiWIo1rTLsNplw30cTFeoRurGNks9Nn6OuoCxjwmYllh3UsDjXrP/YvI4
NFXNFIai/+FMWJrWwN1BIk+p2mHSgIhClZ7fS46E3uWRLc3deaTZeRLDjO3zjkh6nk94QbgVIbiQ
y0GU6V/5eEDqiiwbQmi6MaX46VecLYYam5yqsU1UttFejsL+ps0i1GwMjLBudJyCmiw40SZ9HGmD
eTgM9Wterr+z4aVfMEtWBYR/1rzdOGpiPQdViwNEd6XJ7WmM8JwJUGQwAZMNxksCvT+DypSN9zkv
FNFADC9GhFqwaZDFysXhz434cV5m+c0H+p1XKb+KRjP6uAgIALgvQbpcnv8/P/LHMLN0poDh0LOW
MIwA9uZNCI77coQ/d/vHCLOk1fslSK+8Hxxt6MfPEJ5efD25H0t3vDasaiU9/7kbp2A29ly6hvaz
Ot/vbe0XcAtaJ5XB8vxWdEq3KPzDCpI3betuL49tLdxsi/iIn1J0QaHDAtXFwwZbonybwXs204eC
SunlaNqUS+YrVTUVmb0G/Qvf4Y97pbJ12/UKDIoGG9RpfAOsGgzQVPz6TOHumKAb3WrNlap1sCXR
2xOTLASYGxCboXndqcNpAv/kGGsO91H0gp2IKrDRKn+GyAokco30rLGVUc8sZHPnlvWWShxdR2xt
cDRQ6MNdHo+6tMZV07QsXMqtyTn343hGFT4VroGtEySwBybcRIQC/Sk3XwwF6aX6OW2ANDbRdYlB
APr9NK3RVUdl0Y5OAToZCq3LwkNFpqGgFm2UvEY0HmWIWD5QXryrZe/p8i9e+8GzTYmGbq/pSYoe
6giU+1nL0SVbCaFMS3T2kVWkEmTYJzwYDHn2kUWt0x4ZvM4Zgw5RT/TKpIBKcatQ/sF1j0Ye7SkL
mYRkoIqpKz+EkqzsooUty09AEUrHjYmfMfsubmIn+B/YqAm1L3YNI0zeWbRNrUBfWdEL8/kh0Gw+
g6C1mVAJvWOlekA0CtK4ArqlWjlk1sLMkhxaY4OQpjC9yzW4yYdvcgRfzBq11/+8Pj6MZ5brJAMy
eVwQyLXkvet+r40vEQ6l/z0I90/KqbJm62S7j7sGf0w/NqsMhkuCud7BVsQd6LiVh/LSEjBtTRG2
bZBw5mUB1fZQpo3rDiBBu/OSdAeCEWFb6nqx8heLwJJZZSQCVVfnrxXs7RLPA5Tn9Lb2VLu4d0Tp
J0/X/vPFSVfPw8y+jW5nud3IPfW75n1ovoJxxlDjR4Tv5eXPszRzllBUXdNtQTlptnksZKCQvhg6
Jw9vmuIp0sznLEGi1qoOlwMtHD4sgn8DTT/k7ObUpWlfJMgtO+3o4074IChy+yPnD5QDSASXgy3c
E1TLsAD+aWRrdb7opFyL20xBYMyAYiIwlu7Ht8sRFucN63LdVBnWH49WlKcpwVWgGXv1Jm94SYUP
pjvsuvjT5TiLIzmLM1sHAPXCHoXo1lEgU4IIQF99Ze8sfhgEcnl8y+rC67dEMiia0mdV0qkrc8hI
t4lpYfv+OGQr18TFWWOPGvq0Vdk9HxeBxdU4Qfm5Q73xaQDFkQFiMXQVwni3/4t5O4ukfoxUtjUa
CRK5rbXeZelXNf66/O8vJWkKFv+MZPaQGu2hFU3FSIDxn+SMKnQIMn1YKTyuzde0Os42DehaS0N8
onOmbhG+JDq4cK4ORfQ3R9v5cGZpAPlhLelLAlmogubWjzLT0WP/cXnOlKVJs6EimZpMx8OY36Bk
P8f0qwrxdNja9/Lr8NX/7u+ML/5n+ysHHNXbR5R/Rm0lGSxGhQAio6nIFWH+5u25yZdUdmDPKMrW
Hm5SCdbmf68h8U+fBZl9qYiGHwKxEJw6o7oTELjLRnq9PH1LG9UW3KMNi2SNPNPHxWCorhGlAJwc
O4zUH7BF/Ns21HFyr0H4RpaIAICAl74cdCn/cNdVUHZQOcH12TrvfDEOUhKxY3tsdU35Oq2ClRBT
CptfIblQy7IsDLyQ5+8EXK/DAao4vHUr+hVG+DR2Faxf/x21plsgSE8xglB/syb+jTkv6tSjq6DP
wOcaPDCBI+Lrt3n68jdT98+45tWckIqfUAQxqrSCo+no0vPlAIsL+2wQsxxHWS9pA1B3CPuLbRp+
0axu1xorBfPFGz652gIPr5jaH88eQJGAy/KqcyStvO+wXAusCQKBm1wZvHRjfGKnnyDHn4Y6e9Za
JNAuj3IpB57Hn/5+lgMDyTJAcU4U6d51Cv0O9YVdLz1Ia+XKxe11Ns7Z9kIkqix8i3HqJgYbdwgh
Zj6UF8Peet8vj2jhu2myAqyBLpYs5N8P57MRIYydtp7BbRXoi5vuI0AnfLqVFa5MF+vZtvoQZZaR
RB1oyFdwUU1+ad+jp/7Gu4729TE4eafwcwH/fNtvx317wLtUDzfaSq5fmE2i27YqVE2oQp6d9Jqf
eDGuBLi2dThqwENzh7ccl4PMxdcaefrLM7qQpTTm0aBjxRuQ1ujHNQKWBBtEiGbO2EsNLfPyrUjd
lbvLQhtU12Rukxa1Gj7cvDlGaTYdIosgwEoxfNxNgoQb42A6VYG10AYJ8WfkVHZwAhzXGbfDDuKA
k33+i5Ge/YjZnvcAauX4tHFf11BerCOsdrO/mcyzELPJTE3gatnQ8emSYIeUzGNVIhRweRhLV4EP
kzlbnZHXhqJGc9Yxn7t9cdfdMomoUN4GJ/VNOOUWfESH5sbKUbO4Ts6GNu3Ms53XFFYH5IeoWC9k
lUAusV3JVspCuvowsFm6qiIzi2STENbX+FNzN7y07+4P/7N52+ykQ34lroPn4h2U0+X5XNzs1GF0
3eYWb81fpVUB/lOtR1IKnfkCJFUGjq4p1E2a36dDgfdvvOsAdl+OupjIEOriFWTZwtBnKTMJJE2N
PcGbrsSr3MNhA4pOufI+WfpmigxLEhU2Q1Pn2RKwJphFT2ZTDfg/WtkvOhVrS34pWymybiH+j02x
Mc9WbiPKbADf7nh9/SPKzRsZnA42p/2bjdWkFqydNUsTp6iaTB1B2Pxvlh1rrIbFoBGv0qWfpR+h
QoT+uOfJKx9oaTGex5lli0Dyhdln09x56JILaMkbgHPfjD54KVBwXlmECxc5+IKGKYCmcJWbV2GM
MslEnjMqHsyARFCvmvx9RWND2+asER0qCcK5vASVxeUhNAN0Bl1a4Goft3Qgcr/FKbdzQN043nUM
MfWEZ8kWbDsswC3gyC/tl8sxF0MaHGyUtXUKDLNlH/OcKIMGbFWhnBR8gBMlW/luaxFmr35RGTGw
ZZ3sKOLvmlwdXHqpK19rMQWrsIFoZ6mWzfv/48xlqHO6KK/0DqqU7Q7EYHOYrFQ3oKygTCPHsMO5
dx9vjf1/n76pZmILVbFZLbNFaaPIB9IS5alYTBYgzWkshr85q89jzMbWqRihNPKkbrV3D8YBn6Vh
358kp3fQjzkCgN66O8j75gmTZ+iye+Qgn9bGubD5TKRGFU0lLSt/XEpIySYkDFamRm8A7f+73MCq
Ugu/+rm+tgsWEsqHWNOCOjvYJLgunT6QifVNtx93/rbYjgqKH7tgC/j9CCwMNtVBX3kbLI4QHBZ9
XQ6dP4r/oSoL1CgYoSlR3K/sb4EmoVfo3bvIaV1eNIsDNFg1skybwTbne65RdDwX2BFq+R2o7QFa
MXyYtWfh7xQ1uzTT4dHJJrbQEZCbhbG5/6dpZVHddYZ9svcdpB/wUIYKt0eGABrIzvt8eWCLc3gW
cbbV80BrNJERMcGbR260TcmCzD3vpfHeL0danEIu5LYy1RP1+VNeKXt0AH0PbSbcVNP8c5K/Ddh7
/O+CzBZi6mvDmLSI0HnwCEUFkBlzjdR8vhxlIT9COuGuY1qGqcGfny13NOKw8EQQpW4+a/WPFHTu
5QBLjX4iAK/WpqI1+fFjBPjJQg7TAGeqQ/dafsEF6T1QN8rWIyWm2VasXHKWvg2+GES0gEn8cZNy
gWOkme73yCR5PzQQjWMujkad/sXXoSpu6/oEZeTo+jiqCGXhftCi3tGSaqt1Bji/wwBc/fLkLX2d
8yjTkj9LRoOPlC/IIw6WRAdbgkBYnP9FvQ3WERU7KomG+kfHp5dbUxslDq96hMUOVz0BLHx5GNNe
n+cCOla6IN+Q4v547/njqI1DyhLQMuuXa2KabKJefMgxBobrAsw7RLP8L/LchAaYAK6aBdb149x5
sUDRsmVcmRqBgH6IoZx1+ri/PLSl5WZz7NvceQk2TwUqR3+UlVXvFBJquRFuZ2omP4xxUa3so+nn
/jGHZ4GmpXK2FIo+rbysLDl2UVHxvPJXklsPZVNAEkdasx7M6zGCGKOsNQSXluD5AGcLHXK7wJsM
dzLRuDcgKrCMWbt5LoTgrQAm2EDWxiRLfBxaWTdGEJhK7zRQf9PqAd2Wyx9pYe5ICSqmcYoAlzhv
YgVq0djIinFPQhI4cvVbfHpN/EXL752NkGJjHnz8ZarRWntMLpX8iGzrJtVmS+Uk/Di0Qk0bNBNZ
+cGrcZXugsfogKbyTnlVj2svoaX7+4dYs2SRNzQMypJY/x9cDrNwI23x60bwaiNvsJHZuSsTu3TK
WzKlN1B9dFm5A38c34AWPKJoeCZ123bX3XX6zt3Z23YfPw2f8m0KcfO/X5QIqNka9VPD+KPx0ctR
JZny5HOYPnhQwhKr2BpNvU+00+U1s3CbsAAUYd4APk2mEPFxZIYbSnkNRQiUCbagQYcBmSxjH9jr
+8RrV3KVuvDg+xBt9u0yWRSy6hKt3nHrvKkf4l1/bR7xZcFk/OBSGituxYP8vdv1d/4xfAqPQKl+
QlQ9dp/Vz2tLaW3ss69amV7ahiMSDKmW7EIt/tma4RHVR6yfjOK/H6QfRj67taWWW4V2w8jtrN1w
dqNRdCjN1Sfa0pA0BTKTTpmfVD0bkkY1KTUHXLS7rXcnJ7v4IdnHO+/K3tZ7NGJoCaORv5V2zcrb
cCn1nMedDa9KYGnDP5xuP/WpOtTHzhGOelxDuqyFmf5+djqUCcYYIPmmMOGDfmyPjZM81IfmeHlT
rIQx5gheFSOPSBAmPtUn5VgfEdN18LJcCbO4Hc5mzZidCNxTTZMCbe+0jof63EapDtkdWrnP6BYg
6q0cCx4TX5V34xNCV/t8i75hgeCCinor5qhbHOC+4qeB/dfh8viXXvowDblXUqsj3c1f+sjvNEnh
Gr2TlJuK5yHYyRfehnK4t3keFp+Qrty7Js46K7tkWp6z0/9D3Nnp72sZTHJb55pRY7Fepfums2/k
9IXX10RzfLs8zMXPLHS6o1MbgLP542oy4DF7JX7XztjGuFhUiO7iIgvt2cmM9AXhn2IjEM5BZ6Zt
nMuhf78L/xiprvKqMngr6PPebGINmZakHnpGyBY7iMu6j+6AM1ntW+lT5qMvVNnlEfo4FfWufVc6
zFCF/r3xqxErpqG7alJd2ul1JB0s1MXv6anZ+8u/cfFjnP3E2Z7OFLuozVrCKFD9qSrlIxoj0Nb2
iVTuCqteKbQvHuuaxbVZQzuCVtfsY8DzluAdTHsOmRwegX62NfFW1CrlJuwKOMO1+pzgIaAMHAR2
2EF+HU8jdi0IVWjwPJrhdHn4S9c1igcGj0aDM3j+oONoRkDdsHpHwhAl7l+tcO1JsjTBgn4euBaN
w3eerIMhjBtkunrHx3IPzXt8AtODrmDllbaHpPnvL0ZL4KumARumjDzHUtRekTVjx4rzw5siODbJ
l0R7uTxl04qYL2qA7lxyZZkYxiw963i808SOBmdoUF3N3OxToqdXJjRRs9DRrbfuimRsV46epb6l
dRbVnGXrDBc4La/j4fflLD+5V82jhF/fcUC/+yA76R4JK+uai029xT5rt8Z2XMoi5+FnCxckn2dC
4ke5RxmRviilU6Ugy2qrCBZo0p0SJF90RIbGCuza5elejmwJ4MWmoFw4ra+z07AY4kZvFVxce3jd
SYerWBto91nc3tl5fmt0yknqsoMYDbE25drih/438iw1hCaOFkmSDY7xqDjjTu4g2+7VE7K+O3xj
si08YHjel0e7QE3S+c7/Bp2tLoGdERcohuufrMPwOtVkIZqr2sZ7+T71UT20KjbNu/mJ3L27HHvp
WnUWWsyXGG0/3PMgHg+DcSpy/Wvua5NSr5P3a1l3MZTQNdWwoc/SGfn4UavICKAUsJwQ9Yq8bJug
TZSjxm6uLJ7F5HMWZ3bUDuiwZ7hdMSRXfEfz41Pbu3u3tq/csHvScWVb+3zq0po5Czh7aSh13NWI
QQy/K+yYDVxF2TY4RCcsbo9NvZF+XP5ki+mbXTEdr79rch/n0TVFhWEoq8XEI6Lv7ydt5ssRFrff
WYRpwGfbLx0USpcGM0hibbgkIATpFd0D/Nu9jVOUmHT8pAFKc14Wf3E0i7PQs0WiSV6YasDlHYHR
YhXY2BTpv43Mde8V65G1T7eY18/CzdZKE9ul0eLy6ejPA6qUoPW38r7a5vf6O+YpL94N9leUa5oH
NmB3LI6X53l5R/z7JWcLZwjsjuYq0bUsvE38+IV6/64dwIRwrVuZ2LVY09/Pvik6NUmJe8XgBDKi
AlnlCLyc0e7bVtXz5VEt9f3pTvw7rFn2RrSsRT11Orau2mbLlOL5uAtQ5KYEvhlRnyk3zak8gGhD
0Wbli05T9sdBfRZ7lr8bzVdkqq4s3eK1rxAe7xV6n2vNkcUoYHZty6Im9Uc9quzqSnA0Dc6Im4C4
ThRvY6xdOZbq7hwJ/wRRZqnZ1WPT0Ke0Ep6CY1U4//Ncq03UlzZ4aPzN1J3Fmx33I6YoWTXlFbl7
UZB/6tHXlfqVIIvL8CyI+nEZmlrjN1HJzMUCATwKu+nwoyqPhlyuVN7XAs0Sia6OZlerBAri/LqX
9OuSFkKtuzdZvNbdXEzIZ2OaJREbYzbPGpi4cNLAGEbpc1W6p8ubai3GLFVk+hAEqsxwei7rBUIT
Bu4Jl0Msnptnw5hlCLtF6N+Yts6IGGKUPieolRvFz6JIN1W2Bn9fThK8ETUxdTL1eRcztO0RUAmr
u9jDUzmmu+xVczg8sZ3YhLBWt/kTfodgJlYeC4vPMVT7/wk8yxBJ2xQ2ssnTZcu4wifNPIaO8YDQ
FYqKp/oOmydu1fqPy3O7/Pn+DTq/4Wm6X9tT9o36+r5W+pPap2tAspUY1ixf9J4xmPJ0dBrmW+dj
7tqGK/eC5T31zyjmL9k8jIOhyIiAMOw2bk46/PnCflHFt//VbFmzJDF6eBqYMp9IkSWMWOW9lY+7
yyGWrjiU7TRdwPUA8DE7o9III6pMTPupQg9O+RSW927+Qmt/4yHU5AF57ZpmpRKw9IF0Cl8I9QAR
+6MiHYSJpPgdbwvfizd6+x2x6ZUPtHQunUeYbeECKyJNAZvp6L5A9u0uR+avjFdIhovP0vMos7nz
sv8Zx//rU6Q7/c2+r75VT+Y7oICf0U35aiJoy8v/WXpw95c/3OIkgiEBMaMo4IZnpxQilaEQUTk4
aE0hDuBnaI2rXy7HWJpGYwJaw201hDlvHUjRYCH2xv0XJpgbX3tesB+01ULZ0t3zPMrsY4UWD81u
qilI7jfFf0ih7nbqtdaeevlOo/Pi9/c5VOQxUDajHGNlgLHP+FOO7oIMPXkUy+1uFbK5tC3Of9Ps
04ZhEIlJjdFxdeMmM8trVfoWlKhwugm+RBhy+GJv6tLWyBKsUNxNOj6FVb3Rgvs6uMq0Xyp0HEu3
D66eny5/k8XK7flPm+Vtu0wMH3e3gZKyccgRt3LGTfTT3BvPZDwn+R7tJPRYV87EpdVm0kWy6Xsj
BDRvPNpCQbV4IGiF/rgZoqUYrs350mI7CzG/5mlqpaSqIISnf7ErCbWfN2VYSwzqlPzn9+LzKLNt
Y4oGIdWUlGo+WwfdSfb6Z+8xdXcYYGzce/sqPCL/d18cEdxw0sMau3+xzXgefpbR9dEaRltlkP7J
PQx3sRO86PvK0Q/+Ub2Of44PlxfL2pzOLn9VjlytGhJOETemK9BGH9lHpXM5ytJmMcEYA4ggof8B
8swgwfvK7y/HfVyyj6nxFa08l5tTeBflFuvl++WASzc0c0J2yvBh/1Qfw9C2KmyPj5hbZr1V6lLf
Fshbvve5F9+PlWgOVosaxOWgvxfgH0uH00pRkaii/DnLCZZc8qBCZtxRMY3uUSZVynKTFW+DpWwy
Fa+avtqmVukEzcpXXJhfXOaZV65rGpDW6e9nT1atwPL29xldxvqtF4VXdutuSuM+ED9aGWs4N8Sg
bU3bYGHpnAfVZreo0SrkAFU9lk7UYUKu9fK+sxXco1pd26/M7LTpZjP7IdZsUyplUPs43Q5O471l
trTXc9gFDZYmxkvF23hQQlSh1StXmLh+yGsJdeH84SZiTI0AuOjQNz9Or1fLRoLzJi8k+Il7q2yu
s6rbmCDmaUZ42n3Y9BiOBUdXfzS7+9EMToP7tRPvei/DGJhkjX+2fr3SSF+cfpY2KBLB2TvvXMmB
OpbtgBuGHzwN1TeMZa7H2loJsvS0tuWzKLN0NFZ15ZsjUbAHQbcd4cYJ9vCt2bmbotj5e2vtSy+c
Ix8CzhLSqFn4yrUEpE3+fdzhNPM1OqRHXH1eYY+hEbhZ63RqazM5/aSz3VPGeWy0GjbpufFDHzHL
TYcaLRoF6yKquy0+NZK6beqCQ5MjQH5vSvQbeVhi0QVSrd1Ycb7N2y+KfCzG9tBifop2VYSWR57j
Qy/nm953N779bI7JVknvyvStrl+gRUa4ZZZbxX/qkm7jp2twxLVhTX8/GxaePvgOJzUzKcZDBLWj
yMI7S96tbM3F3HO2QmaXs9ZrENhpCdMg/TdCNscE+JCFwHE67yYy78zC2ys+zWv9zfO9R0V8zXx0
7M1vTYyrc/sWGANvPBt/o7/ojbCUUEnm/wxIBrN0LMcVrJ28o0yT5lhrVxskJY4RmmmiQPXThF1m
wMFSV1bwYrI4izq7fblmZY229TvqtdfpjiFFb3KF3/hI52k0HCy/VyIu3RmgKYMiwOVSBgo6+9KD
nBuceOgPARbfUfE+ecGtFRi3eTb5ULp3YX7PGY9JXXFte/bnTKbYv1JEWurMfPgNs2WQFnKDTBfD
Ro/2YCOvXMTDlfAokJQAe9McufZcxssec5r6LgEA06qf9RbfaPEQe+5BT+WTEhrm/yXty3Yrx5Vl
v0iARop61bQGL89zvQhlly1KoiZq5tffUF2c08uyYN3u28De6EahOxepZDKZGRnhJh193PDQlYwO
Pw0IKkwVAiS5bKeAG62tCgvn2ylzzy7E79qYPK5Gp6IThxEi6Irzbk4HPhj7ny2vZCEO3l4zCsck
lC7vDQYG9xxDFKgC9NZeV+4Hx/EcdmvHwqV0I8Wav/Hyhjy3tdh/uwfgecb9hK19zc3Oa8aPzJIb
Sf6WkcWJ0sRQm10OI5l6aWrSNZ0jLbY6i2s3ACYywfIHlK767U2JcfUsVstpCinqTuWjBg2Vnz/L
qq+eW1jsVSN73ckjnBdzN4896Ec4p9ftwAzlQDjRh+xgQN9A8t/WKKttlYbW6nnOufXFJhbCUQa1
w/rM25kZ1/CdF+LVu+hGvc4PwLu5hgkE41b7ctUXz3Z1EZbKaORRJ7BmAKi8BAdPlS9iZsFV76Ug
G46/Vjr8ssZFQqr3BS+ohLXBA+Xu08D2Fmj9wQ8yFw/VENm4fWlMx61B1y27yycitPwiUc2+Y+76
E/NAKc/2EeZZ2gAaFhC2rsJt3Nuqv4KKFM1aDElgzOTrPdsT1uQ99GtDkKV7zAYb2SY57Nodq2N4
WDNQyTG0JahC6UfJWpJLCFfUoCjqINkFPk5aHDoC1SNVBs5wrdtx8PM5WTvteIqid4JHG1QyFgtT
rJybSY+QzmTjosHiRorpZciFfjazen2d21m4pm2wmKgN7BjXQ9AejD0Qipf9sTyZYbtLL7WNdH7t
e52bW/gmNI9o0VX9FJaljh7ioUu2UN5z/FjG4n8sAAjz1SMADmBxqcMCyXeplbtjBbiCjAJMjG7t
3ZapxcMIAX9K2JzjQFbyykSJPvllohmBOTXjmPwZDv3l5NqvUbMVQue8/6clzn9+llxiuDuNm6jD
deP3gAYyT144gen2AQRUdnSjE7HqiADMG6CTgFj2cpq3To1ONSac6sa5ovGnId5jfrvhhKsbeWZj
9pqzBTVJazjQFpzLPmBvl6BTjFzyUdxHN3Zg7yC3IJVAB7YcyPKNb7jqj2eW59WfWUZ+LKCbKtEU
g2DQbgB2P9NqNdxY35aVef1nVgw+xqoVIyJDq55AQ3DfXyeBcjfdqPf8KX8Y7qc3Y6MqsXrTgfUA
swD4aJi5WgSQKBOQdu3UGe6hhYBGQKbTETtBLsUzhuMwbVv+gabhWP2GZtDGpq5ddxgRsACqo1TF
tPnX5cohsXVagWJRQptCQuGKsTRgFmCLpX5L2s+fd3ctPp9bWzhPook4UgYI4tX6gx1BH+yU582p
sXrPqUBcZmE4wC42DsWaw57bXLpNF0fQ6YFNuznMQrngpIGUuTa9/Ly0v2Nxy5OOci4qaaB7s63l
3eOggyBKZqLqqjrSracJW1iGxgQVjFnSTEyeJGhgKN2RjONlLe3QIN1hxJydATWNwhF+2laOj3bY
JQDre5YmaJIyIKh0vkF/t1b4digG5NGtsqmNv75+9EmfhaJKiqwjAwELqMI4buKygcJWidt5tHxl
tJmbSsgdZ9WbgEwWt6HwY5T4xxYC41vg7rWZGPwg4EbBQUBwChZeCBgJhEWMaG7dQh3Q52H1HJ2s
nRmq+0TdCMlrBxzgTlQ75x341u7pJg1zKxrSEG4PnmFkmDZjW0Hk+0sKNAegO0AtzMLhWtYZO1vD
uH6RSfgccNGF46G/Be5gxyWAravap8ILTxGPjvL+sxN+9/Uvdpelxr4fqaVQrK0YAWh0nm0db+kB
CrNqvHGqVmIWTJkIWhirtGfxhq8+1BVjaY8mllh+YsxHAuKU/ypaN96BQgt0Y8TV380wDdBR2wpZ
K3nQV9PzLpyFaKchaZ/MpgdP9bI7K9QgmkEP2o7fGR+JTzdC5Peg9dXc4rQklhLrgFLJUCCp5DVx
hwxuCgFxPR28mnW+Wup7yrvdz99yJUf/aneR7o21OgnDLOZlDoHpQSeM7VsInvq1j2D2mXUu+ncQ
vfrZ7PccAlaROoDcEWjrb5jKFBowMokQB1Kl9xv+PloXOdTtfjay7j1nVhYXASmbsTDaSobT0YJe
9aEI853c9Z/1ABo+1wqgfL6DYFIfbo2rrMS+r+tb+K2dYPqOJLDMDW+eV/C6K+tZ8ewAOlPQWouu
taC5V/zNF9f3RPCr3YXT2mmkwjTs0ktxyIPmQ6sC+woj9/PoT3XcrA+vhoKzHV54rVUxsCzN33HO
KSCzWVgBeZqL0q1L76FopeZeCjKb/4eH++p5ObO88FuGeQUF3VoZail11enRmRXXlVsVmu9OdJUp
ryPboiRdqVR83d3FW6VvosGAWKkMx3fKIMR1Ad1fkDXUd/Wvfh+fUrnXdXSf9zLbm2GJvu5WP1L/
fq18+QVLrAzGLiA5WYADfibFALVZEL0WKmp5rgvN0QvUsLU9f1OCmf9DBoiLZDdAFux5VNx464Zb
93FUOFEZQjXtG5iwAVEvRf1O4tGRXbUPWZD6puVBQdP0B1/10wAYYqeA3vDG1bpyj2MT/jG8LCs0
DoTj6fDXcO9Xf6yLfp+dlB0EV7cLNSugka/GFk+6pipJrxPsuA04w8vwVLxae1BTl7sq0KGWd1lj
sSRx65vqKD6mvfNnI4YZuGa+Jnxf7S+edpFT6IrewX56ABW3Zych+m0B+w2GrV0JNNPHf7qIznZ3
/kFn9x41KwiPJS1CFweh7OOU3lAr4MOJCMWPLqBY42+scPUknxlcRGlq0ry31b8+rYWQa37O90nj
FpiTjA7Gjhoe2DQw7Idpu6l1o6stBqyVwa+vO7yI1blS8qHXZndyXEv3+vf6cwqIx8PxTf8DICkf
fPmp+uRi27tWj/PZ0hfhGlOjHDJsMF0pj2P2bMcbfYCtrV2EZ1HUU51Y+O+Pzm81GRJgjkofEyh0
uJjkqch6IAzMh5+/5/zf/OawKFPZeJ+Az3tJTGANQ1nG6YBEBoKPftIMN2IcLpOhfcki+4+mbuFQ
VpqiBFgGoFzQa1G/j4KbrJgaKPPIuSn6pwrHPViBXHan+zki8Fa9eO2LYQoEZW40d9B+XuzohL4z
OEVUiQmxyosp1Bs7ZSttWTvyOtjJoQ0H0YVveDsxOEmsyx47WFGobv5OME+f5mB6+Z3WV2Vr+478
TU9ogKK9OW48MNe+Hp4SIOH6W+1fUiL0kJunlsTXs6pbSEC3xTEZ95LvE2ujl72WOZwbWsQ1Q2SS
CgFDw4i5WgjO8vE1ioH+o68/++PqdXFuaRHQaseQmPYcZdi1HCrL6SEHU6di/1KjW50BscuAXKPD
3tKOZVxsYA7XDuC57UVsK1kGuuwIq9Sl6g/sT9T4SfTbooorYnSd3IluTRGtOijYhW0ATzDFuDx+
NhmiwmZwHtJOe+j+hUa1saa13B0Mmv9rYbEms2lKg7MOmRe/hlKoX5ArznT/56+2tYxFUO6gcVL3
Dg41a48WCmJQpPjZwOoq0IicBz7mRsz85c6uOaO2y5JwfJnRJmFhDbs26X1Kfv1sZc3LwZRNdBMk
aeo3KFCbJBHNEorjZMgd8Hh3edE8aXb2uLVfa8tBOwKUGLaG+dhlXOoSUWogZcN+WQAXla7tnNr+
4efFzCn1MrKf21ik3HlrTwPOERbjlF4rqp00rX0xSLdLwD6TFIGa1YefTa6mX+c2F58J09TMqnrY
1O554lrvGMInH8mxvagC6am+vgeySglm5cp5kvTfj5ZALPJ/dxWVnK9OAvwWgYAXdpUO146+d7RL
J3n/eYXrHw435cwWBGuL6ORU8ZS3jo50y2oSD3q2r5yVv2WbkQ2HXykdzov5x9Li3CZElYZwTOhH
lfmvaawvaQ1l08LILniExqd4rsz+UOXRE+/6k+kT+Zi/oSJzjRT4pDfNdTtCb0yzn6EJJFxDoF85
xRunfm0zTBMsB2jfYdRhSZ1UWyY4nFEaCMvc8WrMM0j5SrvM+3nLV2seqP/NDCuA0X/j0ErSWgyG
hpoHPxS5Z4JGKyxHl/m9O1cDRe+rGEzeFNNbrSidm11ke61TZdyWf0st9BbPJE/bZ4/UbwO2l4/J
ZqqytpmgUgB/IUbMUfVcpCrNYFZQPIVnZeNjr2Z+CYot+e9FNFB8PDOyiAmVxrW+yGb3zZWbyUZp
f0YARkKiFjAYG2dlLZqeG1sEA3A3dBYXcA+SymNbO5+xPTKI9orbvt1SaVuz9Ze1BXM+hm0vmUB4
gp+P8jmOvvPM6B2Q7J6ZPbbWFvxh7aI7t7PIg9TBhlS3QvAE4Kmnl5e9eNrw9jmCLMM2aHGRI4MM
kQDr8DWIDQbGUZ0Bd5B9L07A0zUe86nf+TEcH1Hzv5Uy6cyuPbeqYXPheJNVs8hSIwnEOz02u35v
AC4tdltIwdXzdG5n4XuyS5NON2FnrtBC1NjrAIT8K4kJ5ljmgrmh2oihqxWgc5OLvVRHVY40U3AF
ou4zV0s768ocLvPRzXe1Pwa6b1TIvFwi/eqj0LdjyNqhPvsBywIQSlBElhN+QPuCJmio+dlxGPYM
9TZkeoGqeMM1YKAbAVNfPQz/fNHl8MoAILmMpYNCKvENzS25yypXXHe1K5/5tRO0geYND7MvdS4B
3yxUxP228nTutU+Gl2/WV9cODRgWoGYBKi6E8EVRprfNnttZo4Z19dEA+Kv8B/khUHGjb6PrgFqA
Qm1hQbE0SJ6DfT9U4lOZXGEEf8OVVrYU6JFZMxc9Iu1b/plk6NM5g6GGbaL4aE0FaRH7JRg3nXSr
YLayW+emlkoZpeXI1OYwlaphnDmXeZFv9JZnt1+EGA30uED0IaH+ju2ELiID9XaqARJg9vtCat1L
oZXmrhvttzKKWViP7KPidheMhSm3mkQrAQ44BDDUzHqeIA1axpsWVQ5ttAUKAGgp64G8yDz9unjS
PBCo3xeXW8dhreKgI5MCqSRwRt8rn/0Q96LNkxluMQQ8gcrxXHQw3ezGND2x26qyr5x5PORAYgnJ
pVmxbBF0ZC/wGIvQPefoK3hW+9TGyR1JEOI2booVR8GUBujn53eRhmfR15si1TS7yxl00EHANvLg
FygFEL270GFeY+f+hIpKEm6tbqXiAMlocyYaItD11hdfr82niBZq1IHTFgXkKQ56lI2y/EptipuG
bqk4ry0RulW40MEdCMHO2ZfOnn2ibFIaOYmE/CjPgnhSlTAuzHTjibxyuMHVhXONKRtQKC2jh9lB
B92x0SHNYj2DtkvZHAHLNjx07vNQyGarFby2h3jsY/MoeJG+Ud3WtsJByY3mYf83vXdAjsCC1lbc
EhObirORUfx9kyyOO2oLwJLM3TsMYCw+WVfjpRDH6PqYPAZgl6ECd0jjvvZNtfsT9bX62teT5Wrd
mF31SaF5tZZMva8w2TK/7Ke6dx3H6QDIVox9Ihs0CxTwfKHSTq6UjMqjU2pa2GNCL0CLO70q7abz
ktRKf9FxgqCiSCp1z6tu+NDLxKm9RHXaa9Gx9qSr4BEmCXS2Wi3FRaiZ/37OBlkNqnN4qaHn/o0m
jEggVfv5Ra+imqSpGIDAA9jK/r3iFcyAgB/ANRQPvt1wU5w7JBP5fD1ksTsUzS2ewqizqC8/n/mV
2IIviQ4spRBF+cZBRZ0xymhcqFChn/w0fuU5gPnx/c9G/q+o8sJjoLyCeuksUAj8xeLYNZFlNakZ
q2FEmjgwEtCVGNOH4oyfgwBDtzJpQem0DvRYxeOoG/uRO6arDs7b0EW/k1E9FNMY3ZZRl3uGUB9o
38d+a4+R61jabjLkY9bYkCtl+QV0wWxXqzGKz/pshkOoH8Uorh1aQeRPvSlSAiFlg4d9UoWmER0H
h30q4wiwsaK/juVwsvuEB3U67bJcuZXj+JBMw3UzVS+Z1r5o0YRpk2SE1m0Fzwe2dG92dO9w0biD
1J5qmT4JTl8HYAspi46RLq91s9B8UtLXMjFVLy4H3EoQWQpjlihuEZOLIiLXTO+bg9TRL836TF7T
rilc2041jzhC9y3GdlMLqdKxH05dK1Rf1dM+YD3zaJYWADqlxGc5eHVKVj3attF4GInr3aZjR5kY
N2aZX1I9uXCk5XgcKjw7EGDZXl1pozvo3Wdl0CZ0OgwoAAHOL0RNQV/dpDimFQoB2mB4g0b/1Hp3
rScGQwmz9nSTXBV64QlUhVxhRCeaFlc5MxOP5HYgZ+poDAbzVAlyS/8UWnwVMd2VxMJYWH8ipPe1
GPKubZN/JhICf2r/p5V1Ds0JEYD0L/UqgZmyBFTanHissflVVpSmq2TqPdG6ULTi2AKLnkOUXmj2
kUxQqjb7MqyZuAP6PywyxTP4tKvU0rUw1Rv194yWwMh/gpzvcjA+ht5+dyrndhra2OsGVJ4hBwvO
zNfObI6KLoG8yG4oswO15FmIKPWmN9GVEmGGuaq5i2LevqMqbDgHrUqfpAZkQcrf2lbudO0j1vmp
ZyetLnaUKD4gPAH42VwoX594HYOQF6g/9Op3E4fIdqO+g/Tdy6ebgaR7NeZHY0Qyj73EdAlmRiB+
ybhvFkqoJOMjynsng8dHIdOwqrBCLsC5dRV1pSesXxg/97i4Z021Y4b2QWP72JWYAwKdSOVmMsEE
jH3QB8tTGtsDa7pXg5bY6mgQ1+NuHOtTnzAvSnFyJjDQRPxNVM47qcdji3k6qb1PBAhkmjchikSd
pbz2lD6UKmD7cXuoeuMZMQY94AjHOfM0HdBG8yoTxoXDSJCljzIDA+pEd6AXhy9oO8vhv0FDAk0F
Y9f3oDLKu8Ll1UPd48+Gj8lpD5mJbmsx+YJpr6QrP4CcnECZbN7mY7tXKvKsxvBpfdiPbXkcNRpM
Db+sqs4vyZVNs4Dp9h3GTx3UlJrGBW0jQxeMHcwywwyOiidqXl5Ku4LewkiwwaZypBHKPzK5QsA6
6tLxUkNe0tF+ASdD4XaDceSa08GhYgvaSiB5zyp6Ui0DYKt0AOTW0kd3yukdBAUnL2t1FK+1wMlk
5TolWnCxaUVeHqODC+mnSDfvddag1+hE11wfM08wcmP2EF9RRoiGpCN0vSHkalTNhWWCkkjhTeOl
lN9yACAgyCIvetLeDdy4bBznSjTsqZvK6VhpWuTamTwlDb1IbZCGtmMmfGEm2Q5CQDVimKW6zK5A
Z+YQgNbpHXjy1F2b6nel3v7WuOrgj1HFiVvncVBi4IGGMmyoorjaJBLPSPSXVPATn4eptKE71S0C
azEC9wh94E9lUiNXr6oDV8ogV6l0Cya523DlhffmXZcUz/EkfVFiaFwrp5M5jdc9SFsA+z1psd65
CrNfTR1tIbulKPna4xRIpG1BxLm5E9KinlG3eTho+hMqtPdDCbVqCHrjKlbVO8XuLs28uVVp42kJ
+63kFuiwuK66AxVmUCg1dfXJfsxp9SLUGlQMZgOhG/Mq5fbL1BvZPlONytW5fkqGKMG0oJ0Hxph8
UK54osS/3QNjklrygWrDg+2kp1ivLkGTWrqQn9vZ5fSsp/KjEfitydQhZ7eLZ8UYas+uq1OS8dGV
JfnUTIarXY8+KuYcp3R6xycVGIvrHpOuOQxd8gHe8nemiTniYXlFBw22wvJkDOrZNr4ZFcxfIqFF
p3OUB0XyN1JkhyqziIcWg69oyYkY03UvcTklPUTOGjwvqcI91U7vVNlwHEWUcjEyeFHW4xtYIVlQ
qdR0tTa5p6NKfWrk0FbsrBQJWnxLJhJGCeGexVMnGMDV4hvZ0O4IsnaQupXpY1ZoumdyMErmqaP6
NRRvXScpFXci5UsPSNRTq7KLnBs0zBxcL4lRXQ1V/9Ty4n3ithISwTGERroHvHiaPavj29pILnPk
B4iWCLDViKq/YiOkcPTykMZrcX9ZUeN2MshlYySah8enH7Pa2pOJ3zIFyMvU7pEyCvOIXDEEyQkY
KlJ6MU7gqOjVyMO9+KRg5U4/PTlVf0mS+o8ysZAjqFV9AVBJh/Yr5LGqScX7tngZqsbDlMb1JMEa
ok8gjm6i+xr4exCFNa9tPnhIZm/7RkBsM7nrMhIFdgtgfoSfweMGFZTMGtx0BBo2L+tHx4LeInEk
DpbNOreyyejWOfmTOPo1YRhiUZ3Y6yEBzzFdAu7agKnKvdaYF3qWEi+JHM1XM/40Auqr2NGRiOgm
Ie1Rqy91oDa6LtlLU7ufkuGU1B+W9YbA500Yfg3KGLgV07bvWsvw+HQVC5xBwwCpsRx3ajwZ7qSS
1J2VpXOEH7UcMJuU3gi92pW27pHM8aVgu2HWK7NpZXijAx/r8JU652QktvRyq93XPbk1HPVIVfOo
oCLtJSajHpS6qBdpcWAmxs4xuJtY9S5ukzAyH6ZEPUym5YsJGQoOrpW3QSLjZ8Ji6PwYtZuQ/pnH
1qUDaC3mnsKxHA8Da/wxr4MRWe6dMgw3EdCU3iCSyCumZN+bziFBEQTcBu1Jwe3hJrHtIQIfVMRZ
DBhMD7qpXVtJ6SbJ+NJ1yCaaijQAP1aZP+kAKltjv5OjtqszEMUAxWwaxklrp/rYK8WJM+RJThXg
gXepAIwAMmgSILD7pfIsML88gYKg7LOAthLFKivUCfUrMOU2DQ0To933pDkxs7kcuXqbNk9J92Tq
b1H+6sTNcVbf0nJy6luy6xBnVKU56JF5JXFRy7Y7EIoai/4LQiggvOKgIFYUH+xABTLl6sSc6RUI
2ota7a9729mrmbiK5AWJ2IUyNceirYEBZwfgGh51UT2pNc4wqkSxuk87Ezs6v6ToeHIsNrkmg79k
BnNJLt6mWrxBBBNtmvGmtwpct8LmgdloHzioV1NlXWgs8Zq0/sNrHuMt6HxaDnsSaX80s3LPyh5s
EMPRqKKLqZ8uWjCIRLrisrr4SBNhI0AiNNVkKl2nV1rwCaigOLLKyp0GfpWIFMp/FHwuIrschubS
kOreqsfHuGpvlah4AnIXwpi0uZ7qAm5alRdOTsEmPwovHZNrVg5eaxeKqzb1889vnZUCw5eXzvzn
ZwWGIslwV1so0MYDPjdwu1q2UVxYe7Kdv6XmPz+zkOdZp2lzCVikDALseXfjJOZeS5ONutq6HSAI
kPODuGNJaSCMouoahjdb71ya1VtJ3k11g1lq1cQ8joLDgs7YEqyQRXiYWFWlhhp6IF4ttfagN44R
AN23RUq8UiLBxISFtRgYQAH2/uuugT4dY+9MqGHu2HjeNX7Vtp7evkQYLrKcYvezF8yth2/v3TNr
i65O1jtlAxyuGuo8cqtJ8wx5L5XOsyHzixctkbX/s8HVnYSQPaieoSJmLNtVXTSBuZKjIm5leKAK
6bZGEwiw8f7/mVmsy0b+HlUmdpHE+Y5zDmIG6ypXHe9nM6uH6Gw1i3KBlqicyQFm6swIOc1uBgUk
nD/bWKlZo3rzz44tDmrOCm2iI2xEQrkSkRNYosS4vHFJVH5vWMWht8Z9p7GND7Xqh2dml6d3GGvL
nv2QIdNRbOHV5G4YPvK2cust7tQ1L7SAI4NqAejAvuluZlNcJF2voIlBeGhXSuZ1xN6RLvVHLVRK
8tSZRfDzrq75IQTzwIKC/4cS56KEPIxWU5gN0/A8jPy8oWBbqd1+S75xrfVHQEqPmhWoztDcXpzm
3s5VJUfVH1N60UVHei9NC7ek8kUbC1BfZIc8q0NIseGWntzRGk5l9a4PG3XQ1V8BoTkVdWQcPLTY
v8aUru1GC/18FcyTAQZx0RabArwjdw5GnB4wBArx4K2m58rJmPnv52Yu5pi+BeUYM1V8AkdfSCym
uM3ANbx4/gPI8YuRxSmXRaSD5V9XQ9PqKldJNF/vQaz6s6es4ce/WFkc8nREV4CD5RBtGxzy1KU1
5CtRh2Eg98oPyjF/B6thSd2t4YyVgw9w6qzxgA71d+QX7YQx9g5ORZW/JuCCo6CBF/1jl14zpM4N
9Cb6DazjGgSRzADVGRALNralu7ZGVHZaVGohY9bjZE6BGpXGTmm6p7yGwk6HiW4RxRB6TIsLARA9
1E72P+/2CpEaOgN4vKFLZ2JwnS7ijpPG1SSUTkOzXJy6Gm2kQMezCA1rv4TD6tfyE2m4JT2MHJEO
HVyoKHlbjrXSF8FZheIWCtq47pf3fd2oBMVc/AihdSCmT/o3GUUo4nXiGHH1/eclbxlbBHjMjulD
xhtEOvaoGRD7VnQ3yyePoBDxs6U1lNqXdS03F9y5khtYl76TGGq9Unq3uu8+lDtxER+cXeuB9VA/
qbpr/KVADrdwaitcZ/i6Zxs778VZTojnwZSmvNVCdcKohw3BOb3ZT/GH0v+OUNtr2C+0iHzb/vf5
2xez82V3ZnZqIgHNaqy7bpKA6HYoU7yX7S1V4rUTe766+Z47M1NJVa3SCF/S3NFjEfZ7EQyndrc5
ILoWXM/tLOK5SVD6LfGEAXDFCKcSfV205aWvPLI7w6tDMbpWfNyiAlmNg2dWl9pGxMqVqFFgVUD+
GHPZgOjwHirI2W5Wb8BxZMOpud8+jGuDD/h6FCqc0F/83jVsATwym9lrjfviNPriMFyJa9BhYkzN
sj0J49lrf8kvx60scn2f/9fwEpCAZLWKtQje2o5p66ZRNtwjINC3n0/lSqaFXihohkDUAZjIsksp
xq7nkiHTqUmL0bskOZU0wjBy82cYGwOtUv2/BByouUD9Q8VZXM5mW3U+EaA6tDBD6yLtG1S4QShW
jD4Z9Q1c8WrqgRHw/7G1lFipla4jRVNpITUG5Pm6GyvsgqSPg4nuF7kaoiepF/4A4Z4uNjyK7FJN
H37e35XsEg37f37CIgdreRObGselBobMfcdtIILwN5lBjrWR3wg7Oert5rDQltFFamKRYUrzEes2
b9Fa4X9QDPedoPi0rsrUBZpf3oK5YZ8eIVYEDSLjz89LXsluvyx5kbLU+lRCMaNAmJUPSYuWxCXm
CTYukzWcLowgNVIB3ESbeRFUFVJnEJJBbjvTFKMi4iWZS6owuWW+cYWV3uph7jcM0rxeFKB/gTEU
N3n+eaGrJ3QWJwKeAED/ZcKSQeOTtazHtyUQcileO76VEq3ezmcWFh+yGiyDqTEsNAGaaJ0X3cZ7
bT/LRorPU/LgHMWVut/Cmqwsa9bitGYcJJLoZUmjQspJewnvAWdoI0A4DnZAdHnYuPt5+9YQxl8M
LVanKEkDABEMte/508xq1Vwmj+mz6YKRDSPH+tvm3aWurc0EQ/csp4ti2BI7rbelZgg6aSFv0l92
POMv0nTIPIhJil3b8SHzx05NX+KqlDcTMUHuU4KLPybji1mabRCbXHgzpalfGwZYmuigoRNndu7A
xve+anxu0evOnC6YsKD1lToeaurd5ShNFiSUND4GUkz8Gw04kPRMBICbZy7SuxdFlTdjjSK6VfNb
zHFBIsXcY6gf9Sv1PSuNixlmscvIdFdWuPtsEyTtIPj8rBQzBJCGocSF56TB7hNBIr+cYuIV9oh5
ncJCkzKBeGOjPWJM9XdpQzVyGJMrVVa/oyx/LssCjK/NALg6Q6uF5x16LiVKuVP5YOUa8aY4DVDj
ByJACsMFrEt6qdNyT2uGtz6aDgCj9EGesC6wBUU5UlbXwH9At0rjp9oRd2j/ndQ4QwfMil9m8brA
AvnqkIB0tmb1k2OhYm0qVR0iy1XQu6IekLhHYcnRq6mTB0PKa7zJq1dpVH/sHD0Nc+gyH+2u17pQ
0N+fjMCqB93XdL41v7sSyyAjDSgLpgKw40vU3IBRgKFlBFubV6Uriuw4KX3r5upw//Nh2DK0yN7i
zqHMIrYWjtYIOuPcuEwV/aHLON2InGsnALPIGiSNKGZulitSIhudIMAlQsv+sEv70BJ1I2qtLQUM
NjAA8A8AUIsrTwe0WaFtCx5SgO8IQRs1LmYix/+wEBAjQm0W838AzMw/4yzfbTtlVGTX6WEHcr+W
oRVNarr1KF17Ec68LBCg0yBU+A2TU2k168us1zFipRbejFkLTGNwcKZssKlm9MYZxnFXmPpzj7/x
kN77aWLeTqIKCkF88DZ7tkrQhkunaw7Fa5crBiRe2GADArI1s7Fy73/5sfO3P9sSezC6Wgj82FHy
P6ZsQzXKPDV1wtrCVYGT50JEYOtdt3JHARcFWJQNuuIZGfnVKG+KfFT7UQ/b2kqDvE6uzdIJBaje
3KTS3/79MTkztszo0CWKoniCsaq51Kxj0gMyuNE5WMsazxdkL/y3zFiWxxw2zF11AHwdfPde5hF3
Rsr2j/xD2Xgfrp3I8zUtrsGh+B97en/qdZS9o42TsnYgZ3w2qP7wl7bkWi0MYcWDMenhlNW/mdJ/
0CJ6yIDv2LCz6glndhbva6pMtEuglIw6VdsFM/3ZAzgAO92FYEXmqw2Y0sKf3WHl9QIgBoY/Zswc
GEsXn4rISQwQotVDMfD2XUV3LYgLvb5qlZYCLtGUAOwU/wF1iAY4uHZA6DAbXgQeWaQ6EGy6HjYA
NVaaxBX/pFS/f17ZmlOcG1nspcxH2hYKjOQYWUQfNr6duLVVEVnLor8sZZFFO9BYnGIDVqBNPwX9
CYTD4qYIi/v4CIia2zwkN+S6OdF9do//vbJgq1K79gHBNwv1VGh+oO63eCvYXSEo6m1wza7cNfUQ
AjsYmMx2/w9n37UcOa5s+0WMIEHQvdKVkSlJLdOtF4ba0XvPrz8LOvdMs1C8henZMRH7QRGdlWAi
kUisXCtfIA5TCSb9tzbC2hqXH8OxmWRlQIAGYXsDBaR3KUr2E7CYgo0gssNFCADBTRCjHe4rJcFr
iXFr5QkwAmjrCQxt7TgghaBThi6tgT7Fee61RvA2hgDG+nrVv8lKC3iX5i1pcpIky70ekNs+gaoM
PVoM0PKVc9FURVsG2MEYJBvjHynGWkpF1O4mBD+YexI0LOUfKxo3SxoUBSTEMAYKESK7j6BaT5zC
zU6Vr95mfvlCsYrgLQi/LabTHnK/ojak5hzRvtiOyj+/glvWFARyZh9qKC1Mhtym6Q48j75ZBaM9
NDEo2BRN8CE3V5comNbBIxQbKzj/kFkYW9OMYQN49Ku18N8+FlHNbRUHjFD5/0xwFebUQiKw7GEi
UqzXgkA8SKuH91ILbiJi7lt5+kXSVtCB2cxiFnt+wn0SHGXcRtCMBrDVyST+guFnKwAy0MIpIVi7
DSMgFVRUTHxBauxiSCgjXajnEZRN+zb0dWVwhkj0RrjVOsZLHfTpVTSt8D7O5akK5VtXWDEanov5
JvXaG5XUAM/Hw0ebQjMzUPd1qb1NOXagpb/+9c7DowjBTKepQTKQ3+QL1I9jPcQbbx1O+Ghq/F7J
+ghx0Pj7dUOXYY/rOAYykIhx78epeh6Ela7QsU1itObK1rb6ZxoO3mw0gPi1bgIM7XVrGwNCgBkg
1mUMQyFG+NajDAheFJqYh2owoyd71o2Z2OSLdtScxqnu8jeBOfaJzlPLuTku/iXcUAeSs/Erj2nR
aW9VB3az1mVTl/VbIaQI2mhZnxvkljNNKinoklQBsdroEcf8lbgSnpBA9egm+9KvHOsgCeqhDTI3
2NTw1grtb9TjFhenxlRMalLAJnnMPwALq4+Zyx5YFjy52APGDDMIUoSRrX4TrO5W7KwNc0drIRe0
KiYY7o/RM3GCY34fOZnbgIzIJz8WZOvOASr7RcRAKLLLZRiQBYTA2WWI2WneLR2xx7h353bx1B7D
4p1IoEK4wFxdlpRBpdEefkp789H6Sr3MXb43b/JBt5N79bWEvkj2Ij1fX93LDHf+VdkirO51mCrN
jRAwM0xF/TKWU5ULNr7o3+e2RrZUVKsIayDJva0W96X114XXuQPcVliiYFKhFo+nXTBY5UgpMinQ
gBCVQ9f9wHFwvk7qFFUddGEVP2+/1/Q+N56uf4fLUxp7Cigs3HEgXUT4zmiXS5jZ7tGwBEDw9zKW
Xwp9fAdU+/G6mc3MCAohPMiwwdeLEy0cRpKQCY8GtTc7wY5R7acvTMFS9fJTIqCg3XTqjzH+nWmu
cEPrKYzF2TFs3rMSColG4F536bJQZdnoH48srqLKiDROYYOVSzGkthi90+jAXpNkRyQRtw+LJS7P
AyNH8F4HshDUklxGoJIJ9Q4AfXwrpZ6Vh8D+6ydg0g+q9hjU0m0eLHeQ7RBc4jdIB3FEY4CBSZoQ
ICe4EIe8bgCceKF+PkgQB2Byz3pavvd3xn56bt9rJ4coGu6KGDKB8BOxC6/YqQ8jGFpE8/cba73+
JTzzLPhmixpTSqofT+9N/mKSn3H7JZUF08xbQcrOGKKh7gKqhz9qskKPsgGFH87TGdMLEKMwD9Qe
XTqgGW7HvggWsbG5z+yxv6+SIIkhSWiABMYfJoCzpbTa0UoS3e1FRrjgafNqyI2cGVED9LK+9akq
2AkiC9wBMhY6YjKHShPtTTe2ItdKRQXxxo7GSmFsV8Y8NGOgOl8pwP4pTfCi6SdAnQMwDlagbNzL
Svr391yDoOBmORFKbjLfflGmzlC6TAJvqqHdTcPrpLxjIELQTt5asLURcu7NFBUdJSOM5At10eH3
ElETYtMCLp1Q28Gk7sUtRS1IFDQKCmyrp7t5au1oDp3r+W/rk6ATDngTUYD64/scTWlO6tQiO+Sq
+TZH0k2cgI8lFFEZft6PueRHcMOjClNdRpLj8qxmdYkB9WFkITI2h6GyupcQA5K+1uX5I6C2jZ1a
FONekYYKf4LsqUpLMEO1nXJDZC3YARZuuHGZxgetIZi/qDQ8jidyCP6TsYCMsrXI6c+8CBYAPvD+
0ukTiD3zQAUZkFG7QRFP4NggVfOcl5gsgGgxoFKZBRGCKLFGG6VpsisXUj9PVdW8lEou3+dhCGWj
TstvZmMIn6o8zxTMI2EGupFjeuinUXczSasx85HlB9kMu6ewLDCJmmH2Za6K6hbcO9G9LAM73+JG
IZKr2MqmjPzMBG2YimjnMkKnx9IihbUK9HVqxzNawc3otiGGfTBEfT1INmpZaOPpuP3LqoEXSq54
12mRBUHcq35jyOPXPEuJM1pz4ZRGYToDBec7Ijjwrxvdikw0MgF4A9QPz0FcbZkGda4M0gT/quwY
BSGMqztCO0EFuLXH1ma4EjOSq1SdB5ixqgrPl7Jho/3yct2VzU+1coXLe4ZkjvlQwoa6+JahPATD
TZFpXhdpgjXbNGThK4H7RAYBCrfL1GQZgFWSVb8EU3WARwlbb6NbbUZrozKr/XWvtu6ReLBGXDDu
EDT7OLeoXGeYG1VVgBLL19HDfGbm4g3VW46jW7r1cwg2DVFK3PJwZZMvCiNSln2Ww2abdSPefLvJ
yTFjdwfYGuSSuyEVhMe2kziu8D8MU1wwBuANvh966GrDyeow+RiQc5CmfFyYD6Mf7c3vYpbSrbsc
ysQ/NrmYLMY6BtpTg5Me0GwndL5PTHip902QlKgevZFc0CMJ6qat/bY2yn3NaVzMoCEwOhnGzqzp
MaWqm5qjIEQ3XrGQtP44R7m7UKvUXQayFNUvbpvGDW8KN/FTAEe03APttl/tRNrdmwXh2iK3KyYA
R4KOLad2Yro+qHjvwDbuN/elH7qiTvEGmvTcP64s6HoZSoVQF/SBWT/Kr9lhgpPq3nTnk+4OR83r
/fzQHvQ9CAFEaMStZLb2lEvUXTBHQObA03L+mIxnDHTagj2/uf9WX4/9glWxO1ktbYB+Qk/z2HuL
GwJW4QSufjs5s6tC3EfaMd5e7ed1syz2+Oph7Rd31qlDVEp6izUtzOhFrtPRpkqO2ax6L+vhLlUt
u7O0k7qUgnv1drDqyG7swivj+nTurhlnWamFJjZFdUiU6kcaxqadFf0uwjTvkj1EWehWhrZLxx+l
vkD5obczyxDF1OZnXf0KbtFnvRpxG8avoHP1K9aUn12u/XVD3FBRJ2OUCxAM+MmdtuGkSHJshVBT
qUEONoJCsZFzkeThBrCKWcFUKoRENRxE3HfsU2gRZnJCPxNb7oWQyLCbm8EpD7rPGEDj74sgq21w
vp2bZAG9CthFLsammSIQQ04peTOXUPUAbgQhuA5Gn7iazN9kDmS7wCi8X821ljlSn5c3nQYdsBa8
B78MGqS2LKmtTaQUg+Zp3fsVaAxfQCcnireND413LHTzGW0MhOK49ZmVQgpm4Ll8M3zsGsykhKIB
po2dhGAGMJE97EPAk7MQ4Yan15GFK9gh3gPWttN2ipccRYC2DXiKcWaHW3YQ2qrtHMPO/za1i1Pp
KNBUWGxMKINgxMFgqlM8SgeMsdPFbnGiia7l7JDkcsbZL+AiOo+rKNYm/AIN0zz15ID61pO0CsSW
d4NFPb0U5catj7deWu7UHkmBvhnmH/0wBgy8e4qBoLueBrcKgzOfuDM6IKU8yyVMyEfWyYHSS3LK
75iejnbX3FDbtEE8coOJ5ut2BZ7xRVcKgRk8+Ruq3xEyu3QK98skiW6im8lBMdh9HVghAKe4Y7oB
yo8GOpzrvra/m0O7C71wF8Ru480usUH8YRyoYEh207GVSe6sDsik52UToLib419z192UViyod9iG
ugjDlQnuBCnTsJ2g7wcwJFpfuE9mD8lEbhaQI3j/4SOtDDFfV4lOKpdWCgDi8pNwumPTlzPDY163
sekMOmrIG+C3B7j43EZbFQGITlMKMcb5NQmVx5G+9n8/g43UsTLCpY40At9URGDEajTbKN+o/F++
+soAlxnCSsVQ3AgDcrLPweReqyK82/ZGXZngcgFg9NSoZphg5KYGiDl62yBu4bMyXsPAWuGRwi5q
zE7Z4sy3uZOAeGM0ZxbFScLtpKEi4aJkCOsa2Bk3AzeRl5xMxq0KIjbMjDn/Rlvh/2MVj8Hgf4ZG
Mz88OiWQhOoGWGUylmitML2m2AEnirRj82iBV92J6t2teCRgW/h/JhXuLtGYWQQwEku5GQhUFdUm
rWKblmALb50kayvccuLyRwML4A+f5n3kG3ovWaDyUvUDLqLDY98PyV3ZSeqxj0Yiun6y9MCnj7Vt
LkNNtSk3GGFl108rc+J9hpsnxKKT7xCB9+T9AnUxEcyQ/ZPXTHIZK5QTLbRmmJyP5o56jByzdssD
42gXa0tu7pS1g1zaArOSjCv2Z9SETxQ3azbNmH23crvbMw3U2o9PGP8Dmcf1VLZ1K1RB7A/tPZBq
gZuHywK0Ui2g5aBXOzqksYmnQCq3AgsRpvz+1fbYjNWVPS4lKFobsozMat/ZU9xD4o6SzaSeVIhs
OfEJX/f7dRc343ZlkasWmlAb83aBxUyvdMDm1QMAG54iaZmrAdtpG2MH1S8ob103y/LzRfwAnA6t
XqBfLri3OwAUS9ArUr/ONfkBjD2dq5YSm06VwI9XR2/XzW1duNHvAlk1JuWRefhDqcO8Oua4calI
ZvT77crtTcc86k7im26JR72nWf1cZyS/xP43OgPbmW/1C7gTS89oV6gjfkGHuvJzxLHypMK1ZG/A
GJ7m4HpB7bzYX3d8M6BWVrkAtmY1z1WQh/iRrNyOdYJG9B1mtkTLu5mBVma4uNVDFeoYPZyLGjAc
O7LH2l+gFut9Odz9O+GGzdsDagAMLzGCXrwVndcZ6RB0Rhfg0jYCaTd76T5MwJX0td1JwMWMbhQ+
g/1jj5fKFBTBxkfkiQ6WrcIQdMioafF0Cow9lwOjYgIfEIHTWodgsqgjT/+llsLS4VUH2Cnjons6
4yIsDeBD8xMVgH0MbiatM8qCFMBigN+LaNkr1idxp8zvjSmx2iFWauqHbZ28TjRR8KYSZm4ap7OT
lCPgIWQeBQlgc/FA5cxE3DF9xqMR2qoBzFRv8fWM6mlQ6rfYEOH3tlIbVHQtaKUAPY4R0fMAkRNi
ZEs6U38q0hvwj9lB/V2z9iR4gvqRnTfq49/vNQowGDhQMdMHt87tVVrXVE2q4WN1mq3SfYmBnkQV
nLxbiZNSjK0Bvk0hsMnVGdPSjgi7BYUv+KFaK+49gDpvlSUDYV9Bnq97tNUIQOUCFg4Mj1wO02nG
2FTBJFMIZIPAsKzIc6EXbq9W35RMe6zAFIrxmOw216Sv1w1veEk1i0JdFx29S8Rij/Fave8s6oMU
9kMGLuYD5MeVI4Go9H7SNYG1rQ4ezBnodiBWGKrv/MstmChb0I/FIXiIJ/1d8wtfgsikBw3mPP7Q
nMRLfolaDxsb4Mwmq7BWVzGc86QuMYjkZ415kOfuoJf764u4deScmeA2ANikW8DLYEKzZWcOojuw
fTsS6BvhGAV7nOymwDTZmvsf7EJwD+/m2AjKBUMMqqlGUXN8PflIdWkHXd19972zOw/oTXfpn0DS
4AZPogXdOhBwo/jHLF/oo5DBvGnw6S5EI/vloKEgtOrBUfH/8yu4Tr3ue+1i6h2seGmDQyIbHhWv
2UHiU/Rjtp6Ezn4MF1LFZEZVmmANUDliWrr8+bkKGA9dnKFc3gr1ka1C/yaCFAoNc3FVpoHeqCUM
013QW49Wk95ofr8DzyaoaH269PtgsV6YeKfxIPSa3aW4o4TqoJjGaWhi8JBwZ3JokUhWY6RAKV80
u5nmyU6TzC8k7aZQF/2ot9UM4s/qmC/qW9NJItoBspHzKYBTFrDOKCFB/nK+q6ZIz8MqDJj3FYhR
XW2MBqa/8KUDuHIM3CWW90VZfFRBvwPBoVP/As2lP1sTkE2S5Aej5Wf3c0u+BDPIlUmRlwDNk9Zt
5y/EBtt4KIwUbSvXga0GKBT2cnjxeNiDVI/2NX5yawzR75T0UJ8u9eLG6qLOR0c/PfQQj6rtSQEp
t50O4DtvrCbeTamsPMcYVvXSuqThTd7rFu6YoPo04nFyKgxV3ebLBC1ToyKKbYCvdQZsokk92QiM
2hkNswahrVIP98lck9dArvSPQMMQcQMGMtOmUwDZXWtevAKMuvdgksCQKloWtjmYEbgD69JpG6o/
gVF1+rXoYwViShPg2ZJaH307s4K+DOywlSaMao4gjDSlJrmVxiDaLboUoKOiyYs79PkApZW8Sx9i
o5m8jhTxlyaSZnfsgZuY4x+6WjU/rmeorSUH0IQNUeOp4UI3yQyjslYC7JFOC74lcvdigqX7sZ0F
iXArGE326K3DEqZwud0gz0VdzsWk+Yky/1aysLK7sL43+mFfqcEAPgcICveqf923rXPFVNnYrwJA
EBCY5zugAhN2OyqzBpo4bbL1NH2osVkEnomMsL+vDq8cLEZmEzDPMOKbMH6u33/tBei2sH9RfaDT
x/d5UecOapGpmg869J8z1Q5dFAoa1htBwBi9MJmAE581K899iFtJbzrU3X5LZTuFHi0Yduyqm+0g
/XuQ6pklFier1Wpa0qs1BnT9onrWMUtV1D+SSLBgG6XamQ0u8cUN/DEK2IgH69CnbzG4r9PxKSON
m5IfagQG6Ek0PLtxuWQ4VdypcY1Hg4QLtSbrqkGuEAWx1e4xVzQgO4GOoO2q3fVo2GDXwggze3uE
/AvFjuVO03RO9D7SiIZ2U32ff7abdLt8Zm/zwjOM/WruDDuzxR2gY6dJtCwQeqMD6cjbwq1fjPv5
Ifs9Q34JlOsitMrGXjqzx60isWI9wmUEh3TT23hE2Qe6IqgENxLRmQluu8YyHYcSSDO/lZBmQ8Dq
+uE+T8bRrqa0ts0weezNrBJkos+C63IlUWEaAA4yAOF53HdQ8pgSTHz4QdYsjjVnP9oOtVZc0sQn
SuFlKhAyS/wE6MWtlv4HbkQEDfIgWq8oQy8ekmM6xYHaaRpmu0NHyYE30r535H2cfqB1aQsVkrbK
7TN7LOGstvliZaFsljpWGXwnn8phvSt5DFWsOj1E7Bzjm4jtZKtBeWaTW+I6w2BCOGLbz0eASSqb
tX47u3dRz6D3sRNWlyz4Lz7pak35VAagZJZMWNPJB+mRE4PuGK8Vi8O0yknwX7AqGpgQNcCBcX4S
/rkgIWOCuT8saRD9jqBYQJpMEKRbu29lgb80QGcpTJgukw+xADceh10Ctafr2WvbBG6zQGBiPI1v
VMn63LQ92wbQ9/A78Lxj9hS77rqRrVyM9fnHCBd8fVLJ2EbIkHRpH4y8cNExfwbYXGRH5AwXcAaU
fUqSIABUJX/L8CwvNWAQv+4L+618kKF6AXsYPjqYDLmMqGhSThv21RP6c8BUtwUGpgIVoSr9um6I
/dhrhri8WPRq2Bcz27HVT/BpYb4i0l/kUHbGSHWum9r8Piuf2N9XySHI+3Yo0cwEK75p6+ClBpmg
PVqFYOlEZrgwgNxrZ7QRzHRd7aY4UIg0QDtAsG5b58n6A3FBkJi4O8ytofmR8QP08zbpcz8qjJ3c
PrZmvqv6UuCW6ENxaWeJsqnOYxiETIlTyacInPxzeMsefy0pEhjbXEPAuUyDjaVfjDPX0zQYS8A+
FYjrIUBUl4PTQmbkekBs1jSMuu7/zHA+4bfX1TTDp9kI/KkdiK0bUn8MUgjJtIoB5NrkEAjZ2kNL
x8MYJK9l8Pfs3AajPfnnN3BV4xAGJFImC+ECrXujfpOBl2000Xz4Zs74Y+WzcbOK/QLNAOhHY0Ej
c7ZBfGJGH9fXcjNhrAxw5WEbVcuUl3BDNQM7NrPbOakcWndggtf+yz5Gi1cDFQNjxuNy09D3EFgK
As2vIRCTNIlfRBAWp+Xh7zzCVBJkXDEVboBADQxBnJkWULt67iHHaSmTn2cPIHXuw3qXayKO7Aul
N2YJ/hi4ZyHhXjbrADlZCIkhfDHlGBF4hmyzO+SWPWoziAXzL0OQPaJzgSiV9nI3u7NyC9LzoUqP
ZpG4cRz7bVj5VZihMiY2Wcy9BKkVOtHbNpDAUmjaJjZr1FOGv7ScFOC5rjJ3wdjbVqjcBHm1M+VS
8JVUPuQ4r/hjvewJeLdyMNvPjfZhQr3IBnbbzrobk/4m6uzI0a6vk7vZao+tlr4NU7MHTW9KEvAg
h9DQqNBpUX5MWYdOYdscwLd6V89gRTK/dcHHCMK3qXNCUOtYEXSR2sTpZdy1+xn+LnZDrKd2yPbl
AOL5vw8L9iCNzhZuQRey1ipmxsA8Bs24ENkp/JKZgVtp3xY9EiQnfkN9Lt/KDneMgGcpiPMOdjrr
YwkO6E/tlNKwNUk09HpRwPKWuKMEPH79hGwOjnaq/epj+cYIDdmBkLbbafUR8mfAiNAqtGclzuw+
C3dl2kroLMr97vrSXuRj9ksgkYdpBbRssB+4X9IBcwbhqRJk1QlIa3qM5YRZd5T6kUD7JAC9eHwc
6/qkG+OXrLQO0ZQsglW/uEGwn2DhyoJ2EWgZL2hKMILRDnXaYzHeNbwhhXt1L3mN16V7s75rmDxn
50BARbBZ+NYBZ5WnLdFnS066AMICcxzcjrT8iWJ1X+IS39eYXwgXQG6r5UFvzU4QzZtLzi4ToCfT
oBDKXxAh04mzIYO/xqk6qG54pC79iikvt3BETl5gSD69XNnijtuwbOJplmFrPE4udUYoxmh7akH/
lIkbz64Z7AAVp/qu2okeire/68o2d8yOZtAXZsJsA+mFqTIGmBnsySkHGzrWLrkRS8OL/OUPXS3L
Ows6Iox7HRTg0BUzcmf4UkMZnAKoMygHmbgNLqX/wjThyurPpbag98owxJfEKWGv5AMtB2h+dB2F
qmfQ2WB12C9y/KCogVMnxXfwyj6FUfuUTzF+RISzZizyUbCltw4BEF0BJU1BL4QOyHnNrVZJi57R
CFVk8jsDYUYnIscWGWB/XxU2o5Zl6J1Msl9AXUpRjxYmYgVZiX9R+d+1/OMDK1ZXJgrJ7E0MbEDU
pP9eN8OR4GpXBodlup8DCfqRrRsnECtrqWBv8iU+7OLBVwPqCauHzcmFbEFnOZsjCB+EmeUEIQY4
WnfRa6/NlKOW/KwNU+DpxlquDfJZqO7GktQmBLhmkLeg8GhDR8uNohMkO7Ze6yvfp18qxBjRH4dE
DD/4bfVzBQyvjvXUiTvEKl4HFfKtk1BgXf9yZOMMBR8NqDcZdZ0MEYnzLwcY9Fgjx6NW8mdPxQCT
WXwMso1OYmeH7yrUvrRddJINj7rAJLngg3KM5y5xM+KHshuCTr67zwpBpbx13p79KrZ3V/GEhztt
7gONpSJ9t7itU+70Q2cbu8LD85YARPuZwC9X+88acDswkpJAN0KsthbZ2cE8GvvM7fbGe1/hDux0
3w0He8dL3hXJlnrRacoO7GvGud0JDtumUEZ8gBFCrU7xoNihlzrqnfoEEmmHvYAiAzrFnSV4WNhK
92drzO1ZEBBVEzRNkXcO1WFxqxPFFMtgD+iThd/a07gXHm5sHXlXoTCPcGZojQt16CE05n6Z8VXx
lOYxQumhPEDPEW/dUJqIbKimibrWG0UDWKtwCWL9eFSjXHRnVMX7qgQVGBwvgOGnO+ij7MheZGZr
u2Kf4gWN4E334h5kdWU9FJBA8ducoHy/rwCJnqqX61tVZIQLlGgB+c+kMvofWbJTiMVBecVeGkmQ
Urcy3NoXLiwUiK9D0A++qMuvEQ/L4svcBZCFZbe1Ca5uD40+oj10sNCds2enOTQnPXExLY/SGfzx
oKbChDR1r6/eVqVxZpQrnPHZuiDN4BcQB0dcCVPQI+9l0/scR3WtY4kCsnZjt66Ooq22tcUxdod3
QqRzpot1ns3CJMEgXQ629mQ0oEg5LLddCuKoNiqf5TS4SRS9FZwfm5sbUDnEJCawLom/qrxRBoCT
mLd5it1tLbeJa2IABaNiYKiqdtAa/hdKDps7fGWWK19NGgb5vEBQIR8kO7bKn6i/3uORKXDOtQPF
qdSFWOtDZSQR9KXb0inr/FZKlM6xmnx3/Yt/vr5epJvVj+GKg6bQ5rhU8WPq39qP4iECQ390gtDV
uKsdyYmdzqOQZHaSo3bMQPqT7XLhK93W6br6DLykBkgMkyE08RMA9HieM7v7yQad3JDa5KHy8oPm
dI+0csFSLEpJIstc5pNzNO9rYGjBS4xcVHeA1OKNNUm8WpoEwbYZ3n/WWecOaz0oo9rKEWtaXRyk
EFQofXeXBBK42ePX0aS1wJ4ouHUWhavqoKVqCNFSGAzegan9hExZjvxlOII1fU/2of+39MGfCWvl
IZd6x3jK+pLtJmgU30fhcIiVQkDBInSKy7tdB9r2hImgtAx47Y4v8a/mBqwHmISD7vSpb516f32D
bOfhlVtcHgZiiAAzixhpFDd4HzM7OKbs1foY6TcTyg6UWt51k5vn8coilwmlvIibKIaTSMI7JqDT
Q4ZALKCzFZFgV2SCbJCasviiVqkBavlcS4p8q0OSw4o8NV/A6/A0Y3byuk8XtFQsOtbWuPinrVyp
pP5UkIjvAdf6FeD7qTZYwE0wsditA3VZ13oMqRMCP994E9gdvAQkgaIZwK09v/4h3L4YJWUAwAlC
M8v8Fk2vY4mUJiW3wjpOtLzcdrBKaw6HDHbiV5SseQmCvtCznOVotMCh2Rg8MZFXg+8VUOD2IuKP
2gzbtZvcTimKqlCVZGQiV1Bl98oXOcF0Qo8+AbHBeNNB9FxQE7F/kT9J1ha5jYJhQTQALXzhoPop
RZZjzMd2+HE9jEQfj9saWTTNbc+iSJ2+JOE3M5n3WgHQX1K/XDe0VeCtneHO6DxfdNIwwRMSPWZt
BuYRETva5nIBr0SAWwObK49ZkrtBKmcd8dFmb3rc2Ur7wwS04Lob22GwssL5MXQLdLclWMkO8ytT
rXSCBJNW+PxAwCSgZnOFHTK2ky/iYGWSqyj6KB2TiCLyBh/Lh/ERyGPd4P3Lp/vsTj1cd3AzIP4Y
42uHsB8VvC7DmKIPXkqPGkqqojfsWftL4Ndn/loZ4kqFhFZWvtQwlNLHtnoh040yiJ5GN4NuZYPL
kYVOwrYoIQpjmKOTVo+G9fX6am3FnArWb0YHAGgtD19oCgjRJJDj8Msmsesg+mJ2QONRAQfD1vm1
tsIlAr3X8qAPLLQDmhm6TsqHkfWhDS7y1KZN7KpBe5umyym1mmV33b+tBVxb5tLDLCf1AqkUNKH1
j1K9NRdB+rlAZLMoUCko2iz09PFmyB0eCzVDwK5DllUXnw2dZZYfATUzeDpknvKTvs9P1vN1pzb7
PGujzOtVJWfNYwREVoR64D27/d8RzWrfNPbkaY64w711bq2tsRhaWauINRhDAxeT+MOQX4wOT6Kn
JXoks2gxWe7hE8XaEhcnkFyGzOYIS+1sk6MaefKHdYP+AxpLgQuBEhtxegveevnU7QxB3tiMlNWH
5CKll/OwHWasaVai3shDJyTef/psmPXSsKUvVW+1LLZyNYZ7o4P05Ga+dU8OvU99sq/fhITLG81l
NgH+jzUudyQLJiVNCTqpEyl+x1q3A40a2kZZY9nZop0A8U/tthkMvIbFv2VzEZ3+Ww9AZz+A2xqy
2g2JGsHdOveqQwUxxmqv1+7kgYr4KCqRNz8fxsEo0NFoal/AseNYU2kGGte5iE+N3HpEC0Xt1a00
hsdDBUrMgB3ihD7fCGYWNqPMyIiNRC13ZiDPT3oMYKCdTFJmPYChqDaO01iTL3RRzGMyWvmTmSdg
QzLvlmpYfqbWaA62lCV5f6BSWeBNvikbf+jDzhm6djmCsSUc99fDbivFa4g41j0CjaTFBXZYDVla
9DhDRlq4Czh0I+vGknbXjWzliLURrqpQzDqvWgojEQm+tSMGqeVHEBVDaA/9C1FjaCtN4AED+AyD
aeHy+PGpMZMpkQIYC/RjbCRv+WLtCoV6aqbeNmPzHsvm69/7tzbJbaY0m0FYIsPk0mBQXH6dksrV
IB3TdeWu1hTnurWtT7a2xu0cc5pyc1FhrVFv+/momW8ZrgTXbWwWgmsj3CGCaSrMIFYwkpnNU9LW
ppsAs4/+kmE6S0YPYxTcgWsW41PRfKNM6g1uoYfYCmK7C4SK8Zv3+PWv4faWLg1KmRcSFvjUuZr2
JEO9lfUYwRXaSV7oYD7QFYlpbC+zimkmSO5d0hemSVqPeAeDxIt8DJX3uvyoIxHjlcoigz/TdKDb
sXZMpZWfmtIx+R5ZMhxr5djvq8kGHAXKmtQttM41lsobu9FVjJ9agyOnpa6s3zdddVcgcaNL6c4k
PUkFWicDpm8qcjTjt14ujrE+Ob0BxS+luS3y2J5HzDgZiZNUmHCX211cFrsFSnuKJQJ1bO10aIqo
yIHg1b1oEgBBI5lVG0LYqIQ4aarafZKjaw95wOVRjVNfEKVbeX1tjtt41Zgr0GSFuSS2McZBvCay
y93YueQLuI4c5WWiIFBJhbtj47PhiMYbInte1jAGcZ7rozHPU1nGfYjS3MFDyWlWTsoAHLT608zf
s+V7VoHMJ40djMShVBBUQhten1nn06lVzSoUoVVfz4BbgJZUd6BZ0Ape8DbOM1iBZg57BiZgjz/3
cc7zQMEzN8gCMbhXG/IeFNB2q8o7dSwgY9w5YPd8wjiee/2bfrI8c1sCLHMYJMQEMBpN/PMSNVua
Q6kAPDGTkntK3daHoOhxGUiKStXtaqmU58ictK/BEI2J0/XG5HQRQTPWhBTHDALH+HeOEa+bSIbK
c2qYrR3kmPdKLa/uFjusJQ/Tscl73sTJsSlnEG1k0BgbRtmEPLoqfZNmtbVDdeoxPUqE6iGbHw9S
8Qarfi5n/qIyHNFELlU/k8EG3uVuXViYkmznvRIHha0g40AT+t1MpNyrTfO1Loa3Jpw+tCz5vQxE
8GDJaubzxTYUKB4arDDCWckvNthSDWnO4X5Q/6yMdyMvHdlA0SeLBoYu3T43xO1UVJnTMIwwlOc/
xtBTMeAniBsWj9dc4eK1bvVBAaMb8Y0x83pj2Edmspdx4bEem/5uGO87ZLuk+TZBPTgdMmD1Wnc2
RnseckbhsBtmaDqT/CTLsV1UoBNLIAiixBAoFVWKlycLWwvQ1IJ9CZhKflJ1XKS+1gjWAtKcFqZM
T9pb5FZv0zH5UBzpGH7FM9obebq+PgKjvAJhYZBxnrQRmblvgocQEBKvBOP3l7Y3lK/XTW0H1T/+
8UKEzaw1NKkW7Km5gYN4v4DqamAttmyKUJGbYaURTFmCMYDtqvMkpWJmVhpzKKOluKF0Rm+XnQg2
sumNhuu7AnZynNVctqVxYgQ0gTcRYaNKQLujI1ZCUBYg4+vrtvmJVpZYRl5dpQcT01rgaCZ+XPxe
AuIQLXIgwi3YKAIrPD52SdUAwp6wogLx3Ud7Pf/WloIIuCwDEOF/PPm8/K08KUkE6ewONgzlNpVe
WwYFNswDVArsuGsErzyXB9W5MS61ALmrLmaIGEgqSD+dprRwY3UXyP2NhBrIyqD4m4aCU0rkIJds
QAcKhfaepbP/Ie27luTGgS2/iBH05pW2qtr7br0wpNaI3oIEzdfvQc+9oyoUt7DSzsvMhCKUlWBm
IpHmnPlHVTm7AaTwZfZzJB8mMQUfbGOciCmIrq6FOhwAQDhhVjqVTe1AQeA975XEd+7Uh/gmjQzX
fgDOI1qwsS8jE/+xRoviazeAm//8Atrdj7s0umyj297w+7cwhzz6shrowtQRNCKY1VIGH0Ockr9q
Vhepja37SZ004f+fPGbNR/LqvMs1OQcl4aCCI335pLQLVnn2akOQ7mxHkt+KMcWPBCEylnqb4pBt
Vr53wCOdCsDavpL5sxvKBFM2smOVrbSeilh6ijlIGTcUUFeCdXhQ0/G7Nmu/6gw7Ww0m5xvdRzF8
L9M2SAzNI4S6TUz2uLsfwN3mDgv1wKbtZXrhgcnZK0zJKzN9p8pvHZgFVKJ3LL0RRKXNgwGjD0Ye
kNTr/CIeHSS5HxcW/+z9mIIZeXy7/Ik3SkGw798S+IgUS6QgDdCWwrh+Tch3dAQCpXjPnEhXFvDT
H5byuUxvVBGxoEAxPkhZq92ojQ7FGmQDanortYIrd6P8e6oYF5nKrF3s1UGUYCU94CbXeModpMB8
1l1c9LZXB6a+Lz0hk45IMy5gOJMUm60FuVrXumP1sXQCU954kJ9qxn7BkbfUuUGQ2ODsBh908WuQ
ell2wASG6Y8+y59M0MMEZeeKukWb4efIVLhwgAeAE08sdZqLyouNp2lwgtpq3DkRzXqo7JDOvfU/
u/+afTpSUetXQJDZ8FbQrLgGMGNiQ/f7cfVVELwrPTZe0wXoSNYjELQyVy7p3iayn05Y/7Xy9x6m
O4zD9ahg/nAiQM7ovAVQP0DkCIBOAoIM9Q/hoUzUHsHCYYISA7hoyFZOP0mGwudCZngRyHO8BJSt
9rqGjTQCluPPK1BspVsFBBW2h1C64ALZXMd6SjtwqjagTcEGlq/mWJvI20AQGDY+wYkczn8yuZOx
0gU57XvWwYVWv3pIfSuQ0ARnQIziIYcN+zqRyHlOuQKJELBJjKf72TRlf63BRSgVLs1ErVaWNnLm
dSKJ+1wGzWYQdEASMUMwxtyil+dpMlBfl0M91AEQaAU+uxEUsGgB3DAgazBIVM51ZC2RpwSkyeFs
jqWr6En1aij58Hz5m20kYydS+Gu0S6VksBAYaGPsl9r6KBpPn9FiSDCcl6sYXQDFXfd0WejWVztW
jWVrR66ay3XaVQWzRwcoEX186zjlVe1UgZGYL5dFsVPiPxs2rTFEjvon3vCcgSxGbVUmNTGoXe7U
+ZDVqDL1pX9ZyNbFgVP8LYUzDikmWTWCLA4XB7KR1S924z/JN0xrB0i8nru76k4MCyzSjLMPYICW
Sp7jEOeaeCXgwgGV1eqCL7V1cZxoxtlHLAHMdWZmn7yuYfyLJa/6Pn/VfRqo13kg+aIxs41KtnUi
kTOOZZwm5Fs4y/LaPDhXWFv3Pmcvu2d0rYkvmuPZ9rLfX457LVI9IQ7wz2CKVRo5JSC2qyYXAr2z
wHfJCrmXom3XWcWqdpiZWNErBOTmk+Qtn+kOy9gvZnDZGtkBXRCms1bikXc5GVpSsQGTd/rpeR37
+0TFTa9p5CaVpB2wD0XqbbszaIpscITjFcldL0VCgT9L8MVs+aOLc2/tCq9rNa/JRKv5245mAIIL
FoALlG/adbmq0ykGq51ylzwyzPwxAmS+Nz8OQexO++GmFoJSb2p3JJLzAMCizNiih8ikLYCEdWOg
1qaZ75oIA3PTEo/kcHafdStYrGsHHOvrs66kLtaKvcuGIdKEs/WywoNlXSBBKhvbRWHzsZJpmLXK
06LN4WVZm9HpSBvO4ksJLSCNgk2v7FtwPN+uhu0Smrh/IQV2YAOWFMhG/Etb1ZzeGXN8G6nCKMGo
vHaW4i1E9BLcjklHcvj4rsfdLGGyPez92WerOAnQ8jyKqCSzvZRIRJCzbedHArngTh1pXAgI7cL4
xo60yitHNw/1CUIJ6Iac0u1UzIYAEVIUDzemURB+jyRz5i6pI4lX8HYDEbLd/wsXPoXNnkEgiuHC
N63kSBhn84A77qcKi76h2gw7zBQ96lLhO53z87KZbN9iR3I4yzdzo8WkCiPDjKTP4ZmNai4f86HZ
K16DD7i8mY8CiSyvOAvCwFdEim+jsc3XDtKOONOoQeJ4GPzha+3GuNWfRtCAt1Hp0Y/L8jZd+0gc
l3mX5vI/Qarrp1ug2+KNp38b5/61aSTBYW5+MwujKIz4Wz0Dc86A92YXFjRrjXRyS1tdvWou7ZC1
fP/8iYSGnYU1KdNyZGx7n95k+FvTAstLYJ1xqnfA5kfa2u3mPg2wDPjjLw7QxpoUEm1UfHjYMk0n
6dDO4DIFow4AX+7BaubDON3GJPvLkjbPzwYkAFCSGGgJFxmlpZR0SUM3EHvjEY2T78UUX7U5/XZZ
zGYWANexZPBT407mXMsx4kXKSQomUOtdUXIXIJmYDX2pu0cVD8DLslj4OzP2I1mcezUUT05Hh0qL
BAIxtG/BiyIQsXlq4FoGYqkOpXgwjymem6VQ8H3SYdpb1HocqyTK01YgZksTAEBiExo0lSguch8H
BKX5gFI4WCqBjOpU1a2SNa9/flhwHhlVEYAMnWF4T4WqtRqttHA1HyngklYimoTYCgYwYuiBbTzz
rBNcj6gm0BkSgEsamHS6T1eAY4DYHSSpEyoAl/XZKgeqKGMahg4qSrSBuTOzJzqPegwvrSTzGmTN
2NdI2r09k6dyKq4UHRMFjZM/tCkadiVGHV2jWAUtui3rAO41GLGBQCafwRsC0TMbuga971mJcSdW
CLuk8OrF+HVZ1005GFMCbC2G0lAPOA1IjdQTQzFB0rqmSwCoBeDPZlFjZ388jIyakKNbQLrE6hpM
/lSMGssNADAGWKEJQPdDvMpYH/9TFlhch7BCA2QjAJRHJOc+m2aPVZeRXgslglmrjj5YjXI7VJjA
6LL+muhJePnsWBDggwSgyQ0bkBlYReVztQ6bGHUMeE3AoR/kavSKeQpz+1sl6Te5fjXnliDb3fpW
x/KYqx89g+ahoUbVUUaeOgbt8ITqlJelVGT9W3EWlSWGjo/pEp03CZidVRUSTIIEmelWj1isu8n+
Kd8SVFXBSFlHBbaILcwOiwqem/odCeaCrkPGGpM0EJzFb2PyNqjPYyOwwzMuji8bOZLB2chIZYcs
K2SM3uCjCtU+G5/qax02XvtDeu3e8+/trb1LD85H/UB2l+1lK4odHSyPiqGoDegFma9pErAnyeKN
+R3Vn2OAmF0WtJndH0vi3q8O3ioklVrGdCSzWd7r6kBBVtOWX1RHme+IdkO2bpljgeqpaY4WsAbS
r2MFkFNOHsc/JVvmvttXrfzI9jNp6es4xtk1EvEMe3R1IP9V5C8a4OqxHpyLgWmgcLoFYspsxCbv
zyT+oc4/L38dkRlwsdBaehPEHQhTQGhwk/x9NT/m7lVaRWuqm+Hpt6l/NXWPjixWrc40O8iRbeLN
be51ZezOxV0zGjsb8Ku9JZqAEVkBd5ksmT3Y8YDTW2Pqx3IHtPX3y2d3xpbJ2wEXI9ZptDHwD8sm
gXS3zH5/r+zoFdheqKd+rr9QovHLg7nrb4D1OgvWRDbfsMfWwQUPmQDF3WSRsUDB5FN6b8Ms0Bzf
fAZwc3k77eWr8sV5XkQ1ge1jxfYLA9VmyG+nztVZDkZPcwKdMdPXsSGxTIR6uR16f4vg7F5adNBt
ALs/bOO7mjzN0v0i2goRacGZPe1k0FnZEAH2LrbKAxo00TDrxs2FMXIQt+rg5MGAExf2Wm0pGwxW
gXNC+1lr90NO3Ny866QHtVREIZb9XdzlD+huTCeCvRUE93xeXQPHHRtWNdTpwGsBRt10WHephB01
+UFRIys198poR22r+1YtSDy++tG8cAumALJJPLeA2XVqEWTqekNywP4z0erdNCVXT9GIzxfPjtO9
FFf7Rddv17q9JaKtso2vqKHHB9wNoCuhi8O5wNw4nUJ00CuvDvpSpuqO1oPAxTfi47EInswzS8dS
sVIwqBcdzcNBmvWw1TFimU2K4Sq1zlCsKn0nW1IXrsj4XGMq1UCmdR52a9IeEILAnJ1r9beklZ0P
SS/BBCH4jRv+gtowPoGDkRicAhfpGhWU9VUOvmftqb3u1sD5BDyo7qa1K99LN0t7Vwe08SZhMYsd
L//hj+Vy4W/WkqY2AKkfJk3iDnlx1dSZZ43ZVZ7dLPNPhi2t5J+Xld365OBSQSkcSNrYLOHCj2zM
JK5WkDsb6aMWJ/5ciaAGNlA8AAF5JIILP45eURAvg9GPYBNnOuQjqOyroIlybJneZr3vRE0o7ZOn
v2jmn8jlYpKU1Kq9TpBrqT+n7InqgEGad1YmmOzZqtadyGEmf3QVO1baxVhKYPpNASN+i38q0eqZ
gF0C0KWbvV3+YlvxgfUGWS0LKzlnNKjoiMh2R0DUNC+1tyIo2WbnrRRd+eGggJOsKdZwSb51mmAQ
buuGZKxXGObFvwxQk50qmtdDr5Q96LwmbwrkcmekURFIAUMFdw5F7Bag7u6DIhR9yA0bRUEGCmNk
m80fcAGRGn3WDE1mhppT3ajS/AmQxu+CQ92SgYF7jMChBHp+qBNZoFnWmNiPb/fdYxH8ywUwBFjK
QAcdCyDC0jVzLc7d2Yz/fyI5u+l6MmRtAZGMDqB5bAGtwAgZ6XfGE1h6ojLL1rvhRB4X1rQuLkeb
qdhjqAYbgH7q91emP3usr1dGokWpLTs9kceFs6Wdu1aqIU+Pkt0Y2fspVABkI+9ET68twzyRxN1b
JuhQC0eqzVCOyn1xO72yvq/tEz957hpXgUk6vmjFUd/IR46F8hPPxrJSqlVf6rXPMYivLX/ydGBM
rh6IB66zxMXQZnzjvGNH1iuvp4fhvQQq42cOVBsGllh4yfN8GD+q675088fE6/xE9Tt0LnRPxTF9
ThhFAX8tWN8Cxxd9nY275uTX8z6VGA5NGvz6HOBpjCt3DMdr8WLrVn/mRA73dqzX1mnaGJ8Gw6Uh
ZpeApIP20BVW5tCMTwUFgI2L28R0koGla2B6Adr/NED1gxyXZFnMcNUATbY2rjV+X2thBZH95jPH
PRLDXWjpSMjaxqsJTDTqJ1fKrolmcHzmt6ov/xDtlop04oKuVHSSM2UQpizLg2lcJ3X7hGmX/i+S
npOz46KRthh5O1HImUP7i/aSsTZX3nIP3mY3duvD+CaK6yLVuIDkDLmMnQF8rtJkc17pnkw00EvF
F8R20ffiAhEIRNWV5DICX5x5xWuh3khYGZtIpC97ab7DnaXaH4Zxpda19zeiLQxaORBinOXyTp2q
WHOG6Di5mct3NAXcvLyODyV5M4jlETwxtVu9/JZMnwLJ5xvYlqkeSeYcrynLRAPqAXPwYa9d2XuM
HaObV4S5wOk2MvoTQZzTFVWlxhIo2EJ9RGcoW5Pq3tZve8wvydmyF2i1aTJHWnGuRzAQReDmJoO+
9FY/9dYrlnE5HglNWOl0l4Xah0DmpvkcyeQ8sKvmbiXsG9JP+tVNr++KFy1qnpWb/4esQPTdOD/s
xiFbKrxJcWsO+xYeSF3rId3JO01U8BDpxbmfXusx9gEgyXxArRRbngfHG0OiYvKx8sWjS9v5x9E5
cm6Y1klSdUwzFcCO/V0DQLcSujGsLAwleKKNpM37GdV7dCVAHneGXBlbRZLSWjHDLp6awwLGWF+a
tcVPe2DpglltCEvHnF8vG8tXmffsbrDRy8LzXQb+NHeoeMLlVAdRND5feT/81HZpOL2k/qf2AAJh
30Yy0keZ7ZZe62ehqCiobn7SI+ncEctl29s6+ihfGbr6nV5rfhdZt9jgiMYo9Vmyp3hzVD+CEuIN
QVdMcrWZRx/9Ai4V6zV5ruQZ+sfKN0oK1xxEz63NePNbAo+xU3arDBAjSFg/44ju41csMr4AoQOA
rwAUzq8AZO47fhNc/rDbicyRWC5h0nPE8gEvh7B4xUD48tJFkifv01s1XGdX2tuCm2NrKwcr2/8Z
0hlCn+MkcprpLNJJn/GDXrgDgo/mFw9NVN+BiTqSHgsv2xf3/aF9Qc3cOOS73nPuxXTUWy/ck9/C
hfhsdVYpLr+MmvUbAGz+qD3qd1akgLZMu5f2iiA2bYb5I+X5MG+D0DxlXtSoIKLs/XTsPTMWgoQI
3IWfWa4nXbV6CWIY0fe/q06pH4cMsriORKtNIp24wG7MTmJ2BPFoLTX1KukXwARioB7z38tf9FNO
vhcXhCyQfOgygV4ZyIartNuZ5eRTKmrJblV2TuRw4WYkgPcHsiNL7gEN6AOG8E2e3PlK3jPTAM4K
yljgI4pEziEKAXyQ0ZGpaiy0WyMbWQJvxb5e/CyJU29JViJw/Y2VcaRSv62Rf+nVDAdgYq4/+PW+
3wN/QnHzu/xe89edFWT/pLjCIhp093lQopalBPGbuus73KN5kADRrI/G3eVoJIiy/AosqFuXtUnw
ixoQPi6vMxW+cbZvz//Cj8Vc56iopcUlG9SBhPK6uZUx1fwGjpho/Bj9NaDfbKCnwYbv6kh0hbFP
d+H+5NvuKwrEpgWMS6St/Z6hTSoR2YvRnzeQMU6/KRdhukKyWtP4+qayp3qaP77ilR7GHwxNuwam
OrtRKrzr6jANLa8BkvkMLroqrDu3eeu94smZXMDV7S9/WJH6LIgcHTutWiw3sOtzAIMhoHn9PlNc
TQJvWJG5NL6R6+vF1AUGvmVNGE8GWw9A+c3zYaU8Veu8MVCwnOr7RU9u1FTEo7Sll2ZaOryIQZbx
nQVMh2a11dtmCB+dwhSjMSFVl94PlcxE1bDRil2nOM2upIpo2ksgmu84JGUskwQLKyGVhyvZiK+l
LP2l5P3tCmwNq4zK5btlEtFa41a0P1LY4dKFap60uaSQKoP9ryrB927809q5f9lcNrOSYzG8mxpN
ntmzgxz+Zg3H2+wQh30w+SBN9MR5gEgnLg1outEoBgk6WVmxs+TpOssNPxuJe1mpreh+rBPnmhRd
mYr00Gk1+h9DMbmp1XpDVUXOOAhK2psa2Tb2zMCjgOU+/qLsnKwc29gMRxWgXUUfykS6M6gcXdaI
3YN8UMNu9X9iuHsSbO3xTGwJBWxp9Ua0klYD/HmjgsnNK9I9z7UAdmMzYTsWyHziKIw0fVWZQwuB
kzf75JGF7swzgWAHWGKfoRmJgC83new/DS2ZvWqPBOa22tACizBhOzd38mygnkOkoMrX69puftT2
eLVoxm5Szb8yliPBnJ+BZ87oRkzyhTQnHgD8PDkG8mZ/FwvfHZtR8kgS52qlaiZ9X0MSXnbPbKge
81k33bscap6KmyC+/ZuE8fdHxL7K6ZlmzZQ7S5VYmFyeXbXsvlsEML1SOQqeGqJvx/mbPHc5wLIh
R1cTv/4cq+usKp+r1Nolhv0pVyT25v4vxh4wAPm/LnG2GSNVuCjohNOUJfq0jPm3frb+fCPxRASX
cPckqbJKg3Nj8ewGxJ+vcym/X3bszR7HsRpcANHTKYtXlQWQXtmlqXWn0/aeFOU+WwGGpVD7F42t
X8rYA/xOFoxMbxkkYL3ArmcDFVDhwUmwul90iwPZGNAtlkCnvVkDDVAHSNVlLbdyQax14u62DLAe
8TmZVq95oc6pFVLpmyrrvqZIj5VhRWVcHmbDEUjbCpYgQQBVGqh5z3emHMeEOUiFFaLSvfrrhEkj
GAvI7+rhppTkh2Kc/1kSS5ADbRDKWBhvdwDgKMvK+Z6AMjotMsbSQv2735c+piLtoPqW35kTSvuz
xwjSSOtLElZbfdH6xdY1dCybs9S0Gh1pWiDbsB4XYJArxoe0ikx181yPFORNNbZKo3RwrqgjhOlH
jYoB2OlfSih1y/hcYtf6RzM9rFpltTtdiZp0G0YEEkisOKkM0gzz6qfRTEb3mCTjYoWYrYk06TuV
TL83ZC/BuqkQVGcjpEGYo5o6mkAgIWUHfnQdFTpdimTVrTAz6K5Uc+CoFF6T/lQL3R31z1yN8urz
spNsfMMTkdw3bC0HWFdUs8J4iP2JvMjSGlnS42UhGy5vy187EugmwEe4K8FYJ6p0WOAJ17G7wc7/
p57LgnK+SAR3G0xxu9a0V61Qykdfoa3fi/hpN04K6294BcAWsOvOj4vnBvi25UGCEsZnPj4ka+1Z
pqCAtGFtkGFgGQdVWDReuIPKiNHSnsQwALJI+9hJfM3OFj9vzCxK7MT21bgQ4Qlsy0SPx8AMlXwG
TkhUrdPnETKdtH5YJM1tLCAKGG+Z/XOSRUusGxaOy5MRHALqy9H4cXi57ahZqpaF6keG7lwFUAbd
GJ/A03NPO+zeadNHtpiraze9oAC7ZSDgdcXuEQbF0PnhjrapncWYzMQOazIaP1a5Xb1JMkRSNh4B
WG/6LYUzQ3sEVF6nQQox29a1FeVWt6e7sR+I25DizzMFCGMzd4YNrFp+JUQDBRQUzVDV6DD8mevZ
rkgrwbFtWQeqbrpuYZcZwtifH4UkWpn5VNpYPHPqYXqJwWToqcuy3k1mSUG+AFrXe3vKhr/QDKhi
OrhHETccHgsOeGOVntajDbZaGXPh0jxoIHvo4jb688CkI0XFtKQh4z+4gNvacWk42WSHttnf9A7A
RvVOlIZsbe44wBI2DLRVGF4Qf4Sl0jdWmbG+++IxLrJ1p+8Zc0AbCXlW2IOFe7KdyGK36dHnau21
npMWsjpJOYD8KqjixCXGS4lKe6HMrt7hTaoAUDEXcmWwh8Ql0dxNqY5lVfUDRFM9YDWwKtKxk4zn
24wcz+0j0YTBhmUeq8ov4NfKmK16nEJVIHFqFQp+OrA0QO4GGBavBRTdH5vKF78VywFAz8rP8UqV
3Bj9qoD3uTX9VW2AV5N6l0Vs3DAnItgJH3283sQqHE0gIpPupRRIV1Ty9WQRSNk8N8ak/T+KcIEw
tsiU0EE2MFYwuBO2doA+4fe27FbTwYoFN/9G9naiEhcPwWebx30HlWanwoxRkt6r9fjYS33hywkN
+iJFRSE1BeFj2+WOdOT8etXVLu8Bhh2qrXEgU/NagJDUs+Ialf1+3s8aSDxam1z1dNjJU75rjFaQ
j2x9S6AnKHh4ACUZ9+rptyxH3ZaSvoF1lvQfrZVfOh1U5aZcvV22mfOvCSxYwKYhQpsGMJm5r9lk
TrGqrIJRaCQgarLP5hoLHDcxdkPNAiH6z8Uh+4ELoI11fuWkwAdYZbmxQs2I3QWxcq7XHYlf0qn1
0j9fTEbW+FvY1yv2yB+qqkMr3Mb7YmAFXjy0VTm+HQYlkrQpFih2nh6cyuIKMvIUJxJY8pA/Stkb
wso+xjTI5bM7N4lTEZx7V0lZUkC6QQTwCFvnU52MHRUh158nIBCClVpZU7DWeLajORVgGh5JjwRr
yPyhKEDLdFNbuHnGfy5rc+7Zp4I4z+5TqrZZBUE9Kli1NLrD+sMuGjddVc8m983y47K8jRGFU4Gc
T88ystQcjQa0WJrb+Ka/TnWveWQcpljvlUe3dtPvw+sSu+Su9hw//u5f/gEbgyCnP4B7KqndZElF
ih8wedIdcq2gld0smg9zMHhomyWhyP7Pk+VTgcz3j+w/bpdSU2Ycsby+OM0bXVPAib2YC3YeYf+a
Jgd5ITjlTTf4eu+iq2Lq/IK+WplmY1gDqhhNFVkqgEkbQ3SOzM5PEwWmFntT/yuD84PZUep5tKEW
CWZf8bMAiBuWx9pUfZT/IyrxbnR7EYGxSoykH9HpLJcs8NvA0YbPNqBCYnfueDPvjNvB1SLwcQMs
rbovg/hxFuULG454LJbvvnaW1kpxwrQsnvAi8EeQL+az6gGzJbpsmBtXwIkkLnQVUjJV8wgFl/aq
sp+0GGvh2qsjV8BP+fOdrJPDPOuvtlmZ5V2HmlqR7eNmvdbK7tpI+/CyShuh8kQl7lZbWjWd+gWH
h3vbJfWhn3VvLISg6uxkOEtUsCKNdwbIiDB8wzlYpk0yAAJHZomY8n0Zo+yBePE+adzkeTjYA9Yh
YpcNmaMoOtSe/Y0c/mKcDSd69Bu4jB1oRCltHHicU32rBttPumulee103bWXSJqGCJiu6zq5E9BR
Y+HK2OZBH0nn0pRmaHPACOAEkky6jfME+M3TvkhEIxcbIK8nWvLJulNbTgbuVdwWvn7AltaEXUzT
k2RXepT39l1+iyKH237xxBrueDV0Ib1R3zB15onHzQQ685n8IGHEelrxW0ql8yZDccl8tQDI4C9M
+PfJ6lyUw1z/NHQZhZQYSHXAoKXlVVOIRkq2LqVj89E5T1HSsc1tCmWQvL8rvnHFBtWB5NaarooD
tR8va7UZ1dB0BAsl6PbO+IWpTEhTtNBqSoeHqY5vJ9XY5UnzOc3AbL8sazNyGwpyGOAzMMp07sbv
+m6SUrAthfaN6uGy/wZUDbN+ROe93ZWu82B4FVjrv82TJwvU/Frd5iMD6h1YG5JRWznD8hwcSXNA
4QXRrZc/s63a3KdXWUTC8Z0e2iv9Ht1QBAfse/vyFYpm0nOCAfTLB7CV8ijHv4KzIcweEGI1+BWD
48q/FL/z6M55GRrfyL16pyE8gQfLl93lygSfyIeauI0AG2ijUwTtjw6Cs6+8lVSjKfAT8j2g173i
kEValO76SFRo37KsY0FcPpmV6tiPJQTNqOPX1uCq9t0MoJusEdrVVtg/FsXZFdGGeizQyg/jCsMA
XfyNlO3OHlGpaKQgVYawteTv9aCW7rzmu9TJ9pe/60aSdXKm7CiO8jqsgtikAKFEWIDvbqhQRha9
8bdC3LGG3MUmN7HZdQP7arHumUrnNoA8joWbdezjX/IS7u7SBpna4wQxbLPOBOZ62uxtfwgU0M9i
ACgJx0aQPG4rhooghhKQnvKTDw5YViqQLSEltnK/bu8b55uVfl7+PBtjCMzmfwvh1MJoRatJWAdG
y4n6hXQrEzcL4n0b1J2nOvvBswe39kQOIFKNu4pn7AcoVuFAqk1AMTrKAL2V/8nTXFQc2Ta//1XP
4YcejLGeVZJAEIP+pBo49djQ2OrN34dvBQBAceMKMtT/SyD7LZJLUcHSarY2+g+ALJ4CNRhfHHao
ieXF99iB8LVD3Pt1kD4o37unzLdvAQl2+ZtuHi6azUj/8TRG/+HU5bIElX/aoMlhSSDLmpPrGcxS
8iJ6fW+s9MF0juRwrj3Lmt5VTWqHkrkzD+u+AyMzWFSMAr1YMgRsQFdr3eRJNH+48Ro/kcs5/Jj0
ZBwG9B2wG4enTVpHbV16WZKGWC0L1KnyVUK+Xz7TTTsygOIFii7k0HxHpa9AGKzl0BUEeuCHwXog
scLLIjYvhSMR7CccRcoym1ogJ6PDoZB5B/66q4y2V4VTBmWtv10WtZlJAW3qP3U4E0E/Ix0IU4et
x8nJg+mlsh/vKWhJc/XGwL5pINok2/xqRyI5a+n6GqQFRm6HJZ1Dnd7p9i+nX1wqXa9ltBR/XJKE
bR5J42xEw3B6nHY4zDorr0FE4uY0v56pQMoGGgoTY2MHx7LQveErn8BdK41FQ8eIPe/VIPcHxevy
+8LT99gYpbeYr/by69xTb+3iQbSd/LVUzV9JAPNCyghNMfvBKakMU1XOVQ2jjMD0hht8b7ytNZsZ
YHRChbeAOhTQvDTKPpb9+tKkWCYxBPf7mdUCoQ3M8yDPBNwHho25SJ5j7Khs1UzCMgnK27G2PBhF
cW0r6YuTjKIX+ZkXfglj+At4YWHIhVM4x174XKWFFM7J8iSv4zuJy9fLriESwd2HKx2A2WPkUqhK
eCDSp7UzBJnuWXhGQwXk3SiWo8d4Tri1olI+AjBcCkHN6q9pF87jP3avC/TYlAKyDkaXu8EwhVHG
FHSbjRTWdXYY5uoGiOWVmyQifvWN80KLGR8DsPLyOf2S0qdJpdIO5wUCvma56qePyx/kPCvHy0RF
u95WkQbhLcZZWGEbZVd1lhTaJSb6ibq369g3JqA2yIm7pI+wgwOxwZNoi5ZPNnQ7lszX5LXalro+
g+RkcLxq6twhEc1GnkfiU+2+ujtHUT9f6xKwTab0VZaZM3+ad3nI8srkvk1C1TrUnuj+PM/5IBNz
5Hiw4zID1DEX/ZcC2Cx5b0tsb4kEyXDNWphWAihg1XpZ/Opn5RetL+phbkSKE6nsz4807Rf8g2kT
KewxvLXIj8qi+6uEvf9O9N02bB982xaQUhRAwyAwnkoayWynGHxLIqcqnH25UgBhVUA7VEWMzVsG
AkQoIPUB8Qhdb+7B2El1joZ6nUQxvC2o10p1rWIROMC2EB1YHsAbOofWsMAhbystsElrWgYUiOGy
EBuava1PLhIYBOqCJuZUkJkaPJvHMJdN04KXMGr+XelgxKoy4C2wRIeZuiwU3VzMZS/J4976EkiN
DX2APIXmXVhXlVfh9atgG1LugkwmjUvKKnXpUAtS47MkBJC+DCeXDZPjk/FpnDEaRF7GGTivM+AH
Bl27o4qOwd36Hlmk1cETOkFR4Wve61RXPN9giYZpATnsDDzM6RtQKuQjqABqde+s2cNiPtEU/zsT
V69BtjgpuxydnLWt3ssZHf2p9Wu64nbAmktcgAmuci05wa9VZK8qfulyF6225Tlqet02/RvtF2AZ
OjeJPD4pTmG6kzzJ7jwtuyqjj8ZsBaCk9gYr2Yvi8tn8BUA+ceNjZR5epgC79NTNlEkfdU2Z0gjT
JsO1MZh1lCxdHixAafHovFoAP9TG5Jec6GQMVjKUlQvAzvpbroI4jEpt5VZxX+47tU93i43N/p4o
z7QewZdjN2kwY80GDXMwBzYl0GZnrFyHWt1EhtL9aqbuyV76t6oiz6NO73Faslckmu2OdnNHnF7G
mEQRVpN8NVpA4KvSzO/kVHs2kqUOsJK8W4iD34yqUiphsXkF5eVMQZWjVWnj4hp6VumY+7lBDdcp
WgwPTKgZN9lOW+ZgpuWOpJPiJ2A+rkrjupLT3HVaGUjx5rh6stGT3YoysD821cuylnuHtHY4Og14
NecuDcCnFahxHxCnfXQwkVPPiE5GCqyszrrtk+TOpOWbY0zkTqkrna1WTgEyio9mXvt9PNo/Ywl/
FdpVNeisX5RkDuSBBlr9OZPkSida7up9zzaoi/7aiMsctQnnXV1Kv0nWLrRapbpRhib1VFpcqzE6
eoNolPU82MM2wCnKttMV7YzgMl2tLHOGLo1MzbzOlVtbKaIpQZt+FuxRCATxrSeFYoxOYoLS9nk1
wXcM5/oLojCYOvIbpCGAmcV0LJeDtO2QAamVptgLd27sFUTQnfFy2Z/OQ9OJCF6RTilMYjTwplrS
90MKsikN1ZjC/lRq55XOKMhaYKG6LPP8ajmVyXlwtVhUjkGiG7WDUbt23j3J0yAIgFsyMOdp2iY6
obr2f0j70t64daTrXyRA+/JVS6u7bceOE2fxFyE3i3aJonb9+vcw952Jmk00n3hmMBhgPLjVpIrF
YtWpc/goUdLaXda5BQ+Vuz0gvT6b2yJjP72+T3CB7Wxw90mW0gYoY5LFlUPuVgJpkiILNzUe+tFX
ZuJrSR6rTR3e3r3rNANW8fSCVgQi4BVPb71YU9pBJzbenOOc5kFWxYnxetvG9fQYegIOsF+apnsA
1PENnC2ZtyLtAIn9l7kMjFANOgJGPN9X5ypYZLUjwXFiWFzkGVD1QiLAvbDSpktNhShZPJj6MUuc
oATAbLa9cMkriWNc14+wpr0t7qnlpGZhJSTNY92CStwQEmShmNPFyN+E/Nf6xcagqriYJe8vwUG7
MMudZXCLa8OU5nnsoYdgLbYP+vSAPm1GG7j0a2HIGBsFKf7FOn8XDHeJr76Cv95k64Sk5BrUz4zs
GBScbNrL9ZVfAALEEqcReOZ+ifyZGzMlp00Ji82XlfFdaWFzUKLNfMB0IwhEwvFEY8P7JCvxCI76
hVnuGM7r5BROD7PEgfRyGjSDjBtbZoFLuKlRNlo7wIIK2ebSPW707ynYLr1SZz9h97USt+rIAr77
uKf+BhRFc/CepzO9Y8Jby8MKCjHJx2K7wiWIF7vGvVZI3ZKaqjC4xsvBOvQx/Ud7b4NTrAYlmi7B
ZQki5YUx7hGmkBI0eimMsUR/ZOPiB+c8/P3wO7eJXBhxKrt1JgNhZN4eqWce53E7SrZN5uNc9LBX
ZbVIgZUMIQgvMA0+De9STMx0ITR1nlUQpFPDt9pDgrKHxDS7Fm99MS6CaEaVdC6F6fns+SZjGoCC
GZjzouIs8w5JPDa4oc2MDjYdewSreYlSz/vSqEOYTA7kjaVjmsKzBapKvJzZ6Af/mN1Ky8xHM0PP
U3lU62cV0CvJvgk93cUzCP+CF/LPTFw4pFnKKo/N2F59E/yiqDh8MM5WML3IyYyE69lZY79md5AN
A4TAelLAQbRn2ylRLpIxMAg/zs4CF43KSrETBSChGHoICRDMVThv4zsbJXuyrS+3N094cNGgZw8t
IGz5YZI0UyEkO8AW6h7L4q/5tr6rZtL+cjcjCeok+aGqo3Ek2TI/Jksja+Ne4xPYicbgne5glgXm
uRM9QK6sb8waUYoE6upv9x1IpIO2Q9HIeOisSHldQTajhyQuZALQohzowjZ31AFlXtJaaVgORE9E
B3Hk5OsfGSctNf36UdacFNTHLtfKne/ZWkcDT/Mc8tr/cs78hu0Vjj8fVrTuIL6AcZflTafjvzsM
vPGlv+am1ZE8wSr19+CRPtvBlIRKoMVeTM+0DWRJgih+wgjqY5h3AeKEc17c09SqMX4bz/2z5Z63
jB49tTrd9trrkU24DXSuDQOaI1DA4YX8tiJZUUMo89hhTRi1o3ertYFUGIWQwICgVIcOhm+b2T90
1fVAscbPY1J/IMX6tDTru87Mw5TU3+1CQaMolXVvmM/ycXz/4/gIAcI49NcRIUywnXVnxvjZkKjU
QvdxDRmiaLzDI7l0fMyVyEpgwuzXQLfQ0jACCXk0zsm8ofGIpuFAD6P/ryza5Pip+XnAu953YiNa
j1ZynNKztPzLvuzVslGudCFe6uIkc0fZHNK5aWuKLx+A7TQ/dgjDg9/e9/fIg9+CQWM+AMlZDdOe
8AR+0I+Cz1fNNdiD0I1fNtlDuS0P/bLJ3hPCde3scJmbZU/rarWQz8k/LSF4TOOcRaf+i/V++d2M
VtVA4t0yi1zqZixpV9YFAgUqXYEaVcC+wSIjcFNB1FrFxsf/0SCXvlUDtUHhiK1U3w8h/QgYys8s
bAu/PY0fwXAAhI0kKoku0f2343ylK0e3aAsY1PWHVXMDa5ij22sSxqHdV+OCO+1QhEhtkse2865T
H3UcdSX9eduGIbo9DcdQofSFGRU8bS9jq0aVUdGLLo8zjBxbPtmsNLCXbYoWvQBZUmmiFGnN2tmF
mpXf9LkW1qheBZPd20FOpiVoGHm3kzgm5g+pFRZ60z2BXXB5Stb0CyBjRoQT9VG1EyNMmwwC77Ot
Rk3TFx963dFis61sX9GX1IeeuBoYIBqgeMeg6NuNfoWh9gCTml1UKQ74oqxxiqwecoyuXpsQqUHJ
8cVOXPvD7U25ZiJk55LJxamIBIACcBFoqKo8za2RxYHWNzyIXPmflAOG6/UAYCow/x/1D/V8B77X
g3qEBBv6a79kwUj49f/8Bj6/RSfKA3PXkMd42p3MXv/qtsOv1nRkZRShH2NkSGVVeFx2vB83qWmP
3sTWqoKUtPfr0h9LPzvkeA6rYav5SuH/NQUYNhitBlx9UNtGh5Qtfp+B2h6de3POYy3tQhMNTC+N
bn9D0Q1mst4TQAi4YPlQ3nZF7xAXy3K32CYf2ikP6AR4t3Wv6aks2rHrkL839sa4k7p1DljsDRij
4Qpy8jwi1XsvGKItKqKyPeX9/2qQc1DPbWcKZlD20YBvAOSu/DkhB4MCLIip28+3t1LkIbvVuVz6
1VKzpBplWwkYfmWMgWpQyYJE7wU05DHujtYT7l7OH8ql8/Ri3JAMWXZQdcq3arOCdaHRNFDZ8Lkw
iWXiYSjCI2XX+BpQQvUEg+kw9p/NS8t3TjDNYfIIidLDfCThlEuqC8I93NnkEqpuG7zEaWATrFp+
U/a+NsvuXOZkV064M2Fcnimt04x2HFWUtuYs1GsIvHRnp4EYZfmyoWfUIEu/7RfCjcT9hE4Xa2dc
vYuXrDXGoVvyWDmu6FAdm4+MV6iMFbwNxiD92oZNLHNGqVG207vQ0eRahmlmGDVjzwisMTA7Rnn3
mzF/zn2VhhSAo6PsUSDyUMh7Qj0CZHOGySOKTD0fN63RsVbURbOmeyF5emYZG5i/Jdsqivx7U1w0
gXbj2HatAV8pD81Jj7YjuaPkXHzeQOSivfQgSQV9nwyEIHxLOtDmAAYHNDmA219urKfljV7oLjKo
3nF9x2jB3jzaL7kH/QOSA1Y+PpgGAaRxeler2nFt+9esKGSpqihuMwlf3A4OWEL4m6HJ0spIDBu/
Ik4e+k/Lx/o9vPnU3k9n9dAg9VfDOlSkEIzrWWHcSHu7XP5orlVqF6ybUJySGFS1R/fEsP3qvX5M
3nA17U1xG627LiavGwfZeHle1im0Ri3YWly5LiRwV03iTr/DGR8X9uY4d/KgIuPWOVZGWjzajdzP
voNYtcGdgQvevmfsQBCZAGd2cVe8NzBrA30yKsOnXasbcvvL3VhlR1ZzqvArRssH+wC9B2dibD/h
JsG0aA5R8YBG3cmg4B0tQwU8rIovreMJ87rdVvCwpUqf8jkn+BGMMpfpOayRAo7M+ie9Z4TljKwp
IHdQUKO+4wbGJ/ySwk/W8PYBF90F+1/BpdwIMDXaO2wrNj2cNABKXFlSx2L9jW/++6zvgyQADmTQ
YGI9Zx/1CEJ0vhVZMSTO/f+LGoxwRaBDAGYP/9b5Vpw32na6lAgdbe6c7Np7sRRTsiRhUNyZ4C7Q
ZoBEO7giERS1NmSgAsuCHsmqyu405odXOwfmJYvVE69VOApTSdVqweGkX2zoK7/rn50v/14v1qv2
arwHBeKpRZEtVI/Zyyq9UoXL3JnnbrfWAF2v3cM8m0W0gy5e+jvWl1qhnF4DwHqaget+kikxy6yy
v+/cZQRmDDzBsKpilt/MvzvK58SoJDme8OYGGBgzFS60YsEecGll8Iq+6jzl37UNedT2vnVMo8kv
78E/PAGkghqprE0gvtb+WLW47NXt23R2HVgFDCjSake7z/P63LrDs5qCtMBtArWs71nnQBuA0y1a
vH80bzKf33Dodz+DO/TbrLXagpp4nOqqT/HAMmXs/cJD6IB5EDOsDAbMXSu50ikoRxRFTLIxUsc1
mDVT8gmFfrIzwV0lDtXd0XCzItZaEySV7TebpjWKEmv8ls1i3FAogEHcjfPH0raoS5gdF6Qua4ag
/Nfcqew6cv5Y4K77wqxqMk5pESPPggMCwBJQvfipZu7L7aUIt8y10OdwgB+80lCZO3dM3KYuYtMa
XswMdP8j+TCkUvVgFv+u4hbe0hgYw9m6EoyYTDq6k9UUKBeM9x5AfEGXpu+HCarI7WdjqFQ/8bYQ
fChRn+P1kaWQjSmlLWLRaoFrYmMgmIwE8OTyiFPX2kxaVfBBx9ruOqfFELVJi/rX0mt13GUtgHq0
cqOGTobPCi8BJWp3l+WkfyKdlUWT9w7Bw/fGqTzd/hCi4+HaDp4pYOa65okeUOUoR0oKYA3KY6LU
IeAOssvj+pHg4opidJa4CyH1xh3BtkNZqU41IHqQaW26v25+eVaiPABuk0ZsUpQGkxXOx78vFl0a
5g5mVWWbmy5qFi/QlqR6FrsmJLxGRXZRsH/OpZdd2uG+b2Oba7kVBtBeIJZKuu9uBj3EMQ+zKvXN
YfZJLQmb13MkOP27LeUhItaopmCQwJaq6Mjbd0bysLhHkJ2HjNjcQQ0w9/v2q14dlDk0AoIivcyp
rx3n8hdwkduZ+3EzU+ypMZkQeJ4BZQYV5V9756URdrx3NzBd+75LRyxz9YqgXLvA0yQvK5053/W3
s1DyABOqhWB0aWKryLga5pbF3S83BmyJYBwUglKa4ZuvxvfpniEFvMh61X/QX1bvOw8DwO7x+jiG
Slyx1l54+0Bexwq25D+/hwvB1ABHo5Hg92yaFg5D4o/28ySrbwuaSbBiGGizuKCbtfhSbuYOJkb+
IPY4B4YZqU7Yrz6DrmSH5qiS95CrsyDql/2UeY0g77gwzNdvB6MYQNQAw3pMTgQ8aGi4QC2UySP+
HwYXrsM/4HYaqFQw74u4wy9zatsVwznoJlor+nJT/YgSwitmhmJgXKNZT9/VXh2vdlv7+lS/5E0V
rbpJJV9UdFKgc4lWPFrtqCNwHqZStU7dFSfF3IDanbMRyMkWtL63/UYUZPdWOL+ZlX5MVxdW5k2Z
/FRVaeAM7hkYgNwHV7EtMSdbFBfTl6UBYGxkIc+ubX9ywDpUzJ9vL0l0FID68EAUhj6gwxerE3A7
AmdtYuO8HDPTbbtFWYW8ZDNUWV1cuBzHsTCWZ0PZlo8CmdeURqp7gB/b7t2smCglJZJapyjQILn6
rwnuAxFAtdeOOFmsZVbcpwN06qcsHL3ufb/pr5o+yDrGQo8AQxjkSNHCwL17GdngC7amKAnuiOU1
dw519c84aH6zvOWWZUxk/7HDBem2TgZl7oDdIi60oawPNu3CtZRRSAtD1t4MV8idAO4frB7LAdyf
abYpKNkEAFpArruHWm0N0qeoKsMO0rUSXxf64W6BzHl2t5CmNACOqbC8WTlQ+4vvzN/cUYatFvkH
iqhwakxig1yKO1GllSsghAdySyEOUvx1+6lAGh0g/ZyEs97l4dL1P24fMJGHQBeX8aP+RiVxW0ot
iHaUJfAMvQIKljINhuVHl35Tqjy6bUi0g3tD3A4aY0Yx8oA47BFP8V0bUM82/dV309NtO8I9dHGX
ux4jYOHbtgNJOgzHAaOyqECKAReh9owcGsij+r0DJaHb1oSr2lnjHH+tnW7MUgBwqk7zM+V+IhiJ
s/L/0Qr3kdJGSUm3AjNgr5jHrEk4TM+jkoe31yJ0BchA44n8+wHIeR864cU667Aytj/L+t1g5oG+
aH7SDpLlyAxxObkNALWCxhY+EZiOKAqdS0J803p0+lpiiTkVn9nhJP13SVxWXilD680ZgAIjZpp1
+1TkH27vmSjt/2MAN/xlXKhr1y5rygygczVUL/WcoDsHKED5QrPUtyvZ3gmzJ2Rsv/u3gF3yN6Jd
615uTqgomghJs683HtxttWn7tS4TCyg7e+s/p1ru2b6zzmOoV1N6qNIKhRXDTHIA0tQqPd/eBdEp
wDPesFDghJwALwPU0LRUtmZFIV2lP5xVmT8nqT7er11eSXxUdLp3lnjVH2PQFm9ijTUNN0xqYEKZ
BiC6Paz2CTjyNwR9NrnD2loIyjwIiTTUtjHvh+LthOr/5P3CC/arWm8StRrhJ93b4UIjKenkqhvs
oEOnAyaZn+2wvV8qHwk4JEhktEnCr7VbFvv77i6rjXxxktZCNKH9XasuH6r1qOWrxCdEh3y/KPb3
nZUiN2rdrE2UpReoCWmTz2ZsZlAs16Z2uO1+MlN84MLQH6lXdCBNbZ4xkFHeJVr6ZNrDB2cyZU1y
UUjZr4sLXh0keHQIAuRxonZHVJMiaY9CZoELWs72H7ebLeO0VEkAyd9Pt3dMFLb+LAJD8pcfRzOR
d1aKBhDaAIHNsXyoQbs6eZXfeWPggV+gwBT5bZPCk/tfrwN26NKk53iFXqjYN6VtIXYG4JLWg1nu
YFP0XoZGkmnf9nG0Xi6tWUabg4Ma1hC8D9X6057aczPJrheR44FiABOrmBu3r9BQlpm2KMiyuj0Z
USC3htov1zW07O3epcSWxD6JNf7d3BYNtOlnVGaZGvo56ekcglO99tUJg7v2am6SLybyQ6SFeAuh
KIL6HJd15Ijoo1JhdcT64ZivBf122yMEnWVMjoNsAkUXlGVt3iU25PJl5bLKv2UdJgKSuL4NZ6WD
nG6uv3Pc2QCoxvo+9H0aUaf4OU2y0o94iX9+Aecmg0vtWW3wCzKwlfue075kSS/5bCJXRN/BhgqB
iKs/M3PVS/S8iK0U6GyzRqHTmBEOJ1i8vaFCS2BUgfI5Lq0rwNo0Er3MHDQH0Mh9r+sumo76j6Qs
DrfNsPjDJVWQVAM+CIO6eM3yGQh1kSXmXod6cdNMfrWC6KJX1a9Orr/UWv5+XsrjME0U5U9FBi39
/QK6ZZuLvoxFcVV62C4dc3tUCwujho2Rp88DndYPlV2mdyRVoHTd1WvQQo3kqTDUDSz/yUbQuTa0
Mx0tihfwiBpp0ibh5hk9eO1GWU9PEO6wSaip4xlng1OFu2QtpLf50g1FnBtuuLp9UIFnqt2+Wat9
3+aDpEgqCA0X1tjfd5dtlhR2h2NSxGDhjzxj9YvC8hvrS20mEksCHwNXMKPTwRC/fYVssjfFK5Nh
LOIuqcJh+Vm52l2hycY3BOfSAd8C+qFsivUKU5Q1GQgm+7KI16kKOvdlQ83+thPLLHCOVLXQzew6
9ASdzg0y+k+y/v3LAPw2AOqaloXHKC+H09hq12kdljC49YOS4XXduwmmbmb7kY6gZrBLaI1mZnx7
WQJHAGYUtB/QkHFAbcTFbAsd3aFq4QjpNGWRnU/zSRs8JzDGvo3wCpDlrqJt1FCbw0gA0/3h74hk
QN+4zeAOKZh4k2T4XuP/KvlUApdz9jbYb9g5dw6mgdGdKXZyHh7wNHpy+uXctLpktEO0dZirYNPt
ADhc8WC3ykyd1JmLeKxMqH+v7jHR0UMZiXmnOAUJbn8o4cbpHtqfGJ/DhAOXsyoeKVtLXQpUG6fG
p4t7WjpwQdw2IlwS5ufBTQGipaumY6Z6qIUMehGryfCPmv3SldqfmiFcNPsNfgdGatbLNUyMgHPL
SYbJg6DEiv733L56dhK6iva6qi541Jbvtxcl3DlbhRXI30CsiEuPzc0lVuUYuOXchjEfgL0zyQpd
4nTCrQNgAH4NZl0Uki6dbtKcpPY6G45d9VPQz5vrb9QIHZWc2SV0/Ps1gSgCXXAsC9wo3G2RuXQt
2mRCzc8lZ0shT0mfvdw2IeoXOnsbbMW7Y0R0j25mBRtqbtZfrFojQVJVmEGxhvQRdazlwRg1EF0b
iRVASUAJieXVPmsZ+yk0px4oRrXujGGo79wJcWscbfOMYq1yVqknAwKKvjEmB01MOYGiAW/vy99a
b7pdkxynQ0/yrySzyqgf3fUNn3hvRL80kjuofDaYMYsnDF84bh3W+O9aBbbJ+mvCEUxL7JbDRWXg
DaouNRBaXOD3ciMPSNlETp+gTPRV8pXZj+YSJJhywFoKsAsAc9zp0PtCnWwwT8bgaqHnya3fmWi7
B1ZD1WCxkum+ci0SQHHUBomosp2WLTefSZa6x2XaNIlbizJ8TNCgo4KbAUVtHrOa5/O2rrZaxI35
o2vOKth223GOoK4ZGhhsaMCAS7OTkdvhoBjh7a0QXRsoauvgLVMh/8hfhXmvZE7nIPgVDRTbF4xS
pOpx6RZJjGWJAr/hezPMlXfHCg02s1B0mMkVy89RZRun942B3JjEJO38uXnLdQhOKJCXoGnLNBsu
DZa6s5nIt3FPIQFeQdOEZ1K3/Li9eaIDyAQWgUnDqCEE9y6N6AlZkB3BSFKYdZBT3Xj0lNT9ctuK
8BOhOcvo0pkqCxf2KuCq62HF3mkzCKlqCPSMaZBIZyhkZrjI10CacKUtboxEW8ME3SIk54fOnCQO
J/QE3WK6sQ5ETn9zeuw8IRmdejALmAHr1hwZUzIDbEaXAFJAeViW4OxVrbV+mrSiOdzeR+HX2llm
f99ZNtLOmSAmi6R8MVBDxMcLx3WUGBHv4p/lcR/Lc2dUjjH7FqdKEqTphyld/LGeJUFZZoX7Vspc
m3rLljKr9X1Tg53JNM5MkPz2jsnMcP5NB9cg6wYz0/qZaOup7ImP16wk/rF/ylVsMHCC8BDQXESh
y+9ijbOx6akF6JlVPLSTFTTkU2stERRr/dSQGBMuCbSqCPo6pPquoMYYd68QBvE0RoCfPDOkbez9
tf4Ne1PsjHB3ZlXMOYaQsKKmX75h0jOqDOXvy04XJrjLkqxdt1ipi7csFJrWqo3Wbo3e8PV3q+DO
y5J3ObTJkNyNUwEkxph+LHKnDWbSvdw2xD7wlQPsDLFvtjuYtj6u5rjhmwAf9uyMatBRLdYK91Wx
QHFWgJAGwjv+lnuSt4zIF5goJQNqY16TD9+YuaOusyRFvOR26lPSNqelSH/NVG0kX4udR36Fe0ss
KO5WSLumR2MIlqa1PZPBeNYbNXJWNaK29Xx7M2WL4k5TVhA9bVaYApAzvWvTSQfhvLu8NwZ3k0Qh
USjfrepqsG+c8r5ExTquDBJlQ3ZeqwUTflo7+muxBYBVQOBYf397fSJn2Rvlkt6ur2iddXD8ZHUC
PD0Cpf9Y1c+FCYjISu8ds4t69cdtm78HO258P5c70LZiq5sDaF28lX2ILx+BYOsVJfp3G9i3fadw
7wD8j4jdgs0rlSxYFB4xVoUswzKBzuKvfyVdbLx7cDq8Vf/mpPrHynDidlu3cKZeh3tslRwL4Rto
b5G7XUwgc7aWbfF0IKd+OID9D/jIqL736MHFgI15HPtAe+m+VlF+cE6391roVMBnMQl0MObwAKMk
78ekIxmQg/r2QyOQO1yq4czo+rIChHOYGGz9RncknRDhAQV8CgPMECS8ggAtjoV+NC3KuMCkOLLu
gvrDaISFsR6HepYO/LLQeeVPO3OcP+VDSxpkjmXcNWZo1e5xcrR3aQsmrFp/AhlM5ltNdyiL107V
71Nj+KI27s86zw51v0nihWCsAsgMKFEDI+aa1lUJDsgMNBR0aPzRsP6kHYwa4FjIDWBohDbRG7WT
cD/uTXIOZpPR9aCVVMZlP/h15YYYjfRnt5U8OoSh0IaugIMK4zURCxmzUU0U+LHWAc4OTRjwApSe
DNwiPJ87K9w16c41lIsbWEHJLATFWdQOj6r7T58uZyIbbxT6DXCoEIcAy+4V6YtRENPMO8Qhu6oB
slpeUyJDvArP384E55pa29kogOD+QOpfPE3gOQn6bLUPTWpg0M5qwJpZu+HUdtavvz/4GODG0oCr
EcyPpoXiUQ2TDusEqoh8WOEaSeZgmC+PiNdvkT6mekCmMbxtV/T9MMXtIWHD8+pq+KxvwFhoKSjO
WjR9N87jN30eP0Ja1vH1RX3Z+ubHbXsir9zb4zc4cZWyG9HzGGj7xVUHMIWTH4Qqn26bEbmKB3Yg
/Au1zatpKcgaN6tCUciy9W4Fdy/9tBRvydzBq4T+FkDh13M2kz26/agseIYkasAmBsx5OBTjQeuB
WBplbUjhxgGfiW4R2B+uRlRqZ0NNR0N9aLZBs2h6n6daP2MkVJKrCf3hjxkePIOzPNK1g5kS4mRT
gs8DwOQ64uapgiZ7S3nN21nj0hlv0xE+NnhfiU6RvpwGFQPKyanrPt92B9mqOK9TK4Xqng6vU/Gu
HicgZshXMDv7A4aGl0bxb1uTfCoeEwQhQn3xPLaHiXWYNQ1oV4BBC4mLi1JBJlaMtjuc3OSZ0+ZV
IYk1w/1csG35hWF3ADzVFSugZZjNVRQzVjSIHY6gl7nT7GU63F6lLbjF9/a5rL5QFbUhJco/LSGn
3LiDQGiQzVWQFBLsk8wQl9PPCSi+KWQ4Y3vs3ym2GwNmgW6y+6NJatkQktgWiHcNHTnYVa/KtRA4
FBeL6lryExIKmPytk9bXlOGT2xAZ9FoYpRjN7/+3xv6+exh55bgqxrqhXEKWp3ksXrWeSDZP6Is7
E+zvOxNbUhEkVDDR4WngpFobeONw1BL7DehnBwOH6PgCUHsN1Ei9BAjU3sTLJP9sNeCuBN3JlOeS
oyUgvXVhxlLBb4a4cd2Bs5zZTSkKaBbUITfMMdd2QPE2eFATT4EaVaFFa5a1YUImMKPnTXYurB5K
e5hZPsxuMn/T3XaSlO6FT4bdj+I5tlvQeKyFi0qRVh6qk3YgT8Z9/4CaaFwUIApTv0CW9337YT02
gaxIJUpY9qa5CGrpyTJRA6a7JI37/rs7PuZuBe6nOlg01yeGIUkrhaH0zwfg1Wu91cidomaF0kkP
e/rdbN1gGAGoL+9VU/bGFh7HnTGuzrNY6L6jMoweT9di9g9ake2MQrb6tVFkqnhCU57mYfTGg+wS
34aw9dJozBz1nmXtf9UDZg5to3wdi/a+hoTk4XbsFJ5KSCyp7LXF4FOXp1Iz9A3aYkgz03K6U8EP
0k7Ol3qSUdcJzLgYKAI9leeBDY8v8Siul20kRaMHao1PYzo8akv/rmC0NreXI4hjaH+igsn0Glgr
+XI5dqFRVUsQNZv5JzQmfGstwtsWhCtBXRn9Yx3tY35Cy6nMRFtA7B33m7oEDjFSv9DI12ZRUsmn
Efi3C13W/1jiEXTjsDmJkcK/KZl8G3DA3PR8bzn1+UcPchO3lyU2BqoWFZuHRhz7+y46E83pJqOC
083pw6BC0hfoj62Y/WJLoT9dx7etiQo5LkSVwEIKuAljz7w0Z+Wjmq0ZiimmDRHvdIbqvGkspwQA
abSoYrXV8hAqdehRoWOGEbTy9fYPEJwxjFjDGZGuAAfANx57JP5pYaZlbM7Tl3TWanABPXjaQ67K
xGeFG4tXNmssqhYQFJcrnU1tS41UAQDA08mhxaURoVN9SjTME9ZQSZ4gg3t7bUIPddHqZvh2/UoC
JqMOrTv2OHUK1cf/IzD7KmoqR+IxYjPoVIJVQmff8nJhBrUHB/yqqFf0ZRs0s/ptw5mee6V603pY
m4pJsQBodWkodYcB6BP2raw7xfY+9OXm98n4/fauCSOHB21glJ48B1XoSyv4ckW5dbCitukr8SBL
07cfbpsQe/3OBpeoVqk5G8aYl7He52BhTd6VmvJxGWuMydDtu2s24PjuzNDuk8fGSn7eti50RDxx
TLzsDYzrsu+5O+EqbRJT62C8Ix7kY/XuV1omml9qS+EjqikB+Jq+3TYp3tM/Jtkp3JmkurL05oDy
Gn4SUtcSnJRdm31+ixHXhKujmoVZtEsjm9lq82BWJRgC6yFI9Qnap7n+8bYRwRMHgKQ/RthKdysx
Z/wVszMlcsrqOBsox1kN3tZbg4tsjDAoELVJelTWRWJXtINgKgffBHgWMfbGLU5XMOiWK0iayzlt
X3qv6g62OzSn26sTWQFrLaZ9VXCIXk2hrVOO2ofXlrFj2JHirY+aVkoKu6JoAQOI+GwI9gp8nqlj
rzhdU8aEYZdzooAj1HY+aZ2uScKFKLRjAAaZE8tGr16jToJ5bYd2KFxbTagCCWUkqp9OHigwZZFJ
9AYATcYfW9yBBs2c1Yw5bNWtnQSLDV0bbcNEGuQoVftozPWr2W2Hce2iVE/ee2pp+IuuxV0ug22L
vuD+h3AxsnczsM3N+CHdBoGALPe7TkapdNvE1fCYYo79kNUw4YLP2XQLIMwkl7LgBbHbTYvHUWme
N2BoFhYMtYFayVJBcCYJEjJH4ASIGF4hVNIxuO37orDISme4xZjMKQ9m26olAUkfQdzPKtBTu8Xq
q3b52ZiBSlD10h+MwY5umxSdhb1JLiwOiWKCxpnCa8zpiE5koOsY9peh9GRWuAuNEMVwFLabZfW5
Kz4lygMZJU96sUv82TvO/dOqhqaMCRNtW4ZWmgW9LbEgWwTn1ylZEzPfYMExc78ZFx9iYuEoA2kK
raCjx4YEVKYqfRndu6aohk6FlWp7svM20nNEjJweb392Eb4MMwgI4kAo4QLmMyaEwB6xcUIiY9ND
bukhOEm+4H+KvLw7uYP1URvW0PXodxWzx8GUvWHw0cX0D7i7UCe2cGNdLjPrN6MslBEx2NQgxtaG
+dhEtKOyvqUwAmO8EhxGOhuY4TzPaleVWsOMc6wAwltP1j9Tn2OQpIT4X5mhGrOOz2rrHU1VeRyc
4mzo5ZND18rPS+3z1it3q6m9myxFsv+ir2yhJMQeoWCk5Jev4NEBfJuGn+U2Z6q6H6um/dQ09HT7
M4sOBV5tYCzGSxdkHtzqlQF4RlexkBd73eIXHWatgECVsa6I9nhvhTt6mV7OEyZrynjIX9r8rBQk
UvqfrUckdDPC1eAbAgiPIuQV24zX13TzSqeMPSSQoTW15ddCqxzJMRdbQSGNRWAg7Lg0p9HJVpI6
gYKe1saj0ccDGSWfRTSM42J0C4UOnEBotXHeb+W95aYFXriMks87DqB4Xk6pFylR9tl9dH3d75QQ
StJSLVDhud9Z5jsZatu39swKOsVJ/dQcpiNG/KHh494poYzaQriRlov+nQMYvcnPcSRTPtXbAlM6
Siu03jCs9gZ2GFy3GiqswLPbJn9h5nUzFtuEVNhLHjP6uaq/3z4/oguZTRlAFA64sKuUd27YfGyO
R0M1oXY7v6ZUAUpV9bcN/wHx2m1roqCwt8Y2dJfY19uaWBZBC7wtbBsRqLX0R6L1yZMzZp7kOSS2
BUE9jHGiF8jnN+qSaytZsHM9hMohXuYX/adEJsYm8gCMleAVixIA8l/uWd6Rudw0gkQbAE9watXd
l0nJFUnSJDbimWyMy8G4OXeW+o2C5c1CBgNIbrD2X8nw6fZnEaEh2Bn9j4XfT+nddylmx0l0B1ey
ep6h+35vBvU5PTMue+TOuq/6TSDrgQiz+b1NbutmswZj8QSbTHBrfm4aX3nG4F3cROShb/z0IAvi
bJs4+MnFIvVL53OaxhsVlnfgYg4ULUWy+Y8GEgttGgMFpEj5aEeprIklXSYXbMe0R6XBxMdT0rDy
/ObEdKrmIoQUohenoO1969ZiAg+nGk55BZ4iHUZzUw02aehmgXEwQuKCKNkHUVms4e18yCIZcYDo
hkT7578m2d93HqQTIEttvcfm9tZxMIEiSkkTmxV97v4faV/WJCesNPuLiGAXvAINvczusWfsF8Ir
i4TY119/E8c9x91qvlbY53kcrpYolUpVWZmYIZE8OjfUoxwIb+ARgXYQZgDFwNvNeW0uFLlVuwPv
dPpgBK0d9hFyPbBPW9o90tc6ZPVdFsicaCuqYMaRrGK0mMURC9L9ShaPEWsaaTHx+Pg9a+8HaZjc
OPDQk8b1jAEJDWBT4cATEzdBm094/KXPufPqFLJX+8Yqzg2IjSuqlzVwaMgZizZMF9Onzj26eJKv
tG3EBYscSvegzRJSs1zDvHGRqAgq7GF0PpXpXUw+3w5cWxuFyREdMGodc3miCZoPxMw5sr+0WFDd
XQd1eCLlF964I91zK0L2pzDknkNsr7g1MLksXPtQOXrrJ47S+pOhnCYmU3bY2jqIwUKFw0K3COw6
l6dpUhjIslIXDzFifqrztIV4l6v5JI/Df9hAIIFhAm+Vq/srtgYOzY+ERS3pPmKu45eOavltExuR
YWXYQwcHeSAKa4Iz5+3Sx6WTMwhh/MgJMugqsvg3KJlIbsn1/xHCuwsjwGmisXY9fZxbuZ6UnLFI
04BOLVX0o9RpbE9F2fs1XQrP1RgYzOfe9myIPUic/doTgaIEXlXDiCME0ERPJCmGG6sGGwm+lt1g
WH5KJsnj4HojYQJPVgwsoQtwNTA1K4tdNg5lkYoyV0AbyIHH5RdWOx9cou9uf7RrB7y0JYRzaESW
czxhM9Mpf0+b5qXoTdufEv7Xr0TYAQITQDRE1KspHxQm+xoi5CxyM2jAKOkzyNTeARQjks+zuR5Q
EK26xyYey2Ky0ZrOZI4jiwpjTtDPGO4Swn9NuWFKDG1+pJUGfW0no8AhePvEkm4a1B4fiVXQ0WIg
telq51evup872325/ZWuAxN2D2EPxxeKS7oor6G5ay/NmVgEOMmhhIaUB3D0wTS7e5oB8aGSWPJa
2PJyxAkMmK2Cm6j4XsYl3sVAsCYLlMjUOtsPpgumfHsu/8H5gMnFgwe9E+CzhD0cAKIahsxgEdhu
/JQ/KZAhU0oZI+aWS6xUqmu9HzVlMS5pJlF6N8+KyB2fUvbLbIMp+fvmIGhj0fAELcKKRhSrE2UH
TDl4N4rIyJuHRdGQqxj3rTJ+uO0HG29eIBEBIEW5CzDZqyr8pLOmtIqxiLKqQF7LDc1vrOSYJPn7
yNWwbVqfQ4N1Nts7nUAGBV9XxkCz4YsY4lzruiCNNXHQLl2jJh1VeKLgJ3TmB7hqAefn90NiPgHU
uqvmv+cMWts0AMCtI00QPhGcZGKpbqFUiav/0JN3CK3dZ/RL1bQHI5fxdWycaX1t4q2zCJYNYtzL
pTE3VYumwEuy15UjLpnUL2fnY93Fu8roQsmn1K+uMawLeeU6CYD3uFiccbOcc8VGhRwQ2UcSLhCh
aMMaUoqQ1Qhkj7CN87zmTSjDYhdxqoVNVOZ2Ksalw8vSpH7pQtR2/nl7PZt798eCWI1JNZIwYsJC
V2VHRtEBNe5drh91IiNClKzFFRxQtRx7yVdLbLb2dq7fJ50tAcluvDvWj/Pf/XLXj3f2ypntZQTJ
Jx5Wtj7PoctUzKSOszEBm1SxXWlY856NSnYCARPzZ8YqQJAdY5/1mQJxqSbbZRaY//Sl4Wgx6vOB
A5wgSYM2twHsIrjo0N65IqaDcoM7pTa2gfLeT03uFX8PqsUmnFlYf8HZJvACh8XW109KlhAqwUHS
zr4NDFiXQmbcWCQL2ojTF+bWv5+Zq5wSSLcEb72+fHCqr0rHMCsr6YVtYAUu17S68ZmRfHHNlbAY
ByFp0z3tA1NvvcrRnnTSeR34JxObPxpu/3MoMxmKavOInO2n8E6qGKlrW8V+NoWyL1ZSeNbSF63t
fR7/Q153sZnCU8aYrZgY62Za05MBcsih/07HWJIDyVxQiColVXuVTljQ3GZ+PX2kVNndjiq3LVxx
1M3pVBGMTFHo2uRey7/Wmeydv1G3OfeIq/IhdFcWHg/rIo6E7JM9PULN9wTZpTrzks/or3x0JE17
iRNeEdPZWTeNiQaTCiDVen2XKrpvpfZudL7kY+73wwcLFAU5/3p7M9fPcflwulypcL1xcCCk5mq2
HoudOlOMnNR+jcsAIDsPddqgqX5wxZVcdBv5AvDPa3EWwjbXUxR2XUPSooFVxs3y0WXm9OjmQPaq
cU086DvVQevmlYQAeOuoYYhCt1GOQANSfAYsHEimoUD1RnU+sAEPDXvfqwosEUnQ2vyWOsgR0BpA
cnk1ttEbS8znDpbyYSzuzbIZDxMgu4EDXlJHUXaGqzQfFYVWQbU0TZAXpYzgZ+uMnP0C8ea1S7W0
oPGODZ7SXWWp/sBk6e2GPhnonSxkc2hMAMsl1uEwN9RkGkeTT9kzFrqP9KVcftNuK7sxdB2fPTQ7
5Wf3ywyLkPsyVcPNr3lmff37WdBOUW7XYx3WizEvvWVavioKDiZ3QqqasgmBTX89MyZEaSCDq6UD
bzTEQuqTrXwijQE5yt4nygMby3+IoOf7KoRpbulZNnAYI4S/Fob2UFImCaFb1+q5CSFIqzzr87jH
5hGqRkx9rjDM5GTV/7YQEVU721NvaAoW0reQy8v6oAPs43b42mheXDihISR+nYICMSWwMR/Za+H6
xS4NqW970xgUr8COReyjK0H+b2jiXdrUL13PoCYDZhA2Rz8Gmx5eHd/zNCjYG38aI0Z9et+HKguh
RlAUfjFEY3vIBj9ZpVakXUjJlxRRa5qelqO+HvTSnqNl/MVTHi7MDCTbLDOzxpuz07Ysi9PFNRwm
/sLSnWqF9QMEQQI8zamnkr0S7+ywiszEKyR1r81ABpIyiC2D1OtK771TkFIPQC1EPZCUaXNqDAmE
QmZAWBmdFcuhmYGjrSbfk2F67d3i1+3d244ef9awbu7Z5ulJPKqNgjWUyrDvFTRihtbjNfWsNPU1
Nu1um9v+Vn/MCZHRonkT1y1WpJR68TBlYPEytCULQTY1v/xvpoS4aFiLqbYxVkaIEvLuQWMxHgLP
t41sqDus5+3PgoSAqNa8VtACQIPneQiK6lSXO3MK2i/KS1959V3zQDA8O77re+tw2/LmHQPCVPAd
WZg9FpH6rB5p1XQw3ChD8krKpUFpF7/z3kFxOawxmyB7Y678ymI6tnIho46DyU78V5euog46oIUZ
MCADkIXROHHjIeYWeA+ymr1OaLPdd0nyDQLy5Ymy0ommcbDDv1+0icVirAN1JbDFXv4ER5sXUOCg
+pv0i/pgM27kXjFiaN+MOeBtwyAjXfmdeImLhrwYQA6obatX6VLamjaHyAqLLK/fNa9OEk6mj0q9
9k5fyB5UBPXH5pTdNZ/qbu8M0eLuerQzA9lU1eYD/+x3iElTUnBq4+3OENcBT+zv0h/9S32kuzgA
m61nvtfKY/sj3cleG1sR6Nys8M3j1DDyQkePROPTiSwaBhb+nmcO3IF/dlgsXSgOaNDHAjvMp/qh
U0C20DQsNEv0FjEmISnry9YjOFBBWLyg/8wim07PnZXtqS0zsRkSzhckRO1cIz0djdXGc/u13C0h
UHb7/LHZN7uRhXqAHnfiydrcsoUJcVwDR4CLuR0W0WzytO5UuY4snVn35sZRcIXYzTtqMSfHusx7
7X3e9RA89sBFDA3V2CO1J2/db73/zjdSiODWKoHurGvqe5N5Q4kRO1b395zmP/p5iLqlLjwHzWKP
z+a/xPVz20Jcj8csGTQXix1CyJ/7qb9ofg61lMAOikN7GB/NJYgf/uUrEpwGA8NQ0HQTa8c0zaey
dFJ0txJIWJpzxjDFTGLJzbiZmK4dfGh/ai6K/8LGloNr9Y6BYMKbUkUzkponCxwhPlX10o/HqfRY
r08+OB+AvZ7zX1TBbAqfppcYoq8+qNq6IOGaDLS2lYqc/yphyw0D/eSE4Vc1OhCimTrXntuA5UJt
pncTUrPeRHVJBrf+l6JLgysVQyPgTXCv5gSTWh0SQ+PovrEqjHM10HMzGAlU5FpMog2WxwrZLP7m
Ks9MCgk67YcuH3us0rGRoEMm8H0EuR/IqVNPt8o7s3RltfStTAFfGvSaDjoSAKNeXpoVpvU7w0Ar
s5va9JCzujulasJDx9DjncHyWpLjba7wzJ4QJ/SBlzl0LHBJN2nscTI9pkb8OGgz5K7wBNZtJuMl
lllc/36WxCKiG+bIVouttcMJCubhhMxSbyavTXvJFbK5nQSNHQzmou0ikimkRlfbeF8zgC5ycqyZ
immjIgUBq5G2O9pBxPJ2zrOVMqNV9197wnUSG2kNFiTYo1TTfDazT8NMvzY2ayTfbbOyeG5JcBQK
HMFSaANaxFZ+mMvY9FJrQVEReiikAIqwao19bruvRaMcumT+ofHqdW7zg+3E//DwOf8lggstwLOU
joY1ozW0dyfdX0pZIWz7M5oogdkEnVxRcsuqHKsoOBZrsyzAfJVvN8/GQvdtKgE1bxsC6xFQM7/b
xpfOWaUuy+NxZpGCkciBjmBX1VeoW6vI2tNbOcDaa/3/lsSaRq5DBZlowBJkNtcxLa70D03PCsl6
tg4baBVWnBkWdDUhOY4jSDY6FTejOuwKpzst+hsFkrWgoAPrJI6wFaDPjQl3gjsA4lHpC/LPuD3Y
NfnSErJbWLKP8+KIoPfMF6eRJDqyBQoFqByl7grEXoB+mLk3Jc0ekDefVqlv83u8xyXHe+ujrf0w
kLg7K6uskJGWjVkOGgTzomTKglhZfGOUhcctDwTaGNhA9Pyv0eClOuI9RzVcOWgR2JPl27nqxwom
xDKJb8gsrX8/C8QNKIXjNoMls3MCbf5UTkeAEkH29T/aEQJ+x4sEvPrwwQL5QWs+E5eD7OjUQs/u
dvDd9L+zrRP8z+p567gjfIHm7hMh1QIRT4C4uNk+JZr+AfW9Z9uYZGIlWyEf2G1irtgZHcPIl9vo
GpgkpVzHjZ2/FMPeUh+bKbq9sM1gv9K+rSrmqnX1lE50e8LUIrAsmeOrAMT6JeBHfgmKkKrY9UHF
Dk2US4xu+vqKR0eEcqDhK54sQ6uIMdtA6SzWYVT0Ay3SX7fXJTEhAkiZZeVtWsPEpDhBZz/MuiFx
iU0f/7MIInwcrVaabBgsFpXuQzbda9p4rBQrKtn77ZVsOsGZHSFR5PpcdOpkIjDQSvOTJT52bf1l
iqlMNWDbEOZkDVyGoP4QDlPSWeiDmvAEIzml5NXloC+WtLG3vwpGswE9AwRNhI3qdLGGkTosgkSo
N2mdBxIEyWfZeiyiLIQhDrLqH4gMJvGcKfngIiTMi43LSKO/oO1dQbokR9ecPwNd5/pJg2mLWVtk
iK3N5QHxvUp3YjhKHLYw4s5gWg6X4N3CwprZysF2kzS47RCbTS2gy0EegY+ETyUcH3Ox1XnQ8aFQ
cVM+rgJYQAOk8xP+sRo2GPkNmsYygxaYgb2aNa4H5Dt4w62k2emt8ZaTjLxl0Nx6BmdRGU16zXxG
0wykDS29A07WPNz+wVuOBTT3SqMA0McVH7viqqm5dDiLvc0D1FswfutV8d9TyyN9A4MI0gTguW0R
32WnfC6gr4Rc0fk2508mZiZnvGVvL2XrC6PmCDIZvMqv8XI8noBVHgjept072t2ObBpD9v8L94w6
tsmMlz7+f5DKc+g8LblMA3Arbp0vQfCe1lD7lKxLKBbid2nnUTX2LVT8oTwr2a3Ny+XMli5I9aVD
YTfdaiu+T5+U9+EAiNVbH7qRepe9Z6Gzu/11Nob64AOowztwetAfik/coda6tMdUGKq0707EP2Pc
w8FbGiS9UGnXwy6ykSCoVZAFp7+nGbs0LaQ8w6zPvGuTAtoVyg5chR5fyl0NJZLbS9x0kLMVCkG6
oNawmAO8HG4SmZiF56Ysgm7Wus93UXDC3DEbRzGwlHaHluvR9M0qHBFjxsOQoXEZ7xdfDaB4H7p5
UJSHjgYZ+BgDmY7KpqMCe71GcQRzEfs3JWUdE4qfkenPrT35Cb9zitJTYtnLel2PWP0B/PU/hsSa
+jBQMk6ob0dpMxjeYrFHwwZYoGdhvlSn2Fbu5lmRZK6b3/HMppA9qDOAyvEarUzlzmWvvPt+2082
Y+5K4eGaGLoGdlJIHbnb1GkJ8HCy0Kdm0namE5+cfPhx28zm1q3Di8DJ4PEgFkEMpZ1dQATh9VaJ
K7Wfv7DFKQO+AnX0KgJMdKdm7Sg5BKuTX32wM6vr5p49L+LYqpjGYNUxsh+jVj/GNLtj9fzZNHlU
EyJppm9o3OJsn9kTNrPhAHg76yqVdNB8vbOzoE3bMI+X02JmuxiJ2UFFW3Ys9ZB0ydfCAeXGYDaS
YrTxW9pUWLiBk4AREhQqAMIVvEaz8gJ9fXhNMsa27Vktf3MyfX7NrEr/nLYW8nXTrYJZyamvggsY
WnpW7Dy6AGqFQPCQKMPR9khK2sCmY/kM1eUfi2JNgRHrI1hRZui2ky8DGvSfdbagBeO4rN9h/vBe
rRMlALXnZ6svPtXqfORUe7JjJQB5wR3R5rslNsK+LPVjnzX3FXBFmakpXpU0j6lrtzuGZ1mvKJ+H
IinCTB0hGzZkQB7MGIZKypJ4RVIdE54+gg8mWMqu9UoMFYFnsQVloBWWDUDN2tIitaH9PmsyxVvm
7AuYOu5UbXrVNbRbKd/bZX7IVDv3DIsda9dovAmy9+2Sh/lI94C2vhGjuNMsTHynFgjLLTdK7Tys
Vwy61Y77Kan2LnDUZMYLr9LzUOX8aM/9a5c4h3oxQmpaR4wu7jHyGii8jribPRXLECJ/PyogHcIw
9CGHes5otw8prUmwqB1KgkmJJnDX7dGceTNbF6y8lf0xH/oHCzwxaTX+xJgBXq6d8ZhnDFqeTfGZ
pPW0A3/T9842ju0CwJ2xsCO+/hRyq/yZa4vtu8YcewmwmNnc10G6cPuNtGa8bxV+oDh+bZo6fmnm
A6QoHBfE9OaHZSnueRwfxnI64BEGjQUnjiZH5ztIl+57y7qfDGuvO+0z2rbkiesJgScl3W7I5hmI
4cn2hpgisbaaZ6VR4Cu55mtO13xENTIcej31EoUCHViog+eWyDvNMn8ZJgUlWEIWr16WLiiXHq7B
uu8pYnLgtFoelKwrfCReDag9FOsUY8LQm2e0IXqq5EE1uW2EmkmCBr7WPLJCX/zRyfs1v1dX2I4b
WnmVBUWSYIm4N4I0o3WKUbjyZ8eyzlsU5WSr9DhpfeuN1RDmqf3GLbaD0M2pKNLPTKOHxmg/WU6t
BQmuo6eaDz4SbM/R0nv4653dTagEKS9IkxIwN5sxVEJr11U/WTnQvwHDmOIjZqssPbSqdNE98Gvp
n8aEQxaADNAapeUCpx5nUNgP9aEuyYlrIDttyBDgpAe5moSK0wCGPUIsDCDeV0hcDd7QtvesMmqf
jk0KNaiuBkVXPwZ13NR+6cxfWlpYgT70r20BEQQUBTG+q8KI5bpfnXQy/LUl8KVUi+/u0r9m82gw
r6VJhX45SPzpmBkexmKjqspcX1WYBsJo1/KqbDm51szv1WLAmAZkB7zJcQ5jbh6syT2MdOAQI0pq
DZkjHhhpRZ3HGHJkaAB2X415UqGQ3M9hzbvKm6DqGiwOG+8dvaQeMiXMXnTZ/NAUpAgq1f3gUj3Z
2VVMDkBzUmRNgDt242jtxjavHszUBBP/UryXJKZ+D/3JV2SVuJMxhDU6Fjkkg1L5EHcrjyigPXfM
CBNHexn5/KAV8fhcUtIcEmMhu6zB3FuCeV8fuISjQZIoN9IfOivNu7GZP1lL8qFvqQyYtHHVXwRt
4QHv5Pg6LFnzmKwBVTtYSR0Z9+nGNXxhQigeLrkxpmmMe8GIv2YUivLQ6O1U4P/qxU9wC3S5JkOB
bLyzwa5mQhsO2Zl9NU4zVnqFshLuxCmMMTvhtRF5GI7mAbJ7OG7+SqARv2XB+K1TPB7JelkbGcCF
dWFPm8SeuYpmRIRsEDBg7i1q7+k9Pj5GG2SFkY0PeGFM2N2ky4fUsnmBTg9YadCiyz276CVJhsyI
kNPYOhp+HAVNgOz1h7nLn8pSRu664SUX6xDSGCVeMkPPYKIljjcU35xlP9MmVN1Hrqhe20vg4tvf
CAJ26+waGizCQzPO9JLbSVVElZVDxwd47TH9sWbUqTs9dlQmgbqR8WJ1/zVnCW9NAgGGmXOYS/ip
LvSA6rWnWdX+dsK78Si5sCJkYKbTW9RuyiIyU2yimXU/18sHNFRHJ5c1Pbb681CTMLB7kKoGsFDY
Qa5ZQwKGQWTXwbirMwBHkyPkF+76IPbUYPwAmZfg9vI2vBBy5ujn4AENe2JlVmFFqqpNXUR6V4Ii
D+PKe4MWo8TXNzZxFU2HtpSFR/qVfizUCco+RXMlqha+S4m5HxXTb2orJI3kmbUFc78wtZ6Js6dC
h7m+ah5hyqTl914jJwyG6t7UdKdmNAB+VbNfS4wehelABCp/+5fd/LNO4fupnTINmCNYA0cXzRWU
zWJZk2rrbYLpWlTW1ocedNoEG1NXDuVU9UWkciTgZp97PIdsX6cFhQpV+hyNGI92+g5NcBCLVfdG
k4VT3f79sTj/Fb8/w9k2V8pkq6PdFZhtrz+nyCcUrv0ce/NQzqPkk26c83WceOUEACPQFWilGgao
9MRDEdFp8QwKPsXk06jJqvtbE6sXZgTHsQ1eGsM0FlExZ1oY92q+427RP/QgeAx7o3KDJinyHRw5
CepFm72qBqx5ykBReNuJ1g8ovPlQawQTHYog+Mpizbyn4BkZKsYBasgf9alFrtwYJ6VpHS9h1mlJ
sg92nhwy3sogKpuWVyZTcAcTVLSFe0+Ll36k9sKjps/HQ0zcn3GDpDjVldwb3OoNLNEvpG4+ECeV
VdK3IgTeuQhB0M+1rzR0FfBXTFZj8EjX1CFoJ+RuLjlMOqAyo2F+/vsdBpkrys6rfglQV5cxQqlG
K46JwyN8cmtnujl7p1XvKRkmWrltoPtm8XAu6jFSZ9eV3JJb7gy6FgwZocF3rXxY8JUsYUnKKCXf
F3JUre9D9fX2+jZNoH4BlJdtommwXtRnh3MCzQnLhrSM9Olx7r73VPUm2cDBxsWBz4QpG7jqStsm
3ItKyQx4ImzUavuxzfuAODKS7o184sKEkPN1dmFk8Yydyps911wvQSoNrK6fZ+9DOUsuwo09A7L5
94AqxEevppyHNAfQ1sjLKEvMfTGnr3pp9l7HmCy53FqVbqPcigOOV744gd/ihb0A+Y4+DPjuOsvY
WZzlABejZQVZjwE1C0mo3jjVGFNAiwRxAyzaVyW7rKwra2RlpA6q6yulvQP56Ie0KD92TovH8VI/
NBO7JxreEX/thwgl6Jysau5g1hL8kIALsc0tLJU2uKW0b9QCz6lsUnbrw50bEeJ2r45Wa1j4cBM4
fhWj8sf2mck0j7a8/dzIusdnJ8qp9QxFAxgZYyWKDQs0Aur7P2yWBg13i0Dv5SoC6u2QkCLmiAtq
ZfmllaI/MwC2IY1+mxt2Zkg4VnrXN3REoSSyFvQH9TLUgBxOpUPE22YIpLQBl1Ovev6kT1SW2CUO
lMlexqELiVne15M04VsDjXBdgvUK4hIm8BIgyRYC0ewyHqM5iNwyne+hSPkxSZ1vfDAx31cUL2OK
oaC2P0HSrPMLQx+A5+0k4Xbj7rr4BcKGuppWabmLX8DmZqeCZMV1swBTo37WK4fbTrIVPKCjDeA8
SEyxVuFELcvEVWOxsVg3+TnENdrNyncIB77aXf4AfR3JAd5KNvE2wNcDIQmarWJ/DfAkWjYk5VEx
VZW3zgztFBoPhxHP8cM0Met7ZpVVaGjZ/GEYpiyEO1gh6GaWT4OdyMa4Nzf67Nesfz87hS1J46xw
sHoLkngZ2Gs9h2HeK6seiryX5Ahbb7GLpQtbbaKvAQgawVd1yLtlZl9oE+9V2wjMnAZAoP8YjFL1
24VEtd1+iQdrv3BM1/E05ij9yvPT1Yuu/BxPJ3A9gLsMyfDl4uMmzzMjdorIHlTb6xPDCpe6Hw4D
BdIl1lFFJpCj9imojEMjywcQ1OifUV4zvSwz8t1tP9w63CsG8D8/Zo2XZ19C11tVSRq3iGYDZE+L
8jVm8Wmc27+Hj/yGGv7HzPozzszEHDVQi8CMmUJAoDGWb2Uv0wRe74erfUVnX7VAZgkCPeE7O7PT
m52G79wt4VAv+8xVAWBelQosr5kg0NbFkgt5q2ttY+AbSjU4WYD8C8vSHF50FbCu0XjsMm8K+I+e
B07t82Da10H+tSsCx1OmAFwZNJRhsbYOEVxIR6oNTMlVo5BqBVcGNiP5zeP4KU868tG1K9IATteg
iquU1T8AEEDAg+Ex5LsQ8BBRMqaVaIDZE47WS22+uJ2TH0mb6YNXV+rCvFzJqn9I5vCKQQ8PgDNo
LwpnRYPmCudxj7BFUKhsq6dY++TM5svtQ/AbzSC4DgAuZCWTQzS+kp6A5gn4O+maFfjom/8qnm0/
27d+Hro+A8VvA910P9+5QRV1URLIAAgbjgt0ONhaALOBFqPY8c3zFkV+E9aLdCgDcC1lga2xu96q
H9pl/KQrVe3PjYxFe+MGAn+4ju48nqaQHBCuW91YWm1cKKw6sZZ5jqnMT80wT2Hdx91zP8XkyVZK
WblhC1gCs/ikYJRF3UOsU6E+gDltC9mEZqC/Bk62vT4lP4mZHPXF+WoTdODc4QAdvgenyMN0yA7o
AN31xPVvf/PfhQ3xm+NHAHCGV881/XHTknnsi7aMnFi3vKVPR7+lDt01pvV1gbpSULTVHjrmIaB1
H/nU/n3ghUgTEmqgwbAb4vYvREPBwYb5lNq6BxuHdKgfJzLKyIu27r8LS0JWo3DuLKYFS8n8Jcl8
22+jOKA+kMSqErZ9NB4QG0PZLNBWGQa4AmyuCW488OMJmfYAkJ8Kimm8Vo7TXY3H3m/Fa8jWET/d
yRAn24v8Y02sIc8VH+lIYK0LpkC3PR4Y37LIID4qan7jLRQgl0LGD7B1cM+WaAlHyK6zKlMtGM1n
K+gVcsIl96ZPIGMqq/i9pfqX2nYjid9upA/n+2oJn3PO2qoxGYyO/rjL2R20qCLia5ZXHsZmR6WF
5c0PCUCDCigzaFVsMVVVU8LjjM6w0lWdp2lpmKrzW82NbyBCCalrH82xOlks/2Dy7mQ2o2SCYOOe
w0MKLIRg+l9p0oR7vSmzbnBG4B2XWq930Jq8NxXMBS0uO+q8lekDboVFHEcbNwEyliv1bmPIHZZB
1DKKSWruuqlpPLeukKAqKCIpw2NSZpLbZyMFI+cWhWR4Lt1lqkCqiP7RY7ecFNKeoAwk6fptbqKh
opaEVMEBKOYyAdPQ+a8wT4gqD9GO1tAcMW9+ciz+ShRbElk31/PHlDjEAo7IIbNGHc9SUmqR1UM6
YpmYcizqqQ9vH4aN1zzGIVZtPSRf4OgVXMNqq6RLJxWuobdfmgps0JNRLJIcZN0a8aI4N7JGgbPc
FeOpXQEsbxkZUxF7jWP8alVjTxPznamJ6cUQC1ra5I3pjWS2cfOuBOcsYHQGkq4rpa+2SxagIrGT
o8+Wh54e9B143tDu8Af9Od1PeO1L58U3V4uhrFVdDLyS4it8GXSgS0sT3qiN31JtWKV0jA/FopZI
gybX6xanAsgAGJFeqb7d/pxbnoMXvqnhcenoKEle7nStqknDAO/BXHLytpQF9c2l6jC5A87vv7dE
0NpE4dMyMaghHIcKiohlRRDTbLcItaVbk4zXUpdwQm2556piiU47xkAQDS/XM7ZlrBg1Dh2AHMYd
UE3tJ4cMneS8bUUs+D8EFtHVx+CxkCN31MFD0oSVpEqTpzix6n1Ta4WP0REKNE0GmdNeqmp8LVAL
Kj7cBqptO/BMjD9drg2NwCxOIE0QcTa+LHw61rR4rOIVsaOS99zPWXbQMMHB49TPFPqgp0ZoMcVn
Sb8rFqhAuXbpV2ryEdlpfrj9da+rHb9/HDBWugMta0ApL3+caivQqVnrC1r2sTqsNySgaSQc2x05
Dl9GVTq8f+W5q0GwWmiYz0JjVGxEADBnDxZNOCiPvnYAUZnjU0lkClfXSc5qBcVtDbRm4DUWw51Z
9BWaVnhFj375adwBVwc2auwiAiwm+DXXb3zlYMpuxO3dPDMrBEBH7UddLVCwmL6PO9NnmATwuv0Y
ajvyU66ysrmVZ9aEb1c4bqWpLawp+q/BOuTAMtbtm8RBrk7m5U46AuSgyjXusiQGDvXjSg5Qhdpb
GmQ+vQMo2u/u5Xou1/QfgkXhvJSZWizZ7wpIxAtf9/WPeaD4+iN7Mz2g6mOgbrKA+U7r3V6qbKVC
upjUJG7cAdvJrV9umePFJUlfrm8pYWVC/JkIt/BkhAXN/DUZT2n3bI9F6FRa2GRsp+ivPGn8ZkzC
OplCh+UITB9ur1Hmoc66CWdXtMFJn3XpWl6KjNCsvfgwP4F0ead9LcIR6FHJnl4lU8KKhbiecwIC
fY4V2/ykWrW3rGhA/QC029+GdsGQkBqqGQTm+Oo0NL3Xa8WLWxJm9lc9xuxaJ7tHJAfPEZIplc5J
hxcwDt54cuoqmOo3PDQiyae6ejMJSxKCCWoDTOENTl4XuMyfgtTXwXHrA9pkeN8x9zX5mp9CPBh1
Fg7w4efb5mVfTggug6Un06xjjTnZz3g7VAA+qhr1cf0Hty3JDrw4m9CsvVZWYKGoKc0eAMi7PLC5
3z9kx6nw0L4AZ9vg7sY9k3X//48TCWbwVc3XRXPy8jhMQw0qGUeBf97PfqlHJMwfXb9DJ/4Qe5j5
kPLE/R830x+LwgHU4sxqc5CMYHxneSeQK4Iuglf6iq/N+J5O5hWwCginZI/Xz3WRmv92pj9mhYOI
Xglk4zV0NXgz+5lhAKbdP4MD+aExjSPIOKqwy/lP3UpPqaV/ajVjX2Pm3XMVzEna42ejpsybMfLg
GWw4Jm6zq6iszrPtcf+PtCvbjVtXtl8kgJqlV43dnoc4dvIiJLGjeZYoUV9/l7zP2ZbZOs2bvV8C
BA24VGSxWKxhrY9P5I4wpv3zhOANFJbG5QS4mzr6rg/fFxHS6u7hRRMC8EfB7nJSPJM7VkpJjZWI
6JM0vanokJJTYQCyGg6/3ioSlBYeyODc4MNmOjYS0+K0CourLoUAR3NlJ84doBJelcfOdsVZ7l1j
3sh8z+NtfHu5RteKBZkjIHwC4muxm/pS5E5AwPZUN0JDZO6bR4Fl7V2bW6ncdV1kSZLOmEyEm9IA
ym44OQCgJFdzauoAmhNTVL59J2oY2j1GW6ncZW1glAJNQ5A6uYw5chDrcI0JCJ2S0tMvFMf6CeAp
UaZOpCrnLcymaRKaYIGR+HAX/X4y7wWLKTCbd7W3WyixBc2rWYWpIjcKVU8Fw03sotpF0W2MLcR8
yqXQC+6diO1acr6hMFmfgzmtCpsIRa1LS/nVToYgEBAaJ3e68YylWTRASHLF3DJ19UP7tgJXpkc7
BAZ2Lh6UFKnF3dJoQ8m7UcVaZkUgYU4iWKGtDANz/5HXAN44PxgBk5BiFcUiIjPhLu6ii+2iQ3NN
SIunWLnSiCiOFAng7mbFbAHiH2EtqxcjJP74PUOWGpiuM4wkctQ325u/nTdMgUR+yLXWVVrQCRIX
XFnaaDs5FYWKp1hyuKIwxoeOJBRZsDvcfqUrd5GqYNk05vamkx3jw0i9AvCmvzC3OPiLX+FBJSwO
/g/L/JDLbVem1rYK+qr/nLnS7+v1zCVI9bsTmpDlwrePpciV/A8H9iGV30OFULOeoO2E0G6cAZs3
H0p4zcXVAAOmIAyQvPTn+V3cu2E3K8y/5QB5auPyg6YVMQC9XTxVifQNeeyLwkroP4k41rZuJATR
o4Js9OfQymoqglbdEvcspqvcl8VrZLjo2jX9GHNlvaM5k6d4rHLWIofbVSL5q7mc3sAf8jmHk+XA
mpkryNdM1wrXfGAO1G+nnx1cTpjYcZk3vs69k/kj4i7//Erv+54P4Zwto8SSlkZZ4SqeR3eYv0Z2
6UW1IFP9Pyz3QwpnuUtZWcOkYD/RSWeFuubitvBzN4ObcyzUKV3yLFLstJD/fko/ZHJ2a+TjYrMJ
rbrpV1TrkeIYDXetWeGJjvEUA/6nT31MhoUYQBTd+vte6G/ZfOmqMzQSMx1biiQ9ur6/5bWIOWp/
SdFNj859VBxR5v5stUotkyVHNS5c6KPpML/4lfqlOzZOtgAmzMHo2EEYQe0ay0bmqvbm0u9apZj0
VS0TPJiBAe5EN4HYyCOva9yWMSBWjxgU9c7b6L4L2sjlTiiwSVityzBSo/DW3I7eh6jjPwwOsK4w
wFoGg4u+6EkUCezu4kYsdzCtPmnMfoK6czAXAQEFp1d4CW4wJfYANusa+gG5MsGBFG4sdyKbRlZT
q4bUYnTloPT/iqzg5df35X+8/D+LrDaqcge0U028Qaq6CutxcFj8nOsPjSVa0F1HtxHCnUiqTbLN
CISMDb0sZzhXtO9oObnFxIBr1YNgJXcvkQ9xfChQ4hWopwmsxhzYjVZmX2u5u8qrzmvNRhB1iCyU
nwWfaNHpzQxZ1Haot3gY8/j+NiCTi2sydo2DuKizH4Vs1FM+H8a2n+lQUojUdIe4AD6t3RwDnYdi
FVkGMTLHDP01rjAgWLfp5L4CbJkB1Bswm/INPGCgoCAAgWD0YKWYNoXzqeFi2U32aLwS22kqX3fh
CdghuhmuRRDbu4cSPTVgaEJBUuZXup+r2NB19GfR+GvUXbBCZKW7Tm4jgFtXxYo71kYQQPocMdV1
ZP4k9pfzHk2kBOe8kaxARS4F5W1fXJgJUKwNUR/DaYl/vf42aqyfsPHVFolLjPeDOopN3xvzt5R+
19qrJbkttG9G+xTrP5XuC/ohvfOKiRZv/X0jVZqiscOADAI3PXYkM/WoPrupVopc864r2WjHuWbw
3MSkB4Fn2BTu4KmjS28LD6n/yunfVl5fefIADYyJZCcGlZZA+q5j2QjnPPRgJEu/rC2CSVl4ki45
2IrDaBkY0McwzvkF3b8ONsI4z2zhXYj+CWiaqNA0PrCbwos86wvy07Ov/mhC0QUksk3OSwMFQKfq
DO0s4EdP8tUwEVHEux6hUw/y9xk+aSeQND2RMZAKTBv1JT7ICSCc06fewyumdLOL/o+L7p/PAs/5
kTbjCBAOqGR2PnMj05Nqp7zongfHzA6AcUv9IRQFSwIjUdc12JyEurfHCkzemBQjMBD9JunuVHYc
ZkEnzSn+GKcb50ryLCmmmGItZcxcWy6Y5GbkDySnGNwW+QPcQUUAbKkR50FxJFC0C7uJ9gwGU8VA
tlnr+wBC+6xpkRsSZurRQoo5DF+Wb2tVRHC8KwFj7ToB6SDogzivolObmjOKUuisT1yS6G5KY8E5
23NcaBn8WwTnUNSqmSx1hIi8yx3FvCrNn3b9p5O22KqtDG6h+qytqrGCjLF7rbPvIy7uFrOK4/xL
4DPWTCZ/vraCOJ8xxJps1asy8hAW2pOF/a/6yZmbZ6U/aBn+ByB6UzqOpS3w/6Kd4pxH0xA9MUGW
G1oK+gWWxUktUe1aIIJ/WxVaMqjtYiAqb+/H2PCYnAuU2LMFRBaAMDHBRn4yGjWAvpskTYfuoNpM
E6dXagsIGpiOtulcMYHh7V7UW2ncZo0RUGR0s0V32nX+0ATzocFwEUrHBFeXKHYTacZtz2zorNBW
zUrpDpANh54+RnIsMPO9+PBDIcyMfvYHBlCLTAMg9uGYoZvJup8WcBOWlU/Ga4k8ghrMBYb+l/Mm
v2cUW5l8bp/a7RIRLCI1f9bRVYLMwnkBe+58K4Bz5zOtygm0vFg5gNuiC9RExYD2vwcmAnwTCeL8
OZtHVhc5BFWzhl5p0ONgJH9Qcl9aMoGd775atkqtq7q5o7oOeGEgZcMs6v2aItEv86c4PpBXAxkv
3e1CFf3TWnh+IVcnx/umrUzOl2PEtsn6bt0pDFGw+PdAM8cCJ2pRLg4dBDMq768BTpoBmmMgLGOc
F91UnMuVBmZkI7IHoTxlXzAW+43I1C2H4pjYpqPSt6UcPVDfOVmh/Ops28cU1UOsJs5YEtdIwdU1
2Ndzj2dcqZSHiMoOzWq37SeBde05AXynqcjooNdA68Ctip0BeUhfFHSuD9lrVJl+0fWBMV4tpuEl
xnIzm7grjPhHwRDY5orAEHZOzyfp3OVnx8RErxPaIQuJOUkC+AdhnXHHrD+J4DYCKIaIUTooODbg
LzQLt8bwOuAPnE50y+4Y2CdJnD+d4qVOqYzeOTkm7mDiJZ7/ymZ0rUkz0L3+QS34kzTOo9qz1VCl
gLRKbq8zvBbVL4s2H6dBhBcjWEC+9yAaVv6GtSUQDLDBjACWTorXIKFhWMEfn9CtSjw1craMhToN
sIZsbo+5DSnMPiSFfjFiAkuSW9EFuGd9KkFPLKDeVFBgcra/ADdQLlu0iEo9+hrsMRyL3yXgoOIU
+D7FjZVdVeRFAdrUkk9hWn+fzJVsSdjcsTpW3lVsP4M7BEh/4VUe4zNoAIaMFnZzgfKbLwFozTO/
dsgw1v/gXYIZ7A/NuUOR0rwdMQQIzeFx/Oi35mOiwiWPiHJVt/TiR1Fe+pSJELgGW4nc4dC1Ysr1
GRK1UO48E+lvb1488zn2bVc3XWVcRyvAOli4ZefEsitZSF8hkXT5x5Nu3Idw5waNJZOaMAOq198i
dkGjR5LeDOjzOm/Le1fcVmH+qVmQlqgU082hEsqB9TW/oIfcZb+YF6OSG/nsWbTEe3WHTxK5UMQE
wlkOFGhECn1yV8OOak3F3DtFYj52ZMwUJkaCxxooPFChVCtw+CRfVEoAwQckq6Q6RsZrNwpgWtZt
PWPb/GO0iaIyXihWoaQjzg69lBPFb5TCxQ8/jOTKiKujYOF3Qs1Py8DFMcBjyWXM0MBf/SrRC2Y4
6WURRF4fAKXu99j7zFsLh6LV3/OSG/tWuYgGKJBmWeswq6kLFu3JTiN0d9z0pBDZlUg9zmkBGzpB
0xlWdHKlW9sx3AbsSPeR94sF+m/2mHqVS7+dX9IdkSZZ+5HREo7BGR4Bxq5Le7EqpQ1T8n2eUic3
vmqRwCWJZHDrR6MsjuJVRik9jnXpFMsPSzQDsR5tzhiBPIAgR4VvA2Q6t3RJZGSJXqgtfNBwlA9r
27ERYMhJYIGnE6AozW/lcA6dVjpJqgRy5FsjVBVvCTRM8bZPw+B0B/u7GeZ3OkZA09sUTJAAkT38
+XYhmNPw6JdXBAROTdRVOynplyZcCkzTAv8yHyRvjL6cl7IT7ZhbKZySnSLrY9KQJrQzlIiStn1C
gLUAptW+G63yS9IpItPfu0M+ieRuraIpSBVTiKzgv74Nnhwst9U6x3JRvuU+uvJRjcA1sjY/K1ck
IF73T3KUnz6Bu8aWqB6YNmJtiZZfq5V2ZM0seojthCWmgVEDoLMA6+mEhox0wBSYCxkyBiBuAw1I
zkXQa3sNpZ9kcK9KqRgAtqZAhhaWD5Ri+M2rjBDTVbabHtc7asgdQEuR5qUJRVXVHVf5STbnoOk0
j3NdqU2Yx9nbaOZH5Ei9RStuJrSonTdS0VJyXmXsm8TqFIiy2x6wsJUzktfzEvb81nazuMMG/ICR
RT0kkOXWsn9r0fXKjvfvZHBHTYqMIao6bJbMcFUvcrPgWouQg1Jm77ykvdoe9mZldAWMHAA9Vxe6
eZiDNY1ZmEhpQrxXloD5qlejG+RnG9o+hnEu0HWTMEyui0xif5/+Fsun1pq8iUcDMD3hCLBbK/5B
bREvxF45wzRW5DQQjoBLh8eRLyI0zGbRqlkcDlXrEMyC1PS2BTx1j1ybVX4b5Dutfih76ZAstWNU
tWBxd+3+4wv4h1RTzmY8ADMubAcAAVTI9sa/pOlJa1rBo373Atroyj+kpG5amMq0Juy8KCy+kafC
my9zn31PfXrog8W9MkC9HXZhGiAJct6EdrdyoyXnWewZTGPaDC2XovrSGBhDbRZBnm8vtt7uJT+l
1nRTaUwTZCRX9q3iYhzOTeCsvoHk+54+dG/F0z9oWPwkcdV6cy7aHpDWcanD8pv0uWHGi9Tq/vmF
2xs8AWGJguBhHY4+oRJcFkY1g1oNGqKbI/CbQ+ro1+oFGu382EvC89L2/BZaKzCViXFT1LS5u1Tv
jLhtraQNZzaGtV3dV61yIbHk13kxO/E/cq4fYrj70kqyiaRMgnusq2n26lTRPdWuozCytMrTWFwO
zmgtwIsf+kWg4ikqw9oiuRHOOTNFm8uGgTAxXOQ5LOSHzHyp2YWxJF4DYKtYvUub3ikNUZyydwJM
C3N1RAHMCMBjPtuKDgjOAVytbZg138w5dkA1Kjhju5u3kcBdCPaY66xRszYkHSi65tKViAaWS1G/
qUgRzkaa2I7YEkMRC5FrudyVf0yeuW7QRg/OOliZGEaXQg89N+/rujiAnC52yrb8NqpycN4S97zv
VhZnDJ2WLZot523Y2wzVXgnAdygWRYsz0td/JYknHYvqSs+qdf9J86az2KGV7JlD7U56cTgvafe6
3ijFs48BbbkyKittQ3Y/+voL0irJ2meYuaU7YHoGKO7gl3TS/J90b253zuS8PEo5EW1j7Fwja34y
v6kSWlUbUYfqamD8g22rHhcpmqXKyliDlG7CfMjY0hnZocZvRus4JFMAaCLB1gks3lx/37h5lidd
vCTr0c0Q5iy5v0hv57dMcHRNzjkAKkIvUxVmOGhvGWgU2NK6jS5CghcYu8k5CDbQLgJQLLz78FKg
uzjJL5YcLm/8fV6bXfcOQBbbUNDyc4INGxkMz09wLIQpCr4A+mLjUV1x0ekjyytHFWXY97cH8Scu
yR00RGsC3ZlirQ6pk+zUMftZc4w0V1KBfxXJ4aybLCroImbIwaV/yPTmmKv/YHgQB+hDFc60wcsa
LbYBEd3UelT+UUe3NnoLDFv2z2/Rvil8COJMWo4LCgg/bFE+tS+AEQ8NK0U2jl11k+iy37FtjHFp
gICzgJl20p9XZ8aAl2uHx4JUu6V5w5jqGugzOK+QSAqnUGn1yiSTAawrVYRU/RSkNsB5lEKAt7Dj
ez4pwx1UOWfgywPRRtgDP3uKelee0AmvpG5E7qgp6v1bbx/O0wFxQZc18Cfpxgn/sJLWrKR0bEPV
WoZwBPrikcK9zg5QgPpL1leGR1AducijXL2spzrWBG+GvVUFqIQKQhCADpwA80xRbKRZY7ybPCYX
cxcQdW5miFgLRWK4G3/pbdRSgPgWthTYfaSaCicdi1fa1T/OW8leNG2pIKYA8RSag9Ax+tmVyxNA
gIbKxA31a6id+qYKUs3RHtNXFqCfTdh1teMyPonjPG5tVBV4hKCYmoRa/AryFYHZ7wrQAZokg6EV
KM6cwxjtJrPsRW9DSR0AXPQWqyKsnT2LR7z6twTuYEVZkqKQDQkqhtxTVIPbAhxSnp4Rz7IeBNuz
awgbYdz2jGlut8WyGgJobn4oqI/k18Wl8VgdqF89VBddWITml/NCRTK5PYpkOS4lQJqEyXyZDUvI
mOyqkixojNtxuNZ2Gbmo2bJzi6F5Ga+OucqOQDtZvMqMSk+LwLIYs1QXyBNpxR0pYlFTijTIA8fB
gx2X19ZS+CjZix7d66XHu6itXlwAbaDzieEhCe+ObEkoe32YXxuNY4aybzwjwSyw93219BURcyW+
4Nut47wEV8iI88tU6iQUM2CV5GIaPTxvE/t+AllWYCIBNVnn2ZXTsbGVYYmwXb8Iao4H+SC5Xexg
SHY8DtfRjSy4V3b12shbl3kTYuLuihplhrzBfgJX1My+g3fqX+rE+YokyxW5BdZwWPujz3wDb4Ik
mO7Ko+oDjPdfKsS5DW0yCMBSIQxpLXdRFoABTn7Efp7Xadf9bZZtXdbNso3NYqXaBCna/CNpLogh
uC9E28L5hnSoMaYu2Qgt8+RLwqoLpufHadEEp2jXx5rockC4vCZZuUMkLUaDGc64Q49/52nNgYG6
K3ozpsInokLo/or9LYovQOcjm1Wgz6EGMt93WumCh0MQM4gkcAXnSR9tjcYSjmjZoQ0lDyar885v
+17aFmv1oQV3XOZMse3Shha9Hz/IV7KDYo8738PKjtpVdS06nSKVuJOjRw1IyDSIq9oMYfk30grO
pkjA+vvGjoclboAhhjVL8zcSJY4cx75gydYlOXHUmyXjjspS6OqIx3kXJrVjPq6QVdltdygsl/po
qRHm7vdPzscOcSdHq6NliltoNAEC2wCnJDjXHaXvBGoJTg7f7G3JldnoNbQq2GNfFg6Z7qXxqSte
5VzU6LtXaPxkdNyVikZilMIXyBq87ir6aj7LlyvKqRVm35aD7a+jo9PV4JJL3WuPMnKIgNk+CnZx
tbRzu8h5Cj0q9JzN+AZU6G7Ij36dC36IHquHNiCXiMoEB23nJb9VWeN6Z2NkDIB/iV1slrsWA3hp
ESP4Wxy8raYazGB/3vYOwDe0Exgm0qS2pnEHDYxWldUUtA+X7sVsL2yUdJkdnF/DU8uEDDxFbXud
VsXM2OezZjSsa+OJgNZQuljMxZ8GFZgUolzLTjXisxjOWgarMPLZghhyQb7GwBgAoEdgeb03YEb2
h3FJLUDULoJbVyiVs49Kq2bkw+Q+LIACAGp7xGWYjbec5qG60V1yGH+KWlx2QqVPihqcjUxmOwCd
CiK1MD7UxruWFE1qjLp99f9oGt9x/kgroYMBYNo6CN15qpAMtYs6aZcenXEWwLgwUugBAOC4UodX
PsYABWu6Zy9ImZroHEf1Bezun+2lbJW8Ldu6D6s4DqWsfSoyzFjV1rwIfNmeYoCKBN8PhkpWsEVu
84ZcU+ZBbke0iqLMqoGdEffaqGMDJw9stfT/A+Kwo91WJl9+BC1n16cEMucYUSEmdUoXCQ3P8mbD
W9wKc8V+7jW1K2q425ELPHksq4z5mdOpTZL1SwSwHxqy6s0cLxXzKYru//igI/cIBgQVRnLKMdhJ
Y0EU1tEwHdB31SokzDXjsifp1/NyTi9vVHQ+5PBl6hSEA63WQpU5Tg56CsyEVBHEuXumgXcIscyV
y8PGKMhnI4y1FhTy7URD/RY2j7nv2gVIagwmaT87NKF1M/x5xRZabSRyIYkUA749KWca1o18KJrq
uHTs6R8s3EbEaiObqIeadgyi35GGZqwfutJPgB52XsJO9+NnLbgwJFrURWoMrNscyAH9IsEOcGU2
P8EV6+nKBRq90FuKPnqxX1z/8ueb+rNk7prpB1MeooLSsO8GJ+8AACaB77ihCIJE/Rl7Z2m7VdxV
005tlUs2lAR/r1eR+7Jiri2ycpEQzjnJZhznVgMhjdrEjjo317o1H8u+/XN3u7U7/jrJACFtmgTr
BshqHxTESDo1/Zd2FMlZv/d0fwAsC5IYCxCznD56ZppVr6z7Q5saxHH9nbFyEYMn4bmUlUBSkMeI
AaNJDUH88d5QeCJZ18BABKDsFT/qs9k3GBdTaQPJuqMA+KsPygXlBF9S3fbGfGl96nVH9SD50QFZ
cvZKXpY+UNTfYw0gq9LD1KggyNuZ9oCpbj6IOyTyLNf1TPFBSj58q0g3OkySnjF07kd1/Csz2CNL
0xBjuOjyn+OLAsC37vlzumtcAJXTwf2F/eVbN5LcjuIug7OJ0Odfq9qlMmk+rTWBbSmnzwVoioUH
ui0ODEigPi89+B6atqsWCiAydDC1tPcViQA0z77TVi4eYi8HpVseZHMej1ExPLMeLjbFU1mhaBOT
R/UAGD60M2ZD62CEDHCjIHBAXSpkJMh12SHxjaQYmKFU2hsVxJ7OotPrdCaikeXdKwd9WIpiE3Ot
tH3WI1qqJZFzrFdlGU47ZW4siSpEp6H/ulR/i+ATBUaf96SrIGKwbhfw21T5l4XYHptaV+4Rlk/J
8bwNnAaSOoocgKlWCKYcVzP4rFSToCcklmyUDC+oR/zeTYLoVfPsEEHCsyqQdmJxEPaeQ0RoINs6
n0g0rW6SzaEbQ3PO/M5YnD6avVkRVXBOL25ODpepaPJuaVsNHBjZcTiy2K1uI0+9oR3wfnQUjdBh
5qivgoU8sQ5OJhcsjCPo6AsduiGLvgToZOnv12kWx/6Otz5mOT3jp+2lz+el7iwonJmtARHUfMcH
+Lx7Zq6VBTZ3RA8sxrqV1H4p5k52c8sSuKtdQSBgwtMNLIUnwOpMJpKUWvoYWsAaLsEgPujXiSWa
QTsx/7VFB5YB9iN5rStzayhNo13KUwXzj64HVJUNA1310m0/Z06dW04poiY8CRdWefraWwmAb13n
C1M2YkZm5z3kTTBGtVdsD6RuWjBY+dfOBuze+d06cYScOM7lW7SzOllHbJygqjMgqOyIA+5HPOwH
RxeiRijran268t7F4YMB+y+DP5pbzThp7IotiPTitij9gqYLyMc61ZPSwQCEGbvSS6VzSvCsOn0F
xsliTgCVl12ZedZdKd2ketmoUy9a5M5hDSWeTHtylNtSQl9Qiwb6tMuv0Eq2YIAv73ovqUEieH7F
9sxOx5MFpLJgpgYZ52f77uig0UKGP4zjF0V7TvOnTETrePp6X5fJUsERhcQERHFufYRXb62cUBxc
f/IXr/iFApjbqk6BJ7zqatQVJ+p2Df1DJu/n21TppLKFTL2o7ooMfeul3AMCtM6PcTmWnt0rN61e
CSaATrvwPqvKY2DoZrFktoSbuNajhwxv+S5oyGOZST7NfidA8ezpRSZqs9lfYDzkQZms6WBGXDd5
8+KYTcB1mrmMTZxTN+1+ltGVnb/o850VPXdoylMxHWTemlLvzmBMNsD7rQnc5I5vRt354wu4g4fU
jJQm73qjuX4CprA6+ecNde8eXSd3URCWQRqHHg9OybbOs7mCJ56AZmtZrgJmePnhP6jXXShCtluN
kjvboIQwNQNck6Ch5gdLsqkxiqwcKAjU6KEEOiiRGkATKG6POi5hCgbNJGcSVbP4dUQ7wuqelbVn
m6BdlTsqi1qmRoZ3Y4B0oZtVJcaSBcHijoSVgw7jWwZ4n0/o7tM8pRluND0gJlDsSO7YsmAc/MQc
oQRI4TB2hB4AIB7zSycNE9yN3BpBGpujq0wG8BVlkvdva5/RFchsFE+Xys7DJZW7pj7Etxn46g/E
7nV3go2FVZICW68Y+l8CG+Id9vuXaRhTt028j05Y8So97apS641gpYACU6Q/I9UdrpA4ukvfpEoI
43UyGv8uUV9Hk1aia5v3r6UkW2w0ByNY6bVWfMRl8aSHFQ85vlgnFVdA8xVWFAQUdwjZVMkZB0dU
tdzZc5DHf3wEF63p5pjpaMc3gHSQPJsNC6xBRCjEX/R/6QkCj3XaxTrhkCRaB36feTaCGXP9SjY4
mT4FRMk9rcjd87vIX1nvolbyNx0pUYTW3JVF4spkcg1tygSUjVniNNFdh1GK81JOciy8GG7Rhq7N
l76AmN6XA4RK86P2lRVOE4BUwEWkq/2qbkpAFQB5S8gBt6+iBQocUPqqJ4d00GfcTfkIFcfkRYra
A8unh74TASLw4dK7inhtoT5rEwVAZp9datr2ttZEEBPppZsqmoc3rG9or0V3peWioZRdnTbCuHQO
w3k2rRF5h76JMVqvHYq8ucGUmyfYN8I57r+UQrxpQyG8I7l7ImmLSdYJLLHQH9Rcd4z5plATL1FL
J7d/NkXqs+wxm4T2sq/fh9z1EG4u4XhshpR0zAjU2yjErtUOewN0MAJBIM95+WsbZE0QRULczv1N
/JC7ftdGrqz3AIzKJoBXt4NXFLqXU8NVB4DZ/1D7RnD2dj2J/SGMu+dtic490ghGMMqHTrvW5tfz
uyf6+5xFgm25GI3VSCaqebNKrk0yCa4n0XpxdphPuj1TdCMH/fDQZxiu7AvHJoVrkNxj4hFmkUbc
jS5PUWNkOcxCbz0EXkf9skKz8AN5HL3kQfat5+5JVITY9cUfm8TjOqO8aKQEcztBq37LZHQoj8if
2q2TAynw/HYJbJ7nPKOm3iyzDEkmA0/VW4RBfyGsnEgG54cbZGmQsYEMpjvA8oofJCS7Y3+W/bgO
ei+6VV1A6NmTmxLBFaAIXInFuZKpGSybAT8haF702xUSNwHaGz204MnxoiAccW83D4qjoSPsVTAi
LtrD1aw2p7pOrUKnyrqH5DrH+FwZY+arukcnoUDJk+lYzl+ePNElq1AlhvMAXplbUI1d2cQpcRQa
QHIn6TswhUGcvAGKQPTjvPmIlOS8SaZqnVTEBNec9aIg3YfXUlRez8g4npcjOIM8QU82Zn1balCx
XMDOkycOyJj/pQjOq6RzV8wqKsZBPD0Rlfh6Imp1ESnBOZLF0lpg00CCPPbhBN7UuRXY3N5JA1cp
phhUcDqDEPyzzS1yYZeq3iGGi5DrjbFMZu9My6/zmyGSonyWoqKEFKHFHA7RBv8J8HSt8nrJfp4X
cpKgXK16qwt3dOeM4P3WI3oD/IHi5Zj49sDD+iRf5HcaKOpjR/xi3NsgjBcCOwLkecj6cxtEpXzu
RwkXcW30nt3dTehoP6/V3tW1kfCefdg4BXkm6D6KIGHOJb/vc8ApKEqg1+oK4VPfFgULzgsUqPRe
YtkIRO86S7RVpa5GqxPJfzVd+3JexL45/L1q78/+jQjkBsGA1K+r1t60Foity4t4ej0vY/dFul04
zhrsou9GdCEYgXQwLnoXlFL0UnMGXwoxRCbkwBGt2vr7RqUhVyUlsqCSvpRfx4mAw97MBSqJZKzL
upFh1qzXC4rQfRkvWNpcxGAQPr9oIgmcc7b7McUQMLQoJnT7KOYl+BMfzos4Gen765R+bD4X7i12
pJvqssZieGNZX+0As81Bc9BDKdTd/JFei1/kIrU4R00s9t/wr7V/NJXmakSEU74e9G3q6C+tUIDB
eMv6L6dVWWhDA4QtIyDaoh6bkYTz3Id61oFaqjUSlzK7dpKaHXsiGvzc93urAwLHKCA1+NyLOZjI
e/RY0eg6uZM9tPgem4PxmNwgiAnLn53AQeye3o04zkjSqE+r+f2xtQDBa2kcqwWmAWg0BIay7srJ
km7kcEsqd6XSs/UGL67qm/JgjegVYQCgfibf4uPkJQd6n3vzk8rC7Fq5EQhfvcM54ZzJmLIqLXWN
WGxyTWcNAtWfGDl1rNvOyZzkon0+L29ds3PiuHukZ30xNQV0nQvLGcrKjRDZGjPgnETvf5G18D0+
akZJRgpopoVROIXqpfXNOM5ISKlu/Vg9JU/nNRNYC0/7PsRyrKVrqAmARado/K646CtRsLfvVD5s
RVewvhvXyIZ6APIupAD+yle+qkikAo4LRCjplRlGjvk1klxE1CIkot1AGlW1/x49vhpkLg2b1AUB
GjPAn1HeLIPbP6GXNAbkAPhlZJdQZ8lx31RvomS1aGFXp7dRedCZLVclVJ4GYCT2uUtS7cHoouP5
/dt1bBsN18/YiJk7jK7VDcTIJV4E+S/W+XLzw5rujbL2kWFCzSsXOJhdd70RyTkYm+SSqmawUEv+
XtmVo5WiKb3VdZw5bnzjrNl3hTYDySOIuxsluyolcCsAk1Rb8FpoRRQ9Aj+mc64kRkSlGWs2wLru
v5Lr8gLsY0cDKLCX5BhfU3d266PsA0Giv8R76PzuCU8751gsllPMH0I4DYA/ez0+xffFc4vkd+wu
b9KdrQq8tmDv+J4nVhnDxFqs7CgVHmksoAPogwi3QaTVSfPLEFf2VOPYgS4U9MCVB4y4lUnODK2A
vk1C1r/dxPDmnBucf5FZN5dtgler/rgE9c1wrLyV7ki9Xs94dWCgd84uoKxo/0TLyQWxnc0UG3zk
2D7QnxjJL6kUXDwiz2lwbqQmMsqma76DBmowPbCnsXaHSxM2KV2oT/SaXFbXf0ol9x4sfRxwvnaZ
UouySYdWC4n8rh+dcRSZiOBCNTgf0o7gL200qNXYpaNFv7vuyrJu6qH7l/bOBSmYcrcjakAVjV4R
CVBSiSjfJtwhzn9IrVwX/ZoWWgPmBNQbD+qldCM9GN5KDTV/J4qPeEHkONaH/xkXybPC99WCTtkY
R2zAxdbdoTH9Og5NtKUX95Yo2BK4Yx5QxFBnq+rXYKtHrwC90vzGcrLbMlytsA6kezzm0SyYtI4w
0SgwEx5fJEk1gIRF2L4JXJvKD/2qv06vAbwRtFeYMXDSQHsGiIpgbUVCOWeC8kWbT+83d3OTjGh7
Ll9R23KkVFQXEa0r5z0ypepgnVjXiVhoc7u06Y2ppa6FImRsDAfBVSNSi/Mk+WSir9KGxVjfl0B6
mUKgkr6qs4+aoKc+kYPpVVddIOSM2c3YbnwzjzhCQJzWTgnkdh7zJUc/5DNGVJz2enyznyW/BT8H
8ei9cak8K7JbgEH+y3nNBU6aByMppkwjY4tljkkRTkrmtIMIJF8kgnMztqTXs61Dx1a57ssfmSbs
7hOEkybnZZScmYu1hkRa2B0RPP8fadfVLLfNLH8Rq5jDK/Nyw8nxhXVkS8w589ffxsqfzhqHWvja
lv3kKs0CHAwGMz3dK6QohVP5gxS8W6vGoDDncqwKKiu2aVR60pRt3KQSrM65xT1I7uBB21w2x/1o
VQcRt6oCoQOHCRMmJ+xrcMNIH5AlYH495xcXSW3cgX6pivDF1LsWTGSz3we9I0LsjjCR/bvj/mmM
OhdS2ssLShDIHZojAYFnGucPq2j2PUsvfttLPi1RuXo3a7lQgHTA5aPV4krM7VUs6r3tsprwaYO6
WEe+z/WVeOJk1Yfigyi0R45mce/6q2IVLsdke2VapHy/m9dMrkghb7JGuzrFVulC7NaTbYx7gwu1
/87qpW0/eT6XSB2Fog2hbEDOc7oLA8nPPMkbdqLPMvMb5/+0Qzk/QBVlMQhYWJ6YHNlPTLJCBNGr
JrRhiLrdfGRrCv0md/5l9RxOL3y/U1MQbZAHuQI9Pc1dMysKNKiFCpbgALMpsx/J5Jq5ctpoPIzW
9cCKARJ0vt7BFOyqkzliiQJEF6sbzpbersfj39wIn0ukLlhDXPWoGbBEPlDc4YgMMHMqqKa9CjbU
0J3SBy2VHb3Oz9pz/11KmVzZrC97BpFe7PGQLW2mkx/Qov+b+WSuz4gg/J7jhYKHn1U/hScWn8T2
9fu5aCrM4JGH6X4VXlvhfZLdZP1oFtyjFj9f31zWcaRnPlBlWbmOeK1+VLChyoGoo2pPxS67TaGk
G7+zojXzc1Ihp5dKAWLRsDgF0BjzZGc61qJTfK/3g2Su3ooJzRy8D+G9/C2+M3ponzCSfOaZoUKQ
MeKPQZBOJEElThTfyG8ZXu4d4gKefeq/y4g/PyYVgqIYXEU66fqQIt28E58aFK+IanmCaS/o6z7k
QfZQ9BZns3abEfxo4G4o5JKsQQXqbHnwRn9wGyySOf7NuKtosG4spBIOyHmFEgRvh6f/bSnnQXi2
NPPvrJVtZ8O/9pTG6RZrnPb6Aovj8tIPA0aEMldRH1Qd8FiDxVy4nU59GqNCEBgWpIqL4TFx9FH1
66E3OmtdZEa/hrUkKsEPGykxJgFLqqNnbX1Nxg/eSJ0lfypAAMw49wzHoAUAdG5ac4OUsdT34Yfg
Jr7iI6qdFgHFztoRAkTbPSZs3dKKveWeYZwR3CQqs1mmaupFieRQN9F9FpnVXfekv9X7/Hm1hNyc
HscnjJ+g5PvyHw1TsaftQrXlSWH+/Pi26hsgebrJ129BIIZLRLFW2cwBqB0dVkuAFXRopF7e11IR
ZjiJ0bNxwz+vu/yh/cZhwfJre5/PYFdmfWLilFcuaomKOiDaXKJOgzsBp2sRWh0Cuqn3xQ7DpTf/
snb+eUSo9GcNofwmkipQfohvE95BE9gJH9cTOLI+Frtyi4f63UhN4T9mBzQTRJUbRoX5CpLelY85
GmaJU2GpXnPqb9Y9WW7sFwCamjnv1EdtxxSnYWwzjbnQknTtVYJGm6zB4R3NhbzFoTqE6CwVN6z+
CyPOyuTHXKQiYSgks8pjtUqECodmBLxcs24rRoJHc12EQ24AXo4FkSJzbOUPyVPoZiQ7t9ujdKsx
OIYYkUimMp20kI2wnBEMkJ975IoSPNH9B6LsrGVRQWdIWolLSHMnPcgBvlJgOLVT7CCzYmV2xGQo
+TK8+rMs+utAyFSsSZRc7KsF9ghSfbVjJOY62leSs+wbnxHXtst7n7aojCbuwGCuE7wCHyxObCWB
jtRC80Sb3zMPOgkbV8KKTIWVOq+NSRWxrjK3smeyNGW/vuhv8m0HYobiVrtDGmWC0WPPyokZ9yM9
WpHraVlK5xaycMsNJ031I/0whUeUU1mxk7FIuq3KSZkqYaiKfDyiGd4BsDi+DI2JOcwEiSKZkeQz
SPDmoCqWM5Z1hqvSXdayTBU5HLHF6jF/XE7klcM/jMC6gEzHZ5PpsB4BdL91HlSwhvRY7foHdzPu
lmO4wwhj90rkSXpL3g8vGesmZmRUdKtVTpQRPFk49Uh1DFMPcvdR3wEwHAAk6RaPENPyWC90RqBR
qECTTJMhFgpMkrhGCgGTy3lg6mIdRsaFoFCBBpOGcRFP+HqkBxNbxR2n4bEom8MB5faBmeJ/Gaui
Ao1CBZpiicUCpFY/kxrupfvOAdpQ7XRf3P+De5714ahQk7VKlc4kcUx3k6O4ij+/REfBI4E0gkrQ
sh98JnkQ6zxQIUds20HJCJCJ87vnxVmO6zelMJVTdtBf16cYtQcWyQhzU6l0BpNHc5P+fBcTdQPw
aFmdnZ4iIjfHlJtl3Op0m3WOG7UfSKZW9orHj/I+Mcb/eODoJutSAeDakeDJ+bOb3Re+5gOqhWui
syUdxSKS6jNzI4az0I1WEBRFIsonP5+f030BVTnjmDWm4MmucCx0ExX2gKUVwfp2KnGniyRpFjm1
FwmmvbUHZ7ZVzGyBOOiR3IfFAyuqMC4luuMq173Wy2RfWykyu+Y+GXp30nwJ1AqVwpqO/g1C5ddF
T/dahXYZW4U8Ecm9BGVQ9Uf+ltucozizpb6uz+Npfc9cFjiF9Xih+69irKedRHpcP2fgMqcVIc0y
QJoFxAFBqzv/NYiqVJgBU4DeyT8hQN0zqekbVutIAVJQCzV953r+xDp/VHyZ00rDycOuppNgcuJH
NDJbI4xLgW7A8nXWxMLPElB8i+vHRpfC1I7Vbj1yO1a7l3Hs6A5spAFdbLT4XHn6ZmhvKdqfIrOC
wNg0utk6Q78RWh44ZfFODPI/IT6wV+61Y4aLAH7iRTcVK4Qxyga0ikPTcuhJLsTioT7w1nxYjoJg
JU/yn7pgls9EKbH9Ho3uf01W6IG0jsvkbiXwA+mmOImZKewXDle68VEcyvvxPrPju/gpYnUJWXGM
lncQVVDT8uQFke7i2wLD0poleRWSa/JeYZ0BVpWbbrzK0tBpC3SgURuJH4v7/qHyEm8MqoNgyS5v
8vvkgWWT5UJU5jJHRpwpJO/M1ieOECtwrJELVuSikbw6J/4FRlAexCDyOy+0NYc7EhghqszM7uDm
tDAkW//Xi6QbryOgMGlJqgGzG3ptbU7H2cfFAB2rY+y2aIQaXgaMrQ+sP2CuzTclRZ3rejT7QmFA
JYR0GzaJxX5eSW4tezNGnkBIskt2pLbNKvsyMmp6TE3NFH6d17MhklEbjgR2bXbiznqf0ENqmtBI
fd/BTrzjf3QnIp4o74wjYdWNLNk3mAH0NwixX59RJ+H8IoVIhByCgxw+I0hpq331Q/UMUzlUR90G
V9qDEmTgqkU6sfisI8HaUip3EdRR03seV5FR3yF0F2tozalkR/q7VHdmAqarQihdhsMw7gudnNOL
1YpgvPhZ8elt6VXOQfNVOOHtWpg1em2H/ASWOky7u6xWOutw0oNr4qhnIEDDLndOdiIU7amr3Uc7
InnQuNwtCx3HWiYVbqZFKOuZIOunFYBzCcL2+V6WWL0C5qqo1CVRei1qScM5kcCkwSVmzd3I0imL
js0AylMUQXX9bekDVfIX7l1uWTNGwnbxgkhzCJhh+qLIWfF8lUY8fkD7qgzmtJjGH6TNHmPO/kV6
Hzgzz03O0/cibwJFPZms9OM35/XzB1CnJxbQsJ3K88WlBuUtClIOkv7WF4LZGXa5U39nNYl/kxh/
mqTOTdm2f5XXW8Ms/wBxHoEWzLUN+qDCqgk/Q5iYhOnZn/zcYpyf7fLbp3Hq/ECys4U+BDY8P5Dh
guHIOVAgO8Q+77MKwL/xrk9bxMkvzqq0GGU8D7DVOSpyAtxonLMC02Dc9c9oRjOrJr/JCz4NUqdG
zpue50nWhdHd9gBXBkA3fTARHWYL5D+5Od6LPusNtx0GP41SZ6jnYkUpCS6FcPeWbua1Trf7B4vb
zkA+7VCZf1wNoPokReHGyT5Ij2TKbC2CrCxBAkeogelmcsNqXbKM0rWFASYNAuxpxyRoQDIVGjyj
qP6b3PHXwgwyGH3hJh3Kzz8Bn0uQnWq3OoaANS+2aNbW5DMzDuIDX2vCn9aouVOjW/WRJ22J9BB9
qEHiT0/xQ3KUTsZxdHKcOpv3w5PyJ+PcscxScWZUwHy1ECwWQS9NH91J8XM7tMXHDEJythGo+9gx
3v7dNfK5WCrUdFK0CGkIq2GnmWq0YOBxP2ksWUbWQTeooLIaCje2KfZ0CuRgPZDMtXzRjoNNDsL0
YrA8hhHEDCqw1IYg1PiKBAnyU6U68tIP1GGBSmDh4FkXhEHFlAQjZ2OVnP1FvVvPrDqRkxxDkCaZ
oCN30ifWmftNO+bzq1ERRZ6jqih1YhJ8hyW6hERPXXb/yYAi0xYVVTihUxpdIp8OVZoEgCGwiHiK
h2wyYOWLjFhiULFEHJe5EEhRex2DWX41MqYfkkP0+7ONutXfI0maZpOsdefFTE78RjCdEEG1iz8B
fGKybzM8A5y6f7fWQIs3xDAUKgguKGw+QE+JwYw+aF4Fa3Wam+ih+HY9iFy/aSSeiiGY/RTSlBQL
RU8PSnfcS16365ldgeuhCtRVf19X1QiztJCYH6vf5LWzimYylyS2B9bNyYgbYAn7uyVDakAfSpyv
AbpJtjokXyjzAtShBI1besLt9f3bTqr/d67ANv53c9BCSrWJMEDkQHHlS+5WggDS75yBjbnu5xJP
RYySU/WqJBGDEMtWxpNYPF5fx29e7p8LoQLEMJXQX9PgCPmrDHnSBkOqua1UkKRWsYWc1Z2nCFJH
e16fCzu5YanLMq5siaeihpKluRSW2MnRJVrmBYqepU/cHmy6bFozspxrx5oKHH0Yd2NPSvMEOHoe
ifXDN6k3J4+0BTQniswBqWXpr5jo93qADTAOVTrzc+FizKzAHN/99Q+wffQh56ZCWVDWvoi5t6M0
ZnEmYDbxRrtpEiTSqQue6x34Ht+KHfkN/67K/GmSbvPWfRfXqKmTQP2TTa560u0czbPGNd6YV9Bm
DLiwRsU2roEkYkreZeNg/iykF3fZkwEM4Ox0LhmZT53I5dzr+7rt2BdmqQhXVOEEpg2Ylb3JmQ/S
QdlXx+p99aM7oDts0gMabPIelBHX0RNllhY3Q8TFD6BinxZWcR8TV+uL9wRvT5l/aFaG94ibAeLC
CBX2lBLswjK5OCC9ZguH8iYtTfBc8yAuvItu+1PmkmrfX+18p0E6mkOfgM2Iw1osFQ/jsReTkdDI
tMmHajwP0qFa/rz+RVlLpWJhMomtrswIFKuR2CrU40HMe93CZgXhYjPpWAimzjlKcRSTobVTXfaa
oTYTI7WlAcLGnegaDX933eT2vXVhkwp/HcdBVLTGqiYL+Se8BE1XgrUoQjNCppGws1Di+F9C4IVF
KgSugir3K3nZjq+T0+8IImjAfBqPHtM/yHkZ1ugmb9vIPXQ4sL7eJqhjFDFd7USwTuAV37NuZVYw
pdu9ePzlgjCcdxNjFvcKFKEISL8EynHYtSA8ZMVSht/Trd45lauYJzCuTjimw6np/Kx7YLgIawup
QFIk9dr151KEV6NEOfvRQQdfOXnUGuxS/hZ3GJEX/es+oju7eTNkdUjCNalBLMfkDoUBfqfc184K
ABChnSkRP8Rj/rT4ocN6IzGOIN3pLQoNvR+FfMDwtp48iMOaqf7IqQ9985IluXN9axkhhW7wRqH8
V0jp+cVKFsPsZtYM73Yh6WI/qaASCl26FGRFomfcjIfMn475DWiVLcUbDnhN79M7Zk7FuHJVKqhE
IydLaGvB5l0J4SnpUDiYffW4j87m7ubn3lr8jvmU3kytLhZKxZWsAu1OSVLicTXMQo99QfRL8a7L
3+I4YvARMI4d3erV0OcBJTsW2FaPfSWYk95Y/WIw3INlhcpcUND9C1GRruOjoUI0ppjX5wqMb4yL
Z9sPQUStYaD8q9SCwHVrHOcyvlfacGBPx/AHlD0YGdH2aj6NUE4hoUcnhBWMrMspbgNdv6mZIx+b
wUNSQdOPP1B/p3aMT7NmSQeSzGr3EERCv2hUb8r+Norstgy69SiHb//iCF9YJMHzouI3Tpi8TCt4
XbhAN1Xkbjm9fr1uYvM0XZig4i8X642kTVjU2AhmWsbm2n5I4dMws7DrmyfowhBxk4u1GFJaDnMO
Q5P2uqYevwZilJlze5u1rDuFHMYvScCFKeIsF6ZqScGHInUhpIaL02N2T7JGwxsxloM5L5C02alq
iugniKaQ+eNzvqKHwIxTmzfbxa+gUjqdmydDJyHj50OEmAa/mV3tSoxCqffXP+N2cnBhjYrEAOqv
HOY+0aT+Qw1ka3qKgt5MduIrjwJx5nI7llzjdnJ3YZE6clzBFV0V4YPWdrrT/iC6xaGtHPsfq0Ni
8L97al3Yo0IwL8Sj2pNkK8nN2e4fx9RdoZQ8uHFnjj/Kk2SpPmrDKVvjhPEl6Umoca2HvFRhucfU
BZDDqPSc0Z9KALjyjfyvwPqfC6XHoHI5WpSGnPryEELlOsPUReJl6Pa34Eec9qysZDM+y7wkY0ZP
gnYdta8YKAGzQyiiSNKV+2TUcotPBxZr67Z/Kpoi8jqEDSV6ak0Va63WYxJnIKTYQ3Nq9vVdhxmE
8lS5kR0/qYz7bRsy8WmR/mpFnPcJtM/JRH5lylluKWVrRrGnFKql9INpdJMZVbrZrL3JOIybse7C
NHVTCAZXhgnEa1zIfcpBeis7MlQNiXKkLQWyK31UJNkkkB/Wx9y8By8sE1e+CH1KG/JSzMFyEr7G
859DGECEwr6+vE0bqiyhDQ1BPZ5OY9d5ytMVUohupO3z4hhnlb3OkXfdyOa9BOV16KYKMoxR99K4
hqoqphpwRDkmyA0whYl/NpgDEpm9ffq2gO66LmgCNMIVmYdGG3VbDJFhlA1B5jdOvZvhmeQph5rn
d7CvY+BCcGInf1KCdJ+5LLDNl64CbZu6I9RI10uBvLDaqVKOXT12oF/jB7dbUoy0gCzAVDNjsI1k
KI9aZHSmAlUxN4PotXt9u8/Jy+WdSf8S6v6YDCmJO5nUOOzVVcDFGe6AAPeTIPEaO70/v8d2Le6y
n3BpJr6AjrE/7SuQ11Dwvb9oIM1Vrg/6iiikQEaq3akYrYmOMhA5pZM9sB62X6IRbY1KRsJSrGol
QTQqAAOqTsNdHoM9uklNEU2J/r5/imzjz+s7/OWtRNuk/GxJixbDSucIKLhTbua3ANp/Uw+KhynF
7+IBFDr/35NKm6TcaxxmbhwSbGqNOZcBjWkpMXX5ibEwctF/dZ3PT0e5ziCv68A3iDmdo71Ck0F7
yUuQfUFfZHoj4rwVOsXx07JrShNqT+I9wzwdjuhFUnlIl4nVgrcHIsVz+bgejD0JtK3PfRQiqkyq
n9gQ72BaJfHn2qKpWxPuo6VhgUUvVnTKb4mObfvS2GBpeEYTzVN211fJWKRIdezIMEjTjPiSXFZb
MieaDX8qcibtOJ0LUHtJP3EqntMIQJXkrGJQ3APSvO9N46ibRvDzvvp/Z5G0RerC0so67cQaCxtf
F7S2kkDF4O5s5ScZcqmlxSqibQf7X75K8z7UUtnn5YIF/gShjL6EEn3rsQI7ywwVX1CCarlKOJvR
g87LvAF96Z5p5kuOQ+8eFVPWgu/ihaSKpANOhHp70PQSpjvWSATL/6hIokJxLx45XA9rVJj5sOeE
oOKfr/s4y/moOCLF6qiUPQ5yF9+tVdApH9f//i+AMnq3qEih5aqSZSt2C5JnuseZmk+YMcRbBQJA
wAbhjvPyAJhI57pdsjdXQgWd+k680ZclxMXdME8PVXSTLLyjG5o5gtP/uqXf3OK/3JvOeSWjysGE
CFPk/ALGgrev9irZq0/OlLibH8m8uGFp70ZrSqoJUj/OZiKHGKGRfr8oQl71g4htJp0ZSHOZaEi5
CajpJCvFFrNC45cmK/VZJSqELHKqxEtzXvRsc+c3/rhXHMMDM53NfGgzbjs6MUXbTelQh0fXf2fc
qMFg5eAgAh4bLbf0hMljEE5qmGlhi+exkhaa38Go9L6rMnLYD/1hejdeKkvTTO1pzU3VXyGdDq3I
mUUXylouFWEiyI1PQ4X4zMeLGTVH8CE5POSBl1mzY2NfdCw62y847Z+fU5d1Hvr0skwjw2uwyYRJ
j2UCvXGHnkBkljexC/0tj0yhDK7oxntyTFlN1S8FDdow5UdKNTRJ2pOrCDj/ZD94oM26L33CcNh/
N25ZT7XfhKPPhVJPnG5RhP9Nk/cV0sH5oXQjR4lMaIw+F484LUFaWbzPzH5JIP0akD4NU7dT3ckl
p6RYaOsOUIDm0JeTfMQFBw36D9J96S3y1mGNtG/HwU+ztCtV3JDhcwMHL/7IhMjqlqMcg1q0Kq3r
YVDYvn4/LVG3VVlMurhwsCQ99Jhbd0q8aYBFt9a9+Lbe8W7fmbUvBXBqzE8k3xjW6Tox7UfUPZaK
ch7qZJqeB2qyhgZvbxL62fHIJMfcjrSf66QuNExqxEVD8H3SA0G3ZEFod4i0VWKumNmIbFbWy3Ic
su8X1YVMXOQwJ9lTKZTWalSOPJ7CWjX76tTkR8Y2MozRcFf0/jn8g48oeu2h2ROeJWAAQJ6v3Y+F
mT4LgZ6YeZB7I6tj8ZtI+2tfDap+owt1jpMJ0+GRJKWE0YpMK85WmiBLSJ3QGRguyzgbBhV7uFxF
XkpKjGM+mon6WC7Cbi5VU85T9/q+bmdyn2ujog5kuPmuBRjLjefohm8jr5ey20Kt/6MZKsasHZ+2
yvmwzw9pOplStlvGH9eX8mUqgjppNL41How1L8kzHuSwdzP4OHKXNAOTI5kOVpzFTf3wpbhJXJYo
z28Src9dJN/z4iQIjV5rZYwQqpg8xEdN0andxuv3+A+5FskmNSu84bzZa48g8d5BypmxdsbZN6go
sxpDFxUQKjxrShhudZ84hOZRCoDNbgOOTZlHnP7KrWFQwYZLc73RSf0i3hUn2ak8cadh5hu4OWbd
gnUV0xBYfZTjJSK2etTcxefYEvzRj2BPstr3f5CykuP1+7UpNCA2lhol1cjTYwp4ixAgzugskKeh
vGfj9BgZDnqJf3eePh+VpOjgPP1r+licFBfMUa5+G/rqbgyix+ox3lc33Tf+/rrLXD/5Cg2LBcML
VOgVsqnzYnWcb1SnfK1YfsmyQsWXapjkPsmwuPBpTEz5ubypLMLDHh3BAmavH1BcvGONEbNsUsFG
TMum4ToS05obeXwc0vtJeLq+eWfWxGsuQn7DxYmfFmhyxBgTRZULAzOnHsy0IdJToh47f4u8NVgR
byQQSOYvMvhOBIegSXKgSa7/ju18/H+BB9CKv/+MWs47XSFX/oimQvbH1PUgNQa8syusEVQy6HFe
t8eIdApPxRleKYHQIY9mTUHjcgZFc6HaatQ6OoeXQFzbQzLcxkmyG9tp3+mYRZHB+FiEt0OiuX0k
xVa2YkgrWcPK1BX+GY/DyKwbHg0YXt9d/7HbFYTPzaFClLisYx6q+EZLuhPWP7Lh5frfL5LdveYE
VAIk90Wy1uQJZgzoQYqOdAPW+sbKCCMF4WNubOVuOJBieW5m3mitP/rn/F76aO/YcrTnmt+VH3Mu
Dl14ZKjmYTqWOGlDEB4HZ3VLTOxrruDLEhj/WmcCArS7Rd/by2xjxz1e34vf1LN/bfa5t3FhHhl8
ajQNzM+v8S0Y7t3UbX1CqqLinCeQsb4zdqzxUsYHPpcCLmzKg573bY0PzHeJ2dbfq/H2+qpExvk6
30wXFqIpqsOENNA6h6R9jTfaI2q8ZI4sdZFeP817415DKkhUylrc71IgOIUNtNqu4Zlz3yLjYjpn
qhc/J5tq8JCQNEp95y3yhIkceRfeqjvZVJHkH8D+96Ie8ES1l30ISkBvYuE2ftOj+vzOVODLhLnO
Y5IMk3KOcMhvep/wDYp7NqCSEcfPL+aL1dYQ6x0qstp8La2sf69bd1lZUkSMM3y+nS+MJAVwQtpA
Ol2xcMyWj7iBw+acz+XP132J5axUNFr7qRPHCAdEQmFGVw5zxDqC19+5yvkdfLGUpk2nLCZNCOEP
PWgCKIuhy6ydoFjjxKcRIuY6SM1Sh3sb9kweIMZBoTsS6iiIan9OmSwBSVrooXjxrtrVQQKakoxa
pv7iK7v0wCRyYqyablKUuiTUK4ny/CIduHSw2rp0xim8x5vDqmRwQISZX0UsrQZW2nY+qxe73RYl
6prk9UvQvtqud/UA07pO6+eECxx1P97N0SyOWQ/h65m+QvcspnHpxxmYVjd81731kNtENmsMxFcw
uXmlx6xLMU7hGZZ/sU45abVYIAW4CV92BlwjxsRRdTSs3lF+/LPpQZZJKsYstcq1oK/FXVK/ret9
Lb9NKgNV+Zteya84dr7bL5ZVVTq+IEG6lYekM8G/EJR+fJ+9sSu12zmTLhhAm6siUBJUmsDN+czz
Mk6+8QD60gOqe8Vp8uaXEjdIAmxs+yG0ZnKb+sNtZoOr1jH866Fns3by+QPoIZilK5KRJyXxtZas
oYC+WV27yXqYjZuSRXHMWi1NbdhnlZ7KPzNjabCAHfALDOqTtBiSbj8KL7MAlTQIU5e9dFY9m7kl
7f7besk1evFtm7Ie1oIU5afkoQQTN/BHltwfCxHbW8/2dWPbZYeL3aWeOE0/crEQw5p6lD3uD/FZ
2UcOBOUOROGqg3TX8Jj7rcfZrLLD9rv4wjK5ci7WqXZpNUtwOxzN0SZMhMNTdEQiYOVgnzGYaKLN
GH9hjjqWWjlhfDiT0HXO80MWSU5Yz74QznY5l6YSj46SrA+Mzd3MeC5sUg8cLem4pRjPS5zt1QYo
1SUsks0OI3Mey2+2k9gLa9TrxmikUetJbIUi8Q4DRjdzhW8I4jW3BYls7IQWBowqlgNt3mAXVqnM
ICmLXKhJZtDa+SMZG0PWfhZDbDFBQka3ut1fN/eO5ULbr4YL21RsAo1YtRY/yzhyALQG6CaQVCIy
7Wqn2WUYKh3s1Zlik8QlNmcvIzLRIzOSOkd9RaJwGn8rDHR1uKAYbiodDN0dS21lu8PyuVZ6YkaM
l7bPCTRkdEdID6EBAIrQ+Ib7i7mTtHp5pmrI9qFRJEWUJRUoccql9GEAlqsFFF1Y5yM69MHC9Q5f
tK5U94dCkR0g9Lzrh2YzpYXE5f9MUv60SBwXZjEQeTJENNZhJ0WHFnRmbX1/3c5v4s+nIcp5poVP
KvAw4mLzCaFA7ebA2iiODJQxqQOynnubacHnur7kmIY6rHmGdZWSYGXTQUheVIEJetmOOL8WReeT
ImShhXHFBysP9WMVhLsBrBqts6KCkwCYytjCzTLqxZqoq2qsSlUyEqxJMcWAgDZiOzoSIgFxz0Kh
bPcxLmxRF5UxrH+9p1AfV0wFpQGUKIh2TbHDB3MHH6hCVmxjfTPqikpK6S841hDEj8KhOZVYIbrj
u3IvtWANkV8iW2K82lk2yf+/uBbLweiUgkM8TXLZ0kGKVAHoFkNSjfHtNjPxi/2k7qY85f8q3MoA
DcpWFaDwdiPuymeIlJrQVfmTYY8RSkQqlEjSGEUV8ZXyQEDTchC/9beCWWCiOcFrY9hNozm/Q43D
ZZUZt1/9F0ulQ4oqy1lMMsjseXgeHwgObEaFEdzRtcXEVBCf+FLJujBGhRVOLSYBMDByJpIP+Udz
TxAjmqPdVaPJBa31392URsosq6wt/ACT8vvsCi5n1kSz6omQOucfq0NoZlhHY3uVugZUA28YCk2N
VldGIugdvmZl1CbH52bEfBpvH4RPE5SD1rXGNWOPhE3s7xVlN2cP6fLIcEqWDcopuzWfp3jEMtLD
CJoXsJCSAv/gTnZtzsDc1GBzZb1JNw+CYfCGKkmAB9MzCqJRcFxLsPxhm1iq9tIkihMp3+IociaQ
ofWTaF1f5eYiPw3SzedJNtKm67CRXdtrmG7vnqE3lgP1krLmsrdP2oUpqhuk1gpavwRzScY9WnRL
iA+WZnXLFjTbzBMuTFF3z9REg66QuYQ2X6xYLsyFy8w+3Kuz5l/fP+aqqKuHjzS+aAgSTQYHC39M
3Qwu0u2GB3bVkDjcl+hxsSpy7i6i/xwLkxYSbKwu72PpFhhrq+WRT4LpUMsLxh2wmbpfGKOuGl0M
m58obtS/7ULnf4hxB212rv8+JYDqDChHyZ3+GmmgdWRs6ebtc2GaOtxLUkxVTEJW8yO6JyM0nKU5
yl14g+k2vI3+Vbi6MEedcz2fiiwm5S5OHZ1Zr21e+359RdtvkQsT1CUTG6HWz2R8WLoJgcfM7ewo
Bpkv8GaL+0Y1Z6d0QGjYmbqLXprVsT7mdoJ08QOoi0dssnwpyIEgqvREYgYTercNZHtBjwsO0spR
GJnKdffR6EazpkUJ4EE4Fnq9mn0HUn/+hlOfBPHbpC1mjJVXApNh/LrjaHS/WdCUtddbckCOqlc/
kklE5aTcESkIwONdluNs9lBEXlQkEdxB+JfynEooyliukVCHRz1YAaaLIctUnaTSTHxg+ezMEsB8
lqEQVmP4C4hQ1DEXu/fSyBT3xhsrl9mKD5c/h/IyvRsFfu5VBNj4aQpDi5NBf6NJXt6ghzTtrvv0
1iUv8oqh6pDqEeRzG/kiGEGTeVz1CrdjlpZupz2jSP4vriaRN2QUEBXR0AwqspahIEWhoSMMaJPo
ZHyrgzVe09xsKSbn+mI2o/ilLSq0hkWoNOGMKay1WmdTWbW7tkhuG5m31250ogYUDcaMySQJk26i
MwjQZLr+C87FbTq4X/4CKt6OSZpWfYKPtwSQNDPsVfG52l5O3TsISI/QSQb25jV606E7MJuCDCia
VaTmmJnDQ/rOQsFvflwwQWuqyGPujUZypznfy9GMrde5wRn0KtCakDX9SRb0ZcGYSBMlDV9XoFVU
8nCo5WRsNFeJgFokBbBqNqG5mzqyyR0nTPNOuhnZGgs0ubm2C7vUp64ljNwJWqe5c6q3Fl+FT7qw
TO71z7lZOgV7rQI2AB6CG/Rbu6iqKhomOFS+a3ed2QEyBeUmP0Z60EMMp4KKOBEd6Z9YWMnNu+bS
MpX7rG0rrHVqoBb0SnAbRB2vPaTgYA93o6k43F3oap72XJ7kQxqwqm6bGHXRAKcCXAcXGh0W0myV
hKmLoFGVFniaRlUA4RpnXMEn20MRyIh+jJn6Pi0DxPnytjMFZXhfivzb9e3f8i2JN3hZkw1ZlOnJ
TT7Ls2Ge8StEvjTH8s7AHLyRMWjdWEaoNEWPdClsUhhJVUxudqIprTd6x2LS3+w6XK6FumSiuMcu
tzDTohsXffQHESpZ0KezAUx762weHjVb0a0EdZfyiAkwVm1q67xc2qdulazRm0kOYb+ICzted3XP
UqxibSSVnEA/pp7SCRaaqfJC0VsURLVksq/7BGMdNNtIFsdVGhIrY98IwSKLiSVHnf7fnOKLsoSW
VjGo4OB5aSAmYADBrGU2smLnVqJz8U1oNYlca+RULoE7SncznqbSPvPmgAcqC+xIAETWjK3bSiwu
zVE3sZAnyVjJWJRUCJMz1NWRlwcvV4qHflTvp6hj8LkyHIIWj8B5LkpVw6cyxN4SwZs5KOZSMtrN
Wxnq5aLIj7hIYARJq1Y5S8ke9jvhLKklu63HosfYeopemqGihNKCVW1VsXe9/mfMneYRBbQuNhXj
+3X3ZsUJjYoTDc9PSzzDEOfXEBVAK/Sx3o27GNKZYAKB3A0hKpJ3EslAwaHFSj43O0yXC6XixP+R
dl1Nchs79xexijm8Ms5wZmdzkF5Y0mrFnDN//Xd69F0vb4ti35IfbJftKmEAAmg0GjhnqUUtDjIy
C2fXL4YpQ25iy+iJptbsRgf1lT1gyrItlTiKqCs5aYbKeZQW3pyH0VELq9mbe3D8TFUsufs2ZrgM
zRnRt7kutTVchrCwAW8VS5WYC2bCkW0eopKgGIIhy4Ih0veYcMzkpEozlEbAtwxPoxcBAM24wQIn
2ZJhZKzrIhddiK2lUQVDpBpzn7YpPpwLCIJZMcOH2lG96Kh6gis648t01vD+kT6jB4uJ7+oiv8ku
FnPPmjWiGda6g2aTWUCs0vxN3lnZgco7GfatySqj5gZhfppE4zSG0WMxoSTVNKdaYoa4zRNiJY78
/1VG0FspzfAMrLlVyfGmMMSRpWSTte9Dm7ltJYRKO8UiyoUY4tsGaucF8gNe8e1Zv98Xsvl+tf6m
VNbpwRCRhlGu4b4/2T2pP0nlKWNgsbzDMiQbkJBlOyr7AIk+1dQAoVF3U2MCl9hX8+F5XyuW6agM
kwGH2OAEyIin2G6jH3kYelMtM25im/Mza9tRWaUNFEHhiSqTq/oVopy0fIFjwqSg2bx1riTRg60z
r0/KIiBlFufmKJgxeMmw4mjOZ3ZHlPF9rj9l5dt5uhQD4LCJb2e3cR59LzXJ+Vefh55ZDfipKjse
IjQ0W5X5h1611jQc/50QKiWUXC0qg4qPEwHy2IzK2sr67BIrBiMrMnyNnkcNgyzIGh3KyNVH3d/2
wbOQ/kWLTBIM3A5lAUg2NK2aOJZiOpUFRHiEgYhwev4vBchm8fYphq57gb8UDEYEMXXT92axdADa
4/P7pA3teOFFq9RZO17Xl//fThRFwqUeaMiCSI+FyYk651IyEM0Iwkp0u6g+iET50co/gjPZVkru
k9ThF7sZjtKPfQ/ZLERAVCpJkqEBWIen4rdURz4e1YUUIqQ4BorVM5n86HBajyh9ysg0bNZixmYo
r4TSobwoZRspBa9dB5YIzUj0GBywmW3HLusReCuU16KodxQtlQcpiaBfmGV30sABbnbUGal28wBR
wAQmGxgr0fnrJ17liwalTp1rEu4x2P4g7slhrT4+t6WJZYhDYM0P+19tK97W8qjcznVhGwmALXIj
PXqJpdSwWw7vNlPS/0UCwQiEjnkVVZM1uu3Eizo3doWMGk4GKp7cW1Hug2eNcYhsVaZrKeQbrsyn
8Ik8NTOkxMHjUAG+Tb9McWRKmmHv222zVlQAUaUA0UmQfgNrjAJJyCtZIdeYwSZ4Tt2rdOmcDMQ2
gTN8+ZfSqFoR2JODhlz2K2elDlC4eTN64d3Q4s3sGbyh+/I2O+wASSKaoan024BpPy78oEUlmh9v
2bF7H2zeWY4JeFJiK7DnD7xkAPBdwSA4gbVtLNEt3fLMeaBpCgGry6pHt5x09WvoadMuHQpJqvFr
6lj0hWLCSScJZhaVjJNh87lmLYgO8WHSp2hG+ZYcxZ/jJbkCnY8A8Z8AOdjdsJ8WWZpR3zWdYoOw
DSLc+9DtAZrRxryndKw+O0sMdXpPxaCPPPIKYMBmywA/HV8PVjayom9zL35tPyr8JMUo5lCDOspj
I2J9Cdw6j7+w4ufBHI9kbwDwXoDjY92Ct+J+LZgYYBX3YhM0eVND8Lzofj++Nm1iZiH4w0ZGJLIs
SRX4czM3jRHDFXlBcVo8N4mcFwNGbT/+WFKoqn6Ycq3FYwcaP4tky2OI3bj4FOof+1I2c9jaalTy
7/ui0Srt/28r5QMOTzQq5FsDcRxG5t/A1KylUfVBlsdyP+a4gYn9Ax+F5lGfDJPjfuwrxfCE3+Y/
lwoYGwt0ErPC1QfRCsvHWdE8APs5+5I2C56VQiqVLTJVApXtDF8gYDjxQ3yqrdwiWwztuQXJJIgZ
bBb2DQkgusJbi6TyRcgLZVvG8PNWA7PGlDiSyloHYYmgckUBTvGgrSCCa5LM7DXAssw8k/6OfOw9
RahMkVRV1IkycT0sKnzT3tvLfOFvloNqK2AIAjhXDi4u+VBfMUn/5pltbUUSfqtsEeZ6m4gZhEfo
rtoiNw5Wqzfev3QPKlXoodEBPYB8K0dwDXRyMHpdmwR+rCOzn4f4tuVNJog0+Tx7hqVSBzjGFClD
/nCj2GxfwgNW21+B6ziiEVk/1W78yHx6Yn1KKou0moL36AxhMGCVh3e6c/sQHvjFzO9zQDtqftrY
7Tk5NPcimGI6kwXPxMiV9HVubJtU4heYGUifr+i/nDXDCM2kLI+M70lia8ey9IVuaKNC7hNYNjlW
T4RJoHKCW6A5YmAxtFm4dVu3x5WL0u8Z4SAWfU2cJyEQrzFiUProo6+lcJ6AEcLQjOEz9LMGZsgn
MVAgLH2J7mLs2HaHwMXCObYUOi90WV9s89K2Vo5KMXUbtwqWMNDpqbjXAhCcs13rvCnKl2HsTTxD
HGTFn7vWzsOv+6qyzEqlnWLJpV5r4avdcopQbg3tDfbhzE6852ImggbPcBgqzXSVpI6tigOPT3Jb
iK8bLVZRBCYm8qxq1iytf0+13E4GVr23OdWwtjCVe5K2U7mxhYVlLwOXKRCXjnJoYXi/sNsL4TuM
rcFZCqe+U2ogzkRO81D5ww2b15VxmtCvI2kcc3JJCrNS+JqUd+r0sv9BWYcwTZ7dpWqUGyT8W1CX
DXfpfY+uvWEFj6OdHNrbCrQsLAAmktD2EgFVyCyGpmXVgu8qRNlRrWZzjC/G/JgGt73RAYmZdRtj
2JB+/gD6nJiAHQLhWehfolh2hrj6vm9GRg6nMdGMqtQXTkRcJEeg1V7xJKsLBqYYZyIjV9MU2WOY
KMCTguWaBJueWXGQMlE0DeAV7qvDshiVYKqsGKSKgxyZex0NoHMLrCspSwL5/6sSYgqaZRxaSOB0
Ffj/Ro8troHFo8gKY3qie8IiICgNrhXmAMI10WnOZMnCcIwT2eu4gi66QG23ikt0qvzGM+yZ8ck2
m4qqIKMHIKiK9tu6URjmIIfgK9LWW1xJBukRuHztDqdf+jS6vDv54D7E+xjLV/4Q2QDoVgTJUBSd
5PKViWPA95U1Js4J94sBPmqiOXgdAdlcAxTx2y/W+JzRf96+PnwKpYoZrlbQSwf2kquXnZ2iFtUC
3CRj/lxrP//GRz8lUVlE55ey1VrMYfHAEU4AqjQC02JfBEMZesjcaOSybFsowzWFYarFaCZjZHOL
+AZehd7dF7YdEf/oQ2OapVPAVWIJfSotfpWN6Ukb04ah0OYbkSp8CiE12sonRozaZlIMIVxbujra
fOIN32GsKbIlKbGm8qgAXJtjQVSwVKPSyahkhdIKkBoHIBlLo+CCybXI3rff9qnyqRqVUcplVoWE
I6WJPt/NWfUyL5wdypgd64vLXHKqXWSsAZPtfPwpk6pQQk6dpojMApaLZlhcPzyWRnCe+oA1zMQS
RDx19d2SEuXelMATk2rAHESeARyjul/i7Nu+EbfPsU+FqJwhiE1RTyPkGL0mucAxesWspd9H2Owd
lYOeZ70lLvWx00WG9/+hdfgpmUoc+hyUmhDClNKt4M6xheeXa34mlFHRAcuLTNhflldSCWQ2qn4S
EjiMXkc3/IAB/YSZ/EkL4/dS5z9aqfQ4eV3Fc7D8ysGBV2GHd8CtQELTObZZt4LNZIXjRRQAzo+E
TwdZWrRGH2M+VBPRRq8bc+q+8XhkCaMv+z6yOalJsMj+I4mKtE5W0fmKGlIyJk/itxrsxFgeuSdl
sWzPb9jy+6HgUje+5t/ZsxXbjrKSTsWcEqV8rSpwlNGKL9Lidj9iDBVqWLfT+jMmhOwMK+H7GhOv
/+0rrkRS0afMSjzJ1zBvU7Ph3yvlS6Cfpe5bXLOGx7dP7ZUsKgJlIQmFAl1FzNCMDnk1qLAtCdxQ
AtsEHsG7MbUKi9Va3Hw2W39SKvoiSY91VYZRsWY/mASncQIRZG/zg3kFy7JYjbjNRLNSkwq+qMI7
/gTa5CsGa+01B4LAymOjff/LMcTQ3Uwl1poAc5OkLtd96bU7AAPilPgsmAJG7NGdzGBUtNlAM9gV
GnDW8OhiioWZx5cEk5T7Cm0mrU+70ZSPehb8/wFu9OBtH5f+gALzZV/G5mGzkkFlEiHUhFJXoE21
nHopMXXNzzpGEmHJoHLI0k18koXIVrE+nvGychsYi1Py8mFfle1WyUoXKluMutBKJXHsX1jnkRXf
E6RzwUlvmQX3Zr9iJYtKE23OB2rZw268j9GYW+LT47HCnYIVPDJLEpUkiiSXlJgc08BWshvMq/+Q
v/1zYHrj0+SUVni/2IRpDD/Fjs3uNGG1HEDSgrkA+a7BPP0YYG1rec5vQ5B+mNVNdhM5LJuwPjOV
V/KxKpQ8gvnrpnKVWHyV+twpG47hTaz4o7JJridK2JEzIcajRR0+yiLma4rTPMeM8GPkE7qHyQVq
ZMQd3PYKR+KmHsEgFdkI4Jt1w6cr0e3LXMq5SFqurjQc2/vIHcz02B+n58JiPf0xPhHdvAzx5oid
B6hktIdSa8wsf8Q2BMNu2xePlUJUTilGeZaGkmTI/CnlY1c2ZrNaPnTxLk8vvPyz6wpbCBjRz/pa
VJLJgdWMAbJr9sdLI75W47RH9owaozzQqBwjhGnVxzzJMYNqi0N5WdLq2HVyYS7KfIgDjjWLuYmb
sjquNSrTTE1dirJOJIJ4u3mafjQ/CpDtaZfWDu84NLuPTWgFocnyFVZ1Qrcjg24ssFKFxIPS727+
Kb4oZ3Gy0nvC2ci7Ed6iAN7O5IzfNLCEFUEDLHig96TSXWU04RxlmMsaRv08g4TKzMNKtccof+e0
/k6rk+f9Y2NboG7wvKFjQoVe4VuGftY6cp7DhW5KqfcCFU1uZfSjXPHztmKkr+3okD7lUY5alaNW
xTnkVUFfOpIwg+Ys1BKTj9QaFJn9aBm1Ipy4IazMSI1bCy0f1rdl6Ux5cS+AFqRXOpwpaf6Gx5rb
SgtuBn2ZrDZtv2Zydty38WYlI2NKHGqDpo7GxwYkMJARjRHXrzhwRu1bywSSZEmgDh8tAEhAmMxw
G/FOQCMgCT7+nQok/6xu5a1RLNFQTThhZ8XGTp1VsUiANzPYP0aCP/63BClvFq2EM6J+ldzeIzO9
NTIYC4hm31IGPbgvlWM4pSK+BWCRzC4TbGA4/s0daqUJ1XlSp3aOCnQV3HqQwQfK55cYfJZWOPZu
s5QO30QMgSydqBOHT9Sml0boFAUp2jKzl0mYI913AOJBv10MV0qR37BygKaLYrXpyMDoQN5M09xN
tfkyCPqjZlRWLIi+2v1Vb34lk4pTPk0DKUzhdEAxCWxdDTMrnBdGcJI/ZE8x6oBJkzla+gXGa5e+
tmIVTD11O1i5XjH6xds3z5U6VG6XZlUP6hoePvrLG+5o4Kjl76Z744ZsqIyHhfWqyNKMSgqqtPDo
QkJemQtOGf1opNkHqba37xibBelKKyozpA02z7kM9kuH8gfmdm6DKPjaEiqOMGcSqTI8nZ7hjcqe
L0Ti6Vi7Kc0GqFiH1ou9+GjcKzNhGsEbHuv9hmHG671r5fl6UUWcMsKM9Tg/JTlWDiTxe91z3/ft
uN3t+TQkPZwvhrUo6Tm8fbSqs/IovC0DoEETN7f0c42+/2SXbNZPlnJU6tBzoV7CEGHNe9yjjlnw
pnbyZxWwE+mdepiP6nftjpVKNo/flaJUKgGFcScNNRQ1AgUQq8I5iTEZWvT2aDSvsqjdMwzLkkds
sPqAw9A3S8oRp3lcXP6lck3s2z0ET/Jj9iJYvmKVj+0ra8ad5alUWmk5ZJE2g9fo5WzK1de+YyxH
sgRQ2WTskiDVyIkclFVllp1kB3P8zDAdyz2oFKLrkQzcL2gx++mFQ84/jR/lTXNonMmRI7NubfW1
+mBdpVmqUSmlmcsgmwSohvlJPKIo2Rfg9xwYqhHP/i3vK6DaBdkuBs2vO3crr1hqQzdKMs4+XFFB
2hsca/KxBbpn7nKoPX0WcNSmG64EUm4/lH0s4ZkBlbbKm3mammrmL5Nop6MKtnvGfu5mVl4Jo3y+
kppsAa4LycqYzAP9XlZ3ZqKh4ckVzr4lWaIoT2/klg/SSkBHYrlVlYvQBWbd3AZIWftyNgvElUqU
wys9J2W8APuJeWRxBbabA91chNaWRE8D40z0rdWe9kWyVKPcX0u6TtUzqJbyN+LwJCSSJZIpmPFj
X8527l/pRnk8ZigzoQ6gW+so7zPQAxJbvxv8wQnAG1v4bAodhmbXttvK+wEMoWm8CIEGKtMobRyV
f0+5175JPYZqjDiTSf9nJQlIc1IS8pDU2YOtnDG3aZV4RKmc8qgfKtAq2wyBDD+RqfK7rIWiCht8
NBHLseFJwZDaiHHR4K448C5vl7fFRwcqYExCsDF8WWaljtOYr1J50q/KgrobFGH6lwpEeuFNa+um
hIMmuS+Y6ZKRWGQ6sUxTF08dhAoDivHYzKebengE85wZ6vNx37riZrvu01NpivKq+U9IjPf5Cwbo
HwiEU+zJAnCytNwcNLNxQBgI8HnxAPC9G1S1ScL6xOQT7uRumUo5Zdtk1Uw0nr3quBxDH6DMZ8D8
Y7yFDfi3Pfu+UplKPCMXaXHKQdroF0/pIfQNq7WDd3Bu/C/StuPFAPkR+jF4RqXiJdC1JcOhRe7B
iqscSk8CUirAudD6PogHLFyxEHv/kHw+JVIBoyr6Uoo1JBIY2PqKl55byatxH5glmMBDV7hjONG2
x35KpMIkmvWsqRWUFTjeQTs1mwbu+brT+/ULZ6KtTTaGHPlOBpo491ED17czswwLqyaPsGVX+NJm
maN8/h4qguK40qs0wGlJGOexoYWtxOKte6szsz4k5+JoAJAzsNWzaleO5KfYj2yc2OGQxKSH1ja8
5ETe7GP7fyE7I7J/9/XP30ad5E0a6kLP4bfNYuhLY3jOBZkV1Cyfo+Ipj40m1SR8D9zcMjPwoDjv
icBlPONfF9iD0DzEgt2/hU8GbluNgj3YHJ7B4uXcviOvvgQVa1kqVksz45fInoTXnOxW/xEfVbN4
SDB5Glg1C3bvyiCxZ17qiA9S4M2EIUkl1uKCQcpR3NbLraJyjNScvwyYoJMTU/B4twSRrnGXAwRw
tBTsvDywBrlZXkgVAWGYaEJd4aeEYWNG+bmC8XWBAUzDcCf6Bt23zShPPYTkSvqs99MNlyQMeosr
YO2OTekbszwCaWAhCYX3w5fyW2OLvvhTuQ1VE8SgmGConq4FzhH4qYZZXILb+YxhWLcXzcUfXghE
Dnt9jpXl6Ou1ZGTZOJASa3CBA/hTO0wHxdFuFgtp1exuwltWvX9Vc88MVJbTxArIVwaJqpvmCZOy
N41TPpU2D6JrpqztwuOfLHHVflVlTbOapyV/jZvqCGYkYCJMmAEAkNh9/UTAw41j4o0sOEdGHr++
oaykiujS/woeEShNSnY/L6pTapyt94+FMDLqf6Y9qSyVgl+o4a/VeKZ+zabBHudKMKcSaPpdNJi1
iNfgHo3Puh1v4jw+JsX8un9wkWSw90Wp7CQFzdjGKXxonHKz4uDPqmgXbX3opdt4fG1jVnpiRSuV
nfBcmeYKcdoC04ym0oJhK+IYdv1DSffpO1TeEZZsruYcQuIZFMyilRxnwOkv597jCA3zBZeep8lf
vOxlPuvfx4PAOH40xvFzncJauVEixnPaa3DedHguhzPfH8bQr6Jzpx3VySpCTy0cMPxpM6ZTnVY3
U80MZieYrLk4q9qzmuK2pP+cp+9LzJtTOmAVzU1SL5XAKm+XtWPwPzvBVV977WBkB52gK5iNdly0
QzOf5vwUcs6I/947jeFKmP3jvubDUehO5fQojedRrpGGsY6VvFeCUxuyxYmV1Ra3QXoe0g8lPUlY
aQ5ni1PvStQGjZeKpvLBDa/gfirqr3X/LC/fDZ1xwydfZccXr191ZbS4wu48p8NoQwJOn/BNFi/p
NJhLC4C2+nGMTlhltPbdf3vI/PN0pmmn0rkJxiBBLdLZvLXYqaNjTlg3xQiUqALQEhV8ESzvTk6K
vwjdV/CgPsiNtbDGlTePSlU0FCCbGuC2oFxW5IqsyWIRgRjdK4J4koA0MheLt6/vpok/pdAjEBkI
vcQlhJQII1Wtp4ONwcDk/F+1u1ZiqIq/CRN8Qg4X1myqGysRDGfsJJbFtofzV1KoKj9a2jYoUiiz
9GZna2+EwS8HcW4SgcBrsQhLd+aVwJpnjRSyrEgdg02jDVw1Q71fICrdYUTxCD55xsfaLh1XClJF
vNhxRWJMUJAAKMuWcgL5AiGeI7gD6qGq2RenzUN3JZEqzad06hYhgsTe0r3srvbJpkUGlnXDInNX
zU36jnsBIwg3z6CVUOoU5DRw+Qk1zBkbhR2mS2ROs3Fuo8qv8sCGL5lRk/zcD4TNY2glkzr35EAV
55F46DQU/lTcZXrP6GZvl2crEdRJV6rAiuZa2LJBauEdWPKxrk3OGsBuKT1nN8oXZs1EPP63DLoS
SSURQ63afmwgkkxMEtahGDCdAdo0187Fv/ts9GYWKKuNtiEZq+lu5ARd30Gx4hIQgIJfZYMj6wHL
oiSudtSjF7XSIpHTEDi6sKjuSXbuI1l36M6AINAq7rG1z7n7XnJFjt2TSKWYFtv0nNRConZbf5Od
2W8AeEK4jsKv2gMKUqwxgpSBO7YHw44c3B6Bwo9xPCZcPON00KmMo3SAdIxK2FqaXmNdswvjHESs
cpQREzqVbvLWiMD8CGW5OsHDfgnmdVVVP/ZNysid9FbXmFQi35ETyBDP0fzBybwppychVTF/MVtN
8SXUWXQT2xM6n2GhUwkmlKc4bolivC9agP89yMfZVYGN3h72ldtEYFZXkui0InCpJJOYyHg3iQ1z
Er+3qXGD59azKH8zet8wODvTY1MPvqZx9bMTnyosCvFNZ3HadMBMrVkWAiNQt68Zq19FZaLYaIUu
7/GrWlTD/SX2hcsC2BrAfh8MRg3HyOU0l0iP/dAF6Fyo4TTgRvZYLyg5cw7vsuph4L8C6ZDReCMG
3QlQesuLw0KLVpNPG0eJWeenrLOW6fvQfjWil/1vS5xkTxJV02CITBiHBZKGsDiq0nScJ9CCF1P8
RZy4t31ZDCsaVNqRg0EosPiK0ylc7tSwBBBm3R11cGOYaqToZt0BcMhoWQ8NjARAT85pYRaUE4lN
hU+9UI4KvLMFj/uqscxIJZlCbkd1NmDGOY68fk5sgc9PnTBi3T1x90WxrEgVM0aXhEFARCn1fRSe
u6Q20waDAIp+HFLdFsf3fXms6DeI7qsLDF9HGa8RF8nOqjfZHDKNFpq1X3sGVt6t8Kj4klN5MWC0
X8W/6YJ9xjg9kTcqk1Zw5F49jXf8cMqBN8HQbnNuXZNEldcIZ8D1zrvSbqjkZarBUuAKVW6N4nAZ
+Adu5Mw6cI3GDzMwBN/LXP60L3b7hmZIuqYq4G4DHfd/GxWTS3mbE6fkfTIaw11L4fZZSKzs+wJs
ew3lMBpeJ7W0uacgx+si+OE91oTH9vDs6mdQITnOAxggJtiXAJosR95JnfRjvpM8HeB0hZ8WgAxi
tRE2T/2VTOrUj3UxllNJggMLZ3m8KYT7gXXn3gz5lQgqHHX0F0I9IyGvFD6mc925HX7sf8Hta8xK
BhWHWhXNIvZuccdGn3KxWy/0Q2/AShS5xQCq8Pgv5VFhCLq6aA7IWAIAvK3Aw0DkbW7FFjZu7PnI
vqZtVjQr9agzX4zHoi9JC42sFWTgU02PgpP4rG0o1pci2W4VfnnepWFPbrupkj4ISpZaIQD6nH3b
MaONvkEEfDT2OlIYKRXkF7xmoQv01n4T7OYWPamjflbup/sYzZCgNPu74l78nt2wLoTbV6dPk9Kn
+sIpJRCz8Cv4+/TbZEt28Rg9dmZ6jhZTwkhc6LJeKrabCSuRVJpJGkXoMgnmFb+GL7OV/JgvsWM8
yE/qcfGLbzMANYZnzmZCFpE/97eyYiWXyitVPMpRTF5rirNoEdz00mpO+fFanTLGNTeP3pUoKp1U
Qp/VMhBU3YIfHrRA8KqBOwyAv7HQkGLR8G4/Q62kUZkl5Ktw6DGU4cY/8baUvgjvwX3gk+ff8EY/
q8fQ69+0++Ik3EcP8xk8El7kBRfmfCWx3559qeTTFnUl1yOUbt6KM+H16g7Gc29z4EViX9O2K4CV
0lTq4ep44XKg/Lv5T+0diBWPMbY/ixN3UZ/kypS8CseT/F1NrGQyjaf92N2+5qyEU4moWGossieI
GrIu1x1rjzSmBEwtsBpTjHPJoFJRb9RpJxDcWaWrzF58nJofCRN3gHXiGlQqwstLLasj1Bne25/R
D0J6TsYxLMlXfire5IDjwmbh0m9eJ/4x4W8MYgCLzToAg+KBS+Jbpw/Lb70oe3XRf1GyxRP5jAVW
tG/K39nDkirsAvJSUWRnrXkdNNB4Fawg2EY0XalFJRkpSUEjT25lxoH368OI5p4MDK+eM0Mfd5hD
WZofsW9cWkCaZMBmS6wOjLnqg2TiV92x2lQsnak8hLQQ5gn64IAQ+tbyJ5Xzw/LAiIXN2n+lMZV9
jFhs+Zk82MYvZBM7c1UrQDOztOYEJPKKnxyWG0CXuanLCo7t4ZqVaCrjTEBzSecE6hVpc5dxylPP
5Y0lZPVLIop2J+iTGc7K7TJhH33BFsBSNY9CsTAu4ttrZqufQaWidmo40FEiFZGCNQ/N1Mm94pV7
VnzZLZzU1u60x8hnXSEZR7fGU0moNvJObEKIHa3RIYMWyyF/xrCLSYA1+RN79popkcpGtRyOfE+K
hcFtdSsS7eH6zlec+NCR32dbehFfmY0e4qN/PlY0Gu9bFAd1HMhkw693I8FM7OGgXWtaySk8Fs7g
NmzD59e85v5V9RcvWlyB9hKd3XN6GY7ZD9GprdBX7476U+NcKrNwtAx/AzjFY/6dEUz7hYNGTz+g
dh/VbISyv65gKYbqhQPhnR7A/7P8opG8mVivuKxAoucbBl1P46SFWO5QXpQTATWY8VyVmARzkHXB
YySl6yVmZeBK7cE1OkNYVgMhOPxQS94Mm8lkmJLhN1dnXomRu8BoBlLuEbzICQTlmBz1slOLguSK
O8sx0sD2U/jKcahshBW3PihJIgyeVW+xAYH3XJqV3TrVOT4IJ0IFaigm+IYdAXNSIJxg5kOWZalE
hL24Yuy6a0YQ/f5lBl0tUPkO4q1qClbp5gUI91hHzP6dTLtW+yszz0NSc6EErckLXQsTN5jGYeu2
fSfTgICOslnnac4BUcC7OWi8keyke134qQ33++6ybbp//nwa+zsDOPY0BUB0z6PJbNvezAMk0jm3
9sVsW+tTDHX3mcMCuOIkufC+4kqn2LuWjSeWJ7C0oaoQbRijrE80iAnQpAlrm5sWMwqYOFnb6epT
Haq+ACyxoE0lQdt/N84RyN2RNe3gCCDYDhDjAGIhqCgFExWFpR5VcjRyzUfgBcQNUvD17FIG/jQz
/OEPZ92nauQ3rPy6QAMQRy6+lPKYXwQbU0FObi0Pk1UexyfcZ5i12h/KiE+JVPSKctxIUgoXb97A
0tSAM4a0vvIbtTK11BSAsGs1pnxK2GPvf6haP0VTpQTAxgGU3MKgHNgzejNFvri+8KeCO1nx0+gF
QOMLHeVifAVppwX2n4fxJBwHB+0XZ34N7fx1P07+cCJ9/iKq1ChFsRKkjKQyX/VrHxQLVgfeUM7r
vILZBRFZfkxdgOKwH4c6BO9BdOx/6r7sANEF+J6jZ7QYJ5Ye7hQHID/24M2nEu+O4B/wivvq5sBC
Ff9DA+8ftWkgHl2aZUHn8ENqh7eap8rNvc7Mz4aHgXEvdlnJm5FVaUCeqpP7Xsnw3dvmoxmfc4MR
RQy70jA8kxo04thDnV4N/UUqFlPjE2sRpkdDjI8Ml2FkBZVKRnho0LAzh/jhI0tHQ5IQYT9Lublo
VvWTxwuhM3jGUZ3t4Nu+5D+UjJ9fjcpHRisLclRDzeGNtF21E8YoSfP1ub8h7VD1drSnF+Gm8tNb
/cK6gLG+IZWogo4XNW2A2lV7z4EzWNNZaZ5lWCoxNVKS8JqOWATMuJn2N8AT5vKHfRuytKAz0Cjz
Cp9BC9lwsvK9jFlP7n9oO35+JCqjwAuLqCfplbDf8RZnaidgblav/NH4Wp8lR/5eWMbZeCwZNT3T
O6jksvBzKQUDvGN6I7yJnYtZwSeAm7qGVdvNtwj/bO3FwnaRy6Z6Zp1j9ByaCqLcpCGG1R5VcNJn
AFXVj+9pjBa9QjhlPZa+jC9JY/I06hTPcQ5vyZsPXY5NY3nbdxVGDUUj8RQcz1c1JhixV0oqzvjm
f2u9/aHJ94/D0K9wfDxobUcORULZXbkYjTyUGDnBfZ6RuRjxRfOhVpGuBhl5fNJikGVHfNBaci1k
nlRKrIdaVpFBg/AEo1hxUwTjtY7uCY/JMfpBWHbyG/mLcpO86G/BiWff4Um9+fsd/tOUVAYJsFIq
5hNCAM0YcE4uB2AXoJwhJC3/wzw7ywOpXDK2cjMAZpoUUuJsJuhnpugNp4ODTahjEJvhe+SLobnv
lcxAo/LL1HZggtKhY3YOH9KDu5wMS7wtj1+uII8nZvuHXBX2bEqlFUWPCLUFvEb0CGbmdBh8UiaQ
G/u/LBPo+bMR04JRF8Bpuu4Nq6w898Sw3fZd/R//oF+eG/4/J8zgSm770D0m2NtSnxb4SHefp1bg
7AtkeAgNEA6CzlAScyi0LHdl2AGOiZH0GSFNT5Fx8qQ0moLcwbc6UG+Ra/XAzee/Wms2Pu1G9Fxd
UlJZKPsWQFCgoe+OqU9eIcgDPbMHRyJmx9foUTItmNJ8JEdYcjZuwwfVVy304VztoThg//wynsvr
kBcLq5WVrehxskg2qjkBaqQ7vfc/pcfqiDRscRahcwYJZfYtvRtv2UPHrI9H5Y8kNfI4BJaEq7Vv
cvDCzbedwDjDSDKgDYo3D00GfoCg4pnjvz9cIg16spDCOG2wnAhqQSfJU28Q8VinYLmYH2Vs4ioM
p9wsgdZSqRSl4Uo1aDwp9x3ZFx4HO7+0hGLNVZzhu2blZ700s0P6yJqu2BzuXAumcpXKVRUWqyG4
c5Mn4Tw/x/50aD9Sr3LyB7LPhadfDMoJln4qPiRzcDlfSW3ujplotiZrVj/kWqutAsaQOk2pyVEL
IoW5DG150E2ueTDS/mxk73mvupH2qBQCY6vtutyw873phQuBK5SkJxdM49A7qm6RPslkxl4L/szQ
ib5rHiaHMc0aWPL/kXYdzXHrzPYXsYo5bBmHE5Ule8OSLJs5Z/76dyDfd0XD9OCWv402qpomgEZ3
o8M5B9UlM2ysSd2tqGm9cuKiVyuvy6GPkaiDxgWhJ8janViNoVmmqj3UiwVWX6uts0dwtDCegJt3
eC2YepYtC6/rlYqz10+Et4fgbxpWXmPxnNO7JAjQ34rvLPKMzZf0WixlGnlhEXJRJypnjw43mMIh
PKkIepNDdxo8dtSxZSLX8ohRWe1vHolzoNeQZ3SNKYYaBq48Pf4W8k/BMjLUactArWVR4RQAQpMh
JAUnlZNvQT7bmV0RO2qdudfdJMNKiZSVmiCHFxJydOGLFIu7qYbRjXd1F5oCd046FrYe+e7fbwky
HDLsoqzRbibMxkXVUtySTjh3oWE3vIdWVk4vvOvr2nL/sHP/yqH2L5xjPYwluP8aUIxjf6rbh+sC
Nt98awnUzs2d0jddgQQs143hU4icthWIyowxtDS0wiwFCEmzJLZR19UxB5e3DvhCLVGtyShF2+iy
Hn9U1QqrlPPTRIjNJJ7SpyGZMOHWVZEdCqXk1GWmXq5/OGtnKA+xyAG6/jH85S7VQyc99sPL9d/f
fFQhb6qKvIySqEDDr8e6kPICVNbVBICZ+k0ClKroa9Meumywl8ap1C/VEloMqdsX5lMqZQxKKW5q
xGMENV/ek8QQPA5nEiCR5okw6IELrmaDiRCT+rs6f0qlTIK2gMdXJm+t0pktkhKqT9od7qoDvqvH
fnd9jdsn9ymM0mmOTJu1PIQ1Rf4d9nbXFsrTdRGbPTfrw6O1Ghy1UUq2EUCbF8ITA7ADYKRE9mCW
R5IKzgDzmwHLgGUYNpvl1pIpvWy4NKnmAJJlb66t9m48JZcEJG9OHtl1Yk6WbipW6gqn6Faz1dPU
W8auxZQKs3i52Suz/hIqlMmFQVYq8iW8N1sYDLUS9CHWwJFTzfYYYvw8vciMhuPNZPhKJp0VHpVI
imfytCx/jA4aLfa6BOVtnC5Djx6/a1nvPaZA8vZcObNBHjQxJLmyFmlowsQTOtqdDLCKzIlS9kXZ
ev6t10fFJoNRSmVBUpjhkwb+HYIKw1nyQ4/ysA1muAuz65Eo6pWbSaeK9aEdRG6CQKAxZEDMG46k
HxDN6vvlrnFmJPoJgyy7gXXbLwgyAOxkXjV0emgDBdoC6G462djkprcGewBLtS3sYk96A49saike
Ru4Lk9undrQfD8yVb4aBnx9A93sCdD8LixqOyQa1cTub6Y/uKKFzpDoAsuKDZXlXv/Ru6Q9e9FeN
taDDkFRZUmQM71AGMc/AMROpwGbj+/G21tCYVxXfrtuozZNdiaDMoAK2BEWOIaJCW6ulRaIDjvCT
XGao6krhJTbk5+sCtx9VgJHmeQnxpEGPcrRqOsoSD4mdLbiD313aRxD1kqwuedBIsZVf4kv3+Hd9
FNpKMOXUlDGppSBHN47W9Tut0h20E1sLq21903WKuiipEi9KEl0iEoM04iqDdDUkKqo3SKFxryHC
9+u7SI7ltwspoX4vgigHlCmUVW37FE0hqDKAbCkBfqrc2pM67DO5Ks2CY3Ugb7pKSRF4gCTxwK6m
3djQFAFegcgqIAsIEHdLmVhhzuauSQhiZRHAm6CS/NWAIuNTGSH46d3uRcGEfWtOfgygqWUvc+5o
L09IvFuAY1rur2/jZiuwtpJLqT9faLrMRfAU2n09O4sEXrELn+2NwWzRo6p4yZ04mFNtaaiPvXcO
UJFAK6elOxEU7wSRiuW4WftAbbXOadqEyg5eRUHnNMJdFqEDRmZhEG1rz+duU9GBXKmKrM8k9okV
S35K9df8Icz+agp+vbmUko5D1EaJgcUEGG5ASP6w2EkC/tkJo8YFGAFM8IOVPV7yoGGymZabLOK3
KyILhs4LhqbqNOZkL3QiwGShUrKX3hkuxD7037mzDLjV1k8OYKC8Ke+725iJYbsdDawkU4amDuKB
b1NIrqvyxOmNCPVZbkckOc0sKV96GYmUVhoEqxXQ6TovbmtUN3OFsYXr2r0de60+hLpVUpxoc7bg
4maxGS/A9A9Rpte/9JKpABHznvPSb6mtapiCZEjetBgrwdS1kivBGEMJOyDOuVmEozXLDMbY7XyF
rMgCzJ+giDR0m9BpNfqw4ZgHFAkXv0Dtn0xc6ZcUrwa00Dcea8xl01WuJFJRVwZ0ij4qDTQHD5od
BQDmEqHGkhlwhzhnDSn8YX26rogCJh8UGnVDiPWm1shQTRAr+9jgQE+bKF9qDfAevDIBjJMb3CHo
E3MgXcqt8tK1dQ1IAkkzhS5iRAnbz1BFBFezIBgCUiW/2uchkOZp6GAxMn18l1rtLKSjXSnyjh80
UGzWsRkkbWBqc+NWycCYrpe2SjfaSjplr0o17ZWCXCj0zMXWTj/EeKcQpCv+1rjnLdkqerP0DGcC
RbmXXVJPjcxAMGtf3gHT8wETKzDVi8RQ8u0jWn0WZd8iIWrinHSDEBgF0ZLsejIDuzN7G1x6X9N7
VglrMxZVwPfJ86qqq3SBNQBhQhiSho0uz+GgJkzBD0ERHke1jCxDA2KRqaht+9wXouj0nNLLrBUT
Ff/NpiIONVRwK5B8za9qoIxys+jZRzje+LpsSm8p+m00T7S1FM9Ypg3ftCMrefSVM4KqVIAqgFxo
cDue0VfsNAC/ARYUxpBILZRVuWEJJC+v1UOubdQhx9ghTPf4dU7fQzG1rtvk7RfNakmUc+jiWVpw
rVHaBRGbQTjRACpS2ZgObyJAE5s8nliOCAC8UHRU6JJolegx45gzOayVUr5hWeYhSCJylLNkLuEJ
7fEMbdmMZVYrpZyAlIV6z5HsZIxsaFFYRdeZQ8yCUGCtg7JMkswjVcWRSzFOrqYZ79KiMSb5WQuh
zE/Y5FqThxBRT4nf5LE5DbHdlXfXNYO1EMqaDOhj0Dl4NBc3z5Vzw6wHFs3UJtwCUl7/f3/prt1k
qTFSS+4TwQfmzNYkD1k0adjzjlU/+YMsFa88Hh5MpucQuIhrJqXkkHTnJ4sbgS2WnXjtoGdgvO0t
IfkxNd+GLnemgjW5+PH6+d1M/SuaHknIU71W5QKipUv/9FXyD4fBrXzVWpA3IPMQ82gBJwVlpNzP
dvNBRwRkd9bkANSWPXWzfa6fH0PZzDScprpEiOomgWzF/GLP2u11zdnWz08JlJUMq4Gv9RoSlPJi
qPsIaa68/3FdxrazUz+FUJax14Y60qA+6O6pzQk9e6WVW7JJ4EIbKzJZhvgP6mPIqoa0j6Rp1L2O
UO/l64LYp3G8NZbknksXwJsJggUGkZMwY0RJ5JMXuU8b20hFB0wYz4wlb/pb9fMTqHuvChxKfRGW
3ABYR7BjRxzNCKg+z9O7wZuER1a7nW01MIfQEnNgfIAb1b7+DWSVv2kynvc88AVEEgn+6o/gaytB
DvEJY1IWlhKMrto0dp/xT2q1gDiXZxnt7XNeSaSsNpQ019Mm0jEGkt7lr6T5SHOaGZVACYl/Nr0h
+b1rK6TOuQS1gjjVse7my0UsnDq7qXrChsrwu5t3ZLUs6iz5oBLHQIFJGIdHtY7MOdNMvZqd68e1
eddXUmgbrmkY6BUhZdJGa5gkq016xqg0QwRtwmdllhSph4h0yL/mvLITMxY7FONIFMpiLbFal6oM
pRt43THUEx96UmoWgu5d363t9+nndimU4ZL5KCynEro2W70zLtaIOYjKzOzcq21wTQ5W29rtPTvL
sm1cVoIpY6aWaRgqLQSTCUTxO9Lnd5rDu5IzlBbLkjGusEIOdBVSloFoqMYEWYBatlDdNIMa7SQy
oJUGdM8zYq5t7QDBBvKqKg+6tl+FJQ1IVuUSVlOaazcb3sWJFZNv9v5rhMPjHxHUevheHlOF9ILp
Xz9qdM640y0jwysMLKipWb1HXwKPVEAIIarB+5JqiveDszhAxnVZT6I/mCtD0xQDpHp4nv664Cbl
Fr5NiJtw+iekQiUbaKZO/JAPaJRAjodZ0Nre4U+BlM7GQsSPM3KkLrbZxfCyqU8C4xC3NeZTBHWI
g1LIctUFsFXi8jqHsi3yqcWXwDxSUn/gWZ3em+J0CbTbxNGK9KhYkssJChzYwlG4TZfXrHySwAeY
laHZZg3DQG5n/z+F0eYrDWZwi0RY25J9TOGCN/YNQKq8VcJgoirJ25WVV+jIFL8KXxjmhrFQ2q5l
aV/kSoWjm/fJTf5aP3WlSTqiOWc5N43Zlmb8jqkDbzywCoQsyZTSFJPCNSl5NwfBDBpNrb2b+dAy
ht7RI+GUcBlrtnLThK+2mVKhRsqKsOCw1BFI69pLvkOa1VWOCc7VHVCTSE0DlfXU54+a194kt4qv
Pof3+m5pEQGzEmfb5nb1NZTJkBQ+4GPgKOFreCveZfexVx4DE9MEnnrHOOTN+7mSRUVM4iiHYiNj
5YnP4XXNCdY8ITlE4CYla3wAkVIamRoz170ZX6zEUmHTuOClmxsQS6pac2y1XnRfopWKYPe7I8Jj
DJOOSJXY15e7GaKuxBLFWzmXQuLUZVaws/Ne3wu77pAiMcJGzd1s1sbIyv/bCIUKnyRJ5xoQN5AT
1MzigZRgdQwIG4AuQhr7RnxmTWSyFJiKpCTBmNF0Bzuhi7ObaY3Xpv1hkM88q+LCWhrdLNAk85j3
Brmbjws6ZuFAQiu1vgUZ4El/FnlY1mDbaX3uJl0jnAZp7uDOMOa1H2xQL6BJF3BzHdoyREJzC3IV
67qa/GGRKtoG0fagIGX+q54swLwRtTDRAY8/HWOzupDXC2hOJuf8isZRe2HY2u0GTv1TIKUwrS5k
gyIg6iFFewIfhH47XzgYTnHIvWZHBnhUVzT53bhD9WG5FMw1b9/Izy+gNEiW23KqK2hQXs+HpU/f
l0A56bPIKERsJ/Q+V/rx//UV5Oa8EZBUQTOGuh/uR3RLNZdpR0Zf05vGiu3ySOZ60eRzZsc/rH2m
G2WXOhkLpYX0BNjgs5DY4jJ6qvYypZHdDm9BcYzFuzArdtmSA4Gis9HZZSrKjVF8LQTeHeQcfF7I
BPGHRojdKYBtLHj/uvZtm+R/T+JjDasdMqp8MpYMuhAJtTULkRmmDHXb7rRaHQLl76ZWhNWPPwJ6
EnwuwEjXTgWmQWso2oKen8xrQK9TWCxF3/bsn2ujXJssBwLYkfBWSqXZnoBW01d3E4Yo5VTxpKRi
mHtya357LK+WSTm3LgEgHpaqgz1AtgEMYbZhbE/Jvuzvef1LEhiMSJR1cpRXS7IhHaYS2hXkNyGC
iJ7Vx0Au4bUFUXZJjyVQE7VY0OQSWOhh95P4njUxtu1NPk+JskZZ1QGsfMGj2VC6H70Rhpj6DNBk
ENfHUlbur6v7dv13dUqU5QFFMCfEDXYt1uzGz0HCotrgvm5M0c0cw2cBaTAW98EQs7pe4hwGPx+Y
IDXdA4nPapvdqEq2xtUMN8IwqR91upUkhUuREeCJOmDeghfRmtCC3U0vGFq37R+BvqFLuiRIBt3X
PAYgO2kmaEVyrPxgL5iho9s1aMcIfQzbiG5qOR7hioL6ACBEqTdkwtWSWolwjqh8mmkHJoWic67r
xKaer0RQD4AuTrKFL1OdVDDx4vg5eJS6rFzD5gGtxFBmkMvVVFY4HFAzABAw0GAjwE9eiAwztB1O
rOSQHV0pQqvkcTsK2LECrYCLT1LBxgezAWBaTPHQH1h5je07tZJIWb4BMyj60mFlkdbf8IEBpA7j
TZGVQ9rybjRKh6gFh/lguLMynuY02o1dw+j1Zm0uZQwBYpsZModFV9puzlIzaPxRfPvf9ISyh1NU
d0JDbhiXVFZXvITqMVSOcg2d7G8kDOprA8N1fmj3byZ4tbOUbVwygOfOC5bV7zMgaJR75T7zYzwY
SVPpADQLAwkV7jTagpPbM3suk+jkNfmUtYySrE3GHvIHl8BytRYGQR3Z1jxARsFts0LhTWv5uVza
WuoYFG6zCTexKiuzLh3wWJh9/CpVj9dPctNVr+RQRkUZmiTXJKKwuWCWQm6OYwBulh8d913RarPp
9b+zmv+aMYmyMeIk8sqYYSORSbH7V7QjAIsjeiaDw9M5umUBfzGuA91fNbalkkQcNlJTE3QQAe6l
1Xe1KjnX95F18yXK1gytkJcN0Q90EaGFScZwsu6P6ApEB9meFSiwTo0semXYZqPIjQTIGG7P+3X0
XUROKGzOi5zZ/UTIPwLGZNL2pN9KTSij0pe5LoA/i6xuBJEKKUsGeFynpxIDFufkmXMIMSMGILzY
jk7jIX7ud9HXfvdXfBLa6kMoy4PuSyXtyAuxdQKPi80FCGBEeO4LsO6oNdmZG9gEPGA8dlZyOx5C
vG2mxGZ277MUizJIYw7fLxMnVmZmeU538W11QH4efBbGj86K9tF/QbTZHHRcLZ+yQsqkgqivxvJl
r/HJrG51M3Q4DM4akai083fptbGqU2CpjnZpTiy9Y2k5zRHcoCalltWHlmP8zmyt8jvnDJYBDo/5
mTUnzAh46DYeA10ugtFAWBRG30OZ2xVDxeiZYJhZmhhY0sdRL0iEwFUgBdAMO58wBKOCAYzJIcFw
IDIV9PB1ZqiTBFGkqeEnpWrkyiCyBP75E7/7uwzjp6rQFMBjJqhhTY4KY7eX6cjVTnTB+MVF2BsL
WlnR95Uw6V62p0JXQmnDlHB9XcwwTBMY1LuXwY6+EKZQ9UZ+b13jtroD69Kj8X7d9m5nF1ZSKetU
BrLetenH1jbHn9YpPg0XEu8hAehjJtltj8lOOGW3hl861XflgfEFjHspU2YJkMWhkHRYNznc/kyw
G2QyenKDmVhfFNBrlz8UgLVU7OkFZ82aJGLYIpm2RdJcVFkM8QRBXfVmRzpKO+7MtWif5d3O6it7
3Il31xfNeCzQBZlC0UdNwlv/n8cC50ie/F+SuozF0bUY4EgWRk8iv9ECcqerAjwTi7NQHijhc1q/
s2KXRTrLcnh0EcbQZUkXh4/FIV12I4H7UHhAEdZJvuTAgSUciPkDkFIx2VOdq7vcrhGFYv6Ylff9
GMa9EnfSxecxSpPe+Bl3gnDOyc+GaOYIgcPd5INBYSd9MDgAxuxYvc7H4Hn0Jy9/4G0ZVNvM5w3D
hv025jkYwZQn8Hn6ifCoJ+A2kx8IQRZy0XZ8YZUNtstwnxebLkpXQvnPO0O4EP629hRZ46l+5EA9
HL3WPqYC3uJLcWKdPuvhqFBmTMwXiWuJrY4Bng+EPrzspXPn4GGPTKnLrL3/IZPwb0ysUAas5Zos
LyPc38FtwCydoUc8Rvp5gmPNnCCxWFrFFEjZq6BsJTnKsUAQe4K1sfrg117OqGHsIuR+WK8Z8nPX
lJi2T2EbhVyK9SnZoxC+ovZliYDJkkOzSUvnulnaznSvlIaKkcSiifs6hJJ2wE+pnS42CX+zWrqD
KdskTCWv/wpRoXyY79nM4QyzSBdq4j4Wy2TG1s57CfhSwy70CbwhKxRjiaEfbmM2lWoJMZXA2UVy
nxdPRTyZC5hJh/5rFZyXgGHvGeEYjfrX6kpURjL2VSxVUwa678DqLWUdHT3AWSC/FcZkUdxuceNd
9dCasZMCTmM4cEBVW/aGJQB5nD/ooSn5zJCJYd5UsgOrZ9VkGNPIKxBP6CJVFEfJS6LY9Tbxa/qZ
VelnHSFlZSYwRXU5cWzFMdhL4FQb3fnYeKwweruu/XkhVMq6jNyg45WP2xciJNBeq+U9mJ5rNXEW
/bYvUDzUrFKIPAHkxdevIsuOqpSZGdU8zgECRewacC/R2toAq/j0E+V78qrUDJlcmCwtpUwNl2VK
DY5kaGnfgOWvscegcK8vi6mmlIUxymaYQ/IwaZ0GTng5DG/dLnciN3yMLTJWkdvGl/QiHkJX82fG
NWTZbhr6T+GksqyJ7W4ddQ9S0910qA4yQkxCozQfWA9doh1XbDcN/Be1dcHrA659veB1n4V2GSDB
Ac49VWFt7Han3aem0hiAY9lLWkCW1tmFL2cmYWSPEWI5MgZGAbmfeU+318+S4ZnoYZWxiKNq4SEx
LFpzHGqrWJ4q41BJIIk1vl+XxXo904iAXC5VRa+T5bkFMK+mnejj8QeEICClM9HdNjdT5xGmapoI
4meFunxGUoKtGFMibq6hyCep1rAAUCGLDFOVQOkQx4I5VIEFVvYbXenPY4upfC0+qJgwncawc9KG
hWu2Oce6/iTqcs74/SCeSHvrRxqpgl+WWos/iaDS/h5ikpbA8QIK2IldYnSjQ3tRn1sgvTNihE3D
tP4Q6gb3WdSomYAPma3C50p04Ehv4pdvhNRy+N7dsqOCzVu7kkiHBcOUhUZR4DRIc1GF1hSS9hTO
ireAh4UNELppo9byqPigbTUpTQeUmiXTuFTf5LvW0UoMtyrueCLIHsCeHiUrQmP8mXQgsh8Lm+Nw
6y8Qf/WmPHAM56HBHpNUXWT1jyRNld1Xu/EpspYjARmR7fC2dTGpjYQEIEtdxeqeCJI+9v+d86XR
ZPrCLWu2/igqC8OVQjmUEj6qs+cf9YzqCLBbmy+AN/8i+wBUVw/tA0mOCH+RaFrLpUKLIip0ESks
bIas7+uuvufH+KbiFFeTRYZ72uwyWMui4gqpCZuf7d2KOYDVW3TS20K0ghvVnjA9Ij1WZxL/cjco
DrH6oTYRXdayyf6vQqhBmEdZB/CRW8SIDzGBgX5bB+nIE6kwo4nDQaLWAVatLUIRZJPz+If/0Mm3
Fcitv4IyfUI6BbVKvmLcAw71SK4aZtTc+Ia8U9mqTswW7SLX4iizNg111U8ienjSfEYjkdiD4rS2
jDjEyPSSmwJfnBBg+QxvwpJK2bBQLrtIHiGV3K/uRnuObOVOyc1vk1X7HXIRUmGBcdxiF8P+YFzg
ViTglSnAW/j1lBHRRah7IyZA5AoeaUR10T1yi+bgaHikDwfR75zez+2xtebODMADxYostxf/+QW0
njXABChJ9n140UlC6KDlZovpeeMcWwAtgk/F9ERoy3f8rn6+vvFkX38/7U/RlHJVCheEM8nBLwKy
7Ilg5uEtHx+iprQmTPgOxU2zMKKUzchBR83//zec0rBKKlJA90Amj1Y80Ykd0KKSjATh5KgBmGRf
XyI5v2tLpFSLG8ogEAOIk2YArFdoi59e2+CvamarVdFFTqVKtB6NDAi+zsOxQDy0eLlPXuck0mPl
IDaHw9fSKI9opGmA0gWkEW53Ml+HFIuDjI7HwuxiSqI8XzX2qqBy8L3IP5wlZKAlr/XLv2weXC+J
8mZRExT9TFp4kqTpTT3j0W5V5vu45L9dVwiWAtLlzQml6CQgCkgyj/L3yE2BYUDgRfAmcJkPcXIU
V/RPouxLp9eNqC5Y1wyaCDzDfTKtznmEuIiVR2GoukQZkiwIK5Q2sTBZfgi5wplV0G5LrO5LcuLX
FkTZjCkdIw4E20goPqWvg0sA4+cfWBzS9YXbHQJ3dpXb9ohoUDHTm8xJbiMGOsHmtOlaVygTohfV
OKjkBGVvBFK94me+jOdjuYdXBvvJ/CjsAkB4AqIHIzCp22FmcrRDazhFIFgImSgBHxpzbUsoG1OB
CZnU5kmpqPEblE1Itgz96Hbq9I+513ugXzyUnooWCwUjfeDUA66oahJA1Q/YJSu67eDNM+svHwf/
Glu6yCmXy7zIJC/TOpOtvqKbMEerNaLUvWSpO7RnfmeFTX94HXyKpGxTHYNZdCJZft4rfMXN98gp
7BQnBuF1sWcD5m5OR62Uga57Rm1WSDVRhhHvn8luzdoD/6R0yHe1J/vdvnF6BTDnYIq0ysv81u6k
i+RzfvwcFqbGmgLZStmsP4ayYsEA7LRoQX6KjLlN7+meV03DFVx0Y4PnWP6SuKodP0QGngnVZKJs
qR+ACmgbdsrw7H+IXj+PgYrSjSD+xyERHidQxbj1HUGtG56Lmw7lRN2vdjHocebj8LU76Tv+WRot
5kVlGL/fhmnnegg6UpOunXKnXQgKPMHVfUTrSm12h941vNlHN7xfXzhb+cKeHSPG6MrNlCmTGEbc
DKMI6xuG8x0CTMCcG9mlV8FcNImvEz/cMpzLdrj+ue2UdWwbkJS2Gvzl8ILSpQ3w5vLUIO0627AO
mNXzWHtMVnBthZQtzLm2rRJS3+GzH4b8tZtCc4wBATQyVsaSQ9m4hosBYkVqAWJx0GOggoxAOFIS
E/kaxiViBKV0kRStta0SkuBGTyu/FYu3KR7sGeC+OcY5dQHIh3Xii2r6dv3oGFeXLpPG+ljyTYWr
O2oAIMObT84ZfmuzpWBlHegCqIwHiBaSs2od8USMI9jodgUqj80OUz370o9yaAir9MgIC+hKJzcg
xJfI+yIbJDuQwejCnzRWapUVKNL1zVDrK11JMrT01iinjJiCE78Zgx0qSJODs2uc7nmQC4yF/HT9
2FiG7rcCJ0gMEpEsj8yBgWT1W3pXvQM03pNvEIMf+yOPHDZYON3pTDoqO4vzFeYw2lbTxPpkKTsz
I8qTyppUBZGn6Hxhp6ICIjjZntVvvFlH1gVAcxpIhALwi/IwecwXOZjzcA9VPIyFfpf340Mep04l
qXsMPVvySE55sIoxfVQT7jnuu33PDVaNSVbOFDWUYKeJERRuO/3VV1HepquAASMTQx8dCTDT9B47
w45EuiBpH06Zxyzfb3qWlUAqrB7yQi5nCRsuxHdJc881+zi6NaTQDfMbbQS4rmoAr+mmy5lMpJvX
aSWZOuolaf7psxrRG0lIbQP07UUIN0mHZGhlXzNv9q7rOEsk5VTqrE0bo8HdqrS3rJidoZpNTivs
61K2H0arlVGuZJABbqYY2FPiu1pELPpDB+6MxkTiZccyGJtd0GtFphyKmgo8VxdQGemSnqNj9DD4
5dfY60E73RzKFwEpdP2ig4a0scbDCIw1//pyN0ODf1cr8uRKr9J78tAGGqIkFGhLYTBVMTwvXLZP
tMzTU/lJblVG2vT6If4Gnxe2Ql2NJBQpxZO03AXLsyozHMx2UWK1Juq1Liq1kCjEwSQfzmU4tHiz
Bze9BxxGS0JHOeEzQj4CcFeZo41m6YKb5Mx8dbCWStmoPtX+iboIWY4IOHNijtNTjLZOCSCexVnc
sewiSyRlgJZcqgeFdK0FKh7xIIXXeCvMWcP0Hx3dv0Vbqw0mn7FSGnTTJIvQ4iaSqdzAEz+uSeUG
/njia6veJ6CznfYaCv014nzQYQJyE6OIkTMeSjsFyJQ5HyQETUw+1e085urLKLNURomqN2QskaCc
kfFPHs0auQmIMzJ4ajxyX2cb2Ngqnn2VpUq75PGvOnE+b7RI032HQaD/bAsljx+g5rsNTAmKyARu
dHzDBLj2cP0Kbwcdq0VTFisFKDDacXDqZMgHrNCAOU393hd3rGILy1jQxkpsxi6YcLFKsQSie2DL
0lO8wAMEZ6O4Y6yK6OoVJftY9UrJMl7iw5BM8mJVLVoDnfmV1JwCUtTBufb7xEGClsXsudl6ujq+
j96Lldg4lbt8rqBB+mkqTe2COApkgwTCVNoRksgYYTEmAM7DE3cLq4zMJnuEeLua+XmiHz5q9RFN
WXIYDsOJ1s7yIgG8vjwF78qJB019jATJf2COIjpybbcpY6WXA6/FpOE0zsx2370EtzLpkrvt3tCD
VB1if4HBKm/4yARjPcPlMpwg4KZ+tScqei9ikXh2MkESYToc7dQGSgAAGvJC+ELS4YW9uD9ztwKG
c1gTJZtPrdVuU+YsD7ui1cm0KWHnApgB8JdR0tqzckLE9lzbYso2ZUsaDuqILW5ADSwKl2X83gBj
MRgji3F1NpOTqwVRkZKS8kuQKKiWKRdYwQ8krRQH+NHTyW5LIKpxbV20+SlLzeAMWAUwqNu9E+5I
3rHapeiS+y9Tk9vvx9XqKCsEvmyF4wPso/6IgmR+lx4anyR1dLt1owTrbM7lJfrObNNhONcP37O6
lJ3YiVnSk0v5Y7I/2B184xSXlgaID+Le1BZtnV1i/m+H+XF5VmJ59LGUGdleEmnLFmwBip/DnqBG
FZ7ECAcZRpcemZ81jE9MpG9V4AVTFhoznL4z1sMSQVmaqunlZCalKMXMfP20uMVNuo+94gcGJ16Q
EPT+ChFyZdI/4sXVDpbgclcGUnxoXgIPZD377I0wTAJ98pllylihEV1IBVBumwkzTFn5Y7lpHTQ9
OaWn+x8lD5BbRq54L74XLud06Fut/cTckxbkyup30k1wrjDVZDApxTZbztcbQFkeeZGVISABQutI
LnccrR5Ijc+a3yNXTBjOogIJcc2SDgbonFBWJ734g2PsjafgbWRyW7AUgLJOeqA1nE46tBZeALNZ
VGVmHxYMRWbY9A8m9dWZRw1eAIuCJZMBip+Dz6S0+ncBtywAKFtG1ZxGVMn6YsphFtCSlYFXJuvM
eTHMLPt2/c5sx12fUqgHzZDkwyiSbut2Sp0yOIrxnVpg11DIQK7Jvi5s28x9CqPuJ+6mMWLwEG+I
OTOHCHDW7akMWFL+EOJ8iiFasjqgIM/auuVzXEpUikikPmLwN7A1a0bGqELDFrNcvO0VPyVSbj4u
Q2WpAyys3wOdZFegIz889qiO5XbksAzBdrOe8CmNunNL2HdZwJH1ufF5sZeH2NH9ZYd6nMu/iEe0
6uh3zCWyzo66WlOvBXFGEnDRUd5HVnOf72KntBbgTnjGPjE7DCAwN3Y7rvlcKeX/JSNOcqXAvtaF
YWkAEJ7K91Y4NxyL33zbcHwKohy/ouZa1/JYXY7aeBI4esECmtjutPo8td9aceO5SJMIpzZa8l69
5S7SsbiPbP0IjqPkR2HKroaiNckEVYp1/d4xVke35Q5KJWeAq0EmSPkmFagPzSzAPcZB0c24TZT9
s39FN5pp+94Hj1P8wI8v1xfCutp0C+5kZFXQyh+2tzxXMUbrMzc9yag+D7GV7drLvPtfrxvdiWvE
4zi1H4n3+/YpuyH06WiJdEJfAUWU7KY2G0GWqSyUQSnHKAp7AswwY3wLs1zoQJGddB+BE3m5zc4k
yYOZlB2hOmPs8GaifaWmlHGZg27SewG6ImJquEc7Bcq7R4L1xHqz/CEb+u+do+GQ46IM+pZImlzd
Q0r7nqAztC7n1V/YgChMaZQpKVr0EiOAIkAv9WWcdlMO3PObdvwyB5U5cQ9Tdj8gTSn2hdcqr9c3
lWE7Ncq6DHUzwXjh6ivT85IAJXEWMdDEELIdlvy7nTRDtyIuWSuS8DD556mZ+rILZrjd/7QWGp00
CDj5p6vTjNdGepzFH0bJWAkjJtGpmERdhDjrySWfYzAyPPT9bAvKgQ/eZAyCXV/NH/IDn7tGhSRy
V+dBM2HXNCRiAMTgBH6+L70e1G92/BgcZeDJhZYkA6MH85Jv2k3JAD/+Q1bo8wuoaKUtKqHtdChH
Z1dH3cu89BkMIGCEtqpL7vE32lm+H54ax/CSM+eRgILVysBwDzQ2EdpfxzklXnZKK4Rltxoz4cY6
Ucqo4NkyiToPCcO36GYCvE59Hj3Sr9PbizO7qFsmu2zHvvWsO0EFLbVQaVFPSs4JOtGkQwcsLtLE
1zLOkHG/dcq2ADQk4ycAm4PRFEC9xdsoTCYfMHHMGU6WZg4MEKpLCkHyiPz8FRMv6nfluUVftEP6
sDCQNR7FY/GV3cLLWB5NGGh0Ql2OKTQ0mcPLkmZPMs/d6ZN6e/0uMtTQEH4N27tU00eBJAj0+lv3
f6x9147jSLDsFxGgN6+kRMq22k53zwvR4+i959efSA3OSl3DUe3dc4HdxQINKFkuKyszMqL9KY5f
bv8+7wqwGL+SD0aqBYQd+p3BByHF0XK+EytP5P4n1IgEIVQJJPeidUbYXb1B6rAWCsuiHQ96/0je
hhUqXifd+n57TMsH6x8zLCpWLiCz2MpYGmh1OkL3pTMaWxgfyswFIeJtU4utgeZlSOcejqshRbqc
dBbd11QLKHYFcG4RmFTQE4h+x9u2ls/tZVjMSrWqGXaRkcOUaG1861crP5rCd1N5ES3w3Ev3cTTZ
ty3+ZXNcTDIXgSYWTRtmGB16XdbBvnkJz+ylQBgfQOn7fxwf4/N7o9LGgO7q3ymEyCMsA5/jdtlh
XMbERJGQvZQDifJ76nzsqgOU4+x0fs+SZ87cLZ/cix3GveelVXRFjINFMWPj4AJ1OsE2zgRb4kY4
WFseR+Vf3sAXk4xnN4oo0oUcGx86UeIufRbAsR+jDqd89Q/JoTn0d9OGd1Uv+8GLTcbN642cFBGx
UVXmm9xOK7+FelPMoWTjbkQmWJQEEGKKFUaWIEey6rfV0XwmeC114iAIWXPWjrzqnyn2fwbFAljT
sBinUcFW7IRDIXW20W314k3LRTsvoQbSQAllgrJe8lKYPIzJX4Kvi23G4w+aqEBFCfumWSPt5AV7
Yt8H3gMq2fK975Kkc3NfH9MdJI7xAuGFsuex3Ro742Z6Hd33enA+hqAshtV2H+zk++8A3yHdNtjT
CefSGQ7WXeIM31uoAgPctOr2xavsDb+KfQuRtNpNv/rregXqALzHdtp9teZlzjnHmGUDqqpBFASa
ptBonSw21rM22PH4GqcdJxymHXxrQhi/lOhCm+TEZKInu2TqCQNja6AWreIvPShoCx4ihnOiWPiq
IEIq0qywAFr1IFgPfvAxJ//t1r9sMsY5NUaJzTxhTPG2RF8ZNQkTVwa1tfG7u/5SQbpYY/wSqCr7
3GxwerWn9jCe3xS0oeVn5B4dGQzxsl2/8DYybxoZx1S0gtoYNI2S+lMNofik/fJ5nUx/QaBdRsb4
pRHd+ZHQnw9L+Vw9oD4OpnTdTn6AUwd9cjxRDp49FqVqDpaQzfQyszo0qyUvLTrH0uI9B8LcAPn1
Xaon7jB+aKGrJLItaxyQLG8lWbiqKklaIVEKpkLbJyDe9DTEm+zJCmxzZT6hC+IwJnAGOs8jc2I6
FsTaKWpe9TTRILJ5ND307HkjNM2SBBSSdA3U8EHNqXzhAcY4tzgLY23mrs9zusXN6WRklQNNFF6Q
xfFkLIYVShGqlqM9yM2+JHcoOP6klBbUP1pbqdHfma5LD66tfeHmmpazWv9sXhbDmlcFKgKU/ekb
xZkSw4kCbxyfBwW9XdW9r9WOX/ysyjfO5UoXyA1/ynL1zBUApoKBPdRU91GR2Uq/mcU7v85wzUKL
BLmGaZOmT11U2ILCm+1l4O4lYGeb+utUSeOygy9SPX0nvKXv/kN1BxqIsw+sFCf9NRB8dLxLIJbn
O8aTvg8AAeHMAedOYXUW1DZJhIleXZ2TIaLJnOmlP4jHAtiPb9QFGpqr5L0/Rm7z9B9Zoa4eLRrj
tfyyajvg9ynEINCN/Cv9Acm6tX9PLajFwTwBQpavxD2vMsxxyWwLv9APuhr3mHs5bWx5ODVpb+cG
5xnxF6zyP9uarRE2mgyhvBHvJAKEkZwburTQMZ05gRcdUGb9la9LB2SP/62l9rK1WH6fzLD6QiQc
pH4k9rr6aWztFki4HIlqAc1A4hu11WZPse60hVN84+wpzrliuX/CyMwzFeozqKX8JthF6H9UVxZA
6Ghz4Tx8OU6LZfrxk6Zr+hDSSH3SOFYdbIzOdKra+OErHec5z3tj67Strt7Yvlai2yQ6D2wCzLux
ldd2I+3EAz2jbk8ib4cycRHYMjW/pypplzxF4L+JxtzJgvT/6PJZWh80Z8ahTvw3stcfhhn7I1x1
70QuQI1JINGEhsEA73N7cJwEgs5ERJFU1IpEDYP5XEEd50VNIHKIlhNFfMNwh3YzRgbHJOf6ZNWt
VSkQhy7AfNZZeBpif1+Esnd7VBwTbAlxTroxCgkS0BvfA/VHp25v/z4v5mILhaZQBpFAOCTI/Kyj
zfAzXEUOsY4qH0Q7w3tQ82Istmw4qqhlGxnmjEi0fLTogDyvN2zxe3OAwjXkzkekY+qj9cwZJ+dI
s2VEI51NEeVYTCQoIqu7nFIHle2jAiuvIqAuCc4mbLm1NY7bYiuJk1gbUxRi/Zp1k4JpTkJYN3sD
+Bj/DZrtL4jlf24Hg3Emsh9AmozgFjh6K3GNDpZn3QOhyjbfJpv4hM6NBi5TwVjLAAAWXrc0d3UZ
DzO04YT1xeqqXraPn9P7bAMiF4xZPzVv2TZGe2z5onC8Ncet/VFVHAo/qQmnMKanQd4MVW4rk8jz
aryVZPyLKUjQ3kxhhcgtZcd4NR5J/6e6r71hw8uTcJwZWz4cxawTckIOUOIVHW3IFhLgiNtVoNyO
VtkKIlBIapfSeukPJrq9iba+3ptP5pmxM/7Ke7XyMl1sKVErVD83qXda9Mptd1c+ta8AWnZOuIl3
1bfsG+fQc6aRLStGlpKKELenoCF+9nd44dR40KGp4Kf5Lj7NkDYaj/pr/Ki74Axcc4xzNoxJc391
sVttLpU9edZwC5aZVXdsN9UbqBEhpYZ8EqcexXlBmnSPXBlrk7rXRiqgKn0FibYOqbz7WC1tyXzX
e14seK4x3HjksOVDVZkiVDARhJIwn3o3OESy0nlIEKzLdRza9Xa6i3YWqlRg7V+bkV09pR4yaR9n
KTKX937mOACT8TppLAyyPGAXhxOSw0ABCh9Fx3EynIvYZLI8o5xCDInCNDF90qcH0O7yHAwnLcuW
FMWuKhuF8kjx1vcoazV72u53zooH7eKdC/r71W6ZtNLvgwa7JakTu5JP3RDa7fRFN0a71V5VAHq0
iDN/HJNsRVGas3wSKdUg7qINSahBBPpfQCh58QxbUvQHTRM6Aes0OUSfYYLl2zNXBANsPfQb8AvO
nM3HlhjB9jgUs46BVe1BypVVDm6neOakFXhGGF8ydRGUDQilDtldu1c2lpLbc89pdePOHeNEpC43
BZQA6IpD3+tT5WVO9x2R4Pldl3q8PAGvGGDRqK+2YSr2fSRRTEaxp7geASFGbDZDNyCG2FT0s16P
6+GUnD4mt3zMH3jRCudIW4zbMONIlKoa5tXmZdLx8Oqeb18BnJjTYn2GIbeGTkhpafwlt49pfEIw
6Jjxw20zvMqYxYQmvjRm+kj5btGrSR21dIsjki6niqQRW4DgjW124t7l9Ks3LgGLcSKtGaaKTB5R
9Yo78wMKCSHqp4NbfxRILk3Ut7vL0cQwcAmxb1dxJJHtM5Wt1I8q/Xyv9yvzFxibPP0IGdpf2RpI
eVdc56fQCe9VCCnHwJ9XII3x8W26XW3RWfE6bcDmma6V2Z5/gcjTAanknfZSerxK281Ti89kil1d
BlaFvqToSjgEVm1r4qZQOcXDm34VNigKuTpDQiKbbU75RooUlc3vSDEDsSxnj908LLDDeKDCh8ZL
PuHKb93+rAcXIuuDhkwP3UdugRyMwDk8t4MMWKQvuhrZkOqtEBPonjI+/VbZD0iK9yg2j2ACiJxg
k4GbqFr1a+IECFxqqQ43GR5xCsAdvhOdZE7u7ba/whcx/kpQmkjrIqwn+aueCOebh9BFlzoSzCvp
CDIatGGIK3CuidDOUD2LXyK5GefhExif1Zaj0JQEOyeirdyVwCzcrulf1aWijLWCC3Byh5c5uu1i
YJdxZZIvgRMhPR/2YJOAhWV4IbRcuyuee698AY/xnrfleDuO8WqZqRXBTCFtLCl7cTbeIkPiBCW3
3yMYFuPDLOTk46KmyBEuRIHiJgTgwHZFlKeAvzq3zxDnqLI9qEqnp3NFDrNCx0wLLkBZfkYrjQ0a
ndJ3hahyipr7bKVz+VcvjT4rxgcJ6qQHgPHQhqk+JDhC4ilSV9SUKP0MuIIUnEU7T/jVoQ0Fvwpj
Iq0Yx8Yu1Qctf7k9ibfzpRgQ44hypRjniC5V/9gfOnRDgYoDyRQi7uQ94Rb9t0y7XbM0ALqYTd+K
c1igNIc21iyww662Jd93+CirxTN9ZYbZ6NaUiXkbI9sseqTgQQAhaoKHwnm6V0/DKn+s3PY4bHgF
i8X9eGWX2fxjPU1DFMAu2hzBr5h46LLf8ZFdyyWLf+wo7G2dhlUsxuW5ZFFuw9JO1gC1g0fsjLRA
X2exKuGymg3vWbh8uq8MM3vf17suTKSzYSLslzbUtq+fSG8h9awNZ2MuvvevrDE3ce+PYtpR0WB0
R5Bwpi5af9fZgVBexpbHtLHcLnBljTkGcVSKmaZhbOm23+prgtOHaEak+3hci6tmRXH7mSp5xRnn
oke5sszcy7oWqzVkGIB3OOm7ajfuM9TVdEQBuH3dnE/MuRhFX9ljbl2wLyZTR8hA/+sMVZlqV4D+
zroLPIJI6a656RMbZj3OMMUlx3lllrlpzVgpE4VOB7WR48m6gR4tXpH8Tu5lhpErS4ybGeYw6jPa
pqLXrf1dvg1/RPvhKG0QvZ6DLOEBC/qkg7n3N/misOUDB5eDm6uvYLyQlhiWWdEpDT5aqGSlFEW7
4Jt4HbzogQIuAm7XD7KbreRvYcBl2lx+fV59AOOOpEyLM1XGB9CEI1O+ImrUFBFVdp/BQ/AQ3Dzv
wF7HwQj24pj2VXqI7+nuBzbdTZ7/f1wlCnsNQzY391sKn7vMtzU/t7G37ALg+9u7dhkAcJlE9v4d
IIU1ZRp2rX8UThm0HxJHetDBp9Tb8y54UTx6l8Vr0GKCs0vAVEtbHukbzzWxN3RQT0NokIPo33Cb
ocEiXOWr9BRAlomWUwT/MpgyX/mo9cXg42rwjGeSwjqFs4BhEWROUfxVUtzb03veE39EU1cWGF80
VoGcCWA/RL58RPBh3Q1ufpefn7n/yZKqAs2tW4bOloVjXY4L9CgiRQeSl8JSnMD6rhsbX/bmYh2U
JyXdzjymxb/4gItRxueJEih+FJ92z4h2+uKX6KgOFEOFtYY1bNHlt0bB7KuyC/eQgQJ7tvzAi8iX
Q67LFzC+UM/0vg1CTHCpfgmUwfbNxyniPJmX462LDdbThY0E9mrydIoJXVkJAddcbrGsoATPgfwW
eeKOyy3z8sUi49pkfx6CCChBtwT/e2HXAJHKTvqsOrkbrsr9dCw8qE/Z5Qc0g88pm/CxB7GT5miV
LUAx9fbeWo77/vkatqbsT2MTCiVWeZArzwy07WD5d4qgrKeuf5e72e0L0N/pKS9AWr5RL3aZcCyL
iroOBdil1hwqh1AAqDhoWOMUQ3gDZCIxBXDqcLAw3Q0qy2qMzF6de2qEB0lg7Jum/mZl02NUcyIG
nlUmIosKNSl8ur8oE0PhdHeu2XEDE872ZUvK1hClqTzADvEizisJgBE0nGSetRZeoOTixHb40ED4
rh+c2/tmOQlw2cZsddkP57AdyL/KXrXJtwCrOKQvOLyrNjWFjOCC/m+Y0CubjEvK9VaaBB02az9q
bUnIV5OlfZ0TZefX+IhJfY0mf6NHypOe+mvBgI56K5f2YMgcr0GG/nT9l93LeKZSGf25mDHtSQAi
I6n/4kv+F1M3jn2ecE7K8j12McU4KKjLBkNMGC/U850mHp1SfLu9lLzBMA4p7YY8t0JYqPXQNgfT
7lXNyTW0OfPe68uWDNOwNFXRge5nsniqP5tTDIcu5b3djekqil+M6EmNuNjH5avjYom5/Rs5aEVN
gyVCxmngDqI3X78SbFIWsV7nTeQ1K0hfOIkruwKeuhmY+v6FsNLy++jyHUyMEJZt16UReNoEpN63
CnRstDvzEEVgoyW+KX/N5RLizTH9/SrpoptA1Cc0xy3enqIjrTTITRN9puKBjRp1VzRUHHnVm7/E
QpdxMgeiirRmViWMkyp6xjcKEKyHFOp7PDSetOxZL5aY8wCSW8lIS1iqC3v6kq3n1jYhez/YlgVg
P4EVMjd+mb5VeyG2QWj2VeRkfnkTzBwXISxkS1YwwcNcrdUyWIXNN7EpQdb8cftc/iVX8s9Qz5WP
q6UMq6wLhhGW1AcZCHSQX/0Qt8EW1DbNm4W2xWEzK3b9nf/MXm5Kli+WmdtZDYFRTmVYLgubEMOF
5++SfQpyoR6THLyTPHSzAmLiV7jRN91+eghazuvlL0+yyzcwF3ebJ3CK9HohXMEMqgcCec4e9MPB
NszbVn95K12sMa7J78EdJQ401yCPAhGfq71FHz6kBaKfYCzCW5t4sYDxgYC7a56odER5Kl5WeNHZ
K6ZkGqquSZLCHCM974zJJOmnMAt+gO1isntherq9rc5EUczlZVmKCoEYSbJEje1NbYo5NGYDRqiW
gj69jWAnH6So4CPVWDn+FjwyrgxQtASPETiinbwT3QRP0nLpjX/9HWzz6uzLYAUUz6JEROCv7P17
CnlnhIHtsfvGw4QuzO0nc8ye7ut2kAYBwwb9rKPl6F/NHm7P7JJv+mSC2bKQkLT0ycKI9GPxZYJ0
GWGxy834APG+0hbvtWNwj8h6L09AKWs/bltfcIyWhRNhSKIqajp7uaqG5EeQRwB93KSupr65i8bB
LeJw2wyaaVum9ljJWW7nMU+KccEhfjLM3LWzEIxamMNwafp2EQNAmZebKRQ9PW7d22NcuNZhykQS
XpRU0LkzaxhC+oLUUdBp38meURSbKP5QgpDjepZn8mKFWcays8AbQH2BZYgXWJJ6xjA/tmFwzOMh
s4sq3gelJdoxqEpvD29xi14Nj3FCSW7UaZxieOJU2EWbr2s/44STSxQ6lqVh9mTLBH0ri1NGjx90
qFoMTtwloHDS38tN971b+RDNBDVWyuMeWooMQKWOXgHREi1DZbG28TAkw1BhTJlQNWs8faECPvY/
J9OYV3IciI4Ql9lW1+rZzspS3whGJ3KegEtXCb7BRCu+qUEkj63s1c1kBQlBBOiV1G+Pyj7xFK/b
blQ+6nXhRWZZhgypM1ORZM1gXHg7prqmUPsWdGxR2XuGyHL8RPJRxm6u7exZ+9J6YL5bpwcuW+/i
9rkyzYRGqdVVc0jDTA8l+gyfkbJdyfcBgDRglaWEvLXtecxPZ7q7P26TK6NMOCQCYTX1wAOc6+D5
jwz9J/42f/Xf61P/rK6Hn9Kr+U7dNuMaFIyO8F4fuycFWfoHiHUmJ16ZbvlWuXwPi2IFs2+VVWe2
CqgWVXdAsW7CE/p38f4ev/4LNjbOerMoVr9Q5iIk/pbRndYmABBgEyZWwBQBsASmCaRYaxT/hRhw
9tveYukJfr3VWESr3yiyNVM7Xf0WPqOaBoGm8Zv+bHyNtg0E79uj8a4+3ra56OuvZpfxULWEh92Z
/FCMoCkXJW9pMe/lTthac1dx3DDPFnOvdHKvzOGImZ3z5yDW1mqCTLlar4Tx+faglpDqmEhNpasF
fortQzYjXzLBAIFMrlocpS7c5Y2/M2eoQapyYMeqvDK0ccTdNtvSHH+osrYxI3RcVcG9lSKlJBj6
Nmgsjtta3lmmpYiGgf+yqfNhDIH7lvFVPtQlMu2+Hwc7FGc7rWvQbHKSAMu+42KMmewxUMQ4yxH/
6sU3Dc15ui7xtitdm396iosJutyvnjPtMIEplFKtyhN0S4BkR1/0dt4RqVG04jZbLCQYLYsuON3Q
ZENnz6UkocwSN3gnUgZOQ7W3tzWw/8gbbg6Ogo4/xnVliQkX+iDOanRQ0Y3agqee6spUHByPBHi7
vVNpim6ZYo6faTU9ysotnG2cr+N8tMduWIcGjw5x8eRdjYjZDAYovkCgCTO46IRno8n2teFb63EK
VTc16nJ1e1SLG/3KHLMxwsgfS6mnCazM0I0UuXDaZmydWNGh9VEKqVP1UendNsqbSpqDq9045WWn
qVIFbLBePnY+UofygEJmoSic0S2BVD7tRBr+laWwjLqq8xvKRZVbFFOhH6w/WcAd5NzOSN6gmAhA
i40ZXUYwVVvQK65exjy05/TL7ZlbDiGv1ou58iepm6Qkg5W+WYsOnuZ2hgyTufIB9v8SOISe5B1n
zo5kEeOTljaDTFsEHXDoWMzWZXvI0molcpvslupeWC6kcEwI1qJBm1muJDIMqSXovXQKUZyZwAdE
zVP+1jhSBV61g2d61vW7+HF6gvNyeZqgy4t4+QBmEae+FYZUgZ8c1Od5OATtpqifbi/hUm/Yp0Ey
S2glkV9LJmxkv8ZTvCWe3AZtTN1PMbbVU76Zd7ICRWAs5I8aPBncUJUc1Z+O7J8xnr/v6kz0mhVF
6v9GjT1CF0Bz18E68Ih8XIaw0eb2gMlj3bLHPBwno86mhjoBhmZ2hAnAJr3iNNQulbqv55RlODcF
bZw1KmkZner2beI0ub7ODN/NNMtpe2EN6minmipPlPFwrQUkLiuQkBWhC/Ipt+6hylrHH02aHvJc
erk9/uWw+LKrz/mvqwmXweziA3MIHyscwiJ2pkFz3P77KK+LYZenr6H8NGvyasxOtcEJLXgnimVJ
n6HKE1Yl5dYe+pV1OEtlIhuuovmqlhzrzuwd6wjoo6N+A3T3Bfot/819XLYbHbmr0Tcj+pBzqiR3
86nPZrcKersNPjouFdZijHM1zcytIke1pM4Ed6ghlpZs0P2BuGOGXGvv5R4vE60sRx6XYTGuarbQ
I6TnOMXNOrwvMJvQJ54esy/munfVXbCnxlZzlW/Cu3GHHoqd4ISv4y63wZ8846RBbGSdH/9Lo92n
c8D4rxKkBAj16EX41nZOucpBaxltpp/ETN+v2z2onB+C+w6qPRt1H3Pq2csXxWVKGMcmBmYoyBOM
5yPW2Eoky6nLNlyB+c/wpKCrHm8fLI6zZpOYcT5Pykx729BTO4i/mEbqpJJ728hyAuOyrc4b4Wr/
qsIcaikttP6Ac7Me98bLjFoHidpaW+67krOJz0oEV9YUbTaMKsKYSFK5hNZ2cJjPOhRUIuMVdWmP
3vDMbNoSr6xZ1yecmAQkBL2vr/QOG6SYN5Jcreu+4XhpzkXAilP3eGnVBVVvQv+lU+/95pWzVLwN
wbgaHypZ8dBjPJNm59vyXXmlB0G7TvfCcVxLx/xh4IJblzAl10dOYdxOZ4CeXSK6kThChqtA1gOZ
n12xHiZbRt9L9SI44rY55L8MYL6oP4AS/KQvJG/4JFi8FWW8UhwWbR3REdRmIIf0al9Wu1lE/kOF
gnA9cp5ES1WyT2Nn3E08yl1ZBRQuUf8pwmtx3TwQvgxNhVD9oA6I1gtAP8NZaN5OYjyNMAjd3FHi
p0Ca79A/x++Q9FujDcLWHtTI9n174qK0OVPLVgRVS6zVwsfunYdqb4X1nZWq74KCdpiqeUGIw+NH
Xs7eXhyPysRNnVAkxdzglXSmIfcE6GqDMcdugWLmTCct0w0/wMpMp1aeZi2pGjTr5E5aNegJF97A
FAxJmgotm6Nu956xI4oibrMtJxhlCfZEP5qTOadBHnxvhNokaXgDaPHxu+GW94hfama63rEq7awr
/yoIhVCkkHMFiJkKX8MLOj2gUeF2g5O9BF/rTYBtpNJbYwXpjzNpXHQqEBvN7z6aejYiOusQra9u
rwBvbzGOK4WwE4IXLEAkvWfTCnRV0bSLOslOoZt12xTn6LCq0UMra1HZYsJL9Zffvvvi99u/z922
jAsKQLxlAhNPyZ/ssQNlQuemj//G13EtMd5n0OVSVM7ep0lsTdmX0Byf5H1W/ajFn+CcR0WldAq9
5ngf3gwyzkfs48TyySwST06DtFYqcizQL9w4jyz/ntx1eqlSQjAkgJ7XbzrX2P2L7BnnvmR59oJR
9qVIO5/7cTWe9IfkcfAyb3jXvurghGsfEj7pKefAsxR74Rwr8zRg/yE03QmvRByrnrOD6M9wIpen
AscL31hqvbZsTEml/LJy6sCrE6EzI0NI9VvGgXeO/5Ke+ScEZln2pn4UZZP62IhVB1ItpxiwIxVc
66oL3kAnPvICxsWtYkGIXMU/QI0wnqNRhg7K3hieEABmFTZPSaVBUqybI7se5MJuij6wxU7Y+LX+
g3PSF+P9K9tM5NNACRWsHljKro6KF3kKa9sMpMArtSLca/mg2r44GFthxHcIPbD2U9NoG0VMlV3d
JchDFzUBiFIEC30DYZZ+DjnB+/LzFyVQCMupJmgjaTdeuXsR1B+qLuMTp10I4hFjX73kK+M1PwUP
5hY9Oqv4DsUaR5Wc6ak9RqBc5dyti87i6gPo71cf0CbTOA0SjjKyWve6Xq8VOeWE1cryHrgMktkD
ajunQW/ARrWWd+NKWhn7YD/ddcdip+2zF+kwHYVvte7hf/fGWvOye9lWRXv04l10qtwpcwQv+U6d
bUDFOYKL1+PX6MSD+SznaK6mgtkubdj4YOrHWgQf9VZ6hpA5mEx/9yyFjzF1D4G2DrWzxOWVCXiL
wFxJUzFo9UBIwLQX17pYelM+cpBpS7Ati4rt/7vTmMvILAZJT1MsQo2eZOkpPySP2dp/T5zZwwk0
QROx+y34LG6og7CBNjGP2nwZA3P1DbRRrjZbpAVFWs+YYeWpQ1aiu0vuqBstdo3HdN+v67tsW0FC
FtlvrhzfclbzYlunmtCVbXNUazksYHt8szYjOu+SjbGX1x1oakGhYh4IHygdUbCbIls8qFxxlOVC
4tUHMOFyIUMMoAvxAQiZQEOAx4jUu/7quwb2FjwUXHkvbqwtjyB68Qq9skrv+athAyuWd5EPq3h4
OUl/yqvEVruRE7RxTjhLujjqZhL2Fqyk299XmAa2ND5V0mIYejUYxlnheomNiO7mXlZWShiuJWD1
9ehHJ0y2FOkrzv2xGApcmWP8lhAlVh7Qdm1dCV1ujRfsoLgCXXTNSR+6TbG5bY93RHXGAU1lrFq5
DnsgQ5VkO3gsf6QrtGGvkJfbQMJ7q92FH6Zd36nfur2wqQBo5T94eBuG8UVG2lXNZNBHAGC4Sh5D
J9mlp/G1XFsPZWPDfyAK4nUYLycprqaa8U6lIs29FcOq7IX3hjtv1B/jrlJt894fnMgTfqL/xiHq
AkpM+I4FNV79MexW1Ub10iPXUfFWnnFUXTRNoljic9DI5Mk/o4fM0aH3QzTEwnvpVa+3V345T3EZ
PttpE/WhEhspLoD2bX7DE/dgbKqXrLLVbfqr/GLtshIM8pFr/RA4OALOarOsjoUw9LEi4lZQ+9SG
ZlNRnPyp4XgHnhHWB+Uy1HZ6GJGjDMmPOOvsTpUOM0KN/6MlJpyyBjUo1fO6+Xda/ZqWdz0vhU07
8Y+3z9VSMT4oFNBsNwsYTDhOT1Ud7jMDkq5Wv2p10TNb1e388p6zPTjxAdtPU4m1lFdUj27WNXjq
k4cW56Nem+CIw53xHLgFZ0MutRpfRwsG44qAVM2Ejooi2smvbXT4rpRvuCUhQKzshcf0VX7OXweX
VO0tdVV/NbblMfbKnxXHJS6/V65mm/FGdZv2nVnhYCS/UsTH3eiAR9hcDaBwtEVQqYi2LNo8xiLe
dDPOqIlKyHmEMFrNQNTr5q6rZ97AaAJvbSPGw1iSYvkioeiHXbcGqwKqMfq7f+gRhYhg3iRo9bAB
ovT2TuKMjAXAhXmaRHJCy6o9TulHlL3d/n2amRujYoE1+VRrjVDh93FAtgBu2ENZ2iil23MDGA8K
PS3naHBcCwtzi8dJmyVAQ1yoAAhyZkMTSIu/3R4UL3JjCRpjLbaGSoGRduU/CN9DBYIy2fF3o7vm
xHfl3fhV4KKUeGtFf7+K3PokrcqI5rIQSntqe4ju8niJeQE5+zover1UBLrsBxCqpYfsDlnixot2
ybFcE98GWP/iDdjBSGi8dHj9pcsJssvpZvkYrSqTDYEKZL2ruENi+1txW2wLNx5tHsXWcp7lyhbj
ScRB79BghqH2rvGdulZKkGcj5D9ndf5Dr8a1+2QpGhVRStLYwsB8LT0GknCShsDj7MpFEBvg2qqu
y5KlnVML1/ujUDJ/oFu1CAC98vupWM1KnqxqXf1QMzGxuxiZYGEwgLxRBsmrRG6udhllevUNzM2u
hkbslwqyO72LJ/MhxXsGD/hHaHl76t5CdCbueSms5WNxGTZzxYO9E9BPEyb16rFpTlIpcHzkX477
xQJz8JQJin1yAwhT9CVDB/IjYRFCdwIwy3yaJzRfnymguaxPtAH/9J0Xs+TqrtYT3dZlUdADvQwf
i/KnrN3bQtKu9ImrZ/anJfQvIOEE4Kpu6cChf7bUduj+kQn+GOO1BlfmNcfs2IPjWvNUF4p3IF0X
74Qtr5q7gDP5bJe5VzW5yVSAtX57m3KrucPRvEe9YtU8z0eIJ3EW8s8r9rM55ooN9FgDdWkHpKLc
2LnSOmEvO7mv2nn44/ZZPFeGP6/dJ1NscmFKMlVJk3OYEm8pwzVC7eBeXQunEVe7tM8PxaPuxE/F
A4SsgLz3V8SEk0fQyEbHXLxvXwrAECrwZ6YPPl+gm47hrc9jUg8IticI4eDz1AffQwb92NrRVqRq
Hd5TPK2YhZjt82QwTkFAL4cS17AWbsPnEeLEEph/qGjW9Ge66H/xaP3TF342yTiFqJw0U/ZhMpfl
je5np1EX7kPLQtBRdK+pnBzrwVwPpnAU1Njg7DPevtYZh+E3iKlUmt4QYDnfy91glzi+G4Gyivoq
/kPJAKOVAOAXNcmQ0VX2+fzKWtG3VgB7yqk+jJB3h37IJv1AZhKPY14wvLycV9aY0U1KnE1TRIDf
UDjNkfmWzO1JS7PQRodBb5uT4EbxtBkC4aET89Qe9GmvCP5eDftdqPKCsT8Dvs9jZ7ykVKZlZLQY
u1q7VQQMpvZTsCzeii56SEk3ZF210GrJiqfkXa3G5gArDaJz6w1s+E6G9O97BTVVeVUDrEGdGwAO
8AzT2fjjpF4Zpr9fXQJSL2M+ZxhuV/2KeNaLow5fQR29AVeIdCHjTZN5GSazkQzNHEJRoWGua1gk
obu+h7pwvGohqneoEIoV7zRWkcsov7yOF9PMrkKrWR2LIqGRR8sO0+cMDVBlyL3qePPJbBeVuEFb
GqHsZXc50mmhGxzCxw4jC3fcC44++tbqMa9mM+5BfUqrN7rVl3lFDPLJ0d8M6KBT1pnL72RYnEUZ
Syir2KnwBZ+3S52VuTw2uOJawDYVWbGD5FFJeA6OfuWPYV2ssDi2Sqt/v8PPQA8q91JjRrrjwTw4
g2GBbHVftlbZwtGgu9MZdMVB5tpRuZ3zvNEwRwy0TElpGT1y1REAUNGmQi+q3W7xAnd1gEmQZPSs
bX6nrKEht/l/fxjgxF1NJXPiwrkrwPyHBSvqH8mARGbG6xNdKHR8NsGcLN1EJ01dYHzEdIw2Q8Qd
0NUpARzRMru1i22Pnj/VrT39kSifefmxxajraoTMiRPzRrKaBOabMILy5WAP6ftTEdfr2yEXbxWZ
o9bEbYjeK0zkGEReIYxrZVDuAyu/kybrITHa+1GODvVUuLfNLiSqP88uEzuPioaWVRF20a8Kdttk
RyR001pCmBegpD5vg6+UnqIMDhC3r8m9uQlBYd9sWyTION/yJ8T387cw8XTdyYPa0Ur3byXIHaFX
h7TEdEpbuwTRb7yhnPm0Bc8xuh21Z2HFqy0tvKk/fwDjftBZVY26hg/ID+OhfEq83pHdDvyOpEMo
Pt4e7nIgctlZLMDNDJWwmmZYa1egnjpADhakWMERKbMTAcTjr7yGxoX8xKfxsQg3v63HLFOx2MSG
0N5DAHZreHAMT7yl5OxmFuBmiYE6FgNcH14PBwl0htSSmu54nQ4L9A6fB8S4H0mo5/8h7Uqa48aZ
5S9iBPflyq1XqVu7rAvDkmwu4L6Tv/4l5HkjCuY0vvGcfJAjqgECVYWqrEyhCmEnguDpfGe+BE7t
pvfAYG4NCxQaVmNLN6gLnhUHg3d+9WSBKPtDDNW5/DFXE6zFt2ScVK+iE9wE+JaC+t2sdlV/o85v
mmQ3hFOR5J1Rdn4zEkg/kxKWKOqeZjjzNnO0KxEP3fzh3xcnvu4v45XmsVHyoMb+5lFyYw7NY1eH
3y7vHCdKqowDGuK8TFq6nhzwu7qMnDHdV9PbfzPCeBZpMIy4aummoc+Q3PfzqeN1nla6nV/3inUe
sgkJquHDk0b3dOQzOumogpMHFOYoyhEK8rOHZOCpOySetat9lHcvr5ITqn6DsdWiHJrUoUhxj9nF
0GtLry7P+VhyTjvPdbFAtmIaslpRYan5KQGHnO1BwIv1UalhSrvEb6iuVHa/7C4LY5snA4pNNJnS
Tu2uemmAtQkA+PayG+qlofZAhQ3MN70HIbbgckf/VzPhz/vN4pp6Ie21OcbHBWPbAVpOT60k8Ap1
HKfJYtmUIWoxuYMl0ileqn1FdpRDmYdgo2f9QvarMQlNRMD53ZgwEwTFWelRcmwbIOcE8JZXYp86
YhniyMQc0BTHQbLysONYVqROYbWeay8qUZ8rgbrNldrtiHQlgTrVvXwZOH6FLQqCc8gM1B5HVJ1A
OB/e6QrGQ41/3a75eioZvzKORA7SDEaU8KznR0m4k8zHy+vgOXxW1rUKLAHyzLAx3aibeteh3EUc
9J1Hr0BI43l8zraxlb8hJXrbA8PpC9VVPb2l4UlUOXkeLw1hqxEkbLvcop5ywhC5cqD8EbOTYFyd
d9RX6vlfvg+r3TqVc51qGiyBfhSUkXjAbujgQn3A1KU7ueNmeuI2gThemMUOZeWkQLiSeip7fs7B
dUph/dqtARHx+mezq/zSsXbx6+VT8g/RR9EsU1VME+wzX1/OpVXMSdHglCSILKMffACyoFRrAX/4
g+byJsouFBA3Xw2iLdqRx8v51l3k5y9g7sIcSmNFCPaa1D8y4xi13GISzeZ+91yfFpgIS1JZNTO6
xhoJ84ivGXt0kNbwgpPuT1suimW1Civ/vz3IIXzd0x6EUnM7wJ64D/ZUYmbeR9v/ZevWK64LS0xB
W66sIC9oEkSnMuZdgRPzNjrZ/S/mNd5QxnqdbGGOKRkIujlkBEAEyttzA/SkqxKvP1UQmBF3I6bf
lO/VKd8oD3ym6vXLATJlDJujGMmyOxfGXAJTMqD4qkpQmA9CV1aCp6CxfCkinHRoNZ4qiiXqlH8T
wfvr59NJ0DeTMNJ4St0m2cQ7GY8QXkF5dUmgmJJUGWR2CiuOE2ttkRaUGrtuiskuRsxGQkvsXi6H
nW7wJrFW3fPCGP0xi3qq3mnK3LW0W9geC/HZUm5CXiK7ntwtbDCupA+gpa7FH/AAcObFH/VTyGxD
dLpzRbfco5vN8x0rvBFw1AubjPNoRrHPqwbroiIgCtLlN8qRDGkjbpVhPZ4uTDFeZDAhb2BS9AMl
yFIB101BtePAUwIfAOVPDiBtNe/5tPYRCxcfTFYbva0ps6My6PaUPZXFftLeuuJqEHj4zlUHvDDF
nHcrGwQojOIgmiPxMk1w2vmPIvfCBOM4+lkOrKbDatJduytP5k7blNfiNoTs1OV4th65F5ZoLFjs
G2k7AYz2+ErqRvGrm/gwbymLvrRvAY11FK+86kKbp/bE+1h0hxdGB5KEYVRjeSY0iy0jchrpMcwf
BPNOGracBfJsMWl4nszkF2f/4BSPLSq2mGKnuheQHhzs0sNA9+jVH48ZXhzl+JAPvMBilagyNrPW
YWub6jEQIfs0SbYQvF1eH72wv8Xqxfejy18YyZqagNkQQ1u5GU+nvgfRQTomM8R9FCApckvZVAZm
ZjCaNHIS//WC8cI060vCQogVypw97GmaEG4TkCxsQef/i9JkdppdfI625jbdT3f8DHrdf2qSSDn4
LE1kq2xxqMclQH60yiaiHk/HHgEkOUMuDcqfEBwV/kB8Ct5zYZG5lmhn/jWQohWC18wpseNY4xEl
rbqXhRHmRoJpUJmCAs2gKPhey9eF1vLu/Gr9d2GBuX5VBaJP0IPQ+kVutxCazaJ4Kzf91lAaT9aB
z1RHL5snJwG9fcQDPaxei4V15kICVtLKRkc7eKlftigX6u9Sm/HWyNtFJoA3dakaIsXgV97sC8/1
zkB3vbUxrdE5GDGATiuvRbOC//l6OpirSHJCNJHyg8sBxo01P/NiqEIajvESfVef62s6NQ55L841
XM2+FtvJ3MJaE5RWpnOvhJRHMyZ7oal+tMrsaYW8K4UKDY6osydSZ/5lz7NeKtJUjQ6gKIrKMmAm
mZwBf48POaI+OoFm93F4CT0L0aM60jqw/AzhRE99jdFg4Ct9r/r1T+tswAczbZrH9Bgpp+L7/KZg
uyM/eU0Th4CGncoFGIUzbCvP4lRY/sHv/L3ujxxr4XIhtEPkiA6tULbTDjQIxDE2swddBBTkugMv
jKyH6MVKGa9T64olZBocgnkVbDBOYjeb/gAUqd8ca7vA7Hbo8pTN1m/P5xIZH9SKxRgZKpaoNaUn
BZ2XJzwM6bob+DTBOCFSqKYi67gtA0HTS1X3tVHd6hbUeS8fU95SWHcj5vNYUraBpLJspQFdjNRz
nA3PBONrAtAZ/JIgmGoLYLHMDsjEMfEPzuVzuxjnoldGluSUH03e9GhI6I41uyIIUHEQqiPk+wqn
ugue/jTkfdpl3IsUKroCTWh462Kwm+SB9DrnA3HPN/NQCAs5AqAdJ2F8SzInu6XEikFpj4mj3oMZ
7TzsArwaBsd4v3wy1qsBnxfrI8FZXORIKone03H0xktlqgi2FeC8lI34TM6iy5dA4xx5FnlbxZEZ
p9RhypkHEk5HRL+uiv7jSfmoYC1WFYcypuroqkTw+5umNxbbSNtlYAumQgb1y/wiQqSwcSqQ7HGf
ExyvLDOOA6J2Q60OWCKNCZYPmeRT/IOKhFGuXtmW8D1dbde98sqpnCvI0oEJzZhjZhs+MitjsLQM
SIPVNOVEPHqPf8u1F+eFcSWxQRQiobDiR/qbVTw0oekm5jOfOpY69N/tQNDElMALaLB0zwZ43DDb
j8pmcNUeZWfYYIbPmXw63kzcP+vtap/WmBve5EYv6jWKVDnELzbBTeubG8QYoD+gx+A015EDwsfC
MWgtPP5W3kgbUH1JgCWFLu9duH5BPn8K4wkUSzPQZsZPKaXILuXRroNqM5Cby/d+/TP+bYUdZsG8
qSQXtHBsmv22NsKrlEQPRSt/awcMUF62tTKhR5PCT2NMsaDXhCZqZhijVRDMrWkxgDXlad5O30Ac
UOxyL7oxQ1t74EPl/iFmfNqm52zhCUwZ0wRlA9v1s3GaPIxNW+hiQ+qDCiIU71HpGD9xpLhj6et1
z8WiGS+QjOiwNRYMJ7tgU58xjHoV/1Dt7GhsoF5tJ6D8MpCzlBtejfDDv1y4Oib1E4sl62lvxL0A
y7ScIRGnugJIi2BC5B2ESt7sDSD+mZ0Zp3d4Eu6V9+o1u7N23JRt3Q1+7jzjKUhcRZVI+yGW4kkW
Ff+QgCCgRYc2s9OfVedEOnoECRoEAncgYL3It9h+Jh+pEqB8hxbW1c2Iyhs0XiCd03qoqR/+rKC4
sMXkJXk6ZLJGLxOI10EMMG5VWGp22HSXZ4vjHdjhGLOMclLgxe8byXiAmrULaoInzYjcy1d2PZR8
fjvGCZmtAkDNR3t4Tt4Ty/JksXq4bGK9Nvq5ayz1bN0oWVqK2DVkNQATRo70FG8ojxoaERveVDJn
QRbjgiqAFeKgg7EA0wVW3nuVovxHN2cxriaAOF0rdvg20l38KKX+9Kjh1GFOwWkfhdIZOry8Kapd
OHPHBmh8unDlWVT7aMS6MdG9lFIwkEL5cMYUNNX1+TUDD/V6ssvuUVAHtox70aknu2Sc8TcgvFV/
zYpgOuwZJIrb1m5cZS9hIuNDMJyX3PG+JeNYWr3UrDBCA0u/+ku+CQWG5LsNFQgX5QVeWrWeIusY
KlUl1BgkFgUllJGEAjE2F01WP9xKNsrDm+COUhnQoYE/e1sv7DGuK+ojsdLpHW/dUXFisAjEnrnL
D8NzfO526oFPf766owuLjANrhnHodBkrNLLCVvWdYnI6E+vvm4UFJsGSFajLGBXWFD9SbaSAeDEE
AMBNnB17OOVxMwgun92aty7GjaVNP2YhhTNg+sIsX4DY59x5jgEWBWUlMfxwgpR7SslPsZp3Wjrx
WovrjvJz71gAVGp2Sk/oeaBEjJjCciu090XMICkeFTy57JZXo/bCGOPEQCmcSALFS7Tqo6685HXj
B9bWSJ6lJHAvm+JdLBbohNGYustDfJ6hdJTUIbf1KfiGjoQZ2RLZa/sCIHIubfxqBF0skH7SRXZk
QMErtQqcdXl4mMlJGb6P5D+edhb21IpRMI45XoB4VGse1UQ9SzbKgl7rYW4ta6HY8r8kPevdiMXa
GM+hD2KEKV6szSTaTZvN6EWMEUA16dGMei+O5fNYW26uGcc+ABVk3F2DWepaDZvcjawOYgRTbqcB
OdRd9GKR5jrv9SuwOvEcOO8TMO7GbMxykAl+5mPr5xj5k73UNc+90/ja/oNY9IpXl1597iw2hnE/
QphVhkHfd3GX21XZunj19PLkm9LMuT/cQ834HNkolVgrsbikG1pbbeMfjVTfJWZH7EFWHWWatqFk
HI0kOwRjAkLD7jqKk8co1HnbzHFOLLwq0eUsbMcPv9HGdvKtugFfLcSl0e4LntUjYteD9H75Sq/m
IZ/7zKKtOqGl8rW40eYQaFAFVp4MFeX+qsptOZPdUgx8UTG2l42uI7MXVhmflVZyHeg018+PmIcC
5052hfLwXTPaFrQViwLuErrPj5OLzudLH4Ijq/KJa15XB94ACc9Xs4AsUyXjnOUfe/7B/W+j+uOD
d3kjecUd76W3XoVfLJzxZTPJp1wFWS4eOcJzeK2g+0epMCpX26S3xo/Y501p8Y4UvdkL5xlJMsYm
6E7LWez0mFoAE//lj8mJPzrjwpQ408c+g4WWmPY436ZImzvzyrKuVC74ZLUHuNg+xg9FrVgOJU3Y
pz2dPB23b60n+xQHxXu28fIfnXFAciHO9aDAlKjZ1sncZ/v+VT1nz9YVFY+FLPBN+kCeLm/l+sdC
C0GUAFbTPjzV4mNNdZCbSQlMUlgbtpS3zqTvLltYb3/pnyaYAygERahXFJNKMRqQMb2GlwOSwcmu
UC+jt46O75UGekLVK1SmePjHfwh4n/aZ8yh0pNIJvQAmbnkSzDYUi1zLzNwxuNe00FebyFezwO+T
9NyFr8Hwrg7ZXg673ajV+0zHlJUauypmncNW9XKr2VzeIN4nYE4zpqmtMp7wCQQ1tbt6O6jcV+fq
62vxCZhDrKqBNLY0x6UIAAoxkg60G5cBz53gIc0rT/7DSf7ccuYkt0McBK2ALc+fRxC7UQ5bVEZj
x3pR9vTtHnPxOStEn6gfLpbIhNRRJrWax1hi67rtsfXnc/EE+QO0s8lNcaVhenMzXwOvc6NblJPk
auaKLa57ir8XzXZJEpJJUkhx7MYp2Cjb/oBSPijV8j1fqlZeofz8sly2RSImpJGGFocGs7dbE/Oc
UZ96jWTYsZ45cX02iV3OB/JjNu8GET2aCO/QfA/KLjG6K3XMKZJTG3th8ShM11V1Trq7wrpJsicr
vBJR+MyB0B18MmCIoXhNh29KZjhV/ESawM2FvYAZ5vm1lb1gCn1SNJB/vpGbu1C6buJbk5zS+jod
t3pyWyV+0yFRT4+zBaG2o5kndjTasbyxiCNIrnSeZEc0bKF5joY7SSC2kQNNEVxJiezIyTaWT0b7
PFmPAtjZvneSE427eLLDadtEezkQnayArrjggHKgL6DMrLhz9Takxwo40sq1BpSRs6vRcKDebtRO
piOzaAVIrO+C+j1sX1vlvYTHMdU9maDFa72O5kYYZHuAlETkRrMrzEdMbAmYRB97UAS5UXhUZBDY
2kHrBMGPgZx1ARNdeDKa3VY1N1p86syfptj4STjYIHB30HrfKAO8GgouyYNpNFDRw2C/2Dp4SjtN
uwurbYWR0Xh2QvSfuqtUvxUBtAq3Bdmbk5u1h9A8NuHthPnD0ulkQBCVO1XubSOBWPz0XEWPhfWg
FvvYvCbvaYjj1/2U502id3YtTG4Y27n+LSGKnY87PVK9WNvLRWS3xU0z3aTtVkogu7yZlb3YHvC/
qsAe88c2dgLLh1avGj1G+aEbTrn+IgiyM7fXibQpwtkWpcQWxH2IKmbzrY7hytvXAeAt5I71Jm49
wfSSKbNrHVAS5Tsp3GpGcWuqnEbbD8P7UMR2ajy05EUIUKh029sq3PYgSwlOUvcgYUaiiA07LOw6
knwhutdAuFMlxzL0x+JVyGM8zX4OOJ+R+LMgOSfB4DkwtjcoZZMZTnT6NbHs+W3wfrGKYL63SMCo
DNx6sytcaJzz6kjrb5BPH0Id+SIcG1YTAIeJa52IaWEb4eDFmXRoiIr0sOTVO/8hEf20xkTmXrWi
dpywysbrodxAp23ls44GZLolJ24iuope//TQHxn6Ym3QFq77kHpocP5sPxTFN1QU8A/bxwtDTEDN
+zEE6QI20Sobx2wbBwRPdjz+AePVVx/MRNVoGK2kSCYaVQdPdajiK9mEINiCOvyh4NQLaJbyWwF1
sSgmpEZjju7Zx2SPDt7Q4bqrnkn97XImst6PWhhhgmjQKX/B/tVNgMGUxNWOuR+d5MSOgRWibfH8
BqSg+Z5PMUM368L6WA4EQddqAkFFNKYDDH6pirIV+uQE3L4nR8m9qORcjXtOUsTSIXSGmJOZlojp
hHkFpQJKs0+7TXi52DG675zNpS/MSytkXqBWUPz1EJv29Y4KvoMY2gtsSDGhzccrZtAv9ZsxsMEb
KmVDgMA4/r64bHIcE6EzsJ14wHjiAKCXWB00MctsLUjwAoS6gK3Lc+bkZsDJZ1dP6sI0c/3qJhxn
ScL10zVDO4D7JXINNeruc8VSfM6ertoyZVEEG5wqKmx1sNODZga7N8rup8ErJGxrsYnxjt/qd+E5
bnc6aBi6bZlzyiY8s4zjLDqtSTrKMmGqlRfk/Us+SS9qHtz8x+UxX7GXCylR6fx/C05x2iOmjCfW
rXjX4kGYeuLB2vEOzuo9XOwo8/WKPunrboRJ2XieJ9kemztLurLmWyAYOTWZ9dLEwhbjQLUxadNE
ga1oh+mRW4yO29mVXtq0HaY4wZP8pHA8HO/DMV60U7pihLYxiiG6tZN1Ap6uTIFokKwX9uVvt/4g
WSyO8aV6RsJOoWUuJLBOcrb87qoCDZz+bd52PyK3dzDwd1SPI8EES+Q1Bx6dw+qz8tM+W9nLiipu
2gD2pz63A+Vn2fOWSI/Cbz5mYYHpl6JUnGBKFxYsWXJSiFdO9bOWvZrJ98tbuV4uXRhiPGfZZdIE
KsZfgXZ2qcw5rVEaIG1CSnzggbN4O8ckYUIehbJEb53WPBs5caSU9yBf9c6LBTH+o2qMOlXoYDwR
8QirKi+WVC+Mjv34pA27dC5dUeRsIs8k40qsWqzwFqEZLXgB6YyrhnJjzZeS4twwtjaXD2NNZDqJ
n+6mR/ACiiPkByg5neiL9/pTczIeic9rSNFre+kkMo5EhpDIr7HaOR1OKNht8zrf9XIY2mky+qUh
30JbmBPm1h2lpqqapRumwb7A59ysWrNB9jdpgd+UG0l8gzjYlkQA0ECMl3MF1j/fpzXmClTVpJZm
D2tUx5jyt6cgMtERDeKHeUOOeF26mV+di1Po8xzJegHN/LTN3Ac5Hic1GOZfUag+Z7fzLvbGJ/2c
b9ufcWDn3rStfWAW3PhJ2PGeROu38dM6c1cg4DLJk4KVJ2njhGAHqH5w9nb99HxaYK6GEs49Ljy1
sJs2IKpA0PMHT/aSUx9hrMPWXeiREehm6FCQ4B3ddcKjxe4yATc1hqRtW1jXbNFpYiffibUNjn4L
nFnNJnOU6/QRzFlnOiFuVY62V/0BtXvZN18hOLrlVe/XH4WL38PcJTFpMouo+D2oofmaTyAaOt40
brOTt4HHLa/zvi4TkDUjENJ2/th7fR851lPk10je0muKt8sfAo/XO/iHYGKapgSshiGaTFyO5SY1
1RDpaeNReLhxSE+YTITwTOE2OVC3KSdXXF/h3/ZYCFOXzKY59khRqyDcl12xVZXi7vIJXve5nyaY
QNyZYSxPCV2S2jgTWIiH5iZqCCfZ5llhXNAcYXRZgJ6wH9UoqvbKXT3Hfh9Deu3yalbTCihoSYYl
aUARM0dCN/JOF3QROCWhKF+SWgzsIqiTa1kB+NxQ+5DzgVbXBcSsBp4CSzHZukQVjH+x1GTZUyu+
CYDUR8O3y2tah5gujDC3XFeKRAkrbF7jhdfqXnW0p5k4VClTtSnBuQS1TnCc87L5dWqLhV3mNmeG
qWqGCLvJ7gM+d6i32Q7TqlxE6WqAWhhivlrXVYoahzBEUJKN432eexrZtOpW/TaKL2rN7VzTqPNb
zF8YZO5xbTax2dDHA42I+Xv0RnHYtdcdof53w+9qyuvH8u9jwhYoJjXN60j9KJa1x+h9+K49S9BY
Ozcv03V6b/4kXgEeFGUjTXYy2+D9ic8a+jnv5c1wIlxalPUK5efy2erFAOiFrCUfB6o+NtdQCj4o
mAfpAavLdtZePYoHYPsvn+J11PDCKOMCtJFYUv7Xc/tR2bb3qpe2Tnig83vtHp8bIle0U0ncSHTa
W8yzvurXPOVtzn1lRYsTNZaLOcCH6CJU5dVqEB0ipUDRWCpvRmRFpgMlvsWCmeSjbYd8GgQcssGR
/OG63NU7cijP5Ca+KjbdA8UL66gGy27/2JxN0c5DRwb2jnuNObdLoXuyKOdMITADZYOvTWlrh+/z
CWJutz2iMmaITZXOaPvJLQGYuENVx/0flCLpl71w21iRY0PrkkQa8APUzeRBSSC/o4rinaugQwCt
XeGec9JoyLpkj/FbFh7pddxh41GJTHbmy1hAJIV4NRTiZnt6qTZKZldunDl95ajoxqNf0Tl5iGYm
L//kuW6F8WxCCqRlpH84mihzRjf/1t6NW6pOMbm5R87kvr/l+5vVtGFx8hj3Fov/z6IqKOKVrIF1
O55Plzd5vf5iWZJpmboCjQPqYhenyiRB00s5PiotYBt+fQ8up03zDKVsr9/8L+ys61iAhUXmPslJ
2YwmVAARjsajeWVuKBvR+Fpv+73hjc7HW+JAZ2IFl4cDWJ0wkUQZfPymYogaiztKZCFJekr1Eh2D
m9ntblvTLh5MJPeDm27zm/x7fZ14uRM/Xd7mtcABUUBRl0zM4Fssh7DUtfEsVshn0gDCu26rj1Lj
qFZi3bcKHhixEYnbyxZXo74kgWbGMhQZdVHmw1Z6rpcSZHhxe0C8ewJk/kYHmmmweV2J1SO0tMR8
0DkLe/wZljone5T8+BC+hBD8/UVmVW8ij/s+WYv7CsraOua9QMzMro2oMREn+hodnPqo+c0GAmba
tYIHkbrNoTjKZfdf871Lg8wSR3STBDGAQbqZzabdDpSAlZtArV34pRnGxQ/6CCkJKG/4xMTcYZso
90Ypc248zwaThfZdUg2pBBuZWLum8arx8brUMbOOWwHnlwHpCzCfK4zjzuZRAT8nTOgvibUxFIcC
zrJ9vM8cQFuee/2g/YwO8pPBHyZaSwxUnHfAc+WPZP6rO2unokCFJMDq7MyevFS6tg50lAgDMLs5
3aYaosP7++Wrtna5FzbZ152uz4mVaLDZKqHdGYWtJIaLaokzmol72RSNM+zOLk0xrzw1z4U4nC3g
U6sCGIoMHZwU4CY7a4JN3MU3QtZ/i1Iey8Zq3rs0y+R8SQ6iRJmu0NDiyK0mGVupJo20izK9wnM5
xtzDVpy1PN9pmjY+aEKFAcimJc19JxXqoSitsLMtiOO8jYWV3MayLrwNo1I9tEI51rbW50lpB2PZ
5Y4IEeOXZICXjLMpsK2eqIEtjRmGc4ckeDJltX2+vKlrN0IFo5qkQedB/k2qZRwGaEuEAja1Dd7E
oTjNRf9y2cRqxUETTdEQDXDI/9aLa4awCQIZNmhFRf1J1eYj9OVsaRO81TfTNhY5efpqH1cD95dh
6oak/FbjKMt2DHQzsTBsBja1GTcw9iJXEB2QuFH8lbztVEze0EmfkGd8taClqbKqiCqKLDpLqTaI
gd5hQNTy1ahADQd6tKkTkIrguJbCeFChyeylANwBKtJKm1KeE2coC+MumPScEnCUpSvp0fhsSjIG
IKdQcDShL7d5L7db0rf9TszGMrMNRbX8wYpFd1JjADONOj9jmhCEy1liXZepAlpwsIlfcT7mSjSA
FJRpWCJYDcFxw7hpOauaRC1rC8/O5Dw5fWLLm/qYnnEbmxeoeB6Eqy5zJAE5FHhMNrzexIoT+GKe
8eChqDdZI1UWqpSR4eSFKNilMDR+rhHjIPXFfN1Wne4A1xE7nJWvuLovphnPXooGPiWYATFtbTxn
t5Yfv0SucT3eRNeTG39Tt+UP/VraXba6ul7Q89HDZOi/ZTIx0SVoN4+WnzXTo9IYkNEuNinGdR0w
4EZ2GOXXWtmInLWuRBJNsSCpjmEuS4Pyw9dIooW6IgxiEviqMY1u2yffzKR47oORV+taM4RQpSi6
qurmb9FSqlq9K6EfjLesONiiCFDUVORnDar1HJ+wZsk0NaSEpqiCg5A5t5rV6n2bq4GfGFuJ3Ac4
KML28rdaKx1rSHBl1FU1mepffd22OE1EOdPQDvmQwHabzQhe08ptwLsR+hKH6nYl0dCgPa9j2M7C
itj+SyebedrnAYxVstfQHmcMYxVomPuzMXLCxFq5RbNA3gOvoiCNZ9l7J30wx7wPBb9tvOwawzqn
RIB2ebgpjrluS9/HqxiMA9m/B/18sUpvx+KBJmlGSSQdALm6q3W/qFSgMKOstwV5rLzLH28lEH4x
xRx5o5xNQy2xQANN/9BEhP73mZJmIS80JYRbXWKfX3jRN6NcYS1KVdlR92NuXsWKOFHyenkha48f
GMAZN2S89nDgv24aaXs5z4pU8IdKDZ6JJau7cJTabUD65ltXZAD4FACl9oWGqRO9GzeBnOubyz+C
2mByNQ3+A89MwOolnJqvv6FtFQX0UqUAFMVd1txWyiGSf0rNVY3UyAxSnwc+5tmjX3dxUNoiz9pK
hr00M94KFbUpIr3JU/YoouEwCvMm1gw30CTOMtfe1LoGWXALyT6CInsJ88IMsjRPsNd4jFmFTQ7J
KfthKvZU2tqN5PTX4VvkpT8k/rN6bXpf1zQTbXTd0H9/5Mb51GjtWAuIxKIzQUE3OeXbYgfSsgMP
u7VyOb6YYrd3NsZCr2BKqe+NDlXfkZc18Sww7hmfSMmstBL83jBskdwO0sO/PpFflsAmDhXeZH2O
JdQNaB6geJz4QxxeW4r1ngzCXkrNyRk1+bYTBl7ZmP525jJ8Mc0kDllLhkRW6YfKAHbBdENn7mQ5
4AS4tTrdFzOMs6xlswyEqBX84qe5Udw6t0scwM5HURow/NQLEqe5T/aBwx0XXcmMvlhmPI5WCwIk
vvHxgl7zCvI+BOOmKDKnVCvOIlctgcZRQ1otorLDRNjJGuIZynT4iqDKUMLX2FCdOnoO+phjaCW6
6trCkPzVoVRxl+oNPfFZo6KRIaSNT6a+PReCrrslAUV+X48hJ7lePSgLo4zXrKo+7uMK+5gFT6G4
kSrFbrjj2OtbiOoEKoGqaLDhoZvLUrHyQfBzC0V7QSmv5ib066BE00IvGk4muXqvsZN/WWOF5wOh
Foc2wD4W8+QO4UxcBdBB7/Ld5izJYE5FWlVJJQz05GuNZ3SzW1mYfAg0Z5x474/1c/G5HuZcYEIs
l7QSu1cCwxqGjo5ZtblGJ0AHaA/w/8sLWz8Qn9aYA9Frkqr3TYesy9z143uLufkm5hFD8j4R49yV
Uaj6TIYRCe8Lr+lGiIfCPe3/21LoUhcRWjP1CaTqsEJEjA520LaIjnXNOwnUx/3mavFOwstURWxk
846prXWD0M8jlTdBtM1M9CaFswxiWytTHHAVcj7Q6slb2GP2LmkTTeor2Cs6EBSDuNoInseotpuS
NxC+ZklH9qiijvKhxfd1/5S4VGa8/nHwqgyMEJkQb+d+bs5BFmXXmjL0N5e/19qpWNpjokmplnmu
Kg1CfnzbS981YMkuG1hdEEjnMZylYlVsmUSTuoiE4ogUkcyeKNeHmrTbvhFtfZz9y6bWrhFeY3+b
oj9lcfbaXs0hbQhTaS16UXcm1uyXHU+EZ3XHFlaYMK/JaRGBX07wzb52ZkxdNbziC28dzDdRAQJH
tRUWginbk67fazmEYpTh+r9tFxPOhTAIOwK34I/5SUWliVT3uvL9so31zTIBcLHoY4gN5IYwCEVe
zII/Fe23MqidOgTF9x/YQIXKkpCewwyzjgnao5MpYB1yXGzCKj8YXXF72cTqIf40wYa3JAtivamh
UCupKAIXc2Qb5nQQ8sLP1JFTR13dMjTRLMtEuVZkfZtiNVEwKKrgi11yFMZhC3kRznJWDxgQQHhY
K6DyNJlA2mggtZJKHSam2o8S+VzP5EeeCbz5gZXnmq4v7MhfL2SMMahWGTXYad+0gmwidSMHft4L
9gjNyth4FuJp8wdfamGSCaVGGwcoosCknG+sJkXyHzsDiFsS/HvZ0loZCKsDlMrAGjF9wjiCUNDj
JFJNBIUxdNs03SSCrJ6qyvzRAGtll11b252WPtTgorQ7Isx2UvS3XaIp3uVfsno66cHXUDk0pN9e
pwCuRlFqwF9IlUfCyhZSyw7RqElUnqnVw7kwxXxRMxxJVaswJZbnrnpJ89fLS1l77dJqPvJIYBZp
ie3rkemkrGvqPgo3daLOPyMZ/IiiStDlMpVwq1QEc5lNYW2HqAmvEsMA922l9DdamFu8wLX2fQF4
hmozCFLx+Gb5rAu5H5RgSsJNSzrjOIWJ8J4rYn+VmWl3FNPO3Oeg9vBEYWrOcqzKG8lM6/8j7cp2
3IaR4BcJ0EHqeJVkyzOee3LOizC5qJu6Renrt5QFNjYtmEgWG+zDZpE2qWaz2V1d9WLPpR6mHdEV
jr2R8uDXuKZFbBPtbpl5qzZzJNSmhidRmnef6ywvQq+qhtAg6Xhwea9/JJ5V+Wmsq6QPN6IFKh+G
h1knE/2dCz83HT1nS8UicOt3z5BBMcLZjK0n0GUq1RnW4ykldrBFUUsia/iT57msorLnhZcsittS
u0+Yxr+4jeHdGAKq9l3PzJcqrTMQjwrTa/2MZkMwTAtUS51hgjIFt287LV5UReWtsigaWpCZAUcf
wqZ8wkZEgTIHFWkEia6I5gwDwtjyvbt0dWhXDEDmnj1wkd5UiQEEj0bA6rloNp4LRtRa1mNmWZ1P
raIMrx+XjePo6msFkBLkwheV6MzWBcLrzKLJIz94n+3x8lLUZlUmpBMP9XWTzMXCoqw3X7Xajqim
K+LXpgloEq1u7aA5IAVSO2UzJ4POohRUtz9szsirqMmgyA43rVAdvRUU0TEwuLr5SXbodLrVL0Cn
RqxzmzsNvA2Jr8+ao8iqNu48F6cT1ULdMdBdkS6gmoGDoEsc7NegpaFl6Md+qF9qFwwCZPyRzRlo
tpbPEKBVXEcbl8CZ3XX5J8vLW2ZnE8QnI5Zm9IB5HrInpj0HlZGAUYrOpeKjbUQF2ENFFC0rajly
Xj+IghRLbAMFk3Y3hlNGuZNHfP4X6ZszO+u6T9flglVu1CmLqA/t3JviNY1+83k8/wsvjWvhNYmG
qodFyVJu1Vy7ud3GcEO88b4v4Tr+kbxW30DXkH5YdvahfHRLXyV+vOWWp1alZF93HdrUJqyiD4u5
iFu+qJB9m1/qZF1Sfpx2VblwJPvR7IDhd7R907yLPdWs11b7/2T7cNDOP5SV6YuBvjRCdxEOn1bA
W+H6JYWqMvgsjgvxvbD8fD38bZ61/62Myq+LviyynMUwSUpMsIDLK8FQrPAWv/JqXA6Dv3C6y5eX
61avfzHUJ88XaoB41k4dWHXij1332All5rFBIXC2lVIMMcZx0vsBFpJ00HcDrps8Lnzh9M+003dG
4tyVrH5jwgynmvw9dgq2PYQvD9ntxXtdVHNmzT1LonqIP8WtOHCh5M3ZXt8fG9KZFngW8JrDhqsP
NLAbA5RvcerH4CBqjOxAALaueXcvGnHPJ0fx+bbyurMVStdNTIxs1miSRG3Y3vU3q9y5+QTZs524
V0Oat53lz1Kl472IasoTA8Zs7TUtvwqIr173xvXXShnT2Wqk082h/phOeZpEpaNFvP/RuJ+HieyG
ggbj/A+1j1Nj8jt4xmzHmNtYzVSiEzZ/qtMlvL6czWvMhvfZGHR3TBn2aNHcarXVNRYQ/fQdZOcN
9DZfKUaYrxvayKddpPb/M7R+uJN7ZajKNLEgwRA13E52SEhdiD6Iwmd2sgRAmVSHYVnM50rr9Jvr
lreXaEO30AOB7kVNhKL82pUTNlGM8fwwAw55hIDMHCRsAEVDsrSH6/Y2XdD+Y0+KV6RO24G12NLW
He4M4T21ta0wsXnFnJiQAxaKOpRUWRL19GcrfpH+VltUrUOVDemDFX1MupFiGXFvh+nyZTa7PeSN
FW6xhfSFX/zZrfVnnPhF4cZTW7gwA2KaOZg+rTTt3svyoEMWCzxi5oGUvormWPWFpHjoViYdcZcl
YDP6UWW3xvz3RV6A5MB9h/qriTMlRTwrEfPUWBpyQ3v+zK3lrWpUbI+bS8DDHcV4zA5BCPd827qy
nFJRFUnkdO69mcRBXYzhdT/e6sK71h8bvxERJ59GM2vQQS+w0a+s3qHh53PUvgLenmsH8ym/IXsd
NE9HRg4DBGI+XLe+GS9OjEuFCctpqjZuYdwGNxPPmI8GM/ih7/KOBRaUYuYv1+0pNvT3LXay2JQV
ea6b8Al7YHuNL5/AK64at1bZkI5tR3mxmF6eRCPtRx8kFQeQARuKE6Uysv79yULGFI/UlGDj6rj6
IARQKnH24f/bK+nMlh0oz/p5dT4PIxWTGYhaIfKl+vrSCTXStG6FBQvEvDX6LxkY/lwnApzhrivI
Tvf21xekMicdWL1r2JQYMDctyP3qJZwM9ARBN7jgfnIgVlHWgT0uX69b3YIUnR2w9WedfKqyr0Xv
lTCb2i6m+wSoIz9r7KE0x6AE1rucftgEoAqqmh3eqq+cGZaiR1nSrmt1GO73wy8L0hi1uWuNoD6I
QOyqXWfuzB4zyyq6/k3X9KBYBcwyaltySWBGRS0jOYfZ4o6k3/ViUvj+5nc8MSC5jT21dgWgYxJ5
Wv+aJhrgWIYREa/ecTLe6iK/bVKqKEBs57cnRiXnERipSgcBo/kg8ghAxv4Hq4w41GitP0EsQI/K
qaGHrEuzwKswIRGjQ7ev7Yk+LmlCP193qvXTyfkpajso6qIJ5JpyO0MruT3yvk4ig43WA7OrH0Yu
HLFbkoW+t56BzuMivtXgMHtvmcterlvf+sLENfGU0VG7NH4/Wk88OtMTWkx2g5eGlhp7+CALAcfu
Fcd18+CgFoJLFrU425WBtGMLeerB6JOIWkn7vBS2+FiXFb+tlzl/1GNWHcZMxAfKmniHUgxkhXii
+g3rZ5U3Gu0i9CFcYrhoTJwf3nG2gRUVSGiL1C8/UUwNPuhAiyV7+gCyyXYOCB7irV88u46Sz28r
NzuxLY+HlG4/NOMI21o7YuQMoPR316ymSDSZFl3/opumjHWG/XehWB5j76CnxyaKUDGkzAu0sh7Q
jE/Bn7j8QxsWTMGYLKMOxq8wbXO+obY70nQpER2S9nE0EPqHJHCpSll8M+GkqBhiVA+mLga9ared
Oy0rcQlDIs1lQSn8laUTRDLL+8z95EAOqH+rtvE3teOFu5yYla5lgTFiliYwS6L0hb46j8mPDtJA
lQchCu0nailk397mIVAVSHXeQccZQKlNgW1Wrl26uPvKSbxkXXu7DtgGBUg5QZ0c4z1uxTtnCquX
dUSS/rjuQltB4XTHpahseQ2YtTmsApuwy1blJdXs9lYbCyD0Px9VisGzSMp6duGlq+heES6fyRN9
JntMLP9UgafXXyt/SLTW0f6DkruNUHvupuVAqnasBlxiNjozSZ8jwBo7d24jMdf54frWbZ2+U2PS
1k3VwmjXwBjh6QFh7mlodT8flSDHTTumDswIjjmYO6Wz1xTMo0kzYv+iOahvUhBpprfsfsSp4B/K
VWlGPVe3ZvAXG3liUzoRc89FazrT+s2wtsf2sBt3FsjnoE32D5t4Ykj6YgycWFOcwlDrzlDn7vw5
fu+LT/9ixAHJN3qpBrBl527hVa4LKS4YcevUZ4B3mO3zaKieyxeXDqI+hhABiwZ9AHp2kp9nkzCr
1MXF5zrNr9oBD7adfi9652NVgy1qot+uL+rC11dzGIhdSycmsjbJLfKW2wUey0nEFj49snywI4L6
9qGtBgw3F067/wd7HsGsB/D8xJPTBzcjmlXYJmoO7L6n7r1mfK2G75MdK47V1rqQIqxL0i39AkqA
Sa6epUWMddVIEzOQ/ee3EO7cVTRRWLoMudjCU1NrynqSES1eAdBPra1xv7+xjilI+/ZuiITkxn2E
IlwdFj+VtA6mfLIkm5IvCqgja+aA5a09HA1akjEoHFZd6JuVYlVFqnARO2BtladCuxZ558W93cVj
B4QLTyMcjCOtP9tGFgCUqEizrYtb5LcZpLWOa20MevC6cZrYgW9Qpi93+dK3Yc088WovQwMi9kF/
yiqQ8mIKXgMf++TFemjhMXBbG5UFkDYjN26dQwXN6sWN0RL2vSnq6a6sSB25nSgHvxnbed/lFTrK
PHbsiBVF+9VqjequA+rI17PR85F20l9FWc4F6L4N69dArbwN4saA1jUz2qAodQFF5TTdT8Xg/O3r
BjtAcSoQoMnaspfiGE9ars96m0ZJM39xkB0VRX8XN/1dq6cPcVXWvmbwD9dP5NbHBWDbMzGmA1Sz
DEYYCwItl7hOI7OYar+swASCueRjPy+KF/+mISR/qAWiZnYx8jG4rU0YHdKIaSjw9M9F+siLQnET
bJ17ZJc2Hg0giL0YYE1Yxropm+CqyfzFdifca0P9PhHzgcRE9bm2VuSAoQEj62v/W4bWlEtdOQXH
56oIcjunDgftI8TyFEtSWVljwUl8yboZqiW4c6LMMqpQE4SCCh7s8hWfVS3Hrd1zDGIYBsbxLmuO
BTeLNIOoRASat9BLm9x3DXDhu7Hl+DbH3Xrd9bbNweOxgRZm/6S7rmmMuofCPPbP/DmBPUsTOL3D
i14pQrTKjhShvXj0gLfosSweh0vrBiuwpLB1PwHzzT8syYQreNTADS7fb0ucgtg0bdIop1nm8yqL
qDHhSu0J+NWWT9eNbXqGZfzuegAzJz+SM70iaVLgRIGi5dAPoM6voFef8JvrZtbtOUvjEJUcDC/i
GwERY8kQolT39KadsX1WT6O8dcIpzSffG+zJL7343irIL6/uFWGJbBh1dfRLTdcFo5scCjHrj+pm
hYMMGkcwReUGlF1dRv/hc61QNIDjVjCWHPxyoL6cVJvTqNUW9ybn2uw36FL5HfUewFVAFOY2F0Vd
TAFg9BQhav2gJ0c5HzoT5LpweNcDk8vKUeB1tioqqYysp+HESFxYHp/4mAKdoFd+V1iH3q4Ud/Vl
fQY+gZvaxWJstNzk58Q4JUu+1Pg8Gaqqewu6EuGo59wHNOdmTEwDOh/dHbqRu4nrH9GPDq+75NaJ
Ri5iegT+CKSW1DvoijlG60BgjVR/6hOMNHVm4BR41ySKW2srH1/p/QASBAQJ2c/5blZsBg1FYcAP
q8fJSY9z/9bGnw1vPvLp1z8sCs1JAx5pepYcO+xOM0syUzDmGzyyF/YlMYuHudNvc8IUkWPTR4A6
RZLhYAhSxitnCzqYeQJTmvWD4Q1jAON6fTFrBioHDSCu/2fBPN+3ERUrL2GwQKo+90cxfRejAwjX
sC9tTClW1RMyku+W2apy460P5iHn93RgvW08d88N92iI1KUNw2Vvgk8hXyHyi/3IzLLeuaMBoKfq
TbO1mZ4Ob7Qxs4vQL7lIl7Sd5TAbzmgf27LxIWKv2MzNN8apCekGK2PNy/sMJvRbM+h8Ye7Y7ie9
T15aqOCmrxC4UYlUbN0tpxalbSwRnHRHwzYOlXtrlahJmPYTMVUrU+ydrH3kCs/KTAtm8Fyrwtwq
oA7Ev153xW0b8EVT91Avl++vQtdSHYEsjUSfPbGqPc4xU0SJrXjk4dQ6CEWor8ilYpHMrO8BrYY8
kZYGdeX2PoqdX7UEmFpAc24UC9pcEZCdaAIYGAKSo2/N46QDUhrXVuZUgbCzozBs4Lrb4jkp8td6
WYZ90Qh+wwd7x0eS+XFiVWHfkGPf4qnYN+WPdulQ6BUgfrUIC/QsOzpO854WjuXbBu7BtG3rUKsq
51mvyil0p768K6cxCYdxYbseoFPfGAcj6l3QCU5JwwLDM16TzkwC1ucjhI3Ec2kn3wY6Ac2boMVn
ptYew59PRVY8iFE8VsR91AH6VxyWTc8Fj8RvJAiSSuk4uqbm6THU1yLDi5/G2fBj8DzMhq6Yy9uI
M64Ojhw8Ag3rkv2Vx0Wa6CLLonb0NB9AvW9gsHpwU859bczfnRZI5uuffWNhZxZXJzy52FnSYcRk
KLJocGvftEFrCEgSXb78f1ak7cOXKpIhg5Xa5ba/ZPdMS1/sSSVRsbEYsPuvFXr818qtd74Yy0Lr
tYKhaMoMvpvx//Vjjff+5CZ9cH1Fl6xGVAdZg2UY0PpYZzqkWBYLFhsDEVlkvtk1ZI6XsArTtwkz
5R3UO6f9sgM75Kvzvti+WlRo46yiLAKwCA6r512441y0RsYyI4vclnwvGuvjzJkCYbj+fumuXcc7
DPzHRp4u58ozGh4lNCAzFNV0fVdy6BIyM812eYfZAz8p2XA7VXEHvs1pMJ7RUDIO13d462NaFt6M
uAB1isbL+cfE3drMmuZkmLwWUd8br4ZVPjKPKMz8zoDkhZ7akU9AMxs5K2BnxasQXIT92lxpQnOf
QJkumI7MUPnOWgC9ZlI6DtXYjQKTpfBTiP1o0J90UGwL0wCxNRx/po+qUvYlJgfOerpG6aqfOzux
YpeuBkHBBTnuBrzc2q7drb1G9xt9B9XkPYM+FdIZxWK3XPXUtHROxsyZR4PbWcTmAgoI/Y+hVPHh
bHsKePZQ/0HqflFv1gokY54LT6niQIBrJaE4/dzeX3fIS06H37v4x8661JNYiRIHdzNwZeL57TtF
4CYBBQgiDo3qQEDcyZ4SMOAyJE+goP1x3fbvss+FyziW7SLWmA6VtYWKYpk6bsfwUujhaEEXJ85L
1w7afZMb/DDgAENSsDO01rehefQ1zZYibLKyCxLwqvp13WV7fdHaN5PjMRC4sx1/bGK+YE6pJTdN
l5R7PuHeoY1Ou0PfaH1A01E8lSC9u50a3jU3wPtqt/M043RoIn+pJuNumET8xgFb31PStG8V/pkD
qOXsHXN4hhdGP7wBGmOGwvDakHu1AQ3jfnEChtU0vh5zVea3FbSQJEDUF7EL8GjpCZf2kEDjoACM
Vl2R/7Jjgmp0rxpC2HQ41JM90IBhPEPmX3LbclpyL8kjURj3ZtfsTKO6MYnK4TYSQDCe6O46nQk+
XLm1DRFJs7PHNI/Qc7ixl2jRnZ1V/9JLxe28eURP7Eh+7eSsYq5Z5NE0a29pWf9CAU0FYtvaMtR6
8Apd2ZBQFTk/O2BcnC2Lszzyyq9a/DEvv+blx+tnRGVCeh0a3hBbg4aP3zU8sOIPrkeCKVX10tZQ
KR/E04Wssf0kCNSGpjvl6mJO0UUVG6PY6b7FnXGvl80htTzMXJaKK0plUvo+0zKXbUVg0gNic567
O95Wv2hTfDK5dmemdeUDExZd38zNYIdRNfQlcQEDliPdUVZsQELMgY+TyL0tMn98NXx2Sx9mQPDJ
5/7NXnXplEzyl6TuiLGnZte9ONleFBv7esng8/+VMVxubMgTgEzwyNug3htHb5ff5WVQfplCFuB/
ysO28cs6VMmB/XbIi+98sn7p3kpT4hEHwnWYP5h2Vew3nT8JUDTjlwGeFToRXmHFoQ28cJn87ta5
qZ+rQHV5XqLEzrdD1s3KUtCkjWukmaBjdGyEafl8apkPUNybM6KWjtFmnwsH0jtTsysH6MUmnvZB
00eVP2yF1pMPIzOmgWohnuzVH8T3QvPj+3V2+msB4NKqjwbucbS26mhNKPqgeCt+LgoQyupuVz6H
LR9u0s8zsWAe998XTLqC6l6jU5iV84HmEIRt3L8mHVq3HiTH62wXBWZjDTcnnigmNoMuIcsjOg1p
UEBCYnTnxV9ydOpNgxdBV/dMscubIQz05yCqcQwQCUpRsp+0fvBEnUf57yf0Y8PKfWy14fWzvRXv
kUj8z4q0lzrjHW84Jv1NkjwURfNsLbUiFqtMSFEyySA31zllHulLfN/PBpwUdI+Kdah2a/0RJ18I
+s1NYpfrbpW/Su2Tnb7Vzfv1rVKZWP/+xEQz6HXNEpgwl7d2IJFYPjSVappmc7OQVgJYhhbPxWtO
ZMOYDSmM6HPzOE/8SwIN5Ovr2Eol7BMTUlh1xDTXGW/zyFiyXY9L0UgMfzY+g0BWkSVvHtQTS1Lc
hP7YWPUpLIF3wyflty65N/Ain8k7IypH3oxJf2y56wTbydfpW4EQkjWAz8beDs/VaIqT93E2b7SJ
vmrx9ORmbebT1nv5v3ZTrnQvFE1NAthWpFfLvWnOgTG44UjellE1TrP13UBusIKrUM64YGsWJipr
id3hu/HHmZvBnBV+bDwx46/nrhHtTg2tP+RkK+mgQXRshCHaVi+ei8x8agbFkPqWa5zaWP/+xAbQ
p4nRCthouu/JVIZDWQQ5cnWj3ImFKIxtnVxwbuIPprcvkQG6OTV6XvR5lDm2j+UFHflpuKqh+K3U
DD0rzKuDSRS1EinOAXNfm14zQGm5S/Xn3tXQLwWvyCE16uwAT6THqRffUFmtXq+74FazDIVnAF7x
Hlwnu6WrQqDNSPp0VTWiAyBj8bEreOOLrLyZ2PCWcSjb6y549Zf4ZcoRf6+b3/JL1wJKYaUTvZzC
pgJZr51glhzIbRAsRJhmx4tbO7Dx53VDW7ERs94GwELgJL4YdEXKsbSceXlUtuOR5XHoeq3iNG+5
5akJyfWtwjDTibvIbLomxMxp0A6l35kVmCwa30tVb9TtrfuzIukUVIvVengn5JGVzu96OeymyZxA
BOOmYTIqq/o4UudpEyp3JjENIKRRn5DbFGXqLkXmwZiB8RSw+vRxHlz/QBsPhXMT0vZR5lkOVOxw
0O7mFRs8NEH+ru+6iHxtvvBi33xIDvYxe1PRoG4U7s4NSxvJZjN3hyHG3XxvAyXXP05DmN6TcNw1
H9iXmgeqZ//ll1sNAhMBrQ/Hu6jB6CX18rjXYLAbgsm2Ap0MX0Ydelulrcg7LuPKuSkptVnaofeg
9AEn6Yvab70E/JosyLpjBcqxgEzsOHhc8SUvI+a5TSnXcdqe5KOO/bREss9zAVLpfK9l5t/yaoIn
kSIm40ZDpfiiRtMi0XEcDWaqjobIgYPMM45p6iki1OWpXs0QZFRgQ7VNuXs2OXNmemlaROBt+Njq
xufMMX9pdHiIXb0AgkFX0c9sfjKKBzMCMoEcgJz4iNr1uAODXuHirbig2okht6d2rvZM735xI/1c
kETVEt/8aJSCxhpUPEDrSIfAmMus06eV1iorMYZgtVE61q9TpeJ0VtmREki9GJ25A9V9FNP6ZSH4
Yna7M9O/x2Dgq6Gn+jvcIyOW7tO0WOaJdlURUQJeniLdzeORiMl33Vbh7b//qYvQiKsbZULbws0v
fS9apHmejjhiqce80s9MDuZ+QZfllaXzEK6PljuNtP3zMiJ26gRMxAYG3EOCFyBFldUabwYXlQcP
DLhQsFgZQfMsvklmVIFTsLNHVFSen7UphLUrpgfDTKFz3CzUp83c72xeGE9AnJRQFyFjWGo5aHNj
UQEFlWrU29WoMx0c8N5ywFLN6vl61L68VkFWamDUCudwTV6ksw46qnoG0VERJY177wjk6LG5+/9M
SPdCsaQViIjhmTQF1UjaPTfNoFjFllOerkJyfquqhOam8JZUGL9aEt+4IzrW5phH15eyacfELuF8
QSBBroWJzGxFY2C3cju7te0G4wD5jjgqcqDNj4LEAGVSCDlDLkvKj0XXdXgCYjl2Vu2tGCX9LmuI
AlawaQWEzSgrr/Pzcrck1bPFi70JJ3l2/GqA2Gzx4fp2rb9TPlnIDAH2BB2bAcnC83XMiylYUogC
g+w8AvpoJzzg/rl5JFTcaL1QnOTNr/PH3O9M+eRZAYmXpJ/HpYjmWDy2CWazPO1bZzLFlbx1+6M0
uap8AdV3caG41kjnGuOvUUsgdW2TgzVXUbKgWwcVhusbuPWJoOONZAMcLwABSY5gsmriuQ1TTGvF
u2tXGDar84QrrsitjfNA4AcwpGV6qPGefycCwlwImJlFRMhzCQmgsb8D3CS8vpaNEiZmMtahSyCZ
VrEFyRv6sk8sN3GKqLgBJ7/5XqBjlgbsA1ihl49qkdnNvftjTiY/qevcBH2yVURDN79oLj8OvYoZ
Z9MTTkwY5/vWAh/oAYoJE1r6tdTdr9aos9DJ6uOi1Sre1N9oJfk0neyfY55bqyqrT7wU1vowX9C+
bZMd6Ba7IAuBDLpvkhBS7z4P64evKNJD+EOFfdvwEszkmmgC6KA7vQCkT5SDHhQ8L1HeGJiQnr5Z
bLo16+7zdT/Z2FSYgSgXiqrAU8lBox6EvVhiDUt9+YVUzeNUYhDbjtnR7DUVJn3LKamOhjHwBTYy
RBnQ18UED4ccJ+y/2DcTIiD7PFj1qJqv9b3yqbK5OMwOOJDBAgReRvMBmJQ1mAxcv2H3iS1+3j11
XlDt8XqHHoANDhNMyg67xQv0wz+8WrDUP7alzI0jQVxmDtuzBTvaHMZIWhxOgjpWybZcDlSCrBby
N/iDcRsg8KX0TVhdm0y6gYgSjXfVfjy0uymMfdOvguFw3V+23p0rhhxaG+gmQuNPsqXP3YynZ4z8
wh9DEiQBqpnPU5TvyoiE5hd7j4Y4hLFUZtfjJh3HM7Nr/Dm5bWKW6Xmmw+wqwrtCKcbPmDrbaVEb
YQpXAYleY+M1Y1KELuuuS2bTK1BMHZ6E/T1HpcAgz5QcLWjrASnnU0YUnZatdzXmDFbYD/BeqBxI
G8sac6wQx0qscCVwAZYPV8NhhMSsHjav0+ckuv4lNyI22iyYNQDcCBPx8uFwC4ebGrAKOPlAJphH
5k1/nyHgH/fQ8wC0G5FMuoK8tuMkHtIywqA4qO5vtfGjaBRp1UaYBE/VqryxtuwvClVaXqCMI8oy
KhA/6EHTGh+Z//Wd2gpbZ0bWOHPifHlvcccwYMR7rT8kAQ/sr1Y03LU4YQlakNetqVYkZSEiB809
Xq1lVC3CT+obgEAdS5HBbznbypSLYQw89nBpSs5Wa25Px/y3s6HN+qPcJXv0OGv0EasXDqEugJKu
r+qSxQRvdOArAZuz4A1UfvpAO5mOwzj/173rp2XPH6ZoPDpB3Ef9p2I3H9jsW4pDteXjwIoAxw32
CnBQSHtJB1Gj4ZYgZXDsgzMukFQVimxu446BaNsfE1Kcz1oB9uwR9YfEzPrvJSnZY22X5qHxJjtM
amaG1zdy/clSbEJBFjz+wCZj2FyOvyN4OOOEwB7CiO/F32yoSfX0MMx1NDMlb8bmBq4KjihkQqJO
ziJRaTC9fsRTrycv1hcSGP5ySD9WRwYJKzfKXiDzroT5bKVewI0RWEPug+gkOac2kSzOqx5ZAkub
d0/Lq2AEGP8uT7vxgeuJuEPbhIRzMWVQ/KbGfS7MOEJbufiAYrz1ZZoa/A3rMQiRVZPzofa4Fo5o
g/gory2gqOfJIyYYYsWtsXUNg2EE1V5QdCO7kSPqMODiqGe8iGKHTPfeWM/7NM5bn+Cn+AMKGGFp
Vu4KtfZ2zAWhvK0N3utSK18YW4cNvwRaXEDlgYRWTgigFjcVY4/kg2JYIqL79LY9eC/xnfHc7ywb
48wVzhuY5q+75sZoA9wEqn/r1AtKO3J6J5y86dHDKiP3jb2QAOxwr/3BuheBEYiIHOeDCmG54Z6n
BqnUiTStlqSzgTsMuvSfNTf7sTjdy/VFbYRjmAD9EYIIVCDlj+qlRr7ELsKxBt58rcwDd3otHRVO
ayutQiyGigpGGzA2JON+jQa8cdqMrau/mK0PoRFwOjyP/vTVHvwptHZ1MB3cY6qkW9hwFZD0A6aK
ghQ+28VExQp1xqLbeiX2bUffCOt991F7AEfcGwAmd/RnuVcL218GTUQvNFZRCYGeIpDU5xcq6nm0
N1unioTTJn5bNx87vOHCivUPbtMNipC5ac0y8dxGu/CyW5hboM8GPUMVYdQobGP7sTFsqM+CxyIu
dte9RWVqddiTTCGOeT/MZVyBodMNtOomrgGXKp8c/vG6nUuvxAaeLGn9+xM76N3W7lxiSRCW3yer
Mq5I7/up+3rdzOX5OjezLvfEDHhmMUPSwozXFHeUs4Noqcr1N7YMms3rCwaCBpdyRS5tQWViDUAR
2PbN4tLvxRRjOkW7G4Zc4QiXeT16tyempK8zZnGmOc3IIyu2/KIaXoUJ+oOJzhij6cH7bGtRmddv
dlIpcrqNfXRXwCqYtjBkCZmA831ME9ZxXusYBWzqfULYXdmoTGxu44mJ9QF18qkaz6K64DOPElfL
gqGdo0Y3NB9p/tFunL9uJmEjT4xJN3QCFnpB2wVlxqquAX2b7mmXv3u8UMi9qBYlfbBONBC5cCYe
mWOTBGClfc7zugiENr/mcaUYvbjMrLColWwAqgEoNMqRHqRzGqsJPhImem9RYfXnrD5YY3JMGwxh
tN2vvz5bMGej5QJxgssesTlko22hzBNBveOxH9PjkvXRdRPbK/pjYt3eE59A3gE9xARKoJYNYInr
+ug1BhpFlLf2BO2469Y2P9bJgqSgzjFxzczR5Hg1Iy8Tz2Oeh537ZlsK59s8TCd2pIy7aIo+KwRW
VU1dmENdnmUqXj6ViTWQnGycoL2wAcXlEbSTjnk673lqKSoaGxEc8/DrjA/qbpeNUjupZwG1c7j2
sMwgrlx+gd31ExoEisfr5lL+2Llgn0vGzCxjuFnS2uA58spveA2qStqbgfXEiBTfrJJj8MF1eBR7
2aeG6zeaDfl19Ncma3g3nfGZ6GMNrs5ExSG56XMnhqWot7Z+ud6thgfBArckWrRkHKUosFcf4qpl
imfs9lfz1g46CIMvWgRVlUwJvimPGta7gSEw8VjVVBwSSLYqDu/W0lAqtaGxgz/g4Dz3wYrl2dCB
yj7KCvN10N2jQ40nTTSPNFEhIbdWdWpKihMVH/JiHmMoBgNAGhZ4ewUZW0AuKnqVdqRqVVKQ0BeS
lVCYRpCd6bK3Bwfc0cA0DyW6wAtNf/59SDpdmBQqZp5rw5JhDx0KiIwxe8QnztBEYwkRmlKgInvd
3uZGAmRB0IRzUK+U7sU01QCNGZI6QgmkCbMKTi9cbu0wL6uSPNpAoqEXcmJrPfgnMYrVo/AK1Iqi
Ja9EkMXwCgi9maBebmxfn/BumFMnOUy4uXaZ1bKwNdlfa3MCG2mhsANqgJU2S85rgJPU7GVBEAPL
/m5y+H5xp4e44ExxtWzt6zoUgBIO3gsXzdN5sQbKs6qOxDAP/qjRWyKcxzHhqmRUZUjaVDNePBDA
F3XEp8r0HS971PV+CJoJxObXXWXrbka9Hk9KB9AmIFfOP187ui1mTHkdTV0aGOwpd1EP6JzQEDdN
LRR+uVHBRGsMVAroaEEVlJjSuoBasntClyZqfo1hegAldxAfknc9LEO2V1WWN+oA59bWXT5xzWGo
FnCVwBqJ6tGn++E+CdHmuSUfQAoUFbtBzXGgXKEUw0BLX1Juw+Y6wbIOd/KPXtD79LbaaaH9cv3j
bbgJ8mmwlSClJyj9SgskrG1NrbaaiOqvYI0KvOLoNa7CQzaN4J4xIQ0J0h45H8W8iRBZRbGL1fBY
jVPgCPse4ieKK21jpBqSPid2pCA5utNgL5gkxNey9ib2Lq2D4SNmbV6sexNs3gHfazdZpN15aCf9
yxpB2PAf0q5ryXLcyP7KxrxTSxK0Gys90F1T3rZ5YbSpoicBErRfv4elkZoXl7pUa18mpqO6K5lA
IpFIcw5WEzkWLOeppYxaOplMg46yzXYl24+Y7sq2cF/Wchw2nn0AEJBRJzib7zCkGFkp2WSAy+w8
VHFBGPqkF84UOT8wyflcPY3U/zdSK/MRPk3VYlRxIVY9VY6bXJOq3GAYixyu67vBKVzNwUjGfX7c
qjau5B5PZQk3D7ZX51oCWfJxNn7l+ywLIOy7+Bj/fvyNcQlkbuY+lvNpz66Oc4zEwhnDOF+7IQLN
dGS8Xz5gKwElZGCvkJqSz0c9cRHEqZ0gK5UnJnBRtLoHDi0dHcxT/OjL7sdA4mf46SsEDxuucu3U
zXNAuMEh+4yARCqbsB8Rre6siNzQ0Xhgg4HGxSyLNgStXAD49baKJjigpp01aEh0LMq0GaCiLLOr
pOS41Khm3xgGl11jMgsXOPdb84UbQsU2DSAt1q0SQygyBa/Z1PoFAcLN0Fa3Q5wGqsw3kDVWVxM5
fJQY58eOSK4RNtOALt0GAZElfzZH49CT+hEUL789dQBIGPQIoeUUE7tncYimtSDtCCfEB316k4SW
a2j8ylAH/7JVrq7eQoxwoBs+8rYnEJNN1pVSt0dNHZ65Ra7bjt3kUrohbiVWPtFKONNWxmrDpDLd
KXoTVJLkqdLDoGtOFyUbkla3CVU5cOoCrOqsL4OYMYBqAYALSoXUckJdZ9d2HUo+6CT5t8truCFK
TNnXaSWHcg+lYlB4p6zeEym5a3Pj/6eRLoRXlAPKycQ4CNogQzeS+8Tp0vJOqvPdZXXO9ghDKDNz
DLDtEQicYduhQ4gRrWsYAEhjXCj3o6yiy/m6+G28dUGOEN40md5GMfAAdlH4KQb8Uf+1M7bqV7M9
ndxXkIEpcQ2tQPBHqByd3ldFBmhVVnf1Lp/u6YF4kT84THer8Ta9DZ3S7/fmZpva2R35IROA/Lqt
4yXxca8tQsVc03mbT5AZH+qDZDmJj0b4XXNAj8X2mPN5YAp/PiMEAkDAQtgtFk8t9MizrI2bnbRP
QPX32k5Ab3DI9bQPr+l7WvoWcKd31oYtzsG1sK4YpEFyEe0JeMOIr8I8Truw6bJm9wGrB4Sxg2Hx
jTTP+XNwVm0hRIjw65APLU0RPhnKsW/BdYsOxiR3JUYdhvaVuK69tMoCWlgb99h5L8EsGcUIwKsD
ohnVolOzYTQB1zDarz8aV+rQMV5TdFgpu+pZf62PeHtvCFxdzoU8wQsXOcuAFZw2O7UCnmkEFKBq
3BBx5qQElQTPy0k8GsDphYg82cdEB7+gYh07aUuVswtlloNMEkEmCTDBYh2sVfBmLgdsWqtWjlnp
B83qgDz7bRxBF6rYG77qfOGUeVgBfR8zaC96T083CtzQfW2xGtbPiIuKi0/DYSOeP1cIoAVzEzX4
XWf05/nni+Nsd7JWdKXW7AAz6lnq15HfhPwBLS1An/p52fOuikK7GzRCmKiKbbSU2Y1GMqPZAST4
Gx+/TzpK61bst5N2yADjdVnauUUA3AqLBhhiUPGetWPGmRSXdpK2uxEOQ9afLPqQW58uyzi/SyAD
Rwi1yBm6R+zFzEHRXI2AIN/VILcs0v0k+6R+i8ssuCxnVRc0vCNhgxH7M2DbOW1kFU3Z7sIEfrct
QdqUfrfp1rjuWQyPOjaq5v8UM5vjwhZaoOJIJSjLwVxcHEn12VZKR59+diX6fErNK+k720qqr/ii
U5mz6guZrJMawwA++A5UTJ03eNZrErlAU3+vDgCqRrvpJtDSihlCSyRwZnhb4FwK3q9Ps3Iq7KrF
yFiBuRPA69XgZ3EA7XyXj9q+zw338u6dv2bndUXjPaqJ6DI5M3ykf7toKDnfZWkcOZNmuwRvMCD8
XCfxdM+Y/KXMm4DRB1lLPtX8y2S8W/V3ZObvIlmrN87FebOO8DVCYDKAxMlU7QZfQyp/kBWv1L/1
RHfDvr/Nx/gR3O9+05Bdat92KEBEiu5UeIJ37JaT3s2UwZmx781MdQuDO1VR+5eXa3V/MDuiyrjc
8cqaf76wiJgzy4qslu+Kwt7FtNyB6i+IQBWPON+VYrpxttaMHsBBaDi2LGQbRB+rmH0uVYbCd5PR
+WWCJIOE9GHT7tlwb5aFo2NA2EieL+u4cvkjSWSiSwv+HV2QopKZQerS1ie+C7vELdnLJDMHKdMd
8BNvOeNuxcwdEHQ8nr5uSF7zJUvJQvJID4lcWgP0NerEZeYtuBqcwmT+MP6I+szN8tabUA6MkBqm
1Q9JAk4XT67C5BuX6MZO/4tVAMEUeo/QhCVGd0ZuhiHOC7Y67I5JEzlAw3RU+jiY/DpFPUjGpHY9
jL611UQ/K3ka4GH5Pwp5eOaeQxjXRMMzutAgGNjxSXTbAIWzHDU3Gtt9xQpXqrZGVeZTdS7Rwhg6
riTUGQSrNrhOU9bNqlaNEjm9zowjB0IXGnnHzo1H3dyw6/PYYVbxl0BhnxuLhlHBoGJDBnIdM8m+
S3pCNnzbmjXZiMwBBo2Br7NG9rptTLsiJt91iuGS6bruTTfbal5YeQUA1wvwkXi4IWWAmsKpS1BG
MzEnG1IoG10JU6OFXgB3zef8m2J8s8fR6ZKDrnzN+C0IJKxB9zTycvncrFnM4hPEqixGIPNkatH6
2gHtMFfwDNFlnJveGXQ9SDHNEpnRxg6ui0RvA6xlZZpO76q4A64F39nVDVpuXGp1vh3yfd2SIAFz
diN9uazjismgDRBTAiaglM/n6tJGncralPgO1fQcxRRdm55YX1cbKaa1Ox+nWkMwo2BTz2ZxSVbk
RO1xA1f1T4mq+6l5TqrRGawvysgwLxgjeI+csL2npeFJ1Vs/fb+s6OYXiIcDnD4pB9kaWMqUoLGu
dHtX+NO+vBoDuT1KymEbinTlWjtRWrDhEY1YdVhBZCljklSmNznYaVqp8DtCj6B32OiNISsOZyHv
jMC+GGkvswExYzlKJmYX1SuzBfev8tKDAaRhj4UBRPAo/ExS5mVdH2Ton0FweF3XhksxZT70d0Oq
O7HS3oU9dWyAqoRhid648RFML4e2M3Z5Oh21fAo4BtQb0zhEzW2fmld1L+0sILw0rQHsx85rEt3N
ld/vT5/7Lv9pRZiJOnUKNlheMWkNBRt/8KoSsLItc8zCSVz9axI6BKhnbebGlav83LCe8xTILBlO
T4GHxXNmdoqLCEUH+UxESmylOtDU0XjqsFp/ri19X2uFN/S1F/XlU2eB6sZMUZDs2cYJWvG6mARB
FQtJfaAhifdmFhI7oVLdIqs0unO+vWdfKrLVHrTif06kzO5ioSYPBzyvLKgZFqR7iBMSHUPgUXpm
b3+icfSicnon6VbpX17eFS90IlZYXVTnmNXQpv0YQlHw9lC6/WUJW8s3H52FYhJa3ywZk0I7NNcA
alUN/TRnoDHg9UaWe+3iOtFFuPVVWqO9PcYSJqNTq86MmgvEoMrVviSoHfvVvXGFztONGYp177Yw
D8G7JWSQ5SKGeaBPvfWTPQ0SX3ITl8TujLa83R28taCCb0tUjaVlC4EyYXsjtx5AquflZfT58r6t
xYvL5dSE7vGQhUUzDLg4mm762WvNPqqTYzmA4V4rXqzJvrbt6ZuptndUzjf86Xm/9+xu5lQrFhZj
HKK76fosN4p5K7XdFHuTF2OwVIv2GcryBpzN+Cw7xPJtTzlsKH2e5IVg0F98JDIQKAuLGyfTGE2g
JN3VFfjGVH/eTU79EOy7mP4Bz03s0Goj9Dgvzs/a/hL6sROLIzLU4dg0E4SO/LqvJqfLStCLdB7t
gVDfP9H4iaEdUeuI06JhAE3hG6/UVYtayBecOxpfGqWZle7BRq6YSIlWzOP173arClqqp45A1yeJ
wFzg4dTuyHnxQNFqXBf0qLJhw+eserWFQkKCUiFSC5rrDl5Nze54rn8y+q3ZqXVvs5AhOGxSZElG
GNTJW0wkDl4aeYlvPzJvGJ0pd+zX2k2Zs9Ugtq7ZPDKIJBhGdgUf1yStPck2NBtMdYdS6L6Vfpsx
5WOffokQHJqFRLlVahCRUb4vBsNw4xq4aBsHbf4twhMNo5zAjtY0YLwBK+zUGqSyG01pUiFldEa3
VL3iNroqwd+afm9bR5WCT1pg7DPQdUalo2zh5a5ZPNbvA2VkRjOYf744cV0tIwGhDC3ewn4xInYZ
7zE0sPFcW/Wgc0MWWMJBmgZlT6VQklKApY2ICkGXHanV4KCL8B4Uq9dSmz10xPQnPfO6PgkwRbNV
8VjzZEvhgn3aQyjlpJ5gn5Vj7ZTOBep2EHFAguMZDKxar99vsvqd91nAdpZChXWtMK2lUgqhSm/5
lVwGCql9TFq99APwYVsZ9KukchNrmPCsi45SXG0EAbN/PjOrxZIL0YY19hgSbrCxaUWdQX5L2sdW
1x3N+sYYddO+dUOyWaXbEirYst4ZamEYPYQSvMvN9qWQMbo59kDEJdPOwOuxK/h7xJD2Sowruxr2
rGoPJLe+lHiaKEPi5TQ6ZEV/qxvy5zDrttDdVp3Vcl+EM81zoPXJBZaldzF1s2NgdwRzJ0eI4hKY
Agg8JG+reWn1hC+2QrhKSYPWkIjKkJkBplgzuZPpQIvoZF8bvkojOBqIsnWTzjHJhe0XsTdlntGB
GtDTSIFHyQAqX+TmkeTMk83wviSDp1jMz43q2CbDf/BOWKyxmOqmmZQ1KcVpl8iPMrqutEdla35q
3dDAY4VXCNpGxFoibcyM9hqOV5k0gxMiwTU2rQ9GCq9uywD3KZhpch+1tJ8b3nrdmfwSLN7dgPMm
do69zAFhj1xhckQc4qrpteWAkJQ7kgfuvw2Za1fdDA+I4imS02eAPbiEzFGPITM9ZOaVGUx7yyO5
x50Z7DvzDDw3/a2K42oothAqhmJx2ZjJVEJoVHhsAvPG9JwdTR9IKmMA66metubZZ4d0ZrG/tBQr
/AZGNSamKrCaUvJ6udknOqApytGdBvZ0eUVXD+RClLCJoZbWth5BlI7JZA1Aeni3J8QbFBPUoZ1T
qFtuZ2MHP55Oi1u2YhP4EwssZoiwuVFeJeM/eXwtt0u45JJ0jLNqtsvGJwE2rXZSr3DNDPC6eCZk
Xq45w1atc0sr4Y5D0s7sxwwylaj3Y6CdR+EWyveWCOEWA7SumpUGdoqh8SKunTD9fNkUVh3JwhSE
GyuVkxIzFYi+wO3kVMbTaH4HUCoIdJANLB7i+HOrbp3nLeubf74whkgJGRkSLFubNVf9lHwBePr9
YEdubDCQ1+FsFVstwqvPyKV5CFdQb3ekrxjUbHwlwChe9YiIb5ckju63QIApvPHTpMF5bV196/ft
r/X9KAsulCUg/2XZbJc9cmJfRt94nXk/RuYZjsQ/YAFI6mxKXfXSC6nCOy7DebNlBqn5YebOo/CQ
QRQe1S+tN3rGVb8fm40DuGGoquBServk8aRjgSOG8I40TldOzmVT/RebiAlzRNDohBafPCxq06ya
3ZZc3nbtp266BUV0xq7okAZ0sAFCdq1U4D2PnkPrVa8qt5lw3Q/3pfR4+UvWirkg2fj1JYIJ62ab
Mb3Cl3Sf85/tcQrMQNkb75KT+bFnu50WmDsQzDn2wQRX4eYw+kfPxtldoaOQjgErJPRFAIFplMeW
mpDfk6Fzal26abp6n0s1evgi+d2si+SW8RIYlXTQnCyyUXFXw86ppChz2JAg8AcHjquE5Nao8Mqq
pO5abTrDjxUgVhiapHhSP3VX01D1yD3r+WtYqsqPoqh+ezBtfiegAQYzzTMqqdi8XwFPc0g72E1m
eHKEZ8L4WtSApMy2kEhXDXQhSNiyuABdTWFDUNlf9b3mAER8wz5XXelCguBjOBB+zMTCptjVnVS0
+7mMn6ZPdja6Eamdomjvlch2L5viatZxsYCig+ENRn8psik7Wd5NQHyyWi/1crZrvCr2taAISjXY
BLeaT/OZ/f1S9YOdZOHV6qGVAbAKoW3xbqZfiIqwXnvKCkxVtdxV8qewAOIJKvtm+yNE8uOyzquR
0kL6/HUL6aw0NaRzIJ0ViH2nG6Mr3EzNfaQJNyStZgcWkmY/u5CkV0OWVASSrPJq0Al6Ba6H4vtl
bdaviIWQ2XIXQlJ1akytIeiMYV7royZmuLknubrtgchxcON9g1mPYKvZcn0RMZM2g+ehiV8IXhSN
F3JSQTVVeZCVr7J5HZnwnbgS/wP1kPRA2RJssfLZUEnZKbFcmtZ8A/Y+UvFu/ISKUQEyFv1oXcE4
4oet4H1Nt6VIwUB6piaNkthwKpr5XjWqb5R8V6X1Fzvb4llfPX9LWYKJaEWu9TSEerXXefy59Kpd
t9eARdI81+64CZenbukmWAsmH4y40iGPg/gnTp30Z3Wk2sF05R+9hwbM0q/dCHxDeBu5wBoNSjd0
4cOvzefkacuG1iK5pe6CDTX6ME6AlELFIzav1O47IRxIQldS2PplqQRa9ek/sSU0QJtADMS8i/js
jWTMEJc6NhZFnG9D5/Yv03d07jgNwhrUV/XKlTYv29WwY+66/odQwZpmWEgpkiFUM7wh4AftLfEL
10azHBCCCvc4etp+E8dvdZsXQgWzGvSwYJh7/HvAagaYFE389AkN7cc5UYMGbLAT35XuFprm2i2J
IismzTDhgNZUYUfzpsL02ezwtLrSnYSDOLfTxo3BqDXdlkLmny8cnpQAoKJWIKSykru4Kv1Ut54q
pQr0KXy5bDHz94oX1VKU8Lxpbd7H+ocoMwsqWj2QOPxeqL/fMYzRncWyCcHFzChDmAWNMmJd9TWo
Vmm0NXWwujUEyCjo0APLtzgCOMVZCwBoXBMzoGR0ZWhO0/uJ5QOU8MlyIrebdlK3n35eXsDVvYLt
z11bGIcVO+aMSquhmokCSh97aYchgPIni27laStFsJpwMdGlOXcbgbRa1I+yblLlARbfBbIbviv7
7CZzi+vxugrozdYg1JrnWgoTNgzPBKsaOTxXREjQp1hD634sgcwS+tyyXNAEbsVps6WJlriUKESH
fRcmHK3q84HufXYr31C8sK/R/vIJnHEH6Vi/Nc/6W/ywRWr+EUFfECxytHUReK7tEjs442WWP7Oj
vo/8DFOP1WH0kPMNyh3fbQMdr0XD5oysDIg39GuIhdsxKqgpzQSEdZ6iye+zlb6juol+VhpY0Usx
oiK21eG0dkKWIkVHTZgEwpu028XmmzQe4mRr6n31KlhKELyyHJa5JXeQMI8Aa/EhGb/kdzp3QiQj
zZ3qqXs789OSo396K6ZZ38fFgs7aL7wmTTQjwcBF90EemraK1/eNH3FUN9SXCI0G+k4LupI1rmkx
p6qPIDzdvB7WPwK8FaACA5YokAZOP6KuOcYz7KzbVbE7BKprd06KPkq3K1FjwdzuzLZXtMip+0nQ
ftqqea4GWygR/kO8OJapqqSfGgnrLx+zPZVcXg+OWe4TgL8aAd110b4xkk1ilbVLBENQQHYE2R7I
moRdj5OhNzVadDsr7QF5T70JyFEW3eRdnu1TOKlgVwPupw7ukRn1/HRxQ6uxMOM773BnHfQ4dWv1
tsRGmxp71Ko0sHh1l1nKDmy7HnAhnVG1nn/b2598gWBjQ0NYRxKsb8ZujfS25zdoMWDVFinPyqVy
IkaIMnq5VMKqhpimDuoOoIvA80trsJIkW+0jK2UgE2jduL5gNOhtFxJhktmibqDAXvmk0sAuM8DE
MttNueoONvWNRH7Jy3qnRfpRoeFGn8Payw7SQW8EVIKZ5kU4LXZjWxYDftUOsFKtP/r9DXN102kD
jFnOsNOJF939BxHcUqZ4RMYKPLY0hcZK0qArbqq/KmOoOZftZO0gmgDvRHMMik8goRR2kFZdXkmz
ZjFx09izjuxhptrU0VepO4NfgWN6ywGuGs08cIn36gr5ZDc2vRG1ebcz5dqhk4JGx9bvYvMwZhun
YOXqgs0Ag3cOgAE7JmxbqGSUDBznPZOuSX8rNfdaqmIiI3IiTF/if8Np65ZeU24hUqw2KSagk41Z
ubTeF3YYFJgsxZyIrj1d3rgVV7ZUTSwyaUU9lIRBTtJZQVlbT1SW9lqe7i+Lmf2E6MmW6gg3MVI+
pTnkEDOO6J6id2b0dlnAORgHgKYx20gQiQEQET2hp74y1ns9jXWYefJq7Eb0Z2Gg8x4BMQcYuDPm
bvHMXYr2BgdNI6Ckmr5clr+6jgvxgoIslbWS9BCP0vaMtoB30oTZnqZPNsL+VcNYCBLuhJwyI1Tm
DZP0x+oRzbeObCdOJgeX9Vl1VTPliiXPNHbo9xfWMzHA4wzvv+uP7HXydKzaXeh1budT21WdLIg2
ayOrx2wGAoZYVTNF71j0kUpnXqEds6ibU0Qr8XfFDEbzMWwwvI96dsOUDce1um+/ZIrekUoFn2oN
y9ml9QO14yt90J6Z3qQbclYdJIKFfyhnCuvZAkXI6joI4gGAhGyQQ4f36tPkUkfKHfYUbfJgfLiI
szO3kCiYZJaYLTSD16qt5JOV6V6tK4e8f4rCHpmYyAvLMKAcHeeq+nPDeFZeU5gTBzTNnMsnitjC
lYcR7LSBaDRz7bqk/zZVGndon7/lRoKSOagjFP1HTJrrQU1uqWraDtCqQYUkNT5wufcArP6MLNpu
TMvPSmP6G5+38vQ6+TzhsVfaRgVIDexFYrRvUTM9FzxJnVGjAXLYez2qnhPFuG1kc3IwLvgGyEHD
S6YpiPLhQRtDv9Z0H2VYr9lEX1ibUQTHHAh7LAQJiC1ne10E9UabyObYYdVo5aCzkz9jCgCh9N50
zR2SeYiJiC//G63Dq+d9KXj2OwvBoZkXsjpUsE+v+gb+cMM1tYPlAY3Sl1XwtWQW+Bu8rWf36rFY
ihXyMTnGeUcrg77FawgsQq9AFIv2LNfGHMpu7vGbyco2zuLamV/KFLa/q3PNkiLIJIYUTHK4N6fG
D+1oo89u7c5bihGihjgNx6qfV7RMCyfGkkrW62VD3pBA5mB3sWe5wuQGMDF4/QDbtaaxq/Ybt82W
WRDBbVXVpDdWjrWKwZaJaXQUc+WXNEhuAF6kO3LntLFj985WbLeimYX6HwbUAZAHpFrRLIawyBUC
sYn0SQGqYoQR4ctrt3bSTkQIVpCBHVOXEmwPXq7AZi4PmORCjwh6ytkT9asOGTTZSSM33MINW7nB
TwQLdtHLOu43MO7h9Rg6NHwp+gpDCc0RmRPvso5rZWnkbQEoYOiKKWM28NRAeoVynWkQVeeudRPd
qm62R6+pLDncdLifhU7nmrjSFT89Jnx+fnj28+VvWDlsJ58g+JVckQuLfGhrR0fW2CBhbEEOmmx0
d645EshBryJykkBl//j54ixYnE+9OccrUuSp7hz+ST5DEOYaP6CdH3na42XF1vKTJxJnG15I7KZY
59EIiWPsIs+wo9xRJqyqFlQB+ovcdusltxIfnQgUdpOSeuCj1HS7afjUDoHSHhlwKiP5lcq7vPsu
61uTj2vZnROJwuaVeg+mcgqJ6SHZ16o7yQ6eqxhD4+8gyd3T2/nJGiLZ49oo7366vMDrlvNrRwUf
wCvwiPUjhOfkfZBah2c3zJjcy0LWHNyJioIb4KBhTyyOXWx8zPibAdtlwD8k6LJza9TO5H3oYiD6
stB1zRAgAdMcca7YD6piNKesNMjscDPU9FNoHyRN3xCy7uBmXPg/pain9okGOExzljXun3lgBTOB
L2UXZEh6+MNx8LvbIfMy5reftuae1s30l1zhhWJHTd5aLeTqRbgz5Ia56Lu+iepoH0vyYUrMGwsQ
uRzgFlsaz79ZiHixl78kiydyrKUMzWTICDzF98SjT5EaGNfaj+indRX76Yu85WD/hdf5JVE4kpph
p+kQU7ySdCR0pM/6nrmkcMp3ZD2fZwyf3wbQBOL1UkXhRNZRq1g2x+Jm00tKEjfMvgC1Y2Mht+xT
OHnGVJZSlkJIIVHXwFx8V7bokH+4fApW7QTATkD9VTDo/OF8lv5ziAHAC3ynHeN6hhSKUjjVFO6a
MbwnXXTf9wRBZ7aPi8K/LHj1Al4IFo48yWiXRBJHjB0ibzoiYWWDpaRnnzLV+G2W5Xm/FrKEy94s
kqIx0Em1y4vI5cT4NOXaa1uk91E67fUx/NabW81oq7v3S6TYAKRIY9lYKtTjVHbA6+EwkzjKVh5i
3XEuxAiRoYI2sRApDrgXk3zO+vpRV6vRzVBoGBl5HHl2jcx2MPXDjtv5vkZKF0/46QlZu9rhGgk3
bHZ1Uy3UXOd5OQ3/Ebxdg1l5pezgU7numJIGv/oZ3AcOjfONK2NLknAEO6OcSFgOiN8IRjOGQ552
HirKmDHeiGlmd3XmzhYqCccw1MwiNaMeVxP6zXnzmIafLx+ENUtRkd/RkDTDALVYX5gAMEnydER4
qL+HyY/c/qyQpw8R//1j+J/orbr/++c2f/tf/PlHRUeAdMRc+OPfbpIfddVU7/x/53/2z792+o/+
dkffyidev73xm29U/Jsn/xC//0/53jf+7eQPPirrfHxo3+rx8a1pc/4hBF86/81/94f/9fbxW55H
+vbXP35Ubcnn3xYlVfnHnz86/PzrHxr2/b+Xv/7Pn91+K/DP3DjJ38S//vat4X/9QzKMv2jgmMLl
oAH1BGSQcED928ePAGr2FwzwgU+ZGCCKVHQIKauax/hnivkX/ORPIjjw4MIcmqr9+JFu/AV/F4SB
4N9AOQwcvH/848tOtujXlv1X2Rb3FcBRm7/+Mfu/X3ZnINmHjg40kwJQxEBZRszlm2mk6qw3230y
xsanuA2p5ZSZjP7d3B4rEIDH+msVF0Ps87JGl/tinf78mqX0U6M0QGCm2lBGA4wJxuoBOnh6kDWg
HYClou4PoU2aAzjbVJ/1kfakxM0WU4CQIptlkbnVDQjpqFyin0dwGo3eEp1ivPaAN1is34ZxGN9P
QENiXhMaRuHKo5E+Vxra4Y9pWOnjXo6Y1jpULrI6uKz2fJiXi45PwSm0VdRQ7Bn1VbgobIDf23Jb
dgcea4prh6hpJL0dv0Ftgu4RU3YlUlgbKYqP9L4gFXhLKi5hPBBnaqnTxc448nGsyKZDr5tk8hKz
HN6jzipxYYw8H4ALR5NDTcb0vlWtMg1kpa++tnpd8SAe02mrkXNlEQj2YW6tArQ2zPn0czhjCXDk
pwEgMjV55ZFhAQLKwuRnkhKnMQdynOgmXLho7jMSP0g2Z5orpGsAD3YqtJ9iRcsyLh+qNpGKAK1Q
ljZze3ahm5NQ9yOZkcydFExkOlKnaj8ub/y5vSNPCkQyZNmBMa+ogvgpAizZGI7yoZOAvlR0bfzU
KEryNIybHBLCk/XD3oFVgSXWgesFYxPsXTK0TBsNbTqoYENUHbW3jVstt5qXMYepH1SSVnij6y27
bqih79UkKkOAIsUVKC4raplIAcblFvzU2vrjEWQDw3Q+9eLLnRRIYPR5PR0AvsMfyEjtPUpFBN1m
SUvebA5udocMFGOjLFPDt8urr80WLpwAtNoCwteQAceliqlqBnczw9VPh9SaiO01fMKYfW6bSYe5
pKmgjib1ZewS2ofvBdfzxkXyMCy8akzSF6aENkaS47aRPK63ePGD3kmTnA5oTKZDWQiu7UG33lhB
StBaNAqrHKmiIOy01Q6VdC4VBZK8iTTkeBARdBFwLQNciZVEHfciIDMf80mWZKetpqh3rMrA/ysm
awsn5FIY+i16rqlTGhLICacOLc8zUWLv9JKcoQFlTAyU7HvO3Kot7JcOMOeNE7dWtZVMOw3lP+wK
5Td5hg5DswLgaYQj1Kb1ZEWyfOibqYsdWSnMoOn2CbW+Enl4lLh9SJjyrdH76vvl/Vtz4ShQgaEB
gRJ8mCUcHzy+xiKLze5QmIq+1wuN/ez6jmMlZBntn2xAMt1n6qjrtzlNFR1zkOh1dCIbIeh+41tW
bAlAxjPMJRpD0LgmeFOSWebAprY92GiHt65InNm2K5m4N3iZadznQ2oDnsIemgTM1o2W+VHX5E3s
tMPQPQPzcTqEcqduLJFxGkd+7A7AcQDshmsV9MhiKa8xkBvrAPh+MHECLberkuS25lKJ0buwlnLT
I7VFU1+KuuKqztvWuuWmgtb5rNey8UFLOMgFh5jUT2NpFbGbFL32mUZGX37RjUFy5a41qRcBFiv8
zjQWZveJOk5oKlNpcp9LllL6zIgwjsNR2ci9JkWBxe2By5x4Okvjzldpqt8XgGjhbs2mxPZywLI1
nj4mdu7GcdaZQNbWpAHz8GVB3S5WsH5gOrV/xu1YgdA1rzCWVqka0pmFXbzrlEgvZWaUQZFP+zZn
d5o5PoJmq0EBReHZXsoNG7AdvIvUuzTO1d6tIgvcdUlOta9hmSZPSpGmk8N0Ja0CCzWZ7o5FePEE
CXgg1UM75XLmE5uFz0AW1Nu9qdZF7tklyMb/Hj+fhM/LaEidr7yFf0K3gQZc05kXFDx0oHwUXDZ4
rSsbe1TsWcqulTE/tLXxqIXJ4ORyjVHGob/C2jYez+zYBbrdc5OGt3JWexWmvZBdxzCZDFRoAhs0
mVeqaumU6XQdRZgIofZxjGRM3QPH5PJRsAWn/vfPhvLo8Z8hzM6iOFXKeR6qxV7J1EOatddAb30C
YH/vAvMYRBIc6I59kn+VULbwTbQ2JTaIH5nWHPMqhb9niCtDQz9irhnzvHw/9QC87JkMrp4SpShJ
qq5jZdorerS38/LGSI0rkmBU0SYvUUh6QGVqe1svrlsq4R2aXPVGf0zRRnvsG3ZnlFLQF0Ryxzis
nNwymDOoPPHYCNyDWjcC08ivS1rso0K91+sYOKgsr1yKm9OtahCb5UCEGFTyHoeKdkvRmu2ZU6R5
NCavLLEih47Wk6qlD1pvPchU7h17yOxrNRnuKJE/IaQDZ0jfKDs1NSZvKsz3ws7uaWtNThwhaU1G
9Tqi5aEM+SMtxn2s9sme2w2D8n3u/B9lV7IkKa5sv0hmIIRAW4YYc54rN1hldZVAIGYJwde/E/02
XdllnXa3PSQRBLjcj5+hVnZN6jjudpNbPkZRXJXj+m2gcdps3bcAkn04Iu/o5M42aK8lG3Z1oa+7
oLwlhdgSrypzPYjbcQjvK89/i6jax438ohj+PTz+9uByJOjiLIDhqrg8vZcn5B/wDqwvynKBJPHY
+yr4Sa2MXrZyCtfMrHBFQnRCNf8Uhl/OQimjd2YHsl3e89jshiay57oXG5Ani3ElNXyebkB2JCqp
QHl4L7vBozdIMZqgip5brwTOoZE2UapwGtMyWOMfdWDxQ3RL530Eiq+3iFGZ11xJa6YEgcfY9w5a
48WA7vlKTFq8sr5ANjLOz/ILztkFD/j9RoA9gWQMCGtgnUg/O5vCpQwGyPAbOVZkDFLp4DE+hnWz
06YhUPSU3hds+ktF+Hw9DE84iRk42jgTf7/xLFShP9t4OzoS+cg88O11x9Yxaz1NvxhaPp37GGFR
nmANiyBauCGjOv1+KTkGoNPNkXfUlVeHu1Lh2NjBzqSmGSbV4hHtVvFeRXyc0zYGP2ffMJ985X35
CYTlf3+KGGlQYLvjQ8BA9vdPsYS6JSth3hEqtHrJXQunsmBY/SjpBr9Hw+bBli+tgTxjxQXEdoQE
LppbkP3Kvs7QjcUPyo+nLgu22P1PMti/PxvYcJfwXKDwuEGfJho5McfagfvHQbZQWYJhFq7putr4
7b8LLg7qT8f85TbAqwMvGuZISJvFp+5DabIp4GP06Hm03hIAmgs6i7EB9t/1zzbq6j2b2yUr4CN3
X9kNzAKfwMOKwvN76Td6avQMfVkrx11fCJDDa5zca2uQQO0FNncbZbebqJu9H6uHNUbAgdmQ8Ikp
Yoh3cTDAJViy6E2VEaw5EfUXvRHEjR86qedjXy/6bBEy9IrRudpDajbuEJEGSyRPIhydLHQ3W/4x
S33ZKI82rwJQfmp4+VXposHdtuuy3cWiiXLljdsdxgFx7HxHd6tv7b1ky3oIRBefV7qYk4OPHEx0
greiW5AuMaohPuiBtrex37SZUKtfJ3OwDuDTyvFqKOjQZ7UfDrmdVpJ2uiMfo+vKnVhHnRDJebYY
Rp/nzVtoUm58yIYO7tGh8VlCx9X7RuUsf/gU+9So9jiK1Do6PIJRcF8Gm1tTTWPvuK5R1yW8tUhv
XqNoF6HUpTDgXJ6GTgi4//qyvzYBKWGgYT2RgE25Rcla0Oi97Rv2tFXG5gWohjseBsWG1bGJ8xIZ
OYnouy3vWNTew3OOnAZMbB82GsRZEohojCjdA9NVc21K/wDDBZw7ledudaPdQWglHiDTAmlcwyNB
FBxzYVV03c7CnQ/n0RC0mS70CHvOEi9Ly/TjTIL1RIR4a+vV/oyQBXxLAjGV6QRfqGEXhZsIkrnx
/9JFGX0skSDHyYU/x4V3mKbYS4u46l9LOYQ3eHG8lzIaTe5jbrmWfVj3SWOl+YFH4mSxOfhlAn94
mTyxFNlApmoPs7Dlpa3C/rkIGA5Wz4c/xcDueFhUNoMTZW0SeMSWIiFu4zeeFfB80Jr/WovCT9DQ
9phi400nS7s1qWT+X+G0RolUKsxHMLS+jUsr8hEi3RyL5jDB/BVlkWoVrKZElDEkBz5uTQWaSkVv
CR/qNz2sC8xziin6vvjzExxaVvAkEAuTNWX0o4sHCDtgObwh1BMNOJxqJ/VTWtrDt5vxlBUTfK5l
s54X6Wg2rw60imhskdXrxDc+rlSlsMCE7TvgH5esc+U9tXbudFIHtLf5HNneZjUGo91WDzRli8B3
q4swaYd1PQ7F+Irnu9y1Rbhr1lqlHSyu9pg62hONJH1WCLs94b1SR9633+LZFc+0Da5CQqfU84om
kyK6qUbzrFb8QCM8c3yr5dXa43MuUze8aoxfSUu770XRiyTse7xxXtwgStHvWcpNx/eBbszz0sLo
CW7Bm4+xo5+2feX740s5V8UVlJghSWEQNYTZGk5XTMegfQy4V0Aix9TWG/2YPCzX6aCKA4H0Ll0c
AJqENpMUiTZ4V2nn95A5V9+xsFZvcVhYJK8QPvKkiuT6JgoZbIkJ1dCkXWCaXMW2voYDGU/tBJwz
RZ4arK+w8b7jlFxSf2vVjAn+TA3fcRU352qd+R2ewCUztQez8GaZUgqG5Ld4xH6ln6nN9KRaYAdS
3QfdzA+OYSuorfWyKOzqsxE9NDZo50+xcE1C/Wr9US7LD1eU5SGARWWi1258H0NPZa2NLMb9aPlu
Pd9hzFddUiEDYWfcGCOTBDdfu6hpEjuii8EWUIidVSu/bWRfJ9i+gpw21rinPriuFpYey87fRtdk
obmETJpSyd3COv8OJHcF54mwH26CiPs3xDC4zLCumw5Apca8iG2IDrd/WbziHbdLX/eOm+9kMdt5
9Zo6UWaYciG7KDcYYI+8hnk55lC3A8Uz/o6JcTlhTvmm/U6+rsDfMosmFWYsshhO9RpviDNo6nTx
gwU9QuV8hEhvXQLHJHe1qqi5m4nnYV+kacpbfz0yYRHSrcPqCg++xZZ1Ri1nzuApIO1NQNtr1sqT
LAnc4ZpZJ7Fy6KMbhAACTkOSi8RNWQx4hyWBDcPfMvy23Um1iGTEt0inMXBppfxip1Duc2+FMZWj
sj4AH51TsfRjIuuB7TEa97cA+LEwlGtbZDKcIQVpZJP6ZvCzMoSIYBQ6zB2HsTueesR72mI4hnD7
TyIDNnlSVlOcM+VH13pY0NCHW7k3amsT0mLiwNF0ZwJdYaMW2j1tG5f1UVf9aqiOroDhDFcLxs1s
kuzOr6L7yI4WRxMurcvI5PNKYWKCyK13T29gMuBIvqnlIN4DmMlmLh4J7hd9mbEMSLAFKo4IVAuB
Sbhph6SuGTdrLRIkavCUWFypCb9vPX331ugXL0mXB9H4F5/7AAbRNkqXYjmBhlYP6TyP7ccI8Xpi
WP9t4LbOoVykWeGLb6u20CQS8SMswvp66sPgntMatVl64c4Gekdl3B2mVXTnLiK/NM7wG7fMv0K8
5OcgQhtDRYn8YB8W3KQp33FKF+/UxMGUwurX4iZ2zYeCHCg1Mg7zEqB3hgYH/Ggb9gjwjqecxNgN
NoL3ubD1PQJZ5qSRDnlxQfg2x/MdxqwpHarwSQ1hka8NPRUa2UYFc9Zmkaf9m6ZuHnSB6lxoJneD
gM3yjDXd0a88eXb9+sRbnDzr4mgC6Q7ubVCwNOqFfith9Hwc3OzdUxdg4PLLIi0sNg31GpJkW5c1
g3IES1T70PbDq+pJn3gF/lVV6ChhWywuoPh5hQtonaJzxYMGGP2WKCr3Y2nm07JYhzFoGzMcifia
IXmz1brmrWjuPTSn+Vp5Y1b6zZpGTefnwNMuJsl4FTzYpETkravgg1NpfTlqxvtt2KbzGjQin0OO
j6Jc8OErGaSTDwxyVOH3dQTxrzNhsO9NVyRTj8Ol9VSZl1qYI4qsB7aJ90OiusOVnZ8H4R823/4K
KpyPI07Yc2vCt9pueNJ89ZPM7U/BMZ35HRgHXUXt/eh3R4rUwnSOvSKNuuDJN6v/wxtqP+ljBY/y
BpiRQXLUcWj6A7JV/Rz1Cx6/xcYTKRWBJqxCX99d6oKJXnrkF+PExKTIeY2A1QihTlI1bRJxExyV
qF8nr5fXU9y9cyBJe1ouw66k7oNxOOJNnZiS+pKAXBVbcGOsxD9bC7szOFAudwK6Fxp+M6yd9pg7
usPaup/9gtKCIlo++p7cTxUzOa+H3dBSeYJD94gDG4YV0dAnSGRnMD/eHjXCdJN4GY5UTUsyNBNP
L8yWpBrbG7H5TwtyHBIzED9FdB5eIDrBzRTwwya6KqsEIDkVV8eOBZfnAU79g4chGxbku2ZhQ0qr
uMk7jYpZLkV1Jh4u7U/reK5CBgeYWXR7ORqWVoZ89EGFPAwONkZRa4twwBhWFIR6DzUmXvxdUmTN
Zh572LcmtMa+qB3wN7bOPna1oGngRafJYUU+1r3C7VuCM3p7kpcXRXRH+m9IJoZzrY+mf3OonyFv
2HeJ/ctJVfBM1rQQyFRd8YdkF+BpwAsFyjR9j90ojnhDinQe1LMG4+eGmbr+McSRfBq38t4T/avG
4ZyOJj73swngBACLad/QMY+G9i6auZ9OggJG3/oirdj8ME9IP0RswpQM/iwziFXPIO9eL/A8zTjk
fmEmEZGTb/MQArYXaLohhU5sSMrcds5kMibxI4sakqJtjg5Lv6hk0jXLjMXsrXQ13WBZii86VfJo
QvGTS/pzBnaU8DWi6ch7UBRNMd7wuRneg1isXuYXJnjt3XoanXZ5PG6/dK81zNV7CrWsGsZcDUjJ
mCCrTULRFoD2nPUfR0LbQ+0MVKc6lAMsVI0rcWzVKru0dfA9UxCL9qvIABlj5TD2gu3aBeze0JsW
ip+hrpsU4/KvoJ4BA0+4RlFLcyV19Ob66Xqswu662eDuAvdh9Gct/nJsNoMv3EI53Rh2U7Om3a1k
PLOKuTzEkHYIfYycQKu6K4xi9W4ryziNB48dh6rZRRuszYnFq1UbmsXTXOy6KfzRiv5hACqYrG34
GveDvokY+QvBKHcKId3o/CoC66rlXSszPUHWdj2adYP1TChtQviEDL6a0F2x4hMtcC1KZsDYWeAV
p8pfkZKhFmhVm/keSn2ed0CxMsRA4NRvK5oNWvWpz7btFLH5kZDtufb1DXWYyXRUq8dpGjDPzI3n
Ui4K/yquxuaebYLg+fdfx37cr41Zvg/REiJjQJYQ6Mcsd6ogPIsmgHUTcMMEAnB208mtPtgK8DSC
MqMMXqldagZk0vKGxjmP8OvB4nlNvaDx9yMNya0WocMmB/0Xfmxkwsfza1FUXtKKLdqRGZ3zNvkF
GsENq/tGkyvaiTNFc4jeSaLmwJknlRupDl3swSbS+ewMEP8akY36lmK+HktaP7UkGG8tG7BPYlhN
wSnBXMYcNEVo+VzUvWjmBxliPN9FT1CoAt/cVB3Lg57z52aRMJblxZI1tazSRl2aT1G05gRjuSar
vDJG2xVNmXLQX8alNjdA0ePdRoonVvRDjpG4zIexN7noFAiSXYiSXgpzMY719n3sQC4swvdelSKF
4YpOpsrFue0nfb/Nm97Pa4//YQKDe643kZZuONCl/qUNybuR24zh7MsaiXoV0NFgJAkspjbloyWD
7oMC28wKKsbEWjXnzi0u30owROPVbJlH7HikDSG55Ood+9Jih6HkCtLVLotWtE715sqd1/F3NagO
MZo4fmNuUTQm3qRgf4YZMIkuQz3+RToDX7BQVGkXT/fa6PLAUMbCaLyNsGm8ajk2WrIOz0Nd/ao3
0uBxC+AXoMY+W1s+ZxHfTji/o8QnfEkdsgHyEPbTqQTsk4SIq8zQXUzpasQDleqHKUybeROovJso
PkhHJT5f6WcULY9c+nCHq3r5wMY2YVjI534b3kjAIcBmGwCoooFAJCpR77mT2KEovJucNhei16kK
MdvFHBhK0NXhUTbYNtUIf81ms9Fkxgbldojaqy4I5z0b2ptoGJrdSCH4iEf/bGYUw2CaXkumrtqy
ekE1jq+GAVAHOgKcDrO577fxFTQYkfi0rHGe4WsaJC6ka++hS21vt75HiR0pcjMK8VDUnKVOum/a
1SZdlwD9DanWlJKiPtXSI8dAF5i5W0MOur1kb5WizjqOSJuulq8Lx3FZuvHDjmuUUSxUEvTWYocP
ez8ZiSRWRu4HOZZ7SAmGZFHBcoQ9VPGARTCYd3bxj+ioMYa2IXsmK5yNnRrvHY7jVwPI5ziEa3g/
WzyGBmsz4FQaO15Ag+cpJuiSzGkSEd11c8/TGqBYSuimUzV5JfoVTaZrN9WXSYm1GDyQ+ROxYc4q
Kt7LVbq02DqsSMwMwZCxYYqwhcvCJbw897zd24U8tEKCZABfNY0i/ow2446Q9odT8RXzUPHxkD0Z
MdR5PcQfsSwwsPMStsTtB/KHwG5vvSFrHCh/KLHdyYejb1LomcBQ2Vx7IYZz3ilzGnuLd2YyOpV9
92wMTqbZc1O+SVcelk57j0EAkqks9ZpRBN/lvSnFrojRpa594V3FC05VH0j+PE4m0UV/7RYh9w29
6EjljBXOsr02syPXzEbTAZlraOtKVLcVOY44N8EzREPYp/ButXvTiOCuKekjY83NusK+J1jd97Zs
v4l4Fgn2Ve9+5TeQiwYfOmRQOWKET0JLdIrJHGBYDZ1NFzoku2s7HWG0Bl5zRTAl1DSXjfjugZ2f
NKs+FID+Ai2rg0VqQD6G7i/Lu7d5rCsca/O97S/g4zIj44so/uDrleyqkeo99GcA2SIGpa8Ni9Qb
p7s2wpPWjJ07cWbDvFjnY2GWKnWzumsaJMRYLA7zDc/vI1+btxrbFGyz+r/oEnkc0EV3vw6lvTVV
+wYuep16sb2lgC8TuUC7A4nxCXnJ8FkvpzUD8UTsI+Xf04JIHIgtIhuH7sbM/o9pvXwoNmIlA/ga
7596VVilmYrCiQg/TjpV/EUQfpZh+4wj5C8gXDeEXCRDUHoeMOm0UExH2Fba0BwjF8lsA9XqRKBN
B4rhv8LI4BtCNlnSmwlVl+ueJA1SV/euHZdnGU3VLY6aIbENYtHcxGgah73OR01VPphF3I0zUycS
l/gNN5A34HKyM+1Kj3wr+rQat+oqYOZmidyWe7BC/HuZShWZs4tIkYJhlNWSgKyu1e5vw0Mn2g+F
fNZs4ejlCh+toWfXCt2gehjLiScwrx6ziz87YTMDexKpqnb2yz3r3Lizui5SLRYfg8EY3KECq0z5
7jFuh+W0lk0DNVX8UUeo0fBX3XdCY7zub9WmX0C1gD0jH/obTClXc1f9FKuSSRmQBf35NORK9ZC3
sK3eL6Zb8f9693O1/nIlugosk9EZaAzWQW1gJz7zMV1CBjssLPIzq8GOB9frqUV2VrLx7WFcEBEf
KrIdhBuiTEwKnqthhzYW0DUSC0qZF0bdDmH7HoDkicENrrMuQBfEC4yoIqwB/4AwjsFou5OFuF+4
3a4NqdhVuerhiG+KW3BB+cfYL/AeFbeI1vXzaQnehEMei21pmLUmeHdNOe7R9sYQkxQs6zpKDyCK
bblWM/wD4vJta3E4VoNyD2skB4xvgbkrWQ1EDnynoxjsegWC4npDpY/oAMv6NIyxLK7qqNoJUryg
/HyPJBITYeX8HFZhtYch6DM4PSCu4M4ksW4jUEgEavFgVfe0rlOVkdEtV4wvMA9e5iNpNRbTEA4C
jdjeiO+2m41jNwx2lEI7yr+jL3n0u6FAl+3JnC/LCtdtSzKN6SxpPQADGq5Jt/Aa6HZNvfWoaYt/
qmgEm9sIksSai9RbsL/nUxRfyBJ3roujtOqXq2iATezoeiC1wc1Qkman0GfsyKIQrUpVs+1ZpcrX
2lggamE8I9+qdi5dRlzFWyeKn2Bd3eMEoPU8E9kf2hb+oGM9l0+dBHKFCbZ51EiBf4WZowffo8ql
nTe2B/i4Ihme8/ZYjtjJqrZqDkDui9uxKXDkCFbiaww9pA9TswElC4G++T2HK8McqFucgyHaKxsh
JsmzyIrBFirvwKP4qWrWXlO+sReAXB7+m2W47oT75UfVeFOG3evgr/3rainQbuQHRCBjzTiwgEmZ
qMPISKuHQgw/sRT00jJaQGSoYpKxgAQZQ6QzlP9Cwb50mbvJndSEPbcr1zmJsQD7Aes49rbgLdtJ
Xsg3ULoZT8bSYttsC2/6qEZ2zaKpzzEOlmeqy+nct9SDH3Zn8TBFxWtHyjFKA+Te3DtWEuRtbfSh
sFL4iY+d30E7iV7cuOZ9BmPyJIEhJN282qdFddNNiTzKvOl4B+64KA/FWMQZxvkuk8sw3bKqt98q
1jSZHpw50aYtDkKVsEhEXttO16Y+ocpsudRge0lNfsHdsIGSvCCZR6tyX7AAg6IObb+THXqapSd1
jq062c1OACgsh+qqDj3ztNTlDPyilOcSnfPRLEFz5XBUaUFoHg4kOKOdnfJ6Q/9RgPx61yApcw8Q
KkgaxLQStOQgKfgdfwa6TY6I2eyTnmucxHHX7BYRIhjIwiiTwkTjycOuAwgUA48BiPq3yAEhLsx0
1AL0lGWESLGssIxsyPATlLogj5klaeMRgA5B66dVwZ/8DmyWQAMiR3P6F+s9FJCGm7Q3aOT5KIOM
0N47bAQhKMg49sHX6KukjarmJBwUq+U88gyUDjxKFagUfkHmHRADemhwZ7MNdKgjRGbb0QNan7IA
jrlk813GZYSS5Xw8IqJHyhAE4zc+WE2p0GxJZ+PzY4Uty4s2Rl6QP+AipC9ASIi7Op/xP+691R8w
yolqv3mDOshg8fCIX9gcYUNfJCU6s8DXMP/Mlxsv2js2UYLVaINoIbugKOtNQWob/0A3NCQgoxq0
2sCWS82mO0qtd5CWYRKoPXcWdlNnHxyap22JTUKGdtgpeunuinB7boHw5pDbywPcYPjVLJB/UZKg
/IIccOEZfOIhIEAFu8jgkuBOP6sLVrpFvTbediRUkyRmvU0bbMGSGvViz0lpAAtF8guyxR8uyhDu
CSgIUFvkf7Zq0aUcCdiWID/wEMa3CGY7SdI0+zaMVA4zLA9dI7Y3/718/wPjAmGYEF5x9EdICf+k
OyuXWtZubLxjMwRgENWD4liJYbnBMnS37Avd1GfK42XRDyIZ2HxMMNDLPrN4vb7ugYlY/zgNlT2h
LIDiUrZAbIpiSKCAC+/QfEQ52nXEBmBAnCG+Sf77G//hNkchwpvxwFIwCqNPynPXwZ2R+zI4ukB6
8Mvzo4PD2HzDnABbh2mgAetss/++6B/YJqDJgCcPlrCAzuETwYFbRDXPRrGjiwJ73Y50PNa2NBD5
bjP2Mv0Y6w9WyKpCRSyVA41K91/Rmv508wXiDnmIZyyCN+EnQkc3FyKcqA/UalS4dLduns4Rvbpi
4lMk2CFNeHjGaoQ/YnPektSgPef5CEZF8cXt+AOv6P+VAghJgn5OfCLdFttWMTiVhEcBYP+ZOW95
nhgIlNk6Twsghc4O3v/+s2PkpJeA2QvR5rMsH4bu1RxHNT/O8RpgHvEuO5VGp9TUzYmjPMIN7X/L
ob4waMDO4cDuwY8HB5J/uuHjUkfz2NT+UZFRnmDf2XkZLKHKIsH6BbGEccUpoFYfxuFfxLb8+3n7
/cqXH+AfDDbZB73x2s4/WjUFO1o25VnbGZartp0eFgHqSzSUEZSYos0nXZZf/L7/fsfAIKYoYaDF
I8/rMzMdYaBkmPshOHpl3xyw7FF50C7wtl2q+X0MfXeuYsBh//2O/buUXS4KU62Axdg3ffbgibca
mjOMzcfNA3eQoKF/ZmvT3ImZBl9Qlv79/OJS4Ctd4nxhCHnRU/3z9o7NVsGkfgqOfIzcPf6zMG2F
A6/VVeRYKaX3//3VLlX49/MoROAzUNYIahcuwsu//8fPufV2oQ0OJOyKvGJMJhOJNoMLPmm/uNCf
nhvcQHrRdKBQsU9PbMs7PlWD9I5EEzBemmm979uVJ2xl4h7Nqc6bC9gUIXz8EKpo/uKx/cP39OGd
EXsM8zwen0+XJ1t98YWM/CNwDwBhoMI4VKiCA5v57xv6hwfUhx0auOX4GaFn+1SPW2Ui1KCJHQMl
6LKT1dh3B9r14P53OlR5RczFOAc7ujn97yv/4SvC8y2C8yaEi5fC8Omn3JhRHCxx/JTMNsA8G/2D
Wqa//e+XiUN0EwInHcrdpwpLJZTJEna3xzrgIK7GINKsh97FXvjF9/n3q8BjDnAdBhYiQF745a38
x6OJmKOZRx3lRzaGM/BiwEjYpeKiIq1bH4SeFVHxTfbf3+5PFxX4/UIeo6bjTP39ohzCMLD+uujo
QjqcYc42PjVlDBJ9Hdn6gSwz9b644uUv/v4GApq9uC/SCPHW6Ax/vyLbeKFkX/CjmINxpzkZrxzg
lszXDKEVxSavq7XDfsoO81eu8/++NNy6feh7LiIVaDs+NSxEgoEFHlx07PVmHvq1Be7JaVEgo8fb
BEb3Gf1WqsuWgadRVssXP/C/SwJ60b9NCi9aIyiUP33zBan25crxwEJeBEpV8bb1TfgRruS2g7zq
QKPR24GShAjqwn2lqvt3Tf/94p9+6GFaMb6C/H4US7mC4UksLqHqECOHcTjCvviuf7jVvgd3VA+O
pVAWf/ZtLlgpW2VZeDRwSbyvXKmLzGuWagQwj5ZpF7luegSUU2MDAd6Q/EI1/afL+7C8gYb28jr9
rVv/57skOYEISIXHmaqZZd6mGy/VQDCg88fb8DB5TkNHaCRx+VQ6+gXh9083G405pndkxEJV+Klm
ANaZJvDswiMj1n6X3MO+AYKXMU6l6DfzxRv17xKMNymCfBDxNwir/Ltb/ceXBeF6xb7chcdRb81h
CXl5pVUFEBMrp7wr3WtfV8EXZf/fxfdyTehUL9UXzMNP53YsK03lVIRoEaKmSN1AQMu3Wm91/t8F
6k9fjqPVvKTA/F0wfn9pgHnLgve4UDhZMOxadNbQ2gXydtE1ECQ3+E8Yquu3/77qn17Vi2Yhgi4U
NePzdDViT6Y1qMpHYauX0lPAgzSwwbBtJKLshv5pnNoqW7rOpBVcLb/4QVGTLqXo9yoJ90qGaAy0
RTEK9KcqqcYCsipgWkc6BtPOTT6SYyyr0srT6ocwqHBA5UyNMPd5WJ+IL/V922qsqVs4DCYwe96q
pNGtzELfiL0FVvs0rUHUwoMsqs+Kg7eSQBmOtOTZgFQSld55jcTwZhSYVvlQNC81FvzX3qQE1ibw
odPcNtgKQHRFneeuGuzlFgCKan0hdp1d6njB0Ep1S92DEQf/5Sp8LuZLKDFrkRebqmAALT+mZH5X
3FLY1/VxvFsNI1lB4Fu0jeud1EWHVUHLQUNreUuxCPaJhWWEhzYjgZwhxmrIHyB7MnDrWHYAKMGB
6Ae4ih/M4hBtby1kHEnNgLMl04hNHvhrW4XE4kq6M63DpQDll5MDGAKQn4xtXZ30RlWV9806mKTt
CMw5wDfFHtZfw6sSuk34ADUFtrmLJMCZZGSWx007LAqmcbTIzaKluxZzXRwMeJwQdKgYiypVLvJG
WABLiZvLSe0H7GDXnRRqu/EDICGkXeqrbXCO78E+YzJrTMHNjpmp+j7PwfBYtas+rSDP0bRzJW5j
GYXjs4Vh/IStogB+V+GlA/dqo/rJAmfAwiqG4WhMXZG2m5p/KAJWQzJWs35xEGLdbCGgM211cxvV
NZzWh1h7f/muLm9rG3bfIzaxe9l2qrqCAooewy5AtTYWFMmx9UDi9bGfA+sUy76t2TYIkDhoIcVA
dqxfvBefos2tQHeDMr6FkhXiCtwHauc5DzsR5WEhRJGzuG8fHB4RLA0QABNmlfE3ktCgmiBK7QcC
jr5y+p2uUZkW0/9RdF67kSNJFP0iAvTmlaasqqSSb70QGnWLSZ+0SfLr5xQWWKAXsxp1FZkZcePe
E22RSGczMfpOqF2dZX8MNBHHrnTTR3YQ3D1BosJMTWQ9UnPLG2p3m7lvGtf/ASxjP3mV59ds8R29
l4FxD8PaCT6PvmnnueiwmQ8TgL541IOWzRl2nuYxv6vJUBL/MHkwRpg/nDu1uccfLoLrWqXVhtui
3/odwXS8NpltgcXSg+Yfz5V1w61ePnrqbpoHquF9tm0L0XIsFvvTamrAjSZeBEbZzDZ4e+ZqOVIK
jXrkDEqRfBIW+eO9qrzm3c3yyQp1OeW7euh9ZplLRkQN64r33Wpd9ZSvcr6DKIMvUk72T+OXONiN
zpv+anaK7ivMeq52k6OjT9qDA5Qd49qk6B15yPp/ZmWPW1SVDdti1GDXp5Ln/sMwSezqOhvUSImV
t8Jn3hSyMrXZLbrW/ilzZjKD7mq3vHAzljauLZ6XgMYYB26faPkkdgaWrF0+BJIxEnVYTEGknjUi
/egkBo3z4FPrPJJn3m5qm9w+3sY1J5i4yO1sNahZcT2m5W1gV09kWtoQk6N1hmTgq0JVK9iBGVHF
FVSNRlZ+0Loh4xYT/jfsp275WRWF1iA0DuvR9+qVwXcQnFJM4FhXGAOY3VjjiF7s2T5leYPTmGjK
SXilF5WrJvZ+nveJJWrtwFwx52xxFNFqY8v2lmNXh9Kw6x9j0JnWpGYR/MsW3cb/VFYTXgMzeNZz
y9vVM+Oj0Gyd0gm5tOaPlt72yOYWpPFm/Fezbjc2Jr34r2CQgU8+L4Mj1Zkf+l7qxlqns9si0L8W
0xct1oNae99MXHP3LhpzljOd9QXkm2Hk7Tvg1WpnpUZx89XUHXxZdsQzChcLAa5eTrhAaGonebFi
eDm2YN1gU3E9FDW5hGz8cILM28+YA6IG9fnQWaIjOMGUtOHhjFspnUPRTP2RSRW+9YHxCHsD1Vq8
2IOWHYl3sXJnZb9IX4oHUc3pgRB9l0ZBM2Xn1NbZppbnNhZKt5gB3NrWEI5TlV9zhnCPgdZ1t3aZ
i3Pu4XoqCI4kdY/9UU3ZxrxMkMjVOOEwgZrxZJHSSiEkRJaDa4A1idqiMb111BKvPbHQ3HGbKCcH
sZvLVL34wxa8pKylvck0LR44GtOjPljlAXGfPzZL+qMJuexmIBt7h+HuBcda3bIGT4ePSIB7b9S9
812u/T01VEhFPlaXRy7a+aKJwQ91JgwJTs45YuN6/mVUk/cqOOLoeC0bP5rwzWvtEjQwKsXfxprw
Hwcr/wE0ZWjPtc0wtw4WHWsPscZK3/iajJkVfFXeHriTmRrpjnrNJt04FW3hfs1bG5iPBpwx7+SJ
rvm7LoO+H2cSo1SVevYMlj3ABdwtxzW33YPed1etLkSkMYnYdwWRsVDpZp2YGDRiMj7+y7osYxXx
1laJXLyVy7IQlDrpIIJ/ujC3k9KxBnpe2+xMc+u+tiqYzGhUBisx036Iodinb16uwBQMbucGieo7
XjT+D4I0WZsG32U+wo2lUlfHwmzNKEU8/ywyG/s+340dkQjL913fGIfM38R1G2tWNY6V1ka9IWwM
wDqq9bKuJfdf1oik9Nw8bvrNPYxobx9rV06xB+LuBRO78b6a3Cz0E6llkHnLmmTMbRz4E0Z3b/XU
z2ZSH4vc9f7JytNjEAj5iyCziNtRDNuu7NqLNpTUFanTsLnYU4O5Y9YbPFHPG1O4WmNzhHbl7eVa
dRF8b1RmpZeAGOjmC26prXidnKHSUIQz96aTTC3jTZ9ZItr4hfGAm4RZ2d1vGWt+vfzmulMdS/qR
0LeK35JWCURXtr0ZTc9Vq0xPw97gMEsSE5u8Ggcw52Sk77OOqT6et67Za9AcQjbVa/tcUeyofgEc
YVrORgh60w8YFe1kW3o8yUXrixAHLi681p9vuduKN2NKs6RrWQSAS/pNenjOI6cnGukAJwsXVQ7f
QSn/lF6Af1htVqJ5S/nXK0fC2121FRh7CnHaXDABuhKQZze/HY8bhtGdQpUMzsawrSSJHOo/Mx1S
jldIaWFbtlvkTaZ2zViAPkS+V/iYWHuu40z1ybAB3jayznvB5MP3MIO4/eCIMkTs5lMaA8LCg2i7
btuEFBWEpNaCMIkmOsKCOkcgE3a46HDlzMOKT4NfDrhT1MjA2uGJGETMFNypSXJj4UzYlFh1R7v2
tNN9gBCXlWP/VbjfDsuQ4lJ2zJwZArIZsXpsNkyeE9vasJjrqwkqkvQbNEOzfsTxVp9sTzR3d73P
cLBmb99ab/TbwKyxg/b1id9WW8Op1DoAqC4zva0dbgQWn6tx/K/yZfrSs4K1ns38HdEV+X7dEA7D
LW+KPemGbscobZPJ3e+xM5y+eSqC5RUel/oR5WIxPyYJvITA5ShllcCi6LHEKNmUIp8OU51AyCrH
uCmqEvXRz2bs5k7OfMheiLQXZSGZvvcudqpssS5U+QW3af42LFZ5JCaU6LO6DFaLjUE09bmu+PzN
0S0fOfO5/trS21t6l8VS014zmT0HfXYJeuPFslMzNFdVRDhES+7//HsunYNtMq5BlniGHc69PGEr
AVUZF2n/0KQLu3clGUiycuOVCBsP8KKPT6ttvSymCRKQ57oZs4Pf5G+Vbzzx3BX7bM6xCPhOpFqP
dtv6nKRjx6NX33jvb0tpQ5TOrX+Grf54hvbtU0BF5rIMD9Ns87XMGqVOYb8zPA3IhVf9M5UNDnTb
TdvIHMz2MTVFHTUOy2R0bSKsU/jFno3qLQdh85tq+Ij1YHNj0rZYnnvjj0WiYUz1Bsbg/Amd5ZdG
FgJGwBBSa9k5Il1sz1uVWK24KGzIhMUgwbfju6MsgG/58l2VPgN0ZT3Zc1DitiFjkBFG3bpjrdVd
sliLAXoDfIDu4wecrH0VzIRtxyJhZStJyHr5sYvxlcLohVLuqRuzES+kSDZy8Yd5KM7u5v2hIDtT
LkjqAtPdQ9zyYuAI7GyXlnNZeGN3RJCKxxUNHz+pGMKhtWRUyvXqpuT8ltHB4SCufre8EL2hjDGr
F1uvfpytMXl3VB77WkHKd6Lr00tfcPlJM1ZL/0fPITtg8Lc4E9xD4RofcnKu1iD3Kp95PQK+ss6j
QneWZTsM+cQVVrqfJC++N1F8pQ4YQYO1pkB7rCelVXo4L4U6ED/DFcWGumKaA5jYDX7OqsUg1pSh
uVk2GQDqLphXZF3d9l1P12uzmCIUDpXFZIsX38i1KMX0GrrKaE4dymysd4a+28yBUDUIHoyWWJom
W9+RIiDMp8/92WhMg2Jdt6j12nNW2L+t7Z9mJN3zmLOXSIoGQ/qY2aeyDdr/0GPTF5YMEDZ2q/KA
dgKUNau/Gq35V8MeuU/8s6fG96ZwLmTi1XCIaGRQugvVRCDLg6dhaN4NH6dtho3YbH6NQO0cnedw
gCY7SfXTuWMRCi70E+iuxxEuDbdU/SBaDjQ1FqRmLer2gbUthOgIXwSm9upvM9drY9rnoTZOw6Cu
g938GY1sDMk3dkkKoSRKvbX80FRavkPGKPmS/DdYOjSVqXjNVPZT2vX34Hm4JHr+VbSmt9rZnpU5
oN6wUbivDTPcmu4hw8STjLLBLWlJB/NVJaMgA5bhFgCqiQ23sVu2PoW4fcPKUEGu9p/TjiBOFgwf
+aql+3HY5GO3jay7U211HbP2AqfrC+wLP09Z/yAg9ZjoVyAovk8yUDCm1uSb5tInIFL2e3KO9k5Y
OAIyt3TDUd/saMUA1eHPCAeLWN5sOJ/K91SsRrmGmm1vXzLz4aMJYUSppBEG5Ze0+faoyvahWL0z
RWhsDcFt3AiQNm35V/K8Dqkq9vY89XhKGcvWfarvTGPoH3NjaR9rOCZhBvnkGGBgPni0Hjts2uOj
5cr6bbRxERZam2FNMaa/TU81tQR9mmHBC6rE1fIjmeKC/F6dffU1BetIFcUQaL/VY5sETf5UtJLE
SF/8Jc9gfFit30fdSGx10OR6QITaq9L4aOv8P1qt8WhkS0Ku4FiaK8kDrLjYzicidMZtae9fXiZu
YEnw1BdusdPsodq7yvou8vGmjb0Fz6N8zvWm/quV3V+p+Eh7kfmxN8oi7jEYhq5XqLued1vTJhH6
9qZ1WxVKrdhLYJqhhq1Ta23+kP0BivbQDRswK2KQyASbPAzWuBLGNmbslSMmxpy+gWUOy91Ej62H
2kRo2kmKbo8T5N0d3UdHG58IY8aeR4WAXvPbtEuRh7bKjUM+z+++5p2NGn82fpxz7xI2EMvV8xX/
wjX9TxbWyat5eq11Kt5EywupZfnrWhVP89AViZjXjFzSMgL1cveqmagcJ7UvRnlJFyp6ZYj3iedd
5/iJMgtLYTVoJxOAQiwL7aX1taemdTDZYVh12R/atfVrWQysLuUZaRqgAisMHdkFn742A0yYA8pg
56sFtMSsY19Luffc5b3K09Oi5gtn139qNmIK9BMT3lMPGqfz1AeZnplkq35YAerZ/vY8+5gdnW6J
bGINXc7IJc9wSGXKO9eqfi8tRW6lDJB88vNs20+50H5MrzMweQx7plL5ru+Kizdle8ORJ9tsf5G0
SNBWpboKb3gwxfar57jbNYuSeU2hhVvkLwYMhEP7alS1E5q2Kfb4DYrYyzWsTPfntg+2s9Q8GljJ
52rb5bklzTWZeL3HYEusPP9CMd6Xwr/lbZ3IzAEGVdKiKtv+agWgRL3MLk0+Xtwu496s5XPP0wTx
q9qlOdodLrjYnbVzlSO7zIFxV3LaXeBl/+F4pIJ0VottahPGWyQaa6U8wLbN4u4gNut6iYWqnrOR
U8jNKxhEi0IVDa6t1x/smU88H46mM9Jq1J/16N+GKr2Q+33frIJ8V98+rYiXpZaey048dal70bf5
5Cn/XZblazdU1y1F33HmN4KOMu71Yu9OiDuYXj9aV54mY/1oO/lOG6VTLtjtOci3v9vqnIrFVLxi
5TcrAW8lKQVAbA3UvjRx/O6dgfhdHDgqwyVcPtn/GVm2W1Xan8axunWm9Z4iH+h6VoQsJ9lXunxu
gXOGzAePCHLfvaT7F0L/xx386hrlRUwSqdMSMbtwuZZME6hxf+Ck+28g0MBSUNgWGngODlS8QB3Z
ceWSjfeZ1qKOWFGgOX/NrnllzJ8Uqfsm6APYh8DqD38wwyaVnCliCAhJSYVqZVcP5B4OGSTSyUrP
GHy1CFblIzmqr1Sv2zPXMfSCMn1Ia4knuzxQ6FPGKM5sLwDh7ntvZMWuW575BFFX9Z621P6pTzHg
zBngj9njGqJiyNISjJZIzwZNFldANp6l2b7ltUaor5kD7sjqIZAcN7iQVOL13Slbx09iZi/ZjJG2
3rB+aYL3CHfGzhsJn8xZvl+98sGZ69d8VUdTbsNTC599v2T+ThPu45ibpAyXYBcoHhNDH5ddb6M0
BNp9Oab+4VIMufxWe1cGx80db6IL6I4IsUERsj5huU0xRgAWkfmEwHTcjpEyAWVOsh9D08gKEtN9
/TwTQ3ICSGW2XOadUPa7jQ8XzgAP0xzIh9TTMYtP5Fww6orI4whDRMse9KWKUtps6A1ETFxP/kOX
MaO8cc7E5c/9PCetax4HB8tdO23LU9G062fvOdoekbaLsFXOSaFlmHr1dEcuYQt5/ix2m63N07xp
tyxtty/R+2u85U51yBxv6elllWZBy8vEo0xbG2MsaAGf0vlFU1b+NC8Bop5bV0G4zTo+Z0FgJBR6
7exYuNJeZq13k8wwt9fChqFRS7Ae7mqvkT/o5pt1RySsLuZYxF8TM740yEWv039SlHiSbXIzY7A2
ocEo3B7S54zjS19EDh6W9wwoKeKEyYqsy5BN2athESX1/HVH03Yjh3ThqluIxuY7Oo2rXyk3ce22
2es8xDBHWH/kk55xdEkHWXjobsiycW7BkS+GdIec+BcVsON2BhbUlul9ZlqJGGe/fL1rcvfMcBaC
juljFolcg6yCqJYuXujY6clOxzNtNgkgqd+qbigTOWbndjH+zEN6K2WKtqrKg4FTHHILrEkjZYAB
xoHFO9q1RFrEH0twzZE3dykf2UZPJMz2Oabv1ZDUL8gvDBhsepMeUX/9NpriQ7NIG1aF+YSB6JHA
uBM7nXHCNvLAnJS0t6/+SIkWRtLqspKi2derr0eVLT6LHgZEYa1J2a4POkomhlbyJXNuftaae2Vv
1M7q0isT1VPaO8/dph76fDpwNiwHnCnDvp9ha4BNsflE2tQAb5g6kQ1LLVpyotoqIyDPgq8Va71P
FEkY/3lV/9IThzaKHnG7Z5ETM+pYo8Xta+2VQvl3Nce3RoH1Xr2Csr3porqyHp1s2zlrmfglZL1e
kVesHFzo6YOPCGtp65Ue9atFrkSHSbtb35C2MUhn1tJ6rhG12SxTB5eMJcPMaB9sFJVY732ydjqp
gMHiLyu5ms08Tayye+lbPVnJsIfMzI6V5qJKtN61ytW/tfauWNgR5+fz1EMvLNe1Oy0Tu5P63NXO
mWrozSh2rLjviX1NbS13o623D3ALi6eOhRG84O7XNNf652SwX6rKLOs5H2dmdVKsyZKTVu5tBiPS
SJcP6q0tyfWJn+TI8bL2DVmIETbOtNpEyQdd2+kIr7GQfHFFaVmQJ8SLV9BW1u2YRcuS/SAocbbP
Ytnrrnruyp5aujAK1O7sQ+Qbp9+mXbn1RQQKNg/9kqeO/ac3Cx0JuWYr9oBw7tsyDNt9XCY1vGXT
vUjuye/MCKF8zwjbuL+GqJgoFcS43MELmL2BOtt7c+HhmmQVE5iYn5Q5a5QXrb3TCXD/2XryoQpA
yZ5KKNu7m+sklVHpJweTLTzgrfgcnWW7VFpQscmWR7SxEVDAOzWUZosRBhOkUYsJxoUdmOLF7Lou
qijLoRrRwG7s1gqSYeqAaFRZkfTVsMWon++EJ34L7uLOI0K4epUewx8m0+1hrl8qLirNq7K9PxdE
sYju0RS6+S4tyy9GEYzCAZ6UoJ8G56D7MAYgYdBOdVBsHDIwEYwPDm/ZvORZWSXpUHpci9o7ftn+
Wrcif53aRXtxpz5/tUHhsOHa0XcdgKs9AoWIqmygspkQHSPTqdd947o010zDE5ugFt0vkfN0pdiy
+kp7Kkh6fmZzORzmzCnwRqItT3lr7cEPsZu88f5AL7SJrKOMOR1fSjYOXjgM3nR1Fs8hg23CQg0Q
i0gX8Jx4+g/gHbEre2mdOlcfUaqZWq9u826aq4nmMbW7lAA+HS7JjR1j5/OAmF6Gm7CqeCZxrMJm
KOaLnepeYuBiDmVtWfvF4NzOUpPFxOVY78Wq/esoo44OhBhyXg7af+4WTyJz6CDc7M8InfOxZsrN
ah+6jmVsGKl51gVNfNprevrpWtq2U/N8mJFrmLFprz0LSmJCrcEY4sd4H4ihN7EGT/qhcMc2nLWG
MkadW2M4iarw4852d6PmPLgbiy5We0hGG0KgoQRT/H589Gp3Xw/N1Wj40S5TXbcoEnNqkorTmb2x
Wxf5FiDQIA9gY+rtSUlIB5U+n7fSbCJI9w86ZI/QUzK2wKzEIEkADw8WTIR5ZldSsPFIKovyZ2SW
4i7TJ1ML4EMy+G+DWdX1zs/mivfSbJfEc+cLfLOHPoVfw26wh6BVf/PB6kMimGewaiN5EF3EgZXj
U62zI7cMm8UZLIfCRhjrxF1pqUgApxfHaY9ax54taG0DsC6GIqs7khezz6mE38uJcas769w7DU+0
g9A+zjtaAp6b9f7wSGr1wSiOpT0MkZWKhbrfvqP99JxDfbmhaXY/5A2eQLM4ST6ya9zqx3/EeRKH
j930g7+gL/ZDMBx0ke/ESP0fbPalVZIGsn4WOpqV7IRO5s5MSEt85WP1THnxAh8Bo4HkFO2J/Vgb
v5teVQlpBxVNqn+gs/NYX5jCEpWux1FCbZt7FXRbz1vCXpGTKd3iVKhhgfEsb4ZXP1VjE9uefIWG
tFNpcBj64lLZTGyF3l0njGGhDRC0GF1y/k5i6+x8swG+tvQY0eb1LT7B+jM3rL8QEI8a7b1Tc8Ri
pXWwUPgXa0CdHoC8eHbxjqRxTMsceJDbPjFzZENI0X0Zy3St3DLxPHXa9P6/wLLsXT95UBS1aW9l
9ElAwyxG4C3WA+HrOwmnMyTpCoXJ3JKCB/+SUVokNnjacHJJB/ZDf6789oPk/Jx4Ng3JfT4BxPep
Vtp+5dccmwECSDWAW5qeO212Q+7IG1Hxd5DdL05VPGPieuqK+ldbkGTSnszqkKPul+ND4VOlBXnL
F+oRWLYJRkSNzV0gmuZ7zrpjYzb+wUlpGlOvTxrfgArtDl9Wb33j8uGZLFlnN86NHrYFVKxSmceu
qx/mpmIoC60IZghN6eCPx5otcNAJ2qhWwRL1m21x4ZSwn/rpukkb/KvimoJhdRhm+lHXWd5HzpxM
+UZk0O6GlQtTfSGeI4ZXoFyvhL4it1DHjFfQ6IKdHEqbf4ipEv/0zurtCy1ti7WmSeaF6DF5Z3KH
en3y6/a7d42HkqDW2m/miY3v7OAygqOc/etiiFtOVoxqd1fNFv09QyJpcJasNLmR6UoC09XjUPAH
qsZ/s6khQ92BSotLWAk4iMUClxZVCWdcsq33z8exHvM8f6zR/zm93F2aOQfNb77rqjrTC6AdzGo/
9fJyzyFAT0lv6EffXTc/NqR3u5UiRVtekbj+Iwf17a31Y3fvAMtCHIQBnIOpLpOx4G1T89FszJPf
eCeO1m+5Wnfmjkf8uHlMG9e4e462ePKzj2zSEESA1BSWdR7vKajWBzmaaj9VOnwElkFhhajBSg9S
3fl0Efy91cLpBBqAqdi46BHrxT57/IGtP/2WGePxaurb6+qx3lM5BhNjj+RkDRchqFll7eBUEb3G
2tJyX2bZaXBV/2TibnlYW/kIo75+9Ob+oys9XjoXS0CgpqNgwBJo/pO10Y+tLu6MLD3rmBjMTP3T
85kIY6kuAeDUXrLh060P/dDqEdT2mzDHo+NS0opAvJtdTyxMQXxshJMoWMHxNPrbqXHmb8ZbaAsE
VvPZ+AxEO9NarN2+GxkxmUO6vvKOOLvS155ZHUXpvdYhLxUTPmv6kS0QuPtDLTEhOWvzxn7yL9An
XdIXUB8JTHYRoq7LBl7aaHeQb7o7/eqDfB/ycpdKTkGr8S5Lrd5F5n14bYFjw0XWXzXYRHSQdMd8
8Hx4tMfWueu4EqG4Pq5bhqzfNX9c4k3RbJfPeDKezFT/G3jr1fDcS+/JLLI9/12zCXpaG2dnAyof
fa7DWpK+6c7Itzv6LwSyoQDC4uP5BkgZoKZePZoBZvQBNXvx6kj3wV86E4Guz6OgxM2VM8wbx/Xf
4PQPODL/da4JWWCo33Nf7QNb98zQAbk2tc1ZB8w4hTh0jH05Gd+uAxeKTFk4+BgWelTU0LUt0OdM
jVKT7aUVTYA9qiPZ7Syylhbj+PoxQb636aIdj4Wu8EFphXPjq6yNGKC0ZCmU+GMRkQT/Qexb9hzH
pVY1iQZKC84oKBcxI7py6Zx9yz0Z9nAE8nUah0oe4S/+tbLsyWuYM/badFhKYCqLHdRJuZCvtZHl
K3CNUCxZTWBzBeKM9pDo7JMOEzIfNQ47cwkZ677kqxN2Y/fHBu7gF8zURGsbpxW2eEiubCLxbwwR
029StYuXMwenqFhb9a0F7ZWu7ws8+o+pZZ+QegFSBH4eaUYvd13HFNYtYO9M3kRAufmqBMafHJtM
MCl6Nhs/WjHWh9oHkeNATFwns9sDiTu5PQ8qMTOdUmL5yCvhXFq4kVz4PTly/svvpwvizHs1Ob9u
MJ/cEtRqVv+OBt5AWJdGROkYd4V/DMRGdJeWsRkBdOVVgk5inCpr+XaYVCQkaw+YiS68RMhjuXge
DQt4jDUd6ZMumXD/+mv+vgTtGKbKAqujfbNucowr8tM4KYGqMgihLQWN4i6HQBeJPeQt6dJh13IP
bb44Vd7qxPWaTRTV3OYIMA9uhfw9Z8UX3cUZC9FR85pLU6xbDCNCC11kFX1aXxccEKR765MOHuPO
L448AbpUnyxy84ZroPbBX5Kdet507lx6kXyPzL6jr//hujkEhmiiGnQ6t5X3kdnMoS13ufTSfq2M
bA0LB44Rcv2z5AQ+YRPhsmCYSVYZfaFmU/ReY2KMHKJfTOE1j1ah39ZhHg6UUvdV8S/KzJ6rASas
ztlxXLp1z33/KzNemj63kq2T3Y4b53FlzhJ2wXJKXfODVNEf7l9Y2GzSslbra0nb65xXz00P1lKN
WbCrAicMZv9ls6r81JYNbxM3qa7rKsmp8iKDSq8oy+eqyX+5IxNfVu96vhlAUkGxluj/TaMi8KtB
3C7qXPBjwpHLThlaE3NN/2e2OkCkGRvRyjDFZrAbbXL7Yhxf3+HQzKcXBr75Vl+B2aMBzPVvy1qY
2OArx3YGQS31RazT3tOjP6OhILiBC8M6Tf/J1YPACr54Wj66HuZKZQORHe6/9Epfj4/V3t0n55CA
sAPpy5Ny85sGvD+fwPhYxJ+yGrB52TMG0/qPRvYcmml6HfErhDoiDPCx+VdK/VgiS/mT9bSZ4mIX
kxHndWPutQX9y1iZODopAByvPegN1hLPK68lXsXQLpxfYtzPaVO7p0mJO3vO5bobmNyZ2MZ4Pfk7
gbiJ1g4cvdUcjT47r5v4Mv3JuYOFULc6CyJBpd7S1BuIrZjzQwc0jcEFCH8j07DYLU2MXwgNN0VD
soMFL6oftaBb4KQVBykDmLaIh8gvQQxtJVGbs+7Bw64nowPw5jrOOej05xyYG2OQIGqm/ACx+4NX
7uQsoPuIDD6ZcvghaXvtbOPA1RUcvMWJF4k1RC3DtbizLnIIv6HeenvPJN3BoG/X2PZjYU0TJ6R1
0Eqen768O1IQ8icXIAqgo96bQJ3Mzh8zZVev5o7YC1sYkUT7UWxWe8+ZRDBxadAAhhatQOOZh4m+
J/6ABgj6xVz6kwFI1JjI2ufGnpo1ztaSX1tOj4Ap4PG1VXARUttuZrfdOidjo0Z3X5yZP4E82MPn
5VWs3R+JlfVQ4ieH2yfegk1MUYUAlHf4YYULE9hKxtISR4vkXsR7fxwbiBPCXn+2VNBteXFV1F8e
kifw1elZ2IwwTDwaaphOVHFVmBd2wkLZ9ykALGgb/GT7oe2ml6krTyucNdbUPDaG8dhviqJo/guN
yE3K8t4RWl+zlVEAp8txpCrk0qbOufMGNdw/FcrQxME0NssTw4VbNeEjmLzCCu+sC4LZsaT6jegV
rmbtBmEj1xP54t/eMK899vjYV2IPXPsrGNW1mRkP8Ix0YcvjnQeCPEsbHESJWJUzorEWMC0k0ukS
7gNDjo7ukvYlBARIYmf4sxQQ4KrwXENvhs4Uzta0zywGhyTcdm5tWlDgq/3si+9ULy5Gjl+HvgJ3
YvC399ETgRjuK8a1e0HnFEmktjfyUiskQnM/IkNMYLxDd8v+S2X70NidAtc1YllLvT1t9E6HFxOO
eJTx5T/gtQY6LWr+l2bBUtk/AO9R39mseuLUOJ201IYh5Xhgooc2mZT32/TysdS7S9CUh4l1FvXI
aUD07Q+czHK3qFbuBsuosPc0qJVDJx8toCbM+uUXc8Ukrf2bdIzstPbWS8lNdzEX7Rfj24sZDDej
zB9UATCgqaTxrC31k6/Gd0yfPIEBdaLtLhx3q/7dWv0TuyWKBA3gpNx0v0rjDIRYUiWuxVla4g0f
4AyCc66S2awVk3wt1qSfPywtLwtD2f85O4/lyI2t6z4RIpAAEmZavoreqZs9yWCT3fAJb5/+W9A/
EYsMMv47uLqSQhKqUEDmyXP2XlujDg7/5E6WQ3E2HZTHwBoy+LFrPUDGqGYqmjCr/3g9+FCAbpy6
lBP/bpXsdkpWxSGrrcucBhICOaQm+aTXFJnkyjAVLUdMZN68NQxn3yhrG1RVQVkBQM5s2Vi1TclT
hsWeJjEk4qF6hrrDWKCle2nATJon1NpMzdO9UOhAUEsDG3aTdQXLjCNQMMTb2I/WXRs8oo6HRZaK
ZhMuMOTeLed1InJxSBNO3gHM7RrtDHlMPjFy8YvVFrsq4V8p+v5JFqgegLvKpQaK0Xf4dGOygtmq
79wMtoCOjpuCXIPN0q7jUYFjOHqnpq0ht7hiy10Y1iG+NbQImKE9M7/RBvt2Zw33VoX0ZhjHaZ+1
Yu9FVKrS0t2iK3lKG/NeN5wp51bZawec04ohEkycCOmFYV9WfgoC2aAcFHP5Z4zT+14bfyBPFEh1
cCP4TD930FG3pS3+lihg0mh4Hsz291BnT1iDotWEhmsOIchM4jfJMxzvrOAVdR6kqFEfor4FoMKN
FeX0q89nG9WpDnagW6JVEnhMztElnirFz9pz7IW8VD7PDoQpKy7eYuk/2t74kykMDx/TxB4ALUpp
lnJpTr9slR17O6bbF5UvMA8ZIJVd+DajaljJ0flLB6wkdrV6ge9zRMr/7MTVW2zLUxcUV43lHpw0
vvBD656DhbWfaaEt++QBAwzn/6l8QrzBoUfZT05MKnSTD+alaqN9GPingdWWU1pxJMfr3rbVpm3N
fjUFNCX9vnhVU/rb5p7mhYO0qB92rmHe+517wK127BnDQ2uhf1HV3kEECao+Y9N0TJWQVL4lTdBC
3Unw1VLYul1SbuIx+R0vFMcm8fPLDJ/KijwpJqQ2GQNOVrGk+Jx3lQFb1V6kx0YtMpS18bjvAUvF
iuMkeWi7oB85qeTqJsPZvppNzpcwzjdQmPS6Lxkvl9nbQONtVsWD3fIfM/zmRnAwCMbwOa6KUxtQ
1TD/Pc5IRW8AAfyg+7M2XOq3ckw6MGXIM/rAByHaNxdm1+/FLGit1COqtdE96tY+8KAOaxWASdXW
S6vcU234NwGn8xVs1MPEIs4Q113a8/7aFNC8GkckK1lVF3XZbF0LMbSgN79JyuTULK3HtEZwBDjj
yiHXbpV5CCnmbHopGTA6UX5lS+OK2ns8Jg7tYJobez0xEeickM1DTCAMaLR2KBRZ0PDFxidOhsOr
FY/DXllp+NgGYb8mwyVBQ27d1814PcQjZLRBLXAd5AopWISSzI+envEM9e1qNOrhtq5FkIK44Xth
OJ5OI9zydZWRlVa6QQM7uVcMXXHL8FyY5VtSO94uEnm19gjBfA2r3LvKCK25pw2PSikPHyADD1CP
x5r5tlXvMTCHGxC60VHJINlD6hrvgzROL9GktcFmaGhiYnqFUT+JTtfbsYB1GjoVh3uSJxPUwuZl
Yha4o5jDJZuopssVMuo8Sq8enuiLRps+tOwfXq+SUyYLRJk1Ur3IsqrnaI7y49C1/bGJOUpUVtPC
k9LwzzMlL0Q/EKfFj18g28yLCk12k164HEPk2tdZ+lo7IeetLGTIWSbFy5zW+W7qARh3ddvsI9lU
r4VCr72aYfjCJrYV814vuk0z7ICx1TprrCnJRVah2+aA5eIlI24Tgk8iUT1GS+9McPxmFOVtK4qX
XatG56qa5O9Agzb1I9opmQaaBuu9uka7T5+scX/5jm53YDKJ9J5Eg6DUDtMdYJR27YBRhfrVy/Ew
Cfs39F1QdhUhJ+ZQtTxXzdisB2cAQM+Yatw0Rav3dQPYmlWBYbrtFpe0ArxtSZv7SFOyplSPesaF
yBppIY4PGQOZrcN+uLExlB1oHeV7KMIp7G3DZnAzEznIbWlvfSQL1NJBtcvj0rlPcbXs0lSGa46G
C5uzX6Y1XfzmzhVih6E3WnaPiKVJMmTbhMQ/3tF+cu4hpzcX1TjXdzq2/bVNag4PZxFeGzODHHJY
YQxnYGZWxA4gKpEZOuCiaK+nRM3XXj++jYmZXXp24S8qC2q+KJuZOkrampZT3w4yHG6clBS3pFK5
XtEjX1zIIQcsI0ZF/e/A6lQqjo0rYCAdhKJZ+CeTnugGf1fBatiPv42MPB/4N3rnBBjRtNNNO3uY
gd5aUCKfe/IdnFWnEU0bPmNgM0vqP0bq1k82Q8hd1KUPXskMoo6d+XIuK/Uw8R02ZRbz9n5tIxUL
/eDcxukvsUSYgQnRPbdxlg51TBZV7tHlPld0nzu1t5g8UOCOkPRuEDn0lxP8j+tG1N2B1ax5pKoL
/rGSGu40ZwDxP3wkmzaNLz1B+gK3/r2htnQRYzSF9iGd4zNccbSIfjYhXFmWyL6Qv+Y4qu46zxje
0FP4TGgbRii6T/yHNg1LztVTkLrffKiPFAJAnCaeeFMSHWmb5xAJg6OgbDr/6FkmjVqCXu7KVugY
4WvDzo4NhZjCr3+aTyzaHnZpsssBggDjOrukWdsE/eVRcLTxuf5BUEFFXyl9Sa7hNwCJf7PWzx4C
fMS4iB3hknFqLhbn//izWyO2TZR7/nEuYgk/UpqKIqyrGesXRTncpy45B8AH8AxRskThq7Zm/ZdV
p4quEw7Xi1S5Z0ISsw4+BTlnUjjrrMErM3Aqmnwwoh6KqPQvCn/0D1nWJL++vlefuZH/dUK7pJcR
H3nOtqpQQAHcGv1jblXJPVs3fAigvwi4onQbFfOMSws1JdS9MrpgeMrbZHnzN7/YJw+JD+aD8Gt+
Ntc692SzhDqqFw2/WD+IG9fMEWp1BFMBXk7WVq7bb673yRPiQ3fyGQzTbv7wosxoOExU//4x+n9n
xHns9lGF82DdKfn69R3+7FoEp3gOthXhC/sMGOBwSM5djq7HCqAfkOfKibcuv8MRXuccfmMvF/bH
VQnfkMNl+FUxmZ8/+5BvbfJrgqN2rBQrty+eepepHug892ATBbYGIlvs3LEabudlM/Xpm68MvEkY
Y+mI87//gWFAZ5t1CcSPLdzzVamKXJRbXRwc/apzf3Lg929ypZEtOWFzyPKoIjfV+i6g8t8vevZm
Qk9jDYAJgmbknEXiRy7a6Cn0wUSk2lmNovN3Lm3pH3Yyz3dNnHd/EDC0mEEJFbowZ9TJIH4n+zJx
xvoGXxrwnqEa40tSVcy7mIUxJsHBdu+DNhG/ZBSGL1HqOS5yKWE+Rli68x2KIC/akwNnyjvIy8o+
1iReZaRwoK39EWQTMiSgwSD1Q55AOPZ1SckzhVP0y2z6/sp3ApwXwqzgwojIGo6Rade/CFzCimhy
7MmwP1mTe1Umdext8LN6aufEXnXV4ki+mSzXvkky3mWiw6ZoIkKjK5e4tSAxT02pEeaWuTRvuzRs
7yfUe5DG2dfzleYc5NyRZMc/N/SJ46wZKqHwSDiVMWwdq/haGap+6+xZuxu3ra3+//99DGDekSMZ
/JvZfk5v0Tm3a6AS9dPYw5BGug7DnCQex1Oom+Y7sNFni14AfklyUQhO/jlDJGxFx3TdCI6CFQYw
bkwrRiAHIKubIzdkfeTkIruqp1jsehUYWzWL+JsYx8/2DnIV7cC05L+sjeVV/s/eYYuowoidq+MQ
ud2Fhb/+j0VaKoZqRibr1lP+tjMk727npC6frbLNfG3PXbNoRd35trQr4MJuhMrt0Mrc6tfh4GU/
pTHZIN+n3lUrk7A55iKT1+4Hfkbxzc/2CYol4AcD4UGrArP32dKm6zq3c4vw5zpEgAXAwgvhU/s9
LdNKg7TUanKQq9Zw8qmf0Pd+vbJ+enk8+5iNwUT558GbPgkAjaZnfLTqmP4eaRqrGEAkJNvB3JIw
Ht8yOcy2Yec431z5I7nEN03WMiKmFw7leVGDUDQClkpkTyuymQZeGDFncPyiuRyayLV3jUFfHN+1
TYX+9Xf+9MrSsgSUI2FRWr1/aIJxrridvTrWzKUu+K1JTJpLNEC1TfCM6p271kZz8/VFP27PlDiu
YJ/k/yS0qvcXFdXodzonRcqRkqFw1Hv+3ZxRYerIz/EY6m8gnx9/WCop3k5PkqrpQcB8fz0cR2nr
0JFEPKv6F6Mv3FeczIjsER+aGAf7aGYSOgS/LI5p/jdf9iP+hlLEI2CTTRRTnHtW0jU95OWBiv9Y
taP/K0HJmx+smhHe7uub+rEu8IXpuQwaWYaAcZ29PIFV2TSA4APUuhp/4bcBIJfmzA8XJefT19f6
l0r0fjf0AdF4pmtyW4UbnN3Rafa7yIjIJGg426frbpyy62EsacSIDZ737jXuBI0sxVP3FHQuDpEm
bX9XfTQw3kkGDPoobIvXfogkvsgomP4wDu9OZHu1ECBkGNzj9yD9JnLJuVnPQTPff/0NPrtbYIJM
EGoWbdHzusbjxD1JTg8AOez+d0KgRcTUeR5+qjwCRP31xT55/oTFg2dDjXKRIZydozIRE+oEQPGI
SrMvTkXesCcqd1hSJKz5VaRuF60r9K09e2fZfbMxfPZVHYoWmJh8Vzao90+/8hNMNT7Hl8gN06uE
Y+RKU4Izppf2dP31N/3kWhaxNL4vfR5p4mXfX6vEbDQmCQu20/cFU58hvGdEGZxIolPfnDQ+vlds
EETY8m4tDF17+Sj/2e4G8mstj2PrUSDdfZ7nqUErF7bVdz+e+LhasRdZtjQh+3mcac5Wq0CLAs6k
do9eyjBm37JDSHJBCPLa1AmqyrWoQucfvIRlvU5tIjWRRWW3gz14xiO2MddfjbFtczIjBw7G9mh5
CDRzMTNUTOfmm9PBx0eND8sT5gvpgXQ8h/RVvCrKXWBqrqsaxIrocXVidMeY7LAdhHtMnRmqVSsF
1v/1Ty/+PVW9WxQ8poLkw9iSn597tdzI//wiTPNTMk2QWhmpqa6jdvJPjUM0JsE5g0aSgE5/XfV1
+lZnlUSiBqDCWhFAjMMP1yzoRz3Z1nWSCv0GXMJ9NgYSoDZO2CHMsPHC0vkxFV0m2MrVizv0/k3i
S+Iti94g64OJWZhu+AUDGK95NOCUMWETIIpuxXVO7EOwaoxonjhIO0R32Rl9a4KNGHn0cZs+Jp7V
2YfMRA21otBXJLm05ZJqTNO5JV9eFUd8v711mkOjTe5M4tE1crLaY1Bgiv7WlBZJUZjRwJCbASgL
5J3Wn7YoObo7YVA9W2TR6UOCuyiCe18BP6K7o9DkWXAsQsj8O7NrLIPEJ8ee9pIwHvI1SlqRVyke
zPCmytAGzSiq/9hlLq60bLzF7lQRGVtH2KL12DZXHSyTaGOw3iB3SFVXoy/M5wKbftE91lNLm9aZ
/IrQMtsjhw9GwEWaR7m3mWU/NUenS+JTz3iJyEYyCW/MZMgxhiQJfdehRg5LPmvEL8pZePpr2ArL
rVOiPyZ50Lbe+Cz5BREonEQ6WEqX3dynf0mWdOatptF2O2H6+DMqGhw0cR3AHrOb5P2WMXeTbZsq
RR/ZEVf5o4j6+koTkpGs3byxFlfaaOZbB0rVVapTZMyFvdDiIVHAz8Cg7adQ33X2YIh8YOgEX7wj
ULqB9iMdXSKeJ6Qi2tT20CMcFq3WG7/vg5NJb8/lbBI2r65dMjSAxzz8/Pqt+LB4eHgqWXglBO6l
sXe2eGgbGJwkpw3rmCCqK8/85LJph5K2cl1mT23b6Nuvryg+lHRcko6dDeHXXlpIZwujk06RM061
wpWKw3yDIZycL9mhCVNaAT4LejldgLHFMhmPcf7Hw8r55Meh+2PAfEsImDOqizrO+dNM1y4GLFsB
G7LRR/8cfUtdfv15P6zjfFyfhpdP59MnHn7h6/1n1XD9Zsp91qgj+6ELq9vNjHA3xi1jwK8vJD5s
Th6SOUpKuiY0Mgi6fn+lrCOJmzOpIt/VGPyV7IOFkMDa1D1HClMmh4qMRr41x2TEDn5G0Cubee+v
yH4cAdLNtn6WWBJRCjqeCUWt70JOuxwR9Dcf9ZOnxmNLY9M26V5Z1tkn1TMYWUum4Ul3jdwT21Qz
TR7G6CEnhwuImMgJufz67nxySZpJDihBfgzu0flTA3eiV3oOScTxTTr1IayLRsx3JImDSg9s9c31
PmATaZdxALDYL2jjUB+//zECHRaWmFV4YgBAKByiqEtvFvUNeomftVt0K0+OiB1DFpNBkqLz9bf9
7CVZCgc6yNCr6d2dFUV66GiujTaYrbDuT1WUZOuyTea11gHqaBo3h9ZV9j5aogqTgmjEvI3MHdI6
vZ4A8lwz00g3gvRG+jQrlyyNPI6Tu28+5FItvd9QwWrDdeR55dRCnf3+HqFysaWOzegEryl5ngmW
f5QRu9XKEcr7EzWh3CeeiRRNZQZstlIZzg/0PeHF4EjrNLQY0sO0Tr6p8f7tZpx/LCqrhfZNjceE
4P3HajONqw5+zUkVQ/vEH+wH4Q1UGk2YuW9RDHBrF4ixv+mLqH7J59o/Zr5hvKE/jt5wyIu/QCyc
Z7YP87vGr/z4GLuOCRwZyjQrCpvu+8+mM6RJlSzjk1vSxFr7xHy+LU0gpnx0rBchnE0ni+4Yo9oG
Qgox0Zi0ASOpSb5miTuhIsnRg2Dsld5j2vpgj/QUd0vsZYgWkLYaW4zXQqlGOdkYF8HcCVBcqdfB
oBDz9DOqRwTVidVAzFSkzyPpZKpF7zvsp5w2TIZdVkDGB2AAS5e8mLYYbsa8T4jCw4b0NI8zu7nr
zvqXg8sDVagdSvQRdlIw6ZoVc/AaHjnuGL4Efwelg9p1UZS/hCqm31/wGh+bQDOgjuK0gDFHB2Wf
u3ZO9M5A8Pq6EzImdnOuBpdvZda33jTk93BcBAQgSpPvKuiP6y7Eb4++aUDoAG6ms8dY0v8KB3OM
T5UtgY9ENoyD2DOBIFiIY79+Zz75/aW97H7AhD3J6vn+9891FBpzMMenoKJd2iqLSsIhC7fNpuBB
S/vx68t97PxR8Jpg290A3jONt7N1RPWJbNCzQuL229ZFpOnaL6VpNDkQrgghruksZtsxg3F18PAi
49jNc8Luc0hb1TcfxvlQ/PNhcNk7ND455n3YStXUmEEyBu4RBYS16AidYmXY/jGlD7DEPOfFdYyp
R++7Ibcx5QAyrbZlib9lxzClH7e6DImG6qvO8n5zeOvFP0bbG79kPcC/w2o3oZzCbG7+JkIcjWRQ
FsmIBEYxF87LFElHhfFLpOQ88/xm9rUx+vh7JFWPR2k3E5DaWp148EZfxQcbFF18h/5AT/hOO/Jr
2TJgCYUiJ+vaUQST/GKo0qVY3ovote5ic9ykWjIAF3HZVGvk2/IGmocd7xwjliVRRsXU7cHXh91m
FJTQf2m3TGR7ffOjL62UswWQvYtjHnUEY5jzdm9pd4Bhi8o4TrqqLhHnmhu6g93BnftHlStiqyFZ
76TQuO7GoruqU+rUWfXfvVgfH3a6nCY7Ns+5Q8bJsn/8p3SCWoZlHLDNseCTHgaWhQNWp2LuMvBn
c/5NYfmxruRq9DE43NPmppZ9fzVPdYx7R8iU/QxzXnUToLPGJd7VTZtdFstq20jn79e3+uMTvVwz
sNkEl1Gef7Z0mJhxcjKXOFISabozI/I7sXjq25rTyXaic7ftAk4o1kJE/frKn35bykQqU4cvfb6R
ZAbfTWMyPkKBgkdpYl3Lc3BYBTY8oLloWt24do9fX3Qpet4/WB6C3IBeMAXRsoC9v8XSnSChDcSW
4Go0rLXBfMlfG4GF7PDrC312X+1l6RJLlyaQZ8tWwzk67Sm0T51tECCZuA+YjocXFwsGKj6rXGeg
bqCzwNn/+sKf3VaHWSJmQFpEH76hSgxPzqMfnkIf1zVIJRQ84Dn3c4rov7e66IDwwf7mtn7cgLid
y3PrWUsf7PwpkthyGiQF4QkDMPqScSpmlpClQeIVRl58V1uan10v8EgPIGcHUZJ1dnf7CdWGimZF
YiuUnZ0EoOJdALuQ8W3Fsv1PiaRtUTx2WbdGAeq4iJ7bTu9Bc2s4Md1kJ4jMQ8XUnCpVb9Ipq/mV
RjH8M8mgfuvpHzer2IVV0Q1Vhc+YUuCvOZbyaLsVLNeAtRUZWGn6J7in0aPj1ha0wT4eEkjkBrhA
oBoYFg0no7IZJoSJm9mZFYYWo28gS+Tzn6qIwFBaZYHIsJ8BWjkzHmjMCjUQSreHdH4hiMi7ahJr
fMnbAPHFJIh32nZFiTJTuBr1c5dEsCR9FCvOypq0e9tSdxPqC+E3k2XP0d7QC3mbJGS8mIQj4ZgE
sv5MAHCLBkaY2ltTnC9EWF+MzywRlUIwabp4V0YMzPNQiQc3NM1lNpW65WIydvPfYdipbGM5gfXI
O1UVGzYg94ZA+Zn2gD+P4jBNZvcch+XIZSUCmj1oKic5ErYCQDhKOhK1CxVjsGqiCbZmmPsKG2Lv
/EyzZPhHUeP6lwplXr5DD4KWvNda/wPp3HeOCfBgTGim8l84YBp3PlsyfvBGjvBIezHdZXxpExk6
2pUtvQ8B0E00EeFyFhIjGJY43J5ig1Hvqk4RXe1MGlHPLm6mr1/FT3YPh14dwUwOiyzoxPeLTQkK
E+KYNo5kwVr7KBi8R05FxUl2TbslaCf6+fX1xMdtkxM+7UkUGRxriLt5f8Fa922UIjc8WROkDhtq
xBEmyKMZTO2Fyou/XUtqk7Wo7ZD1nlQZt1Bz/e+0Gp8sfchSTIu0hSUoSZ6tsbGRWrLvEGkyzFP1
PpxAfl5EVlRcgXBcMClSFy/NFIQYFiZPfbP+fXLTJfMG22ZTsyxqxvf3oKOeoWeIv8s27QQnZhT9
zGYoVNiOQFAxHG/ib/rkn5SoKAy5mruoF0z3PH+Bo0JhhwzAT2VWkWWYuphWZEHcWSyNjUdPeAvo
YC4SjkzIWbsUZ/PXP/xn35lvysrLNkrExtkdbxzboSCicED1T97kDIaiBT1frTmdu1hqVPFNotFn
F/QsN0Ct5VGYn6/3tGgIbfGn8CStCM9SSBRk4BSXWQXiKJ2BL3z9/T57sCV6HMZ8CDQQPZ01+RaI
mNcmHrWCpQc6ZbVZTdueM+8v0HvWZZV3Rg4mY4A4XGgj4/yY5trYAqAfr4Wo3Xj79Qf69PvT/1/u
ONki53VhLtLSFHUZ4ogM1I4sm+GgJvtZJHG2IXibGLqvr/dJ2ULjn54XnX8EUOfz3CwLKquzOq7X
lBD2FjUmJ23TiuU3X+zTZ5nawXRdfKeCA97718cDr4XWKeBRWpjloFF89QxTnbT5sLOyY9SCZNih
aUj+9qqZUvB5GV3gcjQT/U3/6pNlhOHnMsRmer60Z95/kjp02PiSiN7MyOl2E0gDD1sZWBG5p61h
3gw8n7vZDMMn9K718M2N+OQX5lVm/ooDyWXue1b51xwLBnQRFIq+/tu2tBfqAWD+1Gj6u7Rr/4cn
HNw2Py1kFMJj/LPaXxhmrkDuhqdAW91NypQbrrpmfMgIEGp33lvrajFZacit64rYDygdE5yHocm/
+yjLT3xWI7sWeWXIkZef2lpuzX8OPRDz0eGOMjwNRT1hG0xrUuabnPRlVt2fXSvFHXl7412PPE5z
mLRwxRdSIsf6+qH/7FlkIyP5heeAYBvvbCn3W0s2CvX0yTNBTYdNlpN8oMxbRLPxvjO64mQESbvO
cNtu8cDNq0zUCDS//hTLY3Z+N2xJPJ2gByjQXL6/G21StHIa2/BkjU6zCxIV/ePhO13z3b+LSv3s
iSfHByc8zRU2lLNLVQqmXVsiMIg0yJumndy1gSMdsonX79LM3dWNOVxYsVd+c/D87DvCFKWns0ir
2Lfff8dkYtpjjRAr+ig3IYiUrXRO7LHMNTh15+k39TsaYuuTY8rS2aSJyGHFIdPt/SUzPFmRcNEY
Qq0euk0lvGzPFBemUJAmWE2jDrqViSlgv+RSbTpjMn9CWLaApzsYZRQh9wbIdipncnSKQYhD00Gq
Nf2UkUPmxE9FguHdk7nYu/QPrkN2zss+9uuHFvvzKaD6vWt0Rjkyw5PAUN848BQNmJngMjHpl1lX
vOFsSSmgUZk2oQHfoDfsraqIWMKGVO4kdvjnnhflBoQTGcQUpSVpyrmTL/ib2Nm7ftLTYqyVsTYs
ONpgtOPhQQ9CXZfaaPGagT59IRI7vYZ8zgvfJcOSv65KYNglKONpVxVNdDGVTnQVV7B/6l61VwnS
j0OHpP/kt74DlC5sirsyXmD8U21gzIwx2jUkDY3Szx7nxvmTRCq9iBWKLxNqJ+pRa5wuHHqkDwxL
ByCCkGx1i78vM/Dy8Jd65zG02cWVGe0YtabX5MvoLazhB2OGhdPZnoP+Lvb+2HjPSQ2e29c0QImn
8YlsAEWrVTti9tQ9zSmDlsbbciz8Z9KevKM6sV+qpJ+uYBS4d40ny21mmJjM4oiAhqgp3qzAKY1D
4pvykFlG/9Apg1wKtxhfG9PrkRzHmISquS7+OlVj3NCUEo+Ij6ZV3eb+ZVRW7QOABGghmY9dK2v/
IKX3Nl0InJnapOds5QZ7VQB01RWcJz1Y8sKZbO+yt0r4eyOzbJxLZbCNWox3RA+kO44W3SHI8bbQ
nS7Ww1wGZJu3kK10Nz4oHZY3mZHb1yTQGD8iR81rMqlIzowKofcq7uZTk3fOY2+K7ocxLrQp0kFu
5yyLdmR7djhMQHuMEDVOOuge4emER8cbAAaBgKo2GnwbsfDDIh7NkzuMR3LTjSns2XH2NxjgeWga
MGJEOY07W6vklnmpMB7SEujuuh7d6obwDLEtSPTGIDyojacSrChBhYc1Dtz7iENnCM47n1bErGdH
J/DB/rk5u54XJU+C4dHt1LACeVQ98AB7DMOhKICnIsu6kCKO/+GIq98kdIK1O8JOLNAX7HOBuC+J
cX2Xk6S12NZLgIIIvX2EV/JJ43Z/Cj3spFJF6XXI7b2FPgYXsQ8h1Vl1ctLm2Ofs+npeDxUw0kAx
1a410b0YwLGnDeBwNamXL00Ozi/wOHKLITePsxb1OiEzfZV7DQnI3jgMxRVK7pp9U/5w5gYq7eCv
S8/Aq9Xkt2lTMroODbHKDMs/KH/woIsSx5UETXkYlYE7w4Ia42ZNyLxKPsDx/pWaWPgKOBn0nGd/
J8tihyTqoUQAv6oqCLhABtW2z43+kpiE8LCMHDfzZIXMBrR/Qk/HXc+Yl29Z+YJfHPGd69hOWnND
rG13H/j4H2DVRvbRSRr/fvK08RRzqHhN7WKMt7rT9iOdbwHlioiQ6xziGI/vZDowjuA0bCe8rMdu
DBxv7dKbroggniMSqRtSRtahPwLom+q6DXd+G4EF7lM3zFbcrpqcKyN+G3TZXCXO9JJPCFzMWmK9
SrhpWJ/qbU4e+1WUu2AKCj6NuDWTqXrw0fEMVwXA8pDUerKn3+aR6PSDgf/VvkrsQiLa7Y3RtJJj
F3IuJSU7BAmzJWcpvAnAut9IM1Lwu9poenFKFBhw24jecCq7x6YdoK8IHQCSSVO5q1Q6BtEDtDZA
JUTmVZix0Wz1MEjO/QFQyGSsgYhaofcaRGX3iHZ4pKrqssfBKeWftu6bO0BTGJT8quDzZniKfWJw
dzMWslXNvngb1Zl8LDy33GFaHB9iS1S7Nii7LcmcxakPFtqNaVcvtZh0vYodbWygtCSv2YAVtmt5
oad2yI4l4AJS790eoh7FlwuR0TAYPKMXWIVTRkSL6yYZm+HUQ+Tw8AovKYmXPjFfUH2xRdy4BvnS
q9zpiuckbd3jYOjm1NdufZIzH9Yo+vTgJwhPyspqH6PSoUZJBPAyB0P5K+T8CmZAmP9UCVMxnuoR
u6zFZPEGpnjzpDrj2sfdClR8SRHnJU3ouZg1iuu5zYLfxmAAVMFkba9jCm9gCL53g7Q0+JWTynyi
xSSBd/H2JSkKQ3KTDADUQwgDx6yq+ywNsiu/1emVBCl4KIFb/kjQ0PwjRh8e12h0Cnus3ZTlEv5Z
QMt35n8SQKfHspCoZBvs3Cq09O3M/vVY++w56L6Mi7rwvFM0+uMTEBV1GCfI900nlx5DP6aHBHOb
v6Nbz/FB4q/mXRsN/7IPopieUWfsZZ1N98IQmLo71R2hRkSHBFsvW0JYPJaRLzeNLsD4y5r6MwOr
GgeNsaV/kZwsV8UnVA3+YVyY7VtEKJCzB5UQjsZEdmelzeIh7wQmAARWPmDNNNjUTRvf2GIy7qIG
2jnsvXZ6wQ1cmbAFXYwdPBziZ4R6kiyaQYMd1CFkTYXX0AMAxngyzUps53V9OdNTpP7P84NdZrwG
vXklhjC8BFVk3RC3x1G4wE2gpopGXVgonobBPWY5SiNuRrwhSePRxuuCA8FywSlP9oEcNvNHhN0W
2PHUXMVZVtw3rTWQZVUU9y3D4B8lgyAipXIg2j2vadmRkoFQvF6LvAVDWBtyh3wO8k04hvdhlr2G
Qzrf2PQR7n3g69tmGgDVOn36IMuy/jnNYroayUvZ1GklH8glmvcIiXFR69T8XbgwA2I7LsFkd+3B
FJN9NAg4nDYq9SDJ2RWTqWnS1o7oLJLdm8CFzvsvey/xr2SnfKZz0fIuDcFFN03wM4fQX49FH1+V
RKY8pl32N9AAfIDWBQejl3CCQvCzM+LLR86dcj1lXru10hRWYBmR4U7y4L7y4QPm5kQTH9DXlv4w
E14d5+vUHJpVCrnnTwA3YDvmXYkC23V2rd3KvQVE8UVR2qwEpLYtYjXEeRr7VjPL4sfUuen1YjaC
qyjr8eQ3AzlnsaTAG5p4vIkWdkBlseFU1HbbnpHOhV1Yf9LUGw40m5eQNCn3DrjFC9esxa/Cm2yK
NxNHM+P5KtmkFSAsT+BLFShtYMqZ5sGxa+OmpLOPxkEPEKUJYMAks6FYdH957aNh//HhhZd9Rnpp
1VQbYjAgoDczNDOd2RCxU3a9Hk5ENuQbK82WtnlFG2Ygm+a+dwWO4DAPdpJWPNAFssTaMm+2yqnk
pfJ7b+10nvfaJ152ZdakUue1Fd6GvVK05CVeFjlq82jmXbVBopNeImDy1jMFznXRjvVudBvSHTCs
A5NwvPqPw95IMTFpfWuJfn6dbZeozZbH2x+zAvE9bcE5BatIRpwPL8aq4meEFWSQwat56WwBK0Dq
6jcpVCAVw8Gdug3hGz5L8v9xdGZNjuJKGP1FRCAWAa823l37Xi9EV3cN+yqEgF9/j+/bRMzEdFcZ
C2Xml+e0hLo2Xibyd/SE0DOXwZf8JcvEW44O78gr1QAvWC8JbHujIcJtp752JMfpnN4p8ALVphQh
i2SlQynJktFXEVbrpwOx+NYft9+ttMYjBVMRT8jMn8WiIjRcoHQoAReIB1HLCv6CBBqohTPWd34y
Bjv+DW8w0K/fae1hccYhdaokq1rs/DRXERTOQ7BY7pFn3Dsuje99WTlD9CEt5dcy9Ivaj3mfP9Ky
ql5kkuiHcFj9XWs57nGwh+GuB7R27rUYL6E1c5xp+s5vZWp19wWM3h8XhC4sadWz01BZAWxxg3Sh
1zPwnyyYnhrdkfXJZ34Ge5jxMDao6wBXGTU8ri7La8RLwVdbPLNb8Prme0HSlW066U+vJNb6HZd6
e5vDuH5MiRJSmTC9Zte42Qqrax67UbWv+eBaB1gOzldF3GU7AQ2ZAfIk8KtpbdxpqBXXlSJ+K3vH
+5Olwy2LOI0fFfQVWGyeZU4qAFpQzeXw7UY5y1iN3zkOPwYHvGV1LoiZBesZ98VBgzTs+l1hgE3P
PMRgHfs1xkjYXFcih78VWuVnHxTUs8wCsx+CKv+op3ZiUiJNxq68M7mIC3q9H6bavxNtYJ4EBhUi
oE7EGQNWVbxjqBQ7l57f662VzcEjowEYBSe0JBc3jKQts/ZPU2YTqZQyj5VfqIts1+LJ0ql/TUOn
ebJZMD8u1jT9ZDplq90JYE8LL+FrDpbP4vCxsZ1xU4DZxovlHWJAdGyGgAfCUs0BKyXAj7w2D1lI
2IVxDRPvPktnoOgCaFEuHDAxrCz1t804iEFQUWG6CtDf69Ewslu2XPgqhlFjQRjIiLLeZkRraNFU
TvHfGnoEHax6Wf8G7VieSPU7/oCZRlGcViMPvuiz8Bz6c3rKAtjl6WLAnvZyytHllCxsB8n0QEC4
O43RuHykNvZJS/aAVm2JqcpxOgg4K7SnlC7GdazVwvlRO7setgFA/Fk+gLnpt3iZnH9l5syxnJ3h
79C09WWhD/Ka5ao6aZmNMc6McT92Fe8Pvy4ADUUefhveE7W7/GOINfuAfdhVF7UktOEs82OqIrHv
AlQEdHKT4005SBU61uztoQ0dtnzm0d8uz6V36yWAAPVCrlcrvIFqafZDBXDJrpCEKTK2bO6SBUYc
pe163CZ943Lg2k7/S84ovfiqEQigLKDhEFCaA4esd+FnwL/mBtZxXYEYJFm7/Kygge4G2r6EPnR9
ZleBZ9jyvd2QgJVNRjCuc+b+pRsyHPomRdPAHQst5iLjgPB0nNwaG/jgzFat4dNMYX4wa9hc2oXb
cBs17puYrB/BaP3JKXuYubVdvluDE75O1Sr+rqxXbksIToeUH3YrvExv0jrPPoo0I2VXT9BCxkhd
Uql4PqHGwKX/P9UNrF4OwLfO+dL3wPQnBqMGU+4nYh4khmOAxse4AtTzlL4LEw3fAQTr59SS3V1f
yZrDm/AQyp9qfIPujht6hhf6G7qWfbUmy3/KbQtFiWas6UY94LeFGAg3c0+DqQYNBAFmFlSQAFr9
CeWCdyPZC2RZcWVKfZukVsWOjn2wc6O1g4rhmr8cvwvs3N65rM7qvTYQFvbwIdAnzItynlhr5z9k
XHzP3m4bu5QqMRQKvdNyWa4tSF2Et7ofOLyd/NPOoG3RFU6udULdn9TiHbpMuWkdQEouvoUNqofP
ion8jhwxgP2s/ULj82ID00OTpq4wD1LIDuYjpPVEMNkjjqdLEeOal/FcVtF+ALKyWYrikfKOV0sp
vitHI+BN4QF52j6HZXuv1uYJFsjfWpOH5DYWEH7ehIN4dkLzYGx4w1xtuu3az7jnUvw4nnb8OAsx
mARAjHYWD3addCGLaOpAvkqTJwEfB1fwzl2ihlvZ1OxusG+KPUEAhXkxBGRO4tq12MrT60N+09pF
Rfgdct07dtEQIWUYhkO0Vnu7WV+qti5iB1o9hWDAmbQOwEzCF1f0b3nhvhcp/h0/yZPtNPM5c2Ae
kyL8grnyX9Yl6GZv/vIyUoiVuuYVM/QTyP5fj9A9qD996Yb02M3sfEkQYKW3lpuAfYJdkPpv40A4
nyH/uMltCOxmzdSeXMZfRtsurYTpbzeU951bVptpZBMvqRxcA8D++HKCTTPlJxidaTt3Dea5gk0G
KKF8B3Wm48Xtvpa2euOiG0dtz/8gNPi/Q5acoBalWXLNQ/s/maKYzur8dg6X70NLApI75XLQAgtM
L4Q5mKz4V+ZAmAezSshk7FPUsngYoXkQm7NlXGo/2KbAdDYlhivWKpZw61fNqa9tL7bm6WdS6V0v
MQHg3QmPueKsCqa+BGXnYjnOVXuN5ugzCC0QIb0tT0NbcGwF2h9+MGsvRx224pNhUfc7JWFD7q3T
R3ThQMyCZvTcLZPV6a0NvJYmpFXuZR957JxQlTwhgRYP+D/aXWIqIgRtpy6hY25otorAA4tv7mXN
V/dhKDCobVQVjpDipDyHOrRjjMmsQ4h62k7Jal/9rKC+7ZqgemSYKmCzRwLEfIESC3jlTrb+/BEt
vbk0a7Q22Ohy9QrdfDx2FGbXTGPu8qdKv0xWXk7bda5G6EpesnWZscsNvd5x3FjQa84rs7pvWbnT
ZV4s75MHnzCKFUi9FaIQJwOMFjZ2bx0b4I0H040D6DU+LrZaIEj0vXyd2Pe7z2uC8P0ULvd64sXH
Cl0JwqrOd9AX5ied5mSlejd6RnPCArlh9GqzWvfGDrn95Y8ZL9iJfCG5ClReGEy8f2kBx01Z1hCH
i85OIUqPrVjDM0MVE+MusLhgiScuQj/s69zBrTm2SYBuUijKigQhNIEOrXDwgMzfNI371WeY8aw6
wtMWimd3BNIYsG+4cY33X2CFv5NXyKvn03Iip66346K/SIGw9RDiDQQdvEFLA+Wb83ZbtwboqBAb
d6B5xsrLW5pZPjia5mOZq5JNlrA6uUn5NU/LDGVfiLu1JnjoBCRck6wQe4/f0aJh3DWgg2zI9gdW
C9Dx1RKaZ1M/JGFFuTF2X8EY/IO/Vu87471B3X0aaq6j+KZlmCso4slxCtZjofyTP/bM/4oj2Vt+
4NI8o07hJgbZ2hK4uNuieZnU+hWI8WXM3Qd7BBQwWPnd6EV3ZkqfWGwC7drKx5pDD3h1M8VRb5TN
iQwqvk9hGYJ3gkE46X9l1X8Klv4PtBolJerwyqL210ixwp5Ntl/CG8uZPEWclUOwAw8udmF7Y/qy
kLdHC+E8r04luKT1vz2Y0y1RYIMPzn5egf8dPL99dwZutS2GoiyonH3Gd5noc+dyO7FZJ7uj/gzu
rdbyriGlxZdTNcmjHnovXoco2HiRxkive7mL2IGnZRNK6JLjq1dnIP7dvr6z1EoOt26eEwdKqt9O
KArtaM/b5nsck4+2onTr2dnaTG36wA360VlEvbHW+VAh943LhGowRzjFyhVNPjXokF+Fop5YYTH+
ywMI7Flkh2+Ubihd19w+MXvxSdSO82srl/YythqHWDT6L7StxF21GFi62bgkPp3toHvhHkWbBG7o
ng5WuleeqHcsuoHN1Qstkjkn4uSrv8D+f4EgiQ0hkmHLPrA4rM6CxYeDHsY71o/blYhIwvLhhE10
qlmloZMmVVwHjdpIRj1bfLQNN/Y15akkxSkoCDfBVN8bAvqx6q2Ln9fcmW+eY1feVZL/odVixmRb
uzokWd2d/d75hDncHRfb1XsWttwNuVwO3pyO/zg29l5Iw3zIhHerr1g3a9toO3rgPRX555Oouxe1
rr/N2H5X/nwYrSB5dpSudxry5KVsAJOV/0d5A/nbT4m2aSpVDw6tNWZo5hns4LhlKJteeolsToAm
LRzqSqaxf+ggpm/RwPJOEyqFumJmSjRnNHaZ1q/H1Gq+GnbZLlO1zFt0mr9sOKOkg5J7NEsqYuDg
t04GiE5fj+j9JmD4qRz0vuTj3fqeeSnTIIyV8UFtdLaOUxmYN5L8/dsSZOPet7r0MI5TfaONMpUj
X7St6IjtoAzjTucweKINFWwj7xazbPvjopJv+N/pJTfydWHNIF4z7LT9DbOScNF7Bi2oMWco96ua
HB+/HqxRB/8wG8zkzmdVxGgWDUXnmscC62ZKVmUbhlV/gdJ0B2w+YvhnXoVvMfmbmoes4keC83Db
URS/bNL1h85ZwkPIT31ahyrd0RzkPBzlv0k5+EuNjb8iJHHdkIV9BZPCEDarMxzqc/S6psF/s+p/
HUV3F/mYIcc2w/yT+Xfp19b+1g6xqEuOA06avafDGfJgIamqSCOJJrNZV7TuHDLhR7i7tGgX8VKE
jQta2RmusNmuDoGamBDcHOcpN3CnZ4OiUoxdJdiVU6dvx2POwhC0Q8KrPoPLvoliKbXZJaOmqTdN
zq4TC66ykcO+Ji29F+DLNtJlTXI0+l6X/WdRl8m9yKp8byrnrSKez5JkpHcUW3k8SoZY4dD6u5Fc
+C4o12/mplRxepgP/BpcfmVOceiDQB3KZUz2eHr1bhrRuTb2soULKt5WhYBo7nS0cfQ8sF5a4vbS
4tsr5mxr57m307oPzwgCkAZ2NNZg91FVDfkP1kO8SaH71/XGF6lZVRcs4TAWUAGlyZLsS3ZtN5je
sR7NLpBMuQhuPugQxsZ0oByRjaKBOdAx9a8IQgaagg6gVcvfgX1Nr7zCbrlIVN0FuHlQ16Ap89op
YhfqD+z1tD7mYfsv0oGhlZYg5JS327Jc6aqnxbRTQdkxV2N3RvbufPRdbruspVzwZdtHKxj1XRsC
25+lveUhQPATLgrAPujS3OpYEOcR2TC1GMhBsofVBC2zqKLJIAiPw0mShMYCoyRkBsjdeGSEJPmT
muUxkCVgedfJ+JMkPNeFipsc46vkawXQrfqFYl1tfbJtN/5edRTI/nZFWRf/RX7dnIm5ZscO9VoM
fQfILDzsWAl6BgDGwEIQOD2ns7/cG3C52nHmfXr7KmFsKeNsLUVFWXrTXU+L3Nd9MR4LbHpXoeAk
GRsK+lRS0+goLM+5N65PZgn1ZVWVc2fXwn6r64LhbQWZLoeExSKyxC2Gg4m1Ina59kKr4ZQvzbLz
oAo9Nm7F/d6WQwzQFvFzj+1Jm/av6FfQ4Kpt+zealB3wcYB4iNlXErMOQ3Ec1ygsV4bX8dT58MYd
2raNwy40jbZ151kW7cAedHQThhbZBi58nTBqjytR/8f5Xn0tc2lvV1END7jX2xMplJm+XzceAOfn
J6r25pT2hfuWL573VVVkmdsUwG9nM4XaYFJgngdWl/kI1kRaEbyaAge7XW+BMUoH6IjhDHxYJuWu
r4nzJNqjX1ys8oHpMM9TB5pk4kCJQXVkxKF517chDwn7AvOJvVImoEtTsIhNeHMz1i1ve0Sm9BpM
9GdBvrb3s7Y+JYjZNsjMcezZfg9YpiQSbOi6hYy/njJKxBhy9ATYmQe5aGTDUkuKQZC9bpqGMH+n
We1yNDlY4nGXe1XiIavzwN2DweIeIXpwDlMfswlyP7HLUkEP5vRxEJzRfkNawaoVmtnAbZ/WZkpg
TUq6GoNIo41rmds5z/DhVNHsPFJrZej1+ILwDo7ibJQDBFyu/anIM45umd4NFitsfTiXlwzIT2z0
MNyPHfLLFMMcVVVh/9C6ybYrkBDOK6+OM3fFdMAL/RCxhPa8MjWOzbTku2B09Hksl/msV7aC8yLr
jyYb+itJxuKyJJz1YDaDYCs63mC8xedtaoiwZHUoNhOiiZ3SemFvnL6AvaYVE6TS29jZMmC4yAaa
Bx36ixlfEE4etryrHDzqVnOyPfpEQl7wfQz7zisiaPua66cZ7ZExGHFumv2kbUCaZFeT1TCPlVHA
QIuiiP11eOOV1L3jSG5Ofu9rKNHr+rhU/vAxZFm/dzhv75t1otjVff93LrV3ACRtfRaKCEbiiubS
1QggHG2KZ2cAKGpLXMSS0t+Omv4xjWqfCPdSL7sq0v0FNLv88P0kfUpmjO28DB0SD0RZvoM25L5S
Low89HTrFXhuvTWzGR6cVdofRPfqXeAgOXQKGZyYD4gnKqCSIiTs858W9yPbF6N37JesuGuBHu5L
H+Ncv5T6noo9uFCf4PWYvZ4WjSQA8NDTkPouakedu8ajTIQJHNdMTHZ+wjUTMYNXf5SWnk98IRmG
VWHpXH182ButivSMRmR9GDxf/edmtnyuLVQWVPV5eD9aTvLuJyXya6UDH/Rn5FPW6zBBUx3W0x87
6aKJi6DovsZc9Wffmd3vCkbkNvdo7E+tvT6yQ1i9Sr3aca/y7Nh74PxrYekH1x5h6a6EyDZgnrJ6
w6+xPg2TZYGndW5yoInf+OJ3LN52AKsN8VEsCvV0L6bSAPctUpjRqnj3dd2eZzaTrxNWmV8l8cXT
9ErZxI648OGmsixyEUi5nevQW+ODTa+TRUBhPYTocMBENvJnUO7y4IYNjBwxuQVOA8iz7ZzNT26z
Vkd8UMB5+ebsalvIu1ob55mVL/+F3AMatFyNzHb1et/znTxbzPtjGvzjifUv4Fud556R8jKBWhF3
fDUdrNdNxMWf0iLXEy60ojlbXO7em1Um58YJ7BdbWdNHS5CKF7br0PIbxgN9ZvHST4KR0Zz3AxVw
K78Q7Wb70EzmeZhWw2dKKGK/Tl5+LANIoWld5X8ixhrXvvPHi6BGtmbD5dkanQPz2g5feFjT4ij8
Zwev24fLG/GNe031y4fZHdlCVU8Obwv2HtgNmMlpp/2VrRrvcYmC8cwxVr8QhMkpY3XpsVIyZm0c
jGW/54NHtNDdRvztOGUvDT2vXWtrBDpjp3F88BhDQYi86UijKHgS0xD9tZKpuaoWtjJXUYdDIKNx
7uTkWkVVDV9qsW/C4jp/65cg35HoLHdV65VPvKK4kAeNbF/CpqMI8wN/fG6XcL1oRIp/KtdZfqBN
k3kH2nJqwo63felZ+wWf2XHqouIyOS4vn+Ims2v94Ncua3PX5b59sEolngdevZCKdM5c1MHJq+2e
NcpMBlfPGbLHhubRhfCGi5YjL3BFSxP+pNgAzhyC5a4MbnPSwXar5zlsCEwlicuNMI++O47Qy+KI
9M6dpdh0g1j/lKXn7tK043MXSfGii968L7Dj3w3Z5QfXSQvUHWPYfETuYv+U2sJlNPZZu+tsBGGp
UuOnCPv00AZEG5ZF/xSdMp+LFMnRMgU+zb4r3Xd3HHlda5JKCT2bjFNdQXkQPpuqDjzJg60haW56
T3FaDIRskWflXuxnM/neUgr7wM50esdydft3JYzk05zL2TFyUmAltWcKQ63MOoXSJjqLGQfmxuOT
iq00pR3IqtJ8LNoQjZ57A+a4WRoTxqvu/dVpP3x4DDE+HudtxAa5y7i0fepqpm5O8uVPQ+rka5mI
4Jm5Yu9nndFWssf8r10JVtKCERU3U6e5Rm5tPTlEXj4lCdzzDPFuRgPlc+4EifWYTE62Wyc81ka4
09ENXHGidWYfo6lv7icmPUcBJ+SuiKJ0myQ3Ch3Tx++6cPsn9lz1H6tPEgoK1z6v3N3ixqHyrW8U
oH51l9imVD7qwM6vIX0+Xvg0BHQ9Dvf5OIvTmngRp+GgL7mTpX9qbGdxZ5ThttXVex1AZA24rO6B
7abXkNdEPIQlDHQgmNWOipQaXnb+dK5A/uzVoJo7uBQuoHQVRsciVf4usEv5F0TKyoqZ0z3KwBvu
Ai+pHnHDppeAyRAXwqri96675HNtK/fAdmW0r8OlAX01pxP7GL3oD4r7NmhNb3m2V/l/kXPDWEjS
eXn0VVme56pmAsPB8DwSC2Qa5I7mMEMTwamFFXMXVU3GCCGaX1QHNz1T5XQ3CpbPcWYK7F4B8r42
MsN3lBlUAqEaGD0FbUBcpbE50pxQLNdqtVDFM9jZdTQ+DolJh0c0XSHQKovu++j1j0FgPmfIWo+i
iaKDrBu6cJMVvtu153wQupPXtJH1xQ0zgPN50iw/SS77Cz8vaHOacGzhe6HFF6YJX9qJhJgsJNj8
iXvIIRsac0mENn/afh7v9QxBrVtK94WkxHrOp5IIQZTUTmxby3DgmiB5XQCyLjvSJISz0qsX0F3w
zBCAGTC2w9uxYEDt2260q7vEOVnKIkZXhfPO8s2NmDo0NtVB3qptUrn+j5cVmHOjsHteQqs5t7Bn
kbNMjbdPgWiTY2ojwLpibJ81H/+mo/9Dl0EwEqRKm2MMwXRZpko83b6sb/OKpLr2icoQVxvnTche
7b1R1npJeie9W8l8vsh1YN3NB8nxl26RzVzU7bz/bqsk2zBFf7AzLRdx8EQIbyzUsNe29m5t/3Jt
SVuWdfenYBhKq7W2rjNQySdZNOUvnEV1yS0b/a2ZaJGDdot5ffRM+WjRbr0cCgcI2cI64tedjsOY
yUflGI9Dh5fDI8FvFtKzoQ5R/M4dSCdV/43msfjD0h9TBUe1/n+9TwCfpgIR/G0zQkHYlAbyUJjP
7fMaNO5Fect87Wq0lHQB9VNQ+CE3Ndox4z34/PArQGUadwsvbRrV0PxLdt9PI7zXfcBstmSvXFdv
HmsH6ErrcjnlvYDGHwzOpwM1DPGLVZ2zPuLp7gFwoUNpTP0v0dTjNIaN/iiHpKJdpgmHUq1n03mU
ASj/rqxqTFvTnIk75dqFG3MFTRcstuwvnpTqcpx8iEEuCTPr5OqQdvgXmK7jLDCOGjf2Leu2VXWF
SU4jYMgvTtpE6iyA58wX0/mN95M4y0LEyyt5oOJSAo3a90yTssd1cednif+x2QUZ/YznJsLGtmPm
TuSa8PKw7rtCLa9GTrMXV6QA6c7C1JBwcJha78BIITFuBiQeuBLgAca5R5VEvjfo01Nqh0zWmyIY
Rwa9fQnwwKcS3rQDzWTeBKnlvnn+WP94qmywvvvR5N4tQR9g2U4r48Z87Iu58l3tc0q/NHmd+TJ4
x9FRAx6gNWdvWOuinRleQgq6I0VAgIHBw81NToWOJ41ME725WibDpeiD9dtw7sHTdOm13iIe5IEy
bYy5tl3H3ny6WN28Yw5HLRXoyOGTXtv6sRMobOjcUToeqC5ZtR3zFZp10cKEOTLIHSG/VFMm3rrJ
xg9dg4yvjkjnm+7CLBvKmY0moL6ww8MYUtK0XvnysTiyo4+i1ZbekjEXr3S8ZjsMXRFeTESada+6
YmKqqpywOhbT1CUPyoQhXZLaRpfLSLcXG5NVZQHnQgiqRqwEyQ7hhO3uLBAEjEp5pgE8uZpoT6eJ
aoDyVyUwkxJ8yxuoseE5IUoZHFxhBsYdXCHusbjlw3/2kgViS1CS7thm6UlZ7kojhmjbTS3vId9P
GYcKq2T5ISkksMRqXRlIMSse7LPVsi+/cVOn+iU9Wq14EPJF7BlDNkTRGkVfZElUjoIlCoplKzM3
+65Zxc4or2G7Hbk5FdHuxoeb2BQcVhbWGmbdrPlDm9w6s++iuyoqXnOIbIjGrkslDcVEocQed3D9
NaQDgYSEmGiJVjAvuvYN2BfyUPocjmVuLkbt8rcATA67Iago7ALughKneT8Fn8gT+k9VGcXM3SF7
fnszdYLZsaKznARtc21S47zrrvai3VpYbbCti7HODjmtG8Vstgns40D7ebq9Q7kc53SPOHBbtfxn
HGsoOM8rYxP+Hr9Lh8MFEWRbeRshZNs/2ZogP50+rxD3DvkBbz7Nt5Gr2TrB0lPWkD1afCI/vT/i
7UIBUniN3PpBxyO0qbO5aaEPZjhicbi3ziGY2djZsHcYdlsXRuRHMrBiv6+6KBp5Z4wDvzo54gaK
oo5EuZ8UNPIjIADrcWSaeonwh2R7LWe3eTErJqcj5J4yZIqUaHnJCMrqWOJgoC1PyQzadsM9qrSs
jWei1SaxrhTWN2mlGsxbEZXJvlnapNhnyljLpzOsiTyFcxMS0XPC1k9I/+cMtGx+fcF7uzb0nX2T
NFQbJGWSWDYKAdrqd0Hyb2XNilx1nZC3sCH52LuIC597JqIHIYdZAlVBRFiDjm3P9vqlXvMwGraI
fXDebxeiQEXOjkyShnz3RdPtmIVSurP44EWE4XrBOA6Gc/cPSCMdDHRGGy9v1+gE0bq1Tj65xvVt
hrsEeHzuhnbHJnqVPY8wrMQpxDdiNiRycrkv1sT6xIkx/8fvzOk/g8Kxif26mEKhQZKKlEzDp9V9
IkvXZR8QAJS6W2WRyZ2D8KXgj8rwawjLKuoLKvgpoJq0lccH2NKl/i3lMi7bKRgydLStO61fIzQ6
CjhX8ROyzdsqWmuOy7uIxhFD7YLE1SGTkzB/3dUoVvEVJS38qDFi4+IM28lMV8su84mMSMKM0U4K
ETu2NZRnJ3S5AGxFQ1/zZ+Hje41mrj+nPjNtRORFRiEL7Ikb/kvoL25CLnv2dzS1wZtdjOQ7ybPl
N4dMsjSHUenmD5l3v0DwiNqRyl3gtC0Zo3lnYTqLGVBJLbvr+fVaaEQ8v/gegUvVu2Jc2+iRyxXT
jvK2j7O1rBB6alfL3rfIHKHh/l3aDHGbmXGEbjPSj/11ppcimJTCb9kEA81kgjuAro+uU7vBxeQV
XVXbpJE5S/r3zcGkVfuQB1Y2IHwA8847mYwmq0oNF+62JXmz7+EkSsIety2ZCOgS6tA88f91q5yI
TJlce/u1jMR/emUOd12tgOYxt5u5/+rctPWxxnYtzTzPeD/k3+Dikjkq2qPDcdJ91TN8RxoxWI6b
t7oS3hSHSP/seyYmg0HfEEXZFR87rmi3TNiGqERQ6hfcc9J6oZPKATsgP/nJB27exGqTtnii30PY
dgwZJSEs6vUAWnOmCqZOYgvJVcq774do/puCaESTG5lG0K1CzIeWD1SLuAn62Mw/RHJS1Zm1qlnH
vvaWZVfIW8WSrmmbb7PMaqZ7hwQsrhlaRiUaMwttlus6pnqqikBJsvdu+9f4kWM2jsWYZFfQwSLM
2zOy304V9SBP6SyDu6ifJizn7oq8IeqHICQqC2XoErKUBoQ/sDTjl5KBI6La0slZxSy1PhHL5BrD
MIotjp0RVbvGtabdgJeIV9FQ1ZFN9I4wZMw5b5fMBbQodpPyJuSo+XoLsxDl5XZkpzw0PcP3fBcu
3ZhfgPuUJG+aaCkfM+Eny5OKHB7NZsXV23T58DO0TeBsCZlTKg2ETt3tVOd9GpsRBeOXW7WZYrYy
NfMuYVFbxaRUoLBPAG+7XesXy/xtKTLPMXpZppqqLr1+b+u84+LfogLaVCBPiaL5ZfdftkjvXVe0
L+JWhbJmEXSQYVwG7jztsEmTGGtrnz0TWqccp0zB7fI0k+meMGovhBcja/XLfxUtTOtXqrTIf5gC
DwX/KS0a84RHmTJ+oTc6ZFwAVb7eTX1ADp4vjnKfKj+nZR51K13RgRxvua/GNfsNHYdNg3xSSXlo
qoU+G8Ndj1nM1JrhZ+zTAZ9QmaSMN1hejaAJgXQ6FTrBDxgAMHt1QyO+VFonwbFK3S7Z2/+P2JrI
ij6kRnAfF1xhWPYikv5T4IzLOEubcb5jqQgRTkNiEgjSwE3oMNV2WvMBNAnDgYbbG0GF2iSXWWlk
5yu0ruSN+inoTnmZ2J/k10fne4FaGO2o/cvguApVW2crAfa0IStqv1RwMU95aqlXSxJUDZLAvChY
5z+m9oN/vJLVS+hJsiNdnWtM2OwonGZoH9d1UARdmxzoK6ddzrtZ11J86lJV7zpDTxDjrVyhmKj0
trXs+el/yUpWfCOjntuf06zmOFToyhEaTo9OVTTvBVXZvg04A3ZImhxvX2pWizZYvGePN2/FssWy
8H5dzJAQBRepH7flmDDvMy7p6GaeUSMEzDFJCxOFJq9bWwxLmFCC2s81grw4AoVZnnBeBtOO5+k2
aEAUfcgpo8jK5Lz0klDelcFIIT8hron46zZWEkfRsn63NbqAjfT79LGdClxhaZpKlyGOHn+qIqk+
6JqHSILbhrjJGjk0I2zhjWefZPh60F5j/3O9KH0fw2D+1w7Euc5k9N0HgfdtH2aO4oq2gMpdSBe8
F70cD/3Y22c4MYBr4LTYKqbOBSnKXmoynOphjQ7Wja1PA0tbj3D4umeCgVVMd9x2SFwLuWtawh5r
ZBGbs/kB97Onh30ljDjRtS/PtV8N/0rgtzvPg6qsQq/7wz9t54pxjtoXyPQ8Zqms1D44XAP+x9F5
LDeOLUH0ixABb7aw9E6k3AYhqSV47/H1czjLF/OiuyUSF7eyMk8iZe3X+agZgwdCh4ayOWiXaw8E
jhGM7vMvnNv2AuhPjV85uTeRfihwdcVnjWBewYCRT/IhHueduBzHqDqFS7jpMgrTrfRljRI/4emS
2+5dw4mnWa/6UAetJFosmJ9dxPsuafBXNa5Gdrea/mlqtkX/elZ9+snMLM12q+19Xc8+sj471NR8
1/l5TrB2dCYL2cqxqPNigfCeahdVwBqb4NvUmy2bGzrWIFqz8/2tVVYLUfxhDvlLpluvaZj5vTlv
m+m9VbjcZYtHCfaZ7ecLCH4/atfXNc+ufOO9JFvcPp8Tgna5N4fG24hlqq1xca+XPCcrUBu+0KHV
js1Gn/sXwPNeEadOIfyaVsmqJ8T7S6sPKqmwWHhE2GUnHcmI7qwzc2U16eo43MmNeuut+ZUQ87fC
ZRlH94wJUPIW/bPEvTtW8aWfvzJuLWki2X37L1QeVg/7WVKKwyiG/E29sxqZU6cDuk9DO9ijQ/s1
hGNVgbeWmMunSqicFZ71tI7EhvXtYhW3EluFDYzTEdeej1zGkl0VbovDBqHQZuFiD5Hh4Lg/MDOn
3KBXhjfyLrMP4KhQLy21el16IiPiYvKymzxh5DBsQ/mqgJJJselQB2OL61UZ3yUJoyZVkOKUOxYr
EUNDbMs3nPGBThE1cVSM3p5pVN+WGvM/KSPVR8yBFLYqvhq+VuhaDaxJF9sHqpVI6AN6iZNELzoF
jwl3SPqXxRxPmuFo0+TDSaVl1e0L4SJP6XfX0d8gK8rWev4envbLkfVzOxAeL7MV+xxhAmxUk/Ei
xu/agLP3mQ0uk8+51XZJaeyxg1xKdbrV1nnWPit5V83/JsLgisiyZcVcJruhuCV+PTZcAnZJN5I+
Jj9C1IuPewH7TGXh0+k4ZyepTqm5XhGejA0j8jAc1HZPWDWMPmn5IO6bPThQ0WxNt1J4h1GI43Y9
uWM+pWjf91vpO+Yl1lkNwe/6b0z3K4KCQlq4ZANf+o0VRMkhuy90cmM8U+SrjuNPaCmQ+xLCD0UP
2vAMNLbmv2vcWbEULGd22rn1kkd4evFzg5ymYza18RIUoleHLqaUat7XecDWZ1W2Dduz4nuVnVQ4
CM1F1TfUmjahJ9MVmYPfulQJ5Yy8XKIbLwlJOVfWEQOZHv6ueMsMZ0jQYz8qKQg7u09fq+VVqy/L
/LquzpAx4p94BizJ5uTVU0/S/FnbEPXHXPOW1+cqf2VP03aHsnNInHnJJ5n7rsHR5PAZJOq+4byH
+GcalyRiLS9SJM7GN6mJvB+1UmDK81jAEW7OvHEhQtPVnsZSHR2TUODToVP5nHyKtqFnEmGd5twu
OQ2yxFs6wXfwQxZHrHfrWS2D5UpHqxRfVRmPj0rvtBWTYZ4wZHOejj6DS2urfemYQvKpHbui/8eq
1BYkLA8JZTW1eIsj9i2hKuKszo55He/qhp8Ucvel5C4aVW3Q8n+m+dc1w/AWt8Z2FUOPFP5p1l4l
4bNaSdtFCQ9yvqmUHyRApKCZWb1+T1DJebu4akLudWlCeyIMzBH0Xc/SW5xyJcqjQyv8qw3dW5NT
l2mkKujuFfRgRGwzQtZCjaNANJ/TyIlVOpwEOlGbaPREhOac51mqtaBpSl8So391MhJ1Fekrb9m5
wywzWH3GOvH6cBvPOeEqaW+YP6RA3WcJYxYaHutFn5vtbRrrgyb93wvrFGUbVIN06alG1WN9C77/
lSj28y5O20/uDrxU0X5Y9PGb70MyOZ0zLzBkV8yGEi6PKCDp4/UiKqC8bCUeRX1ExcIxHY+HPudC
RpBCKt8SlLlZ5EpK3bbKZZHXqi/1gwMoylHVwadC012HHyLPW138babfuL0kReTUuTiuG+A+kBvC
ReLlylshYy2/5nxnW7IeoHZwVxt+G89xdp27GFhvVo2yhFtshiCgiblmXpRlnZc7Izn925aw1MBR
4iUSPBYF2eRzHkftJoK21nxaidD9iUrPKqROo1U71uFatqfSWOt5L4w5gQCtwciL9ylVxfyHyGhd
baWoamKPaF8HLzoyovJPNy2ghhx5ofps754s4AN8nIWA5TWCs+/XJgYja8TSaTTiyonZYPpUCLws
wo8qi/eV7NYkjbzaNZp785dENf10WI95z5cbHJ5jsEDGsIRC01Rf0iDfyXJvygljjLUaj9Ki6otg
UNnUlNzmEiQGYfWe9zDuyYXNnCM6xdpI+NVwzUzFyLHVmCFSMhPC2BeONJNNMslQZZaygTF/yCOx
+REseq77UP3XgjWyO7rMKtm8sUPdp2V3TvTodTatW80N2anhtRC6Ig1mduD+B5MJaMLbFI0i+QPh
HgnDrp37q4AFXhMkgXFS3Ey97HWi/t5nde+u+LccQ3k6cebMtpZWcapVPcyKxIysYKITle7TTDKq
0wg80CHb2JUubQvsjNyTpYNm9t+trOOkg9AwLHTWF08k4KhjIIvwLtL40W1LC1BGSX6PyOkDvOmD
6tF3jW0xOREceqbZHMgsZHaOAcjm27VD8fsdOvruDPOIRZ7m4EmKqWctXhMj5wiibcaex3bL1pTP
P21uIrsppImXUlFdLAQQKkbVbheT5xKJYIfpgUG4jk+FwN5Dbc9JDD9YowpbMk5c7TdVI28G1lx2
UreXUOo/xVSwn6GKSjrEurLh5voZV4PPVhRT8/ATwRVTBMMzBvMNaAQOrJIEwA1d4FOTM6YtQtqq
apfGxLhgnYcqeecpdiZSKXIKcAJeWGSsLjRjG1c/Ydb5jFYIQmvpt1FOjVz9aeXjZlxCJBfthofI
WYlePBd/PZgLxi0ReXIQEz6EeS/rhJHmhP4JPgRMvYz1umvqHfrghf7ts9r+oH8fcMM70xQHoD88
o1xOehV+yYA6lzZWXdZbTiVrvxLfSxa+tZ2GWxY6uMdq14i34rLVjfeULnaxxHOufGLQRMlKV1c3
uIcQrGnDwkPjdPvlr5Anp8YLh2nlxhn3XKs7ZCQ9aL8BZunjFL6TPvPNTHY0ffbT6T4S/GuMcZfx
g6oaorvplsJGNS5Z1vqhODogRckT5RirY0SCbQRGT6ZdJPRZ7XtN7xtR7ZQ0sayMYNXNHL87YrWE
QYS1cYTyPZJ8Q84c1hEQVPwIZwg2jnI4Lvp7zR0O4I4jV/vIei9jyp2jTdG1zswVcpQyxyw4OjoY
9eAZlA8t3DTPcGF4QVF2nsEtRX8H6u8M405NcNnmR10QdxVRCaFVL3BYMEdtrWwJ1Gl+X8mLhcJ6
LiVqWGZfs7hiFetLhbqcTm+a0Z4GJAFMiw7pNE8n4xqNKhGpcdMYGMUIOT5/zv5D5OIRlvFt0Zd7
zzeBeYtkP39Iod27GfJJj3NdKQNDqNy2kXaVEWKi425cw5xI77n8ryB1KbEZzFyMQTA2v6v2M0Hc
WB5CeYp0N2dYNE28aBgC2D8KleUtxLn01HzuZtypKTgfcq8mLhYP97Y+AF46WlBU5+kqQ5UYmGun
+iTL27hKvkgjvaUybsBcuRpVtcvS+sRwP0KCWRoeVxpHWvbNKQNG/s5e3ehek2qzmD/GsLE6HI6V
9atDlQnj8ywRs+kmn+YSR6nx43Kx69ZzTaleA0dSI5Zd1NgLMUyUxT4ezd0gvSncoHFfeUAmvExk
A5idYoxQbMMsffBa0enXjVUfcPyzY6ViPYzdwrroyraTLkn/Ea2nKG3cZoEeEWkAZ1fjRq8IgiLv
QJzjlMWGMVARtkI6g9wpUjwFECOrN5ey8m0YfjfJw0CYzItdP7E8UL8mlkedwVJhxn6Q7TSTTmrd
g6805Fd9/TdVH+16LWtmC172A+8MTL9vaXaQ8VnMLwDEwApROuKzLxSbIJZfYmMfoWj2XIdfS4Tk
mEPTaaoblpVZGtC43LanBMY1K68ovZRYtQQN6dAVe230oozZC4nyMENRMXIQUG79PhlH/pNJpxJJ
rLg/r93Oyras02Jxn+Kgiw4GGY8kPRfppWz5bcT/1PmtT/7S125yJnJKsps+DXPvSvePZXyv7Rni
fVNX8EK6T5rfdO2yq6B64/RaRITwA+p5Ful77MmIerik7Gc2PXKK5Fzr8hbogqm0u3m2Z/Wt4LNZ
fkrliMqRN4iLQRht0sKbzY9p3VUR0VYYVEeeX1EIBFrMNT5mXBmPRn6V2XV3rAOJJHpyyhs7ULWL
nAUL0uHqADmgLj7R3yp5jy/T5KUD4F2rP3ITo7wJlIuBINwVyRe8XltsA0HcGP2nmZ2K4hUjl93T
k0ORyJJ5+EIA0DuNuHhL/Ajrz3T6RX4Q6d2IaZ/nAAFDy3lL1GXUhaDmulnXF3HwJGkXEx7plNVH
QXfi7C/EJZcEc/1bL8GcbmX1VeMKnIyUImA6zdO/Eo1Zyy5lvm1Uy9GzrwgbR1dONguevTULdKke
pdDL2z3ZA+6ST1oCzOAWz+f0JS0Y0FentQ4zXkiDa4dwTrqtUgSkS3Xrq2ORleSHkkLs5VNjuqrG
I9VcDHHnpNYc7HEecfeigk1DbDQR92JyI+mb9zHG4bNhXPPhX1f3vmhkgcGddYlP2LYwZvuIzi62
B4SCQ668dZbBH3bpqdTISMrRJeqoC2rvdIznXdMcxbs6/T2dzESePqzQ487SzCcAUn1O0RfJzZat
gtyKfk70Yy76Rw0+Qk3fjcjPWw2fVeR1ueoqGhEN5mZ+E/aspO4AO8cY6U8q/6SR3zAs6Gzc5Ep9
VIq7biwBcHDQUyoxrl8MwYG8pJ6JFcQsYhorLZc2DMDzvG3aA01pBqUX4oygBPxMwuEJz4+syVcs
rixIACF3xFrSU55UiL9xcq4kNoxaEZiUw/MaQ2SqvCVaD0nZ+tMSUjy/Cn8pH7TYYDQvPyLVvCvJ
JzExG5/V3uoHv49Zti8TfU/GZsFHGnKtx+3Ob9pVFnVjSuU2oQkNU5+b5QcJwYywep++CRZFfIKd
zMqme96VcFkB0fzNhsIZpt6P5+VlUXJi8hCqOp7gVu+chUE0DlW3am56Y3IiM7tE8h5rGKcL5gfx
BQMWmBGyq3HtJILlLuZXq94jhm42gPzDcOUSsWNQIvoO3JA3iD6FQHCqLaGeXUx4VaEhl5hioI2F
H0q3PImf6G72pFBfCRBhy2H/yiu9kXdqy1uu0Pn1V34eWcdSCdT4ZEnbHu4Q6yX+rDPQpxl1zNJc
NoB0z+SUL3X2KuS2WORM5jtDDu01DUZrExmNW0TrVTCvkrh+qdgSuvVoWOcwvkUKNJ154bjZJt2O
1DtX788peS+mR1X5QBlXLuKyfLKmX4WmdDOabW2gv0hgMRbepeVdQkZYh2wnNtWjIuG/ztYHdn88
8r+t9hdpk00gDlB5kAmWr6rxRsGVnmXp2YwYFCTeleSrZ2a6hsNzYG5Q4alF6eQ9+6TQEF2lJ12g
vsnjZHcjcgiJ1BETe4cDudlP1VdWvC0ouYV4FuRNxF0kq84RUs4zQw5Qw24HAV/Usk3N8FLzcD4j
niEZB7HmIoJ/vqdl2iwYp8CZp/ifwtkMWv21o8ilUThLzcZLCEl2XBb7H5bLW2U275Gh2Zp1HlUo
otjOTWpb9BBsD2svcXmECGEVd86FW0yZZUGRhG6DTgyAxmE56irD4OdF6zFROLWoOtBZSr5FrbVc
DdRTPWtubY6njpPCEO+G8G0WPZYTLh8mCcsSVUBIAcReWfc4QnGplvsMw0oPBVcZs4AYzzZCU26Q
D4ROD5Ll0gsoRh+pyl/X8duN36T2UGPpX3VY5Rk8ZxoDDFHeF7AFWWJtpPnVmm8mV5euB++e7Rip
XFgUUK6kTcUatgkZukkutFuQIpvSGI9V+9YROEy2GJAJfXBCMS+Iz9ESOZCOym5mH8YYCYqD3ise
lWSjAToxAISgiVXKdy1/FOrWggo2RZ/mdGiTLQcG215y/TP/9+f4j4OUbRip/Vx34nzmmm9wBa86
4UL7xKbir8lqqkDT7B1SmW6Xfbfvje4ol8Y1aqNTLeuPONFkxIgudcSYkA12netc9q4hJL4So4ob
5GyBTBg2DUoX4ptYAc0KlZlJZGgX1a1zxjNDkVMbjf00D8xaxvob99FmGaIXooAfuGEbpBDjPXpm
THA9AAVYw2BedABxkxoIWrGbKwRRqVADDfUs0VsvXrVbVBa+Tj5eanXOfuLQyBJXq2PUFweV6Ib6
lujELaWqYcnZLDvpmSxbG+JRCqYqgWgdwUcex6EX4emS0ib6DemFro/FNhIosqLIfkGQ9RTalnmu
Y6vbkMTi64/b2zPa9rPKnqJ8tyIQTX6Vin8SKtogzfd0LjfPOTtcxF06R5euTq8iqaoKXrENZqsk
18COyGR462RsHxa+lBHlB/Oqyipfv6ZpclVToCBQID2tGTACTFJAo+OlBYrgSwjepsHgoSrWhZIb
hhGzvoZpgQeyUNgK6QUJENKZmZy/yhVenMJCK5cVi8KieHyN0c08tZxh6K14qbSlQj6oeLzanPN7
WJvCq4VuE0XyvaMukHie+SgTwlizdUuk6Wsoy6+8wcQXhem5yvLXJOR20IvdRWs4x0Ol2lEL8E3B
BGgQrr2VRDyTJ1iGfdrTzhpZ9YeZKn9aD7stHb7BC5HNT+S/Jl/PWltZBMIZifLmR2JobQVUCzhf
vMXlbw31qGopb1rYthSy/B2hejlLPD1wWfriapLtGN/qsDhhvflNVUPdjTOHkw5fKYzV2elldseJ
oTY4h9PfGiCqSJwWd/WtTsR/YZVcVsOigdLYwcY54fxzgTX+AwJ0ppYHz25/5aLeoi3X0MUnJD3c
VxjXRBWP32j6mCz2TRlqwHlYQeHbfDY/Ye8KgW1agxiM8/pWN9a3+lwL5ws6CQpJ0WzilrZFAHIv
s4Q6IDYa+ixojI6u3hqVd1rRqTODIKMwh8zAZNBspexPgpZMQTyt+7WoT0aqsOd8Ogf6JNtiAwAL
YnYPY+VkihXs5rO2W6CPeZIF3xGuxlu6aj4Fnl5dGydIO1tZsF6x9m114dlsxaIi5SsayRIBy4G7
TlK/p2361kWI94LUfSTxvIE5d1onTq1aeq5MtHe9pIhiyIhPMELrB22RoWvKHozfPwmn4TiTu8WM
4eVZpziSFgUYxBN7tLgLZWn5B5Zwa9RWgCX8r0zVS60Od1wbzPDRfJUqEmMQllAAdBKIHZFZqzyC
gGZ/KZ8XTGbezMuch/seyaYHenW0VWZnR0jkR9YD+APVSc84ljZH7eavpFNfo6W8C2r4aOuu2zXp
sFfX9SPs290Y9YFZyD4VHAD61qfgHwZyYn6Oqlnb5QI4oIU+Y9XEbzXNH8d2T0zfa4v0B+riIZ7w
NbFCSwHPWXL9RdqUfZMq/jWoak4aIfHJOb49TY8tlDKBuQzakg0+7I2VNmNsNx14v72ylv5NU+HL
KIdbtxDv7VuzeRM6lb5XkFc0kHT+GkvvZSvtsARoRzMbyM7gwHA6vXrw73RKSUHzT9AVhlByC6W8
gyp7LHqzj1fh0TXrg835BZ995YbLGswz5skSN6UdVfNbXnYXyVi503A+Ezb+7RlYbJN9ixLN21qC
XlfCFWaGQIEAaNDbXZJck7THHNaHNCal77iLaMbs5RubUhAu3YW0/2Ga5Mci676eQ8GFV1sb0V5P
x++s43YN1JXd9/BoZ90duKxAMMZsPIt7SZUT2yiEbQy/FhJQ62oG/3xBcKgw2cxVDxaYyxb2cC+1
rL08UnepC/+aFaStxgRc9CP/ioV5Iq5sWNj7Qpl0OzFRnJCbDU8f1ZuVjqWLwwVxZ+7u6hNWGxJJ
4a1QXyVj3ii8aKqkZt4h2b2M8kpz0HjsRu1lkLFetCMIWZwuiUMh2r6LsOEW1PsoerwnpUUARfhe
I77yjWxdJsuUfTpwazdNozt5u3eIH++91bwPEi+WiZ2n0BnY/ItpN8TIMpm20WjfxeRBcT1BSZt/
iLtAX3RUob/IRf025M+TqVd3lOuesc6TAbACVeVBDjN+EgNzRh5G9xA1ns2X9dOOOD/k7MvsueHM
9VcRJXfBNHZlbx71OeSuKPUmahcfYTEqv3QLf/CeQtdGqWRR0/uKwSgfGd5Yt98SWkYflQQtiu3C
/rTSxC1O0helT5dnGfbebOrFX4UfKFBIDmTMJXYwqHHowTbR221XpqQwDyGIinS+ygzpnWocBtLF
Ka9egSIN6FDbVig2pg5ssglR86CGJKpDZglas+jGZb0LyRNqifIzN13qh/HiPsVD2IjU/zK/Dujx
CXxWZfjBi+0LdRzCdsmBiJTWKWnKq75YXJmNX6F6aKZpR1yikzX0asPwCRc4CUSoOf8Jsf2uDJcC
TH6gBL6YC3iq/3ADu0nSBnPGvqTk+YlK0jfazD7/iJnqRH7hzWKjYkagmxrzmGjUXsEra9gjp49a
UFD7sDwFvQqdSxmim74+Q0RDwJtycnQcvYZYuBKX4wiNJWKhYsNrw3h1k2JtO7ftvi19s6G7Ml19
GKAudEOkFjZo8h26NC/ND8H4BynN7S3lkq7KiyIg8uqyH616YAyNAxnu2zAl12jyXa0WbAS7SzkQ
oiJ3ayF0rfyDdU5kSh0DyMIPpfhbK8PulQ/E9as5vcol0e6V4WTgGESdxRPv93rHMUcNnhAqXmzm
b+nkg/QCYrggs/OCTlFOaRaXU/R8dtdAxBya6urlknIuwNPsJRMDBefYSGckY62xsHeU/6T1rwZK
hJCOl2bRv2bxpKeDUw7vVSXZq/5YU7CYn4LiCyULz6I+TM1MzliGcFYFIW6eiMc+lQvkZtxq08sw
SHuxZRzmCgAt2xFEBMikwSbcHeGvIopofmi0x5HpWwyrk6Qm+CpKrpBNSWtD/JYX8EYaxcBnma9f
S75g0UzOq4r5N7JewUh8JwjX4tDuAeO+5Alcg6i7joq862VesuxdxfLUmxG77sRZKFS2e0M9CIR6
S+BsaU3ngboB2KabuivzTsgH8qqWW0UolmoB0Hz+LOZPaqO8lM3krP8LDX8YOO3iLKixvA8dWe4E
HkOcuwkQna4yN12InEqZeQFpLzExbddno4cRLuh7XJ8BrupgGDg1+dCqqfBpf3ZHzIC8M7c1P2gf
ZVcjik/hjF1MSt1kHP9RgY1XQmFPbWiXKFdctVMDiBA7Mp9wdq8wW/GEwcG2KJ7NyqBKhi0ZGK8U
kRqWyXzQRX2cSxVvonnmOd1GZiIzFIZXTPxP1cqp8ksCJcvK00tvTV8RokOY3kxcCGxa8Hr98gnq
zEVDfiRRdqIK86Eu9zp9yYrvUP0siRf0yEgTYk9cYgeaskNFcXVM6XeW8bxIwxd3T58Rdy/Oxzh7
XSDqF2zE7SmvN2HZ7hQdHGJzbs3XJb/JsEzr4iKOirtEOoNvFkjsWTL8CLGpb7RKu2osJhgr8/Fo
tT+8Ttw0trDhKYck/Ynmt3bo70MtXq32eZEMoak92jHZZ9Ilt7CpiUb5hdR/hvG6xPHGXDVW8yKu
WmHZcU2/AUJiRUIkg/5LVw9rn8QLF54vcsra9C2ygeSt4TVK+Uk5AYJxvMHSHDBXwdSIb6lRbTIF
rXLVmX8zrOA9BFxTYIuGn5nIO+Qw9JIMy3oiac+6DSB4BocLta0SrwS+LWL5Qs11uQ6bcSpRW5Ac
9fm69jI8gZ904khXJzfXvHxuAwzKv6ORX2nGdOshdkkDRWi/cUTXxDxt+pjLBqaKkRWMJL4ZSBTY
VW2h/kvNZEtIZ1REjw0Ywl3noapgRUJRAvePZR4yzOCwNCWFBTsZX7h+gFyHeXaXaNs079wy3vXx
l9XvAcfwVmI1headTzszLT2ZFVlbvBowrGRL8gwV+4SU0loWNNIXe8+YKyWZ9xGvkMpsEfLlTyKH
V5sD2cGbBjwApeo00FCKGZtHzd5Kx5kBiEn6YIXPH/SWCjLjsLFPq0cKo76zKH4GTP9mGvzsI8Mo
S4gNDJl7nra7oQ/d0CSElIiyA37Er/RZdZJsOkYLljFV3giMNmq6qzXVV7qXJXtJSYcJ+TVm1R9+
6e05Na96V/vp+GuV2kEU0X7Vh9q+mxJG0GACGMOMCz/JA6aGgEjgx4Tws+j8IvRPnlQlCV/lcHGJ
rG1X64dwIL9Mo/mwaDS02oq6K130Mq7nVYGkRTbiXo5QEapKHHdUhPJnN8NppanP1vpmG1bPY2Bx
k0wKUrn5J2tsLI2XKf9rp2Mvk8sjvA5Ssf4Ol8KOe1YZ8b5XvIEfmyaNHzTiEvDip4wrJeMNaHWU
L0PrIbXkzMaMDxkrkbCH2kYqYivmLteTKdqTkcW4CnxYm4KoDPTey2K8uqW0a5OKk5krynl+H7Gz
rZt13kzTL6Qiu1S9PNrP9Z2BCrG7M75H2qjZsEi+aZzYRppIr6mjdYde/RzLIMbmtvjtlenIhuRo
T+pX13wLigMvahw5hjiGa6eIfCLvOfBpgc7xuzafYCWyDxzuFpKlpr6Yyhan6xKRhHDScJe2x1ZB
/L4Okz+NW137luedyXZr9GvpqzdxoRK1MBGHzRc1kk5VegYtN7K2icp9YpL9jOBRfNSYsdiTkYNo
ZWLAft+mPNJ/+uJa5Qdw47UIYKPO6kVID4YACM8Ne5RBSfZLBpZxt9RbChl4Q/miEoC0nkyf+URq
ATZcsB2B6snRyNmYC5eBENMvxqAKg6VFhnnNPyu2a2SOAnn6qqUThQGnuXaF0VF4EtP2mhYPFc+L
gUNlJ9FwmsOuuvNUsc9FO2x5oh4syNp63kbyEUU3XA8q58LgFekZ+ibAhGQ4i88+Asmpl6+QvEJ9
5nvoCAygwkcsH/T5m1warBiWKrNHKMGT9b++QZnncEGhbLWghmiPXNSLzdNTuy1rfGr8YMMd65yt
ys1e74Vtumbekk/nPJOusfAiAstN9IfVvckcjyCq4R7JHiI7EIBaqOwBRtdY/FnKZ6v68vxWS+8R
X3nTwgtAQh4K215rL4XmqRBJpaDCSbHeGhiOymaafUneodyMehZoCe+RESFPufG2vpEkt1YewUOR
f0r0bHBc9jfkIHnec3NitO6kU8MuAOG72IhDUO8LnWj8Vpep3hi8GScqujxc+JoIyK5qMYQQdnLS
eqvxy+6POgspPhwDvyXp7WCBFg+qgQUD/cYoEHl6NWcfHmZsee3MuniXyCcjPsCLrC2cpX4EWihz
lo4M98YoD0t7lCuwIs9IMYWc8AFfWSNqIF64jQ0D6yB3Tv1lONaLnRE8TO+9etSSj0l+MXm+q60K
F2ZhpfijA2/kRFsAdU58Dk7a33EQSKXXqXauHnXpNe7/jC8F3z45VlMHdf2PJHKM+TC7F5WfKkf0
X7tht6V4CMAsDeXIIw/RdxuDo+WmsPcmtqKx3vJleieyk7X8cGhyXZgGJ2e5lfxK5j1mr9neyKcn
2V3+nGgmLr47+ZZWgWYeniQKjqcRIQSdZmPK+zHl0N5hmMbR7f6/LgWKwEYJ77yrzQcjvGjDgfUy
71XOezhuOzEiibpvFK/847JN7lPp9rXB1RWYeJADgyPj3QZ1smVAktp9VOAvnQ8SYkUeImbtaLfF
D4DzX0h/upqmhMAyvSgJiuZm9CcZcDJ2S9i2kTM8ydlEPgZ8eua1Lrbq9LZMniR+FDrmRY/IRPzk
IyHm4FjiKsBrl7BnuFOKW7MeJNPpn3a3Iyd7tu5L470yr9TxScKuGb1V3eQafyNm2MPcXXmkCwyx
0nko2TB5te5ryEu1s5RH2BuD5HMbgviqJdtSgA8FK/sYUzJOuRNrNBk//olBVFkuyoTKxU7LbiH+
4aoduZg6GsuLngWcrZlvQrMVofvNm5C+aDkIFaqC6LawyWTi1zedeHAw4bFF50XbqrhWwWVsQyqm
YJrMu7T3MN0rBSJoAKCCqg0Al9znaBvcTM+niFmUqBs2Is6OEu3kD5/aM17itM3qIyutmPrgxbSH
UJ897l6YUt4j9bj01LX8iTAludj05AepLefzwlTQv5fKSbZupsHbbhvORxEM2TT4bN8dWJQpvwvw
tSQWpECQM+IkWXHq1UcPP3YFyyfGygHw7aZf1z3EL0dLt3m/6WA0hrjtexaRmai5uaScUnn40rth
E1a0HCTiTREXCnQKD4nwWPUUBRFxPky1eeNm9Dxy6n9qAaRXl+qdEUttAAyDvb/Jr0eM1kfXM9Vb
0vQ3VII/qZTNa0pXO9MTQxy28TN+MXE5I11mxmOQz6FfKAsW1Wq74Eyx/uPozJZTR7Io+kWK0KzU
KwjEDDYYG78oPF3NUmoevr4W9dDRHVFd19cgZZ5h77WfO8oxWYzC+hUUYwlV5pQUdHPH3o3XDoSh
+txUAoq3JK/pxW6xQ2BBIfSV+cBv1F2qnHiJfDHEh0h5fw44RuGZT0wBgR/rJNtB6lWUqzsx44Sq
m3JFKm+usdfiD5NvFtEyull0E9UWEb9qLHEac+kehDyq5q8RHZ3611TeioqmvPBaLpnpXzj+jcU3
gggQ9bOyQOmJXqTk86XfocTdjcOyXs4rRqIfT2zG4CH5Av5sFnQS6wDZV7iJbzX70mSJ1Fn9ZozC
4wRY3oqvKHiD4iUCfWCd53vcsipe6/kSpusg0bCtqW8CMEB8YMWqRV32g/HKItv4iJIWqmm5kCv7
UUxLBvo2JqB/6j7+dpA9oxF8EwyKtCV6strZ14wi7/0Lzx1/HOKq+jNwqLtfKD6ZHBTQBUC0V4dn
OeCAxfDkm7K2y23Y7mkp2EvEuOz3IdjYcKOgQ9qP4YZiSGO45xu0P8k2QlEy87Wvuz8OBSQYBFx1
HgWHBeKy2pIzPj313wAZ1GNyRXYH0oUSc3rN/6Fkc5ivlmCGeNoZZS3wMPG2JjflNziqhQcGbthJ
ekHlSiGjo/g4JAf6o5nLvkHUsgA/BWEvWYSn8ZNACR/Kh+BXAku6DTXmKOTGXeR46mpuYdz0G/E9
PrI70lp7ifr6q0FsViwSf9gBO4ROWHzmqKdh/DGZqBb2cdpmbx2/s/M1REfSw2hZWD9P8yaLOQ43
BcIcNisED5zwlEXb7AIdCn51i2j+I/nT6wPWh7jYGiW2WBbh6wnLu0v0nZfpG21Hnpu1IXEruccK
DZPPFpf5k1VeRt+9wKjWKZe/MZP0WL7fNLFu0dAyRTXosRjPvI7dmr14yS2AOrcCFgPybhuT3H5O
b7bH5+W+uxv9H57h6h8uhXmG9bhrz8ijEQsNuFkvFAgIb7Vr8RlQpiQrKodt8R3SVf9GV2QOpE1b
x/AXYUzEfIi/yOgJhHWsFy+INib1At4ND69cBGcXTvvPeHI4bTOwJAsuNiDpdKeG8V7vWns5U4w7
ezQcOtIVUDjaYrrhROitS7JHdqihuGO0EG31dIHaEEs6AqMB5CnQgAMPb2NBN7s5ciXiex3jiNtH
2cvcnfJhMd/rb/4rROZU361xSUkt7/rgNxcwEflaR9pt+0Oz71m1L1PzXLKKWpJeFDIIpiwuF09c
7KuJ9M1v1/nJ3bC4RhzMC6IoC/xt6IP29qolznnJhMZeNRALhoXz0Xw7f2wVWXxf/w/0XnOq5aC2
EdqQTKOhX98k1Vv/Aj1QK9cMxmDZR+nK5Tx+ZdceT2f3J3O/0te0Pz9TwPMF0QSYX2CpLpkc/eOG
p6wqVmx+C2dH5VB9MoB2vzNtmTM4D3fYVBlJLuYPPE9K+K+K13LaKevqPj7bRaT/C3M/jn7YXzoL
Pfoy2uTZOm6ODX9auLVP7A8nN0YCsS/RmG7L31hBnrZMEZveuKHFLb4V+/xX/6i/CRLEHaD/2DgZ
EKq/Ddo64lXfMkBusFpAw2OFQNDebNMoL/NM9xztyTXwh2Rv5R8VgGlz4tSy1mSKwzpuIWhyeOJr
i8U/VYeSZJ2Ewb7MZjvIS9E0K1S85A3zKt6ZRXHknopobTBkgpzsdr+Sy3BATk84Q+189pbBKO0b
wxC1nY8/F9LaXQbsARnfMtFe2OkhSUnrSpigtVunwNl+ceIbC0JZHAty4kYe9h+jORmSb8goT1mS
enXuW8FBEVf+h9P8qbVYwCUFIvhlFgcYMZ7dulSXNG283BrticcQoNB3Wr2m/yI54FGDdcRcX66E
tN5dWK2tFN/m+C+LfgvUKIpxtUx4AfmXRQJV4pvaSWlvs7GGwaqwrnyy4pn+mDsAlUdoANQ1P90G
SQp+Bk5ORHW0Dn3KSDh/Vl/V3ezAjRR/qB7BWd0KhMqt+Afph5zJ1E9bw3MDIA94XwYayf4Hmjdg
wcCPappZ6u5kL7DmzWifJnqn3r1nDWhZ0d6l7cXnjN+fNofs5ZvQDbbpz5ITlHD7FqHOGvA4ZMy4
gfw0xkYdN2ON2QuVhaLRKfpPYCUBJaEBaH86sXqquVP5xyaqwmzkFKOfcy59sTNn4K9wgzt1U9Cm
AoZDgJ6RCFnfkn4+jU8UdiM/Ii07kCrY08joVnmtyaLNSxL+TKS+wP00VsOGySDfzVeZ/ZkBIQ6R
u/cAZeeGPzVO1kJ7McdDqyr3RqdqHeJjrOvLwNyDbGAJ0GxgstC85/tA58HuZ22LB94b+xkPbYs1
B/jLkMBjFrxWpIgFiNu45LpDy0CTtD1KxuyY2uZubpXXqqlR2nHU4BzxqiBB5K7Kjn/Xfpi4KV1J
7cbG3YZOuIgMNoyUKIi6fAz1KkCf+ROsyhM5bW37XoecPVsnoyxXEbotp62uCR1dqajLCTSD2YuN
aMlIgIkJuopZFeoniCIq1p+IlR0K85rzVrfP3fRtcpMoCWo6iHOOij4PD6uKDcwhuadjzMuElFKH
jYbRUX87Q/5hhca6iIqNpv12NT9WMW20z8NvIyheEoWyqXXfw+RhhxTQMt7IwT4qLtoNHiiZzDt3
MLNV5Cq3Mm5uxPfcYUkvQ4y42FZ4yViVlgoXaQAwImoxhrUaRv8MrzHS8qJSMc6C4RG/iOqZXj61
ibF2rMsYSwcvmtr4dV7vQrdaWTqEkdTYt/DVVQWRHe9l3VqIfiYGbcUvSTM4fpjpimA9dPFSJCzc
advBtV7AL5hQgqobrIVtTRwHJ2mOgcGFmdLPO6GInZiTnWqMb6YOhS8wj23QbF0j29iO3LijDkxS
O41F481gownYxVeGOAbXA1jZDwSFHsRHSgfueVnd52Baj6nGVokuHIkpSxYN+NJE1+UYV5tcLxAp
qWjp2txD0+Y/YX/M0vfMrRdD9xrmCHBkeoCcB5KbGTYwcna5+nAqTaqp2GRnhp4wjk2FkzIcfcvQ
ELAbBmgDk34nipKzJSNtm0KrX0x6f8+D1suYKbvq+NJ3OBHrkQIMTv/YoJ/DsNHBgeBPdc/P8BYd
0b0Q91z/4xRYN6HjpRE71ZxV8DtmmaVoi53R5RsW7wvQlO8xSh2DoJa0pHuZTuH0UukvSagASkQ0
ONsd77LGOhJjOLl+J1QUVHeyhLJ9cpkrJhXobywGXWfRKJOlw9siSZcYG6I6BYikRV6hc8cfTw4m
MVULrQl9p6/fgzHfqdq0l0+ngBUyXR5cHUeWLXBSFW9d4f6QuLKNs9TPsk+b37exNN/gVc0Kpiz2
WsHrNGQaRHOCXloVZU+Bsqd7zs1a7SBjMums0SbYtZE/saa4uGxn3whjawm24zNnGuNjnNXXdTps
ndx8BQfS0CrsTLmHTmDRCgogEgOmPIV5Vhv22GuUvZt3+AJnxOL9b5PYL41BaG3brRpKRgVSbVA3
qC/EKoJ9vxA6J1NHTDXM32oX0FaJ2DlqsbLNGvNotvExCPPjwOft3IOwPbKVY8qNMIrfkt3JuU3M
m6N3d+CKb2NC9rbzlcXMhWTGJSYWT5fGTIBBwUfGptLGSkn80U9b56/u7L6befBXRsNaVuhDkLzv
0LJeQKZDPJI3DWpeDSvGgW+ooUWudNTlc7NUNWNVdfZpYu6LwpwqAg0cdjF6dSSX2q/KpHwMUM5Y
P7Ba6oFGm02LxfhRyR10te5eWjcavlUgeUPbCcqo1mPc7C0w6SY7RLtgnF97OpphsrrOw5T7ugPo
fTDhF0SHUKfaI9DHa+zc7+3oOoCHQR5xt/NkS1bwb0rnlkxEQPK1KT0z64bpGijnj8IVm17MrzUK
+cxBI4zxldSws87Ws2a63JAjMkXltdCw+IInUiYiRKKrIscfHpNdptFnFeDXmhelGVrq5PSsKHBU
WbgIUGglpuApWtRYDTT2n4JDYxpvBK2tOkShQelPesygWl8TBEstblBquZw1Cm4AzGLucAJT4ldC
8VMMP2MbLLqSkj4lUcXE2UYtF91jrIhWue/ih92xJM0fLrZHWx7z8UsVp3H4VvID6cO8Udomw2wD
H9gv6JzR6G2kYKjBLgWJ49JktSX6ch319i4x36FeTRHpXHqJH4WPGp0TDWCINB481SIKFZpzTgqy
fZHDUSZxI8YC/zqGhIArR1jvNsME7rddVtYbbj+vkhcrlx7OQa8YJsRzAdZ39NqpureZ7KTgGlI9
/U46JOiyM1/Anz5fiNUAS9G2XH+KDC+0WoLtBdw2Gb8SGwnoFav9oqTGGgH/RDOUgRFPnaT61nJs
tnF9MHCYQdA6WU7jRZU8qXwmiYvKnhORdcfCZZyI5RBRSPpKaoRnQWse3eKlRHBhuU+xSQLff1zH
arx/lovBbwqph23G0BXdguBQ+GrpDDvgD5fvJnGNHSXbvtLJKtLnVR89J+06S3qu3pTVEleqPR3R
Iq8G1mHpNBF+hqKS2CGbnKNI3WUdM1XNcXcNExG7GbaoEGDnq7sIE+JQ6muKciw8E9Ve3/w9d4es
U7zKPcYOJxhrncJmF11m12xS9oZWHtvKfU+r5D4P03bsW6/WkrNkQN4nw9Fm7mepsG46EKSYtdM5
e3M08d3HlOaifROQa3TaiAGdZmZEe+HIl1Dmr0RqbR3mpXYy7LIg3RYjl1bULlO9tbwcYUKj234S
cA6Kiuq7EVtkJ7umlV7Ksoy/Bfxxh5wTj3jcO3TefRJnyMD7TUx2o8r5MhXdNmJli6HiAFgAjJZz
sfXhYcF5wSE6HFlRPOViQRo8bEWiHk6zvd3rrHjCfEcCKpVW2t3zBC02/sYKen2N8hDGH4L5R/gc
qcvmT1LluYzT/l95TPgPok0fBcuw1baQDKBjMsBLAeiiuLATfTc/6RVzec2cn6bhO01BFtA6he2X
ip4/7X7nkLd35gFBRIHrbnIfNf3iM8J5qti4l+hCITxHt+Zp9Zuh1sDXQcyzJoYaZy1Mh5bZH4t4
fWTYz+SYUBL+WKZAtvQ7AqeCYfxqOrlAI+hHLUlYfIJmG20Vkr+Xom+I185pbdBNuRUFpHkST2nC
BdXdcqrkIwgYuwn4mDgMY2ObN7Znyr9U+86Z6GgYTUA5cJCmZNvYOkBVbAgMXPrI2gmbv2HUU9Ew
ThSebdUmMQzJJYOR/5XXKg//GLsX2ds/sxbJtwyt1n1KpfZSo9u5xGU+LY2pH9fVNDWnnGRGjyrE
RLE1IBStBvPUWA4byd4J30XgoGx3OvfTgBHHpGKG5q2hDhtsndABnjAQME8tioJxFNFJhKw31QZz
Z9XSITkcxeJrXvJB1PD+t6OM33tB+w7DhYY2i0Nfb/Szhfd5lduzvcngup4Sxew/kXuxzG9rJujJ
rB/1lrmQEZTFro+4FpzGDWlhTdr2cOyZ/jb7sUT0aM0vRRTeI5uEs6m23+FFays+Gy4Wg9QL1Lou
wHy9exvAGCMNB3i1mkui46xUt1caIUVXZ+Z0cJsmO2STZawHWz6z1x0BkCiCx4jUazpWjnqfZfKp
25xnY9tYt34aZ49YM3tnjASi5Y25MbOQmo5Gcs0sOGCJ4kxsH3quateImcQZtRFifQrsQ0RY1ykG
j0iADPJIMyRjJhmn4KA640/iVAZBGU+AqkjC9663WYQrc0GnxmCoh97Fnda01sYlXXHRtJ2NaaiS
q0DLh6UBBxHzPDywIhptn5DSnAPV0Oybkwb4DC27YypXqDiP5PjPslkTKsBG/Rqw1RkfuoIzT3Mg
uRJVhCG9u8L/QTSVKzVzCwSorl+HWr9T0pATVjFTH8GgfANLnV3qOcXdjtSaaWRmmsHFJfh5Kecm
8M3YHUGUjAG+uazJvcypeVPKAH5a7b6lAf75ip34Kq1iPoOkr6hYRmxXjSGISbAABWVNW79o+jBX
SNMwWxuBKE/uGMf92my5ixHgYhaZKIcwEvecNIG20uaRWRDf/o7fy1wHFH3cM+EXPwBnL+DipcXV
tErj+LtpUwZAAnQaOQ77sEMOECMJfqRNzw+U/It0zfJRBUYK276tSOZrDR64KNvkqg3BuzN6km/w
ocxyGq4cAMxHwrw68ygP5ED1sHIgby4atf3AQl4tBHFeK1XI9jDh62WdZTMVVHXK7kgiWquN+txy
962C5qmfq5MfM4uc7yTR4GiotrxOHPMoWWnv5RSXOwNMPARKXdkWA7StrCdntwdcioCsV33o7Uxm
QVhOD7dNm1uhxNaerCmwXtyS/IKTwek3YpslesPwFWmN+y5F0mmNWf4j8iY7k8Yd7JHsY7E3mylZ
I9RAnk7CzyMILQaPFcTTD1fhIbEG0TBAjEvkckLHJDRjcYlxOrznbaWtu5j99NT1GJPLlCt6Mumu
tZRfVa2HzzHAJjpD7H2zoyhcCtKS90R++8pkHfHVHjpjNHwxO89WKsx/Yl3BBB43n0NCD2XH/bSI
DRcSSMj/N4sml6cB1QCt2CII63TR1n1xmkA+Loake4xGfLDhw3KidChmiH88gMfC+R6zwMqxBGCH
BhTWDZeucXh3OBRxaSnFv25iQ0NGAY470VnHnmTuLV/ADjbnPmUOpVckXNrOFVw8bODwzcajNyRA
rHsJe+KpJyeO9IpQ5TPM1J9R2ldDOvchyI713MHwVrPQNxkN/OYyzl9KGKsY6/nrT/mArKUJ3CVR
fvbScI1bSpq654DzXQBijJYSVYkXFPojiN0B4gIdQB5q7VJ2+cMInY8Awk3mlBF2TGtEvPYMzQAs
sQjqggm1MfD19qJRFpHd+W7UISKtEvus55E4FgLHulMMr446KVDkEH/1Gj500VE9DSmqmJTMJ37Y
uKg0dq2dET+gF/8jaiBn2lqzMY/KmfbcDNeuBqjEtKDDUcPPSwIIngYkNpq24ayIlq3XDZ6WVTUl
zrFy2UrxpqhLkqWijdW2sKCc/r3V+sbvI0qLntTHfRWXX/AkGoIIC+j9oJ8xv2dfie6Ui7pt0GEV
PDWNylebqXzJLqFQNeg4uz70VajiTysqFBXOGQravB9NhTsL5J9v9JMFYsfC5DuUf/MwtwuO7Cte
fsufhy47jANj/RmOx4Z5EUHXNGtaoFWeNs36V+8ULnfoCFknCgOm+jOInwAqREyyzZL0d82be1So
qbAK5lGRzfAqq5TvZDK+jUJM6z7tjsFsXfNsXsnSvuVI/i8VJqONpvZY6C13WM1Wiwx3FhsWimKH
ro1rOIw2Sok20ARKy4TbcoG2GPotq4OSIABRHqZW+9K1aIUto2S260K+DPuvjlzsRamD8Qjb4lUy
czPoHhYUcT2Vkw46yWrhpqlIbVSSvrdtwXLYeKb9hGHIAwpvYNkrGX1CNmyYgP4ELh2NMZQHRVd+
VbO+YRhpkdURzcFwpVirefgSWRwGwTgiDQ/FI2iwJs5j1LFXRHQEYDskM03AHiNxEbWRdcGnAVpa
ewI4WLPiWRoXtgkHEADppzqQQaxAvxAWUylEmgWgmTqmc9DQ2AJIvriSutbMuwuRG2Jha+T/taL9
alDqe207vjmuGm5AMeVLKGsJrmmktOyIkSRNmL/LBE872UQ/SNld0EoBuRyyGj0w/nvcwwy+IFKg
4UzK+pRZT/9fNEDHs/p4gT78nJYT4R5ae3Et2n9EU4yVBvtdtXtqIjly9Dj/JFaNZZbnls81VAOq
bm+pASYrnxx1ib4TH34f8voItFro2FH4JzCa5PNsmIYUV4s0k9+OsG9EGITpKNVcbnAYPfvS9Fud
9fxLnZvPuOXctUqcAuDZ400hhj1pfpx0skAALfgu+j6ndZPmIWGfvB8cUDqIbN9idvmhrSl0JJVy
VgCr8Aw5TwrwmCR7ZRarWRWXZOz/6ni8G7XDiKNguRiXJ8opg232/GrZyufAS7lMtfGfHlkHov8O
BcjtuND+UEeqt6hREA5JxEZmx6qTM+G77AvNz4hzgGhBRKTNcGY58aP/SakrdNC4CXLFejGSaGer
jO8D5ekWaF/mvuT1y0MSMCUZW2aSgPpuSUeZxrNTI3oaupbtuT0/jJr2WEX6zAbUfemwVENet2rW
zSPN/zShRNMdRtTm+GnZrJIiUoV78q4YSVKBDOIwQ6dHiYnMQTX6c5EQD5GiNiFm5d3BcLrpe/U3
q6IPfr6KKhw6Z1fZW8XS73bQSBYtrr4ybeUdjUN2NEf08sbkPHFFs8EVCneh53gBh5K8hUNIvzO+
Rpj94yC8umrHr8ZJH5ujS4yjRd9uVW55J/kx3Zhmmq7yYJ52AhrFi9lU1sVNuulspTR0lTruAMhD
DXX+aUZLYEAFjwbaAosfeEztn20XpKxoZe0ZYmKp0nY5ONe4pbENgqMipNjR8jrrRkVkO5hDu9Sf
bkJEmJjS52goTrbSUxk8TXpWL7EH6ruOWEHDlu9F5KJBs4pHZGThWsvaetU5rJPAG2Uv7hDLPcFg
05Jaakn+IA0HZ7flsKPnSbbW9sT31xUxG+yG4lNG6adquyTVZbr04pK1a0HGoFAbSFGq6pD5JACL
pdGzeA0/LOr4SlF/p4aNKuwS1kn5CN/lmWnEHV04fhaF67w86Q4gWSRlLQ+fM75DpzvYOk8fAuDW
LbnOxD6eqi0Om2nVRtO5ScudRjdpGgmba46mOLcPbVvfbCwUjbi7Rvc1zco5RDzSjwbiwvFizZOf
WST5TiV+ijn57OOZ1XXpN05xelKBB4swiTqlxDIn6TcafCg9gRgy/s/TOQ/l/NZz+/MXodhBNw1J
ibI/n6p1n0SfRpTuIA7ewuYssSQ36pq0Ji+sGpxU2rJrdyNygtki4DdiIwiAodFX08jMXWv/BCI5
Q30ZQXGUwS8hZrANX/sJ2RuzPJge0LtXWv6bAPFzHTBf9aOQ17Qt9gXZjqbzgOq0DDT7ovYUGeMf
27zTEP0bDRbck/SoL/0ub5aKU+7RVR9d/diyOy7EWmFypoW5T4XLat45lB0+mTuEHuSGOI48q/3O
DV9Kn6rwFOV39v6JGX7q1k9nfrVE+mXGJ0jSJZx8xvLErCnpewIWTenoz4fRI7jtW2OGErDsmQrn
UtMNGBl9y6rpjeVI6HVqbGRzry0yAQN1nbKitRH/jMjG1e7iZnud5i5DDklYEL159jaCVTEr81TA
Uypz40Dtu8wxNrVYtuHHLSsb0gWvAmffFlPvYkQFGQ1UpyAs1Yq2U4VYpHW+pW1SulCF7j1AvDbu
CTngDyIMWWwjfYt1+kmRP4fWddJuKe+pKmss5srzV0NnIncS7MecnpQKqQlwovhedg5dWcLU+Lvp
AiSj3YHXnJkhmGxjXgW26QeVtjSek3rLxKj5JNwi9qPAqxwcInBsZuTu3M0hhDgA+csKPSoJcewR
kEMpf868qjUcJr7or6m7mw0D3sNv6jKrlBGPCLi08UoOGr8z3R7FUMqEF0o9RqLHk+BfYJTTGw2A
BQ7cdGeyvM6Dr2G+Y6baQ3NiWI7Yz5SPkgzPmt1Fn4Vbk2yrmc4MfVPO13M2smCtDNVaug2Euu+R
aMiQ5LWE4Z5j79riHDRnZ2AglDoLwTIx4TPXMz9WL06wz7qBRcRtmI4gj5H/XAPOd90N+c2HreQA
cvLPOeV3scTeLsFfkhiuvIN79tL6pEhwSuhb1OKHiPMlObiLBHKYWbb7WeX+sb4USTVlZ2uXlIhR
KMfZvLiwFebyAUulE9eW+jSdsPNP3yDX11mJks78pwb064wue3jh/VOGB7+HAnQ/pywsc4ZTwBJt
i4uKfX9gP8jERg+T+gYPoNPd3EnzZBLRuYX/TzWB+0Le/KGIOJUqWysd2F7+dJMseidaJ23y0dYS
zWL/mTrNMnO01aiu6/hgoVKDo6MZjS9iHm2SKHSgFlaHeoomO46H3Tz9jt3dcHbSYAAb2sfhOQMh
BVGzoZnV7KM5f9MmXPdmt2EDwdmDlNz+Abp9aXPMYnxPiv2bjzciC1giX02dWnl+yXs0A+YD7uEC
G4Q39N0rKVSWCraRl4Zgqw+dc6lK+DXK3J+rbTecBBZCzfmrDWdTqyla0g5BFm6bGuFFqZyYGHgq
s9UZ0S7qCiKl2UINaO3MXSVMgvngA2t0RwGHYnnQVHMVRs0i0UaflIotcHi4IpNHuuCiZ0QYI47Q
MmVvtu8RboZh/DdidRRNdMffvG4MBSs454b5luZbx7wOsP2dkIzsumEKarELCr2yBzeBfoLYE9QM
lIRUZQMLE4Ti1FhlzVA0cV76Fo5HeYybqwPcTIpLKwcfLukiFAwuFeBzJVM15Lv29NsNEzwT5FJa
/KbGRGHPEYqpAO9FvciDRzdoy2hkPkhrqavVOjWZXDjhDmcxGYBgSqSyBbD8mjkdBhB3i4mXUQT5
G4a9LKyPWM+PqvLkTFLpNKiemh+Ln5+xaVLUj8CtN20FhYrDLwn/2NxvDJgEqd5sW+etBj+W1tlh
Hm5kmBEM/oewQ9O4oIpNxRTDrNGGX0x30zhXnSYzxwk6MKBj5hlaW0AUQXJI+30AL9PYky7TmVtS
7lMEQea5zX+H5KHqlxA5kUvRah2rHtcMczXEuDmWL+BA8csY/Mn4aoW/Y0NUYO0VNFvmJz5PN0RL
x/icWb8zfU864iDjK8MmW5EPckmSx6SjwX4zrEPEMNqYeBJ3QuAB4bBzxn8OQYQzy4ZVV5666uDC
yYKSZt7Q+xjpToqNxjZSXOfxfRhucYCsh6+auGUX2B5cotc2/OjaD2zPi7C6dkN/M8SpDP5Q7JCR
sJgmGCQ0WrQj+NJMiL5sSt1TQbDi9N3b/FHvdARGrsAm8VkATNVNBr9PcJZE8JbAXU+31eSlKIqH
niqLgrhSBHvG4tTho+smX2oW5whFX4RSYPqUw13XSGLNX+PGG0kZrpINsGL+Mfkg9qYovpuJeeS5
AcDa09FQwFKcDjtDkL7CN4dJQ+m1nQgVz3LHzcTemQOse1aiBJPyhNOEb8N8NWmoVpGc7t0E9fNL
FvxpcKLhGg/q1mw3tXgbaqxIXvUcteAEuyjORRdrFFmj3PCMqS1ACaxF004lb8XN3kzlx8m+VEQ2
warFqsnMG1NWm3IV0StWTInS4aSqtwwBUSpuBMp6Gn4QvURZyZxHra6udq/LdCNhUKv5hwnMNz1r
FCDThoKw4LaKw0M8oqfO9hbr6bn14/RH1zbd+Bc5gHty/iRwulpkPHoEa3lC7lXFMVLJ2CtdOmpL
VtuhQvENZmRvFWxt077cuBHayDKuS08OKehppK5p6G4pclPcKZDOnO46hgx7AhXe/v/Ijdgi7pgs
mxDFatyqnknkcMyAMkviS6NkKyZvfivOeo86AUWh1g81W2gTJAHqDeCQ9ILeyMSZLxhdv7kzkSsl
wWfkuL50EGLX1MsWXCCREBWXILLB/NcimqVV2SkSF0JjwRXEDKOK80CfLawrHTwzgZ/Qnl8SMaz7
TFuFgbpXLGQqkb2J42yn0su4jnmZp+jYjz1yZWQHtC6eLn6s+UGSBiOVcAc07pajmdK0ybcb1SdH
cNOz8lxqqHfLHitZH69JHWZ0Oq1gmJKvRNsebHU136tQwkS813XIAsXsAQpcciiBim6WeblSVWsh
ZptMn2g9zOWLG32RW8AP/asG9STqXwelcMC8wmgSAS9Q4M2d9jDWPoDaLAm4ZexcvKpYEmKt+Uip
zkT3bs0uMsT5PBr2m0y0Awbahd6VX6rKVtVyiRdDxK8MCoHOKR+bOdQfETnsqt55jsrubHiMvNq1
Xq1ps24utBOmTF41OrB6iasfysDPTJ3gwHmZA6yLDT+Al5Xld2onMlV6huj1Jh8JO8ZPIau3XJfr
oMCZhDRMhwCAF4HdBCWn0ZyHoDo1pX2yWKWpXE422mZmYK9tfE0U/qPRYtZvfIer52sh2n8EvINo
mF4BGux0KVczF1RQOr6lVxsZDiMLH+PdSOw9yU9epX6EfG6TqDw1qXfm9I9AN0I+ljJvXzrektDS
/1TUnqCiAQGmmgdhxwNzslARwSHpWXUaVCTt1GHlKEv4I2bg25YNSgbvDtplteKqKVkCtfFBouDM
XZpuelLEV0hnGFSlCWeZHK4R+3Az0Za6abChzghaalfE3BA6HfTEAFZePYV+3envI+JGlckcAgV0
zAhhBTVEpzw03L8oL3d2mFDNYcMJw7fsOV5wFe/JiOWO2vABLuPePgkgV2aER6cnf8GkryXtghQk
8uv2JGctaiJE7No+1QAvx5Nm8YLmwE7sdRT8s1IMA/Obo9RrJBrriLFDDkjSCeZrDIWjbLuNilhL
GK8mB0pP8VXDxs2D2rPj16nvNnpDLHCbf+B5ZURMrQQ2aGpYD3DqAW9nEU8q6I9wv9ygPqWIqcE/
D7T1LQJuinMBNZEzY/Ws5uuhoWK7E7SMrY5tCEcNldLIgK/m3wsD8NU80IVQV0ZC7WN8yDgG8IRk
N7Ywg9TbLG99UH3LWKrvqhSrBO9eBbqC1KFlMYRrAwE78Tb6xi2zlucfQYSArBkg8K2ck1EB/JvQ
XkR1cIxt8xC1GbUvCCqELaQukHzwaBGMgvcwALmrMCQ8aZT70s1eibG69JPYlCmADy1gYCFfsoZh
cFRPObZvXV3oOlEEAvberJcIg/6lMd96O+ot++HyN4uICHypSjh+HOKuzMjTopRKG0i0zmtAYe6W
JmvZwg/xAoeC4E5aOWSN9niIzH/jfxyd2W7jSrZEv4gAyUxOr5KoWdZgWSr7hfDIeZ759WfxPDRw
0ehb5ZIp5s7YESvaQ48rf2BXmZwN0sz4lNBS4asHWxG81Qpk7J4sVHhq5D0uXmVN7GReX20r1qk2
nr0q/Of0waVT/xXZbyDmhVx7Sk3s03l9SnPzPNoheHvX44SNKv9ojkREa8oWkrPOT2Mn6gYgqoti
SDQvfhl96dr2fmz/dIv0xviRSWxhmrhlHeq7aW9imm9IbMQzI80f90KOpzRUIKFF/DPnxgL/p1Lq
m0aBIcwfWVu7joXdwgqwOJR4S85ZdeiCa+HZq8qRvK0YXnNbiVB0MerGP2kavgNacAMikgZSPmaG
D12JH33uX2PH2ACT22F94Ui23vW2WuYpBeuJoEoUL11Deck/CoIgU2lESYdDFBdua1Z7s6CpPD6Y
9d5TacaZmlsZQpREm1HbnW9yiqrom+aANRk6a16VV7MfubcAUyZTnQ4K32lS1w3+V+3qEYjLiujo
5VA8Qu/dE95ZU4ln2t5qqMTOVrN12kw3+A94K6M15uzNQBLU5N7k1B5IkX3TtswqeMMTfKD+q63S
cV7/Y32Gm4BfId/kEMPJFLy1iM6JJFtHkRxdGm5SfFpAAXpGf986t4yViaeA3Drn9bPz3A4Av/Hs
YR17rFkGTv0SW6aXvOft2UyeNR+ctLib22s7+uidfyk4Qw3aoLJ0IOgU9YvUzh1c3MLC6mzcY/2N
Ejuohv+KWGFD+RwZjOqWT8og249Zn8krH5fR+OmEhNC/qnHvtPqSbRrWa3fMP4b6HEIhsXK6iS9+
7WM8Bb6105OT711L7ULXGzlBiMxEcfArhNhyJ+UZ2WfPutUEE2oNva6Vq8LDnGWdNb6ZVResiIvT
tbKirYaiLu6VXbwM8MaBBAcLaQCTYbGM0t3SFObxE/fTk+zRciCIiO2yaLYDtitH/vndG9e7DukY
FAn4KNx79h+Q5c5m6cHcI97N1HQV9dfHvMT3jmH+2lAi4+9xVS8UrtgCnCATF6JhW50yjygkH4xp
772wAM/JaBf5HnBbKNZk1x7tDPnGUR0fauXbo63Lx+awoE+VX/d3VlwN5VLHJzbQi2rYTWqONxZw
BxRCpPxFbMCUM+ACc+NDbBPDjZI8JtR+pcEQBMkq7D3s3dC8GeMePImcI6DRchy6dUu3fHfxR5si
P15MoA7xHC8byl39eV4Dy5tZ5qqpsdGxzHesRxaYq5m6ZU781UBqu2CdMyT6zhfEYGGvMJCm1Vn2
rhCt2w4QtJblpNTpgrivQTV0EX3Oe74/C3AQV3+rm7FNevYSTDoZzoYGsUfpsFtfRdMMgNIZ3E4N
tc5geAGqb4MmC2+1AdKL5Wfwp/mWbREb6sOfzApHKHy4IzFfDpG/aUMLY4P4NciOpsOcqO1eW/+a
kP8ozC8ZsailIsBEIMs7decn36oNi3Co6CeOVoHi0U+U7mq/3tHVhlut3U2c65kc8aBTr8JwQSoW
zwm6TsV3lxgWv4m0aA8qqKRM7OUsK2byEtPbFRsEg7O3cHDI1eRUcwzrlN8ZC/95fecqRDGI6y2r
fKBab2IhwboUP7cHgtEk/Fvj4giZizoeeaX7qPP3Ook+u7jaxPLUGU9bUu8TknITF0NvVsq4TeAl
FjTsNtlvq5KPyf5UCJMOJUggmS6MOEsWkTcL3K4YCbnJuTFQAwOYrPxBsuDr+F7yqnQYvEhHBXPZ
O/pEP/yQABgD9iaOdbKyN4rWAS2QNAHyq/Dcj5IExDOxAQmx2/LEScWa204/Em29tOdBnX98fktE
BeYDiJJPj0aGQxAKYp+4DUuDifhP+uTgy+v60NQ93L7g4M89o7PWJn5aRCuqwzh6eQcz5aeF8aAS
/TACwBvlEiAqxqsrqJ6FIZ91alyrwma3cxXyPlQstFlS9PG9Mb96DH1VHpwKZtKQd4cnCRECdhr7
H9P81YpH1PwyKSaYknpKDgqVojznEgecbcV8T3pvxV9vKUfBFnPIX00qEkyiX4JaRi9kCq8+TYxh
BZkCNiBF+tpBNfQUZwVg2Mus9Whi9Me94QQnI/qOfWAGc0pvPFrVNVW+C7YHvrFJmcQbZoze9U1w
ArizLAEwPnbV/Nrxfi0YEBum0fa91LM9tp371J0L5UIFxZPDfoHBgymUIBH0jYafIXkEqYqnZm53
SUn6qf+i0ePEQaVVX+vwA7/aYpIWXpqvgUr3CnHOBj8TFK5Ts68I6ffw0L62bX8C+5c47A2eqvMi
CXrohLsV5lgQyNk0uWHENdmGEkNrtIEWoxN3c8byMkY9vuMev1+PTC8WEdeOYkBSZBCYvZaR/yBk
6hLLtVFCxvTcYoR3sktq4+OT0AGImJWVTzY9ITi7jO2AM5G1eaJ9VIRuKWm4Zt69oIrRZpWp8Wdg
56uGZGPTqoKRDVl71xr8ctN10xAYGlBDKLoa+z/AaAjBn4Fo//qmWiuKvjN8lg4j2gi+8gqfO77r
pVb89j4yvfNhFQ+FE4WjfD/Io8BEKon7pnLX6+9O8p4EcLZsq176bXPE8M4e5NhM/zr9t7K5KM2f
A/UNjILLdCTcn98qTuyKAFBEo1MiC7cWHv+zfP7Vu4mln/MpORqNty76zq19sSjEw9CrJxWdi2Ky
NnSAMVzjIqW6TBujJ2sxVgyDi71+beTDeaKbxmAqsqKHNkxHq3sf1Onbqwhj1SpsgN/Yeq/aDzCC
B93/Uny+scGBnaBS3GyFIKPxRtkwyJrBrQh/5Tg084lq69w8DeKRVDTN5TcfGUJxvF2Ulq4EtlWz
AFFDua7hZUbMnUW3Hcb+XeUrYag2qPgf3xEu/c4YDr5SRCwnqZk3g1Xh74X4m590rXlvw2Ylx9wd
DJhVvr/UlXZV9nNxsMEvj9VTJzcFAwS7aBo0+IrAJD61xbYkKICH4YADANMorg9wtdFEpij8mthC
pEQ6I9t/sfBKlhHwNuMuEZj8efNKDzqOd4uYXcXFrq6zj7BU4F+wr4Lpix+R2aM2CQCITTmLCGYO
UzvoyQ+QTciiH6cGlTBoZz1S/kHf2iohOz/TCS6jiGYLGqVt3Q8wXzf2NnCEuc9B0ISvUlbadnZ5
gpV0GDOiCUmeL2InhxfTgcvLlSqV44ZsAej+eontmF1o9sz0aW3Lj3R8VUmVU1i70ewPtONdx2Yl
b15UopsJd/yUzwT3tMJGWdmy/94JyKd64D+nLH4oVMb7qUY7HBOnkrnj7BNK7o1z00IcAKyrg+a9
yn9yohJD0e/6+mBRc8ftDxMUfQAFdKaKFHGQC0Rb80DB3jbTdIDR5m6CuJGmzS4hW5EW9ndeR4RP
mrsoxbCOe27YZTBxCuTOVauTLa5Dws4oBqKp/59AGOrjjpa25MUJvGMk0rWVQBzgVgi8nwVxj1uR
VQxLY9pM+SSHk2h5w2qlTqJ0Kn/VXL84JamUDhwdV9/yaM6IvCzlsA2AHwzWJqXGCmMb6ZLyOcr8
0HWTzhu7ibatGguqcjKi0xYp3KoDGsxm/ozZ0A2tgoqO4MVXHZTm8KdJx5Odz2s0+uc0Nb+HfboP
C/BMKRa6XH0R1mBhQlb/4qkItiWLIr2KDkGYY972PZhj3r0jCMqbwyJnFPypuKlXTletfTnt6bqh
tsI50e2LpQwPXD34vOHFeAibBlJz5R2wZnyPNlE/3Ylwqdc/sYI9PIfbaer5F6bNj9rkDLVHqPNJ
2WLr4/LWsVgOHKRByDOYQqb2QWfGJanoC8w8we2vWKVBfjDh5KwGyjkJunHcZHQx5dmFRQDHdKng
+hxIWPWcv1y75VZR2H54KW1L0XDx0x5VMcNK0pfc+o0UgZokS6RB962Uc1QzXQpmwDXnsLLKtPBe
aOxXa705NwN8bXjvNa4iST9EbJk4ktKTlOI5ApikKHCgq2tcN62160W765VhP6rqn1oN31Oon+mw
PKemfZCQERPECc2jerby/lUtRYOtfRCCM0aqDUZ/7RxXw3tYiVeJcQ1QMxm4SsUCG+Ohwb7uleFJ
qsVdGrTWS75fDn1wPP/ZjDxAMhlp2jPNT+rkV15nuHZfgAmkWFVwxNUDLxo0fvwuARefPol/M8EE
X4YT6+ssN5i9mmM/oo4WTrzVOjpqotF4OIpfIg/r64KwM64+cC7KKqE6eVFK/UDg518YRYReQb3y
PaQJLx8syie8owPy0OBuLLIRn35mFRsVloHj1NvWtj/pyqJnUBJkL/fglh3M6LTbVulDQ+tMtFDA
B7QvtcaxIVk0KZnDOj9JMTYK3leGyh0CIodmW9Q61bMnr2CRqbbeczATNw9fS77UeE4rDFzdP6wM
bxr12lrsnCGyrQthr0sVskc48xdpDFDTvaX27yJD35pZCcAd7drf62z1uYfj2nPczG/AccSr4v87
HLjeyIT7EUrAHEm4krn6b2JPCt6XU9oYsGBUdSFXTeF8enOaL0eZhtFZu3qa7bFK0edDbGbEsJeO
8hAGuKjYB9PxUbiAtKEpYdwIa/8vE0zeeolCJZ1ToBY/+TgQ13GYechVkiPrskvYs0C051tOmTm/
Uk++A8wKGPf/0bC8o2r5VBvYfWsUROhP392YDu5ktWcdYqtoX8rG2ViRTQxHghjNuItQyFtbACjM
juUwWHup2+k6y03q0zzuX6D3ZYkJOI0dQtIQHgYUHZ1ng+Sv7SCA8BXDmq27qaCoRJBvxIMMWcv7
V0x2xvMXu2WgAQAY154DBkE132rLeaTqdND5fQ4BNxyrTsudg+7BTAvG0U8njvXkw6A8W8Oe6ZjG
sVVUaiuoxQib1JUy+bW08o9MDjiDCXJRaHKBs4pqQy4poJ6ovJZN9ak44Uav0h+sws9B5RrOefIZ
Ve1aTB1RTPGh6Op5COZDJU3ni1Z/Qo47FxOnv5opT7ulO671lZfe4YDKjezPqYqrM+LMHdHnVkqR
qdDI+tf5LOI/66ZX177pPfoJTzStOtj2XnV4kIA8x19YKrNQC3K6rQSdNHw6Ew063O1Y9FccH+tQ
Js1qVB192USAtLuOs1RIG3yVZz3wkVL9bBv5u1GSOao101/LuP+2MiL+w2jALMhYNfuhvTMkV+5o
AFeS6YFKVtDgjw4fdhR+hWr/oG1LQgSKD1VjuTpyqpYLrClOjnkesGuFV2niPYREbNjDtZgg/dl4
QQCY6zSWKHwbPK+lUYUQUj/2klYFHe4BqSM/AqJSt3daiUoMzzxaXspYIeaOo1EnnR1yPzaa2IT9
HAVbmj3FYmxblMD82HTe4AYh1ogMKxVwRGslUAF7Jf9SygHQJVPfoC6kNrF0wsdBwoRM39I3eZlP
JaI2mkRsuJka/uDEwriOQAdpC2ViYVFSgKNsn6FHDgrhz5g9vucY2IA4XVNtXzQlVOXOJGPhGsLD
JJUm2CiZ5BjR91yVqRhQvTq0sdHHU7fWtAg9Umt057eeBLdVoiXRJScZ6GqWEo17A8EMrmiRQIgd
7KF/mE7LG8APndT4juM4yTakLUyFnUchvQM/8HieLc8vaVR+qSYbOzvD2D3YRPNVS7HW6kBqYsyr
Wyu7RnN7GoX2RafcNZMqQBAGjfgooky/Dzkd9EUmwt80MfRPpoH0Egxdt1FlA2m/xX6aBHBF6prb
pcD0EkR8SK1ouZGbSBSZ0si1HtGGxdfxL5wQ2Qp9/vr2hs2bVgBx1/iKd1HUH4neHVK7jM5mVkOm
0XhJhHWBAsGKiFg3qEfPiZGYE9/hR2J713SqwTZYM12dAOWLmoXfhgcDoojFDMml4FuxFA8wH6WZ
TsL5HZtQy/A35cS62/QzixWxzJKUZK3TN5sh0+Wh9YZ2aVvMk3oYsFuruy77kBO23EwoFmwgDElj
T5tkHmHSFxq/BZv68+UwmM0NzkT+WUrhHz3LnKGMGsBhoky7Vhq4uY2IJrjQK4H8qd1DE5QPdOLW
6u1GbXlBBD7hedIyiuWhFxryPg3ZWTFCVPRQOxBGfQMMtWxkQ7KBm2oPRUXvy9fJ1o5030oKMmkh
Cgd4JxU30jy2+dDbZB2k3TOJS27yigKS1jsUVJbUYOhqyoMl78HVWDn/6gjSgsISd87PcEpNgNii
l1DzNs04Aw8KVMApcADWwGBK9WGXEaD3q+i9mQELQ79qNPu1JBii1eN7xke86mdKE3Z8goJk5EXA
K4SjchEV2lJLUEfMKTlrYff0FCjhbRTuO512TZ/+CVCOFvcxMJEp2Nu2I/5UCZYCouCNzubuauvD
WtfyszcIIEqYb9k1mbs6V59kUxhdAq50opmOnVFiZzaQDTJ13Mf8KINlHHUv29em/8UudWRbll78
RrB5zwlQVsw8fZYSvCnldqIiKkmVVwN7c2YqdEL0MEfyDODXVLhBIe+O0u3GaHxDZt94Fss/aa2o
JYah0aH8WMaXsNItoZZLZSbfdSzoTaCvPg7NI9USWBUY1aS562r6zqqCho9kH4r6LppoFyflQeQE
ICOWa4qK0zeIm2tKuWyPrmKEKOo2FDCMC1NnnZoIA3aT/JpNyvVw2g5Ds+FVjic+vspScZuy37Zl
8pr15KwgJxSgwJyJjSc2yASxLEXCWjqOdW+EbBYOqQ02NgErm4jFDABQ3YDEGhtdt54MlnuGGgE7
Co1q5w/RyQfOxBAFH4t+AhRh/t3IJ9YqIz4fZ+MR2zBpAQkPllxmp8Znp2ZvTRoSso2KGyP0CiKz
UU88FxpBa5q7mP8BNaGOWxAnlNgeaX1EIIijj6gtv6JmfO16ZwKmnjHhhsjfA5RAV5BVjj0xsxhl
uU9NFYHQ4Z7sKGCDKcGhZgjBRsZmtucF9mEN0EFLhJRlUDMJxzqj4aR7H01qRvuyUKCRFw4LTh/5
VVoSCLdHX045of107bNq+IlwUHEijX2yQtn9bltbWVWmtHYAz4l4kDLg4opMqcZAmnlVfZLJpwcF
noWBQ9Z2WqA0Nokn0anDDK++D2F/skQ1LI08xFVVBAZYjIK9xyyNo8ih9nxUJkUxhslVj9M4MZp1
M5i3UaOwxym9td1VOpKrSc+adZnoLotLAzA3lx49IUSr0wGCky709V042mejG7a0KO3bSd1XaUog
L5vrsceDHSa/g2ynpdVgAee/pqGDcjA2YlsWRtcSMx1rsP4f0Y+tqNSTIZgO86LdRUbhahQAgVNI
AEvAmK8Mi/eRTycyhrHWGr8Uc7zW43DEuBPgmUDhq5FZ2A5iae6C/l3TYwzZ0UvFv/JS+kb0YsB1
KQJacES/0+gGZast5t483WZHUCjLzpBvouTzseqiWKmpBhGfC1Ddh99ljPQKdt710+CGxGWgWTMf
TmF0iSvO2aZnS9AnRu1ODOTIr6hzUYBRyDMw9EUV76K+wj7TG/doTB+taCBz8UKuNGdPFcNv3NFK
WZPz9Gr+xij6zbTknRTES1Vrh6lk3ArLFMPcSNKv1RtylNHo5lVLAUcy38F39GDcLN4ts3sFxgS8
lw0UCHNe1P7wt/0zUvtVNAgapMAN1fkVrMVo3Fq2Ae5Kw3nRB/p7tIZfUEOId5Fb2mbs8nM41LtY
VQ6AZdS9M4y/UhjbljUxXYr0KtSq29fRprLIgI1KsqlnJVZJIJ8jDhPs/7Wn8LWJ9XsM47Axgh3W
0RXRezxm0R9CHU5f6x7E9G4pVMBgXDjV/vChDa3HFBxcdQPDmgnLsy2JlWuAe/1MsKVvtp2eE+TJ
jw40Fi4SfDx8j/0GJJVp7fRO2YBH+aT85z3G7UtYHEqZB+1BDB2pK+iFE5YlSze+VL1+5jM5sGQ3
R8HiOxjxzZQU68Fy2MsXwHom/7OSFHqwWAAn/tHgqpgsdee0kNlk022IQlTIvQE/KnDiJhNQn9G5
GMFatOWKMWiLFAu7y8FjmnndS8RM7jXqPqswUpQlwTgcLd4lncYS+S4yt8RgENBJVAFJ8aAWzxYr
XE4IxHxHl2apvlk0lKQsJEwIC10Wb7pUQTo25Nm0DMP1Hf9XZYJEt980zdwHFRxTWW0HQjwq9lXf
MV9nycOY1N/R1wgwxn9N+WuGwaEL21sxJBd1AGuk2fh6+ZTWKv5adUrejdDZZHhemRax68LLDcDs
htCofgMKQzvEI73EH9OXu5yVhGMCSZ2YnRJ7neHlLUjHyJH3vJrdOxW/aCa3Bf2WUx0/zMi7T6bh
AVtwXvgKAaimWxDrqwzUc4JmzU5TnMtU5VbLNT1Bogur+pN62hlK4fbcBPokfc8t7NkCMALP2yVp
jX05yHe/poBjQoBMxpAOUTb6WfGpjLWFaK7AZHH2eSTA5nrBMchZcch4HUeMx2xOEcDx3SmLWv5m
4DENPIXFXWlx74IF6AhqavKjS/rXMhhfM2W4ccvlociNu1Ha60rqDyuieEwhS9FzNletuZoG4Sod
sZPGa9701rjXtth7cpyzmlTFCBed/dvm7SdUqOqSJl0iaZaD3cpXh52WjBuVCgabkjPMWXin611i
SzIsMKJzjqcidk5KUu+L2lgRk9oH0FrKtN0DWjoO3OEGfIHN3Dgfj/ypDoWVNJjjVxlDfGrsAUDA
063CYt7WeLv6znYyuIRahXlyWl56g1KvEjYxqgb5JsOhZyrAY3Nt53usuUt7ZdjezaTpxR1DvOiJ
UaxMzBS9Zhy1iEl45KwJ02kr+T401MYNifXQAwBWE+5y+o6AbK2ID63I2nBfM5amX74TJ1xy6G46
o77NRbCW/xvFT6LsJI3qZWt8aijpfCiuhwNd83kN6+i6GMsrq1j1hQqqxe+eRt1cO7ZvKkGFDMpM
ng9gmbhFoEPvW0RxG0x2H/Y8YwlxPYoAKBBpdn2EhN6r32T71j68ztTxeU1l267IXV1DtxkuIc4s
D51nggk0AQCvlBlDbW6cCgt+5YNfx8VQ0TWAXj3YYelmlvqLtMS1lbwVAV9lH+qw6YY4/CXJ9yzN
TNKrpytuGyfvdar4bh6HDy8i0DoECLbIxWhMPRtqSzg3Na9B/RImHUrYyAEtSE7Wf/ZZFlxSulSV
qOR8GCl2IPeIt5QQ6lBNlBs4n6VVbWt1cLNpfE9t1lw1fwQLKX7OPtEJIXvlKYjUnZLot66ActCP
OZ5Yph1hcW7nCnaMoFTKG/lsaA8I3hRT+kHwMXYxTPQUKRk+zUrMFdWFgn9TyUkseRFiS5DRmFJI
5aoZ3iVPpg3hrrMk77MAW2ER98JjGkOpVYZsOHYhuJkcr10SVtkW6NPOceBv0Vouagyoilo03HkA
MeL2L+x8k7bmTiPasKxgTw8ZiUSti88Vz91aU1gQdaSbV1rShnvu4n9pgHfCazN/U/exskVnxLVn
Jd9R112R+pgZY5ToUqgdfUehiUG7a7Z+AnZr8jomxjSmYLAzdgUun1VOyHxh8mwtdMHumshLiWxc
2IwbSPhlTPNTTwyB0bhmmJ5HCuxtAUU/cbNlyhUkekSxS9WTwuU1fTTlyRebyfIIWLN6TN/oql+U
3EJyBvy+ZcM+M25fRgRMZsoZVNRiSB+jv5I1PIgYD4qjV31XwQGMF0Hd75b6qroEycWZbdzggAEU
uDj1VWCaoqNuZRPxarSvmKhrP9z0+hqA9UPwKcydVe8B4HTjkyqyojjT3MUddCTpl3wM/RrU4yTZ
ZZ0CgzOwoGPxXKgYpv/FupsE351ywhlRgu2lWsIuXvzqTUnm/2ur9G9UiBkacPSKp4ngyBNQVlIw
8lpHi7xD4gf8W4Jilag4MWGplef8lUUW7gg1wRy9UuhIgdwItdBn4Mfw5IrgEgkEENQEAu1Cw1Wz
GK/jgXRKzPv8jQ5IOe5ScKxQSYwt/Rx+sinZFFbrznT55NudkWPHdcvq2Afb6If/x4YOpnEzkVk0
l0Xxxs5/nIPxZGa3RkFR+LqxDpG690njWtv+GJLscLgLLNM/cJ0gBQ0uR8qqDlZwfxl0O7pPQdQY
+dEydwmx1GhDTQm7hiB7n1sFFOIO0amvqD+/M15GlPQ5P2Z0N1osyC9mA6k9fIG3JNm8s3aiGSh5
lWdBBQWTKYYYY8UkxyIbXodOc/sFMBmI+za8+EAipq+aTkJWEfo6wUCjr6gtIkXEP9+qmOeOkHUt
OAn6cDOpvovRyLgC1c55DL80uUHNbrOF6NwgHegGdkvzFFUfzUO+asE5UK/Ur/cXNlbDm5ks+Zpz
wFRbBb98yLF1DHCZsTFK3YmQ2wDfYQ2RNjX+DXQAYNdBLahSkKpPuFpJfCynU3MRhB3gvpTPmHdG
9xubr+Skl01B6lxU+H3Y2vCX3tvyI81umnlWLXba4ffQ4pwrTl7Eq3dlhThYGB/dbFhNCoLd0hhd
2pw0dodk5cIbeKqnmZ/kdw9FEQO1jithWZKJBgE3ciV8ZqS1A7Dhy/jJumnyV+mtVzdq8T0+SFNx
JKQpjj8WUkTQkbJWzb15Vg6NsQCjF/KnPZkcY/kSp5TBc73Lui3rFFAparfitwcll2Q5WwSBN2/N
t1H9q8GTEqcaVrVF2pKekDWcMdKdE5hGzKdUKoO3IcNacfq43OvrbK1gXV0N386/nEAEl2d5whgE
Dhnd1vmxznxHut/5e/gQkETwoG0w02rOor15uFk+WDGVUFUJJzYr/PtE+x17Iy5Ql4HWqB57aX6d
azPapfTObkw82zgCAJe9xl9lvDN/syc5Lzs9Ry/zyc57EHcKfyQ1dDS9/9VvUNelvYEGlP0FNCtz
FFCweueXhQWrblbFA0twW+9JiLFFe6XMHS2rtziYeZz3PQ6vh4JNZVoh9UeB2+DCw25iYbUE7LtW
KIH8cvD6YGThK3Im46XA7Met27sRGOaecCRevEPwSdmIaYL+WtFowJwtx3XyqqBaPMHNgFKilLlW
VqiYFDaW/hp1F+0V+hyeGrStpc3qHwTbNfBW4bEisKkeeOCV+jMM9lyTqwDI/jI4sjzMXYmvHxh2
vi/pii4/xuvQbY2QUhB3ZrW3S9bhGH55PBiVVGUb0D8vsa5zPT/gimFwicBUMjXB4sFiAWtrWuCF
/HDe/WA99yAABolpKl7BhKpvwO2xVIwQr1y82TNGO3U7Z5W6PHHTXeZ8t3nK0DtJ0awbfUWO3lTX
Y7A0aTTKSFA80UfEU3lrcv4Je5hghoUzknpgZogjMHhwIS+Jg+C7Uetz3R/1+GqMm+IbDiiRthxm
E47lfK9TVWBiI8VNs0iO3fw368WRMtIC9hWYo4UNmnp+PJT+ThMJ2wG+9P5h+JK0z3tLHNFGRDwI
X9JCOeJWwkXZRavsO9MP8gM+WRxvE3Ot8fQES6Ll2BjDr3JaTf/408H8DYQXQ7f5Rq8Btle94UOr
jV1urydM+180HSbDcoIEsjfKrSNf8BuhHvA3xjws4zx8M9IjIh7NeiuP4JkLRvdn9o9oFbFIfLyS
E4mjpjwybMwRlnoXdGfZ8HQIul/kZuioAy6/QgidJs45oJq2a1+tO18UQ7yANqVVHtt1/2EpPzme
2IbXCyf3ERBeKgmRzVhkXAas/CLDRVqzLu0f+yFA6thIZPLX6zuNeHzl/UFU2RjtVcFEO49fLwUX
toocAYmyZ1purXd6wFyKCdO5sHXR0XmnnkR51/gKq9y9LqK42E+BXZd9nOaqAWcetq5rhruaKhke
q3SGGSNLbtp+451pspubavJtA64Gt7eHIZJH/6p6WxPaYcgl6L2230fzmA57Jd2Xhlskx5HLooH9
iGf6UyMZau35fKIP1mQkm4gmgUKjBprtU4mm/6ORiOEKFFI0ma8V6t4KefHxovKkF+rNoOdtuGVi
N2hu0C7ScY+U8xKG2xBtX8hPjdel0V3M6DCGLwonVzN+1YIa+vbe2AI5aS40cOnLsTxXxHRYHbJT
v5+7I16F+C5htyhLg70PKdB0of1DbEwf6hsThMnXE47yyf+LiWFBRm/2PAzFH7iXwj/JHySxDEGQ
nP5MM1iohAmYtlCp3iR+qB+ajcp+LYM9IivdEmRt53UQ9/WR/ciiQN5PV9Wtfzp/Csz0+uw7a+vV
e6npxC2O4TOv15CtchaxF8d+8cVCtjhOFzwEBDga4Cz1oWg2WXmddhDVY7nTp3OcrkTyRvJQbW4d
7JhH7O1qmydyA81NFARZ18qho4YKAxPoy9T1v9C2xh2xv4wh9q0d19pDMw8mW4ToMF+z9G2YP1pY
yiBCfsIJBMYyIzAxrqmImXi8jE3ZnuJ2z8bBNk6ZdsyrQ/1OKExiGYNTwJ7BB7O+BA3Q6I+8/1Dt
Vwz+QbMfGXqbD/3f5HE8xa+6sy8MbkSHqOURfe1gyQSPqnvU//hZjOLbghqi/qWXTs6vbqBobLr7
yjU4yteYl+MF6U0UWJZ605tvnIiFIvg3rD70e0608IwblQHJ+iTxIj4t72bRhHM26K9TnkW7B+an
Vzv9OCWrqIF3cQIBq/wkCT/0b22teTxm8J5CRI5J0tf36nSCRLEQ+oucW4Kn2wDevHjK8JpiCrKh
we+7+CR4wTb8E9LP3D6H9lv1MsKj4VUjmLL42fipW4Iq7CBHQDlUCPZf3m85mUvMgNI4ZsmhbHaF
Ui20hz3fKtCXj5n1zQqQk4UGySE62vrRknsSh2GeYwuH67uvupPGy4GLfgzwszq3LOuzNYoxGvxo
rzGm6+0a+HHII2O+5+W/wdwPFIZELs2nWBXBQAj9Th4p4TTq8PFpkAs32fCWBUvmJvgSRbea/Qj6
3WZVGz58AALWysGmBWRgXAdQGeQPyW1KAVh2cjqRkajibffZOS9MzESk8LT3BG0nfIjwZlb4R1Nc
vg6RgLMZEjJeafKSGwcdtCVGcbQK/z+OzmO5USwKw09EFTlsJRAoJ8uWvaEsu03Omaefj1nOVM+0
LcG95/yx+SnbzIvkXYEsfpr7Z4i1T463Y7C3ZuxXYO/tswAZmc4xmrTuG8YZ/LWGTtngMF6y2aRd
LHsIPfGyRIp8kep2VVrr8h2/MPMyuk+oEGLDvwzjRWB3z5rV7jSwFbHiHEiO2rKDUDVxz1HVKb+G
fCpLRP92yr9kVJEPjOANdE7x3YQXlaR+qiqMaZciT0FIAKD9br0bxrpGMlpwSXvRnQerx3lLRg63
i0zBMbN71H+1wQtak7Aj/WQxDM7W3ZDexvKEG0r7ZxD/gCFqy2nVz4TBiQf1D2K2YAckMRzTENQ6
r5LO7thmbnqr4g15x7gO4Hm5aKTIzXnDkc2O9yp3icliHpMWxfVm5CwTgJoFUmz+iGodZv6GC6W2
BpfcT2Fc8SPLOBXag0ThBO058mGicWNx8bhz+Y6dmtoOBFkMh9pRmpjL5G9mW9lwmVbIYAqeufA3
ixsi+WntpWaleGNakOOzFJ9Un9+AihUAxPE8Bj8EjVAd0EjvnXWz/IPOsI9knR3biCm9fZOx+/qE
bPrFQwzfqbvnVHwYVeI0krRuyjfmQMXYV9OJLO0EAbM0vRaQLI7I8yZEa6kSpR28AJ28wW0qNVvU
ntIGheQD/1lgzZmcSLQVaZNFNnOh8KB/a8XsuqgFgoEhDbLOnT77+I0DSg0JdZwQxfGUdKvCP2b+
F62qiG0sw06bU68QZQR79hy4cXn2yHbSGM2IUqmOgrqbfuSafLB9IuxGZg7qVgObAAjzzhIxt6eR
exLZg3ZXlXXEByy+sLVSJjzV1zHxCuxEgUQyjl1mtkj4+Bv9Xeb4IQIpi9KhkW1G8yC6gbj0wVOU
TjR39MqZEoVGYs3Nv8CpgK+J10GQD6ivdxh7xdRDB7rqwGKd5gMISW4sTEmEz+Z20kVEnDKId2eR
rm8E+0CijV3mHyPYZlEDpyohg+nEFH4cI0+VKKxBUzq3fw2dgVl/LJdYxDv09h1Nx6msL6PgGeWb
lHWUK1GYNLjDAJvUlZsk/6xDr2ZqoTXWlfp2NRBru+iYB+rThZkIixJRB4d+rhjrilelMqp1XrWH
lAJDs3nTCOCy6m/ZmrkvSGXP9g2CD9TT+VX1v3I/OitS7gWSYpfgkybp7CvdrK5TTEv3dE/Ub0Mz
7YWEFksB1Ul61Fv85ItdGUmQWWMM/NV8zOfTMkze9HY/SMRXShcVg2SE5ZSY0pZQPjwrM57/IMeR
Jr0bdfcXEN6WTmdV+q7GE3XBRsteMG+FPtumjD0WdK51KjovMLBp0pAzyHYpYneOxD8hnHnL/J80
61wq2R2Lfjm5TG7ldC4V8nd9gx6nAqGiZAODrXTlQ6/Us9oNbxNxkasmrl962kEbT1dsrjzzrNpl
1yH4rSGgxCr77cNym+RhyvKtfcRRQolZmLI9UOkr6fqXGGjvxDmxjibvI2J6FDeq25TydiZXpjeR
Q4c+pzkxRm19SM3FQx++w2JSwDRgpJ1k9VMRxItQ+JtubJO92o3iWukKUBCgtqosf8RuPncdYTeW
ST3UMCjyBtJOfu9IY0zjFo0/RUSQAXlIH3LPCHmdzMZbWoJ95kj8LMkqQfqUyuGeELqLMPQbATG7
VmfkiTTugKYiAK4X233HU6y90MRQxE3CAEzVzxAeM7HktUscLE0VtyQZU1W2mWrygXc5KbJYRDAB
p3W+GgHb0yzxokVYftDbHXcXQSKOj2p5Eq+hYfuvQBIP3SLSJQsB8hb4tNmWKtWIZ2pXJAkYkwyI
eT3Q7TS13/GoOTN5DDIZRnadf3cwK3gHtUsunoThbvQPXfgchHMquHlCG80V7r7Sz6G5T3unQwe1
ZON4LBtl8ZinSzHd5ngTxaU9N2+Nv02Qo4/EkGff1D0hWtrJGMbo+yRbrrgl7IGF3m8LySK/HnoV
EQMtShApQnKJWMcScUPaCaK0ZwOsPdLcus+gWbWzou1zdct73DEVL7+YO8IyKRFR+/fJutfdLY17
L1fvNTDa6CrVRp/2jfndtB+z4BA5Ewl8uXvCvCPRiU2RWIZ/mOkZCLywA8D9Nxw09OBIucQfC5Wv
uRXJIuPabAbCyDZzv7b4Z0s5+PStGvFWr+wMrSfp0Jvqm56+OxRmuKKk+av6I/rlVj7hgAiP1o9V
6QqDq14RWgLAbMkB+tOP4m4867vhpokr9vavOF7Tu77BWD3uineyF9Ntu4k+pqt2L7fSARzxQqiW
3X0yN/Ee65+08zz9t2KPN8FcVy+UgfZEPAXdlXayJ0b2lRyhd+5k9XxQ9+6Ke0LEneIPTZHNzIK0
4jy8G8paZgBeoyVq/sLGCRnu6FrK6Eu1iz+wE3DdGdPiGrnEF6mflFxat+goqceMiIJ43790YL+N
+RN/K0eMfevBzm+ZTYeCYyzTIkmC19ZRjp0dXcpb+jXs2RM3WAac+O6/JZ6yRyy1695xvghnE8Rz
Vx3Bgh/qb2UrE14RLsX5lhx4JGwEt7a5AhY6TEfpQFTemq6iaEWDPECxq1ItNe7zV0QAzxv4svkG
g0O0PIBE8Mpetc0texcuxm/9pPKz3Yr/yDnmeNTWmO+3OH7umgeG9BFfscVhoT61NsGCm7LcMXth
1TM8Sr8m/86PyaDkfzP27jOgDRSRF/VMjGSz0a6Mf3So5ET+k1P3E7wZX7Cga4z5j/Bu2k1+ps5o
l20Jg/sL3qJpMz3lTe3ykm2Ko7gtHVLCs/INcBOI1j9Xl+EwbMyVyUihb6zd8DsewbhJLuVccNtj
8Rmhh0dluB9Ch9KxnJt2pW+KHW3eNm9oty5P1QWjxUUnOaNaI6zcGnvqTDSnPgh3ZjK+1mKdrKXT
Ei3xw6etLfCrfzefXPOH9mj+lKeZYChaSFa03NnWIz5JMJDgBysfPsbRjhRJnoUvUAWNQjhaWK6A
lOAui+f4UJOx7QA6E9yB9mTmo3JxQzrtQbFRZ4Y2tsW1tekemTdT9+zmH5UN3IhrtjhQU6qzJZym
95m5GlCUEdxuTtGNDh6H4fK9+tEBPzYgaB90NP7Mz8IT3cEJP/W/6btZV0eoCFivci+8C8fA0b/G
MxCMM31FTuSFP2T6urON6GzDaC7tqq2+T4/FvsIstOID2ZG1tTNOhZe999vU5vJ1Gab4Tde09bis
W0Bz8Yt39EQZjh1f59hGrC17AVf0IXiTnBpt55o27S0iZNh12JV/Ix+4k/52N/ovHRmAtPqen+OB
8CxIyy/T/jHPiovg01tUaM7sWFflXd4slTCoh+5o8gE5VhVr6hpbo7rVbuHWvKLym58Q3+S9PZWn
cg9OPKbVDUM8cbqKF9F+6ZFmqWwUW9rzbiBa3cWnZFs740qzEQkgPtrkm/BOwpdHhaUT2uEfExfc
IkzeTnCDt+wtfecvuok7k4NJ26Qb7TK5jVd5vM3H8mkc8i1wx7H9tH45zEERJ2NNtfWm/AWAt+v7
uC3v2dp8CxwCNUiRRgDNxvYwt5TT/y2NBevIsRz61KIVo9sGsAijkMsrTOLrqT5Xt8jxbSZFpmyk
jAghOnv4GS6W03uGQyzNb+FhkHqWbzxYYMjdarxIwHSHdJucsAlttBdRSXvgRM/fIpRClr0C+dSd
zgkWftZrqnXiDYtNejtjr+E5lvBuH0fZERw+J4hQ5H7P9KteXfK7Rg+nHbjMGtTDARGWF+wvwyH0
dNafX0wpMd2lNs8zNz2TKhzRl8EfJ84kdNR8X26LarOgVrv+o+mPRv9OsxgIL2C7/wbWEe3GffSv
cPFkfwVH3LuEIt8Ynk1bPAPLs2rxBz/TV7tXt4axqve+x7cFrHsUrsDDLM70X6BEh1tYD17q8aNr
/+RhI8sQ2xiPUX5dRZaXFwZeI3JGPo8TtMeJ8Ew+9Pu8ibzKFZwSGJJhf69v/S2lF4FLbxjXCnEt
jUf60LzDyd68J7LL5WA8uU7Z2EZiQNB7aTbcXffoeNEEBxGUrDrqTtzhqacZA9kWxxAtdhiKAzDY
bb/Xbjxr+T7YSui7Nug2RMKS2O8Akv74OEmbCEKHtKZd7vT/BNDi3huAiaV16oIaL3ole7Ize6wA
y1ahQ57Wi4d8zcW26l/WOgXI/i7eTNKfd+N7czF2tCdGFtKXdXJTGqfc1izBiIjWGVmo+lE3HLrL
zzjhkexy5MlvKOY90qEJ9q6OCwTI7QE9rK7bxiYlJOThBbx15LtCQcgKAm4ze2iWkwewMsAos7Ib
fHMoAng/i1N5Ge/Nl075Bd+S6cj8GWGlAuoc5a1/ELATIWB/5R/SPr4PwMbrgfdB5tXfYqj4ZMXu
+jWmfeuv+2VpxO0uA9u2Huok4Hebi6GhzcNl8Y2Q1GDB36IdcivFM6TNGDupqy1lCScOOR6ZXX3t
T1wZ4Idb2W6/WJd4U8d7ebHgLb41CRJsJTNRdN9DupocVKjpJXtXd0GwQdkQI9HEJPweLn/pjUqp
TN0RN8r6Cra2ys8FtQfH4VGsUc49fGWlnfJzeNYvzSM7wrlBK2YP+C7kL2Plcp4C84mX6GCkNnvf
rb2NTrAGuQpd1QW3+US+sq0OqIJxArniBv2PZk9edskhmdfWlkd8QxoyetINadX9uC7d0U1EW/zo
9vgsp2VoWtFowkTwSHfdtnjrr6y6bx3XIdWiXHzvkvPBTXObN+VBOYfwRhuJY3P2BmbHdcJjMUOu
yNTJr8pf64NAFj/cTciyrtnNIMqJZvXEbq5c8qT8nIEBVy1Dx0Q59DoCZAnW7L0umOl84HQGG/ph
WFsLHnGpvgv1zL1SHKmjXq5uBaThwXzjAOpw5Aku78NOc80fsrsOS4kLXr238WT+4j9DtzWR1ngw
buGLw0FzVHqFVsmeWGq73acb4lLQ0TDlfpFbuFF2rF+yycxBQh/k+6V0M1tFiuzxIMwPoAGSecgU
hDmjZOQt2lKY5LFLRza2TM7jvcW0si4UB0QgA0MnPGRl0QS2qvaii6lgw00YusKlfeB5R6eGgAJj
A9GCEoz6ipB66SNYRg6Osi0OZk+iw/jooztfJZx8VLplD1J3VoPN/79zyam5Ev7/PS1XZ33Gx7kn
XQhNJDMGiWYrHkISuviMNqPHAZLRE7M03bI3wK4CRvk/tNygnJSkbfMbPfPZVV8E/QgcCnP68oEM
l1hO2FCEv9lVnPjfQr8ne/hfg/pXwwHHNJjYwejrvdU5IQIUEdbA7kd3NA4A14T09tyqH2m4JZUf
FhHCKeoQ29kxB9JjgDrx6hNocZu7lAVPz5l0XGj4zO7/pL+C9/kNUSLZKSQRYHQoOXlZyNaLL4AK
bUqUwssMqs2rIcEeLb28XbKmjehGH6/+ZOys4gMVyXRudNSkXpH/cx313z7zN+72J6HKUbkbIeLx
2BvKHZe+StEquZ+G+RSbbYRAOmSfV1Im62zHA10DrE1+sevwFSkSyYsZ16RMR5c5busanAr+SiuN
Feh5fgutI9hIMYBVY+GAQCFkSBulNV2sWnAa8ps/uPxjGr36/Aed/ETFZv4nhUyThY1VqJSPhoqH
bsV/OiGMrZR38iixqB7i9BI1p2Y8RdO1mJ9gO+s09yLhL9EQmTnEuwo9WciCa1ZcUPBsSMIhcqoP
q8FtDhehUXNNyZpmbjQYbWkqf+a2e/QkEWTN3QcYVgOEBik5IVLmJqRsVXRvdsLfonCprOkejDoZ
ZdIqI6Osh0JEpwacqj7DFBfEfJGZiRpvqFm38Oq0px5CkHIgtxDrT5GyvJWVjCGemlQHvMIgogzo
HDUr/plEY1eI5ZelVF/zDGBXWxl6JZSHmURnNuajfSg2O0VsXXmBTVHIBDJdAZNJ76pJF/kEftpY
OKqaftbQSSAysYTypDSEKE4JOk2xU35Fg9wvY1SEDfGnNyKT1s0ou+RI8ZJGnXCiMFP5SxX+dJyW
p5zc0awafwWRkEQhwk0Q+k+zbD5ykfJloX30PrWsjYaZNJQLkk4kkiiy/hDTFlrSlhQpKFw1rUav
GOnfRgblW5iDW6DwWo3qTOjT1HLRmagclCFzOlJb/DA0vvUaVkycks6myyy3q16/+5RqEGXScyfg
HtNaRrIOF8iEJVNttJcwNAsCKiH6pFooGi4pnz0mfipMh50oCtdY55bCHed1E8atep5QnPhcx6Yf
72Z0rmNhUlBpXhM1fWUyaIifKF89/ZBC3F61ctrPRBXpcQD4p/kIQfVpRCrJGVDgeTuloV7uTT0k
Gq9vqL6OoK0sa5dQoebX5ivG6ytRoDJK/T9VGT4SqSfNWQTMjYU7gfw7qwGZyQiAWeJ+RiRGy/vX
I7cOIJ8C9B7pXJHbCI4dfjUahuGZEOFWlLaj9lfyMTXRXx+QI8+FLnRL5ASYv3Yv2pTO3IAzqj2H
KjdmQQhnyoXLQxXDjCWtBvZymTT2d11apbKyHaIvJaAbqSq93upJ2vzs6BuLtJdISUw7Wt4waghb
iWcg8SuaWTLgOgPxoghfmclV2Ao7kbyepLGQRfqY3it8Ar+xCUyAJWKC6UgamK1qyZHFTqbxVeKE
n2STMC2T95LsE83g9ShcdNgUsUckHLKIdYWDjZGUF521ES6/TW8T9CTCSJT+IMCgOMjALGKwVTSW
Rj3bfUzlnhGs08TTg39lyhEeC5zC1T2ZRkaeU1aZ3jTvC2kjwX6XIkokMINyG+PJEOGOA/+j5kiR
YVFi2BMhA8PSvgklelT+EkBnEXDnV3+KGfMhzHgP5KJyy6o7GwkpMlWkFGskzM8qjWFFzDNn27EZ
J6+ehONADT3Wt/iQCdVZ0QW7ldt93DRrSQvv8oholMsyoN0sy8LnpMnvqCKRTowfpdR9YR/m6Ga2
SM2PtsLBnf9fKgXbwB0A3H1NVXqLByIYiKXd51ikmlykcRr/9LhPJhIRza3PTOITP+h3GkPRPq9P
pAmr+dtMYrjVpxuV9E/URHrwO7ETCcspgeY0Da1vw6y+DV7AzvgJsAlppD9Q2neKVJK2mGyQLVK3
dZR83v8+oaCPATKsTml1qfgBUu1eU4SJ4p+lmABbVbvgnMpahCtQ2onwOeIrIg4V+8xWT/gO4aVn
db70S54uCbczwzFF3kCwWCRpcVmVobE2BNqe+4qKPFCxgg05lrzKQJGie4GOfY/kRS0/1vjx2Dny
7p24uE1RKqT0bH2WG1/59TNrryM6EPWjxCKSQrfNHQ3GP2mBp5hToHhf0pBq1rZk7NcB+sNk7DiB
mc7rk4hIL6I+W5I+Y67WtubuzYDarAW3DR6lslyLN2KBhFixq+xLgRpgEssefUNaBSsu0KDew7ie
xR4tRUWLOvNz/6mFWL7bhwhrYNBW3Yk8seGWdhu4RKI7zxNbRn4Y2NoUoGheXzmEEs0USmU+Je45
AUWypOwyqKtUf48TJBqcLcnwT9aJT9bOCzFbojZdGsixC7PrBhXIRAq40r4lWEQEhlvB6L5kYkOF
IVsrEoNESgY1fMd4z8NdOhZvEnWLviV78YCwoOBrUaBL8P/vCvKpmvhbAj0ECpPDH5HgXCO+DowM
o9ajtz8KYFAkL4CFbxW2OqOozw0JjGOQY4AjBhKicSwuUx/jFXrJsyshixOCz0ghtLA9mS25Fd2R
nFZHrMgWM5/pGNgYE4jL0HjvJgCrpJqxPdNfJmKLUyuB+AFA1XLhTPzeaWvaRPt5WxncOJCJ3T2L
68swoUPFEFIG4ZepMj4J+oesdnjWSsQVWnRMmB/7TsYLh1/qRLUdp5FAbuAi6w/wlyV2O0iQ/PlA
Co8cHIqShQerMtrcKN4Xo7krk+Fdkq1PogPcKDPnlZVhmy4yIJUQ+VgevSdqTtoZdkxiuyElMXl4
ceKTvfysBuobNINC5NBLy+lAJMddzaefLipfqqZspZyzmWzuFZmOe6PsRXuw2rfawLmGlU0Nqo8w
qV+Dzzopa9FGZL4sCDBp2Rbm4StB9bBksuY0TNCTQFODmDeORj9iCXxEbAcijvpCqAD9tG8WyiBM
u7eWZKwyBHGNmwgp7oGSMCQwiyVIJ9xQUsjW/GEDqhV2ujoikJ60Ikyzp37OeXtfWvhXK+oxht4t
ccxbo4brlTGMjP22/CSQFmlaZRNcwF5sD1winFk5D5Ef0yzgGbQYpebPTCSVqLyNKWLRltOKjaNC
94H3sb2pfIDBZmp3yDVwd1ALTNNF221K8zp3d125Rf6/kBouLjTCMyFbNcz5W/Ba4n7HAKM/wiwi
ASUYHei+ncp7ufRrE7C2SyyXAnkf+RGwV3yucANrT9FCe+QS0LdqmOBGRlrUovOZDA4+U2K0/D5n
6oI0iN9m8xSr5wDEmYlJHsmNPk/wSLP1QSaRrxBLRDnyUis/jG9FQDBBZjF/rLuJ6M8LLWtMKXZf
IkveNf4ht1yaFvBQFHCNaG3Ht5xDN4eOVHfZU892xNwP5SGxyKFdh1z/86vWf+dylxPEyla/qYAP
UUjIgMffaAvacMfGYsjvIxmD2lqoNqp2TuAE4BN0VyVMxiTOijdL112B3zMIbFP5jUjXR2MquZCG
akfvQeIk3cFXDhR9O4a814oHVQSrtqBYwNqrwket3pIJk78ntZQX7QmSHZo/GRA3zyh1RPkS6ihf
yU3KeXwgXMiisriN25nstGQJpLWWadXnu9HW0rjvhS9Ml0v28rQZ+BA5MCe0uNrgIT6amSsrhh4o
uhDqgEO8/KkQarJRzmwJhcci05CplvqZnRdnCeogOUShJ7M8ZfSbUr6ItxtjzXdDcGEN7mp1GG5V
m+JiG8PYaqhPTaquWZnglIXx3xAy+vunKMCTvEwkiG+ottV5FsjlGDfB7GTyW0Ya677hx2BQZ7cj
DmWFPk/ZojTkme4m3jwgv8YRxtOg7Y1hL2pLPCmRyEw12buyFf/iL6JN/CsqYDVEc0NO2Fbdhcf5
GaEOOmHnsRLcUyc8HdOJ3B4ZhBpVBTLIyktmj8Ad3cNFVbFDA8Fn5CuB/fLx8GOr7nxBapy4iBy7
HWJsRkvDNv+yXf6BqYNqUVR8JADETl/ehpdmJzoSOcdovFZ65+dBA4TYlNNBZor4wjttRi7VVlgY
zABrwqr5zRG92GyyussfAUgz+RhBXonPnLcN6WX4pvEI0fq0qi3XL9eZ4OBmoLLumNIcgEe8WU+f
waU7ST/12fwllh0i+REd+XaEa4HYMD9T3nbV/8qOpGnw3/AfAiaKpg5oMhFHzGdiPdptdlW4Zl1s
R5YjueOT/FvNli4SmZVgFAck30DC04xk/gvOe663PdNOnn4JwjkzbTVzys7RNJey1BkRP530fwMl
BOJnnuxk+ZAWjIErQ9wtqVWMy6vxKONjW1vwNdQCZ2TNuVDngT0jIQBPATT+olW7/EQ02AoObcoo
hKzVIh8YbQLRJeE7o5yQePFqRdVTQFzkhkM2yDxqBMkb33GaLgGku8XZfqrJdURd6hTPUHCi5JAH
x1bb1Mkuzl1BuNTimXpzwIiEk8l3kWqR+tXC/ZKe8T5+LhMKlF26JaJPZicRGRwpuj5hrkbbWdBw
YLrml6LdFA7FkzihTqEAlUhBx/JonGagjCmVcPW/MHB5TyBQSLCFjAgv2p2K5GBN4YMrPRfh9w/8
j/mvf0kHYVvaYEgpTmtAdACl4Jmcoz//ys7V/DHtm2jxVXor1rRgFi6AN8kcfNVDvGr+IdxkU6Pe
D6OgvlV27UuhTJsUv3jjS+tMQaDLMYK+RCCC66d758RMdhoUw6tifKFj/TYzQyc2QUfb+rP6x+2o
Ad+/wm+qNF1EVdfwkZHQ/xd64bXaNL+duELSS5b6Rbz5Z4JoScQ9oZ4ApKs+J0/Zmsj3HOobxWvs
5RTvrvlpDCfbRozF2MUCh9VIuw7b/NF/m3u6xkDELZQeK4SAnCuUztBcPb70c7MNjjgMGF1N2vD4
358kPrcjRJ11Uy7mI1xSC+EDpGuCoXQdeIrHf4ACplpAUzoYqQplmGURc+Wz8iTh7R1khb99Pkje
fENgZ34Ub/Ux+zdwdbkaRgjQe7JFf8jme+T71mHF83AYUx/8CiDccpLYh1Xr8FF8jY/AFY7ScXjp
lh1/8Y1Kd+uNPG+92JILcOBV9S/Nhrki2lPPd2UKCb/bG/uUpa+7jxH8lSNhfqSwnhPmHkf1fISk
yj55GNytLO48ADyL6lHdjaxqmChwLjuM3CkHqM072v+gRANnoE+D/EEfctNTaTTYmZchOmjzmhrE
TbozLr7XQV9Vu/qtPGdHfvc9jEHDwYHO9czTGZOcUaww4XCKokdF1X2m9nwbvcJ3TLCL9NT/hMyR
UX7vpkN0hkIQ1uG+me3mhygxkvuP7bf+EhCCcl180ug0e+ULSBkZl1JvJDf/Hp64i0MkxpVTXOvf
JaR5Z+E2w3ZyGRdT4AoBdnRM6TgjJds/hr/lxji1Z/MiJARerWHDmmlDIyuPPLg5wYCzYQvRm8KU
Blb1O7wSDi6OWvB2qiseIVr9VUe3LZXYPko2FzuNRPbNKiKY1tyBnYK26sCMpcugqkx2UNzQY5X5
W7Y8OEAcq3K6tQlrokdChU0DLg1K1XQglSYazJUC6k88GRb8Trqm/brGWxNShdUryKpdy/IQ+CbW
Te/dsv4Zog0MRVBtRBQID2qvV6HKUbxLzEdW/iO5zi9HfBOEam1Q7MymS2CM3Uc/pNXG1UYb+LpT
m/rzxb0GEgORm9ga7qTupIf/+kWtQnLpVzBv1fC8JAL3AmK6RTft6s1Ro+A7R1HKaAV8br2J/V2R
HiSwq9nRT90ufUo5ZwSHYXhsyNkmQa7fZvo5wiXQcWuO9a3qYsYRWwK0BiFbqZ3mjJ0I1IRbDS4I
/mZSkRb/kd7rGlVl48YeC1iontERKLdMLrhlA4g9WaKqqMNIh0IEGjC9+ULJNHRUjQ/SH5BwHgXr
VnfxqaPST2ofkvJG5FwCNprnwB9gEy2uDoWtTPBDdBpOH/wQzJKPe0Ns7EwZ7IK2iqFGXTyxZSsV
fgSpXHf/WMuM1J3Y5mpXq7Byb6PWpX5o/KBSgDs3YFpDzY0xxwHVjl5mgRjsaUqe0JCB7siTUwNk
Lj0GvAP6t6i95RiZfbdjEm8uauwhmUpFbvTs3l37V6J7DOKj6ERQWLBu7UgKH+1GEBHB0a/2Fpex
WR8K6SrNSE0h/JbANTx4usLpWRDGjlw7gvIikpye1nDi6Mv935nmh1DN7IFfFLs4ZyXEFC3g1Dzv
suZTISldS+0ymh2i4d3WZA83ck+06HOiizNFv9CWr6DeleC23UlQLwqJEMh869z2fxbfxc+UbcD2
fvCjEmbOba1t2Qp9yW2+xgN+IBK/McohzSgyNCVue7XeENj7YGcLYuIqiKojW9jWG5FGlneoa164
6k94Uq+QX3O8WSQYmHem1PTL0m1e+gmyioXxgugRsw0/eLwNeexAc//xisPm3Ec6Rx/sKgSpgE1i
W6IXZjFqrYJjc0iv3S5+BDjyGOP2zFLIwKpt63YeEGOkUKhNzPi2mXABk+iAosJ4Hz+wn2Rb4aYA
iOP1eQSybX0FWBKvC1/ulS5T+HgSPc1Wr3gPe2HFlUaMBb5KV98Ve3UH0YJtwek0V6TY5tRt/Gfv
otMcCZu6B3uoLkSKORMkzoZF5wtvMDMI5HsoKKIgd8F78YFeKXmVuH30YDX+Q0WA0V+yCehhy/BX
AEZJtBav2QGRWfMDb5d9qjAjl/a9d9Pj0luGZA2IxlzRluY7qMQQ6HawCXvz1P705HueTEd1ZdFD
1d3g+l3FD8ovuDaoe2q49r8rF6M9BqEzWDN0aY0bfVqXF3Q125LL5Z0zbuZZv9KoSYxTjA7d1R1S
QBF4cSXtGi8/kJPQvHgeDFe96z/ZcTFIkgTXIdyQX6x/sbqxjnnuDE+ggHalX5VP2hluPPcbTvSo
x3SF52Ghc9Dv7QpwFUc+9m6E4m4VoLslP90enuTcIwl2/b1Z2OlBOMRv0zHobJ6swmnHtf9g5L+W
RFec25O/CS5kRbJIbpuTSebGurqrx4T7/1WeIjTP6+gKPZgctB0dchgs8S2ee0IcPmn7IIVoA1Ul
eBXM/Er+gw2ne3Dr24hvrvFFavf9XaTAft0dMCMKj+T4/4fwKbNZM3rMH+M2PHd4DJ12F/4ARUGf
q9fUm4DA181uHgg8XTdYN4BKkgvTZ/vQqBciTpqR5xEreyI7SLxWSkwKbmdCLW/CBz7O+F9/TU+p
hz4XmIBksYrXsJ+uSqFdWpXiP6CekNFQIxWwqMyTOc9ugjk8xssQBZ86eTZDpR5EFAm+KblKMj4q
9Rj516YUNtHyhyvYRo39MPI3MjuHUSQHgbwqM0BIrhBZiHLP7N5lAiGnYitj5e5J42gZHcceArUP
GPRJxR2U+mTKxrsZpBu/REqRsM6SjlZs0pCLdVVfKlYowrIW8lM3nRLoER1HuBvwU5K2i6fQkFIY
gU89psiDhy7e1CJi20PEgzE4A8l0aIqyZ1h4gXbqUgNPAgcka1VD6Yjd3QzTldVrjDgrzDY9q9+M
D8A6s0QmmROxHWlcb/aUB5ukfC9qoN9yVzc7UWA52pMGpTTbsHPE5oH9vpTXGvgcuSgCj1Npm5WA
P54AZi+JdlgGBg0k+yaqxDXQSXHu07NZUlnSn8JqN4oAFbtJx6RHBPZafiCwZupepKvSmsCOmsB6
dkd1n43bYglPu0bouhAxEmbuj6xLxlYwXOIYndLfLcUvTYCi2EVaTeAAla4TFAC7Lhhtk8MVIM7F
Rb0msiL13XzeYKjfUDBKaufTn4AxNwyRLFIY+QAeZAYki/LMAxJnNVlcLfPSgw0bb1qnZiZVeaUF
34F0xdRTQbZmGaUZe5UB3nJHEAeENqAkQ/1K44Og4AnEXqVUV0z7JXEOw/BIUNBRRpHom0j0LOpd
zZiuA88gAnfTWcBBkoK6VEnk386aaIpo7cgk6DcPVTdZOg5gE0hCFxDHZMzuRXWkP2PdIbH2LWid
MVPgVyIKXBfKVw1/aknXbF+SoWfIt42IM5Aq/T+OzmQ7Uh2Lol/EWjQCpKkdfTjcO+30hGU7/egE
iFbA19eOmrxJZWbZESDd5px9+EVF+5XrwSfXtB9+Rrua784BpZ86qfqniR34VknTHa3lrSisKh8b
vycsoxRvabfkx2kkljqOU/AFUZ+glmXZuxTmt1gWgal9CoFBiRTk9EJlHocpKWCtCDF6mar5ICIn
2bszCWBds7TYmmCEXiPC1S4jiuGln1lA5qbz/s3V2JHnOxJc51Egjq6Ydn7aIoHJsXDp0iViLh7l
6zAsGO4bUCJemw+Pc9Vw3lXOmDLPHIiE8Hxf3MWVTe1NHqOuBiuujlPbAMFfmwzCvEJoE8S0X8nM
sxAOATm1ubusbOM5/kd/df5UlXedbjWQ3BgCxliv9Zh9lMVUka9o+z9D0bn0jEssdwEBbdvYavlQ
tGEFOUnH2MYFiPg+lp95r7llYmHcY16RZJhFOYM8U3tEwcqwpxbVdVnI8zA2zMjCxn/oogHBEoBj
xrRMq7hHJUMmf86fikTpRx0QEhJ5gdPcpvDu2Hr14kBUORuAMcXSPJPkY3N49HPh1S9uNTE5sAzk
0hEP7XBFR/rlsByNyqA4hcsboOQ551KbAFRUVfM6znlMQ+bRSy0low3iDtpzNgQuP9RYNx++LsHf
hmWPTz4QE2rBenluPIPC3wUZzKC6rn+clEcSccGc8Q+4V+rSHDp9u2+Eir/zedGPqR1w3SwGErRf
lNQkxlVU10tcvAyRps0yAfEeQDzc9rMLnaspUsSHHqq8alyqBM8oigYd0J/wH5wn5VBx7ratxeGY
jEdQKBKnOmuoP33aOgweNbA8X46YfVd8jpWOostS9/nbmhL/qOfyX+Lan6VleZqKIXghDYrpfNcU
m6AZn4Ns8s9rIkcHP6Vpqw0pORZtecFpUZfRleJHKurfWrBeWz3SertiAMwwO/yulIdF4x4W32v7
U04gwR1kSU6rogCbSvtTLgwQ/EZvpZRcpSJg+Jf17KngGvqPTmiSp7oxzPvatV2eM57kbe8OpIQO
OJGTFTAS+1qAg5bVIijqd747NjIuSOujdoCcMD0OdmSWJpte1sVjZlRCIqgG/1QvKfF603cr2KjA
D2Tt2qhhZ8oV1Rcom5nIs1c3hx5bJhDiefw7ICvXpMKwd++npc8fuhSYQ9xYxcS9JNLDj2rSoRem
DmkfrJe2WfQ1RpvYHBId7xy4yJjC1NWDbufyPLl882qJgm/be/W3l6TkxXsRUzcMKSTztuaqp1Za
Hwgb4nqMJmTLo0MwnMtB8Ugge3ofu9pebBF7pwoGPuZSTHgi7+3eSdoePSavWxBKezIRuXB9JKdz
0DnjPRF7w6vsgwbdSu7HZ6XsiO5+wVMIBwvlC7Vq4hOyxuQuBFQDQorkN6B1QWJ8hoEi+Vg8oEnu
7DGAiOmpvbiUJI5F1z9DRtI3KgV4CrzYTx4Zf7e+BQdBRhIjNatIVsyXABklQRzdsWctD0C30M9q
yOcX6HG94nIceYA6BCSmaSgYxuJq1TGZf5zIDUe1R3Z17PfN82Ca9N5d0c4kbIY3Mxu0Z24Abz+N
YN9h95IuMk7ecfJzdFfgaMVJR7ndpeUkLrWZxdcsfOSbKsZXbdd0W1eL/S66hae6yZKYuXU3IcML
JHVnE6/PU7B2l2hcIMouNRqpMixpq0bvIIdeSmQa6EDCtq/uW90ALl9S+A1GX41mtsKy6jmdvlR2
ZsKEmxKcDNDI4lC1SPVWC98xF4LIBONCD8tF+rdqFsaos/+RzTrZlgR5bRd3QcWSTNh3dZa3mIQR
zk+BgJQxwYsYuh4OX+qnJ45OBon1Am3pph3SElf0WsCBciaKRAXEIvGvUYKlCdAYZuqxyRxD25JX
9rkNU5RrVnByDpqoR1sSY8YlQSHYMbKdlkQiscuaHNY3iQ2gFg3julY7D4GZInb25KAH5YAMAQXJ
Mqf6txvyptwB2bKHLKpgfjTkuIWmyZ4cN0LTG5EcF4tkptUZYL9whaSgr+ZGvMM0umJpIsk0aCjM
vPWnrLzMUaZQ1WhWvbMy0Zkq12B2bvQDNQzby5404ckP2YdEJSy0dApZRJbWZ6FDvTQ+Lp6rYwjy
fb9XWT/seu3iGqwgA1QTMY+3sN0hDsQLu8obAE50eU4J9mbKClplqL+oo0sHaU3eRUgEE7/d2wDr
7dgB+kLa0AAmYBpToLO6S7oU6ZpN070tJ7NvO8i8hAg4nFILcj9/ZoWqSt7KVGMxsmbFe46EJWfU
VsnsIiE6bysbYA2Y0v6unkYs401v7iBg82qupPGSa27dL90kz/C3yrcgicUP4e3DB9D37Og6cPqz
kPo7pSTYJx7ao9Yd+buBZGmowgwHvyYQAQ8ffOkbrwcId1OSVpXddI3fQmwds7euqEOML5ltz16n
sj9+kv5n0UFdSzP8iVrzp1vF+izN7d9BhIuzjwNLpx6xQFlI9dE49iPGZGn6XYx5vUuLIt97pM3s
ilgyIS46yFy+O6k3opnUqQu6TxkO6o500fQgpmy6E1GOD2tULEuYiERp8pa3q2TsIhUJpEMgMbPN
FdqCyXr+xpu7q9JRKT7pZlimu8AU0z+/5129bT1NjM2MHuQXkVWxVSb+LLKw3YzWgk5zp5BumuPl
PshX1RwSWEg4AUvyKIeJrY8LLqnIcHQNNBhig9qLi47agwWhj0dxHE11l6xBvxOmcR+bBvYcy71c
731FDOWaQuDVUrPwrGaSJ26TzvP3RcbS0+8zeWTEFgtC3jzEm2mop2M/h5hoDJLypqjGhxkN0k1k
SIrk8bZPwIb9p9Yfxn2c1sUpniyjjMLSinTZ+maMqXgxqsJi3rILsnCEnWMzkAOrypx8jCLZuiJU
2wjaONA/37lLFDCSukiyQx/G8rGoWYhBv2p2M1DpHd/9dYNQDp9eNI/AMdLwsOYMSnwZWrY4tXNe
BcyKaGn44Jco+iGMqvkjdAMfq57Ff6Jog3siuqo9qh392c9MhLRIpwsXtL/3eoBWUpfTxtiuOinb
6/3a2+E10gui42webkMwqOicZnVxY688VaIvz55hqRqPlrENqeQ9xfe87rLUh1KMPfM9svj0EuLp
bnk8ppfVs19taDE5uaP3DbO1OEVB6J3C7trmCH4vMHHxtxMyD2x9iVR0jfyUSG3Vb9OOxKXWBzTT
OeAxglK0Gxv6Edkz7bUV8ImfRtd4WzSOB0bMJg8cH4hQCjTK2F1RQxSkMM5F6by5c6DQrvX6fSqJ
GSw96Zxnv6yfVoiAt6RYvKSIYs6Dm2XbICjTQ7nEztklwnXXLz4tdasj8T6qLPsg2nV+1YjU9o6U
8XeWL+SEpyo58ErCpQ0MX9U0o8Id5mo5KLMkvzAdvYeouy65VT0CEmrLk0QWu1viKWbCbuj2GQu8
1l1IdqAfWFYO/ih4ktt55lphk7/UBRd6ZibxrdIieqjXkNc8YzdOniedL5ZG50E1XU9sUwUDcK0k
klXUYK6z0jxG0F7BofTsedw00ywau855rkPA/EgxynjbKyaB6GjseR79BfRteEVPBjNaCvzKKmyH
c9aiSy3CPDlFTv9nyRZzsWk+0/bHawxrO5uOtQahlmXgK11P2B0sd58US00Ztdj6h6LthLaSiLv6
0KXjIwlidj91Oaj0sZ3lE4lmCxyK+t9Ud87Wxqv8V9Y63bugRc9dZr0TM5OXKHH0szOG82HSDW2w
x43+lA+q+rZFOTApVWiqDA1ryxR3+O2yIUOwG0sm8X2Tf3RxAXuBRviLswX4iJvU9wld2DuPzrqJ
+UoxOQiLskxcbTOimk6EUJq7gsSAzUCT8hHoJj7PTc4qn8J+QdRrwBipBZ+qma5rEeldR3sj1RN7
jyh6bMO2eM1ouUaexV045BnOZy95TQp8EY5IBNm7vnlYPcc/zmOV3gujWFcVbgfEyIXoMafrOVk9
5lmEdoLpKKp3Kdw1ZP/pzs/Z0MwfkaRNiYK12dsW59sorkCVJfCYs4n0fY0iEnAmotZBYbOKMw7r
sdxDBpn4TNraXuwAr2FMkpF36ERDaJjnZr9pkpMUlvdggIJu+I+vPaDZglrVdgHrv3jUzF7aEse7
YgjdEmdxm8mQ9NRIpAjR6vZD9E55KNxVEMKdcl2acP1xvHp57VtWpHVggJiHzfpUR3D78VkPU4hA
1QUkM68T69CoAdrlJf3yois/PplR+Y9cnPe+Cef/ZFklFwkzl9n44qLhpWwJlpHV/1wiDN9RG+gd
wy0iRXMPozzacf3MM9YjkF9/Z43YC5AvRtWVLBB/zTBJIJ+9a3K1PEeyYgXp1hmpN8A6pjGJL8mU
i49qtvW5sF52id3JOxSNQaZZVNdwAiqDcCMXklstGfXbeIy7sxuMHAIDqs+g4TfswqX7K+e2ANZ6
lRCHSYJDOQDky4nM2GCBAcLE35Gx/zPZMX3lxIze1RCqh3FIgfhcJdt1P7V/KLLCfd9OOPhUHCpC
iETzFkiR37sBIq0xSyGV1lm3s92Y7drSXQ8qCDHTwOY1zcaZDAgmWejmQ9reID+qgy/OcwYurfGP
bYk3pNWYK4BLMFYePC5c9L+YvwWe3WwV/2oawdtFkxRYzDY6dkuCS6/ufsq0kZtxbsERpoP9dgTh
pGVBjc/xCy2tByCUGMlTrVY2nxHipH5g8eybhfo61mdw1eo3crPwzVH+eE5k12FwgYpB3hcpl3zL
sHAiJmuu5wR3WqUVhlc9Q+i4UkKBeg8svQIi2MygfooyDM6MIOIjuQ4YW6UiOaN/mFT2UoXTb5B3
/9zV49Egp810pYWmh25mbVCFKpamUZnuq8G9beJxN3fcj7EmShLM9Y07pXjGgh2V+q2GeTUH5Xu1
xizsXdLioFASporEg7NpJ931lbQHColuvou6BUSOGZ9qZ/xqFEqXJtrFKc7CNQueGj1CnbPUFpRR
7XayBQFYti+3EUsaj7ma6JP7iEj5vixfQ0IBboMB3dBSJw9DXv8kPqJWHsQxXF98wm4ij8PMkRBp
3JOGVcxXON852XIHWgFKnTgQLrZNMHCEHYLP0KESlEcZkbZe4MX0/Z0Xt0d8C69Jmh8HxXDMeO9j
hO90VUfnfkaqmDoQMIIeGaVH3ANiCV/uc8e7lOvI1WPvphipZ8/KYdHEs5fIpZZwoAlixZVBREym
x8RUz22FZXFh9caKTbBMNryjwRg8DYM41G57djRuwbhjtK4geyKbiPe80liGQJ6QM3QfzRzvQeaf
XbO+lSJEU1jcJlH4jTpxT1Nzq9bhpbm2aJKtVYydJFt2I6JfgYGNic2OOcL4FWfyFhbwkdEXFexV
F5LYhwHXQKCHhyobTzSBL17Q/UZh+lgiLHA1FvJZP/trmuIuTbCHCqy46tNmPe6CAo/RABTVcx/W
6wJN/QbZFY3XHkc9gTV6LIZgT1YjnmXGqzsfZFWajXsHFZOBX4ys12f2PcEgDaboFM0kIok38nky
9xGMZI9lw4mGi4siT0XrMQ7YaZLVMb0yroCpIXgD1GZGM7F+eOF7735HNVFESBRPUGqc6m6QW0gX
MDMPI+nr03qI6CumeIt5hCUX2ZfYRTwmDdX8O3f/Ophq8ZOu3wBGOuosCW4g2DhLoY0K+dmhJhLo
mIY2+JuxLHZrBQllvdED0EgCNd1y3StyZCv3M5eEZf71CybQ0dNaQRbbuO5hSLfkF91E+osCGpXY
g/FefdYDBRNovcVS5bvPDUEe1K6k35mfBqxp/tOar2jlgpgfCoPBwuG1NR6iDfjA36XP5moybI2L
w+pWf33IohTx27FLkH2LfYHsLsXby9ibmoRQttvQMhlQLKzm6j8nH7ZsSt0UniXqccY0JxWOd16C
RJC1cfM3IzU9h1nGVtU+N4BRqH68dw76m5xwXjMbimfWAIDq5pBsofbb9+ylwzM/p6gKLYPINd5H
qLoZeBU+UjN7dbS14yGvqIGvGw40riK9z2awb9/Av/fYcDYeCMYpQZVxvc/0lUr9JdFtJA4raSEe
iuwntniLUD7Ihyva4hoFMNgrNx4WPtVWWn8Fq3+qwYCkbG9lk+z9qgz27tiyAVc7ShJe5fTAqVRx
EDHA7Lv6d23F/ZKD+8FPdEn5OsNoPOaQhyNpv3JYC0nhbxKH5SYyu3jMWa/mxIryDscJlgOyvDKG
GCXXEONq2ueRay4BESdId1AJYwMEMphi5wUXjx+eKlUfY9/eK0p4uwabykUBHo/U+NXyEWDHmqVk
Uu1fiDX8u3r+ReXyrFwcsf06HUdld0PG0GDhb/vpZ6U8foYy/Etn/LheEX/cpAiUmHaPCPZvKdCD
rTSROKdkw8NNkn/IeEe3Fg4gdyifMYOLv1kPmqjUgoZk5aD0Wgc7KBsNMLGrwWypk/VMbvF1Vky3
nd0mA05ZWYO1zqOLH0uuysh/Fd5VHRpNCKq4H6cwiG+cJekQmoXnaOhZXofdvdXECKaTvJkmaq5K
VIdBxmyZ2w4xJWEG1+ghjr0ZiFquQYDIdoXeG30tbnGQNCx1gAE6C5+cOd2bxbKFYm6Uz8HVK/TW
YiWUluM1i0MGs5mC2Un3lEwyO6Z1CyF9eEoamG/d8DFZULhzufyp4+ASmOGUkCpI8wl/P0iGntsj
3HIy/TRe8aBS+Tgs2fOo+vMUEjTFTOTQAwrOB3ZwbhA8+oVzLFS5zWjWqRgOodPeM2u4C2IkVTlJ
zaRvxk2LtNNgwDRJ+p3AVLWQftyg+KtF9ZpOwZ+CYI2buR72kWsOwYBdKZkPkcjvSG3bMFvbRCSP
uKL+aykveE6bRwGkcMFwYEr8RFGtD6QaH+MJ0C111K1FsdnG06YMlss0oS7HIDTw7HCfKASnpQQJ
yKWkpmQXcO9qNp7FVc3ix2iSyKNkbEJ+sn6dU9zNjXnJyEakBoiO7AAOksfqxpnWb7k2fFrBa+Mz
F08I/XbToGYSGzJDTDb+TEYKbS9vdFCZf2h1EFgH6Y7dy44kzdd1NCca86fVSAh8iJIFI+0IV2YB
Sjjyw5fZje7KEGeIR2SkUfckEO+DqThOBRSsrrnrQ4QEJttXFUA5Kgz6q2NU1ce+JGKnhjfTr9eE
3ysxoE9YdHVvmWIcu6CmaVeGx8b/nPL4QuW3Y3D2xUz6Vgf+DxXUIeqXt0SnB6VYcTIB2vZafwcc
X2HQblTinboMXULCIqYH305d3wDYDborcHccfqUqX0IwfHPiIvten4zPH5Rc80RpkrTebC2xTqdS
gN5UTBG51cyDL9GIZoxWZN385AvZgM7UvXho2GiEss20BFcqZ3MYdfbhhDhdCled/BCRH+HdMxFZ
N72k1NbulopwS61ydhx71CmJwTVPSknOGx3/l+8QoETO3ZEYQWoej7T2sn0iPIeCyEUvAEObtdrR
i9NvbTFW4UPjLquaTZNW/3Sx3tOhvlXx+Gz6BP+1A6XM4oSIc/TOGQMKbUhEIzTukJXejekf1YLh
NbWwgwLxtFLQm7CB1sBBFvgfobf8t9b1oy5R+JKKcWiKegY72X3703WrtAQnEnRPsu/ewiIRF9NB
/hBs/26zkIlINzJETZPM7C0nCR/Isi1dvqOAYRLGPgYJ/VjQR3ZnX82XIRebJkBWEi/+oV1yqhIp
f0nw0oRecfizIEPagSOjz0ny67yHcHCnrV3D+zIr6GzZn8/X1jd0/yoFJ0qlMJjzkOst9q8a/iCG
7dicvViz/zP2aa4YmLu5cxrbBr2HB9QoRVgqoWr3BXvfDtNAIaDbJ5WzVysHctv4Wx/6DzlFl5wB
BadPnz7Ty3jfdh25Mnt+3bpkkRrDTYFnVKb5xOTLPOgpei1id48llaXDZL+Y8D3MnsIjljrZhtaH
uzs3w23tFu/Yem+9HHIV8edLqrZhbL4jXr8o9XdksH4USLuEa58l3p/bLJj1zjACAntqh0uk8N8X
GKbDgX+tiBm8YNJgRy95Vdf5LF3ko6K9fp1LeLHO1dpssW5loBxsMb93hetsqih/nDWgqjK70H78
iCr/8MRS3k4NeuCWSr8UBNLwv0xB8VP59X9z3ylGwNPPIPvHIMSHQCgcn5eQZDwYCtornNu3D1NC
gOuCC5w8SrBLqGgprmEerN0Lk4PL0lvnpooZAV0RoPVicces61MYuAj9h6/RRMOBmZbHX5getEbz
US4B2/XlkFhAa4JJV5KiTzTj/Txziwsv/1tDW3QcNBuivfDAPqSl96cpW8jZvnPvpatHp7NeyFms
v50BsRqJDUf2RRvwbbsGWWbXSQQn0XqefEyZfahWAHjTvpzd0+B7Zw9LogsomKb7NXCAViUc4X6H
Hjxv5IQDuPqunPSbDww1KkrOTq13jqMPCT7SPsIxSSmzhOXedVK0zd3yy0RqG4TrTuTS45a+jmLn
gmmPI7AJifKJ0vfUYnnRa/SPlNKHvhHHKQP/FGVUQjq+mrkXHAONBJpA7wxWBBBJmY3+xplZL3Ze
8WU8WmLHc+WDWhlNsA/FbVB+JZMB5NaLF+LTzzF8utuOCqec7T4m9oAZMmzV5Yot9/s/YYyscxXT
W03ETNdf+f5tiBcjwMjAOPU2jvC7TzLerbk7XXjr400qUaMVfbYtOhwaHYRVkIras/k2jBAc92vf
nZu6Pwq2he2YAMApnXPlg80MVfWrk+jRYXq7H0Tyt0DcQ7LzY7IOb871KGqW4Z0M5KNExMET98CC
gaNA5X8wbALrcFX+RKTED8Y2eEvY2vsJcXw1kDVawhQhL7FZidSp1NOcqVPS2Q8x1N/d1cs+0LvW
pj+z/H9cIapCb5vvXB2cckrV0LDt9g3WH/c+KfU325hzPzDf6ZhbwB3MctB+fdJtcgTMZYN/s1se
OMyuPnwPkrHQTykH+E2E4cxL0ztXXa2ELSIf4791Sr6omQQzggJ8lHnrgKjSOAZrw4CotDmofjh3
rfte2PBH9/nRSWBGLsW7riD+SIcDuvJ/XGxTBpvlIMN7h2RVVsKHwdpToudDPEafOMe3XeN8mqhv
HqIhLlHoDOlH74Fp9qC53hTxdaUMa2om5qIct9XgwVMkWrPwUVND91ARI/W2FjumT+gbhxEXI1a2
bFLf0dT9c5RYiMDjZ49agOy0pKypkMVBChC3ThgAe2T8Pko0xHIV255ddqzbV6PCN0ofKDKDpc/v
ZnhAGk0dSQU3AfmEQtVnWY1ntkXeTUZcKYSA56aL7mW0PugO8aKt0p8KVWE3uxDiwHDiujKUBUgf
aHtwBLFxPStMs16VvoWoA12J47DwP6SghtfZ1VTjMblS6LMt868idDZtQSwReQJ5FLBJ6p6LEb49
kX7VwAleYJHEn+x9pbgzdZGieZW3wUj2TCfvm7D6Ii7ps/HiPaPGH2FjkI3ysy68+2UdtytFTG7Q
Y8nsXoaASzvzFDjtW5D+KaUPxBTbkvS+8xGy+8LtNjYvA3lwsbvERG3NB7cfTq6yZ4OOrwFYmBBd
7Yjg2FTtU6SvvjHsmALb9TozRZja59xZnhQCn444A9QkWxJYbgvQMgu6pEn1G59eruPByYJ8R1u6
Z9rGi5rd+675O+jwjujR/YpnMzWCcDnn3PXLO+PVj3jGKVbS09IIosZwiBez2SVoBIYVDX0mj+9d
QhEToml6On+TdrfrjCXRaZ+Kbg4QiTrHsiu/ljz56QNWwHkOciJSN8U4/FnBZld1c5gmimBvoiWu
Dcag1p6dwLvQ9+EImdQTDmZ7azHlVp1h3RsKwgLdl/Kaf9Gkd+PsX7R1TyJHk+vCJcvSo6VKZ63x
mkz4y2uEIbc5Boap7x89zozKz94WnE+zS1mirpv2yOW8jLCeuF5MHEiHC8cDBNRfTXSGbdaRNdEW
hRC/H0/37C3tjuDmfK9g6de6hHGN0Scw5Z+CGY4bUhHOPCjIjPA5Wk2k6RBnfAxF9sxapjjqIej3
wSAvbggDq410+1Hw0wfYoCxJZedohOK3uBgqzJoe14IfM2tR24eYYszEiVTOtUDRTeOvvPCXGyI/
aQG2v85JeQ+G42gQBRPOqRlSONfP3Hmh3yNZInWn0xCLm843d2vQYslEeQS7N0zJnlDNthMuPU3G
3Of/kiIh6pd4wI+tPXOOPerIoSi/HOJxxDzhAoth+8QBONyeviEkKbvknurG+mXq6dfEM8o8RmAj
8qpxoeBmOngUefE3QBuR5yWADawXCWQZjLA05IZyau2Xy+J0ewJ9UEFwpSjutdkOn+No38g+OWT0
c+VkjxEDCbsEyUse64Nel9+5tbgPJXOWYlCMfRokoMOArP2qq3eXt1n6HSPl6N2TGdiMKb1DlXMf
1nNw38Zs6wssyyzHPRBKC8CTNXUQAhdvRYccs2r9k24xMEkPH+cSf45NeB/E0yFfmjuNKUXK8o5L
F759AYolh+GSZuu/rFDVLQFf4b2dQejxDpzIls+3usa9VyvnkM5QB4dQ3/kuUB2/1vcrUiqwDvvU
Zc/LUPGmEQy9mPj1kf4UAwnMvfROsw6fuecfopwhZo1KYOd0yjkVUhMxrGAsDl71h2WfOWYieiQV
yWcHj+NdmOFSENlDGOV+LNe/GfofDmLMDX7n9xsVYBbTs5p3oePcKjcC2zR0AO+jZ9Mtm2vAvQgU
PJve2wYt/nbD/DSbw/tqEO/KG98Upt2U1cEuR1bZo2wkU/tMsUdROFFqdZ04ZDGy6XjM4G17KNgh
rWIuX/AW0EZ3HQm3Y0Vf2JARZtyzVHX7ifRl44U4rsh2vvUHox9Zl0R7OB7HBPNwjANoUe0TN8Yn
9drf2UupAdRLzZ+WTlwdWyUnvCSsoz2iMTnbWYmG/Cdg0Y3jKCfrKUifdJMidXSM3GVGG7zIaNgm
ycQ4mt3mln0Bddry3JeDPbd51O46v3svA3xdpZPhxEHyTvL0b0uPAS6ITKGm1ETq1uQ7WRrnpDXE
ruYN0yQAHLsZYTKgZMxGeoeuduv2qAFGIM5x/NK21Jzl1ISHrFd/ugiHWqbQjMBMOAaLu22n4rfs
2bH0qQUcXD0JzRaB0gebBH5W478UyMPoEdqNaWHIiGDiMDQ4hqOFF7jqCz5pZKNPqU34pwmdXOPu
SZbE4BTlcQ2mN+liBmu1/9UNaCnKeofgEI+tcN7iMn5vwLqNFXkZshne/NAc4YwsG9HZk2/6a6p6
pYGfDPUmCswlVuNjM7KtmSMc6mVJKd514etc2lcZpqQ26SiDK+rdyYhZVuy7cCHjyGyqVX5WK+fe
0nB4T718yd3opXaKvcO2IU+ZddCe0rvZ5VDHEo22Ra07j8kHB9o2Y86OF4NM4o7fFNHK8KRd7yGz
033E7IsoqeBuHN2BkKVqPtMCKYA1fUyibv1VS//Y+YztBZcCv01wXytM6DXBEaoLtvy/dkcW0f4F
xdNXqOaP1PchXyfrntD3eBuzI954GZXyOt1FeH7IxXYZIhmLDpRj6Lg6k0PZaSDL8+57a6d2a7T+
t+YfzaIeNZiYPJpZqKxM8CXRsGhdGIqEoXuwBcdHNo+nkLFB17LkrDFbN5X8MCum6CIt/nqUoG6W
S6746ZUu8RBqkNpLD2pOheu2vHq+ssymD1XYl/vYcQG4rdAcq0wG4DDEeYXpLCGiUyK4D5Rd+5Xj
Flw5WYVMYdiwobCmICn20CI460j+aMpoq+oIkERTVbeNQFpbVDhXmFJSqqdIZjPvXTvi1evHt+7/
g3Yv/TMv+Vkm4q33CrV38+5YlLAnk7u1geXJ6CBVxbKhte7/k+DWRW1eJo0hUYmAKVp/3wYS9hCq
8hutOFhV7PzG8YRdmESfpDOMs9np9wXCtBT54iXNI2qGhCnPXHsJSG4xsC7zI+TK/AU1sv4MhP87
8EXc+EnyaRowfgobYR7dj2MJrhvTYRcW707jDUglwLBVV3oiwX77Mlq/iLR9LeaYh4MLK1N863Pz
N64xs4QZ3uTuep9aEXOkEi2QZcy0BAuCcE1P2TVFPKkQ2mGjW6aXsE0PWVcfepV9moGlDGveR5vN
SPQ9y8LQERCz/Tsj0/eKXdy+clC3t2XDyDFu3yZZS/IXcm87LPbQXk+6GFlpbSEaIq67NaFC2evv
3NiBWIUQPRX93s/iq3Fi9EmHy5gK1N16WPhii7IEK7PAtuv7l2mwlxxjSthUL0Ht8D1Xb0O/PNRx
TORfjXExL9jRwzC/0WRywyr0ToNYiIqHCZXAX5nDj0KHD/WV/iOxYXQw/5p2euRM/x9H57UcKbJF
0S8iIoHEvZahvJE3L4TUkvCQePP1s5i3G3F7Wq0qyDxm77VPSkL/MImECt0BZS9ePGcy92nphg+T
LoECy+eUbEW+a+iI1nx0yfFJ6a1CF6ujHhWnvssdv6ozf9b5m8R9IglSy781bQL/zQ7aQKO9KTNI
M9LwiMVwx8cUEWM3ldvJbIgMC4Ckpj3ywLoL4jWp4/8St3pFRvbNp44mK92nCbACENepF74kndOy
jEFYp5hgBPlbQ4hIOxDup5yXiZURnh4p90uv0KXjLqmTgzY2GYeRee1S8WCU/IpFZ1BkcPwxgEUi
zGwxRSELYsGeVLoxQMI8FszPNn1rP+rN/xBvcgsn2AylgnJK8UB5sLfIIS5CiifGSHdXn+gSaeRc
PTtGQL9ta8YHZ+wCxDNRaL0x9HhHP5eC5NI2pB6Ta+OZxRqBNwKyAYs83jILhBBCLN+WdGWuTDbB
yB+em+h7zmtAoWypQhAXzTBsG1OsHY9tTA2vQXdq31PDb5H9NIAXpOH4qq8PlQbKtA3vLcN56dYb
t+MNniFUSO9OdY0FVUgKNR7XFrUQaRXi1LE+iqf2EJi48oa4f3fS7NpNqBQL6g7mG+GuCue/Kux9
iRy9N0IiHokRTarwq9cjHN9VkW0TjQyHqmdkojrGkFWmOM9YVDqIjrlmYSj+FDXvbFXg2JYNlMla
h6Df4+0tu2ZbuA7xYXhAO6gZQe9dyqr+1PRlDBXpR8OhwkzrizQYwJkCfrErmXHplQ6NxmqOYxxc
Z0N7kYrXeXI3xcjkNgdF4IykNo8s153Pqj/FIUmwXZYrfI4SeMfRhDgwFA9tPG1QQ9UDDunuQg+O
BYzqFixr33/p06h+VFS6/1DrSJJBB80f0PYxZam73wxx3CNyVxrbMEhDct+sEuYs/hIAbZnbP2XI
bLbpEGivTVFO35mbYO4Vudac80ATnwmagZM1zuNh5FS7Gn3cvozGCNx4bqq1pnJ4Ir1pYP7UBZ4r
WfYkN7d6udXjADq0hRXcE0FwgJLEnRFhyi0t9kNuBjijj/vuPmPB2SY1GvPOK/6EJdMty8wJa28b
/StKC39ZicKw6XLozK1OPEvUvTU58Ftt3MYuTpIkIsCyIBV7LTUPJFxfY6CayvLeN9QKYVejm4L2
ZmjwTQZGzQz/w9F7i8fkvUU+d07cGjO2NtGc4pNhqwk/g11fvOcDsVk882k3qMS5xyLkyF0TTqdu
ngXsi4Q02xKfUrZEORcx1JAyp24yLEh4IQHYnDEKpmGiWvQfFSM1l/9wlXsEAdq1ZfIQDhXBisTx
dJ3FJJOlPo2bvkgHoize8vn8WpY738Wgm9HZNpe/u9M8Omqof07qwdYvtRDqp9DidFq3wzxdQ8lV
ipgapg+FkAtXjxGCnSykS6HRLyKAI/+27QSSBfGhcUrnAXXipDGurZYVSutQmdRMQVTHQFx3/Ybc
611aMPKXySw+1EgdwcyjvE65/hg3ZrtNW+cWD+rTQBaf9ebBa51rD6qz7xjNp6XzD+cO7h7J1EvN
0QEB5XOQE6sQYpAYzeFe5n3p053A+qhJsouxYndujsNdflhIBiahdNbP+Z0u4t/kskuxahj5piLV
2krDa2yNhyCGu9kZT9kcPM0y+fSSjiK43Udh9hS7iPcIOE99ve33dR9xQRdbbpl4J1CYRsLw6Y/O
Cn9c7arXwoUj4rgXIyV2pWfbOA3lbUbgia72PTeNu9CLXxsBFEaj6kG2FX1WxXnvPlUzo/dEN16D
VCKtMq51AWooNSgShpj9QNM9sIub30qvOZixi0bHCF4atG4EVMGhBtwRew2g+MmctgUF2iaQ3oOm
acHOUc7ToLNTpa97TcNx2zfG29ATBBM3TwVl1Koz8TyLjBM/CcmPi5HMni1mSFxM7PHnGF9OrFwD
XUKvVmmAimQoHrlHVgHrGp1059oqEZ8YrHaN5Q0rg4QhLEadoqcEHaytQ9ZXrXK+aHnW0s6jxtXW
KGB/Qld8c5S4yzbX8CMiTqMOcq3RP2hmDUJHxGzGdNE9pVYHESpKXjSwIyNCd8H+jz41wYTqoLfD
RLDJZp5MPdbR35K5lHfd+JqmDpP3RoKW142jE5bOjs9kn3r9H6nF1bly2seBOEfGjs0GjRckhdqH
yblXkngCzGebBLakLDRmQwkIMI1Hyotbpir9ITbcTabkhxiiK3pUyo3CPrRp1l9Rnq5xDnosjYnO
XDq4QqC1Cz1+YNbLTWMyDg0T54rXDnG5VkQ7USa/U8hJELUDuK4Oz2trhmt3hpuR4UBwJkqiEj3Y
YItP2dV/naTW5sSrT70e/E2WvLshExB8kBgx58V4b+bmxhIKLi9oi7mX77HN32oWF8vt8ceH5Spu
x43m6WA/DP3d01GS2AZaZrJZcocfR2xrq3P4Z+FLZ7U0KcMhyjBIedElWBSlgFe3QQbOu0rthzaJ
fXMst0zjPwY1QhCq8EMPdkVb0ajhSPG/7RGSzxkWByFx2ZXMyDSh2fsqLASzmFY86YGGiqksupvR
8NZnYrFD6M014eCq2A0M+byOeEzJTFlRRW1FbawNsmWssn2yLMAXLuIvyVPQMUdhCbPWRXqukVgp
Pfy2kulcBIrNme4nsQkD9MOFttGa+yrofku3StYmm4OSoS039z3Ddsr7BSrQ+04RtrTibsww0snS
movkIlGduvKzpKRKQoBTngtoxVrCLUGvgANnRUkM7vuEERAR+KGQuOQh/E1udUMTtqUs2rYtjITA
XiW27rfOX6sRd2j8q5V8lmiIEvuLHcxy6IY2JAB5LJTtw0K8lgPmYxgjmoPW2BjhmCKKYQvYBeR3
EIuGMYLbABb3CEse+NRUgLq2xnObA8GS4Bx4ilTJcdARQmW257CO2OhXmzhiSoutM4ItwFDMI87T
9PRzhYgpGL4cMvqoOFYGhXBkA5nlj5V98OVMBbcoTnULq3OLos9DIGtU9aaW/XZSOrkC8nvQKPc9
7lBhbvuyvjegCXha/RwvR1q1qz7J15ZRAwB+5HdmF7wpMZoj+mq6HwO4FqbHRUbuV9CysPisHFf4
UbFB5Q4dCjwlXQKqd/RH4minxCL19qGxd7H7zC6MfdjkO4XFAGfcZnC/2xfHYoOhXioLrb+BmGTe
YGajWL6IQr1E0zqueUwNoopAyLBa9xgJGMc8wn4Q3hDzZmisDYAaCD8svgMAZ1sHJbOan6vhUxHe
JXGtTzMqdX4c6lzfzDTyTbW3wCrfQqhF4cKd4dQKG3sN9tAPqANYd+6I3kZnjz0TbEWb6b7rfWCT
2y+J3HapfdnqDHFY4/KY2IGF0r5KFGEpdJAZd2cmDai+UAxZPJQIQsl/gtRmrc28vTkaCUrViyRx
kJ1SSZZsOPOJzum1aAX0TfuL23mXO1drOkzuSYcqZ6JstTtoWznZinsHU7NHZnAyXKs8PST1zE6D
IUx0aM1PfQaaMueHZO5OzSQYnaCreg9YvFhkLzlHrWP0vvHQbaTTc8bbCSPExsJgqGMLBdR9ruer
C93DIa47g9uKHMWurlUt1hW7UDl8eMmrKjqun3WiXnSMHg47ZVIrnd0MYiMV3xOMKB6/BU4EZCAk
FcircDA8csqIftlcEkPW17tmsbKS66W/6rKAAH0KwWLK8qGEyoTaoS1+MhL7+MKy5RkOQJbBm/7r
9ceIitMEfQaLdc0esu6eg4g2BzBWrS3iXmDnnH5dBVPyFyHXCr3Was4HltgLoqLYuVDNa9BbBvwi
7Ho498N1MerUeN3NdsSDp6zL2HenfuxOUfw70zw0ybwZY4hYXEY43UjCDe8xwj0NfwNu4l2fPY42
SYUJy3zrGoY8RTR2aBh4xpHYEVmauh0jV9zMAOAs8RDDE+ZVzuRvAl5hkmcJkVkY9Vaho/Bo+4zJ
2akhhHg2PXqdd2g0LvfmMVQxaVowVmNWnuCEc+KftUz7LEZvr/In6vVL3QLSYVbdwqeIevaor1ny
o0IdJb8liQ1OKM5M73VygXghCdq1NjcVyGekp+2BFdVxDof3QeW/eSO3OKGByIYXJwCGOT5PMVFl
mJ40NGxISS7z8D8dMQ4Uk3hIMIwiwwkwmP1LMbIa1W8Z6yuzYQ6lD+spir7rxvS1KP0Nh/IsTYDR
fCS0QSv0dhdhg2pH7jKPw31MmH5Y1Ro9PQOQ394czlX8Vje/2ixPKUqJEd3uKrSINRX7EV1dHoWn
yXS3ds3eMf6pNPRoA95ZM7+GLkEwMYWK13y7bXQagOb2jGLMLvmZk8mXhCO7+afethDH0o3dHrys
32uQIyyxiJkhQxn6qwfrr+0/KWFOc+TtTUqMKFGkkwVbAwMyvxb/CrEoNm2K3sjEBvugtGRrJI8T
SDGH6Xc9YMfpfhWLbaOwfWX9jNZ3xvUvOSGs+c6o8xHqsQofs0jsxvJCRcLFwZ7afekQbGf9e5Ff
MYuNJnGim6L1K+bOPPxXw7zYGXoLiLW99qABrJHtvJrTBeI6nhiKw7MoV7P7N9cvoryl2Vcd4XUk
jc6MN9EI/vYhZ99ASFBN2ZpB7LcZSpXMJ73o7EKtjqEMwt9QzzNMJ9dji4sM2bS3WMvWaXXRIXjn
MWHlColxQGKuvusE6yfXA+8FYTdEbgwiAu4uIj53PeLnWMmaAV/QJfC64UvSWKF931duxvq+Yldh
HiyKz5nqeo0XAd48uIuIStsboASy/aHydsMfF0B31z4Imn8ahRX6FYcS3fpKwq88/ioyRrqxWlnM
qYsEOMuu9M4BbOLGWpJdoXpMPTXWiFaosW4Vflx0JYrFjsdXnWI7A5cXAnEhE7atP9sA2IlIdzL1
HvSadWGU1P8ikk0mO70tNm7eocqaNpi/cMWxkKAML+FFrFQb7xMXJRmb9BpP9QwZoIRkE83eo2n6
TvLNng56Z35XSvigELYucwzp9ceFMS30D338iwiDMfFfI811x0MIyqUyj5hgNzO6TrwjHEW88j0E
Z5LQmKH5TY5EudfXgej8AQ2EBJ2g4QZQDPn04C0M4VtLj7hG3FT0bthSdLaiVKvJW2ez/chrQGh9
vSe1kumaGRA0ZsfslRR/WiF3aW2DhX4+PzneRAOZfMiejF20I8ZIg2m4+ToiXZRvaxuNv1IEPzXa
o4pPwBL/yECEK/Wcmy9Zh/obcIIWXVPbXOVBfxjzm6pOc/zqcZBFYGkKF6JcCiOVygv7e9OPK+aE
xURX8twbsKoNQG18y3Ql65FBkpMwooNZ6tX2BRRP3gK5gwmAP7Ule75ebI16+9nXUAc8k2gUge+O
dNw0uAxtc2vyjxrxzKyas06a9Bg+qTJ5ybXBRyYOdm/nctNh1/WTKsWnREyD1BCLMluL99iF2Oea
fmpFPxoT+V6iBBHeTrPYMrr5lrMkAZxofCkjLmFa9dFTA1fBDPOnws4vLU4+h+GXLZInt7s3BrnH
BThK/EfoAS8B+h9sY2cl3jsXcnJoPKiuviTieTR/TIrwpnqrBW5a994k7xjZGI9uM3WSbXzvCDe2
Em2nS2tntZgiaSFiAgnTJc3I0s59SCAg38VEWrCWyHe95K1Jmn9BE/tM9sgCyLyXAXUwDf4OlAmA
ferIkFkJgRYmLu3iquanGZFRP5Y3jQC2ptK3udsXq4AxWd9HGz2+h91bEfwhxmuNUyFIVkuI0cRi
1juNT9m/6cE+zOJmyic4MLz2wyEu261AJd/b2h44vS9zfSedadOz5EDrUJJKcm5RqNdu8DYlmi9m
cbCYYpbV71R9ocDZppjNGmM61qlga/Hehk9Ofl7K3RBR3TwQwUuIIfpNjRccXqaU6OXb+JSHtGc1
rNeal26mUZEedR+SP8gkKwmVQYX/EMBv2Czhs0wQszJ5Hx7HHqkYY7jcPLckUUnrZ5r/QdE/yJ5k
J6QdbfTakEqSIZ50WGXYGAnimb1g03DHA09oRE3/gP7fqfknkwnUXRwIRMUSoOPGu9TpbokNJ3bM
yoMZPs3Q0Gq+u6mighMvCkRVLr5aQv1wujgPM3NAk6Glr7ssv3/zFPxo+yocwE3TpyFu/Xhxu/DA
0JE/AXi3uMW5cxmaB5D1FGirGn52lz3OFe+mCf0SireDfhQFcjoyURxwHh10ViUcBQ7GL+eLJM3Z
SA+RhiEnxfDhjJiG5arQq2e9jPGYtT6mrnWN/MIWVzKScdTW7j0UlxSbJ8lIzTuvemDxzWw159Xm
fRMjqx9iw7Szm3yW9UdDh2UoWFdcfVXnd823aHz2k1BoojDijqLYCq6UAqp/o7NpGUWghIQpMCEF
PqF5E6w50b9CyOZ/M7Lx2Fzg5KpAzrtoKrwAbxquwcpR4LVbX0NyyiDw2NpEE2GwHJtHxnjrCOil
wxS410gzyu19gdEBLzk2QpqbIL0LCBa6uDfhotaOUCJFfmrTbYCKt5pvetY6ulfqjodyW5HoLaBZ
Cb/kdVL8xXbxHFo3BGlwehuoUlzm4bA8BSfLRasAV4k/L7UzERKWcZIKPvEk/Z7nF0VtwvuWXM0R
JoyR+oW2nRm7QxIbCpShp6B5atNjX27xXljF2UbVjEgJpPIj3cimnXajyHdm88CmQOZfOp9NhKp9
4MdKBF5SJ4MbFevE8oUw4nVDiasNr1l5TWvqo7bfIJs/JPkS88oOwfgKZloQObMhfRvbwveq4wxd
eGa4EhXk+zn4awaSej1+QT68rEBHziVvZej6FWlgJ0JfWOHtPR6JIvM4D8t1hwg2QslIooDu9L9Z
dBKi9HuWyxPq+iyFKoD7AGSb7hICko4s/xOTNIHwXFmPqjy0ZOzUMfzeQj60eY6VjLQmSuwMiH0g
DwKFy2jlcI2mu651+GtbZKDjJZw26WI3EHhwvtrRO2BB9g0ubFIrY83bWAFfaBACHJ7BY3XPQIW2
WozeWbpc7M5wpZ5emRYXPLlVYt+EFuvq56l6R2nFXnJVQU4V1riJTBzZwA8ycOTCxNiDG0kQ54NB
gXu6Xg/j/OkQXTvlpDWxBQkS7xZblzR4+R8A1MJCnysCjOXWUG/mjB6B2jdwTjmTeSPksx27a0KP
XkhoOLdC3QC1GATdkGqJmvBoE0Pg4U9NcPWwQN0hHdwwdOQRPFsg90ELWL19oSiAnJtdGPCTsJTe
DOtRhsDJZmB5owwAo3p+UXTEXxgIvEa/DqvvcNb4gI7oHwRQnXrMCa5CGYYFAQp7MvCSWRfbtqIN
lgqPUXx4tr2MoXtWNdexiJdUlKG+1plGBlaa/UIA+oiDpN/mS2x0lKO801BDroELIIsYGK8hXMFT
a3LMRnLBzovntrLu4wAGSQUkonjwAhsWO04ToZ1DRtLibdVbsUMou+z63ZMYgw9c3GRGslFpM3PX
mfHRkuEhQd3gdWSJwqQBvugRdyei/IZojxcuPnZOt5PeQDkpFy7t3N7GeeJNqnGeevUE5d9GftnH
8ymxMqwceUUqoKGKbZdrnwx29qXFhHdapACTTX5Y6FBoEjUubLb+rTCxmKkcUxcoF6ZpRnDIl55S
M06Gbh0jY/rSJiZfDiHanSm/HLytyOMouRii5VzYGEJG7CaZArJqHI2SEytPN5H86iE0632wMZEy
l/S2+IIIF1XmnUXlzSi993EM2dkgu8lMESFFj6Drash/52WRPUz/XOaUGBWsyR+84R8D1VfPdb+D
aGrRFSHQdBeP14yOLkXauQ49JsqIDa64Em60evo3DwNp5xlpYWHdfFadDR0Dm5lXkaU5IDRxu5SM
s9ZbqiK8BjVKDHbI2QyBPJXNRkjttYIFz3ImrpxLGYl/rEd3DV2sgwKqkAY4FuUPcfxc2RqXBCYO
Yk6kzpQG98sYWIcI1bjpQIdALZu4N6FBNCzcl5GQLzTpeDLQHQL/iQRh0xrF1hxerVyeuv4e41iQ
ihd2sQfpveCwQz7fjtXTGKDKxyrlsEPRfiJytDU72zNk/2prAbkTTBlKUfcRTJ7BeK/dua4JszDZ
ODZPpjuQCue070Hg+D28OETRBstHpLkwGB3SIMwkQRA93XvLeTTg7Ee5ddEy+mLm3VH2gtXiMKSQ
IrSeShHJrDleaak2cd2cDOtZwNZA5UmCAhELKF5iGngcelQiJosoGi7vM63KQyajXTmpVwtrXsaV
OC5L9UYeAPNgVWOoDgQzof1rGmc7KJxGWUBmWIQa1tjkixvWG5nuPJGkRCXYbYww3qeEutAaUrEM
546XtqyY2dhbjW/DNZzt1Lz27WMbvkAT8HAl0xYGxc0aT1N8N5pLDUw6Ay9VMqkkqmiyofCztGXF
6sNm2FXIzFP0OTqDxjEfmPfDoUfPnMC2tSFJWwy3evmloGFUrzqquMButih9ttWQXWaKxUz7XriP
LgqTejglTMBZsK+MHAw+CsamGHYTUS/0/ydVfw1au7WDL7vhWMCoC8dtjikOkwA48l5nDENyBM0Q
KooOEl+EmiG3ps+Z4bEkQ7NbjB44r4qSd7X24zol3gbIaLvMjRZJP2aspsVEFNH9MMgtNF8PvEdw
Szy7c/SWifaW4xpa3uhixq+4IIDc4sCTeKhF91xgmrbYBufOsEeufnKnHwUDvK/+kMuvbIi1s4Lz
UhFXyi64wRGddlCOkLzqimNIjFsSY9ZxwUtj7HXU9pXhPChvMazM6i6r3dR+T/FbNeDwbt2rFmNs
vLk8anFjI9uW57H7TONbBP8aQeYqsZqtF7b8sNHX7X6fJwIYcruxsPeZLEAAyWA46Nad5b2GzZKI
JwuTT5mC0naHn9ok93ksG6C/YXiSUu3C1vwdkgyFpDgnTvzaKBJFM+yJacDZVhndvOnGfDcakhlz
pcO5oHAsJ8olzlLmaMMR9MZTq+yLQt0QMdRKwK97XbaXY/LnwMbkIHces2C8u9DmwqA11hFWCQ2Z
ERpncYkqHXemqXEGiK3AVR4xlxVZyd6o384WbLVoIhx78VOYZ9NS2KS1Lw8CCzMhSp84rgS4i+wE
LpLKKY53bJiottPimGosfA2ksCtIG5CWs+6CRdda26noMUtBwpJCwQ4mrcIb5bFfrlbXQI+fKu0n
1Ie9bFuS7tMtACQX5S5rmLiK3jAzfqtALjiQT9tYZHyz85ZB5Fz3uhsQggUlxGJLCagt4PwzsOeS
DFYjKm1dhtYTLoq9VdSflQUx05z4M1n4bI8IifLgT4XDse4s1NecuQOpPnE47RuQ711hvlp5eKsi
PJyB/d2aLa608iUt+y+weeOhawNSbkV1K9WXxlC3tAa+csSNeEZt3n4GZyWs+MG4FSmpZTqA5HC6
zlP+VCL0sTLy25XhOypaN+P4GPLlY2LcBAlFpHAB9KqFf6+jadPNZMcmyI9a5SvJnZnpD4bbdFh5
mOBnEcqDrCo+jQz6QCNP9UiEQBINj4qBFCKg8GbZ5nOsxScd1pAZFpe+UsvYjyUbLArBWL0McOsk
xr3tbJwf2pal3VELy7+WPAXPDXeCFz1BRcnYnnFeFLAZ51HW1h3qc1Z0ACWdnNjuCiOlXWEbd/Pf
2e6+FNjPOB2IYAtmBdQdJnPFSqlr4w9hQpquOaG95F51HkvNbB63lp5BJbCGh6pH7C9aAozyxKwO
mtH5eTqxmuzKt8jkdktqv8TRui7FYp6yoOGqpaDP2u4DaRrCPwSsO5hl52rw8Mum34EG8j5C4zWn
BLGa9excspj2S6pmF2pEFmiBvE8B4NxgCT8iu9CfJ7gujklMYlndml4faduMib8VzWcTUYhXtr7B
aIsXHfLSpGl0gZIpMc9d0p6LOv+cZHTAO88eZnj3WCYGYfOWpaSoa4gC8TUdrTzp2Q94nE3arnZI
/AxCnPKda/7ZlnmLzfqOJkG+8Rc8OhlnwJCrR30E6hVh2WTeCl7YzPWMHASMzn2VbgujL/a9Xn+T
AXnJVP5jROpkhMbF1Ce5yTw93bkoN5M2f8Mfc2wdZ5naLdd+/4f8zQ9t48MeNaQH9rls2dSMKvDx
7PtY5zYzO1fbtU6j0k9jDadYK6/5bP2J3nlo+uDYGNWHa1D9alFjAICnzRoG7Y2zY+fWA4Cp6BjA
JZcif63dhgcAsuDsxFcRx19mPjEktTc6sRdaYh/6rNllgkmfEyCbtJL3qecTzAqJst01QVCG1Q87
alzDy9ZFv9d6V1+dKr54nb1zhPEJWCTHhpR8okE6jqHaaFJfoM+rPsBgE764PZGaHiLRqkx26H42
TZ/uY8DOXonon3jUspo+UFVt8iB4NcwlLsE9ErOJk1oyLUgC1gk5c5mg1jZRZJwJ4HsCH2ms7drb
5IqEmo6TEMDvHd3ghaRJ9i3Ueb0CtJCU8z7z6N9KHeo8xYKZpKfGywZw8fnj2LTXCRK6Zi9GtgIq
r9c0fjmimcMXlXMEiz+nxVehWBXiacDopgkiDXTY20AVUdfanMjKBq8fgmfOpsdpBBvTxSelkqe4
TC5T1Byd3lmmujBXbLY7zuRdo0i+gFAg/7zTn/Kov3YCmrqU21JG+86xqT7UWvfiSy0IKhpCwS4E
JhYlafxpOTXSIq6+OGH0aCr0gtWko1VIsbrM+rUd1CUL4myDnRDUkmdS8htuvEEaSgCIKafj7Gg/
WufWoBna++A5/DMM+GuYp5I+5nMoq7OM6XWNmSSQHpM+6uOn2hpezYH8iRK68RoZ4Be+uQvcwIud
tEtKaPctdVatWTO/pnb1XrC+LiNyMACMPMQyRiKjb1rFxj4z7FPnlfpW51SF+IYwfnQTJJJJ+k9Y
ZINY5rANFT6tVOQXre3QR7LVQlWAWUIWlrEFDkc7UL0PaMiYaLOo06Z/oXKOMfkL+9ieava7ZuoP
2ZKLSjeRFPYLqtVqWzMPQMGTMuwWX8BmiTGwwvYFdX+/RjPO74FrZ6OX7KmmjiSsssZVpmnvUV5z
Ak3zWTWITXnFVgUsujX+O04VM6p3vAsvsaJu0hk5sNZIb6Mc79VI7VVaaM1tsz+IOsI1pu05+A6u
Wz/MAZFzLmtdwE5LcA4f18FOsQiliBy3VoZdu8aE6HcQQbgB2lM9kQxujhsdHfnanqxjraXhtpkT
scH0tATOhI9j4MREM3XMQFk9mcgytigtIfjwrll2jZzXI7albZ+j2KEmd+AS0Jwl4QDowLIeDTKS
LY12rGH9vGrzcNcOrMNxtVBI2pRfIT8jCpmF6gHTYNJyzZUYWI7H5fBiDWig+YnvVs2mDrHELhAk
WkXdNLE+asQlCXMSrRIhn2YzItxomVsxMAruaLKpYOLfmh4xdU2QyOrCPUB6eQyS0JwbmATAAgt+
mpEUmV96WrFgCd+TuWn5BYs3N2IlFkuCoT1jznd2MGKhDT24WINtrHrRv8py5ubviWMIe/az1PZD
BpZOnIMu37t657BXp4UNLJiNLO4S7Mele4vHYvHRD+ox7LWdjAegT/Pwo8fG1xyBLMnnhPOED0Yf
xqeRg6upnBAWB9eqoZKLQhLyCmqH43xweBDlzP9HGEKI7B3Zd/JiCfNlhIzBig7doKXnf2MCrEWH
CMdLxa4u1FgPeEPVrbkpaMAryoS6J4m6ZPUhuI5WVp8Tm65/1B6BNk4OD3Ks3TfPbV+K0kl8vCjn
tsyBGkz5Gy6E0yyHnW4Vz45e77IseE7t6VkW8zXsy8cev5KEOwvZ9gPM3K2yLF8LybvWBxbsjuZu
KxtUaVDh1XTch7AJ9m1R+oWInia5cFJStJGJe61xOeceNRV8cX8Ya44j7ryKPg+rwR/0VG2NqP+m
SPcOeq7mYU73na2jtBmY66fuAbLtqdABZbB85nLJEj+qlj3JYl0eQ83B5+8x6iPUduLD91KSyfrF
YdKZVySkd08b/tVRXjBxsG6idBCU0j1CAUn/ESpKs8rYoer0kwPwy8WZAcB4ZmgW+GMHv1jSnJic
OzjZ/2JuGjwl+Te+pnsSBB/mQHCh2yQcws5v49Y38KIv4M8py+TZDvDExgWjzVDd0hTWSO/ex4mk
LpD1JBEaaO559nDKID/QAVGOcc0g3pCcf7mJDEENGB9CtpaBQH/qarzyTaOYUKY7/P3UL0mPPiqP
2HZkdIDm5O3Z7B6sKbrUWf+ouxYOLypz1hDrPCLPB0XeQyXTkyyzfC8zoj/tfrqg1S3INBVPsBB2
ttEfgPnfi3n6VxXTOyUznwwSIrbwQ0CKRQ6ss5jWph5pJ8VxQ31qacNd4Bl+h9cbPnXAgff1kg7g
VaxO4nguKacJV/ZHHeY11Ob8bOrp05SbybWI03pddiyKWhcaVgSSGUzkbeo6ubUZo3Ds0PONgsmO
5nHjzBrGSoK7d0EjXmKRf1k4sfASN7T7Svwic2dDYLWHshkY24313rKs8qknlhnPH05olZDB2PVZ
y+xPkPbZqPrgKfd9iASIsgztLSzWvV3RCjHJXDcVu81O956SBkdSjNBklWbjuZqHxemfoTn1PrzI
4Z6x/VGin8ka4EDzcjaTO85ayH0zTOc+L4eWpv8wh7ord4KIEnmkwtcDPyHuH3HNnxJteAwKcQqk
dWVM/xmO4oWijpMN41dnsNGb4ccF+MhXamISOc3W99wSwAGF9QID5Aen7mtdUILkBEkNtf4GvIQ9
Skjohxs0f0XGZGwFDjKC2pTK438cnUd3pEoaRH8R50CSJMm2vFGpJJX8hiOpJbz3/Pp3eYtZzHRP
t7oK0nwRcWPq++/Q1c6WTao7YHLeDJRS8paOtF5109aAyNUHnctiiyzGvtCsAouwQCNaZuiDjVOE
yod4Y7Ql7DJZ3eVVfo48IBAO01JOt3A28kl+ZtzOtg2UGmb8MRcYrlVVNZPEUDhpez19+hm1n/w6
WT2aa7Szrz3cbRAYP9ht3mP+5SBgXiAk3EsoeoYQw2HM2WoB4++GmHFkyCvUTezuowY7kL9Yc0JF
G1y9rHTvlcPlGCswF8hn3+9YYmliiepnMBgE0wRTn8B46LjnxaK7mKn+tGAEIAkB6YeutJG+9WTn
5mNpS9oppnLrc/JGsKwfVEIfzWD+zlPAlMHEoQv1xkL2mwPq9xJ1dBuJSjK9pIzfOfkyfInn6eq6
8jZ0S2mB4f8yGWP2T75RtepTt8OWz2CfaCA7Uj+wBKyiXBAbrKxgB3OlvcNJ/ThWiHkjXoktM2lK
r+rIOHctow1PE12tGCDtWoE1C5mw3Gfz/Jzw9qUevocuJigYqOnK/MoBcgYZK6kxIdkZNidlm+3K
NMppD5mb/IHnv8UGzJTcw8fR8jz4SpH6EOle0VG7cGbYwo51Uu97A178bM1fenDPUj85IUfnPFKf
PXjvjeZ1OUhohxykloWvBEtoovNBdqelC7hCEJ98gokcsRi5EXBGdzPZWcJ0Nk6g/oCmwG5OCcON
LrCxMCRlTMrePLeycp/bsB5xfrHc9vhoOIOWJpPMDHO+sL31aGJRMYalOKxGWCH+zZO1KKHeT+7Y
/trAeyhKeUeU8L22zAwjdv2Lvk2gjUx/kWBmi4JzxsOwDm0muk1HdF+AMrF5vwmOxmsj4ELqp+oj
oY56Dbb0GMILpeKMD83BEMVrTlFHFDg7gZ2Jj7Fcc4jBYoA7ZIMl2Nm2dWKfWly+qdn8U3H4z5Tp
wqe/1QF93/zenay7Xcx8pY4oVGuWyoZ+2E4Wi29i36wZO+1Q+v9EykHWSBdKmvb3esQRAHaWRJ2B
40BHi0AsSYuEw9In1Ej8xDjKJPtxq2ZMbgbQpZGOQvTrBaa08GvKHX3OeAbzhVIlxqfZoxJpdJ7j
CaiJ8HkLYyh28MlgpuaHSNoPYR1ty0E85V35g1f5BCEWr1iZfzaNOS2P319co5iENL9QyTcn3iHv
KRYNtZUfyiZ5HYv55FXtW2CPv13Hm5043g2Q/zUbGmqOohArSz2vnf5/OCJHvKYqnumE4P7Y7hwU
1jFCbSWhAAlGFzvUyr+GTmZ+Ru7JFBNFHGVNWveg1h+IGKNGsw9v/aH8ydnt1xFK/lOWjXdR6uZw
vGjmAafwA4r7mXzjH/ib725ofBru7GNlKljSHk0tcXnxhuIQxvmOyzjX0Na5z00XyoTXlpfK8evH
MDQvYLCuWVhD8wzqI7vUxo5qhmf82cSHbm2Le3eKogWQ/xMJw98W2j662J/RM0yeeN3887h2TiOG
RdWh8ucjF3ZaweqWNk18cksu6c0NLt0gzoxxOKCb/Bt8+sNh+peHdFALbsQ7M+oUR+3TUz11NQWN
SebcJXJk9Xe9pxgEAsln1qCRdFIDWOneUHm1tx3snLZlvWq3epySiTE4ReEw6ng0ZvQ4ypbkjyG9
J3Dpu7aXJ9AdzMVxlR2W7NLMaHuX+ciDHlZGWUAYjBImIgI+GoAskbUUWllvU21/6h5LVFo5V20Y
H6VRWQw1y3aXIGKsorj4giEfoWYkmDkJowbDkzEmr244rapSH20O1TNpXlJ+/i0OqufImfeO2X1F
UnxNlEGgHjvM8+VPPIZPmH+e6Kt4K/P+DOaCJujQXOsEeGRM1+40b1vCZQl/bGji7JmdvZdFm6rk
mJ/2RILqPnrqHEFMMQce4mwbszrn47R3fVQH0U9MyYkneq5zrYfiq+1DUGsBd6N5QMMDTdXF86se
xcm3RgwskXifobNltr8NM2+fRPNr7CdPbki3Vf6tDQzHjnuek/g6McYcXDp4Onito7oF4B4hYdG+
57I50r+Yzth/vX3DG+qX7afZ8SIKaugMDpOIgxhl6JIq2SIRmuPJRVrEkhS0CPY/5vBFPIsjZ3s0
GjKj4HIJoJzYPOjALGi27y5FNl3jSTBFLd/miLF4xvaDwF4V2aG0G8rJu0+t4ztvTp5Kaqp81zk5
kblt6U1Pk/zcUUPAQeOYUtJRV+ItQYVtKCYymQZTRdv8RvNvAkMbJe3RY6xbxnSXUfU7LYJ0ktKP
hna2L7W1K3KubUKrp87CIyCov5yM8OrPwVtYdIeMJbrK6AduCLeW9inuOeSb8AG0be6q4s8qvgqQ
pUWQXIYE/1dTxbyBPKnbonAvnit2cWf9TNO4czm7aZf7bWXVdH/6dN5wg23Sv07LQxEmjLOWEf8r
N41VW8qnFFNWgT4RzY8egxO/oseXB5RYw0PVdDul+0PRjtumUOR1J8ykcl0N4mUqxk2Z9enG6Mht
LHXjdvtCGdtbFE1XK/JeiiC6+Fi8WX7vPaq4kXwh1RjwQ+KTjsotFTY3P/SAHizkDdZkatNSOgzK
ltJRp7OuXT2NhzijatAe930dwqkVzs7qkb/okbg3BGqNSa32GM7fGUVyAiMKGCbMmXVYr/2o+maN
vZ89xhPNyOfgutNfnI6/Tuim4L0MMEgxDdhVhNE+g4MUwLu+tGgIR5sgIlmJ1Du7HoiAaiweGSN7
u6TvL4ajP+cyq9dkf550RvpY4Dv00+JxKvDbB1SIcpiU7JtIKoYNVaOGEO4GoDPnZn7ncfjqoA3Q
1rDjZoU/fCL0CDiS/p1YwoU14x2iw27M4q2K8YxBN79QwRVtjBq8QskgzQ27K1eGVWeWJw9Tn4N4
1KnsHBNK1352hJ98tgs630BNiQ70hQ3FlloMAjk5DSuxU24g0WMLJtwRwSZfVWHwDlyZbdVUgmG5
we+UKPIygVWEL5sptQllgmGDT+/EBLXdo2SjtSpSLSD3EgLZz8sqPDO9XAkFf1JOHF4mW+OoGl8E
Z53awko5ZycuANdlXha7xMxGzyUj1Ow4U5waAyIR4ldr4/+KK/DZ1EmZm3hkjJc0/D84iLUbmZag
MmHwY2DyTUqHrVpckpHrU828pbKpjkoxZRrs5IQ4nHO9RJVz0ydIxN0TL2Af3ZXCOgfzwCdMXfOY
HxW3jtGY70S9NKTLF2tSL74S57TBLjB76KhzUW+wDaBj2f2+TyiTxVGAkOlUtMGpoj/Ybf1HLBd8
YY4noTLZDcUOnttdX/X3mQMBoqMWYq6XOAX6VqTEtW7dWzgjBvnVfETIOIxgv5kX7hiZUCdhn/t4
zrdaeWhMIvuFd7HuFOJiPL2a+DlaIww2EodMVAO/x2+Esrp2fbD90bwD73eZ/ebBpenXlfMXotTB
0sUrnO+OVHF9FEP83Or2F5wVnm/Tp6QcJyuPEzs4tkV1pllq25rddzpyBMccd0tmAMOj/TeE4YeH
01xlzp7zHdXzSZ1tzMlj56AL3e9PjQ1cslDPtYki1PXvloJ2IRvxEszjnW1HkJHc49Ik1rpdvWpo
oMApaF2avNb8GIufzKYJMKqMq6k7rPZB8eEn9k/QhItmu/QYlu4TEx9/3VjNnhAeF44Ejqs9P9hm
/gS67bso+GdVjFS2qsc+wxXi5rnFY9sk2W7I1VMPDAGNIA+uAR0/ts1y7EYQ2EhQSBmRraP4Cb00
/57q9Nfw+Pljjxg8mF4ig4uMWMTNJlfhPmmmLQoMKK3k5jA8MVKsryPuwyEjhPDXLLch6dXvDnKr
CqezmVW3tuE0yB34UUIga0FHC2FAC0/IcCXToYr7HXmGU6Oqe3zOt1xiRwm5muJjQSqYtxRnMTcp
9yUMCc7G2CyzLEfwSTcJIMCRU/i6q2HihvbaRYaK++rUhKxypNMOY1ic3GJ+KqX1Hlv9RfKbRg8Z
t5IfFd9loTyEVf8xTrJrSKRmHobPeaR+qXNyLp5ykpgEvEfuqh9DKndmi79wqjEddKjzsZA3c4kE
Os1bV6tt2pAbpyoR5wWBLzvh4CvOkbCxNTINDgN5j7D7KoLiwdbOO9VwENHoVh+ZAmKZTvxxDyX6
Jx28E2iABysICdxVd4ZIX+aYY55vPBW4Zt0JYWHMTgydD8oZHvq8f/Kd+gBd9GTTOlMGrBx4bsaW
qgwjyI7TMBxjBlZeJ9gn6B8cxM2ROWaPjmFCe+pKSTVKeDJCfBNm/dRA78gz44tmqI+SoYNJl4AC
Fols7S/7P2qjk3xwaLmVffpgDcEtGeCNdDJ7aPN8EybFusJ1GBfmb+tBn3UaG/IWllOslPAa2Ros
pmY4lRUNeBNVwcy08JC0kHDd5INgDwHNvuVtwkgAI62Ih33Ng5PN6i6w3EvoTw+2IlvluH9B6v10
SB3I7c6j6tGLqGaQGE8SyWmLTKBn0hsHgLGAGA366N4cgjtEwKX5+p9Rjo8WplfKRs5zx08wD8Gm
wClXBeNS3bgNE4IJ1Cfi4A5hwpb+XcrfKQMfbW98BGm9r4jG55rBSO/v52S8SR8BoW/K49C6ly6X
F9CNXzH6m8c9u7Cjs2E3d0npGUvJDZaS4U4F4cHtQaDqcu8nxrNt8sgE9N9GpL8AlqwGZo2rhE0q
4BqDaZ9uoTimMr3YOq0BCG2eehjx/jO+Z2dvBZCQkgUJZlWzoq0xPI7YBvwqAhDL5oy9Sp+IIUZM
LLLX2UVR9zw6VLDyGyxBWA62rp8wvIFGVcnOQtCg4qA35jfk0/NUMIqKB1Sw8a4c7N2UTm+jKd/0
GD8w1dmE0XA31cPWzMF00aRIXxtOYZBh7hRxc+fCh7EWbqumlQ80WkKXAPqNfHXaZa4Q4S/yAHlu
i9QBsdkzCtoUmYyuEMHKBdsIRT52og/QBcVm0lN9xWMR0PSEccEW+CEV3vezC7dgbWLbfphhfdwx
oljCXmP8gbdW/4gCI/nMuv1LO55AShbkXFLV600wxNOHVuS/RKdZPEp3ieJmdgNdY27t7SxZ4J2S
CL8LeuUuT7RzAj6mroPpmm+BDH2K5GuhCcBN4AUCDFQlwBHcVLwFgWMRTeinm8pR76koVw5jbaI0
2HsneIGc7GduTx4ZNu7njc3opzbW0PbWVTK+krvYVfhGQ8L1ZttedfRo0dfdKfNqYh+d7fJoesQe
h/e0QHroFugvhh+5NCRBBud/G304P0O18iL0GHzfYCjYgfzVAMRycWJzdcMy5jUfXGiwZMsDsWL0
frGbK17YlgkEBowsU+CIs5XXm6suY8zn2RuaDK85feLKpGSwzF6NID4TqTvJNDv2Pghl3uHOGDh3
OedYjZ/ZADyqkQ89b1jgvpQ6OEUVst3AeglhlprA3dT+Ncm8zUFDoJ+hRdCGyFSq9amu7r9Zww8O
x9iGfTJtPh18C6n3Cr9yZ0J5cR37BUvWpvHa39ma7kqZPQYlebw52tKndaOFbrMMy0j8H5yuY/If
XKrhrzSjQ2O1gETGtVVfsK+snZlCiYJq9MLjNIlQvsIcdp4oVMakudL+QJ8PJOlSrXV8g17CpI+G
0bLY2hHBOse7w4u5RnDCajYmF2FkL07VOCe/Z0MxTDc+E+PexfH0ngC0felTylnL0lwMLkQHiS0w
QSYw3E7TRRTzRdrVOY7ACgyYWnke7fhWKuzBdvomsQOc4yaJaRANswu+qG7vh6bJ0xNw1UOuwEw2
No8apx2D9vR7iNJfDxARCJ4RAVpw4CeAvRpGWtZgWBi3uOr677nPQuT5/jzk0XFWcjrXiei2eDav
XON5W5ePRIV2DFi3fq7DavjSRfMlmv5HjO6trkHPhh1axxQQYcMiqwb5y5iTQFcPMsEyaZRT3HKt
grCz67bpcxWk1V700KhCCiiWTJz2+xsSytF1IIHXusV5qbXq7z3DC59xgxifehjUyeyy18p2kndt
4Chh6y3OYUql0pwLQKpCAUBk0bfNuNpkYalObVv8UGf1JIwSr4l20mMcjeoFTfsXJve/1Ew9AJ4x
lEvPpwmZlrOmIPxPUio/MQkezjXH8GOZ5TnkdPJBiD/q0xj6hJFqAAd8XujCbJMxZnjy/uU0gp4u
nZGxpg/EHh/DdxHR/A5X4My+Wa4h6P1BFFdv3CP409NC33V6/kmj8S8qyCvr8iW3KaZiecCeNnKe
5VXcG1j3DtnYGR9zFToHFVUNVVpJe9FVMzzWoUcpcieidVEzs48FW2NRTHjLAu8Heh4hscjlLsKh
YmKcTcVAqsAQFpJkkDKd+iHXTXu1gTKvs4LrXViA/Sn7MbrQ6xLtAwU7SCanqpiZOVQLYEzl1vSV
6fzXLC3nmnR1fRd7w+NgSxv7QZL9aXtgtRqtGsHQxrlf9WhydkBYQlnYOeeYJ99xsKDMVbDELPDh
FJWFO2OgTxLCMeOpojgrvja2Q9SyYmbFcAuQNoCYmh39Xx1SmYdWasXVDju3IBVuNS/oLGpL/SLg
/6pmWOx5WUhsM5DXuZKaWLZ3tHyr3OYQNJ/iVnRH16O8jSHvLYolXRMBKAV+jTeyCl+aefjoPMI4
rS+sB8ckIihBgXAc7btt7DUd+TPZnes4A+xhNdl0CYAS78IpPBOmxpECWwKsezdfdCnbDTbZL9dw
0vvJNYHihmb8oj0n4vFqY2roxFu18MO7uZ7e6zmt4euxXIIpwJvkz9RBEkPiAOnPF6vBRZaaXN0n
G4Pq6PEAlSHQbsc/200mIOen5Hk7+xmGLzJnJaG6ZZRsq2Buvto85sgxMVmYXN9+1jNpMIibMwNG
7ylsF7HHg89p0hF1tGaUHTlyqbOMyV3jO1qWTOISFeOfWmBNocgeAAGY1H1IYGtT51TUqqGxCGwA
z6+t4WbiJ6HrUnftP9/FDQM5KF8i0DWhflE9BxwND7kRlltqHb8Bq3uUnVTQfhLOv51budtQZNGK
rPPEsI5LoxNoLkZRaO/b0s4u5aTDnbYaBz9c8RnAnYVdr6lYmnuW5DDjiO7V/VVVDAlnp4m2ZpIG
Nw/S4tYaacSMDNyymraCFV/tJlGOt6rN9kO1+dXLGeDlglw8kJLu4IrBhoop1dlKrWyfWLjifFeQ
wa801pwohmdeoUJEI0DVPnE+WxnYh7iZq/dszju8yvWHq+QONse5z1L0r4Q30/Lu+qH6MGzG/WmA
JlgYpI8TWFBHbdED2Zg4UXpogyuGa1cjj5G0vOLPnaGGD0DLVsjP1r0qu+cWe9EhLeMj/i2uR4TR
gYrBF9FB9zTMOIoZRP3iOXwvq/rdNvQzV9UbgoFYFcx2MMeDg+on+sPNRAHsJPE02AsIuAvqH4ib
GWO+CAJftzAN6mnepIIzaZOPtIb2oAeh+lU7CciE0YRh7yR/HtgibrwdvYymJrNbh4RP+lSfeplS
mLgcn3GUr4qsju4kTuwVV0HnW/g2JJ2pgRkw0/EDJUtssVEhpFot8sP4xqd0KW2spL3AZ+9lktBQ
keEElY33TxlU7/rWsilqZvLz5FQnr51xqyRxdFLW9Mmy4a/Mip8Oap3x3rAnE2jP1/YYEu4qizXl
RzeUkNcKBMha82wDH5g+uAAi/ubTR2sUahtMjFUixlCnIOT+IWxuvdnSVJgypfaYt6zlCG1jimis
NaHYbudcPzLTNHcBNRs8kRLtsraPhWtnW2Nk42FKpXCDWZyyC3qMQqwEFBiRRdH6tY+G+WBLeeQM
xlPSTvdYLUqyytAqy2ZGwSvAmDfdA+6nu4jj+R7He3doY/yfWgU1T4U0dn7GaY7mC86i8ZAB0eak
5JmRtWPNcO4oWh92beNpIANzII954Rd3SdCLfTF2LjUYKdaCspxAe2PKOaYR4d3YFDj9DH7BHV0k
tiFUrx3BfjKijndg0jbSWaaQxzwYUNiv3GLnOoTQ6iIjVIKzYtd7jn9y52LeBmaMRGyZZ1d7VHh6
Y0BWJ8Q6gJvdWubG386w+MmD5MdKUcxYo/qtVWf2ztHNtIfjzFdORzhMfhubK+kMno2oa54Mh+Ch
YLCTuuODIq8CwSdHgOsyMGGJKeV9qm3nt3Sy6oj3tV2TWCGolczZhmsreYhxkHiWvPQ4l1P0ZPnz
v7KLiRXiFn0e+jl8VGbFxlQvV62w801WC1zCECCjfcVNi1M/qYrKMDmne3RsuZHCWOMO/bscafUt
qpyOjqBz/mzZ/lgiDvdx48OrocxlRZMyXE/Ya1xuLI34Gqdn24O2kub81zjCyUTbVb2ddMLETiRD
eEoa2llVlcldCe1rFdPysiVSEb2osgHNGDuE6izvNQxtyquAPgiucYsxaEr9vZGAyIc3Ti0GKwnN
Zjszg4UbsVtweYzfmq6AZV70RPpyvJ2ERj/6yqQD3HCdl15oVGjPZCLMpW+l3TLihAbmqgMaOPvV
FzVv3AyrlsiDCvD9QyjfqsouNgA5qVfri+5kDd6HKv3+yy7Btmuh/jlIyZR/ODcz0O8T+KYVJ7gX
7MkOEDOIm/aYsKVgIL9QAssIjS6h1diRrUbVtg+k24xrG1S/1kJ9zhwdH/m7HrsgeqQVEuVGovoJ
YvQ3rqHNTqXhgUa6b60Zp/U9cIzYtgARpiEvCrnhoLfSvygLxqPM/ZvDyBZYEaKBBDxPJ9Y03Gj5
BH4LvOmY+SN5bg1IoYQfjsNX3PdN+56bFhSxHqBPDrqCh+RbRQMqExdYnHwSxjwdGhts3K96HqGq
RtWAt8LGnDqi5FP1VkONEMt6Fgcvk6dPjNQGLGFxeagzGtcKj4XBLdT9yAaf5WRUppEYQ1FXIasx
FgpsNkjdabebkuAx8dwfn2JSfAgz9OLEZyWtLPJZSu8KmVcHJunFlos66FJJrVrb+0+OtnwGITQh
jrWbs6MNVO2IaXhvreaBWlWHiZ7Ux3GmwSjJSGRVpAI3tUsQL7VL7MYjZ8FC+8Y2d0Zgj3ZTux86
mhnVZklwByKYdxbw3Gvh1C3dR/plHiq5msYarGye82oGef2eDJDLkb3HU8k39yFwKM2IrGx8foBC
3xacMM2uKG6FA+uEIkocTWNwBswnWZNyhPnax1Zp+2coqycH1f1txpoNxKHh+uP8I+5GRXlr3rNg
UO4hyaqlWCIb9lVOU0w66RCevGfT58qYArw/wpeFbBDShAlkNj+FMvo26QZ/HGcyx6Lubhi2oR11
JtMwO3tO+pKzhxhg+Qy+icgRRp+2Pfg7BhIITktMNylTjzwmQJVEhemryyCOeq5hM1nDhQvgt+Uj
oEfsekB1lhlBP5LCKUf/lOVpQTpKXeM0+ZE2Rxt3rBjqxSHCURPUAld3yFSgKEtu1yZblwGlbC1i
x/2BEfJZawtH5fTE2K8+SDsdN5Q2wJVlmbuvhua7SsOPrJuCxzBvab2xuksWtz+xI57zKPwz65za
H2hvPvGdtdd2JH2if1arbm1qPppZQYFRn91z8F4c53xhCFPXDHPLkVkvj5ipdgjlCEJZ5VF8XDon
FagfNp5gT1wcixyHsY3vwY1o0vG1Y5LuhfODcK0L4H2C0wM8jMJ5LXv3PXfB3kwpIOXBvSh3wE2N
7XnVTriza9elUcDwYbn5af6VhAR4Q4SKqK7Ur+jlcOQ/kmaqkVJsNhJQBkuVkxOLRyNI+30+5TUM
MpOgvZNRJGRGy+0W1YWJS10efKsF/Z2ORX6CxKCOBtT9wzSXlO0ac0Jy1cfOTVQy2U/4zGPGVOvW
yEF1CEHI2RqZzViEG2TpjSerGD+KQn0ys/iLBPWNC55FiNC49pxsnXaBucaYHdjWxPZ/qzRtpHvD
wdnhpCgsQaxyksnkj8y+e08yoptEvIbJe9STvq8UkdxaYmTD3/HPK5rT/0DcyCqeFDVtuHWACPRR
84URJVyPdUv/Yt0/Fon7z82p/xB2QEJsqqoHw6zRQwWTlbR0bsZS7RnVDhZxiumOOLStJ75lLjLC
CQ+0Fh1CWP3rntYNjPcxvnBhduupEPMuH8fxFuDKQWaX0RqzOZMNbTxK7Zm7bmwKyqF4D4q0+sKG
VLxEc46XG78LExuaQkXQwyHVXnWMsPFWK8jG0auZdBq+sSFPBJWtLy+Bm+Pogq1du9NLP2BqWln0
JG4C1YxPPrmQlZGhTHBXRd80wWlJqViexoWjKxRgVKWM7jCm1JAxrrVvGDjE1iGDtVkYgBsDIDOZ
DKwlMN5QA30Wl8jIsBiGU+U8MN1+JL014jgnu+2FuLNz9LFVXZjid8bvdR8PDckfOLmocpUNDVD2
MuFzKH0DqDjdQ55tGPBHGOz9TEGzdzrH+TKscuRtbh7qlhwM08wGzUctXWqsco3GG+LFRcSq0uUz
+5TTMDjmQePXwQvl7nRLuIwSycQhG2Lhp8Iu729VPZMRrHIMmnXA9yET0T8GNAyhOKaXsKayz5wC
84Y3lKKMwIBdMxWEScfYeFIdVc6xlZWUN6FYpnPYspX01Q79GD2jcwmwUSewRup/buhf2NpCQSiy
ue/IFua/EYH6gylc75lhGNui71lYKuwsHnpEg/UM+6B3nbzkkNvNWZrua5u3wAIb/LhCznofmxAI
YDbyyUVgExoHHg73b27LdZFshoXDni337kxhj6idEdqPUx0bagt4TalUjeVdZ3f+nkm7tcfuds8V
P3uKuL1vhgwIZeZPL6OrK0yAdLTw9m5sP1GHQYnsJPSy3BDBJqpUMMp1QMCutKf+uYqSl75YhuQW
Zp/Kw2Kf6OHskoagXgATWeXGAfI12E5HyF9KQdUdbGwaUSgkgs1sXZzG9PdlJeUz81HeTyl3s41z
sCCjeiKbND9GUfdhiOgtN8haaNIlzOlZFJj+GA8U6o67TDJWSBl9rTKg+oiuApaz6GiKDQiHCIfd
bqjCeRM0laAtidQQ4ZgYfHvwZygaLWzXcO94/ekrCOE6urH3rhkxI7LQv8J4RF8aKMHEEvkbCnt+
i330I75FXGxT0N2laCAMRfJ/Y6mffGnfujI2GTNlKcn12Dg7QcCYQ7QGzm0vwvPjludJtF+D5Sh8
RMDR+WA7iMLhd1oRvK+D9iesknLT+CM9qGhqD52qijtbewthQubn0FbNwUxMMKYOhpTEsFoEERt4
loH83c9Jt++qSjpMOx3zPLRmttMiozDYyaddaUzVc0Mec9swpVjnOdfIsgO/G2Ppi+wJIJLXkqUv
sWgYXUYt0zhkZ5m2RwpI6hj/UWTfCeGCbgilFI9l31mgZApGhSrhAExCs/vwrbp9dHJVLBUc3ray
oWHkQdGjmwfpwSyU+y4NhzSNqM1rkRrNCd9tfhiTpj3moImI9w16nXGkxc2Ab62LHO9ah5mG8li4
tzg2umfXlNnRpwl1jzoSbO1KaTpE0/CFA2S3ZzfmqIJr3sSp0Hbt+2TDpktwTcIS8Sn3HRs8CrIp
9n5hoeoS2Tl0VbRsPBVGCEbZ25b6Ml+l1AbP9W/ehMauVsBLpoARpSH4uMflpEquWz/E9biMsnjS
uARnd1MpR+w3JDMFjcebvA7e2wokUeKQ+OJHkEemI2AjcoJRaTYTT4yK59wL9Daa5tdeFQ9xapSQ
dxwfEEFD7yD6GEkPwSigz6ctOqKzyQcqrsqWUWBGgHVy8ZROabXRRuvj7oQqDxjzadLOVz9g5qIs
jwwDIUOIQf1jP+rj5HU/ZqSbdWvra11yERl0uYEanLzWreE9+i4RoKAdMIDqpmFBA7/aMrTeG6a1
cEYxkPDko5WaTfWd9th6wLgzSrLiZBewd0BhIohH0KnbpUNkbFvdhLuMe/PCG4pAsPjVXTOL4qZ6
Z7pvaR9w8NVw4SemasBqGW1pU1cpyvtEB94tpRqD02Gg7U86UThTKHpfCEHg1f4jWVv/sEcCJ9R4
fHZBT3cNGWzLedZDhN/LJzdmbHugNy1w3WlmuGN46TN20BCltCEvRCctIU44pGX3MtMrtreJIh18
f3yWwWwDjp7zmxBNAiuGkqB9URv/J0rsAzvJsFVlGZy5rjkgSwz/YgosZZGXOJuk668Vib91iTRw
wouSHPyxn9lAegoQI3KyPuPmldWaxWsja1Jzhtvx7eMWUAbfGM0xzHUwdF5T5fvbzAQj7Obg542Y
MazTckIICoMMjMPb6wmFTmcg70cCCKvl19a2tKT5aAyo2HRJRAcdDwDk2C3sXypmute2tf9yrXla
u6g7j0a8zDsYUmuv6TdN4op1xSe6sw2fiuAso6YOMgQDobDN9iJwyytRJDLBLUZYDtcxgakqJOpq
h8eSPoONmbMB8qe+RWGYomWo7izBtxLQKi/YN/yVoUPzJFQCs8ux3J1vses2Zks/bsw8yvPc51H2
d1Lb3W9muOE1m5R+aZoMWqbRWHBVUvppcQaG2LZg5pCxpoQ4GoNwGzDC03ywxBvKnrWQkJXaM6oN
YUuqe6rv1C6t6dIwuOFewrKxoLi09lnWBMCixAPa4aePvbRJp1PXgwMuWPdl9IxF90aKDtUTNAGV
G2nEV2WYNBnWer4LStGspFP/RmP5J7wyuKOT/jJRH3DDNTmtOeimWxekOECO7hAkzb0fEDyWaLNb
s5FYnaYkQsCa9VZIb6Jb1CToa2GkSv/j6LyWY0W2IPpFRAAFFLy2N1J3y5sXQtKR8K4wBXz9LOZ1
4t4ZSd0UtXNnrkSf27D+bw75CAPfYg+4mQExP9D0ZyyitVXAeDK7U+ymjAa9fRq78IW1BISRLJWY
fWg85O/ygJ/923ZQG9LOzI5JlD3Wme29MUzg7l/oNcqJ6mNXDNaqZQHLdTHYGS1Q65B6Ks4DGW5n
5X/D5KeWWzjbkVXKG4pQvHdk2+6JXJGik0jtPqHeSi6JNlW2H4EjDMrNDXHOYvkHlyvdcTLfUVL8
kxXSOgRzD2gSfM9f7Ya/fE2ZSZ17Gg7ivaXph/dU/tWEiOcMNybxrbnf53GqD/xd6r1AfqRozi0P
fFk1+g87XHBW/loGATvSlqMUV9C0ERQxbAoPxkQ7Ad92oHS7otnBL6r3hg67zVhP4atIeqqzBpzg
2vQNct2t+ZgqhwwD7zEMyG1R3ppguOVlyEPA8UzAojw0LggWw8q/ui79hICZk8LjcGE5026q0qXW
iY6el6F2cQsMTXVKJuWcm0i5tMbBw8o98PngP35l7Lr7OkFFpddHncap6TcFAvkyG3WbpsUdM1A/
fOeSD9xXEY9luoBq+zH2n1IxV9zOxVeNI+BoZ8QBVA4BV5sF90HT2VtekZ8NPzEBbIGIjybiYKX/
Rs8raZsxJ7EzldbZpZ9rM4W+PFc6ZosXNfSEB9hn01oPkF2KrdfxsJkeajXXUujctXfnIccT+paH
MuoehRcOODXzD28i4aCHut4Q2HqMgtDZ+CVj65Tnr7nfAoCW9ffoVF8KRBvjV3JzXQVoIUdhdRea
TfoDcaJf+zGI22GkX8vNnF8dJH+2AR2Qzd41aUL4XIDcH40GPXRWRONAdkX7DKg0OHjofMOsaMah
/YTChPGde+AzgKsPR/f+PsHvyrIPKkmK4sJGgDVFglCH1uConQNZ8SjwNa+o6EXnDxD7exmcM2/x
wbO9PlQhtj5zrjEA5l14qVRKJiuG+WI2TbRr2wScNJQGo2SMKcSDHdtIrnaCZbYVbxmef9vB2Qtw
CFtFQTp+pAeObO8Xqj9uSPQQXfhAv5UExdiqPSiKSz3qb3JUAEZATFPgyJaqrLqfpnf5k7LHwfw8
HIss37p28CLLxjmFrsN/a0C27Byc9h6Vgk64GMLukdWdg3IWI34byE0482mWY/4aozt++FNUs5vF
0C+J163nPrhFnR0wTOX2TzaLx4BqqGduF/4bZUBy5wyI8hPdRFucKy1nJtXdWob3qV+0G3As1EZE
zit7IfKHdh1sGAvwZbR58Dx74i0i5LFyIprLLY2ZJmuy4px0TKlN0PCNYwdzZwrsl6nJiWmLvrxz
Mn2lqIILA7qSxwmNv9LHrQjrZK673zLomqPPwmQXZApInmcyXbfGJ3aKBRMMCwItEqdNBmct5PtM
OJKYcmhS7NtjFRrc+S7xI2w/Kdwuz33pafY27FZfhIlUEZoJlb12/wJt6c1PBeiPgH8nE/a8m4Nw
vPO6haIL8WCXlVO3otfje7DLW+xmgIkqrgSN4+lDYfjE6Rpc3vYMmpeyiSaRJ+kil2LZT3dzFX7T
Jc2GkosBswYGuGpkxW1wVV43Dfd9Bl/+DJUunrm1ImEkZO2yUZ1odUlObZ+8QcT9VxkwcizTeaQW
yHzk3kFQn0oFugOg1lhYk0XXTo+B4/0ruFHRY8K7bQrtpZ+5GT7qEVk36hNU2JTmKWq8bL7uHgFq
5cFGzMiPEP7ADJMaqFtZYWw5kdneu5355HskXkbDqBve00pvSp9bBH6R/NY48CajeRAgIhWQIvOW
KXRs0BlbrYc3VcUHEbmPDDJ0fU+5OI8ZQbihK7ONJIJy9fLm150wvEi78taGEbDoFz9txZXeManq
aFlkuJn/YnaRDR/cJZ6TM8/ngZTEButonZXAaObyLiR/gaOvuE1L71Bp1BrXVj2wmEPhaqR/zit1
VF6e7JAjduXQGltWg8UO6vK4ijugcfZSU+rn8clOSvCHSQORK0NUwHzxNvXlN4CVbSFleHNl/anG
GYNThDZz8mVKRWSCCD0FmC2aMS2PTg0IYG76+VAHEQCxYCzVjSGfXWaXFlRRmPpbB3F7b1EojhnZ
UV/KQUnnRC8/Z4XWm0dQjZmEsPYE6d+ApQi2DUipPK+6jU9dD49Z2R5S8jU7ukC5FxRVcGZAHw6O
UupoQeqirQ7LcFla7yY3HAoUy78+qWI4NfgcCzO2XkdnCt8T1lLrqSAI0gmVH7TdigsjOoWJBRUU
dYybr4gSAy6fNNiZtuZDmtoYR80++hCs9ayoeRZyYZMrWgRjBTZ2NCYF2I0ha0TKPYAfoUJbtekW
6d7dNLF9iUX/LtLyKUfnWttYus+6icjApaN/GEkDbbMEDl7ipPLc8bNtRjuw6Al2IQ1z6gC2+DXQ
JjasHMtDYBfVufbZQpcx77qsDz/6nkYakZg4vzPK04ucKho+B8tXdB+aLB8L8ugrmn6c60DJCUQb
ZR3stPuq5sw9JTjBCHq4F6dtS+QZs3phj3a22GdynevSJ5H44yWzuEDHXRAfitipsPuQP7ZsdpGd
E4hdMrYEvVJxFWWiz9HU+vsRzin9L/KLBxjWY4h62ZELGkJxtWV8QIH/EqP/iEn7UdrRP2UQ3Gtm
u0SOBfxjzjS/LYN/3hGDsIvwe+ypnYmzxrpqaGlHU46PDNA/zKvjRkwpnn1XbCloMY4W5qltPHcH
M4gvScyxgzad3hle9jvzldmZdgV0vCz6E8YcPHlZS44dyQkvNN5UDbM8hlf61nu2uMZGQn8Yc1wX
pd0mcvLgmrL+5nywssd2cckhN2KRscilR1zaG3vo6GeKQD8NUDzuaUbkpRqDzW0U23gyHVQmpC+W
az44kXPLsPhvYY+4q0qHx9EGmetD2QKywj408oRxYCNI07Pf3tmN8zyn+i30OahaPSdHHHbYDiF3
88Yd93Xg8J0JBTeohltH0dXbMSifKLGnTwQD8bJ3RdmyeT/p5Zpc5/Lbr0LJmjw+Ud23FI0Rte0j
PPsm69u66Sj1xTIShNaz04VnLxtPVc36v8vpMkAYy1dtiJFDR+T/LbqkAunTNpj48mT4fre2dXPF
jGWhTUx71pl3GgGLOkZi363unkSQOVsNLGFdusn7YKonL6umO9kE0GNk+8+uDHISi2EVnTPdlzOS
XFd3f9XAhmkybdAErI4RZ0FRV/i3190UUOQTxuNVe3rfjsl0V0XTQzqJDwyCqJ8hHgPpAQvMyp5H
NwU4HkEcR7btWNm7j65XvaTSfIwrDNUcdjAge/nENwZ7hazrK7MwIwYXNfRd3CBgYk1Cm5p/Bthg
Y7U+1zglP6Gm3hmI6+usnrbj0DCg1rVeh0YlDr2Yjia52VXidmiKWIXPWU0oeByxYuJAWhaGLPQj
k8FRifeGJSe/ZvVmQTVZ8CPJemoMecgUx3MJZWDFHE+DDyr1ip3bogA6xzFzXrJOQa0ruHIpG15Q
AkxpE+Sord5iZsjrjwqSAWKtzdyQtA/gvZEJCJMFfCFZW8wEpMnJ7/PFECRT8eO4FpaZQQGTMN33
XpU/Fnntde5wzPgi2td988hO490TM97pOTfXqVueAd2TC9LTpsuxGs6ltCG8YywKiYMLb8xo10Eb
8gLjfnTa7yoPLuxGcNRa6k7NGndhNl4rvysuXkWbKG0gbNJYW9Mc+anD4qMKrWttgZYRs88hnBUn
IwQiSuLD3rLiR7jqyHcSgIF6Pvd8j3z/d7TVJcoS/kkE7mmIwZcOYtwXkVOSImkOLlcT2jmo53DV
j5DZc8q6hzJ463foBNqm9c1mldTj7PIa7MGNhYpZQ5jRa206uPEMCpkKW7FymPUrmLJ7urE/Wp98
VDOyPVysUcMUeQfl1S8zdCJEQG4CRUzBskPTiEeVohd3zbaf/AMVG/B2bY7ENgm2JC5vKsa8Di3+
VMfW89wYzT3SNBRB6s8svpE8mGdfmp9lT8axiPQ1Ic7gehMoYcxtRCXhrELPwQYk2XDgsxhVnzMe
JnBDQ6/axxa1PhgeLHoPuKfVpr7WRvyRaPWqvAgiZIInIB37vzrv3zxpPfnR/AwE7ZWk8x15g2ID
VO7JmDHFDj5a4lxN7qGwfDYXYSKOhttfVOLtlR1/BX3Jcyib7ijijs4qy36OFv8Vxk60IZX8IVJS
3mFA15bcyn9NzkcetoK9gudHXDSciCCG2d/HbftTq+SNc/ZL21zU56pAmoa9ntEi46D6HpIY6DpH
PeETHqA+5b9s4QYk30WZ8mC+MS2Fm7TJezpIBvrHc1ld0iQy8LxQoxmzRz5GyM+nhnzThvgXxdUZ
Gw2pugkTtnVBLrtXTv9lTskTDlhaKHq5zTxv3hYqsrYBaaA1Rtyt78ujnzrJrXJM7yTgPu3J48Dr
D9g6lriB6cnMgj27ghbDec8QY09vAIz/rB5GkVUdpzYy9jPs9wNxI29tzTEqElKkMyxnPOzQU5hK
osKV17NEdf+ZQ4sU4novCsM843SXbjw/+KxRrq5DabyU+G82mbb+9aTHsfrkTz2u4Wsg8D84BcDH
eXLeuxihBn/s9NbF6SuYMBTArPCA7MP/E6QR6jA9hzgfN/y22AdjYifsgzm3Mh91PR6DdpVXbvUb
4TGi1oZF3xzfp9bknC2/vG/Q7/nOdqfa0+Los0pmWqPNTXd4NWQ/9q9OUhymAhZTEoqTloLOrqWu
cPkI7dGS66EzIYDE7ZZdJjWLYHG9ST45XfNNtyD9ZbGqb3PdoK10NGpifGHVbIo70x53yUAd1OjS
naaJQq+MNobNoV3vrvb79oOL1CHo0vqnzXtFgX08PgyWxOHnVOLNnnuas4ScTwnO9z224uCDMxNf
YKt0+TRbRr6HRcB+SzV4gBLqCcqOYJ+XOjlAIoiZEX6WHVQUyP61ap7R0ai0w5KIOlc4+Os9PrNa
iWmXC58eeavz3zJACPctpCAqgDEjGLb5wMjc/ox1j4yXpXb16Y2Wvc1G60cXpto0mU3mt6ZONR89
58WLw+wYaKf+VRn2VkoknqmlNE8KiWTF8Dz/oh9guBhZ3NQsAiBFuNj4VR57H25hyzuu+4Bv+TuN
m3ACyuk29Q+Fx4vtElIlAyIUz4q2Qe0Q942n6TnKq+ws2SLcGa7wH/B3A301KkJwlWklGH+i7Msa
2UrElYC134C8KOw+uDoxX/aV7Y4IY6zSUQhlbOLK69v+18tt8hfhoCp9YhLktiqGf2kv5FOZMo4N
evSw/VBRXPXJjOOLzFQKFw6diZ1QT2QLtZnSWb6YFig0jGJeyi14hNimFiE3EpmNMRdziJXUVFHU
imddLpZwp7Bpac6nB8oOo09eIBK3LQuwklrJTNBxI9nv7kzq/uKKdZhjRgoIVUn00TE2rFIhfScK
uc14EKz6b/ZSmjvIiU7Ouj74hVxyc0YMsaLo3Xs1mfgbo6UU3rT+RIv5onRcHyvQtPNddcWSYq+C
2WBu12QDVkXNNMCoOJPo7K1+p6hm3DDO+EsdZQFclYDErorBVgVtwuAe4Kbh7j2l8bUtDYbTOJm3
TpSPK97fFX9exL4AChnBJZLqZGp4qz8bkCIjUZCQRm06ZxE7Bc4XA4RYma0mMbF+L4KXSAb91zSV
3FYSbntzvOyEm+Q01fNrR6yf2PGx9AP0+ihAF5zVR0lfK27r5r7yizcVef4xDOLgo48s5hyHoMCN
Wls8dmi+HMFWnPwTLbFGkXUhO2+VHaEIMjVA+aGg0a0MEiPiH7hKDJ2ujWlV5yvd0u7XxuFP6/bd
44hXmNIjun7XVjsWBxOuWP+Vg8SECjtVMKNlU+hqXwYCoGCPX+ypU1PM5aS5ZWDguNl2xabuOYGh
exDVnOkE0MWYboeOGsmyzQL8g/l90Hn2BnTJXsURDNaYXDCbfspyIvtS+R7oXgUv3ulgiIrKvTcT
B55iYSD3J9fcYf7QNaRHZYsXOzaxY8dZbPDapRAF8x04Npv1HVfflnW0skkDYtcae14meftWJB1T
bos0CX6gVswYfUzaE7hey6cE8d9tWZR0HmRex2sUsc82+4bCcQeMFBnYM61HNjrT86jCHjuj9z2Y
wRsBG0yQAWMTC8h+IT9oApRsxB22KQB7TW8DdUEhNzvvTq2PZYl7rfGbp8ZGp+z5JHggi/ZgDTAY
iXlrctJEdRuB52R2sLs5muVhxN8a0E1AWi9neIZpEMgljATN3O0okGeb0hJTQx+IDxHfE8OMyX4G
U7uJEB8QioAJ+PgMt33dAAwkugSPPqx3fZ8/q6S7AqCZKN8l5hoyO1MmwUuUQNTDEHLL8BfRZqpz
XKRac4Vw8A+1BtsETq4a9heJ1fQYzdY1NwaiDfi+2pwoXNZW35Wl6AOS8rHknAUPfC5zj7LnVPMt
c6p26UFallLpd890vPbr+petnrWJbV6qivaE2J6Gq9b5V5bnfxiZtr3lcXvC+o2ZNOlnu1tDOS7x
aJmCttx6bgiZoW3OX3ai0gAwrD1DTqhd5oExIyrFzND4TxmjsbMN0gJXYtBi3d3ieJueIK8g4jai
cO5RTGhI4oSt37y0p0nKd7oAZxQ+8fY2m4UCI5Ob+h3bXUvYF9hkilsp1ZgFS77gaSAoHChodoOz
4OQTuzV8Z+uh4eBqrPjJjHt5s9zk3yjESz12N4YYlxev42LX4RVt17jX6yCHGev/6xLWHYN08i8C
Bzh7uvxVlL5e14ZVnM3JWW5omGCjZVB0WpYVObLLeoaPfXEbd3wNuAgdAQLg5OqYrlEvEZLK0Pgu
zYGUgCBLtx9tsmGElyvgbKwyj4Q0IlqP6IhGgRoNauE1VSVshCR7W3qw1NVT7BzJ1aabHqrhiogA
FY0JzlO8lck7oOH8S9j0eOOtNIno4vLwcR+sihSDXxLg3nAl+eZU1PmjnZeQFarG+WQfllEP1/OL
h7T2idABaOZWHPwoNgxhRp3DP43scOWy1t9xX0uBVxfVveAv8I/boPUrVSv31E3PO+qVot9MeNOP
DoPoZo24NXKXbmL24u7eb3zyO0gjVIKzsOJp016wFVmU3ye4AT86QiwPiDrNk6utbu3EBVteWcmS
KhPscnpnMV+/+PZM6SGio9r5tMkDHo499VAWdfs8xUF59VkE4ofQxKHcrsoeQ46YNz5BdTVFsryD
WgSFJjPcXR3bOJoqs6DtIZS8cOqUm0XTzaDi+9yyr7PX4U2r6Qu2V4UNWGHu5mbYWAvZs7AD+wTu
gqLicQbAX7gGeyMFpTvO2tNMyGDV9wZHUe7H2NVgN7oDhqe61w6jvIrOPn9EuHNMr6EOop0LP3bV
lclHNdSwWRYYe1QsfPVlkPL6MV/HGcyisjflWTaw3RKNoJwmVb8Xln9vEb5BTkTOn62UCaMUL7qm
OTVlGSfyocdzjADUq4GMlMAvnqCP1l5MJ0GMkJgODPl5OgYrf+SQkwbXAECDC9oct4WO62PjAcAQ
C7GvsBxNeQw2b/X/KOnl/p+Jx3/jVtEDIH2a+KLsDToF1XEpdVFJUnFJNhZ6I8vShFTJzEPAqjsu
1pDbocROVUu/QVKjDXcPfTkFmBk0OznJRpOid5zjYU07u5yp+g4SJ3imDK78LJfFVblUc8gx+57K
6dlv2R/25Wta6Jw0S8efxzWWmKX6KU1kADSZiBws9+siNkAJGzwcUuY3jvF35bWndCbm608xcnE7
YGK3iyfPL1/noiZlnkTdFi+lvgtyAMGy56G03G5vdbGxDjKsn4xf8Ytt9686oq8UtWE9WtYbt/We
l6OVRae8IuzAgjIrjpYRsjHvGaz3DOj5JfAXEleLXpF2lb/rMxswcD6oOxAN47o3OLd5MOvPAss9
7bMcDtou/jlVBE920g8hUTr8rP1XGCItFbMT3IBTJg8UEzebYUyf0xKOGOslqIVLVFcz4xxiR4d7
s+FX95PFl1+NyOGeHPYRzId1HPOzWgZ7IMYQduOVxTJ1sm8YZZ7moKOkRs1qTwFzsBpE91uVxr/S
hWHjSficUcJ3jTsQ16w8PIf+RI1Wfyok93hZQIFJtf2FawKhNy8+m4S4oDIne12H85seXaxyzTOL
HQgkTvQ3IH0DQS8oXdeDfXHTDskMrO/Wb4xj1XvGzjaMZz/EP6t9dpejWPDKtp1s56C+RNJdIM8Z
HRY2PQwDh2CHP9W1oROP8fDPo8sSyCKZTi8gq5m0TI6mtl9Cdlds9/RrOBbP1EK5fG4sht2s/ivm
9r4J0b18P3/ACqIYOinxpIR3P7QTJW4jc5aDnY7iMU1/EM7UXlpflhM0hwnfOMnt+Ke0KgDuluWB
bytfwQWqveW3mpgVHnEdUAHYRAT76xDRircFU7Wkal4iS+FpJm1aKeuzkwlT00gZV/aXhQLXPm63
EzZImMUheA7LNS6uU127lJR/6Xvg8QQi+gJodkjxZz7Vf8YUwhtlyY6hxw5gbE5Hr8qio5LRX94P
wNSqHm4o+M+HyhjAeodOytCv9aFroFoVMzJWnOTpecin9JD06MKASIFphHUP7QPO5LozJR+BVQYH
gvunIArHFUBim4NY+Ti/ine36ahIaBp7z7rPQq8n6lqo2xy55UV28mdWPAPFIBZeQYAM3Pz5GfMU
Xt33JGxucWubd1NceNyhGu4+To1PemV4A15D1atPbkeExz3b/UdaQX5GQCUJoLNcr3Sjt/hEphNV
89hBmY/pp82CG1Mm6jrTKtlES7DEsuQpQ33dlU1lbqZyKU1JyToki4U2boO3eooWayWKLuHt6OIl
DECKQAMRI+8Nv1926ZJ6uKW6z++0kzz5kg8jx1Zz9M3mY9Blz8pVotqFcb7WSZBfS0802Lbppidu
bX41MQ01tmd7D4kcP4xywP/RsItqukPPKcN2lp8YBhytHTzKkZDxpqtMhDU30MzoA1ItN+J5n0W8
ZPJONwzksXcLdEymiLrZg2kY9qtHa/jBwyewKpL6n9YLY7Z05XEIip+KKog1NOCHmoh/poJvl+3U
lusW53QhUI+zCbtM7q89R/1is8T16Si43UPe3BUZNulgBE6GsKaqpUxpmWvGabDX+ExilNYZz0wD
wg54k7GEleeNW3OwWlPxagt9QNGPAJ8MxUNs2N4HM3W1GRo1HWyyqQ/O2P51NRbdoGmavRIRi8S4
9kEG0kLQc2E1M6JURubEa26o34wn7codvX9TQ/N4wjdvmwjjXckkOXrC+3LYYwIF8Oej5Lu7HTFP
bEYv+KKr6qeLEvpWJGqlxA2Fyla/eioVd4Xr663bL/frliyoioQ+ic5PPknfbe2ow34fzGqjVa33
YT59x+ygCJtFzTFoS3ll43CGXkrbkzTCfR8iXbVebOE1n+Q5zwxj5QiGfKGjb793MfO6+h2L+IPb
+PLQ8HDt+cQkwK/SOoVRjBUI8zgu0u9h8L9RoNmVTPT3BG1XXaTlsiMy/PcAoevK6r07JkYDAayP
w9/YifXFky3eFa27Dbdrb01b98D1Z4jhCmi6bwp2GAnhhp2e/DvRWTziHp0LCQ4y5lSj9Mjm0TAy
bBJ+RPDpSCZ1aZNVth0LHOZ8Agh6EBS7Esw/C3t8KA33LQgqLzsagWctbdpa9De+BNdgCvYpniQK
4WAlTfGTUyzMY2Ofl+mdY8TPZiWuVuZVm4gaOZ1AQ7dszpy+Mq4x7+1VMQIhhmk/6vkRSRE5H9tm
nLza1Kl4ZcWLzSH34ONedcHkL0EDWORtjIYwJXAEPAANYcA2pC2Gx4VgUcNTBzEWoUFbwWM2x5/+
bJ/EgjqekREaHvy8owm3tP75GY8iDIN1lUPFhq7rzeY2SoebWyefVkbSKlbPXOnYipXjC7VUh7Fg
EYcpjGO42s40ywpgsbh/nZPrmtusit+Dvvv6nz2DS4782dCnbDUjIKa82Jg7469+8loMHZIYJnw6
NzAvA7sqqBo+pZnCvPh5dTdjWd/gt0Z7xIm3XiyxP+UYMnDEw9n1WHNGvGBXGEWwGnJn2bdDTUC5
xDD4iQxJuXY7Qa510xu949eO/ugBED6CgLmq627cy0FjhBDset/ZBf8pLzsUCfe5ee4/CGDvq06c
6iD7KNXwbJfFIWNpIeHPAQmKXm1ispnFUFsU8liY4VEP/qtdF6CSTWBAg87hYWTpuPXw7B54/XKJ
4AKwsszJuFlV+ICx/Tq7/c9EAd2BaFtKZ9nIGd4/t6YUfK7kGUHY31xVWCtXsE6CmPwH2RmaIFGw
vdM65soFbL5m87TH52JtJjdptiSV051O6kcScfyPkm+ZFS80dIU7HFT8gjM32voWVYQzaJKCvp+R
BKtSInQTZeQbynJoDOgm7ycCnfPGCX3GuHXFnhkDhvU+USLNOx8SciHGfx5KvZPXNdk0SpokCp2J
MugP8jDn9kcyzO/uAAllwBliSOPXK3zES6/+M+so3CKkwoHt+ZsY1gSfOFEPvYr+VBo994VkTR68
mXQJrxe2nAiXNwhP2sqhOzrVuDICrGYbYbLHRMgj0z+T5DPKH0IRxWYaGIszSz8VKctl/oJP4NEM
nhBzb1JwrSZmEG4Er1GkSOWprygh2E0gmp89xDqquQWvzbg9m07/U3fSW5F8/DN6IgJukz6PCW9m
p1/snQkUsKl/c60p27nuCOeTsXMDVRwPCqGrGGWIKEJ6j+G9hHrDlZZO5IdqGokjFFhOLMdmbaWX
HydznojTAshud32+XJzdqt0nCYJqWDvudmLN9Ei2Fs5FkL+bhBcjv0Kpsea14aq3ynIuluPuXE/V
hMWGKzHY+6Rl5oLxTDefywaz4dRJLYe8ZlhSrjER76g6eZR9sw26gbnHhH/WXbBoPAlypWQ93mPb
3eaGf7Jcmwtro9GUOeRiudjl6pGtoW1e2Xdeptl47Ptya3MdI5/Ozze+GCGckSHkZcZp/EnGYHh0
JpaMGIXZ2/QBv3xvbKXBAtDqbFCHVk7CtlQnYdWXSSOUOuO5EcBPdPlCku/J64tNZjg1EFeFhxUy
hz2HBzoD+03kZu25tdLHsLKx+DUj73nuwlY/3/l1KdY6U3e8zvAxVsTadHzpuQ8YEuKMXChQaTR/
NQqGmG+EO90COCiy+paYyaMK7Ad2gQjVWJwK9H5Hx480LWwl3s2V3Q9PYer/FL3gA8r+Ubv4L2m7
jwK4QhuLG1mjaxvw8ghA1LsB5bkGOTJFeZvidxUTqixXZhwJ5dq3MvopgrMJ24Lv6MWNMWrneXoh
abwYB1m5TLl57zPZ7inD3mj451tJxq2d/atHrSUtX9s4NJ7m1PL3sdfyla9+6t6nczbAHDWb7Knt
6Sxi51yUpOgTBpEw0fu8SP+8GSBhHzxxUXvzPPlietMvSZUdLd72GgfIvJ5HEIVmWL2LqsPNptRP
4Ljt1ywTrnGgFvllon3eWOIgYJdvGsHWo6uj+IKYKo5CD69g4XZDjqejtXhUbTO6CuZy3msN3PK0
eB4Q2d2GMMOg4yWN5d3RAxltera/QFqCcyTaR2nkrMxFclTowetaBlTRx/LC7wYYslI/dkQDQDr+
yomtHshftW1a+WuSOyGp9Ji6/J+d8c0dwa/jRjrgRNlXg7mnOPbbNFxCE/kPz8bdOM4QsPjsCoTI
taiCh96Ms0PWxVvViL1BwIoo08vsha9No76TKPApDcxePO1cPKuGJpH296ZZ0h/YTWf8pn8JRjk8
DjYct6be2tbwMs3ZN9TDa0hiYem1QdgT8gwo5JY3k+YGm74mDDK4ZZJLTvRgitBGSrt/4wGku8HX
F2VWzHBTfIs7l6YUTl96VD5TpBMM/vExq8ZLQ3+vX/boZubwaHrscMKs/7TAaa8ZCT5H4f7JAHpv
AEf5HBKdc028gPlcn3qzoK6L79SqcdK3uaMWm2viNjZ9fwVvTCM/VZi+qBaIuCy2gNvbk+FhnetK
YtCJFyFSxCxExovTGazGkuCDD79YmfifEwzw0q9vA1cHjBwjlcDYJyQsBd82YK559TuYAvr0iDaV
tcGrIbbv0yF76RA5KX4AGga44wHc/1okCdBQGzJueYrU+BUK2hRdz7xNvT7HtriNPUuPuDsAPv+3
SKE0g3W4Tdzqoo10W7TDkYvMxrLy74jbLx96aZAKxx0S2FRogMfgQkuzFPpCdBzMkQoT1T5FowX9
XuOc6Ju7dAp+sirhliQI3gbviWBBLaYn6VOAZ+vgEPnpnm/IeB0DMz14ShjrqE3CNZDN73lcvH1O
0uwKPowdCB53FSClr628KPD6Qi6bZLdrsh5nFBdgPWPDS8t7s/LfQqvZtXAkGEO4/DKJbkBub0TP
H7UJ542DW3mLaWMXdeVrk1cvBZ3T6ywoX3wTedat4pMVQDhq0jcsT9ioIhduAoJX1sy7Kawg5lB9
4kzljoByva1h2YHRuWAW/Wrdaj1O1Iv6k3Enah6+dBguwOnQfKTkb5dgcbaIHAR5T+8DRH5gGNcQ
gbkbMCPnTX0GFpyvQ98V56aIzs7ookLm856E8H+cncly3Mi2ZX/l2h0/WMHhcAdQVvcNGH0E+1bS
BCZKFPoecDRfXyuyJikmjbJXw7xNgkAA7sfP2Xvt71WPHALtFREQfv4zCrKNmeSLU4g1E9VwNSIi
u5hJhcLhO6RbrxVP+PZROJX8nr1/mQl3XwMYQjmfHt2mjK+igHQ0NYMBsYoBkAb/d8sDfkJnFSLW
svWqYO0B6/USbmAoGIrkxfAyRvkmnHP2MU0AfeWzVuWqu2MlJtviHMDdYaVYj0aeJESdCy0F6KDG
5zh5Rkxj7Mirn+kEkdzvvmZJfMAcd5LKADP3CVbqEfaihSLAKrB1BjoVNVtCJPasGD1eSH9m4cy+
j/HyFM8D1hIKoYv0nHkQCucUWgIXqf9Idu1h6bz4MAOH7qfwy4I4Bvj0EG7RUCBx7YmFoNW8zpLi
6HfiV9axnZfhoS+tl7xqJEmFyGizMz5mSH3+TJDVk9E3OuCkDRM50M09EJtDYOkv6HNPzGXvPNQQ
q9IsT6LzZhhU6aOA8FFS1WLfPNLlQyUgPKZdZbWe0LvIMvYAvJpHsEu4mWfrSojg4PaqWYve0AqP
Dylz/WImViIOOIgluUJZ3vgnVE/Xbi3eAse5cavqtV9wbYcYC4uic1ejpfdsZpduzbmmGB+XMBT7
5a/iHoDTUg/f0SmQdunPSFj5n0LLxStP5mtz3chz/gtyVppJ9pqMibsmL3HRF28hh6QxpTnT4f0s
o/TB+PorQBsUsCa6H9P4NMbUZsHQPvldv6XzeZ+g59u0PfMxdK8/eWOY9wKJ1VIeRZk/2SJl0OBR
SzppCwSRDNh5SOydv9QwpdHHWBKhENPv8oJItf1i8kuvJs85oOvocf409II5OYT3C7B2UlzYEXpe
GJ7jfkn9NzSnz7XMLkNLHTvGFhR4aIGcmkMhtEBEEX3yXBsU0PNIdC8YD7rVLYYZRN9MogKag0Ls
iTL/IfOIaWrGsHCkLEU+6mLGXDNThKBSXgZC3BX+/Bqp+ppkhbea6R1n1mSdIPV2QLCLUF2hbkLy
XRY/4UrUFzMeM106D6nfkMI8BIScnIXRQLj6EW4rhd5pMtWlSNWlIAhiKTkiqhRJa9Ic6pQs4Lk1
D5Tad6Mv9k3t3UVuAR+OKiID4jCmCFQz/q1VNBFZ6hOL0Sbxaxt4h8yJ71Vmjh5Esh3JbpwQl/R7
JCr+hESe0DMebBcXahupZjVBU15NwK6yYK5/tAEHuljQ4qZhcULgY65iQfpLrs2raJjCRmdIYVPU
che0GcLZdjgxJ3mbTPkC+QqfRWV8qpX4KDvtgTVyrwGX+ys3mX95eReeCs/duVn3iNEfrHxGwALN
dOvIODZe0bEkGM+iXOrn6agSEjDj4OTSy+5Lh44v6QUJnMALa5kee9Hf0AhntenSvWtVQDqt/peN
jqkPsy1Mjz2tiWcA4u1FaqHQ4wzzNansa+cM8xfncUsae5tFym8dEtQhxraLdDBS3a1l9U8M525q
bV0O3jlrgODFduheIbW+Nb2LhMk1BFbjxwfasuc9mFe2FTzYfjhtiXBmc03c65B5rMjbX8JGkRuQ
O34x1s1NYM/4Y9CEKp82QJnmV0N6Rq0D0C+S49iVr0b5/sqx6+CAraRFFhWz5akVv/YzspTtOLhv
g1/kWz1U4RZ2611e6BZ5Lh66CLMhZ3/64gm89hX2UTKOwx5yX8Pi69X3Jm6fUA9CcxijioySSiFQ
pQfDjGE9uopXlxWASINlR7O3RDsHu1iie99OudiFRQCxlmhuWZRHD3N9ICwcBQQcMbJYs4KuJt3/
HDKdbXoGSFsGxzCW4LntGjtEteOB3Ifkzk4NHKj+qyl23pPcm6GOH6qwvO6IZO6l3MnF3hKY0K6z
YAKvYP9wJCt5PNo/M8EUxTMBMMeh3XE8venOwHHLO5B9uTA+wT88ptHO65CQxCLZTE4PmwDn5cZG
L7kC9TmuTIKjpljCaDsqjCYO31kdEcg4t+meXv9T0mXkTE7p1tjOlibMlypQJzvK1908Pi8ZaaKV
uHOi4ilw5jc21qdgnl+zzEEaaly1WyQ0ZgETdAjdSxPnG1/9tf6W5QaXzoA+FglOaChc0/qRz4s6
pO/xPPkYhIaTF9WQlBvcNxmcC8f5mpbQ7hD3XONL3+ZFSH1HCleclZeZ8r6WdvbgO3Z8RO9P1VfG
t3kmb5hJ3PUudEg2q03P5nqx+NY2n9xd2FffrJ6K1Il/xVpdZbHLzmh2S1lcTpkNogbjChAA77vJ
yePDyycqqj6Z3yFfXpMAdSCs4942ASoq562T7PpTjmzlrB0QOj86wvsSzuN+FNWNyk3Nxsr01CbL
tyiKfg+VZV01CKkVHtms7R+DsL1BDbqDSyaZY2VMCTOgODFtr5WPDvZWNMMuQ+lSpfat3UMccvrT
EFffra65VZNCy4l3jmhOMgIREY/FJU3nX2RmrU2YXo497BhPRw9tJ+oLb7G/hg1J4OdAULqrX3JE
s8ukv5hU1DeGbxvPMq0kDqeU5Ni08ZqRqJALmp8OcwN6GZ765iBW5g42xAEejBP/7AhxXCVuna28
rLlZ6HSjTWOLYq06eYXcDXH7Og8a8aMWkKaKWtFl4DwXgd1gN5pWxnEeY5pyTh1vWEDiXa9hXxN3
oBjSMbzwbhF6h+vRxqWLcQGkfJPLVT4QBDGkYYd+Zs5pJmMT8oPlmNtaISBrt5yRgOzSgwz9+FU3
9Y4R/QJhrDFX82yukalb5KdyxHAC3z07D5/t1LW3gYGrWg/Onc1I8KBCH74l9I7HRicnu5Ov1iRP
VjGT5FuCqChnFuO4BknmFS0zG3Skc3tJWUXDNl5rLH56XrbKQkcnnR0Dvte5jd+IVElRebFypCBP
fCzzF4a2MmjS57Sqp0PQ+jcwT8hI5zqZM+/jZqY5PUb3Q2ZDNsACS6lLNq/uzuHOsNfTEFpDWFmn
0goPybRgNdDkGtHRhYEa39rtdO+7wSHwiSLrq/wUUumv2gV7GlC8l3imfdIa5z6DQJ9X8zc/XG6S
wfmG3nlf4GO6ILMwXc2iexgz68VyaVK7A78oMb7gbTSuxjAKX21GVmjL4aZG/TmVFYAXerxh34Kh
3GDUZefHGM/wAVlpUxGomQuSQsbw1UsdTSbn2bClsYItIRC+1nO+olMmGyVyrlDub6GKVKvqTBDH
izVxNusYjLR9tzaV+zBDzVi3FglEiKp9BJ+o7OsHzsOALHh03aTPSHUd7aZaP4Gr/YYqgrOn/oJz
+tUV5Zu/RBhY+Z83VO6y/cpglgYmEahhHdybPPq2FIhVBqLu9PlVrsL+kQCKp4BOK1lK5Ed1HnR7
LBzrbAEO1U41aQxuuDVWTysx+NX4DOjmGK1FwPnR72h9doweIz+7BNHY445mjCL5iRy7n7Be9Mdw
Ige+o81gSp9hcD0evY5ZoZQ5e3z7huwGbY5h71oGDkO1N2GhbvoRtDxs9pGsJd9q7sqJvW6KRbom
kGLd2A2Zr2GKM0rViKXQdm6gYG3ytnrWcqCL6jWbUc8/7c68TMU0XpRwNilBzyKCFi53Y7MYIFYR
K2QaNkIxQctAVjuZTb+ElAAyiDtJwJU7s36NZozz6cQZejAhuiE/IVGDALPVVKMjWez8mxXbhy4E
9gw/Zy7753GIwTSackdj+qZS9rXr9hSk9nyjXI+Wf0XvVxMMQYv/Khwdmoc4Q+g/czQabt1G0pZI
B14dIgjTfnyZE4mf3TDCk731TbcMEiEyruny7BoHCkFQHEsQrvhuA/IIS/fYGPtIfPimaJYrjgdP
poyZ7bNjItRedg4mADSsd2WjoM53oDIjHF9L7v6qJ+eIAWCmL7FcMbUDGuSpi7T0XhBco5aJgy9R
VF4ttHaJpkAEZHuXjd9GO2j53yRVzCyKdKV7+0lUKC8FNkMf6SRZN9ERNst+WsKXrOroeBGc4Qm6
p/5xgMp5MYxhtJZBtwZNh08rI1AvbMgd6bcUYT8xgM2sqBzRrSLajJW3az1cp35PwG2b64cY+SnD
Rv4eerIXCzweaAd04emjtvyEzKVbur2dsZ8Dt/mh0tnchwnJv/UQXCE4BAYJ91rbXzG0b+dh2vua
s2ZvhcegkXCMmcjAN01RNND/apdTRaYGUiZCvNQC7DcZ6nWIXu/Cz7O3svbvrdwQVDeMV1Enf3l9
sCX3ak9Gw7XLPKYvMCMPzEJHUxH8PZDVUYrlmZRdyYMWP0XWPbiDmS5dBytub1v1Ratn+dgl1XPf
8oSU8TlnAFugeGpWnPDvdEtTP4Ocq7zhJ3HcXxc4Ozj5HeafyLps3munZyWKxwwWVqduoWAfApKe
Ag9/uxj8t6hgsh8uxIQCyrdU+DJZ5jYhmIj+KSKNqTkQWP1Acy9eN7m4lH72giAXmfZcffMb8cC/
TMI47L6nxGREDqkTREKcRnaMRM+3rmK023hLAqW+eHEC8yZBcOKUnACVyjMIplQ/QCPjbCpOfSOs
Y6+QfSCZazaTyF7tmFPR7MBgSJleIxfMDtFMw7we0VpHY8egyc9f2iL94jnJeO/iq9x2QRLuuwah
k1fy6TklXeZohtTojGS3nuVhlwW9iH08sudadfkCIf8WPMzNmGR0mZJm3tlOFHBW7P19u7j9N2tA
Unjupguvazje2vkp6nggnYB7Cjr5B5U6rvwEwEISyIgIhqHbQJS24IjUYtd2QH3mVByGEbpHhXn1
mlZnte0kf62VDtzXhHxREwR0GTEg2KJvAUk+l8332A1j1D32Ex1ueQVeotm5pJlOANiWx74WFnNR
ifG8KoSzz2clGYWTlHkg/6R4FmlPP3LxXjucaSBc1BGGWcjxfhw3MVLsL9ConRPovHnvBX37pVZj
d9fy298TXDqQpymaB9cs5c4ogmrTscNPFqTXKe0rWGkkDqBueHAZPd8UpqwJOfIZqeKu5jQNJJf3
U1j4+EqkXoW5GSoqynwm/S0IumJvOErzxLxnTEPDvT8Mv+Dy/hhByuyMq+NDmHKSZOhiHZ3Fqq4I
Fgs3pex3oZrfiFZHL5AOL7KRxKpyNiINPH7B2YCbtMYSvUAlJx2UXnSj8qcBXifi7BInZftY013B
PwPM0YDH27QetpQK8otIWLeSfp3l8kvezdWuH1S0IjBjB/eVWeDkirNGsfHWve5kudJJ9JO0ye6I
4IIYLdemaecEIUqXwW3vTUN148dY8eK8lJcutu5N6EA3EyrsD5kq7XvCzOu173XQnxnJPFdxsNBO
JSN4JA2G0p6duq3T5d5KM+BhefVsA/a50IUOaLppDnAkNrW0++LncJluTCofQzLASLmj4YqQnyhE
2dIu6S1kvFIo+FApNVCgEcApWoBuW/2Aos1opjMTm5fPvjCFD+zjMDZ6ZBV9Qs94ycbycqh1+qQw
KiMWMVQ80rrJCoqaeLAF+IriCww/tnu7OVkzZDMwjzG2UmIfENnxKhT0wzmV/mjViKACOCZdyyG8
mkq24awc+908U8LlWcSEtM/h9Abi4MwpYIRuOBpBa6QZsxCzldkJw0BpaS1UKXr5hqcOCI5JrqEG
kCsk1GsoQYVMgVyOktE+9h07S3Y1hIUrnQ+4jf2nzE7U2kO5vBtDevChNTGWK8dxWyxmvPCimEPp
4jpU+JrUKr9+0pU82ZjZN3XZPeRd8Q3j6nIFBu+5xsG0dhYPiL0LyywXdvYkk6nZTn6f3ALlszdj
C9uixlG2z2lm7rwkAEsc4npwlfuqwFFvPAechzRu+BPeYLCzIvj7HTPaBozDtedCCOpoqdEOoKkx
QYRkR+dRDznx4TH/iMLgiMf4i110j9W8PHqyesoaZXZWWzR0b9OBnE9O/W6pA7oQRHJE2XTftXaz
jrW8djwjrsVgk4OUCDzwFjFoXZUfrNbL9nZHDRiQtIADnAJx8GZ2rmKEgohYOkX+2I47VDXhymGa
s2HdY17UUlZkIaSnOJ7BbQ/3BbIRnzyDIkKzrdPEQmTPtocOqiC7VsN/iOvHKFLQuAW1MAb54a6T
6p5NO9uQElSiz25u+HvP5kwqimW8r+t8n4NvXMk0PdhhOVMIMdgLQXmffPBpq16BoAlqeida20ii
BHq2vXSN3Ci7D/lHc1cAytoU8ozaHnJibfTwQvd0vhrTatknVW5WdRI+Tp1PYKxNAsh8ltIvaX9e
bBgRlg1u/zYl1pid01+zyfW493q+z4EY2g3injOAJ7VeJnY0qnhRXc6yZd6JYJ/CiRitpb6Hl9qe
bIP3BFv5A8G8nIlb4V7Q+iCur5CQBz0sxBRcDNsGliDNeRvR20SiIQpTBrrt0QAZWwVx/walt9pX
TVSumjD9ITrT7K3AcmCz+f21I1171Tsl4d8qeZARkLYoJD9V+5X5lnvWV0yN6gTnKdtbzKpIKHMQ
APlJAfh0pLGMWJJ/HqwUOaZv4dJjcWmryHsSM3VMAc97yvSyot18jo6tmsslNqRSptATVMOok9WZ
3DlK5ql7SFACf/F0K4ixtzHXl+V8KaEurVke800VQE4e08V5wpzivtLe974AFv5Vcx7ZU5UlB/wL
9kEYmBwojZubPiGwCbo5VKPCQRCKyxuLCNJP8zUdOQ/tAGN4l4Yq9AeQINOgOnUwAZRNSySAn0kO
nJqXT0cq/MZMUDzqEG8d1asXG1wEHKrR5ogXWQKsRkMeXg2BYQqQWRI9eKQJDjOedciWpLtiPhkw
9wh8mD5DoImEdmnDpVrIB44l408BdPLOj3J+dAcYA4fbFPDc0OkvftszBRxl/73205mJdps9T4bW
fmz3/Z1VZfrYLK2LMsrD+ZtOoeLAbzNh7EvJITx18vboWfNPJ3HFgZipHvTZTPpeB5IKn3g1/qha
qEk1o3icKD0xcCTEe7dBN6FakkH7xRQ+/3YpIEAQp40J1qqp/WRXjNSswORc99xEi0nN684FBMEQ
lD0gllcO8MPLouEorUCUXPuJ/oV/zt/GtUt8gK05N/gOJ8SWwSc6BxK7qCaiFESXpvZcj4ulNk2c
vA1T/aaw3x5i6WOm7I25E511RYNtuEtsukO6ZHYFW6bYyoxyFovZj3qG6BCXAeOXgHFQSFjQKmjM
9HWpIvnCCwdBU0XLzsbBtaeHFO35iEy07W2iPSiDqeFhUG8ZUrcbMeZqC9sk3NdFpLcuiBM0k5Ie
bBZ2tF8n9WVGYf4Vx0hxhSWHU68VVFBQ8C4c8tFPDn0Lu1O3SbJvJ2IhWOajMyAcrPAXP2utkyF7
9W7sa4YJsOqgmbCkAPfiakSAxVN9SzNPw3115t3IKP9OWY2+DnmDrhXdydUAZocfejyZejCnWnnx
K8NyJGgNosF86OabZeDCtJxy+9h7hgS4xZaAr5CYnZN96cFW1cKqVQ0cn/18KW+7SnP4nhXVp4/P
pNeKU3ZFlhKARH2Y4g6u3xxFP7BcJodRRk8Tgc4HTYbvfRcr/g8LxyakujxCeyZU0PGmS2uMqPTM
RG8jr4p4xytAv0tFglKno1vqpLM4a/PHU+E27c3ZzgvSDcOexzHBQ0N9w5CXgCfHa+NN5i1EaXVt
hpQgwIkRupE61byFrLWWmo7DnFPVQk0+pn5irobeudN4OVfL6NQcf7FCCODDVCHYmCfbcTfKQVgU
uzbjPvq72J17DB2N9KDID+TwroQszAm2U3IRUv+jplQ9s6uyQJU7YqQJ69nhnbJ8fdK2cU5APdlO
IptavyhyqAqxHXHq6e2pIeNkEfY1JHkY/xZS+ZMg9341SOjpNh1LStnUfWHiGd46vUjo+PR4fkKa
JUTkutmqo5JieoJCGtnCYO9bzMtmbXJ8rBdkkWh/x6nUJSYLtQGfaEe2Ltoz6IkdX1uKsOIC/3lw
6bGhE7YIKKM7VXOOOn3CeNrgblSQZCEkldleN/gG2BQrq99RRkzb/yIDsa9GaPWIcwsgQ0v11CAm
n2DWVUCO1ybt3lqrfOnUeJXUrBFLRo5JSTI0sZaZOBIzzpoRe6ahfb845u7f//pf//1/fkz/O3qr
bqt8puPwr3Iobquk7Lv//Fv9+1/1//tPDz//82/tuV7ATNj3lGNr23c8n//+x/f7hCX4P/8W/8UL
okZ0xymvuZNdzefImBN9EVXSC0xJqP78avqDqwlbAcUKpG0Lx/79aoNB2z1mKjlGrojJJBGpX+4S
yZp3IeZmeG7tKX74/JIf3aBwiBQX9BNF4L+7ZFMM8LLrJD2yByBbIkSKWRwpqkjA2QbFxedX8z64
QYcZAOtPwMP03d9vcKojzHx1kaLJZ4LoyEofdMO3X8B6QqBoLz8ZqTiPn180+OCiUklcIbaLiF6e
H8HffsOMu8c2nydHRsViXad8Yq1k7FWTA7pxwFPi7Y38tzAkRGwWKjt9fvmP7tklstPhI3CYI8vf
L19gDouspEqYtxNSISzEmRHNczTqyaMXYTDxMj3sP7+m+OhnVRoeji8DL0A28vtFycRCCN5b6dHE
jJJ3naOgVOMVxPu60XamXrBfRt8ddKnQlbMz7gCpd3QT0aU4NWPi/KANSU5PywHEQ3uG0ZwyJvW/
/+HPPP/e7z8vTUkKuVC62lbi9z8znSaOUyLPjkQf9ptqTPMtoz3axgVDkUAqD0VAavaN0O4a+Qn5
Ygb9pB9Q9LOkoy2ZSrUuYP5tP//DPvrN/npHHRctrKffPT4HwIi3RFN6TPAYvgAkTS7bYFL1Rd/V
i7iOY12CwncTGrSfX/jDH85XbuC5jqNditHfn4hBCcIgz8f8WsqM9mNNQ90Wx1ENAGmbc4I8PLVT
ZlFhVEje8azapJG5xbNUMU3KiHpTu3QVrbwa/vDxOup82+9+LmULRBT03FmmgnePhUCSfpKxiY95
qtkD5yDCsncGwzKUYytYXAPra0yfOdAWlwJTTb9GuQvW3FFT/n2KencHVcLc+apFkO0g68BF6Jua
OUBgQS7prHuHZtRx8rPqpVazDQYST+4+FTL6JfFrPNoJtWKv3TNLOPU5WvWgL6UWu7JXZ1rG1H3v
CoKPGiBHr46n4YPkk+c9JC5bUCZmYh+0zG9VhZUkhTCA9AakCBgeapiu7yiVTFDapx6v9s6Jo+/1
0qIasohVnmeFQ7RtmhtqbWK+NGYLiR5/r/wY9EfdqAz1hSijh6Jq9A2n9xpRRVMdTO9Vz9kCprFl
2PxFl3P6rfWC+kdiE7wGT8i6St002iP4RjGDtcWshyXztorj7N5dQu9yJLaNw7By111JqmUQLuPR
bhyx9n18t6OLUCeDJ3q54AthiiQFVm4HXyQk/TrbR3VGZpzVtw825B2s1NANooNwtGFP72xIeHCq
nGaD06V6YqGy9o539ui32nmbxw71rk2Ar2YwHqY72Y7zfIGzODtia1PfarfBUQq1EOQ4KBT030Zu
m6FD78mB5c7t2vQOzRsKpFCTwcrb4F5UowPOBKjJFYk44WNg58N6rJV9lbclH7b0o6kmSb1pnwO6
FrR+cIp/H63KfNFz7YHRg+ucd/X008acGtFXbvHOUxKhvc6HEyfudKeBfaxRzTgbSA/erwz7777N
C5RnxMY9qMphAmsWMtgMPCUc5ZG3XLnZND9UkxqvR7dVlFNJ/hW+njiJDEgBhlyculbq5/f2ZKLb
zsmIl6+h3ayscoCQwHGYM0qRduWBUNERJViYbRAHZMfeyTprNyqnAEePAxchZrn0aNHOPW8Pa91F
2jIru/CXDtWMlRibSRABn3TFymCtTVOSfAPuUrGJYQgp69VoWeM+1JG/rEW/jF/o+Q6XSRCilqU3
iIwtdjY9imzyiEndpE2pZ73Kw7zvNgOJFls1zMXWE7l+HCAW3lhduxxwDvqHwTTLj7Z0AFdZEwFz
GCmHbYi15SY0XrUppuAcL+lDVLjIWplgSeojiwIXJgwNsMDNGGWPxPVAmHOxdS7qVJXBeFXUc/ha
zR3xGhmZGCUJTVfgVMPd7EGsTRCCBoQAOESeZ2ArAE/WDscVb2Ask0Bbv+zcgm3Iiov5petQkGe1
PtuddeytIqx1124RAUUK50QRXWTlw7krMgQ/ig4dY9b05VaxWPC6DNmBabq7x1o7XieZml5imxty
B2V/XUaYIlQHxr+mx9H/wCfbZSt/COlXy3razhhrmOxlZOaMzhyQM425Is7C6MqKmZvzyky/HNG0
+g9b+QdbkbI99kgHgy3n13PN+LfqJYAdWhZ9lhydMEuzdY8LA2ax/5IEcCVc04qXtGMA8/k29MG+
jBjJd9HKScXs5V3ZG6czZLUCoAqR2Tbva1KJfENcNirOzy/0QZ3CJFJCzEZRQ2P63d256G/6FjLE
kQanPCiN2QZ4d7LvHLJSP7/UB8W1UhSfYGx5oJ54d09ObY0ePjce5FL4uB0L7d7mtqREClPxWIsg
+/+4oEatRv0VgKj0z7/s3385E0MkRmV0DNSswTHX6iHA6kzhFwy72a2nP9QOH90g601Afc2iRkn1
+/Vm5UlNU59CM+iYcivyc8st8w3zxpfooeoMG0hynz/Uj95Oj9ODy+VcH33s79ecRN0xuU/IXySf
Y5NJ8eQQWH85q6GkMZUgij1Ttj6/5gfvDK9k4HqoQaXHy/P7NW3PNkK5WEBcAsJucpuT5VqCTwA8
K4dG/+EN/eCpas+WyvF5bTCIvq95SkL5eviQVArTcmU7s3NcUlJjtIS/Su6J/+Pzu/vwepynbYos
vnr73RN1mTznynFSImZUcMEHAn8soc+LyzRYDWRN/eEtFeeK8l1Rpz3HZfQfBFJTh//+OKuJgICA
mNcjFUv9fRqc0EcKX+USatUivyWM8vN13BnUZdU0mV8ZdcsrA5r0wUGSwPbXRNXNQI9r/sPvfP4g
//GHsTQowSst9Pv3WQOaUlMVnm3w5bSbfNfaETSEAc9r6AAgf7uPE4KDomJsf33+G3xwYuTDpdT1
A4eTh3N+ZH/7cuPAwNuAxILO1Kuf2yj/McG2W/ticmFdMexsYhyEtjt6m7Rdmj+s+B/dN/HAgevo
80lAvnvjOtPKzjMzNKs5/Ska+pfz2RTEeDFeLiuGcBD0k2hTjIgSP7/vD75mzowcPmwSyln73y2R
hRePEBUjvuYR0Kqg77V2ZQLIXzcavVYFr9qr2z8sWx98zlxPkf3pu3RYxLszIPPNoZE5P3O/kGq3
z83sPLVdP6kzDNft//BSfXCL7DOeS6Ib4wjHfbcoW8Rpdm0TIJwdiYvKHLtbI40gQFnR2luKbN4g
IPj6+WMV50/o3Zvs8X3RgvBtcb727++ThWWDzM02O3a9Ch4GSjzoSRajfYBZWHabcIiR5bieobNp
cg4bBcx1Q9cbwPJFCNDxaGzbq1Z1vPgvsaTbd/j8L/zoNxCexzwCv6IQ9rtXjjmuVDXtiWMAHeFu
6AN46QFY5Mxj4vj5pT5Y3zwRuD5LDj0gumu/PwsmQ15VDuCUAVxoRqpMoODzozIbkam3zhXHHOtP
O+NHz99RmuvykrHGnb/3v33PtoQBNAFAP+bI6J6CtnEJDltygvU+v7ePHqPDbuF4rM2+1u++H3q0
5L4BpDtq4i0uKuzf10scVruZo/7/vKvkUZpJTfOEFco9/yl/u6V5wvGSz1XKZtQmG7/yZhCsebNC
nVhcEIeGXSeO7N3n9+d+sDTREoU4pB2aAPQofr9qMQzGLmDwH7soAs6OixOh20A4fX0hazM/Ivfz
XpKsbJh6DSOKRSse+GFTwrPRf7rR2xnfBEQLVRNOIAK1LlDojT+nWmKqcDWEkIvKsoqTQo6HsN7G
lUxD2X70E1I+LoDYYTHM2thce3HKLCIrgV9cudA6iMtsJSQpL5vOxw8AY/dV5ydXLuQBrFBkFuw4
TXXnk0ljPSdTagJseQXUR3QwEZ9aWHaYeYkRQqBWcHwka/6cuDSnmgunuOaabTj4DRAngGrfsUqn
tzIf2z+0mz/4OHxGAlSnYD416+HvzzcqBrfy0i46JuPEaIVcACQfxIVUVUnkIOFYf3hhP9joAqQc
9AfdwKYl+K7YmKpslHCarUM+5SguKhXvgn4Um2EKgz3hHQyQM8+cHVjTJqv9+PkP7xO3825dDIBy
0ltXfJTs8r/f7pTmWDfBGRwb62z8nuwaNQSBYn9sXf3V7/zHldzzQUoJicDx3bIvaCCx4AfR0SYv
qAZqcqY3M3rgCGsSG+HLGGPWDtMcEbflV8it6obv9wBmIlTXn9/1B6tEoCmWlec5vkeh8ftdm27q
GADhJIxNZ1CtnglMekFHAbRh+MO1Plj5Aipkdjy+Vh3Y7zbXFupXCDokPtpo+m91L6rvdTRGV5/f
0QfLAj1mJAG262rPe78YDZEu60yUyZH0o3ZPWF1xM8DtAPuDFMiUNsKSGL5Fq0hG/fzKH3wwv135
3QeDDNPw6tBcrwY33/BVS8TMMjmb/QjE9b2nzy/30U/HB6pIezwvve8Lw0H6VZXSYDzSypaHEg3a
qqkM5lwb4f/nl/rr23v/yvq8I5xZqRvE+7pcDCoLUoeHmlmF2BtCw68n3OnrtjfDujdSXzR82ZdD
jIJjCAjxSgCF77IumTEw4CfFcP2rn4i4Dc/mZiKY/rB2/OPV8m3boQXPLs7RT4t3myrrbRYnYx4d
Q9pn11Vdlui44kn/6RjwzwMKF9JBwBLBY/cpGX7/XuomZmZSLNjP0y7VfK8iRnVeBmTjKjGALmny
+cpP/JHkJlMtz3GLCk7IMn+x22IhrMYBWbItnb4t/rAf/uN1oJyjWOYjts8aOf/dIzD0sfwFD/uR
uDj7ga3a2bKAJE9wE+Pt56+D84+l+q9rufw7bKF5DO+23tibJjcHDnFEnSDeUqnCo0jTngF0WynM
mklLV3QIGIrowqLL0HiDPoVBEb86Prnv6I+WozZDBliih4pXSwvNakCaULmm3RbjvfDM9JO5qnlA
FOhXCK/s4c2XWYEvNpi9l4L+XrCyO2DBCNwBHSAlGvSRABGA0qFC7/GHF+yDO2Zk5wWU6ZLSTb57
uszwYdPOQ3b8v5SdV3PjSLJGfxEi4M0rCXpSJCXKviDUajUKtgre/Pp7OE87vR29cd82ZmOGEgWT
lZnfOdZUxCQ/7q6WxeSnpLIK3J7dwp1Ir6MsqpuXgL7z15xn6vHvX7tx/1r/dRf6vB9tRoReQIvD
MX97WCcsecyAdmg2JBVCuqL9FsKRL0Lq5zZn5lwYOAdMnkGbKmJnH+bfK1wk+qcJ8Zq//yx/uNq4
33jyBAZVrKX/9qwj38ZqL3YVtF0uu5Rydvxrze5Qu3D1Ub38/cP+9OVblLAmw2/XpRPx75sukFVN
hF9le1O0dRf6ID4tOBBl1DEjbtNLXPndkz9F9SvowuHKEsbwP15df/p1768sJqecFvx/DlX/UeFG
MN2cJFD5HsZUdLQTvdlBindpDYIb+fsv+4dHGcMuJu4ghy3usN/+yKbqDKQkTb5H9ZZ8xAY7q8ux
ZOfmf/wF71XG7xeTy9uYvgJHH+f34V7R6r7UePfva10EaJ9UEgIX1hYwSadlOqJUNerhf3zmn77G
+8HnPnn2ffpm//5DorWc7CZDhSGq3OaaHfy3nNUSVpndgmbK37/IP34YJyCKSvon9JT+/WGKVUtF
vjLfu4mhyhUU0OQDBQB9evbs5OffP+xPlyhPB04BdAJNTkH//jC3r+fOGMxsL3U0dgWBqyc71u1V
OdYV+8K1v2rRGNIaHGuGVW60//vH/1fRw5OBt5HvBjSK+GV/+2JLsyGAbMb5nmxud2A7LmBJj8Oe
FmN30OthWGRGgHRzSv5Xx+QPlxGHg/vflMuVfsJvR+gm0tBu6LGEs9VwkOq5QbeTVxkMZRhQ5uEw
Gn1+cGeQIH//lf/0wcG9GPEM3WIacf///+OW5AWYuHQK8n1GOCDMWg1gQ8Wsb4IXwEiOEIzfsuz+
9w/9pwH0213DXj8PYMYDNteV+e9PzbS+b2Ztztm8cpMdh5iYrlRAb1SJq1+xOgsW4mrapU2PcEge
kz7yj2VvX/7+Y9yvpt9/Civg5EDJQ4r295/Cwn2nx0Cx9uYAFp14iq4/zzyPrsJ0DRLFXkpu+O8f
+Yevm3raYQbD2SzgwfHvX9yvu8Eg+1fghI6AMduKxVhd71aDgSxxFnO0KAEz7P7/H0pnjI0Ky2ZY
4vz2lglkgxch6ot9kDrWcjYkGTEnb4m7Nypky9fZwRrVtn//0D88gG2H5VhqHJ//8fsYIQcC2Ca5
UezhHk30OxsoaotBU93t75/z3+sVvo7CgFLyXlTzzP/tWhoM+PcRWTae9OBz7NkFb2KbK7YWMrW0
575jTOItx+ZxKhgzajOsIKxSxFOX2BPIBEnhZ2AmiJD//QdDuvHf1xeFjqvz0mXU9V9zhrJPLKca
Ck5qua+3i/xuHYtz8pRDXt4lEY4awedg7WT9IVYuWy8AKsiMsDKTR4PGyiOurbUcI/uXX1QBKPFx
4E8XRwRUAZkdHJhSJAMNOkO9NRkfset0l479ns3EHT+s+jpWW5t8zCFyXBI46CrsXwFhASABc0ZS
gFz7RAoa9csLu6rWZeiMaOs7ChBDGmnXBtgKkdkZ/CQ6CAbijWc3e4du67ojiM4apZE7F3qvWJta
x1gySsgnNgK84MfYGt2zT1sHVabi00ksiPwbWra3miCU3qqqqTaTsKxo1baRw1ItnIcNEIVxye65
9WO0/GbkvMNfdpGn0bQH75iSOiJZA1oznXlWRMMIH2csPdKduQbxZkE8CihAnfrDu18QAFqYY+3/
ZCkCXAxTcQQUDRsd4eRP+o4VZCcUniueocREh546JIREP4SskNdrw7hnD6OoTa8GQeSnDucYQLM0
c9ZjVbQ32UTTlfgf7BaIPYCTlDkY4EkKo9lx4HGhAkpWJEMePun31NX1UfA1eKFguH4ps7p49zsr
WJtmh3qCalVfiay1SDDbw23oc9hADOdBlwQk39yN72lQVUa3x3s7uswqIki/u4mxsf7ik1N4wuIl
d52rqlub2mLn1VV3sQIVvTFQSJb8uvYOg0x/5WTtA/diM3xoTW/v8Fi9SAXJy03sca8lRreLk6LA
2d77dsPejKE+zbIdi2sSQDkPETBlRHlFUt+IzRJfkFE04OAwJTZaxJlNE4o64u9BpCiBCiqjow/Z
U4XTVIyriur6WjaFcRVEomjHAc/xlwFDGUgxuV+8NoPVqJX0ggQoM5SuYxnNVgpwq26DnefEmsXu
6DzIhcN6+CHWnADVnlBbd6SpRsKfKZclhn5XOfq4qZIs/8BOWz9qczeAVgnyfWnEChKpan461jg/
grnoj5YwoGDkORCXJSITQv2a7bTpxkkGcQ1I/AF0rHSvhR5NswN/ae/u4g4rZdjAzVtNSWIcrEo4
3kVOnWpWbL2Yq4kWJMGVwGhPw0i/Ee7PANhJQgQX9iyOyDn7bc+V/yrJZDIoaCNWvXwl2ge79Ixr
wMZPsnTqWD85dS0/yBWZ+SM9XHbX8zq1u0Uyu0hsmjrYCaK1bO52Vf/A3DawVlBeCCfHrNkh9I2t
iJUGk0R4xdPEuSnT74g0673D2s04e+Ip6hRx+aLSK1qtYvhVGxHS2lEONsEy4WHKZYnzaS4q60Y4
gULhPrWMjZTkrcrIX2eFmR485bAEU8mhWdeNMtjlyj1n1XpsT9GODdSSDaBgbxS6w2Hfn1Zga1EK
4lpY6r2fPyfKa2fMPXjf2UkabhrV+yMP9mqGqp4bWw2bCnJzzqu4oZSNqLMo3kUpEfqxTl3sAcCW
1w44OfvOBk3rXAwA0ryg/ywjPznzQUSip/FuTgC4Lo9RJOoP/FYyXvLgm58LyAbkjYqBYLZP8nfL
8TQ+1J4xbf1KtwSGQ/Zrrt3kiJ6edWkfvXI0doHeZyezAvLmG5o8BHannuMMewJlT7tzsEjsyGjm
b9Go1Coh5vXkpQ6UwsjzT1Cm3W1sDHqy0bpy3orIS+lHa8a6tORdbcBa7WdX0PoZNPtNdR5gWYtc
/WIe0t5aGOA5jgGp+y3tDPfUlyiDnIGss+uBQoDqWt6FkJZ9owCCSyYQJUC/iXMx3kE4EjFjy6Ja
FFpOsvRUA5BOemzdsxRgio2jjHxveEVmLRWYoC0LP74fSlYtAOd1RbsPrJ44Y5K2trclpwqIHvME
dwe6EReHUd26SI0TIi9UM+ex1fQtjfXkoQBZtm9FGb2JruGl0Nkxb7COgyDEZ33wiF6RkGTjCjqm
T78cK1qeVXfuPzCpmvHFrRo9+zDnmhMafk+aRoekbFgaXx8LBJuGdv61Rv73HMuhPXpt5LFjmLvP
pL3dsz5L92pHE/IUI/HMH3dg5lb3lLaUvZa/aG6fuhxqoiYOi4pk3J3R5GPMq1H90UnYjoYfU4oG
hKScEljVkvOZWP29aLDNf+qV36pS12ZMTG+MmRp1+b9LxD5w81rUQ75XAEzExHVtTe9DYxCkwIeo
eflucHASt/2zMZUrw/NfNHKyoyn3WiauWpAtB3M8kV1aGqY8lb3+zWv6LMvsuYuL/YBKKSLrPVCz
QRsx75yF4Dso24/Jc48osnd6XL0WkzpPBHM3c87SGsKDbdoE7yMS8bybPqIqxpoqamsZBfY/fCpY
APOqHMhH5WVzNnMeKEl5zmLt1lgRAjB9lVoBABb9QDLTZNcfPp/L2lXT9K9YzK9N7FAOsbXHRUfe
oQ27VJ6o2R8iaa3JIpPtd8L5vg94N/jQtgs9bH2xph8L6d1S1f+0vG6PYJry2Tl2ebt1SQbVs/pF
0H1vdZgNZXIpAksuOLq+RxKxh3Syq0NrE6LEbiKDrVfTU5CO+6zx3qpg/m7y7KvSMn0BM/WsalEt
U9fZQflvF8DNz9xRy6ZTj4aYkMgZh4kUPbCACG0kgfbgPrwbhwNctedZs9ed1qyIQbKNP5GpTLT2
YGnGtmjE0e2nVTpI4AH2qai6XTR6AwAk/zhUfqgxglumDbEruyke+yJD9YsRRUcjB66YqoxZXQoD
WZCUKonadwFA28nrHxsjD2tprnRaidh2tXcjBzqW89gntljtO6d669uXQVkrRGlPSAz0ZZTq08rO
kJLUvLs1oth69jG3/nICwy0L/cLuHn0xWDhgawAGMJojs/s1MVsiqadt2qx8bUkm4y83occQIKGI
ITVq9jk2Cejm7OMa/KwRdcGSFsCJiIIknmmdtWjaqJhoI+7hh6xNPtmBD1Z+nWcrgufbiQ1YeFHh
2GKY8PXm7gCxrx59WjLlxr6t0l1zj3FN8J0znf9Ulu17yjSyjsTzcp7Bdc4UPm6egf0vLRAehm2w
SdzdjUHdVRj5UQzaR2L3v3rP/RkLbdPo8ud0x/uN+aliIX0hSvsF1Ba5SudDL6dd50/7akyOFr84
S4SQc23zwbKCeGnL5DQLSUAJ5oYcpr0kTi8Gtg0BEFLtZ6eqighkxlvbGHdNb9+gxa6acdhnIDDt
orzIQfzEBfbiUKIxFHhn7eEC8nY1dMBmNXZB635t6WpbOVDNi1kPtZRomDB3LkJb29HWceDsvD5t
VwFKWThO/6y5YDfzNqw0hMAI1qkvAEX58C2F5ASYHWte5LjLniIxbXw/3o1+szE5UzmtgjSohwDE
yQXdn7/jkoWlfW82D74238CLYl2zVm0NTTLzhq3LjMjvDNgm/JWn0v7S3PSMzOQt8ME7VOZzBQXc
dcj6OCoGqhr/I+HgcpGk3CmEyvadEQDazPF7cKz1nRyFYmBtFvN7BDKvzqafYGBWgtW+wCi+c1Fe
NDv44qG+rGvv057gXAmdeDFH3e/Jr946L2UA6u20rL9UCTiLVOH1JKWqz9OtgQtAjM+826XXEzca
oq3qccq0BxGAVWF3pOKaLZF9y9ARZOlAAuRjdfJI1KRV+siq3N4se1hBwTLN3EPF/cU+CplhOA9e
Wd8iCXlkrB8c2T0USXJLImPPiOWVfeW15WiPrYdfL07WY0oMDxhB1eerO50AEEU4glmI2mFl6vKX
14xbbE9b0fKM9fPi1TK1DRXvwxAh157s0JiMSxbkYZw21+wuQYIuhtKFnelZsFDupaz8TOUW9sJZ
se9TROPK0vGBxMjfe6M9mF3+HLl8K77aNTO5tdKPj6Lhq7cTx9g1rsqAJVYnFhTOSc7hIE46BjfN
5O9m/HoLHT0av3GGtiU4GK18TArsAGQGgY0DE6tZs6KmfHQrPexjfacSsZUJ/G5BMn/SflDJUMr1
2U2gmDBFtzGtBsAH29W8h/kjb+ANPqRYKo2x3jiVtbRHE6QHd2bpkGC28jW5wvM4IUgz79vrxl3H
1vYo4KqrWaLpxoszQxIUY4xMrmVT3xkuFeBTXxR7F9Pk3BGVqaFJOXa+VDMJjLopnlRWogMI7K1H
JlbGzY6YCJiFobyKcvhhwDoQLghc7JHsOugwYgxt3UkuWR0krT2GutEc48S6WgYwLC94EoEcSADa
sC8HzjEAVe4MaYtrsEIsk7TryBgfKRa35hhf9ERseCmuM8sMK1mepyh5Yhlj3QbtNerVS6A361yW
nxMHrDSat4VfHJsgeob+ri1UK9flXH44XTCsKl/b4N/cRXG7NcQ9dzt1+1H3vwJ3JJmGLc6x0nc8
soh9R9kThHP4Mcv8GmfWt6MgXncme+z0VmhVjBCf8OEulCve0gKHjNTxvJUP90daXVtHj4DbRFpf
6UjauvvrQmjeUlfRY2qAxrGRELvWni0Fa1lp8VpEvBXFOBNftHZ3sUoDPS7VxVNZ2XgqNAeQzchq
b76acrNdY26goAS772VsqVeVwupMSmQeVyDbrr0TH1oQc4Y+HqwGyRegg8zsT2oSW8fKdtwHoUns
O3LB86nONcKhdXeSB/AcdPsk0mlRdA+WSVuut/tnLNabei6SJWqNLw7wO9WT59Cy9oSY8T3Ksgue
lzdOWuR8i/51rkBVjDHDNRYMpLybOKgwRcp4x83ypWH0G711tqXrwZYbUyssgbAtY8kUKoU0s+GN
dKplhv/RxiYBFzg10pVWJFS4d120Rf+3eSkw30SN/os9hNXYBoe64og21DwJLP0MdfPdN6ZzU9gv
pEV4xpv2izP456xiAbvzVhLzEav+2z6BP5YyRK4cjbYPEjKeyFmujkCln1B70vyGtWAgIQoFwQZP
KqL95trL9I051K98f3x4tBqj+CBzFbpGfyVe+13fO/T0iBqOW7T317HeP1n48hJ/fDE7SJt51pwM
nsiyGVfkRh/sudvyg19UlR1Gf/4Qiquhm/3vPlJwxdsPRnAHzZl+8QwI9UbBre7KnTGySkeIPjS0
6ZLhZq2Ybd0zZMQAinyRpN0Oyj6w++yGGNskUl0Qfs2+NE+l4LcGOttZuvKD/Ckf+zfsd4+ZL4aF
yseP2td3UvNPvGhWuJJJ1uJ3cixoUZPV7aR7t9hThuG3xHXNBXMnPl+ilqcop+tDO/irqbZWk8Mi
p2FCA5FOQDPHktcUY/OxhAcPO8yK10E7fQxt9tB43nuWAR0ytAetjt9UjI+CTUEvTKG/x6Nc1YV4
aer2bnUYd0nkvNiW+CKKzsMFPIHFtQTsI0SsB7OIPVKdz8t7e8XUeqPbzUXoHfj6OwnFOsUko84l
ZXLoMiMuyk6suVP6JfDcTxhvmybuT1pMgd8l34TA3idJ/YAgKVi4Sr+WfumHOX/NqIUUXvEiAiew
JM8acyatV5zOAT2OX0Qjl2YXvHr3ZzAnsF2bgTazAuwdhiZeVIBlhe3lXz24iClytjpHEVbpHR60
KdSiWnhiURf+ddZAqvupvODmubpOevWMeuE4eCAKU27JzhKbJlgD5Sy7kZs/yRwJTun729ynuUrx
8pE01asq5Yb8wKXVCcC35rC1LOjvsh6uPUcImMfOqhsgM3EkIEo+fKkRmerU6jycdYcOSQ2t3DmU
o7OTRXUKhuFlBEDm6jlMX3/T19lRU1hpUmWF3PDzP9DcXsonPVPPDVsn6IqQi1WdWrAafPPNYlcx
rzeNdmuP2aVJxY5j3qEr5mo/ttC9qRZXk2dkiyyQqGuTa1RjIhSadSvL4kTYc58WEAsYoIaVBrDV
z/xdjn5mUenGQwMOZ4EtfO+lNowG+1wE6lbO6ZVkOeWZ2x1m3f60Le9Giu5mDXfgIM4Qhm05Gf8O
urTuQ4XqY2jouKj62XzwCrg9QX3/R95wiAcakYULwZFg0KK4b/CVsgJgyKVpKP3UgCpYNjAP7db7
mIxs3WEDDCMv2TlJf4wafD6D/MxNXui+1XzYVnXjFThube6ZZoofsSvu5ZTwllHqsSLH1JvzWhVY
u4rJCOA9OBfCxqGTcgeWibXuRk97sN00WPtF+ebBPyW1wOuK1+eKc/RJSsp0mZ5GkzDjXJe/NH6+
zE5hEzvwy2xAegsw3iutkdvOB7te3rJEvSR69moTjVxMgPAY5wimU5SDhmudgFe3K3tCHOClXvZZ
28jWNPDD4wAVw5e/WqGftdiq1247Nwuz845OX4XuAAvSj9Ul61H+3mG/ldZ7YELUWcfdPNZOHPJe
jnkZGLyHEntJAvCs4GTpWsQJtXtD57WGA4OeCnmJRdpuiqEqulmUh4E5PGoOxrxRVl8IETadpe3A
F+811lyWcduStMMt5KYaJtcJEk5hJnC847vrKj4P8XjRtembHYxQ2PnW9nCl1N267f2bN0c7Du4S
xiW5tkqLnqo5hnelH1mlKpaszR574ofSSfilsv6V7EjFXwL3UNNVOXQP7c5WcZGrV+ZKFV7EbgVP
7TZtTylGIkuYG4083VpYxSHl4phSDquJfJdIndhJORdg/Zcmvoe81V85XJ27OHG/Kte+dA61moWr
mRLXh7fiAItP8U17c83WxvzAUT207FQck9RawXned8xtEd9yoL2vX5cfKQPWrPZxXgGUYTKCe4U0
4zikkBEKPQxmncY5fauybh/k6B+Ea1PpkNUl/HIPyIaTPaMCE6+lBdFo9NOvzuPdWs4cREjyolbj
3+0BOdTtm9SML7tv6bGNaOrEfO1iYPxjdXaQ1YjGX840KXK2oXRw98kkIONW01tkqKNZ1hu7tahd
nLUGPs2aa7FlaMUVNfndMZiz99x3fqJm7ZcoMCIIVOzXtokbsrb+TjuTArhfdlDHcm525FRqyVH5
SIP9RxJZHrOkZMMjM3SBPs6ZeU2TqV9PdQAsKT4CyWCXNvVudAYofYzpZnC1pxnlqvT9LJQg/xNO
/GRHQZbfnY5eCackoOQX9kfdGQd2wF6KHiU9cryZhL57MLUETF8Ur1on23t+t0nH+FiY0YVm9dEs
ul9Ni/4t9eznBJlgW/h74EbUnPZPmUQ1gHLaTCXXkVVOD0YNRKQuelTq+dZtKEnLIhEn2QLqBlLE
C3gaT4Mm3kzN+Xbs/ofTcDKzpH6id7jt6gDdwMAV0UBgarN1I7Rr5ZfX1FT9gvkTsi3gjLVZh7M2
AWbsaOogdLElRpVW3tLUfOJtVIQITcO8gcpZ2OPJ9gHxd+Na1tVyZszkBrScUyG/DE+ay9j2XrrU
2BNwPPJK4PHcVsz6ow5Jha9/lHSDcXsbgvqZ8iIZTEY/TNQqh1NDnFNy1ePaAZJkzdmGHsmae+ZB
RNYXQl0eZmkKH0V823RwF0xxEMEL512rrbVLl5890YXujhPMY7bJWQP85cZQW6GOpEqLlzIazwnB
S+CXdAT78bXRQYXgGNN2Pa6bgX00zfdPvuHDq2RIMxrl1ctngsXQQ3EMRT+Jcb/GFTd8p8NeTKHH
UAEqd+/G1ndPEcIiobnHJpDSsRcfWpY3y7hWVFP4jBd+x6FEsVRaTi3Z0y4rwvLeIDagcffmcBp5
9ASmmk5j3ToLe3C5/RrcLe4AqnmmTijxza2AlN20KSfeatP4DEB6uzkcnqRSctXm8WFKhrWlCD0l
qv3i4HeafeMpTSKctbmPn2Wk4h3ljeTGuDKc8spTB0eUJT9hOm2ZQDC4Tc2KtXT4PKwpwp3q4UzQ
Z3ScsKHqBl6zM3k781j1iApwn6Rzz3O9eq6nliN0KZeppOYmsPWIx+GgWchQ4859RG7OJU3XoXGt
KxfHT3NKDsptQ7vjaAEkadVFxdG2+2MeyR2whxAmLeRz7zIPxlkf6xd2vjl4mlejLXe+TJ7HIn/1
7it2M75Y3XAA3tORkI62hfywKr3hgbjSbYp5OFUNB36uOUrgFTLTMGLaSvQenO5sbhKvvQ303kpZ
v4DMDmuBhzOovZOedo9xk/1MBCTgKJ2/0yjbdqhHktylAhA07bWlKvwH1hpDuu1Yo1G2O2V0zQD9
NQbMcOyyOF78J6N6T718XGbMK6Gau3Qu+Bz47R3U/jjjVDywSQgqwXwqSu08KibDluCRU9VfBSSv
kKUdLfRAoa7SKaMqnRHo5XNjMDti3snkdc2/g5mkm+U6SD3kFvBJYMICobKZAtq0ai39rWnTcOxB
Nk3ecBORedMU6LHKzI9+3zxCpTxNUAhy2ENORIkqjTFeiF7bwRzZs0h/9v3qnQjJcrSnR9HlNzF7
ITHyx4D3A86FfZA5x9I0AJf3K9dE9Y6xeu0aHAMCse8L/Xmy6UimqqCZb9ifVQpWx06HncJ6xCnj
n5my/KSXz5TIIYxhJ2/5oG1VXfEmTti154/2TzEAA8CaVrE9vTJl2aj+jlos7LU3RNR7ubsxRxSV
Af8UHcfFahu8hGTAFsNQvEBq3Jk0pl3N23rJcAX19tgiIbCC7GDWwX6sGV87zhk+51Nk179MM3op
PHWQ0n5QxXQuOkRixLw8blUAiUeHAMuyiYeQUeHWTeQ6zeWrHsehsvpjG9lL8Gvb0ex+VS7LVWoe
X1MdpV3lObc4gkE+SOBfiAsX6dSBURyZ8DTPMa8bzZ7iEH/1DNgmNpnpehw4qZRJkDP4Ynv8NdJr
FlxmRHl6sY3rnlUB1W2EGpln9MF1YI1dmhYoWZzMy5yCfEE9ly7tEvuTqWuMyTWOvHhDE1egla0P
tW0/GB0ThMTmyxibDz1uKF/a94KmdtvjjSwm6yGW0c5DJ9TUfSjTaJVPdza9af+EBYceMC/tdQ6p
z8DtGvsUl5EJzTAqedR5bGwEFvNU0V+FaE8gZhe2rM7Con/cK2ehMu1LD0iwJCLea432rDT1kz7Y
gx0hPOiTbKHo8fQ14rfeNM8k6sNUzTvZzPRCsEBNhrHw4woFeUxBiq12ap8Zu8ZLZLjI4xXdgUKe
p4myubZ+tjpNxLJROzEGW4pllESmxg6Lf8OFvW35O3q6/RyNzHpH6TwWqbvpS8r6xFl5afDcy+BX
Z6U/cuZTVVRsjRm9ewAOnNIi2RG//bLN8kGPYn1p59ktHw3gokn/I0O+DQT4owcsr9NBG6W9FkI/
SUzwhWdCOEteZSKucyDWfU/aKLURe+tl/gEw8Rde2hcXYB2GInw2kFpHYN4+ysr7Stusxdv7nQEe
77PWv1n22ERDpS+SaQLr0JshS9rPRYKatRNsGzasUgot/3Q0GLKeUmANYYmwMLYLpB9gsJkvrObo
S9N1F3qrg8MC+b/qG7UvhcuspVHPBp45340P+CLWPdg3jk6JFtL/+7AaCIc+SQBGL+e+VeuIUBml
QLPTRjtY6Hn/sx3d4yhNHSnZzLjfhu+RnAVsyXWqmJg5Bj2kAONGfIZYwEjGBy5Rr1BErefR2NdQ
5zGpzGiB/FVXyPVQWquZNiS2i4AraDoYChJ7igsdyfhgv7BYea10zj9TjfdZXxjIK6e4+FFr/RY0
4iq1SS07wVedWpRXlccujkeXLAjOrPChgeu+GOO+DNqn8g3aSjxU+dIOjIgtSLkIEL0J3oODibls
rLu1gjcmcbMCN6dEU93ymmVdx/7FFuAVZe9WNTQOew4/bZHf6oj1y0FbI+phfA3f2Q/SE9P1EyuC
vMQ0hlHesRDihTWddd9OoRY5JAXgwFMFYawKm4xEmqQ3NoCCqNFB+PfxWLtBkzOyTaKB4wMfK1nx
L9PhkJb1J3f+l9H3P5op4RrMll0cbxoF65MvV19ARn13uQUyw90VlnbjpYctotgYdb4qg/kSedOa
V9SaJZbtUBoXuAFUcc1RmGw9dLwkfRhRWh5acbp2R7EmHbzUTICMiECaJv1yZA2sfmD5IPkhcn/f
zeNnW/xUGfCbQLOxNJRLm/YRx5HkhXgp85L8IaDEiWi+qDkLocQcHLpe8EVBh0Yna8BDANFWB9ku
GfD2VrkWiblukuE0swKgbPkyy36VaEMY2Eg5MWAtYci3ENisRyjh26Zg1wxMBq8Z7J+Sogn5w5aO
DS9ybzhGuFNotFvgGBnhel16cAdnDSdrEbSUtzN9A4SMp5qXNBHApRd3r46mYNSVO5PVLTfRn6J4
/NVqSI9B6TUpMJDprVTxCQqDAZ7eXg2T8TDM5qMEoIvvAgO6bm4gbW8guICEF4dB9x4s5tIrppag
h5AOtwFehw5VGmcKu7k22Q9Yeg/0AaJmWLHG8ZR5xjES3+VgHkwoYguT46kJTbPTpoeJgyEzsQ9H
f6YdMV4GiydN3Th4zrJtBCO4Rk03B3I3tgoaIkUaiW4/H94oJBNegRxOu6p9RztUrVlgadg09B7M
lPM5gwmkB7/Gzv/IkzLalzJda21wb/ntJ8NaOpN9Cgr3ktnNY2VpJ9PNeby05SWP2oc4ld9VRiNk
6jeI2HhtISEMVP8lZri5QXf2Kn/teM6eHUcWjd7lhOIJ1ozVO2+a48nFyJE9wHG7CJzu5jX2F416
Wmkj2g5/n0zJY+xS3mgaB6yOZ1MOkOZFahbvS5++hq48FAiUwbXWPpm+fB706A3P4Wm+m55tdRn9
4GkeNPJ38bZH7dAYFiRRhuRgiCZhnhoRP5PhvFi0xE1LHR1zuHUU4pXCNaPqszW7i5SdzEVNudW5
05m9yT1WrEUMO+ze79Gr+inC+UgLJQlN572Kyovt1LvJhOLf+iGWgOdsbp91M3uclY8gwtvT+GUU
op6mNKYREj8zN5kWgezeW1etSrtZT8pMGHmAaozFtonVE1MyHm96duUhuNIGRs+jZXLna4bCPNWE
MZt1bRS84jaTG1vwDAOfbR7bsg5ZsNyLGmNiHTg/2BJEddTTTl8VfkMXTkz+SUY+xeZA5RGlznDw
LNQsbP0BKRYFf1iayMz4aK1NhwkJ15RTaNDc9JvmBwG4n5MWHChUV8IoiCTDFuNlJO62tDDqtc9s
dnYDQJ8tFfln1zkP6GS2HiGPusEbK7pp2hSFyyVBt9hUzqmPOeIWQfk4Y1krhuyxzSOUouyY6U22
T6tiW9vJkvbpxovahgUGBWEVYwAhkkcicxe9NDaTJo/eAPJ9oi/muslC08qnPIFDrJxHUkfHPuoe
aHFDe6isK+tPrNg4krlBwPNAlSk7Gji9Fy0QIqbdh6Y212VWMgjQFpVrUT7b/8fZee1WbjTt+ooI
MDTT6cpBKyjLOiGk0Yg5NclmuPr/oU/2N5rBCN6ADdgY2FwM3V1Vb9omuVr1qrhzyVdVnGWyanck
kN9jQrU0ybm14/YaFsQKJuBvBWlYa93q133Obo+3VctmlidbZFDwYDE38Y+5bVe3pjeJB5Vm/h7l
uL/VPcAOnigZ1JMnCzLpMLzfAdXw2+Bx0UJDRflXY4HfLR7oIxq9pVJx9CYmSOb467osuXps331D
/iSdaBvm1cbBtHSRZpwMcxYKgWzMaE5eNOxbE5yiF9uQhZr/0ARGwEaykRKWhWU+S1GPK13UL0bY
gGtQCjWAB9hEXJqswMsrWmik/2XNU8vQrfCD5xHbanaRtcv52xJgP1XVVYOmFPnm1bQxdW9rYAfG
NWTCTnq1mBpna8XGPoMePRfKTdXddthSYL8VUalaV6fu10b4ipszNvyM/QnrGJ1yDZXo7Gs54B6s
hoh5ppGRgtRFD4m9pfEB28r5orQ0XBOYsA6rcqXn+IKDPXbiPa4F48XkprbSC43NmoTYmzi392Yz
TEtXu6Y1x0tNetaKhO+JEMb0zsVvfSHtEj9LOsa6MM7pTFhLPbowFwR6KSCY4/tgX9thujS2v9eV
ttD7acMN4HBCJHvlOvWiMuHDekcoWR80DdcRugF225tKU2cCLxDRzYNnHJT3gaQWzaHY5OkJCBxH
LqugA6YbNSus/lPtQTONNf7WyyyJj9CTOYdL/VXzFF8AhfuUEizYOS+5BY4YGtHFTInc6Ktz6I+b
MG2uk9cCZEXlEoOqnT/J5ViC1poDvSr9q0XvO0CNUSmFGsELlaf5sKa7PWOR4SfbPo0rLrfiU4bK
bZZx41MGE5scfuSBJj6ZZeY/a69N37BmHk62ixUYZOkxfemjQuLsOgbuzwaJ3k44QSgw2i0r+ao6
j3/W+rHWl0VB8HROoXhyk9JVqwmvuOwoSXuAqKtp08FQlXkwMnzWNsqyjZKMA48QgFIwJJuyonhS
oYpIPf3p+W/WeA1yhwBvcyeC4GflPxFSt8JLeoVn097tgdHssKVr7tWyHduzM1GCyE4MyzziIeBO
w5T+wym7h3iYAU3ZHqmSTphUP+nweiGbMr6JcAKPxkuBRbku8F2TMcRzZ07scyecA/FlSnwWdi5W
bh2dm6Hb1o5aQTReu6TQjpN/ZzDWNQSpKa2lb1BRdYsxZFI0TsCApcQYWn93Gfzgoexu05wTLGkv
RiThVJJW0onuib2doU69a0s6uqwzy6Xs5SnUtXcgD5ICiLIfHAgdfrrt2IxHDQRap52W8K80xgfE
BqwBf33G+fmbMer/1L7cjCAByuuxVAe9lIO6Jnr2IwqNfB11xNAmwKB2+OkD7rYI7PsCP26EWZwu
a2izvE1Mj4kvrrFFIVsChwU2cm9ixN30N1I1l3qiBQroF5H/LZkqbyBDrmqAaVifIO0W7dO41WCV
0Ezjsj+dpWE92128K3P/iFxpbRTVmxHL17GQBChlZ1bQh4RAC3JseWsI2gvPTbfBGNxmg/YYtrNf
PztPPBKBS7LzuY8rotMnvB29t0EzN04c752Uds01HiJPe8JfgqokvOOudlrckYZhLnRaokYUm34i
zjlpf2TFtNZG56afXfQcLBnr7AojkkgchelCVSMoMLBajLZeESw6P6nXNokbtV+cfbvaIh/Ytol2
P1ScL00SHvuS0jqH3c20QI3QEPRuGY5cImeA39UX6L4rTrjkHPYs4IyeOirVykzbndkrHKMZs9nU
E47t4C2s/7RCj2IboLuQ7whiz7nGJswCGMmArUHXwTxXvZc/jjStqcK3tqkEyaY8irDaZxZUQAG7
WwAgW6XxWLeIAmIPiwNTyGOCu+AqShWNfyDO0EQ3Wcf2g7c8vG//kMDzaSYY0YT4OTrcnzx45a6e
iiGH7wEqObk3TH4eshZThMC6jrh6EkZzGWpIgBlj6jqIYqY3UDDQPNx00BT8yb/1rOCfFBFeHMp1
4MRL5QQ/uwwOfY9dVFLLvZ5mpwnXcB+v0Gy8HYUHa1BbYha3D3v/6OXdGrIvwAlTB4/NmcTbYzpZ
q5wlsYQN4t1MJQP90r3tK3l0ZH4TW/Vi6GElZvJdJNmjVyUjqEZTrJuQWKNqhq5IRxNTvhJJuo9B
iYhd5bQiXY9hyW0zeG86yTCQmDDp7m85PzZ9U68U1A5M4SmfkQZ5pEyRp3wJmAAo79RoxVUpD7Ef
jp6ut6tI/TYzg6gm/Py9jJ09SLT1OJFwS3fb2mSuVM66t/KTK6+IrR6qMgn5LopnqviZLgXxiUyu
uqWSnUKMR6vKhuHUKXIZeJ0oHIDSLr6qHojZxfE1apbGAEQY+Ld1z7nXDUT1RpxByss3FbGhsvQv
gfZSOu4WRy2oN/WONjNeIbjbyHF86OHETC3AVujrPakWOa4yS0LM0dtp0PDlmG31Pr20vOg41He5
QypnwzRIqzh3HU5vpkD8TRCsERkHe/BeY9+4tTptBZPx0HWQBQlSShrCLiYzfk5hsWG1uINwtMJn
8ipKa92b9nuNc+qch5tgXbxg195VYAmkfawH6x/PhOiOORoAGsGZIAhnNQB8JH2zkhapFVVw4TTZ
1hlJ8tTewxDvsZDdyN7b1kxlOIVXA8qTUB8eXaMHi64aMlzcrVANe2v9jJM7og5wLpt6Qalx6YfJ
kskf+ZXBAVvqVa20F5GIe0ZQW5yyVoGfbf05mtq0SUPkvwuif7Ch4wNIoIZ15S6aqXY5ZbCv6htQ
Goiy3Y9cQrXrkvE6evGmw9ExFOVDRu+3UFIck17Cg+lPPk59upSXrM3vpmHHAou3avCwry4qAcCs
M2l8kJ31ahvDuxeCgyimLHqTQxWOHwybuGYEDNA3AxdQwiUtQIRnv9KuyWh/DpDGMA7GwtiZRuLu
6dNlw6rpnWKv4xpQVvj0xu6xaIwPl4wy7JkgyM5M0kCF24xQCwYb1EPwuDIwHDBXc5G1yVrXq9sq
0Z6xWlindXGQSbMnFBFbvvyETd+5i/RNa5DL0/cfSWxtOUaXLUoafUx2fQyLDldcuehHMNrCy45+
513NYCbfUvuo9tCLtiHNT92PKvzHTQhKVg4RHenBoBipvO61wPUTvERjhmX6z7UtrkVUnlMShE0i
h2M0aBkB1yb2sa6PAMvWWMxhCwOwZ0UPHY6lJd8FI9H3FN7PkixzcIAEW9+ypCDwiEtgllGtut57
iI1iH5rBzmGcy69+AOF5Vw5zdbdRnFIGRTSEfIm2W0uth5zx6NLW5EvsRcfCGq5Jx6gpw62/MUk8
UjeoLOg87IhJYOWchsrDHTlD71cY2oNs03862weDCY+NyWSAcfZdPOs/DHnrNeFSt7vboOtoKRsW
SADDIgoD8Gu1xG0JzHtgDoS9jr5xZUd+0EzpayPSwhqIkRPUpqaBYlibdbQho+Pe6jE1yYj9XVVl
EaMVFOM2qOythIwKcwY6fv2ZAV6PEW7/zdjlS6MWRzx6STcgLMFGHLOkRjz4xEIvbax8lhKKh63K
DxIkP93+zvFhacDd4z7cBzsz76l/bkKRfpZFf8b/AqflfO03im5bfCYlS5xd4hLAGIhLXKQw5GYw
RCpnDWVOqOJomrLdKAzxGl/+jAqDVjhrOSxCQkI9wrMgE5JcMTDri8dHZ8QD12uLGzUUj2Pq+Az0
XLKXivnsapy1NrRzVX9bmP3FhldUlU4IhtYfROhk28p0j340MoD0TmDESy3XKEF5t3nFHEJYRIJZ
bXroiTUhoafdEAtxlJwxYEJnk52M9L6ATmpAR1ZszDQ4G4H+ShZVsYJMtR2ajiQWj1mn/4r5wbpv
rIPKYkrKOW+5xlSC7I0PpiBAhdiuqMI5l8Y0LGVc7pzKgGEfk1BM08Z+XfhI3lwEhzP0FU89EiB/
G7nVy2jlT64EvMxK8y6hxs2q9FH0JBGjCeFJ7ovcIvt3uifbRqwqJ9c3aQJw4pcr1wTbKQWpSu24
1NpsFrrILRlE81u3YCWjPFKg2b1/n5gdzjgRY8Yof7c4w6FZrWO6JCyal75r/Ijy/oR4f5M4yZ3i
/6IDUmPutSGr5qEn/L2N5N4OCa1Mx4sbNBcnKuhA7FuKQc5Pk5PWcCiLw3WXdh84j30Wbbxt+vSM
u/ZdX8OmF2717AKWZQYDNZT8K5NnzdZ1ioBnOhjSbT8+IFbZFE1PnGSIgqdkuUaJ/i6d8qTH+S1I
5aod01srzHhbJWbw1RYklAmcfpwS9zn1yInBVHuXi/A4d0DBaF0kDP5a6v+YPiHRiEtdJR4dTgfS
pE5lZb8ZUiM8TZz01vskcqa8TgKMNQt/INrfT0wYMyXPQ8Sd6VO90D0MbgbsPggVtAXzjorDrLj3
lbwhr6Lf5/jLriFtmYu47B77vib2RDDUT9kKyhJmuoDQ1+Q/Q34OltDtoSyirRZUR6dxzuQr3WjQ
cpJag/9g13szLP+piWIAQUh3tjBvVeiSuEEQDfMBHwRTV28tP1OftXNOXh6NOsJEpvI+80ztQEbe
Gn24Rl7+pk39RJ+Z6sywhnJvJZR7pmTvn8hcyid83lQrXkI+g0Wruc6qo3WNsmhD0MAn6i6SpbOf
JTar2HBZj4WBRkYD4cKo/NqHiNwK5LlWHVgLPGJezApmpD2907A+FqK8x1naXGlNfw0s7WMcxVPW
DVRCqb1tQSbHsflsSsbynS6eKyteZ8yCHAKtNEsiXS7qh6CABz+293lDi4+C5w4+d7ueopQ4FE0M
a5w7XUyFnB+KpMHCt15Ct9B3egp6FMnpReTduQ7IfEvK5zLXUJCn72hQeHlam2xKPccEz39IUaOx
WccrvA1OgSW3k54fAlsStWY8dir70TUufIFgn6tObabEXivoOvdGxZnUwM0By6k3krSOfT4M3roa
1G5gXmGbhIbHAwV2IMuRSpPoAM/TVjIpGJ+4hKlPsYf6oRQHU7R3cWStjH4g1B4pqwwyti/5OfX9
tlauCY8bVbSHHF9pTOCmQxVBm3HZGGjABUdjEPEL8MBxpL0TmbvQa2tlj/J+csPnBjf/ZZWyEctO
bc1SbTQCdMmChulKou2o+l3MOc/s8akURb0tJK0erLod/w3BqEE8bh3ESvQe6Wc9OAUxlzGkE8ia
1dCabOrtS9OERx1pK8C3PCRduu5DG2nfdGohmQcmeF4ZMdwidzPOgIKEoX8kkLJGvTznoB29VM+i
os4k4G5cBENx6IP0ZAxqy+mfrnIoN3gVrMOi/pnMrB+335Dzvc4rq6LF4bhmW3OJh+Y5VBNUmCY9
Qt98IWjjnEbJh26P5DGM7iGvgoFYZ78+Qnpdx3jcMXif+WHuPG0zOM8d82jk/fOYtwT0WNvE6u7S
VK3INT87+ciaGJj8ZfduTuZEyGw8jle2A/MJU56twM6fs64BjjOoUCsLbqalLWIdeg7S3mdhBps6
t24IkVkLAChGcBsT9iVor7dPo+jODc1qk+hTcw/XwkQlmrF9sfOUfPOsd0LphXWjE71Gm9xsCqek
EnRauG2Q1VZj3Z7ShJFfS0b9av6HwqTha4NdSZMGdp4cM3g3i9itP1CuH/A4XSst2tVmYlMEWztp
wCiII3WA7eZv4oEkWdU/6k596/IVYzwO8qnH4Y/E8lajHu3EvLEx9Hj1mfyZrfkwR04hzS+KHWLD
fmETZwxhN33zxujq6bjYBtDxUY1Ol8Dv78pKu4iRcY82OWx7/tHVqxLSYL8ubBgnQzydM1ecmFjh
/IikWegXEtmIo2di4SPyJ7SgXobmUGPFKujXGkocorN8gp8HuqwhjS4lCgKZghFDiRddsSshcpLG
/Vhk2oIE1B0+sFsjG44IOZ6bFkDMtt2jaw7zUHtXa6hdbHluumCjC8krUVsVpdfC8RCrQBVaRiHe
FOmEvsYyLzHEAT7u9MmZAIKm3n4WEm4x2oErNr7B2jSQNeR2+p74WDlaTucsrYgKVjbkaBnDymrp
DlX82BglAl9Hv1dONb85WFUjQXpKbpOaSbWqW0BygfmDG765Trk3xmxHVCt+M1FHdYTCqyVdEghT
wQ+1xu5uDoxZkbL5RMN4KdzqJp7A8YxIu1F29gnokC2HCUVnhVxBcciid3d7L1p5tViMUhW7fIJo
7qk7XINbEvDAC9mZNpyf28qI76u2gWEqhL6HncHa1ctogyhAY5QDxh5E5i4NuAlKNj69yKnmRLcb
nuXelsbWTtsHryXIO4cB4jXFoTJH2iLzBg7Lh9CbF2LKCBSsUOmkjf6CNTG/k80WF7J1kMcPI1yL
5Qj7JhXG1rXpZH3D3eTgo5OiP7fEqwOdM9abW0fNme25PECA2KpwHuj1bb/0W/mjrKBMB8G0GQwY
s6EeEhqrhe0Cchc+uAxPpOpORa0RbYZbxKpFW8rOO8Cemqx4hZ6+uBJ8/xMHdHsRg/4tiyh0lmE6
kujWUmk6Qv1jc/wuWqCYziC4K/Q1tgZ5yVklZchhzsTzRQn3viBLjr7oZWqpCHpvmZrdNZyVs1i8
nVGRdiu9z9dGShpN7p0qGjekpGB9SfNUFB4SITwsg+HJ6lw8g2mAVAsVycwIudYuGgZ1Cj6cYw43
5B396Ir4ph3HXYCuFdL9aYxyaP8eMXD6/DzcfItuatqYYf6aJc1Wz7WbEkRjG1EKwM9Tjzqk72WN
wd/CVsm7nRi7ukAiG40vyUBuiq/Uukn0elFHydPYDqdCh8Uo0gHnnHxm47lvuBl+BCGZs343/rQH
65nS7zU0R8xV+vikpNrFiXGvJsbHQ9l/gHV16PyGT32w0JCJR+yhsaZBr8SYsDrVCGtQ0B1HFaFu
0JDauhLNF17PzFDmDzboz42p1oEynlv0/61ebcNGXaq0HJbJSFhHK7UA/ghtS1DhfuobAqpOvant
EUKUetNh/eVgQzaH97ougmti8oXEhkQ86mpAPORIsxSix6yyHsj3eklMnVC/Zjvw64xsptFFVbCk
9kD6MRlPkZUMC7OhNDDxv+mzG9AjoEuC5lbNzJ2Ki/oCq4QhxrCdhHFRdnLT5LpcEU96Yu5/NALz
TvfpVLvGoAopnYNfpA+96CixxupuaqJtHLjnKSewNYeCJisHZhCAkT1Oy5ZUSqRGOJ8ODKrc8BjV
hLUY1uuALfTatyEiQZOGe8qAwu+zW6/6GZVQa3DI+MeKUDdLGMG0vHbiL6U9MehIf/qiyFd6qd8F
iKqXaSc4oEoIIg2Arz/TVhSnOTnVML0aJueiY4w7m/eiUTQ6uFTkFe4Y/RBJ5j+MRfFsOsCTQUrM
MpyWOcM1qYhOL3QAHVm9SKrjyDAPdqMtBl1cHTImceo6ahkrTxnvo8iPk48libBercbZlcL4GN38
aYj1zzrA+qBQ5yZJbrR8eim87sr3da9xdNh1cqP7PRMhbT2hZUj97to0HLaTFp2HzvhR9zbvtNkZ
JmB2EfwT2QDvhj5dJWSbBa7un2HMXkC3TodxhOIGMVoHoO52IACHuGE/9H2fcTI8uqkClUnXDbZG
CtH3osn9lSaNH5YKTwEI7dC/d2z3ZpmdKCUfXS+/ajG58bTzwGX+fddqOMlVF0dYS7pDhlJMJe2p
ewky0t+9fAdQtxp89xo6P/0yv5AgvzM6plATT9+i/IswhF54vXouTeMq6VPyABH0ULzGYXsykWCj
1GwgWwJeEbTz7rkEPoU5klrZviZuscYB8SGIccyt5ImZTTjvgacqGO+t2nqofYzqw6S+auN4T40+
LGMMpxfYODD3QGMqnOpquea1yPp3D7BRF8mFoO4NVhAA0i5SpWxqicaGP5124MSyubFa98K3chNW
xjY0nfjoBQqvgbjvNvWQP+acBm5abS2zWUMeWE5uum6j+iOYJG886O+J5KJ2CeVHDi3W8tRJmQqd
H0ikZ1SHoYeIXqmzA2ds3bMvUQgzOIDoZVTDTRYRZhzwpeQeg4zIgYPkv2qMZzVp3lmibhhGo70n
e4s/hNPjPBmGZGaV+SelhyZxCdMhahHtYODw1nY47NsVM18TMnUGzGWmF6/jBCByaBkGMDvz+Aa9
BWk+I6QJpCMxdIxy8t6UVh5KhbN3Q2VP9OnaN9r3rmJGhKASi4aw3eZhdHG95lKyGThj+RkiqOIL
a5GcGv2N06kHi58v4F21BjrQ1jp6nbmWCVOq0EkRg9Y7NO3IGTG1i+p7SRPA/4EkMfaF2ny1WxI1
rfCELnqN+TaMT/QLXjLbUmRosFpJIZsU78083uBYgjwV7YYU24vQf/H7+HnItUsWTGt0f/vRigHQ
wXyC8QyZ6gXc86i7/aH1GETMrKCQ/bzu1iGQX5ZBbiV6cYHEc59F4kdtFBu9I32cBWwD+unS8Jc2
6eIopNNVo5JDapBlqaJdmpCMa9gXaXC4j02zJq4vhPUqNlpk36VZ94xi7xmV+D4S5Jai7D8jP9oZ
ubuqHUzeQMlTE5W6J9RTYwdL8pmQ/WfMRX3izc0XvdZ+dnhhRE205ruc5iRMpFYunRXOcDXBeGze
d0QurtqKAF6Msfgb97M5Wn0qVm7L1FUvja2fV3su/I8/ZGgvarjzJtBgXu8S/yNxx09Xj8HVwlMj
DPyz0NC603Ew9ZchF4c49yAkWbsAL522hK4bDcckoZur0hwWmP3mGLy3iV/uFhFGC7oH76Knxqo6
8+AjFDNzKFcpnAm4xbCxGw/umdfz87X2RlkYalHGTYSS6/zqEBxYqPhS2g57lMY+7i/HXq3/pQA2
+riswEtds7wlq5M2l4ZVkoIbABNbMjpXSfecBiQcWOF9mxJSBhhkYIc1qRYGecmOk3+MgI9lmW7J
jbvGYbEfSYZaT1r+gcWA/cyKjp4CQqNMc3j0KFoXYZMRM+sM17rmU3XBaDy/Wht0h2ECvhpXLD1K
ar7cQsFM0F9oCnE/0M+zCgGbkn0odTiK5sr20YA7ESp1vWcHTVdO7f/TZdlDMobAVJxrep3y5INm
QXV4LuMXMVRk4xkruwvQ7kzXQpu2QzViTz/u/VlojMYeOkOLZLvonmND0FiLpSzEN76Qf/Cuw6ZQ
F5inmjDs/PnPf/y/lFTS4VXm6CI9jPC5lpXFcJ05vXFfSDaDv3ve/MGGEX883eb0JfzHNL/40gZh
hVltwq4duhnyA70w+ZhbFJOaAV8KBkQc/XcXRq6IaauOh7rtfLVQDx2J7WNBWD3JAeTWlWJc9wQc
3NuJxzbiKedEYlX7zUX/9ESpRHE2Ia3KwG/y1ydKTJxuZgkWPLqHc05qurNQDJCzkW6w/e9PFBd+
3fKInvX0r+EYRVdJyOlpfhA+wne9zvoD2qyGCibDI6bThv/u9YhlKp2+0DG1xJvi11vDoMpgp8ZE
1IsJhYTjadzapPR+440021R+NUYizXbOTPPnJJ8vHqmu1WdRXWEaOsqhvMWjAbJeMrO02Uzehjz0
VvnoFNvOZoP++/M05k/wt0v7+uy3a3g6ft2/3mBRyHDODs0PbRgVN91EVHIaw88QIdmlow5pJ5VK
PzF50He9no/bYqKKpwgbEMN0IW7iwv8umeQPXrlYqOMShuzM8Gz9ywolJ9Ons4zzQ+oFBjQOphc4
VImTYZdrALPraPUbdPG4SH7+96fh4uppmUg3WbjOF4eqOs4Rn3kxCzYBXymdNtuZw5BjWjm+1iNu
sZOHXifXejIip45xbFI4uLtZmnZVpp5uDLPOvnlDf3gYyA341lECzX/Ne8z/bFfA76SANLgUS71r
bqPWGK5+qKnHIMEnrq1eNV9X+Po7DRxbIsT//kD+sLJxzyXdlWDZGXX7cnGR0RDFqEcO2WjgU9uq
CdNw3d6ajF+/uU/zDwayc5LInDYBSdb9GnknFWaabdzzRdWBy1DAGcgGj/HbwK1MuBuR2dMmtfGf
yHuyFFFc1Ln5aBPS3MKSRJfajFPMANTHCEfLa7LVxSDhXTUDcGlamjvfTxQmLnlSboRjtEsRedW7
QUokshObLCc8HN0NSfDNozF0zk2OBFd+c49/vEX8n11H6ASFfQ3T8CarSCcDF+ZKa9tjz789Z1Xe
Mt4Y9Ed9KKHKE0b5zZZp/MGv1jUNly9a90nP9r8scadzbdFDPcc6ikKa+Oh4Y4SOWqt2wr3MhCw4
kM1DVk1YVRvNRig16rH6YLoLbmED3OkM5BegI+Y3X9cftj2ehOU4nidI1fp6buSNn6q2tQiNsNv+
kmFUsUy6iM6thlggQsH8OkeenyeIFf/+Xf8eseLpuLTzTbs2RuNCfNliBqs2OmkTUNC5Y4r6I+03
ptZ/ugDLC2XHcBs6lnfftNExl4yG429CSH5fWAYL2gCAY67r8Sn8uqqz3tKiwsLBy2kAfl7bwKua
H72RBvBXo/H+73f7+8V4xtR7xLRxPOtfk56METMJlJ3ezF/yd43KmGloISxoDOGe/n6p379wLoXt
NPNfwXH5teIhkmYqRzv09nWGJNUJhH1ltGFtiiqQb2VVtxsiicb13y/6hy+cODab7VrHzh0fxy/b
lGYxsB1G10e2nmARScDJUiRDSSkCfaJp2+aHrJr6EWG6eUgM5rmqws+GxLbuTPh4CI9OATrLofrG
df33pwHlllhsAuSpM0lx+/Utx+k04NSmu7xUY4K0SuSJbtp4PqRmqu4rF3U4DROV9t+fx+/vm8u6
NrAKrx2D6vnP/+fI0OA5jcKc3D2mtu5q7CPnTtVNs+laDHD/fqnfTycuxVx7DkWaww++lH5xkSgD
xwJv79tQtttZ80frLzZTIJtzEZBKKL08ZSzh1bgcFtY3e9sf7pTCRbCDUCvg9/nlAbe2U5peHeJS
2rr1OZIVpo1NXxVnfNggqfz9Xn/fRwWJFrbNjmWyX9lfioNJK81MIp3da9KXe6ZwxtUDpaq/uczv
uyI8Xip3IjMpywzx5ZEOVdlWrY797TQ6s0Cz9rJXGXXep+U0TrCJCZ95M/rUfLOTHlbw3+9xXim/
loNcnJhSrgzM63tfLo7xgNtbTo8pcYMXXKlgvhlpvEsxvoSc5n6zPv6wDbP12ngCEwzAVmjNC+h/
vlS/9uvKrQzuNQf4Ikq+AgLDpdSXpEAJlRqrPIVoPVg5k7ghf4brm3/zuP90xzanD4UH5Yeuf6nw
xyYp0X7BFpli5b8kmXfnjIZ6qV1MGSZod99c7g9f7Pxy9XlbYIF+zcsUE/twpiyf78c2vEVhmeN7
lzT+fZ/n7c+/v8w/fLAOkSg6u8Ac6vu1okr6rswL8HD2AV+7sQHxriKs1Ot/vgr7vUNLxg7gkuf7
6zuUuYuxUjb4e6carXIFt6oKtpAd/c+/X8eY19eXbxOpCTfDN2O6nDO/XijAFaDpZQOdNGnaTWfa
P+ourJ6YGvs3zWBcwSVhBaFGvYRx8o5HFSILMtdXf/8Zf9jT4T+wDVguBZztflkhuYV9YD+xQmzU
zneVHBAOlRSSHp6GBt/QAZ6V/c1H84dr/lsWk3tHd4Iq8Nc7d6LeBt0N/X3XQ5B2Z0GtNyK3q9Mx
W+PbPazQw4pvtoI/nKr/NvS66cIPMc1///x/Fmdmy8QP9cTfx+lYRidsL5HI5BJDcexs+sYlc0+r
77U+g5vnSmaSy3AQtdjnUGtRNTGOug+9gSGz1Iqjjvnwd1Xc72sJI2G2WNOwTRqjr8OOrgG6LmlE
90OEIIuvg3R4SNaYgfnmw9/f+u/nHESZOZBzTv7zyX749Q3grud6MtacvZ/AEhGtB9kQCegAKoOB
zdigujUUzB8cK4yzH0Bt/vv1vy5ljgIMk5mvUN/QmH7NL1MkrHhidjwPoFnbK7Be3WVIWIfr/34d
06Awnss3FwLjr/cZYHpRTdMQ7JKScxvvvzZdTkENVPr36/y289tMqEzDFOz5njkfp79eCJ1aRNSA
h22zi8MeGI3cBm2OcTN4ysZsOliY+Wy73cI5GYRn37YKcuX/x49g52IXnhfyb2FtofJbowO3OqCJ
w667dJvuaIZakGxy3PcRyTkjWj3ZZAyBW0WLBbFHIHASbWV8Myr8d9Dyv7vb/EComqlgLccXlvhy
FKI2Ul1hmNkBvjT8u8fas9qjHLoITy68HuOo+NGZLmnlcDY4NqAsxChb4XzPjl7TfUkXC1vRLnaa
OWHjhJ+lKCJ9odH1fvfYvh6Z809lxCg4vsScZfTl3Y1lbsFfEdkhKIR79t0KUBESiSmy/FV4Zb81
BiRPlQqGpZVl1q5V2HmbeoLTTswfeCmrNW9a98xtQLSQ+Pl+82JNvp6vD1OYdFc6U15c4r8cFT27
E4RMJ4MlFdxZDSaqtURgk0d99o6qXtsBpcV3Rq4+0QhpL7XAKNQrM+dURjy4v/+Yf4/0334MIwWL
0C4GpF/HWXbW2pWsguzQ1RKae+3mDLsxnBrBjvvEuhcw/OrliH/7o4oE7JyaBmpYitD3gztYtIQG
jLOgJW5VvC9Sh2ob+kj4GYcYuy80uFwftLqxt5FF5SBBCixrWPpakD+iLOkBMtIw+4hakT05UZlA
Mc/kjwYbMbz9BnayRRBP0CwGNwrf/37nXzfN+Tshu4Z1LkzXdr9uJl7gIewyNb6TZIoRbMvkkLgo
p6hGcHJMTfxtyFI4BrWwADms7/aYr8fDv5cXcyi6aXgmc9VftxjNIE+w0v1yJ3WBjMxwq1VIm7jG
s0Lb/P1O/7QibPpOwVSH63lfLpXj5xPaBhPLzAzxmbfgAlLaUt6xpeBN63w3l/vmel9XoO9ppl/a
ZDkGzage8DCEe+oPziYdQpJpvbT/phb446Okw/MMw5mHCF+OP5+TJq+n/yPtvHbkRrKu+0QEyGDQ
3abPrCqVU8ndEJJaYtAGvXv6b1ED/KPKSlSi5x8MBPVFN5Mm3Dl7r21iVRMMWyLu/D3GknBtZXL+
5/1HeeVSYlkJ/9p1JFaeD2OSzCCXMttfy5YBxdhUC6urmK58oZefIzfkWUwT3nmE8dTUau5q5R/M
kGWc3lOHe8Uv0QkAHNKt61+ZmC5ej5PqcrizAk6tr2/OUjjW40FC8syEcW8RHr6IH/tT0ATNooUU
V+aeSw+TK9GAIq84MN2zw81iMKhhERYnWBHmQw1HdJcYIrpJjcb5l0WmZbT5tIAsdioIOM6LTLBI
6lBOHXZotnrZijTE4ifRGAluI9RD738jlx7jX9cK7NeP0UVaG9eRmA/1BCMALeHc39mNXz4GrYci
J5UScOX7l7z8JKkU8tJsTqpnI6DWxEtEOVpRQsgoGHWQmhK/SdeGLYN/mZb+nyf5/y51fqBi7eVA
CLTyVDEQbgLyiXzcTgMiRwp8xOTMoEN/1Tm6xs3/cI8uBwzBroz+6NnXaZhV26RRv2QU+u7P1OkM
Y+VIZ/EnxA0i9PevdvElsnlwBY2WZXf9+iUC1Qg5nybmoRM9CmdL5vH3REoQjVMlyQQZE+Ph/Ste
Wo8Is3T5TiXHBW95x39NLWFEmd80c3FAeFEg4rA18jIjml0yKnJ00WsRiyjE0qNjYkqFmLNb05oA
M77/My7cOEVfqFeO5RKs6Z3NcBn6FPxJCyWSfK1tBKGNQET0uhjCultkuuJ/uR7RkyKgZWq/rVsh
WTfchi503hSTu0FmT9u5yczue1smCYY8UrT279/i+YGVT5hQPuLCqcpyXj2/xQAglTCmKiMiwvN2
RQQcKQij6HNKhQB9nLNYfDAJvn/RC6+XUxB3aOLMJ9Tz7PW2YGBSdjjZyfPK1EfLLHtEeOxju3Xf
jYu8QxQYMqPCILppqHzk4iq3+/nff9dLQZ/FkiIFh9OzUcQ6Y8WUkrxDgFT7YFQBIFIX27NVCLHD
35D8eP+25XldZHnYNN0kZwfBX88TNhMQuD79v+KUsOVIV4Ndlib+zljcjE6ERpZsK+fetshWBySb
t1+pz3efyf9NXloPqxuo1DH+HKVYd1cqXkwPvY7RyhWGAddq7HoET0iB/acpTMcnC53DQ5JBuVxZ
uY9zN64CQn0Nx0HFg8y/JkS1ARD8aGlY06uqGrKvVI/mdFv1dfCB+AL3NJZWEW2iNIKNOzohekJo
JMYm0t4SrlRi1nZGQlTXaN/Q1BiRf3j/iS1z9dmGnDMnBXmK897SZ349D/RD35AOmJDR2XbjV8/M
wVZTbF3UN5P3dUys6n4GHbJJSSa8UvG8NPYF5UY+EMLySIp+fekKcMVU0IE52dU0mKsQavqOlRNw
Z97nP4e8qK4M/ksj8e8LitcX9LxZR8qqw6Om8XjA/Jw/RCmxdH4K1yeo5+LgWF145TB76QFTIrN9
QYcNV/bZA65ci5SjuChxWbkWLnYmtnyTeyifd7YZ63ADn7+6S2qFikrZI2rk91/wpZtGq+HRuKaI
ztB4fdNympMoA559wvhvgdDzvG09/mgpFSHtNZrx5CYwaK6M+2V6Of+q6JEzryPj8DnxvL6oPY/g
ZjOWbdkZ+U1aJDqHPz71B1CP8bUIzkv1E99ZGogU69lynJchJ2BLQdxk+cmij0gG6FgepcFKPSOn
iqjbDMTpjQJOWecvOU9DSySDGd6+/5wvfc30FTmaeWYgqUC9vuVqNoZYdOF0iFsfVgMZUVV7wO9K
KEftDjNuWlQS1v/wnNEasWFgSZNvhlBd19KPLC8+VckU7BxQjIr5KfB3uIywsr5/h8sdnL9U2oqo
mygksCs6O9jVNWxe4WTq1LQG6F4BQ/Ixqmnfbt6/zpti6zKJU9qmwEsJfenWv36U4IOldiphHupg
0ihdm3FKv+actOhOMy0Yu7ROvG4TE9ppbKOe2YOlbYyTPWtaa25NvBo1J82s/Dh0TvDdwhJyrV1/
aVS5bsBs7fpsJc4PgQOAty6WOT/RisO1EQX+XSwMwgBUHWxE2QHkzPxrLaKLF/WE59HLpKDzpynw
156tG0ihkVWvTvj27f5mcEcL24Kf25+A3GXohDsVfaJKPH55/4VcfPGeS3OTehwXP5uoNS4Az2rJ
2+raqvsZdsO0qWldXxlAf7bUb74vtiyIv9jwm+cCm9kbplERt3Xi5oHkj/SEP1be5BmLK5oOVJk6
kDyyXLgvAs0i20WOis9iiqL8U0TCIdm7ojLxzU8Z9DB2ZIjuO2/AodOVY5esETaTDOVGs/iUpcq6
KYjU+V4nAhJn0IAIg7rl+PG2q6ruEWMYxHYiNQGx6jQ2jtnk1PW+VGZ8j+Mh+BS2lk0bF5nRJw/9
urcVOG6RqlF1gO3UsaW7slBfml8I7jJN6qE0md3zc94sCTrJRnUKiE7YU3qgRpuCIk1M3cJlBPH+
/kt/k7i8jEIOB6hCBe9enjcDC1lXtOa99DhmRrgv80jcty3rtHQStWGnjs9LDOYWIHN+Cz0WaWze
ANKOQMWicv0nd5Pkxe2D7N4hkPXKSn5pfWFXy8YhMOnx2mcruR2aBPKVnmLr4KufVAPNBntpOUxo
q8fg4/tP4sLFqJrRzzeZahdRxevpCKchWaBwgU5IaJnfI5DQwdolXwcAHtCla13RCxuGwGezzIJG
qCcC0deXKwI39tqktA5dw855E2NDHsDW5xK9NKwrta7CBj0iZ3P9cbYN4nDfv90LswzXRzDrQVyj
Lbv8vr9mGTunbSMGzzjkVI5J4vMzGHdFemNZRvTUZxxSc/68sku5eNNsRFGiwUVnOXt9UXTQBlnA
UAxcBGtr03ITUpUnfH9ZUx+156tDMPTDY58Qcfv+7V44KQVUaf5Txl/S6l9fOYqZD+Tgewd7FsrA
5iMhutRhWn90dApBfDAL5zdgdJXxyMMUD53ijHBtsF04twRIxdFTUG0IaG6d/QoRiSSDDXKi4+ty
erAE/tIqaDEy9bBOZN5vLVeBnjXjcd/hq141tjR3vRW2V3blF1//f3+Jdbb4+uE4dWJg+spaSOxz
rNWmNdO220UaQkakZiCi7G/efwmXhhjVCGkxlGn6nCsBwirr0wLP4TH0xxiLm25jUhVcBxQbtrfg
mhbp0tfG9EHRQdBLZgV//bQzIB2DlBZYddINjpTN8o9xkfmww1CwjGVMYmLvjOuCfze7cqcXL83Y
dphSPLox55cG6pKW0RDurQp54xK54mHrnAihOvgIe6DtjyBK53Sw8Y0CP7l2Bnp7ffQWDG3PN6WJ
vPTscydZyq4tHUZHvrfuTqQJAJU86P2nhq5auZVp67pbbyIy2ySd/lof/dLV6ZWxwkukhhTXXj94
052JbvE61PFmpN0DFk06yKOniwcOEt1DK+bwSzr2Dq5ivK9XSl5vv2yLDAR2MB7yDBa2s0ef4ID3
a+KiD+Ah0EMIctHl3VjIEYQV7WsYxjBZP6N3MMS14f32++bSLnfNjpGDWHD21AkJmKPciuWholpa
rotE5uPKY0DhgQ4T9Zj7JhnleWzd2/A+emiWbgOIoJg/xW3e/QpAWBCnnnoPMDetHdox88os+HZ3
gV4QjROtboeqzPmzUVnQlTMj7eCrGF8qIOTx2Ok02A8+sVmdm3pXRJ8XDm2IqRERLLYT10ZV8fpT
qP1Q5ZC2/UM02NatUovZpk8xlc6YsucGWYem10sFB5VTurgO07ms/3l/2rn0OTLbCjwpHgWjQL7+
DUVoJvmYmc2x8qq53cL9NL63FWRG123E2isIwgnoU6hd5PS0Jd+/uHg75+PbsBDwcFJm6jsv+pJc
D0YeNdlRdV75IeY7qIifA2KCVCdTxB7ieZQHuiSdfctjINLS0Jj5V7qkX7kXsvF/jHBcMPBNX6He
uPdVU8fzfpjttITvpjpyK8vay7bxrNMQYGzqW4eyMcWVFePCU2RUkWLNlmHpip0N6nD24zBGWXqc
Kjd47kFzryrcUOWqtdr5Cd+KGa4sUMHr3NbF8f2HeOkz4oOl04Lbho/pXLxsDa4LXIrkIh3M013S
kMiDe6O6CYMGP6flG9VdSod+A6zf3CqIaicpkujKq7wwvP/+EedqyFY3nTt1VFudMPQfdejS4kfn
sZ1G+ERXFpC3sxiaOdOit0pViRn0bKfg1kJkS/TAKfepQ8ZWtMQgFo1BqEjRJg++F4J4ACQRXrku
FVRGw+vz2aLWo2mPXg95xnnbZxQLgQYb+mmoLL114mjaE9qdbYaQxq43mePG8JJ5r3GQ/TJ8kjFa
q/+aTKPzESrzfJRzXa/sAWhwmgOmclIreBJJR7OPzBxyYW03FVTmAv9DrevmPmUiX2uTeDdhRfEz
hvjsOVepPARNSDKwk86nYsFtolK0EKdP002+BHbFo0ddK5++JSmbVK8PPyzCrg3JBSeJVXvT1Xjk
55gg3hwb67qeesA2eSW/ztoiabKuBZANYB4Wxs/N2E7hsc6b/gBwzCCXq6oeu26MaYraE5+565OI
2OdLNGdUG2TSeHn5ojncrqPFjRwJBYOOrZ3xa3bAXfQOcZVjCFNadKz9VkkubMEx5hSSOwDFyuvX
xCQuuQX28CJGo3hBNZD+cDDtE/3h9dMpLlyEQKWqi91IA2fYEBFgwmgD7xYPjv/s9Q15RHYzWB+U
QTbhQN4jNB1YYy07KtAdw3SMwqJ6MTSY/m6quGIQ6WNc1l0DogKMj0nSJ8mH4e8IqzSU4yXAfPJQ
jlR+tUPHNGBT5eTy5PX2/HvwpwoejxB3Ms2h5tAqnkG0KAsWRqRh1bj5M6ah6rkzBeR+Cu/fp4H6
J6CO7tOQtMMPBRbjxHG+3Glw0Jzn+DRCN23XWtUccuK0OZLiOWwGQro3NKzaW3MgeLHFFr/2hjgc
V2UR9nsaZuZ+Tgs7hzTpxA9g0sdtbVPcZQPorTo7jW49wxl3Vk+go9NKdUrjpnuiVZuuswqnaexg
xKfmcvRH5RxDN89PasSzByfkFl0fpAIHE7FcEiyJ8QF0aE3FjxKp35e85ZlXmgwcT6bzimQ8KrkO
kdp26ZOvREgXpmfIM1Tk0qcgZM5nfVXlwW2LX51NjJeVh4t/nd8Zk/67DYqhfIiIgD72veH/tA0H
SvvMAbRbO2U33EY2obXGkEybIDeCx8wLyL+waBjAViNsJlXhAP5OVicos+NqMKr+gz/F4Rb33vfJ
rIODruGaYmRJjl1NW0P7UFVneh5HmY3mxurSYdV7eXHPMOz3foNHs0bOA3xVk9NFeNp9xiHxnmxU
l1ue8QMzIvR9Pzo2AStTu2tcCZsnI6+G7NSeJIjGwVEjFoz9YrOODbP91fcVITioRz8ZcCXWsGca
COPOeNB4JE7aUt8bv/kpG6PbuwponjOSzSAGYew8K5wf7EiaH/Am/VSJ/0mlmjDiSMXHrGy6XQc3
YdcyEVTICAD9GNUUn+QSgqILyDFpYUY/U3JJN3YZepsuLNotoMBvJVn3T1GGLZ2m+RIg6VTAgFpc
LxLiO12dWWw1WcardCiJlqX+A/WbmY7leTPPsKLZ+m1hekG3jcrvYGR68oJ9uHqNpOKsE9XdJmFg
MQMV2UG3FGhXNABekkajt+6qYd0aNiSiZAo/BEky/HBxvo+AGH2CK/u22fTWNOxiurV7vw+NTUF4
1qZME4LYizp+GI2BjD68c+56jBrEl+gwd3A3f0lPJw8yTwDFBaLbFKX9mb2X9WMu0vBe5TGRZIZp
3bj+QkMkB/CLNzRIpqLsC9oMWBSdHW6UM9krlaUcAg3LuXNL4E4istt1FxOHMgRxdQztXpJWxX+E
GJiSaNxofAp1mdzPVpzuo6pGE9eokPS+FNxu06fNiWhW66mz+uFUDGGNzRqjeaA1BpmwjdZpDD7H
cTiLFaFYVLYwygCZx2urqR69nBTEuovE2jDVE/5rUS8U//aJKBEHLqav//GT3n7C7sUvhT99ZF1M
SKI25JaYbPuU2cswtELf+xYNA+xnhXA6aud206USyCQd3QNBfST7TgVww6qztk4xvFAKDa2VJrMb
gQxZMq6axcEsku5EJmG968YAueTgxhubdIhD33TtpplDeTN2fCRyVs0JgT9n2iCUW0x9884YmmFl
2m18yDNhH8oOnIuRTuYJfqy+o0OckaxhAZoH7X6s0X1uZrhzBzu3Bv5x/MFwXt4Rn9U81sSAYXhG
yRZwjLFBXznkuG/KhWzuZ5n5LAdEDFKXM1FtU/NUdCh368oWO7SnycEtR2+dzE79bPt5SXkfZmcc
RwkouWTQG99A0r4umaoPduu36zmw+11lDNVu0DGg0ljb4JpibWzAhRI8V43Walya+n45LdBKx9yi
lJGbvCfjeQLEwIjiuTUqwY5oATlBlfrbmUtomAqsig1ZWK+tVLU7b2rrlz5JSM+KYCUFjlFA2QkA
1JFhCW5Zml8na7K+1H2QQ+8anq22L24RFXziE48f5ihtP/rkhB9Not52Lp2vh9oq9BadeAZ1E89b
xc55reLRf7SowN7GgCCeZG41X9rCYk9exNMJzRQIUDD0wYH48bLcAndINgW50Xu6TuMGpWzK0spM
1emGeFvXLr5kYyK+oAokj5L9O0IgD2DIQwwN/7Mbywj3fz1thoEVPaW8uqlHcoWgAtX7PAloIefd
GIIWgc8qM3vaoKMaj6QufVRSVXexnuSW/vBAErCb34xz0QP9hFzXu2yB04hbG4vRPgxsng95OPS8
oeWMW1GDuvHbWfwjSXc8dWZf7MKpGvc4ueVn0j7kzrZMtUs6V+3RMIVHIP/QewNqq0mZDmRjjQ1A
fEQ/7BgqFRArCull7cceVGju6DFozPSFzaH1YCQ1qVhR6BDKFxUkokUBsZATyZb8y9sgM6xt5s4l
7GQC/FovbY+KVOGHAL4KDHE46+NMqtM8V2KFlokeONq1J0KSCb5RCRmHKdVYXzQ5yVWgTsyBNFjX
oGQ0aeaZxs3t+2GMijsjL42HwSZqpW9o8c9j0W1cu7NXJijxYx67kmgW4lFF5AC86szkCHEfHB8I
4zWl63qXGpm4TVsxfi4X5Gvd5fkx9ZT4UI9sf8reDTY6kPLZnRx+WhDqB0Tiztb3u2ofj+28cVq2
draYP7cCDaohTErH06hdkgxzcx0leXsvBxltPWEa2xTgEmQWgpDdMRanuSLhjbyhbFvPabZnDmi/
4O3CYFCVDm1G0e4CM5OPYZVDS6p0+dzD29tm1WjuKluyrDQ2RHAYxyQ3mRNpiXUEjU/3LxyOrJu8
IiBqVUQRuQxROdwnnCV2wziXW48g8BLKrjWRGgeCpK9T+0vfg4lCLrCEYWfucJMPYU/o2KxOVgmj
e6a5DXQ6BglPRtXKQRK57bUzbLRlN0+C7cZdmgn/YSgHdcNEQOA9Y2CrB5IxmwoSbhb00XfyAdhg
iUyGd5KgKbZVzYum7WBupyAP97We550akMCXZeYcclpwJ+UY/dEr435cTcLvAGVWQJRie2bCmTvx
sfe96J5vut9DqS5vR9nzcXgkIXU0lreFqSxY3yXIJdDSZMZrFX2Gs42xgaLOHr0weXptYd9aJsGk
aizMLenWete5nHJNzr9sgTrU8UPC7QeQCfY8lukuroW8RzmGTSXyWOTnxtwGZhF8ZUINEaaPJjwe
qFUE+Yh6u8iiD5OPGTNjVd0ifx9A3bLpUA6RLAbRewfLmP0nI8+I87BzCrH0Rl5SsZwdooxvEPzN
bYUU/MYZKAysaP0vuZg9zENQjoSfq5lZjsd4HwviE+2g6T6SNheotQxAd1b4Vk5p2s7rHnP03q1T
pOF2nX3XBrFiWdo6e5qAQP8NKP5LbQb1VOAuXPtp01m5+zw6tCaHsKp3HnDbXUoR6dCGxaeuwbPM
lsq/Ie4oYe8/FTsnMsN9OicJezIP0FufN8Cp2+7kOw55QkTJAteyic/143tKGf4hzL3uOyq1cDP0
E4EXKgS2NIek0sdgqNZz3TakxddQFdPmF8EV7t7v2hAqnXK2uXbVdmDK2HgGo8yGSf59GHWMCIyZ
LGj1/JEFmmajofrPQ84Kn/Xd8CDryLhXnqwJMTE5DfZm8dDialq5bib3ri69O6Od8peohw45uTVr
uCBczCrDBBCXWz5iYHdZHUEsTinCXSoV91WhW/LoGxLh89S2H3SaWNsYct8qRrm0brOMY2MY9Tdl
QgSr1XBW1HZR/OT4FKznSenn2oI3q/qB1BgJxRiUFdBtXOH7ARBYvZohhNPEML+kaSXng1cE+V6p
npygAGkJ+eHe9v0KzNvaB94HmsKLh8+nh3FWVTVqouP1MgQT14n2JtinLz5YyA8xDtvxSg3iQrVn
uRhyRRNgDTr2pUTxV2+q0/6YlQXbeZqCaoYjzaYuDzp5B47OPFL9ie/Ztc0gSicQWTD51aYbgvb7
+7f8tliKksfC7IGfGI3deT+c5B7PmQM4IV7NutN6RKKI2THveiupDsia9JXbvvSI/77e2V1bvew7
2GPqyPnI/N5HbfQ7kuP3Og2vSS/elvKgAOBE+k9FjZLo6+c7K3aDmG2QDRZgHaWn4tvFtv/Q06Fh
cje7Q93HeO2U8fPfP1LkOyb+aaQs+FReX7jJnXK0KNCfYraL38tUOWoLsE76q8Qd86d2rO0rVcsL
dTSWU/wYSyFtqWu9vqLK2qplAfAPsbPsorSnaALJcYJq67bOSz20yyE2IhPiyoC58PV4qO1cE8kb
LvFzC0xAVniQkB14MkvPe4yqXt+hMPA+113NIqTIvHn/0S6P7qxs90d7Kf78j0rt6xvl4NtaJZvM
UxO0CRFj7j5kvzpXcjvWWu/9qXbuyJaVx4qS3pUv9+K9oqK2Md7SOv+jMfhrvEqW+CCjinFoJ0tz
+GwHsRNd4/50ZrhdnCCvzRCX3uof0zaabQAq3tl35HYpSuWOGdIWWm1TdvOPbH2be9sJv2Q563QH
UHL//gO+MDzZxC8Tkr/Iz9zlN/11k8UcpoPrVfmpi7C8poSbfDTZpW3yUZJH/f61LgxQoA4Y/HF6
uJgwl9/y17WmYEqbNC5JEII2sKaOQzZbl7FpJDB+D9h32vW+zHYNerCP71/50l0yQGHRLJ4Xiq+v
rwxrpyxBLQcHfA20KWei72BTzrewqqdv71/q0jRPhxL705/pABXh62tRt8qpAI3RCZvtuBohkvxj
lyTOuF6pHkODdFN7bqGUFL33CN8/3Q8UFa7U9Jfez/mwwSpGq9DlQ8I09fo3eEY/zXWCGskA+duv
BjJTs50/kQ/3P3w+SCR9D82TkKRDvb5Qw3Wsmo3DcTQrqvapy3DlqIWVe8MG5Bqf7NIHRL8NBZ/k
zt5gd9A96kBMtneYnSn95YxT/TinZUtJOq90wwZJNF/wyiOaQv0AlPzKm12e2tlT9RcJk8tRjbbb
+VcUVX6QFW1tHKyhG3CMWDYR4yQPfUiarPqWmmPyj63pU63cpq2jbTrF8LN7nSvSlwmXJumkLTmD
XvlVbztxCMZpXCGgpH7B2379CoK6ULWiw3PoWwpLa1Aw2VeiCpZGLGE/L53dGWRlDRaGzTIYxh+Z
yAn+xL85/axhUF5RDF/QPy76dYzHDj8mYKl4/XMccsBz1M/JMU6ModuEU72knATDbDwNVZaHH9q5
xMsPjnAiKRMtu//QOFY2PE3wGE1koGb67IzYSciN5DvewSAv+8f3n9mFVYU5HS2iy3vkgzqbDlB0
BwOQgeRoaP84Vr3JptO1NgPr1yFnor3LaX1xcjOib5nOryyhy3/8zVf034ufq/y1UlSsiH8/lUEc
vpBpkW99y46fhybxdqaglpJrcivev+NLsxKkPRR42Oz50zl7Le6USJUaGNYEyeBPNVBha115riHW
5KvV30LhBI9ISbpfSVYnj+TIPhRNfE2ddWEa9tmgIchblOz85fW3UavWG30YnwcPsuXBJAwGHt1Y
gTEProk1LsyA6OswRCBMQoZ23u8jDCu3lPDVKcqIOVkl0ieF0y+M7hrS4U+H+Px94jtfUCvs7N9Y
ZGo7zIzOojNRJRXCpzmiopcEzda0GrlBR66PbZTHm2ww/XVcN2RCj666b4rcOrZ93135uv5s/d78
HCxfKITgALJvef2MwdrRFqk7pv4+ko9TUvTbSAtK7oaXU3I3SIUgUzhTSzJgOfvbMK7Q6eX27/c/
uD8mnTe/gwmJzg+efPtPQ/avxb5nna91aecnih/w9rTM6W1mZevnK/Yz7XwbTdWUbLSo+m8Fcfbx
kucX3uWGJAjNyytieivpFr9LXRV3U98Rm2jEpFdutLIIE20ytidRl1Dxc6XUG/Ig3A9l1MjvjCiQ
1MLLg99Ipfwn4SX+lUnu0seFyNHE88ZLxxn1+hmHYdzhBeAMVVDD+d6aAba3oEkdvXn/IV6aKiQu
ZFRPi9Pt/BmGVpzNVKnDwzz6hJZJR99BKKaxM1FpdmRLcFDXZlekzBcWWaxH/73o2S60tzqM7fgy
jyoq8k9ZDLp79GJ/LdwZhqRpdOuCbu+2rAf7+P7tLp/m+SezaKsw2LPEMp5eP1YmDGXEgREdAzsj
jb4I7TFYdVFmkK9nEdWxyt2lcfj/ddFzSYKWodH3FsHfksbU56Io2juDs8SLmBzsvLnRX5mJL82B
Dsg6T/hIERApv77JsCHLNpnxe4R9Od/yt2Ll4wk9VFjYrlzq4lrs0O3hI0U3Jv4wQ/8ag2wYQqoe
Pv6oBIhY0/nizsGQcKxMSmhYBn1My4O7VHiTdZd3pM31cbAaG0UZz/F7wBPOc67TKz/r0gdGRcCx
qdYvVNCzzWnP5lhiKo4Jcif1bjVQsVtK3/n9bNsRiQq1cQ9BMTgYpa7/l9kRmhplGAwnuMbObCB9
Y/CoBP7+mfDgdYGhZ9dwlH0BqhBvCHKg/ytLc+2bOcqO1Gq+QXOS97Yf+Ve8wRcXZCxVyyFeIqA6
P10amfR7P7P8g0N19MckBnXb1KPYQABNkX4EIDdqz9lUKKUOKvBaiuLq6puwL4w4DwoaVAcw/Gxu
X3+M3TRjWpjo+7BGzl8YeimAdsQQVPgdGVOpVSWllNGlNwhgvOyaRx2BQnhQKF0IFPLriVJ6aJv0
JHyK0evYQQ1y6mVh/iRTrXkMNWqbVam7LF31chGPIB0P8atZxYjNSEpix6sqQppA5+JjiIHxUSGT
IuarCaGhqjYKf1jFFBUry5uLL+EgZkXLtx2J4mxqubHbHsxH3HWcAQA6ASuyY/djSozGEpCZAOXO
VRFOazLjA3Mfgcco2e+EpGx4ukS84819SS0jk320myxymtbKboDXKMo847EZ2+LHFGcfSczyfoTG
GOWb3s2ycQsxPboFKls8D5MhaB0OOHPXRmbYy/1AxNmMzpzZq6yozHaNZBMZUUOMr0jtLiftop9u
Q8TK8bIvQZrfut6PbPaIqmi83sifR/RI9SeP4/odnl8/3GoVk1hPLEp/i4pNQkZNdICphIQZd+fF
TjvdJ4QcBnN6lK2mq/L+HHlpHWLjwLTMoRL26Nl+mXptZdLhQnebmh96ReKXnYfebapG7Exp59JQ
mq9Jti6tsbiTFnzRoqo+Zx86dqwBBwHArrRqP5FrRJiWjkdbX5kSLl0nwMIpmR6BJclliPw1R7rV
PPY13YcTvp32GfmFQWB1j0ng2jltGUvnq1uAhoGqGftwIZcf8teFOgS2TrlwFUydfYgi1TKwpCy+
2Np1v6Fmanj7RdU/VgRzuwc7LLdm7u3ff5GXZh3cAgSM4zQG73nOWRR61GFKpuepdnPvhxPm28zj
zIhMJ7zx3K79XeXKeO4bQayS7xTtbS1nS1xZci98ToHl8n/m38UrcvbIF7JoCn3JP0yjNSJEiwL3
UywQ5OxNhPQkIGS4ztf9FETplfu/sMMIBC1gCBc2GsZzbEcszJ5saDc+zbMNxciR87gKKtcmHkkS
LgMh8VoB8+IVXQojiOZxC5+DSWRrCbozIVvFOhW/7CaZP4WZgMdrTsPPhjz69srq+gYEjioXQTKl
Ukg9bBvP+R1idCcVQk47DEORbGuPRtLcAa5RSWyiGxfhUab1uDZTUkop51J0M7S11u30u6HOuQn1
XH94/6u7sOXhF8EvxCCDfv7cexm1jjn3oUyOPtlx7lqnvVc99XXTfdZ9J9wrtfEL24tXVzsbZ8hZ
jVIKVs2k9XG8d25o3wR2g65g7uZ9Qd/vpsuVv9GaVeT9G71y6XN6kJdUXaylq45VNGvaEGIAg2ZP
e6uwuk0aUKLKbEULeui8a2/9DzjubHoJMISIgPHkwGI7u+3OnIpJj0KdPLKob0Y2P/vMwNMWJNWw
iCO7jHzdgVQk9tbrWOt2M5K4vtFGgpYgyHFFllABaUV5P5WHaKGQFJz5FvjNA8mjDtnuq9hLx5OK
kBzVzcItM+pu1SKI3c5tidrcaMsTcDB7Vc5BtVfAqjLXA2notGQf25qsJ0ocWxgKCTrvSWGVLNHB
2pNGn9WV6kOF0GQbplo9tqz+O2Qx2S5XOb88L3ryZTMDLWGSOaEkwzKLNpNtyE2YGl8nOJErQ8lp
nYY6es7N3t0LQokI30U4l7Kj2QlH5esEwRI/U7ufZIRCA2t3emOXORyEmCVmolOcOMgGYpVlj7IN
2GS0ovxA9pV9SCLlnejRmfsKMfuqqBvSazz8RZU1kL00RPKTKAuShbx6F6jJ3xRqtNbAZ+dDUpek
WUrCB9aZG8VfY3rQt1bv+UDoOxLRRVc8waDtE9S4ZrhD8aPWRm9kD1VClXHMa7YrEXL7tfCMcgez
vrx1BhsdmoeoEnEmwfH97KCndI0bEhXylSIwniO0EttZVwSe+BLSXd+S7typ6dBT9XmoAYV/sQnr
7VcJ0PR5Lc3Y3kqoNOumVJrwuyhkd0TsbJhNv94fJZemg+WEF2DUWgzIZ8e8GclfYreoZsRQl3dV
P0P0EG3X3wYjcOMry+6FUl+AJw+PQuBitzyvjmZVW9lTaxvHyWqwYFdehorSJtfHfTCaQHygYtCo
dSMBHBCmRHr5beGQjX5leF5a8XwWANZeZkD+eL32g/Yr5tZssSWGOXG+va+TEn2YVHKdupX+YfSC
1FO8fM7VXIgL2w6OeNQ5lwYP6+2bLb5RDuayv4FV2OptoZ3pxqXe+jut26hbQ7Ivj3He2GrduzyW
VRC5BHS1YDR+/tvXDrOcKYozLymR+ONfPwOBpo5w7AREF9thtaq8yPjtyLr2+DZ7Thz//mp8ZAvP
ljKgeW7DNx1loHnKov/j7Mx27ESibftFSPTNK7vf2TqdmXb5Bdkumx6CPuDr78BX5xwnRolcL6Xq
ZDYQRLPWnGNexsbDZ6447UPfWc4+GOTWEv/ny2XJnWE1s+d4Nua9vbFiQs9Xd110UdzCQgNCxpOc
OvcjB49/mHXyR9esrY0K1J/DmmvOvHtQdZyjlw0eTa+QLGmcHRSPQ5m0Cs8nMpZwv8h7mqEWBzFU
4W4EmPFRT92tPsxKYQEWGRkWbGapfmGFenvLWSLdAU+5ewYJ3xQXu7XTH3UANN6PADCEpwRcBqqV
gGL6Ix+Yi+JkHE6j6aJ+7CI7Amg45D8NgIGf61ZPio11eGWby+/jZVD+hVzEJd/+PmUkA8JE5XYh
QFJepJZq/pCQpYeuykRFTHaXx2y/c6e8ekmiuNpb+JA2xvvqj5hLL+rcLWJzvxgXEUScXFOi+BqE
eraLbBLqxswkLbbriaF3MT8VNgK9MerRyVQdmVDjZozQ2jjheI9Pi7/S/DTePgjPJF8QXlF6SUQ/
JLsxcmx5CELWJj+3SouweC3Ct4Yzy/lGQL3WPkuSyrdG658z/kzI4l2wCablsjzLIa8mUowBe3VR
ld0UFgWfJOvJvnP7LdLAn1uwXzAu6C3sfuk1L4pLjpkgD41NZc4Fzz+2cjAR2TLr7syqaF4mh2DX
xHIingFO5b+fcth//e+lF+8b7lABJaVpL8Dl20OnDSZ0QFUejNB2N2q0qw/U+8UfRx5hLVMniNPt
arWtvLPM3F7cxATWI2Av1YqgYzTbw8b5f/V7/4UzmU9tJo2Vt8NoElRbMouzq21F7mfy1PSXGjeG
44cyqx9BqqgPE+AT+6MnKNycAi8SCl4nGYKoqKp2l3i9o+L0gj65IyAVes/fP3rCZtDDuB6lxeXa
0jd1G1BBVC66XoXqruan2pd4qjNJbKuo+tf3L7f6PH6/3mKUEfGXW27H8ygD55MaDOU5yfB7xoVX
USfHRzDbErhf84tb6R/RH3U3DbFpEFwNrFVmqaY3QI/cjdPt2kLkzV1XC0vorLF4+5a6gm+8LZmV
mWd/iCa34bVmKI9nGSoOE+OgOaXzceNRzLf69twB5cZ0OXRyyp13dG8vCohOc/oEo5XUOhUzSsnO
djeEo0BbXQxptHP0Vg0Ibm4H7CuKjuhUJnOxIzPHqqBmFoTMfFEaDRuLwMo3QhuaZcCyPIgQS3ZU
m+l2JgbKzFIJamIQ8V/tMo7992acbeFA1+b6uZ7w/zcBKLIWAwLMGfWzqQovURy1DTGUbM07YmCw
E7m8d9ll/Ze8vZvwNXTtCwLp3t34RtduFw80eiUkLrS2FzN9FLWlojqTe8aZYd2Ro5kcVJcE+QBb
4MbXNr/S5SvnwQLjAVdHN3exgW8F3Gg09dYZ0EPQ+7J302RHZjokAo4aZnSqRF43u42BNu+R/7gq
YG3iYQwHDchiTe+12E6LQrSXcv7Y95Ye2JpvVoP4os4ySb9r6uZxGgbQUZqbhs4hmyzhHiyhBNVB
cazuVR2KNN/pnmiHS8IdPL//C9ceC1o8dCmabSMaW4wBMyKIXbq5xwY3JwXSQ1/Uw5a/w0gRPJVt
rm187mtvHL0hVTSTuRkowNsvb+qKcbKNMLwEkg7DAadA6nL07vBOJbD27I23vvL8odZDUSKnBUPA
sopDvUorh4xmpDWZjTjUY5wXfmDoYbbxplfuy6BcxBimwUqgyDzN/VYoddQE7VLBtxRoKmV5NqCE
ONXlwxjKrXV0bSI3kAcgEIAnQVF/8c6sISA2mqMqxKufMHGak4dL5DolGlG0wnoNM+rAttMpu8GM
1Vfo6OOuU9i0FYD8/W5wwzswx1sPeh7Ji5FOxhMdMh42GMalTi7APFhiVg6vsjIJZ+4NygCYKELc
qASrHyqRNeaxIHTrBO3UIDo0w3faOnqm+E2ZhT+bWJ/+6dRAZteZ5/ZF9KIazpaFme48Ntb0IZcT
LZVxwCR7qHD9XdxMxK9jE4nyaAg9ACLuBbLDW+oGAKlR6n9ryap4EHo/hFThLfw69BvC5EjvbPyp
epUm/aBTIfu0RCuSHB/XFf37OvU+QAZX8PbKIvladsn03CuGcHZ26VR/Dwuk6ImVHrSKhZxxKc9K
QjWF6o+qp4iIF54LLPXepebXHQPZpGD0GFc0X2Y+wcaIXfs04Jtg8mLq1ZBRvh2xSR/XrTfo7rlR
jPhbIjPzZ4lI9vD+/PIrZWoxLjhncuJixWVRW9JtKiXAP1cBNyr6aixvK1VML6FlVbdjYcQHt06I
1e1w1xi+V3vJrdOm8XcrE2xMemFU8d4WTCUno1S0eynpXjFzh211pgXdFQePz/vF8cbYI69aFE/l
fK6mBjeg5GpH8kK8vLutUq++I0oT7quorG7G6dQCgxgGzBRRj9vfNIMd3GqkprePgaN7N2qbJKz7
I6WJjcexMt1y9KVtydGbbfevHIbfpolOKRTPzTznotjt2B0loc7fSOWe7lqj0FUfP0Gy1VD/tbIt
3wCJfzPijQnDW8YRaBNJktpEl00pPcw0acKniYcmxk04Gv34xaBJSPJbNrOXIiwY0THWmojDX27M
CehR1biHotNG5Qnj35wsPzmDtwPqG14zt9RSmAROhmUpU2L7gY4bzrLQmoazw0fqnFrNVOYGcSq+
t3NdAWSj8q/jKGREVzRLePkw5raEVCuCIqQnjGwdkSGBh8t5n2+bJBUTJVU39vmhwWEc91ZDlDXb
XJZc209y5sfYRMRKguiwKxFg+kPUv7w/+lde94zHZNzz6NnNLb+xQVWnth6pGkK5ukuknZ0nUXg7
/OZUYoXdbKyuK9djZZ0VgvOmDsHG2296oCLWa0JProWMLXJDXQxvsRYcmrjXz1VndxvXm1e1xdBC
Yg5UhQL+XCicV8Xfh7M3OY0XUaiM0biegJj1+94lwETPZPBZToDhaJsVT+8/1PkP/eOiHOjmRhyK
m2Um6aCFw4BaAkIg7q/vtawIbTZLU3lBe1FtpfysbZKZmvlw5sxG1NiLhb0P2lgx4CifrZQIcwRU
F7vC6yQxKPlVJr9mVdjvI238l1C/x6Qut6R6K9M0UjTCwTglsm9agoyckRrM0BfQEwTh6nsTgZFy
V8fomjdaUCv4QfZjqO9mRb3HhLHYjIu80d2c9OYLzdOu2SFFwTJhqZ0NzLrpvgZNY9aErmDmfKry
yX3xqmly9q2k037MG2E+W6KaiOpM6hn7DBLa9vMpEc7x718/3xSIW/RI1Ejnb+C3MTeEJVw8FA2X
GNrEQ25WYQzwABa/33altTHWfm3Ql4ONr5cpm74zPoDFXgugmEooih5ge02YHxNEGUTASzcODyB3
2vqUOa4w/UAJVI4tud6frKHOTzE1/PuyHxrO19kQzep9eczDjETjoHWH4cRWifZVq+bls1MZ2qcm
Ge37JJVBA4+apeoktCD9SksZ7/aAa+5b0NHo3clULW+kXQQOHnYg9VhZFaDxkedNmm/QwdtSAKx9
bAz9ebokuxNV4tun3WR2rXWGRgR14ADAMb1HoxPBXsUM+un99/pLtLZ81Ixv2oBMJZyYFpOJXntp
0k1tdsktCtOHVpmIfypqo6O9Q0GZTrcleuXIutl/d9PSIagomlT95OidA1kgEt5jasbA+8xJbxQ2
cvSwfIdiFk1NJzBv+8QaroYajN91wN+vFvb5yHeGTFRH8D5Re9vGsFAO798Vc+HKdDWPUz4q8oA4
gr59giHfrsW/Ta78+uYbhBL3vreH/HuESOEfdh/hszYJ/crK5KFz1t2DqbfyILxaHIUYKzK3Zumo
ZWCJPbiN13s7dVCNvZEnOYiuQtX/HdzSOXqjY+wxl077sEJMurNKIcwdMhUorTZF7TtEESH5jWA4
/Jpgp387VEDfe1jq5UExoQxcpS6jgc240eMCMbRLF2X9CYwJTuEwpR3gw3c37mUc2Te93oz3yVho
zPkkWPnGGLYXr6yH6yDhBe/A6YSf7RwCgBuF3l2oF/KfVo2sD+HQpK9iijKgA0NuNL5SNg0Vx76y
/CC15IsDCxb5ko2HckJzf8jaKP1c64V5a4J/6XdmDPx9PzWieR1Utn8grjKyDNqI10znD/Ypm82X
uDCNx8lx0i/1YFqXSJ1DB5gz1DMVXF3fpQoVLhnDEcBma1UMk0CNruzY1LPhRe6ObKvgiw7+8Ra9
YfhQhHFA3VtrHuJGTa5sZKsj2rH+RZoRfeWWk8/kIzoL9r2wk6+FVqfRMTOwKf1rjJgqTLttjmSq
x9LPvaiebvR8KEeCnzUjvEfANYDQ5u3pfVU8TbqOpfn9Qbg6BHFnUU13CCdYttMmmWjI1j3lnMDW
3HEVOIxgB+/R2yjf3r/UirIcKBkjHYkkVd4/ANkEF4elO1rBxWmlcY+knJ7tiDJ35yXsHd2pT86W
Lc1jO2TJR8JZ6gOhO+2x7yFqbPyUP7uItGrRDaEmnXndv3Bwv60UXQtogBwwuudmnfVHtcprcvpM
ED0GbGtaX4qo62PiiXKaW82Tum9ZXYGb1EBK3v8taxul33/KYm3VpyYyPNFx2CIU6mwFnv0R3Xe6
d6wEHFAL9DIWndgg/q1edMbgYy6diy2L5iWlbsK+Sg8lrTuIQxgM4sFgE7GrXGukL6/2Pta5dkM3
s7YFnZMpyZ6FaviHNK0NkpEiCaG4hNYEp7A1H5lRsmOR07pKgHn47z/YtaHt4k/+VclFNb/Y8aZ5
DSy8LMJrRdvw2PR5TLrGaAssFDjf37/WikqJDZg6o+/wU+nUYN5O5SOqz9TTickuUxxcp6RNnMRP
9HwENKK5CUXyiNbmLb7tgn2AVuBNL0CfVjsVlBfy/7A3Pnl0DuFiZDEVr/d/3tqjQOaIhYKzBjXH
xWFDyfEvJo6VXcK2q3W/alTn3rWbdjw5OJO2Yq9Xr0aLcLaq8FCWqjRrLDWHjYl37uRQ7HkF9jUj
2PzoDJuBS6uX+rUt4Mj2J+hf7ceB96KgAYMdSXB4j+zWi1C973RFSfv/8hhpF6nUbGdA7mLHF6VA
7oA0xVfYN+qXNoJnL+kSNT6UiWnjC13pdHINuib48midLLutqDuJ/9Xd5NLbpb0P2ya4tBnbPFMl
TCEdcsKQgjJFzITkeqhy/e997jQcOSnOZmGN+uViWnKtalR11q0zaTF1tVdlP9EBd3sVSQXYjGLj
Y3XnP2+xxcNuhAnFpNzC7S6+Voo7ripT4V6SuKuJO6xSFfIuvu/72NTyj7mN4shv+9AID7BAwEKw
t84+kXWbPxlshavd0Jej7iMtaB6ikWxxP0rtdA/Atv4ZZ4Zsz1FXVX5uxkAdhGq+pBmMlsJjw2JV
u9iN8qPdhvdNoZT3UWcO1qc0LISGzgbf1a2bdcL5MbhTpO9cQcidLwyZfh1LAhH3XT/OMJHByyqY
KUOYXkaL9jyoJqm/dnamP9euqxe+V7SOCzKjq+Kdbg3mcEels/ghM6fD0Vg70T/pS8JOzICldaRu
W0NKlNOJhgtHR2GK4iPwk/LeMlJqBZFtp6R+tmF6SBVt/JboqWkdShBp7i4w59TQShj0iXjkOIvA
jaT3pB0a4pSznYzgeIVhe4gHxFR7ZdCl408iRz8XK2VF0BVnC+9gi6F+NYZBjntKUNnXopyfben1
96U9NY+MEHR/ciShx+/R9t5Nxkw6eX/mWlmofh8Wy1Z7CLZJM+sguNBFUY5ijJRTmJTKB27/tXVN
zCaUUf5+T8TRjXGIj5wQk6X0UNZDTNN9iFDVhulD1ijDeTJdec7JyNtYEldvj0YbcbNswv5wAPdO
XOH1ixFSFbmi7ix9IsQtjfuavo5Np4ov3W6ygwyVTWHtPOf/8cERhMXCaCEWXzbYMlXr89YS6RXY
mWsRBRXYD2U3JT9akutN35my5gOHUHidWibBWL3/XlevjljOmec4dGCLzx0qAAkKcgzOGT1mCoqm
iWpDVtUN5V42hEUS7OMxsX4g6jQ31uqVbQhLLiV1B7GRzeHr7VJdNmVtZM4v8ZosbwSwLvGgVFZW
nWVMjPtB6kU3/Ydr4hFF3zTLDlCvvL1m1Ch91mZmeqkS0sD8wXGHD02astmi7JK5fg6Jr9sYW2uP
mMtpLqZ5UjyW+AXwlZj1a7I4k77omJm0St7ak1LGxxps309YyrAIU53NV1s43af33+/aQ5495Qiq
2OlhkH17w86gF3Tnp/aS5079uSg1Mre8yhx9T4+NnVHE3Ye/v6CBGRc4AHVsY2lDdpu8JhpCTa+R
4Ezh1wYkROKKh+wHQNbuCQJhsyFaWVmh5xdKPYImxlzEfXuLI60KPmsV/g0rpXYIrMa6mVrdfDba
3JqTu5rJ+EAiT0Xhq9WCf5rEKrZyNNfmjzlkCaE0FU8yw97+hpQgBuwVuXKm5qHsO3dGubXULpKw
ejAG0w8TsUV5Xnuzv19ycdvsaJ0UOXMGJHFqoVzapfUp6NBa3elw54ZzY7dK9B9WAZdnjM2BOAxS
e9/eJmAzK62sKLqkFqw4sKRh80N1RRKdYjXtCl8dlN75PFVlqX97f1jND3A5S6LBgYLDHM18tdgG
lQ4Kd9srEZwVWXAdbMU6VaGbb93gyj6W2hYRkLMEcRa3vr1BNld0Nkunvgi9zAaMoQlLWwMC+JTV
wAM2Jt+VUUNP35xPAjDCraWIuAcciluyzi4ByuojcV0h+1h4DopovD3aOy7djVunv7Xj/9wEx8ww
t9t5lW/vsUY/VWCOZB9Lmzo5tB1pOZCJqZQO/mRVgXiQMtBf064NX+Nm1L2j2+UggFwjtR+mJOiB
Ntaj3W0xgNaexu+/a/7vv9UC4tYJ7L4O42vmZewzdKM5yBgba2FNwUNQF3JHV9HbWBBWXjhYBnzt
GBwQuSw7FYWZxpqou+Cc6nCr9zG8gvJUSi/87qRpUG1cbe0WsUiB+Cd5nH39YrWFcypH3cDwRjtB
5Ltuyk3LDyvVfmiQ2kcXR49ybZ+K2BAbV16ZLZj/2akwKfOQl0j4QTNyNa/D9GqHg3pnjk1zmjJU
PZgk6TTavbUxtNeeq8n0T/fa4KkuRSSONhEOS5bDhUk5OPaU54NDlARRs8PXF5Ubh7S1xgiWJC5D
12Gu5C4mQ6C6AZG+QJK7Pv3q4vfdDRlcx7lgfudQ+jzAj4WoV5PaXFRxvcuwz+6bAqCLppaPWgzv
tEV5A7hv2vLGrcxcLqACU+esCiLeWgxrFg08d56WXKM6QCdQGPrwwVTbTVf26nXIKMJzOItil08c
jvCosl+TF1zFfNCeU3YkPzXqpB3fn4rXXi05sf97ocUcabYhgW5KVl47Muio8Ltq84L3enJwyaig
dt+/2q/UuMXMj9zamedJCjv87dtpIZWG8MBFKhdTVaarHdcDvMg09BUJdlQtrXrXwtejpK59bgYD
IEbIOauT/XOLle1YKMQiD6S6n2wkOTeAi5UdbTKYj3Vhb4z5lY0IZgxTxVQKr8Ne2uJZLnET17pz
0UqBWIyk2Z0S4IyxIVmfYZGMh9rBNOCWs0c55Jjx/pNa+8Qp87A80yFkY70YaAQQ9Jya1fDKuDbv
sjwrCYOjLwEio/vq6u3GRm9tvPGpmTqPkR3BMiy5rymWmkFbX3oUO1DY9RiUBlurRmyMgLXx5uCB
QONNzeePKRr/deohEdAvTgHcX3Gi8WRY3bgL4lK/vP8IV7bqjDT2krOsnQl6MY3EXp1ObWvklxpA
79GiygGROSEmoWAPH1yQW0y3DUam+04bt/g9a6+PkizrMQdeZrF5dP22/LV5oCd6EUAxo1/aZ35f
BBFg4bkofVJISZDXzGocsXXHa0+X9Y/kilmCh1Lg7WXL2HAjFf7bBQlt+m8JMWfyK6Vxn8qqApVp
OOGHMM+0j+wn3Gc6jHjf7YJjS1CO4bHjnctjYWo1FZ1YRHvNSIDmNk1pkwycFeEHkMzaFeGRcetq
QjzhojRuLFnVr6TcFq8Ai4KnSpXtkwYj9SXXg+kTDHjzkka2vIRlqsB5jiMCX6qw3Wutkh8spFCJ
77R4+Mx2su5lFBjf9aZxyMypCMac6LnN5H9r2hV5pT0UbTl+jaxG1H5CN6H01Ux0P/Us1WK/nXr3
dkJp9zC2g4aZMO49P61rrztjHnRsXzg5kOLAKQp3j8ELQwVRuWN61LJYjWnpqtZLnCfNE79MfqmC
IbN2vagpZ6E+VKFetuEtsGXzLIagvNXNzr6XeS6fU3OEw5eV8WkQXXlDZau7r4ckPxVMLNei90ha
njTsewLv+I0tBV210MItCP3O+KRiQuVkgWzrlq5z/UhuB8Dx9z+E1U0ixTDUBhzhKN0vZt1CqIME
BqBcuqATz0Ixk+AgDKy1EdsbRFtG+LHoDX3vBmX2QA1DebAGu3xM1Gr4d6zSwNz4QWvDFJESniR2
5wy15ZdZ24qZ0q+7hDGNurClQxjjQD1odbHVlFqZ2Fho5rwn1jhWnMU8SnOVALkMEb5pDMJGchTr
/7a2TD9uPOKV3heqeto+iDHZufyS5f32wVcQ4UQl6/himXjJEBCOVrlTonb4ZKVRod90aRJqBGSk
uEwscLhkYiSG9dLHWbhFGl2hKrG4op5gAM2g0WUthjQRa0oNnSy7jNZmqQGbT5TpSR3jb6Ha3pAW
NECJlHcibm5HcBGHtmggjIw3sar9zILp0jhOu+dGJnRkzRkdeuq3SvA4JD1NVC9NITlDaMJBTRqN
QM2Vco9/v07Q5KCPyCrBMFlyWos0JhrKnsJrYOv9Q28n+tcUm+8xdIrpP727/7vWsl1LgPsUpViE
L3LMtV045i4xGAMpMwGWsN4I5T7GRrvL7Wg8jC1V8YjT6gbqZeWT4H4xP9GYQL25XO+ZmWtTFRbC
9cKTzwk7spehtdgnJdZ/6CSxQPApwNRCgr705UGMNxI1apOL1uIItKSRXUQ2pVhN4y016i+16WK/
x/GIchkcN77B5bVEIWiQ90z/KqrH/JqBinYPqtoM7rkOXYGSwevK4dCEnjbeSFZHigAtWYm2P2LI
tV8r3NPlQe/GuPjgApDHm5qh4yNmpXTCvRE42nh6/0te2fchHpxhH7QdAWMab5fQOtAjyhaacib9
xfnYi6rYp7l3S8XYOlmiBDLjsvqM4RgccrfYKn+t7FnwvrLj4yjPwUddTFcIqmO10Pv8WtV26w+F
05xGd5JkoViZX/WmPKhTJml39OLw/n2vDUCk7eyTOM7q6lJPTq7FEJgZ4Gn2AtHeI83iH4iL7Y6i
xlZV8RcKZjkqfr/WvHv6bbJMKUj1wkURQDkedtZUaXZzMDVTSPBGXYfJmnQVfZelihf6qEpwj7pE
jhHJkesVAnvdSh7HaqKZVcpg6E6tMMtgF1DgESRfES1I5lOi1J//wxNC3KCSqTnLexe/WokaF9y/
G190BE+X1k3EI+3n5Kx5WfLp/UvNf9QfD2iWlVJYwLqw1Ny5FcxioXDMdBV9fDYqsyL52cv2oVbY
D0a+aT1fffncGGN+jt1eIs6ddGjUJlBGZkC9dp5bLZ7kXWeEyXccYv0/79/c2pLMGVBFlz27Jpbw
T7NqinEEgn+1ukGEB7DywjyMXbQZ6DZ/LMuniDmCjitoIJOGyNthFgZ2UmYWk6inDbqvNfY/CKOA
zKtR4A8DfU1RNFsFgrU3x+GWRhelklkw+faaXcEr8uxq4IBL6/BzKIX9GuWNxjbSTTVxIqcrD89/
/0B/v+ZiypJtHeUt1bVrVOJc35taR9S3aSLy2lik1uZGnibVD+ZFXF3zf//tux2nIvf0GjJOZhrj
QxvKdkcRb/TVFOqY0Qo2zMHsojWzGoaXJh/fv8+1Ufrb5a3Fs5WNJhup2vnF80YoW1Q8k6cAJ5Pj
94F0t5qkqzfLbo4T+AzGc/S3N9t1nTcSv55eAYISWDuAvvfJrlNB9oYzI4LwRUmS4DFJDBeNlxns
3r/btdFLpYnaLim+lBAXb5UwHHdKyhxSva0+VzE5J4HU+4ueR95plIWxw7zyH1xVgLeBQGBOc4nz
Wiw/MqB42paQ1DFGmyWpzG5Y7UaiWT45GfXOjT3emtYb6elcw2Q/8ie+y9BitAejaaBda416P0x2
821MCD26VgL2KHgVVXYXh8CL4tZOcnSwxFNZzWFw83hTbDS/z7ezxQysp67KaWGWZyzetxGNmYGS
ELuuBhJJDL12sEMtOuMXUk4yLvOTM83FHpEPhQ8zMd4rekmyVxR7hJfX+cf3X/+fg92encr0ytXZ
MLs0nZXJOBlwNMOLYlZgjudMF0K52tuEjdbp7y8FcoOVDUcZvIbF8TBD4hm1/RSch64AsxPA8lbI
qPLaxzJOu3/fv9ifnxVKLpRRM2uEuX/pC22Myk7TDJZ8A3jjo0qy6iMiI/FApA/BkFHkdJd5lrkE
U22DV656UfyH25250zN0dq7vLW63C6U3anbqnjvE8pfAZE+nS0M5YNzp9+/f7J/fMMVbAnA5e6O+
oUGzmEP0MKf2AIEjQQ8jfIrldXSDbJbEd7ClRAZGQf9a5fRxNy68Ip3jyvNnPBeP6X0t5kqDrqWa
TrRCYkZOvyN6Mp12g9MFD5ygQqzeLmFPVlwZ1SGM+vhZrRov3LelafR+0GuhegDFAOQwtqrQOr7/
VNaGNsV9hhH1Rkwsi6dCjF9QVTyWs1YZzalr1O5U5XZ9aJAWbD2H+T4XXzXNchYrnTo6NNVFRcyr
nbyezACpt8X5aj+oog/3INqH16wGA+mPWWx9bsFHPml1RCcd5NE0+XDvcu3w/l3/uTOYezUW9XyE
mhoD7+1Y4AsHKhkJnIcE1O1ACb2o8wEaGQv8976O/v5y1FfguTKZIcldSt1QVdVlnFBJy5IqRe5k
ZCdS0D9VSejuOO5tITVW7m7e0fFR85BpjSxmz1oMaoC5IiAHw4m/u0qlTtfGDiH3ZVGfTQdbKcIt
gsvKOPr9mktJUQdNom/yKDiTyaV8USYz+lFPhHzTDCPbYON5rtglsLXhfsK3Px8Of7mEf9v82Ljt
3Fxa8SVxUp2Ew1H2Z0Gsr+l3Hul6PhtY+Qg/KqK9XCR2dU+QZWi9emh+A4j1Q2ndebVpPuaDrgU7
zQIEctLMwCDkqxLtXRC1qbbTosnm4EOVuvWpeMLDaAOtExfHUBTLb0sn3WAErU0USHY89uOz3YYj
+tth2WVlZaNBUy6KpkfuMUqkp71E5vMUWvUXbzBktKN4aQAHmzrNQkAdmsPey6KEch2ReVeip8NP
UJRwe77/vczT8OLLffPDFtM0YX3jQFI5+CC1KMYzMfaTPHs2/CtSEu30gsRcEibRDcj5y6jIqo0X
vnJKnTE0//NkKGK8fTKR09es0B38FEstjqWaJXPC2NgUO0dgcfU9PO4hybCu8dpIpXqkEw+XEs5O
6Z5IlzV/Kky6jwIitonmUAuLMxYMFSV4wps+8xi32sK/sO3LR0bZHyEWm3TO8YtfXHRxWk44Y844
sE3YfZ2e35FyphE4LGVenEsgR09qnRFUxnGfMkbajJ2EAqemDmGRoYcxoh+PDS7twY+pVH3BDFQO
OFNdNNRe1auI2YvOIwKuzFX7Ru8TMvBKy6g7Qv06y74iTsILMxLG+kyI+/TsRvDTNpaPtYExh2vY
sw0SVthi+bB6lg4iqEKOO5x76LgbznjMKzLkuMGCpPgwHF5is9YJ1zVwdr0/LFf2L3CaINYT+YPr
cckldQJLZC4swavhUO4/lwZZvaZbtdqJVGVb3Ch1bZsXjiYe0deJZfPcpjGVG+va2tT3+69YPIOi
hNmthw0Z6ZVjvsDXGu/DGvx7nxFq+f4NM+hXvkQqA7NuedYQLx+4Y/Yg+b0cI06HatqQ4yOxwD/5
hwvJr6d6YI/eEZCxL2P1YxC2hG+2mo9QC+6jpn2jt0qVOTmBtjyMWgvnUjnp+fSPrZGPXHsBDj22
tU053nRJaPvUPq7QlS+lRtJnCUDaVQMsK/VZKHayz2tSHuOm5gMbDkGtfnQzt/aJ3c79KRg/5mI4
kxAJtmCKb/Suv5DR8dxI7WITU+5l3WEc4scolVAVCRivG++lCcTNUFlnmSSnOhwdX6vliYjSyqfu
ezN44gLL+nuYmJ4/jeEZr9DtVOY/p5QqsIyeclm+VKIb7/kzPrC7JtcmF/yE6XWa7A+uW0DkNvZp
SFfIr3vj2hXeIxQYcSb9IfGLftaBzm33tEOzYKa3uVP90GP3BSooyXcY5/069sCd6wLqJliFHGIU
QTbawdFIEhwUaDUyeHURySVVi5HUfKqsCsKA3fnSCb2TKe2z4imkWAv50aBZcB4cOcZ+rmTFLsvF
eMmaKniulfyeeuyNR68HJXrykqQRqgNQF1UQHFVpHZS4uGrehFasuvFy9RKZXbFPIliAatY84XA6
kpR+I1rtAT2v67ecWaWmnjSpN+Aexs+KOh3DqNm7fX4i2uW+c9Rj3Y2PXikuVp43PiWSY1vYZ2/s
TpMTZ3SftYtpj57fT03l27L6VNvNMY7NwNcj51DnglDZEOOJ4u5glMP2DI2bPtXlzs4U9RaU0TcV
q7DaCvuedtzRAlnpR3wjCti5S4qQsRoJh2+il7YU6dkzyksqw1udil6h5zeQh+5kaei+OyRfA1h2
vqH136dUCxofatgljpDIIRO8DyvrCyVHMCd6f3Dgllu9vR+U4l6glGcy+Fq12V1MnLjeS1Lea+MQ
9zRUnSlqT7UVnrOhrnleJNXm9U1fer426q996oh9X9sI8INrgyLcLtKjlSOHyUX9ymrrB4J+JEpz
tK76EaxMcUm88BPBRjdBbD4lQSJ4Zh3URvNzbyn/Qvs9aeFrFUxPBXY0SB0fzIqQR7rB5B+PWXPp
MvMrANRjMJiHsO2TSyW8e8UEF+HoZbwvHPkQU5pl9v9XnWxeqjvtOsPZ0/48y7AjKjuKjpUyI2RD
/bbOun7vjh5p083RJeabnMx9bdcle2tN9aMJ+XvbhvtirOm9jlV2nARRfL1+CDXnMIXTru6zCxmA
E3WAxjYu/I97ysaPYTyd6Pr+TCcHpgSpzulQ/ejH+qz23fNUm3dWj8h+El9bWX104+lTohsvhGR+
MS2CtpLkKZ3sj3ZrfdNJjrbxVqKq+Zyk9gGHGuEvLfHrLcltXrRXleqDHSbSx1h3LKv+YKbqwWpj
Eln0naA+PWnZNwSywx49+A91qo6ZhHah0n6PQuumKMtH+COncqq+lo1xK2ud5OQO+1nTHEm1Bq73
/zg7rx25jSgNP1EBzOGWTXacqDAa6YaQZZks5pyefj8aC6ymh5iG986wbFWzWDx1wh+G5HVArOQg
sJe8hNPyWLvKj1prUaAsmqc5FY+DJGEEmOmv1lne3KY/VL3/Wsj4dRzS7/XQgJpx1N2IjX2b2s8j
Tu/Uo/4QljtTn7+AkIl9I28w34U/Pmr3VqLn5AXxk9FYF2vGXLR2ki+WXIQXlspOdRZeUDESuW2M
Q7uUCIIBA5iy8ZKJ3PZVx/YHxT2FDMx2uFt/W+gGNnGrBrVqPInM3lVacUjEEAwEmDEzfqlteWdG
yHrlVf4bs/mzVjXnapx4B/UOQdlHzKB+LkP0OalawATIVERGfeH2fJLCOcdoBDtanxIq62Nna7+U
zv0MEtyjce5pVUefMbNnD2eAS6oycG2LT0m6POmhPMyjQEN12LeMQr2lmM7YwXpZWHwdxuVoMcTx
IQowbbLGR7BIh7orvymzkmE4EEf4hYeXSJV7Kx5/RmX+qKblfWi1T9y5z0KMu6zsj72m3qWKfo9r
0q/OtQ+IbB7DDGWUxg5Kc/rcS9efpLWLlOIx00Z7p+r1D4Cnd6Rh/c7gVfUYotojHqdtqnzS7OVU
zspLjtPsI3IS/pQoR2cKP8eC/ciGL9Ps/iraNki1+jsert/dbH5EqPVZseuH3EVFr1wACqlfm147
GLGcPafty92kj1qQNuXe0PLCF0O4U7LiW2GVOELik+CWSeyJDJJLMR3kjPF6Jn6XUR/h5hw9l/Wy
B6S9U6XZe42ioejS48ZhOuMpThofddFAp/vsYSn8dwe/BtNbH+h64VVDN2CJnjwURXaEVnJRQ/PY
N/25GQeSo3JXyoiZTrG3zCLQB3np49U2mtga6TFeysMLutGeYoqRWxnST9rLHS1+xrFSywMMHT6D
Sv5M3D64+UTfajyH4ShO5lL7UeJe6BJ3vmPiz5z2IPXD9oBr1UUXYcAV+CtZ1JdQyb47nV55hAjd
o6j9Gdf5S1kpfjx3n1q3/MqY8SWP9XvazPs5I5TPpn4pUqxX5zUW00/xqrGDHF6Lfd+IcyLGT8xy
HvC2f8WD8nE2pglzFP07KiElwANguV2ueak9ZEHY1r6LZ9kevO4hdEavqbkEovDV6e1L3tuP9RgH
UYRCa9Q/msUUTOhTeqGrg0HPzUNm2i+aWAItCys/rFHarvUDPkC+sAaECjRd8VA4xMa3MO8shokN
EtzhME57O18OqrIqc3dnTIGD1NFOKnOsBopRyRFOjPyXqwCLwvUc2S50a1plelxMInKi7cqyfmRO
/cO1xakbQ3/RsSXGr1AB6sN4ZfSlmxh0xuOfaERfagVbdLmkgo/F8PFJO0VC3LliupQV3jF1toCs
GYojGp0Gri7mfZOpxUmbVjaD81mZs4vd9V5scGol34raha9zonqaEf3OlWbczXazk5Py0BO3DBE+
FMxFrQhWNzqXlNRiv4yqQWNe+9K35d+YUuyEnn1Oq+kYziXcGO2+b7tLrTpf1AZX6Wg+9DS7tVJ0
OwuSl+eE0dkw5N+h0E59PuyylaIfdvqud5Z9l1d30pGfe5K3xJYvKvlBUw54Za8+9EpSzzvXzc+q
MdzgR/xbdV7XeDjYwjxhIArT+qqNFIqajQ0RjKVcyzpfYhOOtq9FAn7Xwc8ZAzQtlhfky5FOBeCv
VD8McNHankQskQiRJ0N6Yyq00ca3KCpB2en0qmG7r8XKH52RyEo4cn2enZS6+4U0dBgYJj5eNTRo
bqEcH4MO4RIBhfRiwZQ9LnozfbtRpGyUKKjG0i1foaXvqEDw7GGOxDG9Y60b9hPScD6SxvJ1DMPK
a+12uNUc2OgrAiHGo4mg4+IGdNVfRfBi1TFS0tMYV3I6OpZTlGdN6eHLTkXo2v6UZ84rnBXwbT18
IvWTVdmxjYgLxhq3fsz6zq/OBJgBum80mxXME67ORJ9gmE4HOjxqONVIfwBp9zufBNB+OC5UQ0i2
TfiGg1l7QEc4TnZDoeuPig5S6a5nRmsdkUoChgY2zRlvNJg2KtUVkbg2JZhiONdjrLqx9cXGtOek
zZGFkrgxPzuCz14ppH7jIN5a6qooZq6bj2ia5acsn5tyB7IcYX/uC65CA9+Dfz4+cuvfdr3piJra
NG4dGHfW1TAUEKM6lZ2gDWElKEg24KCypEU/dVlRzMjo7XqZ30Ilby8KVomZ0IrIvzp2IlO1OR/G
8FS33PL8vDGoEmQuAFAovmrG2T6Mmu7Gvm60PABhoRCDBqIFoHbt/f7xfatF06dMApMzbiBJ5jEy
pazFDDAaKvsX0kAr6x7fghAz8WOx+kJ9vNGby68dLRBE+qqU9Hb5uMhB/1RVeDIrXbtvyGl/j9Rh
iEuiQR0auXhtabPAJaJFS1lkhzeEmtYO6PWLXgHydNX40N/hFRy0K2jp8/jQEjpnj4lGGN2tcK1b
09etl7tCCMH+rAKF13yl0WVqI+0kO7VD1Z5jrdb8YZ6To50VDBv7Dm8M0FJPH+/uRjfNYQwGQGuF
ujP/e7u7q0fTlI8tKlSIwGLwJtMDanHrON/6YWHFGpgRKgN6Oeenjxfe2lbu9jVrg+WBkOXbhZkV
jFOaQVbFizki12slSoUytCbn//GEjoWHGhNmjb791WhCOPqAPpqJ2nfSmX93cVJ9mYaWoW6U22bo
97M5tTt0VCYDiF9jxDdu7K3ji4GeCQYdaD0Aq7fP2dZGh8A7rbp5tClVBtValntQNUZ0zO0ovJh9
l8SBxFgFT7JF7h11nm6c4K1WNqxgBI5B9ys08q62QEYKmYsA8jcMiFH7eWth+QHwGBqWLqepPJPi
xZj6lXVziBWJ/yeyRWW8ayrAYN7YID1Y4jree/ViGuHZwYfpb1oibes5au+6uzFeRvP7x+dj42vA
iwMywjq/46q9+s3dIJpKT0tanG1fC79F6eOTqoIYOteK0n9Pk5Q+Qs6Fld2IN1v5zOoCAkQSAbiV
iPr2jcl0BkmmD3zweW4920Me0tewl2AwoZ9UkFYCkY0kON1UzT8xr6loZ9S37BM2LjNGowzU8L5C
UubfV/pH0EVSBLjtECM6C+MkGGnmeV01jYcoNOIbx2Nrp0HaoiFEFCDAXU1a6q4fnE6dxMlZhB5M
whYPlRlXp6Ua+n2ZTd/AuVuv//3t/rnmVdgZRxvFLRV8b7mmRd6Cct2LOlDmHMIRBx66f/BfPK1U
ihsPuxHvkAHlQ9TBv0KUv3q54NvW2NtlZxd6xLNauXLXYM7gz4XovrYtVVWU5q1fTeLWQGtjRLpO
K4BWMkbUgdm9PVbKiOaHCYTjlM3xd6l18JnK0fRBhRmf4OYsNx506wChegoIQAGsBT3+7XLtnOpq
EevIkFrZcu6myT3RGciew8YMbzD2NpcixkERB9SHlMvbpYp8UTrkQdNTmYCW8QzsU8ROuLD2jhJW
8y1ww9ZG/vthMkjXYDNcPZk2Ik+BOIs8I1HcQxHvtaCNTepruv57OzVuHNWtp+PBeCwmpIBjr5YL
sSswJ5D7pySOs2yfuilOvqFit+kB483o540PY41rV+kGFEvgvxp6tau8wdvNREElBqhkxKc8YdJA
gecI/c4uG/vX7DTOnv5zUXuTYo+XWCbRpxgK1amN1Pm5pAnlt4BTH6s0rhiMpZr6w6mmRD8upd6g
Tm0Lf4hy6yuN3wltl95tnvO41x7HWia/osFYzGOLp5TlRbg1ZKdU6Ev/QpOj9ltdohevo9pMJlE9
LFE7lJ5pdfEd0pQ/8S+IUi+HxQJHrq0PnaU1JxSwMeqK4sWfl7Y6jjRMlh0fphIYet6cXCRSQzJm
CYC2Qt1xMfvc8aZJByDDDOMfdOLG2g+FCqV1oidB62MCn5GnIrvTlUm9gy1fkxJiPOhKRIibGTl9
qq6koEcw1Pb3ZBnyBzvrnO+zxsjJpfS8CGRmvul2n5f7BIWwewbM8ffIFnjS6MJBOY46Fo2Zj9/o
VsTh5kdTlPoHSZA1/P4Rya0yogAaBddJTZ4zh7PlIaH6t5ahhof/9oBCBjrheJ43N27QzYuMYSXV
CYkdrhxXEadPG12vzFWHzmjbBxXkz8F1Y8Vn6Js/jQALUG3WiH+REQeIJCc7LIBvuR5sPv0fv+Gq
eMDIvioh+NiAcCFq5faDki2aX4bz5M2o8e+XfGY2mNwycdzqk1CXr5RlfDQBblzFJLufS1FWoyRb
yOy7wb1nRhH7TUGXTOmWLOiRs0DdwXbr1ybo5DDuPn7rW5fqmsiDIKWChlHw9q0PXZkM+TKIY+3a
deAWo1V5lZOaO2Pu2kBXu+xQ9FyyH6+6FRrB4KwEBmQI3oEYI8686GozOldWg6VfYcKQpbmMTEip
meR3mXIrXG1EKwA/wNRVZKZA5759zK6dltZwE3mGAdeeBrr/AcAY67uwGteLLSc9TNlNkPVWRKYc
BYaD9gH8yquIjJiNrjTNBEcDUfWg7i33Ysq89Julu1X8bS0FymCFkCs6NNyrLJTMhwOaJUgK5LL+
VihG5vi5mNxPxhQn8Y2p/uah/WO1a8euCggqpLuwOJNUFmczG4XO2LjHpRF0/t+OlIXtxXJh2IhO
qPkDxi69hjLriSfYh3RWf/z4OG19vFxCCLIAXSMVvnq73ED1gqVGfI5gve+qqtaP7lJdlvnTkkvP
nrXkkVF58vnjVd8fYs4Rmn9op2M5DYrt7ZkaJuZFWZm7pwICTLTrG2tmkOIsPgLEWBhCVXj+eMH3
L5kFVepulkN95lozf0Jh2lBHVaJXnlffkebvf9tl1kY+TtHG08drvS97WYtacEVSoN9wrWmIyonj
1FWRnGU01PquzpDy84Y6bv+zUBHrEAagr8Mq4+K52kTY6Za2FOmZos76AbVXW59J97S6iehl05Cr
u8k6RGYe3TjF7w8NK9O+IPNc/QSvySs50JQIC4r0VA0K1NGsG9L+LlPNbqVe6MryOPZVlXklTqj1
V026mXnjB2xu8epYTvwDyH2NtDSlojCuHRhSSJy8nFAqMe7FZX7L4uZ9iF/7FrQWiHsrwfTq6wBi
BIlYFuLUKGUcJIodQjqeVQgCdnOMqzEPksS4JbW/9XC4E6P5ikkx+7zu/h/ZhCPcVlVyMz85xtQC
JtOESRkMSOZWq3HrNf6x0HUe2mqlESURgm2OXk7o/oXT2an0ER0ddcUmDEIwkYotb9HH+cYL/HeI
8TYH5saG+7Dq3DvIelw9ZCNGu1EnZNTmUrHRibOqu2nCtQAQ3Q99sAckR3WmVYr5onbDhHMEgASE
G0d/MqJ2x9zBefn4q90KSX/8oOvNsLLIknGlRyd3MBVIPKtJSFfNk+47o1nb3hhO4kbfaOtFU3Vg
1LWK2AE3e/uiGeC2aKR08RmuIzMU2ERi2DeIUeg3FtqKfvjDKcBbyRLpcr5dKFSFUBx3EQCFGvWs
Q5g6TGbPYLEwb4nrb50pvkvIoMzw0HK/SoWnqrb0vDD7U42OaHGOY2m6R0p/+0cyxCteDLnK56TU
9J+x6t6yQtpcnG4S0HMqcOD/b59zHpHcXLIkO3fL2AbhZC/P6PcsF6vI2oujY0nVpYhsiYkK4+PT
s+Z6746zgyrRyrllnHL12Ppkt32VT9EJ1G+6cxdd38101QPUiop74AQDughQ/Ca7bj30w60b5fnW
g9PdNbAyR9AV7cW3Dw6WwHSo6DK41B3iORJeGIN9YHOg0nD3LpEy6eYEIGVyy9JWW2+Z6yeHaaFR
yNKGeNe7Z/zbzVVdz6dCalqMvbWqz091bSjhHWcbCgL68Iu5WyapyzOOs7UblLlRfC2Zwk+YKs36
pznsAXCAw3FdT5nzGbXzuq3bvU6sTe6USusPpQVqDGJur37vcvhDj07XRLfkRLY+E6pTAOCruQv9
m7e7CNMCNdAqjc5zZ6dPS1I39+jgA8Fwp1vY/c0XBsaUqwvJAud64iEdtzCGUiAy6GAMMU8M7yqn
7PZ4Y2g7ljN2odNhgoAs+OHjk7p1pUFXIfdaVUtoQLx9yByHe7kUIJjMysWHQhmsvRsOtbfIyY8X
4DJUc1rw8ZobsXVF1JOrrFpW7xjXhtIC7XR7yK6YPj3a1TJ9RXiu9Iy0+kqnOb2x3MZ75OJEuonp
2Eo/vXqPMKkX9GVD+4g6F5qG4AsW+DFVYzZ+OYj6lpDBRhj/c7lr2sAgLIgluoVA29zgYR3ht35n
arl1/HgTNzQ+YPmwgxb9RUbA10QXvQBRhq7efHLKNktetMIWLvCNRTZpEOdYjOD3tHpxGQa98w7z
vSDOUivG8KqcH9rU5Txp7hhaN67yrd2mCiYEmGADSOrfHqhKG6OoUVx5rqKyXnVXdC3bD80CxGy2
BPSQj7dh4/xqpJyEOQVvNIakV8uRsA8OSGBkFBTrOFbJvAdnLy9lr7iPXZVWuxyB2m8fL7rRZ2E8
yO1JFshAHf7k21UthEYhIAPhHOylC0pabkFSuAZuEZ3+RDX8Q/bLq9syUImruNmnGprAH/+ErVPG
dbpCe1C+Qzbq7S+YdBp82gxMUoS92fso6JgWHCPhlDcCxL9/01VEhxKLTABtckB211oyIIhAZpt0
Q0sNJp+fWbQGPXWkQPX4CchJg6WUGYjBSB89Owa+6YGCdFq02k3tUMTdV6Xpyi5owsJtdqCvWpC7
tZIoQVgvo3FvOFn6lFbarB6SolrSoFOHMPPVpbUeezfNJ683qQUPltUst8xDNuKubq1COS5biDrV
Gqn+yK1HWdShXuugm4esDRQN3O1gr3wcU8GJvcxwy8SQKODciRuf78a5pUHIiI4BgfH+MzEHR5cl
dcNJMsA8YbakEt0T65RaQGWUfrSf21gVN5pFG49rqqB2ODUUau8k5Ws7d8yee/VUKzV2XLq1KIdV
mRWWbaMdKkCfAcOS+TIOk3ajO7YR8/9c+vqeoSOlKdWcpGdUDoZ6lw5qEyxT7UKGUrM+oUmWITrz
8TeyvSb6FqRAMAmv366W1rIe+yw9qcIYdk2p/UrHTryKRWlBohnh/uPlNpI+lLDQAViDAht8dZXW
iIy5bcLcN00XYZ6lpS4+tu+UDCnOLICzQEvhAdwuyNkRDmeQqk1v//Pxj9gIvzwriRfoLMrUazMc
sVpQQrQNTyGP/6DilfRpWIYumBJnuPFKN0IQeST+yvS5OcjXQXCSU4R7bgujwMjQbA+7rkX9XYNt
eyMEbTzTqo6irykDoy3jqjCajLrTEyNFlNhYcs5O2/xDoTR/E3oxvv7n7WMMzObRS8Cz+7oGq+FL
CdnNGcV27u7D3M00L6vy5VnXcvtGJ3XrsUi8KBEowZj4XuUlTSqTIilreRaZET5UnaIFDIBFUDqV
HXz8WBtHEygNDCHgHrT1rKvekDkOLahBG3wjLBqzDc+2VHBhxBnnsjR7SCGOAoa5UCv9xie4EXFs
Rp+4R2gsb1wvTDprWSXJ/pmcN7xHBWg4ybpu9s0y94hK2L23aPNLaBq3lNE34isNt1WA3lz1AK9t
tWZC6wJjLj0LFVDrEPej32RhHExFDAQiVI0jOPdbI4CNp6Xow7cEYj0l779eZ39cJ60cgf5CTzyh
d9c/NkajHFqamV/qOX+IMSE9MqRGAJ+M98Y2/5tVXV3SgHrg9AO4o9w11lD4x8puakDy01xU92xp
nATiY3vDSkt/1qsc6H8FUr6rEFnqpahyH65P/sK8on9aIMv8Y3ZT0+5hC8gWrsw43kCTbcQJfhv2
zO4qnatdy780SqaGogp5FVB4rJPI0bnYMdFtbnkRb3xQDhNi+ul8wOs49e0mpLiaGkYlxpNpyuVL
sVTVfjLt5kl0vfbfK2xEQgiw3N00kK+FUWAdS0O2aHUoai/vK6fTnssSRIOiZeZn3Cvmf7qxGhov
ntTpxnZuPeUqFbWq3K0B8ap70yh6XitDY58iwvJX8HsTOJ7RSnZ1ZNi/P44bW69uHYUYNF9oy19L
ZAytBne/L8JTlZfLa9KDNoKdVau3REI34hPaEMwtSUtshMqu4pMRD0wenBGkTxVHO1xyp8BcZN+i
k9iX38peVyF7zfm+ittvY93eIlduJAouM8MV7Ee4UK4bYsaANa1U6+mUjPlw0RpnDgjc4t4Y7dC3
5t64cXo218MwAuPstbVwDVAzGzkq9TQ5J72NE8+tAMDAfhqj4xC3+mtatcvx4/e4tSDMWaxwIHzr
VA1vvwx3VJp4sjFB5s/mNIBDn4dHuzQTxwfTpIJuWBDmunFtbxyetcKnZED7431+UMJanCItCU/g
i2asRiimPGg+orqRh2xoDCNfis8yLXniPTOdt08npsyh4ZbTONVHRyAR3Se/jcQxHiJNzy6h6rSX
VgnLhxRdzPhhsPvss6ubeRD2Vv9cRFMN7CgrM8815v4L2CAoo2lkGFjJ5eYr3jDura7oRv34v/Bt
2rzkp9eRCn57q3TIsp/o8ohnQ+/sHUzWT7U2a8coHfVDVCbFURS23IH0sIMBJ5lbV8b7OMJvYGZM
1Yx4LGXs213r8ZYyZaXFZ2Ei0R6E8ejegTsVyzGVcYyLnVOG0ku1GWOtvKvZnwKWw+eiyMtyBxeP
t1kUzFycxNT6HcoW+ujPgzam/sdnd+t3womjScX8igbO1dnt40RaYe/MJ4lTQuUrbpe/RDMILg9P
eGW+sS1bq+FPsDbEGPPQ+3u7K05hZkVMADrFmN9+XjQkGly1Ek9OloU3lnof9BiWkRLBQAJjTJB9
uxScj9iaM3JNpGHmV3YYpjKeTB4ywgRz+rX3pnBrr02s4hWuXv7Xf95XdKbIziAKABa7RjnZTTgg
2ZyvPoICQlMmy6PdUSkUbmScPl5qo1cFkfz/1ro2yiMxlXo+dOLU5kr8pYhE5VGF1S9ZPU+/FhUp
rzlEbcsCobJjLIvHPAaRe3PE/W0Ysvnrxz/nfW7ILYOFogWK2wCAtKZxfyRLOepHKW0pEu8CPlmh
VSKYFbw+pzp9nXJL91qt+39wZhD7ZApBr0QFPnE9oywjkBkiivJzXmn1Ps/r0der3vrHtdTW18oe
YYm5So5G5xZ8THG5l0Yv9x8/+Fbc4aKDMGMxZKNIvXpyDJGyzNSowlMliU9Ta8aeBG9x7MylOpiD
jZpFsyCmWE7aM0TB/lz3oXXjMGx8YS7TzFW2AqCMcl0SGFk71OMYx+chHfJ7zcrCwzRgDmprtX3j
C9uAV4C6/GOt9ST88aZbU6Qh+rYYNLpl/WnUI/mQaXhap30fHXJLSqBmMIxw6iihjXh6gVaY3zZz
/JDHZfLfi6E3v+Y6y6kzu2Gk2LknxuEhSrwLfU0/d5Iug9xeVstOFk74XFfZanEwDcanj9/+++qE
72yFCJGwuivh4O1maL2Ay1jb9mmx83uk9l02Q7GSQ0eE2LGL4mEOO+PWQ299+y4ofHTGcDAHFHqV
rxp1aywz5Qlk+zD1SqzmnjJzqvx6DtXJ0+ZJPLogBR+7HDspDwRM46dNn3w10d5+ihwNPtXH+7A+
59taiX3ArUtHjpus9vric5PKKNpST87dYONJUOUMZL2yt4wnPQ2t8pIUIH1urPk+F2JNkN1rbca1
e23voLizjGb8dU+tM1h/T2FEI36Mm1smLFvfFlYofOIgAG1mSW9fscjF4uA/N50WxS7tO9y44MzT
Uxj0ADFKx76ReW3u5B/LXYUTTULwNAqZnshzF5WpfCovo26ND0XVg4OLjVsBbGsb8WGgNUPeAlb+
6srUp9CpQz7bM5Ir46++TWwbtFDjNsHHR2TjhqASWDHbuDa+z89aN3SXzkUasLVmubMbozxLjEc8
GU9/tX3RopIWZv+5rsOWG1AdU7iVPXI9bqQoxvEKUBuSrKbqm6HaerkuoofYAOz63x9vzZZ16Mnr
YVyP0R9hUeadXNyezlOaFbBXS6VTIq9tc+i3mei1v0Z36TXEB2I4D/91Za4+wABAB9EpB23yduU+
X4rGIcCeuijMArTZPveqgvKCgjIFXGL7PGvGjVn8+0NKPocKG8Nwrl7a/W+XTLMpq0UZO6Cb024F
wQJYRxWk+km3IvSqKr5Vj2zMwFkRMd+1mCTOGlcrijnMbb0dkWc1ZJ97xtCEX63QHmo/rx2R3OtT
290V2WLv0S3LftrJzPY7o9v8niZljCE514uA/5Us/yy5Hn6hvWqCtk7n9nPvpPOXpM9RILWiWLT7
camSdDe0ZnrLFI1Tx868DZQMSwFUAZ5AAfadu+AQqlo/KgKjVjqK/qit6h3FpO2Z6ZW7POzBX5p1
6athmgVYl0hvjpvV+jlWdkre6yh4Tj9ClDcP6CYN+0RH8i6DVu7hOG6cAfTD2OT/5+ANI8iQMbtY
JrPLcCoFfr6D9SATNTxQjTteH6Le0pXOFLiySH9XYu4DuaCU4tQRanB4N/haLRw/Zp5zn/XuECQS
9bm4Vtv9oKRoQxhifCoqSNvmrHXnmlYg/1TGX0qQyJcsHJRjg9SbZ8yF81uHW40ElgwRLjfmfa0b
aTBVMjsmNJ+Oix29tpWlQJdXqgBp7emwhEAVMNBwnkHg117q6NNDlUe210m3vahGPZ0rJKwvOKKW
RbDYTY77BVAMjAKg37juT/RN2ieJrpYvQye7wDVOvMwaHQ/5/tqrRTIh4dfbD25IbiziuvZNcP+/
tdhUyBNhoVdA3ndNlnb7BHmhPRGk+DS5Gr4eqYy82TSaC8Lr/a4gAJ3arpm+qFJX9pM6j0ctZpQ3
Vaa+7+bxLyUem8B0cE8XYlg5tVn+1LuFXe3iztITz7L6GjyhizaYJ/OF6NhGSEUsjACHQtb3E5ZM
lzJm85o4dU92j0n5XPXmPRg9ych5ivtf85jVWGYYKHJAF/EgtES7RkCC3OmRMSMw1qv25xpTDw8t
COU0ucOLwE8SH4WpeizVFsmQuZsD0wrrY185Mw4dI/RzBXX2spXSA/SJokea2o9p0qknZTDDQ9mM
ZrCMIRjpFG+QMo2aewNxFK8kFvva7A6PbmXmXpVYXxqMl338AFOElaruKMy2/2zNekxTr7F+hLXB
qCopdf1b2qva52GWT2Mrw0+Z0JKLgr3wXlbzZTLptNSy+8vhOjn3Kei5ONXMYEgAOlWmw8m3GLbh
EePMJEOa4hexJrxWtsppjsbi1BUMIaNC1MxWU2s3TD32J6PVHq2utlFO0VH8UefSODUwR/dRr8sg
amf9AEwwR8wtnQPbsqb7dMSbHDWE6ZV+IRfL7KjQ9ZX6+8zFeVc2KAd5wHR+qnmFBg5G1tpLXFjz
KVkm24cZ153DBOWhFMMeHCA686td2+GuixQnIFHSf7pwhT27qebjAvPgDnUNazepVfvgNpNyGs0e
RRxZ2vcKh/op7pzlsc/s/I4zrjwu82Q9hziWwlWAdBJK1fgS6530q3gpT8Tm+tJX6rhD220O6nap
PFlCoxra5HtaGsj7AC4JFtcpfxfCfSwh8D8UlH6XTpAdpNZ4XvS6vWQ1/6mj140nGgS6ZgMXWGux
Wwy23JlAu3rD4pxu3xeTkN8g3lj3jttXe3vQ1X0Efe45Sob6IRXtAm+NKDjNyzeJGNdPG0ffI7N4
4lKc559jKW3OtRXvFlOvLqvA/jHR0DUpnNi5H7R+fkz6Qn21Zq16rW2nuiSzi5F402J5EIvvOD/9
3Sbd97opnQemQu2uYyfZw1zdi9mZd7NoVTQvoKy2heEGjlKQ3318Q29cl8D66ddh/MaE+BrjOiCg
7i5IlJ66rneesyGy92pLKRS7bgmNxepu9ELfp1q0ltcUa63FGZxelWi8H7PHqn05geNQ9Id2lqSp
eUv3I42TYW/VSWh9sjszvcGW23pOmh5IoJEAgQRf//yPHKgd8DAxhbmcOpd5bC7tyjNjXTtnofsq
HK25kSoDelxzm6vrlBYIrtwrPA6wtPZ2xaYzBIgQ22JFVLHwXMeHJezdXbM07h4xkwyh4Khdhc9A
PzTCuOARckSCujg7Vo9YXKgenTzSX4pqQFYCu5ddkiF+FhpF9GtgjOY3UXVsZ2ePRmwfUMLzWYKq
8Bz00kwTx6uhAFYWC/OhzLlJm0p7MksTZfNOIKjeGSdnDQAFTUgPDsRhkcRK3Ul33LMPAP9hMhXD
X+lYXCZMnYiTKZep4iS7akYKfTaWL42KuJaQO6GNj7OVNT5qjY+lEiGsVc4vLXFaMP7Sqir1ItHm
x7xdOQZh8ZSL6hRiAc6//e3a8tGp0KawpebnWncouyzHfiNiNXRc9gw4f6VVnpqo1TkVFBfkxYIC
1Y0jZiHGkR9j/ZNnrTbsqtRq0QKpS/I9XSC6q1lR13qLonC7l2y3a2evHHLxrPSgeyctjf6eRzNN
gjJNm0Bteivy3UGhF5giBtaZhb23m7E8qrGd85R6nEmvrWb5aZZ8woFoY6sOMLiq+GlTtvZO0guy
bG2Q4YzlJy2djlbis60jEXugja37iw2YMdGLbDcIpXidIkt7keGk78LVfZHJc4opTPhDF5XcZUD4
dpnVfzLGDnV26e60USKMoH9jaIK2oKi4M1s9fnHSEi+buCitY6PbqD5FSAuOWVft1WUaAz1TzsIx
DjFwBe4nVExqiFKXsY5jPxMGOR48wr+VHim9BrbpSaLodMqXDCqZKopHMDrYrJPRafhv0LFp0Kw4
VJS2d11nDndlUX/P6774Qopdnh1FZofRotelLqG8WAt445gBIy233/PsxIdBmWu/Qfxun6S1s0qp
CLT0qqXakwkUSF1oYL8LC7kwDnQ53Y/lKpeo6ygR4nrkVRmYScFA9hAbxT8xIr6wmQfHq1CX382h
Ag8AxwfnkZaK9gXLwfaQzcO0b0UqvytjyXqj8Wsk4fSj1QUvBLL4OsQ1Z0uz470N3fJ/ODqP5biR
JYp+ESLgzRam0c029HaDICVNFbwvmK9/h2+piJGmyQaqMm/ePPdgkYZ0VZv0HzrhaxBdpcL3VJsx
u+BBpHZpRMrx+AHHqb2SHfRl6vV28K25bHhgB+M+NxqVmLbcXtzSnt5GN89ewei9CyL4TmS/gzZb
x/EpWwKAPrunn6zK8FO3c8onzaJnELocYq+FQU+r7UaVycfrct15xxJRfC+ON97rAaNGpp/WQXaB
9ylsV6W7MMGauVLbxtjLmoXieDaX5shDXzax2n0MwDouuTPJK/q5ctUY2e4G6awpNl7jtiak0RGt
9ersRZBYXgPBbOUsYkQGSHI0u4dcV+aHlu3msepl968zinqNtnnQI9eUPR2BLOOuQ9VJal65PMyH
fH8Vpp4NUcMD+NRZOYaxytuvxuDu955GpbB1YnnOdtFE8Avk4xSIPJWjbkX5r3qc7ROgflbECHrv
tJ+1zexvsj20Ci3FXh7Vaq0HhQnix9+D+lWNck8G0yoOrbaIB1Fa4kmYbHmbmdqjuhXjn4wk4rOj
Zv8yzsZ6McWyclQW0CuNWosIml6imTyc0B5hZZHIUN0X3WLHXZm7nJ/W9z7PxdERQnsNClLty0WY
N4uViTPtqBtPwATvfDbW/hZM7aeotnr1qKxsOLj7JK9B0Y9xkLnep14U691Y8lANs7EcKOyKSM5V
/TSPbF3BzKL6HoyN2etU7qDxzIZXUA1TvDddE29ircC+wSqIq2za/w1FTqnJxuDRXFtx7CaY4Mr3
5X9ua950XUiETme1P4Svqpul2iHS7GGkWSkr+R/wnv9ktZb3Bs9Mkq9NnWiukyd77860Ur54Wne7
Pi4i0Dqc5bOujiVaRdI5TveEKyfG/7r8K4nPkiSCbFOE76RPGyG8y+AHq06rT3xH5g3rCUqo4grr
HsG6OC9T3gWJUzQlcBl9nENkLP2gmTRRzkqBFwH5Ar68CM7YEOSLrBK8/NufLFgFV6izNIl0VUvW
Wd0cOOx7nqB16u4qqXl3OpsiRViMvhWtkxs8go+fjkULSHa0G8MJh9IcytCSfaUdDYWPFEFhO3gA
A15rpU9GXOVsF8TTVGPJ3qYpnmmeyIXYjGtuefLKcjSNBIBkuwrrtvBgiIKWJSa4ETFkShFpwwoz
Y3GmO2EH7KDSYPByOVxsTV97f5nDjkex/+YwTgQ9OdgGlHnZnWz/JDvT/Fpqf7l6GfO6sLFzPHMM
yqqotMV8HO1pTjSNAAsNJHaYl55MTHLSsRyXVFMe7Vs8dKKeOBAg7jNbDlQUWL8jfBB7ZeL07vI0
bITa5yO1CMyu9rfXLCD/Zf7M4Vpu5oc7a7kGNBACoNXtox8tfefdma3XHEncKeMyz/iBhj4bBS+N
En+kkOVLT5oavj6HOkQXVDzMM4xkmWzIvbyJvU1Kwa6KLCRAMl1XnKVZ9k/sdn9B30gRMcsncKwU
EawkHfAUf8KrrtOZNNE/YzB+GXP5MpjZxZMQ5dxAATdU16YozvaoXqrOOclZjWfNaL2HDGD41k+8
V9Vx3srpaIri0VUqj5rGZcI0DB/WzHVLrLITajWWr6knbh4XSSJYigrlIlOjsF9pJk5i4qmhAODX
kY/I1+7vLdQ5wMfao1xtj5ujw7K/c7TNur0fZFk+W2q79bO2RbolSbQU70L7/SUTgGYMMPvmLdG3
5XtYxRIFPWBfYdAXL29S8YUWfvfm5N7rMmhvRbNMqb6aN8eZrLBa/Tzqaw3Pnb3UjGt5A+ppjzwt
EyFC/r1D/iCKzLdfWc+eJaxkHo1TZzWwLq1Yk/Ji4Qw8T/ihJmF1kalLVoB8pcK+1YEeKullf7St
6WJSNKtbNcAgrA03u3dNkjTHntQ08i3o2T3Zp2pYY79owA2QF60Fa3mRoq4JsPH8Q26WXjoo57PQ
VUobmdYg+bYAq+1aPC5Vc5Cec5n9zGDnozj60/hd7/aXV2nnhZ2xBzOruoPZOhf6uTNT5y3tTCgi
pJVE+ey+DVJDWhLf1aCw6sGYvmUWua9GAbfYHZTPwdg/rxOY47FquyOBYsCA3JRx5NWYtVDO3LWq
P3lGzXe8pIoY3BwzauiTPczRS7ARtPFj57XuoXa8Bzlg5RbemloDTWWdC4dvoz6ZTfVh+8tTTr8U
FpB1UCT4NOv9kLup7tXfeJ/SvrAeVV8/22Z5IBXqmVPsb9XY0cZJR9FPI7jX/zzAm5gh/1krQHdA
CQ9duYadOcTZvAOjQVdpNBxspUgctuupbOco59jRWwOCYZGlJEDe88Pfl/V01fz8L3vot823I79a
D3XW/QXf/ywdg26WKqDLUl/2D02+eyG+y29VqRMr9PcslSdzQI/ajb8kZp+tQ10+cvt+6+vy5K/z
Aunbdw+GtV+bCgV18uazPdugRasSnjzVL0B670CtUB3NqvkBfRlbu3nPdffhVPz1vRbDrV5XJ100
p09qhey2ylO7uHeKx5K7w77vZX43NVVMf31YA+QpVMhsDS7SyxPXhBLJggFM2hIC5s5m5CqrY7UP
2e+S4mswUTQE7vxsOGMF9rfe48DhIXC2LQ8LppIHhr8BW9W2BxtZnLLA/eftQ+Kyf9zWBe3IcqX+
T4bC7xFh2s8WBaJ05K1l8SpafONx8ZY0yLwf2+PAtr3Mj3u1/IzTFElzOUjstmrwb25VfO3mfNgH
+8TV/zihAOVFeZmXhpyFvPLivBpYStmLq7YFaQk4Ppv6FO39z1oWP3LK2G2iQ1rrG0vbYyRo3CO8
oirZ50odgsIUnCAavx+WPyq/Ho9L030Gejb9R4gSCRJ+18dTwxSj6IInueWxhxQZAV4Fp6t4tAhM
ufmU5cIovuxifG3a4qdQ7OcxVDFac4+x8VOlBNdO82JmiHHbSqIYarqgHdtQ56eT53zVzNBZ/zMi
s1//NRis08DL6rC3KpCgG/NuaSdNayRj5b5YLfPNxqa6qwMv1BbeZsRHM5bjFKl5rkIGHrAactFz
jTZgykyW5GojiPrR9CCnT29Nv3VU3fV70RHFmxfUeVAy6UkH9WPVgR4yxzPDofa0KOBH8af5VPy+
LN2vMKyLI3TijG3OOkgQIuGNI7cx89c4wPs9bLXtlrV4fiyYrWxFFBEY84epok+R9W21y0NQ0pns
3V/2z54XNifAXQJbaUWRWMN2v6kxP5RWd3Wm6nO0OIypi/+BHc24abqn1rIX4stQVOyaSnrR69cK
rcg2el7iwE+rqhkTaUnzsMn+JV+dp85lHDlzXQHRaPfIqtRPT9wMmqt2tq0V/XyboGUtKu6d4aVB
pOLSLS/gFqdoxLuSBMV0FODQKru92vkQ46bO4q6yrxOfB90tSPLZrgEi9aet6B9MJytAlm8nFn5H
0mS2Y9B3J36qqwF1Xx/ZDShyrom1l02q9uYvZXhki+av1xgn2goNPySEQquhEe49cYVq87NleFp0
ny/XrSCWlvSMqh/5enw8qnsXcDevl8zle2AA0iYARr2E1HiA6701U0hrqwjNAfquhdh/oR3Tb2oi
dnecpHMyy+Y66NDZ9aVEKnQfit/N/qk//gJolrF555QO19Y4gHUY40ytH0WlW7Hw/eUOUe4/z9AG
ggNYwdgxhVj69sIsIBK9+14MYrou42REjkcfpVegz6amuzN/K9sqcLfnrLYuZD6Zkdv2R2VDS6wG
T6W61fTRqKGTGCNYDuSgOTbU/NaPwUF5fWgTDtPm6oK98WXUC4rortdDjS39SPNGP+w7h2QEn4us
QTYPezadQXZfFwQqCs6TZbPhJLSrTiEL6FclmaU5CPS1CiEJblHd20fpqTHk3z/uaE5HdjW7cNGJ
ABns5XUORtq/wfaqeCYENLS1/JMC5b0aORFKz35Yg74g6ndzU7geHE9qutTLdvQsxam1mclu9rcc
IEdYBU5U6na44LLuxmo+7qVIh9o6Qsd581s/qmv9Wqr5l00dsrqeR7rRM7yx+ePoVYfKCxqeZKj4
RHOZhhVXcn7x2+LVNLdDSY/hUFyGc4D9TPAuh0ZlYAPdxjUyvMVLAiZXx5y6uqztM661g1/ye6R2
3EJzdD9zbX4cRuNfkYk3UkQoCwyCsLv8g/o+zjrnSZpzwr3xvq00T+jH4ULUZ0SN7sTLul6Vtr0q
CsZm1J4Cu51Po8m8Yt/USemCC2+8rVMJhJzAVhPu/07q/GQxyFwfof68KaulLS+zdN5WXsoZIrm+
JETZPU3lkl88bAagaehU9FyQNuxx8eZB3bGNAzCmyaebtouOAGJudvcXRW+2vRNXfJnAhf7zG/1E
2Pq71dsGbWNhsa7ZnfrF+mu49XJuUFNDb9qI+M4fCtWchTDuGY9dt7H7rygWhDr9trH3wxBCfluk
7samLv7h4ziP3a4nteY/eJt3YHBG8lH3uU1Z2pfTU1tP8LB1/weWOsh390/9i3/f8y9P04LDRs3g
KEGI7D59idrOqYG4kClyptit3edOadG0D0+CUgmN2T7WTvmlRm0+OWyGs/M6TiGRI7+VzFChtYir
x7ZCvFfy1FiobUJNztFhMawwpjvLnW+l6z/vmZhPJSEaodfzdZIaRP+xv/fO+peyz43roPVCRgA8
WvuTvZmv+1ymaumvxspulwH8I6xH77UphiZaO/Wi3LK5KVM963YOb8CunzUOZxSn3f+F3TOcsS6K
vcl9HMe72hzhZC9raoyMgwKZgdpmWDt4U/p/2i7UmK/Wsa8+JbqEgzRbQx7DQTjVOskR5iDcpGms
GGd1wnJ2ai853jCVrNnHXHsvvb9TXjbJ0Hf3ylneS8/5W1jVX/a67/Xa7s6dxRrn3MCn7uRBzX2U
46tP2ABCY6hZ4y2BPwajSVumrze693tlu19WaTOhqY7tVPO+2fqZMHM73NcpYTz20GON5RRhybqv
I90dY5f5Ua23yZrvh31y3+fB+vZhkHlLcN7bJe313/1DQPrLVtw42YF8bZOZlqJBt2qIl3PF8DAA
GWt1i4JLHves1tKlaW5+1cZMx8gTF1iDnL5MgsU7aTrjVsuZQmZK9FVOKkp5coVuhOMMfeL38QA/
/7JaeVoM43kovCkKPHFTjH7CkgFFa5vpYNKCVLgYCo3Zny+efdkit3ovbjWnntjvAAOgtzOeL0g3
0PwxVY4TBZNHOWEeOUAuvjMch249lB0Qr14nFmtbg8+i99N95wwwaoKTRVLlzUHZTpppog7ZMztV
7q88F7hUMdsd13jUt+UZLx/lupZYxEKYxhCv7XIgYDIO5i0cNX51VVecPUoMTFAP2bwh3GZPYFzS
pfORmPfUtl3K0vnWbtNdUXlXA0CGajIe6S2t6AnkaKN/rFHhGbfcAAq8Wpdq9lm8/Z2qFZwaU3us
N684+KJLrQBS+zbW12lDX6+1n8aY3d/+LZIWsLBhvvD+phJ9M8jag0Zmr1ZtzP7L0Mv0Q02XkVXt
ndTMH3vPUuhEV72ZvwzOx62dPlqXS73lD4TRvQwob2w5HZps5OB1rvWw3rnrfp4HMwn84DaZZWLS
qixtkzaVe1QkIy4VYP9J3cxpOs2GfjX14ijaNrZs7TCV5rnZhEEkgR3Xa3NRqjHisemO7eYd+6E8
1WKOf29mfZmPPH3RLiqyA7akYzutovoutCY/bpk53JdNuUXDOjx5ds1Ngl/Da5nOC0bf8wpOvs/s
0yx4yEvzsezHay22x0nP8ALr34umTYd6FnnY9vMf5QCZl1T+now1HfgBk2hdtk9r4aSuNd8oFZak
0qu0xeOSYAI0Lk4PnW4JTOYIY5TxHd4U6WJkPbgPGUG+rGju90OxzM8tWHngmWWauyhbfpXkMLa6
SaVZn7/CFoN3Ix8Ykl5GO2dgssdqHc6QpA6a5iWmYs8zr/R31cOqCdpY35ywtikuu/bQl3sWwTo8
IvYmYm9v7SSZrwT8C85Rb2mOVf+pi4zcA0N/wcESNyw6a2sd+eZaMaBBKkSgySBUcwBoL2uxJdSi
8P8x+yduRvfkDNbVqJbsTteIDRYs8EV+Y880tER8VCpjNiSCgqPUf7bnsoshG1EOyEBHxqihb3Hb
VoO8dKU6jjrnGbOSaz2X38O4/hm0XSbE7/EJOr2gLZ4fnDl4chVb5zmqfO5uvFfGU+sExPHxtjXl
egcX/Nb53QuKrnHXq/wNubK9cNQhvRlTHRFwFS3UL+G8e3SdmvaoqvXbEdUZh4UT9r1/W6X8EoGP
/CCac7lth3aU92IPUrAVx2AqUokwxlxridE707XhJ1rWLNl67Y7two+KBwPNaz9J1lCrmoIyFw+W
oFDz3ckM1729Y/zehpnrXH0swLvjUHQbX4X1KwQw9iC6irCL0doQcktT++qNuY7Wkrp/GDL3Dlfl
SQtQYTz9HlvBSmnWHGxnZoxrXfyRgwnRPwMhH5cU/K7aEBor61YMuDO6eohqKH1hqQ33GEs+lWX+
GVTtvNpN31Hs+bhMprXhV1lTOLnNU9uRg6TD9mNscPKdmvrCP2zDkiwgF8W6OGcZqA+pF/6xwGIU
d1aHVOdSy9ooo48q2M5C/haEuImY9lC2IdHHPGtJJYoXXXWfI65/ZFu9jGvdes86TESOIaJ9FzfG
PwSwVMgPm0Zi1Z77VIW4qozuSE7Loz8WO1W69rbZHbk3E96LdTx6Ghk6Tt8ka6mb0bDobtxTGCOp
OFA2xnQk7jeyHKrefGTumk/zflr4Pcc+aU7Y8kvCSSDkzhljprnmOctMRpMjdj1C9VKvbpoYdfRg
uQPNiLdeEWhfufCnuB+7Inb75l+FITbeeYNcBmKYpqwjUKxXt2Na2XfZJ/jtNrYRuSIzqJ9UgN1l
dLSklkPaODJt8u2jIyrJysWFvZeLTQUTLu1PvuFC0LSfZdfv9VGctr54Dzo6rsIMUAYziwu22s+j
ufw4RYAJWZaHzQwYQdmHdh8b1Cfzuydy5Jo1s/G9dcuf0qgiiSLhlAPAbLO9Z4Xorayqy5xvl7yy
EnNnyCBwTkOc7UOPYIyo37Ro9vKDzNnHKab/8rK8OoyY7qTP26oX/4LBSh0CQnW7fzdMyKqiqIKw
3czzxNo/ENArvonD4FSJtVdHOMhfhH5R3JQkuuUkzWCaImCCPLqurL5yp/8C+p+y5flUD/2zYS7n
Ej1uNKvXacGWNgdJkMlfFkb5IBrxXIqiCVtzSN0mv5PdtiGDk9piiJetwJmi6te253+EFC8iH/Ld
5po6U4IqavXizhvGt2Liyg6cs10wmqlH9dwYi09SlLbFozH9YCSnCSk0QNkZOHdnar7lrH8i9w3n
YeGQWDwHkyXvkeeyBRHk/2y/BTKVl7HoBPKZsnpmw3K+NXmDEG1UZ3vv+6SiTgMmURSR2fpPvqzS
krF/ZYhkmfX11Gn5s+r7lCs+sjRWHjv/Ks2Mn7C9b6c9Nrb9fi2GiLwqBM0GKpzZs/bkm3cqaB7m
ffrb0XNhudajWS9/nF192hAAw44UzLQmW5bjNDtMwk9qoYrIt4JDO+81/0IbqwV1qc5bM3TM/dub
kCDcD+mOTtxk0CD9/UXztp9gYma2TuKkEznjkjAYdus+Rr6NFC5N8RX0UkGgImRnxRcd5a1gzqq1
QRro84fmzOkYVMeud27TqMSX6gZ08uwUaPZLAAIjlrLoj8w6L9mEEXEysydHX4BV+CdBbAo+XuB+
2qR/dKTWrDUnnFNjA8D2eCcbVAdNyDUUef+zMKA47Jl2Lb3lbdhByFF7k0U2P5N9d2/ZW6Jqe72s
jckw3jNUsgTuua9krEznb11iES71M9cVWTnzZZXv+MwR4ey9RX/TLqO/fur5Rvqx+UxIsZFmm/Hm
bMHD7u5YX5o7VCyuSRjYulPFgRCH1SUdL2hTd9T6yBHbQfWOy0yke3Ky5d7U5BbDRWFnAQeAsKYH
YgYDsmbZgtuqFAXqQqwXtURgsO0molGa+M6z3g21wC6PnW9/mMBq0hIFDUHokRc/6TN5laq8LZuc
I2F33gf/KVVOcM+S8S/KZE3ajSdVr1zSFwz3uepoAOo965IW+WQ2DAqHQIrQa8lFc9qDXLVb+0u/
N7X6jduvD7GMH9xpv1fT+Mdus4dZ1z5snCOhu5efu+xuopgf5jK735aA1LGFi49T/l/f1J9d7Rzw
lT3s2FSOmyJR+xd0TF+smnaMmtU4kmN7IHc7HNxfuWAn3cfbv4fceALSeBUkMcP/iZ16Nam8tydg
ALG9oo+3S8DrzFjM4MNzVMqPyZY/YDmDBA+k97YjivWz3ce9+E35Mk+mPX2RlX0HK/+0NvPfcpd3
Ta//W7PfN3VzQHzTcdvBvRhAllr0Qfkudc6ejr86ZBFX3xG9ycL/46c4LP+jZXkYpuxS9CLeAv0b
/lQToUSGs+hOMu/OeZU/bD7pXJ61vKNZKobE2JoV02BDNn9dTafHYmIwjZDzMiKa9Nz6NOyZQ3VA
YcrK7yVYnhq/o+VcCXb1WOkrF/KrrMi0sh81Le/uNL7RU54bp4zHfEZac04CLIlbzy9m40a9v90F
2HBgM5fpsHX4gdznseVRs+o7PRO3paHp8Ks7x6WrybLt1fWL2CrVb/Fnva05kxZvZkBhx1W1pDxj
ZQRk+zo7wQtHZMJ09jSW8krG0/f4O4qcSvYMS6lO0hifMQA+Wf50ErI4ZtYWu626iL2Mjbn9EpZz
Z2U0fZ57YMPjUpKKF0zzuVdGuiiaMk05J6+g2s1GGz0yT6Q9MsZotz6aYAJD5fxPtwng0IZvaXqX
3WhjU1sfcSMe/ZVxwVhfps449K5xxE6Lm0EyAc0uvm28Fr5z3m2MmkRaoJBKd4/Wersf5uZQ5/ol
aBDheHabaroqTK0YHe7W2XrygjX2eudZTDkj5LUOK91Lx7k4D6pNMnI5pFQX+pPIh76zyImngkkJ
89tV6mu4M6la55q+piTGq8NvSjiXBCShkyRW788iM2N9RrGtWy2IvFw7M3qN+5XMQzLjLHzTDWGa
9pYf9H64n2abCpXTYRiDWLM5zIutiesqA36LJNFjdWHX4+DJ8XX2NgYgvGwD+wLN1pzrTTxoO9UL
O0d1zDWMJFDe1apJgXld6HPxvLrH1S3OsJOBuWUoWYqnuflbZxN16nqudzyWpAn/cqqSbZsjo0Rg
/pUDJxpc5PW7xlle8WNc6OhOigUQQjXOo1RT1O3NvaW0a+YVl2bZT3ZQTuEo1L/GRudtmwtf4imo
tYszk6Om0JW9kdMhK4yLhvDXF4Tw+fsDadMibEiVmeuOuDQ7e65LXBhKdw6EllBE+9mLKEoFZN1+
NPTmJLWJAnDvbtq6pmap/Ydb9QsVl1YbGIosMcZVUzBdpJlj0jcYR+sMalEQuSwOhjZqB8QdJiTb
vt71tve0O124WWZDImwTuesSMcU8YrzkKdOcImxt3lJNDqfVl5dNyicij24KcE63eQwjjJum8kev
XNvQQLTvbIPeRb7p0joVfM5M1rT3jh/a5JdO7XDkk/DdlepPa3TxPpWf6z4fKz2/MZkgUzhj87XG
beqkm6lQUeX9qrRYz+Fp+9qlMs3UHu1bXZvRpmcfJu6DSjOianfe+n67jGZ9GBbrIAaqbanNbNBS
zK6m91zj/hejeFSawUcgUY0gllrtf6AlxnNXXlxcuLdyXc5ORwwpppT7uiKjplgOzL646IrjUFEX
+vQbzqhdnYY5Nc/ai1WUN+HgLySGEWId0YsVBSndlXfH4OOM93Q+MuUxmMkr9MJ8e61dOiFiEE9l
wTRYedaf1gKup/h/nFEMyL6e34ACpNkUJJPFbl6HnSHW8u51t92btYxXf6fJlcYWz3pHYGLgpk1g
Xio/D0JHWdZ11bm19+xltBiw+NpwCUa6GrOHsVRW986steHEc2FMuR51bvZAZ3okA/HOypt0toM/
o5knwaDdu6Qg2xoTJ5nRUwdszHWXRtasiczWWzZsb5brka6n1LkexIvw5C3Lx/Nalx8zuqeHoMn0
7hHnrYzqgcRToxqfwRKcMHglVT0wYcVyVAj73+q5d7o5PlYi+H1Ajx5XJAoo0JCso1dZLCL83Cdo
wmFPKYSxIvRn7bWFKgD45IEvSIRq+c3glqm3F+xNbxpt0G831dr1wewGyqgqETleNa0v+kinF0yF
lulRvtv/iFCzopFNPOnKeFul+ftUM92dEq6zdKzMaN4m/Nd6c97GpX/OZX4wCxr11VUnsa8/Ns6U
WHnVfzw2RLXO80O3ObHhaSLyln1j1Ect4tg8TxjBzAOa+PK2cbDF9g5Me2HzxM9HDUJKSbzLsIyh
hrcj2bP9XlP9Q98g0AXW3TJZPy6LvknjUoy5RndoCVOggdiNe/iDd7LE+eFohKQW0kl3vVywwyKZ
L37BCBayeDwwxuS1J69uk09wiz/80rqUO2LhynyonN+ZaX3NtvVT4ze7UW1Es13Wh5wR64VRz5yo
Uf/zi/Mr/OmBtKW3fcL00LoGp5uKqDCjFaoQxYZBimTT3tifxoY37ombGzem/aS+5c1TvdOr6YNx
NPIcK9Nm67HWyIPF1pLpDhNzluLBqhgZzWN+NBdlxl1LGHQ7HLBVvQGFspPCrY6s3vH5HOc+cMWV
te6Lt5Q9pgQufxy7GzUgwwtS0dB7N1IvZ8ciSXPp10Ruxbvur2+r1vxnDuY3SzqcnN3jYHMOmrC5
xFw/7e78WE3rsbOc9wFFGBuCSNYdK1WjJT2hnKyVPhKRxa7CHMTBQlju4pyseXxtt4yk2HwmUnxb
br2yIzyuhywgMTz4fzM3RSKHZcy8/cNvaEZWZsRGn8tU3+RJM4iUEPMTu6nRulrnzuS96zL3sG8m
0IP8lYUt3AifBB2wCLKJ12qYedRHp4sLzaQtbHxx6PEfR0pYXOWqf+VEYIXLJ306LH+niHb3G/EV
6N03HCjzsugwKTVXm3nqJhV39vQBvuet8Mssxg9hAM9u88OguuIwZPLdEmU6ia5KwKD68d6i+O3K
OYxdFg8jvg7pIZy6GU1ANsMbyh7pWXocovo3Vsg7c+acVuywWNTxX9mWJYvZHItBHo2x+msxIQp3
v/Sue4UBus+KuKV8TqUh6/tKFXnIhsPdaDk/qyI5FZvHkXgPF5nYeh54o/2F1ajGKe4CbSzP2k5h
OLhAeIWS5F1t+s0fwcPqU/uKr+k6ceyHTP/v53V53X0igi0WwGhwmKhZ3vPKZkReBzMjk435eVs/
TPVOGr28tlvTRrMF2Vbutxr7TiTI1oiEayHvTy+kefOf+i/7bDhEqoyKmQETJpe0zwRIyv84O4/m
xnlsDf8iVhEE41ZZsmy3Y9vesDoyk2AOv/4+7LuxZZVV36xmqnrGlCAQOOe8iRlUnn33E4Oxh6jf
pBWv7WI2Ba5WcHoWVh/2TD8xsWTMVUP0YBZMDL0HzpvOeXcB6x+kVnCVesnBaiALqhjJFrAeXMHR
exwbhB+2yyTEjsix15u14UIMUabxQwvVg21UD6KthzVuSQeZAp0aTZ2srD5yEeTA9W6j8M6Dg08q
7Avmce3SpsKJ0/yVk+W+y0frGhbg0uvJEaMdfEB4xQzZ1Pul64IW00wsiykqNiNA6iqwgpiulEmi
J/ORIi2ZfoHayoUOJ+sGo8p7CfG0paDzazAivQe/SOzxaRTpd8fKDgXU+lANB/jKS32stoFodRK/
xW3WWus0tlek43QbB5p75hfbKOtXbeg9DX1eHxzRP+dh+pZm/d/Yg1Ine++A9V0PKiN2aK6eab3I
aMn2Xs0cEYbnIkQe7+UGzN/6LlbdugjbXRhbh9w0KogU3e1YG3Ak7LVUWkbxozerrHCSlZMpky4o
vg3HfKOEe2Xp2Zbc5Z9pKRo8Kh1WKFXGymRqvordCBJCqKstburxcnLxFzKleA59cRBBfxWLZAVo
BwlXQ9uWhcl0XzfT3TD4kkxn9yoYSXKJ9cw/ZnkPoDya5aYZ7RuTEtOaSAGumyABFud26kJqxsjW
j6XZwuYgfz2GFR2bZKVn8UNcie+Gytd57xxy1752MITINNOAmjY9aI3mL3hzgLuoPQ5MWewlhSyT
eoplD4o/G/NaL/k+VW22SygD6aLV9KNbAQrYMVwsr/TqtTH446pwgdUbVyx6mdDSTExZMFLhr9vM
cjJooc2tk3LAJk6Z7RJC2JDKNcz7pz5fSbf9Qa7MJk/MFcokHAzHFfF6f+Mku/KdNF6ONe3dQBpI
GfRqWST1/ShTqhspdmUi/9iOj9WGro+rqPeKZU9W90IFiQW3ytdWXA7FqmlFdxM5Euy7cElohnzd
x0wMHEZgBpVmUvevYal+Mdvv+b3tdkHqz4NdEYxk2SCLjW396eZwcxR18TpzHcY2DSHMytVfwmZ8
zOlUsED6jbZp6xo2JLnwqEUI8ePkl98UKydut1JWG4z4CAdrsQL1i+5HFzdXtRcwrQ/i7NEX010C
aK5rYmO31rHKbeMx0ZOjkeq3bs5EL2ZId8WvY6xY/d0UQaYfUiQJgeSTjXZwHC3tucmDO7Su1w5X
M0PeI7srWkkds2fkqTdD7/8czP4By6SruOONMUovXcBmp+kpXlmvNXLYbCUStzpA51yNbnJEyRQB
IMtnyqInUbu3Q0RCwcjMFLdKRvkZOWBGEq4c+FZMxHz9UVgAqRgI0yiZPvb5Kb8Dfe0+Rtq3zpr6
QZot5C4z2uWTdtBqjLEGWPCxMdy7RvMjH22csFGGABMpq/k29REGnhF9V+gk6bKxC/xcS5og3BRW
wuNmI9X6XsdbpquRzrfGSxaUzIe6LFmIQiRACpRbiV/uxJjc+kBT+6YtU04bRKUkHx/1Ot4lXGd4
dAQLrci2uVRvmIf/wZ1MHJIxdpeeMZSbFJI7g61+m7T5Drjkrc30feKl9+RJx9+LqBzh90WM5oLX
BuciVHY7QKWO6Z+2HhxvGVGd8Gq/GJr52oaQI0MnDhZTIF5JvuKjpOURLhlFkfA3eZutujJejyLc
jbW5a43xsbNKXI5nJTRmEFu3yp4as/lDi/y9wQYubazHPu3Wedk3C8zlriAg7m0bOguoS1xXciWD
8tFCUgYdkB2jNArgUBb6unTsb47Zm7jzhfduY1dA6agoKGaPMoKh2bTejYpA5oPul9uV/L/ArhCy
LYY4MtfoEcHdaQhWbVM926kAqywsjr4WUCojZ91Lg+dAZn9jUdwjgSSdJFH3zGW30ld7r4xuhggR
bC+STddAxrGn/Hud4r9uKkmzOPZv6EviRcnuAnIL4PjRP+TIuZIx4n9UkdsAMScPxqvQh+E3IMIx
m2v+7Zi5YlkPMXBFuWxVhM7Jv8OjZuFO0VXphowXI7V3VIHY1fMf8CrqlqUwXiNbszcQbY0Vd9HS
SpGduCGNfh2rZW/z717zU8QOxgbS2zZTgdI1utEiziZMPn7ZCGMgjKofjmOttFg2B+T4JhSo7grt
Vr/EbvulxrlsaZM5HmZgNiFd6ugFr55irFsIe5EX0P2dlts3ZXAOXXvUo+9cSqiy803kuMvYsO+x
WoHaXECkiD35agbhT7tu4Z7m0twaTi2OIk2w38H4fsnUyF73srpDyJ6sBsreTQUjAAhQ7DvPf0yt
/uhijlJm6EmsOFuSaXrl1z4/HfLkoVKrsCq/FWn4VqZFvAhHWsY+K0myZw111b6k9eStY0Aig7+7
qLPie5m5oIS2uQLIu/ZcpuMElu2jJP/RSKLqwVlI7Ppr+e2jOdgPhNasfWVPlBbpnRaIb3ZLwotP
jLTQtz5aZnZavLByRHYJqgE4lKWJuNaRUIy7bSPTVWHKCTaB/6yGADE0A3jHKMkXTo5JI3eD1a/M
Cq5p7aw6CqU6CmAZ5381k2NAhMGuNu1vYWd1rPrIXSxXlaMOAAgvEBeqBduA3xcKiSZCGCj9wc57
kgilem1qc4vNF+uMDXDTyFvDEVtRdtl64AQtrPKAuH8jbAaXcvpWo0JQUt4MROSQfXdD27NRmvU3
rLqWlzPZMF+5rUKdv+SA2493MQQ/069+lNJc671xq4Jp1U62s2Jv3FoRfKIhvZ5s2mdMZPecXreo
WY9TU+pHGlS5DV2dWHsFi2x4w2zuqkr0u1bwBiS2c+XTdGVO+J1P8Yyo9Di49L/a4FLDyJGeGvJM
UQx7kfu3FoJNpFSNdoUBQXcMC//K6KA7+Cksv1QyqOIeWxuM2K8gV5SA6/CXxkE+V1rYwk9HNATk
dFtxLy6dorjHZoUgwlq2kAFd6h1a75u+p4TKjAFLusj4O/ntgSAwe+V01jrBfA/iQEAt3kCXLSm0
gx6/fTKHsFKrFjBYN/Yg/vZdt0oacQyG+HoY3WdsOzhAGmQvQ4RjKSd7BnMqrJYQAH64pb03AJGI
Tdpiw3AjJ5uBr7Zq8+KpUTjyBgIuTXoYAZgXvAPrMTXGLe/ZyKSAZmtEhXCQ5fgKbX81ENtt+ca9
FjkMWRqs1VAH3huUTFCHcn0HWbZYOPV0ze6PUKOE8UZhGstYBdV7hLXDwkytpeUNB89Vtw3k2CbR
j3ak/9Wc4o+j1B9bNn85lIOt4XV7K2uA/eiiKwsbBmoKA6hb/YQedmcxTQdhPKbDgJL7p4bDZF1o
61DTwCF4NbJwF6BOoke+MrWMyi2cY1rN5RQ1K/wJjomlbuwQxDn2frSJuxv6SC6ClhoPssQjjdgt
UNyiB37DPDM6Ujp8myL50wPiWeRhD1tMy2l6dKCIpgEyIbMJdBD2datvpwroxg4eNZn8aDzNXU9V
8T1NmGPJ7BV60M1UVEej1Nck7XHgsyna1vtZKWIOsJlAk5bnEAdLRBYVPt/1nuqBMVi2Y9Z23flA
k0UbEvzoujeYjWozlfsapu8y76Kffgf5UdVwZpMD5AIcKKYHQlXXmCUcNYWPvmk8+So/wjwJqcjh
ynrsbTUwGi1N0EOdUSpjLkQnA1zk6Qh4cIwxE2WAqbaDbh7yvrgveO8zVd22ZY/mOLmz83LdOQPQ
WDXDqBHipWmTD+YTE69xgT3IvZWyOXEfuenM4thHaPg8CFWp8SNxBwZkyasWB9dGp7n0GvWbCSw0
ZgkYLwyspN5YefPgDtpLhA5rkQTA0KkDZBU0/VubNr/6Yrw3I+06dIcttk3rMAlWRSJhjyNrXSSN
9kevIS6x4Z/xflHLCW59GbE+MHxNWEaST4w8mJzgcQR3HQE1h+CFNJOjKphNRoZ+E4joymv9ads6
nM1tBXPN6RWcSF1CqK7lax5zOmRZAq2ZQFVjzOPZ2gHIsI77u6mNuwNOZNnBjY0XLxdPZYOkoZX7
RjevRwmtGn9+RruR+RbkSMWHEkKpP9Zrl/RkQMT7irb4hl7OXru9/SNEKnLBNemzI5RHqtqcxeVh
uW7ZJzJ+y6pDup8833McjsUKy05Oz6Irx0vWWuKztxbGwgSr4bFMsIV5auBXOd7Y210aHOrGks8E
JLpyYaNv9iFFotW5RuZEtdmgqzlQCjBSVEWk7xyRiIn3c4QpZqZ6/FuGlvYU59Y8JuqEF1ywbzBm
M/RTlwGMloEBDZcVEfO/v/M1KAO0z5Bdk4NfhsNMjZL5c2XoNF76kEsfKnmdIVHq4Z/+bIT+bewr
87oL9fbBHLQsXtYq6h0wo4ARazxPEzrZl3soYxmTjspKnpvU0x9dDPQ8gOqaQR1/5ZfSKl9uWzH4
/QUrLnHGqAGgB2sSwCH8y09tMitL63pOhPRQEVb60vahu/O8LKSVjRo6e0uLk2GZpRhkQqWJ5/EU
DixQg/JsZ3YI7uIxynIMUKzJ+WFbdH2LUFWSaauiQ/7aO+OMlwUZEraHyRRaF8M7sSfjeB5QUHf5
HkMbtDw2ChYvlmBtsb02IueHhmL58etHntmV5Dmw+Ymaspn2nnhN+aFrW4lJSBGgTboW/hg9GpjH
LgettTdfP+rcD/HuUdaJf4WHQLts4ITva+Em6Sq0i2FETxUitWmysi6WOMyl+QXfjPnzn2xnA19o
/El1MpL10++X+lU92nkSHfw2i7dKeQBaYUJr28HKTZLGoKNN5VOTapcSOs6trEMKqEuMFgne1olV
mU8aSmejbD+4Qda/YokC+7XgLjeNybj7emXPHGIGEWVE19q4klqncdqtycWpWdRyCb6YYDkxpsNE
85pGeWGDirNPcniVBM4nNnlTH0+HojGY4gRpfCiqBDKwmTkuTZuuPRcAfnsRDLRvORMofJrktI21
ABcDWDjqAX2hd0OT2vZrAwTgGxWaXV7YYGdWXBoEQ82uaUBy3snRJcKkcNy29PY5hc0adZ9kAFXl
Pz0xOhfcX/4t6cm+IqHHxH7bNll369R2JuhNGAXusDfKzPwrNU0cqryJ7hXj2GCZ6270ZqoMh8zE
7w9CJeKxroIaIrXVxQ6hTmPwEOkFtLjYJuYt7nCYgLRfmldO7ffhekpK5wlOTAe9I43a7kLW55lX
URJ0adCiEqrAf3z8GeEOizKD4rjv/BYKeYEeKgfy6pJyLUeYCMumKYd89/UuPffz2AzQyFUQtqA2
//hQGK4RVBwqbs/wtU1A1vyNpiuqdZVm2v3XzzrjVIv7os1Vi2oQ4/lTJ8sqykd8mOJsr4UQNnee
mzCoJYAxgsto6QgeKWCYpbiDLG8VNH54kCVSKdDvJEounEHnVpvIIsfk7rel6Zy8NL6uWJaCto8B
QF9sqsQuvG8hvgPW3qqavJpVbNHL1wtw5iqZY1xJB4FAwgY9+YXjNqurXAygKA3WKmNjQ0+Li5RA
h3o8cgxnmOb2l0yKzxy21NRUDo45I3jG/O/vaoeRtIFcZLG2F7aRmUx7BoEUeETT6CbBg5tUGm5B
BWT0bTnIsV99/ZXPLLMJw8bDqFEYunF61A9+3WYaZkj7km//BPmnXytmz4tOa+aCBAXx1887823f
P8+az8p335bQtCIDtvX3oeRTMTNz+7+DqCMc+cOovO0m3/oOWxQjD5Py4lLa6rkdbs4RnJLvjDW0
N7svvnu8H2AjV2kaxse1QExjgDUiqAPQwQh0Ffr0A4UDyZC6NtoNMmvpIoZ2+/USnP0QhqdTsOA6
yuzjZJtVAicoljc4NGnRtk/cGeW1NhmMaYvejZBcuFnZQP4jOmpp9K73Q+UC+romUsrsrz/LmavJ
xDXTIMqORBzetI/rgVlGEnR5JfepFVWHNIOdxKx3MOL//jbzHI9agmpCx/z+43NSYYRwdHV3T4k0
LLWszXZWHmqLqMcVxoiUfmGNzxybXDPSISuJ8gz77Y/Pa6lMhRt65j7H8M1lHu4NvwvcG4EE3FoT
Fzb1uZeIa41qkIppNrD9+LRywmNCi31nb44hKIihK29cBrFf/daZyaK5iOch5Ne/3Nld9O6h3sku
UpzO+ogn1sGFxRa8uA35bhurmAo8gyDmCigWBkImbWiNe6SbbbZpImMqFqPK2+nCcv9rcE5udkJ/
5tQfnHTJ9j45rRlfdSJmArGvsiqFtwQ7I82afC1sDVsRK4vwYbA1FOVOtHfMJoG6SLOaNgKKWxWF
92SODxeu63NbwEKiNd9mBkygky1QjVOsu76LJ4kN/5Q5GuOAnk2xyFskyZd+jfmvnS4AprPY2+Pv
qMtTk3fcJzDV0iuMhDVZPEMg/jkao85sAMY3Sg9sNEVRLDyRWQuhHPO+icEZYJvjlwCyX1/4OP+S
3T59HDKnwNXwvcdf9OOOzD0qkdYLxb4aqDEBs2pQacx48nKCVO9YvHRoDb7jLcb7l6tYe9X61NmE
IRMpPqDbLw0Ho50Ay+IR5T6kup2RE8ywwPuSJAj+BJ5ubWdheYa3xTeYLt1LXViGXKY6YKZEJn7V
u3r5XeiD6V8Hmd/Xh0jUFnlXWfvNbUd/WrtGjNotiMH7l60rEebWukViSC/ae1czYG0gjcxQwDSp
+xg5zpQvRYmDIJO93jhEVlG/TKowHlNvKhg3hWRnj7Rhs97K99Mr2Yly5nG3XcPRTlAWimojoaAZ
pNQYzoIpgp31cbop4RW9pBG2vsSPOBUUdXT03jLxzOrZddAV7LI4GoY9nmko5/FfQUggA40hWpUH
97XVQ+w16mz2tjTN/E8tmMAsdSajvytIjcY6wjyQH9/s8HAZzZold3BtXTsVtgq6tKBQiXGs8NtC
BXhDWxL9NnqM8le8td1vq/AUWQHJeK3lLmzCmpOt2knGXQ+No8EtGCrcXxdu15pqG7eOd7SnEJb6
MFTD5usz59xtYWOo5ODVJAzrNGHZbvQxbr0xOKRVIh+VaqFuzenv5oXzdD66TnevbfMQyl7U9KeV
to4ph95gCgJh1xoxyQ5GWK3CQQs3MC393bW1Y2LHxNzw6+93JnaTK9A1aAppfnmVTw5y24k7OsLS
32M2V75pWZFgOYR59iN0IW+AajtrD3s8kyhPaktnmus7eYfd3YB8pRpbZEbgPG92kohblTTR96gv
ze+uUMwxbT3rl30IZ3flW1FDSKyIIywxYP1ZP7U+h+dpKxLug7TV/rvdJ1+LHU5RK6UlTr4Ws4lw
7GJSRyjXGWpPMK5NDcmhxUQHEUHd3VuJG377ejHPXIo4fxtiNhx38bmez+d3pRavVKYcvWr3kwjk
hjGScY+2OL/1pXXPhX0pr/DM3pxzdajtKGdIPJg/zrvHkeWB7xrGgPvWayDf6k2lXY9Nj/3111/r
7HMEySpMKQSJHieVTNa2ZgADhq/lGTkSxwppYDqMFxZv/kVO3gDPZahFTJVtEVVzcrlniNBa/IHa
fS90BMmmtPHAmV50VyvqRVo0EQNyN0FkUDAzLxxrbC7cIJ9uT0PnN4B9a+nkSNj6yQeIlM9RXOJb
XakWMk3tM4OoJtv+3gP23n+9pJ92yr9n2Sa1EzMf8S9Q5N1PVzaFDInQJEKP3wuqpWdpKcx6phDL
vrXr8baMMSv4+pmfFlga0rBp56kPdSgZ88/87pmwJ3x/8pS/a1Rg//ATC9jN6kZmMA08Prcbq32Q
1hVAh1H6VxW5sJeGxp9WmE8wd/S8jmQKf3op7b7HoLCMon3BffEIwQ13MmbBN6Rjj7uvv+yn85RH
zfMnfNHnMM/T87Tqojp0VKbtY71SO28MtRX2zPFi0qJha1loLQPZJ/+1/pKGKXjvKYoclto5eVFU
rHdeoxXBIetFsQ8H7VdEws9ToDTzwrH9ufrkUfO5xhhPZ1RgnTzKtytSuO3K2xf4t8OihT2J6zfc
s1IZtzZ8hgUO2B78N3gFld93O0zAxMaDb7PBoUgs6fsvhWac+XXnVDubqEKGcrY8OY76sA6UNL1w
HxgyuYdx56w01MMvNrXThVd1/nYfzgpWlwneHIA5NyDGyaPCpB6w4h2SvaXARJYT23jRxzkuJJhA
4SjcI4Kc8FSoG7e8sLE+jzZ5quCq1BmagH848zK8e42kHMBvrMDb4woXo1Ory/UcW73KTcJFzbxB
G2wjMUzLOESpKWrATatcxTSbWwuTyLtCT/yN0aJS/XrHn1l+Yr74ZPPLRcbKyZoUDfbijjSpIGKN
jKswnrRfMaO0VZCWf75+1L/1PVl/lw7aBvihJoJg8XENNN+ttHRGjDU3mG44aopkmYENi1kmA3XN
KkdMPafBfTai0HvzfQNvN28iX3vRDB5uNUmU09h3Wg85Ap6yu4C8wCzaDvUp2Uy6HkTPIgnlkx5p
40/0eMStRx2oZ+/MVD32d6otmJi0P32G9tD3gSeK/1qR8Ttz2XFegQsAcp38ziQBlrmW1CRJt8ML
zH64gNWIFQgWbNsyJLirrnN7+/XC/gso+7iwREg7lmE6/IogAicPjciIslzNTg+uJrFdxC3SxUyo
MIhusn0wW5DT0G02/aj57Kmqio2li9XctZkpy7tx8yj4jfS2u8P8FU06fPbhORaW42+yup+cpV+h
IMOQFFMBJ4ze6irEbjQsDIlCeHBSPBTpg+D0tw2pXWOBb1EqIJVYOjZKK2KVOlztYTCQryhRWsLQ
9GAWIB7RaR/6ChujCV2hh55lT/8SBSRUW130hrFzviv7AsoB0kz9xjaheS4pkXD28zF7/jbiuJFt
ss6wFYkLvg+ibQzi0OGf9lq2MSI0/Mu7dMlGkbdNIn0fm9Yg3PqBhRzemJwkg+Wbie8a4Ql3mScn
2Lp6UtBNdfGlivnze8YFRtc/R5ZI6HPGx71PEMjUjFlHriUsHOhS8XTXNRBzkda6F075T4UXTbXL
mQoyxSTUPY1vTDs7k3U+5YdJmcz99c6dd0ODS/h/nVXND3KYy5EQTSNwmhgWmRjG2Hqv7Vvf6n9P
vbKTNe9juFcQgZ+Vb2DP8/VO/wxz80guSkmzA+DKafJxGZlnh6Itq+gwuFm6NlXobOpa/p5aHTkB
Y8mjrxzjJorIwci8Z8iO0D5cAa3TQwwd0DVy1eGJ3WtJdeGjzQflx3eQsSAJaqZOXT2Xox8/WV8W
JMUEFWq+0XLWjSe1XdUjNZvgGaG7CLuXC0sx400nDzQsfgA8+4lC+DQOH8xwIJ5Mj/Z0snmxHcuO
hj71oq5YRVrh5js8SLsXzdSqbTToNmZ1uYkX0YjFq7Ez3MGFzuyr6FeK36S8sDM+b0HTmC9YznjG
5YQqfVwMW/gCu7wE+lNgFm+dCDsAAuqnYX1hET4XbNT9nHtzwTYPlE4aNgGS1FYjeiaSm+J9gXhy
Pfb9iKYdsxyEiN1yhorWeVd+b3urx9ZWwngEFF45kEEPQxUVS5vYimVvsS2C2SXHzcbqQuFxbjk8
KkvaLVu3eGM+Lge4al2WGuZR4IfpQ42PY72SQk3ywkXwucABkmLrUUrMlZR5suz1gMd44BKwpokI
j8y+VeNauoX35A21KLb9VMlvdlLD/i9UWsgLP8aZNwBFCHNN0xX/2oWP3xL6dz5UgePup5aRw6Fw
PO1h0EU3LNveViU+3urt65//86FKNUt2L+NrAkHcU8w/wzh1NK2khwDul/t45s4PsYK5lqWXJi2f
mSvSpE6aYXBmpJAaTnaaprWGSpwxPJRWGt60kc1LZKhy4xXwwAAC0qsWgPV7WHo+FjCkl0WWm25Q
k9ivFbQd5KpF8pRVOLSJOfugR7CGSfPQbmIzataweaHcFMIZf01YhK5t/BzKTeumwQUw/9yPxNyG
Qefc5tin+AKSv8xo2x6Jcm9M2P3pcf5k4Wb/u8XV+zgNUX8p9/zMpjTpprjyoCXp1r8J7LvKt7aR
+pmZmyNkzqZg05d9ojD77Jp4xUfE20C5rfNSwD8jWITxofH89SY58/KZ0iJbekbt+C8nTInCZWLE
rF3uUSDh3GWn6V2ke/0FyP7MVgRHAe1GnmUaFGMfN38T47lkWGmxz8rB3kV52Ry8wLAgAGnt09df
SJ77RjMECkN5RhDck28k3CgJSWUw92MnNH+TcKxPW4XBM0ZFRTWTfacJw5tauV39HLnVrwFfcQxq
HS39l0UQF3DqHCtYtw5euGhKc3xaiVFK76iGhIV+ocLTDs+E8SGF3HSf6RAXf/IeauOtQKLaLWLR
ednSJhIWk9Qk6Y1lZpMSe/BIEX3FVNo8CgxRCDEtFPFvZpmlNDqDwvHT0KIXpIEkWH29KGf2tWkT
DQQqLUymPCdHLNUV1h8o/PdUrMUO8D06Gp7qYbVBKdc1VV94j840dPwE1CGAjjMf5PQ86Mm9iPOq
NvbDgLHMbRq63njsBpyCFlLZ42sHOYQSoKYziclKqxCwpgE+hioW1U1ltSlZOhPiya1mZF660VEw
PHy9JGfuxvef8BTa8NgFmPcp/N4a2iHTDfJ1oJfPGjprgHrdgQo9ev/Da8BrbjNABad3Tm8gpqaZ
2yoO4wYrI3SJefWiK007KIlV33/+etwyri4FXQ8GsfNb8u5c0eNmIA3b9fd2bQwbUfoPMqmS56Hy
slVTNZiY9/992Cepq4H/XdJZLZdz9OMzU2ZgOcgPoDzKnEMvggT5hfJu0ziwLmzoM8fm+0f9OwTe
fT1VQQ6CQWjtfb+p9XWvrKrn6oiG79FsIIsZUTAgfs9q295ISDHthZrl89zPtOY7FawWsoM4pTsx
7dG7ODGnveW2+q6jpTkktZ5Am/eeDWyMsV5Gte1wAiysFgHb1z/umeOUK90iBpScU3rak4WuUvas
ji3U3qJnvIXLh++iGMiyCMpLb/K5hYZCwUTMYtcSS/vxNy0Mw3eopfx9DHS0ygCvMUltMShMu3Yp
e+Zkk59WZNZqICz/w7ecu0IX9JUB60lNMSSF54Y63Ywi6mppdcQ+O3iZPoy1g3Tj62eduTToFrBK
teeugYL549dE2DDxvieYYCa2ROY9ecjJ0mKYnAuc589JYrwk7580L/i7netFtV83kTL3iiock1at
bI+6n2fTkjwN3GMDqtPgZkD4+ofRDoLwFPADmoPom2NK7QWjw8ERcSOyySM+k1KruNLjQJsdacY/
wncn7dhqsEUWnGTW+A3xpvYNwmD/8vWK/SsfTzosi/d8HpY6gAunUDUMWRWG0Mj3ReOhfuxDmd/5
ZYUrm9aPjElHJErjt0pPw+xIASSfU63uwyMoPm7nSYs53HKUUOGWUEpm9WvQuBCjzFwYV3FfT8dQ
2gUuGvhFXzeFwKKtUT67L1O6Gl/aWnVXXFxpvazsXP0JpJPhYaZjhhnZ6H6L1mdGUnCXLkkkktnS
SYzYW8Y0zuGxQFYbE5VVsWW1zMqQdxR2fU0IlzL2SjXqrxMn1gt3UaZjEehPj13txnJJdYh/pmkR
sQhZnT57jYoGZUTgBPr4pOxOvJG5ESPHp4dywb8FVFs15+xcONyFwSY5XXsaJTo7YrEkRdXHTdQ3
ZYARTgESp2H7WdLrwOvBS2pWL+hLXiUiSPvqm0tCzKEVHnLOoQ7vRFCTMRop58Jtf+4wZOgASYYe
giZurj7ebWktNmpsKD1SgbRpWODKpsfpth5JIMUfATXwFGO+GLUBaFpZXoAHzlQ2FK2APi7JfLTV
J4eELfKs0kAN9ja25MewyfNdNDR33pxw59V9vP961595nC1mXjFQJMDaKbLrmJDl6Wb8vW6k3V/H
kM0rtjP+g5u2+F2PaXgpzfrMUc9U3uCLuSbDnX9Q8/u17RiGhUiGUdl7wRLgVe1RmfiPtpvEF46m
c4/icGI6A24KXHdy1MfS1wwFX3efqGK4EaqrsXJujC1MW3nh+j5TfMFaEzY7xoNXcjoBwSvBydoq
Tw9Jm+LxknhdUK6mpPLIh8L6FiPxIQluJ8rW5r8/mV5rpt06QP0wiD/uVYsU35iHZge6YB+3Ty/A
8c1QzvBXtxTj3aj3UTYXGTHCF66Yz0yrmX767tEnRbhZmpMlIrg9DHOfM0vv0Ola1VYfdZMoLzwM
qcjwQae4urYmpRaO3o2PX2/fc5/B5TWBpMkPjdbh5J4LU6VEqBryrchXOYBPynWeIg4etcnblJPv
XGv/TGCshDGyDIenTObm04UPceb0mjfz/7eDEKtOPgTGnTTCdo4OD9XpSlck4KqslJukIEtwSquf
go3w5o6FsxqLPth6de6uqtGxrlJL9hcixs/seneG/OiluT2BjT9uCFkZlQwaqe0HbqcbH5fkHzbZ
ehvXI8Py6y9+ZtfPoawuMC34Iojex0e1Q9fVAajIfkLSiXkAHtMU56tiGv4WRY++feiNCzMggDv+
6MlV4UIJ5mDmFhDidLSeWEFpSInXoFT6ARXqbxCP53BoVgSEPJI9cJWI4ckfxufAM/a5VnswaNN9
rog2KDr3ZxlAGZ3wddngrWiRYVQXmAZP4h7epbc1Md+FoQfRlwR6LCARPCOf7W8YOL+pHEOzFgH9
vv4nkMSm0oPe7pEDZxCFEGC8pSwsy02CRKM6L25biR0g4Rt7o2+v0sG49+piK7P6MJIZwn1WvDY6
yZBDlK6VyO4hjiMirLUdolsajSCurnKjyCD1F/aizN27EO3Rgkyh/TDZd7U97HqC8EiMyMK3CePW
FR3CoTe6aqYY0vm79hoaVLDtmXdW6PUJ6L3CV8ZeDHghwZI/FrZ2I9sHaCFboyNydiT4njDS9KZG
OpnjLNnqJXyeZo8pNE70RDPjk/+H/JU/qm5u/UZe2ZqHIYVFRrckdc8otqRS/janeloGZBmXHpJG
u/APWp4cvCwJnzKlbuVsFiPap45kCZRByHg99ew1RYJvr3fwkPsJsssn5gmLYMjIUVH9isvyT+eW
eyxnN64d7qcaht2o6w+WO95rk/sAJX1d6ebSIw/GJS/DGCvCY9NvdRquXSBIQULYYjDTp3qyH/xu
vGbpbkp9vCZkZG2Y6VoHas01+RBWOH9aGTaRsXktc/x1KX2wqQ6Nx6DWr0hKwqw/e9EcvG6T/E+W
5lf5/3F2Xk1yIt0W/UVE4BNey1e1N7IvhDRS412SQMKvvwvdl+lSRVfM96yZpoAkzTl7r02DfVYA
xyw8+p3AzVUUYOZhRFel3qPZLvip+T+dAunRZ49lAnq1nu8cJ/oh3OxLDjKaTtxXQ0WbwCEHXIuX
xifh0kySnynRO9YYH8ygQSin/F+j2d+Yif1DTsDXqzI+5PX8WC5wLOQ9kEKMLxG+xpVLvJ5y48+j
D5UvkO2TD9RNGs4PAZCc3d1dawBZHpCNrTPXqNfpYgykArIthoW8Ud+Pfr22gwxI3aDvloWFlupT
TSYh0kAAYi6hFbnxGV3kWk7F56UY5I/6p4qjbemBQnLj+270DsBPcAKLdV54ryT/3smkXrvu9FxD
vl01BJuJidgo3a9xXewHYd8ZRipXQM63ZM7tMBoQHKGOZVDyDVdfW78CmB/uqK5vSlA3k0UGxJwc
srJ7cgrCrvvwjlECSjLdK98+lUWxmYPqjr/xQpHKW7EdgTYx3Bu1809SzJ8sA1VNUW3NkFSXRD+0
pIWbCBB7dKmm7r/qvt2mVXIEm8g2HRBUD2SmN36i7qpWZdzdZ01/ZzGMVl7nrTOiwj2jP42+vvdK
i5aws4UexLgwhu9emEBiLjbK6R6nYlqLcNyOY3MYacbMQ/xVuvJ1isk6oNQAClAQi6l9hO8hH4ow
TlCnnjq6KoAjdoKaHciVLSFAn4rauBdG9RnK6bOVzqCmw10/ONgKC+9pNFzyOE0iy7wbkXmE7Ta/
x5CWemvrl7zRNylMa6B60L79fdcur8MPtkZEAqKy7wny/QRn9lE14z6L0N9piD+ifp6pgkR1849r
4L7HffPNmkhTattDXc1fDDch3jAjuaqpwdeoaHBxrEfTNmS2CHR6H4eyINMPoZ0ghcAmuwkwhveS
GCPNXgILisIytpxpiHWS/cM4zt9Kv/ype/9ON/0PVQ+nxM0C8iJUwtTqAgN1DkHqQUsJtpaHozrP
DxIiHtbsF0KHdsRZPUuf8z0NablmRXypRPagpP3J0sPGkPGOVjp4CXDOZvAWxxnJFsRvVIDj+oyY
575hl2pK79bOCLZuKrKVhuGTmy5wu2ji6/DhFs7dagj6o4DcUMph7VfhJ4UzPg3tJ979bVt141oE
5kySycBBhnZUOM3fm8EFhWYmODqcxzElTkwXxvcUVGRatHLtzN3Wa6xTbblMgHZ6mOKASKCEE1y6
eJoTaI3u3ShIqoaMnskRBka7sbzpBLr7zrTgRmIEuyks6a94b0cnmIntyCAChkZycK1u1wlyl6Ik
OQ5eceQtbnDkHdt5Ovo8q03te49mScyGVcp6Exb6ZGf2KVH1jZN0r7kbfA3ihmgMemhe7N8OowtY
mJBfQligglBsBo4EySNpxqOLM7KN6ifHkjxm6FBZcPKhO1eVPIID/s7rfcnBWwEBDY61yxBGiD66
xinp02LDIfmmmrPvdmnbq7kQP6NkmBnM5ltgFLeDVf725sICqj7sJrg8qHtWozd81SPegk4aazPr
/8kLp7wlbRMjPbgc+HbHQY73hC495O10kwYzoePtSIxpP5OkpuEZeV6y9c3mJgv9tYWyIoKjDUoL
+NcEhqeI6xOOuhXYkZ++bn/gatmQNXSgWSdXCMkOPotG3yJHdGdn2op+hCYwzOauI9ALbcVeT+Ft
n5WfMXlD1C1eG3Lp3FkWawPc2o2bk41FqO5d4Y6fI7zdMh2IVxVQgQssdpSPXDTzkdogTn+MpuGB
6OzlDkiqrrvb2HxzmuLXWJk/nUYtChpv3frdDYw00K3uQcG0Y/O5tcZFc9v296oEyis7cqqyGU5R
jzMbHMCjZ4J9CSE2hjAQUotoDORLA9ud5FviOJ/yCZCGzyrUDIBDtHFAur/VvnEAoER02gwy0eie
bDEC8lyoLVDsBj84yEo/0jvyKGa2IKOMeztAn125v5FhsaJVj5NLY5scUtX6b/PQ3UzjwrLJHwEn
H80J0RL+iTz+1A3eQ1CkeO0DIJewxbK5Iq3SIB9S9Ts7kntRuc9OOu3sjlTBcd5ovhlDOa9ko+dr
x03uyhLyouoecit6aEkcy/SwNsHE50X+Wbbek4Y7GbnBLhMUYMP+YXLdLYq+b1B9D+ESoE7ADZ6d
ewGDykOinkt7188yXUGRfiOt81c+Dq+ynG5d9L1NP2PwsRDEWPF9XURr0UEtHVN3p+3oVYDGKBWJ
gDmS6IKY0zJ6GJwOeIZBNPY88/GR8JlAWJHkt4Ym2yCSwDLW8/BbajffsUDd1Z7/DF/+IWrLr2aK
rQIWMrkT+SE3kk82wbZmP5LKK2MQyOMXek3wV73gU08wmgjDL1JNMFPAP0UphnYto37l99XL3DsP
qDC+pq29CxFpbWTP/GpUxh4ZxqI0geEMaIAwYPrMNB3CDjBSSZ+dFbrM2SNyCDVyIvZsE7SKSaBL
D18HWiUBH/kGEP0OvSQNJfMXtoe3wJ4ZBUnxHIZqiclIXF7nCFul1qskDX5Tx2DjUO/y2IJwN5+C
MTrCTLlJPNpN4LL/CWkprnVoPhDXDOYRJMAE+F7xUji4r/HSvZFb/To240H0Yl1B9Z4Kgl1KsA1k
WQ8v9K3u6wZDVl99rizjpLKOIAP/btnLgnpk2Ir5QD789uOj1N91GBS+VNXxlWNrx9P6/ihlE8fR
6MqENziXA6i2vvAeWyiC49T63w3d4pP47xdEHvqnmbWYCc6OiR01NmjoAnWeSVgaOSzI+0nRGeY3
u65JLqtIib9Sj7lwWEcEhkuYigwlY88/u2Zk5q5CsmxRXY8juItVK4+FWbs7xD/E6UCzwYXVR9Qs
ZudEJAGfhkqSKwW2v8+P/AhqehZMBGo251ZHy0lEmEnfPgYqIAEQF2027bMic/SJgqNZXtHG/F1L
pKKMPJDe7aL3FUvt4N/1rtJ0SOmd/GNtDSBER1a5wSw6Wv7Kf8rYLt1ox0/3bpVke+0E8ZUj+h+n
4vvj8lLRtpAwWChOEU+8v76q9FJabd0jCEkxVET6hFEHltorHzsVmgSJGQmnRcfrMvAFiRO0myZE
IAtWp/LhiTlxt6kB9nylQeR3W6dMQ0r4dkpWda8G6ZG4ZOf5mqGNiaecxhgeeyYC8n8SC+qZO/ej
gUGk7fWr67QxIZOOF+8SL2/TdY1xh9jMyGLx0mMTVXuR9+DsW4X5Geh8Aq5JRwbBrGNXDAFJ0gTa
eL86KENfkEzAeqiJvnAWqDwhVfOQKmsnwaDLzZCZ4VcjnetXGggZ8XzLl0cmzlA4V8otl94v/zMa
CwH5AiPJ++drs7yPaeKKIwmU3WMHbPIlRXxXAujz5mCFWyc4ltoiEFRqJI9d2eVfPv6SXa5w/oaR
AKGIoh/OeF7+/V8jLEyT2kpSEIgV/vNgG1m9+9Pqreaanvrvag9lpUVTzWSx9M7ORhKMSGVPeUrl
tgrqp8gyGrVy7CJ/mpcy4apz5+HRIi3yWivrwgdLmcelOYgvYXF/vL+/JoGcoiJlHFVgfkom2+Ck
StbIrueBv/3nR2kBxhYYcW2qWueT4jTRy+49RxwzuwweC9CrLwaY5cPHV1maGWcvzFpa9Th/4fcx
4b+/oant3WCgg3ScLEFiuWb5a5oqvks9nzgSYj7XBseWU2521wwPF4YKNdvFYu3R56Vc/f7KRmLT
0c5tB1c7YPsVsfX61auqYf/xDV74JigHhrAzEKhRnT0rvFtl2c2OdrmMMKdmX3amtzGneHgeXIyB
+86VtvMVNa+TbU2i2Ulr5438/vg3XBg1OB8Ws5zNJ2GfG3WEIFClH/guPcct1LZopNFtgqrIoLH2
aIb/+3LKQ2WWwwZPV/l8/Z6HuS4HbYnjMCGwxlGahOSFhLJFcJM55UssyaO5cs0Lt4geyAzxHS53
eo5l8HyZkGTD0hLPxHfi7MYWVeHSnPENbT9+mhcadAgNXRptfBx8hsHZJJNNBAyQ5eQfex32xioa
tbMt2jIRK65IxIqqY1Ue0sixqGtMIYIzvwdQTQgyicMU6KkDgJPN3f/hEaAFZJtKHLXwnbPVdeTU
iSA89Y/KzQBOD4RklQVJfEOXt1cG9aXdy6IJdPEx003CPfH+46kyHvacO/6RGqFzsAqQ39483fva
Me7s1kjW7N1nTkeTBVpaIi+dJrH5+DVcmDlwg6GztaErIbM7mznszPHDeGj8oyzKX92SS+2Uyc/R
qQFe+mzHd4BKwWxFmf/w8YUvbE8pyOA5gDyymFrOvmiTtztlUP6OY0vfuJll87u2Rp+oNEDNdxQj
p93HF7xwp7ThHewVLgrT8LyLEVRd50Uti83k9v68mYY4+h1OVM1WnBCG78KsaxciqxFhPBBGW165
3z99z7M5mtWO/qu9CIAQNL5/2W4M9JhCvo+aqir8NYhr/4UiXzatZ0qjA3FsChCrS+xowq4k9A+2
SbZwDGsgJ2Kg1dbWsLoe0maiXpzRtnZJxWFbN+b8TRQGMjlDS4Jh29B+Kee0fS60yMh2Izn7Z04g
+K7XTZGvuqDBqUTKNDEoWfwnLZHcEEdoajpcOn4mFmL41dEc9ulKYxNEcGYVR2M2xmMSTQ58buHW
uyIciPzTIm5mkJdTGT5YcRKtOt8jedonKz7fBYUuX8cEx3knGqg6BIXWW29wigdT0YPeWDM1EuLe
oeOusgbS9DrPg867FbN2fo3RUk2e61TANo1iR69j9iunMivydR8SXZtpuJAWB/h1mubjIynSxjar
YTZNWeM/5nHvr8lDI4qsssvT1FbVl6Jv7H1aG+5XoCDejgosCOZB2Xey44y6quj6qXVFVtKubg3v
yhHhwmhHMYu6nzllEZudfWbwRoNJaWYVSPAaRCRNCrBT3ZMKrPwTWoDxfzgYoQtCq2EKjn8sI+9H
W+lHqteO6x+ZutNDEVkMc1w1L8Cp5D4g++sRVyshPRk2Jgop7oZa7zU994VFe+Ga0UpF9hyyjL3/
DVqiZLfCyEc4W9W/otTxt5K03lVvE7E0NHN8xD9UUTcDPFzGMvzvUxsleK7tAB5Dm3U2u1oTgTR+
Ywr2DNaNDdZ3F/qy2+VT32+yfurJZoa0G5Xd+uOJ5tK0zpEUbiMLG7vL81U0J4XIx+dYnmxALPti
9CzMcQxc7RDWkHiINUmxs74iJhhA1bY0MGBq/ffZTrBJcagKmmxAz99/ryZqdL2Xn6S2Ig0gdjaj
VdDgkWWzlAUPjg3MjwU0zr+NNjL4K6vohfGOhp8nj62HLm5wNvwWBHAYgns7KZusHL7viBAfb3YW
DDpAcRUZ+ZXF9NIVWcXYi1oIif/iokSmW7HKdXBw0a3exk5q7ELR2yQzC0CW3nBdrOBeGN/YpFi+
WMPYoZ1bH11vyhzH7YuT648OZePc3mgFkdwp/YbsOiFfWp/8ks5S9g5ZA3HG0UyrawiaZF+j3LjX
kK8J5KDrUVmZsyWSgMBgc8gf0KB6ZIe0xU0QOPMhnOfqO7K4jEZgQBMwrwtaFEV8Y6Z5uw4a5/eg
BeIEhwwymRPwnHauAJNMEqA/mNN9F5rtblQeTsdyro+2ISl3uUrsbKw/DY2TuluoZ86KrNdErvyS
nMxyHlD5kQSit15Lnmo3jJDh28E7sU65P7NGWiug9e6+s5MSw4JHolFY+bfVTMlTQeOgCBkmNHgx
Ub4kdpbdJ2YR7qnoNrs5tQ3C+eaye6QEMBxzS2iQHETTzAW86L2sPWtjtOiTSEVIN5M9xbd1lZI2
1qXzqpV2tBtMUGVlQqjWkAOHa8eJGlBhwXNNqrfaiH8PfdIdRDP+TtK0vtGRzE+pLM1bacdqFZi9
vTcQTtLQoI1bVipZgbroNoZlhitLFxQxWpcQHg2LIo7a7NbQzFQJ6Sy7Er/I2nMGdRCuxphoIHLL
YkI/nCLvHrPJH+/NuljqbAvD3tTUQIRoT1OD/HSvetN7yvSc3o8caTaBnN1tkTNj0LJR6b0nYz5F
c9B0drypN3mahD0whfj+WoveRUlQpO1d7k4j4RbCIsZaM6G6g+9sU5EpOndet47nElooZd1xP5iY
Xsh09LyTHn0XdWiYbCT7nZVhapOHPoTxbprN4KuIM289NwrJalnGnPnNG6sFiT4jwFg5pKWsG9J2
1uUortkNL2zMWBE5tyItXdSlZztB0RWN6HGVk3vYpXclG6Ubh2IQTbIyiR5kaQ32inCzCvBtb8tr
AJ8L8wbOQwelue/9KUS8X6RCEadR16CO08NMUo0Xp1ZBNaAa+xU5t/PXpLTRLXy8Qvx9TSZllG9w
X2G/muesXVOQ7JFGADuIfSkfmA2HZO31gT8uOsX+oUrdursCJrl0SViQbLSR5jEpLye/f5V0gtjJ
oAsu8VdgcO7jZK5vNVAbTd289775aTxeA5H9wem93/D6nCRxklKUYEL+q8qCwawmV6Y46Xgo6007
tyJhEAk2G2mWS8Yy38BN3qlcHlFbWN87YffWRnXDdOOMbogpVw3NQ5KWS58zY2huBTnHS8zraD7o
2uh/93HUlWvYxS4bxHTKf/ZZZt8DceT7iyD0EJZljwljnYts+LH1bVL6oJ3TiLbex+/0wnmWfQ4m
IWS+Nic64b5/wrObsMtKSuPAtkyVQDWNYLyF+077TqjmLo29W7P3vR44VEpy9IrHNjOwo1AxfWl8
+6uZz++adutPgensLViL5BT58XLKOt8FRWSyTwQgh8dirpBldBwDx088oPwlGr3gu7JyL1pN2dR6
W6V6dilZOEuasiR3bGRKuPRhaCURNSou71IzoNbR2ZlaW1k70IM3dQmfW7saL1ot9TP4KvcEf2u4
Bk9dNgwf3Ma5Uy/rfVOyDManRjgRHYZJN2h4WvGqu9a+75XTP9sz564r+5iLl+VgzqkNNRpL/fuX
qqSYXIctOzkh4b2sekWghNtup5rMTE1Ey0HFbKM+HknLQDm/Vc+lLLpcF1H/2TULxkXfUjA/JnXW
fqLlSGeP+mh2DT39R/j70YXONmmYT4yi9UOMC34f93edayUdIVQM0ZtmzIufRW7IfAXuDly7Ifo/
yXFt7++ntCXfxiXCmuEUVacGRf2dH1viJwT+BcVm1X1LWGI8k7Iz27W7GX01plujgDGD3mCgil8o
Hz1X7In8VBikKK7dIQtPvUm2OtoJeK+0kaeSxb50iGLxaFyNGylFT9CZMbu3MbX9nSmGFEUBPQd2
spM5v6jRb9GgZ4VEB5wzjtELehx6R2yzt3FpxG8IOYkLaZLqgcyHVNAFDm2W9MweXyNzCtFi5BPN
DAO3d00rOsoE+ahZ8xxh1XqIrdonfQ6bWIB6bmzyLai9+ktgavWWwIBTnz4eCH9X4xYcLbGLbkC5
kd3r+8HH+S6LVNOHx6EMgkPbz+0um2W8IbZgulKN+3sr61tAI/mTzF0cmc7GXDRVjUv2KbIzaYu3
NqYLz66I9T7NrG+ISJwdIUDUEXpnlYbskz6+0UsjnpMCvSwo9wvx9+xG01qXIodtUsCEs7ZmFc3V
wS4IwbpySLhwNINwix+IcwJrIVWY91cydDkbVeRFx1QP4TaPhmZDmKF9z/6AWLxQ/Q4oux2lgOmi
yRonXD6+KnJeepJnn53jLUAiYEzLEz87l5qkdY1Z2E3HrAW5Rx7U0kdGfqKcgLm2JCati59R5pEs
OYtt7fb7NuiKK4/8T5fur18BJZTjkgsA4LxzCuGjlnWalydBhTXHfOBF8pCrxH8Ncmheu9Ftc9Rf
LRoWRkJsf4cqSlNtAgKq9pOfAorLk65/VlGAWovY7yhAbQTrG/hFM1AKSqJmIEh5lP/4mTe8GkEn
+g37XzVuKDl6b0L7aiOXgBBfFuhJUlVSFmvGFi72mMfyVLI1+ZJjXrhNAqKgcPH4b36U5z+VzAwC
t3EDI9cNcusXTmmxzytBht409+GLm9I1XNnk0DVwT92mXZWtn1mP9SSCbNvogshAVSCbXM1j2P4w
Mbem6yKNrBSiaFg9z22aVSBBTGdcYcWG7WlmoiTXeSKxEDkikwqhkdH0LSFRKNsqTSjewc+XXM3c
aBuDeBiSp4DLQKtbUXyyh11sOMUpsqyMylOMG4ysR0WUqSrM4K41I/9XNo62ucaNMn725tZ8a8I8
aA6xiWjqSJaQ973NIkeTrZdU+bqp6KQ6rebkKJMpIhhucLJiFQRR8vyfP00+SZq8polzEfrA+w/G
dw04KD3nP89W5t4meulXiZji28dXuTDTYfiCdwN+BlfyecUksADs2/3s0SUTpC/OnkeVT9kHnXfh
548vdQFhxQ6Y2WYBqZgQyc4+PxUPKnKkmo/zBLfl5CLLOIGz67+NZjZ8G1GpPNPqESc/LPyH2R7b
Z7Kd/C+DOaePhdON/wRZOPy88qMuzQkolCjVLOxA9O/vH3Psi9obrZkPjrblbUr2MaE/Q9z9wgwe
rJNBtkQvz2pfBfZPVwzdepS+uQojIz1c+SUX5mKqNtTlaAiwZfwjlv/XQcGxMw71eUv8HaalF8dY
NFpl/m0wK/HdK23CDKk5HIyOYkJGGRPxT48E1OEg7CpU8xZ2DdbUa0T4SwOE7h80Go5qFFLPdB6q
hancWG5/tEOigLrec+/iohgPQ55HV8p3Fy8lbBw3GPGXQJT3r8IQbMPbFtez21CXLBLyyIq60YeB
iIsrkzAkzwtrAeMdmwkdsMX0/P5idtKKhbHjINIJBvctnpFno/JD4r1a/vvfmVpUl3GjF/kuyfGK
xDw1hVRvLMylUEl0e0im0XsjTj2NV4hO7IZQ5xzwaeQ4zbHItHEsiOy7S3H/jeuQ+vaAPH0SD0p5
7HSGWePgwx4GQKywu9peR2Mc/G6zMfptynb4Jx0t1HNTlBtfDKsiXtpRhndXeo34Rxp9V1DBJPN6
J0khOZW9axAChLxT4z/gpLkCOu4/dG5nfAqbxHwsTLPxdmbObnCX5E7JLnFwOcFFkTl/HWYntdZ+
4e0KMZ3oeKxzVT9YA8WquIVkW1QTGayeWX3VBbQAwpktVcIt7KJflO3duwoo29Pc+dPvRpfdjzLv
e6K20rD4ZXdWWBwSo3X7XWSK8hOB6bO3ad3E/cUeS7jrSMT1TAHOZ5tK+rL5WZaBpMHoq/iL6Fj0
1pYOnXjPPmHJeTW7qV+TWE50bWfkBsmQ4ch7qudB9MiBjca894IRX0fgm8o7GE0rvlVak5VUO31J
dLNfz+WqaX25bwpEih1qN5lSojIc7In8M7iaDYny6tVpLHoFnZdazqZsZfkiUzM1V/1yEL5tiwkx
JnF9SGfKIudMQh88INGLwnC+UmWHDSSoh31hdVNyYxDYQrbmoON4XfhUxzclLTh7nQTFgBpVlHG/
S0kGlPwtO6JhNAp1S9JjO98Q8p78oDRhPeGmdb6MzhwPV049/y8VONuRuNRCaAovYAT3vCoiiKo3
6NAZx8YJK+egXKe+nYn2I6w6iS0POwKYWIIMHf9FjFR6oXOVbULbazYksaxmds9CltxIY/bTJSuH
GpkkkqxaddQAxgMH7fI+lWlxa2OvJTiuVPDHKNHw4sYwx8VC1xN0czyStrgoZ2kE2nShHgsSxTIa
VWlAqHnlDzP7Id28DdUY/jDiWZD7NZvDq1VMHvFjc1uSJhKiHq0Jr47WOJpCfxPJWb2ByJYU8/JU
hUQczhXG2zjIUfW6k8dWqXXaaYeWabqpMrdtNnM10+snEMwg82swox/E6PZixYZgnuAhJ/6DBkxO
vi9GoZvaHcrfmN4HcimrpcSRyD8uJDFhVkQs6q3mCozXrglKC7xu2vfMM441IHyPipiJoc+WrZvX
YRbQeU/NvEWxE2wbKM8vZmxaDzEtyALbt9uwFLE0EdEXp8HByHOj26eNQWHDaoL0UY5D+U0IPb71
1GnANdtp8OIXTf8bknOccuejeE4SET/GlZh+S2qZwyZLqMauWZYrwpr6lG0NROAJdp+Y85Uk5e17
jv+9ZibsxnFdzRhWVjGYQ0RRfdNyJDIT8V07Y/2S+ePw1XGH8btOtSFAd1iEVTkhebvIGADkrLXV
PWdD9loJRZgeWRPOF+oe3Rb9CupYFIWjWklfpt3KcVuL9LmQGxrmCQpYFno52WyVkZ7Iut8bGdpW
rbuK+YOhsgpilET05E7KGJhaTVLQVwl1vere84kS2QwwEcmSGyyBtwwaO8HXqQyBxhlgWVcTIWwI
63VCAl0eJj3xfMxgt2mQBjSsOj0/g1+qfrNtKdQ6aoPsEwq74vuIov4r1QuBqbgkvdUN3YYQI7o6
eFz8Ytqz4WiiFZhbm+TOGL8pwZuD8ankHXprpUY3XTtsw5OVzKCVsPuCnbjhaIR0nO9Ebln84Jqn
Kd/VlaXWurDZWPZg9Of44D3CXt4vf11RWRVCdHGsmLxjVL8x2csuCvCZF7DuYnBrKAGCvZvl6hb+
syLMtSq3QW0hcNLRz7igm6kKHTx9vAu6+LtY/lEKUPmhY//+d5EwXie5zmgdMsPo1dD1wTe4zph6
Pr7OhfIS4gdqPehlzUUi9v46nhb+wBa1P0ZFoO+wJLiUPx0HeQuxu4Ua0m1deV1z5aoXDvsATCks
gP9hw3l+1c5JmtnMJpQQpfJXgafs9RDYI7pmr7xvRv0IU6HGMyX0vtCkk358z5deOr1B1+Q3oAin
T/r+pmHGhN3YQ0UwDKPrbiqv8PU6MVOawloWcmbrENnm77LTwYFTdPZPiOV0ZAR6zfRkBI62Pntj
5scwoDqWPPKzrGtM5j9ikLO1iMYIq/NyIKFSsOzb/rULTqq+YUNGv76dWD/kLYUi3KfEPpubDnjn
DQ21Geu+Djjt7j5+Pn/IBOfXZlBATGE/GCCQfH/tjDjkqbZlcpp1I7+oOFUEA6ClepZD6/1UJt0y
JnD2RVtFDp9am3Ejs53kb027qK6Geyus62oTjiV7KuMpwiVRDPvY9mW28XVpFBtUGZG1RVfhktZo
trhBCMVrvVWlI3UTDAmUoSgWTPO+061KpTLU+TLEuBpA5Ncr/hLGlrYmH/RAv3BM76y85nttIoLK
MTF2LUE+bdalqPCmBRUSj1azahqfgJ9FVf/mjsE8wsBgBmQW9yY2gIi4mabZf5bF2uvsOFjrmr6P
Il/bgjhqhC+pFdXHDmPZd7YW5X2Aw4QOAWq2do1TnKgqCjal3HV+JJoNKYA4pky0xisaTm16UIEi
EN5AckSzdYxZ0JOgxb7cSAkgowoyE09lmPAQyElpr8xzFz7zZXO/0B1Jo+EM8/6Nyt7EkJMU5rFA
2Mz2cYCtkU8B3dGqrZ/GrFP7mqP185WBxF/9axy5DAxkR4v29OzMNGVR6gE4cY8EyqNRTILEbjed
WcQGwng90E6LMPpeG72XLrooUBeZJj21sxm9LshkV1Dpjo4RBMAR+uZH2LTZ506QGQ9gUr58fJPL
ZHF+k+BvFomBTT3tXJTJ4t/3zGfEVpYWltVcxNVwKoVR/3BkT+E8jFL8cOGUB69+RgPkylR6YaJA
SApoyKY8smBMzyYKofTkBHmfncawfrKagf1Xb8dI1lPqOc7OMKJqXEc2Uhv4P/mLQUr1vNLCkE9m
XT5+/CwuzKzvf8zZOCuojkHlzUAMRk176w2hPpAAM+1k5WTf2adQvuO4sTZCjTHOlbSe21zilCU5
JcZkdEyG2N9VoX1NDfL3KZeVhogxC+k8rFHzbMavXHC8lbLcQ0tULTG0TZ5Fm8iNceDAJDHq48fP
4e/PTUB9YTwgtKNedy6gnywf2WRcEj3F49+jiIZfx2beUDiEWvK+9lVhXJu1L9wiFGBITAh/PM5n
Z1UDtzbNKozwbTdLmTNzJGZwGRrYoez49ePbW2oC74c8knzsCmBzoTGBrOPf/7U2EWxT1HlHf8hz
o+QXgKBhDaStPsUqC+4hdF97e39/YuRIob6msktbCsPu2fXmaFkCXAMZlxlv2JiCIU3rArLWaG8y
Ox2pXbb1tjSna03rv18kHxR1ckwIi/LaPJtMMtK1S4u1/1jZIsPTnkjgeOgBHrXrSUCtg5qHrdB1
fa0G9PcjBqW/5K54SKdQKJ+9TWdmr5mKlvO7xM1KepAiHb0wQYBsnXQs3yDTYt76r691WeuJgMBz
wVxyDouK+r6uDNr0J7tpnFPiYEhYsUlDvTHq7AVPP4CCj694oWVNfQsgKZweuMPEsLx/s342GiWd
cOM4pl5GKR1tEYi2+zavg42T+O2zH4f5j6oYQdojPLo3lJe8DtIy94aQwbXZa9nXvB/XtFlpPrEl
5GQZnr9tsvCKIdd2fjRk73CCN7KJsCFU393GlG6arioY9A9u2iCpiWzPeBV927N1mGz3YUxyE6lq
LgnIHVxbXbHk/P11kx7HjAKWBMkixMD3D0oS9aWqLkqoSk0pcj02O5nhG9sudOT+45dy6VJLuoqD
5B8c6PnmnMIq0awyNg6WGkcPRVbkfUvx/LvIeizsex9f7dIQoOLCEGCjgNz9/KRTZsyMLcf5U+aJ
cldI/xso/Gk75VF3KjtL79NSRxvov+Wqm2u1TXOilhN48RucZdeUkxfuHfAmcwz6icW8eNZscCRl
j7Sg2x5Xqb/5oyLI0uDLTEzulRd64QNH2I6jBLISBMhz2qfT5xCNe9Uezcbpk5VGmnlXjPi8nYJ0
KN+vrt3ahc4jlGGAlhjmeL1oFN8PIepq7WzjjDu5UUZoRkdQOi1jM17NTlUCyAjRh3qF8TCPbfGA
xI6grsKqr2xELzxgni5rAPMpv+P8g0+BXC880gRfIsGDEvhKtS6tDjUK+/VrsKy/D9EYSAjc5DFz
xMed+f6OsbaapFkP8VHQSQCca+O036mgisWVQXzhrjxBihXfKDYZNhrvL9RZQU8f3U1PzNPm40iV
9zA5ur8LpijYfPy9XBg3iyWHWhNgLFwyZyuSCzMP1WJgHzyDYzmyUO+LO7T+nliQ/qnHtnZFx33h
eguViIeHAoCWxNn1Qm24aSlqfYjdcX7tRZ98hQBdrhnX7Q9NGe8/69SXfTRzD/EaiA7O13r8eBgQ
akOCehL5jpOFg97//zg7j6bKkW6L/iJFyJup3LXAhQIuxURRhpJ3Ka9f/5Z69EETRfQbdndVX5fK
PHnO3ms3/Z748+1F0+qLn+7frQiO9m0hUhiqjEHU9z+dIq+zNaVpfGiZofpOXc2eaglxFrVpAWHF
yl6pchkg4BJ+HPVfrRzlkzOHez5AS/acf0ZL71/fmriXMApD/YfmwfE70SrQnWqpiIJoYKx8BNPN
kJV3YhihQ/xjv3NooB+qqc/hCa70hN0cyepZ4BvJ/jMLlwsjkTabsw+59McvJ4MhFRX05o+xHI2t
X8NKRcFrVLLnVF3+xY74719isyVQwm3LGl/vh5KnVVJ5KXNV2jdk+cwuOtXZXyq64gh620d5yJoT
wIY4UG21fMUkJf937xkCq83BSH4SN9aPKUZyl6bWVAh7n+mjcoeg2DzaUrXc48X/Kh77k1OPxAMV
KeQ26GSL+lBCo9pG6FzLJWoyXXWtaEg8i+4n7IT4WTdzJNCb8kmD0+XSGphd1OzjzWjl+Yvt1PpX
n/zfBTbvBu0/IG5C1XgW3i9CiASd0GFfHLsqnXbU10vQ0f/+1rVkQNhjzZxgSn4iqvgqu/WfVtv7
kmtbYLax+Te3y+uH7UXWIqUdBEaMjJpLDRSVHB1v4W9sccyLdiooqyh1+qWv9niB1slrY5VSeBqW
6TWJGImEDuaf1F2xOjAaHvmvrmj0VXezuOSvxvVgZ3S2xyL5CtvGl/LxrQP2JLgQDiMf4cNbx70S
NYypYiTxZAFJclTeVDKzYZAkeaj3YvExv0pfFGef/FJ0cBDvsHRo2dofCpSI3FUR6RoX7F6fT0lc
q8za6CjZRo7eZEzulnyVvbxSv/KE//uIc5hE0TPVqY/xLX944cxZIm0s9PggGVW6r6mNTw1zxiAZ
1q8SZj99KXJmeAJRAKAZfb8aY2jrGbNuojecNd7pQknvYQJei6lVv7DEffZKrHuulDhFDOuj6GxN
OUMz0Ub7huirHMDUqhNbRaj8myWl0Vd7/fa+PywYFsqGLdh6q8iv33+uRKfO7cbc3lsmeGDPTp28
wQBhVOUXi+STj6UpiMxgXxNWgI7z/QsZSRpnbd8i25slIxx7Rc5otYnuVl+V9D/LujkWCCXYnt6t
PvhQVTpSSuOQmO3DJMk1JpO2DNRYKn9DKhpvzBkz7d/rn08eAJpd7M9IgbZ7+YfFkVr6OGT5mh/M
QdnVlaYFDQJVLy1oDjfK2AYaY8KfRVMGf3/dz75Tbl4K+zWFCXv2++9UkgiPJS3d2UN0rw49flR3
VVbzaaqy/8ejRjHwz0PGRsdD9/6lxspq60qI+Gguk+7aSvaMKXm4SmU8P/79Q/27uOPkoTG83bxp
jn1M/AEGEK0JMMz9wnF0w8S08GH5Z3BlyxaK0Jp8sTC3U+3DE4CWC8+ttmGIkXq+/2QLErMsh955
VGdV8usFHYAjtdptRLkTZrIyMgDQvrphflJXUOCpdFK2eQZSw/cvmtgr8o8mzw8dGnwQdEWyK5IO
dCo874uyomTFBY6mXyjfLSfWHv7+FX/y0GM9tDcnN34LKvf3ry51g2QjsSuP9ZJP39cyqmR/mY1I
+eK5+ORT0qDStygrJJ3WRwZ8r+bEoRhFeiyM/JzVyQrUWjfDdNZU0IzGeCrV2XpsIo3JtoXE+e+f
8pOnkgY0XksmVkSefNxxetALDIxSIjdaWvNvVS6U6UGgusTgE2Xg3/S1IEyDFrz+J50aEJ9/f/1P
nk708VjgaCJwddC3hfc/HUmoiPyneE6PjE4GNnLQlT9UI2t3mpbkv/7+Wp9+Vqoybimcv3QJPryW
OcKhQpN9ELKxNKFFM9nZmYWtPmOnb7q9BnB1ui1SsT61Ra1/5SL/7KPSneLCgIObMvnDctaKRWpx
yXFhqSZlkzo1boa1/BaejfVFRf7ZJ92OEYwHPK1sfB8+KZHXdoJk58DcIt2RWDyhfJPnrL2J6BYk
h3rqqiFshdKlZ9qV2heLio11+y4/bBgG9yIMQ7S+DPb79+/AqQZ5chjP7pXVQKpVzb1LYbBHw+QP
dn1Sje62IXfEreAwuUjtTzF4nJL+91R2ARsQz/xCMAnyYOd7kdFaYpoNhD09akSD3s5N78cauWLA
PJ5iCm8lf4ELxJwXmCCd1tG0UPnK9YulT2FNEOIQDchi69YTUi0fslJ+IOjvNq3HoO9+23N30Drl
voOO2zTlec4Lr9ZEkEz2L0PIrwY8JK+t5CWcKsx6q1i/6XLZ+IQqGwHiqVOzSXZBN/0cZKD6sywe
9bgIGE/eK1q6K8vij5Qg2loqCuW4AG2J8vac5M6xWKp7gGPouZT+Zhl0fzbX41yWZyMFeluYx6iR
z84Wod5b90VshLoKt7W1S0+SsbcbeT7DCWtp8EVV5lprU51iYxMOF/mDxAgzWFXAhjNcDO4E61rf
L1r+uqH1+roGtEhL2igPfbb4lfGClmufpKLFwdB4a6Rf43nGmiHfp9FwqeCo5m0STDgWUFMpz1bX
kfgTTbem3XmjyJ4Ikv6uYZvI1dHvnXJfzG3q0grp3TTD16qrOG9SP1sSbW8k+hXMQe4ZtSa5uroG
dO7AvjK3djopnDT5dsiBmhXz2Oy7ZHxA+dVCRrMeRpmsCsHTGlaVY2MLtfxCS+8V8jF2dpWsXqE7
JHBB+G115DLjsoaFDUK0tmIszNb03M3JyyAZUGvT3B2UpTmoo1m7fcX0dq316ZKL/pWQoxe9ni/g
P78tkBmreo0OyyYcL3KgOJmC2xKkLTcrNRB4kutBAzdISzcnWGeooFSaTBXVKoHJX5ld2EQwiIET
BduZ5aWqnSJ3Kv+saHMDGkLPpCe8yJJ5TosaSK1ovNyQgQ3C51an75FdP/UZKjVHvl8RunCR9k1z
PNrCOZq8d0IFi9blquaNidPwnUVBlS8maUxraC7iqdDihzkeUh+vIleztCxJZeCZi6p1AYazGC50
gVstj3S36nlKcbAqaPzE1Zi6cJrrHWO28QFJfxzWOBu3S9uvyZlUXkVPCcOUtwX2D+E5gyAhq56m
LbfgGy/KFB3R4hSPpb3+iC10QD2uBc9AYOrLsRo42kw624KELupjdAYRekR8Zl4XSYElNHw5HE4A
fmmwOAkat0bcJ2viBKWltPyVXkLl1jCM7PlFSxiK8oBTRzNGaQ9pvfRJIJRPEZCYW2WFZirnq4oG
QfbjJS/DRZbXvdEQAwaCElIGCWCA/DYmj6EVIRZjAphlgSVAiJ5Td/kp12PmDQOLH1nqRSnTl1pX
7gg2PRpKiZtMQaqg8i9QcmXF+pxqsc/gC52hbD0bHKMhmN0O1SbHakWirqIvAOnpSgUzQrw32Y6f
DHLbfGDYjZcN8Tddsnz0r4eMd6y3858iTe5ts/HVaNaJ7NV+NapKULwxQSZVzAAf9684K/pDUjUq
Gl2cugl+b0Rc6aNeKDqDoDTZ5Y18AWba7K1JJpyw6Vbs3SCZ6d6EQ63cl3V2oET506r1LSEXiPKU
8rdYNZ8c1HvmGOc4V05RjKGYoY/ugeqr/GwdTwtBp1KL4EgrKkgcveRC5vKiMjvXS32zlnBsKRyI
DRm129QsZLdAk+2OvQ2tXOabq7pmzx78q2py3MNDdu0MQtlAXESd9ujMmXyg8+uN6HZjm1llghah
5MVdlZMg4d6CEqMzPdIHV4/mUutqGXrmirNDL6whMBhJ3ZhGsx8jx1tjPUBdcsy3MBjFmcI+sU7Y
OX4V/eKPuXHQ2jH3B6H/7q1xRzmwmxa0dlYOatKxh2RTdaVbnt7PLso4NKJdYRYH8ksapD4gJ/s4
u2+hDqP3uqkWPBcRcmbRXuyq/Zmp9r5bxwus7cTtAAjr5hKO1ko9HY0/I2SFTjZ+E9HaHjuIul4+
YhnTpO5xtkUMZDltUBWyEelWxVednJpcui+i9GCY66syyaC0DTa1fo1O6xz/sNrmWGVxd6ws/VqN
gBwW+izeiiIqJHu7dpWqE16FGnKvN8YlxWabtfk5jZ0roGwvYSM1HOswszjcpEp/aCNwGUdpL0lK
sKOov9nasuc42EMvvDB+uZI2d9H75ZaH8sXp1O+jpTzWAxR5BCZnFMo38Vo9kDVD9IJRhIWRnqZG
vcjdeB2GLujhoMLF6ms2t+RM5I2GH8fUfZQ8oapOO4eLidvj48FJI6fhbFUPadmForB+J3oE79aI
96qedy6lzsPcOXM4jNPOztuTafc0o4TtDZNO0rVQfq6L/Dzo6i0CgNaVl2r2M9t8Qb35SBI6uD6F
x3wdrAnke9+5eqOzOcyEvDpCAYlJ8iiqXWZ5RZ8mL0Y1aa6EftrTNo4+GQu1W5d55jlJY7lZ7Qze
amoxcO6ZCJ2Sa2/iapY6gikm6LrgJrXT8ygO83Yew7Iqk+9qCUzIyOzomMzVeaA8DucpVVzZwHof
mcojZOpmZ48g08QkMteuNDvUMzbFakSbNKv276ISaKQIZXZJvghldFM+wuY9wnxCATtY20Xb9fQu
GxRqci8h4VVnFLOEIXp6b2/cPDs0y+YZh2kcSJr+qNbdsypizR0KgRDCYbFoorym1nynds19IeWj
z3K8y7p8cIUGACjS8P4DhqFbUlnYu9oYGZcEZD+xUSqaeq/cbEFbNAWTUy9LZ62Rr2OULG6iKud6
GgxfK0AtUSnfCDM/5JZ+27bGRVGzl3azjK7SaZSSuy7ub2O5uZVi6c5smgvnGGkJivo4xN3iJ+YY
dLr+01yskK18B51CcosUq28x6sOpG6o7vYpDNZkyF+w010tgrkjwd9EgWh9117NZRr+pbhTS64wf
rVY/GJk44wS7DlJxC9bijhyN72akAlxU3kQTHfO0eBMOZRD6RMDM5t4sy10Tg6Iu7JscRSYSGvCL
uRDf2Y/eNMKiURgvz4XOirKVAQBG1R/zFj/bqijPK2+qSmZg6H1J5Rnxh0jITti8p9dYb38uScpP
SoxzDrET4MbbIOmZpyrZHGprBCyaECybDSW37Qd1dk6RMr5VTjUFAFbkW9WcGILrw/fEHlgEMjQO
yPM38dAmbrtA2YzKDWWth23SGGw+Jmim0eQwwu3amIzKKJbHiZOsmCukzRCEV0Urg0VlLqqla3+Q
K+MH/LXfWAEf+mqYXU3Epl+lytMIisnfFqxr49RyO8J6PZpeZ02R2MqrbvS7kQlZW5NaQUn5PRpo
kypac54S+PqG/oC497aVxLZpWK8YMwaAGZZM+uJ0aNYWq16ZgQaiC44L+JjUauSmi3Wgy3AAKfdg
tZOGeRD725Rke0ZJh8wB2yDapfd6CZCTtURTwFZU7eKiNj1Din6N5iZ2jxabHOP8mXiKi1kmBzby
sFW6225W/qTLarnOhFrQZAu4SSzlN0N/Z09KFT5CddHCBsmXb6wAqgoL6kheMziImdVrhDK6ahdN
/tTFIb/E6Jpt8WwgJnG1ZZxcjkPc8r0GtloH6Zdr0q0w09fasJF5Gt9AFK1uZAw7q1WZvbBx9pFQ
Dq22XKN5FLfI5+sNGUJd4NQ3bcIf6o18q4oeaYNpLu4H9lCpfzCodNxe1NdaMRIvGs0hRNZTItCc
xztTGSUm3IWy6zX1DVRBF2oIz3dSqt+tZoVGdDSVGwQ3rdtr4qpZdekalbPj2+vcfgIeXdYORXoy
vIwNUO26yEo3Naeniux16qyV0DKKny6X/5iVdC+Q+3rxWCc7nEv7fMbWygRlceG/7ae5eDKL8Q18
JakjnS2HZZQoro4Hti0Zu5h1dRB9UeMxIvYHhwGucFa0pqf38SBJfmGgt5fNXg5quVIOHTYmfm6u
AnU6JS9prhbClfTOvtXMpQy6JbMCFK5czObJhj/j2NEVA7xyYV5OD7NL4uMy2/EebVB+jHq9fdWa
SVbPEqeP4+ENSXbxDGp/sFDMZrH6tubWb/r/eZjSWNr1Ua7dOrqQrrHUqP46DfK9ggzwBandtCuy
XKXzla8BMcOs4161dprZzcGQLeMpcso4d1XSU2/maU65UCn2WEFgS8Y7WEBDkFvjStzEMNt+gn/4
e9Krbetl7SB56yxpBlCJor/BkmTvZVSI95B1yT2czZmCvFDV8QJFpbuTjTreDUr8ZvD/IEOjX5/K
ykrvTGlMvhkGbq6YW/irlkncBUl1G92Ci7dHDEDu6aj2dlplTnvV7vuwlqL0kg5J/TynRrVb0Bnu
6gaihaTH5oNIYyvUqsUmxSYrj7odyXBlFPMoEPH4uoidEMsUngu9fzSWOKeOj5pgVGMwjwRb/NHU
vrg1ywFbTRXTNyy4EO+bue3uFmeZAkFCCvCjGe+NpknzDTGfGIgzCsWxd16wiGUBPcf52Mi1GlDV
OrdoYR2Qc3X0aHQRUPsEgwdmHakK1KQXexUPbqDKSBMWBgj7pZQUryu1ElifHXPWxwZh4IibRU/f
O0+WIRg69kxCBNMAbsAPnRvswVocoGKViLmPgvZfVYzHqDnqPRdhE43xmB27xDa4563aw9q1EFC6
Gtlx3behkZYjz71m+p0uGW4xOPZObvR0xxauPS9O24UDlfSlG1vyWGOyKdK5GhEUO5avs9kdlVZt
fFEXls99rb4mq6pT65jLvY3q9T7JU97MatKBgF2vHST6TRfLSjrPbMf+NKS2Fva1nJ6HOdYPztR0
20c1L6si7Nbr5Wb15ooWw9pvNGXKZe472dB+xyuih8wJspvUHosdAdaYZ1aFjZyNIgpqe06CXBtz
r9Ma22+qrqK8yqrhOFcULxU9me9OlOUHxEf6Qco0KYSy2j1PyGVe075dkYSbxhzQgC/DfFKW09Cq
jptE2VEXhW/MkuL26UrB1Eb3bGe+U+r+Kq3nVVq+ZX15mBybfTyf7igPftpq+1Tn5hV7J/V8ccsr
X81p/dMaRKEQ/ULYjf0sre2fQrJPZZOB6Ze4iXTleEXB8jRXBqiocnpQLP25sp3e07r4SZ/MsJ6k
ey4WgpNx2m3xLqrAB9nxQPmyXf0xR/bfVAuNKHsjG+Sxxl+4ZtlREc0lNtMbrRt+iaUOpqK9LJ3j
W4CvQ9KUZbcnSspv5kYjVKZ+Uldph/WRsbh6QeAOn4LSLy6dIIJ56OdaFVqUoh5z6teijHx5Ggu/
bJQzd5m7Ma6+F0qCtq89mJN0l/JoyX25xZHMyOjHhC2I1QoX3lXb+TSv+t7Klp3ao0FqV0v1U9N+
kla1dUWtEClrHhezfDT7OoiB+ZD7Mx+GOjrpQu0pZdJ9qrVvlsxVxDQUF5DkDvUT+NrV+CHs6pbw
S5/xn+3GRtV68gQ+Rmgd4Vl24iyjmypq9BpPgATo54jZy2A3+urgPDu5fAP39sWKiKQzpvlalJDD
HGd60GdoBWsHH1Yr923avdXxQPtZPYvJwOqgIldQpumoLNbjWCbPFkTJCCumK8VzEBnWjaxOZzyg
Qdp1P5QRPOZACKRLNFfixpb5hl/hpNWTnypcJgxBa6LWJeANuULyEEmjivIk7P63U2qHYZhv4AGH
OOUuCZdB1xoTw9MVPmNlFzbfjLXdYNJfZk3yiVwTsdHq1SPK4mVjFolDs9nGmDOvXqVb+b4W9mtK
5ADfcRbmHaETQ8vlVgpHg65UU1/qmQG8teDimWrpBlfT4GaZHWAtPgpNP0qjsecMvpYq3Q/mF8SI
xj65Ep45cLfQY1SNKpN8zhKakVFZQia1xiAfy325AhnNZx8ww43Wt0c1bia3lGQI6sqp4cmgWJ/Q
znErgAH/gmM3qOQptLX0Kib5MRbJdxKFqBfWcoezMEgYW7uSlu+qPKd92tTEOiUV+U8OIMxS9S2t
50rHhbZPK4BrJgynoubWmQfOYNyvVAVDTZQSB0hXtlsYVUp+RVp6y6qx6ajjC72vO5ErQdmvPrkM
4OBN6xez+W+R0z1akrmvOzswJ+WqWsNv+GfHQQKfN1W3q2JweYsf7LkIR4Ld3ITRIO93+obI+S0r
SEHFoXgi6qryse9VuEx0OstwqRiTviL3v2AEJWNWP9epGoxDcdHk6KZr5CeJrSQrlPs5IhZism+M
pP7RytnORkka9MaisGUxZjRJ7PGl7UwCa3HduiWLI/YgW3QSPiRgCM0vkduhlqp3S2T9VCIR4GQl
S0VZb2wq/B1oeMdvCgdg2+jcNWX1ij6TNQ7whDQYcWGYv/kOxpYGTn7utxhJtAz3Er5rem43Pf5N
Nvd2JE6puG+cqQpGAX7flKffumTHHlKsi5rmAktPmey7iYsZLdxjZlGk18tPCKIvSDcHXx+m0i2z
HApdhQ/HYKe4bau42OdLfFdPztV2pB+UrQFGpCvEmWsRFeHgxLNvphTsPe3EqrVvVIy2bqsYb5t6
h8a6XvlmIV6bRBwmDRXUKirnBGyLXUCD9YXPyPFyyWI71AaTklQh0GXsZL+xiesZci2sY2aqI5Jm
WeeDFmy2WnOKEuxvkvwnp2HsGr11VkXzpwIsGI/dE2aTsHHGneFMp0ROuNf3P4iS5S/VlyLtBGAk
Xdo6d/jV+rtUSpagWdMzxFryTggCgWITjml8LHTljwqY3LWX9dgU6Z1aRXszin6R/0MQwrJecHje
jASDGG0U2iIpw5hrVQkameL0hxOvPnIvt88d9GYNYVF0uhfSsKT5mvflyXEWtuQ6UGsyjVqs6EBP
7qCuUm613lSQbmdB9nV0X23UvTxEe6BegWaa/GHtpEZcQyZkvcaqPCTbmRXTt0HqPzbGoVzRiaqo
CrQ+sC3jt5Fgj22rhQZ+uUMP7c90uQdx28fDJSuVsxqPb0m1vCVy7ZeKXfrEm4eEM+0rRAGQ9aJu
YKt+lYw0gJr+KzGmabeqxnFQk8yPV+NBZm7RkT/mMrAg8seEvlOigO7Nx9rQuBpG65lMqZtllnYW
71lYHZu6kb4sBSmGAISZFiXjHwjHu07LTyV3v4zLCDmApxSUDNEz+BXKtaAhTn6ho5c3Uu0ktIbq
c17AS9xIN4SFdCEuGsyFyQryMBo6ZBz22SxWQrHsJkD7cEdi1X7FYcNXrV4jjUdOpjppLIK4hvbb
ZGU3yhI903IPua3+jDNxFCJx2HeLN71Lb3MuU5zTPl2YwJGUczogEJFWujFZTF6fQQM6eo4U4nxi
nfGUTlzW/HMkwcyViLapKbC6QttluoYWProDJnh2jAqxh6k8DCzLKu/9rrsSR3jWUyLQRnlvGd9k
IT3JeM3XeDkuah4QIg0amKEVCM1grK1r1bYbwCe7I+CQNbN54jVimsZ9Ru3ntEOwNuik4+zYT8PL
YNKXlKeHJtKDkjCNmbAMFBU4ZWX9RW/52wQJ+iJ+iti0ZLN97Bb5AUNF5rZJvJO3O+CII0pd9oS3
HapsfuC0fYiK5bsBjowuYjjOXPjT7KnXm92cmHtiOtzOUnaKUPGncyMciy/USP/MUz9OOzcQEgJo
GWXrR18qzBcAX7ISHfJBa3flajVhvy6Wq+p0QtBqiydzRriASiVBZZZx5ZK3FhrwRh8Q4u/MYA5W
2hKRkbk9IdwXafj30fcn+g3sEVDxkRXZHEAfRt86xxowOsk+qNlI/1cYjG40mgm91WVeG4mUA+BL
Y9MnygZEUxs1ywYiiCbs/Qx4VMyeqDhytJlG96xFRyMazlxxhEpOetH6uQ0SRI0Hcl7ods3Ol1yI
TyQcqIPxKqPjMNHifpBwRDHdF2G1yXEy1co1O3z5M0aIk2OXhqdUquFpWfWIYHLYp3meu/pWcdrM
gWDMbf8ILjCqQFF/MR7/RLyzcX8B9EEFBHL5QQgwyXncK8KAVkFownERrfzMuHIKWppcwZro6hdq
gM+W57sX/CDQ1dMMkHCU5IcSoME3iRR5vPHZ6rcLTVpi3DU/N2ZmOAos23FNZL/Ui28zlak/0LXy
8rjhilxTQ/YzZlkpA6Hz9+WpfvZLGZpiYS3nF0Mc8X6plFMJmSJiujHVE3PjlFAdyAiS4kCS7CQQ
MJFgym1ljoZ03q7rl9nO7GthAuWngZN1lS/mHEON2rd0IhqE7tBoGGey6uxUFCTBsSMcmqmzLyYO
+didu5Jrn1rZd7qZFEfLpmXhE86j6/7fP9pnDwEKJnlT/APU/kjBymW10h2bh6BMmzJc27wI1Hmd
fIWsEa8jGdG3IG4fyAyqQwkRzO7vL//JF0sSOBR3xbE2tdgH9VtnD4jn7dU5pDlqQCQItvStmLOs
+e86nnev82FNjyiR61IY0R7WdLt3cJ6TMllRGzsW/ZwvHqBPvlOLOoPnGirpFsPzfrXEaVtRHPKd
Tsw7b+wio8HdyfkNgS5c6UAYu0M+NFd17VFoy71y+O/fKQEU7KLGZjmyPyzWTmpWQ9i1tNcWoMmE
JFb1BLR7IPnt7y/0CeMJdxUBR5uxSUV/tf26/6OO6oZpWBfbTg/SUq3IdgTMwbYDqdlwNAv5eeEj
XqEVxfGxl9Ph0BQUQmGck+bp9Riv7gmLbDN/xapu3+pxEztHIHBLuY/UnswzKYtpSfWwKoPc6HXH
czKw4ty3G2G9aHbj4YMuuG7VadLv//7R/sEgfDgywfvyzCPwg/P+0UYFZQiRQDq3hHgkYm8msAXi
SvsxUg17tO3/IAS7onoXR/TzSyDNW/bnPA7UnzElW00d7lXFEB/Ix1a/Ajt/4rjaDPcItXUeHR6e
DyeXpBN8GWV2fpzrXD+uihwdmsRJzwjgRk8dlRaWzjpBXEkm7Y5mJP0yi2Sxv39Fn+jF4LohA7bx
625Itfc/vrSOpZCHbIMgz/bJpmBC7iQXoSnP0uXvL/UPjPbDrwFvGRMyOkAb1u+HE0LhxRJjQBq1
kHtHT01SGEtLsFqBgYmcfFprSX/1AuWlqyJHvAdGbEH0zuatgc/F+w9emwaim4EnNhQkvAp/hkZD
shyX0olUtYQ4XUcyf2Ph0L/PstYrAVbNxXG7rol+F4WQuNdFs60wR1pXbjxSQt5xhIzM8STQ7g9q
Ny+3HF3NT5GI+JcKw+WtNWYynhX4ci3PXzqTWJ41CE1w5sqvc7Tav6yoXK9RLoAzEbzezCQn5xSm
TOe45bG7POScO4LU70G70tgo/1hibORwzhbGaJgX1MTvuHLCukAgwIRdq+j9xbFacMGW+9emcibu
tR3TOlsuLvTUr0C+7HB07PU2VVHAfyfXkJBvDUJVYFTEDXrW6oh7M82H0mdahk2kawgiF1zWCLnu
MW2d6BAgt4pA2SM32KQktdVuuhCtb5ovTqfPHkNMdtjSmAqQxvXRHWBPteZIibwesAiR/L3GT50M
c1KkkRvBuFybZzo37BTQ/H3ZmO5r80lopdhVGj1orRKZlxOZ/Pz35YiTmLX9cT1SG7HLUrWCq/sg
YGyWuMnY6NZDm2sp/fCCMIShzvLdlDXTr55U9+96sybImByj/dV0FhnFSlPPx5qO/Q8YRTQwkozC
J8zoIc8oryKbHsjEjRDdipPfQLSbyzBajHpx204yXlgR3W+1wL3ZMVLaQEHAblxhmyX8ucW8XRtH
DW156Ok9L138rTZVnvhJn3F0WPmSA/+S4jww5Ry2yFrY2s+62yYXlUxT2JY30XSrh+BUET2W9Be8
snDaYxHHAwGIhtaE5Vr9TtU0u7RdN/+qHbOkHx+ZA+UXJXNPtOl1RkF4ROHSPS+8k1NhKE3hrpNd
+4CW0oCkcBqgGUbc1GnUZ7OZxEkGWkCzWZa9Net5WCmZ1qAStOvVokFvWCfmE/InoieTJH3p+x7p
gzYUj6KqjbOep9FF6brKDCyDlom3wDk5KQrB7kk7ir1R1YvYW8pUV4EoR40OT9afdZQPzwDjprNW
69lFUmpkB3z9HZNEc2R0uNqnKM+60OTOcB5qPX+ro/4PvlXrjqa/fDJLuHE8s7m32O1CEny57Aaa
ua+plUanogdMR9BXnQcWT37i9jH/GyMHKOg3bBVe3ZXrcTREfw/fL9uNWcTSLfL1taNOPBMQpp4r
rkM2PdWJp1SylVurma3dtp48VSPmSaa/uO4Gq9FK35z64SaOuXtGFSqrwUgWMo+dhGDwzMm/wd4k
8eLvy/+Tyxq+esQVWJQg/X600YzR1DZ6Tpe/HHWt2U3oUu+R9NQ3dV5mFtSlGuEgmntz/mo3+Ndj
B69IRuOvQeuCRfExn5PoYL1IHG7qKp7CXybhhFeG0tqfUkg9Hc8UKgqDLhRkpaFLtAHxziJhtMzs
C6X2PzDld8//9kaAGihEwqoqzuf3Z1/fS42ZsjMdBjPayGp2uVy7LKY679dpWgD0qmQoT91aluT/
5DPDPKcxXkslVr4R3Wkk/IlFkKRr9uMFQU33hO4XC2r+f5ydx47bSteur4gAc5gqNaWODu22PSGc
NmMxF9PV/w/7wwEsShDhM9mj3i5VscIKb6iQp9xgQ0XdRHpj6+xTMbRfCR7buYDkRgAH1c7YygIV
5ZX3/CLtY06zhwIMfWoEZMTncypR9XeruC2PMWg8moy2vWuLeKByWFQfoaONK6H/e3q7XETIPTZ1
CUIZ0qrzAWE0q/RWU+OY9foQ/BC4EQOtRLC7fuok3iZzBdr702BpHIL1Cij6iQRcq8Gr7ueabh7K
RCCGDMqjHfb9QONj02PHLWk2i2wfteEUbsomEfe1kcBGxx4hV1YSwzmSX07Bsl1AVRjWMhP9fAoh
QmC16Ef6Myh8+prXursiNKPnQQn7XaFGFr4upPGmNNfkeS6iL3NOmtji6CjMcmOLiCjqQ2coiwou
m0JvPgRohuinLV/6HmmW2+fdmmdxPksNZRsInBZnbhawPJ9lKYseyesso07hNRCh+hCJXGW0VLkR
RqxOO9F6CqXlprO+tk1qPUxtDQotnTocylxE681TFDjWsFW6QPtJuFiiv1dTwesnpFWnqgu/l32B
FmtkO1FGShyNCY9ONN2DOpt+ZlmCvRKf0Ii2OP2oJa4v+lwbrjG+ErlZguQyI++XbmpG/5xmVtnf
Iz87e9E79qDvbc3ueXIS190NSeDFWHCAXQQnPWYvrkRIMchxNRr6dHoLI7NvNl4SVcpuHG0bO3Bh
1j+7vis+YuJTfKtAXn0J1HD4g2wifV69L8O3CPRqtrLol/JLs/6NbsFq4gujmbLYWshqwj6dNHmM
k6h8TtRyuMOIw0TGP40PigGPlUapsef3BtvRnp0sBxVEH5zN/e3Pf+2XcOuiGDPrViAbuPglOZAf
q4vQUiEytP0scZ7L1m2eEEDDY0WPaZdklrFrteizpkoNKBh1YxDxq6YOl7twlm9mB6pQ18h7zneh
i6cKgoL9eMwiRREH5JY0QKOIR5bY+7l9uvIB/qeUsdj25qy/NZP3HRKPxSUPrFNHSZVL3mw9+rVJ
GktiLZTYoxyfTrVw8GmfW+O5BYSc+jDAOH6Y86ssZTVhBxbRgxZjrL+lwAJA+3Z6uXUb0A9pLX5l
Sv9HjROQfc2srxkb6U8oy+WPsNDono2tdpfkALW8uJDfDMwaNshDjq+arPJHIRTzaGXdCAC6SsHn
pQV29ZaKOzZF4KMWh8oWb7Bfos6nvZPb9mHQnOpAGTGlsdE3x8zx5CFvgBuEotBwIRz/kygkngC3
pUDRc9KNjTmO7YciN38Xemc89A7wz6lQlIMdFLQmjKDauIRf96RHEut5qIs0UgL9kBkGgmwgiJE4
zlV367jIj+oGjeQqSAjywO5usCZItzkSGscGz5pdk0zISqWU+vBtbJ8qLWm+sMr51lDTXzifjRtP
AhgQMqrvDQE+rVKV/xy0iXdpZEzPthMoH+wOWKbRwn6QpG3TJuqmD97MiMjhd98VtT7bktnxXtcK
4NN9KrZCJNV9VobDIciUYBe7dLzKSm921aD/F+bBcHAnO9qMUsBKyG33I+C+7L5HM5+uIEwOMOcu
zTC64ZBG7Wdpe/jwTAUMAuSU4w9B0QFhVytaW4mekluKIaWNhN8WWLqg3DZd2D4MkZXvoxQmBR52
1gOqrcqulp12SGqyL8n/Ttc6Sk+Rp457swCCp2W0JaZqSnb1lFMwtDVg5jVNq8ym5YR/8PDaY9T2
kQb8eGLp048jujNPuqe1d90Y2LSdM/OuUkT6JbAymlYuJjexhad9mpfdxopp3XZpqHLbDuG2ilWF
fnDBq8zdB4tZOHiUh+4OflC/Q1qguys0U6GPPakvShtDCQYJjN5Aqb1QRMZmN3LMu8RpW8h6Iv0I
YcWG8uOoT16mU8tVHBcYh6rh9BaAkeNKxkYFgk9b4tah6sOOPm52NFCee8hM99vkUl2Fjmu8oOND
RwY542Q3UE+jP2+Xh3wqnG2sYtrMtPoIfJPGS1GbpoMQjG35aadXLzHP+ENfR8oPpSbW2ogYQjgH
OrKwcQoQzYSHpo6npGrbV+EIb6tNoNfi2bmUbHL42OGEcBeBAztW0+g9Cawt9hbiNvupRUkb6d/4
OAsp73BSE7tYR+CAsGS8VyDPcyfOiADOFDoESuiHYaehnw0XABiO/BqGHlmdA4x5Y1bZd+TrCPkS
r3wbQyc9ZnGKYIiiV1uaL0WxoYLRPaPdwR+LHDByS68ZAd/4kNYj0DGH+3PrYRmzcxhwo0VZJUlE
cj27U+sJJSkKhwFtzrK3o20t8i7cUMuzjwUAwa3iONQP6nI6okaMsYUb4yWJH9WrNfXDDtsguomD
26tvQViXj0i3I3JLseJzXQ6hb6Sj8eolw7dYjclFJyDgX51KoslIvzT7GjVq8zESuGM1c7Vg6FsH
X1wckzdOzv7hyux3HgayD82AOEqtIRbUT0BLEyubflgydX40kzf8l6gNNCQ9o80atOCw0HMia8Vq
JNfL/mEuWn7JHa85WHqk7htO5W7gjt/1Sve5Mi2AhaUGXrcQOqrsmNdRNIKIN6ZVcRJC/9prxHFT
7mkgR6jw1Tn9QbpR3R0glmgbpmSak0JSvnGSQv3t2ELZA+txjjTtjbeuHn7XsCX2o8gnlBM85XuP
6t0djfLqzkPN60tYKNPR1lPrxaJL8NIoukpgUpiHjsYXMEU73iph4O6NaOA28YZy3wNq+5PgUGjM
GIiSVjq9Z6Mc1WOT1MWDiUkHuh5du9PAlA470Df9fhpaBo2tdKcPFc54uQSRDXU0yuR0ghnyfZSe
cUACPz+x74s7aFoB2uBQxBrSx03hluoGU1ymZoSIMvcoTqiV6r4Qb3VPCgaktMnmnjtIy2el6LMX
WrjBPpYoE25sDG4gJUzZ1zSCM/Pv8Qh1T6rOVOtQPFiSvaXjBCAaouAYUiYGlmsrO1tD7XFKcUvy
jK44Uk6iwxnw1HJnRNsoQOylFrzkt3/JRSIM69t7NxCZGydESOcRSS0lHgRpNcEAA8GaG3pZ3yda
gf4V5ZAebJ8WaV/aYDRXxr2M/ef0bK4Am7N1l7voL8DV0ObOkn10bUga8IeKL3oT5kcLMUFrc3uO
c2y/CIIslgtwOiJCCAkt5oj+++TG6IedmhH7qH2dkLEe5AROdGWgy/QTrRPMWGygP3PbcRHecWWb
pd1pzTEcEGFQS8f6jCZRWaBd6yC3qgbqStvxyio66AJhvIFMGgKQi/AO2moQhW3oHqUJBAzDWJGa
e8XslYzXb5LlSjx5qcxjsl3/Gm+xkuRMUngUh47TYKQAGtvUeMExLFBhILUi3lD5NTElF8r021Qn
BeVilJN+ZnVHS042Crj+QB+Eu/KzLkuZ/CxUQ1QH9TRbx9H4fBNHaTJF9VCMx34Yui8ZZT2iIeRL
wl1jGZMAO5tqchfHUGd2mOsRB7RIRjYoWlFtph0rlHszy+UTEGvrG7mX/iUSsXIfNa6H32dd4gIe
4+ND4ytMESewAaSIfZIL9zfYYV6IWSNL37pVQvsvHs3xJ8+nSLjICeT23HEBQXA2jTEsJqziXm7v
7mu5jYNhjkWrjKNsLC1zCqsgtw8AHsSTrRPwhNG2H9E/c3k3DIIeSGuluGs7Cx6qllc7sGbuYQyL
/PPKD5l32+KcOQ45BsI/WKPRTjv/DJCnvciQU478SJ4Z+wieDOzd1q0egjKUfhBGcXY3qBbUjLGi
1LSP7FgrfHjbvFyUYL38oBtKVu8KCMVrSheXZ1NHvxNnMVq1dGHUxdbVB8r+U8erpTaDPKHeB4lR
V+xD1jgxjC5YMrdXY1FWoRONcSk1RuTh6P6i7HG+GGYuOl0ZA8uH0RrDUrPLYwhtetuM1E9F1/K4
ytY4NGC71oZeHtN5bKSIUHkGL4MYkr4YOy/yFAWtxPHjbs4JwsGk0GvVHQ2GMgQ5Tl2uqbodtkZq
MaOGuo40zNMOuK4Bn4/rJzAn6Yoi1GL96TPMzx2ajsBUSICX65+SgwnIxaY/hRm41Jo2+atlhHIC
HaHNjY4aH4fbn2BxO74P6SKkwiLM2ba5qPkg2JiNAnKtr0yt+sPCUHELGReiMDW4lYt48Yz+byh2
PfI75PbOsl89RsNA8aA2/ImmwmHwQNTp2rtcc/gxAuF9aJJhWCk+Xo4JlYqWEq0dVhYHwvMdZlWD
MUOeRj/Rq/LBhQ70OVds/XOSA9Jzell/CmBLrbVMl41bpkpNGi9Adb5yiV/mVf+rYZ6EULx7eno+
LTntvm9oP5Ky6CMmyR4iAVu7EL2xtWAAgNpNkQMe6WHEL0qgyP2/fl+8piinzE8S2q/LyqXh5CKz
CET9hlvxzzhk3lus1NkbBYv238T+3if991CLrWTnOD9HMlL9HqOvQ82V+9RFmu2XXoRa9+1pXZ4U
QiOH3gQXus75XXxX0VKVysxq8kmDTAOXI6N5cxFOOEirmL5hwhCsyaZcGZEWPKYTTBH5LXXeaX99
UgzdSiDv5kSfySt24dAXd4EjlQ9EjJ0vEaFbu6EuLkf2DZcA4RhNkFkd/nxA3pBskJR//DAO8wry
GvrsOy1xYsip+aj+F7TE+gdQSUDnunq01+pwlxNGG3NWGkP2yKUouBgfICZouVaX/txLzA9d2evY
nvfx69yZMPdk2Bh93/6qiyCUHUSoT4HOpeAN4mB5Gel1YoyW3XR+UHnNT17K/AkuU3m4PcqVhQXz
pqpzR0d1neXhdJFW9zozbX1nyqinpm6DoXxpo1PRFNB69EmQ/DbmiT5duBKFXV5HyO4Q9CJWDeAO
qcjzb4pmgKNlkU7nn2TtC9olyS5zy+RuBFj23THj4kdYKv3r7fkucXfzshJooH5OHgEQclnghJc2
qS5WRqBo+5a0VM+7r6rwMtgaXScfUnxW3rzA6l5nNfE3sIj4qVUY+H7FX9ZE2gFW0ykCNWZA5kEm
AbsxZVPJuFrTz56f3L9io/ffCRiHph9QFxS3FjsOeF+oZn3d+/2oDJ9dt539PBwLLYs6U3GoF9Vz
6Mb9tlRUd2M0mbeCn70yPlAgDYATLRAWbBEiJ4HssgzTDn+gBjhQiZzVCPJwnB5GtybRzWzXphxl
jJhDVAVd0Z1sy2RNtejyRbZMGjB0e4jTacgs9ojoyyEtbUf6pRF5oPsjB1KApujE0ErQibV24LVJ
I6ZGi83jsF9uDhsd6XjsJNIXavXRzErvuQuoZJKZ4UPOBbXrKS1vSlTQ7mtgJivv08VhxLuJeeJS
A8DIIeo8PxG1ji+c4Em+M4esPOKTzrM4QRIeVDt68dCK+WW5hYubklhz8XmH551tN4+nmc42l4Hp
IiA+r8xfN3qQ2n0jO8/zFTNQax95vLE4hm2TxIAz3aL8HjojdRFwYVr9OzP05kVxLee+t2Y6Z1Q4
Trg1hibzpW71uu81aKwD9Mbf7x4wSKN+4A/0O6yeRX2SIq0pasZ6YrU/EeCiJge5ArzrCI5s9i/D
7soG5LqPJ8Nu91mc5TPAKxnf0NspUEaRv1FiLNMdFNbB9AO6Xhi/gXHP7xpbLb/lia3/JrunkKQ3
UN6xolXzP6mlhOVegx60cVXIm/uqmRxlB3yh63dTEzXjsaLE5+nWMyYr9glu0VER8VwSg4AVPKJI
V1JoFwfXFJ+nCJpIOZ2s5HuGxUwGY1G6AJ00v8BnaATaAhjxrqg6SR3LqcJuN4kkLu87066dnbBc
52eP1ABiuFXyo8Hf72tuTPbnEKDv7zbHjY9jjfvirrFt84g7ZvSWxfzGQx50ZrZNUdshSEdGUgd+
W1HrBSYhH9V8isOHBkouUK0Q2UNfaagQDb1bPSNnlIijaUJomJA9HjcYL9FSx/QlfXZ1dBle53D0
MXQtG6huaoxrUeDFa+Z5lFFpGhPuAmVYeoZMnVpnw1ilp7HsNKBqcKdau19T2794UuZRkPhCP5P0
g+T+fBf3mWJm/dgrPnbgErmbWtV9JSj6B4WaK/30Aus6IKwrb+jFJTWPSpqCqg/FHATGzkctTFz/
ei9R/Q44/5MMurjaVoZUf6BBoq6MdZmqMRgGQOSKdN4J4xcHdVTHsTLg1Z/gyX+K9KIBtASGyINK
c7Qbxdg2ijCxzZPBnygB2AA5PvRjRwsof3fBmlThtakDoZgrKcgOg6E4nzpWhUXpRJHrU7qI93le
a88DvPljWJnpyswv7mYmzrfBuQQsOnSJxYNYZmHjIC/i+GVvxZ87WcRPUWRFL7WgTY+7cx0+UUU2
7tLJKb5Y3YQ23e3Q4drmYpoggOhN4167WPlgQrMPtRDHt6tGq4+w4qrpAKIy+1MNefyfxBomu6vi
aFot/l47PNTrZvQrb8zFs+RMMCZszAFPua309+GQRvjWSzM9Br3ElRvMFJ1xfUqM721OG4NaSgSl
xjaVRwRBbePOHmdz7HQIGio6UYdhwL+vjAuuAKKNrgLk1M93QRu7wAKiQpyUNMo+qU6THwotTfdy
gscfxMN3fUyqle1wGcixH2gNgaKZgwNYNOeDqrYlnFHDNBjJWvdZlkm8t4Yp8LO4RJGkctxDMZjm
FsXDJwM4+jYSg7LRkC9ADYSaeWgp9qNb6iOkrQgTkEH5fXtRrhyNGSIzh7js14tiAtqeWSYwdj2m
o6TV03RmVO+iPh/gXzU02Vei6WvDmXNQC7VH55Asjgdi0l0V22rgY7aRvQHqy1Ey6qwvEq2flYPw
DnZbBAugoFGeRdqdc7+8ZoU2TrTvEFpRkTH1ExH9zEynwAPT6+l4tYgLcF/s1BknPGHP/sNs2re6
l+4dyAHt3ozzhrJS066swGX0RAzD4+IAk7PJiBfns4qqSRsjPTx5epGizpIjmniEqWfdT1ZDXpjh
rx7PXcPwwZkz5rvb39tmvy0XBflf8uGZHkDR6nw/VlGTt9LQUMPUrOKNsv4fC639TWUH1tHyxrUU
/Nr35iHARJubiFruYrYFSEMets7zCxOBG4fk+GgHLW2gqLL2t2d2dShmBVwN0DsVpPOZ4e6FPYUZ
p6fCGWBwIr5mveq5gpad03TNuLK73uVtlwtJDD7X/IA/w7U7Hw73qWbC+kMh8whMiMtJKctDY7bW
G9kS+g9Dp3XhwURm+JeXxY7nw6PSpldTBUUODzisXhqCLNvJpYsKXNZ1wNNiBDi1BtWlu75ggqeI
D9hvbNrnPaEb8ocUvivyGRlZ/X9Zr/XaPjMT82euY9h+GOouW6somFeek7na+/+m+V6l/yviFkok
jF63o+OgDNpzoXWGBy07GNp9gUpDsHNcoOgb1oB2UOxm6g9RVONnoQmt3gRTECHeGYfFhypO3F+0
KxJY50CRfwVJ335soijHf9ccJJRwIOyB0ryALZ3u7EbuRpSwBRxrqT+0lffmOkr3X4ygAah3J+i8
bZ+IYmavxs59DkNePBFvlqofZHbeH4t2mOPNfAqyueOYwbqWOGGjgGQRAIxjPwpkjkBf7+umsaet
jbJefu8A3DMfyqEx0W5LUoTvgIfH+is8c3s43t6ty3OIbDp8T7I3pJOpcy6vAcsWBp3YMMPr00t8
F3HAuxaRBjTvWlXfWxlCpbcHXB6PeUCLE0+3gKsX0NT5fvWmusJCcyAu0CvkGxrO5FCm3QnWgfKP
D+37UBx4R2U0ROnnn/LXnqEHVQ30vBVfNVNka8MuuS8ghn80JsBGQROkX8zMLv7x+L8PSndyrkLA
7HIWTcqBp7GQSsvrnnewH0J6vxql6q2GO+HK/K4tpW0TW4HKZbAlHNeNujk3LVx/qjNtp0dOjUhn
rG8xh+j+8bqeZ4VwJq0nqsxUFRezQtFRur1lKX4kwppGr7AONtwr0G2kvPkk5P/PeDR3HHJsSl7L
/vWIWLubiAn8kmIgYyjRGH/yKk2BYNiLvcG2WlnLi1d6nqHrEB3hpsHlvYzKcqvPGrM0PZ/IUKKE
5I5QYvqu8b6oTWeoh4QE8msbDDXyJMmMoxyURjxTny7FNivqxDnIROpwvy2jsre6o5jlyk9cXoHz
L8SxhLSJJZk31/l2zgzscJpUUfw8RC8j6ZAG6TG2/iZbDNTxhq3v0rQMX28f1/n5+Pt5WQ66eM26
Mgfr57ri1NS1u6l7EHZTn+nH1kgECkfKj6CvBcAxZ+ZkeOpKWe3KDgdX6uAqSVkXwfPF40abrTYg
Hjk+igBctWU+3jV6IfZBOay9MFcuQuIDQjT2OJ1eZ/4pf18WienJ0g4d35AoNAdVhlJel8iT0zpy
o4E1+/d78Gy8xdTMRHDZysD28Z7/qXtZ/zBZOlBD6vkfbn/CazObe0rc8jPfc6na7ggztQePkRC4
dk/ehIhP0yfmG7qZo9+V0T96ObpsGSgPtFgIdmkMLm9AJDZUpcK4yM/SEdvolLrsRo+8gV4oVLCt
mkY4xN6eojbX+hbblGYDUSwK/DZF0EUpowagiX8kYpXAahBV508NhPscNUkOXagZ9Q7nGHQKVeel
zUO9u9com1s7d3ICJA4GoxYbzNyUnzSUky+3f9qVUzu3z4jM6N1DnZiz1b/2lRd3QznZAhEHwwpf
B1By9aZzq+kxL4X3SP/EOuhxBJbj9rDXPjq0SzpzNrxLPsj5sNga8Q10ybCJZT1NQIVQrwcQiO91
uu2t3t7dHu/aSeWFnQ3UkMy3lv0X6bg5WoQk3VKI4kmTfdVuTKQ1xk0qXPfn7cGWGT47DL94692V
1YRVvPja4MuTUeKx7KPXUxNcu9FD41rTCnf5yhIyijt7zPAskJSeL2HJK+GmkZWewrQbtc1U2W2+
cbxEvvEs9L/MqUn+3J7XRfOXibFDDDwPqF+YztInUfR2mkgEXY9FSFldogqx6RMFzajcUg+1A7yi
mrWwndhEHooeID7hebpy516ZNhAT4GrzUw92bt7Qf21YI3dQnehr0wdQVck7LSAnRkVRiaANFlFU
boRXIrd0e+ZXvigRGg891xSP75IPL9JRMStdg7cLNfVPPsQR8iNGuLJvrk2NfJKJeYzDa38+taY3
lZzXPzpqaTL6RTrVj6WlpQeJrIvfV+G/srDnq3AuwRGAOtzbF9oFeZSoYBE1xaed+KImHb6ene6+
lnHcP3rJ00i9H/24JmifTWms3IlXTiTFDYuMUIV/RCv7fLJeYNZai2KuL/MoI1Jo0VAf1fLDxGO9
ctlc+Xq0YiBB0DcgxV5asNRTHVUtldRTHpVmtWulawPQgCasrgy0ZNXNC2qSN6iAbgjUiEfPJyVl
m3SuFipHVQzqF60aEZqG6u63IES+0dsmKVXpjSJlZ9nlz0FXi1MzDdFDnBTkcrWXBS8pliUWSHUb
+2iwTLTGeDtQWRiIozZIhiXlziiVDiezcmo/RkHs9htNpU6206dJpCszurIlQRDNuhZz0euirVsW
XZQCHVL8ySy6D6IKYmcjuQU8HzB+9C2UAcKwt8/atSG5X2jnUm+jmzx/zb8OeF8rXu6FFpoyXZTN
pUdgdVVEU9vuZ9DYvzfq+GhzU5JgnpwIyMXiIq10XF4RGpZo1I7BS1830bcBIjB2D5p2GrXB+ta7
/YDe1CBXrpUr0SuvA/6r87UC43Nxl1EIstuhwS8n0nunOWn2YJaUurLgt62jdJds4AQXyEHhog0Q
oiuUk2JgDrvyja+cRHjAWCjMUaxuLpvT0dDBOzHs5FQL27h3ozLfKq7d/qQxuea0e2UoPioHg6Ia
mKz3OOmvb1tYCs1GL1aOXldMe6+DwOFkVvOqp0Gyso2uBDZknijQ4SUMSGp5ZfPy9sFgJ86xlvmH
fIBRjia4ASdZD8OnWAwQklCdCFdGvfJFKRrS5WdQzou1uMK9wTCEV3cuvhJegilEYO3VbrBenED1
/F6TCHYa/XRwhiY/BrZSrGyo90LhItCc2aiz5hEGdxQVzg+PSx+jI6kXR9uNJ/cuTtGh1bJCvBVd
aXzoetCs29Kpw24fmZUkFzdS+UwT1HwbCzWNUex2Sm+LxlvkI54W0nvU4q7eNNJGTxFRFJRS7MzE
J0OBQrbWk7myO2gJ0QcASsI7t8QHlHi/DEAH85NRevBqamso70qlqBEhJPNJVtbqygYBDw5pFyzQ
vEMWd3VhUzsWwYiZN4bn5WP8rrHfTlPY7uDZhvXeKlrjv4aW9qfbF9y1MIqcEbgKyJUZsDzfgH+f
AnPshOeJ6FSjeI4Cpye27WCnd1XX2z6CWv0WHsVsQa2N0KyUCD0jT/2w8iPm6S12ytmPWGTOquFg
UYxM2dHLEnNbNo3xA41mYxf3hnYwRVDsrEiO22rw/oxlX+3iUpHbLu+8lRMzT/bid9BaYTmARgEO
PV8Mpe54udvOOWKvYh+aNm4/O1babjWegL3qONVKmeLKJmMP8UzPIFlAwYt564OVI6RkiJNBfmvO
XjABpCulhR/V8gwY+9vrPP/8xfTcdydUPPZQ31oCX8sBl1ZISB42SxJ5PHjc1Fe9LnDXXuql0Mgc
e1Bhp2Hn2VAr6N2dL+ToOjEcEl7msMzExzQ2o22H0cwuCoL8s5TjEza2zTaJpPvkVEhJjJXuHPTW
Ge7KPvw8wkPFm8vQ/BAlzuPtRZjXdLkIHsWhGRY+owwX75wXKiPcGnraVajYiI81JhCOyNZR8S+i
j3Dqyj0mNuUPWqbVCjT32rLMxVy6K0g8qaAJzpeFXg2NUhBWp7oqrEeDH4AeyWyfiuKHtH6iX5Ci
LVXmbemn2D+omynWwjdqK+I5AsMYbZISxyKvi+AKIP4IDT4UybTG1b2yKz0QgjSj8XSjjra4tz1U
qqOsb6OTE7I1AQnaTwl0gx1F/7WNcnUoy0Ugge6iyrN/viBa0KtQ10v72DiZe0rSDBlVdAtgqVXJ
2uLPe27x4cmZ5ghSpZaO/M35WLFWm8NkT8nJdXo8AHQE1uvOA1KDWO4ONZDkkdak3DWNpgH9dKic
FRRCbm++a/MF2wr40tNBYi17a2Ul6cxIHV3XQW3eigxsPLp2qfupLpxA+/ivg4FrI3ebIQ2s8TL1
j+1S4uCSzsqDoXgdXHTzWmTmY3ThkjW+0Xtgdr66lFvpD3PWqWN5S4RZg+RQFA9Gd5REb91zz1Oh
bapOHTxes9BsnxxlxG4nSeI8PgXonGoH+jvFtDNGRANQyVbz8DlHr6XclfCIh00BnTf+0LVICO6r
TPXe+qiqW4SCk8zdkwNHaYSqc1hq2cYarcS4V5sqb3wrdtXG99LeVbaF7PvhVemdDF1OaQZrUouX
VwniWRgacRXMVIKlYBv/eCjVsc5PcFwot1eTccKRVey80Wj2Xlt3vlvUAQ4ozsoddvlOMTCoGKLW
WYL04tE2qCGlsJpPMdhtRFctcRAZJNikcr17y2hhNdzeSpfxCdflnBm/C2vCJjk/O5QokfMyYwwP
8mz4BkAN8RwTkcUv6aBziXZOjuYWN1797fa4ly8WzUOKO5Qq/9cFOx+X/NlpIq1R/UkNkAI3oNF3
J0yFsubfpEd4sACkquCM0LmcgdiLy0EP0nHCuCA6BVivblqn1v0uMZtDmNnOJk0TlJc6On+lQw50
e4pXIjA+IkktnSK4OUCTF3NUBiwELAvyhOFw88mDTZv0t+gKjP54Oe/JFSWsWzzkRkpLzzkQhbvb
P+HKKqO8NYOBeUTmssH5L8DZpW2gb0y+rDG/hsE+q8MYeVys4o2ubFx20KylSIOa3bRY5oYFaMJ6
GP00KhGDbzsdHY66NJ+VtnSMLalQug/iCo/oXDVf6dOETzQm7yD6UZNVWR5DpHi69HX6qI8lAOmw
Fabl316OK8eafQBSF04shZpl27VskB9vzGr0q8yZDmjFN6fEKBDDU/At+ayjKHpCmqbeaVWZrQx9
+T6A0gWaMFeIXB7hRYAgEyM0Mpu9YBuEQH00YWyB5Jq3HTvDWtny7wbViyubwVxESObLi1fp/LMj
sgXGwZhGP/Yq47cFMyYpELVI4MltqnjgP1FWPIvG/VgM2aeulfuxxJFOHWCydw9SRR2wwmPDCiCa
ZyFi3BizgAybpLnp+2nbFMaDGOlHeeWDlolPgT4+x4P1iYsRhS7x6AlnO0zfpmo41lP2oE4pPDRz
kwj2eO2cTIxczexzpYYHY5APQgSbXG1+mmGNtxg6wiASEbgugictlQesKEimf4R4upqRsrOqbOu2
5fOE7wVq41t3THZRI++Grnys8WTRqWIgKtYjjWk63xQ5rEEKl0zI+T6xQQkQ0xPmwYpdfEg8C1wh
0Zzyee8xYJWG5yNPDA0JTA3VVJvbMjK9T3pchTv8hbQDuR0FpgLF8ZWr+8qWQvue/g09aXTGlmXA
RmKmF+Rj4HP6E+ehnszUO6DZYMAkVSs8BG8fnsvh9JmRBZWaGIeXafFSOLgHdhQeyDGGaXxMQxu1
otzFkW3Kftwe6Z1Ner5/55EMMhniVJK1xf5FH8FWjC6eYJu2xfDo9YLkVWpi+mahHY+4sVdiYhIr
YxqdyhQ2AM2kERUYOGPGLw4FEMI0Q613k8tGoAo85wzbptcVzBALrbCQGzAkMF+n0kDmU0kF6cNm
8/aK7QlxUsOx+xR2lvaqo2Chbmi2tR+SsZnMnaFY6KmSfGCtdnvSVzaWBauPqjwtAPbVEoSS9ljE
Yt/a+3aHbmHntkWzmdqk9K1IEV+Jp+3jKAm6mgprtRKjMURk6ua70KP85fZPuXw15l8CJI16OVe5
PV+jf1UOFC0taSRpM4+kNDvIYao89WRta7WRdxTY+XdmII9kEk4juZO5SCYz05haXe/AY6agrMau
2LVxijPWULz0Ans9RdH3YrJ2WEg+m4jqVyXec25f+ZmrnfQG1RWiza9jLn4UWeY9SJn+vL0Slw+G
Rcg708d4My4r7ShQYNdk6r2fSzMO79xa87AG1rTpeyuqJD5ILzYQWKVJQ1/IDde48Fc+BEESPWu6
F0jrLvM1Y4Q1MiRp7zeBnRzCqetoQqnKGuz0SvYKYeavceaj/9cHh3KQit4as5NrxQHuYZU8yAIX
ij6IMLrAKC3k3URcPKko/xceaiVm8qNG8PqQeLPKelfnd2bTTBsBQGLlXFxeOwAR5qYxxTqIqMsA
NTPRpCblG/065UAInrVHVENcoEt1slK0uYxhuNYolc3CCuz9ZZHIDcrYwkZTnFqBlMwoa56fRsbY
1o7Ro40x+efbu+tyPIqo3NuAJMkzLsIRNTRV6SEl5Yu+j3y3nT6ZQgWp58XJfqgM45+n9176mteS
8EdfIqUgOlI0jpGXtlJdfYi9sP0Esajq/FFXFCSveEO97b/OEDshnSYVQG/EW0z9fGMZRH0EC1N4
bAdDfgxURT6oSH/9yRw9/CwV7peV3XIl5nY0BwQf8S4PNZH/+YgxDiUZZijpSVOK+Cj1BD+o1Jy1
g4LqmLQY2swOCsikllg56QRhYW/IX7dnfbllYdbOAFsydNTalw3sJINp1wEQ8JtOV+9jzcOmL+uR
1upK+1/DyvcYxHqvfFDEWEa0ZtdXYxFL1J+onT9b4Gk2WQ+ryS0xEf/HWbFHQZZwTXNRYz+xCHxG
bD1nlo55sJEp28sMwx4tIpFKGzPb/R9nV7IdN45sf6VP7dGPAzi9092LHERqsC3Zlofa8NgumxMI
AiRIgPz6d7Ned5UEi8muXFqyAGKIABBx496/2hVe3/9/zTg9KCLrAGIjthReyfQKaWqUmXeqfKzD
qfkBpb8tktafbDBELTKQ36dcEdhNbIjIAIlOkCu19KroUco54RV11YKGcg+a3+GWJn20Eaz6aW/A
FgBSRPANQThE5S2LgPjkuBRQO7oqR0MgnxyBlGruIe2HI/Lq/Cz+VO5wsjmAfIA0xRUKJcjWNIYR
2Px5LlWKdB5URyv3LfXFF83HR9qYfg9l4TGlS3gL6gZAlyNEWMYrF4pfwHN/K5YeItSx7g5Mgdrt
/JfZk4Ar3al0EHdJILKoZ5cAQUAcedLSLLe4e0FDfUdAvQ7FOoS7nEekh8VWcO6nCihM+ckfYHvC
3aLUy3qdgg287tsqVim4AsGW4i83pgFll+e3fCe6+X3Sk9dtSF6Xhb4bXRxp8Shupm7gGy7YVgLA
R+BOCxAfqjVRrglI33P3pEEXMSgcoSgyiNmRJNFrUbMO4ry4zg73IwHhn8cz6jef1JQf+sm5Ioy9
GtvougnVfkKyeF927reWNMfGtJkoTUY6ivwJeyS0v1HUORTh8BAaECb+vmb/8838b/EdGGMomHV8
+Nc/8O9vHUh1QeGirH/+61X1re+G7of6x+nP/vhvz//oX2/Ed/5O9d+/q1dfhP0/n/0h2v93/4cv
6suzfxw5cjDzw/i9n99+H0amfu8EX3r6n//tL//2/fdW3s/i+z9/+daNXJ1aK6qO//LvX13/9s9f
ThHP/3na/L9/9/pLiz97NX/B/bG3/+D7l0H98xe4jr+jiAniNNhcIRYWJqa/n36TePgF0v2n1DDQ
m0D1/PI33vWqRH/x33GrBHr1dywccrjYBKiMP/0q+TsgRy5YXRyAO4DpgpP9z4c9W6E/V+xvfGzv
u4qr4Z+/PL8+EuS/8XwCm+vp50+uc8vCTe/LUUDTHep5C+imPwmf02rjcH9uxX82b73OeC0g5uU0
IqNFLVAmmWi9ZzMDu8IELji14StOpvnnG+HPXrzng0CZYjQB8Y/njwfZ6T0bYvUJOIWgQRbRA6vC
KIMluFcV2No3xrU2bVa4zjN10IFWHWRBBLihvfZccQsWOL5snG7WS+/PIVl3E6lqlAlDmzwzTZ9M
mRrdEGFtuojPwOer/AbJSP0dkJXiPUGW5hPKe1W3i0VZi2tkGvsPT7bxv3fLf7E77FoZwiiBXx4l
UK9jX+6DGuzIR2AJ263Mwcr+sOt2y0kFYLuLugwhr+kd17H7o2YyBiVvQbq/dpT8MZc2u4YRNQ/L
sBRQ+gSabSdKFr9peoCy920P6MNlU3W6PDwxJAUMl4Fco8xy5U5vYin0fbBwbwNiuTZPp58/ab2r
hJpUT7osBi/KYzOfRDJrRFQg7xMtrpdeNgbLGThFUiIpnncZI2CkW5BRQIyOV28va93yBXVNuFtF
CFJ0cDgP0hVSH1CCAfrx8+1bT9Q/19lyAy4Xhs4Iz2ZhMxv9pqgCsDn24H30j6ptZXk9a9Hd9n3N
eyBtggpVB6QswxtcQCrnNmgHWh1z5kB0BQUawuwUdMRxhkIIbysEfop/veCoHMttzFWnuziCo4JQ
CVGgnHcGMG3SgkLFsSFJ9+sMHlTIqZ50B+5wJ2vMUVA8PR7Oz9BpL77UveVUUOivp7gpZBZCJvZG
Q33rYYnrbifmUNwSPiZfz/fzsnfEU+D5bh3ZAvVvXcsMMhP8bUtikNyWbie2iPbW2rcuq0Ullsbt
EpGxgKE4O3d5+wih0XjD671sbBCTe/750JIcjQ++8kz3EExvpqB+R8q+/qZn2W54i7UuLG8BUXXQ
rESNzEgC+psdI2gZLLIaMoHgILnInBH+fT4OtvRRwstYZDVERiJkdKBADXR5R7aI1ddGYfkLHLYo
FMxxPNCOuMNx0a0UhxGBHbZrKqf+eH43rfVi+Q0P78iZgTMwQ+npEIMiZ3Tj2wFbmb02w7jJOXDa
PD8bh/8TBepJGiIHlUdGI9A27oFWaNS7yDUmesXnBERioIrk/RXpEMR4mNi8dBfuBcspTKUjQYQN
hY1wqvh7YGaov4+glJggglWUW9jK0856aXiW7fs9nq7G110GqTBeII3o+SCh1iRqxaFlbjUj0Riq
+dfza7ZiobHlAaaYCC83UmbjIMBjnouB5scF+s2Pl7VveQAjTtiOzsO1FSVP9FAjXfcbZU4R7y5r
33IBpDaCcFkJZMUglw3mCHnQKLg/nm/95WMAz+3nhon8jgedr7o74S/Bk70rC7cyRy/mKnpkC57Z
WVMNAUSRcZ2Lbxsp4hnaTIneOgdWLMpmBwTgdAI8HasD/GTyKW997zeoU4OdvFUx2Thr1naA5RtC
QqJQ9jPu5H2ni32NOPCNzqPox2VTaDkFzqYGJACtzOJqhnw0HQeaHAsGEuVd0VWAevhDBRbHPAf4
HdKAc/M5ykP/2/nOV2zJ1pEoTdVA2QkXDSd3vfZAQxREZ3XjzuYBoERN3kUQ/e0uujYhpvZ8swgC
ivuIM2xF2i5fIeNYPDo9mCj258dy2tEv+AWbIziUHqmkUTJT4Eo6TMYBXaHad4iNQnewe2RhtXEa
rWw6OziPIhigN0+HdhxMjTr6UPaLQM4oO29Xuc6iDufHs9aN5RnmAMT1FIpuWeVA8HmM5KOK436X
iL8WePzPLROVas/Xw2d5PUiJxVeJcgdonrsm3/kJ+CrSRautrNLKstgc0Z5ckIrv8C5HGKjlj27p
T+Wx6NrY3yvS5tHVonOwXBlOoTN2fuZWLNYu9mljcOv7Lu7nTu3ytz506McD6Afbvwa5/3PiLI+Q
CFVHyMN1GaTeEDCcGjfSR1CkOM0OpFE0uL9sGJZnKJgvoHTpigys5TG4UEKoXoxyK922tr2sNwYE
T1uRnKyR59y/5VHfHcTC1ftuLquL3no/sUzlIRKbDooeMrB8FhDsJPIYKP2ODJW6umyKrLtACRpT
CZI7kQkDVaAeygZXvYTwz/nWV6bITv5D1dZrJwA0Mh88qLcevAljS7n3O7Z1e17ZqXbSGdLzMmkJ
dmrVlPJL6xCo3Lek4h/OD2CtecvCY9kNePUa3JvbuXuDEpH5KBPIzm/cLVZM28bthQtxBYgv8fWz
/rHkNSowwFjDKhC3Bip/xUm5UaBoJbr+sLjwtEJPogYzB7Ih6jjWmdf3i1d9ikHVihLx+6HRd2Jq
b0Tp/cAh2uwjtyw3hrc2e5aZA06eI96SIHJVVzcQjPm65M3GUbi2syzTViD6yQ2DBykjOh6LpFv2
riDuridAC59f+5Wj3c65jGZiuYeqmAxCvGlQqeWg/CG8Rvn2QYRUfj7fy9ocWWe66sjEQEWPcE7p
QNDDQIO86lp5ON/62hgs846Sqep9qH9lUMa8rUlYH2bl1QcsNpRbkyW/Pt/NymrYXAM8LKAig3hL
BtZOCQVfqsUb1BIh884hWrUFKVqZKjsxRaaADS40OzMXuoOeHvk+xO3/stUOLEuXvogjqMlhHYo3
wl1u+ewD3QNdKogWnZ+ktc8/rdETEyy5olMSasgnAhDio7QmN9Mtb0Mwr57vYCVS7NsFXnEga1TD
9KBjbBcCih9vvOmF4+1ayUEgwDz2Fqwy5Rso1tKji8r6d72vgG0aB/Px/BesDfH08ydDDMwcuNAO
hckoAajb0A1vx9kpN5KhK97SlpRwUWY6dQybGQk48qaoR7AxVBwaGnvwiTYC7Jsd/SwWAzWcy4bj
PR/OXI7J4pcOOmxQLgsJuKGGdoGCtV6d72DNbizjD/qoWNyTi0lCRcD9GXTHrlLuXVDHOj3fxdqS
WB6g5APU83KkJ/D2pIcZOi27ATwOG4a/siS2TqICOWpfB4iUJCikeAd05xUEgw5QMBhTPvOvTR9t
AXtWPBm1LvMCGq2OJgPWAupYaaAXva8iX9+pgoIaAheK4/n5OrX3wiPIrgpB3UEJQhGD+fJyL1M9
kEl4q3zitLwJVPKwyFlljQRF2PnuVnaATUzTDpMPkRKBc6wSdbSfjVtDVg36T49Eqny4bBPQU+9P
7HIhUzPVBSYPDGDxHiJe9DpGsnHD76xsMZu/Qg20dNoGWwy2H10J0Y3Xicq3ILRrM2Sd9A7UnvyE
wzEXI+sOI++DA15EZRbFkHC+bBEsO/dIF4BPD45lhurhHQSIy/tOJBCJZbxzD+f7WJsky9S9SNUu
FM9ZNgxQUi3wzD2aiA8bI0BBz8q+texcgM5q8JuBZx5L+MMUFOipHpusdeLlzmvGIR0hOLNPTtI7
kjMICfNh3Dsmqr4Y8FO4iGzxqDrIqAdSFsXIobuLW5+C4O0kgtjVEHc+4DGl309L797UcUNTEtTN
TbSI8RGcwRC/QzHxbcWoPhTR4H0b9dA/Tj3UTHcz2MxCoFJxL99PoK/dx3WeIyPLyPSq8srA2TGx
ANLSFtNc7GNciG6AnHRcQN0rcTP6bLnxAHN949IBAiVgBfy0gH0UdDiuaj/J1vhvSp0vB6g+EFDq
yVzuY9GGDwCoBfoI7mYGpe1o+TAZqT6Mi+lAzlZ44ZtGL+wRyoy/nkipvnZNBVE/iCT+2s5l/NFT
0CFzhqDIyg5xiYAbsccAcQmEWG4aT9rJSojIpUgwObcdyPohF8WAIAYxEL/yl8V7C0B3/FvvhuIx
rL0EZRTEaMSoknHc5yFSubul9aHmeKp2eV+FdbCDIOoyjBDLVoCEDpEKf+QCwHevBTnWkZF4SlCi
mYf3mnYxMEBd+VDk5ShBk+jHH1AeL+drUibAKaupzb93CtQ4G5t3JUrpn37+xH+IAZpKkP3lmSgW
9V5xr3qNgN6Jv2rZ1RXECHdCQ9ptR4VMXue9CNnGCbxi/HZBLERhUR4G8sEMNTBOGiFhddVVzgyp
YjZseK+1Lk5H25OxBVxrppuqy5ZBSWj7Fd588JH5+xwP0JC/cBynU+1JJ0PvxGEBXaqsit3m6DFf
/QZBQn67JCTegi2tDeT08yd9gPKQxgsVbaYADjgQHoEoXyTF0SebBKhrN0xbq5gnDVn04DCoYwDT
DoKvuKn2yxIxmUK110UGU0FX/NobaZ+ndZz3xaFbiDZZOXcgpoF0aQyq+Ys8qm8dDAysgGTyKMuW
cHS8vfKj0dlHYyw+X9a+dSqobqkmWswsg5xFk4IgTO1VCV3N862vmZR1Hsz5pHU0e00GMq2PuQca
ZaUT8L/EBcjkGci2kcOAzsjpn2DdphfOmXVK5JRUSg8Ny4QDZtN6mvs04Em4cQqt3AZtcadRLySU
7gh0ShstZj/qWv1Waek+lNKnaR9qGkLBog23qhFXdrwtL0ZyANh8bxkyClweaHcF8LM70MfGCfLp
LftwfqVWTm6bgsQNKt1QRMGzpmuDW4gGsHs3icXX862fPMAL9027MKhk1IBgrFQZZDhCfze5/ZLv
WON7u2asI77vBORqN1Z/LQpkIyhRKhhAVZFBa7L2AB/0BdJxkK1dWPnFsPJxUObKVJ2AZh8Ybqh6
OD/EtQk8/fyJY4LKdj2UncnxJGAm7QpCQF4e9xuDWtsElhtoAnC2gISozxzHDKDcbuMiOMZ5m1Co
EOd5t9HN6tzZ7kCIiCWV6DNUOo23emql/ILCoVLcAr0Z5Tf6FAG+Yl7SgA+7Kql/beRS1vdjafpl
4yPWZtJyGgR3SKdCiikrpKTvXdkdapZs7fO1nWj7hq7y8bSSZSZNGO2bLleHOfar44jkd0WSyx48
dsV7MIDTOer9AoQG2Pt7Hy71M5Otpocub+kGcHZlT9g80rEaUZUDIoUU2j7oQzJ/z6DgsQOf4xar
zcpS2NhgV7dzKxVNUpPz6QPqUMir3CTRxtmzshZ23adpcy+ipMnTPHKDT1MHABDu4B5EsHUHsY8r
H8FOcThvnmuTdfr5E/NMJDDyMbR9UsmrEJLvuIkS1CbtCoi9Xp3vYuVgsKGlrg9YAYrQixMvXlB9
jyYksm+AAuI6JQ4X6igRVR+vjca96LIeLa8wtEVTS1CZpBWR7p4PYM7bCRAmozYdNWXJ3mENWE6g
UjhtAbrWNoTlHyYTl6wMapIODcA1exVPSuxb39ks4FzrwDJ+yIjmjgGHbdpD+t3Hu0E1zaE1sl02
riRrG8FyALW3eKBgInkKHKu6apIGdC2oN7iN68lsbISVMdgoUhl4XW3mFpMkOwhOghvyUMfeFphi
JXZjQ0hFyNsRuIUu4z0Zfq2WBcL2kSyLI/j6EXb1lTw2YYjyM6S9Lh2R/XygVQQaQcIh5MQ+TlON
Ay7UfCPiuTZdJ/fwxDSXyVTaozPPCLSI3gSzTq5QjfXXKAj/yAk5luE3yPaETY6QAYnq/nYCSU6m
lOsez1vgCgbzZ/bWgrWBk7deOkJd9JMCq/PeE0DyJg3Q2KXEXRAy88A2+kG5C4Xr3XYLS26ieqoz
iKL3GZj04yuaTB/7YkvSYMWt2iRevgQpW8HjNkP4MIFDiHL9VXlV8dC4Tfh9Kqom3DipV2zJrrCK
2ayHpEcQBqSO3r6E4PgraEXSayev8suSwzaClBckIYDRIMRDoQWM5L+6Y9rx3hfFMvw4v4Zro7A8
AoIyABvAW2dUIxAD6hUOKDAD68eYjBd5hJ/ql3NPQ2YpDusMeiXTeAU6EdruighMwxte7eU1B7PW
cxtq+zGQAmR7mTNEI+R6Qj8DM4u7F30TvGFdtwVqedlWweH8vJ+6Wjw4ttykqulLVH93HojJUAO9
RBsz9fJioNDteQedl89jWA51Ni1h+FtTOvRuZJGLSG7Lt+Tp1vo4/fyJw0F8S4Qhy6ssn2t+NTrU
YQfUWwbzvuvC8MsluwqlZs87AcNfhJBejhVxuxK4jJDX1cGL5qrd+wVqeQ/nu1lbEOsKQCUgJp5j
6swfBT1SPdZ7jTqrC1fDOu6bkLKiM32dBXEd36lp6d7gneg+sFqGny4bgHXge1NiGs3Rhem9L7JE
oKiQdIP0Y21yLMtmhVYoZm7rjA+DuI9NPO0c2g0XuSbcp56vsDZALg59WOH+IKMFtWe0j3Y12Arr
XVK7UL+7aIJspYO6oIsUglRZ6JQKQOM4Loo9J368lbJd8R22EhgCtlFZBzH4Jgv6JRmWYdc39R01
5rWejLdxVLwcCfqpQhaqZnE8oygFo/Bfgz/hu+YQPgF39EHG7seBeNGuqN9Rsrw/P2srNm5DPiEY
gsdr6VfZOIWAzJeoIb11aKF+debpMlg+cLfPN0CE4lLWE2RpzJLw/ZIvUer28XJ9fgQrm9cmqjEo
zzauLqrM68AP7XK8JpF49jfmZ209LMsuSATNEVYgw7TIhB07Eyp6U5Uj/arA9xu/bkF09SBNmfw6
t64DItw5RrD+omg02C2eT5xqiBZTiJfS5Hrm2gO78YOapuqWF3X0eH72Xr4lQ/D0eRdg9J+CBtAi
QGfUsY8jUIaXJ1k79SWhM2Qxa0Tv6Wz4ZUZqgz1DSB+ZAEGZDJkQfSSuHj8mc7OJ1V/ZC3bRd8eI
70QMO4DQGlxnhY8MzZR3G7iplx+uno3wNLkMCim6Imsb97437X0wzNOucPxP5RJ95APd6GfFJm2M
pwgNRJ9LxF46EnaHQYFh1QHx2NGA5G5jHda6OP38ydHeQqgSVHgOQgocCI0dKGvy16WEjOUu78Zh
S0NhrRfL8HvwhUyiHxDecRyZRXM3NMc6aYdhP85s2LhArK25dbLrRYnJD2eSgtpuBmJU3vl6vgw1
jGr75/MUIZ1dQdGLpEhwtLtcVm9YS+tDPeeP5+1v7estE4dU6xTWMTrwoOt8AM9Afz0YI9PLWres
u2dCT25NkrSsZHXnm8W5loRvAXdXvt0GdLamYAuKt5J0VG14FQVzCMBH3x4u+nYbzFm1YYDMGC8y
X3U/4o51e9DyXhY7hbTH83X16gkFVmQgKQ9ZmYq8giCFM1UbL/WVfW8jOX3Zu3zMlyTtB58AcRWN
Rh5IC9nQnSqj9rKcl2fDOJEMXTSqaBA/gYBnNk26OHaDHi+7FP5OEPfERYyo6fWTukvSqK7rY66S
ItWtt8VmsDZFltW6sVGLynM4oF7iUhBMtTL7KJaTB3pVHAsb16m1biz7LRZQQ5UKfi6cox/FBNUB
T7ivhEu2MndrNmDZL1Z2QB66KrK+bsAApjTqoPP4skI6zyb8r3g9SSKQLOlDV39q6Fgf+wCy00vp
q/uLzMxGa0aLillV+3mqhUZMfBIfh1m5l02/DdLsRIDSuAWNS7d4dGNxC7ruDxTY3/PfvrK6Nkwz
HzsAmRJWZAJY4usBmMZb3MGWzEzzFlZ6rQvrnZ3MnVoi7uWpPy4P5cxvnFleMwFC0/NDWNk/NkoT
TJFN6FdVkia6bu460c4gMu2JuLT9U79PrFj6EOsbJE5H2ZjgA0jLg7dKDluaX2tfb1kxp1Qnpgxx
vkAn6S5qZ5mV4Es6nJ+blQdXYBlvG0PW0RicjYTrZgeAEBJRIjL7Wtzwwu020kNrY7As2OMe1W4l
sEdBYwDku6jlrqhmsyW5sta+dQZ7UE0GWqbHCc+b6jqvmld6qaqNwMPKFNmQy8qc2Kmg2JW6la93
XJ+UlvPwAZq8xR7UGhuxhxUjsOGWnohrUqM+AZvIUZ87sCoPr4a29OK7AE+frYqzlYmywZY1E/6k
xypPGbwFpLXGAKHSyGws88rl3cZWhsk0U9T8YKYCRa8D3vvQMCV8L+P6yNu4eZRunG9c4FceVTbC
MmjB6T9HAL2UNaR/BWn6mxPJ33WEKPgxdKFnCsaX+VgzvkXiv7YPTnP6xMyhwNpNVLV5Cirht9Bt
AuyLFVeOkvdVQrdQt2sLZFk7WGicJmmRh/TiSh6r0a0OLBi3wvFrrVvW7le4itXgZ00nNUOVcUii
g8+Uv3ElW2vdsvJO59KfADpMp15EaR6i8GuCEOTr855qrXXLxgFw6UUske7zeRGYFBFlrvcoG4/q
jSDHCuAAZEHPF7gACUUZ5dhSfj59Hrvko0oWCQ3x5ZbpOaMtlwehPYgj1DdObn6cH9aKzdiAO6ll
lyxlTlLUbXU9IKoo27mBGmwxHKC+TcvdHES+s6/mwHgbA11xNb51MVcJCRSvNElLb1L3SQJiT4cS
+dZt+636lBVbsXUWfMjyLghBJmk1MzBHB8pr9b7Nh/Czh+G81nzpN+ZvJevl2cK5Ms7hnxfcHjpH
huVbOXt9cwTGv53vhSPb+xzipu5113CxgAQpEu1u8CAts4srFP6nRYsc2HFuuDO9LcaKqgO0tirn
AJzJJmpqZefaGL5+mBFvLCiWGNj5X3vVoOjLiVT34fwOWgmf2bC8xO0K1+1MkqrCOdKFfoX2HmL8
9ft6AWVz4OYPis/iNammy4LNvuVFqGC48FOZp4PP3y2leR0m8rWWzRZJ5Np8WX7ER/q7Fa1K0iJB
qY4XLCwlBISu56drbfdbfkQCnz0UAIanZpH7aoofQkYe8DjdipGvtG9j8kB6Feg5mpIUsqxvQYZ8
TSZ+FeRyY7+vNX86D5+cQrpSQInHDa46+Rju4qmrwRM09jsjxWXACvCsPu8i1FNlVIcRxO7wrfKw
kcJ+44aw9vUnf/Hk6xVI1J0R8hspyWP/GMkuzybK+bGak2Jjd56a+hnf9wJpISjdcofjPafL6H2g
nSoDrX9yH/Xma9j4W/nmlU1qk9Dmala6A8NpygvV71rX9Dtc0LeqhNfmyboGmFn1AZACiG744x1R
5a1TjTfzVGzEHVYOHc+yYL/L2cAFEEiFU7jgsJ3AdSSnbu97lTp6J/0Xrxi3ztW1mbLMOS7LXNJe
IHgoSvez50ftV1nlf42w8z+Yip+EjuoczM+VhwoB8Hk6B6czyx6xxC5dQrZ18VsZgI2gS6KCA7Oe
x6mA1tl7mofeGwdRofS8P1pZCxs6BzEsrjmBSfSLBFmHGDlE5ot+QBS3mEDm7EF2Q85QWjjf3dpg
LONuiTc27QT/UYThnPZGwH0zEIueb92iDP9jOWwcXTUhCawLhsPI6YbvgTYsuKZOZb4vDXIGV3Ux
33uOOIazW90nvoyKa6+E7NreJLNXpihq+xaNSdPf1aIL7hLihvGuDemoDsvSB++rYYjpxqeumJhN
8VkzE4zCtHGKNGn1Ucs6eQco64BA/WB4dn461vo4LcITd2cMGSGXEeVpW9HxKqFjsDOUT0cJRtGN
9VzrwvIUzJdFrZcJpqyral8kxeteRz+8ot64dq+4U5t4t4mpWILZxaunL44TK/UOAZRl10zTwwhC
hsP5iVrblZaPaCZ3yeMaQY7IJZB7CUx3dKpA7i9r3TryJxXVrtsGeYpQBy5CbeG8y51Ivj3f+ooB
2xA75NehQizGJG1ovQ9Ij8KjApo1JlrmXYWH0OAWH873tDJLNtwuigsfAi1w25Dpjb84VaGuPFFu
KRKutW55hpFCdgxkqBhHEX8IAmHeQM+1fH/+01e20U/KdxNtnNbFnSIsvduZ6zsoDdyOqDvTOd2C
U64N4GQiT6xtgIImiWfcGwnqPK4i0F+9MssYPJ4fwVrrp58/aR0cMDh8atwbE582aVtDXFqIPDme
b33FjG2gnFkmElAxAj6bT+qjD77JL94yklvZk00Ji7U+rFOfVN0SDjqJU8N6dt21fNmZoBuPHRZ7
w9LWurDtGBKavONBjFgZuwkoP1KXfY5auTFLa2tgGbKmbiA0pIhStoTRbcEUu85F42y8i1/eo65N
nRijFESGDW6OUd3QGwNG1FfQIqmuW3cG2AWBpCS9ZLFRu/J8K+kaadSItAjpFsOXVrefiOPcodhl
S3nm5RehayPjRgYYVug28KZC8G6/BIDM7yoZRDzlokmSPcoLq+Aa6+P0VzkqG4ad5AKxhvPDW5vH
08+fWEoS5niS9xpHEikqaE1EeKcYyNEHoXlvEKI738vLe8G1GRbJGPZuTiBri7hQ/0WreckcyIVv
PFTWxmBZe2tcU51kklNKGMRITbkPI5IlDFU8BS0vg0pC9+z5TM0T8VraIDPhFfxNr5PHpJWvRe69
HxnAc5fNk231ZTglXo+QL20TeexkHqZ90vcb14O1VbAMfunCxe3zAQYvC4M0cusdy7D6cNmnW+aO
whsdthAlTSfdDs1+bitWAzwBksuNnbry9TZsrtDT3E50jFOoC+THshpkWraNen/R59toOUFYPy2e
jNNxHry7oFn4MZzcyxhGIWb/fO8gQmiKJgIyQJdddVVXEzvqwbSX7RqbJnHJe+hWhVjXoO+bNByE
l544UjeC9yvWZSPiBg4G7z4u4rSL4nufudNu6JNXNGrG/Rwmny+bftuE6YATm8kolflQf3RF6T/o
UYiLrvZQvHk+/b2P4IWowxD16MQ8RF7ZQ1/I1begX+o3jom13WlZrueMjhZOCQ83xD40dTpTfgjb
ChDCyybIsl1nwPtroH6YQtB+LI6m7yu9A4aw39j/L18GoKbwfIr8vHQjWiBOyOMx+LzQjmZzExfX
wizFw/khrHRhY91UoSRFPQGOGpxf7yD+lB9RrgWtuQlCgee7WFmFn/Bu0KyoYh+X7tyDIGSth2FX
TGIr0LPWumXFYb7QwDVllHYeIjFJO5O7VuT9/WXfbp3EMk/8pi5plJ4qFg7QW/YPC2ncDRNY+/bT
ojw55ycOrzycTi+/iI54OPwKhax5Y2+ueAhb2ZX6s2G1wctZt2osdn3ildeVO41pZ6AGbhIWbDi6
tR1k2fFUjM3iCAwCEfpsNhEkFuXnpPW/XrYClg03uWmZgpR0OoM49EPL47q+UrHXs417yunK+HO0
Ewptz9dgWDjTpEZsKoy8AyH0Tsfmm1zYZ+SsIb82pzJxL9xMljm7ddEDVhpGCBr6TbvzSc8YlIxL
Z0vrZ2UpbKxbRHJUJHR4n0jjyt1UtunsxkeTh5cdCDbajRqf63GOYMkG8ZhDmSigokDwSy9TpnBt
xNvY9DFTfYxLYwQFOCmcaF8m4xY51tr0WMbc+EDJxAUcEZLd5X6Mm0+zE3yMUDq+YQorNmdj3QZ/
rIU0uLdDbfCt4cN0xcHQ36nQvyazc5nTsCFvslHgkVCIV6mFoIiqR5Gak0N04ry5/R5nfMEeQsuc
cz2HrM01Eo9NUhagxwvA6WSKCApmoQvGntvYhdYKQMuQb2A8BrsElyz8IERC+h8ob/A+FVqA+jWn
sbiugYT5RmmfuMcY4pZbdTJrC2n5BNmO/tQuJk55h1rSQ4TxjzsV8HDcyQiKHBsudMU9h5ZrCECq
Z1AShec+n4bH3Pemz+2iww/nZ3ptEJY3iHvETovCw16X5WtMOQJefnVbVurt+fZXvt7GzA3zTEIx
8Dh12ByCMyNsPwwgptpwm2utn9zpk6ML+mIghALeJi19SZN9ktSF3gsdLVvKemsdWOd6NYYeEyDn
SRG+Sb7jUji/j7k/PZ6fnJXJDyxXwOpIL+BlTFIxx+LG19I5TnULeF4eh5c9r23QXA5aHuD7S4S7
8qZQKIgBsHknmyqIL9uewWnmnizB7CEhl6DOPu3AKJJGBsoIvK222CPWZsjyA4WMkiYfAUrtGrVv
Ch8PjOkEDN7wM6dlfMHN2LC5xGHeGDk8SN1uuQ4hsLwvmZdGvbwp26E4QLXwsgtuYBmxX3JTTDkJ
UpS667QlSB40lDpvhmCRF24my5JbXZOlYj2ORc2mx2CCruyOVTKBUMtiyKfzOzZ5ecJsEB0blsgv
Sx2lnuDBtZ59+t1T/eDsxRRBX02hFlm/Q2VUvtNdW1+d73TFCG1MHUgdtIohpZPGRC83SUtjs9NG
661CsrX2LSOfGxouvV8HiMdDVnoXO3PweWRu6xwv+37LzKHhACxKjElzIoPkrC/V3idiKxe/tiQn
03ligJJKarwT1Ey5H3K2gBpLZUmJ0PZEj6A2P0R4lvfuJkZzxSJt0kL2f5y9WY+cOPs+/ImQjLFZ
ToFaunpJujvdyeQEJZ0EDAYDtgH70/+v+kmvNE+9U2mpj0bqmakqsH37Xq7FUVgzwzn5wBgcHvLF
rJAUDeakh1pqwt65la6tyMWx93aGx84GMgZTctmLVM9HPtL1+9/X48Kn8P+bbsKL8n9fWYoxMIP3
ZHxQzuaWk71b+0LLH06afKnOdoTs1tDxxs86V/V8h7HWx2DqMPf836/uPUrQtU3OX+1CTAmiLIeD
BUSs9Fx98LhcBILYCTnOKYsPENQf0eaMflVd9jHVoPASXCdMNKnIhOxgezntoIqpi3mpZI5L8fPf
V+fKfr5E0o2bYs5AcekAu/V8quW+isiYK94eW0rgvbM9ZD4tRfRe++TabrjE0SFxNHMzo5+K3lsX
H2RHBrVrrRjHPPLB1haCdkGVd2ObeYjtz2orXOXBl4tJr17WjrZnK3RSuXdQHVc2/yXoTqJR0YNp
j3ZpDHBf20IYGqXne5qd1z79IlxwUC6Akmviw7TOe1zUrx3T77QDr330+e//ikSgFWeL5+jzynhz
OwgsLYXW63v4bXo+Iv9xWV8C5GIyTI55pJLgsKV2l7qur/+BxiFEY1Ko/065FUH4Oa7FHORVwqrq
BmZAyZqTZiZJHsQBCQp4dYW8FF7TEGbmGfTpOkG5Oc3ebT8JPETLgMafeWV8nXtk2apYITEZv3MR
XImdl4i7WQANF4iUH9Q8HcNKvopta3JF+Xt7+doKXEQXoRISZy07f4F9C7HMOXoiHyMIhdFFXOnO
bcbaxxzaShp6jOlb7+vnLEzf/n7ur/z2S8CdTExEYACM5U25Bm93XstAkveI1ee79j82z6XkHTqY
NEzmOT7AFsJ8QnOoa/INkrKlgsTazvV19rHoe4m640K3iYfP8EEujP6cMH0kRRfV2JN/f03/B1f6
ryc5P+G/Thl4osDEQsriUFNYXO4CPlhZhICjfgmhlvLQb9KxW9mbwXwNZtHWO+np8NDGiFwlXEMg
rcIB0nFwTHJpUJjaznC5n9KlxV5pYGgdtUjpS3gr6RgGI259j+B0bQUuAk/Q0FqwivODMeL1vPnP
2yeplylv2uVj9eAlmm+rK+/FQJNDB2KQh99TTG3BaGDe8za4tkkvEhMVLRlQp+i1a8Mg5IuM50Y2
NHrn6rv26Rd5SdYtNUxcCD94tBahu5QNJ+jttu8NdK99/EV0cND2w1V3rpZJW7+t44yeFvrg5D3V
hyvhjV4EiARbySzrxnFnsSRfpzN+QCZZHlbkg/OsSwwfxKXBN4pNfKga5CH5ClWif5qx6j42Br0E
8bkEznudNliAvp5uooabIonN8A6k9cr7v5S+G+GpRDajOQhskTn5zcgjFvxj2KvwErIH5zk5ABTN
DmPImrIKMl6mnnywEL+E2aUanjRmwN6JIBHYQKm67eucqkHUp47b+M/fg9uVHXSpdwe8rAfjDrM+
S6flmdUJeUqoE28Q16uH3d+/40qrPbw4wpA6AxK9Q4Ce5+QHkjkJxVCioI3s+44hs2v4b5vV4ptN
1nB55zuvrfzFwQYYDhAB3M2HNWuaqehDKIAjZZ7Z778/05XY+n+yw/+6E4JlGtCrwBQTnodTms9W
86hg3me/4kSxLw4Ai9e/f9O1Fbo446DVolZqZtTKnTAPAhnN9xhI2qeqi4ePHcJLIF7H46SaRop5
ZhDbG46eJMaCYXf40ANcgu+GdNSuJxQPsA58LpplrR4gbpZ+T5Hrv3NHX9lil27JoJ+IGK6hHMvd
JiCyx7X/0yjKWM796JKb2teyul9n/JDcA5r0nhX0lW1wic6TaRthYzmEr5p9ikf1YGRSelyKyIfb
uvj7C7yyly/V72APmGZiWNEzi8PsU9Rbth8lfw/Oe+3Tz3//107OGOuxk5HBehs2dymrw6NtePfO
ObzS77uE5zW635ZhCKODGxJbWGibnmKWhXvYZ9vdbLJqn6VV+7GjcillF7G4dQP0vgF7GaUrmkao
rYT2qYDALiAl71kVXTmRl3J2UBmzEK+vo0OKw3jW3XiOOikLsaUfPI8XR16ymvu2XqLDzIW7GVsx
wgSHvafO9t8LTi7RepWsttCGAzsQ1Y37bgGIPFnJtP/IZiWXEL0Rku7w6pXscKZMTjkVS/hlg9nx
eyyka7/+onXYjRCYDWp8fhM9MZ/0D8yn6kN9AHKpWwcEhw6bukWaOS8xUFPstz4bHX/sxZx307/O
GRr2UACakemswre3YScEuPQqfuen//c5I5dKdYvatnBY0FcnWvW+aKvOp0DeKY/DwJjj+4SY7Guz
UPPz749zhbBALiF4VRUL6wHvOXRWqBS4dgtlBjRZgyU/96vurUp72C1QWDTqcowsLDCgBAu7oFIJ
y5acwX1B72iDWinPVhq7oo0hWI7EYIaVbNUSKD2BNRqd0t40v//+o69tnousoGmhhQRH1eiwJhgl
5ts4dCaPVes+lvCT7CLh1xKDsJ6sCA2mncsp1KwIhmErP/bzL+ICbVmgPMeS+pUuRzCc+kfedx+z
ryGXmD65pgmUnQg9QH1mKuHMYE6Dx4Cmk+17cmj/fU2TS2DfOqIsnxSjaLR1n5xlgLBRcR/P+ks1
AKHYs4Xux3cn5v8dp8kl0C+yADnFyRAdIHkT3aw2oMVWsf6Y4qneyW3++/6HNcb/HuqlxWxmhqY7
4MFZnxRs6MavGanUVERDC4k/RmL93rVz7bsuAoiGyI22fRQeBi5tmZKeF6Sn7j6CUcHPdIncO7vs
2ms7H55/Baq4NlW7VQk9aO8NhgzQ/jB5mukmKkYj9fKxeHiJA4Slu1n0ebutGCIf4Y5RlQ3QH+88
xPnH/v97NhBm/d+H6C0BRUpH5BD0aVo0LE5KrM3HoMHkUvsuEPOAlmiI335WpnMV4aXsp/ekk64t
9MUxl3qrdQwIwgH2VwMERdyjJstawi0Cg973hOevvKBLAKAMZKJh60NReG/sBex9VSRVpF4+FKku
sX8ubTrWKxIe4rldXkYm2/tu699zirty2V1q3S1D2m1e6fCQZrPI/WjQZTQ6qGwe6Jp8Ic20LCCo
B9WH9BnIpeadiCh37bLi+9YVkApm+wJjcvMOYODKcl9aGK+cwYWyNeGhM0LuWMxuJ8n3K29cniSA
r35sRS5OtTN1msptDA9TUE/PDr7Gn7he3+uRXokZyUWJP6sEMsM9nsFJJ+43EaS3RIWuz8Eqeg/9
c23HXhxpD9bFBlcbirS7Zk/1bOT9GFP642Pv5+Lmbmy6jMhbyAEW7XLfo9dVhk33ngfDtfdzcaQj
pARhEqfksOnB72WWSZ0vs6tOMBsBweNDj3AJA5QuhTZZaMlhlWFVxvBPu/Vs+Zh3HrkEASZ8rjXQ
DSGYhmz8Wgd+eAFd791W6ZU3dAkBTFfF1aIqnDG+zvAm47pcYQYHEmBL3imr/nvOSS6V7xLeorAd
VixxMCYvCjlpsS1TncfButwGIhpguUa6kx6X7sVG7j2k6bUnO//9X/dpEsh6FD1ioYB3CM3naeI/
MxeapthgXrft/r74V6LIJTywYTqoIf+FC89F7iYMV7ELwLzZr76ed8Ni7DsN/yux9xIn6EUbopwI
yCHsYNF49D2MbkEcH2y3q2wyTDuIKrQUgsDnBPjvj3bl4F/aG3dQxlvGYSAHAUdNtI6g5mVsM+8/
9ukXB98nyZKS+iz+v+n6k9JB+CqdW9/Zc9d++8XBt6KvoQMn6CFM7LybePMTtpz+nRdzZc0voX58
mqgG/xdnRiXjYSNBduyHzoOXmKQPEJH6mGA8uVTKmwawKGhf08PcM/TPJqfOUujvNboj/n85339k
a5daeUE6kB46vvSwRXX9h7CVo6eaGtdKC6UOqbtPYkI74YZv3bLl2+wcStwpEP65GrRcStdUM/nE
1ySjhZuHftlBw3UDPBEVcVVAzgWuEa3mk/6agbdJ8ti1bClJYNt8g7SCaRpSsBQ8iLX9R8/utkqq
/nbNouoxjax7hJeSLoY5WQq1NFs+p1OHi20M8yAd1xx0otMm9D/hRLZ8yOqu6JplKmLu3sYugIXi
zNZT7DMFSL66R19nKzOMscqqq44rs00edMGUx72qYKeW0N2QwcVROVkooHEXPXxVnAT7rht/LdG6
Qeq+AycxqB/F6n8PU3U2AgxfuZt/w+XyKzfkxdA1Ljpqfb4QsxYhYXGhzHo3aAoZtpD1+wAEaE7h
fwuY71DULT8tKvgcN9FcDkv8GY6rJp/b+cFO4VMX8hc5QiiFUyShcox5MScTzJhjsha1cj99vU2n
gGzfUlAkd0kGs04TDi+p7F6brPu04N/vYLc6lxvdlsNohqyYpIuGvHMWRnVBp/JIrO61NpoeaoYb
pa3t/Vbx50pswU0DLWP08KMcCpSPbWZlDpHulwFWqIXyaY2p6jSVacKDXC9zsFe1e1MW6tCCEZVb
EhsgWOqTzTaRiwQCcTr62fJqhbw7/a0q9khYzx8CZU/IkASUySKAP0T0m9BggkCMlAezZLfVuJ2k
zU5w9n7j0v8KNLuZuz46bMykuYglHL4rT8sNiWkOXpbCI6qlmJvux9ymYWkX5vKpgkodvJLamz6B
bjoa+/wIQ5b+1Gy6KUMhtl0Udf8kornTg07z2IQ85xw2HIw2f9aGdXlLZf1o6/EJ4lAtMJS8zzuT
TLnCEDpP2ukXFJpcaUa57BJJXsZk2Qos25abpbO5y9R23LStMCDUaRlZKcsQhWNuWvNKuX2eqvkT
D0JAkg16tDhHKWa5AEzYtHmu4WmJ8bTuSu6hiU0gDnyovXkOISuWqxlqdarxUz4mobljbr7Hofqd
jOSY1ElazGeK/wKrqJxEGd0FelhyOpgvkvWozsLxzXL+A7wztIUsVwXEUKE3TLGKtk7/WYZe7wbS
hbsRDZBCsEblbO2+TzSDX2xg0ceZfK7D3uDQDb+ZQhUJFPTDzMLHRabwclz8jauXociS7o6zbA+l
m+7Wz7QueITOZLUEt66R/jh7/anTzZMP2JOPcWww+B8OKkDAI9PwK6xtBMjzMO+VTpHbKl7wxGT7
IG5sGQatL1YJ9NI41kERS/9m6NLlwVkwH+Ynn81EXkSSPY7UmV0Pn828QXgqLAFoZNVAr+vasH1c
qV96XltgbmdgY0bBYQzElkJC5ST3dqgL6sBGSqmjx2gUTakca/bGWVeEsBi4mcJ4htOpI0XQs4c+
bppcxsmbcvGrmSqwTyDUjZ1ibb5AXOYQMojCZukmntGs4qfRBlrkMwF1ZIwy8jUE+vfrXLUwxAyr
EPoj8zSLxwyuj6zgo6bfBJetBlrKxPdOp/NJ2Kjda0BJnuYJ0cYS0y9FwtDDLhIoPjf5EsT1Hse/
dkVEluC1XWDHndTRXGMZ6HyQ4caOI5RlT2RS5KhhVbJfopbhxonxKypv/anbzl7xVYgAugFCcRMz
Zp656+a5yCrw5CggkujrjU7dkXFGr1HUXLA8WoFRyqFOmz0QO3R/fNPwWzMCs5FrlaiDgsFkyfC1
Irdx1NxyS8VxMTSxeYiS/HMQsfCfvln0LXgH/Z+smerHOR35c1inrYcXdhg+1pl2D0OEbLZI+dg/
srQOfjG3Ll/qYU2wumnwiXvRHVbYsNS443h7qx0g6PkwDu4+mTut7keYgMGKh8d9kBsaRXdZYtaj
jsQm93Wgo2PmjTtSq/2XJc3si4H98V3gQIrPYfrYxnlfb1U507OXxei473czTaffCZTObd6IbYR2
voPI4Gar5+DM3UWEeGhW/jYZQFD6SfdFKLM2H8345qppferGDZSQSNucEjJ/HuEfd4JO0D1Yoi6P
6HZIY/q1ktFzig2UQ/xvxuWFZ4I721COdnoNqKAlJG7Q89bYfzwdvvkmePPYSLes1o+2HYCcgqjz
l45U2CRxIk7w4KhyWOHQ3UhCkvcOZA+E8SfeJaeK01ewRu0+7aGWLNzgTkInYz6tvC30BOdWOWEm
DyL6hrAr5s/Af7OSA+Na4Mr7oVvxqQvQtY7nZCwAFA5vHZth+ZnGvoi4emwVDC17NQHEP2BYVU/k
gcdU4S7HYZ3gc3mjEvlgYEsKLkr1ZTO8h2E13TG0+EtjR44LfJkL6oXLqR7edJ2BquvitrBuWRDU
e4P7H0WIDPShj5QoVDwFOYxUH6Q3dVF1MigwMg9yn4Gf1qvoRUinC0+QXii79TeqmX5gMgxDqhoD
zx7ZSe4ic1hjJP5Tqn0hOE+LFaZrJfDKX0YHXnwrPUTPiPyRigWW0crUu7ENXyEC2+VNGEpgiwdW
rnwd0IrNlqIP5u+mCn+BDlnnunOuzObgGPMxhdN815amBRIQuoSvPbSRciXpEwkjdQIxBPBRw919
3MsUN23UOogFDV/rxPR4tDnZN1u07kc1ds8M+Nbcm+3Q1wPZL7jfgDGp7hegUn9vq59zXPLkCGBC
sw/oGO+nWfJj1dAAvTdwcrI47WWR6jHZ18TABxJOOnUJj23RIsq7dnxUXYBzMYkVI7oeXgLdPVfR
MB9TcO73wp+PC+rCs9O5q/nnaCPTCM4D1CQL3unkCZtsKSnV6U2UhefSXQy/Fj+1N3Ez+COQqG7n
1nr+QeJmLBKV2s/pwqITrUR6dMKrmynj/plElH3SdFNPFXx625waHvyshFZPW8iqB+hyxvsgm5pv
A3i+R9jBVU9w3TWlQb/jU5U1w2/oNDS7vpn8fZpF5haSizUUhSaMm4eqH4uKtJnMZ7oiQoypf1YR
gwxdOvS3i1tWjWsZNuKrJ9ktqStygLDPulshvvzonFhLm0nPEBkne4+9Tr/putNf6hH5zShbZOJt
tIKa50Yc4bh5bcO5fTZe0l2/uBTM3kgWWBXkfe2ArtisVXSbBp7vTcdDbFm33dd6rEobxcPLEor0
JBVvRJ7yBhwc3OR3qhaj2PtIdWXd1mkRJRUtQNBsS2iI1XuIQXGMvKndUd9FN31Gx51ozI+xCqq3
wW7bm1xrvKc6orsY5rQ/s3jNPmXoCGJn2O7FwK/mae67eZ9mldp12dAchOnG8rzO9wMsvJBZJAMA
olVw1FszHeVkwWJjM2R2ong9gX0tkex4QFgxJN818O8rkPJs5Tz27DUiPr5dcHbLVEfqYVzMVIrA
rJhy9OFnA6R+oc9qerZbE+AEY1raJA4es4THR2nQPc79kCFk1lVFX7Uw2XSEIA9c301s1h1MfaWA
e2oydnnWaPI1NlAzyj0IpPdtmwSnnrQSrMORrDmtlvpz61f+iAmy/cU2Q17XkEe3cgurHxutwq9U
YGr1Knit0PB1ksIBQDsRfE86vMz9FLpqKIJAG/q9zULpSrFlzc8mVMt4L8JxHHfKgSUIZWJIEhai
4cE3+BhWEvVJ3X0VUReAB1GjaXMKFx7InajtUOVI1iNWRl1ttxO2uZxOUQrD04LOQ8NJPkZV+4cB
nINQHnRgHMomEe4Iy0vCcp3xuSm1g1oA8lQ6Trs1zMCA6FRTF5bZiR7hXgCNEQtP5+E37eD1fqsX
11ZHWS1hkItFLN8TeKx+6hLDwXOflja+rZmL/X7egrDNBfK+Jp8dG5fHxTNq/zHojW8FECXIk9Sg
TXuTDioL8zVIeg2oJsWdNcBEDeaW4kw8nNKkA0WmrlEiwcp8JKXbqg3br8MSPAW4hqBQ28xwVwCl
PxsOoW6SXxKC6msBMmWo7hzs4KqyYk3Wn5jt0uGkApOO+dAHoSmy0U/+gVVh1IH+qbI7FU5IDMU2
W/bIZAQmK1x+UDL4jBvcmokRpN8Fs24xjJWBf86moYdPAo8w104j5u1eBFHI9ku8bU+QGwiin0Cl
YiRN+QQ/bPhPsnbXI31X+5FtQffYBhOmNMPWVlWp5jAWcFGf2qlY6BLPBxWOkfpJWmsIMswoClF6
eEHsE0TzovbUzaPA8GiCus0ptWGING6FsO2z6+SWnuagDvvD5PSERWh70W43QyZZeFPJ0aQPaAMk
IsylXmlWrNka6NxGWLYcOKIYRo2uVQ3Kz37+1YyJG+4d58Y/0HiAhXjuSdO4n9EQtU1RBSkCQjDM
YXrq6sGmecbtBoQQnOomcPwR3nd0M6gMCCQ8urwLGnmcaFUDmI40ATaPa28Ru6A8XO0kDYAaxU2I
U1mLBffwsmKu+OzriATfzjbZ0d7SEMk06doIZa8b2Wdb2Qj6yBhf5HwN0uo+cozKshkQN45K+3XJ
MRTvO+z2dsWmEnUW79zc6gDdDj6omxRQZPKzgs3LPe96ouFSD4+nnKTcNHimEXpEXoaZ2xO4QlEU
/eEgsL19Ni15PNlsxekdoROCyL+Mex0a80cLvvw0M5SUyxV6u9WxHQALf4hVQNMTpVD3K4Dm35Yc
aVy03cH/y4dloMdmuBdLzw3UL1LZ3wym6sOd3ZZogInaPNrXpHVh9EJ1hBiG23x1xaLrlMBKUyb1
KeYR5I1ZgH/sKoif07u6IepRdxmmpig3K73HrYy6L4ps1963gQuSk0XC1ULSoIMTOI5gstyA5We/
VFrGXwNRLw06NVTzYiEVhhEFPDxqvUclPbo3vzQRe8Bothl/wygktL8huo6fp+CbtqNpkIk36uXw
I+SoD0sQoUyU88355WEi4I996jeg/Qodp2nwGZbDsy7TSliBlIoMGMWDMOdwGVCGewHob3SYNtWC
Y7TqoS4dchmEAisa8RnaHt38rSYQoDmJoR5/bm0mxCMb6AQXQz6bfqeGQZoidZVyJ5+aLsRCzZ0E
UVW4KHd0jfyDr8bVHZZ+cMFJxq77OtXC1I/LOi9Rbu26jjfYO9GYOy+ypoSfCd92oV/VeqBTF/6J
xob81kuK/64PkSQeUNvp5G5OdChRfa+IRb63lt9PC3gaN5YbRU5j5Dd/w+ZuXvaEVcFwjx0T8ieM
HCx6V+CKs8LyeGW7mE7Clt1KUMtHOOrf4TSr3W9CAPf90gDU5HO0jzt2SKM4gyZiYqHUvkgZEwCd
iIb4ctf08y0zQ+rLMDSJ2MXrNuo7HlsviihmQXojaR8TyOKplB7GcEExkKF5g8oj0KvfN7D1+xVr
uaqSjWpmuINsI+8wQTfRSW+jwRn2uK9KG8iO76rEN9nOGKXsAY05i1Bf8Q67HnKvTd6MemO7tJ2z
bQfKx4QiAaIOQY6JAplzK9GGvUVmwJq7ukNJUbTzuviS2ICxHUCIwcMySSEOWQ06Sq6EbzCpBAxR
53ogcXuLrHk0R5SFTB+WSDWulIj4qMSSrRa3YmC+KwOxUY9u2VD9IVEQrLu4nehQCtXJfyRv61eQ
jVVYNE7RP0kDhFreL7Y15dQk0VQ2do0ewWGYfp//iLwX/pL1jjdN0JUxU/W3BMqyYe7jmP9jGOnm
m4028VjObloQexsZhGPBpY7+gNW/8t2CGdyMMr5CV41GDbIj9AXr4XaDTEG/T4xt24PWfBQn6EPF
WBTYjVpa2EoZsVdJ1sQ+b3GMmt2iITL0dPbpaG7mGspPCLlxPT/abIT5NYZCYXzvNwVWUe30FgBS
sZEIBArTy4WeUAjzpJwTPO9eQ84WKXjaz6ifBFSjsAFhjwId7Mm/jkvbwCAeFX+cB4Jt/Pvcgen4
OYIU4bZnkNjpnoFRDZMarTJoHxSzMPYpaRVgSJxDd+mLbHk7H2UNKtRuyaRsb+YJCpa/Ql6n4SmD
QjKIT2Hftd9gry37PeJzjJbjPFBI0eNAql1Qt4SV7WpV/QkXGKyq2yBI1ZBDThW68khAMPC/qwBb
XQsHWwscjKzNprdBRbE6+i0RG4gtyqtbiChu0TkSuqYvYlxfc45LfRR5hmwTF3er2vUR5SbFv6ha
DGf2PZqJn5DRqXo/o8Vkcms25copBj7+pkG2GJ5YMCTTSaGzyk49FeERntf6TkKKdrhRckDssTTy
KD8nMDl30RDCWGgaeYShg+LVcDSz7hLgoRV/Xp0fkadL1cVosHCDdke3VFXetrQzZRwyjlbrKuf5
l+GWBCXepqge4VyHVuGgGH9WkBRQuELQ5dwBxVGHewxODaIiuGNtCe00oU9rOlbfBK7T5r6Doy1D
cSqmJIdCss8eeCYmgL9dONp8zNKljGq63sJPY+1zo1Z1nHQW/kJHnHxGczv5RnunYlye67TbummB
mr2c/OM5yVW5awbAoESMrnQymOyxmdyq8mpM0DwWrIMxKW+eMh5HEHgh7i0Z0vobrpXltoUn3pcq
CAlSXDFMh9H7Cflkq32FAhoyhm0f1nsaNMkuhobXPVlVZXJEJZxehpgPxzIT3M7h2pJz/7FrdrOs
2p/ttKJH0jmT3DUKii+FsAFH+7DayK6viNW4YzOyAwHavvYhHSyKopm/So3eRbUA9Llr5zbYJUbP
pw7riuFDOhNsnirDxF638KCFkGyyn/i2oraGSQ84T9p+chGdXqqu93uOHsVw6qoaKvOhtegssYB+
y2rrh72eeonJQ6NTiqJgQ1+YptQ6ZDypO8YepdjjyPrpxMMKdbEi7ZdAVXAeCUT7uRpMcLMFFNsw
S4f7uls5zELiFJRGvSYLYt5AH5jABKFeQvIDrlD2sC6gXJ9D9kvbbrz0GH7fcq/aO4rvRawZm+dk
2qJHeI1U38ms/gxj2hTLyjabZxC1P05uIVGOC3BF/3fNECSCBArKES4pzNBeOs8wI25IbCFRNi13
vqXJzzmeEXC6ke+zmumf0gz6u52G+mRYY37JJEUnfkupAZMVFVC+pcN2n6BI+QEhXYqYua2z3Dvd
g4cMSdE6KmhiRlfWHjQtJK2TZblbOPX55MKmubEilelumKttvVEV2dY9yvm31ouXVrB5B55d9BDG
XqZFCC7WbgSwHpkg6rV9MipDdh4UyCTHeaPoD7v1OfV1922LIllmBhJUdbo0z9CMHv6MmMG8pd7Q
X4P0SF43STpcSXwuyaQlaiS5zDfNSp5MGmDIK6I3iov6HtA0zJwFc1+jTswFmTMNXQdmSxlFI1yX
+qwI16B6iRJxdr/tnN/NzkLxsIEcFaZGS+4DdJYSGY9HKaMMjQVY7+Lnsv2GQm2XDdX3kbgKw8A1
3W/ECzSPhNzj/jXfQEZC/gJM/0Ptq2OycbIjGzwVeOC7fOktyPkyWb6Trg7uFry2zpD1VhK3Hq0d
ZrsDYyDApAhueL/PAMSfFKLiOw1K4U5reJqZVPF9HARkyvmQJm9gC8cZvEdntUeMYbs5YPbOwjzn
ZkpUtjdiAnJkSFiBOST+70r+P87OYzdyJFrTT0SAnowtyXRKI6lkSqUNoXL0ngwG4+nny1ldNKZv
A7NpNNCoLimTjDjnt9VDVfjGg7+E0wn2zTpuDVFcikmLlB3lJ3Ydpm9+L5aTMC2f19JjKfc98YsO
7TaIuHv1R2U4mmY4qjn4w/q303JYWS3LSwDBEQkirCMoSM3EMBuJZpo4mDnL6ez005NvuuVpWvRE
AYzibTQq97GlWKqGZwv7AwViKmpIBW0QQnT6GyO8l7T8xLtllXnO1m4YT+0wyHMoMudjyZflnLNk
xaoxymitZhZou2zVLx3q9djSW3MxbONnY5XBu5Spem2n7Dl0zQVTP9RXV6iCHYguqIKf6cWsvey0
ef0Qh2Mz7Pth6D9A98Onzcu7D0ifyU1C6XGvUKCZ+OPsN7vBk5P52pUNz5Ipx/oQBk64Iz4kT5Bw
tySOeuG4Y5hyd9IYnG9z7YkE62b7kJeLZuYURVS2gUVCzh3PSKcBKsdVSa9t5zb32ZI09VrdACXb
Q261VmIJ9ZUxFVxprs+fdCWdBJ/BcsxHW+2altWmtQwRB0P+M92cWz4N7DBW5cRVp6q4pjjqHsqd
HVw7bZJxLquF1vIApLhNARbB1DeYDdMWLHTGyteYuG7u/VoHI7+KurIf5tRfbWDnO+i/2uneRric
FBBy/GhF6sdyGcvfo5/ryHfm6n0dbc4lGKaTE8zpn7y0pjNhDv3DkN8ZOBwf7nuwKQeeSLLKx0Gf
kcmcrpa+qnuDr6dqdCOsnd/M1nE/PC/oF3ZJLPtx4FCboQr71Sq7l8ZjaI5D0CJA7mKQFEeV8C6B
4niJ+pYIvShzCPOKrH5YiMSoiX/elmz8Tc+EPtuyrJJBdf4C0zdRQw/wchpDJ6W5Wtv7XNan0Fzm
F8M3xbu1ZdPPooRrGxhPk5DIp8OqGwNjXzFeu4WXEZdie25cIzg1S5nzkMwQHBWQzIsrnJqf0KDn
suZ/jcZjHHZp7UPvhd20y+zshVwpsV8N5W4QgWHw0OZCAEYYpbMLia797FyL3DPKuWIPpJKIisC4
8aKPUQCU/0u7hvkytI5/dA0OwnFdxYOkB2I/s8iftWMEV2C/6dptEySTXR0pbM1iYtv0F+hcvjMX
WT6ZTv3WNFb9oMqhgiuf1s9xqJ/xycNy9SNlWWhtDl1ryBMT2VZGmaX9fandt45zISqdIT2OCwfW
IqT9I68b622rVoPA9r768N2yPrS1ZTEZw2ogQNu+UtN0/qLz+jMT3QxzMQxBcs9WgNURcOuibPZL
a07X2vLWvUdHVSy8xrktnPDcTl1mHstyqhMEM9idauH3h/BeutGaZXfW5LmdkIhknwKQ61kWPjnN
w1J9KmeWh1Z620u4+v2DtmZjV7ZF/yj6yUi2zsSoXImkmgq9C7oCmZEoP+gaSiOEHkUSGrysdqEA
hnPmatspg0ckhmqf5mt2rVPxM/Cd9jno7iCTsIf1bGSBf66WCuIP3ObZLfp1L0sJxl+YThN3jNy7
POv5Zv3aI2fW5RwEowNRw3Q17Yg2mH7jibJvhhDGfvGLOimFQhDNRPwgPMunmCDQ7xbsHNtcGV7y
XrrvfR52tPEaO4f2s6SxRXOxLdIO+Euc7FcbhhqruPMly769dWv93Jib+1jaFOuMYE0X6AJvNzZr
fnS91HunY0l8enpKb1sFOdkUQ3fCRamvVFbnDygvrZ1ptjskJsFTySy4M4xOHqyW2zGyR6zAZgut
0i3pjyYQgIdSdb+7EaBFuSWYS1uNQIky32m3tXbrCP3X5vOyZy9OL2ycwXECYdzzXnD3A0Sdhnzd
/qhhITxx1N55baCxy5b73MxcRAHD4p+8emthTIq9HLZ6Pzajs3cRbX0U0wzwVIbvrl+JI7YjdUOn
LxJdjWU0LOhuUCnA2pCKGe4likPmxk1eASK7W+WU09EIs+oMTpFH01L3rNF9zftAGlyHmjmehIRx
8HWWNFSe/RhGqJGx6OrEThmACCSw4nUDU8i5XS6+Jd5qsr0R4EzjxYBIeMkkpZ0RUOBysXNRXlSv
v4IxNwh0Sf8Gm7XrRqf+ZjmWJjIMrsOwTS9qtNXsUX+A0mvmsDyf9qpI1XH05dfQiwE4b7JjOKv1
oHXv3/BwGOBglayPunON3aj9X7w0JTnKqr+IyVyO7F8ro0RVH0CX3RcDOuqEEx76oA4+Ko+azxTv
OqsDVYrSxnO8mdt4suo7sbFBmyi1tmAa3hKlrPqvTWNPkc9oehKssfECdvAT7Ai6mC6Ej6AKq/ft
7k3PTeJY0moyzqwc4cljJn5eZWadRg6mPd2cqGkMFs2rnEX5XGN3/QjUUjzVBR2Y411xlWZDe4IO
r6/FODxaQuJ3GvT3gUFgB8KZxc3oGcc5FbfJ38QeqcyvpQjWxMzq/N1g6nisiGfbVyNcpgpq+aCg
CI5F7n5kFq9+Oi3SJgamahJI7z4JQ4d7KJ/rPwivxkPuwVEZ4TwfN2PlmsDQmKUMuAgG9O+lq32H
6IMyeChC0UarLss/uocDs7q83a0uQWq+Pdd7CzqTSaQsOd3ZDPD7ZSfTQQFVA8SULLF5+7j6DtB0
5ssY9dYETucEcWG1/aVNvfEylnV62pRUB1OGZMe3OR47HMIXjHZ9FLq02Fu+rWKZGdaBTcR80iEF
Qqvn+30UACJ8rCV0dFC3RqLy9rve7OpXYCpCcYR0s7M5rCHYyPSMqiWI/DotkiD1/jiKKCXfDvRh
ygqVlDPHXB3WDKXtPO21qca9m4offYgiaSzFGhvsWkBZ/fK43H9TVbTfw6Iz9yEBUN/CJhXXSftj
7M8zhFuhvQexmT88ViWw0QmAIW1OJv7neDKKG/mRTJhWPydOswKMkuDKdNZ+NCHj7KLH1xHMMVEr
KBbifZ2kbdF8kYHYPYZ9lkY6lOq9rAj0tRyneKg2ozvVYfXH9mXG4O2/lcKzd4GjHDQo4ZA4PUjO
ZHfmzu5R4rXE3lxUuhwNksOfW1roEvKkS64sXrXVzDYkHBwmUhIw4+fC4ddhzYBdrWK/l/lRVLbF
7WJXF8dQwCwW97hpWsSueeWfyTJk7JVh9s3CTnkhsAptXaqCZa/xfyRTN8KR0lGXaKRJpwYdQwzU
6kdt3XQP0z1xauoVej44lwikuT21a70c2pL2iGnssfG05LvkZv6NPDkD3Ug7npXnmpdZyezTtgV/
VA7AbSNB6K2bpfu18tP3pcGLk6Y5AW3ePD8vXOMPmdF8DgJud541voui5s3SZp30g+dDwIT1uTbs
n77yvjs+bI/KPCuybJSpCA52QqRI1pA/c1cYPblMrSUfTNfxH3HPB1fpVfaVQvg8LmbzeSp9eXJR
GSaFEF2yjW57nk2ACndRZYSpdKHuXoJzZGjR3aqxuSdrPxLQaAgkzPYEtotSyCIi0bFYUbNgkjvT
RVXQ0hTqr+1nWqJDQOtmRhnSkyhDIRFJ7BGxgf+dQbLJrlOxiEvJJfhY+pV3zFW6fpgdMUWwHVb3
eG+BjZaxkT6HUwOQ2XuLfgvMgg0tk/YOFMQcLwjvxBPiMUQYlj0SeJiuR83r/QCBtz2RpJGjnDT3
aBnGa5ulf2VpZa9IcbwkWLgMpW2V55zaJYhGcuayWY3fCmIr46knFXzODbUH20wvkJZW5HrwaoVl
/MwmAD+5dmz1Kms7Iola1SCXIl0VIcbPhV/2GzTacMqXrIi9fH4uRr6w0mzeqnV2D2WBSp6joL7n
An7BX5Sx7xvnsGGbgv7Hau/i2VKfxV26sfhyPuRDXsd8ajW0r+ci+ix/3hnXmKp5h6ve/wzX4acL
13oL/bJhAO3PfmDdlpF0Jq9XUV31b5ujnzVZZIm9InFxwnEfGPP3KTDfBlOSyaUYMzZtPPWbxrhU
txDZol1uPFIOzIDjxF7n/2nHoTiMoWHFrgMQTqnjHLXIIg/llF8bVXwPVlYjLfshCly/+2PSwnhh
9qUHEx3GzQmHhuUXUe9HiMn1tVX1bKJ0FaxnFcZ+yZ323Zrm6RAOcjh6dSF2MCreUY0ijCsDEQaC
TSTlsa508bsrejKTdb4asQvfeDBmIFI9Zot1M2fY0pGN5y+0en8dGqaC1nT8KkqNtU/E/5WLOair
8lmOtCJWI5ST6yfIxmzwDy8DU+2D+VOYIXzwvLAebK38ZqIi/CLfrv4as/F+1Uv/PGagbggAU+Nh
6xqH4WZDmymtyf0jaB7522Ud3V8dqmAuMF++Ww0GDA4ZgzJ6Y1psM+Gs7/apSF1ofUnMgmO06ktS
aXUM6QwjNy7YTm4u0en4elLPc+8PEPXrsF/dqjqkOjNj5sr6AtRpX0u1FsdtHRtG7GpC1Uy8eru3
nNT/i8KhOM0VRFfp9+ObFMVyLI0AGUrL0TpWwnnuGOUf1IR/dJ26NXF1I1/91dyAKPm7ktDjVTVQ
9b+P3pb/hl0kCqRshAmQScD9dyib9o2GzP7dzD2xcxa3TJbOWM+mafZz1K2Vjvqsn35Lofsx8mdz
s/bOViAZoxBW692ESpXgsaoYmihr0+CIt2P6RWMIqC1fZ8USzTLGJJFfWc2Ms0GJ5QVMskawVs42
sm4t7K9NkICJXLVcCXGqisfUh1Lk1umRWTBw3vJwtg8NOcTfsmEyg8QjGhlEqQTnYNu1ozBv63fU
SEMLNx/MLOMbcXeXTXemiIF4OoFco2rXI0Ra96Uys37vhLlcC5QGLHcaaSypkqCpMTQkemx/aIJ1
13ibgArxguHsNjNbC+SdlUXmMOewOrkp6l1e1tkcD83gbu/myswbCWVlQbwB2uyqrWEozHnV5tjt
KwdQ1yvdvWWvcmE5qbpfKFuD4R7bbLMG9MGSx+a6LhQSZbPfJVU7FzvNHAj0U89sCgzFy3Fwl+4p
nbxgB9Po3LoGDuuU6kAEcY8wwb8uJsA0oykhf/vOb00RjZOoHkSb8QArB1Zg57cSMMyhkrBkYF7h
rXlhjR8lAGDzrUpzUNOx5UuJJ3AfmQx173UJtkUZ7leaT5f9fdJ7mqzOFbthdMYnhO7iNE9Z0CWt
GnUTo3wxRFJaBhSxLYvaYZyciy+XUhcv6hnA291Wh2pF3KI3LASlP4lTUBR+QEQptlg+kLpPh5Tj
bRTOL6Slc/VcAI9tETIe2z1vYefbMRIzV+5oZUubWAYl+NbczeUCyzc2yN+AfvWtWKpuPCKxr1UE
oMbnlHKOq8T3Oyd9mzt7Sl9UG27dj7xspNMgUljrcu+3sIYfcKxqOQQFw9BM8/w2lIdWV3aYpLIt
3susHp46Yn1eizYP6sgAtb+NRsFPybnKqOSFedAkjdUBazuDGt/hiZwiAfUc9UnShNLHzTbnH1Np
2Wk80E8jH4Y1H7fEbFQAtS3WqfwFzeu6z4EVmP2jk5ppfVjRgRFBPxk1/IHvI9mkVPJOlKx2yGWa
qruce2Nqpy2z12+u2syfa1cVh9wY3MSyB5v03Plb1eT8JplZHlPRNgkxO/NrgDw0ma3hmYVbnX0i
XnajqyYGjum5rLoUYXqYKYwBXrtXS2lGLVrXhHZjUFh+0Bj8uLtpZTFQVM1G2x+tqY/K660tYmID
c4Y33sFoqx/eJp+5EKtjYUvndXI99eDKLHycKFPAvDegaNLpcMh6jyN3ceY3DcQGIa0+FxMBWFYh
TG7zNU9C6FdkmcqI8tAuDxXBTfcZkcy3qute4KEYN11ZPSvL6BP0CHIfBrlOVN0Z19XtUWp4WL1X
iZ3SUMhOmCa6vVmWKY21gcvsGoz2dpvZLx4zMa/rTgyB9QOq0uSE7aCx7LQfPuZyk6ceNQjBkMYw
XNBJGmPcoqy2Ywb0LimXKdwZIRsBThgOu6ge0uwTied4KSq2PhRF1noT7jYgvFfL+KcwgcwtlJVW
vIiwsDC71BgK6mJUiHgsxTUhpnXvTJ79KGAzwCl5oOBn5UvmTfNOdvTt4Jtx0f7X5au9DNlp9Lfm
NG6997vqbIZCu+0f2y3vLylarBffM/2znUtujdWuJy41FpbIkm6f77vC7UnUs+Wetm8WNmR0lFWT
Lcz4Dw/3qQK7Yq0KO30eldSf7gikFXnbJlREMGealNB4Jy7Daceu8u7Zfjoko79QUUfn3s+xQpLT
97P14jJ5sh8tQWIpj7zaACW1l5nhewAqf7ALCui2ufiWCuOT+JMKSq7K92Tp3pqO+UNvOji5hNru
ORlPAbK3hDjHdGeCXLLldXx53WMwlhdHtuauNBEQlu2KgM0s5jObBLYIK/DYWJ2vriiQ9Xd2fejk
1EelOz0Jt1sS3Zdl4suFwJslvOqWiXkQWf1QhoEfD7O/JcY8BZh4+lu42FeEQ7u+dtqjnqvjmK9J
GSD868bJuZFT8tS2iKkpIXuv88YlqLezvlO39rXB9Ueu7MPYkDkKqcB7hedcdwaBmju6178QFl39
SR+8pQ1OntFfZs9/CxG2krqkRqie/MrzvoFBt3iJxsyOttQajw4YU7osWRI65c5b69fFqH6Oucl0
BiFCAwt4aX6yvfySTgiu8KJd4Z+DKBss8xT2Gz1pHHVzBEcYJOSSuBBX7i51iplRz3i661DRvfOK
4Ut2huG09Hn+WvjdzdHzElOEW8WWk5XMJ91zqjB7dVkOH8o3HymwVuiRKW+icnCLnTsg6xu44aC1
Mmc/TffTx6vM4sqE89W4BbgZt8oO9k6iQpsCkGj2NKfqDW4r4Hc3lQ/t6F77bv0KraJPMrH9EKgE
c4hTuOnMORVCg/Ktgbdv8xEDx9CDW7jFEG+wwidIeGenw7zZLTNmLGftg9+ihdgKFN4fYnudM2lX
/TNFCfOrn5WgXVIVCfkvS5Kv7oZKVVzLbtO87G4m3hfhvfdOTakES9OyRz1zkabVvxlBfQ23JovR
WAmKpn3zx+av/c88zFamsta6Ql/X5QXvBGchlPQl6DyQYYNRcUu3cm+niPtnbADbVH+fxKCe8P1A
HqNdiJWfeQ/KkdbREc72uXL6v0KiZUk5gNuLwn5ccFVBg61mNLvBAC1d2AgsexxEQ/7FgI0RLJvy
4ttomBaONCT/UxvkKl5bZM1nIAXYwnH5OaNZfHCx883SDfdpaSOwGpfnEukF11z4xuyKXMRAiF4X
vOsBTH/mb8vRXYfpdzva+tjb2Qmf29Vlbzladl7fSgQl6MF+lF31Zqb9j6rLzi0SoYNAVXwlnXlJ
wKNlEi7d9oMPzzpoBurEaOa7X6efjYehWrolMjfPvnY2psW84i0Nmg0BH5qH/IJfnFdyHrA2zi6i
7MCxk60W3rEyVu8yhEF3gdlmys+X+VfQm9nJmPzur/Z4Pnw79G8BJ1KMZcraI73O40oaLnjk0l/q
ddF/imAqR2KwgfMgKX0kDiLNH0K3LD5lS+ZEu1A51bRO99GUHIh+UMGaeX/xLmTnLVD2X6h/9dDl
aX1s2RaRTZLZ7RCGeJxVXsUeNTG3CXqSvzL0ToWBbRFjRlZHE2Wdl0CmLDtm0bif0tbMHDm1r4d0
nsLy2uBiqWOK1M2/jQ5A29xmHZZvqhothCOlEO+qmby3gPLeIhq6frt2RiOPAqaxOFQDeBD0uVk8
2a5of/LgZPU56JzgWxZkykdp6GGkS8lpW/wVy8Y9neWcqsG/EEJmPZso97u4bZQimKgw18QT7YCB
wDd+dj71ugoDxca+lXkV2U1O81TUTf45s1MfpZT6z6TX4VKJqlwSNvbwuyx0bx7KfNsAGUo0sdIM
nmwe2ilaywV8TGJNYB623FcUYMKLu1ZbyNKg/5jV8sEDLxiHm43K7rUyAF6cqa8v+BSmE1gN6jG8
U9chtY2rrmifGfNiSDG7ja3aW2nuJ71pTCOfeWB/Y+j0FUH7ovjhoZw+1645nYrW2w42Sdcoc+bQ
uSLibZ6dJWyTcFgxN8ydczXGwLowoqJLKAhJQL2COGbFK4k9X0yvLQNuklt3VM80w/6pR69YxWsv
/WRa5jrWtg25MBcQ9t72w7XZ/yY1zO9FHhp7byvvvqk1fC7ZfFlxHMiSFbv8vq3V39IfiudaYN6F
Ukz7P6XVM01MqOmZ5snGyMzhatlu8eDltXrwhtEjtMjFVZd26urY2tjzjFQ7zw+RKWvtJDNxNu9l
vdFEyf3/CBH94llTcUTJq5HlFJN1rExX4l4FhkeV/ct0W0CWnHVMe/UahxJMb8CIEVm1/2Ji3o96
OeD3W0FfBsfOXhH2eKcq0/YLgS1yNw0o4K1VzrGsLcij3MWfwDiEO7nfdmjlHJY1PocReOGuVADO
G/jN2MrZHziuX6VjNkneUUI6ZyjZmc07Rh4/O1lQrBwaAKqObdsnqoABEvxtjlPEqk+j5aktQmhi
/eYaUvuppv3CW0ZATIMlnXZtxV5RP4H5hnsWMzL34YDQDq6ILoR/KSZAtyHPxS868+6oWKouYsxl
FNgpzCxNyntyVpjSfajvXC+3Rm8FYl6f4YHgoITGn5K9XECwFlb6iF5jjfnm88OSm5esHB8hnEvg
UBRY5TQx8vuh8+LeCb26Kf5K1puoVRWB5jK3eB2n4rDJxolMTCvxbCJtQilt7TIMiPwj9W99ZzdI
JkVwWyvrTQgZxB0qq6eVj+8T7cdf525RaTNWO6swn6TX5vsgQOoHLgT0ycYSWQOp0ZOU2a5EtMnC
EBogJcH26JOI2ZUaDS3GzOFu1pisVUc0JXvRaPLYuzXYXF3KK/NEE43ZSgTvevQVUrTMQ55nDeI4
qoo/5rCIut69pF65V9qciriXGD3dgejQ1O25PvrgLwcBxU6Nav40XigPrvZ/Mw+Pj4NT8HFqgBbc
FvNZZribx8p8omomPM5dOJyKIq2isO8G1l174qpH7hU6SG+wOzEQweK0Rp3yeHmTdavRAB5K9Lxx
pTYYvHs/ebGSkqR0/1Etzb36gxGyad3XmRWQB8QvD6soBAQOOlzNivxAm9wHCYUi5nI7A0Ev/OZZ
myBOaHaBRQMO9r+Ggd+BxKc96lYievzKFyMomFJm7+wE6/CNiEbjkat5OxbjMrLhDjMqxszjMFiR
b7UIg2d29QPevecQvdDZ8MIapL52GX4L1j+Q11OzyvabQl61ZKbHlsQZIWYQ2UW7TuzjhYiYjwrS
vzzkCfjoDkGYG7y9wnS+++bWxHAdvOltp2DrsQ30vdkCwengU4qtOq40Kd00guVvqpZLYtBUcvNV
0O5JmKVXlUUNKKGe+FflS7xWDdruNN9iCjuqmzJVxuBWtokdKk1myuwcSTB6WfRkJaYS93yCzru6
GOZiFM3gxjY+Ntb6/GEomivaqUev6ut9MWXZoU6tx6oZrgZqttihOfIYqo6LEXDmNJnIu7YinL/b
WOMgGpoJOVhTHpVbBJEM0u2xTLsS12fLWLguUYGCk5PNlDtO7eva3sF/lLXTiHCmbargPOvAfp1z
1oZaUkg8Fz3U0HY3TFcd0PbYAiiXxnIApZoPI6qsp9Yn4aR0ZxmV1vKIuvi7sRrmbqpTI0KKNl0d
PvckcJuHzsm/o3qfYlOhvu49xpFxm2+AbvplCoP+MpHx2NvTp/LFsK8w9wK7UeGiJtDPzKUrPrWZ
PlIODU+jE8MX8k1xhMZmqd6o5fzpFdzifq76PbIXuWurRh6cOr+mruvsltB78bJFsnmIo1+59U5X
wtybWZfxdQxvbsB/7+lfFk37faxQZa6eve1GsAIvwDA3UCuwc1ClHIOtKtDYVs0pnfLpLZDOhx51
hZ4B7qF1Z8SXUvy26HZmlLPa2A148DZd4W/H34s7vOaIEFl/7F0BHlYUL45S41fptg++XWxfGLWq
c1rZ2YNll2GCm5Ac22786q3KZnHzRtjWzXmkV0L+HFVX7TUr5o+yduS5xfOw7zAmvtQjjjlvRJSd
GSYqGcezcWO4j+QEQHELmD9I+MhhT+Omwi3oLlZs+84ju0VD7gIooaTwGm/S0U/dJ2JPmXfUoTft
58yY95yMD8jC38cpv1gldxzauSKeemTHAZ860rp5h7/9V6baiku0ud9UMgqtakq4V29Yc1GdmuXN
JuyCRY6DtU9NTLLKuKZaJn0270QucZosxo3mcm+3yAlQdrYxT2YHX5co8erlr88NTBBHoHYbs2ai
eO8j6uHtRITlb5xTLPY1cbTYDskHqSur21nzVj0VxXypm5AnwOWpygw+CLyqn4O23zgLPz2Y1H26
CDx8ueEmk7+gxGK9RXLaFHvucQ3fWWW7LBNROfXOTTg5RKCVvWG24CWpF30OK//F6bf1kG3bs4XS
jkCHDlWPhnPUVVWzsmM/7werPTO7DXd7Td0BOabyvVgoDphsRASWrVFtq+FHWEx/iRPBJ4sEMzQW
FA51ml10igEUdZKOMT/i/Rlo7A3o8T26ra/iJWtMqEAGmKbGmGLpDnkTQqHI6cwCbmt6yzNdguTp
G2vYfXSSZZyiRd95OKcjc3Iu9ZyNUV7BYfqb0cctRogI1Pq16xwrmlP7iSJ2pCc1mGPlubhwgOji
rMl/ZLDvBYh2pdCqD0ZcsHftwioM9wjU29hrmj9pp9+18Os9ZSJ3wqd+dAt7QBDaI7Wr0LEWHiZS
kQ7QuLbeW65Wj6La/DhnbHofHb3EvSFT3q4tS5wBujcYq3BPBkp/hlmzI3z4/r4fMdBD8mIhFPZ5
y8bgjLJghSjLi72JLpBTaf05rGuK0UzVB8ed32VVPw3AiZEEFLu78YujbQ9fXWi+5fmCJXHNdUzk
Z81TDZW9mffcjOktnINxF7gSq89dqN/b7NVNw5DU6PdwJQCCDY8WiNSAoffM8aBRWsVDXwIxu7Jh
Rht77R7qZkIDjD9QOImxMS1EqtK8JIZVF495YPIl5o5f/8J1OX2CZLUjlLuXEZy6BWc8Q5yA+COt
XwVnukxGxx2bg7EMhpVs4FPdwR5MZD+ZNEicCUcxw115bZme1ixfiJKtiiBHo6MGvkfDGcXB85ZO
3Nw189TZskb5vqY8vq+VL5Gb2HU6+1HnO+myhycvJhgHoXnVwM998GYT0Rfqj+K/Mr//JVrJu6ci
/Y9crXTxLMcOWK59Y0AmLoS5/QzxUf3933Oh/iW2y/tHbNdmaKWU6eGVtnSDPkrJC7gdrUR5t/1H
sLd1j677f+Ue3X+1//ErZLUt8e2icitM17SODNWlxVMHyBVvCPiI7emKkQ7B1i++GPb7X+M8bD6Y
Xmo3V20tTX8grkU9/++/8b/FSf0jxI9qB15psKdD2nXMX2LgYvPWX40vf2hn+4+cvX/JD/P+keJn
MFJUITT8YWjdhvExTd9twJoiqjMXb25fVrzj1oD2/H//pf7tKflHvFeWD0GFFFUfsLkBXhi1ThZ3
tF/+//7v/4j3skxnhZ4d9aFdBj9h5XGPptkV/5Hv9S+P4D+7/5gGzMwufT4rCUGG5tTETwTYGQTp
f+Wz/8vH88+mv3oUnRkiLDl0lmjoLsOHYjMTlvl/5FL/yzPl3h+D//GEG63VYojDq5gPz7m9HCu3
TzbGsdX4r0bSf3mg3H8cA5AoNflcjSa/zfk1pHCC1s14d+z9UIzd/99D5P4fzr5sOW5c2/JXTtQ7
zyU4gh33nAcOmclkapZtSS8MWZY5T+DMr+9F3dPdMkpIdmRURUXZsgFi2BsbG2uvxfkCwJd74CAg
Cs0yAzmIWZc8Ba8Ch/ObSDQCzgtM4ObQazldEJytT916W+1nEFXsgZiYXZ2RENQiTe1d1hln5Bnw
koneYUHaQYeCoYxalx7MCMc5ipIdrYsSqash+h/2u/96m/5X9F7d/o8ra//93/j1G3JuLInijvvl
v6+SN1a11e/uv9e/9n//2J9/6d+PVYF/+T/yx99Aw//p2H3tXv/4hYfX526+69/ZfP+ODHD30To+
cf2T/78//Mf7RyuPc/3+r7/AFVZ2a2vwfeVf//mR/+tffykr7f9/fW7/Pz+8fi3w927jBNsOVV3v
7d/+1vtr2/3rL6IY/zRkBSAeXNMMA0zQf/1jfP/4CTH+aSmWqlCLUE03ZaxRWbEuXnv9p4XqVosa
Gq4MyFHgR23Vrz/S/mkQHfBd3FmpYSHJa/31f77ujwX6fwv2j7IvbqsE2L9//fWVy9FVlSejJcwg
DO+ulk+NxHqajKq9N6iGmFgxivr904z8p8/PfXzlc9Y+uP0OfGkGGhuUUlXFQ5w/RfrG0fKVr1nb
5bb2ZI2R0U8xDSRJAwo47pBGzACUps8ArW2RrIomiDu/wD0yIDgykpMZ9iGuYwiOtcLA63E3356f
HtEwuBMLgKW2btTaDFRjvkWRK2jw8BjX69o3iQ5b7Ntf+Zx1rriDa1ABNbP6EHO1GI4+PPUFMAYs
8Qh719mWdtRXdO/ohCekXVJC8Yik0CAr6S5qULUHcHXav2phDyUvVDOrD+enTLCjeG5aA/F/Kekd
Dcza6HZLhrJXMFGxC7z/OgzuDEMitjUMUFEEoxkCXx3T1s1p+3b+0wX7iSelTXtkqgH5N8E2Bies
Nd9VMJxoWblBXS1qfv39T+fvgGpIlMaFZoA3tJtcmf1Js+6kutoQ2BI1z5ly25qhlgKPEmjVeN22
0n6QQETYWPXu/OyQddPzEfI695xNS601UquOjAAYMb0nKHALVDzTGU9F8ziRPW4gfrIhpinarZxl
p3KjjOVSGkFcGsRVTOALk+4mDsP7NlYe5lbF0wJllxk5rzEvhXNXjnWoBzo0sF3gAN/Mob5XSgwT
FWgXcPWuk8cZebsMVqNm6KSqiqCUwGhTjeRERlTsAYzukhogq/PrJPBZPBNt26ZANIMxIdCh6mzn
1YCrA9VQgd+UV0sr/z7fi8DMeR5akpR45qrQS6cpKMGMaItMQ+Ze1jhn5ThXwbjYYKcZ8L4owgKX
gA6ehY3WBYbCX1Y7LadJnOLTc8gvrm+XKgrLaxDqnf940fxzZm7lIVPlOjGDqHsrDdPu8OCwAMJl
jhuGKPp+ztAtC9n4coYfQXl+fECmLrO1acQ1VY6MDapk0Rg4UwfTUTRCFRS7VQHpJkiB8OKomwxl
XHIKvPCWLqloE3FmLkMKcMCnm4EVLnsDmP4cFJIbyyCaJe7oTsEpASG7xgwm5DbB41IdImTQiGpa
+/PrLOqAs2ilWGIE2RHyVmF1Nybqt0ZieDVriw2PIfCB/I0TGU4QJIBHK0iBd1H64So2gGyeQ3fQ
h+saSBdtfj8/EsEy8BdPE6j5GUlQIyAKWC5HMETZNEovuHXC8fG3Tsiy1ARZUOCq29Eu6vr7AulH
pAQJnlmlrbBAsBb8xVNCwf6C4jgjWGT9e8iap6nXX5cWlnF+hkTtr7//6eieweERAWJnBEhQI09u
N1rrasOycekUWJvGGTSE2YBhRL1RkJu/DNBhjj3II6bIhhKgc9n3c/acZUDDygO+3yTsVVFC9RmQ
0+TRkJGxvqwHzpSXHjnUZcAKAIliOYCMg5tsmMDCHIIU43wXgjiZV4/XUJO9LCkGkaf30FewJWia
MQUkZyDKVNJL5CHW/cqZNZvqaNaMuj4BpUv2IGhR9xBIVPdglWk3VEa+zDWiD15HPlK7Tuo1PT+F
cd44JpC5u6VsAEZoizJ+rpZwfJ7ltkERLcgXUAuUgu4ZKdW+tkeUg91Y1qRufIqyrs8XQR0vON+G
MiUgbq9OrFQXbzFXPM1YtdmCDLgCIljdwlMhslxTBlFb0DSDOb0sJb/BExkq1CXttgEFIRQWabML
M2BlVu6myJVQjnOLhFwRVCPwC7IR4m0fCtrIJyJ1dgJUAyUk53eFwE3+TcDeGiYUk1B26mKwXzu1
ETfqijaTnnRFxVvBVCLlaNOxAzUrcu5GteH+lXVDfDVzqzV/8gkZLNQCE1x+YqzZpTpe6KYGIG7l
sAAvZraKbVHrasBkZHF6lFSweS5gDFN2FjJ8bHzrrHmfwZUAFAnGyB6vbSsP5/k5EbgrlXNXCXjM
6AAFm1M0oGysA6rBn1RNO6WFVG/4LLK6jq+GzzktXIgzOZOAgZJRI9xdj2EKQqgkN2XUmutr6ZgF
Wjxwg6vdNeBS/QHiF/1oD5ig71B6Xq7MnCjHURr635eNef3OT8sRg3lk6MBie4IkOAEbJoqOFjxL
ewD3bQnZKoKDkpewL0BQPcCay1PMouwFtBOAQFpWX70rZpO/4EeAmfck9OIKANcBBMU7zVrKvakx
9XuoN8Cvq0v7blQ5Ke1ZlqBfoOU9SiFRhaT/6Po6RUlRnelBZFGU7sgsfELGVjuijJ2giMnq5svC
O5WLjSJwcsi5irnK2Q2od11pgELrrTVuhY+ieeJ8aE/lFmxMRXairFqL+RXjiuHNbONyKGhdWTVl
Pq10RKi19MB7ngaGohuQP3u12hsbpvOVMA1cs7K6mU+N6xkbkU0uqxNO+50KiVrgCsFAwzym3uj0
KUQZr2VdGLYo3D1HiyaEo7SoTsj120reeKUEVB9etc+bhODAVDgPhfu6OUtGDd/OUNJ66lCVqx06
vPA3y6/zPYi8gMJ5mnJMpq7DfJ0KbdFfx0UHgblRk+Oqr3DQ8bz7BA10FFzORHJGquW4u1M16MiM
P8fCal+CFuDl/LcIoqgPo/20cuU8xUYDYaoTIPuHXstviyp9RV3gLR31LceqCHIgCudlaA3FoBgU
J6fRmdx81+zh6HaaZ+6IWznUnZzQHv1hP+xRn7qX3Mg9PzZVcNh8HN+fBgdgPuovJhzToNX29N1P
Yvf7xom8ynkf7B+n07XqvH57GG0QmNjMVuyHX7/6jQNWcJh8TMWnriES2akWGDRPYLs8JeXA7LrP
7gjqPM6PTWTOnLMIpzpU5WlKT1FZ168guyt3XdVrG85CsCsI5yyMWg4VbPnsVBvfQuWIzL4TQzKm
B/3A+c8XTM+HJuun6clx2YcWBTropbEEYqAHEgN8fDZVAPA434VoDJybgJQHcNPgzD6N+uwOoJlQ
p8Lr2O3Y317WwdrxpzEMFJePFiIxpza66hlKaoBrCBXidKWysYFFQ+D8hCxDWgZFezid5RSkDqh0
x7EHvjI7LJuNWRLsI7L+/qdBMIjgtAYIFk+UVneLSQ5SXmx8vcCRfni/T02PsTVUsYLUqkTBbZiD
j2mPmu0juKRALuP1UihtHMyC0+fjwvCpoxahWgpC5/Q0dI0PHvQ9mDX9eWYOgfJLCm6RqlY8kM5u
4TaIwK985Ho/dQhIEIoE1soRhCgnrVVclNs64Lx2SY9COaO1O1SqS1oEOo90YzI/TrcvIsePb/nU
pzmD5D2yijnoXGQlPcApPUBT/fZ6uMnd5fAGJjFsEbd7hadxuvdyD60JBwgoL3cuNFqZ8wpd2A9l
BqWKQC/n6wIsdSAwO5SVtD9vT0TgFGQuigDmeqgUaW3f1nfIOrmJd39LbWq3PnQ07Hy/pX76sbu/
mEyZ8w3ADoHVLkFPKFiynvLn7LiELr01vfZN/Q3SUwhYkNSNfm4MTHDbWh9KPxsZ1AbAEhKhO3pl
3kTXIDZp3EFxUPRpv6XXs6vsQKYF0nIvPkwb57rArmXOdfQt6KbXcnuka2sARYfHaW6/bQxHtE6c
zyCg7J0UJFODxsvuDQeRnjPZmVPaqqM6YHJymUO9830JfMj6kPx55krwWUBOEbtemSQw25m3c/pB
Kvpk0NobO5ja+X5EQ1L+7CdjkBcCIdGM4rroRmvqb8PAHlC8sIW/EHjy9en98zjA/gQpYpNOQWE8
1dVLA1QtQPPHJGUbEyUaABcPAFvVmgNSHAEDGB4w0Jo+TagHPD87AoenWJzlj6UhtfmUzEE/9N0z
ElagLWgSzUSVSjdcw2ynnSmbmc8AId43qAVzmxo8HOd7/3orKxbnFuY5U9t0wtAas68e2mZoffAl
b71riFrnXEFGC0WlvTkFGR2Ajvyppt1GCChqmbP6UCWmuVBjCjqK56rkpdBez0/I12utWOvvfzoK
NNUsNUtBHXnUvIdNaVcWuCEezrf9tcEpFmfboC/MpbLLraDOwfCl1iDoD+asdYYChQfh4bJOOKum
esugwzCjEL5TPdAv2GwA33GxmzVmd9lW+lk0FM6mq6VTcaGGTVOkDCzrraA15NCAIpV1Txmrjfdp
US+cZYPIE0VgC/YPqcH8u6Amr0F5CYPYYTkzD1oLWy7qaxcCLs0/V31oUR0aAbUeaOA4pnW9cpOA
DStxsq2AVrBhgb/5Y1/1TQb+4RbI2JZloC0oUO67sas+Yr6/H7igS/iz6QFCcWA80fDx+/A32HLH
q+qqdQfP+t0+0qB62HrO/7ihfNURb85gzqR1i45iv0O5rbecoFnmlC6qemwo/16FN/qx+EV3za7c
FxsYAkFmGtWpf44ORt4rIIGbglo3vCYKD520gCC18GsUUhYQ3jHanaJMR1CX+IAnP6jh9/OGJJxX
zhXksVHIUoThAjCy7FQXDBu+7Ec+dqCNs9/ZenMUuBzKuQWijH2azdgaVgTJwAHQRAiRaBsOXpAh
VD5UVT85tGGuVDq14xT0Kng+wKyigE6kHZJTrgLLvQCekeH2piU/QL037YahN33I2fU7cE5C705v
xh3qRocrFVwKvlmFGf4PtMzIoI37Qg5LMCGqgO4UBSiPZiWHAamFq7ABBeNMr5OtvNRH+uarvcc5
HA2Z9HKBTgXi19Knd9MTGOGvjSPdV3bsNE4M+MWNeQ2qaEd2Myj02JDMOraP8Eob5/THo85XX8A5
I4jFKBBfwhdkducObuxI9lPuF3Zl3zx6935i/8x35c1k70/Pr7NLHOwS2X69XaO3NQmTIhOS7CSX
eluRtsilcE4rMyvAdtp2CuTwxIY3YE43DldBTgkw+T9trsh6ibYGhgrBK29yIWVxgOymLTnvOKjg
WzoPvMR25uJxGVawpcAtmmGTc2QyyvkAzoPBjc6y6z0QLp301fLwD3TUHOge4J/U79zKtmzwRXm6
29sqFqC1IUOBG03l1Ifu2L9ZL+m18RZa4PKwdSf2wq2J+fpyqpicB4y1iE0K2KADhh1ATijs34FR
y2HeiDlJTtEePFzIdnXoM3Lj1DvviQSnk8m5wKY2UQcs91jo7DhJQQJWaJKD+WPrzi3YSDyss5MM
SLLKWO6UPYfdXhlvz3/3R1r3C5PhsZwpJJ1As46Gh7foOx4m7HUvqW5/nRzC/Quq9OzIG+zB6d3p
t3pcF+s4nqAsedVuBEMfSfKvvoCPhphZZiEEtuA2JjfcK152iHGpirzuEJ7Ck+mg7suzruQd5Ks8
KBm4oQf1Cr/b9U7xY8tQP14xvvoKznmNJmqEhgjR6ng3e+O+vgmPkApwCZxIjg00BJan3yu+4teH
0n5F9ZQTH7ur6qY+tjfKAUVQt7q7sSTrwL/6FM6LNc0wQTEKE2I27gT/Fd2bONrWxG13qA9QW7Ze
pJcQJGDXxAETi9sG0iN48ja6/3iX+qp7zmexocQ9o1x3hKs5T72NumIX6kf7+Fd6Gx30wZ6v1WAK
km/hDrRKp+FV2xVutQPsDqtDvMFTbMndWhdBqkLhIahTClEE1HghoEls6aZ7rEt7+WHcmt8iRFGn
9gb47Z9kwxhE4QQPQ5WsBawMABcFy435UN6CBP8KBGjevNOPygmrvIFuEUVpPCBVGSDaa5B1sx1B
VHDbXI/7am/eY0IfzP2CNAgoRe3UQ9G0P+/P7yqBA+FhqhO40IjBsKpg1XNAne1M1bThcgW+z+CC
sLkBCY4sr0ukgiTU8FQdCgAMLFrzxrkuiiyMdVCfAiTZZJBZYjhG2Q5Um3PsKHcgsT5E18VBDZpv
jau85fpOu2l3oIT9mV1pdonDvLyK39Xn89MngDygZPbPTzDKTEfBLQYJpiqn9Guf7qNDv8/d7IhM
5D5zWnd0IdHl9T6Fn6r341Z0LVo5zjPJC3Rpa0tBjAsuuKf6drzKvqFO/CbzzWP2nB+TB5QVnh+l
0AA419OHA9iPKxU30z2Ukx/lq/TBQDhNn+ihukHSPb5wN3I+RlGgYWmFGBMKr91hJW+ONj2GYDvy
UNYRFe0zjdF2fAJz615/Al3/ITrSU+LLO1BH+bqD6u4Nbym4GPCIVtQRx+DCwIRFoHkjr8zYsfjX
xmKIBsJFMhOF8F08LYgp7or7BU74d/6sfVOeG1DyQbbSjiMwPtgUjN6+5J/vU7DXeJRrGxt9qCXo
EoKLu266gTfccBKiljkngQK+pFJ05DwmCh4e7U7Pf172yWuHn3wDKELitIuRDSr1wZPin0mRX4Sl
VHTO5JtpHKP1ATWI2DVYVMHtAmLMAXTtr1M6Ay20ZeBryP7FgctXVM4tmPJiRV5jau2oeDkeh1NX
uq8D5lWnwk8PyS69Mn1wenrhRrgqWg3OztUBzKPgMEM+1vzRIKOJgunzq7Huza/Gwhl2HC+tpEZY
jdyCuGVROm2LsvrsNmUUtfzylp9arxtfdMPDXGUDtAXG6j/AM/yUvEbXyjE5gLkwkK5NT7qq/Og2
vmfX5THcuKOLjmwe7grU6Qj5BBh6+AK5eSuxyaP+o7irvoXP0JvB/dFrdjO49wMIYb71h02oncAJ
8EhYMG2A8jzCSDMbBT7g4tmBvcljvuquITKYmnajG1/XvzMf6ZZX61jeK3h/WGOHC301D5MtFroy
A2NJAch6KoroOoSO2fndogr2IV+XCaYFcITVGF3jNZ5uy7iwt/vxCnxGNnNfHsEPiehb/1ntsyvq
lkGLOzsu6TZ7z700KD3817Nu86vLXvgUHlOLWNMoZqXHIQ+njgJqIAGVpnWgU7tx7gmOC41zKeB8
Lqqsg39t5tdxOsr0LU433MgHmuQrm+DiBEhyGyDzwg4FIaIn3RBXD+rd5Fu79GY6gEsMdyhyhMip
A4ndQ3FjHBicyvl1FA2LcycJxA5ZA7qqYDSoLcnfCum1mjcSzKK2OY8CgkcQb49rdElUiItDAa+G
sD0Ap+c/XXTB4GG1yahEaQVyywBQrSf2qH2Xr/IHFoQ7cJz9Mr/PsU02YkiBb+RRs9COysF1gp4Y
5B6SqAbzFF5coxcTjBxFbG2cWto6MV/sAx7bahYKCHtl7IMnxXkhduo+vlxlNu72Vz+T4+5nZe8S
+z52kSfK7cmx9gaSwbL9GwJWiJl/B9/vcuf7+bkVWLe6+rRPR3OiTpRaPQ62BFpftm6AtkOTXs+3
LUqA/Q2uKumQf53ReOVVv8EOtrLCg7z+W/1g3lsv5XXrA2CLx1j9bjqCPM1BScRlRvzhzD4Na5bB
DN40WEcdDFVxBz5f9Q7s0RsnqOikUTkfEYapoZMF/jb8NjuyB0LxY3oT+uEJCmVQHPGkvXxS3BJ3
wxy4rvvz0ymwMh6kCkJdaqgVwrNC2YMHLwH55kA2PJMA2ICK6T/3QZ1Ig5TPmLBhB6qwkx4kd8U3
epqOzS3W6Jjc4L10I5sk2nKct5iiOl/SlWMaVXnOuBLSZb/Oz5AgSuMBpI3U91OWr4NI7sH3rkm3
iZKCNhWU7BqEH8p3YysnJ3pP4eGkeVoPrDHR1XQD5qZj7Vs2BLqQhJNvgIh/Oz8e0aM2jyOF8JrS
tjOWvK4HQIeuFdBVgu3PgXyLTxY8GyUxtMTBYZ/X7vkuBZuMh5bqKPG1qgw9QieiVl91crWMj+eb
FtSZKjymdKFjMSxkvbnALqEr1RpPc/hWK52dhZrTKD/zuHVC661dNixGOH/rFvzkBtQRT59QRZoC
pcPdrJSgTYMalpQ5OqmgPCcdtIzYVvzamWTjrBLNH+cZJMih5FUBl0e0yA7VH4V0U6nfzk/g+tVf
nBo8VhR0iQQ6ZFibpAK1o5Z1D2BVvL2sbc7+I9aEIP8toUdV50ewsz5JarpxDIg+m7P3WZ1ziLN3
pm/VwJSQkrbXYBUqNj6crs18MSsfPvrTGocUD9oDUcAwrkrkNEMp1DFJCm0Ko5rtuKHxey/N4NTT
JrrPulD+UaCGYwddM+lGArfZY1SmoNkGr7PmK3EbeS2ogW4WSQVKUtJi/JJkOxnlAbtoButqYWbq
PWh3kycgEsP7LiRm0ICBHrofcX2dmQnzZAukgzn0tX3ayrIrlRFgA+0IbQSI8HlgNMh+dB2Vjxmx
rEPbNPItZj96nLKh97o8MQ8DNN0We1nA0ljJ0RFC6vKxTajhF0km/9DrZkEg0I/Ni54WceWAO9+6
h2z4fA0p9nQ/ZIV5NS9NemuCO/NRgrQpKkhxJwB/HjTOSUyhwaxSEHBqbSq5rBwld1ya5oD5Q848
HKA8n7AaONqigOzYbPZIKqkUaBZgF0GUpBfx+NIhNYTbTqFpu2qyiOKQPF9Os1mBp5MO0/XIhmwX
TzJ7Or89BXEZD8ad6naVltSwh1DwXKS5U/TPBvIrqf64ZJp7vhOB7ZK18087ycjCMoJGJfXZMCLS
NHJ2q/Y1tMTSyto4+0Tj4MItw6IZYmVi+aHRQfzZiNuDDBG0/USr3lFDdQLzK5s2giBRqvDjsP80
oGxBndkiFaYfV2TIUQBKDbfTh+kGqumhb4xMCeq+xLNqMuPZd4Cend02Y4lil5aG3xMGtj6IPtBs
45oguCfzQF7FHHU5MqHa1oLg2MkrqASwMHpCrcGhySBgcH4VBe7mYzI+DbrtqrS3UJzgz0PmKd3k
Q9Jww9eINojy5wYxtRC8ZEkc+oDi+RCrRpX5oL7XVN9YMNEEcU4Y6tJtBREz6ke5OiEDp4PUg90N
UIYd63jj7iEaA+eNc6g/tolBTR8FKh54j2xl6g9k2uI8EQzhbwBcSJaWPcTG/b60krsREizf895A
mZBSy/fmAm7ui1aZB+JCQpSZEuiIfbUqb4tI3ysglz3ftGCGeOTtYCo6aKon6oc69FYRrq4vJhCe
H2S6hcMQ5MZ4tG2+GFHTZBQMQO3YWHYJPmSwekLHpbAqydWALgHHeJMNx2os440EgGhl1uF+sgtD
XpheAXLrEwRbIajpLTJAKEWza+n7+YkTXSLk1SQ/dTFIeqkRaHf7NZhwDxmFrDMkdcDBWIF4/Sas
erLPVnJltbUTC6otbaM3B2jZdlB4NE2aoSaL0Rg5STJdlctkbDhd0WxzMVlJUUBa6hX1FbO9MxSL
OFJoHKqm+7E0y9UsKYnDpuXp/CSIdg/nI3KIf5Z6zGDDsuHnDOVDw3TVqGR3WfOcizBUPaIlrrd+
kSp2Z74bUehUEP0537rAd8qcc7Cspoi6zDJ9FDI/JSCh7woImJ5v++uJQWzz5+bQIf5UWV0Y+ijY
bW0dgn5dbKKAVzM38OSiDtbl/7T7zC4ykyWPJF8tQMAM0ugUOr4YzIXfz0UHsVyVzaLqSPLPMyp1
8OaNUqABCJ7KuCwAAfnYnyPIi7JbFqDD/HSU7uR4eMmZfgflnY3k1tcegPCg3K5VpaEwCxR5Tz1Y
7KFXeQ9KIXIso6Z/Mtul2TjGvr6GEx6gm1SjZiQlsKa0YE+xYv7UirhxR7lYIDLauaiqgUzWOAHq
BlrHC1eHs3HTigvwjCC2qFkOeQmwijpQOwYeoY8uMmxiKX8uTsxGg8TNRLBte6gUoWQf1Ye1Gl10
6hCLM+yURe1sLqwLMhlErqBut5UuvlHb8ud58/vatAmPzZWjKWnqvukCLZPA+ww+UEem/f35xgWm
x8NyhzlmNQVlbxCZT21Z2EMdzOPGqSJ41ic8MBc6n5DCaEoSDGNb+BGbh8mZIVbnZNCV9vRQa3cG
lebfLQQUr9OlX5wSlfuQGxi7+FY1Bu12VoB6dLI0ro/daI07SZMUiLoVw00FEdHeiazVXXTaSCyH
tRRnIu56ypZTFZgD5RyHRFKrW2iNygQKcVa1HHYLmXdhWR6IDrKUmMq/wih8ngfzcH41BIkWwoN9
ZQiC5pgWzFjVm+AKCMvHQo1rywZ1cnNvQeYKIMAeRe8uivslSDFmuOWA2pp6YN0zN7zAB97w7xdz
QtfN8skfd5Ce0qhWLkEIbtIJQkKJaQA73yazG0LeRbNThf2eqZr9NKA9CxCTCQ7q0mLhaZUjPygL
m0BHD+b8KTf7I62nd2ox82o02QQeEkmzKyPWQHRNuqsRROSvE5Oy1x46odeSqU8vkQFFhmQxIS2V
630NcrNVjbmBeKFik7XSTsaiH40wbADIJb1XyqGBgBXyJaAXKE4N4O1g7+qyH5pcZIchbmU76xtI
beYplKdSCQDgxMqLfUGKH51SglJpauOdUtfKHpUg+pH1OXSTZWinFfVo7UcMfNcmUPuDKBRzy7YD
YFhpoUPR6YULZYLyHsdLqkJ4KwdaC5QrV2VvWeDclxVfz7oCvKiziqr4agxScIBCFBEM36xaxshB
OgjJ+zrW89mpQS9a+00zQ7BmbJM7lLokpW2Uig4B52lgb+f3mMjiuVCvqy2p6aehC0x9FQuv6hCE
2HqDoFK+DK9JeMi1BkUxq2YDC5g8v3S0OSKmKO2knX+nlumeH4bgSKScUwc5O4Sxp54FDXlmoJJH
mT4lvyPsnPPtr7HHVzbAeXUgwluo0RtNUOZUcgf4HmPqTEdOzGOZHSDP/Lg01Y/zfYnGwgVvoTJn
o0wL6psddSKSOuAvz+tVBnPLor8ezN/wzItkddDUwgmIo8nRknIXzsO+iNm+qHrkv41046wSbC4e
wWyhPqGZKJLrrGTfjCw7IEWw0/OtmmVR85xDRppjTJGkmqAlqqauWaSLP8uVtuubeou8RnDa8ljj
DoT/JSpuOhQWU/NXWpXxfZ43W4kUUeucZ60LyUBJRbcmgunzxAyXhOlF6QHCY42tgYwyUqok0KP0
lsjmfWsBYMm2rmKiqefCtI6Ey2wOjAUkeQXtkUMGSJotG8YmMACTM2aax2yBjI8a1ODBHh7qHGlS
860HT+J5A1v3xxfGbHLGjNgZugBL28FZNJ0basDXA2cBsWTlUCfkVmJbgbpofTlLVjRzKJnck4Cp
KuRqk6PR0w2QjGAMPFYXwtoxBNCwMYshUt1RhRQokSyoJE1x7TVx+kLzct6dny+B8+OhuljYZgDl
OQnSqbmbos6yK4KcQ74AsCsZBWS1jDdmke/nexONjLNqppCMaJlGAnDDy3dWH1lgkI1fNGskB+BS
Ad9lrbxxbAgWiEfqdnUyKFrckYDKylUoQyA+an+cH4bAQnikbqU2FHJwMMBU7avDGNPFN6VGurJA
x7Vx1RDN1DqqT4FZBa2diCwzCaZxugpbyIopJPczYwJ9VXxvyeC2PD8W0TRx1o54CFsNouNByGb5
OgvNwrcqud1YBIG5G5y5T3HY6bkFK4F6+8NQt7jQGMmdXMQPln4ZgyLhKWQtVE4OfVr2cClGeIS0
euslKlIul80PZ+edpCKxOPV9UC0W5C+tkwXS+/NNC9aYR9imKvRdCGtY0OcRrhjZPq9it2n1vYXX
cGP5eb4XgYXz0Nq0w2vJwHIWqLP2u+rmCppk0y1qvCHHDQhpC1GYLqmkje0kMA2ds/A+S8IShSgk
qGrjhcSooctqIOsgT7ixHqJJW3faJ8OQzTpBhoqSYATXQtXd5EDRQVrGxWXFseTsMhfMi55Aoodi
4lQZzuPGDBmUHQFhi68X/bm16g08h2hhOBOPQ7lAY7ocQIIG0rmp1LgJ1OD0hryqKXIXTSyhyivX
7s7vA4Gh8zDctJOqHFygLKhIeqp6eohZ71/WNGflUVvWfZyPJMiqxRtjYB+AIjrftMCB6Nx5Dkai
Jl1UuNqyupK0xIXknC0X7/NlzHVE58y7pOOkQv6TBJo8BxHtH4pC+WXF82WhGg+wHea56GMU2UP/
V3GUuXnoVvXHJNogWBKsKY+mrWI1RVTcd0EXNs8Z5E1z6H5vGJpge/KIWbWsweVq0SaAYqojQWYz
o0+FNtplW0BR+jdrL0sJ87hYvBLFkLZFxIZ3j8cyMwhU5KYfEaVbKGfRJK2u6pPH0LVW7rOmnYOk
L25U6InU9ZbSgqjp9fc/NT2Ar2mB5C8JwhYqaWF6snp9wzsIHCkPcZXTWZWYjgAgbZDU0EDaNP4s
kcq+yKw0zmLrIYZKVjt3QYJMMIHmagqSSAgcBXlRyYfYTIoN1yDaRZz9oqggbc1sloMkW1WQK2eZ
wG+VlNCYTlOMCsSMAP4lW5hC0YJw5gyJXzmWx7BBmVvpFuAEnZettxHBSHiAK9ReSpgyUpyVVB+B
VYIUhdR9p9CAparROGMFVaLOrDesQoALIDzKtZVS2raohQ0mA/f2VOm1yiaDYrxCgaH3QK8AorsQ
0JUcTx2/8iSWvagLIadWDOkOOpq61xrWshG2C2aVh8IOHaFzrSHvPc7htda2jyYK5s9vRFHT3HE+
qLXcU9wLAHlWIftLp/l2UvrNOmvY4Re3QR7cCimtgg1DDZnY5kYfviMtvWE/AuvksaudpSa93KBh
aGwHxiDv6nq8btgWX5For3FBOSR5Z3lZVBK0qT+juHtpazwDA61TTC6xwJGUb8Q5guOVx6uygWiD
wSY5KPToTp4VYqvmFNk5oW8UDPTn11jUCecDINBp5bFadAD6GtQxixb41YRFLrSkUXvcsujCfjjj
V8c50RhEtYNxkl6W6HlOqQ31RJ8qPy8aCI9dRfEKztkex20barKjxZr11E99FsTQqfRIe+mtiQeu
Vkau45kX9iYnDSSHBtkYHDB7m66UTeGxMzbL1gXBNI9d1XMT134k0IOo7ewCEvW19aOJFzs13nDM
787PmsDEebhqNhiQEq5wwA8lNDwrizzjMaO4zBB5vGqs5XgnnVo16E35Sa3ZK2Scnwq5ejj/7QI7
53lNBxnINcy8EiDb+Zsoqybf3N+AXO7CugnyUYbyKYQocn2aljZXIYWaFyepSVSPRX3jVnKJ6iNl
mA4sJShYj+LJr1p5vIX6rOmypC5e9F5qnigj8xFqWOqFq8VFBnlb4d4jzWpAzeixK/EQY+hb4FiB
I/ioQfg0VrZETE/HQQ3mKX1vw9YDa/lTM4xvZqdtBNyiLjgfYA3G0GXJqAYg4PpN0gh8ivCimgyd
93DjyBIYDQ9m7RMoYhK51oM4f6kK839zdiZLkuJM174izIQESGwZYszIeawNVtWdxSRAgECgq/9O
vqv64+/IMKtVm2V3Q4CQ5HI//px4mkFobP9xQ7RZsSsrzYXv7lxLGdbu2Ntmpkfe3qGJOnbGNVLX
QDmXHuDr738MQwUPtrwIND1Kkj3Mnn2QrfOrDYP92qt4NP61ouqFie9+jdEf93E6KGg7P2PHPIA8
zs6KHzJnmv9uap4LJ3UHjmQ1BR68ruY4L8oEvrAxTEeujPKlEfh6qD9+vAi9YvIy1wOqCFWhoW7C
mwn2wqnvlMvf7VfnKkheUz8kTeYdW5DROn7L1ZCQcFf8HVPMPQeahhAQC1k2zdGKEk7GuZpTj9TF
iRutdwy5uU3Hhf7LlficZgpj3T5DYsY7QpEdTflnLn/ASfnKMn/pUzqb1igzayRDixGlzBre4QBM
HDOf/p3sDp68Z2MtFpoLwFePvQHjrS3yT10V72r0/yWz/bvBPhdDAkjvmpDhqKhlgZaG7sGFiDEO
JharzOmuLN4XVr9zWeQIrv2KAjzYjX7wGOYQemfwLbTlYZr6KwLhC4vHuSySalh2wQMRuR51T1Yc
TasthCxROX/+HfMadshno+EF01h1vXt0fV3upwlNi6hbhvR9ZFP18lf7+rkKsuRTAM9a0oNPuHbR
wgXZmhI93I0cr2xEF9aPc+QoPimn46hrHFEdSIqF7+cg2/TuNf3IBcEKOdumW+NDjVQzC/bhQKI5
62TU5sMNwvhT7ZIPH28wCkn1AJ/qa+Ny4VByDh9156/4d4JWxI7B8CDCr1rEuLjFfhJc/wi1svdq
GXGEUEKJz+/H6dI9z+a9D1wo1d5qjyusHU6lDsVNDpnBewkqaRcb1jdpUAB8EWfLGFxLMf/30JFz
FaQVo4vVkc5HpL+gf8VBBWZo3nRljv73BCLnHFIHBFd4x2dIveiqQsOb3S6ZBaxO5zh7AZ6dd1fO
dpce42ybDziY7liVs8MQiJtsLj/RdbLFg11LzV56kLPtPYfJyMIZdw4t7Z5yp/jXaefHjL+WJXJJ
IBmm338Clx7j6+9/bMR8blow/Ux4gPZKZQ/18mT9t+8v/d/LJTkXQRYDKXH4sc6hCW/X8GZGeC/L
h/YaUuPS5c9O8c3iUGet1+wg8cvJTePUseveUZjDf//z/3tTJOdqx6D3IOmwJQagdD8A8qdfRYRr
qEYWfv3M/z95ApLM//viVRW0WTdm1dHFYrlX7QorN5GxuJImf1gq/1GsWP+LpX3JvB50dILq9Chp
u6VUZdswdM0NGQeAhhzoincoyr8Va87igjmvC7IBe1i7BugrJTdeuwJqZwGkx38u0ZG3+gmIIb/7
qp8i3xseupx1+yqQxTErVpEgW0zRNeZ/6dXYz6KSaA1r51+eydE0WIX+O9NEwXJRy9hUDDbhlS8T
VAi7PoLHMf5/SkgBGzEapPiPUOgGxCOqZvFpA4WtbCiBXe/gtgnnQBfkDTsAjLSGS7wU4Zp6fTBG
7bpWcHccyoMsu2VbOcPvhkwymmZRbIaxzTY+G5s45zgngtEDcijOJU38FVGifIEmnscmHP3HxXGc
Js5mD23VgclOy0SyGBmLsY8yrTR81GsdFStafkKLvi/YDj4sMqh+WEOKexv2ZjtbUR9lPy5Rhs8r
GdwxfA6mkt7XK9J0xqddhIqAA5S87FFf6iH/vxsyh+locnv+TstwPNSTQkxYcBsxZ1kPjCPhlNdh
EzOn+d2yDv1wcAqM0ec6HIp6YFHffynbBEtC5t2GtDooazet3/8GBe95HmAuUAn5ttTwhYEb5gjL
3pK/d1y7MSTHwBkaVcaucPON9r1s79b1k7YyjGmj2LYR+h9fo70N/LRXgj6hyC3pkz/Da5Yho7kJ
pxJNblOJJnsxg0Dk1CQKvRwf0pL3UUcZGm4FcIGeqn6PTN+JvCljn/foEFtaFQd9+RkGaKzIen3X
N9O/Jmx2kzF11MM7N6qlevcd87tAcS7u865OhauKIrKNrapUs2y4J6JkPJnG3HzU04gENglYWut2
gqusrx8yp1zRMAgU0zozntKKw6egVMsXahd1k3D+MOswQC6Z1ylWUBJnsrIHUyO555brj0oN5ug5
s7dZ9NAkbQdlpKAZOcDlQkIKUpfY9BTMg/1u3vrKuWWyA2TeVrD3c1pk0mdbRzPM2hLbYnfxARON
wgqxQEehl6u0ybGhZZhj63wCoflVhtnTHCx9HBZZHheO8iPlLz8n3X75yC1VGnR8feMEbXzISkwn
QgYnxem9+9m6hT0Qj4OcylUd09EF0XV0x2QVpN/UdNVPbUVvQpNrCDrpg9ZNGzUZUdGq9b+0aukD
FDpO0uQr3LoKQIi1wz9cHUJUPbI3IfQPRuoQjyVYFKj2cf1KhUE5AA8gp3gXlXku/PItIBVM3PCI
uGz7S7B+T6ZsuMlk2MNBvqaxszSjSeEJhaS5yxyy9csZUim0apoiHhpvhatHl1djGrourzatqkIM
BXXw/aN5FC5xK7N7ixRcn6xuF7xxdPtsC/gGPeKsI45ET2GqVB3ERVUgnSnLgP0aA97uwiKQD75F
Q0WqLFN7tGTSOerx/aZjMWaJWdr8gB4f9gSzbv0wzYu4nSxa7CYq2W6YwwbsNzqjIVpq5rJXd228
h5BpKhPu+sURZjjApVfwZnDxDYOFLUBaEeGjn3H1j4s05ZwEK8/iRvv/BK2tbrhWco+VY4J0mk7z
XZYNwzaD9UhacBqmNW2KVMmyfnX5DAs60kKwxmcArAzCrudF1e7rgLzTB59X60Uj8npp0XZMpyMb
1J5lHtsWjpggCM6kfRUNKrZej2WrkbLwEodA8++ttI79JeugBp4eIGHzDgPajDfU90VskA7Oowkl
3zw1TcNeB6eVO2uL8lC4AZa/wixpVdc/4He785W4XQwZItOvOnVK1GSE5+htqU0FY0IIw7ulGPcU
MuPY77mI3aDzE50FCi9VPYMtX2IEHB5Va33KjJdt0U5bRSJrX8JCsEMBy7C46JrHHnLjrUucIOFz
OcEBRr7hpZiX2un8g4ulNFn4+l7kHXpxJ3SHlYt4g+KljZapIr+mrievIYUAKei+Gqi6MtELVgNS
BSZasDFuTFs3B5+EgJA1vRsLWgbxXPX9g7Hz8FvUK/4tr/MbbqsA+91Uv38fPFyK3s4ia903PihT
1Dn00y8d6Ch3nbQpG6jq88hVfxm8nTcdSFIrrY2BlE0Hxaae/PCZOCOQ2tL5O5UzOW89wASZvmrs
KPnljwGQLbHgWFa74OX793Qh/DzvDIAa0mu/GoKPRei95mIGN0mHXwO4XqNY/vcZh5x3AlAvt7qi
XBzsHb7n4t68rj9pH/Wn8mV5cH7Qd/FunvWDPqH29vj9Q12ITM9l/0UfwL24FOLgFqpKRjmLKQpq
61SRx2URT7Clif/uTmdpNFfBMMSDWvXQNPpeuc2pqJYfTE+w+HZ/fn+LSyN0FmZr5TIwjaiADca+
6t5b+Qk72is//9K1z47Z8wLDu4AhCygKs6NBkXrFvNXY9L7/6ZfG4SzEXvq+LXgww0BmBQ0NC3ke
KU0QYWXV+zhfw0pd6Pkk/8My/HGEYoAGap+ju0U5/Yptbdh/dcbJjCWK+gkn7Sub2qOdsodFNE+M
rQM6W30d2ZwhmuQSxgp/J4An5/r0sFjGng2eRBW98TdydG0qRykfHN3Um1Dm/ZXD74Wz0bk8feJl
j4I9Dqceeh9OLmANcZe71zApl65+drTGydqCk8JmLGvwF29+9/xK1ujShb8+lD9GarJ5g+VRZgcP
vU33s6I2WcLy78zLCf/6yv+4+hxmVe+sw3RsMqNNlGW1iUc4aJ2s16xP33/Sl57g6+9/3AOaYYbA
KAf7V/jzthr8do/de/j3765+NtedbOh66uJLDiZf3xe9CraoZMjff3f1s9kOT3FiVUvx9ik28LKB
nYhTXLPeurCUnCvThcz6UgCFd1yaIEvCpcv3xNVV2i5rfSXHfOkWZ3u6LE1mKkfh9ysboxEyQU0g
1urKOnthnzqXpfs4+bZkCvAAluIUh+As8pbwhg+5H0El+6scQLvyvPGKcujCw5wr0+vA6ee1RL07
U17czCaV3VPQq+33Q31h5T1HR8P5Zu5kI+sjK5Y4aB8Vx8EkixYjr9zg0s8/m8lObdQqaDWhuKNi
htbFvEH02Pz6/udfmGXnCnSrFuAghtAcy6XuEz8M5EvmcIzI95e/9HbOJnHtlHWtK2SuOHlV6+8Q
xxutX4vsGob/0ss5m8Z+BU9FoSakJhV7X0fyUAbBvdDO31UeybnsXOHd5KMTZgcXb//WjsamDtHX
uiYvvZ2zXduZfcE9D5XHVjpIS00vpfQOpnESou3H3w3A2UyeBJs7jyAzSezdSN69Hpat1adf+Zvv
r38h+j+XnnueD0VXmIcHy2QbmaW6teiS0dBR075Mi0Y9f3+fC9/pufgc4BpeUs4Q264BMl2dTx+I
puXu+6tf+IzOxeZDyXQG/SLmGF+SeiRxpT5ZdU2acekdnc3gMStryqsRBU1kVon+t57R7fmzLd5r
cJe+f4D/ruKQc5m5zv2gCh2scR268WPS8TGeVj7eEX8Mh4RX3XJCnzDO8CMEsonX2Gu5+0vjcjbB
xZJLXBO1gS5Ytwz9ALAZujLklwblbG6rSdhKBWN2CCfnplxhY58X+RhBAXZlZb302892aeyXs2od
xPuo1p2mgP6q6uWKnvrSbz+b2f1UtJ7tnfooZurHazs6SeD5v2ubOVcCvEt3OJvYcz2G7lIacciy
N+LPcWVVktfmyvd04ZM9l5tjSve1LrQ4UNX9g4QODO6fGlLEgdugp4uPV0bgwkOcy86Biyh8PeE2
OdVbG1ZPXad242qunIgvPcXX3/8IIbtZoEFZYFb49l6GBx40kWlfvPCH9PwrL+rCEn4uOneM8rXn
+tlhku4m42gKzwgQBeP4Bmaan34/uy/d5Ov1/fkcE0X2gGOsV9h+i/JUinErcJoqi2uPcWkgzqax
RCnBG3JHHObs1wpOwUABuLzWA3Nhnp0r0Bt3RLoMzdcHTgFndSb3fWb68/tXc4H6SM4F6FnmVbI1
szgEndypsamiUMOzS88oxsGfHAtjTPzqmMs6j9r+Wq7l0iOdze/KalW3Yesd4TuaiK9h8XN2Lej4
nzjrPwpm/yMJ/zHeqGvUtkIe90insdyO7gC+GfyGnqU/FmmR6wFEvGLc1L2AT7L03Q2ae5yNy+Fa
3YONsg0b624CXzATDT1ynIw1TdrmFMDSts2vbWsX3sG5jp2KxQEQkXpHoKZZbHTTvWWVK/79fmAv
Xf3r8PDHO1iz3s+U6sKDwdEjr+FVhhrh95e+MJ3OVejVaF34o8Aeb6I1HCIALtejiXjfpS1rX7+/
x4UJdY5aJlUBRZRGvNIBZ7C+sgaVM+/KyfjC+elcjB46xGY5QVDqTb+GoUjwD0/PEbgam8l/NfOV
R7g0Al9//2ME6m6aBr/IskMZTu9rDy7tQq8kVS6NwNnWzmrUpPLFCw+BM6AYTFYVL5W0qd8w2BEb
Ja/FRRd2gHNZel6REgkK5R0zMkewyH4YxXrqvkgbq9mvVm6+H+1Lz3O2HLgGlULcC9vlBAnGCGpg
JMPGj9x8/szKa05QlwbkbMtHKckvzICHcQNvI5dm69rgyoBcuPS5IL0bBrc2wDAcKrUEUecZAwFh
f010d2EynMvQ6x4cD6yPaH0tXViKcdQdGyr/bZ1rnbuXbnC20eernZeJYoPMK3rHZHjHMpjL8Dr9
fngvXf5r2P+YCTDQgOgugHhIS3K3NvOGsnIPQMvj95e/ELyfS887QtnQMnRoZaJEowaB+qLPYtIX
ad2hSrkS0iZ6zVB2DVny/S2Zd4HYQ84V6a2dfaasskfjIh0tVzd/7QPr7Vuf1tt5rta0rmp5DGqT
f+iyQkJ55c0HpFthmrX9PETBMH/RlZT/3NpyBogN9NHIt9PyI8zRblJ39XAHq0wJ8EM5uHe+DZYb
C0hknAMKduS8WU9yHcIdX/xmM5M6e2bFPG3pMpTbxoHX2px3OMbYRjwHYZdvKjGom8wnzkG4Bgl0
WmDRdqW4bWtI2ldOuiImZlKv7tJk8KXIx/qESiDwOwtK3iDorPdq1eMQqyDUqMl5nnsovMEcZr0W
OwgDIKloempvvVXMtxnYTWAQ5e7rOoluP8vSfZxc04u4NznQTraRcF5r6mzXS5ffN4WedqqWVboG
g/uOCr/a0oZDz+hVJrHdiHrq4kJCkAUBIKwOEU6elqPqUohfgLZlTR2DOAqVX2CQbhuhpu3CQu21
4NCZhHR9QTv0/IIe+3JbZ7p8LAc4VwAbWtFEeQwqUA8Wo43hiWy7JziAfUrUg7YtGV7dipa30pdH
OgwSbfMji5YVxVrpjOrWWNGB0NTGZVbsuxwavAI0ZTnP+3Yq1YtHuzUt1FTFzGMsljiOJVLWdsN7
55dTO04a2q5PJ797Zk6ZR+HAHm3I0wDHqchRnd4UtflETfk3SG32iQACt8Mt7SEnhEQTQa+6qOjJ
WaaffiZFPKn5iVo48C7eCwlrSNrW4Gag2J7hz9ZGcwWfw5JtKia3XIwPsAD/aqTIYZ0QwtS6buQP
tQwgXg446+ZkgVgc4qBtHY63Mw9BCVNk3HG3LBJ3qcWNnkeQeHmp6NvaguI0r+0cQ3kUg2Awb9A8
08awtS4jXtb82QVPc9thbVkq4v9gXIFfZUH8z+pQHnsFhV+VEefrPU3QFcsGUp0w2Eo5mBjoQ90m
wLqi6JcvehqTxZEBS0qnlynxAQkTa1cczJK521YEy74vBkisEZWng6iWHcktTbJiCOIx6+WemBpe
a4tqDqTt4DzDGUkXD5qeqp+DV1e78xrplTrbcRwQAXaM7rKszKJhUF0b6a4fH6EqFUnTNOHRB6wo
ZQOVp1qU871ow/e573Ts1GqAymxI1pK9uFXNEoB0nt2+Th23PnSF+7IsKMRDcPK7ayR5Zr0L3QAR
WTKz4PfatQdnzH6IFhruoQBkIpiFPOXlcqhZvsFB/rPjWEypbZ/dkE+xqOR26tZ25zGC38iztOqb
HVHthze0p3FmyVpkW1n0t5BMHcH/OwS9OHlV/ggv3Z8ggj1pEt7XxSqTwaw7VXjNRq2LTWe27tgw
FrdOPp3WrNsoon6SZkmXdnyCI/qNpfm7meYt6GEJK5wiKtr2gPgwjJBPvAHze7cs3Y1XyiNOF/uJ
+ftBAWbMeJ4Mfv2W50sYuTSIsxykaqdwHkGlPC0r3YvMPrpQDnEdvKKquJkqP5GNC9bjuoExzG8z
Ow+w5Ng5JbvzuPPUMW+JXZKd5pHfOzbbZG5+P7llnRheQIvgFqcGgoJatrsu7zbZku+6BnIDC2on
w3oTIVbTOx6o46Kyf6sW+ga3fim1uAUb+h7fdwp82K7rKFQo5TOkROicxWKFthzIuiD43uJqm2bu
bydJ//X5eCwbDhquKTYrqYMIfO8i5nyELS8qJbA5W/ME+NCErOaXIsuN4y2nrh0OrBxljFcf4x08
U5GfEG6XSIHwe8gUksY2b463tlFbD2/B6rw0vvPuKnVaBFbFmm0K7v/IVHsL04g+8rT4bOj6VC3u
s4KaBVUBfLdAXqWqG+7zkL/l/rpBXHTT+YbAuwUtYaIKY7Y6Mu4df1OIMCnDdSec8djmYwIx2KNo
+LZC90XkOMGOOCDFts6tJuU9terNDy0E0MT8E4So/c5Bf+uUKNmT9a1rBBCQarmXZrwH5g8C0p+F
wJ7R9+LetO6moGo3V/LGtv5t3eQ3AZR+eYGnWBtSRyIPXhqvP/lSvBQ5O4EXgLoolilQhky01t5b
SOcZcgPxL2fsaDi9hTLKg1LSfyL99HtZguccK0fZwHwa8smP0FM3lTBZFHjmrvPEo6RfXT7tE5je
S1SB/lGZ/li6013NmpfCce/DXmxsiG9YZAA36hvb1HcIwIEMIe17ZgkEbfY+MO2J2XbfYwf+0mSm
vac2BL+s6NBvverhLqPzbskJ3CXLE+Arb8jd0DgsxVbBQRA7aAkKU3/ntu1tk80SZtctlokOOXp3
9fmtz7g+BH7Rb7wCdc+R2X4Dri2Jp0E+ofXjVZfIYqGV7daFchqrlzrSEjfz5NscQlfbg9qRwP3t
wcf0Wce6TdtfCp2BD6JEdxuvK7ozuaCbsfXD3cL5bQNQfoT8Q56ssnp17TzdQA257gBQa7aVRlqx
CdYKuwBXMZR2Npq9YIrQnHBStnzyV28FxpF8Bg2+PJJDhzk1pYx8Tu8I008g0excFJhQ526fBwkf
utEMBxA3T0sINxK/ik2j3+ZAHTLwiiILTEeE9pwyZtzfDnpoY3fAi3bA8i8q++DMi41Lol8taQ+h
kXc4Jz07jL1BJ/o8rea4cp16qHDrtsTe1nz4LZSN8Bt4X5v+3nK4P0NnuS1ndeosV+CaFHlShSVO
n2518vM+rVDRjlgwbeFfvq9tLaOarDszQmfmi0/e+wnWdbph1KujStXH2SfFscSdXWX3PS9vy9qF
TDEwW1oREodImRZQ9EZiLvZe1h4XaAhj7rNHr+Xp4DifCPaQsF/7F1WX72Fun3NGnbuJ+Byf1wqz
xMa/93izy1l/E/ZYcXvIZGdRQWfWjzYFWdwcEHdhY69earPeD5YfGtnszVK+wCihjUnu3gb4GPLF
3ZQGADCl+h+dHV44gHXWlbu5dz6UUQliFsSBcEVPRa2mg8v7HevHbaHMEWnsncyDE8s5xI7hcDDU
HKkbPtfT/DCTBiEHKWTaQVR2rOeSR1PBNtkIsyMiX4aqP1StXvdwhch+SOOYfwcxth9qyDfTtDbR
2s9jQkPntq7CbesHm6zJj1lv3haYw0N4Vmex5ZicQxuCXBrwHc+n8hkQymYPx0mYQIcm27iqZenq
C6wYYeXfLtC0grALoZgkiiYVHTmAhlAIM08c6tF9chbf3fdt4EVQ79H7PB+He1dVNs6oZ49NhW9+
XoI5KUeyxLLIoSA1vRMZS/9xAYvdLRLWvpL1JPWnsYjtZF4z0nPoT8cP6nvICjQ0moJBJtBxl8lS
OjqmHea6rLI2cQeNCMbB5+VVFluokrfEy3aELTYqAGKN5BhAJwzviahWXzyk7sMyM6SiGH5mufgk
M13wytYmFa1jI60pYI2ZweJPvKPifR73fHkYCix16K9781n9OjF8MjMmU5iDBTyx4l4TajZNExSY
2DO/UcTiy1LBBzSZz+06Q9U9DWFUyOCeuSU7ApTF3nHcURMCxXrrzsgXr9N68GX7UnQVMqIesn1u
n39MakxrNe8rOcYQMacutwc7QfXoil0g7E3YhCk0p9u2ygqo82RqlUyQFI74hLSdwVwLwBNukDKG
mj1hELPPQJy2QfPbuLZNdTcd/Fltg3V99Y3dhtS8+QH0ryDfvlRzADoI20xdcOuE7mmCxBJL/zYs
3BMX5QtvMj9BvHcUDAYeg4+nWWW3pW0PqeiERU40cA3vCwklbkDedPY/QDcCmFrLnRswINklCBTj
4KfQ9d0ZO9ZRjfGBjBl0KdfMb2XGf4VM/qQG4N3MrOlklPvRwYMl6vqySoypgs1iB564wRzss3r2
PoEHcyCD9/K96h29WzMXBsvjoverk6MLeRTjMaTgbIPjUbf3JFv150I86OdXjNFGNCTYeILkL2UA
YkVinAknQzUNO0fo/gasseE4106T6K7VOIGFdjsBu5kghKdIA+OhFdbA2AhgZ3oY0m4RN/tPKB53
t5SF03b0qdzxxll3DsmxyM5Vl/Rr3uxgy7Ju0W8HLsdUdkECXezwbIHZ2je+EE/oEW+eAFFfYg3F
RCKdyUnEKLtEdJS8+NYrnkAOHNMga7v3rLf8GBjp2xiMI/qDu3D5LDRdN9aHPwhx3BlmHLOm+0pn
wzMnQt+wipIT5y5JVDsozC8NkpM/zaeSLvrLo8Wc2BSgMubW7LlHeH+LSEdtIFmyHzhdBXfYdZCM
mvuZnNy5tAcxWdhN02mN5pHQGMfpEV4wKLAhnm0TfzBTZCUVKPR49CtXH/qpRhy4n2sePk14X96S
L4cJbQj73KmHp9WbGhrzuavrCKdWfdOj7nFXys6FV1XV3WihQQHPhHY3Lj6ie4QVcHKcwAGJXVoU
e4hB9D16MhnEPaUJYQpAy2enwLwvcVo64myGA54aYXJDCnjf5vNExrT1c5ys5oylZVA2h2r2s2Tx
6nrbQOcU11SZgzSBTPLFz+Lhy3nMHbncBg4NNkI5YmdxRtp4Zh1fywwmPnXYz8+h1/70uwkGvqZ0
nsYGXqnOMoT3M+frDSJqm/RdEETjXLHEF4v3uPKyeEFaCy7QvNZbrNvwcVi7Oc2Bmb3lNDBpz3sb
8VmgaYA24nEe6PSUd5oifioIXvncHg1Y3b/kxJwYzklq6zZt3SWdKwpszHkX3IeEoRZT5QZBCc8V
Lld0NJ6WooT+jgbQWeI1LDC++lpXixYtJdo4kEr7LIIixX0yUvvvCN0aD3NgQlhQqO79q6nkBGVy
MtqVYvpmd+GXlSnPf/We81rm6CkIaf2jaFowbLvGRMSoW1k1L8zwLZ3d2JZLjFHZmTag8aJHQMbD
pr1z4HARe4v7lcHwTOJX+NhA0d/Bvf6ni88qcjQ/cUf326Cd3H2nhhORLHV6Dkn1MIhj7kgfoQoz
P4OhxGtaBWodXdDdtg6aXGlubULHCjsiUTpSwxQPHXnuyvCnbYYhRok1TyEs0siLDENUG5TBkVNZ
sE9W7+Esh2jNzWES68+hxsxcwxRWTV1ScKRclsHeh+1idsDS/IOyC1CfwxJsIFGHsbOUtwVZfpQU
pzkcDeNsbDBPJl3G1ZxjMW2hClyF89HMq0EDEBTaJZ9vKcl1UmZocczzHWlcNylBfoi8JrvLvSLR
pdhrrLKj5M8I74B+gp8moocYMdsL+FUYyoV9ZZOzHyMrYbTeAIsr0Q5i3obJeSZT/bGOFicl5SPx
VnbjvBtb8h7kXTL2wbG3JLHoF41aL7sLAqsj9NhVkdX2ZgrYO5Prz5qvu96Wx6WvHwJuHuSK07py
voLxPnvzBl9GwSLu/WywkSDT/DxB73c34FySx7IFViS3pk2Z6D0kftqTk4tT2I1ig9ai9haloX9x
CnF+6Ww0SYvmqhs5eDYO2dpuTLjCRFu6/cHxzbzv5oDfKdlNO7idYWrjWSOnpWH8f4SdyW7cSLSm
X+gSYHDmlkNOytQsla0NYVs2x+AUHIJ8+v6ylw007q6qgLKlTDLinH90y2x58fBCJBz7fxahj7Ox
nguH8WTZTrsuYtWZh8qQf9fWfPFM6sVNr47aGWPB7lW30XCHhKC/914V/5lL8wgWcdn28aTtQUfb
MsvUNcXflVRPR5eHra+fyz7YU7OyNiwY+aNwConbSd1ah0dxEdhCJp80U1oOYnMBq21Gok6D2s0i
yr4cVoVOHEWu+ELEdFVMIunSckPvFYuzGBrKPcfajMshWBPwIIzb5d3osBtiP4R2331smXRufpf7
eCKGT+VvYURD9230g6+85H3HOjREi9F2L+vq+hTDldAMs3Aj1ZN46obr19jVJXHp2QHsKZVmdTar
/l15/a8+y39JL/xtapDDbhSAUX3/acjhj0OM121aLYwVrnNyF6lirLeHrnNejNZ4C4VDYrtD6Fmd
x3vY8oB5K1y6O/A1zCdr5IQoGlWm/QDsvjk/ZoyKmPtWPCjLZn9XFIqdLcfzwAXvufD94ARYeGrO
dnewfWRDzqSiZXG6q8Eqd1m0O9HS4rWf+BngF3OZPZTmBlDZ6Om/trSXJGOwAX+Z6JaeZf3I9dee
/EyYaTCX9QyMshgzp1ZA99TuGdir1tnEHZfVDDIVfaHpVPW8FrO1HORoOZ+CbvE9lazgQFVB0T0Q
4+++z06ZBYQmWdmjCydLMGTubH8q2cw/JYkd/2bDrX6ZmDRGrEM1VppG9e8Z1WInb+mzpLUb70kN
zXAM8ea9u+XUoSD2mxtmGCPxfS872cvA87qMk4mhipXVj6bB3N/3rSe6xVqsMhUlTrC4KLwhP2iz
NhKGdudDWy4gZulu/0gybxKHtKUfJNY3b/bSyixmlLSe9lwVIspLo752xjx8MG+AOfRWxvNRmPKX
aXfCAbuS9Z+9JJ95A3k/23ocQEPs4cnzq/FkqtX427Lux6MrQyvqfDM/W6sxHsUY6K+i44Qye2mn
rePbb01lqLMx2sEUDfjElmTJcso4pev65qn2m7lKStdwt0dlZFWaoeDCadZU45vhDaeZIewT2GUo
kWAN8ri5ZfXeWgFZ/F3AfmepYJFJNzZewm3oHPgdzcQTo3F1CmWtsVGG9UjPhWr4kZA+f/pQCQfR
jt4jfjT69aa9sLCO9Y5+0eTrHxfDyv6q2h9+ybGnZNFmDkpcUfBWNdZ2ZDLNgTRxOcY4/qoH2Y3A
VkqyjpR6ouSA2aXMD3YzN6k1hnKLpGnvl7l0B/IrhXtaRZbFvhrELZjH+tpzRf3uNJWYVtE5T0pX
dJS7Le3PU7GfDEMtfLVTcBybaU4IwiThoR63pOaqS2HYl+et3TyS2MlkN1Glx3XhBUcqQ8ObsxrU
V4uR9aamIbSk+sEYD4Ysu5chCK3UWf3Fi+csqF/I7eSG3ep2eBhUaz0Pg8ySguMuagbs15FHV925
nv3xGwKkP2/zaGDJBogvWgbOVbb7BzN+gIKjNF63oWCKD6tcJ/Mkg4Sg0fyYtYV5mfa5PQ5EEr3z
8IY/lDKLV9Rc+PsUPwGuPp37UW4GoolFhbYVPNn4kbuj/2PZbZ2UTo/BkB5A6kVKa51TEgyL5548
x29rWEs+wKJ/XQM7ZPnTflyokumuVPu5JofqkSzclryeNQx++L1vH6gl3i6CEq7/StWOf/reLE/d
vuxH6tHWo0k8ddKCKBzWztvPDXvsb9PfWiduRmqkMjEWJ3fNl2tRCOdUEj1For/J0MjifCxsra/a
x70VBUFpfQiqGn9NOAh/ZQww/NPo5nHlqeVt5i87LvXmH7AOA+c2jRv85xRjcVQBZkfLbAls6cP9
PyL46osx9Pt7rc1BRERDTgg7al9oyvQYyV47G34rQepC1wOYpQDmqUT10WwUx95Tvll0lGU3zDUk
4a1F2MtTY/VmFzmhYf1A2L0Gh9V1jIdxdHRau1I1Sbaq/Hs1qvKnmenxaRD19L4NE2kQxTr9tmQ+
HIIO66qr6uagJmxFplcFybSI+4QY+l/NtsIRKqPfylS1wnafAo9SqTcLwLL4WYxGiXRlasFxtVze
wqHsQZHuEEhTg8/psMFvSqlH7IFtplVVBKnujblIOpISz5kl7lYvfm9AqSxrHpzmPglCREVwUMZH
GAgdz+biX9QwjBiO13bgyWtC1qbKfsp6Dgh6wHonT81V79wPtIzYFPqV+jen3nbDJToclnD+HQhv
TORojykfGBURBT6HxK19FWD7sEs74b9EuBPr53lR8kdlr86j2UzG3ddj398r68nIGkaSSennQkpM
hAudpd49QwPO0TDyV1XnCHGm0cKc2L5r7t6Tm1nfOt+wOsgfwzCAWS/ge2GPG35s6FGbumcCMZJs
sU+uv1xzewe4Lktmw/Xnoo1jLRmpMnniIMawG9jvu+4W8IT60UAdfav7Yj/WoCYxAMaLMYQyqRf/
B7xaqkrjweS3iHZnLilwm9s4bLovR6u/jsPAvGT0pTZ1uCfbnP2b0YcDAPmHoO3xJOd4SndnqkBQ
MZxtSB5Y7D2XI7Zuk9ZsCaJomhN/uoosq7ia4/BgNRZ9Wu4+phgXnzNdBBwDiyYX2RKpU2KI87v9
z4Kae4Fkjuttfdt6TqfcMF4qb6j45qyvQPkPAvyWtQ7j5azN78Zb2AUKMC25h185Ox+rRsbhWRp5
zHbHldEZtLHk4r9eNoTHLQ6NLEXBGDx8LoFz2QvDjnN4oIS38Tf8WxPlIeSGDE4LHuNoCLgL8r4t
qWrFiY7Cg13dXCkd6MY/mis0QgRrRCPHCrAXCQTTOBOjUGfLaTPmj9DviqPpoL3yNucs8/o1aKeb
k1s3e8h/j1PdRkIwHLLl486fHxxnIVmAisjx0OSmOPEF58877/KznVfuWah5O3njAIexMSoNdvui
8oJgKaac1CqM+ugXYLKOcJ7Lyk+UaMw4H/WYWNK6OhJcK3Ny9HAlf4LjhX9MLfxYs1Mmu0ldbriP
kbObl+LO+3KfpmoLuxgC2oOtVCqRBlysK9tvNnOW+WUnvaFdN4gOgPANECyawiWhjhlvmO99d4X1
lE3B/ODpKnzPM5WlWLtbwminT3/QUCKoCaqm/LOFhneosBKeO1WKqDJnCYneDedmMypqBOBTW9kF
T7j857MXLpd98MMl6vLhL/9rHYW9g/yPbTziF8Kmrf9vOsNM60E9lonBi0gsh/APWMyNuC82N7Zx
+aZc6ZeG2JfTtptvc1D7aUX6w00FNkisWz/ls/fRbtV0Mjttn9tW/5cNBidtX8wJ5IeblJbbc+WD
wJaWWGJrMNcEN8tEZxBefaH7d6suyVXFuoN8sxVpQdV30lLOkCpraJPGbgJ25PHmW0t4qNliI50p
54UrK3FKGcZ15xnnzioWYlk1LEcfYBx122u1d1DUJk+lNVM2FHSZOsvRaB4mu5ujQqBEqJzdP3l0
PfTFiH7U8Y49LZofQ+8XJ0/mFgRp7iakBVhxZbZEuIc6jNeiP2ZOtsa6a38O+dZHi71v0R72MJQb
7ul5nAGGepeFoWz+kC6Zw0+ql6AgdZA3qX0Ld6hAT42/+YrofvQDAVZj/tQO8vNl8uk2srs/Xiac
ZKgMHSnVvFr1/LFNHT1O8GSYtP0u8XoNe1/MVtxkM+i5RgOTuzW+0oLXzLX5PHYfKpdp5INNqH5w
jKz7w2p6dff2x746953TJvujDYPnvoKPnuq0twPjlLnOlFZhD9yjYPhh03dMNbABVq3DVAf7z6A3
5XUf9+ycW/n02/Bn7h4/oGmnDquLmTks+WbjxTzUZHsE+j+m7y5eLOJ3Ojq3uJPVk+gyyW3YPZE9
XgAs8V5lOwm7WvTu0XJw4pqiTGyzI/5BMuLKXvi8uuYv5p+Ossp6fi5ZJ2Il0LoANX1Kgxfc8dSE
Vmj97umQe+zaajs2JsAXIS7XZSR10839fzhOnaclZzCi9oOiqb1kL9/gp4bRNuF4+Kp71bMeTDQ/
ulM30qII6OGyWXLu3E8IaksjtzOXI9njdbr77W+Z4SnnyfmimXy6TiG+tgYotJS1TCpj/udTiBUt
Hg9WO49sAIqCvuVW8KJxewxT2nCgQFZZ7WfbQStLRxTJPuUfxeLcZmsj01kh8Hcd5+/qYSN1+PEI
N3jH5XsIGvnQtkRQmRmXPvDJhywIcNv22ohq1/3DR/Hba3ijaTCGQSvln55ApCwnKcep/1atBxA4
GJ/9PqoIxyUsniaeXWxpOfVrai+6ONZO/+guDX+nOR+M2X0x8+yhIUAgbpq+PHha033FPPDQdRKa
RfCSO2L7t9nTv0Lv14HwzQSL94Q2oLdrHQ1TKf5CuU/s5mZYFZRHjtZ7kGd5GxmrK1L+BOupc5V3
2NqJpZ5Qi8TdGcKNcM+PppeL7iCKiquVZkDaCfJg1BspHExpiV/v4spM2RFGPucHD5b6nZSB/Vrm
nX9So1McfdOk4Dx0KpJRCvXLt6zlau6I5Eq3md62Ws6XoWMQY4TK0C7Xw+pfxnIOiG4cguZL27Pz
15jHifiYDoWAIVYu9G1QVex6IF+q53nnIpxa9uzpuw1rucaL7+RfvBvjYVsbmb1VYPggW1XZnCbt
7l9Tm0EwLK6azxSJDw313uN8DHvyXCFPJ4y78k9VuP7DalGU1s80rviNNK+eVNZ3UA3tCziXSgOv
QvIz2vI3nO56mrdOp2MdDKk3beIkwHXOVpVtFIIGIgEdCw+T02V8w+reTxtm/o/cGPQJVrImTrLL
j043TQd/m/bjWvX2tx6X/VKOVUE3vJqPABO4B6fS/rlzF/wpg634N49k34zT2qd6NazTTKn3qTRa
543AL5WYPv2XqkXREoUDuuuMaA4mPEFviVR+0SeBtxvQcRmVuONqQ3OgAqijXpYDCgiff8zcsjw0
d2iN38k4+GEpb3OQj1tU6a6saNkN8sfRCAv0lKU6CKWsnwNR+0uSq9COw5FQHzau/RWWuMGOz2EJ
pja41pE4+HF+MWGesCkuDiZx1UkCHTekcXKc7S0yRR/wEJQtI0+z5RdYLOPLpxIVa5FrbDfULII4
kLB4C0v4tlo5/5CdT/94SrcI9FgnpNKQsTQ4ZOqUFjhus9LTebf9OZV3H0UIurYDOf/wJNWOja3W
wwTI9h7WeUsUiY1mryirW7gE9Ztm0L4FIQGvbN3OqRpVGUvKII/NGhhX1JjVEQFCGJtFl9hcmHbv
qCLpXfJYNlReT2BPBmS36zmnZe2sT2/w4CDVCL10Q1AQ3hFzjTzbBcqQdxhn2CLesBKEU2XnJfQB
GdTepG5FUnpuMygJQAqyn5C10nBY+Oectp6zI1X/xxgdlW7VzEHRmMOn5S/9y2QV1rlzwvnT0at+
rn0gdH8RaLWzESizBkqjn7F3jm4hO0b9pUi9fiCwau0QDK2zt5xNLvY4G+zqe95q9bDYprjWQqh3
GaxFonlG02rrrFOn2zFR8yKIeZpOaun6ZPUqGbvoSGOjaXWKtGh7Y0pEiNj740QkcAmSvOU+gUaq
fexrLpho8O3iXyZlcdoRN+ko95EpurbJb1VK65mYbwvcIc8PoaiMa7BlLkiiMVXvnuvNl6UoxyPW
A3WmMXCNyxyJUWkP66O3d97R3jLrWM6T+2ZJQlCXrR5Tz51asor78YsoQsG1EMpHdyuslAWlOcwA
wVFgLxU3z4yqDpFQNAgjI78ctnwNhuaEKb87OOgofpWclDdrY8vmVc8fWoCMg8Pf+YywS3EMBysN
Xlxzc2eNfUJIkJcEfrlgC94bFCiF/pqsnBAjvZJfBIqbFAGdjvZoADfl7jImde4sbsQbyvi8OybH
GnvGr2Co5LUIgXH6rZA5VmmzQ8m3GbHIUQ/D/oxzqsmDwamh+7iVNDiinSrPO2/dtR3y6tWeHIdB
ptsfShLEYJOn5qJq6jNJOnCeWG8UvP8oD04Z1D9DNBUPdZCR8EJkVkxnagmx7TosITBE+7wUv0GI
OGmLbSxeWJ7rRy1lFSZk+ZEeVk/k3zTuetbVPMZ88Hys69oewdJQ8tT1fPQ5rx5Cp3Muc6H7o+uP
3ZeUsI1i3NarcFBERv5UlE+lz6Zuhu50tupQf2wqt3vigqS8eYjC/no0gUVwh+R0+euTqMMFOSDI
MKJVXcPpEU9lBYzb9nwgw2KIrEbEtUaDstlJ4OBt6LPwxWAQWcs2rrKec1wAbt/HXD32h3tPjwry
6dhOxpGsi5cqXI48JgmnNpvAsKAShQa01Eis15jOWl98pH57Xic2het5DVndTOk4Bxd7BVvbLKjg
/ZJt9XUozOFoVsZdGS2ZVvtzvtgkAAUy0ZX9GE6c1L5pzElTMtr5sn7BMMc0WHrPfEP3SLAnK7N4
9Qhdq3NbRsKwH+u+eS5WMxbG8lYX/Uu2Q3H00/Ngs6m4Y/8YkoyJFKl0zq7MyZqTc3Aoq/BRbtb4
4HOIpSvRmecGrjjOjIJgs+ZYl+WtHmh5zdDB2XZxsxwpos7M/lvW6WDawZjoFRAL4pAYMfeGfjc/
Z06zPOxQgSGiN3hb++Qx96LzjHun+whchDirbYgL9uf8YNaL4DgJa/bHOvjodee/epPwz123Vy9a
S/tjcjMzTIJlG757oKqHAdlQebBnwrnZDXutAU0Q//L51MGz3w5uilBRRIxsK0kl+RxPaJZjAib9
Az3RtPQarCvEtzYx3ZD8AnbLiu1ONT3Se+Mfbd9vDlOfOxfpTPbZsnw/ljIzjpUKVyqcYCVNCp2S
TKJkKQSEJPUW+NoCL9CnJfN0DNThHKpB91di0cfEZpm5boNcuXNrG0i2qt+tafvqCTdCB4F6Dr26
95HZc/8WuJZ+HHZ0CGOHNatkfL8si7ddlCxQUQJ8p0IweC/SdX7CUM/nPPDno2X4zW9Y9Xv28B1V
URVGLvw79lmgcAM/dLaDAj57cgLFL8NOiOE1cD6cqg/Sgf1awIxu83EvG4/5yNlhXokyjLfSWo7g
e4ycnrb2k6CID1klO1IEuzAuLw3uhe9wG8RLVYoRRtmT13K2EJ94S/2rKbX/KjtrfghD2WCU86cu
sbpc2lFZTT4jX2A0fiRH5STemPMu+u1u3AYz7wiTC510a4WEmclvAUwD8I27XbwCOroU8p+VhcSD
1FL9mgGxDtkuPy0BtQ1F+hwGNWkJCuIjCJf9ZlcuZ0Xr9eNhRPDM4T/vSNuX7mKUUEmR3jf9CupV
H7dyJ6Vg2Ahr5UJPV4T/yZpx2DYthJwKdfDEZXd3q1pOd2tLtgJl1XhxhxBcY6EDuiwkcCPblpUU
3WQ8trYa/wbc2WiA5uzo9A05ZI4iKGtGYkMiZVY+jk3QHhAbd9EaTNnXRIY0dl7vCI4flvhKq/UD
nWb1bVl7nXQl4Zz7Dv9b23N+KVr/31go+jV1dSqd9qsMOwnm24TXjSflaSCSkI/BRuaSGHz+f8rZ
3z4Bnp5Lx19JFZ1ZDxQVgftoDJeA1oOzSTphvBdBzujnzCnW3ybV9aoPW1bkp2pftrRZ2wnwOWzO
e0AgGupgG3nXXnCNI+Al2qx454AZ0AVsw1mQanMJJ35Y1uchLde2/5xbZaar2PQly73ubGz6019C
9yDZF46dYzUxSst3wHrE9gGjbWia8lHWd9nH7mYviMCXp6HW7b/NQs1VV5MXr8O+JqPvBse27Tgw
CswmLWNp7CmJVKfIXcT9/Xq0y82Jd5OMQzh7782YS5zfIT7nzoXsV+wf80xwLyOORYLcVj92tbDj
SakhdpfZBeh0bHCHfYBv16XzRLmSz17elumKl+S+3IZ/hnLwgb/rv4yzDBWj5Y5n7W3L1VE9ogRw
mDcIQeSi/dgmaJPkyXCIojSWFU+6K4tnv9mDuNKjHy8AaJ9jEcyv/uiYJ1ME1a3/A07sURLNWxGM
oCBeYdnXEYbx1Z1zHU19/+COMLet2hpOA7h9wy6gNEylk8l3+VEHUl7WDvVWTeCVcIhCnKoVYUC/
itf8Pqm7FXorsgy5PTbxgTjw0FnDq7Grn2WxvXit/9JLD2e1BrtomkuNclrs/cdgoOUGN3pUvmc+
+LvdnbRnmmkryGcM7mQs64dIPRVebCWe3ZlqJ9qs/61DeJB8TMSy80D55h3inOwjD99rYxTvblNB
G0H4LXXZcewy9M/Kdm85htR0chADerJcbhQlO6nt7Kc2MJA59u6JUVAmsL7Fyfamt3zR+OdMTvNM
VkFc+/rd7+2/uWzfFiz1+XZ3scCZ7HB99yMPIn+fXjzhesnc6OIkkMknUJHt3UEE4VlqL5152ZFd
WS85Sm0hvdRtBhlZvVUlu9f8NEmNikoDFMSH4Yu2EvogJzpLWRbvzfxmwFdSJzYVh9m2mnTYaPWW
beAnAFt2JOz81zBPM9hGX0Rr1WYp+lyYcF7bYabHerUDndq2wQHSwyqsywS46y6ApfeWkbmdplSX
FrkZ2fYTi+72gDpYxst4p9zGoj22RKvGtXKzw+KGOVCjj1Kqxd4ivLy/v8nI87nFbmthrCdfIVAY
8GGdWBG6k9/az9zViJHRGPBhBrcMKTta09y4zkVWHmQeIGKHoozKsv7PmqYBZML+NFR5cgCaL1lg
/VeVqF4GsX0ra/rlmjgDGXOxHSDwSRlgvLPft1zkllxeKl++Z533gwp4Wtu7BRGp5Z8dK3/cDRIW
s5b6w0mPbVrrwYXW52twC9yZVApyl9xHslxpSswrJJMjU9ClLyYjQpPwL2scnjz0igkqz53Zocqi
SaGvXevyMasKEPkJ/Za52EMMaW7GBUIxdBFlEAk9vrRO/kaw0aNhuF/FXL7QyHJ3FGVXUoZH5gPA
7kEgBb07iVwcD9eArLMn5vvH3jHizqt/7PXwkzNpAGQanUNHVPi19IKGeX59nRv0n1ad6ZNlmzmz
uq2feCJ/VnOVFpv3roodDYn3bo/uY7hzbvCCogett4dxa89T7p3RbbxZrX9FTMKPo4Bh5xou19Kq
Smpd/UScdkLfaCfW6rZJVyyPlRrgBxgZDmFoAqKW65mKQws5gUbsVo8sPGCrFmGsMYUK8MBlx/Id
jOlo6z8DNXPoJHTxxXuqjsTP/EMJfljX4HMrEDWFZvFkOO56QPBSRRZrXSRt54MH4SPweMwaU78J
OKvML2CQlfdqdPs7muMshdJIvFmgTBbBTEzlmKyh+zma7S2bEEL3HT9iJprigC+MZ95v/975vXio
851fNOdezJ6cua4i8h6rOLSKtzUnuFYQ0SXmxLOMD2tCuu91Bw8xggMoFvu7/NUbRbruTsrezMFW
49Ghl/SjuAeHNAEXdoZQB+k+/zYETxKnGsIazVzR9M+e8J8zfAnbZB7M2fzkY1njSrg/Qk0lS6hO
OLOSqXDOKCA5B8ztRycy1KY0gsXLngcM8dltnEM2mr07dpB7F6hlxg6FENhHD/KAVPYDkhJ8Vr+o
sfzavXojnrOtefGbf+aM8mAxbbDJofnsuvoJAhoLqA0amRN6yw9ZXHjNv0exHLXQ9wsdkTKXHBYg
L09aF6Fjgxg1rSwPEnxgqe77nEvVIgkUqXNUdQy5zWaPMaKCANmcBvWepXGrqp67s+bLcoInRPkT
oJn337ggcPOZJG+m0emnbHXhZIpZpb6jjHMREM6PxtlELTJPh1ZOHDgyCH+jkRGnMpvQXJFkJ30y
Rxci15nJ/D6lF+M/Y6gAhbO5u4Qb/GUNtHuWPXiMIB33oEoTOq8f/npCrk4kwyZ7MvaS9z0H01B2
gzKasW3ilZ9d40mNwGui0tMNf8XrKskuNkJ4QIRfn5W0uq8RkusME95exkx8lSMOxmnPrCRgN4ks
OegUAYr4njsDPVIPB8ESSuYwiPp/lV0fFAMfZQS3vWfrGJAfWf72YmuigUIncQweMJNI7wjA730z
xCFA4HTcViUugC7mtd0397ILJtJ2AUiyCJpLQQ/tuM22ORUofq1e0VMt3ga/Ow9yoz3nnlyeMdfZ
Gh9bacyPUtgXg0UpRVT4dzQwbIZ5/j6Pzm/LAAqsJ5xFs6+3g0VOd2Qa089C0E9kwZHHxTgQN9SX
VewFmDwLV/0iOwmgtwR3VVloH4XZwrLrdyD5Ot58zgqoIcY4DVXdo3w7ADskc7GvsawbQsE9KCeM
FeREW3l/CVv7DNe04a/IdRzslnecIKUOBgaHMhNPyi1/C2LFI8/fGdfM0QA3QWQX9oX4V/TrHfbG
+pqT7Bz3VT6mucYviwkdWI3caHLOSHpyTIHuk3ysF2LDY2tWx7qdn7dGe8/UTKpIFhSo3SsskgVB
/jHEaPDeObN9MUnGTYnxHiPXMq5Em5w3JhrDW61k01jXvAEVvD9kR2bux24pnbT29ltn6xcT3Pfi
1epH0Cxnwy/OBZH+CKjOIdJknTWpl1cPfefkiQmJxSFmoFIIvHfOytcmdF4Lk0BfvpM26m3772y5
P7Z+qBLg9SdN/LIELDlAx/xr850hVvJeI74vu+6NDeu5DsQ1CIH8O47EqNvmQz7WTDmA5ZFVTQtf
zvgTbxzfQY94KiBf1aQdOdrN/bmqO5CTvryyUtxo89gS5VhnJDv//HUFj+n+wqoiyl+4zoZyfCuo
2ohkx5ws1vKE4G+KlHQfzHn5Blq/G4NyB+Alf/UNmHu/1x/5wq9adUfSSG6eyxNbewAMxm33gp+0
gJ48EZC63Sgjymc0qblhXitTv7SEPUSm1V23WV+MemlhpAHihR9eSpowo9aAkFkzsre7yYxr0/8W
5fyzvX+DVgY7hTXZ2pyXskFstlrTSfCSxKTRv1md+TT54h1ByrsON9h4saE+nS53gWQkuuFh363r
tm/xmJcXu6+vrW6pJvT80wwGhMn9Jry7yr8hwNa+bBy+Y07U9TavD+awAKW1Em0aWJLTkx9DpNlb
Ne3fGCTfldPh5Gr145x5f5QXfhAVx5wfdo+5Z3axn5m3qslBVPy7f+Zx9K062e73lvR9KnBtGHSr
hYwKZvdCYC5yymltUd+LqnRfB6QSByJ51pNR+SJqbU99erXfP/V5hc0LXRXCN0oKzM0v2IhcSQ48
gmdHoVKf0AN+wnOoq+dV4snLzPafMXYz2UqM09iV73+17kVzbXa/fra4/f8Ych9excqw5WppfKtl
Xg55v8LxSR4wp2u91FgoBcUuB1KsqH6abXzNptFipfZwtJ+XwZ3PCh33wS9tl24C7RuHfanKi2eP
sk3BqNsC32+kHnV3txozr4BCl687lNtdn50flqG36UK09aMyfTjbysGztZvjhD2+3lz+iu2f2Epm
GUfIh67qxeV/+jZYAq9w54ccLuvv2CKEihAgcNxWfzEEPVZZ+GvyfP9/iY75/+SJ/L8le7VfD40f
UFq0ydCLzLD4Xk2ni0vUftDYwf/h7Dx241a2KPpFBJjDtKO6KUuyou0JYTkw58yvf4se6dYTm0AP
DAMakF3psOrUPmtvOBq+XCY0LBE51P8yJ8IpojHtxJuoO/Sz9lvUUxh9+dkLuBJVwJVUtaI4PV80
NyzY5SEFDhM+7Fz0MGPGI5Y/a1yUJXCGQCyJNMW2/R4DnNZ7ysbb0rvvoxXC2oKvrSy65w39FCv2
YM+Yp9qV6vrQTRGabE3dhkmxi8LyTJ52g6LiqEFDVgI22MED+rT3y3240LT/M9bzsfMosNc8B+lL
ZT1VMimT39c9WqCZDJqU1Fw7YAdKhK8yCtqqXxR0XDf4opmeN0i2pcWwXf1EPScs7zKihK/7WiqP
l3/+wuwS/fQKylXT3g9911L+aOZvq7S2UFmy7vny4xeWoDIvmA8wllaJTbkZysSdSq7n21bZJnJ7
Y6n+wTChjwNLMbbXvUmgFMFDA7YTBr47Zn8tEm0NmQ2vRkOUcDiur0NPit56Zl/lijYDWEvqtJrk
C5nujZNLK4O9EEVEL71ybKnXwnYBfdNwgFmx1/U1dPUChUoR1jYSSyOPAwPwbdzeaVH62+IAj+wN
4dFktnyfkeojoVRXWrIwq0RrPZRmNsr1qXFN5btS3uvUdWT169TXK4O90FOirR4JSwX1WTW7Dk7T
l8CsyJGj//55eSotPV1Y0n6DSJFdKvR6z9mbevfViYYVvPHSowU40dAhfnKiyQFyaMNmKPZSZsUr
nbIQ5EQHvbzUuUQG6nG2PY4Reqe4huq1e3atz5f7ZekFc6M+LOaqzGaTtKp1tVZON1R4orQ00nRT
RPbD5TcswJVE+7zKofaMQu3U9cYxYCvpBU9Uywa/TBJ3R5kkxqMTmdVDPhX2lyknY37lfFX/2zLE
O3U3mQDg7JEsqaxKdznYOTSnZbdL+9Vp+2+5fcIKlIVvee1XTY24wDsPqsQWKj5qXnYryQPguemb
j+pW0ZJXB++lipKIlWnxz97hs5cKax8VRKZKnKtdxxq0u7Dui5emMyqO5+hoNvnUJ2ePS4Ubj7Tf
cwge7ZB4EgJdSs+3SZtrVBiosL7Nod9jWZrcG7EEHEZxKBlmu1DsZPB8MumZvv9O+YV6iIuIC16S
+6TurWZQkDWP0jPq+em2cJTqzkbkjjAKA3B2xOQR8AihDLEZDjrVVnfq5I1PaZ9jjuqw5T0GKKP2
etu/NWOsPnVtj2LdkNlC9n35bbJLiZrw3iYLOBQZW4cck5xbVAGkQYw+3rcNJfHDIDnnmrz6OxcG
OlJtzVBui8lHqqlx4vcl/butoyh10qB6M1rZPDuTOl8+J9Y+D2p9g5RH3qe1PJ6csQ9PvZYXeFwh
88gtFJLwRvybSfGpoVD64kRlg3QjaXnUbAerLfa2lpm3uqk1yK11CsVYQbd64lM0FzLr0g17c/oj
RWZ91El9HXw9Vr/Y0Dfq3eVF9WkwVjGF/u/k1jSZbV1HF0Ce5XydbLXkj8xGJVZeLr/g06DGCwT6
Yyf7nV0CijpzE22fSNeMTwEI/ZWQufTzhWjc5mHlULJPyOzexgJEAdySrnhX1yxxPo1q/HohJEtS
UUAjUybXUNqHaRqOCaVOm1E1v17unaXnz3//EDWdCsSLPfD7UzsFtTPtZ2Es5S3XPV2IyXUOxQz6
ANzH9K0GdVGlr4G+8mxFX/rtwqYK9aYcJSp6uqng1k9Jtfa+70bs2JwJek3aoZhx1LveqPBqTcbp
Le66xpVwTD5U/ai95JOeHietKd+dnqkfz8yIlMP1rkVNDqXJ9I5R1+Hb5c9X7Jk/mlhd5d6GcrT6
nNsa97om8JPeGtId6Q/91HGk44BZhc5NHvfdcwGtmwyuJH9FIaKSp5PNPzoR5E4uovSgdLOCfVK8
rZPn2rGMlXw3TWPnZirlsNWMkNMaMho+HoZb3eb2inKa6ItF1pE7gWZIYDNRBm2prTTr17wjAnRq
e/w6Ons89chFyABVwnxuIgXOXYZBjB8XFKCpKv5oIDN/UnA0kcOL9OII9cr7ppKgcZEMGy+KlyT3
Q2KjEMQy4E7R5OpGAQ5wO5G3S9DFl9oxRzHw1E+ETHSOaJ8pM0fOogxvZIr0b1LsVHemHyTlhnKJ
7MYOxngboEC7LzOH/NNYGiAn2vzRShqMCIqymZ5tXZ8yyjFl8gQTno3I1KZHfQyrs1oqKglMTz1b
Y/JORZOHtNZUCpALUnoTIZh8VRsl/2JmRZJyE4IOF6kfjKlWgdSWltRiqci8ak+KdpLqtFTFSg5q
Erl3DjUyhVm4kaIWqiiJBHbCZR46AEMP8dpL5vSxNABw0CKlADIUUXg4kjDxsBTbSQbTR1MSbPqQ
PFMTOjqnpkW2NbZO4TYN199Omitbow3BP2WefOvnNqQAibyGYuvBLcVD9aw3LDdo/qEyWy26nKkg
b5nU2lWUWoKIsIHIHX9MfdATZxM5iGdJoGwCdJDUc1srDsxLYVDYOhjOMBojsp2z3r1Ecb9p2eMl
JENbb2UP9O+Y8X/7BNog7BMS0ygnehd7KKN/7mrlpxxoN0hlf0lylW9ULul2RVec7Ez52zIXdqEV
XnOsUsFy/DdEIj0oRykL7HPJF6pBZ55xnQnlZqVlC1FM9AqjbqChxJMY2SZvKdVTVnmndmsPX+o2
W/g+jZPU9EEMxye30/vQD++VigsahCzfm55LY0Uvd0hC95TncasenezSW+m1hc+u6CBmxNzz1qRJ
oZA2wymTCv9m4Di/gmP/d0T/ZDqIbmEQGFOqRBTn7KlF4GpqF79R3hc858Gc5AsC9sdtUqjb1Kbc
h1oD6GdelJwqhZpLH0XEd5Qi3T7XQu8anxtmifCpk41k6rV0TkPH6oZM8CZH/xCvZgs/PXvweOFb
RzYtiL02g2Ed9c2eu9hh3ycKoWNEMoJJn36UjbE/11Jlnhu5xK318hd8YWHbQuhQddgxfW3bZ1N9
hhLUZOiubdyV+yufLwSOfKwHXRpQqSpy9WZXSCODwFXLCMBdf+XICJHD8JXW7pHXnLnF2tllwTEG
ScJc1XhVF4n2YaOaci00mRamQFKRbYu87L6SPyx/FtzpIHNHdbFyWJoX7SeTXjQQKx2zVqyEoz+k
F4rxv6UWdpwB//x7h5Pudc0RIkaptuHUY4Vz9rqfBjQG4Jm7uoHqytnk8hs+TfdQ3yPsaQ0jGShC
VEBcK/m7DsuzdtLykBZAAWMdlKltjtso61Z41Avx1RJ2uKbeor5LfM2dOoBulZTuJQ/xd0p1/kqP
Lb1BWPr6GNuBRmG72yN66MbhQBUs4qDny721sAItYeUjfeIOEkLCuQH6l+Y/e/unb9zakXLlr1f/
+3mLNWrQerLEZzivN8mIvJYK7eOU9CtZk6XfL6zwSQpiRC/0vylN2p5e725taD6bzg9Kbkyp4Lzc
T0ujICzzMUoRQigq8uu4hXALDQBVdzWsJfUWHi86jfVl3cMGiBjkALaW2Q3vje1/i7iTu/zzF9a2
aC1mgp6bqkh1zhn8Jg4wkQ7J1v+ZT3+sdGWTps1T5pP4YQpL2wpMY5Jj+EBmksuPtqbZX3wKgTcR
Cppbo5WsUxBZGoXA1DZAjDY78uHALgLdm/ZBpxg7XFYoLpEk+SaK0LW2gZViUo8dEVcL2bZRUWuP
aftiV8YIRhD5fidRnBuEvrTpMl+5MQwZwhxq3Z3R6uYOrV18h2O8d5OHnvMjbn2u4cM6lcPr5rYp
RJognLJctec6NYtDRmhy5+ygF8+i+HB51JZmxfz3D8dnrc59Z+q8wfV1rTwaaaSgnC1BcExchV/3
CiG62FVN3QeUMDeqVUQmjAQE53LSj5cfvzTvhPASj2EfZxh8nLGozfbG1CU3ZoTjSUZVECTGqTgl
fJav7C4h1uhJO8DlJNaQB9sEJc6ywbeZaHu5KQvfFVOINGGa1FFtNZHrlDe55hpFDBHSO/qwiLzB
catoWPmALY26EGrsFjArLEFS8EETAzIuH51J+w6tdFxpycILRCu0YKDuqKnAaU0OhZDIUmFT+Y8T
gseVgVgYddEDjbrtVK3kbuIKJHkcKeao0YXpL7Fk/jJVFuHlAVnYtBpCvIFQEccTnHlXil+KLNtW
8XdffVLlh1i+U9r7MVxzv5vXwieBzRDWuQIvxPLgxLsj5gabTsZlKg/875db8e9G/rOnC4s8Lw2q
HA38Y3Q0pDdYTaTU1lrsVirdGGGTyOZt3A7Zo5cE5p564eJgSGXzpaBKFYE/yAXbolzFt2rtSDLY
+9XqUJgypQBVEKf5cET1E90iWZZvKIxUpG0ljfAnVb2u1r7xcz981gIhhjhhQXFgXpMW03+N9UuB
Ihg2ZGisGIgtnTINIYhMwKaUHpGBq6e99w6wMv2OzMh/Scw0BpOe2yo+UHThk9ynkK5tew+nCGpP
JK9ZYi+1UIgsScHuRbVZkhQcbooOyscXo//ZTmu+I0szTIgtjkkZSE7R3xnNuptC88Xe7+3y/Fpa
i0I0CZs2S6bcsM79LEakGisMXmvWoG1wYF9z6fj8ckd1RBu2WhrSOOuU0a2T+Ks0wvNtv1o27hJg
tSMfKe+BCnI7cVaW/kIEE+3YernvnbTh3DhQKIe0CABV8cfqgt+X+2xhuHUhssQKgK6ioM/a2Q1p
Vj/7FK1Nt6b1fPkFC4OiCxHFDG1tyguffVhkbPvE1ZKnybynwJtCmT+XX7HwufqX1v6wdwhrM81g
CjJlM/I9iKZJnsHRbsPvlZzM1kVvUJtXzsBL/SUEgGqkXiGXcopB7YQy8HggHVIeFJOChw7W3+UG
LY25EAWCQdItLE7RAjl3XnLy9UfMAq57tLC8VTWpolrjiOWrhooifjoV4LNbvf95+flzP3wSIHVh
eauBH0alzzVIQCB5jimxwTDCK1fi41LHCCs8n3I/KWV6X2o916bsoVPTbyjWV5JhC4MruqdlfTBV
1BViQA3f7WT2fDxaKeGmWMsoukXTdl0ztHkif5iweWcBJkPD6+YKRBgKcSeIORAMV0LGUjOENW0W
9WBDdkDsTbkBEJ0N4WOTKvGGE8rlUV56w/z3Dw2A+4jVoTZwHGgsijmSTWOg+DWeI+f18gsWBlq0
U7OUzAMoRSooMa0fvt2/5qF1P3nkHS4/f2GaasIyRvrecBYLRxe2rYpkG6Zaak3X7Wr/nRo/9I5i
FVw6qaZxLifTJlGif8kyzP6iIlqTPC79fGEVp9mgqHJVkKHM62d05WfDCa4LEJqwgCVcu+BP65lb
p94GwxnQHJAEs2+X+31pXIUFXKeWL1tIWV3qDuUd51MugozEga8VqcerXiHapoUUd/mTrmSu7dw5
xgt81dq4LriJnmmjo1YT+JLC9bvS21AsOW24IrkuvaYKqzayki6oHDlzY2yUs/eEO7lxZTUtHB9U
YbnmKTv6KYxMpsl0r+EHLQ/pc1pyvSTb+r4tAI52ZUBd/HhdgFPn4f+wAmC/+yHGWwjUPXglTuFR
q+xo4T7SghWp6b9HffKhEa3ScBsjj4LBsYtnS3TQIxyuSyuJIQq18StlB/5fZMl/nMpUzv6Ajhx8
DvWjXeftcooXQenCLRkLk3sPTLLuDL+wTzighLuQmonfqV/AvgVISKF1Oj4YI6UIqe3FW3bG/q7u
Euf58mSdR+CzVghf+gQ+f6ON9oiraMLtSrtNgMn3+k9Dfbv8goUFpwqRQoFa3KdyAu+ngJdVKN65
Vg1pp7VGub/8hqUNsahcroMoaY1QH92sshqqw8kJGdxGHMqaNoWQM/kGYW3m9Gk4m2AEBwWN+cpE
WwiEqhBPJjXxQsfsSrendutQcHm5l71mLZAvrBtRzlzXeWGNqBrd2vwW4r9g58EXQ7sPUMcr0wgP
Nt9X8fvlblwYKFG7DBi1A/mqUaViBqeM6sza6F6bcFyJigsdpQjRxaycaqL02DiHJnY5EhjouVj1
utAlypcDP3eqYmxH18ChK6R4dHZew8xi5Xu6sEhE8XJVwEoZi4ZhkFVtVxYgPaA1+LsEP6MdGYHD
5RFYes3cdR+CVmtS1kGJDCNQyvARKCWKbwPzDXn67vILloZYWOwlOd8shxzl+tmfvPsRY1aYhX+v
e7awzqlyd2Iljr3zyF5vJFk/9O8yPMzLT184YYmSZbs3BlSEce62JfW9sTJh2JgDw9qAmsKrwtGa
bRtJ2tfU8dKVvfjShBVWtoJoBO2hQ65In+JHjEuKQyRTE3y5QQsrW1QuV3lm9E0deeci6iiR1ri7
J6x/Lyyq20jeB5Avrtxq/p+ImbK8avIx54mm8aEpAvB6ETn0y+1YmLOysKwHkgORFPDwIMNzeFRv
gwydFn4K3ppoY37SJ18oeX7zh1UBTqotkirM3RIc5T2Arb2B5Gmb51BI6hB9TWomN5cbszDkorIZ
TLaiOdZUuJWuuUEhnRWzWHn00kdKnt/5oRlI89qaasTcrdS/Hq7kAeXAZYrTUq5tOoukWjhfRlnN
NjPeLrdmaWiE1d6WJVjiLLDORa5AxiuLIvvi9KXDJXNRvMUjSOjrXiQs/drhwA3eCC83Jdhqcbmr
4aB7PRfb8fN1bxDOBGbMVrcppNkIFSPSiIrdUD3bJpU80fvlN/wrrfhsmgnLPR6VScvGwTqbU/yS
69KzPWMeEGzfJPrkbRzPhMRtENrK9jziR6Up0nNTl1cdS2xROwsDweyo0U1dLB4DBywbV4eaNMlw
6KZC+Xq5jZ+Hf1vUz3Lmjx0u+jJ4NoBG8h9B0G+rtfj/+dpBcvbf+e0kvSJLdlKh4DFwGRp/sOdf
iTFLjxYigEY1L2yLyjpr1q9B/hpJr5f7Y+m5cz99WJLTqAVpVXLSjKF0D/By5Xpl6X0es2xnfuOH
J+PbleLJmphnSqp+pJWfQN7CrRZ8CgWd4R8A1IfrmiCs8TxVqGd02PiEdnDXy6oPlhui1XUPF9a1
QhLQjDkTuo0//qn08q+TrW11Pv/82Y6woHNDs5NWIilbONVNoQyuHkvHNKNAvtXu2LfvYPwA2xlX
ou/SzBcWN2pZLUQ7wpW/RTVS/Jy32hY0zuVuWni4qCrEqG9KYo3jRxP9sEh2RZRmy4Blrnu6/d+p
VKuDZI2Fnbp9re2dDDqShlNH6xNir3uBsHALM8lCCSDPmSz5dlDA5oMYM9e2zkudI6xdDJSMHghN
7trxW6/DT7S/1ePa5mNhAYvSQS8YbQDpde6aox9uPK1/oyB7f7lbFpawqAL0GylKWVu5K6nqN8+E
ugugEA5SCzI5S90xX7vxXPjy2KIgkLMosGhMsN1wKqUHIxkRPutTnR/NoPWPA6jLQ9NVpNj0Jj/K
adbuhnpmOnW29Ct36vaq/a4t6gOLqAycYa5NyrLy0JuQWm3p9+W+XBonYbUnQadWscl1fpd0v0bP
2YYRiIzLz54n0v9/t21bWNp62w2YgaLWHHEazyVQhXn7vQxmnByY3MvvWJjEoi4wCZuhMdC0n2u4
MttqjBSMvSBCFU6ztgoXmiEKArkGM1rAxjhoKs8hVW9QaKipf4Y2stKGpRcIy9wZ8sTTCj5JIZX+
o/82Ab9Xxq9h83C5j+Z49Mk4iFJAM5MnpWSGYiKq5gd/hGWbt0N7lvUOyHErcW7GG++UYGy2MquW
RmX++4ePLLj+sNEbWmRmJkniv7LzC4XCld01T+UPD4992y7w29LPqKxwXxhisKLRvpMQixt9Ie0u
d9pSE4TPt6lrbSQrc6K+x2oIouFdZIW3mayu6UyXXqD+txlAVSKV/BSXR3lxqM3ktjKdGxOAyOXf
v7CwLWFhx7E6NabGzh+C311pFvumLY+XH730y4V17ZROlHYOjkQB/oo+aJMWbFcsjyvju/B4UQRY
hUXahM6kn2e3AbXLN8hUd778eNWPFyWAvjzpmpNwKkbaW9V/Fe2Qg2S7/OyFD5Mo/RttD6DG/MtL
7WtSmdsCDocH1mj8mctXVeCqtqi2M7wswUvUGtzE8m/a3n8ecwU9nyWv5OsW5o05j8qH1RVEJIWz
TsbMSlPeK6orN0FnrWRkl0ZWWLmwuDxvlAuL+qfkPp00Dw5vdLZ9HB8uD8DnkAl6R1i1o2TXtZME
GQrJGPaOEgxfJN3BoHPi69D60G6CIcbRQpN8BWp40T0kpm3ckuGP7k2SPvtKSeK1X7MQ1031v12p
efif+SnygkH/netPWuuga/g7SWsl9kvTTVji8HGpuvU93QUzTzHQ14KCCC69Z8PgTU2R5+U+XRo0
YbUP2KMFhY+tH1ZS1P9BvjI2obGys1noIlGDV/u9HoYFTdCqM5fpiXJXxu9V/375py89Xdigj305
xlSsoYquH3EnNUu8AcvHIXu5/PiFnhGVd5mSdWEgeabrhclDyimvm7py4wXl6brnz836sBSrFDFl
otE5IdbXEja2rf0zltTrFqMxt+rD0yc5qNpEi3TXyfBt0rWtkt8ZML8u//aFuWmIS10Cx9sUo+pi
X3anTfbvNGlizGoU5yCbWgQEaa1KaelNwpKXq96UKrUyXAfj2AyHq8IhbccyaK1wU+o/L7dnaayF
tRzqgFsD1TRdvOluggxgfSORkIona2WZLcRdQ1jMwRAZYODnZvg/J+scYxJ93S8X1m8xJn5goTd1
QxygTnWuJYdK64O9nqTB/vIrFtaZKHsbFRNuvN7rbilxwVPpirwhxfkVJjDCzeHv5ZcsjIAodkuJ
1r6q1IabRVivg42qobUGzpp6c2Ea/Z/YDRSX1xh55Qa+Yn2VILA/gHYJT4MCiBIOZejtDHKPKz22
1BhhaRd4cA0YBFou7oubOjdvPCeEK7xGwllIadui7E1WQcRPkqW7pCeocs03lXwsyMq3HWXOgNCS
6NW0VPCLa7vZhVpBTlz/DSeRZuqeHjSW64MCnKx3W/k5K0RH72lq7rT6l2w/ZOGbXN4PRbvRpDez
X61aXRo6IQLgkxGrHophV8fwQY6AxzXpazzBnpbz32UTYyhZuwlwwDyrf2EV1e9QsT4XXXDKreYQ
1/ExnrRXG+DF5Zm69HuEWKE3rZR7eqngMYgBRR98C43w5GfZUVXDo5SaK5UmCxFDlNN18hAObZwZ
LnPHzfzsZCv68+UWLE1PIWYkEQl3KlVMNwBRU3RAouG+Zo9XPVxU0klx5uVS2iiuJxWbsSVv35OA
JT1w+fH/dGCfHHdFBV0TphpGZ2XqOoaW31s61kp5pOKSGpnmjipCLBzqKDzhAVo+O3mD7QxqXbx8
mga4ZAwjmvN+gjWCDMw1iaAkag1egnlVab/7MQFjjbfPPtED+SmzFfl1wknn3VQkYHg9wquXDgbJ
o55YyrcwiiFeOZH+VjuFfMRNTrmXcNI+wP6cbQ6DRH72IpN04QCaei2bsDB22jwrP3zX5ahX+trL
ZbfQMPg0NfmPn/u/tfDKSjxbE2KXWum9ZVS24dZ1u01bGZiKvpHXaBYLs1pU91EwrY5GOsKQKLIf
eRfcxiZ+o5enxlJYFKV9jQ4IABhS4SbUj/6u8MsGGNvgAtP2fyaplNuNJKlZuUVrJd9Dhh0o3p5a
ipkuv38hMIjiv8aoHbNSx8JVMkn7gnmlhI1WaiffJj/UHqBlJ/h/cw20shKWXifEoUwvZcvSnMad
fY3Yr6SnDIrCtpU8FD/MTCn7erldi/0qbF78sYFPWBeq6xmxc+c3Nc7hA9cFSp3Ip84vZ1JtDQFM
1me7lLwbTIypumBtyS9NeSFcTbE1seDk3s1lE5lUG4JrD2IW66xYX/vMLGxyRO2gNDQZpU9x4Y7B
SGUzqd9BMv9O3WxEzZ5hZYouTH9RRlj0U2rbg6661RRhoFy8Z6a0hrhamA+iihCCdhZ0fdK7kkbS
hsvA10oqoCd3OGaM6reobFfm+VIjxAhRF12Y2EHnYjl+h/nErvLXClAXbqdE9aChyDWoFaR9ud1j
c/qzqH0+7SYYp1dwGPuqxwcMHcLleb0wr0QdYZfrRVRpkeYCFXEd1bvPIkwwLYh/l5+/1Bhh4xIU
iZw1fqG5OPN6WwVPVmMzpLmzLxzMEHXsoDEWDgIMcdV24zXmuDYTluayEBlS00xqI0WDOU13jbmv
9OkZY44bhaG63LKlnhMCgqPr1thhjkeV4FfTepjAWxnRSpnFQjpb1PWNOPjauZ6rbmMUR6cz3opC
xn+CQr4mbn9pU/EDlv775XYszGRR5delGDUWQ8ARXClucdaed9Br7fhX5vLJRkWU9Y3RhJ1FEOou
BPd2q5oh6OpOV78YpTTd+MHgbaHhZLuy5gI2R1i6Mbzo1YsBwzdVF3/1jCHYRJ1ebUMThBF/6zdl
lJs4M1SY0WC+ePKNSj5VXt7unDZt4JBZ+X7UG2zNDIA7BoVjW80C3J+NCfxxU3qFkSqfuNm462ts
msJS/p5a8o+oGOWDpXu3k4KjdhXH8g0w9j+TX0zb1Clfe67UMdUo/I2ue9khUot+N3TmWp5rKasn
ChR7buiDvvBBXScx/nB4duIITaoPHQakiTaQ621klc5jgL/AQyMV0sFvQmknm0XzYg+dtK3hPj1e
NyPE2JYWXg/1CIKUZ5ibaOqzreGsfkiX5tu8nj5s3sKwaTot6DTXKfLbosXIVwmhYWleGZ/CHH/P
Mrnz9OwPm9FDZxvvxVD3G19tJpy7cSxVnPLpcjMXvhX/jnkffkiZYJqZtYHmyqmCqVZ522BSojaY
rpV5+V4a5lo98UIo+jfmH17kaCaImaqpXMk2MBM3szPg/WdpVA2SN83KBmUhHInQViPOtCxqnNI1
oyTdTr36HLfOLpPWMoFLwyaEO3+IYj/RYsU1ieebUdO/NAPuOZeH4t/u9LM4IWxvnMKUA18rZRcE
I+Ys2/rLbJFxSL8ab+UPU0ePundqDjVb5R3c6knfpbflST1oe0yqIc3nj9xLI4EPn7IX/qteQjxC
NmtsmYWuFdWSYRLiE2Q3mpvoVvJEyWD0BfNMNHpVORXXbWRFmWTGk+QY/0PXRoHv762+aZ7rOqpe
qRGtb/FBr45Ok6XHy/291KJ5SXyYkXaehq3v8+1SNQ3oW7NTOf3W48qpfenpQvwY/XKyrThTIagq
d0YJtc93cGLLXi//+IXlJOok2zrVSq9HD111T+UMqcdor+Z6zmlWvuwLU10US6ZOByzaxEemHLD5
DkbvtxrIa1njpV8vbIi8CpMYnMhkVx+Tkg9Sf2PLXTPz/5+HulrZPyyNgLD58RC+YCJWKW5kv8S2
jinAqw9Q8nL/L2zpRLyrjG2mgkpEoQIYmB880Fzd6hiidu2d1L2kafsUr+lWl9ohhAXfmEKlKRTm
aWv+Lar4lxI052rKnJVV9/k+yxKFj9lsb1JRGeCavVXjs5y/NY3zxXG6vVQE1H6N9R+zL94v99tC
/b8lKiBTBAltXxSDW1VSderqjiKRyICcBvfHP0aOE7wUltWNjxOGfY9xFOAtTtp50MmwORrSLt2x
d0oNFVDOkmJr9Li0batex0nFKpT2ZDaBc7RrrfqR2vJsQQZr5ntk2RP461j38v3ldnw+KJaotVQ1
cnxBmOpuEL2Uxbuusx0Lv19+9tKACKGjd5o4AzSnu37Q7SwMERUj3Dj1Wz8YN9SxKd7fy+9ZasP8
9w8BMI09VKg96fwkurVGH7tw7QYA4MqV3+crxBIFmGbXZIUf0ENzHt8EjzdgYRwFyqYYbnLnAYfn
TQYZ93JTPt/GWI4QUAp/8KwStIvbyfE28vNT7VuuJAEAlHK6Tr/qLs0S2Y+JYXfQK+rStXH6MuYd
uawex3Raibmfh0VLlGRmYDfsHik/3vHpPsfRcyjbgzGhcloFzy+NuRBMANwlyC6oMJTgKNvcc8iS
t8F0an95HBamrijElC1jqFOTq0zcWjfYxOLPYm316IcCyyhOsF9f2yx9/nlCN/3fuYvTZGeGRAXX
GrV7rvJv+y6/6sttiZRHz3Fqw1R6022xChqgJ8vsC8rm6XIPKQtJNEuEOao6jGNL4pRTNoq/80fJ
fPAaGZMP27JPIW6zv/t0kL970by1zB1yBpj9GN4DNBN+T4ddsRpMOFp1Rg5/FrdZvXImvK31cTgW
UzftdCXqIxKOeM5GISoqFraeHcIgsI98avXziDv9FyvCdCbR9GzTTqn/M6HMbK84WX0M49kbqsc5
6dFw1OyAAghvzUIqnwbKgg9gWobDNOrWMewmb9djrLZv7Kw5eG3RnrohHE81t/GbimvnXWVDc8qH
3iJDWGUnNUqHLdaR07kqh+RscoN4U2E8vtFjvKETDMTuMXmS/iRR82rkXf99wIL4KBUeUmEjVw9e
b6ZnfTRjKFslJ0JprAb8s7oOsvjINthXur1sDe2dhQiqw7wqtu4aHAqe9EojirY6Pz/F9Ib7P076
QPF8+YczySdf4tZP7g3jCDwv3mE7NBUbzTC9W1vx/7bUVtzpU2+Eu9bp693Qgl5rzLKmTEjDYi9o
9SeMIPOvpCJDBefvpuW4rfbmz9q3/b0UdeFzGSeAVbXKDEcsPCtMJ9OgkLGWQ6Scmvqw6xvKKrpG
lze6E6cP8H8jc+ehQfUxnnXi6zRXlijXhY3adHJkt3iL9jI2krLN/i5WD2NeWg+XJ/hChBFVu1Id
ZTgjW7k7aCQcK9J4MEIp745aoMWXX7EQ7UW5riMVg2mT7nAVu9sDcXwdzNTYqqUUbtXBO1mxk668
aakxwh6ysGzqakKtdVWnkU8TttIP9RhoyIfs6e1yYxaCvi2cKR29xaAjb1q3VKVxF+uJ45I9bx5r
Vbdvm35sVnZei3FHCP1N19ZJgYMucr7OJhyH1q1v9OO3NArJB0qGgr2vlSX611ICI7/JgOy/RIpj
qSvfhoWQLUp4WSZBgZ9y4ZbtGCDSKg52bNsrA7XQi6J41zYlhxbBlMaf6SFq0t91a3cbahaPUVZq
K7uMpRYIJ0ZznPKZu1i4LU5z2ACc7CBa6Zyl3z///cNerA4I2p6c8Oi4ezIjDxcuNes22DOcdb+L
VzYYSw2Yp/mHt2AKgev5qBdungc5Pg/yDp7f38vzeOnZ898/PDvslUbRjBnmEKTq3g6b6sAtnLoi
V9TmWfr/yRHus/77+ErFxw27YtUd5AhDt5za/TdQ/sqfQbOnm5KYfIe1X3dv4C279cry16RquFbo
tfxVCid9V2eN+qceinIr1bnxVAW42mmaBVhelsyd3ofDl0ru+SRksfzHUVuLSkD2L7Ucyae26rWt
hIPFNvcMg9I3dWLnWo9Gd5h8P14JBEsdKMSasEiyVAna2uVQ9KtT6y+GZ99cHpt/auDPek8IMlnr
dFIqTxhyDeWd8T/OrqRHUl4J/iIkDNiGK9TSVfS+d1+sWdk3Y9Zf/6Lm1J9fU0glzamlceEl0+nM
yAgoQwwB2htQKq6lax8KZRkPkLrt/jLJs8JHiqu9ISiOfkpR82t0whV75DLSrdtBHTVCK/Ye/ST0
g6o0vkG/R7GrJegVSm8SOwLK3ixoUZ0OleUUH2pOCygHg3XPxqV/Z8ZlF0CTWYH3Kxn2czTVG6Pq
8MjJBoiQJMB6bqCDXG+Z6oF0oGggADELmpOaLEUbcFzfQyQ0fc0yaYflMEV3SYwEtpswsoF0YXxU
bj+/2I5Mg15Y5kYJ2viuQoeTO8nswOKovMlSV1wBGdwFppllh8oGE7nlJfQVggNQdORDtM3Toin3
nmwNqNhP4wA++Q7q1gzUbG9OJ02IX4NQIz2MyoUwKxpAgDhUceUhiwuR2hHBxsq+LRx6zWUL5Q6y
8PgQFlC6kh/9gOxeYkIGu0N8dVm1mus4bKu0omhW0xAS7OcW9PbDHW2SCpCF8RdAx2hoqw2Aas7P
aOGQ67BsJYQjZ9EMYRSlNVjZOvLS86lYMaGF54cOzGYTpCjqjAMTMfAHs/GuAOc7lkI+DjzZq9z9
O0HY5fxETj7/G4vS8dmlBKNVVI0ktM37aYTCYIWHJ/Sxc/cNSKOV9+bCraCDtGU8u+OYAt41CvNj
VMX9BBKqaKCVTzNXrhyyhRiHaY7b7tFhm0UQA5Q2ZO2slz47iGEtT7Y0uOa2G5q40ZSCkD83pV87
ECGyIx+vkJVvXzpOms8UNZqCITfkHXFboiE9crdQ1S5W7uR/AN/v9ljzmiOUfaxCJmNIhtlO/J5B
0brJIdWa56P9TiGjvVFzAhmZREKRhA5zHqBkhSTKLKJtYw9m5YtX6gvHtxxYbG9DZelvOjlWQCBu
sa2npix96iYQKC8h/tz3Bd/lUT7uLY+Zj7K1FSIN2W1HsQUtbn87RHO5j1WufoK+HiW5CYqtkO8F
E38GcMvQGV0XlGgyf48Sh3x0SZY+AApPr1lmOAeZDtnbmIroOqbziRSslGxvuRXIStEXn2zBIGte
M8ibc39uWfdQQEX00JMILH0oTIh3VKy8nUpd426uRG2urPECnpAzzcW1gkFM12bG0e7LbVFnm0qB
VBylPSc5mgZ94eItSsZjj948/pLajS/TZOOukW0uOAwdlz5WAsX4Sp6O5/iHmM0m7RIorNJ92XTP
jkwCw1trL1twGDpLLBO9JzpoK4TzlG7BC7AtwbZYxT8zMvlF9+e8V1owNx2q3pZQ8UFKXRwdYJyQ
FA0mI/PtZK2VdGkOWpRqufYY8dw0jqOD7FEufYL0mkHKqwRkiI15WSyvI9aJzbya15gE6B/mbt7Q
5BmaPxtDeSuHbmmVNI/XxbSguOec0Eq7H2YhB39W9B5d/2vI0KUf0LxebiW9O2aoQ3Ygx2g4JHrK
Niijp/ObvHRoNafHlGPEpDiJcCkBVnF3nkF0GYfgyv407eEZqs33VitXrtSlqWg+0KwhxpG1bA4n
BrXtKrtHCuFoDtWFc9HM3yGtNcTRBBrEeNxmaeMnYx6U2RzErhlULcoPaOc+v2wLd4WOXjfqpkJI
b8/w5saG9jzIm5WM4dLIp4368vSpcPcU1LQBBMYTmmbVk6D887KPPlnil6HxiK3mUnRNmBbtm5Xz
twy5vpUFWYgudFrW1nSsU/8mALpubiJ9Um/iqmZXoxR0a6vx/vwMFg6QDlGHokxJPYM36EqN01CV
mXgAwK4NIFRCr87/xNL6a/ZMXQPc8WIoQ2QPP/qGHHLvMtoC7miWnLmGJaeOG8eq/m1YCmR5B9Na
C++XvlszZIdM1IRmIGQKZmPjtEc+rznqpUXXrFbRDtXPNoO+bNVGL6JTFKRlZfY7qot4ZdGXfkKz
XEiR1K10QJ53ChstlW+i+XUG4fL5LV0YXQePm2NHBrBPi2PGe3+2cz9GAa92vcuOvo4db9IMYncm
JLaoAfAo1OEq79EWT01sr3z/wtbq6Gybl6SNKaQGo6FTe1ob066RTrLy+FgaXbuHmQ1BiQqMa8dy
nDcRY4gzqbWWXV1a+tPfv7icprcJJS5EDMwTi4b13lugQlt9ECyEEP8HzfaavM6qGBpa2bCvYieY
AVir6XjIkweWPF92ejSrVagMCdQU+HFWszw6iSCnpH61gTCds1LeXNoCzXYTEw0ejTVMoUnuyvmm
mH9d9uma5c5t4iD9cWq6RqXOF557KLzxNrPLlbtqIXj4l1/7srvu3OYCeoDiKMxqRAWw2JYifRoK
te+mdCctG0F2Ue3OT+Yfcu+bF5QOpiZsQKLItfuwf8eDRX54b1T5RuGzaxuFEL++NZ/Hz6f6Afnm
+en8b/6DOX/3m9ptPLQNlB/tSKIbVA3bqqscPM4QTqD6zC1xrPgoX7k9en8h6zp9OmOFwMPo+SNa
8yykVdpul5bzvG0aL459PmQo0RhJ0/xtxvJUn8rsP5DLtcEi1FQq8IZM3RUiQeGmRUe7GXoFobfx
5HVIL8J39UHj9mJNe3Dh0OnIblYlpOedzMICJCF5TG6LnF1YUbU0nyIY5ATyDDSaBVKQuTTx7Jr+
nt+S0xDf7YjmUSI05Jp9bZEwS4cgyn4lHYEYcRjHayw0Sz9wWq8vhxqXHPpwepSdx8S5k5MLDofs
T0FQ3Cwn9nF+EguO6x+g5ctvWBzZQNtGkEftRxa9RxnUyNI2cFGUrdeMc2kemlNp55bSZEZVuxyd
bZPMQWSSTdo4AUnWlmrRJDUHE6sIitCg1QiJ0TkHIptkF4PR9rNM8Bgte9E9GJKw4yQHqBpn0t1m
OQewCcAc84hUBWoHVNi+Y7bzi2jQA9iwrDiYwziuONalddbiirwifVlGQFY1Knrrpp4cwN7lBXnF
601iRN1DZqxGwAtXnQ77TsCRrgSUQSAuOqC0DrRQjjp0+vv8iVkaXXNEsSW8WEYYvZ/LgJQV2mJe
e1QnLhtdexlMAhhaRkDgkPU8R8ao77aN6Qx7afVqd/4nFu4KndO1dGsoDsvOCQ023TtKkW0q+03G
bQQECf/VkGTfG3Rz/seWVktzEnXRG/0cu0NYG23+Co3BZNfJbix80+vmlctvwX/qaGfDmCJQCZ6U
euYDXjh+hcjvsq/XIo6ysIq+TBxcdPy3dJ/b8jMens8PvWAQOqh5Sk0J6rR6CjOi9h709vyihAZY
WoifzJ0TTAIx7PmfWtoDzTcQ2pvTbGMPZJL3W9ZVILquIPvC4nHldl7aAc26u4QPvYMaS5hE3Z8k
MSDEJdRlFqFDlGVeyb5JDMhtRVPng6w2j32PpuUjd2K21my3MAEdoxzZLmTKuQPZt2jcogvj3u7j
h/Or/4+Q+5t7UmdyTfKyZ7FIUtQUGnHjpgqKv31dmLgs43lvd2zagBJNvMwKtNrg7zbNoFBecicN
2h9k2c9bVbLivUxEcawqhmyma6OlhBZ4O3VmXRzs3ksfR1Ba78HXHQfKY9b7+W9fQhfoHLEDbYYh
6vEGn3nubJIk+cuHCg9y/gttqe95aT5FUYmqz/TRRd1a+n9BK4nrMOgeivemx6BJF6O9qauAiuqc
AB182xYqMESg2Th1k2KTAE2zw5sYAR3y6SvOZMFYdIS0I2RsKGMEo6GHJCsKNeO2AFn4BqhZumIt
3veBk6l5lcQ2mZfO3hQK3r11gqYIYZvZL4fiOvLoMYVIrm+5473D0Hl5fiMXQhBTC0EmJzW7roc2
k5F+0pFB1Phd1HdZtHZtLR4UzcfgkGCvYiiTuE4U5DENIqPdStPyLfFqT82W5/lDVL2Laq2+tTQj
zeWUqkykTfGDjtVsifFRmc4uFdddthKwfD8+0/HTpAPDaGoOc2jWt3NeHuZTvScOec9WsA9LP6DF
EXYSt5nlpGUos2vQq/iV9Va7xHfWeoCWxtciCTTMpFBZL6GdlDi+tH9O1NtYzk8HWrXnz9T3Nxjz
Tj/8JXQmjUpFVWZlWGafUftiCPS2QG03MseNa1YXeX/mafHDFDmpE/ewlZr9QtiIqttvF3fl+Rl8
HwkxHcxcNKLITZtDoyE9MvVLte1OxqPfqmfZlb6R/Dr/M0sLpdm7km3lisglKPvVh/50f802oBc8
+gSMDtQFRnnhkdKs3OWSCDEYZciHJxcNZQCDBenEfTyBL9wOzcxpTsvM4dBNKEvwkfSUqkAZw3U1
rYKZvve/TBexb6YxGngzseMMZHngGMYI3H/NbtGhnqwcXLLQrsB0QDPqaQwQIDB4F1PMjmjTbDfM
a6eNXSgAjszJQaNoF23nhsg4MBgwie7k2fu06+gVJKPmfcZj+z1FLRUlh6I79gSK5gUrEgTrJeRW
up5cGUWXbUDH6eAgUbGN1IiqUcuT+S4ZAGJzhlKAyWxkwAXWSTBOjjyUIwBKUI0qr1vG0B8pPfE8
g4fsrpia5gqPbfXcdVw8gmEcWf3UpVvl8fhQ1JW3T6AiDJhskwSst4Ygbo12I43kp+CWgqJrmR7m
VFX+JD13O3pk2CpgosI8SvrdJNvuxauMeZtZbXmMHJ7t4mw0gmTsp9e2LONtnjfjrqpJtOdFJw4k
leLABM8ORlRgVFny7BZNHdZbl3vRTzW7qefX0Dz8o6BdcHC8Idr3BT5f2dyN/UJU8Q4Nkf3O4sAO
Q5wrfzXTud8VoOrcdR4rrztJ4q0tM/M5kWm04XFBH+LWah8jaF1ss772rvJBlm8d8/4ahKjAMhoa
GDJPN2nEPD8u5vKK2YQjHBrQkeSUdkDNqDhMbs3ekonLH40w41fu9nTTp1Hqe5N5F+eQiwJtV7bL
aWddAer+pwH++CqPh+KqdLzxgPKuClzbLe8zK5mukhIMJCjpk60JQdInNSnsN1qIiI8yfbt1CiQq
zzuRBXeuQ+N7bs4ZavVTyCNr8htSN35Dx6c6dYDUbgAaP/8zC+anw+SbQUrOhlSGQ17fx5m4j3r5
mkXN7vzwS7PQ7ow8avq24RDK6Orblt+XLfot3c/YfT0//PdhPLj//nsleV2XyiGGepZMOUqa2bPd
i5+XDX36yS+3Xd210AekHGzOWOu8PEoQI182snY9ZPYkcD2IOhS599Q5za09tRcFs0ynHkYrG4Qr
O6Szo3ryedMELSmDxlpZkqWzol8GXdZNwGpPgAQy30WzKh+jzSjWqjlLw2sRnpoz0s0QBgxnB/45
jqkbFBYiYsHTNZrYheOog5eLCULdQESzYy+giYaK9V+HDM9pDuorZjRX5/d3YR46iLk3Mgm1RLsM
HfvZFY+Iu0e+sr8L551rMV7duNDkKUgV9nVc3EEpYgS2VZB5ZYMXAhedejhiVTzxitbhyCz0njgu
vCuUg4ed1znRgbvTdEvMWvYrhrC0UKe/fzExqKHKbp5B7srm6NhN5hXrwfjZr5FNL81Gs2Bo3VtC
JgYUVVQij7GVyo1bUWC/DIChSt47Wytt06fLNl0zakvFtBMQAAtH/itBmxyEwCa0XZ4ffOG1Ba63
/64U8rWdEjNG9yKkNptkMveTQtytoCxw6KgkgecAwdbHkbgSyqofkMYyVoLM71+v7B8Y+csuKZoq
VeQQLxAtSkwT52yLlzLdVdTzozkddyxu1HFMR76v6pqsnPSls6E5gygHF/l4EqKq1COgrFMCiB1d
mdHC2DpU1nYBMihUwY5Wwq86u/xJ5vw2q6aVBNDCudPBsWmeFZ1hwU0W40sKlMHY/87R250nT6Z7
mQAV0yGyqjyhDhqoATQJu7OY/cOrmuvWob/OH7ilFdKubchCgR+wqBoInPBrp5jQGF0rf6Tj7/Pj
L/gxHRFru32CfzHuqbi+zRz6QlLj+fzQS5+uWX1FZN6jw7MIJQGwjX8qsLQ35sq6LH23ZuV974Bl
qLBQLu7UVSVYkAp54aHUTFzKqCfQREAeKmc+EIB+HKuAOWuZ7aUv1+7uKOkok73Dj2Iqihvo9gFt
Zsdr6ikLD2sd/pmSWjo5JLfCqSbMp5NxZUfx2wSwP/GqrQemF9DcrHWnLuywjvZE6txsh8grQnT0
BShrBTMINkixlhpeMF8d4Tm0fAC/ez6HhWkFYJcI7FH4oiNBAxybzabgonOqYzwbx2tZ1o19mIAv
4YCmw+reo7idco83P87/xMKuUM2KRdUSSimsrGfNrkxqPJVK9mMcEjw1vewBDGl7iD5c5rB1uGcB
GgsTxD0lmEVe7f6+mp5S+XJ+Hks7opk0QTQCvQV0hTWD+aPNkdoCK5/fRH1gJ+1150Bw6PwPLZ0s
zbyJso1uHj3nWMbyIR7tl86Q6PG09+eHX+C6ZFSz8blD+CGKYggpUKphbabKZ3UlrtxyqBFNl17u
Nw0hmxG9kbdz7AxAqnUjf+ITMd8801UGwm7GHgfDcXagU5B7ZyId2Vbo2VJ7jsaFH3EyMePAR7Sa
J6JMb4TLo22RpSmSAC3/8KTqrlsi8v3gcu9v7Vjyj1LS2HaAUh4yw+5/qSgtAHu3vetY5KaftCZ/
Oj//pX3UfFBGk8at8gwaSzkNLTE8NnP6AzRpAbpAn5rKXTkuC0E+1UKHecoyD4FfhZxV8goI0RXa
pqDtnj4a1Rpj74I31UGozVBGYm6sMTSq5iBM4yqzV6vZC/GWzpzsRiCI6sRYh8yb4qsmiW9Zax9B
6HSH0tFVMYOFtJeQ664uA5AynUsZTdfUcqIcjwr5bkPYYkKXr0r9Ufw5v+0LVqUDVAfhTKhlKXDo
kL7dpBNpXjxPToe+odaK81nYch2d6rk07stsBDWfaW3a4rWLfxM3DcSqyuTSHDQXVPYoZEdJSUIn
joWPfN69HKfHCGWolevgH0vh/1cNIVjy3xA/yiYkBvJChmUejLvk1jo6QRuAbMHwjQAJ/SloN8YN
OuN3wj8+RRtxW7yhWLby80sHWvNMTjyNVp6D58j1hullArvdVc5sa01baMHydfJjhha4tm6zBmgV
QK7eTfd9tu9GkW+G3+fP2NL3azavaGMx0wbkxszn7ZSPh7TyDhcNrWNYI0va1dilVgjNoic0xT42
5rCSKVg4tjp+NW0Sks85hq5S86l3YdF9eVJQoan00V3XrGzuwurrKNa6mdAV7o5T2EbgO6st13tr
zMT4HOxTknROvL+UZGvsXwuWovMNp04Nap8CnHipmFCQ+JN1FLHf3/N7sbRgpx/9+hbti9gC3ZcM
LSMNHAQBaTr6OXsripXN/gdp/MYMdWBrbUlSgmsaBylwAvd1uAHSsXhR/j3YLrbQJL+yPhRUxZ7M
XbExDsZH91a9FT/NRyRi+IYf8uAyIQ+msw+jYyBDVzLogwo8NXiqTlFBf2NkaGY9v5YLJmNrJq+Y
480W1B3CJvKqW7djSMwjz7NytJdG1+56JNwZL/oIn297h6hSn0bvPV724ZqtT31NjNmAFIaLk3bg
pdM/MzKJC4PA/wO70p5aHfrDw2JIjx53/6B9+bfJvYv4zNj/UQajxo/WWexra1ZAlJdQrW8Cs18T
klowPx1b2jgohKD2D1oaQXec/DQgTVpPF8Y9Orq0KUlhWMK2wymlv6XJDl3SrgTHSx+umbaXl5UN
T0vDGbgSBPp+PRV+3KyVfpeGP53TL55DOmVTTlkLGlrDvlOMb11gbrYyt+sLv1+7v110CeRpysFd
NVhXoLVB1atJkdpPP86f+gUn/g9t9GUCaUssaoKwDglGCsH6BARAiXlfWWPsG9VYopXdWAmmFkzX
0ky3YxGuJAFtEyezIaItJ1DaNNH9+WksDa4ZL3VTc+Zj1odjOmwG8C/EXrQ5P/TCc1eHgapRDg1D
i26oenWwwCdg10PIYufdGpvHZhBvo1i7URfuIZ0LOPK49Eg10BC9vO7r5KGVe2R9vHHBzLuRdldu
z09pgUuX/YP/ftn1XBamiAF7Cyns+pA1asZjrkAGtrTTK9NM2SFSrLvK0sK6qfKabLidtleWW/fg
h+rsl4ggSXX+WxYOoA4jZWM2F6ULrtCeQk8n5n21Awgz2zcTKT6n0czQhpysZROWFljzBpWMSzTm
Z0546ml2XdAC1aWfKbQuz2so/KX5aB5hzjlq4zztkctjm5iDnHka9i43gDX7y9Nfly2a5hUyc05m
kIJD2QUEDGn1brQ/ZycJ5Nj5k+mtuJ4Fm9KhpY3hCFYKEM7lrGOBzfLEZ6JZyUsuHkHNHYxxA1ZB
BbMy7UwFA53VQ1XExSOq09ZNyjyoItB0im7c3Ob7ouDuLmFJduRN29w0Rj4jEVFk5YoXXJqq5j5a
V5rdMFAH4jH5zTjOzwJCqOe3auGG0HGnk0OR8M6kFcZ2k/k9Rw9F2w72tgRD5EpNf+HrddSpIdI6
bW3E+xByhS7VrPiuHk36cNkETgf9i69wXZZB0QkHugKzjiE+ZPFXASp5fvAFg9SBoaXKUiVYAmR0
l29lddNP5kbK3579dtn4msH3kFiqcjSShXHzHJvX6VDsTScHfVuzuewHTnvyZXWArywNIzcQNfLu
0PE489ncPZ3EWy2q1pqTPQz2zetBR3rWzAEVioT6Xg5clp8VfMtFf6CGjes5v657o/WRdae+VTi7
89NaOrVaFF9VglDp4RfdsYXZm1A5M/hvMPStBNtL+65ZPyesSnmNZYMnswN3smVQC/fJcgfokqnn
85NY+hHNqkWWpxWIi5ywivo/RoUWi5Edc6Wu7GlagXd+v05Uh3eWnmV7gFE74UkfLAYdZJX1vqR0
xTy+t2yq8+HmQwKEWaHKEJrlbyQqHxsHIez51VnwwGAn+u/RVRAB6WgNpwe00R03jB9NPryPDgiP
ig5+txOunzHyzol3UAb4Fb3iyRtBc3gSej3/CUvTO23cF+MhecJt6p5OGaL/d7cem48ZdHMrZ/j7
7ac65rNEQDg6YKIKoVzwRHKZgl4muaIKNIyJ162496UpnP7+ZQpll1eVPeOS9Fxy7SjUDWiyEtOe
9uH/rZ7qtLWJbKMW3S0ktOrXcrilykJx4jEx30C8vDm/Ad/HtmDs1L6eT+iAGMA2CtHBh7KjQWOz
fZd6t2ZC7uJiujMm9nz+p5YsRbN4cy6tSQANjUaVpgeoL4nRS+V2u9p0Vp7AS1uhmXvH1BC1Wc+w
FT8L/jLQu/NfvnCOdJQnZGvAAkMzEyXUnEOrjM8PNM7SzezKFCyFxWUAH6pD8ziYWqEwj+838FSV
/Y6Czz9KV5Z/4TDpgLzWI107luCtZV0SEAIE59xDSgSKHdUTOPO255dqoeWC6vS1cYoG4iRCxRbU
kPbOsiNyo1ruPUL0nYYcMU+xzYc4B/1vD82w1GxbK5gE4L/R2MkL3YoO3ytoL+ZZ9CoE+dwn8+Kf
nK+JFy+dhdPZ+2LuLi3QVnGi/53yeN/ZN9mEbtKnRq0xVS6cYZ28VBVDluQjxs96aBjR2rem3+e3
ZsH+dAxfZ9mumWS5BdmxpMDKK7qb87YOwKhUrzjcpTOmmXgFiWAOxl4VJoX0m8Tyk8p+sth0KIbr
UVzWsUFdzcydXpAO8F8aVgYKGQSi46TxFeoZJF6Jp/8lzb7xvDqeb2zqMY8dOPV6gwkcWVAc2xf+
E7XVQ7ul91PgbLNt/pQ8uB/mk3dDjt11epU/5J/lJ7O2a6jChbOgA/7Qx9cViQRsjprls7TZ1dRd
RqBBdcAferzwvlemFaKP/W42vSdjAIo8djbnz9riAp7M54uZdBAELFWDVgUVyWoDbsxyA2Wi+LHL
2zlwrIo5kOd0G7TsNtV9GncFkOpDcut6+XhDM2feGFlWb4jVAWAXR6hHJW7xif8xHIwkzQOznhvf
aNoKLXyuSwLb6dRn5lTDzpjTcku9qY991LBp0EE3cGuqZng6P7MF++cn6/oysWE0m74XgoQgRvcs
yCg1m3r8iMdLN+Z0Fr6MX6tRzWxAUZPEzh3YunYsj5GGISuv7qUjpeUNKorAnqbECj0VFzvG52af
Vqa3Yv8LLkaHExa5BQ2iismwSMw/dQ5uZ7eYbk21BpP6/hlEdcjglE8NBYamC4kDamB0OKcHYhF7
y9Pa2iS1sxcqIlvbmwhO2/h6fseXlkxzN42N5N/gghV3qMknlCV+k2TNTBbWSwcMYtiqcGZY4RxZ
zjbnjbn1iiK7RwFN7s9//dJPnAK/L+eJgViOeUlshUBx3MTMuqM1NCfVuEJAteDxdbxgCYpdaU6w
c3R9H9uMPTIS/wKN8zvaPe/w98siYZ1OMyKNHRX4qXAkJNkw5mV+3A7EhwbXJh+rN+IVK4mgpfU6
/f3LeilYhEuYMYRO3T0a7bhpwV87FMlKLmXBfehsmqRhBhmseQw9E/1h7uC77YeLBm2zuExzjzLN
wmtVQg3YQ+M/XlZqUyX0j+n2xm5K8zU8/dIctDcDNxJngpLtiRYh76GwINGflIFIckuqcjp6YNtY
Sw4tbYYWT7RmU5mGW0Ccngz92wyh3Z1wWnHsweL8dt4+lgJWHWJILbQT5SCyDVtIl+4Ls5w3koHf
xBortvFEXvrmKK1DiorOZmAiQqQxuUi0xvbj+S9YWE4ddiiSKulY7c2hQ6c30Fo9uCUoAbvMuE+q
Nbe/8MzTsYcpSazJkgkOxSzZTgEnu4PaWrzph4lslVV0z27Um9vZNueVNxNZ2DsdhxiZXlQ1XoNM
O2fuoYXs/Dsxy/TOJUl7pOk8vRDJPiZPJohBoBLpk7Twbss4ljd55vGHdJysqwn0O74UtrXiR5Y+
6rQHX6zbzbPISGe3CanRb2Rqb1yOvrzLqBgAgfzv6Bnw7LIhPQlz+6+BpsMevNWWwl6yH7ZYo4Jf
wOxTqkUIUL8ws86GcobrJU+tHTWbnCdXteweLIvuAbnaFjLfV5L8ji3DOpw/pEsLp3mVwfXQ9NB0
4DOOWbVta/cer23DF2PercTcS7+geZW2qytnYCDfgFr3UP0wrKN36b5obmRGXoPPtTGGYrD34GfY
q7GBimH1o2XltqE9888v0pIla5HCVJpdaqvEDBX74Tr3UzvuzanciOz9/PgLS6SjA5lpTTi+kRky
Oj1zvNmnsn1uIXt7fvilfKCOEIwyUIeCLhQqA31CQZhOi4OHLrV9acXRNYh1x+sYeqB/M9kOyA81
5p6lwJxGRaN81zSjK1CDXUasSHXsICDwYy4ZyUJGPNBOz96mThnQam76cn6yC3ulgwfHtBkh0W5m
wP6SfeW0Ozvl7/bcI29hrWXtFyJHHT3oMpJbDlIsoZVZx7KzAbqbx3RzfgILsbCjuYGiiBUkaY0Z
De0tFIC4nxiPdWHv7Ol5NDiE6sdNvgbPWDp4mvUTCHsLtzbBYZAMQefGm9r6tNYgdkuDa4bfWI7B
3eSUXeu6LbqngspINiOPt+fXaWl4zfhZ6dSU26CQpVYcDPbupDOTDSv3yaLJaCafoKTXOg1ECeMo
YS98xqn1hzKJ4gCdy6gkFq0DoLcxbXO0tu/d0fE2WTYrqEOIeNumZg8qhfYy96ADCklh9Z5RxWZo
ywcL5GnEuKaRXHEOC8uoQwojkG6xtkKUYoEtJms/e6X8rrjwy0+viy/XMpSs5ggqUWYYqRjvt2jw
bjowjR9jNpIVc1mwRR0+WFhRhvQwncOs7DciyXzZXCb2R/+h8r98PZINlVsKXMjzFG8SE3zraNID
ZeDu/AHmS5+uWbqKMgCtFBtCTyTTb6JaTwbWfBI2jFRrbVHjcD9mp/WygNZsxLbgDekEgF7HYWuP
HRi+O8lcn6KVcCcEn48TS4dt4w3iJqrguH1uQZKl5LwJPBDZv6SdOxb7HNjaW+eErI7MyIQoRzld
EUgDbdPUcm5ycA/8EI4QH04jxaMbj+22LC126POm8CNj8K7sHuih2rS7jeKtF/lSzQQQ5ILyoOkr
ATJ8oobX3ImNq07G1QMgiPKqTnsBKu8qB8ykqh+9XqGvUtXPdeFF27rlEwDrlXjt7V4eEF4mQeuB
rrlOvfi6qU1zYwE3cEXrLPvNU6vbsSL3jgqUI39nt05F4JlVu3fRTgjkYz3dsJqnd2KuqrAGyPvH
CG6i1rcLMR/zPG4m3yl4W+ORmZRP5/dy4dbRwZde4RieNSmQG+ad4YM8OwuSDHogMxopgoglK0+K
pROjuVQ5EUlQ2BsBrUArE5MtwKxFv/LkX5qD7lDnChFTh8FR0NmJ6RkJn30yDcEw/jq/SEtfr/nU
nMRp1aD9JBwAe/PRhdpd1zEfVzJgC/emDsNMBalMYkN/pvkfZ9fRGznObX8RAYqi0lahol2O7dAb
opNFKlJZ4q9/p2bVT1+XC/BmgPEMpBLD5eW9Jxg6oJeZjolZFNukTeAeU95Wsa3y9tlfgI8NFarZ
v7/0VWt8prRRzprOfcI+x02raJiONAGR7WtPX0VQ264Is6e5ORYFSyPidQ/NVcu2CxQCZ43OBAA+
1UXXNkd7GkdgGz3rXoFhfc+kJV9czfn3HA66yRTI8r5YiBdRqccT9bNq1wIMDI371nPCTEuCX0ZQ
7QqQyjmAdp1aEPxi1xJ8J6bGOfljNu1buQwxz2bIaYNpdI1tfOEGzM7n2l9BenEd47bAMR2LLm3C
fAADaTr7ZnqePkBZrQuZDWQFksL48wm5cF7+N5Z/va+EyVBbuWxAYjBNYRb0pwzSbVEOQ+mvvWCV
k0mYDZJmXkB6asgQO4PPorYV7nsGo62vCf45a2wo2F+a+jNc7qEL5ywmcoOdN3ZXMopLM7KKI2nN
aijyTQIMekiJAlKQOic2JC5mZux/qe5rIZetognTdOKt30Oixl9CU/KQKhWWWRE3xdcwwM4aIOoZ
OhXjApk5aGKFTntDihOdrgTDC9F2jQhlmQtlnXPBEEvomMmtby1j7HJoC/Pqa5RRZw0GLZXtp5xA
gHfpIWBQu8fG7SOxeF+rHawBng2Dg1OgFkiRilfuTiFBBqn4ty9tg//KT3/ts6x0nFqfdXdbHZyg
5MbDZnReXEdd6yVfmoDzKfXXC/qlkYtfWLCS9fxhC+XmZzsbh5sSJqIxCyC79LXvWG3nbklR8XNw
LBnnsXSm0GleTH7NSeDSN6zyAZAuB89xkXaUSn7HReTkS8iUuFV5I+trdkiX3rHazm7gWY3SBnfE
MXWjnML+mLbL9CQWHSSVQ8k10YoLB/h/dbG/JsRMVu3qDpeFrFaHtGsgFZ8hawsIgohthYR1O78h
38kwXytlnj/hH93gNYKzY1amXB8W65SA+G/0DCs3ZOXeyV1KeA/Mc119M9LrgPCFE2A6OQlsOvME
ipLXTq8Lp8ka4On5QU5R+5mPlc6imqYRS3/mzFyJxBembi0sCrr+pMx5DzVl8wNXLusWxp9648yz
/yud5bXT5NJrzn//a+IgRtzARxHlkKIt8gTuAS3B7I26ASOAsGv10UtDdf77X28pG4sQP3Wso/Qz
8Dz6xPW7MLCvOTdcevwqHFSqr1Jal/6hgzRbzpgFf4gqiEvIpoSfR4JLw7SKBINvFY7b+d7B6qaQ
qydbt9GInp34WqRZS3hmcMoc0a4JDhiqTepXJx3QbT8UV6L9he1JV3EAxB0u5xKHIUC3TeT1+bLv
U6HGECRwsptok2/hYQZhvMD93VY2uTJql+ZldcxD3s/q66kPDnllXhHZnrip76xgePrKpPA1zHMR
VjXwGYYdbpBoyUOblRDm0+9TBuHFz1/x7y8Axez/L9yq7UBVctGaL1DejZu2WHbdUqYRHeTXHOT5
GvBZV6VbmSyDeutZddCHjpcVwFrbarydpfXH599xoUHB13qerssV1leL8s0YdkFEl20Ni0wVLiUk
ECPMODbk5686b7r/Dcx8DfDUpTVBzutsF5kNd7Uab33jPXz+6H/vQr6W9Jzkkpm065BeQ/GslvbG
z77baR/V2TVF80tvWO1zzeHMAn/d5VjU75Yl4/bscrLcquwaOfrSC9j/X1DTAk0ZGPosQKYD8T51
yg6rdqhhRUojN4N7/ecjdWkSVhveyufCSUfhQh8WNx3AidNw5unj5w+/tClW27qG5yHzBxhEmuCO
wrChALmlgjXbl56+BnYKZCl1Os3+oc+/KUvuDJw68+BaSLow/ms4J6NqtnKoax4op+LR9VNzaDxh
3/RdQ3d+BsDV51/xbwwGXyM7teCW1GnjH1w97jmr/hSvtUOiam62AH58rRfP18BOagidDSztj7L0
0m0uTB63Y7Fsxsx87Wzla9hmVkJ6k51dneozGM3C8Z2bhNjXtKX/feHka+t5lEhHlpsF48SXzeTd
eBmPXHZK+9sC5Hgmr6SLF/bDGsGZAUFg1QFeM6diWxu4sNT8/WszvdrRfpqLuvYbCH6PNHtQplc7
cHLUIx8RZ50JSmkeGmcvn7/s3wc5XzvP54CNtE01BQeps0fpQIBn8m+ENm/e1OwAWkDTb8wz+C/3
V0LupXW82utLoUixgA6A6QdymOU4MVoT5ayJsB6+zY1gVzbMhRlaozuNACCq1Zk5Wh2pI+V1H6Bc
vn4+apeevTrFl8IX/bigjT3ZZ01S2/oZWNewxxeC4Rq02eaNI20uzXHMyTuUSX4ucnotF3WlMnrB
bJWvZRqNt0xtX3XzMa0yC2UZpz8VdjX+rHranxzISNzA4TuIeZo5NwFUBCBnhHXHoN55k4IsEqdZ
IxM31de4/hc27BprSRiVcp5kiRJXM8WwmfYfnLnWv7oBUvcdZfWdPaKxEwdlfQ09dSFm/9eD+ev2
IBoxUyjA+wfHvEp4NjutCwsbWFyo8gph6NIbVsf+4Hp4B9PZcan0vuj5s3IIavSue19TVWw/X4UX
ttIaiDm2AYAzeYrLODuLKt+CObxp1W0Dh/DA//P5Oy6txtW5rypNoISe2UAjmNPSFkcqip+WfU16
59Lkr6JBVzhT67cKOsXEK+4BwQxYmJ+9hZDC9nFGi/ylFZXzqorJ9q+kMhdC3hqPOXrSlKMZFQhD
zg2anXlMRGz6CXpgD6xEZwz+KiFSnWup04W18L+Kjm6V2gs2dE5VXKcyrPSTg+qJFVzrfl/6ovMC
+Ws9QwHdWBAkyI61muwMCuJ6flOm7aDdQHoYyPm5dzt2FfqVTtX8ZM7SXwkmF+Lg/yA2PZDIWyEg
VmlDE3+2DuncPX9p4a1FHjNT2GMedLiLzcFunPu9LVCKs+wr5/elSTl/0V9DJhouIJCG+zfEEqNc
bxcqI8t/S7uvJZ1rgGZqWk1J5noH5vn3sJRM7MaPLW7tPh+d/9jZ/7gUuaskAabzbTYyVWHk57s0
lyd46WyI1ncyrzY1I8/pwNpw9su9sM0SDaR5b4f+yuBdCDzuKigA+dCyzsvNUQDtf5/zHoQJVjmb
3lEynBkmrKvQXbvyqeeY+a9PXcUIDiaWlS1ItbLCsrd+OvX7PkM1gxRlFQZW5d/28JKN6YKEog2I
HVPVlptZjFNkVDWHKWB511gpl669axwn8/u6qs+t/8IhD+2gjjk0Ft5qDqpDVVVTGLhabGEK2SZD
mTOoy8/XDG4vhMo1ulMsQsipJ9AIDu782Ybw/ItNgxDNtMPY/YQ8f/T5eF/YGf8D6SR1Pw4VFCxb
eIqFiwK9wi7mNHRhZd2o8koaeOkt57//tf/qyYIYRI9Lmd08jPR3BcFoO0vDMriSRF96/vk8++v5
MHHIbXgxIj93VSgIxil1QnuG9gn5+HycLsS+NUJTOmLIUjn4B5Uud4GHevTQJ58/+tJUr7KHvoMr
hzfAIAtELvPujrV6ADqLxsRvoX1GuuoHg8H3wWUG8IXPX3lpvFbxpCMZGnUZ8w8tbeAC8hJ0H7pb
wsJcK+hfiBnOKmZYQsHrR42oF028AzkIDPDOaiNhq01GvDwSgZg3n3/LpeFbBQynaXrGAXE8lsFr
buY7t11iw+fIQ9O8Seeo7K7hjS5Yg/A1WJMiNLGywTJG52OOx2GeI5UtcyTFVG582cotp26xzRhJ
H8ZKVjCd4+oG1/gcgJNs2DFiFW9zyopo6SZgiakZIEDHg5C6sLVoJxUkBTzxtiOsZuH6IbNEVnJ4
/XycLqzgNRK0q/lcsRErGA3/J+jTQg5Dfk2AjK+hnZNSi+/NuCGVaJCEJUBJo7L2NKu8awv2vDL/
cSyssZ2dHsD3zEuomgP5+15QhgjSEfchLycVeTqFXi3MEe8cnsHaJNMC3tTenRnRVvFmM2MvOWMS
uMqCT8vsRO5ASDjOcIeCglceW4NK7+y21z/GUuA/2BX+AxqPkfCZ+l67Pt8bN283mXNGbNV1FXWM
kLhsgWfIxjyNhKF+CNUD0AorIDQhS+CGS5P7Sdq13cMUpEBBKq2htyA9mMTaVQSKBSyRBiO3+D+C
bzaR50JY7+5aJYmEfjkczbgEdEmWdGhCQMFlyJg9GyT79T0HHLAol1/CtabvlaDzb+1Z1hRKQazQ
sumQTFXuRpR37XxlBi5cDdbA16psJVu8pj46aGFUbh9qu4p9dS1gXFqd57//FcHHfIHhEqlbGCEU
I6pEXC03jSzzp68t/lWM5TZm3ZOTe7Dy9ATt3FdZddeK/Jd++iqYej48HKCmz47Eb/pNZ6PRTpdF
Xcm+LuV+az1M6kmL2mCVHaGHe1vmdD9kPXzgmj0MTY4Gwq9gr+MKsyx0gxNw1zUBvAvINb2FSx+3
iq7K0ZbvLpN3IBWEqxa4aJKmuJIVXFhSa3Cr7gI1AL4PjxBHhvA5jjr3Yyi+WCpfo1t7wTPAk+Dj
pEdb3aKfO4EgbYB8L53gUTgwZ/18aV36itV1TIphhKISWiPe/NTj5iVeU/K1tGYNcCWVDy3ZtMMp
aiDyOf2UqR0HQxFBjuKLP/78UX9tO07p4JOZYl80/q3XFy+ZIFsYdn0JwsbXCpl977bac3AV7ex2
0wjAMQv1+2vDvtrRtAQsVHfucpzE/VCcAv6mqrfPH33hgr1WuyxQ2geIbRmONafxRGiiyyJ27J2N
y1ZmB8mC5bpYj5+/7NLyWWVK+Tg6vCpxqXZpFbpwVx5VC2vJP58/HRyEfx+ca/d3RFUouvrteGSw
JsZXKLOdDa2WGOhm8qftXPJEG9W5cclYWkWUnHk0oGXuizHX3wNu5NFWezMbti2d4rspA3bbecTe
Bg4DTUX43XBUFfAUISmoN4dkcpSVKBus59AtulyHaWPXJ7cm800taLqdmPbfAzqwGEqy+XPuqnQD
g7V0o4Cf3GRTniZ+MPp3rttYImy4gsIWrtf4LY4oo7pI52dBiD6Xpd4NhH9eIOWLA7X1BQwQxnEy
H00VqJu5VfQk8mCMuI8e3zLQAvLvXG+6lPhhx+Z8h9tavc0hZ/He1raOFAULQgwk27l9BjTx0v6y
ys7foN/NtjYz3W6m7HdueB0WVleHUKHK90NFvg8enx9GuMxvbCycJ8PIqxgbnqQkrz7qSiAPbUkN
x7JgvrNrhX8vF1MexVIDsDNgELsUeeoiF/LDLoosHLx8SVRbt3EZBFVoXEET5sklLuHomgw99aPC
yOlpKNh3wB+D/cK87pZLiElS4kJrthqqfQut3qhYemRHii7RYuBGYOnyt3QKGDFZAMKmowdCQWry
pLN74JWpWbJwgmcFoD2sOhSNV6OFUnUolQZjB13Q0izBnVzqgoVOB6UP3WXBpsxsO7QmDjGAcuIR
n4sfHLD82HY6PobFVHAWOWc0T6F5u5N1s7xmcJFL7NF29q4NyDTXrNmQfkIXua7AYDcUAZrzEqmM
jwzoLie9CnnbiLuxmK3N1IJTYnRRnmAr+9Z707Kfla5eiKitTT3l3WPTT9NWN96kQyTc88984nMX
Otq3Q5/zIUEelSeguZnvGZk+7MKt7+GPPoFYK4CqBgreTlwP+aLywQoVpp2TcRFmwzktw8Z3Ohkt
ZPbu02bITlSP+qmpHLCNHDA+MRLS+al5NyNg56KEtbUzvpcKJB5oYyFBg8/Crs7at2L2gGKHoP89
nyxWbY0t4VxD9BKn+jzgc49VMhbdzQSi54ZA2SHyqYD5/JD730ZlimgUuFKf5fTa/DTBv+9e+mXx
PqXQU8idCRKC7cC6yGvmcqdr5ScQe/zhOs27noYqyspaRFUPJL2AoVuicm5tC19OfkQE6C016ySS
zoEHZRxkgfXcY/1UoZxn71EpVNMjNrFiii0zPmaN027ctGzjARs01t6THiyyDVqRIWGoy+LBT2tv
Q4ta43RRz6WmsF7vs1TnSQWfgQOWLASaoSQapbL17vN6ejXMNW7syy69M6WGCR9IUZhM49Iee0nY
zg0PGhl3HS9lzHNoakSfx8sLl8k1ktzIahirrEU5hLhWnM3+W0aWIOSuOrDcO7Iu3eV0uFJPvXBJ
XsPHx9YMlDmjf0jzKarH726exlXwNDYdhv5a2+DSF63SkxIgdWmWxhxVPR1ovdS7vs+LpNHpCV5A
Y2QMuaXE49vPB/DCcbPGlfeoQ/Ia1U+0xQcW1mmHdhNDI/6qetqlF5z//lfGMnGPNUPTWUiHhx95
JbeVz1i4VOyLH3BOhP96/tIUbOCKOAc7rZewcqbgDgoY413mWPPXsqL/ygt/vaKcF7dJzZQdZa69
X71ITRkGsIf8Wk63RngravnNrGD81vCcJaKE/0evPIUqjP3VV6ySlqFyte1OMDwcjBc2MPZtx58u
uSZgdmmKV3cOKOT6c1HC661ANU+KdyWHUPPXLy3QNbDbaAjiMbjhHbjXufcoXDQFaJZSRGMgnSvF
wvPe+kexYg3wtqsUFTuKcghzDGSFsxbQwiWfwyVzWdiVfMGxX9MrEswXRmuN9A6CnvJBuQTYwnZX
WfOMKnn3C0yh588H7NLHnGuIf61WJCO9IB0qL8DVeBuX+sUGamDZU12U5lDqKd/5qInuPn/ZBekG
vsZ+d64ti7Jz1NHxfLH1B8aQBPk0JH6FVaYsFYQZFBS/BaaVN7PdjVvMXRCPbTtdScgvBMz/Oul/
fe8yBwaibcMZnvQj6J9Y5z8wCEAFMI61ivSh6q55Dl560eoGw9KCl+2MI5gJv4Y8Y4WSYkd/LJOO
e5OCiO18K/tOfK1+sxb+rXGyidm2EZgJhZq2g8OZBGkaUmk1yeeTdw6R/1r2q6iA+htsicCRPRDP
ioeu2PvzNfbbhYL1GiBul3MmRY2xSjN4/BF2y8lyI7zqNbPklR7ehXW+RoRjuOvUdzwEBofpA6v1
k0DfLcLWgkEznZ7rLxry8TXyO5uhN2dmWxxYb98wWAjbnR87jrmCRrgwDWvoN24dSrkt8A6BkQks
SR7c9ot9lrWyL6rRKC+NVnDwDZpx0FGBlGnk0lOaXal2Xfrtq9OdByn0Qn3qH7TmSbCo315XWVd2
wAX5Ek7PL/1rZ/sMHmcFbnkHC43DCOKo7OSkuR3bS5nHJvN+NANvb5wWGjtgRouoy4WAMj9nsSBC
bWvBxC7nTR0bd6bx53vmwsJeqwCrsbKa5jxZygbHbhaHRS8/UrmcejBvr7zjwgmxRoeXcOUylra9
w9jghldoBdGCvnztqL6SyF4omKzx4ShLddbYKv/gS/PcTFB5qyd9GqTapOl4SkcoDCzV8pSz/Nfn
o3apKEpXKcLAnMbqDN4425bYqAD24AVmKHXe8vNd0w1GiGgMtyBv3AFzsi/y+V4KcY318O8BtdfI
cXeAz0ED1ZSD7l0nrKQONgVUQqIG9nNX5uzf0Qh6w/9/rQZny5W06uqjZVU39uw/lsb/TmC+1gX+
99LS18SI/73+7DV8vLOtGgX3AqddB1Wbae6fvdxBf6uBY6JjX9l5lz5mlUL4xFvoUgcaCnWFCAlf
2t+o/Xqxtmz1AkLoeAtyl3y7sjbof9ie/z2I7DWGPGuoZ5XDlIIPDM1H0BIgYrXVrms70QT0xLAH
Bnl8haF8GYQwAYXRkZeL6s1epv4+q93xNq2s/ogpzh5rQOa2ddkve+Ry9MUMDv1QmINnHejipU4b
ELoQDRgsZy0ZvBAnX3wwL2j+AP+DLgLxJj/VHi8hJJ3W7zMDxSwRkMXZojRW3Q7imfAfDqtv9Fgl
Yx3Eav5+Zvqn2hy4gRReNyW2jVoCqKBV8a33CCyM6rga/8xpg/V+gLdEZOe47C9p2LX2ra/xOhYR
WYYV+kaV34Zp8AtcmTgf3jwIiJBZbcGJT4xvxTXrX3STLVu4Jzyluv6VV1mYlT/HjCNXvRPZXozv
Z3EI7WGIsvzo+B+5U+5o4cSujbpVYyVySkOH/QIoLYFIerJAATJUmbdd/HYfzClSXaYM5JLsTdb7
d2x6pzY5jsyKjCf3bRoknmy/dfay9ZDVuczely05eFl1FGQKURd9BuTiyfdeqxyiBjSW81tW6Fvi
yY0q/U0vU3zopJ/QK9vkOVyk7LrcjPm7B2UAJ3uH+OQBFhRFOBTml6ntB89MUT9Pu0I7ALcX90HD
HmFYkG2AvE0qM2+G8QV2HTEZABtXqOI0I8AQNNvy6gdF4auAHLglcpwep5o9NB0MY/HXXjsQBzFJ
Pd/m/Ec6lyFlZWjr3czOQjFhLg9VQaDFdWoX1Fjn+6HMQkhl0QC85cUNFX75OKN6dcpLkJy2cxOE
fuPtDYiz+cCj4jxE+cYzMp7yp3r2YphChgsxN43X7NqRJVmZxlB2iGpXQH05jUZ/iOSktso14dzK
qB2qbe4pkrTLobU/lE1lKF4a/UNnN3pOIwiH6fxY1XcsP3mFdbv8HIrQep0nNKdh7HhCqYkf2K21
0/bLgnsNfnJomA+7Fw4o1W9ryj6sdjgK81yDeSRIpLBMIWYfFgcUY2H4IVVCmoTar7CrZU4kXlp1
crJEi11zJ6utpW/m4DCSSD+71a58VBnYnzEa1Hg8Ps9iobfnzQlSO1D30uSplwcXOpfQZe8j80Rk
MlcPC+9j1L2EF9XNqWJRMz3UbajhD89pMjRZKCDkYVBR7V68Vw+iEtgoqsrjDD4UfAvwzos3hCmX
J89tY+ttwD+lcyeh2bbzgxc275aDw+MMJmWtExX8dfkg6fxGu/l772BlFBlIyM28t1U6hp6F9Vge
KvIA5YFogYSHqGzodWBHbrzUDa3qhU5P0tyKO8ttQlNBsy3PEtxttiieVu8dEIMo21q/UIeD7cPO
Lr3Yduuoqb0Em6gzh7wJS29f1o+eCgN9vsPGS5AgnPABwxRS/1TR+2HeN+kTrW4M3wSejgr2LOwT
a+/U9OSVu6G+632VlDoiZdgVp76J6w4J3bYo3+bipgZvpVUPBkYyM4P7TpiRO6wnOUdBEKKMvKgt
JRuz40EEXlCDKnmG5Zz0j2CkFPVNMMXFobI2Gd1kzbAl889x3Fr4yN/ZWYPXgWlhvqM/pNm1VlL9
mGugjSOAc/mP9kMgJLYxUXA6jfApgfcbvy2fNwss1sh9Pxyo+5aS00AT332AQ0rZR+OL9JNqvIG2
RA9MRrrJ/Mjv9sR9deXGUlk48keXRoLfmtGHo8NtO+xqs59ki+v4fWqSUR9oGTto0XvY+DjZgVun
ZZPAhGXywurZ1qGFBg3kTBCLtzXsuj11mosos9PQ7298e45GNzEEJXsW5yTxyglzldhDpMCUlcur
zr437oOY2lhAosDLEafRR3Dc/E5TtvepvZPlGFLdRZXA9oZFcvmHtM+1/tF5POzFYwEkmGF/aHkr
h990tsJZKmQddhSUKuxGeUeAzCy8Vz0V23zEzs+gOftnqiGM4LfxyN5ne1ehe1WyV1v0yZTbIW0h
45AuUVv2sT/dO2ZB1f1bX7PIMu+FamJf31bA8BTWN89/6TmH72CDTsrj1Jex4C9t9aKafU+3qQOL
62aOnPrUAmXdjOKIrBO/DMWt5Y63XphxBxCjNCxAyXGrPCyyJQzIzyLdk+K3JyHTpSLa9ZH2dhX6
RnUvo7SlsaOeB1Tee+LvaohnC/xwTm6Eg7VHUb5Eg0NOSdv2sTs8euNNSUFEHTqkoCoWNEIvIpLQ
Iq/nu4oW8YJdGJAfbiv2uZAbUW3tHsu03DRWHblphoL6Y7HkcV3sVODHGhI1Hfy5HFnB3CUZ3QUi
513IZ3oLbmLYWvajDZkXv7+fJW7VitNIZjpylwLWF9sKBRPlpAcDmaXQLG1IebPtgieOdt/C6ohD
ZRx+RW1DIWHBtn06PvSuG0Gxogyn/MYbp9saxx4raRw4XdQ7wZaXjR22GduhrBuClPDkQjQ18rL0
sRBLTLoPb6kBRhzjCg3RfMBeXiLbgNJho2bf+Vt34AnyHgyJDFv6ZmizX7CEC16Dg/wdvWAs+g/l
v8ki3VJw1pvx0R4fnOBnpkk4LB56z1MykG/95IdyTJPeOpOXcwRdL+m8B4qjKaU3gpY3dl0d7dLZ
wZG5i1Cz/6BWmaRiCIfupaj2DnXi1h9fzEweIDoEFSF9V1Q3QZvFKeJbhcEt7zPkScgeGCLXXN3U
lohaKxb+ixd4IR8XHuVWwv1lyx0/7AObhmZme54hufIjNr6nGVpQWds+Zv0CQXw9RAEUlMLeYzzC
cropPJGYbtgKYDdx93vwGGa55bclvAHCvNQPQfFOpYqlBc2a9sOBzomd4jCqdJTmt0q8UIfBLfhE
1L0joAuZ39t4v267O1SxQuH60aL9zeg1hxziKUwU760rHzDW8TS+BsYNTYv91UyQ6+yT1PTHZex/
551+G/o2Rs0cXS+AjliwSQGYbOmcePRPXaXfcprvZs9PyjO8fOw/+vJNSceKApDTxexGI/wGtGMl
0D/Bd1anXle3aEP+tMdln1c2jGWUl4zlfEvEGJOse3S6blPCpceXNlCf47ZCoM66+i4vph3pi41r
631vlTnEc8h+6khUeNWOOohjg9qNDeKvtMv7s9x3VEn3F9pddlL45j3gHC3Vyv1IodcWmmFkgMlh
7mBlWm206/2iZS+3MyXOBg1iHuI8paFvluFkuIVLOPLh/Mmbm58iQLyA86zC6kG65czQ/zY/M4oU
oBARlCBDOD2GhIA7gDQzyoCEiYJ0kaHrZtsU8gFDyrdT2j5plwB8iCQB9wLZLQ+ZIUhlxxOoxWMy
+kjLckvMoWWN9/Co+u0GLXa70GmsKhUD22UhNRdB5HK6LzoRGYTWupiHJBNwFvdISZK8wSmWt+id
QqIL4uVz/8Fx2OQOz0Nc6HaKyzrKy+7WhhLLHmK4f+YpZRHNlyJMlSMiCnGwo8RnxLR2oPzZdXbc
5eSFWpC0cQeUI4U9JPwsmAzT7U3fBg8B19/yydx4tfsmkWya1sviqZp2Q579otLAa8t5cv362e/H
I3zFQ13iMrz0mR+fi+Ehz3B+VwXshGt7fAy0Bc/DQIxb2M3bt9guLzWKv4luyvlQW/Yf6N/osJWy
+9a26RDDr2iAuDsy3tQtxFs52iwE74KiAzp6YT6Pv2wrPc3zmTyVT8iCWnQ4nZmCsTDKLg4KfKWf
lbgSZFA2c7LuOJfWPuPIcBYPnoXwpL1pyvQOxZudbbs4vsrmKJeRbxaMdZx6849goRGuUb+Fb5IM
QbhpTNwHxXGuulOZD7GXuVtn8iL7rCBgl+DONrhYR2gkbRS8c0tY6e4h+B5mXvOwIOaNTGwGp0D3
dd7NQ0F2aTmT2NPllqdjEEH1jD01bvsYNOK2duWfxe82jdaJqXEaQJQIzdNe48wy2cE++0cxVKOS
YDpnRkLDm081UWe0jlWLdWiaTMNC270pB9QxrHzApdQPUMvvt0uL7/KWX3KQ20L2951pX2zuh4Bw
hMoeQWag1aPdig0bxEdDsLpyHxl1twy7gIzyBma+Ej2UxSl2rZP78QA40f7/ODuz5Uhxbgs/ERGS
QEjcknOmXXZ5bt8QrolZiFno6c/KuqqfYzIjfNft7oAENGztvde3PFuKV475vAetQd40ptG7msXy
0DVlfMqMxqGx88skRmleNN/hhdT2mx7mLifItbyjlgF+DK+S/xI3iJ/ykbjPtXQQuaD6HtMQHZbg
ERcepL1NnBcr7iV06zrKv/UiJLTDqi6xiKvE+WFMoH86zlTdwtAJcjQYPqzhpNojCiiGdQJ2ysfU
tWoT8ZStBM1QWa/b9BaNImRfFy0Y/Q0v7rDR23sZlNOuQd0avKG4+lYHUjwWQxs/mNxE5cdQtTrD
ic2gcF5pn71ezjUsJYJmGUU+FMidoIh9cmx9muoHQM1P3TUa1FLWZFYfiCm8Xzun7k5xIO90XBxy
nPEGU94hPrgvWvF4+Rn+Foo+y5aw/001RaXppsoTxalERWKfi8L9oarBg7RDuFthRvEMO1G4k8U1
VMHTgOafPdBhwRgWTiOeCqKDjzitWB0WKJ3rcDJZ4K4YZrpaDZMk18QY53f62c+cVRcAoJAFqWR7
ynk7oIP3fBCh+f7yS/g8g+kGs3wihoeV8WTaUzxOqPrWiF3z5oYR/UhRz9DIjUDrESGdeY0UsDBy
5jJ17MS9TnuLpwFddPBcPMt7N5LV5cdZuvosezhBKgDiRNMfIxFs6iiuUQYWuxoqqysZvYW04Vyf
nkmV+lNXt+gqgE+uwjTE0VRl/jMMHKo/Aq6tu689ySx1aBwROyJN9EkZrrAuOo+p4x6ruth+7frn
N/hPTSBvEqx0BSZZY8yumsDIIq+5KK+8poUxO5end8wnXjmARdk4HOdaMfzX9vmX6r6unC0PorEC
4gDvvBN2jyKKActMtkhvXqkiLX3h2arQTAHcOklA4QAx9SsJDyvk04L7FtZSA7vaO710l9mkTmVb
YlKP1QkJ4tOYRod2kr8YNx+05A+Xv/DSN5hNbQMlpOt7mpwSZrubLkizW9CRrvn5LCwcc905d7zO
yyTo80nKV4N4i7IfIw6GXo9gliF4H+mZerC+/CgL03puHmTLuAtwooASr3NDzb5pZNMHiPAuX/0v
N/GTFVacN6J/5kJpu7Iz6M46wXRll+7NY3Xs7kbk/LI1ymUr9Aqt2Ha68bcIJo71HdmrXb/3N/7m
8v2Xnm421XlawNMIJ+RTkHwM7kdXp6G81kW/sJfOZeeDKRRK6X19UkGNfF66cmlWraiJHmqQO/3z
efLyQyyMtrnYnDPgR3hdkBPPyMbE/j2vgsPlSy89w2zCq7wGKzgG5CnhyFLFPzrkpYTq1hCFh55z
jfm29BVm8570snS0RFOacOwdDi5ZaHV3r319BTW7dP3ZjI+iFi3JgQDjXP5yJKyNQeMN0Jt6+R0t
XX022XO31aREx/nJIFwvEe2HnTLPlYiurIrnDfSTKTJXkzu1nlwJb8hTGn3TXrAd0OUsxFMQTGtY
OOxVf+U+C996riKvywFcJ0RQJ1u8R7F7UPntVGMaTt9Nc43q9ReX+dnDzOb7BBvyQdJcHiNfPw2p
G4XYDvktrWP3d+CQ/BUmYs0djXDenfqg3vQZeuEhDA1WY8HMkdiObGuv6u+JyAVFGQyZXDSB+989
z+IshczDq+OSL1Yq5+pzIUVTKhgEHXnTPgXWbBw2bWFOd9Oh9/zy6FnYjeYq9Clz06gmCAaAHtso
sNZzr3/MuPPOnPrja7c4rxv/rLF55vngVYO5XvfNSqYN6Eotu6uF2KOl+5qo929bzGdfdrZURCZP
J2I6mPaN/WssfBR3RPsxVemPHG0GddY90Vzd0S7eJYR4VwKSpbkxWzkkLzwa1RDBg6f1kaFLVqFC
VmqdrTu3vEHl80ep/SvNOgvL7FyTXhMJUbpuO4Se6pmIc6W3+2J1f+4elFPCWnB9e1wb2R1vit86
IJ7bAPn+y2Ng4UXNVeV9HBB0FjfsWJPburxPfHrIxabLQPTW3nrQ5spiuPCS5hryzOqoQw/oOZnE
bz3lHafI+XX5ERbWp7lsPM808tAaHY42q9lhmBx1IFUcvfptWm1boewGEln2ePlmCzEWnwUGkhU2
i+KKQHopyWMbtco5Sxn8YZVyCrg0kdMjCt1wIazNCH8eJOyvWST8bZr9ZCbN/X86waOEI+d4RE7+
u01F9lb2mdikAC+sHFrqNRP1BC0I1Sn48yiuqmEqtn0Gmg0s59ONCyb2rkNoLkOYhbgnzxYVyKYx
0vKJrbtDbgJ5IlldffSx490wCmjy5be2sJjNFeuVjRrlKawBY/paoj+BSQ69Zo+83bVxvHSH2SpD
o04hbeCfbThq5LRkCmmr94i1B/uU/OKyz2erCjdR4Yi6JcfUiygAzxmySjzqtpb3KOwAQHplRVl6
mFlcEmu3hK/4SI45jdfQeByCLN2n7RBa7t5f/iILXUsun0UnCsmQrh16elTl8AC0xBPrzGbyKdwS
jMge3HRAWrDS3bYYhn4bpC67d62Q6wqasCuL9EKA5J3n2D/7j5N3yCn3MT16Y/RLoLeI6xquBdjJ
Lz/jwsIwV5mPyNlVThyDdNrRlWqefFzdhQgrRfY7G9ovPsUscimQakXsCFsUQJfCgO8Z1NPEv9KD
uPSKziPkn1dkrch1j7bMY5qX1TpIy27DdZNvhCOv9c8vDLa5mNojvePzHHJkzejKK361sMQgzl07
XVmeF1b+uZGQGyVsQGrdHnkZDUc2ANYJk4prv35h//Jm855Bzl5SE/hHWCFtW7QCROw19x5cHNhA
YUMm6xrdb+lLzOZ+0WYtdcGYhTp1RAdMxeESG0z+oU+gxrw8XpduMZv2VTxBmppwcyz0f5HVK+mg
hyiurqzBf3non2wf3mzGR2ws0IZFwWJK49I/F4jUa8qk/ShdHpB1q2T9oxoDM4V1bzx0u7gZZG8W
Ba0GJTUu7qpcsN85o94GnWX0VfYt1PGpJdEVLcrC88812E3jcqN16R1jlCZR9ipeUUbZGTNtvvR+
5ypsBR+GfKzVdMw995V1YwpWP9hlgr5cvv7CTHJnKwG22N4hZMhA0b5TGdtNGHwIrTcyiq88wcJo
n4uwUQ8GuDn105NioIXX0xY5ySg0A9oibF2Gk5dBxubaK3f7qxH5ZMTMnYds10eRBoP6OI7ZYRzF
RtVwAOQfmAiQc94ot7wrJHbYQaxyi9Ym1N0Ne0nMwWugxRvrsHbfHcKuLLRLr/e8wPyzFqJjQzK0
DptjBtegbULSbl9T393E52I6DEKuuXMvDcPZkmIZyZxkovaYdemuwfxjPdSfjrO6PEoWdqX/p+hO
0fkIrzn3yIdHx//tcwlY2ntuKRjG45W5vvQIs5WkQESsixE1xzHr4JJU5bHasoF548oxlbwyPJYe
ZLae0NxzoFWezDFNbl0b3SkY3YH8VaJ8e2aJXH5bC08yF0EyEutRDd54jKwlR5mxaRdRM8DgBsSJ
r93iPNn+GVcTDJJ918ZgHol+fIIxk9Oj4SpF3wtWjP5Kwmxh8LLZ2tDF8Ug1q9qTFwlnA2uBNwNX
rHC0aOFInCsva+GLzAWPdT7lMvFrAyGt651ICV0ytMPt3mnBNrUGTaEc/c5fSwvNHW90AyWSzjAd
cTTdjhwtZtBhANZaldmmdd4uf5ulJ5rNeVUUfUKNTgGa/C75o6Nr9NAUoYLHTtwNVwbyQoQy10Dq
ESZ7Ua3SUxWlJ2cUT3DjvvLZly49ixqsn4FHxJGgshG9Sd3iCMH6lQh+6dXM5jhx6tRX6BI+5uVr
WaPT8LewDoKeX4G8loVfusVshqMDJPNoz/WpDh5j2NqkpRMCIw+lzc1QiCtvfylBNFdBar+HW1Lr
esezmVjR49cDY9PjyCq2DUGLXjS4R00Hva5VfzMIfuXTLMzIuTCyE7UPq3rQoLuiEWvJ0FYOxzez
kU3tgBkhyt3lIbywZ881kUOUJ3Xed95xEGx4xPwkt3irExhPrreG73iD6EoRxCKu/3H5jufz0yfb
9twQB7bZuKEU7rHlBiYegeISxgiJWufQQ+9AKnE36VB4x6YT7k9dAvJ1+b6LX/K8iP+zkraoAypY
d7OjraOnLvCa0BvTjUKcGI7RhOaX6MWp3EMfRCUasNuXy7ddGKVzkWRWpy7OLC3KHGqw66kfIQeT
aFXsp6wMKw9eIE2JZurLN1uY0HQWHBDeU9BBQS7zuu6mzPmmLa/FN0vND3NZZG+UVyQMD5IWIfxJ
CzS6PMcbQAXW6GeJfyGnAUHFvflWbIAiuLKKLI3O2Spi0ZCCAN40pxFSrG0DX8K1nND3qYMGB+W0
clbEh+qgVE56Zb6fB8Nno3O2qLAURIpG8+qUeNlw8MtU3lAXba1OPQZXQqyFqT2XT6agkAGV49Jj
kfn/NYTH+1QCHVO47Xag07Xy2sKDzKWTSWF9CptMcqLFO7UPqgU4+spXWbr0eaj/M5HYZBrHM549
SQfkN5uCSFMqNLZFBHzRywOZnb/wJ99hrp+EB0xPS+WjDMmKFv27STn9ED5XL1kx8BN0HRAZO8Hk
2ZWVv+KO1D9BL16rVLc3nqv7LXw+iF7rQT5qyep3nmq0tTsjZDIh7yN/3ZvMWUuXgDtS6PbKr16Y
fuT8wv55MTRPHQxX9CjnlX11efUyMXrl0kvv/HzLfy4t4rFAM5lATcf327Cl5hS4Eg3y6Fm7/MaX
bjBbOgbqkNolgEMGKM93RbWewFUxGbsy6JcuPws1SBAhwpNw7x7pcGxjulMaJJ3aj7/4fmYrhTta
0WcQpJ8Mfxjrj6L6ba5JKJd++mxJyJlJ4nqA5VYf1+zG96JmN4piWgcxo1ei1c/3RDaXSWa0C9qu
aoKj56X+ugKuBo30ow2OaCHLQDwpnnMsE4RQZD+8PLhyZP38wdhcOdmrGBluUtBj40hg8VrMEPCD
GVAeSXJF7+p/Oo3ZXDTpQu4FWhaMh2uYGQzKrmuk+zl8tvJm85Vxy+Z+O5bLKLUC+tYiQ08otogf
vo3abePF1+gDlPzVGP//1YjNZZLKQ3LJ8BJDAE29myytu+9kcoMI3MxE/FcJaQRctrrSbhXVZps4
Pdr0ReIbJPqBRitCtxMkzOARjF1SKfxHv0JaIK3VHs27OVy6mkdbGz8cWe6cVFb1R17AtdFPkGrq
hOzC0W3YOgXLYdPnyf0YRHwlJIpuqch/90Xjb3QQlDe6KPQqowo41K59AsHsoaud/3rSQL9R63su
+19Bg0585H0swELErvoxG4HDBoagJvyNRZBIEcLhD6mitWLT0W+DAR3IwLp1ngW5ykBQUydPWUJf
0IftAD/pDmgPR10OQ2nlcv9X3BgSkjy99ZhHD7a30CElEuGrE5iw7ytUWabvflCkm9QBa03lcu8N
otrBL/4h86CAGDp7iFCxXNXR8BNnCC8sh+mB1iB6VskA6e1khm0C0OMBfc/TrTzLTOg4RWsfqID1
6NXxgYxJvWqst7NNc1/14levizjMvfhnnwV/RtvHsIUu3xuaN7sU1s/AlNlmT0vASJuxGrZFgRpp
6+Xliul+2vDSwr3JFkfqdadeDn7Y5bG3r5WLZFp8X4BOu7WTRTMT8rChO+UQCnGIMkle/Uz0+Nbn
jVl1wApt0gL/pEZ56+a+uxZq+l3SADIKiPgQydxGHElVlLfNNs0SB9WMMt0kMYnwzC0NK7RXr+sO
FFxo3Oo1uuoTCBmqxzzKtvDn8jeBQnNB7eBDgF8L4yZhzNrNoYCurITI0jP5lg7szFQp3lquf1E7
vpZuh5dpQdjKvkUBe6UD+sg7Xh8QuT6YCQ46BRn+xA1yspJQDN/MfyRD9yMYppu+QBIbPV3v0BN+
B/XyjhmQ17OoiFdVT8AQazMRojtpC4jsztNuus7T8cGN+Z+q7I9TSQ5+njwA+DusRs/eqql6DMbh
bejbahWX8bQJkIta6bR88Ue8GDSCruEUeaDM/9Gk2XdvIHuOfn/kQxgFp6k5W0k7b34B7X4wxOSA
yATEWYWuMldPbCuK5EBs8FzEbYNqBVxEE7e96/Hk4Gu7NuSWQnzM4zvmBDekFSsv02JDLN3pwi+h
aGsga0voc582p9pxIBob8L6FdB7LdiJHkrI+9NRfF0YbbNxu0CvSQWbZZc4W4L/skBdQjBSurp6E
blHtKQoOgRnR+7iCajB2FeQSuqrOicx8HccAj0l1FmVmEXAyMB6BlAGyI3ih/vBK+xMOEWnIqkJt
qg4mgmnw31R1eyI7EUZA5K2lx3/BnaraeByVjTp/TcT0XWURbCNpg9NyecfwUzYc/uQrmUyHNE/3
WWUfYse98eT4H+TeNCxldNO2PjzXh+wOTeO3UFSgii0ZYGJ9vwV+HroK06Bm29UidEB63uJ9nhQw
Au6Iw3gkoZGskvYlgj/WKTc92xc9pDIEr7ps4XKTjOPWkBrtAxW544N7sLQXobZoeHIQ70NiF7NQ
igQiXJyHV7yAPAY5yrvGxA06qLEo+GbaodEyXRWuvJWUQpY5UJD2ajLs0Rv0gqHY7qwWYHrBq7AN
KIERPGQZbRrXqylzYkj+PJStJYrKSVFAZGarb47l2Vs+wZMdXfFPysOnJTHY3B51NkPR8Q0yuru8
gnKwaLzTICWaqMD7ffJzeggEue/89lE6GoDbtD8Ir5Nh3Mev8D6BK7yVzxOVDwFAieB+VeNqiO1d
wWi+8jm/LV3/nZbskRbql3GSGyXygxODpdN1WH2AEfmhS2DJsNZhyI2yP/AseiOC1KseLMU904PA
muGyVYdS+j7wkR5u6xRQvnHgEL6j7T/Rag1pzQ/wHZvQ6fLH3GKUChRQw7bP/oA+6oUYbY9Z0Vdb
EHtj6OrYi1s2z5DDI1CQ4j87eG89IqGzZuxOtCPOs435U+ZlvsqC9LdJmIBMykvDyp9ABBsiG2Yj
RKeaemdEM0hhOPKk6HvatAZYRZWmztqTiq+tU0J9DZV55Lc3Lnprj7zl3h4GO/DAEeYQpclNRqsX
G1R3JCZ9mPvT77w1vx1v+GFN+8gJFGG0y46dzH4YyEl3NAENcIzkhlmoN+PEvXfG4mPIy3ftxx+1
A91SR8adautNmrFfg+2+gb752pX9E00aFerenACKhrzbglxB0VmN8Qgmp2MjABNIth4G8WIynq7A
Mj7yFGWpxDFnJ3ULuyBVvSUSawWHrAI6IvYtwPa1aVqVQqaCbXXIzNE9s6gmqodVPkCOM0nzAElH
FcYsf68H6mGoqtfYAoc5Vc2zW9XOGk0dxX6omzugpp8Dol+SyB1DV4y7ScE8QA9QGRP/APJmtkVI
8uYL9ORL/3n02XNukM3q1Le4aP9zGRbVrir5qgYibs1yaI0CVPfDbmjQrAGhDDR9Zw44PC21cSiU
n1oB427vXFM/sJQMW4yeYOeklq1cWfxycghHjMS/1TGg5uh6oAcj4uGWBFD9EoASwxRrSVhjiYAW
VTqnZMTOmVbog4t5hThEqnvo5BQUi4A1j4E60Yxg+yyTA+Tit81YfhcRD7ZtnbBNEnTlHhKBITTK
/4kt+tWl5T3U+5BrGezFSRoAzGle28g+Jz0INkMdR2sxsO/WacqQ2fyejvrnREa1q2ilbnONAnMv
enGC2xQyURr1cgHQ5X1ZNN1+QDwBfqpL7vMG2IRSVuAfjVAgN11zi9UM6uE2/cbi8SHN62dPJ/nR
QdUwjFz0FElM1HXsNmhJZcZDYr2cVlL7L5GUIyQiBSUnkjTxfSN0dTBQvt6nYwY1v25g1lH00/ci
iNqHkqQ8zJEvO1jl9eBQOHuYVrU3SVYxxC162LadLX4r4QXQsjqZt21Y2q8q21U/WQIq5JgMza0D
c0eQvc9tvnFO7/TogNI5xMGrT52XwRntvR8NUNgNPqt3pK+mg5tM2Et9/dKLak9EP22VyYMtnOrZ
twokym0KcQxgl8TeBAFsPiJHkW3V9myVGA4CK4XStlY+WdsAy4I05jtwu9kqZe2LqUqIfhMDckgG
sMfkpHSfdBwiQCGhF0Q+MgRLKF1ViJKN7rxbqjjdj4P8DRdPvml6+9GkI4eutUBkVrfxyu1ovxVZ
9+wTWAbnVEdbP/LTjYd2uPOPAo3XGf1DYqUNo56olUIsvY1kx7eqpkB7pk0HC9c62DoWcmlHQc0S
VXG+AgQ2Wk+C8102TtgDBx9zWQO+1zpOum4TCrCcU9F3jXTRjc8GsvIcCMSFGxc3yh/pM29NvIc8
E2BaTvk3YSBHjwVJ1jWTxUcJ5+Rulze9fqU1B03TE6AG6iH4o9C7uWk8qKpHl/6BMRnKl3kETkzU
45nLGJpn4IpWcOrK1lR40Vay0q7SkZpVJIrfyVizVay8+JhJ/4cHBSQiGQj2YbZKf7mKuHeeyH/m
OkpDU8GGDipljcLJ1DQtFkVo9eu0QBzuUI0QFipoQrN8n6VRvg4qAzisp1ZjM5lDW4AU0bkDW5up
cNCwwV1YO2X1bZD5+Uoyr9ybCR3/QWbHMGeJgKHUNIaRB+LFUDZ0xeoJazThzYZVfra1bfvGg/S7
LqtkNWJ0gScApWSAsHxbdRgTiTd+iN6p4WJg7hucfMKy6+69GjMACxSaxhoaRm332PVxgu21LDdF
UfVr+Iw+5gRHm7hy2o2EMO7G5aCJtkHz4KcCMjszYTNi/Cc8vsCK6IRZKxknm65AYDJqVOe9yHkj
ZfNzCvCL/cF7ohlgCSIrcf6zNZqSemR5i1iaNScBzm5D9LtKJBy8eoH/v6DTtp0Qe/cAJG+QNMJa
lbegsEDs3rbxn3Lo+RaPgqQVLw5N1TqbroPoPq9Br0iKln7PUE+DOwZC2ZKJ/CQG2ZFVh56B9ZSZ
CgQPqEzxk9pQMpN9DyLQZzQIKhiuKeTTNktXFhj+Oyhv07XEMnprIg0JZYDelKpyu01na773pJuH
lHnNPZbrKCzaESwILFQBXCQBQ6hf2jaLUFE1Wb6pK0K2+cjIFo50NwSW7hteAa+fDuaPckE0ICTp
No3vY2L3zSvil2bnB3G5rWCS/g0SHRVKdFyFaVf+0gpYARuBuhBDJoUiS/do6lHq0CPg+yaB9w4Q
q7kbOCAZicUWxvGAr/1QPNaeC36CNnqNni3cqeQpIFdlsiLFeHAmgLEVN48ZgVC5cJM2JHDUwgf1
xjV8r4ZdHCjUCVWsQpTx2X0SY1tCV8M9ej2wjeHQyoxK0KCYI/BPu5c6iL6PNnp0z+Ymo8qehOAf
fomznxjgMuEpUj0oy3DTEYpsfmYgpXr4ERRVBRk/CbBSVWUoiwC4AKfGfh24yX3mOuSoc79eAdGF
827v/Kl75DBBp911Akf1MSG3LSSo20Y1fwzpb1NS/FAwAoNWt4rXmeu3vyDUGNYSbxx047z8piHo
XKH4ie/adBUQ2hiEaAfptgz2tRtOPG/lNGBmD55OYZQb93D2hhh16HV7p2DaF8YTe+8bXYMrpAAw
0i6MnUh8HkTZC2llDa7KCNIXKIkcDZrQH6esyLZtE4Hp0+EY6wBfsAO0coSau3f2TWENxiN9QXVb
vjb5mMGz2id73+/kJpASzjSITHcOzEnAcfKS29LA0XVg2MAodqytdkn7rPyYilXQ5CiG0wa0TV0a
jDJoGCqkVt6R3YXBVTcEcgVGeHQDJnj825J+eKLl2fammLCZ8zipQPOqzFvTOGzL8BofaatQjjLo
41CAGsD8LEtvctL4D7WTylPbNNOORJY/ZBHQmgWHnAGAc/2nUX1qwUwCA4TboDyKQUHln0lvTdsO
nwVUjb1sg7OEuJcbm3fNLimRyxjiUh/7PB1gMpr46F2pBPgmvQlWtOXsmCWtgk8TAPF1OHQy1hB+
R5aupmD0vl9Oon2euGbBLLvs0RKoBYT7J69x3lPKfnZcfqlHkAWzvHLjkUTI0ke1Y8wB0vDKg9b5
t8Rcc35YSmLOEsstVGVTe4Zja4ETthPkyZahRwKx6Kj3l9/OAmqVBbPkcgUrP6yIwJA3iuzR8XWw
RDzwEp8qbjYB4GVQBYdRA9IJNznO8f2VpPlSWniWeeaodXn1gI5eFjFsyXH5LQ3ULey+t9br9mXr
AKuF0xln13rQFtK1c63tBAfaZsyR6ga7HbbQ6iDivAXAqj6MLv91+W0ujLW5MXTVwYFqwtp3nDyc
iOoBFBkvuJIMXrr2rDKlAReohikjR5jovtSNwKbK1DVTq4WRNveArtGxiYN6DQqtQW08oCAmgclR
IMjy2yu/f+kW57//U+WpBxkznypyHCxyaMhuIIc4uG8oy3zxBrOJXg9TlRcl7B2nXqgt9OHZnvoq
g+7LVFcm/OcFbzZX25bY4F0Hmj60bvPnrKju7Ojd5Fa/U9e/tdr+vjyMPi8NMzmb90ArTR0CbHEM
ULsYk0PevEdkD9FfyM4eP0RdKSwtTYnZ3I9zf0jraqBHBjNZQ3+2f8keyDRO17SqS3eYzXI/JvjV
LVKwRMPatfa2pfNbAjmRZ9d8UBfuMJfeliNsEKqypqe4eGX9uxHJjiuQRxp396WPMZfb1mnU2LKM
3aPgabZBdzBkVDb/AzuOJ6cdjs6AmY5c1TVTvoUhNpffTmWRA1SFclk8RupUc7nrvXLtNwjdtCF3
7tR4V+bL0p3Ob/SfCRmQFvWlYIIOwXjBGu0AwNkxH2EoqhWbCr5S32ofLLnLb3HpM/H/vVkB+JAX
+BzZ0xHIhn5Iddix+knmwOuDLnGler/0SLMlgKQSG5yKIwAx75SWINp0O5Mg/zTAK7S91rW2dJfZ
th+ZoXPGsdAnL/9TJ2+jfy+7JwTV4zVJzfmlfFKSE7P5H2ksk0XnAALZVMfJR4EJJRLQK2Hbfflr
LN1gNvHJFDT1RDg9GleCA+VFL51A8zc31/yPl17RbN7DV6tOAxDLwJGJXRRr4LCTndGTNYga2clc
daVdeJC5Elc5th9h4UKP8JBHGW5sHywFr3RM1JUwZWHXnUtwGSLz0h/RiF1Qpzr0MjvHKMjLXf4O
C6/JP//9nykYDyiVIKdCjsaLQ8qhRc/eWpDjkv4dnoPryzdZekezea5V4PBAAXjdRcPdINs3HOhA
M7X+lQB76frnv//zEIFbZ5xL0BuQGTieq4HinJyFKO5rP382p1sK3UNvKQJFkJskiDQFide9a698
4IU4dG7azIiNCs0sfOGDytuiF2s8pqDBrWokFFeQ8d2JWG9THMjDyqhrouul7z6b4DhRDTDemgBn
Hx4rNJHG/hq+QeBi6RC+IOHXXtxskrOpryur0TBnkcPLEEtr/fuM/r589b99d58sUnOBbBMPvSgY
3GM97h6q0t+p3lmVvv+f4t0NqeXKz4JNBpmho7KPcbQ7Xnbb0fy6fPvz1//k7nP1bNDHvtGTR48Z
r0+APT2heHat+XZhr5orZk1jhwLlE3lM8ubZeOUOOe2DTFu0CVwZ0wvffy6cDbhsQVcAHyJlZI0z
NTpiGMpoDgcKrkEVCbmtrxkgsrlsNkXCBqYykT0Rr9kSqlHThX+U+BOVX73DbP73Yx54ovaykxQ5
OIXwacOOC9xaqOPHyx97YYWZi1hV7qWa0ACqzAhyzympzuxSwFgto9csn5ZuMdvTe0gWM5Ma+JsU
vNgwln6vJuB8+XStRXfpBrMpX0IY3ZZg6h1l7Rx1Yd5kJrass1d2kqXLzya7Z91e6f6MwufeTcGC
HrhVA6zm18xs2Fy0WqWDJSjkN6eoQPledMFGa/6omuAxMREM4BUorl/62HNtaow2oamWZXdC/Qvk
PnG0HQdQp/y4fPkFMR6ba1NxWkNNQ1Udmgwj0LEZAqvcCZK9qIZDM5KdcKqXcep+CRjMKaSMMidY
uzK+g/IYeWmk8oLpsan0w+WfI84f6JOFbG6aTBoCVh/6Eo85YN17w5MSNVfsRBUweY/DCNPS1h30
LhiLYp/3ASCtLRJO8ejW78jfuQ+sEcBVOR05+iai+4IKdQf7ZbE3cEu56wyYuW5fmG8cRNFV1yOV
6yDDdlc5vj40uS/OBHa9l6aMH4KyIfsI6Ni7EefoG8+A1mtzQFWd1o9ugxLyw6A2+c1ghmaLnWXc
ylQGz75vylWPXqpNodW4S+MGbggogG1Q2e1W7QhrwwZkOLWCBYSHOgkarIWU7RHNKx7It3ZctylI
hY4vxRpFLA57yjHdet3YnzKnxHkXFp+Ao5XdIYg9wFuTFM7hUBM+q3RsXqORin2FXOZ6CHy95RQ+
z0gCNucSnlyjG+r/ODuTJTt1dQk/ERGAQMAUWP2qvnPVRGGXXTSikxAIePqby3dSm2OKiIoz2Ce8
vWEB0q8uM79u6+D0bvP151roZnMAte0zHzvDiJHCicrJSoJjUHZbM82337v85bafplLliNPuwYOw
WZhvVnvKzbehX5FhLuS82HM3MKw2llE4+Nnd0dk1Z47IaOAQz96+jJJNtbdv+IHd4PhSXtfb4aq8
6VZMXgtj3dwnHGDdlyCqGEfdHOcsMY6vi7gzm2mT+tWAE2qbbGzu6+8FBNrOrM76nOKkMwB1Xbfi
J9YBP40LVPvrz7P0KLMiSysos7nr2cexz5v7QmQ2hiBHRV2f6CsBw2KcJqr73qDnzJZQBDyCANpC
iNwHPr3hFL+vwlIicGL0RfLyrQea+35HU9DK94l9NKzK35Vgn8UBQXqlg2zdA6Vp9mgwGnxvcT43
AZOxc/ngm9PJy58sT4XW8E6mtykHtiJdm5UuTN3I5ct96kDQXKD35BU50omUYUrbS3Q0WBS+CN7G
AGCBr9/b0m0uf/7pNk45cig5EeHQ1ABCEAhSPL8/Nqn5u6b2Sr9ZWJjMLcDwi3fA6agA/nqKU0sV
9qPeB+St9p4GnGPyCUd1lV652UJdmyOavSrvECtmTCeKzGDQ5p1nd2oeEQ++NklcusFsfuViDeKh
DCCFRlY7PaXI7qzsd6HabwWK2XNvb+oUMk8KCpW5byAbTXb5vdf4FeQN3drm0sKSg8x6f1IXeTAa
WIj2HdRKfiN/4YR0ZWN56fXMOnvPPGa5OCAH0MDkh7FBVDeTCoNdVbcrt1jYVJ77eUVSFAmSjnH6
2gWv4Ert6roDowB7/k6JdPwC7FqmxrUQrYVS+T9U01JIt+lN86ha5z73+99j5v3KtQnVQ3BnZ2pl
VFu6zay/Qybqt9yR7ckxCTjPOIWt6bNQ3Z7jvF8l9VrlXzommxt8G9ZngM+N9IgNoVhB8evVYYtA
+l4iOxpYhqBFCFDq3RaQAqmWr+zTLWTFwE3w30IzUZ65o+D2EZ/mRhCIbBhkOfEApzzOUjP6mCAe
IrQheP6VZCnUzcST4WWCKKBiWSl2C+3evvz5p2J3OSGXxCbi1LcidnscxK9lhS20+rn915dD2dkQ
tZ/gv/+gtL/BMRQgGyttY6FI/w1z+vS7R5cbiUBmNDTBZbaddP+Y9i20qp78qCfj/euRYOkRZkWB
40TcEe6I6FKnue+oftVlszdSfff15ZeeYVYX8q52eOZn7NilOjKh+bhkxGAtAFDkyqi88ABzD7Dj
+0E3dpbCxmw/RNTIqkM9Ql7BROeuVJ6lW1wq0qcPgQvDSzcxiriCvIMykyEVi5RlxAhkmF+/p6Vb
zOoAlFXG1JPOOVbqB6HVVkGM19lrrsalq8+Ge58il0nCZHIC4DpWtt47owBjaNh+78dfbvvp/Wja
jcIoXHokAwymCXkv/OLNNfK1vY2Fyj+36YpeT3ADA+hW5N5dw6qD5RmQzhnJiTjOe+VkZ9STlW+9
UJDnLl2okHsSwCVz4mUmQZjvwZuxblXuPY3N9JH4aqVjLBSluWN3RAAuCAy0PjmaPDoeUtkKe6Vu
LH3tWZdujBqrPEnqUzeBkeCx8uCDmxL6kNOstNalHz/r1WZSSF8PiEwTudwhU+XA7eR7+0BzA24r
xwzuVRRr5bawEOxHIJ0gxln54QstaW68TbqhqQCSxNXbDkz4Qj2TvL6DsT7ukN4RVmhmUAlP35uU
zhGmZjHUGbAEJo52ywOyHuMauxywOKyMawvfeW7D5UOpNWTi5kniVan0lGOng/Hv9YO5XbZu66Tg
HtIKdZ2FVvLm92KX+g8pEtKVU68UjoXONkeZeh4igrRyCYibzm2XNde65Tgm9GgXNyZKCWTXKx9+
aSIyJ5RKWHStqRDsGNjvk1VtKFGPbORAVf0omQcTR7ALCgaDRwaBKtBM+fC9if0cW9rnWPJSE72R
ml6kEdmD/aOohxLw69q7MMDOoaVlqqvOIR05phkzr6ckELGFbDzY9oxh2zuS7b6+z1Jjm3V5Tlgv
gZEJjuCIPlKTPTk5Yi8SR680hX+XFGvuslXarnTbYXdnIkNI8zcWrBTaf78ga26kxb6yzLzckAhO
F68lfC47KDqv7LLvY3sQzYpdd6F9WXMzLQRI1CsbzKMsj8deacOJpKUBHaBT7QcT+vGwGlLnpi1z
trFLRkPbbMsNbJBY4Csi1nIm/92jrLnjFlJBWM8dAFeLXNZxkQ3Jo88AbMRCNTtUjdVuGu4OK21i
6dXOxn1upXaGCFDrCJlMGVuj2793l3Na3Lrd0typVu7z76oNz+V/5xdphz0We6pqGKzsWKoyahOw
jfomLITe1rkJ5p+/Uif+3cytuSIy6bBQysHqPNX9T4vCOoMpa71KkF16YfZ/HwTcWEQFCFx9NM1Y
w9sUIF2kZw9ZNq6Ug6XfPxv7MUsqCFSdwLjUwXiCjqy86kU6PYxCWSsj9FJPnVUCBR0feLRMnkrR
X8FSAw0sWykCCx96LnG07EkbHQyHp8z3b7Hx8ZpRE4zOJP8x4hADJ0NQg9fZytp04VXNtY5TIeGC
KQtyxK71XhtVHRmKXWGp9fh1xVzoinO4yJC2BLaW0joqnZiwZwxtlHP3QVrtuSw5vBqi+PW9O12a
26f591gUwqBDYR97dhPoCZCvGw8xzD1IZzATf32Ppbd1+fNP98i6jJuqxH6ILqy3zGuv016frLpz
VyYzC13Dn/VxOAfGrNA1sK4lfI0V0H79s26BwStXxoGlByD/fQD45FrIZxHTxaU6txV5yRBqCbpa
0a803oV+MRc9AktIcconp6ONrVQHFhx30JuvX/7Sy5n1avTdDnvPvnVEbNCJQ6bltbeo8lvDWNsj
WWqss06dwp9SgxgPZpkj91rpO6e2r+xEHhKdvnYlnJZfP8nCfeZqxzSwExwkAxjEPKj1rBfL6KEJ
BVY2/TX539M8WXPFo8uhdywE2ipr1Lsl2Q1stytFYyGoyprLGz0ESWDKZWNfEFrTEqZXTMJ3Re5C
nwdgFzpElDbWacg8GEw4ALZfv7aF7TvLm3VxVgBdYILaeEzb/JbnbG90IqYOMEJIW4VDTzfNfizs
rSn6sHDXxPULTXrOGxmmwBYqhZdZi/R6UuN9ovRKf18IEYLt7b/9kSXwTPhTIE5ILhA7x6zzY90W
Q76xqzK/6pIhL8KpDIDiQnJpIeHacPqT8JW1YV6NOUAtc4PHU86958ZR0oezik4ylD1oj+Gk7PxO
IRMANpvAxKZH0008qlQxfmtpZ3mzamKUBOzu2oOY3W7vBqaysC+SrdmVr19/8IUeP1dQViYUb4PG
4AFf/HAyeKIPE+8o0LG0vQX3J7393n1mlSUza1ZfPLPHwoGTX17bwAgOzp0xrgwbf7fh/lceYHmz
wtIPNeOArw1Ho6tknDQFyotf2beyTZM9Dp262KxY9xxgey0PHZXB7lnaw9byWHFgOLC4K+Gs35Ci
YbH2QPWVhlluPQ9xOFrZ9qFiTrvyUxde+VyKiWCZRvQc8LQ+C64nAeybx3NYq4LjZK8teBcGobka
k/MaHrYgR6pPrraVi5Wgqfyntl0DGix02LkeM8gr3/KnBomBDn2oSbbjDl+JWF669KwCBcGAD9Pi
hK1MB/Gm/N6+7mqFL/J1Q1x6M5c//zy/aAfYycahxPCcPyjTO/e5fpBuvjL6L33cWbVJIP6xUaT1
KUjekJAWOeOt0Ck482sZWgtT17kM06+qpHdgFjs17u+2QqgQcEa8+0X9s9Fbe+yPbb9+T/+vWPpH
j6L2f98UPK8g23SjOonS2RPEGATFubPLLQJaYdzPQAGFff1ciVeSbVjx3oB9lGUIp7xE2E9iX7O9
k4EDXj7Cagv5/I74jzwvduXwwrN6M/gNfPgveZ8eg7TdE2fXSves+wcGpzfF0hZ6a1n8TMWxoQjk
YbsGUW4u3Kyp2uL5bxnY2VWJAA8lQmZV4UjAz77unX0moJoHeAeUcUQjgKfqI2viBbbUiOH/smcK
M6wT1+IjN68hlsOl7xRWdmUJP9V2qo7Io9xrxNe7e4ZjKr9/1MmHW093njVFLqJkeLKfQKSf2iFE
CBdTzbbXH+AWW4Pe5iOC9Z3ftQPrLvKLdL4xiyIORj92kQchnspSP1cpaNVePAyvSDRHQlImxhC2
gkYzsHI3UBfo4jiMlz3CZ3Pa8+yR1yLSyat4RhgQ3nECDCpo36QNDSljCkDvULRhj5AAOkAcxKCO
HeGD6HclMpU6EU7guyJWtzMfCruIRqbCvPwtSNyMZijY1iofEgnysnsGJr2yH2zr0cU86ZKI4hk7
CIe2Slyxujld5FPm8NPOrS1Htq3R3DU+9kuhJi9zD19tm9I9Nu0SBFDYO9CXEf1wyuihzipkbMeo
v1kdY7YSF2pDcSZoNVeYutg4366T27FHyAyc0pB0biS2kLuijISzSVMd5jBBWL9a9wqWoq2R8LCc
eKwzN+5KRFC0JmDPCGLPn5rmsUEeZOkiIiQtYsQeRgJ5sJ0XeeOrUyJ7x9g4IGFKDEHiLBBpWuoz
G96Q9olw03thb+rAC51pO4z4PsWTTk+e+4C+HGaVDkvzWsDyXWH+uJWIijKGNx/0dywaQfGJfEgs
bSRvIEo3RJQJkpauFIKPiqvmt1PsCh6mP0gXVsFHY/yxsj84ktTuiYk+zlOyMnNfqpqz8bWdrIlD
NwAhYOLIjTLL8rYigqzsOi1dfTa4to4QPuDDKAWICtunwkTOVgHu/NelZqEkzyXKBuuKvE28/jTR
3xaSrRm+Hzgy8feufimknwr+kBbpRGyXn7ouhTFTAk+9892uxJaCsyaq+LcExZrLlCUnUMO2GljM
BFEr8CMPsbJ68pqQrL5WKsiOAjPaFKnEpUKiOjPuv362hcFgrll2IUXp6Ig0p3LKd30Kz5spW7B3
xHlCZhp2AgcHtma+MldcULJbc7pPjZ02RGS1/UlyRGh6sG2GigQvxCweaGOOm772Xq2MPCeBt08m
+yorwXXHaXsERey3drktdza+siYoKpr6cOFeQFm+gdTePsZWx0pjWRi+3dl0uyBQqrQ5AdOR28/M
8uJgMA+WY+5sHqzM6Bf6kjsbVr2x5whmQl8iyt6XUl6Z626ipZ8/qwJlxlWHMDB1qnkQtfIZC6vd
YN24MKh+3eCWlqVzeXNrD4HpjqgzjrDZpsmm165TB5k229TyDvCfbBjXsYEFRWlUK0dEC081FzpD
W+VnNRxqp7bzEd9SKvYAw7611aPxapmtWimhC2VornfOwHJMhiRRJ08+ItsIMVhjJOtqpWUtfPa5
fLmWvZF1FFcX/o8RyRIG+/j6kyxd+PLWPtU3A6DxovIR58FH9nOyshsHSZtfX3rpxV/e1OdLD2Pm
M1v2Jx6YP+qhuVdTiZVRFWCdq7sfX99kYadmLrelJM0lMuiQatbIWKAh9UiMswbMJBwk1nzrqNqa
a2vHKgiaXKQd5oiIK2usmBfgzybZyqLir8TnH3PluZjW5kUykI4Bhbjvt2PEduYmjcoN2SOCRF9B
LRhP0Vmfm2t1XeyrOwCAbpLtdzulM+v2fZKqGkGkuHsX1kWISRLXGzAZ6y31QxdOlt9ff6qlHjKb
BgBTBhQIxX2cANOhmEIOTVe6x8Kl5wLbqhiboe8MEArh6qsdY5OAZmKubSov9JG5oraQdlX7OX64
0tlzmZiwxyUrxWmh+c6FtKLOkXmVw4VhyumXF/iPncDelWNlP/tR3mWW8fPrd79UeedgHew0IX2L
GogC4VOWxBPtAyTbMMXCKcvMPY6tpp8OIfxH2tlGjFQbmBJsUfprlX/pC82KQeB2XWnTgh1Gy3L2
SOpBhI9TlOTetNIC+xj4ZTi7NSIhqulg1EJHo037bV2I4VlK05QbEymtLyiz0xNyoO2VhrMwBZoL
cjXOGn0jafojteF28goPLWi6LjrjZTDIUz4hnJE1nbHW0S9d6h8dncwmCFx0zOCBZAf4gLHIpMK9
J0NjI91tuiT/IT1QTugfgwE1Q+UWH3AvAsBH99043Tr9vUDy5J5alD4RAl+85yBxVBdm+aTgNL7O
yoZtqiafVqreQv2ea317mtoQ4prd0WsRRjvREKNDPlDMl7pvvv1Z5RmL1CNWQeRRtP4Jzr9rpgNs
mfbBNjPTg+DDg3LSldFo6UvPqo9gCHCahro9IgzR3DS+/sG68V4F6n7Uxt41gFzPJlettPe/2sp/
fOm5DNjqg7QGGS45Meb2iCObRJtutJuPH76YSo0YPFV94JAy8cIkt/grwBLerU7q5rFLHL6nqeXv
lOuZXdzBiCBCpP/JP5nKuj2MBMWdzgJ9ZTt5+2qPJdLHfOG8d9Sb3mtBEY30ddFYaABzcXFruNWI
9AK4jafUeiwDEEqmxjaucUqb7Gmm7ZVusXSfS3H8NFHIMKKmvdehE+I0fsNH5e2E5WLlPiG4PC2Y
8fT18yzU8bm4mKQJ7cBCkscEle5G9TiU8Keief/e1WcVbiC0NGkHb3YxuRRngzCIWVa51nwXBoq5
OriUI3L9GBPHlDbpTmBN+mDxPt/DLIjSYWNpWpKhX1mqLSxI54JhS2Q9NtszdfTVpK9Vlae3qp48
JEDa4xnDiNhVtJEf8M7IR4aUyJX2ttBF50pi3QmeIQW5w6GVf5B5iaEcIYphw4p75pq/Bje4R6bv
ykbxwoD098DnU6NrGnwsp7EkPleLrMhgLJAomLSxJ7Ns83WLWHqeWcnpEh+BKQhjOKoxxz4W9i2N
WygqjY/MJlOKTT1u3g61UTMkRiKF7eubLjTyudC4lFC4tkjlOxJE84LgGGjoUOzb71388qSfXtqY
sEKpXiUnBWoH7CXIGVzTPFp/p+z/KJlzjlDSpLbOXVz89GaEP9wQwdbhb4CLIh254dVV/JaFWxFe
/Tid4qst/ndzOGwP26s4vrp6vLmHvS483Ifvu92f3f2fw58+/KM259vd4RDuDo+H8PDn7IfRZleE
m+vjcbPZPO33+Mfr8SHaH3fXxwjXiePTPsLf2UTHaH+6irfbH/Hd5a9FUfwjjvfxjz3cQCtVb6FH
zyFGHngcZNBogDnylH7V1ahuGNZFMRTJKk4DQZ/9GnHVK3dbaO7WrDoRfLo0E6Z3QGT/Vk3WFljf
HdQeK+PdX5Hzvz7epTl+ahmtBnxvhM8VEQX+FpnJYQ9/G/ytSPIR+zE9Ipv1VmZIK/Ce2ozfazZt
s+6hK9aMTwtjyFwQTZDx38NOLDGGFO7N4OFosLGMEuMhV/tMm9bu6x6w9B7t/z6nOdoICESC4iET
SHqgx6D+qNbK7t/zr3+9xNl8yDARJ25LRx6RaFjtK6RV7sVk+1lEBiQwbkfn4uK8LKsRAA6wgdVn
/iZJmT4rZL6/mQKWLOBUCyOscqRQ+65v3gmfVBEiw/VeDw65cxCxdPK5Ub+7zTgkF28NyFxCEWQs
4kyiQ95ukoGSW2MzEDGvDKbBopFAiDpjRCBI3XPLhhZCWnm7162Z/QFtpDhd9ld+1GmGDeyuwjlB
KIbSij0kGO5Hk7Y7ZDs5CFnPx+DR4np894KBWAhyhjQ79S16oLXLd04A42zYZK1+KhNniiuqvE3v
N/WDbqzhFgq+chPoxsDCsZQR9zSPSAPqbmUI9ZqkuUZBZX44ZIWLXFHZNk+0scGWapHmrjwEjjoW
dVYmk0tFdlbZcVCVIgI9R99NZXbLbZ9vuqq1V4amhbY8F5dTxPWlWmrv4JJ7Yd3AWAlQzN0EK/HX
bXhpJ3auL3dB+oVXrHEPQyCu87yKsYey4ZmKSClAx6oPCUQuRo1Y2JrcJpL4oc2teCzZykC/8Prm
inORjTVkpdjxAywQoYc3efry9ZMt1NS51nw0Le2UdoMqgPS2nYNU8I1JB/2U5V1+TiRzjqYxrmmB
lz7TrKSWJEX+Zs3L49DQ9NW3KnHbgmt+DjTvHvOqJvHXD7VQcubyc00HXihv8g6m2Ir+V3ZJPU0e
vr72YlMg/61ng5pYV3uCHxulkUCZa68c9m2JrPCwJ8hKYd1FY2BWVlGHJuMKmfC+JfII2cziD1Bn
iDNuer2zEA6/prFb+oizEoujjp5ULS2OCEOut8mY8/cRi2EzQrAxODe5P2AfTumVgr70FWc1d+By
ohVDZ+PjuKeqOZspuXOxkqZ6Lf9vgXsHKNB/X3I/cnMCrMo7lMWgoCLraQZTa23vNZX0DtCR9g4h
PyVCdhpkmpeemV/Sze1TUjrjYajdCiZLdkl90bLY9VzSc4VJeVQ6rl4RjP37nWNW+N9f6AEMStPK
aY4BE94+TzEn5U3e35qNExShbSUorNPQrxwI/vudm3OxezIUSUGoW2BibPVQhTGRXI9V7x6MgRGc
u5PveU/Mudx9MHtkNxdUwq+Wd7sRbqM4cZCyjgD67x0/mnMpex70hdVaJkpOZYwBtmOcLC6lTkDN
IXxtcvzvEmDO4VEmJ9ZYWIk8eiR4drV9KFgCgYK7tn+69EFms7exUK1UriOOSAyMWKmAEnAiAghj
8Px1nVl6gFmZka2XexhMsNqSBzE9QTEXkmYtumzp188KRjl4Fk6WK3k0ZXcjPKc/IML6VIGztc3T
hK+U4X+v5sx5gq8r/QmaPd0fB4aAXvsHNmcj/EMlrx41N0MQrNxn6VXNikXgdx0CQsv+WMMxGlGn
byGsUzymlpBrE4B/70OacwV7SoGiB8ZKHJ3CeU8bFmlhbpF8sSUdfEfY8QSopIFCBSrSUJS22uRI
klx5voVSMxe0mz04WkgSz7G5QM6tlb6lGXQvfZveD6CdgGazmvG58Cbn0nbo/ym1zLE55lO7q11A
RSbo9UKL1h9ft+qlR7k0yE+LHuo5CKrF/j3klRDfYOJbPCL8eziOKQU2zfSqu7QfoBX5+m6Xzvi/
qwPTvzzmp7uRCsHmskyq4+Q2/NLE3SNxmVj5LEtXv/z5p6sDbmOVba7cgyfsDEwNcHUabdcre8lL
V5/1f6dMpqJArPKxYzZWAolp7psLW+h7b2ZWAPreDIx2xEyMMM5io5DB1QDh68potXB2YvqzKYLj
qx70mdw7EDn8lsMADIHW13De/uoK5JIM05bz/rGfgt+gWHyPcG/6szJAnJa7ZMyqo2/yDThTh4nk
h9Zaq2YLfWOucB9pqkowqPJjGYz0ZkDY9QdICO3JMz1/5b0t3WK2WdQTZoyuB6Vq6v4Rqg7H9KTz
x6+/+NK1Lz3yU2ut+8YfGTEu2bBTvpmIb4WNLTlQFHxtV3qhyc617ERjB192QXOqUvMmteWutPnK
8tH7O2j8oy/PJesEIfZYPJSIUCkyC3MrUwUPNRe6D1Vti9tOudVpsmm9w9+EynAawEkE+aljwDPY
yanMlP3qg7baXYExTEENNBve7hF811ZhkvQVSHc2hHqmSwV8itTS+E9s97q2TLcITezrH9tMZ33Y
dxJr+vqijnBTiN04NJdexUVcToo8WAaYSqHW43SkvjZ2TQCyA0iG3cEXnXlNmOMcwMNFIqxTtduR
yhHkSLIrEEpyBxY2RJ6dPUDgA9TSqEl1LYNcPfIk839gxpcUUeNCkLP3ykRHnLp1LAd/ePFySEBa
qO3DKiU34Dbc9z1QCyNOa9rJL6I+I8amBc1tg8c0tkMTgC9Yax9yxBrIBxgp9ngLPXJEIfEL0rLd
gtc0IZu4gPAUmMKdz8EXMQ0fek0DklDDNdJNWZVB7Na+vze8ZluNxTHtiuI+87s/LqkbSDfHa2VA
pGeOUAEOFMwIaKRetJM/G3poY5lJyCyl0e7sIn0LqI1A8aDDHIH5B16yIbI0hJtVQyG5lV0dFYKC
zmaf08EBzDSth7O0vSvAPWTkc+BhPKhJtg2zwMmz6rgH8Qk4TvMJqWhvRo6fUY1dufM8vtO2A3V2
jQfMTN/blMD7IY8J2Ay7FY9IBQa2kn8Esj4jsvLRzK1q56fmGUlaT6Ued6WDnbrcHZsL2ZFEtq/O
OXNpyIQ0AepkdgQ2y3ZCqvQxLwpoXzump0czA0JQu+xckYpEViqAm8XeTA9Nqxl0j3ZONz4HHjE1
DkYW/HaR8lhWTh9mF6lpkiVG3LXgsIC7GkEOpKLebRKknaRbzZp9mXgsShEthU1zUH0CfYtTshKy
1upBTE53bfddB5taMECL2b0GeZ3vfeQeuwg/N8zc31Y8GUMOMMe2U5CUJsGb9jhYmbUftm3xI1AV
9Af0LZuy16Ro+FZMyE6tCayanmqrGM7KImZ2cV0O1gsiA58BADkqV29qn7SbPGA76rTQaXZ+unWL
asKWSZfEbS5p7NmlB0Sn2GJmiFGobdqQ2kgCpUBwIdCF/ORD8FGU7qurCUHjTn4BsH3TBIiNhf36
Sqn6zER2JbP0BnWfhlgsHhrYKvqe3LdZcJoK8meQxS/bT5IDaQSMpVTd+8I8F05+YzsFUI3y1Q3M
M94hZo9OE3mp48ZNTqZDx7qHgPckHJKRg2fGzm5T/6S1d00mCst/Vr/n2rf2ntPi6/lBtS8JYJh9
wV5qigaJox8ZmrbysPMGmk4TOK9Z9VdN0ANCiR2ihidl5EDVCaDbhiFDe2Mk9i+zpA+SD7s0SK/A
zLoG3OPMcla9l73GAThoKrFJ9LvMqmabC2Sl5qZ5lScGUg9SIkN7ILiXZeLsefIfwWiX4HPnr2DU
AnuYITh0QmZOnKkW+NUMcruevKWWfgy6ZsfaYctyH2ZcD8d8vguaZmfoAyAl2SboeI6WreqYdM0Q
J6W7yXwdqRYwMc9/aQHceoEAjYQg3TLovYMnbGVO6Lks/9llwEgVk23uenD3QlqjdcMwwTcITvVD
kltBZNrJBruZp9pFgoxt5TZaRMt3AUueOwfc2Kmif3pp32qwWmLkTyabtoA1x03ozegNTmzw8qUp
26tuwPR7stMkarT35KbOe2l1VVyCsYrFmedtLWx2RaMXOLHui9+g9x3cVPYbbOkAGkbdvYVwMYV9
PHBsWXBrGc24gcnzJh/1T7PkVRxgGQAOLdj0apqM2GLeUTnlDUrgg5fn1oa4bQ2ItFOGKPcYmpJi
AzwjqJogNEU8H68GQJLCqjU4NPtBHRa9+mEY8tnMxT2n3S0Cn7EXHTQyyssce0ZlC1l4Lh5xTOru
TI+8N8P4jJRTBNUkBfQmmR8brnrLwTSsncaJXbeBwl76D4rIrWw7ecpSIB2d7moYk3te1Wc/QFoI
03SMae28Ot3wUo0ga+iGHAVQxeAQWq848i3CXOAv1rn7OLLgDTvrb8xTB4eZAQB3dhUGmf2aMZAe
h1G/TQkYZZDft5tBtf0BHol4bOkRG3w4x+83QCMdpdmCFTQi9VNNeCj4nW5qUt8kFGp7mo5paIjg
BkZUEB9dfmgmaORNn5fxSBAUMtoI/u89D5bhSm+w0/PHD5pmY/d1G06YTsaunxzHRr15rsCO+pB9
YMCBR6HTpz5osEkXAAqHrdsyCf28ca/GpmNxq5wklr497UA+PI3cj9wMK0cMtpFfpzeGwenW80HE
S2ywXxj/cNMc3DuI/Svs+ACmm12IQ0DdtieXmI90BPkEOpsjBoZzJSXIbaT+MU5TCoxsxyNEqSGd
QroA+Y04R3dtiK4UJg7AEWFnyjAcM1QDxvBaIpx0MoxfCgzgTYs8k6gcAPJyBG2AaB0ABExhgiCu
eVclxMSOM4RHQUXvWAVPgjQlyJJ2sitVSdCuWxVjoM7eHDiwscevwSZW7kOhSjscaDngdvzSMIqJ
Xw9adbekMZ2TAdtdBDoJv8mRoIJhqt3neXs9SeR4gVA8PA79eGU0BtKOXSqRZWp/qJbdOwlYRmnW
XJm6voFmow5hJDq4Poi5KQhTUcsogFl0ONgu3Aj49xbaAsEheeIhSBBEoY3BMg61jIWx2W5Bc9OO
fde0fn4DwQPfgETHoobW9UsHM/FlAEti0R91jXByp4grIyvPqREg52xMbfSHJ6E+YBjdeAJH1ZUC
OhijZU/zu67GgsRrrRAb3MZR82QnWo3BnNRvvOvB4hT4pMqOJ2wzFoQ9tm4BGwpwmEz97kCTy/hw
XTViI8xhZ0sFLwUSzZEPRqKmU9dA+sZqSjdukz8m8owNECTD651pVDSamHNqfLKrrDoSjfVrQooE
KAG7VuW3pOVHXtmbZvCxHq5OTBoby9bnAsiq3FGhSVg0Qc3qYMtVj/KNE3HpTOBZAismbC+5MO/w
kMmYRpIau8CbfEzikivbaIAhTaLCkC+VzrdOnewxQYlFzm5rBDy4cBHVNX0FU+eu9N9blDDPym6L
0Yg8MIPCZOJXfdKdQeYzQtj+Irejd//H2ZUtx8lr3SdSFYhB4hZ6sLs9O/GQG8pJHJCYEUiIp/9X
f1f5OaG7yjfnq+Oq0CBpS9p7r6GRBZgeOJa9EYx0P/w+QtYKnmbhJgQI7LosxabNWlh7nrwlvR+u
xFsRoeC5MH3mmayToMYVlUJpHOwa4kWHGqDyzsPpJQfnR4+7boWjSVG4gdJhA5+2ZyrCXSaqK79D
Cu8z3ICCTh9Naw+kgGdxlM7fcjVtjFKJP9ZQApriwPMepZenccAbnEi+ilNSgaPk4/jVooGYymvQ
v8Ix8sbX+abJ4To4lCVI/dSiwlKmZXdoArfZO12w62RX7touQn+9o9fT2Ab7EM6W+1Epdx8pcjPW
Rf4nzUBDqUKvPDQavnORrG5HCKpA/necdzrVVyGl2CZ0BzO2FC7T8PSF2opGay51CSiww6SASCu/
9wwWZfI/gc36o4jMNTTu/FhIfjungEX5uQN7e4zcoN3DiP2+zRwwYKbyHU6VbJNW9MMDOci10Lpq
XIwIADwdthsMGPU7d2c90G9Azom8/jpgmXg0jvVwsajKJAeICoc6NuHOA7WFqqbZwNHOj9u2wbWq
9bN3WDeqb51nWRIGqHNXfTt81FDUuHcgiPIT67K5BlyswGol2XU+VvCtLWp5I4nn3MBjXcLwjyts
qXPnxUU+eCJRU5s9RjlutFMVqh26+JjePmwz7wrsjwDeygWo6pmJcOp7NZoN1+Ok2o+inSI/pqqW
d8q19W7sKNy9cYTBOg4G8cNDMUA9e2uAFb0EuVnLoxdVnyyCVoKUNj1IpecNJHBhGRVmn1CG8Tfn
M/WV4uySgmwVaMdTXacQC532bgOJ3WoKk7oYf6Vl/zWXM2fJQzbS0/CJHNWx9T8hQ7jvZYBrko1H
3J3gTpuEsKC07vfzX7RS9ftPYvyv2gOc7gRp/Ko7gjBmb3uaCLmZpyt2yfdmpdC85CKbUAgYtwfQ
MMK5VXU+ZsQH722KKf2jXfeqMmp3/ktWShxLLjGfs0wgZE9qRriVNukm55d4UyvTvqQQQ2mH8skv
u2PZ1A+6Q1hX0xZVird5ch+/9vaLGpBVQ2N8P+2OoKoE4puZ/px/7kpMhKdP+mt+wVDK6jSEOE3g
ybswUvtCyW8hnx7OP35l+YSnn/3r8bbwpiZsIExTMmQ5xX1ezJu5KxPl/vRZeiHq1r5hGdfAnw5M
YGwmemPIC9qZ7XiBQ7W2aBal3Bq275LOeHSeP7jhW32Jjba2YhZF3ExDHnfAxng8pehTcLKGyeKo
KjZwiv5aBT1cFHILSXANNgAmBW7pxnDiM7Ge7YUS99qQLwq2ekSlhrCxO4ZmMHHX2XHjliddiKrM
9+eXzspPLKmOWVHPAx+a7thNYidScS1IeGSmuT7/+LVC99KRBRbTLNIpb4+siu7SHHZy7I4UsNqW
00NtfmeRhbSkfqnly/kfXJnyJfFRw0sYyjZpe3QF29VZtEkREtACiG33ev4XVhbrkuKoo3KKWJd1
kKORzyIktwGd384/em0yTn//K47z3kN6nGtMBo2QEuTqiIoaPIsvaaS57n94mH9UiZd0xX7sDLSk
bXpdEELfCKwhtpRE5FpOOtsDLxlAnWtotkDvtDsH5qJTjHx4uG7qrto5Rtlj70b2jkS+7hJYItPH
oofNvdHTfNRBJB8qNK53xC2GjYpmsdVhxt6Dgo13cLaAtFFFnNsczJeniRZo2mgPt/yCmgMNBCzh
B9z8SF3eF3BK3/hUW3CF7LzHZSK/UhYOGvAhZNsQHhSwnDYw9YZRp+9+VlFhf40zE7s+UgI3/iFP
rBi6+7YCpx8y+cg7ymIewW6vZ3RVQk0fiNsX31KHd3BM9hv7w0+nENk1H9kmE2UNqjxjBzF19mOo
/CJBY8n5WaMOhROz0bvUm9inQ2dUYGwIGAnsl9uriAHDHoW9u6MlhewlYGsJEq1TCUvNNB6LZr4z
eVRvUYXsn/kQQQHE+l0yK9aAn9Kr/RiS6Q7ZAfvpW7gAd/Mw7jrUBrZ8JiPQa6SD7LdGKk2sEL9J
iHS7CE0BG/N2fvcZGuGcwCU5VrVwbgYKZXK86QCZ/rynzb4Z++4h73AggH00jhuWZuldbkWEAXbl
ky2RKyvlizAWA5P3rGnZDwUPtVsWlP2PzkPNxY0KcxWd1PhZYBSEi3L9i0ZlBTZqD7N4qKN9s1Fk
QXZH5A1z2N1OzRA8FHk+Jxj/ag/ssPc9L/t52zsDrP2CCi8WmDnDanKUBxpcS9EpHlm6nQi02ivJ
50RxlIS4G7W7juAlQL50vnvWC2MDi8e7tIYGQu+ScBuwU6XMqeo3GUYioT1hLzkWFVzfR3E3cYgW
b9Ah0XsD2RwkBSj9cu1New3b6BhSLc7eDhk9DrVrQfduxpgPtL9SU4SSvhf6qMDi6pR/jA4csnHb
5G8tuIKxUIrvAzhlXENnq4YlvXypI4e+TDX+Ga/HbxMV1YOfwkXPDjBP4AEaL31GvNuiruYt4uJe
99JuwJgs4XZdzBr9g6y7AZAcN/6+mjbzgIqzzx8iyGpgFIaDqXoUOa3vXVXUIzvTVeQFNlTTfcMs
j/uohvgtYvk7ViD0MAg8L2JdkKpJGGCr9YZWqkiEwhnoh1Xw3E4muhPa848qK7KjH2ogsHpRxin1
o1hptDE47VEvcMZ8C72NOpH4iRfgurzjFEZQhsgoMT9qPqK6ENHxNe2i6NpmDUclUsgdT433OrQq
utPgGKFuJ7J7ZeoOcCjU3cNshBfLGNZ7lPvyGydEmhDNk9xPhW1iMbsGW3fN7svCgy4Smdrqxc0z
8swIgAYAo6dzuQs8Ht4bDTF3T43TG3GGPmGs9+6m3tUHOzTlpsPyOiqI8sPwyG12/ogex9igeMMV
cgcy6QLZpFDbUo+wsnbTuUqwv4t9Y4JhD1cjux2tofdZXlV/vDrNE9AbA+iT4/v6IeQbM/F6R4sp
30pu1D06ABQFKeQKltTtPmxdu0WlrIctgGv2vleX2wqe9jsnwIZWpNzZMtK1SU3C4NqyYNjNk8M3
YP+SvdepecMMemXT3OVX8+D0PynMujYwcLfvClfWd8Pl+OSA5LOB23R9Ezn6ZM9SFAdhUEXOoTam
5254YJGa9ilBiRIW8BbdGC8Txxb5Zuy7Ok1SGJklc4/eYVryP31h+Ycr4F7BwKXZ5T7SS+aV0Z5O
8spEPnT7A8gLeP18P1VeuGeBS7b5iN4g6uF8n3eq35MJmvYcExnLsH7NT+XvHJ3ETQXr1ZhXKWxR
sOP9BjQ3Q+aejxDHoOxmbOCfASwPt99n35YfaLs7qHI6qLl3HUrZsNTegSwirvu57+Ct7asrXNnB
YJ5Q9+jiXoX8KUoL/tl4gUk4Sl0fTgODgbqEQmDgEX+XeTNMpGsP/aO+d/dFV85JKrjzreibDlBl
BQNin7QwhYnQeAqYHwBZHKRXpoIXe+qV/hsoC3I3tkPwPqJdtm31oL8XeZq+1NptrtMcwwD5W28X
jC5RcTs22HNQtdSBAvEWVf4rqBLIDTU4SzuKUteMHGYP6H61AXe6iCVV2cb4YsZxaE1cFPVNetKQ
B2nqXsqqvso0alCdzr19o1xsVNJaiIZkvyicsTaVb9qtVQDg9k4kjq6DYvo8jiZ2cVF4QNxYVJdR
sYO2FLRWRhueOgavPc/fKOHiyley2tdD3h9dTGXce8SFHPhc/u5tZfaDk6lYluw3VIRQLC6bKYG4
qnNCIHY3sAiBtoikOayOC3iDCyT/VTNBaiQX7hNt/F/o6D1kbXc1oqMQw6lEbtBQxr+BM1Xcc0uv
Oa4+e+IEEFFodJ2EaAJtLTyotrR3mxhuQ3CKcPQAo80GHdix7J8k4JY7P3OgGUNDs8mKacZ5ECkE
UgY55TrcTxF1bsMeu4Lw1D60rXccWfEckWK+61VEtrKCBhctoFwU4JRIGjK8mQp15WEaHvIUJfmi
YSDzQDAoS6t2G3HvI9LVi2z6vd/5P+sJxG3sYTh5PcjNUDp/wnCoi33CX6VFL0LnM5p2gw7jfIY8
QFWwaDfhqEYjYPhZDPnvQE8QeQF0aecKSrdZ6v0pPPPIIgbFF4hX+CWDICG95S7FKVSAONxXeCPc
Z16a3uFXKMS5V02EEYoi+HWh0Ww3HT2x0YqsjMOIiu8lJa8Qqx9imwF+26e2QYdczQkqbM3JTAQt
w1n9MIN9S/vWSwYckttwiFgiQ3GfkfAN5cX3SfPXibZvbggr6BMNcSsqiy3QzgIKOp3z2YUq34Re
+C1tsItF2HrvWn+KPooQwsDIZtod0+EDFCgRXH73FIbpW5F77cbP0ATyCdRxJHapHWAAKulN8DMK
HDjQMv7bjqNAQaGtUM1S9xH1QWeVGm1TFv224OFBzUhVqF462LB8g6+EihwaUa6NpwkF2LToWMyV
AAeoDh5EJT4hswXRAwaMw9RN7qaf27uWynHjEamToOcTOuK0g1qIaK4REciqSevu3UKgBeTmf0qb
/uESukt15OJQ0yhij2DaogjNvkMn8Yq3YQX1nvTV1xAj8XFzhBhydx2cCtvULbotltxHO5YQrmF6
PjX3nnJXlRuDllkSqXE4dfs/u5l7SZ5Z3HTh+5aIFr14b4JHoG6Nv5n6Io/zRkMH0DFbd0SzUQpc
WUhedFfYL3AXlvRPIKL5ADDuezVlzq6Y2jnx+dSAMZ2+VA6vYmb6aUtI9t06+O1xHJw4JININLz8
UJl3zEZD4HPjok+euLgKhiN14roDQAAQzNusnEYgiDmqiNHI8DqwOIK93cfkoXhe8SHu5+nZ99hP
0nM0aVjQQPoJl2RuAVowPY6VqXQfXPSQDi16YEkpoiEOhQwTE8GS0jYTiUk0/yRzNW5d44K9B706
XK/FH/B8kRaH2UdDSYCfB0SC6lkmIXaSuLVq2sIDoAEzPZIxQAjvaAlVCbE4+iz2m+2kkEEIxwa7
1O2az1xE2ZZAjuwGe7C5ojg4dq0r0QOW9FkFutuIcQbQlw7mszGA50GMFL0UQESCXVaV6psR/U3T
AunYw45vA4z1fHT78ZWL+U6W2RCLThS33eiR5woSis+GFORZQc00EaWfxqXLn5lP8zuG5hNAJ1bs
ckWu5yygN+mpTF80YtcankGMqp53kNgtdyj34tvBzhUzGg1Kqp8dEEabshueWxmGW9+VjzOcXgEp
GG6zCted7iQtC2kjlaRav3Sl68aT1D+EtujBjsrFv02jI+ojMoGqyg/uQ5q+QZm4Ke5nOaMabQZs
/0H2WNcKROJoqq4Lk/7kOQtxDqDX1WUg3LbIlJJCke+c1s+0yHHgjIg/CCFCZ22sgzismgL/o37i
mlPC1WJicWnKn22r7qaK4EaZOvnWIX29E0MKsTcyZBvCm2fVFMdJT1Ang7x4kgfGopcF8ITtyY3I
ebolcN7z0Hbdtf10b1UxJiSFT2RQo0UXdW62U7jqgUlmsN3Wk0yAhQIUZ6hue63nXT27x9Hz8uug
AEA+C7IREl3V72hu82TAfT5pCkmxK7r1TmdpuEE6U8emb1LU/gud1Aa9Tw3eGLYgHPuEOjdtVFeQ
lkOlEkJF7TVL02KPM1ps8inERjKDJKWE90ZmrORMB/gAGqGjXdfAAXS4vlS8kyd/cuTDfvoxpfXD
PDRoJYNOs6OevZcgcCXk5C3jE7C0QkPEA9UBkE7M41fZIHEwmeAHxJ3hyRgqmwzwJtu3Gi9U6Zwd
cs+bd4GquqSsRr63TMLezffKDSEMFKjOSwJZvQ3NFKFXSbEdIFcdAQHZT0EHMk8PMJfbIgFTVcMT
13ezPavdIZk6fgtYA1TpwhIltyKCGFyOTbOovR3sDspk5AbuexCkTxQsHyG6q96Z7tV93YzivRSV
3Adp7Sd50VQPqFloWM405XOj/RH7X5fGugFwg3aTt20rO29KNxR72zL/GiLmkKWlZtwCZzRtR26j
bWj7w+Co56rosbcG9Xs624dy4HM8jJBjsLhzXDNHv4Hc88wn9LiM7p2HqoWanPJaLJKe9HFeltO2
VhLM/rrVT14O9FWrCA5JuCEmJeT/0DZD3cNXM9nbpu3isFXmHeBUMOCMwLmF2zyCrZJo4DMH8Jd2
2HtuAI/71O4Ga+yRyuw3xL/NdjhNL6Q0iluJDvqLjyLddYv8C7pyot0aOQEKVQL2AWL7MfJDsQlg
6AGyDY2B4e0eiWnls2MYSH2j82xnIzdpi8u3V5AWV16IVAkChxE0mvpYwDIo5i0OxlrMkOlzi59y
ku+hB4E4Nbjsu+7NQ9/DvbcFw26LaHupRhc9JYpiRFqiu1TKBg8c/PTa2OB15i2Kzzm0xRwmql1P
OL1xjcPQleryTd5kdZYYkWbNVckD4seOPAFVWpFqiN4qNGGzlrvINX33GTom3oPx7HxTthO9l44Z
bsO8wSGLDLaGyiJlWHTO0Pj5YfLAzNiME5m+C83EmxPa6krWwJ9XkCC6c/o+B1ZuO8i9IM4rg1kn
NB3r8WbipZfUU1juuYe0xRbEJGDUFPdRRtubelLpjgQzzA3oAOE8nCY7ORXhXvCg2Ue5AZrSocHW
gVDvBnDe/i4CHhF5W+mjO2pLdHH8EEqMJPM2Y2iw0+ESseP96WAzPDr1WHO2b7uGPprB8dAZVmDJ
9W2GjvhM5ZFUtXevhlTteoBoDyk2iOvSSZ0EafLpLCbDRldDccVIhtQynJHGKFsdpW2LV1IWKWJf
1Du4QYY7kOp7uEPyedMGTX5VVV67D+yp5zqXeu9HOQpr8OGDFiX3dULBptnggBohCOm0TzwHzjJu
Bl6/TKwWqMOI+Ya7Jb+bcTXaQu2kSDqp8gOkVqInPljvQMqmQ3qbNa84f0C3NnTCbtDn+cdES/e+
8QFaSKPOAB5DxUHXNQPgy6gwHlRFrzpPDNdh0AH2UjDd3c51WT9C7K3Z1JSHTy4udjcigESBO4aB
wcUuKO4ooR7+vxwOekR6bIPM/ZTaNo+SoGAV8lOxZQJEM0BYbgWYPdiYBBG7cJD8PRWp3WMjrwCV
QrHKb3mOWxjUN60nSiBEpd8GSaWHdOM3kbzAylyr9y76HpkvKhqltD0S4CAl9if8pxa/v1ZMXjQ/
lBhLRzlee5zFU8cgBFKhrva1hlOw6HqM8zTn8+nZrLlvvTkh2Y6BYfzhz8XX+ipLWbemoc7ga4hk
24AcWJjf+ij/fWlgluptbgmi2DwQuAD7N5Y8QUmTmwtjvtIbWCq2zbPyo4kU6QGafTdzOrxyh1zo
Day0cJdybaLrmKgnnx90Lr6b7ETiow+qG+EaxOlVA9i0X/EL1L2Vdbn0SuYAgFuoVPbHqc+QS6LX
pxIGsMb58V9p0fiLLkcQVIE1yIAPErcLqwW0sbuNxxygXZ/P/8La+5+m568+im10Y1VOowO6rlAf
A2KETd5t6c2/zj9/xfPG8ReBO5KwIL1GYw5iV9XW7PsiyTfV9/AdaN3YCzah/RrhYSnjlkKHHkDP
Gh1AViUiDfYBAQ6T95vzH7I2FYs4nvvhhGLO+qM29dZYYJYm/IqKfXFBjGztBxYdTJgSaa5Oug19
V6O11KJIzgGptxooRCSJLDn/HSsT/j9ibbzAFmFArOiB3jJIKeccF875wnJaaa8vxdoqJMQSuEy0
5dLnIZOoln028ulE+rzYqV77idPf/1qxORhAo4nC7li7mwFXRxE+EPHqVN8C/5Kv69oYnabor59g
J8SS07jRAUnKViE9qfvPqv3aSeYtYppNEyBrAUx8Iy1eUyDXtg1Fvg1G9/b8DK/I6TveIqZrJ0Xq
yrv0GjoMvdyMhZtdTZ7f9DGSUPTEUeFm0D/mIJibHnk20OVw5zORebK4gs1IExmQz2hAAoFJ5i0P
x/o30hWoRzKGUs8QOnGuTHphj1sb7MUGAYS2A4o9zMkUihywzkAHbk7awrvw+JWw8uj/n8uO0jay
FLYoQPVA7DQwqMc4obuF1W164Db46ppZ7A+Fk+Fer5rgUAMI66O3dLqlBeWlsF37jMXuAEiMJzsL
E/MufeXmiUkVK+dZFI/n18zKabwUTINnJs9GmCoi9wMuN+2KKznYC3pWKxO8FDILXNvAZ2qkh4FC
T8+EIDJMqCZeGvi1V1/sB2CX1lBVDOdDF1b36Bo+cVJciKS1Ry/2AanSwbQn/hU6NM9hh+ysvTSf
a48+DdbfWwxU0gM0muiBuS4QqbhgK++SwcPKWlmqlU2gSjHrUnpQwK238l2JO85+j97H+bWy9vhF
wDqjV2a+g7XCqh/KRz3D/bSRio1/6ahdWzCLkC1AwgY7zqWHukSD1wq0vn56sPE+//or58dSesyL
Mga1XbjoRi4oLGHZ/Zgr/a2ZwqNJ0f+HdMklGcK1OV7EbAbzVuvDUfJQpx+VCVHDuSRluTIFS5kx
4DeIraKAHhw3HXZFjg5DVFF972oTbCuRonByfrBWpsI9XbH/XqZzhM6zk0MRuhuCEzDcO9VHH9Pm
a+7YjruIXmECGEHQjh4MpDlG8uJnHxNkcL/29ov4HUerIxRaYYgkyn02lhtO7mlXXAJsnRb8PwBC
S1UvcCgZtyy1sHyQd5m4Vyd2tZqLbZ0GO7/3tz5gJvCru6WAktKxR5viA0zR5Gsfd1p1f03NWAgt
+lOU83yKBQA0M0YwU5cW79oSW0S5X7k96BE4cJT61dM7ylDwQZ03u3AorEThf+nCX28/WH8CLT2l
B5cP2xmefbX/Q0NwuR9/WTtszg/R2o8szuTWdVGnITBHB9E1Vtm3Cd4uBKqtUqIpStMLFzr/FM//
WgeLOFdePereV+y6JQWIjL6G0WqWTjeuisoHIFfoY15J+JcoQK6u6gb8qpAKewMUvnF32hr/3mFG
xVNO3Cu3b1xwVuvoCNhQsUEXYLoJ6nB6rrMKYpAoCn6atuQgTUamuquzE34jbcP21mup2VFO5KbV
re4T1MzQ9Z3agl8FqRy32TBABUzSAHCRGpgCPbYZSkvCu+5rOHns3FIX11EJdyW8J0kvpOIrM7AU
03IotNM4IBgHyeZ9OHu72UZ7VQMlV8LrJPS+hv5cSmoVqkfbeHbbY9PekdADWAeQEv15fhWtbONL
vSxeo7EIGFZ75D7YX+hpq77dnn/0yva6VMyC64cioZQdmGJPJwKvAU1OTxfW5drDT3//K8SyuikB
3xMQAiSvcpw2vqxQwv71tTdf7D6s83uwiwFWdSt0Uptiz04UEfL5tacvNp/ZzlE72nI+zChK8LRN
4C3Um0v3i/9EHv8RsM7igmEV1J4Fn/m1AJekTESItiQpszapGHAUQTGcPque3sbJOnPsVun4W3iB
wF0EHPsmy5tbYBb4pi1ciU521mxVQC7Jw63N2mLP6ryqV500zmHO5h9lAZIrOMZ7ksI96Gtju9it
DBR9S9eP6KEUFtIWzxADj2E0f+Hp/wwWODRH/3/RmaH1FRlxd+sLZ2+c/JcovS+9OZ69uIxA9a+b
Wgmhv4DJuK4fR++zFJckOtdefHER4Vk9+ERjWCKgSGPWB/duPUUXzup/HqZ488VFJBso06zHNSrg
5W86wL88zKvflkDsK5LbL8wrfmMR7owScLM6JCslAPABEAfEgPrILuXR/9zJ8fhFwKuqRZME4ImD
mQcA26Cj1jdxBZCgj66fbr+SW+BXFoEPd+/R8JOIj8d/aphFUfghzH0PZNQlC5d/w+zxE4vg19wv
eoVz8NCgr65hMfkDgLXshjADeQjbZ/VTFBC1mWGOHWyjosqfTAgw1/lJ+mdpGj++iO6hGgGEgAjs
wTd216Itagw2N/e588Nt4Tyn3oW76dpqXgR5NDEKvVC4/Vp079GCiof8+fwX/HN/QlFyEeBpTSgc
F5V7gDyR3hIVfgTAqTHC2IUhWvuBRZRnugWptWmcg+Te0UvNcx5lB59W386//8o6XspShVVtagbq
84HU+Y3O4VQ3B+IJHZqTcYnzqdrhK3cSDNQi5lEmK6I8R8BwWY/bBsfZNo/IAeogF3Rs1gZqEfB2
lLouAjIfvFw7mynjSDqyBvTqSDUX5mJlGfFF0OeyAfcghSh0qINDEHov/jA1F06KtddfhHrkUtQo
4Vl64BzaOSDZhYN/20bO9vw8/1ft/J9DHuO/iHOnAQpAAnl1gLh/kQBZywCQ6TxgVFk6w72NoIxJ
h3F6smALnQJ93ESjJt9moqqdO4cpWsVAMc6+dECt9XObsKEBQ8Gf+/2JovbCeOPeNkPuXzd9EP4J
u7q4gkKCe0uqzN5WPYGBlleR4X6QZfgzTB323YXC+gc42d4EAQcefTec6T00LKJfGTTlL52Ta0t8
scmkvCpTYLMUMM1gKRNK7kvoHcXE7W4qFtyJtvpK8wtDvNhlGoghu/7YDzA/lQ8sH26VjYADU7/P
T+HKZrlUydJdBjG+IesPgoztpoFmRtzU/kNXN9BFED8h3VJsikhf2DJXRu1/DKEhV6ydrNcHLb1H
C6Xsdmraq7EvkV0XYL3oKd+d/66Vlb+0h4asRUSrwYEyfakz4NUlT3pv8qBEFF3Ye1bidqme5Tqd
qJwRIxeC/H/nQSH3KQxm/nT+/deevth4gIUh9QxX5kM/5u8QjLpmBsf0+Wevjc1ixwkyxGAEiMYB
lpzXgGntSPcHalEXRv50SP1jT1jSoXmhUwNzhe5gO1zBZgDSYLOgfPUb0fgQRAM0XvWfLvNfzn/M
2pJabEGqbSMyu7RDma4C+b94SCvx3df9dTGAjZ020YVBW5uQRcDLAUsobVMQdRwBaPP8MJfN5/lP
WHv0IsRdMwFx4wX9IZrHKzlyCItgb7zw3iuTvWRA28qvtCs9SIcW3QfKH7cNRJZhNX3pTr/2/MVV
YjCdxwwthwOB+Dm62wqCL1FGXCBle/p2foBW5jg8/f2vLBuMAQYoalYdKlMWbyBXsYTCnPqqMFwf
JyBrjkFIu69tuEtytG4hTKBnB/pohvWbQvYW0kwUqCmYql5IVdbG7PT3v7+H6skBZYZdhy1Max8j
FA4AIrwQf2sPX0R3UyrINOkGyqcQ8t/njYP2qpQcLjtMPp6fj5UQX3osm0hCLaZkxQGiTwV83GwT
PmnOorjFUbwd3RO6uBfAjtEph542ikbRhV9e+7hFtPtlWKQMQhbX/Ug/Wlt+T/seh1R2YU9fe/wi
yI0WFLuJgeB5UGlIhWd270QOwJaRtBfmfiXYw0WwkwBENwPfi+vacQcwK0KzV0ZdgnCF/958l/zp
qenGfPQg5AnLwwTU1dQJYgIlOqi1np/6tR9YhHspQzb1AOsdlJ5AcCAutM1qpvjvwA3TPU252J//
oZVxChYxb30Agz3tloew9bs9oWlwAwWncvO1p58+768IBNbah5xc0ByshBocZQw0K9d0F6qCa+++
iO/e0DSLuhTq30N2B0rsN59d6mmujf/pJ/968UiEzSB1Xx2c2vsGdKF3kwHOmXja/1CoZj+cH56V
OFjavIKi6HYskvokVQO/YZX+yPLirc34hQFauXUuPV6VZm2QSU4OahDmB7dttAezWvzqjA+oBAia
d2ENvilqHkN+4QxZq0ksQYLdXPsQnoYR3lBYlBRTqOYM2fQbeIIj4d6OahVcTTOB4jD/NXj1y/mR
XFsKi3AfNQ0D1Ec6IC+6+0YU3/qwuRCKK4P4P8BBW3WkcWC+BK/zIqkEGtGQ97mdlX0pZ/YOZ7+b
SvYXkFMrR/ASSghFs8zA4xrAdRgiSBXskRjvI+FvS/vk9qDwnR+ulYW3hBU6VIEQ0Gj8TNRDN8/7
yCr5WIGlcGH3XfuMRdzrvBVOMJL+kKO8aWu4L0OpzdMV8Drf3PSLZcIlpBAMZ6CbI3wFSt2PlMHg
3Mj6KRDhn/OjtPYVi01AWi+TMlcYJdZAsLXmDyQCZ8kNbwZtdgAkZV+cjkX9YERVXg4+Zt2inrOX
lfUhgircHUDI2VcghW60hBTWPTQBZ9+H7ZvfQxxRO797zwUQs/zqlC/O9NCkhUs8DJafddDMRf9b
s2oHfT0WSzBCJsUvhMja2l2EOiQ7OciyyBCU+9iFr5H7XpXfzk/4f1iAfyRVS0QhaABlSYJGH3im
itvSVoWJQ6vDnc3N+EdDwWsz0Hp4qovWe0vn0L4GEGzdTr4uDmPF+NXoBnqXO5G/hUYIlOByUNIy
Ror/4+zMluPk2TV6RVRpACROm57bsx07yQkVJw4SQsxiuvr99HeUn512V+U0lWoMAg3vsBZAK5b/
+vyvvDAhLQsTk2IuUpokCFtGDmmf8M6l3gtaSm/QIwDAZ3irJu9adcaFh73UyvrhNIrSF+x4bvYG
ehPNu+EOHY/rz2/l0s8v5olOAj3NwFg4WNc851a9Al0XrJpp/Pn5759/52/jeb7un8u4nCmYs2Vy
aNiHEE/sLHRK79n4bx/VsjpRVpMkGbgAB1veBflLTh/F8O3f/vLFlABIB9ZktDYehqDO12Tu7+YC
p72cRo+ectfCa5eeD/vf52MsLVjBMjx/6DrQn7NW3XuNnl4vuzIAlwZ4MSu4iiJOMIfeIeqju8BD
a3Ju7Kn1GhV//pzoeTL+2xAvpoOwQG00GlqSA0kaJJ9BRL5hGgQGJpBfW1mNts8UdO2fzg7o9MM7
tplkC4if8urH+VxjpNEAtQNXovq3w82y/lAbVnKQVbyDy9EW9ciS23r8uHKz55v6y80u6w9rNA0m
zDnvUPbIgGPJcCssULdRVBzUgFwf+kpvp7EgqzxCoyqbwXy7cuXze/e3Ky/OCaPvzarV+JKsOUOa
iy7yHhvUbYG4O8jqoS0T/6D8ULyVhRyAD6AmPIUzQcWujN6sYOGzXwf97vO/5sJryxbTRlpGBj3b
GPPQh2M5R7NUTl4Lifizavb/donFzDHySao0wCgmINWjzgWwo+eq/VKgyvzzC1zYXCwrG5GgDSKw
VmFwjuidmH75HprK035DBg3O/u9/u8h5NP+Y/9rKEO3XtTqGZn5D+6u4iTJjdl413uVzf0J3yXzl
di586EvlahZFJEOjVnrERkbved/HQ9jZbcbZtQKTCx/6stixCEzYl1LjuzJBc9AJoDKFyP/xRM8W
0wiC5XQAFhVa8ea9CT8SdOgy+lCiofGfRmJZ5lhZDg52EiYHZdyzStGWNRWsWg96fCeaH1Hn3m8/
v9KFkVjWORoxZx0fDJD5wPqvS6oqMJmA6kBrudh8fokLO5BlpaOA0wj4ILR+GpMBANHaF2v6W6h4
TrRXTwV8ll05XbnWhe9kaTfV0DEFZYsHl3Owe9CeOg4/g+IjNeAssC+f38+F+WRZ/TgXQRfgFITF
Nh/iAhV8Jp5oHZfDcGX6vDQm53f6j++Q24hHmFEket4PHDkS9E0DDtxf+fULX8ZSWZqZDLboGX9+
4dghcP1GZ/6VCMKlp7/YIHDWFBksAdHBqrTbW5mhWTUErCx/bqMGgJfwGgv10hNabBRGUZXhVGA6
ZOWUv4yBBw4SZBVvyYw3+fNRvnQvi09cFY2JClHro4medfBsy/LA3Q/N3puSX1k1LkRslzWCKQEs
g2fobJ2Uew2IimtQe6ALxYCDuyVDNq3QZrz3IqgEPr+pC89tWS6YqWKCf6XxIHI7duVtisYhnEb+
8cfPT/KP1zaKPF5NqHxCyfSvuaMxde+CZld+/MJHtywYrHLeo2G80ccKpfGZQZUxAQkbxPPKu3KF
C9MUOT+zP/78hNNmcAO2CSzCqQLF8l8ID364Qb3P6KKkAs/KRNXDvw3E4hMXPYAfKFNNDnR6rmGy
mfODukY0vTTI/H9vBE282Yzek+QgxueITKuo/qXp++d/94WvYllAmLpKG3A2PByRfqc9aDz5exNA
CYk2CCHY5vOLXLqBxddd+EUJMtt5d9B+zS3A8Ka9yUfx/PmvX5j/yOLDjvKaAE2GeQJcjR3JwGWh
0ZVj2N//cLmsAewIKUvQuxJwxotbqYc0Bovpsc+BFv38b//7O4rm//8dWkPhjzG+kIekuWkB9wYv
YY2Q0yoiY+xbb90AffT5lf4+0HKpsMxL2gfcJNiBkC72MgdsOIYZDli/KgFVulb0+ffBkMv6wGkO
Neq32+RQkeJusuqEmqErE/jfZwwQSP/3Wemhm3UCrsABpSYszlj2krWopvB4egD/4spFLo344jvO
Ei6rmuLvTzTQHlAlozNipfW/5aXksipQ+35OFKxOh4GzJwsgZUDy3ecDfOkvX6zVwoxwQADzgYcR
fq8DOB/FBMFuU1bXwgWXxnbxGfv1AOkKYpLHNm3YlrjMv0UGt7my17g0vIvPmDrLcR5pkoPvvB2o
mivnP5T5AG4UvTK2F66wLPjrcjDUZp8k0FKD3tr8iABuMWgIuSaTu/AxL42UmdYBKDHYF3dNdqd4
8xO+5Xtq+S33CiTthjcDzNzng33pVhZLM/wCUTj5gTxUY3hk3rQbLOrux+gxaMn280tceJ+WVX8+
mc8bfWwr7cwgbp5XMzgyEuPy+c9feJmWFsoqqiVAj709yoH1my5M9KYOECn+/NcvPZ/FZzxmYYkG
EJcfC5Ii/1AiQb5Nw/DXJEd6kwXs386NUi6WZmunPOJ9lR6D+lADZd68ZT0YqsH3z2/jvyzT/4+7
yGXp35w1Mgxkkx6/fr0/eJv7W/3k7/zdCUazGGfIGO9xXK5OSfwrWCFut/LjdqfiMIbMagUByapd
t2vUah9BDDyIXX0Duip0OfEz1Gkrt/r1+V95Iekn5WJiqCQUFn2VYC+nDAgPUwkgs01r+D0i0R8T
QoJNpaaMrqgXZD14VTVkpjiohv/4YS+mjnLuVdhqPKU8u5HFe0gfRlCrxNRe+dourJ3L8j2wXevB
of7hCKPNfqgQf2XOPEwUEC2X3JquG//xQovtAIzvUHEzLzumThBoWXgzHWhSIPHHtUTzl2R6h12t
ePt84C58g8vyPS9tK2eaPj2iW+eJWG8zmuHx85++MBcu6/aSENuNLBMaUBSv26JPPY9TCx+hTd22
o6XYcDnGGTbi/zZbLUWYaJBTkW7wCrpIbDL9jSo0bgD58/ndXAgzS7GYT1wXDUzN+PlZyg2cDnHu
xAcFCTiuC39a2UxsRRuQVU1CAIUUSE7S/hh9/qtoeLqySfP18z/k0ogt5psCPZ+V6n19rFHX1Ork
2ENi+flPX3rJF/uHkepJqw7n4yHoV2kHztnAVkGXgmcZrL3sn0wxVIrFXDGj2a+G4Vijqokc3Tg8
Et1+hP28//wu/ot6/GXGXFpPKhSVMdpIvHgwqtD8ewY7pgQREARqfE/mu+1emNetirECp91tPN+d
wqtZ0Atr5rIMMNStdApNCrBvgUXZfoN352DSayT/C4O/dKEIFKtC5kv1sSmmD1i81x5qhz9/bBfW
y2Xt30RyCYBXZo6IHUrAz1BvluQeu1et4gcAC/mVl+zSLZyv/8eZHA4CgjBImx5LNzxATA6wEaCH
n98D5X9H9FAsjf/78wI9p6YNZn7EQhN9A1N2eoJiWT8BDRjOMRR69qegYdqsWO2jc1bmjUR0AJUQ
ceaTym09lIuBhdx09ZeyK0DvUDSb13xU82Oe8mBeKZ4FN23KzCF1prqRo6TIMvk6gEs0Fe2zBoja
W1kh7E9ofrvNmIscBLQ0ZPux7JMdMMnzu+0qe2+BTs9WLQWqDZQr1cZdNMMjWSdqWEeDN7Zxz/hr
BxIhpLIs/TLwtAc9t6+3aHwl27oNWVwUqoMkrexjISGSDHMO592YNdu5YfKXqB3ZYGkuQEXzQKrl
ItE3cJfOp0hMw7bLhxS43ak5+9kGdmB+0L/MlbU7U6QZ2NEFHLKJDI5a8uJnoyp7kzYz+d6nZXh0
fGge68zlPxI/TE/o0hkBsIRYYickagalruhmjnqUg2fo2C0qO9BY1GW9gXYsRCNi1Cb3zBRJFgNp
mvIVuIbutpF19RCGAi9f3Q3Rhw9ywp1U3u+yBh0UzHbIr3yJrUvn/Dui8iCeq74HKX5GfYYMRfiW
yIz/dJKOQEeyfHyQ4MF8IIEtjy6PpkPDa5Ao1RidHZSq2cGzqw6+H6g7U6XDeiIlYLcmgEY2HqbJ
PiZCmpihM+hJQ2nwaHhRffeDsgA6NhVfx8F1+VqQDAT2ugB4MGnNewQoaocss4+NsjZwe6ypQcmQ
6QKyIWEFOQTHBIiOtso+srDoY+DEizV8DkUbV41q8Y9ThUWe9OiMnpLZffEQxfpSFngtGqB1DnhN
W7fStOT1yqKCGT289fTYFRl0A75Sv7QJyYGgpxpbw6QcYq9DI8cazdCqj2e81F81TBRxOhmYyLyC
hvc0T8YDluT2CNxIfheA/ApitSvwxggFd2BqNVqLeFcWEAoiGogjcVe6H23blztUbEb1ioYtxYo3
tdl9mQ76BaxpA7PBUJuVVHimKAeBXySWg4BEkOU+4sbNcJtEKgAyvIMIaOO8BF7GZFTDtBlxYkKY
RfqgKLRG7BEadi+zycf3apxB80u75qMZCBisRYPHtorKIN2LrISBNADcHKF70OZBxukTqG2glEhd
OZzUHGQvNpLiJjV585CFUdgiKls0eosgRfWjqyCtQVyqc7+DBrXnK6xcZIuck3/0QQfeIOORPDMy
pweTpMV3nQ49QJP0G9CNxX3X235vvDx4nErPf2jSRN03k0f28LzzDZok+KFq83ILVnu2LroMDcyG
B/u+hAbDr1p2r60icLNoIBhtp3Y57SfQl4vwbuyDXT94OdkmtkC/C+mbX9IUA9DsQfKMHsbp1KIM
csPkPKN6M5DfsEcpz2hXfWtZPUERK8vYd2oddf1aoj49cn55pGXn9SvfRd0u4T2ciqEoVKxAyY3W
vB+iW+iXq01P0M1XgSSeJ4jPSi2GrbR2WCdT54u4ShgEwE1XeRuSAbwqNSi+WruPkspgD47m7zoK
+SadWjvs4SOuN4CC8kM9+sN+EEjnrWhfyEcFkN2dpZ7/u05GpCZnNR7qhtUunlrR3QwQM3xEKLl8
lRM/ezQze9JoeoN5oM422JXVYKJO5gjuJMCdZKC3RcWx1ZzgZ6loBPNThw76+yIx1dbDoXAfhBAF
cH8iLz70pHt0kkND0FWd/eolJYJJiQNFeMjnDUmVL7ZJEgHsRs6uToCxV2jnQxCTM/+kbettYDtM
0Z7fCJttx6FBoAV+V+8b1Tn5Eo2juVWaqd0o++QNNN/iVikHPEha1nfVNMnjXGOP75LaW0s3pdsu
JdXGWmXuKg+K2LoV4G6QSX+tJNosgRhw2wTG25sZgt96hX7qMO5ko9cAEsEvUFX5Tdq1+tZxgrmH
JJQ/9iya9qFRqOwNFZrGKjEfvM4ApEVRHDGlvPyBa4oaW5XI3BaYUb9HyjOPgZ8KvDbTOG0aWmcv
ft4C1w8Kaxu7rPaOsqjdc5nR+qBEk25tQsw2gPQnLv02ek173z7VmDYePWhUkG1uo60IR+92YjY9
6RbK1VGpDKxUIbo34A7OSl8N9jT1RftzQvvvkQaZfOttigoyl6Vvw5Cj0CAg/mZMx+y2RbXZiRpR
7gcCq8JI5v5LlAMikXYqPBZeWX8kvNJ3DI7mbwhvmqPXDwzLaEqB/gjoAb5kDtsv7Te+nfS+jeTs
0Fs6uls1QIMgYSL4zuus67ZQHQOCFVQkue1Q1/odm7tqJ4fMA2A8TcRHpkWz15AWxzan2d1oCiBn
K+BGHunYRXdNiWZ3WpXpK5GKerBbdvJpHKvxhNrR4Lvz+/l1sAZTKKxDsVVh9MpQKzmvNVHDsNa1
wFEQXapfRTdDgxkogDHAvN2AL91uDOrogcv2goPzuNolykvhCx59so2Q718Pkv3Kel3HjT2H9yW6
nMK59X4mDZa6QQAQjKo8bUD6d3YL2WW1DosO0WcPeN1WVZjyqxJdvXPOnmev5PBqjd3RlCmsqVWh
3nzUgRwtsd1BwZ66nlq/3gaCwY3AOY0ls/UWTvV5U2Ercz+PeJZycE0MDEh5iw6A0QF0jj4iyLer
NYhdqBHvFAwNqqk3WPxmb4UEEbYHNRjlM4i54HxEKqE3kKO1mwHNhzB2oi9ylTjanlDxizUWO4np
nrYeZkceDvF5S/KEXtJunbiI4sE0EbwkbVg++BJ6wgL0n41RJvtdAklwgu6kObGU46E0YJDA8sqB
oaEU2m5p9V03ZxEsICFA6j+tbuedzKpxF7ZVuJ9UHd77BGB05aH/E8IJWBsmP8cEk/b7MqSgBMNb
Sn+51LT3luT4OtngR+g4ngos59p9rQPgs4Y0MPmmRRyFxJSg8lORUGyx5cieRK8g7B3HpvS3OPi1
a9Bzyw0jsLHOCdYeO/KghN5DjacKyncfEP+qG9bQzVdfex9U81WC6QtU3aDkD+2EfWYQNJhi56HD
sqnrcv6VuDq9swogZNGBygIGVoa1FZLhcQNprb6LtDLVRibU7rDJauy5qhPM/86bhgi2TFhsIX6u
0a257lQdxHkLWkteFenZe6CYhb4C0qVtAkpSuq0q7KugdYBVE5h+qMcTIwBIH3t9l9ZhhJwsSX4h
slauBYRla+iO3CPitmQvzyGXciYVdAB8Yvew0OpbDovEZhZZ/8a6jmL86DzBGRQacqfx2kAXhHn/
awEr/TMlTXQsWN68pJC2w/cEo+oO7bQwEzu/fsAfLU4OyaQCmiwtXgnz5nJTFb3+es48kHUYeBb9
tVUHywgUODKfqw/fkQKqEFrRD3DFw7sp6cvz/TvvhvIMm/Qm8+Gvhl4mwEqqYHEAQAb6qwl51br3
+Ib7BdlFBGpjEU2AZWNCXHfWqCN2wziFRynkB8zo8j4Mx7GMMwpHx6r1h9Hi52b+UYEFfZOj5j3i
qb8uU0rvUYgLMw4yGQFeeOd/SdXAzInQHnU5c+78NeHM3qN519uVDQ4TyqesgTtBZBuAwv0vXUMR
13BHhQLHfd150Vc0AldmVdXZ/JiOlfia1+EYg4HFd02fF3FVFvpJ1F15IpEavwU4NcGWbC3UA74e
vwHFCDS2Hqf5F/ZGkL4QnAe++2Yovo1eloUrjnX43stRvEc6Oj1ZmKJ2KqDsCTocclQ2yOq1CcGn
ghIdu2foypBTlwYavqTO7ngvMUzNuOeB2gnelnce9SSo3Kbdec5HNhbfHH/KOsigkXzpnurWK29F
3s9veBn8TYrvZMs93e1nWPKOOGiFa+yqixiV+O0WpS7jpsWZ7QZyXZCgx0m8Dr0DS14a8oCMDrTO
0QBnutOIkxSmjHHaZEdP6PSuZEAkWRLBVYYDRRyVrAIQMp/AJwdIGQem0N+nmOq/NEOOHhY72yeT
+tGajf50SiKYCDD9qm1dIG47I3nxio5ndsLLnpxM6KKvTWPSYwQE5xr7i/oY+VnzyPN+2JWQdxyz
qIQ5CctanNf1fFDtnH4Tymuf6wJVnzDbcLuHrw2utYqOuyho6LuAYRig8Yh1IpZt2bz0uhhOnIHI
hv1QGK24CuFp8iFNjcmAw2ge8jruYWKQK/QPYn87KhOa2FSu3ynd2Psiy+mNV6HSF+E+S+/lcN4x
4vt5DUbloyl2aH92BU/fHVwLagXSWflaSZ0eiZcB8s3VKNwGL4W6GUlT3usxK/ZceQn2nhSxpE3S
a5DGyX8nXNrXamdbvAU66sdpTca0i4taF/i/3L1naVW+wmNSYc8mHbZzBdXNuUmlUN4GVNzhl83J
+OTbIs92rbBzja1NyV/x/s1AoAdltuJRMyYxctlQ+OGkm8S110HL00P6LgvVHKCNc5h9hwoaLPxH
5tDQuoJkokSDlZgOdZEOmABs5N20UwUkrixZHKHY981WBVsxUTfYmPjk3ApQ5yFMCFn5oz/7OoDU
rYD3geOSiTCAqrFr2lUXuvkh92f6kJOIx+4chnSsgKhv0v39mOlmRD92UW6wqs4/ILfLbkWX+Xui
JUhdlMofLWZPJEWcu8uHvqtilwzlNlINSDpnvQ/bSOvhDGsph06OpRnFto+gNso44b1zGN/LLeQT
6oC4BdZlpmdkSwUUG7ARReP8PczlOK162vRIBYAnF/eIuJAVCfumXrGwhJ9Pi3iYoQPp0zpYOZif
jgNXZNeXmd1Xxp9+IHcjVziwWbaa+JzHvshA0+9zu3dFO/1EuzmQk2hwF6e0oTlo7yZdj7Ost42j
0Y5jEtgq0UJwBBPDAfMkaPdoG2MQyOPFAmcZRbRsduGepHOIJTKDaAjb1jJWIWVrgYBC7JQwD0Xo
QIcHYdpjMW8T/kPhLY2xry3P1iQQan1RH3IPWa1VRoy6gSa930MclO9zwtwTn2qgYAaTvNRzDkHW
4IfFhpThVzmqcidsm235IOhaRIzvWMShFyKebQ9KNYBld8b4cEJBUwZXuYYkIm0eWFHqHdG5fs0C
658qFOPtyzR1r5HvIOASmKXLCSGoru/Eph+G6ViREQgAP/D1GgdEfZNWaLjFobte2wxMxIF31e9I
MA1yl0r01jiU0KC8D+eMMU0MYgR9OmJzO/Fbv9Xkcax6fqcdZsVY5VP9LajH/pGN8MVgmwsDZqP7
/LbKXb+2mkUbh4M76sDBldVdkR7QuWrWWvZ+DDSfv3VRVL47CEKA4tGZeKmTgD9oiJm/QDdUICgQ
YA5tyxQ2UTi5C9/NH35SAPFPKtvcWOmle2yv2DZyntnj6x7X1dj2J224e1NGh4BDcVTdlRkXa6SZ
oQBEV89Jd6O6y1pobJBRFc9QD8DjFs7yDRyt+i40aXqkrtGPIRXldy8d6NsciHA/2h6X72uAsxrf
C1aIvs1bV5x3wAoKG+6CvsapeUpfRWNhOPIy+0UZgF+awa/eZ8HGg+hHs5/hmdrUmR+c3CzoU5Aj
0p4PsjkUNUQWJIN9oIcY74YHgX/XFKFa886pe5rW84nZEZNWVOcA2Y/YN5R5mn/HJ53cTYh/r6H9
AdGoDhscyCNhTpbPAt9P3m6TVFUbg27ovcCxZ9tX2DWiR/MjrPJkBSUNu0uLke98I2ALB3TtW4TT
9NZryva3CbDu1o1Xbw00iTi2S3eE9T2/5+jfXtdOu3cvUu4xb4Q8kVBOe0USbMbmyUf0JIig6cL3
Qp6iwsl7niNO3tBJtJBXNmqbpzB3oojK7icxhU81jEGxHaxfrVCxUqiVHeeSxCpzyXOJw9VvrQr7
5CGZ8IBDt4qROqtexQhsAIKULB4sTncGEbht0nftztZZQldozAmOvm4MquRUlZz8vOzhrLQ4BWmg
pG/DlGY7UYd6zwKDBzfK6LkYbbW2Kb71qrY4++XF2WCYdiHMGQH5Mvd+QzEzIswVC8vlA6emuAey
hZ4soajsJXyIcdbzDgrDsuVo0t5XY6OOQR7gwEonjPEcNsUh1GN/OyUixJ5nhAoE0ziBDQ8YAVvV
ckMVdjtNLe2hH0i2GkJOvpVTlcSBrod1nqf2V13CcAIRrvG/yDqUG6gOcQZou+KhmOb0AWEoYnY5
QbIa/X8e6jfCZHUOuUK7ODpAaTMGVSIJMroeVCbeEldWt3TMvB0qbzoPgpTUX9F0VmvGIjXdNCEi
+SvEQXK0VEiyA6nj7BgasPjWnpxgjoG1Bl/ivGLAwX/nYVa8DSO2xSOE3N8Tq9yLHqIUsTivunUA
reH1TJNNL0N6W2W9e8bqpnDWF/lhQDDmRuCI3MDJVxfQqaqxwMasYPsuKKvDMKTjtmEIfKPQNtkG
kuIMOJrmnfQ5Nj8OMr6ksBrtISZ6SkSlnsMetp2VZMY9F1MzkjveVPWui1AY4JIQmmM/pOW30RfF
y+jhuy672sJ9UqSAYgfkIXCjevE6lt1Xnh8dAgGjyBjwHsTaAIHvwhQYEnDdZlMNu7qVCm0K8MhV
0UCfGoRxX2GSJbG0zL1Zb8aQe9yfd2D2mQ/mYSuNk6/cI1rT3rQF9lfCKf4FUqDpEXFqlN0yhHDm
xCSg1Mx6xyQkVnnjOxgJEvZuZDLvnGsQdp1kdRjbJlnjxJU9ZcDQ3AAimt7x2ovWWLy91wyGlget
vWI7YrzVjksLw1jkQ8wgXVViy1rhoHcbELyxWUN1uMEGV7zLMnE5DFoOfjkiBHnw4fW0MbqJklcK
yysUIb75ihjMhErIAueQXY4FMNxyrDNfA1h8K3zIfeTHFAq5rzQx4QuwhKgA7cY8e0fMMfiB4Uu/
SFJA8idVLu5Z5Nwe74X/JaNoZIS9SPFX4o/9qaob1OkXnLwmM3pMTRWigwI7PdRlyHLfZr2CtZvM
t8oU3pZXhh2mhNnfMKWEp8L4uV4z6A8O7cyR7MR3zPdQS4cvpQzG5xIyjCNeJe+td8R+AZZOGDA5
Q/4oQ1iR0R9nfqWkt8OqmiU8517LcLpBYiuHH6fRD1E1uG8+2FN7owf6G1AYWHF4IK5kvS+l7RZp
6X5GxUwhiuxIZHDPoe9YdUlUQtpViRXkSNf69C4lVZcoCsRYSDcWHsJIA3fHEdtJJO5Yft+UxYhU
FO22uZX5JgkjDzIqWKEz6KGwKVTVfsI6iI5pey1//F+i+C8J3nCRp576oEGKD5iSrCfy2WtqvMok
VMDPZgE2OrqDgTnxwv4t0zWsWG7qYEocm9t06tlLyxW9Qxmk2MHo1GzLKiq3k5n5RoSgf/ZFGyCF
0XknTDJIDOJEhwXYn3CAJfybycP8xqKzeTxqRfP9VKfNLeyJJdtlDKGilUQBWLEpccI4tqit6HDK
aDFdzsKw7zgNUryb2P88pFkrcdGXsBs6oMezdDC7Og8QBlEoJTBI7K4c/KkQ7mXtfkqV96ZhVdvN
k7F72kG4K7nfbopZR2dcc3EzjlC6hW2Sv0EG3Lw4SvO48nHoCUyPXEDGCFaYfLhxBY3uU2DWNsGU
pFsTemTTIYO2B40/ewzRFLwHkApeZG9Qa2BiwUgW87Vi7AvVBeEi7Y9QD4LKWqEgy8ebMVPI5hIv
0Uhk+MMmZ7CQT5UtrnwWEdK9f3tFFvVAk9cm4Mhk+ZHzlvnw7KZirVwo7xGMQ+RPpkSve8Sh4WNL
RPmSow7t6UoO+vwW/uXSSzSIqwmCJpLlxzTgu6q1akWReEMWdGuHt6LguzTzkH0mJ5yZY+nbXzQc
r1TzXCg+CBbFQ7CRAUMdjNnR71j/CPrDNzJ7/GBK7l95rpeucB7cP7L3Q0D7kfkIXHnoZ9oD84a9
G9bDdEOSLLlG07tQIhCc57o/LtLleuQeIs7oOmD1OhRts0eadv7y+QBd+vVFhQC+2WACIqA8uhld
ooCRhE+EWfdPVCMZLObjKmyQJXLIEVFkE40SMQ6GmlwrFv+vIelvL9ei+qehIiqhQS6PLOnsu0WW
5C6wo/2AL1K+WVAmDwpow3hsM3nvIMY89WaCwDRj0zajbfM0DUW+bSWfD8JT1RV444WPbUkZcYIR
pgQC+Kydb6dI/DbCgxXVfEBiuMXz/TK2mNsGNBnsPh/CS2/hYiqZgd6gAlMdskQw6jHesVgWkKEw
3Tfrf7vEYgJJYclQRYAJxCCUcfZr/vaV+c6j/Eqt83/ta38ZySVVZA59BH1SlR4rnoYfEtn6mwbg
x3CdNT1DUB91KWEwaYRPsXpGRESxDiBi9DQksIX1Ax1rhBYQj5on9xSptj/0KLv/pxZmuaSQcAio
U6+2qPPGsWtoi5VfflPF+z892iV7BLGwPMcuIj8ifguKd2jGH86f2a2Jonnz+SUufONLkxkKT0dn
gW04IKhwj4TIqazrh3/76cX0MXiskhXaG481otYTfyivkV8u1dD6i6nDCWUUTIzFEYgZuEODYjj6
fYlcedB0j6FDzGTlhqlezSO2XG3e+kcjcnplYj/PrX97HRcTiws4tlUZyrIcCm0KyCMDKB78mza8
9r6ff+hvF1hs2lBWyBJsl6rjUJy99Am65GL01MAQGs0ihGOTO0itoTCB3zrlFcKWQ6GzfYJWuZNA
iOEHC2U2nDKeDavPR/LSLS9mkUqpCHCLDK7Hnu5MRr/XWDYRoqbhaqDuWgvdpassJpKAD6HpPSwI
eYLTD4LWioyH0rsfHPu3+1gyS7yqGFzeJPhYvZpghznNzVuIgrSdD2fODWos1LUi2Av3sgSPdDzB
daApPZIAodYboJziCee7cnj9fEQubBGXsBEcWiB4jdBewvwUOlUyvLnRncB12JdSbRFIrK48sgsL
CD/f4J87DEzvaBnz8yN61lG1NtmXDJmpKIdl+/M7uTABLcVoeqJoPlBlfpQmQmzXPoR+cgV/c2kQ
FtMEch3Giv/j7EyW5OSxKPxEREggBGyBnGsu21X2hihPTBJCQoxP3ye98k87KyNq0xHtjs6sBI33
nvMdb4SAMps+56517wzuBdgHShTv4dZN3/8Fl75mtSCUhrQzGFpoLgXThi2fgIzd0flzfs12eOkJ
uf99BcYG9VCNKKdM9TcflkZEEV559pde7mpew8cvUA/FJ0f0l8geI/WFfswNHXqrydxWPG+6SOdH
rn6iSJw6kdiTcOehFNrUH9tg1vgQD5nRVT9h70UMGzLoacLLa8P+wkFtTQ9xaQCHYT9UEHHM2Ni5
oQQJkzMK5xDDPeOKzG+yZs4eRxQpcuTihfLKmL3wst3VtaEBXx/pTkNxbBelbzNIQJPay/Pt+0P1
wgtf00DaDtZxhPnmR/iVIOGb2sepd6HZ6a7FWV7amt3Vpm981gVospbHwv0JnW0aQTILIVwCYfK2
yOUtGi6fCtkjT+Pr+z/p0gM7//tfC9RgTQaBI1T+HS8h8JNbXFiv7MSXBsFqYkdzNYdDjt9iodnw
avJVTgNi3bOUCnRFHfKdc7mbrpLgLr2c1TxvLXaN0HjlEa2aPVXLVhI/Leb8g7NlNdmJsJWWDB+P
oufW1wVWRO/3x97BarKP2SB1gD7qkUxv1ryMkOq9/8EX3sAaBeJETqsKCuO7W0fyGTK2yk/yrMzt
BmDi6D5yCihva7fsvwaDs0AvV0NG8f5XX9hh12wQ3B+Jtgabh4VuIB4E4O3TDKGRM96iJNylHgqp
yftfdWEIrxkh6MfzFnFAeDMyQ9et9RAGPl2zSV0YVX9uVX/Nj7JF9wnJ3uDaQEsLEMWODk+Vaa9g
vS49pdV0B0jbkVy3GLOhh17hcKOsXOK2hqrCiCohPb1i5rn0Ratp3jiTRekN8AY6nur6V2n8hHuQ
HtdVTCDXff9FXHpWqwlf4qm7jpmLoxuRWFJ+F9rXCm2I9z/9z5HmHwf7P06Mv17FpCC57icP5xEj
kTgTlr9dx2/RoW5x1nfP4jsW7GBYyKFZC5t0QHYjRNJ6Yxr4PuqxvXdIgIU0epqLZUxMn9PYR/ev
7MxNWwoEyiJN1bSHYjIsZoFnYib9pzqsXv0FmL4imBJdshtdlb8kn9KZNrt58KDXXhB3FKIUfGU4
/xm3//qdq5WG9sygO4gh5xvIvSyk62k31sudGaPqbhxakVA+RmlBYJ2YFfsFNNV3xAd9KkwHVrOe
ovuhcvK0nrxnwUcgZlr2QWf/n23rr1fQzig1jqPGMEIED5Ls+/bRqaGJDp3QnNgs++d85uSKv+rC
vF4jTjKf1x4dUAKksr/t6/4wD/2VeXdhpK5ZJiUng29hj4eMCVpY9bSYnyK45p26MNfW0WduUxVj
BRXRsav2Llrh/TKmPv2cQSqho2L3/my49HDOp+m/3kQQuEE5h/C2DeG0PPfALqEHUC7k8P7HX/oN
q4VJBKqaLfIijsY8QqARN9kjDVGd8aK0ra4VGS99yWpRCgGuRC9iwfZkgk91U92LrEZDYkGiie89
wyH4sSITWa1LgAF3VVDje1r34Sz+9uEWmYi6cig8P/F/TNc11gTJrmFVNh1OUMz+9JbvBcTk8dl0
SD5YPyCrBUECMD6483Q+o5kDL35NDS74Uw+jzDV+/aU3sTqB1PVkvH7KyyPvhw6y6ij83E0VJL6C
evDYBBPgpE1zbSX/9xML1qiTXJSirQLsen3W3hSiOcBb8ebB6Son6NPfH8D/nh/BmnYSVUsd6YWi
/9MYeGxCO1ToWtLyyku/9PHnB/nX9PNdCQ25OzoHFGthzp1eSyI+dq2EMPO/n83KugiJH4DB41Xf
Kp79GD3I/RE0/rEns5rangrZsrgAzbTRkro1Pc1cXvnofy+rwf/FnRUTN4GLRkTDoC6y8qxgRVvf
273/l18aN6t57FLoKwcZ4sHk4W3e9FtWIzfWUdGzI2HOe/9LLv0G979Pf9KOD32DAyqL/S4goVb6
niw/PvbZq4msBMKM1QQqCE7baHmqcHjWlYI+sp8+FhYRRKuZXEE5FOEKh/Z5CT/wYlDjjB6jMrqy
L/w5v///aheswSbcCQoKYYOHepPX3M/9XIOj5sMrgGvrPag5zqGDYjCBJFamyyTQIZpndAc1rH8x
PVvBqFN7+8md7SlXLjmMHPqtGomrIq6igl9Z8c99yH/9lav+ZDhlXVllWYHIDH7TlChWMqu/0Vz9
EFn+MNHiDlX7xw+91HU22sgVQkwgbTy28lteNnstIDUmVzpeF0bjmowy5cj15RWy3LIRQpwhBIJ8
ggxxF1DmfeiaHqzpKIvtPblQCFZr6h1oTpyzCA70NdgRI+8rbBt7M487F0q+95/XhVm8jkcDkMMX
RvnZYTL7JcPxqP3myRc+fIyAGKw5KV3Eh4xyfL6oQUGsZJ0sRXNEqvDb+3//v/dK6C3/u0AgAjX3
/QDrp2QTP/qjpx7h+dL7XLF8P0JWHAs9XIsk/PcNPljjTqTyHJOFKFSDj/hUQvhytmo/ktk8ELd6
g4r/AT6iN0bhHHv/1116O6v1gy9tHs0ddBMKb+SJMw2DO5xnZRzJwk0FacYrp/sLI3sNOoHhwJqy
BZ6qEeWBC6Jg+oNnQEcfG2brZLJFzQhzg7b5YJU9hJ1+LdyFJU0ZVjHL0Pj80ONaY00Giq5tfYbR
huFzoV4n228b/oz2xQd/xeos0E4Z3LTQMB+7DH4auwcU6a5DqG7fsisr+p+eyj/WyjXOhKM04GmC
wtaYvOan7ik7BtsaeUx5ksH+shEpvNdbsWVIKn6pj8s+SoaEJu1T90A+Rb9QzX05X69Tc2yOw5TI
53Y3n8jLtbPvhYooYqH+O90q4hUNxNjl0QmD4mAzCNoFKxF4HrjyS4TUonvlOv2PBm4ksEQajeRu
iNm/vf96Lw3S1YljDCCJz3pU5mhQxaDH74V+AEz3yhT4gyz+16NfLSU4iVXDskzecRTAYiQkY+Bd
034GMMnP9R5iSyQnZ2V1k81Zc5CRkbdlkPt7Kovuc01GP3Hg0j0qIvqHaWimFHdPN554PiQdRxfX
ccvvLR7ZFhqa4jSPtr4yLC8cf9dkFaUr1Kjhrzoqyb7nwuYJwOAPH3vmqxWo7RkdWIXrMwOksMpD
mIM+9fU1Kt6F9W2NTQFIjpBWQyPdEPndtU0IWIY192XG62/ZooL0Qz9izU8ho9EOacHrd9gT5bek
/WT9K8KfC8/+//gpxkbNAnPsUblFkfjhUP3I+ci/vP+HX3o+qwVnYMUSGgYAqBpsHdsGWqtlWe6y
M8p0KT52Dl6zUwS8yBIQFGzR0jWfi3FZXnJfAJUDilN0ZZu+MHX5at3gym0mJDtD3DKU+6h7CSEB
5iK68n4vPabVwoBB1JS49PNDPc4wZfffJ22/RJ58Zmb42Bxbi097AHFx6Avao9X+nHYugpaFd41D
feGAvNZIRj2kY5AdQQKSBcHWt/B4i5KRQ0UQvUoKDa4LkqJggUEMb/L+yLo0blfzWnfe4toik0e3
8LzbnBq4EwpybUW6cFBaiyFLBU1J6bjYg4LZmhhGdnmLSxbdGamnVIZDATKfL77ZvgHKzm/HKzeN
C6fBtRLSguDBKjALjgGowifizH1aZ4X7FT6caV+ZHvabdrwWz3vpy87//lfVgcJapTSn/Djy6NCK
YBdxuDHLTeABAcyv7EoX3tNaFNk0o84yXs0nzwu8WzkBp6aM/zGyauCfp+tfP8FZYJMOIB85wZyz
KVvYJp6XGdbj+hqu8tIzWs17V/Gp6yd/OclZbmTtnGFHsTTiqJWPzfXKvezSQ1rNf2wX1K1hOj45
Xf8Ix+kjFIjXunYXVq61ypHD1hyyiKIfN3oxhWIBtb5kYtfK05c+flWEaF14hYwImpMFY8MXr1mA
Z4RGw/uz/NKnr2Y5pBydDHsnOPZucZeF4304F8AJfEyQGazFjFXRjjC3ue5RFPOmGwFhiCoDD+G1
NL4L6+Jaj9joOqqnzgHQDzmkLSyhrBHDazYu00mrrkHr+uwpR5aVvDKQLgzXtUYR+giSuwun0Nfz
Kfa96GsBQ+gMftfQngoxZVfey6XvWe3rviky21sExJdWvJQCQYAhP0UAsAF1hcbKxzTPwTooDTbs
wEdolAcIVmbinNY7LCVP7w+tC3NuLVvEEjEOI2/1aRk0aCRtvsR+QOmVMsiFgctWM1qWEDGr2sMD
EsstrDmpIfN95gQfW1XZ6qjPHRqqpe7LE8Idt4sNT8Z1PnZgZqsJTQgwKsh3nI7GNp9bg9am8W6z
8Jro+tINjK2mNJyYsg4KfzzmE5qiXjXsosb7vQSyQXBJc2cJRGE5MuhjX4PnVzgfmxlrtWEP2Lpu
smU6UueNY/Ur2mfKXhXoEVosu/eH1J9D8z9uYGuh4dySAICBmRx1HiBeDVwmEGCyqAZzahnvOzhK
f/tF1+xAkZp2VU+GPWBt/o0Y++nT7MgoETiMH7kbRXFgeps2CNvZ19OQv40EIupzkhbOVMR97Er0
HjQQVvtQTPDrdA1aXVk/eI954BeJdetwVy9Q2dKzYY4z7mysR3nqCho8jCZzNyrUFYx65QYUtx9z
EU1bHzLCB0BYJvQ3Im6yBP9a7dCFl6+5O5GzVWgA3k5QnOH1BA/qMOYvJOwiXGMjmva9WLYBOIkp
bHVzShfFd1EGl0JjveDFJRzKbw/meT2OXlJC/gJUXFhtgpKCBS3CAW32pWtBcIBPyIPB6BY3Hgw8
3GI377+dC2vWWqWpHDJFPMPAzhr3ZDLPQ/ww8WMrQxSLpFduZWGvpYFf+q7V+lguKGvrye1P2ci+
y9nbybZQcUgVMpkE7MEz7nJXftWFleb/JJtOISK3tMXJTLlAPgiQhUlQgd6FQG9vL3M4pTta6O1S
lf6vkKA10E5BvovqGlOb+s6nDmno+1y2dE9Mp+9drQGlomH4UPV2CoE5DPuHaCgAz4jgwB5iDZZj
uaXKDTfzXAcxDxGmNfO6TyuwFlLk0NcPee8um8AwtveJ5y2x4w3uTsxhfQOyTb2Nwjo4sgkHErjw
gcpCnfDkei25lbB9yyTS9bgJ+XhYQHwJAycFt1LeVQ7NT3Cxl/twmeq0Lxeg+2g17mcXJtpe2moD
p28di7qboKEELgkGSrZlkwB5shy+VmIBIdPL1GtWCbUDrAFMmsZjBzOZJpVjI9OceQqgOTKkBCts
DJ5KGNupz+8hcDcbpsMuhcsyB5Ipa2H8B2j//Zd44f63zuPrwRWdo3aajnrKP3dBcdJt+4zU97uJ
NY/vf8WlYbLakPxulrZsp+KUDSwdPLajnUicPk/f//hLy7q32pFC1Xu5yIP+1IL3WFbS3iiwpJKo
BkKto4fFijte9r8rDEUce8DneP97L+zi3mq36jzuFABmlqcSFkEDPy/0Rx/86NVGZac6a/LajicB
U7tHPg95+bFPXktlSWuoypEveOpt8TAWskmageUfuxivxbJRVtGp7brxFAGx2DZpP1x7IBeG0FoN
a0nhOk7gFqeK68e6LPe19e6zNvvYwWMthxU5Q4iCxggdCXsbQTwaSSigJ+s+FmUWrNWw1inALXWi
4aSy/HEa9A1UKV3cCvkZFnu14zMuR++PyktP6jxa/7qWktm6XVex4oQy6otenL1y3L0u3I+d/tzV
XHYd0pF8MMWJCN5toTJjaeRofqUieGEx+lNe/uuP5wgeCGog2U5uDxpH/000dxX2ihbelo89ndWc
xZLPUWvE8Ffqt1T1dgZqcb7WqAkuWL5h4vvvwy9qZX3dsezIwaioN5wY52HoomxvITp5GDuAGACi
KuotMGL6txidnhw6J5p+gkQJ/ipuiWh/Ye9uf3njPL2iX2A7JH8rBuDSbMvXGayXb6NiKDo0YQ0A
R8WB+QE2MnXAjorRzgM4djCEPZDKCbazct19oHW74Z5xb/LFTg8N0AQPNqTlSWBQfm69Gs4oKMsf
Ahbm2xESCvjniPMa+ES91YMRMbcgm+LsAAEyFIrVZhgm+6UQgHvFU4OSUQwgYncX1X6ZsjmQu5Ka
eRMVhbNl8BpidSyrr1BHIfIXoc3brB0mFQuHN7vSXc5au3oGFK4GS8uZxa8xC517PdD5gXS2Ooq+
NBtPiwhBGplzambGHqnTA7GjKsRgqCrvcAfR411FBOhchTTLlo6Z3PLZ1veO7N3NmDN5w+ceZAoL
DiUBLPS3O3fujSfMF6AVhl1XzAe37m6HGRQkpxpJWjlLm3akAkUMSW4JjSg0ACq8A636BjipJs7I
8upOPk+Fts+q7dtk0KoEWnPCHT70hyOKKjDJzxbhrZwg8iBXNwJ1nNjk8KMXywGonL3w+4P0XQqh
2PJTjf5tMenPnRHl1jt7yaqiBwIwy5DE0UwOTuXus/SsjZ3BI7GpGahdRfQgIwW4QhC9ciZ/EOo3
26ZrWRxqt0jIXD46IkDtpZFzUuXNF1NZUFmZPhFIqBPWRHOKKKUS108QZxTIuzFyQsHlbOcfFOCW
xTW/bO5/5bl+CPIWSWxAVxIa+bGTlwfXZW7KI9In7uC8WTQPIU7VSwqCMubsAlPtQgUOYKye0rLQ
975cWJo7Lbn30YsCD831Nqr0t/Ok7uGyNTdYdH8A0XHG2Dw0us3SXkz4nyv3DViKG0d5n1jH1FNF
/DdDYVegWoCj5jcEM82S7dx4wW9iQNbheRl77giaNDEUcNPWwTOG9T8PGEIECyfJ5qaP+cB1qvr+
WS8WRVWAJT2Yv/ejGAIczaPfE4y5McvVU9A43xR3JyxE9ob7+Vvki6fJaxMI5T4XYf6l7v2fNupE
PJPuhjbBz+ksaQUAJEqK0uLTCAObtwdtvAfqqgnB6PSZuMkUYI4UatMNNC5Aj3D6o56BxkLQaexL
EGsAmLxDWt3BZ/WTM4LaWgsQXltQX3uzzXV0K8XyQOb2ayOX2445U6zy4dh4eMkhq288oNBiAPfc
DdwWJh2C3EtxBTCpV7A7nRffQ99/mrj7qc3ZofODB5zYVdIQ7xbKgwoBc7SMkY9z6OcA0GJ17zb6
ybXLLUeEaAuiZYzApH25hLdeMH3S2jvZJtpk1tyG1fzZrXCuIIi1Auo9P4Lc9Zh3094pcFPL2FYs
9U+LvSTxO7V1W13EXkc+SUt+dxV9NVMn8ThqL/FghAD0uL41gTJ7EmhMBH/M4lwiX1abakh6170n
eZSgu7jcmCzqtxx9/xRqxpQF/FmGQdqAWR2PGE9Y0+gGTb5lUxH5Uxbyxs3IHYZqE8+jDBKkvb/k
MktBMN5Gda5jRdsd2K/x4roP4WxeVT/pNITeM+1aLw0Y4LHT+TLC1E+l6zdTTLvawLndlXkqfGA+
soXsFwPbq0W2L5k3PlJfY2vHMSZCblAvYw/MRwZ5JdvHJi942uBiiEvUvG999UN74vticfdFfkqR
1My8gS72ufKAYysNdZKZTm+ISAU3CyD9c0Ej3wbB0sQhyXCdzef7iBYHgEZ3YED7CXiGdC8ymKMz
ld2WgCohTnA5TKOcb4MGiT/CtQ9ZOwOFGc3xSPiX1sEAkk00PujZj2d3fnDIGXQd4anPmyazz9Zz
v9Xa8Z47IAjeZOPh/ZQ5iTu3KmM26pMeih9TPT1lHMQPbpMWB/9Db7LXHgMkLmd9O2GBxE4y/XaI
AE3K/TxSahLfzXZzhAv/GADZxf1Tm3FQBie5BVENhDWuPpczYvFqvZDYaiGByqVfqXFu+5KeFCoX
cH/TLVcmunEhr9vQEuu2zYNNu+AKAqzuvaZQlfkyP+QdcCi56k4Sub9QmQMmUvXY/ZboGC7O197Q
m4GFP6EtepgWdsCC873WLcaYFt/D3nyJegjDmK83LOt3Bas+I2v52DSLu2MhiKMd6e/9eiJJXfkH
r0Up0Tfz3mJ3jhtthl0gmjoG6gcvYPbu3K44LTC0xMUZP8jGZ02gUIfn4WBM9xAp7cZZ2b26o7Z4
C6BkepK/Qj9zwJGiiIOB3JAIix4nPUl9UyOzoBK/oBsOE96OFii4Myqlj35R40FRz51bHpS7Olxu
Qif7WTkzDhAE9eG+Cp8Hv3isl+LRIE89zkESNa1RaQsmXFKVwjsZ0UbJGVOcLiK7zzFa0ObOPZAU
i+/+AN7Q0mGHn0MAcvHwGTKhl0cIypt46JtXMJurT87MZKKK8b6VDO4E8Mbd4aAwriYXfLEM+KMY
aQ8Y1S3KPAOpq6R0mzCWS/ZiDTZXc/bDj4AMuZG5y0d1KyrsaEY9Fa3Y0AH1IbC14rZc9lXhB/ta
glbk+PwtKP1PgR13UoIs0gHbi1wTD9hZSAEASaIbKrMnGaE9hQmcMFJShLuoOwuvNSCnC2JeDBkT
j3YK1dteIQ7QBaEyAwKri9pli8GDHKk5fwEG68Rst2mHiCSgpjzOOFy0mv3kw/QkQEWEh9OxZ/Bn
g9dtPi0QN4QGkw8lG+Q7DAw3WWwkBeClsQ3lTvtwWqvF+9IW9Lti/NR26rkZMHxA6gO9q9+7NUdd
LtpNE6J/TYSiVwnGVpKjsjUCwBdn+XIiQC2CtMd+FZ3FobFHD1P1ObyNiHCgdS83Q6um29nh4q7U
M43LzIabzve9jdvDtZnpH+4clciYC/Q5vgI4Xx9B0Kkec1NhjLflcwaqWDByXPQtYCdjeeejNwu3
34tX8FctkLFcLsvtYMeXtnefNcfPJ072RJkMk4GNn8Mw+lp55ZhkBKodkMsB5u7woirpYF83fUx0
9LZM3W0DURxirW8qzqG9tzhsAGWUZKg6bjmVzRBnrd9wnH8a/dhktD7xusHgCGW3A62hvXeRbDLC
tonl0taAuIKMq1lsgVf70XhhIVNY5YACMw2eezHDMAfAJFPQ0Q5WxH5jqpeITmDlqhFdrqoljCRd
X5Il4TgFgOaII/5L2AcgK3K/xvkA6gO1m8F0fRT+IG9d2PCeaqiiblEwU8+FZggScfzyiVEUFeIS
TQJEljkBsKWsJtGDAKLzZXDz9oZ4FWqvHg4sO8BG+4eKReNPsBejNi2U2+ukwElsTw01B6Ed8M8I
XTJ+CnBBB3aLZMG9t2ChyUUrBMhC8+g/ex188YnC5vmlzIoo0UvoTbFYnIHG1mBMpIUFUQ8cSV6B
6p9lww/aLf1dpoFXiGfJx4cFf+mLr23040PXtbXtz+sZKzut0BAQ/peyxmVkbsqvaOS2V2pHF4ql
a3Nf45MRuFGpTwoXosplYFSPT7in3EcgnDkG0Oj3f8iFWhE9f//fF9u5hU4E4sbjSMnjYNlOVle9
kRc6fWtjXx5oWjuoSx5B1UYpu4maeCzhVZ4o/YYReZz1/Kr84UrR90J9gZ7//a9f4hYmbIOgHI8j
+4QRlATkProahHrpw1fFiyzrw5yzsQGnvqlr9NJF8eLhTF3GZtDllXbMpS9ZlTBmmOZoFzXT0VV1
WuU3rTMkjVCb99/0hRLG2tuXa68sVVHrUySq5o5PhQV1dAG6OJseXQHz+/tf86fy9Y9+D11VMlow
Px2Ly8mJPLaHe9Um98CBHbhK7um+wPJ+ktALxV0fI1c7TuivZ/7yXD8/V7vsyg+9NOxWtY7W6+G9
6Kv21CA1dQHaNbzRuCaL7LnGMWPKrpliLzzQtXkuKhoBx6LbnEL304yFr673QwGO4hJeqQld+oLz
D/xrRFOLgouadHuy0W01oXzAktm/USDivf+qLn3+au4XCqS4om3xpmqtfocB6gg2L+09U9h9Ze8s
H/wd5+//63eEhetSoYRCbejrEDl3Hvbevv4G/s3L+z/kwsQh53//6wsyHzFYfrE0J1+TvcMCnLCM
CeLBNdd8dH/Ww3+MarJaAGwwDK0FIPsEsGsGdICRSMUgaIdg47wLggKhDBFHwrOYwnS2FTI3Kmfb
1zrfRFzNe+fPeWFRMplCFd3UUrA7VrDuym5x6QGsVg4UP+Ffy0d5Ggj7zTHaQbUMfo5B//T+A/b+
iLz+9fvd/z5iB10w8AepOZmql8/G4/xuzCrdxjqb56dFDrC545zj7TpNe9Dc1dhtG6Blv6Ir6j5b
ny4tzkJmONo+IvfqfLwYI50xBGrN3lvOwdhNQY5CV6GAYg09khzA7VFr97PyawJ4Pw313bjoBUIa
Mz23HZttGgEzjnRtt7WI2+pIwQFNH3okVWiwvyPpD08eblGPbRQ0SRX0y4zj2YyXFuIE3aW2oJGM
dUdKZFjIYuuwpk08SPS+YTSF30oo+L4Mjd+9CPzyn1kECKnBrPhiFuAOjZ2GPh6QrL5dWkJQl0eu
QJE78uj5jkaUXNCeCBiWd8HSshugr2UYu24PhzsQDQEu5mgxI/LKjSxyKyKPJXok2Hhr288/NKK9
j52vRNLMQ3czyICgzMlFgctYIVqg+pzpEGYFeSr7Yv4kApemLkIS91EYvXoBDvsAow+/Glq0t8qy
aIeL//Qg6+UZ8XUvI+hQx8DLImSj4EDfIAfoRHLPSd28PyDwoUZFCsEfGW/KJMODwH8VDioaZ4g8
Qga2dVSKJFqaYSsrdSeIjz0cqUtsdB4XtzEbDhsdKQJs85LgsJ1X3i2tkYpGI4TW6qZNERdLwfMO
g6QYaJgSSs5zKfvGuXBTXdFyg7BCD+Wh0CKBSaoNGscmduYWD3jxXpwmUHHu2NuCY/dyBgSyWObd
LSycd0g+z2IpjU5zVAoS4GfnuMNSkOD/A5IrcP0pGqbjttcapS0n/NmA2BxPvf/nBzq/FtvAse8E
LBmj8liCGIyKT+HHVefbWAVgPzYAlqoYEqwyHlFYvgMszwPtOXyAI8VC3OBkOw6r9qYo6U9IW+S3
KgAXDoc2sWvllI8Abk/hfenQ5dnt8GomxZ0b0HLl3QKW5r4p2bAjJP9VQb27yy1ciRm7l+2IHnnk
PBYWveUSESmooDKkUOcomVk/r3eAIIEBE8hg13VkQHoBxk0IRjeM7FAglaCP8uHY9kRsWCQn/Ony
yev4LV5Hl6hwVreLaaF+xUe/KOo8o8A17WfpdA9BTQSyenJ2dFTfmgTWuh81aHJoUJz5VKEzvw1k
eu1AIDzMInQ/l4tE5xtlnbiRU7RByx/9fUw+llQ9bZMIt8lHx8cdkBjbJ5YjpKwbhABvPFr2BXMQ
FRQxVJ4pFseZ2eXQTZMfuwV/aWpRpVk5ePGCoCVPIYlz9ub8aZYoxHiwoh49Dkucl8t6ZyJFsRss
NNW+eOlwmd252K7jolTiucISlMiB4z/CwsI92ZFYjOUvpbMnJ1LdHli4MulFBRb8HCLl7hx8Q/32
y5zpr7zWfJ8Z2sME4OAi5XbIVfXb4HY+GwjQtEBtEekAG2Ng7eY80GRnF6nR9PWDxK/8DsRsyr54
GnkUXPUCdTVHPqrcYyiKIGGpyYLoGMjZbBtAaBsfzQ3LuwrxgC2WkFoBI4fRj5Z8jeyA2xCJL+ih
hOz7iB4PwhOHOmGUIjnKU2aTL3ODBLFyfGta3P4bUYtjEQzQHgjmLrd0ltVjxwDYScCJhjbO5rTH
nEdmQTP3Udp7i947wfi7mAB4Iy5+c1XnMsEyDvMKGymCG3R4MINxfsxhJO4REVRvZpNVxxH1fJTx
J9R5kmou/Wc2GtHs/Swc7koxo9ih0Fm6H4F8eZ6oizQaGdVqV9owS712Kb7YyQk2gG5ZCPWUjbEa
2Z1FNkbqIXvsVzc4VCVw/RddrCG3/IRU8zJ2iOvtB+C734CQn1CEQh3/kzQ+ENIDm0DIabrQ7j1O
Rbspwg4NIqqc5kZ1nGyZ8aMmiXAVwn/kw4NnOeobXsCDPFFuhTC4IRtnTHoc0A3KoLl3j3Zd9I0E
08coWsHag47SmukMGgfAFU+Pi6fRG7pmoHQvXPPI6kxciCEC3xuHcv5obpCRFvNk28UHzKevcNPp
1HtcjsHR2TWb5+K4h3alfpmu8KL+fTbhayt6o9FsRIBNc3LoFAfBsW3uJLt2Lrv04asj8lxBCwvv
4XTsJ/ep8/rX0GQnIfnv9889/5a882h1Qs5sxxmSRNrTxOwGIRYJLLl3IxBOkY8q82Af536MF34F
mfHvl4TQytUZi7YRDvx4UqD6YPEzC5p+goXb93/Lv69F/+PsSpbb1rXtF7EKBPupJEq26DZ2ujNh
OScJAfYNCID8+rd0Rr54hljlYVwpQug2NjZWEyZGkhxTqjrG3D5zc1jthQReVE/K9Z7ypU/rtd6p
pTl9riUjV6614i6E5RWKOv4tk+BLdbT4QpoJno7V1xaF4Hp0tthGthVgpL6o6jUUOFUAMFom3wY8
TL2A81inA8S6PzlyRu7rzfCQA4gPzpr18EXJ6tGvnG/oYtqMYOsN4COTYSPRvkz1/0+zw8S4PMNC
DJqALYoYQ4cMNvjq5T6OphrRdt1dnxxbC0Yk4OsSwjzDkWfaqAhSVQPd00aeZaK/xoXeAm9dNsgH
/TA57EzCXYMX9XJOxh6s83NUw5ayL/DS/i983W8+1ZXY2PwuhOOJr3INTaH47KGQOtIAL77dOejW
jS1pGS2TeQ7njSQXOiiztS3h9cVSvOEfVph9NfLP9U78V5/6aKguTb+7vJYuyqQDhOiz8Yf3Y3hY
X+GZVKY4zOcf+m16PCc/oS1ENtiWloBmMtGRwJd0dMmU6Rx13h3xfCS2BOjZG95G5XHpGaz7nAS4
49pT/+0iPT9f76glupmk9LjjmisyROfGm2956N3klL5d/7RttRkxwC086rNEhVDy/wFznOkfUFWB
Ycom8XS9AUuQMQnpCx08NcwrSvntglyj/UNBS94Vw5YOqO37xrbPBexjSuT251D+I2doawvehTcr
DeaN0qJt3o1dvxIBOwMoNmTV6kQnObvjF88Z2ud+LmQGMxOO962OAsi5zIB+JtXh+rhZzhyTgT4m
DtylRR+ec7/f+8WwX+Ar1ko4GXPoFfJpF4VboEfLTjXJ6AUKmjGgKgzofwerF7AjOBkD5LEClHEO
Rah+Xe+SZapMOnrLm7lcSl/jCo1bbKVgujOnM1Cdn/u8EQ0qhP+kb3ULBzD+VxPnB3xxXmi4JYVu
WQcmE53T2W8cMrCshv1ZLfJz7FVPSugTQALPECtN22I8DXm4sTFtk2JkAnCa5oouBPByPh7gEggv
E/CYO3hIhdNGsmEJK5Gx9wsA82qn6ZZzBDmCfS6iIxzGt7QHbME5Mo7+JUawCgoPKZlkzXHgcXUe
mBK4rcAab4w9mMDAdbzGozSn8PqLLzmuWkjiHSAwN34XuL3fet7lLhoN/g/q+3j3vL5QbENrhAyu
QyHHZWozv4/+toxDZ76an5y4gfdx3mwcTrb9a4QNv4ugIhM0fVa67h5v3igXoUAyw/aGeOtx9eIM
b2vX+2PZVyZrPKjhpuKtl2eDWhy88svgr8dBb/TDskhMrniMmyz4+XGbAeE/AwMj68MC88Hrv9z2
8cup9O4ADx0VE8C568xZQS4YPaS2AwdM7vrXLVMQmgEB+sFMek6b1YweVQv5TTw1j6Cl6869RZ6z
yvnwuZYuM/OuHz6OUFjkkjlLQpG6YQ8vdj9lqEzNVX8uRfx9xrPyRq9ss30Zy3dtObVswm5FXjXn
38fptE5fgAe63g3bdBgBYZIBQY0XryYRr+/gf/pdDyiAXf+27WfT//3ZukzamKw8OCvBXgWXXwhn
v325xSC0EAZCkzMeBxF0mpcwhn02lXdBCAzICHe0FPVTemCw5HvxVwBrY+k4adSJBZ6T7XBzvW+W
gBIaex1AgcbPteOdRS3h0CkAJHteAKVrh89hnEOTQL5KCUuzdfTPAwBMMK30AfGpInFEisA31rCl
EyZXnLsCmmjw8zxPc3y+PM/G4S1EaVIKAMj1YbLkmoGx2/MC+x2yxx4ss2YUpjQoQ4cIlbUvACh3
cESVelfQWW7cPywLzmSKixUyTsBEd9nYw+RmntNEhveOmj435yZVfC3xMscITc7UyYd9XifF3VrE
LpDU43KqcI3eOKRtg2Zsd+b6kIsqPXr2OtiTNh05enP+migfajPdc8jqLckjW0PG5gdOGO8N8EY8
z3CO3oko38sSSU1V/yUNPTl1vBWWbQ0ZkaBYhrVhRHrnvnOeB9QB4Juzb6ryTbfLNwJJleurzTb/
xikfFnkEg9eOZH3xFjOYx+BFEwbuG+HMEioDY8srWOqJ1UWyOXL4lVfu0YF/2Kd+uMki76Vbzw7F
RPQx+wYf22DP5/YbrA62TivLyJg0cqhNDPlUTSTzZAKfDDgjenhm2KB72D5+mfV3x1OYeB38QD2d
FRMY0No/BQpJfrgVpSxZuG+c6QuTDB4VXZdhBQUPoFgOmQMsTM9aWJK6S3DweFIf4TdWnMBJYBud
ssRGkzheznhY1TRAqaR2bjSYhP7csj3eqIB4hJv99Xm3NWLsdA9APLgq6jHLeXvMOSCIPJqfUF36
NxDRxmXWsmxNHjmK+IOY5NRlJTB6IRCBleafy0JNDnnA4igm8Zycc6/DqiI7yLXjjX8ratgOeJNI
DjNf6LtBcTlzGP+qvZrfTUP9RwChKwt5A2XJ1Onr22SZbzinp+tTYlvMxi7HC+zE6ylaMx3HaSlC
+NfVN423VYL/D0D0QQHLZJHTWlTw3ENwd9Y2PxfSZTfSm+vnJfL8x7iU44unh+C+hxc13hUiFr1q
yFJ+I05bP82atBsyMZZE2eSZqwSPssjyh0wwDRLDmMLgcd8BOVqCtNAyKHfprUs6vQzdR1024sNM
5j5xWuWePSAIFgdYy3HXBxCX6FC2a/AmVYVpo/iRTNVukRU8xyBlmODW+EhxjsczyRgAyphpBrRt
s4Xls+w90wmnyIuAaRgFnfUYAeswhCH9FkZVDHsLcHZxlvhbApOWJWXyqz0iAI8Gsz/zGwCA42lI
4fb7E3iTz50eJvd3mqIJrooQnujXMToQUpZfYoHK6zDE/cazlCWIeEamIHLRLfBJRqZYAdK+BOpW
rPmG0IWtbGASf6fWmUHpavKzWoI/Q+8cS+fR63+sMO8MY2+/6PIW7s9pMZGDu/g3pGrvReWf+kqc
Kmj6Xt/3tuVg5A69s9Yzc5Y1Ey7wIbPex/Hj5PXpgJLv9RYsSZBpoRO0tePObpWciVscdBjtwCPc
0/AvnKB3vjsfr7di6YfJDFZR0EEKTLtnxXUagJ4zzPUj2D+PemFbDkkWncDQZAhDV6MD7ygYswIV
UXYYutFNG1d4ApK6FdxXHR7mfyF8FP+Z2NDtQBpvzq1S7EsA64N611ZKHfMJBp1+MuOXggn52qhV
gTS5Vu0/UTRXj0WSw3BiCR3/NMoK5H4Agf5eHyLLRJgs5HmOIJlItcg4xMz8fmxAg/POSYPoVOMt
ZlcTsnGYWLaNSUjOZdKoSUD5JCm4fBh5t55KmW8ZM1jiislGrkvhOSGeVzIwDG+KOH+F2OIZXog/
rg+TbSVdOvUurSMMdYeiEWMm6JhCbTXL3ZfhQtID/fJ6C7YOGFHFLWYX5QdBzrSQcMPFeoUsRNkN
6fXP20bfuHWoEJ+HsQIFizOoHkOAnFIADfnGCWr7uhEw4lK4KoHPe6ZZ4t/ymA0PkSbl8/XfbnHJ
DP87TN+N/qhLqMdJTc5RIgEFwSv9wWv0cARr209D7ZcPXaCXHXN0eMsmv76leVOfOukOO6Kd/uDX
Dni3sm3uLzzCb1M9xq/Xf5pl+5hofsftqWzxg88amVnZJ7ukhCPbdJwLkIzrjf5bloaJ6Icy9hBG
7golUiA9fjJBZAbdH5lRBqze5/px6d/7EYZje9FoNWVV/1RFsLXynZS4d0Xfpzmc7D/XyGVzvWuk
QDLJKdBC57lVx0787heA1VEtjCe5B0p2YyPZpuQyiu9a0QtlnfIKegam50IMhqdRuTw7Az+OA0C4
sf/zem9ss2KEhIB7K8ET8pS1Y3eXxOQhDsFmDcaNO5ft80Y8kBEIdT2ZQVALnaNidZZ47aEPt4wx
bKNkxIM2XhlLXDwC1CI4kL7/DZowXClr+ZuCjA4SWrixQ2zno4nqB+cKBgCgImb0H/FDH8PzUd/C
qQlaPjvxK3z1X8LH4onc5Rm9eanv2Vf+63PzY1xe/CUmpK7Q7kie/PqJC3CbV72xlC0Bz0TwEx8F
T3+YoEhU9N9yj4JE2Ryv/27bpy+3lHfrl+q4F6uH0gqph0dgUV4K0W+VbSyLynS/cbwJr3h8AZIH
uJd0hqIegmb1hZJlS6PPclASY4+XI2Fx6TQKMgeBepTRCvhOVS040Zz4a55werg+SrZ2Lj18N0p5
EcV9W45Dpj0v44Tf0cS5GypgsUO2USywbBETuL9OegX/ugRzJ2n2bSdSj3TPo9e/Eiq+LH7+7/We
WG6fpgEOqboqYNApOHe9zNqEvqliAahR+88gtx6mKq4OVLhkI/G2eESExNj4iU6i2ptbHNXKO7jl
+NRpjrdbOMABu8zz9WFo9MGhI9LN+ayQsu5DaG3pONhXgFZXZbGH7ehuBJWVRN4nl7yRPrRq6njh
6D6bWXHjtxR402Xj07YVb0SBQtXFPOTIC8naf4E0HmwwynMe+1+uT97Hnw9MiGLhF8qf5nXOWgGY
D1RVvi7N2kG043NCe4FplQNv58aLIPqRtdG/U4lZoUBeBuUxX4ArdT5HSApMtCJTVQH/FrzWCqr+
9Sr/m+pHIK/kj5VtTcTHYS0wIYoA+Yc0950+W7rlCJ2SHW3b/fVJsNTGAhOgSIXfyoqMc9Z507/j
yjMm+FdU5NgujuP7QSzPXiFewXiFUH61ZaNqm/pLR99FIKdkZQLn6iabo+UQ9tDkqPpbEi6fqjKA
yGF8no8OCDB5Df0mqKs107KX4DtsjJjttxtBYOJDVzuLmCGZ9aXXxY52Pxv/bWM2Lrv2/5e4AhOJ
CME6DvQrDt559pwK6igkgdFk26YFYcuhi8mwU07r3Q2TZHuYQ7LHuW/b340I6o3riKWwGJhGOx2b
eV+SEXfN+G3mzz1/CmN1R8ti5xL36PnrA+/rc4dCgwx/wV5ho92PQ3lgYhcXB4+IrYIIqqMnUNzz
XT/s11qmDagx0K4sSrXxUv3x0RSY+EUOY5UarDUMcaXcZ4pKQSoDx/u3babgvJaFs8d2njYWi2Xn
mkhGXYteVhKspGXId+uS7Mmwden9+BQPTAedOUxqZJv4dD+81uXPpnxgULOBosnGT7d9/7L+3+3R
GewsXGxw2LlDFbw5MiI3AQfGGxKP5YHiHW5jPiz7yUQo1tDjpLpBAGJdeK5dcsDdOlWj3kh2bDNg
xAKIdkKBVOClrZfs1uNuyqbu+/XdavvlRiSAWQRES5jXZKHvnWYxpKWkX+NI3Fz//MfvVYFpkVNx
V+ON9hIkQfw/Kphl5yDrD1rWkO7C86eMnBMk2buUVeNWbdHWJePID3KABRRHoSkvISk5Tq0CoQya
JeCSbWVRlgkx0Yk5DOZaqoc5o0Q9LKF3hhjn7vqIWX69iUZMGhARYfmkstV5pQnbrey2AkDs+sct
AcqEIPoNzFWlOzVZ7PS7uMM6bd5839l7yV0gzjzoN1Jn2/hc9uP7fVdLeOHUSZPxGjIRrUo1CH/X
u/BfifiD48UEIjrc00SAfZetbgk9/7KuQA3DJQCsQw3jWMe9Ex2MkODZ7J2jIfJuKgVhshj8o1vw
JON0SEZxUgCS4J2lcH6xmdBdkQT83lfzvK+hfPpCWjp/l05Z3nhuBJ2oKCe3ooJvUBcu9XEoNUkD
FvXHFUq+u1Hz8EsQkS1pUdscXcb03dhNXRCVuBTgalnVqGkVEGwLpj1Uc35GU5gFlQsen3Y3Dmvb
ajMiC2svyJp1xUT1657ivrF4f+piSzjAsvtNDCQ0kf2uydmcEfc8jH/DMMAbl955oN4qlx2L+r7v
6Eaot/XEuEO4MR90i4M/W/pfdXjyi1MDlbjra842JUZEIa5fNH7Q49sBRHPeuiyAemAP7RO4DQXi
cL0Ry2CZMMYi8XOxKq6AQv+Vwz559l5HPwETdXkce3mICaSepjW93pilRyasEVRLt9fuAsReC83D
fIJ2eDGzf5tEHtqeQ2PG9++rlr9eb82SrpiuOKXieHb3PByPEGvWwL/3c77LQdhkF6E9nXxuCZiA
R9WGfdJUfZsVwkvdidxEl3ow9zYijyWomcY4fSmUjzx2zvxS/5yd8US8LYaV7dOXv7/b80vr1GAR
YvGC3Bm/4AGMQoJyhqLZ9fG37I3Q2OW6D5oF1pBNRvHaNq75zZiz+94ZNu7Ytl9v5BA9hTgW93KR
TZDmVn10kFx//dwvN3Y16/IhSZoC8rsaEurUa5e0ITU5qooUGxct2+I0NncJFUB3nSqVqULsI90c
GBvhRfJPTqFZ5W+kWZYhMgGMla7bJG5Zk0Hd8yZok5/BJLfEOGzfvuzxd4sHe9dfFw7TCwUOEGQS
IRG+Efcs6bOJWJx5k4iBccS9cY5OjXLU68CTPoWiFrvh3by1gCzr08QqLipyQT6PReYF3XCv9FK9
AqGVZ7IPq5vrC8nWlUvT7wbJhQUadFETkcl2fKYSZgCQQt2rov0C6OLGNrNNxOXv79pIgrwqF/dy
ZV/EHSw9XuNO/r7+822fNnYwpFxrPcdMZczXu3AeIMD35XNfNjavO+f1soCZkJUQcCzCcke9z+3d
wNi7XVwppDFCZrCixyvGcOzy5qmc9MadyzYkxr7loxe1qiZYNKK/gUrBjyBvtqiOlphgYhD9KIZB
7VLKLG7YCTKHpxW0MAcgpNB5XelGTLCsehOHCBnHMUJuPGexiB4A0bwJuvGfaiw2Vrzt85e+vVuN
VU9GVsCNIAvgyhGO8YmSfKf9z+FLAxOJCFqEX0uOnKhMOAHqAbKhde09kJyHnzvOTdQhcDCahdNa
ZB4bf0L+HtYdcELyk+H1+sq3hATTsmYUSx4JCB1nQbm8qNp9nCg9sqH+28bOz+tNWNaoiTeMq3Dp
8YyHqEOfwM9Pp3E+Xf+yJYEz4YZ8didOIV+TaXd6ESWBqrP8MhXraYWiieNG5zjAE/T1tiyZqQk9
rBNPVaygMgPiuwAqbTn5rkLy6/HH0YfDZQ9dMzj7apS7xi1qjG31Grsbd7REe3A/zTRp+B6eLQpg
Ssiiqg6irte7ZZE2CEz4YeWosFLrOGU9zrn7YHCWe9eXNdlLnnTfNY/Ifp6fNeF9dVigQ3DhI8fj
YzGIoNoRaAO5e6ctQoiZVLU4FS3QYBp1DnropareOM78R0lAgoL6aNixfemtSHnDIeRnv5maCGJC
wdZzrmUtmxDGaYEmwFIBE+Bx6AJj2/9YVf4m5ZQ64+ceJgPT8WXSrqfkhDaC4iFqz6z8fX0eLFNt
gg8ppDj7ZQhkNggQV5pdrrPQ27jf2sbl0ua7IOhGZIxbMY4ZPFy6fhe1y9JD/LP3odOL6/S56bvx
eL0blr1uIg9XHtauFy3AZkAmuBV/Q+dzBheBCTiMpQvDWRdfVsMfTX9O0QbY0PaLjaOfO50PVT+F
fb2WKQFmvSvCp+uDYRt34+znoAirscAByjSMYp3Ze6I+uWmweg5uEaSfa8SIEUAWMAi7lPm55e1p
JMueuuSRldDEhZTr9SYsQ2QiCN1WNb3PizKrp3y9IWC2n6se4sDXv/4fTOiDWpaJHeRe0oZynDED
zRzdSFAwT1DurFJ4YwpIhBU63qE2q1JeufXer8fh2C+SHwK/6W9dd4X2FIUnyYq3053fkgUi/n3j
7Jl2YrzOhv7DJJZlI92y7FITKMg4NH6TdZRZMic51KCbCJWWybmRnAaf20EmQhBU1LEaeCHOsAUV
+xovRTcOWbuNDliWpIkQdJeSNxAzlxmB0MNOtfqO8eQbg+LIIZ82XV1srVwW0ruA49UBzgFfymys
/oEHNhfLnoM233y5vmJs69G4B/hRkYAmigVT6bde/p7guPK5DxuxYBiLpdQePtw792VX7RnsnK5/
2TYiRiiAHhQM0oZVZnKiL5RotSud5J6x6UEu8UaYtw2LEQm6ZF4JyTG3CVWvPFnuOle+Xv/5lnVv
Ivyg2V2UUYwg2Rfjsxskp75lr0MdbgQYS25lYvuggg2PhZUAHUXgQOIlGfxdHyoXRgl4o/3B1uqr
55e/qcSD+fX+WIbKlO1tI5dHUDVUGRkemuKvF7uf/PBl/t+t/FFAvCycYPBE2EtI/iRsq7JrWUCm
PK87spH5BKJA7UVdaq73EN8uNDvE1UYFyDYkl7+/++Vwd4D8sotf3gxf/Pk1kf3G0rdcI//z1Hn3
4XpJNPxBFOhG9T/z0uyrGhYQjOxLmHfAF2ejFdsKNbZuKyGyl1wsqvwCEu3szoUmWlD9/txyMXZv
icpVD1okkEnLAMe678L5dv3DtrExtmzrM0fh9VdmEMI8T4g24P3tmHqb6uAg863XNMvUmji9ZBzB
S4beQeYP6mWUPCV03Fg1/1EyPji8iVF3i2Gr2JeLFBlMu+D7EEwTrAKXudhPVAV7Fo3xQbYiOqjw
IiqDajoE2hlkXWHCUR4YhUNgcjFooEmwHhyZ5NC/E+CHz07+OgA8B4lCgK8qQgf8Zzg6xKyO/uix
jne4djfHPPSS2zUPontEvv401biNzX3l4sVoofCeGOAPHiR/rk+WZQuauME2EYEXQ509C+IWIv7J
9DL10ysYoKnU/cb5bFnGJnIQHSPLFOcT2piOeSXvI95/A+x7iw9tWXCm1G8cQzPWCQeUo7TCQ6Ff
+enKgahRF5WNXcU8t9zLymX7ORftUaxddIQyB//FUTS/bZhip1b3MzRNg/qlgLjobSjwltWSyd9R
7YQpDHDhg7YG6qtbriJVoRT33dy4e8BO9AG+PN6tiJAw9YvXP+DhY3ykuDB8gwkkGGZMu+3fYBI5
ihCAEYtOyftmhVj4jsYOFCXHqD/kYxjCKJJ7u4CJA22+lyRRyaEQEvKoFR2O3upNd3TR6lbChofv
6tYLUcoma/OtLD32WCvWgiWEC2Ic1knaFAVEPmU3PRUcdh5xzoet4pBtrI2IGrJkQqkAUaPjUP50
BuctYC3du/mdCz8Y6E9sBBHb9jbSoZA4CcdbeXKu4WUTfYNTzsZhZrE9C0yYZFRBy2oFQRh6lDv2
u0LZo9hXf6afUEupH6qfXrfPm90WVNnWDSPIdpDuBQsHjSX9T11C8/j757atEWNV7sM9C0qYmR5v
Ys52I2oRg/5ew7TnegMfZy++CX+Mu9IBfsSr8eKWPKpA/Ky94u/ILqqoPnyxiup2Gpz7rs6fr7f3
8UD5Jhoy4Tn09DnC+ew+9u7X/JMWg74JgIQmTa+g34oE0oEY+zyidkYDPd/mw/ipEOqb+MdB4fbm
sxgiY/V6lvANy8Sgp79BXM/3QcO23B9sI3SJru9SjlyylcQh1MYFJJlQVblpguTl+uB/HKD95NLk
u0/3bjKU1MXgg8OanyKkBqBX1EMQ7NZkbrf0XT4+anwT9zg7BXCiCfLtacU1rYR3ziKHjK76rZg/
Z/jgJ0bGBNVeVzoj8jLFPYhyO28xn3/wRmzsio+jn28CIH3qLiG8quuM5K2/FyR4geNNltPqxeHs
oZ0g/319RmyTbezvKIJocCPwii+X8tjMULH22I9PfdqEMoqeOdHMUfOt1XAQ7k+S/7r+Ycv8mtBF
2nZqXamDmARBnGIHw+027fpgPhflyF6auQ82YoVluZqwRdDCUExscO/0RZFCDfxYRHTXe8HG2FtO
CN/ELsolXEJO8P7UK1IFO98Btgjvif05WVV0cht4V6CyA5RLPLcPkSvLJwo6BEy8IfsxlkEMy7lu
3jgHoX6CTfj/k1HflGdsBlq4cD0EaqiHk6nTF/kdxAfYi9BFgFowLJJaP29uIfmNooRP/G8trLd+
xXXEc+jK+73cqbKpBZRDi/k+92L4xRZhfjcMQqUD0/rgoy51ipChZXNSQbV+YsWJRKsrdxD2ju+k
GBcIWxdT/xRCixlqAcPwb4miZb93iFS3Oo+RfCMnhrWVo+9KsTh37TJ6x6LqiidXjxdF3CZ6WueA
/NMC0CoPA4+iCpYvTnwIQLn+ybpkfAIXJkjhn6O+MepGDvTUu/h7V5IY7oyXd7pVQSfNmRg8uFUB
vK+Okyb1J6ofBhhW3DDd6TeWk/llKlmStRC0e4IUMDuoZtV4HYOuVJ0X7WO+iBgS2kDCONOS38PY
Pt8Xg9TTnsCREfgVqKm3bVmdmiHge7aMb23RT88czH7IK8X9my+HIc1LD3bhK3TpYUOXn9quSp7A
7nGgpzCImy6Y/NsZHNU9xnva18SFiapY/e9sYPBjhGDU7ViAxA4nch+Y2D4/TpLDJ1Hl43EZgQqH
Fnp3cOHsfSw4ktcQIe2Ve1W/78Y1QdrpYz4VTYBEpeuS5gpKejTqg7TM+/qF9E0DUxDC9gXU39Gw
U97OpQ+kGd4l97Kh/CvL3S6VCdhNCY8oPA7hUAGVP9gNOuAFekT+KBPZnbzO6w4aR9ixxXvdE9FN
eS41Kx+hC5WkcVE3MB+s4DFYzv+oWIlHaNtNMLrsvN/x2NU/gKwbfvdEDWlfL7MHrQPc8a8HG1sM
MI6sRY0yLyB3Dj3Puxm+fy28Rge4p13/uiX8xkb26TEajyTAgbiIf7X7HOuN3Wz71fR/D9oJ9qaL
u7R1xpO1uGEOKpSDw8gvNVN365i1/XYz5YQfhUtFAycf/+ccwHxwzTfG/L/i9UehyDiVvKUaJlyL
AQdK1+N4K29hTXwGPlPd1+2u+RofhgNk1dPpVj4sL/qr/Or/ImLX/ykends8/bYxiJbU1IToKsB3
KgoRUbz8APj/h0Cj1OlfCql2+dDuXQLj4c+x6gAO+N/5cpHnQs8AD2Nw3IF+aLmL+g4K9nRjmbmW
uTJRu2U9grMVRBhQbx5S4cbkhy7m5mGBbdnBcYIyFUvpHQYviNKaDeBY5LlzaC+uJaFW61ftlhy+
dV21AYSz5DfR5Wh/lwjOdQD7FNcTWQz3vbF7hmbFoavWHa9f40ZsLCNbI5fN8a4RRYPJDWC2l02w
D6mdXzBcOPQTAhr/hS23NbSXNfnBWo2MACH6guYxdaYM7r3DbSuG6bTE4bovSzmd3HV2ju6ysgN1
ffKwzhftOQ4T1uvhw9ZDI3yUgN4K2NaLbBzbB7eZur2CschuHdtuF7rFGTqHGy3ZFpARUOIiXpai
RBiE++Uuxzs2V38+1wczjLBx8XIHYcSDPel95F7A2Ctw2CKqxn2FBZqW61S/XW/MEhcjI7CshHI5
RwMGLNT8uehklBVwsQW3oI9vrjdhmRMThNuUrQDLBUnd0ob5blh9dp9MI+y7gxYG3KDIw08E6gPX
G7NMiwnCReHJG4c+wbsuA4E1hysI+ONq60XHMlom6LaqYRbZSjzYuWMEQ+UOV/9wwM1TbB0htgaM
MLDES9GJVsNQlj4L76uIfsAz9/rI2Kbh0uS7zc+8oZX12opMJepQlH+F/Kv6Z7gXIYEvNgKMbfQv
f3/XxrCEuCCQCgfEUk+osI3NbUE52+iBbXCMzT06XswLzxXZELaH2A9QYLyYPm29iVhOt9DY0fUo
3FVN+PFjNU+7XsgvcCy8hWzTjVeRbh+IKdoV4/BUt93Ww9HlNPsgVJoKo84wDhEQWTILcYLvZpWu
a7qm/LH6nESJb8qIusOoejkVuFBBOU3oauduIUwsP91E32IvN8gEEf8YIVkD/BLnw03TU3FaoLNw
KEl4HpTeKjR/PE6mkKhiK2BLDtZuSzt4HD/3Oto7Wz2x5QImJHckzVCKDuru0OzS8FGdFSp7ibhr
vWm6Rf4NJY0BHG24/kJlGtn+I/Fm7wjbouGwzKAikrgLXocEFsXXd6qFaokt87/bKAqKGDfLBGX7
Gdr/LFrPXcNvfKRAsLAuf2ueHDuYaztNc2S1f5JRskL2y9kiJ1r2malDSildfO5d8tj4JXQeVPAr
2bK+sX3aCBAcdBWYW2LBoyo7qFvQlqd4w0zhMjgf7KXAiA6hDxxS7uVzpmdQYcpx53N4t7n7UMvD
9Xmx/XgjQIRLEOjEjy4tsANu3DdTPx+a5Of1r//3WvxRB4xzn4b9MtEoBmHBh4t7AFr1oYwmkBMv
buMkkP3RncCSEokoXkU056d19tuniGuaeoEf3eQu3mBqRZv96vprKmemjtwp2l/Xf58ltpvypLBx
DjwwAJNzMz5B0+pQzHF6/cuWcTWRwRTbLoJNX3IOVzg7+TAl6Kro1zqFGwmIJVSZoOBJEK7bS5EV
D4nzXpWlf5gSfgoC/wleb+7eD9VbHzl/r/fGNo/+5QB+dwiCFDctVCAHxXOifyAa3scQw+9TSav2
TFFMuZsSqGw30drAnCxEnYSG3rEkrd6jLjDDrTlU3+G0Ti5yEt5JBII+6qJZNkbDsk9MkPEwy6Gb
EsDIahnMdy1lqdP6ddrTUu7x2rXRim3ML3P9bhA8vNQJQpApRezLAE3F2q0OM+4zXvEYx+Oh5Vun
tmVZmojjiRKy4kFaZH59HtUhrDaCsEVjxzdxxr5Y3KQU+DAk6tP+tvpSZPLVPbSH+siOchceoLd0
m5ynV/8uzsZTu996bqCXiPVBIDBxyA0d61xr8CrYnfcYn8RtcOyPuOnDR+6B3/fZdERa9aTuyqxN
acbOeZq8dhssU/c/ZNhHrRthqMJVDQEa4kh4WCceHHr5Tq6DoHCbk7Pcea4bv7Iwbp9A1kXNScKC
TUMGP3AeylANPxK5BuF+BWvjES7gw13T8cgDydNBXKqEVgxsZWc5S/z7rOq+gSi4AkOONk7+G/7w
ajePgqZB1PR4kw/jYxWK4KTrRh44JFYOTZT0+6YcSLq6boLbcjyd2yEhD42bx3s4Frb/x9yX7ciN
a9n+SqPe5aZISqQafc6DhphzcqaH8ouQTqepeSI1fv1dUVW326XjyLht4AINFAq2M1IKUeTm5t5r
uJ+EFt9ZlcxHuJGzz7NMsg1nBb9XXCRHh8FxMlPwLQSUJHkglANCrjo++qWM5a7jk/Whaky/b13Q
Kdu8ckJLFsUdnNqT78s0wCwvtWDOlWQOzKDmPH3SrO65D1OX/JvXVUlYAl2zl9lUwqJTO+N97jDr
ObY6caItPNIVTFBD7LHm46KrMhohcfUtrbjlO7QaPvSTM9yi0qf8THMXeIXRC0rR5o9S5wkAD4BG
2AXgfPkwqxLaVV0WirGod7bk3m6pG3Oy+BI3kZpUvC1aiOK3cMGMaFu7dz2G7QaaLVlA3IS+5yME
Flk/QzvCntLi8wzFcRiwzvmmg17VNtOFdUxKojaiMPRIJshlAgXp7VPLsoMWfq4Ktb8eHX+rhtrz
Unbxp6RXS+7D2L3YxTNgqj4qzw7Mf+Q8RXFZjzcWZflT40ko2bOiKI5Mt5/iDEXkpjHeV+KpuTwi
pWF+PSxDqBbQozZvh+VLcWJ10BVQAPISDUKdkNqn+nNrHt++8IXda414d9RUS/S92KHN8MaLJf+q
U8BuUi32v3aDc4j9IZTWgJ/Ho+7YgXuoX2YVp8bXSzYzX3B2zSXu0lOsNi3RwEcpWWpzzLqHNH0s
II9l1e/ffoALJ881GD3BuAgnKbMj7U8TAycaO50qrV1G8202X4PS/8GB+kngWsvgork2pXWHNzwa
nT7BHjI9NXFp7xsEnJ2EI6lC8EJFsZc2PUD/nL4/G7x/1pk9wdsUZhrgtGdBlsfmbuiyLiy0w9Bv
j8stgXrsLl+IBdeVAniRFmbcTTnXT0nKre3SjeneJApeN6nU26HzTAA3jdEvXKQyvZfKjeEwdVV9
ZfxqzOmeDnG2zYeiukl5ah40DlLHJk5UELe8jio9qVsmWueQ2YMMEfrGW+FoawPjK9eX3kiisa3b
HQyvCbojbIqQOuRw9DXX3GwuTYbzGvphxmU1WnBTXXgHCHB/I1b3wAfyYfacX8sk19h79LU10NUo
Q07dTZl8pPPL2/Ps0tde5edFTs9S7nl2FIDwSAVFAtZFcXtNkORC4sRWG6OYZ2qXE+aXC7tG2IwE
dsdCWolNS66J617ImtYSvp00JbV65BxDmFdR0YTiBr6opgrra4YZF8LgGnxvZAZamYVGQmrr27Rr
9wnxoreH/4IMGl8j71tEf6fzsM6ZzTSwduiB5iG2bwT71FXVo8YhZvFh1sKcaCCL81yys4oRlAtA
sf0EJ68ds4T6mpLc1r4HbzfN83HXF1QHtjST//bXvPAa16B7nvFYNAosKG++5QK6ScsC5zABWtLH
t29waYjPN/5h9YyNY9qhwvRewCmdrYdy2vzahc/z/ocLZ3NSNih/ISNV9t42y5OEBuQvjspqyfdt
YqZeeZCw6+6YcwcCgm91gPSV1xjVl4b9nOz+8OXjNG+9EYDKo1ncx0Kz77yWuwRyUjq3r+zElwZ+
tf6bEbo4o2bZEfeZo7xYWMTT4deYMQCc/P0BJttLa6ur2kMKS+Ko1AbexENHnwBLoh8WYbdXGEQX
othamDez9OTNUCxHbiSDynoyNdSh3CsA2wtvYY28HyhsHm2Ks6kasBSton6yY/XU6HwD9exrr/rC
E6zx9xCgxu7hYp7SbmMqaN1D9j/2Ht5eBJcuvkpUFFkUEQD2H40H0IDX95YPV5Yh5E36/Gt3WK1f
2kLHtZEdAoS7hHresg5+48XHty9+6QWs1jCFoLZdAqlwbOaNQCt3DsckKrPN21e/sAL+qHD+sMjG
sp3zxEVsG9I40Fwj4bmShF763qvl29iyIA6QakcYu0r0PtyvbbzP2ZWrX8gQ/yiE/vC9mTbpjMwZ
09Iau400Xh/28Ko91IWqQp5hZ8gA5A7fHqQLm+xaPHdc6DgYjkFioBGHGQ488FWj35aEspMalPON
1bqKRFeyKyv60ltZHT1YnpX1IBc8XQqUsmUdUqF+rTC+xuLXBXzQG1D24BnU7FLtQOVz3C7VtZh3
QQWSr/H4OGZYLUIbalkjOsXhAr0ceLxs9MnoTZ2c1DVRuQureg2G56pQY4o60XHMZuWX2JKXVh/d
5MoweYjRPzkarHHwFE4gukHSfJjKRh0KZTV7kzpk61XaDpOs57BDrVhAhro+uGz5RV0tvsbHJy5h
gBtV6ihh95H4rGnmV1m6yVNsIHzrVyjrHxOth42dxcmtRbSTQpAo7SOn1NZhkZXY5i3JfaHa8oVM
QFCFGp7uz8Il9Q6WcxUcVR05Hxy2pJ8MhKeeUVFpfi8q9Hz81irTGzC0ASSwaisomBg+6MyIFBV9
JH68s9PPb6+oC8FhreqbG+HqzqbeniwL2XK3Tp8m2qESMPCWfphnZq7c6EKcWOv6ZkTZEHmxvX3e
jdWnrvWscCapfNSDBP2nnEl+pgmLayY2l2blKqHwMo9XjmNXB6G0hK8YtaOlspxoaXtyRd/k0i1W
WcVgDfUCw+wMFNim8V2apg30NJMibGPqXhm1S/dYxR9tBjX3lVYHL06eaR6HUtg28nD4X7z9/n/+
Wtgasp4BwUgcmch9Vss9SR9nyB6bZvZL9dEZrnXFfj7J2Bqnbsu8mMreEftG2qecln7vakBkEkQJ
eSVMXMCfsjVk3e0JSWmn8CALcBZBIU2Hjsqc7XplFNSb3fwkwAkO2w6Sp3afuhuSGAYnWhvJFOR1
QkBa2be3B/XnuwZbg9uhsgyPHRyI9kAj36HsGNXUu1Lk/fmEYGtt31qnri7sxNkzNPbiqV4CA2NT
38qm+7e/+6V3dX6mH/bzHrJAQAjPYj8m5qED2YZNX2bPPhX6So7284DO1oh2KnU9tBpSZJPjyp01
cgEQsMtDkyR2UNg83yt4hH+Oiw6mhlBUeXn7uS4N3CogxMPUDoOLSR5D+zJZIEZbwOl3vCaBeWnY
VsGAGO6ipV7KfS7O/vY3Xm+dhq7a8OwawvrSHVahAPq2Tqz6Qu6XfHlw3Dm0hXuXxv0mRmX+ylHy
wsRdw9wV8oWqkqncj5l3X4GTRdrh4y+N/xroDj3TbnK0x/ZKEgiQDlEa448y/LWrr44WGepz8dhL
hjAGPVXi+qW4gUTUlatfKI+wNbg9BSAZEPWc713aANSYdEVtbWQGFc2A9xOdYZFW2WgoJ6bYO5NK
72uZ2PbGU30O4QIKh2R4g8ZN2AAb6Nsa0FsFjXFfwbkttHTnbPpZqysDfekdnhfADws4lrqP+4Sz
fT41HxMiG3hy9e/fHuYLu8Va2NcFSKSqCoft7ZpuyJQGXvy7K/tta42B03z4tZuszisTgPmJkhQO
UIYGg2SfucEAVplzb0HR0u/s5NcgW0yuYsLkQjsgm1y5h9z7eIhV4Q2+g+6nz1ULd+Bfe5xVZDAp
jIcZTcW+6yicy4rZ7GM4q4eF16mXerHNtqyL7Mr2cCFIyFWQ4JbTcksKvpdQqN4kMVh57Ww4+lBs
CZGuXtttz1/+X7NytoYTt4DHy9aCS9fYUXSg5wwKz4HjmvYOwXuqfLuv1J0H+W1f5DGKiJao6w1z
neqRpnEZvT2yFx52DTSGfroNT4qY7cvJeeg8d5vReRO3Ygu43C/eYhVXYg0rsg6Dt89ap4FKq34B
9QKk4nHykL5nD28/yAXuNFtDiCuHpnNiG7FfhjL04q9jBvPjRe0T10WkgOcQUCT2d6exgzGxAuo9
2xmc4+FUIyr0MJxgto5pdyO9R9puy6wJ2v5jzGFosof7j8+duwy2im311BSfRGz7PUR8i+VKhvrH
2ftnU2EVb7LUnVPi2LCHnkC79WmbuC9sIMyAI5pNOMC4TkCa0d50Sw9Depa2j5DIZIkvKLjZVxbZ
+WY/+xLnYPhD0BsHVkmVWXxfQw35MUeLatObrArBI6dXQEoXH3QVlxLp1hZvRizkGYQmSAPmjEUU
ToNZc98VL0Y91LCQz/r6pW3zK/WHS1N8FaFqnMy6yiJinzvT+2Q2nyHsu0lMBfNi79ecG5hYBai5
HJzWDFLsB0OOXpHlfqbm1NdcfX97el96OaugRAdUOmCvMJyofYAx9uAcjbiSrV7Y7NYAZeiTxjK2
2wHkqce6OQvvXYOjX/jSazSyQU8uLUEmP/H+fTsdZnLbWbu3x+PCS11Dkb2qz8vc0sNJlwmslu9c
WUQEPIl+uab5fukO53//YTmoOEEWV2FYWPp+Wb7pFJpx+iUlcfT2E1xA2CBw//0GsQ3ZXMeqh1MB
fpWUyX0Lq5GazDtTjsis24DDTI9PTWCmxRfe6AuBrK+QYQ80/9hIH1CU7eiMgW3ToND8YVFlhIZc
uLDxSki44C3L3FVMEKrsJEQTYHSRJ9PnofWccMnrItAlimwJ2M0bGFLnUSrLetO0M3mGqiXcZDKX
I0wV83ALjMvyFHuoJUOmxGGB7OviIwpSZoo8EbeZP7nc23Itvae3h/VCzY6tlYlrXrKSJeeVQo33
e4zaWuQ0ijz1+DoJFPvPiAwpLe+L6ZCt+KYbRzBrJvvKQr00bVbRJkljoPckpg1FO/2lkLXYWYNN
Q1E0yS1P4vHK9LmQRq6x03mvEkv1WADNPH6Ni7N1b8l8nDp/H0m8twWy4rcH9NIiXkUeFAZn0PyS
+TTaXQpIT2UiILTynSsyfeUWFyDIbI2mJnOaKISg6aRqPi+RYZI/WmNKb3Iilw+elwy3dZzJ45xm
9ufaYfS7bfP51INgKv2irsh7VGBwGJC2Y107jV4Y4DXoWo6ZUmkM4ac4zRLfYEJVIqZ+ZakHZyo+
NYl7JRGUP9931/jr0Vhx04O9f/rDBn2cXqTITJDB4T2wM7535kJuoFP59e3XeWkLXqOrFYirHZ9N
cmyafldmEJ/QON6AgWKYHTG41melty3mfaG+K3rNtOPiXVfBbjZdnnTwyAU/1vXp4u4JeElgCOKQ
WRyQhQay0VuoEYda3IHbcGVruwBGBQ747zGW9G3e1TmqZJOoPFjYlIkdA3gzw0+lTqz2U9o7LYi6
JUnDPF060N4Kl/+uPHv8pjR6I8HooYe6S4k1HmpjW7+zWQ0magd3vJXpNP1ZWPn3l+k/1Gt9/2eW
pf/5n/j7S93MgMwnZvXXfz7VJf77z/Pv/Ndn/v4b/9y+1rfP5atef+hvv4Pr/nXf8Nk8/+0vUQX8
7fzQv3bz+1fdF+aP6+Mbnj/5//rDf3v94ypPc/P6j99ealQHzldTaV399teP9t/+8RvMj4grztW7
f//xJn994vwU//jt/tkqUuslSZ8trfuf//brszb/+E1471zqSg86qB7FWfNs/jK+/vUT3ElS18b/
UR09A2FBRDHJP35j7B07I8A9gc0Av3KW6dNQiT7/iL5zqLDxIzAcbeHg+PN/v+XfXtZ/v7x/q/ry
vk4ro/FsfyzVderMmb2uKHp0bjLUJbKdnRf0dkwTFtZuBWFHL/UeBYIUNm63UzeCCJXt654uPni4
mZ+RbHwQQ1cfOjKhWsxr56CW4nM26i9T3+pbpMrWEUSxJ1TGJijrlNtihBIU4GSzT+OmCRbYrgQU
2ewhgZjT+4RNlh2W9eQ+8qGC+vzCUL/vyorX4TCnvT9282sXL3FIXf3UVsUX1MNkICHz42uITm0S
CfsM2KkjgW2kgILWDNKdI4YgUdlNRUcdQlc9u5Ho39xUMRSmQSKfgoZ4dZjnI3mFbD/U6LU1vjjA
7T0OcqwekpLCJmdE/fiLIi49qHwRUdOKNiwt+c3uLQCjZVkKdIRYkYZ6tIaPFtAMGy7L/La2RId2
cVW9lCSeg2IpPnWLq568kqmo8OoaoNWmjkohp5Pl2fauUil7aOuZRdqly6YooBWe2MiLbPi3KN8j
+GMeKw3EqQt+BALDI7SsF7B4TbvAQw7qS8hJ1G0nBI0sbH0PbEQJVUM7WCLVdARExc6OY5R046E9
98zqkriR42m25bwyWZjFQ3loHG+6h6Bode8V5+xI9PAOLnJDNomb9+e2enXDDehVsBXLbl3ZDZ/6
FNoGwKuK9y6kBO7mqbBOEK2HNiZ0mvYdODoQUWy7sCzL4m5pwL71ppYFqPzWp1RA1DjrGtuEY50k
N33jpahrA+hbupYJXerBctGBCQSX0NgipF2sqLVNulfL0rwOM9W+kDHa5p6cPxaYzQdwCWmkgFG5
mWpV+Tku65uaVsEQT+oh7XQdGZHNAZp5aofqDOSkZv3qlHF+2/OkCkRCxz+z/f9RfLxJX7pa19/N
Ovr9LWD+PIr+LwyQZ5jY5dDov0Jo9seIeP74n7GQvUOQ89DulEK6HnXPSK4/YyF5J4Tr4ifCI57D
YRqHX/orGNr0HScevAmEzQHUAyHxv4Kh+46C7nGOne6vBMPzUf6/Y6FghIERA70YisUtqbeGw7GS
t8BjG78LCeSjd/auDF6A5luCOSwitbmmC7bK9/+4n+s4MHyzHYYYvAZR2LNnwHfVfrZXO2cHOdO9
tUVqEV5Txll1x/71RqsaRt2qLDG4EXmo9kvIwmVnBXD9+05CsIJC51pO/PeDxL/ebpXCiLq1HAPQ
tmX73anhQb6jr8BEFWGyEQGCiXmBjBhufPU5/574/uuN1ymb7PBSHe3zm2SP4hk9wNz1WG3K7RBY
D0PQZ365z3b0eA3ofXWAzyPyw8kbzhFsAfkQb7Lbu+lnvbWiLqIb9Oupn0TXnxTMpn+Zq9JmhHgc
pHvqsbUeaNLn8SxRPeBdxcC84MhAieWzDBgC+Ds6+YxOheTVxssIFBBGkkK9fR7pGABL4UE3pkkh
fpctbv89H9m8xenLuuXDxPQWgvrweGghQlL5pJCAgtWT7UJvD/abH1NY23+wGxh9jslQ30ysMoVv
41PdrZwqsCpmaxQ4BaQZO8i5lo+W5uNd48CohrvYShGTkS0ETSFbeuymzk38HtBFtoPjm36fj3zh
/qRhJup7OXq2/qydeQ9FcSQPumdZFSSezG4GPszmvU5M/2LwpSdg7JfkNvMKGPvQWm5TRP6tATo+
zEzvNMgu0tHxsRnNhV9XMDiIXZLtTY9qqZCz/ZRVfXrIKpZqHEezOeqdZNq2JXLqYHAYQDpORhrs
8hm9t8oajdcZgglbt2/mT8DNLUfu9fCPSjUJXTA9GBvtI6TUoPnhZOUr4B7jJrHKJgJhOX8qobL6
uBDmpjjZ2xB/WkyHQk0HN8BDn8oW38AeHut+HLZkMN4NsZx+3xTWgONr63yH+4D9pYWm6s1S0Pym
GWMntNN+3kATm4STBQHwDAS2oLX7Fh1Pt/J2tajR1114cybalO9Be+lulmyY7uIiFx9mWdpH4pZi
P6WTjJZB8gDyrOinpZN7UMNSH+ISjotzbCXPNk/6oPEguyOKgn+s07LC5BbdEOXznD1waGHHvtPU
UDC15iyDiDJHXgb/O2zgfeW4n2Ag5nxnGQcuaZC9YqGzZEW7xfAAR99QSPT4WTnU7WmB5NBnCExO
KJAhgr4nmeDv8bAZtIQa0X61R6u1g0GR7mvvDHWKMtOcc3x2ycttMwyqAkJoQYmtXaBuBApGJoOy
sTmYGIA6s3PlrXh1O7T3fAq3YuDCc6BdQy9Bhy6ArURLA2ZxW2y8KRZfWJwVT4qYZJua3t4P8MYr
jkvCW4aUhy+YNqOumtBtZakOTQ5Y+46Zsn0ggDE9la3IHxZIeZRhFROIGnt2z7emtKzNsMjmkPUJ
zHOJKAiLJl7l20r28XeM90QhK5Tb+zrNyiO0LVvxe96Aj/Oa9AATbxrSiulDLRThm1wo3viGGtCe
e12PPPJI6u3t9OyeaM9C/97KzN034H1DR50OW94IVm3AieVPwwCVej9FASoNGlOi7hWbIdtr0vee
r2C4e0cm0keucQv472JzP5rGtJ8rHFUByXb5DkgYKwvdxE6bwIURjQrcBeTQ0ZsAiC3ghf61dy0W
WMgBQLtyyVT4XpvXIkgqs4hPWUqqj5yPycfS7fpAnjFTOJz4jWs+QXW3DWD8Xdxnsi+fca4geUDH
NoWs35iewO4yt6NnN/ZG1QpM8yRHng5g2kdIA0go59V197UqU/Doq3HubgtXiE3nxsJ3xhlkvRY5
ddc4TQGBUGt4Jcjsb92JiY/DkCcHNTbFcxOb5MQloDdDu4BsriEsDPWk5WBxpSN3EF2IYnQVUlnn
R2GSNBj1udbUudCanIZShrotrSjn6E27Nh+PYprFTil8mhcVP2Qq4Ttj1fmmUHa3bwxqJzIb+ptG
dN2ttTj5cc4FO42eqPcj7QwEUiq6javEizRAkYWPS/WYxUXR3ZZDm8H+KkGVcOqX+sSWON2Mup1v
pBJ8l/ZNHTp6dF+t0lvCsau7F94ZtZ+opFusz/OXbZbo7DvysevJEtg8xsEwzSrwTTmpxk0H8uCB
uFjeCp0/p4QIAo1dHci4Bjq/QD/KAet9Txnu5HajtWsb0nzKesuKJOAx0URE/pTPLL8tGm6Fg1qq
qF+y5gbiHE2QWoMOISHcb+MYUhSjzdMQ01uBCKR4ti/sVELszGQ3PcXBsq/YuINAZQbsleQ7mzjJ
kyPTYms7BYNwjWW2Xusm4PHy9KjQWQuHWlQhmSWPLKh+PY7zOB4qQ7O7su3ir2iugLG3VK9zhrHL
QOqO5tHzdrHuxsArS+/U6dLZzpUGhy8G85l1uXvqZYUdoUE5f2fNCZiyrbLfyzxmrykX9aGvSzvM
HRPfo68AuVqYNN1QYXlfl1wWwNvZzQvN8y5Ke4mdtpicTUGKZoNgRgPQkuf9NPduVFF7eh48r9iU
Y77gKGzQKMcJ/GSyNv+ypIn9DHVidPn4nDrPNdrZG14kTtSTmERlLJKTbPr+qRwUpOjiEi2ybKwD
bSbXT7ux/OYtift1SuDarHRRbyfaxKhp2vYDCFjJTT1n4rV2GXYr7Vnzw+wW42YCvgs+Fjj/4SQ1
fIaGZxmlS0JCr5Vik7ARxYPeFscRwJ9Ty+LBV4Ajn9olx7kL+Dbs7kokLZImIJvuqtSqwCHsp7us
Rp0yoZ5rfPgSobWGXaX1Eyq8MAEqU4DFYyVb+M0nUJFGpoMFJ/BohTPgj20/EvXYWn3a7ZdUJ9K3
EjlB78fJYnV0Y0jggZjCymWzIJKNbpBXS7yvZEchOlw7ELZ1UABAl7LQc7sZE919dbIGijdAs1En
MnFizZGLCPuJdIqzjaw8TP7EGYYsbGpnIR+9mtZDWDv2kO9KqTEvNfpVxC/rxmZRKZ02Qa/XpAjX
fQG9IHQiZKc2lWL5V2saptqPle1+ADKciiqw1OjylxK8dA+ad9M0n4Ys72moWuX2+9SW5fBCpZrZ
o8dkcewZ1g+cRUkTLVqTO8tAAcGvTTodqCJt5HFe38ODflQRhLvLvXST4QUI9+UOx7PxxmNsOWWF
N21nM7YnaVr30FgDTHF55/k0n16dhqb3bNLNk5gyGqjYgv6JC34js1R7S600DQkhzJ/5GG/zsRq+
QSbLPFOdmtyH6b27FWaCch8dmod6kXyzpM6wm7mdoxrBs5CreNmkzYDdVdte6Gm73WhaQCrNQGLQ
6HwOKdBJ25FP7pGOM92cZdaO3ZhAGNAyOprqSm3zKkOfhkvV3suign9sn5RBx4A0y6pq3lG4sYZZ
moiPDS8QpprafMPmpY+9tdCzt1PZ3uQFXg0vPRmZhqsg7bh75hK2yy16zWhtI0v7/1YpuGteq0fT
vb6am+dmXVP4X1gwwBHlrYrB6RmZxfOPJYM/fuHPmgGV7yinwiG2K3DMPzdk/ywZUPLOcwXOPo7A
8ZnRM7T4r4qBI9/h/M6IJyj1MNvO2rP6z/Kp47zDNaSDmhfnLpX40f+gfMrY+Ul+rBkQzqnjoWwg
bc+FtJy9OvmRHCKeNnynwoEv26Tqm2NnFZmPOTtFFjPqeO7yHC2SoGHRHBbvYWY4B8sFUNWt3Z1L
UfsOCstz897EsIPtnMip8nZTaWkF7jDAn1qDyK9BytFV6uceGoJqwYaATIUGfdH2ge1Z7oEkT2VT
3oOhbSOLondczRAVyT+DsU5DPjC1ydF68tP+NFsgTxRuEPdEQ1+DfSrSheBUmEAcRZkQSLV2hsFH
UVX3CcLnXDDIN2XsRuTWI3zMPxV0af2hk6jm5o59M5PxNOQapA8vPrpWG/YkualUDXX1NrSnmm/g
1fJZuJbeODPlgYtM0nQy0AzSALX3tUrr56V8XjL2TXFsWhCAYx3OsyzdGGv44HbNnoMZjIIxc4LR
yjdEFQ8p7N1cSEo1cfFa2r9PBQP60lsGH1teMNcDxr+In1XSHN3mK+ydfdgJ3I60eKgtnJGTZW90
gRzzkxDJhhIUKhQN0QLdtLB/r2BYL+1565oJ6hrQ7cbBRKWy8seSnbQNGGkH76aqtkJeo0ZUxlvP
/QDOxRS1EM3zuzwL4fC0xTav/Hj4qtWmyMtgdLsNgZmJ3w5ISkj5sa3Mx+wkM/Kaivr+PMjw9whd
b/5q0LE2yXzoY2iJ2hO8OilOV4tvC8hJMPfrQJJdK4pdhlRy4Dc8tcJRKOMnk/hUgO3vMLJFwN8N
jAWG030n2MOQCWyEOOVIHgd1KbYWZh1ycegnxKkqfeYu9FDgQ7I3eQSzMOTcw+msDuaLxXmff/Kq
Dy0EQYDl8ZPsvhAqULIEPQY2FRQXKlxrn+bVHkmSn1TTtuafVQaTTnuE5ipEgoMMIrZWWj0XoFCJ
xJnCbPae3KKjx4ZZmxIqOiEUzRu/7uzjwPmHYUgPaLXlzW0JdFGvzQvxZChQF4DKbE4IYI7Dt+4D
kv6j0dNTQ7KwxgnnMEMM1kJfwx8Y0Rt3ye4c0n+PrTrieWL5dVz71K2nyGjsWV2RblkiH2LjoMis
CDRsoYYQIrOG8RLJP0PxNw86m3/Rju1E1uDlWHvkBExxgrK5Q4LUwYmnlMDcwW39qBv0Wsft0FTB
VIEBXB6gEY5sfQgH1KT64Zk5X6oYvh5fUz1u67LI9kMCcgdxylNJbKDqvHrwy36YHyCQ0e0JXKkj
3bdFGBcxznIQ34Omww3ROZTl4S4QarvvbkWRfiC85E9IL/ljX99CaQhMuGR4QJfWJ2cZ27RAASho
7PdeVIB3DpUQVPW/LPZJu/UxsXLII02wU8if+p75YGS/DPX7hNwgtQwqGLY4Xn7MuQs5q4DIOFjA
Ycnt6YPS5vxL/ixSfzbfW0A9CCl8FyC2pEeSNHxwvMp3MhCI7eKk0fTpRnpr8O5dG+oTVaDo59H2
opkebBEBBgCBHfI4DFNYxK3vOM8x6TbgEgc0f6mqei/R6mh66hNaRzEHJ0KWvgXbeig241AZ3w/6
xm3GqKvTrWx7Hz6A/tShzlk+2u2ynSoQ/XFWK0QWafowVZ/dscEM+MLqHTUE07wN4wFuHscmj4MC
EyYjt7Ei90v1oB903G5JkRxQ1vS5/cECfZECo9fdojy9GdIyiKG/IRKyLW1g8sYuqNmdx5LAYp3P
9O8wtsBamx/wmgIkQmGL7wdhPLOt2G75Pxyd11LjSBSGn0hVyuFWydmYDHOjYmBQaLVyfvr9vDdU
7ewyC7bVfc4ftdrPm0cku7dabfxNC7Jc+tYG4pWlsucoqN6rdnmpbTWwnCVeBHEfgxEqaRc3mhIg
ImT4Wotw8My3tShjtXKPC7B1VYR5mURJur5JbT+1S7jZv705HRVv9ZkOg7ZoDsuQRcWycLl81J2g
fOU9ty/0vfoF/2KJIQjjrpH+mpdXl+zqxc1385q+4f26icU7lMQlGMdcfLfMSU4abYW1k5YVyFXx
q03zKdsI+twLpq4PuBeDO77l9GZEBJafVmUw1IeSaJRERE2dElHyPrv5Mzmu+GrKkFnsU45fsoW9
kjq5fiCbLr4NdWpCwzyn3keb1rspn2KYuAhYLM1+29UJtvW3H4rvFr31uti7OX/MNecFnBRZUuZP
nv7YkeqyyBqNthbwxvuWgGmiSGymxdIBROI0MeXvRvKFsVk7hdYflo7xqvf9Be8ZLfTFoe3rx2JW
QiqY0tXmY7WzhrX2N937Lazy8/8/87ZAbZM1JsblZk9abF67Lc+hUJXBV9cEwWai17403SJojVaP
7zIl/V7LomRv02YcO6/brwhXgk64+2EdAjUVz1aZ7BRIxnlmx7f/JNpnoj0s6K/06u8wtGHOHbxt
nT/QzuGORJu8VYMbEH4OechJ+n/KBdD42FQEyupEv5Am6wR18TxVY+gJ69zpT9KeQ1m+2cUHT1Bk
970vhu2iNnG+HLQkO6Tz6o9a/Vdkzc6qhpiw6pDxjfyft2SQ5zpfIqQw/jJXBMkmSP8+HQl0ovLS
5p2vjlPoRjQ28QBVD7no+dCzoVGkoNzBJ+JT96sjj91iHBvG8ZTtPxF7+N7dODSxtIcHdTVDh4Qa
1z71yo/H6ZrRlTdY/yqOvDq3Yrc3YtLUGSXWDzlUfkf7r1nVAbFDhK7FLrs7MaaRmXZhrbZ7rvfd
WNS7dWn2ZW/HNeCMwpTv1s1B6tNFS3jb1E78TYwdCYqf1uCF1ea0IOP9Pp28JxDyc2tzB0kuxm0C
fZ3ORW35g/R+U3PdJ8lzQdBQbYEQS/3posxQn41pP/eJ95Wt84tdFX/nkQ94xsIDQhQgHvcuUng7
6HR0ddVz6fJBlTXtVlslRYAA5A9zDINkAoKEzo/Oc2Mab0aWT1Fdc0TP5hg4iiWDOk2PTjsBgf1s
xfJT4oaPrcl6bVPzlnhtuPAJoHZoLzdadZTEOpbTch4rpK6VNj2lOShQv8tWjysyPZdOR5B7434o
DQ2frmvvIaJDwovCfFb4UOTP4CGtn2brT4mnMfDG+zTnWr7nvepF+8D0uE+r9clRQdVK73nRQHGX
Oei8ORZ5cRo5Hbfp2qqnAc1Uarg/uCQjp58JJ13JC1N+upRTshFB0/acHy3HwXiqG4ju3P0w55kR
x9/c47BdrcaO7KwGaU7qXV98W8RDE8gTO6vOOt++2+KH4Pm90doBPFyg9wTpuxbTMn/BuEAC3PGY
k7lKPrF9MGU1v97MUfSwrH8VXH9r9liuDUhccxrN8txMSzwqzQOBg5kPcj35ieGjwJ40VQ1puf1M
vN/aq89N2e1nkUeDerXU4SDXPiwyPhsOSVNVd1I2SBadNNyM85oji6glDmmegp68qwZaBGVlYlxm
Yw4kv4ArAsCaXVuQR1o/wxTta2V5c5gPEyeJ8wq7pes7tRYsc3HJDDsY39rMBcb9ycF57nXn/Trv
t1ZF0vSnLezIJK7LUV50V+yXtjwk2hrXw7oveRulS1j+NHETly+kBXDr5/4dbarM56w+bCanq5bY
IbO3X5VlKLblJJ1nsq4c92UTFa9u53uw8dlkBtZqRtOskNFZv+RmceQb47K2H20efz8xu3h21qDB
59uoQ9iazcdsKWGSfvOYHpVKCTA6B2A9e4UxPjOGR4/iD5mYh0prrEMrmwddHckG0sU/+K2wcJcn
aVio6rlMctlAhTLFWOsSGoWSBooy2QyZwPRjvk5xbuNKrQlV9okMM492qXxMjfnpOpmMuOBvLXBL
YSMeSKwRkhMxSVu+4hXyk55RBEqqxBD9kNJbBZDhz7YemwOmGU/xM5rQ8uTNIAOhZrausx8bpWzN
FseQgzKCE1sN7q8dR2ewGo/Ia4J01oNM+anE6+AMvtZkwdYW8Sayg+oeTD68gttLt3Arq+nXMDhM
GrQOYVfw5F5vn8RyHCb4DmidpHHAodeLZZ6LUePCOHm1e7XbG47lg7KuDF1AsFsNz1Li3UiIf2N0
EYdl9nyhjhc+7VFNFBTretDbEGqFHnrrHCTbSR9WdrYpGpfktV2meCOyWBRO4LLiUh0W4GN7cPox
yCcVyGe4yIs7PHBZcrFwDyX5XrVTWq7fB/s+/O7nbfgSkHV9Asi1Lk+ppZ2t5jeFFUiS48S0UXOp
DRwWU/Vbfm08mzm/4Fa8LAnKDisj7U36TS3DrnKvfZNcUi8UCiunPu1pOSR9jcepsE59SlSErQQV
Q4rcjs5snEr9LbfzvXDeAb+DMvkrvSQYxLTXausV+ubIUhPq9W9Rijivy2tWpZFTPWnuV99lvtvW
QWN8d5XjY9iotNMKU0hJVsncH2+xMF7Qfd4KiR+jwHkL2dPdxumtYQazrLNoYcu6AevHx5Rmd2SN
/0xAEfKqJjIYTdeH//SlHbgKTR3DC0bhnVr0fspR0SvPKC+DeWYPbiCfVxFMgKpl78Hjvm806s65
GxJG56fLp6KUrKcPK+9P4aTxpjo7AmzjobGDup/ZltK4y6Zdo8pd516k6v2dNkaX0gnXaotEtSe2
Cebs0kCX2dqLtfaBaVzG6q8tSAfSfgzLjpVKBEa/R6W4c/L8sEIfbA7aZi+9dDDR7mD4on7K5/FE
k6hVj8fN8nxXH8J1G3Y8GNBIXw4jPBVxQb/Inc2A5VRyn5GtTrBpMAxsPbibbI/BkGNnPbvVk5Ur
ewF1TYYJ9ZK3ju6QVjeuGq1fllJevcz7HFXpL4ngSkaKy9ixKhi5F/2qr10seA/Hejxs4xgb6L7N
367cLqs0fUN0uwaZXG5iNtTz8zTOSTCP9RANdXHAsXFHrqu4a5PQmBRg4/yRipAd+VO5PytWmFjm
ABBBtl8u3edVL0I9U3ZLO707FmdByytYItRqiq0N5mZ+7Jx0DvXC00P0tg/rOMVIoL6l85pXjrIf
XC+qNfko0uTkKi3zofqalGuI4GSnsb0sozwmxi85dz6Dadw742PhDTfocd8r3HijtUXp1v28lFvQ
1w+LfR4qm4tziBsOP9OlpjFnv5s9rhZIHHu8wwaPK7dPN0NeCubvtXoEL/PX7344bOAuxj2BbQhl
UfuKyelca98u+i8pyqOxMhxWzSHlFfK95XPmbNVTN8QIR9nOvXrb37Zvo4R/tuQRKyB359fCZwO3
U9JUp4G1Pk0WnJSL3xnGVVXkO2eC360HPXP/wbKCCLeh5YFeFYQzNDLcJpjqnnDCtONBGQOlERFM
z4iU97iW2TVZP+ypLojKtMKq+lAh0ooB0pEcrMks6EmyotRYXzbMvRmpZGZShq71UmJ7dDzdn+dP
z/y3lj+rWuySVex7y3rsoeEWtYitsQ8p+pvSiQuoDpy5vTmgQWlF5lvtXnJl/EJ/GumAXD5Chmh+
KlXnYaRtbY5qzw3y+YviRCyPT67mtEdAfCjWovAHVZL64yGfqKctSKsoUebfCgI4LEHqQ3TKU2Bp
4xE4XT1dcg64X5S/qaIeXuz2tSAZbm0juGH7udN5VRQ7icqaxTXTN3nIPG1vp8rq14Y4Z277zzD/
GYXmGyYWelbtZVjimpSmPE3YHtj7YQ2YRpybjd6yZUaXxfyHwKU3q3C5Gej65PFeuB061WDj342E
R5f9cWlBs9omtudDM12ZMCJ1gTiX604Z1eOGoiW3p987ganiBB/1Y92pYWowgwGGzvKWt+Zzawhe
vOetIkXT/imEteusvYUTUHGTEGAmcqdP26QBSRTcuo9lnz/ZPAeLySXfLCQEmpNPOdl1rCp+jtIn
Af8l0RsIWEba0nP/rG0KR3NUJ4SlUHhDsf2wrvvLBnk4ey/UILW9Gjh6aI9nJNkN136i/NpVf5bJ
h65kMSv2/zel2hbvSl/scpOFUy33VmVwAzNBWH/1HDlSSabQ/C9fkOv3DlMiqfV5v8Wj+btMF1tx
iJaYNXJUtR2z/XXp7oAsK5qzfSRszyRR+JqOqqCn+3KF5+mf9HKliTOa+Iv4NFAUJcDUsuULNc1r
qkw0N9ytAa7ivHaiezOK/qsT87+2g8Dp2MyQ5oBg46oLLPlH36JZ2QEPhnqSBtJsYlVDaJrvW56V
pAfKUGQkNlJhrfVUkTSrM3gAwwaN1b1XjXcx1+bEt5/UQrzNrIyqvtcXb29757UYzsTzBdtwWe6M
qqYz0OakNNQB3s5HM3mWVn6ymIGz4V1EHsErk986lp/I8tLNbyYGmP6n7frr1L3IhLsTIZE0GZed
LRCL+SznCyK/0MiSk563EzmsLdoEfQrWxOoCeN69nk7Z3tXEKzoHlkHrlnXypAve8ZKI2+oeoe6d
lBIOqq1fpqX8aUB8FL1+pgeWpPI06i+4ZcY53WmgZ17m0EoKjAQCUB3ofoymiYQD2Qe8EOGorydE
jwx5HeM2XnCdAZYIaWk3lKw8muKtJ1ymnOhYad/qjGTwqn1Z6pln41taf3q9vjblJy/HabChn1Fd
vwqLJ5Vc7NL5knUbkSLFpIBPIWv9XlUjFCiX1AK09hZIPsKAxmeELWFZm244I8oQBFOWuhcXm3d1
E4eT809hP8pN9d3uuwD0KDYUD+OwIxsAgawWEta8JsueRhrf7r2YBJSzpSH04i3Svae+G6NcmV+N
aad4IlQRYg0MJ8Lym9SOyntFGaTvWvxJxdvGzpFZfzyScyZXe0yUKeiLfxWEQlGifbaqmNDvQ+Jm
z16j/uREddrD2B2Il1qiSrO6UNhusEqBscfZ9VoFZi3eshKzXqNfmNFvvd5hlEydOXASHnujsY99
xd1LAZiCtlrpuFx4qTQSNeJKuPqRmE62NONSuMq1TQlL3mAhWMR5+qT50JXMakp1qaeeqO/edc7U
MzaHwvbeNVoIrkjd/CWvPqSTvw3jRlVHWt1MWsywCAFkrF8zLbT02Ry5NNdHsuIQrxf5uzNoJPE6
BeMo8QiSuitus2Vn6EzNJApo0cD/wG3/HydbYKGSsUS7KbT0GmMW5ytJHf2x7FCgd/muQifPd0dq
RxqpzV2zpNMO3mpH6c3RrB2fVOCjBHFSKg2/isEC6ryDtvbdRmjCAJk/Jj4BBsRYfKy6csCD3/jE
FABXdNt7I5VgyRQsKfcvoKmJXxbquSAiLjdUpgX9bHWd2KfGFHp2vlMYRlOnjLVku+jJuBcUALbG
98yND01DUnLX7EbimGND1R88u3mxOVW6Y+MgBqgr96/dmX7VLL3PHhJgX/ktJp58QSVG9dFhyxDD
GjUpsw8Irg4kmipQGJKsRYan5XVZ3Hc3G+sAjhkyV6/8tGnCishqd+j3o2vFatQT0L9UB6sdmUi5
WI0s7JdjN3LNdcUpszmCmiXoE1yEc3leaffI848Kxs0rKLWu24DaMxQbVdQCPut8Wlp13AnOIXRD
FB7GS4kOwlIslp+yZlhdeSCAeC6dkxcHxR0tDNME4LEsG0Kk+3XJTpYNca1b0yNhtT+JUlAGRllb
oODmPztJHbXq4J3psoXkd+aHQek2+gOGGhHhRa6a9rLen+LFrvbA/VbYWJfSdLsXMaNOMASosDZB
vAmPITjdDjPNn4BXHhCXnfBklLO9V6TxVKR9HevS3tcrgOHm8APkmUp943mxkiWyxLjsrI6rfrWf
tnQkbdv5NjTIsQWG6SoOA/XSR9RQ53WJLQ0H3lKGsm2Th3pLPpe+62O8AKnREt45d+bp/y9qzeOu
tCx9ajk8qbnqnexNvpriNW0cKvqcQ1tvTWil1qORmcUOWQCK6osxT9M+c6ffAfuNPyCSlFpphGhH
rYvbmn4z0woyKLw/rQdiRI0FFyX5j8et9/R4yKEqVoiNCdP2PK1J1LtVpKlbchR1Q3+IQ4dXOhjr
UQxjiCSE0x7j+q4i5Ml3eC0C0+QlFHzaF6d5tTKnPXjoXIRB56SOC2GwHXOnLK1FHcD4Ng6jHqmF
FTWGa+DI0M6ekhQ+H2gea6wLRCP5lssAPtubG6Wia8Nu3cAOcuSTaztJf5uIya3leCidpYw949et
qZEYSQbyk8YGdVzqLwd2s5DoECfKN2PXmB8sObjHpFSIO06Kb8/jAzn2vBD1hCJu5WN/chvzQ5Ka
dfbuIFTJwDfM2GNZzzZAzEtqMysJpk2kOdttI5fskAGeJ+7iRM6svpW14YWdpiM9daCm0Vm24ZTp
aE4z3jnd23kNrJ6Dp/Zg35/SLkLPMh6borJ88s1qEGfP2w1jflEyz0fGu51uiNYQ88ptV9zprjzN
/9qLZxDxYPxM+hdvhfcm3OVOSuuBm1bV2Ux/7qrmZ2yy8yAZv2UXV0n5MRn6xbG4AUTz5k6KufOy
4jOfNPoB7lFUuskPJAqkUp7BD9rmxg0tFExgYYo9dQ7ogJcq34lLxuopATG8wnnL5aT497xfB57L
NrRp5/Xl21jzfQmWu6B3szzqRXdainrbmwnaryr7qXv5zKTvBZzLZDw4yS31si9Fg5L0lgYvkQIw
1/IpbE0MQ+a9pryCOPMy/ebJjZSVBXHAUmevkzFOgT1aCHit5DZ4tE90xVjujZEBINsg3NJUbgyT
1Q2/UBN7XvuVU1Hyp+8qH6EjLLWTNvtBVz4MZ1BApBkpbV2cl2J8rxwR6yMp8aLPeOo2+1m41q3M
yJ+fqy1eUn08FNWM7SaFfO9kRpxSZsvIGh1wMNWz4X3W30TbYpNP/gEfNVo7TpZsJDwWipxJdL6l
hoK1qG84O+uBdQY44v8vRuaovOAtGK55m7XFJC+UbXPMq28l7X8Xf86MZxpsM5SqybHrWsbSA7tD
tjeyhdU9OY7c26ATxMfY00DOHrKrsK+Nx5ksCj8pgW+XdrhMdjiOhRuhjm8CTOEIS+kdzQunPkvY
Vw2BGccha+y4BlIhRKwgfvmgiK6PBtOJErtSInXuopLfRyxFfjKkcqxpVtgrdv2v3xYHUK5qn9xR
AX9sCQWkA55VP1Fi1UY7monhzeiSFsxI4KErec7Q0SpwrcJ1WMqsmk6MAbiWqpptVcewMi3uW1IJ
dm6RMqjQC+pVechvVexqZXtF7Pdg1InHfdLqvlTU09SdSkVUMWdbGs0LOUXaII/T2O6Lrv5MVGtG
spr+hVli5tj4MEgZpavpxOhEvmTTJnHitrck02Skok0OoJOaILVqxiUWad0AQy+FO7IBGkdi0JyQ
plov5g4Zdknfd+is3aCQIy9049ZR16O9F6UlQyPNP5QBOb5QOnJxXMTzbNsC5ex+5CaTyZg8aKhU
dGCIUAzOczr3TykiLP7G+ZBS1bohWmZ/EEgyZtuOvdpQYUJIrS07fMfjIrKgg0rfU9TK65xfXTEc
1GxtTzlRm5Hdufdn19BebCOJumTWD2Y6tbFiOs+KUv1TJjE+1Y61Qi4JXpI6xU22Ol4sXeX/CBvt
yWKBCdoBemDWR3vf1jqRlJZ1alrvwCuo7FbS50vumWvm9q/E5Qz7qpPrzEJh7EtPl/uF0xa5jrSO
zmYrUV9lZSArx3sspjRqLTB0IAfthYAdnT1QPLS6ilq136yPyoqLOlk+da+n0ZwQI39q6u+EctfP
rZB/lPrHmerssm7t+lK25RCIkXdQ5NbbMHXOi7FyZlONjrDm/o8NHgL2z3GIFDN/zqXBCSMLRqO8
b/YTrnQgMei5ps8+eJq6HdGrLp03dvWSt8mOoRgKTeuboy0Ev7qYaSpT2/bWLNR+Csuz4tTQ2hsT
cpg73LM1GtxLtuQFPe/JGmImmAN7rVqwFwANT8kICbl/ce5fclsqBze7WlbtHNWuAiPWJmDBJDNi
Tap/pV5nhj9XcC49FMDqjldzW4pAmMmRSyW/OYW+X8Cdj6nkJOhgtqK81axTkaXYrIpQMH841WVD
IXjR7l/wtlCmU6j5Pim4bcdiRQiOaPHlLizMTG99mU3kNZb9ZSgFaaCmCbGdKE6UNwZOzqqzwloj
9Uuza+2IIgH14Wotu9nq6Jyu29ukKc7VgjZZhjgpdf3YdMACa8fqmG+leNQyfdcO1Y/itd1FiOJI
J2f97OgiHGylOOdDkSGZKffdOE1Xk+1uZ7TicwNeS1Zd3qTWI9dSs+q2NcuvbDIUtqXOPZ1X1duW
1lhd09nhsbDMQ5q5YyT12JhQ4nKUm5HeLN1L1Zqfs1GzuFVWdRi4Rt4sPJ2BXQzagcBaxB2yfuqU
ojjRW/CPtLQKlfNUPUHKErnoFUFnqt2+sBbnxeVeig18GVHlVICPyVxiYrDDpkOr6hdZG6LYGmPU
4sbeBoWN66bpI8O2tWNrlL+bWWSnYsTDblYPvd5uoZy2S76sa2x7JvWNa/Io51mPl57bB305VFs9
ZVf3/sWejD/bPZwtg5bqOyXBdtoqD9r9i1hqKxCa+VqwGgQLI9Stz9Tlphc22BNMkml48+3/P3ed
leV1sra4Wkclanq6rjvLAfNShakFuUAZOk2WvKBaO/FeLI+2PS2PlpvOJ10xqYopPNqhuURE4w0X
s1pQ9Gs6migp812BaDhFSb3XcaKf16b2zqoY8fcyu0R3C5tBmoKBPJxBmwQly7h6NvUhTAh6bGNV
0P1h1d86I/HAx+S+agrnZqzKPwfClFur1B8oPkM0S0dGbUz1H4J95nbs2A2L9ZzRVHTW2op9ANQT
kk3We1VsZWSr/XjVcv7FVKbvMAx9POur8jmwzdJgem1MRtl57lGxEarxkKMPaDFjR42jyOPSF+nL
2FmIiFbs3kyvF1VU5GXNKaDaahWhYqDKcXv9oDWM2binEsR3xgcx9v1D7YJzpVLYTEjVfK4sOA1a
LmUWIoB0Aj4y27U1xv1omg5NLcX80Dc0UqF7yx+MMQlF4/RhtsntC9dXxMGdvG+pih5HoDnk+f1L
rAFj2lw/iMSe35yNa4QbaF8YXgelazk3zJjOzcNU55MoBcBXkPxlotR7SY3FetbLACdO7ycUtZ0s
HK4vVWHuhR6ielMvFomtNI9PXmD3E7svwm5qlMwVQG+5C+7d1kWLNok4K2wdTHhob+s0twclIdO9
yTTIIQCgozF3zUd3X8o86O4FIeUm8/Xm4Ga7a8Xn3eKuxgU3y67vCYfN1U7bdUb3J0sM46LA0EXC
6QC4vUK+JrnT4dPPXtJcaU4DurW4SVoRaFVX7hY0ZH4yAluvSfKQz4ykJZjJ0lZ5ZBuF3M/V8iz0
5DF1u2JnjS48rynMjzzXdyioF7IFO6wGTQnUoycdhOj047Sl85F686VP7AfXXiw/m+A40iUX+2FZ
tSAVVh6XbcHiGOFyXy/uZIZiUScMoe6/rjSfJLWscbuh9jbsKZRc6X69WLfZ295lw+pqp04TzVPi
hoYiOyrh4W0GFBT+wL0YZ/P6oS5z/so3UsisPjR5bj5g4XrXk/oL59VnPq5vvECYztME80FlnFcX
YUhaQ43V5Xyt1MZ7teUQZt5s/lknjOlgXk600PcORDh6j7bqRBsRr+FYE19s9g2/v9YcdHc7M4/Q
MubmUNvT9KnX43bsElNHYma9ZM7UB4qc8e5r9qXgZ1SKraENtbJ2pZJCvGpnVwgGqVZFS4ZBh70I
8AJTJBMYzolhZv1oKpPc105F16ar8mRZZbmr7sovkWXsCqM5xzRbybM5ecOuYZ41odCSVIFfsbKQ
3b0jotSQ4SKaeaer9mGV87V3p5k/dsVBJO+eN1iPWfqFlPatd9Zk34zueVXr6dm7N2Nk3JxdqqJu
udeMzaeuKPpjIdDojMuS3Rb9GQ+W3CP9j3NncC5IkCgVoaOIBGCJQnfMMbgZgfAAEQ3mcbR4ftcB
laceKKEYzrjn0JQk7w7raYBRyMAooKenHj4+KlUQbjlNxlk0LI+TW81MaJ0R6AmYr9W2tC8XFIMo
KHWq5OAiMbsgGn7CYaKBZrKsj0StR0XmVFHqmncpiNFxsEAZuNlL1yW4WZELwB9JK9LVGUVZNqpo
XtBw4pUTvlXycV61/EGScPcwuteh5Q3Afnr3WlkJA3nj+bW3VYccvtIqgWssc702m+tGy+ac4Cli
ix/4nGtfa21UV9EoXyNWqnhYndTHN9tFxra6cZnlf5dyUI9yINMGMwaZtcg6qzMtOZhoUhvkQk2b
Xa1W8uCl09GYHqdFrhDcVKFrLWl4zRfOXqrJlz/1XTYjWu2fXugWuiMwzKJAAznkg85/+KCKsjkp
CSyCa5Qy0OHEzk7r3RG+oYiUcumO3tKd1cl7kLX6b6BZKUpWiPwBwHJZvWt573i3Mi5G5HFW2OVQ
TBnYhw2Q4w8m1Z4yc18Ll3MwsZFbTUAiYhgq6N/FiNxc40XTVuUZ6MkvvBVnHuWGaATqu+ZA9Cfw
swEdMGjurGgbnz3Gb5AR08lh1jaNEPGKtoG+Yh5lZ7/2/dbC9thhQqZAvLFG75XFsOPW7l9J8/lt
x3E5e5lJ8sb9i6crcdPYyb6luswXjPdxQ6B9RJKqCFzN3udlTuiHbbxMRn1mXO525so+M8uG63Ns
9eum6dulFx+mh/3JTIp4UcUTnMGCVGZdH7p5ACegGm5Hh+MQFYZjBDUgXVHpl1RrTkma9PvFHEl/
L/oubMz11ywV53GzWvdRqWcrxvaDXkdZrmOfpwfc1WQ7mpYZaaXqYoOyD1LM2sFp1GAB3DwaLzRu
qGerHKPaHD/1CeCpcjXCUf5xkFdx6xKeJK3lq3Ch1ovG+LHs18zDZwu3uT1sRGkPH9k82rAVrgzz
noGky7WIBFNkmVMukEd6BdNdhSyR9XhRkVWQSAIizhXeNv2V49xH+rscVjh0YTOfbMm3W9b1oSHF
nDgcEWxSUwnHbXtgffZtqrTeDPNdtRBN6BNM2mjH+oDdwATCy23k42N7lTYKiE0s7KyE6KAVZLC3
aAGsZqU4FIaGN7W4q/C7pEfKYcVLjd4wLzgClVaeZrNv0RHhMzKrIgHfZMHRyhZgty/zqNVrE6lA
ceXsmsNcQncnytlzW+2oSfuZ/jNaHZuB9xZ3pjeTxmkbjTy3sn+G/kyi1SyoA0xZ/4y8Pg9u8tLY
5K3gB7GxiIWrzRypZJmKMd4qbsP3aOIIz/RLidwF0DZwHWfZKcq2UGJYv7lASrtZR6FpkJViIv7m
1bhf0gzu1X/sncdy5Ei2bb8IZXBoDF8ACEEdQZXkBEaRhNbCAXz9Xahqq85k5S129eyavUFPujIz
IiDcj5+z99oLSsoqTHi3cnMiDbS4H3vjpKVJf23I8VyfIpyj1bPWLeQyLckhpK6b8vSiW90JoqOZ
m60z7qxSBC+Mx1UlXBG8pFG+s8xCWIEC6eWjVe851F9UNBXORgoWZM8M3TR9oZ3k4xlokW+PCBJR
RKPFSc8Raxf7mf5S1wrUB2o2+nNibVSnfG+R9y1u6+sFUhYjYXsXo7Q3/bAbams8mHl0ymXL5iUK
+v9dlwQulWLIUQfncsUEP6l2EayxJZ4+7PGpHAQn47ToL93oe1SFtBfbmUovViEUaeTigJVDb6Nk
nkv9uR4yZ24Zun6bEQKZaI1PNEBc5AmVdHzfDiFn25rXdf1rLJFqV3UX7pgxH9PD74lWmL4lt+zu
AmVOuq2l5Qbqok9+H3bvMopRbGiiINlPUT3kvcquKw5JOuycPkGpJJYWez7u6LKvRCBtZo0xcydv
NpaZoq+5xPuvnacm+ofeCEK8DDAU75qkKT3XjtyNztmZBAluPq7hBaVKam9lR6xpwxeM7DnemUv9
3PY4HlCigIZ1p5PDzMyXdZvhaRlAICzR9xGnAyCf5MxQRaBZBmIEt24vu/ZWOjzwNLXjLaj+a9Wy
8kCqaIMszoNebKG/cPr7ENIdigjOWQRuEHBR0meSbBvO+6jb4DYMXM/z+FaDtwzSBuEFkw7O3gkA
edJ/5GYSySoqfWyKwfl9EXDKVOUEsJ5naRbHaVA7cbVVzyqJpiZZ5rukWlx6qbSUEV/ITaEhesrQ
xXd17zUsxRtiCTtGC3Ogi+UxHC3uMV0Czm9PSqzXuz763llRe0HyJcLn3JG+oY4HfKqvvbDqdcqj
7ueTVmmLP1iV9OKedq+TM100OYBHzJ5sOWLelSPD0q6iJIzVZ1Ur+sCp9M4Lw2PTNyaFWDTQiOB2
u2OoMNcbiqvQ6S9knHV7rJ4vqtZhK6oV19NwOd8gEb8zFNYK2gZcoLETVzZiPcN8Q4fwkLh5+0R6
5CVecfO7HSoHV79106q7mbrQvqNx9ypZqC4iXAOTzI+2Ehn7PCrOiIgYmEHK7DZu5M2AC8C3h9ja
Td1k7+mKYXxGHZ5n2t0wJfOxN6mBynunzeY7K2Tq4DK79drUPNlJW12UmG5pp1SvRgkSKb2ZUrHs
zYi7D51qZN+WSB85CnqLYTIY5r3kltC2cwvMELoFztCaLLHX2vwhC2vnXFiKuTNcO/aIGEF5Kbgk
v/sF/xFk6e5rCN1/xmHa/d9B1WGG/N9BTP+vfK/a9idfJX/+D1el+M12VB0qncp1h7a0Qg//sFWK
3wxNU10XlbKLWhgb5Z+2SkP7zTIdW6h/gun+tFXynwwdaBL/kPgXsO4f2Cp/t3v+6Krk8AHjDv2T
jXNSkOj7iSCkuaXSG1jpNo3CCJHSvAwX2vqGThkVYzQQ3Thv2gRF/6IytO0g8x/MjubhmBzDRcHp
k/f7tAOGZlpnKC+qq7CpL9KWOqitrWbj5gp7tkExHa3qufpclQPc/pRlXDobOCF4+1nhPAV3TQB8
cqT9TQcqZSeLFg7zruGWcFZGAG/tsz62r+5yBSv8YVTmY1jn487WixzUmyT+M9m3zFIpRsAgpVeh
NFMvL5HsVuakHhW1fifW51kx4C9YxnZu3AnL2FtTyQuZ7lQ7PRL9qxPdZBzHoY/8sGnPcX0rHsGj
Z7LnVGWJ4WqR6ffQZdRZLcWmigzfpC25GXPFuswag26fjdJawQTmanTrNK3qd1z2ddBAxrMy0Bd2
8Hwn5WumOMrOUEb61M58yst3Dn/pBfhuT1YMPVzJysj7fD530y7M7/NaVa/ArCTbQuDaQQ+N5eUd
DW7J4gCMZyK+HSUudoa1RyMxOQrjnNPjvrUR7M8ErAY5cc5spWdck8zrIZEEia0/JM4dUcyhX3O5
KMuLnT1jkknU6uQu1Y24F0n7EWbKYynJM27IG+MPTMz1EvNj3dCndK4OrcuqlrLieY1mMoKw5R5z
PsbJBfEzpmLGr/VyBvCm/APD//+Xoy/Imdrqjv7fF6T76KV8/2k9+v0v/IsNZ/4GGICVx1EdYAbW
Goz2x4qkub+Ztm5orlBtGHEYwf+9IsF/M1TbdXTbZi2z18XqX0ZvhYWMxQtsnAn3w2Zl+EdObxzl
Pxm9QZ/YtkkemKY5LICsdKylPyK+ZE7agWa5p9iOTHvfTR1jC3UeYrlpDUO9tEz0Jskt2CX12ozo
1tiis/aiE8m5gY/jCDipubaSoThqZKOf5ryKnybDGW6qedLuwqFxDiMCGbgkeItahaSUVlhJsuvy
QTsZThYHCoOWM557OAii0fncJLP7B811BStWPgzHAUaeh0J3OcvK2tjVtFhOcCjCy8RGcDLSH8oY
7NhYn0c7loY3wQVSaL4BWils4MybtBXZY8xIqGdhNJbmgozyuqjQ5GI5jY+LMPIsGWFj9ItxCGnS
NHfLWBGNvInDmioYu0zfzLd9BQ/sfJxhORyFKISzNbJ28dOpBQEZugbK4KmmoWbIMpBRrm8jt2E5
R55onlCc9kQpuzNSadepbtRWQ8beK0J9UcGd+bW2pFHQS5BHrmm2x3mAn2Sij4Tdsjwh6kbSXLgx
baB82jtqpsCMKBG+a1P/JDtniDdyUOhciKVXXtqpnd97LWZFNjRFeRxzmCi090mDLmjvuZi+aHQm
1zxe5mXV9KhXqa/VjU58FvpXRsU4kOLeRViScKDwq0maOIdrZWFtg3/J1NmwGrAlqVubHImVyicP
zX0bSxNmTTaMNrtA5CK8jFJ32I/KUjIMD3t0aQpOrVf8v+khM2Pm1JpknOuYaF/ayCrCtcPNeEca
dbrLVQOq6nqsd885u2Bjy3RnDJ/g8mRvgnEuitOMXQ3Hi1huEy3XmKHT6LBpZ+T07Qs47YygWGfr
YVSZysvHeV3SvTke84OV9aLHMiVbOBwu3ooGUazKxnO0J9EYD/TsS+LpsfIgq4s0/QHBVXaNcbUC
iWPyUNkFhJVNVqAqbm2BHCfDaMo2PNVajBNIM0ufdlyY8WNcyu+WFzqmkzXxDxSQtS+k0iTf5s4q
73snz7ek8qXLTtcnY/LHRvQhiLhC3S/1CoBDGPZkp+GyF4qzjhKkgUxb16th40xFrrKHWf177YZM
gfAQWYiFnbh+UjtDqWgkL8lzVgw5Whsk1cIvSstFWIRtEJmyEJC/aFUCG7Uyxvpq9WDMlepDOKkY
LuOo1eyRKEDOFkLQS5nZ4KhQoBuhv9WT+owmlfMq8972yqWRd7lWpjtHKkScu5GZ4cKS0rlqNW31
arsKp2UkZA2XKVu6j7Kru2OCx2xf6mn2KupS3Ewx33SXT0ry7nS91PC1lihPxs4a78p61E6CqHmU
1zVkvKUO3FImQ++NtnB0kozQf4ZPcxa5+UeEv5ZeiIbyaDhESaRSydMkZTWQOtRZdyKxuGxLBmvJ
wgCkM8cuu6RPGe6wfuA5rEfsjt2wGpGBMqG1K1YUwdIEZR07zt4Ks2ygUwTNrSfRvb22YWQ0W8tm
rOdFQp12yzCal9OQ2cXOpAjYxqZKKy7Jl845mRiZSxy8c3Ims6x8G4hL4fskLlOcXS2XIdlbHS3K
pBSltQV8S/EyR/n7MBQkwUvFCOIlkTCFuyI/Ktx+lDp68SxYi/ZhPzWMDCe572QkL5rSQvQxarzk
cysPIAbxbyeOVsaB0cfFFtBHH3Sq3gQ0UdXbMJIIdIQ+IX7DgyJeVIVXxrGYDSqJyO409TFS/CFG
E1zS3LQeEUO9Ty1aH3tgUOaOyDxCsuknOvp2ele0SXg1K9l8HbtIMpGyuh+mnmfnQ9z0WzG4w7k9
zMuJV1kgLqtdDvaZauGVK3BwxJvaAL/mtRCMfHtN9vO0RAkfmAkseK2t8S014v5c2KsFoW5sd1fG
oYu/0xqHmwKxOr1VQEW1GtcXehkbbxJi6MWQRE3hFX2eBwjPeBjjqRyehZoV0Hj7pGS8qS27Ba5W
DCxwtaeqiZ6vY425/SCjZjilou6eh6lq9jgSRt7CULVuiNUaX5fOxGjkzMtZnFiqbxRK9MhWMu1p
b9ovEMxgcCCwInCINmNhyIdasYbxvNcYToYoOr7jjc7PXNTC5bZ3EpUpmtlfFeXsnEYV6sima0Ya
INaiOKRN1HGR7UTfzx84u1rZsfJl8fAYKl3E2L9r3QwaU1hK4IgAGUCa1Zl8ySo1u2GukV7DfX5w
Sg0WBs/ITWR1ZHzRa3wYGOndJqY9+sPk4vYLja68nbQV1TjauFAG9m9twC+7aJz22ymNHnSbNBTs
DOnrUtTVIxANLpi2WuGz2ghXUTFWcx1F8TIn07kel+D72DesoIDxtq0RQQfhsBSY7PMWP6Ube9k4
l9t8RGNkoiTEEzcNQWTZ2a61zAovIc0Gxl0WGjsXSF2E7wRcpBMMeK39xMHtbhB1cW8JQgwAkmFy
6ddnxiD1oe8drI2iZgqGIvdcnyGlqE4m/LlApO12CJS0wTX3AxymPbxlImBRql+mTRIfukVTrqWF
niSpm7cM652nVGOOVLfIgkkjNiob6uFMTSzxTats5eRwfOk21O3qc7vE/Q0Njg4ths3araHosHkl
LOMYDlF4K3rN2Fu85nf9NGbhS66q8jzsmWF9H7ifiLjYpYEYSjFsxeLm9oYmU/ksa0f91vVVvI9n
JTyaPA/HpmMTolybtjkD6+s+Ft3WYTB9w0M5f8TVnIeIPKdJS/xKFvnLzPpAr6iAVwqs4oFctGUf
k2p4NeOdvli0uLw2OrnQ7ryTylGn8fQCDW2cDrVlafqWrpP8PomQva0ztVIi3oXpha0YHs842AUd
NK7RLAzxNMx6uesmpt2MaZMt0ISRPm7Yll4eZ5YIUrNRn8GQgpOky2lcxDa9vs1MDtGlXgt1Syi5
PDr8w2zuhF32wTSD6NpqnRFH3MA0Ow/j2n6o2168F2VoXlH3iXOT0uy+W8d7EB7s88XRtaNlYKHT
E8IQkMUgokDzWH+04+x6BhnTSLddqtw/0lv+0QnqP+vW/F9jYZl/e0SisKxAhf/Iwlr/wh9HJMP4
bT2BmOp6rCEfwKUr8scRydB/41xi244D6+r3DsyfRyRFiN8I6uFvqYYQwDl/PCLRtdE0i/8XeBX/
FazxP+rafDoh8YX4lwwLCQZALE2sdOYfIMiOFuVCogvaGDvnTNnUWwZ00Qbgqi99dMtBskUg9cMB
8l95Bj/lF6zZNP9GdgOY/P0zOTOqtuEK0/lEfFYMBPm4H60N6swLy8t9rL3HyYv37S70ii/i9Qxr
pXn95eN0U7NUi0LJ0Gmb/fgTaWiriFL5uLY9M1k6ENwGrjtcYGndOGSTu1mxD/P6bDWgOkp3HK2J
RtJ4VIsTAzIN7mwyGmcsSr7AhI0FbXKOyWR7GrApyyQCeoghH7Mza/M+dZ/j/lujNPshPyvb+GCQ
c0f4GEv8PUTPswJe1NhhNNXSm6xrggb9YGWcu8N77z6b+McHlKKTds1G7ze9+DZq0X6cNLR62uUQ
DwhlhqMZyssmBIm6ZGwTBMakY7JTpQg6W7lvc/0lbbXbtpBB7F4qU7g24/nfR4q+rIIsoZhp0NBb
B2DRzsMJ/4S/QMqJaRKNlvCxxBaIDhh6B2AoN7Z60yXImC04QmZ242SMhWx0vfjyM4H+Hesx1fVV
nMAuwxTjR8iRbSIBjKQ72q17lpMbWkkXtv9TpaIjyxP6SjUzqLy8joW2iwmYmsY2EOCIVex7i5IB
4Li2osyT07ib0xECc4nww+ou9OzY1x+JWM9WEvdbaTK5sodzXY8B2VB5TN14zJTYb2znVRjG1szw
vs8vqFQaV2f6fSL9ZxM1pZ9mMMSm4Xxc8b5TA8Qi8VMa8L2w0WXpHrkPxRR6w1gH/Tz6HWdDk/AM
mB01au1RjK+jRKOOIxxfDLuzC8FtCpWTEVUIkML0qGU06aCVeIqRPxTMXwuOhBuzKD5c2e6cAXtS
bszb1nBuQsN+H3o3uUjSLhANx9eku5Pwb73BxEDb7ssJ0RL6oQxUjmrQGKsuayAgln3BE+SJSB45
fu7LWbtbZjcQKSjl6TXSGi8plL2RqpuYUEQbDK7bNtcVtW0zFZeTTSmVY8ceC/hS+654LxTb6xNE
EPV0XFpKY6DQOB36JT65q+jYNqOgiKyDon+zsLPPmKkNfZMPr7rGQ1WGl3P6RLslZuhl+MksSNRA
sewGI/5MizZnlj650eLnFmNQhv5QvsOXOomfCwPlojk/jvIFwqQE97XS9ZqP0XF22aDvV0Q6UohF
fVULZ8/7cbCqcJfyUEoMmsqiPBd556Mt2vXq5JVYw/vFPVj1jJEQ8x+UvySe7wwk85OrBHmJf3ZC
09YwpdHBSbjzfoq7Q7TmBakDm6mykXADXCXa1chXyzD0Cx3glbITIIPsAhxltrYqmKRAGq+XxXft
fg8IF4QDxZQ9nhWT6gG+3TSD3BhKTJQIXkXlHQ4uReM7ctVgdEDNO7lvNNkp5E9WOW9WnV+jeX1A
IELTGGKWfMTIcApD+xCLykvl8pAWWYUXEikBAAAES9C5oWlB1Vo6JuTzcKsDSihwJYBYN6z7qa32
s9Kh+G7pElCXV0AJxLBRgbTqDfkFVAy2ih2ABktbfoTRsyLxpECNH0t3N1U5Jr2IOe37wmkGet8l
bwht6AL4lIX+q9KZAZZPwlmOc9MVjPFEkHX51qitLbTXMaBbw6nSiK7CMXluUUaTJHLqSoo1Jb/k
TLxNFPEtmTUYrolJrHwfbSDCmJtGNRiwOYeCRZorlqLriM81FashZHZvjuI7WkkBzowC7YkWxCHC
e7CyBs7JFLzpECXPS8kpH6cjuXedNymLt5poEE4tnI36zv22zjUVxXkZGYMhO/YHFPVMvI9x1b2N
2XSqu/GMudd9GGH4GMxtPFkPIq8u+yklmA6tcdqi+bYafaRf4QayxtGXvGVT8txEKogGx3NFe1lb
EJ0cPhhdRhO/NNlMDMypjN9AaPNkQE+dDrH2qOMp1kUFuBbNOF5qG/YIoaWoW/J9RxE7I/LSlXDX
T2SKLtx5WgNssXx+plP6RwZ2XJA62jw9CxHtEhwTqyLjgMDOCyf3Sa9Q2MBCaGJ0V8t4nLWEt0yw
CZXpi1SRC0cQjNfzeeCYzobJc551+Oa/CuP8OUV83fZN1dB1fEXqWgKYn0qN2pIyjWmQbsRteEQe
fBZ+lNeF53oly+pHuB181edmPxMCA7vj6YuiYy0qfq4Cfv70T63gyiTULQs5ptMl6eZNfTCCaZ8/
Dm9jIM6gSu1h4n9V6Pyc9/DHL2YaRowDKFTX1D5VHtaCPniiSbPJL8il8obddN5vIFSeEVC4LXzW
R++LX/nXWsc0mQ06Nh10zQWZ+nOtw+S2BjXM4IQbcEFTeCMQG5uInFai6NJ7g/WeE2DHID+J3935
gV6W347PPF5eHauHv/826yX9dMkt2xC04VVd1eno//xlet4y7CUqHVWqJZHBskpeBOvwjGhjCFE6
LO5/ccUt3g/qPIpmnrV1IPBDOTvm7EnNsKD18uCheNA5ttN55r3BRd4m2/CUfnHBf3GHf/q8TzNP
6EMiiSWf55CA5DpXICH+/hpqv3hrfvqETxeRTK0U3xufEB/CneWVt7hB34xLci+30yE6M/xhO1wc
6Co+jq+GD3FxX+7sAzTLK+sxu3WCv/86PLm/uqmWy5HG0YBgGev3/eEKU5/VSzSis7dyIrGLwE2/
OY67GbLved0HK4heOmg/EERnw7MFB9SJOvSk9lVPv7XsyZ8QTEbrNwvN5yiIrZgMNomPUnNBEHxr
eEpWXelSUkqmWLOHHZBtf4b4U8W4tZrywhm7c8t4ZN7p6+GNFir+YswrA3U7ERchIMEqtc6gItqM
wA1Zjd7V2PFDaGB9Fl0XbrIbUfeZ1KsuyJKKPlgFjbEkclnFJ3IbZyhJnmbjtOivFZllYfdk1fc6
/vfFeq7c7nHFY2Q6mDpsl2kzBbaNOtyOLtL6kXEmyLFHtIZ+D3hSk82tlqyEdPYEXsCGOa9b3jB0
wb30rcDcp+rDSlzaTPaHm1z3862qMA3iODEmDApY3fHZehyVAkNwJDiDlLZhkr+JdDbVObvEox2w
9bKhoswU1p0Dt9CdAKWaD1NyMBRtm9OLmLWrmGLVhtEDCcmPhmYbmuKyc6eA3WHAT6KboZfSMWRM
9c1E2r83LMynLgLyJGGTyh+6eNqvRR9hK+cCyHjeAZ3T5dYcPqzungC/YLYbuuJhs8rJPLstn5mD
BaTGIPKjYoUl2ovpVBVoABcSfprlvKcn5RbvouBpsWEEbwbkYjOlSjpfJvE9Zc41HezLEYrIgh4V
UNC2s05jxbkAq/yip2d62Xpw385s6k9hK6h5WOO0V8kVB5jhZ0V1Zk1Xeb5C0LvdROUmhoH6qfRo
PIOuAQxrvqv1vkpCz04Ur57zk7Tc83BCaSvlbpkjX22exrHwGlTgyWhjtc0QBTxVxoNZ8b3gZQn0
By60k37m6AxER5+SwGjJ+RDmzlSzuw4Ghk3AQGU8V127Olc9Nf3WNfK7hUAnGQs/XAqOgkh0EE/N
kOBz2HUOKjKHo9vYuft2NAHMNLANcKcb/a7tjK2W9xdJ+91yRo8D1abL6HWGcpM63XaWp5QkE3Ud
8Cm8C9ZD7z449VPPKxTmH7iFVjUERK6bUM9//9sL/cQiJFLK5hCKycpWvoX0/Olf1up9XyIMLHly
GkBPCCOoNLUIyD7hcQX8gmn47kaXDcQqHUmSU0E9nAEtmfk2TUbiYaFX6Ld68SA4ri3Gc1KbgYDT
bEtsD3BDmBHCDgFDNJ1XgluGI6MZsRMYj4l9bUp8lBOIq8X8LolDlVygKITU1XH+A5qJxTLAtOm5
4PdzU6NNOe6jEMoASjg74yhg3Y6tRATGAKSaAeHhM+MQBopwH1rFpredfTvfGnPutyFriXU/InlC
h8LwGp+PdV92y8ZiKBpZ8sIM8ULocpeMDHmaEhbGsuv6q6g0fS2VD4D1vHx6nrJ3LEZbhm8w/2z9
zEofwhJ0NIxZAHfEScATgB4VcfzQmf920T50o11Rlxcl5vEmdTFbDX4zP7dMQ2VdXCKGfI9b92UW
R9sBeT2oQaxJhk1yR2eWJvi0aZzzjGdRadrAQVDYW8wuinQf5a8GCHzEpNyv4QJdrSf64cqUlV+o
uxK+YBkXvkiT7cCpSXWKbUJcKVS3OtDjZiOXU5ok93n/LHKbdOMZHeW0ZooE9fJC0/F2oHOc8eCM
OV1TV3uceIOdwdqRaenluYoyHvRVUR5GrHfwA4v3oeZESq8ZP96bQuMCA2TB8bWVylVSwgRQPMWa
wCE9hh2yfJVsmOZ9cJt9XZ5IEEAYbN1p6ep4n3eGo3p9VHgGYGgSaGDV9TcGIrVOKQ5I86Gkvw6K
hIMFCEF5ZHR81TTjOx1njmkoYQheZLJxqLHp/v3m+Ht+118Knn/vjWsX8Me9EX0THhicVJTzm/Jg
axuoM+kWVwQK6g0QYqT6JIu5T/YXH/yLqo8a4c892fxUZ7YDkVSOSw3fTCWjqltUNT4URB7x+Yt6
R/t1wfPvj1p7ez9s/+GIh7uT/MQuiE48kmgvv2leQSNPv+M4fID1el943XYCMOQVwIIfUpws/0Gp
+0UdYn6q9HTEzjozpbUOeVzUHnXYIY7f/4sb6lgOGYeI2zTGPJ9+LV0ERZpoRnsf8egLh5YgOQPe
6Y107ja4/DzF/+pmir+2R4kkQJnHHSVwUXyO3E7ieOC7ID7AXbntnkEJKx6MsDM9YKzhbJrHv/+R
v7ijP33cpzuqaFPZRhm/cWFsoqfuxq2mLw4CyHb+chIgZUGFiUdhbqjqp+tYGuQaRQY/SY8gi+ct
5YIZtNh7YrU8s62Haex2RVqfXPfJbBk/ZbirlikYXUCGUEkEuGh7hUp+dODFM/uOITIavTvX3WaI
CC2jfIhN9zFe5v2sTxvDbAOi2860WgATpu7qbUK0OGDiaPJ6cqO0SqUvOG9EMxzWHZmv/dV78tUv
/nRVJyRRjbo+ObK/iJf4ICzOmdguxyTyKLrZnKu1s6dsyzE8IlwPynA451yzdxD5ZHkc1JBQCzpL
XYeLoqpRgjPOqr+49+IXR7Sfbsynt8gVOuphi6+ZH7qr4jy5Ws9M6S09s4N5ZvKgS9/00oAB9RdL
lvjlY4cu1TJsrJd/ORwyCV7YGzCFsaH6amAE2TG9RfnDSjn70yWMwnT3XzzoP3ziuor+sHRZCHgM
HnaTnjbNsBIvS5R/8aD/YlGyBcIiVeX0aRvr3ObHj6hrExyV4HISEeHQi1IquFDL69//jt8PsZ+2
GSQf3BrNYnSD/O7nT5kbhFGRwttk2zxXIohzY4X5hMgqzrAm+B0F0BRTKM8ww/X8forVAEHSF3fw
VzdQU00Doa/rkPWwXosfLqeSIi9SJJezzy7mEbNr327+/odqv7qcCIrRNnPUNJzf5X0/fERGhFWX
r3esSR87MBGGeZzNp7YTpKrPeyNqzkwFRm+yXLtL+zCZ8wU35kNmDuxCbFtCuXfKNcfE9NowhNLV
XUCgJVSIk4+bL7dTlOzd1Nr+/bf+5ZNN+qWJ6HCVMuqfejC9TcZc1YNRQ/B0SUMiAC/hZerzoGN+
UJ4xmhMXw5S/aD1NrdAXmhuhcJ6E8v7FN1kfhM8Pyo/f5FPPq0dY1Doy5xZBci1GCXM/pP7hlDIY
x5S0aHUNRHOh0ywu8KaJVYgUEQV5htHk8H4S1BNgLTnwWjOBJeb9F99vfR0+fz9EoKCVaFapsP1+
foSGAmyZ7LhSUF2WLcRkr/u+LgEr+z7oPRoZXzyzv6rQ1rRihKdCR2qqfbo3Sb/QPtMht3YBZqCb
JEh9x38j8txTfXbXbbn7atX55ePgCsti5XE0RLKf9r5chHo9NJTKebKJ75J9t0vul1MDtNFP9+kx
vYQq8/73F9b9RQ1hEwtm8c5QSUDF+bRE5DG+u2XF05FYsEEdAsRfSb93acgZMQ3E2BwcaB+TLXcM
D6FcyoOptDe1bLYYkTaxCjsOtaZVQ0TtwpAtt96LGaYnxpdeLw+6DfA+G48THuaRuRmIL5SX5GMo
wFBbeYFmUVO+F8wPtanZj/aDyyhgrLHvZAYnLU7fEWoKDTURWE4N2WbdoHXEgmjEt62FUOExK2+X
sd0bHK0Hrp0V4rRPFkYA2hnf3Fd68Pl5t+3SjjAAeGVK4eUWsw0JX0zBc4XezZGvIzJH07hfIPZA
3PHG0kINBg0vb1/WNo5CiW6E38uQdFry230NKSmhochz8p0C5olJ605C0XAA6xmxvaJb8Fjdl+JN
Te4rUAYyhTHfI20EGSHDB1XeC8vXJpMZnfQq46oYXhNxMcUXrqQbixUzubJUKqD0tR/yraM5eOlR
1SQkK9TzjQm7ocG2UBS3SPWChN9OW2VjmqeERnlpXbQkLcx0KjRb3RN6vXWiW50aPCczt0bYY/Nt
LD2+iZ23NqqujQIWQZo+V5O9aTDc14yRBjn78PLBuQ/ttXTac+mWr2XNOUFj7IHGCOAq4i1EZdC/
ATvaKaPf524k4KkDM79ib+YSlIQIrxyDBYyEgau067ajRE5WogetULiCkD6IPrpSjclr8nIfxufG
wKzfuWsNFMkOTCkOsSGbltZ2gYEiE1YN3HLVX9Y2w1QFoqSVWEy+kawIJEai4mDOb/P677Vghif7
kcUUzPewAdtDDEm1LdqBRBUXIBeogpMSdrQDgHIh8FJWHx4EReSTq4sSXVdGIPF7OoHOjHFDavO3
mIynfHQIVYFX6Cw7rF8PUUJGKE6IerY2q4+zXmbw6kuA45CiUj4lU34JM2andiukst6k1uJjlPDq
sMW2SaFXg5zCG1pYCphjMOmvTlr4KqC3WE+vMvcmkq89lJTeehtBFjmCVkn6FPXAZMmxsGJPd7vD
am0GE7NHbsBctASnQuQSHcuh3DvDaS5fYx3JwEoZbsA0v458hwXeQFGDBZpGmpqnHl/zTBg6GUdy
enWV5LIwjjU8gDokhQwrWMID1xC1mZsVlt/6sm9uM7i4CJOCyHxcaJG2pLciu9JpvygxFBoQ0OFw
r2JXN09acpW4NQLSe00dNy6ZK85yZnL+N5hfN8QHqjW5h8ZpoktAcMRIotRgE1WZqPshvZRVvZXt
VbrcqHIl/u4MSRdXAr8XJ017CuuXyLlt8PLb+kmKkFbR6k4nPReqcNZ6fXg5FpfrDSHPF3tgeWUR
JpiHCO/a3Gudh5X/XIb3/IvgAr5lQEtTGe2Xnqqcybasbpr+GS/qypMmuIdpsTTHbTRBHWAvNoY3
cxiPzTgd9Dq6novHuuo+HITpYlp1DmogSBKIxuogzP0yvkUwlifg6YYNjHq+HYkHnaabqbib9GtN
/+hQcwM+AdxJxIse7WRG0pbWYwtQvRD2XZrM12U3+fjFV2YGzLYbU7wmA/eNp4nYMqy5TqATw9Iu
t1GNAHs+mDRbDMIHDFO5LecHOWgXoryKGDTX7Zsb9RdEApNZAEp+xgXKYFgRZLHFfBjxryDZoEoZ
6XUbYXaf2u+g9THhI4KoXa8V4Ta37sgA3LuD7a3Zm9LMDokxe8oJDxeuwOoMcEQQi+mA1YBDnOWb
5XAdRQ+dQOr+P+ydx3LkWpZlf6Wt50iDFoOeuBZ0p1M5xQTGYJDQWuPreyGqs4IEvYjKrGnbG/JZ
XAdw5bl7r+11SyHGju4DmsgKtqdJAwiLYRQBP+yBmQnMY/hEFgTYvWlxR4hK4S1aap4qsXuxTbJu
bz5aNkgqHifRuMLWIAYVoHSKnmI29OZaCu+FpruuE6Abtn8rFvHclu1t2CuYmt4byLxNk+z8QTvc
tteabc9V4U1hCwQrYa0a+RpV3FwjQSQKn7jq3nuauuY3Lg0hfVJhtkqacaxS78YSAzxpj1bHzb1R
QamncOpSFjOzatGSoSastUw6kfgKbim5a/ChWfjHM+3a6DaCV51L0ujKIe26PNvXQutwe0sErLwX
dXAw/TbyMbdR5TsVlXFTGgRMBSmRCPlKKKtfZqNwI5w0myBQD4qV7AotW2GwS6sX3G24FIR5T+ZJ
1pp/ruejsl6ZwU2RSge9zE+mfWMSH+KJZw3Zd9qGZCZInIPjpZC+uYRfpNrRitWNVEtLZVj8FBJL
e2VVaiepeMg0FlnYFrbxXAvhlcsloYxIxKp+tf7Z6LxVL9M15Ps2IoGMj1CD706qJ5ENnS2uzQ52
crRPuR/3CwyBzbwl3BxX8aYPT2JwADrFokPJU+tWjUM4r3bTR28BNwCtXOE7v4P7hbP8vsvv4AfM
c5w5BerunKcV2zs34rLL8jaCcCJ9lISNk5F2e2q8s94HAorwp/HKbSASuKZjW9dlqDCvBEaAh/KW
qL5msUEjIZdW/lvQ3IXF7wEILgGGx6q+RCw6y7VuTSwwPRZ8HqZoq5VgqearpOMGrnzB/cPOo140
YGa86L5GxjDA2Djmk2uKNCBYtAlKH5wJCsGtZbh3bSwXkkv5uAMEtQWNnTXXncwlgCbxTh9CUilq
j4Q0YZVBUSNOBhjZDM4hTHSGgwVOpUrJORlkvIhbyDu40upfHuD2WvK3PbKnyDKGaw2gLNGB+5Mr
ULuLTgUapKw8IkfM9loBkwIVcm7W7x57QpBtM6FL3qqgXsvMcUFj7WXrV8vrAQ0wE1B1mJ45c1ne
WuOom+2iEu4VH6JXedOzVIBh0hBpoc9gA2BjYyLgp34pChQF7qEMYbVTlAWGWiftLfwaSBTZTmpw
zsPmQtljB/apgDZVSdlDYcu7PPQWGnnmBvThooI4CAVBU+cWiPCIyyfVVpHlHEthbRr2EioOSv63
DLCK6F1XvKrEu26TDzUlvmrrKARU7ips2Tk5wCGXb4W4Tmo4sXvRAp4IOvCoutxxIHKhWM72IGOu
JtGq0wmKZ/IPryGozEIozN4QrKjcYF7Zt/2rZIFc0pNVEGwdw2O7VcHlLmeZ5V/pLlygeNlRx7FB
uomLIKuedf9ZafdNXK3rYsOhE7V0vsoS0oGvubQRG3kvUOjJ2b14TbfPS4hP3JMmuFHasNp5MNxz
0WGcNCtV3RrZDUkbM3BCUOBRVA3ZHMExUNad+mQSKyYf2GS+9+yp0+4+rnepFR3rqLjCpcndzD4n
VkkLiHDxqmOgyRh+iOiAMqb7CXzpdSQ/s0bD++TzDcFzQbnuTXeDm5MiFV4bpWH5+dUr5nVTbqWB
/3BbAgWq6Gi8PxFDQy6J66rcmsIV4WLzLEaQVkOXhJfA2Q4ZmNhvnBT7KzFSucs96FYOM26j9q1F
1tWt7e+EYW/jHB19X/n5fSkfDYmNDgjxWpt7yV7PrgXpkSym1VNlpMecoYG4cVlwqyiK/T6xpRVb
+I2ZHywwdWyBkMy73o3PKw+U5s7VURfZ3lZkpm6SY6Zvc/sgmPFB98Kl42/LcDOkHBrh0a/VfeSg
gDSbZdeSDG0+xVZ3hEkCIIDwdt1Z/nxiu3BK5MBmGKpIGd9UvxV9xaTphUhSlFm5qpbFWV5KG2EO
UftsrJlVqJ9PHoW/XxoMIhGN2oo+WLfHVaRe1NHMS5BZoOdsu6O3tNHhlrNn8vNQ/bIfXzSbSUXM
9xM/R29Ts1CDKDoNj4pGrVXnoFOILHNeOYump/rE4ZEbkpKzBa6DWTp55P9eQ0JorJuWAdeXQoM4
KsRaKdYYE/oIdyNgOUnLfvHa48THG+oUX+sYlHpEE3s+ecKqMha6eCkcIi90lJm4s3d4/jbtTljn
c+7WNhMtfa/Xfm1pVMPs2hANZURLyUe+5TLixdkHfDiuCF6cK33WLoEMvnN/123+X0X7/6v7/zfK
/E9fYfFavv6vdyQLZXd8jd7/z/++J3z89bO4/8///x/qfkEylH8YisHNBglQus7w/ae8nz/p/6Bg
rwy8BqqjyKA+6fu1f/B/D8VBRh+lYmqr/7RAy/I/yB8VdWo2uoH8nw77L+j7/xS0/nbNP3eCsohJ
wCKIG2zeH3nRpxJqCWZe8FihHi28l25LHSPUblBuH9CbAj+mluBz9OEupPdfPcwoQbt3ZZK4OuOQ
ifU8adA5wnVYQcucg1SGnraM2iut7O/gLQOEwz5npqu+bLeGq09V677OFt9+vDKqD9qpp5m27JeP
/lb96A7DVergTEiPyrJce6spMdfXcuk/mxvqzKZkilQJv5YjMwT2qJJoLrzCM7uhOLLivL+bqgh+
nZG+NzOqyjq+Hxd5SjM1e10jOmTmtRSdP3XR03984C8ei6lGRgVAATd7rWkEsZSLetHe59fFwV14
h3gTbEmTkhfRylpk0vLnVum2n+bB8ZOhDvv6Ag2kp56c8GSpvW2qgwhC4+cGRsvk9xZGxVQzk2SI
UF75WCztNfkM2VrflktMlLfo3nbuzvl3OgVWcdQa/GfCORte9KcBJOe1lxiKbp09sVtbAuklVDQ0
8qiIa9zLkTj3i24XQSWceFLlQm8catHMMFwlqKo5etQyh0HrSYVF9op7lVAMA1z7INronDhfRSZA
SRfGpFsg6MqJ3YVc0n9gLiRxpz9IiX0Si3eTmmcJfK/lwBextcLq/RxgNbQIQcajsugE7lojY6NQ
BquyV0UHCHqj+mT6ZCwgFPtKaJ6S6xOBC6MtJABHMHUC3kSdCxXCmGuDcEQdxHo2z4AM6Zr/gBN0
2wPCUpxflZzvfUCVWGQOnWFti8Dbk06xi/37wqpheqfgDgJcCvKh7R7DLIc+9BIXB7x8H11Y/m4K
dy1o3qF1LfbW0gk63j6C7qdm/R2bC0Kf/jw3d+LRqY7jO4ng117um5mlRDhTvOwRI8uQU5zPw4Kz
pEGCldlEhBzXDoLN3l9Z5pXgE/BkdTsZOVhkvli5jiq/3XCNdjAcjt8RxQYFmGfRs7OHhqSaXJ9o
ngLDwT+WBXq7WH9XcxelNspvkaNPmsv3HdUDsMnkTRNWkKMDCU5+S7ZhehVSmuMf3/sOiQNl+6Jn
1ToX3iqtXIAC82aFJ28akAuoOLSw/hDyckUeLV4OVMTQiVEN1cLKj8vrzuFc4GmFuIhCyNWu7foT
g03/szcaLR5YzGQT/S4nXByMX/u+mYklMgXROqMmI4lPd37FrvueWQU7HJLDSHftKQxHUEGZ/AUU
d8zJvburIm+RN9qV3+UPNZDStDn1arC1c04CqMMCZJ46MLCAXDLIW+KOVWTrNvmvho2Lb14HVjik
qqmz3PgVOiRUxahEvRJ0T7OFKfACjnVrmAE5dCQEiohigb8KMq/RQYqYNb/FnLMoHqMAOwASLki8
t56iXBEHvHHwPSIO7NZ+eKfnLwRPoU1NpFuPjNiYUKEewVEnczuPF3VpaLh8h2RTrY7WYsqBh+qZ
aoWUiSOLEiPJL7m8Jn1jbSN4XPSJyfJJmZj0FQO+WkAKLjqmeUTaBazVZo6jCMt1sG78xwDGu+Ui
I+nEHfid8+DAdtV8gzd4XfXxk+O4qy7Mb+K6WTtJfV96wj7XHe5ZkGYhAm2kIXGXLi1oBB+km6zO
1rndkquHRhNWgKYWyzpIFw1R97oDWK47y1zP0GUR0BHZjIZUiD+E6BWdI9aZdFHV4V3naITUmbuc
E7ucwAeVorVny6e+Y1y5/iYgrlb1qrlVsNUsnvAaINNNDoUv3duavOYKZylb/ZNm9jMPk4oiUh1U
7LkupkujDjZZ+hy7z6m3aYlm5PJC9n4X6b2lAmkgUq8n7TbuYrB9xOcQD5bbxyIuT4ZzAna2rorm
KTT1U+apm6pscaqhLHWwkiiOuBTKbOX79ked5Q8QIslIid+6JjiGwOPw6q5cJ90nFsR0213UxM7k
pYCwMpyDW1r2bkwlwToLwiA57Ld+464bpCJG5u4igEoFujxI9QS+CNExQLKs5PpKj7znJHdeEllY
9miN+8o9qSF5BXJFEnV5a1QliPbsnNcgBomtVQL3YOcOkxc+owwXVRysy9jjKqW5F3wshqT8RSRy
d5p7l1m3OVG0KOaIo13HhOa6JDAqv1VKPnbwoGrKTVrd2mIxb5i0k/CX/gcgcQrMJy84IObF/EOl
MTu6Ug+4FMWkQv2I7lXnjzrjC99gjywAdP2xEElFHq5M0h673o2X42L0oQ12NuEBGndqeM8DUhK6
eyyNptHOK4a395obOx+LhmddOcnvjOFBrYdyC4o6jXCCnDwOtLoYK80zFfV5lJlHnZBJQb6K2yVB
G2TT+dTQ+OJ4za3H2Ks3qqctuupRNJ9L+HciZsTOTm5g6BbJe9OeLensC8/AfefoX0JXm5dsZc3K
2BCwikxTiX6pylUu7YVyJ5hnPdxKCvhGqJTt74wELcs9Kc0zFim4ZKBbKgY4yfVt7TCfgkPsrVVM
IHevq88thbsGuddMLsNnZphlkJjzoJffIvndsxY+ISHds6I8OR1M3isokystOqFzRbH5u7BfwR8u
TANoe5cfW+XQWVs3w3lJAVypMauVb2UJ8qAhuDnNZxLq7xA9eB79TgTVnAXcqrStsMjLAd9qzhWY
iREJL7Gzl3RcSmR0kGOsu4S/1kczQ32XFMs4MN7lnHw0pq+uecwFi1xwC5PXVid8RT6k8ZVuvjhY
FmMonaG8L6IXG0G11Nvci3w0XEWqETE8J6O+1+VbZpCZkqhzU1w16S7J7D2ajgNnnF8lvR6IB/k4
6DLFeBsH1szuupOux6zhPdMatVLuGgAqriQXsgcofC5pVKnc6wP6VnkL83VfPZCwXmRXSr6v/Y2G
DYDFOPBErpWEFVeadfOc1hX3Dyc3OrfBQVTgF9xKym4IPK/jvZCtE/mgG7iqDOpdS7eWqWlzA22u
cnyTZbJsJIxV0Y0tVfs8XuvQJqWM+EQVtuOdnjz3/BlByS4vG6qKQ1IcRlRy0EDYFO2TH+8ykmGy
e81/1sSbkHJERyrKzLXUhR6JkG1u2fhIwVC5JYjBPBc4/WamSmBOdNL6X76iPirqU84nM+J0Db7z
RpCsvWlmd7iADmrbLEoxOxkNFPGmODoRcA0l9sSlzwTGHHMqyBbQ2ZZporK2uP0wOy/bd6xNS05f
1PmVaJn1ATNtoKTLDFjlkPel4CIOk49QLfBPSKxmKWTuYGaww0pF9cnN64NdS3emI+59P1gWXA9m
gvMhNKpF8Hf+bIS1sEG7sDaVgxzcKsj2U7sl6SBCQr0ngNEQE2tX2c7ZrCXc0OqzEeXbsq8BPLfi
EULWrCLKu+7YkTZx7M2qRnurCAiqE3p3R0hsQIR765YYGAB3BsZzL4ByS91b0ayo75fzhgmrLrYK
rgsdW3Iicy+rL3Nyr8WIzZykLfEkgM8lyE06axj5/ERGKI3zVr6vSNWWQmGv+8LChdcuKeuW+y2T
CEiHuBi4uiH9z/GzRRNC18jJzrC5SirAVtvCCUHgMoVgO8N5/EuUQJv6PXAX3VXlRVLpT1Nb+u/H
I13D8C9SL8CmoYyKNxJQUK8VU+s8mJOCfbzyV4P9LXwFnPzLnicTp7GvtaI/Z6UvzY2Os7ii/UY1
PeucED6Z3kREG1khKwAh9CW0fZll9OcHHH7/eLv4+flGB9vcasgBiBzr7KIkXdXGHB1a3U953C6c
bCmdEO86aM5U0xgdyFrOY+yKXR6ruo1EyDXcx7T+r58fZaSx+4+X97mV0bfy7Y7UnJitr3Y9nCrm
/oJY049BmwhPCZ3QQTn93OKFs/OXxxq9vEhoAU/3PJbvkkaJcxTs1cT3Gamfvj/UqCjgi1ljtoVk
ndV1de6W3RFXyUK8JkJ6Li/i4yBOV55/fqwLp9jPj2WOSgKOYHYoVzTu4uFLKJtg3e/UFdHi25+b
Gdin3/rep+81Pi3XdmHkhVxb56LtNo6m3HHRCByz5F6LC3rx0CUWt9npVrPhFAjt+ufmZXmi+eHv
n6oEUYkrhwgY1oSltDJWwW28YtevnuxTteb2bxM8pEvQWXOOl+IG9/M2QKozMd4v9yALRCyKWg5s
ox5keloY9S49yAC5X+v3Uqitfn5M6dIIp2z5n02MOpCCDDCoyfI4m+0MzYIQrOio6jxeEL26YCy6
wR2GnEG/C09hoiLy8+Mp4+ISHre8q5FMnWPu5sy7VnCnhsfQF8fz19+nU8YqdUzQYdtHhnnWYsoT
honwy8vnkKtY6conK1IeHRcRGZSOsHAmetBIsffPsfnPV0td+GsP6jC4h6CJWBx25VW1TtbRHF1i
cCrX/w1j8uXu+rexofD6qbsmlc0UakXWOVuaa2WRrDsMo/NhFnB36rGfmNrkqRc7fNpPzXECbmus
V9a5XDTL/Dc+ONIG5wrVOzZhaEzX8mloXUQeNQvuAIhMzA6Xl4y/jztaMhpCupCfmuZZxnaJCKJJ
7oOsmOif/8Xs+reV0ZKRCgFczIr11t9WqEvlZb+xltkCUvcaM+zi7mbKjPvzaFTE0QJPZLQsengX
ziJxJgWBiLayE8NkpZAW/vPAnxp7o6nFIKpKrglBPkfRsbPgxHsTDQzQ1x/H3mhmcQvHlDti5c42
KQpLRFpXxTyZR3PkKu4q2bkrddHvyqW1ppBXXKNx31AFmU0JZyc6ijRarbBclgVUPFYr80k1rkrh
zszvfn6VU93kz0r2aTDUum1XUc67rFcK8krrWlsV60H1XCdH5Bn6U/W726Og2ky0O/EN/0xAn9o1
xTBKceQNu0/SgFigOHiz8GcLc6bMxZm3EH7/3OKf/ewP8+mfPdanFqFSYojWmE8h8Z8q9rxI5tyZ
faN+2Lv0Prz3n3Oqe1A4D9Fr/MzJf9k8yMWs37Dzf5KIo7TmPgxrdd4UcJQWLunHC5yFkyvLME6+
/U646aCjuCtWxgptUZUbQywYR2FD7BPeSkupN7LxEVj1NlQnLosvdrFPjY3meUvvSxMfinnGob5I
UWiXOkJNsVn8/PIvb4g+tTOa4uVcEmrU9caZROdjmwMqkt2eqBdtGaT5NgmtB0O2b+3YeNLl6tnE
Dv/zD5Avzk6ffsDQHz99fbpbqRH1xnZk4Ajn5C4UmM81cVbVKtcF2rxn0dEyB7O5uOwlhjQO5SxH
MGJQCG0+CMsj0vNBxByLjKjRz6r7PJxbwB7PcrNeiMAsMdBNvbepnz1aK/LANZKyYuPPOfuqr2fa
JjlYR/LE8PxJ1KUX6J2W+u3U5m3ye41WD8mnBmxrHA7VdbkduChc8MzFFe6eXTaBRJvqgqN1A92n
a5HJxQyE7MKzV6JwnxOTNfH9L+7IP33/0ZqBeqvI5a6xzphhe3PddXPntbvBO7DwF/ZJOkpr4wby
rpbO4ZPEr8FJ5lw1tUQOneynoT1aVig/iIpttNxgGPC4lGOjv//8mJcPin8f0xgtGYVHBrfkcqYa
plXSV+bRO4WvWbPol5CyN8bV/7C90Z2M6JPJocbKsMtwr3inm2rtHcwr1P/49YKVvZxob2I8GKP5
KpIEMRF1xoN5AMHULTncLPu9sCRj+wqL4AcluLn7MqVOurwf+PRaR9NX47p1ShovtYStfSPPs1mw
9IN5sAZj9AIoYJ5uCp6YJJUH4aoBmfFHIzV1U395U/7pV4znMBFIW9Ly8Oq6eI0ABqH4u7bWwzMj
Y5yYMSeG5bfChuonIA1Uk8JGAQAYF4IPnH1yoplqZjTRBHJAZhYpI2drE15Jq2hDEWCVPnpr9Kzb
6hQsnMX/cM0zRhNOI0tJZHsZxw3rCMp83irIKiN5aocz9WSjGUcQRVvzbYZivSIVT1uRzQT2YUly
5ZW0yxmPt8kiXk/NplMDZDTFpJYh5FxRmudWyAmEpAYZyRAajJkIPe3fGYwKhS8Z4auuW6NRAZS5
zLIkt87pW/tmmOt+oSyiNW6ivRisEO7Ni7vkJG4mJ4GLc/mndkfjQGvoNHbP4mRYB1W9q4egklLu
UOuiqo1uYE2JFo5s09x1ysPEMw8TzLcp/FPbw1f/tI+wMmxutigZnAzQVVcgB8nv5uX8EqI7VX5w
o+faeW9h0oTwvaWJVezi+vGp8dFgkUzy3c2cB4c9TtzA0gZHN/F8Fw/Hn5oYDQ7M17FC9gNL1M7c
SZtBzFcu3Y2/mxQPTr3J0fhISieo04beM6Ck+q29ldbdyp4NZb/pGsP3YaEPsR8q1ARRtoxxMcUN
ZTVGfG6efbJsmjwn5gWJjnPwvYlh/33Uf21otEDJaqZqqhRSDwZ9gtNxbsXRWnAmWvneEb62Mhp5
lWBWXRnk5tnO3v30HBgTdLzh3X/t5V///dEIE5TAd3IEwuc41o4tbkmZJCOIq3u5qTaytoUvPDGZ
fD/1fG1xNK7KVoxST4/Nc26Tiu3JWxKTzhlB7nWaPqbZ1Fo6MnMPBa6v7Y2GUoPtra90vlO3G06C
Q4g4t+qz1J/XIteda+nGuZdX6NJQEs4y9QB3yP+DcZOepetpVN7UBx0NO1LaNddT+KDcnJvy71Z9
/HlcXygJf33e0Wgjw8UGyou2AJ/+LLk19jl1xAeXCtch3RONly6DbXVFptsah+x7OJe2jjD3pqpS
U8NwtDqptmvmktxyGV+0qJ+wtgXeFQripTjFd5zoT+PaSVoZbqg0nXEm7g4EZoDaKQB9ec8+Djlp
PbFZmvh84yqK5raBkbXI8mJdXvfKNqvq1cQH/D4xDx/QMhGOGxQG9NEACRC3mEZOPW+oWgqAq67E
d6Qxbkmo88xdoH5d98sIzusJh70qzJO7hOSU7cSvuPwB//6K0bBxAMAXlcreCWDrJkB8O+uvUm4O
0zuuprtDBTd7ZeAlx7S07Bb8nP6hQ9ULEAfG0tFbueuff9Dlz/z39wx//7Qc+6JvhJoVGecS7ZJc
2Jijq0VtWKgAi2PXGrc/N3fhfPX1K4yGUaCVjVAIXCo6gVrPgiba2nKxzDFSZWK4Nl1hb9fYV8oY
/lu8yLvsDocKF8tiNjFfXlxnuBTgLpzsKkkfjSSFiPuGbCL2IZCmA+i4qolJhwrBxANfXAkURR9u
iWVJG+MjoiZo3JCgG+ZJ7Qnvo5XMhMfgRXzwF6ArlogxwffHUDdm9fHfOTCzrQQrYsErhUA0Rm74
itzWTVLoZ0d7trQnb3I7NyyU44XucwOjhc7KSHIyipIGSMSee7fuXJrBRVvIIfdGyeK/QZqZanE0
jjVBS+y2o8X+rV54m4xiK6msyRN5zUuCUzd4NSc+4YWuYqAUJonRpCqvjimsAaq5wNFqmMGKdOUN
vn8/WKhYbRwNlkIWnDL9tsIGD5HO0V7Jpp/l2P3CzEXaMVFuvDBP8lOAkABFIzNxbLiJXdHJkiTS
zwEKIANJWTN5orzQYcl95Juy1aMQMLYYdIZKKkpVSOeskufEWmD0f5FxqeP9z1ZRrQBf9iZmxYtN
IjwF4i7JkDxGn1SXZL3TgkQ6k3myAts9d3yKw0KyE3yS01r7po2K5cRHlb93XKg7pmhRnOW7jXk3
hth3hRLHiDWFakWU+0lX/HehgEsRDKb1VRg8gnZpl4rmXaOzIsNpYmYYJpjRyLE0hR7F9Su3OuP7
XbmxaxIctY6H1q6Jb76ykW4ntbD3VUIIOjnaSEa0k5gFJ578wtu2UFro1MaZkr7RuzIvNlWB89/Z
0N7IZJqbavVRuvljgg/Srz8SCc8IXC7NuedxTqkCANQ7a1C3CxPPqugdPFHaJmU8gca9sBIxR8mi
OnwQ7GSjCTkKgijqDVc8R2jAIDF4+FXc8EN0HmJliud18d3/bWtc5atB+HeJhoxWzcuFJ4urKpJB
sPNYWT0nmO9KFuR9jb3m51c/8YjGqNin+lZhGST1nNsu2WTCR41VXwh+q2K/NPnmPzcmXWyNfoVl
Cf0AbqGvS7tmyGpdW5l4DgNxAIRzI1XAXShXAqlYvdDd2q649XR7V4EiMZ9sCvGY6lUYui3cknwm
Z8lCCJKJGWzqVw2989OGo0pFp7WLvj93ye9W21ioqJPqRhnkZlk01dWnGhv1qVhRazvIvP6st9q1
HEWLyEhXqFH3WsDGXeT2OodEJVznpUJMfbHwQVECKSALowWE8xFU7lxIJ46GF1YTS/v7Wf7crn96
AUWUlEmehv3ZcW4K504F6Y8PZeLJL6wT1qAaQTqis/EYz27sOqzYz1KRZfmxbE4hSVU/9y714izy
qYXRRrYOah0fCigCNS0OcQ9JVJVnOAiOiaGvDQteTuUsqwxHruUdDb186gjk/kMgdpV2VXn6IhH6
tRmggxarjZ9E15lL+LtQzXw1WKHsX7jQ/VsfKazkr7za27aYuQdkjudr61IITwR6zdTuNrWfAkci
BTMErWzDgyGlA8c7QVob+KRrvUAGjFQ6nnOj/xKVKVQhUhK07HcsbH5+Jxe/7KdXMhpwBdxlKYzp
bYb6DofIIjImePvXm9BFRYO7aKI/MkcdumxsOyb4kFXLj1G+E4XsnMC+THzcS8OGldFQ8UbCnh9P
xYTe+RmGou5sJ78FYkAQq4feowrrkDS6iZ566aUNCzBFUEtmgzp6aaqosvl3LZZB/8NSX/z40S3U
iee5cOiCaQchDJS8Omwyvs45wGzt0lLz9szd5Aqj14y4MBDH7jun5/t//QNRzrWI/uTN8RK/NgWn
S1GA6LbnOniwvWMsXuf+xAx6cWL/1Mb4aG46jucGooyUvvaXhZ/9iT1K8Z+UWvwiyvUKVNqN7ukb
uSMbyHkQvODG89RzDfkbPFjRVrOsn7jIuthl/j73+ACfNiBnXMLqzhIelT55UdxnIz7aDOm6+fc+
53++47H0QW+dLPOImT238IfM6LGxrQX5nXMFtPfPX/P7Uw2eXRXyI0xVVL6jzokJN7D8RG/PVf2g
WnC1AQn5HNgagocFN5jYk34fCl9bGy2NXhyort0J9bn0qmXMtBWUJE2F9urnh7pwDfa1nVEfVWPQ
H7oTdudIc27EmnN4qjUEmYNTaM16l/V4rcJMnpuCePQEbe9DdKZ0PvFu/4ufMfD7CHb+jgwNk9gq
xNrpuGrtVwC9FuWjvUI4hhk4XEunnx/68pf829houVK8GohPSp/RIiJkug9TetfJFIisXUN66M9t
Xf6Of9sa9RqLIJwi0w3mAPW2ag+Rc+sIE9PM99WXTygT2WBwRFOpK3ydZpy0t7RSk5gC0vhGNLr7
3vjtqfreTVRMTtUNN/UTD/V9DqVF6iSQMEkcRBf+tUXgMLXqC2Z99uz6RTP1RVh3eyGUSXqcEjZP
NTUaBwIwmTQ3xPqstcFcCzyAYGJFZXnnG0I5sfxcsCB/fa7RYLBsI9D9Km65RRF34tyjKDdcSNeo
CmfOPOL6dErxfrnj/32VYxF1LlW62/qsEXBCyfmNVk790qrlx0AIzIWOpCVuchL3rgnYjZJblkTZ
1Nj7fgP45anH+mqNc2dU+bixdADrPYkJGuVHvST5t8WF3d1Zsr/Oubc2UHJMdKSLo+PT08tfO1Jl
oJer1aY+i1a4yKLHXPJ3pn/z8xCcfMfK11Y8UTATL9Trs9DWZ1/2yZhwnANpWFsXzJtZuCsQuluO
mtd2onBBMbgRqyl1x8VJ59Ojql9/RIoFWHC0jlGaWyuBnOWWkuMMR/cihD7lZ8ntz089MXDGu/6q
JmgAR0p7hi42N+wtDoRZ6Twl3vPP7VwQPX7tPqPZNLClmGz1rD3LfLwwQUjlCD1+aSXZGo547zn2
KuHugzw+3KnDBNtqydoR6yXJ7x4b/GIRpO5Un774tnU4qdSsuE4fF64GgHyCu51dHpJTCFBzg5AH
UG8+mDP8dMOQXgi75q5GdOKtomCqyw1d6mtBh5fyt/0x3gLdSUjyJu23b+lWn3dQaQ8mzqYZ3EMU
maa0/NdPebRooHQmDZOHHsJIP5+liwiapS7xvZ3+Xom6WSO0Ey/1wjXf1yZGCw150HZklnZ1tmQz
mKlxS/ZBZrHldCgidEALU7VdeWK5Kjz3oKWPvlGuXGK7t5kbXKuJ8Cz0+VboPDxp3CN1jf7YG5zb
Ai06463dOO256c2V1Lmb0A2ffu6mw9T97YOYpPrC60VVMD7GVJqKsF+X+O3ljQfaZd64+lVE2J6q
1IsQMibohaXvpNHEDHexI/5td1xdIqYyaHrNrc822VwN4TQy5s6cHIy04PBJh/j5MeVLk/kAKmIv
oFi6PD4UynYYCrLTQiaU5U0gIcaRsWD7gnBFRg1BMATezoqIuniB61IyrJ5KtfwELOoglfWTAfZ0
5jnOOjS9a92MjnIFE5cLkbysPhSxffv5116aoz79WGsksHNVPQ8UOazP8KoWocudQT3Eix8TTvY/
t6TJF76/DuaDUCiKypjnvg6PRO3Q8CRGSUZVvUsE58WzagyE+bFXSYL0mtfEFIkqkVZimmXoe7Cg
dHaxgJJ+o1JXmdtpekzNRp4ZYvyakfpTARcTIdYqOVDRwszfsUjv1d445CnkQNm771PnwZC0cJmG
zS7Hn1xgiAzFl9JliWnhhVfmRtCs68oyX8o2Wzpmufd0rK8ZlvMuB3zou+vEtu5FO1mKAWrRzLxN
/fTawXrsm/gsg8xYZWb38POrujihf35Voy0Xt0eCjfcTxYBcPymxMzeCeIECa1076YvT5fO0bhd2
br7JabMsjHjuFKmPy9bYmrK7yEPr8PMP+jNZj8euDiVlgCqBaxnf1mZZq5D8lpPFE+7qkkM0aZDK
rQllNANookrtm1A2mxzLcFR1S0sENmwf025r1uHSyF5Bss6C4i4sAUZwWZ3Wz7a2V7zoLst+p/Gv
jqSlxrnJLAqPHz//cunilKkDiNI02G90vtGOUiuCuPc8sTsrubvMSRcCgBAOgZC6eVIcD7kccPRK
pVrlLms7mwvgu1PZ31h2w/QZrrQGPFw1WPz9BUmrELrxPBf9DhDlKjUlCJjFstPtq8AEFmJht/by
R9fyV12nzQXyoMSOCE2jqkTYERksG0LG6nIeCARu+Qs1gQJARGCmGCu97a8ic+1oUP8ITLYEZVVZ
B0Jw55l16EoQ8xTNVO2ky2fHl+cyYbisQgQeufPGE7k0ze6E+phob6adv3n1dd5H666+DbLD/yXt
S3sj1bWufxESg5m+MtacSiqpDF9QdzoNmBkMGH79s4j0nlRIneK990pnko7ULpvt7T2svVZADswo
QU99x7Rtnd63HXXaqb4aQ1sVZb+495V0n0y0yKWfj09t/C6YuzYiIDRA2gsqkVEARosdpTiBnmR0
r5e/1eEhKShYq4T7XBzQjuL6e1OZH1KnuOD77ILOqyTJY0z1IG70puqQhdPqGsogDzomndlHYaR2
DK7ASDCsPh6ONCSOif+OMuXUNvmOQY41AQOy3t/JKVjTu+eYD2uzoAfU0R3WSBbqKwt2fu2puLCV
ecxQp6kiQGWohdoBpqbF2FLF35r4txsfNZBJ37ZM8hMBoYOIzAQfGepg6HzP/GEwDh345XN2rrJE
83KRBZaQQYFYxKg9vNm6LwDv0BgmuED5jAZnfzALkKByxk8aFKyCvDlyeOlUMaHNd0e1FgJIJgjF
GvEslehsCyUm+aNVB7FnPVd/9Wq9CgwsVIB9nJm/zTZwwwwEL0RegTl1V7XsBXRqv8AaDsrpuNNA
JNm/5gI0S9KkWHoMrr0FF3ufOTh8wbSlBNpeMX8j7S5o132/BCn4LLz9cFoXi8xuPm1B8QRW6e6c
SOZaoeKKcdSLwEoQ5+pDWYL8EroLXQ2xBlFwb3/cq8/q19LznHJU+lKtQGd8Hg3wfmh+GZYuCfxC
TBas6JrF6qIiolcnaZBWmO0xFetCqETenNtI8ogy7nMlfijkal+K429B6Ne390Wur4eyg0Qw1Aer
/f6IK60Y5Bp6kmd9hAI4qD1y0j8nqbo1of/eI9qkav4Q6uWuUKsYb23lxN1Txl/r6rEwUdDSoU4U
olGgiF4NRlinARdwYhCLjtofMoo+Y61X6LKHpsAJXGDrVIUKGlihQ3jiRI5cg6uHTFNXpNXvm0k1
AMKVfqwLdjsACNCGYP9eE0XzEsp/S+BxqQdzR/vOitp2bTZLc0DKtewZt/if45jZsVnlIM4Jm+YM
+nCvbcy7CIi7sq7e+7L1BpAKKzp/a5PxoA6SVweDDsKgoNvG2LVAo7+FIXsdWGhLWTg0Cd+DEApa
Etn4UBfKKeg09KI6TDuCMzmr74DC9EMTKlIMkn5NvpFVkA5h8HMFGoLDUFSHpgCb9Vj/x/VdtKZl
RLOot8LMwOL6/ZPTSuFRmsbsnFf3OnQbCgHIsw7KmeByWbCuuVeYVlLRE0DoTEA9MaV0F724EoRN
GLzu2Dk130b+TrVm4bZ8OvBvLmG2wixFGyJCxl7v2XkUxgdeFDtVlhOrHhOwpe/w2LASgu4d2G0Q
3FFtm0dsa/Z7I5ehlgXyiwEzVAb4YiFuMH6Y8fOonUjxOoAiu4IGuwKRNLBthHXuNikFJRNoIKJy
wbP8hGx9boEYqPzpmEX/TD8uDiluQIUPBhB2FpNyq9W9XwHDJEOEfYxAGQPm+SF508Z0I5N2JeUu
4Xyj4hVe+FQ/DB+FTskwIX+C1B5DfTM/QAKj0fJBbc5NcBqFV4YBoDFeqk3NBLSAap3KqSICN4Se
RAS1x3eDQGmclhVEllCT7hzdS3OrPIWuHoIGxZLeJCg943O9QYUV8U/7rD/eNscfvg6EhFgXJoCO
g6bPH+g6NDNxyHhybiG0G0hvg9hByOKDRL0bNGzpu/54MqbVZPBjImtU0a2a7TVso7pQxy45Kyfp
vX5kf9RnTBqHT1pkgXewWUv7bi/+Dh7463+xy4t1Zy4shcxzXZdDctaiF70u/SrR1kH+C2wZ6y7t
F6oy1zeJbhneKrwfc2gRvHkfqGGanEFt5WSMQruYejS6B6v+7V0Z003+ftOn4/xaafolF9cE7YVR
DGS9OIMxxx3JQenFrQHPAgI9xFcJSjO1AkxnmG3piNoUK3ZghQMrCljj2LqJko0mvXIZUsNFvKk5
6I6oeKAaRFUj6ipE3shZ5RIw5+Q51FghCapKj8I4QLFi01DR4aAmbIYDtgqTJX5SbQ2IogzBCt1V
vHEgTQ/xR2dbCSlwEgU2XtuTCk6rQghcXDcXmFTI1erIrMA2zJhbyEdQTd5Hcu21UKKMTEz2lxvW
hp4pq64ZnxoThHUdOeY8s4U/wX3p6PEhLX+3EBzKwKyoUXLWSs2FxrPVJf2uhnBArwsoveY7xGJW
zYt1ZjTbeESVeWlCaelbzEy7qyBNPJhZgqrVUYie/4sO+efd+frYMxtG5hIPaaQk5xBTCiZy41yV
7RTTsAkkSetFQpLpj7tlW/Ogi8ZooA16cg6gyCQUL7yH14f0uk5BEp0xZE3Cgru9dm+QdqNwArJS
8QdammswKmqw5FwrYH4/Kag/wANbPHi4fW1+xsw4ycuFZtcG8gOi0NRGAk1h6gBp4KtZ6vmTOgiX
3hj0jaLiV04Tb2FZ+cqJXi47txBMMXNJn/yCrO2gMe1pEK6uhd6TdQFgB9NmsrlmkH9Kc2bV4Gk0
49BZ+A3X3P3lb5gZ0RCEciTUfQFEuuG3f3s3stu3icOn8aS/EUT/XNWOoHBlLdWNf76l3898Zk4d
k8MeFYb0rGetI2DSlH3E/WK6efuE51VQM0xLxL8qxUQGMGXNiw65kIUD/JHQftrOZ8Uf+BEyRzeD
hQwIrTJOzg0znEoNHSb2qwjqTgrS/ACqSD0f1znkhochXzCg60f4tfTkgS68fV8O5QTlT86QBgS1
Ywnnu6XSEmDwJ9XKbIfTz7hYRqUEPYWAJAA7C3eTzNDD8AQmIvB/P43QkC032Xp0ybb7BX5P6AEt
cilcczwm2PYhYaugcDAHQBTmIFWVBj/XQk5FnvgzEApRZhUDcdMIrk453f6m1zz35YKzO5EhZzOq
QqfgUE0dhaL2Gn/8byvMjJ+OTd6EEIU/j4iiWfneoSJ2e4WrvvPr0D7rMBcfDbptfQCjp2fcAScN
34UKaVn+HkYLgdTCWc1hTUHS1vAhAwXm5iEgJ0VeQCr+bCxM1nexkcmJXmyEVVCT6SWDnqfepQk+
zIwIlqBIDoXqh9K0+4FAHb7s/FBvt1X2ioYmMSAT1GBylQluSEx7TIODriZ7uVT9QIbkmLlE8fCT
WXv2K2dJnA4qwXAQEU8qFQIgDZxVAK1L7bDvBfUtgQ5clp4SEAVzJO0Ek669+BAVj5J0qFK03ysK
4tD3Qm4B6gGFYkctFdONQAXYcR6/CgMk8jTuJOmvvoGsm7mPabsGphC9TpBw9znwhmsBhKexCLVN
GtkpBMValO6yul/dtqqfLe3ZPmcup1PlTu2goQpSssFlx+I+Ak5BvY9WHMIi9tL4+tXH6eLbzzyP
qCdlFcv1FAD8KRjGkSDDKE3Ep1IFKUbi397c0pWZ/v+FpUVCEdGuNPFYyBsGeXpokrm9VtkSdJBu
r3Qlnf1u1LOXP1J7UW9k3H8oWDn10XwO3QQ0AIZVOKAICxdd6E8qkNl3m7m0ZtTzFmYBH66Ds1LX
7DSkNkg73KiWTjxnTyL5W6ABxTsKRoYmXoALLh3t3N9B1o6VdZlgtI47egKlxgICTCgJqQu17Ktv
BaRg8BfwnEilv39DZojZWCcF3opW2Ba1aivBkQIgJMXQn+GQZkPjfeFbXt3bxZKzb0nVtIG8U0/P
Q23V6+YBqoBvgjvxIMV/JHdYy6t0VfpL0wOfSeM8HEdf6p+dzr6ooJl6EhkIbfr0b81NT2ftvkec
iF7iOotF7moFOC6GDoT+bbHKkx7pTtn8DVGvgHxfY6k5EjXhPWnSdZaDgi5Atb3kL3UvnXk/7KvQ
3Ihg6G6JespAYx6SNwOAw6Y3HeQBVhlAimuA+ZhQuyVol6ASREBRzvP4TujNexWKXpQX2xBd1U4Z
fkGS/KlvRkeFIOvC+U+u9dZBzGxLAMmq0QSIontD2o7hoTG2FbTgTDNbN4Nm04zYHCStYw6yjaJ1
e/WXCAd7+0f87LdN9+vra8zhsEElFUwJEIrpevBcx+M6TMMto6BhUj9qMFQrRo8idQYK98EzwDU9
dGAglwc7qSHEKBdrEjKbF4M9hordcu5RLfUVIMmNuv7DzGNfQIyyXDLdq/HjxY+eevoXDi+DMKBs
1mFyzgDNz4oWXRYggyCxePtwlpaZv+ByjosqRfA9bbtC63qjR+yoZtnm9jIL9/DT517sBhEqhixQ
ED/zspz40Z3e/CghY1D34sLXXtrQ7BEk41iL6OQkZ2KCyxjJdg4qMdovRFby1dfv4vPMXj+oqXKg
OPFIqKfoKL3rR9WpnXo3uMRGndYLQHBulVsOSkkH/TNPP3R2etAgs0UkWz82S0//D4QHRuCmngtA
/xAAx9jYd2sByUM01lyjQJSwXcFbG7NabopuZ1dn2yERVgrkG6CVboKNJVPEhRfkypl/W3125kqa
6ECPwMua+u+e5VZTvvZ04cSX1pgduFFVpQKqPsT9eeP3o27r6OYQtNBuG+rkkGYO69tWZm9UqIph
3dV4iyk4M5SV4Lae4LNllfCldWYPk8YioRMoaqsRbSHGV6+zEeFTkrtchLAjNFtCrd3r/Qfhkh/G
qZOg7IbwzhGN4DWHCEhF2x2ahy7N3wl0sG8fwpXb+u0QZs9Xz9peNnIhPrMU6gyZ5AQRpnRyazCG
9e2VfjLMzgx3OqcLxxAKcq8FOmJzKTPWKroDgYb2cgg8XBX4Kp9alYUFaUKHSi9j8pYXD5laAKBA
rTwGIJMtuMOFnWsz8FE4CHXLGxTYhaF2iaCt5XJcl4HujuGCR1SnQ7xhaXMWwpiIEgbMBYphoPgF
AGNP6wwLqsxo9QT9E+hUfAPKppI0QiQlRP22qV0wdqC7g9EpUw7XkiTdUdZN+AOosWpvVTre81He
h+qzof/SenBkFYK+Mgdglfv6iZbaM3QOLK6YFjpd6ExWd9wwNwpEhLms++qAmSfgwBA4gGAfKtPh
TuqhiImWmqk2SO6UdZkOjqhUz82nRtjgNyGo8ev7jhzKChIWeQSs8lrUAmdieS8F1SkS0+aL+dxP
RPZ3m9Fmb1aGmVWNRzg5KCJ0oNqASGxiA11quuq+c5vHCFAoSJosJTwLV1ab+VgxiRStSycPFJUI
0ZOHLgrBsC5BFB3S8QIUOhoBEtejd/uKXCvxXN5Gbe5dx34YFDGIQULzUnfHSD4HkMeM6FNn/BEh
L1LpnZXBVKDQi3ByrVSvg0iB7i1cjaeuMUL4q+uOAZhyIEK0kCwt/riZWx5SEeQ1IaNn5oHGNbSE
l9Jj68gePrrVe++FR2g1PYSvlVfvU3+Jm+InKm1mCTNvrY7oZsYFHnv91LuqB/XeyoeOxKtmFev8
oTuUdv5k/rn9PRYeIm3muUkm4T0tUFNss1PK/whQr4gXlli08JkDbjuDmV2MB3VUiRe0T5D7snQo
OcTQUDZaEKAAFtml4yonzG+yRyrrpwEeRO/FBX+4tNmZexbEPA/RiUrOIsogBIzfDMZW9R+3j3TB
684rwQL0ffuo7+i5Tp66unD0bM1CYcrt3dsLLWzn53w16AnGpKUgF8n8Qn1MOu4b8nFhkSux4eWF
nVMopr0MsS6CfEMxIIgQt3sNyjpmoKGMHh7Q1T3HdfbWdCiCdUO7qlMcKdGmu1OmawYig6qDZjc0
iPKIHhWu3+l1aHMCVRAlgl64vFED4VFU5XvZQLmlJWUIPC8Dq5JyNiHx3YCuIFGqg8qAp07FpnaM
MoMS+rAx1OG5rjMvY4KtIT9k9S+MAVsimnEjZrx66BrjIQiawpHrbDXwfIdnySHaR12pWBjSUine
5Xrfo5UYqUAtA0Z0++iuFRS/Hd3Mx6qoBpKoyRFWA9SAmt0mi6DpWwmYvygskzVeGBquCb2cgLwV
Inqd9NzKmDAoX0QxXWuRaOVtbaALBXxzFauvgKeh7UnrhSjRWPrEM58cZ5UeQXgcb4GoO4zUrkbo
um+M+xg4uL4HMAOqWAID5CI+NipCiS53qyBC6pgj2X3RyiOIUmknurnxuwxRUhSRto+aq2uyN8Sh
JQ6GE0hQvu4bdxKaTTTFJm1rjWboFUnooFKwzTICgFHwJ9VAJqVJECaEqrSZII4UDAEyy4pfFOOu
I/GxQ1yp1wwSxwwa4PQtHgtgP/XAU5LeL8fYLnSwsbBxDaChCwnOXyNypi42NklEHD2K/THUN7F6
zLpx3aNuCy20LUrwJ3HoXDGSdoVY+0me7YG24l6Wg0lXai2hgsAbhDQ6VDqgrDUKBILUkFNHs1jS
wg+RxK7UdGD2k2vLzHIHqjKWEEeHWlqsQiy83HOmTUVWVHEYmqmiBzTsS/cYvQSY8bXpSVv33uB0
e8mVI4sd+KFeDPWvOzdCANkwTSgSzxL5huic9akCk5YqWy65LXfPBBCKSggWHuOllWZxEYVue5SO
SAJDOI807Z0gDSAtYuyydKlB+C8v79euZhd1TInSMzalCHK9UshHJEDI6y+GPiBWX65y/Y1DJ0vW
mF23hQ9Kh3WUyVsh4L6YLnH+/hx3/owCvn7L7DIWvEm1Oq2Q8u/NE/nLd8Su77J78Cf5bFOeU3Dz
W9Upf1qa0/uX4Odr4em5uUhemj7Til5FVaN2BntAdzbGFAcUfoSnwQNgcFfaoTP4OAdbh7i2uTBR
vbjvWfQzxkgFAjmjoOqtoQO9Nr0RsMR7OEFjxzfRw7gvKhfJkoeJvQUH+C8RytfWZ1HQ0HKZ9Cnc
r7GnR0yxpJ7gTrRkg1N58UTt7DQLLNbX2ht4G76WnAVFAcS+eUhhcnQ9Oo0Vb/jvSTJ9/Kt5w2pc
okuc/rSf6dnXarPIpzMk5GOggTmHfYb5efVhGiJX5NwyRxEF2cqBDuLC/b0enfyz5BzrDQ0+KUV+
H58NIwOA/qNIDctcbIpPt+HGxiYx7Euj1fsyrmJWwGiru7Z7TVq+UD0AeHVhiZkjKvIo6EmQoh40
mE7SSlYM+ntFt8EXiL+pjR4AtML0fF1LzYumhOtOV0+13Dwmo3HHmbqrAN4T89oJgauneNXKVH1Q
C2mjQg0iZyKgdWlgmxkUPbtmpRvca+TcoWAGpBLeUATHEaZr9PC9BUNIrGMYDSlhixGbskTzUXoR
i8Aa1BN4VqxciRwV2BWhPwx6Y+fZW5S0dlZmvhQxq2LvBb9L1XDfsr2JYjU4SywzMhyMb1tSjue7
fIG0syVITwCqWiyFjswg2u3YbXkleEKaejKmx1R+ZEz/HYOQv0VEVWqSmz/nuCrKOSwHV1PfQTh0
jEXV1jAdEYSWZtZ7geRrHhS7IiauIVclOEqAvgKykscGeuy48T1a7iNLN02GYLZ7D4ZX0j9CVNDT
tMxuMBEtQrq4Syon0CHbl43HnMRWFmcOE3Ysx3xpnuyisnFMotkRZG6pAv3GjLlpnLhRBv1HTbaU
obS5hhZirrsYNUra0Zd1htMrLaN+Z8ID0elWZX+E4MR1ySoKMEj8lce/tSKuDFCejVy2S/5qgAEa
NC3Ag72rdJo/y1Zq0KDynlrB9FDUutVjNrB9FzOIxaItIgmrpoP0Bz4kxLMPTNuTlFuNnniy0VZW
ngPDDYEIvX0w2w/WVDZQ145OsYTSCn/GSAO1iuZC8NiXQD0jSVluqQOUMc3YrjBsZ8JUqsguBlAJ
yootG4AQ4biN1iMjVC8bY1X1v1mF4kq0MsJNwKrHIYHMKFMw56F5zdh7dclcbUidQIm2egERP6wA
OsagrKxIij1DGuwaTZVKgLInZrQHkNtwGSGVzt0yh75hSmwM1ThRAk2O4kR1QMMQzwWoKYjQqKza
3GYmKJiy4FCwzmrLbqVS6ubiM1jSEA/+Yc2BEHAz5YM3KMeSFu9jS9fdmG3qprCDEDdIVjsHIoHb
QOTbmB7k6Sawym9j4PALpBAg7TQr2cEEm1uE9V7lwS5EeAds10ZLFGg6vyrFqYqAqH2SaoQUrMdQ
SO0oGQR9Ssk3WgEMIrmrBoZVdYKjKIVPWO5SktmSjlQO+kZWM/mznmw0jIC2AlYsQnJfNK2rY6Cp
OGFgy+UmPn+b7ipYA29rTPDgHJNUWLf8TzoZfC8eefZqEn3bEuOpzxu70SA5Cm3qDlkJTc+lmPiN
5qcivQ9ADlaOHYYVqZMiDC04VKzhTkrUpTsM83Q5CL1UKPBlQP7RCn20R2ko1rHWbbQ+dPg0IEUG
8FmoMZxV1/yCcHxs1RX42YEa0EDIVeaP+gA6DIpXH5MsZZ0fFcxRFyK4TLA5ZCCgIMo7DyR9qxDz
aFItrxvA6lvyaGJsKEnlDVju7KRMMVAf79h4io3AHoPe1phsMx6tcgXqnZru6221F0XVq4X8iSbB
IdINW+e/WvU3GGQslg9WEm1NoV1lSPWUUXd0ITqLtbpRBO7qwnuTvCpBualMtm3BLAm5RluK3hKt
ezGUpHJxiNu+SA89xp/TAHzpQb6WTQwhovDnZkblVaP4KBfMdIT6UGqYbOgiHzwqdxHvMdKlTe6w
28p16sVCj+5ZjlmWZIwsbu6CYJJe1e4lsDaF3SvDv1uBAx6i/MVgN+Q9QCBt6WPhsjRc1WTYoKYH
jVd1LSe/kQDaoIvZS8G4LyEOC4I9r8w4Vg1tCay2iZQ+SFJky4HhhEA992N6T5JkzVQMOCOJiGn0
K1HNaXzB62nwGEoNMqHoLtGEfUHHO1ReFyKxpYd7FgxDhblVcsxZnLNRcWMIUJY9cirNXCjGLAVd
yizQpUUSkDbGOu2m3AW+voq5pT90G9GTHfaUb0LIJN1OyJde8lmE21eKBqEcgDyiuM0stCw2ddE5
BgRHm3qp9v4vvYCv+GcWzxaY9uibGOF0DxSQpXiA5nnhRlYsYFhdbRWtMgfjy3dLlLtXMP1T8+xr
3VksCyhJPEgjennEh1hovFXNdWU4mq0yi690kAKgfw4GA/1v20DQxiarxV8wGcitmGwW2o4lGUid
oGI0TRWgEtTdQTXaJqfoIbQx8/GxlL5dL1987XgW3MaJ1khagR1T8/eEsI+JZEH13IrhJepsifpp
4XrM4W5CSZRYgl79WR0PLNuHFRR3z7ft9Fo/9vIbzqFupgLClCRExTQfNNdoY1sx8k2N2RfWU83m
ANVkCqDDJsSQ8Qk75UHQJIfBrYLjR6mHvVgGTjDJiwqsxNus1ZDfbYCOAC7BlJ+1MFsl5ltAQq/F
A60ozws/f4qIbxgAmUXMqhb3GQI+eo7Po6ed5aeEA1jspR5fjfcdmHOdibl2Uih+pKvyno6WbC2X
Kn5ymH/PpMnMkUk96CmaHGyenbxj6Z1EUY0ygNMDlywfVSs0BF+OFDeISi+vTnUFDHYdu4KsuKxE
1oLZa1SaGnXYibLioKRpR9L/B73ZQgZDZm4wB+QwrMaQniOwpmSARfAhc+r4kQFYkxvNPioSm0zM
fgV1KITVG+0tlLtN1EAP/fZ3k65Xlv65SJ9AoIsKgEloVCYFsFOTxK/oIhrcyBvFa+xqT45oZN6n
D8o5dSNXPy6l4FdPYWIemxQXwMQ3u8NBkg5p3JvxOTO2TfnE+H88ETsZw9cC83Q0U5iuZ8GU4k9H
LDFLn/jOxXDpVbv6xlysM0tIEdxQPohafK4QutE2sEMgN9KBrgB/OgSILc0IbI2x+ZLXvceiE2sh
RV0BTYkZqCFU/TzO3IXPetUfX/yk2XWsdBmTDwPOdvqsHZ4haIK5HSQrJXj/6G2pgrXwKecw9U5S
RpoohJ5FQbV1dQCa1Fyw1Kse/2JHszvT5iyJMoZDlrlgIQWWgz8JbWxdOKcg3Ll9fEtrzYKGhhBa
QhUbziypYTioxrFj3MQ+olKrg+D77dWu4TW/2eksbNBDuUzbCa+tnkp0HivbOIprFD8/XeQy7vXq
lb84yWn3F1celwFPQIDd0XW8ava6q/qGBwzhkg1eLUBdrDOLCdD9IzrpjMkGk1/dLtz2T+Y2vtcf
UsvtHagkyrvuI3QUa6nPfb22e7HyzLPIUDhLslaOzw38fjA8ZHKz4uXrRAXNeeX1seIR1FkSlCGi
bLRRUUABP7xXpqpK/J+PdX7zQvPgoQsG8AhoMFzguSwSx0Dl7VUoBy4Y0XUnhKKeAYIm1RBnL5/G
hpELJapiPVR5MijQW/QE4Y7VpJUtucEzvW9/o6fh3V72+sX/WnV2K/VA6+UqwEmH1bECxi9aRsBe
N6OvJWaXEVN9mShSLCH6g81gRspOfKr8boXpYD/SLKiBuvUmOYWO/PC/bW52L8G/GampgvcjL19j
KMjGWrrgaJaOb34VczYIPES4YqDhgSF22Vzd3sJ0OD/CMkz6/j+rmN3BVm6FNlDE+Bx3yOml1qkw
tqwUS0RE10vbF+vMbpxUdmWhcwndlJd6x9btvtinzy16CGBPOakL/ekFi5jDYXu5L0odJSpIBJR7
oUcvOHiQ6LPcH0C0gbI2P/1Phzhnfm2nAXcqtXBkqKgYRuWkNPN73Vh4BxaM4fOML/xy1Q+EDj26
IZhYtWk/Wlq/cHAL1jAHsWY6H2irUTw0AADJ5H5oTSvKn2+f1vUk/8sWPv//xT4UKa5YBAkFoJti
DUTjeNKkLbDj4h0ua+RIjSV9xIu6j9eGZPCK/mPqn4/CxbItGQE4GcYYori9VfIDBXMDVZWp2tW2
YNHtS/Bwxxipf8sz3VJj3VLA+C+ouS8miaNNFTsDUuZdvS0EvmbF+FRVD6P02EYYYJ6mlDGV3FTB
W62pHyobtjkHHinoDjTmbgCOAyMovbBSHJmWvjkWlhqqwEAi86nYf4NWvdjpzC8BkF5zQYD968Km
jF6NYbvIwHw9Rvg6zJljaoOAKaKB18RAKVaqVowcMC1rrRvQ1gigkO/D19tWs2T8M0fFEqYROPr4
PKA82J94uHCHrz2PGugdoO0GcJ3+CbG/sA7kOEMRtrjDWbWtCRQx65UQPipc9G/v42pL9XKh2cfJ
ARssjbaBJ3Q6hz/Wj/RINqODYhN1BHv0yXsbOYKvuNUdeQbKb4k392pT9fIHzD5d00omNVOGk9wE
99WhPCrbYG08EksAbsHGnXCDQ3IXekvN5KUTnn3BzkhrpUix8aYP3QYjhxBUtsdqpwYft4/4mhe7
3ODsrWFShYptjw3m4W9BAVZIoy7T6YIbu7oKGK81IkmTqtYsniKAO3WszrGd5mNEPq6BW0uvFuYP
P5+q7++zDO4BKFgQCSopEMn8Hot3bZ30nArhGZyH7pgKK2N8YylbyyOkp820AC5SxZyNbMk8W2hH
fwae87WhkqKCYFMxDaB1v6+tgY6CdUMYnbmx17THEaID8dCt5UD9aIfCzbL0XjOorw2aIwmYya0w
2hOB5HUKmGsbtQqnNGoHg6A21V7SHlVVkBmLSWq1JoK0UPKi5lfbVJ5BRT+MwKY82iz7TdQHRW7B
cTceBaa/cgF9SCP3JTxFUkrA3nbMBMW9bTGfVYxvW0W2BjkYyITIuohh/9lWZVHISwhld0852iAZ
AxSLMdmFavaDmnEFBLnlmgbiY542Hwy8XWYmHOu6eRijeidR9L8KpfDApON0hNuF8mSo5yQGdnjU
u1NSRFsxVXdCGG4N2j8WXX0gfW5YZBjveFVwi0BRCD4bJeFyV0PIjkTvURKhx4Yp56Y55hjUMVq0
4tCpgzTRE1gjfXCkGyjuKb6qlktCdD8M+/MsCFFU8B5Mxvf9s2epkBu8D7snjiK4EEHQXgAjX/Tn
9pH/8AbfV5kjIiU1a2OGzskT/mE3TTbNIQs9bIN/3F7ox8MxW2j2aYtKTYG4xEKkKmy8wXZTxgtI
958RzWwN+fuRyRFk4eXpyBRR/iUrDOA41FFAHBJxsGKaD1CW9Yw+t4cR+uRQ+CNglgwqt1Tz/3xc
fvZTZm4JGQm6h0Ron9Kd/iJiOHdd3oFtWTjkKz7pkXlJaZUbfqZbeVt+BIelyYofgcFs/elzXLyj
A+ImQgbcpDLgJ15jFBHdIjD+eFzrwTmYWZBo8wG+vP2Rl6xp5ibNgHRt22HVRBfXVRMBuRmgT146
rbpElz49jz9dxT/XQ5+932UncaPJsJTKC/SeIV9UHDVTdSJRR/t1IcO8ehd1lEEU0M7j37Ov2Upj
pOuYzH7ig2nl6X1fl9YYLdyQq+YL2kqIgWEJ6ceN1wcz0UD+xp4CUCCCuT+34qA+xSOgbqai2EGq
A9XIuB8YdNWJpWeActnKMskEaW57Xxqqc/trSp+kCrNDlnQCKioDEZkmzzVE6JCkOYi81SfeAaaS
WBpSHaF0ZPLWVKYdDiD9QciOlshK0oa/TR47LIGWeasfxLLENLpoVdBPbgNqgWkJKBF/VCV0uypg
zKknNc9RiHlU8ierf1VdbEd4ulK4oQC4G7DO+6OwFcupy/tYlJjvCAElDXsgYchdpygvccPtBpTi
IVoGqgIsbHIc4pde97tCgmiZugfR3mrU9RUABPHgaOkIxjhPqEBzaoRuKScOHVFyGf5gHmjSxI3Q
d8zovki5jY4VNhcesvwZwag9mL6QQShIQVoEiiH+pxJrNOADj2E6SI5ERzJ4CO4zyaoLcGHEjx2l
u067R/vA4olmg7NvKAxM/Ncuuhhepfd2DdUt0aOaX2m/w1TaJ4L2uwW7alUZqDuh+6clVi6ih5Qy
TGBBjYgYu5Fi9J++JYiopBzcZ70/6L6ECS4+tvY0SQkCXHcoUc5uZatISW5B27oNwIOer7RWsjFJ
6AzyWmqbd2ZUdvJ/jJ1Zk9s6lq3/SsV5Z10QJDh0dNWDRFKzlMrB0wsjbac5YeAEAuCvv0uuujVF
R/R94XE6p2NRBLD3Xutbw/CG+MJDFQ6gDUfmZXDTAZmCJ6rPtnsyvstMBUL1Mv4vR+//YWnCmwpx
OohPRrEQ/8fBVw9kAt9pZW/tYT4E+3nPdvX+HzOm//PD/lf1oZ7+9jad/vrf+PiH6t2I4L/5Pz78
66X5MapJ/Zr/+/Ft//iyf/+mv976D/kyjx8f8+W9/8+v/LdvxM//++/P3uf3f/sgl3Mzu7v+GN3z
x6T5/PuX4P/08ZX/v5/808fvn/Lq+o+//PFDoVn++GlVo+Qff//U4edf/kCC2r88yI+f//dPXt8F
vu+tG98bicXnbz/sH9/x8T7Nf/kjJH9G+Y1nGeS6APl2jwrLfDw+Q+mfsQKgBZUkCNeOMaf+409S
jXP9lz8Y/XMQg7lCoOQBMjuOsNpOSj8+FYZ/RmogfcyGkC0KSZD/x//7l//bPfrnPfuT1OJJNXKe
/vLHv28gMcwEmI8/oh7TKMSa9rto+pdta1jGMhWTk1lVql3p0R8IpX9qA5ePAf3xLy/K33/1v/4q
H9iYx6Hjn+sbqkuSAD4LfqifRqgeyH/skigpBs4ZdGGRbKY7h0SIzjQB6rFJ70ldTXuZAjGTEFfB
O8nXeJcw71O6huVJxk4XyKgBkkmG4x1oCsYNzmlxKvcJBoBP5ePCgzLKogCI175Ets06j5eAezfa
GHKTfSIK2S90r6UvPpH2WC5zWxCTjhujaHh2/7ikwEGAT2v2QU/opx6ypApTj4M0OFG0yk+OpXBq
V3dtmk2sfJ9b7+tYR+2TP86/ACtFko0Zux12i2rvqsbfAgj3FsZC7U1ZYwnUpL/oLg42hnX1sdWt
LcKIn0Bx9WFxC6JTmWL9rZ1Z90iMsNni+fPeOsa3ixr8524qyXM875YeXH44B6cD8dvp3nF+qWIY
A9YFJoCxa81+CFV3x7rw5HcNPQExR7KpikUuV0OfpogKJHo6dGa61B7XhLuj/7jUi0W/B6Mqr78H
3iEo+XQLieRYtSNsfas1Ozb2+thtHC+7c7wSuotBCIqoDM8SBct+ZPLN6qU5dC0TWx6C9zY6JPsY
+iptR17EGLLMe0l96r1NCiwMnSMQRZ188bbE8EniHK7PUVm6Q8umeI8hsDYuKnAEYS9yjZDDXa3z
ziPk1R/L4UDyAaXV2bcxOU8oJ7cwUtfbuKt0TkWzX1S9PvV0RNRJSJESa/3ptVXnuY+WF68sT71m
8BWacUC+AdGoa+XXNg2WU6cTffIJ2MZDGu3NYszzZLr+2bRLtPdCjJ1lf0TOHdZsPGgHEpMvinXh
eWqI3DnN4uvQs+NA1h6WmyjYQKK0vPZDHT35Ybej8mSgAb5NVRrf5tbFt77r9CZiYH2bkZMTEkvI
CRhmb9+N4WHioXn6fUHpeNSNdOd//lUDunPGFhnC6gPvvU+le+vbCubFuG++4Ddk8RCoPXANP6xq
zgF10zWpxn0yA/XNOj/zWoYys05epkb9CDt0I1PeLXnkq/TGZr/d80Xj0evaGW6OIL5qxnSxrAlY
2x6yH3r3pRy8j3Zo+L7ljmWx4sAFDUKd4VBhKAXGBltwyMD/6y7tWqb7BEFsp1m/VitizM0cNOdQ
A9QL4/1bnZQvHq8AbAYECnyBOQsdmTPSqJpnFJbJAs/HuJGK+QdDfQjkktTdm8m5u6jXXMU4Bgx2
ppdxyAZZrWKjZ0OOUi2IBKkQM1gniz0uS/kUmcEeS+T2bQcc9ZLVio0L2gOz/EUCJrZlPPrqGmhr
yyrcIZPXbfwVre6aeQiS6pY9Cbtf46z3IYc8VehufqpSgiQdQZ7FNJCsslltfUiqZpZsUPr6jZq3
U1uWiAOgiJGfvkNE2uSqMy8EBzow1itvtyQrnEDuTUWN/ep7FZ76BbFcdmDrUzBMryIOhgLdE7Zd
hWdf1sHbN2D2femSLAxS5HsO1Xxs/GD6l8vvv2tHNmTY1Ktd54XkAAq4ywkR6tmm9u4FM0SHDcSa
Mi7bs9LNB/69d76Q7rQsrMnawRTR0EH3isjsYkmBne+NG+89kBsjSNAH2/kvrVfXr3Mtdlh5IALu
JrT64iB4GqHMo5HcTT0cxjUWx61Uaj7HnT+dDS2nc7iq+NST3WTwXyk8aKMel6BF9uw62XyFXCGn
S0TfBBY9q8PPywJOik3Zl0ol7anDV+dkgT9aJs7mAy/HbWJWCLiTHox9MzyD/9FeY+1HWzWXVVGP
3D0zBkl2Pyx5XS7pqYrN8OKH7W3SyO9bvbjK+ajPxsUpLFj2PVwFNAkLIL5qSEkeD1Ij1iQcz1zM
n3Si4Nmv2nTDgmE5zTHIUEgCm7fNBENd3dL6TS04ftVT+rWremx8gFonXaz2apKfE+brvQkDcTSL
HM8lmhvQlZuzWux68Uh3L/2oPqSzXC9Vw15drc3RQwnxBH5bve1WCiHkY02v0eF9Wp3pdi3O3qKh
22VlPzgEwZ+YNgLBtuj0+/FqPgnISqDxJWHGea3ytOOYRxDvnVPKkeIzzvsQD80uqIh+o0y9IvOr
+ZEIiECFUepFsdHkq0yP6Ijb80DnNC/DVryODjDFsAnDH3aut6y09ldjh93QYprdIVFkNPYb9jX2
CjsTer589ffCl80LYpjRTYJPPi158imBeGureu69OLd2ebyk3rVdQ+ymMg6P/TRhbjKRehsK+lXE
Tfd5geQNOMxpuC4WE68BkhnOVjA5JNOnMqnlwQPxoJi5U+9Gw7kg/G/LHLjML4dzTfEpxZQGPFx6
RWMamGseHxIVJTuozNpt62BW9Hh3/30xgepysKSibYzmZ9TB+7XpNCS94nFZQwi/I+OPWYNm366f
xd3RC4XBl/ZBdbEhfLBqTPtLhOVN+Lr75lOusCxUqFx89yOGjv7iR3tGHWxPqWCX339qFssvtDkQ
LDBdsJQn6nR4HYK+RBwD7Q8mwiyGi8k/CvgjszWNMNT0J+8pZX5GQOV/CQTMA9aHkDUk9ctqtH9p
W/k0qfhqh7R5jjjpDiwdP8ei7n725Xos/S76JOpHoIb3xViPAkbM1SVsJbr2TUcQ4tNMOfbJLfDM
wQFJZjwvu6UpuJWsSCSk1z2IW5sKK2djBaJYkMyVpX7AdzHrR2RhTf1NMXFc0yCF5JeNW4dXmwLF
UyuouT3UXhsxHVhDUTOxdjpEAywLoa3XHX4S/JDL5L8QpGkX/eSTUzAO85maMM5HhA+hbucUMn2H
9KGpYx/qEPQrbK4VJMs1sU+/LzE85ksAl23zUB6TtUovi6bJZbbjdOmgri+xPY5+Px6jaBk+c1Fu
ZCiCr1yYbyqWXxoZQJOGTbTAG1LBCNe0T+nj0mgJdyg6ntiykLmgWw2mWTzwezArfayj6Mfvj0TY
3dcW+ny7DnSDSMr4G23s01TDaS8N+6RlMGbKieHapl16ZIOvsmUaYYxN9UuoAYCDA5V+52h5laL3
f+nQnMswhiV/1mynhjjZiEoMr54vq1yltbzVSZfuhiROjmniSeyNUZMpU/H7QCn4mf0afJ96c23b
NsGxDSwWGDyj61rJ92Bc1h1ZFrMdVhVeyokEl5gvKo8D/0oMQA2TCepPc9q4Y8RChPu4zjwjP/IQ
+WTJFIuDWxhIDyc3MR9XNF/Oj2Fa4U29u0a1+KKn6OJwon2WAt/YgjyfQ+U/Z2MfbH28R1+jKYiP
a19iNYlq9TKN3xtZ8RsiK9XOcrzLArzCt8cLixaz7EHo7zscDrU9e3Voz+vovuEpRlskTkB/WuMz
r9YpayR4K+axT5mWXOLQJQcra3v5fXEBeg0I6liRyNPthZmPXp2am+9F6x0Up3x2Q4O3BINJ0eFN
ughzrJSvi3SNPDzeFZY0x8ZLj/0qL+FuuZC0hrafU5X7cfXNR2D0ltZje+sGdk1S4TKn0vAGJHue
SN0fcTObg9A75T8O9MkI70sVjIfQn78vSeButpJPzcrSFzo/S4lj+Qhj6s6O3UmzHmmXgSvSemy+
+wveuslCITNaalLUS+NONVsC9NvFlJFIjng8puWYNj4GZJVQB65Tl4sqRduHMSg+OSL7ehAeC0R5
jEXLRXMJ6vlXuPjyhoII2HJsT0lXyVsfDfImHxfB7I3axB3/+Vd1ykesuRaK6zE8yrLBGHAcxUF6
KJToGOF4iktPSZV7QellzRiakyBYchTn1RcZTWTL258V+kfPtfCfOvBsvjycwOBl4+7oaufVNLiM
bWVRonWYMKqqmCRF/LfqwY9YcD6Yx5o9C1EVjgLUKcPQf+mHB9jJAYGATtf6faxnfpdwdiNGpx2y
pGvGL71Sj7bVWsF36027qBduO4GdsK3J1D1XuGVF0w/lZin5ug3tMH0aEWmiVcC/KrcaEFpmupfj
XvaNuyVLYG/Ya9KNEWm7N2pYcais1p15PAC1nZbnsX/FgTZBilCKBXGKybXTvUJ8QG92eurXrKKv
UaOTnSUmuvQGPriSjGCbotXU5tGiA5x/cRQgtnt1iUBcixPRtqG9f5BhpAEpKNNT3+nvC2JEl0fp
XGIh2/gTgOSUfAhe7/yQm++h4gQq8n7NO7w7CsnqJktKWMRqyf2sH+h6N5z1udeE+lbBykD2OiEN
4iZoc4upgr/EQWaTgJO+9+H6u7bORwANjiFw1QJSzsuHvNfd8UyFNwHqzUNmeA7Kdt0HTfilN9CD
Ng5PMlv85gR7prfjaX1MtWxPmvqnMXYvfDLLjqwzLHamD+A6eewXJHyC8UA9oy0Q7rwOaY9tAnnd
WtU7bx3MJl5cjiw6eW2ghLgDXIgtIg7VphEsftINA789SU6wH9Y4m5ZfWVuK9zUSGRa3n9is8DMT
fVyr0B6QnFbQavVxrpIcNsim39UJGrjSH4KcVM3BbwIcdfpG7yo78iuA/8sxrqLhDdHVe1S37d3o
Mch6oHhy/eDOpHPt3gbTsS2SxdeDHwsOCDyE4lE4mL2yNIvWdxONiEUh7NMUhy8IZoQh2mDZqbkG
ah59arKMICooNGhLxeHireCRZ/OBc0K2sUsoCr+g3s6e7zbqlw3Gz8kQlVvboZJUgd62msCWqaqf
ntZ3lDBhVyH9jKmrx85impJjeIFAAe6CqVZbk8Z2C7tjidYwuA601QUb/UvTh0gPtL2PFnD4GREI
R/B92S6sUdiMEdVZjJV6j1bKY3ISn3h4oxGBxod/onOE83sPR9VQwgVc4Q/RHL9FDfq2sp/GHZn9
e5mYs7+WbiM6hNmVwB6oyL+VWKs2CtHwPozqypyZnyKTsV1wTqvdV30NSgwkB34RMYMfKr2lnfug
simLlFc9VkQvq8icHJyuTDYOVbwdw/cmBHBpIGG9tXMYbVpOjuB2lHlJu6uNQPioFFSxDjZEB+Rg
L9Czho0zVnC61qPoNwK3CrmrwIyaCK3xucVG32VB4617N36fGMQj6Rrjl7shc5DdoIghX/qVYyAh
KDrvEMAGFr2RGN7PabrOnKdoHdNbZJXN1lWfg8rRbITvEw2AwCGxMYV725QSPX6YIwV2GthkYcEk
j3uBGWc/9WMxd7TleJUjdfx9CZFjdFTAzh0At0DTGAFkXQ9tS09FPiFrx07pmyMcS/ASv5s+ek5S
+tXTuJn9UhciTM/dWlmk8YxH0Veg1bLyqbH0E13Sg9953QN7mXcl0ccS9e0mpMNS9B6s5TJRgMC3
3lYhkWD+Oc7NO3GAl6w+EFeNuSU2fk07/WJ8sPbDdHixHgGEJUPZ8x5BWR3B3QBxucKCv7IDzLIP
iByE0GIIDsBstftg9pHJaPcO9dFmZBMcVl3yJUY7ZVPxX/OQSJytGToQL9wMBVpkh96aZzMM39Ym
ucm2vdeuf0lxuDuPc3g2VYvlwTt1sJUgzO+sBgrLYOm9ML3s7BS/s978pCv9FHLYfsb6w87Vh8Q7
BhRtCPJ8JOultN7rssoNCpRtwkQHoy4f4JstN7G/hvk4qtdIYcUCcbSDK460J6LgkyN98FYv0XpM
DTKOfIIbGCHCEcq16dHhoCjpdL8htj1VAb3xHpKuBKsCcQgw9B5WmCTSSMGb1UvnvsfSB0GVa1j3
Gmz1i6uHnQ3x0opgfTHM5MhFKbejLeW2nEbk10rMycLhe5uQcjuN8S/l1Zd04Mc4SV/Ro0AWrKcB
LiOt3pp+dBixtGG2Qq7tgvfU5yLzef1jdXqBw7X6ZSzchlLU8xZH/bWFUXMaBpC3OnRoRv6V1yFW
lrr+nBB+j9vF32jSISvOzj50IPelTt+7MtXFNMVIK/LCnXPdL7J2fKtW2LfbJvmyIjlnBasHpOE2
ky78ZnQxYGaa6R6y9a7133vZqKuR4atHQnqmNkagA2St3hAjg2BiMBe3arPARY4ANJCJg3B8wryV
4K3ZBHnYhS8xLZvMNCvYZM2Q5I/ByXZM5yanPPy6hPRLKMFBWdsGNyqGC1l65WaIoDsCG3bPewqQ
EGyma8qLYIyaTbfEm0E3ey77vdJIlorHAB36UT+X/nQZJHBgi6f4lkVvzKwYjUF51wX9xxg88Q4P
oLXpPqhOzNGffQyHLHAeCcIQ2V47cQ7E7G+oHvQdY6EK3umI5OEDp+mPy6azMVb9ZYUyPUQzrmk0
hnf+DnnN2Mq4N+9EMJnCQ/ijFAQ+01i4fQSFOLewdPMaFviWS4znuLoNCVCZtiwPlAz0JJZhyumQ
PoaYBAlcyyvG1vS4YjyxUbL1dl27w0kXFRA9KgSVqCmGe1ZisDabdGO9of+WhmsW+SXbSE/X2NLx
QsFrCqgeaEXo7JrkEBkcSOGI97wp3PSIrt0iGhSNBDt+08EFHSkUcSzAKz0QRHyCsJUImKTThcWg
BCzA+6DRlimboJdXkgpgb46yaYYne6lXWJFok3Xi01INaYE8zLtXIz1x0S4s1tpMhQPiAQmfYAJU
yw/CV3pO3MCexuZzgDnOAQ/RvklNsJmCdD2lDXQ/kyozy5CilODQdlSh+QpFMkp0/Ku3FettoUSb
bGeUBYFmwdbWE4IWyQL9HHgSOUfHbOelawHbm8x5DNDuXHVX8IWKPgHwQBN1W8ZCtPzYTAanhqXQ
C4QmGAz/muny2s3etYqxs+CU/1Fz85F0M1BzPUV+cdW86Foc+3GCZz0ewcae0AR4YI4wHxVwUJsi
RspLNlrR7cLJc5uVvo/lXJ4H8+xS8pHO4a8oCe+9db9og5myF8VsMwTzeYx7/8w8iX7R6sqstd6K
oLUxylJHETElADed9H3ymgMELCCze3F5FWh8bROC4OyZhe+W1wCi4bBqqLBwr8l194jCkhINZRt5
foFpD0fUI4BqY9/DPd4mWQDpwoZIQ7cl+GDa78/os/sbVMJ261dVnFdrmUWpgyO1SXfh2k1IroFF
cKUSfAmBCFIF+WrRc4RcteF72cIsX6v6vcR5eMObaR9OOj3OKfzzPZrDsA3jVDWgmTu31CCox9yX
eAq3ZgSkFd2vPSihPNMo92By7yhWc9smhaxBxCz9+BVvxcjHrVeViDOyelhyOkY3EvIRvKnLPQAW
NwkeLB5qrUASMz1KEBBTi7/9ZSUqeqUGDF50SNYUxw8Kia6RFBrwVdjTqoNpR0svvQ2hRzIJqzlK
ecxzQNPPq3gCfhQZGgmQwX6bxtvSBNgEqPm8VMZ/GoLlK0m6HRlY+LkXbbt1FG3LytfjZw+FzG1d
y30dTQDGWOMfw3V2l9SRg9WVuuAMW51oPYBIMY03ntB+CwvKd0xqyozKuSBg+OdJWX9veXmPLKDo
LZSvs5MnV8G+Ycn41Yjgh+IiPqSPm47212adaFrI7qVOXX1wk0XDY+rre1S2eUP8T6wd4nOIU1HO
zC+ffEbOZz6iMQsXIyps6PyyxUbvonO7dUZXfJ5Lnqua6Gz0AF0c6LVBL2mjm+W5YX2arT4oanZC
4ghb0OFEF4rsQMZs88mBh+nV5y4o5yOmvPMxBKORNREgsAQtME6TnHfYfCNA8CqcWk4CBN96YEBD
KHBIlYbVX84wNlaWbjQFYSFp6C0Q1aWmtPlAVtYGByq3n33e7QP0eDcla8gJkDlsNoHlW7Oa6XUy
PtKu5VMsZoPEglScmLR7hriGnScJ380ovbaRjk2OI/FlLiHiZnEtIXZAU8ULRxzJQqikahRtvOzV
KRRgstUkWQocL9mjMkLB2pXymLTtZhD1ZfUHizFbOuRaPfZEhCOAhFfg6zSikZb4NqHLfQsFisvO
4pZMY3mw/psGygE9cIN1tIxgjq4DjHX8+GXC+OM99tGmbp0OjsShiKa8LkqRvtMl9HYmbsHhmAd/
Nwbxz3Ba52IJcSuZZOTmA3NHmZhe4tRNL4HDqNA11j/8/lD5iAZuQYyOcWrq5xhg56HC+c0md9Rw
Rey89wbDzPtEwi8dmkG2RMs2lvxS803XR/SaRBgNlf4uWIJLwnV09Am4jGgjIR9aFoxod6w8rHPJ
xINsSrCLehTwOibmrFd+vnZUvijqVuDUMB5D6xgDivEqyg7JX4M5RCMSFwfYTjOkK9LzD2ig9BVJ
DNmcoPNKGDLEwsrWn+QS7uiSeGfewHMNBuAxwn3cxGniXxgatUCFwZmHVMrNHPTyHgAtHkQY0Kix
JZuF1QgVbOc1C6XbdekQv9SBhcQo8NsjxLBY/GZMJqFwiTsUEUKWiM5tGhBJFtTXyxBiAZQKhaVL
TmQgFi9ojy4dhuvwYJsvmkX6GaBunBkMBoZV1+w8G7FTT5v1hjCw/prgFI6h3l32kp9aDQZTkzbg
4REk/I7SSswXHswJnImfrLVAcFfTl3RRcU57JChjHJb7gV2+ggX01KAwxjI8xkffo2CBLFNB4qda
mgw/99OswQTyPHprBP+2xFh02FDGVzZ03gHOqRyWEvzfz9fZw0Ca4DmIfrSqQh6aGd1rPY3TRkdE
br0IZAkTd5h+k0+TigIUk3CKzz0ARXONtqY9MjuBsge3pZluKe79JUbAzFYGvVeQUZ5WM6QbT3so
9mpsVn3PXtKqBjMjgi5rVeUe2mAMapJviIDzoFY7TpihCPyqLSHodfWV120Wf1yLxpavQ+h6MD+o
OeBJxqrq0IwNG3pcVHkbG7bkow89g60e1Ix5ymTi9UWp3rpgxBiywazGYt77DKbRQQKOVEdCXRpC
kFNrpcvtDD5Bqmler8wVQ9S116kMeBFKD8gkLQ/wb1zX1IHUEX9fKi/AjM2GmfMKu2JsnRj9qxqk
gJRjKfcqgMljtqm4BonDvQ3CZsdxYsvciAkxR5/BrG4+4d0KHiQMwBEqeND4a7Rp4xR18DR9Uw47
Gzpv8Za0yl2VG0Fi8nOGvuXGI324jR4juKbt7oM3VtelBQ6FrtGGJfvUligql++ujI+RW755km0E
8ZIrYH7qpkOSBxEiUtHA2sBrZoo6UcMGcWqpTG6ASSW7OEC5LLr3tMdbdIDqI9cTvUr0gDYJQzE0
Pu4xTRxkbW16ElKXG78UFmdiOef1xmDcea1G9VCvh3hvRUtwbB4YKRcnU9E10WfsfMAmTdiUktHt
SovKcOm8n6wF/ahbUpZFQEHGLnqL+z4L4oXeJBZxpDxXu9qF83agFiwj6BTiRydxgWzwNqPVjUnU
FhLGpZgpQ8UWAhalus8rvyk0vjMTYbDQtd5xIhIZ4nV6WLDd/KpSWgiD2eIC745PXLHQMUttGDzB
elWILicrfuaG9QJSEqgliEChq6IF5zAv2poBR6yR+WD9lKYr/IePCOfIHpjo6gn4A7ystuevjvvT
PVgx14lL9E4wStqsjUuuESvJtu1HAS0p2sgepCI/QS1CgBCWKofB3RmiBkS0MAcknQ74uTelyBfZ
AnRVY5y/9nQn0I48YFH8UfbVlxrCyo3FppV1NIJY1XchJm4Y0kUDe/eTOfcNDbdNZ3GMZW7KoZ2q
M+E/iEOLPKbpgJuO+pDT5icAR1DulPUB4og3dJXWw4Pi5SwDBCCOcO6j8lGfRn7x+6IEhRZSjsvJ
NcbbON5OiANeaIEJ3yWQoV/EQ/0R4dFB46eW+zidc0tEgpOo/cq1O9Gkd1uF/mjuIfbvqVWmYCgH
SmORM6JlTg02YVjp120yPbpkzToUrNTf46WbCy+yzVZPY4RjJ8RGVa2WLUTBYmNJu2v6dL4zA04R
Zh7lfsZNTLHwbiLIq5484X0bqmA+Bj3kD5G0x+lHDXj4qcLhDsgwqFeCskn2KpVn6coRc8Cgw2Fg
8Y+/L7IqYaV3+tsQpxhXocDdYDCuj+2j7YBexmHAN64hUpcYao7cpXP8hC3k93G3OzQp1wDBlgvN
QsSx56OdkdXOPbPDJMW7lTHK7ETHcNBfcPdmyG3AE2JI5nhSgfwFUtRrKAT70kqs6Wy8R3OEmliV
BD1Bf8gt5TonbeUDRBZ1ZxRWOINFK/LF8BoEyiyYpdiv/dznAdw5ReBp5MMncJzYCj49krF1RW/E
THpbAy58ZsxGxY8dujm/mrg7DVPoTqwMCo2G7Ws6dwjRlCG8VHhXvvjfGua5vVLkzZXaIeHA32FX
Ms90nb+RMebndKjtRscIkVZ1CoEsZUUdVHwzrP231gDfG0XBk/+4YGgzbpm/dNCUtg4nC5Hmo1uj
azehFya42nl6iXKx7mQ/CDSkybcRDaRMIvp0u7QcC+yjHJAwqkGaFW87jtFu+LiL3lIfayXInZNg
zoJqfatwBxAqE/nnSEHK3sXQtuIAVm3bwfORPEOSs8IsYat8QHKnBBBYU/ovbMEYdcGTnhkbmxMG
o/b0+08a89NCpN73MO6jI+JIGoXoz7VcNAZSWFhLjriwCYTZVeOkLHAwos77zoKxcPVcP7psyC9F
KDdqHziCXdnnSEjmIJ5VAQ4ojD2nszh3YqyPXrJ+IF6aFiYud52g1Rl46+kQes2bHgeErrY+qCFJ
nkTokpaUBT/CKNlqb3oO8EpDSIhUbTxTu3b+nFpNs6YFJU9UqCdbHx1WDe0ASrcWAoIOumJi2puH
DaARzrvOYOZultNiVPAFboAD9zEIcG0f7DBYjl5lBW3vApVJhJKjkBXUC20sh620XliEo4Tc4v9y
dB5LkhpbGH4iIvBmW0B51366N0RPjxoSbxJIePr71d0opJE0pgoyz/ltT7b7BPAGDs/BX5yNZtqm
pZSb0UEOMRs6YVeED3el6l+psSMrsQv2usdToku9jJBjnT1zVCdbxx5FiSfXlr/IDRw4rOW4LUf6
WvVBa7b+2JCoTDZx1aTsOPVyMKbsc2ncat8XrX4JUuN9YozetkQBU+xOCaz3eCZRSoV6UxVX2/yo
DNN86etNUSVd2Irsu7EK/qarSBSYvf/KqrUY21yAKn9beLO2J9zlfXEJNZwEv/RcNd2hr0orlN5w
yG9lvs5PzqT3fI8C9FDUB1GePEqettJuPcL3kiqC1NQOPW/dZnabHxeND880sxgfpkNMn2x4+iz9
4E32ZfoJWKwho45IlurYagFmsDcRr7gsYxQAhCERq+FtLBqe1yJod+hwOQDy9ujC+Tmt3EzNsfbT
Yr/Se9CaQcXK4CLhOjrFqHblsClkV18BZjech7dcjAtdQWSb0C8WiaV+qsc5CbGYNbGf0x1vZgqo
wSL0bszJAliberyKrrinS5luPV08ar356ki82DktiTxeSlc7AMYWbvqb6+pY1ZDgWaD1FDzw/y9T
vlNV9uu03E0OA3826P3Vsr3/vHktbvobkd4rHlsuWZrFiRyEX984BnLIvNkv+S6dkNcnPmgRoYDz
efUBO4SSe6PaJ0L4Z7vvLrVNAemcHn2LF3kg87bo+9NgD5Fa0SeuFAScOaHZRupCfi44+V75iHb1
ypGWZikJ1ao62zWyL9eovhtX+ifgbwwFmnHCiwrqrGOXdfL5Vw3JdJBi7a+5RinI1KuL/sitLCYb
UCAZDbQDTPglvHpcp3YBAmlp+3JWMYq3YEsAYD6VZTyimQ61IkekSz5iPZLKaaTZc7s2NAis7r2W
dn7u4P3MhgOnN+yWC2PiWzGKkAbyjCDvlCupSqatC29fTpN1HrO3ETJ1SiEdcwU/42aqjNrSe/aT
hr3Pn9/LAZwJcmZ4bhtOYMeCiPID/+LL8lOsuh2bvh+3S118jJJPdhjzuCnTu25+UDzhH4TWM/Ej
nquC+bmSqA3zxiNe2KIaRGXeQa2FtSubWvK1PXBoOdx8o+njctLaGAXi9KEM9S2apgFSI9/P5wvS
eJ82fc4viHauV2UHt4TBr8OAlTtcZKrx92mu3xNPV0eLTukIMx7exXl4GbHBu3rF22bJadeSohWQ
yhHlCRzMFEzvaTL9cRhkI5bfAYC1QOhcFFpYj8F2Wq4GKlSmwg6Virbe4O2A6LzfeZAkmBtzF1FF
p4dJ51ZXf3LfaXj40ObZe3qQaC3XQ5S0lH3Q1YgqdyDSdPVPiLk+custpRttnxcdW61CuIWVo6zs
9FpU3gOTS4FzunhubTgxZ2ZvtXsUjgH6xFKztizrIp47uz8skuE61ZYtMxbWdS1dNtD4OUAqOqv/
/4UX1SFoyv/PUrLals7cEzh7cDbm0BdXORgb8tGdKyORgc7HfveGRsZ16VzNsUh3SdrdEIxZR9Qk
8lCYkG3Q/8cmx2NEvsC1lf1xzNtrm/l7X5/M2K2zS5kji2EnbGuHQ234DGo3bocOP46JzidYsEAW
rdwFedCEzLCcHFxCgpRYrTkKzfkVHY6awVLB1WyGf6Pf353OJHq1hsVN84Lj7lEmPpi6QNU7kj5X
E9bNabsosq27pcAcxIhAzPZNDfnWTeCYC4MoDDpMs3A2wZKzfGWCTatLXk0fUwKNpEQGmJaJE/pC
n3Tsah2aJzfQDoXXDxxM5tca2FNMnOalk/THQKNxlvhiuniQW4Lk4Gkl9qXqGNo0TobtlKYvTjpS
J5KvhD9X865XqgBkM5Oj8Amxq/8YVOfcfKt5bvLmmsAcp/n4T1lGiK0DyXlJSE3fMNjoyd+VYrgY
VerXwiVLyHPynzP0+8avrBvbxtYOiirOg65+bBw7j8Ih3Rqci17W8M/eQwaSaxxhI6PvMhCh2dch
K/6w94h91aUW7LWihSKpeVY97vRYWDoe8mzeGJVpnbIXbVAfSlAWVmtadCiTKtvzNohYKMaOvPKX
+7B4x3Ggyzvz6IWAUao37kKkqJ53Q1jIBtSZdg5+vuZFOSmR4zk0e6s/gQuL3SDddsMOgV5mtTHM
P3JFgf/XShCOlA3kyBXmbmnZx2DiFAOeRnmEV2bRVDcmUL3HTO6kR0xdZTxJ4IKUc6V3y/xc51xa
ZUFqKS9ru+kXFwwTNXWQYqlIdIg33KRHGLjn1defTCoqqCNQUHEy4zhHUBCPeLMFOOUbmpWbk6Pz
x52ib4RVfZoMlOFk2HQHO9vCNEJ0ADFjRBvpFWimk7m4LrSlAiUYToVOhwIXyEmlaXAwHyELWUIo
MUrxI+v5EM/OSpCxJW6ZDTHjK22I+ywpd0TlZ1Cd0Itpk38Yhuwi24MMkI/fnawOfsC/Ku1s56sq
iaRprZxU6XewYqzrDR0ONpkSVD7NP/pgunDwBoYxf470jgVEFNocJnWgn330XOFqjAYff0q/fcce
2HuBc63sBZp/4Nz280PVgCDVyrgNJjRW4BL2zGv/IAdpAikbDBugLpmnfQ0Is+DN6O+os+yPlxR3
1zdeJg0VqZl86a5bgI5ORjR3mfXa1mvIZDRv18eOXwlBIHUf/Gg0NuzkDP9rYpc0rTMfXXsXTOXo
03I8b4L9GbWJHqj+mJaN9eKttb63eA45acdoLVOJXHsAQF/WP641My2BUOUDx2DN/DSAuxAdzG+C
QM+IW3rn+etH3dt+CN9Fi2J7N9VpQjAPTilVnJvmp9uVhDtpfRVrNUEjjtOA9c7lt3TlxKdQ/2hM
yXqSjbtJGISimCaQCGOxx9sUYWG5iwztW1AMf9TCkJPKtH9zAz562auMe8ZAg+/lcaZadjyjJm45
gH/pFxmZXRFEcvXSuyf6eMV4vRsG2oF5tcPKq9pYATMqw2/DxMyfRFInbDz1FzG382bJfaBu0s72
qVm/9d48XOjn4PVJ1yOieQSR8rBqbRKbev7sUvQxmEZkCxjR8qtfFoTV7szgyI8iQqHnxJy5dqSn
DvnsvfNI+ED+WbLrOrQHI3KqvRYs6ASbQXCwmr+r2aQk0QOqmMy326bDdopBPyXhst3qiMC3i/L/
1NRHmqIkhyABhAVaz0t32JECD1lfXNmj70bYOO4LngNyC8dMbKsO4RbBLlWU239WV/EVITDfKPtV
SUEe6eKcTU4SDBow/CuRwV2OwFvp477D2bHRIKhDbgexd9P1nnsDWkGdwadHrT6UDNSIxXfjVL0b
qffGOJruA1Q+YbHYv2kNRl6a08MNE63Wku7ylcxB4qu+V4jw7RqssDptsZuy8rKYtXOx1tbZYn+r
o0T0byDU2mac2i5UfmHtPT9/waVP93KiD1tGIxrRyjW/Zll/snTryXGGmlji+b6uzRchjmDMJXBM
pY6zTDMQOUpancRD+wiAupMnY6DsEefSEbOPuUsaTAqoMdMoyKQDvg+F1zh5ERuSiXrJ03NWt9vJ
xbwDTtQcwf+eDMZkIxiQG49Q5SUHOnc0Ws6VLoGe2es4AE6eESsdRmv092Y2aydsgXnoONYQIWBy
TkAk7qk05z+2TcNa4BQxflnn6DTO31V2VeTV/tuKduW19bmc0pXcuGE8UUhLWP1qfySKTrfVdq6r
tzJjGsFtdP4jsRpQxImFk4JRetiH1WTd/M2suy85jnVwvX7edb1BVDb31UQeJFnSPQnw1pPSfGp4
AhLZAqFRW2DVw+MVe7KlMs5tja94mvNo6InEGF3R3J2MDHEPYD+zIht9S9jmGDqM5sjYx4Cz0oxt
2cFWjDp+mqo0r72sYs8Ea+pKxzp3f6hRMU+i9LwT9qufudDNrTsK+iDGOtvamva3N/hJ+gaMoDBJ
tZZuJXhp4LUgYTWztXe6MyP3Wt4Nf+Y0BiIJfYM8GwTXTy32IdahbOukNMTIhMtDmxzub5c6tcXB
JNT77nlgkw/1TGJzq8WrNWXjprTTt6VPQdL89F8lD1SGmzoMiJ/X37Q7b5ZxZrtbmHrsxP9TZM6n
YRAyh4dKj7PxXWkF6N7CilLYZRhQMbCRVN2HrQebMTdQEXLYyYzXr0L2cZZ9Gud+l0ZZx3E5dp5C
mw0z4mZ3KmigtY38r2nzHybVxBCcaddknP+qRVHT53qxLtMfVzjYlBG8UiFAZ1Hj5s5mvXrK8ynG
0i5VynyIzrppCeqYgsQ50v3UcLiQEyL4Prom1vLgDrdEWtQ4TCG5Dqd8cRjB+u6IPV3ufc/8DnKC
yC3cO8xGBJO8zsvMbgIIhkF+ZVBSr5a+4mKpKdcwmOJHu35GRfjR6WW2sVwde3SmZPS9qB68Wg9e
Efuj86ZlpWbDie+ya9UJoneDDAABDhWhO2qEM+ztTlcl8ZQRWV/29wnm8yEGvKOevOkKt6E5yl+d
ejyPp7jCBT5ULCTIDubfZHo3TVMnVvzUdOOXliHVHW1xnBU+IQeDKQSR92vkyZ7Qtg8XzMLhvSQm
8DHc5HpthwuWFPhy97+iYY9fubxo/rHy5Qjh1cb4jY5zYZWQVNC8sIi7uvNiBp1zyzO/xfr27i3L
VpXzse6A8fhwUbdY+35SeB5mtDZDExxTy8BgToxDqdp4RbgQ54JPNeXPjKmclPu/OBPurZO/uXn/
b8jaLlIkbshZxArBZpvsbCV28G3mnrqAw2JDJ7RPhTf9M0dKoCq4KDP9Qhp765YFBVdHAtlUyQ4F
LvKbqnfeM04Bi6jIrW8MH94EwlFCurg+oWUIH6BtsCnitcnD2rQSZJmguktHq1fPOBKvyntxhobI
EZiXqGrQDM0ry+JoHLXqr7R6ydum/WW7BSiXhItVqOERHgByPRgUy59CL3guYG6jIZF3z9deHt/I
mq3eabWmF/k7Vr3csqgDXyxoct02ZK02T2XO+OgMwtgVTnFSEGuhTorupp75npL6ydNXcMUZE1Gx
QrwlCg1/4fMeOM9Qkir+dNcJaXvXnGRKSGs7/QCwgzksTrOvFoJ6+mSL5+A6+60JbShOyQKq4hRm
3OP94SrD1BFMExpfgr6NhRDGlf0FNuqXpPWDHFdBW0h7BtBGieJBncAdXoKVeqyOcss5fW9WBv4A
EEPNH5Wz+tsytWOPzPxtMqFnMOAMOgUbbtlXHyYndeRODtqhJteFEuBMxd0wgcAV2S+LH4gIGpqN
b0kPvi3/1uvqZZSG/Qaf0m6Sg6Vpziu+yXsBM7Etg67nthHXzJLt55KfyCdAqNcrc0UxV0SNFN7N
75CWZZDGltMnmyBw/llez2ymCnR262zzQ0SeeIi5IwMffFgb4qVpvBsucMWFwDPKivm3tUCkxkCz
Np35gmF0W/W4h0eOarv17SjLVsx2uW3woGbLvneRAFvjnJ/sZhp3+ZRd0ADWe0TM28pV8iw8jE/p
S52s/t6FmN1mWgsywwO8TCgOOkRioz41YbWof6x/dDXlYLAUGhxWl5Grs1g8yqrhDLPmd4u861D0
xrLvNF55nzdSjKl1ayrxWY/+sjH1jC66FRVimtV92FQNKG51sSSFBcIb/U2qS/a6xYg6O/BvuqVe
pMNvF9XtFz7Yg9cwAEw+deiVllxM/VHwl3IMmxVgX+4iIFFjAjEBwr9BOdRh7CRc11/eQFk/LUsL
jg07vV4hhksRTZiDRwy6OXRnyfPWAThjSswodrNMmj0SYH/NRsdZj7+T44pjL30LAsB29sxCvjg1
hBLvhnr+J0gqRb4QHAgSRtyjy9grbB7V/nXhUJ5sZ0QMjLK+KAIzciqH2cbzD+C9dmgFNiUqy5OC
kjvXIv30V9Lm17kVdyyV7FfNIceic58DLUc2Q02t7pIpUhCxMhb+AR3mF2AcZas26ENhnazSJMNk
KPiINNRQXaofsJHx59ZI0wGaeOl1boAafx9q7GdAHpRthVy3qau9MYdusgxwVFO0kZi69uk6aKR9
PznlSlyypMvPZuO+mi4qBheIlrdjOLl6ijmvsh7yn3BFfXIp1/WfVUWOZzycR7V7KcsPs1ff2lJa
X1lK901FjvS1rg0jcketCbURsQCmQKyzw2U2gLVcb6A1rdYevpph2y3edi7wkSegEHEPZ7wh0/6N
APYRVY13DaDIrpOeHhcL+Tup+i/NoL9ngTR32lzRZDJy9HoPnxabEQZV9emXXx2fxJ8ucVh+vB4H
d0/xXNfab3p5K1K32oqSrZ/hUmwMXGI3mgzF3NFXppJgN1duFvlCEP8ixyHE6C/i2jMOjqy9yCIQ
HAQi21WOca5XFA5aSeUR7sA51lSn0eYBVGiLtNmJnKGKaeloJnxjKpUHyZv5jJwB744veJpHP84d
UAbXGTdCIk2yUsx9E4hA5879tlDLPp3YCYwAg6E5/LVa+6oXK/hAy8ZB9XnKNeWG9eyW29zP31Fw
PD68Re4d3Ux3nSaTsMiK+YwK9bnCGHaSubG3VzSaVhY8yYeVj+HG27D76YfKNv7a7dRsgfPzUH/Y
iW1hXBooPw2x+SbgCnIE2chNvpNt4VxEYb7OI+CbKOb7UBnddQQcWAtvJ5g1fhK4gk0feG3MR2hj
fkBQbKrU2Zcl4jwzS0m26P5xDWFHLT1o2Ux0oSAnJJydwIUEQb7ut/RGUfiilL3sLZ8P1MQe0VOw
tcXE7cWewY8HicZjjdpelet86p0/i+8CNBW89oke5CQ4mP4uScDrHnwahoUP4o7+s303ZdxoUZnh
Mh+93IoHNLAglowa6zVtHZN9GGbHrIe9sVLp1Y5GupVr92ul/Zc1N3iEjPVb6PkSJY+nJ/CA0s0p
/QRk0Y6u5mpRY6NZ9XG2R7YPvNz7nF2a116THvzPaep4bD37Mn5VgT0cwZvxQKdtx0M5eTssZVk4
2OzDok+ag8I8FbtQ4lTTsoTzP+wAOJ7KuvFjR9lHrwk+AqyfQlTIKLPutFQ0rHb+DFO03AKIFdB/
rbgEMg1A0liEK/+TtsvkbPu7Wi+W7QPI6TWLzfQZlRgdipCfD9VhHadID68CF0Re8Ev7Cmi7KHAk
YPeO2jzbZ/QVRXXqBttKeaFs9GmTdvp0VJ6DCzd49BHZTizN1YnGfBhCJNCsTI6MtbZzwFGaa2Bg
qCVGA62Yo8etsxyZrHkmxorhQmmn3mI5D/okLlDdRxZgAnISeHBl0W80w/voqWvf19TcJ91XoUr7
ydOW5xIJdIQGfcK1Q+WU81Im2ZcuAX0Htz3Y6cyE1hpHX7d/OmP9F9hGuKrA3zh/UQZQmpRa647k
8zBFNHlI6uVlsQkvdL3DslSwH511Kiu0aQoEbc4nxOGAAHTyIdBpgtGKV6dlrAE5xAkVmaqAb1u9
+9h2Lnh14x/r8vf/yk9bmfUFRP0fT4AXWl0p+ekyqp56NInBOH57bnMiHAfcA/Vy2GcClsBuMNDx
1NnsuNj02Zbz5LISLFAH6BSZO9TFKvQd8tc3u5FubAo2JFdX/7RghoIiCTZMS/1N9bxLk8Eb1BSk
R6awwsURLI4IM3QNzHP9oTJXL3ZL7U/p2PaRSRcDdcdNpFNRFLbm7EC6dxQ+ldq/xK81PD/WiOba
Q1MWUCvWVNNEdBSausIA8HRriNZxX0w6HcATYk17/EfujRsr4b2vSFycKVNhp1nPCHPBVGHsohIl
ckfKyptpOPshJbKrgRSKhwnUvsfqH+FNUZu5ZLa3M9SggE2sfq/4+3ROutyNjUabP1wvuwX/l/5m
0OkOqxZmo5w22OJ9KPJXhHnIc5o8C3349LDKsZyokuKHMjOIb0n9U9L4P0zTCGrXlgWvGniRetwK
vV/eaWjMT774WwPxRTWqzKhLa/OCgh+GNj8kZveTo5u5AX6MAJ4s7R6SgdEo1MYzq+bKQ8ysJUb0
KxPwm+h6SqvICqlKQZxK0n+Q5rV1xOyEi2Ek6EzQyJldarOCD81WR7bhjek3/J8erjaNV+zwgD8j
wF2WonJTvv4Ni+VF3UNPVI36sm9T+9I3GDxodGtLFICZX047alt30q9wJddv4A/2OW2VHs1aOYYE
Z9+womdbiNM3DOvWztUoYnfW7pXjxd6MLKBR7X36JpRqxrKwN+wbeqnkirRnbR4NZRR6VwHeVXv1
69AMFJEbPEqhpR6JKeIwyshhZmLxQ55r1Yjz+/LQ+o2Ky1pbKfTDSUX2yK6wswTxjnUysBVusDQR
z9/Yp1GrYwjRZD8QFDIuQczQV26AVem6XSA/EishZtFs97NXh2JC2i10b+VdKIrtWLTnuWEPwIif
Y4Pe4XsH9oCpB0AiFaAoKZbXNMxCCQNXgNUS5csx7XEcpKL6T805Jt0l2C+2qC+rU34JGzE9HR7z
0YRAWvRWnUsj+RnlivDx3iaLd9E9DzGm6e/tJKVP2cHyJVbtPhnZelBN+wlltADv/qoMNXLllEhA
8I2T4kyVz9DsFiH6g4EUjBSNkz4+GR0pOAHOgtBJyVr18qSOmgyTtJgGhM4oBtei2q4uGHCTgmx3
3WFIVkB3Q8gwE6MdM8Y7PFCkuJmjk59YEoDEWzb0d3dejRNK10o3MwA0aG04JkFMNur/rkh9CrKs
6dbN5o5HezyQRFqHJaPQfeznw5Io57QQF7Kx6vfCN9wTA0WUlbW7r+RiEqw0LLEg1XaTZ6k61wSj
wNg1XPHTE6kR2rEeLO1Irg0Ec5M0kTUi/uvXvOPZA9tJ+iU00e8e1oZzwtScYKsmMnEyINETSOh9
wcWyV0s2hqu5Dvuh9YEsskDthwUE7bGexRPUUShHvUKWZyGobsZfRvD1hB1VP+Ey+VsYebHtV6RE
mxITX+gDREV632sn+CYY7ICoCRJxvlzZeieEnT8iWRwWM6d9VEz7O8ttjIjNtUbLsxKsleMxNOzE
uQ3CO35jZi8OE6ZqWbJ1W0ZLVYGBz0IHDY7banTRCNvqhgkT/2yWpD//j+3j3JN++aqqynoWdr/P
TZF+LHVqnosGz9T//zHpDX8XBG0D48C/dVg1magKKtc5dpBZa80laydng2NlOgnLPWYo445j5l80
LUPx0LAXVE2SHpvEiiZMxZe11r61zPol/0JspXOwaKzbtknzRyEc25TL8C00W0QAg1y+k7sst8VI
rxIA5Wj2rC3mOsqt0e46KfU3D6YzpD/umAwcpAjl8PWHgWU3JyochkgaKLKWZZnClgEK45uhb0pP
BHFlI0AbRbOgIHSjaUr1p3rCXK+Tk20pQ6OItHwtGigQaeOAGj3OajWyrhXaBZOXx4Z0WqdSvvse
ZD5UmwsF0swIj6ogqS5dMJmPdSlHEtObx4Edm2L4gOVThH778Js5dXo19R6hwJfs+uGmk7+PstB9
K7oP4X8uWbqt/NcUXGIFG/FqJoQGAx6Lou0+pX11njz/MvRib9Oa2Tafqqn2OmHHqV6dmEd2KZLc
zn+dkwTJg8BvFyxhh5NqYB70+DZFQZzMHeZsV6k5pBQdTeFDYx1sMEa9tYgAVkWbW4YmxDxKzl7d
CF4NKL5hJDVAdQfV49iicXFSPe5vOAL1YQzLZhwkbQXpeyJPzoRkKj1oq4dSWxyN8mrIOZIQrl6H
LbKCsVDSOg0TjgKkAgBQ5xoPW7OmUcWfyKSBzO8+SBXfdARwIDQ/doi4lYpAlygGX9z2Oou/vrTj
ztT2HbG3CfSnRqSVsXxqPjBT6kMrDXvlLNj5SKnN2M71FaCw/6Rkgycja+Omeq1obHUXeImRFQrx
nE6OykjeRd0P5zYITqwe2DK+tc595ruPHOnFk/2hq/WodzIs5xH/1HKHsCfETr4ZGqpnKs/0/qa9
p7n5MqZvDoH/5GLFbrVJtL8tqXt7rAe1+DCXPynxPl46g4+yRmjsCx1cPzuV1Z1VB03YtHEifyus
mqiciUEIl35GVaWiomhRBzeINf96/kvZEdaAMSeJhon8rkB78wzUW8WFoIMyx4qff1E1hsu83aQS
bcPqh6z3KZoqtMdBR0tL025X4JDSZ70Yj3zHoZxaVm51yvs+IpImhIH4IDhwMyHf1mivlxZKgvoO
m4Nj+4q8dlvgjWcCUvonPrfQfsjBmPSC4KXFPtFWJwMojXwJ+CSgdxJ1YUdrd44764zpa3QQfduU
wlYQsjIWza2yq4tav8Z5iwqR2gRE7soIdT7G1d1qFQHannNUYGFewqiMMRUA7ILAcrcSyLAiQV+7
MsyHnwSoJeAanuqX0ubrQRZYofazaYMs+i8UHDGusm2mkrfWnHYTUV5y3tC7vjFtd0to2Wp821DP
LXhosf4nGvdkUm2YOhcYfW1xEElQsjhhLu0z3nt+L8v8MsIA+WnF/PaA7MJH749KzNiqk3NGFlpu
kfoBhly49rbNjq044TLbuxbzl/qD6nyfMv0TnsGsYx0aJBsT4ardS2F8S2fdyeqZwPFNEbya8r/B
Ef8sntk6/3EwMuntkbA3hxXNld+tfiIBGz1Rvx/5qNwXlt+IKIywvCgUJQ0BMyR2bQyMIzCMcAuH
ngdOT651RyzCWfAsFXSY9ka+mzG2pXlMVTNJyE/jMH6WNZsRIAF09n6Zl4Ml3mX5g+J7g8NXhxAW
7U2vLi1NvLxzm8yE1RfX4hGIMPGiO19D/VqhWdEcSVLXrezfiQ/bo/q46s5RR6Ka1He/aXdGSci0
e+m0Iy9IWNC/DFAwmSqsXu0Wbn3p40nQ3lsa4eAe/PJWp/v6AYyqAsX+nwcNnhZnDYYS9abuXIZk
B5OM5PVYqOLooYSvAu47Ip7pHwZzwfuGxVJMSEwJqb0JIS8zEoRq3k5Q2hNV5oZ2Rv23q+thY46I
Z8H6ug+z1MJyVyFzqPFVGnwfex/ZZ86xqGE0Hk1s68M+74O4W34edKCcPjs5vkscSMG8RAa4qDdG
+B73GhphxJsRhs4t5GYks3Xv5B94kTtbbiwwczV2u9mcYjWySdXEevT/CdiIAFA2Da6jjzKnIYRw
LiLdOWnYq1sy9VQhsaBdZpqDLTbnAc4C5AHIGDOoG5czZk6Ez8WV8JKjN976hJeuzC5ed9CKs8RN
ay43cnnwKowbgwlyyuOeNCSnP8oSMNGkv5Uy3iYQ2/HR35yyjg/bkRDNRy34ClM+2cAWxF4Ucf0f
E1Dowgbomb7heofi4fsetqXunZhxSN56KGxI3UpIlCBwBMliN8vnOmueBLF/3NS0vaMkoHl4KG6j
4iRJhiNjbhjgiEmJaNZAMjOI1aXMDk+00DzhZt7pLDdIEBDq9ySe3VqErYhJaDPnUg5A6jBCJ+7n
oqwQ8+smha0nKWnTZE9Vzz47JWSt47BEmm0yX2GYgG+QYS/+M9TrI3oiR5cNuQYDsq0J0xt6pj8v
5klTkEwtktLS+NETfp36ozPybU2dsT3gGpEYfjs4UHzreaJYJ54I9dm4FommnFt19kSGAUtJtJLU
XA5JiAgk0uuHBgb8YgGzpzkYbdlgG+SmaMRi/Xt4EzCGXxprOPionSWlOD7ykdn40HHJrOZpSl80
Lw+1nj5tSMvAf6mExK097J4f5nB3ufc1d4OlvZEkASvFJULvlYEDEmPoQ5d1zConzu3s0j9YrYfM
apz3Cq0Pkr2Z0L1GoAKpqj0hJBsg+l1PYFdR2NUGwiQtxyM7cpiblwrbASsxX/HNujvNRX9Q9zkx
DVuYDFZw52niGFe81MtwhLQdqwFPVBlpZoNKZWJuZUGjyj7LxYOF/tC1P4i1PKzQY73rlkNZw48R
HAv/DwL2msrr2P0kw481f4ge/O7NU/oLYrUtDXWbgLVd0oo+Npjhs+WvTUi6zPZ98OtMiMl5TSlb
wEo1v/bu31lH4tiAfejPJX9Gmzc1G8DTT+bavBjOvabwegBxdqrTYN3QzD3SqOIqufdt/uTXYtMk
J+GLmMSviCrkc5F4O0b7Yy32raP/Ee4/4dqhDBP/yR+uLoKk2gtQrymyPmmFMrtjbvDWQLEU1LTX
GcP+2O0tCUBdhATZHdvmzZQnVJX71C8R1QOZPeqkfv7H0XksN25FQfSLUIUctkQgwCxSGoUNShE5
Z3y9D7ywywuPLZHAezd0n1bLs1QO0LRxT+W5J5GbDviNOiAlpJ5o6UtXY0FNUoiwvRvxumVGeJM5
7uPCuEAMe49l6ByZhX3la8iZQ29U0wXRzblg4IwVXTBjL8uWp06VDwIDHG0+tHMQMhmuFbRV4aVT
M4Taf8Kq2OyWjnn7Jne/KmifiPnmGAuIN95yufRmZXq6FfipgMIacsYgfPP74hCuLlqKvByT6MI1
3t0Ni8iQ0QgULXINk4EIEgBOdXOK94u2F+WM9uetaambkB8wYOuvHQEC5oxgbn6NMs4p9GDbdhJ6
yJlm0wWEzsK9K9wmxYy40epbiXusCqpUdXmevq0WHEOkBPQ/nrj80Yofy6F6kpuEHsTqvXLaTCUW
b4h6zHg5tfDPFF8SJk9Nqhza9W3Sn3P1ZwoRKQrAduDegXvbAu2M9akszafJKnfzliQbCj9q1ByL
ld2q8IJG/XliFMJi5UcgyiTTCmY/iIAnBmqAE150jI0WdmAihyYsWPQ53JHLuRAMArFw4+qJdGpi
4QwRKjfnY2yoHyvdGBUTfCLOdV08VZWM03DaQYWhHqbEp+7C9JfF7dVMo+O8ZG+oqahOIXaq1Pyq
8azeFySLy0K9A9oP+YiQ/uOtcGSzOVXooRS9fVrjiOFnjqybSUIoOZZB/910j3DNGAtVD1C4yEJh
0xeI9WQy6Kf4ZKrrodHbPY5MTTu1WhxUkN6x/fQKFohV4N0/0ajsl0ryBYiF6bWNcy/3G+iqS62d
4Ji6UUFBGJrRV5KKV4NJASuqAPjovlXfeutiEa4OyWxn0O1XlBhWLXAHssIZTc3L+2o/8G9qmW/1
iPgskqlYUDad5YD8ZzvdAbgTvtdNKJUyMx5YzB0lkpFzheD3xV+1zq1lpsJbYSF07Nurf7pZ2WnF
DEjyQnQYPCxK4eejAonzS8AFXavyc16WD1CnrkjzV6g4LHncRahG+gi6TD7MaiBWFnpPfpY0S3xj
8U0NJpIwuBaIK8V4TsfxOQQKtPWbIvTXzq5EnXE5lBMV0RrT5A0EOgSqHF8Z5FMEkpBZXkdD8TR1
3fUIq/v8Ld1+1P4Gzoy1cgy9rwH2Vke2NpBMgr2iNehy9es63DdFiDR+6oZy1LbdYvSxKHSfkPpr
40lb8WoveNXQOb+VRcpZTgQNE7xERwRCu9Sda6y2YaoflISCdA3W/pKDecz027hAqmW1bwmvNawM
7DUex89aHS2h2stm+9qxiFJx8nXAmrAalHURMHJ3Q1HzZejBKefwIpxXYXxMc3lPspA+AxT6Wnoq
uNy46fzKmLyBAAeTKXZC3ho2EqMYdrKMet7guwa+8dNCAYaQ40xgvbsmOcwd6KhpvyatJ2H/MZN3
gJWniPletwbDxFpRvXXdvW2fNvwLhGFBvRnKZaVBQrWQQ2GfKZNj3U1nyHERTiAW/Y0oXPUKxrrp
liEdMECmbAO2yiyiUGGL6frPUtHfDEiycrDGIipdUa1AEiGgSw3T54R2Z6oJyriSSroOe3vZSHHs
8hJ+N1kKikXaxbwDNWcDwyBPliOHDPBK0vaRghg/fgk1inIJwsgTnbpNnIH+Okp7MyrPRg+UFde+
ecooVaz6CQvrNHxyj6abtwDHI97OCB1qwynH59mj1omG37bWKJRYC5KdiVpAFGaMXSBA6dUlBtHD
7EaZV7bfBXrncYh3Ula7Xf2E/DYwlW2HiqptAomwA1q8y6EmIMya0gMdo2sxkB2qa9LXwNpQwC+O
NheI8ko7atubJPqsK6HSH7C1HBtusi4pPEocoHQ2W5g3Cn70ypKC1syDUBro4SnZfK/idEFiADTC
PFB5JVoInQJLdl04nfquMxwWhYuEY2GOKkpC68Zml5WwVCHNOiqCeBwNmSKPOnW9R9JBgTglsslJ
GKwwJvT6+MbiTd21nduBNZZjwTH4zVCvsWguvTb0J2jAEeDKpb/TJsgkN2dhsMj6LhEXu62zZzm6
AYnIWrYtlwpMRKh/4N1AJgjpIq9fhxkFyH2ooqPOBopVj102x87EeoirPs+8JsEL8RoqPc26Yata
5xVbIUOUCS9ji/y16ItPELEfs3rU6ejyMvRlnD9Go/pTBNmb0Sfxm58rrd5Ylr7FHtaooIgxZ6kO
Fc6pmlka7J1ev1lQ1XjeYivGWMOLspTc3RdD/KuFyBcKQKEBGpiykLzOokzizDX1e9Q9sgInds1w
2fDYQabFry4AQ/nO4o/KCqa2ugJTcYiXZ4TPgGpiyjNcR4lD363Nz0gSA+BCuwKoZ97htXCqyMmE
wZbabd1m2gynQC4FGdmhvW8kJ4lycgQrWBGfRaYcSEWOQwmarB+zJGA15Wlj66ydBGJ+3DeDCcbV
+syT5XmVe2/Ac1dn4XDOyvGkCtRgutaeKiCe9qSOQJQG8aG0P9o4ph5kgEMow41SprlxLVEavbGG
vGFNWncBtbBja9972TZm0Q4JUAkCE6yXTFMH8LOsi6HpMZwJsyjQ6skfe75gfVFUGpkYrGKHX2JQ
UtGpN0tWYcTZCZ4V0/3LaHXoFGMl28+R+sjqJgkaLNEJAgx3SQsiejJT9btYJmSpm67oLsl60hFM
rgwclVSNOFHRcCLkmdBx7KyyEt2uKH7gKoyc5cVn0lRMhhRGLAobtJTtbYhc4Ro16cVU0ks0zupe
GpjQFaPJPFJBozM5NQxQf0CwGqysm9RCMR3LWl5zfsEzY7t/3aYnKFqnyITkkLGIYYm/9YI4qhur
+R4qZDwJrms1WuIzBKx/5YR5kVSY4SikDI1huwaq3nnGSttn5In5kjKl3A+k0Dt61Tm6Ts9g9YqL
rfw6J/rsg5PBsz6OpZ/w5GidhbnBemXfcB9LoD6iJL4wzv9H4ARSKNIgIGsNFSLRvniWdNpxvu5q
NTEzzGjfSqP/qpuJ6VtYw8k3XugSBhdItVczAnWTZJTsugvnvYGMRhXHvdwnw3VzM9S5iAsDsjpc
BP3OQX7P5hHYcwU8eBA5E4tJ/ZMQpV+Axit6CBufsz8EFtEb63JhkS+lK+jYaf5F/z0c0C/Gdhkq
w36eMWhJuaQ8MeL+CuP2qdeN+jsH4QxhK9AGqQjGnNpmTGP2SRpRPNzh1U8FUNefLBrbYklvJjCv
SVLkXRe+txrAov3S8FO1E1PualvX6GHk6yDjd52zJPGvZAgsplbstHK81i5ECmsSfqUQ10PJbwoq
FzmAXBwsxq8VhET1mmpQk1ehpHtNIfi0Q8qQVi5tPYlS5zNWKF4mlfbcGAG8knCy6iT5ZWhuV7AW
31XWWb40Cr9IvelP2dbsjDB8q6eUOwnuDMB1/U3UFi5IjFwcDU+6FnHoKAnjGMRkkyxOdr2y3eiy
7jeOra3wGblW5sWtRVlwWPGw/1kSLzMFvkNl5BESQEmuDxMt2/ZcNKOl+qsKoI5kq2bf6uHLJMDi
0qL8YMb6MYkEUNWMJSSia9GEGwcVT++QsFxem+TbkN+kmZLfLrmEhPYsLfq8V9Zc3i3IqEb0nGCp
gWK2WaBWjKDDrSKeAXMpmv6sWlNxWSTjnNfdQbYyTj/8uFUtMTeEQr4bE1Q5oBAR6vbZ4KW1tOLH
596cY11i5JCNO73E+IcSYerjT3DgHFjzVJ3k/m2EIB4q01euNL6ZcPM1csTNLhzRnu6UrA1WhopW
Z3jDqpyJqdorwEQULT8sw4pGGMIaqY6mclXihqHpU5F1Dta7Q5W89Kl5kOTBzRC9RmPutYYCv+Kr
1RVIkxKiptSVkG3BDjBkgf/trwZwtpXrg1liK6V1Sy8lfBk7rkAUckH72I5c6nVPZeCbRg9GN7ik
F6/mXmvyBf0913b1gnGEYLIYFC4BM6zFBbG8a8m9Sqwv+uMCTIkuVvixvmb1m/QHpqgf5Ta94MGy
0glfzT5Dp73W2Bc+DfMqtUhXrQMJDywlil1UDq96nO0hSeHraRxjfI3WxZc7kMnhN9O05ywkRCsx
jq1EcIi7tI2NkchLOtLGGjZbMEGzDP+VrhyTWNxbXeaNhATo1k3v+70svzTrXyZ/zug9J7BUNU1k
yPw4ZGAtNYuN4fkivRc11cNFsExXkf6pmGZmcO/bx1QyZ6nNf51IUTac272GCVLZi8NnxtwFGiNj
cPatGbEM2WjDBrmtDBmUmM4C5GDaujGH34r5X1T+QEMgR+d2mpFy0V8kNH5Ji+446w6S+pzFgHCQ
U0183NjucPhZ95GxTZaxHUQkPpTzDtrmgRhl2fwwin2ZBrrm5padhE9K+282TzoPVbxht39KkyBC
SGJk2dCspKecaZVA45YUbkTVUEJvNJP5lkundbiCZLGjurTrqbEXBUj98CSr2m0iWNNyEvP5/6mv
4cPKYBbDirml2Nz0FOag21Z4H/GpaJmCogMx6TKfs2J1kii0Df1hVhe5aBBFrAe1h3qTlecS3P0i
wX/hiZqVx+CXjBizuAEOhfBOQThdykGDuIPWLA8nbGjs4HgNxPRMo03LAxie95IhChoy8obihCGH
YdexEKwW6htkYKpi8LQjPxcCYB7XpVp97DFsngonU2lNKPGL71R9JVqEXhDMWQ//xNMnC4mEy8s0
aJ09Zh8pOqVcecUtv1doMTpEyrtWEFn9KFDWgYwyXxz7fcX2Yl3wdWqMWSkDCpob6TQPFUlxrRup
p2FhomFK9zUzPWsafmua+BIxU44z4DDA7CVGbqNw2jO75gyB5HzsincYC+uEIsk8ILnAVLcp9JDB
28ymMInYVYWgDvqnNTD89tQcR2f9CaxmGx0Nd2m4Vqg9px44CfEuEwqvtHZMFndFfkb1ZGr4C2Le
kYiAV38Nb3FC2kPKg9zuwm5iV7QncwWKL0OeS2U+JToZEbiwiBTY8Wkl0Z4a2pjPksDUZX1c2A/c
q+bVqO8yMksglLagvLfgvVoF+xMCMzNERB0IaXcCfM/m91/Kpg5QlcuqGmLwT8oBOncQpBPeKMSu
4qdAhZcPPRflh4Deqc+5OJFvziPOfJYZFkr2Srro0meTfxS8ImK4R2Zky3JF9IlkN0A+SGARJn72
85C/N5LmWdQvcwVShKFQKqPqaoDOELxXmN9ihNeFmYSYxVt23y7MW2jEvE4aRhhoEW26hVhIj8wU
+XIqupD22MTddV1U2gHr3KfGpadfWsXopBYPuH8e9wxzZxBGCX65WkTf+jLK44/UNDdgwXGXHRJj
fm5zaZ/CdqK72LV9+Dampa1l80Wv459Rjl+NdEubYb7DhzhZlFSxgp5oMYa/GRxxUpBYBJYkPBoz
IN7QaLjFFGmnz51DdtBTiMFWXG9jp7hDqX5ANn/qNyomFV18MSLTMySXxfndHHDQhZZddjIiFdx2
6U5nPj8282mxUmqdqfx/VTS2An4krkGzpjbFR5D3LwPiRkAvrxnCHEn+HKXqa4SLnPf5pSzoELlT
C8IVWayxX0oOsfIhS696Hd30T6l/ajGfhd1PLhxDJf5SO/HQyaSW1ub7JMyevG5HZfaezoT98Mlw
gL93A8MmalqDp3mz+bIOGYHKh0WL+C27lbi42d8y9G9paMbYxCZUHaIkcYYIwY7FML2uLR5hPYgs
dT8A+7TEOmhaNjLqtih5F6UchfHyOuXZ89BVd2EyfJG3rlQ+O2gUGmnJ2mAe1/lTGkD1KFCjqilI
4G6X4Al0c6Vi2Ym76mc6dTqcXjt35dEewgLhbU1Wo8luOQnWGJR1fW+x58ktCv4hvhZWzJ/ogzoG
FdUchc07h/dWTudnNHkHqyam+fQ8qfSONDniKNx0acUvp9i16PIRCAaxYdeChSE7LQwXx6rWnsOF
HdHyRWEo0R87Pcghk6E6fDlW4OpKac6G1WwvrTASlZRQsPY7niG4c/FGZqxRDvGXynmuo4eXuO1F
3C2R+ouKoMRKjwJPWq+xZSuhGzVnJT2I3XtumU9isreWOxJw6tlEOq6tDk9X8lNg/NUpRksQc8yu
1feN981b4hdyhxyUxMdBN/ZC8deXkr+9FGPyGtcPDcdOCdQqKhSO+ytCVfgW2uICNtKgKJ6L4to2
HgsQZGyG5BsZ5GcH87je4HWCEzlwd5Kk14tYbRzYvFiJDC4SxeNoBInKOgs3K7kFCgCap/QfhzeO
dQHIOlYYjdklCkhuMdsQ91SuJWphsgoeLIb1E49Aq+2Ef/KP1XjADVyCIMTBlqnzsoeFCHSXnBCc
sJGWA+QQ7V+qyC+5rAHaYugvwx2xMMKbYEkGib1yfUt1Yjy57YwWUF5bsKTsjKe+UO3vnE1gbIqB
LPHNYLp18a2LTWDGtU16QJBXmKmGiSEod/2QB0WGnBLSqyZFjsSoxGLxw43CoGCqfeL9yKR3Evzo
Pp+HdKZVQBM6v2So5x3UpHlrh+GuuCl/5eeCHv9aocYEMCIckmAJuuf5BcPpmjkmpXDtNO9MBSzk
zKP9TlbrM6/bpji+WUFzA727w9KyYFK8IyfGk63mzxG6hYmbnO/xmsMZGAskRONC6lvO7ATPEttE
asmFxdksfSVhxejcGP+E0VE+Jpa3jbPa1gGhwPCsniRuIaJQJYLObOuXhsOC0I7ElMkHyxEgJD/F
DUkd5jkav1J4hX3OaldaXLU5648KI4y552vrs8Ncc7PuWrfGIoqzHHXAep6RAy9A23fl3/IGlQCd
Mr4LylBiZQHzWsp7sTlXfOa+aIejHW7c0jQRv/HsUgTtqBV47vnRxpVgHn5AfhQ858PqNawI8wMZ
dX3Oz4TqEOOdF9aOUD3w1CAPwMM5RadcdC3JpyV1p/GgRkfBPBbxkduvXgKK4qhnbuwL9RGVEDqY
Ab7RoYJWxxcIGZ5r863y+jMmCTncdcYPJl/jlzw4FLMVlLHJZ3PCGIX9HiS8Zr1IrNOjc2N8tSaT
0/moD/CInAYeToDaVdIui/LCVjnKn8XuodSe1rwQj4sweo0e9Uel+pp5GrRrVgVRdu0afoQZzTrM
nOEadtwe5xct4k14FVOv0PweVQBgDKq2kF9Ufwz8UyXfhflcQKvXkQFL32HuCX9178kiMD63i3bx
nZMIgTRjNgx8FIOJjWIdFRvbluxbQqkIBMh0X1AWdOoLzUDPZNo4U/ihOOk0Dqy9BlV5z/bALM4q
enw8yNCaVhv/jcoYDKmmtA8zAhHpUL0s93BvN/JJY8uZvEihm2Y+mk613ze5J3cBVJupeeag4PEO
MUTwnJEUxOKCiVn0BSY7jFHw8NiTpuKVyrM52H0aGNJ+eUwFKeXH6VVmJB+jTLlogjupJDaNCLEd
6yPjrMVrgAdNeeYRKesj327X84fP4bhvKziWLLs4aX29Pq+8LlF41lBQ74s24CFGhcY4/Cl/jVEn
pEHbbr+SQgLi60rUnWlr+0bjVI0/NfGsz0ejOnadLwoHk0jU/MCpLpl26lD7LJu2cZtLlKSxLA9+
ITGmjbus5GYVQPbVfRN9r4YtVVwW9dNqOGaNO8vRF0wve5l4oCwoq79cOSjyAcxOCMV0vTa9q4Is
+eOj4DvknmxcM7NnzVH0C9wWvp4+mC9of2sUSfFetajMwMHGe2aIpXyd5Nt8sUWwBq1D+8UaVyj3
0urW7Q+TbAOCXB+0EWBINwWFwSmUsgpwR4zeKOXOlJwsZENs/aWt8H2xOeheCfxIKUNBoCDWq9hG
2vX46ChnrB/KQbVj7cZK2wGWazU7kWoowxm1a64YD6NrDh97PGPfYuHNExB+jx8r+R8ZFCybxKyh
3NWo9GRIaSwuEOjiirM3xpEKy5O5ymFEqE6YmuSBemtphxAzaCURXtiwr9kDX5XcHflzIWJLCvpd
qzNPcVDf6K/CX8KNsgagIijg3X4EyLLPuRGrB28Nvzq5NOOeuX4JNzTnG/xXK176sWH83hRIctYB
uZ5IldLb6O0K/gH6ZbojDpavGfAgny45Ny1eWDZWKBWe+0kPekZ4HHakfGkN6qbHPNMXirTdTIUA
6MtPm6BkFO4GgRDoh/CxwBbYG6Mvt+cG0RHmIxEF80sp71m5JcPB5AzmBcnhFBC7SXKl00rnhVFa
Il56Dhl1eagsMzV3ZiSvYrrx02rfdhwfDuCD7DY57wpd4S6LjhEf1lsxexzEchgUkZMjMZxvYM7Y
phDJnQxPK1sZtlbtgXmi1djMB4gvteS9rsPXhnIQ83afCJrlPVyQ4c6OsbpNgUOMwcRuOm2erdWV
AO4S51SJ0Fk5sT28c3n8FNNCAMRBYuPIKKbGffI+W+SLn6eECs9HyhmS0qk6KFV60VZq3J9OZPgg
eWrwIwRYZJ487KJn5mvNt0R03QvvGAUcnywIxcbkJHWU9qTE144Hh8F2cbc+y8UeaiQyuOWuZEpl
23lg6y0jftLtfNRqQurHyOKtSw9yGUNgbYMUa6JPohx1gs7kQy36/GpV7GaqW8EiYJf/O0kOP98C
A45VzUeETPIhtBf1pmEfA4fCopKYSY273Wk/s4TVREALhZgVF4/6RvQM9RJ3JrigXn0rq2+xccb2
TtTMyL/SutNPR+YN9YnL68RrwdfWBTw8RJHkn/FlRX7GJoKsv247beGaiNMx46teb9AiFpUhFCmE
u+EkZA+dX3OwWaywjqvaIAsPLDJ0egge/dC8qtYBqDxz294tDJ+DWiO4QHhlYD8XKG+9lA1+vevx
y+7Y1c0XToOZocuArfsOXJAlKNauk4xkoD9okKWE8HUxfIR46uJ1yu9KWkGCpfs6/uHLgx7wXbWO
2e8X69M0gg40uwrhofU7gt/D6aGUx7g/McZKRSaXIJSQlvkZgoLWeDB5U144LqYrN3OB7yPxq6vy
r9K+C+Nraf0JR3BXM+LmPzqA/kL+AcQFIqoZVCi6DLT3Xgsbp/X18NCY+5EFN7U6So31jB2TpefE
tVDktop8HPvGTmac4fIOccViL+ugMWBnQhe+7ugFKt4VFDDaViXK6xE/Fkca+tQG+ApHJNZX6mPZ
zt4oqYdrfTGeNgxkoL8ph55YpXSy8xVhJIyGu2DwwLuQwOigqEsMAF63yKT+QP/n5OKVAnUYmf9g
Cd8xKy7rX4qSxPjGWsGtw5svFA5ZZ5kVZPV17UDf0jB4hk7mFFgVd2KHGH5ivbUHMjmuRF2wPef6
yhi0kzHucW9T0SNu7K1Hlr7AgIpt+Q0SnD4xFTyC92i576QzdoWIgcnotLmjlYcW8UI5nVSyNBBy
EKc29ec6vkrzXUjR/dac68SI4Bo1qJHkU4om5XlFBr/C7I0Mj8eMuqqihQTCXM1HrD3E2PJecNzx
0tUXHj9jorP0QYcBqEEnBvdqH7XnWCSjcuNJ8NAZLzxZh2ouWQVAk9rKVx6ruNxT0FIBJDed6f+b
au3GQ3YiOZKDg78zbqGU4SWXFVZpL9N0IEuDhUygYxbEuW24yrY+ZL5sK3h4IihM5O1y+pxgigL1
kTK3YiGQfFuDA16AVKToZ75wOzS3tXgsE8xZ8SbUxCUgq4FDS3PLilkUdgmZTG04B7ElBlGdHIZ1
8CPotHNNqDLNKdpAJLboRhpXZ62q9+J9S/NYtF8u7SmdkCoQCjO8kRJOVWYQF/6cmGiwpqswIcPL
A5WxC1MSRfLtbaINppNWMjlDW9lAaQy2BEaiZOAxDkNOOJO7yzNXic1uVQVk1c9dTTyGhiPYKh3R
ILRbQKNNhzCMNxifTnNbmusyD/QZ57L6IpCG4x2dXfzUcrJX5YfSrm65fObYt9F6lh8dJ+9C/lRK
yoMgmahfEMhIH1rXg7OuPbPicx4lV0ReMAUaQ7EaVEI2pHz1OXUG7DXsR5nBscLL0lxWTn91fOuN
HjKRGnTER2kNu6xJOs/5gp0F4Yb2FBELmK5MmhRcj612M3OoQTwIxszMOTd200CA4XrKmfiw4m1H
JtkCQPTIG1QUcI7aXJOBXdYPH3KfcZavL4n8XbakTkSEWzefKgSXrs7sYpyYfUHjo47ju+uYfUa3
TnxVZKxYXy9lflM1YAUsGL879czEPhw/xlrb9RajvdsMbCpv3kTlg2ws9O73Nf6H6MMjEPGeozqG
OKn78/iaqw3jzkgDBrLFhKu0OzEV6tATPraQpaBVqxYMDQlSmkmEgjrdB2nW9yzcWgnHj6la1Pt4
6cd48CKVxkBOOZ0ls/Qji42LMHcFu6+pJN9spg40ORP7ASnLjJtdtBwhmzlmsPUhuiKpnl2L2zRs
7loGtOwe/7qS3VA/yr5RcCrpK5grag9UbpnAdgrOh9JACmhYUTZ2JLWUcaHJWAz1O4Hcq5ByXYUC
zfjCcpQAbTvT9rGeZwcBIiqr//o06zx60Skxh38JVJfI0kJUINpTuOBX0MIHCRcRQmCB7bwOZ61B
3a1bJvoq2Xjt/mfw3BckScJvqCrnSs/80OQ7iMQJkyMtRNK9VkgpqqFgJWtKsLSkm1r2GA0VN5wZ
b/X66BZJ/aJxKhGfhI85GCr1HdfbSDc0eppiBfnSXupB/W6F6IkkWNfSw73UMzBIVrqfzWC1Lkrs
AkLB6vGv6nGjh1V/FM3ouZCy1FbvFNpqAwV3Fcjh7QwGY4to3Qar+NM742sk0zQtFW9c8iNm7EBq
+t8+1DCT00bUrL7K0rCnJcaeINNqyocuT99rMVJYvWyhgtUpHBVUNrVJkO98kiVIAu3PzJmp1dWK
UiiDOilbP00hfKU1g/uKFC/0G/h7rL4C1xWhdjF1wv6q/hCSXct+YYtpu8/GctJw7Dr5uZyzuxhO
KQvw9AhmA89nR9HQkzAg1wz8QKar3mgI3iAAD5M0VWfeysCGIGi08VstNHM658rQApHCH97Em8Z7
32btMYOcVlK74rVnDYlf10HiKKI/X4gzU0m5GscZSBCfoyQ/i2r8lFfGazZDERzwEYB8OA5FcVfE
4bipgymSG1MiQT2NsLi3R0tkHdFI/hzFP2jSYZUDCGRECGGtJfIGZ82JDeCFbBLM1hwuYEVJRzaV
MYins8aQrSGGSgv59CtD5+kvjkKpX2Rr+NVb3n9DeJvDe7NsdW5/k1Ow4hGjfjjnq5YeSKk/5CbS
7Xng98tdjTFomep/c6sdezi/gjE9dVCcd+bMqVKOR4nEjQw5ccaXN7C6LRntruu1ZjmUSsq+a40v
gIJYWAisgdSFwqnKsNMw1s/C/GswwteMU3cXI+DiR/SguD4Dzj9Lq8B7o5cBRAD2h9VB6SJPk5Kg
tkhpiUHSMhiM7tqAjHX4Y+R5DtX5PCzmAx+p0vdPgNPJuhBAvIX0ljI9Po+R7yo0dJQevsl2UwR+
qzBmVnKH9mO1rtBsH6bE+LpV923PFbtNxxLyDWrmjP19qA9NxVbTKM5trO2z8dguo58V3VVRcFJq
1ksihecmfVM2FOS29ldQG2P+KvrET5TnVsGG3TOhKGjXRgZl6SlDNmlCi1soxnQCybeQ2xT92UDi
I1lRFeXM01gUzBxzFEJvc/qVTR9rOsIbP5XKN9xNOFHrrmPlC+XJn3qCklbmWmwI8WmhSC1Zpxez
5tYUIEmHaJRKfMQuJdcz4UQm/pLQTjGkNZssgStFbT5rtGMdn4uUCE49x3iW2O7krBkBoRGTiU4r
ZT6+dro9iKkdCqUtLgeJNLfkx4je2w7bE50yh5knIDWDOshWpgNkgrxaquyBYzbKKnee3lrzQzE/
QJ8RNe6a8aPO3gk9YNQz0WehyByLU9clCA1VpxuiU5twwPR5kIPXjvqrvMVaqsCJwm6fFppXgiCr
BmaVIklmrQ4xFjIAyQ7SaLEKJqWN4FZC0TwZirUKtIcXoK/hoCzfMLl22ks39JdKibxE+yhL1Mid
xej3DwwmmTvxHq6hS9QJGk7FlcOaVw0hO2isGUBQt5zq+U00rbOUs1zObZzDp3QND5myHuR5JBZl
IO2tpKtjJycf1Cn8lIBLs4I4Vf3K7rQkLmxBtyGCmBNm9pSAzOOQOGXpxDplnxIjG+ElnAYW8dPE
GAms4aBobyq1GEYCElnUuX2InMDshp0pWnBQgB0oDZcmkkELCBQ7sjpbpt6t8Afaac50VROdhj9N
5FddLJcxVMHkGDeZRXvfY82eGINMHb3GgAw9HAJOzRsiJD/K4n1dlmwk6GRBTd1UhpuJyX+d2fJS
zrekuWgA5nZWIu6jAftHKF5awrQ5o2/ySg6lJhwb1h9aYf42SIKE1bxTgIQY90XZAPIFdu2MI5qg
vspHcJzX4Z+gT6+EER2lVX7o8XrAgnoyUFoSdwLVnZQWAQC8Id1KGKRyBVnYnP1I/Oric9hE3hQK
l3JvjdzClQ+x9Emei4tVKPtsba+rzkibnY0lWfclaeGfwvse9VOM2X+egfRA8nwpMa5ESHMSZMoK
STeA1QIDmnZJ0ztbmP2rk7JmoF/KyzC1aJAf1gpVop++sPoxxZD4bLE24CjM+jhQJpO58s/AVFef
PPbDFznuA6FUHS2s/sQe2XASPS997lGVXunxejqRXkCnz5xON8QXRZfAu6g+/08GUuKf2JmXJVns
vlGAqIm+BqBEA7WWdvJrO9Vvw9BdtKk5kodJSPDbnKFhluUTtEsC1SeuyOFZ1wzirEBmxSirkX+1
6/jGoojSfK8b9y5W/GQWSJ/IzisbaMg+YOiMR8FyshnDe8tcVitQLRm4j636rR7f+3E5r1nzKMf1
TZST80AaE/57WJvZ9zDfehJOo/mfQBuXNkyR8PKDYy7O8soTlD5SPtw5okovEseI6zs8M9Y40X8c
ncdy5EYWRb8IEfBmy/LeF4u9QdDC20TCfb0OtOgZSdMjsllA5jP3ntuyPxJ7uFdAdMmTb5JFCoRM
aBfe1yVqqIPE7ZDyGlqh8e32PiPHEl5M9KU24q2KxDIIokuje+TSkvRo2d0pRbzOGplmqMP2Rp7w
QyeKAaXgsVfSWzN6z1wNbhZjcI1BHbSfTaY5f6rEQ+okVFU5EGFGSNC5SyzKKsQg75ZJ466DVoIl
DEWjOYqCRX9MFiJ7+SK1geRHhxZZcebLbyfikYfjOmfF49BP8FWnoRCgAau/9pOQebxBW752tfP0
6ui9dqtlGRg/tUCZExfFK0QyQDj5sq/rA4RL8olt72h59Xmw9FnEDl4t0VY5466alggOd7hffyCC
UFVnbVnaR9i4J5owTnR3XxfF3jEnnUUdYMJrTq65bLAkZ6ntvVkSfw1ikk3I+oIwrwR3QVOIJ3TZ
J5fXKsWwYfYPGFDvJbF0hUwfyr7v6qNbJQ9Rauus6HhKUZPV2neZzsKwXyeFiRikEbfSv/q+/KFA
QtHYLszp4yZFHfN0j7atuKFs+hrMA6LEc1dUW0tLXjo/JDCtCAlX1dSxQada+6O/SwYetkH9AR+7
VoIIff+xI3WkAuyUtOzQ4minTykRFkrZstVoC8JblWrHQmqzpJOrru6PoWh+B5mfzFRZ5nb1v5QS
6Rjz0aBh9pz2BmlKc9un/a+dTwguZ2OaLXiEUVv9h+aIU67lB3NAvAnHbxhQrhcfRM2ddJAOyzHB
O+Vme+qKQDfe7bEk9splZqm0K7eYqg5/VwRyDx8JDkQ6a7w96YrLgslmp3AAQWQIUm1do3yp2aeW
UTLZiHjzJntT8i+L4QLpfwV2Pyg88LB+ZLsUyq6jihDlO7h5oJHPJGVSgysuQIohEAzwymrpF+EL
hHVDgFg13IITazkDQ04D+NaVYlljr1EZp2aoGETEhsp9VkymFOx0g9FitYFhArPETufBhG9poDSK
P4JhKRU+3Z4ZLEXY4LfgwWAeNCghLNCWJQRN7I7MJRQgLsnQky+GjEwN1x2IpZDwvh6DOd6adQkz
UtfQIxRIdN+jBMkC35wbfEAVJF92WGVxSZJRsJbtT1kP845peQmIrEGf1XrEzldsA9k2GZ47G4cU
gj7JkOY5OfkxVWNX78B6bDoR0JP5sN0qLCasm50cfZu5GBHHVCjoNAQPDnlwSeFslOIisWIl7aMv
TgpUnjoGaKv8c5jq1ehjLWGhjMJLOoWE9Fi2h2YVc70MOH8bEzE4a2UkZr4BhhiGALbJtleRpxIK
P+WWQrhyI7xmNIhq/jSFM1NYjlV6Myergm1gj5LTXdhBcIrjdq1UjNC6ZkvZu/CPEq1nwrEyvQE+
LGQBJ1XFSMk1Mh/t7McIHsypkOYtqM77gf03c924vDjtrSz7Lfkgy6Zec8bRV/FDaJkyThJFggVq
LP4xubalYDysNwu7QlQGNyJir+HA8tR+B9y5IyFXHImmdUEuYXg2+xJrVbLDwUBWU+byX518GtUm
0u19YLZbdN36B862pVn8TF+mm8al2EpqBPzZqYcJpINB9BngEsD9FjKHypHlwDusv7kS3zqxR9/4
lmFrrr8GBE9qwPDY+pY5hV6bsgG5+BkPyHvi3VBrjOUB9AGEx34zoV31ZNva30I5N3LF7zTiB+R/
r30387Xe/mIXqbQv/LFJ9CGxwSXxibxcXQD6ugJn4kxcFiU5ddxwmYgOhJUdQkwV2DnrjRewiqzk
MXH7BwAnZCzlgeEx08XA0XbkJaPaQaJwVRWxBmtODfspih+BOCnbOszFLPnuytPojv+X3Wn6yTtu
yuw1IKHVzGsVtQDXPSRfDq6EhSNn9niyeSU9dJ428gMmkBTTHQKKPBrmKpL9engX7J+oFVgWPYqJ
5p3+gU5nKfQogUQhrCVVltk4vSqSZQgKkEwpbjRmoVa1BpjC+FVDlG0c4d8lcNL0SRElvblESoa7
E1Hluk1RypZPD4NdZL0UVPvYnlm/Q6zhKqnRJCXjPsRhMuLklxDcBJZrEWqgMXho8ATAdeG3WvMg
dJfTgULM6sJA51Gp3cpFXMJ8VUIaMNRT6HtMR9n6caCFNZ7yzlnThpNFVNOP7n1Eim3nb1vQ7JIJ
doHFb4SmIIH7WChClXCg3EJpru/pfEzV3oiKAQLjbgEIz+37mcqkSaLBGwu2PgFUywr3FTLPQV+n
MGFs1DkmXy8nQKtg39FVydaFheZKgBfYYQMmo6CyZkWIGQdTsq88K2ShPUvqiw3zNRpoIHHRcj4y
BgPUlixHlaUoolwNAYXHXR0yJkRui5xzGYbAFCLGgpgiiPYq4BkMYLJaXCl2jC43ASxXsh4IHmaC
/9eHgi4iJm3eOhJMDZK1EERGdUScRCgIOu1jcNMDN8aCpnGVYyzxzXyp7xigsSajGVmWLGPGYJwD
eidGuISPax4VcmthVhj4boYBWh+gmi5MNmlirEr+CInFbgzxEpfWhRTQAyldFVsIP4ROlnbzSVMa
lfEOWtPS8qZ/NhE84WiVxqrDNuV15m5y7JJ+vW00zIgBURZFRm5IBwVFJTsLeSySYpiYxNSya4Mn
iallMYKc1tY5GleptXNyzucm2gb0EWvCU/BaV2/8JmtQF01YwRhV5rSTK/ChV8ggy7BBX8RNH3bR
Blb2tOqNnaeQv2nCzqC9OJMUmDPUtP8JZsy8+UV6F1i66mzCP8+Y/yHqH+Zmhv89+pNgMrtKLhX1
t0rovpz7wNgIMOAy/65h5PCSNaQZWPlHW11AGf7vPEIdYwO6VE36cGpRYsiR52OTge+M/0XJ2cW+
YoZ16KQb8U+hxwrHe6Bc1BGxLzcwgqXdgGEoSC65+0yas6X8BD4QUyQwlkM+2VNm/D7gIwq78obd
3ojbVL9k4hlFly586fUvkeFp/eE0r9J4jgxsDdautUKUUvQOCtJVPwp68hZNVc9KJUP+3cmzJQ9a
tOqpp7zoa0CjDbzRdPBwrNT+FPhnsOMYyN8i9NA2akP9DdB7d0NYZaRnVd5G/ZXGv7YJNTyDnQej
9CLp/Pp7GJIuuySpeNAeGmGyHWwSB+lpCflBY2Pbur80bWa2DrICK1wz82KeIISxUfvbBFtOubVJ
Ih5xbNzCr1jLfiyq/QwHcMPSyIX34bT3qIUiM1RLY9ARAADAS7OVTy7HwL5hQFiQjVx5WMNCUDBO
gnnEKA/euSfXxVIA+ngQpXmUgsJGRJxQgnWzh+rXMyyES9VjZZuwSWTSQSct+Rg8Rox6cjHHr0kh
DDAcjAPvlW691dGzHV6tAGgHkyWjm3OwcOYtk+70nrk0sqeRWZj2wDDnKjuvWNrVour+IvsfA+VW
sKid6juH6Y2LsBfRDMhspJioyxEdjrJEdypnWUH10VpIX635ZLaOk+MIuqjTFwAi3XGZqMzbKU4y
Qoi4MnwiVbsDUE2+mX0e3PvyiytXsd9JcONR/5cGQCCuWvQzGjcVRbzZ/loGZHjzxsdpjPdMXNri
rxwgip9cd5O6c8H4xX/0bbBMLMzEXL1izR8kHS6y3gdTfGrogZkB1M+sQnkVrNCEeo/DZ7EI4pvb
fGaIYwAUdZg3my4BCUV1sXUckw/qUNrrUntaLO6b4pJTk6SUoJ58L6gHQmNWKAPalS+XJbaNFJsA
ozfbuvA6duJM1Cc6CpA48S0BRjKqz6Kg1EbBhPsn6FBze+ei+9dp7LGznVefrOIyomhzA/gfzMJF
Rsmps8XFoQA2JCgmKSNvyTmxWVVXCG3sDwtxeOG15NIik7S+iKSfAYtoeHfTlHlkeHfFJ98QxnDb
f+XKyss+K1RotfHeez8RKIqClUgYfTORmjfx2WyO9dQ9Fnspz9K5BObGM45hfOY/k3AZFNvEPKHN
7xUEOAqgcGSFJl06hmseHjTxzmSLMksWe1SNMVLPuN9gBGLGNy6EOmxM6Z9cSSvadOsYranT4Zos
lONk8hvFpneyx/S3ikx2Y1ix40Y9SSdKr77uwppTdzgAYQCSTvZEeO1KXtIRyyukJS0e9nrkbvUY
bYZpb/tkH/TEzg3/bF1bVSAhCMZayo5WSzOIGdVITtT2IJ6B/6mEE2hgwMC0AFS3NBCKiblyfcmm
mG6ncJFnxmeo+UdA4d8BGlA/ZNLtNNco0i7sej7NtF71kyULP6xs7CU3bJnKTcRsU2Xg5Epgb16x
i46iNiEvRSenI4UjFChG+w+91q5I9XFB9O9qoJNZMizh/67b5BEZOmtKiEJFzIAzXxldfCWqczt0
ytaYwkWDfpdQVuVuu0gmQHtd7Id0atY4bqa8mN79KLjU7AjTnRz2jqzIVcKu0cUvYQZ30k0vLfnV
HTYzYaMT0/0VGZ/rjPFVqn8rCNk60njhIkzzNW201o7f4baytznALD/OVmNibXxKHBvmJIAM9OjO
FvC9ErqbuG42BlNLRw/XgU+KC9jBkJJPJ2qkYKgNIsdocFgqJqunblzHrn+zbJx4RvbQ9V55063W
wfq8CRoWpHnXPcaKzWTA1p8UsUtr8CX1XH/YEw82LBnc+TwBCI/Yd7LDncRcHI79opsNnUQqUiOz
JbKJukz7KUnitPSpR6leooOSpV8Ko2l3U65r5jNVSYPqZijm3pbNSosqtnAKZBTjyDe5iVHKFKwM
Z60Kg30sDmZWfgq1XY9g0yfHZTYtjCa+VmfRDg/el4SoNxAl9RYIoooN+5xQ6zpkPHAJjKfaoLDw
4TXSggPVn4NM32NvvHRaB5vqr03aY2KwZuxD9a+FUkfJW4LNVJXs35jzkJrup0LppvzY4DxG8qMq
QB+9ThLxZCXC4Nj1X261S56Zq9wtxHk+6rW6Lk94mT4zbCNFRno3+VesAlkL4JSwhPbde5C67JZv
uopYLDCL8PtjrWlHk+8drs+xc7qzsNVzyJ6wjaGLlDddjl+VDM8YPj7LlxMN1KKs+/NJJQHS0/ab
O9T9fc85ZmTQRems2ffsTHe4Cij7jvXo3GjtN78JtLDSVd6F6p7NKr1a9IEoBRa2ne4sD4ulvbJG
5vRFexlt4wRXcm8b8X5g+SfgwApJVqi6rZjy59G49+txVbTZFSqPTRhuRsC5qgQMa7T+FsXhy3dZ
m0qJyV5nZpyDa89o5ZxcX+BGWZR9vTCIvfCclQFjOkVEk8buoUHLGynBqidNl8hhIOM+0RMQqbuC
tSguAw52EBtntSEKlFx6ycVDphaw8OatVP+0ZOkx38ShPRrfuQ/4KWcyJVkYFFqzjgMKYecuwY3U
yVfUDpsRlU5sguWM7IVRNMupNwyBvrjjw2bKarHN5QtZg7ZXw/Js5Nq7m4yzMX7YrbKN2a67kK2G
ADG+8TZP1IvhfMZAwsCAkxsQ4XJiHwqmEwTF2s68EyIm51Z6Js5mBuAEfmM8mlsRVBGT6QKAITs7
dMa0j3uTMB9cwQPe/fPtYQtsFx2ktggbuR4FKkJTY3r4aY6nHv0ooUTIs0MYp8LrLpYfXeCEHsGq
rIm4VBEjtaOPhhUBdBMRBxliycjk0lUooygk+vYVpx7SEDL/4hQDDVBPg0orBs2O4DnPGDLBQ7Eh
LdZrbm19nUMGDXnpS1c/x/wybPvsW+45bVDvg97SEwUBOwvkl+0El4ASF/bkFmjdv5icu6aMNhkb
BinNta6U+wGagD6hX5V8kxq0Z84wbvzI2RfVT4OUV5QWdo10KzwPLwJWctU+uL2xt17h2Q7Ko84v
kGwX0hKgtxsXN8QpUeqfFarmAtxfn1rPcdDeI1X5F/TpORDjAoSc8yqG5GiJZJVKFJCkclk2AzqM
5ZkWbHOrfqeRNEOYRZsIuRdNfwsRzLnrxYJuiH/KXwBSAVBG1gwuIQRL+Xl0NqP76XMg5cHKbK4k
ABf6Ae/JV0HCYLUX3Vqrt1EEMI3HcW929zHn0F6DMI2SqSryOVJAE/jXoHqP4+8QkJrFryabpvER
8jEULsM+3Ba0CJ551rNNjdSV9jVbFOIKKmok1s/8ltgfy7tm/A1l9BbV5zj+rPsbo9f+peWnMftg
BdJT3JvXxlkze6PnK9uX460ybSO1jeJulWZTgOqpvJnjH9ThX4d/k/Wqk38Ixg1u8zT0d1mDOaTA
wyfSKD9gmjjOfjBcIXv9SYg86KZvdyByx/xNq++mRHz2oQN6KvQf17xqPLYo0Cdr2RLZeoVcI7uM
MTCrey0/qLLN6E5aN+4yiivchY76iwSBdWkr0sU4jSxQDiZ4EbuUsrJ88odvoz0kOm4zNElbU9k5
+dV28F8eGhLz8nNSYa3FdFPTLRWej83pD6/EYqw3MOSPBMrNDCjhieDN5RdqbMpeKHjNy4IWqeQn
XdnD2BDjlxS7uv1wum1A4Sc4Ihj8Kaywu13qb/vhCDqjQsjFJjI5NFhh8aTqf73kRzXe9PQd1PSI
lDDaO82haI6aF2CNjd4M9zdy3W2Km4n61wfB45sWm9WJ5Tojw5D1POk9yNIrmKh9eIX0Mn28PN6F
vgkD9KSgIxO0WGUG/X5PfadiXDW/LZd997tWb/jOOm8n610JeNoBTfIM8p/G/RwhE7fdu8osr8mJ
HHuZyr6W7AbOSKLjX3oLWJpNf3C6deYtFXLoycyWm9C4Bu6Rgj7Fwm05wB6+neKfRtsHzsIUXwmE
Ye3sV0dzXGDbLEOSTTjB70XJyLv5tdw/Q97L7EqmU1g8GNhr/k+q3xqqaNaLvAMuk1fHv6YKSyX9
M7MOAW1z7YPzG74K89A3J2bDqQWzZQaDtLYwZT54acYY98ZdkwehQ7nH1Dux767dgMR964//Qmuf
uTuEV3nDVJXcnJPN2NZ9p3sJtM8YS3PNG9czYM9TBDonD/QVcy7GPCdTfg7s5rM+WbiYChqQRKxN
3rQ+mZnZ79RvT+cE3zyQTYYUw9krDgNnPVT3qAWP/5WJrwhSzHS5HRWOP//poSImOQi1TLRos0Pa
L0P7p+/fPf031v9s5yZ5vHpG7rpLfg327JLMzYgW+avtAHeVc7tG5FW+6/5egTZjzyN02DjelUkR
jZUxPLsm6JZ145/aZiPrYzruHHFptKNrH+36kaVnR7zHCLI8y3hzsJ5o3l0kZ4DvinXykxV/kXIw
ajgz8j8/ADvgvlyoIxH0YY1ROgwnwD+H0P6t0i0Z7SoSUvWcKOdBvwN5pkVgW93jjHvw0asYTuAf
aHwkevms9LsZHGps1lq6xLQ1CHRBB7tDePQMgz/PuDFAsTEOSnKM8i+daZOJodJk5qayo2SqBDf3
V4hzH2A/KJ4Zg1IuAde7Dd6xjP+J8WDArdHe0+rf9ILhMVUn75sGPFX7Y6LYYbAY7HvCsDvI32R6
C4ytqR+qajm2RzZtPSZz/RZhGnD9q1dss+TsDQh75rV8JwoEPDjCuJ3GotPUdw5Fu7bR/BOLD595
rcRl0B/bCVyAibKRiL/7sQSHAq0n9Qt7niiBTYyz9STR/hW4qJQRMpyHEVvd4L9CGoJAj9BcEm00
5S7TphI6LZxrptiPPA+/lKT6HtJkISl2tEH8OlSac699Jbj/3kqdGYbLclGQ+zsSIMeSXj33NuVx
L8WzzTp094EKcSQAM+467pwQEXK0M0KvPJss7TJ2FhkhnVWTHTS9BEWlAWrXAkSwALX5RColYYFQ
xnPI9yZq3Qm9pnS/SVUiIoLX7RihtShMgSDdx0bBluUPygfbsDCdUAfkxuNAstHm98Zacxj5SLNg
jGviwYjNmFYutpQ5L1+2sptiQ6Hv71ImyOjVV4qszrYh53FnzP9feBK3gQqwrlh9hssxQ4DrNGHI
hMPmQRvh4+FmhSw+ymXdqtuUGBVGu/ZZdUvWUSXQmXGgtyr7VWO5wxGOq6lC7LdiBsbNgDo/VdCv
ox3nh2HNfRnqSyKa530RNctGciDqEQ1UOXq/mdboywSqWaGzxI2VjTtoETgWMZdRBgVCtbFMmuHA
O3ztW2OXqSEBjalgXq0oe5MiimVpRjVIl05eJhcDmwyHPox8terkh97KzV1ySgRJli5D3baqJrJP
8CGxeDfD8Fko+FnqiY1r5XlPtVHs3AStZBFwhEyfN5T+jUs4N8Il7ouuImnc+3EYlqs5ADkLtFwF
AJefe7TpYqBLiuC77dhfzxxatr6BvOz0A/cD9AoSTZS3QcMEw9Z+F1XmsG5q86923ZzIpx8zSydK
R6nMZKuGm5Ho82Xalai+a0bsJLYBro1qfcmkM1efpga2c0SHIC19F2rFterq8qrxgLNWBheLu6uz
ym8Ltg1RPmLHlkRs24Ir3qTpbIsEtoECuhcl6yxscEVUdnrPUQWJ+jViCAoNS1uRjcipqRnzEH3p
bBBFtSLWaDHkDqFeXbxkGekiOJmmftO9TkY0c3gnV5fC1v5KnQmDdCr8iIwF+MquwBc8YFTWW+Vm
Kd4JDEuOYZHctdzLj25WVSRktiu/fG9GRJWOC3I0ysx8I8njGlpXOUQwBXxV77ZxROkT4gCG7L8X
Bl6x1IkRkodctancafVwSCbtg9r66E3LemUqdPBeScp7xsgb7wu7GYj0REFVob7wRQwPp8eU3Ue8
sSbTnaJCM2HUQO74F1MfhPZ+yNz4JOX44Yo0X45utFIV05g3AArxxRvpxss9exVKgqkyNyDdBS3n
21DwW2zRUxONBqhlYHDmQM2uZ9l5HREduSh9FV+0E7z6DB8UMCMHVU2sXloxIqUfrz1Tu1Vasky2
pPJhJv6Jwsvf9UUHhKXBPZJFCmuMRmPCB+asc06DA4BgLEBr6Z7jUFc5W4dMLGqQ4AyHDWG+KHY8
1epMiRLo/MnkrbbNC/kyeAOS9NBmNruMGBtB2F61PJ6nJismy471ZVRjQk+QkusmppXSNzHMqsS6
FLRPjf9W9l0z7zR4GOhx57XHuKszRzkzehuxsV581kaXvuUFoRKmUuOeQeUPOT+YkdiC2KgliyNn
FOYSkYvclAGvys45S5V1XNEmWa0HxYWtURKjqLdlDVat8pc64zqk0nwMZpqzTmCjLEubHVnY9jNB
GAcxiNGibi1cFN6pl0jkhTuAyUdaBUi73bRDjo42Hl9RSEaXAiZ9yWTlFmf2gydtRcn2x+QZ4Opo
Mh5tuyfwfQMLQnECePWyYsH62JVUAtqPD2HGKvBlkMGzQVt1SXw+4zgeBC9QuEl1pWNKFPxVOgYu
MbCV7JEggJ6SM5POV5XNJc2wEMdZBz3Ou3gZTDfFx4LF3ILDHYFiSqb0QlbOM27CvW8oO+ZuisMp
7RXlq+3MO0ihq8REJxJ/3umaDji/IleUH64twecJ1ftOYfuuTBlvC4PFl8JsArVQcBIZt4imnyO9
3Q6sPgFbPGLO7JmNCSiwjUXRsBFwh2CvdyHDpAFtCyHy/Mhq7I2s0tImuUPxJ43EHr9dQ/0kpeIz
0747xkjxYBNdD9mBlOF6odf93/Sedu1Q8TcVFGb3IOzI2EQGRAFJiEtJFt3MdayzE3CrO2lLeHQK
H94GbltDgsTxwTqC4+TNMBEHi9hQV/WYPyfoPIRltN6q2i8ShWiOoNXnXjStp9CbjSGTcWtkU4pE
42ZBm/Z6i3LX0n8iuM8IfKCkT+y8ODNf6Vin5wYpZm8euzHdesnwHRZSJ66F+V7rT9vU1CN3IQus
JdRUjl7MQsngkES0pXqnkuNR5KzyuaQfBlFnpTllUvHGL2uvwl9Hr1hWv1nLnDYIS3vZiR0bXFTc
wmUjj/TRrvzLoDvZGiG7ww1JtmW2GITTcBiy9m7TCn5ffrYrlS0kyaVeBFMqtsUpQtULm+vQmBbg
ebW5+w1spBDaF3JbufdYwTQGVpCJwwn62e/YPopXi/WERTuzzgMCplNDx+U4I30u75fBJdNRFnr1
2m/p3EmiM+Z5Bt50RO46xH80ZNydO39k++kb/DQV3bhFjhrutW7R4GvXHVxJTkOmWGniTWMpCUlS
4JerzmbPz1FvGuPN6v2nMmqz1uAwlSFBgNJGZF0UeP6sgXtqwEPt8B77hvnhquOlUEyd3rjZD3rx
qsj/iPsWzUiIG1e5uJ4MlsDm+ZGx1R3Yg7vS+Q40b1mAn92UsZqiB723frq1GqxMXZi5vDzcCah2
+XT8Gm4YehclsylLMW8FMf5UiDes/V2MA0TToZ/i7cqVW5YDLzBF/VOJCbLT1udssLu5RtkYKzYy
I6hmBVlfSWatUrfuGN5An+0x7KfOK3J0UEfYYZDL3r0xxq3LmMFnzjoXXnyPMpecrah8CXTjc/E/
WqTGTazN1SL7HrBxBV0MOj1kC9O52q9UvLvqJSu9oObUHYoD017FnLsAXcJPIeOrqfJYeh76bmnN
G13GmKduvtK5s8p5eDFwUHJefgenCjZDA0aO9fjEZ/bxRSWMRi22IPyQlPhkJ96UggdovncIB2AP
ElsWHow2JZjV0z1yWIx93orPtpHHNH4w2/0Ng3YdKe2G9Le1harGVW9ahWGmbzqWx1aF71j+WvGf
lxgMviQrpQKPdjJNDTxSQaWTvjLbfiCh4Mngs4gNnI5pUfCqxvjFE+CzekZ+Vgtsq8XDA5ZB3UqF
ZW2iGrC9hyWmBADNrIracNgGlL9C0pBXOp+G4daH3kKtEgfNwyIOnggCRjcY69YNRR5EmU7Dd8I6
gB3kpp1SiFNoKkMJpdBRDKbJ3rcz/d/yjiZgTGjtO3NeDLaFiwZLrIvCbJ6lycnymVzGmWrwPzbK
LLP0w2i2aHZUQv7MBJVRyUUexzT5rHtJvSFX1xx+wU5hkQiMiHAbOk5kJL5Z1aS4BNqKah+8kmGQ
PO+xGzUgbFUCJ4dKjqJuYql3h6dpVte0XHHtL9S6+3VSuNrBsRkBsbQ2OsymlWs9t3bWSFJ4lTTz
/39HMf1rxiI++/HwdLqCrqmpuLwNvPMZkoPeB7cPYpytjfrqRu8z0LlnK6bib8xpRy/nqqgw5g6d
2CB/4YG12kMKuFgjvcYt0TnEPjZqRdFvIsdGYww59ddZKmjvAiHFTFPLR1hS2kWlTmJpWt4rASZI
w51TSsIHbSUmnUfHAaUk0DMcYj+zDFNZ0cR3m7YVHc5XNtBuh3+e5XTL2gB4GNJNCrKdJgMWrJrc
3tpO1UOJyt0lOeAboch+a5Yh1vUWVXdtM8v0kGFE3R5CNxaDsrurI4/C2NjgYMcOaboJhMTGvVcM
LdBddVzSfI40Fd23z3g+CFEtVRwFoYLcD+ZwjvNLBlffbl0mqPFSuFmMlj1hMx21iGABajj2o0nU
p9fjuMnJaBJOduqmYBs/le+CM4o/NpoXqfNBmsM7omkqHPaiAADOnap+m8GkYBf2PlHDRxwyG+yD
CuF0gZkf0g873k5ZGnSfb0OLGMcPbmaivCs+DvEoMBHEaWyJK9P5tgKqKUQYSJEawJq9D/uEIcVM
pEG8cjFgKo21C6A/MoBAXVm7nvc2JJMjR8/Xqhhhp5V3UpZnqjF+FoJmlMwaZjr21s3lyu07oIWJ
1OYSSjQKdZSmLsob9I05JIBEwRYH/fuuFcRwsotouIte2oRII14MgbJOcoLvXFQl5qNMPOzxQbiM
IQGj9nK8RVsMu1LIfJuVFYcwZ0Uv9iAq4SvoEX7sIcx2+FAIgK03Jg/xEDOBqBPwrKRTSUwUVrhu
x/SnN6iIAxv7wZBvo7T7zYmtnHmVTpp0ckrK9KbptTFPjCdaq48mKu/NIztRlUy0Gtj7Q4isySFx
imHlsnOQVhseAYJ0eFfEWH9JHwb4++tHUzG4Tc25Lhxg03EyMaC5BZgpw7f7yq38Ta+d5RBbjxL9
1hgrP06NfNqSxSrXUVqMKjd+SeRAFnFCl92HVjBtJfwdbEStdGvR2MSUSARZ6kBlYZK87ipkXmRU
0y18WkbdCus1w6sWgX60c2iwnWbuTdE3s21ch3fadfCnQRTuAsNcOmWsww3GRhAYbEWiJUZBiFmk
hzHJKKpza2o4aTrLXcBfG/jxkA5jZE9PMi13IUsoFUGW0g0Qu7RzCKwv1S7k0p+CEmschmNKzWHI
hzTCPZe8GiBVaB2WjWZtNghpQROlwyRUsxjNyNwl1gGucK+KddQic/Mg19eZr6+1NIRj1ZD45IMZ
nsRxeEkx9jQbYSNwVaCYNHQtXRHh1LGa66iIU4msTzEIPaByY7iV/cRuy8y32rcy+O0a9Ssja0lr
bCwB8E/idLxrrnYHHkvLkIdYijQ0X1Z9rFpQZ3aEMT7FUSV62IKKNRIdq48XmVJVE1HKMir01gbP
CaWyslEIylZ7WMIJ9VxeRV8yCN/p5vgzRA0dBvdooxabykQdo2gEJIcJd1830VyKZaCRcjIEfK0O
RRsLCB56Rn6K29/SpjrGyniehHgi6PkeaAZimYSbSDlVJZl5eW5t40Dea4/3vXJlticpe1a4Blts
x0Ew0/fqW14iu02TiErDAxJp5YgaKq3nj0nGVJU4a27Gd4+su0YxL+MU7+rq4Q2HIdYBrvXKqG2O
hBwPm04qgqM3gsqeF4uylmSyFMHHTc/CCE1/eI4mrQFWo2TQupkzfSUPb1vckubnu8rml7QymEhZ
0y4671o1nBFNZRLioL47AVeQZXySSoTrudqZQbzLevnFEYNjLcGUwexgjRtyjaDu2/fbfRE4wcwR
7ZnPIpTKu0cQuIVxmCUpJEbsk4BusmlwSAkfxD1dUpCizBCnoNSXwxSrkZWPoc0vjcBgEqkG1lXt
5YcqrZfLN9Mk5bKq+rtDmNF/jJ1Zc+NIlqX/Slo8D6oBd8DhGOusB+6kJGrf4gWmUEjY9x2/fj6o
arozI8eyx6yKKYU2EgTgfu895zv0tbm7TJwsZdF8x/BZbcjAfEd5+VC3sHunHItDJIg2mwW7nFjT
2U4Hd2v0ZbBpP8qiuJGGPjqugXinIPYFWt+tRmuzuAOatenbqOfIxBhSl2pzqJ/tSMynVmATzgeQ
DGBdoUKYEW3o4bZ104NTVhgLK3bkXbZ4Ykcs2YQ6OCiuN4b0f3g2DSJvDO4MeZgi8YCS4pPgC72d
Bnj1bkNOoI0OOyTbZOXQODECSlzfG6EzlY8dnv2HeXx3dcDMzqQ1nCzBISOT2b4NX2I7wthUZjMN
ZlrdrTWS30ycGNCThK5MH9ywVoG9yFzoHCbyraoU0zrvvNdwatmJRTBvU1Pvgq0kKRjxIFuJkhgV
OQFDHUBh0REmdSOGLmDH771U9kq01o+hj2vkZItRkNZ7pZwnKwhu6WpdERp8kUU26zX3GJrMmxaM
0ihZlpyu+qx7sab7/L1xMgIiuMNbTLzTGlbXUkOi1kbp8UYRQrPbPg05YX0YcKKV0v1xKpEJNQ3j
EUtxD2aHuvQQ1wAeIE1qsJM+ip+1afiQB0mCIrgNbwHVTJrG16FhD6c6Xdg3/Xp2ph9GnL849Im0
7Ry1Ri44433tUaPTNLWeRNT9SEz3SUXhGn7giOaJC1BXQH0iNNXkO/TLIRaAM+BHv5nE5uItHi+R
G23oqb6lyBwaBE8tFkdhJ8TOVh5baXYucxfkG19zGzZLdT8Y87VDiAAFNEhqtax1cs9GrodpEtm7
HE1O4xCHUBM7AAr/5Lfxd0Hhj5TVImBqYDrlKaG3mrCwPkPimvlJRspZ9DGK5NFt1Kf2uQap2psc
Q39ePHadxmrO7lv0gGe6Fi5ElXpkaSwPpJnAr8iXmSjeP6b7kEYthYHDEXurTLOtV8oH/LB4EtCF
5TPMA7xbsSDIKRrkKead3o0KnGSIRVHHC6uQZMUpwvzWOvA0F40MaW6f44zTDPGDN8NmN31kbaVn
FjtyTZfGsxZbYX6OWfek/OwuJ1le9OIWFHF8lgOxJ4YL37WYQKIm9XwnQ59+T7B03+HPhqd5YokC
LOttqsx/tsfs2Y8Rkk4+LcAFtJcFCZTMsH6pCHRKXeAfuJ25/Rpeg6+CHWYcI/mYx/gN4Lv0u+/z
nNbo/JnHkAy7UMhA1UjCnq97LkoyRp7j5X3ztE+mC2REecqavH2UzGecAip43xaIWEuSfyr6SFu7
TqaNVzI/yW32PKUD073uinp5gj+mST03hHrg+gqY/OC0IOa63icuSG05z0yIk1enoinoavemL0o0
FkYgNqF16DvInZlXBOeq0c2KXbg4FBK9VhLjps+RJaOfRHhNLll06AkY463k/PRlJY9NTotyQmEN
e5P5pJo0oEsbCz3yVzhIJBJPbFWNfGUmMKrScZJIW089gl+almiXY6yKNE45tPWm16DCi154K79s
ayZmCSt6tKsKpste70GwE8yEZcaPSxtKBWkkownToyIiF228ae0wSI5h2kGPmn6WCD7zYvohlmyu
wQDtN6t7rpWf/aRMlLyp2KSMSTPCAw9xOT0UAvdlN6JQ81KYc7nt0gEp6UAeKs1vsIs83KIRmuuP
QZsnB+CqFTA8sVyg3jHQGiPX08mFpOSKpN35WfviqyzdpjYDhNwgQH7mBK3D4hVGwUtR9GCqOvoE
HJXSCNnAdsHipbvRRBTQYcMaldWgXGqB+3lm3rDOCPUNHH3wegmQUgMs7Jw72aRqZ7sMRw2g7ylr
6NpK8deZ56GW1q7URPAodpiqrp8Q8RNE0z4YCU6Gaj7QQn5NXQUuDL+ZO5bw4CxGolb+0/eHk3Ry
g00lE/F+7s4NJcKQUDq2xkiunwsCKoWpAikDM0i0IWSuWsdGh4GyFctkuSeZ+9bu1HMV0AOzDMB2
/qTIALaqU92Px06BAobvmm/GzyyI3DWifp8NnYVpixGj8WiUc3vVkImNVXTcN9I40Ji7Maa2Wdf0
ELHdkw9IZNnaNoB2S0znXInWVrjDnetJKF0+emB3snYymtuTzJBOFoy2dnoRbeQdbpHZpm/hxDUz
PU2SOchhF+HXAsCUaQOvCRNU05M0WnsF+ZaqMulwj8amZnx8YbW0dgpUCVV1aiYSM9OxX8pbrs4M
3UcUD+wfnIyw6gEShkfUVFYVdCGgZkmLIcronlNTYpK3yQAPQvMhy7lMSzaRqat7LLLJbV349q1q
x5UTkD+qEpTS9EIJy3FR/BLcRSIp1QzzvRxeknLVtsySfCNrP9kOKZ6FAZCLIUV/4+A4n6KbYXLE
wRGkLDo0GeklKfNgEVPMXtdDtdk6xm1slQcNBW3Aqn4Kp/zJarP+mKriUvmAZ6ThkNRjSaIqRnNL
gAZhIxNjraAy3ujkfTYZ1EKtyh9G6IGRqvxHDXSGjgAHO6nJwm05FaJxglkqXEjt0c/OBu8Smuq9
d03Cr9F1lgNGGiQGk+sDrO+iaevE82GgECasSQzrHANC5JkoqOGNysXok4K5RfSN5YNb9QZJs0FA
XmqLFyry72U8j2A60afPFVOebCBa9q0ZWSfEi40IjrgtemwUiHqcXxIHaF3ovI3x5TixTMpwuIbj
y3gguO4aG4arZ+Ig6wPAVj1zzfnFmSqXWKjqiQBmtUaVd1fY6e1gkCVjhtb3RpW35FbRpeCAsWTT
j2VG69NxgDwELNhLliG3vxyeufwROdNd2CBdb+38bhrte2eae9pfsGgGZT12TnpkA8/cusdRWaEs
5s/G/hWVOYR9dCMEpODqmm+rzruv+2eDTEul5kuSScSK1h1MCwBnnaa727pzf8gYtoYOEZ61wn5S
QowU1nSi0xQwpSc3mO4i1ShZPJ0iSSSgK7YY6kYBhGIekQyX+36GpydWLdM26fesmERuk5XbjdO+
AJAWI98m95k3BCBMjUEiHY4NF+UMktHKXkOGR376EXj1Me/ic8WtuPlMPNZvt6PX0TObqo2T6LuW
xlsKV6ouNgnD8j27toZtEoqNwtiaiXMbRdl3PwuemQLC/eiZ7XponfxdQEHf65l5GV0y5GEBf0Jd
+UToFd6NZwjun1jqpNgqdJo1+9Qxv5yLx7HEC2nCnK6Lx2ZQNiplOKoe0SSS6GhfE1vCmLyVxfcU
707BHshpB/SK41UMcz9DrmShPArowyQAWnPBfzU44rhaOdlbHd2kXU+DDjMrBpiOPTs5rZsIyw+Z
evRt361WHoisD7nAkQHNHUToKLTWYrkxVZreJQogfv9cTBuaLSsTFP/SC5SQzxuKuoHStKayDiJ7
jYlVbiNaxZnngRpgIFxGh5xYW5i8tMpVR1lJ24oZFLNvmKgoCe0BUiT7QvsHCTHrnlGgSQGN2WlT
FdbaRuuSJWunYkpUzuF769AGzr39OM/dakpp5ZHT0K/Z09wMMbavhMRydoCwJkNCZBErpEblkN/k
ACAzFs/9vvY8Fm11qIyXEpNs07tYPKJdSShZCtgu6SjQy+S8JLJ7CGVHk+JJp6cOnxz3tksKlpb3
OLgKkB/0+ZvpPjh0R9MlM1VnBBNFrHPopE0cI9ZHkJvwjnX1rNtOsn0pvJ2SBXZReJ5+b1Ff+6hk
vCDZLrmqS7ifwvVrAm6ZDES68IBjGphAAzIq+7SfcM3kl/SecVZXl9r5jgAtc7QiFRZtZMCtLSaI
RDb44b2EaGrcvMstG58D0AdkklPzYpXtq/C5LSaOey1a+VLEHtR8i8oIuEkphLkOJa3VtIyYdRvp
Y2fLnTLyTZu3961JDSMnsIC2vyjn944ANYmNsCIf19uUceE8CsLQRN2Er3aBSVR1IBEY5hp3TYZs
Z0z7+XJ2UAr3SnWoluz2lJEhCu4FHg9p35SQHstwL423IO76B9kDmmkGapzxmcXG7KZHNcfB7dcD
yvDpomcn57vGY5qO4dl0B2w0SPuvAw3Oss/GS6Yk1cVsQWNycz+/LAZmXZPukxumx96qcQNzr43a
IXYACsfs4l7W8ZNd1sOd0Wq56eXkHoO+J8lzdM6RU2rUSGVJwAPvAs2Y9FSWaH+4UE64f6bvnis0
b60cTm7QFY/LvxNWMUjEuMpf/MJh8tOfZvOSaX9/dIn5lLEuXuwmvDMaad8WbYbFje/++uc5UYqk
k0pvo75j+tWWFYVnHB4yB0F5Q/vgcUGlNHlGPqTs3FNgcoVINScvyi7IW6rcs10b0455d/Eczvmd
tFx9w7SrehzgeX79Mx0b+vwlrp+8cau1FKF+/errx6OfH4YCg+7oskFvRgTymMI9+KrLfmzKnS11
NTyr3hC7EnXTfVHAF2+k23Lmb8MxtH+KsaRZq1t9F3mITPKRDlvbRMG12wJUHzpZr0xvqC/bGblP
TVjcYzQkzlrjxLh3WxQHqrG+D40dn2m3EVJgT+pD0KNrb0zPMW91UnvXcVPfOAJEGn/5uY6AXZu+
bi9b/Fp1OlCoBfX0EpXze+mE1Q3dv/6uyqZrjxXXdhlPz8G+gQsCuWuSl7OhYY1Z3V1K/tVGG85L
WSH4zXKscXNZJ3st0etI1AsUQkZzAV1mFYGgOEyIyu8NshJdeGShVRbHRrQj5w7coyJpy32sgvtl
wHFw7dC7msLu1ZVtc1FhbYXHNJ6AtIVOwFdaYZw77uQJzcWrKUlb4i3H09SkAlVUhEMoM76n88Bn
ijUDNhjqmSC9rj34cnVHFEsHPOE6yQCVN+x/SVYA+P31kLlIhOYk03tq3ytlcsqbvhguVNzPu2DW
oPE5g25GW7wHwNreRiR/QALts4wJLqSLypDO9eU5wmM1crXSj2r6rfLLlPNE2JdFWSIDUeZOmwQV
pnX1OvpkBogRKvoMA3RirQoLwLx1NBIGYAr4JcO8A4QBz9gafihrb+fsDldz5O5mRtxb01btfuh5
O0fXA58W78NpwAwVtW921HH562S6CBUMZPgo8XqG6mauVFk3RwnnzV2G7SEtrDkozp6FTp2tNjAc
A0pAzax8Z9lLYrdgq0rP6FB6ISKhro9clGzoXAfTQiAzi3rLvvyuHfLgalRgsXXKFjirpxOrhjq5
CQC20G2nV1R++OXKCPJ3IzwQY/Ob2Yr6IS8xITUtwF+lU1qOplgP9Kovp4l1vBja6kLCjdSZP7Mt
NClVhIFArABbwXp2rEZBwTVZFy6cNbxR1x4f91ogsFMJvCWSm9rC1ScgEvkzzTF2AUn72oGhR6BL
Pxqop1GHd1MH+6np3GIbMrdkJGy269i0IJcj8y3HzLoXEuFgwPnwbor8OnXijTEhl7YdY7iKoa0w
hkWs3UzGSDurQkRDkbPj18anyt7JUqlLyntMuIZwtxVvxzG1o2Orh+ZFSNgbJiYLhzsEDCEnvdIL
oEYt1nbYBblLPR30LfsTJ6oONFWQmUgz3qsp1odqtJnW9mZdnqcQfJIF5AzcR81k9+sBNwVEqDlH
efedeQ3CfmbT11igWFLTCcJYmyLZWh6alom6MaMsR/miT3ICaE2I31WRIumMuv6CmRl1ZBnXBDv2
5pVtRrddOdiH2O2SK1if7Sqs6mL39altJMnVarYhQkkuktUMcHLRadKwaOkO5q4gttBoHrAQVjfa
wfZn6RT/GGfrjWtbN0R1419y2/qiXR7MKoUEZYpDVGXOSWvLPyJBiX9CCsDKVafTnUBzsB8a+bM1
nfekzqoLz1MtRhLPJGUnT9iTNMeQnewGGFH7QMj7sBdl2zLkg9JtFyq4UigVVo0yrGtPSHhTKWEo
nRdP52wUYC70rhkd/ZH7iEYTMRnb2oOCGrQ+yVWznHfiCTVTRBP8XVBGDkajLpTIivPQUc96o2Sv
PeDiArjhXLawMaOaYqez0MklY05/ymsIIVbmozcs0kAFRbqg0D7VKuq2UVhg3jGQI+YGYkADOF9X
exeFE9hPJXlOfc4ZmPsTdJgYn8bs090KBfCqbsAZW9TImoLGvO38RTNC2K1p7AqV0WFyYgttHOlQ
oZVctDihLpLK23W5Pyy3tVVuuoqJtZ1cBEafXJh9yu/NKHsEcp+n0SFmZ86s4sDp9KOFBXMeBd1V
1WQg9hMWPm0XhM973TEpdHfvlVZ54ytNIRiyj0+CE0VAeKFSBk3FPigb81xSlt1nZc6PEl6FanFa
6cEVF63wxwttkCTXQvT6emCEQKoK3VpNO/4yoBdbAsk4QeMEcE3Kl/Uixta/bTvrwrHj/n6BHnWh
7FB4Sf/QxhcdN9mrkl4J88E+v9cVaSZ5NNxww72YMU9eWXYlcNvRySGXK/WUuph9A5zU8sDrQacS
5tOGeGnJIhRTynGTEZtIMnwrKlNeZstDG8WPE76kfWeGfgdfmn/7+mo8ZAC7Yv+WKi9fHK4PNNyA
9kMDOH89fP3710etmL9PHbvvX/7961NpLiFEoiNg26t9Br9VFZP0yNY+SyZ9biDQ4m6ND4WwtmM/
9LCGuQMUOQUNybsCC4pAQeFz+Whd3swqwNI/++F5zA3k6HNipVudLgkKjRmeLbiD56+POADehdU0
4H+4ecRswS5q6Zkn5sIO/fQIVV/NPGrX2wYUu7A/GyYtM6dZrp4vuNPywFh53ukAj0TU591VSj+2
Ctj21F0NQTWPves56bzr3EExHXsu90hRPdi42A5B/1wrazgZdTKc6JubIJ9S57U3NbvAzvNhesTu
lZv6L8riOA+l2YKbCG9RjbEVXt7Br4/a5dOvj2pBK4dpDahCXme52CGLLjiaopxBVfOQJgm+4Rm/
XoT+InCSit/TmtdfDyBD8dg29sVkmkcZ+OUB46gD5D9oT5AGy9SRl/XyEFd1vTcFoy3HyT+92B6P
jVPGIHPEpx2X7cV/P5S4XA86tkhxrnVvLoxTpHbQBwg+4bZGGcMYuWu8d89syLFgQcEm+jlGgXhy
aZCxCCzzRY+0Wg+za1ji3wgb3SHJ8fAIWZXxGM3YLqMQ0HE21PeLwqajkB0Nv7voJ9O5+npgvBJt
7bmCqjIH2Q94xYqwhI4ptoBwmBOky7q0QVUyYSab6HYgkyhm1X6m1Fx1gyFIaT/fuagmTqhg9CXD
25POqH9FXVyXdX+OMRNwTXM3TUZ8T9Mw0aRxrlEZw2MzUFfYaejfT6g416KlOyBT9uOm4aTL5aMf
Ei9nFEQKIuSOt4r+6l2gQBFldgOSqGNJA7ZhFISEzLhaz/RLCPUyHYinhnyZ+0lf1GnqoYCnUsNh
Cf7MV6SuuUH5HJuy5Lphn1NDMMyQIOwY259aDd9+xBJuUGRtrBzarwvCa0NEEKWi1NbRPJteQV6v
nZgPQ4LCo6fR5E/fK9Qwa3wd0VmByLiIavOOH3yOez0dxQRJ32eQgyJlm7oZ5KeGtlQNqXXrw8zc
5s0ls1FCu0OaHiXMyixSgBRdE8dFaN3RKdlYpfsz9ipqmt6TN2NCbpOfNCmhG4FDGJ+k2xJK7zYu
iHrIxpqyypRX9D7JAFpOCsg+ORPQABNpz1vmW+LdjmkoDcxw4370D3KsxFWe6vs4uo8+/Nk2tl7e
jjswTdGTydPY5rNJOjd5aduyjT3uHA46Jv9UOD9NTy+peYvpLQ8fgkS89E7OdDsVD4WGPhUSjXoa
l9hgJYpT22EuyoR57UZUbXZOjgi7unAfJ5QM2YwBd2KkJpCwbPumAuihyYiMPbu+0h6C7CbSJuSs
jmI46x9MgYverMlLBCCZYwGjHRLayjr7WSrOlUCUN/v+Ll5uSYKmnYciHFErxiA8RLCXRP49DWWI
U8zTm1514xValII9KXrSOTzgDjC3Q2iUxxEEkBHJJTChnV5Sw9wZRmXdB36/0KEKChUcyWeEhbcg
MbNDYXWQYbogehh6FyVGFR0GX9Pu7tN2N1hu9CitV1P14j6vi/gRDPBFBXV4VbakXCPonB7CyUaK
Hgyfs4Taj2pNnJjEIbHxwPfzzrPL6/xu73XhtJEpbDPPK+hdRKF8mKmmATYxFioHUzxkISrRvKJV
7RTM143PobyyQ9Fct6mBdy5dbibszvZRZMZ3eihoXIZmik0ESgwK9/EURt24R4YV0w3wgifhw34A
8hzsmsG9Hhlv3EG7ePUto38X5lLUUq87S7tg9sWz13S0Q9kHblsjdXY9Ghyw8cSkeqVR4NrvSXfp
xw8CRPt/ra1fS2hpYKcbBry3qVbFdZMnDQkJvrH9+jSb0vI6e7ZAAm4DovHY+Vl0LY0bsiVyUA5O
8JKTNqRnHy9op/aNnTXHUmPjxntFQAE7EAoMGIYi0PHZXB7QhEw7q6bUw8IIdNeGzlEzfbyLM8O5
K9xbjcyN3veII8OumJSIShy8jIRCCJGIUFBDIihriluznp/SwRgeuG99mCMYkN4Jg0NuyuDeNVYz
YdNc+Xb+4ZWPrsTXNditPCWjwcZv2XSOC4fSW80G/C6I0saNXwSoJEfck25oPWeFz0Q3b2/cCnZU
kZvGwShQptTSRA+coeG02tLa9/50G0+de6n1SxggXRYT2T9uk5BxqkYiVCiI6QuS4yOnH1U8vKFD
dO/nPtt5sF53lmv7u7QJk2du6RdkGTo/xpowEdcBTDExLUHHUiH8Qhr4XCg3w0VNQHEw5NNdYDRH
pOP5JqKE3NfkDD6ENUquYBiaHY5m7s5zg9VqGKnPotWbNoE/2jCYz7R4mbVGLiGcYYQjyerNQ6sc
jHUR0a9QQdEhYM/TkE+NZsBeDLJh7Xbm9AKmKJpkfZnHYQNiDsFlFcdoWCKYtkBxBQAT4b2bTWsf
dT02WzfV1dYIwJEswPorL8P/k0XfyRrbezYwBGxA1OiwxSM7vkI4Sy71KMaNUzwVSPbghhDhUDUN
BCEth61r9N4hUFQd84Rfa1RJzXUObcnmA5px9svPZqiydwSgJW2iiFa/V9yYnANHTy+2wlrdmSVy
BfSZzSE0QnE1ZlD3VRDa12hGxMZxbIQqbfxI6WsAi7OrK6Pgahe1Q+BRU4SXgxe/5xkD/bEEh0vn
F4xQQ0Hq6vSeA1ycXbuptt9++49//ud/vI//O/gobigScSE0//xPPn/n2NdRELa/fPrPhyLjf18/
81/f8+ef+OdV9F4XTfHZ/u137T+K81v20fz6Tcuz+a/fzF//97PbvLVvf/pkm9P8mG67j3q6+2i6
tP16FryO5Tv/f7/428fXb3mYyo/fv72TUNAuvy2Iivzbv790/Pn7N0uZXwfqX8dp+f3//uLyAn7/
dvXW1VEbdc1ffubjrWl//6bkP9AUmQAPLcW56Cjx7bfhY/mKo/5B4AJ0eC4v0xVCqW+/5QWpKL9/
MyzzH1K6EBkA6rnSRoH/7bem6L6+Jsx/OAJBuSe05yAk09a3//vq//Qu/ve7+lveZTfYANvm92+2
/vZb+a83e3l1rLWeYzmWJRxPAQlEK8TX39/u6Kbx3db/KphmOGNKZJg1VE/0vG6k697ZEnPI2EDn
pUkF6dOiYC0RYPZRdZR5dUsHPyUsCH65MFC4K9JX0A6U4oeruVvAa15ZIWlGPpm13JqxG2LQEaUG
PfZmTRV0sPFKtdFpQm4RIlKjvXNXNsjKufDMNQK+t0XgS3pXtUkqYlrS3qeHQlCRFfUkT2Hi2ZVh
gh5BHRrGzFtZsbp3XPg+6gmaTf7qD2/pvw/aHw+SXA7CrwdJmTZvpGfarjQ5Jf54kCAsOmMcxtOa
LVKNhMo32AL1kOkR5lxTZK9DFT8UZrdh+LUJ5+CisxSBgAkNk8E6kjF/IfFNMysuzo72r8y8PjbY
jYasuo/mUW1UXkIl5KYwJOM9BCfEL74POwJRme/ml2WkiJmNznpO3rM0eijCZvf3r9DiNPzTK7R5
5yWdF+VIsdz1OBn/+Ap9JxoraaclRnL9HHnN2eWdMNFTpozGWW3YOnc72fo/JNkXZZjdD+P7//AU
rL8+Bce1XVcLz1IsLb8c5Jy/jGwYVSZcRhqI6aHxydgs1duHQPI4CH1gOIXArd4K3Vz9/R8X3v/j
j3s0g9GGeRwI95fXn1uVAOJIPC/goF04W0zorsz5u4CWv+AY1PSYYRYMczA2o94GQQ2yEuGJWe+a
FBdy+JChodA0TYQrdgvSyy2hjCCbYJ9MKiwAxIJbM+6C1QgehNv56e9fgFyOzh9PUd5Ax9PcKriY
LYEkj6//4ToOJhU3WO6rjdm81xZeARBA58CORsbqDrFJAeInQRwnKJ8Jd1fXvKP39Xt65XkLIgFj
nUCM7vvjJhforlG2LYxA/QTZg/3NqWtm9ltc2DHWXZDBe1aq+whDewXP7u9fivWXl+IKpW0M0Jbk
YhP6l1sSiMwymsiwZo6qrgRzr7ztLo3IeYY7+TZJcTCgF3du8Nko+/A//O2/XAdMLizurPDpPFtL
55fzQMxNYVnLOMNL2XEJU76GCeM/CRKlzsG/Z8cg3V264QApB2rdWKFB+vunYNt/ORd5DjZPwbG5
HJTnuX9+K+fQGMFNQsHvIgRCcZ9/LiNn1op3L4E5LV6bTL4a3Vctom4oE8lmwFdFv5eNnse2yvNx
UWQ9syRRolOwKmp749KoRnK5a0K5M3iZpSTJjhxFrsX3WZKI3rTxj8DyyY+q6WoYEb+V9iY90QOi
TCamXoRQhJEh48eM0p2omobu9vgdlHNu6qsMvwAdKvVuexhfJzCZhsB7k6XdXQDSZCpwvFoQVXtv
Nzpkz9UEezq9/UqygRGMV1Mmn4MhebD66KJskDbDHm4n+9BIeTAb+wd3znA+t72+MkrrFZk7BvoS
AUF7F/Vs9rTN+Fm9x15ERyc+Tf69boD0+f1dEIBzxBgFpDuIN6P/hpH0synJXLBNTvgc52Fr7PE0
rb1seKr4xWXN+NtO5KvvNpdSdHeVkG/ukFwYATlzBcFhwtpR7DBQ0yTZMkrcdLna0KBcexM+09I7
5vZUMMSkjZEg0q/TBzrGxDDW7R218pHZ4bYc+A7m2vdV+TNMGUuiZJqc5CHLoovQ9B6Ra4JDDLYJ
Y9ueVvhYqJvl/00sXqEcHYJALpDteMX1mlM9ZYGk+IKYkQUcuKD60c93cc3XVRIR+bUczWY9SmCm
fYZKWRHqY9JzdczoU88R2lN72g4yOdfaxTLrPDPdPwq7I08Hl3KGHoJFOPuZtw8wyO7qhGsDxBeL
dgCxJJIIG2Hkm8Q/Bw5Cj8iyXjt322GRLKtxOlal3gfIF9Jw5ihkwWfvsKCMiO39DH6pbb06zOsY
M9jId6RN23Qdk3sER3am2xNKSCzmR4M9JoZiuJpFj9sCtloD+SAK+aNfr9GJ202NnViXYu+oiKhf
lCodonJbJw/l6DwPA9tgxYhMPfuw+prS3KnEOqmOIREnD4EOnfMeAytNwI6tKhFepIztcS9zreMX
XpTNn9zZP/Vovc7YUXmtOKQkPWfe6p41AlcWysBVEdFvzSisU7u+j5D+E/ACj4ua/LqoMmj47WUy
xM9BcHC6kqLE1McpiInNy9nk+2T8GLKf1k5A/FgxFpeYrRjXexAY7Eu4cgc740LExIKSGj1Q25pv
40Spu2RwGNep6W9kUx6xgi0vHpqpgcoMpdL4oM332g2cVTiMuDUlAzEmgZi/0HZ3PPsG7BZ6FRqu
ugvRR+yD1EUnuFgDhZmRYTIymQhP3oS6KirCi9ZctLCB9zgE+A1JT+QqRmyu3ke7vSyigpVwMPdD
J96UBn0UUrkqv9tYTDZXAdqhiGBJGSYggjOibmSXuWuiSeNw3Cir/c6EBxd1Zb/RMUMMFZvnXr46
yn1sxPgBhHwvMw6pbRf9uoYmJ4H2IujDLrPIXsW5WFzW7jtrBLSIxiXKWEMFJNncqS/9OL5t34SV
EWjnuI9jY78VXbKfe/M28u3XKuVCgyaf0wQOR8772Ygu8vq9HRXoSA7WGO48OGspJMoypBFnO90h
jeAzuIPJCY0ViOd5b9tkDZETTirieFaNtwpMdRM65mrUQbDSIiOCLg65ZwN6rga/QspuH31QgIlZ
3xGets2T9lIt2EXD3k6ZC/sHiGSn18Xof1oBprM4Cja+SKGIivi7JKs8qDIuhdI4dsKmjg0Jy0rD
er2QMQvoW7nF82TmmI1vPfPzIQX5R06c09Kto8pg926/eziVMPZU1Sqysh+p5uX7UCpXwyKlKjFI
r5alJ8vs16CX/oKw/9lmd077ik//yG+81i5erGgY4LUazvMSwVNYDyrrLoWbX9M0fhxpO4HUEM8O
scmTFe770buz8ESjjLHbVVPDU3GGaWv3gDuCFPRPVfgvOJ8ygMzeY85IaiWd7h7nNVlKobEeavqW
jlfQy85JH46TfoMQ7xI9OxL2NH6KXO/eLtObAu6qTrwbn7GvlZQb4ewdt7v/+7Xbcn7dhbmSvbMp
LM+TSjp6qbb+sAvzKmYWWYryaQjTh9rDv+KGNosvuQY2WsyeoLdA3TBmA+cxXsf2fJZaHRM7fki5
nYaufPv7JyT+upeSSpj2V42pXdf6ZT+DEzEqM5/5aOeL16yjZZ7Ig+uxtTvjY4hWsw/IYbk7zg1W
9BL2FYqhTCOo8v0cOdfM+4kK5tq08mXZsFZNiica2En4P+361LKt+dMOlgqUAkRbtqW0UN4vO1jl
6MQOO9tDbTds66p6Ij1vK2R8am2ed6R3VF5gD4fokE3ZfWdM/4e981qS3Eiy9hNhDVrcJoBEipJd
osUNjN1kQWuNp98Pzd1lFir/gs3M7X8xNBtrsj0DEeHu4X78nFsjCewqk++zpvwqIQI0pCYZGjCa
2prhP1Tg+VRREo/vF8ZRQ+nxu+2rBterGoi3YVGf5GFGQNZ0BsiPkO1xK+rBddu+6TFFNerq0xD8
Eejji6zQrWJQsO8Y3Cs66O5a/k+jfZ9joprlCb3ylzbijMLvXT5ozGnB7aWMd51i7SRmAnrz1Apo
0AL68B8DwYT1D21TiBD9GpVE3to+8l9WZ7r0r8+1PL7R/9oHMmPigKO+C2X0o4RxxW1NIF4M46lj
8IRc46+0z/ciSpyRGaFtCUJ6SdqmPYSnjK8ADY6RA2760Bkt6TxUnLG6Olht+UfJi0ZK9Hu1KnZq
a700yAQKo4me1S/LTx9lHc0GKbwphxcRZS69TIkncCXSbm8ZiSzzP+Fdeeyq/AuM9miFqrcd5Us/
EB1lfsEnH3zhj6bugayNjBmIjpFJTorudXYklRXpCYd+fKNrwq2oTG9WjvzIrCg3XWrrgENaExym
X2vPQU3wp6PCpFEz3sWD9MhkBHkj+0/JhHk3AIoKkRYu213XJqecKYaU0QHVYnwo+ROqSPR8wH/N
FtxJctL9NBX04trZ64v2IWcYSmRsUADnzlDFDWPJd82gfU/m+VHOSBfwUlJVQ6wwWQbKCv2RIY/o
70z//5fUtkpqonLhxT6U1A5/UFB7V05b/v2/y2mCIf0XhNN0gZT/KX7hJf6upwmG9l+izGyVaikm
4H9ekP9XUKNmRqxReUuJtPcNS+fJ9T/1NMnkv5JM0eQ/lHVDM8x/pZy2rqMQ1lXNkCwKCRYVPU1f
ihwXAaCKaPMMeSy6EwTeu/ABQXBvGujx7sR94YhfY+/i0zz87R4vS1PSymtiUAOwauk8/7mMFBPf
GyyY+EwgnZVcVIz28He76b64VcIdeE2HRuvg4CKB7TIe99JsPJbl1WN5sa2Qj3OjFENU/37IXixW
qg0rgiRJduNjdJhGO4Jj6JA6oTONXr8bGSpyILYp7dSrXOZd4RyySdn5LfHfN+ldbfryK6zqc8sP
MSTVkJb6nGFqGufl8qtbvFqEMq9kt5RfxehXJ958/pXlVW3qbwNUpxST6hSRfWVgTqDAmtsWTniv
venuKjt01IfqW3uYHkq3uEFEwh3OwkH/AgmXrX8R9p/bv3KsWCAVOkk0DENUlvN7ucBKB4GFnDAL
/NY7Ins807c7aJ7kRr8EZ+tzrtOYv5dr0Dk1dcukDLFerohGa5wgY0j35Ne8Z5LxPt37DkS+jOJw
ouAOcLqtBGCVqvw2qluiyEZSEdfN1Ro7VY/9NJOgrfsWP0y37Vfigh0yCuUZx88/5ypLW1uyll9y
cW5boZCWwXWWp8M3P34Lh5Jhi7fPjazLWB+srFzBLE8wXdVYEQ69I+yQnH/o9smDfPh3fIBh4GxE
XaIESMno/XpUs2pDRuSX7RodyWGa9agc/O8gGXazDYPlj9zTHPFs/t0S+n/euqvH5MKusfqOkzJ0
le4z6zE8JneqjY7XOcTtNEBKdgxXOAhd2daG07l21Zk1Ey169JbElX+/Vh0emz6UGWhRJoBkmtOJ
/sayrl72SxOr+qOoVaYajJiwDrDD7zPXFHaBJ+xg5X3i0eNYXn7KbyErsLkJp+nw7/hV4/IHLOf3
4nyOtZiJbc0P4KHvyn/EHQIQu/apbe3mJbwvz5JXHBWXAdUDAq7GX0iuq4ftC7mcmot8/Pf5vfwV
q6dDHOXDpCyfQfXao3RIvGEPD9Pmape/5jMzqwA28Lg3C0YK3C4KvoqVBNt7CqXRlDiCJTxs3Mnl
dHxmbPU+qwwNwMGyJvjZvejQeMEp8cQjPDVetu/EneF8bvDK4ixehKZlihpUb/JqJ3OdutZMHu+G
AFrCNyEAPwJja2/99bmda1fxd1xSaFLJvDtXLmCqB5CzMcz7qifbIH2qXXEr2PMdjBcedVk7uBf+
VMotl33lMl5aXTvSWmEmc0Tt3E2P06u154I4gt3b5g5N4gNEEo5vb6zzSrrzzuLKqaJOTkMApSOX
J7Y7O2hrMCPCkP1fiQdVCqFJ/4ka0HcAV1tbeXWtJHYkizJNiXUKwDBuMapZq7oi0LEJReVAGjbi
0vVdtHDgNFmX5u9qF8Hm6gzCQKuvPaWkVNIBroxzcJufQaJy46cD9dMth7ocwfdXQpdlQj2NbpMe
tbo6ooWmQSpU54orGH9ageLIxu3kmxv34HedYW3FIpeguaaRGq+/XgWX1ajr8d/7Vnyh5nZCCtHm
1ftY7kzSJ/OnsHlaPt4+XRGxJvEP2jnq6rAkY6FiFaOw45PaeTUisXFsOjrVus/P5ZWP+M7Skilf
eGyqtpKWNliKKtp+kKOE8GZExY/PrVxJA1mQbiiAD2U6fdYq+M2TCOHWYqZxJxe4cPYD3aFdctT3
sBMIx808cHGHq11TyDiXF5cGgMFa+eaSpnww/0ZzOdQtviCz4qI9Y7fn3i6hm9t3jmKj6On5d8XX
jaVe2ztt6cBhl07gOs6PyjiGpaIoLkDvk3yCJNOhobMz/6yUHSDDAxPBP8Nb9e5zs1f2URVFCmUi
X5ezulrw5JdzlI2dCjHNuKtppwDVDUzL+9zKR1eiv7OyikJchATObayo5YNFz0PkwPwbFkCb8KQF
2i/9rrVdnEfmuhQzgEzVXRDxat17WiHdf27iygapC6Dlf02sFpHGAuwZMiZ8/Tw2kFLStBD1WyQd
PrcjXTmEKogt3vYG5AGKuHJQHM8smDJITVUPVS873s/HLD7onmhLDrB1T4FAbDij5boX+sO/7vV1
VSKCL6efZ/3ahfS+yKga9FxuIsPmvfBzGBud++vr40lJgcIEhmOu1wdlTwirGWV+huG/QK813tR/
5vf9uQZ54aFReBdAefVseaKT7LfeDtcOvIxTUcAlUGrWVgdekeWo0pZ4CqzN0cIOXBo4f7OtN06L
ctUQAJMFaaRAxLYyRHHNgM+VD8n0tfhAoGtv0e0Wd2oeB6+lHuaGmzQFGtzAN1OEgfuZsvkkDweQ
tijkhlIze1WD1AEkEnIgMbkizgozSwVoQz9aeEmhKgAEXQmAZaGK1BtbFkbDiQZhPAFZVh4KGk2o
/tYLgKGlwnibDOrEe6nM4K7qhiARHTX0IwbswiaBWqUM5HMKa7wtW9AnWAqSzBsne4kKK/dK4BVF
kGFgHdj891FDUyRtFmZGTBueGbnDSN1BfV7ebPpePACa/dzctR24tLZc6Auf0GpQuiZTqv1WFgIZ
C1c/ymXt+XMr0sdSic6iSGHYbEv8UAFj7rVWi7TSKEgpe+0QuZKxU3fWo74vvWYzH9yytgq8CM0x
uZdjbbBFuz/GFJ+A+h/R7vKqw+cru+a1Lxe2Cr6W0elB4peay7ygNsy2grDqf2Zh+QUXO9Q0sqQI
DRbMEDirFjE0WG8AnaSPr7r327M6c6aQzEbR8sEqVz/9ruOc8qPqxk57QBzVWz6g6vSu5DJH5H6+
vN8xe3XeF4ySqnEqll7PyvZUdmOeq3Q8l/MOfQNyjgfLHfbxl+y7+XM6bznvTYOrIx8Gor9AjHUX
rSon/J6cY4eBPd4JIHdbL7e3EqYrR+TdAldOTlJyfc5N7InR8K1WzJcWGOfGNd6ysYq7c9JWpbK0
jVuQlV3KJMDb59t0JbAvuY9B/1Ihd/gNlbs4hWmu1k1jIJ8aduOfzArnU/5N0tSTAH3Ixlqkq4v5
x9ZvVNuFraKrEwHGM3rg7uCCMUen3k1/Uj6qngM7dBlQvC02HJS8bMLqFJJRyjhXUaduvQ55epnl
uTBWi02Y7xFh+lV5wAP2iBe5zYvl/gqeQRHdpH8w0X2jHkBGnY2b+KW9ZSh648JfexYZEgKDFlHA
VMV1VEQWIPLTUfjbfTGGbMN/5zu6M9oQkexqW3LBUp23KlwfI4FlKLpk6JR32WJx9S6iGQZrE4y/
ribDkmGgCCdowmvK7PG/epLe21k5544aVqkXix2hDY6Mbo3HrGLiLclNBV27YX793N4V57YY5Fer
dHloxK/fz1QjROibNQb17PGbGdrFHVym92gtAc68Ue/Ne/2bdQKQ9LScra3Hg/IxU13MmyT3JI0w
VK+uvzrmg9F3rPeMevANhGmUfZFSfWZwy9FP8VG06bijb+8UdrgvDxA/HudT8qDvR6pPCD3xyE8P
THI+Dpsdko+H/v1PW3mNoteVUUH+0x0QHS2l105XmXAFYz1pB6H+6/N92DK22gYjCaWOK0leA/Xr
qRmjpa1bIZwdINmU6X7+QJ9F2bhLH13JuxWqq2K0KASZLjBW7oYaExmoMuRgWT5f19V7A/DZ0HVJ
k3Ed7+Nzi3fXm6TQXL+HXbcEUYkAXff1PzOyilnG3HSlFGJEVZK9KpkwIiJfV+bHz81ciY18r4vF
rA5rz1jLOBjYqR3fY3j9BF1+YiNT6rUeAsjWUXc/t3h1gy4Mro7g2CSVWuVsUJK/IpGzkylq/2cW
VueuByyA3DEW9OIt6ntPGbdK8xsn4HfP5yJeiS0DxWrNR7OqZw2whVG/TvXT56vYsrHyzmYEzY+V
Y2OIra9xW32N2u7RCP1/xzn/sx2/a00XS2FOWsp8DTNhBzn48xAcuD27jUt51SNeGFHe3xgjrKdg
HDEyB8EtRMC3Zj1D9mgxhR1+UQSI+JRZ3mjWLrv8Pr6/O9i/c46LhfUVd7eseVUxSPXSi8JjwThD
Z/inXqKYEzReF+jVrlWbDbsf86b3dlfeQamVMgv0hTBInfYZek5iMLk1hMYpQqf/2RFZ+Yi5NjtB
nTnoKG7ZltIwI+jzHgk3buzVk0imBOOuooO5WN8neu5NarCiEcI/rQImC7Bg1KqN1VypgPDl/rGz
vlXILnRZKWEHp31jUCO+Sctd99j8gNrAseyFKfFecs0DZHCnrUfJFa+0dLglQCG6oX54rlYmVPvq
wJtrSlUPqPavWNtszlyJh+9syO9vQZwOrSoW2Ggd0Z7pz47gNyl+f0UK9qa4af9o7fwxB3RZnjYf
yFvrW91Asx/Tekiw3dVgxS3a0DHSBb3bg+SzpTe0NKEchkJ2o6q1ZXb584tLWBd9oQOzRBUQESuD
0OJX7cbp3DKxum9SLlcqw8cke0X+QL/wUamljVVcuQAASmSSERojy2zN+1UMWl2o2cxTYdQpjEEt
aCLP0kQbtbFrViTagyYtBIbM1lYMFTmDJp2R1wnKo5hLe2hrgLEHGw7/ClTIomO+NM5NTVHlNaqj
gKlvMkhhXO1ePjHMcVzaujDM73SCvvCCZpILY83ms/93b2flkN/ZXZ0FoSzlRmTE/3eNprjT7eCk
OEuhoaYBW/0luOoTTIp24Bmev4Nl6wbglGu6oPJuYjv8gTreTWqL29WBD7UjeqUmlV2J9ixp+/oZ
lPVZPQ8V84OztVP24DMcxroVyqypO20CtT6c1pWxlQ8Q5RYBk17T3YKO5ZTezNFWb3v5G959ZlXE
fxkinWaGOqmWvz+sUTPWRVXAj5bxrH6KdV/IIOFkKP3VD2vKqYOBFo+no3d0w5yd+SRCf0HVLJPq
FmbrpDPvCk1AeejzUPWxp8nQtkwbR2UujY7K+k1GQb8exYpmR+PKJ5gK7haAmGHDQcMbV97BD+lt
Ob2PwLTFJlUmOqjA+qDeff8p1L6W8wxOK86QfIIKfHgbHebJvy2Jbur0PxWY6Z3erm6S0OtUYBz5
IyLdWyv/cL6WX6HLGuNkdCBp2r3/FdAEyZbF/CvVp5nqQnLSjyhYO+G59rbK+B9O18rU6opNkI5D
7YCpTroNqRwHhbURpD9kVb8t8KZW8YYWKO3VYjhaPG5F8IxwgsACFqdfoZDuQoi44CDrmJhjoGfD
5sfEYGV0dWmmiVpU1WG0/mU8oX+d/aG+USWCOduDt8sN0MqAC3O2q6NGF3KzfHj9q/6z5tUGNko3
9WOJ+cotb5T9gqwCVnnUwQAhhvIqH8Kt6uzyN767w6sFr/ZRLGsGn2osmrfdK4pLKU2ByKZIoNpQ
vNrbUL8PqQkGaT1JTDKCXKUC9X5bUYpoEz2VQTVErb83IBp/kAvo4QMNfFXcFQWiwFK7/9wnXPuu
TDiqwLQArWnri4HQXNLGUCujxyjcVXU27mD8aDeu35aR1aeUigEVigGBMKW4n/1nM/z5+SKuOrbL
VaySg66gW9YC2vxdXEYLA87f30ix29pd0ETTIQad9nPrUH5IFpYNu/h2q9S/mSo/Y6JfRdxXZF7c
z+9LI3wsAtDGG+tbCibrs3hpaeVEhZx5i6zCkhohZci0qVrMN0nwGjLBJU3f/bGxIaBP6n4jHfpY
mViWqIE9VWEnMElW3p9JMxpRPzH4sOW36g9jn9+Hjgxjx653ETx1kqct57lpcPVN46DW2yTG4NJE
0pIbxZnPUG8I9X5BMQ6lk3rjRrT+8DBerXH1cdMyVaYkW04nSU/2deq+pwhxtT867a0GRr2xlVfv
woLikOF6IP9bfVFBLyBhBsgNFFX3tH3j9V+Nu5DmK73GpdNDbc7483ObV00asmqKJNDAplaOZZAg
KGoBUrrIRT41i9KpohVvn9tY9uXDCaXOC3RJXR5vq484BJoOzZ2F82JSwxzaPa+d3Wj0SDluvO0/
Im+W/bowtSpexciQLINUC9Ktzmxu34HaKdptu/BMq26/dcs/dlHJXUDUwx3CyAJjC6sdG+Qq9Okm
EXrkKDlWkiyc40oezJ1mQdJQxwHCHUw4SPmeX516OHH1oZgT4ys6Jcgxff6drwQJlr+gqCD3sj4k
MmoGE7Dhw1QL6TNsHHHv6aLwfdD0+15GzHCA8OJzg9duJBaXTiGnhz7FOtsYwf/IFuVqiAcdBI+c
Fl5Ae4Fptl74I77dAp9f8apgHyRdASYmkTyv7E0+utL6UrkfEObp/Ll2Wh3yPEjdt67ilTOLJZYl
WhLDJmsIlzalhlUoiyUbTYhXAR2SIxnx3rqLjv4vpp3kG//rcNY2tvDqAi1ZXghjAF+sm3qqBctD
3/Eeh3fUhfXLgSt9B1u1u7Fx8scrCZqBPJ9nrAo6aHXtmbEqo2EKaGHf+l4OjZ5slwka7QiXCCgX
oc4oU5fbCPXXFgeGBSfA0iQmJN4HDIgeebtDUYd2jH9u1Pw2gc2pYID888VdNWNqIvM2DJno67Up
eGwgLPAWCBPUFydoTtVxy89ceTPwEjVZBVw8QI5WKWeCiAckf+zTdPK9co/8wL67YYDf2cZ3X7vV
nEHArCCGdUVePPhFiaaNGgAyTCu6yvhVD6YdGirukFs7Oc7Rld9//u0+djqXxxhvMlWUqbap695/
rmloqlgz5/6knozyuXzOXP84fhG0cwkp0G4BEkZ7SlLHzw1f27SFKgkQI2NSVD/er1IdYRKxFGqL
cGKBLXpSsrPWvHxu40owZ06GEiZHb5m2XR36UGQgFXEL6qRWxngAiumtErzESnUGaeEpOoIP5sKJ
+rlV+vEfLhs4CuaRTFJp7vR69iuV4snQGuz6Zs2YcVj5KoLjsuD5stIiUaSh4Q0VKBqv8VBVCDvM
cXJjNK24t7RIfWxMBulb9KG9iqt11Cd/OmWCqTsmEOg7Te+hm1cL9CIMdYxQQxwQFFH74UsnSNqp
rhrzpmGQ9yj4mnlToi1z6CKL6TPLbG7ibFYgD/AZQ6mGHrU9cToJc6Z4iL34P9G9Uc9Wm/lMVQYR
aDNDuR/mtj61ZfCXglDWqTdgPo6MKHDNRGuctrSeI1iT7HFe5J87iG81uHhR7usIxa0e29GQhocy
bRuvNMaGQfBBmf/MsnQ6RQMVIK9JQ/1RaYbEhBW3Gb5XTVY/DFFZIk2JxjHzxVIYMVCsoMuJFG9X
7kPdKo7xOFjPglGlr12bll8CaZpeUivkJBWifKq60DjP+RQXO3OMVIqdfqBMXgCJyR3qpdW9GGjS
HTSV4YGAhtCLnFrfUZsx/4KmEjbZYtCZPTD6rLEnGX0vSarMhbTSklAKjpPxziiE/DVTQ9gn1DKZ
nqGYCD2haccXBb5GzakksfFqa/JFG/6/Gpnjue5ujCBYyhq5r3pimOY/LH8UkTbS4+w5APBxK0E5
AaNd2DoM+DMYZErtTz8bGidOa+2ojKkPO+xonvkuoycpFKuT0Wx09BNU/VUwEVOzm2zQn2jiDbLH
XLR1bKZGetEHWJt2opqFIkx48/SHNo3Vz7SPfMhRSqE6w1Yw2iUrhUpCbpEo66I47Xey5utfcl8c
K9gN4uC5UYKsQx4xCU8Ssn0voTTPj5EM1X/bjJXE9Hnm3wRJBVu/maYlBOh5ouzjztJLRw/MiQKY
WLhWUxnprmrqAaFdBH9Oc8DqzJl96OK2pQZnRFAfFjDnZkPhKqXM3HEGOhwSTMEBxig4ltjLbpGE
hgtVsYx0mm6dhaIFEVIa/RcYeDomzA0J6Wdxgh5RFW7CaAy8uCqjn2gB1DdBHZZ7E4nAg2q0gx0P
XXmjRxpi2Qb8w0xNSyfI0SMXaVDxByZ3Q2N8521wX/AesZHQ8J0JKsRjDVOON1eDeUyWHyIrRXHs
xLTey7JAOUmOqV6h4HCQw1jzsmpA3l4ErmihPL2HzLeE5N43jlBTFk9dW9ZI2HYI6lQBOudxGzhJ
RjZJoW54kkiEEBWaUBfY6ZDIe7Kf+8eEkdpTHY5QriZtxilHsMUXyxLNnAFQalv7CBmZo2bt4XFH
Pm6egsdQ81M4MeJwqO0qnnRcoFIJb5PIiH3eNSBq4hqOEIZHHpUpAxRiQAY7I2Yxz7dBESaeAuDy
O7B6IL5G+E2JwEkjFoGqwGAaiNkXvcEEva7f56GxE1pEQZuTAh+Ln1k2Uz4HaIqK11Zp5Z2gwpQu
RTASRT6ohwn/vI8rCybqtu8ee1NCvaMdp+moWDNSY12Rn0KYcw5TEMKGAhV0JYQ/RDQY9i2qhG0l
QPja+9KeP+7PEA+PmddW4fQoV75wFsUJDo8ggxIFV/rQp1Z8MopCP5al2dwFHTQ30Vi3e2jGixoZ
5bk5azXMQaSm+jGYfED9fZQoT1mdhm9tEAXnvoCKVI2L+UtWA7ovqhDB13G27loFvyHIWvAlmQQL
pvRkLg6QS4eeXrYZNNNz963ukUw0jdk8Z2jgfulgy7WlQBs9fYjandwU0wOkzrCABLny2vhl96JM
SAFEzH39nMq67ZCQC5OzL+bxY2j4KJUVefdNE+QCVVAIVWSUvhdd4nzfTzA3w/QMO0yMPqRfRON5
hkHWlZIU6lGthHPWV5HSGaC3hMRgSq29qsG8smusUPzSMBU6f5mNFFqXEaXMc1MnxjGeevO7LvYT
Ap9CPPxMJTNk8UX9OOFavtVWHnzNJnVG0DTsb/toRsPGHIBTQ8zFak5WLMrjjTnk2itDQxK8ZoLS
3utSJ+9HOYr/BC1s3mccYhiFk2T42RnS5PVCFjf2rMoShDFUBWqH91mMhl5XxYRWEMc/6D0htzj7
2gGZPdXVYw3mFlDCBmLk8I7vIMxDYklHorYr9VbYwcZgdXYnous26oPqpRl0S1KhW/dtm6k7dFMH
MuWieUiHupXuY2Vo6edOodC7kVEgOyY01pPVofkppsoL4/PEuhLe3SDsSriQI5SpLUt4QbsUvhrA
3o8z4d5rkJGE2aiJYIsyKnccS/+N2GjeLeTLsEvF2hcfrU70oAgoQT4GLzjp2VHRO3Q1WJYQuwex
Nfd9TEjpu4OEfrw3tHTwOwmyhRAWjb3oG6UbkkiijBR2O+Df3dHMpeIBUJv/JY8ReMuy+VeVM0Op
aVBA49UjouU0/AipNu7lBPE2uMith9Ga66MZGIrbRwhbmaUAPbHg28jcAkWsUUGAu8RKaURruf+a
RVoA0buOigCkzOjTmHCg88AY9Y4unRUaxyqxJDKCyDwbfl+NtlpVGfRoKEFSH0DCFHLsLgI8rvmq
jHBSX4ePZqcz0+kTBXalKsAJYgqp/hPq1h4xZKP27VzR+hdpUnBUDOOiltMmct/aoaC1z7zhy9sB
qhkdv9tXjj+AFIPzzELfuUZOxIChBFrMGInqoW4ezERObmhfKK4oCqKXJ0iX5hmBsED/RIHBNy2e
odyHbAUhWuSk2wnVBmeCyWnaz3pXPOkzpM/QYQzNG1e7fsm0VvhGxbX/4ft6hWIRePv9LHW40xS5
W1gtrZ0BLVR/ELPBnxxz9KXD3ObkItCE9BlsXBxw6TGgV8TsC3hIDaGjQq3Omu/zkItbdXLaAD16
B91HqEkCBWL/XSUWpoDIQDUe8rAqYBJrxW4Po1FzSOD3ewsJdaGdNCGyV2j0PSZ5SOsnaccfCUEN
Dexu8qZ67N24rsedGJQwqRn9z96IyxM9Ux6RoUxkjmP613Ek1gdJg4Sx84Pop6IifhmUsDvnaPja
UcrVh9eEHFcNi+QbiWQMlzKiS7BNDUGEjtqgpU9CEKBLOeRp53apAlQ3E+JXjZ6ZHZhm9B0hbwhx
sinfGVNT+SSSAWRcBVx/RWFOEOiVkO3ywD0YcpVQeEqEp7bI0VroliCTHH10yGThLdf0g4SAyF4w
5O/M9D1PlpcG6oCrJWmG71+QUc1rhlna65EBmZcqVv6eVH0R8VL8+qvli0AGB6m8g9MfHQQ/GNK7
bo6qe03pVCfUa+lJxst5xKJ03+vT9FvkU0WWO53sRm1GlzKH6vWRbEFTbNRwzpVDuo9SlDdsHtOm
G5opyY9sNMehV41zhBvXdkmf6wxQ9AoyqpLZIpwgZS9ow1eWLWmJhmaAZPERB8XyQk1pnrQ4aX+0
Y6TZc1UWAVozg3kgr5buqQm290Pejw9wSHfww2Wl7pEBxze4mv5ksKIA1eQp+CuzeustqlpCdBqG
zUaV8EotbWlaLa9pHdCeaK6egIUf57M18273b5lgs6UD82u7hTuhvd1iFljzLakATzUKdvD5Uo5g
DHdVisgpwRY1DwhX9sqb7nUZ5YF/DZ9E2uQBCbJ2JhMKzR4ZMxuGuBc0xr5+/iz8WHjVeYNaS/WF
/5HPv3/wCmXY9X6fgllA0zuQSYeCPFC8z438fq6/L71iBWy4wVAznfN1PSkOAFcLYkY7+01+Q6Oy
Ommwewi/aOzvYWi3m5vJqfa9PSn2/EW7rW5EJ4Y7e4dU+8/Pf8qVR/DlL1lDyLMxSwpUEVivgmbn
9IfVvhTlVi93y8jqo9ZS385ij5Eoe+vgkUJmM9Y3Nu5KieTdN1WW2tpFQcaf24ZQhhGkvX/pb7y1
vkauddfsh2/Bg/XW/5DPkIxsFGauHpd/NvI3eOPCaKwEZt2Hue4izYBy+XOQbg2tfqx4vl/Wqs6k
zUqBp2dZ5stkx8/+W+7grYU75NDc9nXgHxDlNV+3SrofZwv093aXPb1YGXpbKSSby8HY+54EBw6q
UF57mE/1a/Pc39Yj7dQt5MGVjvVi9PfMoCgtldb3RrNwrqtaZHhCuu+dHgR05sxAD4a/AhBXFexc
ik2yX9HNtZA02WZu+ViKem9/1adQqzgvg5nt9CGoqB2p2JU95fPYqc9Lsyf+ojqtq+8XhdrbLSjd
9Uvyz9pXZTCofNuUtIXxHv9Jyp4XsGA0bjjzqzZoCUIPo0HYtC4jKlFFBieyPl38bskPcWc6qL9+
7lGuHtgLG8ufXxycapTaBHV0JEfl3BWHxzAIAe6fx3oLxnn9iF5YWp0WyadhJVVYQkvjLTokjwyN
3xipI+5lZzr4tuxtzVUvf+MHv31hcXU+Ahj2ZL1Zvh8KNmV4VsfYzosHI/sJzfVGgfK6Q7swtjoQ
Uyb3cwY3LstT9rRz813xI7zXHWReuISBjYqHs0hjbNldAvoni1yHhNRQkTrTsLv0WKDbVA6Zp+6k
U+8iKu+Gj1uo8CvtKm7dPwtVVuFhRptRjJevmt5Uf+RH2YUuBR4MuJdpWIFM2bppV2/5hb1VpBBq
SZwQFdJdyMjtYnhLyN6yX0XxXBY+IkNb3biNC7GOERYMY0OsL/uImux5oU4x9hR3xrPFIqnAEHeh
hIq2vdmyjg8baS2pFGxqy+Dw+5soFLKC0iTjYapnngi5TuIhkkGvgHNjbw2GXb0a5E2AYEQRRrXV
JirUlzMNBlt3rLnyfNest5Pku1gruwzNuc99zLWklNL9P9ZWWwhhRCbKItbym4zBs8JTHfPX0ujJ
7a2gdC3E6wQjaD5QmqCP/f4rJkqtioM86m7cKPKtICBbOgTNVry95pkvrazCvOn7klnkEw8qCxLN
APJabddMr59/tqtLgYFFMxmwYnZytUe9Krb8BqCkRpIe1S7w/EF6+jdMkMUvzAmq+mHIJ0wkYzLJ
Jd06TL5lenTkwfjH5yauZglkJ/9nYxVhyh6m06nFxsApc2gGR+hXAF/IHFCoR4vEKB+daBE72Cmm
XUqHbcTgtTt9+RNWoUeYGqomET9Bin9U5jeY9vUO/e3g68ZSr+4Y/Uza6pDQfmhooqdUVuGsk9T+
8B8lx/ga2vNBd9R7A4l3vEZ42oLzXGuL8diDnGIhNCAXW4WdSvVnOeaC83VND/Rn+mcf7aK7BQK6
YE8jTzqLr4vy7GyPtFOinbQrIBs/B8fhRgv2YsYohd3/MQI0vO8yWziZh/D879C28f0vfqe2ALAu
8gxFEM0YVDiTvHvo0yDl9nfFl3wf7hO7+SY+Dd8sTz/EsyccN+El1xzrpenVPUpLSUz6hE80Itur
QmYbqa3dowNoleOuqO+bSXMUiKNzWIyNQ1FsTbpfvwH/7NFariLTGmHguBBS9s2r6U2unp3Uv0Ic
fG9LJyLK7zrI/hQ56Odt+N6rnurC9sofTllo9VSmyZGz8FGLdLcc/T/DQD9sHP0tOyuPGNaMP4mp
gd+FmXgnwe/vmG9UiG9NZ8nFlzK47hRPWzWILbPLn18cK/jFapQKlr1FeblnwDep7uN4KydYLtE6
NF+eoJULI9pobV+xuIWIS7Wrx/K5d4CWwI1Ju2+HB3uV91Fu17cBLICff9mtFa58l9KoKjrdXJxO
fdZHn+YpD6qw27ByLcm6XOEqVdbaZEatmu8IDnLeiVp6auP4iDbbiRGzczlUN7Wab8S3aysDZUZd
ZRlI4Cn1fu/KMhwNpj8NMDKhHQmJXarPMyTun3+/a77/0soq9yjTrPYHFWWn/FeNvJIvvs7JMUF1
+nMzW4tZ3bMSrcDZGjFjVohF9q9aHlB5zzasXNsmg+o1HEHAtz4QRc0JjR2I5A142aYSXL+cNF9K
VYOiNTD1jHLl1M6Q28fBgzSEcul8vkZ5WcT6HlyaX11ySanbhma9AVmk7KEJ6dLc9Rq7+2Kcl5uQ
H8LBmfYTzHSJQ8eGUOJaTvTz819xLcgulMjUHmUkIdfVuCJNYnOu0XtUIOSOdXHXh9PGZ762mSbY
Kqq2C/3durBR69Sq+7pmM4Ht7luOvz0bCOv14hZn/ZVnI+kC8jfiMjkBOGN1blq6+ooQlQbxW7RT
1dZP/X1lZza0CKfmJmFOPvgV7bdKfFdCkgElBNg1DhKiQ2vMIe04EXFoVohsbHNKj8GZtpJut8cK
WkMI5Zt9dNS/ySjWUjj61/F5GJdU3QS7DXf0OkfP5Qb2W783XGm8C2KIC6wvpWVu7OEVyPp7K6vD
SiN7Hkx0PF3lyXjSXwBi7SEd2k35f7N3Hst1I1u6fpUbPUddeDPoCYBtuWlEUqSoCUKUKHiXCf/0
9wNUfVtiVZTOGXZEDxQhiQYbQJqV//rN3roev662OeOx+R0772/f58/3tg6tnzYkzlW1Yqrcmwhh
z16cT06MDqc9rEfkWA8VVrqXep/f/rbK+euY5XahPMPsRBT1F0dh6I2iFNXMmCVTOIi0Q6rshlO1
V3bzt1QeY3GdHAU2I7+78N+g4+uF2QNp+hn0s99VoEVczVrqcMfJST3bZ25wB/CPAiql6rzJd8uR
/Nlg2nnfnQOmyp/oo4brmP7dRvnXhf6Xz/EeCClxdq5dbXJ2uvYh0q9qGp1dciJO95+Xn79/w9jF
oF+kF4C3z69vmBBMvXClynUOy17bN3fdt/Ks7NRvfUga8md7b1/NV79FXfS/LL3c3U9XXb/+07hy
CEb1GmNxMIzGJpeHmgfRvkQKRITOb5Hdvx1LP13s3aK06BGESYuLVfrkD3GMIoJ0AO/xN0/yd5d5
N0MxXtPbpeNJJqfVd3u1VffrQ3qQe7Ki76dD+1AdksM/X/R311y//tNzTN0hL1vJrUWzGU7zN2sg
RKj58s8X+fu156cH+K5g9BB1KHbKVcYAszMjNJeAFL1yN1214Uiq3sd2P12nD7+7ub+dAj9d9l2t
KPphMMqZy9peEabpA01dH/aCn+a/eXW/e4rvysUhmZbImJlryfRQ528F3nbZ/JuJ9rtrvFtXLDFn
wmsYHV302eg+aFkLQen1n1/U3z4wE10WGz2mgO/VyPWsRcq4cI3Rrg+9IQ69An2xU6Axqad//1L4
gHEhTgvge+/eTe0IkRPWTe2kwTQYPwxOQGw2TLp/W/mMZ6pjuavXEYX1Xy5UQombBpF6rE8Zrd99
fsalfJ8fViVf87QqYIrAOP0L7Zi/WaJw+rRWwxhExqRL/Dq1Or2zFs9pvN0cDGFzpx1JdAvW1vO/
ZI78u6u9G4KwXjIIoq3HRjuF4lt/3R1h3B6mL/g/h79dqtbP/mvlSx4Cyz1mYUiKkDf/em+ZEdW9
N3I1uYsODsjwU32zOkDnOKwZTbB8GGg0mUcIXb+Dv/9mf6XIXZ1H4XMD8PylVJPDQnGvRbuurW/N
4b5XjZMRtdeOPoSZVt2p8Exhx9wpyiMZ9ud5ip5UeuK+a96LZYn80dDCqIG4pNaYLSqk4kXNVd1o
YVeeJ009uL3+WbTeD3L/v5X38q/lI982b9VDJ97euusvzf+AkGQ01j/N/L8kuvjYuKXVl/+z/yLr
n4Ndth/7Eeyi/2GyDqwseiQJq+iJZenPXBfrDzRrTB+HHoCB/etPQckakS+okT1oUgZaGnVNV/4z
18X7w9TI6gXJp09CVY8o5N+ISYYt8stoX8+XUClYQDQPuaxKUffraMevptT6Vg+csS6gGhWlehMl
nWX7KQ6+N2mPVbGvlxN2f4VFEGdg6AOpVU42dd9dt0i+9NKzr1wtrzFZsBzSHefBlLvSG42TpU9S
C4RWJg+ZNQ/YgJWlByHe1j9pDfxOUooag981tV2GIbHQ4QP3Lamkerl0wTJP1gfDqLOTYY7lFKij
MZW+25nWLVXoMBItmRGvZsYl1uzCJD0URuDBLUTcremJWR/aRV2AEuUtWJGyDGRHQgfSwryX9gcN
xdfZtaaBcIcp169yWZqHWEkaYtjb3m8MlWIhjksjAjos45falToNt6Zy7ktTi++SqM5HnyageijH
hmJGqEb0RZQN6C9cv5O03LGFIOTV3ZPAoKyuYaENSrc3jcaLOMxWLnxtOWDLalQjf1V6FABWkmqf
ncSN5idiq9WLlDGUYNmqtzxFhfjOyiY2LxKRLU9dPEE9FHPzMulxocIwnkoCvPL4ztLa6Rx36XKr
dzURiq1RTTeEvBs+TkgzfHHnyRkrHd2+ahehyDUlaFoSp0i8SE+mlDTXtXppr6ZSKw9R7XofRb7Y
Lx1Wxq+WreSFn2gKKHKVOfNeB22/FJGKA5xhZfUd4YzioIz44mW6lt8WjeLul6rSrzJhYlWUW1rg
pLJ9xn+7hcA+zkQvW2P/5ExackqargPXJrj+NOHHc2xm3eNXFFXHo6n00Gyb7A7PkuT76JRyRoA1
9uKEnNt6MhOnsc1947Z1oEM13k8IkYI8KdxbS1NE5PexN8lvczursgKuWbz7eVrB0mnU9U/64BGI
kSqVP5hKcpsrcyb9ASC7A3KAnxoOXmtftAUOLHFo7aWNovGipWK6aqDW77MlwV1DF+UOzuXwqR3I
r4g0DZaxVlp7hFfR/aiscaZxszhv2Zin1/ZQDh/MbGz2vVOUBzZxuMFs518ziP3fMgUUNTdzkALo
j0G0+iFpmaE8jE2KsY4aqTtztYKqrKHbYxVsfZGWEWGn7HXOFyF65cUS6nTJRi8+FbPD4T5BkJIX
lvtSt3m1FxxcT1MpkqCa6+4w6Lm+J2WZdqeY850l0+FVWEy32ijV165y5xu9tcvnzOqiuzkXagi/
vT17eWS8LaXU7hezFGGNVu2YNJBm/bSIyksvmvbiLop2LTyeRVTr9lF4WU3wutNfXEX/jtoOd6BB
GK8iSfJbs7HGczRbKim3q3RfVZsADnK+y4w1PpdbWGUzw6GJyLFrVTiGqeWiY8lz7+AUE0IPe6QP
7hjVvlC6/rGEHe/rsZmdcqRn3xUGUtipcX9Ki8bb24UmQ9WRBI4uWXMNmY7z1ZhSQcVxc0fo63hd
F+ZwOzRLBC0jaZ8tMSrH0ulruMQNwQVFKq47rx/PSS1NI0giLXqJgVuWLBjQmFx7uESO+9jI6mKn
m5ERWpOVftPdst+50vXCTNjVYU6V6TR2hvgaQ9EMuyx23vKuzmAQqfO1CYt1Dw5X35LFR2x6NbTZ
TeMJ7+hafcbgaXOroKtTIBNBQZJXxo0JQ3lfy1zeeN5c3mB9IPcSmc8ZZ8o8tCqL+Cq7mOegFmP2
GZvserfUnXZRdG/5ir4lJ+R7UvvrtlyktwMzK8YQzqmqIT9OyzqMVROPp1ivn4cmaQb2gmq8yTOj
vzVzzUyPvagrQmRlH0Pk1kSShpBO2my34Fxa3HZJZTrXlTHZd3nd0m3vu0qxyccFIx4vRtsSIRhE
hSL1j7UZe2kwSRxGSdE0Ouh4CzIOy2+cqqmOPT2dL3ZXeH5l5PG9N7rlazNy5gP3GTFiWZPlaYau
2d7j3EKo9dq3ql1T9HRBrEBXxAlJ50uOYIBentMFyuDE9W5gQxy4kE186wSdn4+GqhEia6HYR92I
Ev0caxNXibyK9rkWmytFtTDt/QgT9DQiXQqnIuuOdpY25k03NxNhNmRE2KFiFcO91xfeY13q8l6i
oKt2uVMvZaC2MXE4al+k0k/o0h6jTipBantK4hd88djHbFAiTayDktjWF6uM2s/Kqug1j6xxzalr
O/HcOmhycr+WqeSkW+IOmo52FAezp6WnKc4yI7CWMhN+SyavsbfN6KkdUF8EXoZr4T5JvOwlhrQP
pdGJnDYOYIQq2leUXsQmd06dNYtfO5bIjaMyKMlFRYfg9T4bjtZcM0ArDMxTNxqnU1R5VcH6g0Jr
5wltGQI1W7SB/GEHzu5NMXfteCoW0jMest4qtLdERfDyZkW9sVzUsayUj51CmHWZLuOl60jrxsm+
ZBGZJsgvwk2PcN0T47pelkzdD0VcX82qsKGnuxJ9WNVlRXSwOlekfov5/lcnHfqXtHJ75mqWXbsk
R390AdLu6CgNn7psVJ50lQe/s9u53kVJQwB0Q6ck8rN8bm7QWOnfvFxZRDAQEv1a42URB2YmYfN3
drsgD+sWcSUsdAdEZ+sLajkgKsWfOyvT/JzA2vvOKpI8dI1Bf5on4T1OSNqv+YM5k+V0PXKJ3kgO
UtP0c6MO9UujaRW2qrmlL6fFmjvY0FM87R01i/d5VYviUOlLez+nkXqco2x+AGiNyKlqF5tsySkW
MLAn/VTNDAOrTdJPhJ/JK3zT5g+9VMUO8gS96iTuWnwvEJDcjGqr3xdFG5EAbjVHdUmmM+rI+KFN
XVJ3kqL9pBEE+wnaffFhITs7DzU5FK/dmFkfWjRzTFatlLBYCqhmfg6iL4mqzOazXZbQ9VxJDy+I
6xJtY9R0F7VWvDowSIM/sAe0VliU4/ihhpKdB6LzHFKwjaR6SKuupOtRT2UonZy1oMTa/mQv84IZ
LmUXad9FrD/khfA+ea7enDOtjh+iTsDXMEcJ2tyzu58sR3Y3CyrqZweXAdaIoSfGPY0yL0QmH3/x
5GzuBU7l0Emk9pV7NAvfIm74Uevsau8STmysCgzUH3S4vtZV0hFl3rgWPgmKppxkK7Chijp7KA6O
oNlwlcVNf5+1pYb7lozXSHi7e8gn075Y5P62zx0PjhWcuIB5leV0jV/3HPN9ggsWytsuGT+Ojp6/
lX0J8dATsW+2ZrIj2CT5npqRe2/0PbpUvZyv9FEgn2Oj3g250z+qVh1DQ83xItdnNiJHq+ynaCz7
Y8ssOhv2YuxzYxanXtjlR8sqjOtFm9y3SUMVRPiho/uu4iYnOWVzUPKyznHsmg8urX2/4ht9u2BY
yHHoHwukUvcqQYK3aCGsoOsWfH1yc77RrBatT9NAvZ9HZW8NTnGMPCGfJzVqn5csVc51HyfHCjlv
WHqK5ieOFQVxYkmaaqr3Sp1S3CRlQjgEur29liE+sxQUfchSCGBPFezMUPT68TSeSxS5s0xvqsGs
dlVJ8gLYSO+vaSVhVKXtwcYH5SImqlpTzNaNNRTFG9Cn+rz0FTMr81Ltk+5MuLHMbite8aF0rzM2
ije31Slte1W4V22j55+Kep7fQEaGMiAyW+xEFXEQsKLZEcdc9Opu1LoOxKXs3EuPzLn3DSzi3opq
Igrd0ESZnAwlNl5N6ZkZ2otxPGPxa3+Lqzri4k3LjqDo5iM+Z+Vnu/Ya8oxVAx1XJpUvsaByCs3a
qV+0Rasy3pI33HpG3OO8PLisNy5EInZBazyVtlCPlHnesZun5W2uWEjtJZn7MBtTcrQWMu527Zj1
t3NXNaE5IGdJCwd/7nEZz5lZ17dz1ohrjWL/xoyz8lMEr4vJYXZ71IBZ4ZdNYt+WKnIRz2qUi+Mp
8yunRvet1rTsIHNtvpRlRAkngcGUrPMoIwbCQNgu0gvVavXV8ix5h3V2vsMHhThj3U78lT7h01Pi
ZKJkxgEEyry168al0LDNZK9JrIOtqnSeqrmcP3LCyr53LA5hLN30YHYWJbvp5daDEykEhuaa+iGa
Fvyy58o6z9gcsF0lg0SS08494iL0ZE5sdC9DJNq9U0fDk+c1Xup7be8dLaVP77S+GJ70eIJxk9cC
bY9hivhFUKviIIQcRY8tc98VGeGVkTfvI1dNP9L9Q5VEBNwjxhUs3IgPd/Es3I+1osuDZDu9uFKw
gOHiX+2BfeRVXMdIaUxjRMarwdaZa+WqpLZ+8TypneZYjXexWdQHr81Twu67B2ovlZOYPn3oZ6v6
5qSjeysHV/mMcIzY1EJvDha3cjCEhTdFURRXtVPYvlF1c2jnQgn7yXJe1EJX61AvNJvYpcTu3nSh
jJ+VqVQ/6aUzPrh6Kj+5elI+KbOHjSMHcqScdpp8qvREfFAiezkPqeY9LJWGlNVULXmtN1r6UHhT
vs8ZDw4adNt6KZ3UeEAca907lRSfEXyJu6SrzBBdSXHkWGO/tKLn7c0orfzESGwtkDj5fZonD9MI
VHCnCgNAZp2Sv3TFMh4XxVZ2VmLIQCxdclvrvdyhsO6PU6LLp4kj3PMYxTYQQKGTLo2LjHoBUFkA
Ywv7IamSnvZ103REAViLHRoYRKCoSoz2oWkx9ZgoE19yRUle3dHI7/HIqF+pjSp1V7EI7Fwcq1jq
Bq+IQyVyYtMfETZzJM8r5VTiS5Si6528J1vqjesPKDLh6Ttj9tQpjnJrzG71ojjJ8KK7TE1S0zNk
dPw2ndiwZhU5r4vtwMyKvWsLaBz/fMep9hpX0giXKeA59tDcDkYkh1vSx93QbRL1miS0nEOEyNLW
N0udLZoZIezALbQ4vtKTASXboEUCSXVjPSYyBQDyMRqAqqdKZugGh/0vMvgfaybo//0v4O0vwOBO
oo1L6SS9VV3azadv/7n9wJ+QoPsHOib8v0wMLQmNW3viPyBBXftjy1P0YMqgA7BUgG4KuS75z/+w
vD/g1OHEAVcBS2GM7f4/Img5AIkrDo/9zvrb+NJ/fbC7H7i2fPfvnyOH9V95JwCLBCY5JtexNDgD
+nvTmSVZMiW3KeQbUoTuykF4h2boP2UqXgsLWuz9ZHqHWVIEFK37JkmRN4X7nGCC4XuyNzihWrez
AvaSYgi0K0oLuAgLIl+xkcSQgqmXLihYa053pp2f0j6lc70Ul8iUhB8BgvlDVC/7n57+nzf5800h
yfgV5uSuQFhJysN+ho659h5ZHx3OGxPgYphN6pPekOmle3TLzEQjz51ym8pCDhcv8jAWcUkQWNxb
VXtZLCc7DLGrhG313a61w/atraLa2PCwxAkk9xRcJcd9C2lcM2Z+FmfkVZf69exMKBE8/J2npA5K
lpR9XMNCzNb8d3NgiXdYsHwlSfCfLiysECXkstgZgu3XWm1l+C3l1L6ddNjoo0r+D1A/5zzs2WvA
DqtqnF2hRjhX96OPPliQEx8Fg1p6B90YFJoIo3pU9eYxSlNak/GUh0ZUvKZpXIS2TGDuqJ48WBkk
Xb0VD4WB5QVoDGH1EpiTrcM8tZP1lmpFihR6JlpmvTak9rDCyD3gcfNZZ452HoRlYdrrNzTL3rbx
7Jv06g0m5ktigc2I1QikUPpdUWF2yY41BFl2cask3rVN+UwddlQsCXzT9A3wKThrAjkdbEuGQjZN
ODfFTb148izz8vvA4XRWHhfxNHwBOYVbKt2rmvbyPta6J9zSigC0EgHv+thmefFmRwnTdQTGVoqS
W5R22AgkS0ndwclUIOJQ5RJl3hoAutHwoC7K52QujV1bcSBdX0PW89ONrJCGRrE/uc1w5ebeB5Js
XZ/m1HBQO4J3tgtmUR7vorzeyRnZd2Eq91U1vEaDG4dl2i777RFizBefwM1IgjWis52I5qoQ+dEC
g51VtujKG74W9oILaMX/Sv25jg3AAVmqV1bLw3ON7BQvy1dDKjtM4A0wySgJZqxmcDPvbfw4vOZs
rs+wU9HHVlP5MW11wS6vg5aqpRWSDfd1e38c7V9t/swWE8HrzyD5yW77Pq1kGuoCCW871oCbVCdx
qzenxRg+lk4BmDzU3kHW2JexQ5/zPj9rS/s1tYmZcb2dN0baZaBRyJznFzkY5OwQUBd5Ue8BhWfg
xuRJn1wAoNEm+HCgmnWMDhlGjZw8qx/tjLTcdSy3xX7MqhsPJwY/HrlmMuHpUgCq/5i+CCkkXS/m
cGcfY4T6BxAIbqYhURGFOgU4dn1hVXF1L7aC1IguTuZ+24ZEV7sgNv2fP5/pi3t4rcvGYO9sAQc7
HkoDShj1aYGDBtdJIr5Y918kRK+dsOch2MaqlOlucfu7//6ebfRmRi3DOBcS6wwm/Pby3TSqd8rq
L2ef8vXrjVIs+8bIPpSFQWw3SEBIeM5dWrGidtKz8AWqel/EA0NF4y7TZJn9pYqutle/3fj2t6Ix
eASIdH079a63xShan8Gc8im3S293tn2bGJFz5wNZz0Za+tOYLKDUWvohRWDvzGp0rlvrfulzAJhM
D23qETBYGivEn3Qg5nz79qud3MuIAcADgtP242Id6tzxJxve9ZRFiGLj8psSi8feaPnvNH+wU86c
kJp4ag3OKZPtpsH2T5WlmSg6fQyjaaQiN4FF+dSJot5QXS+7OI53TcsQ9IoefEG6r5GWPc/snZi+
fYy7Odptc9rW4EDFY4WBL20dX6nhDsbFa1Uo+0rBb2GuVvGesAUrnrdnr8Obv0oPs632p7qsT6MZ
s2iklF+lbSSBN8Tmno3Jx8UEJ1nO99vbrtVO+GOhuD6jsUCQdZ3HV1KpAP4cCFB4NeA9wZLheM6l
z9y7dl06DG/4knf5feFWvhc92xFv1lxnc9HnH41lfkwrRm3ZNfK5bCl2Y1xTGDvzoU6tak+3XbuU
DQECYZTMzW1es6IA51TrTNTXGeZyMrpsH08Ta3co/p7a5Asaunbpu5JGWTI+2enHrG0iVoTM22Ve
t9+ecjtXOQNhIaYxbvHTwHg4ye1gYDkZNDrOrbLgJOMCs/XSDSYsEMJtM48QD/vZ0j5Xiot0qqaL
xwFjlxdMT6vUunBWUhKv1ptXmkOjOKO/vaSmGLPjolH0/hieteH3XoYOP6lZh1i1siF6nFL+225r
6JH1WTK6YsnGWqVsE6StGFieWY2PO8NdQ2sjTE0T4SsL/uQ47kHqy10plcjH+OKmguLpNz2rqV3N
+n01ptemudzJdasSRlz4eA0dt5mxbVzj6hKBzj2J2NjW605Lk/njuhC5LdaiEqOdSN87NouBzqzd
R7Z2vSw9vz4e+zAuykBz1nq/nW4agDMfRRtgE2ODVXvZf6FJLELJCTSM8vJ10WdADU9ON5q3KH7E
Bhf0hEiesIc+2H35UDpAnZlIx9CxWwzWFV57V+RoDG2OgY0q9bsEjmOytEyNToZouYeTtJNTD0jO
lFEYzUykxi6zExxlB5+dOjpnntHtgKwft8qsngf1CPttt32rIz3ShNvyHuWVdqafGKqt86w27XLe
RlfRzrd1Nu7U9hnXjvE490q6U9zpiH3vrp3mIyaQti8GvB2E9n1bnhT0M341rkck7EJYkoaMUeth
MuELOYqd0XC2nuAcBqWaLntclD+IoUHiq/OO1negPI551e5gQ0hzQRkbQ28o1u10MBwifeRnMIoZ
hAjYA162DJhnbBNqNgVDXT4C3nQ7uPWAz67MriRrfp142kVzpiutLNjR80YLUre8V83sPp/s5+1B
1LY17qENfdz2Ps5qll9C53SHu6rpWFZJENlFZp88jO3MBrZWGFWk7ypbJHucRXM8WZCed7FKOksy
fcKHa0+n/ZirFoodboqhLg9aM7X+iMM5r08L2oL3kiLO8k1X9ABZjEFHMhp0Cq/1Z1jiu91Wha//
ijMqrX718UhiY6vCbMd5TNcKNIf4Fib0RIOtkCiNXkAZtzJ/XaiH5nM+xe5uKxG2Sbj9LUmIKYWt
kPy4mXFkh9XH4lh7C0utLU4dvuGBmxlFCAOVJupo9PtKd2EAZeqdAzZyhd9h5T5uu6DjsDimjvEx
lg+pfV2YLAPOWhrWdZoHYHI3Sd6mfiUcKnB3/lgacmBOYCe4XWbbP1e7lRBi2BDU9VktlpfBcowA
byI97Or2IKcIvGWr3vOBgjEapN/p4JLzTeuK19btA0aoIKZt3AGz50Fu3qvGsBxTaWNVNWsgBROl
/UhCndbquzJNv6cyDyYU9tvc1zNsoIwsvY4X1uZtVPTrMxh7+/uYe3O4/de2lFhV/9wa4l4u7OYT
6CaDfLprzW8zXYUf99AmxpfOSPfSZmnbVqsoJz1kW3u0tTSrKfCSdVFvvgL1yNBetwdjq0TYiXtT
Re61bhLboo8E56oZ4G9nPWvitnYpFlMiqpXFd7vyKl8rpNFZXtw0GdkKTZxSMEjN2jbeOb15nhf3
Ua5VRZUydP/5wPUuqcBROW2tJDuIuASw4x/5jkQ1tKyathDujxpqG8jt5D7EbkSgrWI+01gjAVBX
owNilHLnalmo2hQHWQqPt47LUDWTFxzOWKtU6/vS6s/2xPJWSjCmLq6OsSpuheP+Ll/aWOku/03+
Wj+3jdKAT62buIfCiPmVDkO8udnloxbvZG/S26/KXUX7JrHxduDF7xUPz/pcxe3DuNrqeVxJPuDY
ZwSyA79pEtJ83bzwDqNGoYF4+iAV5VqHrBBG1lgeOQn50u19/Oxcf1SwU+p1Fg+jKw65Tu5lnmoP
TN0Ba65vA/vNYU76l60sJrx395t39I76s94r9B8XOaGl62uexK/36nFWsURSRaE6M82SkgqdHGKG
11oAK80Iwy5ROMOun5czwo+jrWXDpYhN5W6rd3K1M33ZZEi+ZGPsSpeqNhbiRIY2W8BUH7c3r2rd
ieoxGDqXIMzKvrLL6XepOe/UkdubY9DhPWwirzPJ9/z1bpBxp96y4MmY0+RPre898r9A06PjEss4
wJPnToM0G6jSgdZQD7gSrwtHo7qn3pZ47s3FbaqOH0tlFVWus2yb24XijUfbawF49Ze5oL2GKSrl
XtzujcQJMgl6aOFkddQ8CM1rhdrNRh06nJPXh9qrM2mI5mFIvv7zy9u06e8GquXomqHTQ3DwJH7H
iRzdMc8Gq013I+HOvuYMoVKCKq7bRNlf1RIwQaTNrs4ioO9sojymvtDpwPKZ2A63Am7dQ7ZXUbrj
Hg/YAjuIbi1YMj/qWanbmX+uhcHSwi0xj7xirMwK0PEM7qS/LTAASXNgD/JBT1FZuPr3f77PdxYE
vFZUK5pmmYBeHiId990ghQSxcALOUdau51lA1y5MgJ/Zflc+lkp7Xh84UiYDhJ/z7OUPo4Ln7zBX
9U4rlKd//jSGszL+f3nsfBwdkAzpheYx1N7R5cZUdbxYy80Qnf233sOQNMUNMPebtYaORlkcxgWg
Q5tmjKHaxA7MZp73bRXbO9xA75AFFWdaHzSUCaqeIaMcpTt37Hu0zE1TnBKTHxzk9Xb0jPL0s8wo
gSvVu3BMpXpaN1BOnq6Yph/l0dCqboC7nd0espl5ix/jvOv7hV4hm8dW7SkRSI4T9R9MT/x5cMtG
ecA7VA8B/wN1KYAa1t+8TX8XdMUtr1QRxWG8wnpxhuqMX0fGl+V+yc2VYOcNe1rMSdCuR+C1Xs+y
XPHr+LuspntmztWPsy6ObxRkr9s+Xq/bjKZTu4vIPcop5ziPANEdFk7H8fM2X0RKnd5OQBqehivZ
iJgcOfN4iEQanTeMUV1GcTDdy/aANpABttd9VFOPTGjw8iKmgdsqtd8NcxuMugmXz3ssFBUfJeoO
MJ/1sD9k/hLxSZSJRW8tieIxG68VWkDL3J1Hk4MNhodP20Fsw3VoLN4sGSeJsQTXmSKmSD2mb3Fu
X2Akvhgw98Kcti+9HRhXCS6cuOrTV7SG7pDXNpoAvd7HXfIxtg+jyZvcSuCp1nZFb75W4MSXUp21
iyjTOxFPtCTcvW7P+T3+v54v8nm6WWagvnox/X6FlnQ7+25qfYjeORyFdYaBQpyESz2BK263i5v5
vNotBjgoK48lpf6gLY+xTgW4vi0K7gEG86yE8NBkiGPhdCfhHx1m5aSkc3Kp4z4oBmXc0ypTsOmE
qxepkhL8DvNbMB3bo8oxatqSaaA1QyDWPaDoIELAOCSivhSqrxr207aX2FMaM0azb9uSmzszmJLS
/iiecGbtdm/YgpqBNLJxbWok9ElolkZq+yFW0keoG1hjlHmLnySWz44z38cz7GfN6oO2yuhoRSpr
sCVOo5ey/iqc1waJ1k3TIW+vp/Kx5sS2gLltN4sblROmU7Z3Zm/Ci29wL+a3rchMUcANsqWS5nC3
lduzyEPJ2mqAMcI2vf+BW6/nz0Jd2hMLjSlsRhGcEYtupV+Uy0GDvO33rnPaNhA76W4byvLAWusX
az02sqoMgSIzLBDHhKvVrg5hxQk2XCWfUrg80XDq6/bBS3Jzj286ejKR9btlxaM6U7mhCesG2xKu
uIp6alq6ZrSczmMizpnl8NY0aAPtouwxo9Mu+AbsR4xer5qs5dUAFiglW7Njxtc2qQ/1DI9zOz1q
MHt8/Iqj7cStUuGFDq3cDfSK6xmyghf2xGffNOkVEBYdybHtOaHgmliuZ6JtDldRi40t0tjtuPgD
xY3ZjpKse9ZagqAX/OZ9czasylcbuey3E0pGwUSJ2+wbzfvI2fVUrDBCnXkfmtpaQoc2+1423su2
DfQFK0SZAsF2nrvHurDwZZeVp85OD0op5NEWE0/XU/h1FsE/Xb7TqBU3xNIUYxsKBy4RwMS5WjdK
nDC9gEYfk589O3d7sKiERIgGhvbZXWuVdAIvm2L7oi7OrZf9P8rOq8dxJGvTv4gAGfR7SVFe6Std
3RBdjt57/vp9IrKxO90LfIO9mEZPV6ZKosKcc143PFp29UeNGXW5fkeuePzGdGrYJdmb01l99Fme
EmkbVScvQxuhxwgRo+Vrdc1mZ1z78bH/MUWPXtb9SGX55c3p+5IPJ7VqVWWodkwsbYY1GqTAEYt1
mDUD9p9j3FQjaDXph2lhpyBa+8e4wT75n+88Q6JO/77zKBJRzYAiSudOWUf+h47KrCxfAqhuuLq6
causo1F6kPpkczrUzt/4iSWvHFFEtyQs4lkwbpIjfJxNj7WbM6ktEv0WoRbsasbstaVzn7OYvbXn
BziktxFKbNq/TWLIWVD3LY33TZ7cMFXz/Zo0NzU6wqc5umxYMnM/UNn1KbugflUbrUpe8nyAoE4D
yuxsCNj0fDE0zqM7dWejGnZR5nV79a24Wu/hfoP9Z2uw2OUh4crvWfOKo7EssIVlm1dhBsl1j1V2
2+D3654xa03wN3jX88W4qTEUNGWuzm0JDaO+W4z5Bcj+1U+9V9WQmRVzoZaz9mtKrHow7KQ5B+Zs
N3ueHmjwRp1RWrSL5OTCaxrNaWTCox0FHUXYWVBCGE/LK0o+DWvWPuLUk6663O7/54+uBjPXg5po
+0UbRKlroLRljxRjbAZuqp3V15G2FmOoDlZZdtRlMUx7O4dw2Ybn/7JmZFX2rzLJc+X54NgUQoSr
/HPJGP5qFn0Ru6Gpg1SpDlcU6YtLIqfsStXaKbzp+6SvP7URwkc0ZteZz0NnxAmZEspC/1D8F13W
v8yJZDGJAajJHBlVvfJu+efbqjJvmRd3csIWOGnnJ8hmJ+ubZZPw9rVS5LdOOborZmc89C0a90WI
8fBfno7zT4nR1/tAQ4suGoyXJKF/VZE+UXYYgjMA7ozMP5b5ncjgDOlz8lGnGAvLUYmqOuKSQiXq
fXi/oy3xGe45msspzhP8po1AT4CxZImmfnpbjDN0XazsnepkJb80crwPq51/L6HyBVikOsZrlLv7
ft4RufOJ4zOD2ZVOp4sjMLPm2RnFK40rI6W72GGoAOMz3a/QudG13A8eU38ji68T/Lv7eDql2bDe
x4xS07SrrgPQZrrqp2lkiL9oM9mAdmpfjGh9HQ2dE7fy3TBzNX6DyYbasasc8WYtTTAqtl1rAC2k
JoiqP/9Y3cE5GPb6tpTmqxd/VrYWf+2hqZZ2a1X2vGhVfJo7j8k0b0wSgobRpCWozc+FyctXn+pW
x6LnYpolpoxoYVctFiiF3BqLAc0El2aCf9L1uZ2ZytECfctynoo6dcd1SeTla7FTXeBiru8VH4LQ
bHUY2fpvKo5bmmeHCsxjpjY68h+o8YwsOihoLYuol6jVvvBlxzPto3sTC3N8dTY0afzNTnrysawn
1SV/bdFm+rHWxl9yOMOo+rcWn9RdoipABfv6ycWPF07ZhVkhxBN7p7lfY3O1q2DUxc2t1tlTatvJ
BhdqIuebLPBVy6bLM2+ur0204t5IoTKOfBHqb4Mkh7V1tcu608BkinSoe7UhFQKq3nbvzFga2xFF
FeBN31r36v2NbvzDXuF7yrJJwrTw26v/76GSYRowjmFN4KHgsH/+uX29xI+3qaxFGEtUw3ayjy3/
jrjjPZPLxpTfkPpq1VWhTsjGlyCwnICrdxlvyW+x2Ld66L03z9z9s16Z4LoytM3e/+ft/v8wKjh1
yNrl/pTGxMg0/zVTiio31bV5wkCjduk25JUkepv+3GmusDpPi4tb/Be6ZY/P6yAHFPJyFbJXEoP1
LMZmQ9YQfVM7ptmmq29H3eFrpMp42C1JJLLlKSEh88GfHxqreo3KYa+AWvDZ/zZt+ZfqWZ5g2JQx
ehAmaIZl2f+atgy+Vo2OXbpfEHZeUKInhvOopdV2sOfUZdQKw0yN5fvKPs4Lxd5gWI951AHbSLxI
W8VrT8H1RTn6ufyv+Hf9+HXH/CfVw5RP859Xj+XoOKixPDAqsEx59v5HteIWdTUl+eyEcVS/WuBq
28re9z2FkDcHZkTLPSojmlYGParfzDKAmFzyJfhmtpmDtqpL3ExN41yCJx+LP7J/UheEGgwpFLNx
+6c5ycz9KjkxqhRUEIBh65SCeU374Rn/JUWJUYOcm/7j0zHyYRjCFF4OuohS++eni4t4Rcg0Mp9c
C4y2sw6Ir57PSFSgIhjrHzHT2KH2u9P9UCRWdhxS98nprSbM80vcVeXLvLw6bv3qDb5/rcdleO5E
d4JvPp5Hwm6v6h/xjGR5nUOas/5QZ8n3sjaIKm9DA33QrbUggDa3pYBRqV+GeHTvXZQMQev4P7Vi
OowJdu/kn2Agsxx9J1/31t0KJnXgUeHKubLLjNI5pXFfH6LSfJ64bXnPEfK2xbcxINC6naXF27ln
RIBoYNzHZk4vPQPsgIt8q+078HjQ04V7boncsFgN45ue3/nGwHPXuu00uPMDTllMyPXBJ2ZdUvqj
6EYsQ7bzoaIGeqv9MuzpyXIqzPba9Nrp7MTazdwwmsJOrHageW12XrX8Lp3aODSKGq99zV53dOR6
2I4HcLrQykMth+1Ln0Dbfcx17dJpxakTbjDNb6W3Hgemp6n/nFrdhVCYHXFC3EMbZOkc6RBkmDCC
fpPTjaRx9cuE3+9Z45+Nw9daxpD8kGKXJM2MiomYFf2Ph/I3i72HZNy7M0vTnKwDF0qcWVpougCX
dXLOBlYgrmvwjshCH54q+IawGBZ0JXEAVBUkkXarVvMB8t8J31nU4lsnmN3ACc6IByFbqNR+DuW5
LSsg0L747rVY7zTcOalnfwC+HxK3eoc44Sfh+oo0LXAYmAV6Wr70pKxkBn57+vsyDHGQegnhZWIP
DfyIY/5ddxV/Rtu81xcYOn3zmCzLvvUMNuKJtxroxl0+hy1lfeX8arPpztQhNm27g1ECZuZWcLdm
qKo+UP0RjTSa95Gmh7CfQxcvZJ5jEb9NQxmi8D9X1PubVwazMf1x5wa8+ea61k5s7s5p4ZD74mTl
WJgnaXrerJiWxOBpTj/4GztMaoqpes27Y0kujo9XLjJzWTnfo0q4eat5vxK0gx/5AYQvQBZy4hFj
twKvCvkJ2FZ6Npz1Hr8LGoyixM00pURz/bu4LVENjleAK3B059qbc5jz4nVr/bDbIiRp469iTEgZ
+TUR7lJYOfGrU4Cj3eOGFg7RFRCrPb8sFp69eUPMgDGdG5GEvRPduV15GJLlwRHDqfDtNzJX4CwU
V97W55qPzwTXBEVU7Or8sYDWX7X222onH1pvMYzyTvUMQXUT4hjX07VaOurQJo6CEn1cTj4k8vND
3lunBYr2Job7Fmxj8bZLUs4HciwRDIykeNRrONsVSQzRRxG1TLGi+QImvBcJ01qb4ISgnZJTHREU
0KWhL5Cv1AdIQDe7WA594T/FQj+X3qOmrQ/zHO2a/gOW2I5Alee8NneLwLeUOKKswcSIIVoE7w2F
Pjam90LrH5uteYi06tNGRBETnTktIGZWWV0WLB+iqnoQBfhr3d8NBJDE8VMaRfdVDM7sISdsSSnQ
b4lnPsCJfdrq5H1xoke/GmHG6iFCrECC+JZ35SAJueQpjCP4zS3ERoSrPpeJ1kHyHh5XcdJwPO7S
73lj/PBTW7Kih+e58a+Lf9MShmjCIY3ppTYOhZntjendTH4bySu+THWQQmIWBqSLwgr1l9Rznqo4
fBDTX7z1JYpPjcmw+3W0XqNqDQr3T20hFWHcWMSEXjS7BnEifhGUDeRw3Rjuh1sxBt4dJi87X7zo
5s6t76P1WXQ/dUSO3QIV6T7W2PLQWEFsDk0CV8oWQbQWT7mb7bJanp/oD5j1+oznKFWikRSqLQvF
0L2MzN+qMX9oFzeIdXxz5+MwVNfIv4ruIpXEUYGGCXbc2qQMBnLIzfHOGJqHpb90bOhGK6EEdIEF
WTKffgwx9PBtuPZWfAiThSyp6OrxDXmuuZ8HF3UpND/raTN/Lho876l7th2yBF2BxG0OSCm5alZx
iSW4BjdPMyZkpvWxiv+0/sok+ra1fmhMCCXJFPPJEfHcT6sjygpOtSNG2NYCBlm+JzO+N1N8zglX
p03ehHsssAle3XLfkRKmR+i/75hBIadp84DAk2w96oYkljePo1WeTUM/9DYBUduPqRG3peoQfbSh
6VhUHDyDLr8seN7Y5r5ONJJu3MILfWYHzLa5xQlWiZb6QCt37uri2IJTa8YWZliIjMlA99C7AXw5
K7Bx0Kz0Z2G/Z4AvGtDoPJ31NA6j6E/dXn15kkRcoeawc71fixh24mIIuj+rCqIc/pWJb9IAKmk7
P0fTOfdefaV5DvTuzUg8GjiMRfMHY2YiDtfS2Y7J+k6q16TlezNCnZjqZ3f5YzP8SsRGtA4TFsN7
TzG+tu1o39X9t5G3aKBsCIZSh9zBYKXuny1Adw1mx8KIDbbpfjWq11hfXzoddqWvASja3cWetsus
LXs4hOwxRoYFUSLdSWsxESONc4WH+lDn48HM26PRpTu9rCBN9MdSO43G9DlskQiE2xa7qpnJeSoe
dFP8dBjX62Zz6laLy7kIN5/rBXFN6V+jmn1kutlltB6bJP+59HkO32OAzlO5bzkxsXD0DeTfjG/r
X5ZO2k5cVaGFjtMa3ffZr1/dfLwQ1EN2Vf5CShqiXui4SGEexVuZobnVnrdhCUVk3k9RYIVN2r1I
K4EO0T6zSutXbWS089FKGc9i3vr8NunuCcHF8zjfjQYCY/N1cn41U3UVWgvZlxRnF7MxTQ6FqWsc
iJPNpa/eRwwJ54m5bSW4OQ89g7Y1r/8yJ+MQrc5nRxRiVuYmy1U7iTx/ihE5b9nVA9AUZX4Crn5M
LAuEF3UZNJLS9B8NftX7JDVjn3Oe+fq4S64w6u5SE7cZHn0eIaXUQZCAQNqtfs294VYLKhCY0T9I
QPnRRuPF2er06vTTZYpXAJbEIzmPSoeqaWNISzZoFxvPAPA7Iyr0zw0GvcyMiW5TNY5PmXVCEHmY
0fZQP6YrqYM6Z0tm/BgKtB5w13aZVXXUAYkJaTAsO0f/C2YgBK0xuix+EV1il38je8sNqqHqbjPR
sZwdc3VtHLrqJCnXc14ZKaSfuD0JLdJeSH/b8I4Yl0vTdvE3Bwnq0URuG6o/dQptfvCG9TKRnENm
2SAYSBcVdxG/Gtl+FG7VAolW/t+krvUrdhdl8PXD2frbSWuyFKD8HJBa598cN+cC9pbi4rexgGGA
FJHKuL71kdcGuXPt1rh6Wyu/uLB56WjnsnzT53E4eV1D5m5UNOfIxi1gmWzn0DUDCajyRzqjH/eI
FaujeoGFWS4HxOae5mUr31z83Xe9ppPYJ1/elJBvPdNeqz/1SQxbtXJH3yqcHL5c9O7XYp/PLXiw
FdWwi/odM0py+kwqiuiTrM0fvc67r0QgqfZNnZ5J0ymc8jlLN8F20MJqhbo3uusJ3GiOGeesEwX/
lO6NufiZ3QyjfUoyKOOZ0xxRUxZcWdNh7u1LbQyHyutCazJfCH8zA7QIQMGgWh8ZrDOQrfR97n8x
Or7oS/WCj0YLO4aTdJklk/bPms1uCOFhRkK4HS1t+42J3E7+z+jaXd6ATczedGh1vH2KxiX5ZZ8a
66mD7wVHq+PN4m8wi/lQdCiqkBmGHhpSbzUeemcNi3k5pLUOHJfEr77ZH0bR76uO1CA3em57UQdr
hlaqfojGZT5qUCUqDS1VFsfHYRsvqyi/J/ohGjfnINlpSU9qkE4OmoeXxKZT6gmglgaWZrIlsF6N
J9+bd11W3bkBNNzkMgkN+pYTf7qJC+u4g/Nv9WlYzVhqtN52v+bZJ2fOxZ+rJ7N0MJQwSS9nsgx9
izOqAlTYusMADyq1OG3rOnm04cvr84QooGcK3jh3oJhQ9oC6x5mwJyj92UVP3p3O4+YHk4JJt/wc
dUBbM/dvi4cwqb66WvtY+wPLot6Og26GVg8DshOwZRsXh6ptOSB+t0NK+EG0wYAr86Fbvd8V5YHf
ZvSc5z4pnrPSuyODc6fl9luO2qLF7jHGXmEWCDttM1xne2fYRDPqw4vVPibur4YXjRvrN+hysERR
kKbuiYb3tarKg8gwSShz7YhOuoHL2xLik56EIK53YK6Vr+XCO9ne7IQhrd6iiiPnsnOzKKio7eZu
CpKV+5aorhJdAXzhLAGy4kKzxvx+TmEf2FFJNpLZfNRchBihm4/aGsJzJdS2wINsnILSobKJJj8P
lo7GpH8mX/KGOLQg5S95JeyRAX9/sTJSZaoMx4vmzSw06xJPpIxWNd48QsrV9mUu/DvN4Yxo4RHe
wRZ5HNsnNL7Z2V7tNRhQf9xoMhSu5wj0etTGIWJW52poDRI2Ah2PgzHgH145B61BoUoGWBWIqiBr
t37FAnEJ4a4+14NWr2ccRgaOovmIKLC9EChyp/irm4QpNGd7j9KyvBaeRupobFroY735Lp6jy2oi
GS2mLgrdXOj3UGKdXbL10WcLz/BcGlp8JQRwhzg0T4+FnPKWpt3ezSPpdp2HtW+A3GLelVqjXUy4
V2FC7xr0a/SyQWYnnLZpTyThXVd0edd2cq8GCAo9G/A34ybzOLS6eRUjOtKYPLgDw7XplBikWoLe
kC/pWaSU1u57adfZo4/Kc4714RGTpt95YlxH01rgdFOfT2lq3rSSazHNracZUzkIu+Z0UsTlqZjM
Y1fFV/VMSWPMqjZoSrPbj5YlmOlvK/RoC8oFU+agGTax5xx7qj38ypHCf5HW1RzT60csFrxtR9tQ
o1nQ/qp676lao18GegeQSZiPW6z/3uIKpSuLVD1KDL/b/cqkpQYFcNBbmWstONPmVyVHUYNQRWBw
iQdONXgcA8Wl5YKayp/2cue+KCJtHzk0iCazhK/fqNkMrSPNESybMt8q8PbP/c95sihTtv48SQ7b
NNr9/mepFA05PmQbORNfyJqeMkeIE5kUR7bkJS1KtmE+XSffPJFU1531GhmEjuNa3fM3ebDzlaaj
7yC7QgoYbrAcfQnPWYl/6tL2rXS1c+xr/R6d5gyY7b0qUpMaUJcJMcmr8LJQ0XR9JkwB1c7Rr+De
2Yk4cVYDv8vP6w7Rb1Hl1RXd+xe5WeHzjrb8djPSSZse7WjKy6m/XJE0FF3h/w4K1SevS3fnYYn+
hW2pVxYoQUEip716X5motG96vNzZg83CA+woPB/YhfZKPWCYaiWjdIQ3wEXHVJDToVGa/k24UD+S
GIg7Ng+Wqydp3pqkZyEsaTnglp0rpQopBBhocaHlgxkVWVOFjVO8DxHRbG3ZP01yxq+Q/trUT3OS
dId0PtsjtkDL8nOQCIEB5vClDtGDVR5huYFZitTSSEy1MSB/CRRu2BJZe4j4T5o1Uz9LWCEW8aco
+6MiYLgo1QBIdYZ16Y4oUzbhkuOy2HYhuH0TZK7+GJWeosJq3VqE4JwLx5SWSbNuilqXAmXuPxQj
oR+Nt63frpnfll8chVwCNCkyq0A4/buSuWzbM/4q252EaNVHVLNa0TWEvjs6Kmj49QoJiJf2hUmE
ozgwcwnHMuP0V08sNv3uOKftXhF4FQNETdtjtA/mtOJzLxm6ikGg0JrV78K162lifH2vZFaKQqJB
3keWwHjQhQyz0wzatMbXQm+23zSNEb1iEqvHrTQFkbud4nI74+tFlh7GEnAo/YMCpLWRM3CBbBo6
dgImVYg16CeN3m8sb8uIXash4WUFdigM7EuXo21/nCitGHhp3ya//1JDVF2GMllj7I01j6Q6Zo2F
Q3Hrs29b6yyvqLDRwfJJZQ7rCPrTxDFCI+bggVO4GAKx6OZawkQeK6X2qvlQIlVX9BIl+4wkZ6aq
kvOkc382XkkFIV91sM1XO+04AeV0nUn0tJPcGEUypCfe4fC2PjDO7xQzXSHaC81Sa9PCYge278aG
iCPG0zu1HpKGiBSmrkkyGYxwtOMXsucIEjfiNpzesb5pyA8HS1Twl6PXHATlcdZQqmCz5cX5Ke1K
wYJh3Xb0GEf1PSwjjJou/aYOB8eXZd3InLrTWHV6dVqT7lc/0BNbKTM9gdmF1Pd0E8i+BNiapbxu
mCgdija+JqSzIU/bkJia/kl9PQUzOkQ/8Hq/LmFT9AGXmf+1/TFPgHLu9gfywcXOh7kS57EGnhJj
LNE3T13DWST6WDxv3copwzH9xbRRmBY+8fgBnBQYJB3Oxq20dxKFq33/mz7a37zUPcR9SSks+Wm5
O62Bli+IfVbI11K4Es11D5GL1wQoAXWH2Sm5N9UKf14v8+lgcaBI2P7r0JRKPo2b2Bvqbp8VI7Wx
IV2LCNPIBg5bdchbXdcGRe/2R7XgO2ydwi15UK8epUhI7SknrzZzAJgnJsgim37FtfU5x462K3L/
ToEpWbY+d7j/8RjqH4a53Tdl82kwtEr87qNOYIen2EF1tpFdo9x8MacyOekWWdN9TDa43jRnwnFR
AkoBARGxNLxYYUmCvtpgOhXUWVByqjWkx7T0spyRXlqHjtpvjMWdSzTu3Sis72PsYAA6loADzdzA
gpL6sgGx0A4FQ6BOSUXpV8eEWuaZoOaKkM0SRH+vmGcJfItwdBsd8yl347p1213a3kUlFKHBTCji
5KXkLA+WM+2VSJK8S6ROUJsD6QN78FrCydWRl1elBTONxDuJpcG/3U4tbm5mgkUGgEEerrjUKWmH
5CEcQRE/G1nI5x6qVCmiWiYDE71X7J8YMXT2T0sbMEqex+94Kx0qYsEOFjs6sGB5MlUGVky8nBzi
1al2hFrV+PERseOYWBGRErYDw2Lkli/20TMKoBP5QdT2V5tQJ8d8ycWDoldp6xEw++THdf0lcCkn
iyCD2NZBL7AukOTGLGWJdxbLcpESv8j8qxy3Yzfk6ZfQwSSRNozLQy5FsvrkM3Znu/E8fyiAToHA
6rhQR576XgQqD/Lo24v6/ss8/qUZgnBXWfwq7pXpwLMVn5Uza2dVNQ4DRDeBGgxmlnuvPoiCZeVl
SATSuYFqAgMj/e04Nqwo4p/1LXodJYuyZfS9jHF91/dtoIh/WZQgMaoY4SFwUse/upD03Dk1sX9R
myQRNjwJdFQ8bZTqnoH3JJGyiAwBsRVGnzvo87QnEJXntE7fR02PDhaUTlUi4EvF7ZVoJP8ANUsO
/9chZUIbmVe9xc+Qze7irwSJlaImhh8dqKekFqdiMRVVHwc6U5nL2J1USalYu3MVf6T2+EddM+rU
wc3lSYe58XX7QNCSker5BveogGopaXSe8TPLYsZcVoDZooNHIn2u5NekZvpRcYqqW019g4rK4BTJ
jypm5KjuXn2xOeSde6p0HNO4WtRlPEReiM3PdMywFNu53XxS4h1TUsmc/DsaRYKXEdpvo88oXmq1
pVTVTq3bSstElw+9sa+27GDV1p08I90+RmDfLfCwMn5XcaDhNQRVnF1yxg+RU3xOiO6OJfu4Ndbq
pJ5V1kzrIV+is9rouCcyGpkg+aLaq4IisYDFqxzqvCR7KHYjzkMYisRj9LdQuZ7G3Yz/jCKaKA5i
UTN9czr7wUjs6JJLWf2cjv5Rz9APxismgM3snjAoCD1Tu86ZeF5R9qujzZZ8VKUuVLdLYQ8Meh9y
qdhW1Dev4YuGC/zLzTJpH1XCtENqg89dMCd4aPHU8RGU2Hc3MinWl12KqntwOWuwEPERiXLvQ2vv
qf+1s9phcDmbvfg5NtCX4ih9M7XsbEwZ07XCq/HjsyqcJLkxFEfONZD8JXgtY+bDpesUPBXdnR+z
PtkrlbPk3WwT1U7aZ899nrxadbhsOSMaSSI0iXKkJIiOGiKOXbpGD61kiUtKnCoXPBgQG8T0BbfC
dCpe+aTRxbacs20v3/otGygHeJtO1L+vdN1ilDIjONCl0OCvxkdLtOI4ddCctfqnOeA/7s6RVKhx
SuLG3B4rL77HOAE3bxQSuJwNLIJfimqhVBLqgbhTdGNYw5wp/9jmcT6JCVpAI1sN2Ly31MpYfpK+
qzR7aqEpmwfFQPGx39mVLunr8VJgIbmhRum2I0YbYFvd+FvxPMdE6mcxNUL1UCXH1tQfHZfpaWYn
QAWdc1tz966NWKu1Lo59U9/yVU/3Gb6DvWRIyY9sDg1KHZLd1aIccNE5xK37zcYy44h14E49b8sf
36beOak7TW4SRVtUVVIVf7O2mjPM6DTMDb6rlaFKA/UQVKE9yK5N7bS1tp+9yMH2Rr6IvBKY6jGZ
/puZJOzkj9PUH+pPopUp/FrkAButceKGivbqUOvkpHPz5E2g07Z0S0gA2qV1hxfdSI4ZiXqKwdRV
OvySbvyj1fKssCUFNBqP81w0eDpk/QEggC0MaVhy675OMFnBeaN1qMdiu2q6uLUjgSGKrTl1wOIY
somg5GF9FfbzgtXYOBT0puuj6gP83LJ3c1vhvC53oDrDM7dM9+3wVfb16Xin9VGPfAFJJr4mNxq8
m5OV95HUWSmqiSWyt8gGknIcqa8f9RQCIvXKbDhPUKg+6ny4MQf44qwBN360kX2MbMIgPHyb1Okw
jN0P9c2Jcn7Geu9kGq3LPqUWU5RQKb/yt9pC/GD+VnWVOnZUHZENjh861XBf9wAPKwC5ZFEpbu62
kmAGQz1QglIlLrFRA8M1qr7IZIqFTVgWAly9vaq+Vi14dYFVdfzoxc0+svW31CfAfntTq37eQFHx
MRS7pbC+DoQZum00VPvXdtFE0Mn1kze0u0xgj7mJBfFkQjfLoNOkvf4+R94fdWsgSdPwAgTH8LRy
rzp3RVSP9PIRb87vW4UQIB0G/xEYJIZGqIjcehkHUbPdpc7wzJJvgkL700ktuE7zqL7HNXfQT6BJ
nNYrlQru0nK8QYYNFTW8QfXs0vkw1uOTK+nI46ghV6wYYRnVXi0MxdY1uugickgFyfqxxStnCRrT
ExaPT+TGoB0v8BLOivyqPuqsed/MIntzkj7Z6Q3omfq76qzQLyOZBrtOakaXnpdR3/Q06H86zad1
Zmatjn71n1s/pnLN3MCpT7Y8BjVSMUNtsj607KrNentRJ6a9FIif02O26eIQWQwcRyxbWcp8TouD
Ux4V6suS/5LJXmCRyoqmxE4UzKuz4pdy2Uh6k8ezLlBPgHV8yXbVwTKSlswcIv/DQPIONk911h3j
oh6cKiXXEQeLSG8AP4S1k2iV+rSxpjETR+QAtZ+zN1rMagf15KbjuH3LRYYCxeb5x1zZNpwJj/My
qpf1oE0vE+0TU9wq2w/2pB2sqfkWT017jTzj2dv08W9RMR0lfcvYB3WqgBhKTXWOq0Wv3l9mNzFl
Ig2Kl1vMopL+I2qwM18ZhlfWSIdj/Y63/LMtIuM5nY/x4k9fXZTt1E/Lll0KAns4tSEkzrCUaPMQ
Puad1XOx4kZuUzg4EKeA5SNz144i3btbORySLdiS4XMbClgNztaAcg+YNkPuXGKADY+MFOlDQKsw
X+2C4ar6sjDjhqTVN3TqHLGKdTpm9KST7z3klnun7luUi7T9SpSBHHy2CuzSzG+tlb4mvfiT6PZV
HeOqZ3bXFNJ8CrVAHR+1K8q9m2zXIuP0xnsTsKeXfrK59tjZzHm0vHmyLb6QotLBAxruSceizmVm
tLRg7Ny8Fp6t7hTUGXeMuR9wWzy6zVtSGfYef+ZjMvHK8cjIpwTXVPWY600XvFnngw2HY6EuP2lm
iUBj6p+zwX1hTMWjoV8tojF6GCTlq82bk29OqJwBqMq26s8Zo7GNu7ivojI0C+hJIkcOWZkYvY25
j6P23DFrTsajgcPVwcXkCVNk+2LDKwjGAl/NjpjceQYyNb2pQSvCkE+4TrkXbv9YNG10ADj+S1ss
99ALJv2Ve6o8boFyzn7gwzqHiLE/Xbs72ZUoLxMcGKyaScnQcN8euyuCtCstF8edl0UhSOlDjCPt
rCX5Mckz4FksgTtiUJJ4iI+ZyfbSHHsMDWscwxa70GycIQS4XRAh6Vnbsb3icr9zqvwiOmbAxTiB
WSOCGrU8ZrgL5dr04qu3Zjh9YNnx7MWOe8627vc8rxEEAPxL5j69JrEX5CvBF/mItZ7r7bd0AcQy
a+2MrXe8iyqUbAPWHgJfE7xF6Wby5jbV0sMqbx770m92o2i8fRbvx1kf7iKzDmo7suF94Obvi5LG
n+nSUg1iN9BghMbKMZks916yJCfj3HZtGa6bdsHyEfA4MV/YD3H/Z0irn0nHLpmMxbqas/U4LO3H
Fun6fpqxcFD/aJjA1H3DKSy0+lAl8yMTJgbWo/lnW+EY5s0WmtrSniNXP2CtCM8OpqozuiNgNF9t
XyKl5clUaIhnXDtiMZ4XCK1l0mTct/ajY3kvvd24aIfXONjAx4dpfm/78lbZDIeEC4u/F9pH48a4
ddnNsu/QJSauN373/PYvP+6bQ+dW0JsKar0NhrQY8d9rs7E49b4YQQjtCNSNkYMJ72Suk1d/xeLK
gxnCiFk85lW2BaaZQPAl+Wto8b1xNdz9FoyZM9nPAT/9FbvxE5A4bMAVPUzVly9I136hOg0LH/OD
Lu+unZekex9WMgoeMjy9vnhrl3GiX8iWIBquSTkxLxx94GY73hXDMbsbFoxyiONb92Zm5aekk7/X
pqbESI5Zhg89v1xCe9XQb/ho85a5+KTZsI/b2L1pzFm3GZOWrv6wgHQO8PQO0O4YdPkvZvzLhUxx
azIT+qC3XN25999G8Zffmr/sxTcPWL//SPVF3KUI7MQWJfdvMI23a4Q4skc6hB0Xoy3TrcPBo/eG
Hw/JgMYFm+7/Td15LEluZGv6Xe4eNGixuGM2oRCRqlKUYm5gJaG1xtPPhyS7meWVCHTHbowLGqOK
7g53P67OLzrQRqdg4P42WarjZlbw1JIFQFAH3oE1K1IrqrwDXeYgnjJ+bBWc8hrwjhniTCe9iJCK
geHcVwp+cqXS3SpIQ/RwkuJI2dhRABDf0bMbq9A/D7zhXGfd/C5UkyJBsG9EwTL65iQSvgoIwl5Z
Wv+unXrrEHKKAhDClaPPv6SFik5vyTOeHJNYDvKfsTUkUBraE29j0fVQdnxGOMagNyFYSvPaxm0T
/Q4bQ1kVrNZ8K8jTDDSjb0N+RF0012wNOKex5xVD3ddG+9EbSsOtTaSVIJXvUXPybmzeiPTAKk+9
VXzgKc7VdKC3pgFJLfVUE4Jx4Lut3de3EW/0Uq2h5GylDZgwMvcyrx1XlZ1BoWEWsriBscDCIMRs
A1KXekidDhSPQUcUjl8Ay03hhs43I6vU/yIG/Fcyk+8RcslT0VMG2Pi3vBir0A+a//OfedS4P/K7
L+mPWixqbs2/y0JR8e/WzdqPv/zH/kXy8aH9UY2PP+o2af4lvjj/zf/0D/8WjuQC++N//+db3mbN
XJof5tlrTUlFhQGxrEJ5qr6Uv/31vzQodfsPsOXIRWI/M8PlNTh/f2lQavYfmA+ZloymgOog3QG1
628NSs36A0EMEwNaHQ9q01Jgdf3tSqM6f8gGnEPmNAdE7uvaf6NBOYPYX4PcyXJRjyyrMgIihipa
dcl5RxIeKuMu61xftbeh3KywBBSRgSVWIXAaETmPYj+minrPgrbz9wMyOq2bfzBPpLtc1t4dAEpX
kYzdqiHnzI0493kCQyFGrd5Jspe6PTej7tpxduDtD9l+PCJeb3X19tW43/9V9mtSxG90DfFzBbUI
OcyrogheqkT2fxtBg/jadD/mSl8+E+a8ARJ1cNc+9sUS8vePZWKoiDmr2Cj+SlgYAi00+pqa0dOv
SNCzqWNxirRX8a1EzfJmOGnH8Cq+Ta7Tm+pjCDUG/UbX2Ccf6xt9wj5oLx/UXbBf89pS5hE+1zCB
waJ2UgKwd/xrBqBWuvdO2NCR87X35g667l4Ga8tJDLJAHh7WrDRFguRfA/JPtwj6OEbpmz78e7IJ
Tn8Ycw5SyUgKPLxfGfi5e899pcgX8cZYHueBn/xdcdJ2ESbsmrWVDzl9uvZRLxor52oTxDo8HdAd
t2UgUHghmltc6aN31pZjK050WnRnr01rkQ0j9qIQxbIfl+hO8nV5AL++gsm3UQ4AlV1nPwBMw51o
Fx9WZ86bfQoFSmXBc2TtRSPkFcOo6ACYBYXS7YxNtwv+zA7dscH3PPwzPax5nv/GWH35wld1CbN0
kOJgVvHpdhDMj+MtfL2N/YS7q5vcroWq8uaya1kEqYGmDNayv4ZqCjKwagZGT3ebk/5j+Fodkcys
8GxojtxaD/FBDwJ9u9afv2lFvXwjtD7SRcYsvSTEQt0OiWXUL/VChuNAduvcmTexYh3UHhpj+TB8
lbbKnRFbjCsyb0RmEvb3Oqf5jBTwZm0av1DEfpvGrxokBE0fDootgRNlGvd7Ts27xHxu3kVPzVG7
jVvSEtJjrVV3QNeTgZTubfSk3hd7FPqLXfOUHOw/eSDcDrbzlHnW1vq7yZNnhEDQmakKzN2g4fhc
JOgrrO1sb40iHH4ErGaVaBSPfx3FQXLAZU60S3e1Q3Uz7WriAdgcubwNXPsdoniRe36VWatS2F0a
f4SVNlcpkffxpnwXN9fna/hNBmieI6+/SiCUd0ZSZCAF59UaBDYriw+VD+RpeUoPxY8EoPBaP761
tryqUWRtcui29UF5qVE7dPfxvvs6bKwP7W7apwcbGMJahW8dC0zHMEnkolatiXJcxUTeTk2ZdUjr
OCwpp9qNXe1B1+Fk7XAnWrX+/X3YHBkZHYu+RfIMcexfZ4pUgIQF6tHuvMZO0VGKQI1UJjyalbH7
faelHtLMBqc6cqrih0VpGYxmiFaNdGww8DQO9fPwCR/Ww/gt5N6COzeiMxhnH1fq/b1DHcTnTAWP
Cx4gnZcwf7VOS1o8IdLn8GCy/yuMww8AkvaSmx7aa+mwUtsbvflLbUIQ2DlH1ojcya7Z9XuU3Pa4
rDdHXqG2uAxssSV7cL6vVPn7IYIPtDQ61dE1k6vbrwNYoUYF7FGaPxA+YLVrvE2B8Tl8vitYcP73
4Do9rPtTz5cM4UwxVwv31CbjBSdUmDf+FDle0PpzLMpb/WNzA2J4313nbvwc7Mhh7BCI+4yw0aPG
tu/vgG+sfPcbE+qXBgibYkD2MQgRRN4BCq0/Kt/8Y3zMrzCzv7O2io2OLF2e7pCb2K1U/GaHY5So
yrZpKFxzfu1wNRys2OjpcHz5tsF3ZZfR3c6jswW4vwWDAoN1u+Z1/nZ3v6pUmFgJPljTgKjYy24E
C21HJv/AgY6FHQ2jO/O9vktPpLG+N1soVltykOe/ei7/193QIWoZa3U2JYBp9etHkweNinZgYk+5
v8WHCt5RZ8BTKnR3Mg1SMIP5EGXFz/O1vnFloUaTN0YdPwJgesKKT4YbbXvFnuNJ3sr7ctuOrrSv
9i/RxHsJI8xL8vvztXLFFb8W310VZwbTxvbddl7o5a8WDYy4jMTrZHo5kEIOdaWuNK7W4kmyr4Jy
mvFtqWP/lEIdRm0u+0nwYOSqVt2kjaTo32bGPOyHOsf3SEZbqLhLG9lhnLIRnL/c18BpnDIMzKsg
gz4PJabG6WQDMMU3nyQjC53PUA7DQyzrpMqlXkHfPxiBfUbD4IBIlbDT7EO934cOKbS8NRyEG2Sw
BraRW0/k2aanAbDVl8EswE4beQpmkLe+Q1oU3dFwbHTmkFfjzTEvQoS020GGNNY4pIBkxZyelIxs
6RXv6sHHWh8T+Im8ie5av4VFVuTtM89L5bsiCcMHaUaoxkPC3xnRECVTJFebqOgVrLtHn6Z2aIoh
q6g03ieNq84exwcNB4m2SD8H0Rhp0IO0qtm2UKOsD3XtQaBsPCm4SmIy22ECW0YuquBGbTPzpLVY
7Iwz+CUm9P/UVOxaN35iYi7EE357kPoRwbV+gqtqjUF+lFHSubY8cB0dDkvgZYDhbnnPqNxxCuX7
vMl17Sby9NKGaVBZDQxywLQbCckl0hWhNQvEAGGFUFTIt+38qDYBKVNa6HZkw2DempY7Kd3wOAwR
SJ3JnOSvKgTfYj8EJDzRDzEqo+Be58AELfOuHz6Cb+h6e5vkpZQGLiRvHRe+ovcDEmVo31ikTz9m
tl4+llgJXengVR71MPN0YPi++mQmg46VA942pkkqryNQd3ZndXetVcLxMhsVP6+mwxyoJIVb28nB
svrBtcMaBj5qMZ+asfGPXWpqe0XKyW8aA6Y74NHJi2idefTzRr3jXXcEJ9xnR6+UYNvYqIADjFG1
r52ROcexKyyw+xibw9izutPQhfqWR3bqD1BtrXVJPkCiHO9JEg7fNB4D7oIpb6/IM5ufGxnXoTDM
2/TRl6r0NII/e8SFsMPULWs0RPj14WdlhEpwiGzZkT/Qfl1+6CJlzF0/0Cdp38dF+UEvFZ7OpSqS
b9MKkbpTqwwletpFaJ9StNYAQmN2qJ+A4A7vO09LbqowH2VXQbACP6fOhI4/GcqUXlVmaTxllsqi
hjhEeoqlELxurtinwJ+a9yHHv33QSr267Sx8LzcINFUSLLMWJGXsEE+bKFLReYhHvcHqWI5u8i4D
0JepyOJhNp/hyV4P2ZcqtgvMIqEmbKHp1GTvaDhPyCVSUpzOMABFS9naNpkffhgif4DmbUYJZMIM
t3MAN3PkQSXVwqKBXqRqpwBh5m0MxLjm/TnE4FAzydu2RQLS1YgY4xtQ3dgxqlU4w8LRIt60oGI/
DIEtA+rIUpuDQmC/I+3B23zhD2gC4xRakrHLrQzvE6kGoaGmE/iSsf8R4OL8rrRT5JYzTEN2EE9N
gyDHKBBqjMqNH25vEqBnVQ4QMvROcmSAkXhkgflAAoI8bpjn1yhG+GRnsKBGA0zurPyQc8rI9n2g
lrWbw2MYr0KFlC7qaiQUygmXvYOPNai3K3A7aVCSgpN/IoWj2yCUbeYQwYgYWjpcIT4YWftUT5VP
kVRVODDKDZaBJWm88KDV3cB+GUusPl6cYAfqoOmVkgTNR2BRkx9Mn1Se4mNAy01P9rPtPPjTEegO
qE5K+86b9Ejf14M+2hsLigz6ZMBwuYXqiFn+JDeWdO803MA49eSY3bpIf/rZlh7DkkRSO3U6aiH2
VbeShYvkNsm0tnATbWh6TPUkH2XWvO3Lo29C6djUtWHnuwk3FOD7WStPOxQQTXsrt7EKgd8ICBfQ
GhAZkKjU96OuofTgm97TqIaF/8OxKx1Mp+HfBjaK7zvO4jBIwcGjljEWduRDHrJT6aFly/opR5Ll
A8a2pWwb4iIPg7QED7XjZRSyu2yi1YdtmK+QCFJzOT0pleIpe3RhpOCIxh6Z68JKgDV1iT4Vm85i
FycHhb0uBjb4I92l5mg/KQUmuFvLywrsA7S0i/G6pPwtViHkNFu1qxs8bsvsozHk+bBvscMBv1P0
BLWqx6B2OiUIPisQePt7RWty8IFkILrhFr43fDmkxDEdsBwj2tpGX2roHU6y/aBFuEceLJv9lHHO
UMdxsrAgWar50rDDDq8dbn1s9MJjVRUIHJK4VVo3aUC7botwML6rmMttc91KcOqejMRw9VEHvBVD
UjBdvUe6bD/01lh9T6C+xZDCGxvBilDJbCjmfWu5WTVFwTtlyEYL/lgWj2i4y7jOmknRhhsryKIP
pV4GBRbXCCvuHQ/DDPbMUUPkRC1mmoUWGJKCz5Ce2ZN/qgJHhvCG/5ilPucyAQe4UUtm0liGv/W4
tdJy9D9iaRuV4baTq4IgVJvGAluhsPZ/khLft75PpH2MHON1GuNsp6IJ0YW3o2bqhgdTQemlvLZ7
OKzf0iZTvJyw4Z00R3cBfnbx3LU0/0qCC+X91OMscMpNGsVK86ABNpzQM4in4c+C9II0gnvShswG
4QAuwkAuzFTw4O0HnRf1azT7CuQsAk0vh/gmz0dYtvcTrjWyfw8eN+wkUIKhKpGl5U1KJgHakicI
ZCS341Zp/1LV+a+yR/9Zauhd8SN7aqofP5rbL8X/B/khQ+bmtJwf+r9Z86X61oTfvrzOEr38T39l
iRTL+QOJS07BClxrVKYp7q8skfTWH/2dJpJM+Q/NQInbseYnf0W3uZfWOUik//0fyTZIFCm8SyFe
bRlwY8z/JlH0631MomycypCRFW6gpq92Clmqxm2RFtBTLkXIUoBn/q9uPv8ULwh2xUNpdVopsSL4
j92shaHfcQ/gIP0O1BNsZX37qtvv/7pL/ZKe+VWz6t8VGcIdxzID2Sskv3PTzD+o8rMaf4RjCcvn
SS3trUakGiYuIv3KPfbX+/M/1Qk3SSTIIGrUUetipX4XhzxH1tbRSOoTTp6fzn/Sr5fGf6oQbsj6
YHd9YCcgCSrTdYZrwwp3gzZtekxUFSCIyPKtDBKT6dX19J+a5o98dVGbQN34SjbUbqZXx6Tq4F+v
Cc4tfYTwEG5qNXIGrMQuZzuOOM6zL9db1nIAScrP1kkOg5Fcne+vhZlszF/36itMTYEsPNFfKIe8
UOHNd716Ol/2Ug8JF/cAx/BQrijbd56i6avsr8iRLbVZeH5JMiWR1blcOXnCZxie7l52Vh58l8oW
ItsbZURoR8oOhmtZQuTxU6fdne+OpaKFqM6TsshVk6IT7aYZHzU4w8bt+aIXeloX4niaerlSAYa5
pjbuas2/TWR55Y19odW/6fzPh5UgRNgknzJYys9FqhCy1koQLZUuhCuqPaaqphmXxFG+QhvrOpLa
U2L5F/aLEKOe78CoDCk+8k4eYqHFZVEjvijHDhflzOyY2fpVHCAa7PaIjZ0fy6UuESJSSqOkTKOc
Like+v4Uhx+85MLuEAISH3MJ0ind0UrOXkfvy4q/n2/00gQUQtIv2XQ9XJBdo7vPow9h/Pl8uQs7
xm9PvQM6LiovzC4YWzlxNYQwunzfppetULoQkoWd5K2t0yEVtll6gyw75mjnW74wjJoQkiDTEq9o
5z3cOVmzsIe2k4KPl5Ut7KNZHpkNum6Dyy06R1ER1aaxvGxqi0mL2gqUOJVp91h/NeLPufcOsbXL
mi1EY5j08E7nmZ34X4sSeFf6KUSR7XzhCzPlxZ7l1UY2omIPgoyjTKy/rzmRteZjO34Dani++IUJ
/uLb86p4Up0WdyS6BQ4W6Ndir9X+7nzRC7v9i9PKq6JhkcaK4jMJZSvacdp8Hn3pwYJfliOi5xTS
XS9N+cqJb6mXhDitC6PQEpXPsO0nOb6ztW8aBlTj4/kvWZrzwuYpGUY7hQlj4PNgzP0dp0OcEzRl
ZYiXiheiddKHgYdrGh+FH8ziIEsPY3fZ1Hx5lX81BjlvqWqfvsz6x6K/t6pmU/UP53tlYeq8yPO+
KlvBuLVF5Qy9NZ0nAF/LbsNMfTpf9kKXqML+aUeJ2nY8qrvZdAcr3G5dPTueL1pZuByoQrhyEeCp
ICZc7RKxCJyN75ik70kbzDd6CfkwkJ6Z+Tha4EYRK1uJhqUvmn9/1VvaFI1ogzISkveukD/4HrSP
lem5MPnVeYBeFY1eN2QmhYEYMLr1ip8dinspGOCiu2w7UYX9VQ4hM2Cww2gYhZsTWb16YdPVX5su
24Gu4rHL6ubfNjmqd1+Rx5CVL+eHeqnPhbgtTKPxOh7NXbO4i+LPnXZlOSsNX5r8QswaLSkVz2RJ
iCJUIa1ASnZVjrDB+YYvlD4DQl+PKPq7cithZumqPBxXRX8wqeR80Qt9ogh7LCIHqaV2OpBMpb/p
NP2IldHBHNau3nML/0lu/vv2KKJkAGlDAotoudeEcIuvBtQLuvGr1HyJhhCNsK+Ol18WUS9AxFfT
vguMvtO7uSrlz7ZATvl5slduYkv9LwSrbJDByUeKzo0D9iWw8853/lK58++vmqwrwTTwGNy5hnQr
tR8G5bJdXER6oY09aYMCMVMKHpFaRHnxsvYK4dlWTYXqDO3tzIZMCY7enbxS9NI8FGKzMoJ8qowK
kUlUMKIQt2ZjE1orh72lfhaiM1IMexzmw14myVAf8zJsH6q4kz+f75aFtosp9AL5N0k2mR5F9q7S
9jacpe6ylr94xryaIXXHWTIO6PEch6SmNW/zes0mY6FTZGFPldQcUzGDotPE7ZAOrlcm38L2M7+N
vp7UHs5gk9WpJEmjfKM012r4VR6v0c0939lLxQuxKA1JUA3zStviZC5Lnwr9A0IlSboGXV8aTCEm
vSZq5N5uSsAIFnLEaD4jMwPSb3e++UvFC3unM5Q2SWV6p1GgaEff6ujZ7+7Pl73UNUJ4dqECVjPW
OjcLvuj+92S6hbgXXHouFSHmiRJhezZPcynE2f0gO2hzOx/PN31pMgoRmsnJkECyLV1Li2Zpt7I6
NTVayOdLf3sXUh1h//S96O91FsrOBnFrmMw/BvhDkXQjSfK2iK/11XeNt79EdYQN1VINEo0eX9Kj
16Lm/V7Dbf78Z7w9d/Bp/DWyyokUgiT5vFG1j01+LKJPTX7R0QhCyq9FN6jImWZB8rkY423KkRf7
ue2E7c1lLReC1kEab+rtnNv2pB18T9u1qUwyzrtoyQGl92vrJcAR5JHRK0G6iCS0ot1ixznrIF7W
eiFmR7kmue/ROTYek4FF1lp3rkxorpcVL4Tt6DnQadWgdrv0zzI8StGTHbiXFS3squOEDoOv0DHW
eIf6Ir7Mw9p1b2kyChHraJNspB7u0KXBda+bZUGHFKFwp8/k54taL7pbwXQtEv5p3bBTnrsEc0w/
exhtZaXf314uVVuIVEw6W8xXkpr3dWybfDw6y40SnwJr5dS40EO2EK6jgppZl1J+J9/Z6Y1Z3fpr
zzRLRQvhWjgB9qtIeLhjmyISNkF/z4+m4R8u6/i52lenDkDgdhXlFD9o9o3nhz/sRD56mv7pfPEL
S+Sct3xdfIBxeCdpRekC+NgC6dnGytfLShYiNaxU7J7Ckkitv+Gqw1rfr6wB86D9fpFRbSFItdaE
n5+zrOdNeCgjRMRBYRT3WXnXrEXUUrcIwQqQJUxtcza4gkzk1qmFZ5ydPZ7vmaUZI4TrpHtOgZlt
68qwUTeWFYExnXxtl7T12hF+oYssYZeN0JDuJr9vkQBlT22UUzaAXNL6J7R8XHDOwcpQCESaf10q
VUsI3N7UawNXNfxpn/1HSAPZJkI95dY/lTcID2E3tSlcjNzPd9zCqIhYZEfuetmQRjougPlUxLjD
5ra5O1+4gML951OEQHbwIA80s6hcMHjwLeL9cITsfgxvYORtqm3mRvs1rtPShwhBDaUIqQVc2lw8
IG4RJ2iRe7SNlTFZKnz+/dWKoXp5LtegYpA38q9xe8IIo10ZgIWZK+Ki0yTPU7VIKgRbb/uaZ/qT
06/crhZ2AEsI6hqhQN3yPYDHOJNr+LTwDqK2V+Tmzg/vUq8IEQ3zVqsnuyjcAAEc28F6N1xbj5aa
LsRzbWIO03oV0mkgcAMXyRb0aW58tuKLmm4KwSzhuZ3LfVkg29VtZN9DUltdKXqh6aYQvpnl95o9
KDm29ynaqmCT7Q9je52iZXC+7Qsz5sUW8tVkTLuy0s2EvinzH8XMNUUpZkC/5HzpC4NqCiGLZbKP
VfLQuJPxzdPugS9cVq4Qn3qv24laUq5cP6bSY+6tTMKl5dIUYjO0jHDMCwrut+0+utd2w9HYoxa2
G/b+Fon74xrDcanfhd03cUq7iZwR2KX03DXXEzxKc+UjlooWIhVx6HaqQptbefRstf7GDB6n4sNl
HS9EqW/Z0oQOS+E2xWyuEFxJqnU4X/RSs4UoncBNkSuaCrcq/lTBKDePCTzni8oWQU0gows5DP3G
HZvyqNTJoSuMqwlJs/PFL0xzQ4jSGs/AWk5pOql0lGLTuzY1L7uuGfMB4lV8Kp2GOFlG0XX5rfaf
PN6JPAzdViN0YYGZ4XSvy0fNlqcQg/IT9WOZXKPBvY+RdrVQPj/fNwvDasy/v/qA1hulNk6ZjW2k
7NPa2kfmeKVipXq++KWuFwLWkLusQROd9qeHyURqZaXZgirDv08bhhCgs0pnUDUTU+YB47wXfidU
9R1q2a7jVvtpC4GcM8catWqpm4SgRVu00VEBntfhj0UHQjb/s19LsguM1X++RYhauZV7PdTppHo/
c+CjA0hc7N4A5e5n5jK+Jk2/EgoCS/yfuoQw9kZF6T00uKjLc40b5dgglblN7swDP63lLxZGXQQ3
QRdKnCTmg7Jq75QHzbi/aDaJyCZcQiulkinXJyk1oRmlGtPKhFpqshDI+ELx3Cj1lYvQnWY+aLwb
nW+zoHTw7x7XhRAuCpgfGAdzWHWD++KQujEdHt6rG5TVNmvzcyH1C1j21ziG848BRkct0Sk8plfN
cbrCc/PoH9qV71i4Eok2olHpafWgWdzTrfpqDMYrIy+QA/QPgWq6aCGtnUnmU9kbt1NdCOwKzUGs
efmQ7MY/Zgf7pLmS27hrV4ela4ouRHJZYtuRwTGjoyh/Fz9LWwcPYki3yBW8gwjyOT54K5NqYdUQ
sVBlPBJrGCO6GHBupOZK1x3I9O/PT6yFrUFEQklh69sDbpIuKCgUrexN59xMw7Mf/Hm+/IXGi3Ao
zM5wVdApX/NupXHcmOlztJbXXypb2JGzHBrggOuPm5sYR0bI8d36/Ot8w5ciTgREFQHCqEZEtztP
/d464OZ3jV/EHvLiDuPVlZV0YcHQhLDWMr2r2BFydwz9TRsVW2xJ1j5gXvjfiAERGZVhxGAYCO5z
zDUR8cgOzTUvAieWDLc+nu+kpebPv7/a9w0NOYrCzCq3II/Qpso1qu0XFi1EcGyOUmEkY+VKzjuJ
DEi3u6zJQuR6CIk2XUivkLq2ogc/XcFYvmAP3upuYf9VETUcM6VrAG9v0O3eo+eoHaxDskP07GDv
kK3GE2/vVBs80lzntKYDsBDAIm84dhInsucZZDWYoiT3KqyVXLlv1+BAC0MsIqSkIDKVweCz+ukE
z7RKVsZ36bwiwqOgaKhenMOlgG748tIDZajZmJvw3t8i5ngc3p0f8KVAFrFSuKZUIUzYysVFCe1C
5C2cu8mtd8kjFblrq/RSPwmRbCgqCfWEWrqp3ML73cbT2vvA0nFLnRfAV2GWZk47qCVjMG67nboN
tv5VcZ2f8AA/rolXLDV//v1VFa3qV54XoTwfOCzSUBltM1xZ4xaWaREdpfllTDqKnin0b8itWthh
+xfB99QXhZ9XrZYqC+uSxC8Bf+Zoyj+Zcryt4gsLFwJa07qciSMXrgRnDvvl4SltV46g8w71xloh
arwocAKkRmFx08zvZmqddCk7pl71oQv8vTTGUHLWOBML4/obUirHLbyq6HxPdrXSlbL9ZVEl4qQq
3ADUCEVWNziFd9ZhOuI7dRvdGdv44OyM3Uot84XijY4S4VIVDoz+UFGLd9sg2FZd94dpn10l22Rl
ci4cSEWQlAEPsVeksHCt2ZkmORredRK8w8eur59WvmHeWd76BiF6MfIKfDVmsKdvxQm9m+hJQg1m
+DnLIGykVSGmhTn18tr1KhYKx5HroqaaQP2ZKHdKeKOa9w6ZPCtRN2N+4bItQqk0VfWjLugbt0Hk
Sd/nSDxhEsLB199WaAWtHYwWFo2XxfzV1ySooAYoXVSubQ3vYNjepAaPFmj0nR+UpeKF2J5QfPDy
PuIxB4kASK+FctvZHy8rW7gcO22cecgOUfb4jHuhXTzoF56mRWCVyq1JHz3iuDKdK6tFsl1tbwKr
WBvchW4R0VWFmZo5/8xB7Rytd/ZVexscxvvg57SVENGOUT5JV968FhYmEW0ly80QdaPKnQx9ZC40
yafzvb9wHhLRVtilKumY8jQxqu8t54DTGG5b8HXWjnlL5QvRXNlei7418199mD7PhwnrUT61hwnx
TsXt9rOUZuBemPCXhV0Zj71QCjCwcOPpfdV/q2aVjp/n+2lpqLVfN3wPQ2vDnggwKK17zaxv7Vba
NoO3kklaGl7hmC3Zvg5ahjd2qYUOoNwY6YUFC5GrT3aU4SVauiF+IGYfb42uW7sxLazUshC5GrI5
RTHR3cHpL7G36YgSGpKc5rW/urK93TOKiL2qUOexeotK2ubg6Ng5rATvy3nq930Gid1fR1QN7DEI
fA7UyCiqu+HUZBvIw+mVd28j1CTxklNx3kVYgDtsulPmBTvemI9r4phvTyhFBGOh1N91UcOIm2g1
4n99FUj9Rh2mlc9bKn6Ox1cbQlVJWG5WLH1pl+Np7o1fRuypD46DV8ElEaE4QmR3UaTbpc/K4Ti3
RvkpHz5V3fvzRb/9HKWIeKzJx39Wx8uQ5yLtMOt2Ih3kNqvX8IW7lOIIwRzh1tYPrUX5Ic/YxX18
hZndtYmx7EbZxwd/p6yknRauIoojxDVdNAOH+ZLpG1eRfe3a7w3XumqYWdbufGe9vcIqjhDhDmaO
jpnzMYGOi9Aha+4n8zoqVzBUC9dBxRGCXC46PexTim8+9/vmpHBwnVwsjl+OL2svqQsDLiK1pBL5
82jeSKNTdwqvqqPFKnLpuwsiCb8GQ6G1GFfIPbEm3cj9kfv++a5fCDIRoaXC/peGlGbHyPYG6ech
VJEaXdk6FxY+W4hgGfxwHWVcMTsUWHq73MplvBK6C1PGFkLXKFogmjJjGpbmY4ihWRFVbjpI+9IJ
9+e7Zqn18++v1p9oTJSAR0YWUPR5lMY8VU61sqUtBZUthO/Y4K0cyUbjYgW9V2eR0SvvKCPLnblr
z0RLIyvEbZY2WDjgbuyO8XEK/hzlOzO+cFyFeM2QDg2D2m7cJMzuzWk6SJhxXNbpQqymuRkiisjD
R0smqw6Q0GLanC/67YsfLM5fx3NM7BIxKmZj7D+0EbI31sHovxjGpyS86ISriKgsr+grlPnYsfTY
AV0Q4FqSpNPK48TCdBRRWEYYmk6ccQyS7fSQo1XvpfLKMWhhqlhCnEKizepSIZjkItzF1qHUexxX
VjplqfD591dhZPVKreTaiKhX86iGGJLcqPb78yO6VLQQoVMb9XEz6kSo/j0gD6DrIbJ/a4fDpQ4X
YtRsNQdBeRo+yZ9Mo8NbWjmcb/dSyUJoSrBDNCkhaRj5rtfepsbaXj0X8MaB8De98ESvFWs+Fcwv
rOo2I7Md7IxbNNgPyJOt1TKH+Vu1CDGK/C2XUbQMyQXPqbDhqH+Pb2YXg8zN10h5SyukiL5SM0sa
A4NKZlHO8BjtUtfaW1xJw0Nw2TImorD0ZkiHqmEYODwXmNnG7vnhXZiWIviqUPAqaVDKc0P/dhpv
sOfeVNg8ni98YeMTsVdyaGuoH4NK67QQ66yroG8x7byO1iC4S40XwtXMY12LbBqvD1tNqbb6eKM0
ayG1VLgQsG3WaqWe2GA9pfBbGaOsWppPVnLhEmkKEYubbWjjoc37rTZ8cVJszwolHC9bJE0haGXD
1JU+n9tuXU/x59Bz/XLlBWNhPRBFprK8RO83YT8d5VMXnkJnZZ1ZOvmaQqQmjdpNJglHF/1J8vvJ
wbzProOP+ck8jEelWOmZheaLMKxJ6hOPnZUn23FvBtfDsHZKmsftjYVGBGAZEsKuaj73yxVGfAfl
iLP34/zywsUWiM705/mQWuomEY3VFVE/tTbdNF4pB3izrnnToP7bAA30tvl+pZaFyS9isroSoZBI
ZrnpDp5rbqfjrKucb9Pt8PBy8vvBfrCyAs1Hmrc6TgjiVEGmJZqoavZymMXd+4N+SA9rSeCXJ/+3
yhfi2M9bn4MN5Sc31jufeRXi+S5vjD0GHLwyFCCo1A2+2bvyeo1KsoDhVETkFqahqRWOL9+kX+Gu
xr6DdfC+2+uHGRPj79YQK0vjJAS6UpSqbtcEuppft6Bbm61/WWoV9wXG69VZqG20euwlzuTSmGFR
a500NVzZlZdaLYS6PNogIQrmsGogZ3wolPfleBGLRxFhWQl+YHqPz5xrZjw2GM8WAuBryNOF7UyE
ZqlJlEs1/qmuVX225c9F9VVTjnawkgleWJn0+Srwqr/lMh3qWm+4A/Vfat3bZPIaD3wh+a+I8Kwy
JkVb9/UcYuM+2ObPwQG2UH2bY8PR7vRD9lDdBrgiXqefrPu1E8vCIItorQmt6qjAQtQNpCutCLaT
91FrV57blvpKiGkTO7vWiBvAI9pDoB1tc2UMlkZY2JSnxKk8JWbOh82jZD3L5ecsPkXZtLL5LHWJ
EK2WGQVSqvGGl2A6qd0NE/zzlW156ZFNxGHloQXKdR5j3nR2vPxv/WFr49rF0/+2eu6bzRqUYH7F
eWM9FTFZHvc6o25Q623079XwA7PgrZIgsp/cQFHfTmm7P78HzfP+jXpEbFYyjZmeD23lxjjZjZsG
YeYvUaWFiCmXKZ7VujQN+a5QRr9eqXFheGb3t9cRGBrOgCIrw1OARpI+58ZRL57Of8xS0WJwIw+N
CAuj0zufoKdukzLERXdl1i4VPs/mVyvH0OahqioS7xDGQTXu5ebK6R7Ot1twI/oXslMRYVqR3vRj
n/qtW+4ldk/9ajbLqo6pm5FUd+5m/K68q7bRs3OFa+utt+pmtfRRQojHljV2QUnFieMGxi3a7c2a
3sbS9ixqW/l6OnSQgmeKhfYtveMh9x2uOU/Ttr+JjhwFDub+fPctrFOaEPBDaFucBRj20bsri/fd
2plp8QuEzRmkdhua/csXdLvwOn7sXe6c22HcxPc4xR6t06WfIOzVcaXJuloxDq2zn6JTql22hIvI
raaT6t7sNOCR2Lzpxj1q6Cur7MIiLkK3pmwC7TZPWSv60LR3o/3l/3H2ZU1yo8DWv0gRAu2vUm3q
zd322G7Pi8L2jCWB9g2kX/8d+X43os00xY16rQdQJZlkAifPyfKz191GoUdUwBbavzsrsPDhOFvZ
YJW3jtwEvNF9uRLI5VyB3r5Dg5tlnaqwjiHtm3j5Cwnpbf6oQrUiB7zGc7bDYqJ0aC5sM5x+NH6u
clg5YbGAQxT17louQLrOLYt7iA0n16NId7+iYrQgMts19e4rkB//Cm2f2Hb+abs7mT8uxYXS1P9s
uP/T/Q8lXvOZRV7JsAD+5yGE6KHBI3XhSpVwzbYGvEoOOjmWU5f6Cb/z0/FUPrpxGO8I9ui5/HHd
VDoPUqK13gJJ8nr/A/7J7R767NJD62E2hZbGPipeKxoiUuUChftgP7HmvstvOxCocK0pB0++WwMr
XdcjvF7GzfBl85+v20RTsKgoLcgyzaVYQdgA7YRNptBRHcK/537rwc4FvblmGSEg02bNvQOVFwhT
T9nmUVPPqm7pVQhXkMuwIzNMtvy0h7j4Cw3QHxw83Ftoojy7p+poHW6jjyC/2wHe1AFBw8HlE+Kh
htqPoXiZrSmWxc/rRtT0FJDf/+/N4IL7I60W/A+WWp+8VzchcYVGD4oubudY/4XneuONgM7LlCqc
VB0v8ISwMyp+JNB15Lftfipqa6jzgtACu1++uj/nsIZGwlgZajDdNysRjr55WYJrFt30VuKGH7iJ
vFJ33/O7GeaN3dcachpthq2DfBBH7wRw1SVPcYH9f8KzabYNFbk1ZmWB20LEH/eXOzG1X2fbOQwZ
TV1h6oDW1HP/AW8tVV31HFNs5efGvWzsa+4aSgnd0EpxLV2nyfvRxWsTPdvLXzig160hsf2mlXzn
FKICtiT0U70QdL/nOkyGwwzdywZCdhB6OObH8nF+zU7rCUTf91lS30MdPfYfAkhcHdhR3JugK7ob
LFWBVE6sbKXEu/frq38e0uKv8oLa+7jdNTGK7+JpxzaatXg1nqyiukjBHZ+1yOXz8pl0l2bihiyo
G1gJ635wqqhxcaCjIJY9BLScY1B3Gbv+9hT33kopuXtqiWVvFU5B6x309xJA354EVFHp5cZLB5VQ
i4F3kYPWFMXTmAb04hUG99WlCBXY5dGCOjX/XcyTkxVX6DcASP8Itd6EJPOzbYTRvx8o0H/886BY
FTiLQOMNZUjzzQaspPtZmOATmj9hq/guSd3GrR3gu5qH9TjGzalNLLR3rqe9p2fAlacJSfa+G9kq
ksvm9oYXZTy2RZzZ7NDbEL45e+2a31Yk2yq5Fhisp5oGe5Es7+foruxvSj+2iuCCSstULS6sXwgv
ZQU5ydy5cejdVm+SxGy345btodW2OL6OAKyy29gZbBW8ZbdQb+prXPf43qeq/Eu4D64wPVNpnUaJ
2a3IkHl6wGwhKfyred6fGKykh8xcLA42RKrFxYQw0eRRKLz+aSKxsnwrXZwK7XN4dg7bZX32UX7v
HQFVYuoI0PmmUn7LjI/9sLcduK176YAND0PTEmtiV8VszQtey10f3+/kH315yMmX2QSsfr9AhqTw
n6Yp3XHBlQhql8WS3v3gDGMKQcBf1lJksQe88kF00LhbN7e5qdyHzu6fEzK3mkB6jGXn8/e5+xxY
D6F10wkOgqR/Dj2CsiXMxmg494v3ETJNz1MnTK1C71dJtorjymlb51MEyEy0fC3FQ7mkVpk6/qfr
FbZugZUY9lgeFAuxe7zwf3HZj6h9mm5rRbVVBFcTcLQLRRjawsrav7gFbtKX61+t8XiVaMuKtrDq
AtTqDvmVVd9n+3B9XM19NpS7/1xIm1qhHWYYeHidj+EdifskeMof9ke78NKdTcWVzupKxIoaTOXz
bhqvPrH5i7udKvlq+Av7p/63IrFVEBfkyvCsv+AvVA/gIbiE6XYOwXeF84dRtFrz+SqKC4pwjSdD
TEE68QPHs3QNt8uymjAQGo9XcVwV5MZotCKvhNanDBiOtYc40tFbjgYL7fv8exZSonXKgqIC5Q9O
eqn9C1guwGY4ZjntMHBhLHs0PhrsxnuTHcXolSJvMcsMyFjP6KFFM+f1f6CzvxK0DgugR1eiC8/J
7pz2TkQftsbwkqmzvVIuN1tG/FLgVOONj+PysoVPeX9pHZNstO7LldSbt2OYkX6/l/DCo8f9O/C6
nKAMbihqdcMr4Tv2AaPrBsNQ9qlEM1bzJRSn6zbXGUYJ2Vq03gCSGHRsgvoX4gIsOpLKYfd8rYZP
jbd2hgXQuI2K6hIE9ABkf6Xm3id3vJVoEspNf7rjJNyxAiYBrIfDA3XuRfNNCoPVdZ+sJNYsAi0s
8zniaHwt3NQfb9vlVSBXFQZWMY7IfCKXB6eTh7pht62mrwTn2GY8BLkviEm7NS7FB9E89GCLqk3g
PI0jqnRaNWnFlNcYnzvfKvqZV9CmnUy9zzp7KzFqOWLIO85gbzYmQuZJ5n6/7uS6kZXwXFfBeshc
9+gN6yC7OiYSuPHbhlZC02mbEBKbFkToodB8ySLKvg1D4Zkkb3RfroRnKd1hrFAHn731ZLVHkEpe
/+w9PN7JFSpyq8z7oC3AFnqeyTcpx1hC2HDsxGEBuzIQ0nXkn69PtAfLexMp8bnQbvKpxH1x0LJj
k4G2HDw/seu3l9J1QTEgSkPy0FhKhXKJfMrmqQNJ6WQ9juXf+WCoJHXHKhW9FW5T41cZlqB6KL/v
oKoNALRz+9A/7FxLXtqc7Y/XbaX7C0r0Lo4oGK8lWJAY3kui/BC5Jl0d3dD772+yNs609dJwWId3
z/P0oXINJwRN+lCxWbLqbZzN4f7DDFxTZ/3IcnDajgOJl6GbDD6k+3glfCe/csthwMd3Idpga3Dw
UNMer3NPJXxFhYfTegOrwEa/CPqBbkcHEo8Q+nZbw/FMN4MSwXPpFkW1wn3m9Vi5qSw+RsGLIz4z
8e2612iWQAVpUVGG6zKCfrT0uqSaU088gC8QreCG9gPNnq8CtciS505elBAejAY7Hrk7JyVvaryG
QIz5+l/QLLCK1kIjr585NNvpv7q4lH0yy5/XR9ZYXwVrtXnWRuuGBm22dzZUqWy/Lksde+OpcW+0
jxK1pRvVgV+CQtFB62t+n1t/W6aiSWd6JWpX3xsHVlK0OVRLnLXfQd4E2XcTiaLO6kq+tWUVdTgk
gxclz+8GDxxj1XS8bnbd0ErEQpGCLiLah4bkKPlCHMNmrFtOJVy31nY6aL/jTaL8OrnJNj+J6FfP
/57KGxOuCsganLa1PIJwrUdynLb+6M++wcs1q6lisKyhnyG3C6OE7bPlPbrlZ2FKUrqhlSwbuWxm
1e7mwfA4ueeAXzIT2eB+nf1OAle5sZCtwX3m7RXIB+eEW637Mg3uzO8AmqdQCC3/mZnAxk1KO8D4
04GcwKuW7ODo/Chj+1N0bk+QCDmZrid015Yq/goLgMZlF3ONR9xOgKsp+j6+2id6WO+9Q2YoNrWz
KFGL7tw2wpXxPguedkGbwZPxMH2hsQ0KEBNphuYdy1ZhVx6ZArskmKV59V/yiziXeEL7mD1bCXnZ
ki5O+n92Pkv+9XpE68ogFX3lNGHU0BG2I5+CD8FrcCqPxaFM3IP1iBrOSejFhMfSObMS5HMrUW/t
GbMJL3X0LxuSYn29/i90QyvJGLT49SL3lrSib3HVcODz3HhWTEdJ1le/BWTx5aaJVEDWMLu8BygL
Jw5+KfmZ8Lu+NJzxNP9BRWQ18xx6we5eLnmh9J41/87bx+tfrbsnVOFYZJjp2PU433lsORUWFB7D
+ciDZzv/x6b0KGgfg3E3nj0/iVwvXoMP4/bj+tyalKFKEVIy9WieRJFXtE7ShlUcUcOzs27k3ZBv
at+g5F0Q7rVvZP9YwPM6Gwov3UIocQ6AS7iUPo42gwC1eUsCO/VY+yMDF/Hxuk2066Gk6Bps/0Bo
4dPH44rX8h4XQHF37x6WIxhaTv7TYgIUaKCpWMw/jTRtFbWXFV4lku3EL9ZP+xHNHTjt4BHpiT7b
P91XIMX+2hs87Iv/kd7fRtFqq2gusLVFFckQksFaxHkm7/oqMwSh1nxKuNMK3PbFrqw034nj/3RB
gQBoZ54D0u3erePbcJ22CuWySVbyvkOLbmN9yHoSl5FlKBo0zquCufJy6NfM5+OZkCg/dm7WP+EX
E25Uk9xVNJc94b4SiHB6GcA3SiGLMG380HCStBLAZPYowr/8yNQHpZtMyfRV34sFjLl47Cdf8ibd
7D7hK0ty3IBbHYur8m5bTQzemvsNFb0lbTajA36gl8itD8HYxdZsXYoGCIAp/Fjn5XmUa3o9SHUr
pGwDLKs2ZwXtHdQj+aGd5WPQms6OuqGV8N85ewo6zvTShMG5X8mD35iecHWLocR7Rt2FCkjVXayS
JY0FJhFwlUxPbsgPYdOct+rY2OPhuoV0cykJPVsXYY0V5lpWGYfVJ2F9WjMZb51/Duhrs3xbiOF8
oFt2JeBlN+W9VcBgtrvezbijtP8JePmxyp5k8HXtbzzeqAgvt4wqKFuM9CKj+sUDwCfu3PXf68bS
EDPbKrbLzfEOJdaOXvpMoFFDAiy1nEopY5q5yQwlXs9+JdmYRBZJrk+pcTOVnwvarTXhFMEyc3s5
bPPQJstmwtxpjmwq5guP075VEptcWsYeBBwhLrb80kfintWtF0vLhDTRpGMV2OX5TVT0ob9ettz7
XHPhpLk/gtC9dUzqjjo77b+/KSRyXENZTrSCJJs3n2gNBsS1NiyBzkpKpLcu72Z/ARDKdudw+peK
pq2tYzRFZMnuo9kP6QuENmn32qNDMTARH+tMpmwCTg7C5jrErNSOfo62Wyb9lttJ1QgTta/mckqF
eYFh3K3npV0vFFwT5QfeeKV16XjDg0+jtRL7+wwwt2PI97r1UaKfFuVaysb2Lw5OKz99ywmXI2Xw
PcMivTe+D3D/vr+9Wf9ujvBUFnr+Bed467jysHqseLbcQEqwj66c4aEB6zrZEgDqYhehe5maZRAf
vXIom1vatfcZdud78/2jT8IuDyz/4vFo/Ek9myNnefzH9V3kvb13H11J7xaXxdpBiyNtgh9+H12I
nx16iAqxBizaXfdhLMnh+kzvBcs+0+7Ob/5HuJVZhwu3KkXTv5NIPO2+BlbnPEUl9ZI6i5pDbYvc
gEV+L0b2yZSgHyzgVMqwbdLRt//tl5qePI+la02H8/V/o5tACX2HjRsrN9iNTgFoDKfnaD9ILJXB
WDqnVWK84+gnFHRo0knUTezOTZGAE8vUjKH7eDW1h73oicxYOjk8DZfqg8ybEwupobbSDa9EdER9
EaI5i6dLT4/lwi8Ed9wDWy/XTa+xjQoDa3EBGvpOz1N76KwYGwauFKPwNsdRgWCtJUbBIrS8LlMP
bkp2HAQ7b4M43vbtSjB32So6f2A8zbb8riDhSUDW7vrQGqursC822iQYXM7T2R5O1eB87tc8LtzK
cB7XDb///iZ8Zyj3yCasOBy+PVtb8LB0WzJNJofXDa8E7ByRoYN6z+6OQdJO1ZlLeZJ4fbluHJ3P
KOG6+mSzutHLcdbPACv2syhZWGAieXm3OwvbjQoB6/kgaC1kn/o8PK2yju3+o994x7aRSR5xyEUO
R5pZScGcdJtvKT/2WZUwbrutq9aW92lH/Xjq0BUsigsZppj4J8vPb8twoRLNDXSJSBuWddp5xXwf
8TB6ipbSxMqvWff/AMS8tVrLkrSpyB/z8IvXHN3asA29d4CBeVRgWD2HDunLfABBi31yZHauB3A7
hxk66KAg5Ii05N9yUwPyu7cW+2xKZM/52NBwi/p0vxH3k+rUTx9K8C7vjRARO8xZYuIAfPeqep9K
ydncD7bV7lfYDDj5393I7rPzGP1tAzRm5svXrcz++9uAX2QUlYR3aTlN/lMLQfE7EeLqCirFJuiY
JioDJej7nhSQVrXb1JOfWPY8mbqcdCuvRPtchcyea4GVt4MjJY82XuR9LpNGFmeH+3FQWzHL6eGm
vUXVZKxrn2ADsPq0mcClwoZPTp99vm1oJcJtb/am1sv61OnzZJ3cUxnmx+tD65ZXCWtrq4VdTvBX
bF1zwrOZfV+Kto/5tg2frk+hqS1V9BhpvSmy22JIuzpPwiyKWZvfiyg7Q2w8KWv/GDTT6fpUuphQ
EWVemAnIFnltOntxl864AK0T64sbt6l9gBKwwWiaGlalCgPF7eZ7kxxSMaHLg2535TlPV2eM87Iy
TKGJCRVnNktXLlbmQE2eTgmwsy+0GQy1jW7o3RXeRPQSzrYER1ubVk4Re0MVOzehWLElqRAz2uEa
bbUw9LhCcKw55UewehcJ+9Kn9Sk/RQY84rvvZ/s8SmSv1eYVVRhime+6B+80Ql0xIR9Bk3XB5XpC
4/wDuxsvw6F6tA1AAZ3RlEq8Zjyywg4z+p6dTM1wqE0XE7qqQeURc/tMCgaR+bRIh9R5YIfskF2i
s/hkfnDUfb0S5YKBY811MEUZPcnx2TY9Z2l2WBWJNlQhsVaJcf+XsWon4Ta3v+pMo1KJNX6NCSb4
U/GwU7ngaetj+GFn2SgPpndljWlU6Fnbjb6fQQY4HcYLG58IMzjMu1eB8FEVelZlNQipKndI0eoX
r517P1X5hS1bXPRWPFjeIXS2mLf/BJ40nIg0G62q7jjZ/TCMUCtJO74k0XzfZM4ptGlcenkcWf+U
g6nDULfsuy3f7CCFvfpN3kxD6tvV/RhlSVE6H8vaSTKOJwH7a1s3SUfXxLCp72lORTHsllSivasq
OjrQgUiX03p0DhDhEvH/UFeuFxz9rs+i+09KgNOKuNlkYbl6MZ2BGzzWtnWcIz/pgefrt598dlJo
1Rlm03mdktGHnIH3prfalAaHLTjNiykB6v6GEuld4Da5qPIutV+CeDssoCNC+2SZtA/roT7M6Jau
DxDn/t2HaMKj6lxdRbG5S+cvbWUNaUjDmHf/rt5LWE5xPtnxZI0PQn6i7oXl+ev1pdL4uQpqmxpn
le6WDWk1FEfLemTkc/a7LevZz59pboJdarK8CmwjYR25s8uGVFLwghfWg4uGiS4Mz8L+tObCqAqv
cW8V5jZ1YDMtyqhNdx7D/Z24mH67NzkWd4PpjVj3Z5Skb4W1U0wh3LvIm9gallhuW8LZeBj68X4a
3NtqC1U3Uk5TQyIeDalXzYcCiQE4l/T6qmtCRpWKzNppLLMRq85H/7ys3ROkKwxRoxtaiX13moI5
dOG/Dmn/lm34tWqk4as18aiSkXVtMc5oGhxTaL4mfvOr7dfHLuBHQqGr/BLREdedxFAzvosDwEap
4t/Q1FmxgXsI/jGv1zLuFrDOHr2Rj9FfZWN5QRjnxdiyjx7pZPWy9q01vILoq6q/bANv2he5ZlU2
A0FeuiWIvIO2JB+2Unj00wJKvhxpxMlcx43dtbY2AIeW0KfsibGiLmPmZTT/aDOLNAenoJ17S7c8
/pUKvfMynA/8PpvSZszvM7dP1tZUsO7e/05mUXnOvDJarHrxp3Qr1qPnQBjJwTZpmQ5XGr/6D/xO
Eh9NF/hyumAzrqejiPLbXFZF3nVVTTYirCmNRHTIcbgCcbzhik/31cpWUYT15Ofcm9J2LY9dZp/K
iBpSuW7o/fc3hQOha0aIFeCr/SJmLkuWLDpc3x50S6kWCXSdLRs95emaiQMb6kMLhnHRmd7CdMMr
WwSQVbj17HZPyYt7XPifmrB47EvvtnrAUeoBcCBDei9r53QtxLlyxZk4ncEwvsbHlYpgHGto79Vk
xjW8+Dq1dkxc9jAv9ed6KAweozGOCpgTW5/jYhVfb2fiCNBD6uXIZHNl2EN1w+91wFuvIVJ4EF+d
06wK83jlw+Mq5UG07S0QduwwKnLOR5mXj5uLxaXgIAKpxYba77pbavKuioxjc8aKxXemlJdFslIA
8+Ygdgb/VHRBEhDT7azORPvvb0yUTR6VpRvM6bBuh95HWh+W+8jyDXGr8SGV1awmPUV7J9q8vaF/
tDu80RGeSlkmVShviwCV2QygiNHvcr6kpGUHiRbV5iZwwb68SuxysjYiIMWyv3HFiwV5P2dJqF29
XF9izaamguDWsrP9vmFLGoFHaYuyB8+fDZfuumVVYrcIpDdmPJpT8CemLgf4zVtfRmLSdtU4p4p8
m8sW0uIcXmO17nDfiYqc8ij4Dnmo9lB4S5ZkXXbj+7WKhesHXjuew7ANWcGrZzdr0ozbLeh8rPB/
oHDYnImzzXOas/q8WvZ9x0WS2dH5+gpr3F9lLqvE5o7Fti/D2NMEJdQd7ewtrnz/skWmlzXdJEoI
5zkVZIqKOUWx84TWwaSETItsHKgQtIZUoHGn3/DwN7uEEOGalQRtRqgRH4gMkzrqn9fKPV43kyYQ
fr+JvBneCTbABQjFKniFi+JwDQ6cocv0ttGVKG42v+YhmH3TYWvvytr71g6N6XSkM4ySfgfHcTYo
f81psDUfAKy7B2bnznen5+ufrhteCePBlW4XZPvuPLtH20JbgSWPfndjFasi2pw1Klt/BOWB3dTe
UTTDllRDxR7sZSsNnqNZWhXXZgnX8WvqIwICvJ5Z65xMnP26yToqgq2aF1FnAazTuPw8huFldJAq
rdrglRrjqxi2qAzdulkRvMRhJ7qxF15scUY6wz2fbvj99zdOLyJXDlGQzWnZoXKby8d2CQ6zk3+5
zTj7grwdntC66DeUJJ1f4fU19ifOWQ3iZ87w2juvKO1uoXPFJmorFbQLCfHIG9YFhyErtWx6V6PT
TnYmzINmf7OV+B2cpoy8Xi6pO60XNy/izRmfh+HL4han67bSXRergDV/JiyUfJtSiQvQZSMPWSY/
Aun/Om1WLGwG67ETce3EK4p4xMPE9Xl1waGEt9dDkzhwbBw96u1RkOUjIaaN6f2rrlBFrY3DRCsx
Sgy95odGPK/ov4YKWVIQmXA3iBdhys/v+3GoItjGKWxWl6MGdkrvyxBEjzNpUss33RG+v/qhCl+z
O25n3ow62GbF87jUH7Z5Tai39rG33KKN7kehCmLDk9zWrNa6HwHbe0d29/kiDfufzjpKlOPYWld0
wxYbjvXR7ec4EM5jnnPDg9b7HhSqOLXFy6rK6uFBkV08FMX2WAjfsD/phlaieipwbVNC0jJtfXEk
7XZiHTcYRTe0EtHdNBc2H+clzWgAZMAcHYJSmm6ydQ6jpOS5rceqGEqBG8QMLVg+O5BxufMG8bX2
oq/XA/f9+hciQ39urs7sz03IxgUIivp1cvrvfvUxtPG8XliPDTXFsMZ3VKCa3AqSb1LgfEDBtFbY
6Ta0Z28xqQPohldOx+BXm2ZPOqDg8vPLsMljZu/cqyZk9vsXmKHKUIaSLmjqDv7DS3J2hseo+DZD
HL0eo9iO5HHsPjSRSflI91d2X3iT7JooGD3k6iUt5uLYs/Khdn/x6hZlWmwPKmmZHTJusdVdIGNh
30PfIAYo4SEag+NNzhTuUfLm47Ny4zO34ExStAeyRPe0WC5Qe79M7vBiuszRWUiJ5lDmtvAy7EOt
yO9yKU4sr7/ODjUcZX+faP57IRqqCLbCRx4T+0a0uSyOFvHZGZw7l3v3Y1Emk+UwgDf4PZmDSyOs
sxVZqPMleeZ9c79uDGCnlGWdwaCa7UXFtU1rDdmxBtt5JOUj2jufZveWRvHdFZTAL0ENbpMRtUjf
h8OFSfm5smsTwlmzRiqWbYZOwDIMe7wP9FgF3h23oEG+ON+v+5lmY1TxbAsdLRKwANV+kCUWZ0eJ
3JSA0PTerSqToKem7lBhbOvGiTNvNoq1pUy2UR7dbBxQOonjYKEbzwPOzAPZz/V/pDOYEvaL1+bV
GsKpBfPmv3qrkifghgVcaTLdLumm2H9/E5xT2/cRqJuws4T9S5aNf2VNccnr7bZM+B8E21aBN0wM
uB/DXh/P5bpB9rzobrSPEvSk5YFLs0KmfVs9SqgtTyx7kJ7pzU5nGyWNiyFYImZheKujp6xs7yMa
pU1jKkB0wyuJnG7B/4+1PD/Z5FNUJtn4fN1xNDtEoIbx2LiytnqZcjrHhPGf8zCZKIk0n62i1maI
5NJyQi5CY3Nir/YZjKaJBST4TZ+uAtWyjlRElqNMl664tE30as+Z6SCnMYsKT7NaR3IHPYIpGSn5
NZeoB6YtbP++/uU6wyjRGpLKDlaGegMvfEnXDEkkt9jm2+m24fdp30QqOrGLaPG4SInP/qbeaN91
7vwV5JHkctsEu9XeTLB1S+7l3SzTqJqiQ7EMIMBly4QjdWVCd2gAEWhD+HOOMpwYZbyTKGREbC0k
wfMpXlX7JKQ/mQeMRN/HYoGQ3DQm1/+Vbs2VIG54HVp4yJSpV0ZTjKM2CqciiK8PrltyJYQXyyVj
aQ8yrUoLZ89mBQdpzvFaGgSO4fs1Zaaqeen64PYofRvlPhpYcUCK8QQTJXXhnCd/S2ZwXq3BaB+s
jQyGP6XJoyp2bSpqhF1niTTsebxFIBLGy15THUJmuLzXLIkKXqOEt01jYYIu67uYVVEZS9+/7b0T
rBF/uljjlJO95EymbbCusZ3PIF+a3e7E8HxteNbT3KegOe7POUSFgxBfBdZ9HS4NmZLF/cHIhtZG
3ED54VHODy39vKJDu5T/XHc13aoo4T/aElk6lHPa59vofluZleGZWIaBvz1580Si+1UEdPx8fTbd
Eu2/v9kLynyzbTEt2IVBbmfZzcEiJofWDa1sASH3q2KW/Zpy226rGIi5ZU1IVBSmN4/fjxvv1Oqe
GvKe9BhFbZyy4SIqkbAwPJQiOlIKoFfxZfb6g4WHRgnQWsPvxvWfrLC/ulkHbpBL1/WHdpHH62bU
BK8qkFlUdT46OZWpa4FLo2B3BbpRWb3GG/9qFWUMLvakkMFtGcJTsr5s6BQyz5Fg+C2L2C7yPGk2
WUEKCTNe/0MaHHmoItqszPc3BpXyNKwhniBdELFHSQduWApwVgC9DsrbhzH6wTcRM4GuWyi7G6bW
XEqo6Db0+JEqqKSdjuOPin/ATf4Q58NHHywLEagp7YVdWDMcG6BVeOQdOhA/2JBzDX6Q8pOVZc4x
q1zDtZRmXVUEXNk2O+oBlgY2MmasiXveHaqaJxH4Dceli4sljIdbLztVIFzloYFpabs1BcH7sSFf
Aw9nzgwiIi5/kGUQh6F7uG5k3R9TdplOWMtK3HFN+6JGd8jfjl+cySgSK7NfZgr2VfuHqCfDimp2
AhUTV89exhrarKldeX8TEXaJCITpzU33T5RtxuqZUzPqwFuASaf512AGVd5YHXhJT3P1uVxEMiGJ
Xjebrq5xlS2nX1wQvuSRnTreGAcZAPblcCn4GG9o7QTiCjQH+dHx+4OMTPBITUJQAXT1CtPZNV1S
v2oofV77Msx+lVGPnY3PNej4Y2ZVmWNSvtQtlrK5WGMXTj0OQmnLsy1el6VIhqYwEX9p/owKZXOj
mVjVmMt0KEp6H9isflgqslwiMBx+slbfuS2vqbi2rl87EdiDk/Ilt8bLOnl1fRdIMRvuIPY4eSf1
qMC2sibOFIyWnVo8vAi0b+FlZX0Ak46hdNJcP6joNu6NMrJkTtNgIHETrfHgOzHovhLL75IyOIfO
jaWtyirnY9Phllc6KYUg09jaL+jX/Itk3q/rEaMJT2d3szcFRkecEn5UQD4qrx4p/Ua87/UsjkCS
xR1BS9KOZuxNlxy68FRp5RbpRV2wlDQtV6ghOXk89t/zEHLoQxRTW8ZTlXKninGTa8iTmmhReeVk
zctZWpWTWhN14jEI7AP6sr9dt53OCZRTh8c8t2LCJWm7ecei/BYOoDnqQVwW8rjoPtrcxAijybiO
EvOSlXWDYpOgaax96uXnaM2Ols9fZP6K1rvbsoCKkatdi3I6hg7Q5Nah9MbzGvQfrxtK0w4FkP2f
XpZndG36Tm5pRkprYakHyoMO99sQ7xke2YLXk29OVPmFE1ejB3R23LNR4EkUUuesX1Geue5cxGEf
CHrMukU2TbLJLQMNx9KMy5MtvcH1ceXPaYgEkzf8xfPawsS/pYkRFX3HRDN1LcTFUtqHhxVlTsj+
WZYyxuEmqeoMyfifnPe3eex/8HigSc2CcfTStu7qWFQcjbmQnLqtEKZKXdEG1Aq47L20nusY14xJ
YwP1XXxh3isPa8x0Wozk5ZpcomLyhrLKXUeGblosY7g95BCnsL9FyxhkHxrWsWKMeWCRKb3uY5od
X4XniQKaN+jFclOvG88UbcyWPR63yPTKpNlI/gPR8wnzcIrw0o1X/4r2sejd1+sfrtlFVHSeP3li
y4C5SStaxMF2zxcIgX5so3MAXdDly/VJdOcFqmwhYzaRUEYr2RvVTkPanPjjdCf+H2df0iwnzkT7
i4hgEAi2QA3U9Z3sa7vtjaK7bYsZJGZ+/TvV33sRt9VW6UVtalELoSkzpdTJc45bOib5ITTsLs0a
qHC9JhzkVIGmBZkrO97Ik7N+z1eDs/0tRSieRFR8nlcMdkBI42T+JwnbO08nltov/vf9sh9GyOqh
evPNMFnXs+lvTg8qWm8D6QX8iuVkEGjPqlcGpq94e/FPAMVevCUGtZ+J3llTjh+qyD252TUqgvGp
Pt2Pe1odrrJa7EjiKz0tP5qU2HSZEpWyDhKdfbfv+M7/K1HDZaJ+8E/toT/lJpyXxlH+B75XznYn
K68EML+N/fVrs79Jt44pcrDeHKQBNNVBV3rnIikXC4QOC5RDOIL5MWjFQOtbpk0SHf6ZOVSQCQMH
vcbw/zGo9wekscHrFcVnuiYl3pPVGa6umpj+z0K9a7cL7Cp0BlJmfADlOYrOB9zU5+pS56/1FBqC
idZoFLPfbQfX1RrHuyWZDmPmnKvP5V/1Qw3RNu/QntYlGQy5OM08qRi/1UXRpedi7YsGmoihONZt
dTQstcavqOA+16Yhn3GLzPxnGsXtW/Q8/DmgbhBsxE+MHBCCWeyeQwMgRecrVbzfPLpk3ezKzcJH
/uQfnXOTYOEfcXQ8mrU7dZavwv7yYZ7Y1NYY1NWfyWyAP3Phz/KnAbXoVmryZpowbF8n9d1GK7eh
kjvBd8L2JxkuXv9V9g9r/mJYG926X/9/17xVsDrH+fT/DuN/btl78r53H/7nlqO0+3r7U7qBKAZP
8x6ylUNfZQGOhFGbienMxCtUtAzGomvf/fdIVlFTa4dGTLbPIibjHHPvyxa+tsF9Fq+C/zrmFiVE
UUAdNO0xcOaOl4X2kVsAzC2GIKkbgmLuiwuZA7LhE7T4OM2v7Yi7lDiwwND879eaqmC/0BqAqsEz
QQbG9nRlYOcOTBik3/ecqug+akedt7loOu/fGjux6zVx2ecKofb25tF1/eqG321Twtuu5UFYZBXZ
UmeLTkCtpreb1lgyVWF9CyuY5I50sy3Z/iGYr14txKEgdpL+0hsjkcaZU5WZrmdtJLACV1ObfoWX
/zmM4W9QXR3//w5Avz+SUhXtx1kTkiHiZUa75Q3kmhPbX7zmx0oI8JzLcRxNKI7fHxioqlhKO46i
JpaXWYgHm4l0cVQ9l0MQi+bb2hcxCS87/3F7lX4fb2mkWDdKaIuGCi/PbD5kU8vTmYyQEQQJVf1j
pCZWFM05i6rapdAz8RbfwdThletERycOl88VghYuvHHAsVA5lOW9P4btb2EZLhDafaFYPV7OF28b
ceyuQUIBRA/O9kEf08OUXkvqrW9tAoa127Oo2+sqVnACkHyhPb5l94nzR5+RpE3Xc/DD6pPqLT+D
vdsQhTUOQSW426zemdj1Q9bSJq2bkAqkWN4bKQyF4L8/U1AVNliPAQp5Jdp3rQ8iPOTDB9s/3Z4k
XdPXIb3zNbvt5mXgFDCfOW+SVuTgewlnN11Fa6o10WRUqIoVbICv9gUfrrehR+/v/zkD78n99NU7
WaerN4jSH9SoXakxHhU6aM+VDxJ1kOrZ4FfjWxfvOd6+QaU/u390iyE+aly0Kn3K+py0+TC6mbBe
tuixNREO6naSYvkSL53F3HQFqk/ol5J978f+sejGX+043XVHoCoQsFobh0XVlGfu5qaMVA/IQRn2
kiZlSlUkoN96OfXBDXzNlF82LuOWniTqnbtlPi6789SQn3bQxLxtDQd5ze5V0YGl58zShVhmthQQ
qSb0Ic+b74vnfbltHJpVVtGBlWQ2D8OFZ5R1Z1uUX5t5v28ZVEyg1UOAb2kjnnmMTYmz5tah9+V9
yFaqstnNBS2KXjKesbFI3XE57I1zgoLSnZ1XjukMby0r7VYXlZTDcxW1HzqjUIFuyq//v/NHlZ/z
vhH0/2ZOQFNwvGZOuj+uR3SIaqfmI7ruS8oRneElMRzWlQMIuBy71UkKz3DP0LWsGHG+2N7eX7dN
CZVCa/QPFmuT2ztSF7Opksf3nGkXQ48rfs4tG9DoGoJnn8ZpnLpzI+uavo49VBIPYdQ55DROdU9O
5ZT30QOJerJAPLyxaGboy3Wm/pt6wnvEv9eqwb2z5mPoZLv3y23qeB/lwXP/tP0tDpvhYIV12iy/
OhbEc10dbZ8mfrMaJkLjKFVEoV+Qvl+DPcdNUZw314p3Tt5yyzpBguDOT1xPnO+2YrNWi9PDpWW0
X09DNH+wqDitRBym4R5JqQCkk9cY9u4TtHXo5K54SRqBM7NY7FkPBHKf4G2U3lsOVqtSGAajiYoq
BR4IEbxlswQ4qYvve4Bn7WJK2rE5TM2Hq2bL7R2h2fiq6GoLUami5SBwXkT9yBd/jZ0Np7vbjeui
i8qHZ09jBRzbwM5lnp9lSUAAUiXcck9SinPdfZr6Be9/9XGNxPH2JzXhRUUeeoTUUBxxeNbyJuGQ
Q/TL8BhxaVgTXfOKn2iHRlRFH1qZY+87QD4DJNe2PV7rEkjQdNg8bt13GVZZ8aTvSD/oXZ7lY/sg
K+ccRSYr0Q1CcQJ08eet2zFHBdjNp8U++OPfxL2vVJaquEIZBG5tWzXPwn1I7ApJU2li+tV4EBVR
OEX1TO2l4ZmknyEl3UDIkRVhXASmHI3GGlRQ4cJW2VdE8IyH4JDF2+fkEsPO0ViziiV0PeHt1XVa
+uhC7RdnfsrHl5nnycBN5qbrvRLjPceaRD+3PEMZKLJLTkz2H7etStfy9f93Ti8ilr0z1vFsWWnS
AF+HO6hhXnRNe/9uOq/std0nlmcWDlWFGyRNZWLt0OxzFSCIopyaM8eyzj4EgXJOTyD7TOz1vvI/
qqL+3KqigH3zIkOxRkIcvBPQ+15pqQrxq5jvkbLn2Ohznu5FnorelLPX2JCK7OMbneqlpVUGtHFc
BV8t+3WTb8SUDtYsp4reszvao4y6gG8hQORuZQheqaiS910eVEBe3oy1u0LxMwst74xolXRkTQPw
S961zVUAXtjCcHaxV1lX5nED6YqRWel9TSu22baSC8eSRVbm7dPQrY/DNhua1mS5VHzdzPuoLnkt
s7Ibs2UHqmZzE7ZNaSDspINC0lqUn0bHtDd1G0gxWOjVN6VcmXVmwQBG9+1geaKNawhLQ27ehHrT
bSMlzoZ5zt2KVl3We2ssnBAppvsqT6gKqJvnquW561jnzRF4qKqWv1ZI9xnWQtdvJbT6g29TSbFB
8w7qc7Z9th0T6aimaRU7Z5VOXXVDzrPJbVMh6KEKTbwouqaVY7O3B+VMphq0xX51zN06iXKT7Iwm
16si5Zw6Gtc+uL7ZXimE96SD/50flxko2rQanDZ4EENH5q/AOkFWB4R8g7EOUTeq6wZ+F7TwADpH
LEfEZeF4ihonSJbSKg637VkTW1TcHHSlQxEUmDKwppw8lIGWgRuPbW+4qGmMTMXNUSGsRjhovp6T
0jr1kH0uouPMPt7uva551YYnSJq1SFplwKwHy7kK/+RjMhh1/3TNK9YrUFQMzkc0H1lNXPvnoP+w
kR/MBMvWLaxyoUbpL8olOSZHBIC9g75xiJlN7jt3q2C4Kq8gi3n1PKUHoYr8GUdZQ3TRzIqKgLM4
mNCaNu8yzoLz4tKXrbdjj67xupiCu2ZXqkC4EDifSI5dn3Vrf9mdMh56kGhH/n1nNRWpJpexbcoO
I1hnkUbMutCJ3hfZVVxavtCWQ1Klz5o5yupxPvQgAvTX+c65V8Jv5REIeVH0vOvqNy96HbmTLn6T
BtZ9LJ30P3A0Mg/b9UUhI9Lnic/xdFnKe7TOkHRQ0WfFaI0i2gUY/TlJSnnw/Skm/o/bzkC3aRRr
bUokRzpX1tm0FrOXDu1e0tQbo1Y8dHWFs8Ttz2isVgWiMe5NMtwKltXRfqroemyM1c26FJsKP1tz
t+GM5Qz0JOVpnS+stGJq5yDK7uNulwfGH6rhAa9L6ShMUj2a8ahotNEKtwjghz5zmXyggfVU73eh
y6kKRXO8ZnGGtmQZwjBLwqACk63l2Um0m0CBmiVXEWgTrrVzBGnhbKs/TdGXylnjOv/7rnVWIWco
TspX168hmLKi6NOnDkggrLf72lbMuO2ihtlh02dji7v/0hVf/bG+b3+q6LKKraGFomesp/O49K+U
Gt6dNBf/f5463x1D+NL4wU7RZ4vTMBG0OkYTixcxyIRO4hziPfr25OgWVbHjcfNHv1gwgL2YUibr
FGrbIEoyFfT9VuweTkiFlEGeaMEuBA1p6M4x679s1SmnTebgegr5ro/QQnzxd5mQRh6mtT77YX0Z
WHHEU2XSA4R/3yCVA3Y115sHRR6R7cvQAuG7JltYi5j7pjyNZhZVoFkBOJ63EcjY8N47FkyglLC4
9I2d3u6/xmuoWDPJ8aRjT9uUDYLHRU8u+WR60tb1XMlMr0gS+tIDFbLdd8lWA4u1eIewNsHUdc1f
jzXv9vE69KAyYJj5pi3OoqiTeovOwHkbJkbX/PX/d81b0z/Vb4XMLLLFdVs+gP4kXe7kkKD2dT3e
NW/Xci+dFipY3mSlQBic8jo/TYWJQV0HXFDJ45hfbjNtsK4oDn9yow/uWCYefY3IA2fPNgr58qCN
h+qJ2pfAulhG8TPdtClG32wzCZmLVSlBOB9E+aGx5gNvTcQeusiqosp2mRPp+D7LUFFxdMroUkfV
geG5KOAn5g7xPH9w5yFuV/s0CxNuR2ckipGXQ9S5OLKxTICwtliCZAXg/rb9/X6+QPP3731Qjh51
56CFqEHtZ/3OP7RyOTbOfXqYwJH/u3kPpXN43kDz/d6lIyBsBa/T0WoPt3v/+4mBE/5383YfSm9Y
kOoBeeYaVxGEJuZydQyRSjc3ioV7TY4ycC7gQML5IoMiLQr/5BLT3Og6f/3sOxPc+J4Lx+czZCv8
eOA/x+4+Ic9ABZR1c2iHlsSs7/l6bkiLuhZII7H7Hn0A3Pl3x1k9dLMzwLEiTwSE8JqykX+KGhN9
ogYQHKjYMY8L1nKKVZVk/higgNXaq1Ox1NB6b88Dyb/44R9Fx1MrmkE7Or317n1QokCFk1U1K4mM
GplBx/joLEO85PMxmE1wLt2KK3ZsCR45U4UN5VEg9seAWKk3CJPcpKZ1FSsGCu7SnTvQWleTOADR
eQaq5C60RKCiw8Ab03V8kljxNUibIvrslbMBePb7hFigAsOCfXL2agDBg9s9WfVzKS3AzwCwKdrY
I5+IPdyVQQpUHVQLZJDElb1ECSk7Qfn75EbT0Qe2pCD5613eSAWJbWQnnKL+Pov617x86+vT7XY1
fkiFg/l2F/DaR7uUfMznn1WU9aayCF3TiimD1c23xQ5JRD+Sb/W4fhgW/2ytzfF2z3VbUonGQHYM
gnrYN4Vnn6zGBTMBS283reu5kvRyISbkWk04ZZ0X4aUstEZgIgNv5+JYUm80KcTqPqOY7Br2omYF
pK2WjX0cau8UlGG2WyYws2aCVPQXpHNLpBfwTuGszU9GozLmdH+7PUO6tpXYW6IIvis8cPc2S5iH
Y1LuRQlmuGgoS2b4hGZ2VAgYShsFFCLbMeO2mzow3QmkfyQyrbHGN6gYsBEw27DwMDvAxImYyj0N
Oz+xo+DgRuQw2zwNuIk4QTeU6//vonEkOtDO2f0IXdMCvIXjcZPrJSpNRTW65q+L9K55h63+bG18
zKyQt4dIVM9etIpzIdf7XrtBzPjvL8zIc4rIaaCKB2GnZPfHMenEbIDv6vaSYshLBxiy5URYidk9
ja5zqjc7vr1NdYusGDKvqQPQTQhC0e7vGuzwa4uao36NrTo8rqsd++zv2x+6Hmn/i/UKVKxXUVa8
Bgf9mIXVL8f9YtOXfhvT1kO5Ef/DWt5qPKvd/pJmtlRk19SWxdSiBhSa9mWSSzzJgjbivqYVowaZ
+MyDMUeMad2DNS3ntezubFo5THdWZ4k8wEI4eJcirZ1GcNi3e62ZehW6JbpmW+wAUz/nnwvUHYAP
EyU5P0dURbvX6n3+CSrfdw5DMWS7Wjc8cxVgffZ8KxY+757mYrYNJyHNxTZQIVyNP0pETJudGXgi
Dl4DYhNQsn9kQiazJR5KBowVWUTiuzzN+Rr3wnFT3s9JEYQfb8/mP+8Lv9nJKqhrDbYFsl12m0Wf
IPR0gIRkShMczv6pZoXIdFp8jpL6y3ro0uKIOnr8jid05yRPw/l2HzRVEAAx/dvdTK4Y1qHsItB9
QDsCcAzws0LVvBrf8rr6VrhlVtLiPDK8SG1EgjrFDp5l3X+eiwLEZL0pPfX7R6RAhYUVxTA2oAmN
zjUZP1V43Qf1mHtyw/URyI7vt8eqM2flDEBFgfposUfn3Crt5wKSdq/2PJSGlx6N/1PxYRZbnXDf
POSOuPeta8anQtR/9AK8B01PP0U9yNwgkGwwRM1QVMTYWkBQpMmrKYMqxHG3mmPITLq1GhtXsWIW
X23Wbyi08yY/na1nVn0hVMYuJQkZlxgHBUg1mUDEunEoV3M/34Z6y+FhWzs4WGV/ckaT8KduPRT/
0c5dQ8iGUDe0AAGvKUXyyIVIIm1PZHxwbZO71X3nOrR3JwJQow+izvEdWXx3AtBBWiKpi7fJ+Rn1
L/105xFcFUsVZUPH0WPR2fMkyrWDIPgQ0M1UvKtbB8ULlM0wTdTFIMA2kXbMS/16M9wdNPn1QMWT
MdqFciurOgO1SDFtIMhhOfQHlnXItyibbG+0vjdLU03f1tqlDxZ3IPU5Om7XJg0XHhhMAqh0iu9D
O641hKHZxPwhHcut4U+l6/DaFBKufuA37lhFp22e8O2ewaim8c8dK8kgZjGQMOk2+c1u5xjcz6BH
HB7r3XQr0diaClrbOI/aReCLBfIUNYFsd1gkQiwHeywPrfXJWZqk2P+67f40R1cVwlYLh/SbPYJQ
PnyMvA8TSL+j0JBi0+wfFcDG6g4MPgzE290YPSOR9SGSk8HV6bqtuIh82+vSoqDdrtocesuf6wVZ
BRMXka7fipPo+xk0gyv6zQvnGMkwrUzQUg1GHBwb//YLnTP2W+hiun3rdV0/9T5UoesfpHiZivnY
kQ9BB6S4bTAy3Ti8f39MtgOV41Wyodm3Uw4N27ELDU3r5l9xDb0L8HDt9DYKr+XZDtaT17x088/b
e1LjPFXQGm2Grtun7ko8tyRr8JE0PPWiKQ23T66zJ/v0dvs7ukEooX+AyFfLCmn/o18Ld5JOoO3Z
1ui+s6qKYQtDx2VBiOZdIVNcNk9u66W3e66ZIZXyrcuXqrcnyBxVNDyF8x63+Snqhk+VCBMXC91M
hqXQ+CIV0QbSPdtyOyRiAnAnzvYIP/RxnOuzy8hJIPCT6m0JTBkBzXqoRHBQgZqmOhrsTOzWqSU2
uDjLgzmppDEHFcXmkqGQvZgYEGAzhebU/n2ZhjvPLCqGTfq7WJgE5HWPepHklg/W5MoySRjoZkax
5AnGtoZ8KoB4BdGbh/rI2HGcPnb5eh+kJ1DZ3QLbBuamqzEAt5HxKlDNPW3Lx9v7Vdd/JQ3gyHXa
gnGHGkqxHZyGP+xbcbSJCUCoa14xZFC1Oqs923ZGIEkKOVugsLfL5OT3pWhVLBvJm6hH7nf5R+OB
sjLzSrCqEZO6r6b3Ko6tDuHuGhT5ZSXYtsggTryzDwsYX2/PvWbbqzi2LbBcvvdyyYAlfyC+fHH3
yRAFNG5IxbEF9txGKA0Fnw9hSU/dmFnVg/uyQltPyOddRvcdJFSmtRUqn23FQHUY0OZi2b2MA2A6
DUeJ65HhNwc8Fcu2LkJ6xUxADT5xEO32j2Tvjssk0oGDROy+NVDsF8z20VAJf8nmOQJ1EwrQfJNc
pW4NlEjs0jZvZOMt2VT9EvaznEDU/Wsp+mSKzrNJmlQ3R4r9LuBLzK0r4xUpuvWprlcv3SPgF0nl
RgfRhn/eN02KHQel7RASuQvy8aC03FjcAjh9u2mNkakANoIKtt5vI1DOh8Gx3emZ2AEEDbiheY2R
qSi2fQkjycQK+nd/e4m8/kW68332q8LXSLdWTU4xKXkJpBPZEts2bUvdpFyX+90tVax2t4oAe6eF
rriH+zv0BtOF3ycDF6g8aXsAGsqaBkvGXWQFw8tajqmDhOBgyFvrun9djHfdt8Fj6a8r1rRj4xG0
4+duzg/zblJz1q2pYrRBuwnRoBY1yxv/JPl+yLu/bm9GXcuKzUIYt6+9HC37exHv+5rkm2m36OZE
sdRt37qiXdiSbQHUFKrloWkHVJ2aWOl0zSsWCnkXTrYenMbVTlJvpR9w4YYAhWO4bWuaV/FogTu7
teNhr4vJe3Lc+gz+6ROQzPeZ0n/xaL3VVA1dslpsACcCT+kd7lpRleYMjz9NCwQMWibuOWfFBy/v
DE3r5kQx0s3rwpX42CyzG6C+QKY9kI7dcmeOVaU0a/wQGQyG0NTtj9F4QBFYXIKbiC/svtingtEG
q95AJIH+bwE9UFTD8/a+msdAxaHZg9znQWLWF9Ef7T54sneRzmCxu29RFTMdvMbly5BDisl9hmpj
alvF+b6WFSud7YqF0IpfM7pYzyS0eMwd/z7nYismGlXViMqFqMmW0PZ+yjxyWdo1YRmmt/v++7OA
/x9Q2SbwsgaCtywYluJMglFCdSLyrhcqO6m6kRsOfbrvXA8877x7lM91tPpwNf5wIajADQFvb0PY
rWcIH7/3wr6KL6vqLbB90ZQZyyf5GuQgC4lb5ppqa3T9V+zWk5z7ES4jGXHLyC5QvelsEplm16qq
Z4gq140ft5NLcWW/vTC68VwdyLsJ83cwzFtbDVrSYpm6OGx9PHDPDitM5qb7wPX/dx8oc0faU9U6
GSonRIqkfPVEaGi6TOjmSwm3oCyv9xk8MNlAbeiWPkf+BZzWB3czxBZd+4o1Q5O2W8Ca1mRIaYP5
w3cDYh+JX9ZgYSohIPvJr+fgvqotX8WarXJHrrpeoTnRecAygGK82Q1e6ffxwFd1TElUi8WJCgHo
fi7LZG/XEORrQTBPaQmJVhNE+ff3Cl8FnPm2xKsupMuhmLEmU85jBzT8AQTv5P7ZYl/26L5XK1+F
n1nAKrt9xPChmn2Q4LV1hvrlLotQ4WdWXYXUrYI1YysJPkU7lIi3XZoMXAMX9lXU2b44VpVPmCI8
0+NdYED94gIgy9e6F5e5LeO+/UWdx7AGF62RO1uTQfZVHFqPGv//fRTy8o/N+rlZm2QdfoE+Iy5D
G2XJM8TGTnl+X17IV/FplRNY3lKhdJLLBqknH94klPPftxdIOxrF6HdPuA54jvfMC3dImUD3If+Z
Q+IKUEco8OzJwv/0kf0tdxMDwxXv8N/bvq9qno5ePwNRig9K1l1zyy7fIJ3yJ8SV4oY4BhPVOEqV
w6ztdyL8wJbZ3M7BV94HYM8hxcx/3p41jQdQacwEDevegtZz5rZ4h+UiZ98AhMDNqrByalgZjfnT
a0L4na/feNdIsg57xpc18bwgJtsbeCwPNeSMx+JRTCaKNM1cqRxmpICG+iaByrXajrggCYGs0UfP
cbkwPMFrVlyFse2rtRMsrQe9KpEWYji3OX3koGqhDT0g73anoah4NlEDtz93ABO6EZ9+lCMt85Mo
c2m6B+gm6rob3q2I07Yh0IpMgo0H9cuTH0xxHwYmxQpNdFRFTVHpNHtbvbFsFDx/WQvyTMuCXRao
vxwWGX6+vXN1Y1DM3W5F6PW77WUlpxd7CHhsT+GX223rRqDE944CGb8C8pqxaTu3LQ5XZf0lmMJk
7ioDnFnXfeXYHrpbVS1dPmZgEgRh587p36s1e6/3DUA5uGOLRs0cRtioeAeJwRsYA0n4V07yR96Y
1GU1k6SC1wIQaEa+PQM2xMtvYDs7dwX9EQAHHwqT1KJmklSxUxqNHpLxiw/mQOSb6/DEfFOqVoPP
8lU+Ms/ZeDULMmR8z+in8EQO5RHPs/IcfZ8PblodTeoLukFc5++dsa0bHsLFggc2tn62+r9Zdd8a
qwxkTb7PVYB3xwxEEIkfjoDCn0uYWDe+3d5EuoiqQtgiNlsyvz4NrvOynat1ZtlUuLKLQXQ5/4GE
WZtEYdX7gKT0BCX5ETBcjTOb6jJ1E6dYeFi1VjjUvsgKSBK9Nj4NnyzRrvHt0Wkin4pL2/clt21X
BpnXWs/26ByGufu+y1+3W9f1XTFvoP2oMwboezB+6IoH6hpuHrpeK4ZNWd2ymY1BFkHXPNi7HzPK
elMvpOntfmvger6KMpN7wwgEVUW2hhsyNyiXL/fDaqf7CqJkC7TMM0lX+ckiPyFEfLKq8wwihnq6
r4LNV3FnO0p1IH85odi9iCgeJUdQQT8PkR+NhlSAZgJV9JljD4W15XOQdYMLIKZ38J35Qt37CmB8
la1sJYPD+TDQbISaO9TH7CmOyuk+OgPfvw7qnSsR1rB10CoBTUV38pvzHkFN53h74TWHNP+6kd81
7YN2e5CepMhgdHvsrFa658UL98ojqLq+zVAFGjtTnYomcqhQs0qOtbDGnWbr5F22a6nwFILsuYxJ
PSa3h6OxP5XCbEMc4nxeKF7JApQDSBFUfVzlnmVCKuv2kWLgkyVk1MmNZi2eKOM83L605XKyjZps
uvYVQ4dQ3mQ7A+aoBuWYC5QfaYoLmG4Pt+dH07wKDJtra+jCwMU+3aFzUtfTYyC3/rAWJiVU3QfU
lFvVrURyoJNap9jO1jZMR7kGeTJRuRh8lWaNVUwYicZq6BBZsY14GbcbzREGpekMrhuAErZHAF9Z
PVo4e7RulI4uaFX6rQNIryC14TqhG8D10+9sDiz7rPK7Ncq2vXjYK/FchCbSEI2JqeCwdh0JCFUx
NwFxH+vWThjvMYj+T6S57zMxooTncmhW4bQ9zbaqPk8beZRGkXvd3Cvn75lt4ZTXe5RZwX4uLXHO
oeQnHBOMQde8YrsBQ3pZduh5ZNffynJJc6t7mYcmu21bumVVTLeqggD+pqNZP4lHaVtvklsG+Iim
aRUH5lO68JkjvEw7xGkgBcGTwHIMB0rNtKhIsGbfh6hfgiBrq/2VNOxbh6NF1bL7cuQq/otCk52M
8JuoBl7imi8J7oPp7RnX3MtVtFdhsTCXFfYL4wUYA4CX/mD1UjyHdHWTnFXuYQ2rP25/SzdL1//f
GS30EAcUItmYpaX91VdDAHQE/1bXo3/fwVSFf63Slrlww+gfLubCscEVEcW8l4fb/ddtIcVsHdHv
vmB7kPHZi3O7TrrSxI/7e4Sfr+K+/KKpZ1nk15jYz7SK7VH65BK4yPsVcZmT3m/isJ/F+spaZ+4+
1ZUlnS+jsIPt5fbgdIujWHY/lc7kcAtuz3cfO6hch7R5bK37SJJ9lePMk7gCEbKMGQ0+OvZfw/DY
i8939VwFhq3VPjWOjZ73gPV4HT8Mi4hnL7pvU6nAMDt3HJBprGNGnEvUvHXbE3P/ut1zzYZSQWG2
vYZrR2EQ1gJV8Vlc2u5Od6eCwiSeqK2tx6GUL279nHfB+lpNIbvPmapQsHbfx32r0XEHR8+xZPE+
m2oVNZagAsFwX0X1QbuiXBpJkuUkmSPpuS0iy/sZBVHRlIm7C5eUSWQP9fyxDvNe/rBE15uEkDXx
XyU+q4gEGVbRDJldBnFJp7gJ/66rS8RNxyPdqishepiLXIpi5Zeg3r/WW+knZCvvkwf2VcqzlfYW
H5tuyDbxC8znaV66hkih67YSm1sUEYAGi7NspdtIDnJs/fkhErNrUurWfEAFh6GMTfYrx7xsoyvT
1irwFtFU94VQFRoWNtayjCOcRLuL2LPnX+W8m+6Wuo5fY+u7uLbnKE3xQE99acbuCQwpbWxF3KSL
ownQKrdZM4ic2qjDyhx3mA50HoDJYwWk3KCrENdlE4DSqTRldnR5KxUsNo3FCLVej19Yhdqe4jxw
79CUL67z1WuXYxU+NsOago7xvj2lEqCNfCFzv2JwKMp7lUvugHK0NSXBdC+DKg0aEvR2nYsRGwrP
tSj1k+nO3iavfYU8RjwOY9y5Hxu/OtH+KagMMuq6vaAYt5jE4kW+j73gO89OKE5Od+e9WSVDixyx
Edvm/CJ8JJJ6KEY3eXvI7cnEWKnru2Lh9ri4wWTPK+QCUYwHpG8I0t/Q9LahaV1FleUho1C8Ffwy
AKwWtc1z0LcG49ZkYFREWdu7oK9ZBpa5s/OMyoWN+elm78ceR2WIq4jN5Lo1hyQVYFYKN5/ztUTm
GwvxiAp0N5WtDdkikO0ZTEL3CeXyXHQe81vG+KWQwQnb92hb1gfXSKmmW4XrZ9/5Krd3LK8akSXM
yznOm/DQuyaWbl3T1//fNb2IEgVDIc8vnEIIYGmC4ewjCXm466ykosxqd9lA08+QyZnqeJ3aY1Dd
ea63FZuVPgNNUWUVF5shXTH/1dh3Xpf/Q2UGKAjhIDe5zFaUBBDN6x3yMgfMkNLWHFVUkJlVzR6D
MlRxgWXFhfjccQLNwfNcGF7afr8XiQoyQ2HWwicPExMuU0LC7kPoled+cu9sXkl0EX9c5WY5FNoa
8//h7FqW5MSV6BcRAUK8thRV3UX72W7bY28Ijz2DkJAQ78fX31N31SNbRQTeuRcqkcpUSqmT55zb
Ln5go3/W6pjHUBNZxnkTAgtacSyr+NoV8ruQ8ut9Z7QZxgjSIgEKq+1ZDGG3+AGH9gv1usfW8S/H
hjeC1C/qSUBYledO+Xc36rfx9sV19Y7T2OZuhKkIunWJxrHKPcrTsL/43XPfHaqDUJO2jDlRv7TO
rTzt6oco0Oe1Vy9O2OzY5c87DHoQ/rvDAAEzyXniPJ88Lxtbekbt7FBJjppQMcDzRjgLfHHpyl++
qOu0W+Kd9GSbtpFXS+JyvsglurqL62W6q7yzqJIv933FMriJEJMVneOilcW18sRZzf0VNYFj8zYx
YSgAkKnqkVbBDwSg20La9+U8O4cKDtSEhRHlDHr06/jKOeRSaJetfXLxq2hnQS1ubsLCOl04oYoV
z0dQMMwDTUFMllXeXpHeZnYjRMW03HQDXJ4vagLyK0zDYu86YZv57Sdf5VFn9fBgK2CYAPoBYVlB
8cLL4vCoYYwqVlIkU9LymuXBEmVsKc5ykI9LIh/v++Of7+/UhHbV0KYKim3jOfdlhraHlPAP9TLg
wHpDRn126Kd43HF9208ZJSspXSZHBFc+yG8gf25Ye2YrT+fwc4muVahoeyw4tvOYYC9aFLzfVMNz
6qwZntavQ+XuxIHFk0yMVzLUSyvLhedb9FNXxUcVO5/uL4VtZCO/ynpsA4e0McCj/lf0G46niY8q
vT+4xUtNQNda4j29C1eegwfo33Ib6SlZk5/RtkvD9OdDPTWRXK5bBeUAQYGctALMIF5WQ4Fu4H3q
Nt+8/vsMpdhjX2KEctuBQadK/OjKN/99GbHHeR0+gVP8fGx4I5xjGfmJQ0aswlhdNPezDhuSFntl
mRC7wu9QSmpykpW0dZZWIwik99Kyx9UN0mE5B/zv+7O3DW+k3Bs6Xy1VFV+h8/VjcKJTXdZvFVMX
2uw9ONs8yQhjd0RjMnNEfHUL1Ngir0txYgDNCO92gtf2DUb+HRUdeZkMMYQewmtY4m1DfVBQrW76
cOcXLJFmAroKvhAI5dwWIXna5vpHvA17wGyLdUwgV0gj1fsVtusaRbegkCma3N+0vtyp5NqGN2pX
gfAh8NPK6EpC9rYm4WMFZrt4l0LSZpjbkrzKZbPsGdnEEl8BQQOzA5SoMiht7NwfbIPfvun14H3t
jSULca7qgIyfRK3RY+ew7L7n2yxz+9VXo281mcCANMVXLacLFWVWtPOVkGEnT1qc0iQYI4WfVHzG
UyetxvcjQFTznLwMrn/p570ziu0LjNgtI4LGmhVeyan/lgJp7eGZuSXH+v2pyQvWsxmeGcJ1KBDv
K7AJ0JTNILF8vm9/m4GMqNVz5XYDIzzHDfcq60+6++S7njjFyJc7OczyEyZiq1xX1ZYSKWZG1xpD
iXNNAzaeOKic73+DxUNNTJZ7g814AEGgIdEJ03aFzrhwRXfMQ01AVhRtsuKtdq680kOqKX3ki35Z
A3W5P3ubeW5/fxUBshhWMLFhBTgFa2o9BVkzaHHqBD25zR7du+UQ9xswq/PjHsHA84T86pIiJVgE
N+nSKqrR6vuBSPcUT3tdkJaIMKFaWi1luAlV4aGtekjAaQY4W9Y74c6C2AxmHK3dxakH5gIaFEbb
m6H4qXRGiu3ZEXvYlD8/BlATmzVzWvblhBVnxXsn+cY3dDS0HxeWo35+7N5kUoJ5OEwUNVqOrqtT
nNyhzry2OWEf3/Ep2woYUe14AR1itwVjLvAFXuucWhRo47jc2TQsw5vgrKBcl3BkvXOdXZXheRVk
Zf15HPaoQW3DGyfqNWzLElRdDoRmlxMhPNtmmq3JMYU3asKy1DjUzcYpjopRdPbm6E0IJbC1UTsA
Tot7/qY1WQ7JomZczSSayaYizhyJR5C27i9VuRwicqT0ZrlXewYoEpKIBR7LK44e6bj/VkXk3/vb
kWUzNYFZo7vGA2giS3CPdH/P1YI7t9/tURLaVtYIXYdXiyddrOxQ96e4ItlYFaci2vNL29yNVMx0
W8Ta6TC8EgKs69E3vR6TSKMmUVcRjFPAlgk+X/E3IVqCcVXdSZA2qxjRmowbo4PCtKtGfAkWHGrD
uH03kz06d8v4JihLeHEDOlPBctZVDxXDQ7tGoVlvO6VOi9VNWFY3yZKNEaSzXVAnVtzNunA6to+Z
kKyqZHVbLhXLhyggo58CeDS0L5Mvy+qb22+LuwN0tMSsic/C+4HTd3WEHaf9ZxmrNGjedetLVP48
FFMmG5eng2hI8O8qnOSX35Y/qvpYIzQ1wVjhhGbbaYLxG5WcRj1cFN6Sj83aCFa3nJjy6ujmNn1z
KUr3m+7UXm+izSeNUHWAFKicnpe57uszGB7SaKiehmEPLW4b3rjtrk0XDnPSx1cCAPpShBk+5lzs
6mDahjci1i0GwoGkKHM2uPnKupMzlNdo2ttrLMObWCsg0bwwagvniia7h5D6UFtfwNmb7BygLAFr
Yq3CJFwZuihYDpqmpj0l7VxBQfsGBznkOCbgCvKjqoHio8ijPn7XugwXdb6n5GwzzS2CX2U+1OGJ
hwd0lkegfdqq/rJUHai49uo8lnKYCbkaqZRNkDQin8GV4HTLJXSWlIE4t2fJ51rl7jLsbDm2D7kt
zqsPiUTicT9G2TDk86nBvQ7w0FSB8uj+Glh2NBNfBaGTPlgp7tW9Cq8VX/XJw0kTXJ8fUe7ag0HZ
vsEI4lIsvedOHRypAV1INAv/Ucysyppt5scygIm0Kh0od3sNdmbK5pNb0qwEjnUp9tqJbF9gBHJU
RN4mxxCpF2+vgWS5P32fg4PnERNrFYMYqx5GBAJQXTVq8xAHaz13J6lYpm5irWrt8aqLiXNFZSll
K/iD1u606fJYycqk4vKhkzPzCsO7FXuInPod8RFozR65kmUPMgFXLcDzzjwG8bUZo3fhGPWprvqD
lrlZ7FVojWQAskNg6qO7oWC1ZfPkpeFBxTlqwqmakS6eEEi5mx+e56R4IAFJ23mPG8RmGSPtbg2v
1ZYgqBrQgZTMe3K24Vgw/V+n6pVh+qEYilpS5woN50eUfd5P0/gPyCS/3t9zbB5pJF0vUrRxNwxf
BO6HxosuY+i+aGePYs02vBGrvGOiF9HKAABsHyPRX/hcgja9OlZFMpFTTeDMTLVhfE2keijCOi+c
aichWmZuIqd0VVdRCDHo6xAm+VDqtPBuD/fHAPnUxEstAEkEjtLJFZU7EDe1l0mwh0HP50PL6hop
l/gbGb1VJVdo1L3ZmvBEI+dNX0c7G40lU5mkXEnlg3cjlAmQwP1TN5J0jconCPel7bRHiGgJKZOW
a0IXlhvHMNDtSi666Ua4u2Mc29BGtHatFwY64gkYy1qk2PY8jO2OYWxDG9mVhy1x2gAiWXO4Zgvx
zmt9MJRMxBShLdPNAJtPE7CNtU6Hqn4nGTlWdTcRU+UonKWuOsCAewhOJyNYWvAgF4La5K/7Lvln
n/FNyNQsQNcv4zZBTfYNix5CF2+W5aUNDpVXfFPscVF1J2OKRU0KfilLsqbrBOHp+3P/82bgm4Cp
Xri6LkfYns3e337hnVXp/rP2e5Vem2mMaN3qzp1nD9E6Bc+V+BDUPbiN34A08v7s/+yUANn+N7dG
bh14vsDSznjorkFK34/Hnvd8U+yx9yqA7KAWn4/V/NALSG1GfXZs1kaU1q1f6qoTwAtDyK27tkE/
dw9QOHDooVj1TcwUV3U4DBJmEWBx5YH3AADYztA2fzGyqhyZ6Lq+x+bFQMtZNxkuKVkPbvj7prEN
b2RVoZs1cnBXvk7r2H8UjDnfmXCDz2rm/Zf7PxHBN35/PPdN8FQDPYdmW26Q6qR9KPo1pXPzrELQ
KPMl62JxqA7lm0AqlG9ARNmUAJgGxXMbOm6qNrlXo7P4vYmjGhzuE6+KGXASQ+Z2ySXaPdfYhjYi
dkFxiG0UEUsaun5bw0BQNFbJfgcrb1lgk0TLr1jZxRFmXoTuKXC309CUF5W0O/5zm+WfFvf2Va/O
lKr3KFpWHJYryGnzLXg3zeRpiPUbXQfn+/5jM5ARvVMbRVxOK6SQITn3bUHjyneWJMWh923fhFI5
Aw6Vgw88/tgl27uhAW6wprXcmbvN+kb0ghZxK3uKTBUlYPlKqsdQo24xucc2h98QU6DCCDiQIxAy
J5cmXE/eph4d8Hzdt7xl9iZqKuJDrAbJdF6r6aLI/DYo6QNwADs1EMvCmnxYw0CXQqK1LAdl/snH
3ZK1e3Lstpnf9qJXbgmBnJg0FYYunDFzgKKRkXNZl4O7pgmbWkbuzwQ6gmCShXzvMD/6kZt6Ym/2
NsPcvurV7F25sDJ2vSaX81qdig2vtaoJPx9bVCNiUYfmLCCVzjsncdNSOk4ajklGxLjjlLbZG/G6
yY7F0RbgRO/0p9Z1rlO47OzxtmU1zsQ9n0OO+l+Tt36fozHn73XlZ+2Vx/bKyIjWGIQ7KErDNKNT
PnDtpovQPzd3/HTf8jbDGLm27vF+4WnMPoqfbxpPrHCy+yNbdmETGjXRzVlJ4jY527wsDOZUkUGc
VjfCpa389/5v/Lk26psYKRYAwpqgKy2Pmy+T94H5n/vwDXjTiPyuq2HndPxnoIJvsl6xVTedGEud
Bz29NOvVccrPvrO9dTaZ49CcylnnLZPH9n5TzjFRzCGyxcPMWnn0WuMk/tbt+j2NF8tymwRYNR8n
6Q1YboJTCSjaBD3P/bC35LbRb39/tUegXAyVuq5u8m1o/JQ3XXPyR8/ZSeu20Y0YpkKrlXdc51qT
CyXRw4re+Pt+ZPNVI4a9flFbEVVNXoHMdRrxvF9vX1oq3oO49Nv9n7BsEyZoCjqKYlWOg3DoBiwr
JHdV83dbrM/HhjfiuJ0JX0C12uRUDo/rGF2GhgIUt2T3h7fY/jfAVLeQsRuw+wcqeMDjMJrt9poN
LLY3oVJ0W8ew6rcm70FeNaP/omE4bIoHJXdMY9kkTLQU8yZSVkC25Fv5zMiHZERht3/uZO5BGqE9
to+aJFbg9HPRbwADDf1LR4IP3Gte7pve0s3qm0ApkEGSye2lzIsa9GK++CjIiz98gmzKaRm2FBIA
eVPUF1d8lMM/93/TtiY3N3gVyIFo3BAv8iLfHHpdPHUqV/mxC4PTHO3xmNs8yohmhgBeYjDs5D5U
/NSyvajO2zlN2IY2olkSr5h1XDR5CKIC7pVfCu7sZGObYYxsTLwhARFx3MB3BrQ2tM6YVlvh5r7D
v0mgaA8BdnxT9bBTcd1v0GHL6769DCU/8Sl8n6zhQ9R3O19iMZIJmOrx2iFGPuAhqCne8DB5W6iD
9y9T1DBa16KaQwW3hEGk/MLRpEQUDkiRON/3T0tKNvFSLdgZhmhGSPiMn9bEe5K4Z4jOPalOnpdt
THv1dhr2qs02U92c4VU0KNQeijjumlwN7FxHybkDTPH+h1iygomaaoqSVNTHKpBhPEHYNxOrn2nP
30mZFnf9DTkVQBVghVR9HvfVCbtgOsbvh/nHWu8UPW3TN4K44BpNSwX2icQR+Qg5n1KzNyUYAu9b
x2Z4I5BJzBJvKwOdT13xoIrhQ4IWwGNDG4GM3pUlaUb4qCvWJE2iGTzUbXcMSuJTMxtDYmaQEyYe
xM0jzhZZU5FL7e8tq8XsJnqql2MLmWyKS2o4nPvk9lQcZaM379jGNvwtkb7yd18GgdeAzC3vmw9+
/I2u76CafMjsJnpqa+e+bhJX5WjgyvhN1GeSO75ucRYTMCWrYkHS2lTexDQNxu6ylnuPBzaD3P7+
yiBdu8WAriYsd+vonYrCU9G635pWHLuc/gaYUhMtfb2qHGbPoCFw4bueYjOKEaBNW85+3WMpJ/kS
hu2lmY86iRGbRTKEs1OHOo+5iNOWzV900zYpWeM9QqBbXeQPZTzfCNGO8dXvQqryxH/29DcB5V9R
PlOQPvOf973Rtq5GmMa+x6LIW1Q+tmjDQDu9O7WXrdiTbbN8gImZEkyUc4hmiVyKvK4kNAp+TerJ
Cb71dKdR13K0NWFTEYkqFqI/Ma+8l4meBueJRS9sfV/5mR/t5SiLD5nYqREAI9UNSLbUF59rv4EA
c3msn9432aqCAI/QW3Tzz5m9AdfiNazcU7er5WxZ4N+wU4sGMe6KBaazOPuLfKpdmjnQUb/vP7YF
vlns1b7gJc3gtzXK+zGkon1HPswAxgnm5fFWfQ398Bj7iG8ip5x1bkBwQrAhQ7l+BnFnIlka04O3
X2KEckVWvfgam/Li/yrXF+V9rtcRPMLzzs5sWwUjkAPtgU19w/Qd/bYO3y76Z1geu1UTI4IVJWRc
Vgwd0Gehnsn6rhk/3F9cy9nJRErJZNFLqELMev7k0zeq/Tqgqbk7uPeYWKnQpSDnLmF05b9xvU/C
z8ZjZJq+iZOqW1oXLMKu4KjvxRaf6G67o2UlTYgUBLm51E7V5m2rnyAteJkd8oFG7ct9k9uGv/39
VTyVDgXjZVvoXJHw7IXVyRPyOpI9IVnbihrhGlM9x3Wgq7xsJTosIJfFwhfdiow4ZXb/C25D/SFn
mcxTI+7qg3JDwAwGiHIH5edONAf90YjSFfyZ20Ah/MHUt1k8NW2QtsOJNZ+PzdwI0mLmgnAwfecR
rZLwccF/mjdJr9oqvf8DtsU1QjWppiaucXu61ptbpV1BoFe70X8dOR/rmPVNuJTjA+tVtJ7MA83f
hewfvkDDvDv43GoippiS6zy5sL9f0bR1aiiiHTSNiZaaJaohlY+w2kj06Ojq7K0TtH72XqEt5G6+
CZdqSTQHkiODswGkWI2+RM1fjmgyPbC07Gb8VPjGYVepi53EaFlrE0AVe0kgI05krht26dBnxIox
a4M9gR9bScxETyk/Ai9n28g8lh86+ksk9Cz0eG439pRMzVvFoZUloucWDfG6Xndi27J9mERUrGqC
bRhHmUcy/odSHFm6h5DQJvX9vccey/bxGyHVNBfRdttfJ8oy6SffSVjuPWPYxjYCPBn1qlHBlXkp
k1M1L7+izTuWhU1wFYsnXJ0Zul0pWgbHhEE+e8tu8ndHdg5iQquAWBZ0gTLxtYY3zcR9dPDCqYI9
JM6fnRXqc0bWiXml8CReXGeyZhpE0W3bP0i+7cz+z3ZHF9x/h3c2f6CUaJmLMo2W53nv6GMb9+am
r5LlKpKo51CUQUvrrXPWRScJ8dY9fKht9JuxXo0uigVkMQKzVt76vWZNlQVyq3cOhH+OJGLCqrZg
GRcGPAlorp7ZgGZTFxf2N+586FpHTDKqGEx6W7fyNk82jkaeeMymdXrnLrsqKzaPMVKxC2G72BOo
vzRqfuC1l220/Jgk3U6mt9neiNTIS2LlzEUC6c02E6P3rgSo7VgoGUkYTV5snjl4NxMyPjRlnPm9
PA/RsdYvEG7/12tkpKdFS9HmtPbOCVdv5rU435+5xSgmlGqioP8iHUVRmfVPQeVlaIrbGdrijiaQ
yi+4F5AIs2bLktGuFqkz15kzRw+1Vx561iUmK9WyKq/wuwAV67FxwXNSvy3K7Zi/mHCqecBVrRkn
lZMqvngrfQyXY5RUxJQfJE6gyXY7dLqbgo5Nlbrx3yHdeYKwhFHs/9dbpnadJlKF2GP8/6sOCgmZ
JLaX7/58OScmiKp2hFNLHwWqAiwVwYraVCHXyzp5maOch7IUe9wCNs/8LVyJJv6ApY25+qRqKHO6
/TEQJzHBVLyU7hwRLG0w/QXpyYsovMf78WQ5FBITSLU0m9BhGIu8n0fIw4t01SoDw/OtyFbHeFaZ
HrRbniq1V0eyLLcJrdKhHBcRoNaj2o+qfyL6YxcciwCTkwrHfqh3BKzN564DOe540tseDbNldU1Y
VbttcShLzNrvdLq061WV006d3bLvRDdDvcqxc1nXxeJgSyPBUyMeEq86rfXHbtg5ldlmfvv7q+E7
FtV+7MEvG6d+wI55Dvf4d2wTNwKXR3Ff0AKBS+vm11h+nJwQNSmc8vfSlG3qRoKFnoNy0YevczqG
D1XRfFqmYGfTsQ1tRGuzQFqKccx9Dhbyq+5E/xhxXXy9H1U2HzfyKzCszlrcNh3lttdo4+9xMs7K
sXo+NLyJqfJV1XkyxnOq1/Nz4SyPVQ2+Dm+vQGKZvQmn6tHa2MwgIb52ejrRhT1ObZk60V5no8Vt
TCDVNi8El5tN50PtngOSPGiqP1O0MrCBHTv6meipegbJTuImOk+WcUilC1I6sjafIrlM2f0lsPiP
iaAqNcRfZROhyFAF1ymKH5bg07GRb7/4Kl7DsoZ6Rhjr3I0gJwawuziJoBoPlV+ISTvlE+IJyOHK
vMNRu1U/PRxBvG1PnszmOUbANomU2xDhRO918p9iiL510NmbZ7UTtLbhjaAttqYfURvRuYjXrCpa
EHQM52E9JstEQiNq9VDwQoPvLh9X/9yV3gU8nMfMbgKnlmhizSiwCbuDf47K6IHG4wcUCT/e9xlL
SJngKV7qXm7oV8jZhBdgDUX15i30P0+V3nFKi+VN8FQj67UHd2Rx3VzvVHZrxiedqXaPqtk2/9vf
X/k8rfxy6GI8lKsYRUFZsKyr12+xlFDJ5Of7NvrzIxkx8VNh4PJl7BPYaPDSVvxU4Fnrkq+avICt
BqRQOxuD7VOM8OVJS1yh8CmJfD9BJDiNu38hRP29jo7RGRJTA7AtiNbdLe2K5F0MxrW+SYf2C0QI
d3zVsrWZJFNSDOFQurfUGA4Xp2cnp9OX+2tgG9oI4KAoorCfic5X5x1oHs4a3PnHRjZiV2BtRZIg
qQTeB9x7QOq11ydhmbOJkFp7BgmdrW7zWH2awfo/hdPOcdUSVCZAqhuLuOISruJJ59wDiV4pnlFO
djYF2/BGxalpmLeAs/CGjvI5eKTQVfYponPfp9sckr/u293i7ianFGP6RlKQyHwqQdPasupJqOav
eGFZ7B6j8SEmOopUpKl7vxC51/QPKmnOYEc/5usmMmpgskYfDHTPobZQll8hl6vU15gVGny29w1k
cx//v1ubrkgCIKJELbfRn1Zv6tNiLX8cG9tItzG4LSrRxYCEynLMFnfzwRzmeTszt5TXiUkspYAY
6TXIQXNIwGWq8U8DZek6v5+nOK0b57R6YQoBqFO4OVmxS0BnubCboCksh6CUwWBUfdjkRbIolep9
U51JudeWblkTEzjlbzrQ8YRKj7dVKV4GUkg172QZ29BGFVmgbr+Kvqzzqi3PYauyXqw7Q/+fDOH3
V0Vioqbw7OpE6rYezPXeVHiFLrz3HZ7nO6xFtNYngCbOnbeArc9LayAha6i43Xc0y1ZigqqacnSh
GN+hNh7GqQqKrAiqtASr9/3hbUa7/eyr9E8gO8eX25KHcsjCAVlf7HGgWrK+CapCH9FUuPFSXANn
vOjqR0ODlCDzhJCcWNaXQO49C9m+wYjzKIRQxuKMZe6Fk5+OSusznQu2k95sC2BEerXxCrcBUPFP
8XbptQSBBUmF2FOBtFnJyMsz3uTEHM24UNLpPHvXCvj7wpUZLX/ItUqjcScl2YxkZGnwnK99EUN9
Brzkp4L2aVnsYYEtichEWfnCGZZqhA+Bli3Vq3flK3+/rNXZVduxl2Vi4qwE2qedJoCWO1PkXDUq
C0ERFpZ7zEgW65gIqw71qxXg6BZ6VXE6VuMJD4z3A8ziPia+SpO5EWLFGaZrRrzgyHfTEj6g4/zT
/eFttjfit4AwFbSvcQjAE3b5kSd45S0dIDuZw+NU692OXpuBbn9/tU+0paNLtsBNaxlcYzQOt6w+
3/8ES9YxsVUUzUR9Qpo2l+2QquTB8TegxcjDMK/nIfn3/o/Y7GREMZFbHEQdNiO37zKHhefQ27Kh
/Oj48c7Djs1CRiC3ZZ9s/txioal3wtb3QgK6U9OyDW3E7jahQ4MACILbcf1SjuuWOi6dj53DTJQV
lUk0uKrDIbvWH6ONdqCGGOKdwS3eb2KsHKXaeeng/TRyT+1GviZLlArKd9CXtuGNczZXDQR1Ot3m
i7ek61A+dDWBPOwej4tt+JszvXL6RXSeKGaYJlQ8HZsRnHLfnfLXfY+0LKqp9weh8ZEkDXbNCqJs
LKHoEDhGI0dMMqpxhFBUncAsXfxZkR8Ne07UzrnXZhIj19KkLeuIwss5nU8iyarNx7rumMQSpCYV
FfX6YW7BywPQCm7WI1X9eSqcXK0Eor9R83Df8LZfMQJVtJVQQ9GBeaIZfjZ4/V6X8l3ZLQ8i3ju/
W5L6/198XjkOLduw5j0WoHU/4oieCkLTenwSer6GBZo/dopyli8x4VbFTObOofiZzftH6Ufe4apJ
sn449mJq4q1ap9XKuXlorf8Kgb1fOd3prrL4vgm3WhvPZbOLYmXcC6c88QSv1WnPhuXl/hJbvNSE
WzVlzeLWm2Qeimk798xtUmji4Kq5xex87CduP/1qid3Cg4iPq3mObgTsD0CVa5ZGQZvdH95modvf
Xw2f+HiZ8lvokAXerRa3BN7ipcvg7q2AzXWMONZoS6q3DmsLXd/TSPXjRpyXYXFTP6y+HPsEI+Um
I2SCex9Zq29xX6L9wzZ0Ox3/NusYIQzmMVduwsW7XVyHacl79+RrfmyLM7FUuPUyvkVwnmDxs8Ib
M+qOb/qm2Tmx/XnunomlaqsEDyS3qoSMm4/9isuEP5D6UL4FTOW/boM6N3HjELC/beTvtkq+I7Ob
o5n0kN09E0k1SShAzAztruHc+ae1iYfMSxg7OPmbr77y+XroaAJeI1hGf4mGf1f9Mk6/7vvinzcE
gB//O3RVRZBOdjD0PK+PrJcZa6anqXR3zn5/jibPhFORvkbnoJrKfOjIj0IvHS64hGaaY09Yh2AP
nPjntOKZsKpqbPxuLgfkR/VeBClYfLLIfzt0Pz3+E0xEB5fBiFulCjnGE/yfOcuZsu7iOfPZH9zT
/aWw+b8Ru9zz1mikqI2uG3s3U++lrvXOc75tlY1zMg+rmTkQ6MmDhj4X7vY9mKJUD3TH+y3Dm9gq
poLBjSagBbaRnTlLsqJ0Hqfa2xne4kQmvqplvXKXGaC5fnFSB8wKIn5P2XPP9M7CWixvoqwqMvFt
LW87DzbNLWofx/nYidMzwVWiD4KYookul7Q/+4m81iAwhpje5b7P2CxvhG+n/KZzQcQJKXh54lWQ
ltvwNEV7Yq624W8Ge7XxSB5HngLRRz6t3TOavbPQS146vrev2RbWyLVyHSJHCVyC2Nim1fTNI+9j
9c2Xx8gDPRNnJQhQCeR2TosqFC+C9TStTqoGvROwNusYAQul23aqXQlZ5KTOIhmivXu9eNO0cxy3
eaURtM6GFmz0tLV5MW0pDlLZJvcAaJaZmwAriDf6GwebeT6J+LHRz5zPF+l/uO+TlnmbYKqkpqzH
gzjub7R723V1mImh2aPwsg1uXGzHpS2aZOvbPHBCcfYgkHoZij1xQos/moAq1bszFQp3OOxm33mb
pHgDlhAxLq59vXfxt32AEbHe3AxDMiBVjct48uvi4xgnOwco26refvJVtPpu1Ht+vJZ51IqhOK/l
CryA0ygqL3xzxXxszzHV/eqaahI0E5xH9w89XksnTk/BdOy1wouMLFtCLjMGmhZM3T30JUq3REOh
4v6xoDI5qwC7JnEThDJvnXJL59b/0Tjh+ZjjGwGr1TzjVaptcjC9vwPa5E3jPR8a2QRXrYs/6z7U
Tb6Awcht4xRHhWObmAmskg1Dj2Iwo8oVztk6xil65zIg+HdSq8UnTWBV7wbOMrERZyYW/9VDCykl
5EMRH6NrBPPxf12+4X3naDp1uWbreVycb8381+qvh6po4Cb+7+hQjWY1nxb0MQTsX3SRvGwbDbPE
GY4xzXihEbEFwDyjFHgsHYKigi5XEJ7Kdtg5Nll2GhNWpQKh3E7iyuOg4ak/QbfJnc7lqsq9Aqlt
bY1IDerKjwFcweGDF2hYJBloOFOn3MOU2IY30qvepg2VD/TMDTV9DmP2T6WndK23nZ3AcmcwkVVB
EgoVuStqmCxM1fRh4x+l/rg0T93yceUfDwWuibESwp23xd/wfNL1KS3Uxed7p2LL8pr4qipZBxq3
cM7WB+eLn4TkIsNSZscmbuTZRCQ9q4TucpXMEFJsUc/ce/60TdyIWdze4qpnMLy8Uavy8CTCvXON
bWgjYMGZEG7ziouIRGVlXtnjQKNj0WTK9E316pcgc0ZHQOV8aldIMAg3+Xrf2LcelN8f0T0TPQW5
06BVFMZO4h+6fxtXvyBGx9bvYfEZnTzO+HL/ZywBZYKoHL6APF62XU7qW7/l/Fb49LQk7BCo2zNV
+kCtVIiYz10e4poGeow0JDvpzzZxI7EKsB8Hazx2+TI81Mmlmp+C5djN2ERSVTEdy8XjHTDX03c5
bTFIo903Jd5nj+VXE1DVVm6PQysylB99LvxPwfhD8Z2DtsUsJtWUQjGOC4ahS5I73ROoutdlpw5t
G9qI0f9xdiVNkqPM8hfJTCugq5RLlbqqunp674tspmdaQvsCaPn1z/Ozd6hhmsRM1zwgMogIIPBw
7/ZoqMF+N2VlUIBuAW1B/Wuz2e7bt1F+4+86eCqeJnACgtMoc8ouiXEppmFzEn2Dp6TOsq6GTKCD
qOqpJKMzwTYtkA8r+MBHefBKHwb/PhUszRhv/Gb2Xv1ZgZmMdD/qo3bXttSx2nzwtcLuBRsST/4q
Z5BVWmm5Tauq7aiKgHe33Oop25v+fVG3Z96p7xsdLM8ihh1VR0l1RK1sWGdMHmJWzRP4NLrwmU94
fnlBN4nlQGlYWB0nhdIJl+Xu4JKzjAlYi7N+K445vS7NJ5QgITqOkIbR7TWH+bsAYHcW8vP99Gvw
eh0q1cdR44xuj1TTE1DAlZfR6VIy9t9IFZ/uf8KwwDomKuo3NJuhuzmb/bACZ4r7XNQyTvBKHlr+
hMn8ty+/uWNStDNFJPSQzvaPc7A/LOoYa5Ono6KGnnSi6EvgnkHKW3ni1Krm3IXH+j+9QIvavcmb
EnhBtAF0Qyq7IM0LW/OIySZa0JZjySRHhQx3SjftS/KgxGxxSdPQWsR2UBqp3HWdMha5j9Fa/wLe
3XK5MQ2tbaptHPNiWJDG1ugLSPWfOsEsIxu8UIc9UQG9vyVGeg8G+iGOqo89Vx8c2VtOA4Y40hFP
xepGdCn2KQNRZDqsf8/eryb4oGznatPw2slXhONKvbmAAgBvoRE0J5U3jolyqnTk6q9Dcapjn2qA
oEHBhKNSyMXDytvXhTjP6Co7duvQuaV24tTcGcSUCVomLZDnnLDLsZnfvOlN/Lt0FRW0XHHhBiVx
E7zyeXoS/J/7gxtcUgc8edss6rnF8Z0Ec+pXPfg5bHUfk09qMRrMxQbtzLbPwB3w6rSfgq7+7ELO
8f7ETaNrYRr4rNgVh1XITPq0k+rTCuEaaEnXlqOeyTJasDbEpa7fw2EgOXId5AaCaZocmrsOc5KF
Jyf35u9OV6XQBH6cijGVwibQZggnHegUQbsudFcYvir+6N3HygUif18hNmI7TN7i8jeHSZ1SisHw
G8qbyL5e/ULaoEh3n3QJTmaZcLOaUlspy7AGOsNUs5G+VhK5uGy3b9u+/r00Nu5eg//okKfBnQVg
g8WUVYydF2e9gsLwWi22orlpeC1ogQTDQ0scdRma1U5lHOHu6hSXcB+O5RudWqqVyy7DinaowuXv
uJ9/IqtN5shwptSRT6ie+KLxYfSg/Ozv57b/wyvf++z90DxsM7GEgGlltfAdhNu4Y4cNfEAl4oaa
g3j1x2PRpQUubwSUx1vMv81fJ/Xqer9q233bYBod5FQOanDLEE6zDWh6GCP1XkbD0zgL8G3Hn+tV
giAlP3ad0hFP++RDdLUE45wv9nMdO0USTd3Bd3Ud9JTPdR6uBesAndteSb0m0Oj7Nq3L6f4SGFZX
xzypoe/XbbpBP1w23igW2zSYcst+aFqEW8i92Q9ZG42e9JF9GPSC9rw4D33+vgnkeYvbpADhkyNs
jayGRKczSxFV9YEL+pgbScFUfeqURNPUeWKAlh+0lHZGDoOFy2LHAwa67ZIJbNLQQrc4kGny2v7b
LP220MHH1bMtH4ZAfFjRhxCEVVrO2IdtEjmGzUZX6tvkitNhDU/iIz9XRZPgmfOju/0Cjsuy3iZn
0uKZAvrRNNA7ybbcf66C/qXtpvMRP3V1/FO9hXM1NMiilIHRvot+7pGNqP9/xLT/3SRdHf4Uh6AV
iBx3eewHrO+PrR5L79I0aF96xtvGvBRQfaVr+Fn2bezinVyxyDlvUSn3L7NHQBIQ9jwM19MufX+4
1o4P0eJkJAoqVjIne/NChGwBWERG6tuEFt2IXgQytFtKie+wTw4pHCfzt3HCoyffCXiPZKuWv1d0
PAfd2d3nfu2TFqwo23VvpKzh26vX1y+lqIPmVwmGpM5i5t9vhq4O1Rr3jnrLihvssP1qafOR9992
Nn86toY3x3yTDrbR6wkpKLYrLzxXZP28OuwQptXVkVp4niOr9AjSPV3O7VQkbTBfweF7Ent1KP5d
Ha01865TucLsx7U+D/vw1E7UAgT7fdy4OkKLefnkdW6Bt9Gm6a4tNMiTdvds7cG/j3tXFxSMSFQ0
pAqnDL0wD/P4B+EqWVVwHpTF+Can0U4IXhQHURXjGXPr5yJpOvLshvQqK9sWaDKPllZAfCWGseHq
kc1FTS7B0tD1MYyL/hgFuatDtMamy7m7wP6qFI8rU89OLi2p3TB3HZ7lS6cJASnm2USr/jw5voKU
ErExABssr2OzxkBtoLqqoHCwkwyVhR+lO7+Erq1maZq8FrCi420dejXUY6b+ydnVs2pWi8ubZn77
/U0ugGwjW4a64dmmwtMuIEOJK7PrNg/3U41p+Ns/ejM88VaJKyGGrCb/7Aj+IvEK6w2hZVVNw2tn
gRtJ3craGvl9qa5b4J4HKD1BrOZ8f/aGiNWhWWiurJV32z6c1nlPluDMZveqivYaeTaSdtMntJjd
2ryvyxye43vfGV5elh+Lf/KlDbxmMpAWsr5iXRdGE89Qa5xTKNG8RDyPEq+3NTcZPqCDtCgLSaV2
uKYzfCLjj9X7XvFjtN2ujtFiNFYjZFjhj90/avxaRD+X5e/7K2uIKJ3wquoKB319YB7fuuESxdGH
vCstEWUaWgtWAIMIXcKxQWUbwrHUH/bEB1/s/XmbzH37/U08xQTI3m3AvMdcXfu1Tf0cAkOljbLB
NLwWrmzbPMYpiG5ls+I1DTm+GAFUtgFBDc6ug7LqRQ4LjlVdNi3NmUKbWm398z5DA2gLLHugyfra
Ed6pAJKNthtVb+Vf5iJ/aRU737e9aWgtVDucHt2We03mQj8knfxCJkJNp2ODa4HahXs3rDdhDyei
/Tu2hG6b9HEZfDg0vI7Nmh2F9mEGiYzG6+p0Vdiyt8mqcGBwGx2etefIj9ifbgoHw9M0N5+7drmq
YD22iejwLAWMoCRj1OAJObrMfLqg5fTsHpRLdnV41uRJoPLR4QKxrh8+/znzz2716b7ZTYa5/f4m
XEm3eKCgmm4k9eQ1cNUjivYfWGyDfhk8Ukdmrb6zyiEAe38QqS9twK+Va5MOMs1c21kLd1eFaKMZ
L1HfUZVOquZj49h2JUMeIFqQloHXBt6EBa3cKdmnNaGcpBQeH9FjxAsu0YJVOXx1pp7OWRh92+Uv
vn5115/HFlULVX+kfjexSWTC/0dis3OaX/vYWap8BrvrWCxHObV7I5zJ2o4nYSeTWP65WI8DBofR
4Vh9qaKKRRXeF/P2eW/Vu26f00NW0YmueN6QBlQ2ZUa87USqMmW5fKgWG0uEwWV0fcAon4eocIXI
vPh598/EmZPSv279MXJNVye56qDsySYH/hLFfUrQgxwM9ckLHUsKMxn+9vubRDAqzooBZORg+wl+
VE1EHzsoOVn2PJPPaLEaurSeZo658+qrD3WTrv87F4XFIU0z12KVblG+qAKQl2IB1rztNpCM7LZO
T9PgWpRGS+mRmd2idGkTMjYngA8O+qMWpQERHhJuXaHK5p3bKrrU7ZA6izzdd3fDzHVIVjdtrI5C
mGXd5WXr1XV0ybEzng7GAoN6HXc3UV7UTL6FYX8diuZ12TfLa73BW3RAFutFpWrUabMYZNPpMoxD
ij11u/jtbCtmmz6hHYEJmIhi6IzPWbG/75WbzPXT2tnu2ibL3z76JpSmXYCmfZnLrIn4h9KnT2Sx
HTRMQ99+fzN077d9G5TxnOVljksYyao8/nHfXwz5S8djMXQLcAjWzFmzvYjy2rAOQkR/ks2GVzWZ
XAtTkdcRThsu9msRJ03Up4s3ndUcWrKAafpaoPoeFFQLDsso+piTlLBfcr/I4et945jsrsVqCF0W
0W4wjr+tKSTuQMR0cD/VkViRI0ApC1qCLBx+srxMSueVeJ/vT9tgFB2KBba8Xs7+VmVLiDbjiD3K
dfnOl+D96o82KNP/Xoh/UxTXAVnzTuhIcge3jptUGUy/VZH7Y6rdbnmcOtcFUfNSzgX5NoMeyGsT
n8+KOIlYFl5cRhq4UJLGXYhv2Sy46j51awsS2YTmARpxUlU5OUSlSu6QMuE5a3fbGc+wpjrKq/Op
kqg8zFnQqLQsy9NWfDlmdi0BeC3xCzQhQJ62qL6X7levyt/3+X5Voa3QaVpYLQ9Iwboqb7w5m2Mp
zhtjP7d1XpOKexBYi7f5ev+PGGJWR3ttQ1MHNS9FlvdfRvHeib9KarnvmYbW0kFN50JQ2olsoH/d
3N7nn3PrKdI0uJYMRJ5HFMKxAh2LQDaW7K9V9unOJ0sBxTS8lg2CXDlbUSHX8PxrKL+v9cd6sbiO
YWgd9AXU1Fg1fVtlAhAGtlXpOo0PFA+u9xfU4PM66GtcSeNuRY4kv3ho2xpPs/X13zTz25Plm62p
kVXVDB3CyVk6CE4Ez2UPCnjFLahY0/C3SHgzfLTkdbPgaJB5dZVGXpM64fSYt/TYCVXHevVFEeTL
DI/JY3kSAYhOxg36T7+OmV0PV1o5PGT7nMUiGhIX7ZDn3qHD+djo2uk6B7t5h5v2DHkCPxHgPPTX
v4+NrAWpzFtWyYALAOz8ROIctpc2ek7TemohGil3lWXTVNnOBCSc1l9eP54badPNNDm6FqJQ7mrL
EuqNWV+Vn+q1/Syc8nTfKIbcqyO9mIJybuVg5hCXS0fU8hOx+Smn+9M882MnbB3uBW7triMelrRi
n8P6L8Y/b+pYhtGBXguV4J+rcKPp9+YdicKE+96nabHxPRvWVYd39fCSKt+RYYJpfc4XNCN49Jsc
dovxDeuqQ7xIAa3rLUL1AQLwpwbCP6M8Bl9ydVarqXP8IXcxc0r/JmCfWrzectMzTVoLUB88Dp4o
a4Hrb5mSeHqv2uL1mDNqETpMrleENMJOB9bLNmqeHBWnMTrC6o59vv8J0+y1SMVreTDG81RlLink
C2+L+cO2OUc9XQtU1HlbhoIPbLP66d57j339J7iYL/fnbvBGHdw1ef2A2iyIfAYXYniDOpe0TYv6
INZEx3Ntjjc4It/RKBfQ80CCM99sVQ3TzLXtlDSd768E3jiDfHlDES/euoR5x4h8XB3N1UUsCMsY
/Bx0656GPf4IluQPBc0t26nBZ3R5wC1cacVqeLxHq8TPvdTviCWYTIa5ffLNQWDwqi3vnRsxFjgc
h7C87h7EfsrwoMdosbqpGpzo4SayOYgfaq4yyBJcA9YdO1Hr+n/lGE0elFrwEMGrp9j1LrWzfZjr
Y0Ljro7cCumMZtYG0QRZgvPAiq/x7h5qR3B12ip/cAYf6hIiq4Yhady/2n5IynC0XN9/6zAs1lFb
bJ09Gd9OGriVJT7YV+LCpuH8W4fB0OzfDjNP/biCWQc85pFz6SuaVtByFlBGu59iTDPXAjUk/da6
MfiGimH76u1SJn0X2FDZprnfziBvnJ0uAEsXDgix2rp57usbACL+6XexpRv3Nsx/ru4wze2zb4aP
+mhSwltFFquPrn+tQcidx39ufLGsqmn6WqyWUyDo5M1VVvLmxOvgGgJo1SqbYpxpeC1W8Ro5z56P
6YfNLx8n06CBJoOy1QdMo2tbaw3Km67ykSIX7zt3fjnrj0X9c99nTENrW2ob1j0VOZIMCECvLskz
9HGfhRMdSTJYVm1PDdYOF3eCJDM7+0cwJ102jgOkvx/BtLBYB0FBAJDHXlDgJTjw0p1BZUb+2Bmz
PEQYbKPjoOIaSmvzxLtMVNG1uUkvQtyKl4dwi5i8Fq79ULoVQT0PVXcIia3tJVyb8yQPkRlheC1g
F2+njSwHkbUOdOmc6LT35bd2tckCmIxz+/1NwMquDytASEFsWYQPqp8vqsmfYmJ7BDLkA6bFKyAm
XTwT+KV05/O49YkHfd1OxY9QW/vjkOvrkoC3PoSFzNhG9ggMXg479TQEQPqQjhDsrwftxAp/xukU
6O7qtK5hSh1xAQTFkuxN9tcClwe9D1jqrWoVk6QpQ4DGnQ1EZN3BhK/LAfrj7rYKb8NZOzuAqKIG
UTVZVAWWhGxYYB0MxWdZi1H9T7Z5+cvtvhZb+W5qm1dR2IhwDNuhDonCpdIvaloCQbNuFQAixZyM
XvP5kPPooChGi5l2nInMQRGo6tlLfXuetzqPyTpa8IZBvUROiOH3gOBS7z0OizgtUqUtiY7lTl0R
sIk7sXE5YstSLfjTJ2CYqqSqDx3rWUy1AC72gqn4ljz3CITVtLwR1aCHIrKcFwzur8OjKJPzvrcw
EN5xo+7R7T9J5+DQWuB6U+yFbUuwJfb5lRbVw7r117G06YKYllYLXG/s15B1FDPfH9b+oQ5+1iJV
5ZdjfqltuAMpqeQCL5ZKxp8pMKpxsf0xhvv5/vC3vek3xzQdGxUQuUZ1jku+Hyp05D2v9fM2Lwnv
nqXNLw1hqwOk8ph4Zd+NdeaIqXrM0UaQlk5sk0Myja5tus0ul7Hw4Dek3dMgpylFc+R92xgWVsdG
kXzo5NQCdjHK/OT6eeas2/uhBCNw6f68/wmD1+v8VdE6rIU7DXXWehUYGfqT13nnhgaWf2Ayjhaz
vidDrsYQSU2UqIBW18mK1TE5jnZAziU6EGSEofPqYQneBaD6LOI/YvRw+TZtdZP9tbhlkNpdew5W
kLnxrrkME2fi34K8SMVo62c22V+LXV4LWfFqkI9DE9dFfJmK3CnPu5ujP+IhjKQUh95iWayTWfV0
QMWII9Bi/nQjG/Wf/MByrI1/H8M6bKriqC4KF/mtRx2H+05SkavHP8X8a8EjyEA+lsGRlxIW6xCq
dtzFuBB8iRfPDIA+9pLbeFUM/qRDqCAaPMt+v/2JSSR+87q17wk4Rzt1mogF/GGIhv/AqEaEs9cq
kW3ipxfO6RYXlixqGvnmXm/Ozii9iDH0sbhTDoGgml0ca5yZhtZC2K2qUPQhdpd4/C5QlHasEhGG
8NI5rVah/KibMOlq69KmGhLIGiW8+EJszwGmJdXidwrc0Bl6pIhxgqDOWCUDuVInSkS+nLitI/JW
avnNBqZzWk2VrNfhlofwzCZSgObRIkweYpBdNqp8rvfuXd/bCOkM2SLS9uKaqbkfGnwLijWJBNhM
zH9t7Pv9rcCwHDqoqm8nx60mLPSygn47/jSAo6vcPruBpchmMJSOrMqjibST6yNht++aCBps03VU
H+T0LRj+CQ+1FrBYx1dtIcUZvcAtbxPDF7+p62QCVtxywzD4U3iz3Jsok7wc3WHG4Gx/iMvh7LlB
Qr1rJd+3jFtyqWGJdeKrZhdV3hWwEvhRPrlu+9SsakwmUZzur7IhnP/DegWq5jgYC5mJWJ0YXd4z
/5DuNWyv7cigcIjGaZprtBuNH2YQu7h8/3xs1lokQ5K+EKHr4JDlgyaqgYY3EkVtI4E2eb62CQux
FBzkhcAUO/tVkg4nUPK9Df6i0jlYLdSJr/xo/n/nd+nyWjnLRbbRp4Ue4lxh8X+AVhGCd+Ae9sUN
OpPMuxZ5+8pFfSw16Firqhr2ufpfjhu9KvGK5bzm/DzvxXevYh8PLbEOtXL6mI8uh2OWAnIXoMaN
e9u7rWF9dTSUADNgG1Y5KhvQGoFM42lYl+tE2SvpDmbmQNuAw6Ac+zpA2PKFv/fWV6ShzxA4tCQe
Q9DqxFd4VqGd7CqZzRJN6/H4UAtbX40h3+gwKLfa+ErmUmbVuDxKVDSk771s4Ky7v6qm4bXAzSml
svZhehksT8EuToKtj13sn48Nr0UuOvllmddwGpB3vVs694ODvjLk5EMPQ4grbcPN5zAKlxHTn+Mh
DWhw6SD1GIWNpWJiWFcdEcVoNwZEYfoj+1Y04tKM7HrIMDoYKupngN7rVmZBOH1VwPygE+uH4DbR
DsOy6pp/5QAN4LyHXeKdpIr5aRRGqdzjY16jk1/FJa6leByCvxfqHFOa5nP3bmkOCfiwWAdEFesY
R2C7QaGqe3X9dyznSeA9tvW3Y7a/rfabY8JSOyxXDTarcfgy0Q98fOY20TaTw2hbrGpmtce3RDBG
eBgO2+eI2TT4TEuqRercNXAX9+aLvkwoXj7W9ufGC0sJzDRxLVD3RrBhIBzHjlw+kXJ7ynMb34Yh
u/tajJLF6/h6K5yW0El/WEgsTuUOrffCIePDWhTekXd/FuvYKGfZXaCka5kN8zfGeghdTBZ3NxhH
R0TNDh72PJROs8n/slQAYZP92MahA6KchpA2n5EGWm9PumVPe7yrHPJyHQxV+P3qRxQpoNv9h8V3
ztLzH3orFMJkk5ubvgmiYi3iDUySMlvn8uIT56N04tf7MzcNffv9zdARcwOHxDA3IeVP9MSm4xYp
i8ENUaTzXO1gL2FSDDIL8+3czF+ndXhprG9YpplrMUrWntFyxBWtXoNPI2TBcFayHPFME9cCNHKD
Bgh2lD8gzP0ck/V12qfLJnLLtcY0cy1IFQjx48DBcoqpvHDfv5DWhlk0zFzHQeEAQ4rIh8mhSXgC
Q87Vz/NkiONjfq7joIK+2mjRIpt7nvspmrtvtBDf29zWwm8wjM5s1ezKDWKGrNJCByXJGVWnqre+
mZhGv+XMN64ecGdq5wrt8FvhqBTv2jzJp93GamrIvDoSauAtXvp7WN7d3Fc6KGCXo7934uKwoU6H
YlVntAJ7heqqDcLk4JpvXpqBk7/aAI3gx8LV1fbTNYY2wSRGmakxepqW4LFoorRxbQVkk/m1eJXR
3EtWzDiFgVKyr+oX3PoOzlyLV38nRVeJCUlMoMtOoBHWZZdpO8RFwGIdEbXGpGOOKyWayLZ37upe
hRr+6NfFspf+PmYB4/i3X1aT2mZZNXXmt/U+nskGyaVTOLmdeI6rwl8tRvq9/fFk/u/PTBK37vr2
L3JHZUzGU+qJ2j84+K1K9Ca2pkDF/dAqmS0BeYq8rk0XsH1ZBjcZSAvcQfRTOLZDk3XTevEoP1GU
MKWy4YFNw99+fzP3amFq71jXZGXjnF1aXmKVn9bYlhhMw9/W483w0S4oQ7WvyZp5PLU1Bd/mdqqK
QzTZDBvHv4dX68556YPDWtD2JWbt1R/XMqm36jzU00EP9f/9DREWfVPFjcw87tLrkk9V0jTx3+5E
5KErGg6U//5CvmzSXWs8WJFqua5OcY6A3RvIYNlxbz7+37o0QvjfwwdoYwWzKnZcNT9MFMi9aj5T
90OwnuSwQnjBpvVkiDEdMRXFUpKyETKrPf9ER/6y1O2xNdDhUpuEvPkwIn3mQ52o5ddStmm42whu
fl/NZTpaqlul0y4SuT8C4CJcpudqbz6MvE/G2HsNQud0fwczxIKOmkI74Nx6M5bZa9k/XMYfBt6l
Y6Mqy+XBNL4WygNx9mK6CQRVS3TqtvrEbwyu/BjmhemwKQKxHhqB6zfr5viyx/M7CASc71vG5Dla
GIPjIgxLmgNdGi+nAnignAqLUUxDa9E7yo0JucBzJqizOTEBb5RjCdvfH3oY08IWAOpgm5wcHdwt
C7+4gef/EwzD+FIVXTElSxNZlbBNX9Ii2IEGX1utcNBhZOnU1dchar72ZHwaVnnoWg5Op38nidjb
wLzc4xMVmR6AJm6TEGoGx/YwHS41872L2YojSgcxYBc9SoytL9B/OfSaynTAVC35MI4jxeFqynma
D+2KVtvQssoGB9J1/krShz1aQiTY/NrHEsAaqZTF7Q3LqsOk6rUUgVSLBNCIfkE/a7Lm0zc0Ll3p
ro65vw6Vqnq0s7RsR1mUri9jzp4VyCAPBa0Ok4oEHSIOYays8GJwR5VrM/4TRGP46f7wJuNogSsD
JVaIkGHb3bbUqfeLP7eJWOuvPptyy18wZExd4G+riQu5Klin7N1zvNQfFucTj5mlpmsaXYvacKhd
qDfeqJXz+jRG7nlW9LR1nWVpDcPreKmpcLeZ9YHM5FZdh738IHif+o5/um9/g9/rWKkeJR3XQxcE
yKhHJ06mQk5fnIKux/KNTibl8A1YAuLjtqv2dG/ax8WbH+/P3OA5OliqWTvRSgeyjX3Np1NXwn9w
4CcPYp3/5jOxdRmb7H/7/c3Rlgk20bCOZRavJOOTk8icPvd0seQd07+4rcub4UXj0ZwzDE+6Ka2c
DzVULsduThHQ5/t2Mhx7/qP55y2iXWqkTb77KUjfn2rufQ6DE8pKpy7/df8jpr+hhXE9TZuaV/CH
Th4HUfGHrYv/CMYtqfFqfv8LpnXQt+Fp7MuGg7AedcIsDqcrVcEL9RvL5mIaXovidvRC8ArvXeb6
7iOl7sdg4MlObMV27zbOb07nOmSq8+tlUALrHA58TnOxkNSLlX9SgVweq0D+uiF6knHungnAJafc
U1/v282wMjqCqstD7voswsW+qE/C+dB0JZQH1wvqrZZTu8HBdCBVG440BK8QTu1yfifK0k8QkdcZ
0qSNiM9L39j6EQy5SodTUZUXo1MXKlOt+BayvEvnyPvnmJlufvEmDikaz2ldYew8b06DU/FUOHkK
lqpvGxA+979h8DFdL7DyIHyzKgepnIOEDYfUzu8SJenl2PDa8Vr4K6CjI2Kwnsfr4NGkQWs+eOiP
7RS6VODOpiCIfHhwRf6GUhC4jBzLFmdaVy20ZRk3XHCwmk543k33cCxOJbMiMUwBoEX2Poh2HRhO
dp6gp4WtD8qhXTKx6DHebUwXhn/wHyhVP/oi93HCKKi4rFChHtWxDVQHUREFHoc1wKKqvTn3U/Ts
x9HrfX8xTfoWz29cvnE2EMBHLkr07prU4AIEI4VlRW/Xid9kOx04VcWTCpX4X2sPiFxWLyEyStv8
D+qGSUm/xcxL2G5DlJv+hxa6RQhSRgXpg2ziYkpkLLszpI5sL2oG99HxU62K6TTEmwTFALCuOb+G
Ib8qPJlK7xCxJG7cWuA6WwdpLO4hL+TbV+rIKmlLer2/yIacE2obs2TcK/0B/W2hGiDGi21fABJz
dFcOtdDNASKJKgfWgTclJCovfQPNxvygViZso0dvFVYDHZYu8+R4KYIg9UcHhePmWM7UcVScyrUb
WdXhNaY4k0ilq2DvmGtzTYPz6DiqDX0OcvDw2BOFf9TipXUfu71JXVvJz+D5OoRKBv6MpiTULItx
OjX5/ETW9pjf6BCqkpbUX1EIgtuTp979ITf/1fO+3XdK07y1iOVr14uVYHDUc08VLD9NNtS7aejb
72+Smkf2tSIqhEkETzD3dIqPvTsyHTkFNeXdrz2nzXy8LHyISUUvSDhLykk/Wmq4hmgNtGjNS+hr
QEa0Ay9mnoh2vuRxewqc/nTf7qbhtWgtZD/t+wBGaEfhkcEfHitg9+ejyUAHT9HNLwT2VHS7BjWT
l2prnfnSEactnxbX7VxLzBqWWAdRdSGfQLaz4bFhcHlS7/VL1ENK+5CJdBxVUXZN6zHUsEYXtG41
AOqiZie+jn/eH9+QEXQgVYUzWVCDpyKjonyiXn2K1uAri0SyD63FPobzuA6mInFOFRD2Khs35x1j
37ZSPqqQl3gxlKdls+1aBmfSQVV48fHxEt+rLCBLGrQk5cF+mo4+KflaIK8gCVhLB/8ioPt1CPLn
2avTis/nY+ug7bkB9iky3WYPXriUsj1RNWQdp5d5/Hr/A4bnGF8L5SCQ8zjXm8rEVqfA2l/cUX4r
cw5Vifa8lU/+HHy+/yXTemtR3RTdIP1oVbh7fymgtkG8c+49edvnGS3D9z9hCjl9FwYmclX5iJvX
Nn538Lia7pW0tQkbQkLHWUV90K8sUirjdXFZiuEJMgofwayLC3L05f78TZ+4LdKbXSFG12g5ql1l
kE49rwC5QNCwRLGrykKxf7r/DYONdOjVuIfdFtb4G+40Pcu2u07EJutmGvr2t95Mv1wl8IULhobQ
8Ymt5bttn47t8zoHVR6MLvV2xEEevwwQlxZ/VaXtwc2QIXQSqhpNRDVtOc61a3GGcMjrJqZzHXqW
EDYNr4UwrVBaABeiAjiKoT1+uq4yOE/1IWJEPPtoAcyLxh1CIlUWTkAyh/GVhvFzWQSW8qVp9lrU
LiiZlZ4bKkjQkaxxq4RN/fvAqqduGl6L2K7xl6WLEbGdWpKaheeg/+iM+bF8oEOwulI5o0CTcCYa
+hMkWm0qQc9qGdwwdR2ARacJrwL1DACH17zzC+ipxfVjIJvT/Tg1DX9Lo2+CqVvRuBhtwHf5xYSu
sBWydqu4TD105499QItWkF3FJS+xsn0UpZAnStoiT32/sZjHkAx0EFbhbXGf32yf5/E5jPZrlB98
69HBVxS6iLIIUCrplUzdqTmXVo12k9W1YHWDpRYLhBMy3/e/N2RH+QgXxY1Ji1VM42vRChKathwc
RCtZ6peKyynN/aA974raWJ0Me4hOR+UxN+rJDUTu1o5I20B2cPoQ/PKkjp4iyIkc/Cda5BLItS9q
npAYyu0crP470D0lRNh4hn7/N6iOxKJyz2tSudhte6DgQWtRy+chHpKhPda8QnUQVt5s/8fZlSxJ
iivBL8IMhCTgSm5V1Nr7TF+w7plpxI7YBHz983ynanUpZcapzOpAQihCEQp5uIu5ugIoQQkGID8D
R5UNgvX+Kge6UF9TVF5KS7x8WnxDgRg7mBKw8Ri9H1dov/6+L9RO1KrFAb55XZs76AXE4PywJFnT
o6+f82bLCVd/EJjwnhOUIfczCFwAvN3lLYGuzxeMfVoSgn2e5ukPj0OkgU45pMltShDvF5eBDr0S
heTl6PE5WXICGWsVHQO1nVZw/R/YXD/66WJpjptspAUwhNQHVs5olYSOvDDpf+H1vvGPQAdeQdBD
Dr4P+rsMumWOw06+318ILw8d3zeXFOjgq77mfhs1CFpINsQdaLsYoXHvf7udUQwxq0OuVMEZVI9x
OVVF/GEOxIfW857nPD3OQbmrzxzo0CsH4m5BGWKd82V47kHEJAfLyxtiVoddhWzz27XCkxVEKhVu
972oPofZPuBkoMOtSIkRwtzF4qaNf54LMMTI4llx27CJwS1DLXShIj61kYfQlZy9FFH0w51sN3Mm
w1x/8s2uEEXbNGbXSTyZdkXscp+ei7KoY5xT6uM+x9GyLicEIk4btmKUZ8nq1QeGaUVIU51UUVsY
GkwG0uLWY1sU+BLV2izYVyXc49zQXd2wQEdeiahZ+t4jCCrBHjj9MLP0eR1sGjSmF9fy7AjmzbGn
qKNwk7ichBrTczlnNsCt4ek60KoUPsQCUhz/i449ukvwF5HN912LqsOsyrzroYUClwwAVAU250hd
+n0I1FPI9vFAYmbzd9fMOBumqvDnxAmgcZBO57xNLecek2G0NMtlKvgYeXMiPPk3FaF7VGWmLNnQ
9HAtWnvRRkW/whnrUXpHT6TTSY2bjZDKsA3rKKsOSjHoiMMfF6jdlTPEvVX3WUZbzMvM4vKmD9AC
tnYcIdFDRaOiJmePV08FLixvu41huwm0QJ09SKhjshW2UdF9WIDPbOk/osQ67nu8dp4VYTSHQe2i
6lMPW/U0tq9r+eH2o01G0SJV+lFKFbvuwUAct1kHtV1h4+Mx1Dc6vEqUeYuGGcqOrcov5RBB4rH9
NKrqcd2Ci4uu5u1PMBhfh1lNfrUs3ojtYF74qVtRoc3pmW679GjCQIdZNW3d9kEOCwHF8qNaoouc
iqclLXe+vRazvlyClqoA/SeVTgfF1/9GHrTx2OxEGQY6LRWcBxwHCnOLldfHXq7OjTufb5ve4D26
bF/vLQPrBE6GcixPLTgCi4ydbj/atKpatBYEkrXOhFXNJvrvIqqvflAdg3Ef3gWq6Nou7AS0Rqk5
Jn4xn4t0etlSsa/c0wX78qoL5sBR6K5XNWDY6t6dt52P1qJ1YYITjqvUZKJw8cI9+nS12NuwlDqI
KizCdKyubVwGqOXS00sXrhYXNz1a6xAr39m6LMBQcRg6w3HIouXcU9uAuOnhWjpNo0IV2GUwsdwC
R1gH9wG1IX8NLqhjoohHcll1sHa3LOcookfB5zs5ePuytS7Ul5bLKLoQN8yrL7yYOiOueAj7dTt8
TGa5/v9NAQxtcypdH+EzCmwm6XDn5e0+J9SppmYQD7Vzix2LL9MBzv4x9GzXLaa31qIS1HB9SUEf
jpH8LT0ObZMdyjr4edskpuXUsihkHSc0bEucZlb3UIGEfxjHgwdcxe3Hm95di80SEqbZUuGGlriE
xU2z5kecnfa1D9EO19azdzNcL6ODknryr26a/oFcwb7w1GFQM7h8WzKjeOnbcoolY96RCmthZzCL
TiJVrDNaBEAsJVPHyCGrqIodyF7Ft41uWFMdDFVO/bqyHr7oRf9MNHuI+DcQVVnaJtcU/CfSKtDp
o4aqp9OkcLrOfIfGU4heYS7b7+3yHy+F5TdM5rn+/02cNsRphq7GbzhVc+E8OnPP4u6mJ2sJdMAQ
5bxliCXorgHR2dNDWiz7dhcd+TRG9bRVPZJFkWbNya887xHtQ5tYvenN9UBte6FEi6erNfona9IL
VJP3Feo65In3EfchJYf7j0H1h2hNIRkZ0cNU2ZgcDO+ug56aZnRcPuHdS5F94TT95MHhb/u66dFa
GuWsUM58Jd3OIlx8sNUTcdvKfbuXDneKcoxvB4uPbkbj/Cfypj6TZrBdCxkCSQc8OYFs2hX6TQnu
h9qTdMcvaVoMZ/AoPyqxcxvTWaN8XyzbLDFAT6JvDvq0ku3L0zphVF6nvhp9VBeiEkcVTWc3HF9v
L6lh+9JhT0qkIQtKvHO6fUCqyJ1/tvJ0+9EmbyG/byw5TSMvcECitfmPfiEPzDoQZXppLTwl5BZV
44M4EczLOTTEvL+5zx+mxoYbNL25lkjTVYhsClC6sJxEceQP6E9FX3dZRcc3RWm1BVuJNKrqCL0j
Rzon6gc2tUXDgVcHOPm8GiV4N1G+1DhllQ56yOvHvuzu+zI9Y8LOkjMMC6DjnLY8y4IO14iJdGYo
Hvw38fSCSa/jbROZPuIaxG8yUp/RYt1SDKmmZU3ishnA+kif17X/Fg0gTFt26Q6HgY5xyjdX5pvE
piDXsn5ELaaSgpSWuQmTia6+9eYjUj6LMiLX/m+INpWgx8Zr7uo1sKQRg4sSLbf6Q1H6gqMnULF+
iynuEGKa7sOOBzq6CeIKLMIZr0/SHKT1PEzIku2axAmIFrpLq9D/GlUPVsnojMbGfVbQmBQ7OzE6
e9TiNnhzFbWJUtMB4jYPfRTGvZWHzWB1HczUk7KiE6FtwiQDqZ6PA7w6bkUpbYLShjylc0eRzMGd
X0+7pFQkPE1l0V5CT65PagQ5aZ+FNu2o/0fqO5WljmdKfS8NcmhnoG9CqupR1qHfPgxeO/MyrunW
iyVmndsD0c8G6q0PI/TmlicSjjwikCcrZbnEc95N2XPgtHP/0aHjyFCcZmP9kdXp1h032lVQS12r
MnVFDKLkqZzjtGpKlN7etvYshNjuuCwPJPfSmh4iieufH7RSRfm5r3Hx8wCBFUr9uFLAQe87Oeo0
V9NU+YvoW0gKjmKtPg5oU/d32BqQnm7vXSYPuW4Hb8J+WVy38r2yS6KCf9iCZ8iLWSLHsCvqeCs3
6hogLJA4ZmS9eHOX68DC8Eusw898UbiXvM6V7/sIbXPJHNEUeV73yRxJrF3oT8HXKfdtGAiTjfTC
AKxlEB1WUHSbw+KISqnB1BGIu26/vGHj9bQdpv8/QOHKNphlRROXZQb6KL+FI4a5bWrE9AFafRC6
beQTd0DiUG0UU9l25yacZ8tCX6vpd0JTh1/hKokwOS0dENCY4DllnZ+D/o4I0GpT3hSfR1gtvPgB
r+p4a6toZ1dFR2bxBdxss4tlyT2mTg6thnjcop0Xcq7WJZNOlfahgJoRrSoVr23IXzu+FZaCxLAi
ukjgRifWhhUa/R6SYhLAZs8L6WxaOobQ00FZpEK5qbIRoDIynbJsvksxLUTR9D+QSKoD0Jt0X6Wv
Y7SWsY6Kti1lsvJ8A6pPiM+15/UWzzJkF50fyx19Mbc9IJu42jq16fyhaFQdr33xUGfNX7vCT5cN
hEzYCop5HCiqwqGHvAJ9iefk/1aDdeTPEOA6VAvDhJ3gClQ4JcArD40/QgDKW9VdGVS/bn+DyU5a
fNcEPErzCCp7x/HuN3CO1IyoUxbW8VD5NqTf+5/B/4Bqje1WNwKkJhjhug+8j2RNv20l31Ufch2m
5YRBP6wUp+kGq8DWAT0YcdpjHa7DtHwowolVuH2yAJE3tpj146v6WpK6Hv1Dl49T+0s0IFf/cPvn
THa6LtKbjMqjZlgBz+uToMiTrhDX0faHLs8t6eL9nYPrwoKuRwZwjKKnUab9fFDFlJ0jd9/VANfx
W52Avh3PFzTY3QX6wjTPIaZh44wzvbmWpVW/QosvvV4gZTj9emHbfWTZ6OzaiVDV/W523FcNUeFj
r/BCce9HXneYR9eWQE1rquXoUQGzlY7YrvOldGMpKxbzrH30a2qp80w/oEWwWgPcYV4NH/TVdZg5
Hc5ZhsNGPkSWXtj7WZrrqK3BTScSjTgCO3m9fseEQ3AciFPdj17ID8HGkoH04qVdMhs+wbDcOoZL
bGQLmjlHRPvra6CiS0s8SwwYrKWDuGjNN9ZVkPqq3CW/TEMKLpICrIzgx6QWc5neXotitxfh1tAW
+FraHZymeckqYfHU93drroO4OIDvJYCMEDIcinu3HHPcSYZQ/GLPW0j2kfpynTir4QJ16rz2CYSU
g4+FKgmSZyEtn2CyjhbKRTX0BELtmL4fZArQrlSyOeSrY2s6m56vBXPdj9XUrijtGBjPk6J03SMH
9dTOtdWiOeVo1pTX5uqElvPdVeP7OHeEWPZ/07vroTzJokM65vegJ24/O02RynhuRf3xdnoxeI8O
5RqjxZu26xgL88FpIWXfnF2fiMewh8p3Fww/b/+MIcR0WFc+LV6eXZ10Cbl7Dp2sOS7OcNfkNpCI
wUw6qGvz0R9WCgm/m3tM5RdbcyzyxSL2Ynq4Fr1OhNv+ecLDPUlObQAximm0VO4m+18N9ia9y75b
y3ZELzdQ6G1P7CkL5BfQWX6oXRs9qentr/9/8xN1VijIMQInWQ2Ze84dv3mgDrGh1k1P12O3DSc2
OygWh4IeNt6+ZnW7r4jTQV19WaVLKqBNPqRD/rlq63KMJa89i+lNb67FrTdAJTGLwD/dzGSMHSme
B8Itz37/yMQDPWoFzshrivZnNpFDNaT3jpriMZDHKHUSJfx90asDvOqRY0zVg/HrqTzh8vuRuNnf
Kk2/B2If7x3XwV15Xm2dKyOZ9DO5QHchrkl/V6f75im4Du7yWjFU3VhBqIxH86HMxPg9iEj36fa2
Y1hinUZrbLwiWyYmk2Wul0tTeuUJTCaWrGXY03RYl+/14dqvVCY1aiyHqGRg1blk+9QRuA7t4i5I
oegAgWJZzkePpodV7KP94jprVtR4fi9y1J9di3qnKZ8D5Vyievhy2+qGPU2HdpV8zaj0QpkoEAnH
M/BdLVmfaSR+YfZnX9LVMV7zPHndmLE+yXB797SW/pyBfCXqLVn3/4OQf3ahuC4wuAmFlFJ5BBTv
64F0rw6kgrL8exeMH/g2njzvg0t+ttN0ptAnCuedaUwHgYmxqTyxLSSpsvWTU4X1Y591fN+p4A+2
rBDw/oEjdY0+DvU+OoLHIsDBjK+ubSrWcCzQ6bJkWWd5OG0k6ej6Fy0iCLuR/qGn4fYSDD3FFkhg
zsKtf9x2NUOA6wgxZ9sWXDrj+Dp05KENBxZ3mGK1nAsMfqzjw4KgFHPqIkEo96nZfk4exJ7rD6Ow
JaD/92TfcTKdM6vOc3ec3eshUwz0vlzB/gIlhwsbnSQHj4rY8jl26vI4YMR1ylZ+Ik572mc4LW2r
uZkyOQO1R0n7HJTVua9t/W2T2cjv9UYj57HfOlRLjiBnpMBpcGMS/iDjX7dfPcJz3rOalrdXkOv6
U1FcWVB674QRrl9Dqy5DuHnx4ngPczvVBxHJMwdi4PYvmrxMy+ao5j2VLv6QOC4l8TBCHEA1/b4q
RweWjSGrm+A6xsJFVH/0eBv+WKFOZvFhw6vr2LJWTf1UjQKYlfpZyQq03NVll1F0XFlWuAQcKDiQ
d8I5McaPRfW678lXx3pTsBaLisZNRkCUzvKpFMVr1tvY2Ay+qSPKQn8B70ZdoNxOgYYXd6tL4rn+
NM+WxTTUBDqhVheKcnFHPoA/POQfw4b35wLKnXcuryw7nukXtMCNwqGooI6HUQTyK1tR8eX8uR7y
yZJXTY/XgndZVBsM0GJIaPSX69PvM1MxhvO+7FtZLXRB/V95YwoCI+zSyylaCUq+prFADkyurkWp
IDVwsALpTTTZs3edTQ/UsrNHpMPKKuGXGxG4AxFk/uqDV8Of8iMJbTNJBrPrXFp5BUobQQvg+fI2
oTVgvb7zuYlyywZmOI7o4LKZQT2qW10kmoAeMqiD5c/4nsO2HIfpfHtpTV+gBa2QK9iRMpDhrpK9
pPx57uoXKnbd3HAdWsY3kbtgNYBXZvNxKshhoX0NCYPwOCn28/YHGNznD5TZsLBuWzFsTDY3P2/M
bc/5SveJd3AdaJYCmdGtUBBPln68r/rhGc3TfSGr82oNKtsodXGTsnnlPd3CuAuzz9Fim0swbJm+
FrPrBim1rYFrRjm7V4G4y5nzmPPmXFlpiE2m1yLXyYpaoBbBtKLqfagO+9lJVbYzssExdcSZtwEE
mufgWnJod4my4ixF84rrrX27jg45U73s/KoF72kRZj/BVgQQIS7jdrmkjjPzvJEBTFKB54TVX8eF
oGgvMksVZTKLFq/Vipb0WmNZXVHfL83n1e8/c8d2ZWx6+vX/b1I4SasgxFD6nAx19cQFwHdp9tAx
Gzeg6fFXR3rzeIf2qcyXq08yPgOIs0jAcfsz7/YJiXIdXwbl6NphzQAwQNh9g8g5UCAQPdqqzXa2
MLi8jjHzNpqx1YfLB9uKcrXsokMl3A/7/EYL2Vymc9g56LZCxXX84UFf7b+BjtNOj9eitWnEWLUC
a+u2ThlHqxyO9RaMlt3MYBgdY4Yr+a7wIWeCmXSVn+ouqi/NtfF32zKGRKgDzNjcVqA9xmjYXCx3
Xlq8zuk9IDLPSlUd6P/3KVFwHV4WATKGEh75tlrH+6CrH0fX3Vd26xCumdRjK0HRmuRBAGKTRXXx
l3220WKWF33nhgpUawxX8U20XaIAqCFyv60M8KqFWHK5aQm02A08CArQYkPs4oqqDoJPkYq+La5/
L+v6lxO0lnrE5EdanVwVE0jwKmwRWS2nI40oO/W0sd35GDYgnT8LFwJMNGsNRonau7CB3S/h9qko
/NPtpTC9vBbAQQNwRFhi8I0M61e2YuMHLMqy8ZuerYXvSmnf8AZTWM4WFQeeho/lgmLq9osbigUd
vMVC4YczyOCTtpIvvR+NMVH9t24C7Vrj2FQjDB6kI7VoF4HVlmGGhGd+fcB08NnpyBc+VgkITD/1
fmPZRg2LrGO2+ij3ytwphqQKBgod5uwf3BzWgCVRW7vMsBY6bssJKy/qfHCwr8x7WIR8Ddz8eHsl
TC9//f+bFLlOk+NDQxozPEudRCsIMsHv4fF9MxlcR2ptOMdtYOcBsIa0L9HkZ5hxrP++/eomq2ih
G+YgMASREIJrjcSlzKh3GQNgafc9nfxuGNdvhib04f8QIv+bsqKMh2awxJbJ/bW4nf25clcfqVFx
72Er6Jk3SzKEPOadjfXEZBwtfIm/TRHUAa7I9/B7DcePwSa/i+6E/YHJCqJlqHJkx5zwi8dqhVo2
3Ic0Yjoka6szKF1uWNWB0Z+9U7ADh1LwrkVlOiir8vM6RLGDE8R1UrAlzc+hH/fRrwFB/7vHlERl
Xt1gRBBNWXCBq0NdsM+0YJZIfX87YzoES9SDdFvSDYkIf3gyO3ibuqC/eShZFc/ctmm+7zdMx2Kl
PF1EM8BCNfWKn4Ags4+bxJTA7aB6f7dhOpOWW4RO3rYgPglTPj1BKJTFQzAU4Kon+8iKmI7Iolfu
68xZFURGivue+2cSfd/38lrUZosH3bkUpmlq9e82iwNDgonrbt+IKdP5s8IWXRdaouIBupgdwmgs
X/1RdZbejsH0OhLL7WcnzNWmkiXg54Xnhy6qLjUGB24bxyDuAgn2370/kLIGw5joE9eb70T6MmaP
ZforoOmx7qOjzF7Z9HcqbXAC09dcg+RN2qJuAaoCCMQkdTQdJfkuXOeB7hTgZTqf1gZaBdEjvhIi
8ztMi11qaaMRuZrjz1sJpsOwmhoIkU5muJBs82PUxpkfHmYfcgETT9zxE3c7yyZtstA1wN9aaBty
piTGitvB7Q45sPIoznOQGNlanaYv0dJvGWZpEPjIAnwJDmBOPNej+Deo+JPnTw8gYvkKvIrlWwyb
Uqjl4rJz56hYcqwHBr3jusi/jUv7ettxDduqTrC1RX7q9iEKoDBqX7ncHhjvLh5FUhuK9IGqxnLQ
eD/nQ2/99/UguExfa8ztJNsgH/I0jEtK7tcoAqJ22be76iCtcq5lTxeczLy5O7HGi9vceWl626ye
4Qt0cFaz1HXl+4NKuEeeGhfzhtFw14Kgs0LZe3sxDE6rw7NcL23BCCdVwjb6NAfboZFRdh3Zs2yC
BkfSFQ7TrhmrQuLc4UKByn+alOfIR4a5Z1uD3gAIYLrQoR+59TBD+TpBJ+sQuK9e+VLmDzP9StPm
BAIHTKt9r/01hkOfiHWax/RdWrCT3qEUSlr8fp6FBEXlPFTRUUwVTuS3F8a09lqwcwrmpqqaVCKy
HFNhdRxwL2ld/9gR2ziV6Se0IM+3ULlcwb0ws3OW2xyD0uVnyr7UWW0JdZN3aQm8KkSHrkKrkjnP
REzL7LsEBcCxzYd9FYIO50pdXshtWFTigcohZO3Z59jagTw4314Fw5ar47iAy57WJY2wCkt/WsjX
Sj1jFuLQdfySgQYvFMfbv2NYCh3MlQVZvbXjrJKxi85MOuBk7D9FM41dujMSdUBXVjWeM6XYDifp
/Mfy+ZvqRgt+xRAMOpprq6puAOhcJcEARxUVD47ztNjO4u/DCpgO54qcxid1ANSS4/SHpisPE/0M
7c4j59iswuMoAQjvOgui1LQQWlzPklVzOuFTyrx67oPypV/zF3+knzANaolsk7W0yFZknuYVo5Eg
lvOco+P17MGdyWbxJNPTtaB2ypYNUFNWOEU78yNrC/rYF5ON99RkHi2gXRznAkZgnozmL2vI4rBS
P7mfYkyivOwLBS1tbykGwShBKCxO/yKj4MT66cxwc0Yrfrr9E4ZtSQdz9cInbMjwE7nszqVyX6rq
3145lqcbbKSjucYo9VnpIKXOTObAs8vlrETtfVELJEt4Nfy4/RGGhdYRXcyRS5b1WIo2db4ot+6P
ARbeUtgYajQdvhVCvTPjA+px6a4PYfC9kbyPw0F8rEoCAWT0DvcFgw7lmgA5W8oFh0cv7MRdoWLc
lzZ3+yx0tdybghyEtqTOXaXAre35aKj22SUik02dxOREWhhDbj3d3AxPn0l5kVTGBJIxk7QZxvR4
LY5X4ObGnqdX1rmuX+5Zn84f/UJU0wXMS8Gv2xYy/YgWzvCasQh4uiV5lp7KmTxGa3ZqeW6JBJOL
aqHceU1XVCXijA1eHBXbXRNFx9tvbni0Ds7a1ogSp/MUum3iMLLoqfMXSzYz+P4fyCwgGip3cBVY
tV+J38ZV+blWzaGN7qmN3cb09teffuOZmCvLZ+EBmbwFQK8ycaRLaTGMYUl13i/gMKDb3CFy/Zo9
8229I/jrBDYclenNrz/75s3zUETbyNwlaafxixqWKfbJ8vP2mhoSvY7R6hn4TtSwLgnGsQ8z9D6r
f4qZHryJHgMexivY8avJRrJiWmUtfGXI1ia//pjXFMcpiOISaEjZy/MWvLaLTS7a9ElaFKsa42vV
opZkautHx+3jfGljNudx0PHYb8cv0vnclraJM9PiaOEc5ar1WN8ocHjV8rkbp/CeC24bnTA1nHSK
sDYlyzKBCyvJBvDVbcuh8L+y+exD2DQT2WsUhLEjpgMbC0sWMnyPju2SUyNLxvE9TqAOVeRdKlde
bvua6dHXgv+NH6dQzvC6uUOQ8z6PMV/4GjSLZdszGUpHda2uD1kBILiTQYIdZUS3tS3PQOvEnk/v
Wqgx9BU5rFOfhGu076SlE4kBqzwA/p55SQ+92W4L7gYpzl1hC3vDOUjHeU0NBgZoi4Ncjz54F+Zn
Obb3/rDdE9KC2nl9RO/a1pIwRKaO98KAAvOrCEszNa+o70vnv879wZzXYh4sfmXYI3XMlxSZ10JW
EUU+7+959FfP2od6teRU77qDvNNw1GFfvBkon7J6TXq/iCmtD5glvgR5fcAxG3wzMs5cHoNR56Ro
evJHchDMve+L8nzbs00fp28CFWUZ6MEWEPwDC7ZGjhO7YqrPzjJaKk+TM2hpfZ3SrK7DbgHjy7Nf
zTGfW4yPk4Pnuwenuguz8v72pxiCVEeINZS3teqqNQGn2nYcKm+5V+Wyj02N6QAx2fgyXcNmBRCh
OyuePnh0H4iI6fiwevGdqCP5khSTmwBy8jr7wlLUGoyv6yyuy5YCpIG3LkFc0eUfh+Vuld/Xgd0F
3l/Kt90bmX5Gy/NiDUSPCRcvoeljx/5ZIT28sjSe5OfAfVkKS6llSI+63GLLZBuVK0JlwPAsDn5H
WY2xO7pxzX82bXgenf9SW3VhciYt4S+cuGVaVEvSNXUTp4PzK2I2vWxDzOmgMacVQHvLYgFzELmk
wr+43nhYU368HQeGE6VOTgbebJZej0kJyLPvqsy9DC5wAz103CfuWRKiaSn0oObKz0aCpeiyML5q
iKksPw8ejzfB4zQqAV59ICCVuf1FBoPpYLJlW1A/+giQes0fqhFys37+0kSOxWCGtdbRZAQtA9YO
4ZI0YV2d6OitB7Rpv91+d4OldAzZFpF8JhkiULSfZVGCy/glA5Up9fJYQKNybH+VTmf5EJOdrh7x
pkwJ19Zf+rXaknEQp8bJT6oZjp2yMRqaHn/9/5vHB9J101G2sFPmf/C79H5a+9NWpftSkU4N5oTt
Qt263ZJ+CI5EprEI0+dxUqfbC2FaZS2iCajuHJohD7mdeI08/xLsJAJhOoxsQqsUsz/X/ofT3ofO
fJaUv471XsNoOVp1kbNyBrunzvBalf4xSOUlUjb5LNOyarE8pl6WzxUQLsUCxmrHPWRt8xBuqaVn
Y9iOdCwZnaex8d16QV9l++GL6kiZPLoSynroElkc37C2OpRMhYM3wilxQiZFeuzbgJ5nZ2/vRgeQ
hVnmdpAS9hLpN8f8OrHG71JmC1qTfbSgXRZQvQFmqjBrOeDu9JrRvDgoj2Hw923HN6yvzvu1FWPr
TiF+ICi+Z84vJ/w0ZrllcU2Gv/7/zZZAgm726zryksYbH8B5+JwWNmIg02tr8RrlUNvwO7w2xqQu
q7d8Fml5FqWt3Wc4N+gMX6qoZTMFePwc/OTs6KuvqXgu6N8ht9EDmWyjhW0NRZhuXfELq8PiIveP
U7bvHsvVIhawgY3PDPkQaJ1zAKIMaPU94GBtSe7vW57q+DGcAarRwZ1DQgd6JPl65xTiNQ1sotzv
OzzVEWSQXfR506D8KflwAC3nHIN/7jXK5anqnMLimKZvuC77G8d0SFA5bS2Rq2TzsEhG7io5YbxA
uTb/fH95qQ4n67YmC1KGXvTgV+sBlDcCl8YgBbwdtO9X1FRHk/HKRVK5ljwBm09iVDETlwoAYur/
O04BwILH27/zfhgAP/27naBEmtGww2JMvYMv+bz5dy460yABjxtyvv0bJktpkbzM4bCsJQpSTOD+
mNJoPg98HCwfYHo4+f0Dtoypfl6GJRm9qgXay88OPCCW+z2TF2khXIRV7qZpiKM/Cp+DAB89rjX8
777AOX2fbbRQJphLrycPyZfl/cOIigeKGr3tbslgGx1TRkVQ5sxtvGROSXFYunC835xm3Gd5HVHG
wB5MFygiJU3vvLht8bR2NpSjwe46lVcfBl04gEs/Wfh8JFyco646NN7O0NXxY6lTwSd9OD0WFzsQ
OUNlxOLrhm4e1QFkDkk7omS2JHxd77aa/5BIXeUQPkrhP6DZc/IicQy99shLm0ijaZmv/3+z1/mN
s66kwVnV3bLjGGQnnJMt25BpIbTQ9SaP8GBG6C548zDPz2KN7jrV3u/yfh04FjQhA3EzFkLQ8bTI
9tI7+yiMQd/xu1GG3g1qxVE0j3Uwx9GS9Q/+MOeWFzfZRQvbbXPZ4lfpFYEx/iq67Vz55ImU0tLp
MKyojhSTJZFuQfH4auZD3Ln0k9+UtprN8O46TqytUo63RkGeqfyn34cPmACIo9y13fqbnq+l3mCm
RVYhxJJWqnPPpwPPnVNb9afbPmN6vFYv15Pom7FEw5cX47FwcJswCQwTdxaPN5n++rNvgqloo7qb
rrVV4bC/cUEyHtUmC8u7mx6uRaqTZt0owUqeNEBaHNJ6xqSvswpL3WYorAItWPusLJxwhGUguQv2
vddFXgY0kheb/q7p+VqqJSMrxlR4Lpi2/KOYnROovV6bvDyMvU1OzrS4WtQ2AeNVx3FRG/E07nEG
XWR/XIN9JTnVAWATJ82SZy66rKOblMHwOZ8Dy45gMM4f2K+sDwJVX/cb3Ni42cs8R9/Cuj1Hg23i
zuA8Ouqr8EK/zgLEFcRVt1fauc0HioO1xe8NhaAO+FpmV6LxBcvT+r+6fqXj0+h9IOHdtE+7nOqw
L89tyEavt9j1+G+KK9tlSi01lMFp/oB8YWxhdOfZBYSmOmMg/9RR95BCdPb2hmNaWS1oXVl4yIMD
3J5uxwxXlmLI7kESdkgdd+dPaJFbox7ufAnbAL4bDwo8LFsc9P9g+s6yuibf0UIXFbhP2g1lpiTi
OVz4z6Wz0YSZHq2FLKpXdwWFl4sBqeFZDal/KkSeWbY009JqeTarpjEE8YqbjNL9Kusg/h9nV7Ik
OaoEvwgzAVqvUm6l6rV6epm5yKanZyTQgiS0f/3zfKdqukmZ6VZWBxIRBAQRHu5NPr4Poz0FZMvw
JrQrdwLROT7mXjLxIxDyLAPQYwdkr5vANv79dffqMlmCEHXoasHOlN5VU3KOQnDST/Xl8c60DW/c
tBD71UFDmZOGoizOIg9YDGDakEBPmx78ibtTvPoCEc4eaIexQhV01crZReK6+1h3e1rCti+4///V
8CGHNhyw5A5IpkAvV/JrtrCrWw7nYwtkuG5TKZdpgjiqKIMLJeFH7f9oK73TAm2bvOG1Ja1FLyeE
+tTh90DwXVnMpwKyLY8nbzl3PMNno6JzRL/ifeUJ56zDCCIk7nPT6/Oa7RXPbV9g+C4PlnJdI5w7
DNW0cGoT32E3vgQHN4/hvSqgWdi5SMtGQX5zC/TcLv5Txfee/pbZm6guycd1ZHfGxqpfcHKOfy75
eGHuHnOjJQVjIrt0sYA+umBrKsYtlvw/rvsYHFzxBLUoZKrirTwYlpgcXNEQsaHssU07UhRJNUOR
Ti/d58fbKIIr/QowcE2I1wYxHier6JoyVE11/q0f+jgrv4eFTiQySQXLE5LvETPY1uxuqlf+TFkE
Rq6Br6lUeSLcP3mYnRaGCqd+Gos2rurx/PirbLY3PJv0RbFxx2fptgSnuiZxvuFJ3U8HhzdcOxMF
cnmud8dGjX+DqeELX8BrKjkgp4/nbyENdE3pR0DgHagDusB9kC2Zg/XUiX8Z+eFADqVH51+ukMza
vqjoTxAUnB7/puWmdg1vr3u0FYKgG1CZUYg3Yiz4135We7xdNosYzt7kG4EwGB5OK0VDHt3+aiA9
K44yirgmvCsaK5IVLt5OjucXYNv3urjtAfI7tDYmc5dmqqTBAqLQWdBL3bTvqdvvdMdZFsbEd81z
AF0q0FmmclouDd1S2WxJOTU714RteOOG9rXWhBYhS/tqDs9LOT4vM4ggoiU7Vvd1TThXGQyRSzwA
cyvAkMK6hKAOPQeLdyx8NxFcawTMuwzRuySoc5J9dUGn0Skoux1XtlyjJnyLQuyrzFafp9GgAbsW
KCJl64+euacs33YuOttvGFd115Fs0pnDUt+ViQzRMLN9YUtxqjb1x+P9afsFw3czxsgctQU2UT0/
eYWX1KR5nlh2mau9pKvtJwwHLgpvbmswxUBdtPvHmauXeXHifuFf/UB+e/wVlr36C0Src505m12W
8iy/zV7xowz7lzqnn44Nb4TbkKQsQjcAba0/q/M615dBec/7ZKu22RvhNg3x0lnqCDZY5DcQpHxu
Q4cnWqzHHMEEa0lVt25NYGOtqpd2+FqvxTMtjlGIuqZO5AzF3tnjMO84c5ZOrmYnvmzHwLfuL9is
Lchyt4FliyH6PGh3Tlqij9FCuCaNVyXdVckGl30bhX81TinjqYn+PrZnDNfVuBU3fT+dZ1F+UZJ+
VkV788Y9nifbnjH8tghIwF30+IBRAfEWZc+umIHf30OMW650UynSxapToN1RbRiQv42m4Evpd3ut
Z5a5m7CrmjtuWYQEO4aE11xAkWSsXsbwWL+Ha8Kuah1sjRN6DHpk7XLrS7KBuqvYa3+3Td5wViFR
ne1nztNVT8/rOp5IL5804K2Hto3J38XB8C2gDoJ3n1Tg8OrioA7eLXhBHRv+/lWv4mhPugtz7kdN
NxTv3O4ZRAEfGnoM0eyaSKuWrEvj5ytCtUB98Qf6xcFxHIz087HJ858nT50AT43J5Wk+rSdfu287
V4EtPNghrrPcUybaCrdRmw3OzNKs99HqsZ1mP/qL+BCrzPSxuu//g/ZXy096UleyLLH8jTippj67
WQEJtXVn81i89v+1w1fDd223uNNSuem0+vokcj0klSP2AFeWnW8CrqJOaMiD44znQ32bK//m5CDp
EfJ2yLq/YK2Cea08DsfCTX6epyzJOuhhNHuAdMvamGArb+wjML01HHAocgGq9Myp2kkmWjaOSdPV
OLl0o/vChCyM0UR9yhZ5y/mLvytnYFt6w20hfxTSaMEt2CNdTFt1m8PtFjl7/eWWp7zJ1hWgifCe
sMSB7BciQWjWxWMrFbTDhywOQReZiLnJE10vy8V1VLNT2rCZxPDnLt9mILpxULtl8K5virs4z845
ZxvauH1lFdWKDgxfVHkpw9uXqWPMga4psEimKpscVcGHPecatm5Mmz1OEttGMiLlKdyComtbN4Xu
0rst2+K5cr7kPpiqw+jy2Mt+vzDcxGD5CqSuUYjkH5ScoN8I1eQ9rL5tZCNI1oySJczvWYB6S+QK
qgve7Jxrv9/+3KTvijJHBrouca6heqdG9VR64sss6r1Hum38uz1enZtgLM5Wx1lw9ICW0I3Wk3D9
f4ZoD+xwDw1+zZRxE3O1ruh8b5CwTCfgm0s1vQN+5taV5XWYazCe5Dv5ANvP3A3z6ivQgrqIrka2
b1q/EvepF3+03je0q8QgnHm8eX6/PwGT/PkXsiFHGUPjQ1TfFgkAflUcZvKPvC7paQqXnYvAtpEM
3y0GSBNrjtS3k6NS6IghIaV0drbSfTf+zhZG3EwjspTUB3SJzOrkTu8bgvC2A5Pa9HfbXbzx2LsF
9C8/L9Wsu1wFrMNH9JpfIf/5p48WzNMhO5j4qzaPqnwYhJt2Yvsxs+4sSueLq8d3/Kg3myCsuiwb
p23QeSM2/zRN6yXs98iTLfY1QVi5O5IOk0dqvcTmj8kq6dMqgz01DoszmyCsqcjdHs9/nira3Ggl
/uqFe60ArX689rbZG1fx6qGLfGhDPKbx0K1U9z5nzo4D24a+//+VAy8tr0evwpoHrvjIInXa2nDn
2LctiuG5rWxApJBrNwWthZ/IZv2g8Yg5ofd0J7K1HD4m4moKO75OawfAti5OnvisnW+BFs9ZkG5o
pHq89LaPMHy3yTIiZ4VjupzQxcGzAqyiAUVr/NKonbjB9hOG246hEvXk4eyRYCfMuPpDLvmZRHsH
qMXCJv7Kg66rgP4NXneO6pKun5xTvU+6Ypm8CcAS4FwNKxCboc2bo7DEwLIbnLgvdsJci4lNkq6m
jRQOAUVTXebx3Kxoj/vU51Arh1ZK2B57X6MZ9WcnaLI2mmelecoBuphRma9m/2kgxY4j2D7ivnav
fAxi8e2mNPbphKYyx3k7QsJ9ycvT5v6Zq2OsGTwwHHlYeeV5PcxcyuGmgulSFM6ncA12jiCbnQ1n
zufOk7WL1FIWhNd56E/ZlP1Byj2oqeWWN3UVa2fqh1UitcTASbkFP9BE/HcY/Me8PbI02/wNP559
SAbqGRnD2e++tXUbA732jeo9HKLNyQwfXiq/mmBn7KCyedvm8k0wDju7xzJzE4wlZs8rUMaGYQN0
GZe1Gk4i21gySDc4HTrkfkFjdXJAXRgn9eBWSzLJ5jOJyvYJfrd3jFrWx0RkKbxSFZnk3b73d5fS
Hjps/PXYJWbCsQAGirI8x+YcwF5yZUSGZz9sdm4Z2/rf///Ke8t+rOVS1RxUhPypFW3ssfFpm/c0
q2zDG36ruAjCKcDTznGi2+agb16UzytO6mOmNfy2hbBiFEpkf/KpeMf78s+KLyCU2AOB2mZvxM10
Goa8bwVPvZ5dK5ef9Br+FVV7CRTb8IbXOltP83AZeUoARqQLi31HX2ZxLPHJTUXFzq+KYQo8LI7y
X5y+TnWTy9hzvJfHi2851UxIlhCdD8YF5H+8Sr335upM+PS3bFUS1HsHp8WxTMotpqnWq4+89tSU
QD6MTlSECdLR9OAn3O+0V7s/WCvRqw67n3Xtm3IWTzXacUc238qM//F4lSzXo8m41VJ3jLwRzxZw
qzfnWoKo2ePemtBm+A45N4W35K4YgG25DGcWSEQXEkT9adiA9EZD3urEmd5TKrONfv//q8UCt9GK
GhfsDQj3W7nlKkFv/B7Lum0zGZ7sVigogBsY55Cb61NYlh9ZjXqpB/NfVE/3rhvbNxgezUYShGGL
x6qqR/+UFbJLVld8fmxqiz97hj+LEYB06jM8IqX8MUzTH/2C9s1iF0RoWyPjGoaMWw7eDLzDZkkr
JBDdZ0V6FdOu+JDLY1xDqHj9bGXUYvIZMrs0XcrNSSb4Rww66ub0eIksTTfchGrlgKZvdzojaEnq
d9j/SZl95fV2G5R7nRABd+Oa5N5N0D06bYvFTcSWlhBULrjvppI2TzpYzqPz4/G32Ea+m+mVPwTR
SnpK8SluSJ6ZP36E+PHOMll2kqmaKBhrogldqSnyKueQFOfN1Wm+7kFFLRvJJORyg6aYQRZ/h0LK
txVZY5oHkCSuz4U+1i3HXcOfG86JzyUSKp70ahWXECmfTn6GlFr8ePUtaScTlXWXQCd6GO9Pe/ft
KtJqgzQGKC3Ksk3KOYunTO0Yw2Znw62JQvTYbwNNw2Htr1Phf+fOQd41bnJvbV4pysGbUPyUHcqq
AoCFd47Qw054Z7G0CcXKVo1+Kz7j9uHjU++8yat6i+nan9pVfnxsCMvymHisbRHSWzvsVRaUb5sM
NL168r4/Hts2feN+nl0PVMZoHE3XvEhYDrWJbPs8IEsxUfXf45+w7COTYEt7PKoLnNupEwI2uJVJ
FPzlrHni4QnrN3+p9Z/Hv2NxaROa1Q6EBE2GT6FlnYxdftXQ8uqKY71W3IRmBb6Hlle3W9MNAXZE
66sAvfRE9PXx7H9fz0LN8Oezbq6AslxxD6fl0sQC5QjRfai7vzdQxC0KgYBswGO91/Rp+zHjkp5Z
vyggwGia8fHcO/VtYG0ia6RI1uikQNlY5f/V9R7axmYYw71D0oRNiwVNlT8+Se2+W8vqJLjYOT1s
wxuXdt9vAAag6yKdJu8Gbcf3CzKc7Rx8emwYi/eZOC00a7sTXtBuOoblfzKffuhu2zk7LDM3ebTQ
iOmjMKdwS8zdU8QgZUyiHz7LD2Hyucml5YUrko+Q5cPzIXpX0CjpJvlOzgcvIBOi1TXBnT8eOZc+
H9CrrbsqZLF0wO6+Y1hbKGPCtESkOeRusU23cEuq3ouF/+cAXLPsQ+SPmvOcfXagt8O2vRKszSD3
PfAq4CC9M4jMQSo1X7MLuukRWvIn1m87Pm4b3vBxEg1NyWfYm7Lt0k71qUNpnJO9NIxtpxpeHcyi
H9VSu5CQ7IOz40h+ZT3dqw5ZbgqTSgtt6BGZFsdNxTC82TQkg+bwZVmnWNCDGX8TwSWnQgs13l3N
XxLuB8mo2SX3y/NjT7Z8gYnh8iQZVx8adGnD/SSHgifIvk+F670dnb8f/4LFwCaMq897VTVQVE99
om9Lo5OWtm88vtePa/sA47L2nS0IwsGDgUuIEo/ziWUliPL+ibK9o9qyhUwo18RZEwa164JsYHvJ
V/7B37vfbCPfl+yVa2k/8yOVIYipHfVd9PzZ8fjp2Krff/LV0JnQeR2FeBUukZ8idX3KgSsU/d7D
2WZUw2upzopALZGbQkcJ6YUe6ppIErI9dQGbUQ2vnaciQ2mO3I3ap03jxbOTf/K6f/Pd+9f2C8b9
287+MAR+jlfzCPZxlHSTMau/lpu88MxPjtnAuIQXpPIhvXW/hKu8iVXUXZRynpk8xgvJTSAX6Zdq
m1p8QxNEYG+cQz+eCrWT/7VY2IRxtXhoUtoSnk5z8yI1TQayvOhqL9q6u+dv6vcmjAv6rG1AoE6W
+qz6S2p2BgfhTfH8fTuyBDJUOyawmNmEdBWuJggnCjfVa3nZ8i3WyntL/TppsmXnArM4sUmfpeuR
rBAs89JwLj9Hpa5OfsUOVtFMRFcTDRs6puAIcyOfuBzjMuw+5LvcazYrGG4sqm0cmFNsqZrVlRN5
i4BoafIoHsLozIPwGN7E5NIqhw3Pjq71oGX1EpWJqt8H/jOZdwxg26mGK3dBQ7LaVzAAqKJIO15n
EiWjkJfHXmyzr+HFxHchUok6BZ5QmYS86aaSDdKV8ePRLfy+zARyeZx2AwuBbnN1W6bdVo94jsv/
3G2LLpPDeVJtZX9t1s6Nibd8y/DeRUhcqwRy58sloKN/aBmZSbvVER1APgsCMfNEUo/PV7x6b1AL
PlTsRJ/fzxeSmGtnE8HgpRFomHr2uVnfC/Ln40X8/Q5gJtUW0x6bKMP+WrsoGdzoE0KM09bwT4+H
//0OYCbuC+2KeKW7MNFazNEZyg/jeQjUy+PBbXM3Lmp1J24EZA0wxHX4krd8uBa8AJyeOXuqRrbp
G06+Mtp6dTMgF5n3rnvOSe4CdeFnZC8Es32CcVu7k4zAl4l7SE9bTDqQ3bT1izc3e0k32/iGg6tA
zlCmbdy0oPImuuY0DwuE8PYybbbhDQeHTrWaZCVwCKqowotfezEazrZTFWY7IbDFAr/gvGavC4vF
8dJ+lm9ZVt+k3s6Hto+J78J7U8rZW+4P/T7Gy/bmkz8FbXcObtvEDadttXTGqoNlRRMkemvPHFxb
jyduG/p+Y78KUNeSu3gpo+1OV3kLjTh3VP8G4yj3utUsVjV5tijf+iLsaqCGx+Gqsv4jFSweg2ON
NSy8f9ar6RNaqkjPwOhskbx1CvT4bs2OsVqw0PDYJvIJz0oYFfqtl6kKz2uoLyvZw7nblsbw1zWf
q0yGk5d6hZOwVTxRYBLmaa97wTa84a7l5oaabBRPj7VLAh5d+42Br/cYJQQzhRgXL8u2uSlBYjzr
Uw8ZB700z204fXi8Ly2z/wXaNULFzvGRwQHN/fumLp7Ao3Nrgz2uw7vn/Br3MhPbtREoytf55KbO
mPNTB6neswuiqg8jkc7ZbXQ2xj6bSPL4Y34f/jIT6jWDMLAsBhA+z0C4jIjnenf7lCOYX6i7wzVq
8WMT51XW4bisHC/BIvPPXl7dCqHOj2dvG/puolc+VpbR6owKKIUKnNXQugJFPSXrsXDHxHbVCygE
gw2nPqvQEDfTBnFphJYh8Ggcm73hxGiv3gK86TF77dB4kWDvndZy53VmWxrDhcGPui0N0jRpVLNz
xJpLPR1jd2WB4b6DV3Y8Q3Ul7XvuFt9YxEV7zkau6Jswj8QxahFmUm0t7uBkDN4AAF99ytWnMoSc
qr/HPWnxYhPg5YZDr/2o9VOv696u3d96YTfPPdbHwExs18j41DUhlshRWTxASZO0fztkryHdNnfj
0nUo17yZKj9dhXzTkDER1H1b7xLYWc4EE9jlrJrN7RoA3VKFb7tMX7tqhBjimjgH1Z2ZSbg1ygzw
KIi8pXrMXpDa8vvwpV8Ptfcx37h5xUyrDC8xAOvUnW3A/Ti6xdPkrmc2lsfeE77humR286BhUK2t
hvG2uuBQJv6NFHskKDYDG87bLQK6ihVCk0DoJBfrpWP9WchjRTnmGw4cdrTsO4KU7lqqBBn1qx7C
JA/HQwUaZgK8pOyRnQtRQamV960os4/oQnqeG7ITF1oWx8R34TkMoMaCveM5/ocpGIGAy88tWT4/
PpUtu9/EdrmTUw2KSsi0OOsFyZS4qoYzq9sbSMNOj3/C9gWG/0aIDaOclX7KeQStOmgFVuppXvcC
Z9vw9y97dSvSjnUQT8JrlJbhk1P4CBCzHwHf4wS2DX///6vh16YqdbkUPlIRMqVZf7oLOvjRXrLG
tv6G9zYjG7cOlAhppvhZMBIrVUxxPuv3/dR8OWYAw33F2NV52yK3CL6KN/1In1hXnJ1yT13Xcvf+
wrsV1Rtw24A9t/V06bkoADyv9vJBtuU3nLcIZF4XnKAe04xpr4BFAyUW6/byidHvw0/PeOtOmwrR
q4OKQ1iGKs422Z7rFm1TjteiaEV4eZq2EuHQpPo/ZL0VO3GoZclMeBeTFJSvClRZUdY8CS3wg/34
+bG1bWPfIRavNmybebKlEAJIA5j65qxZ8XEFmPvyeHSLPUwg11aA2rEcIRq11OXzxv3PnsjjANym
x4Y3nFk1g6QA+/qpcHQaZE917ySV3ENc2Zbm/lGvlkYwsMJ5FfoXOoFX6qjn9tNCtvpYRs/Ecy2z
dNDJfz8pFu9My/YMXbBzn7GdpbGcFCaWi0LDZ9vqEidFESWEdkk7t/804IB2vP5Ygwcz4VwTKYKh
IMgs9Tp/y6A0SIAPDJzin8fWta2/4cyNCHBwQr8DLWzDS+Z1XwZ9jBSJmQiurCNo6xMIUTQNTzoI
8IBcP1S8OaaPwEwIVxnxgThE+sgrkROlw422Og6PxigmfKt2idBgofJS4c4ft03E0zK8LKI6dt6Y
lFpMRDlvw3ZNQR75zkNZEuW+nWed5UAwkVuC5LoCTTNsOuVPAdhM3S67rvN0OrRlTMBWyBRATz4Q
VQ3Dg5SPb/yoO+avJlirFYUImmF077Qbt4nk52qNnkDYfHDmxq27Vui3q6p7RY/w9gRlZxA0o51w
h/HctuxGzJyN6BbJ/XvBuUSiqovmvynoJRqyly60uCo3XBX9fHQUPi7GxWnwkuDvNQkPEbAxbty5
wzKGwVRjYcjin7duSppxvWzofDy0Y0ws1qibmcxrvuGp66owbrnk600WIN09likxEVl+lLv1nKMN
MZLNda4kEEfVuR0PpgtNRNbk+BXIGjG8X5WfZQbFV9leumWPKMGycUxEFkUHx6hHILEZ6tfZCFVe
sdyoPAa0A8Lh5yu2rFlW1EGAfVkoIKRU7NfLdVR7NJCWbWnSZqHa10JWMqPgQOJ/6qX8NgX+MfJh
DPDz1DOqcIN3IepCw/x15CRu66qCPvWeLJlt7obLOi4JyooBN9MDXSxE8wGH27Hz3cRdFSVrBcTF
8cSt0FrNwVN7zTbx7ZhDGf7Ko7ytgx7rAtRbfvEyV0Bpd94jI7esigm4aqQHN1qwH7sIqpsBGB/l
QU8ykVbarbtu5QJ5BTKVceaNRVw4JEzCdS8msziTKVYonAWKKBmu7bCfIdpbX6jrPI1duXNS2tbG
iIbXupjnZQsh4EnXEuWsnLHbGgRoXjpkWWo4a1RW6PAIkTqqaft1aFwvVhTw98eD29bm/lGvgm05
85LXtEHRJl9OLkhZ0cpyzlp/5yFiWxvTW9E8OrQrjNuvUn6QI99uOtN7mhy20Q1fRak/zMTYM0iO
YnlouITvCFi0jrmrSZdVrKJ0A4KlaefhUw/AT+t5O5eTbeKGszZgjF4gzumkRU9OeiPncvvvsT0t
7w8TXdUiplPujDNGu+4H4hfg7aQvtAsvqzrGoMFMjFW4RUsfZeoe1LTIL0Y5+iTbY3UZE2Cl68yf
KFraIYMClXDiPMveO7YVTVAVGZ1uJgRr7tfVOz5O35x8DyViMacJptp06LXd/WDPNXe/gWK5/Stv
j0k0MxNMdWejaaqsw14p9fuN+v9SEe0kpW3zNrxzLpttpVBvSlmr/XPVO85lZPnfj3ei5WQx4VNd
5NfbqJHQ7fTymSEKiAuR9bFyZH4+9gtG9BuEPepJHX6BDepaFe55GOT1cCRg6hGCZ46uTg7eJ+VL
qPh1XF9GnR3KR1MTQCVXSHXlEi+metbPQdVEkK6O3naNPMZSj9bunw/2AaRqvrf00CDoiwvSS//0
gf+GR9kevOX3e4eayCjV58i0QecgRW8zea/oFH4stm3aOXt/f4xRExvVK+qWDlrHUs8T8awbNG6i
pTmE+NJy6OKjJjxqGio6+DPcihZg0dRgEmlJnYSs/P54c9rW5/7/Vxfr1mxB54sVPKCZk2xdfs63
8vR46HtK/tdqPDWJsIpFDitozlgqg+8V/d5EXyf+kfEb73ciGtvqG/dqJsdxcRfMfe5ZouVX1MYn
N0u2ZU+Wx7Y4hucqSJQoOuMKYVJ9VCHp4qGo96jgbLM3LtdidgZVOFMAHgVgi71GJqB0EfHmhR9a
71idnJrgKDrxrVvVGKTLNH1euu2FOfmPx+a1LI4JjmJjQJasbsF0qbsT3YZTvytiZhvaKPJ0iJOy
JkPA5AZV94G6nv5XeTnUtI7N/G6RV3t+3bZl1HwLoGszbteuX95Hgvc7qK77wfWbXW9Co9AUNRM1
8SCdRy94wqXSnFowzsV9hZpAH5bfm5npc0PdvfT/7y8waoKl8qKoQ+4gzbqprFniosjUv33FlvNK
8z1ybJtBzBs4uKedQvAELPX6V4c/YvjG3gfYBjfcuJ8p+ErADpoWFfH/WCo8r8QEvOYxYxs+vHaI
tGsNY7vNhOxKFnGw52d7GCDb3A0n9lko/drBm80p+/w0lWV+C4cq3NmoliPChEs5BBiR7F7LBkD2
woYvkBZ6qek/m1ccCk2oCZhqRknEdg82Pb7Em4qepWLg+jimE0JNhNTiFDOgwxh+U/Utr1jSDOJC
QVf12LSWnW+iowrlLe7W4W5cVBFUSVlkNT97wbLqBMwuvXt6/DMWGwf3n391XNQdDaJthmYd2hpO
dd+/WdmwkzW2DX3//6uhZU89NO5jaA8CTz1z3hBnPDhrw2XrcexYFsGreNUM17acne+8aOmxdAg1
+a9o6RabFpuXyh7UY50X6Pcjr5zTOKE/4PG628xreC6YSyEq7GjU4qP6XZstYONb0q3Z4yi0DW+4
LtrQ5x5oHbju1L5wNZzLirz3x72UgsV3TZCUZHTResDwLMve9fP81t2WT0uenerdRi7L7jGRUkHb
dHNXwQa1CssECoLVDaiIvfDN9gHGJcyilmwICpETaeRLVYsogScAbcRV3IXyn8c2tn3C/cdfOcDQ
1VClCMGX5Bc52a6RI0IdzzXR844bWKxsoqXCul2cwBmB9wrKSxBBd2QmpxAyvY/nb4lxTbzUgjs+
J7xwIOfK5CnfXPnnUAb037Weq2SGbMgPJ+qrg4tluHQWoQS03FvSfDnjjJsR2/07BsUerZHNFsY9
nPF8clAwR+YBcKk4GDf/3TqAQvvxStkMYXgzAedWBcEBGCLLr57+wyHDk9jmnbPCNnfDmVUZsDGv
YIdmEttLMIzrJ0pALHVo7r/Apgjtp3YBLYwfbm/8boy3fLh1xU4yybIyJmoKbPpzXnigq5hVn0jn
Tad4sh7LDuI6+dnB1lmOYhtbIK5HtC/e3BWYmhgEUs1en6Rt9oYHLx3btgbMlmkOAaGJfpckT1rx
6fHCW8zq3X/01fEw+uTeYK78tMin5XkNcv7VyVrn/Hh029Tvv/pqdNX3EBqQHFiyZn5CYRgNnsUH
Z6I7LwHb8Ia7DigVoqENNGEyE9AbHhdx8QI2oNez3gNxW85oEy2Fh4wWkKvA+vj5kGi1oD2lEUlT
3csqpbPXg2Qzg+G7EGN2F6nB6FiNlYBgXaASlKCdHe+yjW74LrrZhKtnQPrWWtyEw8/aUd8eW9iy
PiY0Ciz8pO98J0wdrd+BQe2Lh34Dv/OTqNsrOVmsbLJfuVDHYRp4aKzNOF2ifBBxThb3FPBiDxFt
oaWgJk5KKw36/NILQdWivpdB+2UR7KK36V3UTGcts2cwAn2SG2LrVh/zDVO4cOR8zABZC1MqyK2o
ne/hIs99FO1A7G2rdv//K9eby3GtF0bDdGDdOxQzbwix37TAIx2zu+HZUi5eh8dk9kHp73p+r7zi
NLT/lbsMMLZ9Zbh2Ww3R3HFEXgvKXqeW9erCpiZMvHr56AoRXo99hnEjN25XTUUPnJBT4+3KC408
y5TmYZQ2kXPsXjZ1CTfNoNBW+di/UfQf4OsA4JG2hzJlu+ODNlMb7l1Av9YdXCDZyjwY3rRO8K+s
pu5U8tU/tldNOJUYROBNDlqumi3/7pTlW64JslJ7ckCW88mEUwkNvVGoK/qgYyDhexGhuz7Jcoaa
/mMr28Y3rugx9+/YUHh30/v5NR9656pYt9ekbxvduJ+Vq/0uy1AeiPLq/To00CohQXDs6DYBVbrp
cxFtuJ8HiIte1jz6xtexPT1elxBnwW8yaSakaoxCgqqs8IFdETdNZIKGqwQHB/SA3CsajC5c7JGG
WvaoyYWFJhy/9Efg4sVcnqFvlID/+gyivoPLZPgxJYDH+CVBiZZpGUNbpLv6TlQf3P7G7dw3nUcH
ASNMnjecgFP4I2NFfWX558d2sC2O6cCOHiPSYXGUi1wm6rO1WyZCHExRmxCrfMhG2nEccqMI/qvz
6psvsi+HZm6CqwYpw7aHbdEa7J/l+DEEuQxrwx2/tayLia1qppBIvMHRTDE4IuZhDkHF7oOqwj0J
OIvrmuiq0MtqChZznPar58dNhcJPlK8/Hq+NbfD7V726gZEhXgegXCPoKfJTtnnXMdiDbdmGvv//
1dA+Wv8gz11jaCf60oOmOCbqWC2Ymrgq5ulxytciAkNnVScqAMv+uMmdqOT3AH7KDD/1nUV7qqgi
tAa3X0WrnyfViLik+Z9RMEEdaTt1QXcV0TGkFTWRVqJm/aBCdEaiTPMlF2AO9rPds9m2PQ23ZVJW
fdQPfjqXlJ8rkEkn45o35xCkXTvnmiUMMuFWm/J6VeCV8143wep923KX8KvHNsgNxkMe0aKIsRmI
/vR4y1q+yIRg5W3hQdkOkYSuIZcRreN2HnnzrfLHox9kXMWqYtPs3+lIxFTKkwpX77LMY3lyhiaI
B5QCd4Iui4eYrFeh17SAki538qh+aa5Zw/sN9F3E3dnItvEN5866Eq0PW1U+VYV6MyzBG0L2jmub
zQ3nRrQIugXsJlCNcJSBJi2fh34cAItbfvCpcXaAB7Yv4D+fIehydLLwDhCacvWkC7+P5/9xdiVL
buNK8IsYQYALwCtJLS11t9vy7gvD9tjgvoPb17/UvEsb0xAidNWhCBVQBaCQlRmMJnCmzrgS51kB
xXdW/SueVKQPkJbnjzY8tbu9TK+L5Y1ziwrIWsahbAYo6eFEnX6qxy6yN3uXkeJxnMTOL4b97c/o
boX//v4qzRbUqXI61MXDwobQmUhcdM9+wcLEryMQoEd4odsxJGA0BN3+osZtKmir8yS/kv+DlqHu
f3p+6oXM7bI7jV9Pga/+DVSV01R2S/FA0uzThstbVK5oXrs98n8PE2/MiQrYqghLaGax/IG2zp5v
6ArNhzCgw56KDSWl5YgO8u+8liCxcMNeDmG/1rGTVniTLyMhP2ZjuZMLf7T8GnJ2YJV17Qi1nEsp
wKk4bXEPnuvEW8LAWSPo0x39GT31/X2sDETFhGULUNtBAMfLKe/3TZvSHYiS/VDU+X10akTFhnm5
nQw+1GtOo+S/2ew+gp3sOBWmhKSJCRUdBlQSaCK7lKFpOXhwpjmsRH7wpg38DOInNEtfbs+zboUq
WWOR6OjGORvv1CJDd18AJqlgRkPAbeua/UeFirWg+GHTzOAjegFtlQBZpzi5IzNd1TQXHlU0Mc2T
eSymIDjZ3rQffWdv4z41r/t0Lt9lYxe3g2vIrrp/opwNkswOMg617lNeT9VTiqPxOlvsxIR31wds
FTdmAYNqbaxgp9UL2igTyxTLDjytSwZ+03tmw1aRY62cpnwYLf9E8ioIcYFuI6C7fLwx56a08bab
bBU81ibQ/yIiwSeYk4d88p98UqYh67s73XTdZF8lPaji+Mki0WjWzMkeVFUQRu321lLGt12k2SJs
FT2Guj/HkRan5cYWHLr12JV6VIUXL/XdJoTeojN/GGiZtM9+3dHmz8RbWkUJybZqiJPany1DQU7n
yWvAvvqjjr/RWjgQ3c2W9uQFvgiXKm2intz33G2rYDNftq6oJ2y687ZAzFG65OBUxpY33fCVA4OP
sjEZBWco0WA3Zduy6y33B3ScDfvT24cqO1Cu8NZEZIUqE0pMsyXD2p2/oKX3ha/g+GlccVf6slW1
RSbTXCRA/Z4aWs0RZ+mFCXuJA2F68tZ4SQWbiaQt0gnsDievhZfoXP0Sotqjw9Tgpbezu60izgK6
EKsr7eDUF9VPPEh3ICnnpk6vt3coWxVcbC0+eySRwYk5YPDxXTCU289sqY8DvxZV6vtaHAHt+zsS
0myZe79AR3VfDnHrQZt77Y/Bdh+eFg+qf5tPOIgOV0GCk6haNDyPe7tqTmg4NyRdnZeUOM5rv1sG
QoPTQpx3QUU+CEmf/dE7UicJi0ze15plqyRdpF4ckiRzcKoql+yCpV6jjtD3t9Oibh0p0cxEYYMJ
fWAgWLeteMyWbQ7lgqVlWKeaaOZKNM+O8Iphc4MTRKEP7eSFDsSoxezFfW46KuhCTdnAXc55n+XY
mbIWjQ3E3aK5Tg6ggjZcIN8+itgq8sxJxZAX4xqc2qWLygHokso5zq0dJ9YY2467A+z2112zoWLQ
XGvOWqeHXq5fZNau5X0Qtj7/ctu4ZipUBFpRlWjzrZEymLPtk2CNpNvFlLj7xiG725/QTIWKQutG
y5vYBCJozotj2hWRNzW7vPzntnXNWlXBZz3UemzfQmdSIlEn2sYteclqwX7etq4buxLOBP3ntX8l
xIC8Snf2l218gWCod57aKjCgG3QzoBzJg4q5nrgmJCtP8Oxa/DPL5IQm3Zj0vknGSvcNJaC9mhfb
7KMC3uboX3aGyo9XIH/CoqVpVPKhONznLiWwc3S9TH0LOnR/3aCMnEFfMn0KRI13Cd+Xo2cIPt2c
K8FdyqKgXQt1wG7m2RB7hYVXA0oTMd63ZFVsWs82J2+gyo62hdYP1xo65P3SO2EqZlPtWrOy/oNN
m5KyTSQYrnMH1+Jxci4TGt+igXcfb8+FxkmqQCM0oJocJGT4DwD+yDBdCPqaCJUm9gqd/etae3Vi
5VNdsq2b0aiKt8XPo+P1eAr37sMr2SosLWvqpex6oJLbLq3CfAQLO2rml9uu0YSDCkpDo6S/enbO
Tw5dPmzt8KMt/KiRybeWTgbGAJ13lKi2SRpkMiV41EX7NFunU2Gvht1TZ1oJ5mUIirTrZgYBvwqs
OWM8NcVdZVdbJe/KszGx1gK7ZtcioGwaBvLbfS5XQhaap6Jc/JWdCvD146mmfHAY/bhU208+DQbH
aKZVRaGB2wm0rjPFe5Ob/qDUAtizfSynMbRRbLr9NzS+V6FofeNMZVBz/7R4nyqGp2InM1jW5AMV
hzasluXP4F49jQM9SP5iDf4DlFUN1nWuUYK1nVeotbYZP+UreQ7yNaqW7d0cVEDhmLqzda65/rFX
+QCFksVnM2bY8XgdTUVCQ69aDQtT553rR18ZnzscUWQOOEzD+TCdvG1E8zFPWDCd0iEHp/ft6dV9
RonaMi2lNaK0egJUMhyyo9eOIWWGK77OQUrc+s400SDvOASXh+ckWKwIXTAmGK/OuLLzLltLZCqx
fKxk9eKZ4W2OTsb3AM2tRiXu8qgLisYMflmcy5CCWu4gl6+IYTr9uu14zfBVHNpaV5ThhACQDQk+
Oj2zoGW3mdiEdMavZ/hXi2dKxqLLLfhmHvpoq+sTzQrDdU8TVyrwjFkJQw8B88HzXHciRBOQ9+gA
kxRW7Zjvcns1NVLq/oMSwAtnZb6i3e4UgGw+KkpMMh7rTWlNVwdTxRdpBqbLMV851JzRYDHReYuT
LMnCipA1CqQn4m2i+TMYBsowWVizL9rBRDqk8+H1L7+anoFmkAgbJVrdKy+9JGmDwtsGCaZ8s8aw
KWhqOJzqvqMEN90aUW89wjmnax1KkR3HDQ8a9VrsQNRkyCC6eVKCPCUAvPXgOsa+X2bx1PVTOLYm
ILTOuBLkFKy13EvRybZm/fiIAnJAQ5e4INS/HYWa9KfSeq0WH2o+cKBBc3qpR74rvfXUJs3+tnnN
8FUY2gxIDNSpWjR0lk73IAJ3iQee/LnPuBLkZeF62chQyUXt7qno7CYemeMatk+NY1RGL5wj1gqM
8SiIjPKHU1k74YuzJ9bL7bHrzF9X7OsISDMIw+TAsdhBeQARXDgE5EPqtIbNU+f362dfmfe8eivA
a8pPZbG1odi8JIYUkOngogkrFYXW8BSkWBmKRSwVTtgm/PuUeR/GtvxY+Y7hGUD3DSV0i8prGrAI
8lMLT4VuMR7Z0LdRVzd7r3UMbtIlQUeJXchi1sE6XRE/jec+o1vvqar7ceeiHHYt6XjhUkOiYWi/
VctnyoRpcen+nBLVvVuseVaA8GujIwA1T1uaXmhehcl47xeUw3cJyJs7EcB2No/+7gv7WDVLGgb2
8DxMs8F7mn+hotSSrUhFCvEe9AzXH+ckO2We9eiKOZaliZxXs45VtBrnlVgKaFmfKjy81l8baX29
HX86w9djz6sA4dOcFBh+gLwKkem2BiudLay7yDlsFaQGYEkN0AwSE+sZCSfH+kpnYbqEazKHSgBG
E0jotjbYYN0ptZ6z1V5OQ06ymK1tH9/nnKvTXjlHEmdxghbxXfVQC8XTWDVCldRbpjudr8S2x/Og
HDefndJx+HFtRsDrAlieTO03urlVghrNruVE6s2/zBsKwQIQjdBrRhN7hs7/SuyWaCQBv8gGpuWN
PDOS/Oq2AGA+E75dc+5W5Rc5tIB9iOnh1jxRLxR5vS/98REdXP9YSQBafNMRTOMkFafWpxsj04Cd
eZ6L78HvpZGGydX4R0WkuYyu05b2ePGi64vr5e+7ojkVzZ0ZQWUEwzFlKpgMwDlGXBm6c9Hv+Hyn
9qitgtAst93KAToK6JkLYoeNR1otx7Yg95WIVD4wdxys3sVZETz+ojwU/lQ/1ELWL7fDVpOPiRK2
g52WmzMB3Wh33TFoSDzZ/GUufnioi9z+gm5ulcAVlE1eK3vgktl4IdsaDpZ8nw33EbvYRAnceqon
f5B4SbN86wnF3WjMhvOYmvhIdUteidy0DbYMQrbAyS5dHmWcJTHjw5fbrtEZVzZckIRmzbqO/iXg
4jf3AJlyve7Hbdsat6sgMxuEDX2ZoM6yjMs5J+wxy7eXsql/3mee/53uvbUE792GF4/S9nfrYO+v
IjGsuY/xABTNf5sfRO0ggoCVB5B4V1jrY55tO3+2/7lv9NdoeLVZTRPL/6+d0CFXCuguCTHverEY
zqGaeVVBYA6vnJY1AnWQxXkHTblvc94ebo9cZ/r6+6uRSwf917jroplDOB8t4j9a3Z/blq8z919o
n20rcYpG62LsKR5/pD/uaebtUp4/jA49y7Q4F4H9KDz/9+1P6damErNQMJOkcSAe0pT+vGuy+ltJ
8/a4Wsud7wIqBMxdpsKrwah6ErR6rN2lifwRJ/P7hq+EbVIGVrEtyJkAoZ43tzr4Y33xi+qekyAL
VMxXhpq9W2U4ZvYss/ZVNvwiKXqCb4/9zVmGcSVurapeJhLgmBm4Yjm1HvntBKTZ5yx/l/DkC5Pl
Fzt1TF97c6LxNSWMJ0iSlCirBacBJXbgoJ5tPF5Oqalc/WYwwLwSxk23QiBdTuyLy6eQlNM5GTPD
26Fu5NffX8VZXwUOHgpRSSZZHvnbHDP0wpXERKn/5raLkSthnLG+gtq0y09TavchF9VuagcRDi5K
4sNd/Ez4iBLR29qP0JwsOO4r84m4A1qy2snULKjzvRLDXV3TrCtQCvTdQe7nafwiRJ8eb69SnXuU
XRd8WEW+XHGVYsqgkmodaOp+nUEyVZX119uf0I1fCeJK1kNdTgHuK0x88dbNDpvONRGeaVaPiuAC
9383TCCJPdVej1u0HROLnDxyV68pC1QAVwU531xw+H7mThlyW0Y9br0hlyZMvMY5KohrqGWZtg78
Xy1ZEUGLHlELBoTdbdfrvKOGLW8gGdviKsc2EteYVfD3HGb/rrYpeEcJ3bJqSmtZE4aWB3QbZZ0k
YeOYANg6z1x/f50Xtg16iu3EIclN8hBP279mdzIcB3V+UeJ1KuXktMHMviTBuJ8o3/vwz2qbCts6
80rEjkNaQY0QTfxblpxX63PuruDpNXX36qwrIbu5dGzrHEue2WM0e80+TZddMJjIDXTmlXBd/cbu
GwbzUo7hTKF2lU5xJkwPNBrzKk5L5KlVOT4iyoY8CAmSp2xE35Lx4qwzr+y6hehyX9QLP6UuO9Cq
eOkzuV8GU0lSky5VdJafO3ZRtgAq2Fl6EMK2jsNWVNHaOsGTRe6qD7NABWiB2lkUS1DicRjEzsd1
KCBjPPiF4VCl+w9X170KLI8Uk9hqivUzd+Tg/yDNkoV4abVDG6TP8e3Mo/uIEr0DgEBtkJbsi1y9
36UzxlYKBIOEZDYoQQ0n9OvZ5j/naLhJiWKB56ixEyAv9Wu3jZ1kCKWU527kj3xuvtvyLso8fEcJ
53lBl5hLMR1d3xZfUPRh4jAmq2tqh76uzbf+hxLQcy+7pBmu79DevMu5jNKp3jug1tmaP1AjDksv
MMzK1ftvfUmJbSmYI8UKj3meM0QWhNIj9DncnvG3q/UsUDFaZdsVYBDp+ckVBB1Lp8mav9ZFF3oo
f/qgd+m7H2RdPsq1NJxdNH77D2IrLzbfBujpaF2JLPyLLe2oXn+S8re7nJdx3N/+YxqnqbitrcU2
J1nNjqlXxWXtRwNe+W6b1mQrVXyRTMm8oinOuXTbYSmzsJ7fV6nhaqyzrYS5BSoi4heNcwGbRQD6
aZk9iDFIQ0j//bw9ep1jrr+/SiSbQ+kifHyh7apjVa7xthlKKjrLSmSnIIACbrQAtqHi+zob0bFm
qPEFb0eAr8QyXqoK1G9LgPtW/2dZbQ+9wx+yeTwsGwBtAb0sLf+SF+3v2y7SLVEltCFkh7axAH9E
tkVIvB3Ni3Ctfki0SST9B8hYGRaSzmFKYDeEBAMaPZwLx/3JORQmPn1dUKsQrt7Ppy6waHISmIUm
mw+g9glFt4Vz/akCij5ZvLgov1Xy5S6HqXgu0POKHAs3OfFExmuQx3P+CwsNm+s3vyIhRffr7Q9p
PKbCuwRzV7oJhB5k3rMQRzaIThXT7rbxf0vGbyRa77otvgqNNEu9sr1a94q946Fb4qfHoWpenPqp
Os/jY5H/DPxnB9RL2EbCAVxI5RfKyfvbn9dsjCoJ2SKnwOsXJMZ+7p57693qZocVhKadHfPRsLKv
aeStf6gEPxsGyJlls3uZh0spn/PmxWkebw9fZ1qJ/hGtAm5RTO6l884N3Qfdnt4lpssClX4so5Sk
c7G6l2J8TKaHsv7Hne7qB4ZtJdbTLSkLSNu6F4s9FOyz8AxVKs1RSsV6zUsAsn8m3Us5nlbr4O2Y
H3nxbVdrokCFeflMoA9gZO4FJAXx1GYhLzeD6X/fBd5YISrPWGLXnd0jEC4pasph+yAPy3F7HvuQ
7seoPtx52VIRX2NelhWVWIjOeKhWdJScx9ywWZDrinvrLyhhjMZu4guJv1B/BVs4/kF1WESYPa57
d48+sd1myHqaFa+ivQK+TlVLFqx4dGfTen0a2jxyKvceoCMoQ5VYTWlv4/nJdy8ErMxLWZ/AUhTd
XkBaFynBCoWuHmLjG1bQ9zXqH+p9Gk9heZ5/WYerh0z67JogUKUZx37NHFIL78LyJlyL0JsfOaGh
VRlOHDr7SvCS1rGYa7nuZUTfrAtqi4JEKwVY2ZCSdTOsbNA0LTPe2kg83rIv6L6z9n5nuAZpYlhF
cXELNZh8QH4A7QvKv9v7Pm0NmVhn+nqsebWNgbkVb/UWTHfbbs0O7Xzf5qvCt7aqdrM6h93BxxQe
eWNY6Lqco8oxoolAlgEbkQzeyV127A4bMKBFyA717ppx/E+3V71mtagsYnnvj+l49QtrnjrQ/+KC
tjgfXP/jbfP/Em+8kXdUCJc1Dx2xm8y7jPvkgNa143jqHvKwiOfQxBCrm1olbkXaTa1nI6BGQT6K
ArrgvLPa/e0/oFntKnBLoBO1oB5yMnTAAx6m+bGy4tumda5XArXPLBRGkuvSyb6wLQYrTQgiUb5c
bpvXjVyJ020a5qSRWEBT+ikfoxL6BB015BiNy1VEVtG1ZWNlDlIl3lpjkYGcLLCy+0JKxWIB1rE0
0BdBAium0GddROfPt12i8bjKGsYLr4BWMEFMtU9ee3KHKey8HYTrDHcXjctVPFbiFw74eHDcc9Z9
YLkw/s7NDWcnne3r768S2FjUCxU90q7fPBOy2+qXfjZkdJ1brrP8ynRmdZk/L1jjaOsKrXRXVg9W
+0tm+9te16UylTcsy5aRQ47GvbT9sX1o93lcRNZvb41Q14zbg0l0TPsd5Ua8EVdstgcXic/WB2cv
D+43+Y287x7Jzj7K3HBO0E2EErY0YbwCAAaHY/JI6G7OPnmmy5YurJSQJW3ijI2Dw1Mgo2x6X/Uf
bs+Axq6KwZIlyIoSvM1cUvl1q6qYJHeeulUQFh15mxUSzqhQ40NuNFWndSO+3gdfLck6L/qhu94U
kirebDQtGdaizu41BF7Zlb23XoHzSOdg+8zOrmm8mkWhAq7AkO3l3uRhUYhP03jyEye0TKtCZ/v6
X16NWXSWJxIHBzpww6dhb5M69Fw77jtT95DuA8oGykdaNM118EPzQqyv3rAPZsOJTmdaDUkARkc5
YuXV/XFKYidHZ6HBtG4qlTgUbbu2toNkXqP73lvJ16k2MS3oRq3EYTKzYplbrOo5PxYyLslpvatj
nQUqxMrqraGqG1xg3OQLlCnDoP3s3tXpBNvKGVesvljQj43jc9Bir0fk9K5hZ9NsESq2ast91518
zGNlHyl7BMw48pN49U2oDN05UaXZEtnsrGmD1GdBqea6R+zFofdCe09jaEfEt/Og7oqngqwQP2hM
bXAmmk/Jod0vZ2cLk6MfznG9m4/kJfl9+0OatalSbnHRrdCDQvrKaczoA5uO99lVIjX3vSLv0Rh9
2YbdFsSTuG9PU9m1JuE0IqdYOS45dQ24r56CzFR5uIb6GzcAFVbVjcvg9xvGPO3J3ombA0C0frhF
9W49Nufy623PaEL2P0qMlMoS8prY4tgDSUKrf6QmIPbbk8lVbFUFkUR7YAhZ6TTPlZecfevn7UHr
LCsBS1ZeBAQE3ReXR6l7gD7fbbv/InH/63OuYqgkmlpdWcHn7pP/Hvp8oXMunpLH7tcWWYf+IN5t
3wxfetvvXIVTcT9nyTDgzGUftr23J0criJOPE2BJ8RzTON2RObJF2N/VcMm4yqrVcW/smoG5F/Qy
HZqAP/W8M2QH3Wxcf3+1zzZOZdcOIH+XtTqA4597u9s+0rlICVoqgzGoLKyfxv6Y/MnwcJUXBtPB
m7HFA2V7FYPLLckZufCs/Aglrn1S7zxJlqjPn8H3EW7lDrKVhkh+ew/gKlFWP1Q2cNKY6qoGepGH
8/KcOI9Tb1JzuJ7t3lq0yq5bZrMl8gZJkyYvSfbSgoSP2R8JcSK0fxnmWPMNFWS1jbZgmcB/aOz3
ePoRfAmF+wvIkx6PGrenW+Om/wCtKssD4zgkldftqXQf8Aoe90U4Zaa/oFlOKs6qL9I5EyNyNVme
2y7eOqhS3Fd04ipBFvAZQm4gD760KE1G3t454rkFxJzxtkPWiN3LbRdpIk1FW9XU7Vmz4nxF3KT8
IX0+vFiJOxs2M90EKHFMurQGZBQpop++AEuEToIQRYRO7u8bvBLOIPVr87rA/GbYx5rvW2pCs+gm
VglmHqRePuc4Y1Hb2yd/Auk8zNvP24PW+UQ5LAdO6hVpjdxWZQ9LFTnjH0BTyWB4oNfNpxK5FRDx
cApuVd727Nlkl/om5geNT1SM1QZp1sIPBmzr+aOcH7zle8kMFWFNuYCr5Fc2ntCohHrLBdiUd+JY
75O4i5c0WnYlSqymG/J1L38jq6k4qw3aQ1V3reOSOtjj2dRrd9MGHsOOAwoQkfsuWlwFWnWZPfTN
hqyQLudg+ONaUVIbsoImZ6o0WJbdO1DfSHDRYg+c7yBfdayGemcvY5xKEzxVs4SYErTQXvR9PmH8
OXh+XJ48cD8zbJI600rAplYjNiDX6QWceU+zKPnehXS8IRtoAktFVC1dW4u6hXNE8LyKPBQNKD6/
p8Kks6kbvBK4S9JdbyzXkmWffySTt4YlKU0ZR2dcidvUCbIgAc3qP35do+4fDIAP2Nud1lUUlQMw
mJU6DvkHbBIg6eqAt68n03uOJjGoiCnsgPVQ5Djv22gVO6VrbgEyF4xPKJFm8e2cqfGOipbKl7bg
foqpxSXOlw/yLgJ6xlWoVGfnMtm6kl4yP7bc/VAb6uaapajyWnUOExskYeAS8Gt7NJSliBYOig3D
rULnj+vvr87Hsq+J78zQymlqiRe6vos8isPNfc5WgrQd0WC5VAVQS0GTx043MpC7taY9+9++yjey
sAqWakrCOlfgjQh1ueP/X3etC4957FySo4zJjh69OTRtLbrFqQStCEB2xTIsTjaSUNL2KCZ375bZ
y21f6SZaCduS0qbJFxtVjNEHHrELhyZJw9Ubj40Q9x32VbSUtIa2tyn+QkabcBlxjVuidomb3mBf
s5hUdJTnVZNoe/TKOF71w0rGOcyr5q4+HPRA/r1QkW1cXvGe/LMmBdrSwKoYyW2me3/tTKTBmkoS
tDP//kZnO9B9tXHkIf8+z5YAC7Boe39dStU+iPv97anWrCQV/8RA4kvXBZ9JxyPgxiHvdoJ8um1b
NwVKPJOk5xkFW/PlGnFzwh5sel+Vk3tKNFcDTWiwLHjxCX549UMG3csy/3zfsJVjcgVepHzma34G
q0kajl7AQtY0BuM6fyuRS23gzBKCM3jn+0cQMJ37NT9cm5XuG7sSucvE7JGkuH6ytXknGvKL5tnH
26b9t8+ZKv6pxbs3zuAUxV9EavJnSEfIwPSh38S37WtWi4qBIjyVeDtBQqj9X6J98vP7XKKCnkoP
9FaLfS3jM8hzzV94f7g9YM1UuldHvdquwKefWsX15DShGw9NPVv60Zt+3Latc/b1m69sz760h3ZA
Bm6FjBO69zoZrfmnzTFkMJ2zr7+/si9AiGU7PsJ+yyoCfC0oh9AtZzCuG7wSnAH6covACvIzcQtv
Clva+ktYLp2189yZ5DgwZNZ9KUbFOvn9EpBZIMX0/sMw1RGU3qL7ZkAJ1CLZWCuZn58Hz3/wLfti
2yQG7mMvMxPjrM5PSrDa41zWvYu7p5MH42XgKRiBvOqCNs/xCMW6u0hQoOByre29muutGCXEAEq8
vg0/2/JPY3p216whVToRksmOO9VOfhZzne82p/s8LbZJwF1nXNliWyxPi9t5fm7ZytPHtmFN+k/u
gSrQUFLQOF+FP4FGzyKp32Dl9LG/fnXtP5REEPMLby8fTXJQYU9W5Zdgu2uBMXEjhn01X09pbSgs
6GwrwTu4Sz1bRXd9uz6nzUNDHzvTnOpMK6HrydRuB4IkPBQf5qnEy+TTnN3Voo6FqGysfjVWwpox
7jH9lLFwwdtY23+/z99KuG5tMrdQr8fzXvWOV5elOkx3cYVg2EqYWuidQktTj2tP8iETbUyhSDJT
w51H43AV6ORMbY1Mj3UytU+i+UGC53Q0rHBNCKkwp00UueM0BVY4H/bSsp+y7L4+a67inGY0y5Y1
+IMuU/7YLPvKxPWt88Y1WF+lqpVWmeOh5fmySivsK/dhDEhYDaOh0KSJeZVxyu6Sbc4ZPFKKQ41m
gqqxQq//7Jd3cW8zTpXIRDOoWwcOnsUKV65gBxbpM2Nd/XMQVvDhroWuYp3mduUjaWoUDThBr6l8
2PJiD/bJ+LZ53aJRYhSdRBniFHGUJ0+l8x3PPLft6mZWic8qpePqbzgTlOvogmF0hoYIpK4iVBWr
/e1P6IauxKm0qpL5pMKNafXRq7ftSG7S9dAsHBXfJDxwjNboWTi3BXqIs+4FVJbf6nyMC8iBGw4c
muGrSKcuqyWnFoZf0JPNPnvey2236Mau7KRTLe10s3Nc5oMv/HdD5hA6bHPx/j7r16++ithe+LUo
a4x6tLaIkiEqhDuGdVqes5Zd7vvGdU29+oZfOR0FvzQSMJiNm/JMsxdeNeFkaqLRdG5xlW+qd1ak
OJagO68S0Vof5PTN9ryHrHYiZ/rUdf9yrOZeZrg46GZa2WTBwQCJSM6cC4XGpTwSEw2AbqbV2N2g
cVP0gXNh7o4nv8EAFhF/X/XL7r55UGLY2pa2zIarm7LHjjxBryK0aURNW6HOLUr8WumcEDrW6dkd
wXZno7cjXJL1vrSpwqLK1Z6kT7FOpf1Qtx/kuGtM3aOacauoqLKgrZsAWXkJZnQbtVs8VCayFE3W
/A8qys28NS2vOWFr43R2nhq/jKCSur89obqRK8E75IFX5jbSGs2nH9IJpr3DWxP/n864ErV9P4Az
z7GcS7rt/fS5Mcnb6exef3+VDTy77MTK6+Jss/q4Fbgm+ZZD49se0cDEuEo4JZmgfjdj1NMeHToA
Ey1VKB5xyI7X41jfl+pVNFQ2N4PgW4bbfVJ236siyJ4DTqY7Z1UJ0wLnU2wlTXEWpfvBD0CHnYvF
pIutyTEqDMob6xndktfz6nTe7Bhc9mE77Evrn9v+f3tyQQ/09+ROdMWVsoJ5GogoA93fRAfD1OpM
X99PX62bYRR511HPuWSWiNI6iyvPxKyjeekF78HftiESY4EgNUWNaQKF5goQVNV+o+Vl9AENECde
+3uXvV/Rwwq+zSgFD/Btd72dH0Ak8Pd3oW1aLr2PjC/r32y79IMTbuLOqVDi1xn4ajcF3pXxjm03
IUXR+z3ty9mwqeum4/r7q+koJ7rVEI1EoA2nkv5wirvq/kzll0K7yJJ5eEdCBfRL5dXPftkb7lOa
3MBUMFRd9La7NQhb+73cefvhwJ6hB+Khx8A+glHj9pS+HWBMBUENpGGrSLzsbOOW7+EGXg9z/97K
JdiPwqpfE37w5BrcCQoBqPfveWhGa0lGMsqvsnlxxZGmn1rLMMWa1alioa7F/4B02BjH4aGVWZjb
UeEa7vsaBCKYk/8ed8VyCCPUmIwtvzh4UpbNr1yGvgO10MSNa684Un8NC9Hu8CjnTUMkwBxIpYlu
XhfyKkpqqx3u5BR+cw/Tox9lO/HJ+uwdcN76UAIdZ1gNOhcqAT61pZydHBftYjuS7lDmD5OJ0V5n
WolvkvGhnAR2upXlUZt/dZbvwX0PiIwrwd1M69L0LiZHbg9r9jnDwWio8YCYxLeDRJM8VAXBYEr6
mtm4pUrm9HE1Z9vHtnI8w1lRZ53+vbTkJNuxC/BGI1kXSg8Pb4U0PKHrTCt7s+8GRbYArfO1H63Y
nf1dJU0VR03i4Eogj37idWu7oosjGKuT4zY8hiQM6Ac9yUIoDJgS1DXA/vvSzVTEVG1l5SBK/AVo
5uwIWtb5e68fD3I+kyBaF5NSlObvqOApkgQNXW0mzjYt9ulggdhgFqHsm3AWEPK4vY50H1H27bTv
gsQRAxJEsZfOfkW/xMTO+IcG+5oYU0FTeKUkaVdDb2HL18e5cN83wtpRZzbUszSrSQVOVcMk8gRi
tZe1ObfeWZpOkLphX7/3am+WtZtkBU9QOXR+5U5c9SRE5ea2y3W2lcuvm7gJgRYBxkyH95BcysKC
/iz8/3F2JcuRq0r0ixShCSRtpRpdbrvb7R6qN4qergBJoHn6+nfqrnx5phShlSO8oFCSCUly8hy6
uz+8ySRa7Dpo2Jln6I5f5AJsskXbbgdF5+Vwf3TT5LXwjTzilIuPK6or6Bi3lJ+LmYax3a6V9k0O
qQWxq+QMhWspLlbVyxMibTri1TV4QfnjJygi2KYLSKAjpwowPg2Q/0ofhrH86hfOl9RNVwrahgX4
f9xUhX0fVcqzVy+7pm12hIj9feubhtaitZlBcp0yD2ubjnnMq6WPx7rahsaCYtN/nZ6juZN7t12/
4jI9+KzJntKhXHvrM9SY0NLx3+FBaQ7qzRvrrNv9rHM3nvlDnYW7HCpLrefiefRnVD3647ZSN5pH
/vtzfU8nO0cC+dJa2YLtvxFo1nLEEqMDYUmyeZzWzgNTWky1iB7BRO74AQRMrTI9qv4xJ+2OAi9k
RXXcKJVYYLPL6ElEDUJ9TbnF5AtanMs5beUMJamXBkJLk60SWawVew1BrgsJlrVt9Swt04d8Sg/5
2IF3yHoE48WKF5uG10J8CVC9CEKVPqDedezm8aG1xaEKt1WjAh1XRYrcbhanmc+QnAGfw3JM7bXj
xjBzHVIlltmbmpZZD55NTnLhzyDpTyy11gJoGl4Lbz/oGuHk0noQkC5PcpJ2ILzgJxHY2yyvQ6rC
uh/Rhc4ZyMOjY57OCdRBnma2BjQx7N06lAoyKawblz6/+Bk8Ps+WhwUQ44KCBHde1qRXTT+ixbXn
Cb8Zb0bilvs6jn6sQKixWPmJDmtt7qZ10OOZux4XoIJ+cLruXIGPciT049IPx/u7uGl4LXIrN/cd
O0qns2gAT+ftwamcvc+3kZUFRDui23QeGxTXyUsf9nsoRD9X9TZIYaCzS/mVM3NkLeSlsL+yoL2Q
oPl03yaG3UzHVkVjGdlZWuWXdFaqexyLOgif+oFO8zbX18FVYb+oKiNh+tD5wbAHDfRX6RC+C7Pq
+/0vMJ1vOswq9yduTf0EqaBSXiwiYukXyVzbB+5kcRWKZMlpPDBIs06/7v+kwZF0/FWP4lQhMmU9
4OOOvhWe8sI6OXawkqjetp137jk60dSiPMu3OmSSN+pDOu3A4Hii+JbgpgE7bdJGDAKdb0q03gjx
RYp6ahHG4J4LoAZ93zwmn9LC2O2CMYjqgbyU1I89302yLNptG1oL4ZQ4A0RrAnYh2FNjNOSQfZeO
a/wXhi3O1yLYj8TopbIGs30oX+WUfXKVl9iqPVCn3XYN18UCoyFiasyW9AGdP1Ud52lU9bFbdGss
ELdy9Tu+o0OuZiUY8asou8yq2RXdyZcLlJWsxIf/pOMYM/zcNK2EnsFeOg4LpTHb8sIpv8yuwJG/
dA9TOezzKI1x3r1sWnGdhQq0Fv1i+biNu4EFJm2h1DHieOjdNvrty97cNydZq6rxcSfMwTEuy+Uw
zms3HcMmoeOwgPAqajfFVbawxCWa6pcSekiiWWMAN2wSOvuUQKF2GSRa3SzGv4QWys1tFBdDEZcg
6MiClePBtMJaKENsPZQIBJzIaXfxw/BUdsW+9gG+BUXm/SUw1TN1cFYPRSfWzjCU+8n7nZ3aY3im
j/7vG3kfzomVY8j4K1pse7nogspGxaLbpcdyn+0B0RC/hmTceXvrzNfg4Ya9T4dsuf7gW8Nt1RWK
5hmwZsxfsZMhsnW81oiqSDe0YXbpJyv2iJUsw5OPepENzvGg40leSuiab0yJdQiXangJ4hFk3LSt
TwP0HDlSslyt6fYYSnk6jAt9ylKOAqsxRh8rJxb+ucXTVJR/9vmhWCXcNXivTlqVpVFZdlGUPhSt
elgQ3UUw7n1ZJqqwV7irDOutA7uCqamtRgF0sjBVY02k4CpxgyZbKbQZdhEd10W6ypNDiWKnGoF3
RyNkFDdtBaVF5q9Jhpk+QYvxOhWBk5U9SpFyGfelO8lT74ty2xnhaid2l1sBGInx0m8tIK9YaJeQ
jJ0JDwGj4WtkAaZP0IKblC4Xoro9PM+VFRdF8w0ZZ7G7v0GZBteuzX0zN8XAIUtW5rn1BdKCs4ot
4ZVrnOyG8XWIFxsFwN12yC5dyM6jJQ9luOKcBufRgV3haHfEcyp2kQFUOmf2uUJhpA03Vjx1HcEp
ZZyUXIB4FZfPQ9Q07CmaKm/ltmYIXl1H0LUWJoU/0Ze6dPbBnD+kXvR3tMYHdGR/ub+yhlanQOe2
qpciF4PCF/jHeX8jcOEfmiCud8P+RuECqqHlz/1fMq3Ebe3f5BmDj75Ir0Dj/uL+6QoSz9D4At/u
tsG1AObSCblv5+TFrkVsW3hJ4B/sNZidaeZa/KIHSToYn7wMzQc02sd8SCT7vW3iWth6zTB21QLP
VxGAk+0sVUxLkG6QslijrDAFlxa8GRkgtuil+WWppiJRc7sTdr5WgDTYRod2OV29gJ0cnd3+uB/R
sYVcO2Rr9RbDzHVwlxWwuQ0j+CbxQY1G3CTw1tRdDaevDu4qox5o21HgkiC/dv5fuwpQBf6j6ulI
oyaxvW0d3oHOfLU4cz1Vfoe93/WsZw4BoiCeO/zoJvfRKa/mSmSzt+CRHTLd7ZFWgxNPM7fAaAZ5
jm0/ocUt0lJIwbUlv0QjKPTbcV/3BCrHa8BDQxKvY74C3PQjKB3kF6+xoMSKG7in6gdb9k+NiI5z
uUbzbXJULYiFQsNrfWspD4pDNz4GPEm3CW8EOgfWIjxuyxllBG4PqJsuverbJPWgjrKyu5lspEWw
DPKWK5Crv+TQ4SOEgT/c+xmwbo8HsCR31yAj74cb1fFfqK/ksp3wHRK0bGLvrwEG3jc91RUGqTNC
y6cei0vY8JNP5Icwt/Zdu3YreD+UqY7/ClGvQMcbtiB0FDygt/zioOO1KPJzGdaHgUZnNAFc78fC
+wtBdchX0SxhBWVBVJn9+VdHKKQyxkNRFK/BPJ+KZQ0dYlqImyHfHJVF6gcF9/riAqXyMpHdZCet
i8f3+x9hWg4toEsiJq+zcRCrroWiJHuV4GxrfLlW+3o/awEA7r+zT0e8babittzOfOAs34eSHcKi
Sro0PN3/BJOBtGBeRFWRQc05KPT5dJqipd+NUbqyyCb7aEcy6dtgSm9XpjwaPkCSoo1t8Ge0Tr+y
Z79/i6U66Etwy/KXnGcXsTRxNQz7EOxRA1gdBsBdefAjdIDh74PDJlPpODBp80LmQw2XBagzH6qk
7qptjqSjwHyednM14mKWO+6uiUK2Vw3hscfCTckR1WFe0Vi7uCQjeSdp8630GArM+RcxrNWPDGVz
qhNidYo7TquQBAiUzCc7ilVVxo7rxaXIdp5MY4aGWcerY6R/K6epwXN1ciwA+J2OMRd05sGxzHed
ON9fZsPOpIO+2Oy0dS7z7FItzb6Owyj9Os1kzx2w3c3RyuQNkaEjvxrHd6fKxYKP4ls+P7hzEw/p
y7YP0EJ68sY6pyEe8JoSTHdRTtHnbuHFIvNmnszW0J2jfJa7bT+mhbjdOtYy105+AcDvLBg/g4ch
qevvvhpfs2ztTdK01tqxnc88m+Yypy9Bmu+WKoPMDdm2EjoOjLPOLT1b0hcLy924KsmhsdhM9kpk
G2au479ogNzrxrb9gjsnT0/dNh4YqtNlMQ80NoGHXBJsjLHlV/GAgLu/pKYp306jN2fmXPoU2mcK
FumTKbpUa71zpnG1szhEmY7YClN2qyzOWJUUaq3h0nAQ6KxYKAJx0ivFLznrdmKBrGqVHezyK8NZ
YPnD9976YNNlo328/9qnEenoTKwCK3ZVPNWojlfZWhHEsPfoLFmFl2ZB0Ut+IfbXHij4AbBK7iy7
wDmrcOVQNi2DFrGdwmawjBl9cenF6v6obVoHNNBilHI03QThmF8gr/3Zc+xuly1s7epkmLSO9KJd
bysFGMXFdf2Yg1Rzyb7d93bDTqwDvYKICZ5DvAJwSTX9tSSbklJR98VqtvHHUJ0fa/LKsOQE8VRT
sSsFXjHbcbdt8lqoEu7IMZRYy1YVSZpFpynzE5dHm+rFVAd7lcVgWfxWty9J8eJbQRNH6XBY5vbX
tunfVvvNTlO4kAh1ppq+4CN2+e2RPbPiaNnGlUd1RBfp/ZHJEk4z9t3v0kPlYyBrIAqT27j/nfpA
bFllLRZ1oScUz9F1FqeroGGTt2shCozdQB2L0RcPwkHAEx1kvkY2Z5q3FqV9aVdehkaDS8flRwgJ
AU4XPUu+JmxqGF6HbYGGbwrFiGud6vOfTHm7Zqy+Dapa8XfD/qhDt7KgBin5yBFKzaHP945bPdn+
o43m5aXfeLLqrFi8rXkwKeQagyQyLjMJDcIw2rbb6NitxXZZmJcwv21lR7yL7NmEFplxrbXV8DBJ
dfDW5AxgdOUFIipxDrd2Dr/bdeClpYfmOI0bReQo0QI3GHCRrrs2fYDmAktyAXFLMc4rDw2Gnhiq
s2JlrFFuC+Hdl7ni+7ZMYynpHjq2eKT8p6+xfwbFbqj/TDhdGmLtcv+U+VlceBvXSAvt1M0XwQvs
Sk02QMmocMod52wGV3q01hBrCHAd3dVIz2NWCAgfC/yEQZC3tdY6ekxDawHeuNnUL56gqElAVniK
jipdiz7D0Dq8a+yW0hk9H4bB3XRMO4jXr+EbbgfW/yNNqA7sYm0FBhGJNJlwibqriKn80rtfRbom
ImXYmHRclxVNeTW2DVRGp+wBb6CPLO+/Rap7vX+SGSpnOohroc4wtr5gF89eDhKssm3xkTkF2vz7
hzb65Y5rzzOmH7p935sjkxZWLZiC5wQ2UkNvOvvBt2pxP8zhtCfh97Zcjtu+6OYEb37I8m1aRxw9
AhYgIJWY95UFmDcn4DKp4pQE4CDb1iNDfS2hHkBR39VtiBSsItNOOuoVcHJrHwV1+RzM00rfo8ly
WljnqdOnrtXAcr4bA+gdq2U4VKRKphGvdHYeizra37ed4Tryf9Av1hdLQ0r8VB3tMvWXN19QqIpL
bscetWM2fSihkn3/t0xBqcc7MpFbfwUFheDcnWq37w61I6aV/kSD0XQEGE37IOjAV3GZynY3ZUXc
WjJp22hXyyGO5C8vW3veMQSoDv+yAXgooEtPX6hzjKKLWxx4ugJ2MX3ELZt448qqaicG9XN2aT2S
uEOQuG3xXHTVruoeZ/dXGTin+2th+gYtHZ/8VFUDq9nFDid2mnBFP7G2ANUB6tAry236idv/33wL
HyM/jWYUjjI1djX4Ouki4m5phh8jmfK1h07Tr2jB33ek75wZuyWuus+uV50AGX72/TUSboPPelrA
87FXaAmdkWKlHPXOkr1GfbN2hzbNXYvzqJyzmVcUmXkEzjI7OwjF4laskR6Yhtdyc7nUyuG+CP7U
vdfuZZ2yJ8eeo7gb5nElATL9hBbSreSLk9++wIYgQi7xlpf99EB4s8lJdegXB+JkLNBfcRnbAPrn
fYyiVxxNw8bhb0H4xkFr0uQdA0PxxQk/LEEa87resW3Ua1RHerWQUx2Vk+eXsq8Ovp9dLMXjNiu3
GV6HeE1CLICgYO41PSzRGC9/23TjW5GO7eIj3q4rirGBj8LZ+SnPftp05Z5uiCcd15XSrrIJ4CeX
tPpDrHo/l2tMYLct8p28TKfpspQjKFWYtdWyHaMfuPg1N6dbnrbWKmhwdh3S1QPMKtoIv9CjJk1E
AD6L/hHF/cN9bzd9gBaudmBNjtMLXEidV0px/ELIyvnr+ondrHEcm6yvheuQUmlVC5hcpPcRICko
Eq7l8gbb6GCuahrcEOUjQKKzJg6zB4XRh/zXfcsYpq3juWwR9SXr4DR8+EK9z1n28f64pjuojuTC
FSEv5xtIz89jvGuEEBC7KVkCut999ZLmKFYyVEPHHtVBXc5SKnT4hv1zXkXq6NHmkabTpYoKPFov
gM7Qmh0cz9rnvH1p5giSxt2n+99ouK7oUK8ZD09pRLEPeenDOJ4rBjay6tLzbXAdqjN5UTdz8YSJ
8cOwTeyg2JNg3vbe8S967c3+LEGsZTkTzy8QYmz26AbB1OvCTgDMXpu9yW21E1gwN+wyCz8h0FrP
pmBnhe3JEWt3RUM69687vPmCwouKunFI/1w033N2TofXiHwqp2/NExrJVqxkCg4tpq2SRRGb4cN5
FFx5h73CUtH3+85jGFsHeokW4JBqSvvnlrvx1IhjbW3TPKI6zCt3ZAeuKto/D/NHVBYGgNPUmlia
adpaFj0Ei5ohkIqdNJpeghK99Fn15b5FDPclHdo1WATc1sIJ/tAGV+ao30ctS2jZniQlSeEdxSyS
DDqK93/N4J460isDgGYJQEz8XNrhDhvVY4oLYbEEn+8Pb7LT7f9v3JPXLd7PIni/Ez5H9GG0tiUn
OryrRGHVygrYn+enUjy5uFtMK/mDySJawPbEj4IBAlzP0B+OffYhLcH3lG6izKQ6piubwDSwQFL+
OczyHWfqCGKyGGiT/X1zm3xHj9TamurRtoM/A9rPZQWxDS87pI6V9Ko8uFDiGaed6KuV+/D7i0t0
YFddEZ7n4Bw4BYX7ubDbh3kVOf/+IhAd2zU7S0qdPhueWR3GQTMmA3cfADHZ5D5A2v7XLdUsCtVE
Dv2TCm/0XkGykpY0aVoJjmFmMxFFKxnX+9sz0ZFdwu0rq3SxIKT2QMnunSI7iAer3/l+Imf8qcbT
/aV/P7cjusZhVtfW2E1d+xyM7bNgkFpKwWLEu6T0xlNTr0H2TQujBTQy34VTvC6dlOT4Ist5LXtw
Jxeper3/HaYf0K7DIH8vGC0QfngbAB502i+lfF5YthIhJp/VotvqlOiJN4V/VOV7n0XYpSwpW4+2
K+Mb8jCic30VXunQrKy985S5h7z94/OQgy4/6OIgd5KSyTgAgUbjWP9QuZzcydl0kBId/hVCfph5
svXOzlTscxk9zsO0wk1uAPMTHew15yqjoAnwoPA+xmH6TcnPozeCqMOPm7742nvsc2j/BVtTLNRw
6iX9lBGysh0bFkxHg1VpNfRZNcvLMiSD/RCsAYNM42pbQFa5XusvGLd36GsTZX3MI2vt3m8aXKt9
Sbp0nShseXEa8gik8yuVzs/78WEa+hY3b07U3qlVIEmkrsMikyKK9lWxDctBdLCXYC0BjJYpZMN4
dHCnvol50a3UHU3z1uJ6yCuryByYxIWPfGYilX9podakBd6/g5BQC+s2D6M6JVl17Rp2GIcPOai4
pvZA+pUDw7C7htrN2S0q1+5bXl1pk51d+s2hAiS57a67Pbxm/u7+2hr2Pp3uizveMFR5JC8DWn+B
kCofc8b6Z+pn/2z6AR3f1QZ9UAXe7TMmGTPrC3EUqNhf7w/+fvJBdHSXk89sDHOAomf5sVfHAWw0
k3wIxY8ohBrD72YbZQnR0V4BZJmmqK+qKwNNyYCX0LBneBENz/c/4987//+XeYhO8CWlkkgB5vIa
4cKeNdWznX/LRB7beXWIoj8sPDVVuYsckqTpC0pZcZ+hvp2pJACtnCh2EDDZ8XDtndGAJiU6IRhF
/3QJpUZMBy8mXI7J4rVx1F0m3LMjSKlVAO8Xjb0LQHS2YoGbV79ngVsMv9ljWDUXPODww3Y/7ZCo
7KaTfcbj6Y4f2EpAGVw90LaD0KINqVL8RAAWsiiC1i3zH0WxVoYyPJsTHTxWs1Y0s2zlVS4fLU8c
Zv9jIJ+W9IlmfZKxPnbKcxg9UjBTMztpcJGw2Uo9xPRp2l4xFZkLzncEmRfiPbsJ926anYbVlNKw
kerQMlHl3B69pYMa8RJHyjtkotnfX3jD0DqwbAiUPXE1qqssyNFHespUunHoW4L8xqXUNHZBw7m6
5MXnwnpEXnp/ygZj63iyYRL/Utuoi026Q9NHu7GVL7a/klSbDKKd4/6A4hC4z9QlHbxvMg33VbVs
e3ogOp6sghIcuLscdZ1sNP3b1kdLdnGGZ8tthtFiOM+ipqQLq66WGLJ4tlhcWfQfiw4rSeG/JALv
bBI6oCwroQblZKR7CUL2EFWfHOrvS/kzC7JTFhX7nnyap/7iDABzo3ce5ZLnNpLt3pmHv7yrz2nU
JYV9qskSu+K5sa9ll4iwuUp7D9RR7GbHmVSHpQfiKCjCY91ZIGCwi09M5E/oT1vJSkzuo+UNqdtI
7B3IG9K8EHvZjL8gJlLsXNWIFTsZMgedeczho8MyqNhcM4LqJVGxh05hy75m6U+2Jh1pclPt2i+R
D1rNbccJB3839NE3aK6sFLANh/r/YdgaoInC2elerPBD7lUPfG6ToPqco6YwFJ+dMo/LcGP+qQPa
8HwOvpAFqW27pNPeHiN5xHXZ2bZT6FA2f4EkcWBhdFvuqP0XcOu8/7Mp1nQgG/heucVHeNFS218L
bv9mnvqAe/fn+8Mbklsdx3YD0+BCgZnXiwQ32JNapripD9OaRqshCHQAW0MlUXODnSgrvo1hndD5
swUI57bJawf9LJcIPIKpui6981i15DiFVtz17Gkq1wSuDO5PtCCuxoCFCNvuZWwGvP9Tm4KSnfy+
P3+TcbTTvO5qdwDOUl4D8QUQqXiKEtf+eX9s08S1uCWSV1WRT91LmConJmOOiopdrkSuYXAdoGb3
EYMY4AR/VxxM2f6QJcqCrP39qf/7uvPO9q+D1Bo1SEt0M4w+/rAbvhuGORkRVKLeuX7xUM+Xrht3
Vrlr0RibkphDMcJdkt5aqXeY8mIdxGYTocC76HUvhIp4GNjDDPVK1bZJW39qi9cBcvJhO+2WdMUR
bpnKex+s5QJ124Ze1/bqysn33vlQRk3cyD/KfhLTea62hbpOUJYvNpQPqxqh3gmwMZWxr34UuEw5
ZA0iZSrm6OxkltMUEXH9DpqEV2YfmJ8dXCfae0WelGOzH0rAGdvXqiGgE2kSd172kq6p5Lg3z37P
iNpuQFJbFJm1eGfKl4QSkVjuo99/cAED8CWkes5eCARJk7RRf2haEg9tuWPlMZCfu2qOGXvoGzfG
c1QCUNnuvicbAlyXm8xy20JxAnkMpZeIv471JzquuIxh49ahb03ZMBnUyKenxdvlDdup/ntePTj9
yk3DFOLa/tEE4JEXfJiv2bzEpA5ie/hnk1F0qJtgxeiH8zhfLXktrT+B9ZEM2yatY9s4laxGf9Z8
Rbst3ifsxEMkbZu1VtOzHKfpw7RXF9ceTmU+As04fObjik0MG4CuLjmi53WK/AKdfd5ymOxD4IxH
Vja7Ns3jwhmSylp71DX4jU5wNnAbmqqz3V27+UJ5n9jpDyt3E+WtPNyY9k7v5lBvbmMjiNkYI653
Hif+ueA7z/6lUrVjfDl5TZA4xTmcfnf1xo5YomPcZjKQfIBy4Vl23g7szlH/1+qBMi0gXTpd2HQa
bOtsi2Xl7mOIC533jCnmVE3euGchnNc6y/64fI2YzzS0lg5MvJakacsR+XuZjC26z/naU6xpaC2a
u5YO/QwdkKsEFVVQ0mNElm25gA5zC7gzpsB4j1eRHbv2I1tTWTNMWecyK8uWQvQ9Gq+MPVmRu+ty
crgfyoZrkw5umySdRRBi5L776UFv2H/2m2ev/8k3YoWJjm/LqtQp/GlyrlOJtCvjcRSs+bvJLLej
5k14lWnvjWSWzjWqwpOXsZfIZ9surDq6rfGpWlpaO1cLjZ3cJ4+L98myupXap2Hj0RFuqpeszZzG
ucroQ6HOdBySsEyaOUvur6rhrNXxba7KHSJk71yz+gl3AvCunpdmDQ1schktNPNpTGXJBufqVSBp
2vnqCzjE4woPVbJdgc2b5q+FqEt5gSNmdK5++pRmIsm/g35q5fAy2F7Ht5Gu9tJ0gO0F2FccWX5g
pP+lsnZH/Jmt/IZh/jrMjShv8nO3xfxL56im4OLXYjeU/X7T8v4f2I04buNXCCk3/WxPFegmHmdI
st4f3GSf2//fBFUxe3a1ZBicFw88f0KuuDjnSn25P7ohZHUQWziT0st451ybzD4Gy3DCaX7YNvTt
J99MfOiXFm1IHLvBDSfEgifwNG2ctZZOS4aqFald++qjP1pCWSqHatK2Wbv/nfU8efMQWZ59dTwa
tz0UQ1ZX0mRrLVCdKqfWUlLnavfhrsjIbsw3bjD/JjxvbA3poGFpALi4ssU9WQw6f4P/QdC1y5PB
B3W0GrBZwmHL7FxrEPTuyj76PbupnUAABd2pvlxxGNOv3BLQNx/R1KVPUp/gZGq/Z/Wh7IaYDEDw
/3N/ZQ37pM5R1vq4gbm1QsWVFjsPuDLy4PIvc1jEy1peYPqJ25e9+QJCK+Des8q+AlibdNExi15Y
APa5v91azcpko9sO9+YXSisbWDMT+6ryfGcNw0F66W/fwYv1vLYMBje1tbhtRZa12Cudawi8S0wz
ikcjByfK/VW4TfSdm7COYAsDR5RCIQhIpiBSZH2rczvJSrWSApuG18IXSMq8cmrYx/GXUxf98um0
d4t25Rw3mUaLYDVazTjl8NBmdPdpQc7g5Ng4tHbE0qlo68J3nWuBgn/aRPuar+lgv28TX8erjWD9
wVln21jQKrannXJY7BXH++v5vkl8HbHmhSgSBsJHalOVxzFtXitSrEBg3vd1wA//6+tRW4wuXoDt
azs/W9UuD79O9e9IrAlamWauBasKsd9E1oJDhKa4Mc9xVHy7bxOTwW//fxOki1NOU1A49tUl9Mui
ygRc0b8mb60GabKLHqAy7e3RRgiJef7HQg+el/mAGTgHka8hMky20Q5YP6/dynGJuKT1H5mn56xd
VhL597dIXxeeZEMOOZ8U6V40qp1b/7HFE4TFIHk4JNmwcu0z/YYWpmKKFIMyNsI0/1HXhyw9LfIf
H4Qw0cpHmBZYC9YM0roAUWEfYE13psx5kL4fk3zatBf4Ou5sWHrf65bRvdqhDQ3vMIlWS0UG39Fh
ZfAQGrIIQwfDt2k4QGAk5lCuH1de/Qx+o1OM+f3i2MMY2VcC0go8ae0r/s/9mDJN/Pb/tzGVZazL
5gynkj/EouiPIS2frOpnWwQv235Bj9pUzioP8UQ5lc+yS2qIA8ztMbe/bBtei9pSki4tncC+eiA6
5HN1CgmIBbLyLFX46/5PmKyvRa0LDvexy0M8sjrVrrSmfUTXOkZMQ2vnajeNTWANMP8cAjII7s8g
EdL/u23eWrwyC0jLICjsa+/PO7sa8AKwBiMyzVuL1DaUaFRepH0teiuZ0jTBM8Bu06x1UBkk3Nxc
9cy5tpWD1738lM9rd2LD/qJDymSlFM1HWNurwyQMxD6SGUjc1u6rBqPoSDLe00VOLTxdNlmCGiWU
C6ptW5cOIiMy8np/aNkXwP13LXRUgCTZOLQWnyRQWefJEhfhIBayfM386uu2lbzZ6c3e0nIPDfSi
gLm5ex5sZ28job4/9PvFc1/He0HZqofWIUXu1XAUssPE6/ZhWR/T6tNof7PV2rFqWlItPrHpIplp
cGCXpX/0HH4pI+d4/xNMQ2vRGc5T7vcBPsEpwjP03j4BQr7tuNAxXW46Na4cemxYVHxz+0/O0v7Z
NGkd0rVU7ewuw0KuZcXxBgsiiWGN2MFgj/8jC8t8adsC9kiz4qBs74HUa9THhkdK9Aj91xOdLnQz
FuACydM6VozC0ZNgAeOCndTLlICUaL94p0o+9RFP8F4Xkpf79jKkTLpiZGbbedHM4LEa0/n3PD6n
av4QgFQHnGL7Jsq3hbCO/fKUqoqqA+gpo6+9hf6Mkm/zJF0jkkt0aFTgWLwWISyHmtnVj+w1yJpp
xbVzVaK1P6xy5PMK2l9REB5KgKbu292Q1lAtbsciG9GWMaFwE31gfNd2aSLlA/iy7g9vmrkWu91S
9LxWs32tumCXdf3FxrP3/aFNM9dO1mLyGd7Qq+k0Vh1n+8yNMpLtwYxfQqyO1VnRvHiyh3Dqpp/T
AVmZH44d70fxIxNgd+z3QeXGOSiIHGclpzeYSkdhzWUUNswaxI+JuHGlWNLlayeX4TjXIVgKNPXj
VOIyskDISsj8GAj3wd347OfrMCxWgoBCeXmABEQkg99eaBuunIymmetnrh24re9M+Q8lHny5d7ET
yHFbKcjX8Vcu0D/h0sw5gPJnD6jumu8stlbHNbinzh8Gcd00a2klfvCuiLPyoQg+Lf73qV4ry5vc
RQvcznMZFei0/RE4NLZLeZLeWq+Wyeha0LLUL/GKgHS48UTcsGLv4iriiHnbea5LPxK1iJISuAtd
1N5Gn3wn/tyPUcPEdeiVx7pyLBkvfrTyiQzHppzjiazc6d8HZPo67mrx7GEash7rmY4xrgtJMcuY
DhC1dz7f8u/x1QOE7/53GNZWh1j1AGpYbgvHBA1gkspfqVjjFTQcszpFWMhAQlTfbF+A0NWCvtZM
wlPr5qAv/B9nV9IkN8pEfxEREgIJXVWrenO33bbbdVHMeGztQvv2679X36mGMUWETnb0AVFJZpLA
y/fyQz6UhiXWLYQStn5ZVW3t9vmFkimg/bGjEJIy6RroBr9a7aZannwb8moFBs9jsIj7AaUH6rT7
baZXttpRWAtoaUR+6bMKjGPubk1NN6y6eSsROzgic/KE5hc82lfOJU33Bd1YIaiIp6jrV7twh/xC
+M9s9HfzaLpy1s1a3Wa7Yu1Ex/MLS/I9dAoPHh8OPWSpN9lbBTxZCVlT0vj5ZUFaLxuy54NlcEJN
FKmAp2QtnR6Xw9nFrV9ibz7WRjidxiaqguNqCzrFjofLvd4JBs6fXP8r2iy2XTureKfWakTuFRkN
0d59qGdkGMgSi1Q+VfM23WymAp0ah1sQ+SmKy+Lyo+3SAcJ+yZFMnaGa1xlICVGrteM4z+HqxB6e
GKDrfebPgbOYOuB14ytR6lWLgAQb3H3tsucssl9rL/00NKZHHJ3nKJEadaML6bVrEhB/20n6Ordi
E5CBOcrWOoxpPIASDCXHmoeZCwpyVj7388aKRtVqHIbRqtrcd88Fl3tuu2dRd/u1cA0sCprdQ4Uz
ofKa+7ok+aXuT7P/yRmPgu7S5UVIAw5GY3gV15QPw9Ck2YRyD3RpOUj8C2ubODBTgU0yjvgCVfHi
0hT2Ab30u6QyxKvOKtcK8GY/gm5yztosZaHfZ4D0XhbJHnLnpzf9vQ6RoSLQOLxK3FW23uJ0EXPP
ZCJodCxO5Zzsl3kx2F1TrP4H3dTIDrLSdX7h6Vc6Ptt4p5v53k4MtZNuWZVw7WtWCWvNiwsj5H0W
PMEFrqka0GAqmYptchJaiKmS+SVau4PDdsA4svTvZv4+Op9c+8nKP2XURCqk+yFK+NZ9hWcvWheX
CK/fHEWH6xUbV1jZZ2XqLw66a1HziReS48UuBsWw4XJC4z0qxEmmTZSWblNcSqC/y9L+ziEn0hTb
cpoKbqp5N8m67t0zaK6ePbI+xtR+WVvf4Ju6yV/D7ia8Fh/kGumU55eqfvaKj7R5Hk1iELqhlchd
+qHMR+6jUzp+7MY3oOJ4YxL50oSUCmzKI3DhtQmmnWRPKCHz8vOch8REWKfJOf9vv70xCokaCwxv
JLsMSwg177h+qtmldx6K7Nv9ukxnGiVkV+5wjnMBDVcxQl04bT6GOB6gRtqZGpR0X1A22XrgoIn1
o+wS0fe4/yS8r2v0e9vklTAdR8AjJOfFJS+S3VD2R7TABszaxhzKVLBTDCII4gwT7irbbHpegD54
jeKqP92fvGZpVayTGD2wp1dDeVm9MKYfa/I+T/9Q9lv0JoJ2TRZTCbq418TDWFWAaTsJsAEgs3jI
otk53J+/xvFVmJPkMsoax+XnYo5EMPrdI5nq99LO8A4u9ve/ofsF12/fuP/M/WGAECbcv/TQNcOD
pDJpCemmf3XXm6Edv6d27q3ZpYxe+NIFSf/Ep88x25YsVXBTLFnqWhIzX6fvdvfF7e2ALB/brKLE
bCTatnWstrxEEwgmvWRf+RuD1VKCNY/7zE0cTNvvPpbsG6VgsxUm4RydyZVw9RYQTfktyR/H/iSs
D8p9dBwfS7mtA5VZytYKPc026a+KqaztTw77q2noaZhN2N4/x6ujopuY6zc9W3HMnICXL/jZyT9q
kNk21TEev21ZWEfFONF5yctu6cuLPbqHIR+PrI834dUcFeNUwfgVSFWyi7V+amrcB4lwpSbYps40
SpiWkZUKBpmvi00u4PsIXNoFrnvq62+2aZ/SfUIJ1xpdZOuwdOWlRI+uu0Y7p8mDNUVnYv59rDYd
Zx3/moZuckKRln23FlN5EUt3yKenwidBwhpDwtT9BDVsS68VeITE6PB/p/zwpIRyMC6N5/owgkn9
vg9p6mRHBT6leSaurZtIbE65gzB6OEAJb01DmqF9MwYiFX92vO9DbXp6/nNYOyojVxQvXoqnSqQ6
7zSjm2GM9+0MJhXT+H/eBByVeQsIYInGhrh4bJNhb1Xzrh2koRjXDK0CoOJ0HcVajuWlzUXgt3SX
1aZkd3XM/+JPHRUAJW1y7XssEBNjtevX9bDiPSkqTFzJGqOrAKipHwq/wuPXo1i7B/s9boeDywFW
8ra9OziqyOLQFJEQsZf9qnLnrWudh24wPbHpTKPEMsH7YEd9r7zMiQjAt3UWPQdwn+7vR4DONEoU
S9AA4r5uzi40oQHoDZrk5+LlwTTEwf0P6OavBDLgCa031/hAiYcHOb/VUYzbEcMZTueSyg7sWDlZ
bY49oFjkHpKm57yxNxpG2X95nMl5SGD3rH2P0My9WN9cfiiH0TC+burK/uvJNXFR+6GiRXtQMwxf
cu6antk0Y6sgqHmiwit87O1iGST0piFEsEpiqmV1o19RNTeJ313wxlyRPMNFoP9t7bDB1+s2wkUI
Jf577Dma7aaq8uqSlr+9dd84P6PBcE+ncUQVBEUq8GrOKQqqbhH7UrTBxH9WdNsbkqMSY1Xd9Wr0
Kh9VpV+BCwEaal4/gxDgUBkJ2f6MWnJUKUWI2Mx+IsrqMoLctDhPzvepf4YctDu8OIVhU9etrRKt
bZctQKFN5D1v0iB2k0NGTdfruqGVWG2HMk6a3G4e67I7xUP7OcpM+V23tEqsWs2YFL6A/m/EPmj3
zZqP6C0z5C9NglTRUBNUzx1aTdVlFX+JdFcRSDKgqhKWCfGu+YAKikKPUJ7kaED+LOlbuXxk6Xd7
OrjgDrmffzXoJUdFRqXeOER9hfGT9kOMz+lQf+Dp9FCm/a/ISgK65PvMXUNAGx/jJAmTNNuJ1VQz
aFZGhU4BiMWqFCICl3r+4gsUo7kM1jHbVpGo+KjMlbSo2IC1ya3AB8V4v5geDTTeqoKiZivnFSkm
63PcvJZNvfNjunHS1y/epM+Gpc1cW1iPSXzUYId0c89AY6epmVUSrG7oIdVlj+R97c5++VHi/kgk
QSk/Bifd3/cmnbMqQdxYKNBa2lmfa/FALesAci0cMMqT4288OaoUVSylkKIdZ+wA4iVe6M4V31wU
4nZ8XEwUsrq1VbZeax2jomSQBSDpzHENli/HJLVMAadxeRUTlbGl9yxQWl7yaQhoXgRZ/5dl/b3J
/ioeinRd1/pri3KthXhgEtrsOWreov7L/eE1lvkPJipzR/RQYO5TR3AomU9j3RqcUzf01aNu3D5m
y2TlDo69nl8GXXWkfGOOURmpZLwWxUR4damWxzJ9Yf5JJJsuphwVDOVn2LXGa/Iv03zHQZls0zWw
iekORrOjq3AoUdFsShzkr3Fs9kLQY+86hyXlQZNVpyROjyWlhvc4nfmVwK2rtbNlhU9J9lYCzJ/E
s+EpQjeysvn6rG3Tko9Xn/nlRcuhkSahO10kKXHq2NDQtYAouiT9oRDHK404O913dE2qVEFRRcxy
q4rs+rHNuk+sio726J25l/9OZHewVhNlo+YXqPiomBccIn1wzaGYdl0/HYqmPoJUyXD80WRjFRIV
j/gJBUW4jt7PJnsdy0en/Sc2EQbpLkdUXBQbmtiWtVdd5jYc5JPtd4GVfFuSr3b5miT/QBHQ3UY1
5ahUU23pzwNPpLxU65dozfYs+lTFv1i38RT6H56psvf7uC+zC0ufJ5IGORAAnYnrQRMBTCmacdaP
C97MqP2bCQy8ANwBFV7lJHMMNZzuA0rwNnFegBzcqS5NSfeDQw9Vyt7uB4KGIt5RQVIMPEKuKH3c
jTxPB35MHxLnPO6mPd3XJ1YZLlR1P0CJZFyTg+erp3BU0EmUkQfj/7o/f02EqVCppZ+q2o2m+jFj
5NhY5Y5Y8xvJutf7w2smrsKlin5p0OKSy8uayGNC+qesNDVBaYJXxUuJwmrZNJLqUlz5xtxXIZ6Z
/4nlhoXVDa/st1OTJwMjNPvlFeVYA8orI+/cjkmZfIvYsvav9lj21sZVuK7Ozebel/UwQk9RXqby
TO3vLSCs/cahrytzM3Q5o5ubZKW8DPJnGQd+UwT5xktmlQnKF0LGziCqi7jK8czhRN7S+UvS7vLe
cOmg8x8lcuu5t7mXjvIi6r/qed7FnkldRef4yrbruT5ogkQtL35xbMGGMdvnyH2/7/Wa3VFFTOHy
D12dWSUvHv/ZRDMkf9/X9byQxyk26QVqDKOiplZRsMizk/oxrqYXcOVAqr3beHZTAVOEtrk98C69
5HIMXT/fO2Bhu28ZjdVVwNQ8ldZY2a28xM57D+lQKNdDx35bmldJoIbMS3LGMG88Pu0ANv/I0+br
/XnrzH39PTdR1PkWYUmR1o8Nf++iv2wTWEQ37vXvN+MySAJ0NbLMoyi+9MPXhhmKSp2dlS1VuMzr
Ihvjjull8l7LoQlKkwyObs5KTPo5SXvCMPbgQIL7gZvA8Lo5KxE5iH6VTeXbYdIAgIlO+n7X2pb/
NU3T5XB/GX2Y9Q/vJP9nsrwxtzvUFbOqIv+VQMzajsddWRWnXMoAVHC7tXqcEqSx1XBk0JxOVIBU
smTErqJYglH1b7f6Ugy/1uofV5yLAnIKH/d/kGaXUmFSOGyWDKeSazz9yPwfa/VArlxQkSGiNIlM
5YAql1GABwM+RJbXAeQvdr/P/Tig4uz327g2HFXr0AEyfq3HVV4WtqIJOxlfoVljKi115ZmKmOol
z8ZonuQjqFIbnuzAXViiQ6GmPY33OD7m/Q6M5OTdlu4c1lNWH6ulS8kXlHSu9ZANzEQPrDOlEulZ
J+d4sBZ5abojw53MGkrQFAzFe771JvT/N5g33t2UEBnhlc1Dx4p/VcABO9FQQ11C7lppevHVBP//
pTFvvuHZg70SZ2ThmqYQHRVje07c0jfc7WlSgCqAmHRjUaN/lIV1mT7UgrxMa3fKMhMFhW54pYxG
05R0OpewkLMa/U1V9hW+UO9AhmUZAkbzBRVnBX3jrK4sii/MXRW2TLKzXSfFEZDO1ZDDNCugAq3A
99t1UPMtHzO3n9JdLyq8ULtZh6aY+zlF9xuuHnyzxBHwHH7hIejZ8snGE+9afCHbNGscVQ8R18Kr
U9KOh3NXHEY7g7goNC+AiLo/dZ1trj/pZupoCnWtyHXhnSRpdrVTS5AMkGXj6EoIe7FgrYDN8YDU
AKRuHUid7+9P/P/Z7g87k8ogReeOLTyp8l/gV9/zvnqr8ZJvL8XDVPjn3KOhU4wHvNC+kAQ9bgNU
nNPuqXDsrx5zwnZ8Wuz2dH8quuWn/7ahh1yBHsbEPa9FBXhdz+zAyVIfiDgcnO9/QrNrqcKJfHKG
SLhgmnJo8XMQy4u/Js+zPwZia8GmwrPGPCMujyJ+HuyxPnZtnp89Qv++P/8/m4iq6KwkG6ysmWr3
nHAGjEu+FDuHRcuRu+3l/hf+bCGqgrOkE9sMKuw8XCE3A1Gwc7FMO9oMD2jF2HQ3CwjEv9fZQW8w
wVuxex7B41YmdLeszqc43iY/Q1WxxKXk7hSLkYdMLg8M1KmjXRmO5n+OcqqqI0K1e46jfuVh2vJ2
t1p1tevYZDih6AZXgnxs0ygeOpxQyPJrJfHO78pNmxv1lZp8YFQUwyrdcMrt05R7YLjqHsumON53
GZ1TKnHrSMsf0RPhnivLfweZ00PH++e4EZtO4lQFXrV5FEFBPm8eHbuMHioPXA2BM0amtzfd7JWt
ea6rsY7WATcgybNfnWv5UrDv9w3z5zqcqrirNZ4yWo6zvETucULXxli8ZeSpcw9xvOy62ZATNH6j
QrCu+y/PmC8vLcfhE0rdQdw1JnI03eBKrM6519e+XfEQkpduwMTQAZXSbds1qYq+kjHNYugt8LBK
2zeRROluaP1tb8xUXBf8ZktOxJotwiU8bIvlI42iaTdB4CO4v7Qar1FFDmmXRQu00Hk44jIdYrnH
3I0gG7EaQkqThYUSseNoO5Hbk+Qy4pl2jd7ASBzk9uvUbNpqqSp0WBCP87Vx5KV0JTCsZF9OU9Cu
pjZYnXWUA3Wf8qHuVpysOvnTr8MWlCtt8e2+5a+e9996harqhhMkSBxg8pFtEta9+lMPXjG7+e23
bY5XDWs6sFkM2xKnCsdqW6vO15HiOq15i/FAILNjlhrSmuZ3qKRUpZU3pVtCmGMpf8cMT0DPXvIe
RyfHSB6lST8qJGuahN1X6HK8LOP0ZMsoBJfZPrbGI60hPcm6/eTa5/uLokkTKkSr7130TfkIB4Ez
35WL11pcQyj8+eaEqvgsfxFL1IsyBVOBdyhYCmws+T3b9Lln06dxtnbQ0jzU0sTco3FdFavFKSmi
hSJng8LnaJfrfljdXZRuzBsqgZXdzQMlNgw1QGMLJBQ7MtB9lmzTMKKqXmExSXvNIkuiVeh7ViyB
m5l6BTUZyVNCusyAZi0yK7l09sPE0S24Bhl/aTpDNOjMruzCjd1NtF5THsau/OaxPJDoPq1nbqit
NLNXoVo2eJAtGhXpBSDFzxb1XqcYahH1L+iiGu49dV+4BuHNbjP6EAoBERyCjfCg8sNkmncjfeik
4U5PE2EqHssBC6ojbIw/yin0In5g48em2FWxWGhxBOPWxMG+69pf095Zd75FB0P06qZ9Xe8bs5RN
4vUgKk8vtTvvLcjxlHwbDRBVOaqaaShZO8HXpz57aNYHDpmTPPpx3ygaf1QRWfMSkwjEfjysAdIc
bPYJasmfmDttNItSMg9yduIFckGhM3f0zU+n7mR3S/f1/uR1vqjEajJF62xxLi8ps3a4PZ1qFtj+
l85EKKAzjhKsVgxhH6BfeAh16mRnEQ/SsQ4gp+20lJsAEuiR+rffjDb04NfpusuP2SEXOGfhci5Y
B9yZTf7G4lbFZC2WB8IFf+JhaU3Dl4Im/A29v6brDI3rq5AsF8IjgtPcDYF1b3ZV4oJ0zvcMG65m
V1RJqobC62mO9t7HwZp3E/87yT6n6HcivXPwI7B4jDsjwkOz2ipKa8abImWQnLwMkHnmyY8CLUlQ
273vqrrBr8a7yQ8s4q47W6MbziPUauryc1b9tEHic390TY2lwrQSSzZjGaN+s7wOryzpe+HwXTbS
wAYrXMu7xVAn6pZaCedRtmURd52L2wyn2a+kik+CNyZc4nUL+UPFy5VwjiEZnkWJh6fo/ilOnaCL
Pvd1DgXQwxx9jkqy8UcoUT0A91I7DAVpKiN0/llPdDCdsTX2UUFbtlxRRV8J3tMh+1k76OW01jk5
3F9k3eBXs926ULf22GK6ClLWEGkZ0/WflpnognRjXx3rZuwqWhbb9RI3LKN4XgMyrfWukCLZhm6i
KlCL5nPpjgXuqqjj8H2zdMVTAzEhXFBX1Sb4JlUBWihJ/C4i2N5BxuzsG6v3+mCNI2aCOGliTAVo
jU4MDaFU8jBLydmPi4P0cMHu2499RncCeNH7q6wJAhWq5WIvqBPa8LAovOPSoE0Duu3oBknP4CoJ
VqwIzTZeaDElnK2ikLxtajf0yq4Fjzr/vGZp8eywtDCkPc0OrWK32s6p/QmcYiG+csrBFTW3/vc0
zg5EOPv7BtNkVqaEs9MxHwgcxkPPS57ilk7n1XOnsMBFyO/7X9AEh4rgorSOcZJEcCxNQwLLxk33
SmqxLR2pAK6GCRu0X5yF5drYu7Gn2UvMSHLaNnclsD3OoiZ1PfGD8H8mke+Ev61LgKp8Vz0b3AbS
buRHlkz7xZ3PS0kN25nO4NelvslGNdSvCw7K14vH0u+r67zXqfx13x4ab1Gl/Nys4ayZMOshpQ9W
lJ0a7yhYZNrCdMM7/575MHp+ZKeri+uyxgk7a4J8ZdvzPTr8ieFGTmccJWi7wiJZ5Qge+tXQ79GB
7NITsddh2nbAU7muuNv0MXh+cCJY7L03ehcWERBeuR7EgVBR3F8GTZZT8VtNRFkmKMohvwI1q1cH
EchzJneqcDjzqhdcbcm9PxbxtpcYFcvF8m7k5STJj86Pdy6Q8tPk7sjCDSGsWXUVzhU5cqQLjd2w
c6p2t9RjEs6eKwJ3qEwPeppVV2FdiZhxSqga8gPYiT2vo/2Sma5qdENfc/dNtJXZkkI+EPU7jdvL
kLTswCG1s7+/0LrBrya7GbyIrIG4oFn+kXSzC7kOX+watprKCt3o17/fjD6j3AI4EiX7GgsULeO+
ybZB3aiq7cfXrIVeMgyecgZKbXls6caMr1Jf+WuBHaXqkYMS50dMge3IRrmN8oNSpYgu18Fx5x6u
Xq70aypkfu6u3AreskSH+0uqKYRUiBfYtAprXrrkUvrf5/QwS9CmdUHT72Tz5f4XNFWDiuui9ty1
SQunydslQDL6boG0ZJA0FG35fv8Tmh+hwroa4k7SdfvkUpfZ3vV3fvNIoHTPSvSXb0s6KrSLsjlx
GwoPEmu8F0SE9hiHoFTbdpOoorrQajuiIaclP5A2D5z2e04hfGaNhgytyWkqrIvngpXuACfNgCDl
oviezH2QNttgx1RlwhrTyZW2wGNnbE1yCjhQEPQ4RDOY6u8vsG7+yk4sbBd6A64nH3vxaXGDOfvi
mfhRNJuXitCa0BwZT9ihHknenaz+k1+2qAq7A0seSt7jr6/3f4LOR5VQjnNAhGlbIwzyL2W785en
eoDuKn2fqm3M+vT/jTU3CbQEvNEpLJS2ie1TMDtb4K9LuW0ZfFQTyP8Ba00x3pUsLIJnxUHkfqzj
Mevzg4gMxwtN/leRWmysB2G5IyzErf1SVo9JNm6rQVU+LGeMRZ22iReSxO4Pg82HH6Xfm9KPxjtV
lNaSOx7Od1haAUXvBpzCvr3smdhGh0yt62dvlrVKoga9ttfsxtHfX80BMLL3fVJncWXHbXq/Agtt
1l1iaExRmn4res+Q9XVDKxGbLpnTRzkKW77GfR0Ily71Lp7i0XBBoLO5UjjXHMw5YuUxaFD5mQu8
6/TisaSmJk8NEJaqmKve953VIaLFE8DnRNYB1Drz6d0ekiBupyD1IeWNDghCgo6artc1GULFYKVo
1OZycuLLSsogms4ke7Ou//PfS5Mc659D2FaRWLVoJ1F7gxf6EJ96Bh3ItLdimZ4rAZhym5q0nP78
S2wVjhXZYoiyKe0uVRPy+GQ1l2q6dCm6dExt2392L1tFY41Rk3RJu5IfdvODgFCzIiahRN3ISgHd
DP3UD1VXX9po3CM2nqy43ZSFbBWIZdkThQUQE3ntvXuW1QeW4xjiQTft699vksTsX/NZAn9N6nHH
pAwXrzdM+8+hZqtALEjTLfa8wiI5TY8i4ccyJsHoEsPwOp9UInkYr/0zV1pdNNGUwRi/yLz7WtVt
EUxJadh8ddZRNt9oGKduGmbywwfXX8PJHtyUu/s5VGcd5cZK9l7SFEBjodfQ3nkOsMXQ6sMDmWF4
zcxVNBYta7xtsqa+yJx8qwl7zEXkGqpCjeVVDFaZW1cabCxsZFXBJEEf0D1k2fMy/rPJNCoPFkBv
Ik09EV/IUB1kZ+1tIl+T1NQJrrG8isOibteAyCuKQQT8nQ//2M23Kvm5bebXT95EkwVeVNdBx9uF
2mdrIQdWHu3GOt4fXLO32CoMyy1TO+NVWj4my7EOh1O293cxO8wHuc/estP9r+gWV9mASVvU7ur6
5EeURgFpT2y2dwM/CJPKo876athGaW9BI8MLkTFfUfCwoKjb667YeoZfoPuCErT+0NcWIY4Xlmw4
jMV0iPnylruTIWPqDKQErhcPIC+JqBd6YnoseX22o2lfDO0R9NKGX6AJXhWJNYxFRoq0GS6VZe9o
VB+m3hS7uqHFvz105MLN5mT2wsRy5XO/4DmBWHFvKMU1pldBWAu61zluJstHT/bxKXFpexi5Ywe5
729jiLBV8JWsszrtcssL0am9S532LCzTNblu9te/30Rv3fXzMo2+F7rz/KNeXcinUbniHZ6bLvB0
X7iuys0X8iyXNgery2NSW19JsuysMXv2+DaefFvFW+G9US4RxC1CiCMlRybz8aWtaPz1fmbQTV6J
XMteR9zHCxyGcFEWsGZdDkuRvTU+GGvvf0ETWirsapZNWzq4+w3Rf3+Ii/kwETsNitY+91ep9fsf
0UWAEr+pE1UCw/FzkiVy37eyPCfFaALwaUZXsVfd6uNpYY7ds8vH30tuLeCUTUyN4LrBleBd+3Hs
Yolui2nExXLFyLgTVWaop3SDX4vyG99cXBC3eXFPQup/Af3+VBueEnTjXhf7Ztx2XNFCbTkEyOT2
YeHrma4G2IzGIVXyK2TitYd4Dgmz6LSOPzs/rMTv+06i8UQVbhU5jFiZgDFi+7mlX4fOCkr7c2Jv
6yu3VcSVYLHfjNVI8E5dB43l7PB2uc2/VVVA1+t6gT5bEg4JCNRX69B2Ju1XncGVnTUep8qFMBcJ
S/om2yZw/rLIx32D67xEicq6ieqeyDp+6GyQBAhx6prcACa8OvB/ESW2iq5a87psFtHED4Q+xdE3
i6EdoT9MfhXgitxgdN03lMiMnanoBrzCnafUXcJucWZc01njPsuc7FimEkrfA6h0N9lKxVoRb4lc
x8UyzDw/sUh2YMcz4m80C6FirdrE7gYSX9e4/g0el0OVW/v709YQ9dj/wVa5MnG4aGCk8p+RPNTV
0cvtYMiqfeTLc9K+kKwICsK3JbT/sGKR3KdMdt0DafoQcpMHME3f/yWaOPgP0ioH1CobuvhhSt/A
+P3gxO9e1W6roTj9d76M+MTrJpbxQwmxcrRT7xjOnnmdGA6GurkrMTxXzShtifUtaNwF9vDRuM3f
XWO6KdK5jxLHRd7OaWYDHJZn6/eVdz+klxmeUjRDq7iqDKyfrPKRIlrv734aviWr6dJRk+1V/ivQ
qvTUGzkJo6yDaOJjNH0w+cPi2+JV5b9qM7+eKOrikIFKG2XUsdooXWurkCrmZDmuHCW0hUqRB+ns
QwkzqQ/33Vxn8KsL3ezcfUsit1tc7NySvKEVcOdM7kaTXD95MzSBn5SdRARBf+a02tOrrEx0bLpZ
KwfYaPKipKzb+IFHHn0Q09AHWb6YiKg1iV5FS83VXOeuDVdpabIr7NdIfm0KK6iqL6mpXUnnjUqE
MtnO3PIECa0B91rVs0geq/i5mA3nV519lAhFQ2HRUwGwsUPc/NFNJF4Lp7xehWEr1ExfBUq1vmuX
tlOQ0HZSXEcfCP20Ws+xqejTTF9FSq0uB6ir7mNo4CandC7f7Loz1JOatVWprny89iQySzD0kL+B
L/DKidmsQU/SNkjstT5PVi0MWV73M67WuwkAVpJ2crwRAWDF+wxSoZT9dT9qNQle1Qe0rTJPXcB1
QvCTHNP1zRnnXV+a7g90q3v9PTfzjlZQukR8iB+Ktd9V3skD910hfzmJoVjTzV6J3lZEHHxRhIRO
856nKSQh/mkH03O2zujK1iqTOUv4nBEUY0iSi8NXdI9WX+/bXTe4EradRWvfIyU2kdh+HWL/xQMz
5v2hdUZRQpaWVjyTMY4fmCNfABsJnKF+8MrJUBJoZq4CoxZI/iyNk3rnWoj3DE2kO8fPpWHuusGV
ytgacVkgllmcIQzwl3098nhWPRqiSGMYFRAluwKs8Xilfbi+AwhhB1dlbwhlHO7bXTd3JUgliRgd
aeGdpcyeWOV4x6QfnY2Guf6mm0hiIlsKMsAZHTwtF3QJ0PRh2F11Zrn+npuhR6drJBFYUMjb5Ec2
uvmnufbf5oSw/X3LXC3whzOVCoxqqxHbLDDQoZvwPOArWNhj+VhL76UuesNGorO+Eq1pNjcU2jxw
GP6tZMlxWkz9JDr7KKG6gB/AysuKXNGNT2VPgkq6p3IyNQTrJq6EK9T5opZbMe4lbIoHL3RUVsJw
maKZuQqKaizWtJ6NJCNj8jHljRfQNVmCsRmYIRlc4/IPK6tiony3lWgmx8rOZbYj7Ze2e2HyPXNO
lJ0723QJp/sd1y34xkMHOY6JEPgd1PLPkZ+esuu/qSkANCugwqKkBKNh6mMFqExRpZFTvpjksTVF
ggqJyhziT02Z42bIhRQP2w3RZ9t/zeJ3qzMkNd3kr3+/sU3eRFnpT3UUUtKcUsgDejU/3A9bndmV
3VWyphKehZBaxAT+YBlUPcUbuKn009lGidicidrpexTHa/oUW2D8+mDtJyt5otnb/fnrTKME7tBz
38sTfOCacZxxCNbMdLequ51QUVAOunJj12ndc+9FQTu+8C7/IUqxs8mrTR8jC09hSXvI6TYOKzDs
/XuZaR0VmcjhSJA9iJ+8idMgsSJ8oSpMcoSaLK0io3BOceLMmqLQaedT5JIDVOaecjfZoYHL4Ky6
TyiB3FQjXfuow3WROxySRZ6tsfg5QrtuKE0avRqnVWFSgw3JQxtELucyRZM3A9ACwu4tSEqXNtrf
9yvdr7h++ibkkKsJlWKNQr9GERG5OHwxl7dHOkfF4/84u5LmuHFm+YsYQYAECV7ZqyjLkrzOzIXh
sT1cAC7gDv76lz0nfRih+YIHXxRhNFhAVQGFrMwyLJzL/d+xfYrp2qDoHde5z5PUfajDL2t9iaof
+4Y2XNsvCnA7K1gpaOZzUOik6EAfiI6Y+8NbPM8UEXSDEUE1H/NEQLGUnFd+2jeu4dFLDliR8mAR
NwDwFlCItd1HQ0dMXJTLs4EppdKHFixPsVP0GXhLnODYeTtbIV0TF+W5RJUZxY0xF/2hmiBltm5x
Qr6/VVwTCxUCsNe2UuWJhL7B2gOcwzqBeO1822N410RCkZD2UbCQLJlGN7lhQ5ZxS33j/TTgmpxU
VctpEfUUacCn8UAlsG55DFB1Ph1z59f96b/vsa6JiRJU+UHZlVkyQqgESuztUTfqiLf5Ki6DfU8p
rqkd2FRT1/c8i67l6H+q0Rx58PSmsuX7HuWa8Kg84mswpARlHlAKll4Ffd6tEpjNOEYelr6js7Ue
w+tY5iLmlTcfdDGkLzSo/tGrULuysWtyVaUiW6oWAG40wt0u6up7NBdbnRfvH0NdUyCwzBYGEg5Y
pxCfi/xVtx+kf7kprnrBRx1sfMC/3Qr/Pey6JkoKGhCLHxFclHxRQ3pSQ/anL731Q89W91fX18E5
APDxPKOx+nvghvllcuX8dXTY+DI37g8ZTMAg0JHcFAdEdgSzhH5Aw2+GstoSvBQOU58WzfsNl7XY
xMRdrU7oBHQI2bXtlrOT/3Ch/sjrGu+H5ZVkedw5P+87lyX2/AeAlU8RWxw82Ubz4zg8e9WFlC/3
h7bsehN81bAsbbVCLbzois7/mPWSuq95LYPqeP8HLHvfJMKizlj0SnfhVYPP/NJ7FRAuRUf8w1J1
8gXS7MvGycdmpNsXvjkzjL0zOc2wZokuZBTGYSVYdwKeNBvifHbolviK7XuMvI5HRMg7Ky99cNHZ
UYBWHjLECchA4o4XG6cS25oY4QKvlV4Ifi8oi8wsO/qC8ISP6xYDvG10I8NPhYvz7cj5NQtl+aVL
Ha5Aa8HlVku2bR2M2zZHjwofOMHZjef/1IX4kGbZT6fb13/hmlgsUZQ1XeY2vKJGfmY8yf38VXX1
b8XJaXT6Ir6/bS2+bRJkRU3TF6Vqomt3K2GRDO9+hS4Oi6NI3Du9d0X978z6dAsIbdlWJlJrLkJJ
ixWxpKqXEKVQD2oCYdqc2Tyy2IHY5sZ3WVbfhGvxWTSic2d+7VTlPeUTTnmeYt7f9632b93jnQBu
8mW5uaxCV3fqUfhNCMXynM0rSGBm9FgVVf0hD0r3mS4Mangladlh8fEQF/tMs89h61YPNcF/Sonb
fteQ6OzjIm/HxOG6vgQ+45+aVRfeYeTzPvYG1+Tbwq1lyqIK2KNB1nEq2mc+9J/vm+J2bXzPEkac
yNxVdBFJ+dV3+9cRKa1vnMeVplncAESXjJP+4I8jaLiiJTve/0nb2ppxw+nnNKdTmdy6w5wwO3QQ
Ybg/tMWpTSQY9kzvs9srdQro40dPr0ssvGx8jvBwuPMnjLghVjZ2dTvkiVb+te1VUrvq6uFd7P4X
WIxjAsFm5cx0AWNQUtWfgYaM/c12LYttTKXEgOSkiVoU0sfWLyA6PXkHwovoCvrKrSRq2Uwm/1YU
gDGgd0uR0OGr9L4N4afSu5Lha+X90/gf2LRx/rIEIZOMSzsNBNjBG5qI9Vp5kHiH6mJ19ft/9i3B
zYBvMvTkt2DKC1SZMAdsVvw6h2zjlcoCxXZNfFhXjdCtHUP1mD+0D+7X8hwcJxZPJ3p0r0t92Dd/
w6VBsQMKNAK+LxmM6kL7rj3zKtxwXsslzYSJ+SFrhK/7MtGgzUIyFv7LQvUx9OOWbIQkS0kN+Of/
XYC6jKYqyvLoWq3s3FS/m/HvQfuHssLTYdE/RSgZNXkcVPsUE93AcGkKdiWGFKMey1TEqv1C2w1n
tmxUE0IW+TXDdSRVj9xrXlOiYhwuj0GnHnq1pTtrOQCY9FyVwoOwLxx+DZU8AXJ8nSHlyUv/cRLD
BxAgiWAfPaBrwsfmvgxGxnKZpAU/M+XGWV2DkyVCYuzYxtJbop+JIlONmmsXrIZJBmBaKMC1MG6x
RtjWwvDqhq14vL1t3LB/gk5v3LrXcH515j/uO50lupqoMV7KLvA5PHusP1bYnRRte+MW061tcMOj
Z7cPxbiizdwH6fsHwtq/cyfLoBpYzxtubbOOkZPnGvj1lDkCaQcIOwguVGV/Cpj65Y/FLgCJywyv
LjztRxRkeEmRDVfIDCH1bzEF2exjOHDLQa3aOTjOFfVpLr915Afotg+7FtaEj2XjstZsakTi9xqc
UOiZAa/ApKLT/eEtO97EkGXMa+Yo0iJZ/Aw3cobn3C3uR9vQtxD+Jo8VQMPrPqMiYd1Tp4bEcdyN
O6xt5NsuejOyZD12eh51iSig5Jx34W+HtftocFyTi6uaShUFdaSSnHRxiqNhq1cwlm3d+2xzv/39
zdxJONZQfsyKZCk/rSM5k1ZsRHvLLjTZt5ylBss7noIeQzamx1X1VUxH6cSRaLeW1PYThpsOhRPS
uUjzZEr5qSYNoDTs3LMtKmdLFDAZt8ai0lWVu2XSFw998eRWNTiKvxOmd/qS4afS58ovado9grEB
5ZU2/Q1pPX1ceSg3fsHyBSaKzF8aUjYVLZOpXh/yqnoZnUlCT8iJMyK3iA8sZyATS+YWquNLLfur
ytIPalpBeV3ETKIBaPZPuG/fjwy2XzHcVzrt0OjZK5N0fZjUjSVijmv3y+AssSPr4/0fsdnr9vc3
3jDV2qEoVZZJ3X4pimtUf3PkNeMbn2DZriamDG0/wVjebnqtePaHKQ7m33Lfw5VrknG5qAoVesYl
YPLLOHB+y/Hrwr7ft4olRpjKiROae7IokEVS5y8hSab5z33jGu4rvYiVvbeUiTvWcVaGp9LZYrOw
nAP/w7zVLIE7auyWqipi1C0ceuqpil39QjuQpm/VZWwranhwnndsJSUpk24NkmZqcSAvPwx0i07K
8hUmpAwtJ1PYjh1udvqvnH0oil+KfCj8f8T8MumNk5plcU3CLe1EQZFLUSRDXYIQEfz1D4Vk88v9
JbYYyISWzfNEqBPgC2hds7h0LvJGEkT8Lep12+wNh8XbQr4QtXRgZmpjoChPItsiQ7QEHHr7pDex
wPO7xa3HWSbcayHZ8irl73KQsarO7RYxis06t6968xNFNQMwvEwyGYbyU1Rkh5CwA6Q59p1LTHhZ
ICcVzh2WtqizMzR/8Mjy6f6yWuKkSbvFmtpfPL8pEjrr66z4q66jD8WaP+h25y3UJN+SUTuCeMWp
HlNn+TpXbR+HQ//z/vRtu8ZwWxTYJDh+sWv0Kj+uWfVX2m7R1losY0LL/DGFTGZUFklUu4/Uowf0
oOTxUD51fIsjw7JrTGwZlXM1NKqRiSJjnNf9Z3eZryTfajCyGMfk2gJRUh5KdGIl+ez+6brRX1m0
TyHd/Q+gDJQoTavqIskqD+1pbcwKXMm3ZN5tEzcc1u007F7C9JOml8ITgBBvsX7bTG44al2mbTfL
GgJnwfRPO6zXfnZPebnVk2Mb3vvfOBBkSwMxQY1jR0pj3c4n0KuAnIpunDtshjHyrMOaUXN0yyQ5
Ryocbgzvnl/vvKD8W9x7E8TQacVVqzF6p6ur9qZnL/yj1uPnXa5q4sm0hv7OOEQ4I0zpL9qEeLoW
eL7bNbgJHsumIZW64sivPiog7aFVG61tlijwH8hYzXMJuQhoDORzeOzFWJz8mg4XAjXaMzh169O+
DzAOxSg9DtkawTpVD4bmQJzUunXRt33C7e9vljVzhc4a5pQ4F6hvvQN5WwdoKObFAWO/7s/esu1N
ai2X4h1ndBFp1i4/Cu9STc1RujtNY7isU+CVvxk61Ffqb3WTHl1/K4pZ3MlUPwSvep+W/lSgIxLc
yGK9ABe4cV+z1XpNgFg1Owu6Y8Yi0XnDYtnjklPeiHmcqNbfWj/q4qqJ8lMfVCKe/YifRmjUXu4v
h+27jIpU1eKdi4ULDjy0hgCe83iTHNs3tJFw8STb8SrDYpT+r9kJYuGKPS4cRCZ2bJ6Ugube7U7l
DdBIGy5sGI73J/3u9sTQt1P5Gw+Y6hEEsQ2i8jKrwxAGaCEdr+W8pfb7rrkxvOG70QL2/IYgGfZV
dp4j/zJB8uH+zG1DG76rvSYaoxYXNhlGh5p6D17LNzbJu2EBs74Z641RmtrBa67OUaDTj7WXnaPs
GSe1/we32O3z//MCix+4fdObHyDtisqRCPsruJ5jcD4od44z9lNXZ6m3GD5sH+H972+kN3p7PRYi
UeEIeF1zWHjxYS7zE2+3OrxsS2Dk3LL0e6jG0grvodyLHUHBkRdKdt63wIarem64BM0oRJLqH8tS
PIm1+nR/ZJv5DU9FH102C7ynX+fhR62e22o4Cfa3ku1h0LuamYLIxItNgk20CqsqkdQ5OG3wvIhd
78UY2vDZEQonFQCrMPs8/NWCv+HSiWxXcRqDGx5bZCQvM4J513ICcwsHXG1PJQQjGw5L9OqUEepz
iZjCQyrER8LlxiPruzUEDG04bCedFdSzQQVt3stUZ1cmQNcNUipODh7NH0m2tSct4dLk1cIJmQDo
DdP7S5h0Q9/HufCPDQu36JgtXmsKHM6L1tHaViLJ9fI7FcMZmK5n2f+q0FBwf/NbnNaUOJwAWe97
r6uSG1FdlzYn4m6FHJt1DI8Fas7z0qIVSbB8cYf+AF7zyFfHffM2nDYcbiSoHkwv6F/1KgFyJhsW
sUzbxG31ZUic2ZciyVqPfOFlqMrD5JRNE3cqJ/W+JG7CtkoGBCCYA25PBYyRPM5HJj67Pjh6Ns7j
lqhm4rRkkHuumtcqcWkTR/7BH58c+XucwJ6x0fVscTMToUXIAHqataySgQZxpseDmJ56+msmC4RG
Xtthg73Bth63v7/JjijirIMCe0ySEbQkKhDdQrvvkOd5u28rmdgqxXBP9BFEk4KAbpJPR6/bKq7b
5m5kXch9MV7fghz31WkZ/UsHset2CTdyoiU8mDqGYw2YeVC3iD9h/ydacWM9Oy8j7hOq2opAti8w
nFijwO4UfoMEkF/qSceVfPXZ630ftk3f8GGwaOnakfC0ltJrv0JePHOuPq3BDLyFBrdM3wRTtXTx
gjrvsUdZGevUP9Vp9Bo5qDXc/wRL+DQhVdPaBs5a4czDGvfk9eEBb2f7TrQmlGqm3AuEE1bJmtcx
eP3OE3c2drzF8CZ8Sgz5NOHaXCVd82WcT03hgkvx3GwJsLwLAguA+fpfj4WwuE/TkfaP/sU71+fp
6l3W03Dpr/tsfluLNwEh8uVKAcdEQJAAvCoaq83emX9J2N85ipv0WsLTBQkEpt4dydk/FCf+APG4
o3/uLtGx2ihS2zalcVBmHSAuqsOP5Oxv6v1JoT4Btab7xrGNbfgruj/Hbm0UvbpKnPJ8jYNo+Tiq
LXilbb8bLlvkLGcVql4J8b/lIB0n7lbvs2XiJlIqLarAY+wW5qsVB2/1QQqJ507Gt+TdLVM3cVIt
yD+CVS63WPxFzeF5CLcIhW0jG4fktoPqqOgclbTjNUIDbuwEfIt5wuKqJh4qnZRPiwVmKcFjGM6f
myWpo+mg9UYSt83d8NVhHRzXQUEBlx8NIgR2LKKtRjTb0Le/v/FTiCG2rajBxpbhTeOg9IqncTFt
IRVs+8VIrXUo6rLx3SpRQf/a5J9DiigzbXWi2eZuuGg0NQtgIhB+DnPoqGXs0myCcmwranionKYV
1PQeuWYTO5FsehUAQDQomMZVu4VPsBnHcNMGRcusrji5QiD049I9N2gFBJ71eD/GWOK7CYhCEUen
UeX3j1P7JaIv69TH7VrHhDxW/VWEX7JxI1BaVsGERgEYVYpQz1VSjfQgx+mh6qbT/W+wDW347CQd
ojMJn2Xps4IapYKG9f2RLbY3mbUG8Ah2c4Wt05XtdWJhrPzp2+ot+7KfCY5aRF0MAF+R67g6F+rk
Rz0vl/szt+xMU6OQNWzgTQ+b+OFnMh365Q+sJ683Jm4b3XDYCPp90DYr6NUZ/SdV+teqvOlXu0Vc
1DtPqybJFodjrR5XsH2BNzG0puBB4oo4sbFpbBvfcN0JDcBjMGJpdddmB5/zl2idjuHcJ2NaFHGL
f9z1nxZvKynabGb6cZWRohuQs2pn/oE3rUsWqq8piEHqZeuWbnEEEy8lsinTGR8oWL38JnaLkKGf
J9v13BREJlCKTUKPXoSTpaP88ClNefBjDOtdHWIY3XBiySkgNMQh10B6w7MY0WE11WF33uUOpkQh
jcoc9WkfKGHwtAlGz+FafmbN5yYEUPP+T9iMf4shb1Jk0XihaiWpACqgbdw01PlAcCHag7eFeW6/
+mb0iJbNvHq4QUwrDxLVr+gmUT2Pft6fvCXQmRipSKrGHb1BoqLwZySfWm+Kx2XridWy8z0jAVNw
0M5EIL13KjwW2RdPT791HRyKbNwX7Uy8VJmiN8LpJlS+2vLkh8eSPa3g6Kjl9/vmsa2t4buyISmT
EZJXP/4ch7WMpUv7ffvGREn5TV05QZ5WSR50R8G+UQDld83axEYVM/QlRO7gWOVkB0X4g1duVUst
BjGBUXUNYK+XtjJBXu+PbnX1RrXFrmgb+7aN3mz1CUUnUrsDTgoruF1wQM7kll6XbWjDR91wzvUw
93jI072KEdFKnO/pvuM3vf3om3lXjQ5dmWETyjo7RI58kGoL0G+bt5FvvQmMh9DYwP7u2liDUErN
e7ef4Zxi6lpQqmD7tYM8BVV/inDA37f/jBTr+S2EU8JRJngmOyD6Xtp1PN4f2hJSTOVBvjjSCSB1
lKCF9aLos7PGaGS96C0Jacv4Jg7KKdncDdVtfJJ4xTHMo1g5T0C7bTi9Jd6aIKh5QAc8h67V1Wv0
X4MjnmtBgjjKd250EwWViqAmOUNJHX76Q+cki/NB/75ve9vcDf8kvCSiBPY1CdNLk/1EUzd+badd
DAeteRfSHDxdwPN7uMLKMhZr/Qig/FbDgG3yhpNG00DcjmNPjlF0El177IP0pe71xr60OCoxHJUE
YKDRLBMJd4qHJn8p5ZZmmW1kw085K9rSnXC8IJD5OkKoNemgzr2RP22DG57KHVBLli7MjpeYLm5l
35yAmd5SObKNbmRPH4RWusz1rdfs+yJeh3bfldLEP6GH2hkBoK2SxukPVE2X0N/q9bNsExMBFTp4
QsvD24FilCc3zJ6qtTlqFe2cuXHYFT2rb2z0yEPKX7IYNRX6KYeE2vm+h1oMbpJlFc4AJXQJg8tC
PIZ6eQC8dd/Ihn+Wa5QXPYibk17KQ6mrE023wEO2Sd/+/iZ9RsOad0O3wHXyLu5HEMFHZOPwbFtN
wyupN9WqaeCVssw8NPJVZ4TcJx5MX+9bxZItTNhTI/IiLbq0TJxwfaYF/VbWvThIrmICqc77v2H7
BsNF1yAdwZ3BoJ7hvLDgNSKv3RaG3jZ9wz/TVC96BBD9mmn32LnfCz0+Cpde0nFLKPj9teUmzInk
NE3XCOeuIVzPvcOfON0qwNuGvr1ovtk2rt+uoS5Fn0SOfxC1xgXD23V+4SbEaSz7dZUetk0hPy4g
TOjrrdb69y3OTXKsXC2AyuWAIQ3kW+4dZariJjs6W3dp2/CGl7qZlB7vw1s3jR/EPWCi4MOapqsC
redlYGN03rMnuQl2mqi3REF7q+kV80fA+z6H4XDOnS1yHdvSGm4b+rwWKxAryQIiz2SJCHtw2Bbd
v21wI592rk8XF/y7eJLzY1LWhzL/Z59VDE/N0ioE9TlipBhCMIPmJ133x6XaipPvBwJukmKNag05
goFIxiL4xNtfme98H9bX+3O3WMXENpV4Ul1bF1ZpSX12K/fMmfft/tCWef8H26TDrEc5D8+rxQm7
/zTyJPLL077BjYTqUHdUGpypSV9GB1/Sw9IXZzUsx/vDWxzKBDhJUfWhCnN6Vcx9GKCf3kr5pNkQ
iyzY+AKb5W9mexPHGLj4StUC44HU/Q0VE/LoUKE36rW2wW9/fzO49jQ4cG4RHqHSPbZ5C6pmp3If
7lvHNrrhpx2LMgC3OpFEM+jgzlk/6qBCCqdUbgBgbL9gOGvkoGU77EcCgpBFXbOs0sfUZVuXDtvq
Gg5LNaqmfT2Raw3JqxFnSK8RPyb+2Mhsw/63bfjfp2jOjQwLDHS3MpAKJEXzjVUHf/5Szx+U+1I6
W9VHi3eZSKcsAHrBHbM+mccQaF9yWoD8nVSzscQWE5kQJ79d5kGwnlw9zf8q+h/L2hyisfk7S7fY
Vy1LbGKcGjCLVmGHlAjepuFAGtofipnue7/kJr4pWjXUSkveJSlKYTIojgr9fPd3v800huMGEzQa
pw40OXX0laBm2revtL+oYe/Kmr6L3BcO6wzTe/k3d8lOGQn+9oOtRgmb3Q3nzZZxCOcJcSfSEo/1
A1kOSyY20oltVxp+69Wsh1IjgL6Q1Djg/Bq70LJMx/F83/S2uRuOW4bAJUta1knNIVNaTSev2qK1
ss3c8NghckELpgec0Gr/U76mJ5y9X9Od2AtuYpnmUOiQ4+E1kc3wx8qax6p0N06tllhjwpjWVdTD
XKHzRQ/VSTnOV1E0L+FEypgX8tSlWw2mFguZmKZwGsCBXvAq8cLlCCbW53yt4nzNN67IFrcycU29
zigfCZ690ZL4CELFZzAzH6q++xhJ/fX+9rF9we3vb7JiOix0LkMIS2q3uTAnel1lfqjTLV4N2xcY
juvqNR1Q58OjwSof26yJq7V4DfMllkhf+77AcN7OdXq/b/FGKvL5H+GgOLyGH/M02NhKFv8y6aHc
olYtEGDkCorg39qpf2Qy2zm04boigD5TBDRfwtEFWtxqN2mzARm3zdpw3aAV5UQKlPgGXX8vx7mK
a93/fd/gt1vlO4ncRDYNwtFt1qddMnbFsXWbLC679QJtjVPnuUcVedewcbdIjiwfYqKc5laV7QRS
1MTlLT+tYdkd82yradM2uHFiZrwoZ9ebkG/9VT+OAoerkeySTA+4iXSq01CDywrnnaXmsZj9cx+J
0/0VsHiVqR9I+pShAup0yXyrC/+Tgna3XY5AtR7vj2+zy+3vb4JCvTh0aMIVzTVSTXEmpv5Bjkru
y1imaKAAXVhOawRNDbqqYOWHmTs7hzZybZa5UeH77u0BfU2qRf0JWuMN2LbNJqazDi7e/nMPHhX9
XDz56nXN9/vWtoRgZvhqhEYaDu5wmXTtg2y/E3ki0e/7Q1smbSKbcs7yKOsphl6/aZo99Zssm7aR
jZITaIDaIk1DlFfLP9nsPTGffLk/Z4s5TJHAMqjLMhvQPBOIz2n5sSSvQff5/tAWvzGhTDLQcyEr
rGHYPHvFc4r+TE+jaJZvBHTb1G9/f+M3HHwls0t8tPW78xHt/D91G5xC0u67AZp4prykyEalJxIQ
bP2x4uh0KNAUcblvG9vcvf+de62DMGd44UeNaTiWY9eBSz466KneRbQScBPLxKJlADFBj4Y3F5QK
oXMceX5gm6Kqtvkb/gnB7HliFNUP6noUGlvr9Dg6fnX0WbV1mLHtecNRS3Ckzaz51/6QkVofZz68
3De+ZWQTtDSplqpR4STAvBzwMX0cI7qxJ21DG46aiqXO5zUCSmEuXnhIxVWndbtRkH+/2TngJmIJ
slSCRQOvQcUWAf6Nkkr9N6kg9ET4IZ/HmNHsOJHxyPuP9y1lWWYTxCQD5bNIo4oezGE8F858aKvp
Gg47oSjcZHiiEfEqLbFNvW76tADveFhEs7NuaSKYqKpDoMUQNYfixBgOfe2DGH/ts4zhwBQ9n5SF
eZUEvRdTvj64ZPyw9vnO4Y3UWimgSruGdklFEk0eafaJFTvX1HBd6ARUE0tdHDcWdRKR95ppeHDE
/9hnGMNtV+iuO8Ewi2SaMjTW9d54HuY5TVi9T2ci4CZ+aZBLFEEI7pYNP7T0tOYk9m+QgDG+/wmW
+6yJYuLg+kBFPauSMTi3MzlX0+eiBoK4iUUYHO//hiVQmHCmlRVQ/WQK13HxlTndudxHXgLr3NLx
m7QY4pBNcTJD2gWQIXbRR3lCPUSe9s37FinejF7yolu9NEXi8rtTmjZHtWyVvG0muf39zdBtwSda
NHhcz+lLxaJjM21VbSx3KJPXSWjiE5Zj0rT7tNKj5ifSfyyip7l7WnfxycHshsc63ijHjqDwtPbL
hS++G7Oyg0YpGi/2Wd7w27JgEUjJcdwJ2zC6Ag5HqmMoHblLjhMfYDhun6drlXG88rBi+kmc5ptT
zTsriia4iXjg62kZoqUYgi+BV1yi8Weqgy1Oi39V8N65JJvgpsVLkTsyQq8QSin+6kDmcORDJU+z
RnNaH8n8uIy5Osie/qXdihwUtGRjKvNfeu7koZ4KwGcV/2v1QQ29a7VMOBRUU5uGh/DCbvnlNLKK
wY+rN3aC5WBtskKVDve8SsKaq4Ie9CECrzVpHle9s1Jiag12Xem3RY2WVmh6fypXWR2w7XaJmwac
GF6uZetT7bVdMrRxhSn7et04e9nMYqTkYZ0aRhWKa9zFO9ntJ7wm/EtG8iJZvpE8bb9heDn10a/f
BjB9tJ5VJ4/LemqzX2v68/6usQ1v+Liuc5dMLXyQkG+dug75HJP2pQOLzf3xLec5kxzKnZhePa/v
kqC5SJ4dxvIZNAobg1vitwmO0pXXQn7LB3t/Or22k36k+bh1nbEYxkRHge0LvAghtmRUsAcxSxZn
7XLOqu7UzujN3WUd1yhQ6Xwdu4kADwQF+uoqMqIOrJqKJ2fI9rXlchMnlRUeOE0Vutq0VoiumagD
L/bk3O79ASM/F5BxFAJ5KOlxyItr9G+e+NL9s89Apu+OsxYQlUAlTDw2FAyhOSrM88aV2LZ9DPeV
TVRMc7ngPbFY4q5urn6wRUBluziZcKlyCEf4luNe2aQOWSYOU8FFPLAAC4zGkgAHgrU4ONCODKp9
5CfcNXzZYSWH7jRWAgQERxRwn0VQbbyNWtzYlBikwxiEgCEBHJDS7gioqjxE9SriqKjz4/2lft/h
QhM/VXMtXe3j9i3oRY6/WvJlzOM+3cflFJpUUUPnU8oKcIuvI1hO1XzAg/VGGnjfOKGJoUJT23gr
T/SJP4vTknUQEEHhXG2xdL+/TUMTSNWhbD0Xfd4/VgGYWr72euirxwBSg1tdaLYfMDyYFE4Jzoca
pqEcWb3u5jVeUiX+vr+wtuFvf39zypZyCf3OKenVX0h7KBtnOs612OJ9tI1uOPGyhtk4t1jXvlKg
LxflRzpuNRjaxqb/O3MPFSFNa+SXJVpjdNZ+qx2gzPdZxXDWqXXJWkHkNxma+beLivk1E2G+q5gd
mvipPnRkU3SRe3Wa7ts0LSkKNWrnzE381OwMDgoorkymto0FRM5otIVSsRjcxE9Bgl6AywYGD7L5
UvrVg+84++xtMkPNQNlli4dSeQ3mCzctvzST/LprKU3kFEhvI0ELSa4lVe6hA3/qeVr8LTS/zSaG
dy7KWYFKwcQzzWMoch+mWe6K6qHJB5UTUS9eU3gJlMEANprOndbPvag2krdt5oZrgtnOSUNovYAp
0f8hxPyLETQj3Le5JeaaPFC06HodFSjjaUh98WaMU985M39nSOSGd4pINgrXXXplHoiwRT3ln9tx
HTdeby2pzoRKpbLwhqbGM1YLEquon05pqL652eO0bPG2W8xjQqWaBnUBQJ7JlWnnSXQf5rX5R/db
QtXvVzdCEylFFzqBkxz3HoGC5HngkHPoWoX+JwJ52qBf80Mk5z8UmB83Vtuyk0zgVDGDgqCqBnwO
yf6ux5LEZE03vPf92ltowqYYqXyZrTh3+BAfUtORkl9u8RXyutlWNLYst6ndp5YBohE+WuBJV105
2JTqhicN/aTD4nzfG2z2uf39TYoF9M4nU+aTa9qT/k+U+WYVd3Lhr/eHt+0mw5HZ2Ace/3c3jerY
cSfuF/IRaJuN4W32MdJsKELHDW5hKMjkRy/s44m5nz28LNB26+XOZiDDn3UQ8KBvUMCt66k5TWh2
fV7ZuvUsbbOPUcgiiyu4zJDLdRnEbTb/TsfhRJp+4xXGMrwJpOoX3dbRgMrOMGYH0dSfhhLkZUG/
gUKy2MYEU4G3KXRSr771AUXxBCmNm8Lv/Y1jG9q436pZDKKrwJ4/Abg8H7sAtIYXpwUl5v3xbZa5
7ag3+76bdNguq+qT1enB+a9/0tI/N42/UXuxTf/2s2+GH0eXhvmIx6iyC59R1wZ1QrNx97TN/PaT
b4Zelj7iJed4LaUOO7lUqaODR0IUGIat/mWLW5ncUMrnawmmVrDEl8XXMEqP5UqTvsNdegqv++xv
eG4V+HOaESQy5vJPUIaKYujrPrXN3sOPKayXk0JVtC9dIGZJXKvqmIvqdH/utsU1nFbJCnTZt5pj
Dc3kUAwn6cqN47dlcU0EFSTt9TA6qNnhmBIzd7jqAFJZw75Oo9DETIV8lWS5ERlwEnWXQZAHwZtl
wyy2uRsuSxzR/h9nX9IkJ881+4uIQAIJ2AI1NNWT3R7a3hCeHmYQ8/Drvyzfu2jrbZUi2NZCJaQz
SEd5MrehwlMUN6dHi+AY7sZH4tkajIPCKGXU1JqjpiZcMp1p91NMiV/V3/r8yPY94YOL8l+3KowE
TcEU5554Xhxo/U0u/1Z0pfd5l83Imnkz9K+Xdd7QRQYN45A7KPjXk6uxGsWpSsZNVSRfKN0svHb3
aTjWYYXnPzu3o8qAalZ5KOxlX75lkteW3dyDiBEvgVBSCnLr4G7Mb9zPhk7tVGVCUrKd3MS2uA2a
x42RGMDHkd7xBUXf0WiL4+2NUP2F5LxW4TXbtMZ4xd+GoIih/sd/Mncf5NSRYVUoaa5GxU0788ly
mc0vJT25+7qP0N/1r4X2E09o74D5YTG2Q2ux+3hvHUdGVqHHkRJ3oRmkBvJTl29JUFF8w+0VV4RL
GVvVxMTaSgfMOGXr3pfN9Fz1oDLcN7bstdkgKOoVIKTrre9mll22Eu18+8aWEu3mjnWTOGw6DxAA
tSZUqCsd4Y5qSaRjMW+2xkbFlZ6h//d4LSmO1qKx779v5//7vujIaKrZQmNIFW/YvqF/BQ3ECRJN
gdG99tVHAloPb0t9u/xI1g+lWx2a/HExCmi1XpLtsfE+9tAhbBP7WNeht3pnK/5aVyXIVnO/q75N
zY/Sft63uJKnJ5Y1T7RAxTkVrk/5Esab7m1NcS2zJQ93Y5au3op9c0UXmNVLUv2k2c8clfRkX7ux
I6OySNEjlHeoT9hm7dfbzw0qqNP06fbSKBKdzCRV1cIyYj4DAeCY3/NkDlnuPSX2eErXb7f/QWF+
MjYrL5K+RNMADtdlydHaScKijXUFEEUyknFYRtYmnWPi8GhY2zl2vQOh4WRvoNz+urH4kSc7P0Jy
/byvN28FC8G5NHnA3SbMinmf58tgrLlz8BYVY32qYfC7bAhdtmmGVqQfmUqqSgDAX0Y0blRedxeP
4lVM3l1rF39u76xqePpvjhBuBlowD4ApAx1c5ZY/WRt060amoQpQmabktaT3RsvOM8BY0ewmWHyZ
GciAY/cDb/c1zjiW5L2c17waHFxv/lbl5+3HYJaDP1u66KCwfRmQVSUURRuU56NiWY99m5xY/vv2
2v+FBbwTeWUs1jzGXICxezpvcNrGe3Xm3zHvKOp0qc+6n4bn+kMcQ0ZwAJKzf0EnaJCTPqwyHa+N
YvdloFbMejxL1h6a7dLmmOS/bZzSCNvnbzJWq8jjdXavXaboe6lA9QiICPNGjWEpYrasx0czZx6b
uG2jzXwkeBToR/SxXvrtl718vL07qrW52sOba7OdL0blMFRaaD/RoLLFU9aU7aVErNVcaVWWJSV1
Oy9cUqKGc96mNBSudfRaHbu6amjJrce669CrVqEHd47/IyOklLyU7jznyGJ81dwOxnztY3JzgXfT
MaP+Jua9o0v+zMi8FSTO+6hZltK3Rd+EdQZJ0Nu7qlgYGawFgdhYjM1aRqRs0wNbi/QR6NxYc69S
hDsZqmW2Ma7L1+LxbDafk7UMut594WZ+HLWHFdUHSJfmbACSsFwEi5IGtJqg0MB7TXB7bRQWL0Ov
hjSNB8NBV6+3PBvlESQs/qBTnVP4qwy7WuPeKuK+ZaDr/D66l/J6Oi7+29LXTujexj045jvRVAZf
5TOrRcY7FmVi8IkDCASgA9b4xYrXw9p+KNJv82hrlkq1C5LrElGOscVSEDwOvP4CGur1I+Hxzsfg
vxTsb0KPF0NYcNjwJcX62WvHYFyKcN8WS/m4qeIm9Qi2mJpozX8m9LTmn24PrbJ9yW9rC9Eg6QsA
0/jnyr64kNWd5s9pv9NzZQQWbVJKEo6p52YTMit+nOZ9ZMqODMCyGt7Uw7VkaUDQJG+7YJvmfQsu
w646L+5Y5qTwKePDtFw2sCw0Ook2xYrLeKsNBAIOuXbhF8NHtt5z809anhdHh6dT2Pj/CPIN0DPO
R7QGJhBUs9JLx6gmeatGvv7+xr6buUvEsKDtE83+3Ke0/e3S7Pm2GSoCjazH5yW1gQcq7OVidr4n
7ursqY8HPwWOhexMUTLiCu7Yb4tLWuD+IW6+1f0xc53ft+evWhvJQ700JrmzetjUfvVBOn03t7nm
9UUR32VkFaNln7QEfReMhlkHTSM8QmqPku/f4iDV9u+eCsMqctJmXWTXjwT8kdb8O+m8Q13F4Eb5
ZIhVYzvv7y8krP79HyiuANV2/R9Oojg5V+Xm2+Yfr7kvtXoL728Bl0FW21V2KMuyPrLogFewNTGD
0QXKec8GQwPk3w9oKgOQbSvvwPfIfzXooArmtt53EeWyIB913dyOwd0bbc5ohrWbLH5Dm12nGy7z
U/EhmdGSjXjTOWdCflb9E+seR/F137pIKTXLa7I4eGWI0i3/ODuc+6076QT43g+V3JPOww2rWJHU
TR/1jft1qtlp2dan2Rg/WFOzc18lx22WBPD8AsxptWgfesd9GDPNRUo1eSmzdmnLs6YHV10BpSHS
8Qdvae8zM/ZbRj7cXvz3QwOXgVY1GGCtPMPrJp2Hj7G4WEn2PAgdXYzCZ2WslWuCIhyaWCyaRrQa
Deixe8yH3kdXeGZ/vv0BijWSMVd1V1TtsuEJI+tpAGJyz50CYj5s+1QK8YT/r9cOzVJCnXZkkK6v
7ppqBnUa0RiOau2vv7/JhiJFcHS7sY9WiLLHQF71gxUtxDjsWxkp2XZD44IVF37VJbWfOM8lsCfE
uWTxrqyCxs1/p1+Udd9BJRz3NUA3/KG0P210m0NjancGNRmA1RSFkXMTnhXb5qFpwf626HSBVWYj
Oe2QuJBDWBHqu4a/oMoTbpDw8VsP5Wuq08BR7a/kvkY5ztzmhR2VU/F0RY4SUJJto6kxH4Vzyfir
xLBWQprJhKjDvQEl3bx47bevXoxnYF2nrCIhyiCsGRqd+bbgSl41FgSrM0gRWxrAiWr219/fGH8j
SsG7obbwfp0cjfrBLZyvTZ06hz5PgryadD3pqk+Q/JfWLO3ilbVRU4tj7tqhbWq+QDWy5L4JqG17
5N0uIu7qr8USXMWZbruuanEk112LtVtBtWpGQEj7VnNnLq+u9xm9Cd2+EhR3JOfNxbjGjQXj2fo1
YHPso3VDM3nVutB/dzaurEykJaNRNokwz7Yzr3U6Mqp1kby2aTzugMOd4oCGbopiCy27D0j9H1/T
E7d1nbKK2OBIfpvRsRs5SEAAtepR5frIJnB5FWfR7DMcGWtFsyF35hLj9ym7ZNATKNe723ajWHoZ
ZjW4VdebGQUEh7SvoKj62ST7MPBcpqmaq942J8OmUbNWfmfPIR73w9uzVsRJmaIKdfZtgKgXooyA
fn3XPFAH/G+Gs68tg8vae3j4HeLWRaICI4ULxV4vOy7rpquskKvx/W/5iXPJWZcJ+oaD1TOAO0HM
ZjB/K4+4Ex3HxPK5vZ2TXASkgOTUfOjc/24vmfJPJf+Nt4UVleP10ZRUwVj+bt3/Gu9LDVVfb61D
gkJblgVW6vhLoyuzqbZJ8muTLkYKLgY7mlsHF9TKn0z2PKS95v6usl3Jt1Fb7qy8AnlIMVo+EDyH
NWMaA1MNLTk0KLyr2trgcMvsoaneC8DfEtzeCMXQMgzLdlnL42RCGlvJU+lcue0GzdCK/i7Iov4b
SBNQYBFqIkbPdRO0kIev+iYQzsOY/GrE0+yuz7F4irMP+75ESsibQxIrNW3cIO3/ehcg4jrVRCWF
4ch4LK9rqSg9UOZ0QHX7C08Sf0YcD/PJNTU7rAjZMiZrHApwbuDRCRIZn2vrHGeNPySvM8n27sV1
/98cV+wCAmajwE3mqowzpZXfFABR4bF6W/pD5f1I+JdmmkIT6hz7tkNycA6B7rR0UyQh5vrjPIIL
aJ+OAJexWUtbLUCH465RAOlQpdWf1KY/981acmJUZxnvkYQgvF4EbvJnSnToapURST48zvZYbjNu
M3W13o/OeloGFIBi78uuictwrGY0e+INVzo0Wk6nnjMTZJiNJlorgoSMx8JLb58mC4IElFRPRW8/
EaLTHVQNLXktMzNov8amhdJeesjAwOvbVSk0Vq8a/Optb4welJ0zyJNxgYnH6o6bM0S/By2/pmrw
60a/GTwWeJHILSzKtopD2YxfuirZl0pkkqtiSjkbYoQytxt+cTAG+/kyad5uFXZoS34pCkEmsIIi
4MO0+6q5I/PTxp1wnxlKOdbrFlGjWQTqBHUXWPbndLE1IyswB9yWXHMw0eTsNmK4ZF/Ep+k5D5tg
QLOwvwQkoH5+cAxf9xWq04kMrFqtvl3JgP9aI3IUx+Wc3W+B8KmPl1dNUlGYjwysytaqIyVdu6jN
4kNSLOec63BJqqGlvAuqyJQ211cKJ2MntFAex0qTYxX3FxlOxQm4cNceQWy1poeJeT8qJz+Vg/g4
zPldVcU6xTKFkcrIKpZSbwRA04qyePjUN9RPrOGhmunhtpWqhr/+/sZ1jSmF9w7MimZRBv06hsPg
vfRl8fv28KpVuu7Lm+FR0Ms813S6qCwn325OQ/syVBenfHE63ZsiubrrO4d2GV3lAAHajy4slPn8
BDKkQ3Nan7cAuJugCL07HXGBaqUkfy4GwdYMRb5oiafQKNIwy8hD15aaQ4Li2CPr9Y10SZhBUcWC
8GBxBdkEQOt9z0D/2Lo6QnHVJ0iJt+AluJGcxYrE5uHc5p6X7ouVrpo2RcXoMsgqMwvijbVtRSbA
c4hRPl/ouXB1Ch4KV5aBViVriwacflbUgTxHDN3RafYhbbgMoWqaHAIPRY+jTiYgleCeoOZ8uO0A
qkWR8u4E9rV05LMV9SwOuiQPSW/gyVTX16palOvfvvGvCUe/vhUovRHEt87bHkhvHm/PXDW05LqZ
sMEUSBwcR8yvW+0eOppp4r1qTeS82699Mk8ww87kh2w0g8bwgqTTXba89+OBTHTVVOk4MqiYRga3
gza/66tz3s+B26Xhtt2R/vs66pQCVV8iJeK+z7oZtFRWVPZGWObVY44Lb5tQzQFFERNkxituzHVv
ojsqAgQvmCGHE7v187LQwM3Sr7d3WfEXMpaqr3pabwtHT7e4QEDeN6t7Wr9Cgtm/Pb5ihWQ01cjd
pUZPNKyocP0OpYCmbnwj0QljXvP4O7FfZrFqOWXuiOpC1BcvW/V5Kj4ly2uJaxYhSeDOv25/hMIV
ZFCVwztDcEj7XCs0fuLVh36nUDeXMVUig468m2N9PEArhe0E4JAI981acuCiYGAwSxHVFhtNso27
DEHmxZrboWpfJR/OnBasxysHVKBIfD7e1+aPqX65PXHFoUGGTq2iY12GIAFe3g9tekcAemzIi9s+
LZ5ObFJl9pLjjiK3hwWFgGhghvmtyNEjkRnjHK5L4/lpau41fynjYuq5DTQwi7Z8ApSq9x3yqdAp
cirMUkZTJfHCC6fGHhh0+syodcpsss92ZDSVSFKXt6thg1v4iSzpqXCZ5pSgmvR1099krIYPdr/M
Th+lcxqS0vzNtvnbbbtR2KSMpUKsKatq3UCgLzIcQFDwX63Abpuda3L92zcz97LE6Gp7GS6VKPGa
sBXueLIMmujekP/G3HeCmXldsjd/0Hh4k57RC3qZA+8pfd7COnTcY/sdstCHefbb0DuhWpUf6NcE
h9uHjAS3103hbzLcqptKMO5MWLfF/ritX9z4zhrua/AO1PteSWSsVZPW/ZXV1YYuBv1At6Hx22LQ
PF2r7Eny5JIaZr3MCYuaLEEApUDi6CSKVENLzmvEU9zFJqbtQOnSLcaDGzuaJX8//jAZaQWWFkPk
xQwvKMfHcbQOnRhAG0Qu2aRju3vfG5gMsuKZi9IUq1F17MhBsCz1i6w71wbTHE5U40uO7G20AGy5
tUFevPmopRxJj54yQjVxQrVC19/fOENljNCMBiV75FaPZR2gFAlOtLscUKvbRq+avuTNG5D1FMUe
84wAfcnT6QkFiAOLF41Zvn8wYTLOilimw4Tb2FFb/SmHOwEOkmx+SfmRJC903uVXzLOkNeoMyC8b
hhWl0DREB3nQO/sQbkwGW/UlAZf3IuzIZSxIYogQxKtm5d93K+bJHmvznCegH4ngrX4OnlNL/Li9
p6qRJYflU7526D+3o0T0/ugWQV7oLloKc5HBVYCKloXr4jC15fNPz3iCkFvqO65mI1WjX63ojbE7
IL00gLy0own9ySB4DMe2PaZOf7q9LgpjlIFVOOdMZHLbKaLe1wGqRzPowIfuo7F8zovxbjQ1y//3
gPa/CYzJAKvMywunmrspcvMtsJstyMviOIomMLcod0b/2nklRhqaC/FHcde4n25/n2r5JF8WuMCM
UxtvZ9cAZ4tIybfatpvPVos2033/cLW4NxtUZQlrqhE2W2Ve0Kc4qlvQrNt03dKKYCfjr8ytLdns
xua5b8uHgrkBniDv0yI7LER3ulD9hVS+cgbeTq2FRygnEYHXdAcjz55Zyf3cnb/cXqT3zxFMZsEC
xVOSzw3eZqv+3qMHx678or1LZnSm6YiUVX8hefjau1ZBwQ8WWTb6pznx29Y91S1QAFnmo+H0+faX
KAKJjMcCu2pD6s7Fl3jzwRzF907b0K/YBxmHBT3FRlAXd0makhMvwI5stsRPCzusaPn19vQV/iDz
XyXLIMiWg010tIwT+A7D0oFQmFUfbw//foGFyRRYW1PRmGYToKCLcyprKyir+2bMgzJNP1r0Q5t9
I44uTat2QnJtTgZERkaHKOkQTprpa2LvI5pkjuTT4yqWxaP2AAXm8TSK8eCsXXh7hVSzlhIzBXnr
4JjWEKVmGtZVcnGmaRfJEHMkP46nDDfuhQGJuHifR9KiTRYS2Jowp3AvR0rNPXRS/h8OcSH3IHD3
0zUFQOgV5N2z+Xvf0kgePDac8rFdWFTaiW+gJ3oYLM2JVLHqMhiLuL1hpbEFrzXNMK2tQ6yFTCk8
SkZjdeNKB2dCSaK22kczK57FxE9T12lOi6rhr/vxJr3gcjSlDcn6i0O3UCT3myN8Z/x5e8VVg18j
0ZvBy2kjLHaQXKrOCTw+BJC/eLLSeueqSx7KjI6t41KbUYsCpQChNje7fSdFGY7VkSkWBl/6KIG+
s5+wFXhwYWmCpCIQy3xXeMdfMr4tQ1Q0v7PmR97/NJag0u2o4sgl6wS6bWeVRvE3bmXnMr2vrRE0
/p9XIJ/TBQXvfYA4JjNeWdsyx+i4wEWyGfsf4L5ymyCz0aqpiQgqn5Lcdatya+1SwFeHJj03QHb5
OE3qegoUg8uIK5LlS5F0cNgZ/XpGPTxmnaN5Y1DkKBlwVdl9XGQkBlk3OJ38tDcjaoPLf5xObbMc
nWlJAsp7NJfpIHWKDWeSCxdO1+QuK/tLObJHEieHpWUna9oO9SI+2nb20cn3PVcxGYSVpCUfSSJI
5FSfcrRKgJnkcDtUqD5C8uXMnOxSgC4sKsh4V3kvbLzM7fchnv2kysOCaHKYIiLJvFgko6a3CHwA
hBzBn9mOB0MnUKBA2jEmpd4ybkczYzVB6h0O6VYErDvR+LebmmFRf0v61zJ7Gfv/bq+XyoClZAwl
zdgZ8h5/xv7UgHkgFmpCn2qJpEycGp1HBPiTIov9GU0jgEZzAt7UfdOWnJrmPegyPZwhEsi5Tdw6
jLTV3GQVKyKDr6hdC9d2OxJlbh94LDlk3NkXimTolUHQUL0MiBaoz89B5SWTb9RCk4FV85bd18wB
iB5tDH5VjOXlCaUgzXFZNbSUf02viMc294ARNx/WOQlStDve3keFkdiSuzZ8ZIRXguJW+rXdDhCh
8NNZ06OpGvv6NW9ODWlDsbhOTaEx5a9gY2NQNyea1KsaW/JRtwImJF8NM0qHUzyGRnZe5sO+JZE8
0gBX68Y5lmRF2SGhmR+vj6Wu+VYRHmXcldGayLQV/MaN7+PkVTSvhnO89mLl03c+/973BZJzJpAR
qamVkMibXlAMHmsoxZ5uD3015nfqMzLQKhVx7GYesaN6bC9x97tIomtDRDGmB7F+uv0fCmuXiawI
ANq2sDYWET4cerP6traTxmwUJzYZctXkwzL1HXy0nl+y5bwVvc/BGqM7sqlmLvmpURsVJJqw8N16
LNuTpesqUI0reWnJlta2exO38dHJ/QFHE5863svt5Va4ksxaJbquokaVEtx5Pg00mJwXZ5/KEpNx
VZQ1RurZGLo3xrCzrYOt1XpXzVryUmgJg0+IXRv810fSv9jWl1xHUqJabSlxlk1hzajs06icnbvG
NgI6C01IVA0te2ZhmL1nIyfXywXtx3w4395DhVvKwCmamyYXLha6aB4t9xTbL2COQsMJ+E5v/4HC
cWToVCKaAYVe/EFXI7kVnxYkovHOZZqwohr++l1vUgU0OJE47QnHufjQk6PZAumRX7xC9xahqivL
LFRAHnlb2WNPjQtEB+7q43Ren9FCehgCcdIhXRU2KbNRscLp55Jgdwn/bIuLS1K/1EExlF9wNak3
S7R2S5mREV9QfBnu7UMSuffoayjuSNCE63nQiT+oLElKrAleg5qJVlNUmPV5MpzAYtPoz404CWe+
azOd+I7qfyT/3by5M1NSTlFWgn4d+r3Zlzix0fSMx4vX2zar2g7Jj8FMvzmDA5s1t/RhBVax7rOg
GvaRCTAZWgWMZVVV2JPIqJ7W7gudQYFZ3LvTl9uzV4QKGVaVV6NRtEDrohRePPblGrhsHw6SyYgq
TDzPLLPiQPJnEPcQOGlbx32zlhzZAJaQF9ZqRg4Csv3K8p2rcQ0cb6x/5vUy5BXu4I176Z3lSDah
CZ3XEd450cjwqcqYOIuTeors/mO7Rgn5j4qwtzUBX2GDMhuVCRUrYawjh6Llh25G1/2vnvy8vdSq
e+pfNPObNSlZQqd67K8H1cKvvRNzH2bEA+Obg+MwFCzunOkuT3/d/jdFNeRvWHrzZzhqd15jbua5
tqqwSl7rjH9I3PrACcVZJPUN409KVs2RRGX7kueOVW6gl2Uzo47/cixgA4Sum1c1spSArcIqTQ/P
J1Geo1HDZ7MGa6AYVwZStWvVsgFvMREfvN63M/vQt+Pn20uvCJUykqoVQwly8Rb93wn1JyP06ggE
9VBNPG669xiFE8j8VMU8E8BUWgQbPOuivLv+FMORDppijWpxJOdlZWlks5XjPlIF/XLs9+lIMJma
Kp5IN/MUrmsOcTjPUzDomg5UM77+/sbaHdc1OzfxkDrq1W8681gvZbhvN6UEa7WDRzuCxeD518J+
rvjqg6Ru3MLB0UETFUFHBkslcUoNZOsJ6Efn6GTts7c0p9gocs1hUDW+5J7EmFzLhK4JOG7uTHfw
aydwd/bbM5meCsUfE52aBYH2yEnEn1L6yZkfEp1M8vsba8uoqdkSU9lXyxQNbXwRq3dXlzpA1vsR
0pbRUv1Sx5BLQVZN6kdWQJMXEH3PTqDeGR/ZdkibFYIbyem2Fam+Q8qzi01ZPZkWnkzmn6KKP4zM
+7pvZMlZIbRUxDUum1G+uI9z0a5BkxT7LrK2TEzV1DVHsqqWc2M4h7Fe/nhz//H2vBUtbfb/4KUK
C4vQAD2W32c/rCN4r8PuPD9vH8YwPXcP8aHQrND7wdKWMVNtZwMqt2Dt4+7oDQ8cuLUCVRauOTKo
tlY6GbPUa8bWQOxhi3dpy/gCpXNNXn3fcW0ZN5VD2dcaJszc2Z6Z821F0SbfFeNtWQCw4vXMZoj0
Rbmwgi0fftUt+aLZ2Wto/N8jGlry/43GebrFU5olSK4P7ofk3J+MQ3zuX7lvH7sTRNQ1J0HFwsv8
VJDRA2MC3pMjw3aA6WOHfNURDKmGltzV3OgkuhryiO72oxDsu1VxXTBWHANtGTKVsxwi5g0j0Vb1
4Zy8GkN8J6rMzy0bPQzMH4nvisUfU825U2FE7vX3N7mRkDaP7UFM0Wx7d146QpchvRQ5P9zebVex
2dclfDO8W+QCylk2iYQ13lfd70rUfuz8YFsS2aAZ9jTV+r+dF+8ZlZSH3XkpG+gHIQ9PJWgK88DN
SSDYLzGjWu0uxxTaxZZZ+iK/E9lLByIl1hRQ/Uj9ej5nqBre/lxFMJFZrdLSNOO+IDxK3c9D+m10
TnyMJp0wisrupExtxovpbO0wRYysfslQJfe659sTVw0tnaT52hl24qImCZbNLEhn0MSJJf+8a3AZ
PQUForhwV5PgavMrKR2oUOr4+RTWK4OnXLwVo34N60Un7zD/YlmQLL9uT/rvlfEdk5JBU7noLAJV
kfFCH+o7HnzvH/B4FczH6lP0WIRJqLvEqL5BStEA4a2kL3HS8LqHklZ+vx23au/g1z99439zB3wH
3g5IRPNzNoZAEU7T3e0FUpiMDJfaGtf1XANvnd54MY3vNtB9twdWFMdsmcCqWPM5r/MVheYDOUKa
4jj87M7baQz50Txv+15UbRk45Y3Zhm69GJXyOnKGxE/5i8k/3P4ERRyQcVODu9rdUliIqrz8tAzr
HypAT8O7OAtyUemqbirLkZwWzER17faIB/Ha+PPsHEmX+VlPNBusGF6GT/XlkFT9uLYXD1Vian0z
ttKvSl2oVI1+zRhvLDNvkHfKAe7FxKc2uRN15tfGx9vLrzBNmdCK18VsdyaOL8B/+bmTfuo23cFU
NbTkrY1VIHpBJj1aWObbUL6K11Vj96qhJV+123SzRYwcVgBiH5MpyJIl2Lcg1798s9iILoxSAH4j
s0pCOz7Sbp/2ki2jprZ5NKx6QcajQxmIkgTFNoW3J604O8iQqWSha1ZwnOCamYZr+VLlyaE10dTA
wC/t/spLHfWzyhSlvGpT3uAqiQJVNW0+d16n5lfZ6ABTioskl5yUknYewIa4nMdmrsOxFH+qqQiL
dfgCWU4jRIfCFHQxys1Zue9dFPeXf3fbHjwzXW2csFn9IPpHyzxT68yGfTcaGUnlte7QihVx0+qt
AAnglLS6/mbFRsiYqc5OO5LOzRS1FjA6mW8Vd3ayj3jRllFSTgxS0JGY4NR06dnjccir78IawiU2
g8VLNKuj+gTJiQmjhe1dswoDlIEck/XI3eNtf1ANLTkxd8A1Om3teHGqp40GbfLR4PvigwySclqj
sibUaiJL0ENVpceq00GIFVFNZqTq7ZZXXg5ex4SeRvJSi8/7VkNy2lqMbe2k2E6H3NP2I5nwlN4a
+0Ixk5x2hiLvuGxbe3GXzTcQftxR19qh2EUZEOWVAzT22pRGtvdoZ89Vfl/riK4Upw4ZEGXnydKx
gvJoLv8r8Tw/fJu2J1HsqwnI8oDoRigJqrYkGvOHCkwewtbx/ShCpC3lVNNZIL1xvYNOor4UYrkD
/8OBL+bJ80RQgE0OHJLHfKj2GbuMkhrbqgJivoDIJ9y0p9ORpzsLeTI7VT8PcTGuA+om7H6OyyDR
0qOqzMb6N6b3FXVLxnHWs9fsvILDb7bsw6BVJ1ENT/8dvujoOKJI8rdOu44f8iWsuQYBqDrOyyip
tErpjKZEWPzDeEjOUD0L4vvqfg2rsNa+1ivCjExLxdslrhiOq5cSLdF2Xx4qU8epp3ArGSU1J+X/
P03O69Nk3y0DOousDxWuarcjmWLqMkJqoqsZzwJ3tBTHHONu1FXAFHsqw6OKyYxrPjlTJEjiO/aP
ZIDwY/9936Qln7VS6kK8GZvali/M/KDtq1QtxvVj3pxU17bO0nZDeBzbMsCrPKDgOpl1RZiRoVF9
DXD5umBoM8pghRB9O6H18Owe9q2I5KED7Q07bcGNjLrjgRRfGUuPt0dWbaTsnIuIO5GNeAEa7IPn
bmBnnR5iJjTDq9ZFyqRdWWTN5sH3rbwPHHQMm80j8Nj+mC8BRXNCNf9erZ1mIyVW13LNzHGxB5WJ
x3mo4rW667yqXiOjpobNa9NmGMeLdwaNPzlehaKOdZgfvWDJz9t/VjCcklDXeKiwUxlC1fX5NpCZ
tBduT2hGXw95zzWJVrHdMvsUJC0m0jhIItR9rL1junwvp32nUxk4RVtjmsoO98BZdN9Xur6MJiA6
5vDjtqGqFkVy3mSYWZqu2RSlxs9iacJEGJqcfS2tv1OMo9d/fBMWRpCNWkuJI0JHxlOfvpqG9ewl
w4NX2CeTs+fb81etvOTCfPMKMg84BsfTD5Ewn9X/dai53x5ctTiSF3vOOje8NadorLpg9sqjgOzj
vqElD86atRcglAWarCkvLcFTWbpqgoNq1pLDjiZIKzP0h0fJnB3N3A3RxXh3e9aqNz4ZFGUa2ZTF
BNOeg/lAgzLMQ+b4zezb/hx2fhfUD4YOE6FgBbRlmJSRiJL2JhKW6OOT1Z54+9qWXzf7rjQ/FctL
vb2CT7E0PlL3ybEtjdkqVk+mo8rXJq84tVB+vbaEPNB8367IBFQxZXMrSlSh0Ij42E/jxXUNjQ8r
fEBGUDV9mZsFyMCjrfkErge/MSI7/3Z7x1VjX5fpjRc79Qr+1izHQT/dfAYoUG+SAJdDzZOf6vFM
xlBZuTePXswBQ8xp7VNzfm4s666EhAlbktCFv5W2AVKwZvEFjXeBhWwZS8UgPVl2joP06UDyaZz/
j7MvW44bZ5p9IkaQBNdbkk32ol22ZPuGMR6PAXDft6f/k/7iRGgwQuNEX0oXaLCAAgpVWZnzEJTL
+Pd1i8k2kODZmrVqw5RzeDa7tw1o8H29Pq4kt/bHgh9WYqYDipYmxm0ZGilpCy75NtSgA51n86Fs
79nqKraqZM1FLFVn6qlV+mxCakF7dLQuALvNo0lbxfDO5xeDCKdq2spsbQee4C/vKfvl129tdU9v
wzpZIpKq7Muq9VtcaGnj06CytDeT3qbxYonsVCZFPtYxkQAn7NBWp4lw1CS/s6E8NDcWqkVIVQ7y
qw6djTh+zCra1iGo6+fr+0e2qoInTxAkK7HdxwuvL+N00OYfOb3tkBDZp/yaN75uY8NUqffQNU1C
beepylWQaIlHiXAq3zDrbFvhrqgJdGGxdGVgG5virSszi+CukAzwiqLKAEwfTg4vAj6c1ltT7SKW
ajZrMIJPLqKT4Wc/9KENpszrqym5HIkIpDL7uaJWj+Vcz2liHjJUIAN6t8ZdUOOFlIbbr+s/9Ll9
iIiqqj3gcw2yry3/ywHtV8O+Veu362N/vrBEVPgbrGr058bfzuA4DPBX5ClTx7Jp74fPh9NyAVtO
s3iOfl52BTuLn30dnfO1KmskG37//4fhG62xM5ZiYZ0pB70Cj2btZ2upuCc+PyGJiKRal7EfWbpP
Hpm0Ov/FHf9hzMpgnLrkuuU/f0ASEUJlNA6BMAAKNTqfkwXVGTAWGISHtp0fS3YAw3Dose5w/cdk
nyOE0T26SUDuDGOxMTFqKILSuFrB6k8U48u2keDCS2/OqefhfGhIUK3HQvW2kI0rBNKkMouRZZg3
rnRkYxrkeRqF/SVDi4gqh3Sm0eVte1ndqNcSzYivm1o27h48fNiX5kzsvDKsEW3ZJEgbdgAHmyL2
l2x5kYGKgmwhsztrOQ5b+kqHMihRn5p0FTuXbOaCw2ZGBv7sdUE6U/tJvTa0uCrylk18//8Hmwzc
Npdu8sazRZ+b6ldvHbfxtp3n7R/zYWg7t7eRsA7L6JWhmVrJ1Jc3rqTwsB22abR7sGyduyLOmoOr
So3KrCE441wM5dSi/Iv+IvfQTJd8Q5bFU0VIkswxEQmkoL2UNo61LyPAE+cqZrF9MJ6RlYrNII9V
jV6SE8UTPLMEUtCrQEFwdiwg2rV/aD4FOYns9OW6G32euyAi/InQwSKTZSCfY8cmywJTO83eI2lD
6lHF1pFZSgRCdZqmr+0GS02xdc6P+aFMrFP324rLmMabIjKTeJWIiEptqNyaRO8veTq8GQDnBqM5
q5CPkq0kkkjV+Ty5w+QCTMxHvBPsr2Qcwzo3FJGZbO77z35wrrFFj6k5NO7ZGJ4nA3eGoWIv/9Mi
9t/cFBGBUFBlc+3SqSf0IjrPW2yF6311tx6s0Dk7YZ040RrnHPCiAFDaH+u7atvKDCb4NMgSeZsC
pHPxsveJx87ed7AorCUbW/Drllfe1gMOeHa6Isjn78NYBnxTvGll/iDcsGRyTXc2sI2yQg+K1omm
ygmh1Z4szvtQ+wqvk32C4NXZkNUOmGWni6MntRn7eoIE1k0OLQKjPFi9qkocGFl6bvRom94K7Y7p
Ya+EwEmOJJFeypqRkDfGbLgsdH1o7OpuJ6tf9eFkt7fRNBERI7XofbGw3l+Ousf/Hpx5CdbptuIQ
EVX/8GxOazAW9hetWWLet0lTqfBGkmUVBf+8jLKuR5/JOaubYJjzs+OyN43lX64vrWx44Q7mOQNb
iY2zOoNyUWWXgds7SHmqJOVkwws+O9W9ua6jr5/zfIi4u4YO1G0KV4tum73gtvpQl9RuUNXOBzQi
+fkMis2ibQ/OqqmKRZKkLREJpmwNiPfRAZi3McBkF1phH9JDdyy/5Xd4sphBE1bhbRIrRMROtQPx
06yGuTL/HhhBo3/J8sN1U0k8TMRI6U4xVnltjEgHF8ZhrEs9co2WBX5a4crsclXeWfI2EtFSo49v
sAtPPxL6knbg1rDey/RH5+ogI/mpF9+0vg+vf5FsZUT0FGtTmKpHTs+czGjo7kvG4SGv+nJcULbW
rC1YtgoV4CwA131QD79d933jT9d/XXKoi+iqSS8y16cOXF63vs7EPy2G/mT4blRl5WkaVQxwMnPu
jvXhGmd11c3ubI9n3xxxMxn+N32kCUPI4BXshOTO1yEnB21aFdtEEjb8h5mKcD6Xmd2jqqIHdpFH
datSvZMNLZwFBSWABeoo+0NTdHbuPFUfpSwWFBFXZCp4jQ4HUEWh3WteTgVxAwctVN0PPhSnZvqp
9Q/zr3ZKj+uskrWRuZNwp09jPzkdw97jEwnq7ZxPXyz2MiyqDNXn+WoiArLWWS/1tl/ay5aXYVmP
715eJtuyBrYJzDOuFyihr7c9p0WEVs6ctmmwMufBbC8t14PKVsmTSNZcRGixJm9H5BaANLW+5wYL
tUWl4Su5WUR0Fq980ByvuX5Gb3c8NH6QaUXibqo+V9nhImK0lq3NtrFBWsT5msHgJ4JiXXkP2Pxc
B2uUBXmkPvZlVhKc3M0Me7ZBCndmDuhkn3ztNuwdEeFZtrZk7exh4KH5UrSv7vo45zdV1omoHTis
tqWZI2JCi/RnYPKTbKsTDzJD149XmUmEm73IKuLXJm72wTJxqFshgOLBbUMLrktbKHCMiBfAcwLW
eGrWXeA25LaqNxFxWZlfgNmH4Aq3QAviFiTSlKS6kjNHxGV1dmqhiIVQMN/q+1Z3zyZYQfSGJ5k2
v123jeS6EaFZBK+TmXqacV7AHFaXxsHs3xpwdToEkJgsoIMXMqJi5JassYjX6lbP4MyEAoGzFi+T
m53opsImSY5PUTRwa1YytyW2z2iClYXc2/1y12Xf6EqionaOGSSMrhtM9g2C63o+8Z3C8lAM3fhf
4JidA6NEBH19cNlX7D/68fLPC7/ut62+TL1No1brnxq3i3aRyMrOmggbLQ9mcluhiIh0VzbISJe2
IP2lsf00WPj8jzWUquNaZifBn62K1trU4I4xyZdJ/65vL9dNJLkGRNVA6hF086/7MWS7h75BkqwE
vKJXvb5kLic8qvVWszVi9EiLl76GUsXURqU+Ls8Ln+43Iy8fr3+FxDoilIv5lZd65rQetTltnlpu
0b/0qbzxESZCt7Qhs7TJgFN36ePKSECt39Byv+00FcFbxZjby6YtkEUt8dALprGafhY+5118m2n2
lfngA3xoRkDD2HQZ0vtmuZtUVD+SlRXZrlx9KDXNtGDy1Y8Gf455N9FQS91LowOUc9vkBQeGXoLh
QAceWUpfW+JmWor7zaTd19tGFwLqcR6m1ib6eGmWy1A9GLXC5BKfEvUD8WTn3GwNUN/y01qD5fsn
9xVDyza6cPfqKSsza9W7C9Dvj341zaGRtirqS9mSCs5q0qnyywHzhl7XApCTARRMvGWKKFn2zBDR
W+gASjkdre5CICDRMTtqvTenP817CWCJNOfOqpbIqSMDp3KR/bxpjUUUF0jfGpOOw3BhSLSOh3RS
LISkgZyISK12ySo2rOZ4AVol9Le4HIqg4xlas37xnh+3rA1ccPB14IawWqCi+lPHrRBoIzQpRd2N
NWwR19WzpukNpEWxZGUAPqhTX6nEq6TrJVzNa1/lHkKA7kLZF90yY2Mkp1UjESFLWNDfm/bMi3tj
63CF6sG8ZoqzXOI9fx4UHw4s0+AlR6J6vGTWC0NCU/+e5s/XN4NsaMHhoamQs9bN9Ytm/dy2h9Rj
QaopUF2SWOOPFT9Om7cQXrNa859hLTxyPxRdsQKR4tR+Hk2k9bRnBu5R99l0mo0dXRMKsbdBi8kf
5e0PPz1DroM7fQPK5I6HXjHE3TgpDmBJPCvCvqibQ/uaYA/MFL3mxoE6LGrLexNQPJ+8t/p3UyUt
/Ge2n1RFRNyX4XPGqnTadcLTpInLJD36yZ4epJHqIpecniL2C+o1Qw+J6gF8FbvqXssHlKo1BpqH
6/tLNv6e6/qwEI4zDpw383AhazwasafS2Ja5ogj96p22SwfdHS9DVJcRPZIjHi3gregC41DGfqTq
eJAAIokIAEvNtXZSEz8EtP1lZ1op3nBwIUPrKwpFMhPt//9gor7LF6gUku3MXb8L8pLVgb7xt9vs
L/i3T8fM2XSCC4y+gFFyVKXJpfY3/z3robNGfXUwcBdpj0aUH3CfvHcHK57u/cj+ctvshbt9rXXi
Lcj8nrV+Cqd8OBS5frptaOFmN/xtmfi2Uy+sqRnM9qTFc5qrWlg/X1NTBIN51bqkvLb1i9f9QpNp
xm5TIDRF9BdE6rfFphYaWN2jVp609NCqkp6fp59NEfxF8VKjbKT9ZV2PRh7W1QtdnwbIqwJkdt3m
n182pr9HWR92+uoU1C7mARmYWv9OXfdpbLIfq+He5EimyKWlOaNOcx+cF2Ad+2V15ZtO0sP1mcvW
U/BR1q3cgVoSkhjdF8+/X2vFLpRZRHBPIHcWyC1jOa3ubrEPLL/PU0VwKZuy4KBaqjUd0vzo1abG
QwrqDE/TFN01sqEFt2z0tSadA5aFrqEPrksBRGe16n6VDS44JrfTkhMgpi7eEGvrY6qiIv/83jZF
hBeA2kBE1Jj0Hmsv/WtpuU+cfd3M72PjhOgnDrRhjK5vl8+fDaZInLUYWlnPQ2ucW+SKwNFxBqZ1
DbahjD0PccL1H5EY6j/4L6dgq15ggXeuVj9bAsdQkdrLhhYc1XJXt8IzEAucN8OB2q2TQJbjtmZN
U+TLIl21ED5Az6IEPAVptfu5SxX+JDP8/kEfThiDurYzV/BTxr2AVG3Qrcc2+zovv2+zueCvtZsB
BOPD5ibrv9e1HhbVbb3hkKv799SLYvQnMuKuW2o30ec15K6q4Cw5ZUQMmLFo1s7fjpp2hcdDZLpJ
fxvU0/wP8IvmvBw77BRn+Htc2nArb+MPAHv/v+2BAKNLp3FvL58fW6i1FJqlOMwl5hCBXlBdNeyM
Ys4ae/Gqu6X6VeS3xbumiO+aNzp0BDozZ0Ac49Vgj2yZbjvQRXQXsZFMtRl4QEGVb5SXSlXGl5lj
//8Hn3FSy1zKFOaonGPvhxw08KooXTa04I6elhVkajHlsnnoczTdbgeTqI4R2eCiLzKe5mxF8Zdq
+g8vzw/bar7NfAqvu7oE0G+K5FaM9MO2dbuvJ+iEjdokT/ohmsI5MiN2huSrUhBM+lPChbqQrpsb
Co2o7XWI0mRn6nRf5u/m4xwZB/B1qfLxf1Ix/31RohDy77XOMkeb0OQP6bFID7cIAsoH71Q+aw+c
HlHLjiHoFBVjZMxB2Ryu21FyJItIL4CNvEZbEPSVoxPNun4A0eAvWn6pbUtVk5RcVyLUq9bbtUNz
kH7p8/chf3VUcBBJyCDiu5zaQaHZ7udLvfxVmEck6fsJ1fOTqd2tzmPdvl+3kGz6wm1L9IGPqL2h
pZ6VCWs2ig648fv1sWVbSwR7FQZ4CIsGK769riEQ88mONNJfp1BLigONieLilf6O4OopUtw2Ad7x
bL8WX+y4TbyouBjPuBjiPM4SUxF6Spxe5MpyGq3vwLWMYWlxLNBw1xgIfkZVkCgbXriEK6/MK56j
01Sv2iOn70bT/KW3luIElxpJ8POyb0vCR5yHVkLi8sDi4h33JUnWqDr4J5b4PLq+7LLvEPy8pAav
SI6S8Vx0CRnGr37BQgh5KlbBxXHxyTEiIr8gNV4UU+G3l5lZYdmOwVp/3ab8AOrrzVMprEjcQoR9
FZAj1nIdxsrzo1neLaqsu2zc/aM+3HcGp1RjEw5bujSR3tHELVvFWScxu4jgYtQklesgqQDFpq9m
02vfOq17WFtvUWSCJYepvf/wh7kzf9HtqcmgA1C3J3eb75meRlpeRT1tFWsrM8/+/w8/UXCmWd60
O7KHuh79K/du3JQiQ5blNAtAThi5NY6zZQc9TfxBxV0hm7bgud3WTp1tIRqYV8ZClqb+oTYzFdBM
ZnfBcQfSzvBcjL6az55Bwy57rdoXdVFY5lCCv5qFZRaswMZxiz6ymR0smlkHY2nHfCu/gy6OK46g
z3PypgjMGptmqtzeWM9F8WPx7hvvu1E9aPYX2hyr+uv1w0eyFCJCy4RIS2EROFg2Vxe0noRTNiiC
MtnQgu+u1VDNWYYzwd6Mn47dgRK8PV6ftWSJRXQW6UC8YeWo3rrd/J4NzXHh7WPD7WfUo29zLZE1
y6tcowKTL1oC2jWwjC3aKhVJrQRcZoq4LKMGBfuaoUVxiIxv+qGITffgRGO0t68AUz+EPNZuy7OJ
OK2pMU1WMxxC+uJEjanf8aFSDC2pIZqW4MZmOrOa1viMOdRDM2Rh9jiPkU0Deg8V5MDE13TziUaL
Ij6Srbrg2KbPSJk32FCmYYfMPujeb639iWzz9U0l26+CX/e7bmIP2fIz+LRNVJCHdw8F6+imwUXw
lqPxcfY62GpbLr3+Rs3b/FdEbLkjnVhqYFyDgZOngOoEvzFdIOKz9F0MqfORifA1xwoIgMbo45xu
a6UzRYgW0SDIU2f6BC7lu7KItPqtV3VDSm52Ily8c5PXugWcGhRESoC/J8ePPGf9YblLddtWEam1
2m3QCpBxA1+WH1Pvn6X66/oukVwtIgaLN3zIqd4YIORJ4xaNhUZF7nDVhOgwuWilpaCPlxlIcFw8
YiB2sAAC2VYZNALN96IaH80+V9SSJfUm8L38Oyyx8rTLfLubLv8jtG6T7sLRXb8/j9PwxvCKCO7a
1ZrRNSZOg8LwXpalP+S0Bb0sS4pUpaUoOXBEXFaX66CJd8h6ts2nwfirNu/s5bQNN2bPRWDWZnAw
yxJjutD0lUHHegZPy/V9JFlgEZWlo5A4euDjvnD92FZ3Lr1ve8W9KHsXiZxas5aNmltO02WJSdye
s7g52j8g9X1okjQcz+Tp+idITmMRoMXcUht1DwUiDvv7XnkoIKh8fWiZdfaf/BA1V8hUQtLJXs+O
XUUQiw/nlsVaSxTBiWx48u/hFyMv7LFFyrwiyMUTxu37srDrwPfSG49mEaKFBnK/8HfIhN8ZgWan
EdN+X7eNBMdgmoLvmq1X6nTE0TbF+UMTQ2YWEjRpUEY8ujEmEbUHl4WOhrtiB21WGeWOeVgXlayh
xPYiSMsBZbBdTNt08apmjXqn9A7rBLZ418+zw3ULSTamCMlyG792eojXXYb+OLTJtCmifdmpKUKy
NL9rCxAeo6/WD+hxTMowDwe8LsI9LPQjFYRBcqiJmKvK2rqh9rDAAJEELIs5e6NoKUrfrptHNvy+
Mh+cqyyQOJmcFlkZKEfl/JffLj2gKt9dany97RcE921Wjy7LjiVeZ/vAszHsQaYbWK4TaC1XJaxl
qyw48ebylOhtiezPwAF7a8MCxDnX5y8bWrh9Z+a5yPTh2K+YPgFZ575P7apKxEgiCBFMtbrWWrUe
kkmdd+T9DwuclpZ1x7MqbKqX6/OXrbBw8W6VTbe04CCe6X5O/LDVZ5e/O1wR5MsOIBFIhayMbbQD
krfVnRli64QsapDt3u8XpnA1ySkhAqmywbM3z8RPTO2zV4CMgyWzSgpDNva+MB/2/zjr2tgYOP3r
Kgum7j635rBV0ULKBt+X5MPgaAizGmvFrpzoi9kHlP8oVegGya4UoVPeVnkOX2ETEwgtQAxHRaOQ
bNz9/x+mbG2sHzhBlpb6ZdwukHWuPcXQMmsIPkrTNtdXDdaYTe/JQ/K0bJ1Xs7uNTcwUmbP0vRNX
K6zp0o7NafLSfyxKlCmAfY6fZGV14ZpNe5eUtYm594cpQgogqkMtTOMiaE87hYUy1b8fKp/9juCs
dC17w5mG6VLT2Ckf6FwGWlFFuXcZS9T4EHWWU6LbecCbx376df2EkFxlhgipGg2qtZOBryu+DdFe
yPDmYAqMlwEMHeZxvQ1fb4gAqx64hCbzsbeQDEireL6tFIqu3X/v2dV1tCrbfdjDm3Tyfzg+vcxo
vlRYZ1/j/66JIUKrQFFngJQWrjafm5MFHlCQEpzqk3ehURpe/43Pvc4Q4VWFby+TTSvckWVCyI+R
K3LaktSVIbJrGY4PxuQU+cIuWqL/NcOboDHtEaYYYQoO0/RB0xTHtOwjBP8u0PbUDhzLaxu/ea3H
3FdlCGQjC1ewRijxM/S3nfucxh1F0TCvo9ssLzh2ti3crWtYntvA63O8SlU9qbJJC66sz87IAEDb
zkZ3sq05nnTtcH3Onx+khgi3cmvmd7qPmM0qaNBAQNpkAWoV1wf/PIttiPiquWnSgWhpc7H9vBra
EB3M2gT5l8xyn9ds08HrlxmPEFrayktrA32u+CiJuUTIVVO085YSrLG5epdu/emvzm37UtQsBPyi
I1o5oVOu78CDUgCJMSgmLTPWvkIfbksnSydt7rB7WNVHpGuCdLwfqjO1X1Lnb89ReLHMNPv/P/yK
56HtITdcRHC6+Z7rb7O3KF7tsp0kuGzfp77OU+zRrNJOy9qfypkdXJ3d9LQ2RNyVDvCFu/QUifMB
yplkinXSHRxbVfTaz/dPDmYRe5U6pj5MvYYkbc3iyeGRUyxfJgpGFNCLbBu70fyCI9uOR02QkiM9
1qZ3/sruRzRCXXc2ycqKQCyn5AztqNp2XtPx0FRlZFoqygOJcUQkFuuRZ8g4Ou5Jyd6yCUvsNQ+d
n51H7lxq6NMorkfJFhJRWVnhVhMI/xGxpO+u+9yn5xvFaQ0RlZV3LJ1oiX3fFdNTX/Nky/IbDS84
ru2ubHX2zK1euPal7iwvaJvZiK4v6+dPLkOk3DLaaiN1MxlnY3rPlyh1rJD/bRQv10eXWVxwWrAc
OCiFA3bS9qimvOtdVLmH60PL9qNw0U5pPvmsn6dLmbIq7tlKD0vbKApQsh0pXLVbwa1uAEHbefVe
XfcfDbKmNL03rOcURdnr85cZXnDVnmTohLI5+oubN6aFxPmSuZc1/3Z9dFk0JeKtJmKU6PjFuu6A
n+ILC/fXrkOCLSlP7clCQFi/X/8pyUKIsKu+KrVsm4DsmsbsATzt9wO4zq8PLdk+IvLK3maIeac4
lPXyPILeZ2juMlNFEiBp6TFEbq2VFcRpsny+gB/yrjykJyMxY+d4a1eVIYKusqmo3MFo5gvahhZ2
3ygbECV7x9mX4sMtC/EJqLttGHh73OL14IRbvBdJ+WF/6FmPHp5cYHVUIWWke0nw4rIpa5ou+Dk7
4A8+WgPRhbZcnC9pi8ryriQ6BpMiRyPbTIJX6/U0QYm+guPlfrgW9HlruaI0JRta8GnoYhUbMesZ
XZsDJDIhUMF+1QCKKoaX7VXBn1Pb515lwp/p1kTG1L/23RiNi0ojVpK8MkSwlebbbOjcdDuPiP63
uXuyLC/U8ASwlvkAEq6zttJodarHItW/6fb4ct0FJVtNhF9V+Wr3TcZAHNYdVyeeh++z9aI3t2na
GSLTVtOu/Vw2Izpqahpu9RINjsq/JQsiorCIb/aNuaIDOK3epl81vyyFogop2Uki/KpwKseeZuTp
157X2PsciHeXb4OqpUNmc8G9N2Izj3IgK1yjjDwISGdNelqaOqy9QRHuSmpthojCcvEKMDq/my/G
6xTZ3/53P6Ddi4ASdk8TqWTLZd8iODR3uNX7NaAPeo0q/+oObmgukxewaf1NiKdYEdlaC74NaZWt
BWANl+ngXZi/Pho+tL0LO77NCUTfLua2c6xuO0K/LDvYUER/9rSmeHZAgpRM5eIp7jvJxhJhWc2y
9b6eI6UGIjNqRJaqLCkbd38TfrgvHIvlgAoBwTx0J5Zepts6SgyRKqvEe9uEAsAGIdAtAaX+qZ1c
vGxUHRqSvSNisZbSZe5aDPOlGZOsTThwpdwAyciNfiYCsUo7XVzHAAVCWiSeE3RNMj/NKhCoJIQU
kVhOyt1J0zB5x3vl3QPY28ss4dWjwf65vikle17EXzUO87lN0LO9kRcUp/h0zAxF+ltmeMFpqW1a
aLjFqQxJLuDd14g585M10rD0VAxEsi0peOy2EnAHe5h9CupvKIL4THEU/KmWfvLUFnmy1ooT6K0B
ImK/IixCDtxCaEQPeeJCcn4LSQjNKLBrdkrBRFl8JCKwMkOzc7fN5sv6nD4Ppx711e6SHp2APVhx
9v8Br5cYTYRkbc1Wmx3Fp43k2ah/rSoG2/0c+MRkIh6roYaV6RbibHP+6fYXltNgSJ/mIVypHU0q
aKUsdy8CszRI7zm0gZ32thPzrx4vEvPkPBphFwxfiSKClLiFCNGy0cjdLfubYUTGsZ7v+24OFlWB
Ujb4vjAfDtK6NiYGUcX5orfhMP4mNLbH5+vuLDkvRIBWnqKzsu/74VI0zesI+hSz0i8uBK7LRg+r
YlKAbHzJUguuXWADbVqLLQTxk3OPZiaSWHFxHhVxhcxAgltX0GtCj8GIBFTZB0Caed0amtPv6yaS
bX/hGp40wynQdIBcRTkFtpMfED5GNw0t4rHK2hhqtHaDd99zocGD6j8ZFJe6xOIiFqszKUUmF0NP
cYd6FQ7UuD8NSa+wuCySExFZhgH4JB0xvpXUxy2GIOcFLEjnMdKjKdGUdR/JyorgLOjipbMFWOXZ
xpvDmYy3kqwBycbT9QWQiE4aIiqrs/6fmYZoPhjR6X/VeR7uJ/ZDl/hRqXioSQ47UQCxNUyrXk3Y
q0N37WbtDeaV96DTX2yzIlcpoSbZrKbwaIaW2YLHf6cDzHPyrbOrEp6UjSs4MC30gQwOPKwiWmh7
I5QDWkWmUdIXaIgIrQUA0bVuYBrnPvtC4j4oojzhhzIcguGwHdgDCKlCdvC/KNZ8PxU+uXdEuBZz
9YKiLx4ZmCZMkxJSC2sWgMx1hyWlB9WCSxxQRG7xOq+sfEFUbSX02CfD0U6MQ5eoqkGSYElEbc2U
QHGhxUfQtcJLLbCpH5j9seKKE1t2bYrorcGzULmZ8QPZqTtV8XRhP41EjyFxfLRP9LYsnojd6tem
ZdO8V47J97J6ZJsiHJMcG6IIok0GPpglkmzbWtRBbtGT7Zpd4HBVP7Ts4PgTlX24k5u00mevwvJm
2v00PqDzH6hLHizp0bYOHtgd2h9+kXSQMTTWI9X+0iGLuTRfr29h2ecJXq6VpOfNgM/Lp6/WAiaM
N6jNXB9a4uh/tsOH72KpD525CdWKOX2w5tdFRcInCTREHNdW1qD3bGEvDa1Fw9d2SyBT3ntfexVz
pnTDCvd02WRG0dY4ooo7HOV325E8TGH1lx02SRGqvFr2KyKaawADlwZEJgCZ91tsx9tRC/u4PKEr
K+TKW+/PIfHJESUCutYceoUVFKMvZtLFS+yc+UP5YkT8wCIbB2MeWo/bb6uGuhvocp6ur7zkwBK1
Eu2sqJo2x29mpzSBwx+bg5YMiSpGk0UMImmWUeZlVswY3wGTcMYeUDsHA+mRzxfuzSHxn9CoNSOR
OD5qoLnPHFWyT/ZduxN92NHjNte+te9oYAhP+Xk4zrEVD4mrCCEkG1vfHenD8IU/ujrJKHKJzgiw
gUEujYFCtLYZAdP0kIBd7vr6SJxe1FXUendYnRT2M+hLboO7ONF0xdASpxeRYZ1VN7T1MTQhd271
tGmKcf9EN5/tYyEwp61LR99Hucys/y600Jm2oOsOtf6FAt2aG18WP+nd2GufSN8GVu/FSzoHrdkc
yPJ3lr+W2rEZXkBMNJc6/j0EM79r0/i6PWUfLZwXdZHX3BsBT/btJskr79jOKk4AyV7XRbwY182U
8X7FnkusZIncOHvM3u3EC3bBeijZHm75BF3EiwH5vKYeddsjrXMU9L3ZTHrNvK1/TBdRYxrky4ym
BTSq6RyOSqT/o9lUqdPPja+LkDGj6llRNF6Lxk/TSVA1vLNWj91oFsHjs9kCAGFd9MusJ9sGXRDF
3fh5zKWLWDG3XrwRMTDGpXmko0eWckAdyKOrog/93MV1UYjRbGpv1RkmPoxO6C95PNtdYLu3sXLp
vhDEF2gF5yn1muM0f9OG8lxRX5G6ky2n4OdjBYkNw0/Rt9rws+XXVuQgnXPjcgqOCkLVvmEtMLyt
FzHAn2pFkCiZtIgSc9zO181m1S8E4JuxcV5Bh6vYKbKh91fgh0uhKgpL710GCj4dULBsO43lj+su
L9mDIgps1XKbooNIBx0rhdC58ZA7LGbWYIIWnihWU7INRTxYT6nlscaCMtnwldKg9P9hvmItZdPf
f/KDYdyhp6gKdfVxXg4rDfvGCoAsoeOv69aR1Ct1UYOR8QHMTWDYvqQ/pogf24TQYFpBy9mhmUvF
AyJJveqeEH9X5QzOxhS/0h8yM+pODchLIaCBmEkvkDqg4VQkgxWoSuGy9RD8luUTtxfHA/ku0gf2
iznc5/zlusFkQwuOmy9lky+rM1z88jvTLjpErMltSHldpOeyvdIvrWUdEPKXxzFHW1T6fH3WEvcS
UWE58BP5VLbN0Srzt9YF9Sowz6/Xx5ZYRISFtR5w0n3L2ktZ6Hq8scqNmiV3g0pPv17/hf0Q+G9Q
pIuAMNZWQ53OfXP0ChoDf2aU7Dw3bWSZvxvHD3hnKEJTmZl2J/zgbFatd8WIXqJjU8DHlimmgxNf
/4bPg2rd3a33YWiIelLNHQGC7VI/GYkZt+70N8224/9x9mXNkeJM17+ICDaBdAtFVdnlpd3uxT03
RHc/04BYBGLn17+H+W48Gqv0RV34piKcEqnMlJQ6eXJu0pNcwqjy/W/W1hvMVPcl++/vhnPLNqR1
DQ+whJuk5Zj0SHlc/xLdeiu+XG9U9mzN5MXKWFq8hEUwhgfXA2P8jzmzb6SJslVCr9XmFaov8AWF
xRKrmr50TX1buA4VH+7kxglxxXJxnR/W+JS5eVwvv69rR7fOyt67rM0mrKZaLr5l1wG6PYb2ic3r
HPOtq49zPWQkGly6xZ3LQd/G6GgwMM1F21ahZJ5dAJwxcBsJ7Olh78MpUZZb3+30Z2NUvV3/PM12
pKLIBpLj4S7DIEt3sPr7zbvL5tcxMBwwNKalAsnmrpvmRdDlYk3fJ/niVUU0mRowazxChZH16Pju
kHpbLwtZXwTlSc7b28KGCiDrcB3vi6wYL5Zcjmy2D9ZiuA9qF1XxY3Qazh1nC7YL8Fwkyj+Rc34A
d3MViTsbNyPThqlTjuLTRduhZzkwApcF9dv2j7A2hCHdgrr/DkNdQ/0gW4r14iBPIc6W9dARw4lR
d2VU+zK2Oc7QLSfbJR9j7805oL1wUsYtiYJIfNkfjm98ugE13b+/wsEw1iQwkv2Cio416ncIXzLc
466RRvQMfPvhundp1KWCx0QQ1ou0MNCU/1o2cKmcK78zhG3dGUyFiI09n1engin1iffWP6G59MHm
kf26xEsCyMBr83f45fpn6KxWhYuFZVM5RbttYAhwjkHMQYYftFEYT0lwbE/jbZU2tgodG4SY3KZv
tstMnySNLMdwWtItw/77u80zlWtTiQK3ysx+3OiRp58q07PQP+9kH5xl1P6KyD74wl99LLHfFJaI
acGH/QwTuLQ8lnXBy7+cDUXgb3NHwuFJtFUZvlnWLMoqJqSu++k0iwKFP8WEq9j92GZzacf+uNXl
0crbbvncVnK23UgEBXq3R6PVWHUWdSDLKAX+VaaOSMDyWS1e3PLVJm2yMk7S717X9f3dOi4kNVVT
aO1ACSs2m3gQEJgcIAtAd1TH8LPrRf4zuW+S+ZyK5Lq9aaKX2v+xqigfpn0YJg95nRDf4I46uco5
AXQi6ONRLdvFnX/26BNSTYawrjMwJaBIyRvSZxAcjF9lkNSQvZpAZDqlq+i0uqNFx/15u3ivbEQX
+fEkYpw0+qS7+//hkNQoR+UNy1EI4ufutGHTe2nEU2PK2urk7mnjd85X1E3uiQrTt8hj2iepibZE
J1c521cctCVlW28XZ4ppepfJ1+vGp1lLFZ02FBKdt60VxudYcSnjdvqdElNeVDfp/fd3yqA04NSq
EUipfSf7z6Wpe4BOruKYPpqLBniwhJLX48LvvcWwKWtOvyohGNC2wKQ5/e7wADic23OIN9z1fGP6
1lccEvnawk9LTHtoQYq3bIV/IaVdGyavU4rilVu+Y90IpFfscc7PrDJYiEauijsbQEss+eJh1vyB
+8fw7+uGpzsAqTCzsOXpyEK+XdAE5mQnPXiI7U/uFz8CmTq4Esw8xPtp7YM9S8WdsZH2Fs1KrOop
OLmJg+Yt6/9kMh88rO1kulfq1KQ4KAnAB8kGjDIPD6y+2NvhRj3tnvvOieq+KrlNIThHW4WX7dDH
2zk9CEAYXrx7J8nvjbX2ux1+pKj9096NVHT5WFVzhbj+AlhG7JxR7PRivdDzfN4+Gb5GtxiK65Kg
9ezZ3cd4pP8sBkvIIzmBC/qYHUz8GLq1UM7tNO1cVFlikHS5r6d4MRFa6jYnlRjMZUu/zRsEF1U0
JvLOO5en7UWCFYAn1enGA4HKDDasc5A6I0ZpgtOcnUbTW78m1qvws8yT61KvFjzZul9xOLfPZDYE
H51mVPwZH9c1twc+XIIgZGhUiscdG+c9mybl2nXLCWSX9vRrWkarPy0tbz+zupzKLvYqMOF8qpFO
qD73dm2B6vy6pek+VtmIF56Gne+Py2VL5c++4M+DXX6vM1OGSvvBir+vfFxYv+LUFuyooh1xZ786
L8HzXqnEY9sAy9FYsopXI6sE0QIDRrN1grgKf6T093X1aOevOHu5eCNQM8JGVNwdccNuNyRttAMb
soOpFlYX5FV8GgdlWC9aPIxMv7cxzs7Nkd6hti7/ab344OpmB1Ng0SlKcfm1GguWN4V9qbyHsnn2
ncSgJ01QVNFqJWBF4BKGnuZ75+gny5k+7HxiGRBquSGht5vkB3FXBah1fYBaHLvFw1Tf3c3BZKH/
Yn5ycxazyksW3/Q8r9GRClFj9rrkQ7gsl2lLywuIZmLPtkzdUHTC9+z3u83Dddec2BwfEXaoU+qL
eMqIYQ10ohVXrpqeLHNlyUsdlmcr3KI8l4a4pYkSKiAtq9cw9QmVl1F6EX8L+h+Didta52EqKA0N
CYOMWUg2suafBuwZkDzBl+3FPYqDdegMQFOdcvbf3+l9wk3YmQT0ztbfK/tfyk012zrByk4drgWX
7bZbZd7xU+4MS1RmzXxbeP5Hae+m3VvBVvDUWS5V92UIrciVh43dRh9pq+Czqm/GdlqrHveOl3W6
a5vLaGID0RmMcspuq3X0GCwSjCtZZBexS/+ui9vsXMWauePajHUtehDondEG6SDH9UbJinOSvJdr
W9b9BV3uD9IdE6+5jQ3OVmFkY7mC6dIL3Av219gTxSGXjcFGNBaoIsgaNA+3mL90l1RW6Xoaclo/
bLy3bmOhtFXKsHpt+wVsH8Cxo/OzZ7mHKjNyJO1e8kFMV2FiLJ3mGi1G+wvp7lKaMCTAOeDy06/e
+z4HZdQ0iZc+iGGNV/+uA72dYbvSvHCoqLHMCwE9r0p5yZf5e2V9AZFDMrESLLnOZbLaU113sR+W
31PiHkfLiYc5OLi19RoioRd3o/XcNKNhLhpXUVFmYZuC66Tj/YWF58aByV0oMby06CxDuUlXgniN
y2HPlvOwcqBxj9fVp5OrePeQblVYZdhpxm3s0BTLqlF3S1+vC/94QyBMRYnxLFjYNKPpIb/biw/K
JD3Qh+DZP+6FB6bGhB9qHYMorj4GLd5OJYxa1AUesQ+LBdilifT6Q/1AuLoTs8FxUGzbX5qiAeQ5
B8BNDjdliyBcOVGHoS8qL4TL0PDA2pMvDOnKD49XkLtr6t1Ws8xhhadxyPXlUSwPACRTh8b1emlM
Xa51Ot/V9W4E0OCUkzNDLaT5sbAlXvHAQv9ctxqdyvcA80722vt9u3I8KtYuiu7XpKyM3WZ3Ef+J
UVCMcmZG6B7c1kFmAS6Pav8DChj/smI/qrZ4RW8mM75Zpx/FXdsarW5atCjBq8Fn0dNoqc5L8/W6
fnSyFZfd0M+5yWtclodFRpl8apAZWYPP14VrlK9CxljaDLL1MHGbxQEW1eSkOrmKkzpDLlarwKSd
GT0zffGUz6YE+ocbAPowKC7a5uEY+FQgDZhWqGImPAIB+CdpWYdRWDd1nsMgiqsSZqHeJcPTFeLv
RE54Ib1N3/sivzN2PLiQOthzggN7DMnJtw1pJ42RqDCxCS265YamcBdAe2L+m/R/W63hhv4xBA26
UBy029Coscoh2z9tRbQzTtt3QYRGJC/ml1WdvSieum0bQcUUEtNTKaJ+QEWAeLuu8Y9v6Ji+4pvc
F3WeTVC5l6GKeQ8C2y968MEpm9gHGZtL+3TfoDiqw+yOzCm+YRvEUaZzsrV9cv0jNMur4sOW1Lfy
spJwJ68/EjLzqPDkQ1MHX67L10xdxYjVQUasNsMjST90564QD9tiShvrpq64q9vNbe8TiC5SNIXt
31Y7iDaTbermrbhpV/QD6ywb2LaekACPqfMUPjisZsLgr7rZ77+/81daD966tAGKucd71r2u65M0
Xix0svePeic7m4rCDhcUio/buQ6elu2xbAxGr9OL4rLhYvUVmmb3l2qou8clrZu/NycNDBFBN3HF
WUuy5FsWSkwc7EIVlnVmz6kJJ6WbuuKuzJ2Z6GwI5/N3Qk5BacAZaw5JarPGyZ+coCtx9/S2eXZ+
DAUDdGlJWRomW7pu8pyHFivPPQ/bm9LchKmIr2ojpBeiRw9wpIHdO4x9k7eqIK8JByYXhzGcI/l5
tM5+f7hNruKqQ7D51eJC9UNOHmTtPTTFTclqqEJx1KrpCOiU0V29dF6aqo6nVoKj6DZ7VPFdsszT
Te56Bt9Lyy4cLB758bpK9vl9cIJUKcIkOg05SI7Ki+zmyHF/ArQcOcuhNzFN6jZXtQXjhKoatIQP
q/PUd4e2u58LDn6213p5tUcapRaqilbv4E3n1Wm/Xf8mjYcFivvWaVZLnmNIKsiL5aLx6uoUZXRd
uE5hivsKXy6+X9DqPKefyvUgwElC5q/p/Pu6eN3clT22nsDK3A0QTyz50636ByKMLzz7FD9YaxXd
tYLLidg1qc68dO942MST70aWf17oDznWUQWca2fjCpF+Zd5tlqtivtAPdaJ9gaUopt+t1SXrCrBm
bYA9asK0ivLapC1E2kH42Hwai7ixf/hOfNMyqMiumgyNE5asOnseMi6FvO8KU95UE6dVVrB1TcVc
BhAt0k8h0I5DfQjrS1H+9IWJClSnmN243m284C3gxbjts2fPYXDvlK/zaDiHa+xT5QPLUpBxTSlE
d1vUsMNqalmjk6v4bCfHKu9CyKU+OdK1PS1ZZVhLnTYUj82brB19AtFTeDd55zq9b256jyHo5P5v
RbOVLS0DGfnZ9dYDzsbRsBSGWWsUoqKoKlIOS+di1n6GRnYcT+v5n5tsWwVOUeGNlr/bdiDrB7Ef
n6b6xkkrG6xd1MG4LXl9rrw/2LFOVW0iXtEsosrx5QcVyXPHwiK634LsnKFzzFq+3KaQfcx37tK4
wdJQgTRnkXd1hHOBiLhXHG8Trvji6AWZ2FaYSFsUddwvTMZlLw08zrqEpEruVaR4zPAqvJP4p53f
U5yyr/MPP5qSnfWh4YfbvkF1zq4IJAuK+kxKcIY6wHZupnPTh4AtwlREFXWzSQjJ63Of0Ps6mc7L
vXVyQVhxfeYfg44hX/FQMadOW2e7/DX273GwidDW6JSd/Ff7Nzu5h+JoQmlrLFRFWW2jXfidj4x2
XoX/W4fsNLjzp20ydazViVcSTl1v2+MksAaV9z9HnDv2syGG5dUcaVR4lV3lISly5Mha61jPydD9
EkiCfr6+AprtTiXz8ssxdZoAV4OSWd9acHTbsxXVlrwfF+dhHuhtkUel8+KzaIImxPnb9lGgODmH
bTR1stCpR/Fg27a3qR4hGkeCUzH5ManEwSHOZZl/3KYj798BKM/GNWxL3Euk82tp83goc9ToXNDi
K6K9iZhdFys8xYsn9ONzQpwvL6XEa3ad8CNLfKD1lsRLyqOphEB34FcRVtSq3DCY8DHu/4PVZHtj
2QoY/yopjjfhwwhTAVZZ269L4cOtaY4nmGo5h25xy8sUYSrGyko5XjDGpkbK4uKmnxvPcKnVmJGK
r5qqnPq1g2cda8tjRqPKCSOLPTXLjfNW9l6wpRaudOv67DQi8qD8zb6JVwAq2T/p3QbpOGUzFwVq
QvGuMxen0ERQrYkNKjZKgFR7YeG+r0zl8+z1h657o27SzwCpWn9f963dSz+49Kg0Xp7n+KSlvDzX
nYhHr7w4uQlFrxOtuK27knBbfPSb96c62uoHKzQF+z2ofzRpxVXtuWCWW+GRJV9f5w0k3X11ysMf
9XBXDOgnSEyF+rpxlKNxJdC3lyx4WA6J+3fZd4lVdHhtsB4XWcWzFcZ2+fO2ZVD2YdIMzGOW51ys
yvkypJwfeBHehGAgTIVFeRN3e39g/Nx5XsxcEpc8NxwgNGv8H9auekOjid7iZ+D4YgmCh9WXh+sq
0QQEla9rnUJvqMKgPIP5YrzP+LCXBXZtlDvulMilF6fr4+g+QfHeIUXZL9ox8XObo6Pm7Dy4rumS
onFgFSAVkolbYg6QpevqZ4qH06gqlr86L7Z4FoVp8fv6F2jM9J/D3bv4403hQNONuxeGuncnF0fX
fvbKSUR++YUEdoRobVgTna4Ul06Z2LzFZzmC6PxlbsP14C5bGt32GYpXg5QlX8Ka5mfe0c8p7Xjc
9GUcdOh5H4ylfWhr5zMa256vj6b7FMW3JXdDltI0P8sVESRAufep3HzPoCid8Sr+3E5AmwRWVpyH
JbinQxWnM//uM5oIZ73N9f4Dplq4tNo1zM8lydPII839MtbG0rBdDR+EWJWwS/plkS5LkJ+ReCij
aak/OUs+R8KzItSXf2O8YxGXfh+1tDnYpfs2+OGn6yvDNEMrO7XlLU02VXZ2LrohwjNajpYJAwMM
+dHfsqjsZORQUypIYwUqAssjqWRFtmbn3BXpZ3eW9HveWYOh/4nGClT8lT/JEK0+fSwRLlkRemkl
ReqsUV3xuBra+Lq6dJ+w//7O+1lde43Fl/w8pGJL/I36dxkbTG8CmnuVCrdC+tsbmTsUZ57LT10V
HLZm/NLeem1TIVRjMfPBstv8nAv/87pVz26Gsv8yMBwqdbNXnFyg52wo0D3t3MvqCQlWJ1ooj/nS
2YaYpRtA8fOssbKmrKAe1ymex21Ntppc1sqUDP04slMVUBV06DcvKc+RH94iN5fR5riXpQH/S3Xa
siLaRm6woo8/hKqoqpBlXmbbHFVhQf2YjXjl51YZEa+4KVpRFVjVipBm9ujBjhyXRmHDrYjx25JI
VAVWlRY6kY/cLuBngCa02e+quO1lnKrYqtZbcks4oXMJ0HUj7si4oNEw/3bddXVKV1x3y5YUD+0M
D3kZ2OLW5qX085NfmPBPH0cGqrJv8aFe6dYPQG1laWx14zfL4y/XZ/5xZKMqsqqruV9NQQ7IpZ1x
NE6v/+5R53wIaBBbloneS2f9ivcysLsMpYtB8KL0PHj1GYzkR6tAGSfZzs62RbwpDJFac/tH/+V/
R1F/a9AKq65xALebP13VvtDlPOXtXTF7SZcOj00qz7NwvqfefBqpeGO4iF1XpSYHR1UMFmAApE7n
ybl4ln/X4MVvnYJHJwShRPW42V8pF5Ej8rdq74RJH5p1iGuwuFg3QUIJVds/DlsLXlwkjy9TnwE5
aAlcbdLC1BxCY+IqWmvb3IaUvnCQHcr+DgW9IxJ1Jm3793XlaexQxWnloeesldc6lyIs/ywgfMjD
bIto1R2KgB6uj/HxeYTS/dPebbAjTqWc2RVugT6Z4rpwYrSSO3ld87qCTMxdu7uhKp78yXQO1qlM
iQooJMvKznMGwJm/iiJMKP9aNLdhRakK5hKzP3RDRXcI/nPXjFGHq2Y5f5vLP8QEFtWEHbUHpPRt
t2E7riWoT0v5KEylLJpwoAK5Ut+2nHx30WEm6WGlwaMkaOEd1FsZ9a5vAYAdpA9W1f+4vu6671BC
AgNrlu+BiQ69SZfXzUFpsBfYpkbhH18NqYroGq2uonnjDhcSMB75oCKiRfAUtuClXNxztd64r6vI
roBPoZw6b7iEzmfJ3+wR5bu54fCjUZDK+0UdL1zlTqu3hefRBiWq4WqmcQC1C2TgyqUIGjj1WoMM
w7GX9oBiROcOlntTSzxCVbovsYI8YhQEbSJIAsJLG1WUueH6oltZxX3rJRTVnm+51MV3Dx0WfFTC
k3syjnHPbtt9Q+Uajm09qFt3X9QQdzPLiqyJR4v7gyw31dNAP8pd3JP2Cv4lhAnWJ/PyJrrvN/mU
Su0lV0Edt4Xe81xEwxBG3mTCBeusUXHXKZhKv+QQPbr32LCla7hDaOSqKC7Lb5bGznYrH2nijnmS
1dvpJm2oQK4tBSatJJjytrpnRtbPzLWT20Tv1vlu03JQkypwZMUmMn9v2KfJVHmm08a+Eb+Tm9Gu
y/0NcjP2xIe/XWPf8v1Q99+EA1VBXCPasrK6aByUtLNzUMq3aphO09rcdaUV52n/KW3nhFnpU1Dn
fVSDafc2RSnuimqgNuwsBJupaGe0QxFOROzly3Xhmligorsy1pbhwECSN3h5hFPdWpzE/H0e8Iho
qiHTDaF4KuncbXLQpO9Stp+GHvAk76nMTnIW0Tz97/pX6NZcPYejyxTvXHzFZP8OlzFCP3DDrVMn
WfFZCjh8U1qYPLhrfzhuHdPZMylGczRU4Vxt4KH8G51DL75LjqSRz2ub5tEWdFEB3IVhC9QNsp9V
3rkD99EGwSb4ADQCQIdByyvikp268c9NmlchXEGTz0G2suHSsWKKvXAYUFoSGixfs82qIK5xbFvZ
USioW0TEpH+Q2RuvheHCrzk1qziuxaFb6Vqjc+mG4ZsTeoest+/nuTtkDvoMuH9xazgEjgl2qPEC
lbYr3wpwZNu9cwF5/Quz88Pk209TL1+pJ3Gyak/X10OnMmXjlaLYxryEJyz+b+4/M/nLTg3bjO4G
qrJkEcbdamw750JXkQgXBIJI8KAU98CWDEDQ8G0Be6Hve6idZyfQ1ZyHeTJYscYNieLg0p8qoBth
xeFi+0eWM3Zi3vh6XWc64YqPoy5K+rKFcGdw7Kj0yA+3AAvgdeGadVdhYOiLUpUoULFOE2ha+/Gv
hhZHK2XJ8hcNTVXLujEUH5dN54fWgjGasjmhKLr3aOwR7xgM1qFyTFg53fr7+/DvQkkq/JyDeG68
cA98Gz46Y9A7/gt9XMWdk9hnwHSvq2yf9gcbrQoVq0sv3XAhHy8ALf2qwr+kbT+0Iz2UtRVvM7tb
kea/PpJm5VXqrXzyQKBbY6Rqav74af8nZYarmcYP1a6QozuXMFVcZmqgZXhxCBiLM98QFzUxXQWN
TaL3iDWt42Vj2XmgGdBibfGWTl1Uy8wQ2HUf4P57sTkZ3Tq3oRrXP2bkNW1fyPZ2Xes60YozZ2OG
fH2OzndT8D8iAVcvk21MrsvWrajiy17tyL5Fr0/UIQ0xcGmJzazbjEXFh+FuhzJBgguxxYIjEsWn
sjedWTUaUYm4KF4Q8aaL61I9Fee8oslS06NspSFya3Y6FR9GKydYkQ/Fbax7s9OnvP4SiK98/Omi
ALe+0OXzTbpXkWLd5LmkrhZcndrQai+V28zBnYPs2ny4bYBdfe8CkNjQkzHfF3eo2j3KNd8az0Q5
qjEcb//9nezN69c13HUE/NAIosxwjgLXNiyAbn2VXbnNMzvrakxcTMUl3eyI+dsDCikMRq8Tr/gq
mWfRAmu8t5Ts49Ui53KZo1Xe9o5LVUAYCdKuSPeqmzRso6KfD+FsehrUzVxx11n2pM37De4qsad0
1Sm1pgO+xBAoNeJVKNjmrd7sLLDItS3ORZ4+UU7ulkx8um6POvH7BvbOZki7VOWS4fnC7umPZQHG
u+25jGS5mGiVdSMoWy4De80AiBWSoQ0Suyseu/8Ja0ty/QM0Rq/iwiofBDCrjSo8wuRpC/mrN1im
dpi7Ej7YxVVsmMV9S06cy0sPHpWW9BFf8cfqpBncuFrryKY3McIQqkLEGjlmNZ+Rz0299Dh5Ml5d
jnYXqUFLukVQvBctL2iLXpLDxQuGZOzt4+I255a6hnuIbhEU72UUKAmfwL26HE3Gu/YRXWoMM9cc
DFXmLDkDMGIJAIMHFtm2f6hB4uotw2lFgshvDLhF3SCKDwdtB25E2YJnv/88N59YOkbSzo7OSqMt
M12fNKhUqkLE2IJE8cwrMMXMZQzU3iMnbjTZv7zQPxT8M6LIIzhUo4l9KwbTQVRzzlKxYwJwFTk2
GcKHTy/TMt+Lwrprl+CpEya8ksa2VAwZnTzWi9na8wtjMmVtgmYYSTbdVqtKVXItW3jpYBG/BxH1
GpDIJXmVxd5KfANvmsZ2VfxYQXm12AJZ2Hl0RJR7RR7NwiBbpxplR56XQIQbr9AoZcpiUrAfE8Xr
H0l/X499usVVvHqdM3/dCoi3JEPNCI0akd/nlR972Xq8PoTm3PXPRerd/oAUdenPDs4UsKSocdCL
gH3hnEVDByK+iUXAu6NDJTO9EO8z/yDi/uM674azRJaG1oZ0SVa+ol2dQ8dnp6WHzG9O+exe8vrQ
0gdrWBPSsqSl9GllN+YoHSUGlOhPuzU8EI8tiBJHyo75GhqO3RozUFFkGzZwsIxn3qXxq6OzjMcw
CIC43AwhUmPBKowMHeR7C93k3AsvcSyb14h1hvXQGJhKyyX6OS0tXnkXso0PlNqgLykerNyPWXEb
Xw9VwWHVKDoBbJiHOvf5ic39fUpvg+RSFRlGyBQGnSi8SzF0f3rU4MXTXN46b8W16YAKtqEvvYvs
+aMcnWPfmB5ZdFkKFQ9WOnbaOdkqHhk63UV7t2FxCg5DjgKGIS6PpnoVnVkqu7aF/uG1NS2weP93
Vb3NPo9kmhlsXmeUyg05HO0ajBToByLk8JXk9aPMTB2KdFapeCp2/i1vpwFvxrX13OXy6LT9U9h/
64WJY/tjzYQqJMyuAHZv2ADNdI91WkTdjy54uR5QP558qGLA7JnQOWx7JIRJKKLNXSOrDB87Kz3j
JhFfH+Nj3YcqDiwdtm1dRD5epASQpeflFqFB4Om6cJ1u9g97F6JJR1xghyfxGHJxjwfkeFy856ob
jtfF6+a+D/tO/JADJk6nVjxO4jm0v0ym1N/HR7xQbcPochiMaGGPawXubv+yTSXaDfJY+j+I0eh1
i6tsyCFfm8FfYZkWiklcHsa0AavB1j8xy1Ri8/GdJFRBYbZggsstQ+bJHZIlkLFYJXbDb2FxpsO3
htx0LwyZ4r5uU5aO4yM2dOLblEe295uayHB1K6y4b+M724SOkuIxByCgTWZjd+19bv89PIQqxsvD
WWgintU8kmiNQXEegakJ5PvuoT2ZDgkf91gmoQrksnuE/HXDGO5pO7rJ3gOnP3ZxfiSf/Wg8BEf5
WMUojQT3/G13t/A/6K4pzLmDyqHHChfo1j/7eRsPpk4TGm9WsV1k6EgeOg7cbX7dWhkt9uOaGRLI
moVWMV1eyT1vppDdN4lbHvPxcFOIUHm45FgWNS2xPbbiefHfKlOI0M1X8d4C20gBkKB4HIYmPJKu
dtFmkpieSnXSld3WdUqH8YA2j8uQrNjEqSFgagKbitiaKj8Pmg7asNcmckGvWzwR+hRUR2F6NdPZ
iOKwBW/WnBJbPBbpeHDyU0Z+SR7cdE4IVYxW3+cUSWmopbSbyBt+BibIp0bfKigLvQ6IN4F775F7
Q0Is1ANthmyBRh8qJGtdOrRQ7SC5BVngbJ8X0iITdFO+L1RxWRso7BdZQ3gxHNHbCy8LEd1MjHu6
me+/v9tc24blax2y5nEOX+360Ph/3dYNnIBm89+iN8sKC6eT4tETzy57LNvDdWfXTVlxSuZ6bcUo
7KNFAghEMVkOYqM5uS5cZyOKT5Kx8rOqh7LBsotKmywpRlPiRUOJF6ooLGtYrFUu0HWFK/8Lve9P
6SG3o+JuwZHvxO/FL2mIADoVKf4pUW2I5k9h8yiLr4EfZSHywwbRGgWpuKwxGNCowoZoH56/JrMp
qaOZsgrKKsHZ1cgB22jXPKUiHuhTeVu3AILik39bYmFna134o3dx7RS15V7uPI3g8opLNJyOUH1R
ReUg7Mhf+F9T57wIO78vyrGN3SBd4hx9MW+LbCod11CXuT03MABO64PXpYdK3PaOF6o4rpmCR6mh
UN82LUfeZolcTcU2/+S9PjhFqWxcfE2B0t+Xhn5d79s7520Dx3B+YHF/RMtc9w3liOfxtmCnQreK
npY16hqwk2+fnOko+4eZ3Wi5imvzcav4PEH7zRQ+wtzi0JkMWRGd8Spn45K6nmulmHXo/ln4F9G9
tOLz9YCkE624speOTmgBzIMK0/a1KtwXF8/juOsalKIRr8K1rNUFXiDE2vYZfx3KNR5p+jqmpqOI
LuapVFtAEzbSd/ZIdKh/kmOHbkyw+eV+i9HQ5BJ8Lr9fV5MmLKmQrYEOnS+b/dAwPhD62t3GABWq
aC0Pb5Br6sBoXO9twfkPWPE1MPDkBB/fTlSsVji7nrDplp42nBqm7OQMZ4cgo3YbHUWoorMykoky
70jziKOOHTysxJDD1pwvVbYt4JM3iedA5LCL9CKB3Oz77jI42MKKNznYhkigW1HFXUt3DlnX+tho
2Ou2nltpSIXotK74arfgPjgS7PDCq2PXStwV4Wx7Qn3ldUvUeZTisJXgK2BdyIag61s8TzQSs3OY
0vxwk3gVerUFS+XmgYsrrfd7tT5v8vM2GuxRo3GVgovzqZBi2EXzn+HI7kIjykqjExVk5Q4rC9Bs
Bd5Zb3Hb3mfBr8EUezXrqQKrRmbbkvtO8zgEa9Tlj075BzREZEqu61unlP2T3h2Q15H3DXORm8iI
ffBGH7wuzHAc0GllH/Kd6MoWxMk2zLyhP6vsATt4ZJy2LvCqcKolbFvL2TBv+dbcWZETia9odymi
+k4c8sTcIEn3EYqbktae6n7BR4T/x9l1NMeNM9FfxComMFwZJmg0ipbs3QvL9tpMYAYTfv336O+i
xQqDKl500AHENNCNDq9f121g51cPg9EqptBVmfAFXV2ZxeqxxuvUEgC5gapaCgUFpGxlQUsbkrO6
wEhyJKEvrHxlKgZ2mdxFQJWJRrWZgjv+aj5PUYppj15kPPQxysZxEaeRpvA4JPsXwVWr49hL5VuQ
TEnOa0MD7qmG8UoUSgRWOXNDOYpo7GJW7JlP85V0Voz8+qGwUsULItv99ukPN99OK2vqe7zWk/60
lj9KTZFfklxGkW/LyV1eaxlOdUq+L9q3Rn9a1m+37YCkBOOKWKqaMq1cNOxZOyXP5IAxnhfvlYdW
WGHC4D7SM9cSYltv8rXaqDIkyJqHpD2wVguT8biC2uv2r5AJXtBWbk5J3Rsw8TqN7f68qEoAsnUF
RfUIt8FnBzfPK5agMe8n/rxvw4KeZq5Nh3nGwo3Z3qFjKqTWPhiSK+KoilnPNH8LmTwynYDsiWuO
N8+ZDrt2LjJrscktzdHEfQHVRdg1UzjP5b5TNIV41kTyg5ubU906v+v0avVvt7csUR8ROQUmv9Z0
KlSiXGYfnP6fam5PAOLue+5E7JRbW2lKa9xtn7wgSDIxQsJHK+ztrUuMloiWGnpndXkPP70qX5v0
cdTuqP425/vsijhukCZpZhUzztJYD9R91s2oMBQoSonmmIJGzivNrdLBLUyb5J90NFkAXVI4dLLz
FLSS5XxZjGSzJu6F2RVy1ydzUpW7ZQZRHC84Ew1MxytWZ4cx1uM6asISDJYYQ3dIDyoyBclPEBFS
7tp5GD7sQDzL3/X4kK4P+j7AuSsCoaqybmd9CxlHMBrW6SXrUUFrglXVayw5WREFtc4Z15sRWrra
znkssgtVMZ/+QTp9kpEREVBZ55tJs5lb8zi+G5F1aXmEqmWcvN5boRXrLABkYlCBVWQ+jQiIqkha
siGBpPyTCQjOoT1kB++L/ohyYzyfs1hlkSVKLDJqlQugJcaCn0WmNVwW98R7K97mVjr6vu4r989P
/OB5TBwURytfkSdj31oMgqddFuTz+20jJLusgi5nBGilTEdoaVlOPGAOZjslEcq/Cm9YJh5BnV3D
Bk2dhWPQKi8snQPtjnVqBr67zxSJeKeE5Zrp64hcnfU49udpVHh7ErGIYKdytqohq2CbveYfjI0r
/AczOdyWuETHRKBTU4C/f1pRoNOKLKrNOjIW1fstyXKISCd9SseusLBryzt2xRM60II0uQNYlrmq
WF62++2gP1xG5IIJVBm7z6oDyqEzj25LRYIrdUWcU+EWBWY14aZkZ++IHsA7dtec+6CM0kjVQyo7
1O03fdg7c42O9SsuS5Z+r8rj0H8bVD2MMnsjop2aDNxUeQo9Kt/RI5metkLJFA4gEL2zQjPIlbSw
Eo0SebBqu+B5bSbrxU8vbf5o+F8rI3BTS+GUyK6QoLAj4KP+yv31onX1y2L9SngaOlpx0Qsv8NFm
ePu0ZSchuMjNmhZdtunAAibgxu+D1RyPHWA4e5ZHS5dw0EmRm8VmddLhB2AHgYvAVhVUfb51R4Q+
GQ3L26HR8QSTw9rgcqYkyKdSUZX9XL0cEfSk1c1iVjUyiOloBZaLLpJlV/TtiMxXrNHWbiJ4qBL6
1cM4KL9pvu6T9iapD2rlW32bmzaszozykMbqcJ3rl6ZfFJbBwzL/dRwcEfOUDSxx/BkXHpy8EbHe
E+My0zXiRRLUS7y67s5LI8SxVtp7kPyMmrXxXJJoGO4y1dKfK5Ujwp0aOq5oDAQSb83POdDf4xTM
7jFBBndQDQyQVLwcEevUrLZW5XRB1Pl7ju3QCIqI/XCi+Zt9mKM03Oxoqjhw2YkI2su1ap4qCv8/
YeTRssa3pEqKwHK6qDHNSLOmeM5UeCiJuolwqCJNWLVsCmFmS9DnRrSgs53SWnG5JPomIqFmmlLA
QqAVffPIOP4qLpNERCLcyR/0DGxdSGVWBjgQ2Tlp35LmamBYcjeFbva+S/NE3JO+TJmfzkNzTcrX
FpVHVB2aXV6KI8KeSqMhfu4i6zKT16bJYraT7NkRgU9G0rZrtyI8qrOja1+ncqcwBP1F4x1NapBC
XOfmWOkYJuSERfbztqBl10TwkhOvmX2CgjV4htosKOGMB2BK/nF7cQmtmyOCn9yRTyMKmt7Rbb7k
9FzoczCZ/7DibV3+YmhFIVURFNNbgnFCRYkRJm+trUgpSwyTJ2gyKYdkZi28ltFJQk8/efp7Zh4Z
TQPlRZJoggiNYk7vlhUYlFAd1+qoRXO6bxhPtcZfm747F2ixWnMa35ak5JhEtNTYmElRgurr6oII
gffOt8VFs8e+tTcRfnjlWnfsEGsgCmvMOy8FU+9537qbn/dh3cL1s7SycQSoB0U659Gi4oyUSUN4
l62lKP3BcNfLqKeRZdOoQ/B4e9MSd9cRgVJDbRF76Td3tw/MowcSguXkfZnHoLrfZjgnIX+6/SXZ
jxC0GhMVddvFUIorq+og8ZyDbapgQZKnRWSuynRmO5MN25+2/wDhgsxejs6pfZQGjoicGtBHPmoA
NV7H6rV3yrjb2SnjiPMJ9Qk9frkP77au/TlMSsaDynUV13G7dp94WyJWyktTuyU6tq2x88R+5f25
mCKt9xQXR7b8ZiU+3HaakFr3BhhSt2kx3PPkayRo9didFf6z5ExF2BTTO8vLfcCMXaoHhp/HrAF5
TLkzsBDRUJzZDGjgBRXK9lo712H4RlUjHCS5SUeEQ6VptmgpKllX/sii/jwcCWYhPJfnTZ/cc6VI
mMgEtOnZhwNo8YgNS86bq534U8h8jNAw094NcV9V7ACy90wERLlJY5XrghDJemVWyMEuH9ZRAvAV
odEwhtqRxmhLVVxYmeMrDins0sEd2u1rRhrTM+z9EFB8LTnMBzcL6fsasVA9flgmPyE+7qu5cmwX
RkO3wZuFgYVdraOjeh8FjuMID3K36MaUdWgcacCY36KG1jn7KjCOCJuytAr8Xz3ubjrb0eBi+HO/
L7QUAVO1peeT40CpyYoNd23oDIpIQyJtESLVukuyzN6W0EpYUFIa2ByTzVXcMJK3RQRKMRely9TF
I2bo2T3Xra9Mb0+3ny3Zxrf/f1CzvHJB9+UgbJmmrys9U5By16nixsu2LaiwmWnghFlg/7u+/5Zt
dF92ZatYeGWLC+8tpqx5fW3lCCk8ZzxgZrr52FeLCpom8xtE6qqsXWlGBrZFqWu4ZckwvztMz839
GlVRHqlmJ8nEL2jpqNct6w0EwwnY9FPNCiYSMdUbIxORoKNzmxkGW/AbhoRiknwaGn6869aIQCli
LWSyN7S/PQ8pRimA4W7xfRr61qQKTCUevwiYGs1xsOY+948ZO2kjKupoG0vMHLezDHNVrknyyovY
KZcPDvCBcCKMPhnDdjCcIy/6+rSu/Q8vzxOFbyg5ZRFGRbk51ODERDNK/YhjYOSyLOHtk5CJSdDf
Nc1LJzEAifEsEvfO/EALK1pW52y5+Z1dTvvsm8hOhYVnoy1h7mdyqcoIjcOtytzLzkBQ5J6XNFsI
Sp25s0Y2SR+cvm5C0x+CfgADxW0xSVTBNv9t5qylaSf08SG4K1o0NHSxT1RIM9nSggozf8wsfcCz
nrHkOBH+Ou3NQIijDMFk2OVtPiGnVJxb+9DtGxHi/AdHlfXaPLMR9xHdACtPz+ATed0laBE7Nft6
wlkOadgDDVKvDtvs1+2VJUokQqf0KtGGakLLS0fBkXY35WGj4qSULb1dzQ+PIHNyOqUMt2Mkzsme
vyez9chUqQvJ/RBxU1OHcRrGComMGca69hQjsVXRrWzf2yc/7BttxzSzamSSQJZ80pYsqjTv24JZ
RvskLmgmpptPVrIWzdXDeI6u/U5AbjzQ59uL+9jjJ/GbOJuQVJC673Zbdm35bpQgwE2KNGDEC6aO
X/IeOVp0IwXarGrTlvnfIiuV35eJ7ugUebe79IWOYfduhwN6SZ0I5aKmj5qzGZU7h4M64rxCj+tj
2mQ2FCFZQ1LTd2piXquzKMQnOXoRYMVanmduhvhRJ5eERTM7MkfxpMiWFkLfacDeHYKTofypINj/
HVFB2WRnIKKreJn3NiuwtlcG5bt5t/UNuyxwzmCKmBGChdmpRRCpYjiR/RRBsfWerhiu1OCnmL+5
95dfHcGtcvv+ypbe/v9B9xyioQ/MxPlO7DT1QAq099z/dXttickQAVc+czTSkh72mRhhWxqxWw3x
7aVl2xZ0eppG6mC2L1L8DL0FdAlT5B8Sfd/kbUdEXGFSMLrYNeiYZTiBWx3Kcgo6XxFPSEyGSE5V
pk1jojIBb43q70nLThVpnsH0GukO/eHo2XGstjo2EBa3ZSXxrUQQlpnqvB00eCZu+6VnrwP9MfiY
eZU8FnOq+ITkpEUIVkVomqBJFD/JKYLE+pmQnQsLSgxWn4mOJTzbyczCrRw1tap2OMkVErFXKbNb
20fTNnQYLvm6hAWvI9f8skvoIvyqLvJ+SlDTv2o6GFjocvCt5dnoeUg1HpuM73vb/hioD+qrA6xL
bLtFZ4N7yuzHNHmklqJWITvT7f8fliZVx0xzgdEZtCfbe8xUjrJsXUF1e8PpgQwpt+YX24gL4hmH
edFVbux2MT55j/9k+z7sWqfgDph7wzvCewtdnj3r09eepbFhgT0e8wppp6qUStRKZJ0idWW1+mbd
wKP7i3QsxABh+Pvf8qx+aEwVyZxMWkLwm+bNpFuW6x19sF6UXv6lK1Uz2CU/QMRcWRXNs9GGkZuG
u8o9JG4fDKAr9JvDoKt6xyXbF8FXSb5MIyh7Adcb7tzpkFiKFJhEeUXkVUUq7o8F7v2UvizD0WoK
UAArbI5sbeG1pawru47VCFf0q7bcO8mdOSoiaJk4tk9+uJ2oPKJaP8H0rzMKi1Z5JqAMu21wZLve
Pvlh6cYpMJSYw5yh/Suae+uHP5PnnqumxEnwpI4IuNILkK+QAsHW/MyiMSYH7WsXgubQi/RzRgMW
a0fzlIOiUNUJvYn7E00WgVcpWS2d93hTlnX5NQw01lp8mHongDgUMpMdhxDzWryppnkt8AS0mN3X
h7oSfi/bvKC2pjtQ5veb66N/9cyfvvdqlQ8Uhebbhy3J6xERccWLQaOFkVR/gNXksPVatxc37OPh
XB2SWOV4Sr8jvL/ICNhL21PgPa9b0TF/ds78xTgCZAeuGu3LotALSTGGiDisGuWpISMpEohvyyE9
1YfpNPw1RByz19fTPoIuIkKy3JkPBawGDsV4783Ybp79WfEOf36TiDiMsCac8mFGGtcFcQPYceK8
24cRJyIey8pNdxkwxPzK89jWDqYqN/y5wcAo+n8bjBzDaa0pRbagKJp729NOxtrF0AKFbn2uAZi9
/u/lGwwQscEHDM9kiCvniRMeGNpDt9NFx+zsf69Pa0Ymbcvdjn5+3zvvvg3xUC2+rWCy3Qv6W8LU
1YUJyBVGRNvTKS+mYABRjqliGZQIX4RZTRSISVCSwlrXRYRMpDG1EejPb29echlFkFWG/EDnb026
afsEPDJYRG+v+7nDgE6qf4tcK33X7TcldY13p36t7W8aQ3ZMi2pH8ax/HhoREWBl+Ky2Oh+AEq85
+HBpl8k4ZG5+wIChztDvrakNQFCuiMMkZyxCrlhu9mWRa9W1ds/cLwPm/K2bv+3m221pyY5YeJAX
ki4VaLFhOsc26n29DEanw7TpfQk5Is4LrMexaliB07Bt/Zxg/F1XqBJysoMWdLd29MHJSr+6Jl0T
Tjzi61VPv9Mm7pjC4MuuqKC90zx7mQPSzi240BFcqJojJbVwIiKsPEKqXud/HhJ3DJy79qA9FD/M
MWju9cM2rWO4aIrUieQ3iEirgZjOSEjdXEvXjY2uOyFPrHrfJYogIqu6xFlpgnoU0Pk+htlE9puB
idso6ffxHDX3S9w90jcSTu/dIYt32g2Roipr2VIMW5t8gwxpB8wnetkVP0gmq00HP3inxJ5INg3w
V0rfOk6jc0xqhRZL1EycFwg4Tm56CXBiiTHEg9VFyUBAa6xSBdnyghZrftGMS4bll9nCEB7QehJ6
9rxWoQey5YVHuPGSOnMTnLNdVUewVB9SrXvyC1thgyQmToRc1SvVxhmZ++sMfvLuS+v95bYFhrAq
unZkbpsIurKr2rGRgMD2jyguhwP4A9w34845tChABqqpk7LLIzzGE8DPU7XRJ7plMhzsCeXTzJ9L
RbgnWV1EYFHcF8vtOFa3nQCEH5GNNp5dT4BIWIWiOJD/C+wog/9ggFgSWaZmPtxeXLZv8TWei3Sq
U9zMyioPFZLnPNtHw0tE2FU5VdXoY8Lfte7PvXVW4vIlt12EXDEMmATpOGpIvn+X5VGLcaoqkiJZ
pCIyUOUFNxvNhoUBVdcYO7/dUxr7cdkE+hgaCFbG07AL80ZEuFXXDhNNS3xJtzBXe6rDpHgxEkUg
IVMpEV612mVd5w5WL+4BUD7wUxn6bxVqOlmcgCP09t2RHYTw/LKagrQIUx2vCeakjX+V5n2hqpzK
lhaUddSaIiMgL7tm/KkF12n7xVVh5CVLi4iqoeqKukrx4JrDi90crOGlUc2ply3t/ft9Woye2Um/
AQOq36OWgg/zhak4cyRG+D+gqrn18pFtAZxzKsvYm/vABuU6+7LrLEVUVTMTWBfPqpBp7tEFSwIM
1wvbRMWvItv9JrEPL/c0Lwv3OHZvYILCzEMQx4dp87iqZjRJzJjIQGXWBRv7Hm5yjmBlfvUNhXmU
najwsi6Vrg1zr1dXw/xnKcPWe6W+Ig6SLS26x+iopQnFlsuSXNAB8atK6T1KUgq/UiZxUTlzo8AY
JuRMyzE/WHnkjc+OPcVlrmoSlolcUFFtMsaCb35eqj2x+sFWlaYlchHhVNpQrISZELm+mhi2+d5P
DJM3FEQFkk2LQCrEnZnGJ+Q3Meod9CHaIdOHaJcGifCpofV0i4xYejaO+fLN/Z6WCgdJtuntiD8o
D6pKZaOniMSn5TWxXlbV4B/JFRHn96Gv1kchDNUll1VFaBTmj862i9AxckyCSdOdF12ES3noVmnK
wq6udlEd6248liY5jUzVaSi7L4KKmlnSc3/YMryNFfreuR15wPS/bx+qTESCkmqWNjd9igqBBhbP
jD/MwAh19kuh4pOWbV7Q0mJOurVA2xb6O7PA/OWzfwayL6QR8VLD3Pop8dfNvpzc/IvjHR3VIAHJ
hfwPZKofu6Z04YFN7Xweq/mcDq+35S3JGYiIKR/sxnOKoPGqdWuoeXfWClILsKmTwzIp5CI5UhE6
RRzMZvYXoEwdd4776tvo3LPpbdDe9v0CQVnHdC41kmy1KiumXVQwjO3yosy4V6ZcJVG9iKFC2d2t
aGK6x2x7kWYzGJP1oVrROZo8FO0aWQuNKldlJGQnst2BD8bH6TQD1hjiYuUBmcBiuGRfp+nNVQ0V
kGiASEQ1Qr1QgUOU0Bj6U7UCVcwwv4DmCjdbdlUFBdarJU9YAwVrHMwRejBUjR+ydUXFJQX368p2
j5p/17d3Sg5u2brCq2rA8wVtCAjPDZ8fE3N9TjlVuOuSpUWUlNWPmJ/o8K19H+0j9C/N3CdjkYAq
7waQmLWOiwG62cUcmsd82EfRTkSIlKfZedXp0CbbS9Dt4lyMVtXwIhOHoKhJM6futM02yDGPmZXz
YShUhTWJiREJqIy8K9fRghXLnDLQ6clBv06tgQleYcJkW9/+/0En2771Gr2DBWi5EXqWGZvKHkHZ
0sJrarfWPNMRBVowbvygnf+jsffBoYgIh6oGs+yQEwD+LH+rvLhuf7ap4gZKjIgIhir6YcGUAJSJ
ePq9KJ897cBNhR8tC6VF4FPXt0azpPBHs7OBsRvFQQuHv8hxy07RcH25/WpIfoAIfSoai2t+CjM1
51/XvxtkH4pSgcCRXEaRfYoaGJaj25CNz5vI6I8Gy8PE/sf0FQKSrS9kkKyp9GoYcKDJEx66Xex5
GRAgReAmCtlIrqQIgqps9CVg8AFI6IzVycPpqSRmqWKXkTxvIvSpM3lZwSeFc6ptxC9Hs77Xp1dU
cAzt9+2jlclHUFZmcJ7zDqEvNdpj77+xwji2ww+mClElHDzkTy7rgzVYC6+lpobUYx8tEY+MYLmw
Ox/tevXRiW//Blle7I9yfPgGMZeKehOUoP0J/M0RFJ0RaplWYAfbh7SIPN3+kOyshWc1HUvt/4h5
K38DM7/16/ay0v0Lz6rTVKXeL7y6glN36IP6bMdF5EUA/NAVTLV61B9V3GISVRYBUUVTWxRJJgB/
uh8mv9smdOT0y+3fIblLIhDKrDF912lxDJbex4V9mrqfeT+DmkQhftneBV2unJZbYGOoEMMWv3y/
jayCfG/XNri9fdny28/6cIsGW6trG8ypYL4YAmOcg7HvgqxUzQGXmWqRjSrz6Lo6SPRfu+pYgJDK
PTTH/pLx03rYJjGp+tRkpyBodAseFVsnFAn5rH4aE+0ts6c59IssdGrncFtUsm8I77Djo243ZQR2
qfG+Ynhq0Br8Ls+dr67hKj4h0TURGrV0rPDKrTulIewHmirDQh9UHpDspAU9XtFIubYZlIAjejOG
48rWsDAVG5fJRlDmdcWQcbQvYK5fBtJzPeyHp9R8X1SlnM/3bouoqHWysnq1YSvYVLwsmhZoq39q
Jq7YvWx5IUlsYdYH9acFmdbivgUUhCxh7Sueys8lY4sAqDkbzdrKkCmqs/ICPrCnks/vWmecnNqI
bl/Mz2+NLcKfhqzgK6oZQMx0ztVh1qOf/N638iawD9YBdEvdBqxqQVDkhi1l4VzuyvrZ/wE/mU06
1xNOdNWvi/fgqUiOZUcpKGnijXQoJzgPxHopihfk6cJ6Vbi0Mjmb/5YGkn4mZz3WXpMnqzvyTJFM
lO1Z0EzXoVmFwnZ15f5drYG35NXbhwWzfUEvPY8hS0aA9e7NKE//Sbsva90rng6JOESoExjsx7GE
Yl5Xoi1PRtO635osU/EjSvRGxDo5Wkro2KPC7VW/cufJZ4eq+Sun325fbMm7ZIuQJ7ivbJlyLG8e
J3hoG4EtgDbfNgJbelRB5SQHK6KeitpE6FYa1dWfLqX1xUJCcVTltmXyEVSTwAqa7YyosM2H0E3H
QBsRM7dPbqEIImSb3479g+6bY9HNFsnaK5q0Y9siQdlT8JHtq1XYIsrJdE3U/BukEbjuHieNHfvy
5+2zld1LQU0x0rzMeQJrXqff3e7VpgoMm2xdQU37Cngs13Xx/tskXDTr3kxUgyRlshbUtCKGXeQj
ctqOW4QZC3X/zm9URX8JdMoW8Uw5t8Ad22P1Lga1R3uu4GhPwfJcvNP3OSKh2g37PHSzRXST1nNY
3wEi6rMXf/xqJEddf09BNaGrCtySQxChTMZsY9bjCgw/nc3Gv5u4s5bHNRtVvROSsMQWJ+4VBc0n
f4MyLEaAl/Rxi96Kgxe5S6wfCOYtqwZ5/on2/4uDt/8DcLJmjWXbfRrvtuJuE4A2qXyYj0Xkx+l9
c5/3EbrTDJCetmEdqqJrmeUTGaf8tCd50aCOX9zPQPsbp/Tq3Be/m3NzqI+56jOSG+0K7/Bgs9wd
/A5+Pwj2B96cjcz6siZE8RRLrJ+If/KgjHmCGZHXvOShze5ZvQS2+dvcx09ki/ineQB/t7blIOo6
OWLAaFTp07tu7cu72SLzVILBgnwwBjwMYI6YV/1kD+zcKRNkEuGLyKcxL+sCjSgQ/loF3fqN6lrQ
MRX4SaKCIvhJQ9s/TxlW9+qLRo+psc+fECmneEXNqh3n6tqU7dOEcQ8ETDi7ngQR95R5erH6ILnA
aI3cD3pufwV//T7vTcQ+TcPsEp2hGrPovxt6B8ciyOvD7X3LDnI7gg9v8Fhm/QIqLpAkNS03Q77q
/ZtvN0N1YhrxFbokO09BVTtY1P8ngU3dMuK1L+fQY+lOL1GEPWV0SK3OQQ3eGaZLUy93pPpxWziy
fQvvMRg40hJ4ZrzHlVYGAOMQYMhVc85kiwsvcreYJUbUw8DQ7q+JjSHT9vEf2iLYySQlRhFuur/g
cbHPuqaIqGSGXWSP8kjlOE4yb9Bi42DHzbEsouGgI8+ynsYiVHUdSyQjop5G5O2G2W4rtEf6SzB6
3Ah8zXq6fabSH7EZ/A83vk0b9ByvCJfBGRC7BxplB/NsHM3DNmmn2XdzxOF70zryJfcNSKqP0/TY
qKItmWi2/3/YfDa36Vpk8MnHqgMzca7ZoUbMfW6tOHmP50UGXDpuJAp7R9svL521b/6qLZJJdU7l
uCumXV8xcCuufR7RlTyOXLFxmUtFBEWlOkmqeUCOcTtTK8pjtPTbZxZM8UZoYcyBiuNS+iVBawtM
dEiqBF/qD97RjPkJozN90MfP0aYEyAiSL7fvqcTRFRFRQ4dhrhkmM19H8AyahqZHszkHtUsdjGQY
v/PKiW5/6M8Ahk+8RBEeZedGnQ4tYkjaAwbYURv9RMROYhsVtojq7IppYN5LCp5bECWbAVtyhZJI
XCwRPNWtqJjyjdwHsNXjovOjt9Kfo/d35e4b5myLtFPMBUpIzxuk3WbvxJIBD/4S2paq3VeijSKW
Ck4K9ejmBRE2g6Rv1EhstPVOb0WEUA1DjWnIBW6A0VIarRVAlBXbl/S3xQF+3TomrPRx6EtCgzy7
s63YyJ5v3yjZuZr/NlIWmPFHf4FrS9eniv2YVxayKqIq8IhM6oKyp1qOclEBx3+ZSdB4I4htVRgn
iTckwqfSeoAfYWLnTfMwjFHbINOvUDPJ0iJ8qi1Nkzd5haXrh7wKzOzBUjXXyZYWksuNZ826QbB0
NeWXJtEiiyxvnW8oICSy5YX6EAayprq7wnY7KXvuu/q+INk1yxeFVyFbXniPU2vRCpezCiMwL6kX
Afzl8/D2RZQtvf3/w2uZ6hNG3NlYesAMpg6YLPbb4Du3vd3OD2ujr2Rasg7p5dGtSExY9XtBXiJw
l+Xt9uZlT40IkjKz0SDgD0Yy+Hn61p+tqAu9c/cTGOqnrXSpggxK1EmkoUJ5qV5WwJqu6LFAlDiE
dZMEt3/CdgE/eVlEvqk2maoSVVhoajv/U/cmmjGdg+FOf7ezjXL7U2kZx9tfkryWIteU7iZgsu00
egWf1nFeqsCf/dCaq3idL2bL4ttfkRg2EUy1Li1PtAQUiZW9HrnOMeTQCvPVipJVhdf6HOdni7Aq
yyU5L2eEqO3k6EfiDi9obicPWjs396VVfmmNZAo8ra9Cw7D+uv2zJDfgP3iryW3YYqKCirJGSB0v
8naOd7HFmX+Z3jaWZaFq16T1oV/phfc/iZ0pzkO2cUG/p85pbN2Ahozowbjzcj4C2j39vU8qooL3
qbOMEPTVqBwakiIhcLzaQaEasq0LIbEPApuqAEPxtfPDmp91W6EIsisqvL1LCTBFyaDNHCi0lCK/
95w0wAErnnbZtoW3F03c/py12HbhvSXpnWZ9uS3s7cQ+sRQi3orqQ1f5BroLG9hQR3vp0yVwVBld
yeIizmrkXWED2bal673AdfMQc5Fjs8sUr4xE5CLWCo/vBD+d8MtUtMGc+d/c1LsbdTuslmJfEyxG
2v/7tXFLlEmLFD7POI1xV3lX4nuK7JJs+9v/PzxkpmP0/mSZ/NI4zWUyULmfpjM3vKchN153na6I
t1p6s2zxxvNL5emRVmnfampcct9R3HnJpfxTlfjwC2zwPfKitfjFy/xj1eh3bbLTwvx5mz8sbabE
6nEX8YIxH1MP9WjkqqKJbNeipjJzmTCagV/6hHztjBWDrQug6G5LXLa4oKe0LivSNugbxcv0pcpn
P0BST0WUJVtciIEXz2+coUPYY0+Jf87SQjvZlafyZiWri1Cq0bD6OfFhYrhmfhvX5DVXblxiCEQk
lZ9WtZkXM7+wtnovmuZ1yt03zCw67BK6yCxVJ/1QFhxC78BUFjQYLBrQJFMkmGV7F9S07Jpsrk0d
1yWvj+k6hroz/fS8ahe6GEimf1sBu50RjvvYe2mtl1Zv3te12qee+nbQH3QI9NteP5bQIVAjvrXj
erHXnSGyyCzFHTPNvAZMLjS5dhuj1PS+7ygF5fT8uXP1xQZMit5lyZOjep5lpyjoZeIuM8W0ESQk
Ui3u6RgkUxc22Rrd3rbEe9QFzUwL06V9SdBJQ9ITLTCTrmHBaGGeJwCDrJiP5dgGjq14OT7/MZaI
mUoak4CeHI/S1JNgtI0gAYVjx19u/xbZ6kJUm62rjcnISDb36xNLMOUIGXgV88PnNsYSIVMZIBPz
4KOiUupnaz3p+4p6loiTKqvGH3MPAc86YJZ45kZkSO8wj0ghcAnq1xK5oljb2+00IP07reYTpVOo
N7+nOQsKMj7OXRGn5AXE55x8tf1dZscSUVS97hNT95An4t5jWQWp/YLP3T7gzXL91+ezRBapCpUV
5ESQ5k9XM3IqN7BWcqg741ibqp4J2ScENcaYlnpKhhXqttROtPQdD6uy+e5r7VdzIq2ivCW7qYJS
2/nqj0aNU3fdEzgPejfyEoX4ZRdVUGhjtX0ULBGE9PxhsY+rCtstEYyIrKppbiBghks8V3bogRXD
TNCFEBu5ov9AIhIRW9UlhKQ2JdXVrI4OexydH8T/dfvayJYWXGGkFs3CcSASPl8m/2+wRIaJp4iE
ZWtv4vrwVE2jnbUORUDpesVwWPNFj+fKW+Pc4l18e/uStI4lckeB3awCSwO+0fw2f6cn4wRU2ByU
ZyOuHr1DfvAUYYnstwjP7jokFui88J3W/EfnYDjOAn0fY6QlQqvsRZ+bocH1ocOJWueijtd6V7bR
8gSVTbnjdXMN2Nz/OLuy5khxZvuLiEAgtleWqnJ5abfd+wvR0z2DxC52+PX30N998GisUgSvjrBK
pHJT6uTJJXi08w9i7UKj+nlb9gprkqf3NRVpGkDpoTpj7uCqVvxlu6aOB0K1uGSqlUuKhU3YOJ0/
lzwNC+ZoHKXiJGV0VTUa9owqB+6vOd4Atry+Ey377RtCY6yKncuYKrqK2ac9SplZb5y9kpGYV6Wu
U0W1uGSus4m5Hx4Ybx8Fvwz1edW9hO7//070kFFUfVPTajUgFIzki1h3Lc3PQ/1cmE+CHOthR+nt
394gL+pic/sczzvmM20/V9Y/LiYU31ZFxTO0LYOkJtSm/XmiCE2XBe4XL4kGpuu0P9MwT8ALc8wJ
yCCptbCIt3joWvA8P5lM725Np5e6IZrIpzpcyVhXki4CzZrIAPHSnb4u9Pm2dFTrShEVpTd7YU67
c/92iWA0HPP8mH+RgVHmZqwcDKjo7CuncGq7MO3RrvP10L5lWBTPHI916bLe9xzJklHPTmQOro4R
WZX+ybgoz4cjsBqkxEbvxGVmndK5utbph9kur6JsPoBCIyoxGLewEie1NJqq8D4yaCpvti6zcpyx
6+RRZYgoX144WTWrK8z4P7gpw+o7PuByaDnDyZqrsBRJVVZhlwXnQQc0VmQ7MoDKtFZLLA4AMTlf
6r9TxIB7NC8O3wezzu9ZR3RTZVRGLTNJTVOKaVMpZNWVUYsXm/wUJNsTkpSkifmJnW9rmfJn7H87
ps7ygbWr9yebU/vgncS5vezkfjZGR/P4GL7SlmFVrsFnbxlxu8vpF4d9x+TwsJ9/a75gN+R3vLcr
GXizeHU6tvB+2xh2gAuzU/11uPLnvWNLB3lWikmKyCw3O8+09+z/spycU382ovRkn/F4Funnl73/
xmXLYCtez1uzzfB/5erFATu1I3TY7KK0/LHWSyx0GBeFGcrYKyvj9TLvZbGGonY62aFbjUlhCc1F
Q7X8bp9vMt958tOycfEGtA3tEI0Leel4sZ5KQnXdYX+qve+cucw2tThblo8UX8BZ5L1uJ+/Ekyoy
2zC7M38tSRd2UXZUe2UA1rC01bTsl0vHp983P+fATljP5kJ0b8sKxyWTT4meZ5uT748Kvp+0LbsT
3H1aAenux+rcu62mLqc6F8nU7WnpkYfgZybLCqv5MvGvqW4MgSLKyqCsbTEq0E6AhYN4I+b/eK0Z
NV6g6/tUOF0ZkxW0Q7Ga+5NFB1bNxpyisWvDoTj7utKEavuSeYuhK9uVoYiDF9NTFiznVrzcdk+K
lWXsFbTEL8HLjTIO+QEvFdrjMf4JW8ZaZb4x5KMPtezxTJ1eat2gKoUXkqFUfJ06EwO7AeN1OAub
Nb8OW53k9T4pcPvAgBgOfKq5RSlUUgZViXlhTbmbFusvTHz1hodZh79RCX7/yTdeaMtEnZorXIRV
x3lxNXVlFIWxylCqovHsyhG4C9tGE/VBYtkgGKSoZkWtjn9aFW1kRFUPQ6XeThkxnaaYxEUyXbIH
NzTOFfq9dNBYleylhLsOLMMo9w8pzCqkQRMvTQ9yaDu5rfiq5aWwHLjp5LscUWB07o3tZahQWhw1
tRXV2Urm6vicrf5eLS6s/uqXfkQdHWGMKrTI4KqKB0UajBDLAFRm8I1FecxijKF9WJ+7hF26c3Yq
Bk3GqpDRf9iqunxxnL0Gi9JWjXDiLd/X5th9SqapKhzU5/8Alrr+bnWe++H10LnaUl1rqMVCnDXA
JXz8aaYsNJxvov16e23FucrMVJnnsSnHYELYVhG2GBpdw9ffXlol6v0n37iDFm9R7uii+AyOoHPm
mEkwBR+M3IxvL6+6T8kIK7/YCrfYEVY7Yep2x6/D1TvTUxUbse4CrnILMrxqQd0mZXssWUAcEw13
1UcjGa4FeLlPxQlz3jTXWlVZUcZaEfC5B1ZnoaJ7HZPloT4ZiQHXcCKRexrOabIcM2MZaQXywGJr
MOMGDJBPBTMTYz3Wb2rL6CqAzonR7bBR2/snMLzIozQEUAwNrQevsjK4qp1Ng7YFcnXOi9iqzLty
AWp79TS5msISZBwVHzrg9TgsgdbJQK5U92ioWleyXqcwhddUWFdAR5erp5ucq9J/mbKqDwiICUbY
1+qE7d14rs7mb/f1f0PfdbMGVIopj/Lzc99OlwJ10fFq4L3zPJ7ZyXtan9kX61QmvA517Y4qMUmp
slWOU9l7KXKrdg0znsXGUUcks1ilhp/NwV7bXYIrcKRVNoBH9PNtL6TathRz53UdAUdAtyRzcInv
xkta6GgblLKXYm65jYJPHt5K1o/8S3vXghqlvs/ugsclGSKwQieHPkEGWHGXLisGpuE5dQzu3A6D
i+2aaHJxxTVCRlc1k/Dqvb3jsa2asGrodTX5Ne94jDElx8B4toyuWutspuaeupVoJkvmEtN9MJDh
dFs4iiAmM1mh2LoaGDiDAJC9ZMGXfLuQSfMerFp6//ub+JiL3qr7zka6VqWhMNnF29bTmM+amoBC
M2VcFeGNN+dLBxKx7Cd4AKIC1dLbMlEp5p+/v9k5po8gE9wVM3/gL9ZnDLKJzFc/XGMrdL8aR6sA
f4Lym59B3F0WkyDvmcqHbXlwxJOr6w9WyV4yW9qYAWYxQmdSQHT9IkJhlGobYBU9Ofafv7/ZeD+l
45ITXITAy/ShZVOdFDsLw5gPRVRi6Oq5bLNvPuYqA+A8gVk7K44hDW0ZfhUMc1CjkxqpdAtsc7VE
lhbxphCZDL+y7Mp1NoZ0i5YtAYFp/tVzWBfPzP19W60UCisDsLasYN6UIdca1z4xGj+eD4H9bVOK
wNuapzSlqCRm26O1hKv59zQcXFqyYVayjA2tC3RU1s2RnS9nOlVZUk7+r9tCUUl9F9YbVdrawtvH
ccLU5ld3/txOVdjoKkiKe7WMv3J6Yg057taPnRh+zOV67Yb0xZvL0IG7WLSj5HabeqdyKJNWtf4w
2CPHuYLEILYwsnq7tBfvbCf8pCsWq1RHMuescwvX2HDCwfZM7TxchebqpVpYCsF4vHVy6iDHmv16
hFws/9R4k45i//3VLRmChWEJeLzdn0+KzfmbMv/vINeVGt4/WyvYS01v9GZqshwUCDhb0j7mbezM
D13zpfjVj7+P6KUlY7D4uFTCM+hurHU8p+g8pN3PnNkaub+v9pYMxeqmjKMr3IPrBzitKS923odm
rwm87ycllozD2rj1/zG9c35N9EOdXxv7oXA0nQeq1ffDfiN5Jpa8AtITVTC0LNlVuHaXYUJrjg54
pRKNlChPRNT2FOCi1XdFshjjB4p22cw71otjyeP7KtF2AV6GYUqtOGHISbhR94I67cmZ7dD2Ns1t
S/UVksWK3qmpvzvOgnxaf9hozxA6GJAiPbFkUqshWytBWpzAEE8xhcNpMJ6oj4OzFZvhfCHHPkFG
YXluPjW1j5/x7U9++qtD5810zLpkAFZac2PNVixtZt+c5aUc0VKhWXpXw/96Y0smtnLSbnAIhqU9
kv5akHt0dx5yCDKXFQUg0yx2us7Fuxb8ySHnaZg0CadCWWTQVdCC/6yY4N6ZZ37CrJ8nP1hilEzi
Y1vfRfXGYnnDQS+PFszH1s7CFiOQ0dg2Wj+PLS6Za80wqc/z4Sg78oUuob19n3TPBgpPI4OthEBR
1gaQ5tHs83NgeQ/c8b9hxlpM8mo7KHrJTv2+rtp5gyMujWtfjeG2JU6gUUXV/qXgWnfoqDXFHlxJ
E+4ggjSIUjMklgYZpSC2smTolTX5GTjVkDwNMTm5kTh7L/XXNpmS4ckM66iMct1MeUWh0JJRWGOd
uf9LFFAavJpJGTtNXERLVDzXVyBgjNNtbfpzqX3HfGV+q2EtitLcO7/RVopkijx0r9MdT4wILMuJ
/9pUUROv9/6TrvtK5UxlpNY6dltrdbC9PiGn9rm4LuGSR0OITnxUJnsS9Zr7quLWZP0HsLWuAcm3
ebnPexLW62s/+2gEzT/M1HhgaArNl0eUvKK2Zr9uC1PhCmUQF7EHz5nptNyXThlVnIau1WlcivJj
JLMnfjU0touPWdb8lBaAxTTdYyPKpMWwXWdBfXTL49rpP81mo/HAqs+x/u3Gpsn33cbGT3qY4BbW
A8kjEPR9ui2r4P2wIRNeBWu/smBwl3teDrFTfugKEg4cDPxrEbnz08R51FKm0/LdA7yn5ZJncOcA
JDIVXe43sLdtmOXWd09W1kUNPFAp+KnH8Nxgu/azrsyjkJ0M/fI75vVesy73xmjycNxAut4ip9Ik
nCptkKFfhcEJXTAp48EBySvz05AHE0DbeTIEGW5aDqrlNpDWl8Lmx5RBxn2NDloZaYqap709OePn
bTnf1gOVoHZf/iZWlplZQHuxbo5R1/l51gGrFSFeBnlRMaygLeHA31p1OJRwmuTDkh4jnbBkZNcc
OE6H4dzoRmHxVt3ZupEiql1LVj50RlMAFwNIn+UnZvectSwxdI3diiucDOFqgfAYeYnFB5TZ615c
mdHcWZkBBoc5anzNo6UqcslgrpmTuakrJG7CCfdR73lsRMYXoHrAZqhnflTpjWTRtF/qoCT4lS44
pSROdZ1vihOQAVxBwTEBr8XJ0tkIa9rfEUx7I6upUXfV8tI1mrVd4/hsV0vX/Ejq+uqOdmx1uuZj
hVRkrqygA+Sw3J/9HLwm0rO3aLI21aHKaC2jsP6/bLRHbTfKT+ZO/L/THLXn/sK/3nYGKunsf3/j
DIwB2SFIenCoyyn/FfCL8DUfoFp5F9iblfGuFdjLrpRufV/Sx8q/o7OGplW1tGSzvBd9A55tZPtp
WAEx/9PWteWoTlMKwK5dOKRcBGoiIkvqjp6rVDeNWOELZDjW1BCXlgGKr8E+l2al0eQVrzVajkOv
vLd73QRCpd5IZrqmgIy6/h8YTHquwBGX/7V9nE9Lso+mqGtNcFIcwX8QWsEKJsF9ih3h0ykrS1TG
g6cxaDXpg2p5yWjbzs5mPMPhYm4GXbjw/C9SkaRGAe+22ityIRmu5VZBU1CCmaGTg+mMbhNmlh8B
sZjUooucbg2L6QtmbyS3f22PrO/kQjJgC/j8LPP3xwQBPI/pRoP70fLurOLT7eVVRy7TYJFhCMoK
87yQ4E8PbrSjOukd+8ku5iWNTM1VTHUkkj1Tz6oJ5fiIseuflqJ6thk7G5ahkZHC8mT0lkB1bSIE
r3RsoUmPybxN9vm2eFQbl2ya+EG+NCnqVNT51osfA3nk4lhsodLVus6nwqpBsvM4jZiMfgq606rD
HKh0RjJjr/WKiqWoEWJe8X3FmsgN6ofeIlHqHGPEsmTQlrdhNDfKgiCNZjS/9in53lXrcLKdSXMf
VJypjNTiq7czNCFnJqXnX4hfOGVIbG5rDla1/O5p30QYwFJAfktxsGPlhmOznIJi1BQGFdKX8Vqc
ZxnB7PUd8cGeagzjGmgZ9xm7LNq8RLX7XV3f7D6FwyyJicfdfluijVmhlnVLtfL+9zcrg/cAtPQV
sKi2d9nMq62bsbM733fcmIzWEsZS+Z0FN1PUVRrlAz+7Dv0y04/+nJ9E3QPVth5rS7Fk1BZvB1J7
IPV63NpmSwxAF/Femd6Prhv1VExXRwtCUx21ZMNmPlGQqxkINWz4PnXN2S6fQduNO9232/5HVX+R
EVv9Wgva7ggKj4VD7GOOEy6pkNbnvQAD0tNToUnmFJ8iA7hYn7U77yyuG1bpn5nzUGOMMg6qH0Ij
O0Zua8kYrolPqxiHBq1hANw+rYHRfShWXduyQnVlBNe6bC7z9gk2K8anghfWiG+fgSIGyDRYm8fs
LTeD/UXnwQWgfDSitX29vbZqz7Ihg+yGWDvsibVmQpb1V9mPGtVRHahkyayt7SFg8BF+OVxYzuLO
bZ7zzQgxZf6vY7uXcumiXlKPEWRa6CQ21sejVQYZsQUKuDk3BJoDFvufPnvhxxDSliWZa2kT3gKC
jaC1giZ1olGDAcSNqeNKUWTpMg9W2pl+NQVoyajQNXsXDCsNq9z7a1xbOywX8sOYRs0jo0IlZcxW
NwRgeXH/EH93cW5bV493r2XjH2xWtGTg1oY27kbk+IEFs+PqU3Xu0D74MMeoLl+4Dl6rUH4ZuVXz
fMvAbr9DSvyv4GdCnTzQlXwU2i8DtxilgfCXGfHG4QLE3ySuqHUaWi8PHVuHoFAdg2S91VSK2cEr
4KNHf6fpF9y5Q8PTETWpFpfs1+IlsfwGGVZPPgoOdHZ5XYuPtw1XtbZkuMyYWu5kgMFjUkJ7N00T
RkoErhNmrq8rR6t+Qsqci5LhfAccbjNhxCRloBlgzfipafwvt79BpT2SMaPYXaPJuG4eO7puIaZQ
Y9LDXB5cXMqgba+1xUAAlB79aDXOhq6hXiEVGaDFV9Bn42Ax1saf712gyv0mf+qNg2VfGaRVlsaK
KbnYdtU9g3Pn6hJPUzZRSFtGZ/mm6EzDyvC6sOaJ8IGx948RMVsyPsvoV892fBwkL8SHdpoes/n5
kIrIvFj15rSMmPvLbjX/1ZbVJ8s7mMnIvFhiS52p29919xn2IPGN/UzXe6fSEck4vbYawIgJoLvR
pufJdS6LvdyRThelVMtLhtk4Sy6GccfR5xdSoe74zZiS2/JWLS2ZZFEFzGAUTtfp18j3RWwNLJlF
FR9bXjJK8DcYnZ3vy2c/q/Yza/72qpfbS78fLogMxWrSno+kR7F9qee7evs9lN5d605hPQaHZENk
RFa21lXTLBB7a1yt9Rsr7rzm8+3Nv2+bRAZjAQG9BYCjIK0J+qj1g8TlOqYL1dK7vN5cB11UujDM
F1RqAJN9NxvgCiZfN2ZXtfauRW/WRpNmA54IpEtD4Zy5MK/zMEfHJLL/5JulScM90pT7M1W6hp6T
gVFBdxtQ7VqyzqWqy2bCtewxQxsKDCnu6OuxTUuGOTCMPyF9Wj6W/oXyh2I6HVtXsspumZqOjri/
9I4Jfugh8tafx1aWDHK0HIwOKnB7aazpioQ9WQpdt8+fpPm/BQMU2v59hJXI+Lh6Yr6vFyfuxT+u
8BI0lCWe+zIXbsxBNeH5bmw5RlLTb8Bcn/sN+HN7uqszI6JThmHHJBnNKW78j9TS1HYUpy8js6pt
WMppDsrHoDGa0MHXx93CNArwvvskMjZrcHsQxAU2ko4h70Lqzi+F4J9bI4gPHZeM0XLMcZkngHsf
h6HK0NHdTQ+9P1PNS6JKNJI5gw4cqFN0pT9aluFHIq/Sp7z3Zk21VLX6/vc3Fi0MltaVX+yda77n
REO9ZsAjgo/rcls2KtlLZp37GGfhgJfjcauiYfpiOKeq0FzEVUtLdl3NGcaF2XDPJqdFSDFXl9P5
YmW+priuEo1k34OgpsC9EzWEHE2Wi/vgdLqgpVpaMvBg9Oe5dTYM+Zi836ugY5iJ6dNtiStKW0SG
Z00WH3p39x70cUzsk32pouzcJluUhkPET7pbpkL8MjTLcFc2jDM0x+wfluLjln4Nxo+3P0G1tFRE
3mrWgRQZX5AW1zEFEZSFQRnHtEYGXrljxdHLbSJfqD9AIcfgnOvSNEWyIyOtRFkbXT/CUtPgdfa/
eEUWkuIOjVrhbbG8XwchMrAqZVNZk7RoMLm3OJM0jcE1ejeZS9Tk2f1GzeT2z6g+QzJZy+8C6lFI
f+5eluC82LgFpqGdHvMI8gzBrDIzVoo9qwIXBmqgP9pcBGHed5pQolIeyWzxslSY5riidtw8u42I
KyCptMPyfLjFd6KnTJTVYwZfKQwccbM2yehP55l692QO7iqxxVknTk5fxrePQeEjZOyUWS9AT5nw
nNW8GOHG5zweA3bsnkVk6FS5NmQZGVZH8h+tiONNreN7VW1csl639zleyTB2wmrJPw7nY9gEurlM
qrWlvHm0smoWE6rpfBzcz4Q49LNZHkzKZbBUYVeUFAFKK0HgmxHGItYXYyZrdPs8FXopg6XIZK2s
JhlAKXnw2etFHk71P2alw0ypJCNZrU8mntYz8mchMHFporadrL6l6cdSeB4ZMzU1DogA936dbi0e
qEFA/+w99VYT8dG8tLpfUUUuGTPlOducugK4HXr2rztMos8xL3eJSIT5aGfShsfezYkrxd+6cq1y
cvBDW/uJjL/tOe6PlQCJjJxCwhOkwoX3dMmnqn6xtufpWK2IyGxXRpCXxAF35CNdPhR+4qYaHKVC
dWS41JxZxG08SCPNMQoXYFoctsYZq5aW7DXz/CmjLbZc9o+thzE6faMJhgpzkrmsytkpBy/HYyRl
5Jy5MzAc4I11tMRcu9284+llKitzLHjg7Vdd9jAm2WXnSWvvncfxD0VFEFeHnuOJPF4QdJeiKDeO
dMT6Mo/fRae5NahsSeaxAlO7VYge+++TJcYUzQJ0cvaT+zp8yaLhnP+9vhxyazKEyq6dESCqHJRf
xo/8F0Yzhf1B6DpxJDMtBjfz+H552FsciwtYwy/m6XiDI5ERU8wUQAr6e71+KP37VaC3DDRRx57F
iMxrZbUi9XiAutpYAppcxKQrQ+FpjFbhkmW01ITARDlDBWk1eBuxxo5bs/0UMBa6WcZCzKTRpIMK
Q5OBUn4wjGXPgOjo8AxWDQ8CvU1aunPV4vvf31w/5zkbbEay5pGJT135sRKPW6NRTEUaK9NbmQPY
G+0FOKCBJ5b1ajUf0WSDeeyacK7wbDI2qhAtz1IPIbEH9VyQb2euY7dT5JjUkmQSpHWQpQBpku4b
KtWYretYd2woMdk0ybRsAyrxSGkyZpO4ZUBwrE3JQ4eHbr6FFk389nzIL8hTA0E9JexqpwJY1qds
BooJbZvi0DMtkUFSGyIKpimiewos5OPQR8OPKfM0cWWvg73j92V81NTVywIaNMDH/A8cY5eoCMn8
YPQvBSlDc7w6B+9BMq1Vtg0YUGjhI5ylC0GhPIPwfLJOh6T/H6wUE0OTofL52HIwK7nbNVvEPvVc
E9YVyiPTW5GlwCR4D/QspX/H6RMu7JFbPqZAQ9/evsK47P3vb9wCKxrHpQTK42HC0FANUd5qvILC
4ch4qYY60+DtpF8owMQVKa9lcG+6uuuJwinLCCmn57NBDRdBt3hN87/sgkTC5mFLn/x2SW7LRvUb
kuG2gi5dm+9lKcuI2OY9eGS92iI7g4844rXQJBCqI5Bib1WB9Z+IvaG1PG3m53z+dHv7igOQ8VAD
a7PetaE6VRaa1lNfh7MOgq7YsoyCSk2vQvMzlp4rHtqCnvGyFR/b9X4YbxVy8Ku0LPbrslc9Ly6o
CjDjxQnt0rE0x6ra/G5qb34hKBjD1Nkdmp8ND2kKZ1OyQJMrKMxVprQyRVoVyx+6BQjG36LZwxy2
NgRK7Jh09m96s3dDENARTRB8UyQeS0OwbbtrqQm0KoWRLrY2puYaFbeAOKHmR9Z+p7b4bdJK42kU
wVaGRPGMzsJc4YWN0krc6SeBqptRK9B1TpNah9JUfYNkszXKvB0KLkgW8i9k/iFYOBm6Fx1Vpi/D
o0i6ZgN4ievH9HP62N3VJ2D0ns3X8gs9geMx1gEZFQoqY6MKbo51t6Julxt/LWLOw6AhOuojhXxk
WBQxweLs93A2/nrHyHO5vDSjptyo2rZkuaNDS8IYdBOTje4Mt43HUVePVe1aMtluRv/Iut/HDeNH
aydOW4QoO942KYXJ/iH1fGNStbVRvhCkIU6FFJAlmFdwnshHZmjEotq7ZLJ9JUa27DAi7tSX0Slf
rawJgXzTRA/V8pLRovmKFOaMkgLC4WktvJAw/9QVNL4tHdWhWv92OONadNO8c9/gih6SsDJ07kC1
sGSolvCYGXDsu20WEJl2ce/8vr1lRdiWyavqEoxO8/7ukPUgB3ZzPHJP7GdQsiX0WhA+kXZObv+S
4htkLFRDxw2PqLh2Up9jiJRTGf3njQWBDkCnWn93pW9UM239ru0w8hphtugxKQI02WJ7vb13hd7I
cKh9cJpf+7iViPKfDVhpjAXXgWpVS0vWGvRbgIn0iCPZtAG4eCnyJmx1rcgqmew/+kYmA7DkpTFB
b1a3jwq3TADY0UQo1dL7398sbdljb1udUT+6GJ/WBtOZNzq3q3AyMlMV5mZYGR6V0azRV/nV7Kw8
BKPjD2JmuOq4Qfp8+1AVMVZmqvIxIdisCoDzJgPTuow1ybJw6pukcH61dRc3xwBvxJSMdzC8yuPr
/iLpWCBhbbwSvm3hQaMr4Sts2JRzYquxfH/tcKfdunDu3C+m0zxMgXnaGrB8jU5+6MhNGTUl7DVv
GDr1cXf+ZfKYMk2e9r4qmTJWiol224oV1lWV4p9UlM6JVaZzKE8zZbTUAF7EPmjxNGOV6TeSGqcU
hx4LOLvbWvS+/Zoyd5Vtgb5n6oDB5L0doiOQg8KqtE+3F1dJRrJft54XuwUW8HHekjpNxmMYIVOe
FDgKc2jGAevW62mjoNI8FL5NeUxgJqyNTXMLhPQ4fa7G6oE0gxt6he4CrhK2FGCBaCKLwyDsAdfX
1Rah15chWvI1Cv6+IYFY5d8+zTQHvJSjhvBo2y81BTtqGzmiDPvmUrvHphSbMl1V2gEP7Nao7WYr
d2Ov9Z3L1Nnz19sK877rNGUYlZV6PcvqDj4tBVTpe9tXicXiptCkf+9XoUwZD0Xw2rZ1IgBspl0j
exXR6J6o+TcbvDAPvhbdXdscMysZHJVOYzp4HCWLcgGxDkuKdUEnzqE00JSRUQFvHYLWHhSp7Sks
2zDv7LArNEqk0FGZvmrteO8t6EpFC5dzxpjx02Jk0dwcIxEwfSnuYkSmUcwO0pzc6k/TWF1Bw6fZ
ucLbyJMCPeoZS+rjdMGW3/B7EJbeVkrVupLVotbXbZ2HLVfEf7UCqA6rat2Dm2pxyWZBCV9O9uTj
MQbyyDqa8EITllS2JIVVUfbC80eIY87z7769XHiTni2zAzvHMeIDU8ZEGVtnjT6wwo89UDmXsra+
2aJaknmeXw6JXkZDjd1c1YYHRJegMzmvFQhoMu6KYwoj01OlJvec3OW4rRlrVJVtZJNjl1hTxkNV
QQnZ9Fh6oyx2bdwCzYL8HNAbfFswCiuVQVFpb60dGBUQWc3gQt0gbBojNgwR315eoZUyJqqywQeV
C9Rvggml+ojZRmeE00aO8e+Z8qzAYa38nDgMZbkmjedtCoesxn0nm/46tn/JZIu2p/0Y7IHW3+Zo
Xoc6skBnfHtxlewlk+VD3ZpbjiA1F8WXGR0xZrqEUzVqlldEcRkMZTi0RqsWZO+aVd5Em/CCS9v2
zatIF3AqVKbxj7B1IFvFt8hwqFrkLoYUwLcFVhV3gYE5NRhJsRxrDjFlPBQStaoGYTQCbrqNF1HM
/wBh8KtxU6p56Fftfxfim2sc8FBFPaS4xnk0D9kvr/oNfuzbx6zgmsBzxb/XXgpzahlH/+X2oWeY
sbdT2tOYinjCiD09o73qE/a/v/kELw+GrWfI8EWZhXOBF8/HTDeqQ2HHMjpqzicPBeRd/t1d5n8Q
uomoqnXtf+95Xluy2TOKIZNxzclV25Kj0H0ZEWV3i1OBZQwhvP9ZlGvo43IORrWLgW7LpTl2K5Hx
UOXCtnHY32gXUf7yir2M1luavE/1AVLQpfXG5qXA3b/02F1Rm79Rgk1RAZzdqO7an5mjI01SnIAM
iDJyEGWAsQ9AGswW9b0BfdKaJFmhjzIeyitIynkA8Wz+5xJzOEeG8cWfbtuUateSuZre4DdbgwvW
YuRjaLHh51ZuybG1JXOl3HLm3twJwpsqe+Jdu93VJP9+bHHJSLvc6fH2joCSd9XFYdnJ0GKiVDLZ
//7G/o2hGTAQYkfLGD1muJbZXTXMuv4fRRIoA6GqFTPaVkSsR2HWcT8/5iWQLG0bpoOmCqX6ASnS
dpzk1rihot7DewGhjS7gcPTvUh27okobpWBrT3jZDFykmKv9MeVDOI1AbJTHuJ1MGQoF7uigyXuB
3bvzRwcM20GQR52rew5QCOc/QKgWM7/pjPQ1XXp0t9YhylwfDQxsTaciPqSYMhpqGqdFEBfv1qL1
+6ud9h5YbRpNr4ZC+DIaal2CMnUtXE7m5r6qXhrjWuq6ABUDgUwZAIVcb2NI0pCinfbxtdm1voAw
MDRD/UgOhWXJZFElLXIX5eP9etI2eRT0cRn0pS4/UK0u2e06WMQ2O0jeH7PEyrLfZDY1VzfV0lJ4
NUrWrZmDq9vqExttewDQpQ7R5MaqQ5UsNvc3wMiz3b/34r5wAtB79lHuUo1DUO1dMtjU6tBBv6cz
zQgiFg6junRuKU7H1F2Kr30+ENH+oQKw7XO/eGcv/3V7ZYVYZPSTwyYQH5Woe8wVOzN0AbvFci9I
dmzjMgCKrVswmS0iX1BMobBFnLa6VECRc8iQp3xDb3e2k0fw5snfznPxK2vr0G0+2NxJbgtHcagy
8CmwMfWH1agsFkHQ1ueedgQ3qrSedPdl1Q/sp/ImCGZmUNLGBxJkK9EkkONUXU5fbm9e4YVl2NNC
s6oRGGCDwRUfVueJAPhkzPHEGo1wVJojWWvfbZbPlxaPyrO494VbRHR07sys0GimSjaSwdoc455R
MgMOBE1JW5rFqauD5am2LhnrStCYGuzv4Ys13He/14qDBvLnbbErEBSmTAZluvXi05KDnOt1jbJL
fUpjL9nQeEBPeWLEOtJvhXhk6JPhknnsdxYJ0f3CCItIeGN4+wsU0pGRT3Zqbj4HqcmjIM5p7k+k
6uK2+fv24qptS6lwPS0u73J7D073U33PdYgn1aZ3K3hjSWu70izdefZnPCNj0xOtIsDBjm16/9E3
i4MaHPDEFItbbl6BiG78hza6uQkqgex/f7O2m3vrMuVwwKMxRbyneCs99thrWpKFEtYxt9hzjY1t
dciRdkR0yY8FaxnrlHtQ9NpCCYXZ6Vc/q7YY0KdjI7JMmQOK1M76f5xdSY/kKrP9RZZsg429tZ3p
mrK6eh42qKdr8DxPv/6dvHqLunxFInnTLdUCk0FEAMGJc1YqMHNXtC9dx5LAJsnttdSkRRXg1G48
cGWLtcT5Yjt13fTJ60Cf1oZBG2MXN3iM5isqvkl2c024db2nuk+e9yTqP6FzZ1kGxKzG2VWEk7vP
zHPAdHxphy7yf0oUgRyT0q9ubCVAPd/Ot4Xg5oErWcSrZHGeNvvYIUnle8Lbx+osPrbsvXTTIhBL
1OW7SWJQN3ElSO3JYdXmo261Bu9s+87jXWSZbjS6sZUgXVdSgFgfBpeAezCReMPPxtQ+plHAsP/d
SF5lAGKhprF2uC4NJ2B5fjYxT7I0u99jqMN9q+MwMYnh6JxS2VGrrOctK6+JPXjGHe3USRvMu0sc
HutZtv+99Lz6JXQYyUivHCfufg+IVntXBZ+JCReqm71yBi4XIOmvqgmXdnMSUr4fALmR7JcXfrmd
GDRrrCKd/EVWW3F9pSbBO7y1wO8hcXF7aE2OVxmfoE/mztib4D7MPq+8jtC5md4eWmMVFeO0AI5L
nRpDBxVSAO/7Z0fwn70/pCT7dvsTutlfP/1qVYNpBQ9kDudfRwcgCfDtHLzFq9RPtsPLrJ8xct06
Xz10IeJab7CLbjWViLUtz2q4g1MYWHHLCHSC8QpiNnsxoXd04yt761L1IuMTdihnIA+U2y+B6/7F
LSG+bXPdsiqhugQeb0KOSCJ2fT/nYeQ462e8Ir/zpKHeqVtV5Qy8iqptiwZZZ8zYo0+qhGSm8pJu
aCVSp1HOzeDC9mISJ8AzTkV/aF+lgBn+1xdDu8iIhPzEpR+/rTaNg/Uj3bKoMDXcvjl1jH9Fnb3y
dSbqfab2FdREaC8eWWED+zX3a2E6k725sPiAsr0CvEbdvMMrGuMNGErLuG5xP6DfjE1wul+gRKvL
BiLcFmnSqtuI+c6dYKZXM93Q11h4ZZwJ3XsD+l2AZ7X2u8rf3jfroSo2zHL95KuhOfE3slyZY1iw
DCe/5Fa88NFQz9PNW4lVC2wEzd7DJAxFiNrx4pz/cztMr6v2P/1dmLYSpqAVabx94+WFsjwWxae9
+uPZkLAG4/z7Y19QwhTtCpKUi4MjU07DeO0G53HelioSMxDoQb6AUSl3l+T2x95Mavg5SuCGFpmh
5gvkfFG/9DzK5VcjvkazBirEybfcUNgVOtmLvvzEWomne8/UNayJKRXf1BbOvM0kRA2LL1GbPVH7
S7+/2w+RIdBQBTU5YPejIsvQvES733gA/8brQxVPDK0EK8qctQRpOpRjM443Vj4Mvza3Hb8cWk4V
07TyHICsgGMP7GQbDW0WeTUapUZpGXYp3aJe//4qar3FbwVK5eiKDTrrDqBo8eD1i4lVROONKrBp
ZxZ39wE7lCQ0Es5zlV/pMg2urpu6ErmzzZ0xWFGHKEG7sjxmJoymbtJKvK7OtHMiAfHA8SNlTR0P
7pT2xxAqcBglQnte5sXaoPpetBlJQOPoXVyovxmMopm8CmyiZAJ5AMcFIVjriP517Swyyt1oglTF
NOF92PdbHwZfyV/peZHwvi3bP9shNDINVVATq3LoZS7oG91CL3K7JamX/gjYAkMrQcpbujJy7bzP
XRmBm3QYhtiSL7djVOOHKqIpn4MinyXM4lbyzlu7pLesT7eH1mxOKpqJ75JB/1cCLrw7cbBP4FhM
vfHz1GYxcwxVIJ3HKFvr0A9NzVcAUerMjres/r4gESxje+SQCtMrUTrsxRLKAC9xTLblCZdk/2Fk
ZWewvW7ySqwu7dgLL8TTOd3vOwihjjIOTNrLunVVAtV1tr2c0DJwCTn4Gqw6CCO7c3/fXlnNxFX4
kljGzeYQe78MYMuuH5y/khl8Rjeycv6dO3/uNp8h567lBwLJxZ1tD21rarXSDa+cfnNOLFROcVst
irsBWhvWi/HFXGNwFbbklbiIeQVF7oJS2hk99yfZWDw9ZvDr73m10RV+l4ckx7x7WqRNV0WVt70M
lVExVDf5699fjV9NuIC1IY6/67sN/fsvNO7i9dF9sb5UT1YaPNp3Jh5C3QooAXt9u13qDvkGakL/
2GVw3qrxh3CJoTKp+yFKwPbcCbfFww/BYpybKogL91iwqvClAhdhaEZj5M7+jtZav3eibjTASt9+
s6GhSuFUZGNH3Axuj0YrFl3bXpsYTG+AAJ3dfwU8TPbRmF/FL82OXVSgWMGvQEV+ot9rvpz4akBh
aYyvQpg2Cd0Ue0K2dIIfVrafa+EYtkDdyErcysrNdnvEtbsS80OJkg2UwD1TKeV6d3/jEqXq4OXA
3jcS+obgA5N+NM8FvpC/jON6QppLvIACTZZ/XVr583Ywa04iKtmTPy0DhVAR1qD+4//10bvO9rgy
yTrpTHX9+6tQziYPLEASqWL3ftfeN+Nzt85HVUwTkVBL38BsfBl/0/TqolUaPGX3zsMOXGaZeslt
6+jmr0TwtgZTsBe4TE0luFsnFx11pj7et8EvNFTpnWgt69G+plEXby1QrFjv9ucCjJznKpHnQwp/
+Iiy8/qNoH2d411abNWvqiwAuIM8WHTIOiq0aZl5GPJrg0svbXbm1gCpczDpHBtc2XzXru5Z4KDo
B/HAc17slx5PDbeH1uQdFdIECJl0retrMbVR/Yd6ehftJoJVTTypkKY1YwufBtxJeqC9FrTFQ+RT
3OegCbs99+vPfyM/qHimDhs62a5qV32V/d6k/RxU60NJ5ONCs3e9+AT1T4OVdL/kGhOvYncEQDsk
AzJDIVznriiqJcpLt4ncYN2fumD+e/sH6RZD2YPbMaw2ylDTGXoIw0xfyPBUBse2SaqEb0PrrXNc
hC9YLiJwf0cV+r3mY60vNFT18Agqf9IDpO/SArvGixiKt7MYDQutST0qy1PVTDmOzTibONeHhiB/
ItMh5DYWUakbV4vMw97C1jjX2zdUQvKowYv1oeVUMU5OFowzQ1/KZfFaXCB+bdBT8PfzscGVnRc8
n421WTjW0nw50zp88uuoMIqwaRxeBTiBDMtq/QAW953hvev69ztwgn0NGgFR2gbzaFZVpXdagmG2
7PF6h2vHKhGB5cWkmw0nN00oqSCnsJXV6hHkY57dbe4zVL+K6ctty+vmrUTpwCVbJ44z4U4yHKWC
s9exj7eH1s1aCVI4y/+/B2arJxPHR02u98WZrdJwDNd9QLnZVpCSLLsOD2uQrZTs5A8n24RM1plF
2V6rnKPNfgHJnhOu+aeA7EBQeVt7rFSvopoyAtbQfsO1edzdu05mCfNtQ3bR+LoKa/IgBLtwPL6C
8PRHOUKc99OM6nbnGE6VGruownaQjt/9UWKX8t21TroVbHJla9nxIY9R5e04IUXtBBbKlUX/pxu6
NCzsjw41EZRq/EXldJLgFMpJjsvVMgYfcT8so2BawI5JJhOCQmee699fba3SEjNwmTjk48z0xME8
PVHLUCTSTV4J1HIuB2qNnf041tOWgEpxjRYurafF6vrTbfPrfEcJ2LBu+r1ZZXMpZR4znnh1HzH3
U26yzjWbv3HEUfFOYee3bnMFTowiiJoJrBb7Tr+WY/DYFr0PcYzGBO7TrYMSvk0wbfU8IOOLXe53
dl7IPbZ3tzok6kJDFfiUz1vb2uhOw45Co9ErTq63GwJYs84q6mmkA6/6EmdYCen096P023dbbs+R
G+KmcnudNdZRxe4KJ/SDEWXMC0RTZMJdy79vgdA1BLHu/vM/+KeOWgs6OZo/DI3UXgnFd/q8BWHc
0b92e+euv7fyyUU3YuO5hk/qftDVlq/Cjomy8bMCLP9tkK+J14MofJImzQzd4Ne/vxo82Mewa3qs
NUhZkrUlzzga/j22EEpMrzXLgbfE5jtUllVEdViW31ZrMMErdDNX4tlha1jNU95cGhJEMq+Tdft2
e+I6J1V23npApXdm1yuEfTdCezlqefhMN5PCim54JXyHfukbtwcVZ9NkqIdfVumkJh4NzdgqACqr
alZJgb23y+8AnqPsJ5sMKVpjbxUABfLokPgS0xZ4912i1eDduhkrh+Pe2uDfGZaR2+JSD+LBpuMj
ROXTQ2upat7lSzVm9oBZrzyM6fbAsymZDuG3aahin4a2nNoC72yXUEDMHRe1cj92ElFV73w0FVgN
0vwFctax3X6WmSkD65ZRiUq+ZA5YFHD2G6wXKT4zU3lRs73+D6eTyMayy/DSO3VFxObzhoe2IEtt
etD9lKC8wu9oeAWATOGW1LlI6XQIdYplVAKyH/hkLaC7wwMYNInAeVWO8kwL08HsbYsHKt6pohQ0
njXyYL3jMWNomv4OD4am9Xw7fgIV7WS7QtDOh93nQWyxl83RKqZPYtn/3A4g3eyV+Mz3pRfbDGz7
jO6lKGi971b/cmzoqyu92nsqsOFCQA9Th2jyd2nXn7bVdIR5+zAWhFdrvRra6WcRbOXVW3j2gzMv
EWJLgEeH/POYEGKdjv2Cq9FefWZndjFnFo70ljuX6IvaytNWuYdaXGigcjqJQOxhWVTzuz6byxXv
1px11Y/VIrx+yfxy6z/d/hU6F1J20tWCBuuyNW7aFf3HquWRw/j1ZWYxXPDfTg2BSu5UYsYWqQOw
oJTigwgrdAQ2D+OeP+A0YEjzuk8oIcxCalOry920n9Yz6i2fKo+ltWSx7R1iBKOBin5aN7J7Zcec
tLLnbxNof6OVlIZXH80KqOinKqj6xrZxr2W2AyLe6mwxcCPx+pibqugnWUARc0DP26XJyjv0qn0m
QWF4VdIYXkU/5VW57fWOW9U0dVbibc5Lm5UvDeMfW2HiddKkIBUDBbo0UbBmaS5W6KZT285xN83Z
QdsoITy1lh/YU49aSBXQyNvHZPKp6aamW1dlswXz5tQUJQYfsjXayg95+5LJ8+2offvJLQiUqCUt
lw5js5vmeQOdPkB0q/Ax6POv01j+wWvf1wmZL/QNAab7Jcr2G+7Wuq1D66ahhAbPZq1R2Da/IJ9o
OAbqfo0SwFu/tiGrpZvSjSOAi+d83Mtohoh1V4tkoNs7Uclz6a9/bltP41MqTIoxStaM4/dkE/RD
uu7srLnhp+iGvr6BvNoUaqCAFjZsbmqhrYfNycRNKUizCCpAyvEmVw5ydVNnBPiq86OisqPQOtQ2
RAMVJFVug+cXDSWPTRnG+17eZU2edM6xew/EI/9rl6YLFwE2CvIYVu4po83Z6uWprU01as2Wr0Kl
WjE1AfrayWMOXiMJjboM5e9+zP9CeynqGlMDju4zSkijpumi36Z30xnPWae+ql/Aq+FGgS3+YV75
uFbD6ZiHKvHthra/hhncaA2LPRKM/2278tANN2BKNJO64RI1LTfdyQRusjV2waG0eaYSjM5PlWDe
azlaxIYjbWS6B/Vq2mTywc9yQ+bTDK9Cp1jYgOu5hyPlKCvQzo798Jc/UUP4ahZYJX7KAOTpoH2N
TOQvSVl3Eegp3vmgt9vK9pRX26H7TOBfP/8qSxC3JOuejW7Kpm2+D/s1fyyRx2/7jmZXVoFUwyxW
KThOdDVdcOtt4ylwUK71/hY1suqxbyjhvBEZOgVDBvUq7ykciwegn06SdQ8NkcntT+iW4pphX9lo
43SZ1wafKHn3Yu/vp7K/Jwu6yPl4apvN8BVNvvaViC6gdzPUq51fatsBnsEv7JSUuL3e/g3/8nn/
b104UImh2kY21VLy5XH2xJew8pIulKk9j20UcGd/mWT1XLnjcrIc34/sNjNdO3U+oMQ4nQWEa8Yq
v5DwnVO+D9ZnazhvzufbP0sXg0qI15bn8nFt8ovtjh+q2ju3jv9kV73hyqBZExVjFRB7lF2J4YNu
jEYqY9uEqNVMXAVYZTQbmqrMcFMYu/tx7dOg3+JyObj5q9J5zdxv5eQhs/oLRR+4R6bTCo5GgzPp
zHJd61cB0Qq/w6ZQ5JduduOKr+fZG45FgYqosncrHOatzK9sSGew38WZ/fW2q+gmff37q0kHMsvD
tYXFy8mJwqk7eZmJcFA3tBK6HPzGDVpvcQbelk/V0iKABufv7WnrHEXZf72qZ95YhE7KRrme+VaH
SSZH9mh5Pjcsp+4TSoiinykUA7OclLvLi+RgOyiCIupdYtgGdOZRgtRBL0prbzsuZ7kblxuOQbbp
vK7JLiqICpWavmU7sovj73e8/F1O4y+/e7f23rH9UWWHWqyxAiqjwNKCqzKaeuufrA3/ub20Gruo
SKqsQez713O0FX6ehzlhoam9TrOiKo4qWHm3D4xLsAuKf3I6PFYOeYB+mMFhdBO/fvZVKHVln/Vr
0OaXam5OixhjHhx7gQ1UdTyIDBV2scImYncS9ATcrbkPgu82OWZyJVJ9vone5chckFn1TpVbjnfZ
AsayY6MrsVr4Q2f5oSUvoT+g/umfRs9Euai5mKpoKYE71zqIzklRIrvD8zq0xz8O3hYRQe+q4rPn
ggp9MRzLdcurxGufO+sOmm83dceSLg/E7/jPcZx7U2OTZnwVQQWKeHcQwC5fcsrSnXsnS5pEmTRH
NRVAVU0rqEkkPNOZv9bzQzffg4Aq8kVq2YZKk27yyoHZHhYZ9vbVg+w1gnxVXKEh7pD7qBAqmoOn
Px9Ffum9KmnFmFjW39sja/KBCpwaM5fIacCK9otIrNo/t93fZd2Pub2KnGJ1JYJuwJ5ducUZpHTv
s4keQh8Fqiye8PJgyWxUlyZUrop+PI/oc+azqSSss4sasFsOEj13ctNhzlO7ryKw7H6ktampUbM7
EWVj9Ylly/F6uYKCWuwuPjTf+8c2aKO1yAwJTfcJJVadbkMnk4Vrog9KHjGD/q8Jnwj9LuR+rCis
4qhGikuCzAlsJManmX4egR7kVXDM51UoVTMRu6LTglpS4fM1lnYBGmtooxiRoBoDqWCqgTmU1ALx
6hE36pb7ufrrtI9Fe7odWZp0oKKpGjKwhTRkeSxsQq1oyrgbnuuyZKaHNd0Hrq77aq/1gr72S69y
02AAbtAJ7ybODb6jSZbu9ZOvhm5d1+bd6iO45J7HuTM+tPl+mTbyuDB6Do080LqfoGy6vHQBvG76
9bG1iyUR62S9tCWzXm6vgG6BlRhmbOryBpq6aV566bSC+86VsVPyS4Zb1e1P6H6AEsdeXoZVHnpY
gym/hyz2/T6b0Hi62Svx24RQrbIgeJRKMSebOz3OQtwvLD+DneLD7dk7miynAql46a2VvVfeY1uD
B2hqv7JuvZQUKl+5lxCn+4AX0FOf0V9uOcRyDJO9o78nZ48BGI7RxGtwN40VVdDV2lSyG/Ot+pMP
JI+hhcBi2VX/3P6RmvORCreqxYD37bn1Hu0eSLeVJJZ3t1vyLEj+FHYyccdP7jIa5EPeJjangYq+
Cltv6fNt9h5dt3kWG0nY9phN24UsRdJ0bdyFcwIRkMRxpmgfirtSHCzH/rvGr2K2rPwR3bi48JTV
9i1w+q+LsVyqW5/r318NXRRh5swzNsPWmt6Xofu9dUy3ep0HKhnAC2GjbMU27kCVxg/lg+tPaUap
oUyjG15JAW1uB6OTSxycLH7f89/2nJ8naapi6uyiRH85cjvcSZ5fCl6mEqzV01gZJq4bWol+Unlh
gLDIL/sePFWjfQfp9NPtgNDYRIVgBVDmCNmOWc+zG0aEbe9mSl9cb/50e3zN1FUcVk1sPkkHB48B
Oulnx8NTfe82v28PrsmKKhWVTyjIUIBXubj2mOIhMWkW/8HK5KneDl5CVERWaIUlG8ADltKiEzH6
xafU3wbn2JFYhWSh/EP9EtK8F2v1YzyRnnhlYpDU2ea6IK/CVDak2PMCtBCNXZyXfo/8sf7SOEOE
cuKxO46qv0f7trS3CbOvBXgNRR437bGrpQrPWoKm2+ZhAaeFsHEidpKuOMSMRgNVZc8eGPO2ZqWP
+WKxLl7yYuSnxcHOZziq/guhfqOErgK0pqYP+LJaSPVhltbB/gEduPfAI0W5RS9BW5w9sqSe156z
cnjyijZdsu6UWxtAp9w+MxQyZF/EYpifN9TfAyaTzM7+kaNhC3w7IlEs+q9jLLblgn4SNV+7gL4d
7+J+PCQ/SpmK7goJF061oyrj0XnAjXcC0BiigwbD6iauXKlJmwdecH0GbBwbTWzbuXJNOOm3syBT
xflQDMApEGxQwIUQB8qLWwUCzaxMFiJNLKC62V8//SoeKbGFQ/ywuJQEavO0TqXvGHK4bujr318N
PbJlXspwR8m6br9lWceiDYwEhsF1plH2ZErxqkVqGy/IpXVPiuHMeHhqZH5oa2Mqn1UzZoLgH4L0
zZb7cUlJsZhIS9++uDAVyUW6zlqsEibv9ou1JyL/tNZfOjtpK5PD676gbMyB7zQha/CFwC+Tsjq3
5MdUXQE/0eAaDPR2HmcqkMvvxr23hqYE6XiGi+lpmD418ue1n/D2HqpxHhXMBbpurwWNTXFZB7dJ
A5/vP2y3yAxHYN3slZgNwywgOfaJyyzIe2Dgz3ZoJVIMP/OAGz6h+wHXT7/yfmCWGocsQ/OnlxZa
26b+n8Gyv982jsb5VSxXGPZo9e2X8uIDGjDJILEhPc8zE5pcN3UlcDvL66ytxvCiah4y0Zyz+eOx
iStR23gO0DH+WgJZX5yWkKb1OJ5RnTEkBd3ElZO0DbkmOgAecyFi4lHJ649AqhumrompQDlHz5xX
pS8mkqI2m1V3Wf4bEmxR5t2txNDyp3NKJWrdkjpzX1IUrtHNGddr9z5zw+nBaQU9lxZvDI6pcR4V
tLXJfkd3ITLnCuWgppZPLqA+QW39ObTEKr3VlHvlyiUKbj1w4E4QWQQUB6YOY80Cq9itesy8ubMw
OJmCp3zYPonSOpZwVNyW5eLE6PcYGiXbhHnZic4vty2im/R1IV5ngmXNoL2NkbPeT8dh/kiNpR3d
Wl4/+WrohWVOg7ZfN+XouN4ClrQoNMN9kmMzV8JVrLvtWCWGn6wyDfsx7Yz8pTqjKKFqldIZp2zH
tbRieSRFAZ1aVNaOzVuJVVtSHoxyJ3CT7n4J68cOqP7bQwew7P+eopmqzoczatfYmYuL42pFDgqx
bj589vkQQwT3W+/156GV5THzqxCtrATZ4tb5JBXj8LUnQ3uq7fng2VJFaA1BYy194JG0msXz2uxn
5u/P/TIY7KTxTBWZ1bgr4xPD8PuwNdEGguCEFuyXK0oTA67Gg1R4FvP2EtLYUBKkuaCgSXDWMjhl
BEeF9PZSa/Kxr8TttVNmwE2eICNUD7szJ2DTOzGveF8fbAdjqj6fV4NPYyfXRZAEdFd9D6ldfzDs
WDoDKdE7t8BerBvcJ/D9u9Gd7qWRW1e3ukr0hsvkVntjk7TZ3bhr2UMloMyKJ+PbltfNXInfrglH
0nuNfR5cJn7hvOwOiRVWuwkSpwlileUqqLcMCqEwe4uKW8Gnew5J+zb3T+vm9TGZPpD2GN8Gqlb/
zdBVNbI8EBxiRYs87y7B9TY07Fga/1RBWE3uTYXvQgcJKp4dSt9O70MNmhYf9qmevkrqm9r/NMuh
wrFa3P+7ec3ooxOUzEFd3RV/5TLba3JouVXeKylaZnUVbLRCfLTcaex7viENaU5tKiCLi6wKgiG0
od1C61/tOm6JRCf5w1533UtA2/6uKr3WcLLS2en691e7cVFxf2c51ngvqjiYSeIapWg0HqtyXvkM
wiLViKEb+bUYf+3dV9/+MpEvW//RBP/QmUqJ6SqjowAcMYeipB3hFBexEVqB2Qc5P4b8ECM6hTjH
f020iw1aC3hHudQEJM5kOe98fn/bizQ5SaW7ssE/ZTkehvbmj8IpoiH70Gb/HBpbBWo5k1iHdcfY
K9i6isvS4eJ4rDGHqRitFWwQftAQ+9xzd0bLuwh2F7ppOfl5e+4ar1RxWhM4MisbKQJE6zRegvBc
FabikcYrVaBW0+XDPuSUpOFUf+jzQaCWyElk2dBUBWzuJ8jAv9U1N9yPdF9T9uPRnYvR4xWqGtVz
5jfPjT9HFYoz4IvtquY8m5oTdN9Rwjhcu9BCf3l+yeaflXgA71XM6MO6Ab/eRyE1pW+Nv1Jle+ab
7PI2uO4Ie31X7Z/wkpKK2uRVutGVaBaN8MZxECTl0K4asg1iTWtKcmnIqzqnUuLYb+YwXAvsPWUb
xNB/OE/2MfIrppJf7Za3lgVeWv9AizOyw/7dtnQfDoWCCt1qhq5f+66AUSw5Q7I72ONurA4OfnWn
V9l/bv0aJcOmuGy4DYSMXORiH4JxMnJN2a+GRjFGEiCLtz+O+wFl/CjoTUI1mnVUQVtlWGZjnmU0
ZfvXweMRNUqr6kZWotVZcfwHinv7M/fNHRPvvZydjq2iEp/1IjNvsXOSZl3zvVmnH6FbGNZQEzUq
YIvbEK20nH77425L0i5VuoP8p/NNkBWdTZSgzEKaldjESeq2ZZPULTBVi7N20W276CavxGS476MF
HvrtTz2s55aRKPSmd5nvHmK4Zv8j59fYIbrYO7wULC6/9yF4avUTgTrF4ia3f4DmQKtitTba1hkr
R+yvlMeWd8+tPFqtJZpHw0/QHHFUuBa1wo2iAIl6Bifjvdi9KvLok0cHK2HMmU9zZerr0ay0ituy
w2zZqzJAYxKaDMcdwMLsGJMNUzFb+4KL0byHwMy1AehCUR68m4PZ1GmjcSKVAMsHV3fhUJROqL0F
kcNxDkSfZJPMMj/GFMFU4BZlfeFbFuqcAdvtBG+qqesVgIuGhySPKFPl/pbG9uqZwfjFWEa0sJP5
+n9wsCqmCv5JvKGW3oLh7ZWfh7F7zvvlWGpT6a/ydbMHmjOSsmxJAq88D/NRqyvV5YCXS9NnDerX
9giETwc55OLU57YhdjV+o6K0SlC4WG0d4O6DJi2GO6474CZh7AjSDa9sri5tto6vqGW0Xk8/+F4m
qqiWDthXQLJlML6GlYqpKCzUMyigT6v/2Gb9bxBISzyHV/frMC9xw4p7Tu2nZuX39lyPUVg6feSi
o/p26tNkJhWShR49vjjt1j8NPOwjWWUSPXqU3q9o7408uXlp2Dn9sXuqisIKc5xSLLvyHyduFRBc
ssijXTWb4R72r7neKJH+K+/36rRSSlm6M8HyB1AY8vcsISFJQNV5Dvrn1XHOgCSdsgz0bkSAPVvg
nSZLfP9zPn2oBwDOwMjrsC+3zapJw6qioOv1dWf1PHyaCusHbUHktH87NrKylbuVFcz02hgo0HCY
73UyGkunmvvHv+75yn6Fv1YZtj7ckZcuBmNoXEgZdVlzXrs+FvmfjhmeEa81qLcWSkkJu7CgFnJt
BpiC5876uG5PXJYRCF+ibI6b9Q9A94ajica9VTjXYO/Qe9/QiQiuhQTwk2JuotV9NxAZ2aNJB1tz
fFAxXWNWlWykdX5Bj/FZrGeKy2H4t6vuD624iurapb9xUV2HBz3sIryn3shFqMs8KpwLZBkdkFF4
uFyW7jS1jy6H7Pt6GahMB/dLa5+yrUjE+N3j2cEVuSbaV05Wht3GclzgL6LzoqJ7DsqfDd4zA2jU
1Xe3DaZbj2tQvvqEhZphszv4hAyeOaC6+3fqJu5BAIKK8mrxwODaM27pIv8RNE92cGH7XU4+3p67
JjRUpFe4i9EVs1jSEq+YHlou5fq+b/rIkWE8kT3Jm58tYFq3P6YzlHJwdwHRpWxdxCW3mtjZuzjz
xf1s37sm19V9QAl0AEw5zorUe8T9NHasDKymzQptsxa9kuVs+BVvx7ivArh2MWzdtqN5aS7zZFrv
i/lrO1fRiI1zMFSA3k7nvgrkIu0KMHS9i4s3hWeyAjKDDeP2Grx9wPBVOcJiJU6zyU1cmp5EmSSR
l/kg6jLlJt3MryvzOhZmCAnsOYYHjYn31THBlDSJw1cpuro5nHo8Z4gLTtMpmMgf6rvmPo+KRCam
urDOMkoYZzSf27wd4J3BzyJIfP6jPUYz76vcXG0X1C0e9MXFWT6O3Ve5ruCgjHJjZ7NGKsJXYVwz
1IfmguIDW+qnqIOlCObTHF8VhbGVngKD6+tMpARwLhgJLAihXuzirs67CIXWIDccNDTUB76qRdi3
HR03uvuPdZ3/2LryU9B5DwVexBqffx17K94m8iMI1iSUi+H9/O3s56vgrmEHWUDI8Xsmb3+S4OaH
iGm09feO957mP6bVSeSx26yv4ry8cs4Li3veo1U43wUBofve2sdaEn2VsisM/cKxt1pchoEntJnu
rLAwLLkmoFXKLj/z8mlmGNrbX2zr/XCMDdNXoV3/7st72QjUQLakAve345sezDVeGiiBTHnNGRsK
eWkhBOz/9aYqIn9vZ09NSwmY8v+b37KeyiWTGBsHyOmU3Q2pSMK436ItGWN5Zsnt7+isrpy6Z3fw
kP/xGbZn3yci7tfZBCjVDa3EsD0D2SzCSUDwiyaMe9HQHKreggjtv7ap5SCypcOSXgkKWvsr28nX
Q+ZQoVzLVuehFD6cUEKJr+xB0Pjn2MjXu8mr/cr1Ar+Z8Ihw6YN3vZe63TFbqAAut1ppPqwM2yye
js5dO+3pXgeGm6dmCVUIFwCj7rTns7hYU0qspzZPbxtDc7JRObf+j7Nra45TZ7a/SFUCJBCvwMw4
9owdx4l3khcqVxAXcb/++rPmqzpV3trWUMUrDwJa3VKrtXotiLRyB5RUWN59mxwhE/0RhBlfiiqe
o5LHL26/7DpiuDr7Vgdho6oa/PTijKI7+F3incZJvd7+C5N1tBCdsiab06pOL6wbV7TUjCoU6Ku5
Pfj7Gaar6xM2c+lb4xCnF9efcD3xM+YfF/ikK3ZaRovOcgD0Lx6Q+dmyboJunV+akR1uf7thXdQh
XTNF87cqeximrw5kgQxTw+8Sf+cOp6O43J4VvYNKy5mgrS4nfSSdL7c/3DCjOoRrQVt87S8pMjPw
8QQlurBCNsYbM2qwig7gwsUkShwuUqfaIcehUlHaiRcu840UwzS8lhDPcdv2Y5yk6Lof76e2eKJc
Bi3dIm0xDX99/mb9sqy+XV0fw6/qyU+fPPXAtg5ThtVAx2zZUBPmKQ7iF/TRhDY/ZvU/zPk0xx/T
alfPuqtzaY1jn+OSkqRX9el8juL1wU42ljKTy2gbaIyeWbnUgpx7Slkw2eAgb6xft93RZHMtRv2W
pdztSHJZiy4C3UfIbREAvrhxQjPZXdtGLVDhD22OKeXOp7wE7xeqh+UTyPznYdz3Ch2s1TYU1zYz
VoK6s0CCdBTOY2qxAERpmwKCBiPpoC0wW5We32Fue5z1U3K5FkKb5eX2DBhmVwdqZXE+2FWFDXCq
Pmbys7vFY2EaVwvWtWvsrqQTVndOw2Yez7j633BIkz20QJUz74DHQkaXZsi7Oi85gUhZBTK2toDd
hsMMv/7Um6Wgr2QxjC62pp6WHweQTDwUktWfHdHGJ1amHk76KbmvJKmiBgS54e2pMGyIOmBrKJaC
lk4iL7l79McHUh/cRAUW31g+TTOixbGbKw6oFtzIFx9c/7JsEUKYpkOL4QKrpqidNT4vDvs4Di9Z
7V4S8ee2TUwfrUVwpXLPneMZiTCrv44uNP3ysmuOuwbXIVrMWxRbxgKDN49FHgfJTkCKqwO0llHM
6LbByG2Mhtiflvp0+4vfr/O7OjBrSYnLEg8JGQEHaj3/I3lUZ1/jtAub9VFudQob3F/HaDUMtOEC
qLvL6lsvkhxo/mscWZg6NCSqPgJkC9WgjfXT4PS6QGFMPQcgLeSvPogyZ5JHEH4KG1fclcsW542p
pKNTbMnOq6y0K+VFVZ+n4oXjkjr/WqjyE2fZ2avA/OY/+tPnvilOju8/ePa8Uc42eK+O18ogjdtk
FJtD2vFv0gOtcvbztiOYRtaCmRA0htRrJi+TX5RhU3hFyKW/L3PWqbf6Hrzcfb2ykw2RrxasSZJs
rayGxUJHatWV61tiQfGxmtqj510WYn1gbhvtsooO1mL12JdzNcJx0aNs5/ahy6ydQ2unW9FzDr0b
2MRt/jgDi+jsbyz7hpjWkVoAObk9VwPIwfo0Su0iWNuvHY8GMN8W3j+Nsy8512Fb1bx64FTD8Txl
v9gfnqdBb2+so4ZJ1cm2ys5J+5xjQ1b+hzX9PJHI3pK9NQ199f83OzFRHaSGqIOd2KWfl0z+s5Iu
tNBzfNthDKuPDt7y5or33nUHAJ+XhzW0GYNVVPUZ5/fpJJOFbZQZTL+hhauifZlYHdbtTsRd4FD3
yZOoFzndFi2sYT3QibfmK+uWJcbkwoSa720Vk9AdvH7DRU2ja7swt10xcorr5YEjzxrSQ1tsNY4a
ZkAHcIGzNY9niTNjPn9nbpj0fjCIgNr7ljIdvtX18WJbg7jWdxIvoG711ymsjUk1ffr11PHGN+UU
d27GMDarHgf5iIuD5yGOltjfGN/gNDpqCy1jLeQjMKdOT+/XCmWvenyYEncX54Wrw7ZAUVPY8YBy
NPSeU0gK+n+HXny5HVcGh9HxWsW6+n2TeSh/2U0WCktNR4taW2cuk2GcfxveYSif2baNs4Wgf6ZF
MKwI1HlwCNkinzR9vx6vS2NVMkbtqMzSMVQ1eUzQVrQRTabP1xLmCVqand2OaMyAgH1mF5BdVQd3
nA/7bK8FK50cWxUTx02M+itmekg3SVYNO5UO2ErSVi1qXiSORX/91o+GNeB0wO3/AE5UFgin3he1
OnFWpXzKFLphAPpwTwMu6VcgnG5bx2B8HbDV9gtQxgvOu/Uy86BVbR16KbS+AKDZQukbnEcHZk3U
qhkKMsnFZ+vT3CUfki1lP9PHX5+/WXE8a6rFas1oz4vdu26idym3o5xucYmahr/+0JvhBwXGt1IN
zomL+UBA5+JDjyKPt3I/k120sPUhToDuqWtJgLofSDsDUkDUy75p1QLW6m3mydxNLl2Ki9QfILKI
sjy6Pbbpu7V4BZtwTdWIq0238FXg1X55kMCQb5wRTEbXwtXj6BOqwd92YolEM8yaQ6q9VkGTii3x
XsP360iqqVlSmhDYhnEoZ9o8bKYtIm3T0FpW7MMhY/ghdu9MfBsgehC0mdjCGxn2Vx09lbSgp6C9
hUO0mwf1t2JcgpEc1mkD0mgwvA6gasDBy6wYu0itGkA4kqgmxVfSbh1sTabRYnWy+5qxDl8vmlc6
tXct23mq1DUKWwsdnLYLowtKHqoJ4qfxl9uebrK4FqHjIHrRd/CUzBoAf47HgHrDR6tvnqxl5wW7
DpNySZriAgIoyJFD52NQqGm6Xb5FQ2aaVC1WR4tmdVLmcMjebcM+o1VYzCKNainHjTODaWK1gM3k
6glrQCMz5/M9OFtkEEuxlRu8PwNcR0QtWT2xtfOveXx3L+fsyyL5aaXj4yibw+1Jft9E4Nv79yq/
liUurXLLOeH6PWqT76WTHgd7ixrZ9ANaUgx6gyaLr4tN3hPwmaN1nxZAuhZIAO16i4jg/SngOslV
X9Y5FRxWmgce9W5+8JJ0Iz8wDX212ps9sExQFGzcJbkAZ3QkxXzOG7FheNPQ1+dvhrZGASrLUSQX
CFXdAdhqV/sourkOikqHVNZ8Fc2ZDvZy6NZivnAQNez8bm1vBS0Un21oy19AAvtFVMqOpMtItM8b
tYB1LAH/6Obkov5X/cgDCpEqtbPpkOtIKLLYUJEoffSJd05YKvsQr1uebphOHfFkN23SWRk6s7xM
fcKV5HPS91sAOtPYWowujmrJKmhyWdpSREXSPq1i3cdAzXWI05hnHXjX0XcxVz4uktpDLrYuOg3R
r0OcoDHZyWXCua8rWNQI/7Da4kiTGWwq7vNthzGZRgvQxaUyKd0JAZqmqNg4IZnijYOZaejr8zcB
WtgtbW1ImF/sYow4uB6k2tqXTENrO2u/el1LLUyoO/WfPafrg+4qeHvbJNdf/y8on+uKhE0c1/ko
6uQih/iTS9vHvig+ljsPlFynsSLl4MzeAH9pvS5IIOfclVswZtOXa3tpaaHS3DD4i138M9Hp9dpt
zMWycSluMPp/sE4FaCcKD61RcrJDmP8gdlaauU5ZBRz0Qh2bYZsrX5vFDddxiG5PpumjtQ0UPVdZ
XQ8MPGdWe6jj9sEi83Hf0NeofePffR0ntPKc5AIFh4d5mg9tGu86xXAd7+R7spdDA3tUWLPmi8tk
kA4blWuTRa7P33y21zmKeMAPnkpwB1qW+JhUW2Fp8D9PC8vR7sHNSmHssvnppvdzPAVLt6u+xnV8
EymqMaNxB6YDlYRktY5c7cMHcV1GcPJq1se1lVxIOd/5lXMYq5/7XEQLSOG1aJJYsF9OKGUmaFL0
152rqw5qqlmyrnkCeyhc4NbcC8XwdddH66AmZ+FcDg5m0Xf6qIOSb5MPG8m+wUF0SNNU+Q3t1PXs
7KSf5jz/MFTZx4GuW2dcg2/rjFSsWIS9cvh2auN0C+UyD2XqfVa5/tKbsLFBDOFnFqwCKH4IHGlo
o3qxb2gtIiGaMHkVwcI6J2sTOBNqvGO6xdlhMrkWkwRIl9xKBqwj6nHIg35+crfC3WRt+98mQWO1
y6wB3t0COSamEaxBW+wWpq/W8ti0AIi/Ta4mGbILqb1LpvxnkZa72li4Tj8FbhdvrK5rIGt/SwgU
eEO5b1PQAUw5G4BbRHfsxU8yMOCky0s+w+y3HcVgFR261IsOcnwg7QPGG7Sv6ADwsvxVgMPn9vCG
+dTBSwot27GwMJ8WuO/ryYck87hRHbruie/kVDrBFLUasI7aGLpM7IAl4Qz9ThzJq32gfa6zTDmF
mkZQBZKzP7uH3FUfhyE+3LaK6dO16EwUI2OzDuRMc/tLvop7f7GeeP1j9KoNbzS9QQtRJxNtkqzY
7S1RfrSzPrQA9OzX8lDyLYVBQ5sS51qsoo4zDkmNjLkhY0j6CUq8/n1iP/PkXDhoEbCTqJyde/SK
cbmxY5t+S4/hhqAqXWJOZnI/WSK0l4+0PQEsH+2bGG1zBT6tGRYRx2fZOAFooSbfxwp0KLe6Jw3h
oOOZ6sJFhaHHxK+gaSX2dFQp2/h009DagZQ4qBjl00rO0/y8duvnxR5/3DaKaWQt33XKKissa8E2
NfnBmiVHviTh7aEN86njmIQ7t3Ht9IBRSxqM02uZVQHWzXaLfdf06ddV780Oq2gu1naGv/SdfwTt
+rcqrj/e/nTT0Nfnb4bGdTtJeIOpnLslLEV6L8riuG9oLXjRhVnjIAqDk7UNnKIP536r5n31hncW
TabFrIO2lWIcURKx+XJsWftHZPMXGaMX3SnIKfHEgRK6sQaZLKQFq91ZqJ5WLmiIvPIHpA+cAK17
r/tMpAXqYiVSZtOK03rvHBe7CdxiH0Er1yFKuNpBX08B/jMcTCF3LO6zxI12fbUuBZjE/TpKLyNn
j6SQAayJPCX5FrPpNRzfmVodpeTQpM1zsZAz1F7vLTl/zaslDiERSg+2GD/1NoBL+37jGs1vXL+q
B1W7TkLOkAb8Nrb9r9jfuoE0pCM6UCkrp9xCcyfyv+sRBCRtteUd6DTunAAtaH2IEHPV2XCb8oG7
9xbdOFwbWuW4DlPyMzcR1YiBoQWYffaP2ZGE7LOsguTjeFKnamP/M4SUo4XvAuUQNBGM5CwkLaJG
ZvNhbaytfmaT8bWAtZzR49e21BNp/YDOF8ChDmih2/Aaw1qvU005WVc3RTyzE8TQQGf92EIzXlWh
rHZBEriOUyrrFbDQZWInmq30ZFMw6LsrNGh2+bwOU8ozp2RNPyN0RXJn+VBaxwHl9tCmRErnlXKm
SXHmNthK2l7eS0gRR03SqitJfPPNXVh1aTyfh8k6DfdTDOII1i3+iYjNFgmDW+k4JikwVJHDe2dR
fbd6moMjChRdt3/P4FU6iilb0AAnJLzKEXnUc+/ES3IPhtCdw2shLfql8riNb5dsvHddP0hndZer
fQpxXKed8qy07noLFTkBKU7WexHx9vW94hu1ZXS06jEDhw24yvz7Imb3afrntslN86kFMmuQ9lgt
jrqTT0OwlqU4NZItdzUNrm29qdfH2aKq+Nx0v1CNP63+zuqnjl5CZwVZB98i5xhsuGxGswhhIK3Z
ZRMdsRRbfV3OmSJnu5+z59W18tBL1q3qqsEoOmipdlEkd8C5dOpXKyym+NCKfSJSXAcrVW5dFGOP
od0BJ5Hqp9gkmjBEpk4ZBWoPnoAQHX0hnvQPKW5VA0i1iifXnXZefOi0UcxylWrzOj63k/pQ+PcS
NK8EZFC359T0A1qi7KF2u6Yu8qmxYwdeO/c2t36vzlbV0jS8FqAUeoZDlRTxube7QNEsWFhxJMte
j9SilPoxqIB89DSnyu8DwtW3stmnbsj/xzvxNkWb27wl4OC6kKUPk+QPSOJ+z2u+r5yr45WqwZtl
3CMNyfzcH4Iys/vXDLxA+0q6OucTLyo+8UbE57QQecBr97kcMxU6ZfNy228M0arjloDSaxwrs8l5
UPZDWaa/iEi34IuGNEcHLamS+UvuMJQQpup1lfLDOlsfam/52SzkuO/zr/76ZnKLoulwsmJYyqD+
GE/r0xpvNVz57x8idORSj1afqp9QAHHQ6MMIuQfYMLSd/jg5F9TBn2XrvshxS/nFEGA63ZOwCmRt
qYrPLO6PpZV/yHMQs27VwE2ja+Fbzl6RjQXg03Pdv1DpvHhLd6+WLS0o0/Ba+A5Il0nao+DSDVB/
IWDFm5JvY7yPfobryn4uoMeJxNeeC5DE+ctfOjSPrb3VQPa+lzIdxTQxS6GmgxDLRjYEM28eiCoe
U3d4yrMtA5neoVWkOO0cp0qRMg+JQ8KS1R3EBsf8MDPHD8B69G1PNDCd5Kl2Rp8OwgVJZUqCTlXf
pyT/dXto0x9cn78JNGLPGdqfkLpm8guzLqwkyC7XYB7KjaTE9AItkodm6IbFw5nFhg41NBjy8bjW
kP2iAAuE1tztIuhg/nUdfPMfKZAMRbGMqOCRNXTpcHE7trFWv191YDqwqbd9cNnMEzkXxfwnt8r7
tJUPopp+tqj3sKqMbs/E+ys20zmfKuqig2mAoZKi/ADG30ORPt8e+f0wZrpwn8WwudvjgLaxUYYp
1KXJIKKap8d9w+vZ8gDd1Vzl7JSz7n4u11O2VgfLazbsYvh6HeI0QB3ZzknBTksfR7O0DotzcMof
t7/dYHSdxilH+lOCf4WdwJQSTcmfudun1cJ0gFPcNeWyzKhVDVCKgrfTo/Cmh0mWQTv5oSitf8qi
25gB019oQaxiS2UxxwTTagkqSSMlt65ATNbXwleQ/w9fJCp3vQWF10l8Lza7OUxffn3+Jmx7W44q
LnBAzJKxA3GgGu9GX0X7JlfLnQtchmYF6E5PvQd2lzZZxsBJ5QYg5P0yM9PxTl4BWYqVYG+0+uKQ
pid7+ToXaVAOSzikwWpt5HGGxUfHPTGIYKcolKA93HryyvVbNWQyAlL/tS3L5sgbb6syZpoJLYpH
YC4SO0HCW/o1CWZ/oQfw1W817xncSEdB2alN7Cyh8Xl21XRYsu65hFRClDvertIY+w8WqqfXq1Lk
Epwvz1CBCW1JP912I8MU6NxPbjPNvT2luGj0U35URD11YMYJsimZQrcV7hOftth5TWbSAnlCu77b
yBKTME5lsHDwUBeD/cVGm/Wu8ySUbP4dcC1126xXgOn5uOYK+PqXpksWjN4+AhumU0HJzGppnyjA
Fyvw78gkyQOQTvGDm1nLxi+Y5kML62Uia1HPuM+vQKkWFCBqSW37PuEgP2rSY5puEbeYJkNLrik6
4uKkwXsm0MqjfTAa8urJZhu4QNPoWm7dkUmhDyxDQbKw/lEJOwrfCsuCnm47rWl4LZxb5oCgRKIW
RN1MBCv6LE+0d/4IZm+JQhjeoEOpGFmTEZsO0IeT9WR5v11//soGe98k63CqKZWjTNMctw09v2ua
5p4U4kOxdB/Aiv0DJZyN1xhWPR1a5a1qpe1YsVPjTRGjY0jtLckok320WHZIAVgLbTDBRH7EHe0x
TtGusS6fb0/wdZj/3oUxXeXP8QBHaBwEWr/2YTYFqn9IFvew956K6XxRVj01cTmhLOyXfRIyldtB
AcWftC42XNSwg+p0USKeJwvkJ+QsR4Z0dD2wRDyrSTwAwnmk+XTs1i00immatVBWvr22vHORZozq
wEVzZ3lbwpqmedDimDdlLjLGUamQznFw3AeLzWEmq6Nq+uPtqTZ5khbLcTuxxgFC9OQpLz/YTjMF
nmrGg2f1+4qYTAdggcJf2RW4c07EBdXyukDhBSDxr31CtlZtw0/oKKzBE7hOsjggxVX8bWVeHNAJ
cEOVZn9vW8kwEToOq8LRwLevE+HXSMHacFJnB0Refb7rYpLpYCx0RKUZlNXJGQiDGVm2JMcmcZLo
9tcbPFSHYoHPPh7IiHSSLPELyJ6eymrf9RHTiaTAnJbFq4+dBpepGcyS8tDK6jmyY38rlE2217bk
cfLGebmCUNClU0akFHfevB5IXfCTbOQusAXTwVjcr+bOn7FeLEnxmCSgyrC8jaXIZH0tiGeJ6rqb
4FqmW+v7JaMPrf+6b1612O1jQVDKxEczl7zaVsWinpGtplpDTOlYKyefmhRNtd4D9sqXIW5/VF4S
dFO9r6aiE0g1dSLt9tovgna0T44z/B4L69NtsxgcRueQ6qgiZZ0hWCfRhSxrP8iij0RcvYBj7u/t
V5iMc33126NlxgrZDfh6KV7i7GPidMEY/9k39vWdb8bOIEYOrQusBa6d8iirm+d27eWjNWf7+t2Y
ThdVyyTz/AXlAztPfTCxxT76GQSULW//gMHhdVIoUnng9JhwPWAlqF12r3LMf+4bWdtqHTUOTZmh
Wmb1jh/NZdE/pam9D17EdFaoylmraegQTqTg1n0L3Y8PhCmcu29//Pt3A0xnhnJHdF5OEK07la0M
KRuDpD/GXnwa0/JDvs6BL39JSjdOAIY50FFYSTwWTbbiZSsgpOD6+1p71QZw2DS0Vpe2RntaXFIC
BJR1D9la4GKpj26byBBWOgarA0Eg4x0uJIVbAD/2aZTQS+i6u9ujmz5cC9piVsvYdxJVM6d7TkQm
j75ydpbkdOQVLpiTRcjEPnFa/F4sOxId1Kom+rnx48C2oEZP7Y1kwWSl6/+9WSDk2sdt2TPoIgFk
4s6fJykCNT/vM5K228YwSeWlQJA5vpB/c560AAc6a7kxvAGsw3QIVr+mk1wStz2ztI8Wh4dlUx8T
8mjZX6w5f6apAJAVBRAUJZizsdcYNgSdO0qNRa26NrVPS5EnP0bkJw+9M7MAfRi/qePsa/xnOkJr
YaRUzlR5D1D9WE4oeTVlgOQl2dgXDO6rA7TibvZbKOV6D4sg7uM8+MtDydMtcReDjXSAVhkzPpMZ
/RdkSV5k9+rl4gDdwXOSbJnHINrAdJwWt9UyCWKP555B0EKNoRw/jf1DWX2x1zTsUV52yU8V/97l
yDooy3ebuamyhp3nojqWS/ksu2ZjBTQUif4DyYJWgDMNhJ1rerZHesqdKfRl2CYsWucthibDCVZn
mMqTfvBIgZfkpH3gNu7x22BRw9d6/IK7LkexjdXE9B4t4GuGKlS8TuzMehZN9ncxLwfIFEV8HQLW
qrBR+yTNmQ7Yyoouy2vPYmc1Ey+QTluj78Q+3J5uw+6qqwSKaVktqN+wczV999rybmXrQZQO6IRX
JCGPi/3Fl93Gu0yxouXdIqN1Ww8OP688DdAcH1Yqi5r6Xu41lQ7lcmc7gVApajq57A8NWohDy/GW
6LapDAuJDuUqPHS34kjOz4Lkz0MLuaDRA0Ln9uAGd9KRXExRWaytx8+Q5g17VoVlL36n6xpgHUwS
Cu5xHt5+k+k3tO28toZcoXmAndcWAhugWFhCtUIq5/bopv+4br5vNllmERFPUCM4W1MVle7RSb/V
Lj32/KuTPA3l1sWswZV0gJe/ql4pO4OGYwz9xMo+1moO2qr8ULMtANz1i98p5ul6f1bCa4slsX1i
oDOT7Ree+eFi/7htJtMk6Bl5TWXXS4FQaLODLKckGLLx876xtYMzdB9cKijCjNnlFDp20p+Slrgb
7mMyixbEqcNnhY0IIM/ybzG94n4qSJZfu75cB3g5A3hIhUL4+myOLA+NdXO/cRdlcBgd3DVVSwk0
I7FPReUfe1UFzVQ88cQ64uxyvP31po1ax3eBgi2vhgGTSqzfDn0p+iYQIorTX3me31Xzi8qKsNuU
jjX90fX5m0hrQe5Q25CpOq1d/9JP010ps8+1fLa53FivDVNNr8/fvGEa+lQUBBEAJFMSVlX1TRSe
Fcxz83fDYleXfCfGdNxX6Y7MncFceWZsirr5R2k9NFSE6PQN2gJCldW3fHlNp2c/3tfpC/bHf/9T
XHNc9+cuPxcj60KvXeWBF2rnFqFzWHWsmm2Z+/w8ZCxUGVRpVrYRd4YVg2pRncfjyKZ2BqsMS92A
qerP6ALEcHsiTINrQV3IaqXDVam5TZzxgayu+tRnqt0Y/X1PBVP2v21ecVJZQEthyVC/QReepzKM
/RxiERuLqWn86170xk/nuPSp8tBdNtLIJl3QTxGw502+T5/L0aFey5QMDZjIrrj2KfKd4SDpzz12
d3S+qnoGM94kYRnayaN0FkhEbEHt3g9eR1fzc+u58Isrq4LTV5E9xp+pXAN3szvTZPOrJ72xOa1R
V1sbGx6zVpGVogu3xEk0c4LY3Qcfg7Dvv18xJIudiN73HoaF+E92SmwV8DTe18vn6NguXKS1S+3B
9qiWHNEde+zJ1g2myTharHoMOoEtQaxm/UrD3IMkfJZ+BVfJXeJucXK+H7KOTmCVJ6KUFcUE+Gw4
DVCEH/MtvQmD6+jorjIp2YCeYe8hc9enTiBUV+V8c2b32y6v1wFeLm2ovaJx4dTXYNifQyzA0b6R
ryfPN14Zj5TEgweCJh+IQ6vwPvDCO+wb+jrXb4au1gnsB8ADnpYM0oyQ8wbL6u2RTea+Pn8zslLl
2mQWZrJsvACN88Hgrh8Sy9sY3uAoulRfMnB7QFqC3luZfqWkB824TXaOrYUomMXbfOghBA8vOfjx
HFq4kb5tFdNnaxlyocYR3WgYumxek7WLRivb6SRadHZuYbsVVei0Hf3PCpyQaLIgO71E20jXOI8T
j2DVXUGDXJLhrmNbu6jBIDpcy0vRZbtWKE03DCqaU0ObCFDqjcu2/x2c/puJOTpWq84lpB2ujYa1
z+S63I2OX6skmMVA5i9ZK0eri9KlJPSO5XTJf7pLO1vFUS6FWz4Ovj+UUTnWJKGhQMMT9JSKOl2L
lwwYo67dVZx3dNCXEL2UsSvpH29yHDdcOAr0ER2cuN5IVAyRqIv+FX05jY2Q8u+a59nyyj2wiUeq
rlP1OoFJZB9Kx9HxXh6d+diB3/fv4lfdQS7z9AUk01OQEDv5vSt6dMhXPFvop+hy729LVXoUuB24
xF6/VcgxuaIW9jxbmpiT1vsLuAhKCH3JD0PfLfsWFZ0fy6aW30/+DChck3v2xzmGdx1K3EDs64By
dJYsCyS2ApeQeIHbAbgMUvS7TqXjvuVFlwCsMwhkp35aJYENTfp7Px/alyon8fH2zP6vTe6dSP0P
xssuJBlmu04CT/zg8lM9T2EzVoFVqO8ph1JRGg+f3bQ6Vv1XVCgDn/DI77h94AnyTG8f8Yejg8G8
urlizBnWiDopoqFWkbK2AM7vFyUdHQEG3bGe+ROAVEEu/1nADmvHCyp5ybGehiD2f4IQ+9DQfbwC
jk61NdlpaZUjkuWgSKHpXM6Rl2+NbVhRdETYAvqxQmL7SgLS3mUWBMIysCW+3nYFQ5qpo8FwGz3E
/kgwOK7TPfbklOhwh9AE3beZ6WCwBsyIQIvEGJ/TFXSaa7C6W13I798FOK6+vXc0zlcvxuYrxiGQ
YAOZ6alrvyZVFXixsy8WXW2rX+ZCWYRd35L25RcGyIFjbfV5mZxU2+odWqHm2BS45279e1EAyeAc
PPdZOWUYo/Jj/eFkq2hheJWOBCNydNCLizUK5x8azB0P/NYK+fC7ZHEAKFoAHbSp32oqNkyNjgqz
q7yzlVuAOTlWFlp/oY+Y5kfP/ZjF5dGem43d3FAuc3Rw2GpRXjh2D1a0Qp4KRsLWtwOQKUD6AoSc
XqQo6O5nNjyoVmwklQIp9Ttrp44XW0EdD8p7O7uIrLtcaSyg//W7cl0AfVlYTfJzIrf6P4y/d10S
3qT1Rdegu06C+eYq6xO0HjlmzkcBGvkuJ4Gy+LGyrHDGfa2ltkCJBkEzR4eV9T1IDmNcGKVQFHuu
2/kIubZgII9e4x5LP0XZqA58/oAdNezr1447wZRtMSKa3EZLCujEJncWbMHVTme5r1BIdCLpt/2h
7cZlDnobt312NWyJtxlWVh15JrtVclJ6eJ27jl9tGt/HCUc6729cfpt+R1s6ZlGwzptijJ8W7b1I
cSPTJScbAhgl8JdDNm8g6Ezv0ZYRUvcqE5aL94i1eyzmOeJZf5h88Z3gRhEMkBtLoeE9Oi4tT+dZ
VZaD9yzLeOG4C60h2NLE9DJPHhQO/dPtTcn0nmvovXX7tVsqUo54T8vr9HudgQffKkj6uFh5EYHR
3320GY03bmFNb7s+f/O2moi6H5vrXyVteXBi95p03fmuuFcz4Kap/Hz7r9j7C4fOGFYMaunAtYD3
2FbJT9MKpKlXq42CiGEj17UOFx8bRueXK8K2v2alxL8bbSiwE94HFS5kb/+DYRfR4WuQpWKqGWSL
db3CpdmA24lyCdZKhcAmRe3aHNL1mYgtBlPT67T1ABAWmsRFVV88UvUtOCQSIqESxiwrQblwlkld
WKHICw898ONSLet9M3UxgEXT1KpuY5MxzZuWZkj0ErZM4iMgUZlVkATYGNew+uiYNx++nEOHG9g/
ovIhpDP5llZgkF+remuvMm0gOvBtpPAKsjD6ibrjd3/2os5vojEhebCk8mfayQfapQdB1UnwbJ9S
oqMD4KYULc3rYNFP7To5UdK4r5aotngODVbTicjazIZopOfQT6XlFAHn9QeHdR/nqtrwcMNs6zg4
u6lZWviUfuJoDg4EGJ/CQa0bx1JD7qDrJIIRGgv/mtFPfoujR18PUeXJe3vIytAH8Q0UqodocOj/
kXZl3XXiSvcXsRYSk/QKZ3IcOwnO2C+sdJJGjELM8Ou/Tbr7fo7aOvQ998nL50GAVFUqlXbtfZta
l6MD40i+QpVg7exY0k45UU5Vmp2GmvGdiGYyL2ebxGeh0+s9qlg/2fHcggeksdQUzWkOxESTPybd
xom+/sGbyjoTpxlDsu61cJkWSY8LTZcnoFZLXtci/ZLxxQsRv28skukwOVpDV64YJv564Qxon371
LtPqWTt7m+nVtZzAdjFnoGRNXgfEt89gfCl/b8tm3YFHmUbXMgGJCxpSggXjNVrBcWvQoF8inW5D
0zs6Cs7jaO1MGwwuZ7Wcc79qj1Bcvbu+sxjeXAfBrZnPs6GuMLifkddc1e6XAoR3O7HWZKk6AK5d
VNrlTZe8ZjX/3VmqQ+s5D66bfXQC/kT95V0y5LGq2YeZlnuGZAhVOgzO90XBC+okr8cF/D4KGr1W
gp69mf+4bcq25z7zPmk51jQ7rfcpTVTYB8PylAJ6/+764IZQpWPgavTidUlepU9NgT8fmsJS/DSn
ibfgRiTrG/HBbWzIyHpeYZE5EoM9d2+vP/onOPSFI5bOXKYG4TaiWp1PyANDzn8vJJDOFoV8ahkC
/B91dRdCBygcSjt0GlSr1BwOC4R5gzvlNJcKHNb+ml9o+jhMfqSy4pFkyWtfqhNOb1GNFhOePs2O
ExWSHZVEEyJTUUazgzcH2c4x0WTPWtZA3YT3lrCmT6DWno9oz9zktNpkx55NpqVFEdSrC3TKqPyx
DfIQt6inIviWFzfeU1EtiqCZsU8kGoofqfUpSElYBXttyoZZ0cF1tetabCIYeQAGOEjKQ9bsqVuZ
XFzH1vVOnqBbSeaPU9N/W3rWoKosigu46h5r3ryypZVHaWNd6qq2D2mx7sHuDEmqDrtzeE1GD0A4
nL5cKUIyfrZwi9ULHqEl+yBxMzyX37m113JvmsLtAPDM6zmfMjq6DR4H1uQuhApWEhG2DxXeDPQF
59Op1VJC7aYHlgAnfRQYHFGFI1ve4sgSZqDLs9L+UDVO5K75UYxDRJvPzKPRdcc3WLWOyGNLXUqc
yd14Xes7n7eQUi8fhLgNoeLoaLyywc5b4Ewezw2gveC8QM6744+G09dPctVnizIOdb2yEW8+9V0V
tQyGbfnnWq0h4O+/X58d08JrPl/witVqUW5cVt1h7aZoIx25bWjN4cnaiCBZKzfuKg/n06bzVBux
pcy+3jS+DsojlFsLgdR2bFuWk0EPOMj70EvIHlm2YbPSkXljkhEHEuo2jlIV9IDbcLUq2QL7lzsN
eeOOyeJ+c+SUizKSqmtJGq7BMOy16xkWRsfsSer1oiS5hzQ7bd+WazN/zUbqnG6bO83f066uBl6W
Xpwvfgs4m99cQNd143FHx+dxnzad7PDuhDn1veoC8NhYbbFz3jE4tI7N444CS44lvNip7TAYx4cJ
oCqE3p1c2jS8dgzI7VbI3JeYeFm+nyBuAqkghK2+2qkMmRZW28NX1iysZJkXj9tNoj+XyUHScQ+d
YHp7zZ+dxINqYeF5MeNNZNv0JFHfDaZ0pyhoGl7zaS8nFjriCz/2hvzY1O7d7H/u0r2zgIE2muqA
PCflzO6hAxh3x/41OZQHdre+myP3VJ3SA42v277xKZvDP4urMxlwbYcP+espxbE420/DYXsK333K
y8tMdWxeJeop88rEi4sZtNdVqyDo1e1F7ZeXgf4DnhdkUlE39+M04xAJ/FZ77d2QpMfrE2Qaffv9
2fzYbTlOK8GrD+n7fk1PpP6jr/ZoqU2Db/P1bPCpa6ZKeNKPxzSHTmB3goYzVHL3xIlN0655r2Jg
ks8c4ccD2tCqRLzKdxUlXt4PqI7LK90htQeOaXHL9DRnU1io7LiIHCcGcXKrBa1DtzVTgzPu10la
89JNJW/8eO4ugj3WciejMM2O7r6VpFKRzX376kB9GqZodrluNIahdWweabC/z6OPsAnuyjoZH+1m
T3nGMPE6LG+RIJ51B6xpAz2GnDlhUxYR77JQ1vxEBtTSqnlnggzWqROxcTTfp7LHo8bmzcBFmPUX
EJrclBBRXWsyY2gglFtI6Ef5uQJOKnKBmNoZ3PTmmtP2S1Bacsz8WKrp1DP2ii3OYZL5zq5lGl5z
W1eIzGYLLLJA21KSrnfVREF0q260Hs1tW6sP/Hxd/NjKcA+Ja9UqGXYmxmSY9FdfUmyCwq/FvXiG
6mE7FIdxfn+byWteKrgn8qIIECdXoLEQggt2GxKLMs1RVy/jjSomN2bq28TRyaLe5+leK5RhRnTA
Hq16XqOe7sbcXy9ONp2C23InqoP1CC2JC1iZG2fqrViKUCZfM7onD2cwQR1l53S23a+0c2OcjA9j
W927aQV0994dtWl4LSVGYEz4ljpBGfddQbzN9QXggtdNxTT49vuzXS/gRTD4ZMAxa5zCrGLnclnD
oNzbVE0ruv3+bHibVXyyhsSN0+ouS2KR7hHxmHIlXW9SznXQkAQj/5mRZciV5ndAXF4KZGTBjiOZ
ZkdzUdIlsvGb1IvthJ27przjnh2mAGDfNvman/b1UDYqIW68kAen+9F9T4c/ro+82cY/yxpUh9QN
vlMBfb24ccCKu5600WrzS+cAl87l4fojDEuro+pwKeVUa4CTmtfiQqLhuK7cY6MyLa4OlXNACGkl
Hv97cctTcaZPHRLh9ry/uManaFfhs12P9ez+x4SKY3+Z3/XHf/cUgwnpWLkxId1EHZyqWPIpEG/G
HsHttpxAh8oFM6lY6yGo+U0WVf4hn+YItKnXl9eAb6Y6Vk4ldIa2tf/3GmTH8dKd1OFvF1OX2wi0
qQ6aazNb1kGOZQDaoanuu+/VEu98w+anL7iBjpnLpQA0NlixWwVp5CwyUsuTEwyh5d8n05cR0M4l
+Vo1wV2Hlg3X7t9df65pzTW/dsGTwbjn4Iv8A9S6JzdK7K/XhzZ5nbb/TqPFA9Fjr2nHqM8v/bhT
uzAEDB0w50Jn0+ZW4MZqwn0Bry6UyvdsVPetP9+WqekouWldl3mdWjduoMhT8u6edDKSw7hzpWaY
dB0c1xdIYtMe1RdVXvweEpmHfthBNpmG1nbgGn2JfgaN6nho/XNTrBcbKnWJ05yur6lp+O33Z5sk
G0eZeiBgiL3kvRh5FGQXz8uPtw2+GdKzwWtvSTwvsPHuQI3maRlagzyK/rfro5vMRkuP7RJ6SyqH
2ThWfo995tgN8ycPrXmJTHcs0zQ72h5cW7lkw4JNModCRu8/yKkJ/b2ykcGdPM1TbegRs5Ei9oDo
MqyqAS2Wtwm2Uk/z1MKay9EG+XBcg/KgcULPf0+st9en3TAnOjRtdBUElCgWlaj3hfc7TSCoelMh
jep0aUWJVgsKsoPtoCm38052pnSv8m7acnXGNHts66mc4En/X0dzHoaDdd42drIzO4ZF/Qf0rJ1z
7mzu6iePkIQO535PBsA0suapXk0SkYNgMk78z45Lo2I35TGtqOam4zpQMY9IE4A3HYEft5OwZH/c
Zi2ak7pp18pN1Dvm3SXLHvN6PzKaJkRzTmvJShfEs7hksg/NepcHO6mNgb2J6nCx1psKyBdiYPec
xW5UnvqL+tYf/VNxmm8TPAOG8tfQ6KzKdxKQ1sWit0DfQg8D6vZzWezsGiZj15FhNJ8zPgzN3+Xc
LYv9/3Lu3hHFsAI6QswFRHCxEqRpzkIOwdwd6/zbdbMxjaylx9aaSKdvWy9Oix44rfGYi+/XRzYY
uw4My6mcQQUINxLZocjL0EFNvdsjCjVOu+akgy19CbofRLBT/5oet5PhNu3rsT/vV9FNn7BN2rNt
FTUtmpCkRs3VOtaWGzY4ZgGjcdv8aA7blnWAZo8K9Tg3Qioj2iiodhzL9N6awyo/4CX6k3HJsz7m
1mdkSbsavqahtb2Ut5QPrdwOhPyMMFMDMX9jAqYTntGRL07nYkLsaTrSoH2rbDAgV8UefMVQyNWx
XtDDXkdrwqanhPicLV/BeQFRU//CJLvkywMXe32AhjnScV9Tw6ocwDIvpkNy6rr6kIriPk/Z4SbD
0XFfiSossMxhCVTXHOwEOKFgPgLfEN02vJYHz47nlGAEhNFzG2K+7C6YllOXTTsHBFPQ1+nO2nTg
qWp+HjnFW/RCHPnR+uGdydG+oC3v+jcYopqO9KpaqVTGlBcLsIJlk4qSYk/lzjS05rYecW0hpu31
XRnisuqQj7fOvOa2Ylht10W7RgwQelTLz32THHzIf16fE5NVap5bLV1TN/m2EaI0b3H3MKBBcSz2
Sgmm4bV9dugdj/slYqUMZIiSy6Eu3Wicm50DgmHadZQVX7qgtAWOTxNH52BYpFaTRDVLALq4Pj2m
B2xR41mszxJF+NBgu5odGi59HmXL9+sjG9qPqI6mSvqhGvpt5vuD+8qNukhGVtS/wintXB7Tk7UT
9U1foDku6wu/63t8AVDXqBpI58ap31b8+cyInK/Sxrj+GrHgPO5VI0zvu/3+bNypG9LVS1HZysfx
S8ogQ5Z17pfrc24aW/NSDtZg6BbCSxOIGq+uc8zAd3h9aIOh/8xInr32GEgrAwEDjmW9OkkOxt3K
jeZ2LwiY3lxz03ayaY8A/69n2/Tamn9WVj0NLocDuRAMj1rJ81NeigeEBbYD1DY8QUdEKVEOa7DV
ZjZOTgQAZX3NWHa6PuuGadHhULRNaiUXFIuBOj2Ah+Bgo9Xo+tCbf7xQP9SxTiMoSgu2nSSRrkZW
ydH1ZT016t5NvHfXn2B6ec0zoU7hQSQa1Y2GvCVchXm21zVgenfNN+uB9n3d4t2pSg5d91uxijfr
UoV+29+4qts3PTP3pAu4AM00nhDQ9xz0QOEcTO+aeflxfW5MVqN5KmHd4E1BB1J4lkaCPDblEqrk
w/XBt1PMS0ur7aiJBSGzsbTSp7yzDg62Ul74UYFllunHDhDj608xfYLmsh4kjxraFuLJHV8DHh/l
w28BOCRvG1zz22B2ZzB6SPE0pcoKe3+Ub9Yh/z4HzR7q4GXrJDrsaXTSNR8qIZ78Igc8Fe0KeX3T
lkS4tqnOxTKpwMP8TxAxaVJxBlhlxy4NeSQq/L8aZu62YM0lbfNhcTb6sRjsNWGxDCEbDhC9gt5Y
duxIHTXNKd+T4Ht5oYkOfOKZnzBJ/eSvI5tbRcO0M1MvWyrRecnczgrs0lsTVHCTA4D2UJ5khyDz
L9ImhzQjh1usiejak24wthZXvXxyIZBzBu39BOz4IiI+pns3PS+HJKLzk+UOGSzRiCSuvHv0ILho
OFLAg+R7BZfNq/7p0xBK+XXdQSicDq3dLWkoA3bOnLEBtcd6blJ+WKohAhftpeLVw7j2UOPFuats
d9zc9GGam1ujn9ogXqufyiR/CCCNeJejUezo9vWDLWj28foKmbxR83e5doXwEl8+VUuWtad2SWzv
AkXeYA+jaXiADpUaQIAHKKAtnwj1p5jJgjwB0bRHImNwER0t1TcFhBIrQmNmL4e0+j6MwWkssh3z
Nb275vNjwYZ6bDH6mKQupGGAwuLpvMcnYRp9W/hnW90qypFJ9LIB0u1c+go5uph3orhp6G26ng1t
j2lRLp7N4pVC1h2NE1l+U6ZLdB4zcA1aI8NZ9KleijaSAHo8Qb52+XTdGl9uBAFg+tf3Lno2CAjD
kDiAktPsHe0V52kBhAFoSCkVIfiIoqFPdmbJ4GG6UGUxilb6I542uuiOnz5mWXpYxTs5Fjv2Yygb
El2j0gMP5uQ0TvDzauLXsmF6KHYmzeQDmgu7QVOxYHVoLHH4KIrvEOE9Kn/vemXbO1+Ifzp+qhq9
wnapw+K8dx9Y4V4CFLWZeu8JEVsjjUp5GyaJ6HgqO6GJ0w85/2u7s1SU76EaDP6go6k8sBh7dbGF
CfnR6h9r66aLLaJTlXFl52XWljwOpk+t/65q3tf06borGFZVpydzg2Lq/GnmsY9yUvV6zaLU28ll
TENvs/QsOgg0kvz51ovzpRmhLmQ90PQ2CA/RMVRWVayMDZgSyaxtZHIjOIjojGRzlU1WKloWj0Wc
pVU0WXuYKZN5aFttuaYeqCQUj2sHfGEiOKZgjL5tGTXnXOTkFEwBpjYVd8swHDz70gXNbYP/Ay7V
irGaZUZjy7O/Tz2688Z+KMPWZ19vensdM1VBrsj2U0w5wXmmysPgqwRz5W1ja5srZ85aOGWaxEF3
cekjbg0Gdy9p25KzF4KWDpByq2xe0KXE/gPkGy9/35Ltx13D9qFDpYp5LdFvpzA5E4kkBAeV7YUN
pLhFvRd8DYApogOmCK9kkvgBjgCHw3bxVB6sY2g/9cf1uN1uV7dtITpcKsgtXG/nE49VdSFp9dgs
SVTRPSyKaRvUIVOMJato8vHP5bCPf15abt9AL/vQO9NyaE48A1Q9SqvHRjUQyIG0UVOwT0M3hcTe
o2IzBE5fc2ZwIq455KOSeJVvcNGFJsLdiy7THOlgKbpUYAuE+ON/UAzbDeP/CE8kOl4qcUWDduQR
C32sHgluQ/6+Ps6P+ythmCYdNVVA6bhzfFiTbV/sJAtxa2fv6rOZBteyZqSIhZuhNSUOBnoO2uZ7
GxBc9u7RABvXYXvus83R7kC7npHMwjoMH52DPBdR7YVuyELnuFzq29idoe7562MaK6mcefTYluwE
4FGo9pMd4ydoWbSC1ORQODDT9oC+/cPf7uYC57C/yIY9U2f+CrxCdv6MeQJKww7u2I0IB/IP+JRU
iKqFw386wn8bLIxzpLkyUv/EbQLK4/mUxeSwXopoImEZkogemrO/R2BhmCUdVGUNnrN4IE0HFP6c
iNdJ8e765mkaV6t0TVbQuL0kmCRUX8uqPKUBO902tLYvl02eW1s6FBcuIAhSRAtEXa8PvQ3xwras
g6iaCiWtBaSicTDX0dSQu7SB4px7oa1CR19xvP4U09xoHtx4FV2HirB47rMKZI1LmWRR2XfJt+vj
GyKQzuBV22XC5s3ykbiMY/4/hTddfnId5WAxN7dilMHfjQGq037pf8p5ttd8ZHr7LWV6Ft/GyV6S
pEfgAfHTWaCPR3k/nGWP1ds0urYJM+mwRhQ+sv/y0nb/KqkzDa15bO3W9SLEiiQ9KUInL6LC+YO4
6nB9UQ1Go+OqAPsQqzN2KCNCHDVcScfCocreXh/cFG10QFXvt2QcbP7n5r5lcdu2u3UFbBF5L4kz
PkXzXNyCJzzFlf5PkNLfcf/PVt/9uG9YBh1nlTpoELcdrPAIjeFi9XAf2YFr8jbyb3AO/GqeLPWJ
5MxLNlzhX7nDfmOSaZG335/ZPvimC1kohmwaTvxqysrhg7KK2/iXiKNtu5PbEx+MWjweXIZuzQUs
cXudSaYX15y2H53O8moLbuWxUK1O5E170DbTemoeS63R7hyJ+jmiGTxW1Lcfw3SI1ZB7nh8IxJoN
mbuZff/zGPYnau42sCKIMH5dVE9k02jXFNnOcu9MvxHntjORDqvKcYZc7QaWWG2y9bx8IFNxrFex
U98xHFf+AatqnbbySzgreNi6UDj9Zczbp3VqTsDsRrfFHZ0/a04tu2zX4s+4syFet7jzJ8UA321o
M8UdHWKVLJmd9gtKhH8DsP+bo4vBTnWMFUn7tea98/PsRcYFzR5RNu01iRo/QfNdFXSqYuKvT/jV
UnES3rEogxfrEpIJ0H80TfskzqBOWQAyTaq9CpbxAzQ3drJklmPj/r0GW9/Z3wDV2z9A24Kzssn4
2KFOFqTLcU2y1yVEda6bqmF5dcBVPf8E/VRWDI6H7Q4P1V8wXu74gWlwLVv2vaIf6AjbcZPHRhah
Rd6BeGMnqTUNru26ad+lY+pY7L+oY5mG1s66zgKRtArpa7yOwQHt7hGHoFkx3yZYTXSeKl/Oawey
SQ7IdNKdpqmndxNJixMT7h6bgcHkdT6q1cYFtocd/afJO4v9eiLNDrJzm98XDhM6F5Vre52bKpnE
CveJ4pLO6ZBGw9h1uMVUkiUApXh2d+ymbI971LQc2i7czrKSK1hbwPE0gG60956mzE/vlF/7O2cv
kxv/RB88y1AC8AhVExPb4bd87xwUqg8ZR/VhO5beXn34SQD37DFoTmrANozH/Pvaq2Ff02FZi21P
ol9Q/4eywHFOvPzAAej1kyDyBUt2HNr0EM2hM6sIXNq3SZzyyGFfLFCtzxApJ3v8u4aV1jFaaKKu
/MofkEmzSyPe5Oj+26NmNHiErfl0v2QgOksQiwLvGPC35NYzhs5D1bNRTjOkCJD9Z7Hzs6Lxs3D1
v5mOTkiVIGi4lOAx/z5fNM26tgkTr888WxQ/D9b/442ArgmJ2zQbUBcUYrZ6j3PIT8BNBaEfrtFW
1nP34JQmw9S2YYE9mEMQF0ljWhwCNYaWTC6ig1LUQk437ZS2tgmvcz+oATTescwE7nvaU63eorX9
eH30l83T1tFZ/iIFbT0ckQplZRe5UtEexiXntwnX2jpEy2o9QROlYKVgD2ym8mJl4IiubmvstHWU
FnTlQUI6esF/EdhMM6M57ji5GRAsbhAvDPdsYIpyiz2YlGnozSGehWOe8kyIbVJYtkYBuGbWudpZ
z5cNEs31vw69TpsQ0pxgQqi1nDuRv7GDyX1tdxbgawQsm7eZjea6w5xVnmyCIC76IKwAZ1+z79dH
NmyJtg7Aqskk3C5H1jyemruNJm28LG/m6N+1d74cemydgyrwfAaWKNT0/n053jS05q80Vdkihv8M
vSW2e+A0g93o2KqGTzCaZa6++DYkaSKXzIw+cK/i3s5FqukB+j7rcYe2Q8ZiwDIiH+fS4raeMVvn
npoKZ506VEvAGL1GuZcenWYJe7UXh00vrjkrCxx0RPUdixs63rEZHPq2c+OcaM4a0IonHUeEFKSP
crc/5eveed301tvvz+JAsQDBOvA5iWsISn3a9pLgVWqDj/Ny3ZcMpqjDq2ZQj0POK/kJKMWl078x
RdPQWm6Mjl1Qaq5TEtuqjJQlD3O2Ea7toUoMYUwHUtVt46djXTHQ/pPQ8iCGtIp7WnzJdlPvl48T
kGb/de6RxFtVhrv2OAOp6qHhbR0WYBw/ugMEnwaWVZEP/qvDTQuhg6rsQVAaWCOJuybvHgvmWW8W
iaNMLedlB6hnWBAdTdXUwdJRC9SDc9Jb5xyAGSjVecVbaOKmtwV9HVWV5nMysAo0aYLNDAJLY6Xg
w/1U3d02S5oT93z1vBZ6KXHjrIfAJkfq+GHPbhM/s3WElWPVWZpM6H/zQTRNunc4ab/mrXvIuyL0
nSG+7SM0nwZLt7X0BTpJXHA0rrJ/XJrkXK3px+vDGxxDh1u5DZRCg41vqBwVVFDEXQ7dIsqKc0HK
nbKVwTN03BXopKnVTDP6BBthteFil+kl5aQ72+0YvPJA3faxsWl5W4wKtAw6QUcZtGK2vkEbQE+R
TO5RWOlvC03WHbM1eYbm6TTwuhzis+huH4aLAlts2g6Pfqt2FtwQxHVQFmWim/IFhHP1aE9HgBXU
CRdu725abh2QNY5VweSCpqfFcc6u+C6Y8x508CHOfTvbm2F2dNXHXA0DJQ3mf2pG9qO0c3IUU72A
6qgr1U7p5qcMwT9rN7aOz6IjSa3eHlZw/XVZFNhPQfbeGtYwcZ4gQ3Jwhld+/6VEhw4k08KqOJbO
b411nOgStcty7qEH27vzvQ3WGQ9SBKm7hln6MHh7/bw/WyVfer9tcp5txKwrMgm/SmJvoT9Wh/1G
mHjdrfKYe2joqYa7ZunyaFL1R9thRyh1dxGExnEr6R8mx/nQ+OyOW+yh8vYorA3U/LYOBHOKFNqr
K2m+OmRq1EHOQp6dclr+6LhjfbFU4WKXEqX1eRb9dJcNIntIUF7e6+Y1ZeE6QkzgyNkD8EZPrq1I
C9af1pGBesOXNZnYhdMs89sjJq2hRZhB6HZpjmnZ8OYbkxC/QCcnlxQSohOt6QLJKzYWe3Q7xlfT
Uo9AlA11ETZ+S5cGnA91bOPCpgmmk5t5J6/3Dx6tIovPH9exjKp2Piay2tnHTb6uBathDugw9lX5
OzKdC2DYTcgmtncpYRpci1NqXXEw7LFdh+sSqC7EZ4CpUZBZvLkeTAyBXYecuTZLnKqzVBpig3os
3OkLtZI7aDuEidce6oTthBTDh+igs6WxM7+yEvBLDn7glw9qnIc2B1Sy9/qv1z/FELV0yNlQ2VXf
BAIBxXY/J83J5q9cvpOG/LyfeSEa6HqVcvLyxu6mOQ3bUoZTPYf+17G9p9UPtw9eDU4OzvyjcO6I
/T6n753897yvoQhWgiDxLAoVFe1FpFENIdJm+trP5+ufbJpVLUb1zdLMcm7xVln7zZ5Qz7qRM9XW
wWloCirzNSvQ86T6/lw3VjSCwe2219YqBXNZuXJYmY2xbf57L1FfklW/d1H+U6rkpbXSgkHbjOmU
Z4xgeE5ilr73oMngTP5xUU0ecvub5UynqS/vbQeCH5KpDyBFWe8k6yM6VPcsq7Hf8PuFqJjKbKdN
wLRUWpiwVzddU1r6Avv0jMpRJxGu37QKAIEdGzU9QYsV4O+uM0HqBHLUlhK/E4i40Gh0k3kvGJk2
IB3JNisvqesuwTeQFQRB4KLF3R/pl4gpdmbMni9FK8Ux9zN+lEsyRFaf3mbpOn2YBe13buFyFtPn
0weIJr0S6afr1mj8rC02Pt/pWwk9jWTF2HbACCSMZkjiuX1kUxLmzvSu8tOnwqucKGvu0rI8XX+s
Ybl0IFyWO55fZHaAjqYhT94jG1W/Bam1h0QxNKvaupSlx8QqhbVYmLEpBUi5Q/fUF5s+NbYDH0Dl
z+L3nh9aPA1HSo/XP8oQg3VcXA6Vba9rCJQtIYsObSLQ60D9vFOHgrC9y9afmIIX/FvHxznKagd7
pXhIkNkhX63IIRYEqUCOgmaktGpDdzwqNp+z6YmV711wcE7l+5T+kO5Hjl54VUKQ59L4HzLn4jUF
ZH8v8xKNaUTE2+vTYFpbLQJVuFAlVQlhjbAnwWeZJydIX+yZK4dZvvT5WiRZYK4uukAxuOJv6+Wp
FyxMijcO5qFtHugYBwJsb+9m90Obd5D0oyHPv7XuZza9sj1QVJPuJMrbjp461RknsgwgF4V3kWt9
KIMknNLII+X9uJd1GixKB+WpFgKV0BrAE5ahCqcirB07lHscD4ajsw7Ka2tQsIBdCk7Sr/NTR+83
9j2ZD696j4TXbcGUm+pamKmj+nbNNmXcPm9fSad6laYyItiDgiFHxWQ5jfJ7OQ/RMkONSL4KFrkT
Ykxzt331s8C2oi0oWFdok4Y19ETQQ+nNoRq/X/8ug43rKD1V1JPd9xWkaNrRmXDVvjDuhJUo9nSS
TQ/Yfn/29iKvymCmoPeAZHf6JbchKRwUwH3e9vpaDiKI4zrInDA66RRUaYYD9fYIFIjzsxf2BSfV
5S/dmqnZAi3XebIZlNTsw4T298UmWHxc7PCsndr7os2Wpu2fupoES+mWp0GtLgP78iuPKMVI8oMq
EJIJdOW3WW/bP7IlqArykLiWUiI7N5Bl6rPPuN+Z/OFLMqfSgeoUkBsBPw/Cm1MvXL1KdGs0+Tzv
H5q5XCv5Kl3AsCGjtCC1l0YlV2qpz0pZVS4Ofr1YwadutFEIC1e37IA8ALNbLrpQcso8ccjJRMUD
lGkZ4iwuCDkumAtQv8kf1gxly9e0J3NbnPmATpb8WCcTyAoPfG4qVE/rgCj3sv3TPVZ0oOmpdyW3
3pRjPdj+Z+ZAAOzOnvJ8aC8OUMq4xSbrNP6Y8eT8QzbIZIld2nnsj4Eky3oeUu5TP3LatrOmNHTq
KRHHWnS4zHUtCg4uC2wwy6ku1OLcD4vlghTNVnki1kNjowEyUu3q298LiVtn9ITZ7uB8JR62F4Qz
SLOxc8PXvlhD6rZBEUTQyl342WvtTBWnbfOuIpIh1i+hXIbxY6B4g2MwJEOTx7WRPKWh3wOVeCeG
aczP6O7BRYHPyqVoQgiN98uDVAvlr53Kczk5NBYdlmiqCS+HcAncav6yWhNrZeiBbYXdOWUPqdZK
DEH2W54gM3fCLKlSUZ06nKRx1LfrzAIRp0Lp5kPeqJx8In4rcezOeAedXFVmyXC2Z9BfHvJ2LNEo
7LWtDxQLFGcVqEFR72hYRJQg1m9TS7IOWrSZSqssdLyeLn9wtIiBVLGwFQguhpH2dEuTpDe+Yo7j
jw81Loiq3jrKahnLj4M/KOit4N4RerUcTfqxpXKXTJc8p376eZLELtShL/3SejsSEpC4SfuBnHLP
8b6y1nVh9jkVqgwbukDNNFKCFcV9meJI0kXo2BbqSESegjcfkoT9q3TsHfs8OG0RgIJtGK0vlchp
EbnTlLlvS7edLffQJ82Sx346NOS+UB2kOcMVdfj1g3LtLLlPxOwX31pu5eOHla+5jzdPhIKEnpUv
arwb2JpACra1W7bggqP1G+hizulcvu3s1YMuZhHUycWylDNfSs/PenSsV9ag4i6XVfBHzpPanbcD
sLRfN4HDKgLemRSytYuVzx6CJ0/hae8AkuHj+8ELpjdQZile/R9h19JcJw8lfxFVIAkBW7jchx+x
HdtJvmwo5yUQQkIggdCvn/Z2aqpmn9i+F3R0Tnef7i1fOLRZRtr4N6mGdGqIFBv5ka5ZAleiY9vz
b1ORV+pXV+VC7rXY5i0VV1b1nYJ8CE4oqtlIaSuOIL102NthHcVSS1uV2TkxakCanC3SsH3nI1Nz
OJGihJE2zjXPykc6qmy9Hvu2w2EbUP+fiS2D/LpPCE48jXMs2LlbXd/fdaUc2W2QSaIfOjEk/vc4
F0l+tW6W+5vaKm4uCunqiWvzKtmmr6Lnmf5vL4n3N977crsMs54Aom2zC2U9zAHxo+mMvKplWcxp
3wyiGtNRzF8Oq9P2oJPX51ANyD+qQ4Rpbg4rliRm77miDFsZ2UThPkU/i8S7cQvJjvqQU8Fej+4T
e6yByy7HddU+P86M5JN6T/Gp5jaVYxe2Uw7K1qGpLEVM6spyYf5QHZLyJYxWkRebH5v9ryvxoM7M
rrSH/a2KZddaRz8BzMyqaTuRbtzczR/lKEmtxl105ywmpHgeekw0ILHMZPs72F33htTpMguCPbN8
lsnDpqm3/5B2nW8bBuUkSerCRY7o9GGPT50j7geXgChhLm3pWN1hbQ3TA/D//WkNgHQk3EoWVN9L
FIc382fOxDrI01ZEDrRYI/hnf9zHJFn+4QEnB5KlCeYqW8+TWdFSbn0xr0ddwdgwLesiT49FPUD8
qWV/zpCMU9HL51Zq+ryM0Ftg/67Sx9DVgskjPw0FHkt5XTCDzJfQJeSRCq9gQsHJqGFcFgeszbfp
oQPVTUCwDP4n0kh6szdK2Kx7XRfn3Al+pbEgzV4BeMF0tiMecGuFkUvZ3UGdJdauHh2dy5bBFZuu
zUDdkd06uwHDYlOf0HNabi7cJpaOMLnh4zylFxzlrtrgI6G30p53WML1j7tJHcz0x/SVL/S4S9KQ
QxVU9nn2JnGdweJ42HoEB25xRsoxXkNnX7JqEeKLFZx1V8gCkZWQj8Oq7/2wyuFx60xkFxqrVGX1
fsjUXAbLoibwauqO427poFq/s12R0TsdvZju8Vx7+RIgbM5ts3TD4f6VrHDjch6rTGINEdtSvaz3
AorDBjFcWKCqFYKkTRs1bnJ6XVXmj+WFdeBe71Sxpv1zX/huO2cSrcIvL40TA6zOR3xnDSyY6L7W
jA9k/N5Hi/2oz/N2vPDEWaSSuvKEYKU2S8tSPlkLArrGlSVzPKB9V/nvuK6rabEIK7tfmh3J9ECD
JOxpmsYwmiY4sye3LiZCyjabhBlNPeRTstxZvwFXqsWwU/uRljwbQ9Mlo+DLCUtyGr1IphDH+j4m
uZ9VO5d04P6yiS4utkVJLZcGCSF6vSvSYd16bF2bReg/2Ur342S3zrpvikz4F3W/5QiUrFVejYnG
rAhABOOPmZbuRy4O/B+/r2iranQd/SZPdBe99+1Ix53Dp8MONDmtQEHVn7Lg+8cM66LialYs12es
2B8RxMOyDjUb0WVDvVRCbw9pGSVmLphG5iypdTzMAFHDKPo36nYnv8ZQbvG0JQk7woVoyQ56Fhy3
6mWhM5ntuaIyG7cTL8tjnbDS6p37UcCjM9f4g5gjv0qFmipP6Ajy7bZRXcrpxo5J47lMkXeYbP2M
bwVfZVFN2LmteldATySwNpVd5dTzroM37DJQZDu7gz/pBVdJTQphi7uZrcX6vAxdQeptkp3G9dTT
cfi7rpHmx6lEIZIPcD7n5WNZaAM9Z7QYXPqHyZNyl+0n6AZ3EFdsuhCtRgrqpdN+/0IUc+GxTMmy
Z+cSoLJLHhxUouSL06TcXlKkE8zxJPw6iZvpdDX5XxMa1631a2kQ/ypKDpOn2sxHYuwLxXKQ0c2Y
D4I8Uw4nPdh4K+IDTCgBrS3vy4Iu+GrXQz6EqVSENUj40waIDgoIyRt92HS7JjiNaysgQWF5K5li
/FsGjqXr6mL33CRNbjIIphrTzwne0XKx5Vo1fZradD6NxOtlaVRGyBavuBwsBlSTo7+BbTbWob4M
C8sXW3f9CIwsLgGaiNaxJObFaV7R1cm6TPt5MKd+R2NYnPpKTfQ9KfHGPS9rlaJf2geNqlzuh45Y
1U6BfuG6gOdYfPQMHd89gVFb/+TWbIlFjTdB9DvQj0l3trG6SvQTnok8fhOc13U+V9rtZryDQDSb
RcMqHfB8sW2+FO8VZkT+u1fSZt/QxSEFAa02G34vatmTlzXkU3GfUU4xLFVu2Xf4sZfFJJsliyAP
TqixsisuHJFDsIDfjp2x5nB9J+wl0VnW83qBE2H8MoZyRgzFQEBpPNE+lMlRb6yMIbY5OBT6yItj
W+95VjmCUqsWDCMNLGNZmZ4QHwVO+Eu5sWWLX9dxFll8rdKF5pcEGsv8m4UJWK+uWSGq2eLMC9gI
of/2dHjjk8LdfouKJ+a6UfRnwMs94uQ9wMSpqsxtKKTP+Vkeak/Xq0tCRj67YsdeOaKIFnHG+MJY
S2zijq9qNz79xxWq+Rva770H3pR2W5qcLF8WQR+8GtTY8vQoJMLQB3j1VY2gZDAS+os5FZ8Bfium
5fQOTemSZDXJguIXeIKM850wk56e+oQrEk6cWOh5m6IqTPELFpTzPDZCZGo848Lr0uk66lWgidAb
JWus16lABhlWcfTUpkU67u6SqJjaj3lI8LJq36X2wcvBLBlivaNXqzY1UWQl2JEd+ySXX8ZsK/O3
1XRe/DAqEnebumJNfrJBl0Aw4ORWgo1lu3aY/mK5r3CjWEvUz+bzyHDfhK6r+rcKwaljDzKwy9x1
GUfbv8ey+EQiOkom8UiWWfYCOOTUD6/04D37h3kMlHCbZfMa84ZHmCWqU9ArA0Ja+Cqf0ecULgwH
XiqYommEuGVC2XZ0vXGPGcuH5aNSocSkVBkayGk64GH/nldZwa47W0D2o3cZ+/2crGEPjzqocrU3
h5VSfTeThFEkHZdDkVzpvk9J2w0wdP2amlQ0aDPHqemCSmD4t27I1FO1PA6NA7Tb6tD0MZ3Fim4/
VGGMoplXmsnnvRDAevIRz/+nmPsdVWOCeaD7QEe3HlvrrKIQAq5I2EThmoaZXMkUer1cQ9UR8JQi
R0M51HKcenU6tsF1KYLKJwRviqTc0lMCW0mFkVEG5b8x5RLzd5v6VPx16CzVx76vzP8wSzW6b3Jz
znyHRQyld8XSlUV+rqDzHZ8gvfP2PYa5wv44Tu4Svvq+d+xhsYjiTupjklvxd456/rGqPi7sTkET
L+9FnId9qNmCxutX6sqXHL0Y4Nh1sjhN6TC6mzymDqR4p1OxdLXuB7KDey02H87cuXTRrVxz7l+V
gS26b5aUkHl62NB8bpAFO03DjYceN+DNLnhwM+pNwRATWM+9n+X32JFSJu0w+iGY2yEOLu6SbKT2
dYhqVktbgQVKfqa7t2y7lKTg5YvVloWuLTCRQz8gUUSreIphLdP5gSOmRbprCkhAkZrlR0zzC1tk
Gasb2m6lE2wxmN7dqmJPc3fqHcrPuRgI5jFfbCT7tzG4rAJZH+SUrDhRR4/ZyF8o/A/9H9rR4zhn
m+FoqjQc1MZmzfopH9rOQx6EaWNzGO7qNSW2/H74ktQaOwfAJ/VPhr9l6Zu9r9wU6r6AWEU3FcPH
Xz9v+GF/QFfqH1zKhvk1kMEXTzli7UWbVAo002ncJGAIsUE28JYsGzF3e9jlU6H25ZxEzEnZQLoV
JimeI3J9YH57TzdnA6sdRr9TCinLgrj3UhenNIyvuerd3QGjGvKjH4CM1KKb/Ikj27M1ssSxLtnu
9ENgRrlnMzNIX+tpLZj1LaTIcR1Ox5It6d9+M8fBapFYXwd9kLyF3KvrtjqdYsnedooOkMLyX6U6
b0I2zOXXzu5cZXefw5SHX/ZWVo5f4+JRtV5Xjjea1OjoGGFthvcIXVOG7Okjv3kTceWfdputIwoD
hdQPXn6RpAbGFdki7ZlgEqLoW5GxRX/Nhif6S19tHRACCyPE4fMNGgISh4/Slypgt3cpzB3eFSNb
52G2C+HKoXT1PnoM1f9mWgGYKewh7D8H+yeP2S5RefGfJmkaY9s53RXYn4P0b8Q3QKvNgE6zcUdZ
XQlf+7FJtzQ3WwPoYw3yjIiruXRfxyNm4WHMGcanZrP9zAZIHbA3hxyy1Mheqte8j3g7BHNzvZCh
umJ0Isd2N45aL5jxsm2HH2A/5kAyxqCBysA5jtzFjKxTXkM77+JpWtn6O8/iuH6hABDHGi/afkcS
yfk16HT+wiWwxWkpuCMXttKc/CxBdwTxVJTIbW9JMVTjw5DbdbwpA7vMrtk4laYG2uNkS6Hhm6ZT
KY+Cw3JjmwfyjeMLAQJS8kQVZR0GtEsK+JQah1gzeHSMrt0CWvifyuyZvSd7n2GTtTDuL1aYuvGM
+skRKpRvOZKKC4UhfOF8+COo1j8BrA3Hw57GbMcQgyuVvwOEA0KKvLbB+78YFpT68MY6/gVmkkjK
WXZYgbV7haJpag+YTIgTF3r0N1JtTs53w4K+wcEWI9e/bHRoaO4AV4ZpveQJtMGxGQDr0PlPNRoL
AK3Dbd/F1xRQhGfPnJRJHG8IhiDrB6bKNHPPueaAtBqFBhEnXQ9bVv3LRx+5A51imW6GIVUnPsTj
O1/XeX0dBbz7RbvDqsbfjrjn82lYcrKTdhs28hmbQ/a5h0vfDHj05NegwANrPB6MvplhO37a2gEq
LJscVjE5edXoo/tvKqH803AC5kla16IQZXyxscd0hdwHHpH7mlW9yZKWryIeviFrituxyTIVkTu9
+6NYHlc2bvZmUuQgfgCvtCVtgbIt7KXr0SyLs09EgTJpXWTdvTQ8k2+JBpz6I3dxm4aTdsPgn5Kh
wtM70THZ9nASYdymE582Of/apsrIS5EFg4l8Liti7vlewiv1zhUZL1sU9W7zZ+a9lUebxWD1ik80
ugFKqSWfW3T1NuJZktRNn3CM3EL/MOo4hKWmJpsYPCC1pz4AzTCcp006zwb7QVhM8Mle442eclQv
rCQ8VVtk/b3Zt2iOegS0sp0ZG/AIMYUd4hvyMulwkcr4A8uVHCtIiP5m1rU7wyNrM7eO8blXRw8a
csVaTzzvQpYhrymVcrjt6LMBjR2zXarzaCbcx1VVicc0+PK4H44FMZx1NEm5fMGXypcrX6ap/FVJ
I1cFZ05tEBCmw5wnf2D6FIZWzUte6TofZhQbJBd+iiCxZyvE7uoK9hSAMmBtomx6CUby5XteYbd1
xkBkx+oHhUYZzWoq6LHWuJ9TC0E0LqNjrxHPRvV9MCWnLyV1lQQlGbt+UG23dDH7PloNXOfUd27Y
5tbAn5klwPPmPlzXXhnysFrk3j3D3XbY+WmkfT44fM+l3h5HitXdh3GrpnI6rWlykKwpwJugl8Sa
VcJpi3FqFOkFyRgUpj2TF56vsKpDhtz3PoVo9F3qpeumt6qX625rTISDx/Hb0ED/jc6P5LpONGPf
oO/Z9WXMA0xv6ErF2dikTFuaDfJA1zgUY5zaA+iElKcCGtsle4IHDAs/tVqz/UVKOrp7PAzGMGL6
dBIPxaiG8hfGnh1D0EBgO/7KUun62xBLOqL+5xiI/uWpK8ZwoiX3am9yKi3M5IC4V5OtowvkQE4P
msUMuCivoLyrgXHb46kSaAv+VTys/hFFGvF1YJom95yiX19vMo6avPRhqfJXsqzelA1gk67wJw2D
3OINxIdczgiq4xuy2NYlrFB3LuvRTEnQ/KpElZPH0qJF8mc+b7E8rdloKWsraIHpi0zSHQvJIhmw
hlnjklKiqI/QK2LrZUFf/00PBTVfQj5s4mEK6JO/ofnCHI8USNJ3t8y7jMIve1nz7Hc17KFwFyD7
i/45HeBrHmex9abdchNcaIXv2f7Te5AXqklWk3RfPLqK9DzKND7RLUEACJrMDnwCEIsfwVnxoxpl
BTZoRA0HhBuy9SssQItZozCt+2VPUnYWeYcgqh/w6+Dw1inW4G2b6vVQv/Uy7ZachcxnVd1Tz/sp
rXcYBATz2vkOQZYXf0TP0FRx1M927+Sg/jIySzd/W6Z0Ho4Wck02vBtBV3h20JHIv6oXtvrTlXSr
/tMBvMMF4dHj/Bw1DNd/8lge7JILVI/pjlFaLfFuk5ID43LjtmZn2Bf1yw+x5glyvWFCN7wNeGE5
JoRC+eRt69dxu1sDdlLQO5GK500C6iS5fpp9EolVBkSCOCgStJzRaRVmEvWxjeb4GAmGjxuc01nB
b4nLR5bV27Km+S/gbTS9F5Px5TcBgAp0YJIVcLP/vF1fhgLv+hNIvQCrvY0f+XaB3ED6J44NFrq2
Kdv8VneW8wsWN6ruEa+fHwHkju74QOYPDfFkTGaSSyb35FGNq3my3m1vn9ffHS64+FQQnI0UFy0v
8YaCEmb8uHLpI/qHQQoDMaQYKhlrI2fF7kvJ5HJPZ0PNicxsa1Lrju6zhctnSPakK/XcUBMr8gho
QiO5NQA2YC8gkrLupfS8ivWk8O2Jh7nTG8wlQGRQ9zuVuA2O0/65pZe1Xgs3/5Pzrrc/QMwPfkbN
SehjQeg4/UrxMTx89fDkpX9dcBfxjz5GtWSNCIso24LSvssvB9MDUgQxKVTzz004aYoLNtUPaCRD
XwBzzj2MpvsaQQLp2kw5wAyMzxlHe1tDhkTQGZFeR/U+z2WRmeYAhGFxZ4PeBSeQJRVYEReXCcLE
2GUeAthy0jJtMwvl3cnPJpOnXO2jfQLbq829UHuRorhgRmZnaUA/fUl0PheXOPgBvxPVKZSNshxd
sMh2BiTYYNHjcUSIOGWXDLQgrFM3tgUJksuuLFZItS+qrcGeS+UfAa3xgHZKlUAfGUmV/50oQBC+
htceMSCahTOKXNICI7M6kVjg5npBHBrT5lL0ZlC8YZOj6mNRfgOE7F0+kBYvMJ/HR6yfVPKljEwj
bXNKsRFXo4VRE7CnHPoeTIbAfmxx7FcAYWTNPhzZKzCxKAYG7YFNBD5qvYZuclvtWB/QgrvEFWD6
OgwFGA0AbQqQzVtazq7x42QxtgOUcu4uguXSX8WQOzefICvw87d+EAkdmoj3bgxPQ0p2KQC8bhGV
KqayOqDE4Gul9pP+tPX5K6aYGlUPpUhgEItdx3DtctEndQCRPB1n6WKJ+9MeG5tq4pWkGBT0gt9/
Ss2x5x90B9itIWAkG9nRE5QTt6Aid2eLdsAu+1+tLEUg2C4oZftJdvMynyhN4Sp2MeUigKZVODd1
BpqOnZMy7vquwjDmpjMQZwvtYl0CMptPqAhD9wbcuNJvIN1oDy5hCqpDiIMv+HRLuq1jf0MWEvPq
OOWkaKgskrCekXVU8h9KmkDvPMm5cPXeWeNFDWShyO5dCdz/flgF9tI6XMjDlyzd+vmSQfqcYhjQ
GQz07NaHNjULUsLQFx76BjJj5w8M8pbpjnQi5JAFCFp+J5FtCwhcWlUhewA41ePlk9O8UAxVK9Yb
7kPCt+VLYfu1hLoVYhwPEorE43g4UAjct10CQrqaAZD/qS9Bsw7nFOjv5+/HIVwBUWbSuVCjSVrR
EY0A38IvwAIRxsRZFnhgVwXH0/05Fkh/vJW8c/HBbfu4wUgSDuoQEhubldpfHCumrIU1Vf6jwmFB
cKTQ5UO/z+aD0Sw/D/2BYyQW0Ie1xRxsH9bSqd8Hx1DbbtWaTy88SGQOTZAUmBYAuZieneHRwzsd
IzpcgXGBDcMEhSOmRQhv12SR0O53lV/J41HRcv1FVEg/Ugid+UNfYv1mHov/R2uTAWT8v0Vr9H+J
1jRnvUQ+GnpPmpWWGDJhIs3AEX4qYibca8MIvQXZZoHDXKCwZcWCAR9gBZcgI+iSvmBV2VTfFTQR
o7zNBSZYxLZURvuPIlPlJ+U2oqDqsxoshdwvdCs0/ov3RTadVNBFHNtjhijv5tALxy/wAcuz+Zli
xWjibymWzErc2SXV028jBMGEkWFhtPgh2BxH1lA7joq0xE2FVnXK/dy/5pNMaPZgJwwNfet5iokI
lS+VxV6TTloQSJgNh2Vtuxl98Ad85QB23NDTz/0v8Il0KM8pphmMC2CCQvqmypnZ25gjF8CAs8Aq
4g/KqqN6SkEwH2c8YlOyhm25VHktZQDbUYP8yrcZOAGcxxoQgQASm8mksEhtZg8bEfFvRXegi3Zb
J+B892DQhvE9ATc9+BaUcbS+Sbnco7jsKRt9gOrFgpJ4TUdNywQbZf2R+6rVeoeH7zm17Ni/Hh6b
f/2psoEa2ohYIXkTO7bYzqzOIINlKa/VVHCNLXM0deAtOoyftJGx2p34Uh4VkB+4P3KQbDhag1jl
o0qCsT99kvTSt3OaT5pcFtJj5Lt2x7IUQz2W65BvtcoGnlRX32XlkF2mrcoYuRZeqRCfEzA15Y8E
bVvePbpuV774NmtaiP5ZwZI5m66JopQ6DFtAcc+M6qi/qkJMRfx5wC8S4AaS5Kp9RARknkCNsD1m
CCwVcFhgIl8eA4Mx416nJrPGNJBcuuR1g6ZU3ZXGhPKUMbMvz5gCMVu284xgt7keZ85MBhXPoCr8
s80n7zPA4M7BNRI4zHmkaCJ/Y+yP9n22Mc3uO+cIBfVe2f34Ms4Iwv3AdnqGFS/7KemoA/bhSdcA
OlAYk8Y02O19gxef+VSGMD7FOrKAA80DLV6rA08X8P6cj/3d3iUUIsQ0LyrbovFJEAu12AWCglpk
Np++a47J9zFmniKiRdqwQORTsVzw8jyZaQJfPoFJ1zXDXbF/R/Zbn/3aRAUfCqzjwgt7B1oYSYLX
kic0/5mJMIm/YEVNeMpDhcapXi2MgB8oWzkMLi1d42+g+pn7Lj7dfP4OldUMULNbU/SgY2BHcTow
OG2NXERIHsBtpuIBH5bT32wEoXDNfAW0v8lW9PAFtAQqVz8rqh27KWzj5PHU9ekMWmRmWHuGQlaT
4gX6qVJPQH4dW9K7tJPj8bz4udA/gfHn/iUsXK1tv4rRv03BJuHPLnW2/AFQ8AmjKHyLoCPCAgbi
Xyk9tX/duB7hjsZimn7JuSo16DB4kELzpkH/hltSLQ5x12KQIfsofBbwvU7pvo4/eqqP9OcuSTc8
w8so7bAMkWfVBtERO7r9LQU0RK8IgHEI2fv0qNTJeUv6ieQgxZzyt9DTITynQkgvzhVgCfEtL21B
/mQd92ODH8Vn5AseW8pim/COuR2pRfM0PqIG5MV4gewqFtcc88b4B6nrCn2WB0Wk70BBFfoFP8rr
pFkDPkkJhjVU+h0fekd7CauoHj5sdtCxvNAOI82ZsD2Mf+OYTPOVuXL2v6dU0R4aPghJziW0cwYx
OkwnR2v8RqDf4klKcnYFPIPR5E4mSi7gn2VweZOHvYvkYQus1/kjp2NK0A/DnqQ/u6OIJT9FHsbi
YVtmQspzwNODE3Hnp+5uZATcJUow6vSwDDF7gkgVl+ixDxjS6s4UBRgzslaxeLd2DdzVKu267jcu
GcAfdk/H/GOOu49fIcuYjz/OAm7Yal90NpRYJQH+98ShlspPEwkd/Q89xYEbqaDHHM05FGaFHqGA
foMc7WwTrd5HUOfA4uJMWfJupLGfZTstq/mLB1ccL7E7KqioK4w8mWkT/Gz2AL67p4CD4MDP3G0N
To3/AOoI+hoY0q3wjqcQzN3wpVH+sZuERBD7zGAPDy9h+lsNvLcg+eEpq+uDHyxeccL37Xv2CRSR
ZsGQVJ58AJ50UpBeJXMNEBOqr0YGsyrdFJlc5OsKXT+amWKpsKXjeqg/gc5AgmgfJpWAJeMwi7fP
nyAD+P095/IlywUZ3yZWbeG05TDr/q/v5nL4Y6Co4r+PdOr0o54X290XR0L9K8eSQvpfrBxjEH2G
OXuJKAhd2zF0Qs9AwnHPuq4ocBWCLKK8wdpTgXkgpZl5HzKQze98gc3k5TCLjB0yevIAhz3umCSq
8XGMFSq5qKp/ysFGUNUrODh6I2osyYcW844BWa3ownDr9yAoF8iz2IMNO/PfkNUnDpRjUxzkBJf8
Yvi6TCVWBgAVoSSeVgjQ5K9dTHmp2tEGPr2joIr5umlX+bveVHv+OCdTkv4ENgNSjU24szGcfeIk
c5so+GVBxljOHW/cXmyO1Xb0mThtM/CjM253Ny/N4sCkPQW72+XJffJX197RCcr1HGuV+3d8aFU+
Qzyxh+9LlmjvG4UDj740xU7QcdJstO7WATyA6LxKMsguOBCY6XGpim1AQChijo4fuT6i+QmUrSDP
k4hTb+pO47X5r+sPvr/ZGAQ6nXLaI9Dzqgvo5OrUl0t8GqZleuwRKNvVR7Jo9xGWDarc2vQWKyH1
DpQye/TzsSSPUUMO8p9NB+FUg1Nqrh3AAfEClZ8p3paAeQ9/Qhfm72CLOmT0EtTGc9jW8jhJihW3
89SV0/C+JXqGGsd17I/I8+5uiAOqEHRtT6rInvt+NPHN+yM9MC8c1a/OSIkRvMf5eB4DJKfoQM9d
lX1Z5/5GAAKfIDhP1H2BVZ/h69qNLjwckPeae6q3jdx0Vt4suKhRNuhfYilPO0b3bKj5Fkl2riB8
W/6HsfNajly50vWrKPY9NHAJMzHSBUz5omd3kzeINmx4lwn/9PNVb82R9r6QTkQHoxmsKhZRyMy1
frdwoPh9+V7lVEyvfrFYbDVGVjn9ENiJ1tklExM7D1wC1KPsHxFcjOKslaaVjDFcUpPfpwX8+f22
rbb5aK2ya5EQzJUU1DulNcYVUhh31y86Jn8fcI25sT1Sh6itrLkfQjvHt3yapaC0CKwEI9z7vI7r
NAZ2hVX565C2Q4bZ2tQxcXmK9PM9bQm3LtaAKUEGaYy6m9zlqVvi7wJFHtsRVVM/u8FgGtDVjTaM
AfqIaT3VmdnOZ4p6x4iBg4R26q2pTc6r0CyqTROwDMsRU3cCxkOqNkCOCpKTIWQkwLAcYawo7+fm
PJs2j/ESBNqICJFY7MGfyFUh0rXm9pNylFs8Qca5buzq7gY9QQu6Nefkpky0QWjcsX1eELlpP8iq
GoUdtzPCxCLI+9m35sBrNmd9GyxsytMu5Sigai56ubo/AS7K6UurN3K4dzMU4ypQeBqMAwmdDRkZ
xlzZ2dFPaNrGI0kUrPe90a4VStVUVC6qagEx177oSlW4CCatsEdm6ZTIOsDb2mSiLMKsD2QQD7bK
UV1UJZGvQ9jZDsGy5Dx1k/PB63N+HaXLdvjITKUVP2fPzbP9bEtZbu8lRszxmXFOhUojDdXQY8+J
PN05Zdvl1k/AG1H50VIh+PvpGWvZRhsyzelVikGTV+LW645aBytI+orMDwVLIQZDFCCmm6q7M7wh
7/qUp04i78dWX5AlGwPNR4EWNJ+aNdnrDft5hezAHuz3OR9nh2knyBCXO0Hf2cvAhO1p0UJiLhuC
aWz65tkiMAyCYK3wKCwhuD2weFAXsD1Pik0st5mIaaPe4pMnmVMPNCSyMEm6X/VSxL5nA1OFRVJp
a8NdZ/HsqNKVyJoDovFSZdHCnq1AjdrGqm86Ve8W9541sF47v6uS5XmCgbKTXc55qB/chGy8l9Hm
Lgh9yCKYDCZ1btahZojx+g6NswxNsAwa+0bQr9VW7gtQSPsrlGK5ga6B3+EQzLQ1w2KOGF36J0c6
LjMTKeZcO1r1tFw+mqXmvhKtPwmwCq1GKLD6wOgus6/p+L4ZhsPxIEFHSG+WmBTW9dXT3NtArWFA
q/4mVJW7DCOwGsgU7DSL4X2CXKuHF+QRdnalU14cN+hZp1+yNalJsGsYL5Q8WnoxLuzAlkR6qATZ
iAcus8Eko00hmIMn2vpy+gmqKvQdor3et+MmX8aNTGDFrNs9Z8nWUZ+nYDo+LLQkXyDIlDaqN8aP
t9a4hwZKhu+rnPy82N1mjk3Dbqo7c7RfkrQ2OWvMgXd9gPixxGu+eEV1wZxsEQVWyNq+swyWzh0u
gEYcHPQA1akce7faz60CbwhMrYYwCWZmEfrfCjehWQwmX9fZica1qjnOjdmR2odCYIpKoNNxCewh
93qzOju0KKk8zL1n9gsebXf7obs5UWoZkX8eM1R6TitK7g1Y+5iuDfJoQhzUIp/7de607/50UzMF
TLOgbArzDI66gXwp2+nCg8Syx8azocCG2lrHTzXypXxCYN/UdHbtTRDxKe9SUZO7Yney9eIimWeA
2TFPmDFdV0P+Cc7OJD3LNp3ReDRq0PhTZffWFiZ0LpN3GXOuCPaSXmHvi6XiQEVelMtyoQW/aQu6
YGyMbD32XtP737vtFh906NF9rSUJWv3QJzsq0S27tFVqunjrSyls2khFZoD6IsdGzZeSEtv+hHiB
ztnoVsv94E31TRkuTGzRc4Zt2z3Lns6/dUlyHlBzzHHr4xlY7n29EG52wwqkzZXsJ9t34tpxc7Ee
0Td69SvdfysZ+DVp9ds0SLf6GHpWcXMc9NS0qsgbuO8eWQyVv6fosftHuMSplUGF/SJ9To08zUSU
TJtA/OrYarLsIKOAvYW6Mrp7AU91NKp7eOm80vLIr7YqrTA/3oSpDGh3hjqLpzJhSwgZ2txriGLT
ThlGyGaNP/lcT7MkWJgeYyUTwlBdurj7HJtkV522xNb04cAibJf9LKDz09BJnQo3Sis644dYgX6e
uzTJt1M9pIk9B+NUD7kTFZRL+n4o2A/fdcZGj+xUqVYYRtSslud/K1un68+g3wLwl5nVssKPa4A6
Hquqs3ovIE1wsVCt6jhwAs3VuraL6yIXc/s4cA0KG7H60Nb3OnWfWkLSPrTmulHaQHcuzaBpCi2P
KTURt71b9PE2sDJui0bvpttgHDudrvTQS4FbhMEM6bhvm6TSDyNLUTxhmzJnK8rXUZN3lr+hAYno
mOfyYpf2pscyrb0CPf3WtulIw8Kh9Qm7it1dkzVN9K8GcPSoIT9GVYBiz9MnPEWz6G+8juyb0Y7c
sV5QGUM2uV5oNsZm5JdU6FImjxljC/Us7Nsqa4EEtaT064PXC+kbseoBBevYG1ZOUw6WpnHirXD9
9XEbdav4aVUViy1oKeL9j97GNoD/p7qp5CyUglReyzT1TKjsPV+DTkK+ZDYBZYabH6vCzof0aA2L
VGXstTZtRjhW5ZK8eHrbVDtjot+bImgQpzkjeVuMZ92xu+ZtraWu0ysK0JftfmOYOWModJGjHopa
o9vUfV76YDh5vhhb2EGSQ4podlqUIlQpPAdllT9LFYzAuN6PuXIbD7IIQnv7sVHc9PekkLF1XTae
L+M+BRdD5aAkTjKq30FNrzMaHsaLMaRLV4yanxAZODE1f6Ifb4Jd8eEu5NF5+2oT1vqlMWcPrJrk
FSP5ruimNC+ovGq24YvTHMsTtBCW0/spGVrScybTV6t5YMTV1hY7nIBDmga2mTpmw1gwzd3Qibn4
3e5FkrvwBa03qqG8ltlSIjnIeSVkA6gCkAnEWCtqfEazXi/2F8PqhH7XqmZxX60GwtyJbF+5Axzw
2m4mSyKn0UYFNSR+U+7zAZAqu8MHAf4ay3bQ9O3cdBsJzKgyEss/Q1RW/rb3awdtcrQp19GruDYd
zVQXY3BgDPkDV3M6+TV4FjPWB1vMzFjiHB3hsYy56JvLREWTlGHlOsJ5UC0KgRZ1gZbBA6amLxMD
znGgSAvgYT1XhIg6q6QLPQIDtDHEk9AM5Wc70+omjTFumNzsBkMl+MS4ERcRqUV3zCIEKa9WiFqJ
CEkLNG2r65va7UZF38StKGFQgOpGf7UUTNCnpiW3bSvDUTJckoDjQSTIA7aKOwpDmqE4z8yiqB5p
WFoHgyNxF2gWHIQZNbhx4W9oBcxmJhzWQ6xW/nR7sCa6v6Xv2p4QR2NjuCE3kZGGS8p6Tp5XOPPh
3c/6aWiivioacY++SxiRP64+gFGHh6z65NS2pcbYr6bSQs2VEJM3Paipk+O3bpG2B/wBaVudDJRW
LU34prl1G1np6mLA8GYTG+u1Ue5MSzYxCHq4aVq8tw0y6nGQterqk2SxG3PY8WO6xrUbpj4JARSm
gkFrOjlCcKQlHHMeUtR4JYuF7mTEmtmrZj5NOsuZiJl5VeulyzD4dVG3pDL7zC+VCc8pFv9xhiSb
tXhiflW6RJx85vBOJQlaGhj5wjBhPmxD11gzs2tmNe1f2voIJ7MVqgQZ9OwBbGQJZ5gyTSQuyFZF
8xPatbHEDl+fjWSYqblGD2Qh23Z6l62ZDYyITpVqonbKK08Lyho8/TWveRjhPoVda2i8MnDWH44g
JoQOZYHX1aBvbhiBPvZGUYRQgqoYQ2Pz7fU7ajzbuvd7pDdPuJD0aoMgQLz7QdfJLRVkejurB+RC
CC8jXChz+rii+UfC7Im+zu7BAkr6CavIkFKqZDarK11Tl+OiXFptwxKogfuxYW9ss0c1W1K81qut
xBwL+KxsijziTLwDugMi5LFJFCDJMenlvpuHNXNo2o9F+Tf0C6CUpVDObVqcy5wqtjq6lXWwyxMh
W1EtZ4qJgKsyaQ/NjOD1vgT/bh+Ja/GItCKKg4YowZbifyo9kLJbgkPKAYaiZlor0ERz9OWPQXp6
cTYGfCDpvla92ZzTViImyQPUhF7axaSXbZa8r8qkEgoHHOKqRI/KCqEW6g/HqPIWDwzrfIoYNNR1
yA7WhJfbiwl5h0bKSbNpWbRy6NCguT4YD+J3lShzCMbNSfMKomktfW+JCi605X+foPBGnxgsdBBa
4dOqDsYwkRxmtj70lm8wzsKPZ7eUznvqTIC3Z6hLlM+fhALcLy5VqdNvPMFdJnqe/fxlff+v78t/
px/tw+82dPX3/+H771hjJNXT8Kdv/37FxdGq9ufwP7en/b+H/fFJf7/vPprnQX58DNev3Z8f+Ycn
8vr/+P3R1+HrH76J0e0N6+P4IdenDzjT4dcv4Z3eHvn/+8O/fPx6lZe1+/jbb98BpYbbq6V52/z2
jx8df/ztt5sN/7/+9eX/8bO7rzVP28mvzfePPz/+46sa/vab/1fM1j6Vqy1839EhPn/7y/xx+4km
/mpYrmf6rsfJA6hxG+7TtHLI/vabMP6qe7oufF0wrM5ybvmIqh1vP7KNv1oCg5hnOxaZAi45d//3
xv7wCf3zE/sLbPxDmzeD+ttvv+Yx/DNPQJDjaOOTgDV3oENsitY/hiKURPDIBBMvA9/mFTPL4qAl
NloyGMzsMucwK5WQ1g4qfnqmDVnm5t1CW5MH3iDwwIEr3S1rN1/aW6v3LxfxH+/137832glAIEHj
Af/t/zl4W6+1blCtmkibQHaYjmMTIbB66LNVf2xRYrT5ijqsmK1i36DuuPj4NA+4qLTQR1UdUWp4
0TCK8pJi9or+/Zv7leTxhwsnbOHhAuHjvf1z/5T30PYCM4pejgFOsyW4iZZDfYP+TxpPxOvbPOjZ
XWH5dVx2CH3STrOfcSBGjXjFTN3ejfJrVy03YURtXKQ4JcKxXls8Ipz3fX+ENrGiRKn0uHTofNSc
gedVs0dhp6s9DsHQ1WbnZC2Z3Guedpy2xoudCZ42MDoiACD07n99Ybv2d2iurEDjs/4PF+FPWYbc
L7hdDDpm+BSUZdafI3StdkSDkCId+f1X66l+RCi1AM5+zrAY3aF7DiiqX0ykt3A8xtmoe49EhmrD
PcVfUys9h1b15WNJisJOZMbTv/+Yfo2M/MPH5Jg2ywTKlsXku86fQj9yzPFFJgkmXyehkRWYj/6e
uJRr2tnbtTWlzQHrReB+A5c2a+/qyqhQCRpLWIly3i3VimmxMtu7YusBvZQ1RJAb67kpV/Gc5fU3
Xzr3lb084GGXR+mv7lVo1cPN4/6EYGqfzvV6zoqC5N8tVfczNVzoi4pA2Ars0mzSC76k8q4jvukV
YP20dW5HhgBjU0iglBeDgzC1KuNbn22vKmum+yHvyYGz8h3GJ2InMEY9+aWfHez0ViQWZqSssX6x
blq3/3Apb1vBny6l8LmSjs2mxW7FnvSv+Sk2/ot6dhCwZ5n8MenV8KRQ1cYq58TcVuO0duIBj2fz
IGVmBXbZpvddqX7qfTLfo6A9VOXQopb1i2afSP+pQ3RzrR3/nec6qB9XeS3d7Bu5P+pqLAqN99QT
jjCXDj2BrV3pFsEk/+/jmC0ukV9UTVz1S4ZJZeh2jhwvtk38RzJfrCwXD6mM6VnaOxS4geshMpqs
/m0jROrml5PBtiD0nztz2HmM096VZIVYmnpyHfk4TUtzD6WF90f3byhOd5ep5gd+sNcK7ecpRUt3
+Q/X1/duV/CfV9gFJLdMoHLXcQ1PWIh+/niFay93wOCBMOkltmhdyIuQg3+3LIQDIIlDKkm3VNMV
oLBSUYJTIda2O3B8EIzhkt8k5RpE9mXtDAwUfiiSqb524vvN53RNoHhDG5oyWOcNa63vXqk37WA0
wAqnzvgmUzODIV3tyMnMn9ltIW9m8rbMVey623jeDFqNTBAD3MwycPVVRQ2Z1henNwMr29C1kRIS
8KhLa0nzTBP/kmlm4EpdC7dWPHmF9zoVeoAz5r3XN+fQtaYXLbJ4lYO+T7v+BB9RMrI4FsJEZi7q
u7GLxbzGMisIJ8nkk6uX1zzzOnQR7tlWxHFoFtoE9YRt8pFwlSpct/6C36WKaOlicMxvVVHwkVXP
JfluWrJE8CuZVtGr+qDnMjVeVSmfXeN562AnHd9N6OSMIAMNCYVZkNU2fW3XJ1UPe5DNNFSlsdzX
2U/EW/YnA9wKig9GzBbnzTcePE0rjqBbPg1HYx0ZE5QFE2kwV9q6hZQsC6yIjvWxaa6m7hVPorzH
tTpsDwnNIG4+gRuthl7H0cWbYBcwIg2deMj09WSDGzBjI53bB3rhPbX817nW/Z2S631ZruZ9gRTh
9y/CRHfZCPe+7cz24E719sX0u5Pbj6DcmJlO9pZWEYV8+sT0hjke/ay7d9e02Fu9IS5YnfwDkPuD
EAaBQ6PI92LskgfPs7TQcCv12ci2n1nlATf49KLVTtSOeac0I7v/9cWHQtsvK1c5TQj5NciZmeok
tQIEPE7MC9Rh3SUpl/m25bYZ7eBS2h92+blr04yst7o7lsua/uiS6q3wx/Y9FzS2WkXgWsIMvZCq
fX72SGAgotC5jHaj7nSyMSmS6xd1c8CmjEy5uMnJqGz3JdOnN3vsljtjcsxXWNWAuv3s+sv0gCJz
RB1cxqTl2bgKuh0k4rZDRtTvkXCqV40mQa2zi3MP9KTrs+xh47yHrBeP8CHb/TT4wZAukBVjQ9Mt
LD9yZBmzfXpHzBxeiGZkDWkFlhCNfrYb1858pivNwox76NVO0q8kvrbvSW8+tgirHyzozTDVJv+E
FM2IMc78/PWdKrxO/P6DHv1TM9snkC764FZZ2un3L6Z211tpTU8BnhZltzWOvC8nvKF5HNv8waRL
vE/Nsb8QUEMISJP5n/3kjpbej/VuSOLU306tQIkwKAdOPCE/w8ZKt7OUOXFjL2mHSW7GP0DQ6+X3
L7j3QzSb4N/j1LrhgOD6+s8virySw9SS94TToH5hGuoeIn/+kijdORS8lTBvMvOk0ZZfCLC0dsQf
TGfXNC5llumPQKFNYKYd5ppqTI6ub3/KjUctHz5ckCCsWeVjM6/y3q1754zOXLsp/S50yuZXnDMk
Gk/fcoZzwiOAAZOqMmZ7aenlpetscbILFfz6rsnGJOrIUHgY6bhJ61GYTnLjUkzi2vLyj0Nvn1WO
czQvARdR96Q7RHU9asDWPBh+8VPVpnkrcFqaOvEZ9dJzt+pL2Nj2+qVDggV8vIqwShwKNF0f1b6+
6XwnoxxOMOfrQce/1mgKQ7fYZuJ9kH4BL+GaGSOt8rs3fZg/DKm+4XlV9xj3h8gQDdUjqucT+L0d
Jl1tPqaqOdEcY+vLnX7vyL2/mOqp1CJdDf5TlXZPjWUTeuG3w8OU6sODXDMub2ImB9S3/ikfCqzp
N0W5XRgngyYphGpFvgh2uxSJeTTnBO77pK8GuJCPFr+a8vyLEEUTaqgFF2Snt7SDNPtCOs/6vpOA
rC9iGvR4s1otHm7flsyfo2Dw3Cd/zT8mEkbu623bEyydHskae9anbj3/+jK60MlG21efcABtEULs
9rLIaghhcFWUIjnbI2ZsognRYB/M9sTsjDzz97aXfNU9q70ip6PSc3KbXbSxY2du9AOfchqu0p6e
TLDFEyqYLrC3enrSirS+pH71eRLO+NRq4/jk1pTuua0z3Y92O5jsrD8iIBDntUR41hc1wk2Kz/Ms
p2W/or8kerMpzrlmQ08DdhTnX9//+p/XIEwnziJeECg/VHOeR7/+tESVkFr2Z2n101ejUEPsefNO
8ZHOqTQvorPrqMvLZVdTvESJZ5gHq6feZHX4JAEj0b6Rf7uO2SeIhGpjR9CGQh65zhe5lnKfOqQY
/ao94TYCwiugNvUFOn0zr1Q6cr+N9ac+adxHbdncR7/yEDxv9o9ff6eedsex8OoHl4MEQwtJO37u
ysdtKmsosGxvmMQS93NnvWZtRxPZjLGVVOrex95J8tkur6oZaMMDGF0HNv1tOmEQbS+m3rDBrjMJ
jH3WvCQ97jEjn4owJeeBwePMYNMyAjhrB/81oNpqWsaTJhovWuOavR0Tg8xZ2tnLJtsLR9r0VGzb
sIcxIoeq8B7JCUPZpc/NMetvuSMbdOPsb3ey08EGvfSsnHG85ADdW5F2b/VUnogCsszpdW0672Qv
ntwNnqh3LZJqZnVY1Z2L+D7otK7ZZcP67NMuXFmN7VPafAyd4XyG3GgiE83YgzS7LtpA0581Qnmi
Zkl/oDKSu18Pr3HRnlLnVn2o+RtSufzS9yYu89J4b9d8uvhDLp+ZxrWD6xER7U27G732Uackjca5
QP2ot+Fo3xfFttzjMQ1yLFcNp0qHLOL7Vpg/LHzlL5aYpzgjOiPtR3FS63QnJ6AuF4vm1a3K9iJL
ji4akCrN+l06u2856vMAm2eJGW96aEAzzhu5doj/m31lySebg/REiUIAC8h2MEzlRfc7lKheERA9
YgZLaYVm/sxAySKz3+2lSI8zMWH4+CkRu23Id5OHbG70sRLSai2NHxV1nV91n9K0ktc5K8rXdZiu
amofb2Fk4A2I6trN2oFXtVHLWIjCSMWFmB1+f16mgVDmM1kunyzu+jPXbtqqncOIwLCohjPS4vzU
oXEvdu7U6ftkXa8oaNrYE0ZNwtf0zed10nSKMQMGY0oswnaztyyjthv6iYyzACxbu66OFsPBLCHE
03RxpFvE+bDc7NbrvYPJKrI3LWr0wjnYo70b3aE5gIUGJfT2blHiZBE1zNbgL3dj+pSTNbgzfY0i
tgETbkztjI9h2bftvV7pgdep9LFya4x7vVDUezJGzgbdhQFp+akVurWbqlOiZxfDMpBZUdxFa6lH
/tZzCpSowfR1fSd5qniy6r2mqsBunwAB3JOpW2Zo4lsg1H/GhKt2CzFO56HsdoOZeCcnv9Vs+t7P
RjdgPsM9rQinoSQ3RCLLwRmQi0jSzkeNOQEuL8kz1JJ/ICBtl3btEDn++I5QyA1JR/kY1/TOdoi7
XijM5EKwmslozcBvohzPaAgdsx2W6sfmd5GWZvqlsbaXLBXtoW/BSxFnBQnS0EPOAJVxJdug5rZ0
YVkDj1C9ICnmF2MkMEr4by5nSyBxnIWZa3uHxGg/FxXRNZOv5WGZUcaU0g1m+S6hCPgbkoLz8I3O
ml1y1gLEavUOEdCHj90inGc9hDj5RETNHGKZledM666j7j2aM4ksCKs6TBj1NS39ayKNV3ew0mhu
RbLvce8WBhMYc9P5ObKJxLiTV34v1dpqvDUWqC4n/Jec3Eg+EzHuEHaeUMQnOzK1KwR126l3hvnW
m04XkmMeVPl9duRdTpLP/Vp+03QcDdR1yzNx+u/668h9fyDJrAqzDUmLr0gnIyxhRvN9uSaTGS1J
jxbTVcRqNM49fG17IWcNrXWxfSMQ6qCcPsG9pTx84Kk4LUZzMzQwBrmihSqHEC1quZuyfolRBj4Z
Kw1amQ3BWlm3+r0RbJfDEeN8GaK8dEO3avS7ovSumGFehD/1O6e37kQ39ifIdchtbmfr5gvtpjWu
IA7ipFnPDC9eLi5bve70AWJf9Brr+lHk5d5Ecnm80WnYpesbPi7PyuotGG9FjLbWHkH5boTHw7p0
224aLT1qWv8Dby1MdS92uqrTffPimpUVZoP5nraI8Qk6daKkYDtlkPo2KgRaq+GdunULy2lyD/o2
+4EJTx+ltJjV1r2kRLXUSUUKi6W8i49cnR63YIKhgEJy5Kmup3Ffd8VroyX+sz+h3yt09UQC2Ryu
DnC8V3+bkSgihPGs0MmA7Rbk47qP+//WExVazwAA3eXDL1gkpQb7a2g7JrbeJDbcwj7bUWAZSUfW
AE76lPHeU76dHea0BbgQD3Ji/89GAuFcX0N72lQEo26BDylzrrAdA7nMWwh6+jMHW4g6xK/nYdFC
t/QuLXk+nAbWOYEDfWw655GiSmfG01fPJpeQDs5sq8/EQTwWCg7JWkQaCVc2+9WjGsHcEkE1NVd1
s+nWDHMJm5lmahOIjxFqwIcbl2zqv8NQczTSUHFProExjm3YJBIfOK5wON6xvDq+N8eUQVbrI3ir
x45iuVqQpC7fe9122BDwsbipQu1c25Hy7kRRE3QxNT90JAcpUVm3eDRyfqzUjshABBfinYekLiM5
MKLF6teQO0SFg89lzRIE/m17aRlEFJYoMKNb7tl0wyNIo5dROUAGtQQQII6cyRLpr0aBcJTEpHM5
lfZxnfnMBClUB0sXfQBeQXJN2pysQbwBChCCtL0rYyn3lVaNuyHVjpXp1mEv/CMZg6gZ7G1k7nt9
wFZSMqHLibvxc+mkRAOhXdp5m3j0mCFA+0wez2I2IvLMhP5W5LTKZI5g2xQhBBzBrqTTBoB2VWCS
wxU2OtegVjXANy7z2KxRIbfspU2GRrRy87jRZowy3nIwoA33WU2LTvscEUAqwxHTUizX/IvUybqb
um+IFlm3mrlzJiZrkijp7zoqdGxC2PIsdfT8+W3SojIVH2te96FAzoE1hEzaYyvtNkycZ3fLaGGI
FAqNyTjaKOsiJtns+mw2j6P4XJklMYdtzV/jqX2hU7+OGfnCfU5Q2eonO6ew9ybAwpPbrY9pMVDC
kkQT1Q5bAoF3ItoS9rI5jyEdrzCTS5iVOGG8GYhd4N8QyC9ivEUkIrUWziLF2U0i4bFU9CyEMHCO
2brixh7LyOgc7NrSCx08swczEUcDFNBx8Nrf6Ibc65NTMaVBJ7IK0YS7k2qToVdZ3V7P+jKas3bE
oEXuzdxdpdqbBtHoc81VJ6E5oilQZ6Ah5wosLCc20tw0250oQYNtvTuhjcpj11g+Y82rTl3DtRsJ
DiY0suFeJOOmc/PIwxIWzKZz2bANRbo1DrE0qIzKEV5UUNbOBqvC67ydgcaX/RQBEPkdU0QcdAv8
Ui8xauF3s57Otlm9N4Ty7tpG4x0IEuSIILtmdhvVE5yD5zwTfmnvSEsbWXAhxuMsRB0WZ+K2oQGa
26aKZsubQskcobD47IjsG9Klkcif4QXZ4jNTZT9lpISRJ9Z0MU1SJDBF7QTmzAOR5ZpmphwNydXm
fNh5yXIght492M3EiSma22QkHdORl0S9JMlLObeyTgfmTu3ymfDiHcXpTUjha9dyoHdAuKYHTeVZ
hHiUsZyHLRS5N5H+skLAcuF61C8ICBegU490MxdJ/LA0Mqib/uIV5quWJS4RmBts+uw211q3MEEj
kzG0EaGV62qnKWOPg4pnDa3jGW98iaaLeKdmcrWQRCaSH/I09kjhCblPyRPQeY42vVrkZTNhgnUl
NiOeb6lBqqbVhaemnnVCl+cfVE4tX5IpgxB1OrUJGcqkYpkXVbd3CpMTW7pFhDWqR/BUjZA7gu5q
PSVTZwYORAveIVMGNWyhy9n45o2TcBCHDkPQDu9YB66r+A3DzQGZRXa3vvWYSckiGY8pmC5IjHjE
dXRPMPKJqckjzY7Zx9Sba6LtKxIgkQDaVycZz5AEgi2tVHsv75giZDNw14GZ2hmI4e+A8WPa2Rff
8DbwNM4SbqW+1/aQaTLqb95y+j110rA5BpssOraf1Dk1ldOSTJDaoZJec0b71JyFm+D9xt0Qydk/
pNiTD/NIppFdjJGRuLRiZrLERYv8pNTJNKnShdDbojrZQ/+GCye7LtaIATI7Jhqu71zLzCuRauFE
DtlJqi7CpfaGaGs9GYOGp8upWfQkbQSacaKNXD+hfhWR2xlWKGgvk5ENWE2p9kB7mR9K0WY7W1WE
2yIl11LjzmzKY+uTsijxyuIsrB4W56FErRCgavqZEgsfDE52J5AnjWL+pgmJQg58pospe+984qci
Uqy+YlYbY+lZdxQawUJ+vz9csxEfW999dctsDYg8mxOE8CouMvf7AqcfWBVCN2c9euNMPDA7tdO+
jL34TjX2ROarycE+Vc5Hog6MJhRvmNOuivgNL50+qf9l6ryW29bSbvtEqEIOt0jMFEVl36Ak2cJC
zvHp/wHtOtXnotX23u62RBJrfWHOMQ00bqSe4TxF8z9sP2Qzl8+seBTX6oi0npbGm5EacSlbH+mS
WS7ArbA30n9Dkd6XRj0rqWdG5bWOjAANBWNlB6aJMkJeZjZpfteT/tWB44McCrYJ4y3z2vK+fGNk
brwin9+UYoF9bcvPfUfbggJURejt0cUvvmoWSCJXxLQFPybs2r8CN6LrKM+MwPjccY6TEgl4Myq9
CSNbIEy+yXQR/tRxCfWN6S/LoODIriOfoUmTyS99RT6CIW8PRvKg33Az1ccoqjookSiBtTR/7q3+
QSpw9tVUtlPbuih1jTC1RwMesPyUZ+Ur7g5GyXN9bbOo81qClin9aCvQPWouhm7dj5E3Y5N5tZKC
8W8xbpefzrkyPkVl1l4MFZiGMpihZhkaF8nIDkUh4WSQcpJ2DLBqHSFP1aj8OImpbAOX1ZUt35q6
MGOh1qGSZf2VsR/WLUiJlH7uNMZBD6rDTWb9i1pnDluie2CpapMNWuO7M7ZJCzamg2As7y9JFiBJ
kPGCU5dK1na/pteBKvaQTuzgSm4XF3wgp31OaZ4TJHtNiupfv0YHQDEXwMZhCi68Z37O94N6Et+I
6WZZhOML66EnjN6biyq+wmqqApkD7LFuIsMXt0WuhkseD8YO2Om+X9SQn7Y4l5XiY+r7g7PURxnV
PcidGruznv+bZMYJcvYZ0Z5SnM/vNf0pphOTKQZ7+gBMRbGfmJX7DiT9FJfABamp8GIYWWGlrazl
1eVUdJH0FmlZaG3KszKSkqNhTm/6NJ4cMECuVIkkFPBR8Pr19wWSSSgpfUye8JC4PStYLKMv3OXx
vqvsEEZjZvVffZe8YM/P7nJJfxXH2WsD+2e3qq+lncoPsiD9IB5bLsmO1yQHBkGXMyehhQqEU2J4
FQ3tazQuD0yzk90qPvWWeeoA6RIyMxApthBW2dATRVPiszDmQ6Z2zVkzNb8wkLSOgZn005dMQpPG
CMQFt2P6ZSue4A9wYtUYDXm97SfLyv92NlqCJl/f0zw6mcjUmdie7OqoMlZ0QQedZzV9nxeNcXD7
1OeG7KtKFlZJI930NQFYOVCGYyW9d+owntqqvCNH0zyns2HowvvgKfWWsZiOYp53Os4Pr+00RgSQ
kkOkyAuF+kQnmA1H1COp32BH4gfUydOrxNEx8egUynQdLfloDi9WVU2hksE10U2bwzN2mCzYFEtj
7/ctjCBOrDREqhvaA6oLVsY+TAvMUfXntmeM9HcyuZK9qhv4yOIuXHXprbFmON9qvpWJqo9u56cX
TrUHzvCiltYVGEiMbIrBZVnSIpS59oDJTBuGIyaJMB5tt6nhoXWtFdSRHZZF6dbs/FxEqrpfWPEz
QJ/33BJbxRz9xIxlJpV7fkT12IJmfjaoVGXlEa/sO6kQ3EUZ2YJd3/rSYIBXyFIqdcZnsPfDRWlR
2jxiIVWDVOEQ4s29L9XmerbSD9Oi9uc7drzNQV009yqDOYqi510nJakyL0qi967ZoGDsNaZYa4kS
up78Cb4HI4kpVHv7LZP7bxwyKOEgJtddhxwSFCCh390OZ+utzFNil/vCT6KUzgKNpztP2Ql9/LMZ
dXdqUnAmUu82shGFPfu6EB4XkCTe0swUoaqOVHGglsUESa5My5JyBPu+0yJ/UDULnn2KEaHQid2s
nBySGKJatneIiYZMmx7iumQ6Bo4H1yvSZJuZDBJCRndpdta69FqVTeIBxvVma9TceSbGkmWvmzFa
dTH8VR42sSkCdWGNeZjLDeaZNyGsR5BDyh6/MPfyOKQMZiuKzNScXGeKTq2iPiGAiI8bdtODsfAM
EbDwDQM83LoAAtVZ8im9UD0QvIck10Y3RojD86t7o9xZPj9m7ssc8xeFwR7iX8SKmKncya7mW112
O2AS99WqeZGaIkxrJIU542q8f+ubFKI1LHxmfkonLI925N5J1h9T7X84GiyPQ5LwBUZarlMo7zlz
Zc/oyyxI0Spa7JVnBPqJyihJfl4sZSdQWFOa6Vlo58NHvo5nI2+ih2nBOrU4ZwahJVfVGvlYZnyd
nM0oWo/Jl1rnyq42qh9zxMg6SDhnCaZ4HDgSu5z9qmPlwDwRTPu6KR8Q3Ut7NqIuYjZ7B3mPc7M4
AjogtSL5iTVuYTlhBBehxJ2I/CAgQvNmsaE26w5T38zD3xQQarW1Hug62KVEt0mNvsaWfZlVMUYr
TSQBOYjAXdxNf1K5DIaJbR/K0/6It+oEZKsIMDw2x3mYj6Dy1SOS/GiXEvAD0GdnoSA/K1ByVqF+
DtLAgybnr5GJIJuJ3xRXvjl2B1gBOMz6bxRwI3MJB9+YPLwIngwyqDgnVRS7GE/Owq8y40/OZvpV
FM2t6WAETYqs71IGl0GDKNgftBH1imzusjlhRWhx0GSWeo0rzI2oUAyiog/jLeqzdLcw48Ip1j5T
8etc1ObIu4EVw9TRU9W6pbFgmvk/K6VrLDsPuIQ7ggDOQDFNcmIdJFfip2Kz1KkOIwMNt1YLabrU
m5OFbef3v+cVRSofHb9t2zcJyLqP3+KX3eVBF++PxtKaO6fcaJ/pY5YVQBIWtqNsWYLJrpUAhLYU
rqeVkbxdYJvlg4/WImWVPiDLAQnc0QdV2I0Jkjl2xRsVFMEF03gkKQHsNEtUHt40XCfpAH/9ExAp
qSIyRTspu5DO40Iv3rOOPXCmXunom9G55DSPihl/i7rjDpSIWDWRHyTce/5AmkzIFhtFOLCPMKrh
izkA1Wb9Hy233ylM8BmFVPj1zXdIXMS1Rqg8eqxqD3Oc70ydF52AlhB6I0Mz80kUDITw3lXBpuNz
+rLbywM3+YIcpLOl5z6K8gAz0giudQKuQj/r13n7rya+uJ/BzSYxW0WHiTR//F3p7SpQMolAISTI
QV0hgkiTybfZ9x7a5zoTxKrVziHLce/ng5K7fJo4TD4J0bnZMyAsSGE0Wy29fGbytDHCDJCvzy42
RdQa5WzuDIG2n5iN82S/N10Tn9WsZfYRxbmXNcNDPqHjcIhW6UoLQHP3GTtPouqAxHONHvPWlC8G
TL215XOZGPaEPkOMV92JH0XLhKOTB/k9VYtXyVD3eV1XO6dn41vfdOoub6rAe1At/81KCFLmWych
SempPHTbOKr1egJ1kJ4H+nQxfMVGTCEXIYBDjb4FICR/i8VLkSu7sWmCtyrHE/fPOS/NHjcRZzXw
QM9Y9J9W2OIg8hXscCp7hCF5EvC/a2kY+xl/DxC/6dbC2nChRK2hBZJrj8HiVA9Te9DLmVUmCgDN
eCj7RfpcCKLBvkE9lRVG/Dg7O3zGSEr6Sj5mbTIeRRtHgTbPwdBbJ9VyjsWguNWoIozQuzdsAcjy
IP5La39FBAfAvdLCcgA3Y8eNzEy6NL2xZCJMLiFQGx3IXoZT7VFBouMqZmmCXJjw6VZS2BJKEWYw
LAJdOBdwdFzrUrz6SVG4XWc12PKk5FDaHw0rxhNcioNm0F7Vqph9KA+BuUo/eZrclEXgK0PCJjfd
PgXn5VZTw7Ox5gHjM82FgiLcVTWaA/t6b53WmRfRRhFXkZPVnuCI/eG4sr2R7JnSgfQmZxjY88rQ
/Kyx1UvXZdcsx1PBfwYj3U9GktPXUgZoMuNeM+JqT6lpuz4XZM1l5xS7YMgkIfK7lyU1nxcShBYl
hpU6GBeNSR5WPBu1FDNib9ymslJGlhgv7GzZ/UEYy4tchdg1Cqx3eCYkG4G7HcCUxxqSSl+lkoJB
FSabWFo6/KZUBYsNVoXVRZagiMitmgd9fhRSf2NvrO7UJv2EjPngMHZiRBMzrVXZPQ/VvdKHSzdg
FsBPhfgkZ3Jqyl/znN4AHBKuRseHsJh2UNZqV6RL4kcyGBudOjR22qssySfssUdL6KyvHLU4S0Z0
RSl110S8qzLgH6a5vg+80RUBD67zbm29bBsMeCBcHT/7pTTHxEe00frK1qoCbn3t+/Xa5ARx46fE
K9K+SOuxG2Dokkfm2q0a9KwQj2UHqs7oBz2YZQ6rBO/R1F503TkCpcI9k7ZcY8ulV+qPRNLOmAhq
yDzT8wq0+6g37WlYUudgZtbfRk/RwykUugWzcqhYluwhEOlQhg1vprrQqcKPcUnhIBWlnZHkRehr
cFgeSkx7VKrgGITp7JBWIi+W9LthnIlshAK5Rgx/62FfdcVezmBsZsi29vS/XoTWzBUbzHECic2u
smjhiPQN2UnVzZDzPT7oT4qz1Z3M2mFLUiA2ouhy44Z7QMHkHha6xVpPCiVdNn0yHVZ30NV/uZlI
e6yXMtEpH1Ozac+2ySnK7zLQ6Z4GRHklOhguo5KNdDFwT1nSrTWVnTkjgxSrQ93IPYaE4KgxRmLc
KJ06vX2LY4cPrUO0b2HZoJFNxifoYBKDFCyCnQ5JDHSPzHn6C+qzwukFWktjr4m9DX/LLxrpuxIW
iG+V6KLUODHciegEuNEaVPXuNFUPCmPPKCkdODlGHZKUkp2gar3y5pdMv2QRqKN+nwyTaNEZbHCh
6J6B9IH2w48IbkJUmENdn3OxYzmKtSuN4K00DuvzhIdUL07FdDEG5ADm+q9IlAvnMdk2iDN5Bv5k
nfXWwx6M7Fg7iIHeslfSIO6ahqq9oAIUT7Ye175dl992Ydww3Oj+2LF0ahaESJl2baT0cexXMkGm
hLUjIfcu4OkMm/+9kKUfjEzmjYms0li7gnUpsQeMU5gIQ69nO+WtZJRcbRlcOFk/fltwc/SiL1wp
jdrdAkxRndFDqfh4abbVM5lBqd+bcUgH96wU9ifBE/9YwaRuD6YEBUkOeEMhAotyvJo0y5OJ5gHf
/WzNUJEtSOouS8+dEJ+OjhQhGXCPgZrC3mnFwz4FAGwrjOXWon5gDI4Jr9m1ZKlA/osQumZzH/wb
NDW0yk7f9SYWuskedG8grIzgjZ4nBLADdWPLVeNsmQQ8rjq5i57MSM2MMO/EaAGnMfJ6i+9ZT7oX
M55aQgQ4vRu269IUPaaqgtpqK051+6vV5rPY2lWo5VWAI25fyaQ9rvkPZDor7PC9rf2pE9FVAHYG
SSX/LYdqxz7zg8IMidI0+SMOJCrIjmla8zin6Ve8zQq4jnJ3QdHkR23D5sW5qgl9K7If9j4bndiZ
E2IS1votY8woR3oZAhaSmHAMwaA5iwcWC42CWhV7fXyLiPoJ0GuTBVxN3EFOuc+16oQFvqClb/h5
QeaT4tK75PucM3O6Y/6Fzda3JB4OzQeAYsIYFmkG29GfJbwTncTcU9IofEbztWFJzorsPRM/Kg6u
/UQEJoPsr6UDp0AqjuFrVvTNgwgpgYhC18lbCdskQVHSkv00Nbk5ojJ3hT4+VLbkI7s9gcopwtkY
7lwZHHTZ9nbpim/W2vdikY1FY0PPiwJ91mfUHjCet93zsL4UvRjg6xNWCl/jHRRF7dVtT1WmEPZm
P/aq+DcI6bTiYUGJYv2UlguvbUOMDgiM9Qqtgko7P3M5+Kx9HXAqDJHl8lsvH9vXQv+HmOmlneSz
OTHjmAFyIGCPP1npTY5AR5sOf5beoVSdc6T2TZYgfnc6LJgZG400coWjZbh7TTS1GRBbOYgJ02Ng
Ynw6glITO9I+JSUF32lyKbaBeF+mSjj1Q8u7NP9kYDKZoWTvdh6be5JR+IYN0M80SrYLz+rL1uWP
ro2l3ZaqIRPeFuBQ43Ezza+M5VE4muvb2qATAGgdQq1YkICkFRWS8jnM/QMhhXcFPsnBqFFdMQYC
ZKKI12hoQwXlky/xfHYR65dhmV+HkTUa1pIuuCNxfi8VEAhEH2QhmOBthczYdZH1I7P45EpY4F2d
QdzwQLurM0Rvv/vwTlqelH7+kw+F5SrgjTFAtv/Y/r/yquV+j/7GMymg+Xdp6hr4QrE1FIrnza+1
5jw4qXKFoGuFpcP4rqyNA/golaUgH0CtkvPdatLQsuKtMepRT8QsuahbVYqZinWAzMG2jjCBsvSV
4BfJA9A7+omtD65MZbLr+H4oDqH1L+a7k0vQEzj9oLxARa3+jlzgfhzbj61Kmz440+t21LrLBeL3
towwuBXZ7WhW/wYrQgSKDbI7dQm6uqsErPlDUX5IFZADGPZ/15ama1Xzatdw1Fyqpjqt0GbdSdJn
v9YGLtZVBWYGqn4crqkd/0DB+GJaeJ+IyOa5R1vcgjxxJaIQ980F2/w2Go4yf4HcwsI3DSzQ2F4G
ocHtK/3LUJ6nyuTmtrpHNlo4a4fpDlbJ0M34bNtmGNGTI8WmvctKcMRT+WJZ803tDLGze/h6bXKa
BhTXZSZ4VEgZAMURZNJbUZZPdqVYTJ2BcqCu9bWoOaXrgkZGC3SLn6ApOFab5lzG8Sa2zGHndKQH
xdnJaSmKa03dq3UzISujp+ycxgEAX3pICW7ygrSG9fMRryySMPMomzMsvDJhyg5+hrFN89K1Gjjr
maNVELOyED9j4OU6pia7iMjhXCO2xWcVxOhUUmd3hjLuFUlzHlHL9bAyQfhN24qIFUyrEAGZCc8h
YnQn04coBJ/vYsp/b4jNuyhn5hZws+CiW7cS7b2OXdvXHZmuwmleGMAzM115rEfzC24H/cQM6wNi
wvPmmm8G+PJtlt6xZN0TPkXU7y1TxPU5UrVgrI2YC5bpCS6ly8QO2R1BJLNhZNTQZPE7aQ1mOM3r
NanT1yoD+b/mB/w8O5jA9qm11aOsMHIz8SlQq3C5mnZzKvrUX3Cl4zomMQ8DFf7qYa0JAoXICx8Z
bLM0PtTI+gmrtjj+pCN0Btb18vKs8r7I1oyYd27AAsVlfN300JWF8rVtnIfVlihiuAdHOqhFIOjn
2u500reI/nPhCjDJL4cvRVvNHWzX0psXZPEjVShXey6ju15i2cMX+aeJic5KpZKxN/BWT7KQA6TK
cCCgczmahnwhuIGBNbv7xin8KRVfpoa8pd4aq1btbz3oWRJCWbtAFSxxs7G16uuzpc0fqjVPe+I7
D4C4l0NpNO9NVFzN3InJriipm0OKPWtRLjVM89CWUoyEqRKQGJaBt95SeaT2D7lP0hGNrzeIGDu+
QeoaWeKesAc/d5YAHORyXMtXXSuncEx5obEa3MzWHHeZNRJZUP7tcPdgXypeDHt96kDQe6rNX7zK
rVfTxCFotA4ErO3poJ97XX1aVyhVa0ahU/X9W784uzlpH5IGPwdXQhBNyqswxrexaVjbydCkY6k+
NCb7pXGMfUtYr5Za/Ah9/WBGLrwk668ErDzYUQq02S5CLESRZ/OBhPnFm9CgfDfAqeBjzj15opBt
2mPUDm+GZYwXVBGOt/bMPWxr9ECh7qti1QLV0QFSr13iiS65E9DIe0D2jZ3L1Kl4RG1KCHfRSRDi
pId0sW5ynPmNSgrDGBcZXB3qBhnxdopxbgcrH5mk8sPijWMqIT6n099mUhEkImYQSU13JWHYybio
PBca+TfOVWrZcZkD7jv5S+TlownJmzkzU0b4IADC28WTWBkGUVVJsIOkNxN3U6hb1RfIMlRUdnoR
dnNoKk0/OwxT9sbM6p/gD2CJM1pH2yGjDZ6SZ+iXKUJm37fEj4AV9kzHpNIw+QDVVLFWCtO0o1Ud
DB6wsYLRQv6CwiQLayBR6hXl6lrvyXQjFGli+4TGxEMG8631YJMGPtKmvk0ZT4wWhYvEEiEa0lPf
aiiUqy42d9BJGfukGK0QhTKDsCeqd4KwuXuYuQOC2sTHN7Y3ZNIwu/NsxwkdSYW3qRTMXofvGQ9r
WEr1l1aMXPI/YJrAm5BURSKpgENDklyQWmJgrk/ptJXPhUSvJM1sMoY0Odq1wx4sX5j76t/YWKQL
kKXLQv++R6//wuKGxZIFWShDnJjfxNRdRW9QBcpeXczgxOz8MVuTx4VwzKNWp0+jdCVV7W4NS0UH
lJxEthT+UkY7egbrAB7vfULccpizNija7LJkKx/TVsghegtrY5tFgPY7ya02SY+kvWUw83eUm7u6
7AMMhmdSuQjGpeWtjSskYCSqmXgZzczhXGUmY7wauMJ2OVl4aOljz46nGOccTHeknRxG9deIQrOP
eRzN1W8jhJXgKvZJrEARwKYI7JEkXjsp7oUg+9FKsbIJ60/6yz8oFgZByL0We73ME2BySJxfVk2w
rg0JII+PE8P07bN/15M4eWQSxPNnH8r5vGWi5hYJHhFUCV7513lNugCCFRmsthcPNnGsiKtyuzqM
IzIblpaBEONwtskoktKC/BycbAhNLQ+qMr9QcgBM6MmBhEJQJTiIUT/Dd6IoFgCb6yCx6jN9kv6a
84IIUBmE5kvtr2H7oSb4cUcAH6+DfELfUwYmUQvM+bIg6SIqUNiUwVwXB6GXQGEpNUiVA9xjacxp
NnVxMzd6mCtc9qltXxqq9U0Wo0NjYC1Qj8NjJlDMskzdtqWNm3AGANvDKLFl/i54cRBXqNSuYE+G
IfpTov/xdMn8wPTiIBqfnR8LqONrz3pNSy0frLKxywfkA+QpXaQhuRVEp/l1m8guj+HDPBjurBFw
Odq9HDpW/ESYjHnQyLFqK+0zS2zGDRBCQkXXGyRHyaHAKxpAXlLhNPm7FptBMEHp4rkboHdtgdJy
CEryKPXJLV8BLFVWuu0recNskxcaO5hyrepP8Ot/AVT36OzXUIr0/MT3hLbSgL5jMsGnyceQQjZc
N8v7Tq3HE8qTXemU3w1u9cPcakGsK78TzG+cE/eeCi/suFo9mQIb9udnbfkrgK1gaS3Sf6tZgR9P
LnM+UyArzEhI/Htmj4ZPf9tlNkv71RYVYlAHbYnWUJ0QrBP0SVp7yvJlqzRdCd4ot0GVwDZh+TDq
tkTU1TYM8LJjRFKfx828N7i0q35LHGUIHnTAhoGBs2dMK8ozg2j6E/F7E5Z8JMBCgqTU04FBiPEQ
E2o7qCAhwAECI7sa6aCiy8SWr+HacTPUfYNdqctH1mbEiVUWf5lGSaWiN1Xl6pO/DfoSdcma0czO
e9npcOgsRHsI/jaXEJoL3hZY0YanZupfCQYzNJRjyaHDZ23dydqtYtrHfGlIfDQUU1gP4mVozR+R
NTcEGPKcIpKXxva6CugBnArShMDUmU/NRA+RkBNAdqjoWGuYAgKmNfUXuVM/6pEPj8wfW9PhrETD
eZFU6CSSrDOAphTL+vZdqQjPap3kwkjZQjc1LNzpKBvnZ4VaDy4i9ZtkN3eVdcMu0i2UF5n+jDvv
X6pBrtTxTdELq7tFZbjOMBX34TTZD2mmnRzG//Dyog9SIQfkRLZK+idjEM9elCaQM5FdY4WV7ZyJ
m0I6hr4nMaViGo5rdCXIx3VMpipZ14qHklQfUo6B1wFzY1eQlY/TiFekH+UvQM4lwyNxRG1Se/pA
znQG+A3aPpC8JXus9P4SzUtzAohO0pRTL0AaG4ntPvMRVrVHrliCLCBuhzM6oUXpTzmssKNTSmyQ
YnUtcej1TkzDClKp7NN/RQbgy3DWeesos71mIC8o+/FO19MiC5i26EQl+dMQj+qukz4/mJjTr1mv
/YG7K5f5mc9yfrCz9htdYHxYjPlsRI50Y4fxVZszlprtdyNI8sVQnVOV1fKlS5w4HJlsRyxW9oDn
N3QwokmjRprVMsYRCG4DJiAoFDNCycZVKo+Ey3UqSs443yOJB5wP2oyUkaa6atuX31+Nihwf2zG6
/O+ft5Je7DDi5/v0QpfVQQbF4rOi4PcGhC8KIpy7PqMkAgy/60YY726vxjvmySRTE5Z3yPtW7BrC
LDcVOhZVkBB+AcXthqAQMFbCn8N5xMYlSz87xyBRrrKUQGJI6mK3sXEpJsSE9dTcsz0DlYJyZTjk
3tQFZx0CONK2zecFXuMh0rb+u7OMZ7V0/gD42uofdX3VchYGspIlVx2k12vJ6TYlRX9PJst8Ue3d
r5SP9WYC1VJcf/8noKXt8wSLirksSBiYBju1NsqjZaBCVNpSe/n/fsu1d5Ua67Ud1PGxaA9arJR3
Y/uCoKM6IPb5khFKaMugXyPZhvC7TLsxnpGpKc5pkLYE5KK3rqOmAcWYo7BEhXmKSkc/ZKr8XGSr
RoZiYR8nUaLFX638ArnaSxrFOClrZJx44nlhZ87dJLes0/++zGNmn0a4xnTYyRrgmWBGaetknE61
fidh0LwqlkmgdKF6JWSkfWJCDq9xt2cRnKd5kvMXgCpXPZu0B8fOxdVUx9dm4Y035UHZt4QX38lZ
rx/L6I20yPneLUbu6QX5K4uaWhdJrbD0YuboRvteGwUwM8bPfxWeXlvPCZ4CL3PI1sxwrcbOw9W0
+sA07GhvbFImgljgllGd7NM8az7qlIvQbos3DGbHanSMXYbRwyfUV/lIMIsTk1lwSmEzJbhOcdDX
deyuku4x1+zvX4YGAr3N5vuSZBVGVSAFFkZiRv+Lg+QyU4nuaYSS7odel8+/X3o+RP/96ve3CisA
GFn1XmEYtpcmx0EKhRLZKcYXZxHxxXbYdhlIH/xB7wzke3IWYo2QEdOY06tK9gGa6KE5mHofiKEe
ToVmNJf/fQH37kpls/285UGxNQWNyP/7Em/y1MmRLy264UP5a5FHGUso6wTNwNQ14WGkWmgFsFjm
U9+f0SwFA9KSK7Fq249bn8yYlaMrk6TkbeAsH2lULgij7fZY0uO9rjXGUeqEYge/vxyT0ivw03rd
Fu+ukOi9cAhyQRjgWMiFfFxy5HdlvRRkPTjtI7z/LyhChOjotnKCYaqcUuldrSEnBM44RS9c7FBN
16V/pGFDx5JusCAkVfXZWE5LVJa+LDGclWdV9iqjzB4sjdnZys5B4bb53SQ0SX8scCuHcl6fEdYP
/1TNuFiFbj5W8vpeqUtNanUi323ON+TpdlDMq7RTjauFf+iVH27AkjFPZ4NZbpHqb0o2yHhWc+wS
0GePdPOGZ5fO5zyJ5GRgG2e5sLAqjNRwLJPlAPKzp2wQtDFFXW0ulgOoH+R2s6I/1HVp79WCSrzA
1udZZYH+bnsdfr/EMhKcoZnDTpcpPzaz8KiaFxT16kHfPOBxxIwWCFt6V5S183L8KmHWf/x3WOS4
B9Y544JP81c2MMwJNgpMg6LAl9ca2uv2zstrNxBokJi8hRoCf6xEzYndVdvt1VZ5zXAmsfzSihuL
Rpi8PJJURGbjZ7OGRzwrL6mUisCexXyS8d140zZx7VjPIjVxTmh9oxOppkiz0xLymCpjEc6GOwJy
gcjMiO8o5g7zHHOBO2txqYSkeI5kJScJVcU0WAkg6F1tXs1WaR//+zJV9UNiVciHywkJQHObmIHc
0hYa6OQkzq5b1w+zJpaiN6Jyp1L6MSmzboT8IumVhwnF8Fqf1ymtOMnmQ1prOXmAizjGqiRCPAHF
Pm+U46Rp8qtPppdxipNmdW34fue5ahvkivpHVk8MCE2NvOTRfG7NeHypCQUi34C6ste1NyVp8Qpy
peqlMe5AClRPisHaiM1C0kvD6wYT1qaxQPOSF+/aDCUS+np+MPr0NdFWEBCL+tSCa7zmfIhieC9f
oO5uRG3VBwLO8EtlU/amU2MF0tKVITI5om7W/KStdk4jamPrhbCD0pzfAvNs9uvU7/VZ8ypgK4dp
pQdC7s6pXeGRGcoRExUJApllGbeqgb+5TF3L8LZpdwNK8GuOyPOKiYTvZZD/grBaA2wICF1oEcAU
JsW5FTW6JKtT3V8cU5bb8Y2xHo5SBl271ViM5w0PDfUR21axFNkZBLWza0nkRrMzn3QAXAGPI0ut
tCdaxn7FvDhdStmQvHxCJlpkknLmKewc8drLlXShEB2fNWmgqa4fx8VWAwZG1CamIPfCBBK7n4dO
8X4/9mCqB5Zr/acBmvNJT/9OA8WvwWC6RnQB3QevnIoQknNCYJMrUhrdKr00G+ABH6p6+u/wycAv
DBuuiMHhM0NXRonR1KHGEdWDrqA6rzSyGONq+WMi+VA1Jw/arZWYBzhRK6XdkY9mHvFHBnK/pukg
iky+Aa7/q+TIsuqYKIk2qWQqxtZ4UpvsInBeI8wC26BjXbUaA7cHSe5HsAHlbU1FHkgobFD6YzQw
lP7HqqGc9/yUl0Uui8sAMWLfFtp9VLEdEWGJX6gao5OYtENi5r82ZAZ5IzAT05ahw1QGZXzpYKI1
k2BKsP5XaExcLGSq//vGRvZ41+QJH3xTrKfIXLQd5smCKs3SAg7sCAORQwssBukstKXcDgfGoDLU
y5kARDw2EZKJrv7uVC75mCbg94QaOAtDKuAfVUkcX6Q2uJLVwmvQ2wRyEizj4TgiPGiaMEAsHUZs
kXzEEC6eqpgBNsWfdbDoTzx51BSYD3yRinRbCXNCp/cRUdKD3Tk0XBx95A/mOMUVw1fyXD7OORPy
GqraLABXKIwEfw9/MtIzz+h4DuwcqUXsDMrp9wuxp/TfTlEyhHEokzMlYU/fSsZO6NM7Gg7MYa3g
DHEM6EiiR8tsq8pRsEoMFnNez9P2ZSZT7tgz6jTIcMKzbljLMd1GepmWXomO8UyJmihmM/TARd+5
0FrbY50W7zmMsgvukvJYovVxO80Ei2mLLfC2GblkUVAYuP1AgHbrdam2MnqKb8B+nF0VK/p/vU8H
M+2lBH6xmRpfgRsYl1Exu8dy3bdEOQe/R84suqMx9M3/EXdmy21rW5b9oYssbPR4qQcCBPtGveQX
hDuh73t8fQ7QmXVsXYddFflQEScYkqwjkiCwsfZac465zkV68Se/3enqQGMwrMezDNgVCMVQbdrW
sjYSulfgxnSPaYcxivGzxO0SMW27ACQ9eoB7JOCSU/Jbm0BFh06Gs7HJK4OAPYqPpo/boz0aA3ux
9CFj4XExNA3PFDSVl9ZzSHfKgKXTT0fMLtKm9BvdwwBi3vcWC8ScLHt6PWKzaYSuYSjRRkkNt/X7
rVb34X3uUz80uIuL2HTmKqqPTa2FnrrQL3688jEaPo3LCoh89zrrCjXmxAYHdEQIaGcp8STkwVWM
yS2vy9GVl0tGYOTYpsu3atqHm0kiqhWpiX/giwrNeuICmY7BXqBqFnrTUfEVsMsaH+1mS1OQ7EVk
GsG8MUpE3zifkyNjz3gXVPlLodGoHENL3ceZER/5i2x/q1I7g+v1XTNtR8xA2bOFU26LWzBl6w8G
x5pQzpf+HJxiCF62kR774W2YO/OiF/QvZDqVAUa9y+2aM5VSuLHZmid/0PJ9KCtPdazsB2mUXwYE
VV7baQ+YaOuLRqdaMQwwX1SlRCSBtzHSLHWrqlhUvHhFMhTIIgs+ZfMEwwn6+daSK65ULlgagjFx
JctXTXgcjS+LF2hhkl5wfRlXQVl6NRJUfRUxzakvkPn894+RxwFmAruWjhnb+FFfx4RU7Dsgv6tB
1QuSDaSNHBnq2WgZjLFTULdxb6tX0VTexObsRBdt01RxeYwXZh4WBFJ96m6rmTUlD2wLN+/rBLxe
kJwkNIIsZ+QbTITuFb11wPRjOBF97LeJlATudevMzo07i670pmsxC9RGWTKvjPwjOXREv891f7Xi
IttZ1PLkVQb99fZQCfUUEOkMCPdOy0xm3hSXthivKVHUh36CnG7pKG3sqTxEBknNsZ4falC5d7ox
eLebwTBXlfvjXO0K7RW22UWROB1EmySPlW7yYQSK5aIF1jbwP5MdlGLdHQFAoWsm/qCuO4ewZ/0A
Eh2yzshVPeN9OhSlYGRuNxR/0POQSyr5fVzM0hvdT2YWuhFsjHyG75thpqpqYmrAAgXn24OhiuDc
Btq0r5N6x9BVdgsiBhwaiHA/I3VErKHE0h1XHrVE4t/bAome6ND6FuZcMTDEMx1XYnaJP5LWEsmp
96r2mAKMQ+FtcD+EFgSWlqu5sGimlFVCCZ1o4kAEEQkcgnt1TdNpisPC98JJMjyTRXsVLuc0HljA
DSAw1gZlRx3UzZ4U9fQ4Lg8Exr6xKIzccqLkUJpF5dnljLkbHcbjRNXQ6R0j0tFqvHLo7C22mzuj
Ef6hU9gBakiv9w3e01W0PJO6iPAqs/q0RBwedLUj1gu3uVMpWbjt+x6QDeKpDZIhlLmyiY+dVpNn
ggBC+qqm18HQzn2Q6ms9tCev9pv0agvjfANBJf3YeVEvE6neIdoqIs3cEOjGAJKs741a589VVw3B
TtdLC11FXzhZmxYHRGJkNNnz4EjsnVZl1/ZeSec0J93yDOC7v8P2VG4WNAzSIeXkR/odLZ7mQZ3p
ZUQxgdFZO7wleJMGknAB4tncWaEpSWJi76Wk1V4M9ns8qfWxDclxLWzmVsx3513uozQjICJ0xWRV
V62RzY2MP3Nfk1R9CqZApfMuOVKcZ5fc1y1XIl/umNSWtbq99I6GNm3KNHRv32KwYUXLQ/q8LdIK
BEiJqxMssOoMbE28phOeY9rtiu0Wg64dEhDw+KdVpLCGhHbaV+Gmmr56ZtkF/UBgAwJlbLbxKDXX
voUopgY4PcrWflY1yoqW3Z4LhBx1wqKod1SlNo6Ua8ZRV/2IRLvswaiKbeLbEeHYInhUh5AbUBOT
FJ0iGSxA4x/ksK28MNSZxxME18lK9IqKFDAFAs3zNEqfY6OR1pmu59fBDDe3BVUCO5kIY6ABcVcG
gXwwiAU9SqFxQuq+9FOXdxlhOtG5p7iSQBgyd2rzeKMrVelusEftDClJO6IFgzNhasFJUyJm+zbT
YlSpbTVdNSNRL4n15usS1Us9OKYikagedWchMjpWLc+BgZChC7sXWiqqup+aQ0k2DuhIucNkcSd3
PVPQpavFrmVFx0Q6i659sEs/YcHUXxtjmnd6iOuYv9gzKN+xr/XdHxstJa9JBYgQpc52sKmtdNFs
2tmwFcwtD6NicVNjnaaZDK5RJfhyBqtxw0B1in0lsiA4ZL4e7o2UUj1ojJ0SpN+rrncDPUYnDUK2
Wetp0jOwLewL2VzxyY5kABxsfWulB8xAzFxjo8pBGF+45AFG+xu3zVDNt2qumRTixl43ldUeIY4+
E5lrnOPlwWiMy6jV+Z7kh40aDBuV+KgLF8AAYmhpZOLjy/ZVY9ByrIxvjVKAW0iG8GH60mHn8NKc
35Tkbj4Io1ubPfcYwvbIyBLSc6XSI4P5BPJ+Fs9+mwVXIEnRi6PSbz5UBF16xM+mXhaDzrpZkfMp
D08d61qafzahe7QCbaXTiMgiLOq/v80qrd9roJl+kM8SAsA2JWNcnDypvwkNJ+/a8kkoaG91idDD
DkgLH6jWOJrcknhrc/NtEmTJxVJQ9EkVgCKIcb1G5ZMczHviUFGFpQ+LYvWMwT+63h4SAmFWRlKq
BzzJ0hPiIOIkr1Jrhl8AtjKCDZrvSoI3sZcSfSuIZ/UIywmHgP4RjCsoAtj+XD/Hm0mYarUupB6g
elfScCfEtt/736uh6Pd11bavTKiXwIBXs8F4SrJS9mBb5dGQQ/bhdT57ZHaQwmVV9VaX+/ouzd3R
FMs+ZZLfClnl87KjeytjyG82/WOS9Fs46sDsKiQBVqg3+86CgV9W+nRi2xV4gQYezjc6f48oHDOO
CdVQlerXOuj6nY++6hKxOXbS1IaeNmozTHn/nU4VmnGynq8hiyaLMfoz0YcW2qEuP0vjXh/kCiwL
oGVJSpkNUQ2TxKApR43QkftMGJ9zYq7v9Ug9g1nVLgJlv4CK++O7FIOsKtLCk6ETvBIaSwvVfMt1
mWbqmA6eOjbmW0dvCPak/kQ/DZuq9gIGr18Xk6k+ZDFUQ4nx+QGKARhYZp5dlL6p0lTtakw8bs76
nkP5eSBDDATZ8lUUMyi8fTXQ8sOfO6w1Ale3MbHnd7cHLapRDJqomJYfdaOVnpe5bG1YDCmr9kCx
mN23RItfI+7YXdwANOUOTrVcTwAHehmd2PIw2wAG6EUTuiaKu8HIZE9LmP/DsSuQ6GDJt9AMHJEY
matYA9FgDKG9y8JZ4KRhR9AOKvNfaTgV1ngUM4JObUmDGrsdm9P4QI6MYBjGtseuk0cD4tEbDJIX
fMYSxQCIikik7Yk4ydoZmM9vU7DTnl6hYFehpGCFML9XWGyuPaV0GXyj9Rjd3R4Y22rbcHlBZq7a
V/l9NLF8RlLQ3+kqnsSQjv0dqmV2l0tVlozwVQoxrsgQzL4maGHpsTfJpcJM4LKv/TqQ1PPYS90a
tRzw6dS3oYcZhoe38aqjPDPTvkPUTMCabH8fmyw/Ei1cvrhaRzGFYNW6N1oOYjmCdCiWi2QJ+WN7
FXzpe+qxGg4U+oRmY+pl9lTFTO5RHBDrm0SICsFVyHO7HkcJ00JjEqXJK4QAM+ucpwH4gnZC/pH2
4AZ7lINryKv6cSzRnydm9ZrgbnPIWa1RMx9qKgS9qe9yEoWwEFEH90VzhobMBkDqbA3xVmlwo2TD
JVufsS0j2zVRndJ789f9SI5CNdoxanoTofHAKt2X2YGa48BIyIMRa+/CpVsm5rDY3m4cTYTExafy
XqdSse/TYXrV5Lx1msxm3EFxkUiQmptZJj5UR6c3azbCc4zleyxYCs//Xa4AhQyjXT/qqCUhm2QH
RWQSLO61UQXDKpXRA0xTIR5NzEnruG2Ed/u2V3IYarV4AMMFD9Fimq6Ho/WlKvtLpPbF89CU9aYh
0X5b1G38GFrTZ7UR+rlJdEJ0RKOdsyVgKEdTsy1mJHtuV4wEeU7yiVkwzpClL1oVTXO3gGTYN/Iz
SQ+au1ExiI3Cw0U4hcmvBK207TM+zkzqjoo9ToAF6YWS/qV/luPpC/Vpdd+iarZJCWK5K7cAPDOk
xGVzaUwWGEI3yg2pwWy3tAnH8gIZ1xo2ZMCQcSFOdJ6H2XqOJfVE3kT2tYGaFWiKBxJIvqduF/eI
KZD5yyivNZuJgglj4K4uFhlkZSefRdFteiLhXFll+mCRLUj+jYnpaDmsmTkeegvIkIqEDjlsp3iE
U33BFoIzsAh2LD3WPmTM6waz2T/I9G1qTLwvDHERsAgs8mSTKAdaLNl6xo17HcvvFiMwB07I8EIR
AJvaNCttY418wFFRdF5HGtIJwFF0svyCSek/36td/FDTtNjefvTPz29fFWHLTEUCq2Rn/uABs9Fx
N8nz+Z8HswG0bRr+t1gK2u3t56HRjwwJxHdZaRNpO9GEPoyolw+T0Sg7v9PEPQzS/qn7XCsoBHEQ
4NSs24k074xpnUXYI6taffFzkEl2a0evPXgkNwi1ZCcWXn7dNltMX1sCFIMrRBT9njjhEzeH6bVn
EEqdIYCPFfZDESPlUdRvhYqvIpA77UmJucFHQ7M1BOiv234VSb6260bTK5jbcrmhmmtsWoa3pkQl
w/2Y8MTcV6rU3iX+RjzDp+6+lpPoyQCnmyCMIj0gpeB0MOBC9vTqbg+DPMLZQGDLAX+iLbCzi84+
mcuD1Mul7I6N8s55qYHdVwrZ/fEvOKQ3zSBjBP8/vw3uawYXMFOG9E15HUnco+Gh7G7f3R4qkNFb
bocld5pClNih0HLVxngwRF24morrssf5i3ygVve0ze+axNcutx/dHtIiFFz84HY+/IPpt0/CqC51
CXrbasPwJM1qAHElfbHmqiMGqCcDVDVmCi3lfYin6g33Et3/OTB2lZ5lb5ObLvPLQjPEzqzLK8Uq
nWFT0e4btWf3PQvtGcUMZ5gkl0+Rmd/PteUVXTl9Ggy7WWPVZrANr28Hm86bcPQ+zEPBPdqfVO9W
Xcf5AZW0U0SBum/TCr1jm0qrdCJSCqcoSzq9qm+aFbIDU/J2GxDNQ29ZeodjtRjv6gK6jVq/yLK8
kwLgWY0oHiCyNI5a8h3IUYbegJoYoc9YxkiWItQ2DpxKVt9H44XWP1tTUgA3RA/ik0Jo7nRaTMAR
SUp7VUE6Lcn13lzcx4y0bHSE6bKmolE1aSPU4RvbChlLPolgs9aZqAJUlCC+m8FDwwg6154Uf1GZ
BG/VyAJ0x2Qc0YobmpBUjRj3uU25aaGZY7iNoaMEpgiapTjIanP1hxZJUxOSfj2hrW65QIrBX4iB
SIJ1SV1NlT0SfRmpDmrJBM7CYk+jS4fsvb0zfPKekuV/zEF+0qJI1rZkfc2X7qfWIcpnxO90oobb
wcZwXTXUbGHIHnkIvo30v3XqTAd/MFMaIMV1n1ckUmYwjWnv+fZlUqUYIKZl7WQj2UUayBIGoOU+
1dUNqWmpY9UViJLxSA+zJyPLfitijUSicm4xppoKOkJCCGciId0OOZotGoCYGF6MmAKKO9nnwKdt
Q1IPOanNYv3UpjdyubRVLovyNJVIlQOt7bctduR0wBZKA3I/Nlp2N7csFxHz3FKjFbZY4Ikc3vV+
dmy6/FgFzeC01OmrWVWhYETcI+m/uRN5PD6JI9TUS3R6cO0k1T7KBIyUVgdQpWeXH5U4talm6FjK
4yrqsPGGJrLzrtiRCrkpRoJPNKuRvEKXwfpEY8WCj6lLh0bvtFn1iUQ8KAF9BehFKZfQ7pLfoLUp
iXNkJqUTBmhYDVTSo6FqnyS5d3y7IXSK5C8PkdEuQ8mxLSIcmr16DZndPlmhge9iIrhKQrqumogW
9da/ohWm+b0QRWdfWqRX3NHYBHlyMti7qlcu9GDSDcPIlQSSf+cXUbTrK8mt2dO4FjkDGL3Ar80p
EJDJt97COnNaTW3Xw6yZ26h0ic8iuKq/9yFcDl0Z7eYOVoBm8ZZb7IH7vMWjEMRiRXK1meGV0Vvs
U0Bo3T43k+MAkbEOWtqlmI6qqQP3Epgj4FbGz9OqJrQc9URyD92AyVXWfwNj9wkIxwRCUW29shov
Y4lJDoNounAsBcosdzLHN3KwICMmprWonPekuT4h2NPWEM9Yi3oK10H/ziZqrSj6NwNNhGsbMyXN
6GlzIjy1b4iGzhlrGWyCV0pXaljJMk9We3/vV4gmU4BxTPrALYIgZNQ3U8Sp2VMiMTrO1eANhyqt
xuI7eSyaZw5Kd1HRkZoatMS5bL/jONefSxbKwlY38+y/xMSZIaxmUKljxNyPkfImmdjoCkO/BpHI
MM1hwJZC7XtkmhzpUPpk0yj18rHbmmF/V0IVpixOPQKQQ2cvTDsh6QyAy2wfBdv+T2rYbuI2NteC
tRdUFOebVn1vrP67nzCFJDOkc/qATIxyqjagBT6HZv5l1MlJFu0CRoK67oSouU4EF6srS1bFWocn
i+ilr3fAgF9mbss9IRPrznws6R9c1BgCf6CAWoBi7ylhoR2jyEc4XY8AVEis4QbAUqWUkG1UeF8V
Om1jwhEh9ylx8wWZEYNGkkHvNEb5hWiYc6Qa5RWyOj3jGMARXQ1AkXXyrVnAPgZzRLq4onJFbS4J
k4SoSt2+G4zLlGvHUiCDZ0Z0tRQ45Zo9R7tWMYg6w+aJjICSAygoSoP+1JFNtUqWpGS5z+5J0MHz
7pef+godxlRhAvXnvnJDRVnPda7toR8ieo4POejxRc1zHs38anfENJZGcEgq8S7R+lnnQ7lNhlTa
15Pl7w0uPZo68+xi4B/o7NSUHcWA8LtDjQx4/V0C/gj6yz5UrRWhSZdfOJNeqghuIdo5zyKTkOaO
MLnUBqKIGXQ0jajdQkHFp5FDTsUNT6TLvsFcg1UYOXkVYKYWCrjd56YEKJtm3UNSEfTZ+peqxmmN
T6R0UJWiQtKZYNgJyMFxMC9pBZFmCgY0cKw7nnqVGu4d9JiC+9pGK6kwkKfeU3ZqI6U7TIa4+MP6
KKe5fSbwKVr7FmEN2n0XkAABWf00Ex6/EvUUn6RReh/T9lLiPtuUMvER0yDeyzx/ofOCLspP3suu
f8rr+bWelbMa4mXHolNqyJ+pCBfSqQr3xmaTnUAyrqs3QqlTepvDazUZ5l40eNMGfo6xFq5tSsU4
C66dsJj2d/ZcMIhv5XybmVwfJomDcbk2h0gcuLQeAPqwy0gbNlkThgIIcYjnN/EkDfsYSZgV58YO
/PTRMIezgfp/j04BLrgf7TN7JKEiwGnSSlW+76Ko87KccynBjTpO7DP8Kjsng+FhZPg2B/K17cuL
CArlZJFGX9XB1ohy8WIt8hBkOily6eiTbUe8qEhyY/7tYfCXAFYAij6aOYUW7qqQCJkeVV8+K9PT
JCbEpeFRN2XEiQVrsKJiUVI09CLw0yX5Hh8e3nXc0Nsxyr/YcHxiqTPXeps5sqzQbVaKdmMpVB6V
NMgO0bXoy1p93eFuPmkl+/ccHJRRK8hFkIz0RfadFmF/7lu0rRoZCjSwHHux4yOydOGz3s0G8Rez
Gd/1mMD88Ti3X/KSEInM0LwmkzdlGnwiT/Fbro+omcAi0HqHCyHicy5ryZaBwiqRNpLU0eCVAmIk
8V9smLTc9ZLyDKUutoovSlx+isb+aznqKGuw5Hg0awfEzNNpqEHEmmn5jiPvPVbzO9xQOBGYCWyt
kYqwb4nQ1eyo3IuxLvfUTIyQT8QPL/grCD9qTb4AQkTds5hVPJaj8iKgC2PlzmuX7vISAO/mJG1j
eZ7vEdfioE7ybRIBJg176y5OEUXbhQ2SCRjFWrEGRGA6CjJd65y2HHdZT3fWFOTD+BSC97XG7EDI
8CxHN4mxlTO6uosEOISO9qmj68GhrRttN0j9xmhMx6it+VhnCeqq2jYuekn3dr6EiGS/9YN0hwF8
PRBH89SyctULgFIxHjmtm3OFzJ4c3ZVu9JY3vLeBWFK5gTq0qEgKlMJtb5e7UsGsoo3hMW4KHqpg
Y2KPJfO2O9kUV6s26cm3KA2v1jMAjZL82QpKcSkzX76A724tKdjaMCT3Ik881FSUPtP8HM4QRmst
+YTlR3rQRNPuAsQuq9E3XlrGdm7ii3saCCS7kyq2RWmib6fGAqdAJI7JVbJlUAvduIRM4qvjcMlw
tWZZq+7ZLv8rHBgMacmCUGlzD6zlsCM+fR0HpPpMMl0wGHMRpnaJhog+IFQnJiYLyjNWP/XRKMpD
b0LDGlUXdY+iIucdxWXMw3ibR+aOvbRXpDbDFUaZ2yAhRaGY743EZyOv0XOcvD/nZwmDdKwinYIi
XyIa6Q9ZqmJAUrKFqeiQ75Z///r5PqKTTfDhvxBemeD3MGjXM0kzVgc4J0w0c22RqMP0C12JyR0R
0WCQrxsONepmFAJ5Zz0ok/4laBxLiVSGZihPkmg8//nVKf+W7WWpuswTCBU7pMEI9tdXByqGvc/U
8uoC7htJPELrJ/r3rtM9zIUcysaMPD2T11miTfdCbT+NU/Sii/DEbUfymhKqHt23I9YBAZqFlSRX
6Cxn0pb4D/llxseDF7n8SyiZJpaAvF+OKvn0hqWYpqHKskkb7dfXXTcG6J+0A713G5jAoU3O+L3R
n9mTcUSnld2zOH3GSppvZyqsH5oYeDnwwSSN5CDccwyu9YE+XD150lQb+8Gym3099mvUSMmjpiSP
gT1lXoBumKFV57GKd+gdM/kei6N832HskhoYdDNmbVIsICPIlQWkkTakrPfHLo8HvMSNAvtBD129
BQmKWQkYpEacQVGAF/Ct6IjgOyPCdR7dChcFhZK67vyquLadaB44ABrgLhIgpBLQVxMTRR0JOpSp
nEeHCO6hg35Oxzo5RCzZI0waAtpZFaG1bRuwXDDk8D6RMGvx6epQ2Sps6Oy12kOfQyZKIrEMeOFu
Fna3BsHG2qAk9j7AEAhxFqQtf0PB56RIm7hQm9NsFOFGC6fACVOt9dDTV3u9lGDwLw+3b8GoP8fo
GL1/fpSGeejRO3uG1cBcrE1oo3GTII9q+b9u///tfzVDgxwDcmM0fw4vxvJQ5ViAFaU7znWJBaNg
ayrAdLvWlDPeZMzEGqB8rYbGuiL4X1VLM7EOBuuB7hDhHgLYucLuJ+nbCUg6D2kDd6LTUeZjYDvf
Wl+lUKcdUegEdNHIWI9SnlKCd0SRRApdhQJv7u3BEMYTemRtg1cqXuPmKSCtVObWbqSvTdxn+JAh
fRB6Wexv32pJdJkYx1iNPO7nLLvvWr3a0quljyqd55ZcrFlVTr2NFBSC2KugFtxNoQqxXZQxiQZg
9sdmMu6UukS6YZH0AHbCP94e8ioFUmE2YE21UDpmckFNLLckx1Bn3dVDqT5FABVtKZ4f5jxXEBTO
ihtQS4kwMD8FtjLg2wKBogZk9Cgjo6a2GhwjIrkmpePNjBOF/8RnYc/aVSlPiWVbl1YptGsznc1E
kzy9a+29NSIoGOoWcK1qjGypdXVPGg2U97KejteRs/KIR7lG5awH8AOauvUYgfjdajYj7diyL5OW
YSlWr3R/02Fys6UDMx9GKcjPBIpVjA/r70BHyTI1sxZPRuko1SD2o2rjJVUm6Z5uCWNRuqEOLcqY
RjVxCnklRidZrpN2uTrytR0Y6ZYkv+KlL/NkFTDeUuusvNfACsLJmIlSWEACTJTso44BYj2wnJOo
VUHGJ2MMsK78agnAF1qvYM+CY31NA9wCRV6Ybmgse5gohdbXmAjZ5qxxTHOs9wp22xXJC03WQJet
LYzUMfoKxrHRfrKCbw13CNQp03GeNZS8sOoVpSIowyh2rRXXO8UuKc3pfm2lKWrOkd/gJS1QkvmV
zcRk+VnMekN+GdaTurHYqlBCowC1qorPVVIPpmSfCZpLeLVleERD8dXXk5Fh9omiQTv6mo58Nc3f
mMPrB9MfAmhHNYbApMnWtYYlcmLv6S+JsGqpsT2R82YdkcK1GbMcAYYkvqOmmF7DBZduF5kGW3Bg
gAMjuNGJ2F6hBs+QUqHztOzwHdeusmVuWe4yKJLuwHLjNJME03OQy2uszsEWy+zBTO3moka1TrFa
Jk9dyCUitftCy9Ij4sLY6xtLPksmbQ6rttO9aqLi1YrhpOICx5KqEupSxJBtpn1ixfFbtwCcp6Qz
iTEQdDXQO2BHR8uh+N2Xmw+IwNd5FUsvxA2MMKr21oQoCH6s3j2j9j3QcLO3djaam0hu3/uwz+6i
dKzOOaH3q1ZVuzMKRm09tWp01Idk2vZK/1b0dD76AbPwaI5uhjFz8o3mpclfIw3JbqCyx6iHtKA+
gYCZ9udW75bpilRssGv0F8uw934oThERKhff16TdlFs1gSLhSvZVageoWWdqKSZyM7sOMeQS/re6
97KiWw7oMqpUMaZJhCnQ/ze+lbCFjvEANaoNgmFfLw8aHTSn6xV9Dc2EO6hZiS3Dtuxxhs69Ndlw
kA1Eqaj6oJlSBcYQaMxdRD6GS6y6/EXqtyB28gO9mmqT6f7sBBNqJXr8KK2z7KRxFF6ywQdo6vvj
nkGt8iPx93+R1f1PYPSHTO8P3/7vxyLjv4+p3b+kff/fpYBvvhdLgHbz8U8tr+brTwHj//Xq/n8G
gOv2T+Xe8kJ+CQB3prLump8DwJff/xEArmr/YciGptlCMRfMp0Hh9yMAXFX+QzFsVbZJttZ1S7cp
vf4r/1vV/8MU1LOWKkyLr5Z/Qv+35H/z93SD7YWlafwxvtT/n/K/xYfyDgO8JmuUdmhOlwr6Q4z1
RFczlRi7Oc0aC/w69KLYpQvuxAdUwLLz01G5/qgaf0701n/3ZAb1r6XDr6II/rWWLEwE/u3YU6fp
d5lPXVBsJix8/7Mn+VBoT4MkgnBaeJpglWd/vBYkOhNQ8JeC/vfvheB0PlpdcAh/fS9aWTSdUvM0
Cxh27AFBga2sWuUv70b87gMiYpszRFdM2VhOrJ93NcaQ9JUqF5hSNslZW/u7eVPsdCdxc8f/y8cj
fveeFM5DU6dJacnK8lp+2kHJMQj9kTx2B42eA6IKV/7smu2KW7UzO5M7nvBzuOHa/LGq/LKo/Hxe
cDb/ssdYTsKfn/fDHiOo1HgEDqQ4ElMOAzZv0z3/+aQQy5/4eRvz8Sk+fFwTadlET2F+obmkr3RP
bCVnGbuvJrd2JPevh9L8y/Mtb/mnQ5maum1Z4+1QjuQoe9hMHDAzOeLWHdGcLkExa2TLmbgn1OVv
n+Pf3uyH6wxtaGgneMad3lM9ctPo31uuthpc3ZkkJ//+P/38PlxycogTwVqeT1Kfdfz3PWLDP39+
t1PvT5/fcrx/Op60uIUiZ5wiEKTX8l1wVjbZGbmLm23AuDlo8l4bj7vgo3KEE+tWhz8/v9B+dx2q
pqHYlhCcrMqH61DG8xRJkFDQ8NKDz0RXP0xtEbMTi+0e8JERQJ2GGlPq1ncU7QyA5MmlRJHRw5lk
0KX2VxLa4o2v0wwK/OIduI6G6StDAWwE47fGDIx1oVBATX1KBFEtmZ7cEFgKlmJy2f0utgYDWDYk
kUeiG+ZNmWk2K2lE40Iys70sma9+R8Cd6CB2W0TUpjJd9LJbFP1RMwE4s+JrOkbhKuL3N9piZB21
iuS5pVgbdXBrBJ3vesKkdiNGUPhdRv1mkVTqzXOG3kDNUmcm43sTTWp4KGcIYIFWW8++aXxRm2wz
BkTBT37BmFytUKarCS4KPqU01e/SeixXiQraEftfsZ9AeW8qJJSrDrenQ9QWWMgC+lac9xGaBLGz
cyHcHk6aIPCeRLU99bi/YT791bQiYDfQSin2wzU+pnZrVak4m7L6GQPTLiUHRvjSNjfAxsHimC38
ADHcXVtsKoTRuDKzhwbcC+2WEmGruuXQv0wgiFbNgAAD4+ZniKP+wcfu0fTNrrcYRKaW/zzTp09m
5RASponqSF3/C60fE5rOFk5VNd/iqX1fNjFNjna+IbHsX4NmKUMIe9ypiaqf8nGLluye/rsNhIuB
jxpHeAgLp7bCpwYKghPpwbFUIW6Y8QQGXM2+SZp++VddmphwYCUw586REDHfIQtW+1wZEx6UAjRY
23fZ39aR390PaPvo3LKRh5nGh/vBPy9+VsxLzmuxlheF6peBAq9z7AAssti8E2a6Dpe3ovCe2uXN
+bzLaZ62Fe/6L1fisph8WAksSghqFtWiiJA/XIgJZCHq/Fx3/E/iyvaHwMUtA/NojU8MFcbe/6o6
xBW4f1vklOUW8YcnFvKvS1DV5HGbUtQ4neOfFIRnnrXRHFoZd9k+vjAZf22OoIPdeT+u6S273bY+
WX9797+5Vf787m/lwk/rYKWrgV9WvHvSKMiou1/uK9CDV/1++lpRFyjbZvvnA/6bk+CXZ/xwc0ar
jQhelLoza+9TQV5hCmNySv9SAvztWT7cn7XSDwdSFsjIbl6Fsh4Zmcj66c/v5C9nzq3V+dOxiwFH
IsvhA8xZSUrzPg4v8RB5eXX/5+cR1l/OlA+naDfU5M4DQwfosYrOyrtw1W2yjfZc9Bvra7gd3/U9
gBHuU389P35zm/r501I+nKRMBM0+Y6BIPa+/IlrapAewjKvu8vcyQ/3tcyl0sw1V15HqfrgnR6mA
tlPwXExwqnW31R/AuF+xq2+TZ9XrNrFrO+17tCnfv8Jwd5Jd5ZaHej2ukWquZTfzQEVc/3zolyP7
b9foTy9p+WR++ogD6LzYk7D3t824ychnbEZjY6jhyup3tGZXVQeUWmR/uUR+e1H+9KwfPm+VrJ4M
b4lOH+qpbU8yk80/v61/fwJb0Q1NUahATBUb/q9vi4IkXHaEVD/KnRi+DdanP/998e9rm81mko/R
lpf95q36+em4FcZcWqnOTAI+drYOtsB/2AYuETb7yWU19f62mv5mX8Mzsom1FDJGOIE+vCUt1v+T
uvNabhxLs+4ToX94HERM/BckQSPKkEr5G0RKmQnvPZ5+FlQdUxLEEafmbi6qXXXWIYDjv73XHnsS
Mimrb4H3r0kdTdnFhdfqSt4Sznfm+U69QEumk3KPg8RqvpKpFpjsGhXftP0flu/PBzf3B0Tsbb5k
CnDgIfwvvpmlGEDIua1WTHOa8T68UiMB1g60jTS7+C0c7pPyzJb05COpqmoJw0T0Js8W53IgzNDw
IU9b1dG27mL40Gde2jRXfB5MtqYosqFjRrY0W8yeIMCdU3Sw3Tl6Dg7PsSn33dpcxxfnlpgTpzNa
4ioE3IRlAw6ZzSSxnnBW4j6bVQ18JkEj0tK7HNbyikzDzbkPc7a12SSRxa5cuzmt6UdYEKvhKtlw
V9wsqp2+h1z0euY1fj0Kfn64L7NDp4we1LHlsNGPRFuvMADdRFfmr5FMZUZZt9Icdkq5M5w7hZ7o
IpqlvF8gTZXH+XnewNnXsr2DFeDDkXxQwt/fP9r7ajLvIZZmCGYN3YA9OeuDHCjiNO9RZaIicaCP
lSscSA62jGX4J90b19rG2rhb9YntEFoOdIHOmR9w6t1ausq5zLI1jd7zeZCpTRli5GRiJJCT0vSC
qg5XF8aa0wtVbVxojz0/JtnV12Ibrac1l2unfGPsgjVEo+W5rnVij2hjXPn798y6Fh74XJTQ9d6P
qcVt50Q/9WW6arGSI7JdwG19RC61LBfqdtoilveuM7xmZ3rc10UQWRFLhW1TbOambfZSOjTb7lgo
nBV2xrraRBtjo6/lbbj5/uV/Kbib3ONpTD3CxpbMRnzWTtlSWhk0OD4Nm+Fy5W3TtctWNH1QIQAt
yDTbGUR6s3i4Zz77/AHnDc/eckhCjE+FDzj/GnHdpt3iFlqr27ObqfmqOG9nNnIb9Ki5KnhAEnl2
Cf2I/ZS1bECsrzhYL8nwPDPlzgfs1KBuMGJZi5na58vwWGHux/3Gg6XWW63lCFw96o7ff7dTb+9j
I+rnMaPY4J0925q6h7dNLupttJveXnVmffoyzb4/jDBV7khZeu357GNamShUH7/VcDHdJaIdmaDH
AyuIxS3FOjyz3n7Zw0ztGTq4p6nnm7zHz8+Fhlzqm7AjM2HZrvK77BaQlxNdVSuZ/OoF8s4z/f+L
pGPe4OzaK+lTrNBjD/X2vucsmK/RS3EPcxU4YgWX9EezUrlcxNu0KH8W6/yq2qtnLqHnJ5r3X8DD
qpouI4AxZwPh79sH2S530DCjhcn1AxzIPznXEd93m2k0f5zrp7ZMmQnF5tzNffesrb9vIAxlSJZl
UJqEAXH7kBTqzwLTziqabia+b/NUH2IoyJalasq0N5jtEpuUaB6NlAaOM4NjLsM1d2HTRabm5Bvp
Dqj9mfamPjJ7yE/tTQP0w6atHbyUIPERFekLuBACCxfharr9VkAVMp8V62jlrTHNn2lW/vpyAddw
I6xpFHW4Cp89p9xafg5fgKp6qDwWoX0Ya4GIwXrMA3ndC2PN/wFAKp4ONN8/qri6byVZvmlDqz4a
BmlEfRhsyhGE6aiSoKXJ0g1AIy7W0uTZG7MXqsD5siuidWBySTG0+6CskeeR++DZSPUmvHKKuBzL
Jq4k3JtARYNgY6rIT7SC2S5R+mcXE9Te9otbJaodScp+WQkLq4kFT9er65otNsYxv3dKC/4h5v+p
IN9uY/QmNx4gcHjM8MyKyBofh3I0nZQKIPiL6l7JclyG5Of4DSpbJJcAGglgaA0LC01AKnNmmPmT
Xcswz9RLu7XvWzNBH9SX9hXKzYyrS5SaanUtVOACogFTVpvtGxmM3A2nZO7aiXgrLeQsltjGdq4t
gLGgB7UgXQwmzJ1StjkfR16x7mSrf0yxpV4X3DYirva3vkXCipveoaFAgYlrCnXcr1gZQ0eCRAa3
0SBtEoVRkGIdrQL/mCHRXcSEwl+pKlmg2rBRcFij5NbBEeW4Ob/vO197LHo3xuVUh4KbaM+2YGFU
KSn/Mi7N6lX1cJJVrwCZvm/jxEr/uZHZkuFDYPHBG49LfdpnjSsk4sWS0BWutZEnLeS1AaqcFRGf
ztkhOXX9z0Pyc9uzoaE2dZgCzKX+xE31TnXIOZ9uUmRw8xtop1gsztajTo3Gj+90NgtYg03o/JiP
JNT7u8BPnlQZNZj7p63rN69Qd9+/3XOtzdatUmk79o08YGvtzPxWo9vr4kHYm5osi++bOjGffn6Z
syULrETB+5w+5EZbYwGZZrf6AmvOsr8P0sW5U/7Xrcbn5qZH/zCdjjLh6NbUnHxhrAmV38DE3J7f
iZ5rZrY0yf3YiGwaA54S3Ehxu0HetagKqg8DUbpHtEC3uvR05lXOb79MxhqiSPqJbslUhGbPVpYG
AfQZnaRcMW97W2WbPro/egfn5Pbce/xvvtvfjc2eUChDpNYDjdXkFS+CLdYy1kFBLeN/Vr6cBvTX
Qfd3e9Mb//Dh9MSXUk/QHvm2W2GswjWw6QVbxq1OBuf5vZuqnZ7H/qtFc3ZxKZlKIAHhJE0rLF9w
ij6HtdBXQLLxySYpBOnMROyVEkKTaxWQ6kC/Fan0WrdYrdWCOR9AgOnE8PYiRd9YcBT0MoJZGh2j
Pt2kWABQB9axk1QAe+EIRjdp2vVHG3y1Y1TxSD3L4i5fE9ZK98ttLuSVEZqPoZTuJex0NyOJG3hQ
qv7WJlKpGyEmGfhTnbZCipMV/EP8BiAKoar5GL7k5nhbGRgYdG+p+6ZTN0QeFtxD2gIK1qA2qNBR
HLW+fgx1qAYWRTCb/PDE0LYkB10NRYtb39j7aM0yuQm3GhwCqza2VRhc5l3stJg6c4+kaGx2izru
deJvoAfZImkXfukVhxyb5aKoA2BGQHB3RgN/WwkpIHr8WDxYujO2iXmpClE4UQcw2QCstSF1XVn5
OHO3TZHKaLul4RBYoryihPWKVPy6Bl3glFge1xgNCN5p5dsGkMQhVUmaQ6jXXbhGLTmpHshOPaJZ
rrMKHd/kBRntdWy2ByNDkejrIt/qVRTsotAWG/JRhkMdWfIar9mwxcLjYJqwFhKxgSA5g7dwKv5B
FLhQqQaWQER77txALKgArCgYJlPpMJ+KiK6a4GRWzRrbYTpO3vDsIpzKjtFUgJQHgysYapJUcnfJ
VKQM+PSQHSlcjnK6aTr7lSgk8YA4WIKCl0oXgeZWG3UqfUpN6S6BOweAw5P6Xg8IzJrKpM1UMIWE
s6tb7pRKSbbWitHGK6JRfAIdKLVmCblow3hpEu1UR9515HXmPrEsJIhTdTaa6rRhGAm+aLn0p/qt
TSGX+KMnNTX3Y34XFtobMVLhsqsBYAcIKoFvHNqq3RNDMG60qSYc9sDUZNOXlyDMh1Wn2YScj4go
G0IWlnGh/Ymt8k8jSwePsfacI/tx8kC3CUFHN1ogLfemYnQ1laUlO/tjT4VqMZWsU2rXXVX8KhNx
10wV7YxEZoIW6jXzxO90qnqn5vgHI2jsGK6R/yob/CCpmjvQuC8G7HHW2GEyrC+lpPopMNYXPdGW
iQt2FgaB3TUvfZcs7Yx8gAxKBN2AtMYN4OInABKLREmW6PDWkvmr5EKhqgIIaRl/rHVc6Plj3F9Y
WHDTTnNqW957Oa7j4KnM+62uuEsutfmvmOCxQViCYpkd7fCcOFyzQ/YjLIrko5JQNsAdG2JGHGJf
idcjWci2f6QM2AaeYDzId3GL36ck2Bk539U7C183fuGH30/u1Sou8V5gc0GmGWc/IpVgP8t7LGub
cLYbubZwIzabBvIeGH/uS3rigwdSv9MOPKiQiKbXh13Qp+Cnhn3N/5ibyUNuCAQBJHLoEEspi8l1
8JBKwzUueAAhIBjy8VC1LAD0wcGT1uhkyTEaj0FAtERmrmXvLsU54OvuzrfVrR6+FS5qhM7aUxDB
YTyFhtfyhY/eRq56JkaxHzsAVVY4rvXA3iphvJOReLbND+HbW1TUa9iYVN6JO44betmLTP53RP0H
qejSVuuFUJNjBOqY4Ac7XPSJdgEGkCuM0Cmr58B4LWoIbKTs9N0fWXqMOozRwS27103ZkDrkolVJ
fuB8WVEEWbYYecZ2ImtiGBpAYHuYPP1mIyMaS1ry5iQiaLufdjmuUVASEVTd+3WI2h/lPfpRL8IS
R+q0JxOUJZ5G+AY5wE4/fqlzb9vq4Gxh1Q2YdxdkckBSIZEqMi9NsHVD6IJmNZhVrY3QAlrhGXq4
RmS1160GK1cotbvIg4otr42TXOWYj1Y0CINtaAVLUz2o+kGY+cbs0le+1MonMlEeIi4B82cV8+BC
Fd428gFUg0zhZhCABvHMRXIFBmSRCv4R4jf/9M5BpPscwqfMJMvDL+ty9O37ZyXyb6xa61AABDhp
ckyzZmebCyOtZEdNM7Gvcz3YjkaNUU4xofUlHlJwEpx3WmPbl7ASrZuIUiHcQJDX2GrUXYzZ897L
IQUKKFyLSgXFhjuiXrHpSFaRr/zRegJDgqraN6AzRRMdCOPjl46gRAZctU7khXxP3IO3WjiiB86q
7i5EhH6DPLe4TrKAaAnCEpMbGR80eRpRmqN8sZK123F84lxpghS2+2XZGZtGjQrHMqwanmpQO3iz
fsSK+Vo1w72ulPkSxfSWoPprwqm8Q1cUN23NHyecx1yFtnbje6SrGam28Cx3HQztxidxaazLy6Yx
t7lkYVWU3BtA+j8Hz31K3OZHo0KrinsCn1Qj2WWtsTds5TqWxNZN4j8YdZyoktHCHVrhIvw3kocI
3wU5ESDEjH5JJvxWbRBg2BaLSMp/0AufL6Zn1/iJdmWjQfKurV994dsr8P6EpPXttmmKPy5YvB1y
T3iI0kCiKX9K7uRdBaOOTwo90fMOQzU4AcsHWvq9lXf7PARLAEIUkUjgq/TZ8josWWX9dGw3OYy5
LTnFO1HWf0qoq2agXXBLBbxI1cjEkQqcKWJRFzmXtB3ptYIkmJZoNUnd+gOBBXjoHYKgcel3uygh
9rkKI6DAyGDcbK97GMKsIPwVqEPKgZ18rlb8kBvw/ECwPUBZpZ4/yNjeuDMoH4i1WmWy95s86ach
MK/x692rPeazeLwkP+KX0ZjQYgLcRUE0/oYe+WaQqouBqyXYkd4bFvz9hlhOkflOrpJjBZ/9AB+h
wl1ZO8L1Bi6fiwtPkxSnSDNjpZdgmiIF6jDSkQfJ0i7dbICWnqH6i6Fm6212V0jj6n0fkfVHwDLK
LoeFvOgmXo1Jil9R39ee+0qu2AZzMD6GCfmEHSgbrRGLZ7qrhHp0awtcTrJO6WHguG8p8FwpSoMr
gmiNNn+tJPsWwOt111VrSdhX1NceVTu8INhgF/XhtYFPJFDtu2hCQLpCuQsU8doMbQcloH4qUok9
AD1mgSNJxxdILHqltA+5xK7JA0ymeEq4UwWS09GorrWYvpkbg4DqEexcQGzK2F7FcL/6EWd/FD13
A5ktUKSAeCNqb9GNNclvD75U6TPkRK68sXjfmRPVPoskIqdy4XNlkV8pKndFQxkttHxIH6umIMDE
Hl4wy9zlQLoGyHm1OayxFaB4kkIn7cFFp2Easx8Hh0RwxkMYlFjckcB1/YoUFSJlOul3Sh5d0lgd
qeclWbvDW6P2V6j8cS5qQwZWhAB2Ofkl4+exgVoHWDaWZURUNeTHi9rv9gOUQwYEkSEAvV0La5aU
M1Gy5JOzRShWHeuvhZn+bpmWFiKBZZVpLEzFuEfgd6l3qP+5F1qPuMfhCpAKij14oWOkscn/EH6/
Nc3kPp5C9SK/2StSBdMm2RhSfBVZf5Kelak28ru4GrdBC9vLKLSWsBmV47tYW2XzqhTWg5C9N99D
rZabMpOWJj0YvguWPh4u2l67JDHlyveKZdhZLwarb1Rov4OWwD6lMn678vCzasKXzuW0EyrcKVmZ
dA+3EkNmGlyR7xBB3U9/FA0INlMcpMTb535A6ms9GUHrrnImAlPZwJ+SKlDL8Kp3ruXJThnE0Nvz
GAhR1zyELCpSk2KOsI+j3R8hLx/0MnxJm/heFyXpYpG97UHcqnE08SFWcWDuvRrwWa9WCDBj8Wxl
+sjqCLmOrCIdYzaLCXZSEmZ48cYDxfeawHJUISMZVVU/XJlpeGdV/biAmLDp9WSdBeWDzD5/EacF
APppnOMrZKq/hKK1NoJ2xZLP1Wuc7odC2ohW3MhC3ikGRvnQIEiXFWeiv7TespVLLjZQ2rC9HVt3
G2rtE0eB18EI0C3CQEsrTmLZ1stIXBH1Y23ZQHHMlVI0C7XJ9kUQ39SF+qJ3BPJoIg5Zv/wnH9OZ
U0NfAzQlbQqZm69GQ8AzuOtC6ttVZLJv6NN9IQU/iTLbdbJ2o5nNWwkTeMk4S5d+RAoXfDmxCHp9
Ac/lD96+YIP16kkQ6VHi8QuZK/S0YVp3uVdXhc7y2vJz+7wLthmvHBaNh/J1kJ5Riy6VGm9yOsKX
zTeFJD0Huv8cphHdSvkdRAQKkjZ21NGKxNw/rsMmXisJgUJ6fCGnHdkpeuGuxSARX5ST6Ce7BU4u
pcqudUNFrpiJtV4DHWg1WG/GC3yWOyyVLaes4FoUxiNCTXiwXUKAYK1T/nWJ+bK1ZC+7ym+Vzwi9
y1wHAR6iCrlgblsRWVFgI9h4Ann8UWGD5nhRZMAgoARgbW3BQUNBb5vB30qSOBLmKVZBzslWz6tk
6VbBa+QW6TqX2SBVKaM1gsi+KieWQhKmz4PXqHjEi4HuPMKc9cP0uuNdr9Bm5DfwDLcQLzGiQ5st
kO55wZ/YKB6ZNR+T3L4aMx8UdWFdgb1aKw2ihzCETB54Lx5JWDHShZVVlOs2CYtFpzZXkSGxRCXi
PlLJjPP9EBO7aPwNoV5ElYvqtrGyTVCIS5kntGDNE/2eHzzX39h+Tzp7wAYz1e0bNp8bwgUIwC6k
I/H0e/S6mhPKXvDTSOiKfR7nt1UUku8uy9M+qh9fZGGzyOjFrZEPu0jrbwDA6dtOAJz1jQ7Hfcwm
FYOitWg7caf6xRNgpZXek64xBKvRSMlKavjGIM7R24LJ407TUTtv3fecuYWQN2rXXkLN3LHreGq9
8QB3GB6yJO60PH7QWUIi4uKCTlyGcUEEknlb2/TLJD2AT99KQfkUtLa9MFRpWKW9/nPQ2awGE7ir
T7OjJsEadMd1YTa3FsDuXK+2snDfauz1EmxDYtOo14VtvANXcgwJgIFlJFZDXVzEKeplXyZ9JmEd
GTHZNVn0IzbqDYSMnDUqAk1iWS9CKQ6uwOpfWsFNSaCao+DYQntPYDdBnsuiMQBCZURmddUlabRr
a2h+pK7+1OUKzjGLjFxdgzwsehuff9T+1DPlurP9n0Ckd67REBjKrDuaV9506JOLNVw8QmzK6Nim
2pKvMfBxyS7Qil0f97u2Ljd63F+2Y3RIycpW9HJdy0D5KzBXfpzbC3huwYLN451hV8TVZMdYaq9I
Y5rgOt2Fr6SvaVxfDrUPS6a+jXMy1vEbQUlIB6rTU7weeZKXbsUxyhIbbniPhd1uQi1zak/bed5o
rvLaOJRddB2IcT344hJe2aVo5R28bDafPR0sHJMX26puOZ2v0FTE8EVdYuRzshJ1XSLh1V43pvYm
QG0GfYMRJNTjdZV6G+IOgHNOdwk6B5UlgmLmu443kmE+NAS3H62tgJrPQ+IpSutPLMTWlPRDWVo/
K+pU5OOVCN0hHyzTcYDEygZ7USWhezs2hKL6VpI57/Cj3srsnZehr+tL/TfFml2c2Zck2baP5fQ8
7LDiSxfYI/HFEikr4DsWGFZfm6RqrkDlVBjmKtAHWfFExDIe0KnGZDHcCeXleizmLJv2LcYkaLe5
V92XYzOs8jbg4Ne76nXDdR54s6RbSD4FrWgqbSlTkcvWuWIJpxmUANreAb4I+8AtrqupOqbJ6W5U
y18yZbM+qm7dVJX2AujWa6Fy7jWnShvKV1abqfrmT3W4GEfvpqI0Z7BK+5TqhFvvfUp35MvSc6jl
nbnMPn3fi0ENp5qumvrs9nVQIDj25I5QOzfeMMJvlGtzIRbhVl0E67MqmZNX5xjiEP+ZCr6NWc1K
yyozHgnPXRLn0r9JN+JCWjCJrqRl+8jJ3+GvbUEMwxLZClUl6/mcVuDEZbOqyjIYOUW3THtebi25
zRKqS3pUlf4KMeTYv9T0XH3ga23eBk2C6YDpWIH0N7tCry1k060dD0iT2lVzHa+y35PDDtb7kkS1
i9Tp1TV+h3Nf8sS71S1LQyZqGApSx9m7HXQlTy12mHxJeentJ/lPTO2625VnBRAnFBd4xT60NSsL
en7aDb0lE8KFGYdaebXE2rTr1ox1+wEyyyp5/L6fnij0cO9myYoiDHmSynwuS4SWVsOGp8F+3V6m
62SDo2MXX1i775v5Ik6ltmNMUQsCLSLKlbkrsvVUIpnyRkV20K/y52pDIDCmSO1neF77eOKDGToD
T0NGjZhz7mdQYGnno4vIKL1Elc4zVetJHQ77/bzB78Qwx0OoUi2e7JfWXAFfeiKCBIlwCgD2uzpc
3o1LcmPQxXmrc13xxMf61NjsY0mehTav0wGWXWhrbSs53o6QtvM6oxMFYtpBg4gGhtnLmNXG7JF9
aZPgj5rcbuPOhTyza2Sw9jeT1jxbd9sRhPiZHjJV92YFMkthvuRyjL6i27MJM+ZOK/EF4ib9qn9S
L8ZVcZH+aF/NnXwjv/m3IB42/jG8P6dvP1UIpN1J6YTAb1L/fh4B2MwQXDaInCa/brXMb6b5RLuy
N+1GfrTP0F9OtsYItwTaAkVW53q0NpmAoiOF1WkyGVfVorifbJPZDg7e/bki51RV//RKbVrQp97J
vCwj5vz8aGGqDq4d2uOyMBGCm/kCytjin3422gAahldBl1UU77PXZxet2dQJZrhuOa6ra+PS2IZr
sSqd7tJcNE8gdFBl4nczzk3Lcy21iRbT0HVU1KaKnVefOvGHgmoHrrM0NKZlfVPvootpUu5Wkyrz
rJb6S8+ctTQTLxRdWeaJ+d6Ssb5i3GGS9JxoybTshI6xXMqLdHNurH/9dp8fbzbWTS7VJ7YIVZj6
UU5uut499+W+jPLZY82UCxABtVGTaaFeTaJtqHndIt+zo+KR9L0L4OZMiyffI7MKyB0E6eJ98fvw
xbiXDTUg4sMy4lJF+Ff+eAvSb1Uq20D7+X23/OJunXoHowy6PCYO4JCzh0vGSjbIq+Uyc+n9NJEQ
ams8jHuAHdo+2bz1yz5ZAee9SKlVXmpOdKPffv8LvmyI+AEYvmUy1w3+mnvbvFiya3dayf3wpdS5
gc0OQfaPd0TvjQjEM5OfQJuv3oEOHm3oxmHJYRn4fbuyKK7oiDSl22BpHdWn+tp8M9WFvm2274/3
j7AV/zMmxU3+O/1Rl79/11c/8/8DYAplUqX+v///H3957b+QKS5+5j/Tj2CK9///X2QKxdD+ZeOj
nDAMfxEp+Jv/mmT0wL74PsxVDPN/Eyl041+sONieEZRTGn3/Q/8mUqj6v2RWXcSZnBsU/rT6T4gU
87HAdlJX2JqwHzI4ibDX+zxTxsRgcv2a63djZa2CIdhqypuH3k8zArCPpLgzaZPurT/zr0F4V9f3
/Ie2fsmSfQ6yDvaVamGJJh8+itYf3t3hr7XoI6dgtqWffhrLksFkwJYeIths9YgQGbbcbIi7oX4J
E+waXEcRTZPUcrL6vqXZePx3S2imLbgcGM5na6Eg5ljxPFry+SpYha1thM050ONzC9P7huHDqju1
xEMh0pbZ6prkPX5+3eVge1KVD9od9V1kEqVstStJEdLWiDPK5rWKeYXruy69VMnIvrLJRz14mbA2
RFyrjtz7qpM3Ub3XkOkBJx6LRaJL8p8Up5m59jqd5dzLuk1vj5HTRT7Q4jQwFlnTgZUoVHPle1l0
kXncUS663O3Uv0b+f4uWmM3i0+MxodFx2VhoxpcF3ysLsP+erN2xKMKxFHsUxbd5qmxNOPP6uTVD
Y/B93MP81RxnPqSYlkJU6GwdhNSRcMdUane2DsY3Hw1wWJmHDD1u7QvuwMOrvKnCncimKjl5zAQb
mm15FdURGQYtm3ZA3Kl8kRWt9ChaCxVv4+av9ERqCHZDgXCccjkrUe/k0iZyDhDSRi1S29Gx8K3s
WOkpxXQS93M9hYIgN7rbAvnGXQQwcofyySUEo9Euvu+s0wb7cxcyWCGZTqbVg5E7G7F0m8KA6iLd
9SqrMKNxAAFpplAKL43+qq60M990NgwRSdts9QUHQdZmjJGzYdhZlHBVuVOOba9flSr02tT0DmYt
Fly2Hr9/ttlAnNoS1jS5sV8U5hfnZW5BA/cldTyUcvxDN6WdopYvlp+dMUvM9k/vzbCp52FkaEHc
GHwehV0HjrdQSu9I4S5ZK7UkO1qIAOD7h5mfa9+bYWuNfN9mD8xfn5vpe2rlbmZ5Rxn+9wYw569K
JGhe/Mw+pFVarmWqZMu8dd9IzCY4LIha4BIGtb0zP2S2Hf7rhyj4P4VQuaZ4d1B/2FzZowI5rlc5
Ihm91y9yFyQ+hF5/SlwizRshgaHlyA6s/NpO3e7SDsrmHx5uvvyG2cvwgN/VSqq7hz6Lg/u4lYu9
GZu/ME91XO1pXH/63CZmNZRCsI9VfYCYlkDYi6F5DZTQv38lJzo1i8p/vZG5W8bDMF4THp8fWz2/
Yo2T/ddYUp3Y7c80ND/U/fXck49DZZToYj7jK5bRg8TTwlvLprxXVwr1uAvfTuINs460OKRWlTlW
7haPRIASHWRBcctz1AbfP/D0ej/MGv/+Ge/DytaRr89mjQHMsBImWB3A9W3Mkn1talE/40jdGvmD
3+uU12r32vaKM6Pg1FhjOAPmZ6fBJDKbPgg2bVy1b8WhjDz0WFpGiO658TybEv96OBZWLnUUQ2jz
KRG8ctD5xSAftR4BGwES3PcuDMqfVIDIBYmmncP3r/P0U/3dovp5aI8DOaad7dmHMq8e7T65bQnU
PfPJTk2G9oenmv7+h1GropwMMYakcClxGQ03fXiFpvBMIycHAmZV7vdYt3FzfW5EqEMjVZUsHylW
X3BBT8QtZf8qkl8D/5wv/MQDTVMuZx+VcaDM95p1A2q6qyv5SELkUjUlxxzTB7cf4zPP9KWv6zJT
LhoP05q6nZj19aCQqqAOhuZQ6h032vFg7imRNgspEvcd4EcMauqR7kLGSlJEZ/aSX2d9WofoxVUV
enXuHmYTXYc4JrYk3wZL6WuIfpK9CJFLRMrSCOvdKNlHxc5/2ll61w72UZtEIN/3zS+jAQs5exRD
ZuvMPuzL4/tJW+tQS46SaA5FMD6n5FsEsQsaNDBkqp3D3diw2/++1a8THc2yvOBMZYHhzDLrSTFb
v9Ag/fEoEc6CvYdCZ10doi51AjQe4Ci3XmIQPR9c2SbBNln2Myal+fsf8aWHTb+BfaemQfgX1vzM
O5RZEwdhkR2bNB8XkjbWEHOircfu8B83BLyZLYRs85cMFvDT2CQyN+9E1khHWEjxkmMK9wVqixCt
JJ3gHzdFL6ItznqcHuZNdRwUaq3Midw2dRQx5j6FY11Z5rnbuhPvjnZ4beym5cng/fmRslxX5VSr
vWMW99DqZUr4IC0hpLJbO/P2vsye0xXudIfMv2sU82dNxRUalsy2k0NqZ0+BUlyrRn1mlzw7iYD/
ZqPDSYuSk2lyfztrwowTv83DXD3YHWJhE21tkO8hhyKyI2oqGzbff6T3K5tP6+vUHgUgqlv4Cr/w
J0yhJVYktcnBCMIrpbLWJbnNVeMRbwt2vkkI2FDMo1bYKxULxPeNf/1yn9ue5vgPC0VR49gYKOEc
OtQcK7KVC/JLjH7laZ15pqk5tHB6rypnDmYVyB70iNnc2o6iUBB7yocak8C+0NR+XXm6/eYqXvHY
5XGJ8R42/aqrycGztM5adUHoXUscRinBjeZFKFshKRWyfNd4tX73j98E5SNqgDKQDiSH05v6+CYg
0oR110bHnCMu+DIiYThokyNAJOWZqeZEB+N6hqomdSRF46/PTdnEPxqkULiHMpCLy9aVoq1iuSgF
NLOs92NYVER0kvz0+v0Tfh06jBl9opBYXF2a89Ulsdykq62xPCA+c/emb0bkZdfG4/etfNkVwL+U
OWMa040I1y/Tw398j1FqdUjx5UNhEdZSGNXWSyEouANpp2pxZoI78Sap3FIXNk0UnqSXfW5M6gyZ
JAhLO1RG+qan+q9qYKyao8t1RVcojpLmzZnt25cdAs/3oUltVk+yUa0MehpkR0kPZeJA+yslJH9I
jTdZF2AkaLcirBxcwGeYWKfaZQAZApYaV7LzTgOfFhh+1GuH0iwQQBi4cOP+KsxQhAUmKk5UXs9F
hMdTIH79/pOebJqiJ4QIReAun73lYqwq4UtydEzy7BeEkSd20s4oSNbW+lVWiietzZ8NbxjOfN0T
k5MgFgwKEDeMsFtnXSnFbUnMvJ4dTZJIwdyvRGBcpmH/8P3jndh+TOd5TYFsoxsGavXPvcgtEz0T
diYfyEPae4O2CeU3ri6WvVvfFNWPoSGWtL+tUyTaHsUukhW//wEnhgxTP8nIHPaZIudTjwyGKmHB
iY5xhi8YduZVJYe3XlaTJnPuCujEO+VIBTuK87xM3Xw29xiIxH3RheoxYo5eSkl/WRSChI0h//X9
Q33dSsKnVbkQZRHV2E7O5lNuYEhDCUlK8iePju55i6QrX7RBjhZy3BDjVMovRjM+fd+qeupdUplh
GZ0EK7zNz9/SRMCeGmZfHeULlKAPkMLhYwUtdhq/f86L4DnpRiigpV8vRW2sR996TUabQ5LrHiwb
V0foWy9ZNP7RR4kEc7XEvayZ6OzljZYgZWxIfczi9rYojGsfVrGF1Ot/0R24C51Kq/RFIBmfH6Fj
nMuCy9ajryD+0saHNO7JfspJg5Jev39dX0f2tOeG2Q+Rnfr4vHTmGST7uHXv3/bjoXcjxwieUwhH
/mNj31TZFWHEZ2axrxM2JSsWWFtWGGjs4z4/G1vitvHJQzlm0bAn87x2Is0nktueLDo+9ok2zc6g
N772eHoCF5HcmrPzgNL9uUklC602bCTz4CXZW59Iq7waMXkQZfz9u5x779nfmOzjDDofk4luzL+b
ELGVj51aHSWiJG+lqrxoOvOh18DgSokz5LJD4FD5o5azpdRGl8U4aujXZEeYmNxcC0dL2V42dnjm
+uzEN2ZqoyOp4EAQycy2s6UfV62QEukQ2eQ5Iu21JaeOwwzDJz6jSI9h85Df9MhoGrctvrTNmffy
5QqR6wGSe9i1M5uzTs0+AOlpnaIbnEKakBU5S1m04rfUxOzhcmUUY4J0ktoics7acMz/p/e1NG6y
ySIYB8mJNd/MG1D/A62yxSEt3H49ymq0rOyyPLMp+DrrfG5l2np92PRgsjDiJta6o11liHzLZR9l
W7nFVowP8fvXeaop/EQ6O2mZS7H5kC3b3k9rZQiOmhzcJrn7HPrjtWfiiAvPlWROLIxcQ1gymjj5
P0k7jx25mXRN39AQoDdbpi/LLJWRtCFKjt57Xv15qAHOKJlEEt2zafwNARUZwTCfeQ09GbRlL6cV
G5FXtVITnasBpyq6X39E2HGbAvOrYTLmzPOThC6xHRQydin50euDN1gNm/94xqo07VzwO/S+5s8j
FEAj7hvXO/dhexaV9klJtF+C1NrYZB9vD/UXV3WZi9E6mBptzNuizz67n/BOhmZNLuIMBsJAYbLD
FwLi52vify1biGdwGZP2KW4+x2Lvw2UNROha+Vr5f+HIUm9XJ88BOrUUCi7XXQIejUx3D9O6rORP
lwThUcVk8hGGiu9UmaRvxVyt4cwL5mbwh7Vi2/XTrSMVRsOZFiqvw7zuSh1E9sZQGp1R9YNt6Nd4
DQ4nADO/rVa+q8r2p9C1Kx95aUwLvA3XJ+Ai5FEup5xDrTHozjaOX4uBjXLqS4aGuKEY20JVn40i
fhndcK2yvTgoyhBU12k6XgGZUiQLIpOnw9ExE8EBOUGWd7TG0xhI1laXSv0gV4pFWub5u9sbbeFR
Io/46zTBh6bFczldLDpdCypqfA5Ed9hGkutuG0VANruTqpWhFi6MKahVuP6n1Z13EaLGxBOKVNbB
xP6zgf6E1yR+KzAZd2NXrwmjLUzM5G6igMb/TOnt5cSUpIpkVaktR2xG/WAWmF4LYhrfm1mRnW6v
4dL1NAmJTYE7/XfKQZdjlfBR/DRVFAdH3Ao+KAJzcX2yguxuHLXXrvB+imP1oyx6J9b4BXL3pQrh
mt7+FdOXmt0YoGRwBaFJYylo+1z+CJ6dqEkKbXQsyK9YGlaieTAGHCthK6CrSAluGyuhsXJc/l69
V8PyrKp8U6pg1mxYvOeayvODxtHa4SlJ3T02mBtVynaN50U0xOKtLhT7TFUx80On3Qsfwlzdgjk7
aG37FA14KAdWsw3d8OP2ekxP3dUPo4AMOtC0JnHDy/WAyyxEnaBJTgER8dgEuBGh4LlWcbwulRM8
6lRpgVZObdj5FalKAZTXvh4d1S1A4EeN/1X3fRM/eAG0B2pVqBCp9asleuiQmW2+E8tK+xLoSbby
JRbuEFI3oMfcfxr35WwTBsZgiuCxmjOmVKcmLv5IFtxIITUzO6+Ch8psYNsNL//xIjMUaOQpZb0u
mIcuJFQx8hRHkWPl3td85VEqTXklWF9a5Enmdaqv4BV8BaMpTOJy0RBqJwIznvnVSdDfIOk8hs1n
Le7LWrjLRQO6JIheU1w5VwvXFg8w3RCDh5/C6HTR/BNSSWKRxcUYi44cNz+0oHzJzfCHq/eHtql/
317NxaH+wvnIg/iCs09oWHmWdn6jOsmo4fZcYZ9bZ7w72TEMs/9ivyDQS0GDV4fXdV7AHlsq5Z5Q
hi/Mr3aaJvTgj2TiV+jBXByIPnxRABUdYpVO68qSLkU37FKFZioYEJKVWXKMp7fe9EKrYrpWtE9F
MwQ/5GwQIH/iph5mpYpzNpTVsZE0p5IxYfPxiT7U0Nt2QkDE0w96/xy6brkS0y7coZbF0wTkl5UB
VHz5rdNBMFy16hRHxaRVLJUeuTdgxbJqfAboKNjy6K2kBYsj6oRXnFtCrfkzZfjdWJvjMDp6IN/B
QH7MS//Dy6SPMnJfMCUKV5Z+aYtZE3+F0yrzZs12c0eDeyzbTHaCrsE13jvlY/RDbPMDHMO327t5
cWoIvVJ9ZX9RLLxczKmLGnVD0ThWgK4gT0RDgG61P1G6H/dKUr+LSrSGdp9+/uWlT9Ud7BY1X5XJ
KbMPKLiBZWZ6F54bt3+zxPLZFGRHTKz97alNf2Y2DIEp8aGJ8Cpdrdnbghm50WAWUp4HHFGC4BSb
EJGVYavXVC++hOl7K63sk+vb3bgYcfr3f26hMGw6P5EZMU+xpS+hbEad3ZeB3SHpoqCpt2ZJsLCS
FwPOVrLLKzHt41h/UYrqBdkG9YvklcO2cet8ZWrXDzVWVUTcVHUp6fJ4XU4NHFNWC1KUn9VSU9GC
bIVdp/niytHWr7cjdR46g1NVBBm2+Z2T5loE/9Qrzpg9R/d9pX/ze4RK/KGp70tfD45SDlpxSIV4
Gw46BgWx5Q3HuMP7uwt8yqBg7/ZC1UX3NXbWpxZC2mTw7qPWDgkvzJvspeOAf+pZ13wtJDF8NOug
fUkkzE06NdEp6OWA98wa3S4PiSA3FAY7qkXI5Rhm7Cd3VJjheExPlNVjN2TtaWwUc6+nmWXXTVLS
hy9+KVWOOgyWuu9WHKS/fRQw79pCdJ/Ftg0OETDqNwQw+40oJmgBJZqxSyB3PZpIOezlQEVtSpa4
0NJCfYKJqp0yX5K/ml2EQBwe5rgexHV+Ru6i3qihp95NwmD3cPiHL2mTQ7MUNRikXYAXVWOsNTSu
ryaqjOTu1GlJESCRXO6DEcGXJo6q/BzgT4nCEihSbL6cuMs/42GNvzjHXVIkA6RHox3kMtVncR4u
FW2XY78Lb9Yfsnqn41u9qQc32CJi99uKG/2AK4a+jZK+PIYUEQ/aiO22XBdYuPu6eq9XWr5rMop3
Y1NEjj54xqk3aoRtXRyf+IQwwfIADxy00E7xoKr3vVn5TxgboCuh+HC1msbA2blu9kMpRK++asKZ
wQbyYHapfNC6xFgpPypL52yKoqbeDSr9VxV3oy11V8WmnQa9rKF94OkInKJ7FqLFu7E0TIV4Gsy9
m7vo9xBFHnxXLjb0dPoDCq/dYx8Z9WSNm74pvYX6qtCX3Ru+utBisbYLUIaTBafIoo9OrMOdm2Q5
f9rVXhs9jX4koOd2ViRlR5TDWruosuH3UNI0koJ6/EHgYdlUgPKjYgrZhxB3cJ1v39kL20uHwEOS
Oz1/INYvtxe2o3GnK4H2ombg1Lr66I/fc7/bc89/3B7p+nXgHUdVWqT4isj9fKTAygYji0rxLJSF
Z2tCjShX/clJe8fJ+aB65cMQmqckUVeVT6e46fJdopkCBJ4+FRr7bO7LOerjKDa92bfULJLqi6BX
7kMhj5jHR4byXFkFEn5xnqCC3FZ2HgIsa6MM2aqh7g63l+B6sfkhAKlZcfS1MSO8/CFJ4xWRZXkV
Zxmid6i8lOleaMKDZg0/b490vasJ2EADTpk3aci8zwIiE/HlnEaIHqInIo1Gt2+ytlp58BdGwZcD
uWWVWE2Gj3U5nwBd9yBBPOJcS+I3j/TOM+uVB2phiAlvxeeDzaBfdcWlqJITc5AAGcJ1APeD+YAx
/IeuLdx6vH/4hE3hpnRdSG3KIBqGxAhf/P4+SiJEViTP1gf06+JHs3yJxXcDs6ZYzsGWh0cesLvR
XSt2XU2UKgWAI93QMCzVcQq7XEukCLyw8Mf8HBeNRiaH13OplePu9r64il8YhdcOyi94TVxjZlGF
FqutOrE8STHcnYdjdO2Hz0g9r6SmS5PR5akmPMEBoW1fTgYyM3UBLfTPbpiJ+6AsEFmMIstZmYzM
n7k42NNsaM3SNVIpZcy7B17o676ptKkjK9jIy4goTBo/nfUKKrStcY5GZ6aVTrVQPyrGO7pOjwkw
y5h+naLXe9l7x7Ge7sqH5GVb1OOgVOxFGnmghnUs/uTxo8B7LN3H8pHsasINmJpgtwJK4Q+C8kzj
xo7kcGP2+b5xk0/VeM/0N9HLdlYYbBr6SFP5OfXTI38JC2k9Uu7K+IX/kwxHI1458UtfdnK4ndJH
eWqnXS45bEyiuFa0nHYojB1iiu3WNCL34BfNmlvI0teltkM9zZqKe3NQbuvWYhtaWenIVeSdxKbw
j7EcrdXQ5qYoNImp24EvmKgJUwN0likVFdGEG1XBSxZWRD4jahoyEqS2ICfetm/esV/Y12WE7Muk
GVMjytejIBR4mbxJQY49B0Lvfa16IXgQ9NxFDA3JmtHD+3qoJQxgvaReOVxX1/v0g2maTvE68N55
0StMhVpWAtNw/BYRRzR2X9xRP/oFkGWhJDK4vfuvG5rTcKSRNO4Ylqbm5RfXrDgdiCtcJ06n/n0m
IcUlSL750nb+H7VG8CPLrP6x1Mv4ToPh8qz4cfcFaIq6dcUOmhCxzZ2u1MhwJH7g3mdVlHy9/RuX
dgqrQT+MS1yFFXX5E0PdzaOx6sVz7KdPkDdfK0M63R5iadFZ7ulBpd1AJnM5hIW6R1pGoenQujwE
VoHUZObEAQlEyDm4PdbCdPQJ7Q6GkqbAVSHERfQojjNFdbKk7I6qXNWbJlP1lcxv4STrUEhhAhGJ
A3WbneSxzcJMyFLTMSItmgQQ5V3rFTr6KmO/MtTihBQkLiTaiDRgZ0PFcmGNRsxQUiGcSoAFban8
5/cSn58nh5LABC6c7dIMpcYgUXvVMVBDhhaHItuYHNOgX9kHS6s2oUpA6UgTtXC2D8DqofccA1Ku
gkq+F4agvY8bq3lMvazd3t4GS0Oh+UA6BvqUW3C2q73UqNO4yFxnMDF5M9via12Y5n2DvvPKpK7B
p7CYDJn26lRqpcw7GyoU1QyT2NBwPKMEASr08STZXcnnSg15yUbT+95nCMCVihG95fzrsUaS+Xh7
vtMgs2cWHuvELiIFmmQMLo9YG6fN6Kah7pht94DuGy0qy38sae8KZXuvtsn59niL62vKFgkoEOKr
7luD9aBuuKXpqFqQkU8V774kPTeZ+ev2OEvzmkxuaC2SYCOFcjmvApk+Icvy/EwzDGwgCrw/Pbey
O6TimFesqWuMmYW7ikwLai9TI9+c39iYqSeC6VqWY5XU/lIxCLZ5GRofqTD2u7bQ1gKkq/IYu8ck
1GKGxHtY9l1OUPJ11OeNMD3L8je5yZ9l41Sk9fMkBq1XDQrrkba7vaSLM6Thxk2MNRKxyOWICeIF
WokiMCDWrHjpkwzQOeKy576iiKUl/VobYmmr8L6QUqI+BzBg9glbLKHbUYqSs0IQIElInCGHevKV
8svteS1uFThOQHRUHrP50+4rvhv5kdydVal+scK2tmNdueuG9kHMvUdUCNf86pcGnIhlhBNUJSgB
XS4kneK8KgVYXY2aPwSN+9SY1oicuYqGmI9fT2XUK0CkpU9HLwgPBtr8SDrNltJvTODclm86rjrQ
OJI+qripbEsQT3HcrGyTxXuNi1Ob6sTMcR5CCtQ2LawHTKfJHCKx+1b/kRvGNm7uEuk96V7rQSQi
H55vf8XFKQKxnspohMnzmirCnzGEYalFGnM8UbY5pJK6RYv8UInZyp25sDGp2vHeSdiQwVaYraYn
uoIL4bJ24ircICiMYqzWOIJirBn+LsyJ/ibt7akuTZVwfuJCiIexm6lOE7caAkSxHtCVKdJT7/r9
Bl5QtvbtFm4VmmNgR0EQML85OCI26qxzzU51wJQFj4XhaWcrrHGhRccUdonhPaijGEA5y7HgHod0
A/NTwxK8zO77KN+XUYoFcituEM6ODyPVku+iEuMXCaFojQO3cIpwvIL1Ap8a0MwcXCGNcdT6gIac
Busny5cPqECeDEjdtt8rBzks1ZWgfOmzU0QgPARmf03GVDtAfKEkKECD+t8eHlP0QcS9Ka/Bd6eb
e/YkG0T8nBzuPB1s8uX1UBt6LkZWyVfPu0PuevVGm5QAkgR9cuqPGz+PEXkQThFX/u0ztHR0gVJQ
M1EJSpjlbMMZfd+r6lQsqaw+f/PaWhHswleKF14aV7AhNEHBF6u0OtSlRxIi05Z8z0t84G//kKWl
hn1L8VIkCrtCMiRxUGmVx1JjA/ipRdInurefSh78vj3M0vkiyEOlggYo+LbZSkda10US1vLnpK63
kVEchETZtlKI+5UEc+K/GGyKlKcNRPtzmvM//ayCndk1oS47SVO4iDs03aHKkdfzYwEjyJgK8e3x
FuJ/BJygU03kASr+s1em17PEVEtdcRqEYLdpiDmILtbNf14NuhhlulD+mVXUUTFoqkmnMkP3tnxB
y/j2NJZOw7/TmMU5RusCcTSiBopW9WwYXWgXlNplRd5IKLtaufVJ++BIoWHlcy2l4FSewKfBOKd4
Pg8/Ai11G26d0WnqAuhK3IjJLup5TDKxK3/q6DccUt+1TlWEwD3K1sMuyqziGEPAsd3WHHZhq/c7
K0nLU2mRl+suIry312Zp/wJXnxyi/+ovzPavGhle6YVp6Si596XKQ7RF+mdA5V8MpV2pxy19BkRW
6FKR7k+4r8vv3HsDT3YqJk5lur8DHDc0taEsEWF5UW6ipvnT18iAD4hC357i0i2vUdakwc1OFucP
0tCUQtvGuuj0Zb93C8yI8gpp6ATV13G0XtoI44n/YkTiacAvZLZE9JczdT1liHppBFXmm0mAAEmf
/VDFWIEDYLhYeVQltnt9uBK+LK0vxGdjwqYw0zmWLTOAhOSFFZ3VoILJrSKtYICfKmmHjtnwbTC0
Ex4nD32RrAy8dNVOCAKq/BQJrq6JPKoQWhm4ajGxzr9LdR9+5H5P21bACOb2yi5tV0IZup06wbYx
RxMnedzj9t2AKwqNPx21o4ciHM2NMUp40Ke5tDKzpQuQivukZjcB9eapLc+1KtdmJzuoz+J3TKfo
1CVetxIMLk4K7AxcKZRPqL1fbpfObUeF2r7kDEDszcx7w0gktyOo3JuoloKVJVycEwXBqZsxcVRm
m7OTUJsezSFx1M79rAPtS1R0n7e/EkJS/OR5AEJqSfEXfo0Mwe9ySlHRYitk+rGTq0K4SVq0l7XC
MzcaBlsHoVe/o+ltbcuczniiqcmGgpe7TUZMmmW937iKmdzLreSEmd/aEFy9ewq43SbPQgvbmVS2
FYH8tIiyb9Q48KhsFHlbIZRvoyldYMyaRZgJCW9QwH96vQwfN8oj5FINjKg8VAfUIut3Yiu/Ef+m
+z7H56NTq3EbmBau6wNUVniJfIE6eQsFarVGaGKylBTegxyiSGL5eKrUeuHbUa7ryOWbiE1oAhbx
Ha73WqmUO1ATqZ0mPmYrRphsRywEcB6JNVvs43SyrSw2VeB97bCu2Vh++6sWmnv4kC5w9KqHl5ib
oNXletPqyacZUxkDGZnaXct/4UJwF8ZBvk0KQdzgPCFg3Ga9hHrnYG30tSvClzyodeQ9AmOjtuOd
ZrW/B4Lpk5EbAj2y4ZfeZt/jgRcJCPGvOJW++ZkE0RP1o761rE2gll8RWQ+2mVbyyWoNl+9Y/Bh8
cJn0jh6pOd+bOrICedXRrR7QOA+z4tnMTcHux163BbMr7UIvi0OriV9yZKfsYXT9fUmebI89JGzB
kvtt5HoCJb/0NamQ1w86I9uEktruLKSb74DRIIqCnp+d63wC9sXTpGMddj4wpfAtiS3tEdbDYA+h
hsOQG75CI3nLUuSO444ycpCWjzKcrz12CMVJKfGCwn9qpB7XV6eiT78Teb95jT6+jmIB2GQIvqja
8CBU9VPYj8GLNtTiycNFwcqFV0GW77sseaSlVNlVpWQbpRr0tzwJvklJUp3d3kMkV4ySXVJ68Yvk
W9Ex6UynDcNw15sI9QZacBf7yc++Mu7cTjhPTa9d0A0+82YSBo0wHEWUdGtZtbHpslI63D6TS8f+
3xM5i7KSEPaW38jtGf33DRXXH16Apd/tMa4hijQPJ+WSqThN8jHvMslgBSwj9zRnYtLUnnGn9MZL
BdZLz4IP2v7QCHNz2xnijmJ5uE0j+blm70oDIuLgfFd+zsK7ZFIgpOpPFDapU1xeQhXucFSYEs0J
9JpbIYrkg6XFgCei2P3PL1WYD9TRID9MQnKzyNxViGKLsIjPISaBqKgoCnChaGWQxflMtcip6DnR
eS/nwyPV521qKc4oV3ukIbiqrNcxlV9XvuL0d2aXNwzz/zfOtJX+CchRVTejRgh5z6Pku44sVCSM
58gN/yAV81vJ5W1UINDUmDRTjWgvSMb+9g9YeDzo1oBpMmUJous8YPOTwPXABqmO1wNgsI08wg0g
zzE1DTP6HGVZbVtNWsOBLK0uxFO2CcqZE+Lnctau5ntSZoWlo5kt2LTCk3DOiEJDO2hMcwVXtHAa
oaaIYGomRj/igpeDjUNGXV6Qo3Or+H+8iq0/mabcXsalMeiusfMhmtF1nG0XnFU0vxW8lBrTsKFP
XeElcHuEa4g54H1G+Cv+p5lX4ut6I2GnVXrS2cjQ0ArDM9jykduUlrhUv4vV5EzT20gYgUFZOQwL
Zaa/rUNYoZMg3hzC0tLNlV1TEBzJT88k3oU9dKBXlfqYlclvWeneK4iDKzfK0pISDKJaPiEXlHns
JESFVUSRN57BmmOYbUm/pCDY3V7UxTFoutEHQHMPquDl1pB0sRjRh/PPpd9iAUs5Ba0yr3/9/xtF
vhylEPsu5tFMHcXNt8AXBkKD2yMsnKdJ52VSKqWBch3VUiWXO8PzzgQjxiYP4m5HNZ5evDBqKzt9
cahJLnTquFGbni0Z1msGCXUkOHqYBmeqruadASv21KWquDLUwtfh2LLn0ND+C0G4XLcB77/U6qvU
6dsacOlItqX0K0/1wta+GEO/HKMr8igcrcB1UN18r5r0izxG26wbPgoZ+4pU6DeZtUbtXpoXBTtQ
cKTm6LzPbr9CNEcRyr/uFPg3bi1cereSUQorq7dUHUSYR/lLn8Dab54Zgwkt86LhI+Vm9OD2/iFU
+71SNk4gGCfX9J6KEp8KEPA2MP4/tzckLUkWbvawWXQpDdIebnnEoi4X1ivkQrfAGjiZJNaPOp4t
72Gayxseg3CLTtZjLW5K8yGqiyfUfJotNmdQnM3xKwKrv2UY347Be7BPNTIZvcagsx000x7l8SHN
/oDaUa1vY463nOk9Z937iOKHrafpfSoQNHrxsUv1Y9RI971vQnBSAZ3E6NNswXMiXBdU2zzwSnzZ
cgWfyXw4RFoh20KLl1CCvgZCcIK/0eSnQWqSN7kBe9T70accdE/eoFv3gI7yNiw3uhzhxSTlCB4Z
iXeAblw9Nq0cwM2X7ToT5VdX6sSHOhHjg3XUcJkd6Fap4qFosed4ToZtliegkMSR4P1r6ioFlooQ
0oAzVxvqxc0+h9tpY1gaHXDCM8azsfFGYUO0rqXbtoIgEe0pPZSYXrWh7UZisTPzRt+Flt5tTBDZ
3Gb2ENx3GNZsSeYrVvHRRzBJ7KPtWH2qwmM4iWNiZbNFzQtddb3RP4ReUEgpFIRPgRXeBVaPY0Ri
aJthrKyDzAQPMloyuzyVcaYrlewjkDtrJwYFTtWIimJWjLG0JmbJhoZ4uM2GarK6NZEMqa18U4ai
i6FTOWyoq38fKE8/aBG8f5HkYDvmLi5ONC1e4Z5Ld4KitodicPtNUuBeWYhDd8pMsd3KdTrsUOCF
WFyG+mTGk7yCKK+3hZjqj2IcQoOF7LVD9SbemwX+p5rRjXvKGRgtk3lRJ+8HuDoZC53V9bPUePG+
IzqwYVFVD6PcifuqS8NtROLxpR4o7Biqh+F2HQt2riAj7JGwsKkibaOMfnDXJSEOqVWo7QHXyHvd
dDO8cM3sKdY9GcVRo9h6VQFMJavUGBPDxP2ctGW3fWhVdm0O5R12avlOHnps0Aocn1UfqFWRlumJ
TjU0AN9yt3kGlK3ODfy8LMU/4XhobtpEQChEzsqt3GPbhJ5hgaJ0VACZq7th26vC5NSsD99QVsHN
k2bYVk7NcmOVoOQ1iCIwNfpmEyLdu/P6KD1ipk35UwnxaxNqBZc3HhI8Fr1NqMcBDBLX2IqZ4dph
L9bbRkv8PRJNONPT90bvVHkwcwDFYpn5X+DQYs4dyOomwOYNJ26tuasC6YdrJeqbpKX6g0EVzYYw
BccgSDme0kjv2FBcrK5bBftDDSAR3JWtHonVS9AFxRZb7G6Tgp0/mQMGeTHJoZ3Lnr41IZtsmrYf
Nlks9Du5V9NfDdXdbZL6mGUJAS6fWR0fPDONN0jbtbtcGamLmFn+hlGftAmhNe+kpu5tVRPVw5ib
8I2bKnpswGgd0XT1n0KuWXsUsEYfAzZD66mBjQighbZP6+18KPnbom9HtgWo9W4w/A0AlfpYG2Ji
F02X7dCb7g9J4KtHT0JlwSzM6GAiDGS7mCJuw1BWTwgkeC/6iINYmga//QoRZH2wFDvG5JBIj4+R
legaWW2+Ece6wa4WY9lRHIydWisQV4Ek7mDu17uiwJedfp68U8xM3GUZFtphZMXbMjWNo1LXUD1N
PN/lBEKAVmFm50e+8vx/yNzRi42UFJt0W6//pOJKPLT05oI5BY2KGw011Nn7p1VhMgYIHjt1Fp8o
vdui+zCIvwFuYvaOEVUY7W6/RteCaoi3/Dvi7JXPklqRumgczqVSfxHYMWBaHDcxHU11N5E5vHqe
f69Z3aGIQ8fQGm74/pRN2muuuVO4wm7/nr9B0vxxxOkE4x8A+Oi7TFnZP1kf0ngBdsaa4QQFoDVb
FSnpyFQmHXU0e/p0Ft5k1ETQUMhE0b83ejy9Suwrt56WjCdPLLFHjpEUtqoCZS3e5S9B1hsID+DK
LOGKvDGAgp+UWBgi0iqvPt/+/UsxIL1c6OlUvjkLsyKqbLojpsut5tRj8tsX0mdByJ602FzZJ0sp
zwSgnTStRKq1c6gHlvfQytIyITyXxj2aVhhJjnkCwlKxuoJyVpttGiNx7aZr+10PdOBR6bt675fu
uKbvvDhneLaodk1p5Lx/LdSZmYq57zp+ZWEz3JTK0c1Nehtiaq5EbvqUEMy3B/p6MBOpqUwQ8cvt
MQhul8lkk2eLrB23PhFgKYK+T5lK7Wrbx3WhPcpBJPwqA63+amVC8X302/p1FPSwtoNgyCDphEgh
xT2Xnumaz1Y/dts4rdOdCtPfzhOzRYUN8d40bEbg09QhbAt/Z9EeC5m4QdYLHCvdQy+ZEb3sok73
w4ADpy1mEnxYjKOxJMUl1rUr11Xxk/OEU5jkX2P0h+ms+Sp12LiQjgJumLjjYslYbDstQS8UlqoX
brgQfZ40NdhXFGDPrR8qZzfvDVQ6Rr/bJlKjHYvGl+w09YR7Xe3yFwUZOSegBvUcJD5ENxAP+3DI
uq3iDha06kE/C5LX/uFRZCzc41eS4KWAFgj0pHwmyTCFZh+l9gVXlbNccIB1EAwIsnAc09Vvv1CP
wWONWoUJUJNq/uxmEJKsSqmpdmdU1u7RDS54nZG9FwzhoKk1mipjsNIqXJwX/HGNPje5yPyQaUmS
jDwBHDLJ+1UgpzaB8m/fFwvdMiYEFgNmytT8vJqUFItWL+sONfvIBq7+SyzFhySoVTZdunM189gb
ur9RhTWEzOJywq8A/jYZW82fmrohTupNLTunY/ENFBK+cWb4ZBJX2LIq/Bz1/nh7qksDAkubFO/h
jwBSuDy6EWAuvOyH4TzG1Wun4lEpJ7Zv1WjjYaksCvJK12xpaflwE+OHlPIKc50YXYe3SGM6GAn9
csvkRffGuxBWSYKHpw2y8HECfvHCBCtIgr9U8/klBRGPZr9BI/QKgS2ZNaJUI4BlpYjKJz8scmf0
5fo9yir/51Cr0pOeNbyieqjtKoKa0q6KUnnAPLV7bIy+3oq14d8VLmL9JdHrphfIvPPaFO46Pc+P
MSGVndSlv207LXwM0PbZCqmcHMbSBWFPGLqhXag/5PnQbqskIBZPtbWy3uLXRGtwgrMbsFtmSWym
dlJEG9Zy5NZzoW0l4ZOUucgrNmX8ECnlp9sR4d7eQUsPDX/yf8eczus/scHkTtIMIN8dPc/eYeSe
gkx8FUZ3Rbt38XGdyGJwufBcuzoaoHDblk6+d9aizrt3eVZPQodRbpEX7qMv582uaEiHBv7Vtuo+
PchCW9/Hprg24cVCxb+/ZBad9dBVA10EGiYPeWhrWfUnlIaHshA/pF5+Saz8Z+kOh0kCLXV5gm4v
9/THr7YxKknEoZSa/m939Z/l7joddRxvwCxiGC2QxrryIHW69Ts3Nf97M1RrBnSLB3aCdU7lOqQ0
Zs/IJNWv50JKwanWNbs3h1MdeJigdLtE9n7iWvWn8NxD2Yf/RcyGgjGIARmC4BXMUxTpySgiQXcb
0BZrkwAXZGvcJVKcr4UvCys64T+gZXAzwJ+43MBeFyTtEEMz0NrJC3gQ66PuBe23HDm5O70IlBVY
zdIh/Xe82YHp6lKtwkHUHCL8n1AM7ms1NWjuSspm6KvfZVeuXH1LJxRcNcV4MHcit+/lBHWh6UMv
MRQng66I9rH6jo5Pbg+IVNzem8sDTXqTdC2IBWcD+XoLmqgSTCcaxh956GFCJ75HeCmvnIFrjSTy
I9qJ/zvQ7AR2iSZnFr73TujLcXyQhqI4WxHuVGYhSz9iiOY/csHqfueKWN0jfV/dB75sPCKEKdpw
JeNDTsT9RDDab/sWEKKaxOodKtHDSitnKXPUJ6YV4D9Km3MSU9TEjVxNZEa09h4GM/ugzvWjyOvv
OfTMstTfy7pcQTQthUeAOidTMTDEV43AQivdjLQ8OINvfwb8cF8Qgq2s/9IdxAODJw89Hukqt+gh
k5d5pgTnovHeSr2+A8qEibb14Zn619tbanEoxHtQKWQyVx2Poig7AVOq8Kx2gvXs6lG0SVI6tvkg
u7tYc92Va2fpcPJ6IkgISXHCEV2elSQBnYFWODV877OPrS0MBNzOP10Fi9Y1MuTi3LhVFQnA73TX
XY5l4royxFaKA09NwAA/lNQVN+bBvEuM+OP2Oi7tRFRB0FyasrSrlljUoj9Ux4N3dkUAHL452lpb
3UXG+MpsN2M67PXGWIktl7YiWx8aJuR5SjiztLvhMsiHjn5IplZ3qm+cuollcXteK2MYk0Tpv89h
YWWd3iPjMuaTz1lM0OqKKxf20ndiQ1A5UDDLvgKW5XXTiFgeB+fWbVx84q30vkdCJJHr6hSF6I7e
ntLSLQqbG1EJGFPTzXE5JTznhoq33TuLFAf3ZR7gtUxf7Kjz6VZWb3EoSBRgbEEjElpdDlWPFRYc
vRGdZSH2bLOadKnz71YUvt+e0tKpop2N/wYdOPmqCde5gKEAXEUvWZ3tes04Sy7lO1EJ92UpA/wo
xpUkcWm787148ZgX5PjZxIShBmoS9v45Tss3eYQS4rXpRyeWL240bOTAvPOTZs16bnGWIPVQrKcP
LM73e4ak9DjROx0jQ/0/0HKUXoxKfkIPsj50iTieSzlY00pc2pwWtxVZOCjia0nPQk5rXkvNQebj
0U/Vd18VT4WR7qRWerv9Fa+Hovws4Q4MDgK7yfmimuikhr5WUmf1/DtDFJwwHr60iUQnyjVWwv3r
nXk51vSB/4ez89qtG1nW8BMRYA635MoKS0u2ZXtuCKdp5pyf/nz0uZEoQsRsYMaGx/Y02eyurq76
w6t9PfRgmlM9ELdUixBFRcvmWTXNDji7scVR/Btn36bUjAWKk0I9NV7aHW/HypReULAx6HdbDdC7
r13QwgqHKB7jNUsndyzsQ1r0TzDwC+o61kutKs91ayMDMJfJT7OrR4WmqW7cT0NM/6r1EqHSjLoH
3UD/HMQD0rJK/YfIBITZlcPvSXhRjJuaObCxCkg+litweJOKRxOzKppk/F9N+3MSfakUbZ9T3f/4
S76PmryxTppASkJRd4kWUiUjyowagycz0Y9ct86OpHz/eIiVWxJj0FKF+aDpHAPzF371BQt1bMaQ
qPxkJyV7HDCPre3KSMv30ZhpLy3S7U9SN7U/cicefkJRrU5tWZVfP36M93sSMWV4pyxccEOAAN4+
BWdQkmHFrD8pCA8g7ISmkyK1wX7yG7Gz+4kOnkwz5uNB1zYKdzNu2tTEUOheRPChrNFXKuXuiU7q
d9kej13n35RKPwLY+M++VuacHKEYyTsiP7jMufNUB/hkQC8ExZM6vzv5kGbt3moOE42/Nvs2S018
/Hb6fKYu9wtERopvlJZR/1nMqdHNSoN0fJ4ocJuPoUTnLakVmR7sqIwAbkMlxnCtQnhQKkY3L+XJ
c2j8mdoV0ztaToPTta1rYvDn5ZhW87dD2dirRpw9alk/4C0r0ym20Yzva6vfxwhF/alb9MVqP6//
mf2q7iVbUQdIzE7/yZal8FioMThdA/pSKBr1pesBWUYap45bjZ+Ai4X/ylHY3SDSpf+UUiXThe3E
k6/k+o+PJ2ctblnU/4nEs4zd8nPoQ6I6gJ66GwCgC6zIcxXkv+Mq/fd/GMZEcsogZoGsX4SseNRj
5isG6z4Uf4Yi+hnK3b7Kxo2FvPI2+L3AkoUiO7tnLYYZEy1WAgFXLI6jiz/lh8IPTki0bSSKK8NQ
qIYTAaV65lQvEkUppmnoV/b0NJex4b+VeOUM+K1U+Kb+9zfigFY4pQF6sEgWb4RGA8xb0Ya3PKDl
Ug+64xZj8Gxa6QbHbC3+MRIlVXIexluqCiSqUDiGs/iW5SP96Uq962o63+ZkwG80vboXR1VLftFB
xpZQyQ//eYEAd5p1LcDbIqa7CEEcW5FSTpaBG8jwRSqCk1oov0qgFh8P89cldBELGAeBJe633JiW
ggZwIR0B9iC79QlaJWpfUiIf7OzBgB3vSbUmHocwRPHNBBYa17J6mGioH1qpgdSUDj2aK2O06xJZ
9STBmWn6YXw29ACP4riaNnKKlVOPZ+XOStcbef1l56CKJKNp+ym7ES5j146La2iHG9fvlfOGRvGc
HpF8vlddyGynnSTJsm5BIbt6Xx00Jz/DMgMQaNHl3LJJWn2lGQ2L94Zpy/riM0+x3CR5lzY3zYnc
OR2xy41UYW0dwxaliwRJHkDlUsJVB/9fG4NPc8/pnuO4PYbE0MxRjprzfaS+wGwDhsLDS0s31vD7
0iPQwBm7wMkNVXNZt+pATneO0OJbiK5aB8rBBQMVWW5UuywVvBs31vK895drmcsq1WUSXDibi8kM
ujwbnTBRb0XaKqdBBaITqVUAyqsDgNZZI+0sW3J2o91Nx0TWo3tZJJxUYahuRKm1VfT6SebP/ip3
qky9CX0d3yAlH78hU5VCp3CEW9nJtYwFp2Sy8ZVXIrAx2/zNxxbTvUyTAj8xy4lmJTxLZdpDObTv
AAjFj0iFyBshYyU5ejPU/Puv3o3ShJGlRhXeAsOodlaRPmYjpoKVdai3Liyr00ixg34PMkfvFNzl
oo16IafJs6WUv2dlWRzfXoQkTrA5/tCE2uoMbIxnLIoRWoROGK4k6o3SJAKyw2XUCfK9M8tlDDs5
qjaaaetTSTOL+K6+l5aIjDKSK78tbqJPPMc6QiSh0et78NA21sdanMGWEUUC8J9cGuY3f/XR+tAa
63jU6hu4KnnnhyCzWKQbR+bq69DUnFnMuAgtYRqliOC0ttgjSVaFolobXBtp8N0BQ5LE184f7/a1
N6IaTu6MtCMa1fOOePVGFDb1tLUlgktctueuU4rz6Oj1xkZe6VqRQL0aZrHaoxpWf2fiQFYPYlem
lxKZuakB7JTU93XTu60Nwq7tvdL5x3S2usnvqyAMzjzyelxC3tXjLehtcljFyS1WS/vc1/a0Vwc7
uaSylP+09LDwIt20fkZgjTZmd+1TkjjqKEdzDpLavZ1do9T7LnAinK764UEW4sXIuruxUO6CCYfx
j7/k6ljwCS06ypxSy1wYslobhgaAgL7O22dbzcMDp0b/lXuTtAuGbGu81RPRwEUYaTka2e9KLkJv
TVGFakHP+tT1wuMnUT7a4RPKgLHzPEEtaOwtDNZahJ4rgkgJcBZya387oyEu6UESgi0KE3na2YkO
JjOYtY231KNXpxMTW7R/ZnLIsvxY1po2hrZIb0Gd3aWFBk2jRLvXuGs2Gbtr6xPUwV/5XHgay2J7
DNKnDUSfP43tzo6OVbHjdKf60eg7saX5sDoWNxiaiTQs3jXBaivjJuWn6g0Jv1NSaug9tC+pKbzG
Si/FFDyoYqsdtjaT5qsh599/FWLGum1LTRmSW6FyRUaL1/Ek+v5RVH2BsrhxFqytDyoA3AmR9oNv
vYhn4QBo0gzL2T1qwE29uaD78Fzr9X/f2JQ0iNEEFItL1OL+JKRArZ22MLjVtJemSR/tFlC8khxy
QLgf7+uVCI2U9OxiN7eaYGa8nb5Uk4ou14JyZvqW3khnxkW5e6NQvHJkow07o1zoqMMCXUybI6ys
4dRGxNy3qosUC+fIvU33HDvyXa2JnZOFhc/GfXeFbMARasDVA1KJ7ubyFlqVliOloV3fbK02XkCw
jXfSlNg7o/ah28QqeRHSENey04wDSqDyXgtDHypCWXlya6pXY5L9fVoU/UaneG02UFaCqIhHJA2b
RQYsW72WOEGAVbZVIoIxPvua8tyaRurGcvSEmO7hv39iAIrEbChN9EkXQa1SU1xICie/OX3/Rw/6
fV3V3z4eYu2VXg3hLHKyRhvU2Bna/BYlTeahBZF5XdkIgM5ZsRuVMnseSEY2MpnVQTl7oa6xtt51
25ykb9UhSJqbKbfAlP07XSoRAT75VgHp3N/Y+trK3p+BC2x9zloooItFzEVBdrCubW56E38V/qPs
xI9ZN6HmWf52svQeTVvkBg/NAJkhH6P5h3NbI2Adp84OTrs3VD99KTlNRWa4WpR5VZz+ABp5bYb8
U9Rl5yZADcC/14zuEvq8hoHwesocUleVa/txFNo1Uy3UejF1txC834gEK/1+TvfZiG+Wt3HedRKL
tKsM/AzzGy1i+U6LItnTfbPZ0akaj8AOhpNf9V9xG1H2tWRMUCQG/JKSUXbbup5cpR0tLy5GNMl0
vGw1p1HvEiv4H45o7uFcM6iUgbhcSuI0Eg0KM0q1WxpU0s4M2nAHxaPaRYIk4eNV/fcUXtxVKSyx
V6mrgvRa9mKEOrfCoSDc9Aj9PyN7HNrSy5pxb8N5IB5TcBpzNwK7pkkxPPfkMlnNQ6hF+48fZN6h
y+egogImi9Lce3KzHcpBAIU6u1Eg8sosOKs2NBOlSHtPtcOY/DbwHFOcxk3/x5U9BjITdV+SITie
yyK7HQwCGYyoutndF7OqHvzgjzFO3oDc8lj++fgt18eiFEGXErDksk/a0hvvahzVb77UGDt2dwWA
12qPfopwS2Xk8k7vws16xEqdHdt4YElYXGKKtaxH5NIkDKsqmlsfdsqh1FH6kScqIHJ7P6tWQ3PN
Hm1T1G7SfpGGjbi58mFpnTKqirwlnZzFUWBVo9pXML1vTW9eplz28iz7DiXhUlrBLtTl72GrAMfW
xMaCWplqUs8Zt0w1keLpIpZ1g11WKUfgLQpE87VJx+FQlb6E+E8mIoxE9NwdhL6lGL2SqiF/jYsD
NxaFfTU/1atUrctTwPLD5D/R4a9OWiAN7l/bCL8auOnS4No4+FbH4zI9QwoocC2hH8FImtqOMJQj
89SM3d6QHmrnKjfVxmzOs7XYntRkuf6htkeRYJneVAgNo1gxwyMUPqFZT8a3phrl70NaiK0gvVI+
Q3uM7UH7m/LZ8hTKAShbeZ7Gz9xES8Nz1CDbo2TkPKAlLUEqtMJ93hRN7HbdNH0O4jzdyVlVPw7y
5GzBQtbu3SSOfEgL/CDN+MUyUrXOipxIhuBeYofoTDFF9rHu3aq0tb2iZ5Mr5FhztRILGdOvxYPS
JJk3lmKrQrv2BSDNzJq0s87YMost66nxuwYyNdK7V7tMz/RzziJ3Xv5zhJqJJ2iezJ2Udy6bGAto
FqEgeyo04XZ1dKvyq2Y+WL0Nj3Ir4TDUlWWF+CbSYDSPuXovgkPaohYCDSy5WRVkDbSgM0+tYrBZ
AzzdXyRGkRfHeM70mhGeewLkC8oMBbwu2XTtVpq8Tg7Mb2ada4ipd3aCg3jtHyrVCks3SmL5LGtl
s8u7qdkludXiWwNZE5ZYmRxMTGH+BF2v3Q1FlXoD+eOdBXC9RrArzn/VdR+iCJM46bETclm5bZly
IvRG6Emjb7gYg7afTB8Cn57EyA/0A3zUEZ84zwREeIkzEw/xUe6O1E0GMkV0b0TTp67iYLBYGsI8
Y4Po73DDtI7UlppLE5r28eNvubZkWCxok4DUQoZ3cfEp4zJQNLRvb7JWFagP4dzS6dIAidXYqtOs
D8UBTpN+Jj4v4p4/DGXiyMX0lGb6z8jHJtXCayEqnN8fv9LK7dvhCKMSBIscHvliHN1GTbNM1IDU
KDeuk5O5zpQ/0tSAGSuS4lGu9fgwdWW2caFZi7Ovx52f61Vcty2pCybNEDc1gfEzR8JDbKj4ctj1
rzqT840vt/qaFvuPpjgegM4i6iBtaWRVH0hPo198nXL/3BjNY14cyNtHl4LYD/xO9x/P7OoXpE4D
iUOH1LCc2UBVqS5ktAqiQi33tR9Ce1YlywUv3/8vER4E/ixjT5HhXcoFSRMqU18qt6LJEGWXvSBA
wiOdzKckHQ9Cz84iUa5OWp9Vwz/iyr71smvtRoDvgP9nLLqOicTie+JiFDpF5Tw1g0YP1WjGa66n
MhJNxfjL6FD46CRjfAzUzHSnKHX+VXsDZR/uM/tKLtFMGzP9FkpS+AJiQDqqtZyeZQEPyyu1pNlY
fPpKlJwzdCR2KRK+09D2hxBjkUqzniZpSE/CL+o7s4nr08cLYN46b494Gswz+uuvAQ1wk7dTkmmJ
ppR+V92acYRIFuWHPvfvHMoX05Deb/YD3+eFb4ebX/rVjrLaVKrNTq5uiVNLd1HfnMNRP/oRIGNz
GH8EtnWv5Pl3cwTG+vGLrtRd56ExmwLBOuu7LKoF8OHtYIqEesuN1DPRze7j31qieHIDC+93BPvU
FLPNzn/+jEgWs+LA6KIYS6no7RsPCkIDSuIAGWhhr/phr3lOsana/T5SMQrYM1RKMK4Ei/l2FEM0
tVlAabslcrYvautB6aWjHJsXKTA3VszqUPQ4TaoTYIaWuRHJrV22fofQRmvLyKMZniyCnP5q9K1Q
wo3B3scnUkKgQrPtBdzY5QkjsKPolbyLiMDq1ZetuwY1V1mBI/jx6ni/2RgHGCsHJ7Wkd0qeoVqp
URRG2AZHBa57k3kno/vw8Rhra58kSyb4kci9s1SA6ZRmhVax9uPsR9+kf7JUrp90eYARlrZeroje
07XgiM/PxwOvpLNzn4rS/1/aI2Cvt6sj5nDFayO3nmxF+pzVvTfEvjcFfuTKffmtrLt8j9/haQjN
g14231TN39gEK1EGAay50EDFkuLGYu9NluoTbVX7KRtKr21+mQo6CMMBtboE16uP33Zlml+PtSzZ
0aGKsR9Kzac8M+5qf8K3ouqQVNC8Phsug+Jcc7t8LuwtE9KVfcG4VIGhzbJkly0Wp0vBzit9fwuV
yEadpXuchv6MTPU/o7VVllxZrpzYIGZYS8ipLVEVcRaLMMwBebdDCUItrLJr1GDb/fFMroVM+Pr4
aXMNQuzuXQlBh78x6qgNcs+cTU75KRkOefWMtLmXzmwYKfYydUvCbOULUjWYS5L0q2jvLEKmlOqS
rFYQpVFnMaZIn5s6av2HOiQefWd+ESbORslVXZvRGcRLlAFvRaHw7RZJhK3U2Wx7YOOmcvbDiKL1
NCUeQqL6o6/V9Q5cYr+T9TT9IsujfO5wod7Ri0YhMkiC+xg/DR4y7hDPzIOT0ebmueO43sNiF3tV
HcydNEbafkBqPtaUxOv7MXWTzt5SY1yJmHPLg6g540ffwZTCZOwTZUzTmxnKj61secN45Q709eOl
sbLYYcMyTyjBK9hTLCKKpEmprw8dG5pz6R4kb7GrBi3mJJXQtWyG+PDxeCuC1yponlkgjUrue4tf
M+yaQlVr5WnUZemmo5RFa0PVHtFbTQ9GpCbPdmRj3ZCY2WcZG9FUNrK7Sgl/Ct3sT3VAbTOcgvQl
nXL13jHVLaTwyoQYaJGBEIPGzo+L9RMhSaJmWdI+VWb0j1k6Z7mtfldpcXCc+nljLlY+MQ3Wmd0x
my9gCvV2rfZ5WEq05OWntu8fU61+Nur+T26Ph6g2Qrc21Z993+yTOnlyZOl7X4prbSknpxivtNt/
9jlCKRtPpDLiIovkiSgpk1YTLpaJtVJiv1v2Q/qEvuPJEsl3pwhfBn+6N53+WRuonsyC3MCYWxRG
sno4x5PYoNn8rdi+ewZM4ea+GMXkZQtzaCPoEomsQDUd/RvXifpfIrG518u6PeDNNO27klpZFlTx
59bAetdRMv1QitF+7A0n3KnTbFuhFtI3C0HxL7xmfwmtuPHSYDAjN04o+4+ZI32drKE7qH2qXavc
yC5jrg5e0ynmgHPnOHyVw8w4+LDrqNOghRyNRbPrQr/8FusNLum9QNNoUMpbwU3wYI3JeCyGOt4F
Se4cinaiytTlUnuzewUXlG5C/aielPBY9WMMRKfL6OvJ47mXAueumLT8y5Bo4U5So5dxip37MfB7
T4mkLbez1TWHgzea41TnzKXAGQ3EqQK1nT8FvnmHBDmuFkqfI2EUp97Hi2l9JAD9RA3wQsvSMawG
DFpEpz05Uv9jirrfbesfjXhL5XHtcKNwQXlzljeBwLRImbXCsoVaI6zaYRE3wIbOjfzCrsrcWlZ+
Sor/ojjJOXXC+2jKN46blXzozdjzfnp1DTKUwuglnWhGDeNCGnjJo+iLSOS9WRf70hQvH0/pO0Ug
ukrArihPk4RRq1l6tRhmWiq4COmPmcgemrmpgg3s6IjLGH8yBMoDQuxJRndJIy41zQq3HdB5N5Vg
pyvJCXvrjcxCXx63PJAlkynBMkXblgPk7QT0ZphJ6NlUD2na32dxccmn7t/aqPdZHp1ATO71TP+s
9w2SV6IT0FtUxQuB/KOJBiooRk1N8/18NyPkMP/4puOT9CMq7JdWij/RyPsNaP9BcfxjWsqoh6Ya
2E8uXg0w5p0lIRgz2Fq58zt4v5UcHvAi/xEbFnRNA/HmwaMoItwaWa288L0qRMZshMKJVHXwJYqs
zqsL5UeUWFs6seuTYlITBU1Axr5YkQ2uy4OZNsOD3v700+cp3MIerQwAIZB+ObtrdlpaDNCpgZan
8NUfprCr9qLUrH3Z6VvEzXf4hBkdj3wEuC1KLLNZwduPm0250wk78BF50s6Qo9FZl9yxDYl7EDqm
+EgKB6R7Z9o/MLN2lfQUNdfY3rrTqct62vwcpEGoNqksexAnb5+ja2BooKPjXBPNRC7wMW5vFl5W
GRklY1YFCvHjSY3tvTX0920dnCqzcGFcYbGKNyt/muds/V9QY8CYhvHB+fvfpy77wm8UeXsKlY2j
/Z316N9HJqGfWY6UcJcZd4iIvGgl2bmOFKOHM485dpOnI3fHkHXUP9qp5SVULXjMtioP/NQn9nH+
qcUr+FdXYlUveZq+QUXX5qXx+nT9+2B8VAIlaTnPt5hLYA5jm1f+taY0lMXyUYvE7FfLgBFfbuA6
lY2KN9In6hoZISPnn2bGwIiXCdZrPaZeUkFnyQ5R7x/C8jNktsypvQCpS4HwGr+MWQOYLFcZcie/
C0nad/lWk2kZdv++hI5YA9EH3NgyTdGLoWmaTPGviinuwslRvAqKyhnJZLEDUaO5ir+RlSyvMssR
5x35OtBrplaWZu9fTcAb7iimgxpUO/QBXT+rr0liHeNp+BGL7PxxxF8dF+jyzLAnS1xuQcrVfRHU
nX8dmuDOlKb7uDSAizboy2TlZ6MbT+jCXTMz2iKULfPg+YVngBzi6FRZSZLevrDSJYHIiwypVQNI
gR3S6zaFye2gsJOjbgTj/uMXXd0xMxoKgXRaEO9wXsloW0iA9dI1hRWMByssJt78j28UL4XuIMiY
TM0vgAD+pfGz9oQWPM0a7kMUoU3oNEI71HpuftKbpP9ZWy08KNF2hzBQzMckRbLJQD1yo6i1FiDJ
UjHKAAHKNC37t5meKPAXA+mq++U/ajv97Ibyfhj987woOvYz7OPfSa7uOrZ4MFn7FlehtO52URBs
bOx3R8LskQrVBOC0DIhqWWAbTLuu5V72r3offYefcC8F2sbdbe0TUVajrsadBVO65X0+6oexh1Hj
X+PA7Pd5qCq7ZrT7nQJ4+ljDpNlhYAo7jEqfZ0qxcsDzk4Zbpji/bLx0Tq0jDJeCjeGGFgzFSu24
PrdqdFIHn2sFgq57VUz6xspaWcl/Dw8eHXQp5Mi3K7luuiyfNNtnJUtuXymuDm6IQyHQk43S9EpY
AnVF4VH9u4iXku1tmKPIU098A0M7ovd0QMjw31pNTo4tHaR20wNxJZYzHrsFxAJp9rLWMSSVnw4j
30Muqt2QWjtT+D+o3H3Nmvww+fjTOdF+yrpPRm5fylDdWP4rsYnKBC3+ecFBPFpM7KDlSpDLrXQl
CbplvvRQKrYbYtGF71j+j9KaX3oj3UXmlhvY2rh/VcNANCADtryiF/RfixRvumtYWc6TbqfG3vD1
6KhatXZfcB3ZlSh8wREP+4RcDy2uj0PV/F6LI5TMi1hFvQ6ezBJpLsdVRrPRIS2CghTr/T+DNHBd
T6KN/ba2nPiw8z8ged9hlaO0VRURt+KpM5qz2thfcd5+qKTms9Saf5p+i5GzOhylXUTnQFK9uxlq
dlPJEUk69VbnU5F15Nvmk53a505y/mhqsQFX/FtaWk4jBwzsWKA2VNPnz/zqSG3LSVUqdYR/a9IN
yHPjkGeNSM9hD+XX6iv5FCjKrHmaoLw9DMmpxqNvNq0Sd0GXmRd68S3Xjk4/gL1MfoiSsnuE3OG1
1IvsVGRm9hI36A7W/aSeUdOd5aZ7HXOcPtnDSe93vj2h4SiFyl5ObMMzxGACpB/sXaJlhTtg0nM3
1ibtwRhUejOV6kXkGIQAQU7v8tZKvKAX5KQRtQlHn9pfeGtBSBt03d/L+NW4spLY1ylM83PGav1H
cHO7L4zW8mRUZC9chZJDEnE4SHPZoLVrxxV6Mx6r2vRdk6xmP/W+htNRix9KM6nHvtDLzyjzjl9z
KxrvWonCRqpICOXWEK61rETBKDZyz3Di4pwOOnLVOQE3HApplyVquy/0DtWLJM0OTF10cFAh/v3x
1lhZQwhDEP9o0M0KEYsuZKzScUkKtX4Cq+lquAQ36KBn6inT213HIf7xaCtnHpIlc2XZAlhDU+7t
CiqlQO9jS5OudW4pDyGqxOekHZLzx6OsbHc24Ox2QpMMSvdiFNoxqVUUwHU72zT2VRwq91qo57vA
lP8rdJSkC0Q9nRVg9SieLUsZFR38IBN18FSb4lJVDSyBwDy2nbVBT12JoG/GWZQtnFYEstGyeHMW
LLk8Gk4k+Or0FfXe+VKnceP+eBJXrnCwulkS80UOU7HFwoBm3dpxhXZToJdPU5ul6ObUJ+wDvqWV
/uzE5X0ntmAYqx9uBgwDh5i1bRbnk5ykZq9aVfeUGGW5b0ikL5GS9hc5Sra67++AuH+/HJx1gJqM
9C41srSkVWya3de2w2yrbI5BCd+va+V9TZUGoeF9mE6f+sY463J/nXlBXFs/DZtmo6vz/Oo55mTo
VVAtg9JHx5wgjrCsf99USejhqKUdkVZoZxuy3MPTW3lILUv69fEXXkmz0Eqduwhkh/y7mO02UeLK
CXr7Whh+ecw7R973Xdh4ZSAR8SBDb1A2/r85tjhAbJQBEQaE6aJwFXz7rqC90lBtZPtakYCcLSXF
+3kAGGrImXyfp0bzJYjicWfHTvdommWElr5iY2LQWvs+8BXPGLPJi6qm3WVCsTx2hXmHDaLyoNoj
7m1gJ/YyuNuj5g+dhwVm928ww96V2RFuSrToS6fEbeoiKh99Ab6UuiZM5b1TIpwvGZVzRLX82FUB
foAA1HS9AlMfhp4S6gc1GeOdlcji1CRa4eGSjO9yMDXuKKv0jkHKuUk0wXWuOqQsm3qkMDDZ9/4o
xUfV7sNzFnfpfSHCzCv1djrntY+kc2ygZdBwNWDUVruEjZ7cQO+K+7CWYOX3rcQJg/jRwUx7bV+m
Tr8P5Hja91SyXkTj+CesKwKvhUp+6cYh3Eu9n91h39PepU2cPhWBWV38Vk/dqhbRHbW18KkI82SX
SQAp876WsOrt6wfd16u9bgbkvVP4uXRA4smypB2S1IpPsMiVfdBO2UHH38udNOCCWhtOu9wS5b1o
AGImQgbUkyAKHiVyssv9ycdobwQ4OETdQRFqdgjtPtkhMK3tMEZtHxRbSKdW0QKAgEp3nPiUB90f
62PZwrfvJck+xw2K9HIZ27uwbfA4yA3HbaNCuheoqRzG1CwPcW9bbprjlhemke8JtALPmj9NxxRf
tKOpzRZ0mhx13lgkmhdqhelGIh42LhFrsRn4DsQBkGPvsz6ybRV5qMi69lV50sf+yepiw+0byCol
UvBIHX9F3e17aFKP+3gHr8VLRMtZIAyOYNvioFPr2podbezrULeXwA++Dlr/Ke+T+j82BuZYScsL
/ATIckLzIlLERRjUxhjb18BxMWSE7BdsKZq9k/n9OwaAZ6IGOfo7YkQ1NT3L2rSu1LXahruJKaLi
zqAm50bAwJC560MvVHySrEpns7PnHps8k2+JHssnJ7XaF9NvnZ+oh4/fSt3p5pAxtYBCq+ErLjEB
YcXKLxC9rceMttIeEhymkKUZUCHNJOux0zr5nBdFcc5Ejkd8B/v148+1FnDNV684HwWvQr3p54Kn
sfunkkLjXkAs9Lq2wjBFKvodFOqNCtg78Mk8pTPrlLQOoBla32/Hq4xGbwTEQ7x/w72mVy9VPB3b
WhwY9ZoW6gFS1dEOm0+YcZ5jtBI+ft211TnrNQOHnWXqnHnfvHpdqxeC6olv/YdVs5K9Qq+QFd5z
Fq1aymh0ApsLPSrNa6jKTwN+0K7a9Z9tO/0qCU/vFPl/2HBg/+FW0G+GNbM4wHSaOPYAUOcp7wIF
HEYnnXzMC1zCV7Sx5+ZLIxO0PC65rVORxr8JjthiNCAKMGUwVXzq6CqfKQ9jLSINrfJLantaR4Ml
h49tWSQ0Vkychuqi+e0UfnHBXkp6kPO28Ca4k/eJBTaaI635HI+meleGNUaGk6Q+6mX4qxPR19xX
ugeHPe5W+ug8aHLWZR5unm7XmI2rxEN5jCOKBEOTDjuYAIWr1K0S4iFUDd/82pLuWl2p9vRk1Z2A
9Wi4udD/2KXOX0md1KPfFu5LKVe+yUUT0f0B+vIlCsL4Hvdd7ZTrY3XsZKk/JYEz7oNBlS8df9DV
rNHcwwouudVFHG6lTcMIx9VHSwubL3I8Jvf4w3VHX1WQ6AfbdW6RlDxCO013WRn6+8ySCq8wA3EI
snLMXLCiguSA6jYnhfooikh7Huq/XTmUhA8gwkMgfMaPsanKs8VBfw9jLT0mRhVd0XkLvTxP/N1E
AX4f0/fdh2UauYFAPF+EHJJyCZco7qLGE5EsX0at6a/SNO2o6e9RXdDuR8pMOy1Aj6QY8dfQnLA6
N058l/Wtsbd7P3pORyfdcW5VuMl0wFqEGt6E0PSLVZfKFTyqcal6g5va2Bb7bvKLo8nF322GMNkZ
lW26AVDmh1Du0/vILxVXZFq180UcHiZRj89gC6MzCJaRBy6HU52qJtd1Ye9FPzo7RystNyv76eSb
U+oZNqZF2ZDln82oG4+tkRl7bRRxQsUeZbPdpPvpjzqSvJgQis6eVzU73FaL9iRVcaeclSLRP0VR
MxykpP2mqIH6HQukwcu60XGdoNS8eqrtQxSl3eCRPAXntODq6Obh+K2VTB8rklAuj36Gv7YvG8nP
MjfGAGU/n/wcVjjZwDRe26QYD75a9bi36f0hUEYu1JPe46IZtPY/VLv0L0amFdM+5OjvPsl1RF0z
VnQ+JJtrrxmDDPS69bXnpIBm1xh9cWdC/fPAVMqe74iaz6CXhywKmO0oNU9Fx7qsE12PXMSula9V
OoEal1ESFKVk0cLNouhb6sQ6wnhCD1w9C+Vz1E/hcYhUyfNrpz76XTHmO70e889ZCiDLVco63aUw
QN3a8QeXCkFyySt2LvJ79c5CseauispjZmLRyyz4fXiPSrEbdYNbIJU+lDnFA7BhjeGlEPLxHjvo
GG3RKMrsYzAWaNzfaLqBIqO5fskksunQxpGNuoly5sw10XkFJhLHP7lY8uth/K0PyBvOLSJ9PJQZ
SWDZ7zo/2kvjj7l9hzPSHCPKk8X37JCDSuTOs5tDFJeups903RNQvEb5nQbfhPQraSn6ZQcuqxmI
Xyv8P8rOazluLNmiX4QIePMKoHwVPSnzghBl4L3H19+V7ImYGY2iO+5DNyWxCuack37nzofafi3z
dy1jIhfuo7qZ/qTU+1F7Le1Xa2mO2vTFbJ1Aa9RdQ8XQ9lY07juDic5Fn928khKY+31hfnEMOR/3
5ZmoE+p5HXjpq24+UsLbmCFN7tHfkvdopBS92vilb4P3bc4z30Nnl5QiSEKGgwHPXamBTM78Uftm
TAxJosPL9BguXwS1xfQuKmTRBRB97Xf0YBXrEDDiKoiafFdlCh4sjPZxDOMrHKlXL3X2vH6arfhL
BQmi5YKH6K8u+7yUflSvIU2ZPhOBd1tb8N/ecrNdHlF3iAzlWqXRRbfPs94HGl+3Y4YW5eMeQqGK
8dTlXaRnBw7B0ZqBxjPh71nTBvUhztJbE1e1r1rruIsGV/cjNKXvgVH2o3Hm9MX35YY46orp05Oj
4vh01ylv7lpDu/X0wxSR90N1mHgjKbx26Rufhvc7ppHAA1k0x1Qfb1ilY80La0r3yvjkXTJrn4ql
uKZ6D8PT7D3lWr3L4ZVuPJD+M9q6da39pFnPgLQrGreSO2UyrhY760VpoBrjVZqs7SaHT72/eKvz
XYnKvUb0SxaSJoxqJ0toOMqLM5ehbsTfjcY8qNlK04LiEyYyHHqI77shvrpbdae2aEItfah4BOT2
a5Tbz7mtQTKY7Vatpx1T36/t3uNpLeM9h4YjmvJXelJ9y+12Iwh1xztB48mBUpP6KoVziwZ3oMH8
C3vKEDfCJ5aoValCQ9Vof6IDsGyf+JraxLvMYJrenOw5faRnRu0HBVajTHyrrVGhdiC8o8wnX+9X
a9kxlSKkY/MIKbuPugExiBCo2Yn6vLXMd6AS/G4rdkk+7OuazGq8hpp16lI7GEAzz0V5GNKJUSPa
vrJ/UIfuOVxGEh+q1WEvmWGRDTCprEE8vWraDVHsyGOUA4PNZuNsAf3f+nJfggTgqeSwUm2XM5rl
78CvfDn6sFr7zuQexgZ41Khan0XxGLN9z2os1Jfl3iC3XzXlYDIAfQFr4NBT4kGi6VAwT5p5R61+
VOJQYAiMqP+qWHPg9H2AmqmMJeQ6OW1oaApD/+JNa4gYZ9VwpNePXqNHdf6Zq12Q9N2O9zMnM1yz
m7s9otdYJBZjcMcjMCEZAL8FLrva5ejqQquCMnIZIEuEiDWUj4RCjlDM1a6H91V0RsnIoD67qMTW
Qt9qdQSnnfHFalV4ohkjwscmZni1WxLEfewrCUfGuhrDj8aNjhwF1RoOdpVNsJpFbyhWF4UyCPRT
m/y8raXmXmXeF6eZ5TT19N9SAj72BaYl0fddOnuCr60VM6zK4dTjbvBXKkA/lFE79+yU2fxkzzCa
e93FyVAGPcwMGpK4ylY0jNde92tWEwK7WkQFvdmLnlSV1bty64brMt/xEb2rWDrQquFRVftdNkUH
+P4vRJPQKOi72LMOcvTkNCjru7x0imFbR+tp25yrE9UHxIU5ToXPK0aLetyG+OglbsDuKPzAYoxD
v+O8j2BeS+YS9/M7QyXPFjyhlOyoLX0mrgsqRs2Tc/iQmEqvQiva6A8cwRylAgqpOuWDlHeOIRzM
3yMaILFlfqScSitORWwEgCE/bOc5AsXO02RgGFjZQYlfu9o+GNPmAx8xrcjveASG2dPyt4+aRM4U
qO1gYTKnR7YAkEaj4njar737qekzv4goNK4/6uG0mIaPlSG+5TwdYE72t+jqKFXAOJgj2zM7Kxyp
FCWiC3+Tt0V5A1vhLxlMwI770iGRSWY9cokuffPWR1O92PnXfL4wfo6ZBhclw+mR8TNNFkqusfGo
WIz1h+0BmCVnDNvDh5eYANEVZIln1KGqa0cGR8p61/NLgcy09vK4FuO9WJuNcy6rwnOwRjwTS8qf
V96YL3wsSVV9TrZQdB9ErGJNkUBK5HvDOhULTBODgG0WR0Hm77f485weZi9mKOGj0/6gpumb2yci
/0bLZLuU6vOkfeMhPaZMlrEZuvo5rZcPu8jdK7Rsob2pSXrsPD3kc5sSHddN9RsmfYv+rHO6PfKf
4p8wINNBdNylZ0L3p7j45Br38mAMv/Ez3lPOYxmnoaysola7ieIJT1sz1xT+plx7QxGdGEq5twHS
GdZ8UnTQHfneQagRBE/J9lMqsyWPZfUmKpF/LEzX76afTQIzC3AAJgfsJiM6ynms3vi/pAC9/Ccz
cTiC2klhzL38XvREvao+1Wj0emytwYqLMSz25227UO6/6Zn9iA+QOLjyRyWLfSe3nniWOFdvBHN3
vG+ebntFtV7GuD6uSQNsfcAXOzpWBcso11+ZO1RWxq3GR+ObdUbfVE6lKQ9aHA/WfiMngj0y3GOk
PtO0FSzpi/h/RtF9serkDEtIouwrY+/B9WHgrztavCu2hI9fqTlPa3+vzCtjNo/yKgYAYVEX6ADO
Bh37e0DU16FuDvVofAN5BCroVeQuv0O4+IOoiL51n8RX0tjVxGKSpbFcOBIix3UbeqWKqsvlGE7s
mZjDVNeDqIDHbDUePRhzvBq4J7/f8vwBE5qYw1+KwPbCJP8R5T9tRdQ8749GhYV7sN9Bue8ixdlR
WduLoUPNsMYcYvF1udSi/jRb496tLltkvdQbwMr1KH4CL/rh2Vp73hP6bnmWscxfOEMargRuwKQb
oemt4kI6dRsMw7ivrewEvYrAMUUs2iyozIO2vcmairRyKQpQft7ldyKOKLEED1NcwGLZbc5eHHHK
bR8KUTzLSrWvqZH4WURUBoMhN6cJh/9/iLzx3jDgiWtGqCfVZhv00OFbZIv2UM69KvHzh0+Fdw3N
C99axrel0OQko7Q324SflRy0HHokCS4Ngw3hb2pNsMhPOypuspbshvytMQo5Wpay/RK371/rxI+B
8EWozuUNJbxwMcgsX4xvwG+ZLisuUEcVxFd6670xa4Y9j7seLuihdfb0rz7LN9k4wwRYvWYvNsOF
bXBfE8Mi2SMcROw42WEeFMGQXUiGcfK1aXiY3Zz03HLRpv6T57zCC6Ihy9xdfJ22hjx6G+/4xURN
hi3/ai/Rnkj9sHgjjE8/OLz8X3aRAgYquK+/Fk57YHzlWZS2h7M+4Y2imv3eFcqAPfCDg+hkzh4/
5AgjnSLTrGqsq7uBIbiyJSTRxVXdCvMnz+167hm2wzcjvRbxeJfZ+VNBwIZsMZVXwiFWf+3eOb/I
Cp9n3WhF2qEUcuxn2+yRnZNqiY834eC3Q3oU7npOIArTKEHwZem7Y3WcoxLqvae52M5co1a87/xw
Uv1dpz80GawDa9FZ1Qva5xO/SdVyB0PyM3+cwPoP8RRoVXL8l0WhO+WbkNzL+6zlazO0Ty3QQNE/
/BNPygqI/UBDDrEWctAxG3ICtWm7eH0ocl8/8CFS7G33lY9hC2xSQbn3Q2tE/eJ5WRexaabzxuLy
elhopTSgt95nqXLNtKcq0o6e+n0tNp+5s3g8Li+519ULPA8hJxpRRzyj+t1WP2NgUSiIvZwkXMCL
kOPIAgzjQQwDNPsmFDp8IEP/8ItIbUIRZc5nteefV8jHJu2Vv6ArxW3i3ya0Om8SreZnSn9+nZj4
BKfYm292b+2EEddLfnKtfDyLyYwIc6wPKGjJoPtcPNQJpTfozBewRLy4JG7DX5G1mPJofUc2uYAc
KxB3qCi81nQaQU29Rag9J//K69HHtaEa+iLx51k+Xs9fQDyJD8U33O6ru40URn6KwSPB/xE3citR
MryL+OuOvUk4ym34NrdEtYKEkD0x2Ihkei37Z3GAeDtI+XQQgNNK1QnvCx+Hd2TIfVCQSlijZ1Nz
ZXflXrJq+HqoAfXOxkUn7TUTkosT59lDINpDzil7RLL+2wgtFQF3qgGhaFHTCIt14fuiN0ZZJrSo
ILf4V3Dj/sA4cAmAUjzxwVjoCUz2clzEfjPeKiE+dgR8JAZY2hP/wie3Aw5R3R3wQTgRokBXLF1F
4JzN2m6aM198Xjl9LKq8A0+PFK/6C8sj8VnNGAp5NhZJXD+rOYvBa91Y9k+OJ1oJr61iaezsI2AC
NyL6aSCfIwYKoZlbhQzUFU3LeuoFqrG+qUkJ2PdR++tIyOaP+BDcPfZggcOMDxbjy/OXYXidUVDM
tDvwXCx0A+y9JSyXg4yB4bkY5ujb9XZKtZagxQxKNZYH4DTIjvMVHkOt1TPfH/ssQJAgzrwOSUbs
oAXjSsJ322Hu/9q4DPeCi/Z5/MDKszOZiW/1YW3EneXb5FYPiIUBFxECs5iH0UwCeV3YbPKtk5PO
FvMJCZILy2Cu5Pti1ZdienKm6ZQu+vd8usuy5sOCjxbeXKtpV/an2oZXGj+fxuzJxU6Chw/nllDu
cY2YHj+PZ3eioZ9KIqmn2Mq+4tsgAOL0TMSysiq8d7bmdOO2+ER65S8jbG+KcyPO2ctbqy3h/LK3
Zmtnp/Ydr8dZMbZPxAAAI+xP+Gw47Jb7MgPWYcHESeSGi0VyLnnemF6PxvnL8Kqof1aDRaqjMoBB
8JbaCq42RV0UFF/SGBbPeU4yXfwHICW+KDDxSFkJxcaJIfzh61xYGYmli8bnysikOX1fFvtOzhte
E/owsiL6wZ0DNg1eA3HhRSEpIrTLXiRc5CWC0URiXSv/SueYLBN5eV8rLCYiuL9MoqlIAz9F8CFO
AktcTHei3W0+JddIODYIgb1UP6bJ3ue1cXJ05ylLDbJKjxw1rsjY3C2wm+xNDiyKV5+80MHG63qH
Z758ZOcQf3ka7lGOWzgM3n1nPqvR+8J4c5HUqTMAi7e3mNheMhss0b+OGMlCOj3IYKLYJbXhOq8S
o3YuXsFwRfFNRi9DuBvyaWT4nhSSZyyABE5VSr+YqaJvPw6ecW8Sj6LsGHklGpudnJL8JBlJ+bIz
Jr7IBg1KcvtFid7FSatB96FdZAuxJpz5juxNNjzLjznXJ7/P7Veju2/xqsD4N3YsftSkQ/d39Jjs
zJRRX/ReVNM/535b5/ZgUWvkQnIi2GZ53cUon4hCSAQ9c9jYhkVfXsUSNmsVpnm840kKSM5rUhAq
A2JGOr4dfIYBGIM/ohQK0ne+vAlxVt19S3SXcfIG+LfpI9phwIo4h8XWHbCyvVn8oLc7qEUPOnGQ
RTDgEOZoDt4eOcg1LUV726SorKjYQdfyksbMPhuH9N1SrO/sPIPbQ4naOHVOZaGWS1/0Ll53s5B4
6SaQ1vYx8nRyrz/6WrlEkf2y5gTr9qsSaVd2wYm2fQsfSrVo6NvuWi96MOGV9d36UtmvQB19vazf
NE4REjDVNyI7te53VGB3bq38VMzoxHQB8jvD2amSb+KVV6UA2qAUGtUbDEChlrzL1sIr9ECYe6y8
/FHQN9DzDqgtrKHoq6j63KBC6viXLICCxEgsiW7m5dBJXvaRdUun9IQWkJXMlHg/G+hwpYb2DcPn
3YsOJiIRuahUjLzqnmx1DEWu/wopUs+V4Gi1cHvoGPZLJqBrVrSj8iD+kauYQY/tA5m0S7bksY/e
h/QThS+GqC+kQLvZjxbnSV0+dgaEzVX8w3Vp/YVsG7FJ4GXLQ6kroy8z3MZRFA5pOcXcTSAR4+R7
nFXkW9PHVWv8uP0M8DCM8u1kAoo3cckmVIhCRsDl0l5J/nSLb2S9RJmPOCQOzWaMKdT06jbh5Azr
vB9QExuOeSHlK8vaiQVHAQxbBKjFDCO4ViTQYyu3ZvZd5KcnY9cOeVATIDtNngURaTu1cO7JB8TE
+dV6ygtEXWStGvRDSc7Vxxg63ddE8w4z+VR0cwKYgzWNSYbVKERnScBnFDv4pwm7BxoUyELQXPCR
VBBVhgWrsft4SkGvq0GjD7tJnw7apL9/PJ+17cY1DmPHERd7wxNw1vwskuOR5Zm8VBxGV+1vEgsW
edhW/Z2oRtEVokz7KJPSxQQdZ2AMCrF2Dx/E7M+OBl1y/PG2sI/drN5lGQiFS0UJFyveDU3pI+3I
pSiEtkYi0u9yXEVxz/PDyhDkNv5F4hSlnBn6uZ5ok86Xg9IyToaf8iqcHQ1JQQGKRJM1tvT8WFC5
Y011cpSD9moajdyHhuqfotAI9N3hgd3C4YCW+LyZdP4nz4kkWj7SFKo7nNQK8M3gQoyVzMFgJZe+
J8QEkBK4zYChgZCrexqq9tRk/c2ZjMAChYPalavAzelT0btwdFiXyOlDc3yZ6/7R4VyxcxV1PFdf
d1uCOcg77dWui0vUWiEZvX2imJq/zuODppiiC+3YYtgd21vS6J3/XIpMZC2uUlzo7whUyayLzXvA
DJWcmCEy7x287gRh9eqaokZzERfWlkxDRkdojjuEeh4HCISLtjtFiePrjUUrhk6ys4MXTJt90WhV
PErKSB3JlHCAjF/yqcK2znl6npAwyYBrafQlsuzrQDp9tmtLVhllQmmL3O5wjEpvv+TuLwPjZGBf
iIQMKvyrUz1Uho4N3fYzSI18mBK/oWPA71vBQi2uZB3EKDrxtxIggKNXzAyrP9K0YhNczfmcY0Vr
zXqQclGBwzbhCFvuchCKzT59o1IlAm3miYRh0vdY0bDUZPe5sx7EmuYOoyzn4SruUTVqN412FLXd
5A1E6bileVmIa2TXI90O55zWTTo3y7g9J5Pzi6fb68a7XsAfG8UM0LpWhruPveQ8FF2ooVP0Ag2B
BOhNcrXQL2KxYM6g8voZtVqpb3axHdpkuEMZ3qgjFGhNJibf68v0sIB7deavNVq6Hm8MHz94PF5P
us1Mr6JaFzXx2944i9lHBkhkAKwg7rCCCNZr7JTU5HhDurzP7H1kls9NYjzViXtvuExPz9zrNjmw
QTSBVSuBODmjaQI08wLNSVEDKUXuIoBxlNbalTaRmQa56V71uoduGh7jMQdDipyWVTi47q+p+oo0
uJ7nK5y3tMXXFKClg42MCww3tRHxTOA8xoEnPkZrxzZ1gInNz98bdX1pSMxXVA4aZT5g7LK1/1on
n0WibTSOu6kHSYGZw/ASMXSEIsq467pyl5O4hM3YGLD7cRcq0Riq8wzjbX8Q36eCnI5Gv1ctbV8d
dU4YZFeeMrzBqgYVbpRUxIsvpAIYFOPsKWk+tMn6XrU2OIE3+b7sAw3kfkWK0KjK2F/XJEj1+CAu
V5G1d5ljHnV1PNgbnkRujHe9g4eVF33nFxqlSjLAUdIcZ4PCn4tTI5aJBn3DaiA3oEef+Slxkj6O
LRMxxNuI6E5xzY0aafE6rJrNtL3xYbPbTw2GO2lxtlwt+ZTRjyoowPdRc8I8Vk8As2h8Me5m3Czb
mkhVxTtTT3/NmX1IUGQjgWma/3DbfKc25YWO/ruWrS96ygEwEYpZmsHyJakH+i+/h/nuOnJ0NSob
lQbhoNfHp8GYwhZJC13ykAaxL3zHty2rqE4viYlRoBTQWNs5ZXkheDtFW3GS+yZ5sottAIadfiqa
bq8Nyl2ybMdqtEgd18xAZXSO9M266/bsMvsJl1899tPw2tjdj3z18KcrTCFFgcwkjEvGk8LUyrH0
4NOsv7VG54R90lUBZe2XrR8Ah+SvTkbZdS3PTLCVPdttXsfN0T9FuT3BtHoSJyfabEwQbX2dETM+
rWl/xJml+6bnknKcNX+Z6XrwYHm2YUoR5QV9aWhh2SEP5CGTwDWVH3lmfhMjWFiaEsSbd83c9ZPe
jQ+WUdOyHQce5UXxdQZLp7RZhOzHx9F11eHQO3xpNmfwOXhHcKDfVXr2Wkb9g9q7O3bXCpiZwcUp
3dGSGl/KZfgKrCmgy+lua9ocvVRUvqXhQDclx50KqpSj262lSbl+ypz6tRyne69Pgtz5Vs1Zx8Rn
cCoKwomVmMH6+Uu+/ViK/tTg3DqoPQ1ruenMCO0tTLbKdHO0uOt9HCKRDZvaVo0r1NjliusY/1iM
8cWwozPA00PcwoTUzC2NHMnBcgUoNLz35adp3HxnIdRBC0N+AJYpDtw8Q8241UnrErAZWvY+JPNB
zjRo5k+Wnu5MAqm+jA6pq35J7PQ5WdK7khKHWlhf9CT/3LjDtRQVgE+aazaYAlt9kYOnDOZePohW
ApAdhdWU3tDR4hlm1ZsD56bYCYcUd6mRWUfFjbjDuUkkojXzfkzesmIi2Y/DUk3M7rJkXQikRvwm
m2qd5w4XtdsYUKkyPsc8bHQsgEjZqJoj9mM7wrFDbI5l8FZmRrgbxej1FaVfzQyyRNPbxOq87c9M
Wd6AInG8p8BjR8QlUpaEEBq/HKod2LO2wyxjYWN6YiBtPaVQi2/kJexYgf2jBr0Gern+WppMME6V
wgrNvDKCzYjpCVP6W0/QuiT1NwnjtKb5FU/e59ypwhgRlECvcEEgrPFlBuGkb3po4vopcbtbVeUw
E0B4FU/EODMJdKDhCaLIOvdl9dypy0tWdLcsqQ85/lKFLge5AiqpfrUL65Lx7AuUkqNp7eGedUOF
k8LTnuSibIWK4+z0yxdbKW8Qzu1Es1rDvKN56HnaEg2bptM1Xh0UbIA3FpQHjIs4TYxwu1aUzVW9
ukRDfjZjhyq2UtZ+S4WXKGB4AmSG9NLQ7YzAhXEaz0jrE3gFPRgqoyXzZH/zquItLc0rdvOMX7Sr
qei2hnmiGerQW+NZVLVWR/s4o4og/F5RrgUkcXfAJsmojyDSN8ODO0GtfcCwl0WPOpDiaNJcG6vj
1IzFoTUHDpY+atdY06pQAbJOxRO/YFxiOj+inmNYjfVpXSIlcMylvSEizVkrFOc7zILGRXMIyzZv
ARtot8bXlRHZS5Bbdv55pLEr7BW9DClRaHQ4Aq51GDNDqWykVcaZl8DQoI7N85yAOZlMn02mAG0X
86U1BjfksHashj4EyuR41FbFpU4rBtUTkoy0ed9KUIVQR5ivXlyp1Oiin5nqfdvmfvyidl1xK6xl
vNDQOj9GQGOOZlV25wUg43XQ8RmHgUyUbQPwV7JsCbVRpWbbGVUQ51ME7sIYDu1gJtd5c1xg3enM
Lwp9lzE8bTelZbxT57ijPEgoHgDEru/ytC+LcFmRxnHo5sBwUvx8uHNOkJx8atQCTOC8FM1Bt5oN
KPNUpYWvdaQOamPZrkWCQGd5PN4bceac22XOzgkw31OX911YLVGBzJnuxRwiPOd1La2jN0z2N5tT
RbNclEMpl5ifuqXtqLlZafTqVuv0pILAfIR2PMePqpSntE4cdsSwQ720lqsWLdnJLaoxLNI1eeUU
NLs1WjM/1UrluOKdkde3YcePGjpUO+LlWR8iZoG17dVdJhovqsSBqENRl6fRra1o3yugiIApuc2T
rS4jWTgjebXAv9YERWlCvSIu7+iYmuuTbW7kJYwhe2AvmnDKh97vtUjfq53rYEvX6gy1d3uXFgTG
WpqCB3EbzSe680KI9eId80gscoLgIqLSoY3FGUcIcXWgH4tlBPlc6ydzyrInRoJMYURc+znjQAXg
oCioKW3+sNaafu1Tx9spyToH28oUaKDj81tjOZBYaUVcgQ/zFnIlNDbqftybHfKS6yvpOm9+yNsY
haoXNBiUehYOwKHDcSy2sINn/5F8Wv8QOYB7dJo/9g0TFK/x6Lqv65TQ5tGUTJf2tqaECFOPtJ9z
kxYMwK6bB43U2KVIzGqnZNrntC/aR6OJrF2zzW+5MYBHdBJlp9HYsYu1jca9hBzUOAE37Iap5eg0
lHecvGa27FDSuh2b65dMy5gGkeMYGFZCRdWrye+0drfPnLQL1cXcfAy/9WKsenJXVOi0AgF5aDNd
O5dWsoSQwBfPGtLLvLLKwhUzm7CynAUwXaSejTGmOJORUU7HFIjsWnc0iajrdfPaZkcle7h59pjB
haN5n8EoL3t6NN+rYVsuNsRMQTM2eWiyg8EyLeoBkunh3KvtclGFzmJT6+nQJ6AyKcPrKTRN9Vze
0tWjbcmlZcZopvi2wC0EbxFChf4BFgmXcLjBN3DuE8prDSBuoAFu8dmNYtLVHSRV8WZRd05MAjRH
XcM5HhhA6zTWoYOdfY9tV54Wg164VI1Kf9LaRHx9j88p7S5jFlcwlRMRWFt8a0xjPKWWMuwSZ9rg
vVcd4uF+ErIQelLrrYWXjoZnd1x/jroyh3Vs6LfILManMY85LwbozGnpte8R5vwn1Yt433hdc1bz
3vUZvJSH2pS+qon3mrdIsV1Wxypr7J2TFOOtWZtmz9gyCjBmi9yZ7hpMUTKBfWVico9ixfuNYWzu
K8o5VqXfknlJw6inxyi3RyuYYtZg0/HQhpgTDv020UdXulfNGotduzXuxSiigQrvYGJ0JkGkmxlJ
ltmbw01JvWMMS8XRNjnL00pK1RpqM4gy5ngMnHBKuYaN3KIprKIeQjciqx33I5I+2OQfJshHtpSw
CAi+uqs3TyBMURVqbVv/sulJC8uih6ZEAdytVqULQjYBK1iW9AFjAimvMSVFV8o8XOvevZAXzv2t
slLCsa29DPpCMcsF/Qz7hrcrYd8Nc3dBGWdaHI7lEp/iXqH873rpvigAwcezNoSx0SRPtKhtOzjH
q0tFNi+ILb05FesC/rt0a6rM1mjRsVKtLxEESLgiSGu8ZPs5c9/q2B4+QxiSvaKMgJWpCTAdK9GD
uUVo6pKDqXpTfyx6nUBnyfBOKqoWmOXFV1zgbQlpNB++8mGXgy0jNcgUifsR4oQgsgn0J3Dy59Hq
1nBrnOGYOEzgdSDKvi+HCsXRbNuxsQn3wWN9yzJ9ekTuwVYXnfcSFYWKhx6rz0badXvs7nJY1wa6
iw0blLrb+ilF1X7Z8MGAgZpx2AigefYmUC5t0j3EqaI+JplJcR+zBU+z0eBgdPXPqe0qpp1Nz9sG
QY3MtPWjwQK3Qs+hrw51utNqUGN1ntK2PrpMUugWJViLsoj9bDE66ZgGIW/q+a6jjB8otqHjXHnj
qarjNPaTfAag0yR0CdCxHpbpQE58BYweWa1G893Uv2QLuaq8NezHpoTcq+xiJ5iawnuKtYpYpmDv
KvzI85TYBXCh8WwoxS8lYtavp+j1neNkTVi3jnmq42kMlwiPe5yNbj/q/XiYQURdaTUDM7JU49OQ
2epOL7E4Q6HXzBedl+fE0slb24xzqRS9IGDGzYh1L3l1szY/t+oE9nq2hi/JWGeh2sPdYySVSnW9
sU/KCANmVWrmwwDX037Ix/5sbBsF1S1RjmkyrSCL6PYKCjNd7wGQk8gf1zqonQnWsFGjWNemKTVS
o3isPHo34sYiwKNRn/BL3fy0bq0bbMjTzdqm/PnvG3/+h+DNlMaj/2hc+a3RyYhb2LMrz6aX3oYH
xuou4hY3XnGzC/eldp1vZlKeY0NDjQ7TP5A9aH9sm4HmV0g2HNv8fZyPVmTR6NK7c997ToKbpmSH
PKWeaKruD70z07M3O+Vbrc4dPIEMk2LMPWddpSukyQf9prS28fr3C/LBC/l7Jw8NPDCA4XMbzJP4
71YoWl/Gsc5L517XFw9TkCV7WigYMbUMMzjyviC7GenFYVsc8pFwoD4p7lrcxVmZ7Axv7fY9okzi
kYR3kxpRKD4kKa+F0nDl2od1dLKDUpbKTk8b8jhD2vhG6RVvXe96J1Ir36BfBz+6MSzlHzqi/tTT
5kLypVlQkVrMnPnvN3NIs7gKjDoPCBaIFN0reB1NZv2662HOevXT3y/ln5ot4ZuB05tgVf8fKpFa
a401X9XxASY692tj1PVJ+KOo37f5fbkwWYJldf1lquYv5VYl/9Dr+aeGs/+4/cfJ/4+etnYq1mnK
Ru+ezrrYL+b1QksTICGKqWb6YuT/RMj7B8IEF5w8TU7E7DS6/dYCpi0uL5fXycM4jPl1NhICl7hz
/mETNdml388nHYIQA9LUpv0PPT/tZHFqxGN0n6iggskdCW9bkz9VMBszk2wmC8roDcEeUp//+w39
8xv++9by+/9Y0cq08zUujPGhpMjo9477VWu1f+Kd+NMphVYAsioyZjTp/nZK47HWGVTCTXDWX5Sa
1uM8f8oN5Tvdav9AuP2Hrkc68ci82TYcmswP+O/32Xq99jQs2n2CD9g6zVfY2w5buv1Tc+fvQ6bQ
sdwHDlrY1NC2v3fvL7W9Ra4hU1wABMDbSwHLJK8Gsxuk8KBy9RfMfOYvW3vXAfT6+037w3p6vCO9
x/gtnvb7erpWlDFP2Iof+upQr3jNa/GYtctLTfXg/38njRlIqgbfPY3BvzWR0j5GNAxn7UMBxx3Q
u0sHICTN6Ikg0fj3t/qTlob31Ka/GYICGEp+uxdT2JZm7vX4wbCbZPCdesNx3Mih641n0ykP22xF
T9hOKWiw6mjy2kG2G1PPc5SdQZQW5LrWg2x1+8+NOo/BkM8jFZvSOI6lU12ImyCeS7N259UbucWO
WkO1KDkNmvQp92Q5wTLMtLWpVv8Pq/inQ/kfb+b9NkwRz5YX13vl/9GK+6cjYXDwZYapcMeKVf4P
Od7yuXJadUhovKG+UpjXTqjNlOne0Nt/2Kg/KGHE+N+3+k1llHFkj4PiKffATvzCWcIoYmKVJ/A5
IAt/fyi0Py2doTrMkICxAj72396rNtPE6SwYXuiwSct2t2UkrIf9Bu+2ms7AagRHRuFOA1VWgiNa
AfpZEZC4pP4HoTP1/9XSvPe/H+W39zZJXrVuv7n3bmQVj/aaFtKjqQTllIHsoZOc/potPrgdOcAY
QjuwAwBhPYVafOep1S0j1efDYaPsusmObv9H2Xk1R411a/gXqUpxS7rt3G632wnbzI0KDCjnrF9/
ntXMxTeGgjpTNRhst7TDyuFdNuW8VLOENOT6pUFnrYlxXdik3QNzpDScVMnghP7adRIGLFUVXh/t
jCcBuDo4ReTsNLsxHxp78r4GdUE7iumHO2pH5o2fjBjMMUjhft3Umyohrl3PpbttlrLcla3N3Oy0
pIMko5nvz/f1G3UCmArKEjVmOAyc+S8ZznnSsnrLvTRVU68E8FrV7l9E/G9sEB/4IvrqSZ/QYf/h
HW3idKBtKudSF0A84d9X9X6pCgpCDjqR/XnIT0vobf68sd8Z1f956wejOmmJLBFMci7MZ6uP3UAG
hcZLMJNHCohqPWg2lasnm4hO+WMR1DgIRk7C8c+r+B3rMdvKsW2DUDct9/893qqfTeBqouR+KItT
ow2fSG5vndx864YkIjKuf/3z+35nmTAkycRqBgAVePcP7JdrfRm0npHca3ZI1XkOkCXNF5W374xm
OreNmZLVJj/Spd46akZKhZkEtlEDqCR/WcnvFK4PZjLqTiTBR0zbKNXzKmsd5xJQUk+VcVU9JiPR
gH5TkxwixUguUQcJIPvLi38ngGjTB0aad+vEm/575MzcmkxUYHgfFn5IBrILtqC+dOAhG38dv/cr
ZQOj4NFtyN0aYAJ9uF4yo2Na9BOOG8UmGhgvod4Q83fOk2Xd4XqC1Ryf3aWp/7LHX5WHvNcVDAQm
ZgLS99892kES5no/JfdeOV/GsTiCArVrVX1qbP/xz/f4q4AwdAwKAbED84h3fniVUQJ2nRJqpjWq
WzmjV67UUPzFOnN+PUhTkDeUADGDfPiRWPTCN5rGUMHFKkE5rikfWMdRl914bk8zURh062FEUKoi
6knmeYt5KGsc0CmgThY8f6qac0/dFflo78Ox9tZm+bkdnxV1WESy7FMHMNzO7cmfq9latnWaNkTU
Gp8EXlnE58FrwXLwEhIOpl1QrUDrSjP39npu9Wo/mrF90PSEkh1AufMRoFhvbJNb0MfPjeMF75FX
vJcB1VExTa63uNM+kb8aROZ8WNvai+aFdFr2FNXomoPu0ykwi60h2aKe/HVlUT6cu8A5ZrpNSbjr
N5+jsC4yOpgCRS1lVW7SiibaP1+rSL//ejAc+FXqmx6DCD4Kpjkk6R9nwXIxnHaXVgsuf3jIwT1R
S3POkv6SmM1fMNl+JVp5Jbj8ANkBAPcRFae261wDFEC/zORmiqD6rAwSl3O8G5L4259397dXyc//
x7iy/XyMkqbQL2B4t7fxElIqFRdExZYEib/E9l+gun5lEkZKMFMDUce+fpmARqkBkdlILRfbYYSE
bhKpYu7H+5839cuVyUA41KTlmwYgLh/RSLNa91VLTusSF0Z1Exdl+drMlLIAWZOeO39o9mPUKFBm
U/8v5vCvulRebYCY5IKUTKjog5wrAz3tPKupLnmc4ROOgFJ5m54aPqn6dm5GfdlEJMqmsvyL6fDL
wbrMjMXDoDCDqY2280H6lI3fJ2VbVJfGakleVmG5iXUSf38+2d+8Bd/QxeJ3BIDno4FiUKrCnNq4
vAQqD5/1oBxfBx9Q3b9I7V+VM9C0YJJjiTsyNehj8GfMIli8SbKLGYJfOQe7RXdXNP+hppj4aZfa
hcnaz9UI+ovTHVySt3/e5y+zaQTVGEBxRnYLeuUvk7stxpl2nVYXl7ZKDH1V+gpQgwkdSmEusMRR
2YVvpAF9wAgW54Zxgq63H1I/Q9o6OSW2OoAppJzpAaiao9HPzjGYjOgvNtOvt8Ei+Q8AHyKSwAH9
l3nb0IkHCqNigJ6ZSUyhYxRt/nwOv5gIRN7AyHCpJsRz/YWcvV7Xg97o4ksZeMSUs+6iTNNfGQ6x
+j+/6Rf7T95EXIPbxiH6BSW/TpMkyg03vWjN5G3biuZTAFfzQ2SHlNM7NcmSsfmLxv5F+ElcEYxG
GMYFzOoXAHy3jFQaDOZ9ZCTWPtBoF+xrmpU8KqZQKU9/3uFvbguzACwpaix0Bgp9MEUGK/KCEpC8
B5NKuChf9kHj/OUVvwo+IPBxThghhmyFR/9LECW5irEv7UwqYW1aJ8P4u2GAbDK1zF4/ALz4t3kM
v7u1/33hB9eBCXRDQzMAos65jQF0GcF4aOl0xl0d/Gj35wP83XX978s+ylZmiE2Gl+X3bqCA8q2O
gU0pjYMKiavo/42AB238z8vUh8BGS61Q43ZBdd9Ib1PZzDX4B/18brou+otQNcyPJsb1XYTasFJN
R/8YxPcmJh+5HbOdUsWYOc8AB2Maby0re02Hib4Rkkh+QrJWrQ3Nui/blqok7S+H+/tFOChNYplM
m/yoQDRAYAM0v35P2LR7bINqOmZprlGP/TwOG2a7FGsq5e9oKviRUMhxky5mffF9vMM/3/Lv2ITZ
kJbFUYA2+dFiR9DmyuzC5mEA+7+P7Ye2ql/+/Apwzq739x+zjjPHG/Edh+gfkueD7BzVklFga5UP
DDfYgOlPIa63Lilx8d2QMRbRMQVsJC/9e9ftTlTQbEyj3DjV+K1Z7ItTzl/jJr8tDMpv/G8lX3rg
sFTSgOEV3kV5+4M07r6KAwrSkxciPcfWLC4mMz9oaS3IQza3Rg4eNdVWK9+fqFKrvoN8+5h2/qqN
sl3ajAwOoDo4K2/jvAcdq9heF8REakENDbz+dYn79Qz2xQpww8eQ+uGwVWtKurac3mFOzHyF68qo
Kz5SUOIbNtW3sq7uLWd6ciMAsReTbk+aPegET8/6wNwK1TQlBeH10xzm+8men1rd3w2R90aY5ZO9
jJuKavUkajd5ax+Ludt6JtUwRKPTKji0lb7W6vIRrf01o4HLiaJsrdEqUg7jP4PZvGZGdASde11l
1SWiAr3Nje2YaXQB6HcxzdxLUVcbRmZd3DT/bMfxfeLRX5bb7oo6ECp0CoZg4awy2/3k69NTFeTP
lDCfGpPiXH4dh8h9pM7mZljsvU3BqRqbV0tAGG1GbHGSzloDaJIB8zun8u8yjaJR6s22juqAKM2X
z1TE33Zj+eRamvzEueUnk8Rg7+ZmfAqj5NYphkOoLPTR+Gk0qtvYbelRsWmnirtDuAz/JBTnrRbG
JezbxFibtKh61swgqmHble1LmlAHGXPDoRPd0cSzG+Nmu/QV5OC/prSkb9pleGhh88iPHszAedMj
48ZU5bYBQqH1yrNG2dioh3unnF6XrjzFGW2HQWVvHIrq9Q4ArJZytHT+1lYayLI0yg/9sUn6MxiO
Jztv76ci3OW0iTZFs02oJk4rqpuC+YGqyK1cmqay2zBwT0PUnyBsuzO3bjlFXMv8lKssWPeje/Jq
mptBqCkBLA9BqV5NHq3IbkcFs3F2qTJx3WrLwNBm5RX0OudMnxi9+DLO/ftsV99aJ/xHUX1ZB+bb
VOc/DPAcotH9Biz0ZZa6j8kvjklHcWHTxcfBtM8VPSUORWXMqXn2nYkMndoa1vSpbzrJ+a6zZZSS
I0ihvs3KcN+gG0qwbdzWe6s5zrJDoQ9jQ0wp2E4xHR6UHGIjpzfeQuRj1szLUFIwO3LCjbr3M8Uc
HGYo4S9/pi/WZR68Xe2QzTjJHvrb9kAKyW/LWj3n9nI3xMnD7BChrKx9orJhM7oJZex1DcqMpoXG
U5nQOWFQmWaV/j8gJoWlWnUD9cmZPydPLl1G55SgmzlH99qsDwc99umXH/Obsp8AUaLW0CzPsskm
x4mpaPPkZ2NyloZhi9aXaPk6ahPDzFUF0g51DqFJOUp9V4P84GYs2A3o32M0Qu1vaH/YJDTbYctt
BTeWKVsrKxiPdSv10+7W6d+ikK4WZZ0s56F1RxYJLFGzMavvM4VgHX1/DVgOIBOdqUpqU5rf6F8H
YsfMvTv+KrLUgs3NYaEWlPTlVG8n0yb2255ksaE7bFxqxBz1QggXzLjh2EGtQhEdI3wc/3Nr2Bvl
Ju/ssATMWOgHVBTLNPcsRUfqaTW5qNmk4ggrBxQQrXoHmvi28+JN6qRbt0ue9SKmjoE+BB38ztKI
z7VKt7lyyc2FmxxAo6y1d1HwRrnsWxMVByKsc50c0nJ+oJp91YfTDjuG1OQ6KfEZKSYzm2+FY5yX
+duSxTce1YSjVR+yURppr/gYcqqm86Blx4KuE8C2AECkDZcklrUAYYcmT5LmfqB7oNR+RI4M1vTW
7DEFFyJu660y+rUFv5BTlMZU1bqAZBQrBV7RNDtyycKlgzbs9QLELJAnXCv81BXdOVfBifL/dddH
W8P4mgQRjV/g0zfRbuIdDT2NAJqC1Ga8SUSRU5QvhD9Pc4bMM0HeDWf+RwIp+uk1d3gsi2Qfo4Qc
EIAEtYjl6m0NMOcrcTzgXUdQLN8NvhOAraOAVStMcKvN9CmhpV/RZMpnulegobaEVCge4akJ9TFu
AL6uuza7F+JC69B9ZCwseH8PcqsDs5vYt6YBpTSrLSdjQErYrhvmsT84WnAnMrwekF4+0Je08+KI
heDRhM78MMxuAo6Wsa86g3pxSvk0JQTMoIW11X7PFXg1urXKqOlXKLI2e+x4mIOXHGTvGcynofYV
ANxCM5RIPIbFE1H6lWxHp8lzdmm1L4rmjG7fuHXzEhrBJly+anGFdEjt97EtJrqAp03bjvdJVB/t
JKVD7Qk2oCF/Z6Y4/svXJKL/e7ZO1eSeShLFtJYvuUtPZLYOaUozu+odptzkDnifos47ZtRYo3mr
6voVHMWNcKfbNys99W4aeDPN8qPX8kFqqRcXVefcZtrwkGnaDf6iBCE35eTQk8GMgoni8mTcXXlT
BIf2woKuEp4ti1rqsYD6uduIWNFFIZiHBqkAbqKZ5is5SZtUFJspW1oN+uG5pj7KqigO7fvVnDyE
MCv3LpzcWjb4IC7VkNFJqDWBxuHjU0W/ao2hkNHmRI3bs1Z3p7w39gZoIQaxS0v2IRgzzjGhhT8d
squwpA9vM/rIUFblLomsTHcZUE4hgR+9jzOAIQWwJuZBuNugwpPuWZJDtBgAV8DgGUZ+rKlZ3nM8
IvO6sN+To9oZXCxFvu+sZDfMF3+UirEvDCegC5CacEqaDNYjR2Kl1nvXMtMR6Zn733JDCv6zY6a+
ucqTiSJrNdUHvzS3A79NwGJtGCFYdcmNyWqCEHwGOM7NqneD0yBitRGKVMG4NeLmC+82whcFU8lv
FbO6tcbvbQLQuNYnnJc6MT7kgcV3NCtWfkkx5ZfZNvZh/2ALBS+gX6mE8uu0WukEY8OK2srBvVDh
hbm2gGhSoEvPOgRCRfm+yccN23+SzclLQey9wCojbbMxuXAYb+nmo5k0O1qbQB8oouOcW0crTn+a
uLLVpnWB6fpUU4FvRjVFnA9GTY99E16mJfxqshvWkxmPQqCWOuOtbZPuNcbkkLdXbnaf2/5WZJw1
VDeJTu9o157kcGD0dW1qh5yrlONQRnJubNoYJ2/F4CSwTewrbQvTtqWgtZkCtvnM8Wh1eFwAr5jN
oVvVfnyJGOhHfdFz4jMFvaQHS9cqsNOMVZyU3/XlFcHCkee0dMbrfM5XtvdF2CNGA8i5QVAGPSpE
8YEoc0h1LhvXwbwJK3rduUatp9jxkaG8h9Q8WPn4Sfbj0IhLjf8P+c3Km3/QmHTqS4seV1rt+vq2
ppa8lj7DNNtPc35K0OsOeBBh759r/1LHxiXqW8RCRO9scO8w6HkDFtu9SeV9sQzGJmuD8+z3JKdL
5w6s/h/VQKq2HsK3inCc6HGtG1/7RUEZpf0kfMSoWhBLARGyuPaKQ8VY3el0AqwT5g/O0ASV8Xd5
aJx0190bxCc05W77tjxYTZ8wgbnMUc7zNvHCO9D0LowPWI8x3XIDoA9tYT3WQf8l9mkorNsUDGig
OH2f2RZ+8jJmw33pW9shr2/k7V5OlT+9rJSi3zkM8C3xUyw/wiBh5G0+0euBYU9bWWBLuWb4LVDa
HZXTj3UUXa9TXzArjAZ1PB7kyET3qL7/Gk3O57Ccwb7jg0wXey78+dLp09lxcZkWPUYG9YfeqUe0
0fCgN9Lzq7XPdZk9QIKPReMeO3351I71sB3UdM+E2YMIOg+p4ChrF1hM5kmyU1hN52YIXkc32If+
8o1u431pjC4gZDhGS76sRn3+HNG4gJo4tH7Yr4ZqBr6muOhhd7T7aF+0AsdDzXrg7roie/LG6iuV
gzdU3u7yKroLgnpvtNYDGNEbZUVvLfKK0r7dWDPqkkMEFtA9pqb/PpbBJcTZnOOIkmx1pNZq39oB
kIA0k/lGeqpTuF8HTkVICjMoW9U1QdVxoIZ0+p6F+UNpGXtCviVLbxgIkj0NSS12KuZAN7wYFWE/
Bsnf5WN6EnEJlsDnMrGfVFg/NkV6dz2dOT7RyAsgHCkcZziZi6WtGchwR98FeH3lW1qCqaJb+84F
E62lzaXP1a1vUUzERhdL7cpludMb5wYshJWv1/S4RevC83/UYX1yUNcA7W3sqHtMbLR8Y4DNbDUh
xd/hZyGlbNa3EaQyheWNypPTVDxQ+Ua1y7yx42q3IG1b4OhqcGh8dKVXelvhATv9h1jtWkzcgQup
1PwULg+IVvKvZmRshuSc9+81gBtwd080BCGhKNxRs6LB1tmKwLGwZy0QrBebz2cgY0YS6A+71ywD
E24wbkuc6KxYNxqNzZ2NabobU9pmkTXFTNksyxFBiS1F3/VaFSceKnJYVG93FlEiuoQCPiB+sm06
e18Sy9i53Kw+qHOQA5Dej3d+7+6TEcgqLCg9crexF64o4N60QC6K6SW/M+MBxoAVdGhmrAhRjsDB
+BBUoGPlUhUDFCo1/VB1vxgAzkZ7XwO8i8QbMmYlVyin5LgvIpS1LrmTrykYY5TxyQLl4dRPyrEE
8b3CfQqid2PCx5ekIzE0XVA2mGNee88Y7kz8eBNZK1alaOnsUQ9fhB60Mnli+7gHYtDU4XQGHUl2
xC3YxBrEJFpMbVtn5l5Yjm8DWb5ygaRuqJ5Ew3OgE86RUW1EHjehSZ6yOTv2sGbY0aaZjg5Og9G9
5ApQrSFemWgdThscdnpwaB6GbfP4E4siuXgSfZpPJItSiAIcMMyHxfzMS68mF4cd0gHdf0mjNwPy
w7DVrIFZMd+q8TnJCbv6Pt67d9QA/6u4cZSg7X8WzUsdxdVPYq9yyIE9XtWdFcY3GlAX9g+h0Sr4
p22lZ584R9agow5W+o/OPNVx/nI17Ts5ncJN1wxRLGzjBLLynsUxbYUpdI80iQGkpa8dRL/4hHmo
CARrOzE+dKw8nC2x8Gg5EXTY1YRPyA5Y0WIENCm/dIx7r6cCEn4UNpF+zHGkNojzW1IDxIqeNlSf
dn6weV3ccSZcZD1v4Ezb7031KJyZhPoesm9mdZOR+a3t6QEW6QHLJH1Bk+qwYdSZwDnMyXywvWLr
B/oui97ibtjHKGFT2ye0XmoRw2XkHjg2MZuF1ez+TURk5tm7LtEAI9N2jV6fR1pODaFbkFT5TS5S
+JRwuTSBXhc/cC4kBCmrAreLzfA6tgjtNEu69hz4ex5vMAZsDCqRSaTxteqOPfFniy9oQQUa0+A9
lVxK7LGMUeZa/wki4uwUBqrwfGDIjOlxAVk02GBfQfRVOe3NelqL3BHfLiVTT967BlVvBu5D7A4Q
X2EoIQ7xuVp6Y6wQOE6eZUGmQ/O1HqK9MI3JDsWDbPk3p3d1FRP3IGckwl7+7U/1RraeLE+hDYaC
ZR2GmDfiFWBgy0OEJ0XYQjLyuqoQWPFKTMC6DoCqwaVhHlHcvYqVgq3J4AOkFcC4kX4YHeeEjJRH
OKO+tggupDQxdQBPmNGuWaJzhl0svjB+HnPTPimHzmbunYMQrhL6btgfLvwO6LZj0E831pjcB8UL
/s8Za3xdEwlwRGkNMVgbzo5lxpV2kFddaQlUOMFtzqOzhZ/KnJq1CBute2iYijtVye5qx6tHBywK
uvFWFcI81772HsHWOwtwsBaNJEbpIlKT0y/pqvcovJFVjyq6kZ+1uEVAKn8RYcPSg9Rfp76xT0Ce
JSws12/hVs1+9jD4HkBedPFjmMHDjX6HaY2vBkvyctofd9CP8ARfEu5I5AqwBycT+0MkpPyW3LJ8
FRatGX1AitEcCXdRBcbuRY9lYAGJUaODc2r5paxJqWoH8WGMQuzsrnfVYxMGa+SQSLUS/6wA42NU
rxC1uDn0u6yRlkNp3PFUS592JeqL7zgmogiSGYCtGCOkhcg89QLdVQycCvpPSGk5OHbA2/C6V8Ji
NgE/5QpK5JdwfIQHkuRT5GbCNAodhuy0sajwhmEDImXrKURuolVEDmrgHulvutbe9TZlgoQRWLXw
oNLbI/WQEh4xewBseX5kOYeKRjUCdGtVaQBqEMI0D7wG8dOUCHfWhOhvv6e4HpyiXHw1MjFA3wm5
i8oSAdJXFu0bXypuu66wtYnLoxNZt9W/ycc4Us1vLjERnQiPSJQKVGjWIU3wKDKeFHcRB+i+iZzB
jeYDJtGC1HDXvZ+dru9K443uvrEWK5/3igOPME9r52S5Axh/7tZEmeXTIx/lxbxC3gTj2eD5hXW6
nzEcZb1Ct8hpYhrAZmU7CdTUMZ4L3grfooHxbOEVI74q3dyK059pYAggBLpXPTGfKuS7KPupcB4y
lHiaqoOfuafAGw5x+6NXHV5H8DRo0V2CMm9GQNonCjIpfp2qTxEYQgaOU2N0R7kToObWtcucMGz/
omsPMVOhOESRcARkZrNh0sqbiJzRHvex7a8tLBYPUyh7pEBzGwjWoc7cJQPQ82LaxniHs6LLFv0A
XL+FgBFGFruxknETUXfr5cQw+/6u1IZqVebMDFDzjU4LiE3+JWEzpV3dd1EP9kmUryrduXKWHBzX
0vvJZ+E3+Tn95sCSo+IV2+lAm1kuEpfTFLRpgRasb7kJrqfW4y17YUmtzVEtxEa4mLD9pyES5bTf
4TA5fNURg2wRd/OlKrJbU10FIYe+hDQ7ttGtmHx5wFQYadNigrWrRfuUsEeUlkcz6u4zfIuiyNfM
kaNfqrtqQq6fk6qNZTWLXWseRu/NJKDtx/fgJK3pQT21I6Sfs53svUSDWZZ+U0yPnLrYyESc1yhF
sflEUohqA0j9JKQJUsNB+lgrQMFkUy5Wkkg2zVnAoRdICMJDwvxGdxqRY2bwJuqDGVhH4T4CdDcp
Vis4CxuKsSU6J1Qll5/PT0xdXA2BAsxabTJsjAlwJ8tjNAH2l9n4NyHl1PJiDEPYU4i0AxofADY9
VjvVFpuAkSUt54vJWFXujl5bFOEPT5gmnW/k5GM7fUC2EMtT5k3B2fnMERA92qgvPyU5Rlz2KFsQ
rSpmu+isFosvw3PlRsXCKXqaUONij4ipqTAwWCPCQ+vuYXyR+XmSEZsaiNGB6+e9OUSVUhsk+uC2
cdwNr8p73qhlFLB5G9lDiVMhrDkxcIcnzeN4Jq4w2f2Drvdir6HeQ+hHxHoDrkvsAhDFTdHBt4be
XInMQChqqZ6ttry1dIb95NVR715a7NYSOZeGiuQiSgFbyE98sVQrwgf+WBwCjoDeHnw6YEDl6LWv
gVZ8oqLufnKinYh1TWbBaC9+TcVj9agRy4ZUrLQFZ27cy3OwRvmO6X2RewqIOfnZu3hICP2KEJKY
fXMV7woF6CImhUFOA527F3OMAvmth+8gIp69SOSeoLRlqEekEdUkW9lkRwcnA5iKtNuWBD4laEmJ
K68MaerMo/YsEWc5elbJ/SXRW4GRJMZpgeeDZc1+MXU2iT2JoEVvF9Ad3GlGC9MZtR2FdFcBh9MF
9WD48yde/h41uChtC5gOI5K+8oGx+ZqPP/TOOHQeXAyJQ9dij4iLlQXB09UMD5mCQD80PmCa53sb
RH3xkcTIqdonseh1mcKE7rqKGJQ48HXbHuedxQnB0eohsb+DWAvCZ9QPMldHm3et+UVMB85bAtBi
FHhd9OjCkqnh74BnW9vqxVHnhbSdUIzY7Nh1EeNMagYPley6pnJs7kHz1u8IewpzLfYD9lYu4AXG
Vy6RQxBbEHYU60psWixYk3MtvXt+jPfRlrEYf5yObZ4BqwUEQSZjEzRcHpoeH/qrbH+JSKswxjIB
9HpgV7Iosbh0WlUlLqqlGM3M0eB+BGiiYfq1xzHxQmH/BhO5tQKMEe9qy0jMNTFeYDpEWowdN6Tl
HtUnjhcbuXr7mCddTA80dLZk7tbuZPoTbioZnMq9ERaTGPHcO/sU+wd1KfCNtX1IApYR4F3hzsv7
4D4hlzb80fTeyUjsW3EiRHfhz1BXvoeeAGDbtFdzKZS8BraoeMrQrziSqoofwqhbEeFY9fGLDaRU
AdigLNKfF7EFxArlmTD3QAO8iAxIDgMkYYqMXD8aAvyHtT7aZwbwHXpOXJReb4/iHhgB+BKVQjL9
M1gMSYeEJP6rmMk6PCsQIBBxPshHXDI31vbqlvb0TcngIcj1agzo3pZz1+aHBHWSDlQHlNFzazn3
I5lvr9XXsiwDD6YW6xoLMURoO0BOF9oP8QZll1aX7dvUvRNzQszXjGqHhSlXw+RuLULWQsriDjrd
DpuNXAGr0hgeRlv8TqurG5dkhFjk0BHjyzY6hGS4TJ3IHtMoPZfV59wqgRUGJjPw91WtUy2LyVyB
S4fO4bekEEDOqhwEcg8vi3b9RmvuosyQGAhHLEq2CJ1tbxlHDMises3o1J99RqUxhovwj4gjmM7B
3bKt7ESL+k0KJhhe/fbqFWBX6Hm9EcaB6eTb7lIf5baBGNgSiahwEjSGH0gqUfiDIDQDELYNzZBE
mr1bPS8umU3WFjNhophgUoC4c16V9i5SRSsIj4CUn+ktoD6fZnKcEgVD0ogvzxd6ZqSqGfUMRaDC
4T6jcQ7ifKYjjicJ0HAkzeOa64mbo/dgp5biZWDDhRbue8JWmLNYriw3sn8IdcvK8eZ0fFJLySyv
77pifkBLvBBVZqTYT9z3v6RrEW6EtKhVltgJa5CfixmEDg66e9bFX8Ci3EiQm6dCnMX8lAGRyd9g
k9h46ZILjS58WvQX30XFsSD+0oOcN7cAZoJGqbCo6hIcD1KLmCxQkEOsrsKoED4KRmsnht01imQA
kIdl3+3E2CWOYsZ4qG55ECtc79Nt6mAQJxehUB7F780JU4mubnVN3kD0hKhxGEP+KY8VhQRn8x1X
bH28KHHY+YhY6iwcxSRxLR5Vtk+8EbBf8MFGCJvAvmSH+lVnJPs+e9S6EmeCks3uzOz5vWujK/Fk
qK7Arv1381VanBzwglxYUgvZHBFQjJScTNfYSONGRgymG9EfSqMw45lbZwGIOvQaf0rQhGfCTtys
qExEOA2jwDZRHcwlCNFwPgYmn5i2aY+s5uBxu+QSkfTa8GgXaqdzBmL0yJGjzK4xGfbTw/cwJIaL
PJ6fMWV3iwMp5hmjH/CPxdpBEjcYhygFMb8jv1kv5YWl43crUjH9FwfJh3WBLcwBiZMhGWnW4Cn8
HqCTsCOg7JCalBpB79bPKWfku+CHV68Skum/9LZ/scD7GIo3suj9lWKgfpGa/FtSFFcfCvcK0wvL
/kYMBxs2gyDt4XNOXYDEMZbwjkVwKFXR7sPytUOPpY+5IidXvoNDsRqRUnJALpuHLgkGyRemF8p1
iRkthqcV3oahvfaMAXz5a0oQshCqNN3pgJS9vtd8TsNY0HsPPCC2/EOPOSsyf+rNrTgCWekB/rCs
86bfigEX8jPOujODW8IjktcUbeZJsCLRDuxD/EgkmYh6f87OrF1sCuIserYtMoIGgH8hw2sfsCT/
qYYkEWaio3DCKY0X4SSqmU+wokBg5eLihpvStL3Qo9Avt1x49xgW4fIPc+vXYp5IQDPqH8RLNsez
MIxIBgl3IE9qXwdP1F45umSsIDrR4zRZ8A99mfYc2qhcZJ92dR+wJPgVUSjCc+VQr4vxh3KIjI+A
MAHHJsoBXRESd1HkxCSkARgvn39AujYE6Jg2J1Y0nMgXzgQWgLugPIMHygHxL7kXaJif8v1/CU6o
XRKn/BOqdGE422jF/OP37atzL06pWEiZC3wZhMM9slZbVRsQ/H4+SJbDgyWRx3sd0DfYnxhyGNey
OCEBOwBEDuBra9lPEckWtJpyX0aqyPr0scZZSCgYgHIn3DFhGp1sfkWIAiqGV3hPH0W0Rb8oS93+
ZHFW4WP66f5DG1EwqB90u9j75C2TAlhX0qj/2vBWY61Uir3SvdCivBUqlpCbEC3LFCWS3lEyCD/N
xrIeqSSpoBTOVRiSwxJLQI6OQ5FAF8Jc7DLRMpjMREJgS3GqFrQSz8O0RMIJwqaB/jNBb+GbYlwR
bhQqR03ILV6FDXG3wXyGEnmmyFR2GVHfNsw3yRQfU5dcs6aBo/cdBcZTnAqfHjKq6dD+V4aRwrkb
1KtFag6/mBAJpPg9HbAewJjkgFgiCxWbi+bhfVMiLuGfJWeuagGmKazAhYlrGBA6SML5Rvz3Ljlh
5+yJRMEPNdkz4UB2PyjiQmgTeC02wa8j/YL+Zu4xxCMHqESKD6a3Ed0pfHnVK2L3y1PppVppvkXK
ULWfOXVxLjIsush4qXFYFwSGBARgOoltKs6eHdEkvJFLjjzQEHEwxTcXEeR33Cm6jXIsNCwzwJBq
ciuiBjEEyokRSRQWeXNEZKDf8bqQPFW2EHDCg1vK/HZh8kKEfazv5J7c4FmvztIGj3pDPa7EPUTX
IMRtpAdbxfDkT+SQbnzVgSTi7RI6FnseZ9WkNkOkW0EJCN4P7+MoQp+7jLyt6Xf3tqkdqVfiuwgI
eRbUJ2UyWv4k6pqnQQPiMIpxwYKSfFyP3YIp3R9yM2bSxoNQgJff8oULAAdZwpEiH4MeJ4NDJhAn
2W7Mbexl2Jfjp2xBjp1f5FPciG8yX47DlkcB7S7KXz7ik8GC9SSaJKFO7BCGieGo5f+qdTHsrnFx
Tchwyu6FSa5GaBEfxASimGsl5iaG3UqIDJprKGQjiuAi035SL1uEGq/iiEOAnwLrsjAtXgpWxAll
80rBexyqqKxuYoY3sX6TcUvdq5AdRmBVH7No34JvKo6PyEr5uYSem06d2DDXKRKIXvzKAPBdZyoX
eG5ipCKfkCMScxF5HgDsD67Yxa6Do6SesRPYmcgCDEoJRrqoF8npBCVGjH6H/O1JCHDgCP+CWIEs
Ey1D0E2iXJBJ+a8VzjbdmYgDHF//TBbBR7hKLAvRUFA3yFv0wqY64Sq++CLPAs1/J/VDk+pueYSQ
Jl/G4hbi5rpH45N4If0XNogpKqFGIdZ/VfzPjYv3KPaJjakDhuxBIs/sC7nDh+SEoSHmHu/l936S
g2OhUjJzd/X/6bsVTQOVyIIx5wnEyQmLhqBaAq6qqN+I9Xfx6SS4ID6auIMTMV32JCEwdM/ETBUu
HCeN5DAYgVJoxgXKExgTByH1apYgJaUqRbwABowEYTcsiGOW2pjkHIFYwgPZlZgBRWRv2LhYofCN
eAUEGbhKVvnv2UkuRWJHldJPRfImHou/UMIMx4uYFetRTA4+zRL4GH/yOonZsEUufC2yCiOQL6TA
elVsRINEvEmsX6l8fJmz6Mo4rAkdxLSUa2QSlkV48yyR77P7nADWyDegfuQEH5R7QdlWDt0E/kOY
UGGpXjwyyKUkw2fQqc86VSE+Ukp4vgB8NTEy4VWJjBEFmWEEkEWvDMHB8L7QpDkgZlwaGYmw2ve+
IZJZzEZogV8hTJwaYgr+6yOI5mbQkIg1uUzhO7koKEKk18/VC0/K+1mxxA+sFnNV/EKoeqD9U8PO
sYfqQJ3MNVL38+Oix5iB0ZXfEGhynOrMXvmLcA9gmjdIoEAFa9V8If/cOEchG7kwOABGIO5+sMH9
JidxLfIhdsXHhfFBImOiJz8ZHh1gfHk6a+dhmGCJFCrBVONi0kWe7FzfOPWmheTdW219kYorPV7u
r+kMt7sUHYO4qNELreFVVFjH9FIo76eAlGWKZhGGwpH7P5rOazluZAmiX4QIePM63nBIDr340kFR
Irz3+Pp7arT3ZbmSOBig0aYqKyuTuqOQjOa0PHDyy3YjYBSDYAMqSxWMCSkI0syBTHx821XR/kjA
+RX4Hp/penQJydkpQ3CxpHN2cGLYFf9K9px60jrzLoEra1qy9X6y3gixgyw58S0MDBsU/9XJpcFj
ww692+7dZSdhG5BlI5MEOBTFWeI5our0vp8fGG7uXxY0i0difrlhImFgY3YsCWxZKPwS75l/YTuW
ilaNMjaxHF82mPoDWofy4qUAEPB8/G+oT0cJ3y1/Iowd7iVP4ukFUpNYl/uRbV62PbY1YkSJ1pgN
/J+F24ZF+MgQBEl01yvR0zwIV4Jvx/177/n2pTRD9I+0o+x6AjDwjbfamnP+d2bRtSNHKDqF8FRB
9zjoBNhvMA8CdV0GxH85mAQSj3KiOA6FAFrpsl9U+ZiF7X5ZgpWDTqvEFrL8BT+WcMokRiKs2cp6
4lWA0cpbFkTWucI5IetiwNmlk/4os6DEIYcZaeOfKzoZcgv8I4U1EiK0wFZRNFDsfhBswCEWXhog
I6pDzK9iQNM3ObD9pQaudIAr/08grX48Of8xMWQFBg8Mphz/kt/Lkme0JHL8b/liNvNUU2dgvsma
5Xd9NitFSEI2Xlv+Rop6cmBDO5YX2xfZOfCTi5flh7AMVwuARed1qGDO4PfomjP54ujEkyKBdw4L
7Zz13wtahXwt3yGzTDIYAAbWmiS+krb9F9b6kD76mFoewXBWDg9Lld71hfO3seeP2oSxMmWn1rX2
kiEwgjIlA2/+pKl0nzbGTuAiB8aBC19Siik2cH/k/ZHkQDYqpgeiqewL7b3wieTT/qz9VYl+ljVP
6uovuH8Q51EbKPXoFnS0iJMBPqiDwKO3CHoniY48Jg/Ey5TdRMJqfNYsxIXl2Xg9JnUBKdF2tLti
soOi8ANrxaOuWzl/ZcdxQAblTDOAn8XkRJn4b/sv5J7yeiiQCLCRar/5E7WMlt1dczuJ7HildKLe
lybNNM3vRMfSSYcZDbGNm5eggGXoQbkgs+dd8gHZnGVA2eM44WbOLYHYBYK7XYwKMstaTu6Q7hlu
Zcs4sVzkIzcw0zhKpMMvc2GOMjIY2dRrq/8ji0A+yNEVEapLuCOHDr9aJn8KeHEsZG6XDfQ5IJgV
zhW3QyGCz98SJH7+29dlPnIs88sILsA1k+TzS1uWIyNuketYJk7hNuNHaC1fzkYG7pUQTch5A29b
VWDNtwGWzeVfpstzyC3V44tUwImzmZOyO/HYjbXuiZnD+Ju/EzjTrMeTMDkEw2SHkKMZBhIBMvsD
84QbQ/BiI7wISRCk0C+pODNYQFPet0E0f9tndHvTt8EaF7wtlZfJtd+6GTKa9W3B0pAJqaXmjuNq
VM8c39S+2MZvbDYZCw4DyYRkr2nrzUjVTeA9mSKCLtRedmhBsmSVuJRRDSjsVUC+993PjYB6hNST
gTj+t85y4+pacMuoQoNEF7Fe3p9s9YyP7SR3QhTixm/7Oa+av+UK9A/QlXPD/dj45UyZ0JQY6YJg
BKUMOWk4x8DS5eqC1MmskFwCKJ+rp/qtLlCkT2WJGK32zQNI6YNr84txhyp+9ZdvkUBGvpr6tGSF
UpNkzM3Ou2ONTOY7wg3Uwz4kYhOgXRCUuXuU16nXa8k0syffGPeaQ+w00HBGp1t1khidq+jeUW9m
7tXC0puInO+uoCpZ3SCUpogpLrir7I/Ib23lPcvgyYz8Fz/yaur89F8BS+a/ZBx8UuAppFAkH70N
Ir1SUsmVGqpqxo2s9yXAoOSWjfK03HR3w8kETGvQUZ9Mbc3RwqXS6beQLJj5oT882xTVBHuToWQu
e/EjARbHNJ+W1dy4/U4F9xIVdHB9pGxJiCmnZqEBdbP6WMmjvQ+6Ys86YH4PHcQYMA19cTey27Lp
8gkuJ2lrb6pP4Wi1FnAwcXghLInGw26AwGAxDuTJ2hxt5OxVwxOFJf6ZeFs+knrdPuEAkJGQR2bV
UyxnyPmVEgBsQkWA4jPDWAG0MGfkQBLYTz7AuEgyKk8kR2Ot38smy2AKt7D58tJCjnxu4tbewO7M
1YNMWw+WfcfrlspbMn3m8d6P/kxasBfEvEeQNwuf+Xquk9PtJzGeHJOElFzMA1jlh2s4q2pCQdj9
XWbFo0OkiEMJhgJ3HGhsLybzVy7BnPzvluQy/y4hNVskdFDny3ATJ6h130pG3RToTSzbFQ1CR9vk
wRkPhH0goeRoZ2v3DBnXBKple2nBAgKaYNho2UbkO2Sd3zYaHUdgDMMJeWVakQzS0EGZJllLqEAj
hPGAevl1nrpnizYBFLlY+ZK0me7y4eXdXdME98rG0i4NqR3CV/T77JHK/+PiYZ+RzRqYHk1wQ+d+
pi0r16qSZzNW7x7wlmQmkz1e5OAsreBoz8sHZKedbHkJxq7TSB9mSbeeE4y4XcbHMku4brPL1Phs
p/NDXc/jqgLjEnZAPelX8nWTQNJ57khp/RwVPobMxr4VPXwc1m13U3L9POj3Vev/zrz0vU6zjwq+
mzYg8mpMv5ShXkwNz9Y84zi09PbBKpaDPuj3A6Ypqwm3LYzx0k9YATQYNGgDN8g1b8eS3TH1oy1s
oyMxqwBVUjPjFbRdfmUxGc2fSR/u7LnL6LJyzm0d70kKppltrZv7HQ66iOrW1raCoTYMbyqWnSv5
zWTm0yoxH+Q4vAkYTk+da8BE9dlISNoAkFi1tJDtpxz3KzRrJMnR0kIneYgOmSRv+Ajz1n2dPlQ9
9I6jbj8O6LXeDmtSYEETBf9JFAkb0M/yzuahs7kvORwvnO1K86fWqpOkh/5I11wOjhxr/hNlsNEZ
r341/wpsQg8d2tqEHXTRfKD88rsxh2fqpvLeOgraJDgjfWduHn8B7Puj8ystTWBMWiZAb4Ye6sJM
JyS7D+PWOKW3l3OJXUZKuzVe1fKwGgcqS3apA1wkopcwooeStT3MzUmeU6qC8Wj8khXSjhqx448k
8DkYU5h+tfS05a0wsTnf2Xl5XSciBadtThgcU6c/C4YLIf/FigPCLrpDyQpD2oBL6zVfhjPrT2hi
EKSYC8u1pr1ZInaJJQSbkp2rnpxDKe2drDV9HATmiNJlJ/XNoYmfcuqiJWEJwgbZmbhnMbw700x+
3KI9ekb1JcTkBTE7UMJ0m9BNWxN5+Tk8KM/9DoVZiBKS8GtVn2kv7EwpL3mIolctduG1YeXMLidl
oC7xTlDgJTWXjdLNLIR2tWqXwxoUnkZfwcji5vJqvnCr+C4c8ThZmSBx/FFIbYKZCUgvrAseHG9R
3fbBaattpCURjYjokugDnvd47oInyWlJ3CPvLKVuIi1rQpSRdJSjmTuVmrssQGkPkdk8UhEZpxl9
oOy+wyCmyRxuy35O6+lRB1sVCE/COslhF+qist1ptISwMXFCYmhw6OAE1Ph0Cy7DZisLwYPRQlVO
H/GXIe5kzklFVjY7yvEdcGiwDCceEDlgyTlRqTt3GawOzmSXiHhs63ddjRtBmLwl/2MaGCksWfHb
d9Ug9Bt4HaeQU/m/UkppB1spB3IKEQwbLCZ5X5RPPK95y0ZawnsqBDtUtVbJ8FRB7uGo3TUhtI/l
nVLEAAktMrondxk3Uq9VnbtRLsrpoSJ4nws3Zj0wGfAVJS6Ak1xDJBLYKl6UwJh2vFZDtRFmlUzC
WXpj6dFniLijbqi+BcKSgZOf8lLR732Qc3i0Y6YpiFxXfsHJPLRNdCbRY8YeGowPiI7I7ISn4HdI
z3hF3Mky69vw1fX8U0+vI4Oh/Hprt+ULA6mn6aPf9T8a/ocxL26qhx2UL8Hge8Uq74MnRn1Brh5y
ZpGRQ6jDwna64Sc68EfqxzIGfIcDU0PArDY/CYot3+Eb6t0oizu/UX/Rstp4Of45UKuPErDIpET5
hHYDdRiZYpF7ELIBVxL+Lj/kT/It+nLkh/xJRjrN+6fFmqQmzNyU4ZBDmAiET8jb54feGPqmMJz9
7WtyczuPL6HDTOJGyTSzoKHppOpPdmKve6M68oA6tAMH9gyXlH5QpJOOrcLjjF5VqG3nNrF3pXNC
KkBw66orHmPVH7E1ehI4U/nzWT6h6fSqj+5Aa+Yfdn+7c/cyVdVyCb321m8pnwIL2ksvQpLDnotn
eUTJh9JKh0FVvgn5SIZmQJrqZIWtvKRIuQcLJIQtFnHEzb/QSR7OAb+Wf9c7elVzgByGwtaFuh5d
0pF2ULILiDX0Krshe6eMNEPUx0QlUf/NTPhvxF1srEEdZEwtDrjqnjhCQg9hZ8g7dfE7anKAL2jX
2MvFToSU+dI9s7PvZKPnFcAp3UivvBBVkqp9amtcoDxnfByh6kjyCE+HGxcsfqRSk5fLRea3LD3u
2hi8q9NWF1rPLlK9lBmUTdXWTtudNsZ7DhiTZMrtt5Xjvms+IH81HEN8bndlk57VgA0BBZaYsWzb
Y8ee7sCOkfOIIpKsQg9DDIIgKT7JeeZ/cDty8OhU2yV05LzNkRfXiuHdcac9JMatNfFtbbANnf5B
khVVAd8DN/uTBqsNFxQ32slL4PaZQZ3jHF16gbk65E+Zk6STvGbJJLkttlJhvQjQx5+GPpU5zcfY
nRkVoSMS+FIWxFkMbEKY2cRBQ53faFk2Vn4tOBUqlc8SpY+koLdNQr8v2h9Cd/ZVv/Y+JQT79xrJ
ZixNEzwROtfCJgcOB+2Nu5cCrZnH247v4X1zu3qZPHAz/EGl+Cvg/X3Drg3E8EjkjwHv31t2dgrn
eKCxvh8pH4TbtHXVSk8uUmBhiqVui1gTRRXWGQMifyvvkECf0Wjd8tb3Ota1JykxtyKPnrq3XCNO
lm1AMTzG/pdB0131zbHFHcXN/CQdk0YbHOMqn/A+amH1FfQLQiwGEnUMiddHRqkccddiajecFCIe
WST+kVzhvz3FccJfk/7OczEayECtyBx4C9IOAYxeV98DH1WVxcAa17ZWkMDxUw2+C5yImh78kO2J
D/MOZWVKGZt3Rhr2L3IBDFYkcMB+iZt/2SwZqaTK+MrWXkinMGhdihl7niBvbh4gylZhjJPzB0R8
Jt6IyNUqX9pTbYghKchcRXsKVYo2fZ4ImGQRLBWZkgkHMMm8K1zl1Ive+tRrT0HRnzk2XBAOnkpa
NiWdFOKs0MHjHDpGgCDTENA2W1Uh7PIAW67ReqrC6pEDWDeGDyszaFaoSA2H4gWvH6hFI+66IQSq
OP5TIU4Bx2skI9TiLS2U3KyDvyQtDNrRKyvOxDGsyHW0jGiQU6+0HebvjEExzZ7gJUhjVJa9k+zd
ZkPQak07ZJ0WrbEROMo6xbLjHOaYCrc/cLCuUeYdee9vLrubLAnMPM4dL1mgWmMM7qRiYOeALs1Q
HkO7PfVeQB2utE4hbkl+bHyHOc+2KMRVrMe2QxUu7hyAujCgFJP4xqkYnYsPvD5Hc/mCCxr8t3j8
LYu5cSaoY2EyXOSWRWrHIcWkqY6OaiZmMVsIHIdklbnCpC0z63jT2csFkRzakPxgoh/eeq1LvBTQ
KQNqgeze6f0VS6mtPWOuPobR3wT52y/gSOdgK6jA2H9tKCPBjVDuqaFS5LTGp8spIYmzacbaHhuG
bm1MQDdLPV1cw3sQUGvMsK1NYk7Q0A3GddCIY80CUZTYZFrUM1b0P33v7WKU8tiIEa+e99Ok/emD
0lt5bNXyCY9jEuOiHUULamK5jnBR4bw5Zvs063jedDQxrY0AbySMmcfch+CsZy+W5h9JxSD6AFEl
UYrPa0nFVA/ppBqDn8Ss7m44OavKn9JdWpiw0gdY7/VhpH0VKVqMbzQ/IHOKTvqCr12MW2tdJMhL
R9ew6rFKjIbnIGLrKRxzRzK/x8YDrrcZpsDl8wWtXGgcRvpasGnPTr6zYdwlg81aJFC+0Ft67JrE
WqNFRiM9NVdge/ZkOuQFmGhrUBcPkIrdD0XtVZ0OAfg4xHeqwKhTELhC3K5R6SEe0GliAtm+oWkS
2M8c1oDQEsy5Qw9oHXh3dUdBOrWlWQAJMkp95jv7l/Cn5BMNdjfxMO+8wbyX6h4lw16FuwUKiuwS
Om33Qh8X3plHYC6gPqLwaD/vBBjr8Wdyg6Pv+xvREOnt+r1JkAOCFqMRr/OVSWs0q85lPx9odmPv
Sen6pTNIdlPEXM+S7pjW9EhRoVHl3SKMjfoGpgv7eHF3PV0cIGEGxjntYmDbPNwCv8Jx9lLY1Cfv
Lsn7zQIkJ7z/dgxuUavg41JPx2mId0FzIK8A8jXRcXHXk6cSA5HFMBA3qM/VZOgFuJcfBCZ29auB
r5lOM/AQVHuSSSDPtV2FB0CnCXa+FK14BqUIJRAMhO/O2GI7xDOrBV/IwcQ6vXKubXIu+SdhywbF
m90aWyhyFVTClkCAW2DPLRzoLmjWGiSYXN0OJpzhgJ2lCBb/jklrBBklOkzg0cZV+InHvRQzmCEV
5xhjxpYvebWAUpIFLTRYWv+CMQSRduCsuxCkF+yWb7uh2TBx+mRb1tYlEbmTBBbQP+6RMIUpMiqh
+URXohNFqpPxqg2yJeHxyhwifSDn/REKj5ypMmtpTY2/wYYiPKIIMQMwCJdnFRjFc4c/EYQOw9Z5
rovnDX8Jn86SNMphj/Lp2uUAcNW0l0OJA0NA64KYbUlzhFt4dskuJElltZDfamH+mGrlKZobbOrY
RdL+W2G26tK9wr3IVskvQlriD4xwZSAJEWnk9TRjsM9T9a3L8XmA/9v+SHQpKbCkuLLKBN/jDrJk
vGEA5G1Sz52X5bK4EB7meVtF9gN/lQbFIcp61JbcGlSXyKWftXMQhtKN+46v0Cl1zE3QWJ9imLDz
+/485+ZbY/eYs2Fn6iI3oIcviR7+Zlt+Exyia/sNhuIYj5k4KsaaFe4cuvg3FvvboNfvsTl/OqyZ
FuYiJjGsfv2H8wzSvHubO62At6NhPnds1BiJvaquO/VhfClzerjlvrU2e43T8Wp4NOoaRXEf9k3/
1LXeGQbYG2sHPaI2/+VlmAV7FhrL8R+J84a4Q88wp9NImfsxi3eaAtDHKiJ02p9oKhFvG0bumA2j
9WIdX6f66Fi4viE/+ygEsDanTdo1mU0VMhBm6XCkg4qY9IsTuV4mX33gcJGv4no6SECimci0VIa5
myxcZiOv6Dq4KvoD+7n/msqCJNuay5Y54LvpfgAwecJJ7i3R0DZDxltf4WbnbTspIfjLE+kmej7Q
eP3U+Ou1iH6VoQOrlfudtcReYZ9z5xVevilSpkHnp+AGGsePhRaJDydpMe9l352TYVP5zgkzmrXV
1M8oV7zfIEH8Hq3FpSkjh5g+zy+eG7crT9Nw111MNnzReUvYwqy7sS73kZPsEC6xV5EzT4jC2NNJ
jbl+Gtl4AVSht1IBt83kONCytraw4CurkDstYXvritWN7XFXhHRe+OXWB5soLSrbXR8iqhTs3VY7
mal55wflpWyzD5P0uPZcGp+dGPM+5wjMtcav4rFJfUDkfILx2l6i3j7Kz6LsgCfJdH1155fT2eqK
YG2OBY1KoMDDBNnVVKcpgLsfW8eUZdwUaFu4ZLpErAMqKxVRrptRa+TUWEA9+sw9Iwh88OaaGnk/
vM7dDFzjHxwAJ/q2L74fvruDjnBOU+dbK6n3yov+UGO9bwx1bIvubvaWg2GZFL2C7dI1p6jrGacQ
f7TlXgN2JkB58PiKNjIH+CIabLSGTddDK9+az7mLTpFjPIe+efYQf4v8ut62EaI19oDNoo9KrOzK
8iKjAF65jg8h+84MiqD9Lqlc2Q20zt6ejlG77CYweo1lZVCswKH9otCb60ghctqjqZfRpgIMXfZY
dmJD4dFm39rhdRnUa5XdweNsc3ADj3TRap5AlC+13VMHGI5xVlKLQv4Fn7j+5JjOE+m2EeKKa+Oq
ZtUXbG+/DZ25Ooz1Ga9b+gSj/rONaszqaOglrLIrOBpNVCEQqY5G8jBIQlKrQxNO6yXsPmAclquB
t2HM8DWHrFkBMp0CDNW0Mbt33OSHg52qKi2xUpgxMn2f0+aml/OdMpZsVXTF32YMkYRlpLw8EWhA
vfa2WW9Mm65WK2rXqsaWrxj6v2k+PMrUrKb0GlRu+CksaClUTdRY12lcPxtVzKYD67Izv9HPOiUq
2SPjRyunS6BK+iWTKJti45C79G+1oW5zwBt/+1x/rTn8rT57WShwdqX/0rJxxgpFjY4OVfHhqypw
GTNPzxiyvoRYoAmQKDmYYcHGgW4qoRmeEuuME03N8XbOrU3Rd9TMDcI0o8eiG4tViXgyzWo3VWh8
CPCPkw2mspE7rE0r+zPqVraT784HI1wXlitPhou6yaOpGHL9CK2g9DJz3fbh8F41dM1aXY68RN4e
Bs+5M9wSfqJnNzu3xM4hBSeuQbECgi8gZfTZFqvfR2nVbnvXOcv2mi7uo9Sabi+X+gxKX+tsbGCe
kFQ5KjtNOINtm1hFuwDMQdnNqUe5bmuR6q8mEyWfuTsstuecpwHZEW9W35JL+FNmbFVr9rvSHF5D
TO0xnID21qDPO4+8kHK0OXeADKIZU/MxPA5kpvaC5Ms0fse9/1iWcG6btAC3xWdtLUdKqfsXee2N
7tB0r97jdPmNojVTeJgPsZ/CAerdcR0PBt1gtYlk7aSWP6qxEKAEDe3N/FVW/egVj+ROKD8M/kPg
GcE2sPqfZC5rhEPM0aOojwdujGziX4nlXNOfjjlGjIhQJmcnrnd+NxyHQaDLjheYbqSbZGpZahh7
AYcDfJgehb74tdJLohVwwK2ZdUBSbRNM+jrQ1OwcfG8wUJRs7FoKkZikYQ1chw/egoZKxoGkN+6R
KjoYB6O7a7R2F7g+RFTfwBl27sxNmuSvXePnGxIsmQq7WOMii9/Hvx3T0n6BQ+rNFnfwBFkEn+Yd
tq/a8KFWgMM1Neri7kIvhz3QKcF3Mu32BZuTziOPlIS9OfJX9szBi7AU0FUdv0xRIKyCaRXF1n3W
DFdjwF+0qR7p+XnV1LKZQhwT6uGt7i1oq9Y2cgptpSHEtQ6H5G+YAJFLOTynEe+jbH/gjiNZv+tg
IFHPnqnSsgms0G5exW365XoICBG9pqMPBZVuAC2NpZrE7Cyk96T1EqQFoJ6ZLPqktX6MilOakKzM
kY/oo2coMfIwWfyaJYACfRGtwgksZJQsye53vUMZqigRJjKPcV5ftBArrMg6Ud16cBW6Wcgy0ZoY
lbCPDKwngvdxLO/xooWQDjHGsQ6LX56SBq685q4VSxu9cHhnxqpkglKXvTqBxrpHupDbsAiHq0Y/
YUe1jlA2Kfo6eug023otWgtOdjzt6syiERdJz6Apdfrwd23T7/ixjNRlZKxTCo8NuvO5X8e7ofRx
gc6McIt+60uTU/9sA/j0LWhH61Ml1aoZ3YfR3qLzHW1d7aKajPyFKKmxjy2qn5n1nFopuyhFw5rU
P0MibBqf+Q38Kei/t2B5FY+T8eEu/Tf3UeIoziJa23H/4DKUdPHkD4YBEKWnyJxYGIqpbVXh4OJC
D69J2kPr20O7OTLWc1U95m2wL+BD8z4LMyXfZGsczOzO0ch8yE3M9jGr5n2OhrZffAx8k7O8t9g1
wl9A+abnLXuXBVVRt8GTBg3K3DYOxYh9NE62zIB92Zv7pUXJSkNwMEGmccnXVfO05MnBk/xjvtQB
kbSHxthurL7l4fkxOfdBoj90uMUrbaFLDc0VoKmOnDN33gJ9PCROdva1gt6DHCttRwcrn+2/c00M
WSIZxZ6I7fbZwp+3L711Y7xO7FSt09zNwczmFu1Cd9hq9LOGmoHODUK75nKOrWWHLxqeZfPKqTpM
j0UGFnVB65DGx2loTmk7g5NU320Q21tdK7eUMx+D1t2zOd+GhjtsoDuJTmhtsFNncHi114pD3Ykf
VT4+J+6hKy9OY287QkEjxes0lG6pedUDoEcj4RG4DacgjCx3E1QGMwB1cd+eSQe9V33QKG8kf3o4
e4NeXCuj3vVI9K0y62lWE/azvfcnK6l/esRzOpJuhPgePhAONtqK59XpweK0XdUqXM81anTm1mZH
NylHyzzplnnPS6nE7CSitBAgDtCzALv+PYZ8W5kJ0rJYIPfk7+4aFJCYf6GxJUXsFToyTg9ozTbG
tzlIYvOZ+wQtQQ6EE9n7amheCbo/yXroylu2KX7ngXopEg9dw+IrHEIgVxGLbNbMSS0YdovKWPMU
VRJklkG8tRK9CLT1Jo+99tkHxMQoaqjpHaKwwbDWabTvOnAc13rIqqlgIrXVQSVU8DvjSkXic5rH
bIsP00cnYZpXOOdIo7FuUXRCh9cpjWjy9sDGObPM8mhH9jVP0l+l521TBP0cazxhObVtC/txGYt9
1RdrG1vi1AlOo0pfzMLdzk28TucKaLneNh4BRqk/R52+D6v2mBlCixz2Tt9fUj18wu6+pbHfpBw8
xOEu9S0muYhS1GSiMBQnjpgWlK1FbUnTDWpC88ZMkhTOHHwNrzkuun/OfQOpM5rcKOsxbWkQJ49f
T1FxzOr5zlJ2Tva70Co8vvuRv8M19+iksJNEVQfvCe3QgP/6pLE4uQPj1O05pEulC3xnXxnuezUj
dINZyTYY9EtH2W4bjvV3Xrvlzihw/rHS+zE0ybPTfRuHsEr7kkIpcKSZQ79LhiVYeeDgPW+Jlq+N
5TYfE4AZqttfc92gZaBvUOh8D+v82obGuHYGumBt7q+rD4nrfCPs/GXzVJTmt4lRn4I+3urMC601
vlDI/sSIZDtG4U5n7axmX7vkTrmdeAkB1XY71fZ2mt+3iYciIzhUkLPs05CKULxejHLXd+bV9zsE
Rwt6i3n18ZS+5prxt3HcUyyy6LVrPAIds6jUvlHJvdayvTnZ/BHWZoI/NSKuuYUyf0bnaB79NN5X
ZOi06Hgz5kQwYu1ivDP98G5RHIpTF9Ey0Tb40CPSWT9CICnBtgCjPHiMqiAWM4OJDS0bwtdeE7NF
x9f25oTCgmFDcSXbgjCSbMzJf7FbGCed3p4biAieLWAJb9A2cwitg0sXZ61n70aajuTC6AP/8vvF
wbiwTU6do9dQF4JrVxf3VtT4+8wy701r+VrCGR3laMMkiVOb8v6Bc2gJOoBVGqTbh1zTPlA9hzf5
tgwardrf1OF2/LY8RJT+Nilo+MaTwS4jf7NMLppG3e+UFzdlhB/pb5apoYkeH9O6MYh6ITPDoKq+
E++p88DrOSkS64lfkw+HJDQavDg2nUza27ztogPZ7ShzQHWlJIE6zZx+yYTmOA2mVA5pDa0hqzX2
HXoZtGUfBwQDuR7nzthnu85ODzmnCR/Lp1qokkiKXnTqWqqiE7DkEOUW3J5KG+I91tNQm+C4x1x/
CxtoxARvybRj++G87tHLDHzwLO9VwxatL0H63YNsuRUQN/0gjCIxXgwBkbIFcjrUgp17bvTf3Qyc
ti45JENMT/vauAFMJ4aCfx6JVUaYyiqh0Ocf9Ynb41vyickP+1zd1RT2XKqFQbMZavUYTwUnFKWj
xdrODByXyFpvvdQJYFeYvHrK/lOQEwSafpzcbN9het73+mlWzdXmbDBi47lxiofGtI4Ax29urnN9
NX8alAgnl+VCyeROvsUN9etSLZcyba+Bnb96PfQAjimDhBpXZPOhGRjHlgBEq5NvCrbx2q81AEC9
L47RwhiFw0KTRda9zTEIclBHh6iAEGZo0CtQzezwr115xvRS4ChOD9lUbWorodNRI1jyi2kzx7wc
NdIixNjLiuYB7pRqP+sl52lVvF8aJAm0gTJxPkqrQfqjGbl/riqroqakfnKE1egaY2Wkpf7iWIgn
G1n8QBsBW1ZTP01LTKQ1rZNIOwUq/mVMctaH8Ys3Zo+t5X5Rnd6RivL+cFIKRUJIK6EVONekJFcP
yhb5eItqUNtH97LFOWH7FbfF3QB31CVHs5b+b4b9+qwSCsywlgH7l26iqrVAMqx2faTOVmVu5NyX
z8exjUoautrjorauB4FwpGQRQy6IOvWKMsq1matt4NgnU28OoArbcvEQoadJ0s33eQObJgggtk7z
Jq4NWJ7aj+y+Ctihs917jyoOspn7eplOjOEGfcnPZcwt+qOhvtRUIWbwdDu8U5q7LRLR0vVesCnd
INl5DHPAMrf2ELzsf/lVfy2r6DxQkSVZAbXMzae6UY8yZdAqPVmxSJ11R2CMjSzDWPn7ynMICZnI
U7wJQ21tE7dlOSwnM3n7N5ZFcTDjFr7bTAgL0zrU78Kl2WOv+Ue2Kw+S1aJH65kkQieWALZ78fvR
QIU0TXbJSCuG1V6NzPFXkdZ/qCX+cqP+Fwa417pzKdiPd12vVswP1BhqEgtzl2QjIm0h/NrQ2LXc
LGkUFm9WfU0q91r1SI1Y03wolphisJWzG1ckJkRPC97khtWhFOzCuXSUtXeT6ldqV0hTlQodiOnk
1carX+pbS2dDDiCqzeZZqwhKdO065hhzMOxPXdJePVaz26KSqsofOE8bVeUXL45Pc9CBd/d3igVQ
EpjIi25gLFqLtq5aLmD1oKu8KLhOLeUjKF6xQhZp2KqifCbaguVAqjHbZ4f9x0xhFVva3ZC2T8uo
beNBHdOKTtXB/BPq6kmnY4RO1vyeAvwF6hIUp/ljTtu91rgnLbQeYxCHKKoE8xNIgIZpJ78zOKSr
igVqKtSWoM2Zc4iEkn/JOAwaW7uqTvurmfW1t7KXyLA+5So9Jxibwr2FjMGM6usKDr8oDoi+Uxsh
2zccQIMPyRyQIfivMO6hE1DvXsnsmAvKpYv3EWUIarj1tZrZbOSY06rulM39EdYqJHX6+IqpxNQT
0TCDKkncvQx98xYkNLxaAGm6dpEXVM2+AwjW7Zuo/JpLr1otyXCd1HgJCuNTRR0Z13IalLMaDSww
Ahw//GitgUQRoR20iZ7UaaEd039XBKpt4TOD60OPQ0aSYl3rx2O0TbP5SSfhzbz+lBf9k9M03tpI
6muqg4Sz2c4KLVSTCmXXoBUAH931DmGu/XXCkYDG+44p1K4NU2e2lcvpNlg2+YNMas+xQWnNVxPD
DmN0XrscXKbELqSuRUWIKihdD/7ngMlEQIhUztO+b3RxvFj2Mta5rr1aWTZugqL+5cLNxAp6n04x
4S2sLg5kR7sQHyRUJnoof7jGhOwsM+lXY5Mp+DRnMbd042MkKyPVcGDkk8Vt5MRyuINmmTaccpn+
Ns0PgfG0zOUpJJIjaAu3XJgLos8r2Y+ewVqJjxKs8LUp5ZyIFoGVR3O1Q5MPvwuv/ILVAowStV1C
UumHmsSblHVhAhIRBMz8cnhy/XwXq+QULCHSgCZFJfTP9B9ZRTjec6uUA2Cw+LBoXjjkW/JdLD8y
ogRcrH7rEFKmiQXXIHfAAYT/y9A9c9DKGurwohg7654HzTO14pgfLHYIwiE3njYkoSttMdayHuTj
+hv/jcl/0t+EUHyG58KEaN2h01iQA3fkg3Xq7jjnuX7HxsND/o+k8+qKFAnD8C/iHEKRbm06B7u1
TXPDGXUk51DAr9+n3Jt1HW0EKn3hDfxaXZWPfOEb6kArTmZNoa5QriJoWLryPCEHPgyv3HtDHNOR
fqhA1yUbok5hPZHe76rsZxSPnf0xLVeu4xV4oU5FwA0MvYGlSbGnT/bN67ap8am3qD6KvB1VVZvt
vAVvQfDjCyPosUWYDeyHjYMg/1C3koxOkNYIdJPhZdYxIxSfiWm5BDcYN/3aQjLCmz9jAAq98ZIO
KDh64NFGYz2aw57q3IrgrkDWu+3BtEyb0PibG49DTvVg+SaNV5Oi/iqxnXKs5rnBwJXxmwpwStw/
BP3kjWdnVqlHr7OfBmgyP4FxGSS1+dDxUlR1YsAwOoqf+QVe5kgXlS8OISQjMpJEDez2tWZ9kGas
MEtbxT26hAVMiDtaAWxjyEtofwoLgO7AgqAj327DiT/LgBeUKsbhlUFjUo9sZlL8E+NbVr7SrVoN
DKRDIShr3HXZ34h9+UUGYeJIc5SByx2ZucDrkZNydnP4zE6vQkh21t/hL1dd+0FESocIg4AORAuk
iuiro3hM2KmHJ8C9e+zX/2i+qQJRLp43kwp9I1c8g1vATpO6j3pk/bxAhNUAoBF0GgBDmkHBcvut
myGAZLzQRDhEboVE8TmdnWPcyCdtAljPfdTCvlMYoQUoP7TxKyPMV69QohbUPv0/ORkDe2CBOsah
034Kb0ss3JuwV70jIyTiGC0cHyukZMdvTuKL/2YWVGe1ZjmrVPbQAdWsnTBokb1O1SJLfktivje9
tjmtbDLthNPWJyOvS3vXVeHJV3gUZmo3rTx4JPgq4zLzznTJBLXKbnljVnJ/KlASkOJsCcqWXKAx
h6Pai3z0XFCDB/0oAnMxg6FRgqIVyqgK+sdIspJq55txwx0DI8bX0bWO4eAD+YBkkukUy7rVItt9
0+tqv1NRv9pQqcyoj/MUA6eL7+/n6sxYdaN7ySdS8M4PiqK+MdCxXh75IvQcWcgzA/g7Z7FJ0vzm
q8n8mxfSeNLDvyNprjbNJ0+TayfMduoBTcsMtKG4qdtUS5dUi5ugrQjqiUDSWgrKJGQEwu+OZaS/
KGu+7u8SIil6ZRJPqIT5yBILkOu+SfmDvEXtGEwhr9yqyhFwTdaH+r92BtI7vPKziZiLicSsqNjZ
WpiXaoPkX1R0x1V/3xk/UTvpb0ETCOS0gQgc/G5c8Q+4KLrMv/mmRlmvJ6PlrtVa5OoqV4LkaMPO
Ub+uprsPVbEr3jCJRVj02amrPZdVS4rveHUuTqcUG1TdpbSjc9Nn56HMoDe0BPbu4g60CcVg6RQf
Jf1Wej2uA5+2qSlYZscF8XYt9CFLmYTEUfmRy3h+zKrinmdIZbjuxSe4Bkn8U0fZNUH2aYuM/Elt
6nVRMnuKlu3BlmfNSVvaRyhPZY3fbydtavaxw8vthAmFCfEFIsyrtPzbGCFCSBHhoWzR1zaBFHgx
2g2Gxu9FeXJaWtg1ucPFTT35cmYMNme3goI5qgIigvq+hWlakX60ff9IKyVACEYx7+Dro/KaTvqN
QGSXjeUWVe6tJuZN2s/ryIRP0kfLeYaSXYDPaqomCEuAx01Ip14eW4sIcYooa8YHzM04w67MFLpT
h3rSXsPcJAs9Dex3Myi0Kp7AKwGRCU/4h2+bTvvbW5T2heFv7TwJBqYFo25WNCodzhUjPGiQCiWT
0dJxQlv8jUp9W8oAIvYo+p0mCKIW3X4kS5rL0nuURtpTncHhocCXUZfg5LMpYUv9nw7stWLxRs/T
QH+Pzb1nkwdhEdRDTafeRmT3qzRA+AvageLHqPxAC6Oz0Y1bw301YvWX4uWvRz9XjN6e73IrXZfA
hfrU2fYsWaz7wI5AUxPtWjAfSz89aZBv2tq64Ji4Qp59hX9JMEe4CDAxAb+tC/5ij9cOs7OjtME5
WFJZBdkf5L5OfkYwGZ64/Xy8xLOzVetELG8DoSc5EVsPWJjf12An2dmFQkS4QDTD0liI8HO8sNGv
gEg2HCjd04M/uXNCPC2ZYeatr0AdUQKIiQtwpwYgCDO/UWkcoIBwb6fJqvLfJoIqHpbPdtVV3W6H
ZLXlmqdhyTcL/pklEW/vwwiprhYJQpn9xByh7M0HZoMN5yPJa9IGdztrwycFN7QJTDAwPhlnAkwM
7INf7HDlXYnCo0Cbq4OHHH+n0UgotYPN0FTFtMX7fVVwhuSE5ByTaDBAOKAJT9gg2Tb9+bNLUPaO
v3RedZXTp/TfIky0MqAF7CouTYfp9+hh+qmR4q8IxtbvkSWfzzyeepm8W0+ekorDPY8GuR16vwNC
HAlURkJEXQdjvuI6Vq9iS2TbkhrtLjHjYTPW2TadLqLUg6wunwBQrdv5PBFp5l0duNkfQg1j9lZj
BtqWIui8o0zUWBboz/HTb+af2PHXTECeWUVLUQtYdIjPRLI3lij4AYpmGi08Tco9TmZE4TFQy2p2
Ae0yX9yo++Z51Jw1xB3PiwdHNOhtGdJ6iGuJZnF+VtdTR03XWnQL/R2hrjrxa2rlTjqttck6WIsd
CPTCdFFv1aJi3nFV1+XwiCI0PMwnv3OfAV8eFG6zLZCZ8tZumZ3wVgcs0K+JQzro+KxlCc+sYcqV
3UR7NMvoobinyhbvnP0LuDxdKRxmHxFJgRiyQ8cSMMPxAMGEQM9b5ZxHYFrcu9o7etKlwtKDuXph
mLjAsABv8JYtZl+rxKaXQVM2bttTTrQNgvWwzPDyJvD/PK5pUd1lWNTIJnpQsEFbMLbUNVuJap6F
vDAOPmreJX3Gq/6KhKt2rRa4TgHvJem9U+GLexct3rqQ9TsTitHk1eksMXIBl4MytZI7p71PcU/z
jwtTVcWafRUdXReEBMknRxDsMgB2laUB1Q//ToQLtG12Q/0y1kis8V6Md87ykThexQ0290k50Jzp
wRBxWAj3gLjcj1Z/MWfccHRLbT7oudtoZZf8XQtxPPkTtyoAcvEx0H+GsN32c72LkwNt5dPSJ6ec
FdRD4DN4JSS3CMWL16pv0AEdVWyoDhWXLQqQ6KbF4w3A6YcJXzNtnnJSDkMcOkNFBK2jgqSYJKAe
x7ckl3uz+BLWOz+aYC6rfVTtJmpHd9N+r0aRcVFjgXkg/4vwCkE1YQKPzRRjm/ay8EDra05YqoW7
H6EH5nqx1sFW16185Ld51d44IAyKH0vl3queoomNt4yBV1KHZ5Y1BzAIf7Us+NHvhe3fkobaDHQO
B4IQ5PymEzvnQSVQZu4hsujsRfWm7iyejizKHmG2XyVO7TLOnGadj9En5QJP8a6rc1oNlwRr9nAe
/+QO+VDTSAhodvhuFu7nQJSeY12U6QecmtdOKz9pUSZmfxzqtF4VProz1EeAvgFbK3sVVcW0C6ou
PIm+3zLrpEcCSlNVCJigvLWYZejTuZygSfqGdTBbopR4ufhyppwLClrXt1TzbzA9Az4eN85WPUsP
+kB49ww6iaCBrrMxuP0b3mcCtFQLLL2p9nMDzsjyKAJlhfc2j829G7xb2qSBxR/3wmXjLe6WfRMc
VJgHNF7OTmJBI/uyTPjIHZpA+rNGOE5RfSsbCHY1WEYagoIGn4piIhySonQ44cP1oLYVuAGrntKs
Dtk6nDKOFOcajRml5WcDbGjSfXkLyE36ZGRCA6EZPYu97WYb9SII81IzvmTjpXa8aUW6CqTKuJIh
67RUnUhEa4h+gRu1W6/9o5Y3q2hqjZXal0wmHydslCEgYF/6GJuCzP2p6vFPSwKdlSloqGU6lixN
n8yHhiSTMp/bJ0ENKeqfG+Dz4/QPyAfo+BFjDVpz7R+VhvB7FoE1Wxo7K4EJWVey4C5Yd1u16+me
eUgVwjEOnwkqBBGqSlhA3pB3ONNHNhyc0gFUG4KYzPBixPUSpMmzCAFMkLqog2qhgNvyoYxyQV6+
JmQ5kh2rbsFOaLrOwDg3ASNG7eBCuj9d62zapv1mRcIkVOleHPprPfbPQwIGv9VPHCn5hCkznUd+
aphREJe4XsTPuIuuVClChuOurNKFaLlcq+GdMTZQ2X8Rj2cSG5d1WM77sUMxWE7F1lIAOwZNhQd+
9UomhGa+uZNLsjVowCTu/3FgDcMUyBF4ynJwvzQaqiobGG3zheN0txAicjCqVUpobszp3dH+SePb
z8VbYj25tJjZoVR/aWYcVKStFnWk9/C42MUxeYMuRchhQhvL84J6NSYazZOubW3apewHraUdnJ54
/AlP6Uct92FptCB1KtDY2b6sfpZaW7lmtKWKS2+f+UcWz9Nqoju6GW6sWISQajAANZgevvj0fRAC
lGz1IcKdRvGljhg7lmvLeidWJGjTkEweS7RjeWiV/Wpj/8FTqKAqLt5pk64rNwo651Nt/vAlB/SE
nVqVCtHr4qE5PRgtZzJ2BDhwqmizt08dO7Mm0AsrhjWLp9BICZmIeFs96JxtakFE3rvhZ6tCS+G3
2neHWC6ECGGT5rPOeJotSLw1o8oqMXUwhSDsoew+dvr0OC8nWAzPPvUZtQ2xnIzOvqhDl4qMr0Wb
qDOp/i/bAQE7J3oLNYGJcbKNKOpMVFIzmvxqATIDCNTUFFZ1HWxaNH3eqDMaj9lzB5dIYgaIfwKx
ImEuG702OVs1i5vCjdai/pdo2seIFE6em9+jYb1YS3nozeW5sYqXhiSeV8GVF7BvRV8DJqJCDOid
TuCAGogWPS9KMyOkMptkiuAGO8nEGZP+cDE+9ZGzPJgSNwpqfYW1fCTLH2C164HrD8Z4GZK7pZb6
uPwFU1o/SDZbi+qVV6BbE7G7Ja2O4iSdRWvepxBFVLAd2uYDwqZ3mco3fbL/heAu2cCeuUu3+NtX
w3MUJcgPVO2bCngXO3lUAcmcDXc1+2VubAF+PgNG6NaaP62ZFCqEHWvkgQZcBxDKV8GVXpl3tQ0P
0SOnPGKXq7yB48DxSdXA1sRFSipMnIcdp3qJA4DPS1VhlWmbV7eqbpQkB8xH6Y1RZW7lQGux7tmk
639jgk/icq2Sch/i5+lx9LjD+zJUf0AJodSP/Y4LzaobkcKugIN7vnXw/JL6EvifiB7dUq4qT8AY
gQ4izYn9pHCO+pxciAuK7dLrwPOmfVMMB71SKln2py+g0sbj3qWaQDgC3Iv0ukLgIVjAc/csz6as
TnEE9qiJWNbJctN9+UakgGsZXsfW7A5rryzIAwr2OExmH1RApXbnPk6nwEWz+1BxfNGjr3OMWmm4
rQ2DRdYmtN8gbxDfAMyn0DjT8eFl2Al5tFEYF1Nf3jU94Q/P4M8lxWjZyj9thhqLtGm0pn2zUump
yMA99R2TIfGhXJFCI1IebuiHoDKND4PfjtswoXYTSh0d7kLR7OG4ellDDOfMa73KyTbbCBRcX/zI
GRNyYhZzgpIhp42xDEYQ18U9JPo30ulTOvWLSqRqvIVGH/i+FQ6QSqnQEyrKLe0MlKUQZrCBwTWp
OJr18lK5JhhwMNs5UiFR7V+wZqwC8GTxWUuW6UFF+ar/0I72ToWPshdAXceba4OjmASHn+j+GOX0
iTniV2VW16gNg6TiJWYZYhpjBLbdOmThSBnURtoxH8gMBXRzlRN2VPjpKqHdYFVgseY5OcgmVSLN
OaIWbKZ962NyZ7OMpkb7aDT53LYtpQC/JA61uwtm0gjZaku4Fa3H+gakgqY6ZCfvl8wDhZr+LaJE
2boCDi2tsnqYExBhcd5eXX/a9G79NGTYhLTTMhwtLQmabkKyoXxehJ6C1Iv9a9goTY4F4m9pdGI1
F0gmaH3z0tGupUhnrhMrPutRemSKna0W3a0lPs3J+NPq8x8/mY9quoLH2QwyBPQVc4DIxIOCNPmP
xhT+xCEUQvCl7kMurMCZRiA6WNrTC0NfA6dwHSx1n+KwMqQobAOc29hJtTygwEoTyDEBUczlRzs6
dPBmb40eA7ikRf/TOET4Ulv+WnoOkEIAKcql7QWORwu7KeNH1wv/1jk+6br2ZHOQmMQ0lY85Qu36
57nguHVxn/dn/IpdcIlwBbeSg2EMuVzvCUiv9KJL3TpiohN4LEVdl6chgT0UUQs2xOKvDY1+euRV
9a6yAVrERD504t/V9uMu7XNFkSTSRsbVRPQSoOZDbgPrqgxeqfMYIVUN1B1NNslKc2SPoyBQq8i5
quqC17Z7s8tORqqdHE5DtaayygW0RA4beemLrc+PdoEyixVNyTGrnO4ITNu9ImSNWhqZ7ZKa0c13
bCjsIMgjOUOLbjrwBKnCbuYqEANTSMGORikg2RF1AXuYDWqRgNLaaFzVI9WkkQ7ZsGDLuXjhE5nB
CXJLsCwDpuvGU6TQi723oS7zrrt40NXJPZqTN0vkPxU77UNed/X3opU+2uzudQqFsa5dHlm9lTJh
qyOAsg5gR08wuYEA5YEv6HoRWIA5ugt1oubpuy9ZM3hUo4XW37WxywBMdzR+2YO13kHGpPumGXcw
0uUz0+TrhFrAbo50pLIyJAOqCjQKmLA8ag6uMsxwaHb15H9dOijkSh7okiBdqf3rDAjn8yLqY840
1jAFrOr+zZ+c19wh4XYS2uxxnq/pZt26EgynlyEw37uvqYX+uHqhRdawqrVDGYaYKuTGSR+GN/y7
nIs+l2DmDej+Wv0+aeMfO7XfQq95CiXeN3711yesEQRR7Viy8HT052RrXJpu/ImF6cH1GcvfXTfN
xncOnJmYja3XsUN8K9qp3thUK1euP39pWZdvVfHHA3RsYDhpeTWEgHbTOTjBFFa3i/365HgL9uvN
1iJFqUr5CAFli5DQ4+zrp4HKwmQQJKreT27vMYH6mCgV+Gl0gF1wAqUStDQf9RxMRm2ZHDk9ZeVC
Pzomwk7ecK588+D2eMv19YftYhXkmfKgdovSszETA/LdUKR3PbD+Q/OiIY/wMHAJf+k/u3RxVwUm
F2gaFA90VbCbkwQ0ckAjFm6fqqoDXikAOy5Rsu487+5g+LwukXEA1zehx1bBYRLsgwke140xkpGj
TtQVvupJgIJEd10HKmz31HoS3IGWpEVxcc5wl1atFX9E9VeHCOa1HEdRkr7lGd4DC2GSThb5sDSc
mm0HlaW11uagrQwweTSJnh0PnhfUVGoetwmprTwKd1FUXsvMci8hleZPZ0qPUhi3UXotFO9y3INQ
jVcmKCOMr99TQuGsSe/zOKc7eIXmEc/q7pC7EJa6yX1UscKsQ0PKR/D0szWDGx/re5fSlfBKAHS1
VR1nSz9qfXQYgOcfh3Q6c25ueppJ0bTQhwiPMJ3pN+brvCvWYinZicbNnBs9nAMqlOSiuQhPYD4J
svOVqbMggTpTYkZDN5LmyZhaWgOm8SFhC6PtDwCBwDM6Wfb8XMJXfHBiNB0bP062fWerZLsN5WMz
CnApJsyCUkJIbWLVgpoy7zaoQtgyTRezIHyd4rF766yu3caD92NX+UdZWJQKPLQTkD+MXzyjAzlj
6EBhBhZmYMOxAdwMufhnriPMwodx2s6WU52dUXQvwJ8p43Pwzv3UcgU/2gAzSTHE1Jd/GhiWbexG
xSWZw+SxNbyWKFNMRr9283m5hAmUBnhrbM8eZKnSXFA8q7U5MBo578bQQxC+x5jBN9P75Cbpau4F
WPk4QpottKL1IONhV+eeeywY0YNLQQwkU1bf/Aq+lKiBjYsi+U6s1Pxit602Tgo/f2o7dN8bS7ta
UWlutL70gggrc/CqeX6IykvSiPYhAS4exCN9agMyj20OFPkimNklRKdVNUVg831EDgWghjymr1pl
Fh5rjf0wNubz4MuKvWt+wczxRcLEA/hg/CkyVqHrNXvZpXvaG86DU5XvQ9W/Ee7uXIQ/aL53G8BR
76Wdor0ABgiHceEcNZ/ZU0C0PQBieUqFT2SbBrWPjU9LKB229TEenZtL9XuK6zXAvnufAN0woHwi
c7Vr8wZwBTV+h2qYnj3Xgxv8poUx9G+18ajapTam2PGwkPO5uxXlghJnralyUX+fbOsPs/hoQ6RB
dMszzXtrtsOnlNO+mjD+aGMraIa0KunFTlsP/JLeaUg71kDbOze7+xYNekPVBrL0UjmjRDQYX5TK
vaDOhy6im5b9zi3Eppvyo1Foo7/SWjgvI7KkA4cO+undwXGHGFqjT/oNddloqsAP3ZPLH5vZIAZX
H4CrIphNEJBEHXBEWDEbUMDa1fYXNmJHgKgDjrt1/SEr17IA5GakJExuaoCejbNwI+soptsqUQEq
uugfEw+Cw+gth8Ks3LNRwJnWQ6qCUyxS2M510btfRezSLKjTXEcDq64zKDduYp+lN8WgrTD9cvQ0
BrrVzqzVTEE8LGlrx6wbE17+5IfMxl7fTQlqrMvIPj14G5F2YOHhv3lk1oaH8Eybrkc3ARmffwp2
KS8mBEyRCstsiOLtBNUQ9fCOtgsBA2B+rqG+GWtIy5O0g9KnqzwgcpWOMUdLG8y0xr4oHUi68loh
KXxM275SVubaKZvyPynYcgtNjLhKbq5u3WzECELZHpNG6x4trUl2MbToatHWk409sA+70krJssyi
uJSzoT8o34coiw6jrx9l3X+4EJt7qs4ENZSdiypEVL9xAmGB1dbd6uZlLiFCT97uFslrBgvO59Bt
PP/chOm/RbTPoS6AtxFL6LbzIPMG/neTxruljz/HyLhLtiF012xMwJxuX1BdFcjvaS7i+1DYrNEG
flh020Hvr6gXPMref03q8CmqMJKRy3ZE1mge27e5X1yi/Man1Fxc4B+9pxMMknrsV0k+A/OFaBSm
3720VjxEkKObojXlq464DEBYoLS+VSAqCMRHJuFfKaOroQHYrODepLL9anr7cbCniycKBHqKs22J
NwoubDiFMR5SM3+xPFQvh+lvhbZZnSot4OzZoVKnU4mMtW3YF0i/8Ed5G8Tg2zw01uprMWJzVc76
i2MCkfJwJJst/wykFN9HSxJUmllIP5DMttdHeNfoMS7iQW8gl/VR+SDi6rmIxBZ9mHU81FtfGl+d
lZZbB3fuIxTbnbawN1UJ/FvH22lZCF872wuZWkhyziBXcp8ySUFnmcYm5qb0lBjXKYEdgwtnhkw1
mm8PFckjylMpzYrJW1YLKaFpD0HMbFuSZTW29a41uwBIOTgzxDE7nch+fAg7JDA4oowu/ZunGOT4
ffjgwamNHJLawb61pMuJjNaA2LcmPhSJMPfCzZ6MZl7H+o+BNkGZg/qZJ0hZpCKMNnLM+PXMHYV0
KPaufm0XhzfLzRjyRCPzqSjz9yInjZrhBaFP2EdwidDBmtNmXSQYgfn0KNr8rJnTZ26DV86tEcZL
vhCZTMs6rwAiSk1fT80CV9reUEW/m3hFV4DoaO1ThmkvXsPhAvBZ+ULCmho3YSpooInhz6gZFzkl
T2007ykGHfOx2znFTGgQjjC0Q3q46qKFT3lQrca0OqZ6ZkA7S97nklbUFIUPJk0nL0phJuQUKxrj
2dZTNLUbMlJNP9P6vddJ/V57MeAP7xAxv+0OyeXY3pI9bNQIiNK4troNhF+chW4+WZxs2ZJ9xPGy
WybvsUUFWPOm3eA76zxP91g/4pCJOIBJja4yvhZ8HEF4zjS/MovDO2khnCOfkCcUpebp6nX4KLlj
twLruslHpsjYLxs5xhcRxt/SCgkFaewEujV95G0auIlEDEU/xpETJJHc0SNB26WSr5Ttj5O+FOtl
QdS4RdBwxfZDMbBo1iNFx5uDHcg+trWTZUDwHuxLuOTXpRpOGJ2hqdQRWCVjvhWmiTKKoKzR4JZe
2/TyyqAHfK7XcifYguekQmfESPAX6cDndgMkaFicj3aHno/hsy84pfWixRwduujz9aBDOu+H/K+Y
p5th2W+RZwe6Hr00rvs12/rWR07vQO3jKaqtJ63MvE2U7GdbqfLsLTJF5AM1IOAlwVD4Vnp0bRDp
Va4COkmN8WqnVmACFgYWuRUJHq7JvLZbK8is5V83x8vKFo84yhurqqlXZir2UzXss9jfFwMyZqb9
N/Kf7C5GykXPb20vaIeBTi4/0FH4rnrtyF0sI9bmjYP2D9OX7wug45OBvgxtpGUaAs2QiAxj51nr
O3MCq0wyl6XUb+IMN5HfO1SLzIsgHHvyXldXj9C8adqVXYi1hna1ZZfYGn9HKek0ihe/ym1zwclm
XnutgNs6FogEDGuiJgJVD8UWrwNuEtU/i4sRuabWZ7MxNe3YTP1eZOZzhhLf7L3OPYbr6VufUho3
y+96MY4V2ByEU5ocvx1zq2sg/sa5DHiupJJ0FxwQsu3RQw09QveVoqiRwlMdxnbNswx2ivtD2ikn
1G2E0y8CbJtiFiDiUVTFGtA35Mrs/w3M4rou101Bcm/Tj85mCxU4PYagBt1WvczEAsyUNkj1tG98
0VNyo7Df5lkK7724GJKanwx7pnzUrKKUim6SzDDxFXeVpYcuXauuRhd3aR1gexVMEPTC7Rh7eAsb
k+9S+2xDGnEyRLVft/ZoDlVsp0m3T5xo66V1H1hx05xFD7svWf4lS3+MEPhUo9wv1nPVu09x0Yhj
nM7nlLaaW4XpqmAaeUn1YrfU9fqyuWa5R8VmSmkkZSmla7sWmCqOz0llfQpwiGXnYOhe4I1Yy8m9
CYyWaRoDYjAbgbDbEqDAFIzoDppNt6UzG0gRfXcaSFAL5Atx4lhTJ24wuQsXCO1uIFLvFBkpx6Qx
Y+k8Fn6QoApg08wXo08RqdeB6OcHrzSetDqmo0mLsOm7Wz3ZQSvjlzxpX6NUfDfaSBRqmNiTgJXW
p/Da2frjGPo54y1O46gqusPfxQNoQCUCghzUBZcjmARhKmwaH+NEvuudUyr3ceju+xC8VGdruz6C
p6xVFC/Ec+668OQtwgLhj9PDJCEp2qJiNaHolViUJxwNop8vIOtZL15TX5qiDDiuC951tXYKPlQA
NiQxJCZzNChTDXw42yUASrUEin1vrdsY+O6Ih9gCcrIeSCdyGl6JJk5mVt5MXHibVgeejke2JlA/
8fL13CHxV5TZxkZCtMfPGu6/abxRVo7vUdZWr6Hf/Axaf6+MHPCkw22kbBmdY5/jqPM2qBae2240
6C5JjuS+PEjUg0GwvMPVOXrR8gHYDX3gRH6TcOyrZb7lXSRX+pC+iXT5V7m8Zz/2ru1QKVV6I71n
RaKDtTWa7kMTXviKLMjdnvDZrfNnS8uvnpkADGu3GYI0p5Tcy6ztdaXTAI69LZCeR2dYyEGWDqF4
mnk+QiE0etxluLVuNwDy7Sg/TQ7Loe4WgITedgBWRRscCpO99D8JEJYG+RTUiHIRQxrv8Jyo/HWX
Nj9hO1hbmxgiDxH+1FotsBp7lRGVMNjbXHchd0gPTsoijkWWHnQ7uvUk6Ytwvry+CKwQQKeO3K4M
g8gFO+dNEz2FNt+A+IAGTWs9bXjPc2qtIay+GGRuKDrPmLOYgTDa4+gXt8wqNjYIdBX12XA2Uy/b
+pl+Vrgay59Wv4enBSZpjN8MDVEfC3bssqBUJdPHcmneTBNI22z1xGchEvKYWc0504PuG/1kYLFv
5dAd7Di8ChR6Or9CVDrrfxpv2HlTd61scNEeNYsV52vDrMx3sWd+KLMPkj8OPEnM06R7ABuN+0y5
l115pdSS4uaG6Xljkk9OWaCgHrSlzW9AL+x8tn3itwvt0zNeF3S72OlMp1rHptLyQp8ki9hlaYON
9ppz+pFPqOt7kowmw2Tqu5ih9hX7ogCAhhRG7FhkXwj/z3s5e4HO4aA7p4l/AVo4s7/Ei7tODA0x
FsTTLo1+UW+vt11e0mdtYxiOwan1e9Umu6nNEBSA7M7qRzxEZF/5bzHs1bLxDKW8/KNuIjuKRiFV
uoo2xah8+LgnLiWNWwG5rQTw8W063jGsPo0C7UwEqq03/jkz0Xi0UTO1T46MggnmmmQEMT8ZbGi1
9WPC2828Gp9PPIroU3NZboB2E3kvmmPNvnJerPAbUy2yu2ewXvwTL1bjoMoExm3z3qFRw4GTxT9I
6TMUqolJfUE5Pkxre3jnxsMoW/fauxNeEqc69BPGJeWmmlDgyTa9CcKxp5CLfDhWyNQwUoV/U+uO
X/r/r805SFbeds0/qmHpxRmRt2Y5//6V8ygxF5X1q2rkcv9AZYAtbyuiDlUI4JY4Hujwqlemho47
5bLqTOALQlYPOT8uu/HFzig2Vv9D9niwKUe63m3+YR53VQe2P86fvRdi+TthtfvCh9UH+aLsD9X8
UVMyS1ZF+Fj5Cw2ub42KUA/8Y0SdfALXzyhQPDo2pQ+VWz+o6UjE0RBYq3Xt2BHdyk2cQK4F0TOr
geDqAt4Wk4NHlR3Bl3ngwkrWOaWSp2KkpCG/IwBKI0qLSFrzkZhvG/d/T0l1nfJdvQH1IW0EDTP9
AyQPpZ/4EgnxGI+jlOsw6Wq/OaiFwd9ayM74+2oXUl/s5AYKuUarryDzYMYb4iZpaDJHmshjDkNk
zzaC304r9gBiGvVutJmSAWgT/nmgrxIvCrj5PeYzYK1hZYRX9Q655ShlcYWeeiH8i1KbVc/IQPMd
AAk1F5Q1uyaurvenGBB37pGXsUIl2uUTDWabctgr7kLOOUdAxitjrGEmc0oVv9eTnAbt3K6IeC8W
mw8fKVgaGeYfIbEVI8d7EsN7nr6OmgWgn8KpgbmIb1NiSwLXp2au2k9s8WoqZNx+2qaUQexDbcs7
Hy4G+8gXGMe3Ktbhm2IWwq0PajuBg6kWBPfSYXTYh3+rwnzqtPf/BzjGhq6OCbn5eMQjKfyUmh58
fBDvujkf23mkVfQ6Gdl/NJ3XUuRKEoafSBHy5pb2BpqGxs2NAgZGXip58/T7Jbt7cybmDLQpVWWl
+Q026cRzpTroTjwMNlQzwxBrMDBRDTAloB5RfPNKHynvZkR+kWM4S6BgJmWhoWbcjz1wfr6+xW3t
Bp918jiE18xnejObf3WbdMfQq8eO6BCNTxNgJJVbbynUVb0CwO5q82FWPZ4iPN4BVFaJ+iWagQXC
nSvLOCcBKpLmwEB3GD+60ACpRLAwv+Up18M3DIwvH2HCwoxJckfvYpi9f5d1QL9ztwL7AnOf6Xat
gx6iMxqPzYedhME6aKlG+2YaKfTc4A6NRbiUTGXRtvnrhP0tDdSDVkC6LUhMvCb9Z7QtQ3nD/xPk
C+Jein5h0Gifk50j08/N3UwVYIH4p66qZ3pndFaL+VIrZrVl/TK2DNqn2Kx2dZW/qcn605FatnF/
8dz0NOCxxVgCQR/VHJzZXBWqwEExOsx+c5C1m40Zqk9gvNc13W3XHE4myYyrAQ8tyuYxcxHOSJAn
kjF75rf3qDWs/XHcVYX3Ige6t8J7086QA1YozkbTfkr1QzLaf/vQ+dPRSRUkwDod6rNojndEoyTW
x1WrxteoiJ70Kf1TN/nBh0tHyprgmJbnEq2dlV5a9E0m8OyZNZ7iwHhIdPNIGv8cmO4tW7SLbCSD
FkfvNziZaOGRPvdBaqMyHC6SPqtwWNNAXkusjFL92NU+6kjtiTHHc6+lT7ZCboKfQ0bpCQ21+yis
9+2oDl6c3iJhVhUmGoamE19FK2bRxxdX6bd2ZGKWl+M94hBHSbf9kDhaFq/KTS5U8R1D7nZfBNFb
CXMA4I3brpI+fqIlaoJMo/Tzrears+NvO6YLR6+A9jBHs8MCpPLvs2B+qSO0/YvhFtLxMnKU7hi2
fo6TQabMh+mq4ay19mZkkFNGNW5C1sWxtTfDXL7SJAesAdXA4QpFPS0QdbsLnB90hBqemvk0q+wx
Jvx2fnKfM2NDPAmyf61/Gs7yL3Dqh9H1QTSO7XXmYs1ae29y+uY5e0eGbuUg8BY00dnx1Mb3muPi
LSsfsb2qpNidrfuytV8lbocTUCpFf6cZoFpkCc1l5lLHPh2fY2Ufmma4wp4CrJ3YX5YxHt1oPgOy
+TH6/FUPDcgAGED3NY539jmqKbSmmPZovOgXk66SXpbn3lVHF3sPmOP2XkXEFD1EPJIEMukOQLze
y1i/hqWOBlmDeMZ0pIAhe7R2ucrewkX97VV/CVsNUvZIfDZrEEboDQ+gklmlzkYz0qGp6I8CiXga
MajAQ+BU5zhrpmoja6LXmLYv+b0zWm+jiaFcre2rKTwGAzkeWcIQLW+LFuysILzmdn3R0u7UzjiU
IZhVdCSbeYOqirHzw+E0cfM3s4bbH4u4WAE8kyCiTopDBhjxbuGtbNW/B0kNpzhZMGaP6EX2G3kO
OGXR1lgRcdeTN2GT3SIJy596bQFxEF+5Ze+6LcowWUTPixMlS2Q42icTox5zQyDDTpf8Uct4mFT/
1ukBIqle+cl47Tzr80GSWVUYRxd8VsLRxI5jh0DexibvxqWDKthbNmPpHLqAhnoLeiIa1BsC/zfD
jreJU30Fs7aVrKOJ823l0qUcWBbbeJuJFlHA3ENCtJ5UENmye6FCjv18cpH8RC9QWzO4PvpZeyvs
6dl3nKfGNl/VFBxhiqGkhhmmqrGY06r71rYx1mJpEnegK9Bn+0mDial79nGKvJWqLJysFgtELts6
qLsDwRnRJq18cVBXmdL44OrZozcmL4Cv9gT/f0xn4ROhZuctNAvKZBsP5YlOwy6IW+3Oimf+lQaB
60w7PYsvAJARLpBsAlLQWjMtdLIK9xBZPCbiHqIvKKiAUP0XZWgPZA1e9bTnrbHfyobyjOQoxt9F
6z/kro2GBDMgVjDk/WAKcfIcpEtCGK5BSORIAava6jz2zSXo7X+Atnf2kN/b/nSyom4bBDx+FW8U
rWR5elVDp24KoqtbMf5wHJHawVuHhe7igDo3mnaZCLPnmv5lM91ExE87uZOF170yH/Qg2dV2QjiP
wYCbwC6bZjxSF75LQiTJbsYlvnL69qNdlgtil/ACVHP1VbDNm/LSovRuef3O7/V9M024WufJJJvm
IfVsuJEcRqfsNm4GQCdEW3Ak+CCke6jpUadOcUzr9rnyly0EMu/Od/JXxBf2cDO+fD2ExdYY6Kv1
OvR4PknqxTTgy+K91LyvKabTryyDsFL/QRrrYBr+0RjTTWqC8ieRJ9PbuJaHElWCpJ1AEGeqjnlK
PyvAaHyOi6ejJGbQUebiDBtdpnnbLsArhIw0qZgcxhkKInJ7GNXEOF1xr0+oFBnGIUDfDJo60NoU
jXZ+F4A7GFO9++rS5I/GsWincBcOxdbwu29gewdL0ZgnJYdZDrEgfrH9AQ4M5m5x+D6GqEB6kNZz
AB+e1/+U5FW1PaCIOHZf8MOpXPEukovAs02GsulOfrKp8teQq6BUbH3gFI9hj9WwBSqtbuidUNhB
nLLDTxo4IKX0W4bGvOwYCS4L96q468U2qiB0M2mN7QDyPLZNt8Hm8kmZRI8my459hPRICkK8iC7D
GJ9BHD3MI6VZpu4Cbg3fBy9so7WV0XIzElx3ovBP2UxYmqeHLsv2EqM1uz+VWr+NaDXE1AyqJ2Ev
uvTVd9KrMotHT2s/a98SvVKEkKx1ZYyfXtT9MwYLNXrna4gx3YP/GfvdOi3IqYO2QLlm8fZplu9w
ysJAfvgps/A0+IQgEXsiFACywl4s3Gie/pUHyzbp4YImmJJW0B3Tst0sRMC21o4affG48D6GIH4H
rohrbokB9/zU8BAj236cPcMl+02eUWo7qFC9M+V84alupnHeTK06LgR8eITLesaCi3bkNZ5h804D
ubAK3rzFTxiKkhEkJLnjhLRpot2TAWwZgATwg4eNzx7SDPQNSu/QorSpKJ3cOT14RLNpYbcli/FX
uVACqAOguDZfi4fkotvs6ig+YIa5HdPu6AksrXaqJ1sChUaTjUOBgOez7Ei2y7ZRdBx179Jp6uBm
87kStlyG+hZCyw0vFHDv96N9CKsOjxedDgo2MXdlMNK8LvZySfw+oVR9LBNYLzdZdlFaU+8PdO2U
QcJe8JRTMhqVJwc/cT+1HkG9vPvBmIAW2oLglvGq+l67C/sCTB29wXbZ0Oz/W2pGhWjegOU10o5W
G1JvOt5TGUulC5c4nRHhMOL2FZXjk+4XYBENTFpK49mop9OS+nigLZguIVXvT+Ora9Pv9g1Mxhsv
olnegn1iyhV79d9ccx5NXDFYnDc/RVxKjRlaJahh5L69nU1920u3qnArjitTDllZzaIUzErtHQDP
0Q3LZ0cMgzS4kOGYnbCX3QdEEU2ndnDnAm9EvaRBAW9gct7gqTzpY/7PNIdvzdIoIrovOxVxjkK2
KNYD/Ho9GCfbsv9kU7Zp0S5rHKSTU7Es4kQq6gOso+oIHXfvhz7Qa6XSk+5pu6TqVn1LSj22xZOc
kmX0n5Y2/5cE02s4tjfqXyCD87WszaM+o71I586lNWaFzkU+pJwqA/6qRWO5LdWWVjhtLxJmKgKA
/WuDQOFHfD49/avXweeAgSjJAwbf9jqync1IqTqTkUjGzPXB5m3geY1QhTnqAd60M54N7ETbL9Vd
XpQPVYhn42I8zU2NXYxLgxwuflbuZz2jmxdeSvpecgJmMz+6Wo++r8vtEj/Vnr3xABc7JXhozQJZ
10C/Tk9tm70N+sSMqr39Rm58JiUoTHnPlV9cAjv7GOsZxD1qhiHte10w9F7XwA+lMs0hlxvRA20F
is18Z3IorTh5ShkR94iOe2Q3FbWGX5fPCogiGpY7x5gOmqvuJ2O4ZOxPxB28XVGPaynNsrz8LiJ3
RZSgYd+e5PtnI1I6VDsmVX9tOfddYHGMo73XdrieLDH+k/i4Fv55WoaPwrY+BhttEKjbYTLcD179
rVIY27nevusNmkhW0Jd729RebbLYsK0vDFu+ATy+UL/u2oiRHJrrD4xilnUcxBs20Q2Vv2+EmW7y
ZGK0iksvfal7ujPECYIz7Ml5Z3vqteFK0Pv6rcWmDN42tF7SHPpy11kbvxGSviep3gaZcarZHlVi
3Q+tjp+J+1ZZfB2NZLrK4bAj1u6Px7JtT+EU37vs4MxM93pv7+Z4fBhR640yeHgNKFOWB/E0Bs8A
rGNT+0bDviJl7y6QsndBU+/satw643KKrfIAQvla9MZ7M3Hj1SSbXuegSlRMp5wBIFBuoEbsVfQe
Nl0E6S/UzoZX7jIj2wTBfKaIPJRlc5Q3RvVlM7Aaoj6tcBpN6Vd1sm8N+2wD74cbSEoX6QfZfxVy
b1IqS1Up30huzCn0HxIjce6iXGH15ty61tzmi7/lar7vifGTZdxbE0p6LmTtXIuF8uv8zfBoS5Hu
kT2QIgkM4t27WFHeYJwZfi6z928Z40PJKDmJ3H+DcENUgFsT7iukPTephpbMelQx6lGDiWBVEt7T
Eu3pSMl9PtvzWsxThw5183xM/g1jUm0koipt2gRm8w1d8ybddbmHYw4tmi53tfY8AyMspHXHPTm4
bFRXSc3FLWAiJ6C6adeGohUXwfROGPEzXehg8s8HsTEZyMJNQP2txX2E50m34PBg0kD+cuhUxeV4
rRLtLfWmi4STpY3RNPf2dhfCKG/P3QL3j30hNb0cG38UFmWzNbgdOgdkV/FjISZO/3zhQ+Jgt3ey
6luRpfkmIOEamD/NcmnkzgQseaCuVR2zPMN3o//IkFJVnXE/290VYD0uhrBb6UOzgDut0P/k+nKB
EEmp1EBehS8/04Et49+6S9UwcEyNcjjbMB9dNW1Asp5umQFBuzcQefQQ1L39VjkeTD4+ia5SMGJ4
QuM/UyzZnRm99kBnJKwK2IrmM8y0x0QoIRJzBhps2rkeUCgXUoR5kLdTtP7M7lU+5eJRRLFd5BbI
4uShmNKdO47o816xC/OzDtucem2j31Vly2ri7qp51v2ov0gbWI71VIHSZDZH0nNE24uYQp8GkSkM
GJGipu+aT0wU4pWe6Pf0IKdR3VkZ54iYbdFgqfqfwv92Ycagfw3OOL1Tk7GKwh9NXbPpBo5vjaYj
sOCFwW4PJQ8CsRM+sCpyI8iCOTRmB8vEOuevfBMboQWiwQr42L20A0wSY7qS4h7xGwbzGFEtekWg
BccM8CeLNjcmXwWDLDZGFGvbopluFjmR/FxTf/RdfXIpiGeFS0A0H5l13skNYkYhfti0XEDl8wj4
ydbE6oaLnFRo1cIi6XCpzXPUUrKDtFXHAoi3Xa4x11y1S/ObmDlRgJsZMjyYaeX2h5wa3Z/XFT37
JixPPaLgskuwHQ+j9lSmzcEOEEYhNaHvKWdLy/ldxlDLM1Knr9nyOQzWpUitldd3B0SFQAIjaxjA
iR6SUzdGK5Ty6ID/yE5RxYdS7Vo2UJPOm4rOmCAIQIPdydJx+kQGOzMMvis6eXw2EV3u2nkvq2qw
JVGcdiOYcNjIMOtgU8maybEmYt2hb/IjV68kOTJdCRCUsWckpCoUJ5hZkeB2LWYm4be8myrVX76T
5Gx0W81o2Ncssrx5pL4kbCC7tTE530E5HpRtEpxDFA4Q91fePb9YzM3GwHG3Irea0vvQ/C4bAw+6
eM00ZIyM/dBr6N6O5IhT9yCZah4Uh45C1QyBj9MGCbpbx85N8u43kQ27mxyFnsuyzyeAEvhPl+Gh
X8gA2Y58A/Y9sSBGE6TZmfTQgY1bBrP8voHz12DnR/XqdOUt6p77poLSNeKN9SxPrWI5AFBuZYJD
ExRJWWgAQAVlWxCPek54kQ7bXGv5u6/JUGklj0mahrJHuFMXiiEPl+eko/2JaC6HW6KhxQSPelB2
gDV8xnZ37zfGpQVw7WAaExYbNkxso1kMFKGW9Nxj7NgC+CuKpxhsePfRhBP5iLXJdERWO20NkPhB
Qo7feSuejOynzLAOcnokhDAMUzxJBbkHk92VBKbeG4BifMozbCiAR2C0EJnviShQLG5t8SPPeyQh
80puqvCTYSb/9X3m/ahL+O/so4heo5xRUX7n60RYS9WszVx9ig1O7TK8SO+DBiDmgrxEAr2JHEc2
r04IkYtGp2vAVCgkP+UpyAFl9DInHdNxJuQcUKYVHhWInbRQob8hs92lzgS0krqS8JNH2p0R3FIt
AmbrAj9gdsr0RdYgS46+jfypWElQxUqhJIeeC6nGUiq3PlF9O8kbUiOsLbYFPjey5SvqZAlay2hJ
JJRLRE6FG6Fop+vekbhNN+qGxxc8I/o7fG2HBoMcs05dRu4epS/7cQ4ORAj4D9zALaeNLxlH0U6i
hAUSQ8/Hh7qyz0yhfsN3xeSNwk92Y57OpD3tPTs3qdgBegIiAchdSIeZUJUt/qOUCuw/edxp20H3
goLN5SvXviyBYbwTOqISmD9fokD1dIxBS6IQa30mLH5d4Mkg8YujxKmrqHDkkor7mdNPs9FDGHFg
UCyRn5b9Vszm2tqH/7vlvE7Q7SR2yFiRJ9fdJNrIGYsHyOLsU/6vxINFyl4cALtniTYmrxXDfeA1
anJZtg/QvWPA1VVMX4PouuNB7sCCIDYM7FnZKDkXcA46JiqhpWkVA8kM88Z3OE+XjOTaHq52wU/z
DDvLPvjM+ASh8r9dI/GPc+DSS5fnZzhIRIYPEkxCENJNHF+cAZ4mmCafVoO0FFy/uYMsfNYJx0Ac
jm5rfWTMdJzls+nlWBh5+0rMKmbvzOcPLSC2C4y28hIW/oM/Vt+/N4qhYNe9a667ChzUNx1odVDk
/di8/w0Jzhn06N7+b3C1uljEHKZ1hsMdYsUrujy0ljhu/vSQZRdJ5rh7jeg1AAyGgtVJjno8j29d
mJ6M7pXgzwdDSmXjotmdx/0O98vfN5bTLdc4/ywrJOdxqLI9u2qx1M4Dw4tUwm8cIO9EhNZAHR4R
cQ0gIz8jm5E/MghzkhoEegzeHsQV7WgvTR8ZCxPIeOk4gKSIGcPc5pcGI3uXtcR88CjHLKWppq5y
RAUCYMZngg2/wgGCj4IkMK6MRCS4fJgqW3SDfgacCVyA1ZJvzld+V8KKhGROCVs1T8qrXQKbYCeX
BE50ADZagbBipPZBQAuJ93d4huHgHqRakw/gLNWK40BXA6o5j46O0zBUO/6XLArf0DTeQ76rIiaK
vbMENM/+FwCIIUVvF/dR7oCJ4EFclh3mBO82HDxe63dXd69iAzy33UmiejQ1Dz2Xd8V17RBSiHjU
j8FGgnDDIdCCH2140vP2ZuP2ArnzwWeLyDuEurbidpQ4JPepvJN8RY0zr9N3yxNvV2vzNgzeZgex
n8YAnnVLwSo5lKZsc3HMSXzMw4jAzjz+WrAlmEvNkAmiOXqYZ+QVHeRCJxR5RWqM00jQXAbyKzy9
vWA764OUEIXGVHbWoodUjjAHnwAxO81RbIvk3RH5Y8/5ZvwX5TomVRmC97xWqv/ldTKbhZIII0mI
/IbdGefWji+AMjFwCUr0abCYpTdF6S281Q141s3Elvah/jTTCJaSQMWmM+B1qK5dW7P90pIEdNy2
PDDZhw4wgb4tHiSMaiW6mNW3XPaeQxkUL7uKWl72fRJ5lyJEIZj9Dz6MvLOfQCOWLXlxxPhdP1hZ
dvZSJD45DxJKk945cmvIqbXzCKAGmYwfdAL4uJMYGTjYWGOGxotKqAN7JbcbfMTfZGZs7ItcMHpR
bTvCeUw+LBElNWLSFyGd3ctWkTioSCfkbpVwQUySN5SYw/P5TV7tjGE1QFnJYomKDC33Mo2K6Rrm
Pb2aMt3WSHdYbrOWg6SwR5noccpukGicDqDZm3Vnw7rOnIPsNI1hnJ+Yp6WHrhsVv4kRisuriNMb
cGFk+q2GaOKTd4DpId+U7FViawGUqeJf5LFw5iWAydui0AGLHXUDPrmEXHaENFYmEPYskN4st9yp
toFub+sarWA2nfRWCf2D4twE+tFLFeZqAQiimiwFyazSXqmeyVnVXIpEAxldoTtAcpNOf9oQaFKI
pCfHJAuXNyo87r4lAK9f/MiNLffPooqtIhs3PFxUuDUltyBk/O7F8GeivyCYqZJ+KpavTvbueU/y
aYG4nCvPf0zJzpj0HSVN8WnOxZhieJa3rr2rbFabBLNeMHksNCgX3bXWUPdhd8RG8cLrCTBUUm8N
ixdJbCJCnGwoEGhbWSYOdkt1IlFBUkaLy132IHta0lKPAUg3V1fZAjUhzLOKneQ5cusxoVxjcSWh
gWLx+t9nNjwvCmYHaRrXd+2DSYbM7HUvEos5wfIl9ej198OMEzNa+KhElyj+6nrr8PsuZn8vqUsf
OQdSnLzKPgryQXdg7M5O/X9skpzTie2d0Xl7CUYTFXvHhutxB5PHHWp4z0/hGtYvHhuWiO2jm+e8
oOpOxTZ0J11jBWWpasQ8Y+d32Spv3k66AuIckgFyOco9EJTLWt6hIRvlTRuhvxY/v4GQxjN3gSR0
S22/hFGF/CTefejF4JEwhS+SowRBcsyWYB+ZxOzGIQuJXhtLO0hAN7sUh+35RCkKnOEJMstBMmfZ
2NFEN4X7FhVdTpFubsJ0vGZtJ1KbV4Yvgnp89LJ302o3ElcL3T9JdpnXb6Gn/fN9HRlhbdi3vNUs
Gq1+dJL0S1pBU9NxWtDlAtQMEZKxoKhpPScNcaTR8QDKE2Rx/Eq7LZrDVLHoL30QvaKXdYFgUqwW
QCgrpA4hg0TQRxsnUkAlunPYdn/RMCOGzNzvfTg6dz0WRLAsMl4clr9enuskXxD0m5H4DjPtLTB4
TqOakXsNOvehbxbA+aUir/ZAROcu2t1RiU7cYhkFhbX/RftJp1L1iWEzlLEyKjISSfU2Gs21iKNz
7lg09UOEd8VSqMCvAYGyuMBSNP1U+PehSbk0D0lTtOfYgWyV+uqU+JOHcy0SX/POgeXHeLFMeE9d
4+nhgRgE5l5Vi3PI5cCUE1qbrRdQPnjtcp0FYba0TrPSUxP1/ZEobaLST30lVsDiV6P+FIWWA82v
trb/j9t8z0i8sE4F8Wc0IZ0P0bEL/0JD61akGTrIvfqj0srTRMCpwHBpKCWsVLo8KQ2N7rECEl//
a7CtBvpFCq/oBCK90KFV61IAzW71ZdlQfjxtBiZqx667c9p8B1wbG6da47XSbH7KG54tiPfHIARS
3DsgA/P6WkfAciRj7T2MP1EEfMUaHNCl6b42Bjj6euSeqFzznzNCblENLn11Ebg715jGbbBon6lC
/1kb2w6pWtRZbcgmwJ3Pi8+Ri+evsaOtNCUTRhxuCmouqXauDwyCyVSE+gNKIz6D8DoHyLboy7TX
dAR8Ro2Q3na3QjUvfVC+LPh0rJFzPI8hD9lpdArxLniKhPSU0VFHcc55hyh0MzL3s6iqj3IMi7XT
lB56rvRKq3lXdfEbYke422aTQbcstXY+xDaIYi9JXxwyK/0zW/5nIpKyeUB3xE3S4ZggQEctiYg4
Toe3qEezKzK0x95EXzVLim47c4nBdaV7aMIFsJGkWRtKfdRL9oqmzh9GFg94B9JR0dWn5hev+hSZ
MImma1bnj1XG8KJoP4MZoUNDp6npBMnLmKP+EesJVbRpxtdYKxhDlzzJbLC7uw4sfQQMFn3N6T4r
9Gs+cGskhuJqHBF2R6fGnoKcfTahN9agzdXqT8NCmqCq/DlUwRmLLQRr9OJJ7/DIixuljqZpXBs7
jcgRwfIMfdUcOwfXxKJuL/lgPFcJ9OHMzCiIkO9eemu1+HZGquffh4b5WGhFfFos0HBph7QsurdL
h0i6S6O+iTvcEkHzv811abyGEx3aMaO3R+Poq/Tdkxm1uIVN6Btoyv6HsAfVljn0MHQ6ZpmhYxyT
knlYVjsgUXwkvFJ/jY0bc8vFsgimKB/EPD8v1sO7cgEFNaBaT1P8qdHoZHvadJssfyTLW65Vv7zN
hUbrGGbhnVNSA7QdZpt1pLZDMH8XgXdK5hKySwB2PAaC4fvLOegdA2qWTltwQBsuiL+irLuao3ut
+wWcqbinVVY9oHgDnH8xsJye4hRMYJlHNA4K/Vgql1lZ3wfFZbTxfPMq6EGFzT2NIxBttBFxZ1UH
GB/BiX6e4konkvvesZ+LiwZ0Bx3ambIEuNYjlufNakIJAqSI4ayhs+DMrRJnFy9QDcoizLc5UDCg
4uzbLNBhwDnet2rwbdBMPFKCeQZXCmZz3ddhstWVN4l6hnuyeoSJWFZk3ZBNI5P7yWpmtg0Kgl3k
PBia/o7TYoaIlgbSfvw2y+gFJvwxtmKUfxm817FOja7jBt9awQHhmgBV9PJYVy02J55130ZTSSud
oh4ZB4R5evNP46IwkkIjv4NZg9tNDrRBi2nLLvlCLx0XOR1JvnVTt8jlB0YGvH9Jj7NybGkjLFBz
jJ5ZOCpO8ECCO8uY+32Rao/ehJoc8MTcqNjMk44vqM49ym2iVXfot0B7j52TAFULG1/JqQq57OHh
ux6ZeqGP9CatxeMqHQrLgtMcdO+Nh0GSmQx4q3e014IUMZW4t+drwZR9SzDpvjQIzuu2zygNq0oz
tpE3jK/NEvRkXDradsl4M2sr2Xk2AY+SAgHwEfGB3dy6ZUnA6MkoMeHSzzMMDia9EHUGfxJWXxUf
NG3KGCZ51ryaEyu7FG2FsYUduiEyL7C8weRbXK2Y2k23BT8hxGIH1NoMBH3spe6hewBIgCbgs+Ba
CoChbfBlTqzk6JTptHcdJwD+mgCUQd8P14FV4EeMpu25LejY1Wl6DhADR+0AVsla2cafrDGRewZ/
umtQ+aWp1y80/TT9aPfJxHjOjG+dXnWHRNetnRFXC3o6qbPOS5xdE1qjh0VJqp5qwdnszTFcOW3J
WQgKMik6Ws3ZG1OlQEKM8SkOM2zX66LaM4hkuJabJaqxbhXeYs9IuddyE8oETg/HJrNq4CC1/lV4
yn1SThu9D7a7fAWW7q6XHKGs0nSoCrMh2ZvzALZIla7+lbhZ9KkQu9m7kCrxLtBK8wsJb8SL0hkJ
ajeHeDRhg4O+k6XjgQRq2GrNDsFGG3encAFtta3hbZMrRUH2WDgzghvjILQ/J1cjboSzBQS0LKoo
xE/VZ8IeFea/ykTOrEiL+tF2Rp7aFOLDU7Ol7+FQ1U9DZ0MjsYN0ug7gQUEoJe7r1Gvt+0y3+FKZ
CR3/XrM+u4GrtbagvPsTmBEjQsx8dEFpkQkN28Bsi6s/98vfqosQ1wrb0CUrdaIDpoBklv3ccwXY
jARZMGB6qIrEe8tAscidyu96MhhxzBY6SjmIYHu2UHZvhvTJaFEL0NDWWSUxiPRhXB7wsmn/4aWV
IePtaFG/6kYN9lrnwuR2Yn80N1NieniaZjMZn2Ow2XHSQkx3rPR9WRj9hlkxWBd3oO53QVajjF7P
oLvrnriV1RoGbGEIhb0b+uwyT+aPiRXmCrvB5GlQLsSTqbR+sCWdmLv1tKSnIl+bvultzDH5Y6OO
IwpkiMRkorICXoKsWsd8wc87j37S0JMfKJCNDHDDAfdpnHXyeNd7mFmyaOrOy1JzPdmVhkZpMD+M
7cfYuG9G94+HAgvxqR+BzrSjKFQ6cO+4lk91+zPnyC6O8ZPXN9HFpO7CKZeCEityerDThC26YIpg
G+KEiOsXNIH7NHWuyHStp6bo7kyNQTY5njKyN8PtkVOdArpr77wvxPO31qCDFtiPJRf7xrD1Q8fM
BPXtFEEttuB34TzXMPf3c+yuqdSngSDP52S73Plc+ak5H7Rc29pAxwxEWXhVugTowr5ETYkK4Hy0
mU03jjroHcZtg3dW848FjKKlWxEgwThw2GlRvnvN8hr188a3cZBAHrcoXwfyRqYXgwixYH5Ts3qO
gxlwizsK0gMRqgq0d++GBGZbhXXPkgm2/A4/iV8FMERcK4rD9NVE3NsPgQfZCB17K82mDVsxNPKg
F34k8DWRX50SLG8ounuUfjPLQh6T3rFbb2ZUJMnho22Rimh85b2k2cWI5lcekoeKESBKf6ubw8a0
9ePk4ZPMVsMPbCefzLCS5xgzBjt6EXkZPoOv4VhmZ961QmnQ0TBbqRAxsLp/Zsl4SnmfQh2iKH0t
jXmDvfp5cROK7XDFS4BAYP4wbIbIfXfd5gnzI5RKrTPQuJWoYBp5B3g9QSVr/ObTTbQL+aMxcXBy
iFz4q6DFdbfE8aZ1042soPz9F34NywFd1Ya/WjSL9PhLXjNEo6KEoeUgLt0wxdaGt7Zftn1IgxOh
lh4oGcUu1621KSLrvUQdM2Xlhu5lsqBfWuhLBPNWg9piJyhmkKKPfKQYjSGjgJK06MgBBVctq9e4
F6/tiFlHARFPf83z6BTEaCU7NkbKIDXnI/KxTGSRiaRQsW42F2Q+zhjekI+qej+Pyc2snEPh+LdC
H24eWNEyD97niHYo4uCQHvwGyeG2Rto6ek5N5ELsQNGXtDm+zVgfoxhlr3r6a1bLC0lAvk2aNFih
ZbPzjHAboGuRp0eUbjAoQNKtHwDaQc3oLxpqIcPgn+Gz3COMQveXTil6enb/WmI0X3WcaGQSuftf
YQHvEez8suP+oVtmrB+GGs8R1Cj6MFwXPB756SS7jMREovQJy9+NjW1PBjZ8iqNNO9bfup+imzWB
hV4QEzBBs3Ss3AtZzComEx5c/2/n3jAxfvT6/Jo6/c3E2IelNnt7YzjZra6KbwreVWssV1JtVKgN
FNRQLpZHYla7IJEBSP1VJQo0xwzoEUVDKH1Feixt9YSl6M5xoRLpPrimcjf5jIvcw9RYf+URpRwm
k7ZkCCp91L19b4ENXaiBuisdBe7/9h2w44qc497GG8bM3huFsGSm8PwwGSKRIY4V1qT47LIuokkr
GpPs1NHrHtkZClMZdudCp2yQlmlivfD9KvToDJTHo/qrcNBRIA+jWrlzFCIpWsfYD0lMPnMzWHuH
nROwHPJ38Y5V2CaNCCFgyQtbBU0ajmnQo8xZZzyODiQAKOfuS7fUB6y7zpofEPJ/17IZBSC4hOEh
Mtp3rghOWoYBw8SkudsixHtivSQCuBWy4lAOfs9TVZ6z+IkG+rYzrE3UZTs+vAuc+T8sncdy3EoW
RL8IEbCFwpbtu9mOntwgRImCtwX/9XNKbzajeRJNAyiUuTfzJH8wNqkQHjmNqos7WGd9Ifz13LUb
/vBbn7jBhZEK77FGW9yRTm48e0lLWV1F0DdGVFyt8wpuGWptewWIBMwF+hYIy43fg4IJ3PzdCT/1
RTsOxwC/T3QUDwEU00gUJb/EYFN458+xM/TvVKEHpZXKr59S7OYvXCQf72VofpROAxbApvlkFYBR
Twi466vAAvBTRO3vlLwRP//rLtOOkdmmKsfJ9pqBe+VbZr94y80XbV1F+PEUpMtxzIx96te/+Fcc
UQf+Vdu2chCxTodoyB7uvGtnCsngztmZmsUjX6JNvC4ZgWULB8675Y63ViyN+jVJ1HQUmM5Mhj5s
b76n9MjUy4JV5s1fcczPpOy6WMn8OExqo2bwGMQfIcnmj4GT9qoa6NKm5fQIrlVm08oH/KRziPXP
6tJPj2MqA2jZdEV3sFl7MYDTiw3Pov6OcQm7/pmx0poFWkZ18wHdrsNqvOEKuiRDT8JSsx2j4NVz
a1jDJEd2rT0hEGt1LIMZ6qmbc+nRnsbXeM6OLW0Iat/v6GOCkC/MDEK9tdFYv9UzOoc2/RyKHx32
Bp52JfnbdobxpF7HjHmzGF/N9iPhfnNDdFjaZJlAZaAlgbfU1FrGrmhekgbbJJoE9uupZ25ah7AI
vpin3jJCzILjYP8j8Y10rBG8iNmMjy809+C63ZZo2YGlOP/LhKgfymDW+lmntr2S+V8WFv0xc0p/
WKc3RDaxDlibLGKuT496bgl7pPeUyhaWDTuo8df+OPl3ACsuZHHwUrXSn0fNlDthv/KZ+ijdDshH
yu6zF772w9rKX8dcpNsUxG08VhaIIgqxRnEX6gfUGwskyBiXuEFXXvxp/Aog1TG/0Du9cQMnPtAo
s0MGazd01Fo/8d7qCJvFPsAVc8NA6zwE/kc8cAvJ6kGW0Yw0BRViYqZPRqnXAorxfkT0OjaCEA/U
UjQ2rL/8r4laSQefRJkBivOovzKwF2hmgHLZLkyFtQHojVPVXt59cN40U/Tj+veEeVz6neVWTdZd
L/N2/s0H8IMfNyWPqPk9ZjpbPdvwFWx++SH6VdOPl4Qmjvj/IkU8nooyeVfvrC8DC3ghXmVk7qX1
ZNu0mcut5Ipb8EKe050XQfAC94vtHgYGWN8f+orD+oax/5hTdPEhrmUgf2091BJlALdCgzAve2Tm
D7aJqc21aEsTJIbhmgjQrZ7s+3RY6XGoPxr3aYjJRsiiLR8hIemKu8QFFLBScqCn+or1rR0Y1QJk
6RLT8Qb6mXhsEkJrbyU//8YUt4M1no4zVWGGLh/TWRa6TIj2e9IFo27NDs8ibp1XizvDLVhCVJ/B
jj9K8dp5xppRzy8O9E4fy5P+FhFQ4B5Q8QSN2liMopidLNIIPiIP5b8HlVPpZ/WaIMniBNv0KW3j
WIthQSv64aVw3hG1xySZVjhYnU4eeek90o9DMzosDUJSieySVd98KZhh+/ylsjzeScgXts51x4Hu
2vEutuSjmw0bFG9vTE76kh2DmbO7F+zOVZa8eIhv8a2eEOZDjU5uJnT/0XFQn9K1Ze+gp6fQLgiw
ozrbiHOyAPBgRuEGsqxZ9BkDt/o3GdSjiTmOp86kp6eBsVsoTCsAT7rsStDJkt2ihlDKucI5z4ra
4/5Pl3PKdGumobGd2QpgP+xpYuJgInCRDJd43TjtSRnt2RnguRHTplEaiuHdJbSw0vCmwe/cVYaa
mXnYd585OV31k+A85PEqIFGDqMy5QnZ6hPNCxz6i0Mx/DKns6xlZds59qEeWqm3dFPgmQxQJJt+0
HREcL3N6i4UeE9/0rE6ANlZU7Xa8+gEz+8CNDaywWgUFUBzHBYQ8fjGdDGLZB6Fw9Eypwui9nWfu
l0fEbj1f6z4J1mZprAbLP5Yxbj2wdW/hQIxlPcbVW1c3yaWfp+rXAtOMAHJf0VODRUExPXwfKR5h
xt5FS3wKnOQpdIc/ekIYMIdwZnulFI98bN7iufoMIp9yY2tTuC86Mq/GjgTh+CiymGnEpZUSD4+D
TgJeJlB2yq3PdqZ+3MBpN9KsyMikeUXdzaa848mNrDo0CT6gumLgoRvGDL6mQT/pso3oouxkIRfP
RQoIVPl0FHxSMRBuPthyONC3fgPM+YtyD4ckJGxUJ1NKEzqytXj3UTQbcwK2GA7HyiUV/Q97OJrj
PoclScEzBz5klI+UYt/1hg9VxbtjOIeS5rH+/inFhF9h6wP/ThFr31KAP0wOO3kr6r9tKzhawjmb
sX2rgu5MYX5ng3612BtlbXwlay5c5WlA1rKJl990rIdJFRKIiHMgyp1oYSZYJJySBph3tcM/fYAB
TfhP86yrcjS00L2BEl6XujSAjc2R8JcsOFaFIL0W1AiBIrJ8sapknVfxnZ9g8quToOchpWt9nyzC
egeQWt14GqX51pP+wHNBLJVvJbtA7AwgQ6Ca2xNuvmg9tDNO1kQbMTh9J5S2npoC8FduGK8Qe343
hYXuQJUnajnYS4uEnv60p4a1y3vyJfK6eelF/C6aFL5BcKJt/5WXDUii/hDXQ09oQPEa5Pwf6gyf
pU8ByRrac+gD5FLqRjrYa+MstxQzSj1Y17KH+QDE3ucIDx5n1TLpMpivFHtugnJWULnxwoDKinVj
O1d/ytdt7xKI4zkAPhfBOY3w98OMiv9BT/AEFJH15BKpBPrDzyjgdeiIKlS9SeWta/RF+UBC0yRo
8zLqgTD0fya/q5nxi8+hD+5mFyOMAd2olbYAj/vRe4KlGWNqTDMXkF5Uh38xWYWPgPhfHdAoYyfo
swSk/IV3jH/HzOzOY1dvPOxz0plBIvSHALe79L3wZNrei+7i1CHTexXt6zBFNF67TxV3K+2HCtuN
ugYtAwr1OyXPmKDEyqHU6v8q/fBDiuLXbBY3Sn1bDVJNamxoiM6Y7Mzwfernp05pGUzWX8KKrVDV
BCROC7tDvk4kjo3jv7HEfTCpxURLhzTFVZz51dWY8NVmlhGxPsbs5MBbdeXBKuu74KRoqQZ6Tskr
WuanPh6nU2gkT3nj/xXZsCsCjTEIJyqtcP7NJHxdvP6Q5P4uJb6KllhwtHPzNXImEsb9rzko3gHb
P/pdAUgEib8R70eFQ3ZwTc69ccFnMyTJPGiJWsOCE42bqy+ONLo2opWXgPAnlqd8fLAW9yxxZy+0
+vsKiBmdBE4tbyEiNRpIW69N9vrfrUGeoorgGsO3ENCjacqHMgVzPR8ssz+p2P7GxP8jHa+9c0Y8
FDYK06Dt393CPQuLW1yZOIQmpB0N9GQTljEPufetHbamayK8Y8IrnNSQ52Y4D0XmXJNOcWAgIecy
UfG4eK1fswuRA/5iZE+Oab26pAo8TM5oIFxjm2kq8VtlBJr40v4dyOLWRz4pOINFzb7t32LUWBAs
1c733IvvAMT2VGLeUaiMJzQCPtUl6w6q5pea61tICqAhGaIekS25T4+pCs4Uuc6OP7/JKpo7KuaU
vmJH/i1cN5s2FCmNr8mJfELGw0y+x5CSDHtZhUKcGshWCXWTlE0TUS9Ui3jFsoGxRT1OJD6zJzqc
Kd6NjGViB66+q5NqeJG96m3ugo07LOuxb2zEnwQHadpg6a5xuu8C7mZhgk0uYwJ4LDR4dX9I5YJc
lc12Z8ODbDybT9cFz5RfXy3XIbKkDz4coSmPPGQNZIia6rbY9pkS+rbC1+S6hMflNpRAybbjBGWL
aAWl1cjTQMp21yjMQyp6LWkAwf3oL1MTdoTTBlkOLCz+kzklR4sZ+QH9JlMm22nubFDtIahJKPIJ
Qs6WSMIoDpDCzmxqCTmxHDREnOhKk/qk20hU/ZyxHO4HraHhAZegJ5E9KwwsrGvfnWNSY5l0OoRZ
WiiokYutAsMh/LemO0JwArwKKIxIE6KxO5Szj/MwrOedrIZQrJolMleDLLJsl7d09V8i1czIaevP
1uiBbXso/3pjntgUpMNCbHlh1DSKfB/3hhJS3MM8N88YrJbpTFg9hGVjQeXaDBwKPBQhMWZUk62i
kXhNswnq1LQ468O8KDBW19va7adiG2Zph6C2VfuxL52dDxfnHQV5/cvSLZt14i7smrrZ2lDA2ASs
gkgNLOAO4PxfhSWx4CjHRVFNegJvG+5ENAx9Pf+meOc/xnY4bhXy1wM0tuUh6mJxtmP1o3Lvu3dp
qKkZZ8xgwKWBQadbUWwyxwqBp7CmN6doxbkOEALRPxjWI+Q+aKSyYtDGGeGJGxxP7doEmnkIZTSi
GVgS+zvoA0sBDhXBFvWMvPrSQcBqWuQxySHEyOcnw7poSfbhjSbwbWjZo6GLhvbG7BjLDJNihrUs
DGQIzk3EjykHt407VsVagBJdm6hD7/OQAgjIIhonpDu/zXPPG1al9q2kVcqCH/8A7ScddZwb6LJR
gfomLjctMGx4COzHKMHCxR0RXU906Y0o9NZLE5CBHK+tAk9Y59kxNRsCkXxJ2sycJN3aMxxUpmPk
XhsfgngSUkCwZETFL03k5zwJNAOOkT6imEEXHvQhi9qgc3zRZocJEbicTdjUy8Rg7DWRvQYP2zwM
dfxD6DVdF1ditRzB7rRjaf2xh6J+rrS4ZqJGezIiA8cJuiUH+yLJxLnomCt9ogFFwqvRBSJY1V7s
/LhLHiDuYQ2EtU5X3gzaQ9RI5HfALVZlCU2fNasnsyS33Dc+/sL6woxfLWlxq0OCkcj7kC+kq8n1
2Dg2UKwRh5nRJZfK9VPKOGXcoHGxoT77dvDVZM3wzIjG5rqkat/L3GcwVT4xcf6iKG06xR8ngC/V
kqv8QOUTkSddJj/eLggddLNpaBDXux34x3hoP2z0Wrfcbe0egHu3PDuzNW3K4bKYd/p3lHF8NwOR
0JFsNI/yywCjZgOo7FejQwZ8zvXtHLPATlxU9i2tBX2QCggPdQDxLsOId8ebVEiPoW1oGwwJK5KF
MOAhi/4g5+Hs1yABIZYO6xLS2mbtc1cfZjdPn71lnr5s2Oy/gzzmfY2J6oOy0+HjM4gNtbMJY9Fk
JQc1VPkhTZJp33huubGSEU24EapfWUOBsnWQHGUjx/qkTZJrpOgItixx8GO87nGZ4wyNaJXO7rMl
og626gStetRFF7NJk2fTsLpTxcCGArEs5zrJBZtlOE6NVL9tULv+VNSktQ1xNWJpE9o3RB2VPaH9
1Hr01CfPD4ZLkMTxsMtTUZerqFZQpKfWpBnCNf81KisJ16EvyVWagFluVTwGT4bVyp9KpcWrOXf7
0F4ony8xFXq724RFDnU+NtJqbTaDCfqiSXvgNyaFB471ZzUh2WLPpFGGJKHgpu3b4LXH+2GjalQ2
5eix74nMYJH+bQzj/NV3fQgU27KB5mXEIdJh2VTFUCMmxMLpRZa3Y9qaruR9ORdL+bRDyHziVNFT
ynEX6Ayi/WrjcNzPzmLhWatpSSZedMoty6SOZE2kCWHwWuVqGh7juER7MAd6WRhmN9yUDTJlUPn+
ngY4XPBa8myLjO79nGJTF5FvchZMkVGMPmf3WKCFb0HfeEswnWI6Ttdp7PH9tGW37oAd7Dyf5pzb
NzUOAQywfT951xLyw3YoJ7xHnkUirEewVpX17W/SQmg3VzlK5IJMoYT0LIoumqM/BOVu7GxqNpzM
1uMoXHbH4g9a2Q6jeuti82hcDCzFvy2gvOdGRq8no+Rgme5IpyQSDf7Tuj79+x0Ez6PQruELCyMo
T1VaJBwTcofKt4J5gcZua8T8DiIwkrvjzumflOcCkbsc6o/GK4a92SbD0Q/0/EnK78Uck1+d61f0
CQVe+iWurgYzCbUzO+G86cfzgR5Bcqm7xT8nlpqf0tam/rNwtN0sVC+gCtTKekM6R4OxKOHo9N74
Crw6PUF5nY+AIGOw1ZNB8xQBu3CG5WoHXkzdpWB/FTg0Ty1SUOncudbZX8D4GJ0jdlk6y1tQGenZ
rpS1s2nzr23erxWhS5h5F1SSUcJmR5gRmlJJgHnQIwyNXFuRIYxSjw1SSP+0yI1Dljv4vBt8p4OB
tGha4Nj9IwcRzF1Rr9KyXRN1D+MbiozLipw1dUdCTE5/9h8/SG+VfIfz/+DmYmslbrEVRQ2SOon9
AqIsTfoAwAcNDfpplvBQk2QwCmMrSkh8I4cvMCO5b4lJpL83LyfVE35TKQRYFAv6dTdSLEC4B4FI
QaZPOeLtY8+DeOyysi6uS1AGCQ0IhDyIGZMTw3632r0yLXJ8QvGLuHWqfTVEBJnCy5U2TDp2QECl
86Egrw1VQxNkw7ZxqIq3PPzT2PjTWWWRRUVQzk9sfIutL4doSzQ7+nb9D6GWTC3CrD5QO3p7b2hx
EvEirUZvsT94ZcXatIPkYDSTeanGRG1jcqLXo+1KsjGRnDlVRafCJ58OKcaAlGdO8/Y7zlT2ktlD
9Bkq8t+8CLuzTGOHKcMKTnGbNG/CQ95opDbsOEp2gGNsY5/h/F0FtH4xCM8eSB9d0mJ4Ts/m4A+n
zm8lNiMmq71lzfC8qADS/u+zZNP7rgG3WlblMwIrVEJlxY61zodd0otPDRpGerKLaJImZB07tbwI
v/uY2cY+LDBgKrfFS++CX5qqe1D6e6G1fI7xa2gFNbOEhaaa3OQSpH28iVP30wyzr6oBM2P15Ye0
wPMhWHsxFuhLWUexP82hqJiP1POfci977xr/C0L6UbnlubOSK/nqbyXn5JY/R8H67WXd2rLHZ54q
31SRL0NGUZ8UJ99BJBgO2a20xZ5LPXJ+pykb07ZK1G4ZTMIOgno3udGtSFm5pdtgXe9fVZByYpvB
DcVx+JrNhGG0sOfTaHpzq/hb5PLFWrpvDai2lnjXDQ5iTB9XWX9AQnMVY/lU0gYG0AQnMntdzOhR
F0rCCNI6ajPUDPdwCT5yNZ7hfT8uTchgnh5E31y0WbxySy1y77eIkUjZHaL3LGqPOoOghX2BWZdw
BShsom2fy7S5RGH1KJV8nMMQI6zC3U9CTFDBrkJ3/GD7bC48Moi7+DDbiNr5MWiy1p1Fo4MUz3CI
90mEqw4dxio1qQob83Pj1T+ZV72wmcCgFEyPRunc7bamrx+e9V2aouJmMV/gVe4hT3QnQZ7FrJoz
bch92Ld/lITaN2T1MQltaNi4byB0FuQi9xS8p9RD+1n3Z17LK8KlXxMTUVybrCnxE5NWRLs3/k6H
6tTXknfKZQEJlr3G6uep/ZQr42B17sGzFxR55BG46TOUn900EsnaixGRT/9sgiHoXGzoGplJrixQ
SujcM5gHhRrR6INrUftHIlbu4UwxBm4TPnde7JjClmVjvibnHFTQdDfT6Ldna5tk89HV0SFIu73V
Af+uJPa8Ethfy/ub1JxOPRHfOrIYvS68Kk+sjCZFDSO3bRMfp8oy4QjDsEi817hyAHYP77B1SMse
zsALoRuLa+XYz6imoStSI2fGySjc53dJ2ovOP/FKdp+oQ3UT2MGEAcrUXPnEXdF7vjlx+taV41eq
o8eq6D4V8dfYdVdH+J9YhY5ti8Gwsl67rN8atncEkslmsX5Jm+JcE2XOqkccZb/RF8OksusJVkAA
+I1GfhO16U5G+LFN49yhyh+j8b5Uzsap2p1EjTg5/T7srEvbepwdBqqLBSi/1WyLz6nJnxh67xkb
Jfh9vJqkddhit3BcilrvPCb5Ts7zIR6CqxnSOo7GWyjm21gBmeLrXbsg9wb1BeR4A6WIO3GVxODB
NmYRV+6PtNOXOSAxeYydW44smpUUmUDJh0jJxXNnSE06n81s3H1TGjTmUZrrm8D0kq+bKn620JgC
vXQ2OnvXMoHtxcUfE3+Tj4tIVF/NELPf7z/byvqLTOOv23Tc5flKkhFitYqaUgG6GUam8yxrjpWl
jkdMTVpSxr63iaUjo7ZsGbZN807j7tolNWuPu7HL8RtvzZalRD1wO8fnlHf80BTl98INrTJzl7T+
v081WAWR8+SjCYY8fi7EX5mP7596sF8ZX72B5Y6c0oHYHrr121jM+87nIGyVZPhY9mvrW1gzgH+X
y3eC1vAB9+1mliZuYL9jkbAudFbR/2U/jMARubQGYThkn/j5s6mDLlWzE2IkOJGHwedyywngvtgV
dks4CDaQqie5wnF9CTcBCnFn4nNBwVUfhhb6lkAoQ4SGpBvD4Fgvan4L08S6W+0o8TNSf9BA7by+
SsffzfU0vIZ59Z7Y1ptdmriqsCO0yBWtmlcJGISYk3umBQyyQaUuc/nYlTToQkVhdiz6D4luT/l2
6eydqqj+uGL274tEgcCB0Cbq2GrusTLVi21QcNq4YSgmRBfJ+FMQ77XlVxboZ9BuxE6A9Vpw1inb
aHyp6L5AVE4hf7aNLR6Lzq82Y+XAm2jMZUMwZU1M0WztfTnbB5+MJ8ogdBSDFp1n4spm3yROs6vc
2t6JNoLaozz/QC0l2pNCHe1nFAi7KPQFukGPfq+ZpQdit4ptKoRe7ccMrWFFEwgd9lsk1bjrErb7
U98UEGEmUtaVLTY+LeDnuA3UKgiyTHeliq2ddOFuzlwkN2nT6szw31LQJnAzDz8UsJadrgg+u4Ex
bNK+S5mLkz/sQ7HTxUP6YnmkJDw0uAOAgDlorlt2aF9mSzHL8Jp+7fsOu29BxzjxCZvjbDsQFuLK
wlnTMIjQrJeR/a5EDhmKdWJn+/rGzTytZsA1l1mDATfCmFexVrupnFzEqB79I0Z0shUjm4PMVBjt
qSvgCqyyNgSJHwZx7u0TQ7r7OcfT3NlSHacMN8MYLva2l7bmOBvdcXaz/AVeUosKv0Xh5I+t9eZA
qSLKHKMdvTqfcmudvaZcnon9KA6nB7N/JwjZZj1VbqNzs3snwze5r2t3Vc77lL4n70szn5OwpwwY
wD+nTF3/RomxkJBFtxTHQLlITA/GPujCf6I3MFYq/exHxBspfabmEIrsiOwQ4T+xfALkavvUxu+p
sVywUTFEvmY57TyCXdlorur5jND/QZcKC59SMm366FmU09rA9NP2ZHSjFIkBtxn2ig/Mf/kOetpp
01W3qcNzL/YSjk7hvVnkd09Uxbvi3U0IzDyRiJiGHOhc0goJRE5H8GmEPhe/1fy8uL9Hrl2QH0ck
xAquw8bEpzlimDRIZeXXpGJfEBjR8BH4jIQl9dBLO4INuUu9+A7ie2MRI3TmuI7bnHWfgG/ygo3m
j0gQyfz7C295b7k9DbfXXoD2xu/c5dx8o2hN3NMxaD6cJqaw9Ftf97wg/6L2z+2aLUhy//LXG769
LJ51fdhNbnS29c/jwlrb2k2d+6AvokzyS0PlW9rBto0ykBLelpvIj0UAoa+QzqrobpYKDvigD8S4
I895K8y/3LSgrsHPP6G6e6gwTFbqke8EULdKRrHlGiVBhlywHgsmzH9UD8I4cxGFgfpwiNZWry+J
W86zaTn4NNWgB0WSHPg64Vy5K9xL/jHQ2kRcBDDlZ+QYXDaW0YhCq0mU0vysnzTDi1vngQMzLIqz
/W5qKIJYH4w5LWxhZGqtQpx9c8ZY82UFG33+MEk30t0Qt25XDCEGBCg9ng3s/hWPTU0/c4yhAe27
/hHc2iT7TtmC9Dl7ZXY1FGyYU0jcSpEjXo2Fz9jz6vB1Yq8/DNs2a/lciCg1JbkvAI+sV5QULjGU
pD+bRKMSYWiP6JXMYM8j1o+MCXqnn2CBZUwgZg2YIxY4qHxDGvHKhZDlF4DgnHti9hqcmds6wFzD
DyFz6r87KuL5Qz9md4Yz7INUMP9yn8t4RhnosR25hJLp2VgmRib0RBxHCa84Q4TPzVUyWeni8/q/
wWv7v0MmL/6Jp8kIYwjpu8uz0b+Ui2V08ZW8WwyNzBI8BqykYgKlAhCE78LFMfRvi40MYssuEyEh
IrP+zZiKR962//84rAwPrR1QRb5jvjjqcc+rYrV/0zC7O+BwVXXtsoJ6Cns5aktzutHzSt+7R307
WlCsXs0a0+xqOZz1rCTZ/BC5yN+kU/YKnXo3uBzv5m8+eTRQ6uHbVCv3YninAcjx7MkLnd1/o07f
Wv1+cNFcfml/8UVmKDf6wiPLQnCIbYhwQlJYraHZ6PG/mKfM8DUTeeuW9p+o3c9l29wNaqF7l3lx
HohqNYxwPVshWmwOh+Ty9d/9suCW8bq/dDQPpQp2uVEd9Mxh1jifdDYjgh2LhiDUkPao+0P6C820
+8VJeYspdsM/bvwkQL+xQJDtH/MEb3TT3Po85l2my9pX9NDLx7rr38OInTUTWtAZpAchJZFEQ6aR
2jW18eUn3X2ug7fAV6c27DZuF7wubnMqQ+NiEMqbLuPfiTGwlAXetSp4kooBbjrdvuV2L32/ViSp
IFWmXqWGi+omgqD7Xz3iHtr9JP629a+wtD88g47sUL1h7/mtgoDwV6db62FuLSMFz5nonWxPNOOm
VZz1uWLL67CgFY+RsG+DU18MjBCEpJ0dDmtjvdxaN7hljb1RgwvJ27xOqr6HnE8fSJY8EQa6QaGM
F4xm8r8RQOaA64xHff9soosrAoiatn+tXJqVYAR2UDh8XXjFFBNW6yQR4iEaloJWP1088nNogYPa
MMi4a0jUo1bxSybONYr970SqL8xrm5r5A7/cOYrQH7ugVR5Ugd+PGt1T7MZUZOujQ+fNylP0MMWj
neeEjaitieODt5O+wxI6LpppntQItNhTYkd2685L450ZOxrlglRO+S9+F5ELxWCxqvqR/tZ1SOVR
td6GRGU6aTijnEqd+qaiDBLQZ+bpF2OwxSqJ+RnEbi13ToG9FXBWRnYBhey3QDmHQtL+6YKIVGfY
MaH9EgYIqZqMwwgqLRaP+FZnDh3Hun0JWyCQbg5x1Bd5RWysx42cnwNl/KSYldaEdzNfN7poGZM5
zR4ySadTPbW7OUWvXLryV5iTBzuOxW8D35D+spkMD/Zgm8RoKDIXW8X5rwM9Eo32BbLOvpMI/ubc
vKfsNSgtGOt2Nh6B1BMk5byXEEwaw31JFbrpkYYabUgTnxvapIM1oPTx5g+f2OZ/Vy6GdVqbN4Ta
u06/n030GJFjigV3WOtfH1qAycFfNXn66idIQmf1YsUppF9GRyJo9qbpNUQc3DfGH2KySHZA29o7
H84QbqteHcCeYXgjANVsBTYhXB8NCxxAXgXR0fGKl1ka72FRbGKpP0ZwnLFtAS2Kd17Y7CbFhiDk
ddMXlNnG1e3Si+VHO4RvF58upxfA+PTL25JWe4xSZ0f6l8WbDh6ER9nLR85Pt1pWGkjzpWLjaMLz
9ckajTl615G3MWnnLHG97+tynwvnl5sbr6gM/jSmt6Yxp8+yR7p0e5H1Z1e8LfDuIiwCpaDbBm3D
G8R2ypNtPeUFdrR+ZTugu6vlUPvtX7a7m5rNYtshTlWAs2sdVcFYDzv2abI8687M6t8Dj0cwD0mz
r2iEgwfzvsegPNoDuUs1pWevSz5HG7kxzEIqjubaYJ+dS9bwQeGPpoz/LQymCxSEVgrfL8C+CKXZ
NQc6Z6O980zzAiqGYl1onqZC0EGC8B0P9ckOOE76OjMNeaD+7JJ9YTgaq76UnEMIdwNq+AjukzrJ
gDDKulYoBh5Mtaxdd757AWqyqBkRhvgpXIWmfikMKm+FS+oyMZIUDWejv5VuvK/b4GJnNZMLpbMG
XTukkwE7I4aCOKDW6E3BlRLWfqIwGZBAQjxQ/VEJAKK48HaZ2yFXgIgaU8wdimjjG86tMhDvMHK8
BPGdUjtqp+D7pos3p591mb8kFuVKlV29vCJewsnJdZXOP995u+rNap8nC1147lNPeNKM3rjO0c+e
87JD4998TSn9kMVDR+gFn9jCqEJiJhuKp6i/t4FFRQomeToD9S/cg3TVIcc5WQ7Nqq2fVApVk1/v
9B+FYa9zVR+kfCFfGCfXg2L2rObb3GICRXMnzOZSxyma2HqnR0lrerQ50hMIuZmdhAq+9MMIoYs1
pnrUw8Ug9Kbj9THAtEqcQGkl3peCJ+FgjxfxxpT4yPz+kbhubH0kCvC6DR29hzFAlPxXpcY1r8Zn
NRMfJl79sN7q21gRbtEvnBrcDi90hqXT84jtjDY53vNqyem0E3GE3nwQ5jVlpa6t6OiKc1H1l5pg
h4aSkNNRK9Gcn4CGQN6ShsBHNNP2HXXepq9MKAZgcywU72Gcr0tB9WfozlTDH/16PIX1BffoKaT5
6bTjo86RYz87I46hbC45T3mG2pgx/bXuzAt3kaA1cz/ZGBPIAyarZIHZRebUg2nTxGKxiILuIpni
6gaeRoTuuqZyhXyhzZ+KWAKMKb7qEnGvpmqGy7OGYCbMsbaqHi2rONIM/7SH5SaX8SlCRzPVmtZj
fRdsksLZO9LVOrGurbK0Ry/Tw8sIyN7J0Mudder2bOZnwnsfI2VfYhvfLC2UpDZYpFiFdAODeDGX
LLa6eU676QMs5/vQmR8UgVAxoA0x3uaIzPUZbQ3EOY8J1QDnNaKrcoLuNnTFJdSvAz2gTZVn93J6
8jJagap5cGrylVIP7oN8IGaEKjYmlyLe4GVHMfKT9pxpsUwtvbzPE1aaRg/noZCvaqDwhNEyRvWK
ApZyUIDFqqG/mpKi5oXhJkLe6s5VghwemgayRX3jW/YnFKgh/tjUWhhtWZjScf/VxQCpnRjYq3sJ
hnIjyOAeRjAyhvlMNu9O1Tp2e2Hnjac0HI9t7L5V8EXnwYUO/OTbNsi5atvnTw4cwABiik2lvoCF
S67jC7TdW4KzLLCNbRWUW5QfVMLJQE18CBj6VIJbnscT4p2A4/k8ODZVt4Rj9C9G3aHs2vhBvzYx
iIMpnS9ZDSOLRTMs/0fSeS1Hi6Rb9ImIgMTfqryTSiX/3xCy+MQkkMDTz6Ln6pyYnlGrSpD5mb3X
fh3FGwwy2o7D3JFQNs07cqqe+87YmiP6wdIilxFFIZ97qTQM6q6e27MlCGD8by3rfyJAuotGe6dY
4jqcAmXIoq68cKeuu/YrIH0DUhwgLXz1/IrJ/FWXOGZ4jSSlQSHC/fJJTDe609NrnLu7BtkPskDq
FPh/XrUXNqOWyN5zj/xH7iOF/eaO8zEbSnTe1nEARE1Nri+LGGv5njW1jNXlm4HHLkRQdMf2mviq
Ek0OHqbU3xZ8fCxuzDr5iZVgSMm+okFYgYN0pDrleZR8Zp5e0MmH/77cIdnVoE4qJPYu7QYmRXMd
z19lE/4DMxGgCmMRj0O1cp5T39pmZfVeowTokfoITjv0IQSikaxRw2+dkcsGn1PeUCcmCt1Y98YT
rbiHmUkfl/tYkJ8hEmu9HDYFZ26+WHMninoBTSZgvGpVeLA8M6fIhHCMMsvisEzG+NFG2UEJoV/Y
HC4O37vlr2OTwSr0Jc6cOw+oeIVGK22Cqxdh5CCPu/DGJTSPQIMcUywyf8TPJVt/XC9QUUwU5MVs
fvvS22JbCIA6sf6ThkdMhV7Mj8USjSF3dDbk6dpspY2ISpYAoRfBkoHR7D4xjFdo4D9qlH+ZI1Py
Pzy1A36+meaCV4thexby6oaQ7YKDBp9V2MVv34G2DIoSdre+2o73S1IfLaUZoKFoNoYEvUqflgbD
F3+lW5xAChpKmtvYwdk2FkzILEsxhbKrA7LCC37kTYDVD86KgRwOKFMiEGDpUTFUxMkRxj+xRDKR
8i2BdTgURvnleLAqAjfa+4qtN/36tAMphGA9eggJN1qLsPpqZjzqDmEVUC9MxsndrQj1QwQpftMs
K6fGvZFhvvcLfcoz8stdI40II0dFVMQ0OMrf42p+c+PsnOMPAkXIoNKd6h3T9w/Yf6/abB2OLbPh
Mpl+8kE/GtpH7qOeyX0HkQOKmsWXv8ftuK6U+dJEiBjboThpIyf8Ir14jvm8HKdsFj5kH2+sxtmi
teTLGE52Hr9h6jrWZBD7cXnpNECYjk2zlZJMXbUfdqs+2NTv0izfK6v3VgWrxdrrCKqgQKbWiE4L
J82nDXJaStpKPtZNtBKNgFjJBrxSNFFDZ9/jiIQyNFuQi8LTnHL448dCvgzRL9rXeXNg0s1Ow6Ku
SLeelROTHuyHIL4X0vsYFpdPhRT2roELvTZda8CSAVukEAQCLCq90N4MQQ7DjgZTRH2AlKud4Ty4
AFZjee9hvRiiAZ5XoL1VS2eUNMCpev4ejgsRkXrSKMVHmppIyr2QdbnynmYo17nVcWxYZNiHbn9u
kgCmTggk0V4Vk/8scFdbOviTRMN2YU/qo/td9/PBmMS9iwops+J3VxS3vAglGBL7u0gg57Rmc7Gj
ZOPS0zk6WANzf00aRYkySgc6W/EDy0CdrXz+CiLa7LwN0QJmDYm9vjxRA69EWL66gUGEK6S7IidQ
EukwTTaDr9T8M01ckehD+BDxr0kOkg77ZgVW4lazv1IpzHQwAaHHI0jqzBsZsh+za4/7RJJ+l2r3
yzbHbRIz12ROPqybGgB9Q2HMXkCtrTYP7rRybgGCkfU8+uz14hPPKAg28cg2B8hyWp/MruEUYTZ+
liZQoKHuvlPRBLuEBnf2GcN3bOJ8uF+MzJvR2IKG2YRjM5xmz1gvIwT2/Su9MF9E596HUh11OV/6
dnpyONndsHkIanQPAw0SEsVV0qLBDSFaaLN60nGwXIvKxcSVE87upv/6sP8Hf3bvADQxuFxhBcGn
HfL73hEnFzYXE0aS+VL1z82xOPbkPxAC1RPGGqjuR3TEu9FiFdz1oeXvujDbxxg807QE3AQuuovt
YG1b4AhmeEqB8dLhUUAJkVS7bhGTj8Q+3CnZAk8I1FlSPfeYkcPKuzeZq6KyPeZReso476qAMNUw
0m8R2a1F353atvyrXEy4GWN2SmTrQVcsL6mm66x+KVveKo3bvWanNlXVPmLSvCFJMiOpcwTCwss1
pROxTml7lYWLWRxzsJd85nXxmPJHZeBNC2bhQHJ1x17LHN8cH5RvzEvKBUvJRZi658RQf4hhm9vk
rNlBnCvBSs9OfgwK2KzIL2LErU8zahbcb8iJjqwySSyue0pVRwEuthR5Cl5nozkZn7yxeIwwKzq5
QvYg4Dg7M1p0ohqXb3eQxU/nxL+J7b2mlExUDA23lFFy6tdG4tPBsJST3YM1dM/Yk4HK9RjipmeR
Fw9p5V1iD6ckhW8jXWKcnOeFgTpm/uvyCVxG2RYYMbvBmQ5xb8HAouViRO7sSOw4eZC/aPTXeAyo
96JT6rafSwkTe8WxBp5Zoh6wSw8dXL5fikv+1Tidd3g7NmUfbZJarJbmeHkvomW6gy4wqbw9cR8b
B6CylfarEXMgv09xIs/sNCTBxUFkveh+Me8ZoM2HoQREgvxCjcQjm6Sy5myggi6xVrngDJ14zT0J
N5aDIOnpl+gZZhwNuKVuRiJgu7MvVsn7UiLbhoNt2uOqm1CiF0gXMD1BP15+D6EBwHUuWj3SOWsP
TBbLt6XGV9m9bbxWMXF7+Af3JUirxVERyPLSQE866cq7mU0haY4b4JXjA9VLoDWzI1Tswv7JqC2w
GD0DhzpTN7pxtYm0vYXuvhKgp93S2UvGOYImds4b/RPShWtoWZPmfgmadN8nFP91tzHbn6RvoH/1
7JXDfZSGB8vRW+AURYB8TtsYjT3ajVqZ9J/OqrHq4xSAJO/elgqX4h0211JVJfDz8kdLxx9eZG9t
/nMJ/9KOutVMg6ZNelbWJJ4Bb0pmMScZvo+lH4yLYONkw0EKcyN18xEKjGZ0Kl04PVQ9bA9+eutK
ynY00vOAOsdeWWH946RQ7ZY+qg2oy5Y5REqxWuAy4HGPf8YgfezCf0uNKSjPGgwGzN3BUbxhNOK/
wSehtxrpUNnE3nz8M3GLrrdqzuFo/vHPiAoQPGxDUwNNtoGgmJwchQexKQLHwgsMcoraS3Tppq7c
dcm/aPmJHDLHiRN9YCSQmWz6LLqWklNnqMt7ZYY8V8MDIpxylSrUJQs5IxIRy+xR+rg9nNeQpLM7
Y2GoBjOw0IryLjBw/tbEayHXq21nK2dr3xnqPMV6nceY5OnO6FXS/TzWbI0Xo3GQHMYuvTDnfMZD
BO9Q/deVLy0bJvD7iXYprrnL64z/9Wzfu+ZwJlZkDQvinnH/Py/DF0Cv2FpvM9wL3we1auXb5bku
x5vg0W6rAP2NeVDTyHzHfbTy6NpDGWGuZVr12kusXSbG/A4e0r3CPuEPw707gEZIUMEmzIk0yu7l
iWInf2cCugRiQWFscpBTnPTETVlgCMqQPQB7hJICppdfbmaf68B9dcd0h9HsUAj/kbkoRXHq3bIu
v4DeewEOtHGb8rUDTFgm6qAAiC3nyBAVezh4P2WlHs1cPvEucalHxIBpY5uZzTd8ry9P8F7wseC7
rLho1/yzFWKLjURgDuAWoeOvTu2NUu4xQ+tA3+t3mGg6PhCBKorioie/h7jpI68Ew/0OgVDsMJDG
G76cKgMC3W3v/peA2t/mgDer5cnKTPsB6yjDOF7AZSIzi3rXcTLEnnGuEueBuQqVgNo7pf7ouuFD
p/2ZS/V9mdAYfIPKUZuC4tbxwqPt6xP6g7+k4Mm3jPwkXZggIGm3s8o8gj7zVTtjm+ez9wH+1NJ3
f9OxRufYlt+JYAfuJmSpR3MPmNQR6Yb9MO645jEKDBp6MKJNmv70PRO00OSIIvAFjRPZApyKFRVL
wV9y5vA1CzIjofAR87pRkkcHaNaXT12EuRj/Z7WxemfdWtUvFjXeSeC7g0rPgV2ekSdllIOs4Oh2
6MuiEeyHr34zh3LGWfSVIOewMcX9sO5dj+ETiFr5Fps13lxWH4yNB/5KviLDxg/ClVSLqWYg8TWl
pkj8YWvR8QZcdG6W7qIyPLR8KotTwZPtybcA/TgBYOYIQBZPj1ZQE6XdXoo0+048jPn+IH4wkexi
jkbRM3/U8Re6gb3O7QtF+Yo/AUsWoiQ4uo2mfleqR+yIjYPKuxgHBtzR1nO6LQP5w/K1haiM72Rk
bU3L+R1kSEHgOkQv4Y10hivLtYdlzLVceznNp+TkTVW0iQrUAR6LqRRHj8lvv3wPpsZM17nk3DgI
WWtvYawU27CZbmFSnYraxdTNrDTudm4eXq3FQxqk0GPt/pzYCtDw5FE2yos2e3h6xi6xB1Q1zqq0
qmiNEJXmM5tXtWSbpAfCGaD8AmiMTPfNcNrPZUqfpz69rrUS5XgJEoJytZ19t02KJQ8CEQdlFbVf
Xlk+Ezzv380d6HmhN5MVvOcMBO0IyZuPTpcVA3wtfvfBGFZdk30vt6zRux8892tkFnezxBfJe7qs
D+zB2fW9jyBlADTUIYMLCf+1lwtmnE/mYLxnRIP5SX6mfgTqCe7XSjyGz1ADdQO4i4DD3ZLDIWtE
lFSPJmO7grZmtKKjM6II4Hq1lj6A6TpeGx//AHy3LwjaTJcZWqpO7P3JY0QwAKvrhMZwTsGdShcQ
NquCJsg3dt/8+QhkuCVvuHo2y6/nRBNyKQNtF2DoVVPJQz+lP0aFbotrUjX552AzDbNGvhXRmu+G
8u7jYD4Vbc3sDxlpHtw3vP1MIVj42sLZ1VgglgmHy3SjIMDgTmnrw6TjzxgEIeQ5kfHGylc+jgmi
FZwX62QEp1snAMUUcGpBdu62CnBjWVlDYNC4VZl+wjT2sQwT7VoYyx3QOebRNMxrLP1t1TaUGeh2
1DKt0/laF+EutPXNwlufddNn0GXfYTV8Lvs2iBqP3qSPgT88gVU7ZHi5q7DY4fwaAXzUe7TXizQd
EEaI0SLYVDNUtITrNOxPdpaflC62OH1SmIf4boNDa7ZviMf2BNxh1BQk/9it8Shld81a97YcPiHX
Cm/EabDDTdEFkMpNYo4K+sTcGf/oSJ/9UkCNY5HIibm8kx6Hix+bD46usf1L0BqF8NK1MU/Hpvuc
bcB6400TisuXS33tiRcdcDpln1kM2CHR7CONJsR0iVyDE9DyllpDgys2oaFCKp7qR8tfokx0gtzC
HtEs4o3BB3ZqDPG4fAOi6w5ajU/LU9As4rsaawvlvvuShzffjw8Zx0lW/anBeybhcgMajiV4GG1m
ygUvyg6qLa9OWLw1pvTXXRDepnk4dl39MJEASUulmaZOlzFtD+MgLLqQcG1H1K7kIE13ZEDft6p6
t6zvQM2XRBcfMzMNCVYqZyMuApDn1ns9Y4Pw4qOs6Iwi/wNXMShpSQnm2Q7qD4tU1h425rKBplaJ
sAt7xbjHQMJuWF6A/78M+bCfenR7rAOiZnrUdXCO6uERlcBMcIGa9aEfQncNXuyu7Smf/BKtkVXd
Z1N+SWIgsO2X4LJo2lsUe8jpBvNSEbERBemmaKyT10dPU+vuRi+iYVKbIXJ32tRXOokDXyYmkf5q
i/GtafPdUJMGLop9jfnedfVH4M4bXKlXYY5/9mQ+Opio65n6xbHjP6LgJHIIkhid8H7UbNvaiJzN
cB1n/onfRhOajdph4mFHGhGkzM4RzajO2Q3Yf2JOwlCOn6bVSPTs1UfDWrEz9Zsyjd985HAbiuTc
Id+pMS/cTcyzkNPfS8Fpw1TsxczKc9apBxcsAsYQOHEgKwLbOpp8abJGMDak94XfXKK52rZFcJsS
+xmxHTKK6Weqisc4hpAYNYc2C6nqnF889nAWHFonR1obYh0pb137EnbVEV3pY+xOL5mN94x6Meyh
Wtn16+TAlqPZR4vkqGwkXiBNNovgqkV7RHQTw1/+CDaCnNwwjlIMZ7cMmQao+Db1+ZLVocoHlXvi
WPTkJCgUai2FpVu1zwotdRmROu77/0V/XJqI8EFUIL2TvwaZAaFsnta+kZSrKhhP/kQO3Fyi311+
ACfrqfLKhTTQnBnpTvyvmn09IQwOXIRzx9TU+6ZNSW4ook1m9FA/kQ2o8SGIOkgxHfI4MJyNgMuI
bVljtR/TddXai0c9fHHF+JnH/fM89fd+m772vbqWdnAFFh3e1c50lrq9Hxc3RwJ3PCl2OmlgJDIv
ljm0Rp38w2srmK9EnC7pW5COt7oLfuu6XydqGR/nuKpF7DAV5a+6rnLk9yNpA3UnWell3DBFFvyT
47RNChSyQKxVmZ6cYmYKiZ+tnh+yiOiuJfI98P85cKRsp95Sre2qGcS4MI0lKkHuienYjaxsV2Y5
3/NwETeCeAtx0MjjltEuyWVg7DnoC+O9McqTZcxHq2CCYPRqO8SZvSmmsCKctt/RfGz90d3w8Oi7
yrTPSov4zOn27lsSa/tIr2bohxiosRG3J8zPa6sxjy3assxYGvIopxwp43tr5o1avjgs8avl7cIt
sADFXlVgn8sEPyc/XDuoqwf11HrhcyDV1VbOMU79F3qx+OqU2QyYsN66kfdk4SjEpX4a+vh7arvv
WbseQovgSVpY7IT95YzkVnjGD7vRUwZglq8nvcxJdCq1C54UCMtypHYoHO6bCFpsauENd0llw2je
fHTzfLSnvF/PnSLsLFD3kGG2wrQO4Bvq3Sy9vcXF1M+oxgfgSQXAnZpjvrfPAbqZuUrTbdNOb8WY
vWgnJ3Nzmo9OZKwi0OHPJVO/1dwx7Qf4acFidnaxrUIWH8COoAr/jFTI3HXUVYgAE3v+N0n/Nysg
KSeO+dOCvHBr/yE0nIeOky3MoS5G2QfK7ltVokmpEZyBIsCKMJDbyy4MbUv0qmZ1CUV6zAqbqE1d
X8uGEOXG6F6ztD+2aJOWF7V33VOau39dDYM+dhNQllmPmcA9qgmhP4Z33MEQyEseMmdYunbiuMKU
gmsRXcX9ImZ04EwFrbH3kPXI1j1NXrgTCmFKa/Yrq7L3EoiPpTl1ABjss26m3MaavcLzduwZP8m4
ePUleYaOxXoI0Vnndedu8Jfsrv65zqrXwq6g9U5PmT08ZmFxhuDSobLMQ0x4lnmYgD1j3cVNbaD1
K4r3wve2vVLPUYaAxeuf4m4q94vgYxTFWfFY3vWe96vj+TvqymsVWHvX6p41B4EXwblU5gbj6GvQ
65MXGs+q9MlH02fluoTN2J9BlqOVwHTcAhCI/Z3yOmIUvBcTl+dCHjsTFk1GEZuZDgV8XL+Opv9q
WD6w5PInTuR+wMfpDOOGw2WleHUmCI9Mgr2/kcem6ZKjlZNFCPRlXdbDhMbWg8LowCBH1uWuqiZF
j4TmqUxY7QpQSqhi4kWBLulLNMf1mJh/vRevpeGSBC3geVQG6JXUgJrQ1F9237tQWa0r+104J4Wz
crTlUEk4z9Kn3Qhrotuw85VOakHVtV+kF27ynMkLFhk0QAIaj3xMK4cFECdUQm6cN4G6Tyx1nczA
WYXC3uErPEzTYs6NTBpJYDlkgJ5l4r+xeyBfJcNxZHevTeftm5jBbJRUqFGDq2q1QFfqbifVwg7W
NSsK72mYQmbqagAQ2UPklmf8o/PGZhTT9iNyHGs7WibayfFtGornWYTh3YAaXAniR5aHwWqMgyGy
R4rG3y4sjmOd/fMtAMxmiJXNeijK9DxIJmPB9KAiNldz81ga/iZo9XkU7gd450NbN4+2R/fSu4AN
8k8dGT1Tf/sJNQMPgzd8icr7i4PwHnEpmfN5dgqsYm3jlt4xW36sQ3nfEzjKFSKv7SKjLwRDGzwV
vCcwHIr0ko6YRKmeqMunra/RMNcqRq9cD+DIgmCbYB1moPBd4okIbPum9OCvoYtveThubTPu/BzN
AzF1cW79g6pxAu6rQKLKgx+Wj3mg3yx0f96QHewcORzGLAA109EKm23tNpDVm+SW1iMfK0UxJ1jU
1IIyvj5qgf9oUXJU3bORI46d6FEGjy1mFtJj+0rdg0Q4J2Hx6JbVMeuLQ5rK4/J5lq++Qs+DrPMH
l9i9lcdPUdu9EMnOwI1cRH471HD7RAc/aGss5ADVBX/An0+plRrygQDgr+UHMLU5WnV5HHv1gweQ
OAOGXUC1qKbtQj7modhNpXxY5Kqs2F/QwT43ZFqwFCZrlo/ddA1tPaF57ObLOoDoIpfvXzDMUZAT
JrPj6+bfs3yfTe2TXzOyNeu9IoQ2xFU0TnsHKWaTF+eBiAmgE9c8K48Yz06p5T3PtEmi9A5BWF/d
In+PR0Zvlh1Ya5QEoAzG3oF42y6SqaMxsxxjBM87EM3RjsCOfYkVBv3vyBAu9XEUwOSTzNBK9W+G
D8Rw9Yv3YdNjeyYHl7JnzHdJNp9r1z4t/z/X5u/k9cSu1pu8UCvMYT8o1h5CRKFD2N7nmf0XF4S4
2KafvjRyUDuOtRv0umndxdZbDXHwwwpql9A3d1jH+fA+h+ni6Hgg2wQ3rB8pEqgRNQJtCyLjWCJb
yPnz5lpdNOUUtnjnpyDGZxl+pGm993MimPHc2ka5G2uq5ajd5Qm/wGRe8oF+WcHSMvOTSCF0i+Hi
yPIq7ALrfLXjB2/DbsYSnuyCobkaprU3F9ga/sZ15+NkBdwPBHVEnZ7mp0Gyhndj8U5R80fgA3QI
SK+N9wDegZSCEYsB2lSmFdOXrSjiOY0+hWRORi6LjRQgfzCs4APF459Tc+nGbHBKY1wJnlRkrudR
B7sySf7NhrG3GCtGWXwM8uIyZtUpxobJzmi7/FszZOuW6256hcg9kIcsnu6D0b9kevzq4BrAhs02
yw8o/fxaW5ptR/EtePztJoUkWhIyLMUjW9nFGMr21izxBcmXseddi2SLmgFp0t1AeswdVvQ7tw23
Y58+Tio4FdwHqdMvZF+GaUH/l2tXfUirvxq9OHRMUrFCg4oTCCJhdLD0KIJvK5d4NKejUTQ8egnI
N8fLbrmew+3yxyuxo/TkoA15zpWfiCebwUKZwK5uxiMQlHSnPflbZ0BVgMP2VvHYTbO598bsa+Q1
Y3C84v3fzrmz7dM+vRiecgkoqz8pYQkl6wAatD7LJ1EBEMz+jTEoHj/rDmhHDibmZW6bKrtNqDj4
C5ZrXPzrzHcBUXEVIMq7han7Ocf0+5Zv/VTtvI/R6LFjYTg4106JBxYIl2SxEOAABC4BagKRopYQ
xTpmAHcSkZ4Zh3tRQEToY+MYs2ZHUK/PlV090wFau6LKyF9ePv/yc2p86SuWhlcGgfw7YvUcJv55
ZCFOlHPYbnQDdUfVZJq3872HGZnQ819oXtHOSNgJMSPOtg401VVRki4jzOq7GG04zm17aVOy+HJ3
1c2McXNAK8z1kK+1qR8h9xka4iNgkUUGZuF52RaXIf4uanlUv1A7ME8i0qzLSR0rSdxYQe3Ehdom
WwR2sKpy5tBpO7DPNoesJdswBsLflpQzTZeRnz2Jr8gn7wEiUP/URw6J7JVHb0+BqN7SvFnw7xk7
yhb19zowxUgYEVcrsjpVl4/oeouNFdrvWHlpJP3Z/lCuycxEmKDozKm9KqZYu8DONX7wLNwQ6cR1
FmUjRIwmfSKtpD3JWXKLuWG4dWLYY37XI0UfYtLI6FR2g4mdsTfN+ES7r89yNiLkUxWzHxf7Z6WZ
OsNVyfaDlvYpASFIcVSJbZQ4rK0k9RkT6dxxbqX2y5JQW908d8LvVpEFezq34n9VZ4hNWzF5CZv8
PsCMcPPKhEG2dL0cJz8yK+2OV380+p2pW3Dxll9s6eaARkwxwgsNkHFmt0Ss06RISTfdjZcPwCD4
cpE/BNmaB4KIb5aeD20seOko6JD+IpMjqQJYgAzyi9d40UouodKM/ux1GsNlnue836dEI62LJATr
bmI1CBObzSrjgkclJTmJlkUTkOns5hWJD3twrI5g21KoBKXez06HodWKnKe2Y2udl2lzI2nPhrSC
SsKcccx2EQt9e9bDtctlsGKsUK8mE8gD1w7LbiHqbTZ20dW3+3abWVP51FlDeHON8g/0y28k+BpK
GfL9xqomjRqhQQybaNtXosSP2AGPEGnEdpAAK6i4WAi6UrNKGLphL8rUOYm6j/dzmHsnNYjsrEsz
xOXkZau4l9a6JFRy2406PacBpsJqkslrh51330ofu4DXo7Su8Zs5E0XuOGT9NzPf6Zw5rjhQwlJF
2hqsnOWwHXLGbAM2AYZtkOq9j7rxrpim9lKq4d2NmHugAZQH1lL06bXEaSjJETG5W9a22SAQxiR7
ICwn2zU67oD9Kvy3Nfkknd2YsDriAsecMk9uH4mn0J3zV7o2rBts+QBUmAMbEYms31LYV6oKEXWI
hRguZAtWuE9chPUzmIGOTfNoGMapihV1oByzhw6P6V1ckTluAqt+zaLGfikqs8lQSYYZhD6OU84N
eYSORUvSY459bDRpPCsbgeO7MhO1ogu6U+6M5h4xNX1FQ9jZKJXaD+N0xEn4kFQVGn8Sn3IHIGPX
bB0EkUWZoVcQ3KS5AymZecybsMZrUTZ4szNGx9a8mwiFNWpWM4Pp3sfQy6Bj+t9e6e+MGLEXyaw5
Bc/gtIQjSgppYpAd4ol1mu25Jh67Jnyfu+KjGaA6zBVzhM5HfYPSAmhgK7/Drv5LvRmpIwHIeTBi
gUC/xfiKHQfXrhGQSNWYH3YR8VFcwn1nBgCqHi5EGu0cZsZ0a7esnz58TKgep2kYt7fAqjbCLY5D
g+3f5Yvs/WjboYEKEsygRE0Gdf/Xpclj1uZnU+cvALreu8h/B/CHc8WPduB6sS05j5Yiklg7JQmJ
0wZE11nU0yPsqBfHZZpV5Ns2bI6j6T1PY7f3yvgtQfHvi2ZdWf1rM4L91kwCfWneEpZdfM2Jsams
ZekDlnNwxaNUPp37yJUomSTeYT4lJ6/Bg5dmzUc6UeuYKBvD3tiUboPAAsLJL2w9xPwFzl4rsAhV
ynGOxX2CUAOOs1CojlwWF1Fj3LrGewrr6jUowlMj8Uua5vBvavDS6PjfYLGadNi3j7i6CeskSlS6
pzmOWCsWSAxbuEF3o3apwbtmJaoWKPeitw/f0ma4BbHxojLrZaoGEhGzi921V68DqNbXjDrhY2E+
JGN0srBJYA8lXyJkkYMepNXQ/oiAIabT3ATzp53PB6+dudnEU5GILSAT9DtcN2XClCsvL6RrEfmJ
zNAN7Rc+6DcF28u8LOMSA29cUF89vjH2SNazZHG0gcpUwNaNjrOBDaFdBjj4kkljKogL5heiZU3F
hmE3A0PvpWDS6/lkZJiKRtj+ovsR+6qznqPeVZw72bPMIXyPmJHXzjiuJymzNfMW0Bq1/VCzuU2r
iTkfwyW2cvh0B3GTWGAgd0Ut8SdQc0emNAbEI6LG/tqp3AYR7bVVCsRz/MuLKjXvVAMSeGnBRR4w
S2C+pSgrmnE8LxSFheix6z00ySWS1TrBRZm8VDnnzpLGyH21anziz4XE5VK9JGl1BeuZ3wnf+vAc
7iLIFjjn29heL7Tzumbdl488bbKpr11QvgwJYOXCw4aTV7ArI9/FLuF9WqYkgKHBMGBiC1twKz5y
AySjm9RC+8yEg+HG/egbNJeYQCNx0H644gF8XwbjyeTcu9qhGhqTk0Bu0aXocItxHjB7wfQx7KTe
5a6ByD3mBJMmwWTA9ceAj2I7OGNL8Tmrzz6b9MnUjnrL6ShtV+8W2tkyeqWqutfmiA61nG9FnKer
CZ/eJuEoTD2Mxh3E01R4OE8NaGadKNb0ehZjsdTblKPqoeMKmrdcf3iBwlGWo+/TXvdvVpBkcwdn
8bBEg+XMylrVPzWc5Cguafkcflp0C/qYWiFqMehxRgkEVMjT/1lG6KAhYzGHg+5eJBNLpcAtNyU6
kzkbYSiiPUCJDdSPFzQ++EOAr2x53B0dfTCboLLvrigPjyWDi0Ocwz5evmHHmlY2mwtptifYSw+N
7Ag5zreqmzajZZ/9ov9AjcbhoXG8RK0HBuknAeWiUsKibP2VJz3bxvLEn+ZNGTH4dMoigdy8C8Am
qnLZE/QfUTr9ERyXcJsGD5yWV3cy94Qd/zU5gJsODy6ZMz8SebHsDRDN/Tizt0InltG+NEb4Fhvx
15TU68QUT3k7kYtiPLC3ePJ1d8zE1DP9T/W6dgCIMHNcO6W9ChnBVk3x7CT6xrwS7V/1Gi1mjaq4
n1R8cgPvC6zfWiA2Q/7XvHuFecrgvwTlxAQJ1tMcPMEYuCh2Bn4e7oAE33pFIDgzifVyNwz410TR
Mtbwy3bfdBSKUWt99C5+b+r3A3UZ4hzcZht/ER4ls3kf121JMjL/7Tbb10mt1svfiNL8FYX1zbCn
tWXNrwbL/rGHQzba7kO66KhdS53jSD7Hc3ML/eS9H+xnd+xP0i/PJWO2YM452rHVcF5Iwk6xh+6p
ja+JG5xEZ6zmfMbywHXY4EXird5EXcSHXS7vLrwu7x+HHoIMLskpeWelc2tjd6EXh4+okt4cm8xl
BrswysxtN6CW6oYr5q3fpt/nnvHVcO3ErmSxyqshYeJ8gvbnn5G7FEBV7lA78Tv+//90IVCm6hWP
5K2ap9tUszWdo7ZfSS9DEkDzd3JRGizvGz+hKomgpluWKI/t4LsBmleYBNeygJqQGLW8Sr3FKpHb
GxpM8rT8h2lWn/7H2Zn1xq0k2/qvNPq5iUsyySR5cM99kGpUSaqSNXh4ISTbm/M889ffL+V9cKxy
oQrd2IC9raGSzIyMjIyItVavPYwp0uq8GQq8Y/2GCIYDsh0xzsi+b6E3TH4qxRKGcGFr5S8oMtS/
xNDeKksbadNu6XbjqQGRrhLgUX39FmTdQtHYWHmws3LvKpvorv5keK+Rliy96YE3z31OPPf17w9n
HmyyOlxMSC/Sufz292RQnad3gJAx+cRnoEig5S8g8xR3NgzRK7U3w/azqWqHCSmCh5rohk9NyP/z
1wjrYZz/4FsWBGJNGS9TY3jk/WZoBoBZ1OTq+DEXv85fJJQxkBUxfjnR491t+CmWRdA7wW6OWTC+
pj45J9Gc5ZAbvvHYxKKkcnluP/XueMyinL6Sqofh8X72DiJBk8jctG5B1+JGTe4IEbmv3/IvvfF+
Oj4tXKUGMcTBsWB74UVYB03sOakoLz4M04+qKP7HLviChASIZ81FsPDrb4HbcsGGUsMF7PaFgSRx
2N9PyUeyKI23R+I0MV6cEnlYlxAdiolfCwpsIJM/+Gn1719Lz8SHzrRWf2HnDDcCScJisqm6mvJP
zOc8QF8aP6l1YfwaEKHx0tnxFzUv/OCINxaULXhTah5Lu39mlRzygsyU4OXUka8ATLmalbEAhspR
0k979esscFApm/s1U2ovsAK//oGdauU9/9/JaqdW3QAQUruPrW2u+apGgl50r7LrVdv0Jmn39vys
hrVlfMNIg/8wQCXCT/LxvCqPocxNbUL1tfaZsRmLieVP3r6Tn/mRiVYHVl6jy5OfGsgldc74yE9Q
/UqoQ9YFmfVkJcfxkRcKA29txIN69Qge+gL2e76az3KrXo4PUKd/RE6X36ZQrF4MDq+1Gha3oQap
G5Or7ipJzVXfPpQwvnrIIwAFUvtWTRvf7EW0kAjCsqgYvhNbUDaz8DnwRxrA0u8VXhkLyqrhM6vP
GNhaS5u7pd3xNGX3o4ENxIW25E5Et6anaCtRIx7Q+2GlWdGIj0Ey7brBc9j2rZPc5yN1Yh5gLvaQ
HS+S2Yfk3l6/P0jQHwKgIkX0rYmjGwMPGg2PQQVxOOEh0E//+zSshPPiIEHH5GIETC65bcaGUh+M
FHo9zotJvjJplFFEc73sFdWh8xzhZ9QKMp28Bb+JPfP+JEFv1PlFXxzGok5Qfs1zk43AIBybYAG3
o4ZX/oVf5AX4k9ka2CZi4MhvV7mdbFPvRz/ead0zn6mWgU8xsl9r01FSg4iD2a+/FfK1nbxNT5+u
8xJSWlFmo9Yz5L4cG58CmrMBMCHgHcHIyNfVK2l1v1UF0r+fQPOvRZ7QjY0mIDJQ9nRd+HCN5I90
h48BPInGi6QjRX0i36fJaeFN0U79uPJIsCmNhM4cd9gonLXKeul7SXJ64T/x1O0gtp3Ozp/J9gKe
6waxd+gHEtWMfBeEW6vcosBeEDm6IOeSe+5VQ1y8O+zuhRTGFYc1d1koPjBBQV+xdJ/QzL5CYjzi
WQGd01RPF4Qil6GQwQ5gSboUyfoCy6l3kUn538gWiOctmngD9hDW2Zh8+Vur38eFhQg02Xi2Pwuk
/jLzTeJnaznWV9gMj6r2Rpe9r5ZHZagZm/dN/2vTqFOHlce78VPBNKBO566U21OOI0NR3SUcYa8m
EYVV6FFYTrWXYW+qStikyfOkHeJecCyGlQq5x3Uy3KqZZHGU2btizw5RgZDPxZ3/xUD5DLu5wXLD
1Lu29J0eUw+eHieu4TwEe0GZFE4DYQC1a9gm/JtTLSUw61HELAVdZGLPy3r8ye0N7KZ6dW2mCF3d
RxYsmVi11RxG1aBV3fM8fGGYxOcUGkmduxBM2mtXaS02ybWdv9r2z6QEcAEhAL6Pn1Xn90gnB8cz
EqeLSVrqtU3rwXGem+GthqGTAfWKln39O0+HoTgzOMN8xdnUULriaznL6XBxxcX1KZUTGkfZej3N
hmoc+5cvimA6pAu6ae8j45PrdN/5HlLOV76g8TxqEGZe6cNM8AR/M20kgbHhSrppAdQIvmTpLRS+
j+o1eY6ZHBYzDAKG38o4iLTirahofkloliAxhmA1nfF3o7Gl65GMeg3ehCA2q5epGdx42jprjY3X
Pf36jMioYFrXD/D+3XqK8ZR4S9m4h8WoE8JsX9RmNIowWapXtDQkybpH9dFlF796lXyqGBKHFg7L
2qI2N+TmPbamHkeDLwh3wMtyehg+fY4oOjUp93rkRauefAyZHQGn4VC1L5ECbccQDWomIhFyy0zF
eavmjeUZXRxJ+NM2C0pFFoIu7jMECIt8QBcaFzf4yX0MP+LcN/dl75APRsM3rKfd+3KyY9DGxPvw
AhhYNxCKgAKi2jINS5bQEm8YJgENvV4rYaZw2HzuUlhcvf0U39E3uFRhpN2AUMzyTee1yAytXBSJ
0galASKtpHuAN37H5yifwGePVO66hkAI4+OfjMHmMpwGslvqYyxrWgGgaH7yvQkTAXrNo1lEOTxU
o29K78bXvjbuZyILvI9XmKBunlFBeffLLQkIXJwK4JQBJ/43xLeuOJp4WaWIkiVvyqMZP3hKr6JG
tg1StigYOeJ1OcOmzDHBdqPdW9loK9VBDRLpKijfPBvfYL6qe2KThtTEH/HYfBuYASATuhvlm8pD
/D2taIVs+lpx+8LwQ4jj7ZXLswGqkC36NhfqWOA36rRdp8Qh8L3BeUOi7x1wMgMdjG94L9OMhhuH
9EWEctMAf44jHqKRAqCNzxhIoaAe1LPfWANGUEPDsuXtbYn+ILsAs+jZMMyT2j71FIGy6x7UIZUL
uuNpHLOZHua/hKMPw1PHmnJ5TLVa1p4HKHXYedeBhuYDMjDQXnk9HGF1DInOeKfMZcqBjNJnclXQ
tDY284HZHTIaJrsNWFUV9ukwdFrMbahny8isV4mEM7+s22+9vuIhZ77tOc8AwJfAWejvFDClU/Km
UUW5C1QWnmar2xZGsZ87+l7VBWQIbpAHU5epX9EcDZPIJTTXYQA3mPNicyNgYN6ICJPlFGCqgvbz
ONJYQYcEUyWIJFxJ3SKN1sqs6UFGJuVWzUFNdwdBJnNguO7V1JLq4D1aQic1zWICSN0SknGPwqD4
fEUOoE7ECABJ/e4AoWQ1YLt3u+oOK1bxR/QwcEZVkLsRU3DDqCj1jK6BukBCMrl9hNFWuSysiWnj
IawR5YGeltcyaXYt4uxYi3ppFQBA6gvbHgkoumr5nRFmCvVlAlh/bK6wSX7W0fIdgtUglneYGiav
rjiCNmFMpA7NpQPEiA6+CKoFzmQdLjJ+nd9jObAgdldDrdOF4uE9s4avUythmF+DyFqyqVWCQMFm
4JChdAWduNgyy4QqofNJ7Q0Vk9kPAdwRxtgAvEZV7d0rqxG0h7odn3WAoQ63Il6XL6pNGBH7qKcj
THpfMwyVeeb7InhRhKS4SVQAUMpwlgZAjGbclhSk9FIRcnCEJd8apKrm7sU0v4pW3chU/KhmHUNR
cTQ3GPvX3YWPVaEC0e37KrV0Cc6bnF4angTvzIa6YVhUxzf22K6MCAgOIV81vi+OyUWFRipCg1Ru
faMA2lrt4Mh+a6d2MYlmNw6QjalDNDKhfhGh+72ZS+DfrkLjkcWr4gmFTPihyAzEVXXT9glET2lL
+b724BGJh03rFTu9sl6GOH4qW/GXOw+fgxZUqlqVEo0KlUTnxnebQFz0fnKGLkTSbEaPfC/9xWjT
O91fQSNuqTI3LB4nmWvolFgBocNrSgRm7qwpX7Z+SHg1PJGNBvTnAANPRLnjzphemXigtp7WJTBX
+vgrJXqCGm0IYClR+rALTU+ejN7cpKX1SFZ5n/dU/v3+K2Wcbd1p7fX7DQrgaRHWz0NZcG0cVwhj
HSBcJm0Oly582Z8hcSVsqbcirXeZxlPQAbRV20NZh+7omy72d9IaySuTJlZHZjE8TQT0nfWoAkPu
2zRhOYdOUC3Skgx4gkDKvM2eVSom62nj4n5T01JMMXYjdY0aBuoBRsyFg2bNT70+K0jvEk72fW6X
/bU3VF/gmX0o0fvz1I255sqdBUyP4RzUAtDcTXazMReyCG8arGTwmluNkhtQelA5iLrKyb9yRHzL
sX2lp/G31oIdNh+2TQ7xOr0huEITKYs4wwdh0n0zOFSoo2sV0MA392l0JFws8mCoIg2YsswPvtZK
WhY6YwVnibgI9DSgQys5TekPVI1Qqym/wEEK6tMpXwZNfq8LkBuUVB7mxn3yRrlWtqYe38jB778f
yVPwPSL+nHQ62zl//oJEAvSdXPiczHkNFQ49Oh4t+3YXfKb/+lnFr0VFXyAgvriqGzh75a5DtoH+
31tLA9VouzHEOTDPjPlzNBtPhTcdWlW68DzwE6rRrAcWFPTdAfEtag6NRU+9D4FH6QKwbSjfhVPP
sT8CEkyXOjw2aAchadWL25mc9FWVoiqh9+EdsnbjgZpGt66k/aiupLOSVBYJReNsrpSm7ApqBihU
Eq7V2d4WwaFTIDr8po0fbVN3XcJqwW0qeEKkhDuKYJPKal7bY1helyQzhtD+7HjRd4e87pJw5tp1
63VOksxI2jdfCzKSk+ZVB5ooQnlcCANfOgeLcWLHkXSlKwwf0xA7aLH/DKTlW9bAgpRMxur93gav
Y96PK8fsV+r0GtphlxFYexbUvXrZHwoU8zb+rEPTmIcb15k3s8i+WX7I6psDTWpDC9SLIsw6zzp3
UQlqnE5DQiGtfbiLxdee9mMaozbjDEFB3Fo3U43MSzC+BoYHutjToMiOKnRjRfkAKf8Pu2+/Fuzh
vk92NNpuiKXIAOGRqm4PQws9LMhRyyC9N+NXSHZuWs6RRtoHdSq6ekMOIXhShXJDI+ta9jc5HH5X
o+7dej7hJbjMJoCRga7nSCl3ws91FTgBh3C2bEhFlfg+v212yhc4+OkaohKVPajofIxN7dntkr8M
gFQSMg6k5fYhLGxDRk3HLbeh4yxRaliFrv5XRLoyMzx4jtIbP4CzQne+JWL6lGrNNz+eSOvrbzSl
kJVD4KcckQj1dy0dQ7QH/KUsJEmaJ6G3+zS3HkQOgLIcb6nj7/UGan+TzAuNlYmW7STgQNeMNmES
cBlx17pjvpicKqkiebVh1QUSDaHCgbNo1qv1QNVMIOkd0vp6TbH33qrzn6MNYsAAWVVBK4Vy3VJ7
v4t2N2PjbkviZ2WuOlgVBDN3g+dsHOxzLPL385I22P0wxw9dQ81NQoRP8JHXYLgrLMuh72smvmjz
GDLkdqM+MC6D702PJFcY3MWqkdYrVfMZ3CuamkO44sth8q+nQaf6ZnzWOyKaFFiMwPwbdpib9bdZ
NK+4Cm6VbZuxeRul9qfYdZ5yvk5J605loCo8mSxD3Eb4PY+qL6NbrkM7WlGgWqtgkSuVdj1ZZPlI
vnjGDGVzzTmvfRoBUzg25d4Slmgvg4l9pJWgWSsjdlIkFqU4BENxS6vJLqX5/orMOH1HwnmgiZFO
bq6fkQvINKj0vVqWJvYWmq2v7ECse7oCBrjzZr34bELCZQlod1vS77W/QgUAsBFdpmm1FP74Xq0M
s3kd1s1WrZky7pGTPZXDcz8E1w57sbDoBO/znYPHi+nkVVG4y+qgIbjs2PxNpyng11VWD9sRxaww
N2/eJ8ZK1irAMCr3O7wmCy0OvynfYtI7nSXGEpjXwpDzNgntWw89yBircBNxQ3b+a4jrpg1Fksix
V22bHqIkhPSxuzMde5dLMGB2eDcAHJu0DE5kyICxAqJxVw5PyDuRd85XJu1dHfhQH8YetsDWERTf
7XLhcASq76nIt5vFveBCprsN/lgBweobNNTYo4n/U72oPgQ7WB7uBqd9lEF0WzToW3LH5Qx1FmU0
PalMpofoaB8Uaxlat1ODCK96FbsknWPHJDvyG1nOb7nv3UdBuE2n4ICC5VXvmdsy5PSb2xeReGji
+hu14+uJO4cO9TDNIRRMqQHLmz4kXBkTCEBUehmGgeCKAGKHUNKNALSR6BYUR/wjDrKVJ0YOTnOh
nkGPKuqkCEEZCcxS/bqGDIKOkK81hPFxXq0NWoLHTrwijvCcNWgOzsHPtNf2wUTLW2OFn1Ec2MAg
8djCymlKN+PK1O/TPviS0OzS18kT/PM3+ItN7FrAbBAaQ2tgnPMncNh3hmNvCwpDynuWfvqWieiL
ndm3ZTndxIBTBg5IlauSisYr4lZazTUVQngqSiykUFXIbkexnR5Ub0FD7qGbEf6qzXUq8hL1Kmdp
ldCJKBtVx5MZdAdjpCsDZ+7FVHhxWRGtmmFW3klFi10iktTwTQcjL0T0fUDQAuLNBbT4sE9XOzi1
AHpQqUdjy6mAisO3CKEMrUr1T1ULCQndx2hcz5lqvxhvh25QF/qQNng3hU2zGW5SDuTG1/bKjcI9
QA60tl/a2j+oVejIttW9tw6QRXlfSMFOtECs0czzybGpghSOedMP3k0GuUPdwhUHy1+El86RvFee
v3R8+mlIRKUivG1S/XvMYhWhszYNasewPWSueC7C8EtM4jCwnJ6gKbwB7LcR9vBd5s4n3eiR3x53
qVvvBK7W4vyJeK8gE7sGIiDTok0H3z7a5icA6fYyTP1tgsAApTL/XuVCw9YEt5/fhLivwGr26nSw
c1TlLYPvv0Kw+SydcP2vZhoyp+PEfIxKD+88b4Faw64xXf8rjFMzATAzP1ZTSV31R0j9/5//+D//
7/9+H/8r+FkcCjZJkf8j74A9RHnb/Pc/5T//QVSovrr98d//dFzLsU3uGcIzdCF04Xh8//vrpygP
+GHjX5BsxNEIcuXAQqKVk5aafV/LbuIhTFyObRTX5wd0/hxQ6LqUtk6TgjCl8XFAbmSWkXvoiATN
cGulcMD0yAclRfBd9/o3uo7258czTryh0D3PMg3L0D06Fz8O6MbpnORVDF6wraqdP9UorMI5sCIh
UpCYN8NX3de4Rsxh+xrmOJvInfEMdY90PTEOllG2r67H9gr6uP1q6N1wOP+I1okpMUC2I9+jS5Op
+fiEoIK60jKD+AA7/0pPzSe0OX+eH8JQn3G0zsIwdVbYtIVn6UfTHjiaQSNQUDxwK5bk33tOa43g
tbWMHdUJVSazyuhaKWSQENOJqri9D/WbSr9feBT9xKMI1sEkMyUtwBMfX9cGBEi3np8eAivxlgiN
fLFkIm9k7E0k7LqchNsIv3zg7YtZX4dG7V6Yb+OUDQrTk2rKHc+1j0yCli+AxVqWHcTk3nlNdUD0
Y5lqsArW7pOU4psU3c1kByuLEonSvAzqgHZaCs62f+fQWtJlHMnRuD0/M6fWSLALpcOTuaZ5tEa9
l5dRzY47jEK37mZ+6gd9aP5T2Hv97vxQhvqsY3uwoW61DE+3+e9o31tZxkkT+zTpk0YFbbx00eZu
QTONnB1mTcf63M9fuzF60AU5i2JEmOz8I5yyeqlbDG1LyzPdoyfoc2D9Ves4KCJDcUSMfOW1srzg
bU5tfibT8xxh29IURytdSrQ3XDNLD34MwZrGVRIS0KTcF+2I5oVhOw/nX8o4ZdwSv8Y9xDLYykcD
ongxWQa8pwfLrDYZnTSJzWWdwvnIIW4FwBX8wdu6tAv+Z/bj6LpjSJyzsD1l9r/58iiNcscKIlId
wPLddv7SyObbRFXh/Du6J0zHYetYOh0ZUIkcDdM74zDFWahzYZ++zDSEu41Dp0ILVQyogkHeQGhx
YRlPbViXMEgoP05W6shllEBL8yrsg4dMDktDxat6eF/gmswxp/oO9OX8KyrbO94dLqZpOjTK27p1
ZJuu1sUSGuL0ULT1IwLED1FCvhcg+1MSDS9aYD64VvmoLgfnxz25LT1dWIIN4RJoH79oHmiwSgMo
6c3sBd3KbQN3o5fFS8g19r5KO5HyFmCUDMSUpkRbXRhfmefRi1u8tcETWNK17aO1jaH8HYbICw9z
TfJtEqYDnjKr76bZMh+LEh0bzm8SjZas7sUMyqLTM0lmxtXfEqvJuf667oUtdcJPWBxbNC0SOAsc
9kerLtOkmH2nsA+ZWT2GvvfqZ010wb5OeF7iAxPH6wlLt8yjaZdw8rl5pIWHvinXAFnvxh5BzbF4
Oj+9J8yYt+DAka6Oizg+6O0kzQsjR98Dftb8qnTyv4KAnKPjwBpK9eW5HpN4fX7IE5sVghHbYAp1
yRsqB/mbT6iRdO3AYM6HrgLO6mh3gnoU8s7UZwDrzMUbKg/nRzyxdz6MqJ7otxGD3obABwK6Q00o
n4w94HF5A8XdbZ4kGR0S4U7pWujDcHd+3BOu3uJQt3VdtyzLE0d2Qht6W/hAOA41EmydhypxnOxH
t9umdXhhqFPbFAYd0xMSckTSeEde3m1dH7rTKjr4A/m7iUJI3rXrAjevLukqcsiB/akkgUX+livw
fzDHv4+v9sxvc6x3bZRoije/GOc7QB4w8BVbDttFifrwBHFeGnUwp5DvOj/Hp9ZWCCkcTlTT4Jz7
OO7kJLULSX10mNxoV4/TknMCTfP+pilauvJy1Ikqe6du5+fHPWXFwuYIN1xpCNs88sdNlwVolGfR
QeXMHORcmk61udLhT7yKgPQehb3b80OefNX/HVKog/63KY6tsO47QB2HHBJz6SCEEsliTbX8RV0+
4XfY5bm1ixzty/lxL7yqOAoCTQnNt4Fu6iGM8bhR80DDw87gpqlSRV6QbiL6oc4PeepVbZ3zVZeu
RfxwtKqy1EB5oax3oG0A1pds28GDqKwI2fMVKivLHKxqE2ev54c9tWGl4Rqm4VpM4HGoJFKyhjDW
hAej5LoRVsRm8VDp6wHhBfMKvngSl+dHPOXmJVEvkYTteu5xgGRARZhmHW6+kvJ+nsxvHtQsGXfP
C+OcigItCTYB+xGmax7PKHC3uqRhH3sdu1eVcg5HFKrS2ngUZATIa7/AzbTvHOMAi8OF1Tz9kv87
9pFvQHgasvEiwDf1wdYW2V90mLypFNJ/MJdSmqZtudwfji+UaBd5chyYS0pnd9ZcfFI5NFR27s8P
c2o7SGiHpWHZuFx5tPNTMPJ8K0IhBMGkWsyHyLPAz5b552myOTRHVAuaCymDk4bpELsTC8AKcuxt
BrIDwVixepQykV3M4Q9CncLpF0mhXzpJTNzIccBF2PE/Yx1v94YMZpAIVkuv6bwHnRbF7koQ4aok
m0rbd0Aa3KR5VYAVH8RBXVcXPM7J0+z3Z1DP+JurG3JkelvBHIPRQ1Xa2GUZivKOQ2+LDMnHU/NX
1e6yQcuxAVzememlDXNpGo6MFuXmWTp1Am4W1WN6U2hOp/DPnwGtQRIec/W1Wt4CnEUS7z9JSRDu
4v0MdXGCJuLjDBh9l6OpZ2HMs4lIcxrGS5Cv9O7CN0PfaFMiE6bniwnd821fTenDEKHidt7ST+1b
bm+2a+MQeZYjx597meE3QHSgJwBTDMk6rOukrAdKZ+cHOmXejsUILkPZvPPHlzWzYGzB4bKltPym
aY11Vg68bvIwxuLCUCdN6/ex1Lr/ZlqwUE8hDDcEKrULX6xzl3v+TgVoaE3f10Hz19D1yC2k0ASP
O064C97jVNrLcsHeAmMmtge3/XF8CFKBQNDQc6CJ6jrJ7beANmaPxirwIXsIxSC0pian9c+jizYb
DnoZ6+1NAiuT5jVPM+zX5+f+lDtzXTIewiHxRAz18XmMOXEzsnPzQaflO7SuUvsFxo4SXqewdWiJ
vuCk1bY59i6ezaVLmDa++timmorDTRdVclAoSMPsnhsXnsrzr3TCbm0CftK5Eq0OeXyoyoiMpRPM
BCw0AkMfstCTYitQEDk/zClTAvZjeJYlHJtQ5WgppVvBB5a6+UOATuz0QNOQag+inZneHa7U8GdM
ICmgRBsvvOCJSZQkkHXuaw5Xi+OM9SzQSspKUXAnB5o6W+go1prvX3i/E3dDdT/jpiakwXVNTfNv
O6UW2TAkSD8fAFODis6zHbphOw7fNXq6dCU2i/PzecILsB1otDdN4XLCHl2XUg1Yq5eO9OiE8rPj
QivBrtSi7A412OrCDJ54N+IRUnzUFwTWfxRgmrVF0xXMc4eEirKq2FcgyOnskss2KZ/IG1w4wN/v
X0d2z51X9yzXZundY7uHGaVzBjj7HrrKDb8l3gSz4OgVoFxzR3tET3LwadHWuB9aKAY0gQBq3ntV
/nnuRvu5j1ok3JKo6y6c9icsycO7sxdtg7zr8bXRKcIyTuaWPlmOoDctQuMmDy17e35lT2zID6Mc
WdKY9Dn48VbbIzSrr53OkPfwfbvrODWCC2lktef+mOffXkgZ2W9GC8A7p4NTV/Ru0QZqlzXwuhc/
c3q4p93XCLQ8NNbjCpjcp/PveCrC/vCSytH+NnJhZHVWuWZ4gNEQsk8g9aV+DQBl4Wp0vBbPQxY/
kM1aVWX2+fzQpxZRmsSitmNyXh/nigw4xXq31N29BafLptBR5Pbhs7qwiKfcnYeZuMQjBkfX8RUi
aqxcD9zU3TtJfBh8BBR43VWmNSvTd+/7vHoCWn0zjlAnGtUC+Yx/3x8RdZM0dwiKcHtHe9bXE3rz
/Hw8TEKCpkhv01R7dBy5DxXtYoWC8vlpPeUjPDWpghKVMI59BFwkOiBp2923fQkTq1U/WeRZrzWq
/TMNCGFtXbDdSwOqdf7NgkY4fUMfBNGhBXk06/bBsuV9XvS7pG1WdjubF17whMmqbJFO2cki8qLm
8XHAuEiDRqdZ4OCLEpEOC4nMZ7rsc9f8NrpyQwC+V0AzO6ovBB1/vumHge2jVIYX6bkn1C6llVc1
q1Doo73uBl5chTU4v4x/7g6pC4O7nySgJkt0ZDahLXJtSLPgoJemoI/XbW8ha8qv//1RJBRBUidW
phJxFEb5MCch1ewiFRnRcwgdT7TQFW/i+VFO7EEJ/4ZrkjKgNi69IycDwDgbpTW4+1SHNTbWVlEe
rQYEHJK2eup8VGObfsF8fLLNYSXt+en8+H868t+Hx9d8NJiATpTGRy/pENnFPVE20Dmav2Rt1xde
9E83Lkn/cMeGNxRe/+OodBiGJh3tyN1D33JVlKTUsJBf7dl19tmNVB/6+VdTB8PHg4OQynIM9oFt
kXg6OqOQyfJn9FxHCizBTSFolqUj06yL1SCN9fmhTu07wzOlBTmbx037uNDYBbJOrcocDjRd5igf
eCUVi0SHYyNI2p/jYCFkoHUG0AzHfTQtSVE8IlS48BQnFpOn8KAygMDK+iMGqpCS0424aQ6+ogqk
N19fYV3XKHqYQOEK94Bqw3WXTLeBtYeJ6A7IRgcWggzA+Qf58waiYmhiTJcmDJfA/cioEFOZ2yhu
Dk7hooKYWRaczXCwC8iCrswJuo90hp4A2ZPy0kKcaMWQsESppg+BvenHMWeXZCk8o4O990ajfKAY
6tNkDDOV1VQwrlioSRp28QRRE3J7WZ++RFpPx2NRteZhim06qNs+ENdDn9pbN9Bb5OsbgA7BjIKp
3hGy+br3Q29tpYXXgsGr0AQM4Mjahdx4d66uhwtKEJ+KzoVEANK/bQEm4roOM1acq98avwgFSsIH
RV3ZfJFTDr+MH9R0S03ua1fY6YMLww8gWSgeWuEq+HqL+4kSZ41CdnnnFHW6KqbaXFhh1S7yKHEX
Dr4K8IxpfCrTrF8Nc9lB/CB1pcUBldNkA9u1m0jcFV5PG6ieifs4oFmvlE1/26eV/60dQpS9ZAom
0faANFTzAv2mH0laNViJBqwnzyIdighXIovVxFCwO8MDU5nf5jF0ONwlUFo042nbJcOwxaPGIDqq
F6PzIXpCyvmWSQKZpCUtCFwpHkbHLp+59vg3hSmsa70D3xDM5gCLEX15XmcVb1rslNDjg9ArBzQi
6xHlZiKj4SomI/pQmwGvEtFNnCAZCLV6ibC0TSv5BEPYbswN1lv6YfJoQJO6KlMdJfqh0zZj1qGg
4OWoOpSjv3btbnoM6F3qriLYqRYzH/bct75+IdQxzD+9kalLZIMdg8CcbqGPe2KKR9NBZzE8SFSt
iqy/h4txYTVKS1PBX/Lui+2+ZgYCaTXsQxf7Pk6cz6bnsB0s06L6eHzBzDp7HufId/elkkyQAVI6
kZFCXVkhWEu2xl/7VtpszvuBE/4I0RFTeBR7yQwc+wFhtghehCiVNq0T3JZmNKHjJq1lZRvdBWd/
4v1o86HplsKyI5njj9ML1zL3DwTVDgHyxlD2TGNzlxQ2RZxNEP0n7+WQkOCiTlaVQuDHwQZjDNIm
paEttW2sToTI9njhXW5Oy39/Aj01iEdblQm/0tFATuiIZKolrAn1chz7vZZJDyZ5+/v5cU5cZokV
OTZYLk/3/si05+Hk+BzM8cF0wEaiZhJAn12PEHhCfGKkn1F5ACwa6Luxf6KfE3yGf8FzvxvD0XHN
IzhkkjABuraOJtVozZrwgEeYGgMWRhO2Y5DjM7hQ+ItqMkDXsRlC5jPCrjPElb/wHStfuEXdvAyW
Xy18r5mXVZz3B8Qwy5saOie49wPrLiGhC20Vt0d4coNFm5futRXCBs6tBxF20xjuc3Dk9+SdiXxa
Ogy0SJf06TrVhZzBiYjE8jiUDLIULreQo+U0ByAo0Uw1atRduLysApQ3GrkLXYPvpdfqC8fwiTiZ
4SyKGp5hqsbEj9ZD2hHZBV0j2xuj96OXaX4b1dml/N+pTU7IQZMOGWXTOs6D+GkDZjMxo4NZTJ9m
xMCyZHqMDGt73kQvDaP8629XKU0mVA3HMj5I9BZhcu/C8tEz+hiqyLz8dn6sExNHgp7sqTANYphj
v6VRJQoruwoPUz+3V7qX3FmanS7OD6Jm/8jebbyiRcckLoSU/McX8mrpps5IVcbJivghQQT7ugaj
RfLPG5aw6Y4Lx0TTx6/GYdk0QXlh+BPzyfCk5olJ1JY7Mo5uqNwql1N4iLsCIsAQnvrUvtWzYLoQ
lZ7wzL8P5BzdMLQ0LJG0pdLVx+Z9mqZ34Yy0phfchS7yg4aM2wsDnlq9397MObq4RW1l6L1qtKnb
ahcW/QP77GI159Tq0e9CxO/glympfFw9aSc5IFo9POAoD3W3aehJV3/RozC96ql+KyRtMBtnjJZD
B/sgKRXtG4LSG/4y2pdy/AZ1x79vUOxy2yANT6H9+MJqRRiN8N3g0HCdK8SEbAZczlfjhFiaBwzD
btd9TIkYSfsLvvuEX1M3LIIbaSiLOppxM00dfx4758EP4ThNaQeCUU1zv2uha98ntn3JF8hTS/z7
gEfOgMuFHCyOg4NdOQWsF3F0jdBECLLT7Te2QK2zn3LoviszuOOeNG6rGbFRK6ucbd/0Mzhl6Grc
IkM8zYS/e4RnU0kHm87KNOvMvE5SRBFBX8o1fFn5PTosHRyJQ3SnaSDIwEfoAAiNslz1pQcyBEGL
K7OC6ywOkuJaRFq5lJ0+3st+rNcyMKZHM490enhgr/J6d9rVmtKe5hSI4ZotSCpwXogvUNNWyAu0
A4SKKdJIto7ciolUyrquIYt2gY65yN5KFELuTELfjWFDQ6F1iXnXyU481+Z03xrdQ0Lj8/q9uQ4p
itt5AMJUg3lFGgJ5KKcfGp7pYjvjqUQGIRG+RHD9VWXOjzsiTooiyLyOHQHTXjBUy67xf7rgl0yD
GzDGBzNiCxMCjLQhEhVWfqEOd8qhYYU8AD1D3h8Jhgx6Hd1pQsnN1nwNx14u9ZD56y2R/vuxpk2b
kKCr2aM4cpydLZxBeJDCkPy2EPVySnb4uKGNPAKPf3FXn9pbtjRIDNn8Qfby47SWuVFF85ja+5ju
syvSXNl12+dfvLR46zxads77kFMbi5wz4AlSGTZwjY+jBf7/J+1Md9xWsi77RAQ4D39JzVKmlHPa
fwjbaTM4z+PT96Ib3Z9TElK43ShUGReF61AEYzxnn70ipbC61Dwmdlsto0hRF1Yl2zcG8Np1E92n
gd6S408j+HvWTEWusBwcrOGS/mmScU/pyuUkym9g1rDTM6x7is42YWmu9Fx3Me5dI+M+2qN6Iz57
vbv/8zvm//+fSwXvoYyVGEWnxpRs7EHAsPll/vT1mF6dmLAWLJskGA60Z51F1kBNWMdmJRXyTm2x
SItriKva69fNXDuRgB0Y3FxkFEHG2YHuGGPS4zEbnsrWn9Pdp6SB7dHt+jJYKIn1B09W4vx6fGPG
XGmWJ4NO+oDXEHj4s2Ufphbor6lNTo2K6a1mI2FOReFKerhqU+lBCPUOLPT9FOfLr/t7Oaw8Z1Uk
BqQwEJSdl3joVu9HeaVTjtiPi075MVfKcgJ/3chl72jEYTshW8D7+TxD0edBJXdpOZw0s8z3plIP
uxEjtp8JLMaFI2SK/4LE9PeWFeHJK7roxqZ2pX2V4IPNi52tVT6/wqtEgajc6ftT3eG+N8dHRDlg
azlSDd+teRk6AKilw8S26H3d8yvDy1MaNfxcP6FeyOGrQO/atsO6Hoy0G6egPMcN7m43Zs/l7oYA
XaZU6G+VGH98XoBkq0EPd2F/0gLtt4mreW0nDbbDleGGuRHf6NPV1hgKVHmkbsnwf25tJHYa11XQ
n0Irf2hZG5SipV5XGTvR3HpDXBk/gjxoDp2/NWHnbaW5lfZjbHanWsj9XkX9w/3Q1HCbG/LF15/q
8oZtkRSbgyyz7pCs4eduFR1JVy2YghOMkPcC5aiDptIn3T7kw7IR/o05eSWUZbGX6RS8UEp2qWSf
mskAAqL4cyh/ejIqa6F130pTj455UfbryoySRZ0omGUgDb8vZ6RPIckE/mrTv9H1K2VW82+x6TQ1
QjYvts99T3I9Eon466wjluqUK4Da/B1+8h72rZtKse4cAKk87FsvAfmnUBzTOOJYOjOtBfM5yiX/
H+a0LaO74Vvw34tiAnMQZBb70D8S1pt9yfClBdxxK59yeXTR77kBInpIQM/3XTPGFz0yVOuYTtaL
ggRdjvQbUoIrywXhOW9goumkbM7HNsJcDi8d0rGJMVFGr/1J9QRb72hljPnj11P4yu2R7vzT1tlJ
nEpFoFOk25zwpv+pyPE2tsLUxQbqILCGcQk335WSDfOk+lAqk0I5bDe+/glXB/R/16pS7X8RoLUi
zAb1TK1POgLoASfG5KaM6cpuzrzgkixbDOjFWalVU1o0OolLP8CIzXWA3CyLtKZoC5WB26hROBOr
05UaWJNL6KG9FYS+8kWRG5NfYr6QiDsvDnGCCNowppunvCgC4JwYCqrho5RWi1JUG1Lmdw6Z4TGw
MRkwdyWhMOzrKVzWpftOaR+lCMvMuo1vLOIr+xclFSSsCYSg7zq/IJmS1jp24psY/Yb5ukL77vmS
Qcm5Jcql7eAn5WdTfCMWd2XGkY7kRsbX4IS3z8XFWlAbPo4Gc3AaOk0L8txtJ6XzClvS30nOSBvL
zrpVkybNwZ70cFFU/Jyiw7Xr64l3eVLM6WWCdOylZCnPH04Kr7J0aFBJha1871TSrgryzaCFNz7+
1WZsxpeS2PlkOruoWQqP1iSlGYz50iB6Id86VuXb1325kgilM/+0on7ej6XRBy2iArgc6vZeqOk3
KZTeiNMt1DFeTq22LbArNHr7zcQd4uu2LxcwTaMBQ/lozwtsXn3/XOZ70x/Nuq79Y2lQHFgaNntI
fyu4dLmC5kYs9Acklc2LiLzG5GztHPJFQimUKytQrGevkFhJXru20G5MjWutkcImVkxtGpmUs2+m
l8koSWpPa6U4qGV9sE1MrqpiVam3SuCuTQ9nLggmyT+XcZ0dpFZro6HFHwo3P1y4xqRdtqr8Uy6s
7Y2vpF77Tshk0QWTiELueH4L05NRCf2W68NMeddifP7Il6dQ4B2403msuObAs2WU90EwfoSiSHa1
DOYjlZrfaVT/KKJmcM02e48K/9lEyOjURrfu+v4tDoy7isdV2GO8nyg45VjVQ9I6q1rX//oKmarj
icm6x8ziRWFCcmHwqrrAxRhkGmZF1DzGMgGKOnqsuxkGJjA31p5E1MEvEsYWNv2qHgSWFvKvTqnJ
5PIPg98fuyZ81QLzLfBxLLNNQKZ9C2F8NH5bJvY1eXnsFOO9knDVc9S3qcsRI0ubxK4f0WuuoT4t
pZ5sZ2tjT8Q1ibRLcZCxR8e9OLVhu2OPpPZbo05eKH7EsdHhoIgfO2XC5Vw6cM/bSEpwH03d42zy
5AThzyqltAWHI8i22etEkcE4AwCGiLROnOmLpMDlxHewjlNf5uZhEq0KXXuqGzDSBuRVAXsRU8gD
zgl3UJ40InpFQb47gXYaqL2HPGffW8Y6MeJl5FjfMWk/CdxmxtBc6CW1PVP1PZusbVopGwp4j1ol
QIIiDgqSPcOJ9WRUKZgGDcsehg5QIdOVJeOPbaS7Jq9+tJKxTKi6sBH75p3xBPU3XGiivcPVb2eD
Uq5G3l5lVHqST+G8qhbbRp00VwW6bsXl49w3NWi2TgSkwclXzQxSyJslHHpBlRUuI5WO/2UGGtDN
yL3jxBptZAmARNfGW1MK3kDYPqRN+xOlpuKOagcwqizGyC30UVpS1pstJmW2BanKztVAwiz7KrPX
AABhZVecqH6Cmz68i/lBzGbO3R2rkFp6L8KkXhamgRmVL/nf0n4O66EecY18VE+638m/k3GSgJCn
mobTcRkuIl9yyH9PU419qRRus7GGENSNeufWdtyCgKhD+aBatiC71RdY1fF3lmECjhwDr/uBTzGF
jn0fjr4Au2JgiBUbs6oA1ROOXKl6CMIO//WxTOq7nMvgI97+6VJKpAHkpiY/a0akrdDsvmekOVV9
2teifzVjazvbTnWjvPZHfx2I6dUwCyArybFRsrteFdgfi7Va4LtUKfshtFYRp05Y9Uc/pAY2GnbF
TDz2neBdHSQvAaMxTwZRm6eqVA+WVv8ug+FONPYx1JqXIbWOIUcLbsl3M5koHstdXke/5m/btMoi
4OLWqfVrlnU/RB6fykRdlw5ostqaPmJ26tGGHZtCQvOict5DAj13yzIs4LBDnbCdbq3Y8TEazb3d
Y+Pa6OpDmKSnVic4ZA1cfvWKF7BpYvbmiB/BgNG37PwmQQtDXQ62hdERjGggStnOYSqUna1IGAAo
3zN5eh39lkWFiaIBFzcM1T0mDHgEwZ/I9FMv5AUAo2ehKesG9ZwxasdRj1+aXLl3WoiDsxWMXFsZ
fqDjN6WcErcKirtWFa9mYt/3gUyxrZwedEu9sw37j+1g92/EG7K5EHkbdadb0bsvpgN0s19jM8au
ifJAcYyTXwQJS3Hm3Jq7RGpOKkZLvgl/1ApnExNxwMUhcecfGJTYCbUzJVTb9Im8AYn0vY+M1ZTn
Sy3FKlGy8BBvRtl8JgyM5EhZ9WX3E4MkeVWnpkexAphh87uBzY0lUvjFZf8ixmgRj/Z2nhAzK6wv
ql8xkwT/yGehKA9y3AI/UrYRvIoqNv/UVn+f+M5roAb3LWORYgcbZOljkQ7YeYME9kCpp4A+wb0l
9t2AysUXgIhMf9pafrdPQ/Xvv9MW/VZo5rOWJBsQP48kFckh1NbR16wt7reNV3UoZwBnep3A6FMH
X7Nk4i01PVlNnbRP9OmoS2IdFGh80hYV+OjJpo+TeRKwUQVvNpeeediq3sL6dZy21OglrsYCaRTx
3kn47ZkRy7zLqMyGzoujmg7BsDHwx+PN6+He1MPyIECh4ehjaGiAvz6JL6/dvLhIQs9VOlS/nd87
bXz1sByYpiPandkXP4OCKbOxTE5DxlHj9aPbTbn+utEr1wyNyzYPECIIVKicXdKaJg9tParsI/rx
vRZn3y2pXaIdvRHYvdoMSgbTtAie6+d3QUUQFMlq2zoShCg1FGAueq+ve3LlbqaRAvg/TThneU2w
euRTiDQdMXnwcqk4CFPe6pm9kaNbwr6/FXqfc8WMFk9wRu6vTOPsypTHlR91ecvsZJ19lEmKPEGK
oGoVuul1Q0biUa/DDUROAI5y1lGbHQ9bIzbib3FOuavSZDjttxW3AJCFQMLbYPpQNT9/Svw6/kiJ
h+3HyMw2sknoSFDlfgdWCTgUtIB9EebOYii7cAPDNz4Ffm14lRKj5jLHdl3gbHzjpXLlgkglBxeI
2VFlDgt8vshrEqBfPzSQgYNg6FjNTnwjhHVt6hv432CfwsAa58lv7ISnAXPfv9Ojcbl7Ep5hc71Z
mnatJ3ORCOJ2IvPc4D/3xHTCQdYaPzhZWj/dd9Zg7PMCmqoH+nBVkBVYZr6PCWuox48khnWjN7eG
kzuz46q/cyaNndLOspevZ+6V3usYAFENjWabKN7ZbEqVRAl5CwanwjZPoQ3DGsatl+s4xLfTcgjV
16/bu7IYEQYqc6iKL3oxCuR2FHhKmnREFaptuPwHa1GQqO1Is97Y064U41Fe/j9tnasNcj1lYchR
cMJgsjmOQdjsDDIfK7nSi+8k2SrS3zgAOcJp1z3I0rWlSvioj9Lw0zbx3zLtvF1VsVLjKY0d5//X
QJwrE6zQKuEIMfAzjYIzA89rNb2Rsbg62OhxyDMR37mwPFIiuUAHYElHy4LTWZnJ9xqctoOL89d9
Uea5e7YnkbzDSwzBAUV556vUsFDBCSmlnrUWIwa7iadZ0Vta+R/QKOF+q0aBXztet3HX6V4cTQUs
Qh3GWi6iRWE6M9m3NxZabTYulWmZF3aqtUeSU67ySr4x8temvDIbu2iyhefNuWJvDPBoLQuBzL0U
74Us75WoOUSFDm1DW6tZf+NsuLLuSWr+3+bOqyG0wukrMGXilIQGtkydEXhT2N5Unc/P/4tPgIuO
znMDq6TzhVwNKTqahl5Fo1LjYM0w8+gNg3BjYfHgylzMKqVtITiNRE9V0qxq/+PraXCtp3i9kSqi
NvPSESUa7Ekrc4Ld8zV2ToDfDlxdi9RxTZkr9Nm2sOc5i4KkZdDXqhFYR1kOgL2Xdr8I8ct9mNqw
Xfg5XKdWa/q7qMUDJUniF200edEM6Ka+7uuVSQTzwCETz32JJOvZvtlbg9xMvikdiVeuclXZmR0v
zriSF2YmPQC5bW7tZldGl3gtpZokklgR5znOsuJxNlWjchxSApOIrXWevbyX4u+yJt6IqX5AtttY
k7UyItmTi3jLm/Qgt/5ivpR/3furv0U38FLTSQtiMfT5LFPiNutEloiTTrYBK0Ozx2raWn/dyOXu
hXsiAqY5H8gV4PzeFvZBohdThbSi15+iPFh3QnkgqHjj/L/SjCoT65qzRvxc56wvAVYVvLZNPGZi
Rb6fEY1bXOv1nT+Z9u+ve6TPEc/Pi5S4HYGuv7NXtc7HrW9j38cc0jgOjZYuklSrKThrfBdnz+lO
k3CXCJGk815XwQrJceH86OR62OP1iU2uCSqmq8lqOYqGg2/rKN/ndBjUHbn3N4pMfDPmkkEgsvkd
6fBSp2qIliU6ycVUlsiQ/HG6rx2sQofMTtbqCKHFjsN0E1JQ4EFTVA5tIhNNspvoLqwiiURVPa3M
0BqXQWBOf+I8iZCjh9G9phbhs1I4Ib6pUbn9epQul9ZcL4KGdPZ8m+0jP0+urFV0y5FS5Sj80gHC
1Gd349hCjZ2ZSOG6Lfv8v2o853J9JhpzGcfKC7ufVGK/KcsePkqhASzL/H41DPnp625dnJFzI7M6
AimNjSTprFuRlYdRLxcUQAciciWwu+adgzFWHRbfEQzBsPrv5z9NMgO4NxPqn2twPo/kZCG9nYvV
KOhyVNcYnYE3pwaZqn//um8Xn4x0DWJDaqzQP2roWj431FRpkgXY0GN7GC8KyV7kjYKYVF+LJvrW
A9K9caZeXjjIqiKe5jU+J9CwYPncYBHlApsBA2czX2x7YgXxsEqjp474Wx0TGCBurH6blQpK9dPQ
Vsj2YTw/W6PlxeYGbTcu3cDhxxtJ0ssbJ+WWjAInA7siT82zAR98hrbrG3JqTv7NasvZmV4o20BL
APo5HTK+AENB3krRIbdj5fc0wLTETtmyDqUCLi9sY32L+1y1qqNWvaEJtRmTT5sPPw4PMTY6FTNc
bmqfxyyAKMGQyuap6PSXyHqMZ92jkI4ZlHaGLxK3ggoXp8T8hXBCn4P71J+fN1jVIyGywEBRRS3v
oi5K4OS5n9/Yv6+2YmLVo+DTgD77bF05Pe5yjZREp5neIwF1WVhxEi2/nuAXD/y5K/80Mv+If/JJ
jYphOSQ1/1T1YEzAzkw+D32cgUDv/T+0ZMncoTlXrQsVTGNiM5lRrXJKZenZkO6KxHpujL1e3HhY
X25H6HhIjXFdR6l7UX+AbhP7a0sbTyW41Sn1n/Ku9fIwf1AIVTeOzXCKJ2pPb7z/rn0t5DaomObi
SJ6dZwPpd20UNVgS5mDcK/Fm3XL5utXA2Zdq21D1E4kGggSctk0Nx74wyupGTOlyw2P0Zodnhg41
2LkWK1PyPh5SpraqjiustxYWfrKZ30IEvC08uzb5DLbxWX4FbuZ8s2squfINa5hOY0V8Nk5nh3/M
0hMvrJTF17Pv2uihHSLrh56H7eBsI291Uy8KiMsUIthu47c/xdjfciu73IcUGUM09EK4juoXj8WO
EsQoif1hpnZsiKKvpqDF7mr2ZKfmbjzW+a1t+Vqv0CJbNjoHtqHzOlCqmVI1h7BxsrXyT5I1wIOc
PF1UiaPu2ziBmaerzTHqg9TrgTu5vjL6iw7l/gZWb75uitDeTyKebmzI15YgISf0QdwL0EuenRZC
HzqtrsLx1KbKd9khJWdoC0Un0JWKCXVf0CSuQohtXcnRz6+/87VvQJvqfLFGA3IuW04lvR+5eTEi
MlVxTdytKt1fcsk7yTLpJxmz+FFkN66/8wHz+QCi7oj0NVUBOvKs8zeT3gIlyJx+PCld/yZEdNdO
IHmiQr6lurpUHrBd/9vS3P1/tmtzsquIusnxZNgT0AG45w8DYt5NQyACkpQqrydY8otoIM0KZk8t
MGD6eoCv9pX5RuDFpOb8PFtfd/JI9m0cTwPkASPV70ZzBMVV37Kbv/IhObM513n4Y/RwHkZyrLLo
YNtPJ9zMM7fTjJcCiNAk+9/G2tbdySqp0aXu+z/3TuGIml/gsxL9PF2QTqnS6xK2UiF1BgcUaeVD
YDliNzbWLduMK4sEleZ85We+IouZB/qfT0marlM6vxhPzjiYZCGsU2voT5oR/tJjzTPs/EEyowfR
1cuvu3hlz/jU7rwp/9NuJQtEAVU7nqas+6hqWETzZP26jSsbO7WN5uz3wKOelfi5jdY025ykDjCF
wpqWMsyuhTkbwkkKALsiaKfV1+1d6ZM2By0IWzCSF2UROnJlA6qMeRqtwgHYWj3Kmfj9dRvX1t6n
RuY38D8Dl2aQvnw0Cw/C1vZl5z+0eC6FRk+NegpwJfiY3d8pmd33lX8jsnelf6imHJJY5LcNrruf
my7aqqhVX5kQHwRe0t3nwNm+7t2VZf1vC387/0/neqNUI2RHE5XbwvXj0FU6bdXeul1c7ccckGBj
Zlacpwr0iEe16LXohHa1dSNVyWci6tc9udIGXlW4jOGeYnEUn60rh9A+5fT9QEY7Vu5yv41PkO3y
/z7Dkb5ymZxt9y8rC6OmABaWFfFs+y/zQgsxGKTctYiK+74yH77u0qUYGT3WLFHFVBaBPEr9s+/v
SGOsZYZ1xPp5nxrPOgQnswauqLVHXae0qkPC1OfKnVkGXhQYz0GmLb7+DVcmCC6yOpgDwuCX+mug
hHklbPRCfUUyXUz+u9y3h6pt/3s7XBhsDDXYQPiOZ12Vm3jkAaFZxz4BWFq3gGlqpbNdHqX9fz/K
0Ljh3DiXnquEzT+PqgbSILbtwjjqU2t/qFLcPzZVqC3s8KYDzpXRo1oLU21qt+bYz9mGqKhtgIvt
0J/aUIfKXVdrP5C/221/6557ZZdi153N/RSGj7jPWUu8i8LSt5mYnN8ytojWgRzRXSl2ibXoQFLo
xvCk9pIX1+0tRsTlyqNpNHyzK/As8Tz7dGOBqrUYHOc0Js6misKlkr98PQkvz0xawOjYJjBiq5QB
ff5idufnI1JC51QQUfThxU/gW7WAiDDIYe2UaSs/k27sjJdnGW3+vVwzpETtznqVhg1Z2ibzeaRw
D8m+U4UjATyTMHT9unNXGsLrCZG/jhASgfA8vP9swWFrSmZviuJkyoMOmLA3Xmy9l1f+2KubLGqN
G4N5mXKgihBpok2Rw9/d5ewyORnhJFfGEDzks11nrW+7oN50uaLhKIgTTDE+pGG4jQFR5lwj9Yl1
/3WP56H7fG+efwCmokjRiSydX4FySapLOALJSRGmgPWbjftibCPI7RaKwyEpvaBDf/h1o7NB4OVM
xZ+Jk1SdfTbn/3weasSQKEHDyjrWVMoscj+FMF1m43oCh7cuYt1fVFFQLqZJ0u76VIV9rEfFuhjR
XQm+0qKWtGSbopFzC7nT10NbvRZZryG+k+7xOz6WLd7DgfVmgYQVtn7IzapzswSFhlXbv3urWqhN
0UJMa/5UVA7vjKnOlr0Www8Sldg0fldvq7F4yqj9X0rCLN2p539qotWoOCk64z3opZ3SYNrclVgD
jo5LZHkTcSd7HIPiB4cR3FJMa9yKoIuHTVGybIrpZaiCH/OPa3vjMVB8KvQa+w7m5hNCKkDCSt15
op02Wh7u9ED9lkfmXdON7RZg2IQIse3cqs4tFx66wwMjMNxk5h/VURMfSCxvc6n5mVT1Blya7FZi
lrqaVOhxcOiuZQdPja8/lqCiOPodrC3Mtdm1b4MpftSlhbCjWxVp9Ri22B5iZ/swZe2xzxASNs7o
wJiOj+HY7gKJXzGo0YsRm999Mp11bayM2l8gNdgi9lmgNAcj2kGBLI4YEa0TOS2pnXNext6wPKUx
UP32feXmsv6zTZ0jSSlPk/wnfeLa04bl8xBG760M5UFv8rcC7aerw4VFc2LuqXeIXKRYS1Xvp4U2
NPZSLqMfYRRbHwIQsF40R5/QcK1p34U8beVArK0uW8WwsFbDOKB1ygav80lPuFOTy7iR1fEjNQrt
MooVKKLVNpMV32sKnJHGZHjhTrgX2IZ4ZjrgdlRsh3Z8twKeXPzVXhTmr2TWflAn89HjddX72noq
9X1Xiacio5avAj3mJOtMxJ2XO73lmaWQ3HYYKzfunSf4yJtMpF6q+iRRiZpK1iFXEMx2+rYsggP+
nV7kVF7Si1VepEfM2J+BDa0gPW479Q2nNfwptaWUV1uYXovWSleKZC1SVbwl0XTfT/HSUYq9XIT7
WE73gS8QyDleISXbEmkm9uou5G0vyn+yDy2wDFCqaDk3hqWnWzWZJ3faUoPuWwoFL6ltblhLOQn2
Qp/De/Yybs1tEGVLo5furbhYjKG21DONa1DxKzLyb/iSLatcbIRIdTymkDCmlRUtKvXPFBpLZ9DW
TawvpkFZggA+YCTi9pb5qFSZTrQdsshkVnsl9ZdWan7PdekFUyYPaAyZKTOrIHT38IlbTOtQp4oc
q7NOqh/LPnwPgzR1Scsonk81CrBvjJf4qY6YBrIV1YdwKMbQ22+jlLybMRRb3X8dkvypYtq0A4z2
WnOxLxOoaUvNXiCL9ko56N3e910nirwJ6mA5dZ7dt/BKrUUjCoGKdvzA6LtHKDqVyqNdt69IDmiw
Gn6GEfZ+o0+VI1rhrSkCCWFi+btOLC83jW1k1U99M+2awPZQbyywEffQOi8dKId6CW1cKh8aINsi
kY8tcuSRHQxezSIqNZ/ccL2TuQfip7VCg9W5fhWil8y8OG02qgPhR9nnUXRQ/HJ25NI9rPjWTldz
ey23lRwfR8JAHn7eAdvC5GlxcgSLurKpBBgG8QZd1/Mt9W1U5qLwGHh2+yrHwsfKAJ1vDn1r4eBj
ZgyjZ+TkR7robvB/9QH6137fI8mkXm/ZwGit9GbfxRgz0UGn+ShAj/k6MlUH1WnUeJLtMMgV87xc
qux/WVAstdp+N/uB8VaeMJmN3diPEtcajUPU2hucxNxcMR6homOJ4I6iP8QD+4/9q4ranZWEy6JG
ej8MIJ9VkIAjunxLadC+p4dC+LgXgCNq36e6ZyEjlJRe57/GALjpOOyApbmJbeYCo2T14XOiNN5A
okue3kCjz93Uw4d5V9DIuJpB6WJ9N/DtW0wgGjnaFEH2YrTa0m6ThQwBVWtf5zxZoiSrLmx3XTbC
QzcOWiT/JAqx7qYQmXlvuwUETZfU1IkrHjJ4GbgsOmfHMXYmv8wEuWtWmwxFa2s2C522M8azKZNd
pKTfhqpFEFxB4Ox+ahxKaqI/+anxkZnwBSSkoY2Z3vlleBDYwdhWtg8jZ112KbiXyZtXa1Rank3Z
VkEpZSrLdzO4NAwK1zG6PQbcDwXGYRMys9SYUMwVr1nwVEQBF8HE30uNhDFx2q+C/jFVC+b7r1Iv
Nz4HI5jpO+qabUpvo8qVZ0mDb2Cqa0S55hKjeDQcrCqS5n0MC9jTSnDwa8sbkYvBFDe81rRe1VTZ
t30nuZSOeDpGkmSs3+NGA/5TrFOr3sqp/ZZrNpeIDHsQdW1RUDaV1bJtIHrZ3XFeEgImqj4TXRMm
8NCnxy4PH0nhrnWqBrRQe9BUCRR5HS84dQcS6TB9w7RaDeJeVn6MrJN5WlY1kpASiDdntkrnjfAh
yN+iPN6ZPmzVsNtOjbrWOmQy07iPcKDpHOW9i5xVMETzRWQ8VQrVFOCDVD1+4FB7SfpyFbf1EmDK
z1SS13FluUIZFuVIJVOSEKktliMFDXi6TKFwNeSfoV+tc1NCcinvuliDwp56BizZedKGzOd5M+nZ
8bsS0TUlya5eNw3+dyBk0/IEJ+o+1dsFBVuUrIrSjaxs3UrSY5T7QIAeIIMvMwdMco6ekJk+//pB
jw9O1u61ggM9stemRildCy2cYprhV60UR6eR7mw1wYemgVA5LYQQe4n4aM83m38z2PWlno9HJ+2+
tSPoVjJdQVisJFvZjEwhSgTWyHC2ktMeo0H+WXV+swSqzLkRrLNS5xpTxZ6VdYCwQ7EtGXy1+ZHJ
/t7mTrZKUI9T//Hmm/mwt9owXOh2t5uK8g4230oyChD1LCKFX5KOqQso+q6GfSapAsy3ryygeS98
OfSm2rFcRMTKuhiQNdTZtBttqC4Kgv18UL8XCFW2TWfjtMiZZfS4NmucR1K2arSi3ohk2PlhPxyS
TisOWo7dRMTjBaOUfqlSB9PgA2zSj7x9mP+gJuDBkhIPAOy9n0qezIknS7/HIAVeqXHVYGeaKOAM
BYytAWGs3olvpVGsHN4p8/kkTc1TXJIUN9v3wUgfx9B+1WApT7p/h+ew1zPKWpuvMqc+ln53smQS
mqrB5jm5Cf+eKQdL30oWwuoO8+Wql/OVnplcegpZlRaxWRw1pX1WOBVSNX4ROPwNVlIobsWPiBxW
tAEu2Y2k8aNuccoO/B8J9/VYjd+gJVtuOlAGxXB5jalGz6EIdrrGT+/tkdmpElxwsMo8cg/dDGYr
FNeiNktz82p6ln3loDbil9NrRyuRwWK3iKHUgioaTl8//AGx7WOQ5TcpDRkXduO6kkJI1zVZnyFc
9xAviCGFnp+2+gN5nPuwDu95uu8TwO1qEh6QaHgK87ml7nL0NYyTca9oBDsZgf17JYMnbWWwiTlV
y+gFrzwIP5AmdRuHhFCsB+DgVi4fu56kt1C5VHUjjqiVVZPNbdZqqDR4fphR4amkxOe9Cr09ojEn
9p85/VzZqdJZt/gjTOXXMjC3Vd4eZKd/0n1t2bTDqh7qpR1Z0qpJDHOVqOUBExows9nCwb+AmZEC
8w2tiLP5jySXnmDjyPGNGDHdb5xsG+odE2pcaO27w7ElSsVtFaiOxoOvztZYPExgynppox0q5c0s
Gkj1+qLFYohNwKiVRZ4lG8kWd04lbdNR21lT+Tqf7qVishuV21j+BRbpu9CCPc+9N1TPz8LvVpIE
DVxKuY5MrAGfSikJEYOLjAmLPfyhJucDO4qdLYMq9gO3FqBc8dJXzfaHHRDYsiQvaNIVkMu1xfqo
kZuhOV2Fg9hNMoDs6G4evjQ2qOQauBi1i7QJtvNXnCeammodBn7GMsc6PSibX12EmwUstfmciQRC
OhzxjK68nyI8OqV83af+aqCCX56GdWZGXgCnQBZY58XZOgetgREoFTcW1R8hCzZRnyzuzgSkcU0G
UR+zMfl2vbBrvP44JOYRnf/2uTVDyV7KQN1ZRml4JRD6pH2Yx1JT3sgDeIXzoSm8cBDsFI2znY+Y
GkILpqWL2DZWEt+sZf8rnY+47BajA9vA4a5pFvsRvZJbiCb2lG68EzIFMiaj5U/yKiwHhjNqn3o4
0o3zPY6Dl5FjoqqNB1Fhccp288zQ0/dM35pOv5B1bQOt5z6Q/ceUI87IzGDR+VrmEjH+OZQmUblx
Q/XAixlSv4YfyeBGscEXSAHG2/49B+Ds/zuPZ40DVGyP9/EUBt4Q+Lty4iHc2t0+knWOwfZxxF6x
8adFqVYLLLaWDjcdrorLONcR9/YbFV62QDeeZvUq7UyP+qnd/KdV80hm42pijdKjYGNFzTrTppWm
R2+hmKsNgO4wmvOsRnW3Ckf7OIX643xyBrq4B8rr9cZDEhjb+RxBPcIDmeitVa1HrfiZhd2Keh9G
jNuXjbVZ76z93nqsKgN7hWFhM+NGTl87egacAU8oo/qyWVhIIntlOIk8fesVjhMTURD9/18kncdy
5DgQRL+IEfTm2obtW1K3/IUhjUYkQQt68uv3YfY0OztSGxAoVGVlZdaREVYaM5t5fjPrhc3aPkys
T5KxheLyoU9c2MrZzqicX85j7GYvIplvSUeOAx4xGPiAiIo69TUyzC05f+hz5KPyjVbuE2x6+trG
HvmajbpPhvym+/MB9POs+9amjdwDP7JxNOtNaOWtnFpijeBXvFUfdV92730FeruWkN8W0piSdkPM
1HlTzyFX1EH047nGOj31zaemu7BLDT+9ZpOJLbg8LokZxoP9nSFjhtnPfvA7lC8YgnSXj0hTSqWR
3q+Z1EKDeT7GZku5zCPJezfUyuho9BOWbCnAcnyw0uymSxAA4w0/gvPCnJ+Q7WO5FOi7mxXK0UWX
HLtCksBTfbZacpXwVGN0W9Q6qkXqAsYRa8eEXsnBmQMOZpo8jl5/AEn+zSPhrfXU3CdBh04vsnGo
BETrOrKQXGb+aMmEv56m+aYCGoM4b5MTpbC8SNPFjLiGX+8M4Py1iOqQ22lv+/mmLoyXTGRuiALL
UdUAE0vOMgVlcY1dsR20EdypPcx5tqnqZs9p2TR11G7Vi+Rsrw3TescZGdTGka+DPX+KQGOSHFpE
G+wD2BjgdVTiRvTi4xfL5U3qLvPk6DfpZzJNn410Hc5+9tgv8VNOVE7bOjTLilhl/6CTv1XPmYM/
13hgM+06euJFqXQXPGbC6ZrgvPYkQ2WmhRt4snLJU5dx2htM7Dl8H7YjprDhLMoQ3511lPfgu8XO
aWH5G8tGN5oDcvLU++1FcOpl9l0bJVVmgJRcH9aLxG1VHIdI3ry5+g6Q22ksVKWXTT23l7mIt3Wd
HId+/g5wCONm5LJuY45mvFfPsLDGteW+GkLbDgSw0flSB9poR6bvrGwfeMN28UuC4MRQaypo3sKT
aTIGi/rDYldrf8kO0z+Qb95m5PLpCL5IOriymvbcJf7WduMnp08OdeYz+z2/OKTqGDPgmTQwsBis
NfLeUQNUQdw3s5uDP3KyvIz6gbFcVS5pJeVNMBz1yTiqq4oFYG73li5QYjnhI/9kVBQ6MSdwGD4I
jrJYdlGahz08tdHNtnilMbmXvEdMUHv29KK+qJ72D+pLZcV4HZHcLpkf5Fd9KuSYlkVvyBVtm01q
TU80eNd61sGRztS4sPQ/7KmeN37PfA3RTVu0dZtSofTBZuwoIXPBF5GPRmQ266D3nwCT920Nw7ta
e50Xtq6xGVxkVa1py5jKmrFbXDezsAULa8zqPTPpZaTvcVzsrDnZZrF7TL1dMst1r0XHrptQAJz2
nd09QlnIkcT1f505HddRGx3TgfrLjp+XNnulR3FHTvta2fnbbBWfQR9/2bEzr9xZ/qIofijz1GWW
ufg1ugKepSC/5MgY0gytomMKXyOO5p1xTmr3PvTDg9eXJ0O2N4h6F5MvWdjL3tUiG5zUvgy2+Ox7
k+S8v6nbU11Q7JN3twyujj9+W6X+WgRashGpyNdAuY+ckau9jF9z6R0wb39tc2vXL9OHmIv9PFrX
hlcaY/8kEZZbzyJxVuzVc2yZN4CrfbLU+3TqL9o4f1ZLsVEBSjI/XHbe6yLmHyNh8jHPgBbNtL5Y
CNBU8/RIToCdrEdJOSyggPXDUlQH25EPsZWxFhbGrCzqGrzo0Bo4pTAbqo7o4GrXknI3k+nNrWtz
lSGcsnI8JQfPq9oDF5Wtk4hYkhTXR/2Em0QcCsxtRDPsG81iH6JInsHIXgdVfp6ZLNfYP5J/MbyG
8qFunqYhbR8L0gdkZchxDLLItqnQwFwk07sEGaCro5t7r50zb6ux+zS1+jFFO7BN5w1n70cs1ofZ
Ybg3Zqc+EI/5ZFwWV3/6P0XSvuqaVHtIyPKK9rD0yEJMDB6teq1GJqHfOcV80Bqqh1GWm0SWL1gi
PTjBcB2N7h7E/UfpRHuG2W6yiC55l//p2bHoHYfUeLskyZlyk/FrZ2tnk9ux0nF/T5w0X4nKJM0f
4ksh26tvJ5/g9JvK1fdFOl5cfUZKoOhXJthT66cGnAnzpw+GaaVl5lc/d29s5HfYI+4qSXi1QYx/
84EzgwI6kzBR++00XgSc491U8ljIfg+N7L6MIGaLnTwVS35NDUkp09p7P4p2KkYLo/nFve25JOBK
clipke2Uuh66cfDWpTg4RjQ9rO4mFywf8g6203xx62JvNZJMobJA5M2PwCmvWh04pO/6ZZmnY7vY
xxhTBABFDfKHD9lfF8yuW6j0cz8yyK+7BXcF3OUmKXdNFiHBJDdeG98dYb87U3U2uCnQllnrLDAz
rilaBH6yHQ1BrMh/jSxn5odLJBlda9NF7k7PmJufrIckoGLrNeCPysADsVlX3vCkeCncL9FzHtDm
7TvzgHL00ZbNMU+bOyMT7dqK9Wc9jp7nXL4MoFQrDx+rtZa5Jw96Tur5ISJDP2YWI+0ow961EyJt
9CwBmiDxX5o5uJtyGnjr5C4EDiDSzDa2MYQxsv9+PsRU/0soKEJXCEDdq6Q/1UxW5zaF22htpyoP
CTa7tuWLai20ag2wyd5SNu8ZtQoQimovfZbd1INpFQowNfecIa/VTCEZ+x53dW/u5rlFPI+02Glf
0I052UWRhMGSgy91Dp0ZJPVM4e2XKdgtBalZLctjIzV31XuzsXJk/sZ4s8fIaIPS4WQeOGWAjGX2
qfIfzeieK4vh/orU2cupP8zR/+u2sU3duoTo+7O2rR1vtT7nW8p53gZlUq4DO9dXiG++SW4ts2D6
NndgtSz6imp8J6hoI8Nbe0w/jXAq7HS+OWX+MvbVw4TJoO/223gY9p7Oldf5j/Bl3u3M+0BS4FoF
DYTV6gTkfZlmyhmrdF9qw96kbv8S1PVjZXdUAjSIGn2sKVO8cjP2RqjyDCYY7roOVrs4ADD4EvTs
BwQveAAi9QkN/oVW5X1Afazrywt1BylLyyS716YXKYpLP1uHtrXQ2WOhTdRqV6ZBgp8S8E0UE1Y1
txYYJQIIVnCMCou8Yus5pbXSCJBDBbHNkx9lZ+zw6HBwpahXdh8fMjfZCY3aYWlnuWG2BUi7itZR
Nu4HHV/LpA6CVbk435EvgtVStz4tRcDTlAxePSQZ1Fuf2AQCfxaxu24bbtco30vPEmst9Th72fAx
2MO4js2S2Rrj08364+IXhwTU09fBUNLuyWyBqhD7GCaNyBGcJ1N5cavlq2UInS4sev99istPUYs9
B+hcBtXD0LaffYeqb5HfS9G9EgohliO9Dbbsr4XG02I+9qlRdcKUPySDeWz0eW8U9Y/akTTj9kUQ
f1BgAx+4X9DSL8iJPUObOxl5/BEP+qvWtNsWFRZ6xi/1SMeIE33uXB1ZCvGECN4V369uLezlaPvF
1dW6hos8pxJsm+eWeJYW2qVvykevJVWq+ni7UAeMojq3/TRuDNfEhCDCrtWsDt1s/c6mttcgXCMB
wkVU/vXNZmvFVGmiBYcD+3XoQExJ6GfyV5NRi9I5YH+ZFXtU7zcyz3ZpViC4PJwklkCLZu51U94q
PfiqSpHsfdt5aaN8pIlkb6fSvHPFn2J1p8p6+TZdYx/9e2Ki/yYBBW7uaTVCxkQumYxHOmVoefSj
p4i+RPySS+/vZGZIJQeH2B4PYzlyOxTlT9YWGI5gMb7GqmPVTf1TlM4PnlP9VYlj51Gn5aNxqr0R
nNKnwzxYsl2T4f4JsmUj/OEweMZT2YOSa5wCKdpjm/Z4t7veQ912AFJRmHCTpEH/aCwjxgTpyZnx
DNKKratp56LLL0zYXxcyaprzodqXBkBHUVp7o+eGi4sIQEnjCBRxvoFtfVPFUe8hTj3VP+zBx1oY
Fznlv/Wgn4SU+pbcpl63C6HObRTeXL6JOTmppTDr7FhIzJioc0JqNTR4SOYXfz3XCT2ocmOavdho
bcE02PKdNeioxG5z7zx6fbXAFa4Mp0LbiC5/zPh7rPun0mDahcl23RsuOjpAsPJ3vihOZq66F+XL
MiR7Azd3VSs3jKjFsnrt2+5PMSTPDOrtJ9m8tCI+iRo6nxeYa6Tqvsa4ZnrN0k+6FvzWqXEe66lZ
EQemzRxHD45maCvNrO71QAbV1L+FFKSe43en8zSxnEWrZdnMJjejBnxuIjG3Kh1LQX3uPUmd3yZw
/yRd8VUXNZBDrYXSjtFDagNn43flqVjsZ1/TrVXQxaHv0bzvBZZxHdYxov3Jgvq9E+0F64ynJaNz
Ljtv503jXU/1XS+Ml8h3v5e2GBG9ht1Umea7V6SYvRMBMz27qXO60GBYD8JhAqN+toHNkXWaaLvL
nylS/as+/aM+iMz8U2wuCtQX6x5F+bVKvqg8f9LYhKRg3F3IMEk1bsRsDmtn7IBhZyzn3NdEwrHg
p3+KSF9ZRX3v6HDVVXuPMvkeU5J2cnzqbRD0AYyk0ppjJavjnAxHSONPnJHPOqrqs7p07XSCB+HV
IRnLxqiNatPid7T2repnHJrvZbKvUANPfjetYzHjL1PVq2bkqhH9n0Cn7M8jHyA0qiAOJP0mwZor
JiSrrDlx9BHtrKTYSOGwQfqIHKuPvjMtR19m/ot40p82FoijlyQ884IbZNMcC2EeHCe9lW31NHDV
aNwmlWM8p13xLPwoLM0kP5jB8Jxaf4wR1UUh4rclspyt2YjXkeb/WCdPbm08t/qyfGXlcDH8hm53
+6M+eybJCxUVuWFg3Emzoy2qYyechySvtwoGJ5kBwXcGskd0z+Fs78p6mLd2rJL9oXh0XfmJ9Sf6
MObe8otdqaPOoTvNGk/UYRXHzUH4I6alxR/1ifXKPWk2blVzdh4086jCbjPUF70bf1OnQFqozvPX
ruR1g+iNlJxPL0M+z9avrR+/1OkaFnTvkf3pLHKKOKAZL3T6m2l7NUiZR5FYh6JFeCIV2yj2V8oS
DLCUCdNcv6H9dEyN4VQhoia6clcMOEd1s3Z12+HTRNsV0cTPzMxvnr+AERiA6X63srh0NdIhndC8
UqES/clNXM7+xpxofDHafJ4X9MyAHyo93ZYaAkqgoC0NH/9HOsEjlijAntl9BH1Is2WdUuu3ZbXm
KgGEtYja9KCH6iuuF8BIT9zzXH/Mcvo7S0CaH1mhiiaNxZGzg588douNH5OopdL+8IeA3yG8kY9s
FzOiw9nsmpLHn2hhrsPaobrQ5v7dB6e2QFXWpe9a69hP/pQDi9diAqCN5rlfOIbsrTJpHrXCf8iS
+sT8JTIOQqz8uBAbz7EepCa3eD6EXQdbwRgpn7BVpzjYpw0gbqp/5GOlslmyGqg+ACmZ5+9GwiaD
OVy+P2aPPpixzVEkQMu64OOhMrBRNUmf39Q6qz2pIFidNhZAEbglIEKxS13gbihSk3xWwJkK48Dw
Pr2H3Iv3GQp5JErshP7FCz6MCG01Y94lbbvLoTuY/hctuGFCggjdKd6oGodVQNdzGa1N1XfIlomr
ngQfEv9qn6xsRqRyqR66tDmhQcuUbr8T3ZtF/EhQV4adclEIiwLfcnOvwai0ELwzuARov6RRus8L
WCFZJOXK6ULD1Tb4MB7ynIgGUyGog3NT3xCmO6pvFdv9azy1AIjJOo7GY1RfC6mdptm6qK2GqQ27
oB/WQ0sD0b2w1TG/w616NZoA1ZoMTQuXIENBKpuJzhTv6HPfRh2VslsrrgDLsbEnc1MYt77xDsi3
0oZ4b7g5nJwJWnw8yAayBDNWenOFbe4bY7may3A2UjCG7BaU2TP9yFtcDdVq8uztUp6hbjMWq94s
qO1VP7osskFTtl/D+lg6j24sHfbao3kBKYTPMurNJqdrSq1jmZeubDb4gpV9yb2pPbkiOSzWQpZJ
rSCifRN3NS29Il13EIEKE5T/0Urtz9KSG50Eu7SQ1Oj3Cq/i6vY8eGNfsjgi2dNRRvVcEkRsXGZq
hK1KEI4UwKuuD/yLPc0PYyJvZfqiaAJaH6wLL/QSY2N3YexSk/O3sdi1bJR2fCaE3dRCeak9IxCu
b+vU2RV+uZ/ZEqyc6RR7fkNnw6nPxSctnb+KrcJbqY3lUaDPhXcf8+4K/24tQAz6dtz5er4bG1Mc
SivbeHgDqMRSbf1uzJ+82trKxVvl+p/S5IxkF86R500bG0CioyHTluOmkd+x6SFW+28VqvYXRbQh
8VfqdOA+rY7eTH9A4fAdWL/l9ns+Ex+ZHUvKzlK5XfeIRdwPQ3db/ol++wt/JPaDqRkZrIOC8mVh
63ENWP6Rr6b6zFn9pnalYONyCnj3HqwwIqCb5YM6/vwfJpP+/03tk/ZBxnbSr7gwqpw6EPdSOVdz
z7qyCQnxIVpta1VkqAUwin9fpoTQlKt1cUQoR8iC4ELxciw17Vnd71UJA7eMThl0kVIUmwD4mbdV
92KX3waYKXyWKvgTC3tVRO6WsMEyKhiZnUXTkvOPanWqprSWu+rYKFKD1/6tC2fVgqpwhlV8V391
2/lUFAdNlgfL+mUTzog8av6z1YpwhG82+PGO0hjk7C1ZvlVqm7fuE9g3n8fnC8bTO+/OqqqVVOVe
GsAnZXOymnb6p9S+8K9fuwJrXv4hIJ3olBoUXSjVIlqIMRHUT7P2tguGcuxwHl6myU1QGFe3jtCn
uJX1Qc7jU5z+kYG+9d36d2hPafcGJXTLgOwFvYYNX58zIuFKqv+rTk053RoOJf2vA0eYi+VxVB59
xAsWSHoYecNoq7X4lQHaLS6SK9tjcVjk8o0f4D8qFU/LkB25Vyi3WADaZdhKCKHsSL7trH3S9uUv
vL4KnNZsr9U9wTdngnbLBMWWPcgH9disJf01x3thSmUTjOmJE9XO8T+MveHP/zctJ1t9PmNydz7X
OhHMFdkpq5LvfNml/Uup2u72g92/a8GykvjbqD//BWVqbHv4UJmj406Xnmfsl3c+Gk968P9yNajW
s27sGtMI51aujCShyf5FH2TTaIirL/Y+mdDyZF0gkqAIOq+X+TVHWZOgMdMp4CXUBy686i2o470K
wwMortM2KvbYrwrbz8p4pbn0cVgPfJOCQ5rOO/5SkJKwmpbzVAIEm2kP63Jee96rBhnEwLVSHeGW
GKRaaA7RdO69MPNCWfZbaanjzHIN7rziEavtkYWIHIJ4hoivrtzggzNhpE9Z/6L2oPolFag4leru
1ZETLDqgtFHwJ3p4/btidqlANLbQPwmbUvyoX1DhQG1x7TMhfWLtVExX35MooFxW8xs90JWWx/sy
+GOJC2clHl645ggY/z8/PqtLJm5Y+EpwVOdlXJl8o6jV/4EgNcn6bGyc3l5XEQ+U9c7rt8rvd+qn
fM4Q/WceBaRVXike7ech4vT2bEuTFj6sKD6erKKtNQAEJtdkWdaqsc1aC14Lte8MzEOD4ck1/X/o
iiy5U1WcJgJIgctKz8SaFfBB0mP57OTx0Z0gZ+Q33lALYH7zEEw4jDxtFtrpu41aTlPJG5KsY4EN
K0anxCKksEBEPU4FZ2AU6EUWJ+QwtwXw3ExAlYZ9nGP9kKQ7HEBWtvZqasj7sJ+4kHM6WRlbgFPL
9hDEqU4HdWAzt6514ThNsfxUNf9Ip4+17eYHtf/+P2nOUwa5SPRfBqm4re1E8k347CctzAq5lTWW
BSVdY3jhCaw7xDkqOADaK99HUMNlk35Edh869jXN2q3qjarVFTPAAD/RH7Mx27AaEXd+gc1DZ1qX
dqKArz9U1Fc7FikNouhtjIprO+voPqbbtvMPRfwVxGFMlGspzdRJ4pPPSwB7h50a+xs5LEjt9VtH
e1XuHyQHUzHtnObLsehr1X//X43/v2VXd9eA1I8YoN4uG0+Iu3D2oTqctQRvBifYqZij0jxVeGVu
prIjXoJa0Wn/NirlRUl43nvRFegyQVLY6X5Y7X8HNLoKsbwQHNRrmJgp6oT7zL1Bnmjlh+M89dG5
Lu31v7coKBlJm1K28yKGDXZsKgMqCT9xHGzUmc3cH2G6Z1TEVH7A+QwUYDe/1tONXE/VFQtzd/jY
nmK1USv/aErwa82/d0uw5VH6MDbUUVObi/2ZcTWq9r86wGxOXRcnZk13mvui1dealXWXkHTt0kPn
iDofhn6KooMy5vIuS/mkPnVvop7F6lWcffWmXAdmpwzjAxJBwgYGwx9+zNIkJys2dwTqnFBgY2HC
9jP6jM6w/i9dMRYX6nb0bpjv2OxtHQhu6jUtq7xbrUTAWn+0eH51ccT+81RASTGq4JQDcpRajF+1
+00jC/blNBEoB8bztVJ7Rd7gnmnP3thgWes+NKP7wkbFRXw1pK86DVszSMIZJJE9qe5JBkx4TMtK
XQ8dGLqtAAAqR3aYyjSkflVJkYospCEqtvElXMSup1aiVIM2Tq8xscDEeNKv8sp4oz11G83LhLPy
QN6GY0FolQ889wjQqC2MP2yNFr6QnhfqbHZ7wY1uLxF9Z4rtor8SXv59Fp2M4xQP8QeIAzB69sYs
TqiQs9ort72E6q+Hs/lmDUiogRZj8vHvBHGG5fyWlhb0RXvfesVRhb5WToRvFXk4G5xpTK/ZG5L8
OIntXTHO8Eeh63mvXrd465q1UMc3coLfwUsfTHqs1CZQM2tzWuNLHUoBJFKjuUQanJjjk8qBPeDq
2HL2ujLwu3WOfZUZzFcpduoy8dlMpJVGL8/qtbr50+nfVQjQY2cnBhSy7+pCcbhMG/Sl+bBmR0VP
Gs1vqcxDXR15/xXQiazLPYHz2xwvelNeoba9lmAolDXbQEaHXlEajORp1q0v1oj9xyfizpKKNEh2
2OHuy8XEs+ODxHa7i+pnSEMq6+ZduUp5wiK4tXroQZuxSHj+QeD9XoXMYZyeluo4+e91nzxwz6fV
m9MjlMyL84o5oH8qzROvpXvVLnLiCx+B2fdyZTDvQ/ozkVc7WMXaRPR6Ss5jMdAmsj2wY/X2IL0X
RMpXqrCfK/+cYX3B51FZPhHGmOaDCtG8PH/7F0LYHP8CIo81wA6bEZYU+W4VOrr+x510Ji6/e7+h
EDZ0gli7imKi+XxGQYtLSwO3MFWGa6XdH7UiQqXlM/lJRPdzomXE+9CyAymN6et1G7XHGBC400hX
C6ahos0fXNg5VZVw5RebVj07pY76Fbns0o489P9lUOF2aqt9EpfvEs9c1l2xYYipROqiqkL1Rdj+
0O9JrmP7QVVfmdft0JOPABmEirSCm18zyRDpVNR5mHXYKv7hulR1CntbpxolzFEMkBZV2TcbPWY9
yKrRQVnXpfquPPZy+qS19zgW9Z7vKyA2r/y5eiUZKrNvnlhUA841xXvKN2jJG4u9ZpsvuJOsayiK
TNeto9rZV0xl8GUFP6Q+F3sMEuFPW88vhV9dnLLcGlCMp54NHlzVV8Wge5O2n40bbKEQlhO2xQHB
iQCzANP3enaeqctZDawZFZawrylXiESAJX9URGZx/yVzORsOPPvfB7UxIDHDgBuep6nes3Xx8dbJ
7KlfVbJUCJ1r19+o/DoFLVRhjZ5HQptYp0aCLZsy56QSj3/rr19LpYFb3u3+qXdBf0z3UJvDXxji
Mciu3GbL2MMglBXM4/7RN8W3XkDez4vjAsDizJBWO4ZhEqq8WhrKtO4YoK7IWMaaOXEoVvpsr1Co
hs+p+AIQCmQKzKYD46ohq6voPK5w0473rdvQbdD7u6l512FifNkqNWpB51HYDEgsNfTzGmJTAr1q
xhug4hQj39qzgqQokBCdQv8uS/nSlDTh9cqnN+OACJHIMH7WEhdqiDmpnWwhF+9hFT7Nfr3p5ups
dZy7xBNIwZXztFnSoj7MsjksWfIX1Q5tC3nMPrU6jW5lJMy0Q/CdjMXjkk6wBjvmd7zEf0prenI5
fG8onprB9BbIaRLpnzidM44H5r3tYJ/cGUr5W/qV4rIF3hZnr+HRBCBcw/7BgiZt/+IC264qvti9
zoHYHWAcHArmlZhoDKJ0Fq1iP5pPPl2nNZrVAEcQF5DwN0lvigHr1cnZ90v0tKQ+1pLjg2TwAXZM
8eG0y3RE6gjoCeeTMk233mL9lswBh0UZfyRxNdP2Z+bLmciGdVS6IJxpT2bEuAgw9xHSnQEIjGbM
XB6DNGKQqo8+nbmAMGz301qgpbt2G93Z2vPyWUUGpXXerHsZQ+rXGYvR5rLmlVy++yjm82hijuxN
r7qcKGhEckwc7I2A1xmpq5qPKgKpnyzniC0pEwWxfBxm2Z+KKK4Zf6G7t0+1znvMkvKIt7XYTTD2
YcYtjE4YbkoEFExH6ZNPRcDIPaB9uprNul7rWvRW+Mw4xXX86+YEL2tESVK1w6RNRy9LHfqqwbjr
m+yaphpuN0t29Uf9teN7O3XwaNo4INSy8h8QRX8qQUauml0+AyEf+rk5jPA3Q6cfj3ZhXW3aIhvf
sQ+GnK46g2pX4FRz2/FV1qM7h3ZHLAFW8DbghI+yc1U2P8Z3xgKX4zIb87lxgPSMCkMDxuixCuBo
MsrJvECbNqt5qiwK0Q5O+hy72yDxxnNvDuXJZCxyQ+MjBmSR8qS3AZ2ydsTRyDOMsIiHYJ328ktL
6z/Kb2hTm95Lag9AKBmB2wqqH2Ph7l+hcx3jdz5Ef2cGQDZ66mXdykBE8Cuz8+qdj1qHgzWQlo5N
0e6GpoxPc0ETiflHOwlLiPo7M/Hp7nqudQ0qoR9Snschcj0r5KDaCuUW+wlH2bvWEUWUcP5cGxsZ
wdDr3TN+vS7a9Yt16IJ2LzuUKb1gr4PqVkV+nUsSK6hAR92Ev0irJrT6vsN3Vv9GJO9NQhx0cR7Q
BZeNM4mWTQcITPskezIdeLW+3TjAsn44WXO/gZDC5JQ3cI4dwoYog3Nm0YsWtB26TCd1g6KxxeRE
PJtQakNpFM95NkBDLsu9rzMwlseflWwxwsmye5FxP0c98T4zZ2vXcuoap/gY6lbZDGRQNNtybUcU
/jWztoU/P/aDB9IDATuRUHoXhxTZ6R9nQzy6mu2sBJhmVkUAzZT+UTKc88T9TZmotGkK2GTl8+Td
F1fbolV/QZAV/ikkEWiZDkBg1V+BUAQNellazBg2zA3C+4LPB3i0oT9/k6n7KuLu0UmHjdMSrszx
DJRKqgFWydy3X4htVjuhqHyOaaZf3NmAYz1Pl2KaYBhE3Ks0Tw/qkzQ0RLwhutrQ69ksa0zgXitb
h9Aqpic1aRub9M1GZ89ivaOcAQ+I6KlPlbb2AvnVMwpgon5sVMWDmS4aczw6jOQ4xp20fcwyPH0D
O9vGFaCelfqMr0U1qlaKdV8Gh2ZJGFA3T0CuD0xCbP0lfxSu/esMgRoTw7B4KfNHE9nQTZUJF7KZ
QHgcnWhNR4XZrEzI+jg2eUbY08eqKREBU2Lmap0P6PFXc6yYaC6St1T490YmTPiCw+zJfy+Z78mN
5Xm7aMpDzH22Butnl81t9ounykiPrfDuWOlq/EBAD9+svjW9yAEmkOVGhgr5f4tCl5aOYUQhl1Xo
4Kkbc4dbUAoG6Fbm6D4VqfGBboq38XKPOz1xgrCzYHwwfTVtmyArVr5V/CKD82Tqcpc2g86Ynwso
r7nrWKs/0tL4GHT3O8ejFeeb5W9Lg6EeW6wplg9Zaw9dZrxZDaimX3Z7SCXQY3tKqsq75mMHBAVL
MwAay7uYoV+zZwCyCJFvhf9gfA9Zx5UUwSUo3LNwuy2yGm+mmLaulb8tWkkTT4vv0TCfPDnEqqCn
KeBO1COSJrXVWdc5ms60Vl+5OL6lh4WEPmdMNznDH2jaYTQm7CbtZcwFVDOyiAEpTOZqZULKCuU2
XdxnYxrPhsUMtht1NyPBEHWRF8vOLhHmAauhrpD8A2MYWv/mlf7boE3taorZ1U7eDvtpCfINZgBb
w0l3+JR/iMlaaMoxBuRmerPqJ/vTqtq9k3ZrGI3Gyi6y56ymj941pb5vJ8UfFEGy7SkT+rT8ciOj
oFycNlbRPg4OaYSd2z0k9mmfz9F9mlPAg6p1V4WGZKdtjozs0adv4YpqgXJFiW+mHz165vzKZf0s
M+9UdhS3trM8OHpF3dqIFzpYOGTjacTMEQtQcORJc8qpAGQJcMVG1MOwlm1rgEEzw5nr4obz8NFR
CWIWo4/KGDtARevezTI44pXzBbc9W9dT2668mjJkSPSjn+RPOgGmSfIQPuxlEstZ+v6fCV8OqvJp
HxvaAV5Me27G5NDVU7Y1tPil78bXuTKKrUC0BgrYyMbU7ZUcxJEeLNIV2h6iQUqj9D+ezmO5cbRp
1leECHizpbeiSIkyvUHIdMN7j6v/n+J852xG0zIk+JoyWVlZxsoRlT9nLKGHVITwyVqmOKX0GC3o
GD2NlnOtshzewjwMy5kobBFixtWJtETvNsTt+xryuNKXn93ANOqWRKWjobvuZwpcWrOZbee3GohA
NZUeI62NbllVniLVALjMlXNh0Ideqc+uRlWljeHZOFM8Ly29Wlmx84Yw3aJvq33FHDIkByK6F4nk
et5JybVbQqnI7DTm0YblMgMZobHRh2mHlauNm84brWlsZa8dfz2hPrcIe+dOP/bWy0eZj0RnAj1Y
dABnNxgqp9Ku37AbO9pG1jA7n03gY4dJKqEWH7JRz5ddUpO6FQcfPQb0IShNqOWqoLcoTJqn3PK+
c2f89qoSQj2XFIIZo4fdex3GACVgAam9LUsH4l9OF4p7Vwp9ObfVjcmGJnyKAHRSX+caBCvF2CHX
f0t7usStmJi1ZJyWqR0VC3FAaNg069/CCXhH7HlOD04jAancUYeTPaWEfvakvrvJ9Mt8m1tYDsz1
054tvdxWJKhBbb1pebhP3P5WpMPJn8fXxuXfiXcyvZ7jPQzFyp/rczTWzC5Dv9/MHeqL0XiUIXAc
zJ+M0Vt5PDzVjn5Q0v6lgl+EBM2qGnTCL0LgTTwhsRj4ORWZbBOq7iHPo2/wimXncHZ7NaC0jWUh
ckewiw5cRUhDkGSg+SFHuoWRuoJVtqf4+SMbokNfdPVIX9DjTDvxmEIaH/4w4/1iGf2GG3/y9NSH
yIF0oqJSSWjXllZB0wiOVGOJ4anJRIYDqci9GHRNEkpTsNCORpgww8jdhrH/1INuq1r543TjOScA
H3NmNkWJ8tlqzsEj96FHPl7PvX9ohvCoDQ4QkbeXH/adw0wnJ9yWgBZ0nG1mK9g4kOnrIIYqRHND
UbJ1xkEOnRY7z1U4baY5PGeu/kejnYKpWq+yWMxYAWbmBlahDWcqH/fGwGwlc1ynCbAGwIPe+nv4
6CF9Vt4HkuzXGRwlRu+M9rOFm6Aw5IAUz9pBJ8xwKusAKHAHysciaTA2w51altg763W09FsMYZYu
HRrsqPz2gugDCaZpfTfSbCO6RK2dbqTBPMea9hAdwGLrpNswJovSIO2y0tkO2GARgpiGvdbbN6c0
t5GO92XYxGLWaDckkWzHFh4gXDso3bsUqJl8ZCeeBT3Ile/DI1IH0BlsB++RJskfp9L3OpG6g+vX
EY+rI/uFBoeeXHv8jRzvwGzYZjP28w6l3NVYhwS4ySFVm1sK08rrC+nGB0vQsicEJuiyAz2thz3h
83Fy7bXqcu6qhp7lXNuS4a7kfTVNcujwOJKd0RHZM+uNhgw7Whqdsa3sKlgYBX1YXrTTu/ClrQKf
rjPqqoa/L2Npok+7mjFdQ77I4x6SjrdBFQ/4SaWAgIpC7yNKLMTXMCPfdBn6Z9LUMubBRmNHJnbG
ob+EodSveVfsaU+/iwWpuGCdQTGXVa6m4OQ0M83CyYphb1sL4G5Oo5cJhNIggbJt4481s2rqkD/1
dHX7ar+tSRI1t1yKDF5TQrgBknUYJmWSnac55ACOidyWoSfa0rutV/vcXZUiCTVc5L4XaPvhaYPh
1JQu3VI54bUDRKLzhg182YRQdVH51rW0p/3Utm+IXVgm7b1i51pjfrIxofIQTi210HSPEM5pLsK3
qEUdJ07vLuGvCykQXanl6ERAOPVnVeFyXAa7xa1l0GKCgARgNeCUQW8lbcMjugnsWqakTDiOjWjh
ljUFq2HCDbD/FhogNJj2v2OtuXBWkicz6mpxhHfKQWtZFo9xM2k4X8grDqGZ2wdkHmHF4Cm4ym8G
eXhfpvdSAPoJPivZSdip7yWcIkSz76pD8bdTsgsZ7Hs6sz6Y5aHgg1jWX7TkF2pXH1PLV7Fh8ZZx
RgRM/bUOlAACIssAITquasAYWOMKrdOheafZuUe2pdiETFjqUImY6UFgd9Q1/T9LMQkzJsuh7zzu
63NVKDsa2VGtYJtossg3GooU6DhY9ADZbJGlnQJOYKMbx8qySeB5YMP0AohPyAZMw6llJdWGqGq+
B1547emRHNLiZFF/YjZMQzboo7fixkyQq5cBTavtL7eblgXdrdf0woULCh8camOLmNWBEnVvSKoD
+QA0vB0Jtm1r06BG7hrdn9GNjjE9t6Ib4c5XGwZKa/717engDOm30VLGnCb7MJrte5vOB7h9Bcw3
+y5mshhbmk80uCnjSU+Yv8HoIguv71bWMSYEUqNqJW5kLD+LTvtgftPCHiIamKBq1p2zNjisYfii
jvrBIjtysSaQTp5bsphOgMB2Ywb1oWVqWwdp2qyjl8HOnhOY33YG0QbiAwaWz10w0o+c+nks6d8s
urPNiw32u4d1LDtKWASwsnUyFa71UJAYqblMhzr2F41CINGXB4ERGzIt+UrW8+Lo0S5K9ec2sqk3
PBntb1Hoq6j0Now6WIfQs+c4ueQRD24Ue03/lDCCjnaJW+niLu8joxeRcloSUFNW+IpoLjHscz9d
Wrik7FnDsjhDv5atKeKBAnC36rr6QwwobfmroPkj5lN+nKAl1qCVNeCgxJEn3TVSgw9jqv8F7Tul
ASLnZQKypknfKQEeiDblJJ0RovZgHjutJCQaX9o0+pqRdZwb98UI45coy3ay0glzI2rg1opOZbpC
IPL0az5ETGglk1NHCKJBAZyO3ZDhdyMXHgbqdoxjuDKMq6QaMivzFdtCSTuBPtLa7yFj+bToSXzb
qGZ7OqI2lVXdy9r4NFyaK1DLUatpjQjFKmtgkAXBahoQHXG1talA3Dm3Y3o0O2Pnj+XOpMIcQAHz
u+za183zzAWOp36DRNdxwpnXZFdBVLx4Dv/OHHTQss0Ymwd7vg/aF+jeki+e2cJYz9ZpOe0odTRs
ix7ARij2ue6/eW5Pv5M3Lj2ftkU986Qj/2gz/NJP5x3128Ok9qQ4IMwOseE4hQfN9U9ukeULSUm1
2juYXtdTkHyPfCTMUIllHjLAfII5DN6TCnp8UW/nNqNghYCKn6zl2ueRcTZoPZTdLx3kiqZLOgf4
QCJu2oQVyIdJ7m+ItPYJIaeBQ7DxRLLZpjYBdPw2FEh1YQdZxxT4I+UnBll0iJhEAPY1znLDfuIp
ftIiZopA8TTMa8sc86EsVhlsvoB4QSZHWuGVdcGH4Gj97YhwhVSBmLHWU2CAy7MTd9jwjJM01lMQ
4OxFLoJBffOqYf4iDi1n0eTNfcYW+h2fGPpDj1qVwYUaGCTijVt51NAf1vQHyjlBVoYkksYuy3TX
aUt/L632rUcyVQGaYT7ZJoM/MaJrNdeXJla2YmY9Xjwl5pvD8MzYYLBfemcA9Ph4i8z7lX0Tp5s7
003TXDhz1kY+spfxsVFfY+MlSvIAp0KiMSQroOkHC56en8j28SVxkx1a0ZqQNfjQKooHnfm376RX
L33t2UN7Rvu/U1BWo6ag0xhsRmvEbZdZTOuxvpONGdKaj3JuuFnEQ2i8OLjsfR/7K4EfxY13GPPK
YwSZ/bespyXO5VBN7cKtTHDO++Q5jzINTVAYu3KOltM0Ll0ysLhlhiHBNsRMQvSSCkc6/KTQ7oJ/
bU+ymL23WLeS0F+uOFSWUfuSfKzpI6Qfp3WGyagNRuXy2ezSvMDtCk1qEWEAu7dc6ZQrfIQf5JqE
AIFjlzIvN3xCNxjODkQ94RRxPDiAEr+Fg0kG8G2OkCV4QcWrNh0rVMzGUk6KaZ1CankS4jTQ+3JQ
bd9KUCmJlo/oq4LYUwBB0Pozv9vuVwGyCVRJq7u5wrHx0d1ZOp2l+eDTL8jY2XMFvAhYT5ue+xzh
Qe67m5g702IasffbATfq1rVzf5qieMRSJs6zd3/wcDmvbhn+2gQMfYglFdNVS+JVhu6YTjQ2ELlO
9TcY1MaIGdqpmZvBoL5TJkdmSzA2NmCmqQCKLhIe7VmW2wBa5+2ajsSo97b9dOAcG6a7NVJq7la7
VbgoSERuJcCXEFbz+n2DMY2dHusfyf1atNTbvJAcjhMK3wGXM5f93xSVCDmgeQW1utrJCe/GCXqC
D6tKXY6xgIy/aa9cZrmXig3UhzIiiNBAVKm2CmT9dstfhvh4FtNLom3tTzFFWyRkyulFUeIvCThr
l47dIj9EJpiDQjkmMA4JQRB18FWN5pMKk1bFfXAsA5o1EKZYYqpzJP6CvEeMQT+KZWJ8Hbudk3iT
aK7LmbG9HHqJnufZgpTXvrWDui5IpWVXc2dHzbNNJ8bq3csRVahMpd9nWLYRiH1NK7eyrerg6tKj
GUTxHjF+0f/CTmVZ/2Ha7dZyvyRXycR7ItJPOLcqa8rGVG0kZyjtrF62OEA3ryEb2OeCpM+hoTZE
lWZgwiNNAw/rYVDtH3SaspxyR5vnS0pGIk/dEhO4DqF4Ne8qQgmLuaRR4O3ILNfo+70rxkW361Oj
UIavjHWYl0f5M9kxGykMNfyGF39h8C5dxCTIrIttzjLhJ0BeSIxsSshUQxWUvxCIJw+8jZYzsQxT
ap3coVnq4bC2iKjFX5D2PlFt7TCqOS0PEy3CD4vtjhe8ndxKH6afR1gcV/bfmpKtOAIrmU6dv5GD
hRnI7V96LZfMXKZwRvpoTdfIRcOAyMHwsovseWcWy5LQPUdYUDOvEdJhkk4W0hFKs99z6DEpRKGu
KScSwZ1FMyQ/6BVtE8xoXmb7phi3oY7UBOaT1q2Iq5LRsyomUkXHWs6YvE897nFOie2su+yAjW9Y
iLlkZDPdEIV9NwhnozIhoIFG0/4KKMH9HYnlxVSjYlho8d6G1CNWhJMXsKlUtbXgDRe2sNiH3v4O
AWB4tMf7EaOUxF1iORm8Bx1xXHbaF2FTgMANpYQFx0m3aP1CeCgnRTvJoqTh491ZBxof1xJi5j4M
6s589lDcEnchb8+FL7ofCbAz2qMpCzyOD4LaK/nAIwU4mwHHHiCX2T1JyBAUb7SqEtg+lSTw4vuU
gPYFWX0suuwqYb0kpm1SbDEu+CS+wYHSwaSIKCEK9viU/+f+xBIrNFKnSAHwwRHbXkZ0ytj6sEHq
V6ygPvytOcGJdvNT7yIhHa8nOWxPXFnAVMJT8VAFtOQJDq24AvGz8thyW/Cr+HA5UgUzqnA1OS0Z
SaJuS66Urr33mEVstzhWOZ5cDGOm6Qirg1INlKRhqUJxkYvpolkoVnPi+2MG/Y/b4Tcom5QoqUB8
A/31CLKy5FtcDPZGkvwGzoDcrLCgZqXd0Ja/z1TuxadxpsXZSlAkkTBIzNoMP+Wd5GywuzPRhEOo
yeMhYrLE8jjkRRIjE8Nw7CRG4UTx8TSbufLuM59V4ACd9ETeJGCPBzIqh+vCmrnmtLFV80xj+3uP
7m7Yd/uGaZojchOa80H26Cw4QuQlEfT/WVuPyfyU98qrP9AyDb0GMt9CAahErBFG13dQpVBL5nVB
4b7RicYTmlQ5TziXQbynpy5rlqvRYbUG7S+Yo7f0KvXuWN3RY92YMLyOcN4W8oF0jdEzTyPDnLPv
HiqdOcMzw0ceQU5NFX5YO6y/R9iNzoABdVpdjz1UX+PbcHgT8h2N0udE1O7a/QaiEvayvwhtV/OS
bd6ra7ksKUc+1tN3GVkqwdoonKzkikzqc6cWUE8z5ShRoRG8zX10DpoAlz/urNo5xAbN32ys3EAJ
ZxwfhwAlwGPOqkLMQT4Ntc3e67hyM78QUVOmJbxpX4rSPsoF4YrmVffIHiS50RjValXVGmNkdMlW
5r47hEgcCyMKd/KkFhHtQC3U981lDwQOYET7JNVS6xd6oiRAYhKi7DfXYenrznZk1wuhhGbTBpuA
gqTc6iaKt45RrNzZeuEQyZ3lSNGGskVp4iyJhtluVeta1xBpqHqpIb04UTDTKobsmqVWx74omaxE
tQZOTs29Rg6UigWxcJ7rlxB+6ODUu6IyTugHwVZo4B7kE1ew3omjzawIrb54OylIMIMORw3QVmOM
S9WRKg4dZPgX17JvDY4g8J0LmI5Q08pl17enIkmfqya6SExny9B11UAEyX4qka8dvPJz1OtbPSlA
q9GFrOcz5D64jXa0K+VuQ3GTBFhWwTHaL98vtk1M5FdNyZMCucoof7zWeW9L+uTtofoCa3aQ+mFG
fWLX1jostWCVoyRT17h0024gOXYXK0mPEB4X2jCASRqnfGhOHN5DjgyqZqrXGHQcGf+Tk0QHnOHs
Ix/aAVPLGZBSpAfiLQdWR5ZH8jQT8C2No/ekq0j+lBNSWajGKTs6nQ9qETzSdwl8JxJVifS5MxFZ
bhCqQEgId9MAt3Kc6SmM3OfctD66yXstarrZqW4hFPfGlN6V5O0ytr0rvJ8mxaeZE7qmfqwv7N5C
atWlNdzPVRle6+9zN7/66vxjEDvqebRSSRPFJdIQsdd66yDxQAym1oDFKRwYi5CUJrYLWjG80kgu
CHw1VzAu6HzDxFHXWZPrHBR0ZeSB23D6p6X6K5/gM51UKKF1+tJq3gElA/MRbMoSIKrAkb1qXrRl
VACASWUR30wbZ+JqcGlyipgSwHQUrN0MGZmxoSSEd6FbDDkl3hfnAncMvhu7IFEE3GekqFYDJh9S
88XT8y1uJYMO1oFXjIYLIxxdR5oNhHEbfugSGiSQ73spFrwq09X5n59qNO+loJ7AlYavJ9khEjrS
GeBGz0QABXky7yn+SGIonkNgP/HKCCBsob3xgJT1JDvSQqbVw1WU5LXUDoQDvAqsHkALklu4hvIi
PISjUMRTKUJ214EuGgBMgrkS5C65NUAUvEUe/yooJCp5DiDcrHhRMfwSXPGKhU0jCTc9IQXBQBMC
PxpO5OGwaYoTrLpCnBE9u5Qlc3B1cZl8Bq/KTwBaAlI8wmmMIx0TZ31Glxwuo896Cj+vp2wd0kNI
TcVqYY4qb3xEKTbAbPwDFWpJRj5gs31EOsrARzytWbaV/+MXLuolkEK2COAn/F4R3Yt2X2MM4+Ek
uyUQLC7emz8khsG/+E39zrrz+vKBZKvJSMr4F4a3rDKEwFROBm6yGIelEBxY8Mg/tnOCex9fxW3I
Vsgv89eyeRwRNaC+iQCDaFGRoJYaPIff1HvSSE/KalqRw69k4fmFiKx5oPjcSbsIIammvbJC2G3B
JNriysmpeXeJa3h9fLX8F1Z9DzYoKX/WffEqfJMxx6bTHQSW4iSwS5KsSAY64JLF25o8G36T/nyY
3ZAXWVYoO+gqSpAd4s+QR1lY4EwaYbgEIDosHn5URfdHKSTjk3IcagHVk01iANpCJtaS+gBJ0SbS
4Ls94rkwjSdKGIBSphH80e1zRLpFAr3X/O5IY9EncVNK3DRMFhEAC0KSZKpHogYha4jDFLChkHtC
Fmeigo2qyMqEFNLm1pMsZucyHojfk6AO6Q3N0teDlb0qDnNDuSw8h02mG9fVVgwOa0YbD9RExCuK
u5SSI5/81ASeKznu0XrU3QvMyqtYF4kbY057hFlgUstLjA4JyykBtHhJOg44+1awz/1iX48osSP0
pQlkwic383yhKBQi8+sjyET3cTja9rxvEn8paUSajudANUGjSu+dZaVN7ZB2d/oNV1LV7mzvI+29
feZq9FYJnM1Ros6nZWiMQF7FWTfGMw+XuKl0JHJOyIP4b2b3Zzon6tCRtiD+lOfkoQWgoVuI3xQ+
iZ6bBxNHg8QIbHib7saG3kEX2HNjk+KPg/viVyAfFOCjNH1vYvJbC4/O4ZZCkD26F8l/WAUJCsow
Pz1QOGg6+VxeCcjXDgPD2f3IoMzE7DiWxgYIs4bqFJmosVFIAr8Zom3kwDmw7GUaukt5As4DY4po
eCcipJkmhvSjdVKev0PJ1evgZtMVqnboArsX23wqkxsvlJsmYFm6GfyfjqIdiptrGwMX2PpTQfE3
7JXTCNMW2TqKwgyvj3y5Fr1N9chpP4sBiBhjlkXlAamfD3lfm3q6MDyVs5oEK1jT9EHTv0npkA0V
yMxrAJWoNnAnuKWSPNim/jI6CNw0dYnKx8SEhGRGb/2nqoY9SNuiNInU5ncdLYnUNlfsuaJhTrhc
FRlDrWFdnVuLGivt1S+Y3XpCJqL2mFWMoC7Eil71tlH5zZN32l4v7oI9Ot38sOUE7ey9oSO7okRY
NXSKieTZYW1+byloIQokqSKyNUuBWIhksBUR7UEhwZB02Eje35BuC17KuaF9eycQu9jyBnKHvCLb
Kb0uXG7Fr9CkbQHgifuPTXxLyGrQSRC3AHdi22t7+YNGKitg9vyhGIt+AOQwr2Q7IFKm3CQ51YMu
eV1KH1irOI8QxPXNp8gXc3mOnHvQTAdJlkbCVdtT/vV+cJTA3TP6XYWhdfQfGp/iyDuomfGNetCK
uANQXqGnLFp19Hfw8kIarIERzZGGZ3T3pEwsgcsE8hiF/l54IgyIPpSxfTDoxuzBCFGKR+7L3pgO
tKCkWkjCIwUbKcSIYRKIsxppBkNTaYw9kPer0YHQ6l905qwAIuUae57xSOcCJPrleA+im6w/xQhf
z9rrbF57JL3FQNix9S+Dajy2NRVG5KRpHA7AGT3rxYwjhGsY1JFExPD3gKsB8xgBKMiJlA20VwjO
UMcvEGNXcpWw/0iUkdlIOgpuIpbKUEiB5TxhOTtfWk+czlyJnx+0u0ZhJGSJJU2VChS/32EUBAxx
I3pdz3HWrCKfFlyWjB/+Z24wdfJpJtBeQT44sALS4qUk+xc4Tu78f+EOT8SJaznp/B82ht+Vw5sP
J8n6+roiEoX3QVzCoRD/IkmmrDGRRwgonRTfJI84xpIxmJzzittKrEHT1wPxEZABQ8Bj8XBkJwNj
hVWiVN6c97OsE3a1Cf5JBbNwgr1GIs9vNeO+6lEPj28qrQK16ovZDIs3uUfRlZS6ozmHygtFR3ly
LnrMKQHiIolYyN3EL/MzYd3wzj6EgBo6aJAxsYNmYBShkm8BtEEqcDphjxyj44nFlBzeAjY2RsDv
sj666geoI3ZCqvA1vRmjizY/jn3IVmVB6KGRuaJM4b8UAYp9LLeE7MGMX5FVlVxc8uO4d+kaj4/8
pVyLNChlNUzUcvmh3DeB0fn9/33BRWn0zU0a0859pgpwqFh7FhUskRUTLEMuS58e6Hk0LMDZYk3m
KeaBFyFnaTRjPU+//50FVXsfgN5wR1LtlJsmXSnW9WFNOEZiMVWuEq/KnZfrbHPGTb9dYmR54nbW
5R6tWX5jkG9Uw3fpFei3vBklSTc/5ptyzoX5ZQP89fSaAs7wLPyAuGhw7V1VNE9y6fgO3/eiZ7ay
KZ49cjadtByx7WWRPLbVSZIVeDkPT/unV3xrpN4SGksZmayXkJIALQSRZE1YRQQFSGvAIBSEIF4q
ygTNzPkGoiCqfhQbqdJM18z4N1MWAQJAJlx7H33ZIp4hG2PxhQL8SqSP1KfOEUwibQvDcCPcKmFM
8MoELlC9wEAD2KEcE/6cwGxEjFgAyMgK13LEJLysumQ16K88qABGNUVbuUWzJqvRjQ7wGb4meOOi
SVzIVZVgkVfnC2EsoXA9fPtIKGHeNe3sEu7OICtWRNtTdDWg7gTskTxZNPgbCRqp+Q6S/7CRgaUv
GOtzi4HUAvApMabgEvJBaRgN3rBRqfLdk6aFWrTlgcR1ypWHjMMxL13n7DIDQzDX0WVKB38uAXJQ
fsu3MiqDkubFVOY04PU2bA6d/ahR8VLCyWFVYujJErCrpxCejWwzpAc+GC0YKybPLQYWQ54HFHzC
lMDfhHACSCPnL3hjUxvECqH/Yd4y0HU5atxMDg0neGRgAgSqpVjhTPub9RRPCeIwfXNzZQQ1Rw99
NE4FD0w3zbLsgmUH+M8Ls66cKh5Tqr6dntK1/psQSM/M3rB/08RaaeNlwgxwp8C5eDMx5nIjxZKD
uPU13dNxLd6DqzhQaJS1o/c6iWnyoGaScsq8d8rlAUWojoqoQywjVVCuKJLEcIb4v1OLQbSSeh8F
yB/QCvUIo6sHJmZaPWS2aZkQEAu0LqFdRrk9gGYDI0s+ajwm//g/gQ/xE1mKamL3BnArdr+1qOBn
CfOq8MYk55hdXTNhapMd5G+aLjhd98jbOPMm8hs6si8EbxY4FCCDHF05TQLBsAVzB9BT22sGnexS
+rEs0OGM8m5Iays2X0gkSauv5pE6KJXf2v4S/1c9sfWYET/78hxD0EuMDXrFwFH27lGfFNQcSEiO
vgQeHc5TgHgx42qLpBBehGXRCYb444e7giryOBfcjwowO3eiW9Ajj0H+wpnhi6Sl1EbXI3uC4Te7
/FOCBPAj+XjkZ1JEh2iQ2TMqa4RIM1KkoBLcM4lDiPYXNqQzv1C38ilZtyl8U8oBjUXERaiEiduz
mG2K6M1+DN/kUnGQhFeZciNysCauUAhOLreAap6w3ZKWKiEgX8HUjbgki29WEumoABuskhQ8K7IN
cek4UkaeMAvsgRepcfZEblxGXInZoT2kfn5Us2g5E+xZErFi6I4CLXGppA7P7VCgfdJAi9bYIqB5
DDm3ZKaoM9OMC37MF2yALBTLQJVLIivJlLmFAPNz/sgdanyGvJHk6Ko9CSgs/2QvOfu4Wvk8mG25
n4SO4kr+f3z7X81b7s4wEtVmgrwQ0NaErpJWO+mPA7Ivd9+cIatH1NowTzklzBgRKaf4C3rO+8jd
pMLt+gfstZSfJR2TvxpVcF5YBoKB8XtYQarbBAQuKQ+xALDmRPxHVJYyQqHrXsTPyDtwjqSqL/cX
URdAxgqDLprC7QrB011YPUmiJN7zf9HRI/QksqsoURMlcGoefBTOBNfLlgoBphur/yhsJ9WNJ5ZY
CdMqhinFsORN8Cjys9jYr5HMWQD4KDW3vIKUG9isNKq2GBEbFFhOodCrbN3eOd1HzUQGindy8tkb
Y9LFV0pqgneXqIiQRd5acawdDoOJGVCchfg0lyVUsQxAEm5KgI5Bb3t7xVT29hhvImT4fD+HCNMg
qldbGyc6C4WDd8Dr0h1An133xTUVch1fmPu9YTiTr9KB1G3nIX+GCHLRk+JZdzTyN+XsQB1NHI+y
i5beghrZS877nJaLXIM3Bam6VOd7WPQ/IVKTca9T87KaT3MikffmgCkVynNq1pd6jOHi+1sf/etH
iNRAgosBscquvGUdvsHHQEBmP0PJfpGivCx/mBnHyPVpSo02SRP8AI2jgwpRv6mrDQhStmqH6GKH
ziGvq8vU1zsGIJyr0j7XTb0RilTa+GTWY/BGCfMtCJubFMjbfDwOHZ2xvP/gGG9Si2hTVKn85tVJ
vS/JQJjDdWTq1dH1plMgigAop9Q1VoAx93CUO4OWza7dF232FNf6icP+ghAwc6j6gLttYMc85StG
/GsRd+q190Op9W2dut2NLXy2CInEBFdmqSGxcwj84HYBNTA9OUhe2PbeF96f7D1bC+hiUuvPwc6k
VuCmM9W+VFtDXmICDmpUzGFhDPRROBB+Vd0TwobQjCBNkwRHSrX1tICskUvi2S5dOVVxZQLAztC9
I35RWLSGrRCbgCy5NSSqwCqtpccp1c35mMP68bp3JiG9INO+Vgb62VhnccNhRJthb57op3l+kGUr
Khizqf8T2xcaLswdNBHgsDWttVeTYm8hnl6nHvMFy/0wxMfR6U42xI9FhUwuEMghnZt7p1mLqvkV
BmVP8vgoq0B+aGABdKIjJaiZFpvPBkW73n6XGJfedWE2b0le6XP+g3Ts92Qy6yQwmKCYXylwv6HA
eSkDdEtT/FfT6JdosOFxpgeFSmIWjkxjcLVDCAdYIpsWgxnCbbHBHeJ5llIcjTDoF+DHBe6V2qom
gouO/UtjYrwN54JO1GL/YP0OxDymhcgU428wPzaroNHIObs1GQiAXTy3X42ikgSpzWveZuEKhPJN
CqJmghY8cWRJS2ZTjQ8bbcF79Kz52yJukswymcfNw20TxTmxswbJkBxDapkEJ7eWBFQI9r35twLC
TueyZQ7RKHPf3j3fXNN9uh/nFFJA/9ZHqGGDxaqjshSsEWeoee46G28JfIZJf3Wa5xojyikR2ygc
lMgutvgRscEYOQmKurQ9SQ3Upa9BIBUh3ocmTrMkVqTESRImuKyg9TxaREnLoNCAZ9VJ0pnds5Cv
KUCz1L2w4i1RM7ZW2FSCH5KSGXF/k9gMI5Ym3+IYJW2z7Dc/KrcNTCKxlVoRPBdR8kH44GaJJNZt
MyxNCjAxDxPkX60cQmN4IaLCgfNaPL/wYqg+E/9Jys3j8de4FiepTgKvYNglOJioK3AXpy76x+tI
1BnWzV5MNZypsAlfMeF1UOywrDgSCCMILYiTFuS4AJpS9fZbQj+PYT20QCK+QxeRY0rJiBwfe0Q1
7qlGNMUBE5u8q3xWqhb4FAAVSSBwseQYJA98l2dlx6f8q1ZPMvQJHIHVEjUNu6eqqUybmrqbKyL7
rKn4OyHDoDLY7SVX4dNHXLiRqED8oS/xNQtKdPTYpPKWRoSZ2Rt80DqnBVJHa8H3D2rnPQmSZHno
DjCllGoF71ANr/T5K0jeCMTOzWP7xEoJ6+gxgaf41JJhb1KozxJo1t21FxVO7RxDV82pN7MLCb5f
QDF8Ja+qExjh6QjRkGeUiISwMN333vhDl+FC5adtVNw4j0Cok5zeLmeyYXqyXMRcKH5Z1E8NerNy
QDWpVytbdtRB1lXyanlAEPsBhSbp7uFxJL+kvI5yQY11FCZWimgTbUXPY5YdOvVbq9xFgDyyQPQV
UAPtk28tJW9OhqBIEgb6YQirhDZm/0kCRFOUvlKKLsD3zj3JPwRIksK01FY0oAZsCeySwH0laUrZ
TT41JzGzf+VAQezj/JXlDfaRasNvJ84jFZETI6sDjviIXhpUjtDV1nwQlS8JaUFlakh4REdmGR7r
8Y/UVEgGdkJPFW/KX0v9iqfiJcWruJzviQ5Woo3aTfYsP+8q4JNAqHIVZ5ghFhg0W0tQJlUyHhPs
oHOIlzDwctd1Pg+nj1yljO7/XSmXSEdcNyznOkLdDVi6A84fCG3JjKl7wemFFw3O3RnPkdMh3/qP
l2CuUpyrjMb5hrSwtpNyLQUcUUnihy1tcDN6tSrUNigv+UUHKPNQqiQRkVwCnKkhiivpH5b0Hlxb
rBqJG0+V6g9zIhksmlTiLTg6QiRIfX8tUT1JhFoU68C5g+q7eD3ScfbIx5zRKgb2KVUU9om72LTl
GUxG6viChaPOftR1+oUimFnUuvlWq/2SeEuqC2FWnoUUXY4+cKsxoVgI5M9vo6KxjK15IxADoxIW
DrJgQLVig1oS2JgzKHUFk6IAu8Weyf4LNUceXww9h5onoj2QC34w1NcK1IILANVDoii50Jx12cgH
8Qr1oepxS6VoyAvm4JdODTmzvMktxWZV5nAj7OeBWQ3Yr+R1gnegeCL4mpBsHNM9MC47RF1G+NFy
iFSf7g51aU/zgxodXQuEy/LxFPbIdcJAaHDqNaRDImZ91HYDxk51E+oV0BsmtMvi7H+fTqoZgwXR
337nsQeIwaX1d260DTvIx4y5yHzhMdmZhjNVpwNoKde2Xak26hrKcJaykgYto8v6pURqVpj9UdNy
1RjaXnCelr5upui4D/qSD32EZo3g1UJTsmY6Baq9kMLGW+YhjZI58G7oNBqcZN9Rs53r+kVeWlZ2
8LqntgIW7ML2WGnqZ+24l0Cnd6NFEqpDW0lKHR7w65BSc+oc9be24Ik24ChSI2sQ2RqnXzWpGABa
59Emm62fyUym1VAU5wieXlsPt8BVyRRMNCWdinKvHqD9XjfMg4lyXi8JmKHaUEPWkYitmWuVX7xy
+sgziuOmIx6FcNvMXUSd+r2AOEXRozzUcHeMa9cE6IyhqMbEVIjjZ93p3gTyLX0PmCOo/G0AW1rT
AVj9wficExP4EW4oeqLTJ9Ip186Zf02leC1mG21QVdmJBe4ZoyCID3yejeHTSZhrcQA8GSINhzy9
ZxcnvUQIvvIvvZ3+aqZ+ShAGSad5NRjND+ofqKfMCQQsDBN339z2EQO9O6RTGEz9WZoJgWds0YOh
Z4uMCeewxiSDFLxEdVC2b69GP20RFWK+qGS6JXyJ0Lnp1bdl7TOsEWqaRfGD1e6pUPNFMO0Hg0gw
QLW7uPkRAyfeENxiE1DMqYkrhHdES5VYQmyWFDuEyCdGUQyIDzsX86xKrVGA32Yo97mSUjymujxd
EQZhaIDzfzSd13LjyJKGnwgRcAVzK5IiKZLy/gYhdffA+4J9+v2Su3txzsT0tEQCKFRl/vkbjuHf
CE4B7fjCwpFfwK4lX0N6aIETmXSzvOW1lhpJkNoG8fBqhP/PQRZsijhpvDZl/CjAM0GaNDHsQvAx
5X7IXswX4UtOdHh1at9dK6T8W6o6oQPzZnO/uPDr3uvfylPja7A/CslmwTVP4POm8q4QXF7jEuV0
ZMXXR3mDeCvnpP2Snas5hrKlxdBdM5jJ43OGLISjbwKNcG2codYDvDapJciNoPL5mg3eQDAU2HJd
+Q6f5IXv0sJ/Z1vjyyz8nMw4pLU2oIylxHyEMoahvJBbshrDHVUFSkwmWbjl/ZXzfPhk2B/hmyaP
0Wvu5Nzt5/xOcDr5ZWGP3GXecsBgoQYgx5XKpII7xPa2wNJ0U3g65L7BL+QPnd6FfPjJVQpMIWz3
xE4QTcJbGtMTJO6LE8GdcQRVidqZ4OXGenNtxKfsTCgVgcy6R7Id7mngKSpEFsAXnTm3i0HvZRvm
Y0kZ2umAKhJ412tQK7cMJW18WEafAFIOBBsp2+JXB4pTVs8ED0s+VYFVLVaD8qa/xfXtrqPSjvr8
XbNxzxicEZC5s7u/hYLrqmP9XzzwsbIUOCmkLJbaxwOVwIkIb6Ixs8WugVgZdyO/iQ02S2JiupEC
Y9/DDOwk+nO+Ak8H5CptsmbH7c9CfGxKWHV0SzFcbpcwOsqASHRRGdwjBfQQ0L8YMb7ikZ/iIuwV
5FSEh5IuHR4PPgm5cdQwtBFRsUczr5GpThXog1A46FS2PeAqrU1KPmVjO3817YfIMuVCRCk6xvrg
B95ReAVZy/zBMF6kR3DpUWXqOTfNVsoXSjoZuwgISJfP99kLMUN2JkyONvJhZhp9qaH6W68FPPMK
CfPwrbSP1iTZOSai85pkIHA9CouWniEqgqPwE1rvh5OMU0i+iQyUfEpv0gc3gDXcIkPjDIRohTRN
yLz9NH24CxYlfXFIpDNluyMsbZ9qbiEXGjqAOYGRYwoMjgCpuFzQHnfu/Tq/T7jISHXn0sbPUOJ4
503CBolNvgED3skICVvzG+kkCm/ZyZRcWhRB4NhHmIvVEIl4yZBKYTx1NrpW3jUKRS5Mxr7pIYd/
yw2SikJ6HrzYjL2AfEwyWeIyhlKF+sMwRz6HRS1zfGK/NhFNTUhp5kH9GGDMgHArSlL+wb/JHsN+
WAPhZ+Nw9BLUCYxraFkEFxTbDyFCdTlnIyVP4lcvedlAL2+zg89JNYXrKRyh3sHdKyvv0fT7T/4p
vzVUGpYTMJEfbFX+bUcu0oFf+uObzP/bsz7CkJ0iS7K7CAN7Yo1pyzIUNWBqjzLVx+hyphfUdBkL
kbldyfw4PfGwZK+AIEm7+mjh85TDhWSTuZZgwlzl7V6yJ77kJkfCbSQBDHokPlBjoWOwnV5B9OWB
m1vXH+48f8qkMQcrZtkOxXW0MyKo9XEfBwm+ZJGx6xUaQ4A4rmoCwZmIIlXApMHKPsEgQRRN8mbL
voDNDfLITHDYDE8YGpC4erHnvzLHBM7xXaayM8Ri6j6bQB/e+kJJiwWqp7Dty8klQW5GzXNa/Poy
MX/3RvzmaM/+7+WDiC/utamFG7qa7ia0aha+TPqvDNgL/cB/synfqp5EyDaFQuX3cgzyQFlCTfeo
ArwJ5T4IJy1lSDqOI2aPkPrxXW3uPCAQI2lTbj+I2P9x9kQZooIAK0rvULGYM3pRducyaWRg1vBG
CozKp6Bpx4XqTfzmKlz12e9TxPgtoULCOxJwNV5/OelBgORI9Yd4r8lvhIRg0zblIVcOlABDQO5F
74jh6y3x7T9CaZYZVc6bg5dsmv7LNO5Z8ZXkIqOprC720ixUZfIgxClqTSYPzBEAljsgT/bWlrA9
Esm//fV2Sop3Cv5KYgtgq6MWebaYZoiYSDapwo0vRnFMmVcIJZGskF0LvWRQ9GfzVlAcFgJX25Gk
leDmI22mgGdyGso1cHxRXHBPqxqhCS8quxszIEUUXxyd+PNBNNLeu6yh665XVsB7mH2/W9xoOYEj
VDqZ/9ZpvIYwTYcBI/PhkdfBZ4hLXDTP17zlZ6RZa2gEwYAcfovROHses8rzs9dxDM+QpVAO4Dkq
J6kcdJTx2XCcK+udrLONCbCYCByBHtN/lvNgZFYsJ49lwnuUiMX6AUIRg+4fOZ7AXpziKMY5wltW
kNbL4Q9cmokTsLew7B4o4pW6Q3l+hhj1OPdEcOQIOAhAzVzvFNm/+fItFodC9JZDwsY0rfcrczdZ
DrvdUxert96raTQA+VljdgfnV3YwgVcWDfyixRQbiYOCY7Q0i4Ch+Br6bITyI7zMPFlWJaTmeyk0
5sp5YDamZ6wHvbcKdKVaEloCEAI2fW6JnpedvCTCjhPriFYlQG3iucILT2kXVf0dj/8Wf47njDKP
T5ANQOicPB+5rwZWmgGxFT66Y79uTzxu4RnKF51QGJarfghQtLqcUuxkR7s33rtx/E3T4CS/xaPx
aKEVyzLyFudQUn7IspCL1JN9NDQpVfiVyglW9TP2azicsmfLLawq76nX6/1KEyNOKrFpn2Hd3Mvv
0XO/lT+XjUH2fwG65OADFEum8SGa1TNHNniCcTVvDCgle8ZWUJ5E6SHVL3OK+ZokL/dhrfR9AwzZ
4hiQTmfctMFyKEZsXEI5acTfeUANKKd+TFa7GDniu1xzWrHi044KxKKbGCGSWVn0M6TmaSXwi3Kl
KI07YGS0UdaVKziHDNDgOvos/dgq39oVIWwjismc4ln2d3muMa4oLm+UgZlbmicnaTGzbPrP6+vt
yMhfDKtXVq33IUuCHoPmSJSsAoRRdt353HXbiB9ShiMKT6BkIJoduUZMgrzUGB0OzEOjXhWZIgnw
6ajwsulj/zoTFLUVK3MjR7KQAGxjfLCRRwzuLNWuFI80Rgx+AoQQPRw+B5P2gQSsHpMG96ax/pR2
C6gEsIlI+7jSMTLNGzYerAXwDk3aMTXIL7WtllbYUCehijJPGyAhBMZy33K1IsoPRsaIat+GBSmk
sM6ZH7i8biPajtYKjsJXAoORGS0keRAhCFh1QeQJy242zTM+iV+jsT5Y7B1CWxjHLD6GTvyP4kBA
P4GEWsM95E1CmKGO+wOj3T8i7xLaI8/VgKqNThjuj//m1vRNaZEbG1W6aADgljB/3MrcDbRIRmUq
/IoNdgl2CKFYCfwId/TDqZKvpKweh0USGdHH8BZWpbPFRRq8gSOSiyYB4aYc3SeBDKh23Cn6XTh/
SVuaTgOv4zAwoA7+JA37FUpqTnd5r6VUUEt7Ccb1ymaQxSmTw5Jei50Lr8hbOblkrUMoyFFPF3b0
girmKMiiYdk4L5LRhZuUXZegWUgXBwMj7Po6KMmBLETxObJPyskntfFM/IyDS6xNo5JgWTC70X3a
9SihQI+ns2xTQdrd1sVy1L6GnFZfenKvg9r8W04Wyl9mFMLZld/Z4PyQZ1CpYY5QP8hc2WV8In9F
YHuPfvf67dXZTMj4ggxDL+2yidMgXDVK4CBc7dH0J+EA4en27vlAf/zqosaNDWKcdL2Q43A0oeKi
dGTxyh2/bkU02Y0ZfswcgQ0neGCP55guUsa90sl6JnsvJwFGlgJ4tYhtOKLQ7STDsQusk88pIsvU
UepRtj4yVO4LVYsA2cDuzsbfWT5KDD05vQIcwr0Uhm3BzE1m0A0sA45O2aQFrfOB+ABXyN9FOEQz
kUdE1sHwzzQzL34DzScLzs/M3VhUCOpt5kfIwvrhTlKG3CjcAqjLAT3k4UUwaLn6hHd9rlpIfm9D
hHNknRymYnm1ix5ApThbk3O5ih0Qw3eR+YQLF8BNY+3KJrlXtvXYh92LVwdPurbus2FhwzEyB7+A
+N0ObCRubFc2vhv52h8Lv6TwZ+ucs2YPupRhuWdMe6NL3yqip25J98DbPlJPTlRemtr+zQp0LvTW
QNBdTEHkFuEpV1X5nVHklrazG6ISyugy782k/Vw8zOpv0qCCIp4E77zTxg3f7s/kzb/xQqWH7QKk
TxP71qFqnOOSN8MOm61taZOuGXNhRpK/utr98nP7VaHbJaxxYFW7/sFLwgz/7TXczriJ7J3IDcCg
DSJxTTzQrfIakFTllAMEEGID37XUxL7R2YxaeYhVh1lSy8A357bjq9cvG8cwTKQdLJ6mpgQmFRXA
uKS4hzN7YVCbwXbzzm4w0ojEE4XVjGcbFsIPrc3ZPcw2GDDgQZrXzxp3XrznzENmDSejsZPfyiVk
3NMDExwAUhqM/mWtIAU1XUSCat98dGGBXVCRRUdwQG66M0wXQ1dfBeWsVaXV1lrH+8YpL92kP4e6
OGbz8odO/u8SZWQ/wh/Yr+B+IfrjoPTAsor2acZ960YZXstqzGFo4C2WTcq6D3J7/jGxMiPKQT1Z
FImeWb4ylhMPAmpTltRd7S/lzvFLyBxmt5uq+dejYMud0dp4SYEbbxP9zCvVrzZpBdypxrpLReTo
4sbGHvA1OCQni4bUoOxCTZkUlB/qrVaal3QyjpgPSwY6M4/WH94YgCTUatY/M4LhFWMigWTvjfjj
B12a2Vl55ROpy8WDchEj9QmPp3cSGydcRV/sDxdTilWFQ5xKTEfcwt7XSZ/bEPZ2H2/LTuEGils/
+13PUdb86c0ZKQTM87RwaMnK7mBoWNi8YkHgQYnJyw+Hp8pUrfjXts33Wq1n24p+4bujhOzx0Bqm
J4xrvzD83Y26hlWwPmdlDNCIIWBflntjcT4UabiV630TE/TqNKz3ZnKis2qbew060nr5uUY6o0a3
g6mnil0ZOLiS++mmtIavuKBBtAS3F49Zt25/x3ZmMhDOL1aVwwom12sK5g/snV3SE9x3VZOhinUM
QUQJ6jPzhM00Bj79CrFggJtfFE9JXnvHyBndt3wMj2sdnXMGHAMHez0R6uAUqX0MBVGK/dHZ1b0u
YXVreA7d1uzD+th2eM4M9nTsiK/EnAmrxrD/DuCMGRmVUFnHdMiC13pDeZwtdHSxS97oJE3dqp1t
a6K3NryU9BEje5fTKU1l5p//TCq85Kb33IX+o2IxwYB9tUjU6SBsGxFkJ2vMD5mef3NLmJpMH0mI
3WTEbFeRTxJG9+jx0OMZxo7vAHFSUiZw07Gzgmbjmi8xbQMedtEDtcHzDG/AiFAsyl9belArF/lm
FtIaKDLQrcoIbmbMrnZzQL7fNEPSsEpOhSKPIWRZ1FFONMKCoLKEasFbAwzEABfa8+q1cJ/J0EAY
MBLbiJnuuSLJ/rTqGjxcfhTmALM117U3Ffz2nuxDQV18Da+FvKRySD4sYu26llkuyNCejK+N4tuV
dQBfxPG+3LEIv/zJxfduTbB6WdRbWsf7zHHwGViTZbs4cf5NCOGJkx+8KzNXAuQWYHmvYj17OYGS
TYQaj8FAja3jwv6NNZr12Cl4j0n7GC3smrl9F2TrvSrpIjqHBNvUC7J7vS4Xs1H4emfwogJrtjd1
aC+Q+coHr18fltRsN7bb+7SUyZsFS9JJhgWajQFsDHs2TBM4+SNvY5nwlSqLPqWpqgmWFhZR/bQa
UADc+D6b9PPk22gOinPrFbthBXLAkvVEYPvFGGJ6IOybt2YEHRX/HBrxbdsQcxtN3nDHyAP5QUkg
mW959davM75HA6DeLiS6KwPXRc/HrjiGnWWG0EF5vBpAxjYiYksShtlWcTRLqq3O/8/ilAcKJrSI
KYfbJygI6nuQkbHNUXYkMKYLtKM+yevG0TLDgzxTGIPuwOwABIpamXJhAKVsmJYE7B6AITExNCtz
4sLrn8IwP2UMwgSJow27EbzHHCGSA5xxzqLGHPbNtF6qDArLbOKrRdrSNJPwnlBVtECHsp7Sxr6N
I/2Rl+73THUpMKuWAVjWuFsas4NhUhUnzWNTDFjNdGgEFxB3llYE+2Hl86zo6kJis/QEfrHwb7Uc
3KiqB9OKD3U3PlhzLkEMV/NJ007QBmbXJhGs7JDHKT4yf1oJnTbeZeQRYwZoYNXDrZL2bijVlxDG
NP3yTGFMTy131o8YqXT2YagMDHyLW4e3VeaTsrfZiFdANFw7hfPJiomV+zYDAvY0sKVFgC/Pr8CW
qTBy8iImqsOAgcuAsX/ykDOAGcl1bHS4iXPvVUn+eV0OhBe0j8ILyCn0ZbJKA/NeWzNk8Pq9VYBI
wCnSws8xylGAWp8STW50zge1hO+0fnkcIn2la9voQyjfCG8nuXe4pM7yQqEpMOfc4oys+NHYae8s
LEFLIFu50x7gJJhiTnFiR8lR1mIvVCpOGp9xBFdhlN12ZRIzrOFOllsKVh+s6DPndBen88Grmn2R
zI8Fu46KB2xXmyNG6OJSEjBLUoW/raz2I19aKK0aNvyq413vQhwPOMWRsJnt+aoL0PUupVmdG07o
KtnboHI3sn1eYRxq57hMjsxHBo0FgNGchyLDWJfeMvFvySn+q7KawwsSWY/JWU9bPEEG65EwUjBd
vSD4TgUyLYvP6SgJEhpaamxBdOtxPYmaTFyhZT3o+RiOzkmmBNWPNeGBK9yPBuBZuKql6zGUZ+lM
KSgIm/BUs4xzYGh7Z8/5BjtqEnvDF9FuufiGFfjqpUrfl3V2zIF0uiAZZYItmIPt+1t4TEDEl4SC
dyizp54w4SJncMlW3szmU1RCucjXH8sRddi0kymrXLcanF1qYTmOlXOGkapdFLhxx2f5+bShrHWr
e55BSXnfj/qS8Aow5twr7zNDRBJBvDS64bZgvjHQBXtM7+o2/sQa/7bw51OVDn9lYs8dCpdQkcnD
hmMmsFlgW0GmPqQDuW9wsnNcXby1/sdkj+kl3UbhAVfQ6g4uDooh5A2GEhNFjkgKax6jT+6pwNoS
3ynAtawxvMDiLb4wEAXs7AwKkTv9sZPCGhGz8e2C2CguBdpW4QePugUTtRpzYRBDudb59d+s0L+C
fsO6fQkL0rLZ34BQjk6df1KX3Tt2ckuxd6xtA8kStH7DyDGt5DYmEF0CU3p+vguxglIfPFGafzLn
0G7yUNNgj7mL66p/nX2uPnnmREfgzuHVp8UM//VzQtpQ3uF5mzz2U/0tLkhRsn7+L8MBIeWa3rYs
nqS2vjsTilJbPco/WV8VoDzt8o3dqrNMZ/C1eIppC9LZFqq4XAZMMGYddI936VLtZY+p6pD15soE
sG7FBYaXSeBxYcXgIvvMmPww4lEi9Ajh5GjHZAPjL0lxEbWZLGzsBI9Gkj4IUWbiyi2XDc0F1xkd
a6sU4IK/7CMChbySoGPjo267Q8yW1YB4JP7MWIA8vBgQmidpsYhNz3ljggero98sKj+UK4ac2rHB
jqbhqmFJ3L+5lb4lwXgHCf1OpU9Wl/4Np8W48QNMOH3/C1q8xx4lWIFsWrmv3lMQpIqzV1iwMi/w
BfwHTYI61TbmxuF0uFJHxj/X7cSFa+DOe41jNLOn3zaoUO+mj7YxvId4+mDPfdNy4LCmBq1B+p5k
dMUmlE4Z6UTeycvSN/pj2QK5/bz9skvU6G9FKyIyvGIMtmsICzdq2el+c7DIVvhd+kEo3sybQugX
VrmePLhYpvkmr4qiq7KH7i40zK3pmA+6Le6jtDwufnTlO0Y91ShpuszMDWKnyDGqg0Wu0DfYBu2v
pHD/W3rjwemJKCv+iMuEfPsxES/Ncg+OLyNoXBgu5FMREJdvncFm+74dx56kXERNhLiuDtOPyriR
vL6kfcVC8CeYxnwrgzavKy+ypaRx/DLn+r4DvJatMWJz61bnV0e4cJvpWc3zF2OFK4uMb4cwCVN3
gPHqRbYHU823ThFfUgqEYEHYZzVX0g/CVWBxoQxy9Aqjj/tNp7fRls8UvDY+PE1sREONgGEKUKTg
dS23vErJE8/0PjCNp9oDzwWBaEIPYmlf4sNAKGuED7NwAxfn3wTpUwQniRndGiYBnrjueUm79cty
gc5ebNwUuyX6qLW+zmN5YHyNtUx38Ljfc6kLZjLgR2OXJfNRnOzCQG2FcCdbPlYJCLty3lUElgxu
zJ5EFJxis8F6QEq88CSQXE1WfCZLR+42b1hqjD9e8iWbgWlke6vH/NcPfQrroH1R6bCHhoPQyb84
2nke3bi4qUesgdXwPPbjX1njQ+3cLEl0q5gmhh5uwF3x0NYJ7snWlwekS+sCnXp+mFVzt+aI8VVG
NxalH4OunxsjOMhAVSClegYJcyq4Kq1CLNcdzTRkb+ZOzuAj9nxyOmvvzPF2ne7kiOnYrARco3QE
KoXeiKlDsH7x1tjQX2XNyy32h2ITZRmb+4ePPRc3+GoAGJmPif8V+Ppe9QjMCS/xcE5ymviJpUx2
9KVHPCqnkWyPc0fEZZXcDb5i+OpX//JyxPKYNcvQVj56jq4vdlKNBzm8lzx5YOcQoMMxqn1MiNiI
CKOXFEJYm3p6hdT0mYXloz1d+hjDGuMXCskhb10Ow/cqd/9bTSp47qKpkaQUKFzlalVSYM/g4CKI
EzNV91lq2NkIfoh2feld77PnXYQIwLSfxy/ZRbLuZP7peRmjeem5c9QmJkpXrjZWzmlySBzR00yd
Ls5zJSqItXlLLHvvB8m5S/tdmtXPse52MZHHEJvPeRFcrTKcMqERqq0jU2EnCHaDiX7H2dtEK/Rx
CjU3P5nhk+NZp8mE75PZG7fMft1FPEYjgoCKT3NWEqMH7ilB8QQkGRNop1lzH/C7hbYn5F7SQE1e
Ii/IX9grUhjtYpJsNha0aloCtzhZ87DJY8Q/E62TMv+6bEAxqFHvES2QRgSkzlbwhLv6Fw9/LaEr
eNMjM+ZZIY3y8vZp6bGKY/czLKoLM7hnBcRRfSuPTU67kljECaE7ar3sLxkVWMDWfJ9135skUAML
pX1GGI5BPnT3KkNxnpQ3xedkyczn0vF3RGxARXQwTZv8U5Dhr5B7jX7yMyhXerbxtyoGFle2Xpx4
eC0WCPBNWf5qA11Ig1+Hmz2PXf7VVtNp9cEKczPKfMwpi//ccfywFus5084ZOtMHzlhv1cDoLjE8
PMxHVqeKsIuV+jQGcmV8gyqOoXz3yjYPvs/a7T085jLa4soLXoYRy5KVTEG8vqNbLx/6PQmZZztt
15P2oh/o0899bl9oYeWnI2SsXfFoTqz7AhP4sIsfx6b9tHRIslac/ZNPXbQY0oQRIffrmzcEz7MO
ECcVH+Hit7d5E/70K/4BQfjRJMNDlYSQWmYbRoGTkynZ1b8OsFZGATTjiSS/sNT1u+paWuBMfXh9
9a9MOk5vs8cFt2mfxmX645UZMy6rBsQwkNjncBKmNv0s/QYXtFVQLfh+UqnMnXqe8vHdMRFZ1aQJ
oO1evnpfH1DEkVhQeSEkE491GsYuPKfiJXb9Y2cO+8igGo7y7wLfYNlDVrKEq7Tbm910mRpqgHlE
zpz/Gysbe4PwGbf2Y9LOzG6K+dTo4GWq05/MIG5o6qN92gdPfjcexpgmvejjQ6cZlUqpjy6Hqy4w
FzOCb98yHi3H40BOX6o5zcDjbQ7Tqn6sMfOP2DinUP345N1s5WfTxvsY+uyXVJ8n7M6fzGLiMOM/
GAGMI2H61OmeABMIlUQVjAsUkHXBzqhriDaBFZbW3smAJ3x1eFi0fzS75gNfQczTmumc9P+l2bfT
ZljWf3FU+Z1o6u1HC6pyMahD7jIZghhNeSy33GQ/EuOSWhAaUSL0gKyEQDJ5k7/VDZBZYkoJ/krs
z7cTB6zTukeJofQxsJDqfMik+ze3SfVzlcfB4mhsoHhzYYS4OpfEzrYy+ZTjjJfd6uljupE8TngD
zNbotntTb3qljzNWA3Lxhu9sKqH/I4KWKivlN0C7lWrZ5jLsEBqJHK2cTQmmJAl7AgWVmxEqkaA+
4yfpXq4nUblyKBMWzpE4ob8MEIeazj+GNw7JWVLTMhytQSx72AzpGt/JkGU1/K3DUWbGjF1h+WZ8
I5d/T8NHRU92be1OCx1C32MYhl5gpNQWHqkCkQk7him8hrI/iWjXhkEmHXHShDsUrIxm8vOExZdN
mVWgwpxoLakaYY4yY1tPRLg9F2P8Ir1VqJKtHHhZS43czee8Rd40UJ5q2unFR9nBnltXwdcY8iCz
aXzEn/1Zgd94LWkvlg+HsR1f6hwbILldcm9CfEIgwcurQDUWDf5j6raYr0N9awGtSmd6k3kXLekS
FPcxIzAS0P9d6XzBclZj8keKMYpb6TR6itrJrG7F0QSW6w/H2IOrre8SeRMGKhibVzTxudGBMuOo
mVk7lZCIgtUBCh1hsM8R2hBwmyx1nwdKmpQzRWi2S2pslY3rPwgjnByv+Ec4x0bTvWbsjUxXDwp5
jAR84fUl1cP1C1IXRv74H+4dF/lGNptZEM6UypiS8mP5sO4DGkj5b0sXwZNDl82/u/NfOX/9LHuG
YrWTrlwensGmsOovnnaLbEneHD2O+175O9e79CNgGVc/4vsYI46IEYBRW7j5cIZANYbMvDB6SX8j
OFvyY0JjcYx2M7moLLJLZCumTeR7eD91j4qQeXsB8ZDm5dyDrPnRQCzhXvnmW7fOzx0fhERhzwcY
Dhq9Hi9mXxMzRqgMxfuKYIh/7VvrUDtUghHzoMV/xEcg149jNKMXGNFZQNxxcFjxPSi4CrCBmW9o
PpNGv2HiJbwVuRdrnj8YFkDnGj97M3OL9Jcklm1hQ50Z4Pakls0UHbppN900ADl41QzsUM6G3sKy
ln+zPyP3Sk3/fi1knbBIdFjsJjM3j1PtY5Zn5g/SLqx8ec/pbzsuV/fhJYozoiad81yJOwXFlvGK
iBDxKZVJcbXocglqYnyuF/O1jwr0KvrEWUZUg7b3icAmtMIJnR/1iG7d3eSzQ2mnouXrEN91ZXS7
avtMuU1dUjt3WY8LjdwV02vuM35uKtLbkZeLDDAoTH8GLpJ8AZjYO+HruGO2WXRz8ormaY3D70o/
jKKhSNS7gvtzE6ZkvWfsMsKdyDoCdHgv+9T/jwikcxkueFTYL6OlvxtbvZf1KgHFnaPvXGc+x56B
Jlld2JHNNHgytHuWXdg1oC+H41sStg/wvw4pkVvCRXWz8c5YSJpu1En73b5zSUkbK9NCH5S/0o/t
kiQ5BPV6SjhkSyt8aNnXCXKyry31N4yahreGdD5YPzbavTnAJp0Vw1YoxZbIfxtq3hEYk/2ZGX4J
NNTWH6k3gg02ZztuPwKwnnVOP6qQU7hZ9UuQOWDotDgTJbl0+0GzvCO9ZuTCGN14HyyPERVpCP38
r/dmjKSeiOTEXgGZ21q+D/O8d5waffoF4Aegf1LTITfy+tbDMW2a8HVU0bbVZPn0pD3Y3i7LY4JT
7J1j68NauZBPuJSyUMz3XVJ56uS26dN/nRr/CWbjqB7nJOuVDn6GFMGjHgNcBZXe250gsBWQDGA+
hy8BiibvrOEfI2VXr0aADL0kvBJUFQaLbb42MMuwsMJ4iACX1Dw2pnv0BvXVFQGFI4BBNf6qfBxJ
eMEasA3Osv2rcXwxetxzOrd8gsi/zQQ/0oTRxNZDr+Inl92hc7O7do03ua1OgTUdY1ufSkhzM/OC
uR4+4mg+yC7mk4hg4TWzluRbuOUrQWgX/PhZ6tBWmjj4jgz9U1PqQEcv72oArhsiuV4qAxB6Ht2j
ZtcaB+ulQhWYJOa9bEdiQBEI19caz63Y+DTjY5s5d0ubzns7i5NtGxfdfoii/jZDDYBR5qnI2gwu
WrErsqte4Z5NjDY51O9ujKxAY5KP6oAxIaKg7D8IKzBHBwss2TqbhUciGFpFH5LrEj7HnvmRLIRA
pT2hIEO+YvfApJRKQ1Mayw5T5uGBvvPi1qG+SagdqqLmb5rZIQFxaQH85LFmnanQAce3JRi3v3jQ
VlsIQWNqQu3pL3UVP04aIJVIi1Pn4/XZU+BYTX2HTnybtMbJtqBK84NQepM/hHWci4JhzVwctLNc
yn486cR+ZEj8a0/JPs6ZE8YzxgfcWdl8Io7XEi9ZO7R35I2ieZ7TAzGb28ypQAYqqOcjtqyZtg9e
bu1noBjbiS5ok0UuGpw7O9nLRmRBcG9X4xTXGGP1y0HHAZ6A1rkgeHGo28toj/gmpwRl9v3RppRB
BYNvVmTgnx3kNOzFa4kJ6E2JLadDYLdjod8ZVx8PkKQoNutY9ownmDHFFdyyuKBXQvcUHhCNvyNB
AGAfx//I/SBBqjKevTY9t7hw6KqDtNs2aGKnoGBwM75gY0mPmxJNa7rNqXVQucdD+Serl0/8iSn0
1nw81DXue6iEsc8uo26rHZaLbzkgMmFL2kb43YXlW5pG/K+4oX1ZGCCHWGFnC10FRl4z0i8DC7eb
Lp6fiXj1dnEwHplJJ5hQOQ9TV6DUG17XtYl3VQXDKZsV2ZR99x87YbAZVE/f2Nqkb6GRZGwujrFV
iStyMWCNS6e6t9PpL6nvpAEn+DkNC0aV6wgCmqT3jTEeBLiK15P07FhUA2HU9B+M7cFptiHjZP67
IHmExX2Pbv80+MlPytOajele/jlG6sfo0fImn0lTlHJEJdVp6YfPUa1ncRkf2gQFCyIpbmdJF6JZ
1pTWd/HYwCbuH5sB4j5gNx8kmpdi6u9bPe2KmJ1dz8atRyhVTJYicjGHQxaWDkjC6IGJ++UtCZMb
agdBrCmVkCRKojgVt8GJuZLDjNlBvu5l2wdOgaxDuQzK71EOiM5CCNRTG98JugHC5sD9k+HUWHob
yTAG2AE9AeVhDVGagNWTsSOzPwIHBYiRIwFq+7aCjT1j4Wn8zoJ4MV0m7Q5f/KM05oz3yqo/pFjQ
EeaDI4vetAHRCuDOXMswIMx7Fmov/7Ia5bEu88P1lAIBV9yVjhlvI2IJoIMAkhOZNtg10ndmF05y
/p8zadNT1y384QDTS34xYkfuA98QfaGXQr42X0cGkSNHjYC6FKL05R13tGV1L2685wR11NFPvhqi
Ja2sBfr84TcUEyEzZIOB0aB5wrBP8ux89VRDupC/hMUYfahBHtA80pdjiMefmCgzvk2kTvw5szKL
Dktec6hK4j/kGvpaOvHQGIY0bBSCD8hWZ2CPfMPPoLzdy6KDA8pOyy6x70fIfnMu9lGl9zxQWMd9
9dPymFOKaLPLdtJ+yTSgRUVv92KQxZVf2WZVfJYIE36htHHanD7dDkIab7zPBL7T0L5zbuhDnbfH
xGUeeQsBSp4MMmt0G5ZJQbI22zmlbfxBsoZcBi9ovLqEC4Y+sSfmEI2GtFuyALmEgToYHEpaNG5Q
WfxnRMkW70miyrHJjyo4z2+gO0X3LVt+rLFPT+74xuQtKPOk4VxTl0vrKpOgksLFTDghkJGOf1Ta
3Orxlbss7ZisOSAAiNoiKmbdttCRRFEqMCFlG6+AZXxjIXrjEwsK80DqN/n9fIzMa9Mn6UvwcZVp
kv0l44WMri0B+Tbqb5NpKPU+qgqpvCnE+VZcd7IO0MoKqoJP7qnAgSVeATWfzKFtBKDYi08x5F7M
yj7JVCLkAHYG68/SRzvux5TD+HHLbS8uQdhTs4zkW+TpJccwxyLsT950lkaQHq49O8YlxD80ab8p
XBzBEJRNv7b5htKhHBw8f90dqVXomrh7dB2SatNiagg7dQfGKRcHZ4lS3bRdyCjMtBm9SYMP9C4m
q1wDzzpjyfVEgnJLhGjJzZBdQl4XarYaQj3U0BjHvoLwuGoVgyXE6Tdl+z42+B75KFIeC5YcKFhJ
cwjLSn5crqP0hl3crs9T4tw1tCjDELCt8FrLy6TqN1kvE45cMuitacWkRpUWjG6WT77Wlbx7k4V8
H/kms8j/4ezMduNGtjX9Khv7uolmkAxGsNGnL5STUkOmJEu27BvCU3GeZz59f3QfHJRSiVTXAapQ
Lk/BmFes9Q8D23jJHKaQIN1g2Gd/VjqH0MH1hhW9cc0/rzUyCuwwNkzvfJJBdrX8dCsCZHj1U4Tg
Or+TGAO7Eox/ImilW7t4YekAO4KyekCNYbNsS6Y0A+NcUxjJ8leo9jcDrhZAqxat4CeCR9XAwkBq
Kir3oiUcyr6wkHnjUPDh72S5sNCbeLwhvcCi7Ut9Sw4KHWLCpyxA00B3qD/Av/DzegSgXiCKUOxb
w8ffyMIYi7edcwS2cwX4jhv6S2D9YcQvT5tltYpaIjNZNBwf2yWMoglfRGvkriNy88mvgsNsWX6j
G/22loXG88eOrDVIKwB8KDEwYQuA1VysJsm/MS+ZodfLvrM7j+gPMVo4pSL37tss2CxfLDi+lzWb
dvl1RW7FpNBkExBBRjVUCIEh3LNPFIU7y6SuAUBreSMs2SLqvffLXmzjP7DXHH93gC7kITmsLdBY
leftONGXxtm1jOHUIeWloxs3XKwVngUpTxc4XltLZKaQ1krH/UCq2VlqMnQSNuGyfhl2A6xGgEmg
I3CHZ2Et96P3GBskwhbUReU8xz0K55EJtD16nGRzDD3xWUTyptfgY5RDOKVxRDVr81i4ChZlfpMO
AeSzsPkhhzZdKcOJ1lOCxcfUPuD8N39HLvxL6KpdoBUHueQNjFFJncEjLtCY86AyVvOXeCpJ9JIl
4nXaULSug5QM/uC6z1MYIFVdzk5/HJIaCWwZ9vWOCMe/6x28tcLe1/vY8uYFpI/j27//9T//z//+
Of6v4PeSh5xA+f4r7zKkQPK2+Y9/y3//C2Do8rP7X//xb6Ud7QJ5NAEvo19huZ7i139+f4rygN8s
/oc5eyrAnh0ce5E/FYG/73s8F9Osv/7H7bim4yoJwsuxUFl6204ZZ3XiJvl8tOMJ8uk4kG5JHZ7U
8fFyQ/p9hzRBpul6phLSlScdIn8W6E55zrFPAwM1ElMcjRL8g9NRn4+JD1dtp6k2kc2XH4yl+75p
z3Ytx9XCcpUl7Ld9NFMjCHM/sI6JjFmRGMwTnSf2QhwljE7v3ETPny/39v30KdMWynW1ZmSlOOlt
QNEw7LoeRbGAhKlhV2gOJaP7OJds3MtNLTP0dqUoS1qmsLSpLeWY4m3vAOAZZMyM4UiVybptdB7Y
K6fH8daZ8nTTI7+MgntUHp2G8GUILOL6yx/gmO+/gAy77diW49gmr9+3X6ALt2wmEVqY+CRAzr2g
3iGBiABAP+WIK/VyqAn5kCGYnXDaU1dtb2OV4coxtwLlZ9NBuXMOK6gRCFrOP2twSDf1kDqgn4QB
4a2VejNY0YtTFdljoDn2YMRIKNQNcv2t2z1NQ1jxJCVUbedM3CYopmPqIJt6oTZpyt4+jI9VIS0K
E30tjiPmzc/Sz9qbwMvm7SwMlkVD4EAu2YxRknbAdl8epD+L7GSaHAC3rH7FVhOn0wRgzYyaSfXH
zEyDnSX67LZusm5bDw4VjLa2w0dZmQhQtAFP9m+jW5WvVhT4u7JvMkBAqePeXP6kM2vUcVxHY4Gq
HNs93fqOCbM+jbFJC1TUXE99BWSB6b3OKlHfXW7q/Q5UYIalQvHaFC6EvrcrREDFaN2h6Y7woziq
cde5QodIPWfNYiLpdGJzuT15ZlO4tnC18oSyHNM5aTCx2qbWgcK1bZqg0JV5mP4olVV+CqsK9LtP
qFLpBleKbJ8tNOyshrth23bwF8qp4UYpWGOyTutDRrHnXoakTOY2dPdhwEvbn8PuV5Xk8WYoxLym
z0lHeF6POzA+zm62qOL5MrWvYfLY5rpSUXgMJOJ3QQ/5zNeF5NYbOwCIXfbJd+3kACvcWgfB0AH2
cIrvqhLDvZelPqyEGtuh3K+KbVwN0EDqdtBfgWCBFBlHoCtTD1Ld0u03tIR/mIFT300ImrV37TRZ
i1tH8nWQ6X044b0ZEGvsOAwlvrtoA/9qhDP9yAfdrj8Y/PfHAcetIxl8V/Lfk7PPS2a35DRQR0AW
6yFtBI6lM5AnM19dbujMJHsk5Vlatic5Z08aKkRt6diUyBSFmGcrO9XJVZKB/LUSC963nKtbP43F
o6175CcZs8Pl9sX7Ow2xR+2ZnmnCsSf5/nZZ49cmq7jjQIkLsEM6Lpt9Z7HFy66vYd6pFOMr21VP
M4mN67J3sCNBPB7ZMlD6WLLXG8A/yH73UxkD02gRNJvjnHy30rehF4oflz/3/dd6nNAWkQXpMEeb
J18b9lWdGHCDj7rwBMX4qOTtbmTOACRP26/EdUlyFZp6Rh6BlPDlxpe5eHP8eaZts/k9JYlRhTy5
gxMpvSbluAFRZZFELhMqCEFa/U6SuVoX9ZzdyMooPjjhxHLz/L1V6Lrc91ppoR3TQ1r97QRhgNb1
vj/bBzdNymtv7L0Hp/bMZ8EX7lGYgwSVMQOOk/owmJEYc0N/2kHMFH9d7r7lnPkSDk8hgI2bivjn
7ZeUXYLovtcjUpZN3kMuk+Zhkrm8BayHnZkz4YiIi+EgH/BG/inzjgJjk7Y3Sdkuan9uIJ8rNyg+
tWqUN8Go0jvqdogumQFVIcMZp3uDzAQaAuCmpqCZYbiY4QZWmfvB5j49yZcRtRlSV5iSf+2TfsQy
tilvzFiy5cOXocJpY7bV1lbzIQYK89Exfm7QbEmA6klQjebpBp/SOVZDYh6cDL0d10leaqz1/ADK
6uXpOV2df3pleyaLhFhKq5N1QjmhnjBfNP8odkTd19QPfvYRFi2Rfo5UsL3c2p+D6XRZurYj7SXw
psGTgMmEO1QgSmUe7EAuWN4yBI1i/uza8YVF+RTpZtul0LsK+ezgpQoUAixaP/gxrEV9EFmJo6qz
yk3FE05hmeXp7Gp2x7vcMa6sxeRIKgS8hAChEAZHLaZvKo1vxFz8Mm2HpKA7USf01bCZk+lHOUsQ
iSJ/rVEcQCygX9RNuHKi3eVeC+v9bC7LhmiYOJHj4GQ2B7LkBpyD8Ng6kPGGAleovq69Xad9jcSC
HS+jj6SqKWN95/L/IJvTGjErzzvYQ9F9sJKFOr0/pAkQQ3IU8kkCFbfTWa+KiIINZ1IZBPnG7+VT
PUnzM7hYcWXETv/TTzrywkvQCpyqXYvaL77L1BWvyMtMAMUd53r2I/8wmkhig6UutkMDQdV1XfRP
k7rcTHNlHbPA7deAOINxVU0Dnl/QxhbosvPF900D5mgXUVqa4pd0CvuvQZenpHNGDyICFi3oO4zJ
uAB6jR5CZjV+8lGWXZVSY3sI5OghwCLzvk/A9npDKe/z3h7WoaAch+lAcNtA8tyKukBBdARTcjVr
w92GQ+TCIehmvbEKjMpXbRIhHV3MAwHNMKP5SNBBWsJ0ftlxBATfMfK7oiGPwG0IFMSei5tSipwo
vmr3RLI2er7mvLacaAYXT3Jh8Ib4AbYnRg1Jhe1LOtZb7k9EfWK/XNzkYgQ3muFzi2TpCu1h71M3
OvOS1USUNPCp21QmNGwgK78NCGFhC0fXHI/CwqrUNy2cThfpuXh+mD1UtdvCIT3bWNQF54lhsT1g
LR5uZlXQJbcVb43Hoh+qT2k26C+kBedXu9SLA0mEgVJkw2QWTEHqduov3kfxU5t2xka2WUQVQzXr
Gt2qmwSUSghMeswfhr5GyanhlezKst6JlAQbICxsbNM23k5NClqkbtFukA25ygJcBsZzAFWJ+a9L
wEcgcdrxGKBvvCocW2FI2JMymVBE8mq7uHagDgLUdubpEba4+RQKMb7qqo1up7QI7nWp9L7NANhC
eyT/zGtp4wPiusqprNxI7YS3pY6HdQcxbjdViYF5W9GuQK+3COxVi+wyNP6i5szBbAyFxam3blyn
jr+4YQJPEzWrYz5k/TqGpneLY6u58VSNLQ9w/PUA02Hl1W62dmLeLiU5kV3lUJBrCmPYJ51G2bTj
q2AoAqYsHANxzbTetP6MsZaXTRTbWnQyjQVz5M4CrJl8uHzKqPdHOZvaMy3lWZYjxOljdG7KqUsH
cuODmObXNKgNhIZIKRCZz/demFpAecoUcFEb7PSY6l9cCt3tUIv2Fidckmz1espqANTCMdGJ37Vp
tTLR6ADZXm6SegCHlV1nto0kQGuX26Ea7Z+uLilOVVkFEb7EDTJoy7uyStRGzNzCUwJx1yWXtuq9
Obv3BuMTaDL7rkx0u0tCiFJ9kAcUF4LxJhk9n4cAhdmudvwtnGScsssMtoQP2n4qfDwvejm9NHWs
tt6ElNVUDu6+qVFfbmokIMq2HWAfIzzsB6O7nhUQL2LiCtldI7+OYfh+7VuH/JcKzCuDM2EtjIl0
SJsIoDNLLRDUJX5P3ji9TsRam0YX5WczKggVDcsAiEYW2/EEsqmhUe7TDtXUyC7Ll8aZ/dXluXwf
a5BVkNrztDJNzUX5NmaShRlMngXzIfbdB9jCwNs877lasP+GfLzc1plQcbkJvCUzZbquPI2OU9Li
Qz8ZYJYrbxvDTWkqq7+KXf+Hzsq7sUMiKxzil7wkkQD2YWV3YflBFLL0521YQB9tE2Q56VnXOw0L
wji2jKYTIXlqcW2k06dO1TCBhPfBuJ6794g9LN6z9NQ6jYpnnRph0ZXhsQ4yAFTKTu657n2UmAf/
2kerBAi4WSVXhqjb52ZC3PzyWL+PhWldEs45tnSWF/rbeWV1Kg7rsXlMRqe+sSsQifDs0u+XWxFn
htM1hbaFqW1lQt9620xMDrgWYC4fSZwtWr9ze3BSazFPBQCHF1UPGnFYW8VhyW9HkEm26TeBK9Ll
zzj7FTyCud5giNmng91Hoxd4TMTBH/Cj5z1/DOsPmrDPbBTFSNoEMR7cX/Nko5SAXAZwpsVjTi3U
5sAKYfINlGba9PtcYsmtjiPpOLcmSi/KzRCBixh+eLVxV5a7meJHUz76c4zGH5Z41BAJPdDl0V8h
1zVI5iIcxWdT7rNTnOM8qLHwcvyG6pYF2SHep7ZzG1XuB716f5CTwZGOtrTj8WT6c9D/LQMOYzh1
AdekjyWk68J3/oh5Pueh1eMwPT2NU7S/PFPiNI9Jut0m066ERbaYN/LJgvHD1nXKPqgPXQcRvgtH
PCfr/tNsx9g4NDD7VWe/kO20t4E20LiLg93lL3i/VlxbO9KRnmUri5z82xUrPWVm2nIw6iiAeQU2
HKth+t7P0vlgbM/E4m9bWrbo3wZXaLMAqhCOByOMUXRp23ETxvD1BFolVDMz63qaUdG15l0KQOux
cp0QwEwwYRRbZf8wObgMO5uDJI4wl7TRyepF8n6ael1Wh15hgQRNpnsZY8T/O4gRl8f3z8ny9oSl
KY9cOdlOqhD2yQAnImkEKIrxMECXIKxdeeJTGKBsXBprOnxl18gseIcUiq0jYNxi5FNkR4h+jqru
/BkTlLr/4DA8N+fkjxzbIUnhuqef5FhuNee1rg5z383UiDmK+h45DIwALnf+/SHBCJs2dymhkTRP
DwndubwUohyr3EhcxzkSqiYcrDBZu5KC3H+jLbLdipIPFYnTtlyjnvAMmpqDKCr1FAaus9JVMd2W
RhIfTBCiH9RAzgzin+OPTC8tvktlD35mwRcaxkPlZ85+TlEUgtm9K/1WfHRIvL+8KMzZwuKC5qwg
qfV252QyLo3Js5tDoibconvsLOewoOrvFbzv8gp0gRvDLAlx8EH8A8JLCh44RaFl5Xsj3HYr8q7r
UOeby0N+5ruIlmyODpe3MUP/9rtIYpdtqZrmEJTgyeZQ13tetB+lLk5ziOxV11HKEVJ4bFlnCS3+
dm4E2UiV3TDmA/dCSblGLcJK0W08j/duBmVRp2RiZ4uH3+XenbkM/t6uXI7uv7WL3BMBw5hNhxk5
MBeQUXpNlIzpWLMV7kf36ZlY8E0vT8/h0ouBn7n5dEjdSDxKJ1IE9ve4sFuYEMpivou8SHwuq0Ie
ZebV15OlXBDNPcWqy90+N9ySLB3iD6amfnlyNPpANkUq0/kwWEG6K7V2PqtW5Mc8WGAfpvTvzWrB
xClTfpDbPrOjXPJuSOJYCDsRlr4d8M41XZFFyXyYIIpdiUnDnSoO3ki28nIXzzVE9t6hmzbL9rQh
l9Rzq+Z5OuSkFmACThHYxeGjYOLM7lAml6otTZuw4rQe5Ko6boWVj4cgDu7AG36dbeP6H3eEO1t5
XCzm0tTJBqwpeeg4s7pD3HtILKpILrdpAzBN/bzc0rnOWGRE1XIEOSyBt3PDMkOWsWvaA+DAxVlv
MXDBa+nr5VbO3BdkejlNHEUY/e4hnZUofRrw0A79XGaonvxMKXasBqN6AJB2ualzHcLkBwlpLifF
1fy2Q7WclNWgKXmIjK6CfehseOwlHyy0M3uJyquHOA71DyiLJ6MWx2VlmMgHHOJc7z2HWlEWgK/t
qOEBkY42rY3Ggh7zD6Kbs32TPGN5wFJtPV0WbYl2ka6r5tCmIIyA/EwrqBDNByN4brIcYv8lq4zf
z2nWww5z18hFOxx8SgI3bRtij21POCPW5q8OBs4Hl827yteCTFkeq5ryCiXk04S5PffKqVSNMHdn
Db86XKR+NvVUbIWVSIyKyNcZje98l03YrfICvY91Ykpzb8iq2xpjnn/FByF7xdEI83Ex+3udaorc
Bg9+fJVgxH50pJ+bBSbBZdfYyxY9WWGWB7luGOvukNoxSv24F8H8itaXl/GZo0xR4+YGJkg37dNl
XMYOzLgqaA9tUD9iEXVsjCcn65/+G61ojjFSXMRXp5Uku7BgQLdpf6iAe/J+S/PPSfDB3j/bE+bW
dhQPdee0J1Y3hKh+Bc0BSO2EfMk0bZx4IEc+KveDi+bcynVNk664DvCj0xoqhUCnLCf2R9MKeLiD
/JYGKKFZYEd1pK3V5cE7tw5ItEq2iua9oU8Ogd6yZplDWDx4XtQiVI8o82/RF8UHzZzpFKU+jhkN
qErq07OG0k4LVagaDgYXD1yzG/Q9A0T1Fu+cf9whWvI0TyeSnu9q4L4bhlCi7R5Twc+QpxAX/OdL
QQPbIrPvUrx0T7MoXRQ1hgMy4RDa9ZfleaLMEi1I9cHteXbE2Dy8AIG9gh14ewUwYXUUgmQ88NCm
xDCghOb3ze95AfoKBEsvj9q51qw/3VpgKfq0U1UwUIMb9XBoZeHfhFDsDaqwUWvewKh2P0hJLzHx
yaOTJMYyhv+vMett18YoErpRzXCwVPIFMfDFmiBFNgwC1eIBVsfzZqw+WBZnLjsSX9JlzjySmqev
gVmqwQgtqzqUeoB/YlVPRWvcEujtu4VmHLgL1vqjS+jM5tIU+RlOE6id/S6Uc41ImIoX5sTr2h6x
k0AWw/pg6s72bDn8SOmBJjhNCpu5MVNHtIdDbTa7FF3Bxb9mj26ZB3KqfEpGGJNcfeKDZs+ciHoJ
tRQJBCKU02ZHpN107HXtIUXaEp3i5laOUNso4H4wc8tCP10tlKBdT7AbNFHR29UygJQqw7huDuQj
4hfd1Omziozs4CNadyX6FIPRDvOmy/tBnNsQbDqqswKUxrscjLIVPJShbw46yO2Do8pk43td8Ti3
8QBQYkg3ofe7EhUvyxaxlRBS3n1SzvWPFM2urdGMixWdaW+QyDeuwqiLXy9/4LnvUzbbSHpka8Fz
vB2VEWVKSMMkFPpKgrUSaqcrbH5q/HbDjwrV72dASWLRJXFsgwNRJ/s1zpWvW8wdD4tFmDn2Oz8A
Gav8Ha+lL73uPwgQ368smmO7CE33tPwTav3taWtnlpFXPqnZPugRtFNBeQNQQWxCK/joiXImw/mm
rdPFNU5N0zq1MWKhF71gLkCpV9qPI5Jwog+2sYtUplmihK/EbTQZT5fn8M9r9e3SVi6JE4FmKxGq
e1pimaJgjNopg5DZC2jMQ/FJuBFqhaAv1n4FWoHcHCZtNTD4ORew0loEtHQCUd+9s9z8UC9P0dqK
cdwNdzBY4M2H1a8ektnGYKyCSDYYtVHwMpvmmLYl/vQZ1sCOQr7WKNQR2ZWvnRih6XXZU97InQ1b
tckx0u4z/TWT6lYhAxrNgCEtA0a4fzeR7F7AwW6aUYypPpvoZ2/BVDymrbuWU4yAt2G89pVza+XF
s5pacwViJ8V0AwHIgKgXNv6r7Rq3iyya21ovJicIqILrtLWh4qlxF/XZvTEU6NYFL64ZXE+pS8Kh
spHEbp5dFp8TOrs2N2+1RmhKuukN2R8QIUAWVn/E34L0MQXYm2n0ujDW4VT/Dd/0ftGnEqNze3kK
z8T9hAC8n/mH6wzQ29t9KLs2yhEBTh9V0z9MQXtd+tN+ruDABe4eYvMmGnqKyxD36in4KykpIHTy
2R/Hu7IOHyFLA1TpygpufIQVTfiPH8bL1wFw47ySbN9lq/1tKyVVnpnESRP6fcgyR9kDtcVPl0fg
/UH0tonl1//WBHSAsAFbNR06vRg6qf4blhWYllxu5f1NSlxvmeDHeV9ZRA5vW2ls0r8kEMeDN+Ur
o8uupL293MKZU4dqlEmZA+yL4tp+2wLySPXcdlZ/cKwezdAfS9plosRxuZUzB44n8fK1ie6ZEnGa
wMLHqS7BpYsHaf/S0kD2BSXMQ4dDJNQiaqg/htbY9PZHt/X7kOttsyezJJIeqQukMR6MIhkU/qeY
yiGLIre5OSb3s99jZV529qumAv6AHO+HJTn0zxjAt4cdVStiLwcIrA0U+WQtjrxBC5798t5rPLQZ
RwGQO/udgQsJPPFk1d6j6GpIfIW1s6MGSeXil1sPPamIGieCZmMuHOEIlE/sor7j9v0rvnMBsng1
Il+qvzHVVINYKJFi6Q1sDmJsWEY4O+Ts7tMSlowzPplT1oI2aTw85JtvmYUaneophnJY7foQsYAO
xDCsnQr7gCCCZizL23JEqiKFaX0VptVaDMlfeUpR1Kqmb14/iy3mJbho+MkAKdnNdo6NOq9VU9ks
W4WpzGgi3uFC1NHVynczvrd/HAYQ7mFo+1eyahDRCFoEX2JBUrNDkBwxC4FEjpI/bD8Ve7yjg3Xj
OeFWaQh0Nu6Iqk9+Gan5w+sdRLbmm8kf134kN1LVL4HXh/u26XuEKpFbVkOHoUFibzFvRBK5+YYY
ERmFNHluzMWqx4zn5XCOV3EbozM8e9j2Fnvs5g66tPa+1a20JL6DhPxYW4NxFcXzzpybeVcbHlKp
6a3pYqatncehzX+qCmHFyrnPkY9LJwxeBlvfg59deGHQxjx9TNPyQVfqgHj9KywfmL1Z8kn540OF
3sg4qWsSJ7dF6Kz7qHr28/4gdfpUyBl3yPzOlOmuo8lAB6iTumKnTej/WCJAOnnubXtvDxFEuumn
B7kKpOLeUTjeJt5LbMz9xhVehGQSwmI9CBOE4K6xzz1od9wNC2+sd5/L1G2voNyjrxbHe43SRGsA
F1cUdllg3dqPdber+hYrvg6R6SJC9UMOBg51VOfgkifrzCmQhEP8PvLr3eWT4/35RB6VZB3hF1Hp
u3i7rD1GNTXAtRIp9Ffc4B/u0feHrLe8Z6nikHYgXXNyBJpp7ljBHEaf4jZFDQMNU3yWmO9/3hHy
QR4HrYZfdRr0JDJFHcKS3T0K3OyS/5+OvH8ScZiAp9Akty33XQ4gk6Od25WmCU+Wmyjsvs6e8dqq
tly3ifnJt6rP2WS4q8sdO1MlYeSETXWelwNg/5PxS1sHNRISxPdkVB4cUWDlPQThplDpE3hetKrh
Epp4cNYL2qKf7XbXmnnwwVecOem5vUA/APCmBHiaPuJINKNAeaiNya2mQn3VmneqwE0tRqQFbxp3
9r4i7/dBq+futT+vQIuEMjHtab4V840gr8ZkuE87q9yKQCIR2gV4plS+f4soOCKSeA3yHELmbLTq
EAAfogiXJ+DMtGvunT+XK8mf0xsmjJN84j0n7uvUQ4t4qsP7UNrR56Kt+7t+ruUd5n3FTRfM+efL
LS/X58ndxs4ksQU5kerUaRWwduu0iKJ2vOc6XzJb4RqM0If78/07bNn//9XKac1PEdaO0EeG+04V
j/zgMe+aT47f3aW23kEt/uiJeebG1tQ6FjIJjz9tL+fF30I7f8aWQQXJeG+hffI0+TYR9NRGW4gL
xgO2pwhOLFHuZPkkcDwLGQsELYLDoLV9I+KS25TXzc73DByPUkv6+6FEMvKqr1HCaFx7QsamL23I
at2PWusWJWmjjFHkEcktrmbGs5GX49pu+/GnRj751c7b/AecagSKcxoCyq2MZ2w/5iP8qe5QidDD
KLBGYrwEZxm13OSCujLvA4BN/tz1PwynBEbhDOnNRAp3rUbuxQA2MRJEOcxya2gIRHqvP452WL3I
dm5u+E7nCDMSwDKyt1v0YuEvty3vbg8h+F6w59GOd0COLzpxzlBVz5eX1rlF/fdJOAmbkKOZIwyL
4CU307esje+cqDVWla3SFQJZvxsk6jBk0t8ut3rmKngz9ctS/NvUJzqWY+Hq/r4cqGZg+Cknc/zg
zDi7nBcABkRJCpGnMX2BxYRqUTe6N6hvoXV563BQGshdot6Vmfn3yz06cy5iNkLGUUOjF+8IcMro
m1F1Yf+f144PWAuHunm5RbFkwn/icnNnrmvSzx45E26gJRf9dgDL0qwjYVfzg1n1xXqYRrEtfWwD
Bjx69pebOjNX5D8UGWkKXSB9T5qqJOJcjlH293Uj9KfYiKrrJkFY9XIrZ444j4qUQ8xEKo5s49sO
LeLjRdCK/r4x7R61AXj8VR5kv1KRWzceCIHfl9v7QzY4OVMpHFFwWZB8wF1PuqXb1o5qN2zvRw0M
Wc8oaDgO6ZnhAazZeurUGuZ5BQCpwfKOVG4wX0nPvDUMub78Je+mknczEKmlDkuh7N21Yvm1UNLs
5EOmQ/MWzwz9bEUCm5TKnT+o/by/Rpe2vD/YSBdy+GkZMRd1ajpJ5t73oFH7AAegaE4BPCPvZBXK
W3tj9ZxPfn/VW4RPkV2NHyQ03i0m1ipBA5R08KHLS/jtNHdjjBeJLqx7gA3Tw2zkwbZMjfjn5SF9
D7dbmlmKAGAcQHGcPoMhI0xx0UbyHgc6BB2C4K8BoZFeUhAuxHawkIJ0xYi0RAaK3svgMBgYrJTD
+FER/F1/ERPgQe6xxgQwplPoAFpeRTeC8Tt6U/S5j9rHWn/EioQ4w6C9WcqQajxoxcs6hgNzukPr
duKdRdR7gL/9KW2MfRR7FnmfaFgZ0zBttGkePGxLYtO9oiJ8lRsOmI/Yf4060uoNuOSZio+Vd9vJ
FUfR9fjMkkHQf9lxc10K6zvEaapqpXVX5E105SLiJXIyZu2XBc6G/NyuKdTXmdttjOt7J8Mw0O0P
0ew/TdPnJoQPX0xHa+hewrD+6ahp4/ZMioa9k1hbA5RfZ5dPk8w+5bq4a0wfuqK8Nv27BsnkuMNN
a8pRzjHvZPBS4yfiVmCEpngbB8mjqIPb3keFPd70fnstiHcj+p64zSoPKpQG5GMM5j4b+R4xIsb1
yxujHXSdaaVtXuFJuJsi1BBNNM5Q14JicK10hnpdG65ar+Pthg0jzy+d46Fn/HLnx97H0LkNcfdz
1pk5XOvOX8XNZ2vAtzITd54jvoCdejXjaAkH0UsU1CPlYz92t35kXFM2hGSPElJ9Kw25mf27VE4/
KU1kiLCAfwUS7LqYenVfFVprTdggpvNZDAhMGYgLV322cVExz3Wwc6Npy6BejfiLVwwyORgK+gmm
XOWTN7c3XSa2fRFtYkdeVwaKfNMXGLqfSyu99gtrFRK/tAyZ2RsYyiGu6JSbGmIQhiRr0MeDjfun
GHeTmr85To8oayy+tO3v0sj3hMHQNLAztX+V0J+u6IQxkl6tpy+5/22oMBmcMuMqD5vnGrrc7Ko1
DJnVMikRy9BkNg2RbIIGWDS0O8/DJtjz3dvIyfYIdioUkr51oavXcYKqEjBR36q3vh1emzVy4ZUl
nnj2PWZdeRNk/n2Ascksx02eHRn4VefjnFh88yqFIKb5YhVpg02r+iuZZn2V5l+rssH1Vl45Jdl4
ZBYOY5M9iJk8ReA6v8LR3Zp5/El3yKO6pYRUIxCxVFt44lcWpqluU++ATVzJZjy2un+edby3R8x1
fbS1UvkSpu7B9MSDp+cnowWN2PcbrSbUgLoXWTvHofJfE1W/Ok6+Nk2U/ohtE1fBOiPQa0mdtOVK
GvNKeO2NjqpPwldQlyG1gGNfmh3qdS/Lg0mwiMrelVuUtwWxplEjlRs3fznlnz8Rw2gMYguvpWIr
U2OPTsS604yEuThr1Zb61tVIPns5LpwtmQfFTWcYSD/jB5IAOfAxjVurOfnqCokUIp5Bw9086F0q
EphTIyqk1YTZD7Lnwj/WlnNUEzeINO/ckRoCMonGZjZxYoamk80zz7LjqANMravjrPNnX6i72AgP
pZiuc2TLlBni6TCxKgKxqhucgTiOppS/ozFXFOgekwF3O6d5LvUM2DHcNFF8LPiD6I9cwezZdzXK
dlV/1ZEEc6FiAkOFWA0zd8zXQfkD8ag9NK67LgnWXo4ZE8sqgXdp1OFNpJpNleJJ7aSfo9BEkms8
WF0oVygEvC673gS4phaFWZQdJ/ziLfAZ7v0QRztZ2O7OIb+HLtz4qfbj6xyyX6bdz0jiHuyqeul4
bSF5km2dXqMCVJeYXNQo/WcLyWjaFDiilhHKit5ytqE61HUS45eqLPYeMmMoasQoiCZduw5cF+YS
WC0KaT+KXGxHAx0i10a/vV+NXbXKLBLwoKdnyrKWoe7QslRXbmqj3zXG6ELVq+X4c9sIneB00YGK
S0xHffHgt4tA7gw9w5Lf595ArVuTj2rJrjkNgYDjlb9c7HrWMGfLG3OqXkNlIh7POZU18bUsYlT6
qlvu4ysjrbcA3fdc6PABoS+0Zb1v2qZEeS0nHobWk9X9frY7xKrtCGtNr/qOPDL7OzF+B4n3Paqr
Vzx8fkRz8VB35gvYgGNrTdcUmZAIlsZ0FRsOmiqDg0dOOE/PQRaSrpIT4IX/S9iZ9UaKbF37FyEF
M9xmQs6e0+MNsl02c0Aww69/H/q7+U61dI7UrequssuZJETsWHvt9XQ6Vdto52dfACbz0YBOkzsy
PtbKsjoPtu3sjTrhiZucst2kcwRwnZmHY2db5lVkph2IioQJPEXwEuelq3fKTfpAQ29pLe+JwFXi
UTVvecv0BnM+lmQcbV4LMgHWgVf+VpUqzqnRpVcr1Zknpl+yEWScbMdijeolN6GLyF0lqIDpxOyZ
fa0Pu9Gu91kVeecctfTCjxgCJrSai9043hWkdURy9ySmeK93Qr1YhSL5EDdwsFR5choRVp+dvB3/
MNFs6biD8/xEaR5tPGPNIFukIAGDvKtkrggrLsBqfWJ7nQ4aqbw7c+jncxJ1/Z5EULICoeiQVQfB
cxlInB1I8SCja4bL3SQs3S1hT02q/YrJNdA/dFBBWizoX9Saw2wIKQbnOTWZuGsFYLshnsNlYABw
k/aqPicTi+ZYV+qViav6ES45UKp9Ngxy65FE8I0emYaTq+99bsYxtXd42c+ZbjEoRGmeqvmJKo8x
GcaHN4U/MvJZ306Gfz+C7eARO9XKOA86oDBMdAEpfPvOxi7utz+aO0oIRgzuYx76rb3+Bf+CC1LJ
8EKhJ6fGsb4W/IIbphRe8af8SgY51z2XrBFi6Ui40zGWAfzcFDpsFAWHhVHtSFqfyFT7lGaXFse7
KYJRoxkGfMSS2FJVM3GpE+jVdGHSFY9FXXmh5qZfGB4LDvP9uzVhcE5Lh5FNAqeILfI2qvcf05So
oCVvPuhdh0JUd5Wrwz02xzjAnEGYJM2pTdV7dx0t+GVZNDJdspfcd04Fe+U8jDgzLH6C0I9MmpxJ
8AkaQ5BxmMT3kqBN3u1hxFCkGe19vETPurs45xbiZ2Au6UGPK4053+ja9F5/TLuiCPVSaIFeE+2Y
r4K4DGdZ77QeEWVshXbxtXrbTfpFpcYDCdWbnMWFPSGcYnCONQXous9PJYPzCyOpqgkxs5Nby6CF
qty9Xlp7PMIHbKJgEYk+HKvdYs4Ag2OTO3YMsoL3kst7GZkrsH2f9dWzSW7FzF4fxzyuc09wmP/q
E04XY+9Jkcr11g0L/G1gcrX9UjZvjXAu+RDthWWE1VxS6dh714926+9zql5LFwZyj3DRoXm814op
ldwK9cj/tBT5nhY50tFloVdX9m2QulVKfuvwkTrLbv14KyzUsWoPg0eUyPATG+I821BI0utajLXs
RlpPqmA37Qcoh8Cvb0BqYKJPN9WS8leNK+wKUlBmrkCVvaiodUaveSXIdpMbPzCCD0QWnRjmgeuI
AFf0zW80+oxAZz+u1J9Lc7jn9a11/WgQKV+TL9q9anxF6RNZG8t/trlKtzZlPQa++TDQQVmrEdn/
CJpbOYPb0tG3fs2emviEmyJXCKFQspg4d/2HYYh2xAhSEgRMWoSGbb0YWNM7vfol1O2eThvRb8M2
1ZYz43am1x2N8aO3NLCVgqAFvHg26yOtoD0Szc7kW4uJdCCTiUeogITkprskzlcIbnRWFg3K2PmV
0g5dUjaILtrUWC6zUq3J5y/ZZO1W10TvpCe/8m/WDyFvu2tTjDTr2y81N+9tLA+tNG7G6lqQi7WR
rb9vuuFc2N7Zx7xCAP1a5tda9pUL2kOmO0O9imFugIqx2aEtoiejbeub8GL6sHXN0B/tw1T3T/Zg
B1zryC+Ptj7uJ3t5MuzmTvPliWDv43rRJ1R4UycJK5Jh2z7UCaUFzvq1dLRFFRBvFBBGQkzX4j2t
jqZlZgfr45+pAmicLeCeSY7ajX1+RxgVk4GCO87aTiOMNm7GsevW8V9/Y9eEIua1EY4EDxJZF6Sa
TcaEcxsvxOSP+taOIHNSEqE27Of8U4+cvatxaxKoWUdBArdWi9xH0aiDpsV4NlhknAGsC5nWWhRq
Zh/QCqTu60gojd+9KgNYQcAgJhVBi3w9+sVUUTgpQGXQD824ixzTOFC1D8sIboK9gVNmhyFXzM2J
safdOuBVqO60nkIJFd5PSjF2Pd35VR6uS2vNI2GxDlccPqSRg8dMbztZHIrBuEJ8fEh62MXjMt3N
jvbnv2sFq87z1+HZNEzmwBhDRHr6+/A8pqNhttKEZudK9iuv+3KAizx200IFlVQNzmVRFDtLsQD0
ZAf+D/XnXyrlqk0Sj4hqSFIHAxn/KYgYxI/rTgHVxZ2TT3fOrrHofjrG3oiXKPCwz+3/ENr+er/c
QUzkYauzcRoz5eL8pcAwoGz6lRrzazpX+5znaejm+0Gc+rZ/sMS0L43fwfsfUv+/f6ZlEPfxzz8+
iuVfb1KLcRdpBbnPJKhsRfPtVTknFw5YtmBB2NUKDWDU/lcC3F/C2pqy9h8/9S9fWV47pIBSmz0p
muvw1Td9fVdWh1q+rKAFN7pVHM2S34GEFqu2d3b7qKfGVY3T//iI/1bd/vVCzP/8jEu3GZM8aryn
nJBhI2YTPpmN3BrWoz20p06eND8L6CL+9xvb+EtS9ZG/UKM5ofkIqva/PKmuRhoR+YfmE2AHwTmv
Sr98neRNjtPkwmxYqdTbBL/oGCtop7Ma7/PFBppiWxNRkabDAgLN4Ey53l4ae8z35RKVCUtYjNlK
memlYLzwZnDS5i6LFW3ytEsOJg1m5Iw+NZn3rHRA4K22/+9v7F+fK4ObdJDp7nIHM/vz1920pLEC
luDMrL/kKUAb6yJSS/P4J7f08frff9a/r6FhuZ6BpYQVjDbVemf/f40KeLaJEK0vnozYFAdGmK3N
5GfODmwVMfQ1lo7//vMYyP9LzeNj4xFFM2SkgdRC82/tUtjkRYy2Yz41jTourn7rQ4fOC+zMfHSl
1uSBor7dCL1+dfri1SQ2O8rVyW/JrtHsbJcPoKz4jRoyoRfT2Ml7wn9catroj11pMGP9Y04Yh4g5
MdfLeNRqd9/p+kWrnbNfVid9SgOtsjfSHU9FwgiedLpwmpL32PTv1j/A50a69RplYocR48wcWW59
O/1Fa/zn2J04CXAKHUudJt9mL70wL3rsojiMoXgX7irVZVvJnkc6s9PX1xSmFISiCY6KTHdMzd9Y
tReoyryWOCQ23Zw9mCAlSv1dlN8QsMmHHy4iq49pKsSGEZEgcf8gKPx6S32pNHOXcrWIFA7sNURi
IlZq8h+d3tn7dX6AeUlWEBfRAyRimUHrNlvD/GiL5SYxuzBbxKkoP2PUgwiKWj2967gIHFLehSo2
fj2c0irZcsg/Cv3XjgHFzf5B75ajZJR6FNZTxdqGA/1gxs2LURphW3+WNBt73Tp0w7ydPXdX5+21
MOWZDBAwvmV5hzcrZH5h6y7Pca49G158o9c2J/Vy1yYmpueXhU67JHVhm2en1KhIMe8HZEFiwbqn
JW+3SMBBF9vxXqMkZUVpkuamMapgaQ11EZLPi1ev9+hLjQb5bgh49b4YY0J5vOhskwqxgGMRTjIR
/ENAUX+Nycm3ISuVSIievxAXXVhQAbjYeOgHn9LOnzlLrb8hZ+s8JdhYo9vWrXdYR1FQfY3sfLy8
6XCXpUMQiYaRZFKbCg0ai+ufCP84+6q5Wabu7HNcaT2DOFznwxX+ydTJ5qJ9O9LN1d0waQj5J/5G
VBwdVpyn0YYksN7WBPRsu0zQA8aaBQTdabvnbmqe02UqgISiuWTSUZTUBmhKTgGKR2K0RSDJhokq
UJzcCx31xkY3iCL3sVga8+N6ldySPHrpv0K/Zp38LqphJ+v420pBReft8NbpdSg9C7hyaWy9iLgG
zmdgQH+JsUoCBlOhYqjavXd71T6UsdWjTblec+OW5uu4tGpXrZcWlS4cwX5UizwZY/7smaN1PxSN
ugBt9HE5VCATbfXV2dI4TkLmp75nfMJu7eE16awJUqKpb8kpEy8DwaoRGDAx50+mUM25WrzoUdMs
Lxjxz75aQ41/K+sz+K+zGfZO1Ox6H1svnMM181xob3mRRjtI4ENYpaYZJmMz35PGSeqKxcjjY4H9
PhgSnGyaE3MaZ+7KvREzja09nVw5bDNunpUD6Q5Xp/WAhmY4RwNLZO6bHFy03kZONVutLJ+dcUF9
SYGVcxZY/KOwwYGlVmNePLfiQ6+KSNDet133CYyW99w4BppyWrf5ec4J03Bq66A4MhN4Gz2ZcbtZ
6iFs11ZPI9SuLwHzlTad8y6yIC30enNq/OzJ8GOymeJbRSRpWLvZt2vU1SFzxB8saK+WVsIKzE8E
w4eKWF2t55QdGx3Ksw3DbJUVp8Z9BIz3XhGQtpilvU0749WbHMK6qpwbUFicpME0upVxWHjeaGHk
QBGcSBzs6JacYCRasRkZEGn7qwMluxnmnV0ivRI4sX6DDjgNs2I2OZ/uyqCJLhKvB78UzERvqJRE
124xgGAI3hZkXSsgtiS6xOOj1PzXPh3e6iUj8NlGBf/Je3PPHwqo8F3eIQV0gYxxhHLRGX+RCDpq
jbuPXxrSmjR/DJCtAf70OwXJtjnpmnunZU24+k1q6yQmPeA/k7n/7qvpx6hM4KWRA/Xd0e5VwUx0
gj+BVkPCESOOje2sdsBJnpm/qWwIZFw22+m4u68wG3k4iPRo7ns5fQ9ZbVBouEjTetDVd+tbpIO4
502V9FpNt/7GarOlQiUk815T37ly73lfXI1enEZCvaTzLKJHv5T79WcverM34skPcM2k6zuNYEPY
siX76wbj9GMj05M9RtT2NvRwawasEJUg4lg0eVWUZulcP8dk1YK7J9/FyHYtLVnsaqeyNoZTHbss
8yd9hRm0bSA7FXiLoIB0N/1QBDrMFrNYDjb3HN/imdkAE+wEL4nzizitovT6N1GCNqcF+Cnmvne3
LI78b6LL9JGviVwBcK2cd0S80SnzOR3baIOFy2/2eBE5JjUsn4V74JtkXlyk6WAgJNpKfzes5omD
eK6pHq/pieC0Pb8Y3bgbmQDQ58f1a8kDX18LXtYX/jBW9ZH/69vywzA5nXUQX6czFxhYyjXzEigy
LkbVfCuzj0oRt8AX48peX2mSijt+iQlxC3gtYsreFdxnzhX8YsKXLIhc7WbOMr2o1yCGVS560TI7
JKUt1NrmpMXem8eRtqkZCeNcqkwtdG04cvzlbXXhF21ovjDEHq0lE/c1Q99qo6d1dE+SoUffQh5t
r96XhLWl9oLRdjLOdTS8xKX+afeWtzHs8tJXFagy1KQoH646RZTet6B6FmgQGeH8/Rh/FhiWAVou
JjBqrBtkWZxERhxKNq1G2wXCSBp1kFjNbJsIKLjwVJx8eR/YicnIYgXVbWQOb3miFo9uHGXP67F/
afdTqe5UGlNtD22/XfOm9c2UFSVPMzPl4cKJckP4MCpdDIzVApXjFzPXQdkUbFqR7wejcUAhdTmw
JIcQfkubB6ICGQtQ28IjCo5Pq6sCZVeM13oRQn06WwycldASMGXfZr5oHqdUs67OQpffxyyzSfm9
bda3UJ9z3qNV3Fp2+1Wm6aekn7Q1GJreTl3+WRrzOz4TdzPWM+tWGZG8HxvPhRR9ME7jHX13+ZH6
+as3a9Oe+Q94hZOnqFdIXaxzo9on0s1vnQH0L/P/IKA0p4dXmOp76ZuorgOrum7LCCjZjKGtLLj/
itmOwjyZnvQE1vqOuPxsG+fjclXN9O6l1pVZYBihva6dfWqm+ImB1m5rJeqD3vgfzZJfow6YUDTR
B8yBzsNsZZYzyXAe2A0imCA44bIkKrKxZWAaKUS8QnvN3dwLpLNoQQHrg67V0LxVrf8OAtN7Awq2
0jNiKkqHltR+nrsbjxwmgYh3rGw6FNtiac37FSB71lORnawmeaH1jlCi1c9lWhqBxp5yGVvfpzG2
isyCI5eVLe57M8bueQBDoO1rwunuMq8ez0gVxUbqAht3LMzjbAJp10V9QWke3/Bq+5/K7glqdDLb
OXro4gdG9IjRNgxs90iyrRGxTJg2KOkJs1VMjyRDScgYMcaHJnKoH8QPvREEDmU1aZjMtVz0j41l
90mMYs7hZnJtVLFYR/tg4hXvcTekOzmUOepOr2MR7uLU77eF4Sb3rMwxC6wRTYBpyaw4xuzSeyli
5mPaabqJ4wJIeWSQc54t2tUlYYOuVz4kL36WgQpnjpGFB9tk7Db1a+01w82gFjtolFA/fUnaSVgW
ZgFFN+plzmaKYQ67PBVfDsND3qRm1r9WhPw5W8Nv0u8km4uDNqjsnCzJ5zgmv7ry/lQG/Tdkd/Ua
LaXXbdKWO8BATfuTFi0Fo+moiK2HkA9msZpdniz1hxijaV+UrfvF6ylDOZC0YuSrmc8oxFZNJhtq
2eERkLlgwmZxkXlL4EHS7cRDmrSSxmHWwQlu3XITJS77UAYZQ0/Zmxjz/R7ilPYFJ0vLoONVd6Ed
xYj7yu1oOfigVQdWqcjvcCd16tGlbXb2Vtldn3fe6lMylLVOU0F38b1GbFrQK9Pc7EoDUwJ9DLrM
+0rA56yE3CihMQ8Bo8glF7KrMDNSHJHzO9sz5YCB2t4koVkNB3xgWxN4ZTT1t+SYnZmPPA9Vsy2b
ZZfkivodnNtQMqLcmcmPrxBUe6DjiKdkUbLraw+JPVBdOB0UcZt+HVxAUcqe8bE45xxankezeSgi
3eeL9A+nyr4imGmb3hmDeuZMGI+4F4bbUUFsq4pTZld715NkAfbIU+6tkVo0mTWxl1p1u3jJl5rQ
RzuVPU0+Ex1N53+1wtnBuPjoGffg72eu0LEAkaihZrHRapKnB9O6JJ7+RkAgnTYKVxpj9DjDzNaP
2rJcCQN+zfwIghQzErBc6hmooLm8SLcIia06M8MQFIX2MI5EiBbeUa6hNUNGhKn9nPc07pqqFuTP
uVbgR6yhshm2RjGidbrorEP7VTdgxfVuDjo1v2cWjYH1fVLNg2XOv9Ohv/R1fOzjrNiahK/tXbMd
LnwcNFpsb9x2o3/rmElEqGR3XF+cn1SfZKjhYVNVHR3cvoZR54G58xUtv5yY+5I9c+M2Yj47NXQ6
jzEWrKwgLUdugpnNcgFmQ3xdQwirjCvGYpgjaZHgc1GQqpufZsfcakY5oMe75uxujYSukiz8rTna
1pM2p6+2MzwutLI3sdlVzHTQPfziTY9hGXn7aimvg64TPjFdPBCdfgYNQJKwid98K1rtOS45LQ5q
kHITDdg6XN9eNmZub4fsZ+78V00AH9uIrh7sUBvKGfP5sqfzi1fVgt1tl6jXzXCrRh6fDA5Y4U36
dzbLZOP3hKTm7Z+1w2iy+7n5fCByMWA28xQV8a3WD3sHihrxeM9iGfcVRgriDB+IT7mmPl1i8EdD
24ZJxF7bur/RAKUAH4QVzWHt1/Nmaf4xtQAFWe4tW1HQxYc8i+9oIl/ypKJQ7G/qgm5FXd9KAQ7Q
bP4sdocsXgMxneZLHo3HZCmPVgWMgyxdP+k5lAtaSAjyoeo8ulLDoR38u9ytgijxdpGRfuDQm4KZ
R20LiBXgkE4SslAsbtNc72vP/ARSCF28WsTdssCILVSTHI2MLCm50K1QGSz0BbiBPk5FEAusCpEk
qXYZaanrXfrax+Vv343jnkRZlzFNaYR6H+c7X9WsQjLuQjPxtGNW5rs8Azg2T+OB7vKdVVrzTRv5
GUuD2JkKuGkxpjPeMc7uCYTDkleUr64yO2ViZs6tXdv0b/R4rrL0yDDpJuiAdVIHtbR2dUPirTc+
RiVwMQf60GnU2sCa6te0sPTHtOqNZ3gmQLiWSCdTmU6VUdP8Isv9gg0O1aGR9cERRb3D9IlFo+WI
SbFrFcQxcheQ5chQXLJDpN25o3ftDLYdiG9ZCVGdmQJmZGmg94pDmOoU/df8diyxFmQmkBWcHHpY
w62aGv2QOMYDqnZMqEp+ideGbqyroyAeEqMg+c30tFSfBY5f3pqJs2f3YuRKzYAMpVvtGOaf11zr
bjctnQobe7hv9eGUyfW4TLt9bYFsI6wew6xA+Il3H6d+0q27p2ddUnd66qvi2KSw08ukvbhlam1Y
QLZewqR4K/dF6pys2rlNk/kPs8dvroYdxBzPS17f1m3yVjU92o8x7tT6zIyNiaGkt5+sDvhLW7xo
UX32OsPbRL33bTRw4qyUq8dE760/mOHQRXeVLF+7LH4ek/q3z8roOZJK38qRBXAGArmughAHlRbm
PAO1h7rs0Gtjdjl0O+jrNTuSGR1MN/+Yaa7luhXKzEOK68aTyhuKlczc+yQ/Efrm3ViOfaLovMDo
BT+nPZQjEyADdWWe0xPtb9Mm+oIfd8G3/TY3tKAmpvmH2N77vH74SGd/ZUJ28abq2jMlwI1K1sZA
S8yLHlHZpA/aUu1I272u19xLJyBvzi7CMWS79BEG+6UafMx/Gk4aeTR7GZY8zHOisXvimUizp6VU
eyT2r0WWa+Qpgc4kx2cuNFkx4ze2f0Z++voNMUNv2HOeVGq+LE50WNwBdXLalb2x7ecmkPzFPa/c
gP9bzlx5Srkzp+UpHj+MkXR52V1y8TI5Dll3r3mt00NeSWppIMw8HGkG4tzEbZRAOq1uYtzVU4yk
SLIek3vGjT5050Sv+42V4F2ZTffU+9a1NyWxn9oRmfqWaL9D6oqNZzVn8leuKSFpbUzxsd6Caq2A
2F8xOd5OjnWE/nVcw1GMFfS9tLv1sy2r+eCxankz3VZ7ybDLlfJVb/rQYA2NsMCVxbJPk+oursx7
JYZDrwnSIDvcYOJhpdHNJnLf+kmsnwqv7+DP3jmL068+nZ4kI+gzvYf9wP0e1cnbZH21XcJTuWRV
OC5Mu89jenBmPBAwPa1eOy0VxFaiHjamobZzrD8s2sgcUxlmo+I5B5CFMKInr27vMu6df5LvQdOT
s4tcKKunRcBNdNxQS3Aw9arYNVMObR5ZQhpPmaG+iS/AdaM1n6KhutS1PHRkDYKgLrb95N1jAsF1
VUE2/n/31lzJCkfbGGqeyzuIwshdjjhtCIxsx6stMY9AejrEpAcPFrVelcNMhCRS7r3SzKAecijV
5yJcxh6jUh70aJgV5T6eDhptTBDO/cEc+JreOLmDftOn4kFjTJ+zAdybVtSwOdzvtJMawz7exgNf
OWEQJ5h679jZpSvHgzHk4dzluzaXYZaJLcX7tcJPCd9nr+XeV6+Dgxx96Hox99IscZKtk8GccKNt
acKg1oddxmMlU7VXRv5QcU/oPmL09NvFuI59tV8aAzlO/za1AQuDLh3wqlH2wDDHSwcpO/LUHkY5
vlwt0FzrEnGtXK9gTSFRteXH2MoIQXU8d7p9ay/6e0Pfr9Wq80xCV7q+lkXQmWIe2kQEjLzpvdYe
bG7PFHbcFkA0uDz3z9in56JkBx3SeNnTBC6POWb4AGXVPkGQ1rauo7VhY+BoxVr5zh36hh1l2fII
NpYKFm6iVNce6rTY5h28uylqeR+OuPo1b2j06qvFjV/OTtCyPY4oLWu3P5L2bYRnWE2SOV6ESsPd
1814aKifS+KzNvPgBBoTUkR//9oklStnDsbuQ631NUwHtokwg3ycpc0tJzKApOUFZvo59bwTKN1b
HcBJr5V3euFfkgEgTCm/Ul9HT+dkWYjPnEbMRmjaZSE/oAXTbCuPePJuO9Ype4i1b3vuJZcGDrFU
3dZFZ945+Z/Ex/8rYGZaaX6ymXfCQpJLboyaVHW3CKZSHnN8pKsMZSj3vYTesy3t4mtJ+oNjD4e4
KSlANNKuyrsFuW6jihXCS3Mp/4H88BT1+YfJa/Sd6hilLC8xdPgiP5l+Tx7yeI50nhp7ntqAbXNb
TfEusnji1lecgRm1Mz+wUhsyYHGm4brTGjcocdNIs7/1MMF1nNMdjGINDqTRTohYYLgZft0m8RAk
/HSEYWsxw+tOdYM4WpN3MUBMYJIBX9kUh6nhryvuwewohMjSQujfj01vrH2WaTsLm36ReNHZbyrL
oulFg6PHhtUKe4fy87LeiEzZsfJENMrGmzzKjvUY3fSQ7vUs/cWIdC1IfYDYEPQo6xunqYK2dh5t
pfa+o++qWh1KUV7qeNilLeBwxE0LqG5vLEewBoEP3i0zWY7b0rxJc3pNy7waGJenXL5UtGOSDjFS
YLUTdv1iUXThLNHwm8JWx/g6qPIx9sV2Suz3OsIBlasyHIqUesPBCkg7u80BpBYeF1v7YzpZ4A3G
wRvNG3N5mNvuKcudk9/5O/rGv5DP3+w5OrN8G5jqxU52y5ki8zIhE6y3mcy1z2rUv9c3AvCDpvL4
XVKGLW1zMdidRfKaehPdctYBl1Zd1h6nTB4mTZ044wSZXj9Qe6B9kLudKGSCTE92KLWHUsPXk+eY
Y3qcLcM7QeV79kggeSj2CYsZPKTdMnQvmMxxXOPaj1m+nbr60Fuupcr7Y97I37qZfhuFLqS9uykW
hkKZt9NQ7xLHZ5uN75k72WKs2yUmG02cX8GuVYwWtHdeqz1Nozyw2RzELLHfuDHgD7ECILuPiV16
XuGszJ8yqOFHPwP2VjhxHNPWI61bjBuP1zKN5rM+IFOp1c8QdeeOpWpdQyK6un09otBpWahIysbH
j1WIcILSL1/aemSzZ9ghgr264eI99So7lLS1xlZVKNUjQmt6T092zfy3XiKtYUs2Tr3d8aTZ15FN
VRfpd+Pp2YYp/pFLGL0ugrbgmhnOSqP/YwNqBu/UrYeXLpPbdbUnA/kzbvTjuKiFIALEpM7KDwMC
QpBn1ZOKzZRSUH/1eYLZPSRNNJAZgzLIqqhPVRHjkF/EC0Hh28WFzDvkSKVeWWx9iE09772crQdV
rbMMnGwY47cuIskf2sglVCdjgYdHPSZorLn3ICE5bKwuu6+LJN9MzdRsJzNiwGJJsrDKqvyQtkV8
F5V00ozWOk6DNDdFgzytDci7GZ+wXWAhd9Oes2bXaTsuPMWNVdAeH0YyIXzO+JXTnUq3fk4EbPt5
rShyqiSDxFiGw/00SDulArtt39ZVL05w3bZDHA6gZ5BHbE413C9EZCIOkmujoWFQajAXUEZYm7EL
Ix/bHbWh4837WAK/tXreJ2jNitqpuLhNfi4r4hj84T2L2jhsKkYmemUeVs8LCbp7KBIMmSU/9pDC
pRs8PTSaggqOOU+2qo9WEig1FOrcGqz1szmZxyplu7dr80Fzq2fR+SIkifII4fMOxA69LCM9uw6L
pK5SZJtoV3ke/3bOi2HK+qTsMZhGSpxitXP5HO/Jva/leZhA15eN2bB1YwfQNK0IulK+j+Bsmlo9
+CUO+LFHaxDe6FB9rwyR5TG3K9pe5W9Z2U+515w5NtMGzNvv1KATyxH+aCX5HUbtm6TWWO4Ja5yj
Wy2ObpFiz86Ip8FayNxXHCsXxgPMsrpfNwRZl2OoK8lFN6yl5MxU6tAB61hdlWvi+MThOdcngy2n
Le2TM9MqGIvA16yjMUwE9VlQw6n4sJCNCSMjThvBkpLvJtH57M3A23WqTFzoFAPF4t9omZB0FseJ
Tyi9+s1kM8CS3keVOhIpdMpljxtpLuDL08UbjOQWLPOxZk544lHMLABOxfBo+M7Bsvo9Ah1zDrRn
pfVOgFiIw+SQcaTuoBxTQkMKTogrYRjkZjD67xxGCvb/Nz0r37AQ3UQ10hwGHijH7mSFQ5IaGzfO
rhaDrvuJHFFOgk6VbCq/qLcI4BDE0ZG/TNHZj/2A+5z0Irb8qXsvHIlVexnBJ2ufykm5z3s4K0n1
jBGpPyX5cpKlosfR9NUOX/KLZkAH11cRnu7yg3D+uVtwIrAsNSFtk1vGqJjllmVYRDj0+wKvVhFF
PHl6vtLiBzdYigTEk3IlKgEmy57WVOVU3mudkoIgliK9W4MwwUd7GW/JxOWGOB4d14PoDb3l4rYe
dHlKrB4nqIE2j5xq0ly4WLJm84DOAWKwvZ8ihrNMnb4RGK+lDQeg7+MmwpkL9AEz774puilYaAq9
+bFNsIWRlw+cuJwdE07Wfuo9OlzOtHg/XboMzsZxCZuTaULdrJs8oatFMEhtJ9tpll6/c+Wrc647
8wllk35YwyxGtpk4bp8NPEOh6efFo0JBZCwjVk+LS1ci8X1x6Ly2ee8hnwbayqyMmiZ6dkyt2Wex
xqkiKoEPCL/aVckoQA0U04MvpPmBsINU6Q888QQtBERatBvZR19DjF2l0bA/ZXN3HCYNUE7ZVAzU
ecgn/jTqJJ8P6TXjZpC0tNCmWalc8msWo6BBrCwOhka63FEjjeeWiKizN5j/x9mZ9bitK1v4FwnQ
QFHSq2e33YPbPSUvQjq9o3me9evvp2zgnrTdsJF9Hw6wg9zQpMhicdVaqx7sPBELVbfGx0yv8n2q
hR+GySqkfoDTFR2el5UARB9IfME525eyUwCgY7kAgfkVZkpEkB9DMJzB2o4STqZXqeGTm3sKB8iZ
nrFJEBPuGoNGTFnQrTxNxHCx9eEjC2u5MfI4FzOsfQObrmJdf7DB2m9C1fD6I2rxur4DoDXcVYpm
AgdmjbQ6BI9quGAXEj4q93H2i3pEcpt52ni0Kd0im6LDqJb11WM1+tavOC5rJHdW9d6NjS/QPo35
Slijcx8k3MjwGqquQRSjQvPU53jc1vESpUeyG3p4wK3tBzuplt0ic/v+w8RfWVvFo6/4i8jxjG0h
e6ddCWd4bQwjpGZt0+N31PUEOMfjEWWUEWYCbFKPZAw7o7a13gYjlTNX0Zvb3uhA6Sbiv+3SXoIt
7aXPfay6W1N0RT6jyqIc6nqkwTjpIYBHLdutmYYoQtjXw5NrQQKjUFE/J4UnloI6z6PpUbsMHc3t
5mkayKUdVceY4CrnYTnS/B0W1SFRsoYuTrkJhxgn+3lYtOYxTWr9fbTzFM2BhyEtMzsaOAD6wIKx
W8a7ojOHXdu038wM7hIOHV4zV3BtIiMdsiI6BmC4OYcWBo816ZsAJZUZdKt6WEa9or9no1a9R6GJ
M2bkUdkoLDV9jnCi0yxfrCgXmeQjkVw0tQNZ2w9qKL8lthBvY1/+HAX9h0SSUwRza4laCZheVTqK
qck4y0PPmWN9ps5bjYwiUQAwuo52VZEeZ/eKmFwVWo8egzqFj1lPu69dAYV/nMVqIje165rZnKW0
HjKVCnDbEEbzug4WgJs+jnVg1CvNNdtDGEVCWQT01fSBpwwMTh/YaMqmGgTuVqLMH11/FMOuA5Rw
FvSTwqAvMtzsl9Kl7QNvNQAMkgyNfJBud3M7Ffm8ClrjzYP8EpEq8zswTqEmklKTxrpIEbM8isKt
CUSxDI2s/6kWmJ6j6H0xW8isy7oPyorikcLzwvZsaBe9g6mW2bTFEjJXu0rqCkmPXo7bplCSVVag
TfNVGsqXwqn5LrW6FXmUvKdIKORaVwNjaWllD/hYRTjauPmW4jepmVDVhVO41qHC2frbUHXGO6ZR
zkDCH2K+FWk1dW4uiEqsB5nY7nxAMDnrstRFXTG0kEOzJ8WuqhfP0JvXpB7jnWyS4iAKHrCJkMmL
QuUXQoLv+kdVd6unQsh2OWhAiJ2rQ8IIuS4feU1jgylS3J08O/rG6eQ5n+AZ4JjFZJTBg6OrHWVG
mfFHii6PIKhB9Y3EY+XFzbK3SySalZPPtdx4r1DpHqq0L1TAkKYiyVBIZqUtkp+9q+fUTmwu/j4P
43UGuDsvwmEfSGS6cV5LKkaoZeNwhDnohiGQQPcB3eBb5Di/UPBTAI1QI0kvzW5p9Sr2rVH+VO16
QPYW9tiShQdQ/n8SEXjrEc+7ednzvFMIxeg7R3dDcHfv4TtMdI/AWCi5Gu1UZXR2KCmgzPg9TmMQ
G6h3gnBaOrrhwC6TRVD6kLDcyvkuqA8+0tgHpyu4rQuuAnfVhbiapLZWziwFZ0Wq8sDqBCqYjGTY
mRhb2EI2Fd16gFLXUfbsFOqVXlCHS9wPTbgEtG+eZQpG8uH0AjWEPZE6NUkLREiOwkNM2Y+imoU1
Mw3z4lcTu889u8jO/ZVW68c+gOomlaWiw9GC6WWG0a0EgimFRnG02uHa8mJWOD4KkRwo6OZUKsoN
O9TahXSDnmkqzQiDaAFi9AoStiiwQSMXCt77JrzXXAizZr8d2vEIr2qqZ9h3ltoXZDUqlVkZ7qME
bArbtj1uAY8WmhGzbl6o/D+FukHneJ8HeCp3ah2+SR7QlGDUhZ2mD10eLqc/QHF4l6n6T78z9n5q
L83W3FkdRL5kkgcB6vnxuKvD+M4ojZfO5ggV9VtT9xtOJTVysW1bSp4izUhxiyerlA1Iml7fGOlY
zSzyl6mZ5e+f0DSQAcagu6mVfEU7L3pD0PtWyx/DKoCUOkg0535L0RFWKO0WfvPqi8q47xNln8hn
8or3OuMGpi/xL6WpSHmDJFxGHPVOgzkhzKOXYhAwFKFOJhGkS9hDlOeolk1cHK/OHuVg/oTxOesR
vxmDgwtAsDFJJhKoTqC1D2ya76ELCKnr3cS5mYcKoFw9YOCjvoy4k9TKeEDo+RwX3SEoUorS2lIL
2h+NKD+aQHn1qp42S068tMdk3pXFDQlOOtMb9YMgswn65DHJlU0RjnAMLYQJCJEnur5vYryLPqaj
FBf0/W4aRm0QWk/hL6da1GNptpx+UDSCCjfeG1nOP/SqwV+0E5umt75Pf8seaXNoBPGCthJQu2hD
j5absix4RZS2S4wc5m2qHJD7L50K6DVx7iIzpUMewFThrkTcPtF/GP61Vs2TnCJIU9xwfShcbv5z
XdT73inv5JDx0qzcV9pr3aTIrWhDusHHc6YB72eeTTex8jVJ61vsUdZpwv1qO9/puUfiYb1X4I4z
UZKK2B2ViTy70e3hJk/7lwnNw3A0QPVp3xZDlW7SUl0REOZVhSdsxguPioMwXcwMO+OABcmOlnav
eEfeBj4JYyQgORu+tdDicTtG9X1Z0keVa01fW2X/ME7YB+6c9/iSL/W++FY6yWTgLTKfp3Cev4Rm
l1NoiN6qQN1EMrszG4/jrd17RnpTTL8J50DsBHY1JN/CkSsnosg/UbkrDJUnmD6TqxZLWC1J6KqW
ua+qqh1hALw5WqPMe88AYvOJ9Lkr4xW4gXNbC/gabdw8dpEbL9vUfvVQluEBVb9YA7J0RyjIs4Vy
j3aimI3K+O4bwbul00K2Q/xU1+02DsoFfVIwKbDvu6olRMdhu4XK+91vOjTmvr4PdQnXU2LE23DS
zdL65eUk1HXivunG4EHMzrAUtBaFS8tgXc31Ge6OHzF0qI3mdxuKvZsscF88eHWzvh0obxLIb0Xr
J2vs/uNNJOoUOZi8z2p5l5nOHuKf0wXlvCj1ZmIk2r6yS4uAyJOvVWoZ0n2NE2MxArl7BCjNtFf8
zaUJr9CBKpqm5QIzU2hDaKunw2FV/ULHK2JmlkRLG90kHEeBAq8j6Hqh8Z4100WuUwYIttznS0ji
6z5E6h8dEYZxXMbVoEKb9Y2baXsrFHODxNz3acHjGHC0q+nrWS2qksq1ZS5D7RuGWYsw09D0YZEo
jN1IeEagNynzB/DNMOnQZI68FNGfw8604adKOvliJ3YEjnVinwvrMYODAvV9auoAsjjwxRTbnE8r
oRfebVVps1Q1nhyKHvBToy39V3ea4uzTFmEhdMrOvO8j77VEgmg68YKEkvZ+zho3jMfeAFuELMKD
DaC+fzVDd6Xgydeb95lu3Fud+d4wGVFnlFV0PGnc186GrK4GJPalvq3B3T1AesRsM5M6bd1V29Sp
V5MG0YoBYYk1TC2pCm6oF48Ew7NTnDVfJjIx/mILtc3XZv3S229lgGhZazZ1Yq9Q/czcAbfAqWNp
7HY8sorVALxlwEOe/kFmFcHdt5uSCh0EqcFPH1TduNECbDMz27/x7WTLa23p4KbTWMoR3eACnGuH
febk3bzt/fRo6uE+Ue+5S+YwcANYpJX4xm+rs9vpx4sWT+ioXGq0HpjWbgjGbZvf64iHMz/bFa2G
Cys88ImQVSrflN6ndB2uCuF8Nyr9uU7yH0Nl3sHc5GHLl2NjsKyMNO2wiS7NVWKMhUaikCsrG2L6
Jg7YHmgt6Dmnuig9/MeROveklgT+j7H56L6pmfvLUtVVRTUzBj2cT0sSJ01MXbMqF3aioxXuj4Uy
fmsS42AMybrjKQ+TARi4bO5D6CyZKseFQDc1r1rlduggG8hnpZGLLBzWkW3vSyVfipEzOzbqxueG
ivVwbcEUQOjtbrVRPtJiky9kDTA6OpBjeMUck05JNgolYrsyl4UDudVQZ3AwPPwJwoUTVd/oWr0t
EPM0QbSsW+fWrcg8WHEMn7KlMaSrCRNozWQ+9Nz2aZn9UB1ajlL13iYcnr63VyoIElfygbfuY2NK
jbJ4AKaWGzt9gq74JW3QbvrWOYSqjXRtpJUtf4YOfeD/0/TB4/yFRh2qSF8SnieaMd50XXqTUpDR
+LSKjFZukaw0cXAdRL9mXuxjx4GQbIHWogTtWxWfH9cOtpjN80s5xR7ylc73V2GjrHjcrdlAcQGF
U++t3aSHqkp/n/MqJhnc8TK5a8lemkpHA2CvasPYxGV82/HvRAWuIIw9/a7pz3pP+56hOgbMpsBs
wNhs7o003Lqsr+HT5nkYQSPDBX9sus6Ssjx4srqYll1nMZ3Ao+yCNrnPHz3VepBpMS5V9Buz6RtE
IrqPiXcQIG5DPdw2bKiACShq/OjZFKYiInnIv8SyJpC8x1xb1R1uDMb4JpXk1iKh6/hUo/+R06xi
WodppR0lvtHEI6g0tqZjdw+rDHEUBVzYvYS7AbQ+eJRGsVYAYSW/VNPFzdD4SzhzyP+ifxoMjVJI
CFFkvlgsMK83CtCk8D52DU6Ar/jEAUxm09jTv2tRrVILhOoojCgklnMB04p0bZ+gSkgSeHA6OACA
B+lulHwYffYjDnrI3eOGVB5DGRhc/i88OiaZvRunN1HdIUzmjrezu6hfKZ3/I+r8LTIViBFvhWUv
p788iYVr/pZH13L4/WSg3n1MSJI0beZWCbA97vi8POiXLidL41FW+/VSjYIHRxspf0HiQ9iFGAgO
hiD2BjMTLrcX5+Dk4G93RQypXye2J1YSzfIygXzOJxGdj7uGv+OpeGNFdYLlEmFbBDeKS8bvVj6m
v/lTHqBTzzNlV476K84tS4vArtbDBlIiUKG6j9OgZfmwqmEyHPN4D0lDzDjWiMoLqDlj0yH9wKKi
Gf3nyIgf2gCergJW05nag8IUuiH6hT/IOgy9m7j2Bl5L0bANEb1nABfLELRkPiTGPuvNI4UgmtVz
Xw1heteY2XOBW8qs7LtvuDu7OXHQPhQQ0BKMlGVeHorWhVRJFdFjiS1mhx8LUv1WbMNGpWifi7UR
B/aMfkQHY0RdVgZLA21YWLZrMkasUyiotWny5lqFmPlK9xi16cHsvDuT1QcZizA2SqtXx2pmDY2/
fUfvli6ynblqBhTUyOU2bVa90En+LUEK0lR4cSWGfkt/gm8FfhU5D8NcH18DL8WI0qZ4I6ts+GaG
1TG3YCqiDgV1rMtda+VYc9IxvNefeTwvDXfYkbtQayk/fNvDDyFAzkah5D4xu51OlgI76sPxoo0U
xZsIxB15/gPe+XJW+Eg6Iu/ZG6NFqBj3Tlpvw7Bek3AuBbZGOGpvZBpRYOpRhdtuQUMHe+558FVL
qsAwsHlG0QxyBVJX3pfoNai9f7RD/OKm8W2tB/f4GK406T3FSrPtAqg3iYv/FC2+bydXosmWQ+Tc
EB1R227o9N5oxcpySuBCwRHADFjbqxwmSjrbCURU+OeSoXkIh2bY1nWXoqWLsR+W3XoyC+sionWI
fxRWMCaVbXCeWaRUxSyMvRi+JxQcDHrezJSrXABD1qgfO2hIrYR5nXpP+IUd9bSDrBth1dZodbrm
PVTMx0TDrUfY+yAH+UkL9Rij/bO7hpMuM+CWuJl4Je48c6Ktb1qvqCt3Xp3gGzMc8p7Hpjm9rRuq
/4C9mg3VBq5NV5f31tjv6yCfW0oNwdWBTaDXkjjnlgVO2PVtjLP0LBt0Z05dbRmU6W2uqpvKtHiT
abe8f1axqtRwo5oHQ+CURsV63yT6Q660DzmOEOrogGYamyQ0F7pFw0CrxThdy1bCV7dKP/lFAWjF
9pJq+lrBU5M0otUtTFMmIDpMDjV0ak2mNHrg2qGvPJExngVWvElxZCGaNlj88KOjfJlr/i9rVGeF
fHaq7DWqNLKv9iapoxcRlc8ZBjeUk1Z9FN36Qb/LsSvKFAyMuY1SPjlMWPhcubPggfNCEXc/NOgn
StJATejbji+UOtTjJvzT4mmeYVKWONW6kfSdxrqOPtGLGqb9THXSYxfKD5xjF4raBXOA+q0PZ1zm
0ToNzY0jlWzl61gzCeQqugenuNL3QQgt/LKo+Uz+T76vg9QZlgr2Zekn+nfN62TR+s5wDH1khKu6
+On5MFTH6jjNyndhAZb5fxhTqhYC+H9dHU6E2wVVFh+dS3fsIa4NCZveQ9sffmsCuUt8YgPin7G5
ot4+9Z1Eu40luA2X3MbGFJbUJF3/Qy7ed+3EvR6bYxLeONpjYb4xXyBtqFviV1/6K/6T/n75onHB
kl8uL/O5Vn0anKqcwMaC5nsny2xj4xR7idEce9M7CpQmYXTfpeZTEw7LyyMJpvGHZ8bvaQoVG26a
1U228Scj0dzA9k2nbo6kIPUDL4RxV9XVFf+G812Dq6WK5awppGraxslaVlFneibw5RFZnpaSVSMY
nOR8FWd3zLGGKWAJd1dmNv2jJzMzDFVIqdPX0dbMk0FdP6Ka37XlMVUCZWFksON5scJkrIzx2maZ
VulkLBOjwqmbo0UnWXHiY1ArfpNYlvt7gqZsECQ2z4O7Ef2tTm+XYlUr+CaqgqizzVsxK/Phyi/4
YrKffsC0of7YrSGs8LbyA44haiKEZ/kxktGxq/mPy/vli0/5aaATzxEDPkSPIKucjgW0xfVIIx9V
UxD1QLVtbtVQLDPy0MuDnttu2CbbRtUw6dfppmec7NKk1NN4rJWp6RvJWGNC5kQ8ofgJvj7qfihu
UmTZNX8cIRy+PPaXExaqQM4nJoOXkwlbKrZmps2EfWcNSw34onuo82ifZHv4IXc9/2lCuP8Pg5oq
53EKQLY4ma/TBGhFsn8HDenS4Tbx9xSuot5CfTHgmAXftbS60jnnPOgQYDUNu11s3E3m+nkPpUC4
Vh4X4xM9jf33wdBQZKpdt6UTjVToP2JlV5b2iwENXQjHwLVck9ZpiJXOSDcqvTWfCsoLXt2/4D+F
cQdPcPfl8nqeRzk8P/4Y6eR4TH3rq0J25pPfZsUmLJI7JdSSK93IvpgOkWYKN9T0ddxhP6+fT73B
TLwcDVLVFdtBU37YJmauUjYUGFpDRyV+eVZf3FFcw4ZQJUiqoI3Jyc0IjDmqEEmGJ5RzJK2Pamru
EjVYFaYdwq1S5wGLGQ3zXFZUjdzoFZuA+eXfcB54plaqus71TMc3OIqfJ+0ZdtLREQm8Wl2xW+j5
Fd0XI5np5WHO19Z2cG+kWQaLa7LMn4exe1SWsijyJ/pFYEhBBROduGsM3bwSzZUpnfjocyXSRpkz
50hJtzb91EbKHTSyDSCVJxS5NnJ7tyk2iCkBEb4bYQxYc60l8HmImQakF4eOnsQxrZODV8AGwCTH
L58gvNh2DhPyO7zpWQf30PbuBCr3LNtcXs/zA8GQDtc+SZWwHHFyOdJ9pnExryifdP+DZmuvcNOv
NbA6H8IhVcRGC0jRwrnoZIiiTyR8GTxhciv+cCeDSX14/NtZ0CWKSwFWkm1x0Z8ca2GMaVWKvHjS
eqjU4C7euoYEe3mQ8x3+eZBpu/xxtdZDK9RCJsVTToPrUYZi1YoYdZpuHS8P9NWCwf6ghKIaKp5I
J9sA53jeyREDdaEfc6EGMTSj7uPyIGezwSkfzyXTwGIccYd1cpBkk+UGHpHxs5pUH+j/kEzYvYo2
OXr624GQ+tEyWqVhjTxvG1/UFexLOy2fnaJaKyPtYcPxFQT78ihnccHhlnSwXiLiGoY47S0qtTHW
2qbT4NcqR0XcUGpaZVLORvOK3/75un0e6GQX5Ng+9Ho7aE9D+5veE/3IwEHqMrzWDmL6hz6lko7J
XHR0qIbG++p3c7Q/tlsqLNdoRI5bq/1KI5VjW84x7FrpkPQh1lJj+esF/DSc/nl3h4b0xjbHjzND
tOkjol/SccxY6mNMRUm1wytx/CzUTbODIEsH6SnUaSdBwe2lB3/Rz59zerQFNCX1UOK0tbHEDSQf
n1uXCwQTwctzPL8nGRVQwWCPSAluc7Lp0wqnU6su02cxuQZZr4H7yyt6FjR+xklmptAtRsl7TK5+
tdarR93z8vjWF5uHvrdS0KuUaQvL+LzIGQ7sg1Za6XMRV0iHcYVAPw4mX1PlMpbapDDTFH/uxsFj
rrrACR+1EmRzYbVYxgibehoqlNzLOx4QWAJjYLrSHbwt/IrqIda7muw/FGRXGMIns6qT4zZIOpxI
aoHy1wMCTpGeyDymKt9aH5H6oXQvJYKTSdDZq8O+07u1jkML7CIgWh/321a+aZT9Ldhpc83zKBll
iOzTHTrYCdrgEV7r3q9KH44cvp9InyIhN5NcafJkmtjiU6kxjAGewRqVuLpxbeNb66KujVH1eTTp
cymLU5HCiKJ2tW9R0SCOqYx4DRv0O+IvoOf8Z5G7hwE7jzRyrxzns1hLlCU60SSJpN4gM/z8RUrd
DRVPB7T1I6/eOzQvXQw0HrqSEX41iuSKpW8FxvJnyVGQwZUzazt8ztswvXUHBbV+lP66srvOAobU
hCAv0n+bA9on18bomrCxsrp4DizjtQTnN0qMwyuQOXFjltm3y6Pp5/FJ0qOC5Ei31amn88nKdVpR
Oio+Ks/TF05NexPi+hi+5z2g3MR9cqxFHsGVyghbCPUo5Pmg8+p9i7uMCS8NOxgKCo5r3XnQbsnr
qJu8QLucwbIG0Cd+mx1GIKvLP/v8BPKrDco2wuIUEno+f+/C6B2Ux1X2PFiR2JaDOdVXw2gdD7hz
XR7q/EqyGIiIo8ME4BV1Gmz0ET1xKZ2jmntoDuvvamdBMqdsEcOy+PuxbMeQ5Fi6rXEJfp4WhC0l
DZzBOTYuHX0T/74Kx72BJqs3iysXxfl3x2WUDBXTT6lNIPXnoXShlci6hXPscO1AfIdVGiZS5WRq
hY2fgh3fX08NPIXsga4vvA1PTygW+R4FtNo9Bk17V9OwGB7ccjSbhRTR++WhzjcH40xJCg1eJnvI
k6ll0eibPMLNo1lCNS6S+h4Hk6mVV3Dl9vtqIEsDPrWn56EjT+4BBx8vayh04whDc8SBMLp3dPWI
yOMaSqNNP/lzFmGDHlhCCFJ8duHJlDQ9KpUoN40j3/MmgTPPt8pLZYFEfudhw+MoFdYl9QdMQaRU
1/CaL+b5L3bJ6wJY7OwIeK2RpqlhHyVaaPo0UK9RSrRzcASvQW9TdPtzogZYNNuEiu20Uc4mirtu
CmLkSk7AsMZUZNqTtFBOyFwiIa4kEqfz+j0YDw4wPjIYbo7PZyCuBolRLYONY/Sz1bexWu3bzlv/
3XacRiFLmboqWdJA+f55lKq0rCRPfQzzFJcquHLvZva81Iy/3Y2/x+ED/W6AScnyZJxe4LOYjJF1
lFWM0KwkZMOaxTl+UiVdntJXXwkQndgreOmapxsCyyuMmyymVAwJnYcyiI7uU1WFvxJp7Qcfdu/l
8U5j8O+p0QsJZ2QgbXmacCll3BTaME2tXkEx+Rl3L0aPRWqf/Lw80BkyyUigL1wpFsZ2POFPtgS9
PtqobGt5LBEvAfla6S3uASt0W9LFN79Yla2414LD5WHP11Oj/MIGJLMA2T5F7RGQeQ7NDSgZ4+/i
9cOtMPdUQ5eY3Cg0bLk82Fn6DPBqmDyz+XKSOsGp5zPihiSDcaEfA8xWA3qT9vq2SFet/8T/Gu2B
kxAp72b7wxmuzPM0gfp3ZIAl8jR1wmU+H4XUnSCarNePaU1dK9MQfqqBent5ftM+/xRCNPrkYhxh
UOWZ+rOffEIRZzZkdzU+4vwGv0vzwk1s19HGSmhl/9dD2ZRpVfq+AmXTTOzzfMY4MQOV43bE+Q1R
slSw8/JwVI2Ua034znYICCTTolE5txp45MkFIPoKt5SB/lFRgD1CwitHRSqnmiaG7NS+w/wvSzx0
LxSgPYDHJIXW2YnrvDjUIksihq1gwmIeN8OasIIfAv+UhP9vYcdpOE6dTj2JF519upA5FQg3NLTk
EYcG1Jo0zTCa+KDF3ZUNeL6MPA5+xywiOyz3kxiZaGXQZLRNecQ7710zkO92zr2roLeIIZRZxpXh
zrciudyEcwJxmo5+ivsLzG5b0+/cx9BLYJ+SJ+vmP5Hq/m14nHI4uu+SgZh8Mmea9R8Yg8j7GroC
9HVk2HPL8H/AzG1q9IwWLiqXd/x58CAtdWzVpJTBA0WaJ2ONOvofKynzYz3iBttsTXOv6B+6wNdV
O6L8gIQCM5mXgacVy4ApXx7/NG01NJP66NQMgDQAY56TE5cprIGRBvHRUFt0PWXX3gJYOygXwKhb
S9HW9QjrtMv8a9frFzM3+T+KtywwhNzTeoAjh6bXAxsdpdySCM2GAGakXEJtL4Ypd6anve1sR61Y
m4Z3BXI4C5waSbpK9iw0SlbO6QXR5k7llpbiHWGCP1gebWtL++Hyyp7v1WkI+kZLLAzBeU9Xtu6V
bEQ6dgydtRirl6jYBpZ1pbvs+f06TQTNHDvWnCrhp9uH4q3IROg+0iU+lhCffZrGixRWHc7qtHjp
6T5hk9s6Dths/RSq2ePlaZ5vIKpiZP8qdZ0JLD+ZZomcveZt4B+H5B9MFviWGE8symEbRLSwsK8g
BufxBpMkmnqCmaLxhLL/+WQOOW2mvGqIj7gEoRvSN7H8jk8l+9PB61LfXp6boZ9dfZYJx4BIKrAz
Zbt8Hs7MpS8AWZJHXXHaV4zxy3UeDsZPA6eL9TCqmASNupy7LZzkMQ/KY48SZyFCHE7HpsWyh2Z7
UJkNjE+ABZ5JXV36kaV09XGc8rGNrXTRD2G/DmQe3vZOGm1NJfd3mYvepWaxsfoVElUqHuy0KTHm
TWVHOwyjaViqpAn0xcwb/vqiIqk2LPJ0Ln1T/sbq/oh9lpdlta1r2WOa1m8wWWbQKJ87+QqfD1Jt
sDGIvj2ylssrfZaQ0uEAMHdCaSyDPsYnOYbVokJwi049kF3tKwVNswkliuJZghWwfL882NmWZTAb
NofUTIYUp8Uds6vUUrFS4xEe2bNhZwu9jB70Jn5DKf88YOuVd+OVIb+Y39TAgUeLAdx1VqDHsT/F
mt5qH30TS1RsUuUaBo2zhBKOzEjFr+ryFM/OiU6qMj1vBSgy98vJvTyYeQncUWoH6HwQ+yma1eEG
b6wbo/lBv7XLg51FOp20Bi4iYVxYUFhODmUnrU4baY52sCPc0uvM3Dfg9zNam378h4E4hzwkqIdz
yD4fRwv2DTLjsnmM3ajHqQ4Fe5npxeTm6cwuD3V+O+mqBeZhE7jBxHgpfR4r9xKrgxzKF2vp+1U5
e9qHLEfh/OP51raORoyf0lVXCjysulnb996ssIMrKOwXC2sDvZBpcC4ETKfPvyEDRhwC1WgeZUvV
2iwGZ5twE6/cPLeWl+d7vmF0zjp9eSgfU9I9TRgzI1RcyinZgcJGetfjkbONAMqgEreYEuZ19V0V
AR1iL496fiymUTmElPN4pZ3mc5qRqUGO4/1BQwOxqIJXrn019h1wmNV/GIlk2OQ5Tw55igTaMqhQ
ZfbioBW4YTTJUw6nAmfOhRo3Vy7+6VL49F7SmdQfQ025xx8RNEQWaWQ0k3yoy2CNzm7K3LDm30iS
R/IdUuR3M1eurKSufjkqi6laukZjlZO9Qv2gLirsMA9e5b1ZdfGPmW5a/5f5bKI8VPB0dAYNN6ua
Nov8pAljHlydtiLxIoYEEZBgapYr52YDgy92Y/9Dq3LjSlQ6g92gJ7E0//uR0374Y2kSzFtE1FvJ
IY0aa2/EMUpjkcbbLI/pkjgZHFYiHra6Y9Fbz1UtDMSxzAd5UReXt8P5yfr8Q05Ot2JVhuKRdh86
i/AYNWu4dnMlMq/sOu38qmEcm/e5nJBT6smfJ4zzSd/7ep0+1k3Xzok0+UJzXLQGQUj06EntFTwF
sOjB+PlXNijQxqPYpcUEmyW6S8O8f+Jhnq6lUOR97LXhLtWc8pAmYrytizS9xiP5au/yGAHH5p0/
XZKff6/XVdVQD2Z1yLBBV7GyBK9h65oOZl4ubGVcyofN5U/xxRJZE2wO5quCY5zSqnADEVHmF/nB
Fm8YUaIAowxX3OnYRWcoOZW/RTPg4ghaKZmkg5AiTs/J6Km+xBSiPlAC0swDruBJ+Xh5RtqUrZxE
gAmR/5c7AufxBFywlKEoC7VSHyKFjhdZtnKbZz/J5ymKyBiwucftRDP0uRf8lM42LmiFil3X5R8x
RZnPvwHSBzPUUVuADJ1myv2g6wmQUfJQavrWiYbDOAlQL49x/ukYw5nozuBsMHSmdfjjOMfY+3Rt
gwlVM3buU4vZz7yO20l4phfKIld9fVYiu3wsG2e8EmTP76vPQ59EEi+ggm43Vnkwct1e0HatpbSG
21qfxu1eb2QCemR4Vy7J89Nh8ExX7SkxAHj+fdr/mC9Cbr31sqg6gE5tBlVORyPCIyjWN76mTIHd
d8z15TX+6jv+Maauf17jxqOFWZkr3sHu6FGcmt73XP59NPw0r1PWuixMxGIxLpWjE93YZnwH4P2k
2s2VaPj1VCAjYXJLWnV2ByvSdfEVig59jAF53i095ISXV+s8rk8z+d8QJ6s1VpDCZDOWB1nL73Vh
31Q9zOLiyjf5at9PWSjZLsihcfoszHQNI9HcLg+Tv18fiFXWNjjOqhV2oNALFlowkQpb58d/mdz/
D2tOKcAf2w9hCfuy1ejTqw7BvJJxMSe1oNFWAFvi8lBfHS/4fdDSABZo0XaSTbSibqfut9HBCLIb
V+LFJjX3qDfdsle8p1JxrnE1v9gbkGt50U/aiQnJ+Dy3qkvdrurd7IDIfLLzNunoXhXDy+VpfZGA
gL8CaYEicK+coRWqGoiwNTrnwW7bXRMUuIqM+c1gtHeV6d8VTnT0E23qC2IvfZXWE+o1rs0Ul07C
MhcQP4EmmJRDTt+eWVG1DX7k1kNbpY9R6r1Eus8d4Q2gbaK8FqC/OA5QXzGgkCT1qnEKcxW5gXQ8
1LMDvvw1nkHI5cIh2HiyuMZV/mIkwyS7M02dFzUJ2ufvZ1m+2WemYj00WgPBHpsDzcWx30/Tj8uf
8IuNYvC0VTWeRKiXTu+1SEECbGOG86A0ZrVpcPjaYjAV7y6P8sV0uNLMCRtVwe9OX3+4l2OWUyB3
hRQRHzotF3dlF3jbusN+8MpZ076Y0m+eKTga6c8ZGNlrYqjaVpMPHbgz8p2kfo8dGMqJbeNJpFZw
9p3S9xc2yoEtTKB2D8kkPOhWVW1LHFY2mIlhxI3x0+LyKnx1XCT8CbYpl53B0+LzV+3VUKaxm8kH
rTD071Hwf5ydV5PcVral/8oNvaMH3kzc7gekL5uZRbKKfEGUKBLee/z6+cDuGVUCGYnhlRSSGDQH
x+2zzdpr5SrsqXK9Mo0Q3Xcwv0XXk6BusnvwlO5RDz1jZzlasODLXHl3yVCPcBoKbLhuE+OQ0w6d
AyBrT2GH0zSc/PbFdx70yrRddFAk49Bw5m5P/doB+DjkuGcfbG2Ml22YsMQdBQuNHD1rUdkqw9c2
p53r9kjzFC6oO8ws8CdcCgqJ46d8GGoQUMxqKGUerTR9NoThuRii1NYbVHeSZI8Z2kWi8hBnsLnC
y//59uhXDD0ZhhHMzdkjOp4MbigZjIuDOxwJ/nFM1byDV1ms7FqAjMtMH+u8KRZOlToPVWkc4+VU
RQreoyd+OWFaBIqiRPPoaBWa8abFYrc3cnQhND1VN52UWStTKbVRQ1FdaTHSKHaEZgOcyX0Oe6OV
ejuhV8JVIUvZIW0gmoj8JqTlXKEDOo+iQ2CV1sYNO//A5unbtIJxNqwbWt01ZfhuqT4tsjmoW00q
VATVPXkdiD18Ul5HPjZXKmetVKLxEJJJgBypjY2NGhmILUg9vGp6gjoL1nYVGa64ctOgWTA9V16I
8WkYbTboFizq5erIpgVTQWtqR1EqidoV76teWnvoqd5gnPldJAp60JYCzp0MIflQQP2Xg+WtHgS5
6ign02xeujSnG77X05UoBefb5+yKywTP8fiXotOjNO02aw3FaZ3Bgg8hViM7T4+W971D/uLOEvL8
iDKBsWqTVFwwHFciMQwPa8lxg/id8PJyfqASSCfVun6En3w9pM0DCicrRYRJKvwG7R/N63eC9gnB
SSiD/cfaes/6hXjzinEH18GBUCjwmfzf5RdkFvK9uTyYR2ArEr0R7c8+XMr2XklWqvz5+NWU6EF0
TGtNbWQWhp/n2hFlqUPl5l/zJH13h/xE9/qDm8O9oAr7PkQyIJe+8G5So5GKBTs2TuTSs6EATB2T
7BqFbkoElxNNAsMrQEbKpw4CW9tsta/ka79JcrOU6pqvqAoKARdA4W+a7SZn1kS/r4AIWz8FefWT
VuJ3UBa3D+u1qYxADjaOMG/mJfpaqtdQj+inUIslqMzd6IDmlL6pRac6/P5QLBY5SYVU7yzvWhV5
H+Q0gZ/k3hM/h4FRn6ncZfeC6cULJ3FuWMajQQ5q1F7XeNcvN6ixhgK9FGAAQeZ/TtIcopaRcKey
dqJXvt2e1rU9Ar4uArnFf8L1vBwr040oQSEkOoll/6WSvMd4cPe3h7i2STQDgZ7DISAompy3Uuva
OO6K6CxAKXOUHdfY04PQ3bmIBi1s0vyRZOXGjhNKHKN/OxkK3ScBLnkzPjlI+pSldQjUn35g/qCS
IiyVjeeGkrEohJESt/R551FSZ0oIxVgIsLuAS7z9JovlOkCKR+2UF5mMZVii5XF7Ka+OOVb/MVCU
cn5Z0Q8eSIVP28MFH40t62V6lIXSpjU3gXoy3zaOt7k92tybY4bW+LYZ5GiowV2eDeoqjihWoyZG
62rIOWjItSoDDRx+r/cHC502eGrqni4EVXszg6xcqKpceRRUymNU/ukoo39tapLNvDNgpavw6ytp
l5bBfV0XkM2KL70cUHQUEHgS5E0RZttmMJ6IJjd66NwpgrBwgq8sBI2z2EtwSMSE02UvCaNUOHbV
U6sJ7c6Soy9pHKabCBk0VyqfAgbsEthWk05behfnLhiVQbgKMDpURLB0l3sA/6o2VKEsHmP4NTem
6btr38y6nYzo3ZpWSrCAvBB7qt/950xUIR6Ff27hHFy5wCooPeqhwIo5EJNzUBuu6ajloJy65BSq
OWREzqYg7Xz7tF0bBX+DCh4tLmPD1eVMlT4ssqHitdCsAr0d5zGE09/u4cW5Pc4V64qXgY+Js8HV
nR6qyEPRqimE/BQlXrIprcp7y7N0LPyUyrbQjSXOgCvzuhhv/J4Pd9ZRXbWkUmacICSDdi7fqD4A
paFWlYUFvGLKtTFdgcvOK6VOvfUWWtdc7XrxpNf04wzqsc27BRTLlbnwysoQNalUrmbV8UyDaC1W
E+0oZ8pTr6E4DdWetPD8XbltHDQMDiAnKuPTZDWSnD0w+TQ5Qa436lXHBnz8PbSYlF8MWNSkji79
bKld7dqovBz4K2Mf3qw9HqJuJAwTZH3KNH6OQ+iGh0L9njXCX2HePKCq8KgNw7MR/ja+EegfmCpK
/zQDE75PLnipSdlIbmkejVT72fnZjhMbo7VU/yxz8XuVSsOCMbuSK2BETAkPCMndGcKRfllLKipY
Sw3fRCFMWkEXuPYGXO3Y2PVldudlrb+2YmPUqdrKZrH57QtIqY2qPVYdVoBps+tgIgpBSVM7hg4q
wWEiK3tFaaudUVY+3AthW73cHvCa130x4iSOhXkzF2Mn0o6dQjuR629LyncVHY9Z6hBAD3YS3Ofe
awrJRKO+DnC53f6Aa9fm44wne1ylLZr1Fjezc4VDpUtrwYd3B96g28NcMQBME9M5vkd49uNnfLA0
BT39VO4a8RRGg/NYeW63VYDeH26PcsUHuRhlas/g2s6ClskgKbPX9EdqKgqIXNl8Nxr6pAp3YVZX
7DXulczzg+WRZu+CFZc1XORRd6xGFma8gAdRhACKU/xZbtqFy3FtMJNeVdqKQRuD87xcQrlVRCIw
0TzGyvAEBdN7JDe5rYeoMZXR59sLecVZBXZo0AMo4szNsiu5mjRQKAba0csEmF/9sLLxiL83Qw4n
limF63RYst/j509CP8R6cPPHVBLZ38kJoTFbi63K9ziI5T5Fbxfy8S8BDc72SOFu+5n7PETtJ8jW
f/vhYJbWmDcj6AQ2PrmBwMYySOQKyj3kHAUTImDxZwoPyO0VnU8PVJMBvvHfbQzTIn4R4qOxrO25
RPMn7KwHqhj3peC8VIry7CfqQYmke9Vb6nOZb+TlsOON+XDvvCSvvbium5OWlBRTrc8jPTPAmBFD
Yuby9n8ySbBidO4QIk7z6jEdiehDxO2ZZ+yuiXpY3yN32/f+nZgmW0NGB6nOz2lQL1yN67Mkxyzh
YNDVM7n3XVaiW6f08inMvbe21X/ksvxgwqmmeNqz7C81pMxvIotKJMdTRXA1C3XK0rearpGas9sU
3wJkpTbWkB3isrhLUtdfsGlzyzm2+Bv0T/Bv2m0mcWPS1RBEV1aDvk1t2SBJUUNBDP72xl3JH1+O
Mn7Fh3PShE2IA+c059KM3hrAvqmlfIfqcK/kqN1YevHgRu0h94EC9cPCGzi32oxNf5k2Qo4oEExu
PqBWJ2zhvj2JfQTYGOLaMt7K3RuK0K/YmW1nwfN7e77XbuNYmJHJXYpAuCfTtRw1DiEGiE4pzRqN
0Lz2qvpXqouPjtCccfW3vu/dh7n19faw0rWTozFbTDjQQ7plL5e5FDqxgx4zPgn5J7EnJHJU0CpN
XHwHbuBttOFV0wr0TMTTYIrQcIor2r59xC+U8L2p829x1y5FUFc+aXS2SN2TYSFtPll9LXeCPm2c
6hzT5f5VoNPvDMLqSU+GHKkLb6kMc+WqkpPGUaRzBky0PFn5rqhR95Rc8SSgPusLP1oiw7Vb03Uf
IM3cIbJ8e8nHz798VoyL8SbTE9sq6XqjFUeoTmDYQHUW+2SurSBQPawPlBKgAyebKql+R/95V5/N
aKSqkBp5XaCTlloupNn/A+wRLCy8UrDBg5XFE7g8Qgh9m2IUZPU5hFMT3XAXrtTY1+2miOSFW3Jt
7XgV2Sa8f47t5GXEF29yy4/rcwYzumdDe63da4ZDW0kQJM1CRuWKFSDzTKpPxs6NEMvLeSVhmNUq
hftzkaAGD1Yewt0MwkktTrJNZYlIG9UCGa2s0X7+/hHBrRoDOjYPi3A5spAZaIa3UnUOyvpJCvR9
plsISRsLoPhrq8ka4gIDXKHZYWLI0cHSKFhxTCoX6LYNBhqkYq4n72h7KLvbU7p2JInaGGaEGFGa
uZzSoGSxo1ZddfbRREcxAOI4L4mPFny0YBW+3x7s2pX+daMhBwIMN8Xdy13AcIVUnAtT/1NMLVge
vJWWq1/bDmr6IBr+B+dydEwZbszGzDoqfEdqoyyBSVmrS0TvdCovYSF+4X00f/sGjGE3qbWxo1Ai
A3S5jlmYK9rg9d4Z+i0FRWrBXYdiEK+NCJLD26s4P/+XQ41b+uEFDgt08ijv/Kf04UNsWD7G7vvQ
wc8uw5a8hNKc79rYb0O5Z7TDpjFF58C4mhuZ1MpHPUZsPnDsJngUrMFW67fWr3+35YaEN+DVkSmS
95YcxuXk0H2WKkl003PqOe9l5+9Ri/uzoVnFbmsEiFyxWN1ezfllA0w4onTI1QBemdrkvKyFarAw
XVql2U4evJtCsC/hzr89zHzTeMYscgXUvi15hlhBb9lVK4gqjkVmKJ8ULdS/ktcotloVhfeq2KAo
UwK68PS+OP72yORXyUBrtEGMuc/pilYIa9AJeEz1zltFjvs9Vbunpq6+ZhqCvpqxSxF+uT3mfFFH
3izOC9EnKffpLuphr4MCkMuz4jQ17Vn0nYpW2W061fzt3jrWEp10hiEqI5CYHJi8FrUENYj8WInx
jz5Nz8igv9yezRXIjEWfENl7ErukuaZGMikTyNkzUTwGMgp52Y/KQlOGpqkeavFQ3tMitaJjZePK
9G9I6a6S+89mjy69VN3d/pLRilz6KHwI6Bhu90hsOHXxO69P+yqtw1OihsqnJmyLB4qx4pfbo8x9
XkYZ06MWlQJoKybvjy63rdilFIXyEqVpNenfsiJ9QCUN5qJs4/oooUrDDiGbJVjelWMz8h/IdPmC
q5z1EdUdApKR2hZnLatoXUsclBBq6xg7tbVwHWfPHj41jjW9jPwP2bvJqYlUSUYsaxCO1rDNpZJJ
oRiHTMHQmrvbizmbEwOQssIN4+phaiY+wxBUTZvllnPU0eU815ES7BQl9E+S38q/P9SINae2QZVj
3h5dlrEUe6miHmXXSk5KrSAqhHfxprqivLk9qyvrx30DQzTGKDggE6NiZmZGyUsPT4Kvv0aOvNdz
a4ug8o78yevtoeaJT+JmECoEX/gn5Jome5XrBuI1gS69hJKPjJO0c1sE3KzhkEGL3xntoyOqG6zr
Yxpor3WpP7pps+CRzW4EnwCuHQ4hukElaMMubSjFDyG0yLu80JqNuNjKiq27UtV244gtfAvhNpPE
hSWeFw5Hs437QopENpj85OQgIRm1qZa3L33rq+uqFPNVqqKJqJtxs4miMFm5CuzjdLMku1To3WMR
+PkrxGrR3jKcdu0ayL8s+B4zAzRma8DgU7YlIp5V8qSwQLtdULOX2mhedPSNEkvcL+z3OK8LI3c5
hjKJW+hisbR60LOX2OsPbqVupEg4RKq3gcRhLxtIxTvNOhol42vExZVy3zrqpiiSP29/x/yIE11Q
MOV1IQ89C3d9OYoQhXHLl8yVt2Am/pRTx4OCNDjlWbhg1+dGgrFAflCGxwDOyF9CVXR60kcZTBTD
StS9Z0P2986QLVi98aZMV5adowjLEPMyDRe5zRBzz17yXGjWgjCgZKwl8t6IRvkJH8BZXETeglW6
do5xHDkrZG4AC02dAb/U89hM5exFD/37oEnuhVp8bnWE7hI0ODY4ns9ikLxmRoVKorltHWcXB0O7
irV64WG7dnpHFxZoKWlHHvTLazx4Tit1uZm9gMCjndmqn8w8X9jK62v89xjy5RhNrQta6FkZx6Y8
u0KyydEKoXXk2ITDO2XBBStx9ZR+mNLESHgNNC2do2QvyD/dm5b/qZTRH+ZyRE2xEHdfXT1OzYik
IPc+tflqG1RajEbaS6w31SO6SIiSZU1yvn3trh+Xv4eZUm7WyPASyUnq2etBXYoSDsin0ntN5B8q
umq0paz9bmvCs2iEPji6YK0X6fr2N1y9jh8+YXJOzKqD3rvMsxdTbu5zTXlWc23lBf3CUZnFBFxF
eAhJJYzND7PjaDiODCilKF+Ctqy2UdbVWz0qw0fXMp2vPnIhT15gIHGfoyu2YMfnDZyMPZYvcZlp
hTOnNaIY4vS4M7z8BfUMlHP8wXuwnEi5rzVSUfBIl2vD7YK103TFShd0aVdmRnZwIe676+Oyuu8M
FICEUTLI6RJK2pR6bLHWMhs9Lmdbqihom2bkLqzY3BPns/H3TdMc7Rjx0uR2+T42lGrzS0ODWw5w
yPlLd56ovtqwOnnxQYo2aKwXGz1+arjifb5EdXPlvo2wLPjLiTZ0UiaXH4Brn8ZKUmJC3egV5dD7
wZS2ZlG5aBnKn24fwysXDrKUETY0FrrwOy7HijqtHyk/qhdHd/WVIqS7xIWg9fYg8wlRIuRtGVku
qLlOu4uKpA6M1EyrF38wTNuXAenpabGpTOE+SsXt7cHmJ54AeITlQpdF0X7q0oh5LbtlF1ScOgXS
USEv1kFoIh+ph92GQK9AcEr3HlVA4r99pYFewTAKsp0Syaw1NuQmEubG5Qsqp9THP2uiYmtRvzC/
K8ZrRHiBOSbUJ7SYwqklh6x14yfVi+jLNv6DzUFsg0cwVWvJ/aJwZyRUbiDeEdI/TelLgzTQ7RX+
VR68fOP5Ai4HKiJEN5BKXx6aIoH3SerYz7SWz3XnnlBuhSIs2fSxtqMvfeVaMPskwibM03dnGO4F
tJyqKlwFobqPymifog4FVn3B9ZibVGhpIB8iI80+zmLKWDIrndwR9yaIvmlpdaeh40YfUrxwnOf1
Ka4LFFEsP0Iq83iL9pEs92sjfYEXpVr3nfckOsfRbc/bT4HZv5aGdQdyeLvY8z+/rcR5FGyIqGAu
g3/jcuFTeESCPCtQOElq4+g3ovbJiqL89fb+zm8QQSsN0/ijYM2JKy9HMQpPbcDvFC9ykY4y3Ho/
IIGF1KHe+8Hec/r00IiStHURe1s6WvMZMjamD+eJDCSFqcuxw7KJ9FQhPM/V8qnxxc9pp+xNx12T
Lf9RK/J7JQXfrEw+Qq5CDcVUnoahWKWds+tT5+X2OszN1vgNI3WnBYfEzGOOWyms67aNXmRpN5Te
nRPQmNTzJtT+gkNiyUzr8kaNQ8FpOTLUzBNoVQpZbYss1znMfOmB+rG6MUATjg6B6tvkKp+10hV3
uRSpP12vEPyD34rJqDKop18FCH+2LvrbT0Nt+N/bAfAXcFdUs7ZhZLRbIUFZt9DpCNlZne5DrGqo
BVqkyAdbtdTsfG+I1nRFKSvN7ONNNNRgxxQyL60aJCu19tsnfG+6MuM8fVV0oQzvYR8OjU1VBaAb
O6XQd1lWNNsOY/UMpV6+a1I53kl6kK5L1zFcuzBU+NNzQf0rt4pRQSnv35gH5KBuam0j+bPRp5sC
gWHEzIbVEERNYKeeElL5c+OV75X6S47d+9J6ZWFrnlexJ+i8anEvHVqxLje9TMEdfbfyLyMMvDtB
8rPXKKzbLYjCbqW6UvECqRPFTAkIieDWKC4ntHX7hulv9NIM9nEu6w9C0hqBrcu1vG5KxfuckQl7
iS2xD/FXBGHbG1Z1oIFMWmXtqO4uBYr1qXBc7TSgW3YYBA8RPS1otngYaId7cfjt9pGcX01SchDT
YALGutS0uqFGXi+WaVGe2YWVlp6M5s0p/pRCFe2/4rOQLFiCeaBxOdx4Wz+UAYbU8EpUWJ1zH1kn
lUYmuxCf6ghRO6sy7+vCXLj+8xwIzQkkWiGopyZFbvByPKMg0VomanQe1G5dFfF7aj3DWF61zlMV
FDYarYudEVeHVHguSP6M5dKJwdEjKeuycYq6kqzBS5ixujJM74C8s51b740XPHiCv5DrmUMLxy4M
yM0gagSJirG8nCj0qIEiyJ5wJjdQb5u06ddkCuEOccJHwUtXpKpQIPVfcXHIPwXo58Khqv62vzJ+
hA7zGMSAgLkmdr4n0WOIFR9BV2C9Cup6b4FhN/xmKRK48mAy0kilJEOSPdL/XE4XF6C1uGXOWVCK
Tal+ItjYmNbw4Hb+VvEGPOt8oEXOsx1xodYz8wmAwrGz+ILUe6jPTUYe2649yXOicyNu9bpO7MwS
0AVulx6u2TFiHBp3cDfhWQT1o1zOMItzXff6QT/niA1YrWtreRKgAd5v0mJAXdC8M8QysrOyWepS
mntj8IzRfEB9lcqSPjtLoRGhdxoYyck3K22llDoNgmKV74uRgMyO2854koxOukuHLNqqbSsd5KBG
fNhselsLUncVDGW/1ZBLW6tVgfyprv7ZAMZe8Jqu7MSobEfbLb06RIWTnTCyttHQC1DOheo9FGFy
zCTtR+wvZY2nDgQ1Hw38CHUo7hV0ypND3YaxiUR7HR3dVqYB01XCLX0T+W9enXEUcJb6WPmlo2rK
pNwIvBtlIkfHWn8t671RbZ3+z9umfpaT/jUGkRnxO5SOMzbJMEo1tNfc9JRr9ziXI2lN/RZKdFAm
j4OGVnbl7jXgD3LQ2n6z1C6sX1tIQmCARyjuYJQnJorm8EZ1PC065pFbr4c4RlBUkaNnpczEsbG0
uS9N5FPdsPC3lhXpz1nTAGlJtJ/4OXAXtrS2ZoXSvTi51O2aSNE2bFf6EFe5dU68jrJWWA+jMnf0
6tPFhdeDuKaE+M79kPTyVnLhBgRiBvDSamtvK5SFvu65YuvAFWLbaaSMfrxYPyRx7z23RletrMpo
7Vg1/xIjtTl6iQGnRNP1B0+EmE6EVn4TCpW17gYvhaWpz/aKDDzea1jQDg0ZyZbhFLfRwxDXcWs5
CBp31S7FusAuXmVrxXI/Dz3SvhCCq2tVQKOdiE9fGwGqwgj3uvs2K9z10CoCtYO0+c3HmPPAo8jT
z1+YrakRrWsnKxJEgk6SVhr7HLkxO0RUda/il61dp4ZeOPH0hWjzyikYnV94M0YwCsSYl3Yt9RLU
s2jkO8ZV9q4aKNMKUrcwsVnGhZkBtRnVt8aYhmrE5SCQdehKbSXZKeoF2XagBljloS/BLoQbIPRV
fCjrQR1sFCtT2xQFca9pbsKLZQqryM/qvV92yopasLFwza/N/uOHjRHCB/+HlFYyZs/C4+Dgb4Vw
p69jNER+840afSxoScYyIYn5Ged13AhZGfWJcNJ5HbZi2EkPsun7jz28/Qvb+cswfQw06J3AZxjh
dXR7wig0eafEoqanuY39o9qgfwMXH7L3eZVTdIhKFHvJV9+LSpU9K3r/M6O33FPFZOXUSfIsi46y
jdHYfKg0yX/yyzzfeqlLwq6XG1sFjvJZMIx2L+IT07c4CHBEqQpmq/6mJIa6LowWprY6tj4JTRM/
m0YLeesguYjUF4GdSGqEZxCF6yyX2i35j2hFVt9cmP+4YZPpw0U/NupDt0EBdnLSoMdMak9082OC
BI+Sl2chiJ+kWPnSxEuCM7OhfsHwRw1CrOjo512eHWKIXNMSS39WM1V4EjJz+IbyUvCpjOLkkXew
XMh+TM8qgFWwcfSNimQ/4AGb3NQ+SqQ2FmPjSehr5VseoTEcC33w5farNI0IxlFG0BiYC3Its0dJ
K03Tc62uPAV6u4q8fBvCmQHmcG2IGRECckK3x5t6Df8ezyC6H/u1oKW/XEXLycRC8pvylBB1mm28
7bTmEW2ihbqDMt2tX+OQWtHhFyN5N02qaUFm+IjQO0+EuxktVLmRWPbgQTJceFFJdNwniR2XHkgT
Qa3eZN/Tz0knlytQKM2aI+wjJO7x6KAwvc19z9qUgujswzq1DvRB6ic4r7yHFmK+wdbNxLprMy9+
HiCfeUEwCakgNyzvszj6KcPEeRSHnGYRKXZfFdfHsBe6k30haldfK23Q+xWNR7zGda49Qufbvdxe
8isHidZNThDNf6MmxWTJ26AppbZlyUvDhPF4cEOEQxpzf3uUWRqTFQdHjmUHZcJ46jTwCvwIrlij
OBWFtksUNbbBZJ+rFsrhwF0ZnXJQsnDdiME6oKFT0wJIFgT/PAzGwsWZURpiEkmrcUfpW6UJf5pV
Q40r1lvL1Z/6oslJQfSmI61yHf1vO4G/vyQjItG3o3bJnkx529MMIrscxtx/gAK/WiFx1q7JV2Vf
ANzDhqlBY1VXYvJtsKL0q5U7XbZwK+ZbRIZ7THSO7UukyiZbpHdaHGShlZ30xntzjfoooRF7e3+m
Ac24KBTfaUUnshmD8suLF0hBLUGyl51cJVD/dFot31h+GK+zQEi2eWIM392c5jBJq3Uky6t2dXv4
mff7a3yaiEFEUQKZnULNKOpcb6vsBMevrSk7od1XIZKCBTqJnd1Z5k62TibdhwZOqGIsyUddm/4Y
V5HQ58HkKlxOX4emuogTXJLKrLxVNiDmpNfdThzkJylsvsHPC8WllsAlvURdd3XmxBRjIzdPNdWz
y6EFVzezQGyzUykW5WOphsEmRaPiHuGqZC+YIaT2MnQ6YCfqQ4P+3APUz/2mLhJljX7fsF3YiGnK
iY0YYbtYRr4IZMb48x98oM7oCjlSwuwkeh5U3aGabsM+TDYpV+FAwzXn35WNxzyMVaq2mrOu5VLa
U7WrHh1VHO6ypAJTz4felXovP1KPaey8EaHlw0Aukf/Pn4vLj508umLgZjA7cmqFKn1uQ/WYduY7
uilLjB1XjsfHRZk9tqBZjaCH5CJOgILLz8S9439CyoKW9UP0/izlpZTRtMF93AeIu4BsY6fAX03u
vBNmJP1dE+azujrI1ZdEe0MDJkl+6M0LP1T7pzCw1gubP38WycHDZCpRvAP4OI2mGwulawtSw2e/
aepjDl3rHhi1vHZZgH1VGdmhIjre9Emr0RHrJWuvHkIeuDhd+V3pb8AnhxvRCdQVfLiU1HulWvjE
+Y6D+hg/kcCBPPc0QEliox7Erh2ejHJXZbZZ7pRwwdrOMiwwWKGtwj/4PSRep1pyppAMKfVGGnQS
r0bPcDh0bdTYVlAf4zTb+0O5j61w3XXmNu/0TWaa96TtN8qgfxF1KDSNZm3k9TqIugVv7Ork//6w
X3m3D3czQ+VF8oqwf6rDIT1pOH1rtH81ELd5sNBsPn9yLtZgmg5wYFfQKEHHp0ZK12mhntxOPt0+
bVeHGFseJDpy+NfEIyCpIsPZLUSn0QHgNmV5ubk9wvzaMglqdiI5Dao60zskh1oUaDhepzJ+Haqn
WGxsLioU3R65OaMR15r8cnvEX+vyMeL4dXbGit0Y2qHcPW7hhy0Ku6qOOzOJT2nnnSMpckAR5Ieg
D57FeuQG1uBAdRzl0XAjWAytreX8LlE4XzCWasdORNqCOMCXX8BZ0NogiOsn2Kmzzz11o105NDm6
B3G+6cUw8Rbuy5VV/jjgL7a0D1NuZT9q3I6j4sIjvW1pnLGVOPHtMnF+qpn2GLrexgrEd0sPDr+7
2lxDkMtjxAXggNLs5Vz71jSH2FWlYxBoqxreSzXaVaY3/sfohb0opCudeN724WktwqUuhrmhmAw/
WeoSl1aUBqZoKG1tC/Bgbw1N8NcFnsT3MAtAu2hxZO6NwbATx1bgAFwlEsK0QacJ6xJk8pG0DhyN
SiBu2l4tD5nqZ2+3F2l2zfhIYHK0kGDTMGiTNUrJaRgi5a5HufE9W0mGz2VgZgtmGbgMS31x8EGy
kq2CjA3abXACEwdS7Pwq8oQA9R3F+NpGMkSdgY4sYVG+wwC8Db1uzaesWiXdlLVxEMxqn5Jayoz8
YDjhMYBMwklVbyW62VZpwGF5giLQXZavWx+y+cLM9mqRPRaD+FPVh5emlngANH2jOt3eTJIBKRFl
k9bSWwc6yg7lZmtq6V9lFb4nunEumuDsBfrBwDlBKGNbWul9mqmroVPqbWW2Kz8CtmCIf0mRu4vz
6DHS83Wmsau+Wr8OvvKthX3eRiGhQZU3Rr5EyV6t2rrTfVj4A0q3sVqeLYkMPHWc3Cbs/B516b72
TVxKbxUP3kvdJedUjZKVSXQVaOnT4HnbpC5fwP4/DgQa9uDE0cpwy29yS9epWqpnZsivz7StHld3
fa9n5OPEN7EIXpW29FdJq5+9FmOmxe7WlZxPvTqseYP0lVv6L3FcP0NN8joUSWU3gvKlHOk7dPQk
17CqVlsoQtV15wd/DWl31CrxqLvKqijzdURyxkijg2tm38s8fGtC41VIIm8zDNXOR6azj8jaijS1
5PJdVhGxKpVwaEn7rSkr6bYRQEbYQVpoquFXosKMLtNm4w8dAmWKkezTFBloQ/Dv9UK8H2jCoDFM
ldZqo67TUt2lNKrZViNDwqZkK8PKSorO4UZJtGTV5EO1Cn1EBhFas1OhPVflivyvt+5M/njHVHdD
FcDCWMNFm1hCZfuu+Eyvx0po3uRn6sH5pop9d0XHgLXzFQmKVxnCRM2v6udEC/JzXtamZ+da2hLa
Jd4G+lnjoBRps1WN3twJqVjsocKw1oIOatdWW13+AWFcB/Mltt92i6CzI1bwru2SOyeH/DFUKNCT
5RR3QxPlj2EarqMw+AnpI6rKhWNDlVqf00hdqsNN3QWw9GymBicmcCxc+okLKciWoPWsyuPgeiiR
amH2jVT9ABiw6xYs8WhE/r79eH+kNBlnhJbDtEOG89IQkwz3+irpq8dWSoJN4Zr6ri9q73M3mNZb
G4TDNswr98cvy/a/vnf/2/2RHv/955f/+m9+/D3N+sJ3vWryw399SmP++e/x9/y/X3P5O/716H8v
0jL9WU1/1cVv4g/+z8Dr9+r94gebpPKr/lT/KPrzj5J6968B+MTxV/7//uR//fj1p3zqsx///ON7
WifV+KfRBJL88Z+fOvz1zz+guv9g3cc//z8/+fQe8/ue/O/vxbtbv89+z4/3svrnH4Ip/4O2ojGt
MbKI/1uAsP3x758y/jFmuwDaUygbDTUWPEmLymNU7R+8D7jVhMD0JPzKk5Zp/eunxH8ACAQYxPbS
CULP4x//d/YXG/T3hv1XUsfHFEBa+c8/fpG9/31OqMcSV0JZSgGTD6CeNnmMjIhMoxrl5VbM9J2a
FevGKhDKMFY58ujoGd478Z+u66+92LKbMD9KUvfQmtxi0oUbx2u/+kZyaAbtLnXk+yhOn3oFSugY
ORSnXmoduvRrfn0rFUwQZiQk6HKbpkRSXcm0wKehroWPD9FgaAfDnZIcc9V9bnMNTbRjZSxRqk2y
U+Oo7J00NhChfDSSH13epDATTZoztAIB+Hoj4HxHQr1KlQe36VdRqN+VVb2Ry2+VlCDDfSfXj2Gk
vJgHHT5Za/A3laintgTH64KTN6np/+e7OFCooVKgxKxcfldTlFrR13wXPOrbHi612BWe8PLaMt90
Tb4Z/P9D2HXsRg5j2y8SQGVpq1TZ5Rx6Q9htWxKVKFIiRX79O9WrN7OZRRtuwHC5Sgz33pPUwQmD
TCfB/2hF/i2K/1w08c15FIjcLdEItOb/fOmQT4KNiREV/MIyzpcDQRh2pNrrCjV6bmgTZHQdSsNp
GU3wIZ/pMhfwSd+FG5TjqW5+ErOFpUMQGSzkQ2LmK9P60d3Mk0/sx/SD1OkXFckLA3cIE9j7QfYO
nF+8Z5/ITJgkdzZajhHJU/S4I3FPSPypCGM5GdYyBEIIb5MWfqQdbvpopSVFhhqc96DYC3dLHOPC
R0ZLBAfEwJ4gJNgNBgwqZy7kBEuLdn3kSU7tfJI4McHyCb9DyQ+mcftsSvR+hsTSxhN+A9FnE4kr
kNJH/HGvwQJykkcP4WJslkTmby095K/zuVpTMJgSNcQZh3gwW/4HKwkXMD7x/3giiACDbw0y1rCF
sSRuW+f/lfwMdaaLQUFfqejRdIe+ARUVNdYphPai3YFZENPiZgToYWCG1PhMvjRNbl6jrpzS0l+O
AYyH4epTZ+bFtYXtnoEuTDLzPpFsD9/EJAPwt245uFsCGsh279IS3DJvLdLgmh67Zt8PD8N26Oyu
Z34eMNhYWJgrzHAbH0HX5tU2vNPgrsXEkuhSwATZIKO3HCLwy3H1t0/wyu29XIVXMvyVa7GABsFv
ryh0tTi59Koe+fGI4IAiKD4EMRzaj+lSmfHsMfRQVQ+2m8gdli/DLqrLURcbmJLT/ZocNnYIbl7O
D6LNeXNYp+s4FpaAildSTItkRWccfEVAq5lkUQx/qGfeHnt/54kj4SQbzEn0JaRv03zkqmAmB+6O
E66M2/2G98MR3BGcmM7BYXLjHW0fNp0DmCDzbm6vWHQtv/P6cksfhX0ftteteQLNCULLQN2iOLts
aSmi/s7b5MHjAKb9BCZH7dHVDwT8QYWh+ClSlR9kYZ3L7+YmNPlfR8l/jTxxltyWz60bgRgK2mWC
O+//L5+tblaQwpOuIuGpS99i/ZTOAAbtCFgSlbWTRdZiM6msMxc0UIX0vLz17AXSKUg4nKv1up1C
QAuMiUu71fkMpt+6vKCwzZztaYQQaYO9kLuUye1ElCp39RtmbXkPcx4VovQj+xTjraEulmDKO4Qz
GenvMTvMHBpks3Vg5djkW/9DOJh2CyvT/ieeb6HjS2YRkUzhg9zonXHnTKGe75ail5XTlcrbDeI5
pPe9KUiwd9Bqj/UDW77stCPkzhsftuEJ/V7aV1uy9/rLTeVXY5abz0ORgDNdN9naX2/9RbwVDckB
1+STCQtv9CoN9qSf3vvpHUzdE9hUhfuhf7DzC1meAvMWdFdBuzz0dBaHb377d0GfuaWs0DEvw9Ei
i2jOF1LCRmffOPAOF+/bAMoG/V8JJv5/Npz/ni4kjdAXwksDBqn/3ZS3ScOaMB6Ganbs5wZnojLm
XgyCuO9mdAzDE+Vzfwzg+O/wgVwJjr1io1jEsBIpXWPOXjM9kGW7oL/6iil8xgRMp2noIYHMX4+h
pH97Rc+hN4ncF8OcR/FfsFeSsg8s2y2NTMrE3wda9fnITL1bR/fLSZxikE7zP3DEm/3ifx2FqKmA
nKA8AmMY2NZ/x9swHM0Aw9O2ShbgQKkcFJzzUjS+ztIUMtA2q9dvTPChhlPE4LlOOKzoWm1xJHBq
86Pa4OlgJxz9iBtELDVc3ufgy2ncC5EaCpr4C9NHkceD3TJnXlbwkZdscbpDU8f3TqBBwnHRcYzO
IWUR+ibf7ng7ga5NAUp2SWW8j7EO4h3M6ZeyG+/g+jFgRzlD3jPAKf2wn5lbhrM8R3d9j1JrhCVQ
1tfOXqXTnsT1M8jQbZEAEVLcOujrMN5NgzPfsKO6RfaVCx1aTiac2YQiiq0ehnOjDZ7HIO5YtwKu
Uc9k6EpI3Sl8DBO0XP5WjTN+ZBl9kAFmOmYTzBUPcn5pE3GarHKOcYSl6YSCFogecO5EsAfTl39N
nlkLR/KkGHqeZqnbNU9IvgbgSrxjwkHnFKnTn2AQabKkdcNn0yLasF6d8RR7XyC3h/dA79ljyJxi
MgBp4UCZe0Hr3cMI0buHe/ILpDHdfk4bfu5Hpcp4GOGOGPClWFgfZNIBD5YGiLdgDpwOwlAfFuJE
RxxCVWSD5IE5w3qvV/O6uv55tFoczM1XqY/sUvZznZbcJ9fah45owO54iIV8A/uaocdd7xbt84rP
0/IY23nJvQbm1vPc7MaOddfGIy81JMNf1MjwjCcEZne9HoMOkxRfHICdKzDIuSz+fbetngMFpm7O
DkM2XLS0P+PG1sqZKPlaOmYOPV1JJoB1VV7nBmeWCERej/WPYivLwUwXVVNHQw7rtPk8U/c1wcOo
GNzLcT03nwbT/YsZorHq1wYgaRg5mKSAGgXvs3xIhxcBl+hjIDT86kcx7EaRftNZxYdUIFAMh7/k
CBZ2KYGI0z0GwyyLoZH06MonFHE7AUUC9rjvZbA/OdaRlHhcPW7f8Mv2AVxIB7b3l+YlIMYUDVTq
2WjGxxBmYkU8wZII2Ey687WPqPKwPoRjuOWuiythAIrTc5pmS5/e+WH9BZ+jpQR70MsY4kuAQA/p
zmlHW91KSQWMo+1ReCA8jmcbBechyIBMYKyAuZCk6WEkYV/wVL3qGmEnieOPucBYSjnLqUncs+5x
f1IIqxlcPfMGuWoFDa/OFCNMrZa6bGyaVuvU9JnDfuIEXlScsrkYtV8x/jOvAzwP/RHwXyf2LUbJ
hde7v4Yod8fUega9BmVFv9lSTr4L4FqLYzuF4thv3r3XLy3uqHU4QXg9nEKJeAmRBDhseFdft1gm
RcMxi4DlKCp5MnwJPKdT2tjt2HcK7CDqDE/TtNPoFO9SheMHUm1syWAI86g131vAugMUf7Bats5x
UuTUTdYtuyV1cmLiBzo5r4OnWxhSq64I1yBXDJfnSNW0o3B748LEpTsUsIJBJTRVxm8PtbB2R4fU
VPWKKwPE3X3je6zqKeSMrWEIfpxd1OSi2wD8QKO9dmw/DQoBAfX8loQOPWIqf8J57ZaYYWJTyaEY
6x7Xpg/6EY4fOr8pEKFRR13Y9BN0TVjCIuIDzhNkP+ng5A/5Wgfwf7JrnUfCf6WTDlFMb80OuxTE
2W5lO708dm0X7cBchAPmMsU5DCO3XYyveU27uew3HJJaGpmFAhUg44hNdCqAKvw4j2qsPNoXzFnb
jC88hIOKVoXGEhi6/tgwgsfksgo89ToL0FMUbMZQoCdRxme41EUeXkVjPc+YK+0COU1ZQ4TIzbwQ
FNsLUAZ5wiiRF95sVEGSTWUmxRCuEQi1bSP5nTBcsPXynCqk9bgxaMTdgmqUReIwxfU+SJ0PoxYg
XCNKdKElqmRYj7T8wNp/v8GqfBVDpnTKwARzXkYMejhSZhy9JRCy6Dcc203mNqMoMGHzC7R2lacW
s3fY5meIDNh1Q3NoTdfs6m19QUmy5GTrFbIkge7ThU9F5NsxD+1a1hOEsiqYzF6P8QlR7xng5z6z
FgErK0QgGJ4Vjp2CjG23xKF0PkiByaAA966A7wry0fV7b0y4j1On5FrSg9PV5S1qBaf/eJBgnWRs
lDIfFveZKg9TUdVgbX6HpsaMPrYPBKlvJXoh0IQC8WFsulXLHNzF26PTNH8t8BUaonRsIo2OwkEL
qUFHLfCR7cUSxTlT/Vr2IkbneMufhbu/KobJSzI5XLrBo6ce9TYRpEalTdoSGm9agTt3SDX1CoTX
Zg1YbLAczgY/A2AfnVsoUMo5me9CuL47DvR3cG5QOR+6sFy9F1BZl4MCn6HyEw555wLzWWehh0ap
6NK0GZXEvwQ15D8bc8Mi3uSa6dpfoeQ7SDSeELlFZ3eYbLX2bowxfEJ2SUD/CIURAyU63fvQLHnN
D4GJwhNz0Dz0+FizqXaOHfrFax+q+AouS3QyPdT5iZ8lzrwdth6cACqse4QU380HUC3zXrnNaUm+
U4gTznVn6Wn5jlCDnB1/Ws//vkOdzWzj3MsQ2TENWWKc+qXfp7BLROb4MeT0mCrCSwXv/dKmziOl
VJyQxPLcgK1w6CcR3/370qFcvauRBlS5LggCpp82zFjC21JZhgs4LcPl33f/vszMPG+EYM/bV1B9
FARTk/mNjHJJzgSJygWOdyctalukyFUAf7VzK3CARIY6aE84TQ7UsPY8ig+dbsGd1yJaD7Y3AAum
GGb03CMV4HccZ4jrPjYbml9wKOnR0tmW3jx0B1CByqjtpgsXcVqFTQ8eyAgPDqhiovECIvR46Ync
eV09nZtBeJkCXL+L9AyjwYifJgLsvkmnJK9rJq54o1fKUrVX9ZLmjkhBlQ5CuwdK1uZqYA99sIqy
neL0aVxq5xIjxJ05JtvI1H2uMOfMuURG34bB1J5pFxAXtmeb6P557CSwl3RWH0nNH1yfl8k2evdT
PSYnncJAoK6hLSCz/kNqJR7qJkRsKdfuRcHY9w6nEcADDumoIexhQs3zzLF28Q5Gjajv+KvHZ3C5
md0gtw9HdartoaWsPg6j2TATC783pIvtU6gurvGwJtniTXXmScA0pIvnU+fTPAWxFtVSj/s77NOz
pGgyHQfBeEhLAkBnR31njXNGR2fPMQ9o0fQjKmVh7wYTiCPilbbTtnS7GDZzCFRJz8kco/zSzhf4
l3a/mjq5DFzGly4m454x/89qPkKbQDDWTVgknJ/wIQWPwmHh4+hutzQMXJFyXa9dGIjndTFY49RW
bQjWwACTwad19p8hjMqjvp/LeMHEZKV1UDFcBS3M+VvbpnejLx7NbOvDiJEYyn5kHzMJUm8QtK9+
rLddy0BSSBWmY6Yd8m1F17sRnC20ttk0k1fA5oinbf503VwfrGj3jrneVCL55rq7Bes9Rw22C+V0
9vr4pU5NWswb+ZQt6mJi3uw2ihKxZQ7R8PYDCRj0njs9uXXp05MOgIvZxK+afjgIz6/GgAo057py
tV8jXIdwhDRDc6UAF2GzA6ZtLpA8SswRb12SdCvLTFzp5QbqRMMPUkqncizr2T5I975JMUIRDL50
EJoDW7X63DAJvd50NvP84cEmH7z+sJgmG2ZoUt+skhzjKND97NSuOf1ANNoD5dsAyt8I4G3gGEAZ
9w4oZqGV3xRr7/BSKo7zMlh+N1XBPxHyBJXs5JJ8+cJ8xN57bbopr5MVFbfXPqQEHadbxz9KB3kw
ezXymIezBwWQNmBqjI3ZSx8/4rv6TBa5t6ZRZZOoIyJn37meMokOM/c6/cpBWMXPL/c1PivBTYsz
av1CgQrqaB6S5QMl3xELJcksUcdNopxhb/3YHXFWw9zB8/6O6/JaQxADIPrYjP4X4QwMnTAzQR1n
Jpof8DQx89rIOWwhCcI9hKaiGibhld4Geq9Tk6eV6YdVz0/WnVA2dPSnlYDSucYV7IPu0il1/vfS
sambIh52scNpZh2gn+54+4tYz7AJxw9UymdXQdc6evzX/jS+2+eEpWhi5/CoUeXb4YZvZu5CMFjG
CpbghEQ+PO+H/qW22ztEsW9RzYYsWSZMNHE2JknRhqinmAOR8IZ2A9JB372DWv9Fj8MdY16eUvri
heE+4Sb3kq7oNOBYX9tnQH7vbdL/XeyKWsMmpR86P3Sh0BbYWkMd9dcLZAGM5Uvo4GkLIV8V0HYN
XLzCY++Bw8QqH8LmSfdTmw9Kf4Eyf175qI7wCz84KPwz1n7TuH2grn/fJ+3eh9dZDqaCQtPwN3Ah
J2072++jRkIJgyxz7bGxiEfnB3Z72MiIL5vrsETTjfSU+ot09FHHEqPP8Iv5eJUQTbgzqEM04w95
2rruwdVTmXg0ySJnfJjSFiAyQT46YejGMbHY29l+9RBMgyLxlKbTJcBMOEXJ0g+LruCnfZIRbqJg
OCSJvFr72DshJlx4PW7MFQzwQ+uJPemMi+4p+jsNzkM4vc66xvxTjVfHpDEWDKtioc8Jh8zMW9KX
MGqvThTch3XzHC5YM0jeEJmNveO4bllQ+3dMdjlywF9WiW3IR4CukjSnvoeLD5m8pxG3N5xfg2Jk
6lk0N3uzZMz9aMlQZNy5AlgrR+IMj3gFrtax8fDrFXqKTLrRiQPn990OY8Ee5U0TRK9zH/0NYMOS
T96yFmt3bR2JRLV+PhPPqbOB6E9/AbfV1EWEQD1tic0yiljmsjWYsbbDO6bqY8bklytRWiYJjg0j
58yQ2VRdBKAA9+kOte2ah6HBc1w3vI0A6O/UJDn39TEdwCo1frhLu+mp79tnXGsTdNmQPgfeo4bA
OYNA/qyG5q3e1CvK+d8FPE0Ypmi8f9gaaa0Pmg4vGyCfrJWs6vCPObopetPdxz7YE1EwVsgHv4Pp
C9yOZAf5FYTdsAb+RCDoj9t6sqgdDDFIuoIjAFgCiQs7yhYswnEt1wblJmuGIfOa4dyGLjRWU5dL
O4ksnYp6gycJGvY8dnpYejg10O7Vu9NWzEBImhFnl9nhSCyR3Y05DQU203dJNiHvsJNLjDjQ1wH+
urt+sl//PnTqgxol+T2YGn22dvVFmtAFmHJA59znYTzVVXsjSbFZntBDBSCHbF1hanNHPAvXMuY/
JK6ZQSXo2Q7ZUAG6foAlIdnysA2PIwg5OGUDYDezuJqbt0E8/hgZfCI0KBsTJ+O9U0Udhh1O/B5p
8ydO12+HLDsQhf+MQfsnVHdY9cfBkqdgilmutz/tSJ5gQPzQje0VhIBzpJLPcHTczIV1YgZwx1Vm
V3eIrKMiwYKPUHKDiXXXBRJ0hvkvLPRwbjVoP5g8djF9G+1e3BzmAixojGrRrMJR1jbfi4fGOjSo
1lL+utL2B3kEY7aiZpSdPEu+YHxIm99knN6xTTM/mj+VxXts9PjuNSInDTtyEfyJpPMLic99qEFm
jMEBAsgBk/HY8fcpn38Gt2IeFPQ2/SMTPP5qbAUGRdgS/i1yEFwBeKUud+GAEYXnd2OxKZnm2xTw
bJbexZ8xM7sBMPXgYfxHGtBjmkqI4W0GjwOl2NKU8+qZDCP/l5rLbxb3L8ydjy2cl6hqi66tzxS3
TbxxrDQTNTnm92+Ods7ceY57aYsgQEeM/msPr92ktCT6jBSus6616Jtoks9xybvxj+wxYBm9AEde
639BbwEL8R5TzrSWVRjPf1qBBNTN43BeIidEr5VtaHmGbKAEbQiCmyiQxK1EotOraPHGOwxgvQXJ
xgyFtO44ZjIhjoUWSE3C/Hvw6h7NgAYxaJ+hVz8j56ouOx5h1JgKH60XYmJSBl9+uZu4ymfEnOR9
gspLzOrkwtQX872tUqEC6Ycle5p8Qdfn5o2/BqUU9hCt9lcn47WP9Ad3+H6M2ja3ZlZFFKOuwRgR
hYlWuakDdNrSPgUgZS894siSGWgDIrPuWWu+Uj7uhTcdQHg0Gaw/MBF0wj7nSl4IlkNDp8fNbN8R
OlvcPPUjjYBmDttczMFrj7Daa4CWp3AD4BmxeOv6yCAb3Lx4IDlmkMvlAaX7SPVOATb5c40rP3d6
/SlXLyrTpWc5tGKANMVpc+IGY2+5V0HcQDCz/YyseQzIcridJwrZlbfcGcxSRigC7ThWcr0JcuY7
mKlJJAuWa5CetLP06K/oK60x2iTAxpNYP3cUrW4otc517P+psQLypsf/wHWC9pPWR95ydR/KZcF2
P2ITwFdJmTqLZv06rfINPoms6Cnclb1thO6AI7rWESGMq1tdQiW974S+Kk7u/YVAjsgQ5FK/QZoJ
UJHcsnGSS4L+GxiFeort9HZ7YLC44qA/zlnaOmUdVmxz/8YxeDGYVQz1+NhSTfCcYowSOfTK2w26
TCjmk0kejuwz1fzXqETtGAGOTNVyHHxU8KnFosVq/IDfbtCJi5YiLOCxsVTesls2OZVz7TU5AFtA
HhVmWBpKrfpxjEWNEzKWRzWhagvAeFp45+SxdU5IssvW1Qexa8JsTG6w9Ym7X0W3NpuFP4C9CKHx
8G1V8Nalu2FKMMshGFxvXn10uuaZTdMXmfctG55gkwHdUvcd0/kY1oznWJi4R/oUgyNoidtohePh
zTG7B0IVBD+ONE2eDDPNY2le/I2xTGOwHqMWcKKkfYAj3He3KJWnPIUZCIqblJuXBpFX3XRIUI8I
DWpVGnsoN9NbCh/Qb2DIhQCPTranTda/SGQvkZX1CfXomdHBydn4Pfjm3oshqlDdlvFVghg3r1ch
4jXvoFYOYvm89uuvjcYi2Ngzwgy/GgWvE3ycdT7FNyf66Nyv/gtcDoG0xc1OJwKlnHMfD7579BPM
+eSHgTT1ZidUNSFurTVsUcEDD9ahd+i1wkjb8b+cYbnAZy+DdPPTQQNSaJdhvoKaJFVHN3J/GZqx
w+Cfo1hDkom2bBujrGaFm3fG9qWwINrG3gdthX9ZrKl038LTckHcHq0fiJjjLJxwMWiF9L0xWh4h
RT13LjkhXP5buRSNhPsn3OC8Ihz+DHtBOGAOTYJcBBfN8xag/CbRV72Js2rCz1AwvVsoBu+k9d9R
TLyw1BU4D0M3rz25Uw2G6NPWZVZhHjljeApORmJ3EubT3WqeBssxS4raLe+64W+SiB3cZH5XwUeA
m0hoTtvoIBdySQGeZNRPVenX2PoGk3zHa1OMFnH5bQqfRC27jBZiWEqkVjCcEcE37AseQB4PQjEW
1BnrYkJVmKUbaI+85plvbFtAgXM0JIbYHHmQAfeKVll9ZJ2IMish6G+xiLMWCbcq3KDz8YkGRKqe
dEc/IhSIeepuj0aK73XDDRwGy9sGjjE+QdsOy02w1xQYnV5EQiOM+zscppgn6zHpC1+E0E2hR68w
mQIoage/HHx6BB/L3eGPXe/hqgMBfTxMl8SXc+6x+iFMNF5lQOuikdvc4pcSGd6H0+rc1Yn3EgkX
V4ICBujhvOx9VCqUPQlG30enb7N10nOFows3bN9UkJgHN9TnLEf86WvTcfAQ/QOv6cV2uFWiKaLF
GCzr3sGuKXFgO8hRBv6/xhX0v3jIujkGtP+MBP+orV5wxKi7ZXbucMS+jKl+2BpMdzrwZNruxW/5
PYFivkjDFk0FMUmGAcV949ZvQvf5OnZRaWr7PpMNe8lxv9cF8x6T4EFTF26eOtnZkB9RZpXzzNJT
J2FECWpgBRgHVqnzeoTl1zFaZX+IvUbuDPGeOFx/8mEa71tnvq+t4WXcbQ/MH86k5znv1hiwMC6g
SOJCr0VvID2mBLhpWxEdtxcW3txmevbXJaLCtCK5jDWuAQ/QVuttBWnIg5wHADsNtBAxBNJLTTAl
R80/L6b0un48j/HH0DawN0nDk+lApljST+lTWQDKrFTafY2wY3IHt642cCuWtC9iwETwEkCdMDbY
hC5Dx2YNpBBahEkR9V/LCO+mhfqkQPs0lIDhdhOGrTNHPTFt7xHRPoqN+B00VjL6+cCcciXjb+jC
8kNoFz2s1353LXuJ1tpUxvFjrNP6oV0nVkjrYPaiQJjAoBaLMnLikwoxQkot9hixvOQt63aYW3wH
Yfqb+OUYAgYxFpDFRLXOaghFyyTZG9e9oIbqD7gdu3ITIx6SwHVr+zvigBVB3fthvpp4uBk8keEx
bMHvDXyoxiZsG+U+as9551TbfPWah3TRhYm8o61d2FYxcDI3cgFlQFZdPfswuhfiuE0OnPzNJ/PE
CQIPfXKtujUsEJE2WPucYH6+gpF9bn2MjCxfvNtQkICQJeZibWkNiAfmDqJ9it0Fw9bNNxnLFNzP
YZ6ilwyijfFQO59MbG0RO2kE/h8sx7DqUCzKP4irQYiVvz2H6UJyL5z8i9cl51ht8E2GZyUMKVSL
IwV16OCmBYzxP4mari1b1FWttAAL0xzNdO1hzYXSFQWtG3zKmf3WPe4E5uCmaFfvy7LtHfBVN3B2
D+I4rKuCHpPasGVQA7MPmP+rAwEFZli8TwOKRKIAaXaTdvd0xDiyFfcSD/Ac9P4DnHDRqKOm0kR9
JXF7B4+iuqgJRFt9Qj+Rh2PzaNvwYoaeRI3Ez+bLN9O4bwmsgx3jwTcAg4lw9goTwhdB/KRse1k0
a8s2ji8ThUOsk5TQ1Z7TMSikK9+nIcSw6tvG8fM4IW/EjRZEQ29PE3w3sH7gI2ej+MkxyVfCvHff
n/ew9kATucBQC5S2GE5b8bJzHHN0Y3D9PPD4gAE92wiTX7ptVeLYlwZ+cNw8pgQjSGQnltsoD9aq
nee0zw1hcMugv3Gw3BJP5C5wGJBLQx8B+ipY3oNcY6AnUNN+HuIHAhVXoEiPyZNUWVIv1xgDdd81
h64PxwrWhrLcoBnPbCLQhkMEfHQtSIfa9scFzrIn0PK2EkcSiO7eok6ce1gt/75txWqxjaYrhxoC
BR2cUaXsEJRALvAg+K5V0155ouRuZOKXbxB09W268+oaLE64jTbxorMU7xQeJmc2xn+YFfKgJXfv
jUTRDA4gZsdTe4uPztLZ3+5Su0QHuIPoHU0Wr1zm4Rdd7QbJGMj1HVd78FVcpEtiWECTTZ4N7tBE
NM7zgksOjTSUziN9hfOoW+gVWnA/aevjAr1bHnTONa0nfWZp+pnUetzXDdgKqSRnLYBLqhDhjT7z
Hl/awQ6ntE3Hm4pg3rFl+ZF6Hv6ubv9iNx6dVt5Bu9fWwZHWDRDgaGYfkR5MllpYRLVOkoAH16XP
EpQVKPHFe4sxRG9HKLb6cHiECjYHBX8pojW0UGAGXhEGe0Wa4wIv1zKYZhjiueF4GBRj+zk4AHJG
waFDnHntL4tA90v6xzQqwI8/1gM5UdMs8H0ne9fvD25DoGcAq0LDY6/iSKUtA4NdEIXC3a9D+LYw
b9tPsBaFMgNK8TGZ3XtnQkdSz9U88ODFIrFzn27Pepu3MsK1fIh7AP6Si3vj1H62af87HFAleDDY
gGdoSkoogJLch/hlr+bEoqzve5hUbCCZDMvzxHi4R0Zm/AxC6BP84ObdOPvJ0aBIGMFoewEkiMp6
8t6TkJE7HNCXxLIuT+AkpAzodHRCJz/OX/A1QAEG0KdEXuCN3jj/AdD6aCwex2gljpb4bVqj4OSu
gAblyPGpRfaO0z7KvBbDrICP8ILz0zODNwpXgT5hcWHWC3AxJ93Jg/Q/g4xbgbmqXpN2gJE94jeP
NLJrDqbPpvYG3d0zBmcM/OkxxvWYlmyAVtRHFOgODgTeeahDRGAkz8ZVzp+AY2qdsIRd/4+6M1uW
E9m27BdxC3Bw4DUg+th9rxdM0t6i7xsHvr4GOufeSu0jk8zK6qVe0jLTlBkRNO7L15pzTA2VnW1Q
xayTbWPx6m8I6BjLT88tgONxEaQI96bcR0s9vvSaR4mPkyPIV6zA0gnvvtP6O6PQxrehicTW0Lxo
30VOYOq6+TSPyX3lcgofG2BBg0FQcKVm9CGTum60gaq2SwMz1vJDzA72mIahjdTOvs9rFxy3YzRP
5TAQN800IRARUiGLu352k+auE3MJLcocOEsm+iVPkYWKtPGFmNobS2lFMCvxw5Gj9VxOnCLTaO80
gi5XLEuoSryLOPB9IliHLw41Km1U+dhQVz5BSq6BdTbGjdYkma9pw4MuiIhuaDdqlNs31WhRb1XF
NeqP9bg3V7uJmMkNSZDmtnPr6rA4rBA0O5IDB2HJA95Hlyl9juENfM8GuROLeJ8nM/uSJMtNN/Os
L1O+3CUlMtJJ65J7wTPc2cgfFnaTe2cafoSaTE5jVF/6PLGPS1X1bAh5exjGxePFDDI96V5lPL3C
ixKBl7IggWujG9ZOPMFlqZ+14qec1t4W9tgFRsdvmyve1ZGtaxNNsbgsaNUUnQ2/acvkCOM6wNxk
38gmx9jFV9OKamZhIT5FUQNvErv+XhttePqhenc7J/1yKAr+kkRoRSf3u2ahOtIHysvRQUDnDu0N
9HxxnkM99ZF0hFtlsWMUSPGueaLQg/GjvFGMt4OeThv97C6Vdo10oPOR/0RB2+vOdRkdoVwhVbfd
cF8WqwC8QT1VMi3caSSpIgEq38Hbf+uLcXyspYqPzMc3mZLGRh91A5AlGSIhgjjHphNdmEP6pNt1
udUKuhBGXywbkOzhw1yp4rwMby3jQ09XAXlE+dGrptE366685L3wcYtpOAlol5h2uOu7fkADSMOy
jBPjTYXoB1Bq7bldnj8b81vnDrRghuhd6MMd47UbgpmKK2TpPaNO78XMSbetlosQJJbSCauvaZkd
zKTXg5hOHadQQZsxXzhoiGBUSXpvFUN6P2PuO2gGp62f/67Iy/BQhvmHVsvqZHlJfULv8GI4Vb+X
bvM4ZZ72tBhOdq3a7N29X8KlfByxxj1wXnIh34BDcbtjM344MyMqHCRBqKxrTWKIsOboYhMnuR/N
+aPsEnuPTqP2NRAvd41avLtF6g0iKFrlfVbOe3chMM/ONPgSBeIZrwyHU0M04V2OX3FySDbKecS6
sh9paiAI8yXilRDQXKhnJppfI3zpu1DQTAujq5//GF0buXyJWtnfzgnmPnOqX7rK2A+5K15lqi1B
3CuJZ0NYrx5shykqr7o0Gu9sq0D0lg6VP07lVlTi0IZpEjA2jLYeSQYv3cjcusVAfNYJPAuqotR3
OmC6u9y8eAMSo3huc39psqtmTBc/1zTTj7O43ZvzBGfGfaxoEW2mJneOHIi+C9gJR2XU1gW7vdzN
5xjg7bFo2k3JYkX3pv6qlSO6k1M0Jxwx9OIyGJPl50b5w4vQ0xipdSolXc9hiKjYrYKSuR5OnbGc
rPXdq1t7N3gotzxulhB3qlH3pc0DBoMEWGFcPFfdOnRL9Tsrc7T9gg2Etm2PbmXttNDOboYGn4VG
985Ml0OcmFTYjcHwMJ8Nf3a8/aA3z1V6Qxv1jvy8iNI7SbZD/aImGi3ulK0BG1St+hAd7OQcL07u
p1Ha+4lCUGN1w22SWVe1E6LsQjqkbsJiucEI8hjnIgdQGX1vwqe86KglpodEOl+bFaxLOGC5kff6
HOFutRnBYhZo5uYFye5BafZdrqcvmUV+MFqmZ9UDP2e67IvMfXVciFgYpjdKpt97m6a3pk07a1Yu
h8HskIvq0jjO01gwoCk0dZeLjzm9mfkudfeFxpVxDs2+9g27R8NShV+Vll3NaYbdVpil743dOxva
e2hBC6ZVcYyYg+RoEsuJ/hX9B3MzudmD1nn3i4YLFQPUpklAZrcRG6budn7aJEg1YwZC7bQRdMg5
RxyaiTWKnkRQx+OPtNIebStHKubgac4abCqN+DGM+remmZqNztPUG+21RkO87xw66pTKaWoxDqdY
9RuzDZgK93Tb0wf6exsoYM92b14t1C6+1FEiJ/8meP/br/eLD+1/TID/L42Cv5gL9x/Vasbr/j9w
E65pkv/rv+16/2Em3HxllvT1/aOL/+kmXP+bf5kJPfO/JCBK6Oogh4DTrDaOf3kJXRe/oMsKTzkH
hhRL2P9YCU35X5Di2bgskPhEYa3krX9bCU39v2zHwtOGVZTmFk7H//5qv9zB3zsJP/nRIIR5AB2A
k/E50sXd+slDUqBuoOvqJYdZEkXaNwkHTMCNDt6NmZxaDwjJrtQnjmUhnZ/Jjf8Wz/jTdvZ/TFCO
BTpK4A8k7YJj/UqY+NXFgp0BfHlZ4sfhIOVHhrfl2B3f9V3LME5UmxmJkm/gPNh2XllseObHQAia
/lNn90yptW//uHv/vkT/NFf+6kT41/fhmjMlABzp/QdCyexcNYyVFR1MartdmRN9UCfe4mdGcyQi
6JtuIXUchuRv6NDPGIT1QqykFBvLtM4Nl+sX+4cbjPYtuZ6SeKGeJazahUWrjt5iaRyyPQbhqniE
HeSHiuIqEcWhHtVrC1Jz1e70m2bUHuw4Pc/DMD49/PmKfDJTklgNfhZnK4wvl4gtnpNfv5mdWYvK
bRr0hhqf3Bi9kKYsD7FRgrMsR+xI6+47S3Y0qwoF8eJd9+ILsKkeGWbkXGeBkiQoZmXtXtXWubeN
vwEKxa8m0/Ubwj+BsMftcyR//WSczqDkhoM0mkOjxg/pDE3ABWb2zYDtGNXmoQqX5KzNGMzELA+e
XYtbJ0yGI+JtVTybWvWSzbQ3m4x+k9feqUjrD7w64OLQo160cQmUm3DI6THVqbSfaAhk8ZEX9BW9
btnomT+6WnJYarrYstIOXsFwOdctnpR6rK5lfQh7RLGxgXAdRR2z794Wm7/cpl/thP+6CLjBWDZM
Gzab/ukioFjHgJ0zSGpchpJhw6EoSXZz89Vu7HHXM9Fz8xGhu1u/Nfli/SUB5icG5h8v8noPsMi7
xprE5pK18elF1tre7cd+6A5xXaew3MfpppfmfqmH9NRG3T5u0/q6RrVSzk7OgN617iVYuqgrKdjj
2DoovZv9hQ2d4Tm7nufWJ00f5iOK2adazd8cj8FoV75idrH3LgOi1wR9gEB33TPJfbN1ey+swcMR
hp4bo2Nc9s29KTrjL5SOn77Mf/5S2xKwcCxJWIaAwfd5ySoGp2q1IcxQJuOTrGjCHaMK3B4EibEO
ZmOVK1ptfzLNEA65h1dgDDmw1HTPD7Smy8CY0cvqcjmuPQSIEDlJ03pyccLuBmbZjtF3tu3tt8xd
aQ5BKCL9nIj5lMw19Xk037ZWgVLCap0gV3t3yNqdVUMkmIr6NY8xH6haXLx1ymaaYt4XbvdUxzI7
zowodm4aNr6TVPJUi+rbNIPxGBezwXSTHvTGyS9IrHZT1li3Y5jG26isgUM5ognQFeOrLHrr7AoG
rzoVynZRCE/zFMk2EOsbTLnG2Y1htHh5wwo1J8CAx+wtVnD9aR6FV3madkeDbuv2z8++sz5cn2+J
Z1oGz/+6hH5ePOu+NzDTJ8WBNMCXkSnQzpaFfqlDi1GKgx+F92/fCAaqKqoHf8Raf7FDXglRhI8x
PW205TLz9VpjpKDN08lN8JypyhF4DwlZSuhKBqO0IIDTXWauz0+WS3c16H15lvFDyJjsbPUk5qQC
0D9KsBymSiJPMN9Gw9Zul37KHxBl5lupgTOKMQ352AnoI+WGDJitBha26GOb0alMSaJxGFV6VXUa
0b/cKYl6PO51fUMZ7x6zjjinsBXyWdQRTBgj2ZjA+r/qbXURTosmvs3ba6dkxGw0nOdkrx1+ju9T
7qAsq/xaS9yHVtM0v0/U4EdzjTrIzBp/cr2LZU86JrENjqrO//Nt+gRGc9cXh4wmzOdUN7rzk37z
jy1OG1WYuVoMs6mlBwMLDp+3xVVHgEBLUR7+/GmfNwU+DYITfSfw8ui8P9urXTtzhomn6NAkCxqK
YSy2WqYz7Q1HTp2AaBEneNoV/5MwSDvSLf788b/CPJz1xxr0JYx14xQcxD6hfHAENDxYfLwoquhq
ap5BE235rpNfW64/uEjc/vyBxgoP+PQSULkQyLFC16TzmdNbECYUiY6koLEswrORfIGoeusoqd80
vA34UNp0T5tqH0sHAe4yMgQJOzoGVbbLK0L+2B7uFzf/C4PP/FRR/bwQBvQHEGIe25L5yeYuCLjS
874sDgzt08tiKdoEraLZNQ/HaIwwck6RuthZIzdxHEY+yRHurrIGjVaawQqueYcl2EtltKc6U7tC
Tv3F7BFgSHj4aS3jrakBOJ+9qX4rDNThlUcoAj7YBiq2NaELVH95sn57pW3yD0FvY72mJvq1ItKU
dFJojPVhqHK/73l7ZS/wmNkWvXimLJGZt0cMg/Qe6XYGVWSj+h4UEjojv+qGWdtFLVAerxyav6yE
n9FpP6/26gwnB4TnD4rMr1/NLGQmzRjOk4jFHfErFwcRmNUx3/G8dr9AGTxvDvlsk3CDPPBvn/6r
a/lfD/0ajMG5xIAaJz99ekmvlhmvWR96+nRXAywAwZzyzF3wUGITH+lu9MLmRiPIMxv3FOHk3ZSK
9OK2RmdvJGgo//xW/HzqP78VP4GoMPyo+qxPX6lxs3yxFSVYyZCdrnG3SynWDnnkohMaX915YMgZ
3Qzt5FyxnqzNqjy8itO7qM8vTqnqIG/Erg4N5qkqhBWikn2jvPmSDdSHUa2fe7HMl5qcWUsNT0Mb
/uUF+kx6/3lLHepbMKKALB3r08lgIQOEIbMNuivWJeckPGZzHzHRBaCV11fVYPuRsgbk4C1dwJK5
sjTp3pltNwVhi1s4zfW/UAd/+508CVAfgAUE4J8b8j+WcoJRhN50vAEtoii8B0wsEjBhm7HUqkPV
Dy6XJk+CXMcjo+rVNspQ0DcAnB162DV3rWLsS/Mk+PPd/t1aQ6yHQ0a1Kx0Otb8+/bWBLyVTbnVw
SgANKbaWoC6LYz5SoRTtSznkr6Fy/gYL/M2n0g4SukERvqYRf6q8Cw91ylLENScgWIGk41wcCfUX
4aQXZDKlqsN/oa2Smz//2s9nxvXJgBVlgJhdg7mRaf36c9F1gsFHbHcYFOZ8V5CBHqEpzhvrZET2
gly0zXZU2HTaaBQiLCaEAiV3ZXFGwVBEA1Fn/B6x5aNWaD7w1vxtQfjNJkztwakAhCZ20c8ns7ZS
2ThNfXtgKHwbdvUSZAYgOsQgnq9G3TugjUsera47e3rZ7weN9dTsYYWO41nlpbhk0r7OKsM9Vkjw
UGq147YqYBspTcJ3+p++zW9O/r+pTsAfkpuwXlHH+Myex1dkiZ5N8gAgSCOgTj/FtbGdq2yvmJr8
bbNeb82nZYnKwKVE8CTkg89P6ijSmHC/CAWeG/d4MOf2UCotDrThmgyOx4QxMdhaRQ9kt5T1dCzo
QTc5aRx//tE/ORKfvoegKYV5Gf4Yu/OnxaWydUh7XlEdvJg2w2LpT3zhrcnc7ga312ZuUZasc9ua
J/B1VKrZ12GL2sbqX5u5hoxSMaVI2vcpH8r96NXRddY1tC/cLPoWC1j31oLXk24NbHaLOLjKTS6j
YZwwv6dXhR5FmJowHxWqgQKguWxTfQQbPitB1piZeV9liPXSwvuWFEyGcgNX24jSysXKv8vXg27W
JZDlgEbki34y45L6KkMzaE04/0sCITKLfbd1dEgKqCPNi7Ugd6objc4rY3cbUVxUIdBIsZj8+dL+
pgAUXFTTgZqqoyf+ROlalNVkZqmVh0mU1o6/MwODpBd/Vp08pEWFIxOz0Z8/82dV+fl2WhbZH3ys
oFH4+Xbijc+RbmHScaP5G9QlZH6AlB4a7DhQeNQm6yODA12YoPvQRrZBOHwpyekAOF+GHrFGUjto
RboIqmOcP+MlboMuBeDA5oa2pzExSrp/yfL43ZXiG3u0NVlEXU/8uowN+kKR4vTlobAowwtcRBcx
wKEqSFNAWLeONlpr+cuT/x9tLV5n2NDkt1IXrMGXnz4V47tcS3TIHZnCEkADKeg8jYA+b35N7Y8l
asrrOXaLLTFV83GRPP59/WbnevIy6bIKxBDmp7LmBF4t3ckUzKSzAlrUn+/o73ZaIW2P7R+473/W
mp7GqXzSneLghDWM1OKLtJrhnOUIf9Ww7vqaFoyWqDe2hwy6iarHqi6nh3EZHnWK6Csj8o7/N1+J
MxX1N8xH8bnTtFjxFM95WBzK3niBQ4di12NGX3g2KlEUzK7ejL4Y6YhZS/jGJvzqiio9WHa9s5Lq
gX737Z+/kbPeq8+P/ZrIu7bMTY/j1q9PUEQWT5EvsjqEwrKDtgJRsUxNeQ9NEn6MwfRwHKx0k4SC
1JUc1E0PKonC6kA2YPteeljp9YdsavtLL1Z1smOD5PRCAb2FY1KatNd9FEbMlfIpsN2uwmKA6Ixf
1/vWSE1Bd/vJqE9ZBUIVFDbD6rhvjwB8TGIgnDqoEnJ08x4pgYuV5pAbqNLSBgT2kqNXjmPCGDW0
RbvJpLHMUA+bchJjF46T7KybxYthVvQQQmBpHObHk9bUK1ZAnVhB1MkLYV0xQGOizbj+PFX7zl3I
lCwx901yDsmDsqXfdhYYG4LCb2BEnmZj+uqWAL2EAVmrL+i9Z+V0bZeWOiJb0v3JbtLDHBcvqEH/
elL9ze0C6qy79npM0I3PqxSBbF1vlTq6MdwRW6+VJ8u2Ti1ywq3bM38PGyhzJHe8ZdF4S44lx7kJ
+26EZHwbxVj//vz4/KZ+W4trlgGTB5re5a9Pj0Or350RoB7MMomw5izY8ibEUUYcBZ68TiPvu6dD
mfrzp/6mNALfyNJjMDegUfBp/Zn1BtanOeeHcoFogMz7Ts7i22zVN630bvq+ExgODHSkE/vwnz/6
Z/7Ar++LRaeMpjkHCokP69M2AbpVU/oUorVp5gIlLjbWxkM1io5t1+TzG0Aua5cs2VdGuyk2dXvj
2ak4TbnyfDuiKRnXHeAxDHBBvov0uPiC/MpjYuPkALqUxuaCrb5uEIRZodS/RoaJoyiC3Yuzrdl0
eRWiuunG50WelPjOtNKXK/siUpAztA61YtoIeBFGC/42k1j/rFReuU34gsi4WJ0ChDhb5m02Fbdy
0fJdngH2SIbSvbPSHAuRDnrQtJtLl6j6hVaCAOCA5oM/YyBmQy5rIUw+lijBgnoQ73++vD+f30+X
l5qX/oBuEqCIz/jXB6qxQAuBHmwO2ihfAD62NH7SYx172oEzE3jBrhxudaMOCuoTe4QPX1rVvkos
C7IB0OeucwDulRiFhwZMZ6yDFEo795zzc0t6LMfMwGlr9TbAAuKDduZMX6sqx2gnQqB0dcVpzO2+
wPu9WsrhJkoQh1tjGvqFMeab3KOBHqchnWVsjRVFZSCT/DjoGvwN2n7IkhFlG/HsHVq730eR9tZY
lnZZFXGhSyyuwt/0tyeSHsV/rOGOvebbMAzUyZvQPx3UvQWCcBQZ1cFIONk6SD5u857e/uKdClU8
eJONuswotZtkKVjNmhq5kTdueiZnT174RtIHyYyd8yxGW52JK7fx1yHoi4Y4hGNmdNeRurELoXOk
oCs+q+ktdU+xFDkjGbqgnrKfMy8521qUn6PktelHcVt9VLSVbvKm9LYy0sctuvf3VNGtBW+9cWqH
UyyoLYQPB88xnC0N0HSTV16AP0dulRcf3HHY0hK6ypNpPg968UWolYQJUmJALi+mMQx6L73CaMfe
kFvFPsT778zdY+sty3YwsqdGzx+nStwyi7r3Jp1+bd1srbox793S8aO28G5WPMiI8qjTyLIctJew
dvED1upHVK7humhH+lJZAEgyHWoYPStslpAjcTBnzfJRA5rZoJoc4Uw2CmVxLX0l4e3pqAZxjKyM
5uTQpXB4VCrvO1emPo4mI35vvVDD0Nr+mHPte9iGW80O91mc/6id+AeQjNZX7E0bAyoV8KrKx2eB
hzwFVQeehLQLo7g0tYd09Svew2ibF+5HGhoPoVNs+ykDZqdgRYUVnsiyD7cxZ2m/18XDYFvAn3N1
i52cZn4nn4RbjSweCx6smMT0nij1cVicjfMhLA5xjAwrkngQ5WrTZok63U96+8GJp2NYuNeWOzxj
Ouw2iwf7IgWpuHEthdQ+hy/UQLxMZLUfWcFg0uD00F1FfBBYq8n9iKk5LkllPlHrb3swLGO4YGd0
Uw8TkhQBgkR6g7p8T8YCD6+GQlRmWqDPXcJeL0xf6TSXWq1BnsdBCSkQsr027zcR+kM8RB3L8jIE
ahVCF2CE3KLdz+lCHEAPtw+6KEap5ntH0t8J4sA5c9wFJ1iC9LvcdA5xbQpD4GnISF028U3Xkbmt
8kjtFmF0tyq/9dqsvUzR2B+jXl4Qo4/gHfH5YDg6ujkktxlSxxIVJSYiAB1agXm7REYABHRANBBD
rKqAlZSiQsZs/BCIGYB7zul2Eo29ybF9nid6DAcxeicjnXB9ls2LppVy66I42PR4B9BlmTAGR+MR
8lK55TAVxIzuAmNS30VVvw51bG+QtlQBJScZ2zOgmHrW9E1dDF7gJPFhrmfIctZqRAOwhAXc94rm
3WrNc5hg9tKjOzXp2qGIUiA/8wgqOYb5ljTXnvvFLMKEwZV7zdMd+cRB4L00gR30OoA9MTp7N5do
wMv3SFDrpQs7jVq5Jiqb/aREe+zIa1FzNyONnNzZwa244E+3HnOJ7i0B2s9jlO49gZiaNoi9H6dx
W8+xdV013W3aMhMQrXknowFuWXPJu+kaN8ybEXvX6Pz63YCGfRepZ+pUeEnpkyNqCRj9oqEHRQE9
RHuD7OFdGGETKjq0AcUhjsyvjO6So8rng2m+ZvEsjoB9QLSnAzY1OlNGEn8vZlLViOaCjcnPyMiU
xXZ14zlAQ50yDqJ5YHWou+Pc5Tobtnu2nPomdssdtWW30RoHPplVHdsh7M8GuleBJAwWTHc2qOts
vGGMthA8L5r9YGeJcyUd78JcMQmkwbtD6ugtsl97B67yZriSk7kqgxeFVFV/7FM4spaDmRQ8CzZH
w9qHHf5LWw+Pi+lUwN/VrQkNwFdLd5FyJFixfRWTeygQIS5jDNoI5VvXDN8NiYkUecC5nrQLJZdA
MYZdM13v0jLehmJ51V0Io1mZfnfBTm2Ibz82WJVwIcWx8NHz7xwnKf24HHcO1lfb1C6G9Q3PIcCw
Jv/WmqzIaVfEu3GEVZPSPPKdamk3YY6DUZgXU2dsLStyM0ILJ1JrjuSOTuBYqY1GIB/45GhHHfAg
mdQt1ZUssmTLRkjUawc4R4/H17lIoFZDkbG4W4lRfQDS/D4h33eW5Jat6dZyzQLdu/5EVkQdPS0z
dz0HB+OZ193CfJ0zWhFocfu4tOqsYziD9Ju9pyKB2YgeuKlwghv2eMRnXBz7hXpgNT4SOf6mrPwh
E/KRkzRoNIOAYAb8A4X7PIablsMTorRug+7Xj3VQABVtDSwKi540vnKxxMRV9cjRKQ300eYNzahB
UuYGga7kkxeZoJRsPAnuhCV2ffJqpzwtNSiGoisuYwNtppjJAtRCLEC1YNdpDayTnDO7DBDOiKpP
Wt8ba3ihgn3UmpRrv65zY8xau0xbpbNj6HYCvFGb90tmHrCznbt+An5SvmLDuLforW2G5C5Gecfu
hVcMzznDecy2wEQfZ5gjGqgSGAHCX690FRr8CfFiG6BXygWTUt6ox3oonjm8dDCC0nNSmxur1J6q
iVMwY83v0kAanqch2NL20ba5h/ANvySAedrauaIL9AUE3L71UKIUfPN6RgzNgq8arFNpOBDSem5n
ZW7iqfsSWt3LrLlHrYOA2nnx25Kxy6S3KYfSDSL9BzCn4ORq/Wg76TXGeOmse6xGA64pt2hnPHaC
CVOgPGAK2KnEfG8cuRsB9jk1ltU+8WK0TmD+4oyussGfClnD1TVIQfci8Hfx9FIIjMvqzKLYEW4e
kwCRHUrDiC8Wo1VpMPua0+FgdeZVU00QPNUT72HDL4v3YztdNEiOxaDf2cZy6Cx9R1Z7sRFR9cMs
ZzZZCrnaYKd0kMXr6QAV0NpPS8TyKtqr2BKkN2OpwfUx7BzFDH8Otb1lZs8Eq6IXY9/1GwVix9Lu
Itnv3R68yxi/DEwFt6AVxg0GYsUoorn3ykkHUw1FzjXUO9LZc7N4gT1FT0hgcwxHMR2vkazONC5R
1Mg53QwLx+zYSZkdeewXq+dwIuwPW3Vc+JZK3vUJ2UMWOpye5hPGg2STGbiL6goyi6uOWi5PKE8N
/myGr9btKQYm55S1+R7rXruxTdbMpsT0nWICLPvBH5zS9QlaJkfWdb9Y3lNNnJ3vWFq2oZju9+ES
Q8mwtiS2X4du+7K4A+aziduYwDMu9ftlmUIfcXizH3v6pcYE6zkLWYINb9n0fdFCQMlvOtmYfpFV
59RZTm7k3mZzv1M1S2+Rzt/6vM6PcYnlzK2JBFk6zMbwDz38hpTgDXvErlryY1o7H0MLOWfosZrb
CopfqVNsZY7w4yQ8VqMngtKFARJhNrdxWW0mZDG7wWWF7bxEBXaVYIV0U/0y20+0iK9dqa6qbLG2
OvtLHGOEdWWp9uOIuCkqt4tEZEXmozjqguIAChcVwrQy/4lDiadsm3TEF03YongTwltVhLFP/yg5
SiWAG1D4QsKsWbdmLCw53eRpCgNgb7egCSofjyMIH3fENE2d5VNOXAFbVue1uOor8svA43bZiF6G
EodiTLhNfdeasqchjfzbbs17mmgqoJkZbc0axtvUeHvZp0FTU1JXs6rZN/Wj7LCA5G3J6Cx3zqAu
NkiaUehgQ9KQYRrjEm/CORw4VqNtszhty+i2bxa5GVi81bxH/9ae25BXnde2jMYvNo3n81KtY9+e
fdLrkLPo4d6S43RQwnxPQOm6uHFc1ZMLI50XEJ4cusYSxx5UoTnT3htw/UskvkUVds1q1+oJ4M++
fOjyntBvrbyXabGjo0ZVbT/rnDH9cnjCzHTXJ6AmGls7Dn3+5o1fU+zKG62tn2Jz0resrbt4OWHX
5j3uF1hUvB56Et+k4XR0PIKNpoKX0sKyntUfVr7TRdGeyeeR2+jWjL9OVuudmcwMjNb0R+6pBZut
jpb3UIXUdWo1GZhbm9OWB+4xxyETINmjjFDUru1iXo1ejOLMdV95e7gh57aOTySNnPuh1TAsYVC0
ojkYSJGHJMQKpolNU+uP9K+pLlcuXd7sRAMP0w3vU2G/Y/Iq/Rpcv9myMU2W/Z7ogkqk3OZQY3Wp
bfWl2hYOgOG0uYkQQwLwLt8i12vAB15PmsyoOrJ9uSTfQ6N84nJew3ulFdIFMqv669Ru7kdozsA2
ygGOELEU3tBZKPzTqyR38ZmEo+vHPSn32EauY2GS8Vl+9D3Wx9qDKmx6NPzC6BYrVwwogEdhVtum
Cz9ozaLRksZzl1qwTLW9WVNHytUEVWjlHkel2oJoddm4dXpxLvQlTv4ttQiCdmzZkobGWBNKqT3N
1R7/yE1jAkQj+od5om36ZX0zlqjGrOXdnbAHzcnRG3scLZWdbzjqg26xANZhrjMq7WXJdPwlVRW0
dvYtVvbDoohiWBzmGF79PmfjcYkkdBOXrUHz3kJb5ccmbFMoM54e8M0Lftz9IlwnGFzwS5wu1HbM
UgcEJGsqMOJ6goUqvb0rWWB5oTPJvzS8+H7A3bDpY04LfS8/8EgtAQwPsqUsmPnOcvbwDPsJhh/M
ezPcywElMw0m92aR5QOiR0gz3UdoIGHJjfhK1O6PweqTNc+APwO8v6aL0lhBTZhRW3fhpSUc1B/Q
oGWivWic9bJRHsy6WC7YLrce4oQdzA3SvJ2I4tJbWbzYD6w0pZNVTPFZTvZOdPbLEvGe1Cn7nmrq
I6zDMC8PyMUMKLqcQTV8Qt2HNVhfRW6LbW2Xp9xIHl2P/3U1Ry8lyaSBGnhvWOvahz7EIQMfCYVO
Kl+MMjlpvf1ICli10WiVbYAyMVNr5Xdtsd/bn1SxOZs3hHN8pLURVKmuBcPS6AHma4qoznsr43oD
TxeqdbLRbfI+jppG2sOgNXTpa40YdAwvaZ4z+2NFX1Pj/dxxq6swFfOh6tIX5bAptvkb2+VuWaoH
uwwiBYqjTqxhA9IIy3839Hg4dmDVn1FV2WSWWBxeWU02lZlcvJpFyUhgSRBjAHt8fMqsgXwxC+97
5CVApuadVuLSKIZM387S15P+HhLoVWFbapuHXugDZh8OjW3fe8UQGGUWBqzw/R6y8z4mDz6FGFtm
3teGY2QQNb0RsDjd1RFtBIeWE866aD8n0QGNoLXBfmrQ0VVbI0Lp1EqXZC3jJelltJOXspud/03S
eTS5iqxb9BcRAYmfSkJe5f2EOF2GxJOJ59e/xX2DewfdHedUSZD5mb3XpmKkvfZz+e1J9cveRCOS
aqjvNNdzZwMHN1/mCmhL5whUbXM975qYYIM4/BzVeB0buqZhXeUyvGn3DF1K7sHsJOaArK3CXbaZ
6zZb1WbPEwlh8PEmbEoTv5M7rHyVJHvyUVrdYQz+yEvtw4Zx1TYlYoJLNuZ8sbZjWtYnU+NcrRRg
xV78LrYHI5PeGa26fc89h8YTq2xQ5PuOne5aqFMRBJQFcpAHrQFZtboF5kgR0NJQ7VhMj1gDXUI4
DdFegvYuTtzxzsUJCLh3qLcZc2F2AMV7Gvd/wuLjm6oJwLiADJRm1j4EJFXnI1ZOpAJ7h5lbki3O
pU8TylQYPfyly0PPaU17bu/mbgGcOkdZB8QNXQE8tkb+WDDb2MLQDGYpABEbPekhn650Qc25cdRD
sZAykbT0a+Q21He2LJ8FkVlPaf09QODfEEI24Q9Od4vrQqMle7kypdg6BpZgm5TzElsrHuqG9MLW
e65Geh7TGHcStTkkcBdyEChO4pj4JWIawsz3niWjIyZQ8ObaFkGuaw+MYOgDYTU+SR9MQN9gJU4J
STxhAWdCZvLMhkMQPM8deTpiWlF8ANfGiaFaBSgwDoznlCcks2zKfORYSAApH1GkloM4ZwJNFGu7
ZDOV1o9Mk//UYj2OBSkUGB+zexP6jCEreegCmH1fYD2A8i/v2jgG9dnKa+818EF5JPR7OC/7La0Y
FnKeM7zH1iMYjK+As2ifzxSefQdOv06mvc/B1QDhmH1rPrctVY/0P2MFfiBVUVyBSTdGn0i8ER9I
mnCHx7ry4T7ZbsR2uFrCEptfB3ui9O4GEB4AsvRvYDRnqxpAG6Uz15QujjGxSteiVnzWcpTYT3P9
6LXg0AIzOQuqu+sEeHro4T/FfYzdM3EY69ofBCJEsyjKK9cx+pQ++wwNu93Wy3zJZMJcjeaYF2+6
g+I7hBNT1VVxNcnwdfFNBsrhqcwyFnWd98jsutizbyOVkfEMUPn4VY7qzWfhDK6bgaPRJ8NWk/22
t7Kv2uKwd+2CqIrO2fqIWSOjBpEV6BFWhrKOTdyktya9G6q8O8gqe0FePAEPoZQIGuswCTp2O4Rz
5KcZjkaGsVDOp11boGZzEswlTvsMJgEpt0/Oo4SSCjeLTjikx64x/LkDwLLBI1MhN+VDEM6sCcHu
9rLGSQ3aeCtMWgQ7DoGmO81TQwJ81ItE7LQkh6SYOnDlmXqX5j4vY2ff+9NW9JS46UqfhFuDYS2L
z7obmGGwlUhwU7TTbF9ljwiPIfWqXLe845TxcKB0Cp84gqPMBN7M+tM4wcIWmXu1YWZPVv1qiOq+
nrD0BcNnTK38HFQYVQiQuyNM9pI4OU0lw1vL7q/1gHHFFbNzk4V5CUld3RcK2je4x904o3rOCigO
VlgE+9S5T8v0gxZA7SfE+mXSDutL98+YOg5zEZP/MIRrBhLxqAFJNk5SjuxHGgwQQF5Ga34bRXFn
BRiS82LyYRlbexdpxpkT48xezY6m3HpZluWIKOvF7O5r2Z4zZkGHhL4l90f6MWhCifdIVYZKwRmr
S6CLm8lIN03pbnm9IWHSvdvKxqGfXiokG8xoJx4incybOpPttZPT2cQN3zBj0qDuObqdbpcJ76Os
s/mZOCaCvpg1qeot1BB0Wpc6fQELKgbn6vRIcaza2g4VAts22Pidb5/9oPgQwPdmqldIU/ioU/Ia
quWwFH1x7HxIaJ3UGHIc/76nw/VrA6uvGV8D48CmCv8pjfLGMdxDin5iK2oiVCwMmoh+qWYcf/7S
lpQkUSmcvWBVhGBq76blCiMbnlVPJTzN3dtQd000gSERnv2grAuS+q+pgBbkF8N9/Em+erbXCGL2
Vr9kkI3y/uQVzq/Cg8KOhvSqNLCr88C4ykCevgWdXDKfikwYAFvSuZrDrNxjwkBdDTI5+j3vdmgm
b03N/KMFlLq3VNcdmyA/Dr0IbmE2xtvOm2HBpPCgMWpxt7GvphNLaEOc+JyBflcJf0WwjJ9O66WX
rAz2MLiYR2pWvlCd2n0p1F0S67e5jyC2948gxd8byRcTj/W9wJV9hjbGsee/ziURCVNgNztZp2v0
i8IVrRuWMMKKFKYFcu7Jq1XyNMSxGfnw7SDHMioKM8Z9+aXPfQzOlnzs4wXym9FfTUehyy+NHPbI
eAgJzttxm48AAJYv9udRWFPqZ7G4JcJnNiopFoOu2amx5uKTy36ogjtiLDa9qFrYGtQfWJ/i49jW
7/CIyktVoiZjXYmxmfSOXDTbAGhqqpOVP+iQbWvEJ2/FESQhjQ4FuvnQk37iZpCjF+QJlzzvLMLr
iDoEqtvt3SnwNhMSHPSkE1ycFFRQUf6y3A72pl6807pD9jMjvJG5N1wLtiiLRgVMiui/3p+tmysw
OeJHrkBeUrOhJTEPYA3RIVntjeSX9qZLjyz2cI403w7brL1HPvFBTxZTu1RvkLYmkU4Vcz0aSkV8
ztZl2cVa49Gf1NUtmr1k0ulbU3IewnUX5jGWZPUynlN+mYN03AfYN/VBwMGEHmMQQJOG3qmrvDYa
0pWjXDFb92jNun6p8ASvzo6em5Qi5i28LXKYNvGUVZELtk9zgq3+kiYa3eqhj5t+308TkHGIbtXA
BHHhVc5RxUJ4gI9eVv+0v2SQj0cKozijHWZvGgz3cATv3b5zIteogYR5cg8vjz10ep/IZj7ZRvKB
EKnepxmTx6Cw9X6S5gQ5sIEqXf3FMq12RZ8xagZLJSUY7aX0b+i8YuwnaAWMoIbtK8fhujRUYLgo
rpM1pwgg5WbpVPcQ2NymY1+uK2BiAZzBgH8o7X2SUaIt2mcMVflkCNTjdGN9N92qyn02W5+20Z0j
y/Oq+//932wW+X1y6IpJRji2FMf7suPts56SwFf3ql8+2HwAZwiZuCkJRhvfebtzmNh32jYPqdFB
K7BciakQxRwyJFaDCWU8fQFrxiV4KXrwWHWtzG3fhjszw1S+DBa0sJqdOX2TWxrhOZOKBWhvxNua
ywi93bda2Pkuk0FFFIP9NXnsVkk+CR01Yn3WUVowNLTr0jqxstwZ0MHDurFPFFJbJSdvr52VrA6k
cM93bm9yxnNGD8eGbQBrKuM56ZKVRm6f2RGJVyBkra4jx5ss5qtGEuGCbEVwrouONXg+3VS2XIqw
9jemI32uu0U8mLP8KkswoNCpAcO3/cXg4AP1MJ4bf11kj267M713nnXupkAfBViYyFoQgaEh2BY7
kqqfJjOYN5bW1daquRRjhci/VDmfVGUcCKH4M2HhUuYfhrq/IfN0r7H9ODD8OxCr3JOE5KS72Yj1
wbFzJl4kh7KNmb+o1a5LS7lsa/3NLxDvBiM7jnOjT2Pev2UM2s9ZRhpehcJpGNESGybFTOKAXmgd
ZZ9RHp/zprkDgg5tvFxDkgiViQUe/hiFJTWguvR2CMG+zpllAJWTjH5SQ1wzVgJNujxmZfUnuAs2
SQvtupzWrpqwBoJtHAg4267tr0FqkStpOl/sCbaJmc07t6RhDUbvzZsklJweaHmXPCc+qN1E10TU
6fnsOZDlOrhNdKF4VP23FJITeyzHoOXjRF1s6EqZ9TI2sYgSJ/xAOAi4lByjFLAAYy5+ma7Klr1r
UGnqFRc4in3adETLoy4CKdBh92YPZBT+cgx6+76U+Aqsrs8Y5CM8ckoGxLBsOYVt+FpWhPYR9GSg
fGJXvA94s3ozU5OCi+vnDY0apNay35bEn5ipYFOqmk/ffylmh+LBqBbMbMZZyvDRL/rpkLk5mQFL
vOvD+OZnuGoRSq9JCTxcCVW7kVXPNYrdNlBnS4RPCE62dRmu5Jhfuw5/gpgV7idAbgZycNoaSgNq
h5uflndmLRmgVKwoCk4WGoYozJyrNpZ3vrxla0/jh1jSJ527dJWMDDdzA7pupPKTjGTKcTmbnXqq
Gvb6cEy2elX0+Sp/03Z55k4Jz/MAMtyuP2h3X7JUKIpfKUB0ZDekt0+mB4CkaFjLiuow4v3cwIyF
yDWu4MMs8CP2YD0IPLr5qrZoB7tgF040HUX1PizmbzYVd60CQJsDD0eJzqSbrPcG8Myunfh5UvCz
V935YVT79/z0zUIkkV0cfT8xz+l6QLMjvLKPklHrzCtTSr97I6bnwEmvku2PC/CMnGB0XKQ6vOpE
bASLustAgV4v5d2Quhchs+HZ7tKHeHzM9AQ+M0wxrDbL65CzIhrU/Ah87aAlgq+WrHXSoDLQfteK
3e2m8nuDv4iQ1QodMTJeZsVt5Hn8hXY3MhMvms+xEe+xlzGp8oMfPcfgXwQJbGKE8MFAbqjUeJ5T
8220YV02sfuAFjSJaie+JD31ROzHLyU6726ISa0orH4vdXoo7L///Xi8+80GnrvLvRw+9BXSiqUp
whe2SJjTPYGOR+/J9B757NJnBdpj3/mPcOL3xhDwBGdMC4Ix+7fYC01JZVxMw172gMJYPzqNechz
/5NNGQsmLz6qeFg22UuCjzGSMcGVWX3wFrjNKDLolTHXJsW3OWX/YpTFH2ZxpugtUYADAfN73iqL
rhktAlkqweKnuwH9Xyc+udr9besPf3ERdhebGAFbBY+zyRjPVpdx5OUp1dBtB77caSKOA9vJQBoS
CjcyFmLXrQ66Ea85K0oW80NT3uwu+YyDEve3yM5ycU8VeciyU8xEin/WoC4k4fyKNHcvGhB+hZ/6
XBSA+Iwm+Mccc+nIOM2cj2owwn1bjiRH6fSJ2VHLSIEXpHHSn6ro3Av/ah0JIPJxYP7XAb5Shl1k
UoNFcUcmiL3HoCcTFLv5OUsnva+84tf2HX0okxpF8wjEbd0vLtZ3E7C6d13ngc/Y3ejyeYyHe2eo
GNvgpCnIu6DG9A9eY73XU/q6JOkt1t2vzJjAEWn8y0LroXSB34yKyVZdUygXc8xWv3o2MrGAYfSi
srZ/JyPCdFvVMdn0oaJTqAfSYMzHohguRLBrLnv9goLuFdc3Hmvt0rwqRi0TUTFJ/a8sVB1BjXlh
srnpxzXxDdqpEMxaQ3p2NFofafkCMp1/UXxwon0NaIrWAKJlY9TDwW3FXd/wvhLc/mdZX6ZFu99y
bm+YVsPCr6ilB4NQQpt8PyRPMwkmyIVrdUuHWe3G1mGRNU4fIIZuhdseVFz8ZcRl0ZGZ0Uh2zraN
k/cMvNYuoDNh/EHQcShQWylcWokGvuUB2CsD0q9UVbNQchXvrMmGNoPl1D/7RBt69j8Qj/ll6iEk
BAhwQsI527H7cEZK+cbLGw4AAJnDwEiJRTgVrOf7aA4ZGLPCpntYchDg04AYm88a9GJUmxbZuOwh
S6IDlmwhlFzuYsq8h4VKtjDksEN8/qCyzLpzhXWStThOMz34kPjGBoELhGx1wbsQbgOFIT2HC8pE
eCSGFrwib278DGyMZZTzMYBG39fPA3kHVD6Kp2tliCAVGWfzUINI3pRu+2QL1tNZ0UkOqgCQhSRK
wmBrPXZhvF9S/JomrV5uSNbSfs4KDyvvBMYBrx1M0VWJ1qsS4Yxp3Nwh3jvkE9B9CSI0OuwVIyUi
loNrKQLAs97yBGiNh4Nvk8bqbXDQExVhOVybpghYqrNzWbqY41KimEsqBEFi0/sSIgm6l0hW4dbL
2eEZqeHBGEbIl1R5AJB2YHqIoWcTxCHKAvXJBIEQyMWO2MzzNuULLN2l/BfH3hEgLA9g+JY1Z790
kV2+zIWV79rOdreZBAxq1ukRT+Fy8DOCRGrzwoR2O5jTv8YUyJba/KubEEDIiVIcMwW7k8F4bsBm
sZ7qz0Fd/KsnTcHhla9kMr1UHCaRymx+FuH8Fo757GqFzLtLv2xQgSlIFNi+ukb6KQ6OQ2ZD0CaP
w1C86cbLdlOiyE70QLd2QX9NMYvNZKUJC4GX1MFOe/Or6RDbHniLPjlu+92SUEfiwwHDPyrZ8MEl
TWYXAhG8iEHwgQ7drmnSF6JuSe7UN6Y/PPNDBkRy4XJdYzC020cMMUqCCMij5pbD8zHcq4wgR6e8
YIZiQOOzC15MXoox09uwV7+zE2abVhCGRvzbgdCWbq9U02wlsZizm1MSe+EXeEG+eB8qX1pNr3oM
12jYO8Ml1wTpO+9EkRabqg3xHnBMiDjXkUn3vE+l5jQwqetlAQpK9+12zhHtdWC3iUyweIPfC/fY
eIgk5r5zKbJIAaicvxE5XjYPz07HzbPMJD+73attz5ENOhkzERV5aDM6XgWF9nb9HxsuvREuGPWK
IyIOrW8T/6waWtSBHhqbjCsBBaX/7CoI1baXQTfTP0EXX5QXuseWiN5jefUpx7nv1MOA13xnAsTI
kN88p4V1x125qzrUtz4zbElPVZbZzV6CDzla7wa6EErBghKh+U9M9JUdS0fVLtTma3rfqNM91x/V
Kvhtkq/gNVyIsZzO1nTmhQV4n/F1GgbmNAn8f2/F3peIUT07J+E6dwndcRo/Cr9DEOYz8GwMg6GG
/+YYDTuCVj4WLjPlWSTUmi+Ngt6ZGRfMIDviVu/62X5yshj9hor3hlzvrd6/yiKHIlFyO7AfL1oQ
Cr3D3SjMHB1IGm+FqpCp6J8COSH5gYpTtOIs6QlW2BuNpNEO/S4isHfr2ckvTkR8b3bXRkXQvGYO
wSGwKmC41F1ySJl8Cz4VLrOG15y4jzLOD8yF7EgU8ht5ObTgTikQvzmqXiP4cQ3k87bh7ybyf6AK
L+lJiF8/tyiwql5s/pEjZ0MCPISJp7dp/F1RKAe6ptw3vRL3dqTqgKxzx4VXR9RyM7RM+ZAbm1ih
N2G2jJueGekQMto3q/zSGS3/xOjZXqmuZBDAT+QUxbOTuEyZCjKszdLZzRUJZnCBL2anx2jiecgV
63d5p5r1OoX0GI9smM32zlngyTbl9DXY830IBTH14YrH/U0MyQ+kFpj+I4THMWE1kDI3wibwNfjD
l9OyxPHL14LyZP1Ixl1ekA2yONBTa2RMfm5vzI7MkDTxH3TrI7QzWP54Ts/haN6cjA6crFX4FBZ5
7ln4owCRJkpQVKLtq2umRq3jsdgC9d66H7LB16ya+DC35rlInAPTsAQUZbsTSLoprqMpbL5cmT/4
Nq1pMYff2cjjb5btFAm07Qiq4WyV830ille0tUS+VOXLjKRT9cbO9SfyYwwGERZ2Rg22MG8Kol2m
Q++KetsyVvUNtaNc/hgoxhlCjnyn1gYRirfvXROCHaPzvTvkmNqqA4btq+XpG5ntFou85MOEK9MY
9o/VsvmzMlaUZpgEO5bATT0+2/3EZTH0WweNA9C5L2Vy3TTWxTMcECbhlVHMttOaCfng7hYh3mKn
iULaIoisyWMhPbKWazJNgSG2oIl5vwqGhssa8E7Y09ac9XLMPH5nH1lnm+T3fcZgpOu6lzln+Oli
W1ir9S4gsVPU5K026JncxH0lnCj3rDxSpfstVvp3TxC4V84PXsW17fYYBoqs41Ykoo2FVPJIhCr/
daMAiA4wrp3mTfUeE+V+etfS/raL7l3lmCCE0YwbGYa0cW01c37bA/gARo0ivSW5rFlSLXetjDN6
15lbcGn/dKFwZcTjCQEHBclKhPTN4uqW3rEXyIEzls3XeN264YFpvOLEwofzgvvrNAv5XrFVJTaE
aHM0bMpGlO/U3k9OyCzTRf6RkTNOkNq6I4cS80Y3fbTLVVZ+irKuexwXS0C98TmVmNzNysbT4zY3
ck3+S/FvbgmjTl3i8dAXbgXYXhMW4g6/+N6dAwZ4XK8RRoEPaFdRCUV3b/ZVs6Me5JOQ1r4KQAx3
DYM+zzmMi3oftKh2JZoruc7f8iGYDzADtkPMfmJ+4/v2N3YsoM76EhdRUn07mWsfbA+E2oxUfB9Y
FQFF/cXxyGYQc3ZGe056IJrc2KHhBBJjx0Gwh66Iou6AS4imrTMvwN+PlY2OuRvmKxvuigdOP9uW
WGWyFjXzUj70da63eMUgKi9tZOnCiqbE4echt3nDyWjl/XSc+B7IKOZjdbwl2OW82yIJgOS0aoiI
uvJ30l32snoPyFo/1DOiEuDJlI3o7cAvfomK0Laa4pUfFpWKNcDMLFflCbrC2sdrEIfDq1H+ZYEi
Etc338vaiYq6CTdxnSX7ZFanLssNxr3G3dDaz9qMX6F+r6YcNVFTDn9z77zViqlnqPUfRtlt5fP9
0FZvPQ3fy6YhnZgoHOdZHRnI84HlSMkqRiKbRTV/fYJ0QmSXXCwraZ2hj0U4GDtnHVkmYSHAeXkI
kxAW9Cjnc7EU/3lD8VqW4qOQ5njWr/WLMeDQMDI81dU6tkmaCWkdQU/0xoCCfIR+aTIgDx8QvA/j
9CRq3Vyz6bPo52UH7J+R+GJ9dkIvO1q7nDxiANHkYzHlaTjAXKKLyN3AgbLobNtqsdejuF+Iejqq
zvl1zJYFLyrdvU2ejq3KOxTlBB2XEyiBenlGuVlg6toxVFs36DGii9gmGo8NkMfgUqXu3wLXGMhR
LqiEahSdYpfnXr9r+njfDv1fyZ7nmGOBRkjy3tlUtGAkzkPLQWlhsd76Zna2WeI8UQJ/Y65INoaL
wRpJB4isltCmsZBMBjcai19EtN9lKcNPI8+/cz6QfjLKU2LZ/IEpM8Oxx945d/ZxTrhztJn0hDWG
r+wczub4nI2jxZlIO2FUH3XnGBtpLnpbpjngmPGhE4sNqQeRc8vcaF9jixOuR5BpT4ag19a//ezP
u6xxTlQ07FmrktXO4HO2lCdzCZlkjxqqvGRGmvLuQAnViiYzNb5Kc5eaCzgxX88Ho+h2hs3qSTTL
SXeuQ5trfvj58EHviz5HxeR6IzQ4LhIK1sggsDTVKS5ILXcQwu+o6r9kVn16S642YAFccgiK995s
vJ1XEiSTQJ6iluEyGG11Mqb+XcRkXIvK48+1DuACqPw9IuMr+zF18vUDI0Zrmv+jbUT42jbBno/8
ajDyupi280cnt/dC9HAdS6nRuQ661Ie0g3Xfu1HazVdPkgLm4doI3fK9qBjB4j56hcczbZcewJxf
EumeWQ/Z/1iqHjsnZG8wkqiJAQmB82aGAmIu6vlDd55ZJVuypIlf8sRHxW7UsWl8e1O/xnX/sUh5
9V3y9bDxHVBSfcRW/enGJDsbo7Ft0CFCC8YUjMcxIi973KWGjKT9T4hyPspFfI29+zROE0B7zinC
kKgtJx9d4jQfY2k+pUHnAuuemON115G94AaLiwkWTu7Mhojxeja2lmI/5C68YUntk6lFKXpuzOnF
qpCRWrH15pMa13b8+pOHbYoNxAvT00PTsrY2BhVv0sE9yaY8pDNpesGE9MZOyAzx7frVy9sjzKUi
mooQ0cFlsMUNiyso/dqcd0tFVDfc9bO2VNSO7DI8aydSBgYZik4cCCe3WX6KYn2rcILUBXk1Vtx3
x06MX0XyAq6AeMkW48zQwcV27bNjMi+TiIeuvVnG6z2Q4BVq74zgTqJ53bOpAsiu5x8c6B2CXM6o
/qJt92ZmK2Z+Za5YErRDZtEtwz9JI2XzqbNDIlunqn8HLNMv1QKXkXjPYec7a7J16iNNHZeD8nn7
+pmqeNJfE6Gqq4wbKVNsjCsPYN42rsWNF/CIArd8rYL+Fu56kxJ2JLbp5ABxu5TstfKYTG67x+8Z
qxxioAk9PiyO1lS3W0d1YMBz0pam0InwC//4wRgcl1zehoSdva5DAskZEwNkm1glGRWrS9xkOI+W
kc44+B5tbUdebt4CdidrSqe1dScGBESLcqly/R7chDCAuCfsqelijGcloFXlk10n66jLTIo3OZgX
lGPEkyILmMPyNBvurxVTMhVk/GxTm06a2DiERDJiSqrZTaDrzsvE2YaKdKYCx5BsDBqshHBgv24O
sbDhaKcO2aFx+FDY7qebrrO98q5r0C0TEf2BiPIvYTPNtolTeyixP7FOPbSgvZgzoyjTvrUnyb3d
Mjcy+kUf62nZQ4xyr3g0n9RaHKLi+Bpr+M+Y7jXr5PLSPPV9m5ygbMfMO8y7vOPCyy2KwjUnICrM
CSFlSC4HOBw8/uUtdrhu0oUpUupsV79uPb/nCbDrfijYyc7pRw37+bBMExovZd4acyDmL/H51sJH
Kgh8tCCues197BM1YcB7Y0neHjFDkZWZVycqcTqEdvpXOaDwM6TozB/Pceu+4HhyIqcoHxN//OhK
dlmM0qoNaXTcs6Xe6SrcFwYSoNZcQ43blmEKCOk7SG5vvdHQwgXwqDvWvHZ1V8z4xNF/06sYrKkn
KCAbzo8PKQR8KNaQFfL/nRnsyav6bEdMPtPEM478I77PO/0qm/BxyMlM7u0Sv9lN+cGtzf8bGlwk
LoqGri3vGyHvcPFirg5Mc6eGPCRTe+HoIKSx4wNPC/9boPJnpDCzxBxJ0Kwbh0mvN24ozQYGZgG1
krdPp0MnHIKPVholGAKiotyNXML/WouxINCAlKGMs2mlfK54IYivFQR7oqJsx9rZIbksqW7XWoLA
Dzf1n+Zu/ggRwm4hYRTbUVTR2KkbsnKMzGlI5b8IhpAiviDAN6OWZDKW5bz+po8NtUGiXMj/4t7g
fuF1wpbNV4dANtvNvr6nVPytbFmc0u69F/g4J5tJCz39uon9LFNs1xJqctb13wN62twYqZD9z2Ka
vsOmgR9SWse5ar7NlDk0ciaXEqT4nUJS0v6nUaqrHOgk4AZB7g5BCZ2TQRhh9tvyWjIVHB7aoykN
gtVU/5qoEu4pfZY93Bu0du7k34uENBt6xFW4/sjl9VjGHp5puZcA34uRqpjW2CvpihUYFVckByIi
GNctn/DoeDj45WhGXkY3vSsaAT/QM949caob9rKxg+Sltss/kkKRtvTzbWhDfbHs6XuwYL2jvWLS
3P1ORUZNZDN3WopvrCFllNNAbquSJb5jlefMBcXu0sdEfc9nO90M5Ov81SFpWeTZTbTXVRkw8DRK
ctT8ZxoPGPYZWCRvwQ8WJg+Za7lbhBnMhVZzAEc2WdxHV7GBKsrqPlbVQzG55tFvf3DZxvy62YgT
xOw/YEoghDG5/Tj7EefxH5m+uo6tfDZMambNEefnY7pLelwhNoMroi13s9MzOjD+K+bywygZH6Tp
9KJCUDCm+5U6/lOFRp6FIvr6cv4te1pot7h48bl06YkGQvQYITONCAg4M+Wnw15xI3qNx8jB+Sft
S5IlET3vpxd6D73nQd0JT7OX/Cwz7TGTWLcqyZ7Ls4sX+ls95U92LbtIKI/muyB6c3zwPHWO8fds
1keHidl4KEKkazbPMXPT3WR0PolOBjOKflqbxZiYx3b+cZQwUWehvpXppUsavWNpnBBf9R8T7o3q
8zcUZTlrhvSvlxX7jgWRsStPOkFYO6fEqYZsvBn7JTEgv7Ln2kFjOyNEd4KDWfpPHcrcvS3g1apV
AYIAVCSLtRnncSOG8meMYeU3ZcX62ZEaXcEe14c1fnBvEOrWMefHpyAd4vdMFPOM1f/wb/9ZxqGx
TaSw3iqhc28xAsjNPFVf+IweJ485eYwkZqxfVOx5AFrWvZTGs6IMP0eTijc4NJAKibr9rfVo7RC3
HE3KxJ2AZgNnvK12Opuf1Akn3gBKeEHEFVrPBNG8Fv8GryG5smYC6rYcY4N28Rwzkipm/85KRiOa
7fhxnqsPtcT3PEXDjva1jBqa0D5URAoI6t0hUbgMqnbTCPa55AefchOdAZNN0qNSpBHTKv2QVn3y
TP83n5A6NgMnqDeiSemD/coFwVS7xmX3EjW//EcMC36mYB621fg4hlruqEbuVG18Tsr7DdMcQEBN
mMvi97tOmI/aWzDzNj1hUc5eSz6OBStOoiymSWMfjS2q8IXAh5Y33XlEE/AY13yEwxpCKzlGLUVs
aDfdTZgU+arC6kYLOLD68A0fC/DUs5Om/3T88Sd2FQ1FrwN+7ZuhjZepjfO9nBbsf82D6Up2NAbD
oCz8SNNaX8ggirKWBWSn6RPNf52X/8qAhdfk7E0LKM/yb8Zh1YsbZ72/H2AS0Lm6El+y5ibiGQwV
b3hhjyEgzgDVmjeDFfjOGB1uZiXfMLcyn2QDv/7Vvifemsq/ji7hCjOnwXZKwocRJC3Sq5MvaQlk
CC/MasMLN5vEdEWeW4D9ALxIYiP84US4tCTL7d2Cba4Yu4jgzGPXmne9Z2N1q1596DzI11s8LwzB
WREyxW7RiBIr/19Gz4nL5JXcXBZmrngDM33MRUc8Uwekmy9kwXm51x2/Je3dEV/xht97jNx8uKGx
Uf9PRGndoyYL++gEOdwz9doMltrVeFioK6d3MNp8FsFiITHYlopaYRi7x6BtZOSsxJBynTGJivYl
6FJzN3rIL3IHn1+Cw70MIwRFLA0d77G2J+KSZWNvWqtLKGjCj5KB24awiQRPxYH1fXpAmwquA58p
wiixDRBezjTiJWGSxf9xdmbNbWPplv0rFfmOahzM6LhZDyQIkuAgarJsvyAkWcY8z/j1veCse9ui
HanqjshwpMO2QIA40/ftvbaSY+rJIUEYxUkpo+9JMb0h2z9nGiafIF2jGG/Obd/dpU18Y+UGGy1c
czbjeaUqIltp+LmRKy3DHeHyELmlSdoR1fFqw+1hOtERpKkFPfvpVE22Z8kZ8ZwULjEo+Na88Yvg
bfLpC5vB+EmLSBmt8S9mqAaGKd4yHV1SDRK31Z9R1TtoH8m1J6hZN7dBkaVb/Cm041Q+f8OGluNL
tJVVwD19slOlEul5U+ibxsQqUiU5ImH9ma5OC65Pofk2pPXGRIoUTXHrVIQw7XqFTQsAYnxgwocF
TerPytBB5WVEYdv0tMGu5KsyVwFNK3q8CatvvTE/W/Ss6zx+E6pCaHlPj7PV4VpaFWMDHCabvRov
x0R2ez2QFw41xDb5MgRyXYfTO0FlpMswj2tvok2QAMfGZ2PCSIvyrt7KWBjPBVp3IzWJsLWteDMB
wc8k6GFqQKYWVEvEqc3s79MuOVdYYB26ZseGqSsQUnYqSgURl2GF3lBr/V1IIA8+5ZwSZmJvpEpu
trBD9iXpUlhyKtuZGjhHeid9Io+Z0maVPbVZPxNhHFJIgX6lsg0ulWEjUUZzlaZ9iuLYk6LM/2wf
LPgO26TzNW/yyIZN7mtVrZ/T2LpEXRYf/Jce2gWOZayhyGXEftBpN2vSzQjtr8zI1kK1kG4w9rio
tIJjV9nrFoSBpzW6QB4SCnI643PRZSkMBVpyIV5bcDRPYQdqkAevsk2XblSSbR0SbG4CFeap1RH5
Cgss21JSmhNSY6eIFSid0UiEo4yS1VDBvweow4Uo97jTX9Ds23wm/ZGzOkQZWs1JJZOAo3baPtZv
hdDLY4A5zOlIIIDSacUH3UgfWlKVwMqzZy2SG3Br/GYc7+o8Hx4g2hkk/KH7gauNVD8ymoMZGieZ
kw95y+Oa+FfplNrseSidqoe6ap2x7F5UYIqjjwXNyqjo130mn2uFDSiCJxbFAGM+HgaS8NRyPiky
Rwppnh674XZB2CSx9jTDoL+nRIBFebCPWZXxtmvSFodp5NSgFx2pTcYtmblsVJR5PbVZeyyE9hoM
GXlWaiLQePrasUABtMos7aLWUFOeQiNobmmmhJtKSfsNKRMwXjo5vQ+RzOeJjimBdMS7kWNxlYK2
0IVhH5SRXqpZjTyCpgkPhciYSYeHiFPMTTqb2hkTgyd19sPMMDzMlNpS4e9SOtkg7dFEdz46Y9yV
3YW43BxrGI0rjEnPcTzeaHo/QnIfMmfIkPgsdGXoQ75jNhRMkH/TbNHUs5GqFdsQaltogM5IKnwq
UP6r1X3VK2YHyW69gnPkqmhKey9bILRQTxJ7X6T03Y1mOOeG/hDVuX/MBLFiZhB+qWPaQ0DdOLPN
YLEm0+JnNhpFtQbJZlPr20anMBGSeUEXcvoMnuRiR116sNt2rfoUcqTzgDu4SMSwFT7SS42c3j6b
b7usmo9xwTzfRpmx9id1EyGlrkcwT6HFK6lI5rQPDJCMNG6Br30HoFV5Rk5tt2OnuBXFmKHEHz/X
hR/f6PjV3FEnLwwKUmptVCtvd7hn0TwrZnXHuZW6qwb2t5HzF/gkA9OzbZ3dWZJfIOfkhxySU6wR
xAtRqNlmdrekGdiY+5TPcKM++QoqkF7WjgPfxcXPfMoVocidifAkZ7aYYX3yMDdBdWTYk0qMhWIa
pYudY8iSm/rQJ+GZXZh/Tv1jBE7gCCMsOURstvl+jR0WWEfI4Vd/SIlIw1BExgKECx3EYtar3+WU
k0gkd59Uue4PofjcTiKDqTV0T4kKXiGRfay9VORNnzOJrLSnVq025EWjFVaUdm/YhPHmRenlhd6d
+lYbb/U8ZD8D2ou4QGY+m1Mmzll69eUAoUGjRZnLWn/sS3PHcqicxGA1d1jQ92inPIUapzqL4qsc
Tmvzi2m94j3SbmQJKgHkOLHrhzi5ocAYD1ax0aPapus9MlJz/RsJBdXOVlMS0brsztfz/DgguoEh
Ua0zSpufbKkEAdcQs2YWybTVh9m8scgdXMOAEQBn5tHp6+at18QTDXdrr6d14QiiJ13SzBHGxwi9
ZhTZJRIXAtKCG+Rm31o/F1vFSE5lOwc35vStViT5ViqEk3ehyumXOkNYdOJQS+T8ZGyBV3O2eLqK
4pbi4LcpU9O7kfTPtWpPPcaiAXGz4kpJgF+qjR9KG0pLZTcIwiWwAaydrDhenrxlcxLv2PjF2AGl
/JzMh2BxtFp6ixCG/e8qV4PhTJLiIZH6T7Sz+l1kaVs5zmxPWTyMNhJxTmzxWk1nJAfQgVs2dRWv
3PZ70o6rvFapAMbfymYYDoYcsSVuLXNLTG/ghKo03GRV+F026vY06Kr8AOEB/8lM9jQSzN1C2dzr
kI5WlC7ZLxo1LUY1m/ZCgt81ybM4B5yWej3FIEi/1DF85LIaAph1QlHf6WNNvTFKp5v68G4y8zv8
MQhHUTOzJU+2BPiwvf6rqEmxbxGkiibAplv7K6HQ86Y4dcZ8mLlEyoPVNYKBgBbpMVpaqbNV1ejg
WMvaVpOPrXXTmKBcIE1Bzo1uW7O3b368KwJK+P6Hk1PvdJRY0qPS8D8gNZ5ZkVyIKdY6NyTVpf39
oqjMVaIV3V6JzMGTVXSUYThQmSe7sJ5C5LEqq5AdkImdGCm70HnpXY2TRw6QG6B1QuejfiqwP83y
IkAB63zfIarue/UumEzlla1RqZS9p5WwMmVYYiDieLdnzZ6fQRwv4OCgo7dPSJmNJb/uAQyRCF/f
plP8qZrzVTHLcMrozK+NsvsSq+NT3BE9LwrzfrBC3ZtnpAnG8IoS8QUclLwV9FhWKNyTTZwKYpSH
eDeLTPfwK4ttO6hfxrjG0mcWHjuG2fFL+X7oMPmJSi+OpkXpVQxKu7G04Imsw8RVCwpISkbbKsMq
RaowpZJkaNbsNptVm1BGmTMj3sahZMFZKR/CvkSRWvgt5aisRj822Ycfv2BK3QwFyH/FDtTHuqOg
l6R9dMz8witTBc+ghA4jm/1604/E1chyQ85uURr7RKIf58caWtNWQdrY2qPXi72COmXnGxHtu4WH
Itt4WQvILGiIqdASOpOtqBQ/GuS0nvwxunRNK2DpSpRDRP55TAdrq1nfWoOlBfUK2DzFvthDrWMq
IO+K9F+O460BDgmzTMW/2yV5dN+mUgkiOvky1Z10qUomT3/0j12f3xv+vAhzRw2cadTSNbtEoNOC
cCZMt81fLWuU97kIQKhQd+2bftfYwAfiHiaeGlCRz2saekRgbW2qy+epUSpUedZ4MFpaWFofHJoQ
7XXVitTrleo7c3aX9smj1hWhSyYgmmvN9sZAvGk2SntaTPrat8t2o7Uj5dbiPPpWf0nQh+LM3lZ2
TGd6wrMLoxBRC3L/gHCcXVjpX/02yChWy/IpRH5NHpUrlrBhS0dwgmA7TEmawaJlT5D96m7RDuUH
xFEWX/hNItvOOIZfW2E+SSZNGKjeeBQDNvVtYFU3RKQ+AezjhKC75LD1L6aNDgdNS/qQYfXk4CsC
z5BJyO44TARNZtxqrUd3GYNdHR+zrn81huE5TwGFUkkeLqi9x77tH4i+3E9VPQ6YKsVDV+YGwWW6
euyG/hA36OYBzg5AZjr1Ie29ijI1WoUGmZUY5hvfYs3Fti82ukaqvSVqxTF9ggwwSKLLH2XjJsdb
tR5xm8R9olL2VSR0qYZ14ED6IkCNDEVn7/Ox4kzeSUuYlBQ+NxZKGXRqjPfQPDXIskDsfA0z/1Pe
tvVW66x+n+q0AoVpoP23SKtIVWYewwZ/O5rbER0oWqoqw8OXrFr1Vp5m8kR0Ct1WbRjbZso37dTq
Tk/B8jwk6iUbIu2exBXascN8LIKGbeG8z4ihdOxZjJdWtwpXAYyIwAEJl5l8VdkrnGdg5ezq9O6T
DrwfFwVcooZFeIXg6WaQke4W0zKP9/3gWfjB2EsFni1CFzjMZRhCBCXxdKYhTFWoxtki+UZ9pLnm
1YZkOGx7K8+qoIkqekbcq8zxNprYqOIZqY5dHBVbVXBZrRRUXZsqPYL1CFaAnbIt9ARENKNaXoCl
VZcxwV1rBsq96JB1aDHOhy7yowP0O1bPaVJRIyTyAU1jB1xTXPq+yDw1vyUctjgE8mLjqrqlgd9u
ZS0biZsnvjIZHsyQjLs2QYdlpsZXvYjxfMWNB7bbmSi27w08EHMWZ8Rix7wucvokmzAC9CTZkSOT
I4enKbBsHow59zjKy3tIyqqrddlzJvT0aOiq2EuD2PYDHU6QSzQgjZE8shL/Gc7OcZXmKGRU+9h1
8OX01j9HNgMPkQdxe/jjThyoLKe2g452g5idUiWMkIMUTsGKw0VrPndqdE9pqHPnsF3XtJ9OWFpv
dU0uHthW4qYVR6QxiCjKHNFV3pW7sS3JuiZgzphsZjzhh4ewKL9FmOKh8UDQ6EcMFYlq3lIwCLzM
kL/QRaCSKofHeEqrB0PBNoAsvpjkYZdKmZf14K7HoDxPvjhbTWu8TskxRcmqJDMN5eCkZW1z6Of2
gjEbOsSgPFEL3OUUuhI8ntT/AfrWhr4fzeGG5LFDUcX7ebKrbcCOd4330OQEcVDphvKidIoni34X
K6K7zdiktqa4b9Je98SU7NWOQ4wYVAzvYXDMEh18X88uIxuz5tZAeoCPnXRjNMibtrRhIkj2pmOO
ACtlT6cfv6hKIjkc+tqdluyMDGDbaEB7AmQcenoWMFYzyi5xODwYfg3motkXMchuuRbTyQjkGPdy
VHEWpHVQVciifHU6Yh3fKglyNcsIpnOqyv1e8IA1dIv4lnSGslJERA/zi1/XW9Lahz0bkewY5zNK
qBhLPB5LAn5ic59l+O2zKZvWVheMlN7TC/YG/9DF3aNsNOrRj/rTBId9p1Gq3RGZ8F3WGvKhRzJZ
ZrKynVaOq08UblkIzUMXlPbXrqsmorl3WmRmB79dhMV0YN2FTg+BGWpxSRTFWLGzHJZiM4CCDRpQ
KvOaJY6NTvbilJaeUmY1pWH4qBr2cDxZABElNpt4pId1RN8wrKejj9SiH4LCQeeswskp7K2dw9Dx
A/tBg7V6n0higxv8M7IBEKQ4r7zaAnNirkhZks9CorozWJaymmbCo3wEoUw+nNuNxRTfa16f+smd
GNUAlGTfUPACfKABMZx0/jo78oBKs0raRCXFLt6G0BkT7cEojIcJX/Y6nLTAi5bDvzwUB7sWEWAC
wrwzDe+0kpWBY431wTaGgvzf6FsUenFGWukqh+xjptDtIrOR92xbK2dRgur5vJl17WG2h+nemjgn
00s2LmaD+d6vu72PUnnbWeP0uZGTByI5xK2hHLD0NJ5fwR6l+lftEoMJKizHfq3VqMdYm0YkaAI7
s2GHHsXhAKsVsG4b38NnWaBtGVk30cMQt0Vx4tJmuJCc0orOWTWG983QDSDgQP026oTy2EamS7X0
Gyd+sbNlLD2N3uWOUsWPFP9R3GVp96lEbXTiR+wUvfiOwy1xAbotgoOCcO38hgJz5UDkZiDF/Vw7
nSEjwTUWF4ieNit1gDGAHMmbqghTpLZ4AjCPu/JEe6af/achXRJfq5A0mQwnqdLwi2ya4xMHXX5g
sQl7rd0q8Zg9aLSUhpBXq5B5uElHtyctTRScQQyLpyMk/UfIRYETK7Da4sQeADH7ti5aNBkAVxC4
9/PXftKwrPUPsyBRM6S+d2ynBZEzoWWJETf79LE35LaRGTq1iZOHerDuYE56fhqQ2jDCRsBK680+
xkMk50SY+DVeWvt2ClXxpSzdpjfqr/Y81DgYZIJL1KL5WgPasnDcmwI6TQy0bR3GYIsCdRzxtQr9
KyZ2MIi9dSvPUJiUGYzS2EWUqfRCIcnLCBGDlcZn/GdVUldfAOF2e92EmzKS9ady5GCpNWcOAxXS
cou2RCcYfq00sisr/TeFnA0TLjsVgdHYpyGQLzlNL1OelTfkxMi3QaC5lFFcW/fLh2BoOXUvurMK
3W1cmfGdhGUiV/wYJhfd2vYBwZ/yBYL9gZa7+SAy6ZPWyU+2IjUXJEzQU/D85I1i7tsCZanw7fhQ
NsA7A52AWX2sTnOqSo+LCG7datZbPZnyybb7zolznTAQIYATDt19hseE/Sir3hRL5ygKmSSa+DgO
MU5TxOBnS2ZZFFaNmm/GTqbhlp9fdUURawEz6ctQ47eOWIeipICzRBDrpgY3sMZogdIi9qdPCoQR
VFGNJMKbH7/Yk/3JF2iC6cDKjiIT4MfiupNQtLKTsRzQgnS2kC54CQ2EGx+0N4m4/n4YiMnB3RSj
eEANIdEG3pR9MuyJF9lbdKDuGBVUSDg80S6i4V7YCAhp4W9bFd6h1DE+ek6Ce2OCPqP0byiUmvsy
hNNHv8kLtEhxtKGsvpBiQM/OMsHStQo7RHxO1dBZXhPNEiDqt87U05cojMiMWFBHZqcOO4OMIbcs
YtybjVRtIqn8Rpmj8YbEKjdo9/pLAKZoo2Pa2qIDwfKfKMUjrz88Xv1hUjNpMxoMxrHrRsZ5mOxF
Wmi3AgfRKlY0e4vgSDkpwJZ6rbAPsuWp2qSe6LOWx1mZdnakI8uyWEMDST2FavusEz70QP8Md0s1
Hac5tx11EvaeYyW22tF4mWJTdeVguDMHHptiVBQLM4y1Zt+9GEtBp84BQFgxsQD6BDbOhAWybqts
vDTmSVWy6tCjkkbNys4hpMqG3OeRjfRrhpNmW2fsEiEuCDqxN1GlAXIDHeQotXyjVZSl2TTQpSVF
p31u3yJ9QFDOYe/W7Ma9QXP61AMmWsnNpQgVWEqSgfZCwLtqmugWksS0U8ocLRBuYA6qZzEFUMGa
itOITnypADRVhPabruXGXc8kjGCM7iOSnpVc+6Cb2Ha6s9z250hphoPow0texN/SAO76pFnsUDgx
YxGcEA7U8iZGDuroarTPipLKfdywCKMKUCuNDupobdFLDqhJU2Ji5yxwi6jbEVWLAk+N08n9weHH
z1UdW9hE9OGwcqJZ8EqLeOHJ5wCIX/Iu7+JHXR7tBxt5KKX5WmO73HR08xUZAYVAvAb5En3ISGXN
wTC26NOwcZt1qFxQwuyYXUOn4XcUwsvvYF/iQ4scZWV0SvhALUngrQefKIvkbJm6z7krzFz87puO
PtyPPY6lABAg05W2mzyrB6muUD8t/we896kbmnjnziYz+iCAW0sS65WcgsTosER6Mtt2Ng0+XSK8
i32EnkXRaUskPqhbG3adqIsTjpLGs1WFr1PeQ03I7hS1IJZDa28UEKEY7PC1zmq06+TqXH7vy/il
HeElm1qIwEjUB6mfsJbzUbzc6F2qt7uglJrPeo+UTppVqP86s2kZdLnXZflGKbr+Eg6RhMc/xjyO
GidSYWBKszcrMGjssDDXopx9r/Cp5zYaOBryJ2cv6ExMrjNV39aKqVnWVINj7HQKe4TnvEZq0o7F
My2E/IhCpXIlCqPHiGFziGVZd5W+Lu+woO+trHppwbO8VtkpYcp/kGXjFuRqdDMK/6uPEnRP0MWT
VJQtzqW22ceg+52+h4sQ1bVJTQIugl7LzbkTdnVrKuo3FOziQfabPeEihavmlbGJitZ66N+mWTd2
ZphGKyHlj0XezY/IDnCOFe1plpLCNZo5+CBgRfyadWLqHLQMMp5Usvnsq6wTHp4ky5aV73QFe2Cl
LSy4kuJ9UiuVU7XTkzUH0KO14A6nPrvGufkcsx9ed8sm1cYIcOTQTBe8TE2gYZgBO1Q3vYCrwtz+
I7zjf72O/zt4Ky5/xXQ0//ovfv9alBwrgrC9+u2/HoqM//5r+Tf/83fe/4t/naLXumiK7+3f/q3t
W3F+poJ4/Zfe/WSu/u9P5zy3z+9+s8nbqJ1uO5bdu7emS9sfn4L7WP7mf/qH/3j78VMepvLtzz9e
QZm2y08jnT3/499/tP/25x9CJZDjf/Lylp//7z9cbuDPPw7dgJrkl3/w9ty0f/6hWf80idAiOQ8O
iqJqKnkyw9uPPzH+qesKXl9Be0YjP5OL5EXdhn/+ocr/FLJqLmG18C8MZpM//tEU3fJHivVPXdFU
3TI1G5+hQcDKf9/4uy/w/36h/8i77ELEc9v8+cdVsAhBQwikCPbR+CSahUjjfRqL6G3mrm7AYorm
uIHLwdaoJcMJm9wHKSbX6as/LmX/lXRocbfWMg5+isUkXAjDysTxLmpdDfEFYRsO7bBjqmMLg50Y
03DM0I6rP9IvPggwFMso+il2hqubGsIVSzFlgwenXd1oktZd1WDocmSmpqPpVltpDVAuoxG8Gh76
beJafw2Wd2Pl50f720uSt2nqqiXb1CWvbhguulziVW8c3HHoF3Z4qot1sAHc44pN7R/LrflBxOd1
INqPu/zpkuIqbXPqrWyIBZfUtqW+UTaRZ0CH37BncOsV2T+udac//PSq//uNenebS/bM9ZP9+ZpX
Yc5106Bf07lmui/ECTPeOnQQDWy6fVOfAPWsA8f/YM786JLK+1eJtMaBM1HUOOWEzEAFMpbEnz64
rd+9MAww2RDEtRrix7f70+sKObk0OwWlgN6tojv4CE7/QibB1txGX7BR7T767pTlu/nlOTIGkTTq
imDFf39TbaDSuVq+uyI/B7oLwiGu945wVYcK72qvPbDrUmsCFM627OGIdCL3o89wtRQtrw+jhIlH
0/ggZGW//whRZUW1rCG08m3ggpW9KobTNMkbP4ZcaePKzj/HUvvBlymWb+vqxk3LAFVkEjSoyT+S
XH960rA0pBi9euOQgO2a7rxL1pqDLceRV5Ebf3S1X2c8893VruK9UISaqpoWjeOfRoe2jWceQqdf
pasViVh7zvvBh9f8zetqWkRd6rqqIp+/jjtX2kiVpZhLFjNgXmD9dbD/4G39zSUsdO4sCoK4NlhY
77+5urRNfzRbCAa+J91oawaha1OZdMrN7Nm3HBF38faDay4v5NX39u6aV6NQRf4RFWXHCFlFz6OD
QQDSHo+SPK3XcLc4Bdf5+sPv7zfj8t1Vlz//6W3pDSLHl0OnE+7Hz7NLgXsbOu3KnNaTkznhxvrg
hbkK4FzGxLvrLU/+p+sJlKM6iIaGecYaYK/0WzbUyFd8N8v35Dt9lGj90f1dTQODryeTQPbgtO5/
3x8xWBjE1ySurP+DAfGb4ffuBpcB89MNIotskbZwQQRG6T7YqTtp/eN6y/OUPpy7fzfc313vKvu1
FXPXxAEPNNyT9FXvwYo5qM5MZ3KK/+B6v3tLOSQvMcKmwtp/NTLMIpewIyUdouPurOEbJH7hNqzG
D0ag+rv3RMNAxEovTJsdzvvHqMAACCuD43lD+hbYKXFqqa7R6GoTvOMWQRoxqll6bjoeRKXBmCnF
kRMGnXDUZn4h+RtzcCcQYvGWEVHeISfJgcCZSXrKMmNfVJM4o8Ia7ml7egieXMr65IcpseaNaCc2
sUrlbxpUqAENUDHanxCnFPRMCrofYGb56BYCeEuEToRgdOWDF/d3z9lCW85woS4ly1f3nyQDyW29
3XLypdyidfTw2vapnfJi9cG885snbSuWxixnqJow1KsRovXZCGgK3ZS25RgkbzKvG/blk3Iju4UL
FICCqxfegXTfVrsPLv2bsfLu0ldjRaSDala1YPH4SlTRTuyMb+gCNmKD7G330QbyN3M6x0H2H4Tb
skc3r57o2MoGxSGNdTEmP2JQEICEHzzL3yyG7y6x3O9PYz83wQgXy548wYeoQ970e4JhiD2YP7jQ
daLwMo3aNsOPoWFbhnI9PFTCS4bRgIjYOsOG7BhtXNfGtgZjvUzeW/KfrU15G36Fzp6WTHP+5v/j
q/v5A1zdaqKl2hBYfADYlRTj3IYDALoFFBoOUA/no63Ucni7Xh3f3fDVOlWJotFJtWJbfBydEE0z
KzIQvT1GsAuFvHW+jW/p1nywWi0H018vy3nSUnWV06Z8NTgsffZltJXM5mt4D5je7lDq9xaJJitZ
WoEb2Cz7c42O8lfSVlxgIa65R5foCrfZ4OPdhBud+u+X/o3W9/gpugBG2H64dVge9tXWgch7SxZI
j3jBzas1YEryCoid3TiTVzSu7grWnIbToPufrTnX0d9/vX0/Xe9q01cNMSr5iRKkem/c0gRS3eqZ
cK9sI3b1TjrNm/4WYuz35rXfLK8DNBHn71+/3+ys393w1c5a5JjHqJItc9Z4zN1+17nlWdk1H01Q
y5zwy4OlJmALjWOnZl892Exk0G46tJ7LmZOwp63duRC4mKHk3Thu//6mfnfctJdoacXUFPOvKsXP
04c62xVc4KB1mg2ucEjV1LbrTeoiCdgobjK6aeu22+6Dm/x1XsRAqWvKUjphZb+eF1sljZPc4FnW
8wWswyaY7Q9G0fI6vH+KlqxwAuNMwrZBtq++rSgkVQjxcuNYqYLgI0LxRM5iAc5Y7HJNrODzfDQ9
/bqo/XxJqgV8pJ9mYhkvMQdaLtm66R65/RrY3q7n7WR4bJeRSjKQR4PH/fuv8Ld3ioKScgzfo6Zf
vS8CfcdsGWXr1EL1mmpKOX1iDGlR3kdK6VAcxRXcfvTe/O5mdcWCsM/yLVv61cpGXt1Y+SWTFPJD
F6fChkb6uj/YG3oHrrXSXDa6TuB8NDp+HYSWrOtUzv6Ktb+utMZ2RH51xWpHOg6ORMLm1MZGThdv
BCR+u/WBOZEUURra/f/7UzYMhQh2wUAhXfr9l9slhgIpYGDLqxKrIFnpJz/2sSsZd0obfuE7AHVP
y+TvL6oYv86yFsuAQiVxeZPN6+KeCmoUSwCy8qHVOzINguqxQ+PZeV3UI1Ao1C5+EnVlvQzdpHs4
zfyvhTKRMzmRAGkonbIX4Kr3VYK5Yc2Wq/ZSX3/sxvQhsPq73B7u66Tc1ZF8y744PVR56hlF7lLn
Lo+WKdv3gvbmgXDWIthXug6QCKS6dDONs7WZDUAJA7U/B11u8CWyqUHadfE4mnaN5ovE2UoxYHla
WeGZFTyBLrAtdADSq5aq8c6PTJbvMbbo1U53KUBqmvKRh36tcsCE9ps4ojpe6q3nDxr5ZjGyXLnv
X4uwBbEt0KA0GBga213iMqUg/pRqxBpKUYFvAi+TnKGp4NkizTCHe0W0oI3lI9/jEq7hxPW4a+oE
aaV6Y5n5TTIod52Q7+ImhNGf6l6dUcu0teGMPOZr2MTIFesvqb9Im8GgtDy/FroDqv+DBCZ5Ba15
QuwPYF3r6HjU6beuUS6Fnt+ypF1wNX9TzBr6N4HCYTJtRvqIIekZOCIsco3n4Nnowxv8/OTPjihK
wuw8aeMpLWCbRunJ1M2jRhusMNqNP1UvldRyhOg+0+p/hefpkEl6pwd0bGIawtHY3cq9fqeM5CIn
BkHaVkr3LrDedGvywDrih00s0AegrNO2OIzlvG1n6dWc6mw7R81nODonOlyY3IlrNOJAQduWYS2C
xkBwb0x2FUyFRBA/hr8cyKWmPUg5qZaT2j3icnPjOSDnnr68hMoFvavUr0L4ImUq30e9VuGX1ffT
3B2beY4hQPqXpNWeJB3ueA9AYSOP2edKKj/rKokmSRk51cIpSWXiRQUq9pUJbZg3y1SdNA4Rso34
lJR4eEpG4EuiwhOajsmxqbvlHRiIp9KP9hgdB5ztShXcYWO8t1jwiJccozWNPsTF9P5AdODHH4I7
n27RCkW7BPQkv4tIK8EcC6GOhI0mK978QO5XZtUCaFFjL1tYxp0WPjWt8qwZrbWpjO7bmNjnsJK1
E/20hyCOwO40cKJjpLgy/s+zMEFMUJL4rKQIHQZ6rXjsqEz0AeJEJUsLN1VJMSzCGc4SrMm4RQkq
itK1RnInolhpeLRVvKVRqzrIjfNVG9g7HjnpyZxsHYI7H/uqOISEqq+quO83UoBWhaTcGW2zGDcY
OPDstnnmcFyNtlWAUdVQC7wsOSIZIHgBLGy8MoFPqqE58FaSU9rAtFaT3DHF0qDUy8ntZ60gdhzq
bGcWFpKsrrz8/QT4m46DZVN1M03bkA3zl3JmVak2yQh5B3uFJ92zzh/xL0vOOBX5viUvYAPPp3Lj
Nri1dYmwvjjrvAoNzurvP4j6a2mXD8JWhT4OHQhNvToL1LWOwFglbS8UpCYZhvHJ1JE8GXgzV9Wo
k1ZNDX1tJbiMh9HDz3oTDZN9TuGxetqI4VRKHDVTWteISJlAIG9vhBncFgUars6YP2Xo9dfhjMVx
juLFfD3sQV01u0jh5Fg2wC7asHgxA3ATpHJ/+fu7U37dj9ky9WJ56a/wvI2rPUTbWXhYC6VzDHsm
DhYNKMEtkv01I69qJY3IxEIjl84IqZ/HKL6loz9sLCF9b0MyWGyjN56TMW4uVBI7l/7ZUSunS4Og
7U4NAdkVqDcwAObhvgutr6WK3jA3a+mD/ddvTgi2TOVUUBsGEGhdF1DzEip2WZInrkQiYtbXh11j
BWj9yfQJNQa/PT50WvEai7xlEsIhLMxKuR0KlIuVpJa3Zt2kW6JPai+Lpfs2ACpgI6/dyWqavMAI
IkSzDh9nQgz//vEb9i9vF31FNlIcbmVeL5jv73cXC2pey2p2awK0cbbTI8T+HGnpd7Nj7TpLfTS1
JrtP0uh+stsvI6G64cDyiRDxpZCRLmZlue/1/AUfB7l/WuolQ3FRsdZvzVY5VnpPjO4I2pEkUYMp
guhc4i9Fhz5UR8GAr6ncyLz9q6T0z5mRfStmqISq351E2z/C8rjQCrv0U3KyBoAUlYKUoTOgJOFp
ic38NUSi/4SOpnFhQaEDbxvTUcoyPLaaAMheNjaWOfCTiMX/D3Xnsd22lq3rJ0IN5NC8JMEgiaKS
ZdkdDFuWkYic8fT3W9rnVJEgr7GrqnUbtathD0+uhZXmnH8o5B75n6J9Rd0wOAwDYgag67NNVfbJ
GstUCVQ3nKeoN+DAwmPhvA3vqtpovx5RBf9aqpHWLsMBdEdR1lsnO/6iZAV2PR1/t/3xdgShhi7p
igPVNRLlewyIOc0x37GOyG5idapZ3Y/Ksr7XATkBAqdIGT2GpWEtrAwovJ3qPzMQokGOoNbY+gLG
CKQHcco8bB70Ika9luInsnpeYm1iOXkDmLuvvP6Q1cVtYCS/yyjcwTRe+3p563H/6ZnPREe3zhhv
4CYhR5Pd15G403GH7bK3zE7uLdRpBfb0RcXtdoE4VIz8hb7tjWTTFVvkZd6hiKJnpmEqUbF2Q5g7
iNt0KKCrgb+r0USnsYMBYwUisc5QuNI2hvyV5xrvZDbw8Bjp6JRh4tmHP1QEgxs53g6w/Q2juQv8
n4GN/oejC1ufcRnX5lOiI2LLG2U0nFu4rdvAuLPL6N6T7H7lRMFdWHWbKrm1QK+FQGBQqWy2derw
+41bgzp3m1dPfgADvPrtO+UCGeE1HrS7KABjj7z1EYVeTHdwo4biPnTNUklvTBR1rGP/1SNfy9Ju
3VrvZZ8BV4OnCxFBd7iTFHnlV6Qz3kZJjWU/VgcMlLiWQXICQ1vIiNLKRniLJfHCNCw36XM3d+Ba
VQbSVpiees/H7jvFlRcDSc0UJfwxgZVMm87zUatB/L9DlVYuzLtW3eb+i1Umd6qDH/pt6nuWa/Qd
fyMDk9XuTQ8YGbCSmhVSZW+J0cEl4C0UxC6+ZTf6qN6CkpTAlxsYvhiWEOtFBAJRUBZuJOW4PebL
gQqwhFJVJjeuJ/UUBzVXqfZGjwUdz/cqKfce4ntKEt94Mh4y3k+pH2+SRkdG5lAmHzztVzFt+BCR
uhj/m9ppXkN0ZQLh5gl1qkGRWpwHTd4gjZW7EupiRYaZAQT9Mc03+vBF0+IP4J+rjiMxoLVVeL/Q
pdoDfEdU4WcTZ0tI1G6hg80fKHjlr6jmuIbEiyID3t5D9EcUDF+cAIVYq/uoYXU4NuCv5kWDZWMM
wzplUBivbZ04eckZfxQnbzS5QRs/hegBOu137AUXmdM/C7YbKl7bMMBymyp/2Bf3bVFShC53hpYi
Zxm6ZlK9yNErwM61Vreuo8JaKOSPalB/4u098pROVqOSf01jUPu94sZGfSsbsAdVMN3Y2qwNoZrY
tN8iG+VUmz1uIOTl5cVBS35Wbf+ho2SP6T3w0GKh9egsAX+2KSnF+KGjSpLCfUnivVx+VFmCbct9
h0SEVAoZ+B/QVRZe/qPFmBI/A7l8aJFIiY83VhysRu1DkQc3sH9qHIJR/B1zNxiS0RZqyMLJDk3+
4xg2t6EUbrPywat0ATTGfi7ycZQZuITzgl0JBnVZDTzdUYi67VTn1bS5HrI3VS2feLLcogcDULG8
cY78NpDaMOT9VaggCHEUsnoHJC3vQNFtgVggEDEYX1QhapyXG1V/As3shjIEbgU1o858i0eEHVoc
y4oivQ18+afDJu47hLePym1jRNug9Le1jAFdWfA6pac+3ii6hxKt8RtNhgdonUtD/ehMdpiPP4Is
hJnNaD0Ow2OsIxIfRpt4lF8UxFekFIkRG5ca89sY2vihaO5Ytuscsg8Kjr+1OkVNMAash+JiLr+S
hmFlVNq3KliJZYofQY0dgVYIF2e8Z8K3uoA6Ke27sn9y5C+58r1uvPvKbN0WGVrsbrpFSWKaKofC
J6XBu+PIqkbIGbvIZ/TlcRx781v/LgP4nQuaAfpovlnfq0X33tXMdSchHKAPx7sEXRlkJbUQtRh9
mx+b/QDkuPEa1LrKld935qKMkElpFP1VRXtMc8LvfYEKj43ruV0gbJli27IYMSygwhs2a0Md8FVu
bzuUsZ1BX+E/vkPmY2v76U7CX0XlZblVAEKGUbyP+nQjqdrel3EANvNxQPNXsW76bPhRxnq00FER
diODKrCEwhmYffS4QZkn5B7tY6nWP7AP2YUW5A4eAo1aw3iRwhdEd2AOl9G7qYXae1n05LC6r94h
BommROFpDQJzPpdFIamSveyB5YCHUUeUObyoIhlDYCGi8x8KLK+Htt1g1oJkiiBI6UX2XTS2yLCr
ucmmAEJJ9Y582Ip2CgpXTdrV+0GvM5ap98Lv3ZWqAcbRrB/x6oWEIFugmnAk4OWdID3TFPCoYkBX
i96RkEUt2m6DAVKxtgLAVVkGs1ZIzMBwlVeJZlAgRtFUjWUTv7gSmbcIu+gFPmvN96qz4r0CzeQX
klTUJZQIUK2v7BUfaZo0GA+90z3lOPtuCk/unlsHza0Ob3swtWj1OxZyo4E2jDnKVnjktXH2YR6H
O6fm3PYtfwerPFzXLff+qED72th1HWmCbOGbzz5T3P3iTjxiY4QNxTqsm/qhQSk3ddvOSPZwFDUh
2BY0wCmawjtkXud/HZzSfvS80NlTPYpv0yDsvud2htmh0hc36ahHh8Ayhf5XNAJJ8ZoovZPjTtlb
COzcpd0REQUAhvepnnlYf+MPtJdMiQ3kYAx4h7XG8MilUcDq9LTgAAdkvIMMgk8xUkIICSrOttEy
/z7vfA1rtQ4bV3Bfgx4voXt2D6WiO/csVgXeQepjHSNjJ4mMyGDVC6NqykeqVKhYqK083EqpWT8o
LdQ0SOHcxiWExvtjKX1AAEqHDw0nsmxt5KkXbJzKRBXzGLR87Ihe1Y15zEtU6JXUNhZdUSL37yTY
Q/6MCmNvaMMPYF2htIgU3UwX9GE9jEZKG+x8MdQYtzURunlwryrkNnN0jnMZftkicXL/MUVUBJCQ
EiJqneLX+7Wt/GLbx1XobCKcH27/nANc9tQVw7DAltimQafbnCaYYxZWMuJ89FOW7Up2jyvpXl8d
F8iMuP5aupuJJtLVs/K4iGaA17M1iOnqFBol90K4zUiQG3O9TbvLbsSNvAKJTfsmspbRzVzh9iLD
nAQUf35SHHdaT9JUDwtSlTqCqf8KYEvOjOmicTIJMemb+XaEHnbKmPRN8UNZHdfxRm4W/VJfq1uM
TGaizc2g6OKdDKhQmiazaqK168oAw6Jt7Qdn+YnxyFb+N1DlMyX3i9L3ZHjTHN3QUUiFyLCiI+n6
aPA6UJIDOdloaAVCIHeg+GhDPJNVX41qGkAiqArogEzPh2livJQ3Gd9N3wicTrzRNkirbeaWx+eC
u1iQJ3Em0wnRueVIFBa1N+Wu+R6tsILf9DS9YNGuweLPfT712gY4iTeZTRRsPUNcIbQv8WRe91tY
eDRpsDoD7DiHeBKT9KfBiRbOyVoxaBxqykgwM70Nyx+t8g1iydyIxC++DAIuVrTmNW26pfWxDS1q
E2JLD67yEmgr7bb9OW7NFZAyV/sSQoV8VG+rr/8zun8LUn7IP9Lnuvz4qPc/8v8P4OAcP/9vMPj/
OfofZfjjFA3O3/8LC64o/3Ac4IUC1k0Oqap8hr+w4JL9Dzx82CNAhXnLATjnj/4XDG79Q3Z0U4M0
CsBIpbf7TzC4Yv+Dvh23oUITDayqqf87YHDVmJSSsAGgCApgWTSpFLoHk4UNH8ArkzjE4IyH/Svc
bSfvn2BJQDAzFzEqblGwLEcp898gOZkRAqQU0AtzVcaxl6C11mHiSU4TD9FRLT8G1TZqHf/lQgo9
+UGhpjP0t9IRkqu5QaIctOsiaYawU78bvVO06begPPJKWPSS2nf9okB5igpFhShKf9eO0lhsYTQV
EHRro7K1V8SYQ6HxqBkJ7gXo4zhoUCaDHVj1W91lBRrI9nEwMAnTM7WQK9cMDex+VyrieOFPFAwC
rpPC8trmGypq0PUWSaBBCCorrUrdESnQ9NZMpEzG5juCXmdBco6h06PzL2ktT3Q9UjC3piOshN8o
5EuxDOc9kvpwF5QajDLoPEAxbk3DxnhTVmTs0MJlZfa5gweI4fgC7NIcIRNiGKxHWJfiiGkFgiCr
KcNh7PTcMJYhAleUQcIwP6ImUEpmLf+KUpsO1Cjl2641vOQrTvVWAOQ7l3EhQJHPtncIYal03I4G
yCFjbaHxTyKloc0srfMR0dtHSomZet+3qPPQndBbqnF8OwUiHd9A34Lg6spnu+k984A0pgIszciq
uA/do4HVDR2BWtfRJ4wjtRG+fSkvqle55cfu9IxuEMLoUYeiDRwo+Edd4eDnptUkKxlSbsIImF5r
Y5ilqxVdD4TLGJR6FzSO1BQLrN1LZFBjBBuiX1ZpB8rDUPWG/YQvXYlKJC46xXDQUkqfX6CJOumh
bf1YeW1SKxrVhVNTyV1apemjpRJiCjpux2Nd1QC5LVStyQObqAL3D4gtARhhyn68q6WoPKK3LOFV
gqGmMagxF7Np+Eq5MTOal+/QjOGehQEIu4Pc5W10P2Z4mN3rtaeMpqt6Wi09DSH/2s5I+FrSspQU
J41uPL6cBqgKpZ14FR69MMBTEMEA2VgZOLJI1aKqMl+7wSqlM10tQIXtzmkHp721PU1tvxSpZ+ur
NPEV/HLS1BfSmU51hFqOU41kt2sbE6buN08yQ283NuBYrYPGxizzc3lpOHv6XTE6c/C4HtuqQZUN
hnQtoROsBBom9B7mQ0cr84VzlWmjQN6OiJjxAWNFDd4UfTw2gC1KH/VzSKG0AFZ5YJVvLRzEFvyU
iQ0Sb80q05O7xsYx5VB1oQLDK63qMtwh/6Oa92nURCNFupJlDjc6wcn3V1PUSg5FtoNkxbJNQFy4
dmBW9XNqVJl1g29tmRqHQpbwbX88ggmRb2MkIQc8hMkxhx6lO9XAtBo0pObf+5GNalmYV+XxJqfu
6aDibqbmfdO2VrQ2CoSSfyMrmGC2G0eRbe1UM4rk32XIx7jvwlIrcYmEspoGy1DyKlVD2KqOouC+
wSkMNXf69jKwX1tv++5VC9BbcOvAQqmBijquWsAOvNFtSHedZNtFyIHhpAdnD28c9C8DXV54ui66
ITVs0B5tnL43rQXLYCgMPE59q4hQYmz9CAODiIMYQew6hLtaIBZqq+jnOuvARoynb1iQTThUwqpT
a/gri1rGIx3/iXb0NRztDdMyf2le0PvrWvZ6477Gr6w6GEUX4B8/VlKf7vVYdfDHonoYwIyv6dWs
dbVr86ec9lL8nHFT6EeKpnmY34R+FSo3DXvLe4Tr6kSvkexX6QEhPhstyKKycmuXwwtUhDGbrupf
vKjVxt2gWChVoc5kFTiteRXiZ4gShGyWkwv24a9nyhkFZfKcBgVqyyIPsQ1L0WXrE5t78kTybSnV
ohqzEwEuNJehizwRFYxdt4625Z7yeDGTcE0SkouAkzdZ3WZRMvYEDNrbsP4WIpv5Xw5p0tTJrZqO
QohQT7dU1oJ9AtRB/1a61U7dSg/U8eeemdNH9HRMungbnExialJxKlMi5vYm3+Vg1ORf6Vf50NzV
94ErPcwiJGcmcQoJVfMuwd+LSZS29kZZ5Ye2Xvib/qbYtRt/hZRzsJmZ1EmSdzFE8a4/GaKCNwSC
SQzRAAIKBwxIprka1uYa8azdTKzro7NpP9NQhFUj1uxJrD6ArFGUeI3qG3ISHIt+8r7A9zPf1m6w
TR9zquLolc1Ro6ZN77/GSH4OjhxKnz5l09gqRj61jyHFX2M8rkDXQ1pSV/Lt3HxO0jsRCqCaCSJa
kxUVnNz5ECPrKHcoyYohihS23nZrkS7/u+ndZxwN30xVlQ1BjJq8SoOSFr+naH8NCeOfJaVcb4V9
xqq7Q5PzWXmY+XaTlOsi4GR7VzQ0js5IwHIVPMBoixfZBlLSAscwNPkW/hLFjX0yc6Zc24DoEwOR
1mBDyfCvzqcTVbQ2IKzY8p2Lz+0SWwM8CojqL+u9v9ZmlujFCoWQROJAwYiUgiU6yc5T30GYJKow
M1fpt38zo24mq5w21TVdREBYQVagltpo7ZyPqLBw0kt68FSiUNR8T5+55uk8otT1APrKVZ7sZ/vN
3ko7ntaUIZYmwsIzAMdpaUz8BgifBk8c/gs1arJIa20oeg8H3/+Z1eMq+ai3VJLgCqT77OvMyhFL
8SSP/oxmwuNWIdFxEU0hho6HaQZ0XC6GXfWqAoXVH47PkquvmlV7M1JNol2CSzc07tVM5Gnqxjht
VTDATDbIJaQ6KxMNcxmWqtK0GPMc8dNsbqWRZpR8SEG5mGF9O4TOioLszF11sVuIDBYOggLGTwLN
ff6VPcuQoiJuSIQklOHtfTL0uJ9WM4vpcntMwkw2ZYDWhNcGhKnccS02SMoBbjwh8uFWz/NFnrlR
TdZNdGx0uwkJR9NjEWlcTSU14Tn2/0wUe3LpynYfYyZIlLHcDd0j1jjqcT+zMq6sydPvM92FVeLZ
CKURQ9/UuwHLZKR4XAtSMB3o5fgxbIGkftN23Xb2RLu4b1XYOWw95LuROOAyOl8ZcggOzHMyHMnv
jg+J6z3UCzo/LzTFZnmBl4MkFORZAbFSZEoY56Go6R+bXCYU7kuw14MF3SulpN1j/GqRrJyZUvGv
nW9zogEYMqjLULWZctnJ4FElxFZ6Id+oy2B5PJQHnNLhsaRP9TL/oj/9Od4n93caD1gY3j7oQyiw
rM5Hlxuhh6AgzaS/4qXPiKVi6sFRdgO0gebmEse8RXaQb4dqGT8DZVyKS0riCe4qM9eGcrlmTe30
x0yqrXIncpIeExQsXHcp8k1LzFG+lV+1TbBNDhKYBhkCyRwbako24Gg9Dzs5Zo4DxZA2IixasOt2
V214Lgb6zlk2MAdVcsBF0YIgmvvUYjSTqecRZSsKlTEdWt8krBSim0g6CL50Xb2uJTgjuPaYD3iK
LsV53m7ADSdf//y9r1xaEBVPgk7Oulqrsf2wCWo9K2vVHbdAsTfdSlvCdljN9QYu3wEE44ZEIdDU
5YvnFepGheKjv73AeLqj82sDmP7zeK6sGCLYlgrHgCtiSm0PUr1ja6LOJQf7OLQgQ2ENr27/HOTz
S1x8qZMok3XpG0mu4TuEzyfEMuvOH77I8peM0pmiPRybLRqNB2yxUeOTlklwV1g/eqlApfpg1OtI
bmcuxWuf0NB4yonXlYxTyeTsq/22rzKFTyjfsEvW4Q1Vy8WwrnYYB99qMy/WK6cfxQ8FbTRejpBx
JudDelRMcyAZBxEtu0Vzl5FXKFjP5MWTpc4tzitf8yzYZJ6p00gUJAkGQm+lrcHDr5ON/aJssh3q
f0sLEu/c5r8e0lZgqcD8VMzJZB7TpDP0jJzekJxlh+71gMXR7Ce7OotihSoCSHmxETBsSpu4hf7G
c/WxRHXwh7VVFtne3KHo/GxtpJvsW7uPD+b9zMq9cp0YCC78M/Bku1cwf9LA+gz818s/WNnclbD3
dtzNq7nVcuUpxW18Em/ytumVJq+lz4GWJMK47NQvyvaI4SIpFaiMCALQxpq7NtTLg9QgFUDqSGY/
gIc+v8P8gX5yceR86ZbycrwT7UCk0jfSBv222QKNJoYwOQwMQyErJe+AAzOlI4Pu75Ou0KgCPVo0
tXwUPKpltPbu9G/5g7alpA8hZP0OnGklH0TmCoeXViFahS5ugosACxRlN741W2dnrIo1r6bVbNnq
yvPIwPgWFjPyP5e3OvztUi1Gfoq0zXc4M9x42+rOXwKVm30eXbu0yQ8gQkIO5DX4maqdlCMA6spa
lxPLAq7x2mtLQUqtoby4oHF/GziNwfbP97NpybU9dRpXrIqTuCWGtobfw9UQNYJuH94aXx2XTH4D
VM6gG9x+oahtQPSYz4iu3NxnQ54suFI76jivMeT0zdy0+rLZJJsccslK90n/mOd+AQ5TW5SzDMVr
V9FZaHHlnow6PDaJ2uGZQlZLn6h+K3dCkiNb2jRCqCUA3r3JdhLAltlG/+yHnlwFqChpMUrZvFfA
ovzoX8BmIF26REtsXGYv1kaBF49u/79fPqRtydFMfYY6r81r4nzIlHetVCr40N4XcSskbrAKv3Tf
kPq+ObpYh0Qzb4orr5bTeJ+ci5MpRuNJkn0RDy2bRUarr4cD9h+cy2gakM5zgABhn4xpTLxBDlA6
ZPF6jxCkF8rCe3jHeOu3vZ1XNbq6auD7azR0ueL0aT0trUpTCVNco0QBSFrobvwdnvonbzwDb/6A
B46LHNzTHAn06po5CTyVjaprJTErAKVcfMFD9C1dC0WV7t1b40e00txy32y1lz/P7bXPdxpycqNH
CrD2TGVVCO11X68WKqoZfw4xpeCLjAG3in/O5+cT7WSJ5JaPfJ4wEEzDBVDx5eDGt4L9Xm7jvfrw
mTbQgD5UM4W8uaFNzp1elTMJrxfQysl3Wf2Q9RmljSvjQmAD5TdgAp/ycZMAQw36VujLL9I7083g
FHCUp8/S0lzph3Apv30K4TzOlmEvH2HnYcW4T6Yzo4gWwI8NF8PjuC6elK2era1sFfwu7vR15OZ4
lhyOm9mD5fKWPA87OdCcsbAD2lh4FHODIPoZPporY3MEMHsbruf0Ez6X+vm7QeR4NLdUyEAURydb
vnacaMxVB1G4m3wnf/F26iG95xG2m410+R46izTddIgnDXBoiNTim7Jw1t6OPJ5rgSSaF/S/n+TZ
OsRjxwRcQn1wev/DZ9VB9sO2iIbbLHoY9C9/3myXi95G24P6PDww8b/JvOVt0zumYHOUEYbD+y78
9ud///IyP/v3P5ErJ4vPwPRaVJrDhZ3clKCBkzbYQG1ex3A5/hzp2jI/GcmUnG42EHzyI5Ga7stY
3zfhk+nNnBBXDtzz0UxeRYbRKZBlP1eZt6kfcOACPmk/AwFcDCsh1tV81WeSjOvD0hyRulER/7x8
TiZwVJOoSMRy0xPRcn91cFSqg48/z91l9wlID0cTuFCLwwmBj/MzIjWarGsSlsFxV9zjpuWK2pS9
qB6Sw9yKvjKgs1CTOTxCCtcrOP2AbNKFIj8FNSyLYK6ocGVdn0WZnLVqZo7OwOt5IW+GJaBfsMZg
XevtOzKtabgECrFBXv+/nMXJSVsCcId3TVCRKtU7ZStEchIK3eVsn3JuFsWfnywLRUJZ1XQIVVEa
qaHY2DakwKeZAV3ZvWezOCkZtFZNDUgRUVzpEGBBvcTSamXmC532a3nfHcK1sZN2s81QsQYmp/lZ
XJGdnIyui4DzeypxcdZ8S1fHQ7ulSvmkLdsv89o7UwVH3hug8FQ0Iy1D1pyLhlpfGPGx96FTdEs0
ZmRr5Q2u/ENoW9DJ8zdGsETdX14Ej/2jBjr8rn76GxKgYkFOh3z6IyZTreWmp4As4SCmTCotjG3o
Jhtz1S8beqX5fq5Xem39IB9iWqB7FXLLyYaHoQlSyQI5JHn7FKWUFuBXAiNnZgFd+5DiRWwD7rhS
AB8NrGtNjzDtegAwoC6OqwBhG3PRoOqOEuacqqk6F3Ayja1HOTgUAfN30hmIYmvRSbdcODmvkre0
XwAbr5DkIrWBfmMgc8qdPXMTXTt7Tgc9Wb2mGtVZK/EbVP9liGDxzlwJV+pALNiTWZ3Wncjm+kYs
WOtZpjD6GrBUaY6+ScNydCOGNoebEa+A6eJEhA8RXvqU8K0nI/KQJ+LtAONJ3xhrbYvnIoiBvwEI
v3bekIiiuswuBNE8iYOvFXxiWTCr3hAMWZYHxUPFnQ9o7ob38XeBBvgqco8fgNxmFuq17XcaeTKl
6O6bcqwSuVvam/hJXTo/s328FMAdo6esNFdguTqjug70lyYsEjCT8xtOsZ63hsIJF30vg++ytW26
xz4nr+Lpwn60wRP8+0Pk/QDfRHSBLpVxWzCeBQ0wiLsUD7FJbL5ny2RZsB8kJKDAwM9mHlcm9Szi
5D50qtiJZJyAmdR+pVLI68ylUG9zNnD7+gVmJzM779oDzQRvwholEafkPHnORqmSIXo/iIUK/OpL
6Iab6DlekhUDxrBvAXXSxZ8LenWY/wo6feNGNfrwVvA5TFEGxjXsu7R89w6c28vu69zKubb7GaPJ
e52lQ0Yw2SQpvl552hJOe25X40qUR81v2qMEjyG6OS5nE55LhAL9pZN4k61hD07Qeg3xRCJnfKru
xrto+zcAQ1dSRrJjyr4ONXX7ol2Q2XGK4RZfr1sOS/+22Hg8rw1EtOapSVdnEWUPRafKqejWNLEq
Ii9KqmOP2cmhXfVwE4EfAjF/GUVL1kLJcPa7XRsdGhUIYFJsg3812fJRnozl2BPR3uOnsgxvBK+m
2pm3/jzT5cr1zhb/V6zJNXi0tc42WmYSRbkVp4x9BJy/GqmaCzQUnOmkWcgvVMvdmUPm2mI5DTxZ
nGbAfV8Enxuwp1cg8iPRX4aCMvfCF8tuciedDXGyLI06CdJMDDF+td70V+dnsPZe2i1uKABqOWLG
HxYs5Gf9Kfg+dx1eS5fOYk+OGbV20mPS8Smd53FlLpUtj+I7AdaLvs+10C4fEw55H20t9VNne3r1
9rDeC9OEZR6q3ySD0yv+NvPJLtelQ+UEBXFHBe/FsXL+2JayKuxGpD7AALslAFLJNe5RoB5WxvJv
vHMvH2jn0cSfnzzteyXJulyQT8UtJEAYIi/zEMszEcqbrZBeHs3n0cSfn0QLJM/Al5Bo/4vN812U
nFyMrnb1xl8Pm5m5vPa1TudycuOB+FdpdRKvudn/pVb6IdZj+opvCi/N2TNlbnyTM6V2jDbHwQC3
M6BVQhxVnJjaXvAfEVZZzQIcrq4VWpDwVSnQUrg5n08cm720VTBaEV8P6jbNwHckmu//o74jfji6
qeuIdVFXn3KaishppbL1xafDX7AVAI6tBWhEBTcPzniWHHhlKkXlg9IhPC8gAJOTC70dPFdDIH5i
aCFO0D8FHxH3HTcj3/07r925iJMTzAnqEkkAgED6Jnmqg1tlcQwW9q+e4n3DyyXfzauiX7n2HE2j
joT0AnN6AW9G3UCWi4HenbjMMeuMELfVnz9nlSbFz+NSmqmZqddGeRpxsiW6ATeGQCdi+za46ar4
LhLAgB45XPvVeOutymh5XJAprTDi+mlZbuZGN4W8+A+6QudDn+yVwDqGKFvyQ7obb0MlY5uu2u3w
YNJPztZoQsw+nK4cdWdzPbmEKTYUgSYRML0bXF6FN47rfGlW+BNuIWX9mjl65qJN1q/TWn1dYD3M
l61+iM1SrGpXVCXJs2cPnivnHGmE4BtaJtzGabm912z/2KkWwfDFdrpxUczCHy+fMHwuy4LPSDdI
sCXPj5rSq3s5ERoZ4e/GVZfSotrj9ru0HkX54LNVMusZcDUkiSzuPiByL4rhFbaWTS5hCGiV/abO
pKUtpzsUh1b/yaf6V5xpwjBkyIhIwm4Xt6gfKmLGJJpIk7wKtV/lwZnj/V8fFkJ66Hrx1J2iELU6
KeIsxrm0u9FeMGQN73U3Wod7pD/fu4y5FMnfnNrv5wP67H1mQOAE/S/+D8XfKUxdRzfDNEeKrN73
49JYgFcPn4ytaOUfcQ4w7g2Y3sGtEG5uN/8B/5oiAtJ9KthL8KsgPS9wK1TNZaNScH6GSJc/GfHz
sZ3p6F3sgs8QzqekAhWuKbzJMSrZ8WOWqI1ppY8KR9Mq6z+vlYtvJ0LozJ8A+DmXeJjB09HZxD/M
954LXHfVb7Z58+cQl31JEYNPRYEHJNoF1F7T4x7BlR4+nlvfJa7voq19DxV/H+66FZn6JtpLWwzi
/ruw1gRDTfP4yNIhbL2yFuEW9vIhoJVi7b3nboUSIsQCGSvTuSeaOAcn6xKEERkmpwpM6elHsyM5
C1rF+q0dSNY3Qm07Tx6f7FV8h4joferi2YiQ/WxR8LI0YTiGCRTWRvEP2s00bfd7PLsGXf/9F0gg
XfngfHleSJtiHWwpam2Cuzkyk3iNTYdqmnQNVVYnuu1icZ28fr26zjCNNn5HO3C3XxAz22C4sAlm
gOrXJvQ0yuSak5yjVCux+Rud4Tp7ybx2Af4eHSJ1MbdQL5LLzyn813gmV1zm1RX2wMZvfRNu40eH
8YhHw/yILjsCBBKlAV6dHB2gY84nLkg0nIYj67d8o63TlfKV/65DKMto2u7AAq17jCMU454n9m64
GerFbBp97cud/oBJliTn/dgCDv1ducq6MF7qu/ROWzcbyc3TheTyKCWJB4U0fHWCRxVS4dwmuXLs
nE2AeNSdrJxSR1Mlrqzfrfq6Ei5aJGnrj416KPrnHnWO+erItUWEVQoQQ2x7HA6784CjEuDyzCI6
Ahb1lF3o31TfyrDbtF42d/teG9tpqMl6jXBMVb1AzO1fINhwU7v1Nt6ZvMtsN9rN5xZX7gkYBzZA
aotW08WR45c+OHVV/53I39PmR3N8nDlJr06ehUkfjCkNFsXka2VDWA5KZnK0tCtp2/FaajbtNqaB
ND4WO4GK7Dd/I5e4mEiTLAKkNEBIBxH66TdLffAsajUykcGL9CaIPeNPidaA9Kgti+dxH86aEF0M
VEQUtxQKrIBDp21qdBgSpcrG34AzBaDg2OD53Ha0xbHjnnk1TcV/kVQ5jzXZgrU0RCquk7/lDT0W
SnYba6393Ldr/yl9EHl2tkHEe2U3JC/SEs3KZbOW18ay3RvL7k7fxs/Sy8xnvsikTJmOHTIvrCF6
ldOS5eigGe6X5oe+79EeavgN2j3caVf6bKXNFZ4uITWf4eBnC3QIX1d8jJMzIAmdxihr/aNdZ/di
PWkwGWiYzbqKXOwOUxVGlqLpg8Xbxasb8nJxzKrxY0SAQKf2q3yZmbeLa8PEFIJxQLEToLLPnPhk
ILVT92rl1B/iGjwewk12F2wBBq9nq00XKRhL01LBoBuwXYF4TfbhsUIpBU3zX8KOa/gimv/0jaEp
C0bP3BE9lW8Wkj+2DbiRiTOu9eTMyoz1vPtl701eMTEJH3qreyDRm2jtPGV7fSeqoBRmolV6XxyC
G+XBX8/1Pq58O0wZkI4kVbOBjkzWyIjPUa4Hxa8o8/dOgBjk3BP7stTKME8jTIokkRY47ZgRYde2
i2ojmnK81G6a5+Bmtpp2ceuadB4gvSmwPxRMNSbfLwiL1sZzjFhY2xx03DzUDwE8xB7F5aSJsJGU
1+pCgMpniwWXm/s8tpjpk0UqYR8v5X38ixrsnbosnkQ3AsLSQkIN82a+R335HJ2MdXLhDkjiU8GO
f+E4mizl++NOdbsviihSLOklBZiBo8E1t2gvUw0RlWSQnSjI0p/WFyejlK2y0fCBYJSUYH7I5iKF
gyIgztIGtIe5NbEQ4T23mTkBrmxMPEFRQ0UkSycDnrznirBBLPDo/xKKBborSOEwKTeCajd/2U8t
s8TGPAs2uThG09OR/fd/iYe+/WreAKleG95ds+pdgOWfqYVWbL2vfyP05f14HnqygNO80DXcCX4V
rrlpFlK7TPms4Y38LXkTcK78VkD35VlLyct9o8mGgwc3W9W2L869Mml6tZDo2HMQCZMkDXbIPDrg
8rkh8CqfQvxEsuzJ4I5O6sFest8dPfKXLTpIUJkcVFr+vFauRRFqJJypVILJE8/3YRzDfic9fC+K
Ae65rzaLqsBKNm2cdvHnSJ8Z31l6honOaajJlu8Lycwtw3o3v4sCl/6Kvk63hWhjLbtwkT2gBe5m
qzilc7eYo/jOjXKy+3ulDznPrXfde0hpKsnaXVg+zwxPzNTF8CgNqhaJrzB0OJ/JIQhR59et98/6
/UpZ9CMJr/Mj3tEX3zjGksrhTMTLbU6nnctCNrAY5CSfbHMpdvI6DNv39K6907kQxf3bvqpgt+b3
2rU1fxprsssRSK+io9++f6aIaxvNmmo3/za6ZM+CyaQEqvN6QbEDBPBkEhOlb8Laeo929a7TF/nB
um+/GvfdGrdEt4UOgy33zDReGRlPPvIwRacZf9HjKW22cm8bjEyIPwqOFdCCeXWQKx+LpEdceuJ+
J3k5H1lmtE7q+Op7+VYNi/YupyjYdQsEy8tFsP0b/aQrS56nH2p9OBqSbE1bV+Wxk45q2wELszfH
cBW7yJwfME7nEa+uwzcDY5/5QV6+j7TToNNK71Eq/V5qunf7u9LfhlvrNlorFuogpC+ItyVr+6t3
P9vJunzvngedrBnbM0Zdq3o+4F8kd8sdoMmV+9nb/OrowCUjIEH90J6WtDwr1FvK9Eypsi5/xbxY
4mX2VpKQ1Bv7/m9AX+YCTh6DDmpb5ih3aLrRo5MSyhK+C/bV2kN4afl+wcb8OQs0uLpQT0Y5WaiN
McqjMvTcbs5CsBFpDbrh7v+S9mXbcRtZtr9Sy++oxjz06qoHTDmSSZEUyeQLFilTGAIzAkAEvv7u
SLnLTGQuwu77UCrbkhiI6cQZ9tkbLxye8sXBLl9w7N2fg50yU58cpDQlfWeXCoymvQLt/KvQZNf7
H6LrcgynwADBPpTZQ/vWWS8Yz2vX/vPIs1MTjQhoUkPcj+YJxOXfzJWYbHQX7cUFGVYQjEKBokUX
9NKkL28mAj8UJmDkYA8ALzy3BNnAzKmX2ze9DaPqzU7vJ20BMXl5bsQIOKDILYHRdv4UGU2aJ3Rq
3wrpCcz4rmEn/sLqXY6AFg30m4FdGRQyUIg5n4NCuwZxSv4WgTTjcfKhpLG1/cEDQz4QjCGOyt9V
J4ebKUYEUzpiTTBZz7ksWAvy6FoibzFS59VjxuuFZ+CyVCwGUKFhi0WDTtC8AJ/0CjjlUvImQ2nD
S9fdDVpuH0zX2EJa1COHxZynuLzn/sL5eLPL3QzgJJEy8tYEA8Ir9Zu4bfVBRF9i0HTVBhNSj8tQ
zMWJzi74ZCnMLDTyJtxXqGUIQAogg+1euMz9XbKVrcevT8vlgccplBG9o7EaofPcT4l1NMUA0vPG
FPMO7E0xb4NRboO/PYgNgKmBgFY0D89pqWiPjA64t1+1dpMm3C3aI+ELObLLINKSRe4Pbj9w5Eh5
zFcOTAljWylHqKMCBjWAYuvUqKf7UMwZoOESCAhRv5jBvbhsGBYXDdRQwim6uGxOkZUF6AuPQizV
CrOQrlHbuBkCQQgXedJ6qcJxSQoxG1B80CerLMOR5UPZHa2Dgg7ZamUgelQ80MuiRrWEYb2wwxYK
0BruNNwUOCrza0cg/wgG0Fys6V5k/Ptw3P8Fd+jCO58NM7ttXWkAfNLlR9GqkhyLAJqlQbNXvMKX
0SP7932S2XCzk9IVhFcGhss20gsoYOCaQ7cFjEJLb8m1I4nMLTopThUvsDWfb5UdI28KIZmXLmC+
eMBshjWkrvZNIIDxdD4oIwRnlmzllRMpOn8N3DZwBl6mZouY2uiM/WGwMH0HSTIOZXIA7mtts1A4
X/J6MVl14Zbg7H8eUvz+pzNJqkpjCs1+xG/GCzgRV1bQghUC5Okq9m/xBlz4lKfRNFRMYUuAO57t
X9QpZULL9Eey0cIaOZsOPcaRqy97zFfOJab1n4Ec8SGfplWWbV9UeQo3BFSPqt+lnojkCIBfdPKS
Cq1Ui26sKPicPTzncxM83Z+H1LgFlwtz01zZEx4zOv7Ba3liYPTSwY1c4CNW0Cn62j5f5tcxLMDA
qAmLbuALwFk59l2TxNG7uOgiazJsx73qQi90yUpfO5yfB5pd9TaZavDrOO/yyl5BSAdEYtDr2Nju
uId5BvP9UlL4mrlEjg/HBJKxMNP67A6CsKhjyKy8qyvlRYiE2/60MlbWVhQOF8sUYndmu3c22Gx2
zDJzWS3FYEjY4qhEYbERfT3L87qyjmcjze4A+goq9DJp75UOJ7y95/Vm4USIH3AxFaQuRHePgHvM
nEgH4pHVlKrv0DfaQDfK62HDNKC2RTOmMF8dqN+StXAml7bswiNBQcnGgwNkINwRtGqdX4EIoi6J
IsnvBpjmonsLYmb6Akrg2uIBhWMJ9nw8bPNKAc+cOjK6CYsHAhetcxlZABpepkrgUqFVGkUIoDou
qVJaS56mwhnfnYceddDiXnEbTz2mGw0OKxdYygUHS7D+z7cLAwoFFwdw2AsPXLZADD/l4zt70UKQ
yfnsWdkJyl+I22LDUjABgXwfpQOQycZeueXrzENi9tZ6bIIlRPolyvI0+f98y9xs0omrVdGM4ujs
e4+F0fbdxPlJ70s/DSK/3vV+A8gAbmHubhmys4tWVNyz2eH9vBpzKxppMTWkanw3XzPPXNmom6Cj
woYOhe3m90n4w/gG+NJ2GTlw6b5j6sg/I0MGf+ky6+dkY0vSrnkXgWu6hhK6x4/MS+5PRT5fvv/6
kl6eY7RNCrUeWG/s/ZxbROdd7WgTeVcgsuTYz0b88PXPvzId1CgcIE9Q2oOwxxxa2YADLCLMeqPh
FE5IU8WBuYlX+kkUSNosPg6X5lPRAElALR2BNzTWZzYnMQYIOCT2m30zhToY66DVdSscJcGptDCz
c48FhVcDWVmgzFDCB9UAlDTOjYzRJVM0dfRFwBTgmuF6srXwpMsgDZfIPM4N2mksHaE4mB4RvqJ/
aWbQoI4pGaPKXsiA9KW0y+IBWtR3f39CIKmChBig8MAjzEMs1kZq3+byi/NgoqFH2bG17k7gwYYP
vfubPFy/ZvR5MHEwPzlGGfqHWh2DpU/txgR1JXywl2aTB+SQe4vuutj1Py/z5WCzraJ2phC9kF+y
TXWvAeow6nfOjbGFNOJOeuw91ViCdl05G2dLOQPl6JSPGSfyC1Qbt+h93oIV5UEsZLJdjrBmV+xy
djP/BFB/xyCYnfUg+l2aG8mjrnQjYBTJ9i/EPktzm3koPWRJhraUXwiKgRrmZvvqQZBCApi9yK6w
OLe5k1KpkhRhIcVg/SrdgkZ8z0MNlLHk8BeWcmFuc/b5Lou6XsJSpk+Cez47CLbEYu+swC+zXbwC
C6dyfqkrVlOVYbD4rQU146/BjBUQTohZ02V7dR4X/HFMRJ8lHHS8LHNTzxq1gqim8lLYaEcUq1lK
HpbTywoBvvPzV8dfJ6CpW7AqV2f557BzXCzlDTQDbflFX0kv0VODHl3999ytNhRkS660oUtA3HM3
5n+nifI4iFjgrmuz41npfaswjKcWkAR9yKDvs1dYCXGTzu2ZtohGv7qqcDehfe3ARZo/OAA2GWU8
IjCACC9KMSLcIjEmaXlVi3WlXoHUYrnMaHf+0P2apoiC4LGhCoS027n9pFOTQh1GR2JA5HCyUOvD
AV61EiRbYocLe3juJVwONjPWABkDXyHrLz0PxmBCLJmVYJLAwbFd1W9v/grrwNWb/3mCM5td2VnG
Uqa/xLlro02/8yAcBN68Q+RKW4EB/D8d1M8Dzmy2bVZJKun6C1/Z5EHoF4quE/lOiIcH4k1fcnKv
LKqJUpOFPDCODVq0znfQrjoDopHpsR36YSM4hWSzH9cLO3fleIr+VYRCGopaiCXOByGkqxKwex+t
B/0mfhOOijgsqJE7lme+iNJ1hvrL0oN7xV1BYRIKY4gjwMc+h/bpyTCUtDBeJmvN0OsZS29D87ow
syv3/GwMYco/ORBSzohOe+MFVBzoRkISU9vwYWPvi03rTq8iYIa2IAj37T7U/mYx4XQhzgaf3T5l
TNomNY2X2hdB7YnCMtoIchwDCEaPryHuuzDdKy8TuuOhiwdoiq5d5FGZnqcdY8mRR0IaD6lUukYd
TfS1/pVOzMsNtGTB0SQy0ujSmKf0I67Y0Fdvjqb9XGu+br2l8dK7cDkhDAEmlVO3OlIrs/udEYCn
J9oiMUxuwRYMhnt/cEEZHkyvf+FyX5rL89Fml7vgUJhIejGaMGBQCdnBt/XGTREupWwvz6UFoUmQ
T0FpAkCHecY2TeJUdyiWju4rZW+R+7rgrq4BOkmXDsWVXUJGHTBz0HiB7HKeYBmHhEMvdDza1Spi
dzULrGSh0jjLfYmDjv6ET0PMLP/E46GOyYh1i9dF4WahKANKRSAacsFfOi0c82szgooL2lYFFziO
+fmlJtQaImZiOPJMqnsTNaVsKcq59EcA7BQ8Cbr49YIbLDOZ0mYD4PigSYjRNBkH8YdQVYG/jAYE
Y2k4keA9Dz1OFGSGKZDHSBbNLEU+2NwG4uqYOwdCbuMCVD6AQx1o3boN4MGt7eW2GvxtYwF/BMsn
I4GAQHh+MGqMqLdRf6S+2boim+4gQ5rdRu4A4Pziw3ll085Gm52RhGYVyaX+aBI3tuADoVzgo9Bz
hMpXVbmC47b1RmSLvp7k6RGZrSySJEBAoxiu48TMYmJTymXIbA9HCCrC4oN65g5YSHheAPns1aDY
Fiv4YBvNi3aO7Tkmkt6LM79iVcDJKr4AjFsoKs8+oSXgIUDEgE9wfohkLUSloX+wqUAFNRy/nu61
RQYUE6UEpDeA6Z2dI0PJqwZaVUcD9y77UREYlyWk1NIQs31UnK4oFToeebaJMmA7i03sLCqKiR8y
37XP8xAf8enZ5t2Y1BBJOxmUATuWhQKyJBludisi1ny1aFOueJIWOu//XLqZ7a+GymzzUgyphV2L
80FWwFmK+jsp0QAQBYXjf71Zi0POfDtVtqjNGuzWH6wQsgC09yEjaw6yrnFNy/D/c8RZ2NPbTexE
3XgqgKbrgm0ELBh5dnujeBpGVMqFOszVjUQLEIAuSEqBFP98I1tAovsRA2rZfRyh0OrYC4t47Tii
2xXdU0LxAn0B5wMkxEqgtcOOEt+BB8ljzX2LdrGFZRNfOT+OnweZnY14gFKkHPOj4oCmun2EGuVz
5Q07wbnCIW7/8AsgH92r8nJX2rUV/Dz27JCU1khrMMwcO/iPfv9koOtB9APIh+gBJRmobGyXfJNZ
Ofn0nEMMC8llJBHRhT5HDdoa+C5oyY/Rd3slbCSSy2ybJGAligDEGj5KL3L8ZslUi0W8WOQ/R53D
Bg0thWZswY+2zn2p2dY1CJGALJqKJfdh1kXya36gsoHEB0Czl9irUjZKNkkqboHyIsj9paBCA55v
QPhCux9DdD14+esQtK4AOzjIsfQ/k2/VUunm2nw/f8XsapRFijSqqh7pS4YK6NpaZ6Bm0G51FFBE
7abZT6hqL+7tFcdG/Tzq3HfKJqR9RhU2R9B2J5DDEW6NjYb4KkzDJcbFWX3qYqlN4fh8MuSSraYd
xKXx9p10FDwNcjvetBJ19OG19rLvSwWqq0b10wTnQUkKIqqCmFhWkMPIAQmGehvftHBF9XXCXAMw
nQUX45oF+jygCGE+TbEu9cnsMcVU+SaNYRI9Z9qC2T4F+fOr8XmI2bPeAotUAat4lBVpVZv0IQX+
ecqeSbOvmtbnU+3HFUP38Qoit24FuWTnZzzeGgVYmnoeqvkreqLdnDdB2XpRB3YCe1vT1VTvdOcu
V3Q/jfdyDGV4FnbZE1RZLHKjqd+S4ShP0KS3jGC01IVVu2pkwHKBuF9GY8MFPFGig1FlVEXOoYU3
2E0gRhE1+twF3Wj6mKPiyxdPvzjcl+v455gzO07yYagnrCP6XdcgoAC6DpXlxargrJP6j0MPXm6k
NkSIMj+Cijm0U89VBA/kVn9Tf/arONDvBk8O+zD+1gJ0JK1A071CHcNY5CBfHH12HsfCYpAuV4/x
6OvbOkQfTh9Ct7mAmq6H2Pmm2oDe4EZzs/2ElE5cuuW4sLfXniw0rfxn/rPjKilxV6OaeByJ6hr0
LU0WnIqr2/jp54vxP904XvSdofSCGoy/cu1eV0Oni4O6TgMZgbSieTb/WPAArl7yT0PO3IwhURuz
wqLSH4J+UORv05s0EI2/iNMENjT11fuvx1xaxflhRY1XUTFLBeyKtQkd8G5hm2a9OL/O6YmjFrgV
CGHM8btNWmamZAjjLDQw4GNrh+TddBXPAAgU6Wk0itUIDh1fXUoYXJvb55FnO0h0M4viSsPld6AI
YK1Fw6G+gToA8HEZsqiLhXpx6M9vPmYIFhjQYxpAcs1dGgM1jbZ37NOzhw4PVOnJKlrLYRnw9WI0
f3lYbNENC+w1DLNQtz0/n6xHGYBMxSvEH/PQNFHzzXzrfvBqsMx5RWhsVRSKljqlL5cUg0IJ4ERm
DiqH2aUrBg3yhbR6bSzInLdrw3z4+jheeVjPB5jtmcKmFnrs1WtbuX0OAl7FzXyR55FzVNr+Cth7
1lQozqcDElF4aEIuFD12sxugVLQv9XY6AlIFWelim/3+q3kF9mzV7IX0UXEY/kLH/eX+nY87c7l7
0mrEGKfjlNzzLnUj7aNNHr9ezcuIAkOcNFABp0AT4Wy3uKbHnBH5WFljkDW1R/N+P05agILcnWln
910COaivh7zy4p6POdvAsjdqrUrkowFQzIEH+VEDV7v5WOxBfXOT30pIPq7NBSN25dQ4igw2IhsI
CAMXcLaWyFI7ehvLiCXMVbQSI+qP6R4tvkikxeFSoe3KzoEKAvUSoS2rX2R7nLZs+TAox4FuywYU
xlZI7IWdE6t0bkkcsBEAyw76B4BH5NnlrgYixeikPqrFgxLhqvXqwj6JU30xADKBQHGAFwAtD+fW
o8xoMukNXk9Q9jfDt8hcZfFNHpv+3z8OQMH8Oc5sZ3ACc6gRqEdNARmRA/XoExnsDw4585/2r/2B
zkPw9aiXTzdW79Ogs6CnsqiUWHjUKvKspHdJGnmRit4D6VZv8H/FVgWe/jTif/1g/x1/VHe/Vq77
9//g339UNW/TOKGzf/33TfqjrbrqJ/0f8df+88fO/9K/D/VH+UDbjw9681bP/+TZX8TP/2N8/42+
nf1LUNKU8m/9R8vvP6BHQE+D4EvFn/yrv/mPj9NPeeT1x79++1H1JTg37j/itCp/++O3Nr//6zfB
1vhfn3/8H793+1bgr4Vpmb+Vv8//wsdbR//1m6b8E+2ikLlEOzoYItBk+ds/xg/xO4rzT3S1qUIV
WlCZ4U/99o+yammC8eR/opNIFvSUSGWKst1v/+iqXvyW4fzTFizb6IPGAwQop/nb/37Y2Q79uWP/
gLL0XZWWtMOY59fYkmXBIyFg14C3QQHOnJ2SDA8oy3Q9CYo20zeNYd/pxgTdWCJVbmfwZ6rUtt/q
uifJzfdM0no34hVALfEA5ry+K4NIZ70LLjZt82kJ//jSz182hz/iyyzTAWAAXCyn9tRZPNuznCQt
k0AiLGdbg45QR0jGQyHd6V3X+siBGTumQbpPo0+94VSviglWrYhaG1Bk3MmJI201qQjHht3kNZqY
qjz6aQ1ydFNpFgHygFFvbBtnJfed7RddW4eq1u5lCzQMIPBiC2WHE8rhT1Mj1hkdYoDciQIOmgfm
is4m2jSHVq4AWaylrdLp/X6I7KAwpO+yUU/PmlXJrtkld1OnEO62TZR4xZBLD0UaUQ8E+X5dDdGu
Fb+UjvZjKiR7JdUUHSN6XH0znfY+olH75Oi08aWoRns3dO1kbQiHpPshZbX5feT7Urcn35ZYsx6H
EcUjp1Y3pg3+UbuPZbdJpiTAMSpXCohGgKCFpMLXezqrXv1aBQdPMDTXoaYJpMS5wU3rWC8HaMoG
bTQW66Tl+zGFVEOptMaucjrNHcHJuGJaY+xGq2NubErfLDtNb3lV1OHCx5wXC/74GOixw/Ajgw89
gPOPsdMKOt5VRoJa5+zudKCM2CjvnKINsjGJdjpU6m96w2MRBIWzpAJ6ROqXovNZxkF8BiJXMPSD
4Qj3HYty/hmRkTCNQaE90K06XUVZrbj9lDCvS5M8lIdx70gy32hNFkBfWguVYlhLY/lYW/wuH1py
z3Upu5eU1AgH7fcyn9IV151op0hD71o5Y6u8DkjVFR6wDaASM3BdzYG+Jqb0Ri1m+m3eZ34NZLXL
7cpayVn7w07LaUem7N7KytKvCnn6rkfqnZHJC57uLIL+NXkYOcxbPMIwh+eT12oobuE8YvJdD+Eh
Jxq3ll5u5KEoHlp8nduXBnlq7TGUC2a7kRUb67HSHhiTh23vtInLk2h0o7F3blH9NT1VrSG4XXR7
NbazW9o47errY3PigTi/ybDMkP0TypyCMnG2X+gMg8r1pCVoljXlMOZOGUhDnYSmXJubqho+TMJc
bknkCf3vHI0dKrZhZ1oT2UMhEdKS8EXcHMoFh5HZzyqf7IPJ1F3OC7KX7anyiCopj12Rv6g8BwUc
d9StrBDVw0dNriUNZK1lowTlPyhQQ6i45LfFlE+7UtdW4F+0XG2sIEyoxtMd2wLpVdxlGtvElZ2v
pRy8CMwaPVIM0SZv+mwlaR95Nxi7oe+NncXSzCNT3B1ymHyXqjIPi84Cz8cYoUcMBS5HH+pVBzIw
P69N+NMdgfqh0X2jYhy0hSuuisXYKVO2yiWZhKAiZXdDLEl+TzQ/L2L9pzS0O6hKV1Dpe9HaHLSh
abTKo7LZpxXSNFinVT7qxt6EyzcCK7OzzDFFgSjDlCvHwU2tJrbXJYQLX+/sqQthvrNQhoVgMmJJ
/P/MIDSN3Md6JEMXc4DWraaUZUgoVJZ4a8Ma2q1vjFK1ryEdzTndnj7LilJf5hM94F2HFkQ1VatJ
VwKkpdJ7qhbd97bS91nHXns1r11HbRjKy7b6rUpKV62TMpAHqfbkVoBy6qn5Obpmrjpeoir1ru2N
BYyOdvnag+0a8BEcYAXKICdSsk/pnEau+kmOaRLkkYkHR5ks9NYXTXmnDu/QJ3EzfTBuncZq3dFp
hyDP6sbPOz+vKvRAKjlIZCWbbgpGcRBrbvkZHeR3Ye7dMSphtjLtwcopu5soJFTyNtF8Iufo5RKv
lZ2q34wCfMHJUDw6Q0EOaG4ALyaRprXBSbkaoR/iKrEkr4aCPn69t7rYu/newmEC7F38DzyZ54am
InadqmYGI5pbScgiWME0c5IVnAkQGTtwkJVO9SIW9YG8LWun+sZpeyhVMGVLQ7fXsqTYT3IRBd1k
GDt8r7MddJ15cYt8bwHxGregTgDWWDtoRwlQVc2GVLA92T46J0o3agrn0MX80S7UB2rTd95bYAuS
csUFe3W3tumWVAqSFrpchKZFTA9IrmRTR5GOZzpT1+DoT1c5jNuqSvWgkKi2cPrn0kZ4h2CADRwP
2GKUzuenP9EKVmVpGwdwR50tlHrA8DM1PEypDvXuYjJ2ZUXtwGrSl7hNiKcmbAgjok17UHSuSNcm
h1ZSksOYZXdT0MDz/V6pZUBSrIYMH25HpDTbdcUQfL21Vz8cQE/BfKoBoTLvaJWVLmKFUidBXFuW
H7M0BeLTuaMmzQ7IfEEoWxp/V50p82rdAyu63yiqa2Zl3LuFpK8mnMfvnWrf5yiw22Q6SEUCeiPx
0mNzH/IbppbxErOvcHRmxxHs6ACFCB5hNOPOjqPErCZLG1ShjW6rZsWYeMMLtTvdTTKeB3Zcjfsc
UpDu1A/TQ62AswQK8ZyCEbsDhXnE8keznV4yPY3A7G59MKAi1tDFkG6aaYLpdD4Ge4wPVPyiR+uK
KXCWnYfSrorHqS78MdfoHm3H9brVI/u2KTsJZjgDDxGkE1Yixctto/eLuGtXY8X3SYFHR20hQmGa
dMvw5Nltky3kmk80CWeLAm9fRX8YxLnR56pctKbUjlFokIrwtbRkoKwmWiCnfePjLV4box3tCvpE
qggaMYNlh7bdv3RQ+lsRSIH6eXIz5uNhhNvo222JZpORDV6jysXGrJM7mgEAI4KUph+wr0p3gLzH
Ryvu8tenUb/YWSTQ0LKBYA9OrobU5LmhcbqKdzwaJ19lmrVvtar26yim+zjt77nG1yThtu/UI64T
yxh89US9cSR4vi35NkAis3YKZWNGveVRqbLWeKikVSJH+TpVjexxUsjvsRzFq4kB9NXTjm5HHAAX
hKqo7Bhm+tDLYB4zFKjaxarmZ601blRJ711b4slN16tNMKrGseTwFYGg8fR8KABJKgfbLxOur9Wq
eaKl+bNBG/J3a1wwMqfk79kWm4JhEtrLUN9yBAPt+eqksppzG2RXvtY06IWNWsnNSQ3AECf3SjtW
a1mKZV+rVc0dMj2C/4JfRll/Y07qrGpe8U2bDPGNzuoS15kA9maV4CqyUscrO+c5igaym7iibpqc
eehg1g8jmYagLGrNjacs9dNhggOsd3U42GBFb+B4uqUptesk63YkY7eq1EUrDiQX3q4KwGa+1ZKq
uxnREO0OepY/ASFxU0LV+iaVijtzxKdOFdcCrOQj3nHnzlZK8EhIabpg6JTzjA6cZXQuo44nBCtg
p+05igzsQqreIV/qE8Vkd+oEfVirHDc9TfVNOpRPpohXJpSX4SnZCBlj0J6snUZ+SSLMngwOf80G
pJRr6qFyy0JZjSBHRAt7IXS/DHbxobagngBpG3Z5HuyCC4/LQ8UN3zidrpEi4pxGHcyDmrke8bjL
NlgUekpeSonkYeWw54lG9SpOSrBq6YfS7AH6pnlybBJnbUlK99hmkXKTDtRwTfHfdTVBV81Ash18
/bBMSOMzvTP2KTPfpMx0AvzynfRNsR8tLfdSRo2w5TILIZGEMIIBUR5LKjKXquxxOTUPJUnNpQDz
whSAHR4RgmhpF9lLZ2bkc9nAuZSI5TsS8Tvu/CionQbW6Ixe2me2F/cRYr0ILjC2vHzIMgD2Bt7t
bMm8/QsZlVmC+HR+IHSA9wZWFgDBeX/LODBDYzCmviOzGCTkiaz5ahLZXkZbBTz2BrSbIcDinbIh
MnPqzRRpeaBlJl1HaTO5ca/JC+HUDDUoPgote5YhRF9QTzFOj8Inl3RMcq5oONk+JRRYPSOmh4zl
kwf22MjrI6f9loHLKzjdvDrT98QZjLWp5hCYikBK06m03MQd4atE0sDdycvkBkr3vpo29a4p7fHG
6te6lEwLm6tdOJRA0cMJshGwIzeNZT23ZLwYG8dMM3x3lue+abPEq5u42Z8Mldypit9ZchZktK/u
AO/H28rqobqNSeXZEZ6AamQmDKBEtlWnbOuoNHZS1miw09p2MszxpgIZeJMSN4OcvWvwhG4h/1oE
pzdrsgiiTvgPvjwArcRGqqwSx7qLegMClLRMkEyw7r9+2bAtc6dFEN2CvFQD4h1AcWN2nqWiJ3AE
TNnn3KVaNt0bWTIgRBoyVxol3ctkMr1mufYCizvdxznxT8GAiVfHk6YkvWVRG0DzNblBKRREOM0E
gpPO4YdRX5V4xE7RnZIPrunk1dooZe171g+9P5Tt1qzNHJqCEygbWFk/1wjBN9TEu0b4lD+dskgw
xCizOoeI2O9lyfhmsCxoq9bwl0Vs5SKpNbk6GZtN3GjFI6vx8yINgdeUkFtlaCDMZqN26XYK+Enr
eCQIQe14FTm54arZiMh8cIoycnOTNyFChHbfJd3rNDJr08PPCHkkW4HOpvRRqZr8iZRap7oOpZu6
UKONnaTd3s463HV4o1Rixxo1IhctQ2hS0trKM9EQuSrLplrxcXpuSAPhXYeDnMU276bK2pRwIxTX
TFdqA8yIlqOMhIg8ZL1NNg2AmkSx8JqPNOS15XgtjXfFpLC10iBirxNAvJIikW8AyLqhZMhxWPt8
3TgGckdWZIU9/vspmivzvvAKC6J1ei/vIyIdJFu/bQY4CHZMwaiSqjtdrZ/VVnlqxf3SGoifnhau
7Shyxad/bOwhCxJ9avfxkHbwajWkIxVr5aR1vzGt4dhSqbiVWuKsnbIbN2U7vXeDjofLMPTG08Es
dMiIBBHH2iGuQQayB5OgszZSDS1yxIIbG1uGnyNilMlryad25ZAYsst13q7RxMd9IIWKbd/xdKU1
Y1h2UbmLuVaukD8xUCxG5Al2TrSgGWn63rfTEwgSD6dsBZiTmjB1pu7QS/naTtgUtvAzfU1P62eW
Rn7Ju/cRx+FZVFWDLk0NV2qYwneQuH4UdG6HtJ++V10CWphUVXYJrSAOCQ2MrdXT3lVa9mTTtr1R
m6HdIvm/VXmv36pTbmxiCQrB2Vh8mGPF7mlGyS4VKbg8uteRJtnWBPy9nezFclLe5eC7co0x0ryR
DPbO7HXiKUz9PlIh56b1I/K96nMCqMV7F2nPcpxaq8qZHACQ8E90oD9H3SqiBRfvVGY8d/EgdGpr
QBtBAArpu5kDbLAit0EZr2B9mYF7r0c7rY57NAOhf98zIe4V4wKrUiLtTr/JBwl7ONpHx2jXXNby
o2Lc/3IcOqOR10ZhOFtet/4g5/Q+NvkPueeFXxhjt65r2BH0xdDH09mNv+s6+hfbwdR3jJh2kFtc
93uZpeuSWyR0oiLaIGwt97ZmMbcweJ74ogQRZnKh3TddlLk9xKHfp4I/STw2HpHWr9d2xB56kwG0
Trl8LB1U0tDq9xQD52Na9riL24G7MMHSk6Zyx6d6FOZFpO7zvuVBbU1LXvRl0QZE4KiKgMoPr+Cl
F13JUqZLMtP8uNVcUy2q26IN+x5SXzmaz/Y1GTKvSiVwe5jSCxr+45VTK9kKj5InEcnZ2pokhRqv
Su/rJ2IGIzg95qLGAVIWMGihwWL2KJogtLULlmu+Oep1cNqwQUp+0tPNrs1yk5Gav8YMpekh43cq
QvWRWzV6c+RQjjt5M00jTqQdI9PJc1ves4GOLjklq77+1Gt+h2jdgn6fo15Ju+sp0ax2tHSfAARr
IPfnaVr8PnVmuavzWna1pi3vi3KsNpFBmdvrSh60auUlZV8/5+b4ICfc2Mkssw9qF6/tIk/XE2ml
0KA2kqZMfpR0+vb1R5/SArO7BbUhXC/0AKGd6VRL+OQslTpLLIXkuh9ZuX9K/E9StdYQs6UJhdm2
DXj3U72ltm76hmT+1GuZ3XZZAREasB8W8PdIysR00yWckYjc5p+GM4nldMCdBkf+3B8CMhzJRQVJ
3tNzr+UvZaePO7uowJ1ZGePLPbcTUESDnuZbQSIV5tTRtmOGcg8S35KrFUUVyjZRbtOoA2YyV6tb
G+7e/2EBHSHEjAZPACKsWYpXr2SA2CNVRVFDQ8tzI4OuvyhKb5BTZNBT0Sksthw9mtZDU0Y7I1Vv
JqfxU/yX95gyw3USVBX7lnFv6O0lUj31iouFsq/Q4kRyFp85M54x0uC8Z7rqq3IL/0Nc7SRlbyqx
+zV1WFA09S+LLjHqgGgyk/y6NQc3N3L6AEWqQyx13JPUEdndPE9eKwAaQMoxbfVGZ3fHuKB8j2QC
9SvdIY8OiV5Vpanv5VgPv17pOWMM/HqgwFDYEtEPaB7nrThlkVVN2sqGP4i0iw3wTeXUwwb/8f9x
9mXNctpa27+IKmbBLVPPveftbd9Q2bEtIZBACIHg139Pd87FiXMqfuurSrniXYlN07C01jOtD9bL
PpuBNOVae8jLvYEPPQGSA4nSVSUEx13jHpzEvnvNoDLfeHw/RW7eURWdI6zJceA7CBKTVlquT2xI
5t/Usf9RHOBT9xPs64MfAKuEfoEpOIDMMQbkWWyoBP1Sm/1q+JnLCGmpCTelrOFer6GpzRukUEPW
CW/75sDw6g5I1ZtQvTruJrn2nWfdC3px6LRreMgOcvPPsIUI4Gcb+/qbW357OP7+CuKqwSH5cD9h
Eeiv8+ZsfeNOWPtdbJvblFvcwX+VxjBq26kv6DBuB8RuoP9ol6vWdLfEejijmDwviVDo6bGCy0xL
vqU0eFNIHGFzXPpeLHNpLvdJqtHd9BtMI/L/ec2oZ7hsZJVBTfQrI9w2CbYSdElYqDpNznW/qWfI
m17uXKhK0BSH8YGvdkRnF6u3nqy+yYcOtxpIzB9Mp/Pu/j8mxk+qcbRofDo8yyTpEbmxrVE2CN2U
HlbnABie3wM6JucbGXn28UKfA1gBMUEubQWZt1+utZ4zOeDFA9rwsRCVVsoDUEcpf6xr/lxTpfei
iZIz3Ubo8UxSePHgvE3bltVxuxUNEDe61X+SYNInLOvRp7rzfiQB1/ttxTjrmxlYV5OIc3dTW/z7
1/9Pch2LcoCqwVMOFRj47F8OXzpMHMZGFRdtAkbY+mQ3u22zo5vABgYRjsfbpvhy3SJYaRBijWVv
7ke8UXVMUXz/fy4mQt4DCeGyxLD5S6F1CTfcGb24UOKWvz32LQLZOXKcR6Tdb8FMrs2NcAnmCfar
NSH7SbQpoqxYe+gHGFv//d78um3nVo1Q8kHWwpEBrc393v3XwamndaMYJeMi9NRPbVVwnJHXnfMO
iWfGi88LTwHROC6tgiWaCyQEqlKb9EMo8RJHNdpzwKFQ37mnJiUw5Ngg0zETueXtu7NFdSYn4p36
noAQHtGzOrO7M3iyMhCkS9E4/NzUYX+4474R93+HOv+6xuT++dAIgkhAtxqBv/n76Rut64qPHUbF
XdPiL6a53iFP7vjkNDc91on5waHz+LJriHx2XcsqEvOnf7/N/6tuotrfg6vQneKd/vtlAFyfabLF
UTF6C5CL8N2NbJjHdcdfHPvCxi3YpVx5QEEoyzk4udJK4BdDbxbI+4Kjl9Zu0SCANUO9T898AY04
C5piog7zScTLn1Etmt9BUP+jBkUwt98UWDAEk19zxm2C5rhpeYyjFIgStARb2YThUKzxNux90ZBi
bhc/8zjGOoAD7pVtzoeXKnHBmoMfaWrwevOWnJkjGbKLRkRaxxi6p7gP8pQ44uAxemwWiKEnf/3y
77f83lf9UvSR4Q8yCc72GJ33LzKpte+lGRccVXcM5K6fcTZJcfGdd1bDjfRZct079hXTOUhG0Ccp
S9PrDDb/PjTVcfdSy9Q9j7OLPeNhv1R4yvxXKITKBMzoB3Hp0WUxsiqcCLKlm2gq4RBXMG+kVwT5
hbOG3aFlaTXf4DqmKVrN1J9zERF6GpPtwPi0Xj2v+12m8309wT8+fITTAzu7IJX7lTGSnUyGREf/
eezBSiKgNGkUw8hgU+i4FBaaO5RVPUv7HQ0675MGlOHppFi7FQ1vgHIMUiIMhyLyNidP45JUXsJk
gVvNjsLpmjLy6q/MX/ixX/l8xvaCGf3JjT2PEGZxh7yqVjSQdGzTJ1hefy88+9LJYLmE/jxlEZt1
FqKtw/qB9Wsfk1NfG4hq+hXukGH4yv1FP3hcu4V1YsTGNLG66s55GOqNXno8PdnY1R+dp3TuDjSC
Gk7wXCxkLEyfuEWihvDqrvZTzOGDiwpxqqdkrquVKXTfYZu4mfSx4yNVyLmGYOXsyyl5ZwPNmBec
I28Rx42OSMS5ScPoOOXSX+bfpW/9cza4xf+gk0LyfAjV4g0o/6/qSxM9rN6wkWKQa3JwGJBlSbtD
C+wlF2G4fqAZA8jBGuB8Bt7PNYof0ShmYzuQLHWbzmY973m1pkxUwpjxwy4k/7+Mhf/AyLHRFbYF
5MghlSnAhrZfDtG5CVQDSZ1b1vGCPXd0nsotbb1iTaCMcQak5TH5fYGW4LSR/i1x/I+7JkxBOJE3
cA0U//563zvN/37CcT23cnqTdUOkmf5qqu9dd/UHd3LLxnR+tuC/KBtBsi198GmDTZF4aosmUl2e
dGhEUdvWLA4Me0Fzjsrp8VM/288GUsv9yFf/4N9oNxM27CBS72hXiFLU4PaHoWmKNJCfIFXDIpgj
+4wnFTuU3BoRxw63v2mwya9zzu1jgV5EVEaIsB3kDP/9iRA1BXoN4yvOfn20AFd05u7usKllYCao
3xbtOgi4jDWSAoN4PtCW2Mc2RXrBZMraOOkfKzc2uxc0A7jJBaeltlMXB49OKnH6KdoeRd++eb0c
UJUTL99C2b/RKFhKeKYQWR6vS7t3xijKeyqd5zkhuZv2HEBpsx0c16QPvWOq+4uoiYFxc2MUBFIU
XBE/BbnmrcmMOFCX2THj2VHez3tB7ZSmZ+nMCrIpt83qLT5yGAKJ16cPCsD6A2HwpdTtTYLtmTzx
ITl1qTRVYm13igA40SFaTnoLv3qyYdnQ8OANkhA0m/a71zU9Ppz82kC+VdK6Bn22EhQ8UuOyRCx2
zmQh85vGvsJSqjijIhp+8z7fUz/+/lBiuzs0zVjN6COV5lcicpR4eXS3yJKtEl9cQkMMcTgw/zqh
gYbt1cCP9x7eW5uz5uoaMja9CRjHdmZEI9RL+jSs7vIQjV7RKzacxQorcLIkuzQY7d4Jnmythq8Q
E3kQnVGMubfHtOsQHsa4txsHRQ7/BzWmf3vw/vujBTfEEiKSEJMfmA5y6xX+q1RJvFAhGIq0wH82
ZHOnRN5vMuKlmAX0Uo5/VZN4HmiKJAtAf+mKmKMpbdMzAnVO04ANktnmjKaIxY2QT9tgB/Fxc8bH
3A9tBPrf8t8k3/5DNnG7ZIjL7/MqRpdfc+So7wiKswADiazhz2u6btcr+9iPBsN3lL5ZNSNuxE+c
Mgh0so+SqQxqd97fyRkHQFJEPUBdm4Qtba3XYugkDrbe/9JKG598aYu13R75UPN9p/3+wn0dQ9wF
89O/17p/oFv3DwIdOuRZXgQ56C/3fgoAqo+qS4u7tK5NUq+aePNHsLnvd6TGDWWxzMH44HfSx9ko
IIVg6g3PA1QAcblx5bwz4kDinEKM9+8X9w8BGS4OV4VbHSHeBDKXXyCB2Fngp5gj3OUbnkHrGRvc
eXxCGA8yJIL+SatRP7AlxMlrml3iOa/pDfoW4TQUqRDpwWjzvZXsNbGmOd0pQM/WcOTdMJ7BqrJL
NbvIjYRny9ClY/NhPmO1awUSiFym5CbRBI6nbrOv9ow6UuqUZFz7vAbMWWFXVBEKFb9oNPrZiiz1
zKCeKV81T0tcOztKWXgBJJeiycYsFtrmN8qXW5v/z5cHWYZAf2/I/w05+fvLg9QZ3Y7ubSxew7hC
mHV0MsvaHFRABSu0AYvlKNGfFUnkX7/IPn5xxz4B4SLRnU78iAcr2t1/R28/uv/bQvlnsNX8uLXq
yu0yv8yuhqW63uYj5Esu2qenJu6vITjZU2TM9Gj08IVMzXq8/+gu8Hbm+NscOAZGS+KinloskoYK
6fHe0LKws7twVQ5aJR8ceNY665LZOz9igFPdvtzRibYMaDFWz91+68V1nbszTEOTi9pNY/cZVF1b
Gn+aT1OL04erJWt0AD2p0CUeqi7vV+ael9DSHEWVX5u0Udm4QecVor/YJ0NgT/3yDYTYUGM8MtdE
0vh1Q03xVOLt/qLtg5HUkI0O68nx1vWUQI37nwtN6uREQ/HNSUO9Wywo6HTbZO40kX+Qhux8NOzZ
X9/F4vc9lDTrchxCSC7GObjUCBU8qtbbYSlLeHX8lRdaCwhgWjlmkXCCxxkBmSUQ4Ok16Lcq7br2
FWrSdR8vU/MG8mTZD3acnpnHCzzZw9NGnf4SdesHhXDtdYpSWy0d8/aL12skERGKHpx8Z2Gwfpu9
LfnPpbWh15eBAwkA04s+IFRO7kICLZ9L1U63nvsMWPfTgVS/RHImxIridcJ4hundGzHmToHK5rb5
EkXTi3JE9JKq6B2y6jIEKfXum6EufCSA5fXEaEHhxnib0ccvGgZEG3qXVtfus01qDIOzNhBrvDSh
y16cbbPPghQknE5ziqN7GlV/UZw2Z8iDSeVMYfCFwEMhYv1Mtgm0UrtEFW0YtqWmFM2GqosuTOml
hhAVEZ9CVehqWIFOPi5dr5YVIdYtHNAlT2uPwG+7wgeCSQ6ragyqwBhLXVnbphBRxzNUtm4xxp54
cGcqH5AJVnTdgnAgokP0QI38Mpk0mxsYR2/jxRR3y+5ecm7KuxKyKSSJ335RC1IObhJts86wfroe
K3mK+O6Rigsjb9MUumcyQwQ6Mr8F1Q5xhQqXpwhj6EG2c11SBbbYBvGpWRWyt4PlPZHD1yXtTm66
Tk+dlNc7ItF2iDj1XGgYlDeeGDby5h7QdierzRsYf+Ti1Nw7I+t1K0IGwCj0Fnt2Ye1BPS55p5P3
oZ5ovoD3qu4t3/1PTe46Fooc0HIK5ubQ+j4EBrF0MhICU57jId3xybaV54H8cGze26mF8lx6e2h+
aE7IMhwDu5FHNjpgeIE0lJT0IWhIgpm+XnhGmeDfoVTYx3b7mG/ulNQrk0j3Tyzu4/3qKI6DNGyr
YPNJJrzGnuCbIzkVmlUhAz8nQ6dcQelX1GP+1emDrcKSKP+6IKyuWAhv8o75FHEZPbmEjhl22Ecr
IDtjEItocL5J65wXpKgAb8Z+ClCCf1rJ7EVsl7sUGXhEfLkP3gNYv3sDKt0BhEqdkrKhzU8Re01h
bNIcGt8FD0ul3K7Yvl5fezquRwGEs0whtC/dDUi2FxVpOjT7MB5nzO2mQflAOQBx+hGj8EKvIGzp
xDI6pjXFonii59duaZGitkFSujYP29iFD8EafCOLHo56Q62WASTujawLKtLh67pc1p53VwbC9KLm
s9+q/uoMPZDb5DpNCFhf1vHJLlQe7jP5eFMVSJ7MpQ22MbsPCYYu2OAuovrJupGL71bieLGJzdS0
RHnX7gZsy/peJ9DvWWSWPjuM79YGqQU6Ehp47hDCLgEtma0TtR9AWFcxm1+hGQJwsNWn+y+d7tos
nNpxFybNnM9Du5ZiEuBY01XsPAgwdxSaWqDtLLavva9kjnkS2s72W8ek+wNq8x8hqbE3Lk1nyDAS
6EUmQCcBq7N79bBdjXihdWzzv9huF+Vut5ndEmzBI5TXQ3Z//wYykywZgEP/RaNuOO9PKoGkbNPx
y+JCVtILBNPfiosWcZARAqfSGCsQsFYuKAygT/rECwrHcRCw58NaBZvCDRCrlmZjB4iPqSUQlcuu
O9hA6C+mPbA1zbgem88EgFsxavkIN1r9GAUQyLg0XU/aj6cy7hW0lY5DjmpZdwYizPgmc3HS2an6
jcawq9DMen39wxne7vKevnHnyqoGssX70DaHcndXdI7TGGerNR5Ie16aWKgyoD2YLQ9/913vsHVO
ssf+inyJe6xBg8zp8Y6n1rNX3ccf6C7HyneC1/st6oLwZ9uMXk4D3l22jVRrEDun+/PTxPUMgmkZ
H4YYG2yTV7uh+Y2leg7oGr1MoZMPXnF/z4Ll5gVJDT1gXtnzntXnRbVtcf9zdFJXTeBAAOp/jkZj
DPM7P79x1ppKwJnEWzLiM3cfpqzNYm/AE9pQ7H0eGSTW9XbuOp07MP8dR9ocLZkxqcZ4PpDZgJZg
OPpTS7KarqjIXdWMJkvRmkydyjBbYeo8yviwBDR3wgOsT5O6DOMrBtV8gAohAlc5xA8s9krFvm8z
y5L5ldk/2eeN88SfiJdhrBxVFLBOAdC4aXhAqv2InwL5FTUK6EiWQHI1tNhSJq2L/mD0iwYRoVlo
v82JCAui6HccjuzBXR24FLr4NfZnZO1FzVA5vneG6xkHEW9EHkT0Uyv+tU22P1qMQouk1aCSnVej
tlB/xZThHVldWF3yzfcq1QZJuUGv9bhafR2tu5TYBMl3aIqnPJL1cFjSmuzEgDM8JpKXSDZwjgls
K4ZcN1iGcM4f7AR1mkz5R6i7q2pqhNCsIwK15nUXaQq7W8OxQyyBLDqc0UaPLWCmud4gcYKLoIu2
B/TUj90N2SN0/SLrNdhZsNVOjficDf0BErMavb5bj50jhiZ/gBgL18NjWFmEPK/AFdrBhVGiDXQJ
zcaymyx3360v3hztvU/dXGGTddZGCqRTnENI6uyiZrUQ8uMYxLeO9CAcUFc7NH3VbfGJw9O5NuwR
BVlnoJiqDZoE22I1gLdOeQjdwRjFj0y45aBn7xUOgUuiyc8ons+LOxzws5+ugjtuxGZLjmh6f3yC
xfdNaH8r1qZ5pJF9Sv1VZXEE6nWYZihz1+9qozid0mWu/BEgOGHq6KTiGoCN3ob1HGzIYp6V+9pO
gchhux0y2k/iIVgCrJ7rkEJXT5HMYwgU0I5WjYPhEkNOBUnVC+/r156Tt/uDAp8IlH+aA/6ZXKQl
qCE5phDC5wOrc5qobs8oICL+6CT9nsu+Gvv6tEU/02h5TS15GulnZOoTkNIKZ+lD3fgPvpoKaMHK
bYbwIPQB7TuZCn2Rg4NyAYwBIQPVsPnaPuBrD7nnVqKNsB8Z5rlskbgtgf8d+D6UgWz2CjGmn22z
fULyd+lX87y4/hvxOVy3I5RCnipNbQ6QqnmXpXH7k7ZYydL1GdUQh0cZ5sqPaEqnzPYrLSOVxE/O
ZBCv4cF0N3NvzD0463ez79EmH8fmi9O6ZRwNaW7SoORuAGfeQxo/hP1PSSDwlp9xi72FxgFTy75Z
1WHG8MNL6tuCmKFE5wjLwLwP1Y91aDN3fQI7FDnheUxXbAVEaKz/c4JmLQVH3O0CKU+bDzeS7Nrn
OMBBn0zLzuoQSmscecYMiG2bukz4AzlEDRLGNnUxNXf2q598gdMrKkfovVnarYcummDGvk1SnT3B
NLblZuu/p/BZYYcZGL93+qZreFSuFCS/gFQXMsiauAjmgCNtZqUwTVFzFAj05Xg9szD9mFqRvlNv
rVJH2DcBN8eJqtQDrSmWr34NPepCV/AyONIdNU+PAUO4zdBOX9uZgMxxCIGvToujRNxIDtfrGUKd
tjAqGo/DtpoKw+yT1fBQi3QC40PeIyJxHUhCGcKdgRm2jup8xg7flo5ZDcPp+KFcWUQYyAOnzcZ6
ymYbl0uKCgl6YKkQq++8rAYfN+KZ5xUL/wJADQuWJj8tgUPyitPlwcBUphMcTD6Tr2g8p0NNBreo
kTQGU2zOFtxEnBByZxvnwAFaHWodtdlKCcf7kxzdvp6RMobYWoJU9mja23F7msYJB8wK9aODmyfj
9L2p+2vKkqCco+77ukQPENLBzgPJ07TYKiL7um8Kuso9wIwKqw+zUFHc9QQ2dDRE03dgQVW0wagJ
3oLMC8zzWAFEdJUEr97w1V3EN8bfsOCge24UuGZgobMLKzkhD0kTfp9j8L/K7D+5dIqokX/U9VTR
WvCd2MbwqfHWne5i9y11F11gZWXpYYm3gJk/WXMpKDbvOhkG0SxCI5BFoFeP8+CenIBuO+XyH8pg
5N72Qx+9ylbVF8PqDp8auKT254zNKuPjCx6YuEjwIBNAumtcWeCaBzn1M55jy48U+9nKsJHnLgYg
zv1wfJrqbe+aDQ8bxbDIYpdUU/LmAfP0BpSbnmQsho/Wh5x1mpvkHPV4OiL0tFAxb3OemmDZxeOY
k06oDNuTWshoxVPHxec0tH7V9xQBuUHvPAX9eIYvk51MGfEzUfNtCISf8m7WeeZzgr5AvnITZ5xc
gO9tIXZBTajRPYNGLclZ21d4BIoJz6CDGjdQyEM3WrgcpFyd5q13TJBwQBJbyLSrOJ8c9NALyZTX
qRz+OJGvyTaWfWA4lLNyrhom8NXgWBeOW4GshplRov/FU1sCwOZ2zNmmn+e+eUtJ94SUAIhqzbhW
nRfoPZZAeNAe+u0JQplcQ3z9zQPeWuLO3rwOiZ/dfi5vn5wwemkgpmwx22jarO/SzuPBqekPHfvQ
9doWYXsTxYJKs11ohHKNA+h5ZKXvtF/cn/Py00ueGtR2aj87Dh0oduiZyIMkFj16DaFtij/34sLv
8bq2qK4syZV4F+bP3tE5yJQar2fEuiMm6CzQCt4DJPDFkI9Kwk9T1GQ+Tf1M6llVbeD2JZtimZF6
5NCWmhIS5fad9JEPOStqwqVzXXyjM7TmNsES55X8sUgGjgGYAFfwnYzF4l62+sLT+BTcDFC9flhG
QEKB3M9x350lD54iy2AkHWg1Q4+DBMLbZSU2+MJWwF5fggGkOlBxWzSA1p7QCuwkANCTu6LrX+A4
rUSgIffBKCMD18lna7/HY/vpJjMGi8nurY8WMtEtfBJY9kEUXkeFj37lMOIA0w1HNx+gHU5plGGG
Rb+qMpbC7vu0rnM+MZS9+W2CMI6/c/mdi4+AhQQdgd+Uwi7mkTvsXW1TlK/wVh63YZm/zAu/yEHu
zFTbq4q5/9IO8PLjnXcndF8489sjnKKXhMcG4+aAxjlx/S+KTY+hc9Z+d5KbBdNCv40auOaUsreG
INU6nLM2XkjRN+IUt9BnMRliUTcBN8q2ba81Doibd8VtxGHtCl9MpAKuny2I+0XaAS0CyOfctbQO
tnMUtSiXpRjwVWLPrBXoAuPg1OAYwnVAuKXWTMFqT5/UzbWA5p5pAucF8yrfR4QPgRdYwhKQ+nIo
g8Qd3+AL6TGyGfLdif8c8Fb+TPrgFVMhJmP/yzyEWShOYYihM8fBuYDFWo+guHoO+koAu8AVzD9I
U8WirCWEMkcbPMbikDoH4r1MQQpv+ovb/aQOWn8Yd9C6AI24mTBO0qlQXRfSlsuw8+yVjx9L/TgH
gFVwcvnbnvo7pz4iWWI1b0H/SrEkSL2D6e+carVlsxSEFh7ODeruOyYyBxOYnIOc6j+DGZJH5IfX
4w8Sg/PCyeM9rMnHClBRRn9A6wKyzEZY1lEG02EhJ0M/6GmDyQIieWhnYyy9XPR7jSyEpMAbSEbk
EhVhkjf9aejBZ70sKLldFuN2p57zsMWsIO5UpojBztzAQeMUwoRuKiNo+9r2FJmKOCFLuhoIX2Xy
MUT2IpshLD0i4rLvqC47GByN2LVkwvfVY+KSPkqNh+Kon/joebs1ToAWpmHRc+G/h9P2XbotpucI
irONiiFrNbQMTv+jm273rxOIIITfYmJdekCvA650DZcHi0llp1Sedk4JrnPNBuR32CR91ICi4vhs
8ULNWYr9PgLo5OZ/QvmPtcLDhHSRMazYEjVnAXPz0c5RtAssCx82q2Hka4FMGvMy1iHYZSiPLilY
yd3s4BIYCk5ulrp/rkPE4IRh0+V2SE4I/FG5sw6XwHgH10eb3NFTDGPFBFeiNNhWYWAz6edyQ9Ao
6T5s3EEkB1AauE9QerOptgb6nd7L6mHFrPA6wNted1/A1ma44hK4cN5h2hlFQYKDmC+1gFF8lZXp
TenPLpLfowzv9r4Nh33P60qx7oRmpUN50fwJUQAIC1PQSE2w1MMR8djbfcehq7VnDsPTswuzzYaa
oHfEUGwqoTj3RgT7KMze287H+zJF4L/DN9T1hIPkhr0PsiZQ3+o8usD4kOBTIuFYV67pMLAPGN9t
l3hHiKcRMjwYTAOyilWU1xyrwFuUga29jKk+yGBDAgaM+ArQg01KFcgeIAHOL7o3PpZBQ+UJK2gx
aHlc5ujSELtf/Je+rnfMhLu1dor2NsZyVhic2rf7DD6i7Fu/iGY8f4CnYLc5m9t3kg4FsgFyWMCB
BVNYgeuSQI4voBJtcj+BzVu+iSWL/GfPRzwrAEE37co58EqJMj/VAgO/3PnjUtQBpgQLb7vB88kn
JDRAOs/93G54iZPz1GOUXEwhPZ5p6FKtfAJmW/rNcLYZMuowBU7FOqqdGsIjTqqSLjxH8AcA6wv+
acS3Zn3pfahdmck9uRWLcYFIvAgEKAiNthIUKKgmA/p9XnIIfpDgEebJMmROANegMWApPHjIReWz
5oymAeAhHNEesIZ9rb/FHGc0hiNkm+At1btEukW0vKN3x0kU7gbenoV5sKajx7aR45O4/aIl+TLV
J8ho/aqFr4eNAGqNNArnyVQMCQVK+gegjlTOqDyNAyvHsqc13y5Oyj1MaWsOX2qbL0t9dKP2pLsg
d+Sa8QFSNCJgFsbQjk/UQUPR8TSLxwEYtwvggeIhJIdUL3vEdhdx5BT+hr1E6Xctqw1M0DZT2KgB
4S5pnmCsswS7adGIsZrk2ChdGTwjjH4NmtcWeT4jQ94oYm+EhMFPCqgONbpQkk0GpDpCqtrVLbHX
pFR1WJrpgbGvWj5HaVNics8lsYWIX2/BPtztgSFD4+93iI2IMi0+UZSa+BHPATnENGTVYtcyapyk
cJ3oLAOscl7Z1parGC8MF3m5HfUC7XNlPP9PZ8FPHLw4MFC3YQmDo1Mq4qTZGovpqnoDcevQoXbi
d53ZPLAMc6KvUPljWxqQtGyF2hx/3TLlcZyCFiCZO39tA5Cn3BtkoSPjH+g4HkCvjxfRQmC3bB3F
FIbjw5LgEq+U/gA79biSFQ1st55qOBvrTFkBJVCvpv0q8d2ambw0PbbVOHY3qF3QILdpNHmdyOsc
uGc5smMC7Mzo5twDorTwGIPxAeI8t6/1eBNh2VQXQvmYpMg04G0jw4NW+i1ewML4ejxZFa5Xs5oP
iDe81zl9RToGgtndl/FLZOSD006ncQuvhE6n2vm+pKwKArGDz3UHNvfkmDpz2Z9Bg2kPUS9bn5QB
zO7STfMAcmW5eBCzxFdoHM5A+1FvXkYel9LMxYi+DBgVGJyHVX2nnEHc8uxQGP2g7HOXJ2hN0Lqj
pNr6iCmmtHgC6vkJWAxmg4NwSoF9vniYgYXD7/2HiwTWJUM7OusiNXZnts3PDN3DttY8YB/ouzJI
MQkwzJSp1WmmEAGHPK7uqMLhIyFcH8IZ2fBEQPXs6wi9dLI+Nab/FMZxIdql/UM8e/JBENU/8FDQ
Mgm9trj/bOhD2BagAswji7XDrA6Pup6a6wCOjII+PdnJjC5aOv2YIl4bzX04Puoe7OyI7Cocbd0X
6EMobN/p8KyVMXvY49EKfE9UkhzqQXtlig3UpaN1vFd8/MZAGDzMIBfe/f6xsyR+w18qThr7OfsE
b1s86+YhJZubN4M+qb4OL3iGIUrerjJBvjf8H/LR9BB+Ica7oKHfvSVrilaofaOAGk6bkfo2ONNy
FlNTaZ+YMti8KoJV+MP2yRtl+4ZhqSrzEY45h5c61D1gHfjX66VTu//H1nk1N8pE6/oXUUVs4Fag
HO1xnBvKnkCODTTw688jfWfX7Dp1LoayZMn2COhe602rNo+ek3ShaUrtuSjramPEeBo8nwyYxMfe
CI0rjpVX/FVePh8b052Oj6+QmRvbQddu4makBAV17P2kVxarYWynsBCCBonoqcFdF07ugJw6NvDl
ddCz5mwDfzdQe8fKbRY+AtOmNXJAy9otjlK92tDVtXn9VWUVJXjq0OjdD7h2t5ExjCs7s6jV8qI6
JfpQnYBgaciFtZlr1a2N3mAY7iQY+93L/kl3tVuP1vIdA9SwH7RdA2/2PGidFka5SNf2suRcjCXR
N4OfkoKVfSUo5iE2R2srKjDyuCQEgjg+ubXFKWlIINR6UrDgWeh7p5xhfv6AflFSeFUgVQtnovEw
jcp126h+p0/NjZlqYKpJgqK/NZcPd7gUWs//uHtR9KnnKXf2Vjws16at6tOS+8jEjOmM23MIVPre
GOWTGFL8fQnGG2nRjrZeAmsvdRFwPxPKOyAAagyqx0F89Vz3KzvNwKoyKz+w1dSkyEEI2amXvy9F
e0MIOo+fqu//JM2SX5IsZqxDE8/nYkh0sj+0/ISOFbxL2G+C7TgEpjnHhnsUav5KgYeoGut+Q/ZB
fhBm+xudUXSItaJaeekE4DfnUF/ZphtMBltVVtQf0EOQeZhsZFqINTmaf1UWifU4F8daEx7Vqck0
IGWAEqURcyfuX/07WKnbsXRkw0ZQyaSR216BEkenCwFVNo6RVRfsDKlFUpLrP3EfZAE9QRQO7vRt
6jnO3twuN/ZYGdypA+3DYhdbTXTae2zSuWv9zul8hgF3EEYgdNfEoO+RBjagCUs0eWU7lWjirfB2
NIjyxYj0N7Aic92NE0NAIt+4jIO5LXTSIZfIzm7uYvaXxuXzhyW4zd13nHgsfIM77mIGjtcF8VJM
J4ZQKfTm8PhKGBlGo8WPVg/BSCusLCynpgg1WxVBhQKwUJa/k0xee1X6JIM9QYkblBxbh4wnPD12
gxnQFExptoNh/lkXe5WRO/nWMDunbP1QK9aomUIJZCTY7LMJ01nfbhbujI0ssuGpnlKLPdtN9myN
8UcDF2B7U/eT9XDenI02Vnu3SPaL3zdPbv4BgRFYkfXiGpW/sbpWnMEmFyJC8Xmb/UmMY4QLRdTr
0faZCK4P/SYvrJZhm1G8aqS/YF/0mq3wqyNSlPGA/emPq2IVsL3gHm01VhM+T6/WfAh6Kwm9PH8z
Omkf58q9uE1aPpV44fk/01wLSPh3EGRcNM2bD6RwvCv6sZSvPCUQWDyXhV++lN1AbC8Cwm3BjK+V
IcW3nXnwSQUjTplFv0/dzTI66XEqPWuDn7Rex8sVE+kd4ntVhvGT4QFm6gKm6kHZckqBH8V+nJvl
ra3jjSr9IGIYRKknw4WwWpOUFni2pPK7t9RontHxPpn2xOj0Xi67Aqtp0FrIcKaGJqSQCtwbuTXA
jDv/8ImAv9zrzjQuD5zDWxalxSdL63aIRlBInzyspE7oKuadRyWxGQvyhcDi9KK51ESBXwpQj/Xo
612ANx1F+eNJfruz90fr2ktn13TFr3lMLgVkn9lZ4EX3Nz8OUkchIauRUshGNtKfxl9VV75VPTct
6FDQRmtcBB92LX82ribXZfZSsvRHVrmyGXVgrBlYuRldrEyLV6wHq3LXzaBFK/T+iB3G9n2Ovdep
ID7RUW2xYRfvkbz7dWgiawpI0yjMaGUlCcTdGoBSX6XIGEPiIy8Jc98xysR/5iIKZcw+3kQ/TKrB
2iy23dDG21FcFawab6Wt783kMGXxH63tdhaxLCbhcas4q4OleBj7mu0A92/OGP1xICwa4J+oyEEp
oqVD82QZsJeAd4mhY6qxLSYrNH4cagPwkeNC8fnnZljURvqNh238F6qwa9kZ+qtFwdFIEkSiuntK
qcc7B7FAp28bjcQc0STjyp1yXGDTL1vc+ykdFLpFT+8ViIyIbrSzlBNcaWv6/iCqaiIgssDpO7z7
tOF1Xj8RS+UEdE/1SgPnLXzUCI2bnaYKsV2mNmSmRo32ptfyPkpnJOo/qssg9yHi7QaQJMNMERo2
CEddGm9WVjKUZUkOs+Vu1AhlVJSXkgyPpkrNF7YcSNkhgpVMu5NwELeMWc1iI6sPeDIDbhy6D3XX
plmSJXQwJvM5u7sc7f+1GYfPiS7cKqy/ZVXaT76+rKfRGsJuwlztrtu51DadFttvXdtBRsOaaJzG
Be6dFqc29bXBKYiNj2jW2ZJ+2fADwvoYfLlDebmWlr0y5wavyM3NX1Dzh0lx1q13HXAjJmDIhQjP
pAtqDiGukbZnOsnBgbzoovRPX3Ne9EJ7S01RHns9iy/5U9QCP6bqrkTofw7ldzotZNFwf4ooOWZX
kZK/4BmRuLEQXP3CK17jajxkysNvU6W09TA/Bztz663faqd58cUGB88C4riQhyJNugiydvYlovYV
0uH4ncQ+n6VqcfZtR/NcO+ixuqap9krLNMKi8xuQtcv8Jbl8AvEEII68MdnM0Js2oE7k0XZZ3Bf6
rWyfK0EeQfM9EzuhlRbz4Dj3Jt+oQMneRNSHevrL5cNIcsaq6c+z4xMO8+gEl8pGcvFTxoD4Ka7Y
iAxAfCB4IQbSwAZWcO43doGVaaP3e06aAmxGozButPRON7JSEdZcMXm71fa1I9dmfiMjNRy4DocC
yxTACDeSKN4NmsperNvuQmw4TdSX9Kwd07aCakGtjkKnsPdWURWrdNTdW5dN/pmBfTabjp/E+VfH
NeXF03M6JeUZ0RcCkNrvw1xYyVcceftReP4r2ZXDfskNyqDeDcs60X4ylGzV2+glEidHAY2KIWG0
I91IQrxnOepBDqIT5xCdtyh/97ZqfNbarRcfIt8JK4cLXVxhDsb5rSvcFzuLrLArCT9sHf1vzqKb
WYW9alXYOfEnAr99G/8lXgwxwxC0GYCx8c0Fq82/F5jqOl2pEoYOrHdMid5k0yy7aFNHjR2a/mQE
UGf9HlkA6sS4JyKjnJigJFr5rEUvRSWrJxPQ96z1Daxqlm3SI/bYmRsq2pSD/qPX09fRqgogMhJx
xmWU3/Zih1pnwTZMq7S5xagQVjjksv0gDFz6RG0DGaXT5zh7fxLEx7emb6OrmUNhPZ5PE8I/FNz1
pi1+aKo9j3cilKRkAhl19dmjmdlm7YCQ4P6Qm/+AanR4MUZhET03t/+9bBaoSAbJgm80/mnO4/lW
RiOhlB6UROQT76jl1lOeTE/3uMsx9dG1E9765CjScQYtG39CccggG2Zw4O7S+TkkRwOl/0afvOrY
34DmbfSiPcxLjTUycRGIi2KTE0OH2kfIlWPh98OmoJOGSzho4MUvs6BCiz/8+c2bX90sChaPBZh/
nUEXyOVDSkTMbSbQUWAsCjklQaWfHPdsQBQ3YxUYDIQxs3fEB4HulevWV9T6NAeNWjs1lWGNoBB5
ln/qYOQ06GKDFmTsgSbckTaPrG0/nLppYyXI99qwBoNzft+d3fYAb9aDNDYzvmkAGEiyGFBIS1Kw
uFsd/7WsicCqn3cEfvDUOkaIakBHK1R6AEmk1AauWoL0zyzmwCi1oL7DMgPkRFFs2lQPF+eaVHHQ
Ltwd2gD6c+7db4RaYTvHhyoaQ5cXHTtKjC5lT/1glcyMC9z+SmpvDriXR7klCSOK+UA72Iah+0Ek
EH95tMJlCGz9t+YuydqPvv4afA2Sqg8IlTRkhg7Tw7x6RaC0me0yWNhlooFPEtqhsRDGmt4qFf9t
gaXrrwxuJxk1q2lBgNpvLfp21K5ccVk4sMjf+Ua2idCBmKMjDaWFnUa9oGCp4O9zOYDAI0hnYhcx
qH3/CbILZV0Dtu25EYIcm5c1pXcQfmW3aTg5z2T7rQb73RHk9O01l+s0L3d+jK4k/uGKl5jBW0oH
EWl/8EmuWn6W0XRkkzXBQuBS7HHVs2rqEc4Z+yd6c07hgJ+hwb+zrr3wTpzO+WHk2jaGg4FHUyBA
UC1p2fqzbW3ueWwj/8k882FGZVBTyon8b9QLgvUUwbggKXh6Xf93wn9dm4Bc7vcTRJ36EvZPK/5V
dOuJoMHpdeihWbWLV+wtFJ7yUSb8demt+TlSELtuIUntbijmV6L5aquD4xUbA8URxehK08mQpKDu
vO9Mb4MJK1He/O5kgTWlXNXIDzTjT8PsEgG9OyWvo+aTtiNWxHfhYNL4NIlrbvklJDlL5rFNsN2V
/x2JD89jCgq/xe4soo3WiyU3ouCKTxVKsj+d8TefoDCcMhyLmkrcXOvgPhQ52yyyg5pMaLrvMYPk
tLTA5TfwR5KquGJgRMgAAaKHKgqNJPS951ko0EwIvBqFbouHsrIhVErUV5u8ypJd5WHocyr/Uum9
fDUN9CQDiTobN428z6h5g6W1EMM/4/pFmd2ONEPmH3Px9wu0ywsuA/WypEM4tWqPDn56NRfTWpeg
DFuD5MD3aDJ+RlyGt3SwuxeGjKwHJ/smZjW+aW00HroJcnEQw7mz7d24ZNqexfjSJ37+rOe5DV0r
j3o75c9ZW+pPvh8iam7x9RKbCNOPcDOhNwMvcN2tIj71GTFh+oxgcW/GMbq+omrXrc1om2Yx9Yum
J1uDHJHnx2GkAhM9HEacS/0sZNocTaERgWJM/ovRMT5XsSn/oQCmxhTRd6HI7OLeowrVp2FnAPzs
nMn0bolnNpy6Xn3LmFeMgvAqtevq2jg4lfV36Znb4A5dClnm4BZQdnPW8TGFJtxJR3bVa5tORG3N
0e9eZFc1cKHC0hfbWOni/O/Q6BEy42RDNnr739OPZ/69wL6n+hDsMQX/vsHejtoFYBxE2LLP6n5Y
pmIXq2Y5PJ7K5JBy5dy/MVUpuK6ZfzxeNmBHAtP/FamuhsiM9bPlOmpmJfI+prmtdqkyl/PjG+3S
6mfmX3y3SdQGOM9LpG/kTaHk/ajzSd8K2+02hpNoH82QvsjG+pVOcX40HLAu34sAnQyFtKkT2acm
lBPWbu4GDvzNPRe1+VxWWcltZuopi3Yv28OcjH/5Ez6dVnPfq+s4/Smb6E88Jg1ZJam9K67avCw3
o5J/bVf2n/24bBE7kJ5dmemnye6vuu7ZHuzvem6i9TSrdjN5Gh/vDM5utk+lFT0rG2kteJo8ZBog
BSlqzTUXwJ5CM7aVAL7MI8P+kkIe8IVrqzEBcV4ynwhVQjW3SALVh+mr0Knqg6xRV2RjA/HSyCuq
cnfbags8zmA+637efmW6vU70hApxktY513Aomblxq+Johmv2HaDUfkcK6p+JuVTPhM9bgcT7t4tl
tpxQRCynJAZRX8lpjHcEZpnqWSuxqeoeOoDKdFYxM90ODKkDObP8tDmMuEW2ZEfvDI2JVkOTww+3
24KhiY9XZou7xsKT7CZFXtg9oOWwOJp1Ee66K4kqt8PCsc72MGo7o4nsbd9I7/w4YJkC0TBxSysk
uw846HHQohR0xltOYKVYqSJHsuZ2ubOLeiZhmHfYCE9X762WvCpXOdmd6P9Blh5vdgpQEDJUT4tf
sFY/flZR8ItG12ggfnhdnSzIPqtM23aVJgARbHeDNMxj1UgnIophG/Kz28ryhqqYi60eTMpe7WjX
nfHkMnhOxy1/cPvxVuOTCGXZG2u4nTrUGjQLhvd76vjszJHJvnaS7ed+/FsJiPGud0lTTJ/yzC02
uDb7dToR8uxp981+qf7G90ePp+L+2e+3YIbWs4mj+kVkzZ8aKvkkmWMYqLKddhhj0hDvWLUr0sR6
6YqaMOg+w7lyfyhyNLadC8X7eJhyXV5n3zg2jYNxqGFuRQKi+sPrNglT1Jl93JEkTDCd6QD+e+lS
fs5GS2hR7ScHw+uPjpTdNWOICcZ2ddEqVIoz/WbvligPUxKey9l9j8tFw5iyKkbA63mQ6Mwmd4M+
U6Nf1d2zNZo91KJNEm+VpevZVPZzYoxeQAgmG7BfI5bw1PghMxtgaBiWL1EjMq4qxYYU/8k8EeJ5
BHCqC+vs2qRRUkrhhupEP+690bzI+6PHd7HkIYwYB648X1XonAlxCf/X+x5fPt7MhX2zW1XtH0/9
Ozx+luZa2gEh8+b/+9bR8Mt1LJsm+PeLHy/szPnaxEWyrft467n2zzpHmUtATuKulSZBZiCjiLNl
GA8fHsS9aq93idd1kfalY+06PB7V7nDXt5jaDg7COGZO8xQnvrjZ1Sl1F+epjoxi5zTAAoRSWs9i
8KDm2znbDb3zXBE8/nNkxH3YspKtOiuhkq2X8mk01D1Z8s9SkCyRtH6PjIvbn9kGv+kk5cEoQJSc
pZe4zXNr0/g/pa3Nh2E4iylJVktsCSh9FBos9Ghw2+JXZ1PUO7q5dc3lMtzN0kYP8NYYUtv4+dAx
3wTUwjTt0LiDGoCciiR3G+FT3KMizS3m30a/RMbg1k7v25Ns03LlL8247rDqHQYN9MWZ2zh0gHo2
3jCJlYitD7SU2iZJ3BMa3V8YdqMtFhEP91z/akYYa7HGx4FPZWhFQ4gIy9x7Rt8f06RrdmbXnqO8
667pfYKGvnTLqu4YETB3QPzT5Fwnu27OtdntImRh27hBFZbGErG6iWqnqT96luiN6+OFdpstw4PT
T89Cx2jlWbInLjhquvGE08A+2bLKA2RVqErsic0mlZe4K31qieyW1dzNw4g8v6ljEgCduKPYccpz
xLCmuo5SRIt3RYLqszCRPRWci7aVDUxD+pNMrDd54KYefZ3sKX4775c1oQ9xBOA3tPYBIZVfQHcY
0kUDn/rHgsG1xK0y4bitv2ehtYCSmlpHSta7qnD340iTURUtotT4R4sygnm6/l+zsl4Q+labaqKe
Rya2qvB/JCURYS4pMRnpi7vWaY2D7PiBZjSekkEvLg6uhLbnZBGgSXlspdvUWORekhc2Fr0RDlbW
4rJEnIAxcD7Jip0x0yIi5e8PxRQBA9y/6t2egv/fY6y6eqh+mGXGyFF9cda6Pb4qHzkSlZbcyAWt
jjZmX21vLgGrdLeyMemHmVn5JFGmKEwa7dzM2CU7peyrOdhr35XAh7jzpllUTxMt9sWQEEfN0+gn
09UCniLnTDvqRDCtKNpM5rGRTeKxzr9UckiQBWG1ypJcnRlx+T31+ritR+jCSXQ4AymiV8yGKZDy
TZtCc/KbrnVfDWT+3jb+IoluT3nj92cTB+HgkWLeRvlwKgEu9ijTsMpWL6bt8MFMUF6ywHaghpym
th6ui29tbVnq5O/oH+19v3St5ILJfEUS78+oYf+aNHQHarTrY0VPzCgIEIr0WtjJD330i51KY7jZ
KttNol0ZpGVdmVqjufx/OogB/lwaa9vBsyLUDztemyKun5vIJNx0wLqGSnFXRG1+7SYoOIvFapPr
0S22seEnGnntvYfppZVyQcLtzqdMsOOvoER26Si1i7+ku1FaiI2j/i2lGl3NPqoDwRa3iummiRa8
7wTd0ZvoIbrC2ZXOCKKk2nKNfFmjXVV9J4+fLZm6QatxH2dNla/ziByMzgCcFROmpwk7SgeK7vbu
XxGV+hl5fA37buTDHzj0EqZoiVNtXcXkr4yL1mNksH+XKisOsCebJGcYBQNxjvWAkMsrjJTES8ls
27hug55uyIsGXHARiY5IrRCRgKWmw6maxXPUWt4qp0C896k1mjLmxY/4cqaKoFlyAY3NgvJ4aA1z
O41E5aG08teVkaM3oiuJAWd0g5kj/j1yoW0d+uYl3eDZYKhaFe8R+JwLl6j0glwcNMpMHkolgfat
P7yPSq1JomFUmPujJE5kiljWcT7u+69pnPWznK1nKt7qvUBDs6pL2V4eDyvjw6298Z5ESeBWb60L
EvXLye+fknR2zrlApLVYL2OtnDfVCZCXtNa2fmUeYNlA43BmhinzqEyckoH0408ERHirvfnDynyw
V8NwQ3PkjOuJ2pjuq9cszirpinPrDdzQ5kQuYmdjLAHL6BHJNYqLWc/8no5ZP5UxQSQ9iRZ3DheI
PpUi8JKcfaQsb6VTy8CfvLdK0WBDtNprBVRQJknQA6cREePtHXrB0OwnYERyjjH04LxMxEseuyWg
g/qe4+rVGRqC2aqvMeug0wFnV2gIgyLtJLJtRgrpecy1k0S/rZLwa/vORhfeD2Y8ydBd9oMzzGGC
rBv9ewSiQkiTW12m1BuO0+g/xb7cDNpXyxJ4qhrHDBZSJ1YVQX9zJQyMsNNVSEvcKstdexkGq8wG
BRkVwMvUG2bIwjAZkhAz/WLgQqpBS12iWgMGJe2x7l9VahRb1SU/DLF8p4mBGNb3uhDdUpaZ8477
edenctqjY3s2ut9k9RdEygBTEKKK99mmR1f3iJcpMUmOwP9Yt8ZKzoPHZDKoC0I0FjC+yVhLEIur
0XnvmOS9AzvKdJDa8qr5MTJcTMcDlvrF8Ue8rCRKtSUeTL1CO90x5EAt+d7UftrlbIUDWIdef4rK
d49JNr+YHaDBbIMXpS2zUOpm+Gub1XKzGDJXkBpo5J065GXfbOwOjoAcj2g3DjmFhbtw7/jW2ZxT
90nLWFC16FiX7T1+PHJvedZ6t6ad/hI7Fe3T+6PH8wtm4BK5RDe2J9fPCqTZLMxFDxjZZ//30Ny/
ErjbRjwlIMVZrVhUdSIkHzmSWRKjibwfHs89vhLk2OxNo4CInsqDzHQ3mJUxB6UvX7TUGNaTWXz5
TeE9WbQnBEQX115DUWHJeU8izxB6YzMec4PhAzR+wOrK2BE1jthTEJLMna1n4pInenE0S8SjECt8
WUakYDqQn0jl766QlGAJEpBHfKtAEYmC0XWI2jrXg40HyuRDrlh+DyKOn6uJJI5yHOpj54KUScXI
k0Rq8lz3hjw/vvLa+97acyl6Vv+B8SB7Z93fES2I1zoDz0E2UIeqdbI3g7vG5n6yIH//lPz9FAHR
94jvpp+Oi+fOxzJjEtpMpHbF3JCpGCVy2/vzGI6X/16h+6o76BkdxX2HQWWfX4WxWgyEWCCyxfXf
07Xf3grHk4f/53niTxxgPRIuHu+eJ7cg4NNBHjOY7/ZdtJl177ge7zQn6NjjaYFheRsRP7kpIkME
hsYMLjo+/fA4+FqCSyPSdRBYzilAweP4eDqXFZaANgdTXKLk8u9QLnkGdseeVPp+pa9GskD0FcKl
fN8t6sfjhZFTcupkxVzLzjgtQ8eqe//gvWKIj2WrhY+nHofMacmqyVGIYW6xV57w5K5ho01AzrMJ
BfBE+nqjNdu6YhyEgxQE5an9WmaNdhoE+3FFvOeHUHkUzNYSH2dwqo/+G5fudLZ8yMp4fokiTb5R
fcqNoUXfZj6qI0KYOqhiY373bHeCBvIFiTk8XAR0Ac5Y9xIROPKmsAvN1YwMWVnn2UOQ+t+rMMuh
rYLjaYabZzKWigTdBTE9IU9GgxHLUjMuoJboVSawoa+p+2DUCCis5qjYZktsvOJApTCnqLbpEGLq
qmueUd/5aLo/JTqSYBIlfqORAMhEMEf5/vwCzrP1fdKWcvxjn4zPXucQNi9u/a7jtjp5afe/D31P
UkKaOOg5MmYwPr5rzPr/vITpakVYWiZkPM0SrTJvfvyYrq6udo/FoUcdOfS2C+SRezcrcrBku7UK
c+rLU1lNWxzJSMWjKtnObjk/qfshAv9DSZ9vRuEsqNh758lX+EZcIZ+EA5/PjJu90qtn37u7i5Zx
WNX9VK+L1gcrB24LnXyWnE17/BXL97Qdoq+snK6jKq4DCdJPC8OLnsxCRuvyXYquPs51pJOybyAj
9fTmCSAEvNhBsZFNGA2I5XIvjwNNTLf1NBxL3jBzgu+Hf9+tUTXrS6awkf/PG/77akjGMIlYxP59
gwC38eIXoUtQ1jPLQPK89MWzo7nqNNwfgXZ0t76QwPY8erwq09m1e2RRQC7ju50jWyrG4YcTTTWI
DeYKYZDW5Q8EgmqyycMMB2OIMrHdJ/6weQiIHgegL4kvdJoCrXH1Pbx2oNwNcb/9lYjOV6+ts7OT
Uj252TigsCAjYfGdE//rcj0ZZr8VBfWr191l/qAQ2jiSpzWaxU7YSLjbjrDgDO0QiY5tOLowP4vv
cXmrzIFUr9RGdUu56hXKpiLNoLD98W3RzbuGkQA0N0xU3p/MglsXMal7HrPbpP2hsdS3qDSKwM/V
d9FbPzvwho1GdjFpiSbZT34ljj6SEyfjGuhn+lFGuvlV7h2UxArZIl7yph5DMOkI55jg8yIuvIOd
c5c1evWUUZihwqRgh1A9oF1/6jUiJWoxcYd0050MG7Bg22x0udmSDnmfOmj3XA6lAs3w6J9XJAuk
B1y9n1ZCbAsN/dZjHCVmNnDVpv8Dy5/v7PSa5yO2DVr0deu5dZhwcgNPl0xHApQ7xf57rIS+S6gn
xL0lAT/5YlJjTIKFFYfMwjC5aJy1aUXG85hAVwxt/juV8fjiQRllIukw82OY0+fePNl4w44Vligz
8eZdPX+3braPdL87ZOOP1rLqozCxgPWGS/lc5MGQyY2nl4ilpLcdJcOm6sYDWvMz/WBk5Q+XnnjN
CVc7+jdlOG/3gDE647FUgVfXf6dEQuUvBiRK27/rtLqp59+V2LoT9OPEZLaGYL7MquwDMV8BU/i8
I4l/gBsVsRFqsoujEaMwGJi4ygZ0Zx8QsRxc9n01tQdXOt52Hlg1Y5X026oDJRvLZxaHdhvX7O6a
MTivtS33Q9x+E0JTr4qGXK6I6hc+SaNYM/NfvSUWGnts8EIhbMuzHzn5qgdTpSjAWCER1mFCm2cc
DXKJN1HGQkF6bbEaXX9D4gSvmhCjlizoNdzEVtkMFK0LWEMv3c0FMqzeio6zEOOOaXwdZdT0gXYj
hwu39E1jKPyH+bwD92pWpJchjG7nOqQcpPcOJ3RQbrZl5oBzrnWb4AosIBmIxozeccM4HcQ6unSv
zBUlHcU1srVO7ufapYAL0Ac5F5ngjxlIyVnjnOtutsVwpgo7+8YhGAuXLH8mThf7MivYKLR5q55I
v02kqsNCZa6TXrdu7jta5oLGVRVTnPthWKNIbAP+lnZnqeJEi1cE46hrG8Y+baaUVC9JbQJKlFtk
YiWSHckxqwpdavTEIFyHyIb2dRlmnFTmYvOxopide6BP91yKSr/JOf/uClUHg0QfUiFX5V7b5lPB
xM8Czxmd0C5hatdZCBGvAcdITvVZNNyc3sxxoTY03Gha4zDUMffVthqoayz0g1pGbghAFvrBvvAC
revni4QRz9xFY0FgMgvt125REULZRKJ2BAW/ka5dBZ3Z19sh8ejfZ+NHI2CWaS8i4MfsPr8YEX5O
avZkW8QC6drZEfl08kdagVThPkZ5edOYRYjC1yhXg8HKg9SH7CAYZ7QbT1Mtf9mt/1n3C6mOr6WB
ON7BAbISZETY/kvS4P7Lc987Z1X/Xlekw7hJWp5jN/5Sqflhy7zemhgnzguLq0GP9Oyqu1dJolir
OvJ8+6Lwj6Al5T7Ti1PrSGK+9HjLzriS1MCfTA/7idvolRY2Pdv3Q02tTTq5FxgOWJplEumyAFp0
zexgisLQRF7OxiyTfs8cw3Lt5AeyYSD2qxh7huInMtZnxyQfBiLpcXm1SR7Qe0Zy+rFLcLKyQnt2
fzut/icjexJuLw0cP3/XnLa+eYpsjyRhiN3yPnkojnqTHCQQ/Gc/3mHBbA5UknT2HrH6LuLrnWyB
wWSt1ahblxts7C+DjCBAIf2UzsQ9zDrek2aJb8nMpLRBSP7yQYJHRFLbJ+X35J76xGgvsZD4i8kU
8tXnaLRITJmhFBNO6XdVxshS5NhdnWF/eHfNuUdWHd8VZYip6ljidIyQy/qWuUmW0tgxJe2ns8zi
0My7yqgnusU7nQ+kaztMAsvuSUJ1+5J7OTJ5FKESWZjSj8uIaGa460uYkBG05LhwPvEq6BqYAwHg
F51MmZ2e12Er4PxieK9VZ0vGhqrmzGD1idalt4LexxZcJZ3Csgz0fM+8SAtK9qiDqGRUxAFHv39o
LAphXdtOgKmXCPLb5o6/NHiojOo0tZG5nx0EIVWcZP+HsjNbjhvJsu2vlOXzRbXDMbdVltmNQEwM
RgQnkaJeYCRFYp5nfH0vgNW3Uso2Zd8XmphkMibA/fg5e6/tKr0uj2b3FqRacSpFra6Rnsauzmbm
Yl+SKzuwTgFxWVcNYZB7ApQD5PHlhvQ+3bVF9uSZFdLncXxu+5qOTIDvtQPEg0OqQLcP5s1qY5QI
SfgdPVO31Sm92SDigkn8mG4Ep1OaVNEw4wkCksSaXQG7HOFj8NFI2aD/rXIcJ7iCAwWeXmzXq3AM
P1I/sreFP3zjZFAf5p53r87JLmbLeCpRbnOsUbu2wfHUdU639oE6ubUa3jaG+KZj8EM8Vjwk2MOv
+z7boVN5C8XwAi9jp+QIfcEkSrfCz47C+pCMVr8Luq7g0E23gohT+Br5oU7oiaqozzdZoBq7eiKC
UZEZGQUZur5i4DU5aFYZOyovihJoeyU0jadCWPeFEeFlyRXAGYCuD7owp103z7YblE3b1Le9i6pZ
2JtrsrKaUR33dTM9gv6/UZEGd77ebIY+Zp1vmplBSWp2gaqDDjTjfpq6blOQOtlFbhiAMMfAdFs2
9b3Z9/1hzwkbYENPukaiggqz+LzZEXZAo+IN0gYhurcyQf7v08Xm8PSw7mpfP1pJDbNP3cC9s86G
Yn+300lfFQ0wxbLslXUs7EevRAMQFgpZYGiae5osd11GzEQePMdj350H3NC056Y1rhL1SHVnb9Gj
uSbRbDR5qgeBGQi2yohrcbxR06jaWn2KdxubpD08OVlUummsMn4CHWIx/llVcnrpfX9cefXTFCGL
M+MYykXO+9YZ30YcSlsCWKu13ku8/rEE6NNrmylo7ybGdAzYzHY91vNAtte0leGUHxEmo5VqFu9F
zjIgGuTF1YumMTlH7l5vJVketPW4DCO9uVbyqFtpZoFILgysg1Zta1UjqdEMzkwXX5EkTpuGSlCL
2+Dai+yDHEjsqlIbK5dCIbh80X0ruXF88V5IQLxVRcO2KB7hob/D2lDWeh4NW7uWO0kcIusHHfFW
KqhK83DvGSzLWhoyzIg67AzGY9jXvBgKMNTF+Xby30OzaU+DplCECp6hEfOZImndJWh1Zdopx4SJ
CtQjIsUnFu/ku957u7xQKaOC7EXv5AtVSLiJMKgzGsv6Y5czm2nDZ6OfukvFCYOEBX+rK3p9dNrw
mihFFXEcFVXn9+S55+d+BOUfV0b3QIuTSbE/bi1jBOgNEeNRJAa647r9kFEbu6l+yqqyOykKanvO
CwSfKnj6pvCEaX1yUVFFWBTIrUYq4qpJaqNGMd4itgf6YzB8bN47raTtow7mfpIFNJoogyHWHHwH
FCNS0NEVPlHCSon8U8nxHWYV74jPkRyXrevVmHicUr2rnEBuGMjv+9L3iMyDuaBFysmz2N6BoDHH
mqOrwleicCcG8hSJlkEDGKgmNqmaYwJL/Mqyy3v2AjiKALoZmOf3qqcT1B4R0h3nzPW55XPOUmhU
OYoKJqo2kLkMrE2dq5g9a09ldtjtOTAyPEjpx5INgAyBorbuR7kWpvNUyK7Z5sqUQPjSDkGLsQLh
D0Dc4NULyfg1m3JO9+wxqzVjc9dLh4Dssds5KUkbKFPbU+mkaMaBhlkkRFwtXxhrfjNlYuz6iCt1
pk+wfIv7OEcaHkwsVjGYuFyxS8ypYOGZkse4Dujvx0Mq15UBew+zB77ZyTCgbDjk4lqFvTM0vHqt
ded3vrhfwGifgXqxweRW97MtwcPGzuxV9HcjXW89iL+bBOHtLKc/5D4T32RWNee9rl6RfXI3JhrM
+pn2L0G6u13Za1sdVXmsmeuOJDVQo2Z4SjOsP2OnQo5A6d06feSa0aBcrIQdMi605NEv3waS4O59
KPC4dYDXAVeEy6RRu2MbMFdZqpluKBz71k9ohHTzQ6qcc3eNhaxP9vVFwstOumCnz5RjM2NIMxhB
eqkSYK5ARy7sYCltxSy4IRXoG7S+C0mNxlXP2XwWnS2ES6sRuathXrmYXv7eVE7H5lvfl36ScS/U
9f3yW0YwDVv0Rd4xw/RbOQrHyTgGfDwU1F1KdFmwb6OtnBdKoanJK5V5BLJNpTotb/oSLejIGgHf
DE50ylyBsOQMN1lAs3oOD7NbUlSdEI6LV3i3rLE9sx5/kyUaCiZLOVZxHEIuYOBTFsx0zaI8N7Vv
nmg+zzmbOMnmwNolq5BWzVpXYESUhpevS1mUa9BqqE9aBOFzBWriTjV4dWtWTo7HkK1PFZD6vi71
o1KEF783pquak2dbkGKqaFF04rRK5hlWiUgnF4EwWCvZlIMi9n1hyYOpenhNwto4Jmxo15puXOuV
wjgK7vQqD71HNS+m6wm10o4A6KeK5Ier0DBp/8U6WT1FM3wyKnuHPGfshXTi2HWvl395Ae6PyizS
26GxNr60ugd+fbmIPFDtuOao4pYvLQtFlkercsapy9q+izNw9g7dh9XUcZglSTziAg5qppJW4XoK
AtlGqVcqNcutitmIQY0p7jGDYDdTg9QtUg6fKZ3449SoV5ZAdTrhOj1MlQP0CduUzWqKZeeudDTx
qE/jYcAV2cx5F6HCU/OZEIxYEVYLkR1S4bgVDSqQVKJ7bhDuIsAORoi/c0CpErUQHeMZsGWN6nbQ
sdaXjp9iZGVXCYc0vvgCKbUfvX3yPKX2GbW55G2GsaMihR2bg0BDRIo6NhJdj1zftxW2d8puuwuf
cWRfFE1BtsY9eJq/G9rIRxDNbHeMRgCjyBnLoTLu69F+cOBOn2vqRFycxrHAPMSQuXDbllYJ5tiB
A+KI+knB3KGnUGIEUP0bVPwuVwLyjVSx6aXyvxtaFL4WIQn2hbFVPZQyqRJZn594EAYOByF7Uwn2
CSeKs7NfeOJ18BOWEIR666kPwEnozkeR4wumJPeOChEA4agyIU1qRJ6lCgZzDPxuOxHjQEcmT11A
avbexizySMVDm3QgDm+VFVqGvjUad4rIpl1Y9A9tLa7GOON5ayg3h56sn4jZ7YnDQLUPRXlo6vap
YOL6Dkpt7TmreCJX3gt8Qiz72D4hoho3UgzUweD8bz8DibuG3qudjcSW8UVoI6mSpM6StwHbKBHh
mZqV4nr079hJoLd6k8aG6SSHz+ev+Mmj0O9KRiPUlgi0HD/cG/Bf3aDBJItGgE+xbqjLgijZD+To
kluo3qC3TrawFapN1o8sI5WCoq5q9mY2ebc9sKYUD7IxOeoL6wZDgUkbd5NtvLeNpnyhqQ8EaH6/
oDInNI25hqW8d8Lcuo07Yx8k/kGS7rvCTFYi78bP7gT6RgsThEbM7M/M9W/mHfzQ+KCxSKW7aIrE
fO4pBuVr8V46Ou5yLuOb5e228q7eL7c7XmGGjnMrx2AnL5gPbTzJ2BlphEW/P8VLh3q0sO0vk3Pv
jW3gqr1dk6AGFEmLUB2u6HiRr1kr1u5zb/MQsORrXNk3nK4DUniQnddStzYx4fbb2MBJUzDY4mxt
lnuFH++RHQMugWW1bgtUzfFk7JwEX+RKVaLvWJ7JF3FoR3AUn5DTVnZCL6Gtp12KqvghBXJ8GOcg
cxC54LqEcDvMTWjy0xsxZ/5mamUclx3gM4JvWaSxYWlXvV1sSb2QZ/IjSOCp8LENljTWWmkQ7FB6
e61qFFcJ686dsEVfnFp959GhrfI+CJo8ABe8wTfdaczVB8AOdJMrrbuN8/zK79Unk4bprdIiCsnV
/mXoA9Jr6Cw01tMnJFmfa6spzJxT35BbiSHXwQOMPEHS2dkCN7ZuqgYRe6SkaCoVBpOOqXyBsF64
vanv2WReY8TVT9NIHxvrBknOCKnAsM6rdyURcJKL8CVnUtLMcPQJNysjdUpn3M/VKtCMnEquDPPr
OJrGN1tRVu0oI+TJrz4YtEvWovFrB9+69uoBdXU7c8K8+jq2CDfUNR9FJjwoOLfQrtA4ljYPFH2R
uc3gqx1GsQ1xj+zzgGEzOWiu1tbD7bJ24gtiyhBFoAU1BSPPxDgW4MJNNm/JMowaNwuNTdw547ch
BAgVZMb281qTLa7rVNe/EYlkYTrUoN2kDT6UhhnoZIwYxBSn3w+Z/NaGfbSBeUHoQtpe4amjyPBx
colJ068CDf1HQTzXSlPoLEVh+J03WnsSusrxrDSOKkSdgp7PQZFGuxciw0wf62DtScIOMCdm0pO3
WebjGZBVftvtM0HIscJYYkMqCEqDVl9pU0OPQTMyjIhC2XsdJ+W8V5C2zLt0YQC1qmvui0EXndtr
4EGsrlojYhjOpl0e626XDLK5kHEQrcswtEFXUyml+GWWd2tZCmmIitdEl5HrzCuDp6ZYEEyjvSLT
4l23onRTzFwK+iod+tZJvvkasNbeXdjFfOxcddIJUPMOwbmxJeSxDv/s8rbFuMo2lrYHRV5cbMHp
u/W1TRbV6t5aVqqKpOuSifW2lHhz7Jkp2xUWHGTDJz/AdvaiysiZal/HhiQbguael0dVpeHsdDWh
CU9H7hHRb3uSpdwkHndtoarVgUxz8p1H+81v9Aettds7s+M2CL2AGS9iZ6rxob7gTZ2hGdVZduNB
Fpm50wcjfh1rRI5hFuNP7Qt147dJcTNmCI5C0RrntvOeFZiarwNcYrQMot+pXAyrvhrSLcB74DLz
zTNwZMIYgJc0Kv11kPfJXVzMcXmotDKjrm7rjgmgmpp3tjoC1Zw7wyRduYWd+dct+t4zNPJXRTjt
oQBQRpO7E69tAdmEXBiiIKfhOtYdgw4apbfWsWn3FIuutGZrTmAPN8tbw4gSBRaRU9U8iSd2qN3H
GFmPfkwpFPm6sk9llGNnoOByOAocFSM/BSX01KGuLxn4ayBgPFniRGZbwwkzg9vCdVwbkVYeUhXk
aRXBsU/mnJoJdy++C2iZicWfiFMULjqZlQdfQsrosgR37Lzcl6r1AijSum8MFgWZBfO8EgS7Wass
LNBirso8MDFIlDoqvMJhnA27d3QyHcgK0jGiEUxqXXNa2XYZXjcpbj2ppo/GWA8vywrA8Ko4Djh+
N23JnTHqReeKDgF0I1n+62iw3QQjDh4/MzkXadBRUrN2JX2FfFwjVxWQEmuyRLFHcPXQoa0wESlg
UE9wH2dZeh024QRjY0TJ6vc3xWziy3Cnuapd8CccBWpTX2YbO8aPFOTVcIo+GhZTM362qrE9O2Fm
rbPYSPfg9jFIs62uHKzDd7pRnhwEAdqQq2cd/dc6w9ez5Smqe/rWq7HsN4HFsXZ5x6tAz7H2431f
gu3RYpjbKRNUpVNvnuhtYtgTaA5t+jOboqqKQ16N3+na+Otc7ardNHyHDoyWsSNtwADxU9mKs/Es
dFdM50uMUhlWfr9mt/CI80bd+ZUsNbEbhrDD00nWqYDRhdCAC6q/m8jsvBOYzrZ5J4ebz3cr64YA
USt3hFa2WGWABCAU6nSugxhw7NFi8YUlvqf1P1ATQDsp9GwPQ8E/xrZOKTTvvYKF1q0p3TfLfox/
ij+Cs1LsW+Ss3HqcLQ1k2c1LIGjSBnM5LowGk2utIBwtTCyWQ7saRi7NJjHuw9JAdzUaPHcVHfW8
5gH8rsQ5bLzuVJVoyh1YAEskwaRztJ6KArAVUJEVmB8mLxwWdJlf6JA5buVgKlX4jY2m9gF46ZnS
Jbxrv7CCS970e71RbsG8Rky/OvgkIeIXXEO0VQHcFkqq30dE6GI6qgjGCdJ2vRw4uyC62EFbX/t1
iUwPQdZhOaTmtYZ41Q/v+/GyXOuZjWu37wu4P9FwoUtqHZcjKlBqpGAmwbTE112401SXJnFFggVg
/t5S2BBnp9gS1s40VN8oDeYEBy/NJe8DtxmsB43b6E7vQuOEGeCuEmp76DT1ml5tsW4R3F1NEODQ
Lyr1sTX8x9LPNoUxYvHOWv3alsZzbg1cEXMJpRFWhDFbPUJrqI416bM1jjNfpxsJYoSTjwjgnXbD
VVbbNwYwlbWejGKNnY9Pq1OuQS+GJ9h+NBIQ/6OXMzC7SDykYaXqZ8TwHSrRWDkQ3qKPrXEdJGXp
fnYIGIJZYNDOUaM+hmMKFLFL6nPGfPdUeWZzNTxzMeZsaY5yCSYdM4U2PcoO7ToKDhC7ZovYrPQb
bKQ3foVh38aV4CfS7WwYCyi8vGOPQhU1eTJ/spHCYZlXTK7DTZP39gbbjI4Qq9+MYDuMKlFuEqnz
sdimsw4Ho35alvapaR4HAluJnFQvA0K/dariKi0m8qwNQ7srWjhTpkfZM9HCuRK+8mbn4mkKRfBq
2Ix8sxZQD+qaB7QBZYP8xoSFfRFl+YWD1XCtp1258wh3gOpHm2iMgLioousPstZXY40Le0whdn4W
uEoePivco09ZaU+rMK7NEz1Q0KFj8VyKpD9PVUtSXx0gn9e+WMSDnpoxDW4wKlobmdAbayfLvymP
6fWyffQ2pJzPxT82J2+nzaM5u6mT0/KvusVl2uHI3HtBp98oVf7UChl+rdGQWkN/iXXkmw7OxSoH
mM+TVnhc2x3zwaDzB7++57S/5Te2BgXjrLUNj/gL9/SG8n0LZ+c4BEpw5PRDwAMql049DFMV3nEW
iB4J+CW8VDxaqbkPwb5pttlMK0l31ScJaj3G6nDdGyPyhsEf0K81D7WtQmrpy3sMKcwR8JpCs/D7
R1owWJyr/hB5AGeW60T62NibwTXLOCNMIQEE3nn6Ko79t+UopYfVa5g9L4+Edkm9z3SWxL69D6JJ
OixxQ3RCZ72juaS6pOExMVAYOGQ+ZDA9S4cTbbPhtDQQmOwC4eBiW6UF5bDalR+lyijOl010HsNi
OfZw8LBVCHzWAOuR9e++Q7q0SWKl26rD1N19LsyBuZYazuLl4lLgkyYo9vsSBz/6Xs0/qA3VA6Km
9AHrtE6B23MaHZ1JrilJ/FPWfmG2tvJ7j7Nton4LGtDnxlB8N+fbMEbEtCOZQGOnJdEQBsZqKAhX
pcICwtWxZQflYTBw5aWl8ZT4nvI42hQWAZ8m2oPYuViUovDjpP82RY+SGJ7vU8MSIpo4u7PHmGPp
FMT7ZXEUve09jVr2aOZDclsEpnILcOy2zvv6a1QyZscC5m9VrBZfQ3tASKaIEJxUz7kREdm8h6NL
PkWAsMblgDZ/yQGcjGg2DssxUEjyi5JM609KMIJycspHGy/Iss1MEbxrXW8rhUBDYgg+4z5sXTyV
AOPSyGs2ThKiHxuTfGvUDIU4QG6W0IukqYyrfKjvpb/4H4SKxwvDXVeUx39/KVISCwSDriNK0Auq
FEmfIoivSS5Td7GZsTiPAGeBiLq2x+By2Rirkbg7qvFqnxKYuU6Z5b0T3wWwbKzAjdcTgP8AdqLN
WP1a5HrIYDmodpHDR4YPpr+SYj5f1ahqcydkok+Pi+OTnq+tKUIVQWeacOK5oNOa5qoLQgUSJRlv
GTXEZhIZY6sCc0IoiniX6fQg8pzi35vbqlFv5LSn2puETN9d5/DXTFR0K2kWzQ3trfwiqpanN/jh
t2yCTKZ06BBpMrPeaM1dVFUnQnOnC7BuwLwJvvEQldQV00z9gX3Hcx0NyXHrGPRVKBmWo485NXtf
n8CxiLHem9BMaIhgFcl9c9jXPZaPIumaYzvZgTvbOTHVDpCnM/IS0MW9VoRJrjuTNinXWvylTa6c
Jb4IKyfQnsiCIlTomG0gz/qdMh2KvC8+d3glQwrbmDVOUam+LxdTbUKAizruP0N01W3WRW8JR1RX
ownHgqA9xV4A14i3lp3VjTQRfB2BTQXa+JX1bB8YVbT2Y2Hca/70kIAhuKJ9V92jIfWulosvNcFa
lUXyGEtDQldHq6cqjrGrImRWKIVbKb6bcbKHCYGhcTjNrcLPiQSeWTiPuR8c6kpXXa+jEg7jqTkT
g35ra3l8UP3OYo+3/ZNug78BdOsYYNM6cn7Jio4GwBtavUqjOj3pHpIeyDensM/9w/IxVAqCb2NQ
r5mgMZe2NaqDijhYjsprolu9nehTb71EtBUhBRothAf4UNYOB0SwNhsDtxcnR4s44b3AF0IwZXpX
T8ypwlzc+mZmfhdmdW41UCkNDTiXunPNSU3eUIZahzynyCXDmsycWHkoGNKvsgFxBezUU1zYN6XW
0WIMaYEtvVQYh0F2o9dDsBmz7jsQqxmj2RDDFOCIQkbVI7cmmi1Nuts+59QO/C9GZibkFy/xoi0v
kjSS+W/YYt1r3qb2Ou0LZ5DvcUoXGQn8BG6Dg7kIFTq7TutfL+e5z85C+S0n0e2u0skKmm3sSiqP
S9NVowCem59Wb8xen+yDxmaLCl1zTmNPfsBykS1V0bI6Kjpxvb1Eu7X8t9gq6bgk5u1UWk/D3MnX
E7882DF2SRDAWw4Djwyjbd5EzTrThgOPUUEJX76VoU30TCrEzER8juERPrUcSnFTjldI944YcLMb
k+iYG5XNfnm8yQbJG0Z66XqZ6G9MYYRIkwg0AGwuVnlLCo8ZjeFdmBU3pgwwFaYOn1Y9q3JF7Qoz
bDb+2OU71BcEjafpV6TyuJlG9vnljjZK41RqZIcpEznVrfnd89JbzNctmz5N4MI8FlanPZEEeocF
GNZtb3XMSMCBRXGDjj3KyoMxRq9xk5P2DU/m3HhonNg9DvhOQdsKuh/EC7q+0XwIOnJ3Nm5DwuE1
lYQaOlHLR7g8ltERWeBxurgOLNFdL//STVx1nx1PEz03dpn6QnQ1+ixJ+7fM1AfYKt6JFFvomB4j
h+U3DCR4cQI3w/Y5+YfkvyG6wikaNtNO6dCjAy0Pzz437o4EABRT84JmJvHLhA5riZOaiF8o65js
PiTCXy10S3OmB2dImdX75SmnDID2vXkl9HDaft6e/szBr+CvFmkXr5flHUVTca2Nfnn8TM5Ggqlf
h/l7ZQX2s8BDvC0QyksiZUALxds+ktFVlw73aT086pSUyzEmS8bp3Ckoy6ut35acQcWgXQddPnGM
4d+pZF4aPyVgmU+Igl57Dc3pZ5lSOAW8TSfsbzLB/WI22ddYImU3Q86NSgSbcClfMfU6lARWt22S
e00hnKKcMV7LHZdxHMYXT5t+rG47BgLHUR/fQkzbN9iYrJs0mcJDratwj+PhpRDJCdQKcwWVOA0u
VZUOJ18MnOTnvB049zor2Znyy2SLm8/dXrfltQZLpuOwe64zvbo1uVLW0iZKY2ma6wna8Z6NMkzt
Y0uRQ+cGtgfhrebl12GnS+L9Dym4qiqwnUqbFrSUlmH9FOQpE1MbR7/ayN53bR8veRbgGJgjzJb2
Ne0pC5nud70ioITIQyq0LodoD6ckxzpzVevGM6ss7HitUTZASh7/4gn+nCgOTYdYAJVhm+5ohi6d
H5+ggv2YiOOAT290xrUoe+8QAHbgFKQgr2rplQ6a8YD7q7wCHR5fQtrlPnxE5aFs4MN4Y/ENWtS3
sW6JjtX9ExJZ+zPO9j/ehv/034H8JKOfZ/U//8H3b3kB3ATA4E/f/vMBc32e/mP+f/7f7/z4f/zz
FL4R65N/NL/8rd17fn5J3+uff+mHv8yj/+vZuS/Nyw/fbLIGxudt+16Nd+91mzTLs+B1zL/5v/3h
396Xv/IwFu+///aWt5yY+Gt+mGe//etHh++//8ZH8R9//Ov/+tH89H//7f8ykktefvr195e6+f03
qf9d4Ft3hGAbtS0Gl7/9rX+ff6KqfyfdWFgYyw3VJgydyzHLqyb4/TdF/7uGz0IIIRE6qKbjEBpc
5+3yM9X+u9AczXJURs0Wl4r1238/sR8+vn9/nH/L2vQGVEhT//6bJn7MhjYssq5paFm6qlMb2Ob8
BP+YDa34jSJoyr+qsETyXd4isrUJe0OK/TF6TgvQTe/Dsn5P2nJI868A/WaOIrBH5aNBHA+7WptS
g8iIMTSQarnVwE6WrMdBYn/rMb0k2aGGxtNscRB6GM3jPom+hC1xVshwATGIsNwTvOMY48Yp2zI0
3/1cnfQal6ZZwm8Mq1oh8iCO6DLMNLAhuklrtGb3upn2nlw3PCp0I1QzQidOKgxH5Ruye5M1imRN
qz3KQVjli8kOibStpAm0HyebnjJq54y2sC/wqT03aqyQhKKCyktUAEhMOZ51v+O0xOmmjq5CXE+8
Rk9lCkW9QBW4g2jL6A9zUT/sBjLsh20bF9R2qzDVxcTeZkhSuleKHUBMrOdIyrM5KTGBYGGqkGK4
dvIxgxuDoDqn41xpDula1tivRYvI0Gyweey13FL9XSWxlXqrQXalxSt1tCS9kDk4IinTDU5pDh0y
ldk/cyJsdC9ZOnooYCsKqsHHGyhA8jYEUtntW9h3NW4/XY41CIQkFfiCfeZm+U7Ls1iSCSWnxl5b
cTXqAAxVGd0pmeimr57FrG2vE1qO97xuYmc/ohz58GNk+SeFmYqsIFtCv7jOUUXa1c4LQ9U/QA62
QYKWCEfzTeXD2LiK6rCu1hWeYf1rlIpJXvu48oKVVSPTWmfUHlD9R72z270yJkbAKAnS03aSkz1c
0gHWEualJmiI5SgaiJva0NJ3sgO4IbrSjl8lMphvyOGsr0NYkdxXODZ0D7/OIeUhER0Jy2hD+jet
FhI6Q48hrkjnVFrOQXVNRhT3sdK7ilqW5rp0HKxf0tb0EQ4IznwElJYHkCGbqaIG87tqZVETWsce
pFm1UkCk4pcNIHseRtZisVWFSvc9TK3wgyTHVuFTUYOSeJAMo5poiVVy6yEB+xrJOMOdgjcaz6Rf
QFky81x/8CtTtigd+4BACpptdOqmCiB2b2nd0ygJZ4LxPUzhdduGMLIU/KQoMFp6DWtoFfp7D6Wc
ZMVKSTMk0VH8URGL6mxBRU/fNFJkZ1ZqN6o7w6CHi6FD6nlarDTfsyLuORqrfU4fAM/CFqkPHtxA
EZ295Thtz2YVk31KTYG1r2PbCsweXxFRmBeliokjsLoAokPOZeI/IMWKnRP+GgHp1itS5YrPbYJG
GE9J8yAxAcNjrTRDmeVEuaKc+zhokat0moNvCOZxDOeslQ7xtDvQjYGDA8gMNQjoSUSu8cHA8mWA
uq3U0MdwNDqvOZ9Tma7SgOVv7yRVYq/kaIfxJkLoIEBPBPnokpaVI/LCXIvuBvMC4vwQRwargpPR
00ImQtuLG69PxpMXYDT7GlP5mle0ktF0li1AydYlzzYNrzpFJPouGoL5wK5FRncojSLLttwAFYlL
ZTaFwR7wD1RBRy9LgbMdSBVlMSVVQs5UaVRAcqPECs0rYt9iO1yXQFxy1zQSS+W0mXtoKQpafNZr
X8cD2XVdY3AY3JojThmIGuksjMTxE+LbZmhjK3uCWvsodjWtiJWPSgk7zeJNHnmn1oOoScCZ7KKO
vtBFk+KlHSoUnxlui3gbM6yzr5m8mnqG9yHy0o9wIkAxXXFizds30ZYBZGfCRnOS2AiInDZ9WYPO
VEjKpertyYkOP8oIrhrHfWzIbx4SKJKsaEQ5O2vUbGI+1Sx2bqiJKucZf3IwfsfXLLznpioc80Ww
qpVor+y+cEMrThlb9waSwG/hYOboyTMVEo8RV1320Ruy9sgIA16U37P+xUQNCIE5Ftkk7BaYNHFt
+MOKFlsJcSWFJwR3MPKme6okp8P/bNa9vqEwNfTXwMk185x3pRlk1dEhkcEJAJeS2zEiWpSF6p05
lSjZSXiR1W4VX+FctsbK1ba8bLgMGrirjoichz9UFP/auP+4Uc8p8/8uXg1LM+25SpCSCbppqFL9
cZvmcNT7ZC5dDKXPzI9A1WsLfGA+OX9RJf/5cbAkUK0IU0jDlD8XyQ3D6t6Y8bXEM8hZWd98+/UL
WZ7pj6/kx0eYq+C3F46xPvWJ+n+cBOK9FYJ+nLGGbnlGRmu+Q4Z4Nt1qM61Ht9tF38xXEAI4LfhY
11zTn1XsD0XsH99MdS5qfn4OhqrplmNS9li68eNzGOAbRDAQzv4H3Xi06HQv1tMTDK5DtzHWEP1u
gyOMmA0uKkyW7q/fAfVP77GlGpz7VF1KVf9zyTVlCPaAoJ5gM5tXmovKbdMcTbd14+/NOnRJW13/
xSNSL/74en98RHUuAv/wniftWCqWQudp1xzqL/nJ2RQb/8HcFrvgS/z0Fw9m/unBNFU3mZDqJo0q
StUfHwz2QUssYHvC7DeuxitOe2v0gvfKGm48QQQuDLDteAx2v37Y/+lRLS5cR9qm6ZjOT48aMkQU
hcxP2ZxgOz7k8Gva5kwE4a8fZr4yfrhyLE21pIrF0BKO44ifrpzIczq9KvKT5rwgYXa1unIrOB+/
fhD1z5+Xpjnc5pwCJAfBn4vyptEiEZNwAWrhEH0NNww+ru2Vtg6/gvz/i8vx56sRDCHeE90w6f5K
Q7N+euPAI5dW61mgLbx1OXTrNjH+4uX8/NEsj8BAT6q8Eo22548XhOHYwTja5iEQ1U1MkGwLkG2q
oquexKdfv3H/02uxDQ0/veUIy9bn9/UP13ldc3iZYusgc0mJRB4KViz7L1ZIdV5q/3gJzC/HNiEq
6ZYqpfOnxSNLhWpq1oG27HOrk63ZdpibCsVz+xBxgJldLCu9TpPwdiyHMyCO/a9f5M+X4PL4qHUt
E3CAw77w44uccL+JjJonMpME1kcd36ddbqJKMtjyfv1Qf7oQPx9L55ND+MFU5KfT4QCxpEsc89Cv
B1eu67WGiNTVV/nBhMq+iv7iHpbztfbDW6tLyMcoX4llMziw/PTS0mxGaiHUynrKl4p2ehKEiNBI
TnWOiq8l8ZG7suAM5DfAUsm2ANiSqaSjxZWDmowxyOAaajbbUb0OtCIxMcwoayPVxuvOQfr0ISTn
N3q+w37MkxA7opAK5qGuLLV9SUcbhE6dVkZ0jvXIBGIcjpOhlcje1b7FcFDQdCw5b8vXv3ij/3Tl
GpZpcdM7gp1esDf9+KECBbAtp5Hb6mtxAAO86l6blbEjc3XXrOMtyeefd/3/VyPnf9el+S/2zmPJ
biTbsv/Sc6TB4RCOYV/g6tAMxZjASAYDWmt8fS+wsvuRkXwMq+pRm/WgrAZJEheAw8U5e699XX0v
PnXN9+/d5Zfq/4FSzTpG//tajUfFBk7sL8Wd9W/8q1wj7L8Evg8IQAScCEk95H+Xa9RfiMDWhcUw
JSuMkLygv8s1QlLjkdJw2Tc5pmmvdbu/qzXUeCzBJpKv1KLuaDr2v1Os+fEv/fR9OAaqEWkZ5PIy
XXPYeb/IJYaDmWw0dnWlYzKQTShQWaZzIQ/uAr0JHvLEsMXkYMOdxJFNCgAZx8Gwb8bMvobAnouN
k1R67hm2A/R2U4Q1Mmq0jlZyGfdUZd9gCCuLg0HZcF5mtSMamTNPNNzptsjEdjTB7V0RN5lkhgfY
oy0rqOAUXUAcNAgBEQ/rS/fmRBhBLxotiWDYZIYYtjYBOM5BIw1EnmITDhPOrWmc76H80qrdBIso
nRcDcxqRFsGCiBOhuBsmO3t0+LcpRMTt0dHs3v6aIwdbqCOHeXa3YFPNTkFUhl9qfC3i2QDWV14C
h4+KoxEvIKRjI8M/ihpScZZp8SoTPNCVrZNfIdhuZ0xOiQlTpJyB837CIlIFnGtKnSZf1cK40DNd
BkAM9LTilG9QjtnFaNLkth+H4Bve8Nb2B1GvEVNRnxcK+hZHtP5prlVaHwa89wub2K6sSAzJoPwb
30n11sjYNhq36M5hP4zFtZ2GA2WhKpdoVsul+tQvcNNB2Ya27tsB9uXB52g/AlHFW6sVR8j4s3mp
mUU9g4k0TQKHUY/JBiVcIoeLOgib6oub5/l0ivKhQ2Jp5mZw6aRpHSLJoxFK+oWahTV/NsI4my+U
0xiYWmvZjnuQjUP9auJVL0hbcCq8TxuSVkR9G0u59ktgK5javiuDVh4SEy3i7cQJHo4HlqXXrLIJ
o4Q7nkyE1s9xYH+eEYIg9gomh/qg2SoIXnRh5GZoyBXB3lRZ4beILvWTVgx49pIuKOyrJCb02ssp
smUkD0f0n9MxKRu6mjGpBm4TZGTjulqLT0nqZBEhpRtYi6e0tsHsqxLrC9WCCCmIgCkSjaF9i5lF
C16mIHO6nYIa+KBX9HguGsxTQL9K5KiIFBwjQPFPfgIO11K43tLNqXWMprJ4Anw/xp4emgFJLAKv
6kGi2gKi0ej9dFdTgKEfDXnS1ql58n/dFhq/IoE2xizuJ/3gjh3qPwMdNySI8JFAm6ZDuUM8MAEc
weqzcE0VHpFxAFmj4BXijAYQHXujgdgA+q8pS8INgP4gUp6C67SHyXwKU+7xRgUAEzeWHpP/wTQx
g7/RMFSmI45xl4Zus7CleROzRd+wZovb+3WpWy7oOVb5EYRE3krei5TiTI0Und+U9wb6dnNyxhNV
IWHvrVhlMT0JQfJs16Vo8YJy0tlst6ojz6ihPMXmu6Gcs4liBQEsCZP0mzvIFGV8o3HOQjOfMwZi
haG3F6LOtiatHuCtJoO8QPEzzKUnkCktry7BTaTP9O0MNkSLChUcxgg36c3E9m/e9nShxBFZbGDf
UsGuaK5RMiDWoHP4diudePKbtOoq84yK2YkJoV+lUi0e22eqEI7up5TpKtQDxoRrbOi0ewwt07DV
DEKcks0Kk/qErVov2HgIKHaDUwjDK8awYBqplklzPtuTaxfQKyaDXCIjy6wrPpacxpYCWfCtaENy
RswsDTXoR1QmzyISMLhRiaF+TWQFlCJfHDs5dJlJ2AcwprrwzaKAQtUtU/4V6IfNUEwtx2H48pFu
Im2i/cmYdyhoYlWfTqaL6SRRAjlzHTBOZE/NlBNJ0fT+Qr7jfeu2CMWFLOa3JJtygrSNoLhuc5e/
YgNzSzyhcubcLC4nzZemzoEG90Y2ecYyd5Is81HOD+RokSki8IFFx4z8TPex4I9Uj60IhskLzQrV
TCSwjlxDPS+NXTIutF0Vu69oZAseqDX0JYsyb7RlD9MpWVP6tKWP623qLgsZYfU0Z/slS8FTIohK
tPiQSUNOKDio1xHnMg4GGXuJjQ0iyRBADdag5QcY8I52TGYZJGc0AU5+GhxzyC8NOPNYjSIZjIjz
9TmPGYs9/pF9h4f7cWxCmn5NSYRsZlMj5t+vXbrGRAES5zdi1581AB6bqnQgKrlx1+6WqjVguADX
epzg/lBShfZI3Ho8E7VdMncuNCJKDQg2BvnkEIjRxZ2QujYd77alQi7mqzFzDfLjotj1gUYn25Sq
kR/CnT3VKbdtG5p2xrIIG3Gsob4OsGMtcvM+9bHVvKWIPJ8p93anUSTJF7Mz60tsmKRtYyX71LOj
vaziwfykLyAIKnYqrAtWvHWaoroc5kh7tNChHTS2tvckts3IgafQuG3xJpzRq+uYm0oi13x0G/Ky
qMsB7blbQFvsv8swJGInJq0kaYyKrrI77wCdZFeIOcPHNsjLnBTDEn0UZd/iCsUsWskeFQrEBz6F
Cr9H1g6ebXSIu5dEfiEfCIsBoMThuu0Dea2atr4pwSJ8sbuQQrMuX+MqfM7xL+/tXKt3VWczBSE+
+Kzg0dzh2FOkkxmpdUis7rZG7gVxcFi+WTJkGU7QnZI/Ww3C3fW1I++aiMMn7UOiCENiIL/GGanf
s5xljjjEhu5nmfOhC/UWiA9UXa0lngzTWOpnwqQWpBHv2IqhutBEY1Cl7ib9ewa0fK8h7cN7VYiv
ZVLWp0H0xQEQJrDXeTLtg2YE5rGvq9qnA16DE3TAN9DRE5uRdfsQhfgkvbjuK5iYad1QTib/bBmN
ea+XSn8ubD25LZTGqypwA11mNBIxhw7JsrN0sm6jknAwV1bQx/FVDtyLyE2M0gVSm7G3h3sj0RwY
NEnHt9n2tgBRU8c39pwzq2YIQz6TBzihjpJYf+YJFAZeMrz2WjDhciocG2jYwue4jZqmv1G6xksF
+nhdJ25ybAvH4AsF5NzVS0RGG8lTCzQhv4tq+wEpEFY+O+wO7KnITNGJ9OKWsnvSEp1PTuCy36pr
N50RWiZsSW0tqom5NQ0IQlXSI08zFIt+bA5vy+IuN0lbEatXuSa6Eg6NkH0tcbIXEW5w7q8NqaIn
30XLJ8sHEUSHoJrgzPR6c+4gBjLV98SZIpbrLvSmjvnSQjuFR0j+xT0s5eahgQHEU6Y1vi0cp7wm
G48QkSIa4ayXDWIbKxXlLmW2c3z6ItO5yAONkyY+AIN+kUiL7328GrvdzibiONByi6a9WNG8RtzE
j/OkFQHJFEkCiXy1UAcQxub0SK+E1pS5jPQM9GmAltvm2AowWjbPTb3qzNFh0pEibpZm5mimWAZl
FdGzbNr5lcTJ9oaCLdkGtEKWOztsoU7HhiLQGZR+uo2pGB+JrHMnHyRW/TIWIgfY0icDw86G0ZLG
k4HWPy29YWrIIMsxpMzwto9WlnPKqKb6WSvscF8WRfEN1YRx6UhLvKEtQC+DWli8NECLrxdTjs9z
WA2fsD67cryLc2h/fsLPfpWGturni644BuZAfsQynrqq02u4X0P8PcMW8V2VeJnfltax4E2aU5Nc
6pC0kOoBLbLTux4dEGXZRJTJYw0SOCf6aKQJMWPn0g+phV3Sk8R1NlvGhabugzoJ0KPHVVn7tjFg
SaIcjxNXUq4kPhih6r1N8n1V3EdoDRUMXpvAE8dVdbIvJoQfL2KizjFknYavIqo7gaYGrU8ezeBz
56AY7vM0Nb5mPX3RNGfbs+8BnhKwU5bp69JGOtzvAcWVJ2gfVezgMNwHfQ1nsQiLMGZuieYXsWja
d6Reeci4KKJkVzeJ+mbEDt+ZXaMT3NEj16w7TiISmkgOckzbTKaS7L+X0nGmhyHR6nwX5RawtJ+O
xMykq8jj5/q4sdbJ/qsOgyYA4gbIL7oNVDg5Cb4r+0RBUMFqJJRnX19l0XkhuJYVwLMfzdDDq1/v
3W3t6zvrrX7tsi1Uw7D2kzPEle2ff8ivpa5//Q61QlGp6wrUMe+qrTj0owmvpW/P11NIkBysFwPk
7p8v8mvp5Z8XWcuXPxUNCV+X1IJqP25uCgLYp+9//uc/uod39VXccYvZkBk5Rrx/K9lpeX1DVtCn
/7urvOuqRDgpOFPVPiZIrXuMxmu9f/zzFd7VPX88J4PxRUWaSoegPfTrc2K9CkNTNr5+snbQhcNt
6qnr6EAg4McdmnWAvRuAlDl0E+WM1DF4vHtodS+baqwbgtbUSR7SvdxHB0TYH9Qbf/Pm6cEw0E2q
jv8sN7ZNDnRaz/yKh+dPTfhiuBiK//zYfi1+/3hqJjUbx4UH4Ujjhyrtp9EFOK6APcteAt8ZBnLz
RsxYqyznNso/6hGKdwKy9bMF2Wdb1NiVQbFqvd+frqWSqDIIsffJArlnAfvU36UnlGrNhnPtJvwc
3Ukv32WXxXP99B/cpCNNREJSl+b7oVFSuJBkHvgVHBstc+9yZ/oyRdhzPui+/O6FSWRUyKV4be77
+rDMgkixV/aDjhgwyDIZUoo/38mPVti7kWf+fIl1avzpGaaxsIcuWae+eQtc/WQerb3hY8z+YOy9
K63/PTB+uhcKij9fKEgSaOTcC3ofLzyzJ8N1tsmP9a54+Y++p1/u6t3IWFq9Iht6vSt2rKd0b+3R
Gpw+mq4/vKd3U0SXgy+DVs09QSr2bY8KvVccUKlvo61188Gb+s3EyrrgrOuTNKnKvmsWmJkxp4Ch
fzzAPDtAVzpgjFX76uzsQaduOexqNx91y941b3+8tl+u+m58TG5lUoLlez4SLAFfapPsSBG3/fUm
G5xD2ND84KNBuf6j7walayIHNPF2S0u97weWtjG6FXmjiN5QPO3EQfPCIzBCYqY8+J7+B0/2n/MI
4FUdWgx6RcNCCvDr0CRADs6UVfhEsfjxof9OxVQz9/Kq9tkfXgCbfshI92AvdCdvxPHPF//nfMm1
QUqZSuHL1d9/4gTUI/UfwNssAXdXyxObnTdKvcvGAqj452u9lwQzYSqXVq5ybEMhgLTfjdferEW0
yPzHjRKp4GU77aq6hpR202wtlhx4P9pm/PpRP/43+6tfr/tuy0EJM3MSrttuxS7y+kt9PJDSlb4I
4yF+UT648m1yJmr9OiaYWPOK71pyxQHio9/xu/eMlkTSxkRaQg/j1/dMikrbKChTqkyDBV8truPF
kfmLK4Pu1Qhxu7M+UgjkzHD55yf/z/WdB2AYNhsJ+l7/0AjAtppaUjC4ctBlzzGnJyrYcz3cAzPu
v0M4s6/GpGhNftQ8X+bg7uTpz7/gn0sJv0Da0jYRhQvz/SfVZigNdUUUGRPMho6IoEfidh9c5Der
CYsUi7FjSRZmbvbXJ9zaABJ0As9Qvi+bwimcQ2Pn3Qp2w7cY9W9F0hs7yrOETQpEl15hkDX45xv9
5zTp0ndnfAupqF2+/6CCUZDPiBNPLCs2drGntt47auwBvi0O8Il//2rrpyRMVPY0+98NKWrJaYSX
yQfLCQdjCZP5KnZXmVs/OsQI/Pli/5wrXERRTMeGVGREvJcuEEkd2R3jt6464xKaS3wJWhefZBlH
yUs/IGH98/V+9yiRMaDXXiUGPyTbPy/ZACckVT9uLqkCimHTDKojLS5VKJoPHuM/Ryd3tioy2P6y
a3zf448CNQeTkftskos9KtSYHXc+XvwHt7M2FdfZD1XZu6WsCWHtdloOWIYibpdCAXBS2ZLgZ320
2fntg0Ns5SrsFwoP8a+fAeWKyulGiGSogc8jGtJ7LWjmN4TK1gfbqvWD+nWl5MEpibaLMW871vpg
f9q+hQo1q3JBPsI93DWLDj2gRK1MJJrrVGfTkF0MMM+qPpjPfnODXE9Hp8e5mbH/7rJRWLtExhNr
HdWnGsIZDju9rLZ/fl+/GRS/XGT9ET/dm64lguw/MhfTwFfqW0Vs0J8v8NFdvHtNE6ixSYWFn+lJ
4xHdZR/kSNyaS630g9f0my+XW2FLw9z0o9f+661kSo8WpBt+PK6O59TDc3SMw6/wWv6TO/qv67wb
4ijRLJsTmE80+sYdaDy/5s0HeqDfvhWkAriwkeSwOfv1VvCkCoPmoN+RjUDWhttUp1Vr9cFK8tsH
9tNV3m12x4bufs9VXHLDBoDYGZgtBAsXTfMvfeb/F4b8j3Ur/98LQ/4nrJQm/vKzi2f9C3/rQpy/
CBJi87/KoKiI2fyXf9l43L9WuZnOamCsgsAf/pm/dSGm+xcLPi1UadgUgTmp/B9diGn/JR3kVDoT
FT5WR5f/ji5EUk9gkP007bFX50tyUKVg53FN6bxbdiG0d5FakHsEIZVtupb5rhpI16CpuymDfDpP
U7JV1hNeGA8X53xEg4C4dzoHg6A1Y9uHMivZF9D623Sw4uawfZF5ZO7NiqZipoqTIjfNWfFKUL0Q
KMUVEed0ms0wgOto33V9TB/MMh7pRN3rdrnpIoOzSWTr27FbdeNFvwvDlG1AHHuujEENQsRcZsK/
WDKw7fQXczh+CVTXeXTv7M00pC9KqyDCjnXinRXbrJucJvTGUQ3xcW65mcCBe2lTWADLH0ggabw6
FDvUp09QxCCrDO4bbrvOT2hEkGRyXZidR6CAuFIuEPkwcI8WjPaNK9mauRUkn9kkI6ZwuujAJgIL
gHuKBP6YJnxotxWGh7vRxPznXkd53ewQqdsbN4roBNZbbMf1JU2Ku0yfiSEg0cjKH/OiDvYiTJ9F
BOWBGCjTHmvaELNn2cTPphYpwKg8CoKT7F3cgJW29E8TICIfxUuxT6mp5kHwlXqE66tmvED+TkgB
MQt+p/fkxYB2Roxf+l1D6TuTUQDExXZ9m94r2Qx265vGclENUXk0uhhAf0buI+GUhEyDQUUbCU4d
1++gxhCIVLA3Z9LndJmkKB6wLQ1qvh3YFvu0Fi7iSBNYxl+xq5Iw2mlvhCGtwhNiV9s0tfxmJkCe
xHnjwonTGWtesqIGi29x/IMhgvGKWZIluCdrMIDJTsMl8TKtXba0eCnXkyU4GMvRjfUHmRcIoWNw
jkEpDqJFHLAKV8G8zuR52CHIc1SeBwrGpJ/wL1mgEmF47syZ2deIjqAY4FDjckLopDQfWtWwsXt3
uhJRcj+BaMo7586J0CtQTE5tUuOtISWMYzmEBhn1g2PRIrB73oFDPzB0bhVxmOCYg1MJOOrQ4kjc
OFpBtl0HbHTOGj/JSVQoJUEbuNy/B4Y7AwPA291CB9lqomz39CK8rkNqAaPD3GncPaqj4QeC6EaX
E7E3RppszDQbwBe6L3lmccbuO/FAu/SJ/vHs9QGoCffCXKCYupzagEZOtQ9WAW6QMLPjDMJ7ckLU
u24nTzW5m0TRDLYfkPpQbwyDkD3yxrDeuZ8hUrRkuZhEe5XanUuyHOr3JfOshgBHPhxwVTURwLJC
nM82YFJDuMv1yd1AFEMZNa9IODUiEiBeHDBDNikyktmJ8+W09zNSrt7obvteoTpIE78T9LObWH4z
DJJdZ2JPJPm1h6XWtwlptbYARbtaKG6wYJETFyCKKDO0/ySob0s9GDZtNwZnt+pMIPlZu9VthdQW
gGM7BoRcpHLa1R0Q4Bw4WFDdAbaJnmw9fUh4fb6dx+memODbtcnPFwiV2l30cFOX/A0bwG1qHsAz
AgDorWavIZfboDMpt9AI1nRrBG5pKrcl0yDRUgboOUw3tXL6zSr12aI0f24z8SVyc3ogEuVTvHI+
usjxpiQeeRWaQUTrKUGwsTUCQq4TG2QeJvndNKCUaOq7oYYOQbwjNkInuKyTp0YCmKZPeKyM6FXa
0XmowfEQ1Iq8hoILURF0qsLk3tCwm1RMDRuoi5gGlH1F91cnTws0YTeNfuGm8cGOk0ezlAGrAp+R
Uhju5zT5EiRddjJovhKjRfZgdRWzmXCSQDuXA6B1pkKwSOIahrwLzdCftJbAgsZ1aG8O1Z5l4Slb
1RFrHnHgBiQmyulLHygoJmy6N6oMn+poOYnBgOiuR3fsW0CnkGl2EYB1taoTyvZzwe7dG4CjLH0T
79qhqIm/wOOI06bwSWU1TlPQnHVFt0lnklYKNl1XJTdWPeZ7p1CAvWPy67MuOtlRZB0cUsqZgQS8
9QoGgek8oSfU9m4Z0XftasOzK+hSlobzbts3ggZsjXKm6cQlYW/SV6gPLgX0bRsygqbwrc3onehu
npRmmns9aMkZ1RMP5XD7GNtPFg14M1sZ63pNInaX7uPMhYY0hxc4TAk8TcA9Qq32e0kLDxiRXkcN
kIJYrDHs0CwKlCIgj9ERfS0td0YGwlSadHtB7vimsdiyFm5/k/Q/RlZ20iW0cL1ECdPM11rBsmlY
ybW9qgbm8RBAeAgx134auwuV0kDvElhvs0FWpUVaT9clFmOIZE4Uh/wAg1FTTdnGgU6xq6XcG5YG
bF53kh1JoqJ74Rgwb5fZCY+A6aM1qfSaz0ERGy3fOhTvXq+Jz1EajwiGSi9sq9u4WQhpwHnlyiQg
NgMqpHT2iA07vwsluJGFlRu4TslE/xzHQC/SoRk3MrZyskwQewaJ3MRJlB+rRUfpl/hsRTqvJgAB
9YN+jqrPVCyO0OsOoqQtm+vMDL1ySQmRPTY9yLEd4V5jVj7oogFnBysZDVp8F5VFQgDQgBRRQKQO
YjgsYesvwJM9Bqto1DbORXsLOMrVpmWLK/kmrBPU9KVPrNeDSYb0Tkbp3nair9ICXb9y8LwUWAN5
EfRfzQqAGDbY0ww1HG3xA7usVEueME9jQeANwKQ+VTrg1EigNtetL6RFAUMK+i9OSxRzoS4m5bSH
CRrlWDtHtHFIrDqSBOovQ2SQ9qyVN04bXXSleJqbxN3CjOKvpepYDRDF00lDpFBcSWI1tnEnzkXM
HEBqHksjzax0RoCDMI85CcWSNxh9gjf7Gh1Z7+UdKankfaTMg+DEMoAvkJig5t2AmCJsPiYOSs6Q
5iIUuLwJA6o3yDGSuppJZNBMgbGPRGMeka4RNwHnqQmRswWOetSflJ2RWDyO6uDa4CnSehsA1Lqw
1vCYeAwfm0D0uyTPgu0YzJj+umTThloKMDR+WtgDteFMcsAat6wJfnhMOvimB+kyDJ/CcCQQF1ma
3rbNFuY19JDhBuwtmkKOYsSKjM/LmKutXPmThK928F+gDRJMbG1NEc0XpEzyeXRIJ+m3A4CusU8m
fJej2eukxiYcfEUOystIzg26NYQweGMQiezSkDAzY8lIKI2KwtM0+O+ZjXQMUgfuaBCYdO4RBDM9
cIjQLmvyYL1x6VE/BZYXVei1jVC6d8EqDezNDtln+NgV+kOnP+p5GJ4m5+h2RYKCLoPIiQse2ER1
nAQeo0mkXlbYFnD+sN3MZYXukh181UDfyZDt7OihI+NiDib7b19Ujr7XbPfRDcdXfOAXZjINu8gW
+2Fy82NkY1yplkKeE41AkNpWxAKZoOYRlVxrer4v8naX7wNezjWiSaKG58yb6jzdw1oJ2+zY9s33
sFIXDbGzG1s3001if4EqFBycNvhkRGNAknfql7p9IG/J2iSN9aRriMSqvrihKG16ViUIL1gWNhvE
OQfZYbGyp7Igsz1xUVzrjVn6JvngbjjtHBeanwm2hkGbXi6JJ2M0M2pZqzlg/z1NgMVPJ3yyvSuY
3hA+g0+PAdbLc8HiTgYmGEPCjvdITWJPhK1xynRzr9LY69iTSdSnfmpOzI5Jg/MxYXocXalxjIEP
hDj6GxQ+HQf2Ml6TYLhB4jZ4Cf8pH8P6kLVZtU+i86wjKWtTTfqBLZlL7PJk4qb0kurUNyMp1C6e
dqPC/e4QH693PLRoUts2zZMtX0rijUP0XOpHO1fFrmuxVZtF85YQ1gwDf0qPjircrTkZbxbIzo0z
lPOmAy1qh0x9KYo7r583fUZOQl7kEAdTs9gOzvysD/kIginwnL6EvB71+zhZ7kNYkxt31UfGc3Lq
1qfgRvFJxIFzTgEChJiX0YN/6zTrPjfU7GMnJ6BEc5+QlH1Na1bDEQF0PY0HmQfU8sgLqbs3JJQR
c40Zb6zSyHwCGC3fcQ+9JEUNA2uxs1RCnmUVHIxRZyuHYjgy1aNRj7gRAvvkzCHO6mrgxCY+zTFh
kbnZwmJ15Q0mZvAdL1MNV4Dzge0wm8tKXjn5uZ6nea/yi4yG4AEPNvFMqjyrotjnDS7ETppfSKcF
IemqowP5d4fj99rIwztJ9Ew4IDEX7fhFucubCqY9uijyhhribsBqCJSR7MCLsho5ahHCJdkPwp1E
ptXmYPy0VZU3SxaJ5SUjL07gMNjOvTj1kk34mNTHIVXBPqn4yprgQWvNdNuNCbCAy4FoLx/x+IDK
XpKmg9q8kPVdy9bHD7vqOoqkItcoOpS2wxLc4IjXP0uAv/wxAoRg5nRwsqzv+Ci4bu7yzIE47Qws
E+CsF8Gmx443+Uwq25BXxBZV+l0v3PFsrdgHQNC7wqm8IIcyPYXJa6MbKyDfGLaTE9F6mbVnZYF0
TYi0lo3JUgQmPaeWP4TdbSO7/hAo8yItbZIinP6aVFIfFbfmVUwYnrpnNnT9InJYcBaL7WfaaNs0
FBUkUeWPw/gQTEmBqbqwvcJuOLw1jb0B7wkRH7fFuaEAvzX66XWOmnJvD8aVQMF5zquOhms43LTs
8K/pGInQonmSaPcjA4oUDxKdTDl96x11pZnipm3MjXW19N10ItGI1wpd5IKwIWbQYLyTmv6guvKb
bEDPIfXKNj3TWTAc4CPH28ZqPjVI4TYqV99KtPqelT1oCygxDYoW25h0UxvsHKzVnWA7ExZN13E3
KObXBV4daWEtWOKn677UfIAdwV6Z8ovGMUMaI9yqCvcEDcZAz3dNxkvNlxiExHyN8MvxxTyyJFrZ
SVJJ3hhAZT2U1MnZCPfLgveNM/tCyYKzq2a1pwm14Ck0iwr4Q0r0t1Owu5UGKX29+mSTk+sFbU3B
QGrbRqSfoYVUx74CUJ7E92S5yUPYyU9GSQFT5IHvyCnfdoS3tcwSB20iLlqvxGU0XThTrl2Fl5D9
+DkF6a565V5AACBCrHHELj4tQUeemYksN14EXFRMxoqDYxi7QKfS9BI8AcgK3jnVo/qovxIjFO/C
5DwbxCeRknWwIy3xMeFiDbAg0BfrS7FjBWk+g4nQFezhVQp2hu0MdWPy3COi7vSqOcvOvkaHKzw9
dZ5oJoKlB8jDQhkB06MvtgHnjoEJaF3BjmsXEeK+VPICs+eFTIxHF5UmgOlg38BX3gAA4HRAYgBn
kWPLG9jZWnhQ/G8BZYJdCT50XM5EkUjzpSJ3UmhZeOpBOUa1SbB4Q6gQyLF4Q9vVG+CVptlEJi8J
254+Ns/LVBIWMZEWpQYSIsLgOKmdZpkHzQ0uQ7t9a7Xu0tThiBKJxfGt7PYmjqVsHojfrY/ZMF0B
UGHWN5eeQ1DFWSoJnkNYL1DeYW8M43yUDjaUZCauy3a/9Fl/SSpdi8V3OvUZP1nj2E65E3Z485Qf
kWCiO9TU97QEIh+H1dbkoOeV+hqiarr7rBKh76aU/yx3OLfgUjHMoCAR6eIRUrsi1YwDx/uHfrni
vHhoVU73eAFRpQ/OrR0Tec905WfQ+nZLU19DJmU+0tkJO2IytvAZ/CbSml3tYjZyI24tYDHXombY
WIW465RDQS4rviK8BNoSp8QipvBibxMiJjalk7xgrdnRWLotC2UdXFT2rCbq8xAW865njQtmwg85
JLZ+QdjJ0jTZeYyINnUd3hO8Ccs6jpKYpT464CN9sDmGsFOLT7iCjg6WlXgh9NzNR79vV0kAS3xK
4psnZMnpUL7mHKQ4m8RL90y9KN40pC5ggDrx83aJjrtoMBWn4umrIlqV1cPeEmBFfXTF4ixE0WkA
lYuBmTciMcTWHOLMrHFjWuk149X1c7Uvsb5BX+mNfaslzyBx3iAukh6qZa95EEMMrvuTpaw3zXRO
GuW3KRHPqYvxJlsCvHkaIYuT6wb+VCmHo2dg7cy+O6OrIAAyPisyjMCr1ldDhJ68NoliVnYb7fO0
gejPAqv3UGxBg9w54WRuuiU8yZR6oVtVUJbZHS9TsQu1rPFQiKFCnNifJLbuOZ0w73onvC4UJ7mq
tobNICD4JJDKwa0H7MdNf1jDciqlf0mmgEQ0vhkBdacl+A2Ryr2jQdMfSyaAxiR7uEM6nynj3KV9
7pGiSpKRFR0tpGbW4N5m5SQwxYzf0hsjK4pnyabKRvdGOcqvGj3w6yj/1HcusPI8PfZz8GiOzAyG
QihdoEcP1dJuXB2taxtWCzQU6JpV+4Td8dZ2e1ImlIJVa2GIjqg3s9Dl5zUnkipfyaqVFafAcl/6
hT+zQEmp20d8AsEJBUdPba8W6+dpR6+OU3yChvrV7NGA2Ii2hzw69dFjbV9gNiQYpdaCjbR65i4g
0Lr7NmWxvQ0147kaZupjGqYa4gG2YcfYUyNxrIPm9ZO2NRlUFw6lVmDo6IKcrMCykuLGqorl0PXC
C7QRCGlz5CtGra6pz/ycZs/L9w0B/Stgoy5Ddwsu7ChT+xUPixa1+kbX0NprYJOoSlhYSMfx3IX8
PinUBR6J3NdrRnNaVt+WkgkpNoizpbU3sod4TcMFBkwt70Romxuz6t/qnN3kaBBcGTsExhUwIqal
3gsyg8knKqD/KYt/MSm2k6XdI9Ah2TY9ExYj2OK5rzMpGoMasn09Ypqsg+kQp0wCTqSPt1nTGCe+
csA/pfmsKC9cubNz0cUmFkZhE5/pwk6mNNhaQ33Ke5AUnU20QVnc5un4eWrqFwwhmvZYA6LXRmL1
Eq04tJDvl/gGwT0BOWFwlQTJQ5hTRkWP6Et+BDXw57C3yetWX516/hxOWPHzNHhI7UcoPWzf9XjY
ZlZ8kXfxbdvLejsY+N1ct7gsyObUKed6HdABEMM9X+tofG2q70SHUV0h6NbPdcK+hoHo6+gh6ctg
Y4ypSUTS5z6CDrXgug1zYstbaSI/g4JJ6ULcorJ/ranX56YB7LyIb8pk32nLxTzo/4u881iuHbvS
9BNBAW+m8MeSPPScIGgu4b3H0/eHkjo6peooVY1rIA0yIy8vzwH2Xuu3twQ71xLVr2QaktW9N61u
euwukhTGdRcfGqUmsWjmciAriOcFxmegx5ECYeFJLfQSc1Ch8O0cwZifqLohnXClJj5rFXtJ+g+M
GOwPiEvs2mKzKYnPVqztRLjVket0r3NBxE1SG0FD1ACv3eskVtIRP6wtSnL6gOfgQcvzA0p7vl9N
Ju9XX64AFBsliWWBKMKwlzShT1q4ySVxVYTNiw7leQfyrLxs1B7Mx6WWxh1d+zTJTpyl9UPL1lPJ
oaPlSaChRLEqK+bzf5yJK2o35b6Q5rCR2f6ZRJWRfmmgG4rYTbvWW3qzXXKe/+znz9b+FrXkdXNJ
gJrCQgructCk7iRzZ0mKdUf185cubE+ziDJlouJl4X8aCURen+qyPV1JxCU6rAwEwlsfBwKX7CnD
3xvHSO1JiKJ0cogBPMTyt8AI6oAn0LdBEB6bZnFOTX7VeQjNphTvjM18jybqGeNZJH28V/ow4/4g
AW14rGTZ3UDWAgKJBJ1PXlDWBOFsbmGavNPVcXaTTB99lU6M21iDT8UMNy3Arz3hONmqE9qw6jQx
qxOjZAJkrvhwADOsoT3kYvmMsca4mZV6o40o9gp5uKe3hq063QO7yr4iX3q7WiU5wIJpvMtE8VJI
jMpKSy7Ep9FCZEKITH32Pg+e3tJYpTFh0OaqnEqTrwlbabfH00YaQIg+jZFLMpXTj2Koz8lj1OJh
tzrtzmhib6tl9Tyq4/3Sj7pnyb039G3uRaWVBfE7iD9lunUEhgjXMObLV6K2vzWaKbylS1hG8ysG
NAp9lD9mNfmWWfH3b6XY2cbkGmd7HeOWHeCapDO6yHejp8h8LhWvoEV4M6PzZswMKkJzJ2dlCKYh
gXjC2nVqtxfUrqGZ4K8Z6uWu7wFqSm0OGhIqvBIP5A6ZPi2Vldw3C0fMwo0eAmoTDLnaVLxGt1ZY
oGpqV0N74mwU17C0QcDqljfmJWanpNO8JI1cuFHVBAAvith0Ckv1sLtLXPU7vaqEs6jFsE7PaiF8
rlAe0lj+EUh8EVaFDkhHJe07CURxJjtfYaZqijfhoLQtAv/R0NzNHMFv98Drlud1gu36epR11TgJ
hPH7tTIfCe3AMIZvqWnSfTZSLe7JxZ0FRsqZ683lMrqfMhr0WL6U92w8G2PsadjlH5pyrmyS4OBj
IX6VQp8dzUwuxqrfilHovHogI6oZdrs9ud12PoBLSsJvNdaflrjKoU5FTFLU+LTofd9bHiZWKvU5
EgcdaCYzQ7VMFaclMMDG2PCttMLk4aSVAyGuE0c0qEFC1gG9hz+bcATTs6SRia3vZw8I2Zs6erco
aCn4WzaURDvb3E4HGnE/LeZ3qewCUjoXbwGUH7EvTpqegsG0O8uQvcpA6/askNBnRinu6NKw5Vj8
XmsjaFDyuH2n1AHjNv3racWTr5W+Rih4yad4UFMlHOgWtjssZTZ3FTVq0Q4nlJyBuRhi/qO/DKKe
aDy/baP0GpnmgTjkJ9SIr1rcnqWu2Xvqszv4MwL04vJGh/W17DhNumU+cuZ3rjlJOJMM87PSCbsn
6+1Cve1dyXfqpRK9ufocv7UDnp82osODJgRVi6/lagKmC/2Z9TJFtAMEMora+yzxBHdUnLURLilE
+p+8O4Yrj1wps6TQrF3/qJg2eVarO9pdhprnP5Xl7khsC2+4frYSeuJ0oeIB/4jnEpRKgSKgUfe7
wlPumS0mXgkbv1NJ6SM6jd7RrITHbGxora8xtMKU4lxTD5Umlq5qLUFW3KArXslVQdy7ALkZWyxD
ogF7t5Ie46eWWXYqwNoEE6tDwN5OdjAmcUsXNo2KsgcTLdLg3obIK89yv/QPRFP8sR665M6Kp6cq
Zb8gqumDdwFTspE+Cmka2VuvI5vVHgRNYH/hGVWo67JFeeXimsRXXLEpsY+AoTHsgYohmO2hLmDY
iVJgDJFw6vmmlr+tSQ2YaTGercrmM1QbdxRMvcElWt4giWelSG/j3go+jiLwkrxhV11Fyrw68m6U
uGBpbVoIxki5t6w2NBfhvbM4JzpYK6qniAdmkXgQQbDv092wnEuUH6a8Sk6a/NIF/EESQ+nPpvKh
y+V41o09ESeuPimp1jwiS2GNNpQSICL9YeaSxFJsx1v7vVkU1xXWdE6FhsoxZbDpFFfeLJ6MXi1e
ko5FFGc5nqvGQHCYqjQ0NK6gmlDyBlXss852IIjw0VVK9n8Svyv1YTSBKohi1c07XLxAxk0SU2O0
+liEfygoS8g9IWJAUbPGq6caSC9ZVmyoVWXnmIiBo6KzzN21YY00aBOxRajpom6IemOKsdSeiuWO
3TnClstatDB1UfBlLIOrZiyeRqv7ZvGe54ZII4iSBaS9PnYR2eMd3Q6EtlKu2bB7JmBmtKxRxZPI
65OSUTzB368s9Na26u8uHp+qhEmWSaemeoXpRK1EAlcs8bHXmbL7SfCmtAbD7Qq60jOCrKgSo4Na
08qjqded2yxw4JgTn7cO2LGddSoUCh0OPqk99CmAHPau30ZjbM8j5nZsrJxe7YLxsMSWiZ+RUMlI
BDcyuwGmsjhEeaMHMrU7rhZAYXKqZIOIpCR9XNuRoq+sD1gG5ZCrUKOiROww+hIFe1q1h3Eo57Dr
cq6cqk8xB24qDcO0k24JKRAywRN+QcCsT8jFsegEKVgkgWS/sgkJMvxeFmFm3V2tPUOAuXcknTvR
oMTXSjjmezVeTSgPyM+ujFBBHgmlTxG3NN9WmWpuok462BCCoonyCpn8TGz1/DEkxvrDzj3miatG
KhOwUfJ8kmvc45dvYpQIkSq9zjkFEA16BD+lr5XgjpXuv/zPoEvzkQTind/7ikjCsZd6e6iheAgq
16TLkq8P1pAzkJ+SpTgxAiMgSPVbail/pohYLNJxjvJwrLaMFttCGNxt1yEMJXGkoPPlHU0CPwh6
Fr+KXlNB4FMbBQoqcoJVaKLy2/EwdL15HGQgY2UiITaPLQwRyaLzq8V3q0wKQ1uO3toxFS0J483I
K5mRZjGWOdyzAd4wLqlDRLlNVL5hb4BMPRG0bt+uX1ZNE4pEoKmwDyXFvJy3SvjeaLvDnM7klaAb
WyH42SqFK18B5ZQHCgsU2AE++23aKJzFGzJhhvcqSfX6NvpMNyej6+syQ5S51gQ5m5frVxwtr5Mx
TJ5slWHSNKNXZxMmVlkcPXlZsB4XyhhYg9TYMHmj09cPnZos4Hf1cdPUNFiKXTMyIdRpMkN2pppj
ippBniN/WqkOgR2KnVjpXxNuAzpeaOVdFCV7KC81eSZq86htAMB5vIBzgC8TP3PIDehwWEyaXwVg
eP0tJgZ67yxEA7Bl5Amw1DQVyplYHqnmGT8tmBu3K/KVp7MrD1bMXEUFIIV86eA0c1N5rQymfbOi
vn+s2+elEc7JlpzVMdu8Bj1Z3NytZqkFozD+glm11IU3oMEKg3aeEZWxRmhSadYgmPc5T+hOV1F8
tNAiU7MxuqCmdild4cvJWSGS5E3Wte5kFNz49MVrIiDNoMk8gdU2nFqh9NbpRSoiStNEBmtz4RHP
JFp20Ecc8ShtFAJm8cZDmpoAxIN56/XupkjpKcsN1Rm5Wz0VdQ1IoME55beJEHZZZ10sGhoF0jTJ
QW4e5qGBoJJAetgUQFjq7N6KqIeWoPuc1IAVJGcQxZEae61AFBW8auGK1t6Qtnoxugk62A2SE0nG
EbNbRkatJqrSRdYF34Avd6Ytiz0r5WtG6BekhvwwpXMHgkGOTZqQpMIBJNXtKR+3S9wppbOOhXHU
0HXDdhQ3qtF0l4iZz1Su1iCpKM7Ly3NCsukVjSERK/jTCvFxptn9DI96QFc52KOetc6ggMZ02XbZ
ZEHdr7rJMTj4VoG5Ohpmrx/EY64S21QzPqCo2GnKbPJMKUJ0wn5llAJPxf4KqRKImqDlSDKT9Msq
jZdo7ilSiEzmFqE+iXHx2DTx70q2sVOXxJtkUmM40YiKhC/WjOT5A5XWtyB0nyrFEI5IDjna/A5W
R6k/RURfdGwrnhw3KAO1P72S0z9fy5jeouKhj6o06HiICMbLQPLVi7H81iogKiMvgXkDIe9l3a5+
l+WqvegtAEdiJeA0x0lbSEAgD8bWTb78rA4pRb+t0xTkVuEXc/a1qL3EHZU+NT26UOZVh3NjchV9
OrZa8kJhWnTKs6s4qYy9ejaRoxH5cqarV3mvnSQTgSI8cWJq6yfNQ+TwoZWLC4NLekFtLTTCACwT
H+EMdBxZnMZ23aDf1tWOm1dvnuWW/b0qtcexG0MjNjIbcSZ0rDJTHyUhc6FE+hiXvo4i/zpFBFmg
HyPqVDC8XlYsR6JFxTGlRD7l7cy7ryvHTHzoUr5NKGgwoiY2gkTvT60sIHvjL+lGtPe5kAPcvlbe
o4iA1QW1J7abBjDI3DHIiGGmJkl1JhUxXTSMezMRtbKkYHGOiPyzDS2syAjpaqqourQ1TrN0tTQw
/oQAN1mfYm/SgfZUKjvcUo2fKzKsdMKmo7oJ0HyjHxrFEg1d45FyKZ0zUjRGncgiaithpFON1U+R
r2OmuI1pIvYclHe9LY4aGmCkX9+rKAqeWC4BJVTRkU5K19B9NQ5afXgEuq1eZQkcGZVlb8b9oc/H
R8SOvmxGJeIm/ZUnoHeSnGCmdLk34vGnNXK4B1FMDotxajh3Lyxngop7YDb2tkiR+WC+ZIQ2AyKy
JcoQdZJKLA+xZK8zMdf8FjDlJmUrIwsgOXBns2vIpREmF9bkTpDh1yTyuXoTssUcAceLKozi7Cvb
JgdoVA2qmpZksu9bW88VZpnG3RrDOqQzwOdicd/TropylD3D6UCE3J6cIa/Yl4WRSkk7hksiuaH3
6g55smESubbUxYOMxGxL1pZmsiZceR9CyVw5PsTlOCjXqWH1Rrexk1rGZ97VzGAbegVIXnbpUvzS
GZSEKnFFYaudxko/AUjnU9LdCnBnDcuSP2yJaYOYhTGeO08YucbVKEbnp2dWIFonc0002yjNe6OR
L4SI8mxLanvehMxbtUtUbPdt0STBRkwhUlr2auQMo9fEybFPlJHQkPW5MOfOm5jRuHDlvPfJzUgJ
0v5s8oFvIZmOM7h3oEStxlIpz27fwNMOen2WVzLtCfPOvVF0lnh5n9LtsaiFKdAk5N7C2tOZNdMm
w52esY0FhqSWHuJau2/K6LLTrEbdOzpykW1j7F7266wWqvGp2dlIEk1tAow6l/HvgZovIB8gaKiH
9BRZiXCtUO2FCo3thlZ8kQ7PSErckkP9QeYkjHGOrBobJNSwuSp5KQQQVm7HnGNVIuFG00NpGb/7
vyiybKFddvyzyBTbxbUpHxN5frE21CFbGrtDlSvkTXFhNDlSJt5v18y5NMzSodHwD1LajTCQBcGM
8ZlJjAjg1dUB9hERnVoMrr6rgszEuoKPO0VOKAc9U2jroR51vDPdFih6Or1JWdPv541b86TSViyd
+3qV7KHEx5u3eD5ByvDrk+GS1vweJkQG5jlBhPjc1r7xiRBD9hSJL+myGHbbsn/FS3VQVvziqO1V
f5J5W0hLIkOoL/xZUp+iFIUrsTGK06vyCXQdl+UgK2ALmp8zNjNf9teG+DkXpUfEjb9XXZ9UU3+M
O9GjV+66DpADUdaOcNrjgSQ3PUT7wS9XylQEqMSrtQI2a0U3UFEWP6mEG6XLD8Oi+qqmIq/dliUw
q3A2LcqarNEgtUYUfJEg/qWaxEDJhic9ajgo2ixs0Co6aTzO9lTBTTCXc0C0rpWI/WmVRjk0Wu1I
PCWcOQOonXSW7CZwUQspeH43DY/astKbgP7fJ36P7wRnQE2WStBP0ysarDBmgdv6iiNi7cBtJRdu
UxK+80pvD1RLvxQEgDxE/Hba1LsCKDIebhEqz7Q+5UgkS0uYuASksj/2kULfGfzkhNTCH+RrnRvx
mcf3odJyut0TXadk1vLruaJdjsAXG27hO7LAItnFLafT9fbCOIsUIsMgMSs0+GkZ7IzFsjHoZuxT
p0r1LAQcjMx3ZtzIMvsYhkIOtLiCyRceKICEMWo7qlWoWHB512XdDNOCzdboiSozp9qLrVLl2iQu
Ty4PqYKGrDMOZTQ117GcGuwgQhLESspZbsQ+jQoD61hx4xIrvEafvDVuDvrWHBODpuIle+tkaUa0
Y3KVtSvMPNAuwfqi7srF8DIQxw8XBVVn6BRAwZrUIyKyRpMfJLXGgjC9yJDeryOaKcMaL8oKhboP
0kDv+uu4ywO27kCLwlmdegPhhiyH8BWl3fXi7EUi3MuscMPp7Tt7xo9YNM2hJdAnE6mSqyCh03LJ
kaDQYjqOMNEJKgMuESYCtRlQhW86DZb1GhLbR66ciKyYBfI8NzBRcHfCUalI5FM167ESutJp2gN7
ncRfaf5B8IwgbPSk1QQ0BRKq+tqXVxl3Sz6fZkW7b4TKKwzA3VV+UtDP0OSwSFdjYDI0MOwwVXUV
okeqmdZd4jOb+X2H8tiRC94lHcSj3APJBmSXcTZ/DHnHWaqg4ELnS0bU6EaKoN5nTSsfFlkDBYgU
DqqqfxSr8bXTvvMkAb6IF8GnnCg34x23aIMm78+pZXXHVFyAseL1Ii3xlyTm56hOco9N4as0Gx4f
YTzo1OcFMERUs1EF49Q5WM2Wc22SeYUHA9M4XBlHQanL7+OEWjZCEq/XCkWz2UedbFBpOA1Q7yG4
HYjoRKUdoSN1KY4l8wzEn+A2+dRtz6Oy9+BESQcUfZ0Hs/RxelypRkGwXpl/splqbFNmjd42ZDCJ
bBXuIHQnfYb6goAn86/+EdaqYuFrUlcDMATNJaxOK7qUXZVqhpQwzJVsrBBqSOv6F6YlOeQMjOAS
EddzPSsdGXSR1AjccgW7euolMZLMUdqe5HH3GykLVNksN06dTt+AWJpXJLhmJLqF2rr7hP8WUfN/
FhsVgXNVHsxpo0A7Bdodx/xrEyj+gW9515YHMVHlA+A3thguW66UE09Ycwd4+oIf/U2W5TsCMN/T
ss0fqVAhR4F3LOhzSFHpNZ6xYBEr6JGa6MtNQgZJanX+nKEft1ZYDxIsifqLfxPW1jTVL0Ykmg5R
r22wpMT2aVzckUaOCCiDSxdPuEfLLXPPU03rvaeBUxIvaSUh+1nlWyxDoOoVD2QzXIWSgUwSV7Ro
Jk04ZaSkQassI/uNETvgnQCwUy/zwhN0WOh8utUMgkzJxoBrZAn6HeKwSOjy41XRyJ7jMK0LGWGf
Ou86bnTAi0GZPaswvTzal16ouidUKcBKAkmGzxkKTROHQ0XBRpqDnOeqyq7YaiyjxMsgWwAIa7ef
qFP2FL0ejtYSA2ko7sjZbCEFxe5CwFicrBs3KV6fNfLKpA/UaH8/zI6oublqwg1KvBTk+KQs+JYq
aaz9ea2RJn3JyagE9AOBBmg94clZOToq6QAIkqprHNXQEzk6qdE414tS06kMiTtFMzxTG0wly31i
ZTRdWp11mOfVh9fkbSJC3dOa7NcU0CNOo5afNcriTyqP6pwad0NnvLay0Xit3qb+GO+bXc+Dk2XZ
SxTjjdKX9JE7hX+Cen8YaTUuFqX0qCgFzdQNZ2g0R+7H9qTcSQBMOHfJQSmbMux2TEmtH016rFEk
lD8aD6lmFoVbSRZr3926SsU9+aSkqMoIyqTMldP03hBnjX3G+qB462pZiW5zFMCWjC+S3t0vhdgf
YwPHQCw232qKqSSLjMdIaEM6aTOPwAPFsWiU9JaIDPci5lZXTeS5q6j9kDfizjNIwUoZmK2KJZ+Y
sORA+nF5MX5UrfG7QV+cAgomYByvqTy6cI1ttTUeIxWRYbG2u9cCIa8oUu4OFcsS13Jo1D6wZHds
rOSYS6zqyEQRG1sk7JTjXNqttrwrZoGXqAVXTWpU7MO6SCHpbO5SVRY5jz+igGyVBEXpaORTdZsl
ruqxZZzPaZMYrOl+VKwirFbST1AclZCuT+J26ArjoVQSkkNzEm8E2jEjvmLZqr10QSWHFwa2H6lj
OGSzwNU1MSsu9XqOJ/jAylqI5p1EyPyR5hhxFLiA2/YkCZkPscp91Q81U2KVhBapw0lehkAiw7mA
nQ3lNfqOM91BLwWpqiw/cUtvO2GpSHMV1OIUraBu71DVi0Zc+XlNT6OxaZBi03TptCJ2iwLWRpqw
cpmteJGl5cIA/hx36X3ToLoVQamcoSWMWDMS4OOxvm9TakQGE1WAXmWoGKh5rR/LTFxdkrdPOlIx
TFzMUAuyhqWzkjM7GhNq3GoA9iq1W2Idckn9I7fpf2Rbfqr/9xUTSpiK/wtTcxWPafHP3YT7f/F3
V7Ogy3+zZLRNoiTxf7QRYhv+u61Z0JW/kcJDbJkiG3sviEF2zP/Nuzf/phHeslv3sTerkogZmZV5
byeknFAi7V4jqsggTceU/ye2Zv6kf3I10x1DhIhsalikkWcaprbn1/wl8EDChwCjH6tEPFG45gys
7Z5kfjEoN+1bRgxnFLRg0sSb2P1AeBay7wmxTPmIuXA3F7krzXry4JflERYTq83vQlpdbd3rSsBE
AgMsoOiQrqXy0JkHS3xRVR/BjIJtk9YFZGeldpyWQOv39M3FIYwHXZoeMHepgHfdYfVKlKJdaJCR
AAjvRYF2qoOttLO3Mg+pTO0gMeFLtGPaeCgBnPS3xFnrmkfc04AII/8k7B+yS+awY8DSpGg/znuo
VBuUocy/6L7Tz84lrdYjy/ZYBKCJhlMd2pvwZkj2/s/XgMRbBy1WX9jdj8V/lUz2/JmHBbVCENHO
6C4PABNv0WF935zyqTgtzuatT1iwnupz5+n343dEsV19rWPWI+zaQaYF/WLXWC6dIiHz2lUexPlk
/mxUtcp+ap3b6a4Q3fYZ/StFtV9mAOrrme4+ak326rbvgnw3OeIbpgETlMWLKANXDzMuOYU7EW46
pKlsjd9NZ0SrEaJcCoAhZQV9qK8BDGHw8pYQv2N66FaHmTDCGWc487fyO12n33FGHRiySOmPs4t9
UXG7xkVT7i9e/4S9ooQjeoyfzZf2IfPVil2JIHpPdAvPcpuJ5NEACxx3cdGfhD8EN38yCEI3CPnF
qtCiOWP/3bPKO3VgWScp/83Xayl0KIFs1Slc7GkO6IZyW5/Hh9ZhysDrWdv9wfRX6VxLi938bnzk
aXdRAeflB3bIIIuPgxQmxbURkUionpmd9xZau34CpC0D8nk2nJ8ypnY7P7ddqFfPW+Kk7FMTWLCv
UIulwVffKx8SqJaXyE9q7+kd97yvIfUG7eTkpRSx8LrWLswziw/jEZadFOfBbaUtJg1Tt63DjiDU
P6mveF1Q+1m4ujXOKTt/S++sYD2Ud3DVTvMgvTDOz5NDC/sf9Swc6jv11KJ5ddNH2Tp0TvbQP2G3
Mhd/LXztA6mu8kD143nKHrs9pdfNz8g1yqfYob/Lb1zlvkPRTqDV8oIc3R+eZRhTMnrd7Gq6eCbp
SMcBjCboEH1LhMVZ2KF5KTBk/2lnn91Xwd96nppnZGy9dVoEXqa/HIz3f89K+Gvm6T8nUv39rFHE
PQfLIMjhP1VrtFT8EUGKrjc77I/jEM6+6v/7yMl/qT/7x8+RqBARYepVYgv++Uxb+9ZaNuyhnGkC
jK+tO+UDrVUnMvmuwkuCpzq1Z5cgbje9y56V+wyC9Ppf/6p7jsVf0iL+8XcgfEIlZQ0lvbrnwPzl
XI21bIiXOVXd6iz5Km8aunpPct5lW7Tdyvl3MWPSnj7x/9Ip/vHzdD5V9nddsv61ACo223KdLH7e
fMzlo1bb9IG5kUsM8bLXrDly+O8Ch/4lifA//8j9I/jLr6hNU7mN+4/MDpt+M/wtVF08Q5MnpeCS
/52fSOrA/+fX3EM+aepT+Xb/42P/68+E8mm1rMVZHyDXRKkT1decYxWOqj5SRwJF/q4HQBVY6G6k
dC++4lc+FQIrb/A2P5YRQRKUw99v3hIkHh7fYL+/rsJP9oe0+CeILb86DpcpEE+Y5BxUPK4seEjt
Fnf/Fhn4Hmdedxv8UxHv5d5PkKIYYaqfrBRT77NQ3Ir1rZx/SuUzWZ7I5eDeuYGTJRi1ZADkMMu8
vr5/2wPSsWDaEgJRykvRhT3MNYd7/Wesf5buTcKtSLK/Ob1sWQBBjhY66g7S5sTse3ey5a8yRXaR
GmguG+no5IMf6wiefrT4ROBFEpHBrZbHEXHHjLlNBbpa6ncp+4gR6UzlXU/ahcpfoboJ8ZErBKda
Uoa5n7W25lKVLi/e1nItkh4kxxd0B0v/lLOKzZ2zIssUjrp+yoyQDArPrAIrO5eEF3dfFWO8ieMp
hcaUUBPUzb1oPUJnQTq0DiJDe933xMRC0QIGI/XuxJpgoMo1H8wW3zpjBrIX6LrLnvTvx1QcIxRc
98yDCkbJRurxy6ZURwHevekF3PoPwQTdB+nvRTAeAQzK3xHdUXLL0Ea+6x6S3tbhOiz6UETX6aR8
l8Nxxs47krv+NsxHZTrhq4HqtDd/Ej4n5TxKwZqHKWkV3PrcQ4DgRxQ7yL1E9eMnWs5NfYuFk1p4
feNM/nKnB5wzM5LC0oUidEtPpwWV+IfXKLkMw5GojMzZehQIr1TBNy+r198sRI5iMLgVKsvvnBwO
wknYPXFPu5uvP0PdHsYA9e07G49fhmkIrN+eksvk51chbE+dguLYL/6YTnZIb+Uvcj3FTWD8+yOb
2RnxKQ9ICFoAiY8jSbXHV/ACfyOr46h6u7XG6XlXNL8PzPfmiabE7ZEfDUv5JD0mD6O9D08NTUHP
5fglLs+FddysEDePMQYkzlwgxCU79ZrD8GZ8i55xUkYIKHbfYD7VHv6Yc/TBCILqNhy+yWDEI736
8q3j49H6Q/S8OkocQIsINlpxmfHSKR4HGXj4trnpGvKCqc42YTAD94Dd8ohqy5JbOwPDoiCz5TBy
1tXFJoyuFv8PSSjQDh7cI3lkCYxF0IcFCvsz8KytlbWPRQOO9UIoHyoJWbwgfJtR/rIpufV77lfO
aA9vvfJcOLiOGUkVDofb9r62dCkKLprI5KZfiueIR2gilbQH+8cQ/6nI51bwEPcv7lh60xBYoqvx
NP09shnooF/vCuHQrwe+GxrvtZ8RsxLVRzm817MKUvQmfmCk2og55SvYUbQnqSXwhy7ey2qcWOM6
2IbJX72IJhTRk5uT0tyZwquevS5GkNLDEL9PY6iO/mSchcrWLAh8Hwfc6nTQ5e2BVxoXOTCN+N5h
qXNxVTC2YJPueOA5Rnl5U8OFLml/W+pphSP6NkQ8/FH5VxXvc2TEsIgYaHvKP9vf9LY8GSIPH1kA
uCFd65v66eypvDY/cIzMdFny3tZMVTA45KiDM6PedOcXAvv5E08NUoLSY1edsrNeuUbuo2+d+EAM
36ic/BHJLpQGgfCiozymrTN9j7+rByiJilvU7BqjMXAeuSbCOduPAPCEJcXRI17m6qRW91WtYBr4
zDNsK5xdGPh0Kl9+urelfJ+nT8MIzQ7wzJsUexVta7xjTAa7ICaUAHYqxR9Urk4jnHWXp1l0+mvu
CbGtvxOswzeeIjGjoO93UVB/XEXlCPQGLLY9jVcOeIc+22cVGQ12Z4OE+mtBHhJYdRxkT+0Lv9Rw
xqjg6TzzapgatqA4ApR0wmSK7tKWP9AyzE6DrNw1TlPuiMc+7GBNA8Uf7guEQ3Ew5+Avl1HzZUd9
UcvHpifH9Q4AqH/gi189GrVjp8v2y0D/LDBYbv6gYUG8/UcUEiSko+NAHK6RdtG3c6wSKN/lfp/e
lUTeCMJNUa7EOqz+tt6TXRKTZMyorwOeu3Ha8b3csekRy2tWHtsRYEM9u66ZHvhatIqD0iCTuHF4
t9IGEcxeLEumauwBlxBKEK3oIqkB7nx1dq3qDsGTyscI+ojp+ZRuxy3DxWRX70V268db0b/pi2cI
gfihUcuQfmSLs3zgplV49xUaNFwzMPz1T9phKnLL4hhzPAEGnwewxfyE1FUrfLT+KAxEL0fQ5ST9
qawdYXprWy5fkuIl7TejElcNE4nGBxvboeIXrk/qVUlKDwC6Snbencg9iRbtZ4WISS614FEaRFCI
eDII4/Asxp5T4mXBnmeNw7kI9RfJJoCIX0U5w5WpXvKe/LAHdwdU53w8OGOnAwIhXqHip/GTn/ma
PO2GqOt26B8KelzXd+RoMPU0TCTH6D1xNQ/0LSeFYHZZ9rreNzMG/NuQPwl1uC/mYRvwxFJgFLm1
fq9YT1l+Z/SPZnNui6Ayb13MXnRVhfutvZj1/dKFUEA8E8IPt874So2Jb33H+HScasBbDRubXoBY
uUZoqnDK6CpLT8Qu4PDrw5nAAu3E9KCgy9/8BAUPKlDrdfTa8nGJDlKJ88U2rUdrDMbyCD17MkHc
eUQA2HkXOAYnk5tn/Zjw6Dc/O+jtGg0mIJ4ZXjsyTzxOIr2zByhUzIcFdXK8s2gTaYQ5kTfWH0r5
fbfLefn/oezMltvWmiz9Kh193fgD8xBRXRfExFGkKFHTDUKSLUwkAGIGnr6/rfNHla1zwuq6si3J
FIa9c2euXLmWX9ThpV9NWVjZkFswgnLprLf4b19cPV/SThEa2UwyERU8RvQGEr/WzYbQdEgr/CvT
7zifDK9ZF1rnIDOBP6BKl/TSGD0+GkstYMRUwAVaMK6yjkoS7iv9nGAIytV8ZF473dJO0kl8SQGo
tJIHRKFWXWB6Z0bfFtnefp7pqnr1ctyIKTwcmG3e5xCA+7nVDTobgfRyuacblfidpwfpygohmjQr
+p0bikj3HNZB4eNH5mmrHK7non3N7xnhn4/omGyG93qJHNdifKhf2bYQMTwaSozhZEfKvKMmfh2X
R2JQuwPocDAtzUDdECSX4K8cEOvhCQEb3/KlHTgN69yvfQkNCjlAnmIlvjFoeEargRlc1UVzz4pw
rTWiaGF016yqD0p4v/hQV5N9AmoJeaOHC0cjGa3Lk2SY4jFlcGaJjz3yRO16Zt4wejzDnWR6WKNU
OejyATkq26Y3ecqZok48HL4coAfNLbOtw2lrLRCwBEFpfdh8GLkA155dBBxAjKZTzNxNiGMWGO/M
kUR0gxPYQEgrmfxXQkneJaZBhBAcBejpi5KmgbLONde4bdQPBqJg6cPIeR/f5lsGW6C6q6Sefb7u
nRtLywP17qrdIK6ETtctMhOjQycj1AdfTt1z66NSNZ3XJPAsnrIN5J+Jh71i7xVku9fVOK9gSYM/
eZLbo+JiLRxfNZc2XRc3eRx+gh81i0RepdZqRI8G3o5bRK6+MK+3MwcheEzjF1xGswU0IB+OL247
L9Vn/HLW4xLKKdAyEzcc2eaSiUEtTlxMehgknJZjievLbqju5+HURLusvdEM3NbXleLa2/jcLqT6
rm035/k9Ud/at/InqnQhRiyp9aaCT6lAZenRgp1J0h+3aFThkhRDgc+6k1b8mIp9x1SYIO/JYZI9
WoKZPKHeACFvTVNroUlbxibRqLPvnFDfytedJIelXqzM/EW1Vj1oywRAtERFBmoBy2VGpjRaj9ma
SY+WwxuCsmtgBrSD+Dp6rWsG3aHeIW0VRItm2+05IjwqmYVNuBzfnBv7Hk163R2LQzzeRdwEa1tj
5O1BhzTJTtOqQN9SmSCA4PdH+2526VZKCE7Ad4zdnPJcPrCleaMvFyYKSq/BwzsDF9k4bvlkeiwZ
ToeX2S1u0hVyXeTXiy6YXZ2EmgI7o7O/sJc4eK1B304AUwF0Pu8cjpDs2JU9JcnCPMircmvd2Acm
gYyNsiREedoRpgnT7TdGyOWMRnAuwx5OmTvgCZP49ejB6dxBSpiJh1RDxgK6totgga184K52VEDc
EDyUfTaDN9ylK7L2CtDUR7QlQxWN5uFiOujXpQ7uk63RKNkWL+Wjhj5PubzOb3O8mvJbVdrUDFMz
rBFiUx1YnGKtixa9d6E6Xl0e6YV2GaI6C5pS4IoLbvGDoLCYmMhm0tQ9Mx8/+mrymizNOoQyl5Ja
WLcKEnDlrabf5xZkMIdBWqrp/OJ2A4pj1lsuHyLEPRS3sD3hCUg7v1Zuz9rzND52ui+/9w9EJKZH
tNJvL35MDqEhbrGBCcbw86aqQqvGOI7dveqssLe8/sO2VkVzvCpbvQ1b5AMpZvK7gs9OEg4r+AwJ
Tk8dSR7cCRnCumZuDA49RgLAYYmVbMJgeMycBWMyoAMcvcoGGHvufGSJip+NQu/msU0+kuY1YfRE
Kqhu7yPzmBs/jfatBh03UBSsA4dDLnHNISQZvPy8oAoAB571ajWUvSAKLodWzxNOn3XNQ5u9hPqv
rRA2Ka4hICdSZxgEPjnpUh3uBnN5jV+VmhFcZ5O2SN0gQPRKA/OMO1NICbSegvZBI6feCAOBZiUR
vdZ4p1pL3XxTjtXjEJw5wRl7XVz75VUCUoeHd1PUgfQAwux0ARJ2l2wDsJ70VA6xf5HwtQqEEhCj
DHBAI98ewtqHwBo5YQb+Lvl2G9bqfqzurPS2qnwUrrqWIc6fTXk/2ftI+1Gh5UK0GyDsmzlTfJ6F
DKm6mMPOk70L68i+6ZiEoMsGfHt95IAva/RL3i4y6O0sr+sY/ijbWIfLR69vrpCWAAdHuexo7tH6
W6hYNRIt7cWwBVlPXmfXcNnOzFgYa8wc2w0Z1vgoubCOGJD1YhdCOSvaA6ZFqAPLhatbMLShU2Qi
IgW9O4S3UWCcF6Q/tJpQMaSLJIAs7VtrhuY5LPkrqDxFlrHI1wRjflTwa9zLGWQchjnQ70c9vXD0
Xdz51GjbvAvLe7dutqoOl39tSmGNZhjSZhdasBc3cYewDHkFRE7ZWdOC4exx0Ifes0/OLvtYPKuW
vJCQKgCRYcPjt1kbMEFH31yClvj2G4pwvd/Bq2Z7Zif4buW9FkLFCumjQsV8pb/QeyPn8fUAacNz
7tE7feNEc6WfwrhGPH/Gyg5Stx2LB3sRLWTqrWhhFq4woUJc/wg4rzmeFg7OCbNd92z7zcU9gy2i
9uOeXxU/emSYj0rcOKEup7wwfzPNgZYvIeen8UYCa+bmYhLA6gYICxUs/nUA1Vbv+/X0NPvtMfEl
bJtg9S06qkqwc+Ce2SXo3WJIF/kafGmN9ze86+dvtLJVAcd+hU9/xRW/wLWSFjOB1ZZQwzymQLfq
ut+KPgSTPS4V6PIcxLeOL3i75GTBvEZxJbQA6pvHy3dIrvFPyDG+Qio9OVTW6eb+DqvOmtlh7gvE
CXw5uZR0bBLwBRSfrr4RdDtEtlj/9gBgAq4FJ6I4sNQVVn7xwkiXOy1FDTk8gJBu4oCRDw6XPdgG
gCgskxuVLzJTGXZbtOFuNI49Tm0+m13z3a2YAmj/21P971sxvuh205WfK73jVgpS1LV6W636ZEPn
iVrLJ01czZs5AN7xkkD3or3oBURBEiDBxuFFLb+QV2LJUs5+AhbjwVjFK2zqyAggHfG1OFD3QBXc
fOu2J9Y4e8F8G5bWtub1dFRg3wLt/whA/3JLX3oLFbNG8H4/AWiBLKO1is3P9z2Mf+wfWDSNaQtr
poz3wu+roFLSphuzWvQwyDS5Re/qUtt4LY+GONDtJ4rPP/cs1H9aeb/+zi/a9LqcXHtZgOvyGksa
2Ejt3aAvyjWlbH9IqGdav3+gDUckpGBw08AWOOu6oMw3uZ7I//P1GL8Lsv/VYMDiQrFwJVRRjP6i
LG/3VWfH6QTYv7t+gAfWmqsFF1+jgnokjxduvfkyeYDKjwaU9mivdIb7uoIDgZhdM/QXnD+oOuL7
7BWZwJVogRRP7WXv3LUEU46OFXxIAGM5tN6zLcJAnglQskDbic7Zi3EPN15SkSJclI/00r7bHTTy
/2F70BmCAICbmKN8tQDEyblEdAU+aqMHHRkGtcc7ZPB33LE1zYc1AlNR2osGQ+JHD9oGaRWv3tDH
WGmbcQGqlS36t4vlkg5NnvMmM/ytHKOM3N2XLgsdxGar3l9hhR7BBYYnlVGnrSnX2EcjOwzTSSTd
xaZ4pVBjXMw8oPq6zG+t5XUHT1Oc9MYxog18Ut6GcFzOy3Gbrx1fvzPU5Xxz2V1u0XBFKWrLIARS
AB7HP7XwIbshv2IudwBWc4cVyTaHQiZaLV7mU9Os5GW5nX0axSsMmMmWb6IGJPa8IuUayJ/rsI/X
BbzsgADYTW7loWIyhVB2QXfXfN9luDS6k0IQ4BspjCB30UYVNWHM2Y+W6qQuQIB93uGN5WFOH+QB
0/K3xjPT4dVO2iVLcR3QDIrLXoYAUL0jOwi9DOMnb37+8xrW/ikE/vKOP9fALw2rKD3nfZvyjvVw
eIAC6Ou32oqe8ELy8PH+4LDxGrC1wYe25PLW1OfkAWEwOQZMSGjHcFZvz6dv194/bnVDNU1D04W4
/pfwgg1Q3MA110F9mBSjTRAiRe1RK3kivxl3KNt8F12sf2pRWr/8zi/hxcKwec46RUdbapE/mH4H
tJms6u2wtg7lkukvlEJ85t2mj3aFGCTpYcwYjgITGvamix3qgIrTsfTRrBtgNVieSWogADvR6jwf
aOXDU1tE98NhOgz4kz8gGESzN7+ddv199p6/gLRRMdp37QNlvuXDO0zdaA+eAB4H8hSQRxuLJjC3
+oHNc9nlt/oBuVBtpZXeuFEP0EizA8T+4OrmPyniQN5DWjMusvv3E6CVEhbHAlFINtAQDv7sXW/H
DcwMGN1bsEc4DR1ZuLGbnpsgujO35vO8sjYCw1Qe6033KggZTYC16XmDEKIc2EF8cJg5j8N+TdUP
0mSqbrzW3noOvHYR37aP5OvzzRQIEGqFTsVRZIMgNjtORU9YpomsMmiPVShhxr0w/dTrd0VYecxJ
PuTwjwnkSPOzk3xKnUO30RGKY8WVwTlUDhHW6EF1o5IazM9y5EproEvPJPLeRIuLV0CVqZHbGDAl
QNMuJK0OAH67LWIjgUHncWE+TVsw9LcWvPsgCBHOuuYTEPTP9zHlcRGW/uVB2zvLAWALwG9XPsQP
0e583/nawjkAGGycFYOeob6OPwzil49kV/lYEsnTveVBO7optuxeWIQihQXK3n3b5v6nZWsbhqXr
hoFf0NdO/pxP8vWa2ERpsjCowj7yCHRD3ZhefupRe39nuaTp/3Tw/forv+wUmWHeazvwK/v6qYAh
jkBhHljR+szQAaLMLsKrP4BdpiqYtNCZ7qLiZ52f1GlXTIqnBBgKrDMVTVzY/fc8X87M9BVtUOaX
7i2cXtfUXKd2oyUoXKOM6NalO5SeypCCn6xmDRIi5RLCU4v2mWGYwW/vxx/qg/Y0UZKkO7CdEqFf
pvrWFMjxAnE2KpYguXPc88N5Xy9pArEPOwDfeSEXG3mgm5FuqKbF4mAc1QVlhmQFwuxPr+kbk0Wa
SaNA2pov6Mv16BgiQRbqL/ZOPG/aYh6frm3lhxIpIm8k+XhSAk48pvouKJuCSm0ua3YrXY+lNgmE
r05X7UTpwBGGdgGkF1lD9mhBs6yCe8oBcTNdvSqiekPHmbEZbcKg3C8P9U1CRADAqxfVW3E3nYaS
Z90u0DtDY3ne57szISR7pC7pTY/Pbdk9FD9zKDnuYAF53Mj6o8QgMk30Je9rdbmR1EVxD6HtGWoT
M9zljQj00EHCdFs8ToPLDk7h3snQ4H0Vk4kKFGzZogjH9FW3gq9VQM3aEla6dyNeZB+p5Xfv13fy
/xJUkThVSBukkp0FHL5EppqCScqcCF/QsSKtV0TC8mmqYTFw3JvQmj1qWmZuOCRht79An4JTAK5r
fMA33ScvzNXeoKxxzbdUxIIpI/9odtLN5YneC53zAZdVrwI8YcyVuu8RX4YWMd93BX68Z7zSNDHp
LeZv8Y2+RgVqLXqnyc82B8kKFWjM9P7pEiX3dPcYm2tp9K9EdiB5l60atO75dljGj+MDo3BMt8qe
zMG+lwP+srSPCr2267gtBx52sRxxoFpC2Dpcb2JqtNirALvsICPKn5wfIqHQ9kAZTbbv46VerWfb
vzjBmPugGjbK0At7D1jnx/vvrCS13z3//spb8TAzFRNjR820v9QI2EmrFtrSunelOy5RwGzsj/lJ
C/RTSpo0rhCZWCkhoi0+NxLU8oJsbEQrnlo/GDwm5OHQZb71Wt5RvcNsIMvy2gwZtW/dCbW/Rxr8
bG0opqqOwBE81N/LjLaunIuasXTGdzuM1k4QrUU5VvlQ9fw5BCi6hkc6uh+D1wFwlO8CGxhAYOlc
7C7esLTFbBXd6dpLQpTVs8Wf8yfluwsUicwv+VMfZWOWXeGMoVIwLXBE8KJ1E0ae0ExkOfPYNB/s
6O3bDOl3ux/xEk3bNFWFqC+rOhZav//i85XsqMKN2bPu4qPwA7W9fq0/CTtQaOjun29T/d1T7W+/
TftSKV/sVJ4uF35bH7QreW0ejRUCCp07ov6C3AtsrtSXfOfVYasH4+vIQY8yNoVPSB4l6tzvrkiQ
j7/U7uL+BSmYlSHz19/vP82tKY8t2F3znXNnvEu4jx9oXQ4f9J1h0PbBAHXjvQ/mABpBuyJf98dV
HeDoQDLL8wq0O5KMYxstqvvrUXBZ4pcKeZPxoQvIO5w17QTopUiiw+6AsSjdxtvL9IjAIh0Epskh
0AqcLqLMFwI9C5jC9/E9owjkCfOdccfCW4MmyaIzdhe53/nsGn9P3CEP4iiFNaCJpPDXYz9P4Phj
0AI3C8IyfGBd9qUlvfQV8tpw9R/RTPCtG2OJttSNWBxYBj2Ma+XD8YcQ9aWAwKiFhm/v8XEhqXZ2
9ObWNO5WVEcTxaZ9g4bN4O7GQ7YqH4fl1fpm65gih/8dfRH0RxGHZEM3mcr8/Q0W1jjnVzP6C0K4
+taP9IP5bVc7jO/RMVlVq3mFEMKW2m4rWM7tftygEMkZI3pVjyZpXLuAYuuW28sJnWRlYxwVdh6k
YzK5x3yX+0lAtntLmy5HFCIgNdMWxfYSpJ5+tEAfc6/4CQB8jO8u35hUM8n2t5uzbdjz0EkdMiVV
+xK4ENczr7F5pSG97vx5i4b5eWuHXRkWeBTX4IbkEcAkJOHdsbKX2ZaJS5d0oQqiVRNaAE9QLILm
pb7vln1woUq9b04GjCGRdUbhdNO9Yq5ZrEDcfP0lDiAcre1d78l+A6650J4kSobkoK6VbdthLw3l
cDNYG+xKqnuoOzvtCSQhBuqPQoZpQmSMPJpeQby8+PlR7ObLMfY0mufqraj9TLKlbNXJe8FG9HMG
qeHDuHbIbIuLyDgvxDVXEMYhCvEGverq26uLX5PsFYf+ECEf4/FucbtdwObCRSzykmf9w97R30CX
S+DI7uUhP5IX+J+hhLaTAK/mpXifojapltbt7M8nUp/4wBjrmUIjDpk86RfVY3SnIJYYSKEFvP1i
hS1jtB1OvlgYgN8G9Xq8ZdTJt9UFGjx0w0QFibP8wBQVWdjsX+9mYBgfWqjbbbUdgi7tBlcJT3lI
aXkzyhTG6CoEKPSsFIRrn65hwqaBUrCojp2nMIjsak2Aa9QLxlWCaaFAaHyzTlPgCrxAe50gjbjW
SoWbLXlQmTbC3hefpNyLfH0ZHcdwXDsh3KzV9V7flC244uTZAZxBmpvJUhBBpzfbhxeWufqWmcT0
NK67UxJoN9EdWQKu3kjMPRGVsKAS7XI7OL8UhDp6CPBdfYNJpw0pmpce0BGmhYD/wc5C0Jrj4qbf
IdMMwROiEfP/3sRYoAD1pkeBo/8XQvk/GtPZpe912ZQf7X+I//ZeVlOdxkn7n//x27/21c/irq1/
/mx3r9XXn/ztPzb/+fnt+Gfpvbavv/0Dp7G0nW67n2hY/my681+/5N8/+f/7zf/18/NT7qfq5//9
3+9lV7Ti0+K0LH4zC+SM/sMgTte0NYym16//5d/+gqb9L1nWHYEjCuNtnUzir0EcQNZ/wSRWMMlU
HSZiBQ757zkcyfmXghMgTrRYuDqGjWf2fw3iSLr2L0u3TPxkDEP8b/V/NIrzJRUzUcTj2pDB0VVs
DFX9M0X4JdOxrunVzNopfRwUc1ua6X5QkQvOmCwZ1DvNrnGlcJayPkrYokGcv2SfP5DDHCgv6b4p
nZ1uFOGQOMtS7W+LAZoIvhGyAYqUOsj7opczaGtdch6aM4Eh7wPkAZ8b3GLndn6FyY0XC6WX3hlb
rXGWWT6eMnM4/fJKDn+dPr+OAChi3umXU+nft4mFJ4eSxj1rIu/65TbRLLPrGumcx9xydo3VP5X0
OuCVDUFM3ztH0w3VvqVlw7WyE2NjR1x7Ot6WkbPUz9FS17hXRDBiDF/sCeKAPAxP+szEu24eBzRu
bE2HbNQ9YUqA9gxsTadAwdlYoWWCarWNZQn86657kiN9ZZ/LQwlzdJi1HzFOUrECzpA7uKlYm4vO
NF4MiCj3gT3dx7m5Fc8Rr6pVzFzggIrjAPdN/EjDqG886GvZNlZNjTeTZC9LR9/q9vTRYAqZl4wC
21zWnPk6Y+ZynCzRbvd5J7s6TZfaDIsLmVI7BieRuV8671mV+zOzgDlWLnIKD6ggl8AMsuilh8+v
aUwG1sPtnIynAgL23CfLJjc2fUJkkBbIWyBxIX/UJVVtVh6aC6UvSvPL5lIdGhnSlNXf9gkLrUz2
2ez8QG9heRmVVV5Fq29eufJ7cssrx7cVH3hVlplLEObOv79yzSgnCzcO5aQ3iJGnxlpu02WeD/iw
dK6Sbq2o/mmnKSLCYxnq1/gxb6aT3ZgrO+ZPi4Mvs1ay3T8NtbHGlG5XChXv2lzFcnbKrWRT4scS
V85ytnm3KSspN9b5mZ+zkSlAEns9pCU7Y7gtLd5cHT0jL7OyL+wATGTFQpHty2EAatPH4bZRWDgy
T+mc+8Okr+1W3zhK7c5S7DWmcbQnfj53drnJ23TECqgO4pfFuuE32NmIC8ttjvqY7Vune7Fy5QkD
Qt6WnvL5c7KUE3tnF8WhnDOotKyqgn9zPbGOf14/8FraIox7Eo3SMra2FJULedY2YjGVTgyNgVGj
GnV4NFnBwbhATaxsgw9iu4jXKl0xqKoZrEZ4Kcdts1Dz+yIebrMJ/WMNxC5i6YxQQfi/+WzvMqN9
rKt+3cjFodZYdjE3WSJGMyBej3bA3k7BSfvkfN9r+X1flGGWmyt+O5erS/8z0Nw0TKxWTVvTVF0n
ZOvKl6FESZ26dJos/VRGbM7hfC+eYY6pC26FgZ3yfDWeYYOfvfhTbFDUcnAlQAgYI5eUW+e9fUbC
hr+zS5uGd1Vn9+JWxcXX5/E05+UBkWQec4lcU3XAy3ytRcleOuf3f94BHAS/xzxTUxQOCbJVjhkk
Y78WsVo6ICtlKie4tEi2QESYz/foJLEe9TXTSj/KM9GFexFrSzekZz3n+lvU54k08ji+2p3BfHb/
VCvGsRiJ0pKZ7IUUiEbI//PFOr8XfuLhc+RhL8+5x9yqJWZZfw3QUmW2sppFymlIZxnrr05+Ens2
m7qnOa+HIE+wxKlFBLXpSw6F4KJqDrNwZvIymPUVfqoD0USPUS7NDD2QExicdlbFWJBU+uLcq49o
LkMf7hkJyM7olQ5VCkP3Ch1Lc2IHPUYewMCPlg0nQzxlxaKx5td8grNGB4EhwVb9kC8MeqM+zPvt
kLPXOzxAOBsf9Eh6RhUcXYazBbqC3vOLnud5oOfSvGxqtq8M153ojWz/yEfoKHUh3aWvZIk2p9B1
gbeKMm3pnN+by/ja2KM4iKZXPcnhN0/xC+YTB3kyUmYiEzQ4xwwB/6x4FwEVA6KTZHL1aUyTK83v
Wwfel/P612fX0UNxLd4ru9udr0J9KGcDk7Hs5JHgXEeEAHavPVRgZmizB1rL7spT+vf6DFcVE7AI
7E45h2UTPSDVixW6kWHJkwnZnOwlu/CMjPYp7ei2N1gGfVNP/i2Mi4VhyaatOxbSv1Revy+MvjKj
YnIk+RQDljZZ9KPBpKGJzJU8c4yygkWkHEqdSRnYTE53W2bJXs85iKoyxEnrwDa4rYl+f16wX0pB
sWA1xdQMy1RUbJmNrwu2uKhpjAHHX9cla/1TLCON3xlrvVc/YmTyB9jtdjqemszZfZ7Zo7bRE4A5
e7Q/D2CpJLnQdajmHNT8oIYl058v8h8enqYw620rICqObTlf4BTr4uhmijvfydYIWxeIhmR2OiLN
egyuQd6BysODHbMY0GbUBfWtZj1wfVhC7C0cLmu9D6Sr/o3n+T88PAN0g5fJRjct5+vD60cdv9lu
7j6vC0vmZS5jYmwr8Nmgi+YGb5TMoIm7kaXIoTcMJ93k1SpwJMvG2DYGl1gOtyhHQf1EE1PKTLw3
v3t+n/X8f4MZ4iWDw2m6pWuypcKI+PL8shmr4rydUVhXTcSFyBEwKNRLMkaO3kHieJiHJ5FBlmdn
KRaiyAnEkSsbHA0xt8DzK6HONypJGjL8scbRT/JbcEQXCUfAwOgI4ThrHEaDAKkrErpO5JfFQWpZ
uINxzEzjm+RI/UT2fr8xhNxli9xIVykxdJE8/ZIPWzFOLFnulKdhhmkgIqN3NapmXZYoGUvDjyrJ
pW2fXKeVZdCryTv2W4VM04TyN4rYhMRYZhbfSVNSg4SeXjUkIZln4yLs/ogS1UNN+Fhkjr0rs/gR
mSfdz53xNExjsa4VBP/7WXr+jDwR2D8+nJgDDeYr8paH0oj3SU0XCGnaFh/IfsZcccjkD87bkx5R
baRMsOep3DLbiF1lrkQKwZQAFnfsKDTFF3LPYYCekQb1i3MrRt4b71KUrhoLI0x5JgTGEhqXMT5E
BMOL7OX29GrHlzksnYJ5igptdV3lWNF7InXcyYxIt+c4IMLxsyParHY/XO/K6pIt7DMf11TTa1mR
JMUpQb5uy0MvDE9sCfgknpwHkQeco2FAs3sCXp/Fw9EruA0So1CFAZotMjHeCW6F+Kb69qT2N02m
H8u4eJcn+0eezK+NxZ94CMm5GWPFIz3IFTx2CY2TPOmfmotQ4Z7702BwVWJVWVVthzJsKJprDC2V
qnYO8ULmakcOm8a6HJrZjpGspWWFCQPnj8rzaAZ+f6wVYFkRI5r2xfpRItjr2mgVBnGl4PnZdk+D
htqKPhDPypzbttuh9fSUHDKBUUEd9lqeeRG5HmPeasb74cIZh2nIvUZGsZBLAAvZ4ShGPZ4hdacQ
rm+Mr6gWAOYkMgCU6Bgh5XeUdYmZS8znWBUvOkNwHKVRpuW0jjQZE7BQN7kADSPJxSBz53VDYSmy
gc/sUYrkj36SP+QmhpMyyrUrqxESerbM+J6T7JFs7LiKmfGpNH6RjOght8/Q1Kv4BVN0GZZlYnlZ
ysPJ+xrq9jh3TEOR4ZOIYPU59QgLTH0SSoa9tJwJJp/NG50H50emTa91Yhw5EMioNX5p2SUvcypy
D5S8XCOKmfBBEc7X4/K9J1HeSZpoawg5vKJBscm+EBCt1g6b2TzKFRsF187rMkZsbB8X6kevYYwX
z4QmO02W8zhMcNyiqKFGK97zMoZjmvJ47YTVNkTdbazxoJpezLZ85vOA7S6nBjgidfgsVSwRW9FI
05WPYTKYTGnRzRc3Nlv6Zp5JYTR9lINvDqm/p36mbquarUE+1FAr+dK4KtRWvl6QajrZHUvcpJLV
QRMQB4wLa4uA+Urkp2VsbuOa1ZlrYoFTXyiZX1N1iRK1ODNrRiIrRbr/54vTfwfkxQlAO00lk+YE
NQiWX5JoUnNNGdEgOslXjnQJuOM83opsq7YwwGmI4CMnlxwbG1FGxsV4ayssH0TPVnh+vuikbn+l
2pwFVMR2rB9ti9XOWdBgSZbnxcGuYBjS5SwnpDk4M0rKg4thHqbyigayvWwm/dhE5Il5yWEyQYDg
mVgm3S+dWzZRnkrTveb0t3++9c8C+csZweEHMmQ6Gp0I9Us9VCSobgmd+ZNYhrjirGGPkiDIr8hl
hbGS3wv0pxS1Ts3hxzuyHerbIVkKxAcf8Y1IJCwSj4LCWZIARBR7VyC/ltnJsub/zg2rinrqz9f9
hf/51ysD1jK5clm3beXLepLiXmuYGS9PxJ6MdCHNPU2C9/v5pgZFgTPWsCtiqSDyzDmWAqN6gxPs
dS9ujkT4XW9LZq4RW5XRNXbtWiW0Ofm9KBaW9rWrfLmfGZO8kJ7EEgGjFwG7EyGNzgg2HvYPPZk/
wA8gi1bDLS8X/xENA2O0m6ZgKJLJpaYh0TEL3S9lkAGbGNuy7eWLvUNaDAXxmiiidwW05QvXackE
oIsEl0xHd3ih10Tn4io9iDJYRwIKirIoio26urEH1t9gKh+fJ+w5+mGlVBzWjAWsxPOCX/9dOvfZ
lfq6UjQFyiS5nCqbXymTiKhfrlplXU5yBgySkibpwCQNe+FibGI4eQJckzWqUKwBbBMwoAXyYgWV
NmOOxJ5SpEIm8QfTyZ2NsLUssS+uLKGcvZFAlyha6kGOkKYvkE7E56F3dgKGyApnJ+AFXllosfaE
G62WlaFYbyKh/kymSDDLTHqWWpLEi+FLmbMs2Gjfl7GApn8ruk1YO3ydkAay+/VRZFqPenSmnE+N
SmFkEbKlgfeKgSPHaXOFaBWTqJSJRjcHX/HP9Csf5td4YJlaFSeXeq18bb68D3ra+lWvQjnuBtMv
C1KdwZkY/kd+dijlxs2FK8fQapQTV57dYJIv6tOrZPS3TWMgEWDn9xxa48JuBpZrO5yyhiWJK/gO
aQQYIiorq4koUerqkEmcXai8b7Vc/iil+CVThpOC6BpVNwNvTM9cQyITKY1FqaKPVOMJJKw4LRrY
OJI+/BQFsg1/mMWnli/DQKJgD3Xl444EUaVRzOuzLUkth3/bbZrzufvQOwXlbByA1w0eC+vBlj9i
EhXSRtQLDLVpXNkhNxuanLwqJukrMVReyCZ3M5QcRDHS+vtcIbW+8qWGWlbGx+fOVgf2t5w5Apux
NAZi876koI5NeUCJ/6KR90XNYbhw2A5K7vyIu+yuIcu1OScxqHkvMWJyB1nC2DRiqB819gLVeevN
ztjejW79wPGJH+cFoa5GVXc9N0HTkFLlMi8PpXLeMEisjWsm6VDBfyFxVcC0shrwwpYprkWGqDmI
pusFOxWQME/sH1IrkisOuDwZQKFsZOHb7P4z9v+V46h8v4hJSwcpepYvxeETUojLbF/2fCs2WTYR
fr45JUStXXvXlsneZQeqk47jK77aLAu94G+ldXmPy/P7kEIDEVswF3kVNkynzyJLjyWcWdI9cbNg
cIiKWiF1+AxF8VBGB1mJUIgCcyxM5n5r8lJJFSFppA7H8QRIBRS443Hag/VDr2emU0QwtHl98zlW
IGNFict7guShEtmyK4lGrPMUMrpd+QQoo8cNwx5Fo5P/J3sA710eIRgqZ/2TLvAa+4LilmXZO60D
x56kh0y8PZS0z+j1AuM0cj8EdI7StZ2YR8qGwp2FSUVxYR1let6uNKRjP+b02j3HeMy41kXE9Jgn
V15EgG7J3DHWes6vJGz5hXAsKylwUss92BJrIOHrZc976PnJDNt73Fmk516LHuKCgwdLJ6gzwnko
PpPQzlPRPQ8Vkld6ixdPr/W3AjDWzpwNIlPMpmbcaik5s1TMDJ/GqDWQOFNLoD/vip6I6NB8Rg+7
4pMti9qrtsVS0ihHCk16bnLzKF2RayzyhMF2E9uyKpPgcaZx/v659EAyT3HOSmmS9onaFSWslGc5
n7n1zwcjGSxJnHzgeSZ8owYllDJ+XqQXw2wjdTxlKXIXwMMkBUj0V2TS5WHO5tesANkciSgxcp/w
4XBJqB1eSVFcr97/qU20mzFYOJ9yhbdQXqjk5QpwOz8DQ+U61D97poOE4wxZa0WJr2Y96RFr6c/p
gfZPEfqz1yUbQsvO/JLW1Nc2J5N2zqc4/X+cnW93k9rWxb/QwxiEv5u3arWtVm1tPR7fZHjrFQIE
EiAQ+PTPb+5YR0s6mnPPuL01trWHwN5rrzXnXHMJ1QOSrherT8LUg4RTCVy2cG/jRf9Wi4vhXe9V
94u8SJeQQPxZY/uWbpyvgnpNTX7PWDbhJy48QNpS1W4DYAxyO44lt2fng6sUORAxwEVRQIJtDdjB
8m9tHz8g3Nk8bmlOIFTP1fjY+bkYQTFhD8JinroW/rYYV1F5ZyH6kduM7yV0T0ySFt2YDgJhZA+J
xnLbzWeUDzAQ4Y2oK6pIi25ToL+uI4pAN/DfD6ENASGOzvsfAEWcqWzMifN43X8TgNUyhXY7bZmC
hc/eySzj2Xw0ifV2YjJNdEJPMQtGhxTOfmhYQaARA3PF3EHJG+BKtvls8W0QuCKJLpg29c5i9mQa
gMjMP4R/yQG7ps6GYktokGynCXVpzUMBn2+i4H28BYQhSX95wc3EZDYfpYZwQ1Q9EXihKODHWIvT
xAOmn936ACLBK0BIXWoRFS1gMrm7CEFTkz8bBlG7JD0hN3uEEK3T7+IGehN+OHFNz9RcMcAPzIC3
oAfEigkf4T8Y+HNKjX5xxzT1z9uiveA+XgrYsmAW2ZgWtxa0kEu3CbnO4ZM7sCFG2EBy+LHcXXcM
jhsH/+rfXBtMdEjqHoQLax756Noql7xiDKLCrlt3tfksZDWIy1vVggE5X7Bxf7WUX+6O+7TNb9N1
f20aNmyFaUqx+qT9xGxIpledqi3CZ8pBkju4d5/cLl6YmWLO37iYna+QPRcOJ3nriiVEsMu0On7+
QttIC1EQtdDBYBt/aDEGrz0SmwmaYPS/pBtzLUYYCIN2flIRv/hUtM1dt3Hxo6SNiHGmKdNOB0TC
2oZtiPSxZrO1kDLMER07cLcyggnbM/eRrQql3vosGpE1EzwcpGOTFnj2wK9lq/N+ZMoRxVYVL7/m
kIfNELzX5nS3b2Pvr5cfnXQJT2h2qmUsPVFIxawuFw726VL3MUMuc0YG3MF1Z69qyMbXqQsZ6aJz
JrV0zfTD3WKl6df3wuoYQ4PT1/6N3QjN/eRQLwbZRYLsZnCiD20C6mG5NzjRrgb+at+5MM71lrWZ
ceun3TeTgoAxP870rIUNtzSmmiImtVUIeXtYv8PESW6TbVJhrKnSdPUpbag+9uv7Ypmew4cxf4c4
EXOGxswLZ80PPTWseD7xfTALJgOdM/0dU5U/jobOjZ63s+H07YH5m5JEyADm5DGW/CGzqOC/QTIp
jM6UBLY9MGiMGcCeGY0QvVqgfcbQSSkEQtTf9ba8bWkwmsLxR7ygqi95QBw9eq278vJjegbWjujv
gxeMYQUQRcweU98syJW9vLiTuENZiMmXV6K8xbTxdDm6ohuxn8wiOKemZUFCoaODqGGSRGfZO8Rd
VbkWAFkHQ/JVdwiHdTQT6Dt20AZ1eBaDCvS4xbQLyrcov622lCi/K/987E8hSc8c7TFUZ8jhgAQ6
tG1RjyKHHw7huJl2tCL32oAw3yMnAZsSaOW6TXpYwf2dZW7XSDVgZ4cF17rRJoOhhWKeeD99fYqJ
nUmz7QmAZgdIgs7aBY67s5SjLxkpPUEp3ml6rdmszhkTCfTZ7a+H8YrjAckLC2FgVTJ+nRTv2sIS
m/xTugU+wsmgqNw3zCa7ELs/UPIPO+dvnNgva5wiAoSGOtGgdW7F7rsjrx1KKmCjYZN9YrqEFWYo
MIikVwWsADGhG1FAeHltPUM5oe1OmIPA6jIBq+xpCIizgRFUuyq/kxAgzWioXuVfdLpoowecaKbe
XaDS+Uxq9FY6liDNPqmql7og9kmXmc1+2xD5/sWFwTCjB3HRTy3MnEhst2EEipIDUgBGCBJYAinm
3GTgLFMRTTlqiy3UE9NlJY1QsqyoWvXDtRBGqIPP/wAyUNoyA09QXsVJ4CtwRvEsrWHKMJO2PLO6
U/1j01GiJSDLhdWjTMNbd1ydS07SQkW9GoCsbXamXAH9gQAjASRFzBGAUicnp2BqMnYOjBCBYJSs
QyobnzyIEWX/IseMUbaB/XiIrtCqPX3azp5mcnSyh5uqlS2NATETNRFaAgsBBNxt6kszsg09wtqe
8JERTtAQIJQ5K1pwf932gG6XIQ8/pNnya5sRJNmvQjZzJ7zo14hIGJIkgYliCIA+LoXL/vrEGpE4
ef4sKIYN/q1ixebi5XgMh7aJl5klm4cFWCxrxIq/AODNtDpvEU4VBhUC0KWOorSkjjFd9y1twg/u
ovosXMrJWTAIv05jm/GzF4g8AvPuEC1bPFvE8bp3lqETZHdBQL2yZ1Zr4YiOyShOCQ9UKEQUJ/gr
D53PUtyonBl29X0dcpwiwhp2wqGEF/gSKU3h5ZhnH1dZzKFJhYPFmg3/sJtIyq4kftHXD7+briCh
wKKS9WuDSpIqlBlQohLSqY6oMy5A3U2eamNuQdoC4cNc1QADgvDrkeW75nYtx19BR9UtLdS0pd60
STnCpLTlJ1Qh7VgfJHXSJA2dqk+sMtfDp3pvzoMdhWJPKGfx+8X+c7mPbC4lsCE1u+tgS1gs+T0b
AEHUX72DKkOJkNOjtqF4fXnZhM88FfLyKODYieEv5sqhyW/H0VRleTcMJDU5hdV++VMxTxoFQ1Xh
7vlaBja6IeRwlloqAElgHjC1svzCqDWbhLgbKsdewjD2Bcmu/qmS3SFb41HIGXHQOPRonBX3KZKJ
mxTKZwhRzt1tz9mdfkqzHlNvKhoEVTlLtRlB2pf8WUv5wiZSbNXyKXqYi7xysLRB4MUCkTZJij4F
R9XDLr1GtIMwTzT6EFNLKXVs8zWTjqoTwXnWdK8TEo1HICDK81HD2sTy0ck9FVW69MZFeqdFq/++
W4x3VkXBqaGaJC0IjnBCbo86c0Tt3jA4yqoZ9phNbIdv7ZYjn6NNHGS0N/e7ovrbxTan9sBj1uTP
wOwqtnR/tTK1e1XeMtoXeQZgDAXtftG9o2/+o3gliZ4MoyyKas1/B8EWx+2wTL4WjnC+wIrXIMdY
UDZJI03U4a6DvPWAgthjAGf9Vb0KLg81CfVJcErYGmq/Pw1YsPh+zDQ5mr4oSmbxF6Yj2oJ2YonO
rjwcahvMfpLhTk95j/ufk5v/oia6kAQmhcMKmMeqbazvQ62+KyKkKzVMFTPLhQ1YDh1paLAjesQs
s8Iwbo1juUCiIJ2TtrFpYMsJ3nVNK1BTnkV+8S5YkHOk5koVNzJLNAzESMkV0wZfHaXPYCBFGt5o
1xoHIIqxoZhUhvQse+HNhGKiSblOCvA4g5V+eY96cwUwK2zhubEh5fXosLEK4UcrLI4ZnGGW7vJW
bxpLqOuh5wkp6aWEtCSEzn8JbMXL2XICGMOuHN5k28HbQdAjAn7d+AnUAxRDTiJF8pa66fe4dF69
fMFWgjF7tIhXGadKvugaYx1bHl1wzhy/tqsyumAUVDhah4IkFuGTAomSQck6rd4Uga12goFRYjwk
bKTDm2rurT4lHah5OLjKnN5DIFc0PS6iAWlV2jWQAztAwaSPMxpXc/djiuk/ckYl7HrPEv0CCr/V
e6/bq2FY/l0HaNSQsPioVuMq+Wk1OMqLJCqWPlOaFelYXr4fzz1AuooSgg5UcWzmuF3OwO1iipfl
XU1qIzxYsIByIyM8seRg+i0fchEwt1RYepZBRLCketbaGzqO6Bx1KWJ0CcREIynJcPriFv+RE81C
z2icEiQAPtobjuuAlPNpajSFxNhtmUS3wx6IZzOAJ1aftfuKOnwvKlXhrXB5H4S3Ye0QpcACW4OX
J6SX2/DD3gGyv5CMTaXJaVDtGUAjAR5E/c9cIAFUs6tstitG0ETL6DbwlZqjqDQT6LIPqF4lIk1b
KpW03m3fGFf7HxWDm4IWFx1AfbsK7yMK2FeBmAyrown2INiWlQhK5Df1VN7XIwXLhvltlnatqwK2
0jXx66wZ4rfMUMLTuFYOKDpFz4iBYPdO7nz1nRiJxgiHxUCkdzV1MJrgEFRkBbQcR+MPVWpODO1Q
jEX8xnEg5ffDnVvtcK5dUVVX8o7tF6/KsLvK+yy/yDldTtU7x2d/wpFFBu/hmQPqMcvIen+9ZIJj
EN4uGNfddNsLbcUhEAFAkwT624t0I3VPmVx5WAjv0tDm7FbmDMliMgSupMcKJn0iWcEpsddxRRaw
W6jzY2RsdBVafPJRIInzCkZ60+xvFf6LibSCal+Fj+1smCQCRAfMBniApMTdp8a/1DGoGkIbRNXi
yxvaZkVPAhzXxTWRNZmQXmDr9P/ouvw0Hzd1vd7f6uxSlwDp6FnbUvBQP6w7PPqW3ke7kcko0zUF
kCp2zI/dFVF8HD5N3NwK4V1vll9fvrZZZyz5CBMUkkWcJK4LlHWsBV8PcYcGObgVo91WZG4J92ig
vknAIcl2dY1BK1EgCW4Y3qgTw3C+txL8CNZbQ5FYSS8JQI/pR7ogB1Hu6tI2wYVPAFgqEnTmCZs7
8QaediraN4BUx6XtIVoE2HkJKnl0c/Nq2IqAWtwiST2zpEZJc0E6fKPn9kYVr7scf+jmFiuiZU4R
ISCsAtwHTlC0d739j3yJxp8FIsJ88s3Pl6/xeGFytnlMjwg55nxEJtpaj66x76s9UcTbAexSZxDR
a5fikcOrBYwvXCpxZAIqdm0UpzRsC5LTuPtWYeDeJAcRyemiNjhKqrguMlIGaMSIj4ngs+tiPHEd
RQy2VStQu0GnsQUe20m+EHIvnK9Tv/sWjJQ6MYzQ1v1ReCSrEnqkcIu2H4c8aCz8/3i5h/c1ykB6
ZSocX/v6a1ABr/XklpgvKl2ql+mnYAqw9O/frlJsUPr2uqK1SpIrpe/Mdae0Cj/opNJil2hGsFqZ
lu+Zufv25Wdifd6ebErSjQV1DKsfnx7Kmdl7z7t9tl6Wu1ubiEvWvKH7BdZrWPDeARAgL2yxIImH
akSRLd3G+xYH06XEQLbTiY3qOIv3myz+IGWTRJuq9/1F/SkbtrDC4proVhF+2GZ0e7q4CEr3xBO3
7QcqaCyMAcwqMKBYl/9ZhWgO6CxSKCpQsgOo3apCVIXnU3z2a6AOVkwOTIzy9X8O9NyZKCAycFDS
dhfMVkVDcuzxsNvbBxCvLd0frc+TLwEpltgrThBr44+Uua02AjACkT6Fa10eQw7vrEprlZzHpF6n
pcrHLBNoG8sWtZZZ8CKebXg/DXfRMizqw4ML9qS1a7JACvxye7l2+49pt/qQtuOVlAlFG9ysnO5L
ssdKjgUpTPZ0CkT7BqvlyWoCh42BtkiDFJKOXAUbNP3eqkXDwFESTFd8FMV5Xb7h84CRw/r3C/7a
lrC9+iIv+HC/194Vf/L58ELwIWWyuz5v/677+3p/xQd/o+EjoCchfS1vZL5P7v6j/dv84AXf4nMb
3bZ/w1IdfvDPZ/0sR+JwpR8ZHl6gynv0EeyuDn8tcKZOqUnxN9vZpkbXvONrfA42V3xu/+YTH4Yp
30yiyN4cPg5f4Yv8lc+PPxgGzRdjstfkHTLON9X+ir9Qo/GCz1SOvz9/b9Jzh+b4/M30XX/S12s/
+DK/gx86/LPpOy/tJ/3k4Rfsbw8vDv+cf6Zfdficv+G1+93cYKPr6j9Bmf9yJDk+3tF0LgIjokwA
4Zwqq9I4W7teSiVZQXmaQ0uaooX66NIsI3+PvyhaaM/XgXfeMssS3dLF4CM41Qm5h6mi4+gfgNQq
i5+uS7SmhnMHTSf8pzfLevt1v2HaDxSQWqOKZmVxPh3v6vNrV9MPpqfeq/OgjYBZqV2FSEl+WQzh
hRpL+oZTINx9+wcb+YjEMJ52ccDBw9bh5dMIjKpxSYVDj41OGLcm1aBNTLBHWzioeDhlCrQHBpCH
dr62BADiVEwb+oCoC3VaK0bmnOonnudz1xVxeNHUR8Mw+/rpdVWe01CNFrSzQb/rugxTdtIx+y5M
1Oa5NKsGUobQ1yT8vA5o/J3MuTNC+sCE6dT6B/T6c88yIu+2RWEUBvMTa1PF4T4JVrdFzj0C46zH
9K90s3tNm9blpsb6grpe7Y8irZRCijHdxt2XKNqd56Ru6qOS3gN8/tSZcXTP1OTCKezR7Y2GdjHL
cPxN39DZtJm+6NRUGlkwBaIugF+XnKLQmMPUv2MA/UehUapN6RXBIBzbgjXWix3nCiwviO8JwNJm
Vk/Wv64LjaLLo6Tnbk7SNKVJmspJpy8Sjxcd8t6Brk1aA93d8mfKtNs2m5hpUQYftngIiCW0DToo
D8GB1PudLuiFS34Gkpf3zvRXOWw/uC79arQQmnrPnyC2zFNw0/inGyNB1E1PdxKe1dmnBqzOwrHk
UqIKa6dhniAFGz0Loqkk3nRKquGXl3AYzrc9dRoWO0lA65Lhzxnv2cSbPI39cYSPWvySkDvdGoR2
AwzVQG58laZteWPKafqJ3MC/N/USjjMxqInppO66L+2EMG3ANoSzDAlCoSaTGJ2+ogRj5xEzLZfR
G1PT7OIuF6v3hQ9omNYUrmO3994u65YJLy5/Davl9nVHSfmmX04Y5jInFibZX+FFHaxcj6GVasbY
7NY3ywl/DX87ZX/luek/+l63+ejH1LXTGDLKKZMsbUdHYBHTmecndMkmSMtzGjSMMdjZyHI/rpv9
h/+jFFvEu+12/GJQ0r2iK+EX/e4FfTHTr5fv8zH0kQhUcDF49MhKWOFPQ4VDG0u9b4I9ywsRREyV
tM2+k/Bemaj6ScuCccYfaoxuQ9R6bsmyiYVbwx+wOGAXz6aFT04C3cbsbPo8wCL8U71dNsY/3QNW
qBCRM3Gl7lze3tCbZEwy7jHgJM6uiPs0+AdLNGFFjixK3EjbJz9doPPCAzErph8DFIL4KxXzEgoE
ix2oG9JtksbXRUgHTNpNv0TDVU36XedDFaOioy8P+/CTCJN/vJwhDd2A7i0/jGBdZydFHtTwhmmz
/1JQpwVp+pfbI5iIAWy0lVVUMX/tttii7QIBFGyITundqmsIz/u7lvs7dFq9C0p/iOU2hyCQNEVM
nAXKGoJ9uf9RLFhlxu++DVP1LltFV0nPHIBpCblSwcUlyjh8EGeEAdMqvHl5MVlK6/FzwhsY8dQC
4hxLKIWtp4uJ7p9xLCt/xbKFlmAxsS2vhvgg8Wo7mMVV8tMQvweaXlTR6smIlFLFYjLWvyqNYkCv
U3rZpRND00Ci1uVwbTv24rSj5KBLbABOCkC+3QLh7KAmPh415TCI18ri3z5lCPA+XLto4Qe4U40o
lct9qJDL5jAlyNelPLJFc5P8rDLCOCyLHxT4INIXllEDoPZSGTNlxa2P+DOmGFRHRwVBagU6Rfq9
cdicTSd1rL/7JmJhyDnACJcPcKAOLaksnJp4oG4oNYO8fPePUNfD3Tdgg5z7AW3xT+++03tMwUbD
88UdqPeQqLT1eKe765YOKl6yOcRiErC1LtJfxFkteEYfZtccijTK4R6ANinq68uy33yo1sjK0Vs3
+f7GqYPr08K256534bFOYlc6QRRaT6936oPJg8Y5rBYxuELNLRU3DN+kMwpWuJuFcJ0LuW7AFyVI
VuB32hEBUcfCp/MSOPdSikfVrocGluHaAnQngaajLDlG6hADNUinSRxIZnvYz4kQQRcFN+4CPlP6
KFwq4DophzkMlSIgdP+VOhBUIGASfFkfj4kdWa/W9/2CPBS8O16wRMhXTzz9OYrE1ZG7wODDyYEN
W/rpEULje0kVxG23uFH+IssJ5fH9uPyV+ubNbh+fhaax1JzyPvEmbrX/IRRJrG3nO5dxf+N0IIgu
EDtqKrWrv3yJiyPEQs3hOOZxWAZI8zwbJR9d48SloapfujcWRXpUXR4qzXRx9afMPLymquTFoczk
s/Fv+UwNefh8+GFDvCzOKVcPf+U1H0n8Hye8Tzf3FLDMsPK7d3xRvwpDGF65DI1HkcoXDr/+8Iv/
lLH8emV9lJv8t1S7crfsByXpoQxVBsIHDgY0CvNFXgy3vJ6VoaqZqCwP9Scv+KAKDUaUCGlj/zlw
3p8feChN7Z9/ylJe6Gebq8NX/pSo/PVQpR7qUz7zVymI+H2H7/35B4d/c/g5XvejfpfdLcyaL1XQ
qiK1H1V5T93556MZbnlNxamPle7m6eozmJcFWhaxocGc6pPtNdeCxQ5q5B1dwzdBpUfGAz2AD3we
17+WgHr2mfIZquzwwHjNQ5IZ0AGG0Pce8IjfX+FM5ZfxDS768dI4/GihIc92SRyePb/2D37Bi98Q
xm/oImNnaxGE7eu+vvj97IerwyMvODAO0MPh89BdsQoEQPx5sMGKVtMD8sCNPzyfP595IDxcPh++
8ucp8ZOH14J89b1OT40XQCb1rZaR/a284MsPS+fwO/h9f160TOT585/gBdTg4TNgBAyiX93z4HPX
4g+MwyotfAEoIRCD7zi5vg/qcPjMl3n95+PwV3Qsp1fFvB6DLEdjwOcFuAQqn1ndP4XZNsidZLjR
aSYW3HKGFDQBvS5mBMZ3kIPTUPRQ80uKXXt09iLrEYAnicS/qBN1RXBwwQI0nM6xOerquGtviWFJ
f6MeD5OQaW7gcwWSIsh3WxRTSMDrDpORNdw5Ij/xZNY3AJQ8R9HQ+zReVPgMnYiuz9wwHBpUKiHz
BI2YHae539aD1y93N3VZ3kYtZoH+9peOfxOiXSdHWu6ij8vVVxNQu+7KezdEM8c9Mw0KV76tJL7H
nONfXJYMJj32Nwfnka/FNmrGxXrgsnpKUygtCVZhOjggMeuCm5dxlp6lKC2zQhRZkh+i8lBuThfk
pdQGp1tmjxgNSTHoKcHRlqORGzfLluLGbMapiHc3otokx1DviHheRf4Ur6g23d9JVSHxo5RKyo5E
plvsBiBWCeRpgZLFGZ7k0LouPOMWEJRk0dYF7tEZ2aden0xFuLtpczm5hejFxGkIjQPfR6PMQUQl
7Ebq1h8RzJj+jXJd2VUo67QeYSzHnM7dCflAsyYhPvFMjwI27CmpPppRYEPK8xlWwkSkbb5Y1x2a
AynZYKNpHq3d9KLeZrdqHpWAt9gtLt1mfCMRrxsxdG0s740Hcay0LXZJhACZ/M0pBe9RRWup3QRL
PuhTWlyPyHyzKdJ6VXYsOPQ1IAIQlYS6hi7MIUj/iheYZ2ZMZ6pJcGR6x32G5WDh+eOnccd4CH89
XaYG3y0xAZ7zy2cIlJO6pypvIRizBw3AYYVoBBOcA2fprxiorjbNjQXc0QdqY7QVACesdEpHru3d
hrAo6NYqcOcgc8ItI/5ZVDSZb9koqMgkjFB1V1EiSX15WtxyVHxzPw3ZGusRu2qmQcxAu8mjExjr
wS3AEyk6LRMHRXTMC8hpIWRByM6hvlARpp2sho8CMwZa12CLJQoEAlU7vW2vgrF2O9ZrhJ0OoVo1
VOOpA21goZ5OjI/YFl0/RRGZhUdFTA/N0/uc56SjI+0ON6LJpJ0z5e+yaFSHJyeJbH+sbowmI9Mi
i5LDIYiemnoUFcXr/e87KEEHRkBEpJmAcs0uCuFyUC/39eGifquChpJ7iUmWKuUWZU5AU7SsGuWn
U+SwJTTp67apSb/p6OdzcqDT0/Dxc488CfBR8CF8QYbiGfjWm34Z4ZhU3cgsQV3HWprSKOmcU1uP
WF/Z/tR7H7iQySUDMZylqlhuPX5cEEEfrUKPHqBBvGQDv6SqA8JWPAjcifmDi/8umCg4RABPKNrS
BJxVdngwqjKlrHvw1n3/Ia2qd+rPU5tT6gRnOjNsV9wOjyRas4wLFlIj/B5GAQKADPJ6W3Gg0JA7
9PTNjojach4zbl26jcEG90uESaJppcCUfkLpWutm8YETBZazZgngm5YPBWgRYmp/Mf9FIehyEbIo
BE3sYkNNTtuEXJk4vdIq+2SXtw90gHYgHpB0UmtrHfUo1epoe7nbXjY8ZkEBglcVqdUX6rj9tVpP
FL2l/JezY+7xBi3UQHkm9rTbdW8Xfm2ZOqnNpLLab9cIx5trHfhsu6uqwoTnt9DQqXFRNOHVfiDh
HdAM0IBTuCh70e9aRyvgjKll90n2dBqYeO5Is5J5OhtRN4TzI82hCauO4nV9wx83lowuh29uShpQ
0jPB/lfXn9oxVdiLIhlGcy7MRg04imp60yLUJcKQrvzEZlQqOYvE7EDMoxglRWo3N1bNN7s6oz2T
YbeKcHQrCm+mc/LaEJ9Ik9620/hDEVhLUWogIvaduGIpbhR5TzscPn/PQHHgsbE69N1Z1O2jCMCv
jqsbPVxaVq+CPX1H8lKjFVWpZoGbghZpUQE7KU9RBJPoT0tcK1A5p5SxfYerzg5XpZfvmvfM+QVw
jHLFeFBgx6LHgujWoWq+0TLT/hakqdXzQLprY0t7g4kPXVO8zmAhAnxhhjXSRJSaxQZGbI2PqzaL
aCdZa53OCI6BG189RiiXaOnBI2cebHtnsz/cyzJlMEm+XF1LDSFUTHlKmqbfaZt2gvZCqYptKSEb
GHICL5HCp9PSqbHvAIg8nR4/E2oNlo8LMOEYMoKC4ulBUFXNMvQ2m/qmDUk3NwtE0cuzNMVFoe6x
tQx56CBgh5jItXK6rhfR+x0iXnlvqB1Ofcr1FrpGyLzkQMYNbmQK51ccE4CsMUoHOQP9A0TneOcY
vFtjKDMUAwZk7OnVE5nwzcAqQAn92aEhBgI5JbHHIFiyIO1u9f0NGRdoAzFnmCXRWRBViXIQTO/l
hWkz96fbWSZ6tMxhuQwKPcfp4qIek2kdHC5KPRLaOqo4amab1KOaKWh0HMrsu77YOuFNHUL5/b7N
ZgHhEbcttUl7WXd0haLfbfHq0NGSNsjbUA+JEanhOcQm6R9bhJUGMKVqD8oacO47PQ6Z+04BtWiF
fx9gtFVEEfp1IsT0pMv0UL60/Wp8FeNpOzi0OhfoYXc019CNyIlxKfsUNYRJSSV1qeoONDDWskee
RNLf1BXHCC2YeUtA0Fny8m19Zr8jD6ArOuGRA9vOC/KcOijZZKvSRsl2R9dhjcgZ413RLXWJbI6N
JCF5wARfItYbHZcSDKgXUymV9aRdyRcMprQ3VMEIPpf5icf/3G73TEiiR8HJjj/K/3fhtGgW28IC
oUOafRdM666Rfi0o8nwZkbEm8T8aAqROTvChnqicaNd59aA0thZb/6jqPMK8aYqn5EQqrkZ/pBbi
iR5Vd022jeGNdxl5MhcCeiCGpGc+uLNcv5dTQU1HnTZOgNuj5a2S7rXV+yUJ48oyctL6nVaDEodN
/FfSMtlcNno+uq3T1plHN1PX63ugc2paiLACeXq90xqH1k0UprbSYxgh1XH0Qe2m7SoGriPrY8qH
JHPWqy6ga19NtGaNWLEjgyG8xrjx2o628mQFJcD98Ubn4tTXTYaKHdUCdvDpxTlustpl+MOQHJOe
QiAUC3zeZLNsPFRwTcj/uYsIpgLIL+3NNCKoq0siJ0yyb1TPOyF9IStUjUvUimjYtE9PH+i2TJpf
LGbmuIQi9BT08PRi4bLLMa42XGyMg8vAbMzqfbqKP9hueZq31JNVZFy/S9e1ApP6sR60GuLM1BYt
TYQyPMlaiz2/p+U9xWSb6lBHDYqjIS33SzTzh+Y8Tu0bRV0lVEpY9HCkylTDkd4nzOqVcvykZa6F
uy9OAQXz80FPCJifrgiUFeGRQKbyprQru+3yWoSgQAJJM4s9pt3I5FFCw21T41iAMyVYYBBQeMHN
JLcN6xXnfHVCEoaXI9lzixoR+IIFTbbHrKVZRdg3a7xKim55rcq7/l3IWt+rPRUKJgADEn81HilC
bKL6Y5bjB4gybkOhTToGx3vTFJsPeVmf6kTQKpivkkeXNh/zk/trDwvdenktFsc0cMSsButZsAjf
u/TeFB6rWagZLHCxDW+SnGESixakhfR0gSKzpf9JBU2FQ6lUKRQSuTPcyUQri9p33XAiDzyqr/WM
wR0X6DQjQIJoFiL6nWwrBj+xl6wGTDErhU+m32B+RU2mBSpPD3UQ14QxnQVoERglTklEofcvhEYJ
C87QPAzNhODfzAVQWDOCR6yr5bXtbA5XTD9gzREUaGZ6SyPHaxWYLfWVOuJTgxM/G0Z+BDpsbds/
31O1UVWnANGjjM9eG1E1iEKJ6Y+aY2rI+yKPE0Q3h6ZPPWKtPhWzA0mAujW3ifMuypL39RZ1N5XZ
QxmK/zttlRLh4XkAm60zVVvFJv08ftmyOwWiNwS2MuT+X3eO7qvhjnohBRHQ39Mg1uyz0iyIu9dW
bi1YzbooHpbmgG+6QAB7bxEYiPxSK54Z8aDZ7RlSpgYF9EIVVnI4rp7YO8cLkSyfNRi5KCyEqcwu
Lh66/Spfr5fX8q+QxaMaFASkLfYT08knFF2oDWBrZPKvGjgJunsnjD8KhsI969NpKOU46uua0MxD
qmqSqgUrH533fR8O5aoqDvvZjSmUpJ3nDDXjwr8w/fqVZjOozV0dwhKwq91IIV4wNCsBKJrTvW1Y
A8X026BVJaj2uDhwJfuSCaszzJ5odOwOJbolpYS2riKeqSPU6ZFdS4oIQyh5W8xOULe59ReA2zqx
UuZsBKs8IgcnXwzo/8KX8+lKmfZZVm1Wy+S6CBHPY76ihgG9L7ERtrUtY/eJ0KeEsVQJwNtD3W91
zlQup5stjmB/XdcipAcTDhowYg5tTZtwoPs3Vc7AvTZAVnTXiO0TgKnJAeLvBegol1HDqZW378le
bWqdXFlNuDnF3syGukehvS4stskQyAujuc9HU3VeWQ/sLF1X0dKTjE5FtITOqAImYKCBQSMx0j09
Swx+SZY5GMmbarjoV/sL21vOnTbh/iJd0MlAPDFruIOauQ7qPhRCoEAnIyWLcfbqAgQrQoGTLuSj
p+DB0YfNhjUScskUyvjnfl1cTB0zFfm+uvMEPHfr4cqstx8tvcC/V+ONHOj8ur+sth2VinxeafZJ
ZOx4Uucy11LZW0WPFDoCRkCgqHq6tKooXDYU9ATQPbcERbBtRKK7UD3wg1/Aw4P5C9PlmtWgp3za
hQ0UW2gt+xr+lBmWVLicpcJ41cxlmSBMjLRVJqq9E1viKBnS0kOjgWEBCaCZxwK/HzcrNH4clIg0
Na1EWZ6RawQHoZRRqu51zVb5iimO+uKl45Jlm9gmKbdevqYjssTeS8pkj/+B4cwHT1TrZFpl4YZ7
ycHXxel/c3IwSdJoBLtJU0zCsfPMXvHdM7OUNaHH8vidTMrdAVXUmZqq4wnb9+J2tcrtjJWXr/LZ
TYv0FWLTJ408iuxNSNsb7t5c5Ro8hCApz422A8anm0fQUjq4v6wGvINcaNG14N+WDvSQdmjdAJaq
DDUT2dLL13XUfaS7F9omE0BNz50jDc3GW4Zmcg3t7gwbqmSMR36bFqurwk/PtA3kd6qIG8Q43HCu
k9Zdth71KNEEskz228gUMOBgBMVZzVXWqfM1GdbvwKzeDP6hC1Z7TtSe1kLDqGTldHAv+EH/7kli
GLTaWOwgkCWO9dyRuAcFkJ+P06OXk5DtdJ/vcSKt90/7FX1rlqSfnbhOvTD9LmxxycLSVXiVqlln
xaz5iikfVLNqMB+37c/IyS7FhQuXNG3+dlctP6tnwF8xJS5cXW6c1Ykk/8iCTs8GsI/p5dDhUsI/
jRL0zLtYt5fm2nE/dGF2obbexmOTTxSvnEdqSbbybko+mroubZlIMaIWeKEYzGS/amDRLUUIIeDu
ghsduiqjhNxPe3wzdKC+vKbo+OPCnpQAcqYAH0FK6dNsNze/iYe2zz1Tx9eyrE6r9K8hwOY4HzEc
xiZTZgtiYtRhoMuXcnJw6DIAbFWdoP5BJZRaaGJUFA9rd31Zh2vo4ZTanZRiS6dOml7a2ou+NreT
+RaxJ/EvNe1AJbtUFbKTcvfKPBIyD+sNAKY1+N3rtCP7kLFF0L0WxBO06Dl/A/mC/tBrnGmewsGQ
s6OrjrBmZZxggWZk6WJpqJlHQt1U+QZ5+l3ZgIRp7RaDH9yg6hzwDXxJc5ZcGTg/pAt10r8RcSN0
TV3+pu6+ybSfEPFOHfA5QylaZ2/bu6RrVE2kfk51qyg51tmU466hs8km4dhqBSn/MeD1tB9JyfZM
MkIeikkxUtw7kTDSQ8rgr13Ur7cLhN0Q12K61PenAkakjf2Z4hIM+larRKyFtQfh2GlrZIP0iRuP
LAdwr25BljEcl9pOckXpQxsPy1vkwaqTrSvWhlHYKqQeMBfLkLG31UQrFKFiMbyWH1a64DHwAFUA
KkjoBihIxB2FKk2ZJ5boM7kdmQoOibT4k7DM5djVJnNiOjViqnoWJKi/RqvZdiGZBsFkGU4EjVQT
X9J2JKjcfKuGZXyKPK0Ul/KTIusjhJItT5cqk5QiAlIYzquTfB/v+3w/Eo64+1bSQRFQb3Fv7GEd
2ShAPJxl6vAtqvtgA0cZIFg/eE4CnkzQEhwcQ7e+z7F0kdVFv/bKs6liq798D62mbbbLQam5e2xz
eu7m8pNpnIKS+Rex1X6Lc5IPjRIYGS/JTEb3sNjJHJBjhWFG3x4gdbmiiAe1WRp9KPK+kqGHZBXK
aORwp7JahYWEIaoSZC6msVZWBK6VfdID47kzmsULGodXZQzGOYu38bbz3DrtI3Yli4Gjrix6WHRc
gOCh3DXkxkAmSrldLHdv6wAYIMKdVyFHF+00/XkfM5Kwqk4JQp47pTQqLBYEFQNjzkqRqiFumLqK
rtVBZgKmb+AQpdxLS0KKepckRiG/KLmz4fjLZNz6vXS++AICYcoquUopqE8u2WfvGk7snFPSFXtz
1W61o2oddtvwWtSjHncdEtvX7sehiGxeKPNE6X0CDfwi/xbCJ0ZhM9Qfy3xJk2Fxe1qFFD6zxSFr
F5CPhhFrR+Se723KPl63oa2l0x2lW8eZsmcLZQzQUNWvpgux+NOGGjYj+Zes+DeepuLbNmFzUNkO
fBJcvZEHMx8lK/KSK4hRtrfh9+GF++O15AVjnXzbJQM/H7/B3/xvO+aIVj41Ww89xj4sa9eXrprl
Y92BypE/V/itsN7LFPIMC85CaT4YSQ5khuKfQR17GgTUoqWBEOvleLZKh3ennX6ObIuJQ9y8EOkR
3Bj7Ybbg+nqIu27DzUsDrEK4ecJ5VfseFD2c6sgkNFVQuYXJSVfz5bkE7+p+kDuBvtcG3HAAdkQF
eKATP3VQYyNuCXxaqfsB3pn63adPWdSPRCETAhzrpkrMV7uYHVnlgwgBbpw2JLEDNeYxTC3DzN0I
Iw9vjacplr9ajlCX6WGR2Ge+ZyOF2K9RPLh7eiIEpvJAMdWnEVJPP3DJsChDbSv9evqlBN2hg8Jm
U3LowdBZjeHMXcCSCe3Ikrajl0PvczUPaisxhAkQBcTG7LJryjOzzYJrq+CMKJJlLeSC/ZIoMUxC
XUQ9EV/9NXLx0uAP+dZqLelcV3otCtOv8O3bUCLZ+pFH9vJ1HnX+aRmp3HEx/9U41JlGCFHUKt55
jn+NK/9VXdMzRI077HDul9pugw8U/RFWDqBtNACuktvZjl2qIcNRK40K9MhXTTJVp6xZ4PEtkwbR
BQomApLs3pKwBEnjBEOv1iDlDAIJRFf62B2/sog3ekhNBVKWE0OSnk4sjia48I4TTkNQ0TBCtDXX
1vZOs9m0Qx9ftw5RGZc8aX7VPyTJloAPy3nwbg82KNLakqwji6txmVASP5BYiCcp6vinjeIICtTx
Yi1JNNSWSkp9rtK+O/WBHpdLg50lyl09nJ1sLmRLORWZuFnJ7PTYNcSsSpHZBSTDLz9qC1nMdhIa
VLhq+ErOqnnOn28L03BCRThdTe1r49AJZRN62EurouDBK78KEKQpltSMRZUd0dAQR5jCo9pGw7yE
EWk8aotvH8NcyWrRVWlhy4pfsKzrsrY55axU4PcsGzN23+oA5gVXEckLMdu6rScNb6BpWemz8XjD
7agRfsm5+unsOQmwK61TEAFErxCqOhpJ1b3WONI0A0yXrx/fEyZZRd+TrOAYW39WR4zadWxzNl51
imA5Fhuqk7u188mfNmf1gvkg5MPSSDshSZpybAdf7jd5j7lqv4Sxefn+P1fIIxU1nMKijnH2fBoS
miKsV7iukyIgaLW2irjrikhUJ4z6udyIxd9rYBwpgxrPSQt0OwLKAFufkPW2iG1U9Chay9vcLeKL
oUq/SyygRSnHzAdMXOmFhNcaLqT7LDdelfgHATtaMJImn5pIG03uu1YrBiXsuEz3evnNW3+Z+eKD
jI4FUkOYz93LpqTc4XPlkIMwlQTF3XszDEgjeHNrbNfSPVVIu2dB6cRXeDmUhDhFEkSZByDrJNAM
/P9/0kp5Xib0jubIA5c94z2TKzvqA8t9zXuUgY1lX5QLMCxNVpNdvSleJW+V9gYVLcoPvJsk17Yo
Bccu4uXFos+/SKwWMKFCfmbaqhpDrf4Gd8uqYjHqCdiJE/KyM9iuqkqUI424Ua1rqzjCiPGBNpH9
pxIXsfE6IJXACIhX/irpkuYwqhRlitdrDZiomAVtHS3RP+ZwrwKDNcmKbACAG2acKG3QJdrqvHyj
bsBpi/sVQkIR9HI9V9u/hojon5GEys36Ul7OEvidVr9aAG/+cMU2g8MznNOfm4b5k98u0XIE125T
nPVj/GnjOhxpAMqSBJnu/zk7r+62zWwN/6HBWujlllRxt5XYjjI3WD72MYjeSIDErz/P+8maE0Fc
YiY3k0xcBIJf2fttWxl0hBY8ZkyJv6G1Q6vTgqgxv86oL9VF/Gov4wMMNL1zu0dRhuQbZo+VDcWs
9uOBSj9+0WvR8SlfpdDBBl9cxMGhXf7y4jXTwJ99PvRdqKe4MyClnu5ca8iyyt65fD6lP6FKsTOA
EWnmIFsU+C6kwUS/YCK0O2nlmLyi3AOjsKUfMXO+hRJLGjoXn8Wcqo5U7inM4g+tFcVCqtBqENxZ
5GRoXeiwbTKUY38jWOIMBoS5hI6AogrqfD0/YYnaYvHqwDfAorR1s4/ZeS6jdxpVaoL1KQuVlDCC
eIq8BFwZt0Ycwj2ua+uyGOQcpJZIsAwJCEsBuvj0XXukNTQ5UYSGuQTaM2O65xBIFj2n5AqyTcSk
vc20mEJ7lJ0qPZ0G2ikQX8yvSAeiFlC4Ijrl1NSekOtIUkqOAykSXl4iZwhXB5Eix5tNtBpDFNbK
i70/OoWz8wwsoPj2x+vSpPpprjyKLnOoCYiNBZyKXTczQQEMIWW+Gh9P8RB2PCEhMkMjQcwLTkHh
mOq1jcSO+aEvP/2zuFXkVhKlkh/s0YqR2f/0pU+BP1pzNrlUge0nZoR+a7uCK5E7yZgomzbjwqFQ
Fn/BKSaBvkoG4X+KhDduKYL0pSdSQSsgTje92c+o2ZRWorpRwWjzjvO3dGKM9Iw77gnoLZafGi8k
QsIk9P/KMjcT4wQS+g9DLsdugawYSVtDxkZfkoaHryQPXsk7rX2pI1XiJW0l5dsu2KSwpn5dOEO8
IPvQMIr15dd2hgx++trWX3qKM6KLyWfQka4z1kYFliWszxN1PqRYPtc3h9PwQTdy2dlvfWek5AHp
+4/GDjD45YcyncXTwwpwykGVgDDNJhpz1XlM9a6NyvLk3kkyK8GSHkr+MaPq4GJ49My3NaOe6N7e
yO5TIt/IQi4phRPOBA8qg1jtoLFXMNhFuhQDOI4QMiAtEgfIK2RGLiO0ESSnHG8ziENXcQvlzHVp
z9CbPWOTwBNUEQud14wE6fOEaaoqNqLOifWEm39RS6ckR3HGl4Gasxs1oB9DT2J26+r1NNluT9Fa
uneSJJnYmgHxywG+E7++mYWk6tLnHFZCGcAe9zTNL8n1m7JCGsOyFqpgyk5mcKtpMRORTENJ09ZU
pFWSiybl5N8Y4r4WRGunBgTHcAmB6uHAe7pT0RXv/biLXcNLCtLTt2v2IcGDnKtvxz0DMNSu8ymU
K2caTNAwHY/CmTV3QolFhktFsWalcgpeBsSegzs8KJYexnjGBOmvb5ehj8u2yAfes+5MzAJcee/n
kAWjlgEaT62CeHBjfYMwRoJyL2WJNAMNe0eq4uFiw3sGv0UIDY0m4VfCfb7SZSGpOhLa5juGIO3S
4lPfhre2xYIOqs+Ru7zaH9vfc3DTrWtZvzOX/e1csg6QbxrcBz5CrYUYgbLr3+ZR/puCRr2FXI+X
N7JBuFcbGVgH5NvlVsFtv1qphbskTnrsnAcFmTxFlmAEUn1HCI2ZG0IjEwV5jcI0rPjHQz9ufRVL
KaW+EUPhvucr+GKwRkrYh4GbvGIN2tWiJZHk/VKji0fvbzxSL3+MM+gjHLrcj1wwGKTW3sypL4gP
jGbHIKOU99cmaAcPJL8bhwiIAkPbpXs2tIy0hxonlRAozNGkO9CYM6ihLjyXCon160VrSoSfRjE9
S1qwAEqrJqzsO42LGt36o924+H8FiJF9JF/hHv/34XCvBVr2OFkIpJFYX7tHfb0KCwF9Bb3uy8/2
LMmFXa5oVnp0Cmrsj6v7GMH+aYnsIwUn4oxh6V9Xr9WwCouJ/fyVlPqqHtQYqvMQtiwYj7F3+WYf
9z7vFK5MjRFUl9QJeF1TqF5sXTCR6hTUCUj5oqJTDYpKo4cAMxK9qWyzOLvxvN8P3fIVudqFeuPc
mvA4HNiHvPuQfz49xZisTiT5qaD0zGh1W+fWzhMzlEUCmZnpzDrBxD9IdQQ4eS0nkbIdVfwPVfJj
cezbKfH//fJ7N9jPak14Aek7KCeIAYJufvpcRZ1Hfu2kHodWbghcqT5EscvjTWrI9SPorP5LHlRd
8jrIzJA0D3A1GiF68z/tIyevsKLhu21B+FHzzURqiRAAnnpPPDX1AJk7nHGPggz1uCqyRLyqq9ev
K0xFnLGENbqM4ZYQVuWqF+FG4UhV8BSMW2uOQBjCMxaLpH+uVbFT6v3l2zRxovwhIXG6tzQhQPPN
5CrSQSacMTyN934VvlV1JXpW+gv9U7o/zUHTiOOXX/YZIM7htUUokRgNRdrJqnpq4n5cgnT0TKUv
C608qaWb/hgTzrmyKHDcaRJfjbqeNnnXVtdNXN/KJvF4bAiH0iwfFdcSNUhLa++A3yw2Bb0AnMNv
0lRJqShxrXaAglT7qL461X7EzHMN7sQt+ih9aOqWUVoKLUfaStPeENy/uQxrn9sBHOpYM1n9foKx
5elKs3b+HDQxH15flBLXxoGREJgHbI5ifRxZr3R3G/cHt49J9UNtovCNCNOw2t5/JGpFF6bHYgMg
eF8LR4fuaFuHOXDvTCz+gSWbOD8FNIlhK4+0LSKKMqYvQNXDIdIYWoe7thGrDoJEQJYZ6O4F3Ik8
/ctL5lzxhrtKnSEnBwXc6q15fUMXHu+pfmCyRq+8ASLDyozAXcAllak0+BoTNocx+Q0T/iWCmYp+
kw5MU6uYja7xnKBq4ERmMhj+Ae9Ie20eWlIyAc66cDSu6+WHP/eVh6hExB/DxXLnrL7yqvP8vogd
o1NvQ/ZY7jFcU6eG+kOgA9FUsodJQya5ogHwyvmLMbLjnzT+TGrLCw/2HAhwQo49Jb77NlkFqjn/
qh/dVTnV2vjrhs7RZfUonijTsrD8bGhi5Tm5DykYMtrMpE0otzqi3lykHJb76+WHOsP78FDEwTIo
i4aTy+LpQ2Fm2ndxlDnwW3ytMW8LPaLU1dogKoIEHkoCsmumW6fsP+jaMMcx63M8IqgQbX3AmjAz
JnrXL2+KIH6zZK19VTQEepmbG9Dz5cc++yUjC+A9Up3zPa/q82kfduGRoEVTtCkhyRjucQKKlpOK
LCbySzrBzMEU/AvfVhKFWA+jGwGf0HTXl5/r7M7BWkWWCPWkzan29HUyiTZ3Cmu2yb6CLk2OX/rS
Zvh6AfaW/WHi4SAwjYZR6D0H4GhHN7aVQeUAe6qfQ0+t1BF/qMi7QSvG7VMyZIoG8lpChqFf9lfT
rvl+eds/86lSDqlad6VlB4BzVi812p1OO7/fL3eaXGqQ8+bENPcUFY/GX8gZlrzqYudTMkyv22Fm
/vQBXy2aEK7HiDJTKhkjyAFp9/z6+8sv99yXjsbeplSDXpdwffVyE8KW5rCwH0pcEdmEYasp07E0
E3uie1454LCCZuSrbpyW4UbyLz0I1sEtLgovn82Z471p8/j0OdSReIKePpeVj5VbLjsWI+SeolAl
oRPlxa0PTUVc9YJbBrwby87NaNvfBJAbbQ3D56EmUYlC1GU18hWHqDmA73gJ8LRmVza5fv4ODlw7
zHwScQ2ZtVlmpoELfa5RlKu90FRzBhInjBqKfxSty/cQzKifRBZfoljOqDBAoWMEsAjYJS1Y3w9h
MndTx0KRrE0ftLXw+rvhVe6nVzYLnVZeIW8ytfiY3h4d/Kp6hBuJAZFS6p/1wzFJdDTDmEUJG1o9
GvFTUx5HOY9GtSW0VfC/cGPpwk1BX/Js3KmPcUNia6QFNCwNxb2g4em/j85hjcTyf5OOFwIYrefg
LGTjLbnlHe/ycn+Vj8Q92YjBsJs+aK3Kz2E2f3IjiyxTQARweBNR4/m/GRkQSwKMArvpRYnimfYM
Y62GBvJkzwU1w7iPIVJJXBhb69+ZraHyj0l9EtEzaEbohnywJsAcEX3mwScK/RVMpRC8xUo/T+n8
McIj+vKON+qKVaOgFHOgUlT1ijR/urOi0Zn9sIGsNfQ+8QhiV9AZ3LQ7QLVHDZ3Gn6mz1VcqdkjM
MIPn8VruXv8n3hRMTLKKqlt2my51Gf5w6YI3XrOnT6sJR3zLKFVlS1i1NVPt5T0qyuVOXJAEQOoz
vBLRpmYfCbfc2eDpDF6lBykLxrmEvX0X5ulI6NiReEyq6hEGmGrPNJMFSYTIIxWCnTHnzj3mb8L2
gCQY6IHZycuiyd8ogi9bK557W/HcqkGz2dzKDll9FAgfZ9d7x9MDew/9wqX3mlGXuJnBoTnmVa8I
v9RWMsGl3GdS74gvJrfzXt6DzO23EKxvx9b+3Nf7t17Jw6rOKA5h99+DxC6PC/UJCIbwYG26oJcf
4mBISZ3kZQvhnDOelhQWqSrM3CYpPik77QifN9Mf2mUhKcCoJWjpsTJdll49m2dCRg0jOSPIaNQp
gkOfrl++Id9PD/R/UvDInagVoLEO8lAKrZMkND4SkQlkL3x4jqmuWM4yiWZMNHgcFNV22ICkidXC
EN4rNmsKaZqKI+JRxOYyBU70ZS/vwDN3Lp8gJrQiIEseLeBqITQTUe5ppVzbX5Ht0lo/MuIjFnbl
ZBo7vZ4WoXHma7YrIDSAs/gBySwus2rBc4DWBdgguo1pIchE18V003VuMnguJ0OIFZ/Zf5mPBGQ5
3EsILOZfYLcRAh/hLKTWnxDd+DQBnCCStpcxrsaDchr4O8r6swBd3VlzS4ufuawVUnsMLqV8bWHU
I9poThdlbEtNaAiwBgWixYEdNYQsH0xcjTCssRtRgxGPUB5Q3nBfTzN40MBdLTXnBB8rpEOZrFYx
ZJtiqm8u34VnilGXsp6iHkMIduX1lljs08mdd2RfZEnzPY4IOqVn2+oAOsQFGT2n92YXM9hWQMm8
Z3dqHpGRigN3/gcx8WhFIMwazsJt40U9z+sgHafHJw1EyJaZb3vxzjSG9NV5CpJJlAbaZDbR+i4H
+NvFkABgDo/np3gfPF4aT7AQQybaRetxPmR/KATykYoxsXQoPgRtipvUnA2dw5o/p6Ar0TR6H1of
0vJJnyf9ja25KJRi6l2Njw2e24t2272TKNfkjTSOkiXNIHuSLekgNEG8M2Is1W9tAMAOoyMiSsJI
W07eGlBKAi3OHZNTgthB7hB1J0zx2tbugUBT1hMclY+fPd6xdjRj3Vicej/citsZe8RzipsQUqQg
Ii8BVUS07rrb7LjcRAjxlaivQ0yXJaNafwqomhYE6oDadOZ/xEtvRlc+HHoAkXzcyELzjtDlsh72
3HWou5Byxw1Af9chE5MHu7lfyLvymXqpV6+tp/Zybk4beUatobiu3OKVqkehCToEUThtPb/4GOQp
klCoWPZyt6Vb/6IvBe/kvbj9kXkVWT1fRR2YHCitSQn2qXUnNu/SXDIHGc3QeiWykeR95158do5H
yeJUSd0d7obM33TNnyry1Rw/wmkF0yotmyqcRcFcBOzHfFqMf/aS/hBJKbDRd/EV4U5dLKoTmGup
/oy+BAuRZEfzwOw0pfurBbQXViJVMjWBvxldItV0dUmjEQ/IuvyDffMYGWftpX9nITZIlUjhEaSo
f6dVwYn0IHc014iwTNkVYKY4AKmGHlaAOnSVbobDhESS4MDgnRmJ5oatsNM3Tbi8/pdVHUCZe16D
ZFEaVSqI+7+/cLD6kKouM/+ZTM54qWx7H+9NZy/hh/LBxGyboejArO0RLJg9JvZbm/RRWGSfgtdC
ShrAXAkfLzzX80LZxSxNUCgcUcIwa6E7f0FvlmnvFWl9PNxNQ/96Xw5fYxGaxwIa95fjFCLh7eRU
9SZoB0IIeTLSXxSfEcfHbw9jYeGDuNy9i2z0mY4MzS7BSEhLCTPlXnz6dEOazzsrqfcG6VfCqo44
03aKx8DcF+9pNeXjEL6tIqKFbPY1jhGXitwRFiwiMW8HSOGLHNBzkpIJ27w45XOiB12DTNbgW7ty
mveYXdnp8e59ZtmIvkFh3Q4y2OX/P7glzXqF/9GAXRUQErIalzmK/X9W3ChRAKkqRkTW2uo7LU41
7hprHA06LCOZCQsD8FBov5pYo0HlRNVaU1Om4b+PmlO1PiLP6ZR/XFhrxlG9Om94KJsReAy9gtpd
YZjTabTCUx6Ohj0XdCR7mIySYnYzhqz4U/i+dDMChmAxCL8y4SLAyMYuVqHeybM/sv60EbNreCYd
v6A58isqKV9V44BvjfBaRkiKWpOMrIAL0d0i4Y544YlTmqvI2qi40l+ttBhpePXjFP0hhlRTxnUZ
GlEJs16MKJDEHWMQoJ0xWWZc0H4vURF0CchcTIqeUFihXhALuPhreDSZ8vCS1Oi22OcP0kTqEV2K
cz6/t/0c+JaDrpYIHS20Tr2j3TB3yftscuPJwAtHlzT08vcyYYYwuNlAJFTm4LEiaFMxYNJHyLhV
SCODDs7ErELgWDZbARWgDAaCJ4BojEBcWKH6STtDt8rvMa6b+B9AWy56JvQGoROpzl7t32hi8ovd
Dw8rUbkCovGBV43NQEJNmZt0BWj8r2kOcQKhXPsirYfCNzQR+bLeyrSszxaiLJdIrZIItvTpuVIs
xyK3jtUIE+D8nGcgNziK0oMbp/S3Fac3vbczvo8RtlBuplHMWXK4byF4ZuggTQHStFxVnTIAGk07
tIYSt4Q0SK+k2092/XYkch8K7hQMmzxaiNLGI0PjqxtLEJKgGlXdTcpRNYTCznrV5YB9OAWRh/xE
t+Vt3X3yduzzT6HtFpvx+FsW7reSwmgcpKzX6pQWWlWfKR3qBBqI8WJS2fHPvlZuC2R/it80yqa/
XhrxNJVdGg93Sv2TVE2JEEb6j5xqIyZFDKY9kUhGdQMH9lmqxcVijPPici7zgg0zJonYy2eMCWp8
+s2CQsEJ+i4cCbXAqjW1cn9v1ZXDo4mDLdnb+/a7TEA6HhpCE7QKdWRoiLpIgLGCKOXVjcp2laul
RMskqJqX/0WPrqHFAjOVYmwvQNZQ5ooo0KEpaYQZrYiI3+TYZciNPfYvsx2vjfIA/FKVyMufkvA6
Fuizj0nvivqAsaIEiT1dwEPcu8k4j8MDNiv/HRnBuJ4wNNseZVXm5snGoElzjWEkzgk1llJBIWOT
V5y27cnlgMyhMuI9BZH2ZZvi1dwNxf5qqDp3M1tkE3tzFlxRUA/kSnO++YQ/ldnAH2qZBF3G6g88
axTBzmlKVCaYP39Zjl+Ijbc1/cCcO9vMooClumOaDbVy1343az3iyPQsJu5me6m4S2fcGgFZa1XF
Zo6oQTR8mZRL/nt29K78447sY9bebhPUbX1dVmjtxzL6Mdrs0hhRJ/EU13FNJQmT4MuO1gMyiysp
E7J+/TjdbeUNaSIk6qVPl7zrfc5TYFtLWuGwaLbjvthvzMhMoJ+CUT3e0faYnjCnaPste1tZh2Lr
ERyy8VEobUuHBKED+vNh4FLhB+RbH9PQPPGxfIfh7pYd3LmV97EKNlnXxvSntA1zS1OKufiLboW2
k1xcRLERUxVNsx1OrKNl4vVaPRdZiylx4x9P9SZt+v9t9/w4L4d3bGz9DzGqLy+vM4JOIH8wcEgF
IgrJAH66ukj+CYadX/V32QRzRjeqS1LFapbXXGKCaR5EC2ptMtxggsvk2NG+aBlWJKxHm0rQmfwZ
GrBJoCVxT/gmku1klZthx3dnJRu5G7OMH0Ofo6g7Xy7pXzBsgb7nP+A6p6lCYhTUJgOZRJMPXlF2
Gs3wrjjd7hb/o5plOcyNI7nAiTTVGwHhqlSXlDcqm+TlaJ8zmC7vjJwBG/kuTM6zBM/SP1nNMvPO
finms5QPFbCw7YOLp0mtUC1pPqUEt7/emgk2wV/HBfpVLY5GsJQ2YaMSHSwH2HKp1CXcvxxBaViv
1QkC0EQxhpEpQJu+om05DpOuHabOuHuVtjMf2u+a7EQC6Ns5RzmBPAiw8bPKfQmXdCWbyDOQseVi
3PRz5TboJi21z4clhx/M8+ma8w7Vfp46bzB2zhjkS5IlNaNKm5Hl1I9Ot3O+lcaqXOxNuT+9UZyj
gXawp8i2ox5anYnEBMK09P9FL0mKoiTPy+aF5x2Kov38gF0iXSVeyqePPe2OsZVP3UCtjdpBUQhU
BKoJjVlS10Li3Hbd/kMS7RGTf5e2ZA4kv/GvLdxFUsdoRUqa/fIufm4i5NGMdxsRIOjxWiRCNG9X
B0Xbmzi/GdF1tuDzPFJ1EzIad5hjAFfgTghqzOYNOBnnbcckV3v+XFvOh9GmnBxxz4LHWy1DDSWG
8Gr76uXHfH5jy6FP8h5KbL7/Z/Rsk5b7umtPvenxyk4JJTlXhqoqvdPYJRXCPb1SeTFCMgrGE8Fk
VA9wOe3uRFRm928dQQaf4kQ1XE42I4aPNQwBiSvNjgw3NhF+Mt21afrnAPurNF8ZzxfA9MfYBRNE
crFmOvttqCgR6gyBvm60vbgqAnvX93f8pnfzgYhXA9fRxwrFf1DzU0TRbAskl17CiIVnOdApBSWY
0BNKNtgg4fcQy1/2qjznyvkyEFUx3kEW+Wgdpuntwrgb2pGn5JaSiVMSNvllH+XfRhRcIrHz2V6c
7IJjJMo2/CellFaJCRTnQwxpfMEo8Ry31/MRRyyTBJz+mssvvH20Y+7jwykrAfOjh1uaN1MtSHqN
dEhLweABJNHFBJCp7R64agqEUTIivLyI3XMPhsgWQg9lYoJMddXpWPWQucf62IEx8dWi1v8mODzO
SMnymR5dEDAy9nVzVVaMd1Jmb7TrmbRE2ODWLtJuO1JMoMqlLlHD6Oe0AuhXug3vApwQvrzdIfdx
MhC5Zj9VVyiAGkJPHMYD1FgxgY5pVjqUbwsE+03hTPyUgjohXuocQlp7Y7qXDM+u+DItZsIwV3Kj
OKmo52dZBVn9pbN8y/oaNJy+VfF5y0QrXU7Uh2NsQdubhJPY8ijTKFck24k4RqYcE2AEjpuR30PS
PP4y1YkKQjK80Ak5EC+Nk5v+CQmDf6I0ZFYkdr2Az0RLBRZYq4AEqno1O1l5U3aJvS0YfrL1c/Q3
LMIvTO27YnHmGwZidtdzuG/vMvuUXpUY2NpateKJcaITV+x0QpPexikHXl1y/Y5YAmY8flSYGJDm
HTXTaAcZmbDUfPHM+x0V+as2EBAAd3WIFmUcqPVilFh8M0DpcqeOLIBtW/PIc4DpdebvOU6IIa2u
7Dk5p/1VCyk0jnybsVP3XFZYYV1mrw0N34ZfarrHjkmhA4pEl/utoq5UIpFfKEq7491lFf82x8hy
F1GKIdVslvcuCUxh/pCtV3qMyhWbNh+EYeSC0elxb7LpYCMEPNybghIMzG7jH1FOwzXFwAyc65vo
RIMTn2KHqI5yeuXP8ITzCelQSK5whDUAP+TBeju0kjcFRDYAmHoL1myxK41Lz0AQmb8peiFuFniu
T22zDLyrSAvVd/gZc3UIPy1Jkr9t8wRvo9f1V3ke39f1+NscnZYNCbfxbRPw6qIcUMYBBC+D47c5
tmpeAU8UH/gWcUPxWyHoZ5TIjOKusGEmBYyxXL54GDal33wqUr7XgmaNWaXZzRAhYCfWI1FPskOU
bi/MTGkLhIS7Lr626OaBqRmq2qRDz3wQoEvs5laOl5lRivar5eTN1/+aLG+fzXbd3WWOWoSUpZ/x
/VyVEbZQkG9rsn8WzvwFH3h/ZZ/iHwxuwVV8KC9ZXp+7gwQs6hTm5g6hoVcM5eTXdu/xgR9oBlRB
hvgFpMqW5ruZQYkixhB6mMZNIDcyMDnXEJj7mwkO+7KU6nkEoB4Koz8FI3gsSs+n1Q6ptHPrLUlr
HspYGX+Bd48omnR/MV6uMWEWBVdBfPosXliBaLIGitUyEwIUbE9FbB84dmI1zcJwyz1+LlIMDGQG
vSS430Q4AR4o+rjN8Rs0/8/gzTn9nFhjXUCq+SaSpAb4zchHxNcrmAZUR4HLiK+xnZWfFZlnGgdg
p0IrJTomP9Q9ePoPlOUvXwvxMzpXsQi06Ylkutyq6+rwmHRe6o6tofpgI0mWUbAryH/LeQKeJJVR
yaTwOFCcIu8ObW6JzGw8AaxQnhlNJ8QP5+O9UuOykgF39OVZRxEhxJK/Jw7YsWVH+pTQw7ZaPvjJ
8m87QOiMC1aQhhBFpYma0odiYrRHjv3iVvLuYsfZZ6HppekE+XU4lguL80pKYbUBCvkReiXDnVxZ
GuI0JtGPIuFw0Y0qWemjZvwR4hP+madwCTBwkNEy5KgO1yggU2bRHhpdPOhIGxKrpbNDbKgIJ4Nn
oVuIAFP/5flVnQEj8Aa74qP6QZvBPC9/S+fubvIOmb4TMATsOTez9DWS8bRtHgQu4ENjwCJrcLJy
0Iq502RX+QlAs74Y03jCPyngVUJKruYl3DhKbHn5wc6VxgpijHguiopnucXWXCSc6V1z1wZcLCFG
6PJEIw7DEDfzPZ3yx3bipMyCmMu3827FterWadPT72VV5oTP/NLZkLqV+9HdPii+qNO0C04ufP2C
gAX8i8fXB1Hgv+xnGmKsRlsAnTQdp8x9c8p2oA7o+dlcL3/O53qSBBgROl+KHIqzZ9NXQnefu8dD
fUdcy/XhlPOywUg4L0q33sxY/hcAd5PPLa0U6kiTzUbNbrzgVHx2ktpbMz85Tj+VTfNemlMlqCtX
zS5BdFA6IlhtvusT/o36T93pk25an4CsViATaUzXAtmhpVbN93l9pzdHgf3TRy+YTVznOu4UOyyc
43F2fOYRHCBTOsi95BTjAmQFv6k2hAmugEl6yiM43ssv+lx5n9D002Uzfw8r+qrJjth8dXHyKiMj
FAspuYHOJbF+rdASumtZGeXFjQcUIpI5ioHlXcZAdUxRid8r08CMcPgnfKRmA6Lao7Iieiz0vac3
zLTY3SEZxupO8XI6HRWOJsYvW4A24WRsTQGKib3DBLENjowFpskXsaY1POTTvSQDbjV9zE7TpYPi
GVnKw5F7SwYK5sTA81bH+VJ3MwRvUJrX1zISy3hNZgSQD7AEmXbSTRBKapDkxyPTjkubYgHtxIEr
GuuMDCVW+t+LHmWTw9rJIEMQcGj9p+8umsMuLsNTcUcpfC9zqhQI5sSghTfBTRkCD7wV7ZH6PmP9
SXcQ7O91Lmug9EL32TXOm8DvLkYaPUOseTiIP7n5mNGB8uXpwzWp6w1WYu2MSfxRrSJZuxp64+aM
OLyYM6WQxlNbvgqr9PbxwqHaxfC3vzcGLjaSqU0RL7lxdXsM40vfswjSp7sZuip0sbFgPaRbXz2r
N7Sdb1mx9ck/ctfKbBG3aPFH0lzxWmgVPiZJmjlBJMUZeVh4ZIgN4mVuzcuA3RkAgYkA8KbMgsRd
BsPx9AUOp9lzy9oOPs0zPgBac+5FglvIYKUOMN2cHm4qvDdw4n88jnjRMdNZJNdl9/apnbYmJcrH
XIz6VDabCweM8dD8/6sjDwnTOEhO4lP5ACCvNdRN4Hr9ZNUHQlWYo04xT4+rpkbhZogvHXpLzjcz
WiU+kahnnyjPYpsWq4z6A5Zqlf8TLbTt1VAWBW2nkepnPXBxLvqhdAjtykCIqE+/cbJSpg+0XGXV
ZUT9UEhoHCRdNHFMp92/jR61dWhqIb7ZpswryHL3p+1QLsnfb1iOcbTGN8OBenB0qafKKrpCv9xs
mwbaQrNK21l/wSlPbsodv9guDOZJiAvTfy49+m8k/CdgZ533FT25nY6TiSUmo5u2j2Bx5KVjW34v
QV22Zd23N+U+ofQdxsPbLkgPGz8Md5thLuePZSaEwNENGELIlJP6LV8l3ok/YZgUmVUGu6RtW2Af
ZuYWlWiOaFumrR8TCWIRCbLvGBHs7ngqn183ZznImN/HC7Ln9OvEeHuvg5gk/+3k2dOrbu7vp5pq
Yq40bqI9fgOxAljw6bGjGRxAI8WZOR5udWMBdqRXfs7fTO3Nj8/5rd6JxqNsMYCgrPNpvbeNDUzg
UVoTZkb1dATaNn+D4S1mF7aFfIv+qhz506wre2sO9zKl9YYsorCZ+C2cD4Q6O/x1Jk8v2y8/hYyN
ib6uAnXjHkvJYaleFd0YM+SuaHGeUOIwO5xSn1TC6c+mtcZb7onDn6iDOGFOeXMVD/n+NTpQwIAd
B1BNV5kFdMJixBUIFHeE92V7+KORCUdWjAfB3tF/itMvx8ihWR/7V36FZKmMkbaVRQm6E1X9Bt6U
F+7RaI+HINwWBcJuiwFqm6B37s2Ev2UGkcj55HbDKymOfLlLVHWfL23GJ8eY9qI0PfgFmDOEUNdY
KP9C03recWiAn8t3JqtM94EmS4kbVqyIYlpk1VH20+yBlaqPpCAxAmK9E1Xtsg38jVTmp8oZnowJ
2iTHMNEv4tFg4J+eZU1zrKIunKoPAqBEMM0lCuc9ctyOfkizheDXlcQphQp46BfTFh6xCsC/m6Fh
XBKX0fxYVqAnp5eei0lh4Hs0ubA4q+fak2eOnLX6EKfcmPD7UobIyqBLKjsgdqZzUVelxDLD78tK
tqcON7oAKhRsOhI476PyrnDaa0kvZ3QV+m8qxmPibn0fPhJgvSwnhNLDh4zgDJPmU8wf7fpdS8mL
/kyzgObdYWuC/isMvCXizY4Akwmg51eMBEzs3UTGi0KnZMdVkJHU1PI0aI6OmR30SwouNaQkhIKf
RaeUS3mtQlgOUun9pByRgtJ40xHLaL5Q6zD8sP+VGR7vSC1S6AeNWrP1SEkUa6SFIrpKaoMga14d
D9OGAe22hyWGd2Y2f9Z+enllr3T8Zv0ExBogvwoCgjjWEuBiNwELnqLFlNs28b6zdGEwfHJ2qFsz
qh0GlWTYYpSbqlwRGAIz7ENeWL0ZQ9yTI7Lw6/r0RsO8Y71TWLz8vKsZG+Z5tcyxI4YAKJEhv/6y
Ezmr59HLy/SD7m5VtQJCJH4a85y1Ut9OnZEMaAxwHNPntS3dJxkND+Me2Jx01JpBpM+AXuaLoouM
jBQP4pwyMwFNic4pJUOpK1URrNQJ5fNLQVgPIXT54U7eQBIJ3yiyQvYxfUfGJHBRu7eyYD58ZloM
yj2HQspfi70af+9MlefymdHFZknIXAck8wf392NVXe2O7U1kZ6/yvEVDQ6wHlAbd9Y0ge8Wl+S6K
YzK/ZXUjzuUq6XNOU5YZqljJnlU9N6dL6TcrEvf5M68qaKuwh9DLJ96Zj1aKuk95RRmsnvEwQ5uZ
GDm0QlKIZbBPDKTi3kDmlykxtCs+S8IreTQq526roGudWBPDmi5Pa1hZ4H89rdok5SB4xKQ8Pa0K
am277aod6mcFHU336ub8zk55XfN3UFbYEdBipCjC3zIf9o+4ddlIH0IzSLaK03fTwtxh6V1waMnp
YGIREXmPuA6koTAutxIU3u8QNNIKKhxZQBCiNjFT2e7hABIZbw4ZyHn0Mm8mFOWKJy8uT/9Vn7U6
ptlF2M7wcSN3WqtfooHZKccptT7IfzI7Dt4SUHlZJh8H6Gl/iBFUArWQL3AfaBSgQnGvvuW90cBZ
5fMNPt6Ky/EgZy44QAD4TNAbG5XOaiF5uwAypmqtD7p6s44371O0K3uWLAKfAXmSYQrhVqnhN3hL
quZTObB2iC5ZIo1cBKtAGPfyQXTu4KSdIRAXnz5OrnUXVthZMhygWD6ORypHLt4spmLW9PaZ+gXW
BHYYgYxUClInKD5AMTAKjGjz+cqZ9l+L0vmU7Rh5Rg24EXgkgjhiRnXsz7eHann18iOv0LmHVR7H
RMBEGDOJw13dyd4w1E1ehQhLFCyCYlM64OyIWIELiV7krTpbZMJfY4QS8mmVJ5JVyfTMjoCI/Lr4
qcu1wrlXCUzBpDyN1/CCdRTQUkbBgdIg/SBbju0t37QLFSNWyg/AfSQVQIupzQzGYolBZvCqQTjF
TY5E1cgBZyLGlfqvGSDSnQ9obwWnXiZ3VxIL8yYV6A7sA2sIjLHWBU8BOImX1+808EinMbrVN246
vztNM/gu2gmlZQJYcXLtIKeQ0aXk08QfFDEsQ7xM0bo5J+YWLunpG39Xs+1t60fateXr/T7YelDD
XkfX9Dey/fRFr3Y9eWSo1eGQ2VrrPdVQTyXH47F8JyRQPm5x04hOX2cl3kNYfgHmkoFJFmLCxCAh
jKzvYaQvR4EwTyOsT7w3xmdYwUsqJaipqO+jPYf53xguvVLrPbx46n10QThlEbOvQK3FO05Ihuac
AeR+xT2Mdm6a6KLm0M4Zvtr9j5mzkjF07WoJefvqUn27/d7aULP6NEZQEtAW6aAeO3A4k05Nzqjf
qAcTPo8Fr8wsKCFYX+aX0+tCU2/bgZ5UkiztkAeetGWpjuVyO+7pYsYdn9nP6dN8EuG2dkkvQiAf
LV1F3zk18Zt9CvheFvYrqNiGtoUKMO7VjsZhjqlqOG44T5qN6ZCiCtGS3zg/pd0dl7K9war4OWuX
n4PHryBm+1nkZX9rBQvcZ0FgJKNpsqupo4c0ku2lFRshHVy5KbyhuMIXBcvo0Nl6xyB+XfRI/hQH
7DvLzzEaKuBrEXUDf6xG7bIN9wxC9IFXd9xY9qCGLYP1jSobWWNWLbdtlIAahBgCNDdhOvCT7QKo
QbrvzEcN3LmsYOgQM6pGdGncSDzJjIiZbEHEwV/UXwsuY+6QBK19v+l81JRVUHyfw9TdOA52QWod
LsByIaeuZVcN40U0d+VEelhWAEFIQB3Erl6y7qLiXdntkPu+U1X5EHYp3I/NEYNY6epXqhtMgTqX
ueb3pPQRVJK6FQUMSdYqD03G3BYkxTyhUkeNyBUNozTlIhSVNjiJNVeEpPbe0F3K61jJqH59FOWz
K/QC4Gad0dCNPgVSmb9TO3JY0ps+qGaDnZuAHuTxvmYTwyiqJDFlisYhjiw86XcEuxW0jccx/p5Y
yaVb8ym6/+vpUHbIq02s1lp1Mh1ahMDpkY5nr5hKXJdKFVpCZN6EyFAK4vS+8WO6Qql3UJBDV5gE
NXxKD8lpVK4kZ6i3UpT05Q6Di+fM6YiADhVdiL+IG+lpMbgM1f6YdX5uJhyUPT3E6EjYix9fRZEh
FD22dLNLik03ITLkjl/wZktfKM3iNO/eoSfZKs5Dwmi+kIeR1ET3SCRtlyxjBBgMgSROVWZf7lbl
hs3JTnXytZyAuotj2EObGWWQ2q8ldijt7pNS0TQSXr/XpJ8jHTIOwhPbKI5/CK60Le83RW/MtUwd
6n6/j1RniqMzYbj8+0iuzqxS4MCpMgOmk3EthtjkdZPCoNZH01usgqNKGKxxs2D5EMc77dHAmRHU
HE4KAx+pDBkJr/1A9wQVJg7GcJR43qIKQU7hsCfknYhO9JQ9xTEyrLRNP7VhtV0ws008v2R8g8Or
9XijYszEWFkB9CezZ4xklW0nVu1fk5e2flxwEajAat33uiUVkflyybTK/vu1XpUUpPGxTMFZ8RSe
t6uLnevyY47U+mpjgFlUOikjK8NBKvOL7U2/2xHrdybATu0MybgagCLdLi3itaGcEVX6B1h4QgzH
E8GFJwoA/qnyCoLhS4TxT1j85dv+/IkgmZcbMuODpNSn63k4dO4xYZ99HEva+yMEWjbfG+sI449i
IkNHODI9a6aB57TFj2kcZkQUpaJaW4kB/mu27/H90oCQGAPys1ZWeoxdPZzqMPlgxrWM3g3KdNDK
HRW0MHjlU4ogUAVtuiqaWkCiz2PHakVNK+Or9HLWnrZw7/2OmPxdgTrx5VVwrnCGTUWk4Qe0SpR8
T99gtLfLMT9GuVwKNxqMLZJPMkofNNoERvGM2l1yNJhv12NTUjQrolADxnWBXY5ZCZ+KIn69PUKZ
uLg8FIZGNPEXMMTKiBTopwPAwFFcKQdIyColP1NgiBggvz1tNKFXK9XMQsOWqhZFkeXlkW9eQVc4
AxT0L/OQSEpBYpmXfNWAZoEe/kKSPatUW1ueQHFyJjIdFft/Pj9AwqPY0lwpGlEEcawq0bCK6uXZ
AfrzxvuPAloTBaV4mBIOBuQI0YmqTGN4faZrSf4gQaKGTUW9he8QNAkztUSb0+U5bGeazBjlMTiv
wuDw4jz9gj1W4aGsh+SDOg/4j0+ixfXhTFIU+ioFGOh809Z4TNNVr+Hh0CFI57rA2YRj54Lq5ezC
I5LPZ2gjQ0y89fTLYqRxBSbnpXPsKKxGvmIFG2v76kvWTSA7sLDNmexqbQ7hlqYP4kgXlvk3XDPP
YQMfdX7AquPhaCZXRYYXLNHUZl36wQ8RUE7xH8rN1/wOweHGscXPbtGJm/TiAA4Bf7ZxuwZE/B12
H4XlSLfmxYf3Q3y8gBKuwmW1MRgsgmAIizB9ZbS+wlu/I6Xq0FgfnKHXJKNr/1h9Xk7JleN65Cdx
TGvCBQlfilSJ2+A3p0uvBm/3XoNQZFOaUwJ/OPqCzrqtMv+bIumo8a5ePljOIHvIB3hIdPqMqAnW
TOQyN9MEb8oGxpGvblyjqyV4QMF0LXpBdSdOwzcmRIBNKkGukHx15y2JsnIwmsEuvFcd17IWNPx+
y7Z/6tCR3OPCMz/fK3zzYGWxwBjhkU/3yoRkaYda0/pg94hklVojHckjvC/YuPVoR+KQLEXesoJr
9NTqfM3RwE4uE7QSE8NF8ShqXJwwbl2AumR0XMhlIpnJksKWXZZGrPK4zPJwQ1jpAAWH5rKtl2+b
ukV1KgpkSYCSGqLIVAQp22TB52y7Lkd6LAV/pHl4Wy/7j3I0Evt7LxRcvH9m7aHYaPhGN/6heefM
AvlSthALwMa0Ln+OTfxjOKX/a4XjK0GtUnqIKVSkgnxGWXVCh0qNBUxuOZyKtAcjdKWqm5e/sDOH
CEwEs5kTF6EKHrdVPVvsqtSb+nr3ThnyKieVaoG69WNMGr8JvtF4AW7YmfR+gRP6ChQtaEQ0OqUV
/8DtduG5zhwiUFaa7avjzV5PGBianTWHTlWgZcTjZDJHmRYNFPUICT96oxShbeKbGFFhbldoBx1y
JG6wbIAcYhS8RXuxlTr3gCSTMjfaY52THvR0pVOtut3gBIUp/uxAqx2yQU4aPaGMqqqqBbjr+EXz
fRUH+CMfs4kZQ0beBHsR16Jfbpr/Y+1Mm5xWsq39h64iNFlKfa0BqqgJOEADXxxcTh/Zki3ZkjX+
+vdZaXybkn3LdYk3ooOmijqQ1pC599prmH98+QKeOP6VFfCf9U2K0ypaL+sA38q7apZfzOIKxAl0
WiRIHQ//ubvUUCDQ46a7GbvdW9RjD3IkwAjtjR2KxLBFYPx0QOt2wIO6TFY26gasAaHO9lKPOgVC
WgmuFHZNlRWWi5pKf/5F8S0KfheArT4hThBzAl47W356JH/xSs2oHndrvLJkdjriDln4CGWCBohC
T6WYWuqLbV+hOVhPzcSlU21j0XHP0PaBNSO+1mXVP/DyBT31poiPRHYKM154ApM3pXBysxoShkuJ
2T1UpLJzVbAjEZXLpdPZzJovMJpwX6PJAWXWKFUjIWuUgUxX9bEcV/5kVVFMcSzEMbIJdL9VeZVT
RXhL+BsLj6rKOyg1zC/rBkVgC6IXxiwwIikXF9mwfGMRcFqrNF4+DM3srzPrOu6TIXpytuIJCcfs
KNWy6hb+0l00C4Ef7wgVupNXlRRRor3p3S1xAtZI9oDQuiM9j0ZPHFAaEbLvFRcvL2oSx2e3dmsh
AT8qhuvpTpCc+arcDK1vlveLMX2K8vnFPPIvt9H27SySBrlAusrjxCzaiYG9YDV3HtWB1Q0oGEM2
6HIPCOfwEHQIdOzPkmALGNQRJgm6pBeqhlUs1Og7L9yVLBA6hOeUNfp/4XSKl5D3UVbw16iubbrk
zKMxMXDaf9qALG8gK/wlg2hykI1N3jZZ0u8bE2soh1RSgxG9/GpM3AZ80QVgsW+vgStwmcZcdYhH
f3cBH4M0Ak07ZVGt29IOUFfZ7iW52etfBqY6IB1W7KkYo5fvl+VtP4eiMXDCPYDFs5GBSE/22CoL
YIEtNvcW+4dZYZYYoPW0VjG3Aw5DiOXHBe8GH4WSTdbfRPHkHVocWVVIPqm9pZ4jQVbHsXaSm+2I
z0WL5CWfWUiWctkBwAl3/IcI3C55Dp4wZkEXAhPSLCAdgdgBBLOhQ4NN3mRDd9OHGzoecG6/wuAY
PbtBBNE5828mN39bjXGNqk/3WG+/ZvcyX3UWiMXHkBtuAf4VoGnbo5LmEDWo5i17nKQqsccFvZqR
LGYqzXicP7bF+lqoiXDCbIQR7ubIbXmr7cgAGxubKLzAL60VJiIboxjCAGnxCv9VWRHDiBjNueY3
0KZ3dIeoIOAT+daf+PkdcurUbeqxNo/SreuAKUsxTKAUq5wYzV88Y08pl1y0bZQ2V5rKq8SwydVt
/1nGaS4eaVaF5d4aaDSGYCntBukcWpJ1wJnxxSFnWnYAIETizY+jXp7Fa2iAHOKnPpnQXiYJFCLe
pOsr4ijvhrRitIjCQYWsqu92gNHZU9BSkGRhf7HamdsY9yPQ3QdLKCO08hBX4qzoVrcUuxpuC9BT
feCuKBXVugrYA8DTJiPbIen7DuzaoGAmyWgqKJubpPHfWrYCM01rGUXhiy4P0bv1maHH4/7KP0VV
tB7xLcIfA2ERKrRtsWhNDQvUHCdsS4Bz1GJo+DRU1/lej1x6HCPzOQMGXv4nMTgEplgmMnMoBNQ8
eaCOgCk5hMY9FMUcQ5MRNZR5wigCkFiNkevwQxWfDudaq3HmfDERVRA1rSiUQhaMbKuFdcIv1WS2
JNVEAQii7dB0XQsTk5EPhgoI/ZneWLENiO7eSx0oQsUwlBhZmJU9RqLAQOJWVJQx1RpkWDCQUiAw
0WdruBZdQKp3lGo/9I9Yg/0RFysXgE2btHLDNxTkqXcT7LYoJ+A+yL6G/+a/4pCondDnMehAIjqU
kBo7CnCoN/HfL293Ey3SfsOWzSNjY6CkI3Fj0YFzEbFY3tt5u/6t7YZrCoqasDVbrw/KGltgVLNP
bhX82/UQDzOSK4NlejEkjXXseXlVk1y1X6vSKSKJjYCQ56/4mA894a3h4p7H64H3/YfU8gHjAXfL
iU4rGsY0bWKWgslpm3Q96l/OS4lsbPVBRWgJZjto0HRBakXVPUD8uixTfv4AnZB8kA7ZJzV3LaQi
0aRFtZLZ4cuf6QTqyZHCcNaXnpwqZXI0Vl41et3Yzh8PM86UHGNtX1AJ75TqqDGt2BtiPvLZPiv8
TowNawJerH/uEXDUHMn/0fVlf72VX0fhpGseT9aWGRfZ3bJJHt0EVw4qOin0U2Qy1kcbgF0iZuUn
6kGw4yVtich1LNbJiyIbuVdwLcSlmG71xo1QCzAchh+gDfP3SjOM6jJwlsA6HKnqiwXrbCvzxt9s
7gz3THATUxtLMpJuWZEgmr3bfY1eeliHuO+ONxlVw8v3c+Lnub9mpNBFYubjRmz//Le1tT5uleWi
p2fvqMggqmmXUR9mnXoE8cjHebGmZPPQurMBaxev2/w633FmNfXqYmia23og14I9SvQjNr13+YC1
zownllNcucUa6gnF1ffsACqiOCqg6SLWMkrIpY+X84BlJ9nTnyeIQf6Gw7jn79CUQtuSFHYjXn02
UhHqlYR1GohY4IufOX+FTlCuSPXhKIN2GdMWHmHp4apb1R0jEW2fOo2EUqc+JwK09oOxlkwlu9n4
j8l65lLVtQXooMPJjFJ5WtqOA1g10jCNOYdvXFMuZu4fvQPozhlUomLw/akCpChdku6KIn7UZEXd
gw5fhTBoX+kqKBVMULSpayKhMtUeUVn3uQL2lPWMPEVfAbmeeAfYLOirIdxBipxCwcV6LNMU6oid
n6oosGmMIkdYpqoMbRUaw2NTg2vq9q634+3QrvkQ1GFsepBh/w1Z941MSF9+CSbKBfsScMpThSXs
bHCPJh1/OwT5UA9pBk9tYDMObkXcOGThSB8FJPLOPtZEZ3SEt62Sq802eNQTLL9w7csyPEN//FZB
1n8EpYeY7/usFXYUXLpJURVDVKxQJwBJU6u7BhEAl07wmZ2TpCyRmlYVgFyg8houAGpbdYWaQKrS
E9SqSeqZS3eiW2VdUYD3IQUoO+/zvS2bjwbEoKKLxnngXZkjV3bXw4qiJs8eZW/FlaUHEG0LCSFq
f1TyEEa6hzQRWcMAVaS75Itp3e46ZCooKTlaiSz+uwTLw3ZiXFHYpNgqVcwRL0mANddx3yb3DEtR
hBpqipc/0SkUEzmjgRYHnyQG5p58osxssJNKN4+mGX9UKAEuElOHl3Z4pvrcHtQruhvTr8v/iaNX
TpnGPZod10ueEmCesIOcLxmm4GPdB6GYUjd6xfq+Mrt7swo/6us9RwbHNUPknsaCMSOou8oz/922
37A0FV6j+ZsiU2Vj+vInPlU9PfvEk8ffWZGVPe76jSX/akTUefABlUVKkm0esJPT/nRzikH2C7mK
lQOu3exmIl6ILhAjxHt5TeGJ/eL3Ndkm47dzqZp5C0KyyuKxnBc/qYQR3XQk3NThzgespGYqgznM
yQKtjdvyvc4P/9qV+deicN6njHBwAdtu32LAgKcBBlmMNTc15N2ofhdu9MzN0fq7GV/WcEU6oDes
sZBoUsgnb8ys198qrTcz8uWsfXTRYlzUHT4GZlH01Gld+TmfLXa3UELam5XB3SEPk28Oa3rK2n77
lwxy4xY+Qkble5nWQHN1TuJTC+f5qkq2q/cjYUL3Wcpw7uUrdwpto9SEWUuZpmJoUnXiZ72dYb1W
PKqRVLmvakPTSbnfC28TCUTVmZid0lRIgir9WgoSqK47xvXsFRiSnV5NyqBnC5uI1qp8vt3Od8vK
9oXKaBHLr8yIWjctLRSzVEP+jVCvOm6/VhWEBlmBNDSR9H8wQN6pLjHo60UVkgjdIqagR0LCOjFA
GdmFGRMABbwwAz2gd5bTOKhPK5njBRLlazRi9ju2HFdUDdohFYeN0AfRw0ZqlUNm0h/co4gxmheG
OEqBjT7fY9o85bXHsvZRvBb5IaqYkseoqkGlZUjGEUIPUUMpzzKd0jIHdobugxpJtXTn4wcm8lt7
EDK8UdRLzCFzpB8NPCKwNtBA752yfxiCJ4mF7WyUiy+ViaXe0j2ut8HNfOu+kaWaTHZEWZQrpjoq
xYvFJCq9opDWZXn2BAEgi9QQkTMfJ2Y6mM8QEsRBE/mWaRuyMao41aOt0tMGnOLTZmnBlF5yHlXj
YdvrX5Mw3VIBBGdu59EhqHgcCkQm3T4TvOlmFZR+PZAsFj4VJr9a+O0XPbDJrr9xTGEdO6VW3sIO
XFcz/GNAuygHizy7rUr31nbnPOwvr+kYw2RNYjBg0c8vcCyeP2LBGvPJmany9wJRRLGRTtmOgSj0
3K3U1HDv8Mi2vrEbHjuwVFFVLKYE8JGnmCRCo9c0EaLQZwW1KJmtKilf5UAvk+AW0uZ5cOx4D2Px
dErg4JK5Eu7xfPHFbGyq+dYP7fxO70e3hc+GpEneIiSpLrCcwuLpF/n/wIyShZIV4Ebgk3IcfcWI
/sQjmODyQ4epbgly9fOVxas+XPvRqruXG4RErlb+DUNJzuEHSEnVv9VWI3DRAGcfLszVgvmlDKlX
UHiPzkt6+2DGkmjLmbBMGYDOtljO0yYfIK9B3JKRh8+m2lWzdxADb4AhoMOCgCClkzTdbWDWNr3/
dpuQLEaFIgM6Z+d9xJLl9jyx25qaPn9x8cdGec7b4QtS1+p/O82LTR8lsPLW9/CVHhgJMh5IbqSx
1otiAU1eYHy9ruJk89DJloi0AU3TlHimJHQ776Cskje/MLNuIWIlYkA1j3Y6j3VCuKivGt98FvwB
BgVjl9ysV7QLRwAnIxDScYTaKg996kwYcFik693G7KfLv05Y0UdkAQIIwYxbNDWGbvKd16QeGxzc
r0htk9RDPa/G8wGEHJFvHEpkuIDM9BTeLlPW846Zx1Uta0aJhraCmVKAh8jzO5CF/pyInDXPLZGk
+ZKekHll2YIhjWCpDAbgX6H7hWDA5FfjeInUDlRc4REpbqJ7WhtsAmvrw+2QkEg4s45MgaU6iHH9
+ETZ8Vng7LhoH0azeqcphArGQyq2ho9C7wv8qF4hIlHBOn3cAKBn9MC0c0ejPWfrZ/46KurP4n+4
mzkh7NlTEC3eraLl17zd2FCqPVAFlZDGSDNYiR6EctoQUrcDk1UaBX6Dpi7eL4Ptm2KzvlbFW/Sw
KKk+1OVZSBUkWjXE+e7KPkmTD4IWTxPKIIZnmEw28Szut2Nh/AHD+yXxdPAIEURI6iUSVRt5bxZe
f28VBJZqxqA0rAAceiKPKGDUUXc7dvXe+abBmrRqgrvEFw1gK4skoZwK6d/yfPawaHo2dedLFXef
Je/5k1Ewse3wJQPCKTywMPuY/rYRsPE1C4/6/U4qT7WxmhMKnrcdNuoSxcGK8qepxdgu3/R589/i
rbTEiilHavSTj1nsn2ljj2HN5+uaTWpTx8QlbgH+eNcPu8ss2LwV+UZPjUpOd40Dc5x/77bRFwu5
SicLBi5zZe09+3BhUAo5f8TQns4c5cd7O52ox8ZJijPo9pR7HgyrddeHZX+n3l80unTJmIhqXq2o
RhjaQVMHojLom50Qs5vL7l1Ypx5rW6L92iyVa+bkGOL10MQ4wamGn5SUI2rbnv7NzG17thw5Pjfx
Q0SIBCoLf8wPJk9yPLTpmkPGf5D9rVC0ztmvG0MDejsFusCps15QkCUPdBnADaA09hUpS8GExM0S
5Le3FZ9dW6Kj4TioIBgBVnaEEAvAOs/POm6SiTv6/QNMjrAx8J2dX25HvD05QznCDnSB38Fl0zVf
BS5rkoKun58zD9bIACrQeZrviaeWNUUUSRyrwismjXvmtznmrmaQ9xMkKyBUjH2km5animgMXVj+
K3QKEilolmR/PBv+gU5w6SYj/rPzLyPuXJlpvrZm/uXMQ6tC6PnW9WxtFnP77U0nFgwPPo7RO3Es
LSNAN3wEB6IW1RolOBTOZnYcRFsBzezF1CfardT2hPjj4iQF8LwjAAoMVWemJMGS/WtIq6G6Mz+3
8BO157OFT63349lyW9LI93c6PISgHryeBICHNdbxFMsWbeNGhzHewzQZIieJ2BgH9JT4SbyCb37i
DUJNijiL2UsQ+2YyRWjLvk3nu6K/K9bZ1Ww73MMnvJbRrDxqNJVMsfcHT7Nbp4aPegA18LWWL0gW
Ygp86rtzfLPj3QmsgSkwBlKiWk5DRop8lzdzf7s/o7Sl77WuEOEOVGi4Bp90wezeqYQcKgQR4UTy
sea9qBm0DZ1vaI+R3ViLYyhEC6T9c1L2IGcgJXQsWNxmyejFYPJHBBUM0DLiqUSMoarYRpAjkd5F
2El8Msn6vUpMXT6RzbXXBJmyjoBGzmeOnLytdNqwkSnOjpKy43rVBgvP6+60MYpvYYlmwpx1WyPG
v/BN84HavaVsDCIMN6sPIklYYsQs+6cIHeuT8PL7e+o18Hk9mVsl/iyhZHxeMBa7sfX6bejcC6JI
Z/BfcOC3PGT6QD1ugpF0wFgiBWWSYCRBFOoTBXY6Le4c54XLx7Udd5TTGsRZhtzWIeP3fQVmL74v
cw+4BL0geU5uKR8eJo+2VwBDcdkb8LIBccukFcQh1HqONnJKibBoaphSR3A6siS9yrDn/P+wyMlj
N24aWLL+2rtTtS0ABfd8Ity24N+cdmZGixDCVQiBUtycs3elaE/eClU6REO/l/9Wy7DGqbyPmZN/
f8WB/PJ1pFx5fn+zDqvi+XIVPFgOYUQlhiJYz1zIEEN2V3IR0XMnrIBngIT2PcZiR3gJA2ccQ3RO
C/vRui3bgDfZaanU2GpE2RNjQGe4xA4jVZSYB2ee02PsRc/DjNkDWiKmdJPKrSIJIO9ab7AVpUhM
FtcgxQGR6JOIGm7NcBWkQKM4rVU7T8AgNoZSnaHiOp/xcTwy1K7DUFWDESM3tufXdowzZ/QXyRwl
bPRRO05INJB2Gw38bTqUA77CziMax4F/Yit0hgEae2rLlmRMLKagJjplsR/gyCv35etnNZiTcxo0
TbN8qOcQFSaPajvfMJoLo44cEiSiGDdhOZwPARsjuPgKPkyNPtc4iGDDNJsj9vXMpZXw5rs5yHYW
BFeGkcmlW8k4Co0qniw5eieYVCkKtcuy1++gK0a73Ydt1IZEwg88CAg7GXas3R3hG7tNcVsETnZV
+byThU+j07SbBpOpBGFqyl/cObQjvPUQueERIXW46BKZRwdY7IYjVNcwJUqSuF5XjtDddoUyj0e3
wpTLTSFb+FqEGHqp72GhtE3xMmi/ppvtgKkrNBs26MtyRTYGfjfM3n00q9aoCsHidbzL4qt4ydB5
wT/ELOJbpI6pKjCjxkfrOkCHGGM13S4QQ5C8qSKrdBCsBkv+wg5CxmVQ0uJLm1biK/jWaohVJRiz
HN+OazyO3QI9ZEhUAHrj1LuMk2F39V/tLGub2YKzgYiRDyNlh7s+O/w5df6EKCVcqnIP9f2khgyG
pK79sHfvJLlbdNtbJ0kQh7HXR/mn3bZ/rJri3d4dCE5jL2MAdPYjVvvKu+D9ygISms4yGE+eP0yM
oV/KWOHIsDKLiVPIQ8+9EzFBNaNqRYkJNMiG2/ig0FBGHR+pLK4liAodxFVAWTZlkTH7niN+7n05
VXPDqkQ0hHLIA8KfQJMVXPRVhwGYbcbqJsKvCGGYzQJAgWw3TlgawqlcDDcvyhl5vOyOlqQA4tFS
4WYUYYr9itNzSPSxQoedB+9MqNNEQIKTT+BJlE1YDDsdSW+c2ut0fj2kowUMFHZroxUsvYg0mq35
YOr0rUgZgndErBT5v85Z/Lz/IULGwXD1/Olz+u7+ts7JrlMt13SEkZMSicddlQAUvwz5DVnQjwFI
iGhTmt0U2xqBZhqTCusL8b6RAqAChYopdl/eDS1MOt0NZz7dFAQKCp+pYp1KEe3BZr7vWvwuvZ3X
/kczIGOBxevjpbHdMVVEaC3ZnYjqUl1pWGTh5u25BL9jChn38/f1TE6SuJ71DSMP3gIBQJxuQnRT
7CREU+zASwS+617reRINq0xJme2R9i19FMMo7JhLiyqWEzUndEt0STkdr9P4mmyOjxomdZwq7oKT
R3lr2LscpjhiLP+JcEafCeicXgZQOJpSjgj8MIsgLvbXWECwu4NUgzLQYi1Mv9McbAgIXVQorVlY
ixRZIv+ostROqPHgy/fegmmTex9QRMCyQIKFjH76TEIdK5ORxs8ddwY73Kq5y9duxGQXvrGIlfWW
kwj3fEwqq2V+5ZrCAbqA0oi7C2OJAfJ0PkNs5Pqch0XdbG9Gw3kW9Pg4COnkpIHUnuMYWcccZWaA
Pd1tOUBdFzpBWbD7y2w632KLYQ0a60DE8rAyhPdhD9EFOCfBjP8rTWdfu77I/iqJpePv4exIa7xx
53oIXJwny4HDsa5JUHF0HNb4v0bd+AjXu9Hh5zEsA2N3gJxF9zJ1/9l4kNk5TiEKtfL0mO22xLEU
P9NYWyuZb59Im4NW6oqvjZHOk9ltV/eGkIindNlmD+VmXtyG3rq/rOMh4erJ+D/Ezj7jnIXRipi9
xESxW8lCP0DTUhWbx+XCcd7Ns2idXphxsbx2EiHh9Fo46rhXBUi0kzRfw36eXQ1rZ32/xaPjZhPs
sN5okr9VzENkHi6zYuXexGsuLp435wLObS7S5LGgzSD3BW0mSvUjDDaZlbPchM1T2mxaGP74okPl
VKy1ZG02MXEBmkEIpCiR2ssEbaV1/wGTpe3FIop+SANkOs4pIZt2hEGOlCkgfshFTL41PXIHDWYw
Nfmar5lzkF+t5hOj7NuhGN7bqQAWBGoKAsAkUWw13xebsFUoh8QT9hlVkcF7YoOQoGFWGSSEV2yU
J7p+YoUUZKfikcnC8xIXfUGQuu7SpexmDAv0BKHmuvYCTNQ4nsEh8273xl3VFoM8+Axr8xF8J/22
bNZHLOBfkf5+orWZcbeYdwTw6/2pjLYay9x1syG7dxvemrzB75S3peRA3voP7k6ahHm7vUmX5Grn
XWXeLgdnfjF4S++uTrHnExGkdhflm7CiZ5SaAJ3o9gpn4/o663ij67Ba3RekpVx2s+SLtf4UKIU9
rvejrXjbq9kwLi/i4mI7nAGDT4wE4PXBrWe6yxaKfP75hQ8Wwa6NmL8/lC5PWQIAvMiepMGQF74l
BTPj1iz8sPNbATpCD/VCAoVFkjj4f5glXDuC41U3iQA4qohXiVKkzaXo+0C2uNtwhowSuxSmv3jF
PE1LnrxhTCwZDCDaZec9iqYxQRkN86THAY5DH1jQJq6uMc6m48Qs/VIaFcvdlbEl/KdQyaRzcqpa
9fTK25DHSoVxtQrSGBrWSFpDEFKuv3xGnKpb6DJnsARhm3oYJj6/+vjvpY0hieOuqyHVAA5aRuwv
6aIyD9TR6Tw16FHSNSjSL9VFiyOV+PEt/iIZXfWZdZ3ogpn6qteE/Ele2uR1HMNFM+y2tXenSZus
FOoR6oxyYWBOhlTDHXkbqqeETmuoVZc12yV/KN2fIHPFZ7+8qFNtMIxA7iznKe7zU7rGCFK+7WPu
q31Uua8tdM5Z6t8fEEtrProAXqI9lCJMC5STitmRuOIChyB8xAP4/TjzHxWPKU5yHTFwic4ZYJ4q
nFkrbp2QpujCp4yD1k+9cYk8CxEE4a8ja2IybUNXD4baKvEZU+QkcnnjcOuU5d6mqJ1ddcs1jaP4
YuufLYVZ7Mh6DP9i95x/9cl1suGSNc2JBB10cqOromn7PG2HO00epYlRdLJ0Axqgab1yxrHSIGAP
FX2K6rbQXL9HzzVxFips+Xv4CyrC/XyA7ckXhbQEXhE07TL6nbwoCw7JYZ2AgGmbkrcgNgaaWeHv
R7wNVG2kfxhgEUcvFqTMYFXeW3COslVKnlFWX1KivfxYHpOcmEDSv4Ef8ipT5etd+g1B5K+tiu3O
pf6kbsbc5oF3mZ1cJvmAAlRoMDnC3P9Uz+MrKZCXNMVL9701X+ZqN2+1UPVzsmd0MtlUn6v7T1++
SOdqiCUb0oHJGofBWUcedb824S5P/yV0jlnpO1fKLWuxgGmvMsWlmLWjJihFguDkizL2s48tf17E
Z9vfUxsNzCvy2H3kNnTCzxcGbd3tcEHYkaIJPJ3gzAy8pY2m6zB87QH6pWIWSwNLYFUyXTb/sj/v
pdmkojsPFZyoRcgS/8+aJlB1S0XtbsehwbcGZglNUohDlPLg9B6kzvqnlO4aKGs9Zo2mi/hOHXe2
waXJ0WjOWqEgBfuTh+23tU0etjZiL3DGqqF5wyUPV64yKH9q/yvK7GblIRcDwoDpepNXODlJIK7O
0l3OL73CfXSXa7xQnC+Oi1JL3nQ4PJxZoF7EyeHL+yBGCDREE0UT/DQmhG1B2CsdJkITEbZFF7W2
E6REi45oBjpHOkjRVxRPKGGKhOOlb25kE6DJzR+Nu7D/hIwIZ8Wark3WVa2GFOoxEHptwL3yAZ8T
5oM8ZIbNNWToLeWn1iTcVDWMvKZj9LkaYlvRewDcd/6oPTFSer6wCcRSBDtv2BUj80GAKQ2dXV9e
ZlBoRF8tqvbjrvFkWcg9pV6Bz2plgYfcszCH8aP6t4QLFiAHXggWP3f2nthAWCXMF8QWEt5Pb6tT
u/OltzD9nRhXVguFKZqkj9rdrIE5+KPU12qy5U2kHViaAZFDKoBU2Zych8b/l3XJD5DdjUHm5OpV
hoCBRZe4lgcgrrnOWRFArOcsowcbXC6PMhy99Cp0OfwEYppiIPMMyPxQnZ55DY73Na5XDKsLyjT8
vukYoegi7LJ638OmhjIZXp+7oTFmjIC9lgUkZPauulNrkkG3ZCkipaiPEW/rPNfQanWev5rgn1BK
uQXiQk77GFzLy3TkbLWvZuc4X1Rw2hGCIntgxxkOckyDnUtmLO+smhZtVleCTYgnVK9AAhaOV14V
To19JK8RwEmdAfigwJYZngrB1Kx+Zn5wvws/WXLaEj4Qr9aVai9Nt2siJojnJj1RZ7MNO2a+FgdQ
LBFjvD0f3n6ibFRIMTTayDeMk81kyyT2bkUblnn7iSj0OrlbiNGgmlaTFCHAZSu3UMASjpSS9Ejt
nCaWaQD654PXBayB4kKCQ9G2AhDF80jmsctujMQ+REeKPwLRNkexwO4qrueLgEYYrnTKmGCfXzBy
VPPkqAlLGX2HBJxpsCZWuvHgldGfWG2YyHIMfGw6KYtUWaEKTXo3gkhQvdfnnIZOINg4GkiXzbgs
pl2YHuGVV0amTtw767LLZDdEVX7wc5fkQ62W5IgHc4bD1qWFCluw0Szce5upeeY9PD7LWZwxMVN7
yXmnaru4jrsdceVcTlmb7FpCZDjXU+fSDngA/wR6Gg+QmtrWLFAYIlIWWlLGu0urf4Vjyyf/jDbu
HDh8fFTCwiO7yEt4H6HaTo+kpV87TbsdLYfScmzxhOlcDCTxKOgY2doYNijUSqU+JAPpohXwLFs0
C8rEFXJz5pod4x1YmCHACgx2OvJZf16TFQuXZ7OpvDuX0bEQIenepX21zFp0aXLKVH9l4uI9cXoP
fb/7rIRh7V9WH8b+pYzn/okO9f+8OJCYSLlAYGcwfycbfsFExJmtMnhTHdsHG75MoST2kM9ETcte
bhnVu/jWpFw5rEQIh2g+WOKP6uy9NHcvSlGb+kdHEtu+y0sc4ObIjjuZ6DiloZeKMybIvMHyJ9BZ
TgtoX2CINO/0wioTQ7ou29OPTJxclFpInTWZVWbByBj/zJU7ftzA1xC1+TSmnmeO8GgzRvU8WA7M
PvZJkeVm8Z2KB3SH1pRcCNn6q7zQDEeMM9kACr/fH5Ucmbwm59m1J45wOhJwNcYDnJO8qM8ft0xZ
qEOfpuqb3trJXAV2z7qsHFHMENwED7aNEtbouAyxgrZTd9y+hIW/Yl87cb3QOeAkCTsfOtI0y7Jg
rtBX83X/SaaXWpeYANY1GUPOfMZsmHVpM7am8UH7WcaheUcvByUyzscfijp/hXTzuLSgh5uxo2td
io2bXC+n30JTLlxLF5f7sXJbDpxXwQmSMnWQiVVe5Bu2Ml5Nkck0VwrmzrdXzGBOrWmmokI4IpmA
k5apYDzfp07a30luFa6IAhThvmMLc8D5cmwXRRmsdxg9MHxJkSYKItSiKmYBzOTRgVBInHnijzd/
O+1Ft4JPFATu6UY2bIM6XWcCjJKbPq8/xWu4TgAvltgKdhlu4NXTkkvkKvFtGQIoB9mntkpuGje7
qxfbq31Y/R8U1CGQX4KszswIQJ0yyUiBT5fNMuitgFn+5/VMYMt+Hp1iTSuNj/irB+/qgzDYPvWS
bGGudZ4DOkm8RbKFg1UEW5phqubS03W1MxeeYg4NXEFZXYNrSj6TKw/u7LIrCQm96EjKUQaLZVjW
ZJ0wqxCrR1G1cUT72yFPZeV5zBXelj/FkC8Vgew20DkIfSWPGeCQMKDlClopmyA2iRnE7UXpv8tT
zmEkAGbOkA7w02pF5fCDFECtopxNrCB2nuACQA6VGgxpxJQjIJMK7VAyKlVSQ+Ey3qD8aTFZfZ0u
ymaOPC+quV7QkLloIJJoOCZvI17pnldV/ZN8d5RuLeMKaWRSPLzVGFn/wUPDqZGkHN3kYeAq5haK
IApfN5//LUArJEFBZZ40Hm4LYYYPLte2pCr+AhW6jE1yHwGgOz719N5aUlnvok/I0C37ZW8qAnnu
w+avLja+92TNBEJm8bKRlZQIIYK6XKktBF0IurPmwfx5gU2ek3GCqoeUiYs2ZRnprLOK7LrtRyHh
Z17To80D6Riexx7SRSYQtHLPL2Exw7jKbavyUf+WeksULH9tVs1fwkcNQRtyKIPWe5nXwZ0Ms80M
Z+ZFeDf04Sck1P8+v8keW37SKkQeeCg4hgIIp4fSfAkGadblY7iUmjL6uFikW8LhyiuZq3QVZiAo
hHIHkEWeh6XL4A3sUV2mKrW8+43Ywv2WiWomM4JNfDXv1lfSxI7uOfeN46MUQzCKI2BSXNsRgk62
4XG2nZNyltQ8jBBalhDw2IY1QUsbriCvJuPXbzJEOBDtVBIdUD6tsUXe8Qqz9qOKEsQKf0Z6S7Vh
CEGf3+G2dYlDjNGdCOXTdE9BnUIPKNjfqQIX+aauZh+H3L8m0NN6d1g348HYrliPp4hBXRxcz4P1
udLo9PrQNgLY8yZPOcdOnZmkdqLhzk22F6WffhBirzWKoCokXLbvQmCsfZFZXORuhXf4nuaiuaol
K2oCKfTlPHw7PcgkuYQyS7AdR1kQ2KbxN4g5SMbGyxlxY+4lFynitGuKXhT1Ii6JblyTBq+DTLVu
udP/7yUu1g6e0AZlBbyyTDrSYdvFoQNDLki7iiTj+c0NvBo38H4MrUA8HB/yHMuSX7+mACA5Low3
+1958vkOX/Ib8wM/+P3/3PWN+13T75rJ4QNSYfODbYof6B/4f+h/hhxwAhGu+JVv1KBL+sb+z/jq
12++mR/2j+r9b/i9fCHyq/pb3X3iq3B5xTdyh6ftav+lfgQZQ7e46nYPLiSNbzUBdCRvfeMLvsuv
9rvjd1ZmvzSJvs+/ACdBv6TVQ7Hi65G8kauyhsj/YH87fucL/scf8lMVMQpF/xBjidLrW9RCsBPH
7/aXX19wcqU3/H7/q9M+BA1/FV+5+jH+x9flyv4GX84ODEU/uv8OZmfj99+/we/5L7oBYffVmd3a
2h79fuJxv2GjUhezPTKttwSH3x/GNQdYlrXlp7DEprnc4YFmtv2CpAxIKF0JMzIfHCKtY+Wy9EHz
lhZxexnzWuH5o/myh32Cr+kIfqL4nuMnisXHO+nqTI+pVUWX4QO/iAMpwquZFQqaXDI9gYxU1/A/
eAPqbffV+N7mYl3l+eWQNSTB0pVWZJdWRInWyMmvSheGxagYByhPkFHnXXBfGi0rIJNVfJbQFOS8
5NHq2kabWp6L2xNXg4swnNCalK2x2dY3Xl8Ff/EpIbi1RfEtravhthwGF7EE/1jqCO/ONi6PedPe
dHX63d2wXnw+Ojo7QljCWUOoDIjN7bwJitt5uvXSS04fKK7FuCbfFdbBXzlH0mU6324esRhOPriw
GWy0X5f8beOeauComvPqwuh3aT64MAqwSumMx/qZzbg9rzp5C8VlvVaOy1pufvxo2MGSGYnBwZ/y
nxzH1su4GHeQP+CT4noMi3UmQ0DLJF744Zs8acLPrlsm910Lk7zGm56/cR5d5bi2XHYrGKhFNrZX
RCX5WMTiSFGn247Ej8XuOi2cb8UKFk3V8uFt0ikI3A+NBd0NM2JDS341eqTRVjsCJ8R3C2MU7Jti
c202NL7Quo2nfNGROXwYQQMal1UL23VZvmnW3ZfdPEwu8CTCeS/GmI7h0T9qmCURbTuoRkWPkUvR
B6u37QJGRQGYp0zOy7Fpl/fxsqj4AERKVovd4q07EoxabpzFJW/oSEoPj0W3EgmAJ+cS9QGi4JRr
lwZ8rwrwhNZfPi+WywtkKh4FLdcym0MuCmquZcCM4Sre4cERdDsIISWLDHrW5DiaHYzLJcZScq4s
4Wc5W96UM+/m9ByzryZHLfAh6u2jTJQgdhoYX936PnHG62zNDhAh4KL8PoztQ0BLCDi3/cdi9yhw
RMoUMcN1iElpcTDsON+NHY2atTgGpLKixdoAp/zJOTFr51sn2GANBkwkl2GCH+/QftDz7FPN2OpT
EnXdoEMe6ZAXGnmP9dq53vttsnfudv+aL2fwyJY4rNP90GecH90fKfNo+kn1Vax4hPQ9PtKUbjKv
HdceftJAhrLWy3P4WdblEb9DRoDInekYm4fan90umuSpaJpPGoEzmfuiWNDzqgTLs32+55rEwCVI
dM7irja5du0MnkfrhHtbNZXIrgMLSXM/W4oCGnU5Ic/wL9LNPoBN/bZJ6Q1oa7tgdylFmRxKxgXO
7wA7qvwU12iVb+u9ODcAVX75ibTuRi8tXE/sb4eFApEdv2hR6i8A3DUcl5FvhMPvQRvSkdJNag8w
gcsOpWKwxFblIpwhd99k17Yt/1XR7AGf4YfiEuSkIqBFQTeKGso2yd+vw0Mt3vm/fwaK2OefYRzn
5CTz0CG5gBdRQJG0BIRw/CEETSJ9DUM011Taj/hRGoxIr2/Dw+SyJARVDb6JCZcVFrhPOsv5oDZ3
7H8YSRD6lO4hLN+K4RNCmWNDsItgklyh19Cx1NCp2rOIf0QaNElAIgSJdA3Z4+NYKexU14X2Fxmk
oIJ2xxSAXluReyINaW6uzxPjCpqRMaJxxh+MXfUywYswtGTUhgzEJtduvekGz4nWj3lGW1ym/xJQ
JQhGZGK50gh0ZFTMmBrsHX8LosspIBrQUAXGMHvV4BAXJe/MXnliO0qIdMCmzcc2h2pm0isFjqk7
1+AhoauQ4wqk8AmlxahHzzb+DYfQFhrHfsgiGoICBER/EQdLShrxmme597QYyjvoO9mFlvpH15CV
zhi9AviRAjx9+bOliWYdlk/WMbBLAW1JbCW6svxZ49tr8FDJW1mYwOC9ICAMXjFIFpxs3CvBlEFD
fMZ66p7Og7dH4yr2ccBRn2VhyM71nHR22L02sTtXRoM29YgXWO83waTqTtKm+Dlvu/ccum+sf5K4
HPgraQ4oDtHGW2IeG31XAK5msnKBsbd8yD9Z2fVZm+QTm7tUfnBgcOUzAXDD8+cR8sN84ze77P7A
I5Lfirq8nL1ExDadkLL8sRk7Imn/yghqTf7Jbu5Ahi/vkXak93x/gdkECxCIGdANbtvzNcV94i53
aei/j8bhCiomwBoYGbk9cmmX5Uc+0i91sfOPPb4VqEqvJM2k0F4Jk2hi4HojKdiL3vUwxKjF14iH
CItPc8xN0h0p92L1pmtuQuaQ5QbYKXhfm1VIHLJEOZ2Hq1mfP8lwJC9gf3OK6I7ZAG7YtrIo0JQn
ringMv51zWw1BXV5W4kQyC+8aJhBj9VQDTwLd3CNHqsRvZfsH8aUfV6ESuv6U43sPTyXwpqydkvJ
n5bvVXkUqwYWNr8HEpBGTZv9eaKPRaWfXXiohGRtyR6fET2zuOcXvh3Qq/pZleE1BYoOyGNKlUqw
LiAeFfBa5RydlN1tnLqXIsahf/9pUrJftiQkG7UmXCKq27xmQ2YKQYbCz3bn3e6Khd3C9fDUO6re
/Q8AGlGlWwnCigAKiLYyMuzgYGvsvGjSiyL7IHeIkLQ0BTjpQQRARqe1P8RTJNkEDUFAYvMmlkyA
mPJ6ymwsL7qwuC58xJKMsdXry+ibnb7AJA6T0P6T0qLSqP3Qubh0Av+F3E9ZpUvgpEhQ3Q3DqMZa
F2tGJFRa0zUFBsitSzMpKTF1DMttRewYMXb0QBzww1dMxPX4T+8SkIwFCWOC0SYofpvmyBlmDmGi
S++tu1MIIXMFdAZdPr+RSNfgDmbc1W25G5gG8izivi1rQQEhqsu0PmRMnyTOLRbp94CH/eVX2EKU
x2sEJmRaypx5mkES50G65nK492kOAtxB4Okgf96oYVXlWA+8py6gNyQLOxFflj+FjDNroMOAiBT2
1OWwLzXKEVOkdAFDFGdoUpwL2vm95jx1Of/bXVOLVtmTNa1ya/8bZuc/HTR/F2jeyktrSZ2saaVG
Cge/rv6m0P08KveA196UWHDhCHKpIsESc4AmjZzuMXpXbqMlE0HLkEZUUy2Dz9BVuVSyHyg9VA6Z
PLQR3Z1Eipp1acu2JjZYIykOUHYl7q79GrRnqar+qefAwFvBvcagpZocNUXYJMsmajgGiZgWiJjP
NZiAwCHbsR7y/Tjr3lmDmjWo4gj9jRLM+l0z10932adVSrfm7XjikUK3uD5wvsiw/PxAzNY10wcC
NB4NMc2liaf+qiMdfD0s6DgP1QXO6yhhDYcfRrolop8LUb118hi3fD9vvfbS3/jvgG+fNDUQ5B2i
Mpb7uzZm64Tkw6wnztv6HCTudbZzr3RMuX0AHXYJMQS4XCUzs9S6Wr61IEA2BznN8V+GOSKUMtuA
UHLGOev6vnJuX34PjgBoj8Ey2UUyhqLwwzLy+Y5K0F2V7AKkEioH6gUgJUkXYSBqp8pT3gJmDNxg
rMYpY9nVbG41ekb1ntY+Rks7S8cOpyMGrQvNDcNJpqZ4602enXbbr8oE1+knuSIoxkbHvsZRueN8
6mYlYLmP04n7A6LTtVU25GLuutSqMuwBZRWPrGMj/VlvZo8yxK0LAu/TpfNNlbe6kDyZX8hBR2Tk
w8QzlUiHPHGl6SrtXOKP/8famS25bWVZ+4UaEZhIALdkDsq0lGnJkiz7hqGSOjESAAEQ09P/3zp0
ViuRDFFV8V90tUtVLoPAGfZeew3gydcaxQ4hDBMPUyvGyGUMtgxhUl9oWB3/mvzVt1/wwXuFI+s1
0Hxz4XHvQftefJ68yh2nUCfDPydOMU9ZSR0hQctAGQTQTbrZtcAmUegrR8Jj/k+FAueoskDnJvpu
lhI383++dlDA0ifA6rBfh842yLGrjMDZt20JDQbarRle0OIakBtarYoUVTA6jEzMBiWjZleySVaL
YwqMi+Mp/8y5gxUJhKwIQTPOAMu1gx+A36HBfxxcUqXhTrdrzvdcYgiocjLGUoDraTjKFAMhqaik
3MbgzGZmqvCuOEfPhQWaiFpKIDaiLPyzDPO1pSL7R48oRyLpZvWuS2Jq1K7JAWEGtDGMvJYWlOGE
Dg/Z0Z286hiZ8fu1iC58kzP7Brk01bKpj/B0f7lg5tBH/ptw32jfyGZbnDkFSoQ5cnd0lSzw+2c5
lql2iPzUzeIxMNEw6fJePnfGRFg4wmRUKc9F8PKZyqHpOicqKeGxr9I9IL6ZXLWVtKgSPsc8zcAf
nIWiJD6vFdUrjcNxKHO1i1pfQ4FdHPnAbnDM1jJ2ojFaPNfBX40YS2UG6lAJL+qUKkrBKvprPPvf
J75/I+qZSZ+XaiHdfyS8EUpo+a2aKNYEyimlDmGuvPKNbkTeeho7miwwSCVyvP/3YQ++I0c5jbtF
rBN3TdwKhfQGKew/qM1ZS7XJoFfnlzAihRaDFdMltGraOJKYMcsSVgEB8t4LmOQLZFGlVCqTPYDR
RSB0u1ULqTGtwkVEHVWVLJGUtWLYfGHxnTmtAL0ApXDttOEeL15oD/ulbDKyBJ49KIc1H1uETapm
XSb2SCHAI8reye6YuHLKDhkXT80JjLNTA8bQ+NPXX0jFW5KDOEOJ6INWwvZY2f5yCNKMHQdFfUjN
Rac0Enlc5z38Y5MkrT6SzaGY+p1/J+up6oj+CEq5vos2tXyuL5PPXiUhm+cCLsU4CfjyFXcvOx5G
0DbemcFbRD6Dgi8SWtxjKj1YjEeomHU9DXvsp7htJWaocFGyUZ2aeGGqDRm8qUGHwXIPRfCdZQ9X
EjeUIeNjq/uiitq41PEBevzrf/7hTXH0cie5toK9paYRsrBAOxu/cJBPeKdK7znINyRyUJEvITnv
vEx2iqZB0MQMA900wpRKIAyq+HTnqm3RDa6kXVCJe/XHYS+Gs7UmCBNsl6NbEJRch9hiW+2CPFW3
Rh7KKh1uyyEkP7t/X9kDOmJqYvnsCnSUyE1kC3U7SqhRn6reVVe8quLhMD/pKi9d+6kh2Ofn7+fM
CQhwAf/A0CbC1SsvtF1SVIywck5ASJiKkCgw4NQJ+FyseM2DbTX3Gm66e/duX8zv9S3NDc6vVqjA
ZYT/TJXFc7HyMJ8C57eXXZCVuPWp+hO4gubknTxAdPKJcd3ZgBZlE36RVZaFtYG5zlDHZf76vnaZ
MxnbQbh1FXaDXeBrZOV9ENPZpsmQGYs4p8be5ggPRGgEnHMRKDkXPwnPJgP3sz2OX1Ush8mJ6z8Q
DmV4vNpzeKGqKTxM1X0xlFcBzavSPxpY1JfNKV95pOKsRugbLQANIQ4QS23CPPZR6pUesW8RDSoz
yxx+b+zGfzbJpzrYbQQ4yjvMRxkj61SjuPWsv8KMOmENJAZVTp1jhUGo0AUVl8ZKdQDX8SGcHCkq
kQ2Ini75h4b8Ab2wjj/jD8KCF2S1r+zbbj5CBLefgljT0Iu6JMOjXm5ZwAFKSiTSGp+8vPyyXQXE
7ZHALjtDQ3plGrjRZROuwEZySM2ICWXRK2vysYwfvPSqDN9m++nGI6lVBSnmFJ/IN8Kcp3pvldMf
6pYHwlj9Eop0VT9qNYu4YkLe/AMzDC5QGZVycT6aSSVd8Re7ca+HtftVYRXqnHwSpuKETYzGyG7Q
HahdVQnrRf37/2Jj/vgWdGv8MO0IcD6aSr8lOQ3pvlhTan+0MfVTROyKY9oh+CHqC/5t6gjTrcSw
UGoUrcTL3agxV3v9dTgvmIiv4N8s2rKgX03wpvL9o7FHmWt/o6tUX4RMRObczI7ClHn6GqAHoxaB
3v3c3Re2h80w55sKWl8JoArW3kVtuVn309uq4+oFHMRn5aO2oeaI+rMGd2iwtftASXfoDfSyhRup
6RHcFxzJW7vw5rW+Fr8QqyNBurqOz3iaesXY1jmdDTS8bhg+Znn5SU1nYaVfrNn6+ixRl75RD2of
4GBM5TeRdC9nF587opVrySUMKwbfrsV+IJ8miQ55UhgNYZzhe4Xj+ICbHLcTShqO6hghNStQMIuK
VNIovoVh90VDBXH7tRJKQNwL7+l13QLN+ofnWnSAzZq9iQ1XwdyF2zAD3GM7GiYWp7OpqaTpgbxp
IEa8Oqoo+qxhghp0PZexOLssOD/3XOquFF+4Eont5c7po6gruiDZPxqdBrR+Fc4xWVvSQoi5pmWI
nxV8UcrViYw+zGXUTSt54TS05jtetuI/+1zU9OI2Mbc2zeEPO7qc3RQvyqYw+lTNL41tYfp/zDXh
TTn6MkO2BqzJMw5kbAv/3ZjiG59RYFz4jq8bM5f8KIj8DLrFCVvs6KYv68SrwhPQosZMKVItvvGG
Ucd3woTJPBcSEyokNiZNvDi1Vg0ASm16+ZR5PVFjlMYoCF4QRTv6fDXSP74rGsn2ONsAtTMXVSQI
kZTtFpJQTKibROWGEd6tbvIE1GW2/tJxIiZxMzR/FF6Jt9o/elAW3ByvPzQFl/NFpOE1Y40H9TkM
qZ/CCI7zYnN64chyy7L9oyKt256RrBwipPKNs4ouCh4gU9YyLr/Jt0KcRRWhsnB+hp1PzFSuaVTx
Mio/VSY0UDDcgWc/qp1/hsklJyNJ7oMpNXvKTFwJ1LE8J8bpulYbPxfd7Tx5b9Q269gUcpgd4WSK
vKwJLpT+C6vo3OqGGQ9sTXvFYbVs78udR5bX8bS6TVwmhaQmtDqlBAVJrmJMZtRhaQiR4S2H5ffp
t8nym9V98TQ4V0jKO85kcvCllsl7ZZbl6Xpm4mnHKCcd3jupm5zg72y3/l1eQzo9xWMJ6XBzK/we
Zhj3xQ43lFH+DPxFvHoYdiXKH5RAAw14gJhl4Po3g2baWSOmldWfjFCV9hIP9A6IkLveuV0nI3Ak
shILrya1aV4W/93Y+4Mxle2J5BX5xCRjq76RibaQDjkAqJq5XGC9ZoCwZvWhEBU5EQqoxZoNVqWX
9/EqNw1nxSxPntEqKMXaAjXmooY0PmQwmDqQiI1nHYw+K08Ay9CYKiXg2VZTF/HMOR8ASDVj+F39
dZtkNzzBjdX8AmXwzOX847NrGf5wMGRcOnYxhoS1dUzTsS/VcFPTG80wbcwF1HeKTaODXfkgsmY2
vQrTa1GlA/xBRV74+fJ/lUIt62NSX6D5MBBm/Lp8riJKx8CuyreMNU2SqfoUUQCkPBLqqOUva/zn
wbAiUoWX6HgIZzwVJYfIJ2aahvWxLn+XZ1KcMDAhqVnmzVKLyoEqcKavgT98sjJUoxj6GfpFz3+G
ykPNkEBkLTijgb1Ynp8rR1CaKGMCKxJwk+XqKcKdk5UJg11WqNEykQ4sxZy58nFnlYuPmTNUSHgZ
9Ajv1SY3cmR6iOfIsJ9/gVfi91OwFCJpkjzgNb0yx67ioDsieH+Ufz8Hzr1Z0TqRJbaSVuQZkNdJ
a6anXBngV580/tRSUVtbVdZfpriU++7Fl3du67k4NOKRghUiyMTirp0P3YBgWcODBOtaZW/5M4RP
wbDVJDYQ3lyiD7SgAmIAhQWebcA++Yi5ma+USrApGQ7S5FCTkr6EBl1clzgBfltR8+3Jp/Jlm/4f
y4z0gn3c59CL8ZZfSaCaMmuKMKoA1amLBdqhJUV1zYe3kjdY2hLaDQZkVq954lOciHBARUPJkUTG
M83+ItqvFbco2GEDosqCgAOp7ZWOsy3rrl0nKRl1yjNBZ6R5uGwl20JSRCpjsoj1tkIn+C73Hk2y
1Ls9Q/0/X4q+vuLygTgHHBf81g7Wy8OgScrBK1YphxSnoQyqhU8wFrkWd+vQe5spU57o9NeM3sM6
oL9me8iInsP6w3B0nwYHiZOvEPYB+3vDc1kf39e9dWO5x4A/BKigPBDyL6UgpNwnv4Av5jKmR4Hp
e9OTMDedfYZdxARe5iuWa7+xvOQ3PZbyTjIMPn7+01+TeFgkXP4e2owIpHVZfHuHtV8gGixMaKsQ
dRXfphw6UsRZBCzgqX9SiXLnQFVQwfsje9THhEIGWlJm6pKxO046tL9ysWz2AM0/f+BXljusauQG
rGymwchZ14tuYeZNl23pWMQjchHirhD2O1iN+4/+KBO19Tb04q0vRwqXmbVcFtiBfmH92frto1Eo
MzppLDwHGsQTRNxdQDDPnWv4zIINM3WkcTDMkx9uvBJT6NhJmhS9KGcBBYzfEDhFBex3JAbCA2Dp
qISBEqN7zxD7KNLTKH88DsNGhEbP6NZEhIJt4V4q/V45geoVQhB2pVR2oQovivXsWDSHKY5qAwlo
uZOn9FFP2hbDl2oHTixEilJLHm9qJiSSV3aGmfbo8JJbaYUZTz4xKD3l3ahEFNCtktYDSOgZjKnz
11ayPbIhWNOawMhyUHjphWVxpiliTkcOGQYKuFktJ0NBkjQRyuvsbUxGhEB5w+J/FlUmY/zb3O6f
pPRX4xEyamOzERcP+ieaHBiytbv0os91RWwZMUMiX3lJCzC7z+2uIM/ANWOhqtN9EXDayQTWzrBJ
x7MF2vNt1UKDbaHgVB5gFq5qGHOCRCuTmA0VD/17dZQZsuPGYd0GEcqzZrwMpJxpCUjkRjtGXwm1
aKnmybwx66bDjnNZTroK/iL6XJCtICzNDrQW9L0NLYw5gWIONdgwLCDOK3nl/IIpwbmhAD0bHHIP
zQno96JXafZx1dtOxpYKQCgoIoXrh1jkxGX8p091s6mm8b1Afqgej2rQCv94nyA9uzLYweqjdKqm
mdP0QMa3GmSaJa/YELCvkAEhTqO/mf8+TNwceyrjoRQe4MYMtHXc8hXMJ03IzX8RHF0TYSbV1N8O
Y2Hjnsi89Jn1o+pWbipDAmkGnspW2woVwrTBQE9rQHzJ4cg8y6HkBOfWcMLYLVKUiRur7HNRho5R
8odbT/c03ncaIrcUaiJPCPfGv+vaLsC7mftpyCmb/EEMr1icBV0n0ec8Cb8b3wjS0Chf3u3Dm6iy
rshPIu6Hf4QokOLkAxGs6uw+8UbPHI4iZQiLEqlKXGz5oRjshf9i71G4ghVqBCLhaFzNT8qkPW19
0ksmzRhBBAXQKKxurkGfe3gOVmd99qrxzlq7N8/TyhQSkttTKdE7a7xso6Uz8DcjGvV6KrxlKaM9
oarPG3mTvFEjbQdblcm93843aTV/MOzwCUr+kQpH5m/2kU85B9AJeQx5/mho6ZTebV2sbgQ+iwF8
eSRy7iIAcYG1BC0GqtUSagicYeyTYIfuSPl+Pr8qEy4+seAg4xtaINCvT4cQgtzn0SmrWu1ojgGg
hrq6S/vQfpIzhAAucRJ/fm6eK33gxFIjgt6vYGAs7oI5qYvea/fZ2yNTGHeYPgqsVGuvaa8EWtpu
UvDINLHhvgLn2YZR/8Uwe9hVmsDrmB1W3HIwRERnr2DaKW+kIqiJ9NvjlzbY/z640EmgO2jgOEQF
nJnhz3iA/TmPn9QuyU1NbHZx300WO26/quwDyPX/HV7Pmcxvl18o7hOLtqjcr62xLMAZjvZ4tysj
ak7Q0B0kT+v4R9Uer1etf5cVuAyqMXWym6Gr082z2FOzFeb9178AgIhTsihGsTYJmDFjw0IVsaQE
x1BpHXoyKsY9nu8QR7mdT5QTOmf2qxmDA9LoRDaUE/gMotfrz+W/rJQCjfmV9qKxv2BAehMFFnAm
FAD27FUJC+Yd9mccbRr7i0gzc+5oH2iEJ1gjIIs5dlAkYIcvmmAb4L2sK0k1CqLtDPMGYH1Oy58v
ynMtK7IBxxV+TssaLu5NLxxKfzgEyWmWIsoWtE8BB89UMt2a0l4rBshYCuk+Z8hjwgToEzKSpoWj
XXiu16wE11eEDdUd+xlf4AWYQZR0tIrn7G3XIQgv0k82fE1j2M+Vg7HvrYwbQk49Kn4qPcKm5Mys
Q03EL81GLLnv7eJsa62aC1v5XCkPIozBIy/NhUi1uCWz9b4/DH0FL6Fhi1IZi6ThwVk3hDzMr+Iq
+VuXk6bm4Zos7hYOBTNWEfNCAAqVd/G8+0s8knY9fuUEfZxdzs1f8m87ez5GsIiwjoKL/ao/Bbab
9nkbMiMFgpH7Hf3+/ZBznFQo173oq52Hf2gAOnAcia5iLBGIbssJz0YC+UfcW3dlklgbHRPNKr1r
JufzhU9+ribiU5M3ip+hTHFffnJcQ5quD2CeyszNT9D8wB5kEz2GmMipDpBfe1jxItfdOx8kUkwo
SCMfjACHTQXj6/d9nN1ceK6zS5GvLeSEkevSPHOu+24iSvw0BBiGCuFFYgY6oYVAduIMps3xyvi3
cVXf6ASQG4x4Pn5s/SUeQw/1XATYXxicnKnFV6Q9ic6nFugVh8PDINPdwdLSKDQ+0k+AOEkP4BN5
JnmBakj5LRppAZC5ChnB4GgYQcd2ny8zyV85ldHzrGBLIKRnBsqYegHkBFWQjXHtp2/FwRXcrSmo
ESSlwYeW/BEZjgruNmZ26sdGZ7Mem+9Gi4S8P5vaNwFFw2WRj+lNFic+6vnIQ41EnwAa+XKNZW3R
5pRJucnHEqxAP/1HHtVshh2gDX/ttP9Sr2iv5KhDyIxqIdEFxXjKrf3vIqUaAIEzUMNvBaqoOhMl
QBEh1Y6itV79ptNdxAyd9FLO/nxRnmEgubD1WZBqIGjHFsWERWpA19EIPgzJ6l4FQ1XAvwHaE/Jk
aIQ0m2JLqeJFyfQlt8Xs4GynqpUxqPr29kgjFPlMkRA3OApYJ0BV1CmxkOJ1t5XlpTpJ4aqEy1/g
85+7fFB+KksdvJDByAIZLg9OHobZyjOr90Tvgi8kSc548Dd+RBsk5NcQDcUtP00QcpeAAkTAfxvF
MwTzy2DkuTXM1C8MsDOC+QOku1gnB0To8dGnbweMVH9WdfQfJHiIvas6Ug9l1GoyZaQfFyZjBpLA
VV5FTq6ofB7Lg9ru55/+3FsLPS5rMYsDBt86E35APawcbxK3tj1zThr6A2acSmExnpJ4GmlEoeGy
hrgCcE/LFZNQziIVH79YSpw5J/HztYmdA/BgLrnYW7PnpHO4YzDZ5kB1hFCpSoon7Ol+e3aCwljl
u3bX833dtrRYxf6mcbPPaoF0/V22VT236xH1cbNEAHBr3D1evrHMcdP9rslgcmGFhYT9ZjiSW7PC
qhC6pzdVf4zjaP56aL610+67BqiiCcmCSbiWeYmgyHIBUlkqVpQ5D6ihMau567MJIwjGCsIOMEkS
ae0XDi9VFYvDi58hCyRqI/5lsV2yfbxqAJtgagLjtz0daGo/5MVEqgeTfKpMnxhgBcLnFdQlvF7M
AvX37/x9cy8AQZRnE7QE41ULVNTn8uDdYsi/9RCbbYLhosf9mVv9x4c2IeM/rFZMae28iAF81fdG
u/666e4FeurVxyxWwy6NOEvF0GjHr3Kl0nzQy6YNiN9j7zYPckj6jzcRpm7kpzFDZ9iAaPblkphT
P272k5YEZb9NNRTgIuDY7eNqNb61RghuABQc4WqHJQBWO5W7+vzpm6yYoA/Vf/9/eKxFq+TtmlUz
FnQkz4Vkm1H20i4xBrmX15VNkVjF8bXdwdTa+/eHKft7au0PBrqCO5kRAPdftQm8LholPImp0ECI
Xr6usgPODg+8Lp2HItmpeBQPUqxqGZvLVkiVuJhjz45XwiGNsTnMJM0Wf6FNeF3/8Fz0CVTiqjeW
tVlQDE1mz83+rfrnYShAn3hPEJLsABpYje807CgNtPQNNdDSNzw9F3KQwvosJdXPl9aZsfrLZ1os
raB0Cs/G1+6tnFqHmXy+aoXJm89fiD6iU3EIccSjielDGnSGHzOs4JkWwSCq1kA0Cxe3jfYO6GcA
SqpaKjmL4oJeWL6WBlx9zrM2fh8SaXD1qDwvC9pFJNcbsRmNEkKKCAI44pGBGNZFug9aDE57jjk5
UvQOMJGiN1XD/EKihBbHy3ML4S35FrDGfAZ8S55B5vpd7DZ5AUOTS9PlPcTYudj7gcA1DgFwOxH2
pMJ8ph1Jdp/j9ci98Qms8Vo0c4HHJztW5qSwAIR2//zLnbn1hdMzwoMexdRsmarX4J48OEP1A7Fw
Lj7WuwArhAQLgbp9H+6sNxonSKQubFBDXJ1Y9h7Og5kuUzmdav1LrfqZASlPt5axB/vPfWXgBk2/
iKyh/md0JpUIgGoJKVMDRxlymwzNOCBgHO0bPYkcKmXsZ2ZIGLoJvJThw0BaupEa/nOlCVM22a+Z
9Sv9wOsbAFyO2BuKKSyCqQ1enh1BjiFqVAsBpVlWza25l+xSzDRXQDDAp7mqwOM1sJVxhqy1niWz
Gb/j8tB2rX/uYlmib6FrQuEiaf0C+pi90Rnx3i0eAA8JS0yi8K7BOeVdXMCl8kg/DvPE2RZBYqPH
KKar8IgEuWsJp7WOB6ytBljXNtZFeXrAjWgF3RMbzOAqxgNkE0/s0tjJCqBwkjjjuW5vqqBqyceu
p7t4QMZRyTyH6evhtupx2On3zpMdJe47wjnDu6qOG5jaKMr9lH8J8Zl4AxmdnVODssqzsOtbrJ2G
DuEo/2P9HuB7VixHT3FclfxRE4XFxmPSv7E6ZYOFNH/VhP9HxivObZyLgn26epPvQaxjHjlPWqKT
Z5n9INzsOw1KXLym5nrl3/TV4XD18912pipjHg11WwZMAlEWNXYzsRNjO5zei4Il/rqs9DRuyO3d
O9X06mkFGAuJU/+o00Lu4cJwDb0LVuy/DSsHQHNgKtC7T7IGNCYdJJad4j1PJ4f8TzMn/P7z3/Ha
7MDhdziAA2zJEPuIRVnmWbSK+7wDDAJyFxjUVtKucz+i+7WRHUpLrrtad6MODJ296sGfWR+G/vTz
h3rtCLN4qMXiRncahzJ3fpDo3g9AGWGgGsRHFsncEkKiDuO/0jK+U2uod7cGn2X+TkgmLzBNSQDe
YWOvUYe8w5vKIsdV/GNdEt27or3XZEK6ysuDKMP2WGzOCLNvmVALX1vaKFt97abDro4eutimiKiv
ZUJtDg4b22J6bglpzFXKZEfBF7B6b4nTA23jkEspAAA+ut3hsSgBZXJcT1Ak5AePgfv0oOmJ5L2B
iheuFym3BRmqdtfQ9LKczj1TqESo6gHhwhURD0vJbjbmqyAGxzSMYCG+ZuCPyOaUVoBgmcZMUj+y
p81vGzBjCOfw+6reP66GfCOtjaQKmsnkgf+hb0h/ArFTryGWadgCzDG4+C/SYxza8x+ffXGAW3i7
7/p1RaqANiq4AnMjLMZ8xnpMImWMaHyjScUbatRM+LZoomJOb4IAe+QkvyDBOnN681CMbzBDo/hb
ug7P+2Y313tuPxFETKSSP9sbWs9NDJ/ZFE6H04BSjFC9TcNrOqJdgQfuExNPmKqzISrtMTgc78qx
upOyU0O2y5//3BmBXYGsZcBboBcuzrp+fcgqOH+0GwD+GLDdaCCp5SsKqCYIihyQYlt3NcKo3+wg
uDWu4MjWg8J956X++wtHhCD05RbDWxBOnmBssr5e3stzcvD2feCQmfwPvUNtpZ3YX/8tpRA3D/jf
PBdyL8FEAq7Ju/+jHcdbmcnICoNZ2e9lF/ypeOgLz6h+59UziuVM6ohherx8xuyIhV7drsHrZAil
QkeS3BaTh9znYmAPSMYvbqoOWPW8Ko9j7Oi4M5mgMU6RBEHd23CEOZrQ9DK7tiyobBwQHtr/wQWt
iej+fv7oWHKfefYINzGVvdjELh3O+j5vwi5aFwZ18FsjjzP0WrWc8Q5XNu8v7xiSz5dcCbELjgRH
xKvPO/twrUGU6AA5OgVZX0nI6mMq3hLnLsh5jGdMoB3jcCyTe404jZ2Jstjg8ecIQIwBANotsXqZ
BkOKAaWE3qlGXABfjwmCqE4iRtb5gO/OfKeskmpPnWHEChEAHEAvzDrSFyWVHTSJmproi1e3Xzgp
W/hI2PrFDe0MAkcftK7NFHUl5xTKY7EYWlhtMc7fQsXlka42RQiZtCu7avjNjmvaFplBoXkHLBUT
R+yWPJIRY8+1zkmtvqbfU8YIFmigrp1uJUbT9Hfonbb5XP4u2nQeBt//r54FJvEw6mIIYzjuaAQ1
rJeaS1jz2LW/J2n/lJU8smijMzOuC6vgdfGrOACRKXAdEs75cgFb9MVl38z7B7V2skQwRI8ZlUrD
nYWplO5h+d2KtBYj75HrMoYlH/WaJP4sR/vpckrNGRARjxn8eMBA6Oud5eAgy2c/ddKgMDYfMhKS
D6+UM88aqhyWp4pyfUoBnGJRirCol1sikZO48RegutcgIr0NPDlSTtYEWy1tADyvW1XlLuRQmrhn
MPLQTtBiFDFOK1nj2dZhTgngSaKeoaP4JVM4HNbMnQmEpRQzWS4a2wtVtLkfvhPyGXrdF8uDaakU
dA278VK5DNQx73i19fUrIqBGLMX4+ouSsKQHdjMohycTlZiyFvhYSLye1FbafAxjQnWhzwmkK99I
2MQxZ5e1RoQJRI+ETZdWC7fhSkOdAHduQ60BkN753kNaHMnx5RLhhKgOzEMhj6nxqzqGQCiNYojf
fsR3G7BwiSPnqSLGTHxkIUmyUxA7X3Nr38HuO0WyBaVFBH0jqS4YWx5ZjA2LgOJJt5FYaFqUFp0i
xqGSHvI3QWLW/DJeTU+5PX5FGpVu1v7xVqMS9ZxpUdwVYfgoFrZKLaXcFofusU56amJq/A48ifsw
ALPQZpfKUhbPIpDolJbNt0FAUrAcUBONMVo3SClBrrRt2hrOHLW1sWZGT396r5z4VCPPJ4+87gYv
fCOuraitHNnf+2n/zWMMIlGqYA/D/ZTHW4k8tF1fZeGB5QdEiTtTwLUSEMQiYziZ2gjPslZCb5yn
vsM5gqOjJzAYCvx84SY5w22DbMdGddbrUKGMy+IhOpQFff7uQfWXTm9pZPKZv6YWllB73Nn3/xKO
Io6Cvp3gieeC0SsOHw9TeyMCiFVz14F6XS7YX1m5Y++njB10+ujKOFR0G/6A80J7n908rhkx4+z1
jEgok8Ww/EEtTT4LyFx8hNmFdEoMV/mfCJnTPS1CisjH+voCpw0xZbf6oH0q/sdlYOoM3oPZN6cN
gxTBU0va0HxoVm44TgKBAehgMsp9LB5RUamupRL0feOayRSQU6UtTsocXR9iP/SJ82TMdLiXf2GM
eubmAGhd4aAHozxY24sOzkOiSBe38h7MOJwOTqNdKe3tmRuDiaP0NiHwpcyIVJpJEyf/0Zn/3Kqs
z4pq0N1+4UbTjfWyJKMOBIOKiPvA3285Qg2YgKVpHUYP0lvHyggF1JRqaAiwlT2VY2DA7CkprGcv
eRdRNKjgFn8RM2SU0ao+2NzjI/TcS2XtmbOXbgCAzEeFyxWyOHutPmnHY5iXZsQr+ED2oSIFa3Qn
2ElHrI0ePZdOXTRQnoRJIBnTMOPS9G43HW5UNAbQDnwreHtM5DMzwmtjEMot04fImS5j2a+S7NlB
EC6J0WLuuCI9aPngkBqzuhX1Ev6D+I5V5j6pmVHJEKyar4Vd/T24nH8BH1+5F1Bp5TEhsb6Pul34
iPGb4OiX+NXoZzAx0R0i6VyMc1Xlc9JDMJRTjt9+k4+G7iPRpHO6XwZz90Y5bWF4FVNJU1HnKXTC
KF2/t7qZtDYU9ek3SXZk7tDCAFL6NqAp3u9MmBLo9jR/ags0NTfjAPEkURZosCy7E5MhznhFY4q4
dp4C+adgcCiLC2vXbcUdPFUX4Zsd10VZNsZDV2Z4kivJNkUTd8HY0qaGeftmtqoPat3UAcsIJhxB
OJSnhb5l8OuruI03TKGuneS7tq9uGfUBIi9Zq93nn28RY5my2CLqqhgd41LngXm+PAt7v/N2aS/v
HLq99ojaCfIStJv709CLpoWzT3nTGPPnFhFGqEREPFRKtzoBOXz6gfNkeHIASYpBUj0moKadMWn1
M+DAKAZH33/jp9ZbG1EUXJ6P6MveV335YD6TPB24FoWE2OH+d00xq5zvQ5upUY2YDbrw7V35IUzr
P4y2Hx71l9Pi133GB8MhTSevTuTGOiCftK9UygqO4aX+2cLpMJEW6vKR1hvXH8qUGHGqHc5fS5B8
deeSb6hMEd9ZJ632T+V225PFuOCCipQiXc4QZS5zEM9/EuQmoEnYGTEGfvlJvHwEIEoZ3JtPYjjE
2KeaJpJJlhBHe7Y4vT4+k1DMfBS5lvkBImcCXGtMoxmJeB72Ud6SnCwdah9ifk0AK6vN4DlQGPT/
WzAlXXUNaejdcX0jbl1hxdmm7OJ38YGCWzt58PAvKjAtoD6lqtBVowI2hAYoFDM+UsDKNEWT3XZX
Gka2cjdlYcmQ5CbfyxqeOkgMuGFXfNNhpeZOZGKDOeLL4O/nJ/VCovGqFprC+fGwm8mbR3opYUyW
zF8bh+In41gsoYAJV5FKpQxwV6GuUCX2831yhsSiSUa0YqioocsyNtDqq5IzcQwfTpIv3BrxG39m
W6jVlfhLDb8YsBYhDHNZcORQPq8L2K5KgunRW/OihgA/Y+GqedFuq3D9mzxi9O8zF3iSA0U1m+jK
v8AVOXNRK1neXNZMt5Z8DK/au2nfWcw3huiN3tgz3+l0QOoQpdLWYYcdhTahAZ9U7UinoSUv/Q58
jQtv9zVCxuUMd4UjCM4Azd7LJR/4+TAd2yhidvzPKeRzXwhPJ/x5aImGCGt8SAEemVyQD72J4/hv
zbwNBjWSgOBDGBMlaKZZ27SjKnMGBaKONTHOtL/Qlp5p/0B6kN7ivo5czUiSfqgi+7lNE7fyDg9S
UApLr3ZY6x/wM3Gx62SuJaa/ags5GxqDAnm/8p2NboApYYZH+Mkdvr9UWJz5zjwblQCNM/f0ksZs
tUNAAlsXGkjd7jnV5913VbfC+TWZVfsph6MW0bI9fpRXncSKZCnSUDHSopMGnfok2qLsi5oEJYPm
bnKMEQ9ca1NdqkqjyxjkGQgaIAI5Pu8VdiWz/JfrIUuPthd7VOi+F/+tTGpDfaC3weHtPk+CD8a6
KeUyn7S7EuAaYDPToHLyxJi80OzGV+0cfNcbFxNCDk3PgHmYrD/0npTeSUFLdfGw0OMtLtUVDHIb
QjCHxit9aFl2LpTeLHyIi2kTHLIPq3x6UPej+jOv9qBOKkj+qXvkNhXMn8o6Nj4WZrlQI7cTHiAT
TQdMmJP1ORQATnQPDO3C9juzlGnXHIYXWiu4q7183V6ReWXuFIcH6R6KY/ZQrtsb3RSmCICqOSC9
34QdBWmNPXGCCw8pb6eMBiJZ2IdhBJXfISO7ipnfoSzHRrPayIdIparp1fenmHZPpOi8faLo+M85
eoCXxPlC/aBxj5YocT9Dg86SLnho0VGTyfBJfpG63AZYrSoPNTlqk5WwvmuJRhDlvRV4FWAdN8vg
gUv0MjJsbJ1eLoc1y5hAVzpiRIpLAmSfxsVQBAHmBSAI4nQZBIV+U88m2a3ZeqymjYgTutz7aMSA
kzJY7/75O6hpZoAhLWk1TKTXgBnIxCPmzRq7CIBXYREN7AQtPFG/WlhrDBiun3FF1TyXOTc0ea9W
PD8RbaOc/SFFL0ViXgYgsFdp4geaz7ok9yhiZdBoVraigXdEBRTlX/yRWJQhglhx6g+p19sx9G/K
NJswK+6i+zyfirceASlbv0cWV9vY0nVd84Ca9smK7Sc7IPxF4DARXc6mcvC2jnA/aN3cvhpWVki2
CpC6ZyvRAIDD3832TZWAE2cW+vzS3RFiSOKPHbMNWw9zLFMtkRXh7z43BXdLsCeMJevR1CmoYpOF
0I8dhBKtz5/P8K4plOC81PtuU1nkuwx7mkYNI8oYvW8JCnpz3DVgR338v1mJvZyID7bHgD5gSBZP
TN/DSYlCPT8+Rw1LYByCEsd+8uto/m3w4z/tnX4acKKds1SF97ZZhsbPVn4oLyo/cB4Hsrjwj4Rx
D/n+I7JxIoCGPL8R1JLXxPn4yjhq5xKDO0Drmbq7CneSMmP8Z2I4mfpP23jCBbwhxca4Tfr2+F5Y
phcxCE53XLxdj2gh5W+xBy7Sti0Cslo4eaUdUS3vH8qJ9AoOLE5bv195W7u2MJ8+TlcB/od8juGP
rq3ah2HmP5PKpOl5y0lX2Bsw/bfZjnicko5gQ6LQFhy4vMv3RYI9HQORI4L5MBQNkhZEZWgb5WQ/
xUmGuXFI5ad1Eh7i7K7y+VZAbvT1PB16ajorv2QSxHrC3pq3ZyQhWFfPTIWDHhyd+B38tFtShaqZ
ddMoUaOMCVEywqOM6KQ5SN2rZBcBgB4D8qmYIFy3fNPHoZGGiS9IGFwIN0IMi3zHkM7n77+OR/cJ
5ee7ymOd9x5wgk+HBIWYPrb8VmEj41theCelTTa5xZsSR5gNc5Bkc9zZ2yMatk1ZHcft6B3+1yit
LUnUymy7tqu/GvKNZhWVCBTwz+ucYDsUdQnxQ91WwupSrR8DD2ztQN/Oag5XEnYM5MVBDiR6nc49
uLKLBlfwfjXgQHXwn2A/cDelU/F75abjY9NItZD1aEptmrYqq74FGbFGNCdU8LnboaHU3z8SmHUV
Ty0YRVofbs0vEfCIXomgUHxfB1y6rvKcw8APUMLHkV/chqlW59pqr8OCyKd8pw+crTHBXdVkrikb
wK+okociL/Hw3h9uCQWtt0ENxyP3K+ZDOb/Chb124yY1q3Jeqybc81L8IyfO0BFsXtWVd7vfjcU1
YwVGS9N+9UYRjWFTxDcxE69NnvN3tcxCbkgjJHhsxwfIUxfeSUcRSXpttGnXARyVZiTWLEW5lsgq
3WO9+inHHKjO7ipM+efDDP9gXAxp0AdL2ZQOPzDj0OkrFSg2/8shbtObQ3L83z3IzpW3Zrnm6/LA
3Kz4c4hzplb5Edpdkeze+hVPZx9Zoqe8GNAorLj4t3ZIqt+ImUjXfYHxz28OdDANzbjJSXPmxwyf
BK9YA4GsxBPyc2KXJc4jVkmWbvOaX1y5UG6EgFfuYf23v7eLa+uIBpQVxhCL3WBPSIlti72Z+7Rc
ptkeqv03bXB7xXrlOOnunLFOth6DLl6NFd5kGBNlFn/jXHFCkhVGT9ny0doDdLPM4s/iksPHhI2F
jfW+LfqUTB8v2rZ9ZG/7AW8lpYStozG9anKvI7drsK+Dmv/J0mZTtjaYza6z6Ql40LLF18Z3+QrY
02BJb4sMxM7w3cEiVDIKbxCwktW7YhBHkwkBKerq63aEDSBejiCKCsLqlmaTq4h5QTPkhHEdOMHt
yaq2K78BsyhXPHE/fh0yVpW/I9iu3R8Ot3Qf+VUVaavpz2jXdfTqH64V3vJHsYMqQCuhhRTPQuEp
QNQgYCH75yUzMCBdclM76z+HWtPiGhP/UUegxcEez/x9Ab873Ps10yL+BRsfDuC5hlzSILdrfb5E
KhZ1vLqZZmzGe5zgA//RdvbT1W5VdddpGZMGl7CBGl1yAYP80pH2tZvabTYdwtvZIX4MIVNye5yO
IfTYg00HS4ZR0TnbQ9/XJLZpbcMZzEuoWm0XpHd2wA6ly1lfhcno3dkTC1IEMFIH8m1lPko6F+B+
uf3I7eiRPkeSnDfxT+6K3tnUXf4gw1ivDaKtFZDZPfNqrY4XV2Yee7Xat0CadXIbBFq165k/a3cZ
8NA8vnGCPgMj7NPb5rgLt8Y+pRvsG65hGz02hzjxtuH1GE9rQgjY59lu7eNwX/dvygO8tnZFfIGf
Bf27MCDCzsMJZQsHBhfjqB3vWouAsatqRvNa0T79xm9ab0o6jOsqmfdvvN79GMD0Md91SPoxwsul
qFcMkOZgk8b5/q4EBr+x1uPuyospO4J9Of9uuUqT2yerN447fHY7x7qqMLPdNCEC5CakPrCKtn7w
m7ndBvkxwpjFOdw6kFiIug3rrRXBF8uP7CJr4iidWwqT8Nh/Mf+OJU/Jsa5CZg7s6v9htrFPrZG7
p93xf7ilxSPrq83D9sNQVPlNG7TMsF0+llTXceuEd8MqD8k7Gle//U+ZtTiDFVkAOc3Ot8YL0qB4
A8nQW4l4MwY422rfwSrsUB80ztNgk/43K92wquenivnPFsLQ+hIFz3lVYUJbQ5gLRCll2yv1Z99G
TlF1LsL0k+m6b/PDpIwQtzv2WUDPvCRFsmkkIvUiSPVHg+6GxAm2NQqzhLkNNo9ZHn0370zEip/3
Uybi+WXBD1mF0F2XfoRGZCnW9Uakqoduje0E0IBgjFMwhVxd6ftivO8MmiZeLBFgXso1Dm6pWLD4
4H7AydVYmMhYkP78nToEjUllfOiTsmF4OCO1IzL27XgojU4KHsltiMOtRlFGsrKGjpzU3+rcvc1m
7v3Q+ksEW0NbpruMw+rLdezNTzIatfL4byFOikaUTbRYP2FMBTtCklAHodBH+RXJisY0dYxKgUc/
yWsx4O43WmEpNSSApp39+ft0TODR4oUSpY2OCP9c3ukrr7OEALP0UKYGpRY1QY10CH/YGAoiJdO4
XWN2ueIL821zyK+SSvclzBG5QBGq7XsnUxOzJTSU1FWpLyKlgpAnkQT6GZ5WXH0Ttpg04aObzlu/
ILNcZn90wMpcETlRX0ZjGpNp8f84O7Mtp7UsXb9QaYxlq7+NHgICAgg25I0GCYksyZasxuqevr5/
BVFFyIwwVeecrFM7MzdbllYz599NFM3zwb0HQDxTz6lp34qOUJaWHE6WpiCrNho4tiecTiT8SEAX
lfEPITAH7LmBObyxOhJRIHYgQM7MS6uJZx6LMoKqA1dVxdRfqhJijiu+iTMUDyMZGGfq8aQz0WAP
5XOnkYp6no7/ZsswKQ40wlk0GAh6fPCRrCSPk27lux/j7M3sutfSdFQuJ35Gkia++/TXGA6rNSQh
Uq9HLzdkjqSfOCkTKxFV0gK8/Lmj42YyYriC+ngU7h76iudwRD5DJpDyjiSBPl64qhh3684khUBR
lYJspKkXKlSsqVEVmqwPIrWorKR5xoTjkDg5ZLq2f6YQtYMAyFgvhIj/UonobtPMw9YnXBmqqTpw
hQwb9XMsJBlqNFVdmiFpYOwsOC7TwiGlhfEY1QpyYQL4Gwg22CL2xbzQ4v9RWLogD6G+UcbhjWhO
Mc36M2UpE90tg0OKi54BwyX/zogACWYhRBnpGAafQPX3m8O5cgVFX4hpkRCkRFIgubncnMzILc+1
ITXYz2p0u/Cy6Yv3loFGWiFbpzpGNbANOTLi/SXRCXNukJc/2bFGh+glYGWkQz5OeEzRzz9ZHyRF
wFi/1XtB8SJN7CwbDC5CkAQ6yjZhNTqIBvWm5Sb3HEIDOH4kr3LRwf4FEneEbMGYoz8M6A98D6p1
4c13TJwN8+AxeRnPadurFoM35y6496iiWDGtUqkHg4O7g1sZqbFllxQPVW2Try2CJDro/kGQlk5C
habo0LM0hOKZIa6zxlxvcveNoshExZye9nnM/iMzos7j1WJTDrCfPn+9TtDvzWDKAgSJOwL9OQN4
YTy2n+qiv8xC1q4oVHIZfqmgogPom/QsSvpeDT38GEQlxOnpZCvviGSHXCfhgJkgaMqp5hYMIrV5
GXI1sVsBD5U9r8JAs9CUkwgkdK4tIr+nMFsDmWq17/DBkZLHdU/rbVtWkDvM7hv2iWQhgumE6yMX
sTNypJe0+0dT+H4FiynBRspAsalP8JqpESdBPktrnHqMTZKqidkAEu1oZ+UTjDlMrhQIIp8UByM+
8/+8J8De0baTELAG9otV0fxGEOSOO1QbHIX2o1U5URwubg1lbGvSaSs3CT+eava+YIxntAKnaQf6
Oh8rACyXBmrJTnJ66s8xmYWSFo8cWRXQAzgTF0q/3KmjbapwJB2wooFkyRmCR9ln23DJ7fM9rg96
mMYfLzd7l1IU44vVfOscHB663Pu3O3VMZAWIW8f3a8Tv58q4FKZqxzYalEbQ9SJJk2p71dbBCU5u
ZZ2Pz8oCfofC3uIQ0S3/d7G7Sz+fmuQQb98UxUxv21xs6vx9SIc3PKaK4rx43ebJD6XVFC28NmoD
rcLUAGdJ2W5a/gPUufDQ3yVRUKD+IO2mjiyvmx7hORnuJYDWWVbtsnfeiDJO6hYF23g01P1BklPy
cXfcBfF0ZfzDl2JCqsA3lloa47sVytsb+aBv3vwzxKs7Hfnumtum3PCPysCoBPTnpfd+nt0fzjRx
nyOVp0KwQp5Need1a3z/+eXcQPMSeK1ctabGxitdNl2sjlNN2pFIQV9B/347co2FhEtxY6bB7nsh
3Vg0yWMfExZLJIyM4bDv/OgH3S6NQ6YYh5kkrk9juBSLp/PZLXlcTbBQELJOI1VjSk8Q54ZNCcCV
+bOqQvVTysbcu05z72Llenl3WSXZ0bePseOsghXpCMtjxw3GMkAl93jjSEOh8RL6Mn1EjZriHAGB
8HYgUR4lN/ncyjnRFdhG8VupSI1H4TCsWM7Q4q0L35h7Atzv2pBQJsXKaPUADisiQS5sLYG0K2+K
VXCn6/xJa65yW1i8JcvymJLhOvIvqp15tXU31+6QMAIKgGao1Vcexus2qJHPAiyoBBPf7Wy/K8hE
pfnTv1c41+Li7MJBfqAJjQS0fVY1Ae55Y7O7M1rCdEXwsJUibN6FlB9KkU2nx3B2K5jGBfPyiz+2
63DTh0zxZR4L5z0l2uJY226TrKu2KNEUYMVESDt1iSNW8k5lD1u7yAy74fFeFeewRn5AcyC5p1H3
Wo20qopBrbYYxqqBNAfdrVL92UCycUoudFkpZFSyVwkwTvyI47oAlWIId4tgDf3V0mbvblzkP4Xb
vlUnbXkGRjTeFPvdtWpNaU8tVbcfvvDXr4XB6sx+MiOlO9TmaAEVNCSVkq3bkXf9kBt82NIPa+h9
E6BE0BbixJEK9f/D52MGxHAQI72DfIGBWXyLfDXVbbWe7qsVGgp4Xh3eCoxTDo0ONA3DaBn7yclj
veHtZn7P2vusaIAy7z44bfYGLdwJPt+GCj3fnPCf1AO8XYSWoJLPn6v3aWDWM32IJrepm7SxuLqT
U4IpROpLeinSvAjZhfITP40/EjfrGfARO0BKfJU0r6otpM2RG7eYwgEqL6QZVgoQf95MlY8enPG2
yHxpAUwOQyyj4FCDO6WN0DeA96EzPzUGzKYrroGddP/qTPYsGEtiimS5Kk+kOVKGR7ThGmCCsm2f
bGBvA8avHBKcCwSaDuf7ZnNfebubdVtcD4fNOcZ0fIg02jZBeuJI14ggK5Rh7Ihnhh9tX+8uJYRU
Pqr0wjIO6B9kJ70NgiNRKbvU0SLcG+ZNYbtAStZgk+CcVbEyb8igWE8fX94UfyjiRVdTyqH9p+ta
Tr+ds/12IjfGfSsjXrRNfigqSqlGFg+XnEFHnlrKIeUx5Q+0MbxoQ8Tq9pO0ASiut//39FSm5QT4
p1byFFPSL9bTXHags1sDKYTvR8aPJ6WNHRwO3CNhpLARL04+gyDcSG9hRXc0ePMq/iEhiALOlXOS
E5Xz8pv7Q0EFKIG7SxYTF0Hksv3ZjIEhOM681/wAXTqP8bNYAQImJzL4wM59DeHzuLfTPRoXjjcN
I1WLyfp6n3a09VpXA8yvqUMWBoQBd7eaw4q7fRW97decixKuhaoK61Ob9jgpbI1hg2F1ASNK8AAt
ZdFlFfjb2neLt5HHKD8psmDMaFLnj1XlwXJSIqFtVr06ePHmPI6ovFfdA8J7+DXA34xCljlZKk90
vMxovnpiMVdVd5Vl0Wv35ADYY2Kdma/IuPXWcSmQVfj8mJnXbjKaJBthnWGVywpeoFr5TEluIzqL
mNPAqyVcmMEypW1MPUpcdGxC0iq05ZpiY4c16GoekNjbZUOrN1Xp+eSuGFkF9r9j/ytYnIm7EDIp
iZaaMoWCEUQBqg81qI1qp3+luRGM1runZJrHknXEgNKTME8jXgfeanHphr0LW7apRlLQYB2KeHxQ
ZrtJKdNtdhvtVcTsqgJ8A2HaZavhmKwbixRZ4d3EGtoA4OFWEvyjPZGjWNe+tVMjuSckFXx5X9hx
Ec/vgThGWBKjhWFlETj//AM183zwinrVER6Ikl50SGq+MS2QSGYlurV7pKb7/9j0cQmoZkJTI8O5
w6xE9UkWm/O9j4Nz+I+gZsyyMM3U0gE1tUPNCfKrykL+EI8pC6qgpGxSGNZg0OmTmClkLI1QGm6k
TTzwLT0X8YRZrb57PUQPUsVL00msgoLIgnOU1Kp68zHcnwPUk/UfkWtIEUldJVGvXCU58laVJqfF
9MfgMe+KQwQ0BeutAqMX74z9FHH3RW+kMCwKku8l5mhDdLYJdLIUUFIGZPPqX8HGDGdeVQPwAw7p
LWiklEa+Vx1cCi+an7xXTU7XO6BD1oVnNdIV1buUMJXchGnkIYAFr4qVbnvYfjfEnsF7ZRQ8YGKo
F9KKFyjBlHaL5QhV7Jok/PEYdwEavEZ7ZwUoKJ5RZqsKf2pAmu2uuiqRK5yrI3+Mb9CgUjTqJnzN
vxift71oPOnVk88QCN/7CvpeIus8gdx7eVEegylajBqHyNrkQrH/+W99OVqOypm7aPW/IQ+Aydbg
isFWLVta8MrseBCUey0jj/Rj4WDv1WkJnpv34EQCIjVI/eWnO54TzdP5ODSBepD+kuX3/PPPhDRt
Cqcx1o8VhWx0P75Z07G1eXfphdiMCpzTfBO1Ll4JzZwll3bgAN2pcKBiA3n9KIkA87cDPQkfQL+4
OjPUWTYlyCFIDahowPDHrUMBqxmhexTErPsnwxngNjHjmFDBHG0kTor8Zb2h024H8++/EFQewb76
5R42tFi/nuDZ57883yQDyW5Rb0emC+SKBsxWqhnJAbBBIYBrwlgB+xjtysVYczr3OoexCxHGp/P3
9Ch3KzZ8dojpufxIyQ+Y/EATnz9XM0XBtk+CHrwSgqWKqE0rRwSYRz3a4lLz0hWqAIhb40KuVQEo
T5tVHSIs7tBp7rrzpAoaevgY9TsDtx68oIZU6NP5ahhh5RnPgTJEFKnJ0AUNBXeW1+2m864Pdudl
0BcX0HwB08u5dk0tWqBjcH2SEQa2YmJ4Ep21nSrNFLUMFgfJE5CYaDxbNFWba5j9dxU5oCibuBJt
bkY1YRvbMfxd05wz/os6AyzaGcWcha3ZVFeVHQzPAuJ/4yd5TDKhNFEORy0AYc9t6IVgpDuEMibi
r5r1tryQshsjn/lFVKc0qe5uTi4oan4MvapbiuNqK/kElayqCVN2XzwPftuLOJiJ4K6vXc7dK4SP
cOiopm0F3m6lI+h41Za5K7ncBG6HNSBiOCOQKpzs1jOckGXnfC1bDpA8RbDy8vY8dsdrMTC6kXZL
40jNYpE2aQhdlwDLazahXaBcZNUWHkmzGAc04QhQdUqKeBShIihE5ZCmH+jIOD3CLThCYHkmO7SG
moy9Ey5gsMafnCAZyx1jUHIp/cfDR5xa7rVpmJsxQl2BWECOSv+xZZVaGwdeZEkuwgxhTuOj8pDr
GzNhzgSb1c9oUHZMWrfQLHSOBg0ER38Axe5vL0ml7Dl5UBWlqzWs0R7VBovjUzSjwBNGW7Vrc5XS
PJybgD+5HVlRQ5fHBCajEN3Q/JP8gN7M2UwIiyja+oYwuBkWmv6ZYhK/I4cRQrYY5VEhGqzaCpPb
A3B7dX1joL0YlM4inF3+q/OWi6XnT53B4/rY+ZpG4sikZEkZ+sdG27zrqV6rUnJA0NDzfsUjCzEu
BtKkU9ZUOCNQObFUjs8zXGceck8UROqoFid5U3TOetsRLlrQINEQv9VJLp+MHXREnpxdLin/v/TK
KeAcYJCB7Bdy9ii2h8Q5Kbb/w/0nJwPtuQsfEgHhPD/PUJzR0+2HjAnFNFMBAA2mrcoAjXL6W0qS
6lH1gFKAi4IKoKZqktZC1Y8IVaEaIW6tBo3Byy/NKv2fH7byjkKrEKuLLc4ywb9dzj1GG2f2eGm2
k1IdCE9rEi4CCDgPZFNeCxla1FUhVHifRy1XY/hqGNG1oHj8qVEkGpdg7zVEvna2IrFNRINcKIxM
mRpiD6zakDnM1nmtvE5AWrELQ0B0REEltJVQG4vlmYLhcgNw1W+g3FTDuDpbWyCjM707lyxDDbVQ
IW2nITLT7S8soMfrSd4N6xf0Q5c+4Pl3c7LQcTKXcF+FDT1NHmxHUE4cNh6RlE+gpIIvNOFrqADU
8ukVYZfnw35tyakmPJXvevzJ6BlxjgdY4DHDo9p//lxljGV7f3A3d+maA6OcV5iENtVMNkhUPZhW
N5qmkQ1phHwUmu691YiAaNcgJhw4wOa81S1Xhg1ci7oJSF3oTdRt0Vqh1LnwYmdnBQgE+6FPY4Jb
1Q1wKejKmFPWfYHOyF95NX9Y6+yQu5bjNw0LqBD7olAy59mhqS+7bJ+dhw11kCynQ8Un9EqOk8hB
YNUG3RcJQ13ZaDlE8gtCWzwUbWb1LW6i6BJPXHVybM3yk4JoUOYZn3hccGwUI89fXUP0KKdxQuKk
fJTQptKGPEUIyOSohk4QfSr8TnRYKnkHDAtHhCpRwaR/UYodXSlkoCnMiFOCoeZrrrrnD+YegmnY
MewCJy860pTUovN0v42viomO08yIfZRcOPdUJVbxHXnImPGPuedeoMkX5eSiaJZEj/Db1kXkVKzb
zXUxEhHpID4yhkMXoN2hfZHQs6RTyTDYnR+c9K6qMJMalkzrjqB7TnJv9vRixnE/RDX/6AjuRFMk
wPQdktDaiWq8UkHglQksB46Eqe8uiGx7MNMmu8ybOKXJVRuElQK1BLvaB0pJ97UhL5U/uS0obW1e
WtUj1KWiOXNyFmWRc+Vhbqw8EmJBl4yjvzfFjlT0LGvjozBr9/B2hedkr6K97SLN4Tpam282miTl
jr2q0txcG7UMZoWkDa6qu0h7VXs+Ctqi8IZLj96cN5G9SwcuwBb+xb4RsArEo2tOHnlEUg/xaq0/
RlpyDcYq/DS5J4HDfCgmzqrEjBMK4rK+arl36Af5CWm2ThgptjvcptOcY2LmCVAj098gOLmOJvYa
HpvNjalHwIUOrG+17zD28cd5B75femjQU5YzySqHVYtIgXs26g2PvDa8+hFVVdrh1wtUBBb7xwAO
W+chsQz+nTaYFWauY0VZeAO3sbulM029Ac3dROkGcUqYiaSuVmPv7bbJVZB4yYPbUmD0jO+5AFkg
7i7rxjdup1MtQm06ZEhyB0M56UwQUk5SGI43aj4nm+PDWbnLxs+wRmj/nOLwMyd6E8EdN/JZSMYA
riV/F1919b766Mfd4fXsThOP2GTu13lD4t25k/OGJBmqKnTPc5LdTW1Ahm24eR1Ktd8k+/78v5BN
RdW6cZ1bG7McUk+Y7hS0qCrh9wuRnUiVie7J8EKxQy2Ku7BAGzmN9cFqydTzqYoQQSFLa50mrw4m
/STFm03K5haQfiFihjFHxms7IFsZUrT2l3JCTaPzcRzCxwQbxaFFOGAUI4aSp/dOkXRHc1X18MBz
lKRkA8AWLYhmh+WSl/t8fk+9Zbb5K4mlXOmMhY4L/pfXVvHAGqFm07HC5Lzi9ZzbAVTkvGgMjQJS
ldfjQWrqMKzIAtbhWMk0MKDXUtwBa/eTknWUJKnkSEEeymwQO2eTdDREJkUYeGCxU2wpvVEiJ4LF
kVH/6nWta3bgUPsLyulPH5Jp1IqJk4d0Od+uHzPHjRuPuBhwHStJOGz+Vc/zm3Xn3QvVUqvrYaEe
MshghSTF3FADH0XBINSKl5ZgJBS2J9dGNUlDnSZy1w+aq2LtvJEhz8adwNO+XJb96T7wA6aiML3M
IxNu+fDOeh93NdLs9wykAiMipiAFEEGizSNWEzaRcORoFANlufXWZUMXyioqAg7fgEnj51k4hoAN
7vCu9Z32FVsGtHZPZ1hs6s19emDHqbM439Fe3QYFM9r7cYUKPv/crj1wug2Fe7Hpv7QjpXo7HcgD
yrlSiEWgtkhQefJFUVUoKE05RH5/TyQ8wtY9D+bGaXcJiwA91PP8beekF7b1kfDdmbb0GtxPYI6M
2SGV/lM0UVNsEC/sdsUVQzmaN/mWvzktuQyraf3ToDAR51yCwJ6Tq1Ixwwj7gh2p2CY/ZpcYKB/t
r+twNI57w/XDUg1Zfi9/l6NpGWwwthUVhAFjhcxcnA5EEKFrjsLpvcjYlME7VgMzidkWcKJ8EEA5
Td7RaHHZOr1hC44fvpW7VwoCAdjWPcaCspCWpO4nnvK4zMHbS1AEzFLEeJ1l3Hq46xB37qLpk01K
0rbP9rdpuP0gAPdw8O4nz+CrgYIX6Iuars3iV2ZoH6yIAvoyQgKpihaOH6o4esVI0w+CYd1EJV9P
1JNkPNzQf5fgd9T185rJ3UYts8JRC9WwOMcaXBaHdcy8WokHDib8vA6iWz28kmwkbVO7JNJQY+Se
MotF4W3T3buV6+Pa6k+ZNoU0LC6GkCRrqSTX/L9l/BSEWUu0mfs4/3docKT9iptTapIGhsmJXmQh
oQm8OMg76/nlZYrZKXLJPjQah78mQETPmqPVMh3O6T1QGjiy5jtpUMyJxaA2ZfHcEfgecjxgTgLH
Fu9y9mu3i/YkTkjUaEHMCFku2t2q54hXLHwKjg1IZOeTQHOlO/g8WmNqoxusHJgFxILiQ6epkyRF
gXFOT50AOfnys9rW5fmzyuy/jmLIC/7P0vUfZs52M2x30e2wx4rY5gR6FfOhp2os8ZwE+HuaNR4X
N6xg7NABXjASqrgg0QIDk89ZEUHlgh7jrEq3qPE0tq2d1sCzbhEzDoP60+w2OZY/P2U+KK3csOHv
T3u2q2wRUTMDDPrc9RkNa9Tj5WnIXzjbtASetf30DwOgN/RPzmeOtS9Fttt/pqOgREpbTBSdw4nm
ouEtaEJeI3XC9jRDwVQqIbMKI4QMWUihcDiF+wLwGLgIndBQb7+3w6Z7ZTY5ib8Aka+GdVvfVE04
I1lbeZ/arN5cm3zyHkrABGy2h/yd21PXZUl3OD/kY0N3nO8MXgryF4tu7C4IPc/u8mb+Fm1prSMH
UKfs8xQXMWaVm2aVBq8rZ7W99piFfJ0auT68LYDQBvcIyB4128GZbxlMGr2y3r3Tfex6uTADmfkR
MFJOcMetliG/mEEYGlhP2VtL3W8w8pNDK52XFqlEQlqkT722lyATZ8EpgKDdopcmrk3KeGW5pQ3/
2hDcxfwy4QF/MVhjWUzQanMJRwgswJVovBf9Wbhvsk2zH0tlsL5WZq5mqehZC0IFFGzU0ufzM980
2fR5jDdvdcwrQJQ6luTk8c3pWK0jIajaf0JONbHGR5e3HJ9Qzn2I9Mcv36iQixIKmFTmKICvdga/
ga/TCSOFrEhSvRSlmGFUBE8nOkFi/Ce1sGpcCem9CL0zWTrirUSXDwCvT3Wtpl5IZO9R9Sg+SMfb
AOsknZQiNaSuxgZqY7pRYD9onJDGingFQXpl/6WKIX0l45BwRxihop5CcFFpqF4+R47oW15NxHgB
bkEqPwgOXZC/oVoOsWx1ErZ8Lq5pGUJsBQWtQeY1AD7iywEobs/+k0uduwTLq3MWAbFJOVKURKu4
2+/eSiKBFooMWkYMZC4gXjy7y2rMT44BtgrV348//OoGoJib27hroIoFFTlHoFrUb+GdpgN1Zn2D
hOJBV4L0fNFKh9MOOtqaLmZCdFaoSRn8JwHSMAz30ox6mFuikW4JlfpDC8WnzDfxtMo8bXPnbMi5
hbpPY+/NZ/N6zbASPiE3l3A+5R1uk8NVv4n4gxHx+qBC0vnZtCHWhhaWYritng9S2GZnHeiBJHtk
zUQ1/wCkIRFxeHI6mJA2VfeJGSPcF91P3YEV0wmUBlAl2GI0w/ZAR1EAMUiWq4sS4/vjACjTQ92g
wpM3ArGaSGHhtBrOLOElXee7GbmnsEApDa34QFytEjL0ClEQ2PHkljRFp1RuuWFpatR9aUJHqVr2
dBt2lMrHd2SCNZAhQ2Uk21vATG7W5bWp1uGdTgu1tMNApBaTTaKRXB7U01FHa2wrxDXvg84I7uPW
G4XWs0N/MRg2SpMv2HDkK97PNc7Xl/fJUYzA8kEXEGeehId9DXdzqxng0l06nF1n+zj4qL/Ar/sl
dRHXMM6QjHhh0gCh5HoMlfkpwbi2vPG43rwZ6KICWlegsjLYdTAUbBCjcClsrMPEX8uCAHUooMja
UvN9mV4BOTBpmTNqB9LksIacuvikccthMhYnKIKjKyekemfcZBS6ZCWGR2g3Ip6tW+5XDGNHfxq1
GpNDOB1S4nRGUkwQgNXzuRnp1RJ3QH3SQhhYaVkolESoZdiwptsQ7EnLytLT4kFPFkNHvYYeVl0G
8xdJC+Ghnx9izS6usqTFqvj7/SiHDUEy7A+oZQkOyfXUeIwg6N9Nw/o6RU2Dcemn7Vnz+ZuTE9PE
hwnLs3r68PLysarNZ+cVlyKkBqpwvHcEdSy6oTCK53LOSo5ZbyhfRz5dnslhw0lnx6rrtJ/TdkeZ
RHdkDskPg1n9QhFNnkc0WShgLAUWHBJcjB67fGjdV3Mvcmhid7gREKV3AP4qZs7mIYKwJNT1ZwVb
eBORenEeRfg+qS+y22oDpgmb+ZNIoxXQpPkZ+YxLsKVPSGDWRVWt1ueucxiumyxoX5cJBlc7daXP
wbCKPsCUPwBZOTkg2Ejuwdm07vIbEVxzoa4aYDJdU5LmLsBwsz45KEAn+/M3iWmGPGgyMvFa8pTP
v3VerTaB6bb7O3+VfgUOv7LgBDe0mh4bIjSvsLWtbu1lRXiijnGxKpywX+wotl9hUaXM5i9/5j/s
mlBRKiDmsSGkPFw83Bz4fXKYvIkRpTAwFn+WPlsKf4UEigoppHEXZqSCtuJQk9hSILoNGZMKSGiY
WnzlOTsVc1pI3Zpb/4N07S8/7xHhFq6xg/rIAg3DQYHBlsuy35hwoPT4pBQFb969gWYLqIi48wXc
gVC9Rmt+GdVIapDhS4hk6QhpBefyzc7Ur+XlUuDgy092JKAjY47ykYw5i9ARyfL8M/f7KTjshoIe
C627AjKlr9W89ygz34pBmP6c/qNAqyIR/kFGiYpgBS/bzreAR5G3gcDes7Da4f3EkqZhP5RVLZJu
JiFfKjFQDi9ZpXShAwTrP0J8zYZrwI/ynEKC0FoKiX1wo/Sal3/lka6VX0nwPlpv3j6q1mWa1By7
h8Pc7ebHdHNMoClDtJQcb4t5zno7vZt6FHz6WjCDykeVi42cFQCNQkj/IntZne6zTcapz/PQqTMa
MfB8Ffm/VYVs/aZNu4DmEFOl3L9KIaTi+iCt+aotPs67NStZxTy1ErglvO0nKYYPhbneBfmVUtnC
Yv42092fPvCt4HP5fCFPh0QezJIb6vnzhZvViK+vAGFoKbEp7qRqVaj1/5TpUvSzSlWCq3L1fIQm
unEpXCVDBM3/rhVdbFVezEhzEc0r+1Ust8hkCzNgEJL7KkcKKxgYDcInye56oGkBU7Zp4A8NUw6+
kKnGJ1bH0VGnfoWRpCv85awTe+399hWcdkc+BrDnB0FncpRGzPxJd/W31u8+Wa0uRYAdvI44XD8A
0BIVC2YbtMo3Q+helIxczvlMp4OVbIjc808A7hQB8hjyxHjKhdyEmevuIe5iw/xzOhdKYBswh9JL
D0a0yPdiIvraR6mXjZLrfrIYcUW4HEujd4tPDb4dLY1iTdpOH358+eUdBbVh0yUvPmJQhP5HYBuf
315eM5SbINu7hmKRQ5fGRhW5lshANk27I1JD7j/lwFg2E0/14KLCwJHM8SwHSMWOS+BfPUJ3vc3k
XjjTcG/neMbDQ0jz0xb+LTJj4IKQZIHTuPzx6cBPiFEQG5C0tWqHxSrPDjGTH0d+gtrWnIwzWmkp
nzm8mHcxfROhYs9nx3uldkAzn3Q6KGS3XBPGMxKXdBon0y32/NOjgMDc5ANHGJbnohZ2k7DKUAjy
6TEFKzXMi5jl+cu13rrTg610y3D/Na7NP1bOh49LBiKSUv5juuJWfYnqrgYjSpORnQNc+vV0zLIF
RpZPGjIvnbEh5GMehX4X/aFeudPBv9e0+N7YeOqqq74LnLMgH2PjKM2+idwumnNkAjdeG9vAWznl
Wzf5IaRa/iFvJDCh0fLBeYATxzYpPnoA2e5ochkbe2kGHPVc7ZjCPgjfJDPjx1OWHqlU79IgfB+Z
LzFDYf32AJoWXhb0DhxfNAKPxxPPxdJSqmyKiQFL4KXbJVduM75T6LtAUDFC1pzlMYAMQkJIQlR7
Hyr0BfSs3NACfTA/yt6hfEGtCNk29V9WD6Erz5pTKYpteovFHWB2H1kabBI0fRpUa6f58F8qgT2B
bi9O7NDjS4YKKWaqnUcyHnN4Fz18P3psUWfM72WhqaSlGOicZGW3t7h46JRrXB5cteOyK0oWbyAH
DUpTLXxF7g81DEvLOcJ4AqvgLfgblZEgV5NspKqbrAtdtZQmSJ8WLum+Wa4zKIRwRaB3AJPgLnZq
XUDFUmLdqpcO+vx6mqrL/0nJAGxDdXkXraorCWDUxaogVaenw1CNkVL9T6dV2vk9R88Fpy+hl/Jh
F/dkflitpqj1xtt+P5yN3swJAVaR0BZEVFYTr1vxHfKaDujRznR7akSE2iVA5/Oprd9ovKhmTVck
ENpprwKq4kyI122kXya/CG2TlIUKh2gH4Eb+GgXMuUS/UcByJpH3qaIh+wkvI58VYEy4klIoBJyp
xtSnHNCQlD2dLrO3iVB7pxUrS7QYIL2pkNPXHh3IoQWDSDksm6g9C3ecixwzZsuzaHINASqpmX7K
ql3Asqr8z32OHJJ4NU3JbIMPit7IKzDqkfFVGsfhSX3DnTGEZEkzxE3mHFeOBYUYa+aNtwluD9u3
zpz+S1WCJGdIPt45PiafGom/333JG9R7v4iKENnHyzsHMuJ4vSHx5BPw5vAuHDkdx7punCpr30rA
Z2CmhwGoSRnMWIZVQ+pu0/PqVz2WMrgwEUBCCrzSVmPaC0E6nA24Ia0rCB/h4PK2+HuJhnltfeAo
93UoabMZT+omqI+4c24Yooj+fnxQcarMctmaUKaQf87DsFsFeFihU7ED46LtIfHQpk2gioYlZ3wo
7QRUj2FsuUjwNk/fZqU523n1rSX/1K3hNJNnkaL+k+CEgcyJFDWi/v4n5fiwnn7K3iq3y5AF7jmC
nK9C8l3OYPmp5HZD0HEv1lMngfLgdeybllC1qtj8q3A5qFWq6krX64mw4yQ+bgyCbzC+Pomfigkx
ABed0tBhJRCHIGybib/X0ahcThkL/qI/OK4AI1F7cj7Z3JHF/m3GnvfXrAwkDUYLHkDfDT04GaIk
zKC/wBtEk8DVIhzRzGRCyKtnszdbCtexej/7dJJ8FCsMPLEO/3DsedysOMywhUA+Lk5wNx4IzspM
SBAyAgGw/l8X5WtNV7L3GiPPPQS4kjW0HVgxnI8EYvkeTEMsngDJBubvxIP94b0h+6NxwaJBB7Nk
x3I6OCcfPR7MkTwXxgRN5VsZVJ4m81SeYezI1lKjiojt5olM/NU17xMAeHiwQz4gBE5L2CwluziU
fX9NMsUKdA2mYwESkEmROD0pSXdjlr/PS/eLjIw6HhUAIIZEahKVF1K9kvB3PgX5RTb3dx5HYLoG
AsZhYJOj6FXqPj2Pp+DGrUgbZbNqcFwxY8kDAZ4F5I6ozbkMe3f3/eWXbC+1Z78DTx6y7gCBd8zX
X/pBoEkqjJEHY1XEdVc2l0nU4H6i/on5/Hv8QbJLSS+jFAcNnxwIwiY5LbwbWpLuUJKkOw5WjZ6J
lIjVcDFSvMz7j/tV8Z80QXTf5lQ2RNwTTPtJuln7u0OZ1sHHvS3xpeFDcXAQ92MuUESApPfKlVFi
rvye2sLOVjgXeyEnZ/Xlt3AM+bDQdMGCoyhQYxkA1cRNfKjDuiM3hnZzzWkHz2CdbyGgrtKr8cra
QbJB9EP0wqP8G6v84PNzN1wgfCb+kC/2DKHXF3tM9Ol5/e8Tj3q0K7BugTTiMYJbBahaLLw834Um
GtIOr6p8WIB0CmvRNSDIQd9IOwUlC2IURpGgm0DVSGHKHuWvyafgjUNhiYkwDsl+HM0KbpJLWLlR
Qq1lsRRj3xDSoGHuTeOfgFJdEYjPlx0kPSgbmi18UmykRa3lxG66W5cRsbtsB8UQY9puje697yIC
7GCiyv+wb+q3c9Rf2qbpF4MnmrtyvXdRMl57cXduZ0LAg8p7bbXJKNIEseimG3bJVzVVEk1Av35S
LWDN8jb9hM/Ep3r5A3lH5ykCJp/4AvQonFtAnM9/WrmPo3rT1NoenAbYKPVtCqatOFnKZDm6hZCN
pfl9hIrp+BS/JZFBChetO0tXuTBvXd8Fh7+N+0C0zpVsfuZ4pzvncGHthFJaxOiPJLxRzq4oJp19
im2yRSrtrxByBdNFM/8UpF9KhbUTNhLwD8q9ge5J/JZGXIj1Pt0CH3nOuFwEThLtp6gkRqwt3khV
HzhEd8Eds7HfKjxFLViRhzfpbnOOrOW1bPxaBASWAo6tK0o3mhUgXo2EEwTsEUquT52gykZjSCLR
LDFsSaQyl5SJrp+GPCspVQTc0+DbHPPSNosuVYC6zLzIsRjL8K96oUqofPjlf9lOHHVGi1+9hN+K
yWWwXJncDfTI1m+2jl+RlwOnT1PKPIzWX7+BTMN9Mr1W1EPiZ/e4sIjcVlOhDfhk6tHV//IqPUZ+
9HQRqBqif9/4SwQeB1S5c8b9+s4WnxCHtL6vh62LEQtsQv2DLUogNxVopsgxa996DIlr+3tNz5AA
wS5gXqj4xZcf0U4CXZ4R7CFmlKA+YzctCpPZTZJVHkaeHfalF2h7HRH9AgVTxgFV/Xd17lWwvzHr
/o1KSxMQtUYjro5HaVCi9Z3efev7kEdoV6K2fO/M5cdDXF7J7N5IrpLjqIiJF95Ezb32hDVUof9S
i6EG9MQPOyr8efcUWgweQF5HfbOEXjy/xXhrkjs2BjJE9gOVachpp8ZTJmQLUQATpaRZCMqAnrtN
9/wLU6VGSck0qtEPRaHoPfo0LR+sUQ9pUlwzeI5BADho6Nu00RXyZPPMZesnT/XlH3OMb/Fj6P9x
hnFtQuksN7cZpn6/W/t36cy1ydUpXEXYidILBw4VKxxm/w6EzMjwq67Z4lsznIPjfA0HhJDbU0bX
I02dDh3KGqKb4pAKbWmPcg8EaReD59grXTk7JoaYS1vaqxbtAwpmGdcrmFcbjkG6gAzYRP4wfwf0
hKZV5/LLL+sPdQZj61You4FbZdxavCw0oU5HMGt3VzDeTZY4O8mMa1pNu12y4CNFSceljoCuS0Zq
5TZ4OImEbEuMKGCQavlSo0NF8asyDE+GrByz+nDHHD9rL6ZC5MMtn9XNwv1m3cPqG2HBJB6hUZKC
UvMXdUCYBCWzRocVBJ6xbEnbZvmqjUT7GcyHm3p9uHucjTEhYMhDzXd9pxDQE29VwMzioJBUkWcU
yr5aLkG3Dg/VvjlEd9geSM/i6SgmRNcpjEHOXkEh1aG/G6oGjTg3BH4sH0FuqRwHzNe6H/Xl54So
Q0I1NYZGPiwr/UNc8fLzWiZ7+bwArvBFgJohabPP78O+G5MuGP3A3gy2kQe9VDCBVqcNmGEVaEKS
QJ5HjRLyHRfmW3FRvxBwhRd4HpDOSHnM+TXQG8jOo+m/EZ3wAL+hm7CtiX9R9BOpkCJ3rDgdClCy
C3Itz/V7reFcDXgbNO+L7eqWBv1KOgBbrGsJIkMTN/GoZxEMy50mPYrKXPXYYXD4Ih5Af4g29yNH
Oz6UKSkerOenunryXUSfWwt3GCZRqPqwjgOfi2YNzmFIP3xMNKL7L4XmELKKDf6/HC8vuyokHEtv
RIEEKmstcATGMxeIFAJAgQrnMvWjnkuHzctf7iiIhUMFefH/frnFnihJrglJdQ9vLRARluZG18O+
bT+P7va1BNjYmD4JSfdI85JPx25qULKKQZqWkeBEllVwk1TEmEhpDoyC8yjdElOF2QCdJDdUkfJa
eb12Tujpy/8PJeqzn7EoTcpmfSBjPfTtQEXb6yFuYuO8Lnw0IIriCyREwNc/VJw7JPOKzhagJ2xW
KbzCWUSfnHi/+gcf7QwCSJgUA+djjqzG2QpreOxQO4dknmJ+t/0moWi49rA9E/4FFK5IDgGPNkJB
kJaUvE8HpJDDAZm9BJNaS+lhf31oNt2ZrGzuXtAiKSqMGDotw/vTVYie4fG6AQlfutrmYd/4+5nu
xNZUv2KEycT/guTmUl3Lk4NSGUcCkMVKqc/XbnkUCSje85TM+E+FFKcMM+KVRuEfEcE5IzKMOwIa
67m049R9eC4ZA8LpdZCU7ni2qdM7bSvNlX0aEtlOOCaGDeYCK0alzTAd9nrFQ8yi1zleRpphFoc6
djtLkON2Hhlh8DjXCYhODLcOVB0D/79CNgzIwPSxvTDP6ajdcuqp7HZ+ZIcLMRkD9m8zEI1IUBkt
uQH31cCxYYJnkd4RhE1Z1rLzCGh4KmNl4LZTQjn1X17Tf1wVQu1DUfCMbFo07LNbu+s8mZNHEcSv
uGHSGf5R9JvUpxqBaBz2GKvC6kfgjLQqBE9qrFS4pUT9C77jDw0K8EFIXjOyPf63RRmKzvlQJZSW
dp4R/LrFjYMxO4fnuQOqOqvZaASff5PfybaYBHtXlYP0tb6y9DovOOS0sBOAT6pa//jioJZAI6j9
0Usvnq+Jp32YrqL6Ti2iPaWUWE4CoBgJm0IjPaPuO11NYtqGnE5rg7gOe4JOKQmBT1dGR7Yz3QK8
M7QL5BP6wIDP7+85itdts3W8Ozml2RD/9roVw32R3NRggJrADaWqul43mw05Iz3OUidIh3QGqKVV
0ST/nESFrMZ3dtAuZ5QiK6yRBjuu7mvRIupm1cebA+J2xUPJq2saamkKF8nytAMbxj5onrSoDCE2
Gj6ma7Au5oe03L3/i6DXPxVecNvM9kRhuPKXSzvftqtVEeA1oIC0MnHBZgXzgSokCyISRCzY88Qw
jpvg8balAKGu0AeTa06O2SdZYQOHJNKyz4tPPWD4X2gx/nTvgXXaebgkNi8HCeerDBNswOxNHYTe
VpMLiG6FmFfsE1cG1RMRG0IxCyxM9oReUewoHVWR2E+l4ekj2r6p5cUHDOuHEVJuNLSLQ6Jxt0Xs
JcVsndoqtq3gHhuYMsU07FzqEXFEj2HpYHPwn7Q+zBuD84l9QjGuRLDljHGde4bxCHvqKUU2mHJd
8CYQaZuRja3aUOXqkldjVoX+m8xM76f16k6QknhrKZnte+CO10fTxE27uxLPineFpQlhEk8WxQSz
aPWJA7UcVQ8XcJKbPRL/s+WolvxQ+42ftYQr+ikbKWQLpjzdA5O9F1hhRdoroLJpdxZ5GPccClza
k7YnAwwWbJjEdzKWANQTl+t4JvmQKmEZgFTgRogsL1qeVdst2oU/og42km1ptVAUPvqBkhLZ0Og9
W88dqRuMlifRMWoQBO242Xebl065VjIiVnWFxqHPmrGlgDppN5xaEbiD5huenIn+BzQB+ZB6XQxE
tJU65n/TyOR1hkwmNI0dFKnuBzfAe+l4DMLelLn3hlmtHkSszaUELFAKhU2i48QUlyNfSTkgPw0D
1jgOhdMQ4J/O8kjYOnUdt/TKppL99pBh/t+knVlzm9i6hv/QoQoBEujWQwYndhK3naFvqHSngwQI
xCzx68/zLiJvC+mY7D5VboXY6ngJ1vAN74DM0RJ14Xfqf4neSLP9zaJM8f2Vz6ncNcroY+BE5Glg
uCrvvqOFLO38DDYuumrvHLcor62NPVUIUxVptPIYmTCKCIMAMxp1/Vv6FVFQ97j6gTkPDvicKKSi
hIw+QRt77c2BVaDQwbPA81MlPyAxdNcUXLYkXC+HDp4OkpOxgXgxunwo3Y0SRWvZW3uryEkUO3rz
krDjQDHzXlbIlDGEV5FpH8wxcTtuBP7oEWoXT7HEIDda8tiBxYi6ozsN8RR2FAUXTXlTRaIDrGa+
ymSk2Ia2KbcA5XAGngjTQZhqIzmEFS/bzWUXUmkmdjLtU4Dj4glPb4mutrzxhzfKNiAymDfBaEvM
ct8v8lCukRbLEpcCdf/Uk1ExK/Fw1KOT1hM3SbRT2bKcGKSXnexkoYF6Axi2igPQoKcx67CvbLdF
GyLi4HXZ1nWyqvbjrVqAstlduC2aizwHsstBBOEPqtjXlx/oKcadbYwMElQmNiNED6MHmjnpzsVt
iJCGjcP0ouEdqBUsUqV45wF5dELam8MjqemFqbCP8nmOnvhG2jEIUFDH77nr5ojkTrw8wvmZIx2b
RQFaCQqR8BntJiVLwS0J++8kuyynPoURGqm5w4sQeEhlqj+GGEF5GIL0B8FKNEMM1UVZI0tB7DAB
SzsHUiJPzsCwcNgTGkgzUNZOooTs4+p10y3+UG/Qs9CKI+aRLXNE69tge9EVjKl9iFHmrekRiFaB
s0Mft1+FPozjf7q6vFhn5ZvWg13IStE5qWhHk0Q5uUq6L9+ms/sZbBdU97HAhXU/uk39cl2u9k7E
eU0/Rl6gFX6bhiC3GjgjUkZW8S6pyO8149RvQ2VVLioDVoiMiMRkYlxndjP0kCEaLoXqBFx7fBj4
HL11BMWdw50TMgbFt4HUQngpbLVqdSp8KnFWH1AVY9nUA+6C7ozpOGgcrEGRzvCDH1JY/BeDm2F2
w3YLNBn9pePB9as1hgW9V3yq8/xDtkhey+FEXUtj34C5NnH1H31T0A2h/ASw18S8oOXsGRRs0Kam
nE0HZ7omfy7AIDejFYIfsERQx2Pb58SdS2f3XscAYruPsq5WTO+lzs/cFUodSkeLbolBbAhSU+0R
lcCwWPAb8Rbsnh4kgHtdq0aRgzzo6DupTqXQQhV7xR8GskwtNwEULM6kldNipa7hIyKszr9QM8pL
W2xldbAoafbmuwuq3O8ASoCzRFU1yAqAJDa1S5SFTJGVdpnskmMCmJef2ylQG0w7IG20oZjBMHRG
R2SZrikUx+jVKmzWTix6Yb7HR9RnZya9rzgBFHqpL9OxXmUpJc2SqCPsIQpR9CEemJxukphPYLBe
kv7aSsWOlQFHHF8qwGs465ThClRF/26x8XCmyT60Kyc1TVLTr+GGlHOE2+LZlNLUmYr3kjiAjY8k
HeFfU0d5FqRQSah3tRVHJq/LGRsi4QQhcN8lwyUC6QF4IvUPRPN+COyAbuFHNr9HD0TyMvpDOpcG
EEgXYZ+tHru4vH75eZzZfBgnvTvOD/C7EKaO1xG1NyAdG4yIDSqazedQJxYVX84LYudqPzZy/1Q6
xM41qm9U73w2AJMXT54dp0QUal/yasGYElSJMx5XiY4MhBAv4OwgogDqruwq38MHJC+W7IgJyQEi
KALVLetsvBxKzgmcWQXuVMuqB+o0zTU9g3PhN7M48E1zxJMd3bM2b2y0ZBzvzpCCQbMYiy8Ac0I8
aT4HKwttafrSkinYE6RyLzsqy6LICaiVrf0Plv+zY1GKiyDpCMm5C/qmiFCYXQXV0iDsAybw1r0V
+tH0RpglEnSWY44cNYweBrUTcZV7MmOiNhyFTTcHYO9v1SxM5fQ4mlrScgRlSOxtz2ipHs+Z1mpW
dtNGyAIcABfqL+JbUXj1Y+GF7zuYYeqb5GjH014HH8ouIxMXldFUfVFfT4vcQO/Z+vQwFWIZ4Brt
pw0qkM3aorQvPOnuUSBCgRB0tyS+oVhGW6Af39Z9eeml39Rd6Fxo1BjleI3skUGIxmCKbIRXA8yr
xEsBNMwoBvssWuPaHH3KK32DQA3BnUq64rcY9X6BX+r9oxoSgNQhJlCFwOZcuwutnBsf886LmF6Q
3KAMGVakkN8wlDutMxBAQciiAQ6PEYbF8c22graZ7WZJcCfMv0SJzL37lZLJtU2puD6d9g9VrpVe
q8pg7FAUw9MAkoDkyxuHociPJkFgg8SAJeYoGxtNgtIHSQ9wa242OEOnIPwU5j/PgTvFoBOXQGj4
3cqK1cnrwuaTuYPMAaWRFWMyJgZ02bV3KzuGeQ2rFeVRdKEV0dgREDGQrApr9UR7uvDT93hxmh5w
j8kP6PeJijmWA7A2EcDgakYPgwjMwGw4rKWUKuiQoYCywS1s7wILiw6TrcV9uW2udt6eWjbOOzqq
9Gl1SKswrCqBTqVyNfu0q1DTBdUsNLLtwNYRehouEuJEX1UgUQvN6NAmgzN6uW6/iqAjeXoDRCFE
kdW6+F4qInWou5saEsVcsFuPBtHMfoDTLHCd9pOUZayw/dQU2VvC3kfRlXoaHMriFMeq9iOEs7sm
IIAd/fKsMIoo41lBSYwcmBQcpZdRLBvPwnUUUcA2WeahgKDMUXm6163+FNk+p0Gnvpahw9POyFBb
1AxVSBC0mwufAEccNmFcEdhDaBfrFjPtQT4ddBSqDqKWGH0JyAvlrZpPHh0002oq4YOjaAs8Fx18
gIE6SU2PnjBaRU+5Dyczcr8VyElphkZl+6nnOQp7Z7Vyh2gQeqSeQLmUBvq1pDbVNFcpQSUawStj
WqTT4ePZlQVBicoG2DzVq49XvJsVaWn5ZfBOzfJui6SKtyCQg2E+D19vuvkHEcxV01MTy45hPgYJ
CD0dQga2B69UEEM1eVVtl+ikgNXOntQmDNLmDTU+9meAemKKeGhMaEMziuh0OKYLbudioQDsWsBu
vWBxjZsD7W6zaIPOL02LUFuFMClRiHLMLn2I8DxSh0XtIlGY5GkiQ1gtDMH/WyeOL1bw3EyLhRAX
y3EEcdN37byZyHhObCWQKKE1IFQZFDEqOaODHWsrNjsSzwfNPCNoDuROf3ZbgnaoYqZRroh5vfyh
lU6l60bzTWVOOgvXUug3iWfJftwPbA4fCYAW3RsfUM7Lq+1c8EbEJsU6xHsDaGHHM6W357t2jkP5
e6k1NK71uA+xBu5oV0m9UVGz6rKCMnmJa1MWy9Gs2Pxt2BJ1s71w4jkg8s3dNGTm7DNfIOKAhhzK
oZS7j4fWguEmTqKOaVtY3POcK9xgrpTObIPupg/WnFuUlSkhGl+R2n0naOUqgCXtujxxqT0J7q/C
kCpRYmKIDzONDTttxIsvik0U4kk+DdexWEC8x14e/EzAWlrDf0BupUYlTgq5bZnc9ZvviU+EkqCR
ZBYdGZp6sFIftkVwl4qnt/NfBxQf1OKWDoVxWuqAFSrkUM1bXhzCjKoKEVM/FzpyYjJoWzjaevkY
RApAwLjfMzpdozved5G/Xu+DuzSpruJo+8bYwMqiAis52wHpxSapoGm1ebtdRq91v5/Kb0Lo/qLB
T1cSTMJ7MjSSIOJ5XPxQZzkeWmlFq2UI54skA85qyDCAGetMh6iJDWn0JbdBa9A/Fkw1R9vJTtCU
YG/vXKI5EMYqI4pSo3RX1m+K3ExihJS+D58ohlr68u08hVcptkHyC8IACDtELY/HzH4W+8zfJRKv
CcR9Tiz0PVWAMq4ev/yOhRhUE057gdoAinPKsn23dTJy0PCb6HnCz6nwLJadEN1ZMVV3PvEugck4
Q3gT1BJ5O2Xx8VjXzTrDyoteVMRG2oKz181V5iGnxHodfyrD3T/6AGJ2CQmoroJX0V1UkVpwaUpO
Skq1wanOr1BGFTVVTwTYNBhZ6WoLUCZmlvITcQrVr1ENSALc2v0EG5a9jtdAO6DxhQPWj9jz/h4w
khSABYYjmhfvqMvYZZftVxWI+x40voRnJTr/P25j5yHj44xrsOfZPegInnjA2oFGk3I2t8GizTFK
kAjH6AG7VurXW8J+TUolJVKzMSbN4HgN5l07PsocuBwADyWlBCj+Ts0sLSJ9XtGNFLtlM+smtVhR
lFWTBate4AUh/9Q+lTXIyyM/xdsuyC/RaXcBqQH8HGOgkXxJ4woyhKmhCMdlVnpmf7cjHlbwapcj
cRCWV0btj7HmNph8uqXCslRg8wVPE9FWbW2Xh/zy8JzxjRW9EFEyyplU6rm/o5a2v2vmVYHusmki
qdMg3qMmnI58wVOFZ8Jj8y0R971qmx3lWMXL6uTiFPyxQnMB0Pqlhw2ZWHuKedXdFdFVcZc6Yb9R
UhxnWgEFO/ojFNPZRMECjzIanxKvk9r59i5YqVfKqkalMCHkzIk6BPszK51THBVuI1ou2po4tYLc
iFgvhNV0p/lEaUg8Uu4ogupg3hG5GseDTcvuTTZi0KfRDpaG6om2jTqo2nM2/o9i+emuCkppyoVG
7QBVccg+OY1E4a51DLGsrxVcSfsxqPgemjwKj3XaGrQTd1p6PcLVqp2nO669S30pCR2UDcBBeHMq
5vslkM2Xp84J0NZ8VA8LWg/2EGUpTa1nVbO+C/14ZWHQKzRzFUIGxdJD1BMDAGYD9ZYbjDgIx0km
BW7L96AyMBA0psEgrKcpsyfsLI0JpR70WyjmciSMDq94RksxwE/LeLKrAeY6mzf13L7XmSqit5DU
tpiNsUsQXr4TqlqgighjcyHwlaIZn+2wfdwlPeTU1dWBISFKpmQDelI8iSoJPe732ac2nzokToJF
Gt3wQzkkUHeDBjfmJbmbLXWkLT0wNY+9FVzHKp2D9qabB4ng0MgXUNjYEsy5wextSYG6ojgEPRBr
1dOm7/AJgYeRURKmjAB+Raq9WpjPnrrl7h0XccvSlBIE+wZo1yIRtbiXWbpWoefjHx003/fYGFIP
6vCmad/mUBpkJFOi5MAmJ7duNgshCuSVrpaqCkJ5s/xs2DxkfWqeaDOxm8UX7KTeoim+uPATVI4G
Pgd4zwjQC+TQl+f1Sa8OZXrSOfByHv9JGvv4E7pO2eFE1NJ/XOa0DpcU+8l/JVSkZp0wSAKXGVnA
PV19L4WbYsRpYBlox1YMIUCxprnwb0rSpsHPJweLGaaEEQEk0a8b15rieL2L0BEuDYorRzjcGLBE
DlU8LUJS8BtVnKTQ+uRHR14cuDj3yN1IYZnBPrMy1G2Yrr1ODXGcopX5FgyaFcKV3MyLC3fRfOxw
ySC1obRAZVhrsqthILvR7SZGOt4K30LVqy6M2CURWUf+rvK1+h4ib01P5/NDRO+SiYxEB2qKxw+7
3NnrcuttedjIGBiuCf4f8oGT2GBCT0/eIKJ0JjF+USEYofi6aOdvinj1j0o7hq2j6EHZOEWNl+fi
SWXdPORnwxvtZ1bkzOOgmBcD0IpSkLcHFcG+FsGCUSlLw+tAtarrao5kigeVh2MsfXoF3bp1gur9
xtj0u5/HZBobbo6Q3VRBAhp3fOsU3IZx4hamUkBnF/3rRboR2eaTveMU2FJIEvxrT8DZQ8tPQjS0
K7vkfXPoK4B+fgRl+yrMdcxtHlQutOa8b+IWjiOc8TBHT5hYpmiggBR3QQ0odbNq/uLkflDsvEzb
exKAByPdjrVHZwMOUBYg/LCP7aE4TtOVgJNsZTSi5SgDyKKQHKsG3ygYocggCgm9pY11RCtjhhkt
RTXUhPFgYR7ah8Kg2MS/Fwn2g7nstBKo9QKMqresvNu2mvvGm5L6gJtw7knTI1UgC7tmLK2cZSub
uR+Ud92exic6sA9JQmGUrtjV84sK04cKt+NEX8MFr7yJr2h2G2B5qffzvfx7/n34Ea9PFx41B37W
/s377A31aGBWtwrfsyteR18ResbdbcU5wa5LjfAbf/KN4dtceI1+yNdwgfE11wiCettb7hCvQf7A
Rbe6gkXI/x28Hi55fboIlvrm8MqFCWvLW/7ucw4sX0eYbesvZBucaVnKHoUg+xXXXAzfKSO+/7fV
wizRd/jrcM3F0xc3kmtuLa8vz/0TT23NNE95k6e6EwW94yWaNQuwc81uc9fv9/2r7aKHTj9nZrW0
cRf0njoMsppN9RG1qeRi45e0sMML9SV4F8YokMvkapTEswd7vzPCHBK1VKnHLJM1BX7ASO0aLQ1k
JmJEtTHNmkjuT1Ds5kNQioCgTUcF6aLRh4jW3qKe9UiwcKNt/GKv0MCur9FaXl52W4478WaNKLkN
9o0zxTSesJKXx4FgGChY/Mg32bdqmzDDLHYhL3ES3INcCrEIf6nGrKIr/rUf3A2mRqq5tfIWKlOE
EfkXrTj72/ch3FbZ7v3eWV++/JzObvNwHxbEHJ5w2eMdgUL6brvYssAW1mcRAZXqi9It0qNcqNST
E3RTiqQB/Q1VuLsUvTCsdxGMRzuHgpBSxOmGy0nJzdz//wxuvF25meun23DX39mdzpvgFS7a4EoZ
IP3gazzLBTDEEFSR9S+HKEXSMvWViQbtQETFSQhJUUybixOrpxnSorns1WAGKCoIty3uZS+R1QxX
gem61mlmprXw7GOM0xU/mkMALrdDpsv9zWOsYnPqMC5HFy0cEIjE2cwhYnLEcaAymLaFFVXvfS/7
Kv0GMculWmQaRBnvcjjNDL/R7ELkYpCulD5kW/uPdBcAM6vu8yWF8c76vNxtP8za4HVfSFsTafTL
ds19a4mAYmgKVxNzSstifDwj8WZDpEXRkqk1Wjakzz36Enxej841cqoixtkkBl4mCyI4kDLEqyJV
7xWRk9ZjadvS8jFFezM+ZtvLozopNQ+T6T+jGj2FrPY2fbEvM9OOzxznTdpQAEP/T0pdAWdut8KN
iF5b7hMK6NYqGNR8UgNdOtsDEwlZIQCrEoeq492HpRM+vDzQ80sSd5mFQ4iD4d44bMi3gJPmq+Ju
5TlfrczB0Jk2I1NGLXLDQgNvsZlnj4VFwZ6kETFtuWrnGTD+NXQeIfIJCoUCnhjauScLdRvrCAfM
F4HB8ZP1e6ubA+Nz7yQoICK759CaQfVbeaG68+C7oP3Tb6RGY8Dd1D1E4pKZqSFxAcP7f40JXsDx
mEq7A1W/jghUqU4b0GZqfxe0whQpt9LzBP7nsIWaLt5y+VlFR+mcKHCBsYtREzofE6MaV4k025AV
pkAEeY+6wGhUvbW160Wck0YXrHFlq4kjDxPVCFU8BcUQqXodMNfEyZAohl1h8kZsKnGPQ11w2v31
bEz1bGhjkktrBd46CdmO0A/8oSAwUuJRLRcGy84PSXyBlFHylGCS0g46mY+dm3qyMuU2gpWQaJqV
cwvpIwv8//LdO7tWnw9xvIPUfh0vOIWMVIA6AUFBg4K+MEHAK3VyVW+VFHrl0S9mvpu8mPpgkCIW
JDHcqKNEtZAnA2I4qgYKUize98RINePHe93zkY52FWvd+OFmZTl30onJbbzWAJ4Wgf95k2RkvPN7
lX4MKHUfInpFdRNSjfEoyan5U4BYr5I3qTO7EUhEdf/p8+e0XKa5OKc0IpAhbbbZ8QqJ011XF/a8
BCTF+PArF56bKOy1GlRGkIvfK7Et1fYChG47fOtATpECg0jSVuLDT3n5xp3d5RYume8MPTKIi6NB
lTjjgs7MKnMoCkpjr+zvs65EOal4a5hJTEDFSKrYKBY0N8727kEOXK0yTPCwC5Bl5zT68LSWxw1D
OtUA8wj8xgpF7XIb5f5eOHAig6SMCXpsI1gpWpjQW6rDCW0GgviD8mFhLoVK1Ekt4L4hLxPM6jgx
XJZlBhAJ6Vu5d5YI3dV8pkNzSjk8AJjfUIw6twk9+xzz0SYUL+nnrOtmP+ib0wEwgR1bUKTmPxEm
UDIa08St9H6V5HWY+ogTqGaaHKMky3MACBl9HLZ3dYEl7asaGIiAaympiGjpp9ZUAn12/AAOaVbS
q8SC43jiuvW2sDIIlncyKaJyBFhza38XGXuoL9GsjNm+jUfGgtioRSeORpNpXNO4sGz7pwuVYhp8
caZKygx5NrLR7O23TR6XicuSKnUILo16U9TgXEIjWjIyhwbQQRNHhB4xmKIZ9nRw8qQAM91UOT8u
2lT0I905jd5R1SaOsb9wk0RLnaWN+LIpi0oTDLaZQfuvpb9HX5qZKbXQvKfyoH2oCrx7t2Jq4zI6
zSs5OzBffuNCTuDUOwpqSowu5tm6UvGWdiNoFdGFdBKKt2d8AGCcGTPbLgCK4N0eykiHoEuKb9NG
EmcPQ599GFgXRH5ITcdTzJrtce8JEkpJlKyEj+hms5/djMoIOpRaJpppsOPAbIA9dPAYh/ltEFa+
ZFPBC/UoqIj/b9qS07v32SQItAEyzqwDVP3GZ2EZI+jcowNq4psZ5sbAoYV2k2BTEs7vQcVJ//ta
8RcNhRtD9QRliCz/60B3FQCTqsQe8aARr2KXV9dZdGkF3b1HQmDQBshCi93iepMK92e3++efYnRO
uhiO5Txm+uISoJFiQRp9MVTBovtKqfle26doyeoqCCsD0uIWq916qH2wasRAMW1hd/IsOrfPPB/c
aJ9svTRflrs1yCMmgWBvSguMnHoaGucVmw6tgGPSRaEe9U2ta9UhjGoP7LwY2J4/qYdydtHQBhDB
n+6zY37+rOOBT3jorhz8KZrt7M1a9de6+aCkvG5WLFJakKxiPWa1bJWPBxE1kWr9od13V8smuZ37
xZV6R//92c0pxx4TLBYOzZjx/Qpmpdu3NhHkNv4nWDv3NjotJqigRSTSl4CbOQydqmxf50H3NrE2
H9WLkwmLKCnKuiXd/BsS9NpIRgHZ87GNU5Q2cutlGgc7Ay2UxLtK6sEewMOM1nwhw1nCSeKGZEkL
OQcwQv6parAYDbJJ6XcQ1uRh8xu6nGcm2tHgRrugm0aACebU/JOCijDOZn/qzNA2eCizSF0ERMaj
3bjvkPH+4NRq68DOoLkcB85d3Lavp1Uwzs00yj9U7HB1CIAMjJ5o2dllB8iec4PlaaA3v5R3xKUQ
HNsweX8ZHanMoHawtuin3U8U8HiKXHSuYE23j5SSWiIDG5un9ynn7HpPcrdsy+uynf1lO9w4rwAL
FA71KQ1O+7NHV10NPGXEdrS+yf0eMg2isTVJgLTtMwfiLEx51QwFHZ2OCs6lLYzWF3wJNgIrd3SY
7KvtzOvb7i7vQLRx+homPoU0I4srPUfwMvXCzS6yWWSqaUIENpvZrVO7n0SzM0VNGtgaoEEyc1un
s5azjxtHScXfCnJPTuNtVKAPkewNNF840WjJIB3ceVgEHZuHENlyCEjWYNkpUGpzEQpAjR0jwgPa
fvoG/h/jAvsl1i7cqDEmxC0tuosQi3XWqSdGbnejU0KlD9UYonXw0StKxKvInrYN/kjba0MMR1o4
QwdE6Cnhmic2vHPrlhzlaVwjEFAcztD4X7ndnZDmYHooSHZ3XU9YlQYfgz2mhOoYUH4Rj139/BwB
akq5JnjhmQuq7UIb+DfDApFIhZp6G3WX4/nWz8tgm4bzQfdRRkvCbYlRIo0PJZ7SITGOyb+YbaqE
6szSuNT1aoPws2SIXx7XiYcCxQ/K5f8Z1yhksVbExtmq6Ya6ObmdUNlasOLIqoLlQbmIOspFqEaJ
zamz1aZ+b8CGdN4lMkHB2liBUKqkSkONH5aZvFFnD9LcElR2On42wdT49EDQBUkEQlW2nHH8vKu2
Tlh5yV1S7oBy2Hv7OpsTL6F/GX0piZheBUusyr1Vtr+sgBy/Dbxqe93GWOVGtpeiRyaniDVGwl2J
PfgcZmO+adJvURfvL72ltcHtDpsllLfWl3ZTQhYGnh51RXGVVLCFu3qWXleUTuksJAGpFcbA0TzG
gsbu8HHqkupVtMnc9+YtOLp5eAriMIEi3b3aIziUftojkXvZJ4R01toPv1vYrL5G3zl9M/GMtRRP
7hQgaFBcWMiCzDiee5hkB6uoKOw7oe7DePbRydJPHvFStLB/emv0eyILgTvE9vfR8jGcN7DWhio1
igI3UuAQFspHN9Hg/KzdF5G6fWfrXvzG+XamjyhAC0jjmXQdxxBoK1mGQbLMHTLhofGpndle0yBc
hqjggSJSzgZE04T4cg0AVw4+Bl4hhst025frxW2a2jRm/cvpTP1ceEydYRagjcnpC778+G7SJ4+T
1kn3puJg3DkB8psAX6vZCBagIIHESuVvUBkiNDa+wQDgENA1RFrGH7dMJumZTDxqxeYnj/ppcOCH
jwfXb2Eh1E2xp8ZFGk7mIU4WhXb6DZsLgwyCA5Ns+R7JZVRCQaUsEGBwLOluo7dCPJ/UFDblzrwJ
P0skW6V+sUtUSknyxf105nT+NKFpDAiXQw5O/vG4LYjYVIbdnUnS1ddSB9JrqfbTZhlMAikxIc+k
upyUN3LsIIyOJfBrQX1Ebv2NU+7sZBRnA6M8YugxJd9KMfCAGQeyB2Ic9Hvsx631h3rZ/bXepI91
W6MzR4yK+YFNp+dA/RF1zS6zj2y79323/KF9cdBB+FfHHeCKGbEqOfHcH0WD8caK6mrjccRteNgW
cQx6NQe9SBFRoxIYJrUuEUc6e/lZKgFCs9LN+Cl9SGNaTV3p5YlovL/HE/H5uEarxE3nLubnuyFK
1SpRcykvoJ1T2zKoex5yUODtRU9NtDy1J6rOouWDAeOvwrZWuVJkQUeVo6h6ZDSxLEwgkZQ1XOkc
7TerepBxsJxWlecb/RLSZoVBRqeC+mPpZp/LApsvqFOS9Ifh90EdxwSLT6MBLdEHgQ9jJOCE6zAc
q4D0+jdkWc7VecGeUvSBTAxJbTZap/58nWQxls6DdseWSA4AqNrTKv4cilKK6gQ7kWC6JKvV3DKp
Dz7VvwHE0iM5eWQOegWcB+oxjyI6a7NKq3aZEAqAOAlS0upn8hOCkGuqG35WSq2cBqdwpUoTjTVG
jsMuau+SG9Up8fJ0Ors/IFFHywgkKRLso7GVQdZkhAEzo/aV9Ewhi/UIW0pTxQhdwi+UhA9T68GM
iyJeZ8cPYoApVVRJ1JpNeYaef46gXZDtkLycQU4/S/szK1vYTb2cGXiTkVbHJlShk/ysE/kAam84
zFWRM9TR0qAkB1+WvOE3EuszMTDSrFBLl9wzqrGjCo6P4p3fNNvaPEkpv4jgeGA7DV0EGOpqU6Oa
raJ3hcwpuv0flTMcdN1/Y5fXLj6aYRBGsGnSsBAEG49rDV7Vxa7PHO1qJMhsI8J5KY83DxJHCDDw
FEhNaOYkpr9Ln1Quqcqv2jXtf//fFJRokgYO055YwzXH/fMnSIyLOcQO0Bx5jApKeUuvT1VFwkNV
FQWeM5j2LXpyAt0nKF6qoiTQ4aAmitUM0ft/P+XB2gf017He4GQcxbdttyui3vPg9DGobdrcurMM
FAcPqNncrrazPwwBms68/FH0AA2djpqAESKDlKGOyzTy9dyUfz6ucaU/rsOs2yPEiZYuu7qcH+is
KPHTQxTfT2pB6lLoqGYJfPUsePyHWjpQ13+XXRHYEB8TyuBVchI+bKwqJwBne0DgJUvTm128v/Yi
56eByQFnkO6B6jUqWxvkNvJ4yvzyHWLlUH76tLjum+DDxDM8s6WSGXM4CxNHUWR0OgOo2i7yRbUb
RBQ5AeUrHuwpBkMgVuKeFMSJ2uLpNEksU/PKoEVthNKEt0VhSaHNvxDdIvNbIJoG4st3CLQXo5CL
44faLluiIUcIIJDU0A5A7CTIvK6zv/Z5xXokWdahS8tb63Fjp9eLeH5r1SQNLtGFLJYm7tmZzQua
MemKv/A9RMvG/RoUrXJ/vSESWNK9khMCNFipqKgFKl2hhNNfgzL6xQmFBuh5HSDgA8pWxMKynIpo
zh1BjMc0QMFR0wI8DlH9fjazyhKc8rxdXFooEcAho5XILrFL7BvgMuAwkTTGRTzuclyhGSD94yZY
XEPtuylhxkhY9jdi1DOTTAwXdBug6FAXHN0w1wPn1ZU1SFHj1ceNWoJ8o81ww2P7oDa8TGk7ZpFd
7L8HNY7Ndge2Vh3OrkGyrMUHjtNIkeBvDO9MShK4hiVM95jnOco+LTcPvGYmcT6F0JgbaVSBzWZP
OCGMVI7md7QNvwkWpYSzRJHQpBxURcoVedJ/PcFUsUJHmPofWoonPXZspLNVGtem1So2U/QLKu0h
pi/EgmiVaq/aK+Ib2tlamGK0HSRX4bL9FIzxX41rQZYBwyogoD+eYFltx05lVbaxBlGjUqmGQel3
CHyvsDCkDCM+vLioXrl+jIrVX3L9S5bb2yb51tJUmuamnanrwkVmA0OZidMRhYjRsJKsinfF2jJS
CqIJGaMFSdSCk4Pbm1Ak6ZBf0nZmqN7wAA/ndzXvkksp0pc7665GenGIfCgorKSHqPk2VdEy+8Nx
kOHB/pNjKWVyVNRGe67fxI3T5P4CywHmGwycJCBtOwhJGegnPGXzfOdOd93NY/uNqe1IhkQkuAsD
Sq84MHBn7jY8B8iug58zD6Ce+ZhGbvoLOmQwOrz3auiQ69ytytWnFqhsVtk/y3jWX7g20R1yPEYi
TxtSGyjlkogLxTG3X/bv2rjKbqwCb9GJuXSatx7dhPEh7SJWtAg36dIUKZRymV4uupjasySTFzXc
HLCigvjJgtz08X7BHaK19c3M9ZlArfBTJusUZ4IIwHLQZxZsCVCwTuCitVej375MjNaq4nlDSZEi
v4csjkexQe1QRRFqLkYIoAiDMfTw6PvgD/mvWj4MikgQPjOagsQTxzM9dlAXI8hIICVDE2VjkGCt
0e+C2ugBTNK4VCYTUkAbfNDSk8K/U61Z7aACLsXrKX7HGa6RR5FzTm8FlLZ8ckbjirM2mS3r1oTN
K6e4Q8/+C6r+FHXyjytn8SHzolf2Fl46wjFmg0AlU/6h8imUDagKJO6afsqGIklDb4VN5OUJdyK0
oEwDbbQAdgyHI5So0Rjbgvh8lYZ3SYwfY3UD0vDanI8MM9hSGIuoO3FWSswNcYuvUmhOuFWeW95E
XfZWePIuxm5DzGEv/yiOolux7oQKmU4ozbMc7RKShgEbiWQZCe9oV+MonefBLttwv5B4QRDC6ILv
QG3yrOFuQmNFrp/aiVwMuzD9K1nu/oBKhwMhriUGcQeoRmo3mqCKjQzHdUdHHOG2Q9bpLtkc1RSq
XCC1OCgriRE8ormc2/mriWegg/7kMyF/i+gg0ROV5ONn0Ht9MvfDdhBctgPgBxK8TSzkgblGYU3i
DFLXGkxhiJyEI0KS6lDmFYp92KBo0QhQSCHAnU8lzcszmxOROqccYQvJjT2KCPCWbEKrihd3yG6C
XcOdWTyRp1cubOcBLggXvA7UkIH/wXUgTkju3A6vXOQ1JKfVm3x3yxfMDogg4nckNMaQ0/51rQtD
BBlIH0+8j4HxYbxng9ds6DA8htcnesdzzkf/J3+LDLmjKumIvO7/HKgf//mTb7Z7qiRXJZ+NHick
EF4Hwke2u4XYwV/Z/rmGyaFr8x2uueD1+dfA+Xh5kpyhZpKKKOxZwMcCTTNq+FCSW4X1LpoboD7o
pLdd475X+obn099CE0kwVfIeYh9HCEJLrq/iJFBUlGz67xTZXqkwp5NDCglRhYpyBERJ2gFr/lMY
h2aXRArl1QHV641xD6F6ZTAs+wXtoODtNN8bSbYzK0ByhAb2jMDWKBTOGqeee2nhGgVVpo8BBcI0
sh9gJPElfYKn6cXcGr4C9+H5hFL1lLmTOHSAdgDhNZGGqTXwjbgeplbwncunL6aY3vXELmLGXUS7
S33DfDHnuKi+wTDircwyLph+XEuSgRlUI/+EYpxmNl/8XmY7F9Cb9FdJfqhz+WuK86uGiT6Mb3jl
DcPIhgtddxogv2n4vpZBol/8/IKhDN80YztaEcOYnhYFF0lB4UhrgAtebQtMn2FHDa9Mf37M4uBn
w0LhlWWDbgoMRJGmhi/e9/zCLKXDC+snr261flgkT0to4EYNS4ilYnWXP7WwHMQwtc6GBcSbhgXE
Batn+OtwEaz1HvtPvdG8a1hdw6vb3PJzXpkp/Z8aCEgx/uCLpctoWMaMV999GhAX/Z+88K89fx3+
ym/hm/pdZlXzzeGXPl0cxsKfwxD4/fyQa0bB18ur/kzTCtCcQ8dKSCCUDkehjbsoq3S2qpIPed9X
l8aFW6dxHlHnWrVf7TlHFI1dqZ2o2uz5Kp4DGEU1gDX06NYEEFSdVTjvrSnjnHOHMVq51G9hoNCz
GndZSidtsqKa08X1OHT85m23TN9JJ8RDyTqmpNRTupFOr3R7xCKXMVaE6AnNaqCSBD0gSozXoVI2
1cOEFBKSRAirqIvuK1j8EqTo0hjdogEgUS74R1HFV51lmsB57paTy/FLAJhIIHV0yy1nucbtxduA
QhMniPSNQmfnRV+iIvrTKMSio3sodir00SlspBsIgUQXPBgdWQgzTuTABt4yChUU5KK0C1wHf4/R
EVzugYy7SZqawUVZ9CVoUB2LemJvYkWb5EeaB0b+RP6UM6Y/iWY0I1OXRxrVK6Psyp0zVUjhkKWP
oEoMui6CeYg1LolFIaI0faSbnUUcMfDtOlxmvCL/GxkT3OALLWMBMFhQNGesYooLcyJRS3C6IIKG
4IR+HR93FBjFnbfvlvy7BPP9d/mjJ0iWCW4rmVqDpcEdI0GKEXXw/muwrV9FM56HF4KsRvkBPUgh
xaPAZgfPro3uMAdeuXFu5v7sp/So/dXiXs9LEbZcrTRZo3X9rWrKP2Q9kGE1MGhzo0lN/Wq66H8G
yUE2RUqFvhz/eSf14tJ1N3WX4yGM9WtczL5k5ddmj80hKKwoxgkhgNTihYheqYgs47Noi3OyxESq
BjxHsHokGP9iz0S7huhMvH9j6Nc7+gIUkTKEXDCY6P9BBBrBzCk5+zPjB3QMWp3SH8rZiLAeR69u
tyicXVgyfgrx0hSPehzw8HPWgzpYEUlyX2oAmnWkS2+NPBvoRHvfsmHTH44A4rG9PcjoJes413S3
rRnOcuapEIIsUeCdzNHG1UHWOVE3I6flQjOWUu/x6LMV/k7eKiQ2JGauGgwOWe0V+YTBWbDipWwu
9qPhSLT+jwhlW2R0THUEddeMxiRTahKWZ1DRz1a6BrYkaSXcBhRIN258W5uQAK4JqlvBKYzWjLI/
KcwHBRMij9HBg1meqG+1IPKjPiBVAxWpReU0uy1tWwlcG/CjQ2VDaz+AWRctfgky6nGowRxt2Kqi
Fc0bRKKE75eQjkfmmYAIEqfL9CoQXZWmr7J5aXcIQaTHVcIDcGm22B5mGhL79Rf779OF3HFBa7gj
clHBNwjCl4EGPuv4WKSphZ1XIRbOKO8E9KET9jg7Rb1bkgSqZUkLHY30azGq1IVVnvekVEafTNz/
xHffqUqi9oEVNwB54PFNlrPmSkTHz0/ETPZo2vuQ648nlrUNCqech+tP0rEN6BRLatGIgTFWQVHV
8NdZmOxIMaHKoghw03X0sEQe+WXoogcWJYhA0IgXKkT/z5MBCLBRFNhedRuerA1D2wD2OBfV9NL5
RM/iQcBCLwBGL4CNjAFbPFTMtD00plF6uMl3VOERitVWrnSC84KzAJ6KHElTCk2ccLKGEsVQ5p6q
4Wi1T3OWTL3h+LahJc+uj3E5hKWTonhWcvK1octDnq2IsMN0fd3WCLEkC1Jhp+fg8wG1V9Zno/iX
rFCMwYDEvZKed4wtI7USboffBz9sFxRZF1G/6Bf04eOqvUx8Djtr3Tev437lX0VriViLFoy2gZWH
9budu7/AOMO9jGZJ8ioPlqtLe00l29sBSN+Jrl1nq0/dvEHNwe7T685f7S+Luoov9tvaQxorT795
AZ5/7WJnX7e5F7xN7CJ9r/zJX8AMpgUXXvk03icCA6N0/dJ9GwUG/mIB4mUZh4j6Uf+YITfhyQou
KU14IKUL6pgz5595ByIOjE6yLuq32zJ0LxpE6rpd9iHDNEhgF9HitZ+pJeeL0ynRUyti78aJUWVF
sZJoqFzqUBZsoNwQdRD3aJJqSwpq2ONLzgC3xsZqi5V53H9XlTnQ50alIQFvEJQRTwd8TWft7VdV
Xq1eS3RH9PcqQk1qJuoHgZ/Rx6p336McRwNKibIqkepX1fg/7ByZDDGIUZX8MZtXH7fzCL/tzd/C
Y8qCEYV0CJUS5+8kTKLvgBwRvMDEkEhpSVxjkFtEUgtVAeNFgOqBv2v+Wq3q6AJng3sp+koNzXb5
fVFtBReBu/uuLTLeLn8IoVByEP93kT+7nRYCmngcTuD/x6iOvoEHWi7XifGOSjJQHTw1VcOrFYFB
3sq9LyMOkBkX4t7G90VdW+3MwipYNZ8oQeMoS3mrAvGXBzj2VhgGaDrKKJ8GlCWON7jei9NZvMHd
Oiip03vrmGw7YTQXhVdF15DfvwSzvH8dbNifxURxW/rwZclqqgKeP9LlFy7Eistkh0EoAs6U6ndQ
B6K596pag4dqnZ9VvZj/kVgBxi9zFxWyVXaV1N72MskR+gxr+zrY8kRyX/8KCodVyFPOcboG+83B
HHh6XBxQ7n5P7gSY46LvwFRLi7zknHBZ3VW3+55Xm79nkK4vwsUcFwoJYwaQYjI/b6G2TmrWjFX5
zI1DMRBihAN/jNhpdOOywqrTylp/0jndpT5+ZfXitenGU7oRu800s9TuA3gvT0z5THRrMiIfHC/4
KbkpmQ+rqRyvIAeC/5B2euKhgejub+O0/uKC0n/5kf8fI59DYRBqhkb0eOQruynmQY/yOaGyT73I
p7Cer/5Ut8tuBwq9jIRRFbrPUXrQYtQqNgdJHfzI5+gf0vqV3LFWsxLzajEUu2OSExFW/vvW9HDH
EbMjTPWNHcjxuOMwdOOqLpJb1ZUkMKkgz9uBryF0UV1YiZNYDW0YXdbr/b3qYAKXK5oRlXBdYH+Q
rt6+fD/PBJ8oMz4b1yj47KsqtZ0i2NzqMBUkI8mwfVgwAYT0ZHsyITO1OoHdlKipcaH7NrTMIcRJ
VimcDOn1HMeHCZAMqg5UGlGLHhXZ+3C3n+2QP/skQc7cZxeei9nNeEgA7WT/2DUCBQpjw95SeVJj
sb6pFSXXKcMo5kErN04qYkIlUMJPS2qvXbFnSVn05Vs57rWYR0yZhECZIjoKbyNgnrvv07SA8/Be
JHGJ85NZfI2cNRZL6FxGUIAMzQaCWzDbfz8Au2wZzdp+iWoA3cBuztYh6XYrRz6SPsK0JNk4WzoZ
5+iR+9XMWsd91yOQjmOGMJWEfJKDV5govvPhJLXF94J+OECZBmRysAEH0IGVZLA55q4mk/oFuRLB
1EhTEFpKBmI6JTG9lfG0ICYjlaD9NyPoO15G2XzVJqus7m4TNOtu7C0y0l6Bjw5MnGSfEE8Vmz1t
ln12I6EVBHi2F0HVfbU7DBpyj10i4jjK8038h2fNbCiqm+RV5kTrS6sURCsMoyvswaJHEX57yRMV
i3tqINFVN2/L90m+3BIccyq0hHmVrVw4Xb6yM5+m2Wbnvjep0IzpVZEsXycl+ieZAoSAGC1qneCt
CYSF/vJqooug+F/OznNJbivL1i8kRCDh8beyDFl0IkWyqf6DUJPNk/AJb57+futQ6lEl61b1TMSM
1BKpIjJxzN5rL8PSdHOO2eGsY0hVR7l/HzKkARq8IO5o6LurGVszpuH+fPAp+vhZ7hmbrqXbv+8u
NYxsQRa5G5ImtDTmn8mOoEDi7mCjDhzOzKXLKMFuBjjOybhS3CL51tQMJX18D5sOa7+WsJnjnkfB
7boJoJ/W3/oW0bVZquSmbbiBAg9ZQlIL3Iwasnu7MD36K4WuP6FreGYr6f65eM0g9HTFaHHU0F+M
BMmTqKdyhfg1rOQvkjYl4keb0HMFPb5+4EHS4mheqUJMTKgFgoxTnF6ezr8FMSe8p6+dJSLTUpW+
Ur42uPFcOdwd/pLAB3yWfnQJRmpn/f2xL6m5IDXjXGOW9bqdsCFMWmp6t8jOx6DTiytbrIuN68LU
wqF/CNNvbdvx1XdpdWe6LHoVpAg72wSYpfTgE1SoO9AjkSSfYZaFPyR+Wil2VOaQl9dOT10JW9Q/
BoWPteHEjVKBWSynw/ckBR3s+HXqkI8lFNOrdndO6HGBzJKEQvbAgjeD+2vtJtVtMWLd2vbIWlgk
AUkB8QKtX+5EWjgS7bZDx6cJqY+n0NtfeKU3QqKlZi67fqSMT/NXy3lAQVG7JcdvUV6XOxX9MC9f
yomNN+z8Ce4JHz5MO9gu8GII6Oqu7boiFZ4/z+UQ5CfyLe3USEXMRy/XyFyblXSClGz3wq3ja7x9
aMM6fDrpYT6bgfILc/6BIWvDZoqYxLgR+w4zOZ4jYNG6TFSPQRubK3/gh+PGGEGa5WmCc/21KNg7
PUq0m3gKz2/6lSjPEuW1L/8irkLMMc519WHB3fJ6N9WI9wEvAxipvDWu+lnpHVyKSbfii3Lb0r2G
/wbBKyFWyt+pCJ0pT2/3JPnmx3xb/WErj02mwXTed7huo8rC65Qxwdy92A/BctOkvCZxcUq8u6/6
nKf12rbClMxFrwmJmJAZNmV8WP2Xe3oYPvRpsePHu/1hYMgQZeUvN0/vxMuwxB9LGtFZ6jFt/Znj
Gnfrwh8OtBL38+8n0/ANc2GcwQfIj5Veb/FxDIOovIWn2+y83KA/d0l95OCSMkgggAwIcDbF3Gzk
uBNFq4evq7ZNhS6l6GcJvrUfFcioC0gBjD0yGP39+Tj1x2pI7DixJ5BTCozPi7Zhzj1nq6EEIrCy
qlLLbHGrgp2mtESKCuujoL+fMD0E11gOGJk3dDlVfLiK8tOryXFuVQXFNT2ELHKaakO/NtnRpBM5
vzcrFtDpc2XRY+UaRI4wxCoO9hmSl4f3n7N0cWmWk/daF5QYjouD2YuS7spYZvhsLrSAiHMUpCB7
psD7YXOqe1kos8J0nncbupyeapnQgcEjZGBBuXbpJ7wHy+YPZeP+iG1BK5YAqpoOVMQpILjAYBK4
Ka2n6jjRRVWvD4xRFGKn2A9FYUm8LdZUAEtOhiVBSY1OXSwyT9BA84NlVNLkAaNerWP/m/UAArd+
jyjhg9AjKR/9Ffd2yjwJRBsv+/z0hrhUp9hPCvDn8hoi2Efh5dU0rKe02waqPCiToh+VLRzTgqPe
hJiCsLo1FVALJVWra5zjQkh3y5RiIeGrDXFwqEHcCAMzeUOod8z0m6Exkk5lYrUhZ0/AuEyMY3lb
J+SIWqsHsY9l6TAagEdbaElfEhDw44CGQXJP6+CuPZ3IykS6ABtD3lcSGrcxlUGDtTehAEfMoNyj
IPkZ4aL8DJ5H4x9do+TcYWIRM07Ac+PhGvX9bj1V3vn8xrqm4KMjPqmFDZAd2xxDzX6YceoAld7G
Csb05mhBnJat/2e8x9Nv7rFtj1OXxmnAoTJPefhcRQCKHC2J91qtjth9Sh5V1oF2vTnwglCbhmtw
7GffI8Cbi2/84QQi2EbDqcw5301BdmdNb3MMEaHjFDg6SVvgO9y1wAjPE46stuGiGsKZkv8j9pDj
9fK8Ah4tD9RtIOw8uFB1N+J6NYRvWj8BuLDSDC5V9dV6WmfV1x7OkN6wNt9/QcHTN3X5QIyKKA95
w4TjXHyTSM3XvgxdeBF0EG4L80k5rJxCItQo1MrGkLHp5TKksYqkPvLglgRJvHSdjjvqrKffMEfO
Tw+GUFV2wRqcMhO62JxxOLtdWHvjm2BZ/NfJSamaOwhQMDr+cS64kjW0SNrDeE3BnN4PJ/6Xv2vy
ABBrKyntQnvL1r75HPtJC6SKEWhcq4xybM2MCrg8DMdhpxsYtul8UxaYto+pwXmAq7+sZF4wOgsl
X+a97xdKBKfiUt8EUtXBdOe63DUlLql3CkRVEK5py/BYFpRJIY/rbkCmbcx9k3KM6ixx67aDOkHh
V80jPQ2BJEc7kNsrPEeVR4vtT4OnA+VBU6BHHnBLeGHi9usQU0EPE6wnH8Xcqpo+Hrb7tkt8CJNx
SplH+TAt0125g10FUfU1mMDdE5e7vHN+b1nY1+0ZhRzaFSelCOVyLwmL4Rw6JWa/aobqbWlyaq91
/aPYocPl8mE+UEEusdNhvkgd1+5UaMGZZsLtNSTcKM/LoHKvk5BOhl/gx3oUDgqY1GUbOHVrT/W5
Oic3wh3aukNkB0Xnbqj50cFOH4NJ8elo2xFTLnxmw+EWlOA9Zd8RyjG/L5r+iHr+cON6TCXPKx0f
BRiabJWbI32aUhJ/9NwDpVo5GO+KaTWV85kfP0SMEoOIjjyukuhYxHnMdSZzy8gPQMSEI57AkxXU
2Q5zdt2MYXVXTEn+isqCtZHw2ZJctq6tBsQx2u/2gM57KahNd4//vg2Kj9aXqeNbSerz6W4+B/5d
P1IAS7b/9Aa5FL5zeXnK4Uhh1XNb/2y15a95Ozf0VWrx28z5rAQloT4JmVpDyapMTAyFQkmNpPA0
h+BNGO7XVgnMVA+W4EfGpvcSVQYSfw9e8k3dRjkivoJtqfCOIKemVdRUkFHOR/q0VFqwQTT/EWLd
h+RRFYycYoTEDdpMQ9Gb+1dzr/YMxyxK5NeHNf7dj5lg6Ajz3eeIhJeOUPabQEZJkgMdjGinDy8D
hDFNPR5K2YgztRHUfyg80l1wLrZjV8Xbr1QejF3FbLHVPb3nR5OwHAJi0v7KipRv/Dwu1zsi3qff
1o/J78NzlrGrSJnkeZGJcKln6ae1H7162smrH7rrIDq5r5KNE2sI/f1bedhTamsQEIzPz0d69A0X
Atq4dtvb94gcl0/WpyDumdC3VY60tyjesmAr+qWix2LAHY6JR8xoO5YLM16atyUtnD9Q7Tf/trVb
WWTDfes0pWXPWEBgPq9YFJzJ4QuciBPE59RZYv5U93AembuYBfI8p94wrSs5dUv4uRz9Dky8oy1c
8o2XvfKE7Vcnd4YbAgmbK4Jo71it6+3sQ2lXLozrMimLU/qxPWL3LOvMv486OkymrODseQN3BIxj
CLgLdw/HclougmHZ0AxkBnJjaBbLFi/ccuD72fzyfeRN/w7a8PQP5S0UIVuviZnpzR1PUcbc20PL
z1nCrUOYxmeyllsrffKysCqXgQh74yztqyEHlsk55d3ozDSvQnvVnzhpe35YEwXnmxTrdWh/dHNm
4bg2HcdWsi3+y2XlhOE0ZsrkQJ3yOIlJEpm+L4YVZcrmq5xP3EkQq+FREmjRL9z+zF+aKPkylNsf
4wDC1bsuF4tPjadBgkdfaRpO6YiTVsEuyczJYVwuHwK4M3w9Mf4tF3CoU/huyVb3qs396i4xwQdT
9+0rg+/O0dmwT8Uw1Pb4SP256cq8d4HMuchoN9YrTCjOcK9HPvHEAV/U5hZDj/TWmnyXMiRY/Oyz
uwuxSGnyTCSrDB91qPo+jg8wkAb8yIUpc8XEn38kovdmCECS+A5ZHnMy3NCCeZADuT36iQ6e1xIx
PKHM5VV9h3x8PsZL3d0FBKASXUnJZcBWnYLGnpAeLDRwpWNqyu93IfkncedeIxhlTCrS1MCrHAb7
ATh9BqYTwEZ0GI0m17ihJZhE8cai38GTGQP5WQIlXldF6ETXainkGu3uPD6ciO4uaWsSvSPT3Q2T
yW+GiuM7cDq+UJ0P/onBMTT07X6YAMzamG86Iez6mkbefxcE3C3juJ2uTkP0bTF4tA6RW+1XS8Kr
kRh9ydrtJVBEeYTUH9y2fQTlYitO79uSa9SUZXqf5GP/5byU7te5n2NAyXW6a6Gl/xYsmgynGR4q
E3Oq1oWOZ7Lhpkj1uXE7PPpDulxHwbBfrVX5D0ZQoGobe7xY1/KYBPOXvezm4+wg9XA6vBXP2ieG
T/TDTpqD7oowBiA2ahP3zJ1G1dHdlQGQBaB2BGFDIKHDjnQnxzAbJ504MfxI4ZvlaQRXiZpPwz5S
N0YN/7nmbYaeirIKbH/Kvim8YzmdB0xgKZkg3r0zM788VBBNluZrmWt/pNRI7pkfy4Se9Td2PFaU
7a8GVybA1NPHZGMp7bGgrHqn4/RIJmnP546ISzCLKm8ZrwMv0XNhwrLR2RvkEhBvBSv1LODST6hc
CCa9E9Dh5xwvyu0uJwKJg4J9PXTpN0JFPpuKf5iLnYUolphCzAtUyb5IMg3P1eYD3rZdxgNW7guQ
PPClnUdt0fuYrWFfNJ7/zq265C5ZeGmsxVwBhHwOwmJuyz1N3p5qZ3/X1/v2te3WkWJhirt/LV50
miiDGEyb+nD0aqBYN+ejm1Brt5i638x46Mwx7qocgK0qb3uVIo4L/HVo5xfxmn7zvar4Il+HIAcg
DPqdZ2IR72d3vG4Tvgx3YtkT4pgeCx/43MEKb84YyQjC3B0APsrC7d5NqfOajv3E42P0t2PqVzKy
F1RejqyGpR596DB99SGOT91tWKekUOah955RDu/exAxDzeLsL2AlDRgzrEQ9nLLghdOeqR13UDgS
odL8x/jbdfwPbUQtVRqMVn0q0jZQMdjyT1s6KFC4+nVpDkCrbSZLeeI3Oo64vmrMbdyxF3sZ9bs9
nRQf4XeKaQx7JvJ2XZZkXICEByfOxnkFB+TLAYA1ssO3xWxO+bb64Tek28NxXgSCl2yUltA9CTUt
dhhnLM3G0GYeKuzdr+wP8jksjmzCk2ELeVlNZknRUF0nlNge3QlcGTx7PdWpfkJDiuKdJClHswsm
dEI/zTAXb5yVvEmS14B3EnDU3TBeWhsWMdSQu6GZ20/Uz6zI1fyzObTJzdKxrjlE/Jdzyxlprz+I
bS1duLaO8kwPmIgyhb6LVm+/XlYudM5VQiyChiPOpEMO/pgFH5nm036UjTMW10FPjxXPs//S96f2
1Z6lOfIivll/P28v+bzFl9O0Ha4P/t7dl4a6hSpmN8e+5IIxZ9iP2c4Pm/3ZIb+oxfRorbZjnrXT
TU+tfQt0l73jA9LWgFKwWUr/q4MHDAQiz7+rtnG5qvn4ZGNw2fYby5q2v4cBAC7nRusnZ6YimrOB
N3wy1f6vtI6CX51BPyBrUooEfmH3h+p1XC/DxtYmKDxjpxVn/byJh9zPAcdyH3OH9gmH4y/9Oeq7
jebyNSr2+Hp2ODlE7vqlGeMuPGSn5bXBzpGFOnFcnQCFip5T0uK9v/R5QE+S99PrIM0+Bw2tTJtz
EHk5tRn2K/7MydqTj3U1L6fxxnr2B8v+/Zc+9L1y6vcZy1TO4nbnIzCrb0Xs6e6aMM3+iH2KkF+a
qeNA89v5Nczm5qra0uxFwZAGIg2MqsWMN23MdyKyY5fkw/fOzUDhPd06W7mhUeJ0KqEDXBugHX4b
X5D2+LKrHzhQ0LXh4bvtDlqSwG5Mw7+38wopw9x+jf4Ra3DQh5RGDuKd6/ZEjrcPp8LPovZq3+vy
XT810ytsHrjkI/yqkDnlP/6DWXOzJC29NwEWT4R6cZ+czPq6Sdf51S8zlXgbVOflddq19XHukvSq
OpAqcjJh88z46RHABXU73ZGfiP/FOnvYHOxpWziwJyC+QGqQCUZZun9ojYDI3cvVTHpPSw3CrafN
sTqa5NsICVPeqs/iGhY9vewDCJ0DdkwJ/vtJ1950NcMNljSWRlimqilNckgMtGviW/aoa5ws+1xA
lBSfQ84YyvgQESrAFBifiFfq3KTIl3YECq8wmnZ1v1uUEVdb++/wYrBDdeRzScduGphLigYihryM
GZR6aKXgOUyFiNquIa2TvFXrAMbYWyhZO5E+DgC1EPUg8W5pACJhRYoSZD2hQhAz5GSi1IrxKOZA
m1OB2JCbDI4ttoSIXH+PbY4fOKiBEcUTSrf5PJ5unQp++mYDhp8SN6Asu2gD+0M5ZgevcN+bCfoD
bzqo+MJGqCQSGyJfUkjSwlFs6RrAb66zWr8h0T0t9XHji+VZnQzOOvQNRazrg/0V0y0pgp0qgL2L
gKb22ZLPxKfxQa4x0JLRsFaREDKh2IK8dTLIMEcuocMI/EiaiU4aNxWmgKHeAo06M8XR05X/p4ZK
PizqsGWiKzNC8VhKJs+nikMtehlvFOoSdPYm/dbwRvWG9gz5fkob5gfPMSIudQxqsiOsZAJ6V5L8
DpfM5pijYti27fBanOEhmF+URfHN+lhQT0l8IWEY1kG3++Z/+itIU2Iw5JW/WroGjCPrfoU9z9PN
9SMotccpwzaPZAwELPxwjzfh+TQu81S+VrC6naQoR7MmVAIEZIN/OdUB8QiafsJOhcRrtuprBWsA
cXb1a9+tnyxM/bwv0M/gKt0+YnkCzyBmAVc/fDB/3IpqX3mwJVreR2v8OU896kjsn4OBE9IYc+8O
CCCxiJPIQjtrwcKCiImKkSEZN5CwZmW+cBw8/Z09wox9+GgX56ITVAknD4mcEvrJyV9CvyQHaQ1n
mk6GOxnnCuQh5Zho1ctoNBEfmJ0kPxVBmVYECBlGDsfWc3ZhR4AGKcDDxf7JumrNHDFM9626klUv
QcEw41ntg82JLNkvWG0i9zZ1/VUyZSWvipmktDINPvR78iT9jUDIO1nbS12vaeL/adzx8Eu5XEil
G7eLu7cftchFQFUm9HJGKYIY0CB7keJXH8yyQGtERqJHkmArGkiPOlIiov+C5iN2/sOjzYc55aUY
N+vi+CmzGlPX0+RvjGEKXd8MmX4EP6H9xpRdHY20yng2Y+eBv/gQcXNHQ/8mn/o3wQGCsiiOEkm4
Cizxxi+S4yj4k6TNBkQUbtJIldDP9JVieop/32CfLpLW/97igrMkgLGIsYvvupiMXUL7exoOZh5z
571IwWaCiI7wVISqlttBmqjEgKgEmAtp3qwF83d71kKGCsIa6V6fgekuDQn0ZFzJTGE4SCSMvZh3
OU7pbHlaRDiSVFRa0Z2l2Hvwv9iJbT0zIclxUcZTvIYRvxUfVS1oYtfgGauLUHHIT+/UR063gAIG
eTriJfDen0wcTl2XTtkUElfMbS4/Au41tycUxN7+7F7uU82JE+K7ifP5xDTpoy5onSCawcVcMRpa
PP1cNu754aLkuZgcQYH04wNmKg8PtybaIBsOTvGfSkaFr7z95JUgoaoS49y9xi2LfybHUzQumPAf
5c2+kGMx/DlVcseCoep4tBoCMcFRygez87t19oFKYCmf+/wJL+YfJpVIixNDVZPAy1cB3Hbw6c98
aCJkJKZpGLf0uPDIbnYfKdoB5xjj4KUiQnaMu5i+DlHkbCwGoqwC0JtbNKBzoB98+ot6bFGFMXSi
SHdAwg368Ivyh6BvUsgpr42LrxiDSkxWbuwkGYtwEXFL8N2g1yrnasItyMYdcQKxO98VHJ//e6ss
LfQHz3Rx/DfOfK541hzlH1tQpox/HvMJ6Ql6QcoeEPFdQ2vlQrU73GBK6AajYhuFgZxHKoCnv6tL
A4mfnuviBC6WpqiBApoPywBqzzhyARa6gih6H+DCYQPGNXlOs3v4/Z+EkorSn9XJy25l8sfkWeiH
vUgLgDbidWUyLUtCcdabZH3u5f58xQe8V3J1qedpZqxw528yoqJM3XY8D+sbPJSa4zAzinYohsQn
1ACV2QMD1AYT4eXauo4x99eMqVwhTk37d9GtRfp5/jJ77KvkySLPjZOEwe6lzZ6/9s2+gKa/kUOb
61XomkI41bAXDBlbkOnurR3aPH05bflvfRJA4uI9864lZRxc6k9rP7Z+sjZMmJ4oQk128868XD+/
Ji2p9uJAiSBUc9bxzCkz34f7xNngjyxxHrzX7Ss6htA3GVAcpuJFL2cQyjol0+ng04Gc5AegZSLS
9TWLNdM602/L2L9s9/6tO/4usrsK7zbmc3E4LxsF9rJBSGHD6XRi9svww6ViVk0urEuSZ1GZtPXc
Kv4W8McC5n9SPa8L8+xsL7AG/NXXzHJu9RcV3GIKiA2ua3nWjyLiXGSOnW9XVhqK/1aEkHxNYnq4
As7IXPNN/lehMo+++lSMa59OE+r1xS7yt3FM1ngBgVfTmyLthHeZAAfLXlXS3QBb/eFAYUazvyCO
ljJsQRLZ8oZ1jcgNskyAL62NPKKHGFNWsHu0Ken2hxqjp/f9I+UoxroQrgnQ41xCqvLw3cdeBkk2
HnZib3CEsTOc7Btn+ZukgfKrBg4vVhGiNFWWZ2VyOr8zYwLLD+0FWSmaYw6YtgAzf1EX66LSMjHV
kpn04qlLaaJkVCGDfACsoxJBVGwr7E6lm24hufXaBCUOZu3K3aVjxZcsbukd+H0yjpA5LLD7i4Kv
rIC5Ks9HaW1nDOefO1y04i92ROxCP6dEIgbI8y9Um0WYGFyHs+2NIZexjViSNDV7Mr0YQZ7MQiOG
Wt8GA2WCuOdP1VD/0+/3+73+gSVgqPzr02/qsbVFyHzkHjzMKCH0XrypPgaGi0Nne+9uuIBAmLL6
L65+TZa1Ga1yEvt3iaUlJbLh7VjoSPIqqxmVTvJSU4kiGaDKpxhjRnlkFXjKPv28j5VPBNqijAn8
MDpgifNwZflVlcJRq2kOw+V9wLhEtsPDAY4WbMXSR/pDQ6pVRErPUe271CS6gf9So9t93EE0febB
fi7qg5gVD2BxAAiML50B/Orsz77vHN7szfkq7JxrGe0OWwYaXN7Y2o5aSXWSlvuefZnd6pVcGZJB
ntxUB+Av8rS1lc6zUQWPvucDJECSvABVGKtffG84us3+FOVQb6IPMh8ta6hV+DmJX6AST7tS1lPi
wCkiwCWHSjP2pQBG4b3rmrO0CXljKX5QEIVPgqPVE8Byeub7fOQm5vv8nwe+WJhz5TvzsJbFa3UV
cem8TAfvRiQA+YklPjscewv7gJBSkgYB3gavcqczJRNXV12UjFgKec8cbY/QbnnPOB6SnEfRhQT7
4RfZR+Vs4olxqDbxUNNLQCQsY97ziYkYWl1YgvkKW5rlGYCgSnAL3fx3QUVthvBlRwyDHm3J5uul
BTpKiUahT441Hp7rrwMCax1IcuaQ+hhbMGisPyLqCsnegbOe/qovfSOo0tj7uOrRkMJq+GlPNX40
j/OeoiY/t+bWDRjMm6qEbjBwcgcOtKgSjdb1AI/tqljOznEMkn8GoSDmEeJ/ifiBdD66hRoMIBnF
AVrSz/spW5mjtujA4waOBHOY1uOGRRH4RY4dSQ4nyN2dzZDlzFzIFAxGALVP9xxWw33jAqlYAUi8
VObWj5ghNdBObhssBq/07cTPpkk+wlKjAVLMCNU98YOXN22zm2mgOvTfqF5tF/7/hPRQkIHJa/TS
6mN3JoPiT58pSKd3WGbjr0o6NZcZ3dptufF5DeI2ZRpwJf/offm9clsVgGY5NzIrKZf3/aG/C/f9
Xi2oxWjT9LPp5/dWeMoltnLuYkCAaKWrX42dg52TJHX6JphWXAnm0pWgrSwymTwVnIqvWA2/sGeZ
Bfso+J9eL4+Ahw+/pQtoFunOxAns+W8OSF/6lLEgciTxZO3W5GYfANsLtt5h/FWYkQR+8iW1jRAQ
UOzTBMFJmuEkPf1otqh8eMXq0dB6JVwQ5BxfFJ3hFBWHKDHN23yk7LPiU0b3JMyCBiYnaYSk+R7y
7HDlyloZqIJQQ08mGgUTyR7Kw5XCTvaD2C07Ig4z0ur2MPVy1OTayPCnDfUsYz5B8Zboppa97Aqm
M9AD7tGoB1CJBe+G43a/UCZd25zZIQuZWsuao8QqAkbPdeAAMvdEREsGdCLomPk8AjBa3JrDrWAq
uswQDqDgIARZWfd8sx7pJ8FwRzQBUiJR4Bgj7VfOzNYwBdKfpMsbyHCH74UDTadpqWcbYreKDXkY
9o1HGcNAjPkQdHCL5E9hqR9MGL/GOSNn/FHmM6IYn9lCvDJvW4npuPrFwYOlmfu9fhs0cL98A/cw
yKH2Pf0Cfd1DT73AC56of2irtk/2xpp9BTHVoyToohPpDl0osonythZg4gkLoxBm5gYQxGwGqPzw
mJp4bDTyzsoINqMUhqJblwfocLSYImuLMCZ9rJqDHbDN9kDgC09/mv/PcuQSw7SAUvjSs72f88Q1
AzslmciqMaaEAQMXiRTpaX7Rj5l7TA4QqoL9DG+zZwi/zGjfQOY/qamz9IliwxlAFasGwYZXxHG0
eW+DjTZUZ1EiFb4+q/FWKiH5wUhptIyMbcsMfVxL1sVdEI79a9dnQVhVdLDJHGyHoJqQk3udbdNN
7df9kTE7fKtI4yUILZZciqVPQQIKdxVQCq5F+XEumaMOG3cDtJoU8pphZG8gFRSUR6xGiE8MobJr
RAfVixiyza3a4mVGx2bW3b9LwjPKL3Gghc5oBunOrHvF0XDe0/YThgXtkM+3pJBAgprzzoyQX30J
81xWd+Oy4vuei8ZhgHu11/wZUqk8/fYeqTV1mPzn7V3KRh0nXXnEIMD+BeQCM22rS1e+hcVomYnp
1JfhpQokeYcicoL6MgKL71Sc1kMEAUr8HFv0kbHjwye7qILn4hT2WZX+KEJYy3xVmNsPC0Yn6mlC
oo/wpZRDDuvknQxG4Ct/UbSCtZzjqBYEPjS8LyleWxdI4RC99DroD5lrbtR6qaDWXEyXXetR5HOK
M+f9SrbHcXDGL0W83WzueDxXHY4Iza2kIAnkQmSRUJAyCjINxejZtSFdP3ypMY3o5uJotlP0NR+m
1zu/LqOQmDGEOWWfrRBJBiyq4HYohWoj4u2jhpDShi8hZzbfbezQt2I7/7y++fCIYoYvl6wMGaiz
b38ioDanU1TvbkiCCcflj9jwamnwcaBroN1AP2UQ9gUhNlMTy2+JCbRTQ93vHNoQCSDlMQAGjfi+
9NwC4hQYLP9VJsA1GuVhAScNEpeGQY5LLbG/iSuQ1QVc0yQIFN0z29hN4H0OQfhqOcFsRqUjyAd9
72RpTwwHWI6omDnfgww2vxW8xhuTe7flPyywYIA1iTFckkPOUlZaBzlyWcXmWlkcaf02LZs/3AkE
RhQN42AYbDTf1MWEbzgnEk9viRAJImgYBviGtCwnZA3mpEpu7M43SSMJZAhVyqyiCQUj23+E47Rs
DGeF5wIY8+QlxG7L+IIBydNJLaes09mjZlzwbHl18pz5agqc9Yh8Fj6PpmaNxylmN9VQj1/chikp
6nf+vANPNpYCbqjVOi5B8AifCwlGaACEcyznJH8ZbLN7GwOFXg/R+kdTwrqM6wHya0gkYRZ629Vm
6hacoT3fFGH4Acg4uZkbTFj8CZ4M4oMDP40T122ZFRcQLK9kdSKhAvAGfMOVlx7QsFEu8ynw3IN2
p5cWF/D1qY9HbnRsvJNY9yoJISuPYhk/NormvMQfnI0qUJRyTt72k0l0I6FAhLARPXez/tygsqw1
dMCRA8P7+AJ9aNaqj8asj95AyXyl06x14VcjXtJrENoFJ/4l4jz8hKqPfymjZNeSOOSMzPydVBb0
myxopgGasOuOEsd8SLjIKKr/fBOGwBaUX42gHyLHEhm0uKt/rSCfwfBWzUKNgbsLgxtUb5C05VJS
sPZVpf1fzvD/+dSXeEG89dkpLqERCPARCplU2ycNPNXnAly90gxQvuGaAdrKQI8PkCS3X0mTJcX6
L5SOOqF/qnP+9lzewzaSazFNnQVxjugN7hlmpccbYUCrnYra6JUdt9jrhQFsiVMVTAIB4ZCnb4eV
8oaTUAnCwjWctvnKCA2mAJPZp79A7+c+XMsmiHkZCc/r6tf/joiP532h54vIW6f3ADCA0Pq+SQPS
SojMFBFJaaBUyKgtuObLIodLvL/VWNWldR3c6L7Jx/dpMf+hx5eLoKucDrkE2h54xogKkF9zYClP
8UV6xpkkePQjxKGrnh3zAdv1/e0jkALm+IdTUtlw1cDjgNZlZ+duGzcjy1swuqaVkjnKWkNWYQKW
WuXp8u+VJm6tNBnrqFFDVsR9R6cv+ctMBsPKuenjWMc1pyQShZnZFyVdrcRzkv0tjDAk9xNQYQbQ
WRg5wuX1azZYmcJ28SAGijhibakImkYxxMxjeP30W328tPnbV3Kx/HbPbXL8Q2qb7K78BvW4klcw
ToYkro/LOM+sPGVAnCZYtyF2S5aPNlIT8e2MIVM8Jd+eebBHTykw81ii6YCh7cPl5jdrmy35Ts2l
U0qR83oPmhi5bMgAvEk2xQH+1dx875iT3vx4H4y4VvTpgn+FlsTcUSjk2B3P1fSP6FPYEEmClBa3
MWD5CwCoqU+pIRk4xfOFkguTDiGmMK64Dw5wITuEgCSTyY1bUwjrxo3Xib6+csGJaWBl+Yl9SGsO
xdf8zFeor+inoyXFhQekAiTDQoF/W+4zYojz+ZQkNp8mwQlv6H+05uqQhkr587TGESgMx56mstYl
i8JMelTLUxHOQQcJufxZoVP46Gb829NdgAdNMSbtHpVnImQx/hJBvEAEwfCMQoU6te7ql/l0eLFi
r1QsnwXHN5CobSdvdhTVB+6JIVKh5KsSQ8Aa4HungGkb04gWQGw6gaywDOjt4drI1LrF9UScOuOM
GDZs1BcBW1X3QpQcRSSSlkhdhrVOklWmy7RA+X8a5ZqS00p7twxR0oEGlEo1xrCouSqYydjqT9ZR
WBS93E/9UdZAOxnc1lp3yJ65yh9fgn/7Di+u8niq47OTLonNdw2ahGkInib0weUp/iCVvN7uf1z/
GPnKvlsrT6Q/gYvi8mn1DUX9Jtrml8+swMfeMcSWmLzoKA7x3Xm4iYG1RgOv48B9wdmJtFwcl9JH
EgQrRKM+yQnE1BRQT9DNO01v/iNC+5N48zxT5dG2iQ2beIwOsPu7NMj1K69ruc3AlBlJ6rkkBBcn
REpcy4SDwamRvthS8JtpVZkGRc6rJXZfLiehuvx+Ruqm5J9ThJJ7/FZsqSlNP3j1v7bDfeef7w3R
M5ZyZDBobdF2Yspsx3KUE62hKgKEUOZYcU7fj6l/p3R2FUfYWdjwAVVN1lSQbmsh+bCZgYJXzmWd
aAr/Uj+q+kQUC4FqTEx49bzeeSUKCDAS73FN+gWLay6jGaWget0yz1M1beV4eeBg7xoGIUqC0L3s
k/uqdfY5nEBWQlwCzprSwTiTDYXuT9kLCEo1MwZAuutm6GSOm30eDeU/o35RZxdcSv/y7v0xLMGU
mIM+WajBZf0Rw8qUuXxvyhtB4HozNkeK5sZsp38mMyZ4Hk3Rfxy8cJleT8Enp84mCZteirEW9LQK
qqZa4/97MPHtMFO1Yl7cZHQOYRfBHUaPD5rSBhA4cL6U7ax2TTNTYllWEGcokknTMxqhBHOtVtTX
ScNadiMKf7el1x0FZvP79P4kUP+hYkmqrxqf6ALQTC+GoytLisGVuxlPET9nS/HocZvE6EoBQ7ET
u6x9yGAd2xOOXe81rpj8jBarOPi3GNrkR4tdKkaqLJm8wxNdEN7TtKLxQXvpkiQsNGYW6sJAMjjD
e21AZbDaA+k8Mc1CYn1t+jr9fZhQn0DkyomepWNj9qzftgBaOngiSSHHPIQxgoxjyhr7TUn02goD
jHx/P2Tz4U1jTiBLUjDhpHnECctaBae3YKOfLSnWYx4bZJhCxQgMj3uGkSYt9na63YB8r/z4hEgk
7zwUIdlyNc9n90vh9NWvc97kd0sMwDX3dIh9Rv/x9Gn3iLcQuc5Kk6U8TnAuuigInGI+LLXvxu9N
2nyVS/Awha+sPkpO1IMDdMdwWaiINZxWnAvzPUtSxwgtadE/g9Fn5+lFNk0sKu4gzHTF6VMOVM+F
7WOcpkXflaerfPCO2k4S68vhTVyE51MXLA3tYk/jP0j4C4YahOdcBnwV85RmDuNK6z7XHmA20TEG
HerStjX/UD02kPy0HCgSyIHASbi+srRhkH9UZl/sv4PrpNMo2LPPbdFyqO7vBB6JYSmvXbETdLmK
p0LR/UkXlDkkL2bKFFluz3A95oaKEzDKb4ALOaQLjk5BQudrbBGfGR48dq0++MwX11bR5wknahRY
nsUCX9TNGOnZsC6mFgnKnoD5izw/EPq9dWuoerynGlQqohBQNMaMx5e98/Pwth/r22dW2iNNY4jM
APPPmGQeJuAP71U/av0dgU/7ZuggJLEIFJiqc3Yqt5dTCEhLUwvv7XrwB9uZy21vm/w7zAfyqyVH
J8nDi0sxWFX7xMSU8bhuXi9fXoIZ2hejFxCXYIO7moF45C9O96NgsGO4pz/VI+58pIZS7wfsINLb
kotexMc+OqoT4wL1U0hr/1BQyyN29w6/FcuVhr3tCtGQaahARtulwyLV8VvP4es8g8vG5Noycyj1
Yj7004/4WLuEcyCkSOppSJI/eVvmDocZ1/Nr4STKOLWUaht5R3dOMYWnw43WvXa1JnyyN0T4dWfL
afV3FFvP37w/PRd704XgGgdE8fH9/UTabA7l7LRJ/U5f3X/kMLja0KFQ6vN1QpNXKy7DGv7+SXxE
XUnaU6LJqCL4LxjOl0wXRlrUf2GsEwS8yfqX/60FKfIsSf2tzF+Xafpt2AAzZcSBIRVTAZWBM/ho
KxB/wQ4IltVNCfwmW37TAwUtnCE9PTK0HnfFV6jCVkziiWUEiSYDAg40p84ZXQ3s6P7A8uwhzvwv
X7k+godhPX0ofRQH/MO9hgMC8+7CYZOnkCI4/IaBGhZSTEvYupZk0nKXxecvIjYH+DlFUfc2OrTX
gwvR3f+BbD0PaAFCX7R39sGY2FsCDC6cF4eAsxzGODnvkQ0Hd1O+2yQEvnUbPMxQxH40JQBH2cvf
OmU6v8foGAcX+0SMDbmLE3o75vDAtVKsDWQkyFzHBNz7EVtuk2VE9GEpPJdjDXQ7kF3aQqDUtZBq
Kxa0rnNDzgFB3jYX/UQTt6wYSiceEKmleLoZoIqUbuiZfMSWaNIcHI4YPlIdihaUgYxA9oveW5Y6
ppKIgjtGSi7Ev+uEmhHfLoDQPUXcZ/8Ac+JxNVJpGuZZah6tCH7x+EOSnNLFHtZ2rcUtQlF3YOy7
5IzvyxazmbJHPAeut/y7Vam353xbQbniXiCF8GB4cHHtk2jELqVjeZa4NyOKIB1BRnJFiuatQHN4
NzjrH7OAcWuAYDyEkXuuP68skN7ji170fvXCWhjYDMDAeM4rM03pfYXLF8kAh+FqaJg/Jz7ouTlR
h6n+txmFCUftnXo3rbN50+C/4T2aDQpGsqFZTLMKWWaCtYH8M1vVRPImMH5YQQykvkk8ALkq3L7U
VfOlwBEAyIYiCtlWM1JbLWdZGLr4BpSFzAQL/tdSISBva1DvpKGwKyvnhHKSr9fwo2ITHo5j3Hy3
3szQIZfDzdr2r3G3HJDbrP9KxuQfzJEg27WMJ4f2a3L4f5SdWXPbVraF/9BFFYgZr5plTZZjOU5e
UI7cBgmAAIkZ+PX3W4fttEmqxKSuryO7bRkEDs7Ze+014EyRJULqwyG6d1bdR7ttvlU1ZMC2rs6S
ob/s5/FT2LMQw5ryvvIgzkbMVrIBo54a+zxqDCbvdrGpsLdYbr40iOTOPYvBiJHFNrwCDBu3mPQs
8dcwdi1uzuqqWp6Gl7ESm1CeGXmBHLyLicFAv23nTHP6hGGi+gm37Lc3zZo1Uln689MqozdjmTZg
/5dexu2wrQyFLT6FiPo6G/MgcGyFazSqIVObCWpVsA7ssWeCE6PebAL5TSwbl7SDcosFFCN5v1st
oe5Pw1PUMBtMM6agnjv98BYp0rqIFbcESbDLcu2CSsrpION/wAKyuM6XXvwM/QoB9SJDzdoVIzam
G9wNhuX8MZ8hE2AA+NxMqU/WpZ5avUqv0gJLArJd+GD+GK6YN8w/uNXId/ssoebq5/PVBjTedXgN
qgGfestFLGI22dyvRF0qpfsqa2wBqAKwiufP1H4f32OlXV1ZOQMke8T8gFCR9CoPbAwaa/6wVVGC
12wQ5zbwyX241K4gefO8pmAfNlwCkZtkBpBXm/uZf+bFxXcZ6jYcQpfeat58txHD35dJu3l0CUQ5
r12ZAQ1I0EVnCEUsOrHJH0Jl2ks51SMUXVR+/qF/V1kFQ2Ql8+YJDOnSGynyApG44KbnE+w9uOkq
ZFW66xBVB6kcDLvgkRkLU6i0shiUMeRpFu1hwg0tG/oQdAygoDDRQ1M4/XKK9mGBP0vcVhr2P5mQ
3cz5IZC2aWHOoogwnEzmFoKh0y3kAkOrhchn/AbBtndeKeIdQi4dsZ1BTwJAguUFuHRhta9lv+Bt
TB7rOMSEFTNW6ihRZWtgSVmI6Z7IUsL1sAWj2zhtUHjETNSnhEdHXQ3hivHYwUFrrUuc/51xMsIT
41+TD7y88pUVJ9FGMVlFsE0ayZk0rZE4RmGdYqIaWpHMZGFQhg3qVWC+FNmA6i63ZS7LZnq67joq
Wc01O45tMyGSVeUBzajM/dzC8GNi7XI9DEXyBn4zthlaNlL1CuQqh+RpzPEUA43xlsWHqt/eNS1K
uCUPwoFAyc7d46lYwggS7eb9tX3EPTm8xgMkvcwyb7uJg+lZPt3ShUh5z2q7MRMwH2OChI4OwzF7
gDkE5V5wCuryG6kdRHAQnmpcfejFjUMi88J8Nb1IRi0UKl8pPQZT278FQrCal3wf+j4RM6uJwkje
kAxMDFvQA5LBSwzvtOFF0xLjigMBSlNtz2vxOwMOQa9m5SCp5JCbsDKocrkFi8eA5kSMNDE0fhgA
mkNIeNirSFEAg8pIwb6yajd4hbIfgGKm2X7ZbjtDsO1pgdRGKq9K8h0KfkAYpbFDA4KKcBrvPpIL
6TEg3GCDESkY0d9+HdlTR/Qt4SOPprupQKnw7dbCxuGE5KnFi95LqV4C27meEozR6SA0IIAAIQ6f
EPD3V8ZhmDL7Ct/LDehlRFY+mmBk/Lbfbt1djrBk03ZKwdO0DEZ9tj/ZZ0YexCpfFZSFoEhFm0pg
MfjZEYBKEd6ivTIwjhGwKzcoKbD1pccw72TB5Ah+nWZfelJmzMAIvOriL9qtYJaSzSARkqMNB9N6
9ljpesItDLhkB1dqDZwevRo85ldow3x8sGl0WRgJHHXRVt2WzSrezs9KBB5y0AwmTJmzevG7ZpAH
yJ3InopGa3LqDsPxkSolYOXii6YkEjABEzSinNUhW78SmvO0IyuBxuZZ9zW04RCyB4jNbcxdA/uy
XC0fXGCMangWoHNacnMUgqRPhqKbz8bWhAv7wVqr4zFKBmeen/NQPveksrcAUFskF6n8FqGS2Gv6
MWgqODZABZKbH8SxJSuOibf2JmEw0tyZvjWku6KHxJENOcT69f1VaDQgh48B3WgkMj8ySP/gYi06
/RntP0Nk0GzxDkzOUQgzXcFNkiQrHROU1GS4NeC+Cm2Se64sD2ws4PXW5I0LE1ynmvdJPaIcCdwO
K5XSoXzO+NPvX7YBTI8vO8BJE1AMk+KDebjVrluEKhOxhqhEjMNmOnytWhjCDaxJ8WMGQKCd8xbr
iqoD42S2qEiASuMBEVAspDVlvzGnbvwEDmmHdoXxU4hENmP5CXcd2XVHt4OKxTBg5o2hrZSay5Zn
E/IlU181mAR6M1rLhmOlhUQ3JJx9ON1mI/1Bra5mbuh0xB/URKIOLL6pg8ppxNeBeiqU8BJXuOFy
JoHDZWRyosR6e03CxcWQlNCyxWEugFXHQ7piT378qeY3qUOwCl+9XlpAWfBCf8c68nooKhx9NLkD
rVCWOESlENEw/M8NWwgj836A2CzYAtpMiD2xi6zx/ed7ZMSod4iiC38RzGih9x+011DVs2ZF4byT
UsYsS9TMXkhfLUgF4ZWOUFFkNNsQX0AZzIbZKX9S4zTMDiJmpuIujAyaI6/pMKwyYWpMrKVCixps
6wI9ORrcuZ2/zaITSuzYobMB+x16+gDRA2hAPv0d3I7ADPr7jRKWdFLK2SRzsYnAcuL9+3Ckc9B9
8HHecKB+8N8j4gxG3I2/HvL7NEkeq3n9ZMbccpJNKJNhnonIvEzKK+jQVzjY4MeHuEXYjQZ7Tcfo
A0JkRE6w+A72FrRaJE8sTLTdywNDvNx+NZ25OKBo+5ceUeqcDDnfaYuEQDDi4YtLnclLC6/Ph92/
fxBnCXYXFW69j8Yal4NfGJ5MQOIivbYi61k1m1yihdZj7nGVl8ztGrqf+2qibfZ6jAPWbFUTBwMI
v8g6kU8Ta9egDxpWmZk/rfYgiQcAllFCM9mstvCkVZ3OxLk3HXVL3L9It6+dVpRKzypeFYcw18Qn
LLJLcXqELUMU/CinY+mY0jWdEtIWl3mN9AE76c3ihwg1+EIaYey0JqpgGxrNiOYDIdpolTriUWvO
9P4SeaNyZ4mQuQcyyvgDktD+HeWoblfFomUMzYhP6ZveGnkOB6qGnir2pEuUD41gc3Pi4EbLO41A
K9P7TNoWPDFc0e7Eh5PzcAl7osfXRTJp5Z68f8FvwKUAeqEiAnHg4rIPRFCz5afx6IbkxCEWl1sP
sO0HjqdPxsNj5hhEWUgePMY5bLjiVM5MYJneidJrKhXOf9WP//66sNFEcaJGz40XB3TeDOChSGed
KWh7dRQSwnAtCM1mU5Dtut4182oVjCuZUP4coYg2KyadTDdOF4rGaeXglWEH5JYZUfTR/cqg10O/
nwKMQ9mhhcx7wSexXCB93g41p5o2QanGxBhSzS/dppHB4FBh2DvpSCIsrZwYVibvpcYQmdJRc/AB
qhesBSoslLrMWTFzuKw2Ej3IowgPDjF5dhUkiPD28xCtX3U0LJrkou62TzoVcL68kt2Ib5XPrZN8
EA28BIzX8Khmd9bM1krWrzWEZLNbEhhmHKNPPEJVK0e3KlQTC2wsZ4f9dyHbdstNG3cg3vBBKPkv
8CUan+VhrltkMgnhUv/tWINw8icVLEqxIYNYpbpQfUjIyOz9iztiNBNIgHbYjwKw+DhCHrN/cWVY
53nYFeWjMcDWm6rcI7sH4oCBCCxPAhqva+rm8MfHL0K4PZrngZWlQ0zgvEwExJ9B0WiD4kJvg8xk
V/3HoW8uVJ+Ii6jB0ZBbf6za7CpfO9czH7lZenfJXN1U4Z9qa2TQXi5hy+qjntayHb/ifFSgF3aj
0PVE9Nj/qFZW4WMfW0CutHeid8gJQRpp6Vht6XSYEA0QCZAoPJtpyERNxTRyZmGakwn1z+mm483r
YkzsEz4VQd88NGavG15V3D7Wj1ofmi0qsTgosfVbJUw9oeIg5rJhABLhdCXmvJfSQVXLp8Umvh3X
7q3CFeWA8f7SeOu6YGwsZLFF7hCeS/v3y639ceXMcXyXh+gUuSYxfkVtNxBwi7SB1k6NuhJrNCwU
lVrckyh1lbXxXSf36QnSm9clFxKb9F26mcjdv66+gzTq4bb+qK1a+Z6mDBOAwAiADUTMLjhOdAHG
I0VnCQ9SAmQVUnrrxRo4XR8ekV2ULsucMtK5h7GMkb7/AsrVNmKWDKNN5kIwUOL2kzfFz+rnoaIh
kqU/xD/wjH3+1rwuQQc6EW6RgsGAwaRBgRqGWWSrchiBydN1/hlT1Dvxijw5mYqVDI6CCkBKpwld
4USlns5My8H+GKhQYWGOgHOHB2eENQexrX4cVg3nbf1BWmwdD6ozDMMUPanKZRWbPS2AW7IxAmwy
SoFbqY1WRGcM5FQs1Dn9v/rVnuyYmrxPfAEJzNHNhCQFA0GVRwa9UVL5EN2GDh8TVsEhZRSHKS38
OH52p+Cu3jwY0IBYmpDRHvzky2QBoBt4/BsN3dmJpaylurcFU6tyjGI5oZLEOTQdaNsC+NpK14/T
xiWne3xebpZ3rjPfai/LCZzPIv8jJtAfJf6ikntJsVvfVOsPjNyfpEcksvLE63VcInFNDrYdC+pN
PM2CAxBuTmt7g9f/xixjMc5k6ak8BpHtEb+eKSARJ+yrSJNGHrywZtFDjLsIkutoGr81DWCJVy0e
7PXqVp15Xw/Pst3TE3j/Jh4f+QvHpyePQ9hcHm/fQVc+u5T9g9NDDCaBpwmZ6SiwGzqcsqNVz8mc
UGQrz+aDsI605BXvxCqiA8a2eQZAnzmoac7DLn6OV961WhWlCancU+OjGlf7sHltSvZnkEjRFlV5
Yyb6MZ3iT0ZfC+0oKqJbzpTf5KhWJdh5hOKlrjgvcUDOkSYqM8UYj4EQyM5mxqNP43ZjYCjSP5uH
5Z9ebiZk9WC9IexjL8D0kqSNw+E7820/d52RZ7spcPwMkU1Ha8YfsphguI19eMl0yOmi6yEHQBOy
lZsUKg0zSumFak3JlHCarrfeWZrM9uVA0XIBzbk8Lwv8lJkM4haOH+v4zQzMXI87i/kpKmoQHdka
7n7lGeYbICZ+uA8SsKIJq9hJeubRSU+hGw3bG69Cl1wzPU3D4clzxug8illZzF9QbFsQcFOP7YcM
Mmam6HvOd5F8DjC26hdp3G0P69yKoKIoUWKCjVOy59U1Jm8Eii0FcOC+F/UtH9nBqJbANKZBM5GQ
QCLixvHb7DqVk2WQzxJoqfg1N62DrGqJ+BEmJuFiM9M1g+wkMoVeIOGxW3SLa7dbfXDa+FGCNXy+
26L8sM7wkYq2OIDIVLkfuHqRC7NYBvArJuPVdnQew4ax7Q4OslDoZBXwXAkyUo3r18jvcWHvbMBO
RnFGy8LMCQ1qSYQhHxFNU3PpoiE6CwcmlOGWTLKehA04M8yAmowerWR03fCW3MB1sM+rtHwV8G1y
yCwv/bzpYul0SRXmMNXQyF4oiHbDHLCeWS29ymgTHjxUBrHa8DKtUSRZG2aQGCBnF/3AmNHt5JnL
ix8WOjlKlJ2zopxCWvEMRrX4FD+yHjJEb3F9728LzlF5y7aA279Hj2J7qmD2j2OrIQGuc+r4UW4M
eqMGVCCyMDWoCIiMjiLDsuTQECFb3TEquE/pnH7yk/G59txLPdVi7H7HEAr2gWc0V3ZHhDLbQr8s
UH8CBFBvasDQ+7iwz9lf73+OI6sDisMF7k7wf0NViMHh9taucWj2e+9emnnOAfjbYgyJC17BejB2
ugGKXFUdkNwuI4dtGrmkqOkNhh76aIxkoRxwEOY5/4/liFjixvjTRc9a2fjlRxrq0v/guMqAlhPZ
XsIfUKfbTxQNyU5jq8+t9kZtjoDibMvTOy3hOYZyJKQI0DKiiwfZWhzUUu44Vla9FcGKDx0NtHBo
KzTtUeKXHuJPxm1eo3MHrY9cLsRDAK4BoxDWQYbWFPlmxmKBXIXjmZoAPT0BEBrIEBHxKuReOfGi
YinApR74RtKXvf8Yj7yl+BykSKAScQEgFrH5xL8UYdm6bqcohfvFdokkgDlFsaw/lj7CZT01Oahq
F1aVUofENoPGGTUIvye9FRITpGk2ZxvtP1O4SFvzJv0aJcmL+JrKI21mOiSLp+8QhbWhWcVPSZIT
+d4YAE8qA8pPzjF8UmjJ2YuXc/QbAu6vRkeAtwt1GLJADkjlYCp0QZZwUj/lhRzOB3h4VGnqmnSg
lXjOK5hVIABqridr8M9Lf3UfbmCLCBjr0Wu8fyPfqE+8iPYeLqF6RKzF9t/r0A7dbZ/29kexnETf
kGNNOjqEvGHWpEEmbZHgG6WCVcP0Q8cwo+jzZkWLYvUXij/X09cAwQ3ZyjTEqWuzkHnD0Ua/f8Vv
9LJccYwqm+hCUkiPZhx4bVnZ5GGYkSNLRCEl0yKnXd86iX8+4KuugkXNQrNhqKWn55ELx5bOIyQM
DkGtvDOhSGzBxSPGIIqdzjcR0B8KmMz6Q29khLFXLkI7pqWqEkXallUAI2XiI5gxV7n3GeH9lXYP
vbGG0059/P6HPRLfsc5//bDOQeNu2e16WReTBzCELlP7ETJuVWNpjIACnDlS8ofa28ailoir/skN
WpjzTO0ZU8kpzbD+aI+sKPuwqUbDqPUKAEpKcEgMoC0C3Qz4AHR5uqJ86zMQBo4wADMf3tRDjkXd
U+4utyFbLh2mEo3UlWvXGQa6EpacOnTlgmMfc72DHJhXkw0eKdhrmHnlRkKoJFIykOEYuCiE4ZVo
3GMxEZYLpAa3Mq7X0GuWTPj9B/FGrSd+CMZONgCyH4cH59/ssZLHbNE+SKwg/lBUtvdVldbYXKKK
TfhUOhmgRUtjqr2jycQI4H+DnstBwxiD4z9T9QOWJ+eyn2ZawhdFWYgwh8ljNg2iFSW6G8gNjurw
u4Y+GssNc3ltCv+RCZH1V6R4Lm0h8mESfjqnq6usa+5r51RTYJbZfqXr25wc8Eydhc+2e3BqYuXC
uenkW2N5aaiFucIv2CIEFZlYTp6BjAIEfdvF9M3xrIfEWdynK6gzXKQZVnBczv70Ta40yX82Y/DH
+w/pmC+z4DJjlePQiClSDvDoMpwYK/Rz+6DeJe1F6yLruxoJ+5HPILDMXerx7mTZU1AX5+tljwc3
QD4DDaEKsZVekrhxozHNMLW07HDQrPxOmOaQePdsSpdhHl/j/I98DNROJFr8hQm+XYCPlLDc8e+x
k/C7xjXqmtVU/oPz/GiSQYuL1a5xqeTFOFyMVmFvizbw5ntpmuXlpWJMUKOXrj9rTB2MMC0jKpaI
iYbYt3ZFf8DJ90Ez4HxD8WtcW3lp7CU73zI5dyfrT7/tfrd7KpfIKT9qaj/I+5BzTEIWb8krp51e
r5yitU4bbjgCSQ/WGeGpkNsdDJIBK/XBfznW56pJtvXsr40+a0jES1yBTVYVk5cNJgayJlN5olxF
Dko7X5NnBAcyD9nLJHgy3rL4Pu4cBBgJa2pqTeiNhCQnbO48W2VCKl3t/dV3pB5Y8FSAqiLWICAr
2tD9i+9L1yXII8zvo6EFvJ9lKAw5lngbeRbKWd7ODWmTgRCFsBFBc6wYQvOW0SZ8A5kQhmvvubS2
VyVNxPtXGOq0OLy9NKyYADDbi3Gq279C1EHEzHTp8BD5UJpxrcD+2FS1MyWdpmLluv6rWA9Q7hmL
9Tx87DY/6HxVCSfgMprZ+TiCxGFpGvSb2PQbL0cT9hxa850qYN4lw9NiHqAHogcjyAV7EpLtgL+A
gMX1FoKFBvmz0MWg/GO79iXqRGDNZqcDWJ4fOpu22/y2cYsXOfrJPZrNE8IMXOTQvZP6Uu4yetu8
ghZE4mwboiYFqgxAhTZUZFnhWgyhfKCCzXdaXKk1xBVQpWp8Oyj46+ak64IJnT265z5HRwjVhBnP
wZ5kuUmbwY+dH3T6CfwhLOTK85AfUp+cNT4cW82Ixb/ys+6yyLfYZOEwRugpkD32GgFHiVA5k7KI
zPir/njD/NEg9vw1Iz1gBvxT+KdpiqF0sIWp/SB3DQ8kYCTtaRq8mYPG4fQQ50qoqbE7p2rXWy3R
QjS1XwUhZlvYtbUKC9ezf1hpcbVo2hsNJw2KD8Y6k8AspXpGFySzBGPkftLV6yjZV68WwkKomqBo
MpPdX7ihgzhuMzK3A2ujFMKeAi2mlbQwabFUpraWLENzeRMCxQHczX9OSWs0S9GCOp5prozJV8vu
CmXCrQDYAQMiD995+UXu6qTlzdqzLgMvw0qJtofewVarw7hSufUyGpUDTUo6tUrCJkmgnVEiTuCs
vM/5wG3eFvXrZDvf+1orK7jPAiyt18EnJh47mPTkvXlr2wlJx/CQ9zH2oCrevzfZYOXsi+38oJbV
lFdirzK5Np255k82237LjsmMUMyZlECQfFF+8qoBZSnHYQ1nnVeojq0fcz6f4BG8AeTTdgaejyTC
g3N2KOgvLa9YUXvOHyUOVb2ukRN4CNIA4PAB/YesXHXmRiuGmzSaqhlEDTNafhtIAFfbuTxlMGn+
4f03M8AkDskqJCTVNAeTjzJcu8tFPflG7aW3UwtInii6eYIzw8Dbno3d+nePg+Mn/7daTD+sYv6y
LLf/8VB9mBg9H3fiPs4+aA4vhatc1TQXUVI6EomndZHc5oP7IBrO+3u6r/3j8FPI0EXVdcg2c7C/
ZN1yuSjbyf4o/KKBihTWUDPID4UHgeVKBkqIlflfebtKz+yCSTfqvZwu3Y7AcBB82AuKgbTtthfp
ZFc0+jwYlGWgkVTgeSc7Kyhjdrep/ho27QwhMBYXIuNPVGJYAW6Qg+itls95DUoHa257kTNjFW2B
Gma4Hpb2ExuKcucS9qG6cW+H1eZHGmb9ZcWfPMs7AL/ctO5Z8sV16CHl7BRO+KSpXJRPsxH5qMYX
EzpMQUwztW/v38s3lmrI+sT5MV64YHWH4UJKZl1aY9M/6JVVkI9n0xDH3Fes59KOzZEpdw4fU4Eo
cqg3vhgr+BmY5xnfW9jGNczpE9e1OH7I8MCpiLAOBqbAqfPgHW+ZXGdVTxohPS8VGhis62eargAv
ZFJJSOJSjY3NA8gzlAvD8jpuiurSXSbBzZBipu4R/H3RNDwZ4tzOmWw152wc2H36UfMJp4QMv0HB
7VsfXUiHWEavQBQTsGXk1WKv2TnIo7fgSNkAg3oRogTiDP+oVQiEW0bAMSZwUCvTi2aNsAR5yg+7
BAlobNbYEBEN5kXbzaOJcLQbEBCJqolIxUKGbMrLbMBh0aCb+TB/Gyqu0Hguza2A5R5tBMgbrT28
qCoA74VjReqaPf2Ikk1xn3sV5wONrWiXbkwdouSRMKdfJk+gGYFK04QoTlN3xRTtxlt0rtzhMst8
KA3yWDSmU5FbDmeBXScIlTgAwxpwNR2RUpHQBS+90xsyQV2TE7eGD8PIxVhz+mfGjMnyaVwhNs01
AH8YsrQz4tAIbgBCRrf2I9yCoFshFUk4+M2Hue++JnmfnaHSbC5rqyBL2oaZOgfzRebxLWacZTLf
QbWX8u/ifQpvUBHNQwFVL9vAKcJf6ez9BWc4bnubCibBcP0oWhYhvAFjAPpLHR5OVhGVMfl/pqX+
aXHC1EoVuNp0OZykPRmWzvhZrgVy1RBylHfMAUiMQc6Lh46ikCAnLelrNcmS7iBGl2JqMipf2flb
RKaqdusj7ww/AFjd7KCwBkRy03+JuPwxIxh5/wMec0/3P+AhFwywuWElzoudupnARGEShg+h/gjm
lEp2DxdVw9+r6drTHA+2xuFeC+XWkF7lpSDepoXBZ7Xl60ydd6E1YPjMFHH9ydP+yMoIObYfsNkH
AiG8xaG/aRksgKk2m+mj2Jymu7WQhkDAF/AhJpPYOZPvXrr1eKWkjgp3Mok47CG/rMHw9PdMy4hy
uPLlwhHe+khzen/1VfxTOWeK81GlgE2iIqRkwvfdeVxkzDXK6yD6Ni1f1OiK7iMKsaTbUhCnkajd
/r1KcrVbkBouhXhrNidj/NM2iMcbNncD4lkEhxj5K+Xh/r5YFvYmn8do+yhgW1xcEdTFWFd6QMNS
UoqVpqk/M15EnkUO9GDMwJlaaMQt97H3l9fxlAEKEEQPzmS2begVB6jq3G2DeO2ElBbIcgUQIXt/
UM+kPbVnJ8cwkZ3BXkG1iLtLr1mQY8qzorIek8WlW9QcOSFhBwBkUEN4C1FqMt5UEWI31OMD1yzw
Wa2QWiK1QsqaFA7Ui8Mmc+kk/sKgVkSYa/GLspldWAKIf6CHOeos0TUswjB0YzcK8EY6qKXczaJf
oHMsTOMutwAtR/G5hbcMNciYzU1AhxpQqxuiy06SPBSy7oumH5jL3gQ4m7H+b+LGfm6J7j3Ndjme
brs83UACiBhqCRqy/QXjeoOzJk3SNSytKBxfmrD/KrsWvSqeT2Ujt/YUh9wKqZWMMLyw+dIEvzdF
/F2mYMbzVxtDrrvJTPzcYC6eQZj11rDuB469lR4SxuT5Fq3mMH6rOiod7YBqH5oIrjooirFvoHsR
ldOemTum1fxj8DgrpxKf/fJZj1Hdmk4ywdK1j5JOBFBBnuq1xBVziXJ1sViwaoRy7y9ks1D3DgLu
F67gTMrEXeCL/fuVJcwZN+mIlZQLdpvB7qRkRCDpnC3z7bPpJnKAadjHecm5Bp3kQ0QNJEZgtFWx
oHev6FC4MvBX4cS5IBl/tOKDGIxXQX5wTUgGvaka2O5UT14M8AlmgE6KmGG6ZUWz5r4KDMiC+ZZO
lmGD0F+ztVArupsOMSdiINexvqir7wnB4K56Z5kD5NLDGpe9nDoyCdhEV63b+KIgFtjQYCzIYGdg
szdzP30TeGjsaPhTkicaIY5HQY+BuXpOe+BYYoc8HZdzvJ+BGgXEQ8DAcKEZmX3ll3PXtVb1SI1R
ftK+4TXFZ/VKhlIO0UI9XES2F86tLykscsOaFCEL1ZQwYIFHkpKdJmMdt0pcDfwG0sqY/frOYf89
I68eOr9LH40W3gxJe/BUSE+Kj5NE0o447A1aSA8nQJvBIRhMc75I/LvYDW6MfaFiftXZpegmgXGN
K4KqeiJxPy2yCdUnoxZiscQOt1L7x/urmb2C5bq/nBn/YjbhxS4jL2RZB8u5dpeTvR0zVCQNA/aE
+lGuhg3dM+43VNCBOzHjbG5rNFlNQUw5JDMcQGZUW66m7vD0YYinV/kGxkBHeVa51eu8ZU6hjcTw
SpUV02BXcjE4Lv4GC7qGDb6rDf8QJHEG+ZHGeZpC7VzM6o19E9U4k9tZ292ZTHsvMEpnkGmMnxpl
3NJWkRWMRV+UiJ9OFCIaLTP3xOfTu4oCSlRNShqbhq1aowCuQpozJZanOZVnGlFwMivlGNl0X70G
ZX0ONDHUyR/LcB1dbKzlR+S8LdcF/GsMVxFHgHInxBbbPptxPsUepVzEcJCZpjewb9fFAOJR5em5
8rfyYP4WYpFSd7j1m9LVbWg0IIO95AFVX17yJgp78FSbp5U2fibMUrBEHTLjAd25am3wxIKtsI7Y
T/IQvyC7yHF3ruSRWmEE4TLkohPBBXqwCQy3fFjjKR9xLtAb1xn/yLAGIJroHkq4GII60wLjgzxh
SiwwHh+Hl52ImYMY9QYib7df/2aVQ3P2fzUORNHIqOfe89RCrCCoyKKUOe0JptWxj4PLYgygWTGb
dynNDhaji9hjtJYxAXRAkZj3kuRTveb28lPe2L8pXC3PmaHDb1RgB0epVXCuMwI00hlGxOKuK9VP
BH8amE+y8hAmbyZU4Cw/45UM/gNqDqXQgFqqycXftuksjFQDVXNBQIO7SJ5zmEPGsodhtp4OMtAX
gVwVxlQKHDSsFhN3kE43XtmwIzNTaSlAGAvbhQD4/nnrh8/Bwvpd+ladZvOgN8K9a1wKZsbF2lRl
/y1O4Wk98VFEMExnii5otoTsMCA+vK/ZNPRtYbmKwoS0hGDD6BgN9xxoxjhaBzxaEeyiFf5oSmjb
9M81c/8son9nsPD+vgNb9Xjf8V2CsLge5KBc1P6+09e2M5L5tyOHywmF2QxPF9tnfuZHutAX/Lz7
0RQ3kfuZn/lhr/WzR2Pc/zayjf7JH6wKjH4wH/jfz/yS3+fnX7/Qn6lxAy/gZ+v7737mn+CLv/8h
/hDf/9efo2+73wCv0nfD2Cl3oAaPTLguWI5ckH42PxglSJ3Af/g1PzdoeSlKU/3wOv1SX6wu+Nrw
/NeUuJCbbvhmEQLJLLsqrviuzNT5a7tvz9dL66J82v0ef333DfklX/Ozl9CBDZ/1fbsHZSYLTu8M
IUXIhIevpAU/48GOrlEM8EVa/+9HU9OtXlcNQrqH3ReZ/dmL/+JrfpTFxWI+D39Ip2RbyRl/kz/H
7/JzSHXO16N+WQNm8WuaKX4BPYsv/v7BxnKWhY99mRPC8br77b//VD2e8/u7v2H1D3yhH+YLt/vv
Bams2f21YXmhIQW/2H0DfuZr/sbf3898A/0jfMHPNVESqb4++IIFwO+cWtNvLGnFRgEPERqzCA+m
XXMPUhtxCkA8YAeQLTAN5ZBDRBBWxoSVMgXVOJP8gVaFvmXIGGsjp8GCJTzvx82Vxjs15gklt5Kt
CM789/ev8Y1yyiGjB4scuEK0J4dtWAak03eBtbqX0FfuSIbv5HA65Bjdoiy1GaWLJ2Eql/+285o8
/WxhlYHxD7QAx9sBPZk0dQ5mUuIx7W8HbhfibT415WObRg/1FFxKWkOKPfeQbZ0JmaZBkoqqZK5G
XPEZXkkuUjU+ObnM6SDKqaU+TQg6ynYxMgDJ45ARBww0D58r9X67iBsqDR6PCMtyNvCQ753tyL7c
NGAZDU1kwTDY6KP6/47Dd3lywAUaqWnGytz8/Sd65ErHbXMVgSg0FFnSYZ+ZVS7K1cxd3cO2MCoK
Ndai1Ct5RjMz26Hx8trpLF1BK4beJcqyGTKsqN+GCFkXpXy7zG/LZv6i+Y42plROU6xRGXwMPdAG
1DY5eKnPGKL2XLWqPD5A30jdmcCjW76bim2xzOQ1PFP/9n130c3j02kBz3Hhilad2dcCshuMLHgo
+yumtxt3YAC0xiNTWCtdJ3iVejHDXYCvL2G6YTTpWDNPBzt2GWTsBqDYyjeqkZhLrLKQ2dfygyR2
ZXkK+jhG1rhSyO4M6ZhK+I6xQ/ilhcFDL8m2fQ3KyxPSfNnOpQXE0xxIZul416HvQsuC4Wm0ywzW
IjhYO62d+6Gs3T+KML01AUiaSFLTiJKkpkA4ipWxtE4D7GLv7PUF5qIhlC0QKaOCOVz0RTf2cRpY
Rhoa1QD+Cv5U9i1588Iz5QGwGxQCWxJiLN2/xtRqZDTw2UVRnKJ/GQn84XVBiADwQ9jA/Oxgo+jT
rZ87AdmVKhFN6V/AZ4ENoZouKjFu4LrS7tVY/rIKdw55dMsZ/bZq3dyLMZZHUo/cSxQYoJjLHM1w
ZEMKIUePDoN3B+9Vezl8lcjZUCxIf2v88XNajLcqFhXmteSmzK57ayY5GoPK3VzKG21LBtNA5pVv
YAko5huMUUnF0uoNiIDhbLxIAKx4gzCn+9FOoXZ16ssP3tA+iP04C9c67YlwPB8V45URF9sZ9pzY
I+y/OjU6kXEVjpQMPkKFgW0C2S9WQEp7uMJd0KC98OUEUVS8zYOvKoJPvcg+RX55JznRjNaix0JH
XNJ/u6MFPomeXBccAU0hD0fbiI9HG/8sbISZapEQcaVZTQdlydCOQXPtAaRpp3giioDO/4N5cwgV
sdV4Kl1l2myvyaK/TdcgGsI6JaJvlmD0a9YAI3858du5h4qP/BCf1isd+ufQhICOtFO9R6eepTyA
uWGIr7lK3tJO9Tx9x6vPgfc/ZkXwiIb49v3Pf2SeSgckLja7BZ8f+eRBaVzX7gabLjyOjIMh543m
bmlDtIrSPqk/vmmZethSDaA4bHuXJs6YX8s1YMC6Tvk7CEa+CO8Um8GsPt4Zij0zHKLmQIj9WW4k
8kn23XB7tlh+FwAXKsFLE5v3P9TxmgsCyDRiWkuHCFdrf83xO8u8X24GFKtAI6C8chjJe/BfMFoV
HrJllO5L9jh5G36PenjUEMhEk2P69KzscbX4CgBUMsyJ6zva73R9HFoOCYYUIPEBm5G0Pya8NWW0
dL2yszQ4EwKzgfAJMawIOYbwwJ6HKbrp/zJIEMT2ZHQCGnTqhTitgz4+5rgulR3EkFHuMXrav299
A8vLUX8ULHHFmEhDYLgRMwsU8tFANVINYhBxwvMaPB9lraTZkkl6xZo95J6Jm6I21KB+HNr1In08
cf+OCjhdp3BkCqXAhUB9cJ31kOFoEtPHNe0Lwqzndd3cOm1zq+DMPKk+p350LkqD0u/0/ikPIh2i
m3Xq/F7gRWywOoLKQ+wSTlzb4bN1nABdorS+1AnidO9fW4bXyBQERXBnp/IogBwYxDfNQAqA7t1G
dAtGsgafg+UinFXDHKFyEgK6QNvuqnw9PSM4Ek46pMv6DvILgHeokock0l5JZxx0zh3EfTCmGRgt
lIqI4TCbU4m7YT5DyZerPzDW4jyPlS0iOkDeE6iXbsDYoyXBeVYNT0EiyyEm6SfaZvEjHweTyi1J
fRjg5zOgDUw1gLshz26HBZM7E5MURcQGzAuJg1oKbl5R1BqURU0mbC9LQJhc9kAPlW00ItKRtkP1
lJ2UZLRF8I6NxxEvLsrJNRemP7kbYSzYU+0F5F0BY1wSe2cN+uVu0FL1TArPpEGXA4qhpfYTRHQw
gfV/qi0Xp/zqapMzTU/xGawqaIrYHYt/Ts5RA3cOAdgKJMxbA5HRdiEGDTuCMFH8n4FyR5eWY1wN
wTRrn0/H3WNqXwbzXY3NE0Yv4+//epFBs9X+xtrHne6I69jqfjqbjmAOlIF4RXmQjpRopRGWfGfN
ItNc4KdcQgCQiMBqrXY6H+TfwaloyiNjNhZZ6OqKeEMplyMxTH8tP5d24vAGtE+GbocVRR6y2Aav
eh0WUBk7jlI1fR6+MRHB2ENPnhkDhQZNOYxZ94M24DpGIAZHGQvYF9kIlM6pA+LtywTjX3ioqmhO
D17S3p5oTTdRg+VVeLGsv/4kkQvrVwkmKxJjGI4PBYMZalAs1IKW9JDKWN1lG86QsWI/sS4qp7nd
2u2pfeRwjxMFV05SNKl48pGmuX8n4VKvJmscuicdzGpQSf0DBect5QyQUFMGhAOs4DNlfMnCSOx8
iYG0CdcM+sqRiqni1QqH7uu/XYAu4h/C2Qgsd4X3HZwULrLq2tlY7ZNOMLRCcPF3VXEOJaJB+a1J
XOWitmF+LXUHkqavgLhXIhzsyk0pk+j53r+wo/xKblvIVYHpwseCoX2A6tL5rBb1xm/NkEkQrQfe
YPiGJXUNdWYU8oaK9ipiIuX3h64IrlEIagZIZ214zZxqJtRML002umft4P0uhYbCDzQLNGx6ynjj
7TRbjJIti6jP8JQ86AhB4dMAo1KvUJgxATmUB1mA45u8DyYQHmA+JNXiSCgVXB3HLoAZJjOXq45Z
QoWcQbR4HT1uC0Io5NUudd37d/nIVM9cF8wUXxAK09yDhs2tC7skD5UXmFYjVeTeECC4BT4ZAo07
0MgPCEGV7IA3+1OFdB2emcic8BBsbiSm+lZy6nYdeV05zL9djkauK+b/Do84N8e2YLLK6U4EJo3A
RfiVZaKAMYmcxUkAcPoPfLaPZR+eL+34up28m8BOIXL1V1033CZW+6e8ZsShkG5eD/20t8sbj5Yh
GHxZ4rDwWWAT2n+/+03tdHEb23dMUZ6UbyJj7p3IG3lvhSR44NgzYRn2DHhPUIZsBAzzlzlqH2F/
XUbWreWfanvfvDSf88WGRRFH0eHTBd+Zt5ntTMaB1M5xmYTk8hMbk4GkMBw1QjqchY1FeIOdyThL
flmyL1B9ehrIdwWz/NqP6/liLkAyFY/XBrnbv2eZOwxl4qQTzrBwTSaoZSKDecvueuMX8MAAKcrp
BUrojSFJpemtP4F29M4ad0TlLm5YnAPchvOdW3dEkOrgJl8kBZI0UA10tOa99rA2k35EYlhc+JR2
7a6oFPQ6uTMd2xh7y7NlhvyIvU0sJLweTWUe4oomRvS/fuEY0sqmD4IHdXl4cK6CwSwsfxOMdxIn
GqYNXCPJIyX49vBpVMepjUDdghG+4iwhVrHMIkKyWxQg8P41HalF9DRI4cJwB8FPSO+2/zRC6FZO
03mLO51Q2mplOyVkRG+b4GfTOdtrkDHEF8OSVqdBuAjGB2f7RdwKbQmqfHMPH1EIAtpFhfXtrKjw
zGIHO93mHGGsuvDI5ZIphX0XWG//wt2hW3RDWMw7XBpeOtP185yERdGD0Ig9iWmSBlhjQa03FTo7
q5Z3SjqGFBHavqQQzaACvH9T33r32FDhL9ke1xccqfWCKJ/I2R3vU3Sywsyjmva7CO+lnjJAKrx4
QXa8f5eKhBWf8qfjrkCfnqMtC07t+Ee4IveMzhxVF378Hj3OQTkyz3Y8LMpVj5osgIYIlg88p+sy
oXUql6DDyEZFPKmytl+LZv4jVVqECz1tBPoAgNI8xaRlazIsoapeMNnN5Wd9YJ1an3qMB7vF3iUf
7hbLyEln5PkI40AB3P6riQ821HwB0zgqC8rA7wLNFm12gJ6ggSmEvrjB5isFsxCcoaLFcIupRuGs
v57WBR2fphwDKuLd0EZKgRn2/nrst6Gz6rd1Q+rP4odebgORTcwoV+Gt8V/mGgdXTt3d1eADs9Be
G/UlR9Q/DLHThrJ381AkU3AwgoBzgrjh4Hlj8rF1A+xxsY2hzUZylI+83PAh9IxFg0nX7P+UxeY+
2XBKMBQwWz/lvXHr/7cvBhfk+2EUOxHlHXDs/k0q7bov0yaw0V7CyKMUkvxR7En11GkO04C9uUki
RqE7rqv4SD8HSYbKKt6DKJjvX9hxxakLI6CTgBKKj+hQx+BuxtRz55DTElWRwBw6nctqgq+skZyU
XM0CBIrtDbb9d68g2DdYXa9HSfhXdNF2Gn6v/Wh91pYUACMkELw7ZAiPWos4A93TTKZp9fStXNG3
Zv/P2Zk2N411XfsPvaqSLcmSv8ZJIExhCN3AFxUNzdHoY83Dr3+vddzhgaQLuu4qyjiJB+kM++xh
7bVqoNS4OR9Dw3eohNCCGf31TT0OkLgpSYnRO0K7DyocP492UdhyQ37yPNqiPjeR+SQCBjHQuQjJ
1fJJVNNiEYJWEBXHNCZvbWg/3KNQ1cIoLjhbljfD7nT962t8lLqE+nuzI2+JaaK4CM7m52tU8uLo
BWaLbkD0jNbZp6cyg+B7eb8tmuCyDksS3ykwiupDSCpeqmNqQEsgvO6OcNkscMjvAemI109ABAH9
1Ge+9ZqX0WSfa81IZFN4vxbMpIKVIxFNDN5a3DCuyV4Z2l/f1qPkpW6LTpJdQGYQnKRTFPshhA7q
vqrwYxl6MSXQ5gDJH6tdsi0+RwGtrUTLaFLDfit1RPXAQFGr0qTzRSRLG+IrQl8d4Beo3e3XF/hI
0owLBDhDjyioGSbgIZ0F6+U4L7Aq3PnLDOI0E0wOkh1L1gsKWV8ZFMlUJaxOOrVpDAWV5EMKBJe5
63w0W/4sodUEKWCaEkEM5F98yPAJhN4mBTIv/pZF1aobwvF7JpYWlxq5BROhhRaegupJF2X22gp3
pByzIJ9d4JRKIIM4kps546j2tBQ49gZgTYAn2MFkqqRODcxmf9yFF5XofzfHbgEE2zzrymh3OPok
lsYeBuN1Df2LIJryFyhaHzmhzP46EBaynYGhxx7J//9QANap9MDwUmwijQLek57F7YNTKz718WzX
hBgmJy+n2pDsibwT9WudG39yPFClhlUKMxl+SgGkSt34lPML6C50pP560h/7TDQkJKQ1ox31Xw6F
Bz4T67wbjl20PkeU5h2I0KvEYhTQMQ8hf5zK9V1ncqi4Oe+P4VtqOu/VwMhr4DyjuwBItEp0x45q
LZCm31zbo5QrpJ10ryB2RIsnMOgHR0PbHgNIk3r6nDir5JtQZoOHDcNLylUkMYZ0teIVlcwV5imu
19nuwB4YMpG//P5k+JdznbZJets4E2gQ8zcPo+S1J+FaBtPZAeFcz/PTq6ap3iT18tzCRq4ji1zy
C/kemsdyAA+lc5ToXs2gv+9df+xfkvH68ZoeGM2gYky8nT8hh0KW8J92QKW9Eh+gkSu1wpMgeMF9
VoECo3Ie9jhdyjdfKXn+3id3odvPy57LIiLGoLPQYPj72ZgHyZD0XThPIDDJdMgnJ23uDk8OHQir
ntjtAi0WZ75Ibi3MVjohXzpUoRiBxTiCpiIcPvOT0FCuSJXVpvMHA3pLpu2tGDuSpob0C4bUGco9
ylbT7vjF30qDhuyVvtDPMVFb+LruGSLVNOBS2RPMT4gN3aBCc6Mzz0FWIpLU0i1HnvaLvyRvOzgg
rkQWrA5eJBT7y8SLvwocLG+p241XWMtnkDz9kXgYqoa+JVcNnJZ6+yoBv/c07PmdJBZaL/1sx7w9
eOnvlCn+bQ3sFENCwstgI2/y81h7myirw6BenwtjAqUQlFhk7JVaElcqGpO3arTTIlD7uFJL4bAv
Lu9ZDSUCJezg78PcR0xJW9CYZBQT+BXAAYCB+fnK1jLv6ygaz1c2SclUjQFOP1m9ALCgZUH9etxA
w8gVCsVgTqSVMY4CYjgCaTpO1CF0hjsBLQShrbz3fcnbRkBu6xwEfO0qfZ3Xf5DoSgvch86EP35j
mh5lLLghapABvNek8BjHn2/I22djN5yqGcZl/CZP1VLgGG32SRSfSuJ1kk+zIFmmBZyRYf/jo1jI
Pi+oCRIsiYoF4sgJ3jEABiMMvL++wkcMRAw5KR6V/cBjo87+wCC0R7t6K+x6rpSgnJlqkZGXvPUi
Asyc9gyiDUeFqShJktWOHR7giPLNajxyXbdU6ZNkuM63KXA5dGzYXUpVeM1vES5yPR9YCiwqXsYO
L4kE/oPVS1pprqdlO7teF4FFSkPtymzSa9ZUddCOjTe4bb6VsAlNPNiRwr9MdpCAijILSRJeA7ke
AIqY07+vXrVe8Kqr589SzlAsrV4PxdJa5eKyUovHb4b9cXy186EGxcGOJGDzEJIaR1VEFXjwoT6i
r4gSdZsOTwCxvgppFVKJ+szbDdw4RN2KMNlh0XJybxA/mQCNUnhFxSOqPJVgOkIOtBnJHto94HrE
hSENR1LoN9et5fDz6Ou64eFh7AM22MPAYK6yOmpGzlrk1wFvAM8PYd4xOTzUFEUmdEOtwSMY8Ji0
UCRgI/Uj+jGfzj4FFLKFR+p0O/rMAe+oWUTCL6r3RPPpNkq33cX/0NmxDXfbGCpbsodkMJBB+Hkf
BjlmeqLH+Y6LvZJovGs4BIXCNT67D2kFtlGI7Sw4sqKCLEji0PFW0xLx++H8F1OMkgU8nyQz8V24
65+vq2j2c5d6ZnqhnhidW/eui+RPlDbTWQP8QxLpV477i+sSxidARVxVbHXQFYDAfz3NjhbjwTQH
9JRBSbzZc3EPffy19I+bZV2XW3XjUFJ5lk81aXzgAIti2ekNMMgrwQNkfwlUnrkeR+iWtP06IKiO
ZIS0gdlPL8okBUoJZe4o2jfSgeQlhVvu2F6iz1VnjUozChI6NRqsm+YtLcIH8UIkdFKSmydvTwIu
ARwqp23cUYx2yHH0U8StoT+oUV3k9etYvlzbT3EJVG+MvypzrtKwnBe3WeAmFb5DYCI5WjENU0Hk
ffx/wTCAdWnm5dbSF91sNlftjnVbvfn12P5LwkD82DiFcAfh5G8f5E1pzY4X/jC+iOP5SuMmWKwY
NUZMleCuTl02Il3acCI3Ba715kr1KWkcyI1VX6hcf2G/lCYowSX1w3iTzc3/caxss0uzg8aGOxS8
V4XU3bQefn0v7lofrBOSQ6RTI9WBgoeud9F1FX3f+/y1Q9pI8lFemes+VBNNktEXr8zR5MENBgjC
NFi3DMEOmlcdPK3gFuCfSSxqDHjnUJp+HD9HR6CAcPI4To+kobggTRX1LIwLbb1Ytv9Quta58ehW
IEjb7kVgTkLhwVYs2u1aL9XeFVw1LUnufxZV8JnrDVbCjBJCB7BW9CTqz1WjHPh30tswvizUAOg7
V87DsS5qIpUYP8LXKx6KXw/841II/oQ7tOFKgHT5YWdgsEVK8pRNiBGC/z5T8GXDBZ3Hhr54TosC
gSvQmhBdsqd0E3DUiUJB4ZClfqQ6p6uI9RzUKHe5rmpcWddVjRaONtQRhJck0vV8BLno9cTbstbh
CCyUVlel13CZ8cThEECK9HabIAxJy2A7YS3pHPjNTQu39XCKABfEcMDBmU4e+ucpOg6nOTfNaXoh
GooSLCa9ROhYwIIKAF4A7sEf/lym9lKtiyY8ktcJ/nCyMOrihZ/NGERZyQPhjSMuCyat+lKsFFDg
tpOZsFviV795br3lkzMZQDzFYfn7OvW/GX7q0wLoksvE331wIMU2L0/LMcxec4zeuS5YMPtnfnFB
hEiErPSHEU+bBcpacvyKwQStUwFQZcm4AvUc/A+xNJiqYBMglxbSc/rwoCwAN7XVgObKfV+Bf8S5
pkzOwXQl+N958XAwDSwMAM5dc3wtzbT7xb+yu39PTfYv+Qe6HcBqxmiHgK16mH/w9s3kz11Zu/7E
7VGUk3DkQ8UkiY603r2oMXJyNMQH5MRfJEoVqUKdgCjhkFRvEcvy9/Bll5J5sCyBCMfQpgmX9mgu
g7GINtl4bF6XEwceGEpRYLo6A5vO9TmozuAPhw7COnGZKnhJDPHnqN4nCAFI4onMU+3xxKt3/sSR
FYYQT+B84M24tHW8gWj4tyf948IOQMQ9bCskeuEfhcrowZ5Kt5XtY3+9FTpK8W8Ht5Wdchaj+VNR
taQIOeWvfAYQamn8PbKpQu1LB1ymr66Hy13rPfUDzEdPpYfeHTX5O31FMj/qRfi1IfiXoAVMBJhV
YkWUOR95z0HiTUEGA9/ttGE0U0hHARUrOeBv4Qom2leqXb1xatL38YxdzIJQl/TWxPjmnAnMteOv
JEWtap6Ani19of8BBP04Q6Vom3w6K454y5Gq/pjTPcabYuiP661Y3gQ2ks5jUnM4iiVKDD8iYSr3
IilO6tdqLe6WEPxz+FZejRxQTX+Ao/+bE/wRtxf6Umx4OBuZNpoGHpUvymqpobZsXyfe7hWNCW9N
n32SAF8rVF5dr3/YOoNmifZaOoTUCCCepjIlcwCypoTsK2lg2gS/rvr7Pb2+epMFZJXUjKkJICVm
meQECOStE9GyJLhdzgugv2ZT9++PKxoTLbVg5LYIPV3gLsirZ0GXyNAo3DQtyc6YZUe7YyjMX7KS
fSGOcBU6CZJ566dfr7VHlgdjI3U83HR8dOQKH1jq0a9haImOUlkiM31fnSN0UBlEyRKFOJb1I/S6
lEPklsnylD0FA8haNHtKxcOg8xvhouhhFEl5QMk82GLYDvx74LO0NSCaefZnqoO0HPu41OJRYG0p
f6VTwvHjigSADW3hWVF2VIBuuQSaI1kn0X2LvGw6LtD80AUVkrl3VgCzX4KEEeJX2CjlW6T/5/gG
0NeyCcB4TAf5C7QxWgoP5FalSyMUkvKYAblhUUg54V7OsXBHzZ/X6DxT/WU64dKDvbhnFvTR5BKQ
QtAbnSP/A+yGLAecCkBhYYkEePPQhWijga7Vbru8UO5Lo6QinatjE1AJOSmyZfETy2Kovi65J+UE
1C4nWjmVhX6f+XLQpB/PEF0XaASwHWGIRY4fmmFDpjgbvOlOxSzJA/roL9mCJBHsvHQgEBhSTGwG
8RBeiU+PfpXnymsL8mxi0qFiunQhOCZXDoQ8Or3ACZRQoJdPJK1Q1/+tUFfEy4rFHYW0F8ABBEs3
tRpHRyjSmBEkwZgeikUtkAOZfPCEuIvQIX4QT1C1rV+gWvBSzJlOFa0HvPsfTqjHi1z5sw26Thz8
+Ob6+w/G8zgWAcw4/XSnIVEHtlDVDhYRkSCkhPcc2n1YMDFXppKoCvFBCQIihMiXSOSgjI/2o0D+
Kk1WtGhGm+K9sjz3cCrtk/+BLkizSv8LwrMcVnAwP0j/rWmdeXQfV7fOm4K/w4aiFuCE1RRO7RdT
sedgLHDJZ2xLOGQfQINiUNh7CpYIrogNgYKMCwwD9ouRXAe/TzB2apnRXlQKWqKuch3KFpdsjk5o
fePyoiyqthNhmyicfBXBkIIXgYRMBmMzPIqynEXpv06hIDmMSXkXQ6oSSAdHHTdqev+1PX0E0gOV
SR5UzQ8xkCaS/g+mMw2oSfpZBdqG6AEdQDnxQpfJHjktM/ES5nhReElaxEu8vm2Qsp8gZHbBPKRG
gjAr9aF1t1tC+F7rm/8A5pdt/3FXcq17WgzwjKLtbgvW8cG1zlV6quOYNZ/Q7CDnCJItOUSqeim7
KEEx5UXdAQViRJU4IUYkhELV8Faair8ZP6WEHl5TDPASQCiAfognf76mNoiqE3bNvh7G+tkyWzSg
GTsxbJKKURpBuTiXPhJImEYXjaGd2ot6TO8088py6jrP+RJ6KAnzFLSJMfF/iHQ0hig+gGQFUYB/
+WC+C3okdnPjiWqJcwiLJphY6RNVUEcQyDqhwdA1S3FCiHtSlbmztVUzDikRUGBtjeP564F8VGjX
hXFR4q5CWCN+CK4N6l035L2tXpsQz5c2SUWSapO0vrJLhgI1pX4deJKzlssxRdUXxWHtZnk2+uUr
wcB1ykp7XtSnv75AFwP+PNMYPGrAEL/ApQBFxc8zHYd5WVJYbBzZmCUhpDZCndxKWordzxjqdoS9
zljgSIoJRr+THoJp5RGY23sRTPw8WPzIBoj6l1bMG5/gUZkkdev6E32KUFOlu+XQhNNHgaCGaL1u
dx+CU+SYfqcIRlBWtXTQ1iR/NtrgHYbmRkjjFjwop8eKII6ASgSDFNjkDspKa2tLCVADJQDYiMvk
JEdp7v697LrjqH4waJA1+rG054AvPTxIi2yYu3CtpvfK9DrYtIh+1R8htZYpoT9iJjG4hw0YyLJd
6EzgAl1zzoaLb/HLQXpZ8tJKt02n+AWdLE9VJdP/zmOIWbdm+039Fo4QOF0+JxKFcbk5dTXQczlV
6zepoiuUEwm2UiVjDcyQwEmtzgr7eP1Zi5ZDWF8q8iW5HaKzNQmdEcg0aSMguXA4C1SQ+ALuq6Vg
0/OmVXpCbGrmiLFhdGmbvJtG8fzgw8AAdKEPnQpORNibZfuVT3CuND6NLsrRNWrnQ72k08hRnZC7
0vD9hyzbo+xnvEVmc0+rL4g3teA/dFn3TTBXm6x7PaHEAmeGe4Qigef8c/wa+rUj1IAI4/z8IUXG
PTuHfh+81MsEN2WaHJnFdyaL79wW39kseGLK4XDmyuCRn09zcUF3Paig6U7cFQMKnxyblIe6j8ln
O4tbgw86P/lOtaEP4u2Oc+NMhqFPME+TConZ3R2vTpa7+s0QQW34D8EGn3O+Dj2eatjL9LLzv/Pn
4sjrEyfRa/Dq87/zcx71fY6G4/wCfvMPBYecVJIIJzCYl/BunP/xo52pvyQETf8wcMBoYbfEwPek
HF1GSeEA8wav4PE7KQdPtDJg2wAt9+MjXBkQR2RX/N9a70LUGTxztBeuUec7Hccn3ujYMS6fHnei
0Dj/cObGOD/X26a785vPDBm+3iWJ3jPBxvll/IrXfH87r/z+dv8Tf+FNFLl4wl+CPTUJrI9bR6wg
XimekPlOn8vjJ//TdxIP/cpdFm/Vd3A7+o+vur+jfz5zoAEUu7HoPn9t34NHJzkNSGS0ogATz9P4
QekVtHNZdJBkvBY/hlqjw4ommsX8KeI7neBi9xK8cdqfCZAlT6H2Kd9HejEHIyUiPLBMIWZXOS+z
N7fCtqhwpYRtuyF/9E/hytGGU0QYoeDiqIe8IkTqmQ47gVp/fWOPWDKJYqCvgIYQ8jpqbY+qAlV+
ak3Tc6xTPSqUkIPeWXq/fkpXs5px5fuFFt8XIL/+oK5j5W9USqri4nkcHWnBQbaW+DlZwI5hnZQZ
cYhnkClCnjrZJ7Jo4U59EpCrOwj/NL2Pq8soHSDQxfRSJVVzKl2Nt3U83og8YqRG6dnhIJ9nU8y3
WdFB5ARcDhij6+OBMfrXA7J/mLhmQIB0x8QAhDEJiaCfT/I2w8/NiZWof5CnwrwRamuVbu/Oj9/p
gH40dKxgbMf5kd87XiAXs5N4/Yxt+L+H72blxycyF/fmCVvx4z9a/vkx6ekaeHK2GYrG9QM2xFkH
uHvOlqNzlD3nR+yCSHgcIY/OGjbMQpj1/LypMBTsHW0q9/jTVnIb/bx3z9vqt5sJ4tGHfrHGGHC6
cHO4x5uHYwyYB2k6kG//mAC+jsHV+IqziX/nMyX5zFOG7hNjzm/O/3iuXzHK59/qB8be/wRnHGzb
bhb8T9gTnYq8//tn8/zM5sQT3nr+APdpfPA9k9P3WdQVnA+q4y0sS/qGs5UHS8lOdzROTMyPM8dz
Zoh5PT9qFj/eP1jzhRPgzLd0fmTyzrPI/GHtv//jlxh4flw/nX/n3BBUAvuX/Nx9PL/vPOk8nk8M
71m/uek+8sP6iaPw/pjgyffDgifQLPER4yI6JR6Zf5bD+dD4vhZYEWerrd/8wLoki8zfvp8DsDD9
1+XxqFKpLQhKkCw9dgnu3gfLo2i7qC/GkWLPG0NTsnM7mDr+MSvn+dT0uGXCk/PWPM8q8/nj9DLJ
53+QafFEs6tVAq+Wpp84Xbuwhoj+avNve1QzLS/kH6+AJ5pPznyLmgo/wArw87YtR4R/Nc28zrkm
UGt5OuW1W3NNMs95tPFf35/zhHnjkRn68fE8eczQeebO25nZOs/c6k5g93A/Uee9zTHKvDF77hX/
N5f3+/3Hzc5f+fGfw5lnXV9fLOXL8q9f21RwSo8Eh9ycAk9PNKukNR/UA1sLzxzt2vNduM1IgKF0
8KxdaR6O6P8GdJHeeikA796Ur3fbBI3togFWtSOSlDiUAKygw6on5Zb69AxFoWipbANFZJfD+Rha
LziEEyI4yQk6di+F26Nd9/krk8PGFI48lMb7Wg4hhO01OBiqeLQ2kb057Kr+a730f0NDldz4tRpO
IQzGNUc1eVLXeyoozJLHkGoMe0K2uMAdrDbAC7dodyKHB4W7I2CcJC+2EdwXVgBUOuGElLyTFWvI
tOcSzH5uX5A3BxwHqSRUrtDKLyq6d01/AwGkQXoJRIWPfkMoCiKzY0RsgbRSGdP8XwoaFWb5cogF
tSbF/b5MAVzQpnBrCoil/MwLn8a+aB29mmaFTQVVZE3lhyDmPRil5oklg0JYI7BjOJZQWER4YBlV
cqQMDmHZVh/D8oicJ1fgx4y9aguYbwCH8+l1KX7YaQpBdAcmeirxJISU0jddDaar89G+SwGLw/np
AqTwtAMTrm/xZyka1OIFgOjb5f4SgliUQZBXLfJ1cz0b/6M5wQFg6TflRSmELkCCpwqpBbJMhiT0
lEH1tv9arEzQGpA3O4Gxp+v6wvZ09sd9cEKC7zh88/wKBoMjv3NASV2NcE5TzppBFxCDltHU4eVr
eulIb2EnKi4LaZ0KUeh7NL0HuvLpxL2EWYQw6wlSDdhQ/+xWb3fp5/n6ZNyw8LxMHYlh3l+tKI9e
xCWM/DTGdelFsCD5euFtjslVPAA/tyf0Yu1pQVW2PJZfknaogTxn7WWRVfa6a/3169QkyY2ZoXJZ
aV20R5ZMkk5QBZBiQSR+ClB1cyIle8DxZgdXwD5Bu6CMUX2jMsNSoWGmg5vpou+G93HXJ1dJyMYo
O2m2Uj8GW3fkBGJwnCSng/Zw/oZLSf0gg0pfmi12YBUV9fhhJTIn9Yn12zFjVK9h1CIYj7mZpCY3
2ULbXOf5VZccuYEBRtZ1d5pfWLoEYB49vVZPrtOhiGsYTtuF1StlqSKAe/VY0EjjcqvBUZlLdGDe
Jv1YX621t2dZ+974al3ZBwWfebBt211TuQkQSd6k1ALZRxNNBix/NieuKNC1bkQalI5EQ8JAJfp0
h5j1EG+8y3HeJuTGsQYhBJfmVKjCuJhXXZqFOYi4ZM5uqtmYt+su82FKG+tuudom9SZ7sq1SuxcS
MY/uEAOh7cAv4rD4KvkIQzw5nHYIAu2zIwS54y4mI1rF63U87Nf0qirKpKH2StcL0Iau2T5B0CV/
zohVf7Phd0hyzHRAhNVSwcWceXF8AIXc+VdD5fW7q+2Gj0fmKKg2F2syNO/MsjPvi6jbv6BbBtZG
u+xh21/jt9Bl71+MJhkuA1QXDqrFxTlTty7JV38G4ZNQc4KfCItnR3Das1AmfUQknvbVW1t06G8m
w/zX2By71ygKwWUExy5Zl6ahRNbE+XU6ZLW9yPdjZw5B2nFF7QZ26Wmq/LctslZfj9S0rrsF3E+8
NCcWPLpQ7MT1SZfw1UmE8c6mT53JiutyRCLCoroBweGp+FBMHdCF3C8PR8pxF90GxpEhCu5M3aWk
ySgl+okuRmRP4YxgbzL3l8HA15UJ1Ld02XZP7TR3hGJswiT1gxtYDGj8Hah9drBCmWhmyyGJ8Ix8
OQsbMWPXz5JEqNaUIItJYR47A89vHILtz8kdNPSgL1uRCHOgdGm1ljTAtvavyto7SvNsuSXbHGxU
3SVHTNJu03i3dbTj4Ey/ThweCFQVxY1Jo+DJ1Iwt9OU1esoNfzjO9IbtKabCdXM8VPFoLk5V/dlv
8uLV2CH1sabDh2nCbhcUNw8i1ABVK5Y+Bm3KA6yRwaqZXXeCwr/Or9rEFs/7fWXfjNb/ZhlRmDih
gSmXbnwK+oIcl0TGylpcLR0wLpKkZQlZzLTJevBQuEFTop4qf6AzCNFbqE8bpgHSSdRJkIH2R9RO
TMmZZcMguJzoPkPEgpeQ7EdnPMGWJDOLDSt0OhBdds+R3ADHc/Q/TyauiF45AUd/xch7LIqgAWaa
NgYasX6+GufNq00y3m6b4rkZp5eIzYUXmrmi2WaHUz5DKYPZem/NqYOSK4acj0tKNnQJ+CGnn7/U
PaolfD0EZByQW6mspAKh+232JqEAb3o0FsKG24KTza95JRtVhz5UA/URTO4JxbCFMlgCRhaCdSQJ
J05BW2GUoHwi/b1UV3ZDF5PNRW9cYWv9pK1eOxYbp5o39Qz8xNQA4wpg10HUA2UhTUcH0OHSzCr1
7XdQEud7zjA4sr2RC/L90/Fy8MfPjlqOQg+uTC1DZlhWQuHRFM5Pls7sEyeLK8G3kTcfdl78ZdzZ
g/wNmmBZgOERCXSzx6Niu4LhEyfP5NH81BXcVFL505Uu0m9aOLyb+XTIxo08A470Yo/G+LoNukPE
KcMJ+8EMig/kttQsk9BCJJBpMPp9clP0pDGaHWppfE2Z4hskhiHHhOL+2C0kQi1SO+oQMyfeYxZU
gXd0mimr7I3w+QQqVHNoh8PawDZCaaE7QqLcJhN5VTyhqeeDabTG/xlh87SAQX0IzSam2c4TO2l3
Mtdax4IkdnvpTg8szWTAfljGA3gBmwLiP16FkM/BT0tctpU/0D6xUPJWMc/DxNDx9i3JyG3sUtte
7Y4lrjyqBhLyDa3JaCJm7eD3OO8CPqEUXl9AEz4jeOYH32tMIlteqz2KcwBHbcFR6eoWOqECJ7BM
9NU+DEuxbifidk5ZfOlLm2fK8WuBNUZPc88yiCNrBkgFl8aQqnFw2qfmj3ou46eACg1kdhzQJsCB
QFAFYbAeoV4KbgwVou6X1pNwZ3Xqb3BVP2GOP4cDZ2PZSoHIj6FEzrAlYcbbT4lXQVmHTnLYgHTa
kplyW2jgpdZnFYHcCTji2al+QSMs5iJ402WwSUnhuTSIFJmhP73CfHP7DQt0olJwCd0t52CnPTAs
0itCyt6vIV2PcBZ9n2w7tHxTyuBPZU0OlauDdx0HfHFJ+BNnwdQmV11ImTVjsZdb+PmSPitugET2
KEkx2KEn54NXQF+WP7NQr9yM6frN5ObPYMCwWzFLpPnwZfANNHEwkEd4iUknv9XjoZ0RLlJFwB8r
7GbGMWUGKFBOLA5hnTt0UC9dtUtSTCTWWY2QXx4cwbxfyZKaTUGExtYAKvYe5A2G2EPzi2aWsucs
MiFe20RRxlmDs1VJdPwaSr1FwB7BRUSTGvCL2FCFawvxRiC+kjYoXpVqzo7jXvtMNQNEm7q/oHOI
MCC4V6LeF16HPg0CHVQ5DvAzvDQew+kU19Cc9PP5s2/xVQfAdi0HgWp3ccU0SPHCpExMHKNd2cCc
7rHixAc4kVd0KTtKkg7cOBERFWB8RWJkUOMta+ovOaOSzDXLrZa3yJ+0IwKaHY4EFj2gm0NXipU/
TL+aChcDewfVhyr+iW9fx3RD257tn/TskPLISQnHVJfJGYBbQE113USIoBL5XOHWxlML9UehOB1K
zwunBEzfGH49MCaAuur5gs81mfdf41qfrS8SQGtq5Tz71R7dRlM8lxJn0rPlnSG2g4TbgNWyw6bL
yhtnWnWsT3Mm8YYVP9hUYIdsim/vZDS6DvrNM2vTCUICMFATXqBYbMts+Ugld3NIJPUlAEepuMQQ
4kI9qiiJPp4bOwfFy0Laa2WjtZCxdQ1BDKtCpG4UMR3aGtAwhzwvIF/1LPHTv21Qbg/lCr5MZ5Wt
2B7JCWc3r7P1sNRhexP7zXLYJJm5Pkq6gM7kr47ILTziaJz7PMIq+GhLPJD4xI4ODVtlpRf32EKB
5o8IF5zF43wGWZg/TM2nydAPPOUePseO5WOkBKCM9LEgbJrKrfd8OjGLUJ/urzOoVw4emCHuF/0G
GOrYCCyBpJaQeGMJPMmDm0lXR2UtXNbqyrWeo7yCZh4/4XR9DRs+WYlwUEvyKGB32dcgWHUERUv8
1h8Irimf49mI8dRs6QeeUnB1/sTZl9Rmc/BPDDf5eBaHjy1EORr7P+IxxntYlU+YXhp2LjaEeegI
5fgetRQlyGJP+9p/GngSF1M9MGah2hbaOq/AO0ItKSBDhodTdCxMA2Qa8QN6DwcE1dA8OF2N+6l5
GuRSq2iZO+fsqgTnNlzRYpvXI7xAYYNP7U/96Wpu9tdrvmyvJx9rbIqQNEC5YcCPShY4brBWS1iS
gVPH/eCtfJBkRjiDBM9Qn1PnWVkzmxyaX7uSOezWCq/mmNx0WwDICWGO30bRuw4n/golUz6jxO2Z
UE646ErORBtgODooRHFkeEM0cKoAzEhSHVM14hhdUlToOA94OnG64+DjiDfpun3Fze/px67tzQlY
6e2a7GgYn7vm1t+V0dMOEEyRMbA29/6qfTJrMBCEI3LlKVPpxsYmwKP09ZIDSRB2A6mehDCNL8dn
yQyhLtruh25DQO9SLyjuIkTNCMjSmIEVkExYUQsJycX58NdGsmqutgsj1qf401E2NOiL4vkXACPx
ojTQ8sHUa8UoMLC5AqBF7Bg4s/jmWJcu/einRBa2wwExlfZHLDcBF4WDHDEBTAxnOKdzgx1kWRME
+DT3N+WMAhj3MCVNcjV65BHEvyTOkbGH+6GM+JRwA46o0QJ2qyFkPziJPbppkqTuAX3hifrEuYiO
3ECIlJAyYqLMFiNNRMnNyebzfue7wuryJSm4inKH1zN57HYTs0IiDJqLRyBmhAfSQ+7OSBQ3wEtS
vonWQIYDnR/Xgpv4tBOoUTCZOFKXoHnXjbjs3kCd18Pk723zpMvlnCn/ZWw4PClndpSJNX0130xv
P5yMJza+3QUD9OusKLtj+007BjkM59MrL9+1T/Zlr7pRu2NF5Jj8gO1sUwXhGTY8qWTc6214g+8I
MVHdo4PHwVSuHMfLtLsbiu6vbtwDhbJf4IP5kOWb4no99WzBhcOjWKjJO6m/0ZKxKQ1Mjl0+bF8S
xuMADxihtgrDa+cemC3TGa0B1Fcpx1UN9Fg2tdyD5wKqRaMyucOdmAdOusgeIF/OxlQNx1rmQHkS
tWA7zk1cbxJPNRusW5VMDBlnP/e+2phR7U50hfrBaX1i+8G+WWPC5XBUNikau9fOdbbQmSIWQITQ
EfWQomG70vrs0p0mBK2U4fmOhmy/vCTnyJT+nQvxRO9iWkg1jUck0aU0oZYyl5WuQ+MrobvQ4o+V
K0Ycn4X8DSYyLJUwrUBReMTfSceOO7KDwl7bLtaoZzz4e80prwo7Ko/kwHhC2zUcMrDWxS9iIChu
K9gVeatWrlkEG7JvlNtrZRo1gp0dgxtTDDjOubTGE/qrCcou0CEpr7NwV14opTaKFIODK4lEOjlt
vpWeIms1NUM3sUZHGqwNC24NCNrCTmQ7usqW25dKDwo+hEgFLmXGvSYB89kBrszlZvCFaigDd+Y/
jacB2wIfSkdeOPQxH2HKwzElRkL4Jr30tpN/jWtOnjLGPbEeUrBJmn7t293AEZB/1sprfU5jGn1Z
EL7mumfpAOTZojo2HZ/ZjbMq6A90ZKAm4r+n08ql21qXVmhZFgn+bRMeOlPHT02Do6h4yN/hVE2S
kS33cffMgq/F8Cq7WSQbCgnTllZXrIiLW5Ijrqy2gsudJYNWr49zYZACPaj9EHjvN+a7OzgT0Q2A
RiD2aL6CJ+uYcSgEOg7HMtMbWyKFmKXRcly7NSzGSut7f9gZtsVEedWG5VEO+s4Fv8DkHZyreNzy
Crvj+hkUtS5ba0zDePazZCtIL2CZA+9jl+GQwrvLp3C0TFHa4JznljG0Y/akQ541Mcv7JOePZdX2
sD2wY8MUW+YiIrDB0dNl3jCOcz7TzKhx1FlrRlkfmWCfQXaOn4MASd0+zA2nKf2K2sFdiEcSBtil
cjLRndl0E75Nn3Q17ccQel+X+8ViY+tdBR0HCcSN1lTKsl4XLTqfRM2IG+P5NFI3bJ2aiMQdVMSJ
Pa2Am2/tviBRUmIdJRJMCwaEvNIhy9nv9siWkzoWsAHSywQA2GK+gA7mg1mx+y0+TWdbclGiXkE1
6kTKiXCqTMv8aoJ+6rIy2z9PffOHU5O14cg8pByM6LoKOoiVs2O6fdPB00UT/dB9MjuSWJ5PuqII
vOGiasbXU7fiZGwVS9G8Sg6UygUA/5WvHmeDOOqSLpz5rOgndqF4gLvQlt9MRbhAXphECxlAiN1Y
FahDhXwi0zl9cCY/7ll+hMscEj62cDIrLqI8GWVcqPf8oTrCdFr8qzIjCWUyoj23iaYBg06yiGmQ
sdWhrgaFPGDoTdG9DBdF7DlnSTkqWKtIwphVGaqcB3/khISsYbry22F97S/r7m/f23/tBh13Ghq3
xmUT/AHPJolJdJjA6+h4wZ9J0LxC6IfAY5UF3ZR4ViMfi830r+0ugV/YJ7Ewbfvda9mdpJRhjPg6
JzEmkKYisnIb4b5AqjJttumtQXb2MtlSsZxJs64cGKjAV6n5i2wpQvIlF9as+Z+kE+a/SrJWJZKT
pgVhHylpoDpGN8XBrd0c5z9OWfK3F0ZMysABKQ5HMnHUhsB4H0CaKP3C6/2yKl6Fc70lAgyWAddl
3y7P6MlkCKOxBWPNrYdID3Bs7WkiiDmIcEeIS1wqZOImDpuaYlJRGR+7Qk+El7NHeINPn8ILdx4o
lxduj1/MqWLq+mn500Z9BB5iF2/5isz07wzAGDbs+rlMGH5+hRFXSgxfjsRMyII3A5BNOgucgkgq
14q9yd14F70/Ps26EE4i1kmHUdwi8FbSB3QNTDr8y27C6uM0zdtX0w5XhwZh5kAUIVjkZK/CSk6l
jjk9VPGxhmerTkn/0QhqlEgAPnVZ7klkdQq5naixukDKwaMUu9UMy3/iSGCVneBLdyk4dfJ1Q781
BGnt8K0sE+7TbmRAMxrQS7w5XHJBMLuZdBPTQeCxpPiScNgzV6rC4JWSoeYghHwyuTruh+LWkFV/
2232uz9NinyDsy4b5USOZINCAbjLiPMAYq5EUEdsR8sQ2kZ/kBhL16AVrKTblBHhhieRageEbpAk
JKgxxC+7E+FAnLEVbYXcBuqcbPf8LhmpWzpBO1tjNxg8n4HOaVNeWFr+iYfwyNpPipqEC2uOtkEG
ZWoJf1zaMYwx5r4XNe+SLSEXFN2b8uI4HL/5hpOjXEkahngKoVduyGGifxX2WDd3PpZses6BJX0+
le3yTvMrBLE8EhwOsrVlrJoayXWgj6xaUgXsxOz0ZaqJwMtY4G2cOVspy0eK8FKJDZvq/uuOmtAG
L8DMxK4gf0mhkxCaWkRejqqqjjrAYjYOJUOzqV0MFULV7nID2CniHoOTiUWcLs0m95/Xc/1pKCB2
SyB7IDRRLBMTSEzE8Ldu6n3s/yn7lDjVPYXy4H05G5UOPefuaOy2yxZ+K0wlwqjTjm43i5uES+0K
c+q2L60sh9zqRJRUCc6JcdoNNI5NiSM6JwEDnvxz52F7cYvYSEqDopRMWoN3hLAkHZk2E+BllM2R
AgUfdXrpXPjMll8K8bwG+FQmmrrXche3cJ9eLLQJHIgG35vS+wPzMJsTfeoMdlzW3ECJYxyGf5e7
fjo0Xd9db1ZxQVn/9MRRltcc7J2fhHc23/rXjnbHBWt+wcZ3aoUIdsMjhvFPKDI/h4xCsUUS3MoZ
eZG0I9jGkRxDrfW0p+avZiWWjn3TtRvJ3DMTU4q1ONsB/PkwwyUPKw4533J6ECQRLsUA7lSaSTIG
ss3tt/0cYJ23SnsvGA+zsnYU1zinWdWnaZdOLLqtfU6FDJfrBI8ZtWq8+9upYeNaer7NjgS10kNJ
z/Br6Tlj4FRgxF6AX1c9OaMNIrIA/oldpU54aXSpswDCWu85tBE4Mm0+vaLoPdMMsms5XYe6eDcN
pdLKDEa525afrd3X5BEj1i90uOSk6DUxRyR06elxWS/Ih8gaDv3LTdXZg79R4kERQ2YssMF+844T
fvfmZOL+E42Xu7/8fT90xF59GjzBJS7eibjGRjhzcjLLUUnNQlvGHBmcTAenIdFMe/60IY1W9q/C
Zckv/AFL486cqSU6Dk8YmC4ZTrR8UWqi6oo7gx9Ffjf5/zSd2ZLdtrJEv4gRIAlOrz2qW7IsyRpa
fmFosMB5AkmQ/Pq7Cn3Py4ljye7emwRqyMrMgqrAGwOJFKBvjDDu940S2hRMEM4Y8vtdO1vgiJnX
ROHKrDOS5wiCwY2nKLY9Kb9ncE2prWA8LCSc7Dr+VVOcfgMNNL9zZoSvBS5LLtJvkDsQuMXrIRBJ
xpOFdB38QDIA+WOlZ3/NiSW/zr86QuTnmQbxn9RmNUlUIul4hMS3I4HmYfvmvey/FpmDrJIcVy5u
R2odTwDRiZ3xKDDd3TgC8rA6lH5YyUsQa2xZRTKG/B81gx6oNh+/mhZcXFQmHoo9xAOjXyD+DGuH
cOKSWIDM0I0sdKfHjO0nVSUZ3H7estggMab7bju8ADVUw9sBM/nf3ST4cyexA5XkgdMJWNKYS//t
g0dBq8S2QUaL6Wk/VpBCmltVbSXvLw7C7tE0IR4dZtzSD+YKQcph1NPTeMmVnTtG32qyrJcFKBgn
pJl6AxvkEOD11zhMAS3/aFzOC9bt+Q9aCwskqi9eLvNJO/Ms2mHS99eCzyoQrtvc35yCkPMiC//E
GIKrzQg0YVHDMFPHxY3516sORJTKG3nCL4O5QdTbhwuYjbK/sx+ujGucBQz8xmkZWUzS/7pS6uHG
D5lygoY9eDU0TJ9fDa+yGPk2R9NGAPy2PX8wwPk391UpCLs6uMyvaYKqDo4VpY1gkKrD+cvYEMSx
rdoHv5UJ+YDf79ljbdGKQXYpfBqvQqhIiNL06EwKWprrlmCQDWA2eud6eWDaRjJwqQRs2+joWfZM
LOn4OTwPhj+CFkR0Jw6/Snpkzo2d6HVE3NnWhGpfJiHx/9OyUu52uKLsLluylqrstYs64nBjl1p8
8rY4Iv6ktitlrJ9c2JLmlFvMLzeETJSevC0q8HzFITfcmc5PHQS0lbGGlnVFtpZiXInHdsB7tglf
hUyeSuxwFJNUHsjraGTQUY2WdJpHm7t1y0m5WuqEcMus0EtalpN5AviZNl3x7DRkIs1Ks7sxIUnL
uFnvfJQWETA1iLCrFtCYFk3lQx7yDERXZFhkDn4iTwR5MtCc1Csy1VBLz8SMquqjXimtRY8bNFIX
YNPhBi4Hh5tWAOyEzXtNwMSafN5GDPbzmDoJUOSPxxA1G4JcLvNbpnX3Zmbdr7jyqjrCizO67Cd9
cpdFhujBm6WOi5vQ9EBwCI3MQa2niENmnqaEVgjSmkIki5XrDn5AVfx5DBRdQw8AENMn3wfrOjx7
LNBGcChUcHzJKwpRLGEAixYiMfCVvo2XqXpWSbmDZ5sLirXJ2W+icU28y2kLZ67XfH3gsXTfPbDv
CQ+qpMCmNaaHrzkmfhjCdduzm2ArI/jb1LqiEc4dhYJbgRqhrDO5ITo8m1N6s5OKCG7C2yWDIYHK
WEKfFA4KVUzLjmMmcy9qQ8/O4gWyaDeQ7k/9vpnLf0DL12e1nsc706iMeK7OAgULq/VMIAu4Fjn7
ieRvJ6E25sX3WzjczaqgCqwA1rUGp7BpmzGadfWT2aSFDvfxI/CpzWjazy1iUVViwmc2yBvzzOlx
zaPYGmhHrQy8YW+71nyHeDHes0QD4Ellv3EV4P/kxIV2BYZSC6fZVMWFxW8a/QJLQr2Becr5TO+V
kcX0nn7mcXLWKqJNO8qoVlDhdm8yRzyvXMXoezj/gc2yP0RxSYen/BAJ05QV3x6IOh+TeSoZ1pCy
4n9mNVyKjUFTFt7lDspEnvD02pXRJ5IAkDLY38NQ3yeF/WdfM8fX109+gXSeRgy/Z4TEBizycwGo
gHtOEW5fVA3kgEXdxUM9wj5+iBJSLiguFx1lv5oPZDSQMBO0p1GSQZTco1EuLGiJmYm8fiV0kDEq
8eBDHDSfm6Pb3i6lI14uscs+DXGUEX3B/p6mJjiQZDLOjX35zyYdpjCNpIOwbLc7u539fzya61ED
+N6qa9lDDEOZYvM7C0c1GuXXJx3xJvwYIMC/BYbm+GtXTG49KNzuZOog4SKyDYEAP/S/mgmvWcye
jGX7zm4YtGeiC7YL0xb/Y9rMRTebKvqvtPYQPQyhNR/W498cAcUPu8mqbdsw77mwcdQzMWg81/Ft
Floqzi7kz0CX39sgr5/0JMj7iNss2DXRBcPH++wat7es1nprzjMVuGG9V7IfRF8kPgHehbcAdQq+
5ZwKJYhTkrOH+uZq6F2Jtf+2AVNGxx4wGTqPK1WeH1YxGKcWFrG9tGZjvYOEwrUT82gVAK47VI5A
u0CtbUuUM0ZC8Uou9pE8CgxbgMPRME8FYhAQVvosuilmcjXDQiH4QO0wEUQAuElSkTD+hvd6W2/x
9WjgZdyOl1pv1rmpgXO6z1UUpzddmnFEKpSFMEShj9SUFAwhL8r/cYa75+Co6IKGeqKlyffiL3Vx
YMgorGQpcmiK/JdDRGgeTwn0RWPhtuXxn1Y8rkc9L8gYpYqYh/SDA19hT/fWbaB1cCpwQmYR+uVK
bKIoXdTQFu896iz1Dzo/EKqlZKGAuvbyk+tC8RoDvHXE/vdUKsA3FB0DGLQ2X06kOE/pofCzhocJ
YiygqSEZtpdgZ9LKY9AGLVUWY+XbFj6O8AXvlJbUMpHM8zqv30I+4ZKyAAdyyfg2TxHUDfA5R2Xp
Nmnc32hLUQfS/hmnNwIMDADm7tUBFIc8ZgE0gi1nn0GqKCpWAyaitoRsbWfzm0C9/qJUEfIqivZ6
/DkWEQXVUKlPbRGBBLe6/2C2bYEUtBjMT1z8ZAuYkmNXxd/bNd/f61oAeDqCfJTauJrO+hHmWPtH
Z8uq2CQAk5nBhvpURaH7PEwqYm2PdEHU4G9cNoJdbTDlZK2PPzno+7jCQU0qoAGEQfiD4gtsaKJ2
WJPp01Do5a92l++1ZONXpYQwf8wVXrzcZYI9OXyt+3/1eM0fTUxQszNT51Rw80HG+gnHyQRyyzAJ
GWl7wCq4Ud4zk+T3L5Pnn4RgeCKrDHCpKRnDUrO0lseWr3H4wwph22awVtlf8EPLdrD25KG0l1i3
IolXGH5ATin1m2GnpjT9/tFU9B6XtH9it2kGwOMmwEuh4vyhkcYJeuJ/Bszs4gLp6ABEvlT9xky7
bx9iWrJbeRRsvRSaE2cbSQDdiTDE243TpFu+PI0Q3ICexO4SWCctJbAMt0XgZUaGHniHkORl5Brx
9T1PzOACfxNbGYYR9u8Zjdd+RouG98u4LjQVaLGwX5NuU9g/GgPvRxWlG7y28jlUKSYpx49hoGFR
ISZ8fhRYSHYFPVEwD8iwBMPpwFWcb1+xLnQv/4aHFf4Ykxygs87qt2CLZH+wMks4NoRPTq81zfiz
he/OWJ1f2aVH8ZSFjoVUzSQ71bim0ih4uk8uTHIFLMApYvBuTr6rJ4RxSRRAkSDYMotMyFp5Hyf/
+GGQVhTFFFBOngRZwCN3wjSyMT/OcwLFnBaTlPwvb5PawJbLiapjRl1tG5oaaYhlDa5LhZEklDKZ
PO4rr6Fhen2z858IfHoDJBz9RcnGeBFJbXxw3vKFnIq7QyE0Mt4iYw3FYkxLLrlfWjgFWJ8zVNr4
LM3JnW7iqHsjxvwOpT6ghDAzwJIF6pHpEoU9IQa8Upd59MuGAxOK6BiBU1vYiAEg36hJcZ5Dk3ED
WDq2sfFGbos46Vj6iXaUo85hILoJJ08TXDzFAcYekRIfm0eX0pTy9OCTC9xAlb49jpprYla+5ZAt
d5Ne559whJmb0BVyL4RTxvBsr6FPSr2Mm1HwviYgfGTYO4NHk1MsRAh/YvKa4pj+qbpx2QmMxeGE
JcKPgQz4YK9+++4SfhvHlABSFO52CbhRo+U4a7DcmNdLaQWDmMkhzrRU3OefNqXkUic32HTCCmK3
DaZ70MjmQb202EnQMcKXtZUw86Gy25WtfLtgmzo/eK0XJYxHAGQfqS8QPcMio5G5yRau/cACC7F4
ggc03cDo42NUglAUWX4+XqeClrp1v5L8UjcLu6I++U7vzOz2VtmN31IStl1yNH+NKwoKYjcffo3a
93kVBGztgOqpcFHuNMTmsKrzO08RdWDMdBUca99G6AZYSkqBPKQLGDMRBsASYsMTpUvVXPut26KQ
YqA8KUMG+C7kcN6PdaB33pCr73iQndCSZPZ6EHDIqPivnhMgsdsxUmz+Y1zxQ6y0lxTI3MvyozSm
Y9zAZkj6rEaBUWTAqkwA+DbOALZtLFi4kEbxsv7NzjT88Q0O1Cv8QgISQgWYZ93jYZoefg+QvOCm
BrcsWn1J795xu2H/ozDyZY13uwjkORhqoLKklq6wJWkPClnmgCsQs9BOOp9fBgd/lodwC4yFAazp
IbGMozwQDXTqS3XmbBy8jcQ8toy1hdqI443FISRef4XU1V8H9PKfm0zGw8wAKeIoZvpCzAgWBt4u
YrdALYk1bW+D6Zo+1ctQ41Y4gMgSAT2SN2Iq57tYAVZNQPOcj8zijDTWZ/J2hx9Jx8V7sCMooNAu
c2gnVAS4jcX7F1vC2KIl0Tf1mX3byv6nYxuPKggMLPaAJe3AqkRQgd0l90a4Mm7xw0U8iNLKISeb
r0eXAbK2mK7CGyKHmIQ34i6+uBn54jMpROikCBYolnKePqQDKjn8YfVFbJcpYO54A60CNjErEPZJ
kMNfTJ52M9z5cJfBcwM/gc8eBvkD/ur8xoDLN6YgPYj9ItaQiMWM+CLYidHNqAXXDLmMr+Mi6RaR
XgnVisCtQg4otFz7jAkJLDWIt3dmTOBpzMPDFfJUAtBVNrZz2y+NciNj6Hc7WMrZGf+5O+Wi+KnU
bXU/0rPdZuyXkTl+M8r3uMDEXTH+gimk7pqVP8KP4y9P6RlDvoLvTWF5fPDbIvRE5KJ+hPFITSKj
ISdoi5CT2r5m0hvJHS6bz7aA6qFC3kZyVfXNUlmIGGCvmpgiepVxY9YtPafQMyn0iP6Njv+2DkhW
w2yCa8J3sCF0zYZE7ROVOGoCuAkKIqs3+8/15Yq7CMyBKClE8IbK4Yp4+bIJTx0cfkWJ8MbkwLXQ
dtj5QOOjZDRZ8TVcHjA9AM0nTnr+tSgXR2Q7ec3gRLpsv42NzhuissFTAlZ2wfn3NMmRAkUGB6+E
OLpPqPn8zKLd2tss6EgJZA0eZTZ9A6+muTBcZwdrEBIccpz4ncv6gbZuam5ZrEJ6QNmohfU5yYlt
Ll7zRSbxX6nVnBe+JT18W35tZKqUZdCTbc2jc858CQpelD95QyKrn/hKF3VG3jGRmYH12SxBiban
n/yqDVFiG01sE/55WzPPFU1vkBOkTNVTIlQr3Rf/Z+CF5kCgYBsojS4qwWjekgdbnPiR4izsyRmt
gfXip8z5Aba4WvZPL+3boOGVUtXOd7FMhcf2+nNW/XM62XctvjCAR6CJPmnFRf9LHcMG72J6m+UU
1guJBM4Yfb61XD45ZWCqf9hbMLKXEx6M6T/rKEQ5Vn6lewAsDoSsuEgFi6gBzOiE1FDxfVRAqyu/
G69+BhLwbduU7zM4Ln1mOGAeFbQZHU4T8Y+csPmuuYrfWcfcORuwUGrG/XY30/mKlvl0GJxTQbm3
F+886HixKgijGnyWWHgNF3YiLmdRlH7bQdQ/yGYHM7EI20OiPcNxDLBbYaUwZ80Gfm5Dmdum4KFM
qmj18CghqAGdjun5R1opylKsUqTWncb5v6XWFgK5AJTrAQ61HtTUloPfmoYHxuWWGTf9z0VcLCsT
35b7yd/GtAd5RLOsrNi6OrjQmG8TD2iwVybtr+xd+MC2kBigwJ4vmLdeM9IcP3Ta/cJQLseWTpBS
QWyB49O7cSkj1MvSXgfU22ahAoGqbp9fZxNCxUbRR6oVqqSfbiwCG9LyMoGQInNcQB0LifzwLpia
wk/A9ybX8j3Eb2xEdseD4huZAzcjYaChI0OxM4EtmkWOMOEE1TodonB+2hg6NjttR0egEPuGNp2I
S6qm50yISX5C0G6CPQ7kMAptfgc0aYiNggHAIcxjKQqYJwglEG9JeEM0luK7ric+pwRurYFF2pJm
AGQNTGqgytGqgg/GI4EcwE2VkKYHzALZAMAMoliCt/pk8xTZhWcVywfEajEw9iVjJRG9DF2g2qil
XxHVhhMndlgK1O1mLC6QYNHX4uFHaiMt3nllYD616g57XoztSuLGflBVMC1Qd3sYfM1D4Ja9h6cF
dfA2zpm5mAY1qW/12oUBcbo1lBjzDFwSfd9JpmKzBGlLFDjcdh1O892S04VDKQlulpooSBnBUwr4
Inyyl0EyxAWCiUcThU1Dbbls/fx49TTssbRiuXy5nCENb5sNznnMP44TaMqeR+VDUw4TglfOWb1i
+oRdO6Ni6tr9kCgft0yOty6/F2coOLiUHugWnvKajAfUuUPGJ7TYhruSjeX6HA8htZPMfeyQ//ZM
Pd/ty/jh6mk8rmuDPdQIB6sxpu1uKXGOd0AkwFsBCSToLV847tYnxrH21qfEuOBv4wGQwU7SqCAt
uglqUPt9BqCFrohQwR1fcIOm7swSHGmlhBCEXk0K/hMenVATIpo4iFrNCxRX5rKwsUwozLNguG5t
F7NHPRIKnmIqySwXpjR7jz9pMua9L+nahlOgMR95HIdlgYpBccdchra2lzYUrym+KEVGxmnVjB3g
ck+Ighn12gvoSQAvf3L6Zahu5sKSqI7e3i6otT11zkxU7hMTa7TETNBlJCPJs6MTTQjWV0oev/Lp
48qResRBjOpcZBz4oVGdAEG7mFGTRe5236INAdAy/6oOBkw/UCVt4PWcG/B6dIyPvsTKC/pZ105j
Cw7Vtn/yQIBywcuozv9g8gs5Blof3xazuj5xaNw0VVZmze9xJ5H6mRp56AddgQgJyXMDEVEeBBBT
z2b6vGWfJNdEWgEhf6iW8E67NH1TBZf1tYyYtwhCTofRVCaoCK/RN4KytNCrYczE96uWvH+zV1EB
zZJ37BKQFCcntbXt+FNtwP4qQ+qCqJdvV1TufYNFlF/BBTQA62tg/5BIw8wkeOXEb6esQWeVVcMd
WC8UoZwS0h5S5YIT+OaBn4PZgf2Ok8tOKBphNl0pKT8YCSvS/EJEkEoEigBgFxd7ElkGkbI+z+Gu
ViPs6JrieDh++Crdunlm8iZ9CGxwMFn3Isosw+jx3oT0A6qjDRtbLmZbwA93mRBoBrBORwCBA0Eb
ArPkG/QqUmvM51WKBrNlEYkgJPYC1ofVweUBhTwohvNUBhlAQFbJnEGYuTkg+Dugx+h2zsx5s3T9
fEd++gMSwF9ugX0WPZ5BAYaSluGL1yHFvorihpsEWBeKcMHpZ0e8ZXjPNEHIq7u8+YkPUsk/GYwW
XcOTgImB+0AbkxcQLoyYHT/alUzkeRrCZ9Wyc3Y9m/6hOVPG3zhkk1PBLeKNK79YgpnvupisnWhU
1vjdaxU679/zcvlP5ESYqWP4BxTiFfXKSfNx8UVoCgBShNlp9XB9ED1WzsD2DXM5aPSGJCtkEd9m
+aRvVkZjrUpk/kZAkF89YqWOny91vdlEQ6NA/f1YzOQadJGIjq8qQ6G0wqJyDb7JE/BERWqH4j1M
RonHscZFALhENfuL7VY8V0v4d9xdoqsYt8U7j97QhqALtdhc4EoMpwPZu7ITc+jga9awIENeRuWi
D/R1UMh43VfR/Ffk2fs+DOFFkC7fqYGP5wtdxsyIU918sltz2r7bE7YkjnFSVUPcrhBDtePMWwjB
XsbGxQwPybM5iiPZW5v3MjbAIA/EAnQ711LdwPUor0H9PWdDAlNQCtIMxpZu+Q9RgALZMXEyNd/C
SxJbDH2fAb8h2tLSCTbUkADfQNdqny4bbeQkml0/PAx09TFsdxTEGRGEOaWodqGKyk+Sg4eQwN8X
m9LajYukb1S4iOjJRZa1Zr6q0SjZvfzIGyjQ3XM6xSMUKEn+LTn+PV/bddW/KqbicXj6cTYY687E
VgiBGgpxUHEPuUBtIdOwmipWVeDOYjErS+BhizEpC8FvRRlOSV3QUgl+W/MWh0PKJ3xOfddmLmxr
F/5OK8YcheADwl5razqvHDNIEWr6fc3iL+AdIpC9f9Unz5y9X0T98uhu4zPMQdFAYKAzM0SC6nSn
D+bGpEk+Mgzzyr2IhRStCaA7akzE3V9hmiPiXcg8eJMih4Fz3MJEtsv0oTnPH9ckrgIdD9arE7w2
jV6LSla4c69ExlCQE+BNQjilsq/BVGLAwCmhdVQiUKJOgkqNjxkUkfu9pEZgmbZAfhJFJg6H58Kh
2XCfWX3o3rue+ZlUhK8cmR38wJ/4dkVtiTrvjSegyQYHm/QjbHnGgCUBR4WA2BChFQ3afMsYTrBc
2m8MJCg6JPzwrp6g5DKQ4IWKyMmD3zCnvgjhG+xoLZ6PqO+/X10Y/TIH1JRgP5u/tBl/UZOUZBWJ
5hGrqdxG1rzobzwbb4/ZVhfzomHE0njKXCOCi71n2GQDvjjnyrtdvtbSk6Z9ndc0wFaNAu0c0Szd
LjOPFZ2WehOIw7csjYovCYoa5q7Z+KMsoa7bNU8jKAl3GUNKmIMUu8hx6LsZEFz7sL31Fg2IdQFZ
Rdkn5GhjwYtj6YYHOjM039JbAszaYWICMRFu9CBjcWAbmhwFOIcmbsfXklnfHUmkxg2lOm/WzkA+
FNVCm/IXI0xs5mfIn9Hqtw+qrmD1xZwB8W8XdY3EMM9wQUr3Q2naVn2af1nb3dO72eOOYSMnOGKt
aMtYf5nYRoE1afTYFFIuWjQU/nosVfpPQXerD+5QI3Kpvd/5Pmf4lVqN+I23NfUbzZ3vJAoKZqYL
cMsj2hvMJeQ9sdNNCMBSd4yJgG1+Oi2Fp1pqQz9FbRqs3IcY0CfmU6ITh7bCdJi2FqAUvxq+IXov
uJzkIPrH5SZQJFUT8f9OsLCWiIN1MT+RsgKQTeiLPmfhxwJ4RQgaqSPwJXlp95EyYgEjwf2M9uyg
6FEL6zytCPfUhrbLM1lMCtrhOq7LheS0NnXyWM8uuvOKeHEyTUeNyFbic48SxoWS6EcqPbWT6F/r
IlFHqGj6YAekGWr/31ATiSTPIJWkZXfqooBLGJ/SV+niK80l2HVJHejYI4HLg4MgSislVG6nto9U
dp8wcADV9gi2kG6Arc8nZhn0QgPaXaAMAD54q15T3cPBomTkrp+cfWsp3C5LoG0zfGMKSPwAC9C8
J96uVCftxaOA6Byzb4WTF5dw+it6G0QMv9sOv1bgPZAdPvXGjbHstzVsR4OewLeRrbue9Ci6Gzn5
EmPZnkZ1MwEIjlj7QeTGTwBQDWEgBIWDDonx+hfv2gOPi6jGXlOYb/rdWIFRmJWOCoIC7XlKp+si
6aNkgi3AuFdymwRyyytlmikXl0wCX06GBicgcDpxxaG4b24mxiY3u7XJo5cAkf74wiWB0G6cMEZ0
9XuqFHIvosh7owDwVQ2tJ+iZRy+1kJ+2mnG2YkbcZFvH5+sftFney+mgc2MOKMsmRPjtR2NMlqsb
mhxKCfeFUUr2KWhxp2hY6KAJH8EihQQ55KaR+tJLty+p2mZmN+HUhDfH0vzEcxkSTcufv4ZLg62R
ccySAUKof+Rcm54jF0RJeRvWKbryS4oyyxUY2YUkPTZRGNT+L5HE5TOVl2xZYROuGDTz3jxfy6MI
0vThq6A+iRpT75R1V5R8ugLJLwnttI1IxZ5o7k4CI/gc3ZTQABTmH/fsM6btrOvxia0nfD6gB017
wyeb7qtVTQCzjjV80vaH/LCl58HrjLC6dXPHF95G/DtRd7oBtV1i+t/NBOnDYR5vD05Wq+TsIgWz
gQAG9GZ3RtFK64ZqJkcXiz5XZuiBwAxCFnf0WIqLpCgGuEgyZUMx/4ZNYub2mNbgAbuW7E5KLDWK
Q5HszvQuU2xI5AfypoHSSLQVjdnSrk9518Jq8GYigt1oywm3zSWrei3PIF95iXlFUVTzxtpIzlFk
WLMo2EWR4m5YnFSzU1XfR233XObrSBrlBfklG7pnJMNaZXrZEgoX83qeIIIyzA8Yv/JzgaLcQjhF
wK5w01H8WlvLGG7iQeQZ2Lyf70K5gXmgYli4s+Q5lMbobEE4aNuRcG3jWzycLVIk/lJ1GQg0Xx2R
I7qYjrcpmxPjg9yJgH55B4+DK7sD0MWsX7/JpCy+Yv6DPeLBLxsJrJ3lMgg0JKaWKONGTOSZzUKJ
R1rD/W9n9FGWzQYd3Fwv1xBuqUsN1jtCGcliJiYX0wNaWdiJklvOY76ZtqX41M4T2h0VUZghg89h
bYHS6jSE7If+9p1SmBI0Q57cVlXK4EqAFWui9KcueHpqJgabgFupV4nBMgy1sFMhTcMzaTXcolgo
NPW2/oKcMb51qPFuWhR+vxlEc9Q0x0ZHzJfagXMlgY8H+ckHLRNA8vC8db3V7S/yv/6j1qtJqNLC
BJDbAlb3veFAMBT0o8hdmPy0Dr+o1D4OJgffT4b6sQnz32e3lfdtPSfsKmBdoswGr41fGRfb/GaA
7XS3nMKR6aRcGgf2TE71+Sxw5Hxk899zfSTf/EjFm2lVcBDHjHs0RGq4zwp8R0fy3TO4AHjDTK51
IQ+fD/fGL15gfEolmPDOWqfh5wHoEBeAV2semH+X+C9KYZKLkTSQhKlTOpg+e+tnRjkbqYRkjUKF
YLrBOY8VUiuWcS0vB3uIvtiM1sJr+DxX5ZLQbTSTkAmnGHWRPKRXuwoY0n5CLqUCOjTSPt09ktI/
3pNAVPMMAUah5kjtLaYUY4MRlwukGpLYgAwXuFaenkdbxpUcqCHuMt0fPjSaVNXkFGtNxJqqlYA9
8DvazADc7x20ceysaLqmCmETnQRsAr59IE9FX9dD7uCM5CeBxytAmXKB96FOxz+WE08cjNDOgXC3
K/102wnnuR4ZUDtRO2RSVCQwO7DUwCgA9EuSlGANzkrXdolt9+kKnLkQZzniLRpWyvackAB5kZNm
xMef9lWlQhIRjx5IX7/MTHuvIeB/VDs3sx1hJ4xDFXN2F7c/eqzZs5rhXpX0/PxidonRIVxcjxHF
O9pCnhGdiGUASq8g/6RLJtuYneEf0FEG5ANS+xxEN4Xqy4FoIV3gnCDpF1swqsh0vgv3bfonB55+
amOehleCvxpM2GL67X+qZUuapbFD/9kGBHMpTMesqr4akzK7rrrmoEBoEjRabsBzuh83TWi2B1UU
CJdnfYJHk8gy0RWeYC7MkkGWxHPl1YmQ/AG/A5tiuWgYxBDkxH5MxZI76N9U2s9/twFuXGYk/QRK
ImzBv9tuy8xeYfidmi1OOEBRxZlEsHZEgYLH8L4Wfs2rS08PK5f1GtQCzE5pQgWV8voj4MCREpFK
IwcvDoS8CxhgMRB6Ym7sUMeCpo2t8H1mMoUlFjBrIXCCJUGAmQmmqjDYDGwI/yaTVh/2IDvwxln4
UV69LRYReUA1DVPxx7jBOrez2t/bGI8nbAYpe4D3IW7TN0eCBXvNDSvuvdeLHaRhQHUOqCzQNhV2
hjqUgEVf7gd84Nd/9kWiVExyvw75kA6W4lCSdpidgs1bbhPUXZ6K4ne+zl07EQ4YoTtLcekBNbcQ
NXPxvLRbjLn7IRXIJTMQOk5QmkiTvMTa4ZoJtEOlzbsGker9poIZyo2yj9ThtGvUZw+XPJPgYNpy
sU33Jp7HjiYFGUI+y5jhZBoEEQ54Q1TY/qrBZy8+6kNyZSXY8EHdCUtO0wNSA5huq6FQxw7G03Q+
2TW0n2SttRBiqIFjyGb5BbEOMjwEhoh8wZ3BOBAPlP/aBAQKxzrXMyrCFsIsMBVw/qfKTeriZck5
bxZUh4/FRfZ0O3KduMMgIfm7vMzwPjov+xnWBqkBP0zem9BKfBkGBQ0CFqizuYiHrsR6yYrMr07Q
PTVAhGJ7ptSKWEw0W1IbfydEIglIipMudb6OnzppMRmT0nt4ZWkRVLPg/CHKVi/ifXW/m9yL3cFY
Wp7lAwkQtIXu2d+ves2iG+ZyNX0VW7alKfVKLEcbBAUVTde+q+J+2uMUkg6IsTtnawFgOUq6kLSH
e4OFVEM9wRSlLn+L5jWnIv+oLWfLCedeRsKPI+DOmxHq0cOcztf7tC4o9mLSdUuX+0CTQAY4GSsw
Y+I+wgHj7DOLmjhhCH/zNkhozS73n/dNEo6BK7cI1mczPOUxLTRpCrqRBmBG6ErO3GXePC1gbF24
vMC8J1IlAJROU7Zu/TT+UybH5/w6PrkCXJftyyMG9HQ50r2R1P6MK7JgD4GJuRaCXKSm6qKc5mz8
8OZY2gBXGLedT7oiYJhM+gswjIe25wz6+h3eIcyigI4t3yVgVswwGWH8EZK3YkVd/ErSY91CzxBH
TydRYUmRLpEoGCf/CVbuuKz4ZGAImHtJ7vZpkLHqW4x/24P4nGckrzwEY+ZFUDNLHC8z2OgpFRcB
notYSg5htH2r7PpiSub7NAw/UJABmwosondkiFvKOEF2dnqaxWhoFlosTu5aO+CcSCsMjFBtwV2l
mWfKyxGBrcGI9o0nC/jki4qOxFby3BlTUEOKX6cnrdkOO47QXzxJtSLGIvV9hwKUP5hCAD4FMkYT
wWgW5X1Qo/vBMlQoJrBwW4MdEba37M9jUn1SYmB1jqgqNgP89uIs6cuBCYC2f1sDiGsOmCGYUP7m
Ds+P2F0RtK7/IeFeo46dasS/trLQ6iCMQ1IFJLUKFmNO3tODPHcBF9QEIwIC6mdfZJG8gSVOmS3R
J8DgSL6OV49Fttixgc6y/EBItZD5G9AxOBKqmzCCL+cUB14cgmjDkH8CMQMElF3zj2+2xpSWY0fl
pQ9pLDwZzSsPJyBvCAKajyhQawbu+Yo/Bx7upqHycDdH+vEIloV5fR7TAMoIiTYcKd3XtuupTKX6
gqyP803xgm8rZXiJe4kLgbIPpDp3TYI94asc65TYLbiZHrPooxOvfo+rm5ZficxN3/uxj8+B8M0J
JYuN3o+KF+uvYR7ylHMLnsRoFiyOwIFWmXtNJ4qznybbW5ZWfdM1IvSduOAaaibc9WidT0vjkpJV
bFI1b3OGmJA7RCqZSpPTQxk9wNdsoeankZk46ZxfDQiOqkcc3lBoXW/VhNMj1KvmydNczQSOkuHt
xFnjwnT/Q5Hw8H2hp6Ld63m80qKIAYCfVHsQYVyIVm4lwMHgBO9Zpac8ADKo9cGA2V6lOcD+tXiX
WsdyNLlDLmba7g36KOcIReKp4V0pcUMgYi4nzf2yQXMJedOu4pC98mwGSrs20ci75JGePCXMRfBo
PXhPKgW2ZtrPAAqIC2kNxd2IoZyreH86kis1SFI+5dxm3Wf8K+iyVS8IKU4wO7W0LklQeN8xsE6Y
3otMtz0hM6Fr5M97DRRJW8qcgUpAxwF6LkXAsCwdfBSiFj5rfFlvzquD4Wc7iWtlw7+NBpE84RFy
G28TqD/hCCuC8o2BHH4/uaN7Wa5h/wqhhY51NrxrOAUE1lcbUh0zQxuYJbLy/S86ezIiLBG8oFDP
IVrJH1fsje9jGK6uFJRxAaTSHP7HPNVMDwpg+oIX4lbeEbeS1tJJwSv2LnM/fWaeTihIgf5Ny8py
PYjP3NXGv8ShUK1Ump6W4Pt+EVD5Tc8mPeLHpFLfknRDClIBwEAjIS/AM79HYwFYWAk/ylK35w2e
d8nh/nulNzRS3sufgwTAlpjrE4U5V51cXj95qio6seeGVLT2w19e5J+HZD8YIjk5VcV0EMJx2ImE
6axeiAew9301acfrg6xaM5cwoYV8qDpmRKINVBE4MMw6rGAQJHoOHlmX5oRW3BTi4JTVwbvUHb8t
KY2QgfGHIEVKhq6RjNhryTaDhQvuZP6K4/GbfMGUlDEirOn1RSd0962TgYWglMzc0UWMOdJJtMIk
AaGH8IT0yJbtVzjPFuQNNgDhkjFwJEwo1XcgN8lQU1HVI7bo8CrDi2b+UMyLe/Q+XCYCWffWd6BU
cFY9Zs4OEV/3i2GqYboOOCDGk7JZPWV2e4Dbec2jt1OTysaXhVJIQWcibZRS2aYX+96kxvXGBsDY
AhYzhmS4zCiQrE2WA+Lz/p/4Q1NO42dD2P5aLuHPPGEqYy2HiZctyYn5B+Cor6BsQnMAhg/CBpZK
5gScJTXAMyBYn/IAmHTA2RW8p7y+lOwLKZu4F5dEiELFu6KMWRIiQ13JQhNLl+LsdxxJIrD0sSyH
9o4kzpEid2+PUAVMPbcDNnVA0SXx8GxhEHUHhhRoIs3GaAg0A0tlqzQYujSSsxq/jgWAB4+e280F
+8DtxtMciLX1Jf2kodlLee2NSVA4vMCzo1FVhPKx98+YQwB6Xd4NDdODvZeQf0CkkfVt1O6Am0yu
39oIKQNmLzZCV8Q8DWei85mfFN1f3YT8J6A6KZzp3i0VQl5Yk3zitZZzk+X1y+hKQI8LSAzSp9g4
7gSxAZgbBMf9v5IpBBdxe3J9AnVdwMri9AKYOhki833Xd0Uabc9Nxip1rOGEPoGcOQ1p9kBAkFeX
3ByM2N+RHZHhxEy/sAUjeu6MncGeUyyXSASai4JIBZaL7afbpI1JiJ1Y2mKEhHhTYlQslRG0wHvm
e4w9tq3A95kQpJi6US0FTM9ZyseyjiT+W0Vz8tUVFVjpghLYQyBMG1j11VLuY1SBVf4KsYnrSDeX
klpy5CV3lpb2Xd+76qHsVAlWW9ofnMv4Y6wC9Tbc2/wJ2K94r6JIpNekM2+wpUf5fDPzKQ/eir8A
iOfxeaQVxFnBD9g7PM69GF6C5dhQO7NtDPzBIc6Z4dmEzKdv4Y0HMDds+p+9YvuJFg7SZyZhNi8u
c1slA2h5eeo7o+lBCPkj2n3TMFo/BqJetUcwHYhLZqKvgCWBGO5q0OvFEeF08FaZ8t+J54+eoWjg
W0MzJaRenn/xjAQufXRtiNqnqNAximrMScf6ap/RyIh6ed1EiRI/eaqReWOps9KkNUhiKSaZKIUd
1tILoctVVAsnR+0hLbpSDitUYqoFQAVo0AZVsom5ILnlgCqwQdRogsIbKKaMmCUg0LpR7HOjW74Y
9rzFs74S7tqxUquaAIO4uG/Gp8XQHI2ldD9CmvZzOE/BRrwpTbV07SlczT551+ZiISE+Q35U1CqQ
JFtjiUtTy3gK61uYBRRF4oiWizf+ST0xB/jM1fkJVmp1jS+fDC0PGGmL4/FRcry0WnrHkRInBw3x
9pNF8dXGHGrR7Ik4oQ+L9XazGPLIbF71Am6Ic8orO7ykj8Dbh3ZARsbGgXfl7bF/hHHKkD+b5je6
hiyiw5B/pQKHxXNBvfFgwKg4vb4eYwT1ma2y3WO1dtfd/7F0XstxI0kU/SJEwJvXphUpiiLl5wWh
0YhwDdNwBeDr99zivkzszkhkN1Am87rEITyyy5THKCF976msLYVbROeNYVM6P4Tl513+6sdJi5Ef
GZjVJUVSQ3r5d7OD1EtDiKsc0mtQiS8WH5wNMTGjCqgI+KM5su4rMjnCu/5gMmUzEikaZkiligK9
SFSnPhK1wX2sj9G9youvziUhVsAuwjGnKymk8Dmze8j74jfEJHmQpUQag9SjpiHmBzWlK3SiOcA0
p0ittWIU7fIVWGMzvHAHymvqU+HA5FFkhox6Ej0A0oSoBFRH5DoIwL+U+DCcOWslrbi+cGL+xGr1
38Hl5Xjcq2CV6KB154+tBA0biBMoKbdaL3mmiw8YD/ujlRUyqzIkzlXYguKMXYfbSaExlOl0UchZ
reZbOR/AHnRYRJphZ/hKieV9PMfNCMxJ6YKCpSb8rntylkv/5pgduzF2RxI+ryymb9sO7N8UEZhl
GIwqHqdiHcgnxxwCelKaUo7Hlv3MFkUH9k7FhiGv0LI6LULjlJsO6mlMTHs6n7umAGU7wP2ho18S
xhxczcWc37lx+qTbPo1mLNXEp2ZEOCMGgbzISdujmww97Y1ORLpNaT1o8Yl7Q98xUfFhAYA0w4AK
4IxpolNl367Qp0TToT9VEb3HhIgViEe5Ko7/rC64RxL/Y/LpNEMM54KK9zuatwsVBM0KnUk3cnRp
ebupTpcR4RiOoujeNTodxgPcisiS82ci6VTqq6UK2RAZp2Ax6HAgUb1d5vLGT9bLP0QyQWb13D/B
OlenaPD+FrDuBMFLCyLbHkbF6Gl0oxpnldIklEvSJPLb5koyIUNNc33YyzZgq2VnWSIkPPv0C4vI
b1cSEtXlzGahkyaaodDMC2ghq4WyWEdzRvrcwFhxeCEoGDGtyqWRsrbRqtPySpWl3FNbTDW91Cyc
kDYoRM5DGhbvtg7zhbaHRfE+yZTfYsWNLs0CGOZvhRz3CZn/vBXQBl/yLF4efjb+Napr4FvbQmL4
euNX0DhR2FpkF1kLmBu9/wkQCjIRFVaMazGBqsNgwQsPgVpsWFWW79+2bfmNv+wnxgJe7QEXQgRX
ejsuCgtp+uM/pGc8CC2BdOLINBn9IRzicVPAZ9HAU6kT9kUHin/4bqSCR9dLrt7UKD5hB/OxPaSd
vzAFzNRwRnbfe/3aiab0OakVNcbFiW130G4oR3ozjYAgdZ/rZaHgtV7n94NXAYg2fys96E6suMAE
PB6fSwmggatP/epkYEMi4R0iVadYNfmIXPognjI0orVaJu6mfBbRWP2oi6vVKpQRp2/FqJfkSlpP
NUlsU02tSrjsPzaU1czazGcB13LDNW36X3ehodIORIKGqYe0Ep8ybYrI9SpAmFVzhw5bMHMBO5K0
Hz5AISABaFUiEQKLPxAzO4Qqgj55RpjiioKMjyKLYlYA1LUgzRbXnzDHYah66Uqx+CP3bpiS4IYv
BkTkLZnZ1O8gHBNLTvs4vLaVMVdBso23PvfFwDiP6wa1CGYvRzQTO9Vczn8sd50utARO7b0lFz6J
/BIQvt6pclbuF1/ie0VeIFfhH4T6uE7waghXo0WDWXXxgdnxszkyqYazmoWMhq7GkQ9QNt1Yx1IP
AvRUmgmDV0ROdtpxEtrCvmn11PLzn/WMLnqUxwEm/c1GzxAmUT4Q3oMtOaN0Z6gITfKCwiytmRSK
8gcnaNrBph4scOtVdbHyXLszsT50m7+y7lzdD362MNBQDFGdUUcTfo+WpeSx9nn+K2CvTzCRN+Ds
dAwxHVVJSeYaDs9pwFhnd9mRjN71wtSpu5XxCqNSoQhJpT01PJZVtHICqXLnOKn/pxmW4EO9HdQE
Pl/Nrjo8I9ltMoomFgsejrTsmKBQYO49tXZ5MQRm4otcaWXSQkajgf+VyA5oTTwB4QdX+UJyH61w
kJ7aeN2XU6cIQ6auazpZGyMRWD218YYVkXJAAiAGGXFTDZcg2DaUZcQ3ry5NfpM15iHLp7i8kufm
Gj5ypjzUSktc/yU01VBBlI8wRG1Ya/cQFNlwbnDFzgR1AryE/k1CCXR3qPenSX+avL6/JcaZ5ZNj
LalbnChOSmaqC/QBs8iWCxvI4iJwAfUR2nJqrojN3Jx22mmL6MOcuyPzjLUVUEf2FVTqxE7W6K8i
g1IURdp0RL6g9kJwsAM4Y4eITntYYD6qUIOmLaUHHkhGLmCyvF0ucxBw/EfBW8+FA8AhgdGKQwnW
ef/RJJv3u1yGOfscsOt/NYiGPnNuUOqVHkfn6pQP2PaSz8m+Bz9i7DYtafQo9JR+ZY8vcjMwtHCQ
9ZnLcpKDDK75zcmx4tck39w6Z+j0JkQarqFJTCjmzsWDlDoMxtjllPAUehacI24Hb+etE5ZsLyOQ
Kl59A6DV72BCbsiApdkLnseRSyjwlWbrHm+jnDz1GcnS2LbLY7IBg4K58u8upBCjtvyT5DzOtUWJ
bhPzXHBs5iMzDXqh4Laq17TjN1kjo5vxRIOQg7BZWODwxCnmEU1VQfxVwOcildXZR6vNFgVsKQhw
4yjjmVvRDEQc1bopzSme14V8+Sl7OIgEdRyey3ukxzhHp3Y+AJB9gvy8gY3d8pqzdbkLV9I6XIrT
l77t9g+oPc7w9RjLqWRbGtBLdrz2jP+4xYbNxJd4/Ra2yJ5Q+9+YAb+CieluzKzrLPQKYK0gxXWs
E3Znd9NTsQgNJ1LMVWxJlKJxySji+NjRJjA2C/0L4OvU9y+CFoaF+X1btqbXo+jKZgVyJR/vzamp
Eg4h2dMAxeu0uCyKiTQrZ0csElxoF5kDbTjr2Rz1xl8dG3Asr4O7Ofccl538vIi75msoYokrOW2Q
RPMfJoIu6jxdsThSOXIuQ3s0JnkosrR/aMIWHU3fedxceTQARe/IQkmoVBsPy/HVJWSJ12To3XA4
Vh09bJD/Ju5xSq+WJETQWAXxHF91Jgx/z90yo6alcMKo0vXDV8JOPGSdU93/u2LhPt9s4eL9zfbB
+YtD+ahPB8Xhjce6eC5WbriEeMxRMlZNaVsXEOTj3Pb/gnr4gCtMM7jqk5wtztS4w7mK4Xo+VR3X
LVYlKoZTXXQObpv6cHHv1hEoTeAdXoqs3xl+rAcPMRkv48vRbhUnK/kYtc95OhYx8G0HBvI3Sfn+
zDTfqo8jtOQHB+/Vt/VSNgzM4YGOxLaasaWB2Piw+EqRBM9Aoo4OgLjxnzqyj3n3w01eBssNubTn
R7fVTnZp7YiAamELIMJvC80gsEDR5EYDL69OHtKZOwbJ+8EVxGP5bNa1/6dgXP3jcdGgqu684Dmp
O9JRUhIo/5JkDeTjzkRPXPd1OPYQCqxGEyGdmKaOxNHO8VOml3lH//FSs7dpsmdO3RgMp+9Y0cav
EWciI6fzgJqumrC+qgmxi060ZSkeMCa18PLotmogXeJZK7TzuJ6JFdn66WZ3Ludf+1Z1vwo4y9sp
8KIvgE1cTp67XRixabADUQcBiNp7cXJg1ChF0AbEIDsd2Tf39KjhTSBPUeozD6HhSATKGS9Uw1md
fnQRgaHNose03mYy1cDBe8TfTQZ/MQ0DN4UcTaAX9RP2MdiNcuv/QS/k/ix2TpUppnCSa7HLAHHz
GkZxX3AxybFNfQrzsaqo8IvkWqke0TaGnwmrGl8H0hfJrZjCvL1aGKTHAYNU49ocMdx62Kbtdlpj
qmsGz+UVfw4eHwlk8JE5Y/23vtWpcnAbN1HPZ+o4bo5AiGUeNM84XxMOoglHA6IV0pjAtmtqyHWg
zcTOl97UNse7VgoR/lUsre7PtTx/pQ89Xk3C/+X24n8CW3Pp66uYYe4RPrqoP4QH0bw75rMNA0p8
dz/hsKOyiPAnFAirK7ITDv8PWgH0e5CBWbl0T1HteQ+7665fECmVX7vMG06DKVMNLW2zRep41IQt
nYctbP3I805t7RJHRDGTVmPoUkZn2xcxb/+6hnFnNN3x+Y3lv79i2vJ+Nx5dGxU9uMc82ZypJLw3
65lc3mQGGWp3zDBbzifFY7l/oUVE23Ic0+/JKLuGiuBT6tFVQdXS0Bf8L8Td09cIXRhRE3Fa/ztV
4Xw37lt3KnmZDC9Azjsl7eeiU7lIJm/TyMo5g7ZNGfEEdlKXZjvarKZ3HScOIp4eZRERQ8S0yVvt
DuGrIRemSRinQxdywaCVK2XDaePPxgOLxEsCnu/zt+wQDG4b4mTC1fuZ0Ye8O85TRPa/ifVDTbFA
TGmI3Y9srJfb2tTbXT/4xfd0WwEVg758qbqqfiBDfuK4GPDW9dl8QX5UkhRRTKbGIV6dj5cV7+bD
EPkoezJU7jZ0KAu95OkYo/l1CihrjhJVkGnThVs5Az8if52mmTEqn5WE9FeuOutpIwZ6IQJmc/+d
yVF9BGgAGxwo0BnUgEiv4uzr4bo/vyv1UDBdv1M7QcYPjqhTLWJB6kJ+wUGEZAcrOklx6mnAUJP7
fsirqzhxz49wAxSvdoJkBTj0nv8+C7AnDGdDeo/9dHc+TsCYv1ODggNnQF7/aaQsA7rhnD1nKeVB
TMpPOoCQNTWHow2P7XkWf4oeT7CHtTlnR9J1bzR7Gb0qNeuLW7BBNoQQHwOcTKg1gYvUwIexUrNY
KKHHX8ZyKlDFSqCbncs4dM/lle+a/kJ9sZEu2pZsJELqcQe24bWd4Yau5Wto+P2QuMU3oDGiiN2y
dOjVCBp/ThN8MxDbDEhzU5rIvKCnHAm9vg5DGAtkEKCaKSGg70kai4S+I9UVKoySCX/+0b8GeY3H
msxmDlOWXDOJyt0kBi6lHPHiLkQCxSLbTbV9X3j0aDAU1OTg7ijaS/dkLlX+Y1o1k6/kbjYjOoLG
v4zfUV+lMLriI5VBSgAfpbhTX+6UF6uAtId0o+qcIr5E45wvz2nRNZfTel7Cpy3vMlYlgnCgfZXY
CHmnnboHe44h7NCsAf8Wycyde5Es5Gx22sz1yBqaAr4h2Vj7lyZiN6SNuEO/gC0lmNuhiOs37rpm
j6tHJClfG5ewxSLIw5KRjGfu35n5a9xul+LL/3OLpBhXOmu/dhD/EzETtwpwoDgTDGyy7zSXyFB7
u7uxp4ZwctzEVJw7dyZhK38yhlA8dwkialSxHI8D47aaefzo5JgjMMvfh5HEg0bamU1MBK4r8jcA
mDF5yF1LYeZau5Cu1vTAAG6gLGhJa+hBshE1zcDCmkWpgpH+F+zQtDdzdHSfiiYiAdWI+jXwk9Zk
0JRsQN4zLUBnfkcAKdB1ohcUEI+APCU7BMZLw0I65frYQGpBb++JWyFcYHZun0h+/WJT8N0DxdAM
rBTrUO2lHSiSD9a3NTr0KEhfK+JoRBAAqqKCksH7QswM5zPwUQRJmCgZEokBWNCK+9jG+MiStMaU
oKMAU5mJ7KAN+/8MA8sYGzeDAKHPQKII2J58D7f4Y7Lw5WzMnx2nYYefaBAHYUdkhRAb4aySo66X
6RZMTNyA61K8YrSAKUKczzBm0YI2RJ2xvZbI58QBDyXWAknnhXOlCAmeb3hDhoo8sSBpQkNiAjRe
pG7C+hEmSWNORL0GyYZkxJFw/p7bZFDy8U3lgp41BkNUpJKGIZaolKk5KeT4d+NUpDdA6SQauHC3
hxAxbOCnpN7L+yzFwHNUIJ9rTQF/WGzdJdJhXaRho9nFkoI0FlBJygWgoMJTt0FyV3OhBZs2LeNs
/uC67i+Xganscm6s/AxzEkrpmSifK067f9OYtsRdOePeM5H7cnlE5QRodda1x4ECakgzPtVgNFgI
qR0ifQ86+S9cuc5w6zozqu+coxUqkgBoydcId6qIcdnZdZuzPmGBC2+aoJUdga8OXxWfSqeGf5n4
2jZNlA3GOFS42u07kiQ2+kSGMQkxhXlihoBzk7Znj6wWEa6xHISd4lUkxW42d2NDDoTcOaSYVPoT
G2woPwpJvg8YA9DEhWDYOuFBM5yxSW8d5G2wWexLc17Z3gxmAWYECEsPdujF6f3reDU1hyyPIj32
CViaJfSe1NR4PMKCypEZRNUGDLVBdGB7QKjmIegvzkCx7l6RduY1gcd+Jyzxal5T4gCCmHMdvcV9
7wrhJdyVm57+K1KVPzJR7dE9NBxUQyItTUKHgGsRCvlVW8YNCwkMzu7PtBM4y9fBnhD/g4ptuhEE
925YYx6HD8KBLIt0Vw5oRBcYcpEBnPLYK9CSNWwQX3LQOmn/NlJtz1TTBIaSWIqABuXxvL1wrKdM
qGXFEhDGeaY4nS4C/DjW/feUMKgRemV4YnLz9q+bgyIE1TOashp/k+keDk3uSVwluGSqAhPCcEMB
cpRONuytqMBShuhBdn0JoVC0EN6ycrMxDGAnwUSYRAkmYV2RVtszLSvCdHCY5gC9NyXC9qYC0E1B
+Ug74TBNwapFZnOUZbwfzLPOabWNuMNw3LXE9pgMiN1MWhEghZYbq5S6CXc339ygY5WOUiY3HREE
/CSr96JkYw0YjjPrep3IIbwTgpGOivzGjQFkyMdMCF2+IybgF9Wre71nl+CmgqEDSuf/mhhqijSc
9/mjZeJXV507jH8aTW637DBCi/6DnYbpgqrfhCGeS8wsND8VOqM2b7ebak2621F61oL8YKTPTABz
ek6p96iIgjRdTqQCmZZVorPvFdFvnwjc6JMGE42KkUtanB0D78IOK8Gp/WIta65PZM17UjnTskFf
VqyTsem/Md7tgoiGyTCU0UhBoQZvL5FX3FdrRGHWME3knXe1zlfFMzdr/pSuoPEU0BmHKyAqtm+K
b0HyYgvDgLfL14ukRPB+E7gIK0UfHDZWmUWnFwb8KjuCOySR9JHwVyQbM8twYkui0W5QcO+w0XYa
hE3lwkQILC/nHGJd/gbI103dA714ROrOlwnQJE36mybRfRvFFLugpiPW86LjWfRRCBRs+HyWMVPE
otBL6OWKdEVQJ2cezNV5jIkERv4h3/pEjiBwJY8lUwCTg7RzYvKfFF6JR6RDhGVs3IXak07MkSXe
V15c6EQer5a2iYIHm8driUowwRebabI3ZCUsbvdJpfOpAg1+YLiYh9d8489XKpUzDCV0NuFNlQbZ
XUx4J7jQGn2vD4HZGxpXzYUOW6hSGydnKH6pELAcyF8vTWfoxpzMMqEX0OW3zTSyTC8kQuNF2tGR
HW/KlKe9p6DfeSx2tB8lNZtMgyioOx4CSBnl1KiozOhb8zOwy8RxprocxjlA1ccxZ9+J1cwhIOZs
kUyyr5j0YM7Rjr0onjGNri91D5IVHKP/aSzhcO2IdjBDZN6G+I8Y0CtsECYbXGCw/jxkN45ZA7zv
zuPHHvidx2X5GbbY/q3yl9oeQIwkWoB6ToqAj25ZbVsvKwq5uHDpNy5Z5ZVuPGth27CTWHuDDRTT
wD4080jKJIovsBPY6V/QVfYifLY8K8HgHASiof3/Lu4c3BngLgbq8EhsJl0fCUptWdnkazwqSpE9
00b3qNn7D9Dd2dUR+Ed1snlX1oBoc3bxhuAfcTkCsHe8mpFxhT24K2eXhl55BIJbrI565O1w0N2M
ov0Pqkms0tyCCMT+q/cqoo8CC+2z+usYoPXsqZCaauQdlZft2pqqcHCzRmOIRh98N72wb6eIH2ij
B6zaclo5w8a481FUMjvNCsgUvtf4nHnyLJozUzreY4hnqHTk+OzCjI7WltHEpCNYk+RhkUcDcSsR
/3yJwGfhhWVqvq4jcPQ7k7VTkFjrN1fXeBr5ZScMQOBdIM3AOvRWSQm/ge0OyHOGU3V4WleaBWBn
ua8GZQPINyJK6UjtuimYmAqqov13DrmxYOxIbSeuXCf4uiPmcy6ye/gcZA3X3td0J64t588XqQxy
S4XDHXnumTVYl7Q8NSIygBTa/DNGPxvshjwY5TwTeuwUFHL/bJSjlWLYqEqrlnQjmeNoZ0k+QBs/
guKMNQeExuQeCUUwJPu30Q+obSLW9SHa/D0zKVfZLqW/DZeEraduZLrGRw5DEHBqy49oPv3r9gB0
qpDEoFvswzc2anftXHgYnQ9fdXi8VWjt4VOiLWxVCHayhM25tQEOFrIfGWFgcfeuUDl1Dl9t9Kwd
Rm4ffsKmIlEMzlGSYik8TZJPN2tIsTdKaXFE/GL09gAHTklPyB1B2hMUKca0MEMKA5uJ+CWnJNTV
2ycCQyO67+7ifLcZqkHC6glrcgatZxAcpaBP2L2HlXBh8pNIXQtqngIaIiVB4MRbvPLrYcCBbfif
4a3g2mVzmQ3sx84seg9MFUFHBz1+dBkmEMookiaqH9ZmejivXf5ADAIdMoPCjKIb65gy0E8RgXHk
W8CRRMR/nIg3pgyrsdQy0SaeaioGYv/QQXREyRHtgRCFQpl/oCaAGAIkWqIHM+h2K5jTYmbaCctb
yqvclVQSx5nqWSQNFrM/4cV/02S9aWpZuRm/1ZxRvYQzEVNu4iNysFM5zywghHXkRgMGc8KFj/D5
3J2D/ix7nwZDGnQR1AbqHrT4avDq8LT55d9Ug2yt9anY5CxO+JO1ItzCFt4cRvBP6u7fJn/9uSLA
Y5wze7CDda1Lc1saTrSgy9vrgxB/O8+WoC2owpqFDKHBmeiev1ru3UtHelEDqk4tjKYTAv0ujNHN
FwdbIIz5W+PBbM6R9e7sql+wPYnPduBxPWW5UW2g+iQZgqnQQca1MyUQkkFUPrstpBHZ2bwcUnc0
3/lcXrKbjWoTwU9BGjfTOWwkE7JrWgI8Xic76Aon2U/1v4CcQQwaIZk6NDgfkc8/DWgmrO6h4+J8
19orYyYMwQfTAnDPFVKM9wFUhwfdc4KjkeCJhLWiaAf2nPXShiFF+nuaXMnGKJgOgcQWmSlPkYNw
YeI4z5wYQw5MJiwGwZyftnpC08xCZ52Dp9mChMqIx6X5kxqMHUYq35TNPILt3weau2prO2YIM3R2
kB9tJuuChGIIp5JTF0C4QmvCGrOzZ3EG0iLI/KNEgmmW/Ndln9h4YJsXqhouXPlWbhU+dhokWxsq
5yTVMSVBl7NyaSZKmXWBFpH3sNs5AcxzgibqA3pjDyksD2/U6LsDtXTIpOfUF8WHMcht0YUYT6Qq
qMadnd3zHqoWC6pdWNRaJpgSec+pDColPR+T1hzypAfqAMJowRsxyn60JXFHWgbHJ4KsDUqEOcUh
YWc8VPRGb+Ee8RtiSs53eWAgw4qEnU2nokfRTCA9pD/ObfM3JI8WcL5H3xeO4igTplbBtA9+xAgG
ovGUGG2VNg1H/G0x6BBnTMMp8r3lZlroE9o9FVrb/Tw6iuaOMU/OGYAwh+dJZFaTHoluM3iw4x96
nxmTU8QR5C7nECI/iZCqF9XAnyY1hSJJJDVAQTorXGVAkLDwuYzD2MiIVxA4cAaa/8vioEzTsunD
A0Fah6LEzRZISd2ucu70B5hwj2AcWTXItpJ27UHMMl5PLYJoyPoEbd0Au+PxGyGfp0/uZf6X3wo+
YVC7KvSHPY3DicYG+2n4aoGDfrRKGip7bWZAAMQYmcZFoLND1tA4dMiNRPFK2bahQatn/g79CPbb
uiPeb3gVU1MAb6AZ9iSzg6ek+MTnBSS6ElfGGBQiIWRBVkS7bdgwhP/qw/PzRBsZBigrTI8ReQFt
hcB5s6V2J2WdvBvGgUdqBjRcUyelh4azuCXn9cacWBI6bIynDUNgc8NVy7TaabCYy4yN9x2kuFB2
LAEyEjEWSEmhFRZOR2oQk8hxMJJsqgN31YFbq3qTpyosfkyFbhllwwUe29UKkNyZcXTOIVKr4ee5
meyT1crDWsWwga+io6IHaMibBWErGTPmpPe2BAZb57ehLDEMG+V45xnZh0iSPtgBz8geWm7FVWQD
WxqM0lLLVhhUQWxoCACeB5SwBfMrXoEAmZ1Vs4B4OaR1cpU1VcpfEJNnztRP7hq/NpgU3YtUamoy
sQ0yewk81FLdYaXDZAE67dnMP6yLAc0FxJasETYwGqYVILRWjkdGMgpSZkKnD0OaE+mPY4o8wPI9
PbQDdt74Q5hzCe6ySZOIgLiHKlCRqT3IFWw5AISdr8zwqctrMpGv3Rz0mA05OaieVGhe6NQ1R9Ic
xGKmiewdCV/HVoJo/1xtq2ebTw1LQE3NsY7GVsyAHHyFZDmD9gr3BlEjRKLUJIxzhqCzp6niFPD0
zho0MpZLkITJ3aBTEXnHNnXC2hvkEGSSJ5bknc7NvaDQCvgxZqci6y/siTDlXfd9+QzPRt5Ojqxy
rj94mGxPgR99KQXckCRG+7ByzlbDPF616NCv0pRexfhQw5Q4lATUY5ILEMrzVZCxTTzURdqXanPI
VUB/4lwoGmA6SlKSAlZpWnWfeyajYiNyIbfO81e5G2zsROEoaGfXdjxX2784jJdHnJxnDSGhbqK0
pTQE2ERyrNQjqEk5tEyExMxstL7ubL4l8rGGHJ8UFDzJhsOSWgXA5ywa9YJDS1C6yh8sRL/SOics
jyggL/owMTJIMBRCVEgWkv45UXfALBtL5l4gMZtaLCJdtw3DcHb2SiI8l0G/dDEuDjNzqAb0tVqY
htS3AEzHxo+t9TFGS4vkyFpcANUPNuZ6xYQX+BRPTs7BChlHPEkd1PIIjKcZodjdwSRWulUeCg5f
+msMwRYCh+zub4MEL4bDSfQAhE4elxqvcaNfQGdHH+6Kl16BwDG9wfWdq/5uj6PolJx1+0r9OKX8
1+mM9B2enciH4Gi+yhmWEOA7xXicUIr/pvOGSAY/VNqI14LIA32xUgNDtItOgbwDmkMLIRG24O6J
rDe4N7anu6q8zAu4LXA9yMjQIHOFqJuU1GfVFKHHbZIGwoflFSdW9pn64842/nAkf6YWHxM8Flkx
89Fen9ug5LAip9id+RHWjmpgcnnLfKhJY4WmmNVOggVKmzMnIDgfSKxmjjYl4FeWNOXVCFGAm/Ny
ueeto3RQDLCNwQpj/HkW3sKL92YY7HlvUwAQzTqPacMlr/l5QbxWd0NoHmzzPC0AxH19oMPxGGKn
YwmpAv1gTnpKE37zc3KqHUKDmFTMyS0rkrv8rqu2uQd4eMU18WThjHBJqBpcctJJo5kUirXE+HX3
lJdTrShbDGUDNyeCMoqxdEIxe8BGEenJ2jwPIDAOpmjBtn3ABuBYn1jdLGHLIzMc8pfrM6HORial
Czw3WgkYqJ7jJI1Bduy4VyA8+j5YZcLzycM6K2I+wkfSu9FNonQ39KGIpGYObuD4Z+JVEySoXMEF
d8xds1HlkfxBI5JTEajAfNeynnkHcbBvNxfckxgnkdfVOf4WrjbvdxdxuDPy9ytIMz/IpQc7iMbt
wEcB7ziWe5TwRF2x6322GswdV4TP+21q8tnfQVWHMDWsbSADQoaiHRHfmfeIYy1GOsXL1zWD4Gq5
axy0OVaTVmigHrZnFoqnFoJxotZBqGDWPuJxccCZFUauAJtSgW29I/gkw/v6ACawwUK1IszIYqU2
JGPpmvGwAK8K5LcJunbyVhhwYdoZs9M4wy5ylqA5p+ZXjCGTf6GnOw6jBUlOOtGRmJypbaMOsmlF
kK5RWFbQ3o8EH1v9dx9LBH7hLg4h7lyfdJ1aOHKsf1Thq02DVCljM5AS7oLJV+0lLDcExWF+M1zY
dPSousuKgNOaAsHiYX1G54x4BYYnYRFZ4ImrLv6rNChmyvffq8TP7qq137ixJuDRHUbTkGjx0w3Y
9kTTIHYfNegcDzF1wYHxe9ZBaKLoZui95MVkgstlVzBywoQujWqINxiBCWJjZYYmG4s/nIgM4DK1
zmITM3+uZ7auRUGsg8BtgFPt6nIVihC21KjvJNtM8WSrZki5Ff2gnp9LWMYlekewhCAiOdMLFa69
ikBL+ug1nJsfeDq4fzRtXSQkMh6q4pYbfcs5AlO2YnhwjWJQbT6emUlzHa1zcYqm47hyS10xblmw
ZnbSd3Jf5QOANhnNMGloaX/apRoCoN0AsuCY6+CTpg30vZ+8/Nn1GPs6nXdEW85x/KOU7d+sWqqR
gQojjDn6yWgSF5oi1ssYf86go+rB8qoWtIFkoPl3WNRTjCA1HAlPRVMf+nDoFh1KG6ol3F+4hOmG
kEzojyrgJVw4K+wNiLynO81BgqVCuU+hhzI3QVe3DmFwFzBv5d7eSG6VIz5BagV3x8qfA2BGKsYQ
3xg0KrIVGzpAqxze0ynk2y0x28/W4THpzJEbJvl/LFaPPsJkof/LDour5FnuCTPcV++EhQ8zatWj
f83xMBKmBGKB+cDBPXmq0qW5vbStWjY4a1hCGbdEunGx9XXykY0GmI04lP5ve/S98y8PVu+0Nv9P
w9LcunUK248RnOH1qmlxOAM5XzT+qzjP6H4LhFd3gazzJl7Sp3WDaVtTFsAIjIaIEY7PTMxs7ENG
FFt0mkA2aqtKBrCKUrvfWeZI3pCOJLSDlmG2alSM0XdioghFJ/fwskEs7uFwPYbn5Spz3PY28WMk
t+NAx5diC+MkfrEqODsUyiYFE5Fx/gzCOfwwa1D/SQcR+YzRmgwFeSMxnPDjIhjR/mhYaK7NryFe
jR++JhaIaaQry1rX50C0NPRcfLN5+8XAKHIcLK+GWdY27mwCEHi2YQ7vR4RDZSeTWArOhMsaUEzT
CRhY6+A3GX+t/D0JVZnUxWTYSgGtGiBg56uZGa/qUYINEv/8YUo4997zKBQQAIzdfUD8HJ7qZnqc
yZ19JfSRM9VXs3Pw763e/sKjHwlEIbYJnLEmOxtshhs2QxFCVg4ITSqGDWQTcoJEeMLRb5qWst8i
MBoYbsd6OmhoGlabxQiZJQAQquLYJv6lPh/HdOLpa2Eq2E5Sgi5IwQuOx0JJs7Yda3rxzAlaCPdA
HGPmVh6fBZNItlf4YJ3DZ3KowJ4+WKmGZ7WxGVo+xtEOn+Tdu0sJCABpPdi+RceCgTepn4miBLkK
QcJQll87h1T0MV+sqApzFXU+M1N3TSgWUcBZRq1m+UH1xebMWSGKo68FwsRkpTEKnYb+QpD0OzNz
EavJQXzTRFRvhTugTt+x0FrqyJbZzk5VlbRkSrkDWCjPAZgkIQELuhUUXZMHLPNsFSAKLi8K3aTC
DpHjYGwJQCsMef1hxjeeHJxfVnCwxN52Vx0XmHyBpxJJ3vULY3kM60Dq9yKDSHMbujOIZMqoHfgR
qubNpl8y3MTGGYT+RC+SJ/ND0QKlI9ZC33VQICJDce/LbmgppThhRgkTaLm1Fpk5yCW4VfHxnBCN
s4ImYI+G+AU/Q8dKbls4xT/clHA+4QjEHhFukSzBs9kUmefBecsoSW9AEQX+74Zd+dI4Kr9KyqnC
t3gdp5UVaaD36R/1wx6SfN0+lZ27MGqRkqZxj/57OlKYNYxTK1IKjJrxvw6aJyTML8mFuCHj0Azq
P00Z6pUmpzzGTL9wDFHnE19B899248cV/R8HHjeZmbhjOQjx6Efcu00cXr5oCkuaacDfXD1T6H6d
xgGSMedEmvV0S84KRcG9D1dCX4xLpHpmhOAfPguH2sztXMBespcwKmHA5VLoByJwqDtIoPkSbozy
dCPIEZv2VTgsCTsU2HZyJGziq5nNC9jYf3Y8csMEXMLfGYmiVDY30omjnA5IWlBNGe3cmYJW/SQF
/4sNpps0bEtKl4FQr1Fe5ISe3oXJuNJYNhNwGJNgQlbNmQ1JjAPRPhP+/5FH5OZQAdjIIffD/NeW
NCPdLq0uHTWbmuRpqf0pszSEhxBr8GMcgEiysKa0OmwWylIiWtGJWPdTUXJJUhkEzymcFX0/Zf9E
KuiHmmvqtowQ4HFxvZAJClE04exv3ITQu4ncYcUhxWBr7gaiFl54rrUkUyNOgHPN7ehcWu8UlRHF
SMccHMah/DIg2k8pEcu4ThF59V0AusMXUyxXQSQNgZ923VPRpuS+frTyTmYZ0orNIhz4iJ+QEk7A
YdzQa1f805XR58zZdheKZ8c3s+fJKmMPj4cUwaKmZWmHtuRsQQ232pCCeaAT2y49823y77Qwz7VI
LWv1NbFcSd76gicdTg7bw32vOe+IdYvrrWNQ32i65BMVL7IbrDQgnnlH+BC/qZHZRhoV6z22g8eI
0mOfIpWHiqM8KvpmvpHw0wb1pNhRwBm5XtIaAwtiouBDUydAf1StRU3BSqgG4qRaiQCaKEIcFbRA
Gn2JIpdSs8XlOx2Sb7Yk29skycAoLiBUu74hR4gp/2lwuZ/c4oc5QmAB5PIny11YkItyAKmox9eg
j/3J+gFbkIXNBubbVr7faMUovUOfk5UBstScOxZjXMGSHbFyyMC+4VmyA86AtHZwQ3HmxKyFD4Y7
jnVNeMczX3EmUtCSR8Qf2/RINGyu8HTgYq/gYy/0iNKb00SkP81B0WOTSgFA9nv/4jpI5fO4ogxB
mNy3/OU1cZ7HNvk5ZaQjuh21CzNvox1JB4h32qNtiklzum0r3ULgrTugIRyX/zKZS/TdsqtmROOQ
Rnx+GlGQLNY2sXqIhYpDXYAiXlyfE9/1yhLMX5OYQw92Q5nE9/jlX92M+Mq0xJ0brlrakcLj3Hr7
nmZwBjIRTt2QEadLbbcnzpeYbvnRuPhcNoqgJqIoc1b3jcYDg5GOYNoNjaJGSISTujztZelDGHHK
MQ3z4X2klS6YLtqWq8G5/IOuLL8nGZtO96zqVwlpnIyIyzRGol+wSbIJ3qZ4H56oTiGQYh5d02Mf
czhZr8q0b4kuIhLWztwUeKy+zQ4L7iu2ZYPL+h1cY5CUYT0qJ7glF07DbcJVUQIjNz5BZNw0rOYi
4Bna67jgrm9PlrKlKQO9aLEjF/5+/kUGbP+4jpV/5zkrQ1IyxLNTSvBIP07Lnz7suHxWCl6jCHLr
+XEHqiKaNS6IP9bgxLEHAzVyX+lODXugJTuL3BA8X0DNn3pXfQAxzxzvIG3k+yAI0/LSaBAr3XcP
fibNrWbb2p9iyUbEDbTfqHzsXB1yEtB/Mc5U52+4RORe8BCom+sn68SilIiug6xyrqYQbgYGGhzt
l7WlUOFCPic6WnwOK7Pp16wq4mbJlQ7eIpnQNEI79JcOVFIGUcFwOmJzBV+D5hb2wyZOSaWedjDn
dELMIJHu+/QfG/Sm3LCehM9rhfGRUYzvnr/H92VXozRF7gHHakNBqXwOh986FSCxxaaIEyKeTwxr
pMTNlxezQ+ZYAApyi2Q+wU5mBdWUmRObI/FGOPusRY35SXxmmcpsaluNvtZZ+H5V0tCmLMN7VwPx
/cb0rp+SUxCvxsdyNe8kq9LXbsqAHVeAFRvma9VPzDYGpknUZbv5EwMuOQX0LcQyEFQPSABIk/KU
SFahisQkdW8V4O8ftNQ1qgEmIDUsZiB6gs4QHVvKjqkgP+18yJFC8+S1ZxynyCkAQ+nAmEDBPwxu
a4RkrOIAJ5oeGj1ZoqhtghfKh2Vm2kXYX+qbRIwMQPDDEfEyR02Z6lq1UBq+MziMTI68C8JNbcfS
8bxr0j8e/j8Dko3ILKJEoVRjwhnqSCECQfqfkwzeqZyQnKN8AtakIsdOQnHbTAjtFaHeMCblum4w
Z1FJkPjZXedNe7nyuWk/rBnPqfPZMVY3hVMGA6FCFIIObUg/CkfGv0RwPBswZbtiu+Am10LJTPRz
rIqJLA6qdwYQOY+dxl3udxgw/gtLNnNyEUi/3ub7/Jf4pIOKjDfCpFTIYhRaabRQ4k4A+/0AzGGF
UinzA0g/IoXG1m1KxLKRmoj1mW6sSSiEmiHBt+MXzjAB4MBc7xpOPmEnpRgETrWQStqy5iyagrWH
Gg8J5Ht3YAyiqPDg5j0DRPDt/sfSmSy3jSVR9IsQ8UjMW0mUZMu2JE8le8Nw2WUQADGPxNf3ucle
dEe1yy2RwBsyb96hvpuIZrhDe9S8p9fgVzjMuZCGo7SSN6kB9PQ6b9d2MZU1/xLgUQbbr6OUrNgf
QS2SQdhATdOZQemLVOHv9UvsdKtYr2IuWxoCBBiDQ0mDL6w3xLeBbCn58Y6JDfL39nc2CRam1qFL
waE8hcEPvPFisTQJ1mqmUrf+E3WAu9tycWMGrtn5wtEbewDNwV5FX8q9QsPIGUiIg0nIanFfC/mt
oll7MSTWR3p+F0+CT2mMsCTFsUtGBUZ2dwkvTbvYqh3EKkyMdpQPPCrAe22oRTZHA5Y4TDkBlkJ4
7glmcZ02nJvxVuYBIe+iA0UDKqcVkpnE3qXsjBcQ1nmpfxtlxQxLmWsx8hNMZZ32skNktBA59Fim
CDGSLOyeyu6IbSxscTCb+x60AXc+uPH9Nr3FIffqfsQ8JzgNb0UD6DH3MnBLs+cxToLbOc3eyoQ+
zuj8mBjBumw5zRLC42FdsrwRjuM8wPsmOxL1ZaXqWApYVLHMRCI1YXp9G1To93PFLWoTcKrI09cy
WUdmZhygF6h4mrW3hMYy+Hzd2qX7Etc0pj1q3DuUsClSXc5437gKWG8dsPCjJk6Dz94IsMSonRwk
5NRXriiRXhD96T5mKzWS7VcSgNwmqC+Xjo8PCwvNnwTAWUe13ngzmpaI1ds7avoCWc3trNy9GRci
UHtggnKO6PRXirj0Ev/Aagad8MJxsB3H6IEg0RAbUCYw8yn6sBl3oqp+1xY8O4ZIFqlEfF28rXYI
lF0M6ZZv5CIsz5u81mpku4+xwFoLNyz24KLbhG45drgBwCbLbwsZrvMaKTl6hArLRK+Pd9x4l+68
6FC4/LtRJzh2mvtwbqJDlA4K7tkTvpak1GRDhfMfCRfxHeQLGMkKcp4vzHqyle9niEEzObiodac7
nB9DkB/5wiV08w1ZG36LCeqisc2/r3vCFP09o1iffvseIsUP8R6zit0Ep4DTb96ST76a3iAFvil2
oLt9RpN6uuzaw3jsv8XEmN+1aQZpe8d0pz4zRq1BzAAL3btLgYYP8k186C8sKm8eOe4XH16TZj0g
6cwxMGZ9R7VGUAxmBYwXAOQYusJ2XjFBhdcyPdhjq1s66Zo68gvUBmCzpMvo4074QsOHV/l26ggG
vexfLUYyGNf9a4LzNiyY+XUG3LsZ4bAe4OhND17LaddvtCizo1wZAoAK0ctRLoKY+Myki0AjvZmb
Bbh5eigmvrFNvN2ZZHOqofXfba33twDCe8pzgp8hyGBf5eXdBrJ5Fv50FO3tPBDj7AY6Ratnghys
zIQCi7DWaHwTtQhIHzeq3l2egmrp3f9LyH7DrIBpxi8tugDNLYO26EIzrjopXgegUFJsXpMLP3w4
coM52J4wPDgDmy0g9mxD/ZynoJYeQ0onkpWr+S+0CwwpU0OuWL9+h22VV/DCypVRY3aqEA0WPD1I
7hR763F5JrSCCz/VMxhZJaZvMFJQFsE2ILLqMMwjOFPIKI0E1/kRtRk9IHNZ84pcMv5X0LNbA1fh
swy/8CsJLTgz92H+BWERDC2Z3sI54cLS7lo6GCOLVBukA7jPwpT+QVmBKMuF++9UNMndkqifW2QX
pc057KlEgGoYBmRAnXGdX6rb89DR7cSX5A3DBKJCkWO+b475CDZV7lCQDxVOz0hkkJEwVGYCNogO
UcbVaby5jHP4eIkj/9DsOqyBJdjAXLb6D1gXjhcAxCJd2ukrMmP/OZixHE8m2t+A5ogKWttUGVpi
+zXiACWT1FEnXQkZ13ngaP8tbwtslNuO9UrhxuZyGHTeGp3G2AQYG3mADM1/UNSflkkE53Z3P+T7
9QXZZIjLIq9wPrbRiyGoQ8BxCH+GlRdytNo1U8s4Tuh4Ew50EcdL/n03L9sBeB+alGBida3LROBE
4rEnMI6CKrHgiI2TOJOyHNWyNK1XJeqyYBrQB1F9N/tTD1KJU+PQcMwuyPx4IiBT2DriBCZmMrOc
EuRCDeHIqT1b2HMNMuWOw/woZLlRliwpL0QzQPP/CH0yOLgYMNLG9xamuwxgwUlH9ek1bMh55JPV
eCW+SzKpozYLQSNMDn1BUIfbU0mOgrlSNim3l9diD7Qg2I71t2NVRwDxBNBSNjwUGxV5LF7EtmPD
l225vURonPybI9YO74x9EReUDPGCLWCzgcSFEs+V4omFHFkJcxC8YCP6gL0o3HsQwIYSioaIf4Hx
JeNgrf4Emd+jOh2ibxh0ZJP3lI2gnZjXvUdgS3WrGD7ziXAxJArghZIACGMilNKcZh2l3rynBvSV
u4erK+iM0X98jV6k1ZtUoFWM7V36sVcSd6FKxKDxXp6WMnox9VzDa3lUVg8jTRjsWb29eHuadK9u
EYfRWR96nyvfBk49rIXDHCGxqkG1eM/Yu5VYNu1pJsqMn7/EgMYWFEsXyQgLHWRCrgoiA04p6vyf
88bMiEk4PRZVAczB7ZeBKeYNkylreK7zZ8zy3nqs7Bp4yHc+eW33c8X3FG/cO/MzLakoPmEhX2c0
KVnPdRcozsYiEDS0pTbhjBJannqXBzcx/0xEW0gf5Q3ojhRksnC6muJSr+Hr+SvDwwxeEzPni+r7
i/g+2o4IpOmcMPPG+5aNuUQUepZwtOCYSTPMkmPMvr1UafB0FEBo1qUwrF+q/Y597VEVL+dpT31c
lTdkUr/W4VQ+mXCurjwQ2wz8AwvCZS/K+glncnNiSmSQM4ysrqHCnbRTZz0t4VMCzQI+HWRwZX1B
fQ+fSECgKY0AOuijsakGxcT4EatWPuBCMBRoiDxhQIVMV2AmJYCVfBlsUwy1MKLNyt7SUDIoROeS
Hc02cgrFsEYeNiEFc78Uz/Ly4PDieDdOabOvSfSF228rkBv6LWZGSzYdx0UCMAwLiV+EkS6LG8nF
uxmMISFGhtGacLFyYC/74Nq3zIfKu9qHbgP7Ob0vaPyZ1ePBtmf8sizq5zSvyjjN319RMyXZwJ/6
qlRqWnxOzp7WL1bO0bY0IVKepL9Nj+1/yGx+GtV8XpbX3uNJ2kZeTjClldNbk24IUEQL6Av9qWHC
3FIy4v/C8sYkAQWZem9vrn73iMd60lKXDudck+ICg+mI1Ox45rlZJlPfoQtBOgMzl5W/9KwKQy+Q
kookQF8YhHzRBIYwBCwx3D3FSaw0wZYXVJ4XER289tHFPO2M5vA2SFmWewKObiYCxg/ljmEitg08
YIYWvPAjDRHtE05+8Gsp+cuE2glrnStCB4nGXLkqiumeelcwmg4sNg5YhqPgWXwGJvCB/25kI0Js
JyC8hJ48bOGT59e/fQKYGcOv33wJHP2VR7R1SXEgbvZTOaEpwu315RyswT8oMcFpZNtJl8VgmYGP
OeK4hmGaiTmMlxmB+OVQ3XCLx2Zor0E5TqY7lKgToS5F8DQkUYvparje+kj8YbWE74KWZyAbsWsB
dY529wn5Jcxm+38HIk541Fonlyj5ZGRgHfhZAbBr5yC+pB/cZe3fTNdaOOb7rvU/9DmL/MKCqW66
GQeam3nBqJZnmQVQ45oL1p9lUoCSzv36c2gW/zlrWf1wA5jgSaONuWvzRJIfwLx8ByBJylCRR2IJ
lAMG+qTlBo/NRQ3cSehvQ8EFcYri6MzjTQrQiVkav15TmLrmjt72wdMFd68DqZSawGCqAbyM2iKk
1fX5dAD4jARZAFhUMPM5xIXo7i2Bxd6I7tBvjvHHCyxdLG7ZGX03nF84nY/lfaHQgaDq+of8XMUP
bM8gf0zYX5QqZcG1kS8MJYn1pvzPqSo0hG8yvQCx5rLk44Xo2MvNVJb9d4r2Z6PoDFmUf0LtlH9B
a91RgamlV0piMtsslZlfy/+6Bl4d5ZLcyyC7owRyI8AwRaIiJwjJNbQcferpMVj5t/DnyVVWsuXS
CY7FiPWZTQR11lHsLLFOqhgbF6PfwCPlCe8A2d3CZX4lIkt2ch6r7CY++rgAd9zUBaEgD3GwYNPA
3bxOEGizKbnfxbsTYuswnm7rM5ua+j7l0DuBRXngoNC3Bu/J9ej5wIFyABh3/LXvvPZ9XnU7BHHc
7ai1OfawrbkfYK/f1FiLcWryZmuUtTfSZoJx3MdN83mbeNU9HRk4E5WMBR3WMwdFU87uYKgfT9c9
TsVWfQGVi/Ac4Ha/JrXuaRjMDvGyA0EPxuBbGes571mwNhth2N/c27h6OHP7NxWjtKusNmZo0ITZ
MwE2f1wLXFTuBEh545uFvJhnGWyK6IWgYoC4MN6+LD3DJ6yN7pWuYPDLMPO6cbdrP9U+WhJo3KjI
GEdDykFZIo6NsW0yYoSZlyGqDCjqEniQN92eA6w6HkMGJfR6Ugwzb/qbJCNI2vy2rHKmk5zcpYQB
YAQpAztNr45sw1mGAhGRdocd2YEPaERBRY/SEYWUIXIQaqKJhzeyC0lBm28h6LfDHVdDACGBmWMR
fpincHgXepJ2Hsv0vSaqCFtAM3seQyaFe03VRzvAdGFjdP3OjwD+mjziTZXz+ktRbktd/4KENaJm
YP1ZJlS2HL/3ARWz+K9mqsRtxaeLtF0v/EDggcs78vZaI6/GTK1p9JGMLIohLE5c5dDmvScPd/B3
zE+AKnbIo2eZEc8lkETuexMIjj/d9ZvcFZGyhYAXQ84g1gvpf+zanRseat2pbFthQCAAwpSKb+56
rgXPJ+xUV1rMG7o1ropf9c3rNh7zd/EeXyzqX44iHFvgI9XIf4kO4AKeA/cSdMTXQanCO+nkhfFd
QWbK++BEk9ZMx/yNs/uFZEB6J9hQyCoHyCkWX5uMkICcw/EoDuHdcxOXaNf4Jxi37buZOJtHHxbh
3Uzh1ZNU9RSLY91WzeUB5k0AeZWB0rIA49mhXTvOtv1y2cNlLbNDwZTr/eZRhmdjsjyb2d2Ajc8t
jLQ//Rm8t11xAaq3Dt7luiMHboy3az6CAYuKAH41v06zaoTSOBsvoNkBqxYXrSzHA/Vbqs4GXf4z
zgDje8qYGbPDiVrXw1glKXl5QwNvHh42T68DQQm2Hc5GsQu+DfiOM+CjrL+qy/wJ8IxTe/hsylJf
pFhdOOaQma3UaCj6EPtj4LoHRvH76L+lRWBvZZ8GvzY6NcbNVR2Q6XhqcS3oJzIrb+DyURfs+H3b
xOP0wVXb20s24otQ4U5y43VsRdwWv2e1tikmKodmhBMSF1RT/p5BADxs//1cAh/RtoGpzhV4gMdM
6T25PQQHHVk8hNSs3wmSXj7OReR+lRRSBpQGnqmCJQUr0uTerBSHknnZEAKDDK3ffTHB4nHF9w/7
JwYvjAm5JKTRljYed2AyLfABGNk7tGENNov36CgRxCQe1gYFDhjfzhCpD1jwkkdeDeKvLtMZ6jaQ
m/k9Ie7fgOK2uZL3Dqz6ULRnOcc2G4ZFcBHqdy4k/rwhTBwhieTFlCxZxbEjUgQUPZa1g5kcXKTZ
WGm3Nkc13q+CO4No/zon6lKFLdIzn3+AluJgd2Q653wxGvAepCLjHcQt85QeCktBifTgH9nIbuRv
2G09VPwNl5FVkaTcl15OywUKgvmNAKGgZtH7oYtuK797IQKRJ3KU/ZOTUx/UWTDnmkKyTaEWKmm4
hcF7c94dx6ekI4jH1RwiNJUAHh5c25Q4wPt6C/kBdcT0SpkxQQsrDaX0/HHYTs2/Sa8lFxwzjmAs
hQLJ4wIKoscgYE6WjBRzyXpZfwYt415jCZt+B5QIA2DifMLL3r/HYXX5AYmcV5ulH51QUwO5GkwF
Dir8bAZMIhzFHvgjrH959KjHpEUPXwbG1O/cVmEMJedXpUpYcIQVzdfJaMXbKb0k+cSFtgFwsG4Z
zkKFVIuy7GS6EPDTSTGRrFM7N+d4TKnt0G4RjFU6gNKBe/XBOELlXnRn7p+Znmo4Hbl+oIBlpEYo
F3gp6AAqIGsXdlRQtN83YZL90nfr8Yp8OIV7TADF8yHHhmvq1EGbkkmO3WxMUR4MosPtDt28LHGN
yr7jdmbcCNEFgLPJQdmMKwql5Su0xe65Hinw4kY9HFSFu7gbw5F9iIESHTn8+paBT4GVd7Fn95Q7
zh9LMzV2lOvot3xy3MxMcfaYxSeBltyQBF/LkSuKZoyHB6jzDyEBy8drMvio3nbikh1g9Bx6h86U
457zPbik6WMsBXpMUAc0L9ZmwTDgxi84Epgt50/Jccd+ZcTo/wgUTVQdQdkvJ0omEVSMB7pwKR/g
pSfUcaitrU63XwfdDQh/xNXWT+b0EEK/eVjaOfkIodSvwJRaLqgs+rxtfNU8DXe0kd7uKSipp+jW
ONYg2/yqGyK24iqqE3A7mkC8gtxNVGMv7ZHNLpXIH9HjN6kPTFEDjeavFRZDobOn6UbZFFoqzJm9
hAkFV2C4gKgqo3jbui/JPAFVMq8/JGpwlygigxTkklcCLYJgOdRLI1RnO9FoVCC1t6LCJ2Bf8nKA
FsYaD+lPmkkAy4QE3Pln7h+Bw0GJXTDA0IHMbEC8kCrJ6ngI6gzCK3YRQfMbTMPTTw13LfktB+jJ
2UIbXBQmmPxF4hbAMphckaW8qBQoe0ohzL3cPSSK6a7uwpyMcNj42S7HFjyqaJpPYi2JpKe4e5RP
jILFARhOhAws3Ey4A3HzCzwe2hBnS4qubIUlTeQN5zOCDAMsUYW7N94FHbpFEWwXPC2TqGi/Ly22
TByTn8nT5XgJOV6WXErIRvxlDWNnvN4Orh2TB9UqJiodAhjO5ntyNVNHqN09hPvWf5rTCYP5lE/I
jBO+xjDdeqBYX2K2JIZbEIkc0I4L+Vb+6qobxJ/4ACpfOBtRhqHgppjk6sNDjO8tpW1S4xCWXDSE
ABaiRvCfSmqoDwO+mRp+N06NCGmOhykL/jumI12TOhLiEwhPq4StnBLw9TJ4b+YZS4tFUoleHD2F
dtVCITfsHP4KZcYd5ThAcLODN8kP56cIxlkanfi4CUNh5SpxDXBT6MM3ruuG1xoQY2AceapwqlCg
NsgZdP4dtVJzWV/hk0MFmsXjAKOH0cqbAU6jX4rA6E1Ra8EoYCpU/x0BpY36kaTzn1CdIsCr2T5m
G4VR6XeUp0yna4YKSrDha3HfbBzo5hOSRPQNmodbMPKADbc785fEA8l8Xmi/5dMh5ZMxcmVIYDIF
ydIQBHx1jqHOMErZByeWdckEbEmw2yCVm4VYAFUHjDqZZPINzS9+iMN3rmAqciSvSqwPKOkwv+Qh
c+UhClznFFsZteIjFrRe/kWfKfHbl7JcvyWi3knNPqRAIkjhOac7OXGwhRzguiax5gCnbwobvcBy
j6rTnk5G1DisQVwlGItTdqF22OyIZ1DvFAqVeVwuyyhO6Ik6ScGOi2ZIBgoEe6aiu7TY3bZdhlyR
SYtN3O1uSrx6erL7Cn4RDaMU7lSryQL4ttCQSHGMrRLj9IJ3upuP8c3ZT75X3MSyHsHh9hphm45L
dxPvG0ip5RssQjAoeYYNMUfNsuc0sWcgkc4Vlo+4g4e9kuVAXsn/5Bcw6Hk/xJwIJsQ3xMZ2BrIt
3T7cUQzTUIt42IUY/cdxOkMno/TBswS4uRccKD0zfEbEwZHe6QVYftlzwFmolmm1YLTuP9lMJcED
ACu9v760pQkylZs+oLKbQ3AaCtlnvovQTNZnlkyoZWdmWmY8ke2ozVKKjRI8VzSQQcNj47VbNpEr
QDaOZwyBut0xYqwl6Z7yVOnVtgdh1hkmGw9DRNkVeOl3yWGaNPgwTMj4Fuw15FBQ1mfyF3M8TIwy
I9M5d4JxmiPiVmqwNYaG/2ZTO7zQo9PicrlnDPsOG5MTgCwakE3MxbiiDgG3ahmCsnGNjJOFxigd
CSg7cRtuRtaugbYUQRFMjMkmlS1cH/awoL5qycIdB7lggaCycuAW5JAAmUrTrL8eCB8bekI7FOzE
wI753aIF2hNQZfnfgKjE0M+dTBQ5c5yovea8Y7tYDnZXrS7wymE58V4GzI+Y8YsUIMqUwD+58Gvz
WGyw+fdUxdckgqfS6LhBCnQfRLxDOAIUVJ3oSSvnU5KrwNuxSojCAY8+6W4hwaH04eKKLLEcATzQ
W50Ox9HvbyOZPPGMkmuvzNcYinNx00X78rark2cI02wBvX5Xa4nuSRIBkHU+lN2ZU8o8dmVmH0ws
IeMqKD0Jtfjx+4wfD1arWfHO2jKb2dMs0CLo54HS4dYZsYFELDccfUj4iVdnvpFzlUHgrWlkmsvp
OUlZp6QQ/eg7Fbkhihf2r5w8+TKwRyG+NRF4gkv5Gfrj8qKjk8VXi2HTp4y3etG2rNK3KTOOlvMn
zLEYMlXcdwXUmE8zLfM7givgEs0F3a7QVeMPFTKH3/Q66dO+Mg+jaewpDGuRbvuRLxnzeXjf1Fc7
hiU41zDDLcRjRrcI5RFchikTLBL2chnQRJsVX91P/+ZF9V0eI2VI+SbjV4gqCfB62v5jVDQzZJHz
tcS93kgJMOdUrSUNDJXn6TFOl2+1hwQkaeAyDHM8HtBc3uGVnt7EMszEVzZkhMnshCBy4kLX9cWv
ve/WhLoUo8CQexPRmxEnNP3SsdiMgk1FnRqIlNDn2/B06MFNqIi5QMpIermMNYfohYXfQHlrWFMf
OMoomqnBmnR6NY8fCyvJNh1AK9afpqBuhKrRSdT04973TY4/c0Q1awlmGCPmVzf5cx3+mXuqwpJL
m4fNxr56wcjrAac4Oj+pKMsMJIXgaQwB6WCTRaQgZewpjm6jQi/2zQv28hyWGo6B2JPNAZOqDKWR
QHBbgjbDluD8dSgfXQpFy1w4dBI+4Gv48xo9NHPLRBM5Vcdh/GLrPGhn3SiwHZqOz2ZZjXDWqRso
WXHO0sWr9Wf/VO4g0eAAfW3/5Q+RHCf8TKG+YdrB0jIiJ2p0aj4Y85A8meYuDGSuRT3xV+xvnuue
uomxDRp3kZkCPtSZzf8rrlcPehlDCgsa9cVzUbbr0sv8ldEBpieAo5xhGPWBCvPl3lDn5DjWMt1w
IeZ+WVwVXwYfRayqvaTb/R0yVDFxpW3gS1C4wzxQ1kfLiS95uvjgFv45I6SXh5sN8Qc0KT9NQaB1
DiEJox4AfApz3McQMyGaY6EOPZPWM57n1no1pF4QJUf5bh1uWXMYYorxwUZ+doyhO6Li0rpSRpdr
dnhY70F/kn39MuMcGnTEJOfQtrI6/pAohMnSyW1AcCWMzen3ZDqWBFuH8rQAId8YwJQ9a5gMO5Cn
ggthE0lDl6I/8NiI77wwbwdY3srhk6Fv5YgNEc7P+AtpN5mNmMvVEl9AVS8Q8WfcqW4v+COjkM0/
imKStLAV+zPbJot41yLfG+cmcNi7m7cAY++vRUDXu8ZZfO+RigVLGGRVKB0X6u/a8e1NQ56tDDWG
HF6m4jkKeRcyy2LOswNwpNb/x13IsEH484qocrjfsACRhSrgKdNwOWIgk/YfrqWQP702Ix0zzNUH
axCDinQMzcaXnu+gXZHN4ibKElN37hDTUG+CiRCH48rdc/Ch42UAJt9WEo3+BiupdSuNqPGVL9T+
blnezP0R82IIvqneYIFSpsmVbgrsxUkuHnqque4Cb5lx/22cYxWjVzqU/HS7YFNYsjcciC+kbn0N
BlAHMIPz4+5U7G/qGNBzcBR0Ec1SfltdWEebijAsUnq8x0pk+/eMJ9UjYkdFhh9FHTzPcuX3G6l3
iOY7PBAoqAIcjDzB2xzD9sSIv8DfdOSDV3m73VWnJWWrJP4zseS4o9FsoI5ODtVcPOZRQJTiQLWs
Cff1Yj7Cxw6U2prrONDKBOPgoU4yujxJHh9rGgqoSk8Zn/GZAGbm7qcQ1LcJcDGWuEM3/v5lGJd/
3QabDaH75Z38+E3CnCjQJOjZ7uJmZzWi7w4Rh1spk52yarOaMbxyI9yqO1zK24QJN0gKJQI8/JFv
JHAfsqRhngqWbEZKLV4af9yzUX2khqJ3mJG3mY9oeG8TcAJvmh0XVrBHYJVwbCgxhO/8NxtWRER0
/rN++IwYMeWLlAu0zCOj2MEPPjMBZUW0ZOHi33BlLgxQXKh+qt9eE4GlsOboty7EyLe/k5S3glkR
QJmcXwZ5EV81Qz33/KzOzwBXb0EWgAPE/xOFODbjkPulIEfkjmHeX6+GUhQ1Pp+wKz76uQ7utX6A
sXm9jSx0gbQ21im3JzgP1Pde0wMt+ZLAmHtzvgRbo7WDdetjnnsY/eXFTZOCMimCg/3xh908Myqa
etXh6Kffg4X5eR6810zbFHmuAeNMFMFURvyqMudjNj6bIZjZ6UpFguzGjkZFhh7K7V+LE4OG2WdL
RlPW3azBUh/MzK44cpVttaJYWuFd9A2AZNwuWMQjJnckFUP8/Avr57lWoGgZgxdWKJ6vnnENwFUM
l/BOBPy64/ibU6CUeRRPV7ap/sb+yXb8vJLJoFspVTh8t1jMy3l5HTZS46Dx3sQjx6HdsoEyRmx6
6DCpOhjvV2dX3VR/Zx6WMTBwaaT5klKw4ZpWtIeZH1OVvTElA1qKDchUX8pKQLZBaNwmLxlh/IZG
6ka0vAyH/4hRdPwZTmghBahHtMdNfeJaL4D+ekZeZU8ZYa01JgGQUyMKFus/y0pdYEZgtBh07CY0
cKLguvkbaAJYnqbuQ8q6NQ5w4FGsG6TqGPLLJ4eot5/ZCeFTo2gksbKtHZObiQnQ0YTjbw7h88OM
HK3Q995igYqUjmlH/NTOfZlrnmBN2Bpn8fF59oG9vY0/opdY7s3p0Bar56vmpHh5nw0RX7Vttxd3
Fs6xqnVBymMk2evNtKo256viOoS8VdlOzcpgDkFaQk6RAfVmdmDKwSXgRLiSwmYa4kFKXiq1VykN
BgSZ1MJUW9hNksUhS87hBFUq4MoIdduPcjNSceLv+YDoEfldbGRrMHhq7IocN8kOtYTct9UiwjvF
87HFAmZPcQEZ2r9FZEQVGIDd19n5q2QExZTkT1axDzvEHDKscZNmPzs2JoZ5BPgwvcKbkb4EAU2Z
0EFn4/78QAbvw5wN8GD7kCJY3l8jf/uq78BMFPUVQypxODAiQFzMNUZgKBAOnucgxkxxLePPuP8J
piBLz3JKYgEjYhgGafnV4UI65PDtPUfUW5JTevfjEc5nHZrtHSUQ+3IPweNmv/aM9vm+4tU3K+g2
LSNWt+b51qzqQSWhsf7dCqHBZ5LCNQfG4Y23MNcoU6nNAwgZUIAQRYAESXebQQqQgo3CQq1Qs0Kt
yfLqa8CSupcHCImw/xXDsX3gP+uHAFtQLpYke8fs+EqWrhVM2GzFV1lnaVZtEy/0V5To3DILwTDk
g4SfQRKZyUNoNAEY4M23cse2MbPFK4R1xENKt5AUUDZTSLgBhxH/vB2n7EB++oObwf9O3ITNRaww
JXXU8re0mD7TBLqUA3Hd4s+bt/wNoiW+KShab05pDrY4kXnI0XCiD9AFiUhcR9WPuUMmYIYW0Iuw
wZGYcK/beZBH32VmEwV+dGc5SiU7IXbUHfGF5+VPLDh6B6DikHp3ZG6+TPDlgm59xf0HjRYdV4r1
jO41SBrfTNCV+LwKGRMmjCPuANeBOvYVVQeM9YPFrQYwqFGBFNAvJMXdLmKrkFpCOy2gYgLOVHg2
QkyefeSh0YBuR7gBOAqkOCaTIkaaqDeq0wuz/JTm7giUcHXUuojXJIwkoB/VHsQ3fXtyEZ+mubBm
MHB8jgHJPPSGtGMMxUDoPAd+Wo6kaPUUTIRr8TUFjKCpfkPizgo6Q+Uoel6qX1N1EuGNC6Q4SHHM
0BEVqumt0QpTQ/XMmW2NwhIfDwUoDv7R/N9ZRBBfCDNF0sqgXVEKQOGHgoKJzuhPFlwyvLGP4w3q
iCcSGsEM1b4Z36DEJu6AoSdD5ZSrUe5ZjcxWzKPG3N3Aq1Dulhr+6yW7EUAXgBjCbw67JzuJV6bO
N1NMpSaNUILFGeXdxZwxSXuBT3qmF2Xz8bgJA8XZlIsPLcuL8UbmgvdWqENvPG7NJWae50Jaei6E
EzUc/VspknozM9MhQIK3n9PzMLq6DvPqAp6095IsPL4R+JuQKY7Z8LPoO1kIhcFu8x4AKcBqsBfn
0Av51PS8AI1cPLKU26b0owdCerMRXQiSXshijjBjriwfVhapHQwoZcMI5YJdsJyfLVqarD3K7Fat
4Q6jLAzdH/Frp+FSlI2REKl4iMkTCcbzOYuCDNOvS1aNB6hv4WMssBNTF1p5JcplJYLdBTTzTnZ5
tVIu++pElLQkKvANcdHDm1JD9UDkayFDMExRUE2s5KVSWcBhj3Tt0Ezcl1CWeOwtSsjp+CdD+FuG
7D9I7X/EaEigYj0kLaUCqUrnD/IaBgnh3YuCBtOfd6cZHdA2wiy8fyFNKiC+vnyDK/BNK1zOe47p
FQQIIfVQqpQAFSAsYSjbASaiknDYYZelclOpX7MS5GkPYy4UdT4BFRhS0EnjJTK6gDcNQTZJ2b0S
B+ouQkr8OkwsPhMWZ9vxRzOxpcvVf8pQBkij9Ne8DmiDmGSpZoGdzSyZhTi0sK7R0hNKiZxffRLO
JDK7lMkIacLI/zHVhY2oCQWvfq40XTVpRzC8UqF/ZvRZ0slwXi0n5tJJCXgJu2hxeriizl3jwrz1
lzWcdtp4E8iS+MJXZKyaXzcdrxtVEjR4ZOUyc1laqBALmwH2yIqUJNRvVm8XhUwISDXYP7nUVzoN
0IRGjZnjxbgj3nY1INgCNeSQpz3Ra3K8iEseloTgRcaSLsialEmylYLDiRvcO+HP17fam53GYT4z
CpKMC8D14X7XDQ8x++R+G4R147sBukPj53MFimMtQqwBLpAp+JDkLiBOXn+BtL2B8MBShxMATMI6
rpmWbQHEpj6m7/AZGAEyU1GFHEh2UGUd3tVOvs4LNyAGTJBg6yO4kQ21wN/hLvLb+jOtBOBek6Pq
8Se2XzEiToPTQvdBJWRkEh4NFQGqWsMdezaZ/B1sBmKupwbVWycU0N6KuHNBTn75a131GM3zzdrH
XMfKcNUEJ0ugjMKaO1zjYSUYKwteDRq478zqGZxl/I6YUCYSF/WgdvqpO2h6w8qqc3p4w8xTyAaC
C7O9Rk4JC2cI2Wl0hfzLmoCnNTrkzuvgsQFsq4ryHNFuabLb39h5jDnHKx7HRHVA6IMnSTPiZZx0
5+Z3PUcfCke1T0rfVyFOw45+zOi8GJOiQimZs8jIcQHgW1IuyKItib9gSyb8JuiT3GBbzA+YCc4a
mjG+b9YqB8AUmEEQI5aaRNgOFIGyF41RcDObLQ9iDvQF39t84lzI65tH7kuqs7/eXiYhnSi6JWJJ
SnLMOcDHU+6Mumeha6mcxim8Obv5ky/psefIMC+b31mKcK4nA4ezn7PGTKmXVrI1X+CHDDYhtJU7
sCdtG9gUb0OHRZM1IcMZpq924VB0H3OssXjOGhtJesNUrWVtcaUdq7Akj2Dlz04M1vAaGNEp8Rkx
wJiPoC/O8WXcVKSf5ohlWMScY8zKaPhPTBFdTQeR+OsvGTJ2LqP4zU5MT4DLBDT5KQOyIKG4M9ib
6cBwwHGGtrURgiO2ZrJnzXBsspbkjrVAjuGg53jOMFPgPTGzOe2ZmZ5HDhfR1pqNqkovckmb39dg
+J4fxupC3cOKqSggMo+agsKOezDS4EJIYECMr9JpgAAGPDu4BNC3ZTGIl4JpZPCWQG52e4BdYUW8
xLdh4AmDdnEVMJ0ceQ9BEH7ww+PlbgzD+DbDP9cMW+HYM0IQixc7OmrjC838kvIm5UmRjQAKPRkT
sGLZBmZJvhFAodvAvH2GFbAEgtazZQHZiHYobSKlW2wHdEk9TcmoL9zXAl5w2QYlYuhClyetM8c5
3hBAlAyz9NUM6ccq8G2/7yq6f9Y3wkq+AyYaVpzZOxFUYqE9y/n0kwERxXDOorSJlmXvqPw2Xq15
X8LoBtHAxCneMbiQbtZFMEU8AkqZXHNGDCO01zmnkiXkE0LCWeBHygqvdbGYdTPjABTIOorcmea6
qUBfkQ/xygMsPxXuaDwYm8jKRbcp8NGevebPdMYwDHZMva5va1fSxZ1x48OP7bpqqO/FjAHUHnkq
zN8Y8AzMatzepV+oOwiZvOieWLN/skA1hiyxHRQBksSongcWgGZJMGxRJCgrfRHpV0agjS/b+/D4
p8EL3J4f7raYCfQQSWR0wHn4zU2CoX0+zAoAtzbYpscfgsE6M7ZcI19oucaCDvGiZaCtxRhUkgZ0
8O2Vk+nNnBfzDqZdAS/v/8hyCc/KYPqlpzpq5H5ItJooYGhirOGzPl5GjkmhjNsj/wd35k5vsn+K
I3wtK1J9NIq3hegOmoHFQvGoYti9EQsDL7dX0y1f1SIaczDipBhBvYVtFEc+VAV8GyUGhbzFyM+O
+TVrz3dYByc3Rcw1sxWsHItw5aygDuyo52XwbGoI3fd422t9sjnLlmeiNiBuWcvJyICIUYeTSTXP
A0EK2arcmTJfU6YyNQdU7BhOP+Uhf1bjEU1MHx0J3GBAcj6vncPDkSPSfNUSR61Ww8vieTABXFZ1
Bna8x6xD18IjGlZOCihumTfgTicWBI606NDAey7hZ++CKC/M3PDk4McCGATv4Zsx0ZP1rLQQGaU3
PQPg/hnGRoblzRJDuBHiQOTa11rnjZOT/HBiz3gXwJULDZb4RBTxAe0Le2bTtoWLdOLV8JEEhWWy
oiUbCUG3dpDVDYUAOKT/X7cOjffm8RGGntvETmJ5UppVzYIPAjTJ/V/kRjzFRJiCdRo5aIgsCeAR
/TUoxYyZklWUWRVMi8/FEXKIbAxpsnyPvYmcVKjBfysdL1crtlTjr6SBbKRUUBsY07BjmUq/1sOX
vPVIWnxkOf8taXiIDVW9IDkB9B0us5YeLslBiwy4Ql+DrTPna8/JlSiwaJFaeVhYrG4EJmSWwaR6
AJtGG7kxkwXm8UFx9POF73GuPuDoxQFY6yoi3wgMjpNe0l4mxtSBAw/RJIIxnA6PJv9ec30TuJcj
9YrFusxEQSwxS8ljttJS+Ww7PhDKRggqoY5KLc7M41/Ik1kaPBEEElpOBDq41evXVtyivs8B5x2p
8hDggbkEtM4KIzDyHvY1wOmiI5nTRTPyT1sOnQFfglcXHYHHCMpgeCFXqpp6N/FA80zjh58T7K2R
+l/Y3EaLoIjNh6CiQkGwT4mK0TwaIJBNFJbX6Dk0vxysOBkHjO/gVGqgdgaVMi8GHMPY/0dM05qE
lkfBAkNA+JEUJ7AstRSLrzIzk2/vkNACXvuBin9Vnjh0SJ6PqfU4ZDHCpWoT78OuFulCsoFPb2FO
gGk0OLL6d3KOHVae4wLJCyWHaiD5ewcB0RcFRrE3m1PFrfiEJqE+SxJ6UrANxHzPfAyAo+L4iAIf
6XMafgsSOqbrhCZgeZigJMkROlqbhnQF4sCJfoEK96sBf4nDzK3xmNPYmhwuwWcTXFxR8Bq+Qj9A
gxHTBJkqsz6NXLONGZuwKrWOAULW+2uCCgXOOSr/LfY+gxms3sTvtAwmUWyGWHZoSfYPkUM/M2Yh
UH04FDpO+MJHZWrEBKc0PZNtWebqgK8BiuofJZ3KXYC92sMgOxQzg1UhGyuVwZ6N/Lj9HHK0QQBA
cCnCEdZNEvCqxYNEdoEr7EY1mqys3SZl8yWTTizdsgnddtnTmCM5BL6eE3yhj5r5CRylEmA+0LDs
qIWYrh9VK9BEGQnBnA+TE8/hxDcxpFaTd4ti2M68urliJZC18LkZmMk2RLZhUsmXVCzEFXsSNULz
H0zssbMa3+ZFm3rSu+0zBFdjG3HEX/r+A2lfr8iA+Pj4KZcrPbHCBHA+x0Fd2iY3seoJDP0sqdvJ
9+Cj5tvAec5SzersnwDnEceooFDmKt43tIcgfxxUfFOisrkquD2u0NMIDS0Y6a8w3f1jAhmtvEE+
Nyv1H35LXGZovO68RgkHlCXxhetLnzAbhMPRUwJDUjVl509AbF9YpzE/m95gkf8CNWPsA7nCU8rk
z+/HrH82jHdzafL4Ni/C70nHaWEOCnOBRqgnFe96tdXhh+i4+Ij84gE0lje/p2CZU8LivHR+YfrL
DIETgV0K85xL4sgNQkod2lpGTHn7wgSJty/XI7Z37J3+bOS+38VA8FcrCVlmmDBHXEv+LiNvDYOu
mQy5SjO55Y18e1KOfytPtGf6jnc0JS6U4jt84P/H03ktt40uXfuKUAUi81Q5WMmWbdknKI+9BQIg
ApGBq/+f1fzqP9m1Z+yRSOAN3atXQIaUJog+Il5jJ2ZPt6P6oFxi50sSkmA4ehk75fdVk9ScO3JX
D97Thg33jSEKEwjMpaXi+TCecANy81/xWl0vzf7WuhcjZUvbKRJIWahQZZ2bnMDN2ReluC/NiXLJ
No25xfu4rTz4BeexPwqrwM6p3jMPQ8DFUAz9EKcCFSomtadbBLcvXb79IbGce0dHltum/+aNR2es
iZlY4st4TS9tRmGkkFpsxRJQhHKF34tmX7cEyTwzFS9xEbnML39DkYbMdKxfs5CRpcEKyQL5V2ek
fOlmJT4w+b0rEfdBeWTZacsRcstNs0FfTo6te1EdIvpS9KRX1sHaM9brShqWJ4p47uuAg10eAHgQ
vs0ht3Tc8L4NF48rZW6V3BQWSzbNTJT8Vcg5fDQiRskv8dyg+qTRXb6YYw7My+9AiUxjlMBSaySg
1ewLF5BlUzOyyGLFhm1MZOdMP9pRhFUEUFSnu/HWdJXdjl3C+fmn90McKNYU/wSAlMKYNwo4pmwr
4yPH1D752hEnBr/A869Bcz+Lw5Jf+m32Cs+WNrBhfpDFin4JFRSru6JxgEb8kRJugxDqi2CdjTiy
E1NBC8RInJWVfferBNX/hNmx4fazC1GmgI9gdgEcyuBhA1rKvmghXxXwqZKOI1IuJNueeoKbnAbY
Q9g286bu8jKPnp1Rj06QfI+s6eZMFA6wT5hXfpzmh6j4uJohNt1kKOi5QmC3wIZZvzUT+nTz4ygd
mNkJeBnBM9bN8ZfcuzOBFyp6hmMQweDTh2sViFy7WM0o0IS4q3AS+DJDQSvz+D7hvTADR0Hj6w7O
auiUeDwALjv8d+6mY71jG9ZtnJGThBtbysqzzgyzAsSfKZNcJOkMJSxbzwqphVVIacNGYBqGtaBa
jfV46Yz9LxT1EVzs9JdRSZyIBroDxYUagBnAVdnz+wCcPssUBxP9NhFPO19wiHwV5CGTtJzrccPG
jT0Wr5JSzBwtXaOfpGNHApkSMGNumZo0Uqy9KE9qL3gwXx+D/B2SoqkSQD+yRC1+CzG3rIBmN9kk
GeDkZoxxIAviesdkv6D0Trvdz5w4aUFqHxFy5cuRbEGukhS3igGinqiaiYkohfJu6g0aYmfOmlIL
lVLeVJ/y17B8ZWcbaVj5XVnFcQC1CbqXyVFHZtMBwAjwL5aP5FBfuX0L6SC89lHcYQr0K+4lB3Co
1oKpgSPYvhor0t0J12+LHdwo0CWVHbMMpTNMhSl3VP17YEGoKOfDhOzYZmUGuDo8guB0eCng5N/W
KzPejcPrjcMYTZeDWgAWHPW1OnIMDbmxJLOnYwRKkNkD6niwoj3DA5fZGO2lmmO1CgQnUYZQEkhY
L04jBz02yBqFuiNW4W5PryyQGlMnhGkrr3Vru/3rUM3jDWMUQlTRB6p+dqP5DrCCF+fSCuAo0J8H
Cwgq/pjE1TlopjuhARA3JlgZbDQa9eMqAL9YqSE2fUKd8BEoWeKcNTC6f+Rk2yOExAWQekKGmZZG
DvMFhdVKsTMfgg+GMBQ3MvEf2RjnO41GzbqXrOFqMFsbw0CMJwp3rXmbZ1pBbj0Hp1MDE12U6jDO
vackxoo4p8cCPUQGS3M7EoBRUghA7jLIR9CS/rbDVS8vKOMmWqya9QlYzSXX244qbzpgC+vznnx9
Kx/I+B6vZ/YITmeWAonXJoiGzrgZqCJwR1aHG/hSsiTPZbjfqImX0/iI0ISJIuViP9AiLFTSjGz/
ucxqAP/Tq7jYfzm6Pa/d54H2bfwPA/byMgrwaiIITwZiDD6pChuI0ZpuW8SZZq5KQ0GvDOTnQ6eP
OcoPHH4kDYHRy+2tYYqAA7YyUUW2kFSiFbIqEZVgeoBv2rA2DUhNq+hKKKks0Gnehbghw8pCaEAH
hLPnfigeLbYev8A7rHEArScqwIJLLAOCuy7J1aCh6/DPFDBhZvJ2epj18spWp40Ebc5empw6somw
6Cl9LV+nK55MDqXz3eYPG1jvrbNKblJzvBYp6LHpgeYVwFc3cb9HGIay7DMbgSdJoyJby29e+5VZ
g8e616LrG+qaEiSeWZ/E5hWDy4S1bZYvajathYRd8bfyFk7UgEyVQtYAQ4hqdjtWw+U04ztjiJes
Em3Lweph+VTsZUDnv83GKYdVA+CalPNWR9bk08aZmj+PM/W4frcptSjIfo/Vjs6h4Mhr26Hq2lLI
GEbaM9OZmdH2EyPlFziLn2U/x1/ROvMU4OMl85H+yw84VH3Um+W2cePO2kKavmRi5e0pwjQ0ErpR
OChyLfcTVslnHCKUwas8vYuJmOF0QYvPp3qxYsGQPtXQ7KvXMd3/ieaKZeBCwjoyRDGeQ4zU9t6J
KGT2NFWkYINSguH1O+64JFA74B7fOfyj162DdFEzKgE+OkGe1Wx6jEZKsaAD12HLkgnfUpfzJfqO
n4EVKrMPgJf+yNQXWgZrVXT/lhvfpUqxndvjAcXQgtlmwbNGSMnnqvm1hIP/cP3i3Mg56OXd4Osm
tYkPY8SJoSDIK1hIn3PitA4ayr1OAVIxzmqobhPsxZiLMIImjvAAF1vDAiK6fzeVtE8CdPtaBCtn
+nBOHJk8pjpmk9Y7bggEHMxER5Q3tYexaNeJwpdzc66AbW4Eox74GsJFRyNswjLJcsCt6DflsIRM
AAFGRcNTkup12/vH/6PjlAv/r0/RO81xc3u+XbqW8C1CMoH8mK1itAw2FXFLo38GMnXzF2uKkNjz
+GLqAnursYhvbicIYwZT4aHDxgQup2RX4I+7OStzghKjbIxGYEXTc3jOL3LcX6lweLo+D9tueesa
Og4vMeR1TctZSTwOgT2dzKREEOtmt/ugPKQqWHm0HfFW/8Wi+6gqhl4BswRBSVC+b/JZhg8PWyak
Fcu28AGHo9+xfNb8kUtwg2ZyZT2iRUka68lZmCnU5BiTBUYUq0ukNsMo2BAUgfTElpGiuQINLhAz
8hX5Sxk9TPpGuyxWFgVUH55XuGOKqoUgJMM4i3POPRZky/y/pCb3LItxsLFCkcrkbgv5PHOIfw5+
vBpMdjgFXHVokK0En3xcNic//GYYjAEHUJaKF7elt2xAkdFNXMqA1k3BPzKMe4H6+1sCzB85dUYs
jCTpLbP0ooGmiR3TuCe/mrtZ9Dh1JqKgxQzpiH9Kf4g3J0tlJ6bC93tACPEjj8UO1WvflneTywQH
Bx7YsgXatExUlON7FrKifWU2b6xksEt+GmUD/e1ab6/1ykMzsNM6KHIRgA5bOlc7Ec3JdZoxvrG6
MvM1B+D00zygoxoA++MgPzL8heIPppySf+QkVAj7YcCtMNvN8DgXD87LXAIaz2+FdHdxEiW46XFh
WfSshXIFGPNpjv5CtfGXvO31W+9HCN0b9xO5MsgvhwchKgGDNcAcRX8af6QTjEYlzJpdOX1PvNht
x/6Lg4Dpz46FzUimgNyHANrPAZ0nSc6bFCf6mYNr4PDTaGFftcmXfTdU187AM/bxxL4kSmm9PiI7
f6ZNgMcQovagf6WJbTGUqRc6SZBObFg7+JLJQOtnKDrPn2FAJUFPABoiXC8bEkTgPcPgJSyODwXl
vwzwBC2qtY0GSJI5CI3Lf4Hg4NQ8jmu4XHH0+TdN7Szf3Oh0+jbHy5wiO2L2FKA8gT+IsVffU8aI
EXLuCSZ4UwxmYqZ4d3E595Cd5YndnVALTiHWc5sIqqRM6yXsO0rqyXnbwDU/bbgRV9xKxqMoCti/
TgqZszhC8t1z6SR85LtZReJc8q0paoingqu0418zAER73HWIOeBLAvTH0zNdJK2X8qh0yIvFwSng
PDKjcL8GeNT8RESKqic+UiZtBzkIWJNzAoIWwGeWrUHMWrLE8ATNCmUqwpgdLyNwfYJqi5OQBjyM
NrnT0sfeZw2tlA2pgp1Yp3iA4etKrQaj+ZkqENl2dXB45gyQJA7xf1Gck/eWYcjfFQsn8uTh1UBp
d+cWHKEBUe7wGz7KlcIq60r/PcFJ4iML/A6V67E+fu1zxJ8q2iVAcEPqGgDJDHtLOrxtYzk2VTRf
CcnEoeKBQCGarAPPNo500O2ElM60JZ2vgzHFf82KhixiN9RHGm8NHyw7Lu7ZOc1ARJlqBCTETCTJ
QUMHwYFdTriqxcvhPWtFdQ/s9/KmsK4Hgi6r94ygBYBEXoSbcH0iqGayMrRM9hmudSpqEOgy0KU1
zlhsV9i/PJxJ/lPi/YX/CoDqCleh8JPVDYCx6hlTz/d7vgoT1N/NeAL7WVnTVC9AagcgD5vuCvOV
2KY50WfEBVsCIxUmIlxL7sh3AFGmL08wNABwiq5bQhUfIY6vD1N8nC6H4zLduTm3NFkF07PrhOE3
IpN3R5Q4EJcwigFV9vTz1KBQ2Ms4KPH8l0T8ZDfBkI1Iu/StPDUnqC/FAtcryKKYgQqXFTKSrySj
aWKRcm6MLj3RulW4jNJo01pe4QIG9q0YW54RthLiAOiRBhv3lRuScpalfNSMegw8nUvWVycm0mqK
eHQOR0CNAgP9PgQsCFJ+WB+QOxlDQpKT4tf97uAyxaLiOEem7YkmgpwBsp1AaiHH7DNgkM7TpGMu
0e5cdkdKDXdiqZU9q7+f2YXzAqXJ2JxZBEHLbnGq/vxRSsB+FQagFsO0xrXjLVdH/vCCEgSaaTvM
hA3GH3tU5CAKAa+v3/2eneM7vQdQa+B+YVjIZFiprnNavK+Lf5fGp4CIIKYcI+uv2SvxJ8L9iSf7
Yg5+IlxBMRvuUerR3Fa08xOgKJpIPHRgH6MyFdgGW+5EdZhSgFTN/VRyGxH0w9ZFXXSpQybRmT7H
wMFNovCvQet0pLiDUHW42B/CX/5U/YRz8SeAkknmZZvc9mOIHxdvLBnl8xltPW0zD17hSERszMA/
wiu1PBEjXQdU0JddBLpiNOIsYBC4cHFOQJRaXDYHIbXhjUgltv1Jbk1MZqDa8584E/VlktEegzjX
CcRSfUJM/Gjc0RyhV9k/TQnYs+xIzEdaRhhdvvvZ7vLqMkB7Y8TUBTH41WEqIRYe2W2uvP36Jb8T
jVYgn10YyQRA5Es1M4IpIjL/EYvUqtY32Q1guELhVXSR6PrpHKhB0XK9J4XG7uj2mNNyIQaaP8Tk
nwL0o4HB9MVIuXrYFj7hgpTe4CzN0TlA9TAKaYZ3DpeN/GMDdnuTl+8MVen4R4paf5d8kh8vk3kd
0gxNZBtoPDGxXmwyIUtLQs+ogMXxNC64+qizUwBYsM0ZQTr4VDgkzAcKUOogoKcTn1aEqrNZMmZU
GS7POBKItiN6Xoreag7Q8KCKAhjR0WdpHhCAv5vXAW6Gf2HTUCxPLCJ0IxBvzXVL0hMjVgxwFC/w
c6TmF02AySZZ8x3ppc1yvGRzywwBfSjWMsAfAS5KxpOSDy7A4J5pXQCPFj491mKc1nxl+l3yHRjC
cXVKnGdZjqRkU3H/7k8ADAQ0k5/WE46SRF5wc54WzySkkhyhISSvyWwoCHfjiW8MIJOK9BILvuUa
ek9aGsBsI6pBTI/YpQCI0TDi3AheNg+vEMtX/J9UFMfJ3Zk8BGNdnT1cGlDJSHGzFbgoZ2DXMKhF
8GmtjZngUK41eHMvR+rpGrshaxm1D2uc6S+DyP1b59RAsUIpcf8BN49xIXFcNroTUh4qJyLmmDxr
pEPK33Ak53cjUKZxMCHVqjDx+oA7DRGh5fcA6dYDV9Pr4K/jNY5L5UPW8o4z8meWPn5t0xwt3sql
l/fjp9dhsG2p9Hg8cDBgJgZ+VPSv2EK/TxWPnkLf+2ULz4hUNLTR67yAfJq4t54Q73WZuijRmgop
izmM6A4xppp0CRrcbIiYjR/mxEnwvKSY4TRkjWNkQT4MSz8Qla1jjQcgyw2tDoQGtgUhBPDLBq5J
hv08xIkX1Ov3ac3r8mikYwC0pUkU77EsQRkKbCQ1pJBWWiqhwIf7m3gY3ap1KpRbZV/GuniYqJAB
ev8RyRtLu5OV2xGhnLSnfQTcU/DF9EAJS4IZ5cj4JsXzSffBObm4EjJLAIQDASBheC27V7XV8H+J
rxtW5EiV+6VfMCsIfEymA6xj33CB4ow/aNo0ee3PBBblXU0EatfUy1VBoNddHy7fo+g4X3C5/jxn
zI1gTadu3C7HqOjYLlgNxErmkIUDzIYInIahDwfZ9ngKnfQbgyOObnmdaQKL7pEuTyEKiBVBmcKj
9xSE/N1kIqnC7fkEPdbdDxNP/yNJg6+uL6SFERLCCyYk0waV0ZzeyEnm5GDKUVRIWqfaSf9sXc1Z
Z3ndPnv3hH04TlNjxnuG94D/MRVjjOdT502wTowZgiXORzGj6aprOnLsXaLhJYUuDKgLyMDQ7fDa
jEMyXm7HergnSnOPY0wxc3+upXcGvNyJCDp2JRMEmcP4wZqQucIa6TKajC6U/N+BnABAB2Ki2Kz/
HyvZd7H/UMIRv3cguKGJyZr7GO7BG12I86sQq2QPMIi1FXKR6eBn3zEea36gYRzuDbw3tNyU07B5
AGfnEwoLFBp13u0vdiV+bNkElI5xFZphOEMYMvnbfYKl7G1wYAOXsTgRdO1veRQCEh7W8MW8JDNX
blwRvlyGvVkDjmQV7Ftx3WLrZYtchjRwtHSWfuZARYcJakdySJ313q9hnQmCTVCd/HZ3ATZISs9K
JlCVpFW5iUOIkg6KT/jsiOqmSJZ2gjJdTy3NNn0MUYpjqe3I2KWoqyT9JdAsY46PT+CIgiVYZX+H
5XkX5NvNbk1ItD/ArMRq61cSQ3INVFrJCZTzHFBVzLpsDAlNIK3r+wSCRGkmFvGiaY3vrChHVl0S
JYh/NnIQzDmPAnidjNYZuv8EE+G+6OlUY2xqrooOBYLTQOCqXdYXk5Dj1bqO61lBYYG0SUzIp1XL
Zl1rHtmoh45f4y6dLoY1p55TgmHjUez1Bj/BMGYeTfU0UWMnG8lMWctxlEWaeB448xMXo4P9qXrC
rnm7FokDpxLErhLG4ZXp/TUVX2fcHvrjYPb2N6cueS5mKpGqWJLH0zIfiWaJAfvnh6Hc38Zj5mDO
wOMiGYuClcExLQf2rm4T3jeSpTnBFxs3Nxv1isWXkxrYfcHqGnNHSvX/naOAZNW9jsXHmrgcmcrS
cwZU6lNEN4ORw3yfkWL+4MaQnVGc1Mktg5p3SSbxJwEbEPkzaTgIsh3dcnkMI/xoMm9yMJSdTs5N
Eylyb3T64eWUjREjnmHmbit37UypnqXewqoC0qgwtsOUZQy+92Ef/UcEC0lZS5g/77zZu+7G0/o3
Oe4rhLk1RW/OZX2PfCZM4eoB1XjtcrMjH+kq3YbIu1j7atfBSBu91b9opwWFAnZBVP9JNj7ONTfI
jqVz/BLztz/GE/7K11G+nPDrjPwDCFC626PWoIq66bNYj1ih1/jm8QiQC+V41cfzC43wntN9dRjn
dFn02o6j+xtAZcD7G5t/bFHg9OODEjfpC2MlhnIYEJDjS2UIww4Hw/0AJGXTpDb/ns39/7JJzoCY
RF33i4oPdBwiUPt59MUG990MwbJnfkqjyylmKaGu43/N9rp2d3Qra3NLbw76Cppj/uuIkmf8BwJG
/PRHprHoj1RBsWw9NjxGkhQInlSQCpXpwXj7Phu7dHi3dFlU05C8jFjQyx1dDxs6VnkDx3n33BzI
7TBBGXqm6ySYPpoVjie/W9SfM331IB7gQkHSnNh16j80srJ4F3PcaBZodmgQdALIO8RadUUDSe6V
dBrEORU4TshL63mCZlfat8gGE3zvOQ05f+lwui8UYnQfWKB+k4CH+Q2O+wgbIEa17HmkkKeXlCHD
TYSk575LKQiwFSD5I4aq28g804RcSdTA7G+4mx7KUF71oZ+DmwAlmuq/RJ5/329I6oNV3u4e78L4
VcaKg5l1eAgwdrpL28G9zUdiyxkJHh6Qs9E8R1H+nKwqPAdEqlDoKLvS5XgX7KgQGNFyehpzrh+p
Sy1GCa02LiQRXz2qq+45qvYOPRBGuhpPafBdFjwRDV6QPIaPZjLDuJv5ptQsSaU/LOB8Nt1++UbN
EeHSzD8mXoULIiIEemWZXqC9mKX8QoSHs+O4YTbpJuQSuBTtmU/QdK9hC+Z/5tMz+5v3lgQF65PB
jUvsDOw5qqk5cklKxLCQfynjq3jA3QNyOBU3lbo4suWhnK9gOnM7lsf6uifT6uA+ufiMwPegk3Zr
KK9upRaMwZHZ9lRCWFJKpA2iER2E+O8HjtXsxFZpQKvvQPuBtAFy8BMUtZIhZS/7yL4QNDfarh/Z
LLL5V2mHCIknNVILiptOhrXziMMUdVorBL/xeN0+oy1FLbsdpMYWP0UXld5dOeCSHSxkos0+ladH
Ad5XLBFZpxAZpFTa0+r9ZVTNTeCoaus4eJHIxODBxfTFLXQfevnhrWHE95gFEUbxU1/Qo+xn/vZI
M4uaBC+oAyhNqbwmPOy/zyeNuzbcH1yGZIzHUFSI0g7yRnEjR21VzkWmXAFAVVSFfBn1qT4pKqBi
+XM28Dm48anYPLyEggzF4RIGrKIWgGQeqDYwIKaPGhjqDIoA8U/7khZV36mZJVJwPZrvLAuZIVUA
jTkGIYxUe6IlRaOr6MYqTWXpBcpWui4qK9ZEdhfM8IE1NzHuEgT68qaH7HJtZnplUsZX7gjNnD7b
9JkzJc0DpWb8tczFUFQWpr6dPckgJEs1Z6xqJNe+gQcn3jVyyrPYSPa4NiqGbgjCKe1MyMMG/geU
YmnhB83AGXMVVJ4IO+h2lek7e+vz3Db35eq0L6a/waXjHxwmTlomHRByqONTGkD8N7koD4t75cUY
HPacEbj6Sb5c63RjEcwJk8QG8/GnOV1oDycWh0YdVknJ9GJmr/BYiUjXnBwztt6jAsxahOw+Wy1B
Ymle+9me2jkgu/KWemj3x1xCSfek1pHMVVMw12f1NRwe10i1gVeFRzPRgeBzpLI1STe2GZT5CoHG
zxK/M3lhzkkMmZKOPkEURNIesKZ7oj03HnF4mryLAd4yw6GR/wzGT06ApvBdjZeCmXXY+z4wucfe
S44cJFw+wFyD0K0jrNwgZWUhhydPsxz4sRTIpFHuKrkNHegIOZZgYZTdwHlOBu0N4m6OT1Ei0W9R
Cs8sHU8Mnk0isxVMsjwwVwyO1MGwbIH5RfiAMg132OvADz36Ny5aurwWnzaCv7qPRk7hTI1fJFyZ
FynfQLh6RHpX2PYgZYEhMQXFU69BC6M+DjZVBpkEYC7CXCQPWPJymKKCAoDcKNWm03CfbfylIETy
UHNJCddwMla7VEtBC35oMKbBkufscI+Ze83GguvJCmFziHgw7efqaXDbCoYfz7YOVBRU96fMiW/q
I79gAuL7WxdUCFsNjL91If9z5IP6Mv52WvgqNjSaGXLRZwO54oy0v0l6togSPvudeLqKnZMhRFD5
3ttxbKefRXBY3/ChpG2dZAuMwZ3zaHexpxYTHasV1Iyh0MRLE0GexVsQMPinmg93QXdfc2uDgbAs
MBw8QZhd/jdFfOJNwGSGZy22M7Q0Lr4OhoqbGaoZIpvQwch6WyokKB0wb4xhvt6QhPEJ9+p3Dc0L
gSALFXdHkRJ5ZzFfxAWhupfNhBFUjaNb5uxbq3XdHHcG4+K6wALXxAZT2kojbWZVzaxOR0Gjdm8k
HCdcCBwQOVzFq1O2fksUeyLqpDkeSPEjCRN48/5hzmkmcR8AYtNMI5DnSFlpw3Vcx5sCX6eQV5ek
zGb3OyhMHAAygSJl48OgKmiH8HMYvhp1qEWqhckl/vU8IRgwHybp9fl1GnZAtwUT3LgdXb7zWYZK
9aR/g3KWicKRw+f/CjdgEhoOnkDEaVa2+kc2syR5AGHkuGqkvqf8H6CxmVDigLDk6zSDf5XSaQRD
jLPTSR+OuBXseogCRk6qda5GThnQAbW84g4GprRc4D3RELD7gv1b74X35YFfrm8JGYBLo+G+BQk+
vK64toOji48zYzDhCFDah9Bx1gaEPxXPXIBzkiJvUD42K+5FHASTrNn40UxfShcOaeAxKhRUYpZ9
yY46tfRA47OezLhspvGmpfo4O83CCpO+pAkEbi4UIs6RTUm893AFpRRHOiTm2prlTeyJbo0mPmir
v4b0KS/MdeiaipFa0ECKwgQeHSlJIpKqrDLRnA1mAZ8+QeEjTam4cuWZXZaQipjmvmDBD+QkJyZT
Es5I68Bi+NFc8VR2mGrBz8Moxl21iGwVwPNzj8ylkX1lP8qNv5EcmC6aNM+0gyPpAxew8YAJ9BBx
ed3+2ZMKSh59cmKsQIkAg0FhXOa05NEC0xtj9DaFnL2Dn3CuNlRCGmaVeGZ/FUU9GRamMwvIoiXH
mDc5mSGUvyckuliW5Nilssz7lkgak6fi/wGyKpmR0c4o3/agBsT3JidMgTwWtvXDxpbqpfUkuuxu
xnfqrlujAtC5QFlxwOYByyjANKwXPwVC9ickK1ACuTq4t0QiMQYkFg3UplxncqXA3O1E+dehjBB7
miMZHwXQWCivjC6SXKtEI8KSnZBAO2TdCFLte2US5YRJzTEHUrBjF+OptuB2wLHbI8niroA3R1ge
tRf6LdIb4GjSERCw4nqsntgvThd5U9xQI0CC6SMiX+TU37L33ZMctYj/ui1bERRJKwGL5A7oHRjA
Fd6B0NwZMtOhZYcBKUPIZYRODcYuOznoEI71lGh6KwKluY3UcGUcZ7NbEUSOaOqMJjCKo/Kihk+7
MH6C6HP8CtuN8hG0CVsnliPQAjNZNJ5k6F5ZBWWbzaTfWN3S9uzxUNeg2gwdjZSZwT191R4+53c2
NJozE/tPM+jlSEtuLSJpDhgHmasWvea2cKwu0DfcnZ50QmEzh2hg5ecDwE4jpM1nJCOKPRzRJ47p
uch/ZI3vYW7N12paOoreo620imrYwm+7bFfdY4ZIsGrK2uWk4WRLJVvxZUW31vRgdMt7zboAqlRr
A8RgprXwG9mqwVU3EDnHU+LKAZJCF34PW/FTJgKqSecKZjsZ2aztGFBoGjEjQL+TPzvtSOpBeBgf
92GUfkzxrn8k/QPjsSMFqtvrwUmRCLUZs2jASOV89CF9eecxw7eT1Zevr7xSmQsKywWHdrk2EFQo
cQ1He9olJZUzNv6rGpd9Sq1jwUwa3vQjy1EEt3p5wkRPukkOunlfVVywBb1RpYlHxE+08tmIHXGw
i/7rXBhq7u7UYVuU/Ns6jrViBRwHFaUslK1G7VIBAZpyqNVUPtoLGv+ZgyqseiOwZQmQnFkyGgPE
2L7LKX6Pt/45qVnVEGegn7pKj0Wz5Z9wocItKr82UnyWcUAEG3Zbs2Z5dkXUzfJlwmz+qhlpS2so
cUbzrLHA8j0OlaFMkGJiKJAlKPY8Vq5x7mPkGPOIxCfqiuRrXgXQ9WWDmU26FRsOHWMMuthE3CaZ
RBNH+NRS/glGgAmV3No32PYYEDuHHihQN1uJDcGZ1GCafRkOmNmV4wNtsc2gfyXqXEZW/1mvYBAl
p0MZa2ArpgrHYCIH5d8SNTEiRS23AyYwrjCgPdLrSrQANJBmNZV4HK45JMrApWRmOk6lTdAGBwfn
OvRhKIU7zhJjV8a0EBrqUzLDSjRszsTQbp+Nv5oCqLZ0YF2TMw+4oSllp8F+CLElq3Anb5qweDKP
JBxnaTYXDXNl02S1SUk8LnE+K22WM6BoOobem5w2FBwnu3eODgpmPHPlhGViJXzZaD1FhD7r3Q4s
bQ2brd5B5k4j6vLunYXCwe0p190QgTd1O5ppDODvAtoujhoSQ5IUiTDqaGoL+H/cIQRPYALHCLgk
TC+ibW0yqqFuP78brC1GU5lM393W48DYGNUHLT+Qr0rJFfLXg3xocCZJ6Tp6PhV2Uc2PBC7Ccz/F
/YMEUT0qC1bKxocnVPd7udA70JvRbfQDH4Z5BmNo9Ay8WcEAOSbGDYXVPanV0Tcos/TkpxMjkDxz
8c7v2vCiX/iJmcw2kw3CRha2K25dfv0tyKSmHqiyzrPOCcpOk6//uX2+4hsOLIHcO2H+Ecj4sotu
Fu+IL0m8e9t2/TV24h3DzSX8xgGDkIBBDlUyPV7RwTDCput2rkZxFSAckT/xBVCObootASeA7rxp
KOpKOGIPZUqoXl+u3OM1RQZg93xlJpMKm4O4wPEg1CQYlt9xQyb5jqXxVPoZz9T8BHBq4mwoOelP
+7ErLrzMGzaGrfvtqxXZskwAUGeRjMX4aAZDZQSbp8+oGsoTGDPTNt6KZJ19lBB5mTIv6CuGRklA
oW3CQhxvn/pCRceAFIJ+4Y8t82ZI8m8tuPIvrG/b9zMsoNBr+y9lwBfDSb01Inq/A/cxYbzBXMFy
iF5tqkGkDJlaPOTDaX4Nm2a5txQ6/0QicZmw3WDeR7ggMTyKfSgHtYRIZv7b58rXixsEmxSvvJZz
GI6zU2vU5vtnpflAdOi850m+TjV0LuZRCFagpGM3UIcMHusQ7YrvkT9UpxPvpC4yAK3xBzkM4Tfs
rKGstrn71VmIR2IvF3/mLQbcimGma7sbp2+S8FOyP0Tt22upRJR+YUYFbbIn0JI+monu9npOsDqA
+8h4dAJ38gN9IkIsmMBIF8/nMXn1VOrsI0zjysLa6wy0dYroXIYivZ/gNdw7kMAhm+yY7+yDr5ao
FUSMcM2mcFO8/YQFNUJCjlpT684H5pyzF4MqxP4jIiLaBl8tTAsw7ktsKVGLf5TypIBCWY71K1ZR
KnRUa1U917H06AS5UD/I8DkIURgFxwXoKVKJV2tx19y5WSLfZYngm5GjAXLbExaj1f/61m1+lJUW
n8OFOJOSemN2rqYMNo1wvYhptPc5ICEI0PQB6nJmQmNRnIy7sBLMROfsyyupClxaxMPwUZLM5zQh
rQxDqRmodNGdKYmErlaDLt2eUzQJgciN22si2dLXzeFJt32iQe1TQN+zv1ZXLV9mGvcn4GmQra56
S2D53MDxIkmtrAJNUDDEZwBEcXxGjHcMm+aeax78F30lx7S/pwnvqjSHRkO9mAwsjaIhXKOgi50v
eO5YgMbDxzb2h7d5WLMfRKsQ8nNEBmBFgCm8czdZ/puPbYE/LnIqlOcgOPgF3PYeT8XZ3MNPgwXL
PTNu10PCvsviq3jHvNJJ8+XdD53tkXmDyKjUbAXWBs9+SgyXJQ7CxYTFDX7hsxn2OAGsVdveJVMZ
IjPMoXfxscofGByW13XGFnH61nNvaz9EdUUN/0B9iwYY3JZKgr7TqCeEQt/avLgPtHrw/iQxATsB
DOLxASLBHJexgG4ub8uLmPI1SFyXTB02sKzBUS779xnY/tNcVaJSTc1bt6z+vbH7piP8SwgK67dp
SzRty4pvlPIzZXoQEq7d9iSALEAs/v60/Dc1nOTdDntOzq/guu7w4igGXMdpdTVnCQlG9IPvVIB0
y2xC1ddOymkRS/AzIbdGUgthrxzifyaQnDF5ec8316MEYItA4eNMgYfeebTT5qrT80BvYwR3Xxg6
JddyCTdGuc3jENMUX+DXHZ9ihSb59VY8iY9sXIAGDSt7LQc2IxXYf/CPp/2DeeXFW4TOoUx/nBU2
EiTXa7feb3JQ2wKsLI1pgbPYQlW5/3eOb6epZHHXr23sHS+GYSYhu6dNciYEJGZuXOd9+2zGj2b3
Q+SKxeU6DedhB7j0xtSLYltGBOYPXmccKgV6ogeH8uQqDol5t8j4msPgzdnx56hkHRbaEG2XdDrR
Zc0aZTIvO1OPOs54I9sBrUu3TkRCjRw6Gk1BhSIi/bABE3ou0yOAuKvCGEQRB2aNKyviXqrujYgd
E7WZeWvTg7Nnk3BkEX4g34OU+dxA6FKZawg1dQErL+qR4zseeVYFFKQr51T/07KdSi6ZGMXc7QQ/
2rI0MWsuXqjhoeDHgh+467KVlCg4T/cYHj+AgMIG5jz7k+0FqcjsZvaQFeWxj7uHPyK3kXtQnOMI
GjOrY7LNsnIqrMa7uVu+bKs+BSS3W7woyBmrYEkFDcdxU6Bp6bLfxrvBfr95s2ERFmKg28WKOSwL
FkbPF3bS6Xa3a+CIMIu7hm+1PTKjxk81FA7E9AXoIgTk2bg91UOVQz4+ZhFoGLEPTKxgOPV75Ybj
af8ArQJKTwEbx/XYJd4W19cebMx/DUFIxDEQfDSzmF/daUe0C8m6zPQD5NRymC6rOMC2mRajb+b9
ORjIjWI9oJLoD2C3zxnxrlupstmpsJVKD/yLwXOU49nMZMjFQO43ASb11XGXpdd4axc8ihDgax8x
Shpiir1D2mKMjhHSDoJostcdQVgFU8+3/ZBB9w9Z5+b/MWMwPh+5ecwA6txRwES/8WO2sFnHxpIa
TnhsT9iXmyGgBrwaTzXIwWxwKQPmZA+6kxxpH4KVi8gQragIq/sSiybqsRMWINgCfM4rAI5VI0QK
Mx1buRPdkSuG9CmINvriVHQlAn2OYCQenJJHn5D77JCxVTAB/IW6lf/uxAjewc/WU8uIB0JWYisk
fVYzgueWmjXXQkFXOTntiCxKGiAxd2Tj04id+MCbt/xudiLubpgLZwGQ+ryjPiKiorjPIFsw1kB9
m45O+63an5g/wEzE82r9LoMfa+ah+d2KgXYpR/Om6wn426sjoEq+MjtPd4KNOZ/MLWLffC9pPK8s
lXmuUtLVFg7YeVze0s4dL9J0ih4rsgrv8zTaQ/flq55qOqoR3wgXcOT91KLYTltYYsFuOtKTx1zg
ndJKDhv/GByfg7r7LDu9biA3DNkE0u95MDC3GYvqrVv753Ty71RCUQAVlCYziW4yvI/I5uYgxznk
Jc1n/3XFiwEbDohKsDqp1/nDWyJ7IaQfYaKi6wMwleOm5gTlKqCWIEybcKHaFN7KLp993rfrNMxd
9277VAKgvc8UXXg/UqrYFJIqA34IRSNHtDcVNxZEjLCO7Bei7C6DVccBBtOEDoY/SHVP7+qYErWT
+sAXT58/hAs6gaa5eBTYpp6xG76ys35KQPS3CqN259TXD5zzhEjvqHUKF7qnGB9m/OJDyrwxZh48
hbdCgfYMCJ3HDvCgW1DHdCuKtmKioO4ZiD84ZZh9dzee6HQsHnAmi+/3c/96Spca01u+H0Y2yXO3
Am50ObVJDwVwcjiUkRK9d6OECQgh0JNUTBzbw0vNaYFp3BR/hbST3vn5evhpN4F5vNWLn/2wnXhO
aV45iuWuyetbibkCe43pdr/4PaSszsF0wT/AAOBapeiqA9QRWBWjLOkIL7x2Zl06tRpjTMUA7mLI
bcalEWbhbFN9helm/d0XQCiXGW6g4sXOYx3shm4wUJJ9BWfEROTdxYa/BupJ3lU60fiMUcpq6zZe
t8cCBihufswbDRzeC3BrFlpZ+Sv3BclcIObl6d1EeAwsY/x6eEluAWzjjmSHzCHopUnJk4o5v7xP
4LtTzeFfCCuTX4PtToI5k3uCLCETVjmXOzM3vYXDz3RbxhOUm7qJwEUAN+4Ihu9MJXbs3n7kSqmS
4L98l/93ThhqQ4xAGcrQbf8LfM5guSo3CYJrwobcBMr7gd9p4x9459mgTxlSq3Zo9aP9MF2cBmg+
B079qgbKKIDXCK/8bXCCW5GMKaMKDM8+CGrhZMk4WcwYxQKzDP+XXB9OYnnZxhUFMuNUZDE8defE
4kpClEkZN/KF+XVKNCvHYmYF63cTSuv/iNJJJC3T3cVnoodnF34tn0HCmYoZJWZmPg/grFIv+MHb
yH5q0BBbIZ7NFCDATTQ8bv3qxzRUYuT4RziNATJP/oy/Ge+Vz9xRvLub9BkH5T25Iw2DWPQKHjAX
u34F4MhWWf1XGJomNo5QwocNs4O9jgMJ6YKFupf8AHA/KXwDhzfQS6CCuwpTBN3nGe4bL0YP6F2K
JaOt4Er30fSDyw85frpZ+URcwW+Kn+jCXcBrlt36sU3TjasvKFIBz+PRuB/EYLIW/h9L57EcN5ZE
0S9CBLzZsqpoRZGiKInSBiHThPf+ff2cTM5moqelJquAZzJvXhPcQWeo77NoHi5qTo2Ox4FYxhnX
lRyUU8JP6jZdte1fkjMftWbHjGLjMBdUh0SDU+qt5pRXxT9AWzAimoou5yIUG0fgL/BGgPyLjLCR
O4O/eGCRq+NTQ9A2xy2+f61oPMr+71SjmbJ3UJmuppsWx0GRsSidVp2nsLUCsBKZKXgAz0acljUF
Xu27wCC4M/e25bsAA5Vi5RCHIGjbTmaYvWOlJIWFOLZlR/ka9VThMuzU7knMrJQfPSUhRtgcSfoi
UTC+wZfl2g1q9io0cJBLAFrgnspDp+s4q/fNWmfQDxHox4sTnf0x+qMN+ofGX8Ji1SRIqltFpLU7
/lBfJwzc1NlNuR2CTUw5h9jKFORBs/dK2S4qZIhwhOI4572xfz/KjK7FGxafwmvlewpVEmmmfCkO
N0X+mQb5VDScklogimWFv6z8aHHl+EhKSQHOiVpEmBC/VbFIawZRMSleVuKggHoHmvUmSXoDp4Ft
QNPiuaDmoSpAsd3zSiYmhZepZ6NWM++aVUEl5vKGqE2ZsZd4AO9wEs/AIVnPtSXbHH34u18iGDji
9o905auQu1WcXjmAyibjzalAFU/v+daauw43YUB/9e1Djde/bgUJ0hn9242AQmg6WUbQWTmtuBDb
3E4fasyYY3pFGwt435chjyxaH80mGlWQA7EzkxQVGS1OZOZw08NoMqkIxSSFUO0KDFPOm9Jxwh8z
o/eHvPXdQqQWx/2Y2o0H+QRVi5biluN1v9aRjaYTNGYiMEfxsYa8Z/2pmomOXiIANdfGTzhKSvg4
1+NSpP8f8I4R0e80vfTbBhraVTvhoEigi0048rGafxHTzq8mR401BkHzH35PzKxU9WvY4a07lOuJ
gYZ7Pa/d/HmtoFHxTePwXCzD9ugZWri8GKrbvYPkz249vpqeZFwQrOY/K8Wb1FSVWU8ldjUPwjiy
ZrYUDa9cm1ZnQ8LOhukKPm5HpjarqiXj8jJicv0QIPwiWyRZ/eXeb3wnPq8LO/BUhp15Ro+aO5cI
O4N7z3Uq93YPsuHVMeiIr9pYooxbi8TCKB6C7+vKIWHVcDqobriHsYJIMKsRMMO1oUqv68RBimG4
DzMLobU901Yp7k+BhliqX8tHdd9kiEhFt1fik4kKkbQruIOeTBYyMBwQQdoqb7ft85jNfnBqvXn8
xCw3evF2jvzIG9zhumzpabxSQAiXNmzs9yo5j6kb/lgRmT8mNESnpC76O7FOimqoSeRnfwhnIwPV
hpFP+Ruh+HKzjmv+inS9+NrKeYppNd8yBXVom+yXhW8XhR5e5Sw1YJqZ009LOCvlP/BslnOJ2Pce
XjlgorcfAYgeBpoZ/yxV4IFD27pJ3SQ1ohQzEfLQu0gi00gyZGUEXC9RscIBMfswfvHKLbxRY0ok
dBhKS0hX3UTVd8e3WgCJan2pswXeHw315HJviBpV03I2yeXMPG79UmIFRNsf+RwyY0JhZ1JeSFys
L8fSHj/XcX/ZduwPPMT9t5Re4NA2jJGIjFFY+MdsHlbujoGtWhhuYYvcsTJ0a2b6+Tz/VTG8San+
dSvy1brsMqJMf4mykA0wchyWS7SfDGX0o9XwO8Ze8m6Rmgj3Veh4YpDOAkLl1nN5lv2MiAXnMIkR
lUDhaWXQZbE8rkbmG8/uIzVR9bk1OdfHaPHq8FKqrve0SUjbtdsfRFzhqhRBI4FctHz1iS751CUi
sfFo5kq8VjEZXEnPtbJie8xmtn8UScbJzhltVqm12kmmxgu55PFBY1j0NkEpaWr91Um4BN0JRfpa
UbKoiPJLMkjxAJPj49wbQNuF/FEM+1u2N8/jWlx24YjZULBPKnoVDgzpQv8X3qwdvapDwNSIIUYO
2KdgBav5x2ZWWB0tWhaxNolMtbxL3odmepvDJz5J3JNEQr4NQvQRUsyWUqx4O22nvcukEkNcdWIv
RfU6Jgx7InDUIZ6wGS/SH14PY3LHlI+ENFASTtt1puQpETF6rkjcyUR71Tm9AkcZivs4QNCu6W+T
T2GLbTm6YJah78OZEedkvQzHiewW0cRUDQYBtdA2ApR1ATc10C//L+SR6GakAm0BOGeWvnrvlo6k
87AEfmT0Ea/lNGUIKikVxh0YTT8GdxrlpeDwMlkBmcczKALXUhvTNuV0gMK04Joi32Bh1rtQLFat
Xd96blWccenvz6bZvwmc3NrcgPh50eEJgQ8wElv1hX1JaEyIZQeokucxNWg7u3zUonKM+X3aj3Es
lE9GsrbXxc++RZJqAo2eKkx9V0kZtFIK2ZUm9MMBGTstfwouOEIgno+4or1Dju6o4VL2bGYdEfkA
16ZAlAvxjY/UFE9WSpM9UDZ9ircxOa8iAxxhOT5H0nJApznuLBH1l43/NXEzJG5MA1EdMwlO6wNV
5frWoq276nFL+rA7ExvXdeQpjQy7PynYqE7z6xI6wIr2HJ5CMzSf1rTcv5NokVxHFgNDknRobQdz
/P/gHzPGzKeWKOJzC6voUlIdA7eJ87jp5dqkmL1rhg6xnR+uv8ueW2h1adjKjDGPZgvpxEbdzpHT
YSiUI/vXy31MeeEm50g1RTPfccLT5x0QkErwE3mLjEfqpPvu7QKkNeAIKt8ZuiW9carjH9+8e1J0
XmMQo0IMefLlzcwCxe4oiduA895qUd/Lv18tTmirwE9uA+05TwJ18+6YhxDLKVb85CpsZw6b10js
HbED48JP5/oZauHA8q2s/W6nnGCExYAAGgAImhhYfth7BnSSMvheDyBoSUAZzfLmddmv0eCWTw4L
RnKSxwbNgUU8cGXTBlJkUyrfq92lcYMXdWghtwHc1AvulOTHf8k4VukGsM1myivL48dUzOhvp5Qa
TkGEKV+ogUgfuhq7yYO5IrrDWKin4ngFKUIKUj6YxtxraQbJ4aEjDUVt0fXBlq5cUhlLT5PctSKO
xXpRB1Ir4OAIDQ2fGjxLYHkAiVZnpP6UZSkD+Rq2+YWktvqkFsixB9tZrUvV2KaUQXSZgC94Pk3a
KlbAUZ34rxP83j9YQUD49iaUGwe6DsbGzKygMtixZJkSDP1MMvf8O2RNfMoYQDPlhKEwRcKumDge
ffgwN1FAkU7cCXQOGKcQj2gQ4YNSakCFQlbH8xohllxHdTwSVFeXcBakkve80n/Hmp+LbQW5s672
vEMZPrMoL0nXklAYYJ7QiiNFe5dZhu0DkNa05J0BMA24YZ1hAP9Fjs94DPoImgfuZLY8AW9koccJ
S8S2gaegVdQL7MrBjmHwQGDPmebCpPBtWJURTpt4tScg+JxjfrdtcIT72TlOfhU2X7IAlwc7hpzd
MSt/A6YDbt4ZYG/lDOW5j/1bu+cU4b+ccmheUL0CF/ONoAEsTmcc7SOM5REV4y5W4wmg/WTGk7mz
c6R3OsdX6+5uEbMlIkVuNhJcThyoxOSyBtEaCLusNdOLhtpkBxdRbFikLYWZVjGeobeSVIcJFsWV
cbm6jSWIjyfHLfG2n9WZVl+H1aP3nIM7e2N9CVlT4VhpSbJZBpFF87csaygIVv03yvkHZpT/EB+c
NZOKh/YWB3QKoq5eC0q50hA9wbTsDrtYn4kVo2wcHj72laR4rExlHkYESmd/Y12UHqwdv6DN8BAW
QY1CRylYkPoHtPMwPXOc9p/1i6gxxYYVDtnkPRMD2jFfEoiVwqW3M/9Bcq9XhAgKVWweuRyEaEk4
kbBA8hgePsYL974OGMmklChK11wsJHEU39wUgDwtoz6RzVUWN60F4wB0a/0SLWjr0dnbOAwCf4ne
31+/xASgARHRiSly7o8UkKO8JvWskoymrQVbjiHPbVX2w0qDTwioqEr5DD6Ju6e2dGF9iQZXg3aV
dF724Z16udhlcasdjRyGovFHrfFvZQFpipQBf/LadHuCO4wLS+VxI3TW9moCZhQeXjkXcCNA4lCw
HOpMCvDxM1DhV+g30PxcNHY7rHuJ4ChtRP6+dMz+i7ra6a2ZGRT5a/3qw4pn3dHCZkwJRWb31tUg
wRmzu2v673fYG3ANp3n5ScguVXZUwiVxavslH8favppdu/5BV8uD9aq1dbD/o7Mbd05zbG0gVrYp
zCADm5A8H/7v2AG9l4cAHsAIHxwEVHcne8WSn/eOA2TmZt/K0Cy4+vgkhZ2t3IstahLxcRk9a4Pq
gDoyOUM/9w5SW60SRz2xti8jegrFjJFogY1KTNHocs6tDd2CN3P3pbUnE5cmulHy9FTIsBiTemsV
HL1h7ctMkw0hoLCae/vMmJGbQUJEmnGcc+41PAEYHYwCyrRTHT7LhX2PZQnEC+lqxgaapI+7xCEA
Gd6PX6yFZj0yPr1n1Rw/ytUOMf5NmuWnFfj30IrfW7Tb1iqXh2t9LzGyoBJkYNq3y0+9wkUYPHBu
38ZcaI9cUXATfHm69karaECiQQ2pOiELbE9r3DGbAiQZB9hzbUk9pMZWiut6/AKde1vAuogZZBkH
2IKoAAA1BIAK0C/PDV5pBkWIRYg4uc1oXMgvxWFGZsBi3EOSFYNZgRiyWibVmwruaI7kGNFXYUCi
PLFfsZHxgIXw07IE+ij+F+PBZpscKedJK6Neb4p7dCZcizUqCK/370sMJKyGmQxtDE76JZUKNjKP
+kXIndmu6HTQDeCwOc0gpdvEwBOPSk46HJ6u7FCoy46YMmHvB0cS4NrBtXljx8djxSHRpPB3obd8
NVjXMkVPHtU/iguXg9DFltLb5Vd2vEvM4qNaGNpF91eJsOoXoWlA3kRbipoDMh6zC+KFOLuXbJkR
0vjIh5N2f6WbiC8Mm+YLAaPTqe+c/pKYJLtR7zFqWt7CxNQsQw7T9i3HIjSk85GE/7Wjxc8dpKwX
8qRYx/M4Ke8QKXqOoP89lgJYTnd4kxIrykeMUp6rwtpodd/ioS4AotDi1DQ/1Z4SSYKBmEAo7P2O
y44dTUSgTfUJFoxTN2AZp/yaS7OdccBkE+QXvy3zW4bvzX/mkFpb8i2iQF6g3S/nKhPLmJ352wfU
1OKkQvQNMzkJMVtgYmDigcuaV+71l9ZE6Z1XZFAoLDQ6MA74Tat4Ffi7w5vkGJwnQNQA6FNN84XU
55HE8R71Y/0M3/Cf6lKowPIb0VUo/6UkNvlSkgjb4aZ6Va7Bi7QKmyULlIuPOAXgxpVH0JWCOQuz
NZaACSEzbwszVPUbk1TgKZHRs+x27IfLWz/L6F9dMVA4hltyRrjHFtayRd2qdhQEyqFK4Wi9thmQ
mL1efpJ2HH21krj0z1GaBRxDMtIW+R/OrFjl7r9Vm1o6HExVLKTZlG0g+Y2SCuUl8S355jkgEO0K
M1VAcTSn4p0ZYywu672dKKGzlT2ndWvS1P5piQbQChxKERWwk5A/K1vbD3gZmQ++lUnF3PAIJDy9
JJASfg5CBU0fE50+qiXObbzF2Ch6826IYyS8aSv5HABabCz8POCcUkxUHtHZEkqB6R/HhxGXjhYs
HUhrv5on64UOC/k6OdSiPP7wJRoQPKYIm2whlWYIKm4qg4eg1ya30QjP0BuEp9BH2TelQ4yIE7Yt
uUWzX5w2wC4uAElucYLpRV5ZhmyT78pejWSnkwGIdfR8/NBT0Ka3OyN0JvVP2nVTMBcWtWBH19+K
1RQDMv9KUmc/IOmcI8332uoaA5HwiZlghN0i/vAVrzouOFtlgvsx4SlC9++0kDUpdHodG2zkmyAq
orhGiH0F3wNuqXxe+QaZ4R/8Jv+FqOiVIlvg6e4mWxkeo7EEzhZnym2lPLLFhJxxfrSF9D1015cp
RyzqE3x05Y1SUkaLwuVA1gvfrt15LdSg4JOw5Ts3vtXZYZRCIbZrDjgIReD3h/u+pYINi3Z5hCCp
gtGPOFGCQDGJYkIcI9Y/y9vyzYYb74gHRuiXTwsX2Wc37P6hP4KZn86w95Bbv07unn2GG9N83QwF
TrcgaoIhKm0ZqvwSr+4sYKXYNtdfTHDjORJyBajFhrUPyo7jm9dL2evxdMXYCC27gLt8cEOwyxm/
2E9qWdflgsX72MoMeFphDMekxA39bxQx2bVuQ8kb/xbDx8EpVoZOEmfvjxtF5TBziKArVn5zxYGA
+w7japunqWJMMRMXwbhiPZI+ZuMKCooGqNi69HEIOLB3L7MfleuNP3SbElSGtS8inXNbRczLtwhr
Otls9ogayATbpa1l4l/y15iPvmiuhcRYQYvjc6zC+E0hu1QDX7erNu+Tv+X7E8ymgFsQRuS3KPVp
1kZCty0XL3MjLZofsXlX+FoCbZmJ1WzV/D+r5gxQK02xhYqsanhS4jJK7s8ZYJ56scPt3D+1U5fc
rzN/fepgzuYCDq/0Dl7ByYuqFv4v9qv4BDDgk5dYaiLIzJbWKNlqZHi0jcF9lEMJkquwmrhGdujO
vsuttbK2MX2NxSFeFnmMt/CGNR73oeQw8LT4bciAeol/xVPsk793y10FJH8dRgYgnbc9qlmfOC5x
lfykb303q5RzPQfyiJBolMCRNYX6OTHihGhEiVAdMi4UTWEc8+9iUFMKfyC3DFvKyZZsg9pfrnp7
+C/u+W6xdK5TBlZVbW/iQyt/jwfFyEe35vYFC5rnDuNWUUmyEp4A1d5iaJ93jAKRyW78Ppso9zNU
UNF9jzIB5fQeJx7Q2HDGWw1bn3go3MRjui6pecYOjMIBBJBo8czCUEPdSaTi9LBeKb3ljY6HLmN1
3iNfOvKcY12yHGSC7JVuchW0NMNTwMmdFbwUUWZW0DRuYKqiX0lFVejIBc8pGFv8Sq8A9rAYpd/r
go3n/lmCMacIPoQyzjUo+iPqWtMmmSlnI1I9oY3F8wjLcAQuiRc58XsKKAhn7+swtleOSf/YMT8m
3ql3GDIjcC2xfrEPJwMfKO0Oenw9fakwqJ35yAeGp04YuAwYwxch1HQu297O8/Ihg/JwU87W9rlv
wva76obF+VGnpBklYlqj1k5crJbH4anLgvuVkSgPDzhEky6Q48CnAgUEwaKwyWXKjamNReoFNG6e
BSTW9dbfOJr8kuBUKTAvig3pSe2tb9PWM9cGkcI9nGUMDYh76j/7yBHnOWh35a7Aj28inANBLIEM
ONujpoExzQzRbMy7CJlBIsHv8jKkROLkOx7J47ixWLEiYPRxUBtkPuqGpocbEFMBZgQq3wBo0emw
VAlNor6LpDSz5OPlhjSFGR0NBT3K7fWgANss2aYOfn4GFdO1TEcunjhOy74XiaWGDJV0GVS/VIp+
yGnvR9v+BwIkpSk3EdbMzZJdjcMW3EC3O4AVKw5b1B/mAXcfyC/Yyv62+mC0qYjYFariltOZ4D+M
bcS3HlcqrDJ64tjF4Q3LKyiPtvMv2RNqW4Qe4EF8jYn0hT8RpBLkFz2+YgIq2GJJh90dLLyDqT+h
NdvdNEQp5FduuhIl3Nkw/xbL5Nji70uUDGn3Qm5Fzy1RmKsosay6wn2LXZKwS+KBm1Yyr8qGvwSs
Ic7e7V9+O73Zgob5Y/S/cyYTBtA/rtngfrZIJoN4hlCoQh+y9dEn6brJ1+LbOcKV5ukpzWCldcu4
bKHjESCD6oMkH0CGNcPoPSo5MIWm/hHOlVJJovebTkNQ/EtN/Az61cHKWPvP5CNS2MuD0hRnBrfp
WWscamYucnepf2rzZQcsDm4gPJ9GusSyplCMsQQgcpjFJs2zIEAComktYzfcbHI4iMS0C0yOsD/5
giIGDQvxdJhJpcWdmo5NDeeiSGe9jeqbgQKYesqSyBA7cWAd4aXywhdSmqAWzIF3M0oGUYvn2VdY
C9xQDg2VPy0QQMAzCCKCab119UvkCFWC82pDhno2rrSpNa+4cbEKbnb/jzVV2BcSN0EIMuvbPkBa
YWxEMO0pe1qOp2v4yfxJ6yxHj8k898oksZTHkXQnf/c4WwK6jm3JfmzoJWzy0ahOEpBG6mmwXRzi
F85x8dmKQoc5WImZC/PSBlS1W5Dn9vCQwiVbrxzX+QbR+6fo1GKXnYrohSmzaMrMTs0n3R22i2zO
hVVQGVI6I6lCpcER8RCQAyNW3LIlWqLNKN+WhIkkkXLNyeZC/rjxNIpDEos2T0AEl1+huhptrLxA
+l+pDhhEsOwWst3RKLUR/VacyTJ2+HqwGdzP/i5fIDHv6gpacbVCO+GR4QVLez4ScdNG1vZdzBYh
8WGtMwjHMRjNOTxI0PHMVv80EckCknGHwgjuDdRPlTBKkKu60TJa5q1m2Y845g3gdvpJr1RyT7hI
2d4W4pwzbSe7vT0Wcs5bDnwkoQ4T54ry8GIf9ATwM99Uml6mGA/anJ8fTpsMyiTpuywmDJqdAbTV
8OU28DxKCJ4pKdUr1bh5TY/8Gx0L6hcRfk0Bv0LDesXMfnNJLRZffwWbZSH92BCLnfQI8o14EeA5
MUlQc0hj1kqlAljJbI8nHS/r2+jRdWFNQscc8C6U5eMl4Hn82eZS2MFe4rnDmQUth6dbJSnXNpg2
YA7R5tCqryyb45nTjHC2EmykWtlKHmZggIfbNwYPZAlp07ZDUt/wDWcgClmr4v3RSv1CAchVFnKY
4ScWYzcloU1UDppNK20odfN7R7575dLvCv0Dz2Lus5mDgcB7iCwtdc04JZ/CovvXtuCD5H1VBYXp
BheVaS+nijqwW0mT3B/V4vwJRq7vgpijU5wAUY/L8laOcBrVV0m95ahMOF0h3jCkezc7t5SYeYqc
ah35dfqV1atCoB899PU8tmfWoS+wc5zQMMoikVJ0FGLM2ojXoVQW+jM5xs0sZUbOX4Qf+s+2wxdN
3exA80mIlqOmYGatVjs0UXYjLbeVcsZIM6wxcUH7tozhbynP/Gl4mgrvUaxFuho4Ew4TE3xWYs77
1gtfr7tWHFeNYJgjK59oki+o6iGOHs30vK95wFTgsDA7lSqy5IvYOWfoCrrLxcrIPyQ5TKBCuYJ0
V2t0keJhmjQI0ZTJR8K5asUU+DofUuKFfGmNWNDlGjd+d1UEC6Ovha7bL+lejMNdqICun3HfOBwS
iIshHVFRavGpjyqyuY4RqgSoyqXJkRxq3jFLN0BiNG5u8BWRCKILMSzxoFW2BaPuhS07jcAuI5aM
Yh+/5fjKTrTG0/5FChstwzcPipQWy3bMumgpN9XStQuFwOyKqlsyDz4K68H+3drp8BhRejFK9oKv
UdzAapmd7tfHdhXB6ihkuZX0SN9hdVObY0tjtc8WCYEXvQpsZ/9GtBmokEM84yRyAHGwTvLtF/n1
FgNz/96I6lJxTBms6ikZbysJ4ulPTVheYz5oJLG/os0Sux9jy68V4wm9N/0G+xTtdDVpYbNXkgWZ
HJ7jgKGEJC9SVPHF5NuJxFfacT/nmFcCmsTQ6Cg5TocFg1WWy0iQSbSwDicmitTg7Og4oo+QpDgi
wAFBFrmpc3FpwY36vPARz2Fp4bfeLTRVQiMtqXBGvw6fqiVtzqtEc4KXdt8GpyXsrrPa6Nbb2TPU
cttFEdMs4qobG5Zm5sYJ2At9oZo8gGQJc01WzEHNsVlLcj9Rnp6z8IiYa1LBGo6KFV0bvmHhS7Xw
WQUe+rD7FidptQXscl609g/2tuPkC5CoaE5laMhn0aJKzoMrtYIEgo40rjnndZUGL3HTNM9+k3Sf
p4Cb1wYkvAE2e4IWKb6vdGjIjq1BjoacJauowlRQyUKO5zgDQceXlJAROeIxSzpvFWiEyNIckJGZ
sWjDHKl2nObFwqmDtF5EtwipYnirQUDfgGsZXYx0WmCRrygXOfWE86D0RZm/SUgkTCfqC6+41VtT
qzjFuZhsUbgxaPgA8G0MbVZsRMiwI++S1kliudTZRgMKBNpVe5HK45SMPXrwuDYYAPV7/iVb7B2U
b0ZGD++PVLJ8hgMdtbNMEXMyS262FbYXhoyBP9NpljQHTROBpA2Yr9LbW8d+Gpa1Ds4p6jmKSlTa
MURcP/zle1NPYTZ483yV7K4L5YJW5yeHPWfyhv3SJe5d7AliKG2XbqcImOYt/A/7Z/4cuxpjYUvA
EmbYQJgeKrgvdUlNPm0uIlsnhDF4gM/ATzzwpXSlNLaQQkwmKH/7YeVC/z7M/pmcWLCankqNPIb4
sZvX6Xnz5RQbPGngalYax0t3V0xZHJxw4OJtRnCfpUrBIIqfC34d/trCxiPOxcE/3vDDqhKK6Sgv
caIZ9IcpxBCehVDtkF1IHf4zpcBDtsvcWhCTCu7kfTdWPVOsrH6C8SKYO/8RI7XyYV1r8zBnywFz
houStMz8C41VVV25iRUFYi1qaPE927tDZMMEy+/ir/5qhhd8KvFaDPhVfHpMrTLK27gWGfXO861S
nty0psHXbOf0jRcBcw9uuYy2ZkKgeUYgTWuZr96FUUF5CCsbjCvfIRUYQDwbLPmORCg4PLiYLVde
CEdzpdsTAOWmHMPuuzH46G1TBJuoXwLo8GF9m2lFqsi8NYRNQT3XBzfrQX3MYsDlgwqLd8ywtf60
rqRyRH23YjOae7+H2CMLsuMyijJUke0yiJek+b06E2+rZniWXiVl1fAhC5D7sIT5kQdtJmQBYTT4
/jcsdBw4EiTPD1dl3ATf7Y4FZvV29m0uXXO/OH34mNX0BdUIQsIillVIGJahJJomwvo4MbBDYBho
05S3Hj1yIcsgwCl3cqnC0C3zn8mZobZ3nSX6c8f/YYyb3gEyETl40CVnx9Z9sRlUXOyQGzDDe//n
RNWHoA10LA427Ao3g/a366fknkKJWgDy6x3TYlrKUfAP8UyTXZKdCivsfqUFf4J7GyBANKOqMj00
BJTDDOhD0H1ctFyIlLtX/s52WElT2C5UYw2dvr0esKcq4x/jVdD4wYvBBO9bvM8BKtok+IrEQ+27
C/AAaoK4DqeXqqfnRcQtfOK6+ssBDnji9ojL5DfaSdQ/glqi1JkMdBQY8efdja2TtXFkZb7cBdX8
PrsBV36AIYwcxNUYbB3GjTCgGRRebNsBXJ5ZlgRER+c45H/8Nph+q3MvACVbufTId9plw7aOhcgM
XFjLCPETw+EsYvI2sGi1GZtS6YQCB89bztQbar4UpIN3h0K3vqktHAIpFfcnyM79a5yIuWgaoWkt
eep+yP/A4NvxTGQoxG2V//DF/oK8WTTMsbwtHISpv9sZanyQOtMjbPjya1xRE9qOQn642eC11cww
X7N2st+qkTGUTntoSpYHwgCJGRSsZRpKAjVW/tL1tu8kF8Z2+eQmfvPYoIVYIOlNxw8GLzA2sEbG
QNuQhccoxbawO3GhLLIpSYlx3e7AvgGoKiaF+PPk2v6dJGlkzLhq+02kKM1V21cwyOpwDZ6WqLpM
QFdXI7nX3yfITTd2MbmP60FNgrkvhrvY6iP8o8f5ilGGd4OxePdgOoZ/Iv+8t0YAoSZunPXit4lh
9eWW+1fR4ol0isuaHN0vCvbwz5qlQYSwqajckylwIUQF19z5cMUxVrFA/jiiWL3EI4oQJnOil82L
s+9EelHfoE9m8JlKY8sFxeMqKLCBW5PPtt8UmRjov/s1lg6rHZ8WRITXpDZSkSxiWIcWflk/Q5QV
SsQCqhQ44MptuRF0YhdI1wFnD1I9HsqcHKnIybs/ZeNJ1E7AKLgfvXB6SHjg/mN7FLN9O3Jy/aJA
hmloERVAkFQ43UQWdAWDTv3WFJL4tnaBT7Xoikcb1VFcoD2dwx17dwlfOvLg27LVSJtUdtSgxCxT
bvcAX9PrOkKECdOWGjOjwGsxY5da3rhA6trs4fHRXC0mYjonSE8Vy3xKTLplXIp/PM1bCH/XYpE+
EUr7Vg4jgCcQEG0S7ScQEAwLRC8gO7eGeR3tOVeELYNkwVoUXl8jzAJA1Gnz4U8gE2VgPaHHWQn1
bvvnymONGUvm8tgkXHkDy6BsGcuaJCJ5VXrdktd31qlyJY2rJ51oAjCAAQlIfJPRnRqK3qyVj0JU
IEEf7wCYrZQywv2sys9cP8m/Zi636LTwcv5DODE8RfsSwXARBFzd12QaajjNbrKUuRYSIQoy3NPF
tWfEJZQsPcslEYWmUW5eHZV0A77iEQYcV8PRWgEwSGFgv9NwGtydbqKQxwR2FD53Fk1OMfswtKUv
9NAE4Z+Hab9OLBT2KFN5xaMHCjSNIvAXrxOixnC/EbgkSplAEOQIgjxQ0MlUGtcEGDdsOqum2wD1
7D8bDBPrs7Ed28Wwj7uQLo0B4sTP08Azzsm7SaxQsWT9VMbY+NAg6pDe5WyKEy40u165AQZ6Ry5P
DlYOIew5v0TGgfdPusZXr2LVe7yt6zpvqvvdsa1re6cg+VAmJdIzSzX7EWwtJ6dtkDz14UvrOe6X
jQYPoQazJZmwMahGTsm6BhgDRD1p5rQPJ+CkSVBCfogr+hFGHIAhdf0K05xydpL3L0G3U5n+85C9
rfQXtxAgMMg2Qu4KeKv+QL+XGbgE8U5aNazbqdkA6xcg+oqsuRPJoUwxW4lHgMzE9CXGvoynCugE
b7KbMe1hGv/dwaOaRSvTkIjyO56ox6D39JdIImBLIjP1uh5DfhrVzaOwWbSE/kBp4H3edJ37rvYx
mkAledRq4kAqIuUOUxTcA7YLw1OISAhuyhRIavV4zDqzLgeocSwZeOIRLcQWcIP7ngzHZBxsJ2wI
BPDJJ9AaruKerw9Li1cvefFxSpHFJK04OZgQSRwyZMqWNQxZ1j5J/DAGsd9lqmJGGm97pgZFem+f
ShzazwIpUKsxCj462l6XAceWIw+yZxm8QIVk+sBRi9+dtlCaUEXLAq2k49aI3Ln+lOzRfIlcej7m
n/ULXlW44QvxBUYQA0NSHU/SmWF3Qj8pYWjC2VAcy8LMm/XLIEa4nSK2Nh7COnWcpGrmaHTYaCqu
UfbqGPKxx4hPxhEKy7ECTyf2hmoHz346YOYV0rgJuatMQCdXSQaSuVOHrZhyR7XDNpP8GDGpYuaM
MrVjcmBsUUuQo6hKhTHntXsYdl9amwO3rUuPvs7MT1hFCBTIvp029hhqH8NMG2tEIZtYVjmcWJXd
SKAQQd1xv33TqFWZ4FXB0T9mIfwuhb7xfALcEa3QmD6qC1MMO44BtVh8y2f/iKkkR3gr8S700Td0
uAVdsgNyWxbAQs1S8MuSjpTSABq4K7FjdAPgsjD07FHYNy3e+jU/yzqEUCKDAD2CJfBl2mWUdXD2
KNm3dYk4TZu/BrQd/P7vEvV8uxlIX2R/IoGDFc6FhfQccxPSShlaA/1Tqc44RTe0VMI98FvUrRW9
oHrZejVvZrXC+TSYoWW6QxFfwtl42AYmULTyTzaBHSChYI4VbRmtrVv/ZM5EaiEFPPYh+x/8DqB/
ddSyHRMICKX1i4fO6qYtEAbD+3lakdy8jvVAiZXmHdOWYvDvvGTqvnitPf0uN7js1gi3vDwQ92Cb
YD9wNbRni2OUkZAI4XCiUjfYGOAbBdhPNL4H+CcjQD2lJaZDb7d2oeSK/IowepNCDcTbBc9w8z6F
uHt3oYgembo+46b0Jg4lEyD3eTJs+FHsLUSjL4tCKGix4eFrUI0geFuW+Xi7s2FsgvWeJS9S40wk
3IfbFj1+xIwUcia+YWy8CO+ZL+g9HghMA4QUjjq4A+2+HAboavAmMtxM3cTAcpIgemaxxZ23x6/j
ni7wGgCvMqIogFBga4jjF07UmB6kDAhazMwBPbf0yWBf8qJM+xbjhX8qS2hDVG/eKgYFNfw332L1
iEs42KFryaoFGRZFsHDdNvgJDwxbIUCHQneHJnRRg1FNSCPth9MF2LUchSDEdCeSEB/VPURAoleG
X4N5DpdVtpT703rweVVfMPnRP/W6o9CZrtFOeGcpfciy4AsJfF91mJur6Rge0M6pHDl29R5WoQUV
+P4pzplcqfmpHy+oam08Bifxs5PptppMdoMcgaKzKFM+jUZZej6Lyup8ir0mZlYyC6Kszpcj7UnG
6Bm5D25wAnETjxIAyKKqyLHmm+EaNlP83q0zJyCxLhpPV/JYeQ3v6smE2AcOmSjPR4mrjoyccRUu
CxIZEpHUdT12jEvwdmCgOgpzJ6AWsshaOxG+guOIyEvbOj6uIYIUGD6xFtSLwuB/UaKchCkkVQlk
qo2mEOhJMAYZInWl+/7xNYTDtSX8IbJb4JiRh7kmHNBMcTi0DCe0vwCNVjNtKUNkzjhoQ6g3RPWF
KS4o5HSJkKTjNMPZoxmSLk8wIirnHO3MFIj3QYSign34VoxIUP5LxLiVc/GNJDVikALsRmx51OEw
YpFsZHVgnB61dumJFKzhdlhxYNEJM4Up4RHwxzBdmm9Hs36ECImNjqp/mY4eX4UI5O0QHBVNH4Xw
Eq+YHOAOgKGNOHZxvTC3jSEclGINHtnEhhhuxFtAIO+cEyyTXPIixTxnyKED4jmIfU9uD1/bTgZy
iRhZhSvE0AGHq1Ey50jYgbteytqvuFlLt3tWKyNUg9mtZ+HPTPlDoM9C1UO2JRq08JPdyNKJ/vFb
eLmhFHrCe18hpiuYTNnMR2DLouBi23h83Mh1qddSxo9WFjmsnJip3sqI+rVMY9c/jQN1gs4c4Scz
qhu4qwy1/ymaebprymlWlojWlGBkrbKUZoa747ri+gDX5+pDcUEeHhUrljAdL1oeERmh1HLeYmMX
j5yM/BiDXPx2tfB8akOUnDBJlpuPfwfudl2OvDVYjPk9fC5c6seCPicfkpsJOoEEDfEHNCyMwrnQ
tlR8hEQnpWwAr0C6aB3kmAY7eZ9Fi+47Q6Ve8kVIc1kLSlzHvV4dPqDJy706rzauTwRiwbBP0eN6
iB8/9CmE2THDygE3VMAdr0zTcEBJ71fXRZg0rtRiHmZC6sm4hsw1rRITCDAci5sXqg0gu9VRcEtB
DSvNg9CJRRA6egQmAQcwtl9Q0FzaLDXZ9evFZoYK2VzN0piUUSVB+lI9lqTKRnWD2CcRo8iBJLIp
4NUQGSLn2Pw2Hrx9DAawUSGCjgwWrDFYxR72e68bJtBXBgcKTq3oX2c4ciFTI4YosR2vxukfiAOQ
DM2OKrBh5yLb6cSZNuQMgHkL4JmuGLFzUyNZedsaSWGJC+/axhxDgOhJBoWV1I9dC5Suvu702PD6
q54EG4ScQBUceO1iud/iA/R2I6jtapN+xMUXEIPoI+XQoExWXBqHXkxKXGgN9tFiiRIKiFeFTMvg
tf+AokMSCP2EClioGplrWtkLAQ2EzDG5QjbFlie2pLIi7H04kja4q3bHt8Ulwdy4sDSu020FL2nR
V4mMES8RH/Y2ltSEK/wFCRfLeGkDcVDE7xL7QlEbWh5SxrgS93IsdXoK3REWBeNK6BxZAXjXY+9d
8X7tCqhS6AatK7T8hAPEqA8v7YrFZXqBSYRjTR/iWCPWC5AvfmlOGyE5FOK9/2a3Ag2iOOhiYDs4
dRBOxDBBGi+iReAeB6x58S+Ark4dlrHBva1lc40OIif1ILZKGPuIb77IdFmUnf+j6byWo8iWNfxC
XRHlza1aXgghaEBwU8FgyttV/un3l6lzbnbsmQGpu2qZzD9/ozfcscxvFqS5b/rdxK1ojHr3eeW0
xYWBJamTiQ5TkfKgMudRQKAR/1wJrhWDa9VXLFJA23L4YwkJO4MeVSed8YzT0Ih2Dmh1Xf/ywieS
qheqL1SQJNUYTgyGYiBhDY93cURxk3OfW6nr3RWQrjkh04JAB9zqo8yhpsDO69VLeGYLbsZapo9o
iB8JIr14B6Uu3vDeBB2X4Z2adGidK9Mx7astJ6jvtAXQKwUCEaID6HCCriptRX5G2XH98YM4DVgo
aw+ooGIaoSmtIZNQsuKNA4uNDb8/2rY0H9H4iNE5vDgOZZoILsCDOS3BDrAvACTlmgSJwi0YCJGB
F5Ax+vThi5fjMjP2I7BuF1rFVRoM0AVhAGi4k5Bz7ET0QhPEsBZqmdKb7H7/apXBzdpwTHFscLvn
NEcKVOinRXkKWiuNHX0Yggqfs6fsoeQv4qiuD4JXQGXoSwHvULSh9UMPN7FH8GMcM5gzdAQI13FY
If+WIWHcgJAqPiz0y3VkWk1AuXId1zDEd5QqXHUyOi+0LXBWmebjHEGjlYm2ueEjCjmcJNlnpFhs
UjEmMT0FvajPqgwVFHFBv7Oef52J972tm3ojhJsg7hLWMO0JXrbrM+ADljukxvs5G8XjHvdD5UsB
JYxl97ndm2vdSJmkiMKOZOzDT731fVCBrocvhl06YJTkGaEWzvGroY7AGY5RBWk9VwhA/lQhNZTt
CJMvRA0OH531xDmgUislasiGlqYHMQ+Ngxq0IQc8ErApcYyRro2qnbGfDBx91HPPuDvya2q+nxjx
mBrTH1E8RxMXvpwjsSPmjZj4+7GFu2m4fKUZI1tGgmcGXlXcYY+SpOQ9ITKWhCQQfEnRIeMYBiHy
1WuD1zKXEYKrcQbBbXmKQhdPTHJNxcnj3q3gi6ip1ndNhwqstlLISKwMOfpKcgRUi1FQ4qDVjZga
bBBsLHyEZBy7sGO6cntdA+y5SOd77RJWF7oDAHSxu8ehHjc3iqBsIkIWr6I19bhzDjAOO03D7xX+
sfcGWB16GcCpcQRrasMP2j6K+rd16Au10bZqTCUUw/YXWMMxguCqpDxXKxgkUcC1I6UpM25uHizP
baErCI+enOHLanv4/xRiYWbFyNF7Rrm+W190bh8r4eqAQGFSgHU/Bm9m8otbg5xH4h+ok/HYgoxq
H3xrmX2TKQfdkbUUZfwewZQEn8okOrnK6Ql1JVUdh7FObUmucJ+KMK0eD+FXqNGoZguIlZVyhqjJ
GcYNGHkyJEjPDoZ7AC5stgyB2HstHS8r6be49WlMM10i3FHX4cJwuUNNCM4H+A0nRpA4+2DGHvsc
QCaDGWPiig84Pr0fSR02KnEqrGEJjsbCpoWzRXmA1pYH2sGrYMoBzj9z2ds72EbmgnLZoc2VkdqY
MU88rL3l/7nFguSs7nkZucxPfHwVuc4Lb7mBpMPBZyHvqWVxhGjebNrQ2yqIeAN7ykxQplCqBak6
5pgh+hTxKKoaqAMt/Gchp4HBUc3B0eYY+m6XA5F+CDBAgsixSWnYYqHGuV7rXqXW8gG5DV3IhrIu
M9n3iKF3cHa8uIJibCyKoShdPvoFI5WKdPFbe2RSG3t++WvtvPIZCRHlVssUaTWM9EXN449yZot/
tlijYNL0y8aYDLpH+Nle+Kh2xv9AxscSHMfZe7NCEDQRnRDdN3Zw9jHeyI9ZNyBi0HdyuC0xZgp7
EP4Ej/BPa207DyReAdHSXjMXX5iE5XuCaQ3kTbPQWcVTgMneNhNXzp0dA2R6wxf7Zzw4AMAZlQYL
0iWaPW2g4nbMoBTn0Jmk8amMFwbKyBOG4YVMLgDVyIMhm4BHrrMJP8XuBt+K3+9vPt7Z3Ig37/+Y
jXzGjqWJq90O4T+khRNeEs2Tc9PjcvmsDJd4HeBy9HhiM+HCLGPPvgufGTK3fe97E6NlUdgY1yFC
SegJ7/HmACssMa5CjUs2K/QOB7+j8eg5iqLsOyrjnUIpg6IAVIO6DHSEde/b2Xcjbr2dCVANt+zP
rKTEYBbOPgGe/KJ/x1Sy7YxojCwRxIwEbnYjJeZqAVuLrZe9Q6Igq2a5Ze9/X2dx8EhBjcyQoqFt
WK9BuL96FceRUEV1hwDPYGbsMKNfOclIYQJN1eddwS55Fxr5IeCVoMcytYeVLEe9BYVCqI4YhGwP
9Wgx2I6RZAiph8L0J5mhMK4nPr8/oXX1SfKU0hXryWAOv2bl8Qf33V8LF8ltmO3tf0cjFp8zvdvh
oHmOfEwrEiAIaEXCJCaWIOt/q2unFi42RGwV8GRuXn6poCjeZdx7vzQ4CS8EibRa35RUC4HwX9Vw
ciP6EHSA76hmTZiP8oZNFoDjIrlrClNcDR0WPStcI5oM5sxIpfM7XvF65c7BT1kDGJgJX0++DHlJ
9sEmJZeYsrYk3HtDxQCpg23NIVOVvNxqopvXeKGYslZKdKLAmKYSpqt6qAyHnwcOV5ZBw2tdbBxU
ihBXT5er+v1UEC/5Cv7RE5R0inoZXndMM574J15gjwF/wAowxKCiF+FEtUKOtMOnNSWFxb8fxVoe
HwCqNywXb5B02udwmMSNwr1Jwz29G2pI+CaU5lJsF+2VodfBJ9JSuWAhQ5DJhbAL5qJIUWkr3s/P
Xa0I1b1owrOdSjrCuMxKKXHf00Ry/0kdCSt4LPy0rLiqR5JfY56ZJ7l5rOF/C4cmQ0pmyHjFAs7G
3KnlRiOh109kOLzHlaqNc/sfdcpAGeFAEczR5YyEJU60TGaEPWqD+94v8s78ivYmg6bFdIXfFMHA
gvxezU+oO5NbWiFGvBmU5mPHbjVaBdGW4gj3Ywaz6kx+ODBbQC1pcNBCck23FHVWSnrZQiWr0zAK
K55UiKw9AIUde2RoedE7580j7UsAT0Qb49g9Va7/WUMxSlxd3kUzwHpUmxmXlJ1IwKRLpgHiKIoy
i3JH4pYELhb9VSwDL80uUZwETKz/SJMFL8ijqyOyDXQqxJSXv80GG/md9k4fpj8nHvAln2lG5VHh
Wio8E8qOdRYUs7Zxu4aURPkuId6zNG/1/KZwd8y0Hk0szAEMiHgujZk/uui4IPnA5taM6qQ73HvE
zcOjBZ9ElYVWIsKCXAy/RNCixsjSSBwO3RSyQ658MF6p7NSPo4rH/a/VROdlRcqJKj67L+mFXhDb
x6wx+Ci9CO55WYxBxbKUBeI9konGyVeg4VKDmwX3LbX0gQIvBBE6fF+kehvlIIHrtGr4at75jqxO
bol7A7iHsfwyvjFkwR0km97QnYLuCjolhSlSjeRchDdFFbV3JnOhFIlL3wqlRnzeJToiGqLPMTKA
62rAsQJglAZaMoHiirRgbjkJn5rw29ao3PUIl2ffx8TMT0iXRoJCRkK/u6/MaH8cjGJbb4MbD4qM
twUdm/qwk9rDgwqlRPbYkmotERfkY1YLh7bpeWFcv6iTheDOiOFJqNpqx6HTzYnKTZHKamKQCT5N
wyZazBgyJ37yL81GrIGfTNRVMZypcocO1BcviqMpn000h1qy4aPGmSEQTzzN4X/CsWSajey/Gz/0
7jI+HfAAUMlJ5mbNLpGpgElKZivUGw/b5pNgM4Y4MPF0/RjDpRHmysNCJcULD4abljR43LnAz7Cf
YI/iAsXY3cWvzjMSCM+3LVeuD3uBz1GGFGurLUIumdV0vbxsGaRxHEsoPE+WHwQ4nZUX5pJwmUdK
ZR0hIDRl0CpOXEDaMRiKbBYo30R+yzMxIBjMWM9kIT74eGVrTDTTon/twEBQUFrV//KQktuFaQ1a
QXYFzBfzGDv0xLNbkodU7y7dGRjUMBbP0xj8KCc6hMjmAOpSdwcFc6az5eLbZvckNFQM/Rhbxs+K
Zmvc+yge0k7eEDQIFf/KwjgLNJLdcRj8vI6cZlV0Xh+MJUnGGCgwpCAEgpoY4liXR+sFxlr2VXfp
XLThTQoX77Eotv/A3r74oZWH1+QLelhp4cVvjpHa6yCEl7APydDmxYqMVucjpOQwAiXDFKkp/RIt
DplA6FFRYGH9A6+BLzAz00SQxTCu5vQ1EeT2NIXfX4APZdDp7rZw8D7Xpvxrjh1yZrr7l7B3cQ0b
KKq/dDPgrW2hS+oK2h9kO4iQ6+4vtCYoh9IXGpEQ42HIYC7G2dimP/9kHHaE7bO8/AD0tB0YBXQx
Jq7S1ahzOqwC2Ms0kuLZZsYNLp5sf5d3zi30FpGp4xNACKUHBKuVAaHENhzCJqcixkUKX4cHhiaY
Mm0LKjQAFvoG5gl26j+8m3l4EOdNAxwhJyvRtDGTJf4JARzLz5N9G45Mef3yswa6S9ySRmXpGW58
dhGV6tnH9gs2BWXC5n82OR+UsVe2YgQScejrmF+4CTrv1M0LgQn7MIf/KIoEjdYCFjMUVjKeM/xH
+EGYftDd8yW2bxpbIZMGDxE+JvW0TkdMwkKLHu1O17XS70ihYmyYCBkOpbKVA6CvDiz/FhZABrQS
zWjjbRoYijUp3/AWpRyvMuaxk8AMYDyUqvx1lSHXKItCboJ1gjeJ+zSNHwP6W66r9UVVENShGW0V
i8dNQ/8pH1qAWkDNo+DWkIpURhGrSydYsrdGnnDnMR+f4FxdNdNC7Uy66a3Wxu+8h40S1QzbV5wT
wLDjDA6nFrV2FXocrdbOaZdCjx73Gq+y0hXpE+0x9ONxHl+whXvtIv8Rl0Vsvdty+ENKWPWbK4TJ
Q8ytH8RV8jPBVQz8fhFn+56Cw2/g5y2iw4KNsH0TG5YyxMrQAtm7GYe2uwHDtCkrAF50+EYfOf1W
mw8l/kCzMQ/13H5UObfpeMz8HLiMoi7QzovEErjlvcvpl3Ivx3j7K4mCxpVeiqd7C4BDR+/yLpV3
HMlcvAtwoO2FaAJFDmqElN2l1f+pAp/rURqgnfq7CssBeZTo/G2aCIMzJ2Ih+hlo3ZpTpuVo5UUQ
TVks4G813kATDGvVq6vqTMisWExBV16jiKJ75paHIEfln7El/YFEqK5o12cB5u5tnJWYW1DeciHS
p4mbhyGBjDaYRtt2q4ZROE30isfudSW0LUT5KGNK6k0x4Y1hQeLn48NTPBJ2ohK5YWI8ocz+k4Xw
uycK4BjE/j14ieqICqagzBdZvL1Q9FcWRFQTjU/dAYJmFwyPgdgnaaMSSPCLSxMHPxjT/+3Y+Htk
fMLtc0kib2zC5zJ5dsTSXBO6BuFrPzi7MkF5EnQ+2hkm4AYV5G5AEb6nijjLBDYX8U+IeiuKvSOC
bqY+GfieDffHwOIokZ9deZQTMhKCCtuwdQ6bgSy4upLN/5l9kcGh1HwlfzYaaAtGD9FHXmR/isBK
rv1BgFs8nvEBC39aJZfKOJOsgxh9e9m34zNx7uVbOwDiW2QYvA/2W3+bnhGrRGeLfGbwHqFq6dzs
WNIXK2ztNwti80vn1fnPhkgIJbeUM4DLEoOdABS/6BCnHHDMwD3bC1EKWimVjIKp6uKhGRdV5H/G
qYHbvxS0XHRrnrvkF6Yvf2DsUy4FXPSjw4/J5WCaeCzRJKWgDGtlFKREGFodNbtciCd/sWqL8K60
dm65e7929hGw+O7igYJWA3GIvBEGKMF3XSDBv9izRQuz11wQUvx9j1J2PwhUkZDSki8BTtGH+2qA
XR5LS/pNVLpgEGagf4pG3oc3F9XvKiq629ULaXD1/bBhyC+X78AsCskKfZP41Gk0W+vBRSEZpr5K
mRBBiFs+Zx43EaJQ6uGcCBbS/cBbN0rSYyX3Bf0o6BkFzy3sAhtZgmSSxtR5CNpJTrG4Aq2RoQhy
yv7aweL/DqHVxfhUOVlkQEnyQAR+pDpniA4kBLzFKKwn4JyotR8GJWB+bSbWUVU4Oze5Rd6zXiLU
rfbZTU1LUk1TPJuxdZ8Pq6muptb5SYUFxNmIo/cA1ssc9q9ZSpAwG1LStQ+go8bfo803UN4XREn0
rh3cEAbwRLYswHDRyME51nDSWGpOvtmvxqDArCIZECH/wfCJ+pvDiCdus7+QDzAjLrzJMEhmWWUG
/GXMEcOoPU3Wcl9kmYyMGHCyq6kRde4YL6A9HqzmO3/hUmsPVMrRbC0sb+ufKQRKFKNLTiII25BF
QYt83A7bjWEk2QKvWQHEE7ObsI29GDF0HBPovYRuf66JYbxqdz/n9EmfadW570i9ui1jCGM76KyI
tTMGISw7pKAzxweSNnJA1BhDlH3vJO5WHItamk/cHoc7mR9I8rKcvAzUf60VvzcSMn3S4/MYrRBp
j26YnDurnr3XhbeL1tfLxUitbnmXXoqpBEG7WzbepWM15Ncex1b11Da4IX6EELMigMLFNb1JgISG
h8lqgvwjk6DgLiriAxifwos1P7dhe7uQ+5ydnaBsspspbEdzFZULExuvNuKvGHrYp5TCku7isPzt
kwf/sUqZEfoBAbkZLkAU/iUz7IjetPOkyA4Mt+3hkPCx9tVxzfivOs9Osl+lx5HArVyZUNgz3Vjz
CaPSV7HqhtANF2fHgl10o11Mlae5WQxyGAxnRNy1m3CZUiEheMX8LwOTxhpFVKpi3dKmU08aEyP+
GRRE+TKVD9Rf0mC0kZFNZK0vPgNuWDjiSoug5Dke2NICyfgNIwWxyKsAno4IE39xTp4S6+eaWw0R
lxzBCYqCc+7lqP4WzE3LVdgW6JufRsR0SppTFznPBSIKwxyut2PDf+bE8ZlFL2P7W21Ho2372sZ8
xlFC+qh68NQWn02cVp7bgY0iWkoToasV/9IopzdaPD4/PGG+4Lzl30dZobA17Y8uz10cglFluPgk
qD8pGP+LBnN5hAkribdL+T8LFAAGiexR8Vz3QBzeOXrlhosVtgFnrRZFnihzfZ0ZomQeZwwtmAKI
A4vP2FGGBerOH5M3el1GwDUeaDRa8w5jshyib5RwexBbYT6XE+ennUZ/siQj+Ju91rkwtbCu4WuJ
LUAgvp8MmEbsK/kElzIKl4/ewRHSSiKdHiHlaHk3JXv7qhwAg6KJ4xtij48EBb9z3I2s3DV/jQM3
m6mikIY86OlXkHXD/6j3MZUltmQEWhE5WFuvr0ovFRPUBePMNorvAbbEmxYEsZ767GUifO4WE296
Puzc7wgwwAlw4JGVmlMq3AI124qO9SuwB0WZ3GzjJoSsJPmTjDgrkcnFnIeb2TP8Ra5EmD8ERahP
WHlMAUyu0v05ulSO79cn58G95fLrxkkmSzE97khpi2ML8InL6qpknRLjyBZkPlW6/Kkxp3A+0P7D
OqFXXT2gariHmkLVDth++WLiIlEpMljNFhGEi1sa7DdGFL2kU4pQKcplcUrm8ILTqya5d133W2al
UKpgPcsEahek3IVqoDJK6xhAz8FbGTPKoLf2+mcEmDSxhAA8ECyIN1girCts4B/2PkXZbWdLhtBz
NjtQGDpDLP8AMIR9q+YFxLtz9ZJMwXXRVntxF/q58R6BLqgsKTn49U5WW8/J5AwIw8TKfCBFGgk8
IHNDwwcOEcP0Fzos6OytOgNBgp1u2oSWS2htdOMUqFVPyAYoEwb71pNdoMDB6HQhNAYsb8EBFl0D
JwwHKN+GoQHFl7z/yEA/G1csEw/WKlZLdMnYZcU3qysH/8E6N4MwNAtmC1wYr0vJoyxnmlzLbn4L
e7RMGE+rWrnJwr+pA3Rg7ArLbmqgZaJPi6HBMLDGoSqF25BVsK7eKS+NJLKABzCqYLBqx/Efs9Jw
vu/CwS9vwyJ6WCMmZ34Wml+qsakMa3IteGFdmP1M5jE6AzhNPzriM8llTIKKUoqBB0bpyBMAnzG2
IwURICuy5R35fkRd00TC8oygQt2JSLR05+NPudvh95Ho0JsD1w2OHfxGFBsllOllEfkFNAzmCZx/
nAxSGob5y5EC5MANolwtqCGZicKVT3yYUvzUXGguouoCduC9TnzTrGLb2C2nsCNVAXrXOxunhuu2
5iATxbVjMEqD/6l+V63H4kXzAAEs4WX5NaW/mF04AuPnyJPCaDmwy6jX4hytuJgdA0sea/nq2itY
4TGwohoBQOkXhF1mPmn4oZpRNnvt3Vj5/bO1sZRLYyW82qp8s6i/79uCI80KTPuoDnplCA8PYOlx
wd/9MbLjJYepJswEQ+kegdyzEalsW0mmVf2IgStXXhHNN3xD0wEEjkkLJghSUGdM8aFocLyogKgd
Wly+KJDF0kR19mOW/NFOwvJY9F4K1Vcc8bxELsWDby6Go37GeZBhjVTxCaADc02gNKHRoHoqCX86
U6eAmKP/jlzbexE9i7EEo/Z6fPMEcYgwTMRmL7nH6WxntkD/caR8DhWpq0LRmYPmaXKKx3D2Kbu9
CgyDtnhs2C2l0wNo6em5gFVivfnrXXsTsfnLjTNNWc8kMPUf+Z3xnWXxKtVVwLYAZsqaz1j6nG4Y
jEFMg2RSTeHnZca9TIYmShbSzqzM6v5i4LJ/oW8BdqCDww6TC6OEe0FMDsBd1LNeYZwcV32fONf5
/obrN87WNc9HBthclft3NJfTVcPbpvhbB4xB+YytK8oKRA5m5RzSL+3Tnd624n6kRpI+ZPkbJW2g
lWZpT9zAAYPgGMXPi8kajyk461BRVixeYKgTdvBUVQArMubze3kLWtwyxucfOfUrSvIbFzLkY9o1
zpMalqnyg3BIzIE9Bq/ZwFSfkvm42tNguhroqMXc7lh5XhU6v/NaI5N8P+kXpMbkbCwfJeOYdLUP
nRVDL4AEfW2g/NwIyNN53A4y0PQNhEuSrO6rnc46Zg5ALl5wA2wc0uXSXatqsNu5CuOaO6lyYHch
lqIh6SAlqAg2i7rffsIGgbwPLcNIY57xH7Nxgivp1sG9cZhSZwGvMRtx8GPXbP8RVgxYK+58EI7p
VRBLYYvLTKRiflnP0UsUVjXmJnjldDv0UpWdi5eYFN2Z4Wo0EwKsasDyzS6m/JVGjp9FZb6GVBQd
NKOrdRJHOZfyBbmRx/wLveiNmkcqkT+eGch3ZNz8zbDCvYkLGb9X5Ytx6Vz0TwjzSfeg7yC8543P
wZlyvD4LUajrOcEd1i4Ze3eqx+djTRyWKHLxksZTPRzyRi3M1Hdh5cbA3qFAWcQZXJUyp7Rw4o1x
zm8gEa14jpyZ9M4IF/gkJDtS+gk/I8urSxYRYzcv5S83m76bcME5KTcx1BWwS0UeV3t+xXyc8aNY
x3S+waSwFWAGcfZX8ZA1WE9drxM1mOKLMGT1jXbRBjueXOBbGywZcr6HVTvsDKbx6GpUPGsDvFYi
TKua0DzahZSkO7gN+djeP5YBvgTWSGaXtdJ5znJjgyHAJNlkmqLu4HGJk06TDS/Ip//A6KABZr8A
2C9vXPPQaRrAwq6ARoerEnFVyFZwCUOmRGakoT2AWhWeo4hnbSAvGVdOKgjc2AYlUEcyxlsH/4rR
bPmAwwAK/QY0inQedkchQm64lo+rOGKMHfOOY+FYw70Fd+eVWkL6O89n5lc5xy97lEeP3O5M/kNI
iw4tBjKG0qjX4PDPbpjPzFw4ZeKBH22aDTIONoVEQQJ2daIYF/zIbBRcELjeKQoLjIttBO0rYqYp
rR/cxrNs6/wgDEX8jWGGMyU8nH8ohSHeKsUCxQQOOI2VkN94sGA8fsgA00QWNYaGdMU5dUTlslU7
m8E+mF9wrw4HrFCQsIbK16DjvNOGO0Z+xDYQF4gQw6w6tT4cTrTc8oYB2XNSV0do0lAROenUmQky
DL5dotPvsvrCmJGSUPYn3JUIAIXjA4hvzLrgW5mL4XcDZNzWoF5qWN96GHLbqQgeLMZ9MmsZWw5A
zF3LLxgSfkUp/GkxzBKjTkbOOfO/ZWLpYl30idP2q+qYy0y8qxPNQsE4lffXT+Ff6M2Mwbds/7IU
vn9d11X/Dp9hIHl5n/Y5olpoWfBdASF9pcy+j2sSz/Dt5JNvzARWVNfXgwmARAr/BdM+PtvBPhNV
Uef660s84jdio5c7mHsxNyaoXhJSPFBfZLv8u6Iy4W1TrsMPJAAEVMaLwHhe3UCQjavpNjkQ+HYz
V3wHi56zE/Z7HNJkQeU7oz3hBdJNZhY1gh31jEb6JscEQwc0VOQFy6JKdubVyIOP+9hnhdvJ+gt3
OW4wxjfIQ4f+8+A1yMXFkAi6EN5AzezENB2Q01sSxBAZoHsccvuzZieqTmjBgxuIpvRu86l2fuIc
BQ0Vy9pHFHcsexGVqZq1W7jqMHUGl02zn9K1YZvLYy39/nrc+x0qNgvdncL9aq/iBJNTjn+1mqNC
oy+PqXfj0SqeVIfQ8GNHDBbVQFI9WTjWoDo0EsMgzDAZT8Q9R5Cdjd1/irXU3J+gF6CxAcct70Cu
o38AP2jYW25Z+gQm6vg28VjpwuY2ebRqeoJYpLReBVDvtk57A/ps7jCro2aqZfRRC7Vr7D+pA0wc
7r9sG7qWxw2mkhz12hcbS01u5S9TaPr05zFzJXVU9EtRHErcnSAbnce50q2Z3FzhVRJz5jGzug3W
N29xXEQpwH3KgsPlHb4nYV1Xvrh+qc5eZIx3Fc4g3xTiJUzprTSoKsUaHQEp6ZkpMbxE+0pPIAXD
BCTmb3Bd5FyLN70n+LIaw2QCjB/LGcnTWLBYBtqPczqt/S0U9G9tBdw+TkKWkPo08qCgl3jfX2vh
o5xlFG7FkxXTeqiBsYINJQmROA7Lh7ZrDBaO5jlww+aeOZQgESy7mJrmWqC1spMjfRNOi+z7zhLZ
bkVAd8wtfr86PrVuTE2qAi9IgG+rXXBGRGiOKqn+VstAXsNL4Iy2/YeoUvcE+4686r5pF1JCh3/E
fA660A7lSdmrit1IZNAIUQCxD72c+gMlHa3NaHecthLsFnoHUQBgPuvBvB/oEso359mK6g5NHQCA
Ldap9gy4nEdDzXDNPMQOOgEe/CPh6Nw7KX3h+1pgfiwuc8I46ib8lCp8X2Do/xFwKetBBVv5MquH
X6Ih7/Km2yUERD0CUwxaer+DhBPW7kfFSJCBfsKiEAqbpOaKJo7/9lvCUjSjUicCWQAiJ5mTWVpc
gFSRFfYcQPQdHM4JGItA62JmEy/4SfiO7L5xfvNXlo3YQx9Lfq+pAszF67u0b8M7y3H/greh9xF8
VUQYaj+W95/08lg3riHb4IG5hpCPpGezAjmQCrrNssVBrS2gyhyDM76BxMGA2PhA4BBM4aU50l+v
TPoaOtXkIhQyjXUlcWwom2FOSyZK1zIUyQYmWAJbRWgfvAQ/QpdLXUXSdskdSdvMJNpwyUWLsHBK
CqIV52eGPUh8d/EXjMV1qoc7ckCo6pgCKku67caXplrdDzou1eagqGOkH4HT/BdPGDagFYBbfixv
bUGPB4TObSrb6t2YcOBHrZU3cSiIebk4eVLa4tY/rcT8jKYeyVY06NpviCvygB8G4PsR4SkxDyJZ
CEv7syfGbctYP0X7VkJGEjIqANOd1dEz67DIQ1QkOi8SpNJ7SitGDOLurIYEMqOVExvbLyg+s7gc
C08TVTGeA6xA3IP6ZzWZjkGav/smzrjqONxaVN8MzjGAOVD9fEOXUf8Y+yzhTEkIABgdEUVh3Ecg
7II99/OofDfkqRH/4bqvAvfMJO6iznQi7hDACWDzp+BoVgCILiaG4zTXH8xkUmCrHnhNYJAEoD+i
WM+IvoP4TK2FevFHPAG+RDXgkt+i9c7BHcWCIV54qQtmmYv0DbG3/cLwjoFIwd2tSVuLxVGE3TcZ
DwO7FcJydm7HNDhrwgWyq3/HFP8R+UBc0AgJEjaO7GNpSk8t4W0zjlvrBXviG+4MqGJ2esavuzqf
GDM5drNv2yU7qG12+8s6uBdbDXuj8iY4zKc+826InS0eTlZRDBaHH179nK8QUvgLxwMClFMEEXeu
i626zKzcM0E9iO9y9L1wtqfgw+lw2i6OSs8mMhO/dIQZEJUfThzW2HtPQ4E/bcrB1FKTtSz6caMI
OR2BRfa7U2yXkiHOVT1AsZWKnVO7vHZDJk7LXF4F6UFAkRlYCNEHzLlxmEVtwlNkck5ILmTqkL/j
iysAeWwwci2Z3s4d638AR1cugZTQSA44ApuZBLG9F6+m9u40mqCkit5C8m2oiJLwg0W61+mgk8CD
01vwG6SmsuqL1oHga//4prhQTPO+XLoleFzXgDF0AAtlvj0dO3GMyRQsl4zQPCS823/2ESO/XcDc
3u3/ZizS40OaFZlpV3XtX4d9VKHbZD2MCUHuWPmr+FINAI48fHjXeyRc5xn+9cQcwy2smUDKCRlP
sFXE2BKP9+km8DE2StjaYYmEFlHzXF5O+GGQAZ91ywXg8hf64beMUqLNAYpOrWPHG1+U70KWl7Ag
FKWNoeqelnhfSy9oeQY2q1sOj6jlZoh7OCwnzHMnb9iK+VLFRMBtuAfj6X8qozjEu6qceXB8BuIr
rnyLOXa23J4Yvgypgat1Wf3sO2OrO6xgj6uTh6lHWFuV9xr7PMiMVoaiXl4VEKhIok4R1gZk83UT
rgViqGDDK9A8HeRO5nxCqponAY3VJavwlQg4NsXC2o+4/NT96OiTZ89CVQ/NEck0NzbhfXwyzglY
9+wSOJavJ+sIpjB1zXQxFRM+PwXwwoMLTr9oiawNIFuCHLJcsLwQkkVBkxZb0L9XR/xKsYCGksJh
nwUwoHPmcXEqSETDF1JHNdvFmqaLGfdFOZVeBon+XfPcVuZDlQw/teCeTFB8KglYpAeJF4zmxTTQ
gkGU2ZDO8O169iGO04cy7lmxLr49RXY5N2Ah08XvjxGSMtA0B4iLplB8MTB0Y8HF1yNa5juZSige
0S30WQX6zNMYNdXQ+vz1mDhLunK6YgmVgpl+o0PxyKuyB6cou6tTuw6FFxjHXKqcywRDTuH78Nrt
OLS22Vwy6nHKHqhTK+mDklmhwsWsgVwzct7YcMZuT2Aya7CvrrnYLHBVEgHc/esGjgabAwueBxQI
YbX4BzNHrFpQH1AXTkKF7GV8m8owoQ4fgPixPELtp+ua/oJ3TLkgkpQVfqI+L97JL+UZi7BWnEXi
AuBI5+8y5JI8hJjI2A/QyD3uBY5VsUhUHzMCamxM7pyVjpueShm4fon241RitRYNuEhc4F3D2emZ
aEnLs9pUdXEuTfnMGSeqPR2jUADi1e4XzPSHNbwVlo6RwPSY5Cgd2Elxr0kA9LHEKGyI6jRTJi65
rHGyf92CASedZeUnFCDCqkXX8AXlT6owH93iw4k4dKaIxWoIXOFw8iljqOdh6/a4Hg7o0k5WOtcB
5YW50NgjOUPuYzn/xAGI6gzapzAPTpGT9qUf8ofkPYh+jLnz++itGlmTJy+ERV/M6XjxQc7PnLo/
ZOTsu/X+cGoDrLZrOLqXbJA3J1nLIFq0MaxhMQuxc7gmCD+YHxhelpL/kJK2j5Uv1xZOJ6jJ3YmP
KHpyGUG3XjHcuphO0WrB8TsdLpjgYlJzWcsdmdbENNkvuI1pWZlfSF9QbVgSufY/kkGqK2JGAiAy
KopuYuephl1AD2F5lwNXiIAi4lRH69FRU4DWv2txQ0QtCEeH1foPouLfA7893qsc8CONNQyr8upU
LnE8u2E/XbpdOkdh4EEzfzF47HGI8Ydr0kCvUDBXIE10NousEwx3gWxwmSMmldOjnPlb6n6P3cMf
GXBJN2iHACDRRnltBzDQxHnkYPCFcNt8XdCsv+NOFFRAUoP/xLwJ41UgpSrbfplROJWcyHh2clBl
ZXnBt5KObOAh6814oguqTbKwXNY4vs82jqdSVMRD/sKk6vMJaA/rtrlmHczrG0x4KWAY1ZxGnCsL
OyjmV11eJJRfMOOhFxG7FwUQfI8rYXT9yYYbMb/CbSKNvefplQ3nCz95zMLDtDOyXsZTmCctlISc
ltHMKa9GQWL9pmZUuGzEd5wb/Rr2czi9VuJXHAfsZb7PnQE3x8OVvy8W6OC36R9xo7LJVMAyL/u+
5DMVG6tOx50WQWhIgcv9+ykKcRnOpyB79YsZYjBbTfxpVXbiJ5xuYkalMWg055AsoLysIbzgLcBv
iOJNosR8pOHArd/xDACOS0oRaxUQ+5YGZpaHmpCjrCn99KqxGYx0UPqu5aJDrv5jFQjK9ARt0Xyx
ot78QkLXZTSALpTKlIMtY5oIin5eet6bkvizhKv9IB8ps/jGWSTF0AIgghUYM6puY6p+oNVdAlSq
AE0NGfY9kz5CRsEsZBgdEnEL81vE9FyRXsE5ifnIvTWFHzT/V2UIaoaCLv5fuWG1EbSfOa7265OX
+F63FEf6KU75nRxmwlKmCmsZLdxjkbicT0y7cawquvQTts9cVbNwWJjb2wfbERqyL/CJLUMJgFOi
QQn5uHIr6x4LLJmBgjB2uDyjBfax9cdR2sPCj+MVWJfu1IYcKbpVkT0eB1/CtBQk2Pb8Rg8Dq4op
TSn1igAjqvih3B6umh4XUo2n4ueTJMlY7vpAxPeg+UkLkoib0+FN8+DtY/IJ+Td+y4BNeGZxV+E5
Ht9zrhYpnwDSuTloJFeR6Gv9aVkiurOJwgmoxigQBycZPK//SPbELx97zXtsYziRRN3PtIONt/Gx
bTF9sgPBmlvuajtiRFXOMsXGKam0u/xVhoIKv7U2ngRmdD8aJCgI2emJ1uTbCf7HWmS113zsAvAv
AmK4+SjgrivUoHKf2jJgz5zV/b221HyKkEoXhnBgu0qHBo3V3uHfGhffWs/bmVAGj9nW/Y4d2USZ
aAB32a1MuMbRNHQwbnGnefb/t1cZp2IIhJ51hngBwGx4iNMw+pG38e0TBBZEJb3U1tBQskbTbVXA
kSIaiVm2wwsl4gkmFMpDIfcDCHHuI3ozlps3zcdsKF7Wgg9VQuCXVpjDjaeLfN/djizbnhV8qDyU
yJpXzzPSjTqztmQYDlgBkOUyMk3k32CwQ+wgb2FlreqYeZmb6+OBmuIfBKnq9hgq5+zYyQ+7THk7
B2naWeGCoQmzxJZYR/UajFd4Uv7SPGJbnt5UNT/Nx5NZpxd2wHhHU4aYctAm/7+NhPiBXcVYrJ9t
5HbX6yHwnmTN7IIU2gMMtY0/obpsQkHBBUuI7dEmfUzGvLjmustGODlGPH9MRzdh8CM4i0yi2+AD
YLWAG9rCs9iJfb+C9JlebUP1rdrY82qW7fMozxGW7mALYXIjREQ6cxEFc3pIcrFaB2jCZQPequkO
OE1+5HKb0frD0NXkeYS8eAsM/CxSFy9jx1MR5wJNHBh9XmknOFkVsDBOx9bkicGc6LlyOM/jniHD
+/h65eGo7C+zs5/uGn8fdjAs2A5MzcSpkWSXBTnI4VoLinYxVmUIFLuQlulC0PYOUsHD6VG8mlbE
DXen66dnDbuQGUfm1b9PFhfFhs2C8yVeAT0xE+RqYjmfFvyp/B4G3ZdYoiUw2w2eNP/T1MTEnzx3
j6o+D48vYq+PPvfTEQFznUbuqwQHqeNLjGUYgncKXamyR5sCxfK5df2R+wEVBZejN5Yu/dM+f1kl
GM1OWMDwZ9CQI40UPu4+MAvIR9qb/xF2JstxY1m2/ZW0HBNW6JuyVzVgT8kpkQpKEYoJTEkl4QAc
uHD0wNe/tS9zUJFhFjmotAo1lDtwm3P22Q0ACCN8PNmgpoFZXfRxGcQgZOMvy8j5Tu/G38cjleQy
OGOA3BfgvWcviebxFxvTg3vZvbVBUlKLDXCwtCyxuyzSZh2vLpwsA8cazjViieN9OGrimXHy27CU
NKJTEeqr4LlgZedY+wx34zhPPDRlADes3lPy84IQEt93clMd3IguxkoqIH/3l8ejaEf8oxRqN+gL
Ry6LtXL4UHl16JKmuxy7+etAn8IpJXp3QFtlwzXeiVE4/7QLtaIdXGFkUFxGYUBLxzV70XZmQXSU
locUp58lo34b6MLZkrxV16EtZc1RuHF0yrbO/sAh5qBEmPmGcQj0dyd8uNid3Y+BqqtDCioBHZd6
vTt+vkBuvBBIGR8PS8MdWCJQ8fXjJpCNYIiDxPTR6XDa3enKGwJcrit6wBbFKwCk2GwFaJ3JHsic
Snn1WU6wzbGrDlZZLR9A10Mfc9E6TjEM9docrAxeEjWbCEeWFLPbXgIB2HKJ0glmaKW45FDVStF1
MZ/rMh4Dn6Cxidw+Yg64f5BSET8pf4Y8PFxUJtlOIaYDv3CVU5VqUg0MHVTmLiiYtvLe5g6fnbH5
pfDEzHHWFQMiRMkySGczgFC4XKu6o4c5DWnSHQAleXCl+D5g2MtDRooEJCn3sFxubmj6ACGwrtzU
zq4kRVWsZ2bcIiCJN8pJYk9fYnamy/F4+sYcBx/7CBmxuOwMMItbzFl+DOISLhXt1yIqgz3mBDq3
KxOoeoqBoOTZa6gay8Ycr86Ld4arBBptNpzJ0pj7GPUJ/wmRFK+I0+uy8YbgOzFrLrinA5+sT9CV
PWavDjlcRbTPrc+DUsRonG/fdj9cKQCpMIR0iMY6LFXCPHW6ckqShOoNJySLxvUZi1eCErWSq4my
L15R/4DmQ1G/MtJ1OSnvuMPWF6LNRxjOjPqCntnG3us/IwgZFd32g6yulhSXCtmkWDJ3O3CNLyMn
6LAnP0UyRJVMDhp1/KiDfMRTs5qTX1upEqD1gFZz7wq7LFzMhKQzS04qLSoUkBf4afVoQJfyF036
3YL1BbmY6uMUI4WYNfLEEsUy1VyvfTITLfXiMZgIZ9iu9OL7l4vAHc9LmCf5F7eJHwKcLqjbtCJx
lCmaU3Mavxiblck1BaNI1s28cyOio4qJdqhfZDprRemmakCFVli65brcswYWzArZFzb+geL3CM7K
6kCC9DA1XnKjnldI+Wr6sLlcTwETphjSoYkTRpwJhO+LFrltzcYdKMIF2Yf0T/MRbJQxzs0FTNuc
teiYL95uEkgMd0O9DI8XeKe5bdqY5JlCViLL9do6cI65cS99p36GB/VaBpnzAfQUDzNoKsFH6yOq
5tHKb5aGgWHRk/K38wIltrS3Mnjn3LA+UgQqqQFARWi0APYe1ZYv7KNu9cxzH9XfT+ucXs2Qc/nS
40S3fYzRBDZT81wjQai9EpmJXtgGSM9uJLQenoLbwFKn1TTHpRiH88EVw2ch9Ax4ExmsJCmiCN+5
R2ju1Q7VUiZWRTrT8sNgdQPEzwcE5vQtbvyQMA68IIiBD9DB4zA+94y1bHFPlL115cDfp0e1eO1y
4s1fVCcY61OKmZPVwBu/4xAQ7x/yIvafUT19d88QZkwDapasTvmwu2xs05JWgiEnhRVjUhGWqO/x
hk5VWK3rj3O9ZleN6ZimOVoPkoGZZQMOopkHHhz7ca777pCbNrny/Wq+3Mh8vOyOyOhyqm493X7p
sb5Y2/rAR70vio0ZlWaYdNV1lMuFDhXXfHotzekX3814ilTecxyY7jBs3M2YhbLH0/kW4yzwfM3I
MFTjVGPF4ADGfqOujwhhrzZzcFtdDuhDFVtDvj1YZQfjRZkrbgjSb233pq37uPtt9SwuFhHP5Q1u
MMcr/2hYwiw1JN4FVmBThW0TNpFc+xNkjMA5c6nwsOtQrQBsizABeVFR21PKgCkwDwx3bB4vHKSr
mPU3OAl4sAc1tSHk/pHN/nIxIxo+bmXRHODbBwdb7w5e9/Re2efiUSY8kTmAXw0rB3uGgnpAXycp
KNHlhIOQ4qclc7PhUZkyCcQ7ZclT7GpY0vgkvyRwByj4k7Kj26nrg7hJkA3MnSX2ckR4DSSoGGEl
2uA0g80irulKLVX04K176Ial45jmgNBgMpSO3enLsnFkoyH3Py1HlsegptWCh6RTUTLA70f2QWne
o0i5qWw7kUGNq04a9OZ+96j23BC8hZyRT9lx8/fEb7wPS3JuTLRYEKkTzl80eukn+hCqb8aZ7xnZ
sGnv6dj4CcDODqHc+dGb60PRUIiZdfiE9TbgrzBp2s8jtPWd3xzYUEWHUduSKtYvVvsuEwxomLQd
CgfOeKw0yzsRlzeeP6XXUYMYK1gldxN+Sl+1zdVgeFSURw+uA0fILsvBcJwLypA5Diedxo2sAoVg
25YhPcZfki3tfnUHocwlyYH9RLlm021sWFRSsjWdibrKXjEuYyRXkkxTwMditUFt4A+UKzrVBYkq
bEhdIJ2FCfFy1zTvdCAZDN1hSJomL+AZn8lXB0olJikU8k6t6sUgPmcv2qh7y89CduCubKALrl2/
4+ZjZxJFTIXU38Rz8BqRdHDpeUkCqjN5LX6wVXOoyy5C8E55QlahyCnAI8uJ9IP9KGktbwcDNfYF
04vjvWZfWLp8RnXO3h5afFd6XU1tGOZz1rKuFspXYFhIEyADFEDnU98R54CjMrAj6kRUm2eiNOLa
YPiC3OXBnLgP3JlQlpO0tBvlfHhKW5SyLPuiUqDgCcmvP/48D6Q5pxEbycy4rlQpbwWp1bciCuLf
NV/GNaX4xlgTYoAMZy3XVWyEfRfbFK/Higk45DtLeHi3Hs6iA/nxv2tWhVyUn5wFH6yFGexP86Dv
0e8cp/Pg+89LCXXUzpDeU9Endi3ZQZ+LBVb8IPeFmYHS4ENEK+YtDkmb1QyKGpGpGHMwMOD43O+o
lA4acRUm9iD8MPR9sc6bosBwYyVYlG2BOYRQ6OpIyFwG8GX2Ny46L2saxKuHAnMBQVfiBSQ9YJX4
RQxTwCjXc9gcUgSX2Arqq2PsgEeyeqQVCvZFgP9Q5QU5L6qj1B0iZQytzvChGBSqyqZ7wLUkBkvz
jgHm+my9EMEjsdWize7s4wGL52uZClvbOhtkZfdHeGYyazPPrNlGC9geQtm8r8oTb8+d13u3C78s
DLdAoHguaYnbxoJa7WY5MR8EUkPj3/C7aUoMKBYVVKejDtoTgC+2bp/fw59ROcJwZfWFy+m1YAp/
qFcYCxfJueuxwTu1nHyYqtTk/IIuLhuDiwvHQTHfDX1zGKDMgYnzLUa6yLqSa5WcOWEwSPHTon5F
ZfZTB5qt8yjx+9jdSoeTdufKSjnsuewwppsB9jMUDVaSDRYz3KbQrDDdjLerkztS1+40TS2vvT7X
/dXw/SwWkMh1tv/QBVX3VIaKQaOSJGkrZcBg1WkWnMYZEv5vzuBRRTlip0faCho1kuesx2kgcjcu
IwOcXfjF0IXuTaPR66hXL9vDKPo9YfRzucbba88QCbUJ3jLYeKL6wH5b2y6MaaUYi3CjQDP2jmPJ
aUjVUEyMZ5b4CxIzmXsDCGYo/C6cmhFkhBDkUMdgEklUjndrFL3ShvBEg7GCTxQ/DQkTxQg5nmt6
KktGWzZ6mSkkVQotgLtivIJa2tYGhRy2F7iB1wtQJzTc7pV4RyZO4pgXgEzofgT8SWtsjQUWNjCI
Rdp/JAjvd1dJj1Z+mMpA3obUGmJ5bm3ZbL10022PPiIl+Z3zCfAQS6dlakOiKXi05gxry9mACFgJ
4GXh9s85x5rUhrjaiQVkPtwdfWC54YR/TrhC9aTX+6oIL3NCcewM2YApwrFHCQP5Gi3z/BhsrDAn
st9nljcplqdoJMBT8gC3XRdXFtoVRk7HX4sw/86N/K1Gf8N6hKizI6JH1Yu5D5w6vC3aV4RdSJl9
8g9tYw5p0jzV69jeIIB6C0oOaDJPDhdzvrRHPJr8w0IBcAcZe/9ipjhJALSO/o/FhTRNGnR+L3vk
TzXK+pfF4b4vAmWZoRF3J9UojPNJYlfrF8EGxR+lh+ROcwQLPULdcvCmOMWFOx+YK2IjsTtAaXXE
/wccQm11hgPArJRgk5X/zHfy9YpThfTRP7dHgJ4onzYIJAHblv1UxWwSoQHOlPS9A4R7KIoT0MoJ
KrWmqPWIjA7Tlu3DRbJ4Y4knBpXwpnGLMtpCnzDGBh6RFVAtwQkPj5q5dz+642leYhKfAYTRv3DU
YWh9EQBLuGwkrj35gjC6Ap2EhT23VGaapnH4sah8wD4rjSvdH32QPc4NjSbiM/hEK+f8BSSkiPFd
gK5byJ3srF25CBtaba5RKCW2iKKyFP2f7QChm30MWkoMC/vQ+cY7fbF5ODpJ59XET1Y6J2I/zo0g
3+RWHF1M8TFxTVnZksudcCT04gAmIEu0xyuI+pi2Y+Ig5k+NlM/tIOiA0euF01cxh2HiHZALw/VS
A7DzegOGHda0sPD1RQKUdc7eevoi6NZcbqNLZLLIiDcQe2SF/zK2sB5BJqNbZXxzGqPA3b0DqV/g
U02LSzXL7iqkTkzaGh+C6GCleXDC+C0X78WL9nye0qZN+Usz05Da8eJfXXI9KIk0PNQ7KkINojm3
YeUi43UhnJADt/6AH6uqk/pTxIyLqumCKEMcdyCUlAKLeR83RAAjoQYXYHRNYNDCGFITnsHHpsCk
OBHTcMGjBhFE54ngWG3uRZAjgV6YuxwYPcCc4hQ6sJaeWgkMnYQ9K3Mmhf/Z8SAiTUCxat3xiUVm
ecBaertZyvInGNnr4rFApmx68Ft0wcJBhlJuM4GYXwWTbxh1HGULjsrS9lkDMTtutoqnfgA6X91f
zzAL6jq5JQyrvJyGvLqidGoO02lDx4XM6ob6ns6YKFfWb4ypBu6SFgm1T/FiL3aUAGvE3T4i7qGz
h1ZFSceQBSwv7VlLzJHuLEE1YQhtaRgXfdtQJDZgbUsL/itVWEtzV7FagsXfec4OI0p4TGKO1hWb
KyF68Xz0E1DNAV41I47fcLfA3iqgYrXTcf7Fxt2yraQALQGrwiQilpxKOh3ap4vKCfYx6Zv6wOTw
N5FSlYJezSzzOtUmTYEHFjqBg3tyIMnhbRhAbDH0WC18sQwOPS95BjYyp5mLE1bcVYGA4B6UYXII
doq4rWkUGENyibwbKVQngYE9MaTYXvK38ae+0mkcLpRGF2ymPoTpSGW1qtkARrGO7BdIc5ssM4s5
mBNKXYWrORuXle3vk3FCUrkcE8w2CcLjvqxHNH1beR8mIJoEAuEZdiNiD2fvh8LV7Uza64VTlXi+
YS2qTQsbwWcqb4gfpSc5NycCLveUJ8vTChfKijrCfEuZhQUm8PVMXJwNmIAaQey5OXMGHhGPmA26
PNzt34YSl7oixsbsPQx42KhSrRGO2XC5oWqEfeBHvDYZqtrJxz5xdC0w7x7djtYvKEHZj33jviYm
HllzXoBX5975j4XPwxGbelnNnX1f1Pa/sar1bJfTgOLV9x+HGhSDHoGx560GriDS+ToMW+894kTP
XV6K3wxfF0sNNqoMk4jTYsood2Zr3xw3o/9ITJTaMLAY2A1C+EAU5L7AHLeT0y6JhynDD2t2bT1z
3IDZ14Tg7OBDcSXZ9reLZGcyUZ28nhTX5vy5xtoBJrjIIjhF3cJCoh5SX3bOMBkGSeu9db+u2uWp
wJ+QkKr21Tkz1U2YdQN8FcdyStfj8FjPnBcw1KrfrIF6NSXmWwIRAXNXzdPYNlMDlGseAaW6RzS4
Pn6QHHHhiRK5nwTP+E56G5zxsWLaB4yTMpgQOfeizfAri+EQP7pQH5leIILAGMmOjCjwT5G/wKl8
tJOVOSWAPQQLo7Fg0JOMefNpyaSNTKIDRSIZR7hTcRc2/UQjff4ECZ2BOkeSlXelA03zBUTt88nL
5hF/Fl7OQAtlhxK1T/M8byQDIOKGrzDeWGGPzDrggoU3YcbPtlgiPTsqEY+r65NBBZ2iTyaC+NF6
KS8cHkJxhtL3y3L8ZAdS1u+4XQGC+eCBIQhyOT3jLEczjXLJ4h8XfLfsjAAteXY1S+dEtrdy6LMC
3J7uGePKGycXdpuldK2oe34zJT+xL5n0FWOdPKOW4XePuLkmfF7oZTTGtL1jY05V8pwinlceVZ3A
WjP2lKxpQYyJii9pyS22Y4hfO9ybEDw/OLQ+j27JJNiIVVdtZzdLJ/7kiCynprm7tlS8PYjPhe9t
Dqmd6D45DZQHK98Lk02gLwlt+pR7+bO0U1ezaeNrvp7fohLU0WIK033ihpuWNu/N+uKSAqNkKo0z
Fu6Ai9bvR1gY1fqSeqyiIm9oO6zUY+EMpIaTByEfuUpoeNUzXXABcZukHezSE4YnaHjtnG4ODOTR
flpeOJU4FFBYdvGD5SDu5TxnM0cJrBWYRTOKCAS2Gleis6OKqUXhzPM0SI/hgnCsldfo59pEH3fM
oP/+t//63//3uv538U8ardMGyvS3dmqecPIZh//5e+z+/W+YjemXH37+z9/TNAlDbI2ZaYWBm/l+
7PH7rz++lG3Bn/Zg2TFTOeM8+cQMjaFEfROuxCjN0cciN8i6GFIUNAHbcsvE/bqYIgSBPCpIvxrH
20yqosNzu2bJz8fX8Xi+7gIKNHOHkxe3zYy7JM0ATrzT7dK1mNBFN6ZADKJ1rHObXyuO+AWNcEdw
Ru9HfrqCLJeHZUvvZ4jLzDA+9oT3Sp2srWLaiKOfRheHa8dEN/DVnqpS4yi8ZHnObisvBI5zZtF9
7T63cYrjePyw+xqOMWizg+u/foxB9KfHGIdZGsZplGZukrj/9hj3lZFHh/HZ1w6HiAnWCw/MBStn
WMXY7B4NIpGp5X061Dc62kVW5Yx7CuVGpzYAAvjNMOJGXkOG9gBsMw6AUGE5SAKHs7KKjp/Nmt7X
S4WHHTaxO11TE3GDMUuJ1x/VsbxPNrjclHDKifrr7+f52X/4gsEf10kLIxzMyFuewiG66eDmOmfc
j4Hw2P5Atky9yLtkebgQpAckdZqLiPBSKKFyJRkABb1b4QO+0AdgIkdNCpKIDu+3Nh6+d9v5RotK
j6LI4PcN3dM+oz+r7rw0YLbVYef70SzevUukseu5P8r8dMhPDlw/TjWdAwyVaJEjyoEZuHhl6hYW
EplqaGJ6gxCPNa1XIr61ARdWXzCES3FVfwzhAJqVQBmquhQ3tsKZn5HY3oVHLimYtT9UVWkEWyT9
oW+aQ59B7aB0FrlIqL/b8/sR4LE6CSHJkItvh2nGK5c2XuqOfgk/irBlfFZ1S41IyHI60DSlAQb7
WMgQY2GN9lt5slc4h1fg9udmOphwwQjmfklo1WUOGTAYkxGLIcisJB1WeVf6GGt0kBldn/GDUGjM
6UxMOC9lZrkhG8c39F5LLxnhXlDttbPzTTxOQoXvXR5ugX7YdSnpB9AJL72HiH43L/ReYNl43mr+
xE/e4jOZ8xls7+Lw10ss1Qr6w0kURRCdo4ybjA0URVqBfziJwiYJzz422jWRWRElMZ9cl4eNctZb
O8NhY2OBbNwoY0FqBXGXxW1rsOA+n3c65pyM4/rFJilhkg5B8EubxR9WA5+bxYHQ8kUluhaZipJ0
YlMakVhRZ1qdpfzd9S/ppwwhzwZUya2hBNEz4jZNNZjNz1HUXR9jyA8hzut4B6ZgivKb+pyeqe/w
X73foe5WLjYnFKhaHaRNQnimb0U58tmCk/p5Di6HHGXW/YQFqIg5DIeCL+mRI8ALSKqZb3VMiqoV
7vjHTxETVnwLCC+AZfFxYAFgyXTPoP/bUAX3tNI3ZqCkIHDJBhhxLv71a/L+dBBEkYfFSugy9End
0NeF8n9ek+O3se9VE8qL03aJw+e3YB1/cc9sLnLprZx+Yv9xFdYgD+LLm2wmrQHfRAx38d/iwnXb
O9xgf6+4HHacI/76A0b+n9dR4MeRB4E0gemSxH/8gIEzhHERmPVJZHCtIcLrbpHVfMZZ4aGGLmyL
YkEEWKjdSYqEZhm3IabJLscIduv1ABOGg9jKClN1him3G1LbfHqGRfBY1xzWYgm92/4S1+QeOaFL
NhwMJKF9QFBXUYEGreH3JpX87KYKcrkusO7ajATYEqXksWDgKbsJmIVTvQrIsDca1ZFOAKcDhWkL
SMKQZv/6KXl6Cv+224IoChIM5pG986T++JRosTGA2WhY3Yq+3c9Y20f8HGksEAGILyJ0fJiO9wXG
oBrn0LfdvS89zhhyHLTD/sNnSv70mVLfjdMscHGeiuLw3y7R3in6I7aS+4s0xOrwVB8ZN/qACxVU
Vinz0JUbhmUm/JJ2nFM6szjL9NAqNOcVyXKQWD7+9ecK9O/+8VmlWRKz7qHNJlkW6vL/P0u+yrw1
xmIbgREYsPgRQ8JkwEAp8ct71WXIBhidckQVZUKMk393XOxnTjlrixiwBnIJfdY9UM6TFDrq/4Me
Ex5vu6c84jQqPqsKStcU92roGxPeSDs1YYchXvqf3n3455M2w+gpSKMo9CMPDPGP3yfwPHcIzeRR
loNgiEdR59RGeJH8vixQ5jsa3F0DP3cEP3d5YR+sbdqym1czkAzErqKkW4HcijQ8kHPAzSuLo7DH
f7IHxQljhpJDDaxZwIKDzyKdz5Z9GyA7PQxnmuMlAl0n7JIqYmEqFOYnjGTnZr9CPvPWtkDQVNDD
dQ8Bm6A5+iZyhCQzXyn64tX52G7iguePCXOev37dnr7+H193FvtZ4oO488aj4N9KHbTeGV3TuqGc
AvvEWWuQrarSHnvYvistCsgQYVkPOt2Ggf8bkWtQm4Uh+nupZpyZI/oIIkOH+dcfDvOFP++SLMZN
M0g54Ihb9MM/vr3dIOnxxnz/avVJKY4Vwo4sB8idCaewvOo6/FduQNEQ0REmjEVz+Jl1Ram5wrOy
rkPuRvCpO4JIBqHzjyiLqdbgoNUuI3Xl0RiPFwuBiYWJUXlK3uwSg1cajs5ls+NM5nroQwXXt9vx
c1XCdNGpq1tXJ3u9AojqXpBQ3kL+1YAdFtHkLa6mePtCIg9XvKVVSRKZmT/byKwlYR4GwME6gogF
kkFhryRdvQPTFL8PxP3IGJz4CUD0gXrGA9s3GO+kMjZIZOm6dHwTxlgo4+HKeXS9nrKcCOpJ1/gh
PAMjW1Ws24Ad2oFIndLwpY0wEfITAMpIIPIAsWzUhvWTKZAx3tjpHHczg0q4GCAnWFnDgAonBcQQ
liVAv8Xt46pamDvNwPx1BomhiEUBSEBx6/U8PlSREsQUTVRYchbNauHAhQ6Ztd0y9oAuloPfDFr5
BZIPXLiBNORcgJ6UMi39Lexovt+VY5tGNB2f3ubgKoXWqSb2D/p5lSG9xu14naGyMNkPJ8JLyqlA
U3sXQCac9ZEUC4RCK/skt1bCo4ApOh5EgqOnFTCnfHxOXS4ypwdSmX1nv86zmlhFItk/VJyQCPKl
6PEBR+aAph8SP5Y83JG7aCXW/nZO/8ViNyHjSDuJpAyAtn7mS0LzfymQg1zVbY/TmaFaznBSsDqz
HoDdan2tjsLO38ISAHEot18wjWWhNkJiz8ohWXC4YG6N4w4lftOEzm18znfoDFv+2WLILmxlLKsB
YSNOuMLGtx3ZAvz1Nyu20HQtzWvsVzDofldgSqxrwX3FSdhZm9U/iGHB0nkTr06hsR037UM1Gey9
TH0GAguq21rPptaUz4pjh3P8YAnVok9Atn6z2w+8pL7uSdTh4Y0h5rFTzxZtWHx7qW4EByNLT8av
bIJ/hVTD5bOrqCI8uf1QbFRW0RCU+K/lP4Yg/NIm9Yt/9GpKzmtpw9uVUU4C8RgU560/R/VlBxr3
3dT7GxX1V8t0LlbcISX9SFrAOJwW4PAZVAprmL05U8HUXrwyoHtKYIh51xWnIEi+WOiqnxeeoSUX
IX9h1CqsSUJIJgQU4dAmgL3FAQg9vftJmrZEg8mZ6qJkXVmszDKUbLrjUkHLabc3fMeJupMDoiUc
LPVAVONCv/ZxYJLJ/BLfk7TxkSdPWX7VHY9vmLDWV+O2/BC7x4WmZ1kHwK6wDAn6+JgeHfwKNPwO
S0KfoGsxYpkwjXVdfmNYcd8uzqxKy46xLbiRj73rrz/EuRGz0pnZenWFpyw8c7xrfODZfahgNg3c
fYI2QnjxcCg0+5M9SDFA1JMMENIuwSwQ31M80K8qqGjXyCxDSPLWsIcHEiYIaEYkEitELE+bCDLw
1U5YkPW5KY7wiTVeNzutKU4XYoO9MAyGfoxUm8e9kRNPoPPpJt3QMxmyvC1XASIcyYiU5EoCNBkr
p8yK+9YFauek5KSB+3ATlGHxTWckkwymQfJMdRlgfnACelKCybB1kwoIwSntOyInvoHA3c7DsmNw
OXU4VdyRKld2mGKckoIDs95FbvjOBJDpFQkLI6ka/yp7w5G5c8gM1gnJKJgNP54JC4CtCzq6kKMN
dEKTzz+d7hRNkAxok0/ufSXgUBnP4cRQuB2AjrqyIzOTrmxP+eBy85t7wMwlEtIMn7BXMPEuS2dr
/5PFy68tShHoEJxcsoy1RmCV3BTPpxdcuVioqL64SpSXxgH0LMctm0Aa+pRJIpyZBAmo2sXhBMBe
lFx1MOfIAOZSIth4OSOYldZDh7IxdJaJ/KvfDyjGNlbWy9nKJcdKXRJ86o2r+qlsoV0YjnQ5edrT
6gzbrGehD6MGtzWjQGywidJWhFwxET6EiXt+j/Su/GXOpw7FHP6NFcvGukbCzWMYTzltzbWyuPy1
XUoiowocCFwMud6zjJ3kUbaGIeHXCEYlN4J1ZY5UcOHErH3YhKzACaRshEUyM8RNB898LThsgcLD
D7w9ssk8CKSaH2umAnr+bByQ+QEjectorj1NqTrYDsx334oTf7UmafCGNI3pow3+kpDa5nsqUDxs
SAtDQgkOgykZvknhgGmBioGU8SzxnZQ/A5/GQMvBHV8pVBh43WJN8UIm4XetoAH4pfQgWPog6Fcq
GIsQL0FRyGZFJ3BEc38yhLaCHAzmseI5RV+6dbs+OriD0ibCtcac9yYMGG2KF8s8mSGWAw9vV7hQ
4k2/4b1T3Nax5oxQfLAv4yrLMZ5ocd56sNvdbPLgDdnuwqrr4/K1D8yTCNzLkV/UyBSLBD5POldX
/Vp9k6qpyNBpMo+8UsibW+c/90hDBIghHH4lEZUs+EdgIRI3A7B9qi/xWeYzeBnFFaJt5vhHyolU
gc4FV+uysJcXJajbA2JZWG5YBnOYLPDMhgAkyPKvKz6JzbSsR9XnNTva/jGnTCZYdz5nt4dWLYc2
DhyFFIF67TpQgJRNcZx37o+i4efKedzWQkys1EGI2DMsXBkLk5GvTIzY2kJNbBY9Y2zmjYIM5r5K
rxFIwukYsfqZ1q/G41DV37b5jLqvwcs/prXBaVmqrGFRBdJusCxjPkYKyzqNmM1Zf3JIy9ZkQHuV
sTiPoOMOY3DMJkB76nb8wZTj6SHMKTtqJK3AqxxgIT8E60Vadv9tHqfwfnXb/cFOSaxUXg4yrgz4
gPvr2wXGHm9p4Z6kMrxzFvoeUFwId3CplGfJwv+pqqod+VdSGWjQS48PgwOtM4yKy80P0N6QqwNp
5PQq0qYEzkHGc5TLSLY2/zyG8ZkZHR6zumMl+j09JX3yjOn4M8oNIlHQYFGZiE5pQzat3E1Hl/zJ
1LaqpewHks0x1LheJnRJWHokEv6L1l6Hsgsmcqbl9V0lLow7G9Gtn2eXNebilHXiBckTAI4WwYN6
MwWsMMjz5BWqFGXwbMHPwgNAIYcH8T4vmVh25lwnmT2zb4Ys+ZkMzBEClh5VzBuzpR9Jxsyy0pEg
qWDd5j8JkqRkmxkvOYbWw8CWAo+t0BUiA9PKRVdMiN03EcyGVEnMMOHvLEeoCniUPNmDVXPUO51n
KrbfzgqATvTmYvhPeca5VjLQ33lJ7HwuILYYgK3dTZb3YXqhrzLtUV/gchrgTCbFe9j8JMUCdaI9
w4B/ihAEf1MHRS+2xHKepad+TyBFzSfpFnZYpxfGxN8gRFBIoKoR5w+Ge0TuyMonc10tgBGlK3Z5
EIvF0kpnKrNy+diecuSXAEeLzoGkAf48wZaTLMhuxurEk7MGrmlCo8dsubw6OfvNDixX6Z+yzJEA
SB5q7pO17bRkV/zN0d71jNCZbUuWjj9vbNZbzOO2hyWq6XwSyDZaqUELIwoPCUL8ZiqzvqQEx0cu
u5pq6O7FmqUgB8tX8tUQsECwvkYmST+EUvjdAx7L6essjf+xkCmbiNPnYGeLU9mk7XZ8J1rXWEQH
OQcv0ylCl/bm9ARh7ak+Iq5Bov2NeOm3Gj+SKw3hdmyVrwPsHgiToMsNOs7qMps+rYhrwSlURdlY
o5S6DRSSLUKhAsOWTEhVJBgP0+IyR5Qfd5Jj+s64Fb8iCbbnBvVZt7i3vt8q2vmF8xPrn5KHLH+/
y6juTpfZcT3dm4FTunCVtUjnzlRn/FyDdN/S9nAw1BAlLER1omIqTogaFKTi9rSGaSUFsM61hr6T
sbqaT4ywQJyJt+5lC9LpcsOjDT4druO4S/5wEUBeOyUcIlgoqI8ChtwU9qQP9zxwa64EPBHdz9LP
ymrHGsGlUfYYFlyXYr3JYUIZzMpQgtf0lqw0FUHHxamvGHR4UgPV4kl9TOJrmLkEYGE1gazB1nb7
5Tqifus3djUsVMbHmCQy1OdMmlnC9NDUYORSc33V2O6zpmoHE22rp4EXwwWuGAYOjk/DIn8mvQjX
x2iomKt/Yh8UcMhybxUOnQsWbNccryQfyTB1aKBP8bd5VlBPoN1iolbgVWYzV90Ti+7deiLgSXN2
8ydG/oILwfM9EjDonqzGRIyvQcbu4cZVadCtEOxmL1cxBXOOpHqmjBMrVZYLPRMT2kEYcwgKsHHA
1AD/56soMCf84WSaVEAcD51xe0h5bNfTnt/iv4vXKC4TYcl1yiZYJ64fBQwOYkYAJWHpbmLFZs6+
+Yjmksswo0CamukrXJAf1jRsFr6GzRvlDpWkPo9QKRsoDDWIJ8mxwwjhsxU76c4IIwXIwdGANE05
4FHxB8CPQycDj4pB9nAGVnsnlTocgFYtV7jbG9M7OcNW1jRl8EMiL9yQNISNwtO0hGpajimxwGjk
c97VUDM1wYgKZyIYAPTvnF0nVVMynEgTMUFZbOTwYn7SU6pB9kHJNklmx/iN9yS3LniKdy7O6aZg
3RglZUL15lvFnJRU1A6jaCoHj3Lc+tguoSaKHJx4gPBLM/sTd1SrV3CVQ07fgdRsSP+BUQMb0kGo
VsQikBX8EFjHsrCD5cP+1lxfNNMW7gZoJeU6SsbbXuYWCbUr5HIqRMFfbgxQk8LPTN0sh0C23qC0
Zw2OLNygpcuDvwOe1FHP5hGhrkNS4ctJZYtL1ZsJ4xWYZeL+cGqsp1SWEcR4s3gR5AQwCVgrUADQ
Yd66WPpY6Wl9zqmYtcwrtYihaqmOFSSI1rQZMTZwupx5PZJ7QLjIgLUxwMn2tWjELQWFsoUfmsmA
f5S9aY54mbjw2esUeSZb3ADXEf1ELZLcdbPDiCo7X0JofdazTo963TElrj3Jag/JPBG57/QheJk3
Mj6BUfjDpM73os79Z87nkfKQf9yKh82iONqALRL6vGFI2diF6AczQwULYoGk3PrW1wiSCHLMN7ek
1Ae7WTxerI27sh4MuH1Rk65QdR3mdw0Svxpu1i0NOQNKKJffE1wGaOxZUniLSk9PKCaOsOxbeSbi
xY7Zc06FK0svHW3D1HwYprHmruTlA43s+MwzVAPCwa2+g/hkJnTgjGu4eVx15i5vQR56y94H3HL7
r9546m+6fClorpkIu7QETgD2csxjZr+1zuGBSmlCXEGAC9VHxxE7BoQBLhwAyYm+tnWRZdQxLi3Q
EdpIXbMcF/eGEiw0WA+4Nf45aFTYQ2xI3h5irEBwCQSlO7K9WEsb9Eluxf3uPZYikOcMSg+ZG8nD
mO5YUjgYt3wMjS0aAMdWZxzF3PdihHdg028Xjwvl3fdY/FqpPcCV8a1dmOipSrIwv5pw5o8frN+z
Dm5rMBDLGjVk7C7M0+24hrDFotnJSEexdqDKTHl/mR3LfAnZ8kCxUB9qERq5zQHwVZAWC4UokDNf
VSJLdVEDBuwI+nL0tpjFoDG8hO2NqD/OgNeZQF6xJeRKzJiex4W/2PVixLuiqbxE2Yi1NWyI6/em
LOQ6lp2BxRcDxreNPzyXRc44UnwDPCUGVaP+8RNwAMl2/Inazx6HGDBZZBUM/gEIKsqXlCyCS1zk
OBIYAPxiialEG6FakGumBw7sOlv0jVk9hmg5P9MNtf4ZrbUt+pcMILvjFwboqClIKoMU+UbLiWto
1BF1SESKEJW07WC0QRauXLU5ULIIwqQ29fE4RqQq3f14ow2oGtBOJIxQNpZyHn8JIcfSIwBAW8lP
rYMVYPIah43qS6qs7rA85fc4hNVvRRd9sJ4NnPt4/Hh6gB54pHvk6+By/RPPsDuYA+ykmb+DHRQX
0UDBXzOlsgnyDNXhvCtQwU3BLJeY8tA1DJGkpTZHJZxhEINI4Rw/pdwbtC48mhBnQS0cc9KWlzyq
cJrXmkhP+Bx4mAwNZZElyaW+sJWecwz6QX29OfPyglM3swY0ghDB2fZQdsULISBOvh4YoT4uPYCy
xhlLA8ThLKzkBp7nSuO8YNZ+xdlATbV7x5fC9Y8vBtc4GpMsuT8mS/NYn+AVlKeXKHFLBIjMpYZF
VRoozH4Kz5dePNLLsSywi0VGbvHzljNQ33iZwC8g1GMPzelPq2+DIHy9GSXDq7ZnqAInSGgP012T
cykW6D2uaggDBFnihqGfpd1jy59ig1Dp4ld0ZW8PC6YvK28gIOpBm2UJKD3t1nn3lVLesM/KAK/E
c5VmtHPa62PpfsdyjUo3ZqOFAZC5tXR3J3JisB65xuuJUKCUD9+p8DoLmYmxtg9THKZ16w4ef6CY
NvNskw6sKtuP8k9N3ZyZoaChQ8V4WR3ru6FEarhkWF+ijsOmXAMnRsgFiwgLbUqMhQ8us6NCnHR7
VYJl6m6gkmHCUWA7f6NpL5nwBF8a4bEKUF4w3yBqmzPCLfC1xXiMDxoznd/klpMznsSwhwHW+iuE
w29pq3Uz4+y7c6/bQCgTjvj5cAmmOXVrGOLhU+ysP9iV9CpM7sON8zw8kmFqDW/TKcYckM7lH1Ak
qV98skiqyX1dyY35VMTSVlXgXrgEppjbgfZTtw9DPHxIc/rmwtWZPXJcEI9J/A4gRBqhyxl0U0HO
4TM7pNbVumOw7WXj+eLOK1cuGPhUhQOtsuNLGAgA7sDEC+eisIYak3CGH7nOYPxchj0VDf5qPBmc
sKSsChppC7AIs2BlHvafCTmDzRij1SpGJwNxjePK50SmTlzScMfsD3JyYXSgMztGJ81ZcmahuqQs
YCRIppGroEPuXW1mvhUu9Ui39diLEp0DTuiAcxsOg9ZAKZwwly126GBiPjNU46tlpQOXJZwgtsJr
k1hkOdJaui42vSQSSIOOEz3oKTcf9j3a8xZ+t6B64+UbThvBax0POp0V8tYYLP1RLnKzZHtv8HB0
QEaQD7KKjyEGAYbnCMefpywVyhIjzoqEWjS8SXfkhkxD/Y/uWXfnAC/GFoHU/P8pO9PmOJFta/8h
E8FM8lXzaHmQbLe/EL7tY6YCqoBi+vX3Walz7tuWHdZ5IxxqtUcKksy9117D2L0XCtD1fMyOGMen
dcByzng0epbfi5cbaIVw/Rn27pDTN9tvSqoHl4CTczFBln1A7BGsARCpZr3OEKDcHdJ5Pe8WaL11
wurDYg9DxoBdwK1E045kMzzTI7kNFtDwhNILEtS4Bk+/pefnaqPkUmZr8k/h4NCEb3A42NGeNmcI
O4GK6VmtGL52Bf/HQg5oD0QqAkoFnR35Urco4dheipsmOxSfDll0EJX/wS0XDjXOWKo1/N8s77xm
L+12aHq7Fgg4X3GhIHHyed8jdPZvc1wxXiBSlZobd1iOJjwEOuks6CJvoN+xKYJnnQIoBKeogJAu
I8s62Zij2wBz61fOKA81LIpm+CFsOnyGcNEJtoqWEPAYOXddUrKRWtcun7eu2HUxCSphRnFVbgSG
aqUILYPulI6xS3C5ZeZJ7zdaoSyhoiWDqDQUmbigFz0mH+a+Hkg9hpq8oaE916cBBP1iwdp96x8+
OYT3Mhlo2lu44hTrmh3UPq+c2lneHYgy6dXY1s3ZbnXvXZJshFNaI60uxvIZ7qyim5h8yRvarHhj
meMRFfcYGD4dw+63oXV2gkZxZTNGKId58Lz+h+ZxZxiUdxX7eMQ7geYIItOTRVjDpgnu7HMCsDH0
hto/AHhdn/ulx53vV17iA/fMQMzkeQBBWilIKgAswLDWGuaFNEzUTVpFBaUFYzrRTOFNrjczbktw
1Vg+1n0kT3g3O037AA1/HJcow7SQyntW+FyIPT0WwfXpRQfWApQBGW6Aswm7nv25xtD8BKiac5do
v9Ou5KlxUh9xGuneMW5jGh2N/lndsNNihPvj2UKNKcxwxMB/x14PKMTdgt5O/6jaqMiXT9QSKHR4
fbs0xJKGjave3Am7PT6MdWGaZxbQICkAVh50vDn7yRzNH0D8MIDhvbXuLEaY6fG9GkONKoYQqDec
gEzwD3gcJmbm5si8wONwxtvjaXJ2HLi8rLlHDs5w1KEhz9lwXH9w3GHL4MMLzzl/3ZXfNc9s4q4C
YEyTUd4tNKTPcKKvovEItscNZwwUY8PCxsAmJTO+Acefc+uOSgIzO2+Nc6XVqM1GVZK3kOIn1bW1
FWZNs3UqSG1OtX9qNwvVjobSLabzgBu8N/ywhZqe8jwzPgbbDA+alaAbOa0J2pK0fy64WuvfrgXH
XUYfOhI5feS+6NV2AftOu6DLYNLtmNXEgRo/JnBywxcRCHY9m0YjwxQP03a4kap+gLU5UZGB288x
k60O09vV0IphIyyP5VMYcRVL0Rlcktb+jHwCZqPgxzauwlVeTyPipKw8KNZhEnUwlvbSl8DTfTbj
ixCe0cOBGhzZQWzVBNMWV05IkrbzTznpYM7szttOAZ3yQp8cFlOgZIBt1mtHqPnY9z8Id2PPsUfR
Zr4ESbA9TK1f8ckyHguG4ukd+m28PXS7yoMqCHSKRNGPvAoWzBWWTK7IN1E787YvUIHC87R6aCPI
gZdcMze5FtQzMfX5Hu3DIGcri3mYAFjBkqpEDrQcFrFCrMGmqAbDTAWFW056w84IvWS/BdcM07nJ
IfgC1JazEFO3B7x3GVsUNLLPUsmOf2mYdSi0oqpkWfV3TUQMOHiqjX1jzXbd9s4O3EygrjfUlO/A
AZ778nZDO3JqnWupOm3atZUrsh8ivkOROGSU1gRMs083bHSJ4Lep44oM4kGzoFp19lxM6DB79hDt
zhNL3a0gYkCfGmQFJCsTizQjJcAfrSQiNZypxBxiRcm0Kehwm/nJmprZ8KyZoCpDZqx988isUBAv
NfrkfrPTWAxAP480dXZdKLDrdB9MhkeUXO8L40O5NqFAsIeBUu/CXrQ09c6kGkdDG1sBgNVq1Mcq
CYsJiG7P9m+zI8BGybHbud8Jvggf2Cq5k752KwK+hoxpm3jBVDMiUwp6edaNlc0jQ6fHYRkn+N+A
IKqohir8QCTq7ewz0ZsINKJkgolt02aHPfE+MxpfiTHtH0WtNKzPFrCYKZjr50yUOH8w6/KNxNqM
/EPde9hqvTaH+Qgst+FWUlOespGwBCzSkR8Jz6knqsqSKM6ef9XmDfZ7QeIDuzSGg82/kg1MssIV
93QbQA4DfLVPNrwAsDJlS2cT/SpvuoD3W6MBERzchg/flc0F1M1HMZOltd4c7oQKB05uIOKSCdRB
1fmcfZpmeqUNGhfRo4jhaXhbnwZ74JxnsMm+hq8aTovsZkku7HPe0AAurAYUFaxNOz2nvOkApm/l
kqXSEqhhZQ4K3IevQ0tnDijDR7CZNxiKAj26wS10kG9hQT00ZMJpOjlR8+DqnezHJeMfEkYHzsif
trMwOdGhoSbnrGHeQO5ncPNsrIzaBHtw3v6QV4Ae+1PITDZmr67xujkZRpks9/S91QqnrIFxzkFO
qN3XtuRmisSMaZLMGqF7VhljZHWekzzDBFm1md993Ryp+Q7EKfGs8sgrzhAMzJQUKD88LsZzu8/L
od1gdtE5TTjmuxXXbon8qJk+VQO3tk2ZsBVsHhNLsl4n6NmUktXGcxiK8cvI5PqkiZBK6WEINHIH
bkIwkQREah12H8R6YAvK0FtYSD6CQGmykFB5YCDI8kmoz4JNmyEcpEmnHWYzwamzcFJUkRfq/Fw/
VlG6ospq3yPZmxj7AVPPWm0UmiL2Wp+nsEDWNszsI1YZbic0mNinF/93adZS1yuuEuTPD5wWzBZz
7pijlCHPr93zXbKS4LSb0jtm0UBBh35Hshz+af0Io85BAfkWULb+ERYAfmiNudtUj1Ks7fdLcDEe
4gJrbBacPMmQ4xtNKNkFiJ6UgpMWYidhocuN7Rf27srQ/UwMcAFL8IQOFD/P20AuIdtEy6WjF0/v
ZH7RZiz4XiFYVcq9Bzx0PxSHvLou9CY4Lju4XBQArzSbormrOmxbCcasTtsI4yMncsqPPSlUH+3s
p5d/HZQbWDuiCo397t22o3cLlGiKZcd0Zd9mPNpINJTfSN516cdjFjnuSd+kpPUS2onVLXsZohPy
mRgGYT4yce6TOw4ZD9OmW8/f2rcugMOZLTiAxK5My3lrTcnLyqyQl/PptPTbjM6WAQIqLQtG0Nfj
UAyUof3IbkzOqrky1OgAPpjSZYmUZ5Q4g7Y6CAVPgir/at90jSzjpYRO1F7Yae62qrM+0mdVKeBU
sduzFhfQM0ua6UvmXZ7Hpezd1TvbOjYugmlZWX7kM34OCc7gjvY9WjKXmkanlPxIFL5rY7PyBuPW
AOcOkZy0ccijvd6NgLmUQXhDaVImF3Wp/JQetw1SMIzFpc3DIFKHu8a7XveUjB37ChFcvIwkrj9Y
JjeVs1Q3k9yg5N0HNx/inM/JB2iLDFV8TKftOhaVQbgj8gQSgK9VzX224a7ERnJSM3SvcqkRU+Eq
OdukNrN5Zc9ceG9BTXSeEE3xVzdw/QXvuJ0MMfjmxs17/37aU3Bp68bNimWPU4LmWvaANxNDD9qh
e1zLGZgsWMPYf78HWQUvR2sEQlwnI7Etypt0snJ5ZHV31zhDZA+JEJcWUNJElD74lNF1U0YSAQOL
jz6KaQRq2hrk7ISKzTBxADj2gGedjBLfKnyDZGxvKokHe0wDCYVUoeuqeuCt+cjgnWnGnnMEYwFN
1JjJ4eHjneGCG58xxDCX+zr+lA3ZB/lgBsJB9cC3gvmURdvhFOhBbTGfx3JQezC9ztNOBAFHKsxq
BZkFpqLoLvAIhnxaocnV6BSq+vaOXEMqz7Y5XNfhWjGm0XlmA1OJ27yi58TlO6XZrKwfMorWSuy8
raaU2+K7hDuD+7u5dzpdWjd+D9bYu8CTHmCiwLymIoKO6owPNyy8bcR184fZi23fKfmM9UlEZ81a
kQHWhgMz/ku8+WK8UbBjBDbwFLA0Cc6eaSZH4fEUGud2l+YKgNXGL9b/rVf2Z4hsTOHO0KO44eq+
ZZNmr9/OlS0rCY3odNqalskA9YH91DL10RSDiGz6PehMOtHhrgL9HdgpmfZ8AVH4hpE2LxpnZ0Ds
gWx5ZlITB/wnTyznJGn84PSYmw+ciPUZ7usjE9PtcGrrIDdU7wMeZOsO6yeL/TmmW+NHQxMCYIaj
HixWm+RtaTLSJ9osCFwYHmTdxMThys4jcx73qeUlbeoUZp/EgzbSTMbnxaszXilnUnWT8wSQ5VLy
TsClGxmc2DyUBfXgbsdaZLlA+q089vxEoJ3NExaZbQioygpOPfSFJS2PwisbZPRE2dPy2tE1bC16
EmQLUsW7AVZZcLKGU27Xx2HeMypnOiIai5w47Thow7fLspt0oysH8SfVPAQS/1vQAqhgPM/ObU1C
G942oaw17nOYwAbBg7YqwKcBCyTVPhvyW2ARUW7DnueDrMk5o8yJIGkgzTjyN8mpa1hV4S4Km5Q5
u+zyn13h3Ra9Kmi2RIIoTltaxmAfmmvdZKZ7YG1BJ3KGsEcDsIA/OPOzRP0DDfQlXMpHt8GhP8Fg
k5eSl8I5qPkKuJF1hZK7twMggwsEJm+nG7LIvyCBM7cWsrZp8FiV4HfzQcMrlzmFFi3iLVhwDFTs
O7BpshAk7fdqyzOqU2ZpTsHsrYPIeRoEgmMiXcKCRUhEqchnahNWpceG2EWUmPkWmnvl5dlwc2vP
JD9na8zljvvtUvWbTo2kpAFNaH81xNocjmCpuMMjD70zjB3ChOMUdOZ+nrhcKVQ7B7mEjw9HzdlF
v/aNsRubWQBqPRPNsFLYHZgbtRUM+6BlA+g3FiIt23Q6R0NK0hp9oQlB1gH2McZ3cG6rVgEcyDzF
JZe4H7YdQUkez3sI8LCt6oimMvleHVnxemp2z1DU2OCEt4nEswF9Or3FfO4kbKuAAOsN1DnARkVp
waOkt58YAEzYbuONJ2yKQaAAUremb/MpwV0knWQDQimoVsSSLn848HiCg48vOOPG6mzCzgbqEKhD
vry343b7igYzVxxiBVkJUxGb14TiEsm2ETHxuWpk54DWHHsNFiJWKeGBW9ZKH9FOGYKqkVGlU2LS
g800TAGlnriG9a9GDokIEP+RAydcOIRkzqUc1X7Pnd9xoy1ZDeMF5igpl0fp5Q7O/n0y4TjebDSI
TCJK3hLw/cy8G7IjecrRadnl/2NLi8rh7JEKjuwboKUOMq5ooz1SF82fe8NSxXeAjkevwGRAHByE
0/xjEDnh0lmfO5vOkmMP7o6atLjUMqYTHdnlXZh9PLXK/GtPfxHuRChtGl4aKj+wY0Al8eOsfbs1
0ZwmpkTtDtF7Q4uyMVoDeobS74YUGJNclKoyvcfkqfe8g+Gcs4ZKcDkwy0EkKTqtgBUbv2AhnbDZ
c35D8gwG+KS2F2iBZHBOyg2AfR9tTxrO7rFA2hyUTiBr4GwLxAhlOcgCDfUGgMKCr4JzZCvdNd34
pMGU9QzvFu2PHonFw2BbDfBC9rDnyUeVgCNoJcFN4WXqahVbyfQWsgjlCeX+rYuwjOXHQhdwpxCr
+YC0wA4SbSYf/FrsxrHuSPd7mKO77cklCsjieTYFAsb3M09F/zxSTLY63qPKO1KvbMv33OC23k4t
rKtovz2ZkRGzjIsV2qIDTPqu3uH0xG0nJ03iuA5PGvgpT6T3eAJvtoo1WZUEmlgtJSKyFo35UIS3
uDXlaYAX5vjkThwQOD9+HXpeojfBmpVbvjcHog6QFmvWahVKzyRuuua8Y9cSyYDYkG1K+94sfEwh
FkN0Y5091DOKPReutCxviMqOkt1GO+FCgAo99iKN9ruZEwrCDV/Ig7WZrR7LjmoDpy+12nnjtNeu
rNEdf5h23b5kTF+zKVnJs5ve0/0CUiI6fzMlssOGj/g0Z5qugd+dzh37hqXS4lLGHrM0K4q49KpV
PPCbis3ONFHBbQWH5t/iNz/Lr+TBZjvXGYXzvO99sNG0unIiZmg9mQpJyS6TVPSwGLm0MV6lNX/J
YX0yWLYBK8ozkzmhCZCBN2e2lYI59aUbojtEZZTLLmHDb7bjfqomB2btkLDxsP3C9sDqiS3zHuk0
JoAZ57QV2gjUeuOMLjZGGaCLpRlZSzIyIGD0HdRQQFzEERYZCRbOuGRtVZwOVfk07Lrsve8HH/2m
+SgSi0WCJQ14nqHjFZ6TaXuyjumH5piDSaB66rb0EwbK3y2s3LVO+FlgLJSA3QXm5n+bZof7nGVR
CS6GnAmVqmWTGZgv2zrDKjJV9uYooSn7NF9dsTSmT62uTc090DBRBzmZvrSzcplhvndrsascxQkI
HXRHmtuCLZfzQUYIg1hGFrXw9RuQNVtCOYBBilEjyBKqGAhdkH5KlTQOl2YFejmrjO6Lg1uIlOXx
TiNDU6dhD8PTbIZBxkaHrSeqswTagsrevQ+eGYNgYA4menWZ1s3JYamDk0RDW5OxBShoUmLGuaRC
6/cqmTFWGOfwY9DzXtceZ0CeQWa1xTeEUHE2ESSKTz4pBXFkebVUB+QyURQSXWAFJfnK/1HGc5wd
OSITDqMJzld9QjLS8G7KONRwkSzRVMQfKHbQrhU+3oeQqVB8byd2QDQfoFWiVmXRx4iB+btssddH
Hm6ZY96eCU+YjkIRdlQmNm6iRm9DHCiTfBQzOH4z/4Qkvk1kYpKmh8AgowuwrZlybRMDTQB82aYj
DTCTLal1KMGjJtB3znAKrzAEo7YUllDEWDR372v0GefuGpi3pKwUPerwvOQNZAlbY+odQgvlmUtz
WQleDxu2wCSK/H2Ole8T2TcwwpjI4E6iFRcTRg+BheOzyuf7LoKAjXBEx1u1Z1bDwbpHLsIrSdvE
2NKJP7hHzgSPP9ZSh7YQBkRknn0VrmmJemJMvuek3dOXST7Mext6PbnkOdyoIcaL98AqfLMR+GBG
57h7cteFKd+BycXMpxarfQNSbyfK/NZKV3MZmpm9v41NysmDofTcROdzRIVqfVnFw94Oh7+jY/oX
VGYQw5LbHzIvoqgXGXYt0S9Uk2Bw9AGWzlVD34SuJa/nvnTcMt6F9ZNZ8OiTI07XshWbmmM6X/LP
ASFKEPhoh2uGpOg6nmT87VPC7esn+AjrjYIJEpicp20z3LVB3ALbYmIIVHRmxghrqdVfK4cYjiej
LA29EjL7eNMvDToQwPZH69VUD7DK8paTsk8JIsciRHxQYbuQT7GvamPCCqsl9Qiy1BRlhJAkLtib
Kgyx79u57qM5UoZbUjkaXf8eGzccNTHYUJIgcVr0Aj7+co+2VhArL5Qobyh5z9TPWMs73f3AoQqx
KbO1W9LQTHL0bVnC0rnoCWhzmzua8JTXB5IfJFKP2aoohTiA8/pL2w+9HyndO/yoWwdYb11J5mOD
rRfIQdYprwE1UoT9m5a4zd3aFNUTUSrsJAkrz/oeMnb6XAs8aPtj9iB7161AdmB4kbD/KjBoTg/O
Djph9WTHoHbADuWT+UwLJzHkJVBJrmasl7Z9knM3fmdJEaCL6zl0OZ8VAq9jzTjTE0jHAwd7uiDr
i9snDSYsyzekqGCYZfEKIslwIEOzPa557OOrLjx7QRqGwJcslhFD1wPCwifGLOqf+UvZK1pe7DNh
F4S/dAcvihLvyQ1wZS9lknakLjQNhDDm/fx26NaGIgrHGw56GaW08Z1eSbWsnHO8aRmKUvKLdN5Z
IERFEQMqyh9rYhIIt6ohigwZT96iFKLM2dcbIhjGY/iv+e2uQgPsPekNmkb6HuSKJFpmfljEtYst
b/mgLborqQ/a1C+yCPfbJ0t7kDnU0COQKCDUCm9xMdipneYVN4nwVx8Q6eRTPzKeF4Rhol//h2sD
97vYH/PIf6xlwYK5nQUOclwuDvt30uLRYdzovxCRrsVx5eFcyGNwrlFrRniHpOmVtPD6MIA1UKay
GxfDMAzMHpiOYsPHMEnOGD1+s6TjDrEaEl6ITrxpeq1eYt8dTi5xcNMlIyIETqCec3ptL7emxu8N
DkRFLyMrlz/7BESyYXlhYsCHd+GHBlEYJf4LjwfoMzjlkax8p0+fh1h0wb+1vhX4ACWH9GyXt/fY
Q5zLrY6xOkNIcBMMBVn4KKKgIQ7U6SWjK0O+JbKgLvkfvfvskJeQIfC1tk5WHCzLDMGXHolcqKFi
X4AWYegSLMdEwJXT4YazcPzL0EumeXbSVc1n4YZj0TafaRpRBeiNoEhOffg+GfJ3fY+VFfCv4+A6
kkWveA15v5jYGBO4elPcBDPC+OXaqJZFrBKvJRUHAx21GbOD3UhE0VEn15w1lBkHGKBVep8C5oPT
XmG2dV0faeeD8FwPVroszAMf1uPwMS8v/vz40l8Wry4wBfn0fd9LjHnx+AjrGtHcZulbgw/+Ka4o
2cnYHGZCSKknbEZYXmasUHwb2czdWwm+bNxygK4XTyjOfhxteKeprBxX2Kr2bNWeckxKlD4piqNM
+LuIOXZ4WN53PbYL1cqQmwQdhlxQYOuY5awsc7LvvlkwRFvZs3FCzV5sRbK6Za5qJgQVEE7Q8F4U
WUqnEFQfu70aDrHDO2ymGduVAaDv6EOD6A4P1qWVqeAK7Qvo0CU4k4KUJkdpj5S1KzpQACaziIna
JyWUEeZDGruwA8OskJmmBoygc3AZdHoQmwEJC//ds7AVf0GMt/nAoAqvCcIp9kX3IU9cwKiK2nDw
KJ1EyodL/SNzOCiHiDOk3gukixlbyOLSonB9HyiEwfmUTVH5ZS6H/GITHxMsmNHegmIoGDXtetWr
xfvF7YOF4Pk+xF0UUYH7cqUGiZ8hlqw7zsT4Wvw8OT8iD7ifZ2Z4NWZreFSJXWElAzuml8yRkZhf
SXgfQAjYoumih2nz5wX62+vCgyRlj8E9KH5pAxXkObnYTJPuhIdxej2xE12DJd4y1LiVx5VUlfi7
XLruRF8MrxCyfEJb9p/3RqdGj3XSn68r/sXXyKSpSyIhQ9M4icJUv/6PXR9JblnudsF2J883yWRk
72h3epW3wJt49aD25GzOcAdzIQy78wxDjJuIEaNbsVKF1c0h8O8zJkLANmd0edHF0cMcm49h9y/l
Y1ukXdZj9rhAVQN1WlZfnCUoBEXCUuNEaNG1ewSUPYCBQz86DePmvbVbw/JnrphCTe2749H/2ASM
wKCJiAMBwfzK2rDBqpCKR5EJGul2LchRr7pUZv2Yx1kIe844bSJAy4L1L3to6w+Q7CgXnY6+BiOp
1+/zr88/9dIgidwwgmIQ8HB/vs+TewCkXaKc/RDqFRCoLA5VCeoOiLCusOqB5wsWei5/I2vZyKXK
qFAHn3X/4mz58/P/1byH6zLQdnVRLpf4wqup3Y3EYpSxQSKKzYvPKY7nnz3J8bZS7J2syXKH4SQn
tvLNl8b/QHd3OexJKBgAUFP/bVBj3fOaMdlvbpkfRpw6Hm+Nj5//y4IkrpODh4vC/Uz0kS1IMo5X
KRCAlKy8B5vOS2fyv8pCYuBdzka8S9P4ozPiASZZb4QpWMRj/vNN+9XgKgUni2PP+KEPfP/SeGtr
UqYfO3y6O5wIZZkWtmRmUv5ILS2bPG00NeZag0AiGWzqqFTVINW/Tkr8WM7lVCpNmyW2S3Mrb6Qw
h1Y6t+9U+0zUDkT3IhrEYkWlQYDvogwrNV/780fyf/Hswkcw8dzIYMmJmVPyYh1MY5X72HTk9+Bi
qCmofwAKBJAznL1w8TedSZVxfYQV/Ps65yHnX8vKMTxCzfeRZqj3xjWQE+hcFqROpUL61Urk5f6O
k1PshqGh2XY9DERfuDk5pLy7RbbgK6z3aIuv5/p5v9L+nnvghdipyJLGSgY67jA6YEX4BXyunqxw
x8EH8tX60X/tul7cv42aMt/1U/PW1o/kBMDmxuwK98UKHYSbozFJ0qvY9U8PBljW0qcbUJYwwjYz
nphJoLIeEI641SPEjYd+RH7MCmphe/T3pucMl0ZYd1aruopftfF67RO82KH6bCKAp4+f76z8RqgS
IMVxSq2cCpyMZuXpM5aVtZ/26RDDRW3H27gxXIvOdWdft1KNf3tdEed5wg8PWu7POye+2DlGzWTB
1iGS3wx0dB6UH76hcXKhEOfkIoNTCkuPYPDNRBNfrgwM7g9Tk9/VA2VH6MIWsmzSZ9Kpoi3yDMKx
GSF31SXseDPAPEIqSPmTOAf05dQowOuPtmay5Pr8mP3lKgpjYEwolkMdi07lRXfWKTd3YOmHREUR
rQf1OOXXggV4zomoJl1//DIwlbDtzjxGd3bGwVCRQ07jLh24areJSucq0upxCuDcW2eyamQsX0JS
go9M9aas6C3xhw/iFhh4+mfzQhk6BfVjnzBgeZMggy4Q1+/ePisgK5YiRhavbIG/dAR6D2NDznNo
aJgoIX5+Kv0wpFxUNj3KBzkcdkDoQMh0glKCCTUSrc/ucP82fav3dIIl9dhWof8prloIyVtRnxOC
cvlfnLfu75YNB4fnytySne3Fcq6aPK76cte+ndd792tdX/Ffvtpv//FfUG9+5B7X/O9vBkKA7M/w
zfMPAz/yKuRON1TJZ/o5mjlsTvmf//sq11M2P3Q38/3zNwOJz/P984/weM+PYX4MS8a8OCkR6HI1
F3/bV4nheYkz2eWLH7z2c3H2/NWkl/zQRmC/4Wu7O+uGe4ArvucrDei03mtyaL/yv3zP7+Hr8/fO
pF99/tHn/Co26md84361/6dvu93/+4qJAYyIs1cOmd8/k5g32cfwDVbOz4tmM96BKfL2vMWoOIcX
+L701stkpvAJKTTRVsn32YqpdJCqW84BBCkBOC8BP/mvOmaVfCTWvUMHeyrvK2VXwkO/TJblacyW
v3d5fq4c1T9/gN+t+oQJRJD6iZ8YKoCfPwDqw55sOvYi67HnMA+JOG2o4qRjsIrHIZwIuIa7EuB9
SvALAyJGlDqDyFZXUar2HvrXt4AKwPLg/nyJv8A4vJjwfkJ8Dtl/KZxeXGKbDceSMQtx4Hl0Myfl
g0CLzgHJUug6qqcrHTlmYlscKigqeQ+ygNtqCPA14FNKut6V+hAzYSDNKHIG60eIxurE5g1bw//0
9TpTVZNsYNQYT1zqrNfsV23yhg+6Znc9TKKE/ibAvQvng/RePrxToRcfMGBAYsyl/Pnz/2LUqs9P
HgdtIGM8n/Lx50cEeJnUWZoeH+uEp5BizOpCGKB5UXFQM3fR1EimqPqAkOXvVW0JI7buw1jsKqvg
z9dkHTD/CS6BqLlgHnBvEpOwcl48k54F0SUbiURYED3I39y4AD9ACAPAiBqBkPRR6+ONubSaQXuz
2/lLOMDdKfn/gTIR1pB8c11S71R0qdiSc7I8XloDmIQRtQIBuhLYHtBFrY0Ay76j/WeTnYy5+vPn
+qV54HNhTIrDa+iBDBHX9PO9ZoDeE/OAODhcwHT35dXYQN3b8KKn1J1zcztvpNignheNBpt+pUJJ
b2ffBcCxijJ5c3kXcG//86WlLz1bubSE9p+WNjGey0H186XBSQNW3u/cd6rHBgQ8OWabiDRpbngG
E+It1e3DPrqVk7GMaXeuOU/K4hwE/4vOY+xTmCFFlN8mBp6jFtOTU3usgbCOAAsPEpVNW3w+BDAu
mDPVhULnwcV4YrIDBuh/VN8aFoxo5L0rypHM8WRDTToMiDH+wPDV9ZtUBMrJXhijlmyHV/l/zlEt
WSGprmKIgLqJ/wK8oCHTdqh1XKN/YrZA7cECr3uMpOmn64VFzh5JPX0rktpzZY77L2bpaD3u1hg6
G5Wxv62Xx/5CvtRKl9B+LMtIq6tt8yNpzeCL5D/gzK11N9IsLm52Ks/sNsFij7ZGNFR9kP9i2/3l
3OBhhnEEQBvxRHmrf36Y/XGC8hFHLm7T3BRpl5jqzQXtFJ70jJDeDSR2zhAMrCiP0rRu27d1GaHE
hI+GWIUopqfXQR1fHeiL9zoBKMcrKIISG5kX6z/YeO8Ntx0jkmdTaCaMLAMOMANpcF4hFoDTMi75
S109dnnXQ3u80a7KRPjCTYPbiS5G5uNtQUI3RgMlFhXhGF842WtvBLfsN1fLHpR6sQcI5dtX5h9Q
T3XclYXLHOLWTi1p9RGA4bYN7QWfK/2DejsEHgsKQG94H0feFwG+RJNb26oh2mO9tfrQ3XDfl/G/
JGmkE9OgYpBvuTsw7iZDKzvRmdFFymTD5hgD33cjoM8cA5cDqec1O0QgqhDwAubypmUn5MjQIS9p
XocSioMVqw5eGZ2nRFq6LRqhKrkeI2rrIIHNosQpWHq0oXoD0qE59xyGj27MsdU/dcP0nhHQZUK0
lEpPWYQNngiW7JIZ1TyNDKckZDfUPww08pgs0R27LQ0W2a83OgZrWFMhNs2aDQ6N5OaSLOCt3Q38
hT7nJNbzGlqo39Sr+NwV8QGgejDdujI5bQH7nm0fFv6SvVbEc6NXFTj3kx9lDYcSmEVa32q9UIKc
q80T61tPqZsBsCqA6LTi56eLzWVAxh42tyucXgy9o1f39t+sFrDxiLcuxUPNC/Tr/1gtUzruo7lc
vNvpMD8WSfPUTcFjngwEP8BCGMo7sx1vpQDXDZAkCQ727qT00pP9vFxrRqGDvl/+//tUz7duzqHL
HIil8OIwTQ7JWPnu3rsdDD61qXNbb0xsluW9vIEwr/qMbO1aj3YmMqLeI6Oh31L3b6sSDtcWiwoR
7/584lgf6Z83Ax/8BHgp9uMAUO3ldY05k/NlTy1I4fEf1FnL3B7ieLYwoOYmAfEwIrX53jFIH7Hc
OhFsHw0SCEn1Sgd2wMGfcOyoShRfdOM4eb1Y+k1h4nt+4MVBTKWYePaA/8dD3rI5XI6+cXGOx5DJ
PcIUsUckG4KM5Ey3f7dbZyggeXSv6LMgjsoTb3PRDIGYg6Jg8KEWtkOXDnO5644umlYxZPjXTkSa
GXaMwiAc69SYAwPfm72F6i/Bu/jc8la1TODF3lhKrL555bnovr98LpHPJwxjBkOUoT8v5N4bx5xY
tPF9cqwfPE+iu7G80imn0yMMqQo5DAVrGQxvTyRvVaic5gKqceuquNJ8QO9swiaVKD4HPujrTyP6
3ZVidcZJh5s6fpMvWtYpC4OZeGKPGunZWEjJZuFwhHY3X+g1D/awneVtqL1CAJg4I2S5defrYT3J
mhTyIk9twfpkA87ez+FdvwXZWY3Xv0U+4IhAH5uhNNQliy7gIcnZSLP5fE8kBthZFzxPeG1yJIjx
91nCASZMX2d4QCHPR++WGIPDAZm1k3yfgJXJVveq+7CAz4ZwcDhd/YxJvTtf6dQNd7iiVT3MsT8/
2l/bMc/XYUaXz8Ol7XkBBrZISDuPnLq3diyJf6yqM9XSJk+u4RhcqKlxhuJzsVJ8cdlBMpzu58Y2
ZBa0LKhbgLYcBxEdJ8Er1/frHsr1+XFCQ4KWOAxf1C1OWGCaj1bIgv7yt+1kc+rGLLU4/oBt+Y8Q
nyUX86I5oDKuOCWAACnkeagZfaPwdZngiVDwyqWp1X7xVrCNsn2i6vWR7L9cayZtdgOmThjMMMlP
pi9qE+Erwl+j8BTxSMNsGrrnMpJyUn72eY8sOcHR0F6YhhKQdw+vDeMtsv/y4kKAaNK29MK+fGWZ
xcRrjKDkVsKhed/9Xa/QDFK2KJUP+ZF6VJyEgIq+15ksfT6zAR0E9ZTdT1n/4A3LpbuEZ92BCK49
FT0xHepQ5N6j+gOq+yVEGhhMeKUR1iPVKeDaQ5T5H7SCbH0Pp6fb0YFhzIJHxIMp6b6IpNBoZlii
a20HSpvR+F58QtX6Vjlkp1gd8H8J3Z39Q4QGd8GyFISiHtlsVMNL811zBHgDAlQfsuyeJUDybEX2
VhJPF7j2nAn4V3iIwgGEBuu/SS3zRlgHFZEKBJ8VvVnbmOOwo0pipNBVuCuTeDjE5BNCxVDokSqg
+vD45zVky9uXjymKOPRoRwHl7X72j9OjquLFw8P6eD97MeI1sHWKSDtHdMlBY36gG218mqOYk09e
baAP6Ca+iDgsmUm40o6ROWCJBBwvLgwGae2BSymDARC13djhKH+BYeNl1z7PjzRH9BskH7sXQ5kx
gKZ20894RCWmKYbvXA1n53PmKI+XRyxbKi1mbQKO257Joryjr8kR3wyrdnoDQAhCw6hJzQzw1V/h
vjirZxJSCkgZJD8ltHeC5ROos5Wh+YY7bnp4GEh11MXpeCMT9Yx2/8IWaZTWPRyZvoREGqSSgvFp
WnUkqPsI9EmUEK17pvYBd6MrLeY/P6PftOg+jQmdZxzFpGi6L/rgvjhGQT/PK/QhVMD/jllTwWvn
ucwV4dZ+0XxPS1HFbt5oiErBS5GMsf2lnOCkKfgvsjm0Pb9YP2SnhORYUWaieXhRMU1oR/pu811C
bhmT5SmkRGVX1X3wtgs7hiRUIykWQLTbLk2cZhB2ZWiAtqXzx33rfrZNrlTDYb/7O5u7L9kuO9IR
4ExbiNOK8R3h7thZgppoBKzcET0DAebKNIIVjeKgjae3CltO5Abx5ycQ2kr5548Z8JPMWHkAJkzc
F6cUvK7IX/dx9aHpP5THKDl1F9l2tkzM3YJ8BEcBgjGAPsfyEEJsxRE2fwoR1Xxq1sNju0Z/TRWw
v3tERRjU4goH3XYp72Gzy/AdSmRhk3820ZHF7OMkOZD2ZE3masmYDfoQeFXkDdcrVo12SqK4x6sO
wemDOyZbyX0PVpozToQHdx23d7MPT9UqJ0yZfQu88oTNJAtOaMJhFO6bs71T38RBf02H1n7qp9t4
8N1L7zh/Lg/x2XH8MR2rizgEOzlftxCB8TG/Jgg3vwpy/DtU5bVyrtsm+TuMzG5wi+y/QF7cfXDa
Y9+dOCO/3KtcSeZqu4RK3OcnzoDXkkrhEGeokLr4Zh49rA68XQmHitsgI3q5ti/U01dTkK7YVh+I
S+lwQmTHh447of+RBhe8Ey80s8hnr4DZORQAJ+jI+R2Qag3eCAlQYQRBJ7RuToiLFfIeXDIL+VHj
8k9nijx5XkE2zSYqKL4nquyNqMd11hXvAbNdijMzP4TVjnxzg0MHVhBDmsERcim9zJFw1qFEF0Cq
CXbabYtK1MFZJ3QwdsigOOYJfqQ4heNxtJtgz431+mDMNtwAMz+N6ZxdbKHjIysY2ps5Q0Ht+tg9
dr382iTi50mxWqhWcTLgqlbudrjw89hhAkAuet3H0RvwnIHCAy+pvA4r2MWwKrv3JiIPHjY7RiAu
AQYMM/mUIbUcQloEPDK+t06syrS/cpOSs7ZsAprnBGptFBKocIQcYlr8UG1AizU2lOfY3MAMdWNN
unbF7rSVmiCRsxQjuR9ztOCEtUbzJ7kVwjRjCaGL7FwY+jrLBxMPH+YAn0ob3mOTExIPMpWM35VW
B0AQgE9E4aUhK30wMOV9sG4MhVOCYgiJaAtC4TdSImceohtDD5kH3IYG/HsJLcabC19EpBwtHhd5
gCkl5GRmfgd0FF2IoYXpIVWHDazrA9SNq3IF7nSzoPlXjQ4FiWK7uxuP5XaRIl46HdII39he7O9B
wglpsGBKg4oaDKLrBpZzF4wuJPP0E1tHcLrfwd2fqqYi+RM+Vli65hpn4OI0zPhtQ5UT7pot0Uc8
JznRcTDE0YyFGWChwJ537gL0n+B6E9ztqu2in7YbdBhwhCtoul2P3IKZ7qNVmGMahYdHVOAw3PP5
4DOgyerNgD+bnMliVuacufJag2yce/Qc1uMlL45AfHXHQupq5EOsjP05LhzNxYE3luwrfOUVwZk7
e5QtWlWgjpDcyI46tT5RmDjtT7OhDU7LwxGXxRSuWejx6RM0pbo6a8FVx/y1SA0IK5Gd0BF3ptlg
45Mjt6N4z4+30M/JMtrhhcb9UN6WzE8WePw5/tfnfdbtH7uGnxPkmk9MZVuFSNgcgHoQDQ7IBANQ
d7jZRz6hL7Pv3SQe715wZCrfkTtHx4KCFNQYRQbu1lbkniRFojjm5EPgUfTZAMpKn9L6Wlj5DCfX
+tHqYtsKBSChw8N5EmJRvCUxOtUMwzvlNuP0AFNv8rDUsfeF3hu1zUQ3XXWESLAVAC8NAswOmHNW
HptLzhbvojG0dHn0oLmkJPP50ve4D7DWrePJcEC4vcnUuQr4MqmvqLEixDU0QPclhxwxmfNGEhcS
i/tAW1zPDDrpwZRQD+HOmk33PRHXF9XC66cACFzWuSmg41cmRK82p7K51snpboIMFD1l9vxCVyTm
2qrS1PcN/8vceS3XkVzp+lUUuj6lKW8mRoo4ZbaBd2STvKkg2ejy3tfTny831TNAAYE90tVRtAxF
ElnpV671G10oAxus2bEXKPoZ3/uTbme08uOAY9+1DbMOAQs0olDOZn9hk42gxtLOEBCF0CWiuNAo
oTBHppZen0rcwph4wlOZTYlOrt6arIuiATYpTvmTEKgOScHvePmD/uM8lOwJ3QONDdgyr74WUdkU
JiPlws9eQ+oPK9dr64DkBIVHdr01TgBRy2GP4EkAzlGFEn4ScQSLXHptC7lNqHsIi0ISAbDKVeA6
4ToIZQMK9yv56FXnImhVNteqcVOM6DF9khYOX4TUoRikRt0tq5RkD13PKAundNYFmjgFw3ouBHkT
aGnUnnSNghg4L07D1ymQFUZvXRijfCcgmZgi4fbMC2gWcQeVDDKqJwSv0C09idbOPGsm8+EUd1EQ
EP7xXVHfCQPek69EjuUjRpkn0cOZy5jKn8By2xVacFQ6JwnFLIoTf8JZ9BG6D8i6lpwRn0hOi8hf
gk8FVK/DKmYl7yXGrwRplmKSJP7MxwNwqvZsQzAKbxQQmDOgQ5vXrqUCiEhbubsXkbZIpIpXh+BM
CR9hGazu6XHB6wTnvV9O2YJBK2jG3crLE2EGoTO8j2rWIdbNoveyXcBk1R9shOZOfFlR1GoBwQpQ
tzDksOG+cURT5SEFrSNqPIJQEoUIgeMWDCqBkDqhH4j607PGo+oWs01RQlNkWXWIPAWAbjPpktZ0
etbn06NIKgukVJYjgl7/PHEaO9iVaE/9LnIRqJruRcGuUNvrJCu/Ulc9iMQuknYnsVCR4BXlbC2v
fs5Zficy3CJ9Lt5Dp+wEKTRRPLUU0L9gHz6euxNi9/XcncA/wNI0y6Jwsc3fYYkEejWub8WrUbz9
xdoUCEqA4J/Nvvh2Mh0S9tunV6HwFuLRhTv5RQaUU1RSxRtBEC70jMroiAohFk22wHvyYL/FJc4X
6Q7B8RDzKqSbbRylRfGBd9Kp5CVUvEQlR170W3TxftMtyEKwk4TQAgnEQHjTnPRDEtIjVNsqYif/
pGbWCRAv+ilMNQch7jx3vEYQimJH2SJaZ1vpmA3aUvNNN5eC+5Tw3cJxQ2BeTysKH6BWgR7N615o
QYjjipfCHSH0F5EBtDC3F4tIMsLPHw+89vZ5ZpKDBN1jy3B2CexfnxptNliZZKXZDdVQYS94K6qD
Jx+BicvpJFcuMAbCDTYjbATcHlLCQaqoUy5t6DedjakYzyxUXQg7SVacqtckwMXi0pbiQomxXSKj
JA4BeB1/ZAqVDDaLMOE7aVsJ3O4IlqglLznq8e3HHTyl316vLEeU73RThtLAw2yTnsOGMQ3Lghqr
4LFmBYWuCbdjeMHCoFssKGCdgS6UBQQ495TkEOYt6a9qkQBGdBGwD5b8CZaSsDShtwvyx0nSC8NV
fUWcA8v2UxkiFBJpeLanBmZ9BXl+eiUeM0JEQmSXBTKkxO/95ITJuZqOFFMprH3c63eSpuBv2Eo6
xRMZOb7NcxSFnCae8bq4FbeqmDwbM0nBvgO7Rs4Wp+4JD48OB3mRFhCcRlFfm6Ad8PXEgcJ9W+sA
SguqpkhKnV967xRWHYdSpa6B7yUj/gbzJ2m5ZfQROQAQJnbBEZzxfQr/zZmtsyrEmS1S9sKhTdw9
ApUitBUpnnmn3LQC/RF7YIEySxFJHgtmURRTzhdWT2n5zTJ6+bHbgxbaRTLA0lTuBYtaFD71vLvs
QDX9CaGdGhAGLDHhpBnpXH4gQcWlKpZYRz2EPOWlLiQoRXbqxKKuWG6sd9nkfGEJCaVRJOiOpZwe
nSi/t4Wk0wl8A9BmJbHWTOWtPYcBul/+qXqLetyZZSOuyDe95BjgPOACtszNMSzNhG9xGQJ9+vMK
xbv3lGen1C0KDBUYFKFJJrQNT8UTkUQC6JeCiGh1EVueS2Kf6v6vvkkgD+H9OIYO6EfdxjVpQ/JK
rc3pSYA87I5sLVngk1C5EZquY1SPJ57NCVpPJlVAlpG5543JegZaLwqDqlkGrW3thMeSNYmwmWLz
x0Nni3Pk1WfiHKzyD5V3G2LdG0hSEpbk4a3qViwOseMEZrLKjQtBOOwGQjDgJ3rFqobdN7W/spcV
/At7JFofiZWh2BwnMoY6imsiWy0M1vse8TIWDIKLPHXZCgmSzBO1d1GVFtJ3opyeUY+3daDF0cIL
mVK3qEiTGxWVHnE1irS1wIhkE7aTRQLKy+HJmD4JEVN0QAnrbYCujvbQDPWeO5XHCkAGBAtFvV1k
q6sCFUDxPwQ6+RTtAF4ui+Q25cjUdA4Q6lfi8hCEMWH5TAr3IkIlS0Dms3T4IjTCwLLeWEqxIg/C
rYwaFDmwMbmFenv96/8RGqmiCLLS748nR30DFBKTA4YJXoaO5PgJ2P0iid0WVgJpXv41OeKNha8u
yciZosMowBwqXsYagJoMP8Gc9DTrSCiJn3gnADnE/QVe/eHEzO4JnNb0yQI/UQpCaQrcrBWC2h9/
s/X2m7mZbe5lg3UDvlUUd158s6TKxuTI+cxTni/DOsLrtBqTTKizvzRuMcYhISo8d2VR0ZHn6jKK
MI6UC16HaJJ8k8eaPNE4MNuCiIWsCKI5JyHNkozYSY2/o2bqK2j7PvR9FoJeSQwgl6RBRBLrhHEW
Ulu85PVdpRHvWNG0eE5UZnenRPnJjaVMjc+2IMxnikh1oRx2UpuOTMo4lSqkzcKZsxlxwNNCVMi/
Vat4Vipp7w9Sfyc3vMdKXomoCp6qjLw0hWkbfweHzTRZ9yh6kLqyuQZkssAn3hAPPx746GKKGrYg
jKQIaqZpJfunN/Ep7T4O0tfaacIjiM4rRHAzrx2FGhdWyR9P1tsMvE1yGyyPTPUZcMAWJJS2vTLJ
2Mff6gt3LQGEOPpFMZ3Uxo47ayf25IRsTYbapQhVRXLqT6CVVdB/YdduAb5fR27cM1/35pVAjU3n
+8BVKfyHvYkG1hhZzBpu+q0IJsPRekokoFRIv3eJ9ZAZDKSIoitVJIDk6DbC3f5UyQJYdSosUQJr
++pO8E6LQr6u6u7bx194uutfnp6OAlhJ4dEBHIXnjLL5QpiucqWH6HtXDjoEJ/+Uk1+0LaEEE1mi
oIr24L7CYI0cFWkBTHhxPuC0pBvQPU8s/5y8zUkPQiKv66tmlwdqsxqcuugAT5PIJLcIkkmCrkN1
xu6L4VcVyu6ED/TCtPRS9vvJTgwBTTSrNZJyvxwtZjRYMjRt8WhCCDxrheajSLjBKOyPVSfEg4XD
VzeRNIhKcg+UW0ne5eLSJ9cE6Z4/Kyz0Wq4JvNGQ80hFot6qHNuf20IFXNhaD6ddUELQJSHMHxZc
y1YhK50ZoKKK/osQCrZVmEMN7M+TYHPmYIhRoBrUoYOLfxsAhpOzQJ98a9L5j9aEnmIJEzOJzFSX
UzMQgF2p4mMxyfn68Ty+iTsBEwE6g2ENgQcqh7GZR4n2YzRjh6c/486OCcFNCLACXrLi7ZYJFUN9
4D0mHgnolNvm+Em8rairXEd4pVEQB8ZDqkCQ4c5DRd5sVQfxelym2RC6CcrI2XxiaTb53Ldm+RSt
XJM1DwIVZVJhxCSTRhaUdwpmoqzYqXwUxIbTOx8xSbykySuRITjJB5DfGKt/Gcfi8AzmQa+JM0Rk
czaVPNg1k6SVU38rCrsiepgi4CuQMFGOOjjK+vmkUi7QIQK3puN6IQLhEJOEYXZuCn0OwHp9io31
i3h4iHLjSF2bJXfmwb7BGTpgMmRei8SmjKYo7W1GMUW63dGGUSYJTL2zwn0MhC2ItguBrdMHKFow
YSKp96gl7LtGILD5N3naXw8jXso5B0oz+acF+B8/5/+MngUPcYmqsvvHf/Hrn4iit0kU95tf/uP/
Dl3ffs+T7+Vf3KF9/j78pfrjL4/99z5BVPhn91/ih/33X/7H61/ys/7Zlv+9//7qF0HZJ/1yPzy3
y8NzN+T96Sv4KvEn/7e/+Zfn0095Wurnv//1ZzWUvfhpEQoqf/3nbx1///tfRdz9Hy9//D9/7+Z7
wV/zqyIpk5907+G5Hn7kyc/t333+3vV//6tk2n/TVF1hmmxD1zlfWU3T8+m3LPVvMlVZrmDLIS0P
NfivfykrKm1//6vi/M3RFBF0w4KgoKzyMV01nH7L+hsvaBNys6kT5zqO+tc/v/LV1PzPVP2lHAok
psq+4wdvXhsYySiaQsLOUcifQE3dvDagw0uLzMIOML+Q9zgroceIzEohihKK7I5qX3/HSCr5WgAM
HoN2Cecbx0rLXW7RpKtPxrhXCwnaV6uY1JHR1141z1TL6PhifP/55S+/VIRaL26n04eSaDKgmgpt
TTFYL0OxnserOdhZHTgxiu6GS32rTzSvKO2vioYsTDH8+LjBDaZo26C1SVpIJOFNp6HBPL7Uqz+K
eT8mVB+XS6M/825RNmHmr6ZOLz6e1qyRDQS0GaoEsVaaMga3PFK52rc/enfw1V16o3nqoTtzcoix
ejOWgH5YXvzDcfd6LMdISTq5wRBi3onGsv20iw+4f5xpRvyYN83YcAlBHgA7cDbdMs28NsY8wenb
bA/OUkBRSffEcGegF297I0JznhQm+SUirE3+NYP0kkzW2gQGuBSrwLV1BrekJ26Zrn6Jb1Gtjt6Q
mt7H6+OdrfO6XfX1KC6SZqGuKdNuFGi7etddR/dLejm6P619GTiTF99bs5vsrF/n66vj9eVOeDus
kKEdTCYdlTc5//N1u6WZ4aKmaQ1uglJ/yZZZv+A23v7GM6R8PtPHt7sOOJpjw+s71TO24OQGYFWi
JmobdMESIE2L4JjbXumedugPyj69WYPuLj+kF9Ftuj/TtJi216tHPBMBpmGtQ5CwvYYd+O8VE94F
+t76ogfzob9w9umh9SQ/PDOV4qLcNAWsSnCdFXFUb2nmDTAEM58GbOtALJn18i2PkzPUpHcG8lUT
m8VSAVRI8n7sg7GxsqDP5N8sJ094bI2fyzj8rIS1FhA1/X5mEN+eLOA1HRWQqyoYHdv5U1cc60L0
iINxF99pV/XtfBn7zc/VM6gXuxEp8DOLc8tv5ywDtAQImMeEgsbPlhaHw6hk5+owMG3aTqdgd7D9
5Jo0zJ536c48DrU7e6uH6KdL7qK60lNvOPPWErfjdj5Fmpk3O6BLy9qyB1NJS2M8nIZg8sJ7oEiB
foEO1RIgQEPR8dh9dQLrm+UVV9ld62Eo6LdeHAyH8joMPh7/cx+ymXXyGVVfyHyIkw0QVqEWyEFS
N2eW77lWxCJ4kaWIm6KkSksrOAnc6XNrugOIOjUHbvRxd9458tiQIKwQZDAY1lMp7EVLdckGirVm
CADVTIHmq8u+ek722TF7CpnQCk+MRwjgl9aZ3fM2ShEHAUuK446bZJsTbZcFA56pH4JF3q/Orum/
mvF+6G4+7t5744gOhoiuCIXkUzboRe9a3HSlppwGCPam72CiPg35rqn6M4vi3VEUUE6qbGTDqJW+
ni9bm43YAiwUoAIbfose5KC5aD6FPr6GVe6tFzhVHtvMnQ7O07/Twf9uWNmENCs2zaEUzUMw9Oj5
jcWe8hiQ0DNEAEWs6s1xStqavc8bj4tqy1YcwqXKmyUe2X6zr11pP8Kj4yHE77VeDsLnTJTxzuFN
a45lyuR8bXl7/WNsDqRmzsZArtfA6nq3qaZ/Z92/bGOzj3nH1vVs0MbkVZ/1i/4I7sePfcebvfmz
1bqGB/DpkJ7Z1+/cGZbJM14YEfEW0MV6fbEeh6Yb9B5Fy8DpGreO7hrbcJup8ESmZJ4wpZDPRFJb
ao04vLklVEPwkACEv7ku5tWqUEIbgvQKYJV7DWpD9eZjuuPATD3Hq4Nllyde7y2XsWse+hvwiVQR
3fD7xwv1tBK3S+jlh4ihedF1Z+H5IRV8iL7vj7mf7pJ9cVR9+WAdz7T0Nnqky2LZ8JIiabItKqH1
10ZdrQ9BeZV0rja69V0RpH54116CQeCGDvA6OCSKq/6Q7oaDcea+fO/Medn8ZmVV7Yh+bGcMYNTI
CimjL3zz0lU+s5TeeWK87ubmjogyFo9TmOJKhAEdubPtxr7kZUdQ0iT2DvHzudV7yhe+mcMXIys2
7os5RKZHM1PyUEF81ftLoLBlgI05AZzCixjUjhv5527+s21utkzSZlJch2I4F3f0HZeUHoK/Xuz3
Ls5fizt/Ox89nptCcXm96CfYq2wkthwCM1z2K2InkoOfzXz/8UJ975ijgmKiGWnAuLc2jymnXPuh
k60hMLIpCOPvnRaeO+XONbHZdMMEdKdN7IFgvzzOfuypz6OxVx4wNTgOt061K4iego+79e7CfNmv
zWWoSvFsoQrAkXNMxE14n3xzAmM/f4482c0zdzhzXZxr8FREfDFdpjZ2Y2+JgSSEUSBPuuFxpY/N
UX5qOcWj/sy4bovsp1P1RRe3R4yWjQ7SgIwrJtC/179nh+VGHGj4rn6xbzVvvrlID6orH0jS/ZZ6
YOnOjPF798jL9jdnTJIY8iKFosez4uYE/bF0vdrmrV0jlq7s81E/0+P3dsTLBjeHjdBFjnuTOVV6
lDGAm0bfGz37N07Ol41sjhfykpgWLDRSrAgxGl4/tl7S/nZmeYqx2R5iL1sRXX2xWnoQsWtjMnbh
t7K9Hp+UgxMo+7m/6lgs1eO51fnuFkRSxNaQAVV4db9ursBNIet1lkprMk2O5M55/e+M24smNuMW
DqrWxo1DlGs+NOFDnVzHxjkMw7sL4EUbm1HLR2WQNGFMAQnop5S47ZPu5X4USJ7lDb7zx+h47f7c
Mn/v6YlWzP8M3uYgtnMjlRqJVtX96MejVx/VoL2FSNt5qZ88t2QsJDIzzWP3NP3ePmS7czmL92KJ
lx+wOaNjLOq0pWb2rHAN9AYsNbgClC1wnoJajhBq7ByXzDkzoefWzObYzm0eR+ZKq4kju+s6uKZ+
Jkg618LmjJbLpSnigYGN0++y03g6BeuP99mZFrbCE6BYLdDQ9CEUNqpG70Ey+LiFd5ek0K4VmW5S
Z5ssITY0Blq0EmeSlJEZvM2s32vzzLo/18bmoJWHvIFeQxuhfD0uHY4AmZsVXz7uyLsxDhVu8qqk
WHgLb1YZ8GZD6bVo5JqeAvD2u5g0TqC7FIrdMogD5646c2eKn/jmEHzR4maFxUZr1ObMg86GFRCP
nZuoaLgfS8km/35mrZ1ra7PWZrvCtzVJxqBWr4blutKjG0gCbiJrLiCNc2Hxe4mFF2Npbl7EYZQW
UhPSsyG7yO9iDqnYt276BesNb7kdfI23DiWRRvHmc+KW7y+W/57GbZLKTJQ5Cg2mMS9u4wbRb6GY
eOYifi/Y4Q0OL1okTVCN3Kx6CbqQZA3GGITX4X7aRxe63warh2gzeS88w84slBOTcLNSXrW32QFr
gslJGNPecqGQEgdiutcuiG1cDL3OzN0Wdy3Cqldtbe5KJ4ZPmvS0NXkJqnOB4tee40sHZSeyxbov
Xm6pX+xLPiPztHteOkGTuOmNQvYzDcKbf2c1vfoiccq9CBYyY1RWUGljIGqu92pLyhEd50AKesvV
rluswxj57lG6iz99fCa8s4x5u0JA1WWKXTwQXjeMXkpsRm0CIaJLb/TR3hV643Nif6+d8sywv7ek
XrW16WTFkBf1AJIIl9d98eBkXK7c64H6OCVu8iXlyJPPLON3tsqrJsXvvxhXA99qQE80GTaZqzj3
liGce86xN872bBM/VGqYNRCiydHvymN9p/k8WK/VI2/k4/ppuTyXKn8nD2joChkH/kWhA5WA190a
pCVfo2iaxUjeh3stdpOg8MYLJwCnctV+Frs02UXduRkUP/fVJtUoCBhkOTWNYgeZ3Nft4mraqEXe
TtSoxsqghlvWP7o1mS6VwmoCWF/GzbykU+niFhTf1rra+qGRQErFEXTeKcL49V9cvnwQBXByoqZ4
4W6PwmWa7UXNJ/wpJ8cNY+iqpPHmfmeOZ4KAt1O8aWkz5DNaOqpUDFOQdzLAFu0Q5zPKQKs7djO/
rr8iJOw3Wvuc9OODWYGrn02wfeXu4w6/ueTYpMA2iPAR2rKplryegbEHGqpVIyn0dYFHGJt7opLr
SF8vzaG5rrT8zAC/jRlIxjK6ChBGVNGZ89cNFoW+SMsci6U2BboHGvZ6/I215jn7agcb5bY5k0o8
YW03i+xVi5vNxOEjxyoCNLSI6Zvfuc2nLnNDfyRnGrrLY7vnIXruCYAw1tu1jaAFPURtxxZlitcd
HbQW00nIOIGEPHjPYTFgwWeHrfxjGaS12GUWNdm8tlUf6AzmBUmnWt/KKtIfJW2ageh31W4tqc0h
ij7bvTfKRt3f13KcXQ9dk1+aETxgHhdzN18opmRGO9tKlJ2WGiY2eviGflW7djH9ZRyTwR8my/oa
F2Vx6C3J+mJJ+oI3wyS0ZNqUtZ7kJyy11H+eNae+cEBvBhgATACXk+RARtg5UiXsFtfJZgwTh1pT
D00XJ+hdK4bnNHPzFBYaHjahZj/kU2SCiFsG7SuQjil253RJJjdW2gG/lCXHgWhZmn2YpesclHnR
RW7ugNRfSDFjUxjmCdxEbDnx91ymK8eKR2wvwL/Gu6nI5cJdujgO3SxThKaGXtrXvZqaN3kZDhco
yiVzoMpR8h2gn3oxm5mtXs+h3f4BxF0Nll6tLyATJ7vCtJTcW6RYZS4QGggwoG5hLytdJF1Lrarc
xFOtwcYsrL5wQWsOPvIFznep76xDBZssc4sZhwdQKoPygwx5zGWvo+5yHKizXYNWNVyN73/MwrGw
9ikGbzu8ftJdSdcuGUQLkaV5jDqiybUAdg0IO/QKooPc9JxeKh/maVHRbC1Dfx4QryDHoEWuU+s/
zN4ZwYPpnmz1T70pBUlZ38HLmPMA/PV0tWhD/SOzCvjDphTHrT81kfoAexMnyMqwPdMSnVHb7oAg
i3OowfhcWmqv3TfloJau2q/mDQjLGpb4qoyfl2rpsB8qzZJS3tRjvNXGn1InM714XcLBWw3kLoIJ
V7vGzfmA0C8BDRi+MxRG6i7K1B7WtWyLQyyg+Li/pvumzFYYkAYqwy4+bjzP+xy53KSN18gdMzte
vUWeVL9BoeNaQjDykxT2UI5FCiR6QLIhHH1DWbTiAjUSOCLoL152LQxkVygqXUlQvh+iylIhk5r2
Li+m5FPardljrujrTWIX1IHDQkZLRq0KMbJctY1dDbvYmabejetY9nM9kYJwHDNEJBCwNMNhhga/
VIdQ6akm47JY124ygh10Y9waaxCgANHiJpOJMftofYDw103uGmpz4xurImeuqoTWZana9r4Pq+wy
D9vkUbdXBek5hWglR9apcpMqem7jee491ajlb/FSW/t5MKqDNDYFMjHDkvtWTFKmxbIqqMs2vR7X
ZvGMNJK+NVbX9oG5oBplrlPe+YtplMelT9AJgOi478q62K0RtoqeNU2yuyw1wSo0xW8quipuHJUo
yoRavLhqqunI5ynaEcEl61kupET18tWWS4oDURvErcILtgqtzyP36FUnOdVlz/qBLQTVdN2rg0ZJ
xqirQ22ky2d9CrMA6mC3q5cyvm5MI3+UbaX41oPquArllj3WFol0yJcEhei0paQL/eNLEtrmRa5U
yd1cJTOaDVF+BJ9URIFZG0BnkcB8issMoNegKO5QzMpNileB4qVpPSAn2I+rC6o8TILRAGEbaKM0
4qxdmePPiOs3DuqmwcNTJ4586ouYwFHus+SuntPhUFd2hGSMHn+SijbatwMKGPgZOstDOJe2Ozs4
p7vzXDo3S4w3QhAB9f2iokqPyRb7zoCWFLfNHs2T4tOIjXLrKXI7dJ7UJO3VGOl1uosH0/BDzpzd
asqV7DaSHn437DJ9WJX1Z68rxS60nMc4pSKLylaKP+r0HHLpuKBxHqjfqq5TVtqxRmfIUyW7ulel
LL5sF7Q6NCVbdiYnjFdF/ad2Gn/LR01xzSKtbhwlTGfX6gnxEORAjLD+qVTyU2OiCmXP9TcOuicx
Pm6jOp+XZry2x67bx40heUOjiI7oXAJNBQ0BRWP2eHs5CgJ/HFf97VLZmWuqmLO1cfEc1809pvU0
jAwD7Ngou2yVosEbQUgIj0rvIhWDNbBqt8DeIRWGK5jgHqj3scKnK3BsCRZ3mxjuWFnDZT72152c
yE+FbMeQXCZIKk6YerlcXrYObrTh2slwstE2ScAQuuiLtG6ftaY/r8ln6t06VI9+tbhQHAVV2C5n
Pgx0X2sRgSrx0N05oTnv4xhNlHic2m96quQ7Z+zNP2DaO35cKNRAJ05sZuwZd7ToN1yKjGslHZ7X
ZuRUm8oWVReqZ6GJRGzVTrXvrFri5SM897kdDb9PUtyHynm5UmB4ulqcfM0LxEmUMMm8UW+yjtVV
t+DF4gsrbwq/iMdvhZkTQDjFRTaLTHan3IHl0PzedprvrSTPq6uu+LQOQynh9Z485oZT7yOttG8w
h3cukCa7QLpChqFervK+aKw4d3MEih5yrEaP6ViMd3LNs3ToRsXvsH62IltFIULtDyEQDC8H3BF0
o8pINvOdNY5fmtqyb+1Izg+sF/M+mgYF/fQp9TK5I3BN9eme2Cv35CZfAJhPSnxUehWxkTDCjbWV
Qp8rOPXkhZSKY5f9fd444ZVZZwPFASTSMKhAYKAom3uEDCzEnsjx9PlcH8xxeO6KIXuo5B6uHDIP
WvxbM0g7wwmc9lHT4y+FocXfjUGWLzNjaHbyHPtLAjGJnLP0VSrjbC+l9Xrdh1ODQFWnPKkLlk6u
MlT6fZK2klsMnXUVamEBgs8M/6jTxSTdVKlp483J3MRugYQA45QQugtLa1UZCtfR1jnfmRzAFMih
qfmOXONaXwwENFlfBGWm4oZkWs7F0E/h0ZBWlEkWs4ang8OF6uEDHz72a48TNxHlsTNXzDalpfPH
us8fwyW0jvXa177h6M3OkVs0vzK7OiCLZiLbFPWHMbQgc8hmcukMYb3TQKjjrsPRXazLgn9D3GDo
oJo7ZbYKtI8lSr1r/8ksh+tQfM9S3azxun7rrD4JQqtTLkoLboCVGJovSVl9pVk9gfusdqwsMKKK
yu+awiG26ZfeXQfwsLbeDjcRWG0P3FzoQiObXLUg7712PpAPwAq1TE1U0g0y0Y1OirLsEYmMDT+q
e2TxZac9Il1l3YXyqAayarCcHQQ7nCK1kUxTRzeJgQnLViV75ALTnarVsJKQifEWuFkoUWfJhTIh
wuTZXWOxyOF6BWaSrEEyOGYNYy5KtZ2k9BnRL9fmbpht52rW7FoRERsxi5qb2qdEtaIL1SrW3A1H
Lfb6PiUsb6Iw8wYLdTo+LxvdNUPPA//FGtuZaIRQGJl/DErJVcV10VxmY8K2NpLmx8AMfOcqiPnj
ZMP2ctZO1+3SKTjmLs6xW8tJ3bfFZD62EQ6XnpW05meYxh2uudosecCq5n2ip8tlhQ7LzySnqypK
Pj4a+/2PjrjLb3K78+VGZpj0SbmOzbR4quMQUn9mqcW3FvLTo4WpxJdEGzJUTfiCxQXxIX2yVlU5
4I0sfDDMiOnMLLQjnAIVzCadVj/RHOvRaBGUsytFuU+5tJNDIxhwc4untNtKU/kITWCtg0LgKA//
Z1JSetBLWjAhnWvHJbz8KSgam3L/LBVnnpVvsvagCkGMgE+Roau+ATLNMYRF7uw54C3rRarqLuMZ
SNaWzAIEFAgfIQchKWEp5NPX7zm5b+omDpcpUBE2v2ihQOZu+bSSmol3lqc737X7WvE4XYPuqF5y
jq9fP36qv9PHVx+wSXfVYN/LSDCPZOkxUx/z8izJ8O2L9VUDmxfrnBWo+uc00MVpvWswrsmaFCJF
BhpM66mCm80ZNN1bgNZmUDdv8zqd2GA2g4q0cti6psepw8MclojId59HSLyXdnnVx03GqWo40XuJ
Bufd7JdcOz/iW8frAwBbs1d+QwLozMo828VNycJutS6uLFrsfeunGqwHjo9d/IAFrM8m9z9eI++k
c8it2ALvKpQ0lU336nyuUOZRpsAgdPKkRIt9Iw9jn7g/UNR6V3MdnUmJvrsxXra56WBMmLUkNW2u
BOBB8RB73d5s3GYvsC4dYRdmtyBtFQ9ZnqP2Nd5/3GX1XJ83KSyjqrXaFn2W9/peZHjUT6ruaj/y
zDMKtw4Gn5K8119Xu++/Kg64nvvpPv4mPcF2/pcR3KLAgeqiKJxTydumNLPRaNYs4mtQj/pdN4lO
+3OFKbEPNwmtV01sBtzC6hznSxkJQNjKpXYn4dw6Lk9nhvW948ZUBaNLgwLunIb9Raq7dtJWbzrR
kasenD3aHYe896LAvpO/zt5QucNOuzH2nP3QC7S75TfjyIsxvh7ObSBxsL7uLgKKBiG0ZcMtO/GW
Xubc8yYqUEmyZCo57dF8FrX75FjeDKClZTfx9ejMgj4Zv37Q4LYEDGQ7rKSZBuMjTg4XQ0DS0Esf
C0+HCaPvwHV6y7eEz/jZMApfp50SFDuJfNm15qJBd+7ieZskp/9MgKkwF0LV+vXFs9qNMatLrpxg
QuK+Ka65b1x1VwbRrjqXLX2vNeD5SO+gAqOYWxAr3jVKmWuTQk3XQTOazJwoRHrhY/jT+JTszm2X
d45H4dSEpDNMKkustNe9y3Mji7POUQLrNn/S/AaEXHspHwVxpfwWn+E3vd05HIzYWKkAxklZbkvv
xppqTo+nfNCXkWfoV93aB9Z4Lhh5J+NsmdQQSKxDokL8cHORJhWqQUR6Glsn3K9H60fxrESuetTY
LUpQ3aIelj6rDx9v2LcVTw1lfE1EJ5oFJn5LcmqMCPBFSEAt4GSqp/lEdAdjb+54MJ+prr4zjjbA
XFlVAeEL98DXkxbHs55UIWpGThY/doa6S+Lp85IXZ5b+25OdEgFYalPhLLWM7cqX6iJuwjqhR13j
9u1TMl2TinPn+N4sz/To7WlHU8I9iIWPhce2PK3naUqcWiCV0BdXa7Z+Co3yHBpdlPBfnyvYbcNJ
Adtrsre2bhzxgvc4QheIR/UPCVy65FuCLJyu/BauTxkSjJPyANPx3xhDtIBFQsay3tbdc+R0hyLC
HCgbvtcrZOvJQfTbdmuiusX++vEafG8UbRsHHkEHJhbfrAsnU0E0IqYc1OCHrWgNVlM6ftzE26VH
7tgE1G85sE7fUCOGIZ5HihnIktQL2puRF8mxv7ZnJAje6QhKSRQENA1ZImxSXy9wKUVdrStpxVEq
vwL5JiD3H3dEhLab1WBBuoWngqco594mVAuzEaVSCOnB6PzMJyr15UqdRb1CHelMS+91hgIfVrRY
eXOPiCF9cZNTl8GSwUJ0WonknaZG3628yM5cmu9MC+xKtJvENcWe3QzYgFujsoLvRLiLhGvzPVdm
r7aXX7HAv0Tovk5+tlVX/dG/5mq/ZoH/47Z+Lh/79vm5v/5eb//kK873/yckb6Ke8yTvV9Ru/saf
1G7lbywhFD2waVfQehSjP/2idpsKJG3ONZRI4PmIm+F/qN3G30xdhheDQZnM32GB/snsNv4mfhh0
PVmzoM3Y1r/E7N6EFPx1Wlf5aRqJUASRNmvDXEZ8RJep8ZPP0YOxUw6IDsEu8pQg2zm+c+YkP71x
XmysU3OovBFVoDlB50Q8+WK5D1NR1FK6NP50P11I4YU1eMmBmsIhLF3lPlHdvvGK8MSU+V8890Rn
PmpdbMYXrSfKECoFBRl/8kZf9TqvuS4v2XZBdHvusbeNnURPEcNSDQWFTwLj7TXM2RKuRe4AsDli
EQpMfj2Yd4nXXGlBvTfPxBebHf6rMbLwRE9o53Ewvu6Ybbb/j70za27cOPv9V3kr93BhX24BEFxE
StQ+oxuUNCM19qWx49O/P9pO4pGdzMmpOhenKq5yxc5YIgmA3f38V29KOV+EKVzk0gFoTo+1e/uH
x/r823X6o6P401L1pxf5dPWo7u6yauFF6vZbyvIBRv+Theq309enO8TJDzcqIQi0GBifFt6Mci59
cblDoygO0Cj7tjX8scl3g636MiuB48krXvKoyQ1fgIj17aO2PrdOAyq9z6e7WKNNgFMjRSh5QvlV
TcFP8q6r50pKvwAlJpctaJQJwH84kM70zTDF18FsvxANvVGrw6Bd6U0KPlz6hRZ/zNh9264/d3p5
dKT3CBociBlm0GvClH8u0swv9DnMkvrUzG9J9ZoZ3/t+OPTOctZmQpxN7RxT+ZAW5d5sZl8TV5m1
3tTSjQBydquFg695tbWT1dzmRUtG1YNllWHRvVj7lCDUBBj3bbXrMDG10KJIw3PQCT8p9suqVdeG
ox4GXe5TzYh6t/5iDM7Wm/ktIvdT54s1mnstubbMd0feLMMxr+8EnEohkDzMQLqj6gPcnlZRhEOx
zdckGGBP6+z70L4TE+nnVNg1uRfEoN9Z+WKpKQn+905PUhgf2yITR2l3bfU2Z95mzLvQtfjvYaAu
4OiA5kFCjlCJpdVoI+cvjX5Oki5QYyccu4cEQ1ip6mFj5CGMc7gsDjV42nORaE+DatIu1oQawJYj
4mdPyTcDaTB+U9pXXdtu1Ni90TI1INbLNw1QxUb3m4ZoVTKlxSnLHorGRnXaldvFgmxO863jzeGC
OrO0aSEo7SCeMPoaYJEoeTo0Jm1/6AoRKlXqK4p26yhYHz34ypEhSzw1eetTHernUj+4qbZNFTOc
CTaPa4NwdRmY2fOSF4E5LduB/C584n6ZXsnhMCznKi3BqKewyHy3+8g6y18VN2xzNLm558tabGot
28WFsU29t3x6SCUTUBGkhbpfeEmHLKxeV+g17zbNagc5cUJrDbLciaBfcmQK56q6gVuaGM2c2rfi
r4ve+ZJ+w8RN/YTS2jHTuKmPSvo1Xc+xcb9kzSnJrFAC/udjEUxtHDZlG2W8nyEzt4r7Nbe+u4ke
aQWWTN066QKX9ppu+kW5UXBKZe6bBOHX4MdG9TuCsKhL9LsFwUUzjJEztqFjL34/wO61t6Ox19P7
elEA/s+tAO5fqDTMj6VrPzoLN84u9/mi+tXlqildYFVfqholfEsxkHvvZOuuyPcVN6IyYRzbq95w
QrV465vugbNS4HJhdY2WBfmt0O8KuLzUIpzqg56ACCydL/1LUZDq7PjWeuex3rfCbxFrdMRcd0V9
K41zb+t+PL00S+srmrezGiLPnCqwbNuH7onMut0M6oS5EnmLNoVZlgV6fW84ZGx9IzbJ98xLS0R5
uef1eqvX11b3XJRb3XiYCTETyrO0+Z8pDZgydrrZhKr+4aRVNEDiFv26LeWwMxRxi8bYn6tTzkAK
y/6ga+gbDAOqJJn9Rfm+WE1IHwFVNSq51O9dd9PzjTTUg929LN37kvcXMpV8oSxaete/hMA2Vey7
EEmFkftIpv1VDsGyAMQhoLf0/VpQvu74mlVgwmkPAwXQWaMd1TjeykJ/R2JwaE1xl5puaFiXC8uX
aJCss2LTpRDeo04JAg+Z8qVdTnKEY5uflHmGf7pWu6dxfCJHPugHARfUBDamN8+ckTuJyK5etfEV
6nslEymmSiK9003oZfHhZi4J5m6QeM+2So5LNfl2cpXOd4kB2NM/LwtyWY1MmVUHX+s2mRZTgV6E
Rvs0eOlWB3mv1fPaUC30sHCxJO/RmzS/svb9EMORNoHmxBug9L09Q+oAAohTbEw8AI7fig+btQwG
ES7SPuhcxRFifFL2GQ9npTyv6+1KaVXPt7ebmo26aqE+91e1voZ1DrmHu0iDPy2Rb8TrczdmwTRk
7Bp33Qqp9FJ3q59SrzG2SHlWYfmZKf0RVtBot4YrDgJRSmad6KelfeHJHTU/UWtfR1Q5TfF12i6b
3GUp6Itt0ug7tCA+QoWgVNaNxoWW1b7jGVAUaDUpd7aOaW12DvrkhqV2b4zsmL9mKZ4GpGWr+6Dw
TvJJDWZCquzq3Zx3SX47L8+D95Ty0vP0TRfLVVx3vhcL6s9Z2NAcSpfhFIVBtdyr7H52C6l3TgzT
rxolQgYQurhpWu8wV/SckqELUhDmprrRmjo0ecCmYvV5/MggJBWQTS1hlajknRG/eTJlLpGhrlOL
ImiMEX7crht1fs6nYz9lW12Vt17/7LXfx6XyLbRedqtxd/utVItnm1cKqoVlVnc37DAl8cWKLHxr
ipOtJfVQ64pb+iGC0dGjulS4Y9ghFuQo3lMRXydLGRjCCZa6yX1G5QD/00FNRu47J9Le1nZ6ORxy
PT3ooowWg4CBGjzscv0s9KiFgXbHqv2C/OGMphOEI1t7KpFUYYgZ+werwTDcltsiQ4M0UNAuNrlR
PdvS+dYu2rM+ejRdVAcrS7aqc6ry4WbSq5KYOmfLEwVFqnMl4+smXVgHa1Q4fJHl13Y+2lV+zIbl
wMrNp4lpemJbkx6iD/M+I8FOmG+qN2xXYsXH6k16aqDYj4s1b7S83aSaRlUgx2DvSaFDaZCe6+vT
7CeO9pil7qZ0p606t49eWp9SV3zAvvNoVt5GVNNNa1o7tddCNZ9JKu4X3m1O4kP5XSTFJjOK/SgF
a4oRZAN7d1wpp1lkPrj715kSJLYeZGbGzNFtaMxjT78mZPNl+5W35mg+jAqnE/1hNpZgUJLb3DC/
DiNKLFqydybzuKo2XzmyHKTuBEQR+j2QqOB4pfOcFg4UFbmgWImVOmg48nGdr6bce1gNRFI9zU9m
Ka7X9QvJqoVvu8ptvJo8l033aEzujakteyQBJ+7QcbSsyV+cPKGpoLtPV+cdXcxN3C63ylRfl9PE
ubT2V818dwfnrl9dWoqv9Kk/iB5BTpwG9uS99Ja8r4r+1lpTsJc57HNz16vZjY4lsRm/xX2DGC2J
0sy4Qy/57A0mOuq1+Qk+8+cTPGiTYVxiVclC+pM7eCk6L/WMTF7o+mDpW7+sfgLi/oq//3iA//El
PvEfIw8WXGwuQ3NbnK2by+CTnM0N+ghyEJYv6yb/5pzU6GLSj4Nl++8nlL8YL2ny1S/p6PylMUH8
OAdVTNlZ4kgZZvsiMPwFF7sdGFfpIQmLq/Uwb4pdHoqbn1o6LvPV50/9x9f9RJUq5rhqucXrMlfs
Ffzk2m7ejT51kZG8TX9qavkMYjOK/fg5P41Jl4wCAGdeb4QpHfftFgfCeTwMoR3lkX1tb9LoZ1zp
5/z5314TGgCskpJSyPYfr22e9F7Ru+PlMxKweZVsq8f6bfzS7Ietuy9uWHqvDNWvr/FwRpwnkRb4
KOegFvtrN5wiji3nC2ts3vF1+pn17DO+/vnNGZ8cWpLEaWu0eXOcnJs9Yt+r5G34QrRomGx+5t/8
q2+RhV0KAgE+989YvkRxVemTDNWYjelrJ7/+5Cn+MybD3fU0ZBs8U5dy6B+vtDsvrlKZvICCX8kM
mvskQlezR+5x838QhnD5Rv7p2f3nq32OezG7ZFVG6sa4rypgDLLt9qXepqcx4OjBPBVeTPaIcd4c
Dqc/zUy5PKn/7tU/4U9DVo2aermYJGL34Zz6JlZFVItoarbW1nnRAsb2w7hNf5o79xcIzeUyg5l4
JgEq9mdYVNStoayZevkSuYd1T7UU5H9+ZiDhMf3Z1+ezvf+3J/QPr3a56X/Anta55HBIRxWXeUmC
+kMTW1KeNuxOz8mHdcs+HSSH5Fq5BXB4oGstED99D3/54P7hLXxCicS6mIVa8BZcsYbKQF9GGf7k
0f0zwka5IUgmsT6YSP5Uau6pPTmSk853g/ib8oC4CTbU9Ukq2v7sa/g5HvbXK+qpKhoo6ugttGY/
XlF3UfFiqdbltdC5YY4yIutoPYuNt0ECvne/cDrlZm6d88+MMr/+6s9PracC0EISMIF9ZotS9H+T
WZkybDfdh0vGFEzsvGMGfwV6OFsRlYfbOOo35ZnK36fkyi4ippXb7OVnVpa/XPguIaB4AaiVoWb9
x4tQptSjld3l0PzSh/0e1dpz9lRdIwja/V9Ami7dvlzrS3Gi96eYuBYnSbHESRci9w2Zh9qDwIkG
2Lhl4ui3v4fu/JdQ+JvO+eBfEwrEd6Vj+vpHPuHyA7/zCRbJrmwLGNTJHEbrdtmn/84neJAGMPWw
vjZhU8Zlxfs9KlbhjzB1Xdp7IRvB3//AKCi6/guNb6yDtsW+rl5+7j8IiyWc+Yc13cY3duk6si+Z
ZRiXeVh+fCZdFjp9AprcjIOcGRzZSisQtyS2h1MlUn16UHQAH9TTk0I5YAI1HspaM5c3a+nNNyGa
2HnptT4DZfAUXLIGot2MA37V2/g8ltp46XW7fIunDvsfqqmcVPY+8yzh0wQJNqB52axco7jsvWCd
m2n1LWlY7bGhwc1pA0uYrrwd+JfvTeIMuEZGadXGpk1SEyOAWoqxjNR4Fc5L4pQxJhyy4rEbmGqH
4xwO2RBX7qqYTIFkwGH7KSvLDDu3tyhjtOOp2Y1FN7a7wug5bfuTiKU8JkwP9mPs5BqIRm8nTgUu
gUlf/U7HqAIY25cI+Pthjiv9mn5SNKLgyEp6os+2zPcjCHQbyAyP0DIASjiZZ2Kg0dxlOLk9xt4z
Ql/PrfH2kn1KQ/jQzmn3La3H3sp2whk6D/jVpAOFWKepV7X00OHXr8K6K4pmi/uQJonekJ13dumq
lGGeD7p3JdeEIhR0axmwScbN9rUMM1xA/AhVmEa6Dlpg44Ic/EHkTtdt6iYulO7JyJexC/UhxkJV
G4OdHvI4A0Sdi7Wr95Qa6PjKugpVtLLpWmVmnJtaHX2yR0GbGfO7p1bIyFjsU5LGbUcVs1e1N8hR
rJVI+Xzx3jz0Bztt1OiPlAvE0jlxPDn6AiclBYCT1i8I/UvXZJivEiBhLvVAG42BmYbOqin2fHXG
3LChcdvdisHQLj+7xDf5QCufT1NSpmFS1iR/KMcLzrzoYLX5eGlCrT05lFgTKzofCP9dtvE80fGs
i3Fwg4GuCObcpTW89plEnTLdK4kiQKttfud+pr9HCebWXMvtBILWQfiv6CzTdmPEOlHJ6OVTTIQH
Y7abjKpJlDGQHXml5ulX0ZjI2cuhNZItQ0C2PIyE4DeAV/iidjiu8/xqrePkuU6HVkG+3iAln+vF
bDd2ZYMXlNOcYKfQxhdryrzVt+dZ09AVp+ZptJZqAFWhNbUxhZ6iMdKXJKRd0AY+1UFjyop88itp
9TOkDJrcEUg97fctTp95C0++FF8rWi5BMDyjTqLS8RBIS6WrmzBT5uUtweGcgWxXa+fzH8+kCg1D
/LLGylLfOk7sPi4NbrrXZE2lcvRKZXhN82Hst83ixGBVBg1f22qeiCFr0vwubqBpQie2e2BoOevO
xo01U91mjjW9rmpXUbuBmYn7beHM0n2sfNqHQYIIR7C5ZCkpS+4RGdar5UUNlTEYqe0FygVLUiGj
oVu4vZVaEC1r9YMO3Lms4zGLveq1M1tK6Lxiho5Ryf93QnqHhgk7MvJ5d1WdG1XidODfF+mFhe10
AzxPrk7HsSwEMutyBiaMS8/tt0MyrUVELV/x3RJZimqCDOPUX21J5JKmzr23W5QuuS/Vhr6VVdW6
V7dpvPzeTnR73heLO2CF0iz0+SOAWryd1yGTH1lJLHtoQ3fCryLlUaiInHPyTJ2qAxAUwuoe27bP
UJlXCU5WRVWouPUUKkR87nMbB94kLPxtaoJ5grImaRxGEgNWEmhbS9+tZCqKTdLFLBw6X14cavnk
AKQjglLCVY8VonPGcrYJBVxiFQm+2qa0WaqEDTSk2TaRYiULZRayAACOa1O57yrdfqZGV1DGG3ez
e2ER7I9Yy3tIv3Qs3MvHtCl7y+M82dOwWwl/mb1c2c+r2ZlbL425h820ZDKSGUaPQ2zpGGOsNuup
OcYkQQdsVo8z6C5GoFDEIGKDLvgGjnnZodtLl3zFXeK48UFquI7CacbDiP+3qEsKmMsyPa4K5qYr
MU1me233BW4pBubie7sMa39q8UAoBy76Zfqle3k+TNAc0IFLnuC3KLFXl1cC35cS2ESY0iu1emmz
7ZpZyv2ldJMF1tZaZ1PoLTSkMw76AtFYxHiVBjF9CPqmgE31fgSxR7gcb9bVqcawbxItBWK1uZR5
ZjjjNnb6DtNHWXnSb5NunMM8buebOV31B2F3dThKWd+UtTbeWTzv2cYblJJwQxvLRKOVxkDBtASF
Uqp5VL8RJ6NkgSsp+OD/wSX6PltCwFKZjfhejyrWwtlxy2m3NqsICg/KjS1Ep39Rl+ycWEMdDYpP
ZskpLcvF8DMtWaoHlaxYLDg4KaqA7YbGGnWq9AvPV+pEnk0jvl2ZpFxSSy2s9Dg3Ohe2L+OyO869
Gw/vBe8of2wqXW2uLHD+LpDG3Jf3SjOU7tF0jLJ87bi8i+/MrEp+vAzW/JCnUyFfFy5deoXssG1C
XJ0JlO+oT7cUKiTLtUE3MmFUTQNBpitxIzaCfE+yM5zSrG+wKquklmml9i7tcirDerEFxEFSde22
R5hEtDEtFd160tGPJtM9rYiNW1yvZuqo5zRz1CEw6zlGszoYfX9LdS37TzOlS7VpbGeCS/IGMFyl
n1Y3YJUyy70i2ZQ2TtI42EPKoaru09ZT1gogVRogH4lqvGYyLRIu4qg2QdlXtXo7Y8xrfF2nWRZH
+8XYvLAHzCc20nQ+pMZY5bT9STW7EqNbfvTm6ph+XFrzfT9L+ozcosaAJ/UqtyNZw41uTNmOFRUp
FXiiP7BsY7qqK8OO4sXhK2ooRVsEc8IJZpN3jurSQ1V6/akfqkaPnBqz1F07Cuc5yesqvp+tbs6h
x0kBCAqtFemvvasDYHpOnxHt4wIrdU+L2IMmMiXZZn01X2RMU9EU3SaVS+4cM8wwjM9mPEdqakPa
9EKf+LiLNZQqaC8FiXeC8vaY4tTY07+5TZt1UTradML4yRpXbgRgOs6nxuFG37sjxocgrepL3Q5o
o8eR0OkwDrb1yDKHC9btboTiNm7gIHhbnxLyXLyPyhAFK2VfM49F7WpU8ouczPlDm+IxCTTPZsnr
1lba13WzZskdBSEqxY1Fo8KeW1Ti0MCROGZQt72Um6mLtexqWjtzgDPo0i883TTUxwZ4ddZqhRMk
pCyTQaJSAvrN7FW6l2OjwpCeL63Zb9y6UWOdjAx10L7ojjdqUYXwSzu7S3358ENVXKQAsm+L68ac
Z2sTN86Efnpecm1XebqFS4ZyDZUQjD5HVuDZfXxF2qoZf7fN1UanIzwzDjEP0xCFp6mHeBGU1T15
GpLonebWFnTblOYFhkhlIqSAXvah/+JI+p1CbivmPHhb0ryyaXLTaGZfLAvIBOG0TxO8CgbHtcJm
i5lVoIh6qkuHaEmO88V6hMhSh3uVupI0anD4XSXc03XXa1ZJC2KsdohBbDibDXoVjGBkAOk4+icb
i7+Ojvt5UvgBWEkF4B19VqlvC5gMD+JAiDrou9UgCvzXIe6/4+zfLsjMvxlnX+Xb6/e6++M8e/mJ
v8+z3i8mEwm5NgbPFKAqQ+vv86zF0IpUVXPcS4jZD/I445eLg+PSiXJp+/gVZ/q7Ps74hZB+vm+M
s/wDqfb/yTD72ZNkuHSnkE3Nl5ymH7Stn7BY9Gr46kmEC5Ij44m4G/dFVOcbxtH43oyaMaS5Yf+H
y/MXOitm7h8GaH7d5UVpAENDSxYdf/84QPd2rA3ZyjiopxBbmk2hkEkQv1KPZNNOdKOR5dY5HBLU
o+KyJekDUagpSqLi4Bp9tOLW1liJ3d5BLnKnd/Q63/ZuvqUr9GAxoWjNyUwPVhtvVVY9xoFhZ3fI
dqrTbJynMX+9JIIwdTGuQTA4LmN4fFcKErSqg6i+19P65rGhIblBetPB6HNUM8YzyvNNhlQJd+vW
7kheiqtmv1C50VrpFe2ldGQyS+KAXPGrp3oTgjxTJMsmgsm0JmO0HR3OGOqxQACBnZA929N3Gvxw
0gICtG1Qxe2+mFC3kIA+Da4/e97WWMCK9f7gKGXUyIviCnopuc7SmCJgWo+ca+HdVEbBIXpP7AIH
aFIXaTyiKLHMzLAhQ30wLLzfWWCNU5AXz5xamYjOuZNepaywjYHCyHaKm66K3PaLxIZdlqiLJBX3
KfWDbb7L9flhbJJHBuojmwOnifSBzTmqYyVsF5bH2Dm4OUusYBKKAfXdldN4g8rNPni19EkcCc2Y
Qpdmh67+kUHsJTOb27kyH5SJg43uUDCpK9+TufxY8za0teW1x4uOJGE6AQwktzxF+Xbp5F5v7Q+Z
a54/uuuG009ApUTQJEhXMoeEplLn0ViCPCl5huvAHov9VEONW99nfY3cgS2hK6KuRhSSDjweg49L
mu7p235Zvzbaw7yOe2o4/NR+Rgzk93igGe6t+a1fv1foq5pkvCMU/1WsTjTVBebWnefdqjH5RSLS
hvlFGxIEfC9U/foaspbEubUM8bp2HwjgEbK0vF57x1LPgIhWAmWWkaKdNB0mBxKGuz7Su3WvGTe2
rQNyNBvq0TaQslESz3tdHEkw2bfya5nHVwuqj5pNppdvQopT3lsPBJcz5wA9zPl8y15xVGJd2/TY
9RtLjdSRBAxVnpKewl0XOYydx75Xt0y/3otim2FtxFSUqzdD328M/aWe061R23sk1zfpPN2Afke6
Y2+yHE26nPea514Runc5Dp9hCO8AlO6SqT+uA947i6SB3N5bNJ67onzFDvjIcSqWyX1s2K84+bcc
ynFuD9vccN4AC84z79ew6n1X69+SWt03Ouqc2I26pT7WlnltUnqWy+5j6dcnfem+mCqSU9M+M09F
BbiAncg7qR6K/q7UlpO9GNSF08WwNmx4BsyO7mgbQnDCNI/iMfadTLvTNfcpJiAHsRnY2lhtC4za
FhnkPPRgLHJT0iXq944VFgMu7bUY/MZ9TWQZzWOxbQZ5PXluNFlGNDGpl8m16YIHzvmLl9ph7yUb
V0GpaJr1+8WVHavNG0D/9WrxzdLPTeFsvKa7pcHvvOTuFnvoKc+RcP775faygv+A5bPYQoUTKUbC
Otfj0wo/LIuuDIYqoBHSHQEO9FTgIzv9jK74C2YcTpq4DNdkQyNf6xNd0UtvGFC/CZjxfq+Jo0mY
WxJcPFXf0v0akEIIbcEif6jWAyKBnzAzf+Z+KGtkE8POhX8Mi8uPW4oUQz8miS5Czah5ON9GpIW/
Xsf/nm/+BlqOXv1iAvnXp5z710r8cML5x8/8ds5xOOZgvDFVsBtMRmRA/P2Y47i/sNXjx8GfQSvO
rzWHv6P2BgYBnDr8ZdM0CKoO0v77MYc/oruRR/dCyaD5xvn7H2D2mnW5///8Fihorikehdb59FSy
Npil3acxIGeu70bRM77KWNvmImEpzlprq0wJ2uDJHVHbzv1mEKkE3zOHoOEQfsxG5Jfpqjz1rpVt
cjt5oVjypaFe+WHtteyZiUkPUsTVQarEZUS8br+ZVdPxJclNu9lEG5gpBeEezNz1ti0cGRVCb66H
kaFaxF180KzZ+DDUugS0izntt7ne+o60pze6XpA/V+iAUxwW+N1AHuUwkvqF4eHQOtPD4mbjdVIQ
c9nTFnznkn9Ao2id0d9ExQvzNlFGnVPWx9mp7ac21QekfYvczc5M4ySmt6hhtAzsap33nuIRQGSs
4ECZ19/XjJt+orfLU+qBLqxpsrw7hjdEnnREsLjVFAAd2oEzzEZgEXiBQFcol6CoBnEp0nmP+BWk
uUv9UQPXjGaxgdGEgra0OsoXxdkAKOKLSPqSbFmWR58BJ0a7SK+9LsVdYVrJJjGq07QOHie1Vit3
IETFTtHlTEbZKr4XfVO+FBm7jltROkBQ4XqqYBHD2bOqY5XSN5o7tRK5BAgdFi/dVbb+hRLsZKN1
FKJZ5tAFTa82vFWziBaW6UOhgLMiOFwSgjmcL9o0PyRttkWyIP2yzqttZnvHsi+pjpKEjEBT2bvR
KE7cznnfLCCiwNinWGsiKerTYMZrZA6MbEpqsSfKEs/uSiYQaLwdWFax3JfpJI9DX+W3tuytQOm6
ig9XeC+d0RtB3QzGQcxNjBy0NglYUZun0Zmae2prCPcWg3PV5vSmoH/tsXeuABPFNKPgnVP5NAzd
sHXWie4wxS53XqkXz/+vlsSHmsLc8v8DL9SFCv/Xq6Bfkx/2+j+v1ff/2b3L9V3UY1r9yGTy87+t
iLRX2nCOFnqxi4ccBvLvK6Jm/YLb2IBivjDslyHuHzymifsJ55DmECWi65fSy3+siKb+i4WMA90T
piqVYlbtP1kRWQAvS98/l0TcWizLWP+gQz3OBZCuP26ZDr7uWbeNLDAmRblVy484HZrbVLSP2iQq
HEvtF2G0a9TaQ7xviuKwTNN0B6xqnNTYilJR9lgQOu9qmFse6Vovd4KTYbKWdrgO6rc+qbMwWwx5
9BYbZbSz7lrPyu6kZ5DV5xG255VCvamn9H0lpzFZVOtumuGzqPWbD4kub5IOWXnj1k+OnX+T6ACI
vSJuoL6B/LLu0QC/tc24BIDaxj4vzmmXj/ddLbQoTho9tCsZKSIZn8w+aYhdm8tAlhXZblNzntt6
vVqzqvIzDDPHJtN05KbErWbqCO/gFJGVgRnPCw5M1x327WI7BwnXgVxp2FspHWpLXl3BLS03pZe+
E9a9sErU1pGAOkG+Dx0vVm2hYB+mObDaKt6bZSi9mVyoxnivc/G8NtP4nJQW5BYl52n+IcfmlK9F
GeJKniBZ8skvRXsAZn8tQXD8dRF9UGc7VRk6FAmM6HkpSyDuc+oSezUL9bFUiXUSdAXVVbZTyA1S
3do85ygzgxmNrDtSX53CdJHIRD6bXpAkI0EWgaQ51XfpIyEAFCq53kPpdZRfuzH6Qu3WrmtIA8xK
2eK2O0db+73JlqCMHslTNTXVKSOf6uTFUSWF053IG3GKMY4md9clLUJYkc6hopNoWzlFjIdruc2d
C/Mn85oZekLO58k8mJuy8bPEdcF3PQBit+uQIk9XKNXfV6Qwftl9iyejD6rqovCPhzFwWzQwq2Ig
DCwvpqlMk5ENpLgpyJ7bQYcPvsOG+shRX2vH6ag1cuMYSxqWo50H7aQ+KDPqexh5qp1WHDmVSVbr
ONaHrFDKjajzXQcmf2Ma8xD21hDMSIMidnZOBw0AASNFTd9bHxN2VWQ70haphkTCvBOp1e0Tj0yg
rKhZxmckbqOjbb2MjW700Oi2SbveJCYrdtd/VDNIQ6WYqOxrWA1jmMlAcBm2s15Ux7pHX1ONRPRp
Q+6etXje8MUeDrYNXRarWSgdQFOnrl4NAgPDOI0ppoqVOiQG6mwayXQd9bFn7u2E9nGv69oNtKRy
GNqS/DlZDhHXqLtyy+6Ei2jbtMZO5SDi1mJ4TQh8VNxc/2o7I3B34ntrvDDaL8YWNbogJJguo8XI
b0pkzqsq831jyJXdenoo+kmJ+kl/ThpX3UO0u/7SCNufaNRGFm09umVL0iU02HZKVDhiz0PUhNnN
E8urORLGquQreMqIv4WwS1F214tw9kubvxuZ2zNtFfZBlOhD2/bNiqW4mqdz1avreagDOVv4EC1i
bJ1mcHziREo/VbLbTizZqzZVh1Wx58go22YPQvc0pMQYdk3zZA6O7WcGlKpSEHs5dOK8CBgj+Kne
naojqWJ62JeOcusW1VdpEP9Py8V3q6Q7x6vKN/Ir3u2s2hlj2t5p89BtWrt6spKqPiiicvwk7vb0
UCMWVnUB3FS+uEb6zSzC3F3vm8RGJjg0JwgryHRmVMbdfJMLRfrrWHWgM3Hrr0NFkh8kI2t35cPx
HL0sB8WOsQ0tCoeGYir+l7rz2LEdabPrq+gF+IOeQQ00IHlsZp70dkKkpXdBMmievherJagbkAD1
UJNCoe6tezPzkBGf2XvtZp/Nw7keQA3NmRewNUt2ndXfuz0GhUwav71lvYxOtewzp2jObjOcV2dq
TuUbhLruzHyOcsxY8NOMsAZHbIKbDFxHa97425mQCxThedtGMWORqbvUxRTxp+3ctJVBsxYvhcck
ouVTDiehq30xXOtNebPtSY6LUDd5m2c4fhImTbJ5TrvsXiY2+Lw4vxX1eByH5W+Jl0fPyRChrvWR
GfuxksyhpPix5yyjch6gXc5HNKyPuW88tONlnbANxbKOUndcbxZAuEEqeTpk9uDGD1072UezhX4B
J7QO5YaidVL5BN6MXf8syOVKiGjBcMSwaJqOqUFAGFxQWP7NmbsNQ1QbYR9402tHjzCSxRk0vXjR
RoQQzIEsNiPCS9/jhWJ1MRcL2JK7Ljx6XsqnbRhYHfFcTh1He4wllzPjULPqDkXlXvIeXlA1Wkd/
yB6A0yIC6rAF6FOxZytWtXtCLM8ainB+XOWxxFOzSBPefMLjC+Nz5jA2Xu2xaTGaDGuo1cZnv4jP
zHKvarvD9dcNWjRZmLkY7nHZYczRqxT2nC/zQG/TImybPg6Yq4bJyKpzQhaC8yOfA0Qod6qdNQw3
Hsjh6SudZiAYswFq0h7vWgqLK7uy7yYb008qnEjrs/WU5OtvWqIW0Isfy8CJkpc9RxXWNfbldcDy
7bXVrH3frY85GMKwZDHXDf4PA6cvk9jUSPjJqa3rPiqG+JNQ4xtHxE2UzWUGVDi+2KmtAlcr8GO1
8lWzvdOsO8O5fBeZ/cPOur1Z3ZsNlxgJzurILPr3vMH5YSOcQDDFjZd17b3SOxPRDw+46piZLrY8
zXLcxBQaFwSYv4BN5WFwfMCPqDTgL/ZnzR2okNQ5BmvJjnc9TFW2K8WxNKrqbDJ+WNzl23Tk2+gT
KCe8cTl1sfar2+ldPFvXedcVj70wKULMc6PhmTV4WyNDH1AA7XKZo5maXRXGsfa8IvsKmdu/ZOuy
l70UeBjHfNeUOYFuDJSLBYcdDFEwgDrWLjNZ00hv4us8R6a+LnxNTVczCule+Encjn6pY4ayv+tx
YkRqlS/1JNqjJfwUQKKTR9CFycJwrN8Z8wR/JGPMsV6Osz59MsU/Kt+lfBqGv7KDYSsN51Hq3dlz
MYkZVgyy1zUCY6nf2JbdWXp7ibspYYiavgjR5GGT6utjV9cReMa3qqdXSZmTBmNMSKXBMx3EGxRn
7YYkmhXuxHkonuN0LiKtTfuDILKu7OXf0OL8QfWicAwlYd+E4FZxuLp9cUCRF3pWBvx2WJYDUoxA
L+Glogfmxyo4lFCfuSfYkYdMdXvpWK9DPrLgHq0rtE/52RKsfMGzoDbJDz1Sn9BPUqRyffOh15C7
Uz3fw579TfN02rv672QlKPuWZd1LFFfnCpR0O1sN+8ykveIGlPu4HuhN+d3+On77S6+xGw0Zc77H
FGQzINIu1jtsO3kfmDM7QKOuiZEpuMclZru4xug2tx6ykkJ9OXaBOj01L13VfVirOFr+fKPi6YfN
OLbRAreZVmMMpFuVvHZOq311jvPQS5UHee0+4a8s9zCK1zB18Ffp+vATq+Ynr9hpNgYHoOy7Z7ur
5HlZDUo9a4/QzBneCtvJDmBxT0LMr46VP8bXvV6rY+/1t9pq/hVwHw6aFxppw4NrkTIMen1tSz2y
9fjiylgeFCXN7Pl8t8lNii/Yx16HfqQ86WB8QqSWN/Wk7Jtxtq+Uk9/lltzVzNxJBtgafzfCtfbl
o3nbKXDtep3/jUOU9KMfEL/QsKU9Sgqk0hBl2BiSiU7l3MnWv7UouNNJLAeg9p+kaox7W1vv2fHf
ab62d4t1N3OKZvFILro0GVPmxgeAeTubmL3AaOjS5D7xyx2yjMCw8TX1WdRawFJwKZfd+jUNxW2n
a3jL3EtWu2s4GfMaIT8N4t76IY45o1Lyv1ZY16lyzomsCO5JZj90i/Sl6Nd7rVtJHPPSUGRatrfN
K90cHDztfrYHkH2bUFY23C0s5Udl40Ks6l2lL9N+ydfntjJvisrh+491HLDM6FtMa3DIQyr1icF2
eyXiz4QvL2WXlFPb2yt+Ry/jF7PMOqjsqfYH9hd+fELzuD1o8X3jrx8qpm3q6s+xFl9zlz15tjw4
lYNDgfARjvaUD7PSPzgl75emE4GjscfQBLVR7DonfRAfo9dnZ52UOJDzV+VgVoFCdhcY0kf7auW4
/DEeUv44CzXN3PlNqOwW/CvqozobUAJxlSo7HSN+89+wztflVE+HpThMNvFHsuUkoDF70LnniQgw
zp5X0lrq+kkr3SxyzPxrQhEZSp2x+1Z5zyySUAVMUV2tj7YqroxCU1HV9pExmuZxE+xEBoqjVvIn
TyULxXzhAk0s7wrZ7h6+6DPqVCqvuj9WxgwgeWIBEj/JZcCq2BtXtms38L5vEzCgIXbEh1n1h8rC
ipy1l9rjjOp1YpSqR4t7UyxVvNMljwHnxGVaQATIppY7JWp6Cde5xDGWSD0FLj5aHG2WynHC9utL
UfR36TJ8WXNKbLjynpoVmG5i+s9AXPHPo4aNOsBxu3bbNwy0xLpfHfo4cwN7Hud9PGCQ7y4EL/iB
MQnULRyHl8UbM9q117Vw18em3Hiy0r9Z5stiJ1kkmXmF0AqCCZAtcPDEPfaWc2hWKhirn+Dv2iI7
qKpOmfxZceh5UkXKT5BY+P5vbSb2y2T49RlUMTfPjVy1+SBli4MsntNd/U/xui16S4MCdcVGZqTI
ExuJ8G46pK3h4BPlPR+EcTXUMQboeZKBuTh/jRak43AZ5iLfT1ZbbtdM1C7lwPRVx1A6RrkX30Bl
LKK8GW6qOWbv4IynRc+qY6sbxLDSbQkrzFL5bA/gC9ZCIEBNPAqWWbuOYe9uCHrWsZtiOfeovjv5
4IzUo0h8ZQHNwEregR1bLBG947zCgWaX/5PWi0EF6SMG5WqtJdNAh5mqMVdaqBvzj5Glr5OgOxlz
7toakwld9dJuFuwvS3IBjdTH4WTbH+biV+QB6IRvi/pOOmzOKpmaO+G3bxqkgLGj3SrHU96CQoD4
RZo8pf9eLooHvXq1Ms4PHMH77cj3C3ks9SIaBgDltlH/xcnAXW2LvaMWSrVqB7O4o7dTatPv/TVl
FXZuqodlQ1RWETeh1SYyFGb+4eUsktu5/TTASHjIbo/+0p502MMcvL2KmsQ5GV3mM8od7UhbjZ3p
mOlNWrHDR5eV82CCI/2obVTojd03T5M7NKj9aErIyyhZxzfZzhNrzBXV47J16miNvU3uFWOdHyDC
Fy1Jts32bzY8MVEvVyP9ClfsGGTzlb/i/yaLYgpKwPWKg8ss0EuOujjFq7xBmZMHXRX/oV29Nyq6
525u3ugPj143Yqht/JG2L0FsWz7VBebpbiZgAezMmzszqRgqBkSDs/TBaseXeW1/Rrc+rGqyg6G2
AMhm/TU/hcDqtOsxT7mf5ox71ntyp5Go6thrdygN457equH/qTsMxVZWfHeVmR5oiqmQ5XKe8+os
lAZfgUlHViw3HviJoPfLc+vML6qKb/wSToxLsH04a9brKO9VAZeak25Drc484YInbMmoJGz5xteM
lANPAoXAkgTDEF+L2GtOK+ksbaHyI8/+vtEgQ8RtkezX+WsexXTTbvVp3akrmcqjqjcRvO6E2VzU
7BPSCNv0yh1ZiF03mMmtUt+uyxwCr9saJiuEjAUL+lBvhV364cWsVXoxkaXbunsTIHswzH822vR9
SvEE4AHVmw4QtfTaI2blwlxPqzYc0qm0gsEa+h3LzfPQrvqOXCJ6oO6+lbDVY8djrCUqZOl1BvAE
X/QYF/a5dLTzahkfDX8lbFKuoLjlYzQmY+/Hk9y3SDhPCeA1ZH2Ds1XsbXSdzLBYVNJAZSKxg1E6
RBhu1IO7ps5OMF4P8lFyOXjrvpnrP7F+AwifdwXRNQ+Jr3a2891p3XQYcpoAV6+4E4tMRtA9kNTH
T8KSJs1/9m6l6UPFJmfvtm52yisjNGfXCLMV1cXQtXFoeftYwslgOW8GXZzv6h6yT3zNIMln1JJB
a2BQug38o6mieEzMTjDcy3bSLD9HFNB8kPKka7ShbMNENKYZQTWl/7mwFPfM8sVYHHwI68okhq8y
N/xXWjCK7wq8PaIac7S4ABlVmSlOOr3o26jQymvspyFKSELslPZimDn5zoZ9qIG7BdZyTTzOT2e4
6lKPv+PUU1S5+SMriYrdt7lPedV32QSppWz4OAaOS5Ulj7l7y9q+JOxEX0KqEcep9/6UVlGaTp/J
Jusd6CGsTDyPPd+xXAkoIUHhDSeFCOuq/ewlRmRHoWfsnQNEBqdCyAJ+R4WVzrDRqbWfWsl4N5YP
qy/s3bplaGh+fKnWNNtrHnepud6JTg57AiTes8T7yWKuk7UkcXZQWznGyHJai8BTaAL0sidG1ad7
mnpoLlRZy6IxvR1Q2tTujMwH6VHFB7RUUEmkPv253CE+TZSbVEcrdw8LGp6drVD/IMBmZMhflqRD
e/Sqeq/xhESEavSMl+LIqrl4uYBFSIX/VC7Jm+Dpifpq+Rg665Xnlh9I5a1hu24ZAfAJ1gVe/qYs
Z1v2NlLUAWCpwsQHTkFFN9c8jA08nFw33/UknTjbZifwqOas+AX4diTX5NWmszPTBzrQlcedPrO3
Iq+24UZQVwe1X97GPv17rnPhLpgr2qEhrY0CSCwwtCdyqlDWp4Q35+Nnrw60Dy2zEBDt6dqpnSGd
N7KLXut45oagoBR5itQpsd5NjeKDctoOlVreZaddfNHdNmYX6dXIuk1caHGI6dieU3/I9SARZJXp
lGFtf+5h4VjEriAHIxXGq8bTZGcj5fO6zzVviRacSVE+lddjm8S7yXS+p5z0CU1fds6S0O4LtB6m
7nxnxZNu6hlKVgqG2RZha9KigHUwdwQNDMR9nP/5BxIw9PS8/hv2IwQ8+FtuE5jOLH5i2ceRtF+1
lj84x9MEL5QkV4+xpz2ldjhmPDAm5+Ps71jk9mHVWlOkwYDCyNEwkFppgP3cQ2S7b2yEnVU3XfmZ
h8mcsx7YlPnmLdbjMNRog6CDuSXvXzNChkjF6+Jo5WFylQgnizhU37vC9PVdDOYcWjFaXjIZ2Bai
VPKL4SnzJiIdGPhUNvEIKjnrtqKH062KMKIRuof80/Pujmkk34Oitm2GjnuLWqIW8/csPUbQwo+S
HFBJLuqvTufbi0enICTv1i+cLrIkargBv1Wq8sdMq72Ibr8MneLOKpJ7gBsH9krsXpukD12fhzG0
qrgHRtKQjUymQ4vVIa7RcCFbCobSNECG7jN2GaFB4gigfWbGg4rPotZgWHVZhyJM0yNG811mr+Eg
MXPtysWrIlfpCUWMdxxcH3oRfBYecN4fQ3vxCcrKVk4zqDd4aWutJl4muybL4bpd6xVLDSV8tRJP
6vUvaz4/JFr7Q4CKRBlNJdKzt2qFZYdOmz1iM3lcW+PcJwVgEn5uk6MhDcagq+zfsRkPfsGbXTQF
f2KlOK+Xi4bfI7Cl+kE7ikyLmnQxsQdZr9qsd1vj+em61dVqNq8GenTEzupzKmwz0MzmpASV63Qs
5pGpkzR/W4HEqdXcMKfXCew6ux+LHAET0CBRGFFSDHMIRG+f2IWEKVO/5y3frZfqf9vowGZgGuT3
icNo02aNECK8dPC6HFrpf+pVvoZqwJHUzVHnFO89tRO6BEYmVjXy/NLLsTTb2RZHTj2Inxlvzh3u
jRbMT/6N0xBVAiZBDp3fppmZXLbDZ1yy4LP5qceJjvXKHvduzw8NtTxWBMu+GN3w5MQPOlVMAO5J
hgOTEXwzuAMz9VeJ7SxA8BOgRLp2UzY9LcG4jP3THcklmIyW7InQl3PRZB9dte6LseXasyQj825T
N4IR8/089DpRRkuXYBS8Lf2R6XHKqUpBGanMAvdVii9RrkfbZUzZcm8EOtNE4PaMtxcbvB1olLh3
CuT8bIL0omj2y3ql6XzQ1MoPbhnfUYxbofLLa0CxlkFw2uyhVZtQ5meZyXNKKFzkzfLKaJ094cw/
OhtlpoCxFuZzfJ6EMewdjVinKUMPaXv3us0tZ/Y95IAVwrIieyeNqyUSa/Oo6flnkia32B3zaFi4
J42cvEEUGzeZERo2SIuRD7h3qr/K4l/Sll81c9pwvbxxEj6MseVDW9SEmlT9Dv72UkxcqHqu3XgD
gQzuHR+tySlslDtNYh1aLSxOWvnKKvzu398fqwIbZO47L2Fn0NU/ZVWhaejBg/We9TzP3FEqnkuG
4nuwgnUw95RFfXGf+38yyX6LhbyXODXvrC77WtrirI3e45iU7001CsT6/J1zPZ6oLcZtICE8Fsm9
1sS8aXMElJPDAkUM9y6jjGRrkrXPJk/QNNJ0ZFnJAaWVFz9HlcrNNVJemZfMdW/73ItwFqlwKVOk
GsweLbl9WGxCA9ba73qrvS0gdSNVI581XWq7MskptFEXouUnKUeejbK5SrvED6x2e64FiHY91W4m
0V3rq/+e+ZzWC7sGGFnZGb7eZSqdg0Lqz0WM9UUMYBDJpmG7k+4IuhOh3y5XXa4ze3Ie105rdlrL
cq3kczdm/WNq+pyS2JojAplCaXTziWUBwWn2ezexxpJompqtgZvaNMKVqcIUNmloGtVD5aDaxa7o
7b0nJDhXQ8+b1AyD2BWa/qlvYmvdA9gTl/ycJ04rJjOPaV8c15wTq+24jGojPo968jmU/Bee4XK1
vmiaaeYLARBt2cyBLpMr/iVznW8z9tnu9pzwxsIPp47933ICglSE/7yubK1NSGH1GHl99eizQnWJ
WWxc535IlURmW6R7q++PLOi1/arXGk0aYmeaJmdFbMSeTN9Nk/bTlLwvs03cw0RAUbxlIfl9eVgN
mBuO782R4TsGXDz6nbQpTv67s4UFZVuE07ruGrqzkLSyeRf75X07isMy3jU1p3wSJ89VPN/jRP7R
i/gxG7o7YcII7FLWGw1ffNaDKavTZJcR3RbaHi1yoSWfrqVA02UGGWcZQu5E+8z7du/pPk+tGk44
ctFm2y19k7BfXH3GoeomxQ5V8sztOSKRjdX3OBPEw95hX4vldVb01tlJ79ihcUvSTeXWAYL4fTz4
V7Y37U3pEe5u60ep5U+eYnlqtDuz1r6ZVBxXld9ONC1Eq8hotTCNx1G1xHe9T41tuujhqW4jJ7s1
FSN5IpWvVuUTjuhfeyq+XVtxhQV2VxbzpU/bkDCedwIwGKVo17KozSvusJ2s7N8SNn3Q6sMUGu+l
0JjjkklHjfo+ZiuhDf6L6KjqVmY/er8pvhbe4pSm0asfRCm1g1O4R0O6ONs9THYOPXNttjSMCHQP
QyGYvQeDllZ7v8LtuPTWhdHVl2QvFdlO/riqkqSvnpHEuMJY2aKo21vDlHDkHPahuM4o89KxO5sG
ZDq3FHs7H96V/jLR3wfa2N6ukpcRG9Cn1SrcQtpGJSvv5sl0z6m+ERE9RGgtlRrmBBEZGuRTw7wz
qi+0GBRyPKa8B1T73nrWfKh5Ywql0OOVmYZ+Ocqetgdfeeh21NO2yB/ZW7/JBLZmiaQEt0L2gI7g
WtOa6x669T7vl4QlUBUS98W8ijNXdxWHb+Y+YZVFJD7QKjuzihJ/epOSnLAMQzrW8y8sBBL/QEEC
jB/vqrgcdkPFLr4kqiWYrZhFpbsAwXzWQWvt/EanIReK+BRj3/ULlggHnz8nXpdi9belMQVq1W+d
LahdbevNdH7Ik/bcrgzNugW6TaJ/1CPiSlWDDqi7BLcdNafdaJ/9P8LwydokE/x6kZACmM6n3rdf
85wJvqVJGvqE/4wTnGflmWBYdJVmWe91+geQ7PAAuwZPrO2RpDVSq4MO3C+uO53oxRMND1hRtWvk
WX1gNeNl8S1ex1rwBmjdwa5AmMLdRdWt/rJpK3djNledjf8vRsZU57LeV8xdgqJdj4vHYWj1KCkn
mJ25Z3tRxg1SNBIFz/ySLRloPz3jxEbA+F+X1f2fBXPf83//xtUsOZOG//H/BiM//DaXT2CZ/x9o
7zwUaP937d2u/G+Pn6XCaiX/oxB5+5/+XXCnCe9fro+i7n8ao2hA/pfiTvP1fxkm6xckrfzjP3ut
7H8hftP5BUIlbP75vyV3hvUv2NaWAYdEGLi4/msaZNTO/0lx5ziODe/KAXfu0E8CEtp+/T8wkjx7
nRdrdR184/HTYJdfTQrDsn+FYHppKgE/FRM6MgKT4XZ8UrF9qRQ1Rrw1gPqWWctsislHCSUWfZk+
874WpX+AocigfgK7qOFpUnk7BCXb/dplPOnJdAnSiVVyKcE8yhWuop+N58n1tB2nNzGzCO4M+niX
dX9ROj/QiPpA973LrAH3Y+n1pIn4vXZ/sKDnQS97dlwMNbdvwWqM79rAPp6xu6TjVU1xFgZEa8gF
zMYL75SkvIprbf0h0JCKHWT69c+vmV3yPE/eKYtbKyDIlbsSXO1IzjJlPqKtccoBCru7ql9V2IEh
CBNgqAHw1kg1eLtL/0nM23bTorTHeoCNaDybbvG5fVnz0KKNM5zTCgS0VB1bNxMPb7qcCKR8QrH2
xeae3k5nHqInjHHX9AOZCSyVEXKAgZWIEMwlsBJ2x6kzb+K8rxTRSLJyNvS+0eOUX5Kwqz5c9rdU
1+lX1XIAx1Z+a3bqaZNWSLybYeOs33E9X7ezCkc/EvjYbfnUtckr5ExmLSWr9LrKP7TM/vvnv3R+
9q017x1ufbAi+ht0hz20lodkNc/Ye5vDWNkngBNT2I3lZeGGpti9OKNHpCAaJwYv3clmS79DF8M+
KwaWl+pvlV+VR9t/aJz6QtVJ4Tcae/TLLEsKb9fRQLH/in+WWLtOevw6uh7fec03D/DKkMl+Euv4
RmrqySwrxqD59CyRy8Nqee8EUuyqh0hj+fDTfP5KELvBJFIm77RAbYkebvHpmokXDvcDgsOL4GcX
aNNwosQzOqEdDGs6WZo5n4q4BINcrFfMp0nIaTNoexv7YylkdVlAEwSxZt/J9crMJPYdDRB3piUP
k03mjLNSb6PP8BcuZ71vv8rtuS/wKpCezaqjaUau3+LBzXPvClF6VOHtDVZn4NIa2Tyk/aZHTNiq
FIl/MpwEVGXLBIS41bIhcdjx7Hfl9Av3K/WMYbCNrVGC5SU75xYqxV3TW4/6Up9YPidBm8OMKFfj
ztHnu2FBSMDnYYTIh66lJCoy7WmNOrpe8G2sljtnR/ov29vpFV/N6zxk0LZ0GqL2J9ey+TbVwAQf
TT39MWnhosZeT0Ofv8+piNEdxacMz5CHGuZk2PHDvPjfFfpV1RY8wpkfIlDjE6/aU8wLZK4SDFBp
ApjOm1NLppaRTjde/K7X071nivTRNablpgeQwpeTtNd87jJkOgNrJeEq730Wm7GfncFuVFc16Oss
a+xzHGfpjUStxaduk/G6yZnU/FRzEs2t/masZXMUoqhD4sh/yLpRe6Ap4opRMSJ2P3mm7AokIebw
TL3kqBwVGLE9hZZTrweCgvsjsGweMvpsTOJFkObN+8BkH5d1/zS75XSutmBgQsHl9oE4pGc+1nrL
+txzrtrEmvcdql6FgktX02tfxB+ehXsrv82skimCxqGLA38DqDTv4AKgK30sTvnuLwkKR4xTiOmi
ARXOpFWMObGBhSmLITHFT+bc7OcGgZe/J7uUQcWz1UFAL231xQ6OnHCNQ0zkSJJ9BDW6gt0odLDF
gF6CrgOpbWc2EfbtjBJHPtgCGLalEBtqqcXaIfePo0Xm7aStAvYLBbo9d/e1pzzKM4/Y4upHV4jU
aqN7wgDCn8aKL+2Vdbbj+jlXLFsNMdyL7C5BHxUpPEB4/Cp1GpNf5WYE0MFlWUrc+dalNylHK9P+
0/qVHq3S9vY0ZvuiXFFGUrIZTIDBSoGgHZguefULdBbycrMYkVaXvfe189EDiKJTnbtwaMcyGhpj
ASGT3bcOQ303rf2w9bHiog/ZFlRVepctGqu+peSQIPsYlEYV77XfppoP+mfBlwNGC8AG0825FQvW
S59pbcuwokM3AtGfZxSNUTW/oL9PztNSHoxm+30mymDLNe4QuwxRb44Q+trkTvpaYOXWeepYiKyu
+PNUP6AQEkCJK7eGJq9aMMphoeu3RIY8dl397U7HyTShpjOk14B8nckSxXZLrCpZ9OvFXrHbSL/p
L6tgQWj4xa0jfYR7NtOsvpquE/jkUd4mVynJ43t3CmXBMs/0MZpMP635gER2ODlpoV+LND8lU7E8
Nr3/Bt0LNkyl0sPI8r4gQvdhZZrGRLnD0rq4zUNBmo7epqx34orbcLgs+vQMWIUmqtT2M5beMEvy
MnQHjWIALbJyqvKFqdJOOKHHhRYI2T0SpIWsTadytzyzv1pGjItYZ45Sl4xi2ubkcqk71TwH/QrN
aRz9nal8OJ1izg8s/9RMac6Y4x0V0xVtBv6UR8RHe20w6jNoiGOvccixFjmwi2UU4GbXT9LNLn1T
3C1VfkNLK5C2pO+DJ7odY86DMxkGSOXs1LfavZn1h0Vzf2gjmT9vRUJP5zuvyLAhidCsA7DyVxYv
2RPdQd7gMe5EctnWjjAxNsEvd9G8hL1B0BFiEcPoblF0oZKN0OMttbgtDHlxqoHKxYF8hkLvsbRx
+vS+cz3wIkfMVk9ANq6dmKxbJdOPApYRdPO9yjP/iPhwv5r+bmnS9DpOcY/iBWs9OFtALuzvuZ8A
QLEtaS+qah9Mt2u5jl3SFfLh1JhVSLh9EsFhqhCHZVlFjEK/RpNKrhJXvRY2wy1p+G+rtBDjPiDR
4hKes6g0l5s6RsiaTFtwae37zw68IESsYSVYH5ECvBuUuupMjOPGWejosSFGwSm2muHUsgFF35KS
G6uxX1FmM4VebwMLTyoViOrdHGY0GQOT9LTFrqXLuD4uY1ccAJngh8j25dB4f7VOj4q4yUcccje5
6JBiysYoKxLU6IoVeaW5+rWTe8cxfhbaNF9VNJbe0NywfJlOhtfRv1t7euefPOdjwr5Jq3+Z24Vc
TNsPDce5ypT+p2exgBLA7KbO43Ncp85tNRsX6AEnXrQHppV/8I5etap5X1l99rnzME/oRHJVe4C4
zJ/VMeCKD0wUJSWHI39FFl/No+z3I3mlO8O2o8mpMu5BN1AjM9yhYKTr28uDqXBsaIYWZFxOU4YM
TbASJH9hOnS2Iketu2q87HUqk46Kw+dQb8XDZtyf0eSABi5wcUTAyj/ssvyW+pP0cbuZ048hKNeR
s05UQS7zZOPRWxySQ6qnvLIPynQ3TRifQVri405wvU32c1LPA+sRmB2oJfMwR+045cjDRgaJES6O
3aKw8g3rTZGYv37xoporVHdR65qE0Gs8+YUtwFrxB8beFOaw1KKkgvZWm+xotL68VG73UjGdXPnd
gZ+I1/EW7Mg7MSFNYJXicZ3zL1sU11PsHX2AKslyi8cPZu+H48qLJtTtWHkX1TaEuYviWYryVK7A
4rUG1EAy2sc65otP4j8vHh6kDg6hpbRCdMwwukurc1XqN97IAnlGrBUkXNVnY+icKDfUtZGqkdq7
uzbLsTgXnfuJYqu64cOMRre8V9Ukn2KLvHnd4XB13PbNv6s9GZ8TwRrU+SfpPtWQiPYvbZ+6MCA2
Dbbb6Icife8TNnaWrTTOcZNZs5L4yMd7xShKM5jsgBfCMtNTYbWZdyoL8RQTrkgFsoAOpu/we6oq
3rEcO8zNFE97VS7H0a+uqoV+jhctD+2JhW118LZeAbwTmClr+bZZCU4gKCKHvW4okB9gk9e/jCTl
Y6t4GUp2rFj5RFR4wuVqTHZxTEQF1gPW25r1hKxYHJD+RDH+BFhIlc9sy3luLLM+2M1wAe+0nfFN
UG1DbXsr/njg+8geYC1Yk7eXE8oQ1dr/Rt6ZLMmNXdn2X94cMrQXwKAGzwF4Hx49g+QExmgSfd/j
62shmJKCnlF0SW/0rGQmmUliEg7g4jbn7L225EViL6dhCM4weS58FbiG6PFeQROs9GjkxsKtrtc2
myv0WDUoteXAhWOqYb/B1klurYfEruKVUiESkCv7wC71zTo1bIekQHflqfoxhl/e/2w28ufen0Rf
QUJU8jXyx+fZr78NxXAowwg6Jsc6QcwKcoO7tOF4+P7P9KnEe+DPZsKgID9hXRGVILKEQqQsjVhw
FXlfDcZLmd8RODff1tTajETT9jQ+wHrDWMAydVDIX2b3osqeUJJnI8Lmm0/9kmDQKJhVdPRElCzD
5UjgV0F71/HX9zJqfl/WkUdb0k066pmXlmG9kbqrOkuI2WoSvK3B/KjnlnVLjuMxs3kJskpztZV+
6FLWX88QMFWj1R7LJZMI3JucpNMVXBCv6gv+qjZXKFVSdA+kF84L5D5N6fP7ebOzzN28HKps9Y9/
PHcofl+GsEP5p4TbqUX/aOqMmb6rW69W8hCwSHhf1pNbVtOwbyaqvDkxCuUIjK9D32fsIzkECd0V
d2PuDPSBr5BahHlrH420vtIGju60ETnu+Is5DTLkvjbVHeZjiYQY31ynVS1co6f8NQ3adCoGetWh
LZLNLIJgG/iuuRTcwzj4KiaZGDRxNKAgUiCYQI3EkOpnJkyUSjs74uFgCPMNTsi+l3P60nSxS2sa
ejVFvTCNn6Nm5OsN71JKFoVtP4AwuirU5nWIX5UW91i5lE7wYV8bg/m9oKW+4vDWuJN5DFuxmgqO
7qzbvVPKDJ2GSDjEQvIicpPcaA5QCSA8LVCt9TzqDHbc+/i25K5aJRWl24Z34YLfSI5BovMncS5b
ZM9L1oPm81UEofSQcvqg7HLCQkaRdIAwWAf8JsUS/EdsndQYH3j7Je9++AoAcjvsbgw/k2lfxKDi
KFkY3bJyLzNErPDfVBV6p2WseWbdailaxOiMsafU/oiekU9IVplHuiZ9NhsBEoUVNKriHYoPbdWN
JT8KVTx9m5WGMt1Z7mt51nghdlkoXiS4i0Nd2ZtkpHqCaZzQcyt8Ccdi1/noYOHjP8lx17hIEU8o
wukbmcYuyxdx/FPKxmUZnMu4lFXutA3amzjZ5kG+XiZEKZ5PoM0ID1l6zT6HDJVTIL1FBDk9laXl
r0LLdyUtgj9ZTp5lNjg/f44/C44hy6xEeafsJS9bNknMsBQsCBSfrNFNocI4naFB4+MUFqNrRmrE
W60X18siksxjp++YsrssfUZuw5rTzFur4sydFyw4oTVvUfcym09fM6Uw358N/kHbUfWvVZwhNkyZ
c99fh7785jx6gGD3o7L4WcuLqBrxoAzQDelSVwVErUJBpdbTcGlN8+t7yQx2HQLf5flOS8VsHnQK
V3qyztruNBqUy1P0CthF9ET3crIwquSHhv41xd7iqkIlDsoaAxc9tukZwyivkD6nTGHsVuSEmr8s
Nb03S9PRHBnEYqznNRThh2xirC0T5PvEPQYVWzJkeSbFoHokRgkIPK//fQkYRYtSPjDW739UM3kr
+GRu2I5udbXBYqcFkyv5Q7LXGw5GhRzTidPB8iR6HmyZzhvWZeqSy3SEvmVtFLXh6OGinzddoe0q
ploUtwBy69F+kP3+R1k2j0nJOvShAHzz06v8MbHvDCS1FFQJzNVNE7yEvJRwzyzMojYbRD26sZZ0
Rs0Ub4cuO5ggLhPfoxUM2KB9iRhw+mieQuw1pOOxuqQlyiF+mZSDoEyCr8sksLxb3U5frXZfIMLM
q5sqNnYVgzDqGJWl5C3lTLuUe2fgyzcC/RRr6h2u1N/f0q+0lj/vyACVgeJDGKRn/loixqlv2y1R
5OulJgx4kf07lTEjem6R5BVj91UkFBMH1dz9/rrv8Rb/dIP/vDDR8abN5AIEXTtjcql5Hk0cgniU
dQXXCcilZZyWMnAbS7TPxAnUwfssUs72SVmW/MUpls3Rs2GZHPjtbxrbh0k+IIP9gj571anZm75s
bjq+5jCItlZduB0/nBCc52XPMFUsMoW4kDms/Urn/nkjxMEiNhMWVft34tmHIrsW6+A2p8hYDyof
3vLLl/lvAIjUSJ6w4ueyr68Z8zuQlLZjJkxhgLGfxRRR2GProTM7RPwsdK7P6DLWcXFapviEGRhs
AwsIo35SXmaDNbMotBWCLLpNf98I6Tqz6bKPaTTrfsrRd/D4lncZ8mm+v7J/C0jzv7FNxEf+P3eJ
/i+jB1/yO6Jh9aN+7l5/xTP8o1kkFOB7pgJihsGiMZOAv/k7Z179m0Yw8kKLeec26PRp/iTWKObf
THo4pGgrsq5SqwOq8CexRhF/I1BRtS2kziAVmav+DWDNr2wGC9udbij4AIHaAzOiAv/rNDBqlpYQ
GD8AK/heyiw91r1dP354MJ/Mnu+c+n9+8j8voqmaCrDJ0Cx6X79eZPCLEhrquwDx2a6wf2j9NWBo
TAKc9hvS6RVocgIdglyhalOPwWJEIfEtk7yl8VkoyA66nI/lWlE6l7XJ5STLNjDYttlznoz0mPk8
6sdQQ6g5Xpj7eT2YfyYU2LvX//o/f/nxxlkijqRqfqsW/HiLJkhMcyxdFjX2mDnl+tiq179/WJ+9
kA/PyliCQT7MKvGApaEcONHrurbp4IiHleY1bC9/f5m/hn7w4inpEnJgqqbgzfx6nSrr4GfYxoA6
amW/hDS/9spTtwnX8muAp8wZ95T5ndzD9dMnXrP9Ty6vyQrKH5mF1Tobd0rXFzl7RzSp287DHXtM
19Jde526qIwdGn0PYg3IrN/8Czk9n71QHTwmg52wE4hlv9457R5N2CV33njtMXQSL7vDslttJKf2
wJp/6a+qm34zbJULKx9D55OhhHhgwWmapIifZ0RPhYQeNOCmVbleo9hfpeadHQMyGx7LkLyl8ntA
gqCFjtbOrmFVOxG7/Iq6e4QcUsT1BpEYMbbXif7FLBj1uY0uMnFs5VnRTjEgMp1YwUE2vBwHrEbu
aWwU7G3H3UIeFmlwzPriScZ6Z07KTnQZZhWYkvRQwjZ3Ifl5Pa524d/H7b1JlG2qoqC9NWMiV20L
x1fPIao74gH0NNhQc3uCXLyhE+hEJtYsY/IyxXSaUrnLsnnf9YthEUhd2G8Mqq8cVvYllkir6b4I
bFik6i3NO6175sB2E2mY6lZxMu7ZuB6aGpclAkoYiNzca4Nao4/KrTxj7q8Jf41cFEDooLR9nCMQ
JwqO3dlaUFHK8COxE91ZONqF4VN7tGFa6VtzpFvULRBEKmEGb6C2yl2OvcWwSRwt2lVpVyeFg4KI
KFSntKOxDxp56ajWDxqJSLseevUPw/gh0ntW+lUNF8KnB4bUrEVlLRvEPGQ73Odrob4pyvOkGF6p
w3WBJ92TKWwjOIW1gXlG2SjhVWHTu5Wx7kobSZr2cTfTqQkB4FiI3xGgGrETJvYmwsg/41I2pUMh
mQQIkPsH5gtgvmywjU+9DujJNOeopHj3kIR79QcHaYKrcZtE3RVtegeVwKaVv41ZQ08Xl4DyFlcq
CliJ3ovYYMZ26DvgCMeAFjyX0WOPbImN4Yod3MYwVS+Sa5jbOWfz7ykgzEw+6FXg8PlC1hkhyGDW
RvaUl9/YIp3ibFwOyYwNnUMM5yYjcDNxC1gdOeJ1ITUHjnyrBVIKgSLpv2etfxWrLXGuyVpW7xHi
O0lJU2pp+txPY+fUwWvO/6/E0qpTvmdYaSrOIgjaqatVoIBe+vyWoEi38F97Ia8kH8mnRkAEzZOm
v5/pyrJLczvMjtVAWvL4BvVrFQ/F1wkvzrI9o7pAEWrxfKDFNR8yPEfQxaFe4/hvtz4o0VAvXBQg
bsiLsRR8jDUqJo6qyQBykO9lyhqatbNbmtBS+m8ifPSNtwm5qSi/+ezi6eLRVmpu5IYQ0iZ0bF0C
r/KHmgtXl3b2OD8NA4vKkuI8LRRoa63EJQXqJy2jum+QLWiVm8X7quXmxlIw5O6MHn6ZKrk47NHu
AsKIEpT3DYJf8ggyPJ38pJrGobAjzmMUY8tiSpGadltcKnuqOIdURkoOSyM2e6+U033dW3c2vv48
ULdhcCMrh5L8737AkT4AsqSsYzQOpl2vtI29lpa7TCQHNdOcyggPehyeFGIZqfcVXbUOshvDJEJh
lNasPat2ySLrn4i53UzRfZt9n6NjKIQzz/43umjg1m/ymGQrASHV7ndGg54zq7Df607Erjc0sO7K
RH6mRD+VGPB9f12TQayZy0E39kz5eogO7BBUsz1U+LcHtaAHeJqD6hjhUa9LqHHStTUru4zefWe8
CP9rmj6l1SPZO/s5HRwfpLVqsexoR8ku1yQtOELuHzNVcYnCId2UEcd5VMJOlBvrCaBR394GtFEU
VYZ/o7ykxGrrPsco2pb4zpm45uq6CV7B9RiSchLoJ4MRKBLqMVunM0RLgo9WlgavzlGIW18bpfFs
5mEtPOrZPYj6UWd6L64TKnWldI3Zw0OK6jQ+KHF/Y9WLLAOJDAE2bUB3sDstCbYW9Sgbl3bXW+te
HzcZLmKcxtcxVm9igvZR0uxNX3drBmEanPSKvJBbXb5FzdvOhFh/G2Z80z2yxyFFe0j5PkbyEm0T
vHgwChAS5D78U3k/pToNMPSuMlgfBOM6RZNIVRy7KLb6/BSnPlD7wWuh0jYV1hpJ3RTWfCPXhAzz
fEuUiGqUb2fxDWXOiuowWcnII8qHRiHiNHhCq0dCCk0eI3SNGVZSojjw7HdmMdxCu6BGYAXPcUHT
ZMjWQ8XLKw9yjAS9Ij6gWuwMxWaY+9kpcEJK8SsygVU+0p6xaNghPEF/gU1GoBcU+HgCDB81RS59
nNfGKLvYWagwgFuecIs0JGkjOEip1ePGNrYdX9hESyzKk11lYacrxdYatUPbRnctCQyZfdD0taqa
ayv9bhTUWe1nW7NWVGMI5HGLmG6apTsZ1dRETF5gv0URnITcvpKzu1Se1sQ4rLVeOg7al6SaHGkc
tgLkYaCaG3rPq94ItiMEa1/v9rGg9Q0HSx8UenF36ZzeVU3owR9zAxETEIC7Jr/S30ntVA2Nbyoz
KcDoRosARV/lNsRqCQF4mC1rqrEzimxXUnhGze+Gmoo1ejpagLLRknlDW137TDGrZBRXsMKhVceb
wW+3o0WaMPqlmjh4Xd8RO9091fL3II3dEetZKcRuHGnYinxrYNUdzPB+MPprv2l+wCLBw9EBFJMd
A1dNpV3puPQkFj97wM2s7vP8mYaHmyga3VgmF6SbQULfDkg9Jsf8m2KmXjrE68KU7hIjPVT6jYrK
eS6nfWYpay0aPeIfV0ItvClQsNYc/Y46C+HCTUZAt3QHhI0K5203PRTji0pART3JWzkmcDfqeeXw
qZKHZro28ucYg1fCrD/V+Obn61G9jmf2YkgN4vxUKupmjr5BA0Eowsxm7I3ifqBE6ocvVTndyATv
jPKVoWQPGZ68AH8F3oC1jYgjGrdJFx9EkT5XWnNdli9G37128NKSmSoCvYaiYUfCHLmkMYTpnc7U
Wlfyrs2iU5lOzwEoH+yaUEkkCClhsdHq1NPQBij404fZX4/ydJNhfbNuE+O2Hw4JBTs5y4/6KJ+U
3vYA48AxN10iN7YsBxuESytyXu50qHtRgNBoFFQQFcBn4GDUm1oZMTp/l4z+TkZVVmmJO7Uke0yG
N5ms9hla3FpnCVLwwukrsBpeyY5zRhyXNPCA+aUd8uFWf0FR4NRl5SIj2w3aDPU4pKg33cUCiVUy
sCFoEV1EK9WsrsEDXAkuF2enNDj4TXatsmMEYLpHd+DawtrVIS1uCz8rHYk176xX9Q0ZKuyD3mY0
jEqASh0ZHiu6k4ojbWBXivt1XHVuJZNKz4cfyfR1u/tM24uaoHf/OpaHuzl/QknpKVOG/A6+jD4/
5oax9uXsVpOJYc/iYxFIq2zo3ab2Abj7OwJWHD95S1gpO/W7X/k/agUnhq54Po68cuQUWX7trMYT
i3abjysn2Vmyr5Su2pAA42KF4Hz5qmVo426YvuTeR0CFEoDqs380MJHW4eM8Vps8f5nxCjeL9QBW
ugV2znyekq9mk1wRvXHpxLgU5s4PwjDKTOTZOoF06tm5KTO6iM6RD4CL1ELVgWXyljnsbRx/Ve6j
dXghAfm9fva7651VKDvZrvMCyDvXiwjDZRHy/FeC7DeaR/bwOnv6/ZH014Loz3O+UCyTEg2Zv5xK
fz0WaimKfyKQRjfetTvtYO2W0GH9cKn+qSx/z/ltCZIuDTK6gCEvhZ2PB3xFa+Ya6B/6rqm/ivSD
gdCwrE6shhjjb6JxXHc5To3GXpaR4+/v8f1U/7uLLzXND9WFQfLjtqDi7g57jA3hq8Qc5pIs94iD
cmVvRlhMNGMccbh87v7s8Pvxvs+GT1rGU1pG3DceO1dlzp98jFDp0W8ztxICC+D+ws3+WqD9841+
eNJnA2gGfUpsGzdLr8obCADGsujap95ZwpRlV15BB3EuRVh/Vr/5eJtntS4zUQvTyLjNtrqd56PO
ma28u3BjFCL/OoR0an+E6ciCDPKzt2hpARWMmPRzd3SjLcuotaoPwNzWuUfLrbrwZXx6S7pQqeDZ
FN/18y9DqjuhtAHxFEbn1WQ/ZahqMUVfuKtPP8APl1nu+sPYtDTM29jRRzZY6Y0qyhs0tntcp+i7
f7R9hSf9Tgz5oU2Y1GdlNRMqtKzGI5F8ZY0LmmN+0CKeljVXE/+Pj+DsidstVgCwJhjggisZTGqS
r8xLH+elx3wm2idYdBj0iPtXxJ3df+ngTEr/2cih8kXTZ0lEORudUtDYk10wycn77DS7yta/4ZCw
Drf1dzSzFyqnn9/QPy6mnFVOK1At0dxysRE3gUFGsijMdVtemNPe152/zGlL6frnPb1PuB/GTTpG
RSt0vgYKHWu4NDfxK/rcfBW6yirYpm7sih3R7rfSneW2HsiwYV2fsnLFFtzFfXbhEauX7vpsGCNL
nUK54a7FVXDKTvoGvQcL+kHBFAE38XU6Zfv+kH2dvsK2RLE9ZY79Jd6XdwuRaXtpFT2zgvw5CX54
Omcj1xhN2aLEN7pL2ny9o0gU3/CQHubj5Cluvcu8YoMXwqMmZK/wAxNHFbnV9eXR8Ol6/t5i+PM9
nY1vNCBgN5X3WWvwcpJFVnSV3dEJ74wfZNe5xuuFCWW5tb8MDBobGqHsJkThs8FeY5iq/Dr989Zv
uk3kAYpfKXt7T5Hh8gqnL6/2Nxc8bxV0A/XRwuQOoxA0NHUXdcIbPKkEt8WHtg+9lJ2xb2I3YPMa
TZQktTeDtERFw5+JWtsq2mNbdyfNSL2i6jywKy7BK6tMDzbl7Lv5WGHeN260maOdiYvGIMmWczBE
npU8HFP+FrAoVkAzJCOUkSC0IARGN+gbo+RvF/qGFruX9sHmwpNe1u6/3LipmQoNK4NMhLMnbZpl
XEAdHSmpYxPqZg806aPyJChaXU3ryV8BR9poX3DF1ptLyd0Xrm2fzTKipESg+LzlVrQHE9NdCz14
TMhJj/Y4YC/MacqnnzdCAFjr3Cfh3b+uUkjpjbDQOWMjp+ygqjj5TvWW8BHyZi3YpNS016kXXWvf
LjzjTwfXhwuffT5jTcktafPlGWeAZZhRCEp3zE2au3jnnYsdmuXv+8s7tUxakwRqIARYnvuHabVH
sStZiADcDkQ6iej0STbNelj7W//a3KurdH8p2WUZJb+74tl+bbT/vjjpm3rXbH7uwNXtpcsonz7J
D3d2NlqDZEolYnVA9q6tfX/NRCQ5L52rOP0tDoGLl/t0G/rPy4mzAQohshhHcNxcjn5TuWoc0o+9
fkvCxUZzlEd5eX+bS/vQz88ZHy57tmtTYRAr6sT7kxGfKIOxCcGxTwOZGNCAJDb5bTmtMgGcFwhP
wQzyn4zXD9df3sKH8SPVdjPiL1vGK/AaN/HCcPWibKRNto7utd3vr/b5JuDD1c4+S3uGYxony93e
Ci8/ljvySDbKQVktB9X6GGzzdeABtIPipzh8qU/+SrDcQRGt/pWV4PcjWZx9q40us/dS+TUZUBV6
eEH/5ff3++k0xMot8291ySFapqkPT1ceM6tIllJf4+FF3mqH5Co9rKBNOkxAh+Hwh3Jz4YrLMD3/
Oj9e8ezo2M06iSMJV6z1l4psOZlqipVIm8JHHo29RsjP4HKgZl64VfWz7+fjhc8mInPCo0w3g6rm
TNqJP90GE5WAMaf5Dy3M3Pt6va/gdvddsjKScm2Y80rTlkM1lRYldoQvwOX2HkoHp6SDhF3ctZEL
N8j/G20H0/gU4N/p/fTCzvR9g/uXR6boNkc1+lpgs399SV2fEo5p8ciWRKxkH22WnXbpSK7v/f7l
nImqfu7yTJIVKVuI5Yx2NhzMoCv0qOqWrY55DUqWZel12GR01LH3rjq3OZJht0lurCN+BPd9PXZ8
r9oW63xT3IOturBMqp/NsRa6FX4ToY+IDH699Tr3DXJx5uWIOrAbaG+WAk715rvTTXXVbuVrwXcY
OJgRSdK6ie6ja/nu989EEZ8MHCQy1hIsK4h4Om+3C7KFa1JyJ5f26Cmcu21UKjftuFCnZ+ieVYF0
ujyoeob8ditp0FSq+DEJxM2chFcTNt2aLg0VGlNCjduw5SJPIO+eTJgeqJ1vddJpm0kAr8WpZequ
0Et4XD31QJxC6RBc293wgkR8j0AbUMS8pjO5N3G3aSbea1tcVebk0RBeY31dN74VkUOgQf7SDl2d
7cFgg5duHd30H6mQ0mTTdnUcUIHnnaqYrRLQkzQ6s1MUowvuEJNr3VqWO8DWS71StleVquOc7AYQ
f3nhzd38TfLNoxrJuz6xXc0M/ihsFfW2hsOJU3f7EETfu5a0yQLLqohVd+mvSUYH9UY6VjG9rfCh
UlVAMgUKgmulvG4DGox+p++TWnupK78hInI8WBPa80DTDkY07KEFeTOmEnUJENTbTd7jIS/wyEJd
UZOXRCJDoy3pnqp8lPUG3vFVCUqd6LrBpQKMgFjXvqcwMegZ6fEua/xbOykei0wATejGFbm0fO5J
uY8j2gN9oX5rVeDWGEFvrYwkuNZ4nGa6p0LpNCzCCfimrLqTW9j+iKZzN6+1L4Xf7jVfXdPNXhGl
4NhT4vgCja4hZLgLKg2S1BoOXdx8X5Q5SUG8YfeoiKc+MByF7baal5s5r3eSrl+Dsws9AOLHOksP
hH/dxIRjms30Ri37xqz1t0IzXnIh/eGXDY30yH5IU82zw+DHhfF/voGzVURldAhkBe0qSrGzJdEa
ZVFEIawi+x4ioFfsq6vQrVxzk70uG0YAlBc++r9sObiikBWyDAEPwDkUZxurMLBs1VfJMS2ATE4c
bCdhX5PQwfABUIXAAE+vgmDDJ3QkrS5d/ZP7RRCn0n1CWbMAGH6dcpIMV3+vks9u3Dc/csqYcIE4
Yr7E6araTQ+0wDp3vrQqnp8+3m/5nxc1zzZ3HHUzqckHBOPsORqMKI7UOdkdvWtP8pahb7rBAzGS
2+7Jny9tsZY3+HF9Ob/42frSdl0dko+2TLLdH4RjuAQ3P/VOy/5uUzvq4eIZ5MIjXpAYH3cdnTDr
vp95xK2bnEwcaK65VlbFG+pzgLjm4Fbr6FqvL7zZz69KeYdziKHA1Pj1qiWmMlNJuGqsAHEyf6jt
0+8/lc8vYGtCRw/G1uxs5MhhS65KM/ES54NJsWbEVPz7K/yl8P7+qjTugH+pljj/GLtOTPYUcoma
ki0Gi8jzb/wjA5JlefQKt3TsnXqFpOM/GiPkeaHyVGyTr+PXh2cP9QxWUGVnsE9O0VbZJs6LuCYv
yMGe6V46dXz6JP95tfMKyNSnsj1XXC3W3nqjXJX6BdX1Akk5H/Ms5ZS9iVlEwfheZfqw8ZXYcsh1
W4HbxHpKIRyAASm8SeIq8deGI0Y/wYEFw7ZwEZPqGCDUbOT5js7+vZ3g/5CKn0/431JH/2uEnOvy
Lb9v67e39upH+f8BJkddTs7/swL6Pi36N1LqPkJy3v+RP2PpxN+EblJ+Y3dqUGletoA/dc/QbpAV
46KgiSgLrBX/UD3r4m+WiZ9TForOsiWWCeZP1bNuEG+O0l4GoaNri3j135E9KzgcfhlIJsYHVQZj
YfHj4LGxUT37MEYDZGGO0zFhcnF9RcdArfjrGCTnmuQkJ0zxbzGgsc/GdJ6nRkcnErf1dS2hOPbb
yV5l8COiJMICnzf3ce3729RODkl7MocwPuqQrawazlukYoquTTISw/xHrZZelCrpzuZYQxSXPZM4
ToRWhzkw6iRpC1AkwrYzLhKoAgM5tGuCGdmDwcrqQmM65FFyBGd+k5EKvjI7Tji9xiaPzgkAvFjW
OexE4Sr2+d9E1jl6g0VtNMxqBzJ3m+RAV63cAmGdAxDB0XgtTHpxkWa4kQLCrZgSIqt9DXBepO/R
c+MU61TPrywSrpLS001m+r7HcCBSDXVX/oMameJwMHkKG7xlMfmbQd9uo9B4G8om80ZDIFUiz3Mi
nMaReiiwGoTpZhjxQwzaNovUyKtm/LuqVumeJvwR9L1RrfMQtEwb70K1QdWFXnsFXS5MVHNlBXCK
OmIDm94/zWUHA1seU2xqiD/KrrqCRHYnFaXhjDmbEHW+rkuUZHDOxYpQXxyaSry1Td+CCDrAxVR8
ziE1e/YQWGsigRVXSyC5BfFOiJh60tGHUIW1QBSVDmpMGGgcstwCDBAgxYRGzD+vidyV58bT2Nt6
YjTweIUbjMvsPYBvKH39jcQnGldl9TBahMKTr0aS9yC9qVLwhCvzDfYfKeQ+vVEDpi0umW41FFi0
jaR5qAt7PcREnZsmt6m0CICUisxntLauNUrwkYv+BJuahA6AC41ErotZpJobBDQ/01wyV3makWkF
DC6pFgZJ26Wrsu2Ldal9UQxQwbCcHJmDNoLQ+kkg4uxNTHMLVjqyJjJHKEIXWlzvwhoisAUbRu/s
0qnyYqNDQffE0Hwjhd2GR7UqILQCfBKyh3kHqDzPb2qb5Zig8qH4X9tysPZBPJqHGdYtnxS58RUR
226UPuUZIsaoIpYJ3kVnSI8QEK9SVCoOrPartKUpzjCHBlBaJ19FzteHJskrs3GXd2SWZN0SASRM
N26gTuIoWEu8mWLajLG4y1SyJkZDp/Qmk5nBWEQ+pbA/qzTiBdN8+t4pY7EPp3LD8P8iZcl1t8Ad
BNV3NFDYHHswECgg6vU0ql9wIyLnhWgLDi7bk9OAOIWjJc447NHad4xdDC0re4wAEFiEaAB+4STV
C4SiQVtsVYVeexs3sOGrdKNiYlspbQ5ii+y/SmLAq1b+zeoDjivzKGOgW5JtNYZuiejShzcftToK
vQzhHkgjAEGiKBEnAXxUlZd6IuKCnQ5VYRkm82wdU/ifsqVRHzInzpQgpYfAvrX4ax1UTXwoWfKQ
IATej0k3EaY7I93rpX0EQ9GrMKaBHFFUbyxULzCI5PKtU9AjxGsqRXVHlfGo15S5SjPut5TEJ38p
w1QFaUrBJleUl4FJftMK8iEykoFVg2+wmzoOhVXkTTFfrdGTUyTVGixZIo0BF5B2JqxbOOr1EpvC
7KbIBzkUX/WQ1uuUE8bZWA6o92RDthP+WXrF4NfdpCl1cuF2QWOZfM88mATmuddP6S70BVyYegZJ
RK4evk51x3GG2XXRO6UUgWmog+mdSExKdF8lVZMIACt7HWXUtLo51Zsq51VmpXBSRKU4ZfCCBNqA
ermZTCdmdDeLg76hG4lQR7o1g+gJDoVh4dFOrOalnaWvRRR/6QH+rfxMOqTQ2+6CXLGwlM7bOZNf
Ynt+KHAmv0+VZRRTb1C4N7059pGnDUa+SixkzZkPbVDhAF3a7SFObGpa1jOC+3Sji3Y94DDDGf0k
yI5ZY7ffIqOvPT8L1q3GzzO+ky9txpBkfdsghDOOnrWeEAyQ8CvNl6nVSGT+1XiX92SxuKqS3naz
BgLCxFwQmBNfsowTVR9DJFNzhCBM3ljNIZF5EnypD6Y1aK6ROtjz/aS5b/3QKXVjWAdx8mozT6N9
Jbu9rg3UXRRkZX3YiPwlB29OLlYPidJnFrOTTSo1TxlDqC6aYpWoer4byvJblwb9dgQkaSY9mpWU
NW/oBMctjH+rGnj7tmw3ukZ52y/l1+XvUKe7oNF3tlJoGLNbdT20UnnKJIJCwijZIDkAGy/KW4PQ
s7sQmvMBUy4SXlu5MZV6Y+I2JNMh0AmLTjKvm4KHbIn8ixeJbqvAcYMtAVdILR6g23ttTtbbjORb
KvNkk2TSpgogSrGotU6lGlAWZMVwykS/qlrrWY4S/SbkXANvIu2AvOp9em1FFqLjMKuOlf+FTcKm
NW00jgOEm1hGJT6oEWpDTEjxLN3ylYKBqU+d0tzO9QAJYuDb99tjqQAbafv5u4iG0q3G+JtUigPp
Jwjqwnod5AWM9l5sjRHYZTr3hmsZGkp/pXdHQavcZi8NGRhgR194mK42yIZA+urFjzQeDWCxBmU0
ym+On2G5yqPgGgQFVPUyOE0polVFg9UNZghf/deslSE4hCwQY3YiEk5ziKTBVm7NqUsYx4nqL59f
B6TfKBDjAy43vLaeAIT6SHeVBLGenBzaSc6gANiQiAOxiaBQicnn+hbkHxD262qCV1OmRJT77E3K
/uBjxc97Uv6IymhX8mQeFjAoZRz4M6M/HTvy+VKzg+ijJ5s4Za6vrJKRpc2DKxoCoqIUUzugr5A+
yfCt1dBmyAKh65DC3smCydMFXvCR6Xg1lGbmxCLLbrABw0JpC4d1CWGzFW9F121Vm4+5iTScVgHb
MUIJ1EABV6S2tzNK/cJsHpSMJi38N+LU4fAYQIclokDd2mgUjxinVSoTZ2CPOF3KGM6rVoJuKtHZ
wvthpbHz9SiwqlPDAseWFLipqDsF0cIUHVL7G7GGigr1X0N7ihk5rQQqGhy+vd1qe5SbqKKg/ZG1
ke6msQ7X0thU7jiTaGfMuen5x96PFC+ikEUaXvw0dK3ymKcUKCfL/m6Qm+mMagKag/Skta7XN/1c
gBXo4T2WdUAqTWPgXIEqVY9hw3Roat6YJJWntsq0s0XyVmpW6CWEPCHHxwCOxMq1JFLJ2qiFtKVp
AdJyfw/vwl4jYr/Vcjy3toodsNRVTOGBvlJrCoxWt5UHvWT3vrJCUrby1rybfPvOMIOHKZz/m73z
WI5cSbP0u8we1wB3yOWEliSDySCZuYFRZEIrBxzq6efDre7p7jJra+veziyuVVXWpcgIhPsvzvnO
+AA8DhKNxj2RZXW3wsPL/j0+ygkzkDUbPEYYDpDJwVDzDygpjUM6OdOetCfMVokj1k4NM1Fg7+cr
9couIEnX7nj3cg0qKA25CrHOwTbbtgomC74l4BlEGqyN2NrMGdUvec9AlqPyq+pSf9MDfOCKNSyO
eHeACpQB8Bg1xp8EBB5YLXKSppqz+qsBMbSZIkJQTMS1yhtuhqIWN2cD8XpKTVn7PnjmMrpoEZGE
FXgzElySkzVi+4J/U+JoXTV9XB0rvouKQE15KIRX7uAGm5iUhfWoCQmrI8CXM5SPuq0ZUEyy2Vi9
ICzZ0hfh9sGmDMNPYETI78mphyeMjqj6ARdFk/rnMBk1irXpcZwTPxtsYGus4c9gMYreHaKfeZzi
d/Iuwn3QZ68c2w9EU10J3XlOvI78zWYbxlRLwCIpOsxUkTX1GJHagWIyeW6h5N2jZZIbo+IQecIH
p4sPs40PK6xTXoKcBOkgQ8pSaTgUpBTzWATmAyjLtRM8SNCix7YfSH3ogz9ZMStKGfXWuER4mDX8
QfnCrBsdUYIZQyuQRMC++A6jy9i9cZ72WUeJFyxw9KnPfsmhdDmPoRsSJfaRY46L4O2tsQ6wUbGz
myOjm9ZcgAaZclXS7RB1ECUaEDBUC1TxJkEzek5fbG2+ap34GwRgz1HqP6rMPsY52mfLoUwsyXRY
Bxg+7IUhV/H9Zvqy/Ry1v3QAH32wsDPwou0T7RyKmA+1VZ0RzMerNpymIwT3tee8oZPaDnYwnCej
QPGJ+L8t4FpTS/yNIcU8ZpJDXNuUMhHmjgqCCnEPQXyRI9BpDrkCnhuoiTw8h5IiUfjPc+vuw4T4
8kraAhNFcc0pwZ9cL94SHMbnSdL9NjWA0lhRKIzBXZOYGzTmVfQcb3CgCOXyYR9GZb5AjZRzMLvm
AX5EwUvFnTCVloGHjrFfNQ944hoKmEqO3yHxmNeYj5Gcwq9Yp/5B8A5fcic71Hzt31lxWUvkF6eO
OAkjRdwEor9pSK5DzThhDjMBfsC8oL0j4nGspkuXwk/X6WCsBrb1B4UacZuOtU0mTbXNQie7ZMZw
NGA/lhIUu0ydW6vgmJTiRVpkySy5IDLIYTL1Tz0ghVWgG3EYsTb7WV8+x4RbnSyD5JvK+J7KMjgV
DuO+CV9KAm6BNPsYPdDoB+ek6X+Gi+uz841sE8x4HXyomaxJolPrZuqUiAouDvazEDDIlrjeC5FN
wb7Ip4YnlxlfQ1hnZQKTH+uYPnZMn4MEvqmKJh87cXvqg+Q41vUlzoMfXhrlq8kUH4BBs+PYlQXX
5XL/lVfLtBjxeus4DqdNGpTmmkM9W0nRJXvTGs+OVzb72M8ZYIz5RSb2jygNfTgviAlkG3C2eTS5
IsBJUxnmSwbAf6Who0Ui009ZPxEdZ8KHiwK6UW8P/m64OpNH3d5Y9rkOWFngFDhSXa/dsTJXYjmB
2/53OGOiNPKB8JRkr9hCrHIipKBxhCvLp4+1NBF6RntAX303oHgeCX5HKuoEZ2c88BJ4JyM22TZ5
pG4lwJawsrCk7Cv/YEwV9ltcyzjQcNH27fQ961ptMpVsZ0lhZ9eAAcn5+yAHI1obZrkNlfHRtOi0
cODQCK3UUHlnLrfAa8Kja6JPXaDvPdmDfBc+7THBc7kcXNBaUJNK2/8azC+dkH8pZHyz+jbYOPLZ
lJk4JsQBDiJAu8Xx00hawVBX4RZWUTcASZwSMCM6QMaNe0OTC4LsSWUhvcekXdSGA3F7FH+MltJW
G5cyje5pxw3DCqXaA28NzsDpF2pQSvtEwsDaYEy2beWor1Gonh0SBrBDcK0w6eCCKXEipkVK5KXS
zXpKad0dagxljmcRwWgJ+G2g1tNd+T3JtPnwZyy7fKvGzDkbMT1Wm4B9Y+oTgvp8L2wc11VWPjSq
OdVTfHDwnuXxtK0n/3fugeeMcV8Qq5BXR6F5Ux0zJGpBkdodFid+500zUZ8YYig2olNfRTDeVPg7
7Povv6CnhhO51uQrbYnegnzPSW2/a6XuBEgy0wuHpxA7KBfOFpwmh0sBxsWqTHSRjXUIwnwC0/eV
abrgtDPKrYwMIn5VcndA6w1l/g39teZqT5d6pNo2koDfgcDWydQPwmAeM2cgQ53AYI1JNmJGylBY
6GRvBBkJENo8VmYmD0gGdm1nvLdFl229Iw9Q0HPTD6SFnzUtOHPDjzIWPy0itFnqetkeMgxPgquY
I4XOLaprUnOC5KMwCAwwxbyTZGFj7Usi3Ngo64G87uOQCq2ok62NHogaHkolkxLIUENAbW6zIfPB
lU7GnGy1UzsoFA1YrtXgHaoWGjHUBVrKzUjkKz30E7LzZmfgPdyNzuKHwpMYVJP9+Jb54dscESKh
Q6CVs9mNe8zhfMA5s4wpJFS9JkKBN/qiOvcxq+Lk5AzJQ5ZZz7SrsGCaT+FrH5ojSbFjdBxFfcqs
8Q2SC9JFbIxLeqP+oI4KAIDbtPp2dU6C4UqB8wSrlqIWjJTGj2kk5mvtyoMuqQLJm0fn5Ia7bpl1
JuUvz0JmSR20ysqkIMvqvW4ag/ETOs1AhYcx4hGM+54P6uCBQzZdsH5MYB3GTHMdkQA7pqdyHF/N
Mb16lf8wqNjEPfVqe/NTY3CB4K8Qa4MVaN5S+JjcRIt5H6mrN2AGFOPzHGP2Bt8W2cMjmVGk1N9j
QQ4GUYSMjI68GiR9qQMBhJciNUgwUtF7Bk/Yz06eZtJh+ct3UxhDge+tK8DQGNuxKyccgQbj1NKK
tiOwSSYTz66S7/6UPmDU/eNDsnWksS0lH2sHQ00T/RDEVI5ZfFN5hJ7exzmULIFXQEQ3VZ484e/y
H5vzTDyx9sb5ydUkEjkhIY3jVP0qObAuTmH/oel3gHXimA4EC5bARY5T6w/TTjZe1vHU8oHjrueM
5HX+BJRydl1Beep8ay/6iMeZG9DVzwEfoX0cgWD0zdRaaoe95WT22hZ4qjziIMzIbfZ8Nulxve5q
2gUzmtK7adSw2zqGZVxU8mUou3tc62ETZ3rrj7W5LSZBMqMidRE295IyVP1Ro/fuG/Vjz+l+DRaP
GxlOVZZ8DYn011lf/55FC1QvmoxD1uMqzcxib81F8pKD11MegZJ9A1A7q30MkUxbSxS825Lne2V3
fChjIXagecqVIsnIdenRwvk+GZo5u5f86JvWXk+nOJDlJuwVGtmW6aCN6ytEx3MaG9Pb2D6Dt1mm
hzS4M1WNNl7JSCUPm108Yk4znBoZUTTtQ6P+OYGi4v/BwB8Oi6NbMwGD67ljLjTwmkRUL1M37Ws8
fbUBlX+YZ7GViwB+4H91Id99lPAdRsUMzjKsfV2lL1bPC2bri9HIak3aKT7H8FE6dGV1yQTRr59K
3/xZ5fpTd0zEZE22dbs0w6Y1b/uufaEDAvM8Elz395grSOJDT52+jkCVr4Ogbpiez0TYWLe+Vd85
9qANqUUlKVu8GqMkcjw/eXGKw2yu432W6120ZFwqo3hyRVE9+EHEM8Qnp03cbk341FttufeWt3Xl
hIDPhmyAZinvDAbz9RzQtXtVf0hTOMNtKfc2gpmJhF5LQ1yKIVOPwUVqr3sJgDYYB2PoORagBW9g
MDPs1yR3EK9yY9B+isqF71UAM07dDCCYJlarIQfKGIbdPJDXxXFeWPpnHEVfuNkxN/U/Qs8xMHRb
b8XIOMmbwXwUI9xwp2VwEbs5j5fgcx0b8jmvHcjVTMcGX8HopjRMvJG/M5+JxJwmQtfHl9BkLmK4
HVOTyvk1zTbD3bY9lj7yZ1zQK12b77bIiSqJUjoPjeOg0eqax5KZL59PxeaK51ix7lg0EoKYck1q
DXknAdawOOXZgOCJ9CeBPiCdfebyQizWHEuCqEyV/W5qu9/lhrS3GbdJMUYff3PY0qo9uNOk1lbC
DKEhzWs5XJkWGpzibvVgavE4mILAGNGma4pY3LAjfzMnqq6jPfPmJJ255rHVDPAjR7lHIznn6YQt
2y8InbEE5077HRAAcWGe6zGAbd58qpf/wVL3/0XkFTva/3zh+79V8c/7Xv79f2x72dy6Ukqye1je
/r2Y/9dtry2JPfEsRICShS9rVzQD/wK5sq2/KKZthIsSjR4WKna0/7Lulf5fvm3CvWLhC+lIOv+t
SBTX5Bf7d7IBj4UyW2PfdSRCdr6dy2L53ytXlNt2k+FpHjwLPkgTqfEAe90/wCzItw4VXAQ8BGQ9
Dn5r2pK31a79tmgOXTyL9yZ2DCzay3M9ekb6pO1EHMuEQOKmSbqT6KQ8ijpgtKoGmlyVaJIP6RYZ
dzEcXeLe3OJaO3V0a0OjenRliROo6q34nX55PDQsty5DSZY8U4WIpZWr5R/XtTCi5mn2o+lTtsJN
InAbhPN7ieZwExs0ilY4sSqeSFl6qIne2EfCYBJeuEAStbUQJls73PV9AZq3LJqHCGLsVri4lL2y
hZMTq0ycIReb750Y+63pE/BRz3Jj9jWEntTcpVQ46ylwlnU3eRZHxzM60JegUD9tsKiHsQvQHhn+
WDzlBiEq69wcrCPrGsZbEB22vYDYWi4DsHkmsHlV1A0D4pIMF3+KvD8U7+paV6p76qcJ4aNJm95M
zBqjrm2fjC5UD+hApAdspy92xAJI/jIquc5zal9ty+7h2CukdnY4PfsO8PzILMZdlGcUKB3zW4Zi
jXhPAXuDRa3acV0lUKx3uJtRhM1DQ/C0GTb7PM/US6/85prmnccEVkyfszTaH0VNP91DW9iYVpps
MxBNHzphKX3MVEZtWztluhW10RwdMRhEt8LCL5C/3WnnKFkjEZ88zynfMkcET3kXsiUvper2oeJK
7YmCfIVh0x+TYSlbvCJ6dJ25exyrfr7FOU3A2snBwFJZpncLsM2jY0/gnLq8c//wOhMgAF1zHihi
q/il9dv5nA+Emnl2hCxgVDDr18INg5/JAFs/jnuPUMewrzdj0RO1xvChIAzBST7mMM0/Wu6Po64b
nkuGFR776WgONnNUNHTX5ji9BFLJDy9y0rfExULIDDBVXxZDU1rBDPqTtIgwtrvcPITTvMzgEob2
KSXqvYBS8CFE5lOtBhojoJ6jc+o3w9Mo+vmrlQScudLjJ9tR3T4VXB/NdkKdcKz7BS2NIxI8k+zG
p0G5zCrm2OuWpLlhePDDlqQ7R5MHg5hjIHyiUY8GVtV2Wd5XZES0EYyUiasJqjn5h08zEWiPSdbN
n4NrQ3ufY2w72onHg0cW6UcuQvvoOa2ZLjFANtRNy/utiDt4UNWAfywMAAOMnbGjGguOjuNmWzXV
+VU4hv8ehdQRRtkN+4QhLFaDwYlK9msFiKW8CD+GzpzcbVbVISEKOt/7AHOeEr+I34kxKfZ1WMSn
aMqoVKjf7YPvDs55GtkHz2mRMHyrx4JpZibZ1/hJU19bJ2g/w5HYvpWBXGTrkAD4PKVmsBe+t2ij
GLHNVZ8/tfTKJRnkCFN5umd9Mk1Z77UbLkkEISLwhGJXFvR7KTPrZiV7+tSoYRsdBDI9ZxlZGslc
cmS0TtPCrPCiy9BpUlZrPW8aK0E/MAPzsAzGazMMfvCsKsKLFor3rhzUhxWM1dMSwXlSCF+PKG+S
fV1XhJy6Rd5sZTO0l8mxeFt7SEmwDWb1I/Z6+SeI2O8FDJ5PjFFZxZjmbxDSL2npsoSwUMUkfu1s
QsjLjAISuFO1X19AKqZEYzPFkV4sjlqyQ00bJuJ5HuOpI2dgRxsn+DE0sw3o0+PA0W5uCGTTuKlK
MH8VVewdye90RLZMFFNfMvGac5wlvWn/cHwwVyzEGWKV4OSnYhxImij9o8V0Y+URNn0YJ+1/9O1M
EJA96kc+A+Y5AIQD9rmB+FpP474ro+6aAHn6rqww2aVdXr+FjS6fAIBTiMcC+FcA8XZbiiV6MS7F
yYUmejKD0Y+Zdtd3a5jmI0WsOFtVAdTECUr1HcydQOw8MNo2ChAe1Vw0u9Tph5Pb0cgFEEeWcEgE
2EkRnRtXxHsVkp4UpGQN0fwPv3wpx63byPGKDjyB/tshBx/itn4IuiICEF6aMRG+rce6qg6JwuuI
yjwPfR2CeinEkWbShdDsdDu3WcZX/UCcoG3X1vPY445nKK2NXSVyZoMdNpl93w7Obz2ltOgDRJ9N
NKU1t3PrjjCrXIZYVYqI4gBcc+adixOmbBYLPXMbjcUA4q42UFWq0gCWY4X3lrRK7xyKMbqzVEt/
Dl4tD9IL+t9Ka4Tfei4+81FYH64BvXVdAW8tLoFumzMpqvFJyra8REqYj2YeRAxs4fWuSFKt7pMc
0HR7IeW+riXDkyByD3AVy2NmTnV9DmMS7ddjrtrHdByzj1z5/jXpATMZc1Bee0dZW2uWJsJ70zvY
NtsKgWCJV2K2n2yHsGgCgQnDaG1F/naHXiMO4204OfW9873wo2hi+is5ZQRfhGm/Jz20XEtRLPvL
Zv7pQffZUGR99gVRu+CrOwleaM63roqWkN1yuBq+lmBpZm7mtPK33I7MKZeIaz6axgv+F/DLGRBt
WDJKs0V0nM55Dkl//xKuKS+NuRzpXZXvzbADg8KHetdREB5K9CbMXgrcxXXZ3lGJSQRKsbJJ90yt
X8aoB3IV8MWS5eaGH6222bUFbABu8PGzAcSYPV2J6BSHqiC9ht89ZWinwHuXHcqyyigOlnKoIqIq
vjVlMv6UuRd9qc4kTSh0cBFD9DjkudBHGz7Rk9+ZLlEkiOUIbW7CAJZOPE2PSWQxKSBKrt6F2Zx8
Rb41HL0Z9NsqMHy5YzPv7Zs6IaezkgqlmVs/EDdl7APe80PDePTVa4OQsISsu5ZDT70z0p35SSkQ
ubv1Y02E8m92iNEZlSljuSBxuotmzn0Lx3g+j7k97+CNxdBsPD7xbHgXWZ+i9c6L5kocQfHbMC2a
SMvT9W4mqbLmCvZbtVEZGb40w8twGBARIqb+jXFEcgsikSIGSJKvVPgT+cKdZmvMjQNqw7/gCUJQ
NQ9stnpK0AtRnN5LEwSgkQc93tmBkwooOyfGihMO6b0wzfo02TmOT6ao3zzrBUen7SOXoHy4EPjs
fI01tiuEZ+KhknnsrDAEq5Pso+JTef70wXgv2XpkEm7ZY9XbsR/Hx8VgemghprPKEcy3JC/3Q8nG
5iWw8/RPkgbUql4078vQd37mVTGsW6PLbzB7jE8dmfqeCrt3EYS5JA5Yrpj2zKSZ6ljZZJwNq+Ze
BCs5/XBUXn3GaBle3RBAziqOXTQFwhPTKcqAmsFTrPZzW463yoWrXbOEJRqiCDJCOUpj/oqCOt9h
D53fbDtYZIQTnbyYpw83G0SPtsEmj8yJhyty62kzWI389Xc/9f+1xP9L4kj7zzvLFbKdD/UfpcTL
V/yjtxT+X9i4TCCLnmMBDf+/QmIBPxnPueNzrqFOAcT9b62l/ZdglGh7joPm/R9d578qia2/hI3w
GEk+LeEiUf7vKIkXZ92/eTAQ1KOjowmxncAEcIw64z82lmx/dSl67WArlL98M3hGD8xQ3ev+CzOh
5G/0zz+KIhqagTRtR9DC/rPBpUGHwGRzYHDVwj+kCNXDNwIPnMuBTT9ZfxFR9kdPC+HKLH8P5EIX
WdqD8XNQOgbNk6HSa5y4LDViQK1WYb1Fs7FnoFiAKD92kFAnNbLWIpl9az1OLot9+Ev5ejIBfCn3
mclcQMUWPA7RTNKCR2jTYL23CXqIkoxhJMflKQQH25Chgaoa3SutzttY3WZwWei4/K85IX1rRFpQ
sA6U5m3qiM2DkJi3U3d0pV/zG+tvWgdkCr69q3OYGKmfvLSu/GIUBmJQEpVeViMqDMM9RJZ9aAVi
tILZPBG97j33BAhV7VPsudbLIKLp2MjhvWz6feKTZDeEDgA0rgyUY0cGlwdi6n/WpvOHBe8jhzuB
TlmHBCR8Z5bGJLEaWCKM0bweLQNerE0qWmVedDo9V239IaPiNBhEURM5FBbUL5mLj9HK7lQgtfC+
BwK55uGTYDm5liY7jMBiBl7hgFoCLv/+ilFN13ywXovll1ISZW1iJb/iaoeoFZxtgiMtZokIMPhx
nrhgI/kxeDMoo/KIhI1sVpn/qnNWOO6VPpMWJUeSTDn4G9HgQpkzn7oecNuI6KV3x/eBefA+Suaf
KnYthvzVl+qL1xYMJ8hxgJ8qWUxvjbkmxXZ/JTGNYWVmI1AZokXuYWzYf+PBQZDZpGjIx9pKN7V1
CVwNTSqomEEb4ZtKe/JAHLmuNMjMgtuIHxIQ1ABwdJruRtC9q4LdGqmkyCeKYNixWQV1fCJIplw1
IX2BPQ9/iNA5zi0+vwxNGDtAUsrCbCOTKF5po/tUCpFHwUZELnBuTyl+ptoKa+CPUQet8mli28HK
uRqWqMjc2wftfG9ShpsdQV1rYvXcBIF1E0YnM2aDlCxxHkCF1aYJsBNaM05IK4ggyC2Br8giVPbd
mggknxD9REgasm/RDpTdzr2umwT1M/lunVdeeBfHNfZMtLvO48SeEq069uXJQG8QjXAs85a2PV9l
rfvDUOV7H0R3qt130eVHwxTLvJPJeb7nXp5WbUY+uK/NPx5iPKtp/zhe+wONNJjDiYUqcxZ2Qv3K
blBqBfFYb4lcO9n8IeZcfgG7+sEC7xsCAePy0j+ZLf9FFA4mJ3owgagiLBkjV4zN+8F57ZZQydbI
bo2GYDqhIA7N7lt07UPZN2ekysm16JExp6jjUtZJKCPZo41sRdqoXvKG8j2MIZ7kpYPx/U2KYGUY
nh0gyZIo1zLwSIlhisNJM3wQX1ZvOlVPR4NEiC2V+l2m5h+LmHd8FMXBrIj3yNK4xMId/hYZDGc5
QAqNwMKDktVdco3IVRpGUJ7G2HjA/dhHoo0arPbT7607jQPjiUHttVfeOPNuFbmY0jbPkuhSZkLs
aXF2VHGIakQ+Do7LkudHaA6/ENskrGXm2zDkT73eaxXc8KRcp5pMNlDR/ApQbacEq4JwW5OzLaX3
dPYkl+5bdDZhwRC+dVHgDGXw5cZsnXVFwokTNT+swet2Is3pjiDA5KlugU6X67pgFk68D8jKZcoG
+R1a5lifO9YOey/Qh7Ac/I2rY7mZmvBqWteicpmujxgXBGvowxxedbjkQy2rml+O1Kckd55oFNx4
vOmxeSNe5lLb/b2MEe+gkh0YdBIiuzV7fQZUvOtwZXr+Uc10f120wdKwcUJ63Cr8SLz6lAf2bhL2
pjbDn05j4uuIVqXp7kxz/Gy6st+khXOwxhQUK4mFfvBG2MWmY47BGCJFykfMsV6Jwje2xI4kTPyR
LeNn2Fhzw2njdvvA45exG9hDnP0cvfFZx8V58Lnw0t7bSRejQDyzmvDyE3FGn6Ux0C5N+zgwDlJT
GcZpcJ1U+dhWFsaU8IT5BDf1vreiq5Mne5dmNuRDmUlE1szhKuJUhVlxc3Z0mk1ufo2+sekyyyA3
F7GH/G4NsMlDY3wj4EeMVLiPy4iiSR8MMz1Mw7wyW+kwgLIeKhP5j1Grb9H7J9DdkK0/yBsljhOC
+HCQ2fgIhJp3qkQa7JQfXdcepIHochrrBzcsvzVbFNMIntqq/ukq8doY43MzqHdGZG8s+tE+r23p
/ey7gE5nuUjqPRhfVYs38YBpRBMHiTpdJ28iofB12uF7QOmOXmfjeuKu2O8h2+89An2H9JpkxvPc
VY9lDTne0rc8vo+KALNAPyoSKcvKv0G7PnUx/zDUNov8KbabayuWIFdkIakwTziyv2O3gJ9RXjM3
fKZdE03+AFSBWDR3S0DDa6xYiutNhT4YRuUu8ZKz+wc18glHEOutJPhp6e5HLx5Sr9lllQ3ovOre
xeyc+1EJWMtbUA3nmHDOGdm4cmq2dsmlZmnceM4HGTO87ebWk+O+7ZrDFKe71vV3qg1eStFc5yxC
u2oPr9rv98Ys6DujS+p3v/yYg4St82s5vxPGS39a/pajdWF6vNw+67xD/aJMztaE7CZlo3ups50f
2zTa2T0ml6kbDoGynqVmTE1iC3rTm+/RD0Uv0RB8+qlGCZ/RhWd0uKW5KRr7GJbz2TYc3uTSunFd
7nNgqJGNHT8E+VoiX3Wr4NNqgst3YBe3WDKhselq05TguvlXJ8yrK4btTAnIvZluHTX9Cv3pmxnB
xXSM324mkYwyGwh9+yYogvop8jf0MgVYcbhPjCZRPt2T0sX80jKgjTBW1cUhL/tDlMe7qn2paugd
mUmO3khvFdXuFS3BO6QMkuVqxOX9fmLksCQ3bnKjvEdFBN+cY3AMynNOUz1m5alp3HMStVeP4LI2
JjvXdN9UfCuiX0yVV4q3r5/CH0ivzknr1wimD45Zv9eTx+Z//El6/IXI7XJDvfdudxjmlnJE0mom
/oFxECCVud27nDFZsFR9Sp9Vlt18eY+a4d4O/hbZ+aJzBcffJL94zEFwleabVSBD9jAArax22LD1
5Q6jQ/aBI3s/mckchBgOqWWdbbM/Dvb8WqmKrwSMEA32pmILXGr9POrpWjnWtk8QrwQ24o7oxApp
U8hhn9bJBQ0qkn9ieF4i4S8aqk06R9wqPjoI5T8LL9oaxYdNjrawx0dHAlNi6oCK87R8PEu22GUB
dRmFDlELjx6ajtwyD0FTbVXuMkbHlBGFD305/vTMaD/UxlcY40hSFeOjgXkuU8Lln4yKwg+WcmS6
Tg2qb5dREmmpreHcAFtf6zm7Npy0anzH6iR4MYUzn8oseLeI6GNn8zTAoDZJkh4TWAdTxroLeCaq
Ui8QL5aHXgGLO/lG6MoqZGXGMTJJqrOQI59ntBAzkUUTbCNri8UGDROhfUgQwn2Tg/XN5U9WXgeC
129+j/o6TnYBKyf/l20u6LDpQUmxrebqlQwUELz9aZASfEe7TZCamtJ5VEDsGVRdcljWHr4HBGBH
RgHoaS9OByyZ6QMWKQ6LB1bxW2mCeY5A2iHyChxUqcF0UhyAoQiO2ry2GbN6hH5kz17IKFnJsTst
/8mQ4nEYWR+wXnFRcGUaZhEHYl+Z14JUYNZVpI9WF1951+WXUzy/2oFtYZVrDV7EaIvT8ueouSaU
/mORn4rEevIr56xk/7q8Cz4Vg5Hhtyu4URtcemZL2xEcPPtbFOxzarnz+34TVuG6EuNeoeWP82pH
BuIhtL2HMHZX8ZjcRjDSpgjXIqKKILsXErdBOGLzmrTRqbe7q9t4r7lhPPFI7hoqk8jFn1bX+4Gp
TSAUpo+KXsvGRph8czwdgg3Zm1srb2Hop5flu7R5+2saoj88UqK293mjD22vNr30DnEyr1y/2OUh
A6eoWagm9acHe7qx851U7jWn3FPNR7YjUGHHsNqcw2e4Rau6jreUeVsR9Y9DPJwHEzM6InTFiy54
utpyBs/T7OwueSAs1eomHqSC2BHEt9Sby8+cl1CJ5T0OiCHuW5cjkgasjcwVLtRtkgS3Np/3MYO8
EjVONsz7FrXOxGMjx2JHoPymWfQO7RaY260h68GYXYARwTovk4tSQJWq8NiF3x5hhY6Mz4izKHZX
Fa+hxPHrP3V8fSjBaU2Id5tyO2F80DgOQm54vXTByMPQL77G3ngONGTHeLowJwDol++Gtj6Sv0Of
Pl466i16w6sXWZssTl7NqN0aRn00R1giwr2KYNqQHrwr8+RouWpLQsRKy/FsSEG2RL/J8b8AMNgr
U2wdI95zM1zMEDNas6tJ+og7QMJpS+QIN5sh1oiENwYf/DgpthZPTmFQxEvj6CSv9gwYd3zvAjSL
3U8WsaZacV1vROhtCYQ+axK77axiVmc8OTalNvNSMtfOXTxclufZ08XW5Ddkmr5tq+ggqwQIX7Cd
lbMhDMRX0W6KQjT1C0gcWX0/XdllHAuhdj06GfLEyeM9QJgmXdje+bX37E/u1eXA7FjICQUCHx9Z
rL1HzWDXCTZNkh1bI7ixs+FWJCzdA3WmncWyWNz8JD/2VnUsidmb8mxftrBacsnWTuzCyNuHWh5d
pTa0EptWCzylLs8R2fP9SNhCvBU8W8t5ZtHiDsmytrBI5lC7UH2mdb2arPaUeSQn8kIwrdmJvDsI
DEpF4O/KoGxWg5m/1ZUFSOiX2xenEiNeTMjE8q1ibzqM3MFT3HJOenuZmfsaFFLsRgdX1s+5fM1j
c7+chQTjnpXVnSZiIQVG48ROrkxSbrKe38FM0Aq32Oy6e9gFIE8K7z7CxG8jVt4t6lySF0iRklXu
b6s2vXQ+haKwZY+5IKC7SPhATPXBLdX5/7B0Xk2uIukW/S/3nQggsa9CQrZKVTrlX4iyiYfEw6+f
Rcd96Jme6T5lJJH5mb3Xhkz5UZf+LaqdFxKwSZiZq1+SryMUOcbF7p0fa8R0hH25siyS3gtzwBqy
VrToAYnDxrNYDh///TPXgPE+o3RnuYINZXri6TLZQ4k+GLgR1Jgl4UpNIVDYe7UNPBA4Bl+k9leb
SJhzz2I8ZOg0sMCAg6ko0TY22q0cl5dcx2FkTvR8rX9jQPO3OHvNKC9JtaqccPrj4HFXaPwI6S4x
1GbhJ232tr+8YMZCAGh0e0Ml7Q4cwCvc+wZFhXYWmaMh+2Bqpzqc7tnM15mGAZ8/tnPLTzau3pQH
B3Wi7ouPJSO7qW+RMzT6P6Ot/ixt/eYLpqqKrXUgcgKA8IrQHYoFY5q5bDQezUChIzB1eZMxJ1Nr
/NVz8bswpwsIRSowhBF2M7viqLTus9GwuRkvCX4tgiZyfLduVGw9OciApQ+zkjImPnAw7l3X21eO
OXCW1As+38u6TWXLAUybwJerXXTn9T11zZi7TOS/MRrbwB7dm+Hkv1Wq8QwuzIxyp/gjcwKsPL8J
+xBccVV8bIbpT6n+OmS8ISRXsYSP+eOcFwnfHCvHoF2pAdn68/JKKf1dp5I3Vy0RTl5+1LETRDFH
/PD0b6P48OfhSirkzbWy396frgpN0Kbv2Wm58xowkgIn7T47nxdSY77CYCh6kpbZYfHZ+bIn8Flg
7GN1fF9k90Bc6vOUmTLUqs8yam+1zdozS+V3R7ZU2JCmUaZXVl8Rie9w+hWvNjsFPFvZNzLVjmzg
5MREt8RL6vLKj/wsDUHa+6nv9g5WgiDVuHLwZ010CPVEr+fyyzEl3IyDvln0/iVhYMYLZcnQADa1
sXtE1toYh+gXoo09vjUD77oBeWtj1pgFHhHrUMHVebtTqfwbpYXShvM8cFX5OGjPc6b5x7bLXhrN
Lk+auqt4gvYVvrRgGYiOzKKJ1A3DedOkyhl8+Qhze22bxp+zYAGPNAH2QWHjLHbrs9ar/dQ1X16y
fIuWd99v1H6UEu3enlzgORyz4q5z+LGlnI21wniqnAdiUdRZj0jIyIVxbsjoYRhKwFFEaIuYk7+Z
LBbRuY/slVeig3VE2cWzYBNeJVG3695IxHOV/qiEthk01nMRsaJsJsZvSqY7RsNfs619eG3I5q0M
ljhC67u+pHqp3RKEVkzpKO07XrKOOgndYxgnHeskvKCMTlyiESLgAODHSNkxZODoMXv/sFXurbP5
37nemWDO+OOjLHGqj/MBEwMuCsdg6VSY8I1d9eaYtXsyrgTC4Pudxnm7QEgAzLBiFETKneqhjRzw
22iKuVqhyeN/b22LAWpr6+7RielrlKp/cfj+1uZwrcGH4cHgZehS+Y6+3ziKBnXNALzg3KomdJZ5
DXpgVCnT8WQ26beeHd2COmeSnKXrqVSYdRvyMP0Kq+HQ96y3zDbc+8Jkls/JjFIG31LcIenKVwzC
sKkhl+bNco2K1D2Z/XSr7PSzKA21X2buUul1RTANpr4KchGkmwtV02McWx+2zdC18bKz4DmWVkKr
lBPevn6XvuNEqGbnI23qQ6bqe23kZ0QSKgMMX8jSyzvHry91LCgbFGk+0V/Eqh4LN6bhtkr/2T5t
e935PSnpwzUvCH1R3zAW8NIp41ywzjQTvlhqc/SNrBvK9SrxGxejmdX3G+6hj3qV+qO34pyXfLgs
Y/14VAQC4ahFzlJysHRYLRlml/uC+GK6dVKthvxbNpxQUKL2wzCdB08/aUtNLEnfbLu4+O31+jey
Rl6Jvq+IVtnlJU/xbDWhiX4q6LBeo9oqD1XXTEG+TgXXGDyTJ3ju6IoQ7e5H37vqWWHfu20u9nYn
Hqsldbae192qdW0yM44ZZxUs+PXBb/Aqu/76SW0r8t38+2igdhDl9Bt7rrXVdP2AUYwjS8g2nDEy
2vjPuPydw+CLiYE539rxksus7F9D8TIpw4EM0aV7axj+DbnHicfjYy36/ZRnd50cr6j1bnbG5jvR
eewch/8oxPTI+5GFS4JzZLYkxgUulbnkvY/m1CCVTdb3Znlc4VT7vjMNPGXDa8Js/9i0TOnGwHZj
EeoFRl+y2n99KHnYogjXQ0NPAzN9rWsvEKe8YCiPDg1iLEwSK1fPIjAJhtNGE/QqUCO45ucm1NlK
EQVmvbP/f2rn+G0UxAQh06J4RTWXoGXzpU42Wzwkp8LFrQEGBPTG3H5mESy7tHkyLL68OzoUIM50
56nluzO5vCOn/G0JAuCsFwRi80HB/cFEYnZZlbP/mQb0hbW7eh8Zf7kWsshM814r6YSpYR/7kUN6
/ZhYE4E/ZKXStvFBNgVvf9fpMpB1fN9r2ZMzI/F2dALpfBMCwIw3DJHgXmbmdWKLeSjS4rZoX4Q/
iZ1hTazsLRzBhI6kjLyKapf3lmJxNkjoI/PWWvI1TPpJM2Rz8eLq1eoy8MeL8aaJnBDzyBkDfcFf
pYb+LfcitHINmcGyQfplTtreYGV66DX3saulfuEl0i9J4r5aEqXHyHQ18wtoAQUOTl8UxS6ZY3xP
kqEeKiUvzLDXMRzZ2UXLKHWkEq5nkYWkMU2P/lhgtWcxt03Wsei68e/NpH80Buwh/59Hl+/M2GAi
4ufOVpP2RjUFSo+FZYk2Zz/IrQymI9ld1edv+jKIh7J4cpcpY+KkNdsyQUYo6JYgtlinRv8mNa6/
iDXPCEEINXzcItSNM4KkOtivWhGqEdkEDhF6nrbbsnUdt8wtN0VXpo8kJ5y7CXueXGO5TRgOMGrG
J19zSPLs1siG+Q5EKqyPlcakFMIIOrMXnPhMlLtmOBh6d4tn2mQNYS43Q0kbm9DB47cN+ezgxZbj
Y0q4exAveEY71/72BH3Hsqz5ds6hGZg2RZVrcCGhNZ0GK8gKYCgK41wGbzpcHMvBnC4fTNu6Osp6
mzINeQWghcBoVucKBJeRYqlZMKJlKnKDxD3Uc5QQlcniDOTTiWOgTZdLnZsfklzaMO+NcCTl6DgQ
itHVq6Uvf+4GZmNz3R2LfE2F8+duL7rPFNckDgdWiZa2hFEy3C9TyrYo8nF2l7ScJLZT/JXipfHD
mAmkmyeHIast8sa4MEwU0NpLzLgnQFg1wa+/yaVE9kPNsZm4QQOTXqGKIGcOslqfhJ00p3fqoHlU
Hxpuohmm0M6vY7kzJm0zoAy1feTC8fAMIdfYZZr+KlqwI3SPnELZ8uZP6MhEb+2jFq4FyO5uh/Rs
q9n5p2GyGYqR/uwt9zOyFzKlMN8AAeneRENoIZCF0xDBdFlmT+HABEfZEKFqtVER6jghAhywoZ+t
UuixZ0nTpDRxMiMs1Vr2dD3rLpuidGGOOsLP2yRadqLAxPeI+AyqL5dQq8Ne4gwadJfV5wRlAoYw
crgocHFGbRsk1gBjdfJ0tektWgjYGpE0b6w+vdPYpVeVaNlfq3egNuJc8N1YC/Dp1YiZDyGAMMtt
/Lu0vQxdtVwYnG4yi3ATYCQ2npUf+AgZ2vKUtEo+gnyYcIw58afNK+tYWXaofAu8tV18Dmnn7VUz
3XH1QIIpkEP6VKzOgJR00sRRFMNu0mW8HVNcSS269lpfcI/DCiJBjv3fKhGaHaM7OO70Vtspk2G5
iorSjj2BZBlVUw3UjFH1VOEeFNUm8n8XI+eKzWpeJ/Ulh3wJvWrdc0ntKMzRCnqkzjQRZ7OmRmv1
7pyb7SObl+o4FX9G2r2znUZ6w+0WmCWI2t6QITtEmvSu+pr9O2T2BE8R+7BTKn0w0gHn/TFrvfiU
wPXAEeRQWiXgcRkHdsh8wkizXzsPXFZqnsam10NhASDFsAhKrfGCYVfUWXnX0NuBxkEThMulou7B
RUatYJbJ0bfiW6OwAtKykV5adI9TnX6VSzZvtFkZTLLFvpIQv91FjKfIo++YHKx5gnm7O/IvyMr0
2U6jJqx9FLvo/V6T+V+EjGGrqmIJSuVawTjgaK7nm6bKaQffwAm17GAmTDWII7B28zyJbap0dpRR
SvUkTy54sA2/Sxfyixd0LDCV4v/wJ+65d4ady81HBC8SMhBcKDuUvk1tbGeIne/AeNykK66+i6Wu
b7sGwhCiZuU+wRKodgTZ52AntEtSVy7xZTwL3tSQp2jVRJTpKkB5cQK71gSLabe4877TDLBB6kAs
8KsXrlFnZ3r7SVceAwmlAjd9nTvDP5IB5b4ofXw1ZWHsRAq9QJVZG8pxwPjTzUuIwet96AvtMC8c
6l6mtj5nIvlxHJdDhQmwl3nAfAyUwHDuJcXH5DXI3WN95+jZhQfQPtIz33s4CQ+A89ptja+VPp62
Mjfd5YACAvvQxLdDKU0AJzCLzvGeVOnEW3twWZXHUJadYjwoNIf0vAmriGY6txjmDOz10PzYIbJQ
uBhxmJJzQ5pey6i9Ztbf1Em+bdOdFIW+RZF/D/SmRDiMlD/Vn83WAf7Z0WLoDX+n4uZZE5kEM0ST
OmGnYMXC6+dBGKh7vlqmuLKsJruLJ80K/QjBuVc4p2lpfSb9bDSYJ7UhSB7CpG0u+E7HOeZJHSkv
EACbTc7eNBjPEgkMecznRp+8eec1gFo1y0Qfnsa7xpE4JnDqOhF3Bc/5OueKtrFrEnDR65t6KK2z
agA/FySTxWsEXDQ9sFYjwNIdj6WbHCKtw7erJIbGNU2yw5zXdJR8U1a/28b0kNvyiWkkgqI2tze4
JOKdC/YmxsDBfYdclBLubrRLBI0k92Sunl5Msz5ErVpYS4psA5qrW6vjCk4H8MXYg+4FU3AkE5LS
2dEYw9YfGYiiDVOML6xh27Jc2o2nmT8VFvYZ6QH9FxU7TZff0vRMFfGBlc2YYra3E+PVxBrvbL96
9ltxGQ053AMwC0arEv9s0GZGJkO59r1VxN5CX3Q3mOu7xFym2+BrT6bjAgGfWaeCuoHz5svK2+p5
drDT8uI47RNFswjtD7dxOIKWey8GigBP/zXP0RblZn2xjCqhU0V8VC7Otq7730QCdinSCR15/TlY
Bsm6BKLKApyfnyEBEhyKPvuvrU7M766cb7B5a6DY9ncsjAfiKfdU5nb+hmh8Cu0eqINrlN3ay7xP
KPc3bt2wcXU7LP0aVuVS3gQSKsJmSFR1HJ45VFtbNcWs8EFtTRTr+xx2IePf+Z/pU+wYA1KzwSIY
2CjKU57UGnMP/kxZldcay3zgywwNFVV7UQELbmm0YaMwXrAogtzmnMnpCGfBv8qeMisb/LAdLJ0s
w/Tb6lt3S6rlNQFM1y+Ntps1HV9B7qLHYrKG8B9TMeDRMzbvZTP4Z70U7lZomRf0yAYCuJ/3U6qu
eKeotqV9VLn7U6VKHZpyNc0MBMQsIvlW5hgMNVWNy6vJ8cmEqTKREQliWQvLbzDYMzRZgS8xxPKj
1YE14ThlAQUEp839N0kuwtZ0h0f44+qk592v9Gp09rHVbruOHNnIv++X9iY9PpPYfVq3L3eLMb9i
Adk1hhgo6ex+6zjj2bEhN+kFlaKXP1iaG20Fh48aGf0WMBW9rnZDQ0eqhbDjSJx70JDyU5kWP25s
PC9jvGfuEG01grnpj6Ey+/Fw7DB8ngzkz71E/D+oHY5jtAxSPOZgLF2bcTQloDgAfecQaCmelsU/
IOdLUY6XfwAoTpWnvtspfRs6VgarsoXTq4z0ioxbcJjpLJsDGsBDrEmStcqXOiFX2+zHY11ax8Vn
N4a/4k7Td57Nmt5CKkXNDE2GNN5oPyjNCByt8Haz5RG6q7Od8PEfNdMFKzxHPasNev81G5mzGt6L
dqtVh4sGxrvwvDCfUIyjtCAOviGelmb1YyrSYWvV8iXH6JR3pn0Zi+zXJYx+m8NN2CaVfBZdggUd
Wkjoe84/U/2ivCyxoNmHdlQHSEK3dkWnzHFU7piKBjF6/V3hIhmiKdzmnM8Y1EvQ9Sy66kwSi5f5
z7blPAgjR5TXcCFnfnMsi47kc1mg1u/0Z4BvU+nqJ2no+g5SZuS4f32Khc8pcfnkS3zUO3i0ad7P
B2EsZ5vtmHDYKjWELEdrfIVbkYpdKOmt/zYuMXAeRpN7wajidM172kw2QeY1sAqP64hN2xA28r3Q
4nedMjCPa+viWIazvtZOOKsuTM1P5oPzrnF1sKB5Y5zxYbzVowmPmnad79q8D+WaLo5AznTGZofW
vgti/z2jP907SZ9sIx/nspf0uNsKHXQsoqtE2H8sTB8cm2UVWj9tkwVTKrIjQ5Cd6sB5TMmdlhmM
gAy+FQJ2Y+O2scUTw5CHycU6w5io/bjHEy87LBWqE9tFusC0PMj0fKf3HtQv3DKC5ZRyzB8fe2PQ
9jb7nvqR+S/sJMyDoVA0Htp7lOctGsM022BbeHLQANKuXg1GcUJ6L6lMrnYb/RI8u5jV+6ShDNJl
/U9zAOmqhWWo0XvnSmhQTihCqTyYAMgq1N3lxok0HHOQKnDFjoIvEkEMljZOdX3mNqD3WgDc+TYV
IhWn0Oln9b7agqsQh0Fl68pOO5uG4e9Ki+dfm/2FY65PQmPQ2NJCwJ3T06yre92PphD91IAxnN16
7P/33ebB/S4aZ0WXr/IK6kjZfdseYQ2iExucVAihzDurw4mm+0W00QyuQZMrUfj1CpVCzIfTa1fY
FtunEtaPS1CvG/Et+aTudA1nUFoab6Uzh5qabxihuLC1umLbgMWi5W1J2gkiqY68gxXDvkyB1NFU
a0FEabjB7/hKT1Rveob5KZHprcwMtCV0/bVkPDv5mFSMTzzmjN3S4TzPPTe4VG1gZs0t73SkE4rf
NkshS0ToxxLIbMzUvYOlwTSZDEyKWj0EnhZ9sXUXu5E+N6xbPcw8Sgsj+S4029pGpntjRnGh72DU
aaABG8tXjqsDWrA/Ck1FWejct7HHyqrDtMDbrsfsgMudarVy60WYwLzlIiQiKn+06PHqyOB52U/T
BJXZM1DOJFijIomSjyxjDnhUh3y0zp2iYxKJcnZ5xEnmzjnxGUlAk8DUkTiPAJwM6F0OBbRL5FMw
bWLIcdCH/JlC8x8Qtw+cVxPFs3rrHIShzqBOrNAAtMU23Gmu8Ij6alCUzaI/Zh6binyowCNbKIhk
C5LESKOts0RHo5ie9U77Tlm6bDK75TXu84PMIuTbNr+lohXs5vKR6RC8xRrioIvmWf40DvOXurOw
uMrkvbVZMJK/2THGM/dTPcY0/N5DC+Fo51bAbv1Ue4EM9VjY2cDStLXZEMzXyhEvNeSZTfk4F4xF
i0jnjYZwHNBN7/pO/HWL/0Z2xnbWR45GjzlhB+TAFwZGthF1n74Ik07UPQyjx5FZA6OrATEUUYa0
OC1/cMdi3HO9J6uVZxObTiugS2ZFjWjCR4WeMTxxmPUyfdAID+ddia3HwcK65GY4PIbsGYFRYA7Z
rm7UXem5/dbuljczQ2k3wY+Eev8Za9RGOA+PEUhcwYCvcNy7LJ9+bONOy1+dwv/QYuR2gAHR1f3M
OTtPhkSv6JjADTvo51I+QkFXvLoD40b6JhIxuqUIlP81LiqcC+Ft/cF3NthI2UH91UhMd3odvc8j
SwdYMw6QUrOp2AcZhrUbPaBmyFTlAqCDLfK9hwCkMIhjEKICDmJcTB3TZ+F4BHBAOzSV8ZqN1Vs9
6G+j7gH2677s2n70wJXVDjXGvP6fNZ3t0nQv0kbEw379HClUZ2bN0+HVKvAWBsM8xty2YIxQoDc/
nmMcfZU9RshS4zqZ2GnwM+hpfCbL9TRMEbKutA2thKW2zrgeVuviMbnrFLqNhlj1qWeljvhDBobe
c+nRExZV+cq26SnW57Od2rQAGlSftqOijOObrlGGY0hAwILha1hS5PREUmjmXQ8pNrLkNySXeZY/
To8zoY+zp6JNdTbuc1gk4sudFXJIXb6MOsyR1sI6NU2vJbH1QWsz45l982iZENdbQ8ybEfwGApts
4JdShUlvr8x/azRMOxib2HESDMzJa6OpN8gezubIhfgF6BjKi0TLHikbwN3wbo74DX3BokNb8D6W
PrCBJnkpsfmqcVhYQLg4JdrLPFM0xPmJcHkIN8t8yG39GPFrxolLQyBoSmiEjbp7b5z5u67qT4/b
00fhn+jLsZ37h5JYK1ONn4ADobK0yzYqExrOc9ShGWX/ipJliD46ybZQtedKZ0PNFMn0EiTo2nfm
JdT2KSoqx6m/jHebohiG563KzTcpqfgynW5+VPZxcOenTnfuPDs3t023cjFzOPoEaWGOPCZ5dSuW
bHWG7nz9yUJlyO7rbnQbuupo7xj1t2a1Nwsxx8SAPB4fmcy+VgPLPmea9jQ+xqyuZNxcGs98dsrx
GnfpFwMiZbhIctx/yujuS2PYgxnh89jelhTqV9sO/mbsmY5B9azL4Q+b81G6+IjzCKY6PfO/GTm2
ZhAh37gUkaXzxtr0Hg3mo5uMl9bX7pMRw2sLHMmTNgImpKKOcj4H/KOrbJm0dW4lA8qKHeH8vuOZ
EZv//mGKN4HtFq3DgfLoBRErVImSkz4dMQG0klzITh6WnEh6zfpoEucyJH99adwPhmhh9/ORnm1S
mrJ03xN4VBVcmKyn75XdIRtPj0lD1diO7DHb6bMW4Ij/+5XHMd0udPt9mxyLDuCgm2vPYPUP1fCn
WfOdLruwKPV9h1c5ophbepg2U4V1Ianzf8USmov7mdCW8E5LpuaJFawbgryqDWoNPoyG16SBOCkI
rxszLb5iOOOmigtaSESPU+cfRB0DYHUYVEm6GUoGvqz4QFCLbJlzwzP5xK4t2dxxCaJLYB4Soau1
zD9WWcwB9PRUcRttgCYXdOniA4I4NIwl/vRsyXzV6370Lj6DoL33phc3B8Ac1ezT58E6lr19811u
iKposLysI0isqbch3xsiLGIP3rXc4WhlYhYvv6Kz0Elby6lNitc5dn7IdWDXsLCjdhkqL1B7mGdz
U9bY4QsWtx4EiqSam02tTV9sRjyo5xVpnz410Np3WJIEp8Q5jqR+wW+7+r7xNJv1V9JkPK0MOfRO
/kVWei08671jDwR9dtuWPRYRjDscQvZd3MsHIf+1PfDbJmmCrmy4KAnVw3dTXkWUvc2pqhlwDrvc
0IZd3WdsB011K0x16aTBJ5IiC6V6iljS8uBj0TBQ7NYbz8n/SGLbmAXzImXfmUmCv2MBrsPvd+0n
kD5ta6sg79M/C9afm7yMKvupEeUWVvqv95dv1nLhqNdMbZyJLrb7qblNyhXnVup0zAvSc9RbIEAx
MJkHzXhzGeN6xrKvMQR7nXO0/OFkLDGSTR2rLt52kSlzrzXVq180dxKim5M73Qa1GD2hCyLEBCPG
fPmaej1SYDx1G3fiSRK6ixgx2w8OBKxq3deXHpv35DWK3Wd6pUfBl80tFyGOGz+VCPMjUv3YEdkO
QRbx8jTE4qWTy8FYnkc00cjv7zyvuEEESAOvMH+7YXrBz4J/SsNEVU3u46hdY28BSisv+EWcYP0q
Enx3sZw9e/roXR1DWMvAGJXoVW+6napcwGwEChFAxsrc9UmtqFuUekCwxsCiLiuTnEA5vgVHg+/9
QFdxjpNf89lhRZ60BOU6Y7ztZpYXQO7uXEGqWSXbLBwt6943OHZsyEtG1T0llgBAj6fJN+3P2LN3
js87zj6Pz7czEg3ilPfWAE/TqCJKSzfolwrxkOBntiuIcwyBgtJtf/o2Y/Ea9wfyO168Zj1zkGtC
HMifx7jCUr2ixi1cLo6WXbSY6CCpLkUXh8JnHGg0YACi1OUzWKY/REM8JSrddmyHG5zGAU0HL2Ub
UzcuL2377qfpuaz6J6ZQr7Wo0YhV1YdVpJR8M2Fzmf2Ap+ytlFehJ7+MbVKz/W7d6bMs3QtF1KWF
OGV6qLMLlV0E8R+ZWt27TvRsT5a7bXricD3ud98FEUHBCdpyuTKYPrkMHjbQMP5RDrdwC1Dc051v
CDKJeELfcsCFXP0MVWrtYazid9eOjK1Q2lPf84pMUQH7x45AofuhcGKEIf54KpgPdc24n7ic0Fg8
ghWagw44XkAbjs2ynZ6tzrrkCFBC12xfYMcQ6ME+iVe5YrBDO2rMrcn0Ojk6y/Cz/njwvZ/nfvo1
akB9c93fJ2vh1veUHuiKGhH3DFVbgjDVByqk6myZXEINRFZHB/fGyahQty/a0SuOlcvyGPFAFDqA
XCUcTPTzuJS0fAC6jHbMyofopDOcO6asPAe4RGdw7BCYJ5izCVBr6aF994AMrCNbL9T71Njb2XM5
wZiDUY2uw8EaEmf3g7CcQBNBrHs8302PHmS6mtpkAd0B9u7dJI6+LbP0WztUX4PL+NRpmRYM9FUs
Prdq7dJ8y94kPKwb7T2D+r1lCBsFVtx8ak320DDuT53+ETWtHaVTiEDC3+kn9EbxcWoHuvt4xEae
8QoLRT727I8zRJLW3knLI2QcJdaO8kFZU7Ebx+hrgrQEy2XWyPdbQ2HhWO9cdoieYlPAANrnseFn
r6keSTo9p7y4/uAZTFmii59hMF1WUkvl6Zc6gjIdlVoZ4ndc52FcFXV6Q8F0zUzUbC1GqA1RIoQa
jjZsZst9FCktsXCmi+lfEAGCkCyj82BSH+rzNAPPoFrrGZNgHkAI4+Z/dtkzxxVOYGX2m1PxC9GE
e4FyRRgblrkH8HRx+EcTah0Kne4vFvAr+WsxOP3B33ExV3q592a6Q9oIiDN3XWNeyJDM0O15N+6V
O3oSOlSP1VyLGtGcnI8cKCr3NhjwoYhDo7NCpxuNTSnXwsbEbiHakyDBKDVZ9JtziFoLNbG58ktq
Bxr6fM/25zS20Ojo0mJ7uKCY1fvsZ67ZNvd1XGxBiqAgovOmV9qCZdhMhTFtRpN3wZ5EvHO4DLKx
/i6iNQlIfnmR9SML80RL9U2+4QZw4FMxpB4ATAQy0n6rp3OlsVOvjOXSZ+4ljcnzifLH9dui0/5a
4zlE0V0xmaGOasfdWPD+jGw+bOUFrbEfl75gv1lmW9Cm37JkUlXnX1VyQoeXB1ZDqWbmQLMk6ZpU
zY35py3xs5uob1+yUUvZ+6IXXX/GRjN/wV+RQGY+1gywD1367FrsWZkwHRJ7YH03kGupo78yBbkm
IumuGtN1fAmQ5aNogWvPNER/Bpf0Lev5iYSFb1P1+7Q0t3nlMYExcA2qGOOp6jo2huZlmcSDQnHX
GtUXjzAgfKKmRv2O9elVutBY2/qfWaxVVoNevp+Wu4mJUmUFaT08kuWAGoKPw4gfhOt12AqzwXrl
qXuo8H9jNV56g8gjJPclS4eN4ebQKkoiB6v5A4PFF5vIXdcbL1RHobZY/3wGAqSX0lJytRYG7qn+
bf3vxmxIkIkObcXccIlQavdkXkQLn79lxlkp2rex9jc6ipfNYmj/JNtWJN/uvmqtdiOxApLHlPAx
8ootW6tb6RYTanzIKYyEDXm//g5Nc2fr9LtV89a66ILmvL927vACW5OagLTQTZ18U3lits0tvHJN
TqlSjBvKjp4hrH2jQ/lShXMzKy4/SjuQ4SRzSAI3Ohlf9cI7pdQfFdf9xjXsg+sR8QA5CAwzVPZq
QW26vs5+PwGNAjBDS1FcoMTcxGxcEs98QrHzTMIFvUhz30OuAidCIxGlj+tvNDhDWIzxeYiX795c
9pH9nJb1hfXPV5s6/1D9H6tCuxuGR6ufj4Onvbfzt9Kba6dZb63Htt1W1kMVewfPRK3JoH/Tzh4y
JkICgz56t3wCNGzCJorIgRfTQyriyGT2MXykLZj3Xt7lDno81PngwWfqCkQvrYCc79ATyTUixauc
u0Svw144exF9ui6uAkDqNjtBb/1Mx1r5OjXFwe9icjCdB8PADZ62R3vxQZD3dyPtREQZ5ejtlX3L
se5ylHvsfdzpnr26gQ8ua5lkxkbzNLJTAlWKmK96kE7C7Qk1HS0PbZOIW4I4KLYXfJUxdVOhtIsx
oUupBmbmiBSuBX+1ynSp8fVL6bFhzegzt1FiPtSdccqX9HVo1d7RbHySif6QjIiQ2GzRtxd3tkcB
AGcbAVsDK3so6zdOtOOUwb8f2XPDGEK9Y/FWD8piwmPjL3v0kEciFnoyo1012dd6QLLtepNCVzyi
eJjIaS6dFwIxPmsK9jzhMzKacKd14R9MNsqbmnVn6KFwxAH+h+vqSy/ZO6umKbbzV4KoJJDJ8K2j
MsoxoPsw1pyo2psRUSuVv0bzmOq1YGzZ24LppouWPWU+G2pwkXF6I75ASKL3L+QPG4wtGUgbEPJc
Af0ZWfVTWdjqXM8ni4DhXY1toTSpq5M81mDR414X4jelQY84p3cMv5fAR/PVZxKPSba1NAuo2uTp
pKK0lAWEoMUCe8GIK6IU5eMyZOtxAmrOWhiRGNwMVaMRO3AqBJIk0efsnpxmn109rZCnBG4f73KH
0JHNpyu+oixmUC80wgIyEaRrExALtr+E6YQ0Xc+Vbxz+b6WR/I+8M9uNW0uz9KsU8p4JcnPabFQW
0BFkDAoNIcmybN8Qso7MeZ759P1R53SmFEel6JNAXzQaCVRWwra2OO3h/9f61l/isvz/iAPVYXV+
Qm0Ju/Ypfxv/uPz935ktjvi7JgwL9AqGOVMzF+Dm7+mPUv7dNqUqLE1AMrFguvwT2gLoRcebqquC
0OIlNvBf8Y8Cviimcf5jSc0yVH7ef/3n8/g/gpfi+DuOpTn53/+Rd9mxiPK2+cffhP0+zV4R7LIM
6JHGCa4l8HMf6LkpdklQTRUVzLKHya5UtC9lhMMvG1V0Sl0NwwDijOQwZ1rEEMJp09qHKJXJVxmq
CED9pjB/tRFBcOhuEo3dIG7gNUQW82ebZ30Kh8BeMi5mfqzphsDEvo9aGf7gg7HupjBQEUUm9ZVR
Z058dLQ0CEGCaVjiNfTjsAc6JfhFrYo+Sasp8PYUY5ihR5Q2HQg1RUdDqzPD0cT2hGMPItISFY0U
Pp3D3LQ6ulYIB12ZLhRkWBuaf4mdhSQnOwqjBy2ITfTktlN6yjyhfWvISsesmzk9BBZtYA4J/Yow
R/Isml2U98zvs5VfhdqY/uitYLpA0+pcikFEu2ya4Uewj0BHp0VW8XNIUkKf63nYBuDo0WTbyJ9X
qHjgf9sZqVAA6+g8V+hOXzKEdZdz4dQuxzPCuFLiCnY5c+CPJleal1y3gisrFvZ1UOjOna2l6YPf
CwJ7qgFJtKHHnLZLaec3s1nR+KAx0G91C1g/bbLqERqleVGlcDtWTWrFd2TDVD8ovHR3WWKMX9TA
yUiqkaa9Af1Q/bTCEpcTvTesZ1S81tIpBN2IuMGGpnZ0rfohPs50aIn2EEZ1g/cSobci1WvHiBKm
tsTR94ZBeh9iKFIQOYXXJui0hRozxbj9aksvcBPr6s4YsMeBKyCIBFnm3rY6qlMlrabYJca3ukxU
lMu2vxS1TPQeyUoxB46DfiXR3hS5RfOb2X+MLmOoloRSKRwx1xS9FhKzAcxmqsmsi6pBFbuQMwgE
QyAgjxBWCUgBV0CQV+BTqcWCUekAa2wDHWPWw0upzVJ9atFISbAmMSrPMp2GQx5m2hXlHmTqEE3H
C6BpbM4MvGI0mYMotTdGaSvfZ27Ll8ixlHmLtYaibFqMDQg9Lfil1DOKa3eCVNHSSIzZCTRmhr/N
qESIw4NneBnEtrhDcYqMpK7DNGQtXN7kbiAvRhlFepuakX0XiUYi5SIGjqXf1AwMu2q3rwSMtn3Q
VtDoQjXaVyQagNwQ4Uumc3UclIL+ue7s4VGXDiDprohM1KRT2HoIjvtvJNqMCCsK4MDfMv6yte3z
gvxiivzt04CIQHOBsUhysEzCYjiJ+/VNZUqNjpOvBeaKd0ckWwDD4zNi7HRvyZkCLukO6VGmc7cX
eYKhOURsvlTe/OC70M3iZhaacmuYvQ5vPEsouuMH8cTYBFellVm4o+JBgdKqB93OyQd93/em7xpa
PWhuRC/yRytjMgAg+kXCK1UWelSEqu6FucBqisKJJ1B27ZVUSW6lz7ZkH1AfdjyMapDbtL5kN9v7
+R6CjjjCGp6ufJCNcObzQieqJfQTCqttFaztcTAObINapGF6Zl7GSkaYIhBUTMVzPh1D6JULt78s
fjjjgt3jkJLdWkpkbYPZ4pehy7lxaD7uKV/WDvVhGR3oG9vXqpyim4lWS+9qTsiJGh0jbCXxIIKr
Vjb+t8L0QQpKvs+eAiTT4Zho294fh5f/K0v89qW4fsIr9v9AfDPr6n+/dv/P+aX++RTF79dv/snv
y7epEsS8rLaqrQkStf+1fBvG3wnnM00bTrLKCqqzgubgUsJ//A2ct4PDQXfwQTJpmLZ8i/PWHYEn
FzCCLaxlO3CyXH+2fJ9GN1MDQhFhQPTm0GG9jvMW5i2DGA135SBVGuNjO6jO7Tik19NQot5K460Q
zcXkz57BPPY7F/7dRuLtxkE75YifDn0Spx7PqMC73heeiOV3nwCsG4y7GG26was0se2CHChJQhPI
X+cz3sB87shw6rvHQFKcFU7wWEK6WlsBR4GBjJCvbx7iHxudd7/fwjF/g6NTX38/mrqaqem2rmtL
QPubePRSwrA2cmysjUfNcUO0Bko/ov42mgdLAh2fv/58xPd57DY4dZhNiPRA8JmEaC/P/O2AuHF9
s2yV1lOLX3JUV11xO4SpG4725vOBNNX808VJNpJSsHU0TdMiUvz9WKhiWlZHmxDqwiGHbYlC+dbq
7eK8QiWDF6QkPmOs6stqsKtHY5bs3PzIXNos82BYTzJDAOeWTZfstRozpG70NbzLAmdJOpTYRIKf
faBClMKCBBw8xRtst86V2TnAqEpho+YzHHHbqovto++bW82pC8TYZnMwalx+61wL1SfpcGpdFSIZ
2BZOsbGJCo7c0UgfO6LEscvawXrohqL5ldmZep9NGMOaRF/iD1v0gxsYyPiWY8WIf2lRMP3ozTpi
V4WLecPJagQP1pnZxg5Ham5NYRCRKEnrWudjOf0a2qT1ghTptRHNVCJmx67ANEBDgNnabFp7MXWN
cjQf5Yx5uvNbw2tnbXyG2jWgGSlp7yIurch8VlOxHerRcrV4LitXVeMCPxIhdxiF/X7aSKOy10R2
jBdytrGGT2G6qbU5uM8zhZAsBFztCgCt4mVBif65IrwXBRfyzNixbmKW9ojWWhfg0e/KHygqKZuQ
vnLjTwh7LHUGqqALeTlyXoY3Z+KrbagmD/lYb+UYv0ifDMmVqS1JnNRmq8fUSAyiyqUt5F5R6Ed6
hvTzH4HdlI+1JHtWG6v8+9zbFl6sZsCU2dEy1VELIzQRlEvKqmALAYfd2SBLUC8LNu5oQGM1zLad
E2Clpsab4h0M7euGFReZE47MRZbWLpolqgUjFZGE5FpFUAemFK77nUf5LFVR0zgVcWgjZkyKEo4a
uL3TZ+vEL/pNICfjZZlVKT76GmUuyBrLn01R59ag4dBRTBESmYAcvrUyB9hNBGWBbY2XYDuMgX3o
J+TQjpS/oFTFR1k5mec0jrXJh6H0JLHXWA1VhB7Cyp6aHuhvhs/tODV9fd+zEUtwdYdZuarIANMz
H8WeJtnuEiuAUjPpKv2uqIbInQ0zOzRdPm7iSO93UZsoV03UIL8WinarKrI+qGXg3BtFgzJVi6Jt
VKjWLmWduSyn1NgSrpNFHv+HDvoI1WLna6Sv+Smb8Dgo/HsF3tGqVZ3pNm/q2WVL8AItfCH+kV1K
PS66hxwYHNRXk5GR1uE13jvx2LR6hs+aECmYCPaq06oKjo8FzgKj3m6swTAUGR0uU9a/BahAdyOp
00cxsUVbqT251HM16FcWxG4vwzbPRxDpV4E19l8jo+yVAyDA0thkpUEdF44OFgghRTmSNoDFvumQ
WxTMMcDGkZ4tUWJcI7Gt5KUEkf/o6PQiCaTR623cDuT9yck+Jl2JWnwgyro5jFrjtNgzJ35pkqhR
lctAQaw+OzzxIa2vc0muBN7LMMEEkmKkWAjRIBCL3tfuZT7DmMMwBXDfxyBEMBMb+raty7uaLO7A
S0gtW/rZOoUy4JvJPlV6DmrsYsNfYzuiLOYV62/DLJxeIDGWP5M2G+pdF0XT6PFP62xdGoikFmtz
ZiG/ScT3ABCrc2h8dnbozRIhdxC/yWOJ2WOjpanmUByRCMX+8xgEZsADZE6V20Q42ncr5lth0vFh
fsFrB88o9g6q5WhvlqVfHNQxZs6mPN7f5/TyTEwQNckAeRQFX0uSsgdMHiK7SSeaVo/+WDXf+2AM
dtgx8BCEUBEvC9sf79VpxqcKCmPXII9yRToazwp4xU1eLE4uWqCHviw5QhadPfteR07AfmgMDIpG
rVz2ZSIBRUbyTqaRcZzjqHYtnErsnmk0/WRb61whPy++ixKL8RyZAyQGxI6lidouMYdo09fVfEPC
w8SpMTd0Sq+EK93DF4i/qnbcHFtNBypCaqOBji+SF4GlaPeBCnayRzu50cdx+EULUUFZ41uXdqQ/
ZNyHAFl1S9ZGVQ4XYu6HA69jf0M+ay5WKjUYTt18tyo9QmrusdwMkdYR3aPCEC0h5X5fzBLPZZZV
q1odhl2r+7iBfD/e5JClqQSwTE6Y3r8l8OiBgrcEbayy3moPJpIuJDNJ42/qskpdu+nmW9XJHdok
Al8gERBXTaN3h842y3vHp/G6iqaiva5Yr+wVPhkON74zlbjVEKih1ykeBl7a+yylwZwCy6aokXfx
bTM1ztc8T1JX9wP/AOs7xDIiDIS3GD33E+CaS9plOPzNCLUrk2TZX05pmhl4ZBTnazuGOUg2sz7O
aZtTlqBBAQ1ANPUEBpSD1oocLYHKfi4KagqduKg0xxmoogCNk4lWHzR8Dhf6EJgUhTtDUhLWaBRo
ObaGkWN+RL1ASQ55Ypf6yqT0cCTjsbhqJxXhb9c6d4hK5+9Cq9U18Ci0fDKttrAsi70dTxpLEhwn
6Js63mSaeW2zAKjp8EPDs1E3BqrauR1Sz70YFYBJjZJ4U05mrj4okxebJqtFoNE9M5do2pAzuEKx
dC0q29iaVn8cJjq1eVK0rhM0Ifg51itthtTV4te9TPqwZLKb830fUIYR7FXcElv5KuPwehfnBtHo
BUbnyKStFuqLNsVCvDr6Qr9uagNj50joJonXhJ9HGbsAh4Brlh46qFYpt3MPYw6iqA9HYmk3p+U3
mrFQHGi2beCu2R7k9myT5BCUFPkamyhLvJ0kvCoZKYUpbAF3aAPOkcEU3LVVa1A904s98J50M5IL
gkNZpkvBAXYNrAIcjD5BkIYK3Kvq8R456fyFSU29zePkZ9SIatvMxMDEekUFSFrINPzWb6HCKCA8
2hAAh9PXsRulcOSSaqaFzvTmWSmIIzuLuHViMUAgi72j1IkYuJTkBeQlfm3DQmseD86FMAfEPHGd
XlgC8pFp62CFHbAAakIFsbIi8cWQNv4zX4NEHqeGsrFzCt6klcwHe6CVyDTXXpiSOzOnQeoatOq3
Y2Cmh1RdJF3aYKIKbUBVYOu48yeODbymwGRFZwKIRRk8ObEOD32Je0WFKC+1PKwIytLiB9kp3dGQ
SvsDYmhxP2Z+Zu98a86/sPZ1iIPw6H1ngxJeNRRdntk2mmSf1SxF4PzU45QNFdTgEBnuLkPldMBa
C+i4jyF/IaICLlsk8aHLYWFcVBFSL7eep/LLAG6oxifSggSZIgmwQxIxP3tJbgLaY6bejHyQuK+n
xL8lJxRwB4QSUhUiAzITEmPQX0k17XNoldl6iMsKjTix5D8c+MO7yuhBcVpyaCn/tPjYAA0ExQPO
eaIfpBKTAjrFtwlBVPATK2e6merSvKqSMYNxhNFn1Ua+vq1F2h7pGWGiipLyUuUjhy3R0DOMQOv1
r3EgZQZaji8FjJYQ2kO+5IbYdtQcYJEjbLcLmlpYFsl0iIium6fgwGY5hN+nO2vDMsffUtW6wDHy
OBrMuOzLbT7mJdmkG8k4iRA4kXhTkXxiVQq8bamzvkzgbbYKGz1EbUq2RH0UR7WMsqcOufS3QM7B
vglHvPwsW143k7lidQoANw1UN/tD/KZ9El62ZtU8hK+BLcBUuh3HtvgArcSBoxmmII6XkBcUYbVX
tECdnCUDhpDMHuwVuTApNNELTZ/RDdevwTGJkpW3QzUSUDTazrbl3b2r+ag85zV7RlOTlF8XEykm
uSWcpp9D6pZEA6HnGjHDrZvEMg/Il4ydMr6KJpakmxiEI11GNfxmLzk4vJXpNl6ycShIhMBXck4z
MY917Vg55oVo0JVfAb/vdqAI7wE0kN90oaBigIHoxbUj90TZKZsqtqxVz6F321jE9vh5Zr8MZW3c
WeaS6hNWwtjTz7WuYoWDhT+SNOLQ7KPmlZjVM76Y+KbureQ4vmYGsZXlPc9fs4R8jofNOqi1+iY0
CMBYUyyn/rtEEIXaMFxDVuCJ9pgpUW7q7Xik1E5yEfs0bJAdcUbpa7KRHpTNMeIwRh6zTvRRRM4V
6Ss07i6tJRnJUmy5bvlk0sUS3H4lmWz6jruGCNlKyWdsHWQsDWZC3NI0y2AnlgwmxBH1sxX70CaI
mIofMTaq+36qcabkDvqyMl1ar20L3a9/TXeKDfTPhHc0e73XkqdqrqInG0foszUiQgycbtoOVlW6
2hhioA+XCCltCZMaXnOlrNeMqQRz6139Gjw1yuAL5i6MdfNrMlWzhFRNZouTP+/r9jnWc/3JWOKs
gtdkq2EJuTJf466WzR/KNMwzHRumrx3NlfUsUWMkr4lZsUl4lmWb+SPOjJC2cS1uNNnWlwSSB18G
KatL6vv0Zn0fNfI+Mfr0adaI68Jml7vpEuGl2HWLEEH7OdpVdmsEAcb+dqrQ7Sc1NDMAYSAKCANT
Ssrq7DTJCNM466LPXKLDojZbNGP2r2aJFJv5OcU6BLaDVQfMvWfns9g5E5j9NFHVS2m09U4xfILC
WySSsZMg9x77io+psy0fv4mOerwk2pgqGku6UeoXBdW1Y9b5wwGDMPq+bElIS0uEkNO8xKbFfsLa
G1bKsyDg8y7J4JYlr3lrMSXZ4/CawobdstnxlIlms1/50aYd7aM4I7uNCVOuzSqtL5AaP0e906xa
Gj47GQfqtzS2tYN8zYMr+N1YXDRl0zkKLE9epPW8RMgJGdosz8TKlf5IqqeoIdHDwrJv1NcEurbK
/EO2xNKR2Kh+A71KAlFvo+5Y4usiyDZ73yLSbpFcsSm1cZboTQbihwsdvi/Y+HxlUfc/UnEPbiXz
7lWn17bL0R8LrtLbaAAUltEnzkARneViyi9kMsgjR575q8qpCQWzwVajL5TZQ4pYX5dFVR9MwITE
GBgV8D0ebarP/d5PhLjALk2GKio04lVee3S59aVhU/uQVinEDAXef7Rw5Fu7Kw9JDsU9EZDLoFOS
XCmED1i9m2dcNeOIRQUDe7uxlYpgq7ozrXWBpAmPcqEVG6tI7es6IKsoZkfn+kuKyVTkVOUU0a+t
Fm0OYqNxa/t6c+OkNZPzq/mozCx/D1O6uLJSJztEUcxuMICRHZOiguzamMc9BrWRkomWPjvz0B4w
sjgk39J/jFSyTdnZJF+SJg/vpigzb9ouxrhCzMJN5oTK05D0gwfUWl75Q00Kju+HQNDUMryqG11l
OqISYa7wJpub5nV3ToEE706F+HuvsdTv0N1IjDDj97R2xk1kCWysY/szqZvhsjaLARGQD65SRYVI
Tg3SZba2V9lE4DYAJoA6WlgdAx2jfVjP6XOd6cqxjM2RMhK/qPUYpJXSgR/zQ4MY3iyjGaHHNe2N
IneOlViS1BsF05XsquKAj5WShs1GKSmqeNO3qv29rGnIFUGlYJBUY9O1JEdH3YCM5zDJEi6VAPDu
QyAIVCOOqPvRveODdM2wxSUTmuo9QacGXVCEsAhkOuFyulYQtlv5giDsoWyvABSDL27HeNsyE+Su
hRjD9xQmGGjiRt9+VdFSZiv2QSM4c7Oc3FbqVchqMeJOsaNyk9GnBh7fDnLfCh8pNiw1050zMN0q
f8JsVnUCrxIKDl82yaOMFbnRZ0EskJ2oV1E+zombi7G6F/hOCL5QGuOGfRUOIw4MG5/e3yMUH/ab
RRiirbIqKqQYMUf1MZ2j8EqTJs3nxkhfYjU1b5NQT375utkArGmy8kc94hKloEbFj0UXculIsRE+
UYO6snZQanxe4NX/VFtfOvvSQStlqLb4U1lfcYiLEPgXPXVQgKt0pQ5DpJeIb8I4uc7tybkrSgxy
ddqbm9CKYCH0M/rLPruJc/J4jAahu5K0634YtukAtEF3NKAty2p8I6ocn79KriM5DNY+VMkOm6gz
YuuJegT6Ddq73PezQztNFE8h+crMcS7pme8oSb+A8CzwoVEkGmpexyGBPwZcPt13ld9uP78RyBAo
ZL+r4tMr0VWcAmSqSpMO9PtCd1BqA81cIBJVoXBheGPQvgbxhf17DpEgkojjdOIZIq+vKtH1X2NU
plua5vOzeM0zql6zjSjnGte6nMbbeIk+CpcQJH9WpotEaZG4h5BzcHfwC3y1aqKTHMpZ94FY8pTE
Eq1ECZQDpbAIXOpNi01dIpYZbKmRPzi+tgBo9Qq6Y1hb35OkQAe6RDn5S6iTXRnKF2MJeppeM58S
NYxJHLP6Czz8KAmWcKh+REJqLia+tgUZmoHreuaTV29VqrwXyCGoFQ2DSssULJLx3FHvuVTaqbzW
K4tcj7bX599os3YXWdCUF+GSYGW0S5jV9BpsRWLj+FAvaVdZlNtfksGocISM5qbv0oK1cKQmViIa
v8ydJNl2VK82Of6lHltiA0FqjoJ7ZFX9o7VEbrGUOi4lEuNaDSQ4FfU1nYsuGEldNcqADRTM9IWS
LLmMOrhVkEO0e1iLTNdG4fyTAui8UZYYMEsI+gjFzJ6Y3QTSpaLuEdLWxlbXB+S81Iu56hyglFJY
xNuRBm777FrhwyEv6NvuOjMn5Z7tLKfYKs/rh9yHV6nVfYshtlGoZs/TobIWGQIsA1r/8XBbzyO1
ORTn+fdWFu2WQygmglmtX2wR99+KqtS2genEdAh0sZmUAqp22/i7tjZaD9pwes8kNB2sSgtxEqZ0
AmS8oyo/3mW4nI6dPg0eImOfNEjxbQgRGNACxEOU6Vl4Wc8IawMVfYfISud+aMrsMs7DaO1DtQC3
lFvXtZU4O9q/zr6lhoz2TzTTuuGGXBRRVd5Ng28DMB8FrG8LXzNGCp/OvprtDS3C66rUqVslbX+s
FIuiFWAv2gJSH8UPaB39bR3w+sGegnWrhrb2m8VJEvKeydmr8SGLoC0fPDNX5UFrNHpkbdbh1XaC
SadqjC1uNWEo87Qiz56UpovgA4jmK/+0XlGLQtg2Q5wr8JuZa6pH4tJWs+yBSfaI9wFG12TPFKqm
6JDg5ryoeoXZHXcy8vgsWkuYORriXSoISR0OPwS0ATQJVFS/hcL2vwI7GFezUcujAW/gZ5gwVWEQ
jc70Nf809ToGKURS4qykqwrv4f2EM7BzomRQCA8HG7WGbmTJ8tW5vqVgG9IxwwEcznG9/3yiW/Rc
J/McdhPSqSgYo8fS5PLnb7qVVN30KFJD4Wn3nG+2+cbfN9/x/W8IUnXDM9Pq2dFOLrINxrkUFqPR
jtPvxYXhRZ50I2UzbVjfN/LMevbaa30/i7+/upNerC6VBl8F47Ubcgc3iUeAVVStpAtPYA2N+CYc
19nPM7d0EbB9Nigt/be3FH4oyKeBQUdthcPDK7bGHlqFyiVGG9s9M9p7GR3dX4dLFJYukM2YdJ1P
LpEaOWlN6SI/EY5RrvtOWk+0K+k0tpxxagSy5AeTBXJsYjxThOFYDxpOoJvPf40P3l5WS5M3V7d5
ieylR/3mNcqAaMQUmYVnwohRjWGj0EuVyq6h2Kfhffp8tD8vzlzzm9FOFudIp9ZRGABmq7rej2mz
iczk3FNcXsXTp7j0upFSqKpEh/H+isosRvXXMgYGno32Zd4pHhCOCyijLhvCC+XLX78kDS+PZliW
uWgr3g9XTV1jEUEqPD+FRETYbRi0j58P8eHX93aMk29dy6RKt5FLajziJNbpho6vv8Hss029/MG6
+3y4P8kSeDGZVCxJTjpPyzjRadRIkfsk5zMAJXlQ7GXX52P5UDcoAf+qAuL9UObyjbx5+3wBccSJ
MtQo/Tdm/IWP9KQnxQPUlt9lyP+9+uSjV48PSReEAxrM1SdXpWlOB0nS0pa1tvtGDJlzpcuSbHpl
KLZWTQY4gJRwV2NTfdSUnCaOrRQ/RywKsUt7Ndz7BSjdQYpz92AZ+PR9NRzmA6FrKrqTk3lAa2ao
iX3OL1bHVIHMQP/hpHiXyAL/ZqSYxnoVIo7iBx5+N/vMA1imtM8GP5nyiM/Q9Tbh80d/eiT8FPQD
7sdg+u3zV+qjm0/OrQmN1HEsWz+5+XPXGtSCbM3zcSyZzQtxUJ8P8NEnYghhopi2wfBgmXv/JtUx
4G1Mn5oX75HDuQkio62zHte0nzcQYc4tUB/cN0MwdbOF1DSJ0PX9cNziuc0jX/NqtKWV8hKN95Sl
z8yW5wY5uaYJaIGoaH94iFJWJfxRlQJjYn/5d27dm2s5mZS12GqmKWUY9aLf1/Bb3XY1rqu95oVe
cO97Z4b7YN17d+tO5ucmDkVjIv1cntQ+vw/d52zPSXQbXp0Z6IOFwBSqhnROZ3Ej6PT9M6LXUiqI
xUDxXJgbBBoBlvC1djv/Qpq8g/BcNOvurz+xt0NaJ/MZ0PDQzjh3eRVl4DXtIMyGtpquzd5Xz3y5
H22RTBT/tkTrbxi4At5fXi80e2qbRvVaN99rLnUeKqdr9Lr7aU+Pjt7aY3xuzA92C0xT9GxYXBnX
PlnsIlomTZ723FLIYpfGFi7smriJfofL5Rd1hGljbcqtiWtuNR4/f5wfTJPvhj65XDTQbVeUhJbp
4VNZWbqbS/JEvijZBKOZIIy+o6Xe7z8f9KPr1VU0mdQRUOotgs2361NZh6gG61z1nCmgQN/WRxgr
T/Qm2bSl25DI+TMvkPbRS6sLRHqc0VGQ6idfx9y06BQI1POMbUZ7GQvTS+hav/WZN7k4Pi0iqc++
tR/MziSBSYPNKIpQY3GVvL1KOcmOjj0EUMPXlG0pm+wp6ICbf34vPxwFhb5jqMK0+O/3o0RUCTK8
9aqXhvGtlpm3Myibz4f4YMIEXvLPIbSTz09GbFwwkzIEuBG/c+kMrQDrfT7Ihx+eKexF3YsPBh3v
+wvJRUDFsUGS0LqDp10mXrgxfus22lq5ELvArXb2mfziD18KNmQOoRbcOVssL82bbRJ5CzgKRK2x
pbVX9HjxP9/MOwRPSFPFcCQkzf38Gpe37GRbYDkWsZzU0YRqGScfmx6nedxF6ejFvbaqJ+jGxsIj
vs9JM57jX3Xbbz8f8IMPzebNW+RPbDyh/b2/QhwVGcQnBhyAI/cl5caxoh2q4ycsii+IIh7/+nis
C6am6raNRHv5fd7cUR9NT6WHERTWKmzunFCH4+YMsAbtpCJEzZ4A/ork3NK33LaT24oaUfCO4vXg
NT25rWFrj5YiGJWImD1WAJcw5dW89r+Rf7Y+N1l/cEvfDXby0mgoN33HZjC1Np6BLVYrJ9WmVd/7
d6zPt2Hn//b5Pf3g65OUIxaNOknbuM3e31NrrtKyqSpOKCkBuIa1Bcizq8z4zDzy0XUhrud0wiS5
jPV+mLkgAtMxgTwLu9rq+Vzhr20vB2U8WK35PUSW89dnFax4CKdVFNt8gScD9gkoF630B6+HymbC
/Ik7bMFqSzn38xv40czybqSTKVI1g7rIB0Yi/86jh7NRld2crRDzrJGbec3PaFPkZ5a4j3bObwc9
3bNMVDYngsIGr3YnD3eMl8LDX3UuhtAt7EXzzNSyXMPJN/BuuJMlFRpZNCKbGDydvGDtsQf4oQzk
n45ul37JsM8mwZkRxbkhTz47PxhEIHWGXCZsax157AUJlLkg9tP04pv4O9oEagQGrRlX3ROVdgnd
ZQ2y7VeirvRVQIbB/tzX+dGc/u4+nHyeWUgfr1zuw7BezvQNvxZ4znXtqaATg4115qv54ON8N5xx
+tWkIOlthlOCJcJq3dOd6LRzm/tzoyx//mZanSqyoexEGWg+xbslRd0BHTj154b5+J1lBhW4XQ0J
rPZknNIv26HBc//7zaOC/VAfMEnusw1IxnPP6sOrejPayWc5dVC8FaQCXm15A52DvvPJWpNnPsRl
evzTh/GvUZyTbcUcK2wHl2sqoG1KNi/dfh72TNz/xlF5qY1JjS0M6PvTxV32JY7wnldh8bkA+tzB
GnbWjRvu+gez3527ex8/rDfjnbzpulQjP1xmNeJY1sY6d5H2RNt+rWyJvzRWcn1mFl1+3p9u5Jvx
Tl71pvWrfBq4keMznmDXoPv6YrnYFiAer8gPQHlyZob5s7WJndLbW3ry3rNcRZZWM2S/CY/W1+YK
AwdSkX3iEZfjzVwqN/e2DHfd7vOLfd1sfnaxJ4tuG4GwSZa3BnvhplmlrvAyLzw2K1SCG/Uo93Bp
n7rL7p6oy6FZn7vyDz+NN/f6ZB/l9HZBj4bh68744sPnyqN74nv7Myvj8sg+u8qT7x0BaKrayxrl
x82FX18BdThzI7XlR3w2xMlHXtsNzcTlRlpXWHx38DS9ejcSdUIRCYvIBTrx3XCA2YeJxvv8IX40
NKwISvAmpCm2nvxqb2ZN+PhDRII7fbQhmi/SAoiPgQAQWNxP8Bru1IF60JSnzwfVPnp0b0c9uadx
UjS2MzIqJ81r/FFrfRfcKuvhmTDfdUZy8Cpwz84FH01ybwc9uctBQEScQrt5KSBoGwQ/yTbD4+/a
a/JTIUp69/kP8uPih3OVmTMDn1aaRVSgM9GXFxWLbUdar0n+VaG4ovBvP7+x4szjNE92OFZWqkq1
PM7W1TbyKxGfyTUuoypxFeqFByY/8vG20m050hfuwl20V+KauBjfncMXa9l27aNH+8zy8tEn9ObO
myebIMT8RaW13HkFSna10MF6/8wQH+zMoejBP18qbhxWTy5c1ciQqJeFpVN3ZGOrjgducJcRTxPH
289v8oef69uxTi4HNXtHCh9jsYh9Uz1gh7CYpFu5xZdsj4lqTZ64QZzsbeTGL+de448+HQHBV9I2
o3VmnXw6VdYFIQ2y0StxieAxIlmC8BmC7D6/yI8e2dthTj4W7HyQsCTD+ANyc5BLE4ELNeyAf2N2
RYRnO5yDpWqd9gDtdEriySiJzdFeIhLAiu7M5vPD9fHtCCczXNAqePRVRpAPEGov8k248YeL8lG7
nkgIXI8eXHwv5JwDAq0781b++WGBqlJtaZmOLeC8LX/+ZnbVyzEqwxR1oxZuhUJWMm6CIfj++aP6
YB1+P8rJOlwGAxgfwSjqhb4hfG09bKttT+8R2tEFSj5PcICjD3Gt78P9uW/7w0uk/YHwi0+cLd37
SwxBJLWtYaBrp/BKnExno3Pv/3oVytQoKlOeoe7M1vvkIeamY81DSQHPvLcugPW67WOfo+NAb7as
GJtup/jizKv5webx/aAnnxqSFKBSTUHZ90bbOJv+4Kwrt3NRAq8T1zxTY/7gAA72giaSxdaY7+B1
1nnzrlghBEozS1R2UzXy0kcx7JZuCOqgjcbMad0nG//ujz3UXyIkXUXPdUHicXsKR6DB+VyUuDGD
sP2vm/Ilv2/rl5f26qk8/ZvLeP/8qyAB/hjffWqf3v0PL28hQN52L/V099J0afu/aQLL3/w//cP/
eHn9KV+m8uUff3suurxdfloQFflbphEv45vPaPn5f/y7hQPxj7/t898KgiWjpz/9m99JChpUBMSa
JEqD9qXDLnjvfwchOebfUf4J6NA21WTdWMrkf5AUzL9blL0Q5CCLYUuF2/2fJAVkrVAWUEg6/CxH
2ECW/gpK4XX8t3tGSdOFWY3KEF1HmiHyZILO+1YDEgLZA7msv1UnUg1UGcurYlSSP/6/jJgHfA7z
4X8Rdl7NcWJto/1FVJHDbefcUitaN5Qt22Q2mQ2//izQfK9tzanxDQXI47G6YYcnrBWDdrwz6U85
NP14m6+yajR2mGhzEsy+i53MczhLYIJYHBRP2sfYAJGDYWBC+X0tYx0cuj4Mt6QNuyXR+uoVFtS3
mL/1uwrX2Kvhs6Hn8FYyqMvvrdf+NLTGetH85Fudq/dJPoD6TQIFlhlKrk6NxqPvTPKgDNsprYbq
UoWG9GoF4XOK3Wg92MKnaddXaZ23tWwFwBHNCUCnhybpbsnYD2+Jidw3UDTtOPa2+gC/92YNsCj9
hj7PDV2eLznCBgx/MR46tauQyzvV/XyvEPpPzwjVIwbVS0iO/WHA2vNAtFdBiBFk4SpPwhBtmkGX
VmKG5/lMoS/34+zXvY+zwDIWCNOZT6x2QNDpDW95/A4p23u1RklD83S7xjw25jTSo43AIJCY6VkR
ioqElLNBMf45m+/RPqctvKj1Tql158Vd8kCnZvZII0cH0qgMjvMlMNYKfKcp1poHVrsJuuc8GpJF
r4ngbT5Telv58ttZAoe7+RLpfX0FF1yDqU7ra0PFNQUQuYP9kXupK/42gM9hkd/2ODyvDuHnKUvu
ubrxr6lQBZDdOHgONl5kgp/Sqo20AeqMiWuQyJ6wS0VgHIOmeErUejhmkrWbKigQtDOcXxXJvyPt
HvWxmc6KUcdfR+P1cv6Bm5uDt6S5AzSe28XLrs6+ZUlUvRaPmWnSgSWLcqt2mb+l5kc55x7MUj4h
jb4Ye0eHBSXy9K3es8Zh7+rV0c1v9WItTO8WJJ2+H/3WOIRW9s/ZfE9O9zAi6/tA0vxhUGe+sssy
umBdslhYJ9XLkDUvdPz4b4pTnvat9JP3IreSFQCD/gyGF2xPqserdrSz99unH0NhyNatyNpFVRTW
LqeOfB97UXDhmyrXDU2qj4CgRjpcy+pbKYwtLNE7xUyHL/TybuXomV/t2PRpnwTAlakIhepUWrtW
tGvNUOqbkoApyLOwBgzE5XwoNG9bx8AD00kGlzBDnWj10Z9oC4kowVvFQIf2lDh1B6oDcBU53xrq
e5NzwrCxBvBZPPrxG36a8KhE9JIb8bseR/2PyNR+tPDhX6S0eYvdMLsrktjaBtNuiJZCdVcrsK2p
PxneRq2hHZIOrfu80dO1VRvf8e46V5JhEOf74bWq02DD47WIIqrv6UfChIso7wBmqdujJeBMRzOm
Ww3aQ9GwWvCUVzVIom9qlhJ+GSPvTtomymaXzu9RemdYF/U1mg4GKYSry8bsMN2fr+b7otjno0P7
dFcwFgYJ7x7QRYDiDJSiBEmr0NPqp3G8c7reWs//TjVE1RzxTqzxno47Py3vCQ0ZL7qJy9Nw8aHO
ly5KKL8r823VoqHp6BAP4exG3a5tPeQI078q9mDd0sOg09ntZJeB4t19ehCWhvQEXth7Dg2qGBL1
sfKw6EUtPBI4yThkzLE6zYe08KqTJfu/FQ/NsYE/XmmNBB3cP8+dql60z8VaDToMDd2R3PSZpuwy
300OwAge8qGmJyq0f1JIue39zP6Ox+KbNubqUx+gAy76fjjUpBmmAZfaqJ0EoUxzHmNwWpc/J8mY
z+OX31emHaLa9MFyokazjTZ8MGCU6G1sX4xIpac4DpNNbtXVPeOZfifMQd7pEYXNjufRrY85w820
k0cNPewsDB8OrSQI9HJPPaVte/Qhg1e0vOg0lat0oDvfC9NWrh/nqWdsfltg3H18ML9Dfj7nAlyX
dhVqEJmrTbI59LL+uVR22torgwIhI0lBwix68ZIUfv2NXrOPk+mO2regwcpSXv73c+oy4bHagMmd
AKxI05IKsvNMnsdewFuluYueK6K3iI36H01fZu+dlj7psVo/DaF8Bjtm0wo9yEcaMJgz7SpYmlZt
/mVX/O+nwaaO1CUlDSFStchu/vnbNU5RJyZtKFvROPqCguv2HNQDSAA5Ru/B2pge1iIHlWfKZIQ7
YLZnX8WvMbDYoKkMhYlxnsebsBHfTYwvO7uwU/QIpsPzANT4lJcDHuHAKG7zWT605Q3HkLqaz3K1
+fqxZnDo51pEWMiW2djZ/cqIf0CfgLfHE0fr8nBg6WSuUotG4Yq+oNfMLo4GZosbFgLlTujG04gN
57UeAm8b8Y0SU9Cj16iH0J8in1v/92MxF2n/8Ro51FI7mkFlvWezDf60t2mUIYo1LYm21jzw5qHB
2MXn90Q39zEGxXxXWBadG6J4KGWVXSEoeNMihnEkC5cwrdt1Y/X9ObQTeZ7PiAY3wCJkfJDt66Ca
FR5Lfis3eFUCwj9ZrECgHJE4OUEybtRm0nyPYp+NlrgodZaeDL0/d76/qj+eGLS6e4rz9a1hNcZT
T2cIg2H9QANy8WWyBbU0YV2V2KLvoWvl1qxFeQsUhJd1aY7vNZz1PE7TpY3XZeUWcA7mv7cboXCZ
XgKEtxnp4/b1Yz9Y3j34v2Vj1dEjZPTosXTK9zas9KXWjFa9sQbf2DC8t1uUy8p6HkVhvNhYi3r9
1IlZwZyUe8erczR59HjbtP7eRxBL1j4OdlhPTnNwSiaJeQFFQ3J1i2keCBMnewwDrf7LWz+X4/35
9VJy4lKHOxc563My7rd9ndZpah/LINlGWo2AIR/kiT2g/DjLsxiUFRD9X7cKmoMWFdyWZRIE1VmE
BXac6XuAS/YzpRXgavvfw2m8sloj2PXk9BGxcOnFLTV0ZvfVNoVz9vPAPtMUg8jx3EyH+e7o5tVW
D/Cw9EClrgzNnp1czWkNGE8rP8u+V6LC2tdB0RwGm26n5XyaFYIQKav+FYkxzAjS+Cp8BxTa6H33
E+Y6aB5wzkGebBBndYfSy5WLlyoKTR6K/RYBSGzgI38fw+E7hYUOmpR4xAev2UdQP5IWqPSWZYp9
pE3WPkKtqKqFXZj9Ep1jvXaSlL5X1dKggQzVfed7LOXpYPy4pzZ3YaHWXwE9wHXs3fA18pN62SBA
fgjHkib93AuukWgINpdRdQxzvPXjILy/jID2tOX69E2DqVIdE8yea0K4+3MEpNUoIEhSRVuN3rst
FAqDnBbmaFMFvp/BOjqa8xJDaFMjUuys5ktlLNmEMa3T1m8Ud0X96E27FAJ9cl/oYx8vTQnrtMJG
eu3kyO8gmRUVRNFu6dNeqqpPhR2thml5BFj5Z1xhkDOpGbh6wuhXMhrqZySv7AkCOXxXdYrR6xDL
uR0EB30/TyRV7vbn+RD39isAvHaTxW27KlunXPXg2C5e2w8XByOgDiodrmeW89iKITmrNrI3cAH9
ytObHm4eEnYiYvRZYyzHjonp7piN73QMez+1pL8bdCP7KnQq2iLQUM+iKCJ2WkUPT9PMNkZcd2ej
CrydkzTR7r8H2rmW7M/vh/olB+IdJboeFT+fBlr2W4ruJ12yxZCkr8qyqq8ixnoTt87XeAx4BabD
fD+u14p8psL/pjSm8dKCRNpLFxl0O63iBFWKi9Kr4NPyXkZgvygKVF68gKV6oMpko1HGPN8fC1rR
6VNDZFNpl3IMtIuT6OolKwWY/CSoAMLxg/ne/FOKS/RzOtymFsk9mOPHOgjclWnmfBFWWlwcnT6b
oRIHq9f9myj17+CVwm+GjY4plb12j+vjEUIqNUW+drDTIb8bk/yfQz/mO79w9Mdk6LwttCp3M68J
LO3YmwAP4ca5W3XaEFCopyzdXPE382WM43KvDsj9QH7sW1i63woclMsS486lrPXiUiU4cOo2GP7y
UnmfAtGuSx2iYczRFoPyautTBrcSksFfaDGujDaBt2+EDx4QwE2qklH9eD9iNXoLcvp+56BA5RXv
bfdYTCNFP40UZVYYy8TosIo2CTtf0zwzX2F7N+FHKFimVrWvW0eHPircL1V079Zas/eHYtGrrBNk
P4qXxBP1Ss2HYj8xT17Y6L/1VaFerR6VpSxaaIGRGt+8kjr9hF7Y/Xw5Hwa6WTqRdXdOljZLMcn5
Cn+EFTsdBnYT561w+6PbJNElbVLrYdRKns7QtzaK1aa3nhl56zhIkgLIWE9VUz/7NLAj8nCyKwas
YmLisXjg8X7RUzTcLSi3i61n4gJkS1xKCtmqXGhAUbia78cGanHq6dotrVz2ne1Sniwr64HAg/kA
sv8tykW268XgkdcF01Yn2nhLcKmxpMgvmhcYT4VhfPVG1tAh7g7125CH5lev6iHnjYo8hKUjbx5E
4P9+g41PmTQeBpMiUY8ws0do9l8jrB5oim6pIEeM8ZKyU38bOxANXlz1l9jXkvE5VTHGed4o7hRR
YmSVZnE2lTQ8lg1Nmpmg57r2wF2Odg1HstTkqnLsgNFZze9UBWWJ6QVnXXhRP3kycTHmrG1oAA3q
SzQF0dDFAJYhm7CsNTs6QfLtF+aYlihQdOOlcRpE8qxmDzIujJehiY+R95doP1WC/5pmmOqYZTSb
IlACKZ/eCMdvQxobw3Ibmv2w7jRpPUgjt09mZr/J6QoLvLpIcw13G+gFRqpGVRcw/4fdPHe0wzCy
Dx/7jU5lZemm7PZV1+x3lj3Ks0VJ1LmuphUij+pCojxf0XTe3ITIR2YTzsbp3hz2yBFeHRnBnEsf
odw1OsS+roCxnHrDug+wixjlu1WHr/NSkUjj2UdhSOu2HzBGVuJixrxhMRl2GBX/9054nujRElK/
rk6ICeSqxRfS1/g8i3ZY5QHMoWq0jEub+YGB3s28L1Xv0rddqOGeqTS2CPQojR60N1BBU+U0havS
GzaFU7r0o3MY8nOe6F/jstw4ZQ2cLC7VYzmH/WTUsvyZ5gb602jecu1go6J4WwOt1HCmTm+UDnFg
XqsbimiXlu/T80pn7ELE/jKuAiQvujSZW3yQKIzqC6DykwynAyLQm9oFD9FKC92HmN6HxwDh6goC
3HgBBuMcwC7Eq9hkTaePIlrNS5150WPJOvvLzoPO7n8/SnC2iSLrujvlHT5lOOiH7WXvJwgo0rDd
+KUebCrp8AmiTbnNh6oZfyrtCMMhAKDeKOp3xfWZ24K8XUZCz84x8Kx73DCLIAgPwdEhwnahVJ7B
h/duPUJZPep112zqpvk6lmFxSVK432NSnuZVJ2A3uDsKhvGmSF2McWUerkQzdOCmhLKj5yZet64c
XtsEgsbHeF8Z+RKheX7n51p+N5/pAsCA6UYmCcToJMouWwR9YHyZz+KhNb6EJXUGsupO1jQySm1Q
gExGr/OqN/Qa81zWLrzvnsZ8+MlPWYMUEUg8o3lKRHGUob/x4+R1/mFS1tHa7jtcZdzSeoTV+WCn
m5Rd2RnprTwHmn3nOhiDqdiedG4Rvm1CFmuZKtmdgZ0DEI4JisMIsAo5dfdYGU1+8Z3ycb6aD6o8
aUopH4LUhjeWaf5W6RuxAuRGW3dPlbmbVJPCheB6PWIl8m3CVlFGyzVogOSlFPKVjn/3MBoYCcdI
Xr3WcV/ZM2YYkqS4Di5BxU4HTckm+lvkVtmZ8KvKlpezXO9VBPC7CFL97iNWFaqPyHzdO9CLysNQ
1RsRBXDmgkRcjLGPTpGR+AvDjIoXP1e1TRywjJwviUTsCLqc2co632pU9/hTkr8FmNV/zQ2uST0e
sT/PJrpCqf+fq28zCuBMjRVROKA8q8apULLiY4qcxjkbiuGctekwn833cG6Fy4n23hfGk+JbXzow
w5dyuqo740sFlOSYelDj6sB+GOOMcFPVyS1RcuuhzDWAYnLEqWSW4PjGxjZ3IbFDEEXumicP053k
LG77PFjgSiQ+GvzfmZsNx7Dqom2eFWvGk/ZL11Iq7VRjdByS+n60XPMowCzxKDnAQ4lK9qpfX+cz
4p8jcrzsPlfB1BZNZm0VCEcvRJGrhd76wxncTfFCF8fCxqrz1AmHpQ2wJPrgMOv6bnDJTYAxLB5q
/BNNt6Mhc1wHbvakwqn/Np30ievtRr8wtwQkr/XYdje00sVdXIzvWZOCJFSbeAknN93ZSG43c+jW
U1/F0EdfYkrpd7XWEnDOqJki+vDALAb3UM+c79KyANFZ7iP8BoI6XgyaVnFygMXUh9myMI5V7zx1
0yLPGgyUozB69j6tMA9W4YPggRvrj+Y+Gh35FOpxeQgjPVinhvxbs7D16WlCucWUotqWapgsOf7F
rA4qnEBOprdk1AuneYgVrXtQa9c6WhEOwHbsFk5bUcHr0ewUz0P7fN0pLSsHw8asZ/PngtZZ63Hv
XhNMkJVWu0cvAegPiqNe+X7+LRSheMylfBuQPf6AcLKQhSrfKXPH9lO5w10DLYQvwNg1GE8eiLMi
bo/H7L3uUM6H2Zsas3m0YSAcJdkX1gHJTbF95cnuarAXRnD2G2qt2MMJah7VMt0WUWw8VUMzLLtE
0fYWn1xfIS+a13+hgxnATA11NV+mRapcy5f/XsN50y7rt10YnywqGJP0LCURfMDGp+WLNRqFZ5qd
fnAZQeNlUlk6nocofaH199UTgfKj9kjhxHr79jHAJcW4DArHIdw72Pe/zszCug/96KXwVWbWMjWS
Fb3KuJKsn24HmMEK9frashNehIQWoJhoS2F3JBiCHiXYfBZyLwjVBNOLsJNzK71sGcLRXLujUN8s
6S/meCq405Kybbe8Nl3qHDXoRg3vyEIBy5AvRwgqvtpOokljZ4emcZoPoRmaJ18PyFEZXrBC00B6
r59mFZticzuXp7IUzc2Qg3rGNnLWere+Vaq7EkAsIWKwbqBmqjvKICxOTuzALnf7iMY+J7mfIKU7
Xc/DXW3FzQ6Ihb2ap5b5UHSYB02327N1EOzYsmKX2HF9lY3jL/nln0GUBKcQ4RqCt6bdqEHXbUST
hIDAGuXoJMWzimeYrpTaeM6gN/ZWXrIPocDDdhDMWWwTeTXZ/gBC8k8t2o9Vk4Yeufb/mQ3+P/Fy
7fOQ7uk0VLHah4lvGarjuNPy5bfQWT/YeBCHSDuwCQyvSWG3m9QrPIZKB/61ohrJWRjKU+Mp6QVo
KvJAlmZvYQF4MK5aUJhJvyURI0g5ZC20EwGVSmnCd796z9S6W6qN5u6GLBruutETh7zy3jSQ9HfG
dKgbU9t9rEfImC/9ujnFIstfgq4ZNwiUeXmy9py0nXnwYRTDEkczWdnV91iIlacVxSGSjbiv3ZJF
RBkoOzb6/XZ6CiXAlItfsAoXg/FgWll1k0JxLo402kUAzvlLMiQ4XIDu7jvPjMG9lu0WED0y+ix9
MZsix9/h/8y1ymIWYh5QZeXtNLeslwVZiEU2KNmuBop8PwxDccZpew3Del+MtvrkDlZ+IPIQfazP
p/vDsLEqIIIVqzOW0c13AgYXnHHeg+vwUcKdJLedGPo2HllBYAdrvRVd/NcoIriesGP+5gJ7VkNV
+cKuBVasoaKSU5B7BilZ/qZq/WULxeQcFeO4/8iuW2FS7Bk82T+5KighETbZRlXfG30aX0sdq2od
ydV/P1H2n8EEgrB4xnTWjLZBiQ1L908PlO1bZJlt0Gd8ucNaT0pxKTwwn1rS5tu2qaxNQBJlmaTR
wwDl504XJYylfpcndfBsWY1+Lwv7mHeG9Sz6TD+1tUsQYrrU9WzYBdnI2rlI9qL22peeYca2AvNn
TtTH6BT7izM4YJcgxN531MmA9cQ5Wvm+vy8bNye0w8KU7UKzNL8NpUWcN9Pvqmm8/t9Vnen6r6sP
jnbQ3GHn03b2UFU4BJIBwCaLw0TLfgZG1h9lBvud0KJ9Iho+Er8Isz0bgpLMZ0XLAi7Se0sC+C+c
2H42lUlqmdgoszP0z/Ew/GWdNu9Ofw3/81dguhblLwARPApXPgXhfBBJbZeNwyYV3g+nCcPzfCAu
/c8ZEcIN5Y/4q+jo33XGU+BrRH8TtcMNTg4Xt078PdOITrImfhscbJdhYzfnvItI6xE3gaLrY5GG
crvolEnOLq0B8KS0g2M/0hbipPUpyXWxsvWwhWrNat9M/OfB6DAETFeO5TyTHXEuifDSk9tbNkRj
1orhYIMZxKvTsyC3Y6RQZaLdyumg6xgqkthUN0Hqwr+V0TPO8Pae6KF6a6oSbJ0yVMs675vlfz/T
PLh/TKjUFqo0EjI80hRqkHz7PEq2hUsFQVBam0pcc1cfX7zQXwJv4TXPmYy3Qy2UbTx45cpAF7Gv
26J4MTz/S+hK4yo07NqZuxpceP6WTdqcboN6PUfSMqC6fpPWz1DEzP2v+yHA1qGt9vDD1IfOTfNN
gAf1EHV5v+p1me5r62Fo7eKhzbru0WDFs4hyqz9BRurgeTHuldDMt3bKxtwOyvwcpegftcTx74Q6
umd+iWQZdL2/I5KLwcmM021lUWAhhE10Q1bNHTmSDV8/mEmg+fvQiLrHrrSn5bN+nf+vCvHMZSxM
ff9xaUuKvrWMZVIrb85I6YRwUud7Ze7D0hLHniTxyp+eDK10q48D+7f6lJUGGm0QrHeh3tGWpXsM
1oU8eWV5qN2BtVxjOuESkMe469mFrYjbpTu9s/Unw/W7VVkM6C3gkS2oabJWeeonS3tOQ0s9iU6G
dZzz132GG0CRRMzG+TtLOhTGKKLTyH/vWCw9dal357ey3me1gy+Up3T++f+uYFTj9bV9A4BuoIPP
JMLeUrX75le9TjkQuqa61/WrVXkdX7FTrAK3QF5ZU6vcDyy6lZB+g7CA9U/Jysas1HrbB476RYZE
IVoyh4QErj1FGkc7oBUcrHXxxfOZ20KI3ZdhsI1d4lKUQBr4zois8ovVpQlRWjZk85+lWQREOYTw
KrahrIrh4Gcjieup7ENm6VGWRfbkWtmtHlNAAkaWfEHTOYenhRfoG9RRyU4Z1fl2Buxmj6yMjgm3
MKBLI5eJ2ES9ap0gmMUK9kLhVvnou9o204vuL2tY5/M8YlF8R82DrlGC51KC92kN2xaNwl4w9jcZ
/MZVVWlkmvk9anMINmYf+Dtw4OZLKVW8I9zPY+uf+3QYxutCWN3WtskhYPkw9nNQLmOwP8VG+FLP
E+D809aMKmTfNeYDe3yVbr+dk+i8YsZCpBSciar2j3YbA6M0huidUtVVljHhSB8PitmWb2UL+xjc
s7FNPZmvIotlZifgrU0PkNWnZ+OPK+kH+UH6vHnEM7B55gRYVoqSi9t8RjWJuEUy0lZ5r4hbMJ1F
TVssU9Svqzl4PAInXcT6YO3nHUQEQHmHgaOAsGbsQgKld2RxvavMtcOvQEcGGN2nxem+myIh1K10
i7qO8mOuYx79y2g5Vwr/Pv9QmECwy3Jt1SaoqamfGgU6xe3aobHJJ3Sx9DcEF7tTYAf1fVIMWx/1
4StEfcwdg+ZfIaKXx9wDT12USrUO6V6Y9r8PJnEVCNGJ990qDm1d+D94rfGFUJF2JVXyjgUgWw6W
730tmm497+36SN6IqovXFnHIalDy+yFS5TWIh2/zl0pl2EtIff1ja6FtBO0odngMyEh33TcB/H1p
WdiM/DLzrlpS0qYRIP3uhPSuSlRryBp6q0deZLvbIZPhCjdAfhapf6G8rnxkGZ0eUV1Cp5kSU3EY
XCeR3kDJ5nmYPnNikLB/2Uwf5ssQZw+tuKmyni8lhZWHsQwoKspJ+jBEUx6phAMbqR60oxn9yKeB
uTNCIiOj2KUA/xmBjAlFAkd7A+s7vhSZW291Ix4JIubKxiYTtyvnvCO+ENLUjbOeLxkC9kQoqgcl
9r7iLpRf/3eSl9E3hW3URiUStOSDZvStJlJATXVkMkk3nUILv41Zf8d4XD6RENB3qY1bWkbN+Foy
/moZYpOEXfXJNlHkkjiJDmbke0/gGnbzWNTrBI08y7thL/JOvhXYxyKk0sCELf2EGhQIsq42P6gM
owzTCN67Bi+YYEt0X9gQ99tKRPsaHc9fYrWzkOuP55Z53qFFCwAjNfAUH/+5F2oqEL+KqortxIHd
YT1qbkPqRKse7MtmvqxT3drZjsK4DFuUeb40l4BZ22slRHpoW93bJH3y3ajKcD2nmEmQ63eRtss8
lc1PjexDKrLG5pFBURwoNRrTJD/bSuFNgQw+WK9bl3VavjqjHWxbOzyHrmGdR0i1THu1fk+CykNN
wpmI6nuqLXJIi2TmY/mD/LH9ps3VmRP09tEZMkobPfnamiQzm7Y5BcSLHjWJvVkavdzDiTVfwlRe
VDum+lbQMG0M/lc9qIbXvjerTWw7DeLqCPOFFua7RraEyLqCuFeubqkHWFpZaa/nFbOiqHIzX+Yu
guQhN9JV7+jXiGrt+7rJqPw0qtN8mOQLG1Gg0pgvW5TNf/kmP9X7sF6z6WGgApwGWD4ediR/fpMV
qgHVn6zPQtRFshYuET1jilUk6qgcRJtV6Ijc+hwUsqM0uG/OAF3/70z01VY8/fr5r7P5TwbSuiEm
0Z87WawSJXS/aC273qJNSb20sjtRH2h9lJNAXXrVKDNaWUpUneogOmpTnWRhMlorficvWtwpZyGA
3eP6XKidpd46FTeeoQfhSStigeWrdXmUUGMnEENXJAHleY6Ba4GLg4WoS7O3DGrUmsGRr1ka40xP
k+ema02kadpXwNxA5EqWfBSzunuonOHOzf3qDrSrv9R5i86DW75GU2lgkgBrJxGR7swSKM5HsiZE
WLSYf4zAaZ/qekAZkuawChX2TqF2ZDFahXaf4g8+9jIJ1vWUugYoW1cu3SpmPjwxfO1zELav/z3R
zKzfP95Xhy3OvMkhWakZcxjst9hFlqU+Rlt1JLlbk/2pMnLnU+QuiNpbbTrVIe9MEm+jpDxHbRBy
NvhjNKmPN1gsgNVZCnp5rOwtfSTLZZeFeXH6AAxP1OgrM3AWge4Gt5JugwfyJP00is+DNeKyJ6cQ
8WW+wsNNcVN/X1aqcw0N56dOsu5GsuIxt2vrkAdduMvxoyi9z5ULwfrTGbt4dZ9jGF6YbkW12VQA
VpeautDs3NhmSXaZJ3or9uFDFHm5JpRD1W1JKEzVKUMVx9Kx86tvdfXhvz9h498bH2eqJYfEwcPh
qHRrfHqRSrUooC07Wy90gotUvRDhROA+z/v6LoXkUnYw9IkEiUsE6lWFyYq5AiaWrrcaOU9Z7OfK
5ybN4mvAyks+JT3cixo98CMep7UxjTYVeaV93oeb0OuL5ZwuMCGMox9InZVwW2tYWFS6kTHUI9Xa
kVQN0BrlyYbMTE5os7WcVVCUO10tWkqjE/MS1JWxpGM5XhOrJ8DsRRqfG5+sZNjY6EGhUXI4iHVH
mmaV+qN/jKfDfPbrULs2lQUmTVG93fsrLyBorBMjJVkU9Mnpt9OMWh5e1XApK0qryZMk68BS1x9t
Eg6IHafW7e/4FS9uwhJFFk6wdnpU0aRiUfAIUpJ9kDj3NTv3xTxKmLn/Qwk1i9I5XMGRFMM6EQUJ
ujkTMtSx2HXSHzdhkpnrcophzJdKzGWs4cVh1Ct3c8K4hTC3pAbWA7ZPhh0tZXLqJgTvlPNKtz44
+6tvp7c5M5NiQLgWXn4LnG5YprJ1FkPmVcfKxmifCHTdfsTAV8FaDyQVplqZJUuHTPE50in9jnJ6
I+YEJtXwJGZikMp//nBex//6r3rqfuxotO9TWT2zRvMvpgjjI0HUahUksb4TSeccfz+z0FTMFcwf
v0M6FhrvbKSd+Ocgmog6KpApaDHWmhJY5k5rUxIhcWdbJyWnSFAvRbg3MUw9kMp69j4qlNXyYV6b
FH381RoEi3DCgqdR6uqyyr3y+vFFipbFiQwHCoO1tN5SCinPwq5rhN7inzPkmPvQwiQljXprYcU7
U0VUb43pTE73aqM/DbrfbebHkaJbnRGqlEh/wRVZmFmCxFNXQWgU1B5RjRv04p+cbY2X+6iYDuIV
iIvqKXatfhdRT2UG1uNANdMt89V4Y8g+PwaxkVzIMlUrPyucbVaM3vYUJl7/RoxdXxsVAsMpYD0f
Ysd+mzqd6AuI1rWfe5dajM96qOpPsaGPG5ib16zQ23sYkLt5YyP+uIrtsr2vEmdnxRKoWR88ESCs
j0hC1OU8L9UdzFvlzVW8fJflHbmEmA0CJbhcD6X+lcV8RmbFp3FJmD9VX9mEPTIjOJniOOemmLaM
RY7JfJ9gm8GvM5WVV2wSliwvtVM9HSoZlZu8AnU/3xOMOFsS6VSeNONTZ5nxQyji+BSGP1sYTpd5
OKmsEhvA/LepaDK8StbrWE3GNz8Ot6VW1s9kXM39fL/R3Y5BA/3YXC1Azn+VUYlwma+ClkR27+UN
ncmUn0eKG59ztiiONbaEBERnnYWOPoYKw3jwvQ0tN+1CL4SrEaUz5SFu5bIlKbqsSydBWjCiUJo0
jPNGgCdIHoaGfpJBSYPDvA3PIgqwi75DuTXl+eCHL8dCCR6ojaPRPHPjzfzBSc95/NhuKp2AVBFU
cptTE35WTDrTMW5cRYM5yy1rdTOX38wHqSnJxiNcXNs4qln7/z/Czmu5cWRb00+ECHhzS+/lpZJu
EF0OCe/t08+Xydrd+/TEnLlhAxS7RJFA5lr/+g2pSPJqULykjgBVmp7+wZEMedVR4Knvb4fGtFcj
aeN7L0Lloz4WRa6g3nuop6Il7DqI6LZrkpXIY3tM9B5nnKKJdpnRFo9KFMCndYldUvJG1ktGq86X
mmrSErIZjOFnH37eB5uCD/yo9kong5tsGTik+z4rjh5b9GqKlT6ay1tUT9oKNtZ8yf2XqGy4C2UN
petGSq7W4GzapDIe9H6n3pJ6D+ohhYz7v++m/xYUUpb6ODnaNobetk6n8W8LrTCyMY2PG3x98zjE
9KH6q2/HHvZBiLs7hTLzgsr8WqaXJSqRpHZJxlRpdnfYJ437aogMoCJ97aV58B42HQxbZ2w37tgb
nwi8f5MzlfH5h805nJ3+6nsAsaYe3qZ0Iv2IhBxu+ZzecZ7Cmzbr3UFzrfBs5kI7jw45Q5vZzvYF
Gc0rpQopvTp7nMmwU6oQ9RCT/7iZSh08S2se41H3btnsu9t4mQAb2GP3tuax8xE3Wm/dNEIWXU32
wRmr+jONfhV+Znz4FUVRXnjEzGAQrdZAwyn1fT04/oYUaOvNjfSnyJkYbcTEb9V1bTwWqoxPkmYj
hqixNhWg9ilttWugQY3oLUFMYKo5ZKbjrDvouJQg1pZDtRhYc3LSdyMsnsyMepoxI6ovp8w3LSyP
B0eDSNg6fXIoJz9+mvP8a4hLCMGK5mcs/TfFOiuNpT34Me2sOnVcvQY8JBjGyMRHz/ajp3H3lmWu
fW2uCBSXZKQXKLZkTeaPg3wgr6c/3Yku9z9mIZBm1URF0W56JvB5kX4Bl+R7NbFsdRbbqb7dB5aJ
1p6WNl2IK05Xc6R5j4oxSofmHvWae2UQo/v/YfLezT7/R3Ud0DnhrypNhHC4cf5F9qgKgj0C4mEP
kVubu4ox6wMjsDdjcAFG/3PGWNx606EJnqjscJTGoX/0MvtYB/b8OpePQ0xiRpO5w1W9ss6hjXUt
m8F969YG86dXzu61cPB8x7W5XBvcxiT8om7x7FuM1OY1m/KDqhKTcLBwteqBRqzCgyuP4HEjIld7
Vkdp1P85QpLEEFumgc3O3jOmJzeNf8QSgVIwFCHVmwLtBEmrVXUgvRtmSFV8gfd0N3UF1i65y0bR
3VCvmm/yzGknb1cgG9to3rxsG3bi92kCSVOUizE4Z7YDA6jIoIoq6JlNVL9QBz8h5a0O4zjkACMu
UkQr1MCBZK/RzSMhs+RGHDJSjm7F4iO0TwhnWdnRQN6AfL8Do5F1nLwRrMFOmBbWfT91tAFrLCc2
zyazESyXjT7claLXGPLx0E6LSZxqu8v77tzoFGQ2QaDw8HJx9Uc/uj+k2mIj+mntbeFWdJWTH5zq
jnxsSU9MKkrsLk1/pHWW71uWi7XVt93R6k3wf3DhZjVBKEjnWrxlg23vK6z66JFIlzZVvVVYTrhX
W5Bty3yWrBthLg3JYYjtcjOhElj1gw2InM3NK6LufRq0yUsLpS2mVtNuqjBRiAO6zbNdzShc+m6n
oXcESKmC4/0ohAo+T/458tplZ8G73AsQs08zCjETKpY3eM/FpdIduBkDzzeptnVike86svLgiPyH
rmuVAaZ46tLq1FsAtxtfRKYfYVPCkihSg2yzeCCNjFbcLUsCQDIwMI2U1rkDzQfMzW/aGAS7yCOJ
T+3J//v2YTq+1Hf99y0J14FBlG1CzIVijzPJ/+zGFpom2xJpuDepcI6Bh4ARcorYBQOFoXrwJ39p
MIf4z7ltjxuoWH9NafZd9Qha6me3fIq/x8L1yIuzmYT7dnoAhPtemMwOCMrRLg65QGu7tRmWKu6q
X6P/Bo3ddH3vIDz0h5eeilkh7zXR5BNRdVAMY5gKTGIfGOMSlS2hDhKqH1Vfk8ck1UrRRaTX4bbM
9/GcM9D3HNvdIRgoV0Gkv2kF41GrKg+q2EBRjU2aPFVlR+QCpPht+EDqonm0UK5t7TYQb8yzMiSj
DuQeFMm8R90AHWsMD92t2fzlyGxCOwmyJ8ft8QVCUuAWM13l3zIX27R9biYLgoZ8jiKTnHvNtg8N
PL8Kwv/zIrelv8/Uu5Fnri7HkrKp/Ptnf944tSpcSsFYlOhaTcLcc4xRmCT1glV0zxPzoLXwCXsW
QxtdF+CeFWMvAW1TMWQ7cua64yJpuTbBHN/MpTsNITLPXtjvrlT/9KgwNmaRMdYnL/dn3WPp5DTD
X/yf30b4CqRMZuHO1dDnFsWQXSJt+l06of/kztGFDiZdV4GTPKuHXKc0XYyh2C8t7fxaz+2LGwk0
yYbwYCsnzrEkkW1Vl2375FGfwumT+mUz6O2Nm43tacZkfOVI9Whu0s7et9AeE/Ao7wKcbWhOvciI
zmLot7HnjFfVaXpWcsP9rwRnaccjTNf6lVJx62Sa9eEwUj0Lq+vXQPHf7NEHxtPyp7bOx4vm27c7
IWxy7U/0AMYjGQbFtpfxoBCR4ncvw4uNrpdJkfwfoxhikK9Wv0UjjM6MiLZkGYyq7/d7ni2oW5Gh
PuynwZvfDK94Zf6k7aZkwFGGBrBaoZwYzo0JHXYXVRGJZeor8vflSgfKT1dEWU4Qc/lv4Re/WzcL
Nvlcaqu5jUZBvRuEe/p4beVJrZzpftx/sTMWy0kXzCIjfKXuREiXIN1TNqHAbkpsvqG0yGSoERlL
8VsrCkqwOfeJ9lGrlVn20wp/9+kxrbR3JZ0RfjgdzHiIt9QKzR5ztWyLrmiGGgUy78hLYg6JlNaS
epOUfD96hmAnVVi/vZzoJqJb4hN5turq8F2ro/pYZHZ6meJor5iauGUM68aeloNiai6WHR51dyVM
nfRXSRpWfGH1wPb2WkQlUVmEOR1JmZjP+pI2OzJU49ciYNHVZqN/unOAxuGzbMr8CcuQ+uSkdrwb
q5Ys2bB0dwKz9xVVYf5BMDmYl+sEZ1Dwz7u+S3S4T1hMYR03QsFoJJpYD7NMIwsm+wa93b45XfHn
gSTmI4qLsU/acxml3UMrcW314DvDeUBCCRTLWAqpCYOQzjduBQVrSuhhma1EEP1SujOM3KABQ2Dc
B8SPfmhW6G6dEBHRoGcdMC4Perb8REFbn9k64a6FEFJcmzKc59uLGpojVjY3dO35Xp16leMdihJ/
4s6ppPOCXexVyVJ/3T8if6IWqPX8kmbQgd3SIf3EKS0knCR/e0vpHyqtD7tj2UfNW/OhymtmwC+I
y6ItLkbVhx2xrcFgMWYdc0i5/hN5vla3g0H+DNOeyd2q04qh1P5OB88MvCt3E4Fk20ROI4XfW2+l
OVewBrVVmI7itWkQdLnIyfdqn5kWw1rpXtOfcbogtjWfrK0ioFQ43l9cvksd6mTfVef7HzbP1oOi
U8nuUDhGcT8TaYfZSbK8l329T6PKPpHmBuHCshNCsmSNpR58edTlBhEH6q4gQ3CtSrPkJcyQ5Nlw
4FC3d8FWwEloP22K1E2TieZSJg4BEnq4R/6DvKsKUaqkqZuuW82U3GpQQ1kDCinNZTz3K0u57B0u
yWOMBeetDITNfd6P70MX/q5hD15nfNDb3UCWg/qcyzjeATB7r0R3p8y5Zua0Sa9UfAeIGeSMBvC/
pMjNbbpfrrp+05JLvIlY3DPpcsJO+gKF8yGLhP2AO/Jw9vq0woSV2nBg/H9GpHFUXAut0j/0sm7e
HdIOPUKQFRAXasW70dRvdgwFuJBuHWnRfgxBnT6xcE8bVLOYywjOt0NP8pa76O5Bd0scriAXvcU1
0vEi1F9RbjnkkQ0fet1+jlbhoAJAKJnG8480RdwsTHvfSfqUV3n6GpHSdBx5i0CaBU4BwiWCJfqS
tKxn9UA2s0VkqcM/xgK9yiTXZJQDTpOEuJfZuS9VetNAnCr7fqtITJbXpOOqSZ1rO0+CJAKWcU0+
9BBvLlP+1JltfhUlpVErtx3M/OHcc5uv4G5FBHdaqG5IcqXVRjoTkHOtYX3zMWKXwdTFBdg0iH9E
vhrdH4Iu/W73RXtCWyvYM7vpoPBs9eBXq2pKxT6DpbPupRDOKbzqAXv1tdLGOW3VPpmxv2zul90g
9e29X9+VpLZmDscSIRYiVVnpxFp1WLS03QcWlU4wFsUreXHxDRNQRjNIp8uBmzz37fkUsB0olVzj
ltUl92JI7F5UfeghuZTp7FQ74jEuFGDBo5IYlRFcCXXEPDnfBBULbNjCPMgq+ppKCtOw0ygvljb8
Ar/apninvBt2O26gDbmXNO9HsiXrYKc+bzcZ6pUnzGan9lQmBPDBetIk0Qc96U2NFcTfR3pjGYf7
VrVgrrPyUvcVzy9xzeVHrB4gyX3Tk6y5AsgfeiGKHz75e6ve7f+qssQ8o6QY96QMxiePW/iW5MOy
CWPsG1qm1WvBDm1gOfmoZlR2P4OtleiXCrK2YYc38SYO5vHRsKP4ZSKcc+fN3FGjYTziBhYc9QL1
srr9wtzaawsVmqdZwx7SvX1jMMItKGVnU+sSkdiHYkeAGDF49AgnEeXlCaEXtVbbW0+R+BlEDUyA
/lM1keokbr6cRf9Z0jRfFPY+Br17gWEGNas2r/dqbzF+c/9XqyStKVDlmLKmj7mvvEzuSDAE8duq
8irotPoqLONHjT/Kj3p5GOfO+4ldwLQSeJut7/NOw2irczACsNZ2/HQnvwDm73BImDZ3gdoweYf7
SjUSNOUxbRpzD3q21N66I6Gruf9ugVncWmczlr6FQjqDiIDj47Nj1x/qE0Pzwx4l/OoyWIn3nHfl
/fmAKRfvefpmklO5U59frWGZZ7rFW1kK56FuiH10CnYOr2wf+2j40luYkb5uRNuw1Y1ro/eQ3cbj
NHnazgs975mZvwNxN5t+SAq/xoLw6sZuvpqdeHxA9oXPeD77X24GGztZtqOfl696CkHZKtP3xhus
D2SUFFiu/RZSxe0al+qnkUqUOMh7Qt45LaAy8r61+KB8UxraE60zn6vZ3Dhw7q6p1C6j+ZcVLXJU
dRoHSb8Ou7mhRgNwiqPkQ+ixsbcDy9tPWWS991VzmoYKS/mJblxR0eib/G1ZTs3GqW02igbSOIKB
8NhPKWz0FlI8ZRdT+tZjnBV1rDOd2cmfcG7P2jXK+48AttKZFQYOu7y21eUfYYS6mkGWTpN0fjGJ
XDhb8iXqp1WU9Y+sohTSzRuiPvxbkip4q6aPVgpa3M7IbnOZ5qtMiPwhdpxffe5lDJndZVcLa/7m
+dFnKAgaFlHgPqV5gWakmr+xB/37Vfash9dkYeo94a+5pT3zHpa/j8pR//PcP0eREOzORf/ndWWY
VldL8KVYVrH3KkZgQ9qK22LQ91R5XX84xvDRx7AadTaNq193/QmZTraJuraASgePc19o1RPI8sXW
8/JD97kYp4HecZp/8Gx/VZTgxpk/otFzD/ZcQnbJ+GPWtKjRTgmb44wap2WQi8sOy7ta1UEgmWxW
b0kd+Gc/hUczzfmruiNIvEWFFrrFKqgq+1x4yLnVuCtyyHYmyFve8nW0nXJTCi4woEowTXoigfTP
kXqOBN7saZHPqaPEj3ZkTxpYP6KTd5ixM3jz85M67cz6NCSptXGnqNkkcr4AhwrbCdqgXZgJUNR0
atFTiBOSZjwEdJio/jw03I5LuXPIX3/pM1an+xo9Y3EWemJ4yXN3eLHq6avRmQAI0Q8vut27+3py
XXKn+SE+cSPzCJJAa+aYq0jAGYZDx7xkgOEwY/mLhv/WtUN/HvoBa9wyINuuMox9by/txmr09jEn
VhwB8GxzIc82+Giq7e1wyh4GDyYBCaPtK9GKDdt2AIfdjJ8sbzTPzOiszSBpBlpGhloQfzL+HqUs
F+OeeRctJn9i6tgvZq4HZzfT33V72I7QqU7/SGBNMRibqTeaw+LABqn1RbbrzTqJU+tJc8zfjWRO
YXiLF0oQMf+wa+uyDNFKxLb7F8q/tfJdwkQgW/W1bu/1NqRNSYgmzlBCb9Rqrx56B1ZnFgIlzd3u
3rdW1ej/aeBKsv9WhRd/+Wx2p0zOZ+8bBfZsm8WOsUPgwhMDUrfSW5pNj9UQ4zN5ngjGHSVJ1cw8
dPEdlxJ+v+PjijZyy6RFfWCsXp8ipOVIR4lmW5Ky+QZzbKST8r03LApWGfxFlAZTfh6h2n6Mg405
taSW0hgdFlIst1qpY8apJJoYXGN/orWPSkSfSCV9s4TPumZPl8b4Swk9gTLqVRxE0UGY4x/Lk8xu
UDFaZvFgodpep3bbyeXF3f2BwuG2rfk16QYLG+eMbnd46YCXxsob3rNoYvgaP6uhl2OU1d5I2nHn
SJegiXH0CRLsxpk071uAl8puLGzvoM++eCty+yns+HbudN/Osm9lolFEydKGVXsXmiVu44uvPVCZ
sz1J0jtzMZP5fV6jAvXJikG8G39fbC1Yd1qSXc3Zbx8qv9FWVuNYmzRyqMUWDT6snqcP3Jkx8qL+
zZMDD1APA9ocLjjIFWA7SvMQZOV7QwTNa+V22kaPpbHSmL+qemFcPMjlnHWOGWHeFeDEOk98aU0X
/RVC9kr80fzdx8mK+xCWfJ3aG82cw58IYT67zOw/+QjDVTy65eOocwHKZSATrg/WbjXbKTQlP9se
vg8FgkK4FPRgUgijxbSbs1eLS0oq85uGYhKMKD72zAZ2xkC3lzeD9tTMVrRfMis5a34PBjNnYpdZ
otz6Q+ftaXzI9YELDWUH3yc44qfYYijEdZatSOycgKkgAEUpYg5hDf0HnMs2BDdIR0+/4K6QXaDR
gbJIC6vadq4GrKt3KLf2Tos1mHbCpf+qgclw4LAubT4daPQ3ZRQcEVSZv/7ngRDeJRzR92ia7CaN
vLsGBdgL3l7xCU+UL5dfccbtonsOu7C74ZmF01M9QJ6kGgxjtz0RACZ2VqW13xY3O1BaZD8IPTdW
QmNRE5FA64ZB0iSkBdeo9/tFHgn5nDpSz0URPHxdq7hph8DYhI1cqWbvpKggjnOttZA/seoe+zZr
ntOsfBSELF+h1OfM8bjrDUjWepDAF7D85TF3PlBEDPhHRs6LX48hbNhy/EIG+eAHmUdQYc3EfOpZ
orL0Bcgh3PhZoB2DDBHKkIT5tpGF/piW/g3kFAjB2U09C/vcw11tGmtYzwmeCiYjCpYExrLJYD0H
Vh5fFOTANx5se4G0dHS9fBWaMa59qIDWmd8uAJnjf3VG6CHKnWtXw9pqsh0zqvaH3ZHAIjWYTm9/
dr0bvIvK+9U7xrz2i2m+jxkN3Joe4D7t/Sy7vxrJw/fJ7af3YMGxlPumv9qo+O6DxjkINmkOpSou
p2WtbqPOn5dj4xrL2qqGV4e77oWpe7LSnDZ/pvl1T7kP76dFNf5lOh+W9TZGZvqZ1VN68GZh7lTL
zNNVkGSftV2lh5IOZB2HYXx0f8azKG9ZZmLg5S0nTbjFscEj8cHKgxikUMs+Aw2JV5X21xamDtxR
/fcQG+NTGusQPSLwaRab/jC5KaCsPFrUUQQP/Y5dyMEJOdMdHCpmM7+LqYuRKkflsze42lEBp+HS
Vmu2uoLYe3iZmNYAXEZlQNR6sdxbT78zK7hjfQw9nqrVmGv/eN/iheHDE59m6WvXCpOtr6feWLVm
QovNsvYinTnUR1kGLTdiWv1SnnFt14To+UW0UdILjChbvzGwGGicQ1n7z4qaKEzGRmhcq3UZjwLj
zrw/qyN4092hcxbsxNAb6eJQcfe/QiODGWenHuhp0aRCkrwUvJMl3SlqI3Iqzdk+Dnob7doR/luu
E5ucoMV5HDvhn/M49jZpWGXf43IdZprxHVbYwJYJxyZoEeAHY5n/+YHucUHa9Vm0PQGi1hxdU72p
tlXcoZKWCEJSMNPLxHIymU5dqdgwNW0P8LzK36Vb/etgyppDEmjhxe5zbAFzbXq0G4g1OYYYG5KL
4VblbCvXoXH3bhGtDbNYrp1ksDXywQit6twkzjmyfbKIlmjZq55j8QSeIYOzbNRpZvnRS+TPq9bJ
mrNy+LhzGmfszYDNC+hocjZhJXZ7Vqf0ysbJGPV4rZ5L+saG+QqChZK1O9e2ECv08un0pM+6t46S
L3V5VA5krRXmS8W5pVynAUZDztS6Wpior7yYLz13hueEcICVMgZRD6Ek2rVV759p+neRnkwbq12g
us3dnzJl4KI5/eEEpJ218hG1K2zlH5TFCadmFdpGf8TRatm6o60BP4J9NLE9nmO3q8DjJPhBuQfF
wLto20kLgxe9MKLXlOt4NZYduN8sxGtcuuV+keiJ+ikD7PghS7ULOsXhIRItBqGGcaxbPJpKd4kf
J3LnN3oJH28ukncRldotrtN5nRfZN1xTg5elRs43C8gwOX3kl2OkMK+qal+i/d1HdPWnGhx29Q8i
VDPv3rhp2q18nJfXhZ+OH5ZXnVt2yvc7N7s2UmQiVXlWi6FfzCczS7MvMBGbrUrMR9oC3IK5SCpi
FLeWmc33e9iWyIAXJZd6cMzL6PrjnlIZ51ORGodGzekqzbqZGpLvUI7aYnPa4ZzV79T9O5Stjm7E
8da+hsnL1HVgKTgZbFh6qi8yD3cEheODpRgcnhKOBwNYBxySnA03Hz+W8RqXtXe7F1SVQBOhBrRN
VSVbPQjEqmr6Y+KJO83fR1yynfpQO1KmiHf5/LC0axMd7kcV+8XWGToWNEz71c96RsJIMNx477BY
8MGinHSwWyzcFKJVO9IKxvaja43277B3VyHmBD/nrCMtkbf8ikzHxOFPyt3BqtcL46YHJZkwZly1
HcKJd0EFVyTJtNfYp6woTdB4JZuyJ3cXj3H1ZtRaf6mYOazD0vnQkghrsmh60xLH/l6M7b8P6vJc
6vjBLq73q8B1wa4ThtQNZVlC/fNTm4rv5Vha30wnKRmvzd2LbcKLIZaxPxehdijyPId83rqI8zSY
N/zVGF9LDo48iuRzsfzpv1+Xj8EBOs5bQuW1C70kfKzisN1k9Sje3IIxiSVa/bPUq0+h19bPnFxm
aE9Yy4Tt2QkzmRRkR5ck14adAw3tMAUmTV9Nz+lhIH2gunAOgrnU4xgyCXVHjI6LxKbnTPpfVOFf
dTPDZKuSaU+tHD6MTfHNUuCjiaZgmftio06TGiFLXNVr0MnpGa0zXiz1lPyInWzdSUGPplXf5Alk
+urajUH+WoeMRVuncg9mMtFSQ9Q/uCmtkhCS6GGYf5kaIIi01qtE+hQnhfNZE3yyhrrQPHepW+0y
upoqeq2N/q33u+WvBde4Fb724mFmQ795ASYCzeAvf7Xh/DD0Zbz2FIeevv/u011oGbIfS/zQQhcG
ZV5czG5hplSXED6p9MTZsZpkM8wepfNkd6sBOv0tbP366S67HqL8RfFzmAoE1yo2zuoMkLV7pgy8
ZrV27skBTNcArG/D4KcXA1v557Kn9cOqaIUzPnOJSPwOGY4/WGmcrrGjw4bYSTam32rSqaneMr/p
zpiMvWbYspwB7/W7NAdPqje9z5pXr4ftPhTEzgDp3OpxqGje2d6buDDPvhzTqlMLDbnXOuQDSReU
QbqgqKOkNWlrijLYzim0yq6Vn4p8ifpBCi7JrDT7Ni3DiKEp/KPWLf2NMuWCBE7GEjjH2RiOuCQG
rw6BLiuv97WLGp5b8jRenkEqqnMiV/ehR2jY2la8U6eZ37dnzxGQ993iCrO0fMRqezm7cyAdP4BB
LCzjtm5BP+VkZ6UjScqszjeDL5KjM/dHGjf3bHS6tS3yATyGO/SsHjKvce9HfP3lSityfauFIRrU
ZbCMcz20/znEGx1PZOgc0xAW+C6bwxVP1m4r4lB7nUXLu8vC8qdRLtjCDD9HIlDfvT56nj2xfOYu
Bpl10uXPRo00JhuM5LL4+QBdpB62ykQMQYdx9iqTgbkELxCjmau5xmFUXTAg2VhgYA+irhxRzGT3
hszfNNe8kzHjnA0SmjOnkoMQexlK9AJdegSkSB3TvbhxEh5hGPpbvMitL6t8HmM+u87SPtMgRzfC
wF49uF64rAezCPZ3lNnJo4dmyI5NRv5OhDixwsLjuQ2irSI4NPKsCrSN+jY1Pcx3TY6+PdCGJ9Wn
W5No9vU4MudyqTiKttWvRUzw1ZyZJfwE2trCTSq8cplea2NsHYwscLYBSLClieF3Mu87j/oPSk7+
HGOx+GlOTLNwqDGO5rBoW788UrGLF1viV2ngPnTRdFT0DfWga+W4zqso3neNdfgzw1ygucBDto5N
i/ula03BNR10czvnafjsuEG9dvrO+Sbi+ms2x+hXZ0Cn6iu0s2AEW6PpH1jIrDtojFy03FSm1a21
CchpMByNbgwn93Bm0iuq8qngS7nMCaiAIgD8fUoDFR6y3iQ/POjci5CK7tqctLcSKY4/CSTKInlt
ZZUsz8agS17Rfx/ve1uReZ8DSOWxjJtg0/m4djULNZBfu8aqAgvbZLKr9TNM40Sz/OrltM1JE3xq
sUTSR6gAJTvANr776ZQh7GMajQxt6069Vj3wZRzHJqluTgOoWEB1AIn0p8fWMY42YCPENs5Sp8DC
o3UbpJBuvU7T+tbIVVzPcTMV9fhYGYvXrsci2ZU+2mX20x82FEbsKGS53fQAXF3Ue5spvb9r9bvJ
m+tkI5bQ4DTj9b6mRpllPBJOla9tXIfpuPg1kQlpDA4Ldl1FFRMr4aE9RxD6NdjiQV0FinwcdHV/
qadL5kEakia8sYSl4umimfRFJjD9LYWp08tyd+j0/Dx4bo+YiMoQ5XDxyYAPEFPqTwcuHw/mtFVR
3/K1JdvIazBllVRmRWCOhUHnNKbNplXyHVmZAy0AWJr4Iap7hWmkeaxg9BspnXxCTQZyHUiMjj8m
Y0/G+oukj76FCxeg5iTWKdmavlbtlPY31vUYwYHxDTjY+2PzMS6mdq/DGOGJEw30vCpKe3jUknHa
/nOEYmR8jLDN285Vug4wff/jt5iKG+wkfLCzcgYtxdORiseHtSln0jEBZq7dl4905sMNSG6AE1YL
jN5jvdzVY7fsCy9Mt2neGZta7/OvCD1uEIGlaTbILVpg73nJIfI2vp4f2qV9GWItPPtUnWt7mLuv
yKkvmZRUhxEins7XvmWj9cMpKYad/FHR0SvpepiNAeaIOE4UMbYFI4bDqJdxEZ3lkWazo0QpxE51
qn6gXjIPXYe4KhfnUR7981MJa97/gfvr+uXdQOsLTgDtMrSmajUlQhxLQL21E/NVJONAU0e/2h+c
sGQGCOZwAI8MVkoAacPTJnAleo70cnz5A2xOjJwD79GZlv72X1soT2nVs9mkiFyjmjqmHb/Zg1sz
8AmghOUQhrSwtnd5Vt7X58JfHMQXy7oV9U7d9fFYRkcjQN80DOV4sNIh2ajolWzQXwLgqgbZA9jH
GLW/J4m62P2jkw3LTyOwxxW1/x/stZtxXh3n9qGUeNrA8OTD6ZDASFOVql6htsfn2oCLklqOtR1z
v4d7gf/caHOtx+C1V0eeggTQVuTLFq3Ysnd7vT00ErIb8LZ7M/3+vVuI4BCL/2Mc3fk6WO1FfbMM
c5tdzzxs3ZgDraZ6Ui+KrdEa4zWVaHgAHs1tn8fXZB7OQRjnv6J8OnOH57/asDunfGl3Phoc103j
CfvIGoM/W1O/4xVGKg/wz3udP6n3PVWEswxNDlEkelZfnJ9HOq4L4RNTXHPjMh08JRUSIzNgg+hm
kEkRO/nWCVLvm9FBYpI4ccatRqGWn7VEVC8a8kQUYczYizTDmD9iiFpcUxwcN61Hfob6zXoCRO0z
B9OCeHq3ZqrnNHkGZf2lj4RzuBIzDjMaZGqz5Br5Rf9aj8bRQN2EB5fxOpFccSIPgg5K9vNVLeKT
P1JkqIUlztyncdCY9KmV3TCRkTXZiPu05JuN5KHvk4G/6iXsA/NDmLF7RVxD9pUc+OLm520aEW8D
O9UPkfQcKZ3pt6o6ZYmZk2z+Bodm2M9MaFZOaEK+ljuv0PrkvLQQjBm3GBsnnor9jNnQk7CxKJF7
mDpz2b96czGvXjhgv+HN0cZxQBpTP/0uhRi//YzJM9yyVaBZj00S+je7zlsYeUG7cQLKRr/T45s1
Mm8Wk5P/cP1d1ZgEZoMT3V8w4TtO887g+f9+QWPFDLQn+/ivF2nGLs2y7v/9r/znBep94NIbXTtf
nGm3k8sIUryq9Ub7nGxzhFIiJN1bX17sHranfD7BoGKbW4V1TCp01j1ZQ+r1XsJ0pq2zcs9QuFtP
pWngAWAET9OS7dUVGcdL+2fjw0PtOEJ7o3WUfeJUuuD+Tf256BqwKWSJS+phDRbMrnG245iyO/Sz
C8Cs+to1B9d9TZMCO3kVoOT9rjlkD7v1lD+kGQSwRs43JrO5icKzkNvYgN7WcJmNKLwXd+R2zfui
yv+c5rjO7ht8RueYWEuUGjEcFT9am+40fOp+8BH3YvqFGeG6DoFKV+TibNKaYiqepy+r16xz65lk
YTpskrVR+oiP45BuGF5o4eTBx6A716p2mp9G733oWRK8BR15ARhCApNwMz6kMZPTFAHGesowFvg/
hJ1ZU+NKl0V/kSI0S/kqyTY2GGxmeFFQVJWG1DxLv76XxI2+X3c/9I0bhDFUFTZS5slz9l67npbG
r3u3eLSEBRt9cuRdjFDxFrM8rrzQtS69lHfAmdEwbbOFhvfeWT61eLgJRXe3lQQ/Zz7H5n52sCmp
XeRZldm9Gv1UneoVNsYpuL3vFg5Z20jJqI3wyuklgtRiyV2/ziJd/MI1dsPF1KrdUDjTuTf4i6Qg
BqVI8Hcitc/R8mfx6/aIo370zyNO3FT/pY81CFsMcI6vGInvsh10yeQDMWC2v/UBCa6oy+IV76O/
zNWnuoWToLgezsAJU6UEKAEKBR7koW4V8ldq97J9aIX7ww5xyep6yLXlFE0FEcYT3bmt4HeUUeFM
5P5SZ21lKq5ftTksYKmRdrecayGNn2tloY2qdIr5lizhjgTLMOCAhD3VzbMHcwLfI9O++sq7KbBX
w2tIwec5Zqo+R+Q37W10RLkblRgdUdaiKeGVZBjTfMFxdp/Xku71qtrqMGgft08tpoG+0htA+afq
qUtk/o3xDpcXBQdEpYjzdzMnp9Bymp+F0Lar5ATO8Z9PLfD6P7tDoipwLqS8qhY/sDI3zK9KSmfc
QzoWgthGEFuet60DX3J4SlP4u9vKXQJdD6SV/PwDsdC/XcZ35+3UFdbLR7nAh3SxesCDP5szmZdb
7VRhCoJ2nWBGLRbrWHHIAqtJmJg60a39+aFCxCZyojO6LeJqHg+3IO3+89OspMGokNAQVXHyWUQI
HpR0if95VIozu9BwBUJVBzl4xwdLpNrNaFXFsSt0437ri5koCNJaiS9SrxR6Bcu7WPT2cau3Syu1
fe40xMJ4BQB0/T8sBsPV/zfKB/goViIEF7oBVUx1rf9pW2hpB+AbUKJjayvWTptq8VyEwt33DYpD
SELiOXFacWw0mkHbV5EOz2hcwq/tizCV7Wvdy58/uX1DC+10Ac65t9BkBdtTC9ktc20b9z9/RhQ4
+plynbYvMhADo4ee4LB99d9/fftqRyzX0STRx+9dyFLL2AuOcHJ8zNBITVrxtH1obNkHbP4OFwvP
pRPd2DSqblhGy5/v0HsXWT3pMz9/qtLn5U424fu/f8cIXo0ap8lv4RmWT/gk01Mjy9nbvmXqU05F
JZi63n5K9FqeN9mOiVznWKuSRI9N09ZX5pNmL3bA0NXcDbmi4bsVzu0YF/qNsT6a1udonq2NeeR3
uG6OiHtC+wREIcN22dqHmMGb368U2Ljn/DCEbnWjNWrOSVLlhBJuvM9yQrCnNPoRLUJ7rdmjhiHt
jyjzpjMZc3BAkjTdj+un0DnJhCsVpPpflhOOX27aGkFEs59WYTOf6Bu/oqppb1XG99dmBSe2envK
1YfINOZPRi6ht8FfIZjd1DbSRFRH2lurjC9bn1w18E4N5YxvJaK7IZrGK8PYIFzAWC/bjFM3k59y
1yhwEt1KlIcNw593bcY2AEJzFgxn1mPGkolTr6jWpzqgyXHAClGyE5II9VPZZ3mh7Ab35DpJ6h6a
EFdkG8Z2YDrta2GPkVeoPfDzIvzPRziL/s9z//F9qyG5LbvnuSuKlyTnW0dswj9sJNtOmLi0MihX
WW7GZrIuMiPCWgsTNoAAeeY8YTG5nW5+SPNaOnIpl3BwUD+wDtKVvS5jPJxZ++sf7Ihe4VLPbPu9
dNw82CRa2J2Oijqy5hZzffwxPJe94hMmRRK5xhGsNNBUGUybVnG4qkRfKdzcpnLpC6Q6ECqAxI8b
A6d0w3fe3/B2e8okvBxKwbF1CdXahpNjNCvHZag7rgfdeCmmSjkWjEKxfDe/S6l1Oqdz6IH4PcJd
FCXWw7+Poop5Xlerw0ldbYZWr0hKiNk4oW//kXsr8wJ4i/JpP2RG5W3q7+05h6A9ohq/Wvp3YB8d
8VEvO4Aq2L9Tgb12tXptfq80csiIYEWPXM67TTLPt9ujfz+ojTMdFbf7+Y5/n7d9bhDlTm9iPeha
i77pf7MVYSupwbAQdOFas3PfiSrYxL+bYAyJKjZ+Opl4UYvqDaaTUrwB/K8eurL8lrldvok+jY8x
uKqgnrPSx7buclGr1cGq3ZaT6Fx/AArNuEymkMLA7d6kXvw8X5Whu6MoDjZnphq+QQVun7dPsgnR
b5Td91FFN2BAQqJMM9QCOIT/3obGwPBxe052znCD3KKG78vgZcQI4hljTdt7vcOnuvn4cW2mWpd7
ZUUIaktv7tURyXXRquwD6DADHGGBOuV2XJp6vvTrYLSPO/eeNpX389n6VDWXlq8I2E4ohVG2hfBW
STYxvZ9rntPEcHCiWXvEEvZ3oTv1S86UP3OYKtet4Z3HtLJ0Xfg/13KqLDf1UPegUAbjjbN0gLx9
RmaTtBctDN+QCPb3Fs8FPUMXmUn0OWnXHAxyutBG8PZWunqiVVU8T61anaUCCTqtkO7YsIKU5hlF
+fKopOqqnxh5JSZgX81S6a4iIS3j5J/bYLsDssl+k0iQy22qugl6Jed6B3wi9gUGe5ap7Luychjt
tNUeBEQcUCf881LmAk06hZmI8+VT6Qfc/FYnAov00ZsxswEEy8qiVnKI1DMrLHGydiBHGgeZ18Pf
9UGc2D8PkCf8PNi+FI9KoGu114zf5iCaO+hc09leP8heOsdsqHQvbPJmx9uHAXpLGGp7weqqD9hr
CqcL4l6Ox82fhbvtoUf7ew3BjIHfpBRPyfmubfderLPHWebViaoKTsvgqBeiofaNESHGcoik2EQU
og6b088FZSblBSOJ+VSIwrmBCMdivo4qoDxFT7ly09SK7RdwLThF4hf1ysh2j9MgTqNKLlBjXbDh
yH/Wx0ErW49JXnnsuL8ZzbL8pE2aPLFZtnfh0n0ITecW275qqToEmtw26190q4ixXVc5u8ncGyyt
jretd9uHsF+ZpDA1gsmZvipDFw+61YgHmvf6rZ3Xdz+f/ffzYrRoxSphg/5F32/vmCrdeE/N0jCx
wOAmdDP1wjCz7ruosHeAdbJDT/+kBx0qAavcl5lJ/3v7tCzZzgvGoNtXc3dJcZ7bzEktedhe24QT
8DIt8S6cInAdS4dmQu8hqKIb+eO0O/gB4Z9xIQOw1uz2pSiM9yxtjGPSJv52RdokrByHjoCNzRFo
3+PzDa/b46IrzRMYCfYaK2ZqJbqxYaCoAGSs8K71/W+zyOKjUVqoTgV7ypSl0HQKj+FoJ2nK8X/j
7BOAF/x4qwSV8D1w8jFaj8lrm7A7WJyffiYL/fppnQri4gdGH+ngPmzfsT211chOZvzzB+ykX+7a
ET3k4xZlCulr7U3UzT1C5uVmRnCx1RndPBEqNdrdblsD61yNTw2nbpyZ+vKclypFF2LjZgPp6Yau
3mylQ60bzTkKL0OU0qfeTMFSt+m6iq66C2fTCuiX1l8Z0XsmAu2iduijT23JOlwPNpWp9QLAwbzH
UlB4VWZEHLwigZOjOuZxPe11t7EA0gBi1Crl05JgO+pp7k8/IMTcQm4VFKH51mKco9lWXzelx/qZ
MRHjkRm1dWwsWkW2i9LA6qwmqIws2v2Dv0c2ixyIoUCR2rshzbSjG0/2E6be903UOFgwICcbmECk
FeNRUxJ4YXW2IytOvNVEWWyGIqfMLxqj/XsnbP4iGaz32tI0x77Mq+fJjSDwcvKtZlivyNz7C4Cb
PgDkW+ED0nzeiPg+R2p92cLzupX0US0WP5PV/viViHbwIidVf4HkAcdKyXsZHPEWM5I5JPgJf1ST
MqXZUbRMu0IwVMHYlmz1CZ5Lu1SH32qU+e02LMrhhJfu0n6F/ewQRFvrT9WYwUFToFJZ1aJ425Kn
bcdmla5MME50slwkff6m6nU4nm7ivO35Ca/CqYgTh43Z7vambN2jELl9BcrSr2ZYyrrpeXtp2wfM
I8UlicV5ULBLxyZorkZipk4yVBSOmhpXSGto/G3a5VMz05cky6mVbgkCv4vFyZrqlwIDQ+iZebuc
VpuzV8pYPg4tYyer09JHMAAoa1YAgrnstqI8lmn5oBK8um3ZRKp3BxM3pPdTlJuJdjSM1pLnOebS
G03ycvKkg+i08ZPcRJw31oe9TgLnroLaMjvdSZlQSyzILjezqNJ0QHYNmR42d1Y8r2fISr8BQfJQ
reZjEsp2NkGEMBM0hfl9GbLVJpel7mfoW3Tnudm6Y1TRcN8eLRZH5Brr0mER1a/tsi5Elt3X4eQ1
CmraJBHyoXGU5WGy0EL+vOKKU8U5jbroqeH1W0ml3Jcqvz4UFAUDpql6+F+PgHD5uU2my3pQv7XD
AnNu0aJzyiPRY/XTcWmsA23Y6em5MtMHERqvm0xX1WN734+5spf6IF5KuhylTrRAlIx/1we0yaa/
kcRRy39H5qvNrrZmDf0j/oPt9fRGdO/qmelr6EKPJuSEx86iY4gNuL38hK62oVwTnhGSYzmYvjvN
ryotRWBIQEIo0vKiN1bGauDO+7rQ3RcC8V7bhsoe3b87PDqpnLGaasvVXjvFmz2jKeNDpI0YhiIT
6FyTF+TtuLVnQNFYtGS+T9Lunw/LaMz3aFjvF5kWp+15UF3/fHFG/HQqtK+GPMetgjUro7sz26Hx
tKi+30S6EAI4g+vG+NhLEkGh8kcnuR4Te9rBB+Ix+x+/f7e45yjlZ/qXvfMD4GHQ5fdpD3pftl8/
HBGsovez3n9xSJLgRdG2z92pxlP6VPSLexs7+vcgioLeM53DpUH3qTuGFmxx0FYNsldrgN5MS6vt
TbswXzhN+Ns8mlOheqwr41E3+u9/GT9xo9b3DnH02/hu1JzunwBgs1HgCjsYyEL6Lw86BolbJabT
h/Ss9fsozPxqIRjZMV3rZgiN+K7J8lUqpbRHNcnuE5QDP5yhnLZPQFjgvLdVJUcG2C8Pqdqot1IZ
8h1E+9efXIyIpU9rnjqAJ99Wr2sA8p3hXuTlvFcrlJm9/tShYUaQUmmXftGA24rovF2tmGFcUsVb
hHEmwcORlaR3pB78JnjWPTcz5NCkRi9jF++ThnuitiT4lShUrykzg0Gxox3IuuFgrCKCEPZW8BOC
HEZQBqjR/oP/UxUaRXsbHkrbnY5bc8IFNpmHwrpTSWGFbq0gJFl1asMkQq9SQ33fV8adnpskmUoJ
KahUvbpQSKQuenYtClqvGO0HU/4SfcccO7Ign4hHMcBBdsf0xqYU6IryKdHEHUTr64Rewqf1b2Oj
XR4nun72UIqgyetb2MxcGhHSDw1ZjzLY884Y2ZP6iRD38Q4RvxJUCR3WsYJWxGw96+AkNL0hiJ0y
AyiaYMiFbnu2K/ZayE8s0b/4esftbYb9U9ekEy4GDb9f97DowgmctJF7FV1hKvWbOdEsrCJMb7se
L0vCuLifXCKR+VfuJsm/6+ZAtdzliSYrlsVawAmKAuK7zJts7C1fdsobFKurzAoZDJN0EENWpO5G
xe/SUrEpYxKtY4HDmyFoTnytFyUGPRhYDmqBuLqN5ydLdO5B5B0MrVHfc8Q4jaYxHa3GRoRd0LqH
y+qrwrjGcsy9DuSrH9dz5E+AlDxu5ud8SZhmlO2vskdgLj97/RO4KUQCudeLya9M546woiQAeE16
OsNdLAU610hYogZxPgEy3Di5+ra+X8QFAxiMBVROdebcRbfFojDb5RZFUksf4+iE/FHUv1eryc6m
2g/7zAIb5KjVTpTNExvPN2pJaD/I8uziG3EbSYAMekM2CgyMqDjd5sQs69Nt7Hvirr2UK0Abc/gl
Sn5KAdz4yjJ+0TbzqhT9Ups7zX62Fgq1mZDP1opIEJmdC92A77Er3srEudSrCd5lqzK0TN9JvaFj
7QwjvGL1IhrlRCaicq6G+RjRJKF41nA6z8PbwEHZrxfnpFb5H6viVh8NI9Bs81dfVE9JXABG7rV9
voTPypJXgemuP5SBYyhcGSETvGYzS56KSvNnFnpFMyLY00nNG01jt0L/ZOlIV89tzV6WLjMYwlST
PoVmMQnhO3iLyA7O4J2bWojtu3nCqZ7c9yxpLUbKvmNKxIAV6I4SGniYzmE7cxoyCP/WzJdigJbp
NozXJleV6OVa3XM4XXigGD8sWCh3OEAhhTkeCaU5v9SQe1dLvquSub5kGhtWSb7LtPikx+2Tq7do
Yns4lCzHb82IGCofMywz9AdCA85zQjofrOcGODtbeaL2n0YGADmmRTAkVnRjNMMDipqGuih5LAyi
BN02fcfGvsfZM/t2Us/I1tcu4jeTo9hfkpnXQSpwumjvU2Le9Uvzh0pmODROdDXtgRfi0PvSkfW1
VY1hy0UVGJb5EqD27E9dYd2q7lyRetOd+pnmo77GVS9ZvMscvD+6fdeNFFXTrPzR6gX+wVxdrG5A
QWH39y452B6RRtdadfClDSk2jHH53XXq745gVN72PPKwSByjlXS4rNjMsbvMtpJAfoAwUfbQmVX5
ysKMTr+fEUzS6sjdHT4bKpgy/BR52x5TjCteFjUL13IWBZ0sYG2pCUcR0OUjpRaJYW8p3QtEFAYF
rXVIq+bBcbKroukfir2EHAeT115SQkOJImMo65x9mhOQMszwWcosvZVJerB7l5KrVVBcKghv8exG
ySIxLJANoWPD04R1WJrqtag4mygRUlAl+p3HY8pBFh2texxzk96Ree4bfEahXrwTGf9g9krq29wb
g9G0u1gSM6RXIB3C5VB1rbwzovcuBJGDXsRfSO71ISZ6OQjCVTZILpOd3ZaFyWY4KalnJfwcztTs
IL09iK59zyA1Bo0iwRVx9ctn1AnLy8qCi+s/BkliB1y9WSDjdgQ4MP1xIyMJlvYSx9YX72wjq/J1
WcI7EmF8xxzznapINpbuiWivJ36X/cmOQ7QF0TKx3eRfnabzPg2HuqO3nsUM3vGGT9oVF5J2BTqL
gC+cd20XfxSVOnqTanyY1ow+Lgzfu8ipDhXaLF8xaPe1MgsMa1DPNXou21RZe0DMEfmHxJk0JswW
HHdAytBFULDfBkpijP4Mdv+QJNbNopLuVbr7eTXMuwOgBjj2t7LBA2SL8Uma52ZMh70ItVej0nsv
xw4TGKHW+f2s7FUA4Bh7+wHtQp88yCIG1oERXLGyAKkyk5D6UpkhCrmodZjTtXAVjYnLr/m7pPK6
ZDTyhwFEYedJHNiBZdtnu+2vpbRuUm2mP1ra70zmBlqwXxroml019iVRMgmTGpPT7ag866n+rlYx
/hM8Oq2GoVE0gliR0HnWlpooGpc0h0SMp36gGp/BTA31PNw5vG+e0Y8fcVjtZguHIgdLBqg6jagy
rJ7C0AvdWd8n9A69inDokKicO3vM/gD/eSxUc9wxkTC9TMV9ObYGeSn2EvmmUT/Kcdj10r64nFdY
gPhtyZaQGU0N3K7Mzkzoj5xfo9u2Bd2C7UD3ulT5tq3lMV/0y6girmJG9tojLD3d01L9LgvjQuzk
fCY8PSDw6wvTFNeOCXeAlEIYta/J2B70mXG5FfKD2cgNvYgm4jm1PiJdvW3qPtvZ2O69CSA1b8Cd
i8lg0Rw/LTjLjZbKJjhVoGqKe1WrMYGSQ8t7yfrKTQRW7c4tud8rIts9Cw9d4FjuR7Gmo+dYqlkV
3WdbhldHpXOtgSwaDA6CiOdIJY4usmcOJlOkEg0NMtQF4W7gsAZ8L/LZT24on5wbxFxX7kHCuYC1
kUgu/zpt8tQnYYF5umi9cVGAUSIABaI2XaL6oy7GEmefJD97Ugd8AxYJivHim7A5dk1UcZ/2JO9G
aRZkCax80m6BdZvDgoNhOedV/pH3UKgsukx5616RWjbaRxTmDVxyisQa10/SjTs5QN8dqXhcTvIp
7EFDaYabtNdgTqmS+mN8N8YUgJ5MnLOc2ks99S4x6/0rzashWCayFJivk2DWqiDKdEr7aIhcb25c
I6DnfpJgFRjLRYlnIBHY0Q6UOEWTbI/daacgyNm5YUEKmkOqoKhyLF0LA8u6KLGXd3GgVzkIPjGy
E2jZr46WHFMO5JC2Un5GvMGaUj2biVKxtlu9B2jYpPbJD6ppcZQ0YmMn4a+HC+TQdjDeE3JrzJxL
30Co8IxBuZ3tnaPEkpUrwt1ZUQtUxt8kFy59N4sdjo7kxEQhGOE+ZXQqqcXpy1sdv/mSt7A2VhAr
Ugc1xcbFHszl047HMd5JJ70QENMeh7FCipOWFM2YeiczI/KJN7wyEdKaSh84FbWaXiSMpuYZy/Ty
OtXtXeRkbF4zd/ug25+DG50Uuu53qUj+cKwhOG+pKiJ0eOdEbz4RxPIs4jV99tdU4tQtbCUNTCEu
7koXo+WGuw/dSFcW7MxdFiTEHvrtYiReO+glIB1FcI/jOaUaz3Q122tEfPqOi2sjec0KHLWNjjRq
MpF31F1OeRRn/oQ+FKgoHrLIPCITPZs28ybJ0cub8B7TrK9hgLHRapXesewWNdw0SuIML4qpoHEF
QetB31pvzDY1Ep8YZgR+dXxJ0Km/2Zlf4Lbt0QzQhSux0A3n9W4ZeHkdenW1Ja9ZiV5gjLyns9yX
/FpTnTQGPdQOTgzMnlEDgutJHrQuJhKaqYelUy6Qu+SrgzUHaljfc3wAE3+rAGTjvDS73kLuqazy
327KhErP2t80MNzb3vhtKWjhnSjWAjprtxRU8CXN4j5Kg8Yj44ySJiK6rTKxRBTaPYdiclnVVjuM
jLxGw048FxWfLxj8IMFjiY+8eXRuW9NueVIo99EU/7ZFfiYglqlcol6VHvFZo1RnBYMSMW2jt5CB
GDCB/9U72Nfymas0BN1UF8eWWyETME6sklvY1s/M9Z6K7JGtgGEAZaEwkvI0MEzHUt0S7ZA9GSpM
yKFPPNgfqOrF+JrRuyjLfW/fAGz9FUaEuSo01fduYjoEbDzr7UImvM7NytyNfoZ66W0IAS2FQ7ez
EufFhrbv9+i+W2cRB12TFsJ7K2D94mpcb2TVHX/PY35DQoq4Gbthn9uJfufAJFeqiAFRvhR+dl2R
pOAYP7GEnZx0IbiAmmdngovxxui+hkRwGRrm5DDEdWaxu8YWnPTKzj5KTuiPdhnt5gGF8sLBaoEG
xzWjaIibCKHlGPjdheBx2zC9HTnzzQ1itKjj314YZ8i6eCMl8UnUwvZNhbHhPDa5bzcAxUcJVcd0
u9s+Vt5mppueNGj7GWozUjsj4snz0libSc7JaMt8byfxhz3SgrKFfhHIdlcHUbXrtBNMHyhFVRH7
YRS+CNP9aIvunRQMX6+q8pBbyUuIB8YfiOz0Civ6tCv3ESFBDRyinYKpyqs9QrS7DrStB43yXAE8
oCih8EWklu4FtjJki6z/Y+ju0SIhyGvvEftzjao3ck7DXWeMeFdiY/QqF4m+oLu6a4o23suQYzi+
7xs1CwlRWlGU5EcAa2SNpEorSGy1el8Lhe7JyeBYyuIlLEKWs65+b2OykhJnZC7MOOtmKKZLmYSz
B0Zhenfq3yykbLI5C1bLycxx4U5PmPRw6sUjQTaIaeuYWe4gM8wpDcu5Oz53fXchi8bEMed84C7M
s8HddZl6kbGSUw/9bpaBuTpkQlSluHShd3hhmk9PYNhw3KYNzBO2zz4JSs2p/QTqzlmNX90J5N5i
VAyGkfuZOWwUaxXshQPOxGkhMFLO7WtXSVjgnA9lDv6rVnemqe8w6VBM5RlnS0c8odGbjtGKmJC5
+z1JgnvwdnRXOHS+GSJ+jJAymGZJkdtFRxCGOw3d64zzMU5WdEFuM+Up3jLOGh5WZa9f9/F8Dj+c
ZL1oVUuFgtBjxS9obNsYcVkvFrZBvBVFukKYvLbvcPWUNuwQRV4FqTGGJfckzWi+gfeNv4PKwlYG
z2iNOhBZCQ456sWRHkx3QpT6FxPlqer7L4zxjE059vrFpnFftL3aFLafRtCjJwDzRxM0ood/yFll
CV4jmr+4p741eChBoZkXctayE2ODu7G2GdgOtbMTAhgmM2kTq7Wyi9oFwkjkMMoW7V/NuuWA6R7j
sHtDp/rYKDFsebO64IwK7HjSL0ld655WWoWf5M03dnyaWpqKA8SGRVZ36Z7N9lfLMG1oSmyzabwj
Id6gXfy3aEcnoIyPYLXV3wIFqRPb16hnJ1qPwVZjRju7196grjKSj0IRkAB1Z8/qyzI60NDBgEYA
DWnlUQLnynOT9S9TUjq+qs/vOgZZbsz23lHK7FYQ8UOfdrkWc3I7WJR1lSX/VjRZbxG0ea6wcmpB
tT31YYLWJ46mHbBLQJBMMpAwKPe6lk2ea6NL1Mf8UI6j5+jGXYG8Zz9BRbJ1G/9VHZEMpoe301Rd
MyU20Uioz8PUs49ypXuWMmWMXxkXRrLC3Gr9IU/9lPWv4JdE4IK89zv4UC4QRh9KXxGkBkdodCu8
H6P6NLS1sYchhAY0DTp1PK1/uzVZ9X6xTiz3kiZUzpI6YNPo8QEVCrnYLZut1e2jaTB2dd19uupf
3G10gzASeP0MPrgZqVhlDFMMw6dX99OfcmgLSCZEvLVxH9EJdZqjvWBjU+l2B61BEYneyAzmlgjU
dmUW4PzmSCPmRwB0FAoL/JUlNeka9tMLAvHvhKYp2v7O1zpS+NgtQMrdhTkdyLSPIEnQJcwbMovF
FH1lKPB8vW+4nIflgN7PC8X4wJ3SsHtWMdmA2jMwOQzgysHW2he8+hgNNG4iUzFfYMIaHNTUxyJd
fsWrU9fOCVBPO5ZqfQIBs/ZjyEyHjanw+1cysGFW7OGOjhGC0gYTnDod1f4yOzEHlVOfnJGU6blL
2XmETVaiPT2PtHE5hnyLobK8SbRDYDW43ojudoT4RifdcQC/0t9hih1pB5DZ001jZ60XGho/uF07
jBe5IPkOuleEyEHp/s5HegJMJwTD+UV4AOs4vke+IHX9pGrlLaPshXKEGyOEHUJ+9XSba/Uus6Ia
NFREIDAcMmgTzRPS2aBK03u6Fgu5icuCAcI+5rjCRL5cUhmpu0oYD7VFa2zCBbroqk7vTRiePsWP
aABuS2jIgJFsOofiy3b6p9apL5kIAwC1OHPTUvXNUaWPTAkRk++8G0r1G208YXeVU+Fw411WivgT
oM2OTgBd4aVE+QbMBCpXGeBQvlnKBlKlE+NJG4YnxLXMD+veCDJqaZRPSKONluSLLn3HapFzHCE9
ByLwV9r2zdXsD2aD5XMuI9zp+to10QciHpkJ2Dn6hGw8ov1rfd8WdM0UqsSxrh6MgtMAuGIa2U61
D90G/VpjE2IlxXUxFs2n1Zt4QnKOJ7EvTjHqTGytBrx6+irfg1uBVE1e0mTZKcWqSWshCkRF8pLP
VXwjQsurG4ouMrCLXSgmGHx+SIyj39j8dhKRPGsaaORkopWhTlfm6CsHkao+LvqXAXfQqY+iEY2h
hSZdSnU3OaSbr5lqiI2DVZ60sHcKoFsHzsFjUnQvi2MctKqu70CtO7QgMcBMzS9LSfD91BDeyHyu
fIctXMNQsivT7HNolS91Ei9tRsC4PoJdz5IqRAIFFkOEeNEVK7l1c6Iyp/TdksCHS2ggcKgO1mLH
95HGuU6r8FwNLhEyMQl4Q0ObazwNpMrsSSYpfEPnzIqDdfI1KlPPLTD81l2xM2ZBba2Z187BXqIh
nt/nY/KZNeFH7XTXFGhXm5T6zklfZ7n6ciTF0rzE+8rto4ehqInmdXyFG3dHT6XwBdWOXjKDVTV5
Ru7qq23yIhouahe3xS5vw9GnnXJITHPfRH0daK7yJ1/yS1zhKEkM1j7dkkc3XOgnC6A8jtqa+2pN
RSRBm4KrtP8grK9ummR8t2J0LEakrpragggD1hw0UH/zVS9P1Q/nPBi1Tjml4bynGfnHgj3pt2Hz
EE5zfavJVIJmciWNsAMIJnxLQu29yXVmUtThYohsN0qE9VMs17QXagn9TTbkHSIktwOGe1hhi+rG
qNG8NvhXZ5vqoeeldiovzDTRahuvrSiOEKVeE/ADVF0xuS0FM35pISUS4XuxGB81b5Y39O7ap36R
mWv5Kqm5Po5U66bptMu4TPfFZLOhDZZ2yOo/Koj2YqxvMJUqjyGG30NhtrsFPJpXEMmdRPnOyLrp
RBXwEc2T5RMwnO3crkIyxO+wWOh1VQq0GItPWvuLH/fWxnIGfFgGsVBu2SYiaikYytXqb4k+u6Xn
9CXcvyoO+gZNZ9Hrv7vJvdFldMoQy5rQQU64VB/shvQmNzXTva7dxTO1qVsYLW8Smoox+250wcUP
osdrctZ58KSBI5lXSQJnIBEWQdP1f/oAasgAIhbOv1tqa8Fk35VFSf7d+KUi6cKVkt32RfiB1TDy
lxU+vRTmxdSQhsYmpunQmXZVy0CKxsYv3GIk2LR4SbIKtqI7hedFDqyIWOzdWkmY6F7CzkDbWcH2
X1KYo6QbEX2BrGMBNmi50RvbcTzVfwdcssAiaCEQSuATr6NR8pR0OcLlsZZ0Mfq2t/eTTZWuW2im
bIEXPmIva5rBvDR2+O0yBkUSMtA+4SQLarPyWjuuj5hBHdSDTEdGgwgQk7qJQjP+dsd8CKI0Uljl
WmRa5vwl46o7dLysEZ+QgYDDkSADcS3RQzsk6vhfhJ3HcuPIFm3/5Y0fIgAk7OBN6CmSolxJKk0Q
KgcPJLz5+reQ7Nt1uzui7wRBkKoSSQFpztl77W6P0NNG6YngeKSLvYrRrLEWP8eYXlwwhWhf6JrV
mn1AdkQndmDlNwTFTp6KjIp2hygxoUf3ktOMwqfMNcved0+A9rFruIq7LijRq7bfdC9kL+B7X5dY
VJab4SHu+3BdNgyWc5A+uOi1YJO27I56Vt/uFrQ+dEDNFdugMi6MasUuAZc21bOkRRhhzmCREmb6
not2uSd9fxvH/SM61J5M1xwU4ZS8g/cBHy8afHbGfgb+dTSL9JQm42lCEKPv65JtuegsVN9l+uwk
u3wEcmzpgOCYBp1Z0B0L2zNOJes4D8TD2+ixKfdTXJ3TYlUN1c53zVdbhl8SfZ2Q3bW3EvHTypnx
5HTo2xG3yRDRAYALIoVBoB+SNMs0qy2i+6dCIjyAvnol3JxovjQ+SKrna+maZJu73tpuCiLsbOAJ
ge24MGANygoCkHduktkZFWvMXVTSW/YdPXXYsRmaQ+D1NFVGRI7m0Fd3AtlXPDGqm6UHiK96nYzp
p3yroj44wEtlk5Wa7sqs/AKpelFcMBPfzbXubttlSUhqhdFQwZ3DrGAhi2hqxpOJIhEVKtteOQXb
zrdRJRDQtmvdO0OO76QfECOABlq3vO9ui3ubxKjEqz6t0fyOLGQHsXtejVLuvTF3DpkZ0MEd7S00
rxyUmrM3neDFaKZD0OrWDjh1Tsng0s1LXAZ21JXRB8daNz80n62/553rLiahCgUewEz7S5rX84l9
3vcRhaaMM5DE09AeGyuHh8JbZ9/IN5NZ0zZyfpmx/z3pGOEsk+V9mmv3oqKkWtjFR9WGbCvQHu9i
2R0xzhLGFqRIg/VwRwmcTc917LDtA+XyVn4LqCWcfnUVTavEb/XN5PRny2c5Y8sBx12CBDOXX2o/
iDaUVj6qkkYpemiKpHY6Y6H4hPX47IDx3SQ6oRfAVyn0Ns81NxIrB5OVksjyzdj9tD1QtnAF8aas
2zIlQsCd3qwKlWXbc0WKkXKFQf2zj4CShTD/Nn1ifUkRpES1+U6P4bOsq5rCibZF6GC5pC2s/Am8
HhuWS50VXxwgO4DYrS0aauSp8UdZxN9TgogXntAaMeuMmIX6/ziW08Z0HgoHBGGUPw4Fe5dBE9HO
wPUvSlJdOok+DDDNKaAmtc4TmjS1t0fSnu9zR9/35MIj9aVpTqmK3j3DkEXDDkTiuioWWIafpVuW
m6s44qawSu66xOHj+TmCdGGe+pbisZkxGLf0rWNK+BQ2a7ko/HeaFs9XX8wApNroFA/aNoc0uovL
6EdDl3jlJ8sQD6bWnymlhimADh1xjiBr4jTS7ADGthADzYuRyW6d+85dW/bDtqBVp6XOZz6QBUw1
612ruZwMj4sG5SEgIp0FD2Cl0DS/a73hLVM1SAV6GGjriK4wq+TAdvc4NmAMC+QaFuvGzTj4X42J
AmJO+MSDN0J9LJc5J5btzhXap+mWn74pfhXWpwBxvjYHHdl6Wj87yGQ0gIXM/x1NcRjsNY2cVUv7
Z9859XPg69Wx0vStCPL+UIenTmbpEY0QZU6ttqngewRH6MGPOB3pE5ABUuv3RAN3+4BMBaSzPX8f
vgjb6ZrdlLcvLZDNHSREbq1gm+XOZ8AdCZrFepoTfNosaI6eaYTrqPFe3PkbQLZvdKudC/CeoLVC
rBndk5OIfCdR5RsRI4yR40clSUH014xoS8dl/qvqVZJ7JttFHJxsMCU1TXPaW7Gzd5coMU82eLFZ
DKZzm+0Su7yj8PxYtW6CogLMaqf9lEuntAJNz6xMkTvI6d6gJHA3mqada5TugI5hQVCmPppj/WEu
dtPStarnCqxibJ9qF6qzbTTOFo+dtbfb0F7YL2Ktj1Hx1QvixwLR4a8ysUCQO/Y9zWWiABsGpN2y
lWOyG765FRyrqDSO0SiOKaXVy5BW4UXBX32Pm0lUCU0R1wH2b6AoZIFR4lOdvHczHCu0luzUbBob
XYIyu1YK/zodd0W1pCMVWfZkNO0GuVB5j2y0XaeTqLa5qxXwtMwTMMfu4Dp289SF6PF8jSXj7XSJ
hJA5muihSDtGAE0/lDLQ9o3UzfPvR16QfXX0Bi3EYs8q+jm8p3Z0r1NRXqSnKCZCv6hPQPunC7G7
Bz8K0EC4LnRjOAHbvl1uF3MUb9NYJIgJqvAM9UG8eWa6xqcYIz9erCiSLm2FY4XVkGlelEv45h0f
TXGwpkS/5KgOO9jal8LDakvDzKI1GBEoQ/rGc+pcKYoJ9EUuLYy0bYt9JYdrvQRODw7aSNf0il0v
rPoI3V5uXPz0XPHQutm3l9fJQgimGPzqBdPB+5fiGXgY8wkdfAC/KLWJGbSRJyBLJoBV/R4Cl5wL
gbnw+41aXKcZee8NEULnzYTth8KdSxbPWBy/VG58O6PMxQdc/mVCw0ZLvPjQBeSHB56W7dxF0KGC
GbPmyx/fb6z1x6I1uH3K+KfyeWJiu50pEbrSpAd99hpX+I+V47xIxIp9iP0hI+319t8MhCF85oIU
PMOYv8nEFivBFPXcIbXA7eKRV9A1xQkh4XbK3FPGronWI/5bU7LUIovT2ouuuWSWbr8LdCNpU+OD
cQ08adHgnmszF1dU0ex5YVZuqyREmG2EP2pfuo/FaCUM6E2P1QmEzfJ8l4oHgrzeMGr6W2XOt/uB
RC1yYG8Z3qJmDTyI9GvRGcZVs7JlCg7NK3cuiGGKmwebfKVF+56eZ0maDX1TzvNAstNUuUW93Z9b
ynb3fTPVD24AvM/2cef21C5jT5ZblZyCBJ78J214rJLuHI7mh47V52O2RmMdRARGdFiu1wpOFfp5
vpV9XdzwJ7Ol5+xXzTfpDF9vUWH6CAsy9aP5FFbaIqWFsgsN30DHbd0VOk597MXNrkhJSrkp/Gvf
nx9mVhIxKX0/JkFXzxRu9qVGoIscO9YvIsnTO6bAGLSkdzctjpVcBYPgp+Or/4PAMUNY3tJGdQ70
Faf3Nkn2UQ5YVIswUfp1SdN1CfdLnEUrMrO00Eo72LWaEHcUT/ULYl2ybSZpv3oma6p8ms4iXkDa
OjJy4M59kDwkk/Q8NFfaUutnKgzscDomobVRfBuKNSdd99uTmQ7+Pi0ggsTDqD2UNne61qD+pCkX
bnQaVRShobQNun6oJ+RhI2TNG5eor9BisQiW28QlKVz0brEhNMeDgeiF93YkowuKFygMAL9WdF6C
jQRefUjL6FOxYFyc/3s2HGgTMi1/sEk2H9wov5+XM/VUPomfRU+2/ES96cYowXj8qpkC5xVepjtZ
Z87O8Of+BSQLLebA6V78cQl4bYcFI4WmkG6XCaYigsnbRkG9j5dT1PTJysDxv0+Hedmog9sJRXIl
Ijp5UKAMo0JOFy05esaU9TvZoCu6jXHiz3NUM3xinQBQOadbNXwZjlkeHRfTlWzq6nz76ofaH6Ft
0W5bJLqJJtml0MK/dHB7acvUT16a4WRLW68AFdr8UiOKmyJydn3uMjzQ+iorYOb8FwKpHfrubmh6
MpwnViNGZx1sI+Ebn7v2Jehfe5wZ19tXMcX8l31HvydkLMYmwKPE9dc1FvhDyzhyrZeDBHayFgOa
ndtzGN02vEt/X45wffLGr69otsTWLSvq6CMLGAVmQf+wZoyfPoT+7rLjb5NBX5V2m/zwrR/KPORE
83diJqrX1J+K7QD4hWYTTRkl3Baj/dWM6/5e3d5d5H21zbxZt77DTkph9Z0gTo6azTii7lDNKx7H
RmZPOYvoB7cqP1v/tQmF8aDs/1hGNkgTteNt0B+GeHqkrj7kAm0icRQmjnWjRWVQG/k94E9nTckx
/z5ld1OsLyKSdjoqW1NbeM6ddOYHxnL0f5HmacfWYVeI02Y++qGLeEfG/TPX3UFdYt5iAyzLyqLu
yiWW6WixpoB9N1jg8JufGfOnqOUz8c3NC/oGG5uoDbdseT6+T6RsPxOMCVstM6djOdGsgQRQH+1l
a+9boQDYMjX0AA09o040nCGbFQ8sW/84IIlzVpDwBmoMxn7hY2/Bxk23sZDdXfeke1/h8NjPWTjJ
Yx9OGUvYl4Ks6U+PigSormA8D6FHRZiF0EH5XZWZqUa0i/5tXCUgRncq4VhDJAFMi9g0ZSjxWkMg
b0/qe43KcmQZFgWI/rsZTv6xmqS+R9DlPBZ1RfrbZGffyshf4Dbd4wBabpUQQbGWaKPOLfEHrxj/
VknfjW+3acGOmcaCLEmotchmX+eYLUZyQH7DnZq+hw3m4EhbkD9yYseBoqojaRKpy7axPOOxx6ZO
MJv9PC+HAKAkC4PCvWt6es+AltaKk3dD5/nJuU2YvtXZyB6QrOwai9bLbBlnP63ib1OEhr9D5H0v
QPNBn+kp5C8vpHOylyIWbzp9uj042/wQa1r6uvxL9QPqXxY+UrCoHVaw7OKn3tUuyniqNZZ+THKa
mVrlizeY6ahu8V1ouO42LXtaYPALNNfskF7GsVz69p11b5gxelvWbIc5Mi/d4qkSKfscN170jVPd
X/C720SE+M4rIP5DbWTnkrHjCc9l/SSz+awGRLfO3ONQa/nGoxywrTree1QjH6SHFhB2amrPEBoO
tpQT+9GaHEsdFGG5WEd8jVHMJiHp4lneaqii4qVq6c9nXV6fa9EWLxl4pG3BhbsTvp6/FHwD0HnZ
81neBw1G+5kKp/0sJ1b7M3hhRTSMdFZ1S03UmkmIJc4R0G540ce4+lqkTcp7Haqtyus0dP1rUWXZ
ZqDYc68V/p1yFlVW8MXsa/117KBPzQzSgR18RpVE/Lf4DVVoWwl6oNZEvUNZJInazshSKkr55lvu
JwQt61f1Wlh2/8sWxYtJr/stZ1+/0YU/XEr23idbz4mKXxA0N5ffbfE2Rc5DqEEdqqmVLnL0+SVI
PHAhMIy+5XZNVmIEsGjK5DY2o/q765k7PbDpswP7wepm7eZWzoTEMIz0AMxXkaPpF3osJf19yAfC
jLqtQCQARE2KL/ZySkqORn2b2hdKh/DOp4KBT8Qins1K5/c8s02yEyAN5n7iWgdHGmcPfeQFnmze
pPXtRD1TpBQUb5/DdNkcpE6ypMT3IOvKINmoU3XQbc24g0o6HJIyHE94ZSEHptBHB5Z4XjKhA+z8
eDer1YfQB1akCRQkep3vZCF4NONkdqmlzM4U/r4GifMx/mn7dqc0PYgi0tEBsOn8/QKuxLShzy07
IowwEqMaWUbngRhFdi+w9cfGu95GXZFVKM3LObkPG4IFHLZVb1UbvaWtFfys8U6BVnPvoCHY1JZh
9xsBMeBWnWevnW/sFYZFPe/63jGb8dHQ5QGB2id09ULKb2qVqdB6DtCcmZ7uHJefE6Pl2jKD+IHc
CxBcgEj3JeTc9dQtCrzZ7sK9kMDy2FG++C6dbAheOqB9q3/0W+dXJxxW8Q62AhRMxXBSqMq61+w7
bw7o3S3kSk9aeBWmbsCUS02LymGvQ+4Tix/bz61i8+/psf4CWfnv7FjPcm3h6K6jC6zi2MD/CmGp
DVlqnazyPxJGB9tqKI/H8TXErb8r/nzkUXq9PddyI/nWXH+JWBH4YRKAbY+KKw0ctIyRnT9OYU7S
XZmjyxq84DSzk9pa80gwqJO69e1J1JLGcYmOiHVvfND66kGnK3m6+Rw7xLhb3aqsDfWnbqXLsIDC
NzyMgPiuvTpk6cyCF71WlftX9XxKVODFifwPj9/87JZGurN6HQd2GZSn2hHeLoFV+ITJ+6lM41fL
9oMv3uSCjlwe0YUo1kMOaaVFcrkh5ARYGzDJ5RA3qDTD2q3P6tQMdGdjW/m2DOhYaLMIL5HOQT0y
I+O1wvZ56fXuLdUH+763evMLTSWy5EqGUA+wRs4++QbB9HQslJbdPtYD6Mp2oAnmNG8lppIdYV2Y
hJdDkMXWvePpfGI3fek68/2GEXTxJKNVwYEd6ymtoxrs7P+I+7a8v18epA37hk4wPRB85x+Mng61
QB47U3+0e8u5N5OFQUjJUOQierA6k8xny1h8fVGKgCAWsdxqS5szwuql2Z2+kWTAbEA0UmlSO8FK
Jt7qtvbLIUefbouMoPX6YGePbB07o/pu2Ik8sFSEZGBqyD9tTHdLWkHNBoVkNbjBPbXU2yLQRrS7
HeRLkybzk8qfGd18WOtEqhySJYmmIOqNNJF8N2aigUcJVUOOIdwA1Fp38XJqDNmT2wzeg0OL9/nf
7y/DXcKX/3KDOabheDZ2J4PwUcMy/naDsZLNDct3jhp3/1pPSmjEeitpaOALwaFFH7P27eisgkhj
pukdohbatD5e/wxvHEIZkt3kwujM3hQiQBjJuGCVEcCHGXIcoTdbt4G7ZSew6VEdGytm5eDbHHnw
9EDblPoTc4YNBCPbcB8PdND+s7TU9QE/eNW+hgLxtjv6w3eKLWRJOz9Y1iPQYYOxHjEfH1ExcPO1
Bw8A7FWK/5AOQn+MD/mwyKskLqlwvlfmw5Cog1Usi/DKHlIQlUE3Ju4tBBHBwIYY98I1WQ6wtayz
ZeJdmvzsHS46mQYUUG6PpGdzG7Tzg0E5eDeHLdNjGmfXzKajF/jXIIlDQNijdbVMuFZWu0m6+Qvu
kPaxRZ/0CFHsdXKImyGz0liVdYhOvHF9DG60afZdPboXR8+8S1k30zYNjHR+bfJa0hnPgzP63zNq
p/oxJTlkJSwrPk+hcwbxGT3XnWld3ZzuBchS3RkvqrhEJqR/P/fTqzpjV3oM3KHZEKrZvc5lc4o6
N/o2ag4lVOnP93HfMUTN9llVSxxEnWeIOUyt6txuq5cbrxMCRXWvlVO+w+5bXbn8p6qyCDOK062C
/kV+862zjOjR0bX4IURnvjJnjXJgHIdbVrERcV5tf5amlp6aIg/3PQiJJwBf7PIiN9xHZKse4qDb
pmPPn10zfmljELy4+vAS0KddB7CnDk6kN28kze/moW0+LQBMG9+355NrjJLoP+B+UC0+WZDjWjMz
4yrm8Hs85xe99fszcsDhjBFgPAZkLOus5c45ZqXFbY0xc6V+poNqa4vmaxUHd2jKyi9ubQ13ccpF
HFhoI25gtH+/Ox3z7zcnVUTEuITD6a7lGIb715vT6BtXIhkr7pxgKM+ysuOX0UK0LNrmwVR59TcS
STka7klhfRCNRpfM7nL+uMjVsrDa3kzzXdbZVNwmWk2K7JxHcgK8R+upAdRksKM9Kzv9mLIhm6K0
3405VASzrcY9QgHj2Nfg0c2lWqFO2+U0sqJ6rWs2lqalDxbBtHtSj0Ijj5+aRdVsGNGDlCF5abJm
+YCc5IHMMmqYGS57tUWtu95adzECMVaFAESckt+T2v5ZjqTYkTn8A/ed/5y5sjvkVY6OfED/EMI9
3LSWGd1HS5a0oss6RaLx8abhf8Dg7GUQ/Msg6Qo6Aobnm6Zpm8jm//p3YODMCSWMCsyZTbTqrfx1
MFmhW+YdQw8TnOOVxICa6aekPM1ZUL14rptjbyDvM7ALOChBgrG82kDo9VCLU3nLWTUwJ0pgkomf
X7GibhTVBlngR5Hl0UEluVmGlh1vznuztrXjFFur1mBHMsB/PYSwxXauaY8fy/MBe78VpEtxIPPm
pyqVBm4hqPVEv9jjQvn+z5kWpO7aIRziDpujd5p7dFpqTakOQLB2sOz6079fzcwa//gaXUt3ddsz
PBNh3D/mmsTQa3ZsBe2sdqG65I3tfDdK4w/TuRypI/QpQa7RnCzkryh9uV28pYXaphzcZzuetXU4
03E0WiLNi7rnVqa6v1LbwYFuLOlqpK9Xc/iaD0Z16Dr7WxlTdN9ESwSSes6PvW/cV78M1ZW4gUsK
NgJIYkvu/HyfLb0XdSCsKLpQ1Fs1CJWfiBl9t0bXuBc9nfI2ajEZLJZ5PPYvQtMm3OHReMlapIV2
5IltV3jBzoiku2/N3NtTfsERn+qPilGixyU7Ri1/J+gr2oZo0jZag5cb7Gv0nKd0QgELtlvTMuST
7+4KVcqlVobArb3gbnn1NYnXLadgbCKjU/0i1SqaZFccaOvZ1gHXAIgvvsog0L5BvKwpDU/nwtGH
VRUXE6KtDFVoxGr5rA5Ik5PdbbVDhK+znxA/NoyCdXou/jxE7H75auPt7bKcK+1TjORpqVkzdFwQ
nmMIGp2JPFZ5TegYl3wMU0fcrtv9U1Xq/kPRf0OxgO9wGRbqABFn23qIyrT8Pq0afxdJh5AS29dP
RYjX0YWPpWVNc6c36BxI2KNMoQX9hvEupGQdxY+NNyB+QZB2tufky231dVvUsT5+7cu+xvxAWfo3
R0HhExqfCKKmeaaVM+8VFF39wLj8PH5lf2UMfXghqPC/XozG7gQINDmrH7U731v/+60i/rGudT3X
1wXTkcWmx9aXO+n751PMZ/1//8f4v3R6U0j/env0NatfO67EK1tOvgH0i9mgQT5Kdke2V8Px6M/+
I31aVrnO/GU+iHaGp4EB8SWMknylKhLw/fFVZfNjx7hHVyKzjguTaumvZw+uNMJNEFbNu1XVX/LC
Er/05EsXzNeYhZW6b/Slm6AeOcO8BUo4bIbURANpuPJrkD5W+Ij+/Stw/zH3eRB6hOGyvgf441l/
w29SEo8sOwnGozSGi98b9mvJZH5XV6JfV7K0Xx1c/buwBojqLq/iwY83tk4OhXpVHz360IgFLtQ5
wD/ZoJ3tyfxQoBxHRAjSMv9rP8If6jHtoWw1/PVv6o9XobHPRm2JEKCxkVXOH/dFuPjakLK+pbMh
vrKNWy8nFAJhD/BASJvvGP4iHi/ENMLLr1U0owvl4v20YZVHRhNt6aRG6FFz4yz6yaPnYhItj1r9
oA9HFMPRo8WKFGn2tFR9lqIJu8dorzJG5ho5ab9o7qLUzV9SP3bOsKG+N6LLX2S0kGGZJ0DENO1x
rgKUHIG4Vwfdma3bI9vz/sdGTPwDlkrBmMWKz15d8KnMv12wdL/NrEBecicGrQQmQ4ch0KwPPY+j
dSdysmUiGe6IrPdpF2nyTo/Q3+nFvqhAmDNazztFMpNV2T6pQ9Y1P3O6zFLrgvZodIO7H3R6UD6a
9ttaS0u0U5Fn3o94No4Z6xA4ppSSsTVV4CWnVd1mgM3pHcW5GDZFTqvi3y9RwzT/sTDwXMCoaClQ
KRj2Py7SFAUA96lB9XTs4zsM583TOCdbh4YWNZFa7krRRKirOZgjevBb258Y8HA7dGRozSJP2BXE
0zvUWwKG6sTcWw1SeM8mLTRz8vprOSKtJBP9G7p2+tG+25+Dzkwf+CJoxmWh8+4ZVxgH42lg+1BX
RY1s2uNoYnI4qQNvvNyTj/hDMe504pEkRdYrwo3mcR5h0BmVR5tuVL1qmJfQMCISH3H8++dkKVnh
/zsavTN/iKAhcaX2pofS4O7LAvnQguJZD4bWR9sOLd1OnS9ElR0sa3w3Q1ECS6jwlXTkNkeA/7Ql
2mjaKUpTk6AGZeiOz+oUMgNxnRqGKil9ZyNrq7rD546CMRhxVkch/BydZtasy69OjmthbgP7XARz
crxNW15QYjcyuvgTizVhB4CXi3DqEAIld7c5kVt+BijiDZfcHctd2iFrV4At9RzOGGfYBCDZZseY
HlSSHeMQXoO+TqgIEU9dR3p7QQXxSJuTelllG395lQbpxS4cioVa7T2gOZjuhEY6XZMY8uTFNDkv
Jpkg29yKiuNM4vOe1bz/VGVY1mTVmq+3D5LM40c0tjkzvEG7OTXyQ5la1nauG3R06XByo7k+Da1L
hXTJB1EH9TyJT6ffTwWQwW9LnMzD0QKWAiazcLFeIMieVi2sto1rTfHem91ftcyCl9gA+2O0eGux
y/r3vRgvtzKI1ULj932axm7i7hY+6U5duqY2PcOB9Y636V7N/Kxu/7jYdeQ9OuP1k+fDM1NLH9u6
TgmZ6B1rQdrEI+1Tmpx3bZayY/WM7tEa/O5SspzD4AVOUr2A6Du6E5U1PtARcM9+NUxUdRcLV2BC
x1K5sb035awq9Z3iMCYdwH0wxJR5lvLpmNJzjy17DxDH2dwuhtwWONEdlP/stciXGQOXrZw92FfN
XdNJeLmtWKJoNVcz0l2E+auymWhkk6bgh92hlodRGvGzYoy1no1hWEbeQV3MeYyjJIrlqU9xymOt
Eewtve65d6Gk2AAwmKUBvCLND2gpT8XOcv3gTdCD61TshG7tw76+SKahHz7io+VO7HHvYAdv5y86
AOatLqeQUqb1rnhXNaTSu8CUH+oMjrd5SKoUZq2oNagIbbYnqzJ5nbTqMZQal26Vzye9S/0j8vdu
bdMwepxiihrLbB8v62Vc4HQ+/J/SoOKo3qyoYWUEPb97HJ32a1dU7Ms1ao+NGY9fTB1RnYp+Vm8h
1h1JyYx1jJnW2hovWLNTgFn1AiqR9qgSY5mskKGQSb235TSBwyime/yJ7SaPSZv3O3+EYt/nzkZ3
24sROTWynhBzkTsD4MH8uAoo3tzkQm39WnHnvTqD49x39k9ZDpcJPsRZHSin/PFIDJN+pupDYbO+
T/j8m2QIcY66lu1u8IQWJ+6c9SKlVeUSE/z403KmdFXqDH3DRlVPDZ8K1vLawFiwjuMo2PdaV5/V
wWx7ltgpgKMTFk9qlavegaZrxJl9KMIy3WXEKphEak6+9aF24AptB0UCkFi3KfOkfZk14ilHQax4
abL1nZdH4/KcejWU8heJkMO1n8zqefG3mAuFGPZn9WzS2LLDYa1pvfegRq9OR4Ou6yakadmLVaVG
+3AifPC2GdCdrt4bRfxOHBJe50HPulU3ptU+mEySNc3GPgEipKTMqqgwGmJtQ3Ojhk51AB5Ac7oK
tG1ldfEx7fyn32ORPmXwrib3v4anJ4hnBaRfMMeZHzZ72zWwW/r1p5mYze1rvH2D6sucBqs+u/yt
Zs0f2UByaVVHdec3NEdOt9m19dNsrTYMJBfDTw2Sx9bWxbMOdlQ97QYGlvgkYKMiQg0ss8xX4ayP
1wkQ5tYANvXFzfSfJqKXiy/nS5Il2cWQUb9tCEbcdKrtU9FmBzKyWJSq80Ce/ZvrYmlhdBRzg1sn
wNMHZzjaIHeZ3h0KfrCzrerss0lnhkMcknuxuyXrPjtS+YouDcEgJHIye8cOCOshK3ZUWwUCoXo8
k81mbj2kv483ypmmBQ+NH2v38H0Iyuxb7Z7YQLEqCv2qAIuxZ4enMEK7NRr2gOMXwea8PBojFGTq
kXouxKx4e3Xs3HC7CFs3v39YPRrj3EOk3y80xWghLUXv7ZhZh5joup3SwqGoXhOZ66LoXtDfqF81
FHVbNQSowUDkY3jtMfQFeJjNSr+oEUZBdaPcJRqKRTzZCgv9fTHA//mImAyDFl+PLK8a2QvrJ6+a
htu/NsxG+2NNnkV5dVABrU3EeAVNBeSHjSwYl2Z8qPL4J19s80QOWvhYaj+KqIKlJWTh7JsJTwFo
UIyb1uAROajtWy3cqLHv93sMmUOHyoDC7PTaAZWtcx1CVCyu489f63G8LZIqYkh951ItSRCdLLSr
cJ1r4AcQbx3NoaUaInQp+3KfJHTQ1ak6jPghtr07NRd8w8MssvfEo+JMNmOPoUjv9uk8exhpLaJ/
iVu9tBI1lcMYqJ6idbi6bXbLGVtUWKPjYI9sXlPN0LZYPmIrie/dpVtRIfK5j+vuEOYNguoUztYw
yWcmHFqCNNeXHTTFdmZYPRXPrSOI5iD89VXnNr+DO4313CWLfHWDvPbJgCFmGQbUIfcZlM1REiez
jAyBffIce3jMsmGPGCP/zjctVsw8AB6l9qm+4NgbMFBqzdJxsbN7+5tplaSOjYLsYclfCE+9ftL7
6VP99ShNtU81EsLNxB3LvN61Fz3BgLx8zsHMaPXMcbhrisrArb9gaDURZxf1m7y8JuXcS+6iAW+f
jHWw9InrnnPrTlPLIK+J9mwK5Sae4/59AaVG7Ui2QyHEWl3GRZAxQzmwxGtjWxVBcdTx2+0swqpe
s5Dwb3Ruh2wIjZtULEBIrFfgh8p2EPcFSsgEHu/3vGw+saBCnTaFsUNneRN6kmhkgAfFULqIQOMo
Mp5LND6RpUdHEg8N1ruu9TwlzVMQNRiMFiVJWEmL8SjWCVa3noTqdRHwaO+qMQZW7LQa0gZ7WwRJ
+CJzXFAlZhuuJ1CPtyuxAtSj+w1ljfgj9yGTMSd8sD7Nt3NhzCcNXgL6Q5ACcjl4HRLM2ykemjfP
odQoAtYxtxpuiMd+I2Q+gSKoza+FkV9VHaHJSJOcRvE9kgmek3kqHw0d0lgB3GHw2tjbzy3IzbjI
6XD0GAjqAjF+q83ZOTDq+SAl2K8WkQqKLTrM1bJsJ/TD8TzroljiTpmt6Yi359+iIcXMFyCJNjfI
ekupdOvho6UPGRnYG0O/3FA9rrdo6SmSVZr8RlnKPgPqCW/gzbJ2MZoBiL1rEGbNZAafxnixv7Hh
Q7gggkuaBylhoZZ96Qv9oV7uedfsw7vcCndVx8o8FijTKwsIqL1Qalk53t+0AQmbtlWY+6juRECd
8abemGxM3yn6qD8EjtTetV2tu+BwDP0t19DmlJqLGXu5QuxGmIcynj86AtvX0Aj9Qzu5I7QKwRbb
n18EV+M6bGPcr2Oe7T1huxeLofn2COkThmDV7xzDPlgvAIHnptLqSy2aVzEYbKZ9MV2qaHUrkeLQ
th46MhC3oN2skwV54+pr9ePtVWSy3Z0XNfgbgyXmwMfqeE4IeYIcgXKfJJnpRFws0CjR93ve6IM6
+/3871PAqcgNZz1EWzFDOqnVEdpaQNiBAClVrNuJzIC6YZWDLokfUS/a0seEP1XBSZ3iDMyJkGZY
byZ4sR5GctTe9+rQODOTYhRqQFMNs93fzmnFHgNUbdB4kPTjPT6pFMY28OvHMC2fnXByTtqUOw9p
edBzaR2n0vn/hJ3HkuPIlkS/CGbQYkstk2TqzA2ssgQ0Alp9/RwEq7t6+o3N28AAMCUJBCLudT9O
uxYL/Ce5qpui8OtXed4MyXygU/NZupZyGFNlfHYyHZ+E9Vg1U73/cx1LzUSTDMziwHvkhZtcRjxu
eyBjAYjIKbu5FTJtDXTHtwoS7V3NMuXBNRxpe66dH/BYyqtvJuPVmywAVVqmLgZlb7fdtJHFuoLc
0nvZThbw7BjitXy1LUN/rxZ1SNqGhgJfR6c9GWUP0kK4T+Bp7n2lGm2CCsiQdYB/QuzJchcq306E
iV1+CXyZ16pXd/KuHCWeOgsypvmYanBS85HDTOWG/cdLOEkKOFKcVKuJx2Xhkb/iOOKs1GkMHqUz
XsByY5eqcv8QMf7Bg7T2NIDnaLWcsa6eq3TzTdjJ+3Eq6dkS0jWtwxj/TdF3iBMdE9R6u7ehXhMB
NTrnTLFuShUXt4hF7VDl5UvUW0/34nA8GFhChqrf1JiXln+yNuXenxeiuR0szxHE9diKooCv7Tln
zWsPk+3mByftWgow8++z4AifddfpF+NYPgIobugR/v0puYGKUgOp9vyZpX43XiMWoycjbi6GYW1t
uy8vcszwA6pBjtky4x8ghCzH0NnCD6XHKgDgq5al76oRfvM0y5DAK6uPoky0x7FH+CJiSzvIczr8
lgcVaaF80Yoy75iM1nfdBELrGHG9H0ehPfdglzeRpqtreeg6VQzdMQ+W8lAnVeFCsfpCiJzG3JR2
Udaz1hws61dn6MYhnrn7ckPnybD4x8L5jNtb1M6jgQw8l3AGTaHMiWVJ3azusqH7eF74L5UOvQ9G
DiOHb0MHdME7bOSbkGIKAwoF9OI+jhZudxMgMX6/Q+AQ7/dFBgIWwV6AJBc6slRV4zH4LGr7mfiS
cOoXPnGer7WTLaJWV99rtJ737+zCxltLt4Rb0omxYJ1t5ffLQybp7RYzeHtEhxXsArM7hmOgkLil
No9GpecnexhfZckSAG+/GWPgY/+4+LXwtRonqJTokdHS8DwoLd06R3l1UWzfOGVRdblfy/Kylhsi
xtdupbxrmtHt5PdoejkdCSn/pSruuEV9Oeuv8hK0rp2YMcFHVrjFgVu+lowIQnWNxe9nX+rYxxAZ
3CWAFrEfVOUjc1INzPx8rqIQtGz7SV+zvsfzEFbhPgWJHNczpLS6YcXLbykxdOzLswWZ1LfxMM5f
kRvN2jdSSJ6Z+yLfL1ujgyPqHs8+wpjXaEifqcTZPzzc1XGlTi9QK1ZTwSStUx1/Z0zIVZvSgImq
j5+JKoLNVOYBys55dAEvZ4MZGGE/wA65yb0yRKdfNcG2Hvz6wRTZ74hxUAtIsVpyObqKD3CeKYBr
cLES4r+U11jooexymJ8cVadut57TVBuJ2J4f/oWVYVmuaWVT2OSx3OlRfLCD7A0Fq14p/VsxBdkp
CAnxlt/jV90aRmBxIDln9a8hVg67Yd1GpxyoOhCeal0QfLwe5lUg6eDVEE0Y/YfkZAv3wbeb2z1T
DroHlIieThKmA2AWLFEWYa9ErP15CkuPgAXc6P6p5rCzDq473CogP6f7D6DExpw28J6pGZvnosFU
bCb+LuBN2socVqxU8lIaqL/uyPo0sbbtcux4YOg4YdbQkvJ+p4jK/hkGBCPP4ku5aa2JB7KMklBy
q9nJa1TOhBLTx2Sa4C6kYa9s7wVkFtz5ofehPf//5XaED//uH9M0BweHkcHWPdvQ/90S8qzCjSBD
7yciFr9IGIA3WI9t8zBE3IcdkqSNgb1lATFom+H+wyhMtpbBVP8cMCWe10D0YAlsaGIKUvjgoqpi
IM3tcSc8LtvESbO9GhRnnXbhVZ6iFlhsNKv8qEdvPCh96l478PULG0HQl5E5P+RPBTcVILOGDWmJ
9gB3jP70XIOxbejiYDvXWERbqh5NidYLt6LGPbMmmQYBVBliTUycAnckU+jKoS9F/YEoEFB/hQoU
Jbema+IX37qSbqkWGfGMH/+huHa4j9XAmSfV2RXI7I5Mk/gXDxV2wM9QlXbXfHNzyBVl2Co5qzVZ
XgqF+UE8UbmX61tDDAvHpTORAAmAw20wQBshfl8VjmAeZuMzeQnPbqGFX4ovKO2Yuc1tlo2M42jn
TScg96VALZIWkKkG4u3fREwWhAJEWwROTbgAK28z74rrCJ9RqUbllPfZsxGq+ovZJo+t4o0Xbx54
y4SOAlk1HcEkPFKoUJpPTUMssxjHn+6YfMo/uFcKohzBCC4L4XyOQJWODbw8uTI2qGtv/RgIroVS
McrF+KmYbrTuM3VdYexbWxSl8BwWBPY5yebeHUjVb0o0OFvXzhlDhdmup0zA7opJ1ibQQl3m8koa
4EQ8urDAYqGJM7ybd6zF5kM51h4LJqz17nzo0J1EkBtWC/lqOjffTD8Hq6OkJz3GHQ71DvnvPKRN
4Og3fghNCTfch93ylGCFCaun6T1nLToVyNXcRNe2kFF/ZrP6VjBVvqlWBMk+/OjgZVFVpuBR4THF
w+5/J175ZJB1+6BZDj8N0Ojs3UBrLXKvmP9MUGUqqXxa2r8R6ArpTWBTb4jG2XaT6i6FywcLv7zB
FuRiyp/bTimq00WcqM4BryJ0hNhIVzBm2880HjcZNeGTpgIpL+BaiJWiEs5GofgiLQxF76rUUgfC
9rpA34A8Vpfd3LFINFubpWr4jOfWhcDWPTBHw+IwHezERZ0wF+wRYm/JgC53do3XWbHV/DkJm3pB
IV2/uhNpHHUHWyDGfR+4Cd7EOS6GesF0DUjYimlLUMo3pmcphdcMknancSr3pi24y8rR3zCZgdti
8QjH2A+TCWtArEZPgYdpXBEmcn/XW4geY/aSpJbk4d4NKip3AbJlAfPfefHy8TFgLHxIkh5yfuXs
HQUebdA79YYkBkww82RXbkYqQXX1X0Q1hvrvMZE+DU08TSVVSjWdf2tqCM9s7Rx4yz53rA8PVi8h
dhEQW+yZ1JimhWVTt5EFRkFlaoWPXduxzjxoamADxLT9dQETf9qC6YM7HKsT3mvnlx6LX4o+fMlZ
Vjcm7mE+KpRhIV2jijt8KXpo7kyHh5Lh2u5MuieQosyj/6ZQ9f5DCODB5mawN0ydKN57D/YfWghX
h9o8arq3vw/phW4/IW4QC/TV/YdXz77FdPQf7Fj7/VlRb6Bhp4HH2KKBG1StuEG4nc5iyE9k10fb
ugl09Gi9zvLYwPVZlaQrzOoIpdSeoqiJ3tR8rpeq2NYJ4trSM4MWMY1pdASIwEwUR9clQAq/EPPL
kYV6RQmwJBhBNWLxv7UDg3yVKvFtCkcaGGlNeWuo7c3kdx8QsK1VMMdHNkBOhyiJ4KlWy5FkY+Yo
TFVPFQF/lt0/q+mbsBErQuiAaTGnv+leCZyWksnBKskAwxtbrGUazJBWj4EFUQ2VlHuKB9WBWcde
+Pce9rBkicPiURboZDW/jgMeSAUMy1LTH6SYpHeqejcywhC4/ANZAjUPYl4UIranfGUoFGySriKb
yPsFx4IFHg4fvJWpW4NPZqwKpRwq9k/AxJwtFk5cqvODkAnxdFK9bx51dZmRmBOItVGJylFbxV4H
IcRPuacQenkZcsteG3rxhsmNyPP5KFQ4bwIUW2qRu0GVhc5q/oUU3oMVlc98E/TDRhbZ9KyY5U0Y
iVQEX3/52+8jopUVKUwhJT/4KtO5BIM/wBMK+EUnHtwErxx/7RU6Z7oqif8mH5Rb7whtlgu/9byX
mP76Mqxygot1x/3SUHdTWHFwsEJZXgPyc9b3x0VsZsbZUJhTcvlG38f4O75yc9GX0y9aq9Z+aFpg
X7pXXygFxQtqsOnt/icmFmLge7WpTMpuI2caSk8TIPdflT7OkIDqGFxyxJEj5fsdGuXxQvlo/acE
ZoXIfRjCjyC35Nk4178VQ50ch7mDTabcLjVSc+FOaJ6UhN4L3KwHFl1zEMlW1mP+bGShRugIDMK6
0w66fLQMsC0piJC//P9P8qz/FAl6yEg0m7EMH76DAOh/S59IDoTM36ThwRqdzltadvK7CqWmebt2
M2VYB2PeXWt3goLZ1qQa0Kj0DKgP5BAXWxraxWaCXEh9h2r5/Z2sQjtZplYC/4BkArDPZpsf5XHH
zbyUgnPomdrGMQqIrqhPN6YFNl/DIPhUprG7nDJ0Z1lbkPUND0FuLPurSPvoZtXQVIwY11PtlqD2
iYzeD1gKwZ89U63CdiIC5adVnpUmN04a8mYKRGF0qNIAfew8tzecRtCR8tyXhGiSAeFjiLFmbddk
UTuh8Z1skvrFRr2UW/p0MGfznTTkFZFZ7SyUqJ7vwcYrk7Pr2KzGSeomwrktiURphm9xDtNXDP5P
L+3AryiEFRK5TMt29r+ZFjE7IR6DYzaBn+XNC49NmBh4CNFtyC+ZNAXiT4GGvuzxfMVjtgPi6ZIp
AF+9q3UDzVi6sz1jD4CqexON+hPedffuz/dSMdMM5m8bm0o/2UlcLJx2MLda4kTr3C6GM9aw/lxk
ryOL2CvL7ermqgSXTVawMkG+LO/C4SqpMXB159i0WKLl6ABV9yHPohymE9GvvWZ+yDuFx6S1tMFJ
MWLUkBO6+lZWzUthtsPx79N3o0iiArEAshJo5mtoWfZG9cZhbfX5PpqHMSntzEtr7gDMUwCThLB/
lKENq94qplKu8sQM+UVgZfqv348e+n9jMT7dsQEW2PIc2yLBXvY1hl83VMn4EJsJODuX2a6rjKAb
CXABqd1NYOY6fb7tEUTTlcQ3bLcDOKtkQBDxJXzbWeI/cQ9uk0JfRD1G6oe8I3GG8jyal9KxN0Lk
RTId0i0+6xo3jBGpK7O0Oto7Xvg01WhAfPGSNek9cdUt9eKS5vEzc79uIVdXnXANVhqKYKHq9Est
jrVupQ5m127iFEZUkzhfRpUPLzkCtjl2LTpksdZuZfurbGsok1FpQRtyFjnUuSFpxWOWtMpMejK+
elY9nj6qh1iB7qeMBPqMrVLsY1qmsEpYwFeWWp5p73pfmreZphq97VwdnH+eqQWI7YJuL5Ok7w/n
LLEhZ9kTUiGa1q5DDyg0nRWBvzHkB8v7cgml2svk6EaQARoi3HMTIB/zDF3O1QPKUm7NqEb9qNor
UfcsG9ryj8mJzyG7fSrJNEse2skiw3OexyLGVAiHs5/SyqbAlmJyNXmyLRylDZnueu3OnAptLxQX
IhtHf75MYSK2sHTRHRT4NtfOC054dABSduFPQTDLkAQ9oGygMkPdJkv5tPFE7p7LuaRrO9W1L5IG
Ke8E0agfr3KZRWyfs1NZQyCcGtIvUshMUMZrrpcY13hL3JYvmDSYdbZHR+KstDz+XtDmeK6owaKI
GdeyRSi78W3Aak0fq6PTThEg6JExJCSa7u4eiOMKTQjDL8q1gPt3gaEneugYCtDI4GzSiFwU5ZDt
+9jfVUhSMvTbrrEtRsta1rFITjg0xqujwZRSact84R7d3pdAXZGKnfw7UnqyNM0HnCU2VPh5pSXV
InZGvEozckuqGL1WYPGd1/v3xrH/bbIxotdzycqtHHEo2/IjKbzmXENqIagDcw+Ll30+/3FwDUjc
iq0Gp239pYh2HwCleiVH7q/T8gt6g6qIA33tfjSUT0VNKkecPcjpsdwQuZUtK79cuoS8b12oHDuu
AXfh1MHWaSmVYaj/0caQeNJWLHSu5Uc1+JDLHOnjZHwCFEu/ftU1LIdkORLFh74Ujsi3gPD7eCk7
MH0qtENcIR0YJr14xH+wqYTXoZcLtI20aAYUWLdoQ/dycSXCOXQsdchsNC6TNvcSYutTG5vuWVcg
UZg2eD2XjB63a1QqqOSC1l1sbcgLrtb3EgGRIHA5Im1tJNOOhnAHyioF+6GnI0GBk7WWDcXwdYhL
BVgqkJQ0zo6RqyJ09QEqUACvrmU+tqgkh36bh1WzGvyy+AjCH+r8+GtYzy+aMR9PI4Yl2w6selOq
1bA1tXzYjKrODJEc3d04d6usom32wjLDpRRZSeFVuqnN0OWPDCuMaqY4QgF7CvxhU3ZBc5QtYILF
i5UadyawGmGctZ4Equ7ioBHb+/MMKHTq4YgV9LVVcwxqc2PHibAq2WYw7qSuXm7suvNP9/fgrkK1
0cssPEvJiW4pzGNgJuUJpg8lEAdmoU1JptX05CAn1xZWHwancGWODFCyryw3pgEPX56TagmnjR7Q
3GdH+b46Zcrt5Q3FRxX44x6rIHLLoS33MFrNJ3tUqn3F0o61MMhFFrIfZhzutKqqfs07mPFcNBs9
DrYUfqEhcD93mC/W6lQ4qxZ6IAtZptNbEb+kqDYpKvME0YjuWviEU2deor4SMLl1o8D+UTjFt5Hq
znEIqekC2IEsn6s22fBxWDzJvbwM3kWmPjKuT0fT1LJ1brjiUwkh2+nPxVQSAQbpZ0FOzBahQLdz
hd0ctI7Gh2P385VllifHCr2N64fM/Q2XeF7hIeXofO2oaJoFFpGSceNYL7Q723NnMq12JlCqAlkA
TmzTzY91xR/+XwTpPDX/cyXqGq7jqhQgLdV2rH9NTetOtN2QR/7+/qsSMb9L8HhuTZc1B4Hya2PW
TrwY8tRgQZ0lV8N2fmRoI99B1aYbdWLdKQ+zVH3ozSZ58ESvQh5HWiW9BL0TF+tgBqIW6vCVmQV4
4LkGXtAF3Gag/FnfCXelA35Y9W0TnmyWZbIE2WnRbbC77JxQyLpNBoHGM9nAbL3sieiqOghp/WHq
2cupa9OF1c2u7/NYjQ7OAueifqiNHoitETYHwjqtdUfFb5Wg/N7BZYpWUaC3J7VBsUwRCadOOIjd
vfgsus5eEMQqdjBKE6DRcINyRyAaThOxlLdooWYlIeSrtEv/CoOlkkbDLR5QsRvc4rHnz4oGjMZ6
7dG1SAGAOm5IHqCWATaR876oNr+5qvnOokrf9bONShPOtmiownS0dTVjmva61oPwJf9mRpTEK/RW
6XvYT6/0++xHXwnfUTtXJ7nxnbS+7ym6X6+RAHEFMdSacGjifukqTr92qJrDZVV8hC8AWmQjdQK5
sfDgvm3R25APZfq//FxD9lIClG2LLNvT+M2uzOGqta1FPKhcQ5w7py/3tZ6eJ6URZ18Zq3ZF5Dd0
3zIqlvnUoTyuorI76fr77M7A/9IoTOlaNUuxryYaZFPs5GbY+gc6/zd59GdjGx3x9dS5xMWdxDFu
NW+RGhowp8Y0ny1lmjDsumcNqM3jZE3Go64pB+nYrfWtaKzm0lNuJfWmTXa6NaeEzy7aHNTBxTUO
ow39pNAnnkNdPLBGGo1HL/HTmwFl9MmMm60OSODNw3UKkgg4te52aESkT5j6WLmqC21YKRHrMhR/
8Luk7oapd71GuM+NnwtNvShcHbh+nO6JNAk0s3017RFGBEoJ0nk2RuWKVBfZqzw3T3Fp5teswAZh
ISa2FB9B4Jwy7MLh3Kp10TzoefmJzEZ/yc3pfiTnp/K11HzRsEgq3nOn4Ce2Y/2oQ955DzzDXGUO
pAeahdpDpNGJnOVRuVe5O8en5K5U7Z0ZNHqqSvMY1L6c6vsVK0h5OETGexa31iPonjM4RueFj6Xe
paWabjXyymHNWcuoeJBOZt9qf9I9Tl7inixJTFGMwqPpLb1u1g6BGyXhJDU+XdvhHmmQbqRMKmQP
jjkvFjKxMMax3yH+Ha5y0xhVhWosJGJwRli0A0zxu1YjDokelm1WuXHmhmvmZjXjCC3jJRZS/y0w
NIPQWjQ3JonHZ5tiyN00VYpDOvDQlL4pEj/8lWqh6TNQIayzYs7DoChwoej5MrbxNUDJ86Xhw83n
pWed18+Und03nzXoKOYVn1Nlh6azBWwS8nvcmnWKHOtUe6yv94crYkhMzf1Ks5oPGotG+YWgzUmD
YZtOQ3kWTT4QnsieN58Tru8Q74GUQUX9sw1olZ//fLHSxcnW0/7x9X++wLIF9opMafZDu1Iyh/Jv
4ZWXJkucW+25ryKpyo8KrcZcQ3d2NPo7YKqOdzA8i25slX03Y0VfeK6rXAPD6g4NUOV1E5bKSYdK
sxhYDi6hGIwPfp/64A+bcSl5OWmU7/QJAD5suWonmvo9SCz/54g+v8W/8h2mjrvIfLojVNe7rRx8
oqH4gQIgYzq0cPyp+amrX5i1kh9+SCxKaoQ1lXMC0srBv5llHX9k9Vs69eOngXEXMLpId8CfD1ZX
gODVZu2AirstU5EJyPefXLiGHLV02BWm/t2pOmP/5wFVxtrKV+kSxIOiXvRExPuqrOsdoTTa1Yv4
v5o259lkEJQnUZNxld4oDYx74ndw/pdWO55YrNCNLy0kXIRNDZgawXyhPbUBvlcG2c6ABuPBtOhk
i+KBIiRpR5QFLLVj45TKOWlqzd7CoXdIc5Q/gAwYJHdjVuv7TLffUj1Z3z9Qd+xdcvkoGaRKd/Sa
loqmrqAVyOFkz4jQ4hBSTV7dO7upS3uoN/UTrQEsZSC30taIn3LTewxIR1xFWq7e5F6eTeptZN6m
pK2OR2UCZ1qhzESwCGLlfpxlebx2rKK6//Rfg7D6d7/C32ylXVYtQo+6r0+YELXibvzsOu8EIUY7
3xvuhG0cDEf7EaQ94GavHJ+4dqqfnoWQMh7T6uH+uOoDlBWij8QeNr23CudqCE3G+eFh/madTJmC
m3gi2cZQ1KeGbLPN4AJCwrJK5UJL6zVz4k+3TCO60bBBbFM8EnY1PKaTcYxCu38BGmvWmx55EmMk
ERozJsrhszzFRuYBTimBB43GqmJh+lspl+Ns3Bd99VWpZngygzo/+aYBpX8yvecgBazn56D29Q4l
00Tle+UYaXKQbfIS+eVUEDqimFnx3KfZW6SnzZfSizclVnH3G0xrlV8JVyuJjCiEbdwL28bLX6YK
UWtZjt7CLJJsj9Ivf9DUqFtRc43eoVqsR1zPz8Gk0HOMwrkUG70TnKpspsEZNsZ8qE3OvlVaQOZT
BiwNkppseQDm3RYW4tDQM5X1KPT2EGL1uGFV/mVBgXGlccgs8ktbIOkwBmSbse62VLSqYVcW9OLp
HgbHO30mNUgxrF1z7cWmujCcKiEyRssN2qhgoTIV3figEqHT2E3xFMMYNAuwZLbqHxpdv8jFRFVi
Z5lcDDTTDFc1FUcka8+m4ozeceWMtvaCJHsASEw0XBGSFWnaLD9l39scc3SdVtdRNdfWU+D9Ip/b
ucLuFDuAoxTATK+9uCkNI8IvKKM4nXMIjImxSAPQWY26eB14l5GaklgNmXNrDBWrprrprq5m9DvW
qz4L4Na52MPgLc3K9JeR0DPmQGjtdaG+E+/SzCSvdlM1QtkFGiZNQ23HrSgyHwPhXBWdD2OPBoNc
JVJFqqKJtBkMIDCtdeOtMmfldmYq59acCCgvKMsI47s6ju6tiPXonNt4H5J57MNQfbXLST0WRlLR
3e3a8nC/fyhZ2lufmuRLFEUbqvHFB9XncatU/rQx/EK9OjHyD4lpG9WYnqkbabt7f3NAklzvutQX
j/KESIS9c6LBXSiT7Z0VwrtW8YyGYzzKr64CwTRvGnJgcmAMZearM3euOiCtxv48GzirpCweo069
HykU2+5/pI0qVs7nbVWlEGOVCgwg6DEkVaDTGlkkV8JcjlrTXjDGpAdHIE62XN09jYJ/zyUzd4Wv
IP3GKLyIujnBJxqUS1Hhl/JKnxi5SnXXWtnn6Fa4tCeX+UCGFZ6iuH2We8SV/d6LNSy4VY4YsCBn
OS2U8YHvhiKUZh9BZyjHYDB2dCb8ZUx78mmA/UJnefKe5LlgAFgKoIopn4rUZdnBnRHLoCXZJegF
cstedNDe4/E9jlL26qFY2THNWzrIBk66T6XCGjGZhYA3pGYvtRde6s6dvtl02JamRzpD2A0lj/rZ
3xZlFYSLNgK8HvjKa0E9eSA2kp5wWT+2uQpPi9M2sZknDNX6omuieqPXuO3GJID43RrpdSzH5Ej3
hvDV3u0/jDBeG/Mz/19fYRr8Y7m7CNUu+5xB8uUYaV9NBxo2jDTnLDfYFS0U0bxgWxbOMy/DzQon
uLIp67Rt0d9YojcL8sBOnZzLmoSFozaaaubsiX+GWn6UtT50sGiHUWyRtsGtF1mhvZVXmbze+DcE
iQH1rsf4uIuIj9gT31MgMIW96ONVek/r6gKx9tswmMOTpkQtP6fQnokcG9faNOXnmkHw0KZUYXr/
lUAsaYPqGug7pebywPbPiDbO6agkzzReGTVpOUUehDs9c46h1xOCYlBWKr1UOVMUXZYkyNCJ9sC1
3ueihjING9UaQhJ3KCzdyZVK/5rBhL52fNSISGx9HbVZsw4qy7jmdd2so3kvmM/JPXmOdOn+ggR9
NWZzPOMs2pXyXeCsyV6ekxObsOz55HR/jnOBiKqQyHv1ujKgCI1wmmqS+tJG1XuiARAFfH4FNkZi
hNXoR+mbbZR+GSeshiJAhqvasGIcs+7jLDF4ZV6db5A2qwf8cdrFor23ZHRyvudk5ZG0kBE6s5fY
zCabmpmWTorFTDkK4reQnKUXR+NxQYX5roNLtMnf+cBHIeCozgbQAhgaj6LhSbsQEQEzL4BU4c8b
JyYFeRE3FI/DmIgFJ4no/xQ+5UXy0qiDPNwRj/HEiKNqKepcTE5232of1HYeyXuyH4M+s2ljMqAX
XaChDuLe7Jy2wqgK/sFPqPwrlaG8nuW20jRxNVI0o2oSvNV9ayJzxmJboDXc9p6Z7dwUszqLzl+a
r2zqSli/JnbS+cz8UuLCt2q8qT/FEZP70GaCUPq9di0RGXApueFXlpOXpDwZQHlvtt+6j603HhOb
OHVRpSlxDpO1inMlep/aiQQRxw1Q7/f0CEiCW1ShqBdTm4tnfLb5BrwxWaJzcLwO/mqtKtexiKKT
S1j9rQr6l2kInlh04ceoSnGumXOe5d6fTdW6+T7tzLMZZfv71I3qZvaKAOTi0Pj/WZv+Zg5M+0ZB
twafRH65n6x1kUVgpjNxBj/mrFRTAxQrioOGRnynKsOwiOg7h8D4w10xUFEg7F35JOB4KQot/tHN
flmso/ljbCK1cJjobelCdg9KwaIp9913hcjQu/rasm37qIcTTCbaD39c9EaDj3UC3bH1uQIfFDXc
TNICiazgNM4bIhEZNf0SW03dzlnQ/iVDnXP03YGiy6w5CFOXGA9SOB/6nhkbM5u5Y2Pat4aVkRlZ
aOPmlRFRhM6OmYj1FJEdAI5vSwhc/ar5lrmPm5YS1DzHLXuYen+f1+L0Z5/az9QQ8axMUkKuQ+9P
4+KMFfxnPljFNst8c9vqDuEsU3Cn4buRSqiqV75R3iIPVkve8iwr9hpzj3U2qBBiKaPAvgWw4Mk+
WWN0P7HgEQPk0M5XzNeo84yrko+/N0PxncJBe6l0Yd5PB71VLkDYoZprm3Yvi/w1IXjo9Hyxvguy
G2JmxTA+Sl1lbPnG/UXavO0qCLyemq6gWRmoHZTGAZWatGEVTqydfXvXzAozHkHJech6wB4cOani
74twepVdJ4kDwqMfnonLuzfFZjGRPG2r2XctEQEtSB0mVzbjL3MwD9tSm/D4GUTvKrRJap+08MaK
y3WLPvxkRx1NwxFHJzT7I2E2/hFHmn/fk4dGEIqjNkLefgpmytqYI6ZwzNR7ZCJmbJMSuc19bc6M
SV9bFCKXilr7n5WtbPU+9H9GXvkASrDb+inzNKkzCRwcJazepo0EbDBdv9ipq+wGRRM7a9BoR2Vt
f+ltWHilGP1bqHpb9P3eRW5AycKfdoyWPn37+xw21+Z4n/NOo/IjDMtXlNcGg6lLj6JhwSwPcbET
4BqOFPtD5TTMKo+0bvEVSaoEq1R+a6BB0ci8ryE37jvdXzvzS6HFOoSMy8//++tCwtQ+tKbCUhs/
UPqxf0yVdQMS3b6ZZVuR35rUJyUFe1G3PtpmO8vftTZ96ENuKhPxD8w6ZVjRoROHTDW79zTdpfNd
p3mJu8syKCGKvUJ+Lt7irCtWTW03+6YtCniN2UeheDjVOxXmeOUU29581bPEeIv6yDpJX7Q8jJnW
LYJWZWrt4UpOgu5oa0/ZfPAb/eOl2z4P4N8GXJyP2I4HjHLkS+hEa8+MOblp9SI4+A0hTeXcXYM2
6h5ziHBQFhymW8Ew4mwfyjtwpjB3nYsyy6zdq5Qu4h+FNKsHVyZe46pjxXfEixbg6ybtp25785GW
K+aHCoKjg9KlDIbqmAxZfRuKnoUwiTALJ+mMDw+DsdSjDh1EPbfN85PXlmLfzIrFmu4n1TAmZw0G
uzACVj2WQiFWI3iOBiv7XjnuLwPa+QbvYb7SVD9FVk+eY9MRiNJaQgXuFhLCSOsFtbyXPWLsEszs
LlQnvPW/9kIyf+7nYrlHyXNVaFO942Y7yuvP7GoFODQpmvJQC2KcWvmnXXrFN37FNpyrPSBiL5Gd
ODzb7F3epgYxtFawi5OeT7miXci00ztPjSbeSCNa0MQOnvP2ScziCYvm63kaUgtBE5qJwH0EkEcY
VNGf45F1JUIAzFMSdDq6qYK0wzz49qAc8LOjwzSDrdqEMCznI0M04yrLvZi4t0rshQd8+t7u/XMc
W7XAMEYeozY9NV1UXuVnFGpqsb0vbesBWZ3fHQLb6n/OO3VkDXIHz6x/KpEW3tEkVZbzzPobUjJN
HuWAIjjJ8+hH9vQS6rN8liXEWRF8abgrabvIxiiFya2SWgTqGOlN3f7062TBiFR/z6AuLiO1cG4d
Po2tieRrbxToy/q8NpZjogbbvtPUTWqYvyZVNT7rwfnVF9nvnSg3uBKrazAhAg4FfR1Z/LXzn73V
+K8d8ZqnJiChRJ4mm8dYVDlWLDdFrjILc+68bLnrDpfAUzeFXzINJUEVJLWanMyyYcQGkNKt4PEH
ZATVLOv9DsnivOpN/z70of3fxtZfy7KfNbrT8X8IO6/ltrls6z4RqpDDLXOmAi1ZvkFZDsg54+n/
sTfc7XO+/qvPDQsAbUsmgR3WmnPMfFa3C84s6wxEGN2MVIEcRdkvxkXUvMozIa5Ocg+6ghmk4/PQ
6/mrX3ok1eUa7t7SIBOO6v7WjFBqz6Z/9sSLPGrNnrsm1qbhmMoqm+v1vxEcPs+uGyFhzng+9X1i
BBsJr49sWo9mEgVPTo5ATHM0Or+IaNdDDzG+dQzCVKRTS4ngJ9eWrx3LSZnWk+65VxBxM8qtkNqo
UBrrWXvus5J1SUDfXsxLCsy9TUFFd62Dd19+QfmGVzxblc9CTYADpMJtKIlWtgMSO0IbleE+Nmza
gOHU/apjtSDZqr85qu7szcTUzn9fZqs1qlVVClp1j81a+gfZbv1xEspTTTfjg++ltxp6IRLKHPuH
PvxxgwXiSG+7L3nJznP5yMj26VcRcbxbavDqSkLkJE7OM4hpiqQAIa2N15x8D3JwG5tbPakfudG9
dtj4v7PpEslEmkGiq9fcFILWoJOi4237yrw1VvJpK138MgNQuxSzjekW3+6e3t1AagYzpFnGZ9cs
3fMkzqTVpzUC55SFNg4CNJ+T7N9WOvHubRHbZ8sxYUDGbbaiyO01u/LrcuNoKUHMshoZg53b1hUt
/b/2oEbT6JaBst3KZkRNjaFVavPYjkl/7vS2PzfiRR7JayMW2XMTudSewfyTAXrvat88yZ7FKDoV
sxcOuFH05iAbF3yCrBZNvVp3Mx8mq5oO1ARzj+aW7ZUJZy/X6GrSl1i/COL8u2SXR3It7zlecs7G
5qz79pHovua6TDK6Fe8R+OJTzX+opf9zjl2HEU17X4axdm7tTwOVUDAb3o9usNuV0UUGCinAlW0y
pwfkp0dv9tnBdDZGeTXfTqFZP3zbTg/kgnj7AKbcw6qNr/JJoeX73WwmdAF+ql66SqymFNVYR9JW
WasxeVskDIURtPJYM/Ot5/uvHv0eSB5ltx89XztEKVVgzSP9yNe75Bubh90E81T++20WIDSzqvGp
VKnWke1qbBUiAT7En1Cn+WfuJOkLH5NH6PrUnfQwar4Y03gyUPvB8mvIGmT9hl8FQhk5n8NrWQTa
ITPV/KvNrCpJPFjL8h0P/7FTB203sct+MZwIwVNsDfc/RW3a1CswXgf5W4VJplFAbSdyfyp4wqI4
TpjEVim88hhZ6SaOa3CVIWDVADZpRXfiZFeUyWN6yag9krFSPudq+NU3afg2RR6hWTV6u24W8rS0
jY5ybx6POiE1kzqt03QihSaOGIfMRKs3pqpW+6pCmROIRBW9Q4JfZVW5MwakeDJhSlWIV6RZx8YV
6AyYwc1IuU3SUoQF/9Xl2V27gfUGdWMEe9OUD6bW743itc9pp361hLGoIVxCCXtheCE5Kympf5SZ
970oDPtnHLX7Dq3u+4Aus4ei8YpObzyiwDBWs5faB4Ml7rJCb8Qy3eqhY+m+fwQoEBIQWQ/7fvJT
krvRUVZVayIBHJ7lj5VCKbD3PBiamuwrc6gfUWeD9dbvnQPXGgo6PFDhDi8L0KlKkN7SdCb1wiLR
S7rJgTEnV3k6gco4d1VUr5khgq3lq9Vpxrq0noX8JNSLeN8Ghr4BfuSvpbLaTi9/FuFhUl8trfDu
lem59zwqqr0BBQJB0YDd0EihfKk+9hOZ+lVVRI85WLfoehs7oCPWK1Nt82zUFCYF3cCL4+C0/Muj
CYS8CLxvceTq38VB07XLgTpY8VcC2/GMFDtd6MznLstexJlFXixq7WSlklf05DN1r5qqCQ5SGCaX
s/Ja3fXlLu6zrfyih7bwn8AFrl10SPtlj0BJ3LkV/cOesXVoYjyVmxBfa+pDMiKAGQ1fu6cDKba/
TK/i65JEv0Lp621mE/Zsa/lzMAfFMRJ2YVorzrUVJmF5pBWEB8Suq63bqm4wZGrGYYFXWN2u8iwG
eQ0GIb58bQPsKHmR18ButyRGd/oxgNz1RN3lJTN6e135KuUEYJEYc8xkrabWuMWz090HL8Tu5Eb9
clSLo8Q3mTDb3nwb6/GW0bH+wtDWHRCuxvs4Bza9fP745L4TAy9Cq8t32yqdK9Rl4qaF1SsjrG9P
paUCU4rIyZ8UWF9W7uKUQcYMVPcJK6X5JI/iWXkJc8gI8syYzeLgjJlefar49nc2PQr2pC+yyR+b
5bkh8XmrKgpefQEUUUgvfbKKVrnWGooXW4MPwprTW6csQJAOWc1LmxI+XZiWsEGzaqjy4UcOqldQ
BCxQCgy1VdqNm3zw0TylTB78/e4cxASb+PSS0Gsmwhdbolp4X74D8GLm/m/VgZHa2UxTW6w99RHP
8B3iEIbMwr4LS8KclJpukShGxgm51mEa56Svc1RkXf40uu0hHuJ5JQUJtDXgl5VmKmSoEE+gbWtX
Oeak9CxaL9Iu6gQ1XJQFZG2gdSI0CpZ2BDow75suZTkl7hnTNK2TFis/HKEWdxUYgFb9k+W9sirB
uUOeTMjPEGY6Q6M55Nq9c6Bmib3KMvw/LBdKKTRX8nmvq5lL9NgMBa3o4PQ5+OfZexXtw5jIBRbD
SK0jJZbNpgXzX5tGvTJolqDsZe/pZ0a5c0lqpBo9Gu+wdvJVrlFdlrwJIrGttS/EzIHNi2G6w+HP
Y67xz8DEra6kkDnrXFQBE9veem6EfAey854t6aFuIoKiWK04myZXSL+OqncvGVRCrcJxKzvBjRnz
+EcmdQqpIxYlk8bRggvJDNRJWTXXKQi9pdjkhWA56tA6So0gAV/1cYR6A+75a0Wx76lMFPxdjX8r
1Ka/MvIG7F2EroVHC+mbn16lwMVuDR8/JxNtEOfTHgVrtpZSVd2iV4SaSaNeTNhdAW3gLo/w6E9H
Yeha5R7Rz2avf1GnRL8K4xXN0uiyfF5N9aDo1B9QXxvPk48On66d9XPrNu3v5XNTi49ZmKzNrGc7
oA6UMSjJkO4xbG3TIwVIdJ7YjWSH0elZlYpTnFG7pYWudgxgpR1t5Fdrschda53eXMaCnKpF5jjM
k4tWWwT8NZ6yJlDvd1Kp5RVwVw34KqJa2RHVx6jz7o3IiJM67jZJFkUrRm7nxGfakmhRjXfk0dsQ
wOFt6RjaOTYiNkSXMAg1+u2Vdil6ZTzH5WfsWy+5b/QAZ9j9KkHRfVDkEDVPqled1MK2VuWdlkwy
n1SCE5qRfZk3gAAznsulvQQYcB03VXHA9NJc5FFQTs0lFNdmcS0Ipn+9m3j+eum4wBwJl/+Tl4CL
6WNapROxo2ZhlocOTe5toGW5TcvKYZ4ipNRvFPsjNcaHmY/qb917tGWqvKYM8OtWoXna6em7kQWM
P/IZCIPxosmbqDMLEE+Jzb7Bd42bq07+PiQsY2W2uXmz4PpdqFmuO3hakILI794u4uVTDkjvEk1G
fSn/fUQytXrsfPS15YuMI5tDe3wE2ksj9E/N2MoT+Y7bD/rKnovqoOR5tjcNTo20bO6wY5p7SIwO
UkXRVLbMIXm2UyUnoLsat2aldm9VryRbSwuNPYyX/i0ijGkdOsBu5butN+arMpib65zn3VtsYs5O
Q5cM9NpCSujpa4uO/zomjfaqpFjYWz/5rQaR9bbIP4kY2Gmtzl6v7+etOmQebIXukaeTfVGZy3dm
unORTyNcBj6m9kSzsYcaqsijSdh6B40l1sugU6Z12uouz5pBHQ5FAH97zD7/CkkUn8ZFVIefqSgy
lWWCAkXVSyqW0XsDPvc9SDyiezQrutV+CVsgHQb0VD5kur55SVDq4owz3E/Ie+t6HPxfYeLtRx3p
gpD+ZVpCt2vOqgtJsYRPBebPwrcwowd1v+5EHRKF/7xWjMrYljEAW7PMfv5NH0SC/n3Rr0RTgSav
LFxtp6R9tAlsln/K/K9AF1fw/qcK+Ik9+vGpryP9Sbe0HWUoGnJuNt+JE8ctVNlfWC9MJ5mvV2Ll
q3v/JsfLKKvIi/E7rOaZTw5sxmcrpcUyrSRtKGrDXV13CcTYYhyVjTewSQhE8ozfJdPJoW24AnaM
irPZTAp8f9vv57Wr4+FJ6gRddKUh/zEzOPmdzXCh47xcbvjlxta2iTprBOLZmKvZEWFiSjLYrXk7
XlsH7WqkxxFe8RksDOKmnygkVm4eBJdBqZyNQ7b4pk8yGjRivmkS5amK2p5AowGuchsWYroowXUH
7UbC6qrJuWdZnTzk9VRczxQSZPJAc7apF82s/PvwiKHOfBhl8doMYwTaOcD6bDrnFkWz7IRGfkEP
tdCWvmiWg9uSm+plE1Tw4FzAd3QkWuRvbgH96O8LzPX/eSrfmApCAq0MnWTuQzSX1vSmB2uPkngC
hlb/qbrbA9bmPo6p9SEbPEy5F60j1JHMjAWFUJ1bWozwyzA/Wut+QCwqB1c5zA6vjjX3TIU4wQ2z
CXe96lPIEM++kE4eqDTlq1CHYJrGfiOyTowvwCCxgtt6f11SDv99Kt9Fp/rnXX3KSUrvQ/q7WkuV
IwreO7/MbnUJYoKgsuAdMkRy7EtyOeW7fZqTxzOcFzU19gvt0FadFNsGJtbdiV/FA4UUtISQiNw0
wqB+zwaCmS4GL0wBGwmBWJH/LXNYTBYro9GHg1vZ1o4iEOAzHEfPnSY25ZTX5BmIq4MuimTyjHLe
waNxocXdRbohEZKHx6rO8BgTknzWvT7dyEnOtKivBsr4Kq/TasMKX6jOWYcsTg0rr57Z/d8NMyrf
o2acTkM4qWtLnMYNTf7YaTZma6N1yiHqrAYRFTXxC8+G3954guhtBF236TU/2KeetwLMHn6i9G3Q
LzGSVFVRP7mmBuQpNZWVWyu13W4HAJOMCqymEiMhlq3qSMhGmDNsSAExL2X+GuLbPI5OYK2CCth+
NnU5BgoDF3sC7bec/AvjW/iqiSAj08hfTNMLTy4K8ZM8Itcen950RxxNo1mIachwIG2CEfCmQQK+
t2VLVAr/sYdpV2eZ4Ty27kdTpDHA0MxFRRVsAu7Pcxlm7bqLnfpiaJmN49Et3qNqdMlZZ9EmuxxK
0WfrIOvpYurkZuRx1OzdEAZxgtxgpdGaXsm9GtLjni5aRYvbZGaRpcrOjdoju1ufL6TESCLiveSp
fPE9e+W8JdTGLesKYP/PU2INTbqDaEZsfGd/L0pFZc1emievYGJR2tFYLTOTn7jpDStbdU4wBfJk
olzMWByTFHxVo/ZkW+YPid40mj5a1VFTbsx4/CpzV9nof7cUanTLrf5nCVNTMPTFvkZK/02nyg+A
QPtV0lk//rur9v/jXPBMAO2qTnaJxRboHylPKKwU6nbUVpr8FVdLsf/bIo4geuNbjp9kad0ELbwj
ti9c+2pNEYYNrewbyA7CP3oJhpfPuwUJWYcua0vTp702NCE+t+J3KezXC2VFXF90Z2N8qWnenErg
F85mnoNzM7KQ6ynG34aEVXWWPIqauwtK0XgKDVx49FDdbekwOHdZ3z/AB00nK/bYF4p327Z6Ukbr
NOOXv1b6PJ7YZu3lDsPFeULbVbKf8qhWNiOqw7WcA8i7jNA6dGs6DABGPQb3Wo9Y4YJDwdDY7pzG
hYw4jjxFiH1vC+Sw8md0+D5Lxsoq7BXFyebZrrX62Qn6Yf/fvzFT/afZxFO5Zmo4oFWbdIJ/EvXV
uiACwjYIzKVGskdviDnCj82z7xXzNRoqjVIofIc46CNwYipivNnTjtJR5mZU6OopL4hyO1WN9lyJ
wpHZR+ktKbtPedbnZnJT3OEzj/0HCsfio1EFOoKxmoOkqqcfRee8N/FQPgWoNs5karMgy/FdIRCP
sKWjX011F2YMuou5Gr8r5HxvojZQT5XI5qxH6tuKvkMA5e7GPhmPEXSErdPHL5NfOhfVGBbMVqM5
bFWbBnANAaD3KSMK10If07i6dZSit7aFcAjBpMILbDiCOkaBY/aFYACeZDzkj7hXorUOPOVo6nH+
0BIrwV1vtM+9Ygfbui97VquolhPsEFcL/NMKwVVzy1pXfWjFzEL3u0+0wYv0mKoxDpth0l6E6ojG
Kbof6ctibvtBoEP5il5aRQnp1K9I7vVdXXfRuXS9+EDCgnbpiYI+5Zr+SoZO/gSB0LjOUJsFTezq
S/2xmRfKDuUe2aViWqud2DubYYhmEdBSPoz+Jdbt+kJXRRRKG+WkmwTAR5qVPUl1VzaSDpGYY0JN
KYzWCEXEhiUsrqwfGMYEhDizEm8147whDCqo6YQm+q5TZuU5bz1M7up41BETb6PegaGoZzRXur6j
4WIb/nmw/YTNLZ+CQrzeNdcHdb8cqUI4mOvo1T08nAev8up9Znr5amiT6Vpn7jcvb+qrOqfNuLLR
wV6Xc6/NzwREbOQl+aIvfwRnM4z/i+xi1tG4H6t+PMXZ9Fs0tM7OXKjP9pgc5NeSF521K6DArIJh
wJoeGvprobJLGV3rc6n0QFxnC03iq9qNfQiAiEJPZyq//DJ+C93K/JgTyP5JEoRHm+bFddbaNweJ
70+lRDnVoR5e6cWqhJ8UrZoh3Ka63f/ydSZ9d6oQ9zQYA7y4f68VpVrjdyNApXK/TUkcna24iei3
cKRHGNAi3znMQl8jOeOSPe4WToAZQpjUqtLr93pqf1iRPR9CGaMddha8d9lAw+VfrnqzCtZER2aC
6yAcuJoFDHSGftYzOB7wk8GTE7JLeWr2dr/pCde7RZb5IV3eRUfu62BM3lFVs2FrIqLdjsWgXiNi
JGXFTL7oua9tSzXyaH9nXyRBY2pJNx/TT2dmXWTEZ/ba4Ws5tQjevG5YQXpnqNQb9ZuT2sZm9lXr
rDqUk8s8+7AMtaW7QY17qltzo/XdobMM/J9K9EO2TBuHkivg5JuqVMVTEyTriZgVxhgrA5kQsNAt
0T71TvXFt/16Z8Wze+qcuDpQyNF4UOnI0Oi6jmpW7sdBn5FbxR5gqaDBZIkDKWu6YwE68XWoWXLp
Xh12R5dkdGSxMUrb+iF5KZp970PEun9NmJkSftQRwJ8h6Z9YgKA6blvE/uIo6Igz6JTWuYV2+2La
xnCXmHDf7V+GQu2xOSGnz7DW7anFe6cwHSH7mYm75SeHj9LRZ75PxG1LXVFJxvrSUA3Pyyn9jGpG
PMrL1r0vUE1oc/Kigddd+xPBJ3LJ3Q48/vJ0GGIygOXePJjmciW3f1QMBKZlpptApW0dNDiZBkqO
B3Ms04vbDcec4BZEerDv4VLPl5vE4JMVGawXLY8epPNGdhfsgsWL1k7VVd5bDq32VWemSPyyfIuF
lvknDH6lAkalNo0CNUuYNpWpER9lqiNkIUgk4KYl28G7JQShSWNFiXtvP1rAOpvZss5uM3wz3XVT
58VPELbBOhs7lL9pZh5ixp5lfWS0Q/rBoiSEQYlCg68F65hotcgXVIPUZYj+Q581DKuuSNV7G7fJ
nRYfZg/ZtZoQxxo9gGoxcpb05U5BUH0EKgZiMtU/JfRF7sXlqp/oXYrQht7sYr8MNlaQe/s4o/Wq
mBF+NYVSA1Eiyf8BPDH/c553HbKnSZ0XwWiaLgI6/wfeqCt1InXwt5/GfHyfpN0JXZK5ydNsl4Io
IbcpsF9xpynPadmvVNEewQZhvQ6V+j1ynvV4dHZqMqqgWX3zlvXx6LM99+Oz5INLMJo8cquYhrRZ
R3sptGqSKP+oUC1J1ZZtxYemI56WYsljRqcCcoLlDfVR75R44zd5FnbfPMLQatLN8oPDk7VEFWtk
0Ak1zX9fAYF3+gfaygPq5Hm6y3/fVi3vn3Zb0SLNWFEbJ4Wwme1ADiIKiy9OU8a7vusR1mn279SK
p6UnjIz6phteCp7TyL9NWnOMI4RfUrhHbT5+LkK6UdOL5bw4WgixrO0IxWgmbdvngFo0yu/gIn87
DSrhNYmD6Pbsujpbhtdsa73xv3omQBbtkOZhAdqkA2pW5NWJEsdb3rjFVq6qXCPJEOi4M57eOl4F
oT6eexhb0mKO+71CpGu317nC70sJ6cfIAb5XTx4Eyb4rQ+RkSUuMhKWDuOviYM3sQCkpGTDkeUnH
3Wm6SP2HoTnHsekjLLJHFrwpqXm6Rnj0iEDHwE13Jq3OeFdAY3IDuQ8+TJgwKpxzamXsBLWuf/Rh
dWtVW8QSucq9cdNqDxD6bktgtanvMqXgoQriDr4xLio9nvN7o2HoF53U0QCnBcHHWstem95gSxqQ
F57lyDj5OUwso2sRtXv46go9zGh0QQcOW915LUziQIJTrZn1ftR6hPpuxjKMGLDyY/Ydkg1JzNgV
quff5FGQpLStHXzKmUENEW1le7SVxH1qK/dmW1n8HlvORSq8KiBlxaR9wYuRfBsDI14x5ZKubZXt
3oCxLZ1wTnABA6cBk4pGiLOKekqCDmZIMtdPpDPB2Vaa5l03mp/tbPZMy5g3Ua7Wju3GKw68Wilf
KTN67Cf2LpXg9yKyOvHOv/8IeZssQcouRJwpvkDZwRrm0uD34atdZgJEbe1QZT9IN/heN179cEKL
/N80fo3awVlp0YRP3O+Tp5kQ1FU3IQtwCw+xelWrhzGlFCDbDFnUhQcHTtp6SSjyE3WlB4MNbZpi
a2Z29i6WOhVY+zP+5s1S2reCqt+mrr8kA2i1Z11cjSqbU/+JfxGIR3JtCb7wg18Tqqja6Y13vffR
2uIP2yDYNN4zhaDgSCAbGE12f/WCfaSQ1Q3K/Sj1ggVLHTxpuQcngWpD7xMLjyfBXIJBs0KUF8vy
INvjajRsmxjonzQFzOl08jTFerHUNHhR1PrWaYRl1fBI4G5RsXa0clzjpHlUoaOcRyH4i1TX+TaS
sOn1xz6Puxc5DuQIrNdOPdsry8x+siEuKK2I2OGlMk8OXbgaRtB9FoPbErru60N2j9PiDPnF3E2m
4yyMaM8vukNsAIWyihCAmD9VB9ha1SUkKWTrkKKDGte4Yc5D8VHZ9Y4WEVV8gzCbwwARYj2pK5J3
6VBDT8kzJduxm562dQjPscLyyDKrGC9LxK6KeukF0oZ2GDughjzxP60oMd/7UO/hkvXTVX5O4S/2
MGxnx9Di08AEMbSODrEGXoJHYe1iD+O31AKxSBTCtEOk5IHhtH9HumMdG3ITtjFu201FTfGQqW57
Dqm3r0Ps0Ot4snWi2pj0WZ4Qv+ch4Szz4pdsLSg2FiFxVuqBchjIedhHEWpkJ3V+hl3yMKHVvtmW
fh+UAOdVqOnL16oBsMHIqNlXXJ7Bo+F+gOAarhQt03fSmewJe7J8wXf83lSGeUkAsaxaM86vSEmG
jR6YzoFFcb+deyVYPCT91HxWjW7ey8b4mVEOWDz7pY+uTan5jEPL/YH90T+wSUj+j1nL+o9IOOIK
VQjXjqo6lm64/8wtRE5WNnNdzqcgin9OXUh9U53ntQwoNepQhS5mfPVdzd9KRCx1X4SnLrSPkUC7
iyNdyGwhwpMkC4/FTH5Uql0TT0u+i5KkIdI0KISDVDLvyzxI2W3eYI4IEWWARv/7ghf3DavkYdHl
eV467iQdWaLnSV8strYxZVvNxTpvgfG/CobFgzCkcz8R7AiggG8CP98278edPs0eAOKwObtxb73N
8DfVMao+/BoVd1yAdWZY7lfa0M17u4mo0ncRXWwjDxm6Ix2mDUKurBvbhTrRZz3okaxGREU01l0o
RQtN6TYqjayXv0dB6oHTcSpkmDD+pR5vAf/L89zmeROaQxEX8u/U8ApIziGcTXox4pr03XRMPk9T
pL+UVqWcwEd4W9pODogBVAPuoEffggFkZlPe4pm7S9YdAuqJW2hspIpUafZaEY0h/r3ENb/nruod
5U/0C5O+i2u+yWVpMASnPvDI9PbSaEMu8HxgaPB2wiN4BE1u0fpjjptsyHtzkIfbvKvds8/YfZNv
JFpKd8YXzoVCp5kkLxYi01eCC6JEqfeB0mjbPLD8G9gT1MEmfBHLYHQVRe5Rg7mKzAA1vihwq3wF
m1Ccho19g2RHzlMDpqlONOwJam4dq7kqn4smeZJ8smDM1Y3hXKVUXq5aqJ3QrEK2C/dQMfHvQgqU
byBFjn2C4KSvw1bgf+TJNzg86j4wynQvETpcpn3Mqr8Hy9VjkT2ANIEpnk3cq7XS/8Aw1lMJRs/Y
3xf5SuQShYkK3UAFcpT86SxQ0C2Ah9wCPkesYU3v9qDmR4nAky+NRYqgFCkFUV8c5QRTORPFJ13j
jopf1FzpL3K7iyKzOReO/aMKuwaAe4IKFkDYOo1Hb5v2lb83KVN9ZbdxiXR2o7lWW2ff9MpTK/gK
bIi8lZEpw74L1fFpEqrFqCyafdVuZYugmZDUqZ41bmpEc9IRAOCtWAWGbb6qHWwuM1Dyd/al9b6x
ChrqKA0pr8AVUzZKT+2tNYdir3QVaS2oxy5WqSPrZ1cEhu2zzP3kasbdcFpmcFoN87bvB2Jep1A/
yslXUa3uuCwvwuGXXBNFprF20in9Znk4llu6SfFIUGmhR1S3FeONXqlzckGoPaxMufwx6kwakRCA
AWSWzmJDLRmaF6CnXOTJhR96EFoWup4fKpDDUZzhWnYH5i+y4xqCOwXbQ9OLgeWjmG6bVsUoP2T1
TqKLx763Nobpwz8RQ1fQO8y9HoZ4KXUrybPxLKqGcjM6x5m9c8QpA/CBOCXvir8mPPtY3pfeXq6H
N4WK+7bQqbixwi5ZbLnlRzGp5Qo/y6+iGyex8ua6TiKX02fULjvT3ir+ZKy8MT20Y42vFYn2VkpC
pqYmd6p1/WN0kr4Cn2LfhqmLMihrpU0aKOrPuU30/SIe6KOQOW6cz/JDbNz8S9RM7aaZ1HahPsuC
g563+johD2RFAeOb/EGS6xYU7c5WovI5q5LHMDvFYvXOk+ihVPMH1qZmJ/+0XKLlZYgUX9i+AwJd
/6pdtPDukxBzQTnLll3AtFi25i9deNLdRv1Ab+Qi8CqpA+Ls2tZwUzaYJCbSW4zuLheai35y5Es/
ymGHBnOLpiYpT2la+nvUh/V60WBFIBNpWEAcXH4T2wQKQFpns0dSn9FFmgpS+NC/2HWvEaLmxOvG
6Z7h20PIF9aSqdW866BVNPPjR+fl0VU+vXquGjAp4rUc8eQvQXh5jA3KO1Dsjp9JxRw27hyouwSZ
/Dl18g7ZRKfu+rpE9RL63FZpPwBmGYpt23jDBV+zecmZZbflSOCxjDoLEv1RNJ33WUz2o0iQbeQW
ysOZtIRj4aqYGOir6QYVCvYQyTHV+vCSxsgnZbNZG2f0oANjRqON3//IoVJuHIQZf186PxbB9dUt
m93ymE/xF51V3udIcdLQIcjTQitXDT6ujafVwb4Rk6Yr58+eTd52qbAEWHRKQ3U2oYzULlG9bUfV
rTZFpqrnykp+y7QUO6rZzZXksybDL88slU89dBk869q4k0Ii4dtxHYinB0VmXtbgHGZukJxN2so1
7Iuc4ApY4NAJ8emtloaV66jeJq61TR6DGPZFrpaufJULFAleLeDdnQu2oG6Ejr1yC+vgWDznnW+8
Nab72wzH7F5CR0w0Rz/J9YlzGbzevbCmGE/eoJ4mtkEAVNJdkVoI4aIEvkeqFGv6YXWpfvHoSX01
1KlFGTa8K2wnKT2NCI+Hsd5O/IcGLzE3tYkGvRr6bSv2vnZYFGeM7Vhxq8JeJ1ahrzvoKavJr/gt
eKrW1B+I+YYhtjEFkl2lvLqawyYX/CuqeqEeb/97VYNQ4P+oalg8BLYNqtsCJOaJJOX/Ue8JU/oN
+A3IOm8se+VODHaRzAaz+1dm5ebU5bSp6tIQeFFiP1VEQq8VUcIh3Q06DF37cMvBwpP8xu3X3mkK
vZqUNiyoa36p6Y/UpyeBvRSJtxnG95IcAN8thu/06fMqGX7GXQNpdK6MQ9cJTFgaP9Leiq7yBkJt
hmEh6j5hTQYXNZ/bXW/GPSAEQO2AfJDtesD9bJdCxsy+NRn9te01w6qG0AcHjrpUXaDv9nM92MlT
cMb5up69h7y1lkUazbjCzudrtdxo7N92QJFg4ohFmtNZ6Rpvk04cR4p8c0wTbUX/HGxIqZNTZpru
chSKa7MxTmt0XKt+DJCR0ubeSS0bQTy/I6B/+6XCyaq0JY+RSM8kn8NrEKrUBdCfEDuoVdQYamc3
twRLyZ+I3GYlhTI5mIiNq4Uw83qiZMM6/m6qMB7jZibdiqMhquyPLtEp9v9vW60B/XFT+qxSUI8P
KCctZ9mbG8nron8zyfjL0cltsbC1z2YbRIhimpaiidP/SU8K6XvsmebgQzPG7cjIhYdcOeQflyyn
pODZDfBFhckXImGzL/W4AS5I6i2HYv4MqYt74a0v2vh99Fu2vqnKsCvKC3DJvxhQd9Z+SlZgGYDZ
aX33A6DpsM4tp3lWtLlma+5rp2qOcZgBg2x7kkznAfu5fClcYjbcQv8m7416irrr1POB1q6Nad/x
7/kEpZKye73678+Q9Z+FQYeSqYWQnM0HQ9E/SqaZ70CvxYZ88txQ3Q74Fhs7V3+IA8PXlwMrrrN3
syu/uyQ6YFPsb6muz8cuKM21qYXpxcp9UksIAakYBo9xCLLOsNSLawq+qqiATWVJ78L2fi0rIMbs
rSQQkZoTIPssCJ0A22ZZXf0qvwqlJB9Gj+rX2mFVgQoV/1M5vQ0UaD/rfx0kSv8W4sNfI+EhyFc8
VdJB1CTzLnWG5iIvyRc5WFdcByrTXGgvBv/HWGS5/wwP8DTX9hyT6r/DfpXj/z0W0S7yU1Ll03Nc
j39A4UGjXXBMrWS6nrX4l1MxNHdWWbBEn6PdaNQaLjZPx00IMYHpimSqfFdHjGe1lyvPsDTdax0p
R1iF/rMxD/5zPqPuId4N0L64Jl8CatEigeJUK9NML86Gho/zcVsBq2Zsq0Gsjtx1bXmXtVVnih+z
OCsVp2IYcDx2RzFWOkuHh+zrJD/TfLm4rRFdEAZJM7nc6PoZ5gW5S0xKS33OJrQ3NnEJz72ndYeo
LKs9gN81ecrx+f8Rdh5NbltdtP0vb44q5DB4ExLMsZsd1JqgZAXknPHr38KFypI+17MHZgFstWyT
AO655+y9NgFm5XUaisKtfCeGxtDwM9JNVLRzAsIsXsyAYKEIafsCWcRRi5XUCJ66GblIxyRyrdmj
mh3EJHyYYDq2Vvw60Uwvmzg5JFMpL7FHtlx8qQ0lI4QDWVQuNa/aPBLOmji+AidcN6a0jgO89Qys
pXWjRRzFqu9W4mj+qZZaf9l5ALeCt5c/MP9RXa91zDVaSeaoulWUtP1SWXW1zpIM7xzhtzur6Q86
VNZ7CTdw0QR4abbK2WPD+Eiv2CLab/PBRLbaTpLNjJUy53tGmbkTozypBTVIEh+kCvtiaZAYaU+1
GzP7oR7JWwNnPBrdOtShdoc11UDRNQRm2wfAGsQWzrSqIdZOxoQhqUOBEWT0kv0gJSXWVSLtpMvT
d1RutZvm8Y9hCA5WL33N1FJfJ6BZBsP6PLVlRshNa+OycDY+jqekSL9MIYp3Q3YltaCAqdQ3FYdd
hApxFZI+aswOU+mrryiUPXPKbmoG3yDzQk2IsWB2o3Pk1pVY0JAwa+E2LLWdXg/8jeCFRhoFO/Qp
UOgiAiR1sukRyviQMtudpcNazhuzBYkkH/sRnjfs4ti18GU128JkB52XyWvfOI+QwcE+9pnw4543
6ugkc5HNjX7auxbZpulKU8pdY3XXwve3Yxoas02z2sT9K5AQ2Y3bKjvjZOI6oPImLpb9Z0IKPU8g
L1HG8xylvIrr2n9mb+2BH2E3M43M8IpnL0v9bT/V57ok9njwc/VgGJATKudsVZqzsvNIZ7lhhmkz
im/jbDhKafZimio+LnbXrt6b03pmxvsthPooG1zgOyslZZEmHfKAkONTSe3Hs3U6F5hD4VbuATV+
m3SaupP8WVfuKD3jlQqCrYMKllo1Ipax342N9a3NHK70qG32NkT7qJrnptb0SJyIPM6AvKpO0Q+M
9ZFD+6B8CPNoX6bcOI5ZSWViqhclk74BKAFlFaxGmF032WsvSWqerIjIUdzh57Ljfm4o81e9lPH5
ISdq2ubkSKG6ViqyRXn471D1GKuZ98i6i9p0gCZrDzaIbO5bu6wvDEweRq9uJid9qrMfMvNwT0N6
0akf0xibm6HC5xVkLw50WuS+Wr3XHZnUo2buB7XB2Zar9/7vEItxPmrQlM057UpBkLJmJ+pbDSae
/tjXsBodmk5ysi3sSd5RNHWPKOuPfUhfRGvjZqPM6xhduYisJEpGq2teRwV3WuDlxVPTN29O1l8T
ZfCPv9wsBNrnp3pq1rGcFNdgfsb3mEN2JaqPPL1mXZq5zZTu+AkEQvBR2udUM6CNT9ApG3S37xSr
Ll5GV0KR3JEs6fGVDXxcKaHjEZCJ+Z+xe8DyIsqMknNsn2EmXmEzrj3zLWqTVTNOPLQTthXoY+R7
GH4uNDTcGqTo5lxDNAiK77p27mEY6dlNNve1vfeBQnVgflJ5OwyoScNV4oOBMXeWf4F5r3urJPzU
t/a6hIujywPIIfCQGzuGckeLLCLKIDyO8jatjkqFM832MBJJyOHfAGs4a19+RyT5V8aD52bHz0Kc
27aZsi51D6F3IT07iI9PXksnz0MqaBs+CHEzOSnZLCHRzlpylAe7cifiZk7ZQD3V6+l3vzUcF8Bt
cFMgUmTKZ61HuQbiv49IHlW9fhXg+ltDNyVSV4+RmPgNVjjVe+48bx3YKahZdKjHuPuwDXSDre29
VLWXbuj2vI+KzNQ/J5gm6V67Pi4vSSvharatE3effAgDPJDVPNwYp5xFQtYUF23T3sMDe2ohD8kT
j5GxqJPDYMIIyOaQGdIvbFIqtmSz5Bdz1G+qTKJjica3jb/mxAZL5cZplC+WPhI9gtRxlTCR2bZw
k8bq4MeTfkBv9yV23hsvlyFBNF8xJTGv7xLnLvo5ZUAcrM06HHfrvg3RQKl1sbcLuUTQNuxNMw7O
smd9Em0m+qnIpexUXcPfMlFbdtl+ih3KN3wZm6hXs+c0L3AxTbVMS5GYULP1oUhrCEbALmoYNCum
wbmlXTXQulsk/rOVmvfET1F55S7zPiO+9Fr0Mkj9WXIojBwzK6+LALQuAHgkdUjKQlj379gZaZ4R
Ni1Q5suvpk7d7hWldGy4UawMsOywF/kbp3YCFMm4gqZZg6wXY0U7T/X2umUjikINl7XRuFYRlm2o
omTgNzAQxXStqaVx66S2vg1nfR1fmbZEiY+t4oOMMqatsIGBtAxARkUot4TBzYRqFOAA3BlDuM/8
sFkEHQwP2QbOp3lMPLWGe3EjtJN6j2K2IuGtVjNzs/Qy/r1sV0R0S56gYM4O3/7v/6G8VGZRo2wa
jmkbGu3WP8tNlSrYJHQ2OTUGGzZqveFi243pxnQw16TFBadlDidqdyS5+5rH/VvVyB/oZIDZOuO0
7bEYXHqndxN8oY9Obh7ZZEl7wzCJLORBemlF87EPog+jNtw26rK3oVAuy3ZVy78pwbMoXoK+Zy4G
nerkAPo4wc2JocVBSgHM7D1SFVpsUZA6NdQO3Yy4PTIdY07ty/lICqj00gzcRJqhfQmMgqYBeIYX
jfisrSVFqZti+OO5BE20qOlYif0El/Lo+pbztZ8wXNGcmh6DrIRuXrPC9akLPq58l6x5ppta8SVo
de19yg9BWVrXJOzq+6iCKZ133UkZReu4s/l8uuwpHiyZgXBruv1cfvaeZl+16VKXww52NXl3QBGc
C4OvnZ9lhLE75UW01auk/CL1LckbcyZQwaqydeDJMoAJyrUJ2vDS+g32sM6uQU2H7WkM2QgLY15b
XQoL0XwiU0hFlLK4cpmaB2fhVLRbP75Z7as1aPV1aYvi/20uMXqf2zCGJ+EssRlAPqdGd2gmE5Ze
WafYZQb9OUnyzWJ++/fLT1X+sdtBmKhajuzYOkYjXUzufuu8kJfQV37H03+BG4Q52ABvBPfV0o3V
ArW+OZmFg8yyb206dCutkMJvhUHt3lrfuhnYM5QkhaVGNRzEsIfWAVfeEO3zStuIqBlBJ5AVjbhQ
U75j2bpokGd8Zo9XNYnys+JUpttFZBUsfTe+ctTu2oTtuAnX/uw2L5AT4Gzv6HxI5tQTtQA4JAXh
dRb0kABQ2IFZ916PA8S9SLzqj6XFMaKHpupwClck14jbS7UNSrogbTfcDJDAZ6K6fFmaek15WGgP
JkzCk+BAtPlUc5th9jY8q7mGfVKflE55Wyjv2tTWp8YjemT8rOjSurbxWFuNOsDxjVF72LV+GvSu
X4nPkgWmWg9c6gzPsKmKF/vz8tHzd07UgtHWGMPw0wDGbBc3Ur0v4tB8BTF+nToF4xzjyoZlcZWa
Iwu+oBdZ87ZvkZRokndm4kW4N1OV3/hYDmMmmAysYitL1imzg8L1RLLw/GLPL8qgkcS48BW7nExO
esZuJ7XVubUJSiSy8Ki19mOZY7CeMpL3StutywDpazJ49k9Wma4m0lb8S8yZEMnfbPWKxUIS7kre
vqtS9R33sXJiIyRvmVrYK0cDryqISMkgX5amOZPYz/BqCar0jOq6QNZ1aHfo8gOgVy0ss0VDUvQ4
eJfVKKRKoWGE10G8EDSN4WEekYpTIwTElFaJB6mFZN96UFq8gbMkYH4R7yUlWLOmsT43UB8OyqDo
N89SqqMxkh8/n8mNb8Cx5WhSDbLOkbO44tTzcGUvTREVU+761+RhKrtmF7KfXvpo3HD3NjJMSns2
14yeCwlYFFGsw2yR0xA5wJ1IE1f43uTap9VrNQXRUFSzEb1xIi7ylyjf5LGW/SakFbpaX+pRD1Sl
SRiFSpNw8OO7pGoKAjjJhKSD12G5LeqGe4pRcA0a0EWOcvj3x4oxWyf+WNRQ+WiaRSvFkW0Wt//p
odAZt5VcruqjRkMvDtKSPXsAfmc+siW9vk5MM10b9fZLUxqqqyeMcLFimy9JE4y7KQ9HV5lPmbFk
p7HHnC7nrcm2JlBvSZNexK9a0dCsc9CU6m3kwVkhTvHhlzTtsScw+FPZjncRppXMUCjdAApFVQDV
y6HmKPpmC65deyUiZjhNMNtQLVnyBxpxxM5TaNyivlLuldQTVRYUykeCUh8FDdELy4PYs8vuvVfm
aQA0C8mibCVNs35oeTb+h35CmzM0/vw4DV0m5FeGGqzr+FX+rBH6YE6hLsb8CLL4HgXs9GxDUd99
pAjYl7Tolk/A0QlBSVZBatT7emh5uMwvonHSJz4IUp+dUGW1118dm94kRcssWjRgbWUeql4nslQx
pW2EfOZopvpzLg3TFX/5Zlk0AyutDuzcDH2PnG+6A+fpd8EkSW4VRtrrr1OhgaknVHf/fmEp+j8m
BSxXpumArNXI3GTd+vOj0HwZCwPgyqMyCtu/Nj6PbbzIRqou6il6spMHj5srRh3fooaPo4xT1zNT
VK5F+OHH9ccw5v5f84FfNOmmStTKFcGJWcP+TkrJeEsHbZYNIlQTeTN5rw/UvuWz5KX1aWhi+0aE
WLQGSyhtupJgSS2jHyG3jv8M8rDYl4o87Zt2xllmrAqJkm18nXTLUEUSng2Ic3P+XTsDUft70fZU
55ZtMkXD+xUYjJR8nKRTD8lGpt86OYbzlkvfRbLUZBv3PEbbRUq1/8Dp3C1wudp4r6EkoErrtUNV
j8lW6U1t78tl+ClOaDlIRXE25uzlbgzaaztEn2ETDAdNK+0tjmc8aHlp7fDTNc/CIuwMXwxFN9CN
Twa1P4GPpLowIka6o1Evt9JzDDc5CBX5k2qXzV6GTOOMr5HC5Jk/xkUK/0Zi198+S8SSPlM5DG4r
yypNGuTjy4NosmtpM5l012TJ/+LL0viJsVi7MjLlOSfG8s0q7CeG1+nXoX+RIWNG3sSe2DDJDpWy
YC0Y8WNHc0hFuegUbXhjeMODVLzUiNxOkUmjuCfvd3HGV3IwbbAqTQwVjOgujcaHILd3jp3vvaAp
Nhg6st1g2v3aZOTN6PDvYkMu/wJuZhxE8pDEIDXzUmnr52N8DQP/96N+6pL1yE4IbTLCwXF+YfGT
/6Prbzrz9f7no8HSDJmRHAJXx+a++PN+QEI2sBGCih9aWngc8m4blOPVD/snfyRj00B4HqR4BzTw
Y2aTTXczQviZFrKxVZ3W41KSCIWgMGe8PX2IozyUx+Uo+Ps98dOBWvW3P+fH2VfmpMrJcvLxPKhG
ua7mTAik53wxRpZfekm2T3GIaRZSwkZQpRNjBHEhxazEM2S6y51pbyqe6orTVusdF3nOt6bCvyCY
IE2P1ZOw52oR+7CT5xQnBKy9bwmcGw85ZUNru4yyHQLH4S5e2MeRbUkfA7MHYyksI87Nm82kAC/A
8dT4wOM4hB8+nzpEXIGcUBXs0rEPQxfQoIjgsfXeP0RV3iyJPJmufyhVmA9PGaDs/wnLselMnyvZ
sDa4OnoJds9wVOusvUjDTxgbBv2NY7Yt8eVk+SlSrUKhTScXhmV8kIWDSPUVe0VnjuFmgMJYrUYL
T0/Lns6vmyf48auIxZZNtNY/2FnG66n2o+XvE3HKKTuxn1W0MkerZiVEALC08SmA7UDQhlW4lpMQ
Z5oF6qZOa2/TlgkDc9oTT2LaGzjJz/dg01mrUfNRSqB2ukAC//2lgXXQeE1+FO9HAE94rNnyIZhq
Ot7+jKee2TiJKs85h35x7Gc2TtmEz3LaMs9P1rjE6EcEXnWSMs14cxhwCtB8Epr5nkROQvlwIDFz
IQxqmLE5qUlTOOrtF0kK9WYTzdcQdoibbId400BousKp9cuzJSxc6tRMJ9zjvoGDEhRnJpLG6puS
J29NJ8OInIzhLunxeFcyp9/YplIQnov+VeWRgheVn04t3Qh7DA+SyDQru1g9cwnfTeDX0zR8CayC
7lNsN2TB1Nqz5VU/YsDpZ5S9sjvUdIjMvv6U4yh3WTetaypL6kGVCJMLxvpTTRLytp4XUK2qU3ju
SbK16njYOQHz7jq36fEQ5HCVHDl+17Haz3pj9FDDCvYIO9U81C4JtHBX16Lyg+bfkc67vM3SVKck
ZzJpBmG9jCfFqUzPczWYETFdNU/zpq+4DSMEcX35MZjwoAjrTrdBXStHWSpkNwkspKd+814x2N6V
PTNQ+un9J70OXVuP5C9tK08uuAn5NDbI2gYtpiE+U9OSHnnpUrqPfZqeVTzLAJ3Tic8CICfGNmet
Jdlb7Mz8AqxjP/nLuYfcr5aUR9jXposp0tkL4b6aTw8cOygkfC6G7aKjAiLqH5k+E9BAQ0KwwgTX
N82I2VPJj90IvpU3xABnqnrYmBRTh2Tm7/z6AZ6DYUOLQb+h1VoRTxPfCFytcObIxUc40r2w2gLP
VVH170qB0bBVnVVXsYvxGEI+6TENzs5UX0ejMmeMartq5BqtugKFZiPwNB0MUh6DazORtHe7Yuge
eHJ9Enwg7ObAVr3yDOg1X1MehK4xpxthAiEBBuIw07BzHNXbVtX3Klq8k4Va4rqopwlRBE1CIvzP
0l4xp5OtWSjOCG2JL7k0pZCdWrr9YFr2vgUDsifoce9QueidSnroCKIjNp7EeNwbSQ+KLYLojemo
ki5MEs70oL1euFpJWBVSfhJrUjm7J62lE/1TdRtVSeSPmkeVWOKNsm63uU82j4uvEofyiF2o0s3g
0QRpcQtKLrCCxxTFSvNCY6eY6+emivE3K7V8cWpzs+SaBT1Dfj9Q8pUepCcL2dRKTOSQm9onzUCc
ldqQuf2a7PlSyy8ibgqZqXTyZAYF0OYXMqdE4t5txB2aUqPrSV48RDIDtI+1Ftr5A2VDu6qMFnyp
GO0GNdJEtQ0+C1GopjefepNbLJceAvVeYtWT6Zo8fCYPj55xbDsz3x0tA4bUOgj5KAMfZo9eA0sZ
yq18OPmWyv1lWReYGR0pEmRgnCqxcaaX/p7MnJ9kxv4Ar+ZGGCV7TatUc8H4kbo1S8wtr2vOwzic
meZec1Npv0UMIcVBbubbxvHcJFaTuzbrW0NUrTIZQ3dYmuG6EV4TmNRYREiV+kszAZ9jxX3vcKKR
aAybXsrYN1mOPqwTajE3xtp4GcEAnRNUyJuUqfGWSVC7H0wVQztlbM1Nt6WROkFa54/x3CSewQHf
RyjNRWwrxtZsTqakE4k361fEC/Z266QQeo4LXoJyNxLRUNTlWsgCg1RxO4QK34m7SAqLe8yS7omP
WNZA2/yY0vF5vtg+8rRs1mVGXptUYssv6hlzLzOl7sd3VQV5I1RoJePMFXD94ixO55udmWK37jqt
uukK8WB22lQf4khJrJ9H4r0e3i7L7GfWtO6pww17UU1m68H8/y1bmKFw8gEe8qsDCRz2LTRUtNKp
WnwIaHWqVflR7f3huhj2stRqYawBTFTUhEgP27q1fXYvUu2nJLfQrfSi9VBCRKNdD4kLm+ZUbzzi
yr2Pm3bTDwa8MBSzrtBadKqn3g3EldXoHXXD/yZYgb6s9Jsol6xNPVn6A/RVtPtprI1oTYQtM6pF
TNx0NXQ4aEvrMq9rvOLjV1yGs/GERqfErpmeDs0pY27+lfg3z7ZpKYfFUOmrDXExFRPIvxkpPjIH
1VaPwtsARMoPfecrLNJobU9a6yYoMGCrsmsZK/2jI5f30zRFNFP7ejdOWrMvfGNci//mOGHvUftc
oZZ1wG84uYSXpVvIG+VtMAo6FYIVNUzp58Cz3tTZSv5bsc/AkQcTnn/zLrOawusamfp6VraRsEm8
EzxzhwPCqqOlFy8J9StUaf2q+Fi8sdduAU07Z6fvN1046tzyPmGuKBF7xHtG2ZX7JaCjmq2amTX9
5Y16fDbi7ueLqSYxocq8Z2vDbhDYG6ecvnoeMlTxnGVTS7K5UBbmrXaH4rT5//4dFfGI7WiM1zKq
q5UIU/M7/Ux277OEPOE1q6MvY5yqX+YDX1YVZoyddhABH3XuWjS077BecMr7xXAgkB6rOpu3kYNc
rZ+WbllsMCozTR7FY9V7Hwhq7nD1ax8T4G3Ss+BHM9p/qVLZH9WqKojEoXyW/UDa2mMNDXw+TVKb
8nk+6nW9XMVzwa2lVXG1vGE3JalzEZWlPFQSzAALYa2ufRGFIcq09ODbdYuw3mdsajJ+azGy7PWI
gBTZ8IyrXmWf2M2WdyWP5BfYfu4QFTitPFakGcTlxFp5Qv7mH8xg2nZwSk962I4ncfTrJSsz1fXa
4Md/tCLUf7YibDodmjz7WbR5E/bn1quhz0rLhvnjoqNhINut5Zz492AISYNHqLpeMooJIlN3oj4H
bXikDvCPta5XLgmFhqtXzZupaM0p67XTomulcDtLmZMxdLTexXcqPsUg5y1vct49JkUHNCukRhHB
eWg7WLyzDn+YhfcCEhyi7yVU07zkendU+jC85bU0bOBvhueyUpldRiYEfRmfKyaRfr4poVsOKKc7
+dTVtulGQQVVm3HjGllg8vbz6PvSw5z3b4/YKz4bQT28mA53OBLwQx2VxluYgMWc89aiIhgObb7N
JkW+TKH2QwRWFfMZXM0fTMC11zjBTCcHvnFSA+VkzHJTRMHEmMxkeza8zrZqwNgndBqZ+UrPUW35
tBJ9avh5D1VnxZAza8yRqvr4rIHlsvePV0I7IKQEeumFx6ozn6M4jg8GUsgNCHhja/tVubETGRJR
zwZNU/rhHEbZU9g02ZXx5nSYAgtRXMCwC20DM2YfQNegaei4s+YU28MXit7SVdBruWVd7BE4gUOb
G2qOOSo7AwLYR4t9n5humo9kbxZsIFC1ki3MPdeXNytGxl+S0DWZuNv8dvisJgCTrFSevU18IdZH
mdblfyBUVPkfV61mYSHGg6qrCAXZzfx51VZqryG7QsJYFEUEgXE8wd1ldhEWDGGKgrAes7VIpk5e
fDzTqVSUJzHXqUhNdZchCRsU69Kxmelnecpgwo3h6klecsQkYUZiZST3PII5ijHorSfkN2tF98NH
leKGV6uk2XoBuWlIZ5yLZ81NNjmrH9YI5dmO0R7UgWEp23Yec9AfcM6xNm7Jkij32Iroz8Akd7Up
14hnmab3pdlXEHm/8VTaoCYCYnYCV2PmBQoSpTiypeQZ30q/073uPtdLo67Lz6Jems8aXADP4pqc
z8CH7uzI2ImQaCFklBvwJgk1FA5GsGWIo385FGI8UunEvi6WAJZFUquecQmAtLB57O6WBhD0Zu57
fT+EPz1N1bAmPk3eiCYHH5OOTjfeq9iLz5VefBP/YZ3eM6TkTEVuu1pmM2aIXRl8qb1zMAYcfDNw
7kAssXoFPHxxvbXnSlERvcq418XfIk5jbN94NcLpLScLcNsrKSgHqz719oD4W67UsVgFMWorOnp5
uq9l5SpqNh4pzbYevBbAGnXcpKn2dnkIGA3DYU1taTnG6nhgTKm8odLYCpiQQf0mlspljzZEk74q
xyF4T/zsIMLtwwhGYjn1yTVCTbbvIwW1sdbb9yGNZgMnlWrUe5/qejQYVaTWGq1nJz0mh31XS2an
1GAN9+cHTdkoD81L7a1narLLVlLeS9Fg7qUqD+6+I5mAUDX7Ax2YPFiHBsnC9yipwS2RM+YNrUZp
B8+Hy/6TYtnp0ev9k2A5ACiYOfP9W5bqnxI2dae8CsFYe5m9N9IkgkrT+Qdxr+ZTtjXLge57o90F
Uq1JIcKih3ueoS2vPosXo5AQ8xD9XNKE+7OvT2Dk5/ifInc+jYZDfSvH/RlUg76WLZ9iEztBBqDr
3ios9iDdwjot96MJm18Q3tCo0qFJ2wpiBQXuZsSYJP5CWZW/FWYQ/ccYwtZ4NPzRa8S4joUPsA6j
YkdX5p//NiumOYtAXoKjrvQed2+MNrwBvcgOxWI2lfkBC5Zz1arRPzchpi7xYIkDnxBBL30gK0Fl
+Pf7GJVfZS0KD4Waykv957BSYwbu0qPgXeNoGfZ6iiePHtOD8MovNQfrbnLs7eLGiEG9nLmpKbCc
flUkU/rcdfjTjHGMPnoY4TjMoG1owxz6wFmtxj/fT6xCezJQLzF7y946DIKHvjGg28ynGW2VneoN
11+BSCXQrz3AaArpOSQJ3LAGvQWNmNIWxJI3eEW7KWRyJHfhvvDy0R1JP3X9GaS84JO5G7Qr0YxM
EXZ1Ull/9ZlygRc7fbMVplN/HBDgtbyjcGBpNBJGO5TcvuV/lUZMfpb0ptpLPnr9/yhqzH/oAXTV
5MIm9csCkowf48/vWAOMWQ+ESx0lQmIPeFn1E5njazE4D+0BelbZ6hASk+Z5kszYtaF4Lqe0baWj
j1xzJbUoQZsaS0+mvXKSwqF5TVGcSvVlEYy0pL120SdLbxmLNjqtIjsAiKU35bMW53ebVfBJ1ar0
0ZKXDhkmflEIWpa4KMHCd8ZVNm3b9bqgf5XZqxA24vVfHVrHDtjeR96m1TpQyTyaADaect0Lt1PR
DjfDCAA/ZDWPi/lokLJiXZkdqrjefFvaEMDda8ymH3WWGsDRx/Wgt4zGLds5OCSR/uouebL3DnsY
Zta8h4rHyb93NKSR3NyIneVrVrhNK+FZFyY+p4U/apQRFKu+vkmefUwmvzvps9gdS3p9E0ft4B1V
rUMrk7M3+1DBYqh0GJgHedq67SgeVqKsEQWOGFnFHqW5gcE2NtNkQ71CgA0uwOXFh4Tl9oH1pGRJ
v/ym+KXl14UkSvWmOQY4CLa9FBydAgTtoEvRM8FB/tbj+nNj1WvjtdG07SpP0unQSckOqUD/IEOC
VYdJ09lQ7ATm/FrFs3OahjSjQSdzR6SNcUmzRn6u9JwysdAZK0jhBjqshmC1kHfEgg5LvIgwMU+y
l29BPvkrcSpe2hht4NIdr2LI6qIUHp1R2er0LtZgHACZq03oSrmkP4beuPSDol4F8602uzmL1V71
Sh9fwhQUCPGJ8UXSERjRZS2HIn5Vxua7mOFmlbUh+rj9j3vqn9NbOHUWtgxZZl5pWM483f3tsQki
QuFdWT+WXXpW5i6hofXSlq5UuxG3SGsW0lZS/Z+nfhy7AaGEvdZYJwKHQCNIXbD5+5SggL1vqqAS
UgaXkdUQozm/iKNRjSxkTjxSOmMl3p6M7ses4EDNCSs/0D3kmHr0VMwgffGiDyrwjIAdlTiViki6
/PtjRZhP/lg5dF2bt0msGbqi/sNTgWOpqVXVc44JWWSbgkhuZvf598rwI5oStfWCZKXaMimNT/po
sW2RFcXNDRuy+theWQfy72ZTX/B6Gp+CohvdMMyCq2XB9yYatTxqGkigma+laepwh2u7JrU9uJgd
/WbwWR4UY/wpfmykuxnpyv8pluiV7hMCdIiMiKs4Tvhx325yu1TuVL5rkKyEfVXlQW2thIseHcyv
F0WpdLdj2rSGUJnc8ipVdxFM0hU9m4SOJIPTlV+xIOo1vza/N2Y20g2tG4GhjNVtlJTvwo9HPK2+
A1aubpQZ1OXA6SB0vnLcsUiggjTo3WyP9qSMVOHP38zKFE6IISO4tsJsl5Zj7Dqmlmhsw93cSRHN
BGC/rU6hBz9/2WrZDwcYzN1yJYj3gj4d3czQgq1h9vr+3792Rf3namKwmMzVAtoFWE7/UzH0jZL0
MJ+d46LdGsjROEMM+2bZunVRgsZxpVjRt8E4SmtkYBXBNqi9AgW7jVGXxJVPvtvxUNrR6io2Bv7X
19IJf56KeweuUbv6mZzro7kfdGtE3czeMpHhfugS36Q1hE+MB4khmIWCJit0y7UhF/mXLAE2n3im
eqslyT4TzQ2tESn9czrM0vPEjw+kUMsvNYI1UbXSHqVEafPhNnkv9GmjpX7Hhl7twA4DX0VmIGlh
fBIziCqF6EkaXrisI46EuHppy6tGssQbYr6EewRiaDviiV1PvZHsAQkykJydwGnclcc0bn74vlre
PAzTrWG1D3iheDeV2Vwyn3ZE2J5BBnxezjCZP7RgfGsndmYJI4WdPqXdC8HhhQt8Q9+Z8yn4/Hxf
0Vxdi5+qcoX3K0uiVdGTRaWQiw3mSLMOZTEku6DyPTYFMXN/zezgmAQVeiI+5Ram9Jl4Qgg582nR
aPuuAgEr/KxFH0K7MYZ8mwa4S02G5QI5Y1ND0CYebyH8Gwa5czeHANXnXvGHVx6lB1HG0ur2N9BE
SnDa6uHfL01BHPnjiWTQt6Fxy0ZS5uH0vxwtzUzpEVpaf8JLO+SZd2qD0WYusxU6WNkitAYP9Uqz
5hRy8TDJ9WMMAv1sOUytfNJoVyTf5bQT7fgxyWPOkpInxDk3P49yGCa5nWWXyoBZ0U+ts10c6kqM
zQKG6NoLreqpKdXgaLV1uFqMdL2d4kuJJFc0Z5nJpOTNxQ8cPtJedjwfPxVVhzpngw0RPQJrVB4p
HIWDj7VlW7z+++dk/LPLZRiGNje60B8ZOIbmfsJvq1cJLrwBeVCe0oDxz6T2zUlKFTU9yb2VrawZ
9ep4ob+Scz47IuCa1sywRyrKKxm1m776amslly/EEgbs7vL0ZQ26N35t8oXbGB5meQd1O0w93x2Y
ocNvbPNufLWPYt7jB/6boWOmDnBKY2ZS83PLSPmMSyXYBh5hYHKbOyuHjleVP4WyCZASvQMuV7EJ
R8MUH4YZ2KFPWXlmr7rxc9N2gRUFEEkM+R0k2gotiPmh1jmC4CZ6g0jPdNWO4TjX7ZOZx1gjgl5/
ruv4WhaRsh9tuXTN2RFZ5tsh6NrnRK9rRhZqSVRl423Q9XansJnsC/pNgLk17dFCx8ih8kw7qcNA
l33e/CmSd4nMPD0sm+ow6w9lY2dXq+yrvZ/3fxkz3U9kpIr3E7P7seyp8ZGKyvIXzM7zsni/PAu1
HhmbZje+Cz4AHXJeb6w5CkWHbRRsM48ctGKe+QvpI5uyJxqSsEHxIp4JO+3IpCjkuziK5qPcKz6V
vhQcIrk+BHP2DLO67O5YBny5mqEm9AAkdaGyGVgkg42uGj9o3zKg7w0LESzkliVz1oK4vFmegFOh
jO7CMilLwMJhbKxDn+fxFMj8gP7pgtyPZYqlYfQGV0ikK/3/EXZeS3Ib2Rb9IkTAJoDX8q69Y/MF
0ZRI+IS3X38XsjhsibohPQwGQJeaXS7NOXuvTepZZ8WgUwoyKRSbsxQTz3Puztd4ojlAxaGIlgMJ
ZAcSqkhGIG54CRc1yrU3EE3vhrwhWhKNl8ri75x0gSGPvCxzIQnlSeqssiz66gXxuLtq35L8hwu/
bn/FQNQyQ6jRG2I3jGA93LwkXs/rnmMrmC5Xs0FAQPXqippANy5WauVdxY6zLfxIEMSStSey3w6f
b3AcOoSjBma/zhZMllh6vKOmVzeSb5q6ZQCbXPuLPUD9tmTxCFTEH22MmsQfozSbTToF9rEfJv0U
5ebPsybTyJy2rWv/iPGcL0Sit9TJGICGMrrT/Nw+KsuDKmGKPnoH6Xxh69Dd1wMcJm9mt1Ytwnl1
SRTqfp7Co6r1xE5LKoY1ILPFTPdU9cOz29MeBeZwiKBgRg8Ykd97+BgHyJVbVDkhkX59+VhnbyQ2
Pyn5fl9GxMhUCdkCzRo8cwBWNWjue30A2RsjWbquIPAh/GkUrG7VhhTXi3ZZ2nryT5W4affwalqv
iq8liYpcvyMAo1dvNF9x/u1SzW1fOlJIKMmOofCYzAaoQculk/dfkFGNt54LHAgBq34sw6SgNMAA
tSgpEQOyqxJJc5cgQt37FaYuXPATljhHYBoZjGYbLuC1FMPLLk6as6uE84HYXFUngzDiCx1dxsvl
sCTv5R2dZ6qHxh1PJ91ldRJsnDm3Lp1vJxuAuwc1AJZF1Z2ug1kA7h+ZMcF7iiOgMJiDCb63KswH
p2jlykf/e3D5uO+SqffOFJ7bi04feYtsU3scXHRgRMLUz1oSszcamoHokKBet/joSR235r2yIfXL
ZVs5Bk76bqNQoAH7SyTq9tmfnGgX1INBHPESDEVyOPuVeroo7JBTOreRBui9Npdse5x/+jq30LVk
XceUyQB5k0bxuImrKLpgvDHvDRKorlj/njB3jYW5po3WBzvwr+pEK4KvUu+tBwPZwUqhzwQhdnOV
jKcBigsvYZagT4ypG6rtVSzZk0qdyoPdU/XJIJq9zMWqIf4kXSEnSBIMx6ztV5k6+fUjmrBO1jyz
L+ueq4FY9KgZmmMYJuFbYUCC46mAI0myU1CZUF5BqW8VwUz2uMxKH5cyDCK1gmX5KM7k5dX2fat5
N9Mi/4umqLhlXiw3iEmTjfqs4LRBz5N4l6WSkOCBxwvTTBcLEBUmkQhHfFvd9XhV9kO3wD0H47Zs
Bqv6lngEiimeXZkMzn1W7LQBvZeei3yvGHsZjF1r1faMbXjtxz2v5uPVSNRNobnDo+M8dRlk3zpo
fhLSSdyOV6Jqgr2D4nTtAIjdqGWcOthY0dR86mQ0swgiXat8XDXMqtzcLrXKrVePL7WJEXYJqlYH
jPoeJneTiIJf9xK3yW6ue3ptsSKFuGf7zImvoa7q1coxluEt+fUTxVVh62aewyK/WcCze4kx9udZ
rN/PSShOSuSNFjy8KQKMf7xiDWiIpxBKxdrGgn661mZJZrleYkCUm2wmG8ZAdXpX9a/+ovcKFjWY
OrMgxaxo18DHKZqXqO/tx5kJmYLGhuV3JNezg/qmHccefUcYcx3Up4Ccnlv12DTLhl0tzJ02kjCq
VrXCg2luYJVtxNyfP+9HyIg+71ctSj2+nQgPYcaLBEt2oFXpTv399nLpT2m6U8XlAEHXth0eSKfn
fSYR+WvyXf1TZm5JjAPOuC9yudzNSgO/fK9Zlyz29S3E5SWh6L9QFIYqEv5tcS18odM5dlxgtY7j
/dYZTaRlT3bhZOew6aoX3UGlphtp+KrOCrvSrvfUWegTpehFH+qbC+CLcbP27OsXGR1Wc84Bxa9Y
nF+u7iDq7QmUugErLXuKvaJCqORZIHrpKbfiJ3MBoqmxSAUO+8gm9zSqaVb0Mwg2j+97MM3Ejfq6
DqS6GLefYEVqXIaHOpol1inig7gj0a5+qSfvj9AlubuAD4Ti+X2MJ7EyHTe6DZpoejTK5lndB0op
t0kfd0DafO+F/QE8DH8/NeP41KONfSAI4lHp9ybodscuNh4oi/QrtemI7dpaWU1Mu3AZWq6uoOuC
2Yqf7bk8hDOtfFVAREGOKSvRqgOr8NvaNagJD1r3KusnsVAwa90Ul7iAIECQ0+4nCF5BywbPqfci
NaAuVMntZ8FwygC2GVWTbnLkBFYdoeLW82DcGSkB1WpJuqxEe9lDE8LBtPKbsloFlW+9FXrs7SbZ
9btaSRNDC/I2iXiyilDtSrvGDs6h96Y3B2HB+rr+y3T3q+t2xX3hjTjvJeAwFSsUJzHefBk/aXF7
b2mDvhBxzHVhNdE3vY73hRVbb6VTVAhgSKCP/fIWzV24pLh0id7dXHU3Y4wdUJ96g8mnb+lbYZ41
A5f1tyy9O1uQ83gV3Pz7fsn6h/NlYYdYLGMhh7Cx/N1P54Hv0HTIw+c298Y/5pIsM6LFCWnhzI4G
3m8xyHUQWq+e4aUvMiLLCEdbc6hrYqCu7/ZQGM6ltPUNICTWkHC7N2VD11udXe8tP5Xq3t8fh/iG
RqGWym0ucQYoH0ZCjtclbfq7f3+q9j+KOy5bQhyFPt8T0jh/r2tGeg8u2PL6M1hZ95i7EyuJJREv
b3RknXit+jhPadna05d8wSWnnvXs0Bq+6MWoAUDzjhT0E+haS2trmRvSyp1P3dA9sUr+eSsOi3u+
93wZ8azeTDCk2PrW0xej1wYqvuyapWbdBwZVZTRp4gJOcbhUQ1pup7rWEU+49x405AGc4ReGU3j5
qfwxETophYyf//0FcRZK1d+GPZftM5EymJ8cSgu/D3uGI2icTPZ4LrE2U4Sq2VYu24nAHY+AzLW3
2ve+NuPwVa3qWi85pG32OBlJ85A4tXFyS/+H2lBb0omPY1/vUtsPbz7xBOoslwmQUaONt5NwRbV1
egu5+kTZqx4adCe/5Mye2ev7dvbdlbo3ddV8rqVOfkhVmi98LnvrRZ0eQlmzKvILvKpLK0KNqWE3
HeMmts5qcA3KqadeGs8nNnQXsWwl9bl5onWXvOXuOGyJ5fgPgY33/7ycLqhzxC+uoGX5e/EwCGqs
fpBaT1cVjd3qAZIZssZkCnlamTYgonyJIaLdY7LLNtfQUEBj2WHSBqyJs0d0nZeVS0VRu4uIwI1o
UD1B1iifZNcyoIs3jb7EpbTSU1HXtodil9ILsa7+Ru0oAjmfIErLm1DrEBe7ZgtQpJy+8PhgHvW3
VIJ47czxpLZSde84m/i91DRKlKU/fomj5nGMZfAAz+TPvkJHyXTg7AdJnEnbgXNTZ/Vypnz+Dtx/
+jTwppWEBgwh76/tEvkUwJLIEEBuA8N/9YEyIqKkB2e3bnhLffNc9UFI54MNmmsZYFMWJ5ErW7E1
Kp08kuUSKMAEE6YJUb+xUXADb6L/EG/0pU0Xwr57Wq5UVZW3JLxtQh/TuwXaUbXDZWd45+vg+u/f
G8Na1gN//+IIaseGZ1Ceh7r0uwceXas3aChuzzyoODIQzo99S6q6m/o75CrNziOEfamW1D4dP4jr
b3ZMTV/201sztH+U2E/YYgS3ClBLeka+9XFc7TSP+X4ajHmtcFKVqWPsWlaiVxmLbfhHbaZ/rfrU
wjHuGJ/zZ7bOxdklkafUgydSrsMbdVA++qDOvJ8imLY1AT6AGyFkGcb4J8iNLsPPlTJ2ZQTMREmv
UV7kf5SgNkDP15c6Wlg5S+Ws80zkdnPDPDqn9EDLj3Cas1PN8hqll40wMTSPU9bgt0Ne8bNGpMsh
flD+dBRL91YwEG85Ot9aiKHb2GsD6DkaCYOxJXCZyGynvv2dbd13AhfbGAd/ZnoZ4UqmzVd20/SA
B+7a5CsMcbpOQXRPm5OqMeDF1M6zpa8Cx7KHDWHKIftoQ9vK7JRBiHiMUOSuw0reFi2R0G7kR2dk
cWzwSit4K0omOy/gndNdsQrNuV6DTIa35kp5IrWJSJflY6wOgYyBDzjijGKPtYNV7rXC2httiIBf
Lx/SeLoFjKm9zrk/nbGTwuE2ydMzND3Zhx06f4KEosfELz+KeSQ4Db0u/ul600Ilm/JAf20jScIQ
BPjrp1gjTH6rPhmy9kiBWCzeoSztA6P427xUs2dCV//DwfjPAAdfF55vURrzHcNlofD3eqqZx15n
e/Bz69HPnuMpR5pbIrpMDAgluW1+HVuemdFV6VORkGVfjQy4oC9p0I6e+1Maj4S334059NOlDCe0
o1V6/V0wmfm9qs6R+EgXRM8i9prFSZnEMY2jqRK+fr4Gd8kBvGwaPmtUkv9QJ0X73MN0fiR1xlmH
hZHcW2bk4KmvzYNSzSwSGXz6NeinsnkA92X9R6tU/GPI9w3UJXSpXJf/F78P+awJsGLV8OoLg3Cr
sv0iB/xf63HWI+yMKJOv17Kh8ad1BDax3Bkuomtf2zzqsJoBIlEDWIhD6NxW0EjUJRCW7nppeHuy
xUDNxHq9CvDb3esWFZKxW+aPxcziUKdP4Vi9BYPU9lqCRj4cSFk2tBDbq+ZJAfEAbwOFgID9PbYG
aDf9vX3f06Gtt8IJSU2U5G0Tv/klL7IOKSV8FcJvHKxk8Nw7y/ijN239QevzxYecaB+ZWcFfJS41
5T+MysCnxmKkO0lg7pLf6dUliCavtVfKPGK1fCzmKK/3Pji9fx+LTfMfIh/K8Bg4WdKZyEAQgvz9
85lAaCvaWgsvk82flyUDIGPXyy7phKhvTFGRI0mOv/H6vmoeDSXKz7BcYiparFraU2Xr39WVmj7D
rKzXTqlDHGWOsXVxxO8gH2rhiVMSE/Yz4ATNSU78If30UppEiwR28VFqNwUKMDoCk3XRqHl9DGi7
qOa43XPPEm6Ls0W7xJ7OOqgkK7Yy4/fWXxJlWW3NPonQnlZi6tI69xRatNJRUmqbyUCA6SwkuU9r
tNlltFuWpELT9VZUW3hwMMaQztrBOEQWwxrsnSOqpeYBK7i3a5NSX6uxex7nQ25V0YMMOyAz1viA
4Npc6QrufK1Wgm3j1QRRhajrxS2aj2gx8ySzybwfoPj3TLIpnaSiOId+/Bwg/MhY+j4OVHu2hotJ
LuqG7FiIlvCGLmYJ67SUylL7wcSE0jem9cKMuk/H1r7G2eU097K8XMd1t0LoWT66+mSfaCcidl1y
M4+GFTfvgwyhQk6J6x0wxDd3pZOxmdTYUqduhEcR1NIqS7EtUv46ZQ38zWv/QU7WPqzY+mmy8ldN
WwcHhbyuve44BsyMrBNSIEgw/typoyNuGsGjYE+4aknLWl1zGzST2HJr9D0KaF54rMBp3k8uQCJ9
wHk1z755743nQeOFGodo8SzwgNR7vPqK8ayMiKwLewMb6THjnToruYvax/oRCLW58fEUGHq4mV2g
uUHe71xoSD8cYR3JmEs/fJo4BK64zWMt5CFeQIRp0tmHLHLap3JMaHHafNWUx7fNhvvamcr1qGvM
1lD792XszUcjnLVbS9bVpuvjeyGRSSMxoc3OHPU5CsuJpQeeWf1Gh0i2C/W4u/s887z60Tfr20Yi
wOxdnfzkIeiOfVfbOxsz+SBqvFOSiOYlQh6+5p9iTqe7qjb6Fw+Rq2Nlz05tX0taWsOwbIDt3xpI
OMtc7pYg9lOz9NLMHuySjh3upHwI0sFAWgOpg2vg7JR9Ux16aIbbWtTm6vOeOrPrrjpTST0aQNBu
Em+a9q3MxPmqwv/38cf6hzzZJ9sIMYzPJAMlwv9NMVB6omFJNvtnsN5yy/7IeWIPbJ2snEQxtb5T
99zWWPnuscm69PptVl/pFjXGIdVt+rbL15xMU3RjHuFbrte05xgv2dVmNTovXumZ1ztl637pgqY7
Xdt5jX8JZ0TgOEu17TSmFXa+2SVzjH6J8sUrhzxcMIKvtRAXTm7Lw+Qa7P7+Yyz2F/TT35bF6CYc
Oq5EWgo6Dt5vQ3E6wVEtLfTGmJQfJtljhcRXc1Q7asOdKaEb7QsOdJvRklKWuj+a6LjLZGqPeSER
zbZeTyW08o7KraV8W36Uz18XKxfRBeUXt2Ycgx1LtUcQxubFzniXTG68g7k3AlKOkp26F+YEXKYe
vT7XbUA9mFS1ZP7kBbn/SPPr0HRl+UY7V5yp1tCXkymxEnMrgM3kBT1jB2h4NJtb+k7aSda5vCEl
eRWN3o/IHH7K3+qEMFHY5NR28WDf97FIbqHhrKkjRJjZuKUOdluUW9chy/rznnpIFhvHJJkxpC2P
1Ut9hXW0u1FhaEbqjl/TFGCRSkRT2WhBQFFFH7gVp2zTTeIlqZS+6Q1Zmi1h2nrtILNYej7qQEmT
7o+Zf/G9UT+awPqOXH1NLdvVN7H7vW8wbmDQMPv9iDQVIQUgMaeqtRstrk7//kUxvX9AQfhs6IZj
GbD/kUP9Xm3oY9oa9ZTChQvgKSqoKt7VH45TeHdWPqa8OAbJmX795lbw5xMr90msruw3mw+SnYEt
DGkLP3ksEzfqbMgomRUUllJB+852gp/3Px/xeZaSZYtvAbMvXbEC0deFHvmlXWhwqd0ND/WvM2TO
P+9hafworWQ+qWb8TIDfT1mQ3hbvM/XNfTbDw/dcUe6T5cypntWiXGQY7uPg3cxY0/1Nvk04GTUW
yLwm0A2gN8H5SqtSBrbaYuF/3c6wJ/Po/7CDhBy4cYYufcvbqTwGomeQgTPKE9d92GVOU+yjSFo3
Mzmb+yLwzJvCXLr/Oq7SJnjUWDzh7W1tvJoW1og6gL5W4nRokGm+d1O6HZwC3oNOlsdUas3e7vx4
q+o9c2o3+wyLLBKJJf0LOlq0rev0qVPRkVNOums6vWlDOd5Vjjc/mHH1RTniizHttiEG4kNRFMbm
qpcJZ4IB8xyTtS7jR7UWyAD/B0mY7QNd0/BIAkmJfPfRZCP5UEz9rYqCFN7M+kn54HEtsjRaoNiO
ic+z0iptV8SFBXlDR2cZCPr+Xr1VGSjqrMAS7mREPql1r0ii+ASyg1SmwbzA3CLOgslp85cY5dH5
SBlfzpnAxujnerHnL6ZqbHXynnXcdEsn01vVHU+ZXA86rTHgZLZp4KICc50gNLlMlAaHFZUD5+A3
GsxLMqgZebNqqwKNZ579hsaHs2PekKeIMKj11VNN0x0VgU6UTpm5lOHH+hjhej9JTClXrY3JN2Qb
lqW3VnSlxgF0A6FAXw+58T75gb5zzQQ6k9UBYwHw+4CmcGN6HfAIA81gUJXvrKrKG13LeN+rEA+9
7nxkjfGiYmYETqG11XbmUSxuoFi3+52M42Sjke329NuZzJm0jFGnaG/d94uUseMNOAEe/NBmtIuJ
jRPWM2JguIuyMfUmOqAeFqXAcKjUs8+dDrNrvlpW8Ji2hfPilhmStDxzDlXEizmGiIDndxlRZVHQ
K+kgQ5qY0Q8zAb3gfYNjPw3NTYxulCzgP9SQWJruK8KY/vG6Y8bwoB2Eu1KeB3+U+TktIQ9HsqD7
Km+IaG9eOgJTlYjCrzMyTsjLXf58lrDhjfrLKzbWxCZh7Y6W+Vgdkl9nYtgR8axdrs9KKRLUgVSW
eW+55XeR+zWRBrpYT7MZjitda4ub6ylEuZMUTAERsLNNZOphh3Ps3vH1etOnLSV2xVgozBszjXAq
M+uo3b9IHrQqTtcqVjSCK4zuhj+vzO37JC+9x38fuKlq/X1ax6vGkO26lu7bJKOxzfr7DoutvIyr
TjPP101CqCOjFl3B/iPzo/bWDgVFbQp227yFRGQDUcGVgEjQkg2Yy5x3uw8p6xhQxvGTsW8SbZVe
XHdOL7+0kN3YTbdFZQ9H4SGaNt2meICmDygN6NqZHPFurdbN7bL+bzHKbDqUZltJdeym7PqN0gV1
SNQIhts6GRhZkobv0yUnsIbHtvHyoTkztelbFvpEw8EPXs2hEx7V1shj/3EInXzGvl88hKlr/gEQ
4PMEuiNRN0UKrCahKeu3Lsa33nBek7JFbyNlvavKwnkVeeqSYyC942TG4nXJLV9pE11XvQrghbWG
c0oDjxSWyMhfpsD7E5g6ss2GUCrdzdp9GLr9TVEt+ULYqoQTEyyQWe1eORHbxMfuUQftXslFK8v6
wF9bHNq8+g7bCVdD7hf5JiKIOy0x/9hmLS6fhyKzY/Ie2Jl93lNnrTHdNSgFNxYGvF3hoTNSbWmT
etOeJDhvTU6WvRGz3r5Vlvea4n/4HhD0YLGGOYUD1V7Hhhe4mI+TOapWjYj0pyxvqCu77P40x/xi
kfNSD2P8DQgvNZ7G9i9gQvKj8HtxDpco4CZiR1UnJdF9M0Awg8xMVdJqGptRZblUreSwIWIll7Ng
pdd9hzEffM+QxDt9+2cXwdCq2vZ9CGAzeAtBSR2C5UzaBRrryUDQaTj6qmahfKQlljwSVJ8+klq0
Lss6uVe3aLIX60rpecni+IAAOr4iM/oB7iP7kYl1ng72D1i3X2esgAciBawrBhUbxXiDQxS9SzMd
tYV0Lfs+WmcTz94Unon6ojySyMo0Cjlro55QrGXG3rQKaIRLBc9L5+o/EgL+wSDjC2zR2NaFw3Oj
B2b9tkehIte2Whq5Z9LTxf5qRZq0foF26PNWmxK6S10c0Z8VfXpP3S0EtmEh12NZ8nxt6/rW+D3R
7fgA8SeE6lvpz7jgnlPIlIFGubIZG3TLzbhTBT5V02O1n+B5jr/WGWmenyI8l1gfwsfiVTR39aZR
VImeyswxTd38uSpIeUIjM5zVNAbUDnZ61MzbOtf/KPrQRd/iZMDTCcL2lGBJZEit2aDDAS8L974W
9NAySPACTYS6I8bZvTemCie29E+ft5JYf5tyMa5DiU4nJx+xvL1+N2rzwmLpRKzckTpPQQbI/Ne2
lgaM6gp9ZN/CwL0MzGNW3NXMKu4AVs01v117xpUTveelX18imygEdehMPCPzKEhIFmG1zZcPvvLS
zMPSIrf04SkReMT5usFia8qQ3nZsbloHimRVC1ZZXfolyoLvNAy1j4mQc5A5KJvG+YcWMoQsJxN3
tKFob/OlzeYvZVYH43LeGCUEcSqwaQFE6apP0EV3hw4uvRToly8ZPqCT1OmH/7rlzNiMLWE99AU+
JSji3W2Nv/NWChJQO8aobwFK1Qqzqt9dlEi/smPvbmJ5pTsR1VA7sYIDhVKUPcbHlULazWl8QNKM
N3JhWbp+he0gJtR0HRqms60TbBUMr+PcD0BDshyqnWm9sSjr/6O8zWZ9CRr5y64VebZvsy+h/anz
P+v3XauFaCMcWDTcYHPcAVZI2LXGJMUNdXnql4O6/Dyoex7Qp/WUE6EVTqjNyJEoi5MhQ9YaCM7/
etPuwuJEjCFIQ3X6l8era3WoCueuc4Zpp37P5/3ZtSQ5hwRIrj9/MtfN//7F6y+TnUhYH8CUM/nU
olUvr4c2jqpT2FrgvtVNcs2qk7qpLgmRBTMPchltqDzF0yxJBvvf2QhufG1Wbbn+vKcegjGRf/3z
0b/9x79dqsepe5+/JqT+vW/YzQyaqE5aNf08jE4D1tq0WdQS8nMaHQdjZV+76Uqd5hXu/lWmVfJ0
Pf3LA1otsfd6kOw7JI68VsuDHEIW5i1ON15B4w1TxjEX5sXHzbIOIu87Hwfkc73tbDCDkr9xtOvs
zonrRWXb32VQ+FYt5PrJgzJTOtM+L92NEz87HrQtGd/lJtNIk3QoKcP4oqf9d+IfDrH0cYegj8N1
uLVFcG5aL99NhQaOAs4QqQhDu9YaWCPp9By4KTojt9lYrWOBDJPglOxtX1GC19nMVXLewuGBUjEV
zsqb4/cJN3paYB9D95aV86s3LkHEiP3XZW48FVn75kca/ZnIFFuzMjdWGF1GrXI3XkEFvqiTS2NM
pKx9w8ge7whb2WZ2/0228ivbunKVZKx4AIcMs38ijeWh8XvWYCEKc/j7es/wM4ZfyzCKt0uulq/3
6Sroe2NF4e45l8ZDIM525xSbqQ6wOB79N+FQcIyC6qYp+mPgkwXnrQmYYQVRfHd9EwQgq0C+F3Fr
PmMwWAG9eK49WtYsmeSmH5iPC+NSkuq4Gi3znBhrLda+29g7LUqBmz6PXmT2YC4dC+cAAf7S5U+p
XdQnlihP6Jwo14cMZbPzXVTTY5F5BC6G9zbBIq4eJWuXCmgQgpAEMbi2bRLmdHPlB1Q4eVk19NGA
9dZJJJDYNsNxyCyiRpZ0lIoygt0/2tFcrYqZ6D+kh8AT4uoiQ33t1ywqKM8dEpfZMKi/tmDgN3pO
3EqHQrk2YMvOwYGwvmjFJoMsDoOVfqW5l953btPav+d7qfPJdA18QpCyKOAjNOrZOrQGngSy3j9c
iWGwKu67kZyvcGT9kWXf7CARG4cszxxMMeiiU+4RF9xFhEOQHkHZqPpjRu3CFP8YJPETfsktra0H
nDwjppBnmpt/2qVxZ9cfZuof0vSs08bB0SVePRd1q6yOnT2468y35Wo2jVe30Dd51De73Cpfwbt9
6+d5XtkWpM/QecrFczygb4XPs677Ymf1Xbzme02KbIOD3SI4om7ycZ2k8THu0a+68fd8eHb4WMNi
eRfY77bVFD7VzviYSOaNynyXiXavtaxHB/0dkyyJWq3pAaomOTLop1fSx6uV3syYfONi3UiTaBEX
H7tvvxfSIrMgtzYTUVqZJU60ZOWmKuNbulcUrNt3CL79qkPsk/An1lO8Im7wu9TqP+3R7yAPTs28
nvxyOEjYfG4ZjjO7bllCWg6KkxfOB23Upv3QZNUJWUZ5miB9ZKvPa7+nB1703U6NTeqgxkY1Pqmz
zx+o8VJdsi40Fs8BAbHLkKjGxdDwGBLVOKhuqoMaC/FAoRpU1385TSBLBrluHWLhTxONgqKXJ3WI
/EHwUc5cYvVsH6mxkcuTsUw56kw95vfLXw+5/nS5VGf59Te0JEnS0s836s//fCIyJ9tv0f/Jkzpc
54XPmyyDSEdVP8K3wbNQr8vnQ9Vla/fxKh/DcAvyk9fAWv51D6/+da5QZ5/31KXLn4B0+tdj1I+v
//XnwzvpfLNRdW/Lhs3hWSwz9kCCw89TNQlD+orovqCYHaDSH5walKSa0qI5Jkp9TUU6YPgntl7T
GNKiZT0Q9VPeMiby69R12KZvEf3i1Uge6spuaPCAPbEfDL3s0S7iSjDRY22UeDEtCopAqtJHEpS3
Qk3RedXMZlcnjDN025Wfx4x0U8jwV7floZ4Z01kJjHjHm5l0g6lfhyUW46AajEd/emRj4MCA446M
covRJEvRH3NPVF91r6hvndhfkX2GlX8xeatlbUxM/IoAGqBqy3pwcpHU6417ZOcEaNZzPLHXIsLR
oUfOmz4McV8PWXaybNIkVM0tbitcZYDNj6pbkfdkc6ATfxLO5J5mL8QZtmx7aHbE7fiSQT55Ccd1
RDQOrblV8VKEBpsFxDjsCbKfGhOlNlEHdc83CsQby8tVWQ0DzowO212kn85yCEVjA6GDWQeXAMPX
oSoBOeW56J8yRw9OfmdhvypRZa692DhXEViUMbGyG3tKftiaSa4RvNMHpgcipfS42fIqpR/Mji5k
vG+amzQbbx4nLAt+d1fOCJZwtqwsmfrPedfot6XtP6krXcvjpwH/hLq6HvBaUKHyH3R38J+9NPkA
diUuCdh2Z3KeM98jjK4BUkp+CODxMIe3H2hLI5VLhPlQSNLaWatLGv0UpzoZrxB57mii5GS2We0D
juWd3bc5EV5U0LFp2I/qtwmvfgdj69yof2qOxJ91FGEXmKIHUkx5c8tlOyCXQ6HFlHOdLKTY2n8N
x8b5WE7mzHU+xrH5WohSfMycoBkf38lGXSW51WFWiMVdlfjBLW4Oa6WipG17/vmDZvmB3VmHttBO
rXAxp8hAUDiioNot5WoFMsDadZ4svb0vkvshdtLXuIzye3OG3LLgWftJWsdJ15IFr7Tq5rG/U+RV
1xtn+KZI2E3y3e7Vvd4s3VMsgld11S3gbCMsnouqvzWMWHtgueE+Qt444b6Sj3HVHABTwlzrI/PU
j9Xlp5+JW670psMQsYIYKQJAUBjfsMxX1Ozm4Y4QOh1oZVQcXWb4UyK7S5WlCX4IncAh057RxszB
NhPSf8qXj6pdOS4IBufZ9+fW2LSRIVazy7sWsGi7FU6V64wmWcRfQgxD6EEoVJd+70S3Q0dPAprO
TRSQrF0ZEFSjrtUz4qqMN7vpmlUT+Np+aDPvvpA5lZ20rz9mK2Y9WtjhQ+c6+gXzI57a5QelEZ/z
DmeIa0t5oB9BHjixv1FCY9LUuvA8JQirNDxhz/ie+bznbM+GxnmWrWs8T0AX+UmT+5LSbNGt8cPf
GSxJb9tUdM+lb7brQXPTo7Lz+kkX4EQkkGsaYZXkpgw3pkN+TZYteQjLIfD9GA86E/RyH2JstC6k
eCDDQNyMBPtccTRFUCUrVkLYtuZa3Ah4tOvR5at35YuOHvklqj49E/47kG/Fxnscd34q093I2Hyj
DugW3mu38vcNObPXW+p+k0hMQWEPdh3ZQEtuEoUR1nv1CvoTm1bRf9Vnoz1gGdPA3GutcRMPb4qj
Ah3k2DQedmc/itYDFoSbfuznx8bxn7XGEu+ZmPwN7frwpEfR9NYhBmL4dN9bvWn3fB7BtobtY+H7
xCOObflkehrRXoXsj17t2qerVy+ETXy44kvt0KES6qIXbOW4bwxZ3XyeWXr313tONqCiaxtD7J2G
fHWrJBArb0EVqAR0owhuWpHOd3oM/IrkB4x6CPdWRd3lqyUxY/ObOuBTJ1CgZ91Y+QJU8iv8nEvE
+jVn3SnbG8+adyqEvQ8Jkh9iYbGiJJAcKbZ8joO039ZtYN/ACpqOTMT6YfYs7RbJjbNBHL8qBns+
UkHpn72aIJsmTdEzLpf4flOiJjyyhTujf/ZTGsxXnKQfTNP1dXUSD8ZZJh7KRlS3VY9tQ73eEemB
61wPppvcis3HIGpYu/I+JKIy1tRC12KOnAtZWcO5iLMG1DDhQrZGHgVEwvJs+chc59GDJqx70Fww
RKQLbnce4+pdhGa3RgvTH/Uqw+oR5zscfvEXWQ/VitZZdSv6KXxt2eOU0Gu+oHepzsCIKZ78H2Nn
1tw2km7bv9JR79kHQGK8caofOI+iZkt+QciyjHme8evvAuhuu1wVXSfCwSBA0qRIAJn5fXuv3eTF
vRDjWz/G9zOY13G1c5eOxcvYamJl1ixtoopZfFjZUPKd9F03q25bpnZ3nnFz82ZgZN/mXfPNiOlm
d3UbhxXWOj6oe0cGjcji+C6YNuSAQd4IzLv5ISfg0ug79rBVUrJMIlN7z+2gP2WZaTx0ESihpHjo
pM/GR6gDwbPc2DmFUUdvncaH1nnFox7VJivL7ExaUHYvE1Mvvth2k+89WBmmqctvDjnBuO/6d8FK
C+2jU7EOzL7UogvRWyJKD7oPlGWojIuseRyMPmIk163jMHLgkryzBNxcGAcjiS6dCPN9kTz7SgY4
pen8YpXO1PWYRijkLNZGoZEOt4GWRTC1ST0rWyS0Fq2xQMi1osbDzury4jVySryJefGp77tdZYSs
cX3tK7KA6NbOivy2tG/n8vKV0j9qwqSNaSjNR+RG7qM3BuZCwLq6G9l79Br5pSGnbzW3NIk4EMuS
SdJhpkSXI4Z64jijfPAP3cQpnU1qvRyDS6gujKSPUQ8Y0drXrPZxsEdtVVkJoX5kBT0GUY9dbawH
xKU82pWVvkZlytwJxdxS2H32VpegtqfqvIkjmtywXnkMIQNiHTYrTLdDdPHSGgSSsDemHuSf2rip
Vyq2+L0+bTph8gafu79EUaPc+KbzGkIA0KVfnr1JZjZ3UKZdllqWJF4Bo78K26VwaBJQITj9yFX2
K8o7aFze8Mtt+u7W9OlajaYpb2Emk7XTpa9qTcv9x/5COs2KGrWzvHLq3dS4m2VpwoMmp2vjq1W0
uNkUeHeuZ9b7sMUeOsSK+2XIvoEvtV4mst+s55A95xXgAGM1b8aM0prupz+FwibNCJA1HIb10JXU
fZEPL6lnaNsefwyLVY7roaPyk5imcWK8zj4ljLmDUsaPGn2fTV4QORAnzbBmXSBPqP8Hzma/3Hj0
Ch5DK0DnRqnc0HIVCnGePhKo3pJk4du7qnOSx1IFqifkRJrv602piuRTKaEVQNlV7mF1dYcsU9o1
vcz4WZRiP8MHjHH0TsQhdYu5OZ5o8oQaIFhYc1xUlucT/yEmqFUd0e0mqJu9Hh23P90bp30/7nld
hdbmP8+jxEH5Mdz98oTMJGWm71NC33X1WFkYmDUl+Wu2TyY+U2xWjgEK+WWhSIfVecsskF+ZrzHP
WiRtwxvsmeA8NwBC5FProu2VzbzZS6q/ZtwUeyPs9Mt8w/XmTQF0+tMulcLdxS5WcnqS1TPeejAD
toh9kmWrYjNRpajugSzV91PwYCi8ve8IZ1l5sjxYOP9xYJTajVmm2dp0cwtLj+cvA7czXwu1f6QJ
rHxzwDw4ygWffHTXhk55mwn1PC9f/rMlDeB5tEGsjadTSNA0mgHIpgkWtSx4AKE6bPg5/YfIUQOc
dMZiXhXNK6W8B4I4P2PeNz8jrVifC9KxLMJW9/OaIVe8k8Ya+HZeM2gSeESf17B/pxVHFHDOj8Ia
d/OjcdmHm4KeBFjduNqmHUYnip9j/dkzB4h+paIywVPFc5WX5jbXdVxI02YSp+XKnJIklby2zwap
MQv6Qzv8q+krOHF/zc/QnDJciWfF6ZgatI7zWS/tZWYGNkshBmuaxD0phnV27yQJZWZB54kJjopM
YOJPV27w1amCnT4E2cZwmQpkAao/Ppe850wT64jUWlhiFnYCKNu7kIrRDfuydQOAei2C0IEmkYqz
FRWX0mvG/aC26Jgc0tZXgW+D654ereNv+IMz/oQBNrGdIuBwaVkRn0wPJg4K6n2N09+ko1NuODdZ
hNQks3H534xtPhzpvny/kdLDPZiGskeWbVwC5IlHz/FtYgq60xU0MG+mUX0a5bBqC09dVsyel1ir
8JHrtWadr3dFfEMDctGUQX2CFuv3C/A72Xm+YbKTnasx7lZWYyjLADDU4OviMmv4KG2pa2OM/PWs
65M1ogJz8p6WY6nftSkU17HWnrxE6nfDJGlT3+jnYyeIrOMM/5z5D3VlNZtW8+8Fc+zLrLBU9PA+
qcDbjJQNb/TIfe4UcTc/XkyCzJ5nO9OzQx+ZTtcYj6Y4V7pQnnUxjjcsTGMmZiOGfr01gJrqn5pM
z3ZyQt6OZmJ0K1Vr1UM8zza1Or3EcbVWphMSoigT3B4kmtWUNF6mfRAkMfBjsmhi92uiN9a5NON8
EdA+XiF7xyOtFPL5qkUIhLfRfZ2cctIoBhxYLBTDdUyWZOE6yh0uqhiTJSDdyWMapGN9IBv11Ru1
JwG93cuGzzrlgw2tgmQzf5b5EyCHWCRxXiOUVeXRyuoPzXHFGtVjeTU0J/nwfdMvP0dKnt4pqT7c
edVxfv18UxQd+TJzF9lOnJVGGqhK9E5PDIlNGu9MK59lXyni9r1fZS+Z4dWXjlOKQQriOCneca8+
2rnV3QmjIOGTSeCysEqk0exCPqE+VsQ6L6htQmKD2b7IM0Vsy66iPEhKOlEsqDTXsV3dY2pPcBgW
yckwBvvcoMtCQ1cWb0WaLoVH4I5NE3TRVAY89CTQNmnGihw+MSUvLQL/LltsG+VwS2P2nNAu/+kG
cUK7TnEtLtOivnClib7+4Q4Fgfi6p5uYp4rX7tBEoHoqJEHJU/WH1RU4rUKIXRi3wSlLi2/mdMLO
Nw2Az6Np1htlPl/nfbW0h5u8JI5czcRFtfRwPQOlzU4dbj3KHkfXqO6uu9oo3V8p5td+Z5xe17ct
KduafvSRl73ojEy+HF5qHx4gC34kQsw/N60fF9s+8FsWAEF6nGneCT2lBs0c/ulioDQmjB0Rt+06
6wNzmYoYvsZoOAFhRdDyQurO8D5irBqWHnzRiSbO7M57ldrgoVKZ4iGBke9yA1zt7DhQotLez5vF
kGY3lcbKYGqQjgm6Nqsmd3LGCf7Yh0Xt3MjoTrez42zpugbXNiX6dSvUaD2FR1quFPEmmkNpD9Pp
Y0F3UMLe3+BueQ9m3VHU9MN+bt46eOVvLNFvZvzevGtMFQZQn/yw0IC6E2F/PDZ1UN/3+fDFFkZ3
3YowVG0SVBIrN8fcrCMbOWj5mC+Qm9PBjcr2MDN5XRbWR7/P7weSMW6/Fzn7gum9GpJcXNio4MeJ
ajDdzEE31AZwXdvjsQra3TW0kKxDAyaNk62KSjREqTAzizzvNSYM5EIGNJINpP1cFnaIPoiEn64s
flN8INJIj/NWGyfhhWiejbhv7Xp8A8qoreLBB3JZhuF9S07jYn4gq6J6IfMWeZVetyy36nI9W81m
LOWPBHBnlCxQWZVvEH4Vx8Yodx3Utte0Au858YEHoRAr6Yj2FLRlfFM13YIvhUaCSbdEJ337eu/H
vi5HNl4PJiQGy78nCYWc4DH3TnDVoiN+iWxb1Z64pa+PFRv50iFXSvQ9llhmTT581qzQXYcN4jG1
dII7P9Z3IDEi1C+hdWtmozhrGUrStICnnWTaQ6YM6cLWkQLNFThznqcpiUMjxUjFbtSLk6646ksQ
BRZz4yQ7s7TAXYF/FLEkKOXECepHu7UYKY2g/cDXwkiMnNuQ1WokjPsYFOr3mx+bhdW0B0YOMSAi
Ak6B/7p4gzn2Pt+xW++nOwUWtIhqkVoTnAbZrp7kvCl8GM46z368Vnxk40BqoQKw6dpIIeXVSPbX
c98IUu+GAh1k9DLr1vh48xsMqecZxUkbCbhEUl5mFCfxQAJ9TPccayhEZn1k3nnOuhRacx0E0mnT
B9WxMeMz6u74VZUlls4MaUbt7YZkdD/bphgXI5UtQ1esW09g4Ig0I91rXtZeGmFD76vigAU5BnhP
yHQxTCXU+Z7w9P6VJSl42uleaqJRmWpIS7hQAAGdlPQi3DXLGSltNjnEgbErjrXdg7K/A2Hb3Tvt
YF4hhIGf54uo1VRIvEp0Ll2Wj4qT3DdqweS0dTx3kck83s/GWb9CUmiU40OjlBeKlZQTVQPUpI7W
dt2EtrjztOX8zKiZDkhNvSSYJ/fXtIvr6ZngqfEbomNmGLkUKqmysbtwxtDGh8GcSamd9kQApEeO
0rSd1KJex4KlVe+l3x/OPesRE2e7lyRRXWYADfCydswvkIyHdSBcax8Jd0Wz0PzqFQYLmXGkUtn4
1MY4uWbH+Fh0zibuWDTNcAE7kXh0J78ScSnLJGA00rQRKpA10atil3hmTWfB7DD77erxa9b0+oXw
T38vOpVEmZFBsK44VcfCGdaGaPr1PB6GauCf0YJ5Z9UwKI9U4NQbQ1+gcQrfpEuFFdKed1FivTsg
rvrMLEpbVoof33SD7W7+6l4Waz8/mr35eiMWV3x8X3TBwacnO5tEMuwpkP3G+qwlsXUzLwrpYT4p
MogvcVBytk4JC4FK73JsYu1SB3awpxCOLR3U923mNV/sUrv3rCDCaULc/XwvhRWzzGlxn8e2Ps+e
ss4K+PqSYbx6yuYCwLxPE7SggvdiMhhiSquOxLH5C5m0XHxC6EqjY1bb0S/Hva558S11gGZZFcxK
6lFERIS5lJHEsp0qSbqojYc+7p3vBbzdPNzNQqGSheDOrnNEkxMNLteL9nzVhsdwSZa9EXzjHfvt
HOlja2q+U3Kp7rspNU8PzGSpl5WCP4QL5mLeqaB7GNzukNR45ud3L8sBmpskHTGdalxxA4wir016
QXyq+cZHqcnVr9kXohanurDNHdI3CBZhXLyYV/e1Hj4gXwVjwRhxptZR7QwP8yNwS5pnKFe3IijN
h0IBHtV2bQpwKCl3TQuE2IABfWLW2z63RrdQGkpnbvLkZEgeI8Gr4X0l5LXo5gNtCBIQ5KMdeObX
ETkuC8H0i6HqwzKBW4tsc9QWImOcTDNZfJrvkYpTfuparpcilIQDlC1myGmcdXjtTQuHzp7N2GpV
GeerIoujyYZMndSruMJICTR3EbqO+toRL75xIStt1EFbX3l1Re2bMBTlvUzpdPQFUkehCesFiufB
FHlJcLt8t4PCewLMZW3sIhL7xgzS28bS8mWD0Pvd6hZePugbKYmXpl/ULWAL1y/zvU4DMVEP6c08
1TEiMC41lSKk1VFyqk1o0xb/JfqtGDeJCSUtI9ftqETjvdJYYhPocfNcKOYll47YGyP2at2AzTbY
Pt0aHRYBpnpcP0W4j0sEF8KGX0r1rXxtwMrNfv4+MTYCH9Vu3q0af7m7a26Ru7t3qZI9tnEZ3EfK
oqY+hT1S0VAQmBSVTKw3/Sj8O6cNQ0pnxA7iehHPpaqLdcKUcjtvYtUIl21TtEfDSydsvH/buFBy
6e+ZX2MUGBHisDed0KIltejo0tpFfUirTm5CQsIffzxXI66KwTp7c2KNZjO12mM/RcanhlttqCtp
q5Tvg34jTR8H+ilpOIQZOmQjrdGlEURVW99BG/4QQpo3juPU/5ij+oprZ2QkcLBM25vv3GYNIaHq
+xgcyR/k6leU6z4hDpDC54TmcgZWjZ3l5EehC4q0EwTd6ez26A2MmQU6nMM8EJeyrDj80FsQlszc
VZifI6O4z4TtPLm6jwmn7KxdrHk5/TTan73RY9Edezyrg9rcUtrA5vhvdPQI8G7fhCQfzPsMwwDf
GGFD8fth4gdF9HnCkBpQRJDkq+/nJwoS/UPeoQrC8oiauY791zjV8lXDAu/g+Jn5Yt06oREf0oYl
kJJo3T2QrqUwRdouHRa6Kk7kO8wz9My0mnBmgjdO1dTBBcOgoZUh0MHKwm8zxGS+mb9qw+Gpg4LM
cl5TkHDwuZCaYPqgHYYoEYefRq0paS8kJXBhEP+3o/fVPlJcrrdM25H2TJvB1B0ONPvbvOX1JDn0
en9TJdJblappra9nfSGL4qAl1ecQr/5qSNBEoWu3iGZCU+surd7Qb41JTTvf1KbxlFtmcPyxKyG7
coJWR1KJvpZc16esvHTEZlwBAl3XvcdyKcCV4iRGvqnV6UzIY5sukZz62tNSR5iJdmyq5tWOGND7
eOzO8yKxsl2PyATRnmeIGNO974/+eN78FHD43fUp8wOe6cC0koV1Y0vqMnbb9Jt57oL/KbpLEULM
W1lOIsb3XCRQ39vQ+NRndU03PSuW4xCW34IyuR1yWt5hnrE0t0rlU00Q3nJUe/Nh6GMDCkte3dpp
OKIiJUw2xty/s/0k+T6M9bUSrbOpxLLKreFcGWZ76K0EQYA5ZaAYg4pCRyPGc4rES8SQbyiLc90w
kofSJXEs0TQEEn36oEXDUlQGk8uO2XtNCPSy9C1tPftBqDPL5XUe3I3unV5ESNun6ohmka0Lrtu7
/k8WYPnrpguf96Epo6Xzn13zC+Zn/Hi956dcXh0sAk5KpBgd/mTL8fIUZgnxAfM+jbDYbTUFkqNE
9++Zcz8VQMReC1r4664GyyBiJ2eJhnKr71YGjP43EfFtuo4F9M5F+F+TYLvLSks+wM1F7GNG5nve
lsdK9/yXnkQ2Mo3C+Ii1fduadrc1NWivIwj2a+iYrTSbKnbEi49RYB1gG9mYSYJ5jeGpWczCmlka
4rmNDWxQvmZdX91VZneYP1lRhXgIq8g9ZJpafwoEk+/pEztoQOhQhu0uFlZSreLFtaIQHhBotQ+e
VKCF1frdjD9HsIe3oMN25HMwLHQMLd/LHE0OvI/RaDf/xN60GbT6NqMmszYmNm+d0baOfPDj09Z8
Q1wFAby5yDbXJQxC7HZhx2r+yTKGlU4jhwDBkQG6oBKQSuNjdrjLyJf0oe0PpfOHoyGHL3Mp8y+L
mvMjhm/dqKW15Eufms2c4nK6AUbIxA/i+7zrx7WAxc3KbNQcuDCXB6V2I6JxyONyu9DeBp6q7EkY
cG8KDu2VJ6vuBfILiTvfdNmJZ1n07UHPonE5bxYiyTeNbmubeZMJW75EumHs0HJXGMUsqJ8uqXWT
mscnf3dhqOHkAWmoHEb5I7TJHhOrVt2ruPnOVrnNagcFkJL6h7IvjQesd9ou6px66Q6+e/Ks7nk2
lEV6MOBg9MydbwAuWQbTti5zfCi2NyzSYcBBGZdXv/4P037idj/t1zVxlkbgI/BCopG1kG8SW3/+
odCgqxD/W8BBbn2OVmMWdszPCAobMAAh9avCaWkeRUGFd1jCmXAETHmzUg7BlNwiIBnc1g3BhXh3
v8UWbqhMbbInJKbN0mEQut6b99VhtUcfmiOOLKgLwfHajvx9B1OnoO5V8bBuDVt9hPlSLyICi981
Ypln4kBjyYuVi/4VleC4FJFFuLCWymWokziGygtl3xQbaebwxIPOKI+q0hnP1eAs9I0zk9T0KIkR
R5rBdq4ASZvYVU8zVk47+sAWmCZyrRhImlRygjkHFwBKNh7mffNN5ZIC4GInEXq5kSkV8Fg1QQNF
TPJu3Dokl1H2t76XDkvb8/uDHPT3AbbfQ43J/kDXU649lfUWFNSQn3QRYMLZMnQaXD+I+SP0il7s
vN3UXbLxRCG3OQuHmySCxmRpSPPazBu38+aPBwL8WlOOzjs+lIFA3CG9nSeg803eoETWmJHFxPrO
030C6L1z2Tf5MVfl0pvo0530mlMHuHTecmqGwThsIM5NI55XuHs9cGinzschNCTKwRhLRE1gPDQu
7KQ/lpjzPbtJqXtpsJXnTR+heS0S91AiriAfpTrNheVrdbkjEiWAWrrwUKAtnagIvtD+OKWRlT5T
0ot3UdhVW8MgW+Zq9an9dlciRGTsUan2SacudknduzexlXy/qZIoBk2mEDtLg7XaVC1RM37Q3nc0
WlZ/dS8r4IeIoFd3NFPzhKRYB9ZbkT5RqJjq3IGPdobwKxstD3dCSaD6QlVuq96j8euZ1n6Y8E9x
333ytQapxbRlpUhLgpGqybTVW9qH07TDJggK/QQLXbmSnAbL+ox/L7+XpUckJW0L9PzUW65r9CKx
3I1aty2CylxYh1LVFvPMNjb8PQzw/iFCK76RWAB3lhrZnyqnWs4ArmTar077QT4SrajfzF94K81q
lROGuZrr+b5JRfh756MwCwyefImF7n4pe2F+/57nb5c8ZblOlbIGZdR/82xNu3REfextjbn9PCBL
fq7rZhGa7hrjirZVqcKtiTOIt/Mkad6M+wg4vzPIZR667YvetRSySiYuE7IyRjN78kxh3VYtcqaC
3stb28ivRq3Le6OS8iBSvpz5BYY6reKDp6RK4VCU8aZzimIfUTN8IivxUrb2+GY5Dd323Alvctqu
F9scCcA1aHEHVpvcpMTYdIkpv053hF5c7wzTnk4PzmCy9K8Dd2AVGTRFo1e/UeulCsH4aMzag8g/
oxS17kYMp4/hQILe1HMvXNc6pbAZF3J6lpYkVEJzeh3ziwK/r5nftgmB1327bfhZ92as+/va1vMz
DIqCwmCb35lJHa866ntPbcrSEQmM+zkDSz0Q2/KtZnWSozACbC4+ObmFUEt3xmPo9cNto5AEnCZt
+yUqy4sTavZTL2J3qxMFuY1RvRuwBp8MQ7mAM8rutFZJniKwzy0FnU9eGXg3JljH62Yb3sx+3f95
7/+f9wFcNB484pb/9b9sv2c5CXieX/+y+a/HLOHf/06v+c9z/viKf52D95KAh2/1f33W9iO7eUs+
ql+f9If/mXf//ulWb/XbHzbWKW2A4a75KIf7j6qJ6/lT8HdMz/y/PviPj/l/eRzyj99/e8+atJ7+
NxAP6W/fH9p//f03TZu/p+vXNP333x+bPv/vvz36H/9YvPlvyVv164s+3qr699+Epf3TAualg3LB
n6eZBj6x7mN+yFb+qVvo13UigSwe0ACfpBlBEryr9U/N0vCQGaRzKDaamt/+UWXN/JDyT4yXiuFo
UjdVZ6IO//uv/8Ov+ONX/QeL3NssSOvq999mk+ZPNjUd2S4fbWK0mjoWT/0XF3amaXof0zTeBG2q
rO3ONj852lCfsJi0q5GoKTgGyTIouqVR1OrJzYtxWZpFCU9UxncUR5wzAoDwQCD6upYtQ1V1MgN3
qSqh/0wpm9J/QPBJhmNk56rJK/NU5S1ClfPUE0NBw1IU9cowU/84pb3ECxKJ5ZbhixCzEuMta+/N
Tz/Q92/g57/4F1/e9AeTj6bpmFBVSQbTRJv5KciDuqNbBA4MaaUvnKOGDnQhKCIsEPpZC0/1/84m
q0w22F++YcKewMNaqFAkKUB/fMNQZKAaaPZsokpnjMjhQCHGYoI2Zt4Jz7GzgSDwKm1hwn3Imd4b
/ptdwZ0yR0xEqr3SUqzdOqhumT5pQ7QzQpwnebzuG9RBfREvE1V260Kp22fgHY9DUz3amNGtktqX
liBzKmjhJEh6y0754o5Wt6rCjNYITIdkiFGC5anBpCbWj5GF+UrT7OrZqPLkQ3FhRCPaztaqRtVG
1nhKxSQwhHj75DrFlLWzpbdJlXtQTujeGVt9e5t08YlMnvcpx2dIiKsXXJm3UdJGDwoQikeR+OBD
AXjem5nTXSAz340QtyZJC73meqwXeP3zNV1F+80faY3hYkL7bvvZQvGzcRPUeKKEQ5SbRJK2Kkuj
v5i2N/Gr6wpRdXlOcfEfSg13lp7Qke9pMb2xHAo/axmBn8hCoLZ7U1fKqqV2TkQXrMvBoJlYQ31X
XYBjoMECwksIQ1JGv9sYcuzWmVbW+4Kcm0e7UYkFGIrkAMJXtZeO2kIZiILkb2ykv1CgpmNVtzRH
Nbl+2By3vxyrgAUAI+KogJl1gbC6zAzSUxp1ZcfZk57wgbsk2v/30+NPb2mpZB7a0lQcwzaQm/3x
aHXQ9rg0c/yNBJ1omPa3INX21fhtpAMI7wedl/M3qWiq/RfvqVE2hASp6MAA5uS4n07Jsehtx+8U
vINBZD/JPCeMAUu7n1ZPpeESaUAgxKayu3RlWIF+aGNJcH2r6h/q5FRLKYRt0krRFyThubuU7LuL
Z8qz6BoPzqXfkkHpoX6pK65CRkPbsEcR1OKAtgf3pKVuRDlbseTesiH/GkP1Ke2LV6hmdyERXYNB
gKE3xM+TWZxKjrVxe2RmXWdjPq6Lu15H/AMdNaQl00NQ6ZTixjGsh6rpvxRRny60IuPEFnSFxqbt
l1zZQ96ODp07NGuDNglOTEA8CzPxLqZhvUp6f+T+aTT4BkclOoXW6m1vN8Y+c2tCndu6e2dZUuIH
1eyH3hrlgbnEzRAVRByW8lAkkfbgJHJ4CHpfTvDvMDvr4FeXKZ4PLKVm9aJ1pFFQe1dWwEHeM/rB
K5cJ/h649Su9uwelUHdmZx3sioxcaQ7ZI7gy7JC4Rjn+z6xJ5SJslM+NT2D84Nf9Oi3lM/nI7SLX
3VPm0533mvpoGZJpV+LjucEtvyJRM1xotqECL090qrQpbZsQrFSlgJ3MdU5VJLDxcjS0Ypm3aY8j
19Z3Ke2jbTs4LMWSTCwdFvt78CcXLXaDs6vGr5EXY9NFcrdsXC+5h8yDfCcPvGNZUZsLpRptm7TQ
V3R4gge3jcS2NpN948C8lWON+D63PFBLqbEOKtNYuOqQAYUikMFM06Vm98wf/bJaENCinbLaU2+i
iTOQynLYVmg9IzzSayBAMFty5rFuhEJUwx0rkHDCxeH609qvCsw8n15SWRGPHjXhS+7RFZmuvyvb
9uKl0ts61BAkN1D2H2zLjlZayExU5JZ7P5ZQHyxs4WtHrb4Ebomlq+GKlNehtRVJvNSdYV9bJut3
2aqXsFaq19jvyPpwlXeu+O0JihUgQ7hidMyUflmTRPlZFAmTy7TI92QhdH9DbVN/waLDdGEWaipA
7KahT/0VoElp2JeS5NFNHsDENKgKmCnyswEV9XAG7pM2EX4IwmL4gv77JexPI7ylMdBaQDt5cxuI
5x8vYVWvJINiWPFGV8TCFP5yrO8HuUYS9Dd/43Qt/MPIbjF/kDqxp5KQgz+N7OmkztaROW0gf63K
FJubQhHC/5sJi/rny6PUiElwCCOxmKX9+vcUQM0LjWgEfDCQu6FIMXlqWA2OXrDNk03hPDaA2kRK
PGMRLUM7PoKPvqg03zVURYWF4a82PnV99nfstV/Qa/zEYDU15jYSji9Dxi8zG+H0YycIv9kYmXIY
NaxyShbsogphsZYVH5o3LpNyeKqLHEWFCe/LXsZUcXPHZ15y8mESNyYwthbERYdsxxz3haKD2KA2
F3v9nZ5i/C1CZduG+pZoLFcP/uZIUZnM//ILSslF1eBgsdC5Kb+Mdkil7AB1Wr5xcIK1U/ga5WRi
tZIlwCKKtHdFxZA7Dsw1tAJ9RYDyXGR/8yn+fLzyIUyVSb6iA42wfjlew6YtGMtNGhWYsBwk0OOA
fpwK2Nf/fl781c/18/vofzwvvGoqzlFK2TjFS1fHyyo+mrmzUotbTDt/M3P5q/fi6FA5PYg+0X7F
OzPxd1Vd4dCosJONJckvDeNt4H/UarQOoIv89z+NNM2/+CUt1lGKVBWLldYvkMi+j2oqa5R8adoO
0aKOBUGnA+D7uJjOCxI76tLe1SXzWMLhMXSOVboVHVAEK7HPGBVXhLjFZCk8OU2OuC2s4ChHARnz
pvUlaXwSURrFnrJ83BXWqJwikKAFaIcHra6LFYVsco57M76PhGk/paCpxmXgEMSFeCQYnnqzgBEc
RC25n8yIdbty5IIe7Y1NS5dCfJVx8dCpE/UhrCVPSzdKZNMXyMx2RTWvWNHhlk9VrNsbFTEEzpRy
nQ9cQa32TijA40Z+VyWmMlsx0SYHyzlDmEEqEYJOYzQDQ6urFNbyvFwpev7Q5cNtnyFlqmliyOqz
lfnBokq6Oyuo7wodDQ2vUML0jhXBp87A+qmTJ5+N1dR4f2mAaeJwZwoRrpMx2PsSkqiMbwcte+4b
ahd1d+9axgqMeLjqsuzsdYzIGJcWZtTc96hcvdh4S1Ul2Zo1VXRA25VMjkbX3QS1tXJ07wa/zdI3
kYxUQKcIMtSPedt/IVjwpQxRbTYlDpxGnxCOahwvBkq/WPPteoFKmuCsEgN/7mfKqWv9+1qGXFDC
LiYlJ63Buo4vdEaJRCiKV3tIjyM5LkskfyAupItadXA+itrbqGn7pRunMjHinZb+N1E1p7hRD/jF
0Q2nVrQeIgMZYi5e2qjnk6DrXZDs8jhSUg7jdKsN3brOq5UT04lps9CastkdimNVuqp0gqsm+HvV
mwsQJCPsW4kKK6G+Fua+4NAqTlanHPOOVTGTOFSk4msZm9qa+PkXlUJgTtAPS/VtOpAemVJXWFoK
fXwreMBMjVZDO6ZMPIqYmKtS23IJOjilfNCaYJ2RChD5VNrzkWWd7CoouwJCnLwvAUSngXZXMdvV
E+sJzQS5piFkEOCCD+kwHs12vIk854lcj50flbvYaB9hMC4H6sqLroRqpOIfIScMwPG6Tqd80Dpb
KwOAvTRTl7advjfl5HSJv/TUyc0+OsYF2K82i3YyTChA44pti+o28/VvWS5f+LYvtkxWfSb3cZPt
Wm280WKuxF6nbB2QZ5tQ0V7dTl2ZCi1DEoU2YwInX8UM35XM6AP9q8MijXF8HzXdvizN3RD4ERbZ
5hQ41S5sJOR+FJt4K6JVK9JnL+52TtAcRFKtRxE8OKwIZZ9/bnVWma0c/IVLWdwbtHoX2A4dzn6H
hkYFBQvtITa9vT64O21kRijtZOf3JXjZ6Gy1bUwwr31vIvEa9PRAFgo6SuUxL8RKy/Ktz/pupWhE
UaTxbWjV9UYX1LHJU/0oAvSjClwn4/+Tdl7LjSvJun4iRMCbWziS8lKrZfoG0Rbeezz9/tA74jQF
Mcgzsy9neoWSZVCVlfkb+apKgU4iUC77wNXwrh3jBiwsUn0o1GMamOiP2NbVPByg4ISSdtA75FpT
fTrUrYGjlJBpHpTiEVJ+CvJgSF4KbbWbxRFO7/Knuk93aqD/LCZ897qGL1BI05YzIRncThfZnV1Z
vseDXrw00NH8fpD+DJ3e2XBiBHsWAb0g67cjB+vtSl5K/N/EF54iid2aCmT6RkoRCzKrWyBwqUeF
9JnCiQAEWL6Rp+IaFuv7nNBFQfQ2tBu5u6Fx/yuieOnMsHwh7XVXWZ387nIu6RpnsNg0KziRATqu
QVXeCjVvdn4nyi0xCplNhA6oWs9/sg7rVku80RE1rWvjuR962t6Y2mpSjyIRp4M7xTg4JBNYtjba
p1UFBBVxFh3hHCfL9Rsrbe74SwdxML6iqHNdjuoXGWXrKJPnW+rcw30dUwHQZqvASnf8ro76lzBq
uYEmDodMigdnzCLhx1A03+o4a9DcGQzoTvoLUD1q8YU2P40WlWRQSuqE9vj5K/JEFklWbCmyZOHD
Lm/1qErLEHIEkCvf6PordE/53W8TsvRj8ANfcqdRpQsBT+WtioUqLy4G1DJJbT7mG2gVAmuxgsrP
XzCJFG6U59FBaWNy0+vmC0apP+u3drmbb2Qbzw/v/GjXXOZjak5OSklBU3Q0uDCj+hgbPS7a7XVY
+00lIjLwo4XGdz7C5+T/Y4R1vo+KFuo0lyEUWyKMdDDjuzb5rkMRPx/kVBqFrLHJIHjQULH8GCQK
EpHyd1TjywfdYFUwjaF/zcr9hN4oMue78+GkjSbn34z+OJ78MR6sRivoVeL1WLOGzUNKoSUP3+Lp
XRs6NxGSe57Qtxmy+kn17T+PTQ4hSbpFbdawtrm4legwFcO89uOKMsWAjjGWbeh80jsNKCKX1g1A
M2a7sGupCvdV937+B3zeMoSVcXzgrap+rnwtmB6ouahTJQIt3KnflOHpfAB5TeQ/bkr8fUxdBgBu
6aa0FXUPBcHIBk3qfGE/Ozy9ncytVbucbFLK0dYfOhvJ0zu8E2zy5avCi7zAk7910oUH5eedy8+w
yJMt6ooqp8HHRR6reKmaQOn8wjgowTuU/Gx6PD/UE98+flVrT8GSyf6J8jEGaPEllDvszoDcuutA
8RNQ3NiLXC5Im37bob2R3eq239fXF0J//mY+hNbWl8LRh1kKyazCwej95T641d4iLjqve+0IW9yJ
Pv/3H9CX9xS6LhwIn/fPx7ibbxU/Hypya9xBfgJapKWXyg3SqYU7mlRt83VqZabUS5j2/uRTX+q/
F27oCc7kpM/DlfCI+cQOxfALR4J8aljcGrIoItJLbXad7qPpXFJwobR5eh8wqwvq2odh7Ft+vdP2
uDPgYvvVctQvvUuh7Tq7qr52rT19pe8eXDjRpXXLbL+e4x+yOXBTTUZVr1xHXwkHoWt6R1jUfYJy
K10i9Xc9G9eWpHmznN0rsfStE1UoKYn+uzKxVTcSCAGBeDcjBsMr+DGW2Ymj+ev83ju1QPSWNA5s
i49re8d2BnBx2Sx7Pw3fxmZ2ZwiGYvZ2PsjJBTkKstkFA5JhwIuq3kf65lpZwUZhcWGutZMxNA4p
WgAm1a3NXjYTDdCPUvf0WqQnCfFYUi3yw4XqlD1U2c9emJ7RgL+ZK7mi9kuLfJB70aZUdFfho2br
otRdU1D9qRj9uMOCV3XwsBkcI13r4Jb6V5vcpVDnyT07S29f6qH8DhflEIjqxOMqrOxWDDy1Tty8
i39XuKM2Q/d7DMzvioWiWisDVlxMHhdzsMPfsrEXKIyYSC/fIyMAJmNw4kg+4gX3QgQGLEpx6lUU
9S0cgUUP9Rcpqm/gw38fZ7kHQAqi/PwqndwKJLSqqKxzuE1AkkhNoajO7NbWdOJC803Uf4X+wp11
ooBFD/gozOajGCp9bLQUeOLgh/tBcGtolzYgRg9T69RLoERfGNffpf/0GR5F3JzsylABiiskBtZg
9QGy4zYEvTRW6m5Qpp2ayDBHgW/v0rlDOghPrhwK/RS2uR0O7evSZrINZPXLIpYCAgHTg9qKOM7j
/DV24Zcik1/Or4N04jqgEqyS8ooGYlzSpro24oNT6LSffWDPzw0CJ4WANqcFbsOEIDMO6lU+xL4S
1M+o194vILtCw3waViVH3VJKN63VzClb4cs8xxcSgpM/TTENiL8YmxjmuoeOjlYos2K9FFZPS0mM
r8y+fUnhnNpVPjQrXq90MIIQLtxSp2LC/EV33VAVGfHmjzFxZWqnqiSmNVzXCgLhRe2BRaVKRTU2
0S5EOzn7x+HW2ufREEVgUSntVvCyaffVMqAuVtErlbjbasY1HF6/3eANiZnaoQ5bF2bE18IQ7gAM
NbYBg8ed2/QwF3D85/TCWX3qNpX54mkSsC/QddhsDEWKFxmN3sFfvqBL4vd3BqXnH5GfOpRgsMW1
u13szpeKvafn/1/U9eQ9mpBZ0OJaGITeF7CIwI1iF7e3MhepETWAgn6f3/yfK8skm0dD3Cz2WLeF
kiMGijlGiyjGwzSPaD50ABEvPfbWv7Q5FcCjSKIpoaxjkMN/HFYvpZMSIFnoz1i9mGD8mp+KVF3Y
TethdiaIscnssNZCHpc6hK9Yuy5/S+QA2HZOG5dSfWzYcqJfeH6dyjlkrnHcFsHbiDR5Pg4rMeYW
yDURWyTkbNNwwUUnvv5gOPVBWDUv7cmZ3c6J3fRBc6rdpaTnxD38If7meNfyUOorVJ58BC7n7h30
84UpPbVuxwPcrFuVB0okTQQooMkV2lXZ3lah6Z7fhtKpfXgURd8sXL0YcRWuPgfZIX5SHSSH7qk5
SrZ0bXktmaMwuVQEI9s4nA+8/vrthjmOu0ljVEoxU5+zfCZyyUHUgR/uXwtuYbGy7sopv2315rkZ
0ufzYS+smi5/3DVGJsRYpBNW4+rIVMqI+YVlO9Fd1Y83hr45vDSrBY0VsG5ovezCfbvrrpVdf0AA
e39+LNKlwaz/fnRg6SPwQpPyo58cyjtKHeFj8cW4q13cZJ3gevhW7PL2wmd3adk2x5aIbEaN/tXg
q7vuIO27PcQHD2utS0Nb1+Hc9thcTlMPUgw5yXUSIRw/SPvw1rqVHIQmvfDLpcTp1MGvmqYJvgFn
T6piH+cxzwlE1w0bvgZBpeht1JGJ7rW9qR0K1bwwg/LpL+5ftM2qpYNQyVD3Bx/yzWtelHuhqV/U
aUhsLckFGgDAWFF3/q20dG9SjGaleoFUGRl7sxr2KupW0tx9L43lpdT0yYZuSkNhwotevAHe/qyG
yRsVZ0yBJGv25SR/qAf9Qg3h5NFkAZmELEnrW998vNRjTD3uGcKMpURsJI8tqstJo16oF5za3xpl
GYACnPLa9uaqenmmWVcRBk0X5VoFanbhCzq1zTBC54OVNckSAWx++IJmaaqHLhgHf3SwqaIOvkt3
k2Pa843pZ48Xd/WpW/I43Ppzjj5YBOgDGUXpNdzkQga3651+kH7kHs7ZrUOH7O+NNSDyEzjy/6KE
P4CEj8GVp77c49ibTa4UcqZgiMYmHxRHB2BXS57MRo+aF5Qm3Qa3+hSlw/MTfHIFj+Z3s9flACG+
emLAYg/KX56gQz//3yJsDqQkmsMqW1cQXcivAk0ifRl+nQ9xqs5CqezfLtkcRuigRjKoBw69R+tG
3xUPlo9EqHajf8Oq14XEdzu9KjyivllOfhCu8G8jiessJ/Uvlnw+99LBIh/9lE3WU85xUJgyw+VN
d5PgfvszXJDEsWWnfix38W5EncGh0wWOw3wb71M3gMbmnZ+Pk4tKfVJaCynkletOO9rFs4J1X4Su
qZ+0SIko7yul8nyEU+eL9i/CX0TBUYQ6CXQDsjkRjN/a9AuTVMw4LpzDJ2/P4yCbb19RIwP71pkM
ZLI7N9dtdNc93hi7n0rjT17pRp7hnh/X3xft9lo7jrk5AJbBQqZHIebojB6GCX7rLHuaevbk1e/N
xQrhyexO03m+0iDm4bxNkgtkNlFjFIn3OPi9J3pKZFO2r97TR4B3PwcvFP3OkV/VS1nQyRUEWmYB
gweEtYXH4vED539goIsW/tYSy4/6wCvwzLgwoSe/h6M4m09TK/UpM5cFRQI8Q51lEr9WqUQNSwZu
NYhqizZ+dy3HFSDF6R10Src7/wNOpQ44LNFEW+txn/oGORAL5JplrM676XeOCLQ9ilPE2SrcK+g6
moF+IeDJZzvwX65Ek6oJ/cKPXx+mFJXeDBj1wRTcC8iWIHf4gPwuogHwmZz2TdjlvjZdpRxUu+TC
R3NyuEfBN48edGnViroSrmjqdANWv7BbBAOuIRQiPxoVgpsLvXThuDlVSIPxBICIjURj5FNdpKgy
hPyswe/c0aNauUPrVPNE+jCyXeysC6f96XPhKNxmS8noDorzTLjaG9wwtAt3hdVXnvASDnZzt5Ye
MrQExwtTe3GYm4XVABdnnUHctV4YvKz9A8RknPSditPFi+TiKDcr2dVqmeSyOfgNBRbE31XTCz3D
4RR0QFjXNhxtwb2U+55oYnJ9Hc3t5urg1Wcli0ZU8Wo4GNdsXVvZNagjctYezn+Zl+ZzW5KAmW6E
UUKs5FA8S27mIlB2mCgf9Q/N10t34snz7t/AjM1lgu7mMuvY5/iFtXidml/ncuRlgXj/fxzU5gJp
dcPKcVf930FBjd/T4bHNNxj/juD+d1/7//vwtujHCj37pFEMbo5Rsc3qK5qLbpcfAmisRhpfGNrJ
/PRoBtes4+jOH3MxjcaCkQXmW4v2qxG7gfmQSB0wEPKcOXQmxDPOT+fp4+zfANdVPYoJyX8MjZRV
qyqok+m7XCGBqGNOr95T+7yQ1Hy+/E3kG8A/a9wVhmFpysdosjV3qdkCrJPudTrM6OzuB5vGS2N3
Dmjyi8v3qYzK9UA7G4duEwS09qm+jqBEhfwWHPLGXO7bVr61yhG0xzyDvgrV5keZlYortZBU7Wox
riIxsN7TuV8ZPLH6IACcA4lC+be/9Cz4dImtF5cIBITOJSw5c5tCJvMkLB0uvKQF5RvVlFWqLIW2
06PN1y26p5fhSyfnLkAtdHeC2kmV6I9qzIiRtgsvCQutbewQMk+X6wUTF2AB53fG9qUG1UUE9Av7
TuNlCMXk41rlbWD0gQqExCjvi3F5ibDxCaHExXewmXw8Li7EWy+V48RwjUcqraombtmASTaH/xBo
Sb0kICwaZGNsHQsnqZpzrLlFzFQgj1zY+J8OxzWeqkiqDI9RV2EUfRzfJESLFVCp8jGV3wVX6ZXg
GYs9XZm25DUIil6Kt87XdnxH8f4WzY6+tFbOLAQV4OHy/kT9hh618jTfG4/hg+4nj4GjPZ9fP2U9
cLcB/yZJGh0VUPCbCTXlJhYjc6j9SepCB+m5n2nSXZuLMvlFGCY7JYusRx2dov0iVqu0dZDh0Yit
j1XpqjuhKGdDAErcaSpBfXSSUwHnXEDC7HHKWNAFTvQvzYjmKOIj9W4scQkNpQHdsNTP0iLeifhg
Iswjhc9GoAoH1MNyu+2V8cKLYj0Vzw1zc40XKapdqIbUfgdTyB4VGajovD8/lyf2pqogky+qImUY
Y1vtMaayjhEUBcTcdlwDT1P3ACPRjvO383G2dyh7EvsxXVPBu0LL3Lbo4w4dFlkyQP9G3V5pjJ2e
mU9ibfw+H2Z76K9hSNgpXCFjBnZrszMwLmo6qWE4WvncZ3gsyUg83nAc2BXmxOdjnZq641ib5Wlo
pUUSTkP+ov7qANDCJ9qrIGpb6RJf4sRGAMpj6YAYMNL7BAso0lox0JqrfT18jAfatv/F4hz/ffnj
gdEjx2/kKOD6mfZC78o2phzJkvTSObH+mc1+BpkE7ZlUn52wPZdCfcyW2GBxeigrlVS6SXLIx3tt
/BlNqAQh3TfekGntMu6wKPxzfrWkv+X/bXgMcDiGqQMr0rbtq7dBkQsDYuCCbN5gM6TCY50rZIXQ
BoB7MN0HWSXYIwq4N5BCbyOp2FVWUB8U8CotlAa7BaiDsnBF25bd3GGOISJPMeNWKEyIvyOJ1IF5
lCwOF/NpTsKUzs7w1kIDQ2/jupXFgywOsDGUyBe18T2FCplk0wut/UdjDt5kub+Z6NpfIa422xIk
hUBGrFiO5O91Nv+KG+URabAH9Kn9Ga0uRSh+jHkN1EBevuWaWvjKDO2roTqkZcuhnyR85oQY48sA
yXTdDBTXlKYfIK9Xr2zMjCDK4U/bXxu9VsP1yQJc3jPtgUZp4qXjikCMmgGXW+sQwUJcZkRGQZFX
bqTis10isZAoVn0/IN21b/KpujIQ3zholvBdFht/oMd6ky5NddB1RLFU+A+CCPYsEeaHyirk/aRJ
GWrMVQNRjbbs0qD2Mxmiu2SdeIsqBF0+wJbfpybHLTPJqZ8OiGmIZX2v5VZ4Z0rxl2jODm2X7zRO
bruNQWKrTRDx33DBRnA3hKVgn7XWU5SNN+Ni7MtyesjN5RkJs2tg/b41Tj/zDus50ByPoVXgP5m/
iZmIvY+Qu6beHOJOw4ojVzFCN1B708bG3NUNntxBqwCTTnJMoLWHMGz9SQCZnmD/WUe8QRSse7Sm
Fu1MTJDJwhxSQI7FS818FyrxLbqGP1rD8CQlemWd/FnW35oG3mweBL7SddoutCRH7ArfSKPiXY8Q
Xpr1CR07GVk7vX9LBZWGyaDr/NIaiF+kSTbgqOK/OOJAoOvr90orYIuDRdnZaoYsq/06F36HUvJq
zB269zosGW26EOvUIQeIC2Yf36hkbBs1M0YGqpGotS+L0MQr5KQq4dIJdCJTge1Mp5w0Hcz8Nkuv
ym5JUfMgEzPCd5T/b4UG9+Qhwi+apNgMpm+o6u6wwfawKvjRjPOVUapXqjFeoPCduA35HdZaPtMs
0K+bF6U4wvgNF6mG+vA7r57r6KaNn8+fdydupw8hNme6BITFKmJCyFb6R60N4IoouEyhMrFbhN35
YCfHo1OLVMDTaJ9KkVZoaDiTymQq0bDT8vkxo8yahsHr+TDrjbo5wYHs/AuzuXHT2gxRllVqkGtY
SDwpARKsOj7J2WCP0o+k+3U+3ImXjPIh3iaRDkzczIeOeGsdpX0KcxtdMS80vdzp7PJQDk7pxu74
I0BM0T0f++TyWQbTSYoh8tL7eCUjbiT3Cc81P2vb+xQu1yqGbNhaw1ES1d0lwNDJBfwXbltPyfFf
arKYJ0MrP/dl7Ojja6dfcuc+MSZdhFGry3/bi9vqploECrbXYeO3tDNTA2sAFHuiesZuQvxPwdYk
gh9ibbaKsWZmY0wsFZdNZCf3sLf8ALrXf7xMH8JslikIcepr8DX1Jf1Jmjigg98Tyt5hpd6cD3Ri
gXQUInjwaBTcP+XPNAHw2dY5HYXmCuvYkSqenl4C+pza8DrvRlHiQwZ7vK3sCx3mjH3JcHDceIG7
eUDiciftsXN4yv6YNhi9t/kVHcH9+cGderF+iLvunKMXpD7IIuIkxG29yV3Leemt5k0OggG7fl9e
inbiFvgQbfNI6FVRruSIaPJjekcNwsOkBfDBd8lRgDv015e6s6f2/fGsbvYiKrWDoK2zGlpfUkja
eAvz1NpnwdN/NY2cvzzpDHQ91oEfTWMkRaQAMoGSQ3r3vwVExBEOoZO6oRtcuExP3NfM4r9g678f
BUuUPEaPmWDIhTlRC7vg4n78BKdYv2Ke9yZgaNBgn+jMPPViWF4GAyLp8pJ8+SNmgeWp+pA8WEq7
i2HO3IH4Txy5i8xHCeFWHLvT8YAoyC1msySqrQG4YEofmlq9U0J9upaECh5yF+rJTaoLw7O66OEu
i7XxtsaUxknLGd/YAARRjGrs+QU6tRHoI+mSibnD59ep0S9yY8lG45fZFfqXXtcIzpqj1pbpn4/0
eXE03OlQuLJg9ojqtq2SU4nHbaob/SwcdsZc7hrx7XyETxVP4LOEoP2HGj0Amy2OM2sXNcO8cvSR
ZdF3shM5yo+1q5HVjuLQ1ri44T41GP5GlKUVGm+KMIbWM/Jox4FtgAHFQ5jrWHS6535nHtKb8Wa4
vdwLOzl/R6E2B1KTLMEAK3bEVa9+zvlYU0m5NIFrBvYxm2ECj2JsjiETVVfV1BnOfDV6w6FwrcSp
9iBUd9Pt+EN5/2/W6yjc5hQqYkuvgoYhrW6AjuxJFKil0qu8wdP96laGE3kh5Oc76+MAN5ejQPW1
LwQiLnq5h5V40AXpS6vPh/Mj+wTh2OyLbf1RWXQ8DtaRIb57l8R2dcjpd5Xfui/9d+k5pqDn5zvD
iV7y3AnIGF1qfOJzdtVfXzoT1yU7s6R/d/DRDu3hnaZjyi9BRAC/1McimhBnrz2M6+DpBu75gZ/+
BP8t6d9r9ShcHmEciz/u6Bc3k9vSzKx3kQvnntx0PIh79QLK6ETP4cOC/v09R/FSIRfEQPi7YxGp
g0+qiPb4O3Jjp3eZWIqguCV+vZQKn9xG1GsMnqGYP23LRlPR9xN6kaiBGV/F+jpp76CGX5jJzycz
I/sXY7uFqrhWwjouRr+dgdtUD/U3ROUTV3B6v3kxZhtU1b65RQT6P23DrXvXoABrQdgzpU9yPSXu
ggslP8604lFRv4nt71D+gp2eo5bLhe1yaowGdcSVj7HWEjfHZycnAUxPbeQylexsecr7DsqI4c2Z
sTs/nadWDF0X+mA0qWTuu48HNRK8fVDWJvsyQXlJP8j1noLBhfzjUpDNA1cNQnyT1iCL9FsdTbs2
WhuZgvMjOTln2npKS1ykEJM+jkTS6Es1oTD6evMjaJSdiWKfIV4bFJTPBzqRArMR/kVSNljtTBqi
EvzQCHpogLnJQxPHCq5Ta1d4eBVe+qhOHprH8bZrBM5XzTCB5tBc3MhRr/q72Mtvq/266xH0fkAM
zpZt/TXbRStV3MUNb3+ps75O3/a8PP4RmzWsImVppJYfIV6F+/Rqhbjp/v8HVOrUuXwcZ5MYU9MW
kKcnTnLQGS5qDc5w3TqhZ7pQZHjX6D7mxzv5ElLq0vjWNOPowOwNdcYqju0j7xoupeAQH9BF319C
Dp7cpXQGdN3i0/5E4W5GUZRRoYaeaoaPWs5hjNaTLUc7zNLPb1OO3M9LhmYSvvQwXExT3zZPA3yb
pKKCTJ1OsZ/qiJKI5rXZ1JSM530bmD463+/YeFIioUZ6Sz3NlSUkbBL1V2DhBJ/Kd1loFvsQ62pE
Q9ICJ/IFUG6seX0ofEmg3dloxroMlaKpIP7QO9WLMKfF//wa3/Q7KQA2gEY94t59/BhUySEoY9Mh
0T9Qc35MpNmNVSyKhGHMHG4O5H/AMKaNsLyiAejFpnEVBoXuNP28z4Hy7/BV+4Oxe+ZiqnQtdPjE
tab+PGg42OFQutP02FHaF5STHQ1zIvRioLN2aXK1GHjodMZBWvrZs8qfVYIUoJXu2ix8QlUdnZPc
Ldve0Sb12pJrT2vDq8KoCkfT+/0oFK8otjxNdb0gxJ7asdS6Bn2xLBT28vScBZyZilrZQ2sZtoGQ
5ti9IYFxPaeIwsgD4HLLJvG3RYLXFW2AqQ4PWZbfivQ0S/iiKW10yRIQjYlu4a76YiIczAEVxHBB
60pZnYjq4seUV56K7oxR3JpVBrbtj9mXMtKdPIfU/lpHPCLHuSFeRuWg4CohVG9zXbwP4rOVUA8z
9c58LUZcNUq0V9AVa/eKXhfPpZZFh6BtvklleZAqwVvMGtGVYrgXo165CVsTe6b4Vkk6v9OWfVTR
ixDi8Q7eKo8Hqb5FpER0kla6ixcw2y1K6AO4wydEBKYrRFpDeyjG66Rsec/Vsh0qY3erWKk3LBMO
XPIdej60LjQYr6GJv+2km7+7RlwemiJW70IMsg9JpeKSp+XeMMyLxzsT8dSwE+niCX9krVEmB4cz
+So0JsS06vExblHMlrXAvAvH4UaSUZMMU1+RS8Tr49JO9PZmaoF9mCk/Z45cBc8JR0sUJxVwZ7IU
L8aGmz7uTYhJ7lVV0UgRV9suLJd2pgKYMVctXqDJW2CKSDp2u2kR14fua5NO2IuNubuMgdtJJl2O
VvpZKoUDEaBw2qi6B5OUO3jIQfFUjacQa2otmlNHQ19SUshEAWPczmjul0KLX0jTqS6tsLuJYqLd
RRIK6XXf7bqhFT3siVOvGrG5TOtd3g8hdk057qaiJ2IipCjKQczwmZra72j1dPZQJwglRaFdz4mw
n3Kmupp32HwMe2lJoBpF5n4KOmeSkzs8RLATEcofRh4d5LHHnQ3trtEwsZJSrs1C+9UVMzrGHWIz
mrlLOdBsHJV2hRIfpCLCJVA3DRu5HG+YC1riQwFZ04weqy6YcRQV8itVUvjRhTDuOm3K0NsyRgS7
RFdKxC+o5Bz0qbxRA8iWkYAyJkzNr5lUIoSH3/BtBSf2KtKmxslEPo8mnlobBSzpJqpQ0EzDNrqL
1NW/16KNxBHVyKXpwb3OUfoKD41pftGKoodorb+1PTWeKkvhAYhBsTMo/ziFnrwvZpw45lTo9D5D
CTuR5kkpx9fGCm9Vafg5a8KbggGpK+IEuSrFtPQngyshGby0wvxC074tMZr/oSSUTjvoX4QcDU2z
hOFbNDjHlehOQlyd7W7V/u2kDFPueCp22N8N9qSkhpNWGJgMFkgrpe0gw9Tac482mdDXr11nfZ+D
EGkedSaRx60WwArtKqDLan1oRetams0UKyky/LaPAteSKxpQUva0iMOhpk05tS2pCmJUsd2V+mFu
UZ6IQsWZGgAgpoWorSKgQqpod4skHcR2+p5NKlRkjZ0XKY5Qc3OUkr1Iw1WyKJ6U4eVQG+86LuAF
Jhbdkj8O5rQKjekvgCJuRFO5lRqc1xTxregCv7fCP0vwlqrtj37U/wxofeJTDL85rWfEKBB3Mser
qDQREBWah0E0vCGb95SVbsdYYdt9qRGOUK3cFZfkOjZVX1dJwmcTFVo9+DE24XUyTgdTEZF9TRFE
vq+j0tEbNNLyYW/VFYdRdCOqmHvnaeNFUTl7mMkcdAmCa9i+C6tKo9J4Qfrd1BIHcVovEjJ7aUaX
2XYEdJh1fHG4X8aoQvSrup6j9ICGudOgw4YIMU6jjRcHyi7pMXtHpxYDBqR27hOLGybLR7TaeOIG
75Vo/DQK7hHduMLvJbVrYXnIsBbsBtUR277hASx4Y9lato7fYxYIQGCTfTCuxuxB+ttQ5Zu0uldX
YatmWSInmrs7/K+/N2p8hyeqjR/pXiqX64BXdIw+WIzEdlk9zLl823Sl3eSGayAfAF1p38ntQUym
63Ea3BSnvizGOle/K8LBjbBoiQxoWJPSHBZhUQ6SkeykPH1sMfOOQo5kkQsu/aHI0HfUm2oa7qVS
3JlDqtlNE+8j/BVmDDOD8EcZP8A4xKCxDZ8wHrmtlRQLkIkPPvnKCvlDre/0sHLZwT7mMPZCYaAs
dk1yGxiZrczLvqbrkQp2WPM/p+xJGRvMlIJ9UAd3sTUhOOxHrejIwq/BgISSZiAli4OYV4kzlbjD
BbKdRb0nYZcdGa1nSsVtpfVvoajY1XzLR+lAq8PdT2gGNBai21L4pYq/tASL6dRvUuCCE2Sh5OuE
clZNAWOAb2pK9xpdhLytvyyzcit2iLhl6P5xMDuqfjeOV8hrX1Wx+bWa0SrDo0xfvpbyaCMl7YyY
SLXtLzPAEsK4U1LxNi/46i2odlZsi0L/TTKuE25QJUkdRUKSq57c2PoWceDrwdcxlp0Yl3ityjho
I2zg8lehwnyMDxSZ55/LQs+Sr7nNpMJr5kFl5jrTi7S6fxij5C0d61cSPeQHLcNV0vlXIs+8a0fy
rYacIcRKzpz2UxR6NV7ANhSxr1ahBk6XlC9dF+CBU06OtZjjrg0aruRc8MfqrVLZvPlcvZOhgEjv
tS9DYrpDl96XkvENsYzaLrEPBTxRcSh3/qhXiBCrmUveOR7yLprcQVPvqzDRD5EBjEtNVE8GZell
ZDoYiPmtMu6iWvtGMcm09Tk1/NBQFpdw94OE6IUYStJuGfMSGJiu+mbTy67SxcpdMlmajZMVR10q
PagDGoxj0i1u1ysvMT/fk0QE5aaxxhpIaVS7lRrBnmTjFfnDwVOMmK/pEuP9RDMHVh2/n9K5Yn7G
Yc51GWSj0gJuvJGdBYkKDXVCuup287oqHpUPDTPgNDAJoCeefyacqhSZvBJgEUkSobc6RGFhcDck
S0+xUXTUl/QbvInQixHNAWyH2ivXtF04l4opp4bMYKk6AJQCZvap8EAqMhQRYuPqSs514ivjNb8F
b3bXuhK8WfUVRMa8z3aX6n4nHmAf4m7esYjQ4ZHeEzdugtt66p/QDqUn0ZCCC3NyqVZwovJh0k/S
ANtrkOO3RYkuSzoknszeH8M2tq3eeh+aBus4TXq+sIzr7968z48jbYsS+SxbqxBRT4lavxp3zKWd
HuoDFjGQMy6t3mrxcTbatiSxIObd6EQTr7pDemV5pIVgqY1X9AcxtbqV/fF5hcKb++q2uIpd7otf
FwZ84nX7YcCbhZzLxVRTg5+wlpLLq2Gf3gg7pNAv7pjTX8i/RfzUPsHldTJrFlG7X5W6RtWOXD7L
+8AOnchDohxkwSWO6lpuOLecm3LErHeaRtGYkgcPh773Jk7K8xN48kM4GtWmxhiboRqHAaovghq+
t2W+A7kV20ESkSIJL+djKZeCrf9+VF3BKlVuolVTxfgiO4id+Twz9zJY3atuH9IBEDzVzW+5Up1y
Z3H0INzpjfsA0AaqDnvzqXqExrFTr9eD6PEiNOD0V0qGJmKjSG1mMxVGNy+8qPh1uvRWVbslJNf6
c34GPlEAqR6zXf/F2MxAr5Sxlk/EaD1El5zyKvIFRN/KXerEzug2tvR1fK1fL0Rdq2XbbQTEnwac
wenzCUW1zNVgBFqx0ouMn9mz6ij7kGIlkhKTJw/cKJfqW58ITes4MZkEQUzj9LMuVmkFU1UnkMWT
w9poHCoXUScHXXL4MdTmp110VQf/IUF9G3NzFKQl5gNiTUwcRnysLqq0uFBcPrVDjke1qUp2Cg4w
04DjMtUBVAPdLqQOi3raheU69Zkch9l89bKolIaMSyE5FM8s/Nyc4qB64ZX6K4u4NOwcO9eDbOPX
616CSJ9q2X5YuM1HoFCaa0yNSazJmW+s67W4XGWutcv24v5STfvSfG6+BhOX37LsGWhU3yv/Q9t1
LcmNK8svYgToyVfaNmPlpReGpNXSe8+vv4melZqDoRqt0T37tjERqgZYSBTKZPaCHSoBQlSObMoW
hq53k6aaV6BTdgFEXzusaJbxSEaOIoS6IueL0YuOPWCqqhhoUxSJBhaz5zaKRJWzaagxm3Uo9vLN
chTv6OyeeItZQY6t7T37ZYqdxs7IIupL1WLGNRdulBlQiXQNUbmzvNvbdrbD3O0jUq8VxJSeBiAb
pJC+CICo5TA7zZv2bewhMOMtbas8Cuc722ROsFHlcVNiUtmLbgbKyEDQvBc48u2CKnAygzaI54Bc
i8yJlupenbOhoRP8sgcFYg9qPw7lvG7cp8vniRCbN1K/GUysV8occVRNwb4fwClHm9jTjerJsUuv
Q2h0u/27GmyISMbwJ97pBl7wU5M53aMmam0rwiy9fqZ/kH7dmV/pPYsHEgj+ncvHgudCzPEmUSPG
YghXTQOopjdWYLz5OwPs0V7UeO5T+Esag4O6ejDEr5cN/AYOzx7J9GCUbTUnYoMNm9CVoLQ33QhP
RPpHKkck+t/0IR7n0LyIx0+RwCOX5BpnUGUm6AUiEYwPGVhwe3/Yzf/QK7v2rjgJdCW/dw3UQ59D
mFyhngkJdeqRE1oFREjz+pEHEkragdHYkAzdy9bkyda44577y/Cps13rdQVhUhO5Frhl4OegfRDz
PV1ogehvCjiX+G9ik5/fVCcMyozgs4PeFNySvjm7e3C0xq7plniYHb52t0bIxTXe1jIgEyCZju5g
XHOdmdnNgNAXcq3I2ECHAQlzvDihUs/xW/pPXvqaDL70ZV/N6LymEV+HZAJavYa7yDNt1ZfdYLiL
//Kso5fxufuY9QB5YQkG8dK36ja3p9r7yzUxcDJWahmNLUzIkp3tkeVpbHFnQFLeTvcYGIZqNX8w
n7ePDMIIZpAEmIn5eSPpw+pGIt3f30gYFX6+ke0waihOYJXh3XAje5U37VJ06xhI1KKmH/Ijvsso
jSTtc4NpEYpEovERZV1acjt3s+wxRSMDJS6DHBSY73cmT1xy+wLUcM9B0BPVMra3RVvEORdSGsZ4
Deo8OzO/TVACfmrTdwJ85AgvQ58fP231bVBykF+WGTcKxRgzJTMsJ/t4h1Q9JbKkWa55X325Ynvp
P/fiJK7MMR6UxsiTEh3mWhdfs7egM2FWTmXcCioo23S3c0VXRiFXQTNu5PL6NTY/7so6400aaZu0
pts8h6KtiT+mhDe8/ILn9vTsWplg/GcR4LIoUzxdHAA1SFfZ+vShzD7MELpJLbxbnNEhjjxhOMse
yfe0PkySF6AmYl9GCM5i2eRX1IJENUjxSxIBRf0FCZo84fAibEbf58WeBp1Xj4l8mUapTXBTUcXB
bP537kZXLGb/8kJO3n/BaWTmigqWAqXMGCtRKL/VdwlpEvFOiX1B2qFw52IM0Y1+YJ7umDqZrbkq
SkO35I3+WTq+7iW/WjFzeaF7ZIJmdjd4Wty9WcBYROTE6uv3hoDfEIyWMuL1huKC5uQIhJa2/NxX
wdcxqDmxHm/nmRtt0OsxMCV4sqh+qzB6miJI1wbeWM1mQnqFDjJzj6X6UrZKjg88+z0O7PhmuadP
EXAvJEBi6R0lhUvm3RUB2FYmE6Mi6J9XIbiLLvrnOKyg8Rbs8aCEm0byLkeM1+e3mSHd94F8Owj6
UY2Ng9pD7VLmXKz0gL5wtpVhZmeXXijVQIbh0gC1R4ZGDzG2ltKV9C9z9DUb42ODRoXLHr6Jiiub
zDaLurakDdoVwFlI9kWpHrrmG0nAvWVyMxqbVzhaGtG1CfZopGWe7yu0bpcE5danhyz4G4+pT/bC
bbQjFriDbPQOXF7aZo4PU2g/DbKtqYncocUX6uTIwXd7NG6+Hd4h04eEZudC6yywwH8LDqGBy+pA
QeHFd1zZZV7sTZhDG5PyGeJxV1qYSgbwJl8p6y6Efrmlm02whWSdgnEPgq5Kxl3jSK3UaQAu6EGH
RjDjmNYN58hvOsnKBOOYamJIRRHAhBA1t0qwm+Z7s4nA6VVwZrW2Y4KVJcYd1VGKSKfik6GWi75G
pKKNd/H7yjVpKaG25D3HRbY/1Xnz6MpX18ioFhjWozyJUCUI/MqjydHxYTpMbocolhcEbAdbq+Ux
MQhUJ9UkDXHaGnB20ReWfKwkN/ZDtIu+U/3uLjpI0w13lZvvnpVZJvgQMGqXzRXMdk79YfhU59aM
t6Xu5aEtG4gLTMS1ZXUvujSfxEs+bL6eNUwggZAa7BKQkXm+x0MjFEjmTydyxv0MSyk4vFqHpnVq
7ZZXqdm6ntbW6Bdff1E0VRRmC2thHWSo7t+EefY2HySX4zlbt8TaDnPsxilojXqc8c7C47XwEgft
AH60yz3egrj7x5y+HFQq5aKAzE/YFfvxLjwYN71TWchpch+Pm2m49aqY8yfOBRh6K6wquqGkcvNw
n3iJaCsOBKvdOPl8BR3T1rWwNskcQeg7jnHS4YPRUWEFz7oYJCpgXCvuoA+Hd9bMay3eAsy1QeYQ
prqgy2OL/Vwq0TIDkIQJXJ/fusrXNpgTh548UeokLOrEWoeWWRWSk+g2nT1oGZuQ41vw4iAe2kXT
fwi6xfV5r0NMgns5cD8oc+mKuTYWpMEPmbzATz7lh+Gout3u6fjltcsNU7cQdbVyNi1OpqDM8g4e
pN1OjmDJu+ko4GSgK+wovO7NvLbGYAtaQHEMSyyPviGHyJoVK3ggD+X34KZzEVnsqvEd73XDO5Am
AzFL3E1CZmKJL4oM/APJcSR2MHVqMV9z4iem1Kjlv6Or2QK4se+KXb6XnNTT98IDRgb/QRXK515X
vG/JIA8aZNUuQf/YyYu1El3/gRNgzq7e0z4eflacAwVsVjzToNs6UwrdDqqtAvIRFQoBtWNAyrY7
Xcn8TDwHDEwGfQwIBEFvFwFA2E92DQYaceIwVvAsMHCjt1KpaBm8xQwUyVEqqFyTuA95kRNv7xjE
6YpUzwW0C3qYXwAvQPBB75BRofNlzeLKbupEBy7KbaWL16ePAZexKsRJqIGk0BNWDumRknOiRqn7
SOHwS0RbUejZ2ovEuLZAynZ4CqtnV4Q0W9A0+2DI7RTDL8TJXDz/BUjWCsK/OYJ6LrJtRVFr+wzW
aFknakTADqvWgOAJzE8Wxi8A5Nhj2V5S6wCSLjV1asMqpt0Vl/NlT3qRLy/FOGpMUOIjjBsAreDa
GW/J8Flz6Lx/42M2A5Ip6O25HOls5kDW62YiHanINHOoYbZ1lYPxOLq93cl2FjnNvjyUtulCkPgw
weUyJO86S7kvdgr0AEtv/PaXHgcRnOfRHcbAQek14zDRupnpJeAc9KmPJ7vkUIS7yyv/zeUJJhMV
M5SUfuu5tahq6rGeYC3bh7s43i1ojLtFIuCmOkDHFVpV1WT3HKPbH/mXTVYMcByapF0CnCm5GK15
/ljntcVZ1naIfDbBOrJUCFEqYFnUkSnffv5I0DqFqgSagiE6h+G16lYceWa3Eepslrk2oRXcBHqK
lTVwX1oKGVUHcxlWvodmlWTz2+I2X5OYtvr5/VjSoqTMZaEsyM+FRnZ2T/lnZozKpfe8c8LbVcY1
CzBUgQ4Mxubcl/MEdH3vS3QvXf522xh0XhETn1eKoEljIyL0mFQXfKpoHlIGSyqCO/Q2HnRpeCS1
ybnA6AXFpjPWu8hckXU9LcWIUQxPaOebQtcxpPNJzL8rxmh36Y/L6+MdOZaavcUUm9wRGKO+SYc5
l8YX0P5q+iViZT/k0sHyzhvd8fV7cSJ6Vgz4bKbpE8wllTKPUWIzD7XeQAZGJHMCtxsNiWmPQbzT
1QUdd3SCkmrSxA/ZrkTHDW4TfnTzm1AVTJ9QqRUlkIM9X92kyWFVy9hOWmJVKm/YVZg1dxQv97L5
wA0YtwOCszlmM4NQknKQ68KcBKY/KNGTfrDS4HFuPnUteqYnu0E1oMoSR8oL+1WuczbObPMQkyYr
KVqjLDmBLFxADxOES1CWxKiuJ4DLhV+W3D70v2xKTLFe1OaoAfM0lbv6oL2f6fc9ZhBLGB+U8MNJ
MmV/RVPfNpKerTIArrazQOITChwokj4vhmIA4bU5nLNFBrtlxQiytqGnBDkI+SY+zA852HEgBsft
q/oNap9tsfHGKGctWuSpz8a7MD5AUNOG/CK4UUowEzrN4HIcZxsCzgYZ5FZy6MAlKQzSN3KY2K2f
o956h4kpe3FDEy+rDP/PKWBxl8lAedwn/VwiokXPtuot9fNlFr6Y8JbJ81UGx/tySpRowjLpW7lX
HeO9AZ2WPrubdstd7yxuZD7MuyFxONvL81YGgxZQ2+dZD7u0mWxxpuaeNliFN/SL5vn9FaeSZ5GB
IdKGaYHpip8WE8E/W2x1n98/ycNZdrAgDEMzl6Gx40m4tQ5P3ZptferWvGJ92y+hXw7L1leRf6g0
rYC1/qAc0LBGS2OUigClsWA/PdLnyHUby3EhtupaGxH63yMYBo0gTUgIFlQMRQsSO7b2NsPggR8c
+S8/nlUGfBJlKSWDOu44YtZZPwiYxxNrwvNTDgywdb8y700QBeL+mBq3BxfMXkXfLyoCkC/ClHJ6
QKn8isXxrNK/r+IPIx0zhSQSvuVyO+DNLkQ87s7t+O3sLXR7VxbiSBDDIsf2aVFkFZhkE9vJapOb
IUKnVam+uXzceethUGZUVDDNdhRlmttyVO0x4cpl0O/9MiA9L4gBFKGX5MGgyEkvo/EOnbf2cvff
dcTPwHHARGbARACLoTR38Hn0mGPww8ldiILQCnSPySgJlDevzXScF8hEMqCMTY2YZvwbJ/AxeUy+
SIfxLj5A6JV4igW2PfQdtMqf6wvSFhJN+mVYYcKZRg7EsaOPT3r1PruTBmQcrrh6OZ+SVZrr1WQO
WgHeQuNTUXNrBPuj4j6tMAEJ3f6yd/KAWmGwBLrrQzuoWOErcrecaFhhApklgEThQt8y/wNbDIy0
pM7kFhPlXovGd+orYClCgKZdk4finAiFARTkgjAijXFzr3QXr8g93cPw0L5zy9wDaQP8hNs6wNtJ
BlQq+pBXhq2d5IefvNUx6DLN09RhNvPpq9GdtMS7mxvRHu+vSOnxFsaAiyYkymQE+Gx/7iIcYGaT
WVqotolBr4EQA82GHlqm8nD5cHEssKkrfcgaNSqwc5PQYF7mYyMS77KFU8vGBehXmZcPKQjplhom
lBNvYnYf+6c6yP3fPmVVBihiMdCKmjr5n38ZHiixeapWNqYWSj8btvjuzftIDFCAUb0WVbDpn9bV
9a7kG4fWDxLHcEC+AIaOwxXhMQfmVQYxQlC4oV4Oo8JROUCRejku4H+2dV9yhAjzqNw8MecQqwxg
NEEiih3N/L16gIVzktnEVQkSkaALX/UNOQGdyoBGYYhtt5RAwzR9OwY7TXkkE/Hy5a4pWk7uj+ua
TCiSIRZJyEy/3J83H2xuIQR40ByG1jvIMz4PVKsBpGpjjCP3/5VkWNliHGQa2mWWAoTdmKTwCmfC
u/eRTjpUh8rObDniQOP2Pq7sMbeKbuhibAhYG0plP8f5rn8g8naS8ZAUQlFZAOGdV+wk3agXiLxa
GOMgkRQQEqXy4OWQoKhJugvFhzERnKjrHA74b6LI2RTbWlDnKklaNEiC5MTtbob78BBPhxqtKaWz
9A6/eYL624WlmcxlU2rQbhxzuovCFyP02sKrlM9/uSbmmilEPGb0EWuiBS3FjTF6PYJAUPHILnR4
tLLbOafVDjIR6WSoAWVJh5rcjwV+L+7w2DQcak7/cUX2eROFV+aYu6bTQtHsVPrBTmOEz/OUVw1t
8FyEgRApigy9ivDJiK/5huDKmOgujqgw5V6H4gEvMOU4P9s90JY9GKIn7Ocygyo7sZX2fRJ50dBw
ni2bl/ZqIxn0GM0myaCchx5P86C2jdWOny77Ic/VGcAojTaOlRoGTPl7VNZWnRJXrxXrshUeCpos
WARpIzYGzPy/3yYGO0dX5EuptZXyP0Fc0O0+v7viJoqTVsc9+Yq76/KxAqH3c1t9SEaiCP8dK9DT
SKuEqgl1a26Zg3793wMhSIWeGwxzI47BpwJBSN20wX/UpoMdmDc5WPy0t0vQcIKOy85osEV+IUhq
EBfDXKh76LC0i8k1+9bm+CLNZVxaFAMVUTFjdMSEFeqL8XE5GjfyITheEYxevo0NwsQaJVlAIxjD
E1/xlLgMgNBCfv6p4sjUQVkJ36D3CSpg8s4Eu4Q5u4qXuIKj8aaOtl9kv6DJYMfkMDI51kaGxc3i
YchBOLq8raASWIf3OVpzhEC606MUzEW7y59vMwZemWWQpOwmQ9AxKuuhc8VJq3ZGobi7FcviU9FH
Ffoth5LjMJexHgWo5ztbZeD0KTTsbJiARwPcLCh1WiMlfwd94OXFcQ7ACUZXGVsih1m1FHDNaTga
9Q+1+5BEHy+b4IQCxunvKxuRAhmlXoaNet73rmmhqIfYY5D28mHe8yGEtyQGQsq8aaZKgbm+eZ81
WNUhMz5cXhLPBBNt9IWiK0ZBPXH+PMm3dfa+Tbi9M/R3XkCNU4f/attwL46iUcAL5sGhs6+tPdSo
5LfOUPhP4g28t+zlu984dResLApSKSYzdYYMc1AluNWFmuPZ200X58PEdgksYhZRbtPfV86vSAlw
QFFkIo5xKPVIz7CRr7gwOaAoMmChRtjDQgNYUFA0vlK2hfbzE9uCmfCTD5ylsU0Bs0yMyGhh7jXU
LZtT9Nr547GKaHEwaNhMfLwEpM2YlBOtorilNfPpkVZYUe/kn2aOT574yFY+qRlpC2JeRDtjd5PH
/9ZRxkFAnktKDF6ASEwuavqCfW0Ch7ckBj3qhkSjYsBgITwOy20DutbL8MQzwMQbowl5yIp6RRN/
BYenVYVcKW2On59EgVafJawyKQpMnClcUjt9Fx5qkKjQKrS2o/Ops244l9fECegNiQk3si4bFZO+
/v8HaQ1DYjCjCDPF6BNYox0MDbRCfKOw6Dnu/EB7ZXvz6mQxsBEai54tNDl/fq1cSybE83e2pA9u
3sWEJBGtqcwY/9cQYXwEvfVNvpfdJPx4RUsPxx/ZWn6joCOtpv4oHDW/UOzCoaAR2+BdLyyoiYIy
iXeVcYI2dppaGMHGm/W4ymTyYzFzcPGGVgnK5xz8wmnqcnyTt0AGQqJ5yaOEglTj9W6UY0+B9Yk9
2IOrgmotwhyoz60vcuIDmf6o1RGcu2QexAguWnyn4UH2PUXVdrBzyQltCWr2vC3lnUB2TroYMp2M
JT7jnz8ueBvKvGMG6KNoBfXRsP0hxZCgnTkQyQtKZQZOhAFdyTqNdU4AFuwzj1I7hskNbVhMMNPg
XPYRzsOWre3PEdQt5hlfS5WgTmI+ZlVnm8YxCxBmKR4m6i+b40SoMgMoTTkKoG/H8sThOIwPZXIz
Lf5lEzwgYUv4wlQt+UwzOa+9OHkeyNbwBS3BIEgDi38OkxwPZKv30aKIakQXF9bg10dLp5byIvzN
b6QQHXrXkHU3WAY5Kc1yWRYRTmmxBPZwkJ0RbZ9FKccVNldyNsPmsstey0qjUuEKceQqwycpEF51
mFYmmJSUnM1GpwYwESwtsaZKAMWKqX9pVXMfGCnZja06OkuivYnNWfTi2nivDxifSWfunvIWS+OW
FSj2eGCpaos9VfVvufEhHznaKtsx8GqpDNTnujnLDTVAh3GV0FY/TkfArgqyZtDkWRJEEvY87Ni8
zFY26aJXi8pnIuh5DpspKV19EiZLLyvNVpYIMglQP1GKhcdowPFNdj4uict+hJQNai1ordbbBl1p
kKCIeDBMcfzFG3e1Mgbn42YSId9OzUjhm2zWd40+F042VJW7qNE/lwGLt40M5IuyrjXg4MB560ev
EgbHUHJnVh76qnVIKDiXrZ2elezadKKhyqFCwwQE38+/Gh1wTscRX21GgQDsau8EwaGUg5WMVBkd
DmlnMEYiWYZebi7N5tY5WBtnzkGSLEM10OsGyVPJuE3GgXfmt8KPtQXmIFQLBpZO2Ti5GqCuErt6
81hL/+rzv10LOIuSw9T8Wy57onwwhtqOMXlweYO3XHT9A5hT0QZVpAvo1YFozmFWenB8/iheo/9o
rI3QH7E6eqJcmpIywIiuvKn2PaT7oNQyY+qs3mMihj8IuxUmrO0xB0LNzaWbCyApzt6uKT8UATht
a0siIGgmj5LUcTaR5yfMmeiXJO6zFPbUCsphLYa1Zd4ZP+U8Lh0E5i0VoTSSdC29HcLODsbmrktA
qm9QIeugEC3VUEJLNxqfqqHbJTRLfbMeoZ+gTZj6SRd7LMTvEOfrXFNPPgpZAEkrZMYsLccI4mWX
2owK19vPhE2duAhZEuJz/8zUP5G6QsbKvyKgpofwwsawN7NcC1FX0eoKRYjwGB8wX3kY0VKNnibu
9NFmuLZaG1tjFhslmFq6tlG3OzpRCTYrJ/I6S1U8yWsOV3SXbqWn1iYZFIKYkz5EA748OcS7dkT2
crCjxZYcsks/6ryxnE1asrU5BpKiSTRMhZprHHRa1PcRFZKRHvI0d5oZ8nyRjwJW8R/lqmDkN134
joyGXRhHZTdyOSA3z5YoITuFFhMMRTFnSxuiOSehibyj/k+ZgthCUnyOv26b0GRNUwximmwfCwla
DbSWuD/r6r+MXD4hIyfY8z1tzdfjKxicN6NwrOeXUQajSjTpJPVMjf4/8UWvjTGbmPeKkEM1EAWK
CpxDcmwpIOUyuUSTm566WhODUUSP20mL8a3+/G27HRisbDEgU5UEBDm9jqfFMO+WLMN61F0y6m8k
/T4YEntRha+mUO+DYobCXreDhIcTdguKGc0eXZwWKVIbMjY2LnVOOZRu5gtAOv8yFpC0Xi9L1Jax
2cmXpdKsSPdbsbbyBjpMunvZd7dCv9WHZeGoThR0EouwZYh+lkZOapD7PhKchagcNvDNQGG1KgaF
FqgOBniO4NtqLUTQ47uQoL9eJLynAceHWAIN7J66jPS7vsxQ8gM83ik0KTSsIhNtGUHtQF5rjULn
Jc9g4qA6iOY5qXHm0xnjKsTF7Fp6AJw3IGIlTpxdMfHIc0YGZoI+aqDSDJOqeV9n1SGT952Ue4v0
QSk/XfZFnocwINPked90IfWQzhvI4phV7CY1jzeD5x8MxuR6JjYm3cP/iX8wKDM35QDOY1h7RdXr
0spEgv+e+2KYNzWaDl+Hnjxb9O8rv6+mYjG7xHgVUm81bvzEKLouBjnA7wVhnwTr+hkOXt24cel8
UUtM6DKJaYS2Xlh6df8abx8Z/CBpNDfgFtrwD27m+FKUQhfHgEe5xG1RqTheabTPQ7DFRpJz+QBf
RENqggGLwZS6pgV5yMv7m9/Xzts5Bi2SNCd1MFC0YJUfuDvHXReDGaE6haV2QqY/tnUJBOkWMoBB
SKOkcgPAECfPJP/o4qGuODi7/Qb57yqGDbazpZ7HfIrILzdv/1ztYfNjSbIkG4oEJWS2Zq2EaSfF
vQDQBecbpfIJa6s6dmhSavyZy9e1GdSsrDGAQeRaESTlBE7KQYyO0pfJw3UCtvnc1mKw58xOHj3w
q+TbD9eVYQY/JKgiPL01knpPGRflG8y32Xl/ZY/Ndgy7ssegxwDq/ilSsdDTXRZ8ECH0CLMEjw/I
dZeP32lDwOv52fWVaQZN1D4gZTLAh5TbWDsah3wHwcq9is56GzT0tPuWR5RDD9mL4GdlkQGXolQw
B0xAUF5XwQ3SXvdyDRLkSbShMnOvxt1u4PHzbp/7lUkGY0b0WnRpCJOvwBjqlJeWx2CMLJKxVkXY
av/tM6vb134Azaa+ceCsGLHjST9s4sxqaQzOCEGpGXmLE9lQ8XDtyyK+MzT/NffB2Qhb5A6mWEtT
eh+8Ktbi7CBb4K6TQi6jHtZw+s4dbtefPg6osdXtPtUHNahh74V38G+7zRhotZMMsgzKLE1EwEmf
kvdFhTa0drSapHTUxTeMxhqFd8TM7nJeAZN3AtjyNsmKIkxLeOXLL/j3+MnWtnWSobMog7Wfkd6f
JP44J+CkmbcKYSFsXWWxDmOmsniLCXJOoXKbWPU4h4DnlgyINHWBGzjHSWsxTC46td9ktzF6EkSX
7JTSGblqpptR7MpXGCTJC61EfywW1oMtZnFOUxhP/Bvg57lqfp1nkQETuY3KBgNI8M771q1qsAx7
PQa7a6fMoO3pibf8rCbdtQtwyZa9q7YoxKKBSVKGH5MpP4wleZtOc2LVSuiWiviq2Pa8q2zVO23B
PdpJMPiqk8AJYdjCdyhn/2HZT+q/zLAg42f1EkT8CARhMbNmta7GyZ5svhFWi2RgJu7HGspHgJkg
bq0+9IyFV+rY/m6apisKBFkJW26vVBSfG3rvjCR228D0WqOSrDIbdiB2Ta2lTngdEpvnXJENVZHw
ijRZqhYhn2VTMfHh0uQ2G28grDIMj5fP+GZocjbB3nOmXvWqVsejJxXHNPtG+X7F+aFLRgtPStfM
uKX+zatnZZD+fYVdIE0PlzQNx1dcPSfHfnHSVraYaLpOw2mqDdjCZdC4nQrOErlW35BRnSy116x0
GvaqQW46Lb9Luuy9KpaKk01ScBdGOsJ8yNu70STdV/mE2nU3WzqUw6y81f9Jyu5O0ss34ojKJCro
mbA8kiApLF0avQ5y62Cn2Btd/9aMB/RTzRWG17Qss0QxKa2ulmBa9qvUtIlZZLYgh16hj1+GQh29
RVA/XP7Gm0djtQ3M0VCLeNCANaPX5sdEf7MkPGWG7bt2ZYGJ5vV80st5gYWXGf0r7lqeCzEBfChO
jYg9flX0snk/rFbGhO5oNjdwrmFL+0JbHeOD+qb0dXB+B5axix55TXmcE892lSUxSmxTH8Fju/eG
cQwQ4S48VNl+RK/WxNyy5tR3hRHia706V7QZSKwsMresuGRhFZvYRTWyNJ+4mOas8M6j05zoZrti
nJPjIuwd2yzwx7nAPr4iwOXZYhANp1iSwhbbKcXToxETK5NqZ26TT40QYOAiVT/PevRIoHEfLNKh
Q5aJU3XhnG/2xi1zYi56CgyPm8xWg09Zw7lbOV7JssNksjQOUoPPZ5Tf5FS0WxX8uTG3kX7zgj17
icKgSDMp+ZJn2MifDS/Zp8mbQSO+4kYEx93fIwpLE7Ng8lcZRlhGhKQcaBJCQIUM49rXKNjy0FJh
MKVH26gZx7D2wjm5+T/el2Mi+HEwtSYV4Rp5eGsqjdUs+1SbrMv3C3dBDKBUDTxQ1+Aff95WuTnE
p6+chIWSljR9ZMCW5FNVEhAC+ifFFb4eAQe0WI6YIAuVrm7wmegoTkY8cC363YFKUQ8gX+BSaXFO
McsXo43oScl6mJOme2ijYTqR2Je/E88CEw6lrTJWJcV9A91cuhrYYSp4l01s5xHPn4flh5nQxdCH
SHedNg18YJlDFUj/G2BSuP7Ncz2VwYxFLEuoOGBNL982V9RMOdGAykQeU5UZZprAWnRD7F/v0+5A
k5XXSTtuO6EOJXZJUVEsYg6wUoyz3E44wJTwE51/lLH1RBO7uM2h8Ydhx/mA27fZ2SBzlmXDmMNA
hcEX4MRPDW0D/tkWc5ZJWXXyPOGWfg74srMC/OvIcC+vUmYLjt1AEgWMbuMKsa4WquHZYuKDPB+F
Tqq2dpR/HC67i8wWHEeQjgREObnL0/igsTe/apbpY+yodAL3r5xFZquORVQG8dL+WtqZa/fVId1P
Z8Gs0/OHY59CUlDK01c55vY5P9tizrkYiqgRlLCFsgRl3VFjl3YrtE7UvwFhqcOfvN/G5rNFJiZQ
h6Ay5goWq6zCM7M6FObyePlrXT5tMjtvL+mYt8tFmIiFO7XyVfJPbviLoYCi4/tlS/THvnx3nxfD
YEibT+jSNHCu5bK/HUVI9EWJm1fkIPf98bKp31w4Z1sMhiSx0s79ABeUq0fjIL6jLYmxHU5vJW8C
5TPX5TmuwVYgp3BoRkUAclBGQU1wfzIK5rkXXtd3yTnTpytwlTFZ9HwMZhkrJL7hmyAw7KzeI7B2
jbQvxw9P270yJouD1mQUGJvg/SIjX9LyMkD0g1xwjtPrdGXBGNspNTosJ4FSRYHrrPfaK5jHOT54
msNYmUF9I45LioS6AVmuvkwdBSJrWpL5MRm+XXbC7Sj7lw+yk/ZhJ7SiHMBWMLlS3lgZuSVSYl02
8ptQ52yFgYhhmMRQjZ7dWf/NePLvkc2ijXK2xYQd0TyMctdjRTQKUG+olKx8eLWMG3SV/wtwZHa4
Xgj6WsqpJZM4TzPh0vQZ/A5242JYdnzT+Tz1C56LM4jR16ISDQksymntaDo0iJB653wrDkqwc/V9
UyVi2MDGdE/vDxkDqyUmNsDOTLU1+a3gm2tCl7CkSVCd0DTmwgriQBMUDfbGOLZqIbcqIXvVZb+y
wfhf0leLKJbZxgXM97/N/VvZYvyvHTWhjDCx/SSQIIPI5JwEWFy0C/KD+81DrCriaQclwnJqo0pp
6jGw1kvr3oqUT+gThtSf/RrHWFmhH3IFS6OYT3VXF8h83Y6uBIaiEyHS0wviKiJ03rIYz4jVtKxy
Dbe+0tzU5bc6uYl0Tnpo2/nOO8c4RlwEqdnP+FiKdieXH0KVJ4NovLSgEUkUIcxJG4uIxlgYS6WZ
iIIx+t4M5dtQkL/JmvohM0IZiE6OoVFQISv9RhWWL9OiOfpSHUFM4wuZ7GFIYle0EyS4goMpxkci
IJs/S9KbJcyQmRvcOkncUV2+aHr5VpXQkLpkfhSDdVZewtkSzBzP1sLw26as7bGqvvcQQkxzWXLm
zsi8sRUUKzG0Q26mt5JuQEW8jZ0K87N2OUF5VpwVw25L8y6vx49Knd4WeuGqSjxZIhzBGaq+c7Ux
KzHgBAKEProRI6FzYjSUW6RtfVGsv0gFZjqWEErOYXQ/aul3Jda/L3NFHDGtBCuXhNKWxu44N7Lm
6VrkSFp3aJNWdJs8W2y8Pkq7jofQlZXoe5JFih/AkNuYBMwbdV/il1TQy5sKYTf05Q+pqo65OFtF
VXEchX6m51c/PqMCgDIMTVFlnTnVQZr0paDWQKlctsxk12V3tD28Nl8xUA9LKriPDR1awxI7OiFL
+bgY0owAXrSqfe4mniZbof+A5neog6aFdeS1bm26qKaaJoFsrAyGu+cHO8GcoxmZsLhEGC3K4ps5
S/3L4LFlwgTjuabKom7KbH94MIrmaLYoccoEXyc/9t3DZQMvsULDEAgxDUjwEFNjmeHqVDaHWEFb
SCh9Dok/dJUzYlbg74zQcHeFgHMIpDBo59fQx34jLnY7Jm4Rxe5lM5ubtVoL8z1aSdd6VYcZdXmr
FD1O/MJZCPVW1pvXu0V/wWohdV3obZxitwYElvP4LRygF6RDYq8L7alLOYkZ3noYHJ/jRpuVBtay
QtoXErnLonB/ecs2CkP0+yvQXhJlRTc1JjKqpmBYtAbvtuAHHfCSHapXkNoN9M8ckCBzSTa2/e2X
PZ1GoasdTItcD1MZ6bQ4X+wy/47cpNPxWuF4Rpj0SzSERliGWJQuDp9bId4Hk1Ba8cKbpaKP2pfu
cF4M49dxmC91qGMxiwG6HKmSP3RdeMxK7U2qSgelCwhmoGPe83cLUlefjJVURzCxkEjD6srMoTIn
yWArdg3509QWvpimQxVQM/WamgldD7Ne2oErgerFkBTouT//eJ1QmVJBX4rRXjs0p5CdyhBppZW5
cBWeb24s9Jk5JgRI834ZywXm5oP5HZ7pY75VvzNNlGKBt54Eyd5h8kXBKnlbvHHynllmbi25zOSi
XRDeNB6UJXqIr/f+sEsay3hL1WXHY82xuLlU0VA0A2qOmspWo4ZS6Awlo7mg+jGZNKsbE0uLF0vq
/r184DdXpuAmoe0losESgSuR1I34jqMHaHlMjeajPgh/aYJJBYWBZDZhgCtfFx/64nPd//mVJRIV
tyLRMH5vaszpNopBUsqlHb1Qq6whOkYShE8gEXl5o04v+BfOvjLDHO4ybvV6VGGmc4itesW7YT/6
KZrhGrf5mu2m93xw3Pw4K5PMBVaHcTmYYYdqjfB2mRebCIHDWRX9J16sSvs/0q5st25c2X6RAImi
KOlVw57s7dlxkhcho+Z51tffReeetjata/bNAbrRQAdI7aKKVcUa1tI1PBg1zdDF+aJMJXNgtSOy
pNv0gWMO2Q+DO++UPQCPQXIpgyDeqGAwTcWnUjmiAVHFV+piR0WYx3ilJse5dqlf7jty24KbZrpR
QDouyTY3HP+FNMFjmFEXJ9MMaTQsRpdkmCs3KfA251lyjpv31TapzXSKhEBcfAh0M6lyhb8cNcNd
9P7ALCX0C8Pc5V0hQ0DkMVj8ZppKdWahGWSYonMYAQoRjxouVDSCk9FaIjc3oyMhAxh3qv4LyOGe
Tb35Nk6FjAXufU0IVqKjB4UvR3DpBD/Ylq2WGgasxbhFK2qXnoNDfWRXf8NzCUHodtlYSNYZPNNl
ZCFWx4JwVvHaw4tPH3OfJDuJ5W/ZBnSwLNABMgO2fymi7dUQNAgLjyYqAub4bB744kEHonvz1B8T
RLD8RSJz60KvZfI/X2U7pproSogNzx29V26NXYaKkAK8rfTYX3Mumlg6KL+BNcM03G6b8yThGMUH
w2j0/RImDId4G90Rn2dz9M70lXN9JE7i91e6LEpv6YjHiW5jVQaBS/x0S1c0cWNb4w5byRoell4G
3txwr+2LT6TxGufflKy31dQpsnmDUkbFZ8u4JH2hZtG0I/dLc6y/gTzX6w6V4cBdW273ydpVZ1mM
fkV1FO4hUfG4xH6+ZqMzKxhpptI0zQJreqWDGh7VEuj03ak8aw+Zc012+ZHt+DeN9p+La6NywCUq
vyhbCfvFjxDDUpAF3WzhR9QzOGhtHLjDS6cDahf7LHZVMKnn3z824w1nR1SAhlu4OCYhohdY1GCe
uxIi8+hzE4duZZys+aoCfsvHcsiGKV0IEjIHewxVjS4QhEGj6Gn2WwxLMqd106956KR+ckwfcj9/
pdQer7u9vp8+LdG9jQUUacV4o8kEbOaV0sLDaIqVFJSU9oR2MdsTjK8BxOWgnUK0AgtXhta0sRvF
/SvkAfUB9RIxTBo1U8ZBU6ZdYeS/1GwKnKYHGpVRLg5u3gkD1pYX1WXpsbl7nMCSZ2bs+zI0pxYM
F7s5pZ86TbvXe3u8tmbkQmarZp8+/jpbHwe0lPCgSB9MQ3wpsgz0GUWIn0gA6ZQCnHCQDatsxDlU
/Ci/0SpCgTgJWdCcASQCEui+O/J5AE750+1bybN6y5w1VFMsxDObAmnj0im3LMbaWxTOO8sa/cFO
dj0mPByWqvsglUPFbh4bRXGZcKf8DtKJ6dbYkTGfd53tsFMBxkZVccJrLXfSo/YJqEdu6GXU+/hb
bXoJjeKdRnUKuSKmMIPRTMNYzDjK2S+89owK4ZcBaKTKPt8Vz5qs+7FxpjqlFPBeABWhuhhc54BZ
tAiQD9WAT9Py1jUybT801a4Odv9/1S5E8QNfxdQ4R5UT+HR4XozqUzHloUeoUmDMLX4w2txDycwl
zLrupuW0NGx02nI4YPv7e6/Voey3bORHF79FMKUlJqUdVSjt63ru9VhXyea7WCPICL8M1ksN2qOy
8BidJNOfr7VMIRJdyOWfY3UGRjSOZGogl8+pgeRURyiYQLGKndHUB/Yldka77Fih6zTKVvG23kUX
soWckLRakzcdZHMM0TN1my/awcLyH0BEgXX/b3KaDb9wIVEIC5Oim6CZgHGZzQmA9l4AMuvRZadx
jxqvR0G+HLvpfGPvkyt5j2jrBXMhXQgE4WiloHyAvn+WWwovPBUH7F9588E4/pVtmyaf/MICiJhh
BCor+5lBU+Wq92c/Qgcs3hvnHifbuPIJlI2UGKq9iRNyiVlJ6ipXIW5svrNwl7Q3XSN5rG/F0QsZ
QtqtsIqwhEJGt6uO1F8O/AFt74mD56Z0gFOmkOAbWs2OKTY7YClz4ar5Xd/tK9V0JV+J53nvb9/b
sQm3nphAXu41SPmLeblN2zfwCOO76Ii9gvWxtrQSC62lHZJCt6D7ZFaul6X0S2I4fbafu7M53sz9
GDqh+qR0GNe2nKBXPqvZcwjczCWfjlGbek01SkIMP8p3h4B8n69GaTb+e+mCaD/kla3iUaopXzMN
UHN2LpGwFcSQ4r+JEO59yTq9KybeAvzb1UBu8B8pJZy2EthzrMxQ6nWyaHxI/YATAaaYLLIO8nrP
tm9505Dx+LLy402uRJpRQd47S5L31zdj1UqW8Hrp7CYPzRGyrKzyzPyAKXFHNe8MHZ4mCt2iqJyk
/G4T2Rt487aYhsbHWVEvEVPbmmgAui5QR2v7BwJUy3I6ddYBOFZejdWQuMkd27SwmwW653jwP76q
m/5gJVuIk7TJLYwP8pJCFe9TYP9hxsANskgiZtvJreQIlyHTahuw2lzH1vg8hVcsfqLq7RB8qbP+
ZC6zYxAD0M29A77pfQIIi4/V3IzJyGfRa8YzHHP3wrcNld6slDGckA9U+jXfocD8BIi49jww99ML
XoWN8zfz6wzydFOjaLiCpEW4LkPO1KzVFAzyLLWbhoBX0HTnY9X4HRdvpA36QUPVgd5IxWFoNUC5
mqgRlkKKm2I2vXaxj11/ler1TZXcI82XHeWWua4FCk6HpVE8DDUE/sWV5LFPUI7ixWeiFmvZ7F0/
BWuKfZvRFMr9oWsBc88fupa5/0PXIp2/3vDacNcUrw5A1yIuC4aiKmqdNABUAbCzhZT50bJlV46b
+judVhKEnCKPrcnMe0io0uyk1q1Tj4/EuB5ptZcilm/5zwt1+AGv/KcBoOqpaCDsLz7WhmFcyOJH
u5I1TnpbkyGbXsn7WMsHvHacAaFfdtlJNrC25VEupAk5RpmZSTPMr5pZ+5ycdS8HVSAf/ivIWV7u
4I7wo68mOMolijEVZ0K5IcojJ1/2McvQdu6uJ1lvdssCAW+Mkjke3wSl5ctjjPFWi0eb90ztW039
OVeyBwr/C0RVGPjebDQ34DfEHHqY1DhomgLVKvU84WFYdZ87POtbjbmW8jSRe5LZEie1ZfNrkYLN
U9IPWrxMAGZQc3BVTeijzMrZjjPVmRfDieN+/7FX3DR8DJ1gykVFtdx6N7lWDxiNimF6/7RV6uhu
cv9lW2Wr3IrWJMpSmPdH4VMst+rzaM16B0fPA0vralc08YJD703fGnc+YKvoO334WMMtM1lLFI7U
GjFXUxbBiJER3e2Wn0HUS4L2lgRLN/g/FtXfjdaERZnmKKbi8VMQp5k+haAF/1iHrUu1liB6jCYE
wguxER71yEFBziNJ5Wr5He1/fyxoY0MOdZeVLoK3wBb6bI/9sgBwxX5ehvaY9cVTnunniUWBk1L8
a4deQMPbxJIOiW5FsbVwwXc01jK1OsiRMd/Y+soP6mY7xWU/9X37VPiRL3WNmx+OMiQdqOBZ71OC
pAQdaAh5yTE4Ib58xfTV4HROeSz84rmZUHWXtTFlIoWkIA+aPAhK5Fd51Tp2cVwsGaneVgWY4ob9
o5XgF2cVaFGGiSuG4aLrGI+7b62bf+2Ak/4p21keeJk/ldTtTBfzjfJKwMcKwjtfemUzzu0oDIdl
VzWVA9yJJpd0Zl/xjES3/KafIboQVMoUWrY4QnoOzoNHXPpNU9yp8TCZ038FSK8SO5UKkuHhWCDW
ccyZeHChMig2qeEnmPDcq940Od0n9bqR1/tlJyA4nKVR6qIKcf6kHN1ZT8+lTr05b1xM7zpN1V5h
rNaN7MqxiOomBdgqqt7B+C5eUxLHtPXuXZkCMt/Lj5HbpImDAreZnUEc+QcSJ/D08+IGDpD//8WG
C1fuo4/DD2eV2yioRalTiI+jnsDdoKPE1YGcAvAtIViIUJ+WOMat98qFhoK/iiqaLr0Nz1ijyeOP
PqiIAHW9s4ASA5ZzI3aX1Oncf7FRtv2VbRT+TQy7oQ98qagRdfWUdkhEWx+rxJVrDngkpfvKt6iv
evYnoPOXni1BceV/6fvTfRMqOMjWYtbQqDjdOQKnAzulne7OVuxJgoBMjPAI1YO0nNNFRyMWWzad
5ZAUGWrROUAR32l+GWFADa0rlki7V5txDr4YuQFaAJo44xuHS9nQBOlPVzZ3SVseqgFloan1DKZI
Ep+tTMtaiRIcsdp3NCAtRCHF89Km9+NSdZrgKg8Xh42ycc9Na1lJE3zyqGigdA+RSlrGE6nvh/pZ
8sm23hQrdSzB7bIxoKSMJozy5bFjpROIaVESqYAXo+5j24J5PtNQdZbpPk7uP5a9aS1vuolUI2M3
Zk2QdcvOCJ8n86EqJscqPn8sY/v8kFphqA2ixMGVYkJmnLXVtGN159XL3ThUzn8nQbhaS9hQJY4h
oUN+SFnnjwuVOKttk3tTQrhWzAyWJVZLAJwqt2Pau5b1WcmPJl62VlL4H6uz+VEwXIkuKDN4SeXS
PQHlzew7dK52/QTqwNZykZC7NWkkp7bxRDLwdsB+hakRjJULKgHpKJvSsJ526WTemDZsrlg0+zbV
tcC1Q/iKtFZP04i+t27vP9Zw6ylxIVu4wZ1Zz6FCIVvdT7vJo65xmA7Us+8rBw0kJ5aWPDbO9EKg
cInDNEln04bA0aBOUaouqPecuDAkZsJ/t+DkIYaiWo2wAsZT/jNWIRQVQJoUCsQUtELgKtkdRkXu
YjvwACi0j5Ps0VZGSWDZuF+QaVp8/UulaOpeymxzU6nqqMX9ikjgK7QaHKWaZbxOW7UIzEvxIj96
RTqhwglOVoKKjoVaxNs2auObmBhU/y7VXgsTITg0W1lGI4CwmhluS4ijycCQNk/tTR0RdSOJ6rRn
DBKabnTUbK/bsnrshsuADuj1mxSn9Y5iw0oXJQq4V6ojhmx6n0/2937R3T5P7pZI1ifZNHBmawSI
NahCiC2iIO3CfJrhoOoOUMVL4FWLsg9sadK2kSQamkkw4aVjnOFdxycZtC4Eox0GQM70ZKPi5pV7
w88bb/Sy2ZNXlzf1WskTPAVLql6dCfRaosJhjB21NnOs2jpKPJJML8G8QYhg2kPx6pH4sjXPfbl5
oyiA0QxZdWoruV+fotjy6Ro01EgJaWBFaH3rZH3D+rqXuq+MOtZBfoyvFNzvPNPbOYrNAaYlRh5p
OEfsC6BSqtxg7HeXu4Zv7KPSz3Kf0740J3l7S/IBGT/4lUscC0ygYKJn2pnkUz4fi+WYd0//3cdj
ggvECIxOC278HIcICNZu5DEUZUP3L9mXMDm6OkruWlYa2TMJe6uCRhTgj7u/ADWT2Kb4XgkDFDhr
fufe6J7Saw3QM39J93SpnpBNxbViGRG/CX9Q4kAvGaMB+ufhieEWuYVs3wZQJQPpkmIbQbRN7OhP
2cJNBLeBgh2RtIC7idBznYFT4S/nyLf8jy1m0zejR0axKGij/CzkPgvIGfJeh/dPp8prqX0whtEh
unYdzGRvTZIIvakgsgIsW2BewNYs4UjhmJdC0aHgukPhV452/j1L2aO4pxJv+lqYoJtaaLmhThBW
GS26O7angS8te67J6PS6n6ZnLRslac9WMAU6PcwQfgukSsL9U1ArTqMaIouOoctIMKhZt8W3j7/Z
ZtJIXkOqCSuxxZo+ZhsXYvJTHME+PcZu7jPjLgXCLIfm0m2/cbO9XewkUjdeZ+jL8kD+R6rgv8Ki
GsBE2iDvGf6BiAu1V4g4OSDdll2uhQkHqatKnIwRhAHiPPbKsnus0K8GCeptbRk3aSprIWx9OIqp
fhVD28hbxadGPals1OMeObjZNaBeLW9SukhCKzdu0R7XMoQDJGDhK2elg/FjhVut63OTYHVriLEh
LV3X4efzThZDARULoIya4pumKUiQkQ4VzD84XYmyRxnaD685Tldb/4u4unmAaH3bWM2gGiRexgIt
qoaMcmfJompxAs2OnKpqJDYoE8L/fBVwsE9jTpWKTJJUv8LpRZ8lk4Syv5+H8PXfn+X9sOg8U227
+4jp+1otJC5wWwS2OogN/0fEVRlsEsajymAEnRU5WBVwtOar5KJuJBpMtXQV07xg3kRp71ILM7HC
OYwGuIfInRtEZkDOY7WJjo4CzinMm83eHPuNlORhq46JrXbMW8Dx4Skupt65XUWTqmuYuzip2lN3
PdzylZKBHKmD9VmQgmPKTd6N2HhqckNX4ZoQUt4l4qEeV4kRQGpWqU49POd94pj1zqpPA2aL6+CH
5Hg3/OCFPCER75bIjMdSRwXkNcd6g/ySP9Y3jOVClJiLMztmigFRLE8dTf/CDJmtSJQR828gOU1A
R8fhMdoxR2WzM5nJuVHtxjGy7ikBekKD5Ut8bS8Ies9uZPWkLWNdfT0x5clalmqkIYgqk3aKAQLv
dAZmtIMiciXfbcP9oi2oAb4cK1z4j3C5tT7u0qKlSAdolu1Nc1wc7D/FbqnFyqPZAR2it/sfA/5P
1ccHJQyuiqlsPUr15zokfLksORgGGkJx1P6W/LYNd33x2/hvXzmedGFhTgr8tr8GJN6Yf7uQKDiJ
0UzbOCCQ2H3mZacqcqyn8prtul8y7petggkzGIadgM7DKwCCqE7tC93IAp6ujL5h+GaK/WzFB2X0
rgyO5CBriW7dmrU84YIu9mC0GV+cMABLkFbXESmcj7/XRmZ5oZFwL/NkCdush0a4OH3zaexKZwgG
d9Dvzf4YjVdGmEokbuRDkIg9E8Yw2fauU7OotToaCXQCm4ijZecxto4mfUyXwjNLWX93a57iQppg
jkQtsN3FoJ99oKflGJ/+cHkEV/JW66uHETKVC1mCdSw5o2lFoRmpMzdJlf7YdLnhYobkFKQYn3IN
G1zmVZ65S1Dv415v3CpPHxWDNg6ZC3/IW/ioworcBC6fWdW+m1hxMBNc6KAbunNkjF8LzXrIWRei
YVj9qpIMexBB7tkYznJYpfjagH3HaYZ4a9wrXYZ2JtqawQj0aru1r0KssrgYu4NvUkFPT2nqaQgt
pDZ+ldriMZ081hnDxGYz3NQGe27b5dhF+XIFxL/PYZP+nBpDdYKosA/NAK7HQrk31WZ8NjNg7CdK
do0s/3oe1dsOABTex6a69eS6OF/hNsQA0qlQGeXDkBxJOgENrN+PToaQHKJkqdxlgyTP3bwdeP/o
HOPGfA+iAozKWmmS+ZWzWDvE+w6LS6r0mm9b6UqOkE+P6rRo6gI5hgMWtAPHfDB9vnaoHsqD5BS3
ggc0sQnD4jGfwr500EVnWdicwd4SJhL38VXq1+O99bTs69IJ7zBosTe8LHYIA+qQJG7x7yPej7Vk
4S4CqQ18MDSbARFC3LS29hSJHLCfMAt6DeqgaXj6WNUt72mqMGLggBnvYXxqUgVKSE3OYPdIaItN
sFriyzZNEpuTsGoMT6EoLBzmbKpmbtrcme3CgxJwEm0vqh7/DGzF3ghkpO8fK7VpK7xSRfBCgVGK
i8CBbmVhqMBWml1xtBRfR7W2uMqPr2xnsgC0GfHW0vgZr8J5GSRq0vUpbsA/gJX/qaHKtzy2THMt
TDjNTlf7VC3jeWe25yH4upAfqYHFr2D5u8/2doaCJRpNYtkN1+pPkvL/px6UaSaEhmmyqr6J8dEU
lLyr4GeQZG4UTg5De/u/tA/BS3Yh+IjGFrrxwtR4s1z9iXjjrTzibV4wACWgcqoy0xKHjrVEm4x8
hiuZ6ATk2S+tXUpcxtb0FDNXIsil/WEIuNV1/qX4Qlyp+vRXjckZChAwDuE7e4ab73rqKiMG0iyZ
cP6Xiw5rLZznuivjr1LNXEC9NyPdU935W+4PwGtd3PALPcgff1u1sAtVhas2alPcNDWkoSiMOO6i
EV3shsMAwKY09uxf+b9oxWx/QWYBhcziNSMh/euwJUtqBS65StH3U+6WRAZCvinBosBgVCnyPbHH
2JMKgIUoduzGuXmcFHWXBDLMDu4W3n2mNxFiZ7Hp4jQBbAJEYDUiKp7ZXWXLZGxNYsLETcqw7oK4
KaLQhbqSt4MRzYCEwtaQGj2AWKpy0jp8Mof6l2aO6Ovb3Y+k18/A+5FY4uYhovwBVByK4oBYJo1Z
GZBJ53mICvxbI3a64NPHbmMrK+ezU/+RINwzc6YgHqGQYFa1l+Yvaqp6VvDcFAe9lhV9+bV5971W
soRrlfZUidiEoxztwemH56xuH3L1cxmcizgEmte0H/KDNu778jyzgxUm3se6bofQ1Q/gx7261wP2
wnsrgLLr2r3mAhNXOqSwKQtoA4RjS1i2JVaSmobYnT7iVr+rscg3wbYOdiXLFqaOAFKb0po7S77B
u3jWN+3AUUmwwMv7Sv9Cua2n91ogr8msDlLLC3PqTAj8D1Pif8GJzdhakmCf84JMax4g6X+7q9PP
VXe1Ocm7q1tOZS1QMNKqKAK03GEjU/yMoZnFekxkWKtk69LBJaJ6YdnEeoe/gVmdGnugUGquKPUU
MqMiYw17FqVHOyPX1mB87nWkeCHqz25YJq1Dm+x7p0yhEzUUm/DZdVSNt5qm+AYrvuqFhSfRckDM
esnN0nbGkux6po1O2A+2Q8hMvUAZFa9sy0pyp7Zy+7UqQtZBOJ0G1o65Kj/Vvgds9lOB/uJ8MOPH
vP/18QXecodYmwUuAfAk1HcjORF4sKeAVjOQabB5h/EzrDl+LGEzGK9FCBliHxLMObb1vCt/YzoM
I9u8/qvtl9/FJ9UDPLzH/I8lbmSIJt/ywxKXzmG8hAxxZK1VZOCl21WanbhN0h+ManzMm/CY9ur3
j2Vt2PaFLOFjTfoyBygg4vxa/SGv77o+9KvafPnvpAi5RcDo0OkRpERDc03tyZ9BEUuXyPkbMRwa
lnJQYXE+i8ZdDHwKHJxtHZOk8imeC30l0WXroYcje5Mi2MM42TQs+34GvBovMmZe/Wty0lfAwvFY
Psoqja+0r0KMvJAnmENfG+E4pFyrA0dST/3wZAMhZ3lRHtJ9ude/R55xlT5Hn2s3B5zK6KHeeU+v
0l3hkhvAVe6bs300f2IC0D4Gbikx1q3rgeEZDNDoOt9MFXtkHS7nnOo4jvnEnntf9YtdkrrWHbhW
j/ld+AOkibIbyT38uxNZiRSCdkvbqiuATb1rQN7Od1Gq742/uJy7PfRUyVbDVgMICgLexdaBRYUZ
hsvIpjZlgoHGAeguXjY486d+P30nTxySwvrM8bai1Alccv7YlPlHfa/im1AhyOVpZfbxAqHp8jUE
u/hUOQEmXwnqcaTcfSxra3roQkMhwGXE5A0LnOfwo4id5Mn4HB6on/rdYfyRfSKf+wEteHlJe/sm
rU5W+I5ZDJ9gR1ASqE830xH2i04e9vjKY+lFfisveMlOlXvDVZJi1xyWboKifCGBE8SD2lMpT+X8
eXA5gnSM5So/rvxaP1TgpztIznnT2a70FTxHUQNw1MyhbwY01acmcApvObBjcSC3IPMBjdtNdopv
qcyAt6+LybG5dbSIxJddkwxx0jCI1W6tvXZdngfnR5dh74MPv0kv50b4hzH9I+319bQ64znJqmZU
ZxjTLn3Aog9GfWy3fDYf6LHfTX7nJl/tL9F9tpeFza0C1YVk4aKOJhDsqLrgMXHiMCTB0cDYG5CC
HD7DKhuV3PqWyHL4qBgKbxiVvDQlRddbDTClsN3auAb97a8hwUJLQDpJ3fn1QSd6grUgwWjGxFbn
WIXNfv7EyckiV3sJne4leun0o2Z7bf7NTJ3pRHblLgM63FXfXFEmbZ5wF/DRrxCCkDqOabFwlxtn
MUi7q/Bn2IP1uQpe2qA9dYnioWbtJ219r42TW5fNL7QJboeI/pTcIf4R3/0QjpUC+k1gjr6bacnR
PE76aeMRJX2wbeSWpgWELWwwQxCALYRPHOtLatUj7KlbznmX3TZL+hdufiVCrFcEw4yCFzhNd4FR
/DBBdRBp2k2W5jdRmn9emC6JnPwXvz+8fzQSx6JT0mFofYRG0zw+oKK1eEs//iKL+rC0wJXpqpe2
qn5Ug0zNzQiz1lMIZzbJlF5FH/x1uEvzYr/quOM1fZAs3AD1wR8PS+XQQury+e34SGMhtBGbKim2
tnHAje5b4FaooysNbTDWy0ARNt3PWkchmqE6OWdLBh2n/pWcwFIcdhe9AGD623BOzppsL0Z6qIIL
Wohiz1mDr2mdGSDg0qsCRNU3FYZjbnqPomGUnPVj3zkyCKtN1/d2LwzBIylzRtWoh9Ga9tcpPavB
0YxkYHMyGYK/ieM572oVh6maoz9Gw0ExbR+YxpLZqK2EYP3NhOdPkAB9GssIeNul6lFhi2NnvyLL
dtT0i2XGkvgv8SeG4E9mVV0sZYZOWpf5edQcwX3iSdyj5IaLoy9dpwYsYZDR+pPHL5ppPQ2O4Zd8
SM63vhM0R4/2dQx4tfaql7gXyUcTx17qLjBGc4BhRIy5Wpc7DaIU6NE/1lEmRfAlDWAnRtXANwvC
2pmMGCv3lrsoPz6WslXlhfe3CECLUerFnsel9ydLBUScHp4jOs4+dbWDcWPs2S6S4oC8ska991Fv
kgQjbGoTDygKScMuuev90bXATkjRy96Hp1Z3rJ/RI/UG33B1w2vO/dVf3WcMDwFKg1rY4uMHvsrY
khHYYiSAfGuaVWfUlEMX50/glZUR/mxegJUgwXHYvQIGwVydd3pYAr7APEZz/EXy2Tbzg5UM4bNF
VWam6NbgAgTN2Www0t5V4G+Lg+h7pPXXVhu4WA6ivhXlgYN5cMPNlKzeSX7FVsptrX6F8EnVAgN1
fY9foSPlBpfgVXxOXrT7/Kj786GU5dybN2IlTXAs5RhYc8CljUO5n9SbKmiOiiFzLZu+8k2KWFJu
BqWc7IhLwWCVN6O4+AftNDhmpkM1j5TOGHmL/+ddIZsY2A6vK/FCdh/r2QCoXogffmg/huv8lO+n
++Z3+kQAhywdjeB5wbs7uZImOJmEdnmdGbgT6e/4GzsZh8DrnPFz8XsGZYqc6E3yBcVOvmKFttUR
iFPa5lTWx0WfD4msg7+ZC6104tdzdc9La8CeMyigdqp9o5LPqT05Q34aA/I3YWAlR/AnS2oqkcFz
LhJr+6YswVqn76hZHCWXbPsbGRpH6ybArOF/vtKnJkaXqpqOURkUmQOntN1qF+2aK3DlpdaBXIP/
62D//Fjo9od6kymcIUCc7TSbINPqLa8zRr8EksLQSkLc/2Hsb2KEI6wJCH/zgKCoBkTIo7njzPW4
ZfZ58UtUnGXPO/6r31v7mzjBMYdmpsepAssIM2AI9OVwp3SyGvC29b3JEBxza1cJeF6gUhC0bjaB
c2VO3Bl798unjz/R9uFxnAJOqICpQkESMv00G1HYRnlw9DlWfek2LyjqHIFz8SijRt88upUwwdOz
uQSYuQ1hqJD640BeKpa8fKzQdoKwkiH4d7WrwN7FU5HkGlsqLh8FSHbLEfhMHmD/nxnYJznWarij
L/ZxkUXUzQ9noL3CwO+GfwRbzEuqNVlJkSPzsXt+nuG9flU/567t8umm+i7tndiTLXFtP29WcgWj
pFnYZ8kCuer+T1kZk/AYmUndzudFnWFf3vLa8iDRd/ODrsQK1tOmbMgI3nK7qXuMrC9aInOPmxVz
7MH9c6CCyXBoIzUdoViCh8brCEuE682uw/Pg2vc8xZShk5DNfATbGQAnR6nq3fRir1hdCw+KJxt4
Ud3Jaw8JwCiAeb8cipfOz5+SR8sDPoXtmzhe/lSo9pZ0HmnzaFe/QgiqaaSn6N3iV3DE8shF16J2
bNfYZzd/anQsdKQ1180gsZIpBAkajiG46E3+IAr2BBSRzOWhPM6Bn02c7GtcOHkncd+bQWIlk5/D
KjClc56TNGVwp+YVxnr3s/21MGb3Y6/AL/07n70SIlxLS8WjwbYhBCuNJ/1gHYFBdvoXoEmyAxSu
4VQCW0KPIKf16am4S33ONjK502+0WwA+nn7/WK1t720DGAPEVdxghTyvzjAfl8Q8S7ln2BbVD90h
dcmP2cuRd/1V5rwSJlikGQ5qsPDMecqaU1FNThE1e1ZKqgw6407j3cdayRGs0MRfrTUzgp/BekzT
1NGZgd/Ti/PgZprs2CnSudkXJp8H73u8ELrkOW2wp76Mw3UV65gBML4h9QB2khKlbpmGe5q3n6LC
VF2rADlKM92MQfsyYjLAUeP4sKQAApoIsgcjLk+AHzb2XWX+ZGW3o3nwLSqGK1tPfJBAOPFUXGV9
f5qG5cuSNjfUUB9iRe/8IY6ukyh6npLyIaurs1InOwUvepoGD3EGONO4rZCU5D0Gd0BFuhRzcBMC
ZfJLyYLnBBCrXm/HwfXSM/vTNHMtSdiEDhuU28BowFXfJY5CkxGDCMZ10jWPrGyA8Jb0IZhL+y/5
MB5BQXvbGtmuD3rfSIEgpdauqSufWVR6rdbh3BIAFC7F6MRkvEWIxGt5IqObK0XtaC1z6cg8I1xu
U6vdh0PKnAJVuYCqlh9N2bkOm4cx11y7X14W2j3g4x+amDp6VVeOrgaFUy/whFHvpa15Ro/QT+ov
mLE/hO2zOrDPIdYjdOS3BTY3i0p96WMds/zW4ilhFvqTkr2YQQpOkSiju7nRbgihN2SYb7COeR6L
4C5szXu97vdgufnVWqHfZNUVaGk8q0VgoOORBLHT1xgBbysnt/t9mCVP/HiMDJhhBbhlA/DD0MdG
e5rY4oJDal9kYJuISsecsFoVateaUTpliH0AjIekkZdQ0CJl9rGeGdtRtmSO3beHuARhxQz+5fI2
CmxvmJtjVc9AsQKxQJQDRTpgv9QZDcEu/N7o5KQGCT7RkoGc1+52Q4jed0uva2W6baLKqy3T6Wjt
j0XnJyNo0+1AzZyFTX6+6M/xHB/wp04V2y9LW9x1UXMKAu2KLHBjQ/dYgEnJWQhSjYEkYEDJsbTQ
PVJWO7mxeFWFhQjTdCrjdz4ybDktwETv22+tOrrBAIjAJvRzs91pIdxHVe0KMwRTkGHd5jVyl67a
acFwDO1ztEwPbE5O6hBcNVpz1cz5yZrywunq5FgRAKkXTfiSMHZvAMAsIbOXTuEPNVpgFcO+nYIT
U6LbJAEIAcgYRxZiv+IbYaU7aLlf9fTaCIzIz0l9DIxToRpe3GutV8dK7McW9ZKl/Z5MDWiKYZ4W
yKmxn1Z8MkcNy8ALSGCB7buL6XJqYtRxi8GxFOLW2GQzy8op/oe161qSW1eSX8QIkqB9pe/u6bEy
M3phyNJ7z6/fxJy9ag6Gp6HVXelFEYroIoCqQqFM5vhVbctvWUnhRnQBXRSKhYfqMenKu8WoXXlF
41wqjHdkNE+FTiIPIy+/Ws0InS5bdRsZrxVHrxxQp/vVqN3zIGDmZBYmO29yf1Ylbym6U9Q3UL3B
EO7VtLG1CEOXNfZ1amfAjSVkOohi2bhdiJhaA/1HVcq+to4PndpjHAqzH6vZuXld9VY3E8lOhHT2
u1Q5NjFJLSXvPLUyv9Sq9JzKSXsqG1I5BEyQli5LSFauY2BUml0lhNhATq7BwprcjUJtp230HY38
6GpKADQs/hAbvI2S/lelKsGqCMQBgGZmDYsKbMOpBLVQEnT9dA+IpBtd7kVbznS3byu3n+ogScwb
sKY+LVr5mCelaAFKyUED/zeMGL9MsvYA2Ouvo9gL3jKgtUg0l/Wg9eljDFjUetBvxVFAA5q53tU1
FLNQ1B96U97rReXKfeKV0QCCP+VBoScskx42rGoZENBnXxCEn0bYZfAto3GotDnk1Ht34/XNXcNE
HxjWB4p4hPByjRu/Ehp4zc4Wu9RZFl7DDY1U2WsNzHiYgFMBTQTo7reBTpgkYwf0VaQtFlhybZMZ
inFs1OS09tlHGBMnsNoLIDfy2HKZvsZEXQUsTcvA1EFEayScq1rhLIktkQFZeMnFASKiLn4eQdfd
y0+FlltpkT60VQYUOs3KYt1ZK/GxVqcTxnTtHEDbYSuDmDUWnV4y4JlleGaD+Gv+re0WC0BBVjeW
n01l+JqN+Ysy6k+alPg15qsmuOp8MZws+lJVwnEoHyJNd1U598IBrFdhdQC0/n3dEsOq8ucsyo6i
fhuuHfr+oo9DIv8o5thLY/koC+BUilWPE4/thS7bPWdDpDwTWr3EGfdotqGA2AIwGSpfSS34A/Qa
1X7WWwN4JXmEWXsB7lYwEzMBoShrgEaEAHdOgrDX4RGMdrIaZUmtos49baxusjD6NYYTr8Sw16qL
niZMC4mo/eK5xDwCpXgRjQSNTV5kFpNdCmmgRfmhCE1vqMJfBDlmPCRIbmlGg4SkgKl3uUc9nLP1
+ztw+QrmoWiEDYKzDO+lye6d/qb+sHxd0VCROlJ50A61O7oyuOJdGF7mCQfh/z7UrwOyBX3g6ELU
wAn31ri7epqiVcPLCUkWRG2BZiycBe6a80YC+7TQJk2BH6ZZLuyyUBY35dr8ur6JPBnMSZalBpxk
glVImGObC8qD8+G6hN30jInOGtwuEnq72bLXkNZoBlFDONw7EPYJvV8tFiibX9RT4ma+eIfOtMEO
n9CFa57z2xUdebzM7u6jafsJjJEKK0i3kwqfsOS/+lEFLfqh6T6r2rc+fin6zk3Dzi31HoH0odMe
rq//X4QbsBRZBerOa5vX5rnbDphyIEAPh4cYnfaepqfgIW66Q+vnZ96LjSuNHvhGWo4HdTr2kEaN
AtCyVnMe8UIsDmmwnLj81LvXgQIqSE0mMuZiGCPAAFXfkAYbG55lGwyUXvazLQ/deNYf1VvFGl0M
+rntx2V9BE11wSt67Cov2rbQ6yKCGYMwLnDSI1DLiVhrMaJfa36AE+KY4N5UFR4uFxHMdppz2BXt
gAW2jn6HfHlA61WpQ7HDBidyo4+6XR0oZtlfZWa2kpmtrVVSKilGgDyw944O4Dys/CkEl8lCwHD5
RzMKe6mMrUTG36xtIye1SVVHqR11ToO4be9Xw8QrNvVBNnDoF3IvqhEedWRwBLH8EdMG9rbmQdxy
d53xSnU9hppK7TU+CE+qRzCc0b2AxK4XLRI6ptu77a0WKB2m2azwVus4IeK/yDeAyoVhL9D5Mf6i
Q7c3xivjFZO/2S2CHMkB55mrvIy2+iBRCGqUTkqXsq/zVJqe6ruQEVMO/5HMqHRn9pPR4UnuSavk
xGJYWIvYn8wQmNQct8STxGg2+F1SbTGwRrxRMUZHibDDycqOSCBjTHx1Ya+xFX+8LnXfYi/LY5Qa
r3wVRD0Cghahe5hn9b7oJw6P/P59s9lCRo17QQVmZp2sWFYU6JbsAxDpntpP6iXn4qNggza9sOtb
UIKdy7PG0519K7oskdFdVYvjEtPUKxq+24NmTz9HJDwQE86o/BYiknTy36CTwkldRLKBkD6lkyFi
V9vn8NwiBBJc+VD+Mn3assvrI93jAH4jjXnVKH3SNH0GxdGfRgeMzl7/zbSlh5/dz/AlQXoc0PkP
5hE4tqh5CEF6EH7M99e1iG7hOyNBpy7IYimd1ruW8z5X9ZCud5TBcbcOpzY/hQDRN3QkX3nOYFdl
N8IYX6CjyyoZeyy3WidXW045nozXl/MaLl9bD2P0gBKJ55aKoBo7xzelkzrRmUK7ZS/SmTQWKqg1
ptK6E28YadcJbBbHOIF1EPuuKiF5oRDLc0ezloPTKQD256xxr/EEZ/X7zBjLB3GXGs4Ekiiz7XKu
0MpOM/LjmV+u3Q1KNqIYB5CVGAXr6XbWiZRhShLzzlr1qGdKAPaRGynWQUzdzxNnha8B/7VTZAxf
yCMJ2PMQS8LhYxmOX8sUzapIs+nV+CGXkc/M1qdMHG7LpvvVA8dMDdPPiZBLQHStXUkznSZFBtzM
jmTBE1mpMNpsPMZN8jLG5CGsFU9VdcyzVeXL9bPh7RfjPpJay7soxYcX4qEfR4ekst81nRMhJK8l
eC3E59cl7g6NbLWB8SGTMSf6JEPkpKJoGgXVsfioBoXffKdgdWkQoWTq8WLj3fci5oJB14h+CPTB
vQ2NW7OV9HLFxVAq40siKIcQDfHu3I8HUa6Ccqygii24EJqOh7hFNe69avyWzDb9r71Q9yRNwVV0
A/q/AvHc9ImiUWQ2JvPhtwY7DjDbwG3R3vfVlyW/PuQ3rwFDnIopKnI4r2jyyZKultKLwZwqozdp
qIJYer1W4GzqvGGSgLI/ZLimtPYwDKUdDyiNFMohgjaqqXSMweTjLtpyP6jabVerN5rRB20Wp07V
iwbPJ+4MzGJMQjZ00zTpMBljTWg6FJM+xGEVa2AOYMQYTnOreZKIOleEPG+ZWwuoM0JNer6um7v+
fiOYsYYlrKvMjGn40GseETFYpHIrvbsxwkYGo4mN2Q2tHEMftHN9qNH/FoLdRn9oDu0r4wd3CI0j
jyVZmCMFNo38trf885Swm3PhI6Z2TD93BUDncU5v91q5rI8tUoLSszAWHebdAa96ye4JXK7GbULb
teeNFOZmnjshMfOCrsrvMPlHb82ksRLNriU7+tkG8tPoSq4YhNBjwTJuua0fVMA7s958AHNvaxPR
1KaBqqggn67vl3PkjhZFoRA//ME4GE8ac1erdbI0o06Xi8ASWYRTcoO8qiVbsZvbvHbGXY+1WRpz
Xfe1XIGnDhpqhPJhNiVUa27ELkOZY+UEc7xTZG5rXQbohdxT33gYD8058ZG+9sQTt19mN2jcrIhx
KGKdJJKY4bA6F8hRjyUSMcDHfKld7a78Sl/UghMjIdNwniOvPPPvlQSDyipyP3BbzE6ORhc3S1nS
wCcK0udEt6fKLs4q0pOKB5Q6bO0TvD8aX1H8KX3eg3J3QArzZr/lM/srV0sxqmMBisaD6gnfa6/6
qQHc8Xa5g29T/QUrX07lMXoKkci1hoCfqd7tFd9+ArP1GMMoMcZNP+HGOGbH9pTdCD5l8+blZPez
X5vFMs57jMZEjOhiW+e1F8sLHekRtGwesG+Cgne0+27usrWMG8+rWSVyj6Pt3OK2fAFhSYphPvCU
oQNLtasnFJQSPnYFXcMVhWKrPHkepWUJ9ihk+ARgI91PnVWApjly0St0Tj8hFSaDmn382H/hN+Lu
G+vvFbPln4iopSLUkJ0fkiB7SPziIDvZHS9hu2+rFzGMZzfWiMghdXXD8kXp7xLzmRgfWqN0eh7y
GU9jVMaHS7ogphk1z/4ZxX+7syvcHSjI2/FJDnjD6lxprA+XCyPJQ8RjyxGj2e4MlCQ0tfmtlSEx
wHtz7fvwyy4ynmdZs2zJMHTlFfrt2uuHtgKlQ6basRR/vx4z8dSC8THIbiugz4HZicckkII2UH0w
2fDR//ZXZFKaafTZYMzxbQS/FLKO5kCsKE6s6lN/6J/IKZpQRYhuUJBXPOJOmS2e9BduVocnmTm4
ZAXeIuC1qanj8nXWk3CbZJbursfppvDaY4aeweiT9nh9X/ffSYiD/7Ng5ghnOTMHgGxDO1E7EKyO
3h1tbAkuHciWnRVQkplVnrmXxk70baBpHNSqIpCcgB/ydqPrNcVjvUEAR0kXVmd6lL845UGwxNVq
qIX4KKRSLMnkWf3IR5TZMxOIx7wN8vooPLEvtXqWe9LIyKGBZGKytaN5ir3RSgaEVrKTeLxwda+e
uZXHvs8KIZLMSIe87hUJLjmuj5RAQwv+wH3vaNIbWUwDH169c7Iq2FrjnI6Y6QTLmY2uwbPmEF9B
DcyfCk8D/RmwGniAsnuttW9kM361WRNqWJA9euiE6j9QsBb6DOgSK34kNm0h5KkSd28Zm61i2axN
ure9p/mA6NFsNNUChdEU3N7nFqSoYjKX45sVMoo7V5W0SCukyRj6rBVbA0Bogewr2mNKS3QocBVX
e3YC8zcyGSMVZlnLdAUy9fZIaT3B4IHL2G3XMx50x8zjhrI7EcAbgYy7FUFH37YAXfImtCM7oS99
yJ/zAyD/XNrMn9lRGHSO4Is9Ct+8q3kvmHsjnAnmJIKMVU/z2xQSTL1ZA+mWHLGv/EBnd1+BWaQb
oFV8j2kPlDUilDAWT5Cs8abzKSnKfDTuVpBd/IG4XdXZiGNiRyGJalJW9CGC3u/FNl6f5rEX+Wvo
is8rtJWfqtx1BhuZTAQpd6a+oMkTcP1qBBAq5ZiaT5oWeTLhptw4u8nmADrQRuVdid1E6EFs1ev8
PhiepwrTEQV8auhev7qo0r8zROBJSApSvmAgYoxCD4syN1WsrG2m2q4F7RkwyF9jQjj1lv1Tu8hh
bKHRarXUaamuD4f7cU6PS/L1+kr2b6PNUhiNj1JNkBL6Qh0bXIIYVwzkl0JClE+HyNGSzHkQ7136
Bu5eICqYhqy/axgA6F67rkDh93TJ6j4JCLBxPZioNzeKXXxoP9EJwpJLYbq/kRepjOccC2GRqgpS
Z6R+G/U210WHs5HU1b/XiYsIRidiYdCSfsZGwm9RGvUI1BRHzImJGHIARHZuiwHPOe8b2EUkox5x
rKmr0WJVsZxj9A3IiWY0flDK5L5NScqBq+BtIaMozbL0ZZTg2aKagYlxETX8i47CN6rB+KhyHdJc
zSosR9KsdGofE/1UkSehKm6SofGEX9dPbN+IL7vHuKd11KakR2e5ZxRJMEWeuGZ+uXB2bT8quej7
a0F3k6TOuyYqJDAGvmaAkvyE9IgtfRFBAwQ688gzbLQISjyySp6VveZNNlKLtewMnVoZhQKokQ0C
OLSEy1ND9Rss2x/zszpx6an2Sn0ATFEwmIJRcvPdUKZglMB+HyDVDGhgHX6Sc7d3tOM/ucOsOdCL
u6Yda9yLe6cC90Y0Y+CIF7q4nCD6HZYn/+reVZzNMhlLR0d0OmbRa2Zkko+vNHGF/b2lRHuo7yjg
CeL2Q+676Y1MxtSjqkkaFfTP1E3r1uyYp9fgtkGS2wj+IArbtfaNPMbak0iK0rzFGick1QUrto3o
EHuJLRoHmpWltDcpD2af/uY7D7qRydg/EaoqLFXILIjuhg3AU9LnRkSaXbLaKXH/wvpV2tUFvUGv
I/NSkcMFzqyiqZE0O7VKYFbpQQy960L+5dguUpg3SRJPpG2BngSEccMnN/9B4W4tLfirgSas5SKM
eYxIxdiQSIT/NNGTPKDCmmPgT+Zd4Lv33EYKY2l5Kqz1oCIdQjWjHf3CrXzNGaaTZkn2+BAfQ523
izsZmDcLYwwuHo3YLKoaipG+vkFCIJjQl/Pkp57mUDQ+jIOUd0g1/cGDZN8SLrvKWF6ojlWuqNhV
VLULe8qmb/Nk8DrPdzX/IoOxtlrDFBG49ZB5jP1pnq0qkaz/UhMZ41oLwMP2AkRQjN4sWAPdJf7k
AHgOzw1eMXrfQ17Ww1ytI7jgmmWCMIxhfM8mpK/aEdy11fx0fVUcOYRmejbX3KJXc2IUDejiq/Zp
ScoaXEuRE5XZ35wPWMDQDI6xSplFb27CYZVUTHvjJfNJVB619vP1dVAdeuf5Lr/PwmvkYmiuekJ/
v8EbkHxeZFBXrUicdv51Qa9JxGuSGLcXhQWyT+TVIdG+y7c0errPv5l3zWezNMYDTpOuV32OpWUY
R8unm8zgRFi8vWO83gKwhJyM1DnkwuoI8nAu5+G2nRpUS1tTcTgbuPvSxLQLivZooHgHMDCgd7Nf
2w7xHAr4dpiIGibexJvMnEyrSTDQSIpfKbCdMDV5EEhyGCLt1gCK+fXPoNb6/hgvX8FYMxiSElOq
Wyh+rJ7CfDrGqZ0P2qHBRpexak0DDyho1weDJxOpChm5aZbzahXLogXEDHJPfntAI6WPhB4wV3mB
3K5Fb8QwCyvQGJuLNcRM60ct8TNyn0ccY94XoWJuCb0jqNwxJlCF5qDnBpxGj8mvHHCJ8XDTDDLH
4fKkMHqfdHGfYX4NVYOmsmflYzsMdh5zuyPpzfBOEfTLYhjtB2ABpstLKuahv2kADnmgXD50yh2s
z7mV38bBcig8gQvRsGvXG8H0/zeuNzf1jkwlDkrCXA7aPexM+6tzAuwEcEvBtS4zl8gwaa2aEVha
H5/S5fuSPdbDy3Uz2mtrQxbitwz2AulD8NQZGeyINjlkj5nmNLcY07pFAhmULCK4u8ODguYVNT/W
X1UdPCPtz/IBJA+Jc+JVtPaDxc3HMIopSWWCP/gYmj5AT/ZReMT3OMKDDMoPo7Wvr30/d70Rx2jo
vI5xMdG10/LLdFt61KbLW3BoBTHHR+8bw2WbGS2t5XQaygUmt6qCbRpfCq328/QvoBfeHCajkmLb
t33UQ2G68TFUbhNkHePykbNr+wZ3WQpd6kbvQzSMoXWEeg8U4UUgWZBTBuzXg2mj79uJbzHAAOUY
vkm8+UeuejCBqCbqA+rxOC9yhzlh6oQLxL0F4LjQ5RC7vOQS78zoRmwXWotFmsvwLKR+njOMIig3
UqZzlHCvgePNmTH+fp57TH6P2M58sOVjcZsEylcSzJ9RP7FmCtPhGKc4mN31Fzon8ezkFa333djl
OBknk2cRWrB1yC/zmwkaaQxcmk5qtu9d9G8RChOkGjOauYlOI4aD8KwGtDGStlEtH/729ryIYjzI
RBoKoYEzA9Se1RZACogHTx3Hv7rbLmIYz2GUZiQJ1FEthR/OZzO8N7T/zmMojMcYJXSDCSbOpalv
gXuBefQj4Xl/nkWxhWCjNpZlrbAOA6HMgZzGE0byn6IP8SNaprihzX7sfXG4bNWgIUqYAv/gdbag
spIAA2VngHT46a1+ROOCy4ulOLqtsA4jrwZkASEPvdhWKgqWujxzvOGuCIAdShgAB5MgGxUO1Wrm
dQTdpsmA8cPwgKlHOzoAkAJXpfRzCnhkXPJuuL+RyDgMRR61IjEhkd7Y4qfxaUDFoDo0H0MHgBzH
4aDO2EpyKJFlpCXCX78wWOA3d/zy1v55gvJPJYCOV96BY1WZUC2jMdDFA18AE4IDkCowYKT7xAWU
/B3PV+165I085jzVGvHBiqeoBzQ/L0zv8+ypqAqO4e0nrMFEY5iqKRKQXL31+0PZNIWZYoP7VwQ1
oFZoSBzPtuCP58ky3OEzL1uw+7TYSGRuGk1bVBlgAjhSo/PqUnXMabIqsbRbKbUbIFREwG4SScDR
Xeql3vnljVhGk/QuVPpGgNj0UH4YwKaB1vWjevyn6ZTb7LJrKRipllXK5PsOhUseC6lWTfDX/wec
lyKaPaHmi4m7yM7uhHv+0AZPJuOnhXXpE1LOVEFnlO5Lx5iAhhc7OeaahM8UQk5MLe2md4nd262C
67WObPMFUENzybno9ysSm/UzDl2rAGOXCxO1W9Eu72nrAglSJ7PX29mmAPbo9eGCzu6NCBgAkvq9
63SHNkFMUvTmOnWQWrk0WstcIPzIL7NFPg9AXvCKn1SzZzc9TfAVDuB10RFfWM2JhxS4b1WbD2HC
xkXv4341cPzUqmS0Mszf1NvWnd3WKsB30XxreOrNO3zGjg0Js12ZiKXT1lyALN3pwRwAEBqbbXih
aC3BX83qvdluxpL1VGtLfYBMSoytfZrOmU9DnfG2uzO5HYD/sqeqgewSoXk5JnZrdCUulgn3myYD
Sr5ovG6ZLFKGd5MwqFacIkFcJS+lpCqOlKyOLvarlZuLPyrarTBLnLfk/nVg/v4cnYnzpKU3JiGD
P4lvqLWtvZ3Qh/iRDv2g6MUvCu2f8EUgE+21TW8aNV1/mo8361yf1FZ6vO4keSIYD1LOeH+bIX0E
hIKdVoDLkv5mFhxKc1kG4xnwy8nc0mjyHxZWSX7dN7CGwTMCwpm/b/uvftOUaeuhZGD+5q1XmKbJ
iOSi/8cYKZZmYRfPhxZIss8z5rUUl2I3DGDCRKtzb6vZCd1qn1sn8vQP17d3N5jZfAhzBY3hYiag
x0LusuuBZ6KfyJqfVLPxGmJwWkl4ohhj0cx8Ks0SwUORL9YQd9aYPM6j6s4oalxf1L+4+t/byz54
ijk38nyFqBwQUc4rcUkOqiwgZFn/27z1RzVgemrv7vPLZrKDsxhs6ua+hR5lYL2xBGJmFonAKASm
9VsSks+gteSslLOnCmMdEXxdiBcWHo/1g7wUlgoUMDSvORk3WbMb+m3WxtjIWhAkHmb4ljl70clz
mHpZyisR8WRQX7C5K5UuCudJhYypqQtn6MkTsDEWQKiPnMTev3jKi4Iwl6G2wGt3rzl08rggdk5O
iEfcJn+cbcNaAB3CewlxJTKXYTGmc2ekuH7/H5me4dQuS2RcTBdOwK2WYNlEm51lBBoxZvqEufVU
UnjX7Y13bowTIX1hoIsaayuU51BND4M22dKU/ZdSGP9B1MhAez2sS8FYz0SAaPO1lEeOQe2eE8G4
NCFgI9B0lsWvSVMhKxbooHg00XSQl4gglMShQy7xYqeu6chcfhpqO6zf2MpkdANMI3020XsbyLSN
TWFxBVsHnRIm1Ik9+wBjn/3rJ7YbuWxFMtqhd+NcjvQRSxt50/EVXIbCKHTA0kIjb4tpWV46b+8m
34pktEQWhaosJogcxc+GCBrmn9fXxPt9Rj86kFauYg+Fr0zRa4TSm7W/6TzYLIFtZJcKYexrDUuQ
ertzjWMVWWB/9UByg1kzbz1jFN69vqjdDNFWJBNiGdOiJyX1iXRUIDolR82Zj9Mrj+4fdJPvWfJW
GnOfVKQSo07GHqrTKJ36XvKjMnwQBtNLGvO56oujqEUA8ERDzFRopqWnteCJspLZgt6d1wiYYHnE
mwOjQq+Yx6vJbq6FzgBgaz/jo3TtYIbpM5lDvy8mR28C0/wS55kTo4XUakrRJcJ3see9Y2jYfE0+
cy1VQi60soEjYMiFufPkPOfzGtdsVqou4ziECVVhdwS6lGbPJq6l1RcxehNNoNTkjQ/sZr8JpkAo
n7epiix/ZpyRPI2p61581EYc6UP5XT6C1LK0GwwvZDawXn16J0Z28ye1+T1ocOCWgZIdjcyvRde3
V360aOGaTwt1fcSrvea8xui4h9/FDJCGZA8g5qFTiQUuE7e2BUAJuPx5nN22wc1XsHZdrmkjrSq+
onPp3JgUFB8zPwHWdILXIx021ADa8zk+83KJ+274snwWQEAWSGjGBIJHz/BnR72hLJSJjXaiH7TW
UNo84sB9f4JkIXoH8ACX2MF/xVybBgCDtEOyPEy3jR072g2dxhl9ftP/rjvZCGNcvlgMsTS3IoKe
8IsSf49McPbNvBt71z1shDB+nwxGqS/F64qUY3aiExO0EQwYvj6/w+1fTuz3/rF9/g2QkkWVnlj0
VbhLTt3P8XP7LQUbs+KVxyy2MGWs/vibOwDTYiYBRrNI3lEkrdLUabR4mR+iYBRs40DONB2KvktH
7blpjd1T24hjwhFU1UVpiekzpklfUGex20YKxOXT9VXRX3nnVTdSmAgkruJea0RIiWTtoLSLOwxu
n/jR9HxdDm81jA4mBfC0swqbV6/ESVY/XGe0O79cF7JbysYz/vcRMUq4kqgTcpUeEaUl0oMIVYi1
RmKv/4P0Ad2ad1unABwUcNzggmaHalshT4ZFhNM2sspuEiCUT34hToehvSMhL2zbv5Q20pjrrxf0
BjgM/8XLZd/GNhLpkW6uwWmtSymmkVyoD66Eks5aWBL5mojE0euntvT06XM4BSCTtKfYsPMaUxxP
nAPdVZvNNzBGIEpo/qjQaEVTCBTSQLDoOAWuhNGKiz9vI+cdLWMVcwyo+kbFg37oM92ZDfE7ULQf
5dFcLDx+vHCUD9cXur9OYmrgksXfd13IzYrOvxDBTdw1Vjm4xYyoQ+UEzjwhTFg5Ls2c9LSRJkmf
es0dq88S8a6vY4+wBewil4XQR9ZGacSi10cwEUyQER2QSAiytgykNPXG/KMkdHafLIEGDRLrg2gC
FmY6ytFdCPhjoZadcqw519L+kgGjI0mKqipsw+bShECIVsrZE5TvQjNaPSmdgedDqVd57wh+C2G7
NhW9T9EghWx3sQRDgYYPpcIQbyN+GmSMM2ndwzKSu4GYnEweTyzzJtGlohSADES8KtEwNnyL978l
Cj2Cs58KoKez4WtovFw/Xs52mowGpU3SRUuGlcqtGFuARK0BWanMi2Zdl7Nvf5cdZbRIAZyuvqqQ
ExWRNeCpk97M5Yd68AQAc14X9S+O9SKLcayrlGj5NMGxKmc619rpm7Sz/CdpZ3rVXVMXuskbE2lk
Mo6AmkKg3Z/jKgzU9mOq3IvSeeh80eQFZrwjYzyoZshLk5gpXvrVScEgZKdFlpnwHoe7jzPlsomM
wxxJ2ReYO0A8q4+ugT5vYVFscY6sOfzcLJQf9uOaKk6vDQ7n+HYlqwpSRa+3/muOf7OboamMZRSC
oUE89ofp3AN22LAorAUvd7i7kRtBzEb24wBctbEUPdM865nk6NNHUDxytJEnhNlHSVjWuB1Rqa20
5E6IlCDXR8sU/ua2Aacp4CVAc/IOrNosVpSglRVmvMz2NH9dk8whysP1k9ldCvjm6ftG0Qnbtpkr
Rt1IYSQiPMKQC9DfmujLWP1d1u4ihu3cjFERzEsaIfxv1q7xDUcLvX+ydkbwB1k7etDv7HcjkfG7
Y0qMRTZxRt1ArCH7ASIdV0pRQE55trv/TNQMEYkBUCGBnPWtq+jitl8E6psorIDSef+BFVA7r/f5
eYj9F/hGHhOlS5VBVlVaJ7zAi69gbAHlbWxJFlhe0KVAexRAuga4gd7qZyvy/gKOyyAb6fTC25hy
uXaNbr7eLqvodO1914g26R81NCdcV81dD/xbEBjk3woak2UK+wGvx7SJC6uIuw9ZshwHY/lWT5hO
KGJB9lR55TX27qd5NnIZzUmlZZ67MJqxveZ3wcrB0/Rr+QTozgpRyTn2arfPAXYmdah3OguwVuzx
S+kTjvXvv5KAO4KXCyri7/DMhxH0ILNCtQooTjebCcIcE4Q8t0mvz3fWshHGuE1hLUoxHJF8GNPC
buvcFkZepxLdtmsiGCsBIU085gqO8/8+87nr1DarYQykHNU4xzEiUVf+qMqnutOtjjebsy8DSMdA
FMD5sIDvIhEXhKqEeML8s5A7J1GSYzgDDOi6EewfzEUME/cUtT6Ha0NTKIIWIGx3Eu3TdQm7jlK/
SKAL3dizVmJAMFNw9GqSO60+gC9KscxGRLcRTwV4i2G0TCpjTP4AdwENJ0gdIm8JEuLQBt+NaZ4a
Z3ZLYJkrGPG4vkCqWO8VzyCyYkoU85ex576ZSozfwJAiHaxCptofpKZU7LZIf0xa5URrxQkP9mC/
DaJfJMpvt3RK66UulGb2zE7DeKCY57YpxJ/HqsU0uWTSd4Do411wypTZCTXZFnsgp2jDc4yJwr4S
TukqfUki8UjM3g1zycnwPgLXmcDZmd3zoMPfGhj8kBphTFLtm15EAQ916qWzljTzNKJzqEl2tWsj
gjFFTY0XUFfhGhZb6VfehT5JDLuputY2NdG9ftD7+24CqMkwxNcY8O2+x5lsZFFCaIZ4cStgqIFw
K7Yyt4+t9Lvw7XXylQ7U39a6TT6Sr2198zddnyCB+P0JjL1i3j7K8lyGsmWxDfx8ZwF8bd/3d9eX
uns3bsQwRpvlghjlM8Q0pui3qOr0RuuPEmYLjOpRkHUfgPYcrd5Vlo1IxnibvjH1CoBGmPBOrCI6
1iXhqON+WgJIBCIy7iYalBlLVXK0HMoazm9CF2np6t4U2euptwDcmljJh/grAhtHUiic+18t7iKZ
sVhDbOV2SCE5bhQP3sJpiufrJ7YfJW4WR94qZ2JImdnOEEEHeCi6X3hogxmIe7lb+hXnqbd/WJf1
MGpYYxYrLQToh4xmBrFDZrA1A86C9nSQYiLryOSCT4Z9OuA1OaDLAN5DQfveYNc3fWhpdncO70FU
e1QaR0NFHth7sYUJLH79de8C3ohnnxSFkAlkTiAe+XdLD4krpqmr9TyCbxrOsrcHuK1UNIcQgvcr
4yPnQVHraMBOEhBVEq206jE9ldlz0mL0yjhqbXxctYKzt3te0xR1kPvBk5l4l73VlRy8DXUlQFdm
eXZ0BZBoRRzUWfkkTrw+ol29NA1MAwDlDjlydoGgM52X2DCgKv4MtwlAwW/6x9X+qgXTqeOo5S5i
11YY1alNsKHGCJUwqosCQzx6dY6aaS4HU6d4mCu09R4zx33qrumPuvzK0Va6Ze/OEUeIyQdZMzR2
SwvDBChkJ9C74ZVq3AODKUVYWVGxLO4Atss5wv193QhkTHDWzVAeJwikow9mZVGIzRUz/KurfvqD
3oedDAvUFHy2sgR2K+zh251dhDRrQyGfvV4CaaNCHHPsXV3K3S5KXCmLbkYtssvM9FWkO6/v7Y6J
mKKEG1cRcWmDN/6t6DqOUkUpYYmyH/q1Fx4knzK4cwH1duUAhUqmiWvA5jNyhgqdp00dTt78fYYH
RRpJsotb/ONnDKxbQX8tvYuikzmRY/4YCs71pO04PBglpEuajFZU1lJkFY8K/BdBrqQDB1MffpSV
0hHIdK4Eg3gpsqDGTQauYDXIl/kznnUvdZke2ql3kwYv9PRbXGeJnZbZ05DOBzkybb1D1VxvLaVV
E0ssGrsNE0R7KsgvwTUEQk0l1W1QXkFbB7cpV2TgJyN183gqDr1YP5KB1NagZjcaiY/1UBeuPhU/
1bwm9mBMKPmkUuzHc6F8R+pPt5q0emgkc7KiTEkADkh54qM+WM040GvDX1IVLwD5wZiim1xKP9e1
tFoyqEOlqnXUcnKTzAjGVHaaHvSkOT6kSBR3GupzOFttKj5c16sdL/hmvxlnEaJMRyZ6KS9o9v0f
0r6sOW4c6fYXMYIE91eutUklS7IWvzC8ct93/vp7IH/TolDsgtt3YmZ6IrrHWQCBzETmyXPU4Q4J
AzgWBKj43XMMbZ0sDM9AXlSXII7GPhEMtVTGSR9QnkzEZG+ERXasFPMLyTKAYA0IQ5B+FA/9JENq
1cR7JSmDxk6qEA1SCBk3gtwD0Q6ahmowkW/WQ2FFQfNtzvrQhWCV+lSPEKtNpM9mjKHFZIlu8ko6
BiVIIUWgy2xl0U5ALu3kXP1shgb4s/pdGwuPRa7oXxUl1fZyFOcwDfGVNJwf5Vo/ybn82MZjakWG
CFXaQevtPGjmT6baSi6KKZWtjqOLpAY+dUmEQy7Uu6UpPwnTgPEnY2wdFDDxDwkgcuuGO1NPHS0D
iqIrA0uFTp4fRyD/a0foHS/p7BTlmLtQUia/8rgubrV42sljVXpy3uKPTr5f/yAbzlPXNEk0oXFL
wEnI5hZhpSyiDKlk1Au7PckAveh2eeq1TrTLPTmMuTIBGw0GWIS7NkCODhfG8gwsY9NkkwB3/bvB
EM+rBgPYK/m49o3O7UeLTM45iqFctxosvund48u6w054MhwFrF/If7/LkB+2Oft6mTR9tMm40FGe
IiKadJUYMyE39B0eATJ/zn0g2X0cnPrEX+nl7dIRlnRdkWQZ7JlsWi9ISiaRqkSNGcU6kxyj8VDm
r2M8Qz4aI9HwRFAU5sQkotPt+xjwkZgqFCxlqgTxgv6qVaox6GpYLmIjQixJmW1Iot8WbRed5SaN
fbkzin1odLO7jNPtnEGXE0mYRaYJHQPTwIjTkuZWl6iNq0E22ijhGfqJ2PmCoSd5Gb4sZugGYeAT
WbiRW2U3QRhdWKavkdY2VlEngbvU0lPZNQbajM1saSkJ71pBmhyIyy/OsJSSWwXNTgkgA9+T8ASW
4+9hpT7kChg7IgCPU+1ZqKNfgVQhf9Z0b2jjlzDG8FeSHQwIm7dwSXYdFHDm02IaUAEUu0/Y/89l
LYBSQq8SO2mFyod8t130OSSOlhIFzaHI7AYITKmcOnuGALKDyRvJ6gPF2IuVWnmymmgnedDwylIy
+MOmRjcqILeSPOwWeaztSWgf5NHc5dEoWBC3js84VUluBW1fC1YH/tkW8vFTtK9MEbosZnqLR2Vy
pyRi6k4J0bw+j/RTUfVQZR5UBRFOBXR3KnSIZ8+T06Ede9SN9CQKaWDXswY93jzOEfz64nYEOReA
2aRPnSnsbmKCZlIaQzUODwVLg9ysA4EZzTX1rNwJKRF2mFV8EEghOUqNKXw9nTG/G1SxJ2a6HynQ
uyFpXh9Gqct3SRiFhdUXo3pS1R7/L8VOpt6JpEJ0DEnu78aqcGslHG8KPc5vsqCvnWVJb9JJvBcm
0ZvNYTeO82xrQR85oZafK3F0gyYAUhBTBn0lyIemSHM7zWoPqdpgV1OwF+bQgSSCDQl4aCQTNf2c
9PqPSC4jqxxku8y75qFCyd1t0152gl6aTgoqz61aSzdhmojQ7AEVmjbO082YzHLsRssiQME7LF7m
QEuhXdS28q2g64doUfw0b3285mK7XWbRlnpAtIfmqE/TZxCR+UPU3CbD7Jq92u9iYnwWSPQwYx+a
KEW0SCHRjRRnjsVzUBqRA3oZu0PGuTOTEbM/RtDcCEFj+FHQH8Zp3KXTlNsFKlyzVh/ErAGXYHLI
wtIpo+EB9OmaF5WN4BlGDjXzJirtKmuB6ZawMVBcdnrgDBywyYl+MgWS0wBtrWkLMqSkexWDsXNa
kPlEOf4ZrUNma463jTw8oLKAUsHc2505DDfoOYL4Lt+FkWh1EMRyRCG7I4LqxelwVjXwO0aY5iun
zJ7mMPKTFKwJs+5kEbknYHocS+E5RvgO2+QllGRkZFmsHRJJnwa7143ZJVMWOnFZnoQgvA+G4LxI
KFuU6Q5+4VCDOpWuKd23KgDyoXnbyuFDFJSZHZD8DBkkEMWG87M2FuLPMmyHTyQhxzkWwKteBTvA
T3bRggRMmITEaYM5d/G0wRXG29BCETXzpLoyOTnuVhgE07qE8rWOtPLiuduDmlQJC1FEgOihybSI
d90ek+9+i1MaupTumI8TJJcVWrjqlVEm0SNh1ndmBaPJPrqrSit5zG+l2evTXXCDStoOFBMn9Lki
irL19Ruzu5cNOC8rCN0Ew3sWiIG44M+NoPXhNzHhoxXRlgVwTASBqgbV49lRsskapNckkzz0pay2
TlwyKLwAfZnzftgKdhorCgdtQPFdhNyEFetOs6dE2oGTPS+Yb5MRMaEui9nXP5iP51lmim9xV+iC
lL1ZdmP5Ma1/iG7mUaLrJHdMJCSDrwkZSjqgoOOiuTdGfz+um0mGlCJLYgRrMK2+1LkjY3wPF+nc
nAJ/iq2pcTrIDAE1cK4daXbrUxCc8+kouQTabLxa4Fbyuf70LJsFOAswRECPI0oFT5VHZxZaJ70L
bQoy5qZkdF8v8hQwK8sGxZQZbHZUAjugtdWCLw4S83fSSUoPz7O1+Yl1uEBFQysEid7HlGgyjAQR
dBa9WFJB23mUp4dU7o5E4dQ+NrJMHdWr/9lhIeJaMSP9UGCnzxNriYs7gZDHwuCWrmi2erl173aY
I9tElRLNAuzIBCTO4U4ILGjm+SBxpiNIRfVXLB2UBVuWDPT86L+ZwrumzmMvl5LoCSJqnea9jvTs
eo6+tXlrC/QjrvJW0CK2WtPi9BEN8HZEsn6p9/rsX7fyVh5l925thqkXpWBS0cuYIG+J7Phrs8cF
2+M9kNg/1MIWdur3JbYWp8XgP4p0v+rEIg9BSNUZXqHq09xSqa//ztP+cW+ZMBAYdZFMM/ZWy38E
UmGVNSSmQYZyfeVbwWa9cOYSyHi/1gbEQb1IXHwjm2QrjpT9YGROFY87rSWJe93gxoTth3Wxo+bQ
2RHCzoBF5aZvLPM7Lf5TERG1+j86hcwNH/5iGOqjVeZyVMtQtzU9qfmThrbxrobKHlKr3FnA2l7x
hza3AuZqX9/eY6tzW45THkLDhWYO5tm0GkdrcCULGkF8yZdHR7LxlwNFefPn5TakzT6ulnnYLl1S
GrXwZh1GnfATeW0yp3hOCquloym6Xy3QyhacrgSdgovBUt652phTpz9B0wj+hT4ziwioOqNtG/wd
r26sGk3Op7cOt0eLzDP4bx/J4/xd9EIbMcvpd0AKqPtDBgI3PppjM4tb/xSm9kxMQG1jAd8+AE2H
rx1ySHIB+nTfv4hegXYTt9i9fane1864xVxtwwqOGNnSg6ZaUK2gWpKAyhyDH7VDXpKv2a2KtMXc
cxH32+7y3TLjLokkGKOEaAdMQbEHLVny+BtYYNrLDLYmqiXzBxPKNB259J7vVhnvWVZVKyk0RWic
+Vd4XI6mHe/LfQ/VTH7Y/hcH8m6NcYwTiu6RMMAaRJljewarcnWXHlA5Bh9wZiW35iFzM59wkMub
edD6FDGeskrRsMwkmO0c0PoM+2VnOL2HVmwAFpSQS0O8mQOu7LG5bxelVTPSTV3O2anPLGR+8CH4
H5rqdaGfgIamtgMkpHHot5Gjz1ZJLLW8i+/Ku+QTl+mCXpIr35hNzNoq7dN5ws/RH8zv/Veq6Wk4
E2Qvsq8EZFV8UeDNowyNEoAxTYohYDy2HBVxFVcIybIgnPLW9AoVKp546nDiET0uFwtb2WFy7U4F
gnCRYEf0DZ9oVu8Pu6yxADERXPE82YtL1ZfU15b2LPg1yK0sVFJkxQSxElAnLBFM3wwyoizMJ/sJ
b7gFCQ4UWe0JdH5OCxRQfacMNhQ4htRKuYPVW3us4WlL1cSgfMC2yYpSGqNECnBx63EvV5pliJOl
RvvrW0y2zs7aDHNj5WRqZFGAmUK/b+MnFcmUqBd22NznwmdS3BsatNKk2WqlX0K57ILAG/PT0KRW
3QV2mkc3tQLdxHpx8gI1miLE66uN7NSYXvM2f7z+Y7e+x/q3MtfczEmtLoqAlLY/aDgEAFqKUel1
Ojdf30oRdElUqOKEaFwQcyd6q89aFKPmbAyuGukWxLhQ9Hrs08IhPbKhDJWNLDybTX8nRp+yQbOq
UbeC/lNr7kU9RydD92QRwB5oPXNuxdYXwwNMpqTh+HUsQh33IZiCGo/7akqovgh4jTlEGpsWCMaG
0ZwlsmwyKYpYgjh3EnPJw385XQYGrQn6AJzsdiv0m0RHIxjjboArsH2MsG9kjJz38FCgrtLQxIiy
G3HEXPLklh7mwCBvXuyuH6CNO/XBJONPyrrLQiUdiIc2sK2rlVMJUCeCstNfmMH7GP4R6NyL/Krs
kiqfc5GAfmexaSFen0O3k2reDm48yAH2oCJf6AVd+qcoV+CF2wnL2beaJXwL9pQVC226zs9sHjhx
qwu0tsY+DlQTlY+yhLX6l/LLmCCwFDjQ5XXQhhvQon0TA+bVAd5YAZkI8MEoE2lKoc6DaYHRsJJ2
ZaDaIoABQCe5HaldI3tCXwEgPX/RTMB3CoT8yG5ElCVryepMf672kUSsQl7sUM2tdBEss5KdHJ50
GW87s4B8nwBoZyrvtPGrLhWHvq1mq4tR8c3rwprU7L6qu9clDhw1h/Qud6BsAzwNANn7N2QfI3Ex
T3M/YIGU2kz8Wni5DzUUb3zsfB7ib/vGrWwx99qIh7Et6jdbUI+KLZBpYLxFs6anP/t6XIPU0axe
WhWB9gT6VgQS6qMrD9AesCm4JLYHt9C84Z7/vNqgHqD7qaCDp1OmSRb6oJG8Dok8E+S7kifeyF4T
O8pkJ2BwC6zxM530VAClSe/QAtNvs9YKjoZo/UG17BLm8vGHMIFVRXG0kAb8EMXP7vSjsadm6zv+
ING/HKH3JTNhMQ6XxqwSWKJkqRI0/4Zduo92kKfmDpFvTHR8WBWb+cpaPKtNAFuti/aLNx0nL97l
h25H61idL+x13/D4n3Urw19/VjbFHdAFnFIRdpP9chLAGeeZNp3JEU8tGFJdbua5EQI/2GMihdEo
PYirYI8GJ3Ww9OP/ZOqzXf9IGUt5bKVbb6cPJpnb2eaDqCQtTFJMsPQoEGtOoYk5WI1rHsaHqLHr
c+FzzW4HkX9OD0tWDNB2kek1zAY3gb/sJ6BY3zwCehV/gYvSTVmkwUozkFWzZV2ly81ySVR6Uieo
hEhWAPLg3Fr2+ZeqBUNGD8yZ9BnIiQddd8sjGt3XA/PWV13ZZ8u9AMlMudjAPjR3rDJpPFGQOaMD
G0+W9RLfLuvK5SVikOmgtsHAj3YuyN2gTbUF/WW37cNdWaiWArzG9UVt3o31qpizWszCtGAqh2Bk
kbIFp19+kwUbXnIwuW/fTW+ztsYc03QsJ1MeYa04Ua542nOgdz/7E29D/yw2+q9tMfEDYxBGpAAH
9XZeBKtwTBGU+DqYVFA/P6PNxX1K0726sAhBHowyyUTDTNPHiCUPqt6Bf+/3vQfgZBceyF4+gKbG
D2552c3mcVwZYypCTTL3fdxoxMvS+0VXv5kznzp1K+WVVzaY+s+kjnIeDlgQ5QdWwHUwVYeqcgSA
Rt6I8Du76x1h/MSb09oq25trw0z80/u50WK6kzSxod8unqziIard+nMkOGltKU5kSxhOs02XMvVm
bvM5fAjs0S4dsXaFxIo+G8Kxf+bt+sYr0oTEDkEHC+xEFyAfDboARiRVsjf31QH9HtEq02cjV0Wn
Hu84V3PLua5tMVczDEstEtJSpqNxykG8SaAcvQBk+2fiejxrzNUs1FLLJgUrow268fZ/qnDjmc8B
tJnaAScFQL1sbKB4FZIICkRFZEBpKfEwpaQVlrfUSoPAq3bPFXjduixrg8x5SnUpiIoSBilf13j7
uFgTQKyUE+jv1wd4nWlgEByzc8zDY5rnulRQG0HCEe8S40DJXE2gzSEXAWpJq/D7yuUcli1vB+bY
f0wyh0UvilZRGpjUI4vqXDavEigDBzsnIIb7I5nxLW+3tsgemAXT3IYBixTY11UA9mXqDfULNJeL
lAdeDXwrOBoEw8dvF/CipgXAQFmA2x4rlO5hGdLmOoac1eKcVfchZh/xNn++vqlbpwbHE/UzTYW4
IPsZCwCPRD0poXyDZ3Fu5E7ac+74loNdW2C+Wg2VjzrU88kDQbs1zD+mTAPXNyer2PJZmE2Ds1KB
575QQJXkOFP7RoF8D+bfiIGaZ+YohmdMM6ceuDH3gKoSWD6QnulEu9QhMxOtygDm8UK57P0wTh7N
BLj8ZASUi9wOvblXJGM8pqJkGdLoXf9aG82ZD8aZO17P0dzmSoOO51S5lajsi+xe0eAy0RKL2sC6
bm0z416vlXk44X1WSpPWoheEwQfaQgZqp7RJYVNga2AhNP5EKbR75ZjdctMrsxp9Oa5SRJTru6qp
MFz6O1/rCOC00icaATO8kjnH8/KDYuQXQ78o5qGVBufC3PGOQFMWEOXfNGOtDzkLi+JnkwMv4l+c
UcYQk6wRPRIKTQe+sNcxO2L2T2GvH8ZgOYKpi9PwuTgnjCkmS0trDBxoNUx16g9S3rfp56wNLZRe
I3wvzte68JGMLbrs1dcCEKUDdgMXIgLdOnqFpS3YwLpllulPPn885sJhMeaYfA3g2axSE0xxDUK4
y8tnVeeJZl2GbsYEc8vSsB8iTBiAaIzGGmAnpEfJmnaQF88NT/Br7y8AE28madUax/BSG48MGHbW
J/gvYQncLl8coVeOBfmvzp6xwrjiotPCKDYH9AfaqbQGRb6NMok3XCNdBDHGCnOh0jRoQyKMEBB+
y6hHP/OC1+oBvXvATzSLqhcGujUfe2RB18/iRaihlkGwAGYajNtdKNelyiyRGO04zDFCeoD0nRUC
N60Nk/qfPeNHSxcji33Ri12KXrX0MP6qHgun9Y19txtQcwEUOXgBInvHmwS9fMcyRtmUS9HCJKZd
VfWcPOrecqTUxTCHlMstbF4usnnR3jdTZg5LvSxT1FP8YtZB6qxtdzNae9e/16YJDYTcGFzf0AMY
OqIKII+Hm9JiK6keuu7LdQObLndlgLnJUKDAqO4go0cYBHda9kOXwoM0PC8TDzaxefJWhphIWfZD
21eTgkbs8sUIJDs0D0r83/sZ9AC8W2GLi3UySdK4YOaSFt0UlDKCfXY0fYoD4ZGWcD4NW0+EfHYf
TakKV4H+li23SW2hOJRy7tH2tlFtUwTeSx7eKlKCJkVc9prh0MyzleVQDPh5/QxsBnhVAcmfAl6E
S24EzJsUoNmBEU0wFwtFccfsljM+1+KoaQ1sMkFYbG/7piDupBs83o+tNa7NM2cwi+swKgCZ9sQ2
xQpT4W6Aa0KvReYsdOuTYU5cpYObGH1iOdzHSUM9qKWY0DhwtfFebHmsiVvXaW2BCfVpXAfyUumi
l3ZPcVlYRn3IxRtl5AEnNyOwqktQN5OhS4+s7GNOYTZLKAtKgvby6Y0jDlIFrmDLN3QO/Y9GuLYS
prVBurerJCZJ1b5WaxgcUqhKVsl0M8fxZ0QZX+wSDyh6//qh3IqRqm6IGPAVCUGt96O9NEqTSith
L21jd0yWI8Yj7mepeRWauLLUwDxWEoZ8rhv9l239x6rKJNZJqQ5iYsCqCt49t9kbX2mPMgU2FTzu
zYE/L3ZZDIXHWq1TZUJWJqqd0gOLjiqBSDn+w0NDgEuR7OlW2M8Rh0uDu0AmZrXlXM56htZ/OtuU
WruTACMW7A4IDX9x+zM/Hd243QoANuAolmjJnn09aEsw6amMCCNg8ixUDiRvHWPgvVEuXkQE/YeV
FeZ4DlGQxYWCIcr+YPi/6bKNU7kHstzhhf2tLOODLbri1VXQsc5A0HqK/szujK+JB1WGm/HUfCK7
PwDEbVy8D9YYl5IXRlNOM1I2zFW5E0RyDhPKnu0Nap4HU3dOhmn9mczqJTkYs6f0l63W2YyKWDQ9
vpx0Dr9Gdwb43+fQVr42j1TcILZlf4ycaLFiKkyXOvoeDo/b8OF9WCY4EHVJ6xhM6agSkl+KW/qm
3TQQMoSirStyM3PqVT4U75klM15HBBNmj3l2HNZjl9nArQZfJNDfD3fFOfKyb4GnonUwWxIahx45
9kdeZXnrfr5/bVVkieDkQsg7jGVBOeyThq9d39JerPSpeFqAJRb4Z/nq9sIe434mTDNGmIUEuU72
kXkNHOIeD6e97QoUMOpJClBBLF7HlKMlNiLsbtxmdhgSW63v2oybBFIfdvkR380wPg70zFqjzLif
6jm9p0eGwpLH+G2Y6A/a9BsxH5/s3RwTirPIaCodrx0vOQnnWdxJxl71Wmg2xnaBdKa2pV9952Kc
iE8TwdtQxusFUSouSo3nqp5+qcLTnJz0jOdZN5KmD8tjvJ2SBcFU9Pho5JNw7u6kXXijuppF0d2D
T/Xbef1k3n4yDm/Je6iJAgfsjVDUUfviTAzxBMFAv8gkDkxt27fSLANkFhJqvB89XK2OZR1ImEfS
y+JWFqZDUS8QLw13qag9IErur6cX21v5jzn2TSz06VSWOvJPAz0rg4xWsci76yYuK5JvHuzdBnOh
l1hNUkyrUvx0qVlabZeHFqqSrU011DFElmLEzSpli5/K8FbHXLu6kopwHmBZFh9mIwVg+ev1tW07
5/elMRdtknVBUQaAN6dUwYmvMS2aWLpxjJdvvfitn4+VkLnXTW6fxXeTzAWrwCZC+hBfLB3E09iR
E1HyI14nN9kwhtZ1W//i+9+NMTet0KF6P4R4Ubau/EasGpe2sld9KsPafBZkq+QdFprOXnrKd4vM
VZPbsTAWqBe8CUhAZRocXYOroOtf88iQNjdShpsU0e/Df5hcIl2yIIHwHh1dMDM7f2pOEpieUC6n
4sjDr7hH9onq9Q2vpHwJN6L3YWWYyR/6UarGjA75BjcNcczzOFvFIzUcOWSfl5Zxnn7NPXSRMVzJ
49PavBEr24x7iSMhCVLJgO0mdZsYugWA+V8/NNdNYEDhowdTxDSWM0K9Mymc2gQ0rYw5TpLu0MUh
+WcV4E7+aEIgIL3RAtwBFXw/hRZhEH60lOKrYuZOkHXuksX/veq1+maY3mQsqg1oFGUcliwCPWeo
Wsvy6fq2befwq0UxvoQEQauWC0xEe4Am3QJF+dxuv5t+6Zl7XqnoEvj64RCiCfdxQVInGm1toMCS
nfBevsk8011u5ZvBpZmz+C2ww+fr6+MdC8aVCJqAYaHCBDW49C2Y7uaQBxnajJyr/WM8hzgVqiRk
OBTFkLhTWFpjWKE7SmwJw2YSeISvr4f+3mtnkHEf9SgDuidgPVGr3g5a88vo1NeoAjvAdTsyb+MY
dwHu/aRpcxPvyHY8DYpwUwUncUDt1WwtKf+aYQqnmjtbT+4F+WsEhejsE6melKh0tKSyqixx9BB8
nDV60lK3Uwk8eEqeQNnhGNXZJOc+CJ5VZX5eQvE2RUstDTOrL3NM3IMgcawseVA4S9oOK6tPxXgh
0iVG06GBh7NggXWuQS2eer/sW4y0uFtcsuPBhDcD9btFFiRnjAHyqhKBrEmEmzkyc6vJ89mawGfm
troY2WWxPE1yvl/INDvXvyDnA7LouWjWtWIsaKCRQzvBQFUwLxz3dDmA+fE6vzmX1cMYXhyzjxnW
l5x6N95JOw093sAmk09eIRD/ExT2joySs76va78b7W7iuGTeN337+6tfICyjIiW0Yhvejl/TIwUF
VS5uRwh/Ejv8Rw7nur85uJW9XFDrKURc9/JIsXsMUAWktqJFc0C6xxsT4H1Bxneh9YAyLbgivTjM
7HF+EEAsdP2MXE9GkPp/dMeBWhllFsF5Vb1sp8VZEu/z+UFqCs5Z3CrurQPZW3Ky2raR1GLZZHBb
K/BWWwO89Se85pczhcyxZHzXnIbQ55KxrBHKtRTHOQI4+hyDxMVO7XxveHgF3yE9R6oTuOK9fhcD
OXfHK2FwXPXb5VmtORyaftQmXA5VPXWYp28Gtx25ZSHOIXmjR15ZUfp8GolBr7ltgDZNCjCKkPu1
08cWpklyJ3bab7yVXXL2vm2woumaqMnGBSFCJtZlrpWqjMJft19+UEax9lbeSSWGRbsImFLZzqY9
vwa4vaXvdtnz2nZdDjZx+FP5bp5um/qYkIfrV2LbhCGhhioDWs0OdCdzoYgg9UKQGNDHAjkjgdee
Ff+6le2v9m6F/v3VV0s0oUZcBW5A0TGGGZhubP6dZ3w3wXgPQMdCJdbRWx9t5SC80GERSqrcPQkH
SqDCLQZve8Z3e8y3qfW+z4tJA887sKj/R/SuPeYUdw/i7WSn+yqmC5DHRqB+313fzn/xL+/GmbRI
GMhIpPyN+hjg0A+6CeKOu1SaE18kYYoCPCOmBuXLYVYTQnYtOPXeauwKnU/eB14PmBNli/mDSRH6
sLhijx0Xa5esy7sQSdLf1CaVzaDwvjqdeeZMpI3S3lAgdCOA09LMiBvpnZvG+V7vduaS7IQmcWb4
S7331CzegV7rIe/xBAq8TnTBS2rJ5Cbt8aLsvFrT3QXvlgYwHww+Qnr91pzGE+Tfnaj6VgTPC1g+
c8VT5lcxLbxUeqy0X2WbWUUuY+ossWMRCsIy6CzDz9CrcLMhp0xwllLvUlWzMygWXD9Jm9d/tXjC
XMxO0bWG0nbIZmaVsW4H6akMXq8b2fafKyvMoysSwjYdKWtE81I0juxJzgLCLYziPIPlMpsxm4wh
wMpPQX1+f9305i1dWWYcTzOPiZrVaDGHHZWtMfysKh2hw+BBVrlzNHASjO2LubLHeKEgjPswb3F0
V4FfGhw8AHf8i7l5clWwPkomuPgv6J5bhYgRvAD+cNJYRKitpodMjvIYjL+u7+J2MWVlidnGRDfR
qRdxR6joNEV9ZS/0r1QZ13BIZ6d7mU6z85e4/V5fWWY2VO3bPgAOAVmFBbA4SGXqnymwPRRBV9yo
++vr5G0o/furMAWuIF1ROjRF8HSyIvFhwKyqOXcW6XiWNmsrwBWbJkbE6bD0R0vAgIXdZKCAb4bg
kxRTaxCeBnlXJCiwp2ex5XxA+n0uPOrKHJshUthep8FcMC4W5H5RXOFsHc8CfRqutq5Kk6RTZWqh
axxT/pJD3uD6x9lCq4BN4Z89Y5V247mJCpkuQiOT3Y/PhvKQ1C996KWChOLis1iWzpz/zbp0ApCM
juwPEPuP60q6DHO9FXLruQM14CDtY6X3ri9su9+6ssHcrq6QjTpLkebpIfiZrAZN1fspsHRwAtY3
6r10jyHU26q1lB7DS2CMGJ5EeEtexXQzFKx+BXPT4jwQjV7F01IOIzeHq2wnoKgbnsTG5h1bmWHu
WKXLmJKiG6qCNbPsCqdBnBQNEHFBYuH6xm6X31a2mFuWoXAEkQg8SQYPrutJgpo21K0d7aHcq3b1
hQ8R4C2OuWd6JVYGiRDo+uXzhFJ3BlZ6P+dl07wvxdw1NRv0uhGxhUYqq1ZdgwOhWlRrQtHh+gZu
Xur3/WMfWzVKpUMWofESl08apt0rmVd32y6prEww2Zeq92Gb0U6c+SCYGJ+3llf1/Bss3e2aHIxs
WugMEdoTEL8ABbFlPl5f43aEWf0CwtzwWQODMqVqEZG37QGKcY2T8BmkCGhyZlzRkjeHceGKV+YY
h5KNRJ3MGNcMQgKfirvWLm1QwryApvUU7ZIDRlmur49zWN5YXFaOWQVDSQs+ZtoqhlJxEHqzJjnJ
yKmr86wwzkPP0ioxacFD0ncQiLar6KXH4Pz/31IY14Fi6iQTA12rEtJ4qZEdpCjwTI0zIcBbCuM0
gHCr24FyE6L4fFvWgy+Puj1zpXK2zQCMCAbJjSmxtEuWMQ56IE52+sPgCC90YHSwqp3xoPsglQak
iPeQ45lkTjowA5kcNXgii/M50UBs0Z7DnNc53U729feFMQfcMIVwwDOfdjO7U/KSusilgh/mV7Bg
fzfxFu9+liLkBKyc02rcXJ0BCnYT6pQquvof7/GSaIGUJrhYQxAeSQCdtym47wkPFkE36eL+rsww
Lr7uDWmoMaDuzW8j0/UXStZVnsZ948ceL03cdk4ra4yrF1qxTJIYNVHFj3dL/TZLWL6AS9wua/BX
ocZ2/Yr9i0GNSCBGpvOEdJdX7iLOFUFVAABDyDR8jKz48r3ymJ5+69aBT/u6uc0AA46q/1ljbnQY
ZqDbpt24TFQ8zK9YfM6j7WPxboI5FgMetr8J11LlVWqPlGpe4KnYbmbzq2UwZ0KQornoQLjkoe2R
h4EVFOZNgxZEPf+c2vIYzt+ubxv9zZdn8H1NzKnIR1UpBoQtpBmdP4mo9qYnFG/AApnv6iblfKRt
aMn78lhVcSnUekit0Ridgiy4/5Q4EH6ZHeFn92tyq/vlJw5+Yo08UB7ncJhMalCEqpYDPICEdG4+
K4t8htjXX/mMfzaSVREvG1Nd+hKnXZNecxnAkuTZAMbv+tfi3SkWCYsTITcN5WOjghRV7dA28JS7
owN4hx9gFpNziennv3I8TLqxqzusKPK8jCpquno8unp2EMebxLjVod+smm4CTXbp/voKNw1S7god
jFxQD2K+lJo0STTQrjOtj8tH9D+BOMoOXIoF+udcLOy3LhL4TjBh/HFhfZDGwxxEb22V/ywXu52p
vVtjj303JGqv0vMX/Mz2i5N9Tw/p75nqN35TLnM11yCzjWIYzWkK0QIvRD3sEJsvaNh6y32+L6oQ
I6WiFXKJCjc9yWqNNNqtjkqa59Bgi7DGMuhdqGtY03Q3qbWbpd+MiCOTyV0fkxlEw0CEiLZow1/Z
XnTnL3RIvYV8OYbU/4Rzf/tYmuByUjVNV1TW9UtjUJslMjnxEPiFBzytL/j8rvf2Hr6bYb2/EGba
QPewaSvorM1UexVXvJF2olQcDbyir9+27TeT+W6QuQa5IeqZEOO61VI3nws9N8BF1te2OmJOJ6Na
GaqcaG406feAGDzJZpJZel6iLR7WtRWOiWKHYhnuawCA7USAcmgUhQcQpvnlVHNfePSrXl7af34t
O7NcGJOwzCSVPMMUnVyvcIdG+VchBHa3EKsOzZehVtA2IerOMPof2TDs1AjPPlJzvNRmFRNtLsxT
oYyhGiz94UAUyGhQSJim2+WTaC9Oqlpxg6Ji6GrO7Ok1gAMnSB6ilc4Dt24Fs7VtJtMR2n40qhi2
u146ESn6MnRyzgnUPBvMec/0UsvrBS9Z5AY+6Fd3DU/pdtsC2oSSKgFex0YyID1NdWpw8tTlQQY7
YTdVf7WGdwtM7Iohifc7ImfTc9B9l4vU4dyerYSQatf+bw1MhltmDQa1NLwiaTROOrt5jT91oK6K
HzHCvA9fQN4Xn7mha+sWrK0y3z/IZqMKRzQiOkgzQpvFzf3gRHXsFS/3Qid/5qyS/nnsrVvbY86C
Ug3SENCQLJ/1l2nfnKuHxOmOyz1lXFLr/0fad/XYjSvd/iIByuFVeafOwfaLYI9t5Zz16+9i+3xj
NZt308cHAwwwY8C1SRUr11p29SUB7BIP/IynH5QprDDKmmk9NHAxInvLP0Xp1+vn4gmgTV+fRpWa
EwVEAbgTQa45Scr3/0UG2lLvfWLVzxMWFhDNxxqQFAvNX4Tib1zh78/zAQa5blYQVmM+F8s9BFup
9MrF/oW9Jbu9CaoX3nANMy3fS6Q8/QIsE7kF05APYrIXoIG46eiqlYO9z+xFSYCcSih6WwPkUKHg
/28XSt7GLsioJgUkiwTz2QQSXZODCRKoy9dFsFz9/nREb3YiJM38T5aHJZAgTzD4gjZEnBzrVvaX
0UDnNLJx+v/JWMn0XmnVJRjrM3Gna/8lAcV5W4zB9XMxff3+YJTdyJaymKoI1mpFDFN66VF31hfQ
xHyLG786pSl2wEDctziFasvogtwlvB9w3ZAA2vf9zaLJ2GNRF46LDBe1ul3cWf70SDDKWxc21I8z
Gyvqasid9LluMWWRsiURgv05GRHsA5gV1Ope76ig1QMGSe8CGazz+Ij31z3DB+qYAiVu8LHhcxoS
iASADjnEfgkvx/mkHDH0lGSUte2Uk3RaCCc0w/sgcSVAzn8ejkVhyz5BMEbXpbXc63J5YqnsohSV
qgIMBE63PJraXaZ85oYHPCPzlgnvnuGcJt0EPkBSPVq9vrcBOZQXLjaUPfLRDJBEPFogVAuagLto
cN0zyG/Jx060aqWbFWVIsidfD5onYEJ6xoN6i9nIsMDgW+zW3vX7ZKYzMobUkVqYCCbprbain7ux
ihaURUL1mJ8Kd7HXO4Iq1tl6yF/Zk4mF/uDSQZ+kWNgcRv5LvcRai4rSSGrJL6t6An3V4mbRoh6N
fryTFy1zwJwKyoA6MOLoazJgVnMR1hNIGTG43xWnLAb/ZKyWP+M1/tl2NSaPi9ZdZgMj3EsXaC0m
MOJy5FhI9iWpqg4sAWBCyTRaglo2xbhV+CwSujoCYPjjewCQgBMEQwPgV9A5H4UYhQ93tBNHeTlN
qVtM8EHJM1QSXQSB7tartlhrGLdHpWUZGyxfDeiaXdcFpvvZiaU8XNwqaQ/UdxTkyh9CEhhC5AHn
8tyIQa3/LNrCERqu+rGKIZhL/PdmKZenjWok5xUWZLGw2h0I+4l2AwRqpPJuFfBKSkS3rt0rMS67
19WVS9NGA1DtBU2oXLEu/RqpgIelkaMJfDHgHSScgT6m31FNDFwiAlMBXPNeombGQMkv0KzAHPs5
7gw3smIfA3eqXQhC/Hdq+q802iZjHGPp0hYhiny/OgO6gKVjeOstQiQ/82JX5fSYmCVB+ffp3uaI
dve5DYUFbkTEmI0IKkQzBemIiL2DGaA5CvLgZu2dxhJHN86mAFWhFfwRmpumfGfENJu7H0I9GCue
MKPSxBJIVw6/4DZTw5bsBCDJWX1nBX+CfcD8tEggLUsywJNAD79oStWpC+mwTc391IIk94c5zHaW
8YJCpsfbyaEiiAR8V6NswNEuybNuVq6E/Ta05K8/febIl6yplgJJ4EilcV/Vom0WzcTbJ+iSe247
vgtgVuLBl6AAAEQG9wHt5LQ8M5dxQTQIaMmH9QVAz+UxOsRBekifqpvhfgiQvfIGQ5gqshNKGZp4
ksdOwPier6QKMtbSAvw70KQ4JpRpuXdSKAuzSMMUiW/FmS35IoAZOBOC/LmMlMwGb8dTpuq8lIit
Hr8vkwqtAby0zC2QE/0Ca1K2kpzqDtxR5vTAURCm7dydjPbbxmZYIunhAbp6dNJwvEQHkEaBkw38
w6gAoCZ5MrJAf/2DUVpmEL2TTT0BU6jbUaigMEJIYmglrAOp8YjU/lAco8jhgQbyDkuZ7Tou6gik
vuA3igE0WQ7L8yBiBWgcsHqMotzqgkeZ12DhfEh6TCUqerFRdHRx4OIfARR+HGbzaMy8pXHmONHu
9dFtjq2ck20t8BBmZ/QsbLGmRwPEz4cNZeXCA69e7S1cEEHe4SgDPVdqBCxZfEEsLP40PqWn8bl+
Bo5g0HxNU5ds/WBIJeSoLPlLP7j732rztnGyc0+pYlkT6M4kvxUrsMlZtlVldpphlSuvnBFEqXly
apEm9aAMWdxmeLkun+kgdCzIgqeZAb1abAkYVsjmmq5Lo701uhNlUm/PbRPq4A+/Lox5wTth1AVj
sNVYK2C9ImTsXQXkhYl1s6m6e10K203sxFAhYq5uomBKQBj6QIHKBfdgnwgDwZYIVDSTnoSoykIr
yhkn6sATva2JbUwpmEu+XT8RU4opg4/ZAo7zB6IjQIYuRableOkYUtSeS8Efcp5TYN+aqeEfSyKY
spQ5iYc10/UxI6sH750rf3aPJ4tuVAygp1ilEgf672Wxc7nf56JzxzjX9aFQoA3VPwAY9qUnM/FH
cHCQ7S09DwgLGzJm0F9jVXMCneUfcVKzDdruV1CqL1bJpEY6foUQmkEebqHhgYgOCLakByKAAoRj
V9gq8+/X1Kk3MI2maZg9uWHjsRa9Kfs0R/51rWQnnKBqQjdaJ70eSkYRZ1pqbgC6+gWQBs4EAjCu
XMiSVoL/4E5VveUGH4zlTiIVH5UAazR6iUBrDQIA4bcgGjZnXa3cbfVEsZM0BSD9aIC+u9FdWdls
zomZt7qTT/58Z6xRTaqtglB2E+zDDqztQXwkyFT1E9Cp3A5LceKrwuPDYGcwO6lU9LQN6qALGdp6
ybk65Kf0uK998Lpn7Le5k0bFUA1gMocYII9+OeKZ6F6bqq62neXpcybdL8Noa1mYKmVgPnAul6jL
tY9LBVBZOUuIDqGyv9RJkv9Vp8gWZXDM8ob0uApMmbxWKBp1Yyrwm0S+ApO/kD4iCFUADW6B0foD
OmIXWbmoqcjtjSkYrB+dPLlxMQGJHHQuxLpX6JLx4OhYHn4vk9KeNhWGMSV4e7+ArAUVgWnwD+DP
jZBAI5C1smLyeLO+TKmSrsoaQFVVnS5GbVNk/Cd96tZPba1UzpIs94jrzgl3Rov1KlXEZSqgGpEY
0jiGW7kCXSlKJH9VxE+mlTx0GWKZfEwGzvtnpWc7QTR0oSmDjaSMURasIy8enmWBB0XKfOp7CVTl
GG1z05hzSCAGZlAdQv4VhQRxUo2AJ8SjyGY+dkxrAEFeF1XAdlKPXUrXqG4tGLT/noyCuTutIXwB
zbkkKvha743nJlsj+LEz3QdRnmo3WvGsGglmJ/p4u9FK7RUoQNNR27SvhlbcZprxIs/gdenyx6rU
jkK+hAueml2v7cM49P4Mzo67umr/AXO6ZctN5vf5VDiZWMicr840E/sfLr//4aOaKFNqrqCbO+hH
rBymWBz082BytOM4BWScRvt+3Ra+BUC0odiLpFzrNMZaNY8ioEBBei3Z9Zcy0G5UDK+nGGFvgxUU
ac03OIJnbLwiQTEcwUvvAXr+IFjuECaviz1fxAuc02ZvIKtWPOGuf2wCNXJQ12pr13Llb8WPNgS6
k+UClgdzGLfRg/lQn2pP+UcEgZX1mbfbzXqm+zNRzlvQt0qRQHbvp2DyHp7XBRtZr9fvjZUSYwRJ
xJiVZqDaRalzD2iPXMhasG5irKUU6gejTuCXAZriT9WY2AgVOg7pA8sm7EVSXksa1z5PEkn18woo
7WIYAQrs+qHY+rc7FeWmNBxrrvVG8vXLikkaA3S2/4mzIhs8JwRqgCORaDStfjoIwH6BSX0YTa6L
amqzUYXPwBJiU/qKWwfVqTxoPShH+NAXLM3AOCNsN4DnTUWjtL3OtbVo0Uvwh/m16QNF+ST2HM1g
1vP2Mijt2xR1reZag5MAeqnqzJcCvf9v+aXxesyTLzfFlyJAx+KvLvL3ycjJdwGjJidNP1sIppKD
fMzD9Gg5qmsEgJ//k/CYFV7sz0i5emvuh9qIR8mPFPFHmcfukkmXLTedIlNbewZ0axk19620nAy1
fJor69yiXWUU3X2f6G6DFaCq1J2k1cKtzH8WElZYOPfB6qTsfyH1QIGiZclJjK8gF+o3c95+9FV2
6IRMcZUoPoLlF+My5fi9iuOnMrOeZtniLRXw7oh6r3NemdY24Y4IAlx9TPHv3tnI/h+xrPg2lZfF
4KzWwznkWUCWrdBlXcR0GuDmgdL2XhuWslabppBg1cuzglJdM5gchWO+pJ0EysdGSDNnucRLWqrP
qNVdFtRchfTl+ldkCTHQGhUx6IlagUI917avxr4FEAra2zFgD88gSTFk3ntl3RVaFibKKgp43j5A
oolRo05ZraP+LsH+SKEV29UpPoCcFNRVwjl64PW1mRI1MqsGvG/VoEdM5AmIqvKIr7OC3VWOnaXg
xY8sVgoV4O//iqAf6DjHSttA+cbjBsxb6Un8IgPyF+tbAJF04iDRfJJGDsafGHXytmijvhdOvb0Z
3XVQvbW6HzUOMHf/UfwUnXQwYgTR5FgX9VP9lJxydz5xW3CszG4vmXpzyZjXRVvjW4INOBjuUg/E
96HlEVyL6b658D4kc5JnL49ymIq0YTBuzfW3kS+s91qv7XMeaN52bIAgchwPTTCets+tlwU5v4nD
fB6arpkGVuQUEHS/f+V600RKI0OPNnVwktx8tsz4RhF5voWtrr/FkD/fuZYtRuGxH/AKl2pyohYs
5mA0/4uHvjsJ5b1qxWgVpUPEtkXW45yoP0qzCzYDW9PX5TAjHCyS/Xtl1LvorbhYRBIazo5hp6Fs
Amhfq1zVlrCGbZ4A+FtxxgJ5t0c9hqme4xig10jlCtnRhyeDSyDFVHodTUrUUjQL9BLvv484YZUH
6ygIasiUTAm00TqQD4NnCB6WUZA08LwLs8YIsoL/k0h31utIHDFuO+i+9hjf9F/RNPGGk+Glh+nn
fC682Bc4l8hMH/cSKXdjquVoZgYiU3F6z5z4Jxgc3PPJ728UAY04TvUgYYF59rYzWudu6Ww3AL86
a05O5o7+YmdpfzzqJQMSSqggD0Vb5UcN5MBk8CuF4+iYVnn30ehnnIxLhskM0CG0GIdYVqeyKrsH
jr+yyc4icU7E/WLUkzbjWR4KlGt8RT90Z4INY7rlCPLU9ZD7vHY20xLqOthMZCzeAtbh/QfD/0Nh
ZplhP5CF5Xlmb2kZbNLkXDcfzLe8E0O5l3keQEGrbnhpKiZmsA04BwlQ4ThGitigD+4TBG26gXEA
1XqzYTt7i4BhM8wayiAmn6rK9OrOk8GuU3Zc9A3meXaSKJWIQWs5tgAh8odPGOR6zRGaRm7jacHy
UoQDdl+5hVCeREor4tmqOoQ8hNU6DqMY3dbciSNAFZsEeOpI1qGmlBeJk+d67UIpoz+pfV61ioXn
/MYV+gYYcS4PBPOcj+/GdjG7S6V0URhQRSrgln3lF+1IiyIOIDotR1P/kHeEqf07iZRaWq0qlb2g
6th4PBb5bSyACSz+/Beqv5NBOZlSWsptTKCUstGA6vFVUvzrAph5swHcXDCQYuEQBHDv37BSbaUU
CRPJl2bMzHpt0E6eObjSl9UHIqAnfutf895ZeOAlzFLoXjB1fXKeWelcwHhAsKfDlwmAZ5l9ySt9
C+w0LuecJPf6oI27c1I3qaqZ2eQjQnMyfJ0iUzfw4GQ393n7Kcy39lsQPUKRSak5FMgQfDUvoyDf
hkupLInHOQ5TiiWCH1TUsZFHl1QiYRDkPEYi2DbOglQjcSoDxMals9yP2AE0UnBP8Mw9+SIfrnAn
k/ymnYWco7LcQNGs+3MJ2COgWJftkzk/acJZLBqnimKOReadkbZaltrW5ihrvlk81mTRZuPZ/Dft
vnYkykapzVDEMbg2/FQeD1WSvGy9eSiSKuyqysZOX+tNpdJ5dd49tGp2s81yKKgypo8S7X4csE46
rocoLz8nhjJzPjHv9PTDXJqy0gWUljZrsCOgY3Ydx6+ybebug1JPUC3MejMHWGhCY0SGFU9vboEQ
r3a2GSZHReU5BZbRNMH6bYjYGsM2BvVNAc8/gtkWp9LH2d8m3VcEy++7DpxYcW9XdXPYxPQhKYGw
kitqOMzbqV5SB0WKS6HqQV9vPAPI0mrMXKAWYQASFxSY77U6SbolF2ai1U4ueKJ8XM7l/RSq7tq6
SiC6+gl7Ge25uQHDtc/b8nqzBrQC7qVTMW+divk0RPDMq3gEdIktPV1MR/9CYHsyH9jAeM2gyzFv
yPgo/0UzNWAvnoqA17HTknHaNLAXkHkJSXjb39zAndUdOwzhcxEwmd+fTHgSEAT4G8oMj0CpELYK
8elcBhO4Hjf5WLTcPj4r9DA12bCQK2lwn9TbGbS8a7bRQKH0x0ZmQsJEQPWP7OsZPxKPG17xxFHv
aKhR9B6VTPZNI63t2JLPlZxdpCbWfMWY75SsOhRjidp+Eufu1AxBKSDb6Czlbx70/tzU7SI0Nmd0
K2QU1YYDWmYEkd94Jkk2ANdF2zq0vBICW4N+XzUNJVfVxqCMYwpqt9gFTM0BBOaFnwDIpSBsaNGJ
39ZnGcbdIWk2cTQ0+zETVs1Xk8fcOIC9h+N3mEnUXgL1KMdG6FWxgfr8Gl9Kj/OdEZC49e+Yevai
qAeoDsgEsIqCXSVNezCk+YL/xJw+UtLM5NjeN3yqD7YGk1/AXbYk8UMffelQOZYTHGvFeFQPaiV/
OeWxk3xOZptQHwKfXwUtWOunLkBIzBpACYmXXQoFqTdvDIVpB37/FrrVnquZLjcL7J4sBooK7JOx
B2Bsxtl8YGvnTgxl3Gs0JKJuwJF7j1SZM79VZhs5AQhh8CDC1cS+BecRsk36TialPUVZCXkatxoe
YXuj5q6kOrjsSXYN0GM4zeNyqkL1n6S3s86ZUw/TvGIGtue/s0q730Gp1pQbViFMDWz7uXraEpsg
3Bc/gSBlN/fZF15wyHyVhqKCmUMxDQymvXejYMHVrFXLDawTf5rG703OG5MioRitvWQKUwEWKwqv
9M6WJbazKUal7GPWzsaIuyeIn7PoE7w65wOyAoK9IMqaV5WkLUYpICoyP5WA6iurKszHI3jlTm36
lC+cZ8kWh142ci80ZOmIaMrUWlRGOA/kyzaWsv1Ue5qkzt0a2R2HxcuaB07uQBTw403+lkgFvWKy
rouMcf19NSBJDwXCvuXmD4I+1lsn4Gz/d0LKG4+tUdR6Dnl55KXdWVkvYvXp+pmYykGQ19HVxnTA
h5ZVWeaSGteyXxhhnf6MJjMw9QIz1h0vXGTlkdZOEnkHuyQI/Jwz+g+5/OYbtPMWSjfK8U84Mpm3
thNEPSijXqK6TCFoU8CiumRjaK684JfpEtC9xhwXRgEATk3Zx6Gvrbo2K9kXDKzOb9V3M65u8hh7
FDF6f10h+EtchnVTiRi3HCsnqfqbGvwx66IGE6DZgZ8VLJMYZtp6WWv1e6bobja0x0JAsBorj4ox
BHMXDcH1z80sFWPwTMRev2Xqik4FOqYJnyko+N3yRQ+yySH1g9wZ7H50kLe53fEPimhMHUOhExSP
Kgq2dP9QWGIB5VXI1L8gfXHK2GmPS2WXgXg3gJFdtmU3y23hnNUOz1syIxJrJ5t6sstgZvpaQPbg
Tq7ho5aG5EDD3E9y5Blyps/cy6Kea9RUhmBFUDxU0hbUC5PCIVCexfpfYFMzlX13PsrmzmvZZ8tY
Gn70nD1ld+nJeK3gqT5HZ/12eSmxH09yES6gDlHvD5ZQkZCQglSXVKvfP+ZWHlQAU/WIl88Ew0aC
jzRulCAJ5ZB7rUw7v5NFhQWgDV5kZcG1EhJaJfHmDbPpgrMAkjhWEaGLiU2oIIGrBxA4Xu+Iqbuq
RlpwpqVgDOv9Qc1iSJMRHJt+IvZP4hbfZGN2WDUpXLW/MsU7UZSBlGss+GHOERmtBJi5ygGSkz1n
n9eRB/bMOxNlIOdI6a2xm2Q/VycAf/ul/Dhnz3rMaYIxVXN3HurpjWj0WYbQyT5aHWfwQtpyHt0t
PNxDnhTq0UlW0dfjNMK4YN5Cq51Z+455Svu62WTFaJZKqrywmRLKWu+1YFGUuRdE3Fi83RogGYv1
L9cFMAf49xIoJTcqwSp0EceQxf5+a6JTDkcBYmnHmGdHE9N/hkZ9sfLkCy6RV8zjnY7S8UVq4ygD
/rDf9r1XoZgdG6l7/XzMZZP9+SjlrpQ862KN6Jyu+UkiXEyzAHZAFdtWBkwPrEG6xbBhkWwwzokh
H3SzC7t5bO3eku3a6OEcO2cxjFNTrscaRfVEwVK0ll5AeXYYt37jxLK8O6HeyDTM+jhWA+5kzO/G
bXFlM/Y4d8I0ougAKgbG++AbaV/cFFORwrj54v3sCbYWZrd9MAeYYTw0IWBVjHtCri2LNrieDyPI
G3imlXnI3z+AziWzYulys4bSDci2sNJuD1XB66sywz6NDDAA8gCOgnqfODkIijdFwzwBgHeiSnRy
1fxel+Dz1eTMjnL9pksWT9QK8aRMGw9qS/kYs2sKog40/zFa/TG9wjD0YqSJkQe9Fz8sT/0FG68g
LL6bznNAYE9QuD0v6GmkB9VdUL6LnfpWcMtT9ICYJLnUwOPanudvvGSXESy8/12UdUz7Pko1Cb+L
oC8B2dFN762HxmsPmCO9gIuUo88fzeR7cdRnGDPJQjAKcar4ZQTGi4CXp3YJRwr3VFQ4ImrCZHXm
221HAWLL42LnzhYQJHOs+noWx8V8DA005LWWJmE2FtE4jaY3DvNqjSWsSrX+FLvVbc0hEOXuPAJm
ycxzJyq5JS5iDN9HPu9FUt9N27pYnjcRj/ZI1m9b64w7TV1QkXoigNyCwgFz9HVDwQja38ukPl5h
SVMumjAUarB6CSohpoBrVW2CwWyeyMjMJnA8HkNf3t0s9SFlICJ3cyujMiuFRfualHdxxDEN5Fdf
u0nK/CEJUcvaxE3qGEizNu0fUFTKghVg//Ugm2l4/RKZ0oD0QG4SeA/0Tl7ZRm1lNKbmr8JNt96M
DbZF7VKGfk4/rkti9MZIpKbA6CDf/Yhf3SRLqnclmGp+DTPODw0WLDdXcUk2MIgOKaeDqeYPuhIf
je17yZRyRgrYC5WMUP/Mieyozfpiqdlt63R6rjj9qrmZ0d009VzZ06pzLpjREH8vnNJSwDMAoqIY
3zAG3OmQHtMfI5ZIE1s5Vl75CKCdh+17x5v2e9t4p9RIA+wFuiIgUkd9i4rNRHCFAYcGH7YDzXL7
tatto7LVY+nV4LqNPeUmmXx0grB6uVZ2ewcQNj5qF2OwUnv3I6jwbVjaKJZyQfN7DJd9xcDN901w
6h/IVHTA6W/IUjJ7CKSXwVlAcefwSH5l8mGvXQKxWrviihlZg5lgw8iv2rICxfrgpnHjbdoM5jCw
ekX9CSDkN1OsviSl+CR17WKngF9FdNl6Vp9jZ7QrXLGSg3SIDtKkeFh/dzfJdHNjix1NKxGHqHNu
l9jUtcEw9To0XGgDxgvFHZrYtVJMDRtylD3IYtB8pNJm/MfKjZcnuA+g806oTCjO4JRudpxPJg8G
h/FmsHaoyYoB9cSqOiVWrJV5mnIT5SI5D0QtVpxKEW20gzxgMB7rMb6fteJYxVaNg6PfwDEWDH+y
F0+Pvhuxks8YSDeQSedfCRJbrt4AAtlZ3QJUvmAlz79xJDIioncSqQdjNYI2LINkvJX2dUcKy4uG
nWsrUMPKEb5zpDFctKZj1hfDnohwZTr+w7CFuAl9T3gr07AREeqgWIAazOjWmmeQioGdeJar2Msn
0eA4Meaz3AunvNgQSamwdZ2CLROgL7vjj7awFf+bcaqdKWzdbHPO0af5aQiMO96mGkubQQCBuB6L
DZjUp265jo25WsRF92NQ6eV9/Coon+rZejbK49JxskdG5wQVCkxOK7ouAgyO1uHenFMFu1DoN5lO
g4HTxo+OSK8wxAVmCC/xiUKVYHO6zx6AeeaD4I/zlT9mEu9+AK3FVq91jYoCLyrjil+GwL07lYF+
kA8YFcJmVJFzuzTM+/19ZBqZv0WvCNGeqPti1/gS+kDz9wr0c1qT2NXMQwQmNoA2r7v7pTH6LaUr
sHWD4xFw+fyYBoOH4biQNwHFCp/RAFINTBbgaB+wlUxQbQxRZihgZVS8XFA9DC73F7ktPKMBlFyx
fsq7yXSsehDtuhou0yAE5thc6ra9u/5FWSfe/xLywXcORah6KzdFQUFNwLAH0IsX/c8GOwGLfuyL
yKmFp9L8fF0kI+R8d3jy5zuR8Twqm5CB4XZLprst3W5FRb1YncWLplm+cn80Kkga+sWshxSXXP1T
HL58AVXxDwwJ2fpt/kQw4PmoHqzHsRdIBUbdps9rI+Nghhxjjt9SHku9efmLywNACXIgTG58gJyY
xWzChm+qAs/sNlZvzOXUbw/XRbDSEFIF/VcGpRNwknE3ZLHq68/ti3lMHCzJPEuxTdiCdL+6F+54
rVimSuwkUiqBXYQk7UtI1ECZWWXYRKsRuGDAmHMylhPen4xSiSlT0mXQIYdsl6tODuJe/TMxmsR4
YTyPu4jDOxilEmrcjLEVQ6B6Gb047ANr9PNnyxk80S1dwGJX9mxPvFiZZTP3x6TcYR8PTbeoheov
w72QfYEhCuXtxsgNJ8c4w/U7Zb6y3aejwirkHpWQLjhhkT6o6XCb1DDM7dfGnA/XBV2/SpWGyi7U
Za4QfQPD3BgfE2NxRW38Ys7awDnQWzGBdgK/bw/YQu/tU4NhpWma8MTyF/mISD8QnOSb9oAmVlhq
bvlD85SjCCTkAbub9nqKwanSfMJWeX2SOEdmxjX7n0JCvJ2pzBLdkssuUZHxYD/iDnSMrogptPG5
BNv64AlBfJl9orv8uRumMfv3u6oieUo70a2iTVhKwi3EqNZq2eSmCg9LjVEsRsFwJ4MyNNZaFLk1
QIa8NEetLl/LqT/p6+COxmy5gDr0gJt3zDAB5MJnYEQjrb1ZRYg1A4FALePL1vd36zDP9tim93qb
3litHuTa/KPYrIfKVDnhD08FyZ/v7qQezdlUevKak8uWHsxssFsQ0F3Xc97FUzYq0VsAtmud6Vsp
MjzpRWx4CTzRmg8KbsmaAYZtBfsclIKLgyovtVBjjfSNVkx5FdAYNm8VJ7PFEw8HhZUXmDthlAqn
sSybpdyovqmgkBWJ9pykvpx5PUp3jRq7CYgXr18gTyKluVkzC2a+QKIVHXP0G5TorAz3szzbw9B7
acH1Krz7pNTYqNZyrBaY2xljY+tX0iTtQiWwjs09H2aR2NNrH4/SQbETEqVrcTo1ABLvcYAg2F4+
/xHvUJQaIuqMAfeW/XKV4K1AsyINkpvIBu2MaXMjYqbL2qkJ5SiVLsrqAmwxSFblI7o8ogeM67BH
4wBTOHDQs6s5dWXrWsDfSpfZwrFijeYBGKXo4Zh0KcZurfEByZh3Hso/gG9c2pone9Wj+px7NfoH
qVOCmQ4Df0f5tX2Mb2uvdmeMBB56TrmU+f7Jvvd/fgylTbqGEa8pxQeultaZhp9j8/n6+2Br0G8B
lAaZarFmowqrKx7TUArTgDBo8ZtO7CRndxBKg/pyHtqhxkGwxXUmsc8UoglzSG4Iwtwf0HfzviKl
QiiMqcs4dwgQ4CaHQ/klBSRMdzIu5m19kF3s0H4HqguXtYCZlJu7c1LRljQKhhlv5JyuCNRKbJoU
7vSaessBKbnbnLaj5OVu+rie58T+q7EbeNGdfPK9d15pE0bEtCa+p3ILTlv9pxHG9+AuMKDAo18f
FK9NsEIsHHi8Lww8I+Qgsg5IRtkAujI9HFLM5jyUTQ7YasACSa50krAkZwOM38GUyIPq5ofm63xW
v8++cZyC4rkP42/1t+vKzExWMLCBpiNmVNB2pL66ZQEYLq/x1Tu3OaRh5UuNa34mGCNCoCGw/2Yc
uCNurCe6l0l9cbEyU7kYYayqs77amB91Ez9uMTZLEPm1F3Ow+RAxzFhwL5T6zBi5NmNtxWcGBnt0
L77MN+tFOxNAlfygIjObfRMDVu3jsAEn628StJ1weoi9X2LA78zQ8URJvk7GqtooAYa10ficz8l6
xHtBVGwiqHOlCQlOaV4Q675Ubls7GtZ77qZjn9pLYef/kAVQkNYAeYM37sSY9oNG/1YmkzjF3VMS
Jm1WVLR0UN5SO1QQ+yByxe/diay5ehk2hTGf0GMjNAWdQPm6XJpAc6tzdMPr4jJzkP0PoWKYCBD4
vSXBI/Xe6q03zXfypoTYBvv8qNqEBhYIxOfMqy7m63xrBcglPb20s3vhwIPjZ7mL/U+h/NEqxrI2
ifgpwAEPldMvd5Hxp+pY9fm9HMotDapa5GlS4cubsWNpbeVMVvEK0NfHVZC9aVwcMd8wLNGswWTM
zxy9I86IDqsstAYAzWYpaBBQ0gUU4lojh4LPR/1Y309nWHEfjIF+diNcrOAN+7i1eXfLwEMhCvdb
LOUjO6MWTVOB2AxA5+ApLHzgnPVYSiExj4lYK72TvMbBiAIItLzrZ2Zbsd+yKcvZmlsP/FJYsUT7
qdaXeX25/vczZp3eH44yk6WZpFph4DWZ5Th7ZjJNdprX4TquoivVSTArzUUuU/C2rGVmd53+dP0H
sB3U7nYpkxmP1Zhm+ltQSaYX0bK7JxVrWQdaXBSSNdDOgSYDjiK/O3ZOeUt2kuzrP4LVJd5/Ynr4
xixaOcV8guoL8P43qJwnNr7wFGJ73pc/vQFh3WHZIqiCIePJJlp7Ras1yppa+qhPzQIP/avehVYB
dPof1EDRBRoCJF/Aubt+XLa1+FepNMqCTnHZm6oAhSYVdDS54JaSkN+IZQZdu4dDr/fGEih4ZBJc
Tv50BrkiIi35zsxs6dU4Sa8EyKpBM1E/SRdUetcz75gcc6HRRjGd07k38VFLpXDVcbb15U5u3KTn
gZeS+7r2BSm7FEd5nenmW24pmCARJNUo1VUtuwZqKqiweIkYsyazv1jKIsU9pkZRl1H97Ta9WY8z
+pMHAwuC+eimuV08EuY48dPytXoxsL7WPXQOcqHwuhL9f4K631pEmaYsXbVpyPBwVUyvY5r7go1i
8a48S46Mrr4AGPqV20PkmEONslZyJjbW2EOjNKQP9YMSmofGGzwSVAGP3rUO3I17xrclUHAAdUMt
BpErdcomSeVUmWEfASbgY1n8GKGRl3yFSQgsV+T1vxkq+04adb5RUS1Ej7AF+sX4p7pLHOVUPgNT
LPLBXrS6pD1r3lSqrT9wPib5iykVfieYssKEgEXo6lEF+JV1C2YBT3KVMPPFzAYGFqqYgPkASVd0
4jdkWMq8F02HrZNVa5mVTSR2UUAp4hKIjSacQmybeZKHdH4Fpx3mTm/nU3uSj+NRDHnpPMMgvvsJ
lAmORNDQNuQBY/DXkYroFsM1T+j9fTejMrZXq72bGuneGGIuCwBDod9Jpk3xampDIkO9KstW7+ef
m1sB7AwD9Z3TeZOHcu4Q8CZNeael4ta+MuoxIaUwSd6w6IZySfQaCQ9xr4ET6ykSQRRWfeXoF++c
lC3WMYYI6DrY4uQweqKXexMI2Rz9lrCdVo52qC68MXEGNAco2H6/XHqXT92qFFukuFr1UqG0UQEM
VzzotxKmV/gJPufhmpRFluasqLYMwiaMSRtiAmrlGSFE6jQjx9uwAqZ356IsEtb/x2wWcJV6iyWM
LvoiZMn/I+3LluvGgSW/iBEAd75yPat2y5JfGLLd5r6AO/n1k5Bn2hTNEW70femHVoTrAASqClVZ
ma8hzTN/GZXGTvoCEp5h8hO13NdxsgJdAcypGsOHGJysYR+5GWM+KeqTVS93edkGcxPWthqHT0YC
ns16vNZtHnz+/XdynA+/eePX0JBNp4qhAKAMzG31CQ6baoeIxCKStr2cQ+cKFESx3osem1gsl11n
JmBlBBeABjoGp/Zb9Zz7/EVUozzoRo+dEz3NLrkkP+TvceaJwMR7J339AzYnoZ+zRpY0fB5N/4fR
Bvivw+d7yb/v1lWvDWy+fxzJwzjzGDiZQWheUuU21/0KcCxhD0K0lM1XCwFXYx3/auPJui1Dm8+n
FYC6zqqH4i9YZ6w7kTTsnm9aL24Th+g8m3Or4x6BYOPaZQ9zXPlJdY3G4yz/ijCdkEKi/H+1nwp/
867rCVZNk2hC6KOSEYQMvd+xwFPdSF/xZHDHanr83N7ek2t9RJVNtCG5FKW98u4Lefod+9k7ClU+
ixz9rgtc7eY7Hn+1NMxOM0mFMgOiuoziX+mGqZ2feScdUPo7YRKx5wTBLg98GRQpUenbBBap0rJE
Mt/NYcIoDChQT0hb7gakEL27AO6FZ3LkJ98/39DdY7oyu4ktRV0tiVmgKFGYAMNMN70heqPtua/1
wjZOZZhmZpotvpjUntjYQkz4wCLhI1S0jo3nYMzMpJniuun33VEFreTldzUrfih+5h6gpJaQwGD/
hKz2buNMGonigRYhFxj88qlGYQM1jZMFmojakY6iipnQ2sahgKM+l5oS1sYTeHn96DTdTw5ossDQ
YLmi1H0PjKyvv9rGl4Qd5t0MAkeZHqF5Olw4gzL6RDeFZ44Q166BeGS+fK58yvBkiUE9KcpBPr8Q
fymHq31qKko3oneOCplaJq8F2K/RjiYPZSIxQVzYq1Ot1vuXhviUDZzJEOcnye34qbpJCpsXZyMP
AzW5X12gt41bX9xyBhDRp93NSv5stkw2iSz6kJgawiQqdFEqBhotXot9VL4mB14U7Q6oDlObQ6+5
qrjGHPWi4i3RC6XFd+PHv+cZHAsfnfmk5Kg7Rogf6TE80UNz0NB5xYNBsNf/n7MFTClGXUDCvG3P
y6BFMxeKL9v5Paq/fJcVUE99174vX827qgMrLEe5cwL1BQHzkGnX+b8APfHB//yIzZ5j+DCfBzrz
OjyIdR1ql48VMCdcsik9LNfE/U+5zcrgdndzeUnVBqsulPY+n+fR1zW1dT935/vxEekbpaZFAEvY
3FuZzW1HFYoUzhyeJdtapto2lOX7oCJ/LTFbgCfZ0p0TGSNrAtP7jv5f09tcYDDMkmYm3qLgXX9p
jmQCPDoK0meu4czRiNo/YhDPXg8Wn/GP0U0+UMWSqsYTMX3jdgbgrfDoITqZGIynHrTaxGPUe5Wb
DwY35waP27JNlIXXNDLm8A5K9738rjWOgTDNKxv94AuR7rtp62qVm7MD3gUIq3QtfD+oCzlNF/hC
j8ohqt9ZABYU0cmlPJWZK0K974fVP9u7SQ9yqVerRcdqY6MIVN1ylP5JcGz4hv2VkqtQizFMXTX+
UuLuJDLKOag0fQmcvyqgCJnD3PgBGtNoCYjKmrtndGVsE0Qb8JKxhWflkxrbdf+Yjm+y/PC/XNHm
DnZTyVI64GuFV94sr0v0swa7d6ljPNeBiKL58yUpW9hg2bY51F6xJNN67HrJn0MJWbho1H5HjR7A
/H93TtmCBnGxQeda4nZzYWMzt8vb4TYCZVQNPiEF8uOITCpk7kSxcX91EDcGu7AMkN7m5EP5ibGu
IfhgNeZ1RjSia9nJMJwk+Gb8w/99Cv/Y2Rz0pJsrEqX4ZsNL9Ct71jA8c1f6y7k506Cvkdexo/I8
Dph+qh1RQNz3KVzB+f8ukm/C6qkhJZCXGSQeEIHa/Y2uwHwdIhEn51XP/Vk0brrvNlcWN+myyhKy
mPzQzCdymr3Cg1zhg3Ktjul7ZqEdBdvLP9Nn27tJlVmkgMbWxAobl7tpiNleE8grTU4MllLeav7c
3m4mA+wfNILAMvgXwnUc0zRVJJwajndSDrxJw13zf3sjruxsgoEJ9tA4lGGH++VeB9sQ2BMzLGvy
GoIZWpHB3Zx4ZW9zG6SwhHotQ9JiaMU1JOEpxgt7UiH23U6l//ke7jDO4MavjG2uBE2UKdd7+H4O
o9K+ckSugbBaYQBSlOvvYT8+2NrcgKau2QTZtd+9CdA3czJg/Nf4zu9BdQT3kE2+G/iv+PbxZfx1
NFfL3FwFQ4VUbZjiaEKrxekh+T3GxP58K3fD98rE5vQbTU/SFrA3v4t716S906lXmaI9MOiQcBbc
NdF6NiEOYlW9bKkyrnZ+0qbWNuVZsJx9f7VazybAydlkhZ2Mk9G4L+qJx+y7BGUY/hhtHEt4OvYf
DH/svSe9K//YqGYxWuF77Jlc1dExE/tOnHMgX96LascB7Q7NGSZkmeM5uxVdu/2sevUDNlnmGMbA
4WdYcN2rvyKSXJgsYeY0ig5Qs3toJ6iMZPmZQlapG/Jfnx8e0W6/FwZWq1cRmob4tzPTf0VoV/qS
B+qHxk0Kp3kYgghTY3YtTOcF5+g9hKzMmn1sDnKDNUejawa94Sp+H6CaGLTUJT+0U5j8D+aPdxta
K6fzvhkrq8oMvhRSwKp8Xx/ZfQbmIB1Eok71RcWkJT9hBdTslGPk5/fLZJf3NQTfY8Fk1f6Bw9NU
AV2Shruy+d7arM6mleDCKrfqSfYw1XITfw/vsvv5mnj6sXUnT3tu3nilJ/KXO7kUPJF3/fzK/iau
1EzqwSijwM/rKUgibxujtyMzsUcq1KPkS/nL/a1MbUKKzAwr7XuDhzAzoBekdRAFGN3+Tj6I8Dh7
SBGdVzgNqsvAVW6pf1UNAtS5pf7Oc4Zji5Fddt8Gy1kHY0loj7fkHPWAForAfXsT/WvDWwciazFR
Mi7hp35DBw3PfRRWQGDuZBWSLPTcXU53oT4ILi7/Sn9v7b/LfQ+wq7OcZlao0RJfcXSKNxkpFkcH
cxrZ3BMnyvv1wT+bu3UTOTVSzSpgjQ89tHbxbbIROi/pAfXBO1HA3j+gf5a2OTUmyVg64z3nt0p5
GNPClUdo+hqqXeWCu/jOfvnZLm7SkLI2qzifEM+iNLVssFEE6K3cF5jE1TGQrDAJ5NjqTdnINlvm
K1UTwCoH85DI33XruawiyMTCR8zaU9FjQlLqHtlMLizBaJwJfUD5B+0LmyY92n6GK036cyRDJXyo
nGpUTnpneko5Oh0bI+QF7Tk02qCRx4MKleTRah05BQp5kr0RDOHaAFgf089ZqbmVldm9Kl+m7qFl
y9MM/tl0GiDNabksh5BpafwDkbKDUkNPOk2OqfRDNrtD1DEHkjR+sow25C3l8Cmzrloscu272fHq
pGySLbmVLVYQ7GiKNl8PCBOfsOgC0bNmN4CszGwSqx46rnSScOlGZhwyCmn2RMhfL7pim8wqSReQ
HiwQ+OCvUn6tASFtgRPmyKHyKmqw7a0Iug5gMgVzPWdfwYVfXegFDN5lWiJVzPXMBejDzWLNFjiN
vY9jgsNUhoYc4o+yWdFQLfWYxvDHcjCAYwCIhiuXcCvRDgJTjqsEwzPzpVfNjW7/U9F/bXuTOpqp
WmS6ieArLbVuE5LMdkb0p0wm31QyntQ5OlY00+2uiVqbTBLIxcHGX/fFwQRBY5UXULiTpJsUcoFx
ovwYYsXNW/Uwh8qhIVEg2Cm+E1vHsP61m69htJZmKiGOMX98cfBjFSRBf+UPsORoNYA1zQf1Rr2K
AC+7pZCVYXXT9KRoFfTo4XHD7BldSBThcj90o4CTXXCABAcECp/Qu4fvz8HY5iS9EtVtG+OoA2kC
+RIw56PCWgWcgALslWclc+t/RImvYItVfv1WBz6C1jMpwOXoE6VwSnawtLdpeMA4gj2aAj8v3NVN
SOlVY6q0Ge5i8H+PLpeyZ6R4dCJCg8kPJaZctaPOLm5FeYloZ/nfV6scFqLMGIfF9wQTd0O+heIs
a89PIRxaXE0TZZ4tc6zVZdTIawTn8pLd/C5yGlfic1Gz/5gKrK1tPC8pldrs2/cDaqCNRaAlDVQU
z+p+FkJNmN1akqmbnL0MzHTI7z5un5nloRIOUDpovcGVnTFYDh0AaFxCAsHQF46c83/v73v/x97m
c7GuJabewUPmx/pYPNR+BXXsd7iXbKMO6YhKkPvH44+9TbhcrKkYmgj22hxcV3Xr5IoIuigysflg
oNAzlbiysKS4am25m49RY4FYMB/93uhecnmA4ThYqvCmm603STHOOtNARKrWj6yQHIFn3T+tf1a8
iUGxlI4EA7TcwYEDHXMCOqdpm5z2CCkUwJ9EMW/vDbI+QZu4A2J3LZQM7DBUNKHYi9ZGYJy4XIX4
buz2Wte2NlEjI3PFiiTkKNH0jsGXngZf/gXhEzvyksC4Rk/LDedBh2Lelefq6Km4wveI4HtvYZus
KNK45xtMH7m3k2wcKnQJLkowuvG5wgtXaFJwa7bsYj0bobiADN0HrxjEEOwZ2vGZ07okQb9Txk4L
Le6eIgOMhpQYOtzR5hE9p/OsKPxl2b1YM1ik6UHymBu1R86BJQn7q7uJ08oc/zkrLx6XZJhDQHbw
/sHA2u3/m/oURf/dkLgys/F2hW60OqhkUBoA+i/uFrcep9OyVB4D43zbGwL6Gu5c/nJ2K3MbZzdY
ptE0kYnjOqnnqAZzogym8VakBy+L7GycHNhQunHC/B0SN9u4VezRCYPCizz1tSE2+2YcGAr2OrWT
Jy5tGvlTaqsJAAkYcp+FKtqiH7Nxh1E6QZMoxKIbzeuMyIdCLVgwRdT3u5dwtbUbL5dPiVxOAw6M
1Y/nBmocalZ7Ak+6e1pAgaSYlgWG2O3UVRu3syWN8DbyfajZ7XP8cxrs6JygRd150Z3Zc1494D3g
ZERP9N2iBxK0f21vdtEqTZJWvys7/S8MltV36Z3ssPsFwbl14wT6o1Da6wWlq90K3trsdlvbFKpl
hOtc40kmgVm0vg2B1FuOGGG51d3BQzP5prmZgvw+8jEjdRheBZu++2FXC9+EExPfMwLvJk9IZvyC
6p4FFbBZvJEA8p0Jvk5URds9sCuLm6ASqlBp1Ht8Zsu6dtrBUMBqNSaiMLnr4f5Y2Q5aLa0eR2CL
1vwIuhYuBQtn9AXUaD4PXRYPzxc5QYE09fqzcacLjrJgidtJqwSJzzLhvevrc2HrDPVI9XkBFvnz
b8c/zV/ubrXEjRPv9CRqZJkfHhq5paWg82rEKkQnGLOneHioiXrfGUz08hWcmO2wlZQthaFgmM/v
lmep8zGkK1jXbhF/dSu281RSRKY+TbAwPgpDrvSggBAyQUNNdqcvvAX638Lvaiv5B13FQwCc5DaP
YVE6mAGvPoKH3Bvdd/ctxFWInI22cTajZZWDZcBafll8riGK6RcN7FPvmTkQghLkpG4kAZPE3mmB
/qUKPlZC8fDYuBpLyZOMZbgQHb2LotiewhbVOJSSwQ6KOUc1it3Pj+feJVgb3HgWuSLQtZszza/j
8BQl9a+irgsbGfjyH27b2tDGoRQGLbKwhSFUoQ5tRXpbHpb7cCCCV/feQDhoZQ14JOwixFg3SdoU
WmPZ6dhCDLAsPnyKk/paZFdgBwH5Ibvn1RQkiX711JyqW+OELtsVFLiPohu4C8Bc/5DNzZ9iQgu9
xAHC7c6hlaU5dY7CFzOOU6l72hBfwBn5hXTtVamVhyEtoZOm33SZdDeMY+IqfXIjaWFmm/XkmX0h
SMN2q+scBqXrgGHp8l+tC6o2ndoWPKZwFobim3ns7NnX/ZpPLv+n2L0yt21Y1DROkpLCHOSL+vAS
JjeMAIK76HZUhn5TfOmnU1UWTlVbdoPhaaPSbU44VEyhyHPtnvk/K992MRrWLooa4oRMPjQbIVB1
BVfeAYgmpzrqXCEUUhWHOPj8ou12XNcbsDkOS5QMZajBI/NhxQTZp4rOCRe7EVra8/1rS5uE3kxR
520yXLXwG28u524EXpXu3VdWd91VuhMedV4f3Aa5tUX+i1aeedb1EIqbSDxzaDRyauck4CeJnI3j
57soWtomBJT1HDEy4hR1C5TZtRcjSgSlApGFjdvP1VkjbQ+FuUgOxgrEHCYVnD+RhY2PT/PCHMhQ
ISMopPM0lG7XiUhRRSd849VztZp7WcE2FenXmefn4W1Tfv/8U+zOVq0/+saja0tBUkDzfiNc2EPx
0AdwJhjXN92isqV7BV1BubO/gJUPjwERSJDv0idH7v3XrY5cPFcLmFBzXKeoPFeKdWFpAcEqy6ll
86RKqvv5akXX973BvrJH87FCixD2flMwcRSPcuIURSLg/u5zY7Wv739fWZLqIsuWBh+PPzeiAzDz
b0Zik1+KC0jbYkeX3sVDtfTmQ4mSkuzH50Q8zr1XwLJ0kyiYCwQ1//aZh+ZW0WYjs4D4DAM+CVJ7
XDu9Ql6XC27cfqBc2dpcOcCHxmqoO+iQeKzwmtjjTSJoFDrtD+D13eSYPClBcqf/D/Bu7zNPfx0j
C1xMMiRQ+FD3R89FZ63olQGbjRcIZ2xUgdMKAwvABIiI3lGIf8SucsPVo6VT+D4t2l2tFFXZ3re8
2utdlLcO9QmtK4Gn28s/wVCNho+KgQIAG7kbWR0DasTUsBK4iS7WLkWM7HNWS8XTITiYa9IRKc6t
ZEBmuKzLR4jJpeBeqa7G3MV2NVmWrRtG48TQdxFcBP4xNhuGn8Upw1EaVxR9E8Yg4D1rlsEVOBdU
9dTTUup+GEfOnD4JbtxOLmyAMVtV8Xks7a8BlrhZsplmEzRHkYBjUCYGErH5bnn5mYM6uSAM2oau
+aDc1YI17oH3PpjeLFIfWAh+1AHJijkdB3k5FYZEnJxZ6GJHTXdutKy2EYkemkk5jBGEFBZde8ki
63UpwpusTw80td7AHX/M+t6Npfb7NFSy4FfuOPkPP3IT5vvFMPK47zEBMdLjoL9YWZCW2UHwFfhS
//resmWaXCcI6KGNlwdlZ60XBay0gJlwir/KSa6qawWVP59FYgk7Th1L+teYselDFlaSlw2DMTN7
LJKbvBjtHHK2NM08Kj8KVrbj4j4Y2zwUulAO5UmBsfTIe62QH0LSMnloufgi+JX6+SYam/MkV4mJ
MecRpuJzTdFHihPv89W8j4l+8p22PasZU6SlHOHIRm/Tpbssl3SwF5dcpwu6KtqP+KcMUKMEGoHm
GS2YxObFOnZJ8Ii12VN/y0Vy+lsxn8Oec/+wy3xrVm4MSIlqCVPs8hyjAFsiNzS8AhMRJfrLhpM+
8+HTnNnkEHqiNtf+BflzmvjfV6a1grQpmxFXZlk50iT+UkrkCGys6IqITu0mfrUjoKPl8H5FkjeU
z/HozLzwVbtpMSChXlJkQrwc+h8mPz7s7CZ0xSozkzzGoQJ4CD7KSQt0lpdFUJHYq/N8MLPJJU3V
oBoLcbC4UANqn481viFUl89GUILMTAdb3+dHeS/V+mBx43KoFuU0bWCxrKBE1tgjJr5S8nWYMYF1
GIFDMoHRSIzO/tzubmT743y2LSwT1WVa1TArtz+Hebb72bIpFCwlUyCNtQcMWC9w27nSZNotI4Gl
3ll8AvJFNAOOy3cLw/Tcr9bX0JvPomm9va72B6sbJ9QYRTNZOay2nn7i/EtFED4NCKMY5T8DACZo
Acv78fvf62du4lOeF5hB6WEvPRZv43PziknpymnQM1vuLQ+soszBEDgAA2Dm09zeoS/01nRCr76P
PVC7e8JXqiCUmRtXZE6mVaXRzDeA+iyyczc86rGd2+xY+JYqLFi+zwd+4pO3nCOhVpIU7P+oAD1S
OIU+YI4OnkuwNz9oYL9azubrck6+SECah8CDdFdMhr7E98pdelGO8beW2FRU9dn9KKCQlim/uBCI
/egThyWqpLEzLDwupFs0TpsEnImlP51VAN4RE0JsBmYToE0r7lTvRsE/trcoo7RdhrrOTMtXwtse
KWoYih7vux5f0Q0MySCfV8jGV6l5WFGFIGVkNT5vNtpK/mtRiSDW7qfmKzObTZQBpoybiVj+0AAo
1qqN02pxdweJPcUNdXpT1rHmZl3zBagqZutDciJZd47m5Zc25KBvWprahpLG4XP/JfpZ2xLbVFcG
JKYW+M2L8UJddo+ZytfMGU68Ibe8DUGc2bLglu+Hhz97sS2mlW1cNhVmBn43qX0pdBbV6UHC2YEj
8P1Yk9pNU1FU2k3eVmY3zsyYOpSBMn6Xa0c9sRPUzFyNl+bl/wHUYPfgqgbRNVTmNWiZfbw06UQj
C4JFKJL34AbQfrZ473z+7XYP7srCZjmhXJWo+2M5eYKcDKwSj6YefG5iD6sOnac/q9j440UuEHhM
XI45gFizT5/me47HBNgv9cMjeVyA9UtngKtFmLu9UvMHyxvHa/XGUlUFhEZnsK3LQH4COB7w5qXi
JdBI+Hydex7OkAlkynTwcf8FN9WWruuhKk79fIbgg2mAYCFokEWQDD4tAehnfP3cIJwLvv/Wz69N
btxOXmTJoHOgHzEJ5vxTPfTM2Sgv6jTFj4nVlMhw89Q2cjQZ8Sj0oijtQAWlQFi3SqmbjOF1CUOv
UYE5Vef6LpZMxV4kDffWpKdwBg0lSJkiO5pAupm13T1KBl5Xzae217ylqA/xCGZzjKrbsp6m9tAZ
Pylckayi+Du1kGVRaO6WRgFeUtqGjtINJhCvluQwfaLBnI7lG3pSyqlXgNVSR+OfZigTe+jpG6VL
aTdjdptnoa9HhUtJHd3PTE7d0YBInTxGP9u0fLCkktqNlRX2ksZ3ZtKerF7xx7BdvCpsn6M+BUan
jQtbqshVrorbpJW93AKRaD6Rp3QwZ1sKu3saVjeNVv9QNYyGlAtmZSANkNkq4aPg4z1imq+YDHpz
eRykGT1VQ/ekqdBzgGSTfgjhlH2z76ygTcIJ7KSKy6TUZ1l733YS2i84G84YaydG51PSyNAiJPMr
DY3RaaqlsbtIPegSiE5ytbdjYANtvU0GW1dA31wl+T9ynNZOVxSYsgjpz3jCHmXDXJ+WGsFsTDpy
08azdSPNen0c52E40SXNHusEmLdIyiHgVqJyVI2N5Ci5HPRz6U0Znf261YqjqnX/6HM5HsqMQOcW
+hlOtcTMU0czu5WoMfnawv6RJ7P32pzcx1DfkOvuyarK58Ew0E6poE4zz+ktVfsFatvaHQT7Dn07
BVEcusCeXIY5ZXZfDoqtZPN4Lof0OMxJ50Kg+9nAEQ7MJqQvU5MafmIuipvJk2HrvSk9SQuZLu1M
6DVlanxMEm0+AwYPYHo3tu3RJH3o9Ijup4RVIOlrhrdobFKvKzMQ/qR95uogPPFY2dA7dcox8WhN
bikXQZz357DWvk2l9Eja7GDS+ScE/740JuhgSutcN/j7DDp9q3hS+WgomW4aslxzEt+0VRQQRfsx
5dpdr0fE0Sj7mWdgSA1jRFuUopMaUh/pchcb4R1g4H4iTbKdRuUNSwEPy4vaTkbltTWgTBYV1uQM
aEWVhI+2p6Rypd4y3MhKJ0/XVch6DdHsmxpvOmThWVPyxZtLepdB1MYxw/oyprIzydkjS1rJBktI
5eTpdNPWhZfEBfgxhoDVVbAUxQG4pKCdenfO6H1a6K+GXNxOSuNUunnV6yK2+7H9OU/W6M9zeFco
+hXuswDTxWizFtr2Zqnj2Cpfwyh362o6pqw+QCjDb5IWzYpRA2Y70x9oFcY+KHrfGqnzKoUk+L+1
FkwUjEWp9qXRw87VF3Y3U2t0dK0BQ0HasGPdVb0nR4b5YEh9jLuUoXHKcKMTSw+a1ATxRWuAyW5O
lKvOyigAKuU+Z2187tTUUfhgSZ/1KhjnSPms0JIf4rCxUcZ7U62w96wqTh6LnsWNbRXQfYEseT3b
bWMtXmaV1V2sjAoG/zowwVehL1vZsRiktzpcZFtL1AD/xKOZa19KLX4dsuibtvTUHpXu1Or3kXUz
sowC4z/dIf1SbCuZzrEE1jcM4D2qtayc47ir3FCSXkjUDV8yKYxtkBqABL6KmV3O1Q+lKR40QpiD
3OI4lDFxzKG7IfICJy49KBGo9DDbknmElAbQcdAGaBUN5O2pKuPgjQSgZHVhQTvEMppTwNWWWoVJ
FFa/RG0JvRaSgimqVHQnZaa/zPWZFgYw7/F9lEwvc67eLqnyD5PZt1FXjyRUEj+xElzk9E0GOH4w
wmAC9/IjGYyYMwf8Q6wit2kU/TJGvcLBMR8pLj/CxdemyW+Az3hBNurHeXfLLOlcgOHPLivlx6RF
J5WWnQO9KW9asqM+qke0mwsvttI7xbAoQtUsH6qoxawRJWCu1ayfUQdfZYSQ4KLG/WIa6LaECrNZ
ZvnLVD2ZkIi3Fa0CpZg6nHDiscoYBGOtQS5ZbBlOGKaBblgQIjGiBbX9PuzvFtK0didV/dcwr+eX
RZelgBmp+RCVdXOhISm/ZqXc+AZSPQiiNsydtJF4S6cbtsSGS1ktB7lkXxnGixYmeRjj9WatVRxq
GamrJPU3K2HMGWX1rSlj2SMV+x7K5nVpwsLRoiL1FkrvraIx7GWWSg+jmqOTKbJi4/hHrpRJjkRK
OCP1oBg95rKSDtwJxU8Qj3uLCcQgCGKu9dw9QMbiZaSVapcUtOBhY3Vu2Ve+2RrU7mSltOUxTx02
m3exOr6CqvFhHsi5Y9axWeLWraW+cBJ9csc58XC6U39ZGKoPTXRQFz2Chor+WjTajWrMk1+H+Orw
j/pRo7Q/tcw64Z6eW7X9ioiJJyYUYZVSR3ZFh6dYlR5m0wispThLhNHbxNAuJplcIwSYpZrOaKZe
9Gxyo1zy2iW/U6whAGAhsYvaAAoFwucJ8vncOoQaaeyCdR64sQ9ypjhxjgpjoqI+Xth1JENYJdTB
yG0Nx4oYl8ygyzmS9Jey7Bp/CbVfqZkdo0EOLKm7T6MkDzRTNd2UzJNtshgP4URD+l4szKvJ6A3S
8s2Y60uvRpc6tV5HRAH46OS2JTEaG7p8I5VILuLmYNXTCTOYqGPKYKatASqBulmQyaP0FNUQdtCH
EkTPSARmwkJXqekj03O3T8JHdB4STP3qnDizeZVDjECZegztUcsZI2JbfYO6BMmAQ1M1t1bn3p30
xK+4zmM00behMhs7T6J7i8CpA+3e+UQt70wJpam8nV6VanqCMkxtM8zRtSP5CbHeN1gSUIDu1a3W
2efmNdopmaJKnGmgbg9WFzuq+twPP6kIwLObxZsQoDIoXkBEfR9rXJVT63To8d6FzC6HIy/8yVU4
/NWgOBUDWQpNBc/svTfR2t6mrMrzKznp0ABbyvy2qc3GqS3DQ6wTYVr3nndrQ5tCKtTC2yjUoVo0
InhD5Hi2GvfzJ8JehRgkpBT7Rk3N2haClqrIuxjysL7cZbZUQ0bLOhP9hybX9tCIEId75wEDyYqK
Hp2q/0UVYgBFlLAFL3IdFP7gcl2yIEadP1a+fr6ove+ztrN5s+ZxaMRJjIdWxIoT6Q0nKuOfCmFC
mu+9tz54ZCCjBL1ecG/zH7I6eJ1RqZIENJVPx8fG+KVgfDSrFVtGrkbKDFRykT3EjRvrFzQnBYdw
r75h4pLCFWB6Ucas00fjYaWnaE+n0KDuwclM1BgweeUkNZZDa9DFKtJsyyXxk1R6zaPQMYg5uGOb
v1n9cK2pJKjx7Ow55vTwe9CXhxLtVoi76xjJarRF/SrDw81aTCdOqG8arah3ste3WVvaQnMjPCP6
pEvB9O0Xz8VbeCp96Ua7Sb/W3zEf7bOjfJAAqv/aBKJ5hL061gfTm3ILzXOcpnHCwUqOvOuoOlEK
FBMns4vCQ+tKQYKxJeHY1+7eqlBitzQwl5jWxg0g6w2xuZCFlhLTodpJ63+ojYiWaW9ax9R5cQKn
CSOVWy8ajzkbjHyhPpB99GX0FLf9UkI2h7PpokYY9P7ohvZ0Q73kboIofQO9B3r8/Obuf9zVj9i4
1tAE36SWV1CGhUCPu1yKZ05aWEGSGm1u4D85AVbxqp/xXk2FM8d7geTDFmw2Op+iaFQKWOdjrt1T
dtLf6U4wHOHUV2F3bgeb9sHapjjTaSXrLaXHlTG0+joQuQMHdBk7MihcAwzxDqeu1g6NFjn9XH+V
LUvQZ949VlBPxqwEojTZ0oxFNCsx3wc3OcqpU/Z3HVxy3MyCCLNTgjJN0CCC4MhCaN4yUI4VQ8sK
NShof2IsEoIlmVo782Sc6mkOOpI69XAvOEQ7YfODyY3/r/Q5msqFu2V8P5T15htOXZN3N3xScnZD
E410USlxbzPRuMDRJQomM1X+m1ahIDSqVjUbbGa4PMFjH7Qo8sZcpCe7e0LXZvjPWJmJKWA0SQUz
c6AHfLgFdB4nyFJiUEjcFtkD0plra5vbmI/FqBqJrmN2Tok8BpJLdASD5UF7sG7Cn/JjD4dQvTKM
emSu5aIZ+vmHFO3p5joyALMLHYHcH3JjCaaQPhcGHn+lLprC5P/Qpkz6YZ2bmzgBAVsYLYo7OVG9
KPka1hAV6mWHaJWbSpNgWXvHE+JUKsXNM0HBsokigFAD2cUy2UeZrJVAlJGK8sa9jQO1tQHiBELU
vwSopq5I5VSFhXzEwIoCaJ6BkqoqGsXZPR+AzlMo96H/YL03dlenUQaAOzRL1OWkcweyueg8f9PO
y2E5QwQWfJlvYQ92WebPB+Oo/ESRLxN1xnfvgwXEGC4e5UwRm73Mqiwb9KKXgV0evd9kZmAqOnAE
wCwEQO58OKiKypBHBOzQ0PXNMQn1aeLjusi4cubmC6a6RPoTOx/ug4VNTmfKU1tGlMr+XBuvWta5
TFEvGNb3P79YO4n42swWzUSMPk9qPAZ8YPu92vq6qKmb/B/OvmtZbhxI9osYQW9e6dsfr6N5YcjS
e8+v30Rrr8TG4TZ0NYqYeVDEVAMEqgpVWZnBeVje79vZ3jAC48cgPhwj7a3UFlWMQMHrojnHxmuV
MDoq1/4WdXFxk3RdBTZLwOArZaBfROKRa+mqEMW/RtC8QWviAkDmiUkxtLVpEr67JIIEV4Lk6a3r
5RuxVycw1WCsKHkBmBw6jelj5yuPhDkSjBCvBILKyna3DoSMuULQJ6tQV6ZTPzkfaynmJdXNuveh
3AXgAZGMgtHj27pFcBeCiiitKyLQJLdLi1FVgX6ATJb2iw+CSI3W4Loo3f7AghF/XBL2jrg93Fq8
A+klNbXYBouhi25rfFKnl7R9l0JGGkmuye2xICZQEZA0CCJhBP12PWkdL0o38RoAHsOu9qrD7ILS
32POM5DG5D071HXly66Y1VLVXPkx/4LJCY8IWqU78V3AZGDMxFVdIax37NH3dqnCOICWI74Lb3zl
e+PUJFXlt5OASqLUOVoPkbQUFZ9gaBJ/7DUUj1Hs/Z6rqE92HFL7eQIkYMhBuiF3lQtyETS1GocD
WbAvo5hv61zzUC21zdVCZxpFqFlRA6+qTCdVn164CpVGMVtCc1na76PAnUlVN1IjAGBnTnV4uZVB
/6QdB2UYzbFAQtB3yw5M3F/aXnoohBlTobCCxhOaEv3wo57zHxAs+Jzw0behDc5gGD3VGniz5aaC
khLPn7UWQ3tNX1jNpB4VGU/YdsBjdpzAi5KrnHDiuKwH7VTz5b7n2vAsN0dIo65EghZuBXln7ToU
I+KlF+/lnYIRwubE4kT5mH3AfYn6NYihh69RaU6WDZEyRjhFnOaPM2qJZekmUnXQIHAuZSPDZ25d
v7U16m5wQlKXSTyqbjI+SyWESprQCWVmTW7raqzNUFdDqWp8ozTA1TjFb9WuciNXc3qInx1/iXqw
qEo2chHsInwzyktEIp6eC8DwdTrDf6JIttcf8zPRbiJULPmjdpYv7ZHMfEREOtmF0KnFQjx+DHQ4
D3iYayAWlsAnRXZjlQg1WpRIbcUHrtaX+ynR/GxiuDSWBfL3KwvxiAJvUxiGK/INFGA6R+r/gR78
dhVUNG1lVa9b9DOB9cgDdBt7S9c6dwhqtCeb+qkcMPcp1cYR1/yrkiCfM+Tx2ZhK1kje1lrBBimh
VIiezgfurzTOUQbIFaDTsrLfDzm6FHWbBPb9K86wQnPoa9rQhlkjAjuDHn8b6ubcM67aRjUDVcE/
C6EVdERxKUU1xUfrvnWfx3300IJ0RZLgTcDK7AWugTFywAsxs5varPLC5vIMEUVdQQQxMw27VjMV
QAcdm8i1qApKximKv93fwA3cDpa3MkF+wupMNmqYtnJkgP7jf5PvxQd3GkigJyQPswv6VF89zAdm
1r/hwiARzqv4g9SHpzOIpOV0QU5kDEEAEttdmgAtxly1/mF1ayuUo1SjRBjrEtigxg48ERyD03X2
XzU1jPwQcKixSx4hSuewvhxreZTrRCQopLCG4WF50Axf1wBRDbP/79Qcehy/91D4QGWvxsoYQ9zM
jQzVmevBGtPP9zdw6wCuLVARtODkegG7rOIaHejFck72s4pniWKxjFClHk6quyZoosCt29IT+ro0
U2l5ub+Qj4n/7VZRzh1sMEUHUXg4iuoS9aPPcW9q/l0AkOe+nQ1iGGIIpXrkrvgv/ZqJoM6X1MsV
Atsci5fyjUga8LWJwcXPzTPn8Dthzx9Dcvjc5DWFlGh2htbvD1aGvgEDJz8EfzQQjYnQ/rm92IKm
z5w8BwSLO9iKaE7tLoVabOQCIrw3ftYgqAMp4Qt7cmDjJXJrmXIpoE0qGzGEZc4vdqNHeJMaR9qT
Bxb7cbUxTXVrjQp4jdwZEh6uZKBR9yQbpIavoWxO0D5HB7EGf0poDV71mnjo6eRQm2S5GHI6qXwe
yjw8cgZkLMKHQTJlbIWZ1IgwGoN9duP9YGLy5Auh9mZX8zbSTAHkUKBN0PDYwyG7/ahtn6WZEAMt
p6CxHpdoqoN4co50p6lqP+N1+/5p3kD1Y3NX9qirWeTBwvcI29f5rCS2c1BUQMsqQgUWzNJu8YNF
w7HpN1GMgq6JigBA8waIHd+iHgZgTSicWgi7NcJONRhObfuA/jFCQ5mDPOK4CcJygDILbvdAhON6
N37QXR66vqy0kmmN+mZLAUaAcOQw7KpZza4A/Z4IrrQO3CIR6P5YNezte79aHPXJcjkvIEWAT0YG
fNOnpDIzF9MAXrzTTTxpzWwvH9l8aZv+dWWV8jYjcgheJ4uc2hNXYlTI+DKGRzmrGddtM1as7FC+
ZeZzbGcVqq4mj5YSC6ae/3f/zG978JUJyqHokIeQqhZHsPmWgX2yNQXoEou74hOYvZoDIdKPj91P
QudQuxlhszC+d67+WH5lqV4z7sL1S69Ss5FLm2rMcUzbVnIATAIE1x2l1/vL3fafq+VSL1cdeoO1
lGO50S7ZCa5qLQfc8q/SYfJl0IwDTfCU4c3VyGbGFIf/P+4GOIIF/ALcd2qvRy7KdClHH5joeoM4
/mQ48RHclCi9/EVg+tisgzcDacv/s0YO8WpDZx7yOCrpOmvz4kvTkAFENlVOKhUHfYwgfxxXb8AF
v+hJhjHblDU/sn12/5indrpsQl4aJ5gX+QLSJydFfmR8S5LOfohFqwVS6a6+GJlSybAwuMZztSPD
X5NPuHYJc1LvVm+jDbVRJ/OMF4blzSi4skzlu+EYzUWGrg6qj/H5OqFo6y+ty3mAtB1YIPzti/F7
I2n0wCzMdZmLWGbcQUcMoPhaFU1M35uMRZEffWc7aQ6vsElmqZsRbSe00tPFlL+AWyu/Sm6BmP6J
MMSG1vQ6P0uFwxav2SpfrY+rQnlyZZSFkCuxzOwIyPdp8rs9UTWcTqHLKlFvBXq0j8lrgkfwxSzK
7dWoey7IuKlSEegDD2iB/XRAguirJuflbngpvzK2duMq3tijrqIk51LdcJKOSo/kVi7JKngXRJdM
VvWtXYQlhagnQuIP2JbblUUFwAhz1RA8AOkjgzn0Uvmgqvcrj8X5thEEb0xRwUkVg1bnRFkHGhzD
Ydricqp+NFrV04yZceG2TQHIgtRW1D9U+5tCLBJBqlHmqQez0UOvVHYNIIbLlDMi7hWDRN0CrOqP
KeoY9mNWyPOc6TgasxPtuBfRq3bDQ+2Dod4Fqtet/NnlbfDAgKUxjk3jqXEUL32QHP7AvfBMWQzW
0qkPqk1CKs5lHLhJ8lpnD+PUHAwttFRAaRmHdMPPIJ+HHhUKWCpEOCinhodvNuoSVl4DJ6R7+k9y
UA1HNqWfJdr1ZJb/H/LftUm6OzCAkGAQ+k51cxEBN41sAFWjf7t9fxZGF8ZDcLMsNbEie/oe/Qav
cQQLTHdMAa6tbPRmPdThmdNF0qtwBlsTsA6yNZ57lHT/wyPUjBZLdfVD5Iyf5NJmlR+36lo3hqlT
UkrAQmUDlggCwdnl8K3Azqru4t0AOs/JAm26Uz8AlpO6rFbAVlJzY5pyA2LHAYuQwHS0U6GGE+JF
KHjtsUGBkE3ju+3fVt+S8tzcOMkcrMET7OY3IoAbn67qbY9/oQuz8fy8WRm5mqsEKgzmZa5l+NLg
v/4nUYoL7MKfr8yF++4n72Jk3+s+azuNNdPOuIl0eyXluqJL81zHgeXeVbQGJrQEdRtPUXRuyxeI
CzEDB2utVC7VGWOZSgbWmmAuS80ms8pCzNq8ZtVPLXq772k2Eo2bfaUcjcFHSaeEC7mPHV6IHSCQ
wKt5LK7ZzSUhDzJAMo0YT1cPjLySw2SB54zU6ctY140pGIUzdvHXWKvwCo7zp/vr2r7+K4vU9a/w
lBcDFR6UNKUxi4g7iBiBpg60Ocz2GFq8WbyKLLHiDXIAUA6uzFKXPxazqm/HFl4061+V0PABerX5
Uv7Wtd2XjtOO6gK0yVAc63Qp/WDRL53GYd5OKQ0bg2ogjoY+jVYEYO3j6wte0xdgIJ7QWAXBe4gp
T3UIMYeh899reTLR99u3eeQDxuIWEeZAGXtI6gMf4u9qMZQ7STuj1WYde0gOh3TornpTgkNqFayi
Iflf3TNF+ZIKLzEuhLwfSCVDqwDxF3ir7q9m8yKvFkN5EHESoIVELPQNOEdfhepgBKxDR77uvVVQ
76wwGvpWIM6CUG4NAHnk1oRknZAgQO/g9E8he7UkylHgga4uGMPFYVN0MwGhpFaEZhH+vL9xrE9D
uYhY1DH0QW5SXnT+LP7gdRaAjmz9h20DZhgYFc0AOSy1bX2cJtDS4QHbXVSrNQaTD58X2fCNlIk5
2/xCZHpAA5sC/wFoXqrK/x5pgtEF/Vw4AU9gZg/ILi/hQfBzeIf6uHhlbJbGq+CkLpCJD43HDNWb
x/HPD6FfkorGlVlvVAHAH+1b2kDVIEEiC6ZSbUfSE96XHtTcLD/9w7dcWaUqgikaUhDTwrec1EI3
80AGd1DG4DDYKAUgcf29xfTjMajIRG4qqy4GR3tXSfMHPsEoQ8bHP6JJ7c1pGY9lIjFOqbR5iFZm
Kc/Ll5g+F0TcvdaZwIxvmBxcvyjuZf7UJrtiMCtIyO17L8I29y5mKkQ7jJzJgXs2zOVn+2I8ju9z
bApO58QW2MEhMB+bIqQTWd9+80KtfinlViVdm6ERZKgYdtCsKduVncjwddKmCUUSNbzRAGKjB3NK
tWqEcYw0jP7o+3Aof1Q8yDzy+qi02V6To09Ahv3kmlMJRAL2SgVCNwj8bOwV0wgku8+Xx8GQvmud
9gqw1XfFUDERVow7rWxcRczPQz6CxQhz9Py0H8rcTisQrjQTZgErEboEXJcuTptoy0PTYnFho872
PNcshO9m8rJaJTkSq6Qwm3NBVxPM8yWgZ/0lj2bs2U+JKwz0g39a2aH80zDIWjPlteZKz5PNmbmT
RWYEfQwQkUXWgneZ+ExA1MuP7GR49Wd2jXv7TbH6BZSnr5JmbvWs13C4ofD5pXmQHZCg2IQYRLLm
nfaT6O2yBXW27aoSOPIU0GWqOuX70VFc6qDHI2rEtDPEp9PHOj2UBcR+cXId1L6CDgQULwPmvkEo
xcQvbj9o/tg3SDFn9YVzgR/6qUBkANfSmdD51LbmBbiVf8PjswUCQnL6e7UG5R2Ffi5LQ8WkzLzH
dG3yWTtwFxFlN0A1rfp9tJe3FnpaduGEz+1zzF4tOUcfzpkui5gB0DXxw6ROOQs8N8W66i6Gqb1D
6vsQHvhTYhPSGf05fmj22l57yy8sztnNWLSyS50uodZDTmnwCDBy3dQwZJGNYDARWVXNDQZYJMcr
O9RpqnIZk9dxrCEFM0m9P3bS2my9et/g9kZucfB6e3EwSkjI5SKzemQ3be9vsUEDF+a4XxRQYMD3
Vq2pBY3NIQ5G6SkBf0MnpgzS9u3z+3vFBg2N1RL4Wl4RVXgOAo3FrP4zqeKMdvfEfjdul1J1DYhp
CeW5DzNYWSsMEBPA4iIx6U1UzmZo0WLsSklUTDJDBljRy70UdT8jHqrdEx4MbYuyGSSOOrM3kt39
XGMzIK9+DeWd5xIVX6PB2vEmvKi94nP1MQqhdVoU9n1Lm9FuZYnyz1UFkpeWVMsSoFcheehGzet9
C9JmUrMyQV2RQeS4NK+RXYRfgh/jnii3Nm75FvrSt6ACAaR0BCm1E+w0pzO7n4b3bbE00CirF81R
HnsEB+7EXzQklwS/KNrs2s92sXT1C6nLVQolxt2jK+qCu0BgE8nO/Ka9dzsiFjA6/BdC+UsQGLxd
7gBE/QJqECfyB2c+Tufy8g8wJHDvQ1AKYtyyodLF71BVEqPvQsRM/lyWTxn3PIwv9z8KWdEHd7ky
QY7FKjh0YQ00ZReheb7vdvH+l44U+1pth/+VHeI+V3bahAsEQ0dCW1QA0CsZBva5PLEB8PKgMOnE
fOmA6sZRE+M0lc9gSbKarLKaYjGzfHLBDeGAaPJxybOz3vceBudKR8gLV/gHuVj419UPpW5cmElp
WsXYc8Llne47X9hHPu+zKJyvwMOPGw8cCIIUpnQ+VKdDMFdCeZW0bKCW+xk3+0l+yB+nCG8YcFpA
6zK1MlN+XxyicJOh41HuEDQv6hlDDpfEOkS7+tP9s7AZwozfP4muXodgURBG3A4XojR+1eb2Ap8n
MAXwWEun69cTJ81tTRx6mnEgeYokb24hf863e13Pv8VAFpuyHBz6uDxzcriPe4y8FcNxKapPAqh2
yph/kQf1aRjBKCHGdqgYvrhkTlBHx5RLd+B/M4MwOQ6gp5pbZM4tWh1B8tiK7RN0h52m0Bmd262N
Qw1KFwwRvNcCPYRe9FW69CpeCnF4yhLehfbNLp5+3P86G9PBhIj8jxXqZNaiMEP2OoSH3jXH0B/P
1XMAVHfrBTuih5S+EKZI0YZeiS36pFgSPLEg3tdxIfrUrn8DFSUUfi7EHoMGaMdBlnVBGl+eAAJ9
wlgi+hDCUYJ2BTItW97nYAd6NRxSCsUQBAHm4En4gPvcHgUn7KzwIh5Ap+Xd3yTWl6BCzNL1Wiov
cDMZAnPYn5oc79Lin5Kw9TZQcaLpYrFtANZ2BQhjzyYRj5v8HuxZIHB0pcdw3xx+PSsaazyIn9JP
vJ9Zy/f7a93gwr0y04uYFgeWTKbxxaLU4bExIhUkytbKYYJqJfh63GTP2tXNFAwc+L8tUVFCmdVc
MKaMPJ1GJwJ0OnGhbba/dpfdklH7IGfo4xn7Y4x841WowBtKq7sKmQjP76ZYsZNQ3icLKBzBXYM+
n3N/FzcfLOu1UdeqbQqe51Q4/NYBvgsrw9X6j5zk7iCbIMB9H3fAeU7m4mRgJGS17rfi79o6daGW
qK9Buwbrsoc8yI+9Dopx7Of3Zlq7tkNdjEzqlyhuUw1Q6tFZXgSTyNZOeH/2D2Qig1WeIZt27xtS
F0Qzxhp8RFhW3oYvucb/jCXlDWraB2GJGBQ3GywcN9eA5maeDCXrpeLqkyZ72HHQawNMnIOQE+Dv
ufncnZgs1OS831keTdJcaj3KsCKmbiXw7wGWMEHyL7f0F7i4F0iMNmd2BsW6g7p4ey1iMs2TN7jt
BOoPOAsR3gCBEZGL/itydtYaqVpg3AvjDIrEX+NXVWDywzGDSclLA7OtTOmNi/+CaGNDouv2a1Ku
Rq06MQaGD1U3S58tFU37/FTgdqh7EONmLhGiIv1fDFR41V6yQFvW7oYzW+iZtXzKC41KscyIdPgd
PV7QXWnJVWrddz0bHNC3a6VcT1dAjLsLcEvqn4EnO/F/hpu46WJFkqkaVvuIpt6Fw1NXN8fBnF+6
1+YxeTIeZ8R3MO2pIATH+c4eWY1GxuXVKZ9UgyFagsoRnsC8KzcXEc9boUFpCvXL+xvA8PQ65ZTA
MxdrRYkjXanxqVIgClwr+o9qLr7mOWeXQcnw9Zsv0JUXpEtxRs0ZslggtAjfwieCcxud9qx6wV7d
d67y3tnVrnzj3vHeV3+qkBQxnOC5HMx8l3dOuit34Uv6AqKHN8mSXpOzgcfpP0KewNKoYZqN8Alf
n1Kr+DdxSpnm0UDG6Ii8TrCLjxykmZHoMqtl5BDTfgw9HEi06yiWgfL71qdAI1mXp1JKPBSVzNhA
4yszrJBjVTE2O7prO9Slnpt64CsyI2I8d6WZfG+RLhL99NLhQbZiCcfmCDUyJ3aqTzXkQ+adBJad
8+zW/f7virKbZTRVR6USsxVkWpEKULoe8cu8NIi3djSYabqLPmsXyCkRBIbHf4ue5qN6LN5AlGfp
/nxM/L+IyeR4U7uPIQDQZKFYqWAegHIxxlJCkHCeEmwFITIq7P61uUzIHOHUrWYPGV0zdgPLeGD1
PLeyAVnGSwJ1BV0DOoyKJVLWT7IYIX/tbN5abAgdP+qoj5IXZuz+G1BYlsGcJJJCBiYDKI+SBkUm
Nj0uOv8Yn7HLp9xCfjwTJiGAalhD4Rs51Y01yq0sXT2Iolho7uDqewl00iOQrKLPzIo3bs+NHeoM
aRGfqFqLxEP2qpcBqp+lWdgQkbb5b11tFWfyBqt+sFKrrbR/bfaa0K78A7fE+qwG6Njw+2Dfn8B/
4PE2YKVsFBY5BtQBvbFE1fIjseULLsFnI8MI7VPhDr5M6EQeZJ/dJ9kqvt1Yow5lZUAvblE7+D2P
QNkFO7FfIrdpwR9sDp+C72piTokVgFmETOeEdn0AgSNnq0/hJ/0kPHyPwaTJwqJsRKib30Q5SPCI
Ktw8oEpTlJ+Dljcr7YQbbeoixKT77/ej4UbGcWOLcpJ1rfcKmGxRfkn+6yUQyk3f7hvYIE+DYtaf
a3idnVidHLVMx2SKricHY7Cf4tzUfExc4X7gUd6iS9v9AFGMfd8qawupJGcUOojjgdHFFUqUlKSI
/xpw0FufUqi3DRB60CJGNWbDrd6sknI2i9TLYwsZcnfiOrvvYnvkBHB0f66bzJENUBUzZoy33QBq
l5CP0BVwON4GUV5NCbIOmaKcRl7R/+C03JKqp/u7uJGTYVF/jFC7CBW6fI5lpIod2svjAsb0Cnzh
2nep+nLf0NZz6sYStX3GFGaqMpQacOuBN+zQBClRez/Lz+o7f8T8weMoWN1o3re6FY9vrFI+O5D0
MuVqrG9w2y/K83jQncEF0+sLn5rja3kiiDMD/VMQivYA7keIx/3XkEVmxPqUlEc3AmTjSo9PKSWv
kEPBeFJvJyULDrl9I35/S7ohawyAcOgy8mvDV73Fll+z98mdHdkhNbRshuLL4vwVi+FVReWDQ1dR
wiWFSh7d0dujWqI726uEvFeGHCcY8BH7JZsMmMUH8Aw67SOA4ZBElnwwOTs1YmfpGVYPpapxN15A
p5k583NXY6ogxIhP4YmmfBCPFRt3TNzqnd9J71BcllktRAALEOCh+kZgCQRSJLvQtPQNphjPpsf4
sy10z5pPOV7pe2wL186LuWQ97wFjPYDyPD61XGPHRukAkcMCUm096TFj/PtzGFTEm0s9ClJCqr9c
WlJFJBQdql1KFo+FstHpW7NxN/aoaJaFWjQ0LfFUnu5d9TacfK+DlN6Z8LRGcN9NluHxR5QwQquC
0HFlK597yC5NDJfJXDkV6zK96dS+g5O5lqOug6naeYDxGgpXrILiFgLjZt2Uh47aNBijFMcJAFCM
q1QPzSW3QKq9mxwF7AEz0AgNkB8sxcJNn736vJTP7ls1CngJeWilSNhNBRIXYwT26S52J12y7nvQ
LST5zSIpv62pZT+lBjyodBGumvTzQ74D+M6ObZZc2La3Xq2M8tbFnPY5p179SK1CfDPdBxmwTWbw
yDsKhixzq/Lzo+FNC3q1oSWcple5M5lluE13vfoZlDszmkWSRqgIAv9X7MgDSvik73pQPzUmaMD3
APRarHotY5vhRW9daBEFdWIIWDp5OjUPxGVLuDLy4S9skfv/f7tBcETf2hLkopcNQMBwSwbinq3a
Gg4FGoGlPR9YOpRblTcZ3UjI4+A9CiI36gDpSRFyOqnZdjYpjrQe903EkxxDAs/LwXgyrDoG6xSy
fwxfIf2WzNZJXqNX1uHafJxCQAX/gFCO1+hnsRCPLRpd8A3q62ADK4auBn4ExHksTbf6B3aGuumN
VJCUYYoV/+gytc8hho8g/YJvSuTuuwft63AwrNkVHA38Rcyiy1bHAV7/jznK7bepMhpFjc+qXQIP
0m/ZOXE1K99VT4rF+2mL4Xyywb2F96sVPrMS8q1qzI19KgwodVhPVQb7/J7QW2T25Ct+coneyxPB
WxOkFD410ZIGkMhTHsiPEZ94vwLVBd5ALDe5eaWQkRCcAwhq0X2/PeZQQpKDTrkec8FtPsf7xi+P
HFR9zMxiThaRb0nfKVRcCDGnBo5YuhQhdXwZJCNKgO+YKDwCDucfB6s/ij6rirrlnKCipxiAHILd
XaF2uYPsfZ6KteqGWmbzS3LUQuWLDMUCht8nu/NxQX/sUKF0wvh3xY0AsIuY0eJB1RzsMrhgSCi5
nDNYildBsQOS4L0/PgqfGca3PNR6kVRkTdq8lwPpOvqSQuP9Fy54chqz2LPrEawdpeKp0OkVGORR
RcwBb2v1NwFkCCqDP2DT+6xXRHnBSJYrvmivEGjtm+QiN/MNSzuVu/komtGeVc1hfT0qkoZLm8nL
iMld2Yt9MjskeeRtw4KbMJdF3bGmDfMgrzBntlw6kCkRET4Bz/9zi/585mQ/uJf7J0PcSn5W+6hS
cTLnEojKGVhYv5cfBZd7h7RjDk8eOoPJ/UiPVWai1Lyrj1CUBDwAte19e+AP2m48MGM2Y5NVyr8v
uPJlNhXgXTF1T4RhjLnikYPJCOkARS0iO4y21gM/WPF7NNjhs/p0fzc2Ky/r3aBc/lQIMkCpGPjl
PaCAk4fWrK0IMW38lr/3Nun4Ehd73yi5+Hccg0o5oNoIsqbg+sBtuMKMqtQEd5193wTjRqqU7+nD
qNP6AsvqlSmy8rn/WZRJBFUVZqrHOk6Uo5GWrK20KzwRWAfUJIajapEZQvQC30c38hPHeBh+sEq8
rINDeZy0KkF0JiJYDG6HFi8ptULIjzkTzfpSlM/Rgf7XIzJRwinppQSv5lIY3v0vtVnWWZ9AytGI
haIpdQ0UeG/NwO7IVv0fpqEtySMARh6ejeUBmBYpl1Or81wZhDhXPfXob+bOKJ8Np7Unx6it0uVs
6TMm8u4vk+zUnTNPQ9j4BZ0euWgCdyhF3QbqbnHULI1tJVt4s6x4rx5y5vNyq3yw2loaz1bycS4v
Aj4fMgq7PIMIxSpPv4JhfpQA08ZwNsHal7zJGvnbTF3XtinHkvOFrDYiif6PKgCLNWTc50tw4UEH
H5z/LXmCzAEvibKgYmoO278qIKOtkhhdjuZ8gdrg6CUutL7Rhy6e2G3QLbgbXiN/bFEHNuzFQOYH
1I0JLkfz+R9h5fKjRSAPs627kJ1E/YmQ3gs7BI1PBcbM/uIJtpkuQpcY9GCCImPJtyvmlVCa5yJH
NRTjMcZXQm89u/1O/Tqa/0I1BRDXH1uUt0ErMOW4AP0kotErg6hEwQABcO6ijRKbxTFgVptpNwCm
hLidNEDp5m+jaVLDlQNSjxPB1ef75iuQmMdsz97GzTixMkXFiXpOZ/D3ZYEbZM/a/K3mFZOvM/f+
3d8MESsj1KdqhWIGERKmAZVR9LJa+1FyMdhndR3yE0n+5b6xTUezMkZ/q6IL1BH0mO7YyV+mKnrg
pcThudKF1NcFEpsRI9JuRqKVPfrmpWWnDQQ7L3vNLncGH5wEkNlhBbxtfyJDckQgXOQYgbg975le
5ToSNxLxIszCIvtFkuIqpFVL+A9YHmUz8q3MUe4rEgIZ+sZ4P4gp9GWa7xA6ZkSEzXYpiHF+r4hK
gyI+B42oRkyo7T5V5dDkhLzxh0XwiwKtxTThn8TC2HeyceLLnDW9shkcVMx9gRPPwCWjPlyNkWxJ
7IDmKPLWixf92zJMYCQwUuWRM6rB7mX+yRgSbw7EyKrS2M+V9ltk9F/yLpi9bFI+6RDDrGXjPHE5
IJ6GwNig7UxdRU8AeBNIR9H1llDh42mSMBc37omERGEDDIOiB1SG3yW3tcAl68cnDhDjfXSewUCV
YrbpdXLKvxDT3mIckDFV/Pu3UNcqzJuOa4b5V8cZvKXudOQGsG9ilB+MbctbkpvN41/MBpLXyIe8
YWWX+ko5r4N6p2s1kH5Uu9wP95XTvRHoCasqsEVIfLNCKqxB37ipY4Aj8VwfHSC/9qEPIdj94A+W
blZP0RPwRV5wjplNjs2rtloilY7haPZjD2gGRorBZZLkVqk93veJrLVdr+IqPUjVkBu4GB180rYB
w7Lby+dWtUQn3XOWbBunxVFegV1LHmLeHFm9+u2A9meF179fmVcGUUrGOsBo3L7YScflIJwJkkY4
sWG727f69zm9utGVqRkdhZoXcashmelo2uPc/ojC3IzDPZSEsbMTq8qzGW9Wa6O82BwJiaGQAzq4
c2YGe7TtgI8YCH1L5WcmIW8Ba1VzyvasE8s4N9c0f7VUAetEvxnuIa9mf+A0Rxc7RnDbbEytrv31
+byy0cTRIs7ViLPp5ufKBdGIL7/GTnxK9wZgJxi0Q943OOCAeM8LU3qQIcAJFMhfIN0ZjuDqoFa/
JArxbogDrDY2zhIwPXWl2pn+X5oCXILZv1wEOLM3W5HVed70wjqvyFDoUolOC/WBs1AUuV7EB5a9
6dg7ih2/Yd6ex7zwbKVPEeY8DSfcBbtwVx6VPYHhBM/CzzQxUQ9nzYRvffL1byF/v9oEmYdcsTKC
r1LDYOcUPGgwc99VbNag1yaoZA1qesqopbhAna2jBg59u0+dWZgEkzl9hTo3YZoB5vIBkBtLf0qh
6yKeNVBcEm7J+MKqwm2+Vdc/h4o74jIKaQ/tZJTENTy/dyWqM50p7AWv3HUoysfMKvxWSry2SEUc
tK2CRuobNAGm1Mq5eK8nzamPSqZX3PIca0NUwMnaQNMgVAuuPtSHgfV7IWiDxTZcUh+WRWR3Moby
0AZl5pKsJVIRR5uWAmcdd4l84+ZB4c3ciwEnwDc0pb0EMYj+K/Mxvr1cHYqqGOEloNbbs4sxFSJN
jRjEYZLO6y31sfRna7JTYBmKT4AyR7M5X6dHmeslySqdRABTqQPmSGb96dcxoMxcmuYz+HfU+cEY
H4MsNLv+AiiG2bexLwahCVrvr3JcAir0XzX69+/UZu5+nUHTofEHCVDqTglxL0OVGksf0ddBV/9g
nMULJljQDJ19Vrtws6K8tkZdGVXSDQDkJe06j8ChCVwDGAKUTvoCEKndH1gD9ptOiUzY/e/qqAsD
+bO8SXIVq+NRTJE/jywW1M0G6HpF1E0Resi5CgVWRKLQfAalVOxMB3w9w+FOgR894d+Xflfsx0Pr
xzYSYCRpZWP+U7V4/UOoiyPMRgq2XfFXHhW8Rd97j8x6pLsZvsnJbXTGDJvpA8kH+3h8f28wrcbR
YgR8gh4mMlPF1I6TKxiehNn+iwCEUOoVM8h8UmIevphVK9xKp1YLvk6MrgJOVEPgN+6xYC49TtPi
l0JhlvWT3PEm3moW2L4Z+dSml/hzmCTq3TnVTY0xURispmcjlKyaD1Cei468OJs9E+izHe1W5qjg
DhkQboyhtgLEV2dP6CNZxbNx6GKz25WPw9ce+GSijzXa81H29XfVFEFgRMDRsZt/Cl0WQJp1d6/U
N6v9rjs1Tkey32Serz1PL+1JeyKdpwFdAkDAmaWtzcsriqomKxDn+TBokIR83WmtQgxOdvGZjNE3
BxAmIBb0YAEZmahTcfMLryxSOYy2YNij17HE8td8JmH+hnqtcR5P5UnykTuH5qQgFOhu/tx5+XNh
pV/nvfLS2KVv7Fg7sBkLVz+H8s08tL3aEOMWrpTqZjDussTXA2ZWtXmFV1Yon9zVvVzyrY7sNZog
ZKAtlZOP/Uu/AO4b5u+F3C3uUFQ2Br09YdYeC37yNR0pdTbW5tCXZigD2KF3+zYRKn9RNC8fO7DT
GNpwykdJAH2Z7ORK4kex/lz2QWDO+fv9KMZaAuXmOXWKwyjGSRFHDLZNsz00z03f2dLCaguyLFHu
ftKXQULjBXhzg2iNxmYyXpo2s7J/4dYg2tG/Tz/lzxc5kuZkJKc/1+1h0cyAJYpw/7SD8Pc26+mA
L5DrDMcLgxbHcXJTVfGr3MsikCxJ5/tfaBNOB84CAYPuvMF/0BOW6nIMGw5XK5VeUvUlFdy+jMw6
2mtz7hu4V9C2tjOMWE0j3DdINLrO4ULxEoivevxlHhm+fNubrX4P5czBfjktfI3fM025ryZAW8SH
WlfMhfuSCE4fzOb/kPZlvZHjTJC/SAB1UMerzqqyy7e7234R3Jfu+9av36Bnd1qmhWJ/s08zgIHO
ophMJjMjI9r+dmmeUHcorFu9Wl3BB9lN/DY/gAvvxhzpsdnhB5AguqGYyI/O0ZG1dVnJVATf2XNb
C6qNiqzJBMgS7oBAYIfkUATGXamM6mGMBi/FAFfUy6WToGZoX17bXuDeWuMOCXQKczkcWU6kdbFL
ymFwksX6L62IrRXugIBBRwFzJd4ofQPqAEbXJDnriEkw8/AXLC9727Wxxg/Q0HCWJknFcWQUH9W9
CYVq4qHUGNv0KyAKQGKlh4Zg63IHxQanPsGzRS6zd2BB02hCzBRM+PjvxwObaxiJkhv8BjZao39h
/FTZPdOuXP+vGNk7LMKXfl7ezj0eFkyc/bHL3RBxTool1zsEPad7B0IAW3e0oOQIYEb7/R/1huE2
f1AO+XNzx4T6hEtnp4HPM/Eyg7gjqPXYL/m49LAya2UF4ztKWdm72EDsGt5yuzoY0rrKg0LkXCJ7
nAsD+xFbjYqy4DviGSSRpc/8i4kLqV577gT22D93aXmcL8czqv3tYuACk2u3kTp3ylQ7Aw3iuGK6
kCGXWhFz/V7Z/H24Diq/FvTg+BL+AqNaJbPyBUYkAPa6Y3OMuiu9Ti5kFtCxZN2b+hx6l71pJzh8
MMs5U79UTWFJWGqkUU8OJ1crBCXlPQsMpwdaFY2R8nCRdR2HMaWsp5csGPjKQWs7C9bADhq3XUi8
/1hgv2CTCpuGVaQpeJ/8UV3dyQJMOcvW10yvBSvZe51DqQ97Y+LihHI15xddPqDuR6Gxk8XGAejp
yTaq+FaTYnAQj53bREBEZUZ7TTrFU5bJHholcswhci7v2c71wSCJMrGgGA6SHS7wWBCg0voGsjQD
MOmYQL+r8WWzAsQ1VHB17NXjYUpHJQSkbSo4AT9+2ho0P6SbFqZNA3IvoEzDA8av0LMXN5j3Wg+Q
IgQhKNZGicGPkmfGOMaqLCXBsEC61qk8yDb4zbOWQkTTHg/x1/C2fihPoPllbBeCb7qHh/9gndtb
Eq5JhYqM5ev38VEpvEIHrWWO8nznm7erB3wUuChCSHeeEie+ATci6GD6l8sbu+PICKmQ/4AMKttZ
rvAVJkpFpCRKA4opSCl76JfS1ebRvWxlz42h8oqpYfCC4R3Ho8qqypSMtoP/pKDHZ4oK7BVH/3JM
e3dNG2Pc4cwXQHVTpKF+jklBgJbtcQThwTgKPHUnynxYE+eoiDtxGo1MibGTwR6Su9H05fJn27EA
KVVZZzP9mPXmsRZoivVVYiJPI3CNCKwNYDcT7AzzMS6QfTDBfat1gaQ3aYCO/YdJhk09MySpqMop
Wgn3rSZdW1slh2arNoFcM/9FcaNd/lbqzoX9YSXctaKRZWzbUUsD0CxfN+2EQTN1bu8KQADBwyit
vy0qPbSJtrpJk+g2VKG+l8rU2eEw1p5VRRnimfxKouau7K2fQ5H+qrLhuqDWVadivKtenFw1g1hu
MD4cF5mdSctzKUuv2TLOdttWV11FA9oM35K0+01L+mJEWiLYrb1zBE0SRA1Tt2QLAlofg+M0TaPe
agMb/rd+9E/wuXfGZCuwvsSeKOfayTYNGURzJiuKf84PoopA4sko0iBMKy/rTJukDxLFF/1dx4Yg
GO7kPx9scbuXy0oJ4ClslZniLxQV+Eh3J+O5rG7NRLXTWljN2okSgMARaNGCjRyynZxLguFcmk3S
JfiUUu6AzsE8xQ7r4FiOfA8S8uRufhPLMexb1SGOjFFNRqbwcQNDqVx6iogb5PVLkd3N05ukCV7a
e9m6gce8inFQFUFX4+6VsUmQ1JUqW5kKrtfiXgJFx+rOkd28jpCaAPUrk0OJD6uFQS8MRiY30ouo
MLx34jc/gnK1hby2Mq1kP8IA7rYFmoqSKLh85PcS2O1Cea2ucEVDMGxJEqTXEhjbMJWSnDBE5jGs
33gyQHBQ+NJRdCz2KgcfzLKX4ib5m5IiaYiJpennBbOwyYI2a+iqZybURdDqFffEdvrLHyyy2Lex
SAAlbLI6xEKPyUFGmzMJGGdbfBKdir1juN017jrI+0WTs4V9UfMIknKNnCT9dVIfeqwuOQm2j/k6
f/dsjXEnMK3VOEXYgYuA6xmdIIfJSkGlC4mOcJKB7cklW1x8GaVUTpIIktcNOi9B/RNPnVuAXlW7
NVzoahza0ROsTnQAuAerDBWkzlJx0lM84r6N1+8LdE03OiqW/ZdAqL3owsbwyLsYscJXeUopVpJe
rZHN2QQMOZ0dD7ZU2GVvdyWabCbqEq0DyvCuEu3lvuP8scz+vvHQ0EirkjTvlovsYOro3WooDmSB
9YYeUB472o/myOa/jaM4u9ibjUMA13RGjINRsE9RVZaTZlxTMBKBD0/6rju5bMeSM7DeYuJ0140/
D+78HBb27/mmYCFPdDHvrX/7C7iYIKnrUNIhScEM9A5icvXpnvU1WUOGBrJXnmIPir3f9CYQ2t47
R1vbXHRo5VGpqpSmCIM67jAoNIHubHXmL30gnKjYXSfeS6g/ydT4RFtRG+YAvck4DeQfRWvPrbu6
GZsxZaBuzSadN3SuAmJ8jOf8FS3+7lrxTsFe4/29w0VQ9LQxsFa20/SKjY69QxEwOCaq9O+N34BO
CxBQk12i5L1ZtPHpOc2XoVQRn1p/RIFRBd6kOEfnH+Gt6mG60Wc7ejlo7J3frUXuFMXdCuAn+MCD
UertKTcgLaO5YycSXxeZ4RKEqV+SWJ5xWPHYvlan8KhK+rHrCkEiIjDDt4bLtYmtLsZeyfLvUn4o
zdpeWkEOsJejbr4Y3wM2+r4F6KhPA7ME2V4yOc18GNWjsUI9oBJVQfZCumZi2FdjWA1wvX8McoS2
rSIDdROEFr1to+a7MoJM6LIL7L5jtka4K1gaG6WFiB2wvbI52OZczXaiTQEYvcE4JnfAO+nk2ujX
o1S2hy6SvLpR3b43nkajWe206g9Q133KW/JY1I0fL/QIyPb3qddflSl6XnpddYyivFV07WDogKoZ
Eyj4IbuTF35hafdmn16BSOMcZcV38FQdL69uN2XTLIUhm5kYGd9Cl6AYG2N6G+xBmHqJX0bJRX3T
iGyM9z2vOQgklENUQn8AcghRJ3hj7H/ajXFu/yYpnNowBHUaC9L5S/cGCNkJAjnR/XRWPAvDhu0d
E9uy7rO76RFDDYVdg4+LsTykTmbj4jji/4P09B/EbQH9wQg9yMxZ0Yu7PYqk7Sajj+FYhWJT7UGT
f69dIvCs99ufz4GY70LnCdUE6D1x7puQca3yCvcEuKgYc6SnTXbjpjcZSoYpBis7l+llrY2dibGv
uztPqWGg7Qspe9ngYptlhtW6TlIaxNfG41zZww1Eup4pspPvusvYYuLWyb36PIv623thaGuYi3Z6
30IeOZwQVMvK7pfrRvu1Vg8Cv2Y79Pnb/rs6nk6WzG3U6k2XBQRCqZB9P9aHAV/zn5l8ESxgtwyw
WRKf7xQ5tdIWve1gLmnvQ/jMAarq2Qir5ymGQmJSH7pBdeXIPAAb+EDAk4mH0iLwp71ouP0R7JNs
rsdRa2kjNThNYxk6Y5vZc6H+f5rgDqykTeFAuzX0s/Ftzp9aSYRZ3X3LbRfBRVstSkhX5m2KeDSD
krd02xI54z/jYu199igqhO1hRg28/FHP1yn6Lvy7OFkmdVrTKQsgXfA7vgPxClAl2h25ZQNiUF8R
0nAz9/7kmTrUgqFOAs5GjdumKY/TrClRFwMc49moXolS2xXUdBR5Rv62oqpV2QSZseBA7HrHxiy3
dYa2WrU2qVlAb8sjsPxM//GsHAcfqii2CRJ35eGyRZFBbicrcwTVtymneOF9j6eftBA8cUT/Pgsz
G3cnSjhk8TKHfl0fQxLbpBAOHbGtuLRV3CO16fQ+B8UR6r337BHBYOxsjooRQ0e+aIhqN72lmx3i
rgOpTHQFpc0Q6Kr+WsZkdPZqHhPQiBJffqsdUHo+i1LqvWyNIqdGPdswKaHcN5wxTx8NuZkGRT88
JcUQTInsWFZ2p3TKsYcu3GWX2D9sYNezoDgIkXPC3TlSG696SvMsCJ/1AENKfndGb2fywc67vnMc
4fEvyHB23cRCcmOBFgdfl/uq2jApRWFQhCzidBla4/UiGA5jXvDJSzYWuEVBBaOLWlIkQaSob2M9
/x7n/oFW4H42qKgDsfOyxitLI+xVjW37RKsDmUurLcoqC/DaozKomthw1zsqztOhqR55hRNjsgTn
Wgryk3Snvgi28POZYD9AUw0ApBXjUy83yxbazF2NOAKaYTCzMg4K5WihC/n2V+LVn/ePPStROkGS
hOYx3xCjSzhbYTjksDficcsoF/CwwPgE0z5bDiLk+Q58+KM9tv5NWDELU4vTZqWAu88uhIBdc7Ix
0OD7uSvdRKfp2XQbDL93d11sY4aOvoCwVFRB2F+zRVCSBv77E7bCqudW6tYWcF00TEg/3EyraBTp
cxKGZSL1fr/2NIVHmWcd5s0lTIcEEmizC9Rk1Mpt6q8CZxFZ4QKolU/TUtWUvuNjgEB2NemdMoOx
v6cPYMdzhwMQT5etsvP28Tx+XBp34vW8QNxO5ixIBsPpI+rQ+Ucs3ctzbhvRZFuxaPZyd7s235IL
AGHZ6pk1YZUlUR8yqz/RRZgXfY7U4DpCyYNFauBteKZrGmXGFGkzWJ2fmYhz/qhjNOChvNIe1VOI
l1ANiqv1Zfgafb/8MQV2+ZqBIcftHNY66obmMoC7s0N9Z+2/RZ3W2KZFnhZkM/Zlk3ufE9z0eH4x
FinAOj6ewHpVjSiVkKl0+er0ZuLpVKSAvANqwOfc2OC2TNeSpTcSi51yRp2Nsw28I5BqlZ/4IkGm
ndcBM4buj6xCKOozrqcpqTaoChbkhcGcuIyBOUdBMHoBWkM8Brt36DSUXzESr1sGyBc+fr/RMiUd
dWfJB/OCPUvzXS8njzRC8fXyPn2+9wC4+WOHd40wpJXWUSzLUFbfzEuXLoo3mNEtqHsFud5ObvTR
Ftemm/RcWwaKNa23KWAo6Fnrp8wZUdecMMnRBtaLfvO/t+Jh00SvX0dnFwTzXMZM6ibsysUEaSk0
v/+hjZE9cbF8d7s2Zthx2Fw4bVesa5jFeZC2lT/hWOVAb1tCnLTIDPv7xow5zOMKSaU8UBdwNiNP
cmVjeDRX3GGX3WLnCffxu3FBv0oKZehzhIzO007KaXiDQut5hOwxuix6aNeBSGBvhxzgo0UuYqCq
uZojIMPB6NfQzywCObCCPvgLgNLnx5uBQpwFGLiFkg0wmB+/YpVWaV0BhI+1oWSS/yS/wJfZv59m
cBr7+RtrcVp3lc+K7aIXwl5gxCMVmaxpqjKo7z4az606KvVJAmNKBdXCdLI1EB4INm/PhoF5Pk1H
9oFuPBc8miadhjIEWbwSEGeUIAsmHxg9TPwmVVcMf/gXYq97FzYqNXgME7wMPomem9JSpZJO2EeF
PgywXufkhsXk2A+v5wftNrk2b1kDYzkIme/2YhgYUoBTxeQ8XkLcqVDBTtyq5gxCjrMZRJUXd96K
sUp9ttmyNbvXv6FFZ/w3iRymGYhGBrP7WRYSJCdthGkpCMGpKaABeT37jZl0TqcAh4Cp2sImLYW2
sF57yqSpdi6rXtElw2MFXWm3KVpMrqX9F7JgELFUEn/N5mMi4Y2aSU6kVCVodiC9o1kQ5RwLNQYS
MbkTOMvn5g+WgCFnHdplO+qHHXA3bQsZdV9h/RgLfIXQa2LSHzkA36JKzd5WbYzxpFAgR1Rp2IJX
BwnJ76QGZWtUX0dDee7aVAD+3XmnflgYD+sharFoWcV4YUCyFQbRFeNq6XEIEFYg4RI+iB7iosUp
H492lBE5LVazCEzEY3WBEq30QyLndawE0XnvfJsqIEQyfA48RVwAa/ulGCsNLJ1xUj3QVT/K1SyS
8toLklsbXHKVLJhDqtK0DKpM070wHBM7X+JTOxWTE41t7+h1e25186xnxleEm0PfNb6U1oO9zmEf
5Dmk6gvNuo7z/E4b45+AXgEDlgMDdNl/2Vr5hwIUiRWI9Bg7go9jroRdNidlYEQPeYpZNpUA0efl
8m8LCoeXbe1+940t7lLUxizX1HnIgjZ/W8avlTUIXj0704nw2Y0FbmebWaOLvGpFQE7Ur07duTmt
iGHWcwLqlSO9kRizp69BNRw8ABgORCoDwkZUVld7ODWHUTwuyO6jS9+X84NmJjWt+p4lArPbPeR+
9QyOetCiq14HUc+D6BDtZomMch+VAnDCfpJSrPQqNBHrdEzwIJyTcxXY6fIQI1vEOEYOqvt0PGbK
4fLO7h7djVG285vECuIiddSFiBXtYDrUfFLA/D4bwDuIwu1eBrddHXdXNaQ1ujrG1axm1+AdcNsV
Esv618urERnh/FTPlTLFLV2g413EhwnTtM7agjEqUoR5osgU57BErZTWQG800DNoYKDaUjxUp9gH
F0pY2pTa/dvKOF/OojRqNzxtNoxzS0Mi9bjmsBsfzRPQd2cVJFz/BVnIziPGHSzQE6OPyD1Zsmmt
KenBsldVN+v0JatuQyFVD7sWPp+wPzbY3ze+F8qR0k0Fzvw8Xcn+O8DHSX/3izd7vVMHwj7Xvq//
scdloPGUo3uXKRhjHyCj7uWdFz1AuNQ33bB3FstWfo6LYwBeUwtRNfve8sc0d8zKecJ4R4R0aV7a
k1KMfhXfNHCUy+4vWiB3xqwya1sVjz4/rKTTXOPmKkz5x9pXh6Q0BFnGrh9S6CBT1QKkhU+1c5Bf
RFCERfYUMCpf9mppjmIKxt1b7o8Zns6JAjFcrOCXBPMP7uHpVwIYhjVABzX7kivS8fL3ExnjnB7U
C5oWzzKUe3PqgPfeSa0rSw1qubZLU1To23WJzco476dzqVRJDKVrc4r8CGR9GRqfsZkEl9e0Wywy
N3Y4rw+7JE7WcnpPc+vjP3ON8j9zjWJs6W6FH5gWywTuAGM3BhcWE0DKh35E9qS/klMDSMQQgO3F
Hb9q4A1iauKrk/3U/fW8mGAj/d8RT4haG+tccIROOO1zMPqDTKb6lkioWDUWdcxV+k8J0cYQOx2b
0LU0SVUQQOt9gHhqOx0mvw4zUYa3m3X9McKjANK0ACcgxrgQg3O7r68q0Zz7vgv+u1l84x8HWLUM
E3cyRkGDzMycZUjvsqkRDEfvr4NdJKAwBaSSC0skihpJISEUL2e0AwfLBQGdK/Dy3WyN/rHB3fzD
tFjySKAtzJB8zf3yC7MnLx1wIJEz4D6ebBEVzP63+2OQc/RKbcBemYRgLrVq24wWO6tTZ53uBeva
vSM36+I92prADdmwdaGJm/4sQVqRf9WBvc3q9zT4srn9oP5nUZxbp+ZCQVhqIgCCaTY5GR4NFDfz
hSUvwap42EJXR3lIBzy9GUvedMN4yPXr4ggw9UE8eCJwPx7XHxsJfDJGXr2O0ld9JIUzgSDAu/zl
duuGpg4pTwuzYjL0JT9GBHNtRggjd6wWM2OUu9ZvI5T+Heqxsrw0vYgRpbvr2ljkLhCSJ0ZBAJQO
6vgBYEJb114vr2k3ndgY4G4Oy5wnYM4hYleS32UEQiK98ot4caW4FLxCdi/ejSW21E04lTH+CqIB
JBO9Ff0qU4NCvE51IxKlDkRLZ7tvov8UwTcmuaBkRl2vgXPU9PWxdbr2OAA2ePnz7e+PZSiYcIWU
DD84o61NmSoKuO+nRDt2fWDKpeBu3/9s/1rgjxHEPWq9aanpm+3vVT1b9aEtC7cNLaB9Jf/yavar
SgbmB1G7RWOBnwYwY2Ux1xV3qxRfq7mjJrbC6KEfaI0y3YmRXC5HMS29vBuSNma5AJiOShQaNcmC
+kc/OOlTcSPFrvYFoqoAULP5B+s+fkCNNXey/m/IiNm5/fRI2djnQuK8zkYFaR7Tj6/LI71OTutN
gdED/SC5ogfK7nn7Y4rnhAgVGd/YGk2fYtI0r9HsJbWrJFdJ9e3yXooMcbFKGa12tPLM8nsDtYXh
ps0eR2UAy2L6n6LiZklcjAIZCiEJwSn7h/egc3r9/E6rkYFFsT6Rwzq8XF7b7qnbWOSCFt6T/WrW
iPbdCO6eBdzBiwjwvl+p2djgwpU20mTVI3w/cl8fJbtzwjvLU46RDCmIyUUf7DCWDrQxL69McBJ4
0ENKesmaGlzOBHy98qE/sFEF5SC6nHfNmBj4U/Gso580g6IiX8AJTUzfkmcXTKGOiqM+rRDDbm+W
6Oe0lk6bCOL/bjK1scl/UFL0Ur5WoZ9mr2my2qqWOyBB/U/euDHDxfxhXqWFGiAeaYDeSmwd8J/o
1XRL0yGtm4KiUKwXtAOTxpNkY5Odxc3VtqpxqFtljTLt4+RhiNwfpF9jiubM6kAgwe9wCK5yB0TE
jSykORF9Vi5HhQoFqI+0HmkWtQ7a9KJnxCZ4ZV72y90G5naJXIjOrRTXc1RbftH0z0pkHPTEsGlb
eFbUgJaj+ZHmup1m821mzQLb+yuEnjcoR0DuwOOrgAodRyVkPZz2uhyvDIygZg+Xl7drAncslHWp
DIwtF1DKPjMiA+MsAbEkzS6j4RGACN2bC0lwvvdv2I0l7hRAUJu2El6VfvR78BhYLBrBr4x09W4F
VOCvZkF3pnvhnhub3JFI53ZZozTCa8kpUVBkZAq3zZfmAWzZXuNKQYE4jdrzTX5AR/osgortfVs2
NM3moSg6cdxFRFstW+MQ9GclUWy10p1YJo6UGqIvq+xc4haTdsO4AJTQ+MZ3P0pjHOaoImXqiIFN
6icnmjq6u2A6BAPiR3HBb/fcQ68D/XZTR0lC5/KGIoZod1ElaJm43W/5W6o5jGHYdMlj+BjeKn4P
yU/z0J5Fjcbdes/GMN9pjKZ1Jcq8ogbul0/G+/Te4qcPbIJOxL+6l0dsTXHbJxdlqreY9vLDMPsN
or9zlINPqalOSSzqU+zCkIBSY412TcGwFBfLIDkN/aoVy1pOjMglAotJ51bIxDLodonIVITWuJCW
VdUYKbVcBNkXFrUx13MzgxsfbRIgmUWdn/3PyCpmwDMCJ8edQVrRtUsLCA5o4+KHM56McnVT0B+6
Krhm93IjDMtQA6RXOHU8k5G1LglB8JIhB4jx3SR1xigXBOS97GFrgothXYFixaTDJdCR+7csLE5S
9r18sxTum8mtbjXIVBibqRlMN+thuVNPrT0GYmYdttf8C2C7JO4Gj2eSDQbuAH/uZcUJx3FwlHma
7NKgkTO3/ZNe6w8pAdHg/37xbO1yHj8NGJidIfHiR8P0CtIMiEcRVPLD9et/sQNIO/jQVMB2uVO8
WFIyVCsALGWPPpZ1hBr0WTJE5e5dJwct0v+zwkL0Jg9Kch21ClYxnZYSbCehr/aaS7TSwaUn8MHd
W2Vjirux8zqtIW/ODq+yuH01X5fF6kBMW3Ca9oMERpcBzQfsB7D2j0uyVq1PY0kHxeX1hPtad6og
epYDAwWf7FYUa/cX9a8xvhESE6tPUwO12maq3bjo0aW9MjSBK+y+ttk09v9d0vux2+zS0g5rUXXw
BbVBcV4/G7eLx3gwxsN61R6io7zY46n+wgb/xe/f3XfV1jrnI0WYlYterygDuYhRxJsC8kXtQP0M
jb1TeTOYD/NZDIvbD1l/1sy5i5qBX3ZJ4S7pMTowLeXhr0iL2HH9HEb+mOEi4xoRaxqtwfDlbrIn
WXMLis+4KHZKzn0mQsjvBi305nCiTER0vuZeD5kGLnbQrypTYQ/r4KyoENZksclY4u3zqw0Lwanb
TV9B/odbDIR8ELfl4khntWVYrCkQp2GegG2+LtwJFJbKQk5miFmHrruOKnAQKnX8tavNBaPH1c2i
hEEyN0eIMAuO5+6B2fwczpnaxtCirBkkv0kjP5czR6bgMCgM73L03L1TN2Y478mqdDHWqQXkEFOF
VqE+QZrbvWxi/8tifFoDE4eF/gl3E6iJ2uVJjUDDoCjQtHEjCIYGLCHBfO2ZjSEsD//FJGIihWaU
Yuk8Rd/cV3QsWf+fYch00Dn6sQkO+pqCaU12ujuQ7UZuVIlWyjbl0yHZmOXuWqWTkpAUaNGHswc5
dS9+RMZ8O4NRErUOMSpvt2pvbexxX9acjDSNUOTwC1N/njTjqUtA6WF0B9JV2U3dFVetljb2XHVn
osQoT5uQIl/SF9OofcEX/8zKY0DJHTQUmKrEi4gXWp+ySZKHnKK8QxuU23XPUuYAnQoP6mGPSZS7
VF6cVgOWzxI9w3Z0Dj/a5s6KHs7liJnbMkBhtz5OQTjZbFCov+pepAf9eIcHKLlm4PHQsY7UjRvb
ehH9iJ2DBHV5EGihzg+AMJ/g59agZ+ZI0Iycq9dJi490Vv/3s/rBBAuam9stW2ojwTu/CFo63sZx
5YZAn17exveDwXnwBxtcUlBMeaRHK6p0XSZ7HaYvW7m/y9f+2NQD8JH9vb4AthZKawDyy2MsjW4e
S64ux/eg4zzJRfgaz5XupnXrRTMm2jPpGDbD0Yjr2taV8n7U51OaRO5U4AiOk3UdEur1mu721nCi
tf4bNKPBMs9HHbyFIC9PD1rTeL1pBgMd3KwJwbmrnJSqPScZtIYr/W4Z8sMcjn6nSC9aGQ7gBMUI
/UgPJK5kAHeNwY4r5Zsp1wEtyDdZH15zCVK7SdvctLWKIQ1QSjaA0KAD/pYXy5WcQsu4N+9m0oM5
SEkF7eS9NGH7iTWODGwx5SoPU6hy9i6Qu07nkMppnudD4zKqrtJrFG85iKpcO9f3B6Pc7bZYFCCK
GkC5jphurAP9OTpWBCq08KdUfr3sRDsZyQdb3HGkSWdAJRd+Gp7bo3rorwbfOmnCSu9eAgs7oH7W
8e6UKeGibW2Ga15i+BQfMn9i5KgWABrJHZM0FadZKOh8Du4fzPHB1hwm0g5LEVhW8wUDr34Eqdyr
vC4tMKws10nc4n6bWyPQtfE3Tcfrsm3f2nb9MWvFg6Y3P/VmjBxtRv1bMu4lI3/oSBw6TT9/Mdah
t9VmARFj+X0iYCrIykMG+Sg7DDGDpVhw78maIA/NprIqMzsqMykds5YWDA6i1QJdy8GzMMei1zH0
nub+mIZZFJSaEeSF9UPLh2AIMSw2Y/DA6XOTuEOB7mSrRtfEWnJn7tegMOcvU17U3pi14VuZxeFx
LiPXmOorjcQ/1bWz67yxu/RNl75EBZR4hyZQmpfMkI6pciTNZCvFsxYiZvSqTRb5W2yomd0oeu2Q
0XhdTc3NFPPnQh+jSrta89EhMjKnvnRmbWm8ENjNMl6/jHV8BHr1piqa3NbqczU8qnV2aNvEKScM
fYZ3CjgDbLUoXEX7NaftrRbe0oz+COtnJQ5QtLIXcmcV3/JFPVrtdKraLkBmdyjHdgXFWYvZ2cc8
u2p1/bqJzPtO0gJLe26nBLR5ZZY7S9M7ubEAs6Ieqtq8ycvHogNFS2XcElxsS/jdjORAg85JEy9e
Pj4ldWWPWmIb8+isVWaDX8ajkmpHy3qI4+UqMSao3IElSQZJ+Vo71Vg48gKediilQwLIkQZqW7iw
k6JAId2AUFqcg0S5+K1X9A5VBDvszK+5QW0t1p5oot0lPfk+ybK/lJgkqt7iNvZpBmqL+KrMslsl
n51Ii20zT+01GmyaGl8XEBtpRf88IkoWCqQStfXG6mdHARvsHJOjZlVerXybtG9Jix9NFVuhi5fG
uEV1jPdP5GZM1WNqJldxqQY9lKEXbXKL/udaMl4eaqdpd0wJuhIwaLaSXay9Y8qYo5gWWwYFc0vy
qxksAXhII6iaToWC+rhiFlWi9oS0Oh3igDR4LaGE2i7JMaLTuTe7p7yrjmmXXy90PMVRfsSo0Tdp
ql7NrnzUwvUbeCVdYwiDulevKsl4pcUtgJL4lYMH0PrXrpLeaL2c8hGtXkn/mqbhIUmU+7nvXHNs
g44A94SHG4Q94h8l9iNJ1puuVILYyh+XrK4PUiox9YPqKtXhzQu1xqM616rg+bEfM//EMu5uB93n
opcqGw0wyZPUz99APxSghOdgCPzVULtgzONAakTdMvldp+bzhQ8QPjIHQKn4olrap1Ii11BnjoEV
r/Peb6wVhV098i2MxGlUfqGDsYJ/qA2KEkDuXgrKuHxcGwvcEu1ymgxMb2YKhjin8CT1ZmbTpTpm
+vpYgqbR7svoVivT7+ugP0lyXbvZbDxoS9E4lI4PRjIGS1tanjXVPrL4H6Rdb/p6PqhV9yxHSNsa
TP2V4XMn0ee6xxuwK3XN7tT6B3p/s2tWClRoVnIMlx7YjuqgLdJzMUFUKopdqZAOU7Eozii33ppa
Py1DelS7mvrp3N/GUnsXD0iH2xEBoZyQo0I4DmSWUAxUFxzduHf7ugezpInTo6M4vEySnYVVdEWy
0rwC0ZQdEuJkLahSxn5xhnZ+XnQLlY1ET76ldSPZ0tR4a5T7Y2ZgUG0Kz3VZPkJJzln1IXlul1n3
5Uwu/GwAeYDcP8Zl40GkCwpVxfpDJ6sPyWLbCufFby3JkcPqaAz18xgSjLsV+XioCnAWqVFzU2nz
wWyKX8VcVddrSu7jND8MdXfQSdTaaV8fW1O71qa2fJiixY+WBiRH8fKzNbvBQVKLY2qGpt0lxU8M
2IH9qTeIncQF5IslsG+nypPe6MAOhOurWbZvZWu8mQm+bNMZkjMZpr3G+euIcHk5kdh73+DK/eOc
LOneZLxRklqSlCKxD89QcmTjcEys08MQgwOI9f1f1HD20/g/FlkSsLGo0iEfu5VBeVw0sa41T75i
vCPjb0ZfFHtiToe90ZEPa+SyGCuFwdoCjLyIHdOZ7kfX+Maa8lXQXhmQ+iOPCHz+D2TFt0YAij9w
koR25S6HweldnQji0G6eiBYTaCMJJi35aqomWTNGKpD/D5qROtOQPsfsdqKl6Q6zcpvKrQCIvZ8O
KwYoLQibxeMhtwajFYyAQfIRU+kPCAjclLeWVyAncTCKRVxwdDY2HnSChe7VCtlM/792uYg7xkmK
IXigICzFYXyGrFWZqDc4tuG14c34zLJTufFpCR3QyYlwzXtI4w/muYdWQuPBCMMccXdA43xyVl92
u0CHrOP3+TtzORBlOilG1O/oe48oEiTpe1WZ7Q/g4bntlOmSVAHA3ZMYb7WnREIA0CUXDTivH783
yYsxQAXA+PJ/aLuyJUlxJftDgxkgQOKVNZbMyLW2fMGysrLYESD2r59D9XRlJMkEdWts7kNbW3ff
8hByuVzux89JtOcEzpgkVou67eUTvppTo/+N1iba06Asf3/c4opH4FRBv8XI1WNRxvdBR/2yYv5l
M+uB5MzOIpCAbQCfmhazHKDydVZI5c2N5hhwMhcKk3MPzkg2mGnWWqiz5sbvtS1CCc15xswaSJT2
MI+19vdT7eLEHnD3wNUMY9/ZYg/Z0O260GoQO7O8CCkkm4LSVPFV++RVqx/rLVjv1q4tXkKaGCao
dGJlCgSb9e6nREDE8nVjy7YWsTifPEpNaRilf+raqQshCjwqbjoXXfAb6jTfsr+ZTcKGMbR4oDOP
Ts/ijVzlfR6TFONXM0JJ+Gw/I5T+gDZ2pUr4zs7ifTwlWYs0vUvR4sbckE2P07HbUWgmDX6WWlss
teub9baqxREbml7isQ5YnhxdJwq1GtM11C2Gs1UjqO7qkERByX6JrgzjVOvMClCd0QztfpLtsEY0
F58u+8SqS5xZWbhEHKcZdg0xsw++qFFqRdHDZQPry2C/CP4Rj5aSUiMdq0hVECYG+Qsg8hZtX6Lq
P4clg5n5zcbicJYizHujbYHILG9m3UxV9qKZmaesrf/bYhanNEvAE6NGKA6LQoSW2gWnIucvbUY2
bvDVjwZaHGWuswMnvLDTaR10EFNEm4BOPwaRdVYy5fdEDFt44fVUYVZmAViKMbas6jOjzruhw/5r
Ro7mf+2mBD0+xh6TaHyghZY6na58Ai1djlRW3mV6+LnABL460SvQGjpZEH2//InX+vjgEZw5SoAr
BtHM4nDRoQSLQzFD1H5NAkxH5TTnDf3NrGt72dbsFx8eauBDwfKxcujUvL8qaR32nRLjM+PCdNNI
u9MnYuk0uwKv21aJcsUWKviY5AULq4pZ9YWtYuCqDHA2Axue4un0PofCWbFD+sndNrNnav+5yJaM
m4OGs68sFqlBkY9SYKpAar2kz2nCIEK+T4GLoK9K2dhq+ByZt0n1qcm3JlHXyodzRwo0ECjXQ/xi
9uuzVF9v2jgMOrRr/2aKYy3demdtceyNXqiTnGDAosRj+3oq05up0q64pN3ng2SZaZ5ZkhGctBE8
wFlxQhXmVksMJ+2K45Dxz/+xL737MYsjG7dKrOgC8JNEe1GbFx7oThpqFh+3BLVXIvY7Q4uIPYVG
KrL5fKjNZAnW+FUrNhgPVn31bBsXiXQaBBEzS+BMEtHZKo2cRgwWdDaAEsr3lz/b/Gs/eOebqSWI
IW8a0HoQQGlUsHdTbZfGxa5D9T4zKiswqF2pmn3Z4kpsxRlUABtTDcSZ5XPMNOtaSBRcyDHhzwoK
tbWO67vNHy+bWYtj7+wsU5IoV0qBC9HLeh2cr4p+FXEi3IpVn3Fe782A3XFBX0FEchiIdI1seotC
YfXkn610EUn7PilU0eF8yNxXJSgMFp6aKQc1lC3dHDauxrX3wLv1zn57dvZDLkg+KPDL6KoD0y1F
K+mXasncgQFS9a94wWBQn+msyYwCXHppYdJkTDTm1clTXz+TJremeAu9th7S3qx8cFCet0NQyeav
McK+cyofz3YIVDu1pe4SdZMWZtPg4qIgGYkpil9A2+/mSTiUiO7n+w8VtcP2DbjCmg2Y0tnyFl6a
kzJi0vSrq89RQVYB+bqeVZ/qXeNOwpsMz/ypGCBM327/rL3m3tle+Oeg9j3DeEvkd601c/iOw9y3
yz8Ze+pGz/QwXSeH6ltzHTvdFpJu9o0PYeds2QtnrQbw7OsysFOhAsnDRq0KK5HMFv2XzNMicGyL
7CYP05uiqvzLcWE1fJ9ZXlyRNEFNr+gH6rUMKT2NPumBfH/ZxIrs4PtNXVyMgTnkhAzIa6RC3PQC
rICsfAqa6aUz49ZS2+hJUlLNiuPOM9vuS24aD3WpurVOnvO2PgzRdIp4cGfUqkvA0eVt/LzZpy59
/MVVSYeZkaDFW3eezP3/OFKLK1NMbdXqFEeqMHYz1htzJBC2tU3lMDrTdeRuKZCu3p9ne7yITIAy
acAsN1CIY403qzA6oToEToxE2+57ZXAvf9D1G+13IFxOiSVR0tYoymNwUTNfkiBDA54ln/Be2ti4
jUOzhHOFjZzUJsEk/y+VqB00FjyUGDe1/P6XmxM0sSqkdsCXufCPXM+kcahwc85ZJMGA3Xg7D9h1
/vYk8PpOvZlaeAaLob/HJmQ6omqsTvqGr+h25TNeDBvX46ohaFLgMc1mgqbFsR/VJG1kOuGdPVVu
2uAREA1fWQ+cRMaNDVurIebM1vxbzm7ipO00rVeRikoG760yTr5XTNrIotavKTzP8EpDgeeDCFwy
dBQMTUUBrYtfkAsrfMqBFaB+AfXiLXmt1SzxzdhyrDVL+q6jtANEePCSvrby7meWX2XGXZJijFBs
DR9vLU5f3MF53itdL1BQ0Hzimcdgn1dokTmqx3Yx9Lfx8NnYstUjfLbAOWSebVk91CZnc7GnUAxX
jON1q8sCBQZ0fS/HivXDRUHQwpAE6yBjfm+p6oWIgGwo/JGCnjAWn40iaWwzKTwAaNBthJbXJCq3
SvA3RRw+mia9u/wTVjcTXK4AtamgitEX134RdJxF0J70uKFec3QkAxBn2C3L/JE3AGTUGIajYaBs
rHz1VJyZXVz5CmQRG/AORj7RJDvR/FH/q3PHoPdo4n9gyF14zaShCZoStNaK9JOiEIwvbe3eahRh
YMzQMbUkf1BrjkXVMiHHaKUliVPVyUsDrtpdy0ebaUHgXd6nVZ9EycCgIIOnkCR67ymAbCCbb5Bf
a8ZJmK/l4OrZ1sz9ujueGVnEqrpEi3lCvwpA1tHtfkw7+Vb3k526Sx+2qrZrDqDQXx6nMBMaAe/X
U0YZyEjqHnh5Adm6VI1Kp4vk1L381VZjxzxQpkN/AEycyzGvSW/bBA2ffwo9+S7xxsGf1YgDC5HR
1zZj1ZpPqAB1g7weSqMfZoVyPIGmFBSrXksf5odX/a342oPkMQd5vunGvLRMX7va7oisvS5xQcuA
A6Me+GF0SEZVUoPgIfUgTYzRZpB2p+AVhQgoyGatpOqdy991zRvxFjZBmg958A+jFdPUySMpeeyz
YbqaoLKYZNw2SLNBGLth5sNzry/7MNPrwDOi0jOBttDrH01vbjnJHAqWKTDmughFWxh/XaY4uFxY
JQncnr09K3EIO7ppDtWee6FH9pc/3LpDntla5Di1GvQDGWCrBicdhkjtWTZReDMLSeFXu8vWVr1i
Vq4HV9x8wyyCO+jxczGBNNzr9BEUrZ7ZABYOPCqtYjcEju6ytdXdOrO2iOkjmcZqqnFtsvQBvUGr
0kJw4j9cNrJ6wADAhperuDaXPSxqpFUPNi4c6PRBqNdYnKUFKNWKZiPgrgUoSFEoYHoEKz6KxO8D
lNRHWVxIKYjO8/EQY7Cm1eqNU7RapTmzscykcvAD8yLG/vTQEnDqPfBssRtBk1iVPBUkXNuag+v+
p83xkBqmbiwbWUOn0kDlA0zC14vOnmGlxW6ueOMGTkHceXm7Vq8UjIX+trfw9yarsi7V4RS/WHzl
61lDBPRmfM92fzDVO2dmH07ymbXFpik5JunlnIKowPyum7cSw6C7SYEnzyFcWVoTe4BHXSWZacdI
CaZs9C8vd907f692+fibCsNM2wb1hJGjkiHrZYaB/vCRCOkwRmIrAVk9cG+rXaY4UizlBRtF4DG1
AFQzttvwSXQ/Ly9pLUE820B1/uRnybCZjQxgKXQs9Dg6RlOcukCnjagOh4GldQXub7SrRuX1stV1
PwUJOiaVoEoOGuj3ZoO+CcKpY6bHlbt6H3yeCbtjuzQfVK+EuupW82ndT8/sLYKXDgKDaOSoSoST
9qwIWbF4AzoI3kZu28JwoB1B+PZlLKQ7s8gPU5dPW9Fg1XlnqaRZ7l3+MKAFhqo8SCJEg3lmdthD
O9YdDr0zSxJK23qn81H4cFTOrC32lZigauaTMed6g5N+T/aqLT8b0GWW7BQdMHEVRODAwICmva1S
tnovndlebC4biop3EfJMXhHLqIFGzF5M/rkfUP1RtiLQ6mdF9xJjQii5yMtMM54JoBIDRVXxM/AL
R2Aua1/r0IiJdsF3dFL1LTmV1dW9GTQX8w9TVYlqJoX3eANGgUC3jSbASjOXs0PVm/bGSVm9qM7M
LR46Wp3rKqh7A68Gyor59e1M19ZZIPyk/p/0adeAZVD0/P1BzYXnRNrIe9KB2RoAXhtIvmt22982
R/OTaTduf4U5Rpud8iO7rr5MG7f/+o05U4tjvoKhcDN/+7NopKSJoY5BGPvAzpwCGdhNZnRuIEnE
7drEN/LAG9M6sjTCHo20PZZKAeb7UdrHytYA4+ZvWVxtANo3UwyHAx9ItoekwMvM6o8blf7Pkd0a
cVmPiWeLX9xutKFcwRAPxU6X++Kb+ukXJb4Djb3cBtJ7I3lcvV1mygMDe62Da+j9p2ZcG42wjiHY
rg1WqeMFPXwKg3gj6q1775uV+UY921BhVi0JFTyYGBNgjkUCxDdwaqt38tk6Fi4TpqCKqDEViwkC
TAi2mE4ohcs76gQ03MIVrMYaKKcBWAoMBzia3q8mUcG7SxmKsjMb2T/F0pkMkvwRH9nqpzszNv/7
s08XmGU0tlBo8CvRWor22GZfN0LL/HM/3BGmikRbQ/j8MPMI4CSbwqYDkRYpapcbY+1qXL3vZCWz
SAfWIKgS3/Qlen2kknxaGQ9yqFxVKu3vxcj+6n1x9msWcUclST2hNIaSQSsduNI7cl58KUDAfnnV
q58VqTGSAZmoyJLff9YomyRdJMT0yvG1D57k+m/IUPE9Tbw28dhE7WnhkXErQdq5AmKtMQKO4Q7c
g5hDaavwqkyFF8uq24nssxRpXzjHlSWNXh+pSLI2I9hqDnD2QxYRTMn6IM/L0fQKiV4jnpU3WaR8
w1TKLqftsQ8NjLYow6FOY5sX9JsRNUhGkuChr0ubtOWNyMldkw+5ZWJE9RQP6pNBi63u4FocApAX
CGlwRkBCdRGHODifw3pEIa9XvhogRUlngv9o4xZd2/RzI4swVGsNxltLgIUxqr+Ta/ZiTNkWXm0t
EJ3bWGy7bKSKwWOEut4cPRwWRyr5YTC1Azc3FVlXbc26UhCAViG3s3DiMCWTUtV95ve99Cp0DFbE
CXh2NYiyV/3r5QOzukFvtpZVGrBemNrQwlah6JD5NslogxQXM1aVc9nQapKOHgeKa1gTKl2LL5h2
lMRGQv9FNP2LRlPwUN56EKwv6s3U4mhMMqvNqMMZlWOI3SShJcXZLh5Da2NJayEW8m1IhhXUND5g
cmuihZAQNWeAgXZIj7P+5Hj7D8Rg5rDcWtZqDkEwyK6AdELB7NjCMUZiClMEPWpN0CKalXrDmfTq
xvSNXeHn/zlyUiOEaLqsKDrUIBf7ZUaa3iodqvy9jJE/SI3X1UtlqhvfcG08/p2ZxV61opWLjiGM
ySBnCibIcBtjZ2VhfYT8cmCX2gCkK6m+iYBmnpFot0bRKlbcigLTqq1p133viDH7AaCVYukxwMOd
Ke2bhj0ZCXhWGGj5+CQ5ShuIDY9e9TLkHuhTMABMl/0f3rdDW+Fo+nLYH4TCv3RqCoKBaUuScDW8
YYAYtw7DM2iZNkNDNoinYSz8UK49mgLGLDa2ejUbJlRB4gMAq/EBuyqFw1AMAe4y7Snb068zDQaY
d44Mujtu52/LRcy+s8xNzu0tIjZL9JZXiBFeTA40PtUJdQqMoPag9iwwXrlxTNcSu3NrC08ey1rj
LUfkMVIQ1M2TLEHimO4MoId2yd/BqdCYRtoKMSX9A+62gbfkbaOb3mAe9OnIMDlTbeAKV33vzMTs
M2fpY9cYAytUwrw03lG1dipUzeqtRsH/4hZvC5l/xZmVVmQ0n0B5BsIxSJiqNhE2xq2tztXtCSiC
18KPv1/eq611LRxDGaO0FhyR2+hbu6W3KQktZDBbQWeFDwQ6xW8LW3iEEdUBUwYE0klxZtFU/Uip
BZWyxJvRLJjtctSrqrRmDYfyE/4m9TZj+Vrf4vwnLOJeLqeGEeV42URXzAcPMaAZ1CeAZvzB3OD6
AXhb7uLeqDAOQ5oGX3X0tUOuXucu5MSufs2QiWtg7/zLm7h+1b993iWJREsFek8hDlyHMfLD77qx
6TNQ0G9Zmz/Ux1jye3FLFGqe0DwsR3Rydd55UpDskX/cylLqDYX8nfLsLiqKH5cXuBqRz9Y3f++z
c1FDcpcLDaSshOYOLSF8CLKK/5uJxWO0yMsqbptC8vJR9pjpl8NW52w1yzxbxCKERKNOZnAGQJ8y
dybozXZm7w7x10HZegRsfa5FGGlyIx6hWR14rdFZbPoKFsuNr7URNrRF2FCn0CRRhvtENwNLYEIK
YWOani9vyVY41BZRAyC/wqAjgq5xPbeHwSHwDy53bsBEI1SVNoPE6roYwCWIFCYUMBfVSMwgtFqe
4tUx6wOTAILumBy3M4g3/ipMQH5StgCS2DpS64kmkEgzey36nctHbpIbtB4rBKfOIx57Fai6Sq9o
Cu5zr50289r1VaJMgRY/BtaXj0RhFpT33dwWlCW/x2T+LK30gI89bTwUf71mPsQKQKz+tbTwE4FE
d6It1gUWBgs0bhhsz6w6Cu1Eyj2M7nSpZpv1S7epXL0eEoEVAhsMGi7gRXgfMiQZaXsgz1iGsPxk
MmKBYPMK4rSHQRGohZg71ZSuyqF9HMcBeJRiI19Y39Ez+4vT3lSJCoaXyvxFtd/chofOCnZ/Sra/
tqEo10NehwKd+QHQEAetXAZhYXrQ+nU0TfoEKbLPvRJsJHYrkR9tcYSwWaJ1plJ7/03jIQmBy09j
P+pTO5dOScBBGeRRpXDqCqPLj5fP/8dVAW+IJzl68SqkgZY11b7hUzz1DRhk6sCfACpTypeSbnUh
PwZLWAFUEqdvHnFfjpHVOlemfAS5YJtEdkS4lcsvl9fx64e+PwUzcBJafeocUz7gauoxG4KCg+43
2gd31eAoDroPrh5bhcNt5nQH7huge0Lh84ahamNVt8khdxJXcnTn8k/5eAe9+yXL+DaEDK2IBFOA
SmyEDnjqb7MoemJd5OV1v/HIUefw/HHZmHEAYAlfeBnUAtBGMz2aFcgq+tyUY/5gCqncm0as2joZ
j4Y+3RpViXHz9kSU8cAMcTIAi3TMfnquRvazGBB5oSRpk1Ky5Si6SVFXcMopO0UjuyJT8JwPYkeL
8K5VRkA4mXE9yeXu8idb9UJoIs/c11T7AFIydW5OdYWOmF60p24EyDaufV0bvctmVkbC5q15s7MI
lYoKho15utCLIoBdFAcUZRb3Y3sEUjlJf5SnBowTWxfeqvMD7AJwrwZ672WU7AjyBDrNlPPAC8lB
hLj8urGuj7kw1nVmYv4JZ7mbRocwCUL0irVrCBMLZzoOKOP+kh6l0Z/MhcyR/YPbnRmcN/TMYJ3p
ekI6UKBi1MWdmRwiT72tnMnWPGzcrbIRFNc/IUi88fzUlQ+Mw30YlLWsgTMTXTTLMEMrGB82PuHH
p8v8CcHLqwLIY34AkHU0MsweBaO/QJWvr+a3qWV5clJrzhJSp76pRramB5/DQWwtZ32D3mwserCG
SHsSSCCHnIGTEQGsa27NgW8LuC4n7L3teZ21Vc0N7ZmOEUTTSzfXwfuuUY6zlYa9L/X5bRdk95c3
ac0E7l+wVgA8htrk4m4ESfMkTyBQ9hKwZWX56zBtwPtWw6luYPIPnVwNWKTFA1YBp2UW13nu6xg5
Gp+zRwCB3cIhX9jrjEMIffVmhmoCwQh6Ycjen4ZT5M5M+aFTbYT2lfkntDjPfstitTTvRhPw1wSF
0d4NdwVmy1J/+DJrIvK9CpaW6MDc6PA34erM7JKlpGJ6pvekTHzCqshKFXI/pFujhyuvjnlthqwh
94DI73LegWudVE1JM9PlM1+zIVl81O/ZQwB+Wv6wzTPxMakCshsj3NBbM2btisUjhxhaF5YdbklK
XCWYnCl9HGRu0eAhpTH43L5f9tPV5Z3bW7jRVCjNIFLEY9QKepdb8vUj6vV2W/0hzExdyznODS58
JY1bGcSMiMf/AEYzh18TCqSX/QvI6f8zIz9LH0h77soH+JMnXTXXoadO1pZqztpljjcPBj/m3dU/
ZLCI1QY30bnSJtUpCim3Rj79FOPWCO2GHbJ4R+opCBqNBEJbffow5Fd9/yVkG536tYBzthSyiKIk
aEPWVCgnBACo2qQv79s+v9twltW9e/teZL7cz+7SqsQiwhFDRp2X5YCvjE+JY0gWuafXMvKS2k5A
HSZbmb05j7+2PCRDeEERXQeX/3yJnFmWgpBPUwImuiK6J7WjPaeu5AK0x/aVcCGTtivuSn/LPVZe
jajHn1mdf9WZ1ZqVESk75EPiMDeY/pnfAkbnD/KUNRc5N7VIU4gkJ2ZF8Gnjaa8rpyZFKb7bUvda
279zI4ukMhMiSIZZJCrrTbDlHTKONw6nVrYpjra6X5ingoQhKLZx0b7/ckjI6SAl9YyQ41DbOSnW
fKlj9OhKqS32FYNP3tZUxNr7gp6ZXDhniougbOY29JiVd4M62rKeeMDa30KSU7OagP/YOA1ba1z4
pAEoVRE0wDDNPOJF5Ktu4kn2S9sfQczmBEcoBpb+ZZtrt8P5GhcOqcuSYbZ4Fsz1eUuBspaWQBhE
Qf9TBn+rOGRb6mVba1y4JR9VcHfPJOJjKe6gnornTraRPazvGwGrEkpdGlliRkbQG6gT+GMQubAY
poI3Ng3gKbp+6kK8ejJj2sjRV88aKhf/Y3H57EVdl6pIO02A28Bn0Hwd8sSSk+fLW7X+5d6MLE5A
lshmjQ4p9QKV7GhVPxij8fWyia11LDwexCWtEs76kSFvb0yARyrzpWj602Urq0Hj7Gst3LyLMT1t
4F3o0fFWj8EIW3YuzRtLM7c03rc+2cK7e1IDPQKhMo+Co7hiApSVW9jodROYxwU6Ae+nZREiknlG
+h6aw5UpQyYoOxaBuvG9Vmp9uDUAvP7XxiKl6hs2FgB/za2lYv/PrfEGStgENm6taJFPhR3JGJVQ
PBW1cR0kCmpwRXfbMRV8JzrkBoH1ytSYW1I4HjnGxkuBknJtHhXS3nZFL6y/8Zbfi1/2nkagdKqE
4G2lx+SON2BJF3Cd3gydDETVl22hO45rZPm4p2DxNlRQuirKh9J1IzedIJiEk4vmwFvqGqW2C8re
jvuTQQJhMT0GT2yMQkZtte3kpvlOMqBoDYpjcMBmV2kbu300OXWrO0r4WZL2ZX6lVztT6P44JdaQ
Q6HBtMZx10AduOSowVXENtUaDAvZTyIHIEg2vk2q5itmZumQeTR05ihaYQ2pF3UPBF9eNh/zfCeP
13IDxlY+2Po4WBLIqHnoNvGu4NorSqdOQxWUNDWrzSDE1T/F2Z6JUsGff1Kr2mE1lCrTp6gRIL4f
D4WJXCiIB/DRsgctf5II/nnx0ITfSPrcG53H8xyUPR0YuWUrwrhBwwtbAis2T6BSknVuE2pfQZVt
5ynHT32OWf6l728mibvzfyEa2Wq0bg94oyVT6MppHRiztD0NRotpLchrX7teuYZOM+Y1Jb/LZTsP
yhvM9UFeKXLliO46PbfHKLzSFQFdpM4asuQYNRxqtp3NWwn6pYOly5HTlepetD/mplQe3bTqfZMp
fhg+abF+LFrhkzxxSaTbantHQ/CfNzshZ/dalF1LZXFSa9mTg6ug7o7gErKGobP6yjxilMTnRR46
YxDbCF+xpaGgAHmCwoqr+6q9i3vFxvMrt4xBuABl+1krW6MZW7UBHmExHHnyfaiOaXLXAiBB2vRo
8jsMGQPIa7gg3bBw9VujxK1kxBI6esjEsOsbFcQjsk2Tz2Pzgmn1bipuBQf7MINs0hTc5yg1aIk1
lo96B3PVa4LdqWlrlcBLSmF2TfqTpIAjTfqp54rbj2AODkAVXqB1q0QWLSs74HxXssHJjZNG+2MO
0h3oMjhFwqyiio5tx+8liboFfFfKhNV0wbU+IWE1wLafv4Dl3I51uPX4iBkGVzUHh8PzCxUdNFC6
ju1TzIe7osZrXUXbnWWYf/xU8GqX4cN20K5mtQBtOJT/BkinCO0QcvDeDoklAO8RTHI6JTlwceqz
En7Df8py9p2TV1bXcDoVARf9/lY+NO2PDN+6n1JbHTunAQ14RFqr48ouDUKvjTWnI52lxsLptMwJ
tOJ+oOUVa4kdVvUVq7OD0jf+hDOhZmwnq5kr8/7QSy911QG4ZLgpwNYFRotz7arMgn1W4PPoOXIJ
3ZbL5oGqiaXVqs8zX+VhdjMp2bhPW9krmSwOlWhOAVEk0NAnT1TP66tgSHN3xEPS7yCsvVPAy86H
0ONZl1g8inesMRsHuiqPLFMqBzxW2TUw2ZFFivwVPd4bVkMNLI2GE+jWvalobqae6W4FtgsvF8pR
b6POauPMVzp4ep5nOGwNQIDFT9aGjpSB38yUlWQnx2Fv5YYR201SHXUqAiR/uGNCDP+SEUhGm4VJ
dQKU6zmUwbSdl1q/K1OCRzbmDnYQn4kAPs3gAJKZ/wQgWDiDVjpGzByjaX6qmAQok9yLRPhY8Oie
4/84Uqm1gqxylarcx3XZWHEQ31ClQlc8vaogGJENuRt17fc85IfG5BPAYSbqrC03HRbxJyJNp5pV
D6Gc3aRZlTg0JtpzJJHMClP909iluzEQHuRqfG5mGmYs61vsoO6oYR9bUAZ7ZV14I+XJvmymL2Ym
+UGKclZQ2XHBbkAs8L1t1e+sbWKrSxq3GodTqfMfqpp9UlnwGKsa4PHGTTMzApYYLgv1x2LXA5IJ
FFIZWVDoBI169iPkmRs0YjcpxOvlydVovmsUegplxH0CbaAkgdvGiLmTTfh4CHPdw8DyVxU1bDBi
2ywA3fZUYb6qJ/v5DyHgqxft4ECY5UVohY4TG3xu9eGajCkCW2Ag1Kg3rJXukix+qov0C0kCu0ji
17bWdvqAM10lOJI1vn+hCKuqI2camwchmu9BDKE+pDE3eTwQG/fXXmmb1pIr2Y9C009E4eTgkpJQ
hnQLvWZWrAQu2GYhFGWC6rAM900xPMoY8Aa1pLqrDBieEGjaNsCpL8frHKNbeWR6km5eayHasVJR
3EyFfJIb8R2C9n7ai1uMqH8ReumIIPCZlMxZITQVFAkwwVi/wh+e7sK02XVtCgKGsv5ZDRW1e4MO
VpiA9J90BNJyAYfGU2c0WB8/aSSVbKlIIGyVq9/7DmxbE53w84Mc4Z3rTtNWj0VNuFPwQAIbWJFc
mbXS+cCiUysagtdMynxJVcFHpOyD3kAlMpYjG1PlJxKmkHUIglPTgEN6Gh81TIPYJBdP6Cvd9wX6
EVCMsXpRyI+pHHmlyolfhjIDiwXkaPoo2VEUcSxp0BkuroYDxY+nswSFYG+sWWyHXf2AVOTLKJHB
0gbNluT+PhhwHjoT/zK04vEpKBGLJjw6CLUVPt+zoAGJUfsCVT0XxkNW53tmvhCzsjv9QQond5Jq
UAGDBdme2HT3XxAp6wXnBlKqcrKCMnHbBgpyfXzdp5jOqMDG1lU2kSBWUCYY2KpDB5r3z03Kr/HY
120RQh2oRUsp0rxKzSs3G8C231NrFEDRF4Vm1Zq58dxazVDPkrRF1YHzhBg5AweJFGtQqTg19e3l
PHBOcS9lgYuaKT7mqEUR9Bf1Bj0rJSn2bSV/TjNsT5XK3tAWAg447Hm6URBbfY6frWyR6Sc5CfN2
Qj3FKH52DIUhZt7qwVVtfs5BIiNv4ifmN+OlhS5yfW1IyqyssdBoX+/rG1CMoaQy2fWp+YsJJjxi
3pa27PzEvTQMRgxTdQd6Ar2ejppevdR8q9++/loCgwq67RgUx3Qa1nxWY6N9YEzqCI6kf8d+OqvY
KYc/Y0laLXcD1P/b2uKJmSY8kZSa47XkhveaPV4DQvQt9kePuCAU26aAWvf9N3uL+skUj0OpBugD
hQyM+RG1ym6DMniF+HbeqTcTi+OVFOBbjBlGe6BC84sVIU4daGnkGEUdX3pkUcBRDtwjW6qnoHta
c0cChhDQweKxu2xyjSmoHpUCPlKqkMENGzcXwu2IavG4/DYZkhfjTPQNoICpaUn8Met6G+paYB6P
PnMTUvE1XgjzqPeVxr5MvLgrJp+UINdWtVPY4Tk1hqdeNW5GSMHwjlgRLhsSqU7cHVozuyXB9xKx
UypwCVcYwwEODAlhKzcuH76x6pEPlU90Ckhz5cSaCRIHyBGdzAyzuSYe5KCDM8udxoJdBE2PNGvd
viHeEP8AUseKmHEbI5UfuezKwU/SvEQlH5AtqHsliayq+xGAyg9a0PZo3Hel8jMVCJ2TZOs6Jv7y
XrhUhiZSl2jEa82isLIyU7yuGE6QQj/KY+aScLjO6WgnpeFwo7WgIOvVorgpc8OhyPCqUHUidXjR
GJ40FMp1Of44rl+3LRInjPRYphIc4jTH3VHfMWO61yfjJpgiGyn/LI0C6RPlDgAFH/NFDkQbLCi0
/CiH4bbthpMx5cekL1wSRA5GExMxHOKefQY51FUVI4S28ZNWNr4GGECvh14xDmD6TR/qkFo59ipN
oVtKYztPvqrRkfHEYgWAGyJ2Aqmwwqrf8x5b3feemfX7kDZWrUIQtFYdk5B9UDxnJpLZScYfhgye
TnZcYSJtmE59GB56/sITea83k1PSbzy5T5IRtAf8Wy6beNtPfgcmjgCq33g7ZTzcMfE5xcEiTPdY
FDogmQabSnEVUbzW6ir5LGhkC0lxeZl/yaOgsHo+2aFANymMvKIM/aArNpqzq4W5t4OxDJ6i03SV
5hAfY0X4qWCtnXftieVbwuFbZhYlRiVRhlLK8KL4b9a+a7ltpOv2iVCFHG4RSUoUlW3rBuU0jZzz
05/V8mcTamHYHv2nau48pc1u7NQ7rGUQ8/NMYr8jyfdEEbzL4fW1DfYu7KyOw9QZm6HSCenAXNkj
xIH6hALg061dzIe4YCFCPUDdp3t1v2CHV3jWAiDouEJi11dtbqffVL90xyte75d3diZsDEtI5KzG
1MBg7EcFGVVDwTUfL598O1ysTs6ECySQ0izn6I4ij5p8sssrpw0ET5Udur0AfgZx9389GD34Kh7O
S2sOaKiAZKV+7tJTNp+WKOIU6f7lXFjS1CVVxyY4k0iA5CvJSIQSUoWqSJCWwRLZiQ9mlRirRh6G
MrOd/OlDDRqs8KqyJIvYiWVPVmlxWmRYwZaa8DmEyyZ5ugePGiiHTKdWWk7aubFrj8CIOSY6fqGi
GM6oyBILltIIGNUyTsVjcTvfaFdW+rh8S4PaNQLZHcieSLYYAf42BUYXj0RmU0NX4hndUfQsV1NM
oPiK/k0n+0zkr6FsNyhXMpgrBW9jGvUSZGTEq/bikTbZiOTSSf+/wKPZTGZW0phMQ0xFMRf7KkXr
XvIVF8MmwF++H5x63wXFsTmSE+8ONydL1t+QSe1VtUMBkx7wFeVncuX8NgXKz3JT2JITYq/shZbW
8eDjT3/zTssk9z2JgSEIEgG/m8x9uWi1XVbpl8sOZltHMCkmYlLMBD/CW2OfCkmZAWuLl0tdXM1d
MttqFuNZ2PIohTabbNgi/J8gFi1JmYbeIOiuA1yndAyQNs1YvaJkCdHL3O0+cCiAFskSBthVYLK8
PRS2XURhoEtEaTYGM6IDmTC7KPK6eJsjkoauocEMyJf3MHjgGKsL8NABcT3ZZZJbP2OfzUuP5Cd9
a4PBMAA5EhfVekMrFEyvAn0PVPIAK2KcSiKI2NOIwUgVLi1I0yQXHo2jFBuox6ai6FhpxJysSafR
3l4gQZMbw+oYF0kWCwQdGgr54f2SSM9ZPF+1A/ji0obcz5Hq0eroZLY3hoENmNDSDqkQ3jR99lhY
2XWbhJ6p8jB6NzTpzY9jkgGdKGU25ugIF1hYDpMO1WnQ6lZgiVuwjNOanFC1NS+EBQgsLBky1vmw
y/72MsJCFYk1YwZj7JUvBs2WBQuVoCWNMO7bfQYOlS+F8yOI4JxYtO4K1PQ7TX6aZMuZUuHnKEd7
NVNvM6NyrQrIFX1o5V41SQfUMZ9NK3PKMFHtepb2Mch1hSblDOZsmPib3884zbGw6qxCcu2r4S1R
rlLzFHW8JyC9cyZBgzrSsVpZpGQjjBvREwAtKDPqEJMPzAN/2mnE7uzk6wjGYKDlcV9+W/J0TQO0
FTgjUSVgFLQdrBTsh5juUAPxHwDxAXmt+rQcFm9+4K/PbRRZMBSgw5GYQO98h7qWRb2FHowcB4Xy
g9TpzopHO1OvMlWz3Rakof/Zeb2Rxnh9ASsBHR6msDvRsEuwzrbto9Rm7n+XgvYzxY01MXbGfrAU
Ze1JXrDKZBSPeGE2yecmCy6L2CqsULuBFOoiMXL31nCyMiyjOYWMX/D7dDt+ufkFP82H399yi2th
jJaXWVVNTY3cjpD+tMiYyy87dCcuH4n+EVbN10LYZCBTUBGfB4BDycPrXMiVLI0/2hisFDBkhSNN
elXjS/IYXVi0JbL6EU2DqS1VrxKlmyIRb40kfBYmUBWTJBi08qRlFcL3dBUBbZNWYq/AefwtUgTD
XmQUHuNxjgISj/9gGGGnj7KG/hloOpII3IVS9FM0UHtqhNRpSzAaWlP2vIQhqFGbGv2muvDTSavs
GqC2eOEYx3jSbbnOnSVRvZnI1UFqddQ2jUp0CxFYYJKqaEGcJM9pIezSOsLIlS7eTGJ6K7eAQSYy
ENmqbt9k4FRvOjgJU/B6GUDNdX6QzcWRzAF9HfItGepPVUYO6ZyektE69ESSbaJhXWocj3qefVaE
/KGswkMkmehZWLeFXj+mtXSrAat9Not/hHG+j6PhVkGVHyiQnQf3jg7IdIenwXNnNV/SIq7sYiJe
JnZf46XbJZFq2Gmd7BI1dBsze+zxiC9L8YD90ifQux41CwhZvfWgFq2IVrgBSuUUgHJEHVBUi/dg
ivxHTpufl1XuX6wIUDPYitDNd6hEtdGqmhBil5YOeVHMUbA070lgAR088vT7y9K2FfwsjFrZ6u0n
tfm0YIoNqETJIRZuopg4Uovp6ZkHB7T1AIRzOEtinEOOtpUOGGE4IKSBeMqbP+PD63xe5KFQA8w8
7pzKVhxcS2Q8RDWKRJjkji5B60EzX2WfJxAfYkfNF7wqc0d/Em74u9A8qYzLENWl7BMJQFyWvjPR
tu5C0NF+ZEb8zW0yjiIbMzNeGvAWRNd4ojhdvYsxnkqu0SrEx8NTjDuZStPM967p/P2YiK/0LXCn
6Per3MXXlUcMNAUVmE769Emhs9MudwKXI5Ed7Ckw/Au6Jo3upObZAfCO2NUHQifx6LCjBL497jbS
pjVgfYIiaFEaLubbxWWIWYFRxc7k9Ekhit2Aw2nMMQKg8ZhGt54SWGQ8i2I+oFVIixl2QHYlZqrf
G2FTHFpioo1XZn1gijmKmDFwD1GzBfgvqTBX0VhAP2yMzJVrQXLFejn12BO+7A42HwLrn8V85SIH
KroYAgAC2+Gvpf2o2tVAPUZxFeTojhCBAliDudZNAGynniOec//sF0fRHth2IzA1Q6Ld9pn+uVSm
h7jrfUtUeSAr2w7p/AVYGAERY61KK0PYfAdu7T0tLXY79UEHAgocIFe3XqFX3xnQSh5NcVeutpNb
cHJPHV7AZfZS1yh8AUkKmP2GeKoUjCIk8akJQRM/LY/FsnyRVPFlFi3blKQegKZxggq04syinnlR
voRejeEbDMFMmMIiGur5ldeJ4czJTV/rxpd+NLXR1Y8eCiGT8gxwXsNceZZ2ssqjsVyPpuklWuuA
c7sIYzDFcdqr2zFwdVdMWCKAasRGJdR76G3N1g/1ga7BT5iw9rGDz8Xm2NQ7DWBhqE/KqFgwsSmR
ohIjeyEo7bvWNcYnFcNoSmonkfmRLBzYShRLDiu/bOtRUBK1DI04D0JMDZYY6TPab1HceZeteDME
raQwt6e1paDXtJOq6q1LO2LL8phJvCL9VhsQpzgfhrk1QH6m2qQAQwjZI0DEsoPit8FkY8JKAWF1
aAu52x3HHTeu092Vdzqpa6j1ADDoPUU3ptbmBch3cbB0mtsL940wwhAsN5+/grreWZZTISWOrPKq
TNQlX5LLuOwwbiUrL/CuTgew/+aeCj5PaZ8aXl0NTirwdGWrmox8CS9Q4JdQNmrmM+I5GCoJGBcD
cPlNt+hundJdcgq/mNeVN3hkr9sddceSh5bA7cxJDOkff3dYuhD8Cvb5DgxsiMXCiq0acKnZg15+
LRWOiW+a3OrvM5eJAjxZCtKY/kLu01EEZGmFEZYfqsKrVGxqy0oQE9Ga0pp0s81CQD1k0NThW4y5
EIxLocU57YdQO1Sm/GgIw0NFJg4Gw6YdnkWz+OKqJCgEvVIQU0v9tSGWD1NrOEuZcMTQrOTdpwKz
A4UlM7Hjz9RG9KIYBXD5oWVUP1aLbGP2JTDR4cZUCjF41YrtMLaSxoSxIpnHolaQVSeCXHt9KL2Y
QnljlfVVZ6guUUmgDQ3md6vx1hIxbpZoe/Tya5uYpSM29SdzLBRbrYrSVrVOsIUaTC9aImmuGGZ3
aQbMQ4GkPHqZzS+x+tFMGENDVE1NqcVaVZ5ljjxhKD1awB+r8MiItqAWFDSBRAqstsGLG6ptGpNX
CkI8qhBt7jutd7QYzRIRw1Fqsu/M3Dez2Del/ohRlP0SYW5LqoNukjEpkKHYhG5Kgv85S6zSBlJ0
in615MRhi4m1WnLMMvpskPRnUWock9/q7bz57cynNTRU7KUxDv3SEh5JR0es4xhlley7XJfX4DPZ
oVP4lDSTq+ckSGPMB1wOXJs52fr2mO+kSVm7jFWIpbtritKl7PIn8gS2BU8G8/n4TUl4AqltsLaz
Fsj42KQDv4i06K+EBxVWJ4gnOHgb/h3hwZbPWwtjAmafW9ECrne0IxNMziXfQ5B6DPNX1DZ5aRu9
p0vHor9klbaV3dBkpERN8T1O5V9RYW452fXJmIfTlCNJHGqAzUxokXiSSHYgbNtVunVKyvAWw5Q/
2km57zNMkgzmh4rDJmUxR0NLVDCQ+Pa06GmNWktBJChoUuGXKH7dNt7kmVfAqnc13rqNthUbV/LY
bS6ixKZaKCZdNeyuAcIf9NVTj0y+d636AUVqu1N2Coi41JM57HRXPY2ujFQo0p0oEHeYhY4/jVcY
IN+VaCTuYp8uBdxjpN1KbOUL5v8/JUHnGxjvJlhQsCtyEO/lY/SSeORB+tFf5djzgyXwqo+8UzFh
JJPnTDamBPwUChYKpK8RHM5l894KVOt7Y/yLoo+hmQPB3FezWw0Vura6asTHJsHJhXx3WdZm9rQW
xrgSdGDKLM/A+j46k0tpgqYrA7v05TEF6nu7V3fGvnfAG+4Tl1udoQd5Z35gxJLgPVTAQTLmIGMC
PUooHN6HeGg3fdhKGpNKAVmzKPSixUMWID4HgBriqQTSlo+35NH4McDxQesE77C7iq5NSwn/9Dr8
h3u16/EoOFjGyDAXqjjVAdno/Pnyx9xWzbNMxp0p4mJFrQnVRKJ8EqwZIbFKf1yWsVmRWR+M+WhY
Acec64xNV00CEo2nH4yraTcrQHlwSYzaR/4je7GwJcIxCt7ZmK/XlZ1hlhXEions5PXdkIku52Tb
6ni+PsY/ArB00kp0u8BEEAYWWtaGClwf+rU6MBFwadU4J2Jn0Saw6fxaGc6i8UlI26tOGYLLR3pN
nd9b2J8jvaYyqwAnC3FalfVC+VRB1+ZFp/Zr5ScnDOgNOBgdB6uC6jA9ly4lnUTH4rL87VTpbAWv
BYyVfGkZ1D4jyLk/RJS0beHn0zK+LBLGcOky2NyHpHHUhX13lhY4AipjhD+Jh9LOlHKnaxaAdJV6
jwlKDxxlB13CYF5Zt9/NAfVt4MJctQ125DiXvJkvrS6ZyZeiUcixxoKnm66iy9x86WqMxFHImVZz
Ba/xWgObbRTrhVusk3iiGY8jCmFEJLr2Tuugw2Oq2fFdg00kbMfsehdLS0FybKYgfuAN422nwJRJ
CTBtmgFKs7fJjBCJJB8EDAAKVz24fnSM/8WvyDqKgxlHLrPQ1svIXImjyrBW5CwS5VTD6IxAnoTm
EX1iW1o41rp9myshjP5KoyzoHU18KSes/LN/Au4JeVJuQFDh5wjAExaZSkfY8y6T+s53XmIll3qq
1eGyLO7qZQDZTpaJ90Uqf8vS0c8TpMV9fZpLDKwNKe+sm6n3SiajtEKP9iuhqPfvU++/gYjnfT9G
UWelDFPw3qENPgP6a2iwULToFcy2afaXzXFbkoGVQ+AEae8ApmJpEuM2zfJAMFpbzJQAeFZ2qBD/
sph/MYA/ctjwEZudrBQtLlB9BV2NZwcNO0d/bW2J3V+M3XEOxsYSFGuBTV520Aoh3ZPmOu/oTgDn
9jaDono+FWNntVWKkyQDQZhEj1nvy3Jqc+6N/oX3yn6WwBhZHhW5IqRwWfQVpHr5AX1jVz5lNxMQ
piXey5l3Hsa0hK5arJgy3KaA39HNo9Y+cc6z+aZc3Rj9bCvj7dIBCP6ASILT0Pz8kAaqPbqqjwcU
59P8i3s63xxjQx3IWMspRBGgB+iOhsmi7/Ir9g5dQHZgTw5WB2P0VD+AuosRqtURmZRTNwWjimp0
cet5pwfxbpA9kB7ZhnSY3f7E73PQv3dJRZhcc5CrsJByyFMAkeDMavxTbZv7JO9/kDC6jgqJs5Ww
nSatDshknvJkxITE0PpfzjA+/J4H4nNl0I904WxssXWQJ9LpRpIH5VAG49xdWzmGY1IsgMjG42XV
5Og+W3DF83/WwhbXWAq3xoIFYjXnGfN2FPmjkiyPY4/FyCJVa4pZZt6ZICSO7xbMmMqA4gcyzs68
Vzhn2i5cAj8S4GOAJsPL9a25meEEttsQJRxTEIH0I6DtPWJi3rKaa7At6q5V1H5imm5Llit0QWyt
E6+qCqxCi35DlOXHMk3PQ2UGnZWBgGxpX8Cqh62mYnhEIwOLyY3hLgZxDTE6xUbJ7advXtjq5zOq
rYAHpBBpx/BjYXdbs1fyGM0W0zGs+gwPgP5gBuMNZfHTr/+Owm8zPp1FsaCDTQS4K2B8gOB++SE3
n6va77uflzWadxyTyTqHVp3yJYYMen3a9W9D/ati4eZrZnUeJhR2oTCIaKV97DXDuzwmKsaCblST
DL3Q9c9FelIxT6Bz+i880zGZWAiooqpRwtH0Y4E4YoY1NSEprzHVWXi61Xxa+ummnETw6STq09BL
vtCKu3pO96YYh8ikyv44yMZdvISYcekS8HlOw+zIWqk5ozgMe1EEUkknxd8aPfKsBPgieplwILF4
10T/fRVsQyEmY5ELoFGLC7uNgHyg2EPECQc8IUyclTXgNJgVXAwQvm0TLE15eIyI7nB0mSeG8WTa
nIuSkpNfeI+YkIyxEA8gDjdyDWfwWuHU2KlbONy+NE+vGRckxnM1qrTJNPmSb+zqQChcmrOUqEWk
lcc55WYQWlkR44Ai4Bg08MVFkH0urrGFumA7hngYQcfD/LOIDTggR/BudjN/OMtkuVIVE6iIVoxE
CZtFgWCHz+JL74GJlq7IhO50h/eAHbVYsOQyjHBOazH+CaAIhRHVQLgCyN81Jjn3ocp9eGwm0KvT
MX5pbiRs8wKo6vV0eot9o8T/BQ5qtHim8pbTtguOK3mMa1LNhszRBHMQD/FuJk477YEVjWscMBEp
WZ7yFPuLwdMb+lff5UkrqYyzMkGUXCcFXjvRNeW0kORXTgvxRKtmQL/gJ5282GJRe135FnOOgIYa
Yo6Pak2V+wCW2BVX+b7OfZWrKNvPx9X5GCeTk7DMRwPS/syZUqLX1lUMV3ESj2/3PKNg3A36tUmB
QUV0+fP+wZyUvarp92qayHYxm1+kuOZ8QWrYlz4g42ZIJAhYtEZOPeZJkMuap46HDuCotfCskyFQ
wRsWy53LcTc842DczRQJYalEeJX3h2L/O9/J942tg+GHV7fZWsLD9vTvZBSd5bcqY+mjhH34XPA7
QATrTuZK2XEod5bXeRGxe2zC5q4s2qEj9Hvlg2cFtooFPG3RelWxlcIOJAclQ0oTFIoY3x9QX/ZV
VwWSlDsB5YTP+rJ9uWeBjE1qcVnO84D+xq/kddlRrg4DW82UHOqDl3uWxtgjyHSXTDBjy0/QZI8c
LT0BUMxG1xvzncEUpK7lkgpxEqVzrmz6t98r71k2Y51Y2iikIkfUqiOHfJMPKkUwvUkD4Wc82BIe
2pUDciVO3KIWcUkoY6FTN2l1JaFyVYrlj2xRn8VBkB1wt0eeqXXHrtD3Sh+pj5dNZtsvnI/K2Kll
LcDNl/o8wLrBhLnCzAhAUwlwQmFnLJ8vy/oXr3cWxphno83NDExA4X/muexyJ9xRMuO/M1CqkBdu
lH1sE9TGIy2HwjYN2qn1P1r35fKBNgWA8UKVNBAPgFrmrQPAbFGki0g2/FYWbBM0fhUA/S6L2FRF
HVMLBuhddACKvBUxgC9XqKkfDfGg0h7b9nPFw7LdDvErGYwORKBxnYkp4OkG9Me0Bndni966ONs6
gGfz+EkIRdsaA7nz42HCismN2Ftuw/0Zm/5l9TOY2wSnAsYjBqBrRZJr2JP7Z21b9Oc9H1Bgc3zX
PMtj1UMKZTkhxetr8lewWC2C+Tzr3s4vVtKY3NCS1FHuR7hrGpoojfcIYj2K5sPfKdksMq1E0Yte
RQZQzSSDKKAsI4Gdwpgmd9Rzd6Ywf93zZe3ctuiVKCY7NEhXqqWAXoV6DFFQ2f/q6+vAZHwCP9xf
0Opx7EFmg1CKl2s0t3kwa3DF4X6oO/BIfL98LN4FMrHHAMWNHhfYsLCWH8BLscXmJbZ0gKXuLsvh
Xh8TaICmih3eAkGuAw4s1o3A3UbzQOBopHvRnbu/WNTedPirL8Y4FC39rRzW9LDoWC0DYmAh99AN
yS6UgRPUttUeqL9YiDVRsmOX3qMey8aFGv5W+zO9Mj9sb3rjlSjmMgEPOS+pBN4tlAUbuyOYlGtm
Hojx5vN5JYS5vmUuEgCbwYz/e614U9VXohi3PHVIkPUUjWUtBtOd4lf1N9BRceLLdlthJYXxuolZ
DH274ANRmpk024sv1BnGh9e2gopsB4we/R6LNAFH9zfd/Vkw+0zPYFFxXfxPM/5zrs75buzTvKlz
PUoJHNVv9zvf/tr5/Yt3AXV67/KO1ckY/xvltVCJEdLH6TuQHN0U1Chgbz2kj5S+I+aHls0e1Eoe
44Tz2owUaAtgKXfFPr4Cte+1cgiv+JI4GmmxzrdPYhVg9AKAsiXPUrNd3sierlQcaIBtt7g6EON/
U8B/1EaHhEQ9is6f1792pORvf9Vc3XSKK4GM6yiUTkxbHWN4EbzgstTXdSrskzkBYvXktsPtZdXf
DC8raYwPkQfJrFJQTvph9mkAkLbiFdg5XqKaY9u8z8U4kEqzaqkgiJVTGD1XsbIzZ3m2gUvLc/I8
U2Z8SL+IeklKKOBHnt2XTwWyqrfZzWIkaUJEnGoIv8rxT704yWnFubnt3PDPJ1JZJIfKACVDAybE
V/TF/4xVf/n+MG//9kgaCDYnoPaesR7nW/oqAtPhjp8dXtZ1VWS8BWYjrGygxtUA1VSS0ee6IdOV
SF5mreEoxuWIrIqMv1gkHUG5g4uXRtMxLEwKmc+XTYmTX6jsUhyK2UVSjTjNB/z65RgCkLC3n4nE
c9f2Ch4ob9tPfzMww7s5xkVYYloDWD+MA1Eor9Ilv5MkHksAV8cZ9yDFk9qXGry5UWPisvLDvXI0
juX17KLAwS0f8cyW8RGgWhUqudHRuxkzL03mnYilXWLw+N84sUNlB3OSwSoaLX4ti01gCR5Oyy5p
HcMxgEygtw6fNW9zwxB8ef9LcdVXFV09t5Y0s6xBBRNaQcxTls/+SPBMxu6Yk4RtEyjJ/DUk+Q9T
NY+dEh6tJQLJIjgQZqkBWJH+JR8MTgDl3DU799mkpYIFFZRYG7OzwSW6WATIjgHH9La9FhZSwXMj
gjSDcSTWKDdgnsLoi7Uzg2lfB4Y3HSTM61KcBO77eTtonqUxvkSSJYAFNai1YDWKLtuGz/Ndsbd8
2fSI1xCbOsxKPmYHbqK6bfZnyfS2V983FGqzMQdMmv73lH/b7M+iGA+TivoEZm0ccuwax8pvFO0L
56PxDsM4li4Pw9EKZfrRflF3/f2sy/b4M+pWvxWEcTCAxkzLMsVpKLTF4kqPdGRJsEljf5PsyFVd
LI4D7Ht0G5A9/IXL+RdfcP4BjM/RxTFNdBnBQZMdOtSpTzZgKh3ArkvB4vUnVFY9zv1SpX+f+/8R
qTPZSW9mOhB3waH0q3GFVUpKxi6eXlPXv4Hj+xc3bgIwiU7EwA7eqqeWzJqSJq8S/zutDv1k7493
FsZkKqRQlD4cyzyoUnKMq9Cfpb62xwpUDnr9idTkRkqtr5fvdNubnWUyfiZLAF6/1FCjYvKF6iSo
n9vEvyyCe4mMd9EjoSB9iND+kQz2X/TyfCLGo0hWEetlhk8G9EYapBKshgehC2iydPd3esm7Q8ax
LK3UlX2D5+/SSZ+KVvdKopU29gM4ExrbtWRgG/7WRsa/lEUP0AgBKd98pwdAeteh/xRAB4jOhS2+
zgtyG/7bPu0sk/EzwDySSUGnnChU+nks6G+SZ66iMC7FHPUuq+nc71pRaOwZT/yKFk9RWILMMM5T
S6CKspxAamMeln3mmntQEkyOaaMz3QX97v9mCSxhZjxpxZiFdPocxQRalvlPVfHtHOLPp2OZMycz
rKWIzrqvr/OvG7bbzvksjfEkKsjllTTNLV//PbT9yznTqYJoxoYGL3fYjudngYxbCdFDNGN6PLP9
3vU34vIP52vxTsR4EisXaitKoSDSCbhqrjG8hpv5ZGLGBXMSkRd6HInUU7yLALBuzVCAt2BqjIFH
tTgD8h2IdvqxfO4PC8CqCresKVPtgMEl0TW/zfu/mOrZPOlKLmPkNchn5FwFEaiZeR2o30FS8DPy
a8PD2pvsZ96gOx+zhZVMxthLKYuzRTKjYPocBpFTO+mxQ6I5PQPX1+FmuJs++iztXeoAz9kPFC2r
jPKXbNGejCoEerwx2tHQKU5RVD1IBpU7o+0Hp9fMwTO7osAcnt47S2++KKJ2V3QDr+LN+eA6k18A
6X8yjBE/6xVqWHRUh4hB6pXgUUCfgjoi4tRGwB88f60AX1A1nUk2irwu9YZgZXQgzZOZlL3TxdE3
uSepG05GcZ1GimqXil49jNaAKbaEtNcVmNoMZZ48Db29g5xhDjFWKURT7YtW6RFBuep69TbBYLRT
19FOMUYg540Pcmuc2qLNbhKxvxEK6WZalKCYxheRxE/DLHuZUD0rc+NM9ejFVvXQFs0xVNRDRVrF
XepcdJdck/ZN3CDcSdUnkwjf9VzUArmYdNuyiicrDbGCOoqxC2L3yM6TtgJtWu/lI1pz8PS3kVh8
z6Rhnxlkn0/hbZi3X8qoOeSL+KXv9W/aGN7pai2DAAIEe6qsHvthAFFXcYzm4b7tx/toSk+hmNzm
4ngca3BFKcVjbnS3dZvsZyIciRKV4M9tC7DtSKFTLsi7G/B0LUVluEIUyzt9AK5uoQ81wku0L2sT
C+GaQcFseanypl5ZMjA48Z+qWYwztjAeSma0aoKxBaCUIg3fjLndC1WbunnbPF52W69Z8Dtdwqoa
cJFFCvvJaDFo/ZI2NAF6vozCcSZ4JqpVcpwE4pLOvJE6PbC65TCPoWsN+k0Gtg1g6+61AjwRqfi1
LvPToE172Yg9QIs7gh59VZQySLno7JvIJebqhzJK38p5p41lTNf2JT+9KkERXDvdFSDeXO2meBh2
E7G1QPflK+ERu/nIGV8WTn160xGtfgLzZbDGLChNBVdbC6GTitY1KdvHRM04g7bbCnD+JExw1MxK
TVGIBKJ/NDpNprgx2B5HGIsUcnmXN6OHZQGSF5MUEhTg7SNpNqYxAtoUeM4O1IMNEd6fg60E4XeK
Eye48j1H3+g7772+/RHIZm4VRjmsaULoSEBJpDv5C2jTHlGJcdMDVAy4SEYgHcfH6SV9AEcMJ4nb
TDvOp2VzOLM0AGteSwBoFTownWZO1vJwD7d15Hw+Vk3HUo/CHB9Pb0oHrBN41aNcza0gb2bAQODR
FUPWRMy6MenGIEc5qWsxRHtS8mu4ZH/YqUi3zdJuGgfUOPw4vKUra5FMpkEGFJoiHSn+R2dPN0fz
1xIZ7czxvaYlK4oAW4R7ANTezF8pMbiu2HDPAIRoKg+0k2BevY4OltsfrOv6m7Cvv8mw/uCy4tL7
ZPX2/FMMtruiLqqh1mFjghwQCHp5e9dX2W2WRm4sCGDdU3Leg3Hr8bYWyDhmqU1BwTrngCG6AxXn
Lj3SnX8hKA78L0s/3KWzMTprxnNYx0IBGNkUXpQ8tH1pyyNQszXTMSMTY5pcPNktH7c+HeNKS1lR
F+DJFIBKUQ+KWwbVp2IX3gLW2E0fCy8+lZ/EO2V/+RtSdbl0TsaxipUpld0sGqAplCw70cPWWfTu
2GpmIBDsWIZL4hmAd/dCEOVx9GezIbM+MXUcq2ppkUpVjCLm/7fH+FoWvf2VLHMRlFodu/+NwLYu
yNg6rE+U+9LtNTxCeCk6T4EYZ1RmmMO1sHXsg13ZnbG+UPh9utiq/mMC9rK+fL/8HTeLKevzMZ5I
UbUp14sIm/WBfpCu6dw9fX+U+8WT7coBJozNkcizRsYT6YupY2MD+LmYwftNnAKUlr9DmtoKU6vj
sa0a8PEmitFKoZ8M4IEWXpIqdS+fZytKrSUwzmVSrAx7T0kcRIPwEI2jbGdF+jPMReJcFrTZBFpL
YnxL3hLBECSsJsnB6IniSbmWduG+wxS4+X1RDqCFOIy7endZ6mZWa4m6aCggCTSxX/fWADAX2iu5
BgURD8VtHZj72EaV2wEf9sm4l79QeKm8srvAvI9BsX2b3PHMfdsizj+AscA0AvL4IABHup9k4LaD
PTiMdlN6mEJkV1Np91HL+aTbAeoskbFB2arKtIuQyLf6cMjwpgNjXX7XE+UWy46PAHrlHXGz5Le+
ZMYKwbEAQnACj2bmt9leA8MoIJ5BIjg+LF54xQex3o4Z5xMyNpjqi6LHFT5qJ98usRzkZQ7muRzw
2deX1edffPUfSSxEWNKWk6C2WAr574XTbUs8i2IsMQsFVctlGbhdZAwmRZpteSgU0FtVH3Ka4Pqg
aKTUKBhJeV+h4wpQN1+dnTE9dHt5wmoGpX0UgGvpmOJth7qY9OXyXW76spVUxv4HU6ikSKixHIFn
GSJDyHPNm5a2EsBkEqCUzHQTvDh+nO/C4SW3dgR7maap4aFuPU26wLGzbbXH8xwPZkuxLHayQsSS
Z9iIYNGb8+g+ndorYTCve9XyFsM61KqyAxbVnswimFblENAD6k4Quq8fuNXVb2Dci0zMKKsnQKOQ
kNyZbXElZk+XJWzbwEoE40/yGHsXA8VW/MAACVWCd4nZShbjSWqlWbJGgyfBqsDii560AxOF6SqB
6oN2ir/UtukrV/IYT2Ll4H+OQ8C3txIg/wrxQY/aU9MIQRbWWGvtOaa36bjO4th4HndNpKqAHPUb
M7elMdsJoEDq4l2X997lr7bpTVaSGBsXOn0GKO4Q+n14Y4SLXSTg98y+XRayHdNlXQe2Cp57MouD
XeqymhIQsCOmi4f8Zvyqeij5OGSfPYNB6F62m2P7oecQrBZM7pgANNn3bpereAqC7xSQCrSg39rS
TqW1AmA5faRKAHqwP6IYbSziRa0wvw8U/cF6UeXxOzFinhPZdIuWBBYTzRBBhks/5CpDR+OWYJoT
mEqK7JgBiMhSO67tOfFaH8huwOxH9SULIpUjd1MTV2IZv1FJaiKbxKRs4J3kAQL81qrF20rsUltK
p+eP6MlKGuNCepQnjLyxIpTswgBc7sRy2yANJrRDStUpLJwRL/UCOBMBR/KmQ1lJZj6hNVmA8pUA
vk1ZWNr7Vw5O1AmiXQMGzg8h0IBT7s/HZNxJnHZhPWRp6EfFqUNloDyAo8nUeltIX9Tlrhl7uyXX
Uvo5no+K+ZBrz8J8nMBTf/nUMufrsmnLkgiJ1IJvDn4GGKbiKL3ESpIgzjeuamQ3nd4OQSGKg923
2FzKQik+GIkIWJ5KQa0vHFVHFQGghOW+NM72cpFezVYbKP2yN1HLl43kHiuqt0tuLm6yNMc6zq7T
buCoKL2sd7HgfJkG48LiwjL1BBiEflsn38QpO1p9s9fEyKuzYSdE9aMWpt9AscOJqNthfSWXqtTK
IscB480VgDowlFPsJ3DTGl68HzHy9zdTW5sBaCWMSVoiXZaA9oRSmgGiZK2zB/EroMd8ywRVrsXB
UOfJoq5odTAhDmtTHmGFjbUEUjX27tiE/zRxYjqgqPpCSu7QyGYUWp2OcW5pVWmdLoBagO7/Gn7m
GsRW0ZqXHNHtAorYSlzBv6z8m/saKyM0GNcWzyjKyaAc8GfUBT+nN6DcvZmPw9VkAcahd/8fbdfV
HDfObH8Rq5jDK+PMKFmWJcv7wlqHjzmBmb/+HoxsDwXRA0neW7W1L65SD0D06Uaj+xwDq/0oQnVG
4jwKcA8Og3JEm4RBaEE8QLlkkovkQJuUJYdg/Bc84c75ZfK8gwG2TBrkak4BbLR8DoLtoPeNQxfw
2A14SMIgWjgKJM4hr+KLZnxVjd1D1QNQkhHjonn6cH5J9CefcXiWIEedFsTXCrzlRQzBMw1vqBCp
s8d2CfRS9HQD7zptxpPC5uwjy5gjdXE9aSMC4SRnN0kD0Z4sVBxNkNF0J0eVo8TD1yLq/hHaTuZ8
Qo53mAzQQBOpaCuQ/gZiXTl1AjrjWrNNtB69Z1tNsENqEEQS2eseEfoBmnERJCCWCQ/ES/VJqsFb
PuSBrA7Q4e2LC6FVOc6wndacjDJrC3sdCoK0yCklqp0WPxaF5+YU/l+elpMFBjmJqWlGV4J2g/jl
viz8AiPo5uWRjqLjz2Lx1sNg5yiMljjqaJrOmz1lopYdwbRbJ/YTJ60+WMFyxe+N2b55IQH99eUY
+MSL8BKmFZ73aacRnYj9NZLFL9z+AbxOthjUHMVxiig3u5/vk52c/I+WUscPtF2lqm7n3ST97fdj
0BLMv0oKruTfdCK09v96OhHeaWHgsquS2SDTz3GVN3bA8WyxmEn6JQkXxAF6Mo9EKb9Xxj+ZnIPJ
XiknSTfKiJIekvaxlFDF5E76UEc642jHU7pKG6J+hBhpCQs0iA8fRMoRpNrWbWjLdi84/VfeIwLv
3B/P6spiXS5qM5fHFsLnpGz8WZ/tAvHJx47PqytbUIwRu04CjKB5h3bNV5BD9tpD55J9dYg8uPeD
ENBXhWT2rSC84M99UM86t78MtKSQFUzmCVO50XCfZ7lrGYccegHlzL1r8r4kgyfTslQz5klRXVl3
9ylXPzmD+Ai2HVx/g8oxVVttriRIap8KNPTo6IQS5aq3ZwMc1IvU/5sWxY226JdqLN7kSjdx7kDc
Q8TgC4ZJyjmsQB8mHiA6Z11gEh7Fzfp6hGYArw9uO5Kf1smgy2RWcl41eBQaqjy2Z4xETph2STvp
/nwo59lhkKVSZlM2NTSXF6ZwH8XExQtCYEXL7rwZXjBgiR/aRE/bkeqAWDv5MF5TGpLu8NR0+ooe
3u17ye/dO7ro6pQ0gqZEIYG7t95CEFlVtGjiOd1pJrfwisBw4sbBM83k818SZI5LsASd6pQv6D7F
ZU9Ay/BlcU2V4KGSG+j7UvbAkukbgeJhJDQwd/JO/JxeEBDb8HJ57n4zuUyVTY3RQ6TvSFMuQ+Si
vBOcxImv010ZKF84X5e3ZgZw9HnsxzECoNP2DQHAdmyJpaKjr6QO4xzbY3fH6gOHalHP+gS6DQyC
ORn53naD3Uqx+5frYlKYostFMYe2Fta1GoqmlGiENi/zT88frpqnk8tgjFXnZS5VcRWoVzRgtAEk
HJPK0b8TbwZfIHxl36FPEFUSh7NW3pYyiCOD2j9MY3xD/b716s5THcmuAkO6z8B0bAW5t0R3/P4Q
HqiyXWKCEIeC2QIY3qVgwDmobItYmUQ5xnYA4eY/YFzqb9O7yokC/aYfbKg9e3iu5WwrJ5li28LG
MhfnYk7w1GENzlxFwZJzKYE52SHb0C8QvLl3YOB92sLfMi+in7+GmpqTXCh0i1euN0OVRyURpk3a
Zaf45o/8kbKoYMAMs+7u4Mjto+hi9pHvG5zQrzAgAyZukLEnoDFXg2EvXRDwoMmueMHrkeVBp0Id
ZbXAxsgUq+7gginuLblvfpG/KNd4cXN0Pz7kFefWwjsgLMQ0cZw0CVgX++Ge9p1neHk+79m8D8ZA
SlKZNYlIVAWN+FjVt0Uq7kEpsWtTntwWRYgzaafCIAgeSouundECieGxxGmT7LM0VdoubjPowmvm
6NYE1K5TanGSCw5yKUwO0whDNAgVauSqHMixYbfmoe9jXvZH6wvM6lDqkGVTVC1ZVlgtMQLqSDCP
HWtxix+hFmd4xeVTETfiS5RzrLH19r5qy6VRcLuEqq9+6G+nHakOhmMFlYsS+StwmGeQgszq1Keg
C1DSBQbfNYO00aoLggcZ3NQqxLRV9plvHlCUq0b4mHjAxIyT3tAHN8UDazovhG8cjmeWGNSY43ZQ
egmfbfAH4agVLjjfqtbTbRQioBVeO3yllg1AfmaTQZBQ6soBkwYbVRYub+L28ug0uKJLqiwyZ18c
ZE2te4JEKJzdMtKcOut2k8K9snPssEUBPS7jeqQMIGg5biHo5c7XbaB/yZx0dKE0m+PmXt1Ap+X7
eezaSOSxk7+Xd8weVqdSjcdFaxosTxm0axNqUZoEnWlrClKxOPSpxjst2+fyZI96ycqepCXpaBVa
EkBwM/LQ9VS7ZVx6vSZ/lzPlpjekoC1RVs3CACSrPH7RDQB9tlomtBZt28ahYaJZdu6/o81qsrsu
9+XeFB3NrL4Zggihd8m8Pb/HW/3ez8wyLlJmjVom+dH16Xw66D7tX+8Mr+HZ4Npj3KObxkloOlAl
WLjZOuMDnfIKXcMTajzjUB0X3m1oIwI+WyATY2M1lCpNwDQzxiwekmx29EY7jEJ5MLv6jrOZdLNe
hInViWWi7aBD0CVO6Fvfr2Fcqhya202PqS0MLF29Yk6PZ5MJvGqVoH2+x/ooduOFdUcnSMcj2Vbh
pvYrmGI3o8VqlQzsDHUpWwn6XPx4EB/MgexnAiEIIt/lGvlQdclXKwP/t5X5WdsRT+iqL00BAV/O
Xm/j7G9vZYsKUd/Vigw13P+ml259hNiKQqkqY9+CYT+YSPsvAteHSBx3GBLj9KJwEIAtHiAI9yVY
Z+OgzwfBExa00RqYMbOgpgSBwQEyjlHWO4gEpXd+LzkucqxqrIBPSYACWUf7DAZURYzBFVMMISs5
HnJMjioCz/9ZPslGk+e5rdAGj/4BBP8m0D9IH1U3vKM3XMjCW5wEeCujf/bxGMCJCjFRQLoDZepL
kJhMLhj//cYVfaH0KoiM5Tx7HH88NlOsNnOWcwUS7SCjU27qxLYeoQTrZEFyWY+uaVOhotzJPp//
flv36GdrZHBnHDAOWVTAANpTN6PA9gTh483fe7/M4k3YT6lpYT9/5YpU4uSJ2o//jsRzCQZqlGip
2sSC52VyfTDLzyRCKP5AotE2qvzKgEj4+Z3kfDy2RBCrltb0qEn4mn5Tpp9Jyb2v8ywwqXbXZWZq
qVEIoVTRSXZiD3kGDPYmR00IYoPC9SCVvL5jmjuciUtskaCdVIy8juCLeyKh+a+DPFsmQA9fPZoJ
zuN7XwZ4sMLWB5BVRHVBlUrkoN5jPvgiuWp9sGCgkY8EoTN9+btzwoDKUMckLUkRgh8FCkz3mcLV
6uaEN4VJW4iqq5gKprweAZXeWXZPmhPS1Stcmnc8GPjorEjTixq2kvzH7Awu0kBf8OL8B1U5Iwf+
pPmxRHvuQDIgYpA8z3uCKBBB+hs1esWddhq0UYbdcq3gbWW+WQ6irzjJY+b2O+kmdKggZOhVu/Pf
kYecbPnANCGo01CWK0oLQ3q7gaym3riDJ0GIe5iC8+Y4zq/SG8g6NnSEDONSpkFiRJ87IbzWK+M9
in/rYMBKhRaNJERydAwGZrCol1SnwDxW42f1suN2tdKjfuZTqsytKZrrJTYzHbmK8kOIazuSIfjF
w2WeEXqCVxtXG0vfkxIbp1cPxuiDZ9jJII1+/uvwUgWVfr6VlVSdwkTXgP6/FJFHaLkehYNfpYh8
vDe/2DoUlSxdUTQ07DJ+N1liNxdVI/iS4JLqXq1nO+se6uFTgjbWLOyulmRwc33mpCj0z54zyzhf
ZBSCgBFMLDPWHCP+R0k8pfheiY3DZwfcDOCrJTIBPBVQDiELwh3lrMNb3P0TJRlYX+k1RfOa2f8r
OjJwe/7eX7YDzCwVImkSPOGn6Ev+LTtY4EZKS+917ZfbJ2hlkYnuzUgEaW6xtZNP9gaATBKJQzzZ
Ny+o4nRScBXuOB/zRdfXaGokTIDdPxsOwocFEsgeZuDBveaAtNUhHQo0/mtaDbbRc7Vcxi0tq+vq
UZbAMTk3X0rV2IdVg4m4qOjsMdIwPh678SR+gsqCE+UjaEXMO47LbobJ1S9gXFYmhIhDhMyG1utj
8wBi1TsqYa6KUEUmg8cxR8HsjOuw7OpNMmBMh1ZL3kWfxLPG5ACRXqMTwAJL8vQo+aoXHZZg9ieM
otLWYd680+YlcLWTDBiZS9p0CRo6grABd8mgxnY4wFao2aHBs8X1EwaCJozvWgvViX3PPm4Gj9XK
GAwaJtASQnESbQ6hdDET+dDgxcBOQ5lzOraaf9Z4wzKsK+OkWcOM6akst0HAO7lRhIcx0DWItnQh
eB2yqalwxcquPlHRbvHj8OMVxXyOS7DM66Yodu2kwyXoDUMGIVx0qPFcpniJz51Q4Nligj/Aterq
qHoSRzv2pr1BxIsDdSyBjTGbZtMMqK5Z6sd0Hu107lwrvMvQI0PAVXTe1TmBi6VeHypz7lILNe+4
GOwi+y7ElSv0/4bqpTRi0KEkvOSDt5X0FK+SDzHXwLwxUjWWSzN4nvBzCfwoLp+BMYsBFlVYhLQj
9IHpanYW92fLxhs6t3gOz45ZlVJSEIFerOnk65v5vXl7ycCLJHQCtJ3eeSw3k/oTvFgMvJDS7BqN
slRnaWiHJlU+8s+fRfoXXn4uJIkyRkNFDNo+PxqYGk6JiaFPPyJ+Ux6K9INm5raofW6Lm0yDYCa3
3e3IfXbOJHNCKh1TeoIuxIEwTBg2b9AFYhh+HX8XkcramlikdpnM10iYPycZpLrE5kZMql2MxFyz
iltRMO+gh7yz9OkmtECjYuQXRCW+UdeLPVlG6jRhumvb9BMEw7+q2QRd0br+HM3jFzMt0E0+fVPl
4ns8tD0U1gCWZfh9CRM7Ho3vhajY0M/Ydd3sWn3nhnOK8lC3m0vd6xZiJypxujAfbJIv+1Kr/CRu
L2RNO4QEqfQ0GU6/pK5ZDH5X1aVdSM31VA+Opv1rpnhr4aoC/CFLOn0+JrKmShp2SoMU7e0UwH/w
s5Mt5uSji6eaZkpg+as6t2KT5L4//uECc7LGHH3VqpVEjOHVNIx3H5CgXFOaJb7Ex3YI/21IYy7O
Ql80S9SBuUIR0URgXEnA/FAPzrvZdhEJ1Ec//UyjsLKC4ASdC1OYrspW6AARPO3Y0BrPr+in2c65
TgaZ8Cnl4zR3MZbVVtd6/gFkgzaKMXafc6ruvO1j8vS8zaImoZTFIqrufWmXdWbLBnE5+8dbDpOM
J8lUz3Wen/inQR2OOTRf2unjbRaMfrwrhle0PPOWx+AjZOt1o+pBjrwkoqPgaNR2ZXHI03iepTGI
2NZiIc8i9nBApcj8AYWgvfAjtzHb7fUgAuXt5XayczoaDGjksR4VDUHurycjpvkg+zKHH0GL57WT
sut1sbUbXbyM9fADHqdcVWzc2Kouksm0+xT5SV/shuH7nIQfON94O3U4/S4GYEge1nKHYiG9b9Ka
WV46x9lbwxn9xStrzMHy9oK3FQzKaFPdy4oiFkE0oeBainYqNLuo/QJNYddEJv93K2RpQSdDMeYQ
L/FIVd4nhbudav7eUpYqUbHKPjN6nCyQftoluCz6L2n+ZdB6BEnF1sBCen6FHHdhaT6LkFhTKmOB
SfkhK66lxjeGj+dN8LxFZxCnHswkVtHtdaSRw+3c71BZdXqI7XY4IWW0O29vOwezDOismeC3PCL7
CrkHQ0jUnDIbKUgAWvNBIrxzv51Sniww2NaYZryQpkkxe0pvVbEzfdY80S89jExy1CT+kDCcbDF4
NuV6rOUaDgQNq8rlX2q44cp6MsWgmlI2olyCisFPxkiwJ13z+zbiNSH+IbCerDBgVscjaGMUnAbx
VnREr9ZvIk/XUP5DS5sfpV/41YztlPlkkYGpxGqKmWTITICM/0ssr51LRzIflwUMn1FpZ1N/pU48
oOKdQgaoTAwoYjBeDf0aNJBD0TgSCmHnDzpvK9m2B8PMKx3C0r/0DqS3C3VvR/XfW8l2P2CcsMqj
UQFvLOoJUJWwSWybYuto6ZdpZziiL7vocXZI+TXiN6ZztvRFT0QOcvtyQrjR7Ce3E0K83/cYvwY/
q3Q125Fr9g+cPZY371unFTPgNSpzDm4N7PGvkX3dnQ6vHdnnflEGWYbFjMQuBUn6e+MN1yKDL8ss
amVHr8e0TamQAzDBYggP80zpXnHAq+//pWOwPRHFYnU5uj4sX5lKJ2k0O6s5AYC7JgZi0DtXC6AE
ocTsqykU5er1xOy8U8JATFGmuiHGyHZ/XbVWjRD8fJATf9hRiTILM2Muf161/tOYwDZBIK8kcatg
grDuknnXVSB8H7v2nUWo317GTkfUdbeY04Rz/3Qtpu9Bb+o85OAY2wQh1Lqkj/IMDqMDXtQTr/42
I5BboY2OIGjjxCCac2d9z3/t5sVzth1iysdQqvvjSXmrBtAfruSnXWXQRDZAvF2mP8/JUxlROUho
POQNt/whxTtZYlCkMzM04PVLEcik7WxTHWdHKsVgqUcnX6q7oSUHa1QPLbhVbGM0LtGB8kiSstlz
0Hr7RnL6HUwKo41oKA8rkG7lykfUd1xMtnuClykfKVvG/JrvyfF8hcGazKKsnRPgjDabqB5GQW2C
VIZShJYOz0+2s/XT8hiYaRD8umiAmxh15IjT7aLDWszbRA68sH0Qs9Usclcd04q3SrpwFsQ2QWTS
HBdtolAuMdFvwMQRyrZYcY8nZ0VsGwQEfyatp9e4pyT6ie3gdbr3vODD9kAMTVgXIdVpfV9/1THJ
e1md/X0mVCZBiTCX2MkTClXCjgp9le6yx6uvGkQ7PKznPp0vt8xrHe2GqWZX7t9DGtsqMRlS2k3t
b/BOUPl76gF8b3vS6Y7Clr+jeSqThEp8vQwU5QFDke55QOHECZXBk7xOSZ+WqLYrc3OYxdrV5NYr
i8wrIQB03hQvMqgMksRGlxu4eD09i7yNR4LndgyOCKbQQDcOXyzLf0C+2FYVyR7y0Tm/Ik6+rjJX
IKgLGUpZlbjxl5UNDB6lj+cNbHE0r2+sbCm4w3T3lBcIpmpgzjZa/XZQHNlr1wvmB1K8jNeNzZsK
pFtzxt3YunC3JKD1MYFYaXc1zo+mcV2ot11D3Mr8pxAeOQvkxDONRp91LUPpKzNUcNwhotd65sH8
98mjNZBW+pQYhrc8jfPRWGFJ0BG2RDUxUJ3X8QXBUKItmN/jmNzUFrgrVWN2pSaubG0abvCBH5Rx
jG2pHa+yQfN6dXAkefTrUj/kupiBdi8MRDl1dCsr7alJW7uujNLLjOy+UQXRRQkV8i36YmftfFAW
48GqFGR+/XhVK6Fd6P0/MeTePxVCupPaJratMb9Ewe+iRwphtKhx5qjR21ardLaRaS6Gz/MfUZ/+
TzG7zibK3LtJDvK4KU5vciNvgijSDkvc6vYQKdfGoF0QEOAHf/nNmKyrMQRhKmY4lw4BbdyRjZtf
LwcKnvw/vAKA6YvHuTPJZF/ZArmUQUDW0yD5SvtbQXsM2wdDuxWSH6b2Lcwj25R5vsfBELYGninR
zysPFXfMJ1+yI8/wwOQvR97sEzu8iA9dilI1B5J5uSYrgoXWvyImeI9Hmw/SdDTF+ZbXt97xTh4Y
6XvEc5+BDAOWCSmJXrQAGaKlSF5NT5NEt5VKDv7z9pNBS6lP2mXuUORXzOY2z8DfXQmmt5Qah6qP
l6CwNW2tFWboDOF8MjWGnyqZ/Bs/BzLZmnbVypU2SJgRwjyQn5iYsEdt20AgneoHdf5oFZwWd85O
sjVtyRwwHJ6jToQG/kNFoqANSQCWob/Mk9m6dlR3OQQQkHm9KM3yL1icQKAzoKK3sRTFOsKO0h5G
kth1B82D7iKNvnXgdBVGvy/9THtQK9PRS1uKDU4sP96Iz2AMSybbRmMdQ70WT16NtjcpsWNc1Z4A
jldnbnXL1uvJLUt5B1LzHp2rC4aiDetzk6aKE+f1fSVUhzhSRUdPIfwhirPu1US5t1K9syWpyxwt
Si27ENX7VNY/5ovgTfGMWfuIPIhG47V6eWGgWUoTlr0mLx2oMMCixwFuzlVOZ5K9SWnEaomPeaz5
dk1lnjU23RsLMhMD1mi34tQcUtCkP/Ur5joawkKLszyeVzAwJugV5Mw1EMEUGEUKs+uC7AWZl6/w
FsWAmCDOFpo8gZW0tYfSyg12uZMOkTME/EaALY7oNTKzs/GNvOQLNE8KvMOk7W5ymwUsjuAqyRzl
H9myIdo1uf1dfFA4D0DU2c74AksfW2A6z9QyDY+QZLHDPtt15fiXJuhGrxI/fa7KTqQ9UpWYeEYy
OtX8g3PcOZDCjt7L44Jcr0PlgokDf8PV8+xzMRim6FMbyyXKsrrlaSPlzh8cEZP359fFOecG/ffV
zi2KovfDRBtlyWO/BMvyJdY/nzfBC6EsD+wY45U2q3EtVIPZyy6WXQNubQOU04oDxhNa+dHSr+dt
UvA5d+YYuCCTYNbQZsOVTTI8qdRxI8XQdHWlZfPfJSIGAxQoz8fIeejLlZyiv8av9U+JcXt+Ndwd
ZIBCjqZShtogvbkp/twge0zdKEChgu6hidRx7DgetcWotD5+7ASALggCJpVxHe0a98iz2YAOjGat
kBP51qhu7TX70LT5+Tkn/2F5YI08F+uQFhEW80ocvs6CF027pfrfrKAlWOZ8PQ42sTMASBJy1WiR
/MTStRziMpXrnFSA9+1MCiwrD8s7ooHFDX4c/Y8y/uTfpJ0A/VnFOBJZ84swvCUxuKGKgiipBGdl
gohIhu+jSRzM4C6JAY1Ugtor2lLRonBsXntipaPK0sSuX1FW2q71oLdMVGVNR6cCLViutjAci7FI
pHfVerbvS4qu4/ArkCtiyzDC0o1pR9PU1lP8JsITBzjOf6joVir8vHe5kj2bceVkjy3KNGOfVb0M
0hOaA1CuapoD0L1UkAXwaTY3gXFljtnKpS1ySYEciw+VFsmu86y3Ia16K2VNiLzY5LjX9kkB/4+h
4+OpqsTgsDZapEVXK036R+9xzZx7N9u88uP2OVlZY7AYyi8N5r6AWSBFq/crRi8THYi82s/xt7+I
MStrDCh3SZtJS4S1zQEtJUuf5H8mSEyrHi1ggGVz9FUfXV18ntLtM3qyzHYy9BjLiDVjCd/1yr6J
JytjzIkx26ISKx1JqgQJBXGebFHlJSE8E0z61o66Ag0M9EmobQ6l5u/C9K6+oNUiGBAmEmg30gZd
TtTL3lYtpp/9zLFgaRoE8HoLk4xEccAgG9UAxb0v4PPBb1dzV0tiQDjSoqbMaFX6v2ZMWdmk6LIC
4npcxGGmDRf9DPJtWq+zTFuyYx+svNbN60blNjPUlU0GQkg3xH0eI0TP5t1gaQdFqu1RJu8K05pi
yiKEEQ3I2TxfmmB1VqvRzo7Wm48KCbEb/Uic8qjYXt/zRLg2V3Uyxw48VRUUNXLFghxeO92rBgrH
IAW+zjrZ4kDwpm+tDDHuG4Z5H0kL5sXKEZ13hm9IvcvJTnlrYdzX6DRZifMcvdigR/CjHYbBad09
cUQzCO3r5QpMraHHMcpbF+PRs96pctcWkFsgFmRrkCyqxoD2tLiQPbBWfySzpEO4LRTsWshwhceA
AgLdBToEb5YG6n9pNe85P4mu84Xnr7aa/uSVd8ztJLQpnQ2ir23Lfi078Yq3PZ41+lVW1ooxxHjw
gGG1X8UD2gJC0wZKPsV7St8Orau1MZ5PEj1adB2TGO/iG6V/7dxOMj6vDhJpFuqMozN6Sn1D36qa
fkc719IZ8i/Wvv6m3L+3M2O1TCaDqEkfJ0aHZdJN/W+GrTQITlGxQR1j7M8/YZIPRq9Skj1aEkXH
yYV+STsv+hu8VPHwbTMsrWwxK+sqJdUtFTgwB4OBhsQJ3BFhdLzRWahJHogX3Q8gSsy9JsONnNdU
sO2up6Uy8JrVqSZIeCrzZ6u2xeqqLq7Pex/HAFunj8u67w0CmlNks+H0IWnvzv/97VT2tIFsXb4d
5M4UejDuvrcAtO0Ev7eMLczPxdiUZgNYLRrF7ud7Q7xNliDNeA/P9JS9dLaTHQZJ8yU1xhqT50Gt
fie5uKvw1LgoO1kav8k8neDtUHGyxUDkGMuJtogALTWDimCh2FYR2ZnBGdrZbuVafSsGG5caEpR9
kaLxtjUe8pk8KEN3ZfaCW+XES2Ryj4epz9FS35ClffjLc8IiZT1NTYmGSl/Fg6aMF94jqbdyNXiv
Jb/ejgSnTWVgZARlbBMZsGgRKpwQPlCiLsMpBgvJy4RSMvfSSpOGc0eGAZO8yS21MY++UAMm1xQ7
74w8p9UxyJHXkm6mFWLBuhvpb0rkuqhbuK0aKhD5OSCPkZJFhgFbMum+LaFEnErubpJcvERDpxsp
yWUYD0E9g3q1XL5CRfLHIukQES4hy1IfemnigNqxN/XFRq9+EHOYpLYa5JxAXCqv7Ll20n18aV1O
j3Gg/oORJZDkl3fWdetLhwRvSp+KoHG1YHSt2wH14svZ7Ry+3tX2O8LqNzHHrYSkZaXOIZSoDslu
kT0CG24VeTQ6ayCwzn+I2lXqDDzewk08XNllDp2iGWjeJxBwFjLxYhEgYdE2yZdx1iJXWwyyO+/H
m0i1ssYcO2uprVgvUZeR5UfZuJcUEFZx3pa3TagSuJFlyOWyU/nlWBG5ywdIM00YBvukhgdB5xwg
uicvz8/JBIO3sZxPBXhKwapiHeQp8Ui32I0829O80ye/FDibtl011g1NhwyvJoFb97kDNTWS7b6B
UFI53KGTxCVf9PvOlfxil6LvgOgYL9y/hhZrOz9dGWbvIGY1JK1wRCQzoDx+T6RflMePi0ibeLuy
xQTM2eratIkp3oI3dLym7de0h++pYPe+otbKGvMJ0a4Coh7rJ3HKuoLGfyLcPi2nr8fAX2b2lSTS
1oOuNq/KwYSWdxXUxqWci07W3nTJ43kf2y6hrdbGwFuMzoMwpZErvtQDaF3e54+0hIaG5FMJbeyA
Kdzr42Y6vLLMgNgIVgJxKHBQ0SqGQfgAQfORKkeoHv2cgtPNe/V4mzqa5wbQbSw77TT9EqvL21gl
g9AVUI3429eV7TR2tXAG17JklDBPCcvvTWM3E/OTQfbZeRrCdipUnN9KJ74I2gVL4t1tOA7JvjCP
jdXJoXpcE3XItUoO30l4O2gwUNNrIJk1wAHyixvL/EFfdFoXLzqKk3r8Pvbteu9qCxnAMaEcIafz
CnDeNC9D/9rLmPH7bBoM4MxGlLYmgWsw1O+9e2R+z7gzTtwdZXBnmCpT6QaIOfy3pJerHWWAJwr7
JRNLrPG9XrAd60+byuBNaBCj7yVMBllqHUhxGEgk/5CEPGUxnrMxuCImgir1VI5gkL5NYusJWuyf
x2wOcBoMfkhpFKUQdQApeFHbcVqpD6aUEFsbytGJFyuIDCm0lyLGsO+Q3Z23zVkd+yZdTZgdUYwa
Nb+BoDm2yf4t5PhdbAWno8E+NjZFT6aJCla8qwTEcTb2Adpo5SKx6ET5/9NBZJ+jJ63Vq2pA4dk0
k7uwtS4bJb1S4sQ5/6k4Ac5kQMQK9T6tqNzNgJloXIe9QnrMrTRYWsU+b4mHjiaDHlUHneiRmvp1
QcwgG/akkfb3yZ/JIEcrTpEU0wkm2og2CCCoXq4np93jidGN3JGXbHJww2RwQyqsOqtQVPYr4dIw
CjsCfVEb8voVeemzyeCGAOLtNClw23nRnMkdEuHaYhAkUxYtHGtg76/vRcVUXzdexAEr9pWl7SM1
LxYEll9vcb3f7OVdu+Mcwc16yAkzWOI4Q0MnZEQDtIin4J9kbualcsDYS+HzlKB5B95iEpAlq1u5
pAG6P7xdUodzANlLapYkmpXGMmKzeiEKd0P+v3eyB622jwGLSMTERGeCnu69ILh5LgxVVTRLRaLP
cqqROJqmbM7AaxhV93HYlnatKIGURde10jt1OgRIkhunXsDJ+Z6jsjLNeNoAwM8jSgL/9pfo7Sfi
lS3G0zAdX6lliOY+2nhX+1UwftCurSvJKb15p7nSjcTpGtsM0L8NSqL4/FrTgqr3iRO6km+mqnKK
vOHEle3q08oEU2Eox6aqqhT4i4ubS2l0KFtrgAubbRTB4klXr+i32AzSK5uMw7Ulzm7bHYsL9J0m
shOP0nXZ0eve2uife5GAr8zRn7O6HOpTmatTjDaW5/UFWvPkt4ttw/HKGuN8iC4FRF+xuKFx1YN4
FUF2s2/cChHtP9hKJlgXo24YowKNh6dUH1xMTnYvoWYpQnGldnhYScPjua1korWhD+gpC0u8bUhQ
zDBFFym3veShXUXXpRJxDudm0rPaSiZYm5YmD1MMHMPMgWdo/8ZVZXf66OkVj4j6D1/NMA3JktCs
xg4YhBkoFOr59zTFSZH8FRfeba8+2WI2cbLmQo87QJZ0Jy/70RNAj6zOAQaXvtMX51q+4ge5zbBj
nGwyWxlaqjh3YNUNjLaZ7GoofxBFr+w+WXIeIm96t2lKmI1TTEljFeoy1SqFyTxupWsGbyOI2P5u
liZqkoGApojM+Ud4UdpW+PnA/LZGJK6tF9+tH8H2iM7TdaL1ypcTiuwvHG21LuZ7FUpUpomGQUgD
zd1XepwRu0EyXCqC3U9J6Fnl8nmoqtrOyzgo89TgfcUt0JQMVTQsycT/2a+YF4KahQpak2hcfSrK
Pkk5vbsdQpElU9ZFzcJ/DESHg2mNxkBHaXN0GmJYx4Xca+TKfue8wgG31ra2xkB0Ww9lnaZoic73
ReKgv2WXOUYegCrZVS/nXasG55MUmoOwH3NtjzmkkjxjBrlCy1VRZW7VzK7aXI2dbov5ZSbCG7uW
9/W2IGZtkTmqGhEnE9qheG250gMRmqF4NM1oTJ/RgfUk/8UtrG/5/domc2SnWNaj0sA3/O+G49fm
mMQv7dRRmikbxRAekgKvi49tezXhFev8t+PtJJPz9cVkZI2Im1xu3MitZSdN4Z63sAXNp4XobJKn
aYo8LeaYBtJyvViLXbepHTafzxs5vwxdZNK8DN3lRbcgB0KLrb0YfoqDf97CJjyu10G9bpVmmfKU
iSYdh39HJn7+rEF18rmtCJN/JNSwHPXKGC9MdIflrrlvIXUOeTvcEl/RH7p1J10vj+7wanlzm0ZK
muMgPB3vt/BMbOU9a1MMXmhFHQ9mjvwbA3p2Npo3uiR7aT970Ij5yvlq9Kv8GZvwQPt8WZkipmGR
/uzk/U86tNYrYzDCjDq5mmjf8M+2t9QVHGl4bXLMWxsDEabWLRl5Ny8WzxqDFOP064AUAFkoPylz
YoPI4ILqQxv6Z37tjG7WmU937NpZnchk6qREmzGVK1nyTk9z27A0exDSYNLuFoWnKcDz7+O/r8zN
hTRERDheo97MHcVxtmPJZmVrkc1c01CVCQgevdvWXi7MT+ad5Mi2/hXNphwf4Flj0SSda2jz0lDS
2080SkJrYzrw/c0+Kx84VhlWaxPJHGX1hH18B07yVsYgyWDqU1bUsPWOlJVni0GSRhIHSdbfZYsT
Mo/v4KstHJaykKrZEPzIfCxQwS0nL54fOaeCE2MkBj3qUlzKJunToPUkPKK3DhXQMK4HxwhKT/3K
ay3ZLEOuzwWDH/WkNnGh4MyrtwNmzf0WAmDpbPfu4hVuwpeH5sAHO/WSRgQ6jQU0n2jZc3HHj0/z
Ns+aBTBvw59I5K2U5fFsRn0ye0oN3/mdO3ulC/IQwVsCKisegUxgd/5L0o07g5Msc6cuNcOoxqbg
x/tu3wbdBZ0kknfcJgROAGDFS4ehauRpxAfUbiSftliLe9p+TOzCT/h8pJzjyc7FjEOYEQh1/MpH
3kxayLPHQEkNCtuhpMEUhUI6Nos6obIrnONUwuIde6y989+Ne04YRCGp0vUaOd4onu6gb3qn532+
/2PtupbktrXgF7GKAWB4BclJm1fSrqQXlpUI5hy//jZGsjWGxoPV6vrFVrlKGIBAn4ODPt1SbpJn
uMBkCxK89FpHb645+/BmAP+PbOjM1LokiiRPdi/1VrO1K+i1bcaO7/SGWGyhYCAm2l1Biu0frqSE
LRqa+Vsu5P0Fx7BYj3IPIOH5EfsDe6oTMJOVO1FtajUPYtjHIPfbaaXi08kCnjCmGhdDPLeJkLqA
QTYzwSAT7bPqtEtxlTpqlZwEH63wUidNMTWN/jVnHpqAuOJGqNr4skwngSUeEjtc30XYFsWX7xv/
ZY96Z+kip99KutlENToZDAOrJ2T7NJclh8znCfhaYn/Uh5d0wyvAxJLAhM6x2xmiJC+GzCiG/EER
E0PawnmWKJ5SlGsqgYkddyViwI+067d3pGqCEpgk02qNVo4DR25EZwjUa3OwemOYX0KRRhh4KNtn
VWdASldS6kZJ4WJ+Iqham84fsu3fQdUwlUFVdR2QdTottNqsCcEe/f378Fn5n5MdKgt1mhD9Tj0D
DbpmXqIdbgkT/nZweWBkFmdrt1xbdnql8Y4zk85X89QXLBKyifDfmYzx0SALq+2BrbQLinwIlyb1
q3oJoi7bRuZ413ModRDtVqtBg+nt+dNqmIfR4CtLi2xX0/6KtskuhUI9+zNclqVBnTipe81GENd+
UF/FQbdZxKCTq2YKKLaILA5q8ASidgu2iOgqxEFfwbMrmr2omcy3LzhzCqT8RRzUTZLEyeJkO2lw
uWyv6urbq9aPmmiHR0uzJ/OjozTSUl3HjP6PQPlzNLG+J8i/LBP6JqxjhQvt8JtPf7OiIVTyAmmB
/8Dln8MJjDkZzgInf3Zt4PLfNL7fNQFSjihFAo/D4IsmGPF1Jdzz17ifE5SiwMCnxqwEhPRJHqz8
Ooo2dt+pgun5e+nPUSTgN+2pd1YCO0lBJiHdpghTuBAXe5QJifISoJqShPv1nHuIMZgS6B3t+sY0
virpHeKv+PU683M+EtAP3B6XJTaLrVaZIdyGghzil8n4xou5nyj1+lSrJ2WOTUtprmU4Yb8P86rt
9wu1OekdbvBXbz/leGLuJwcsH9Du3y/CGiZ5HteOzVrGMvNNX6RC4prRfItbathEj7MFqkA/h9Sc
QgWCncfIf76mzH6m9aLjFQPZ5AS7c+J3sND7CKKHv6D932T9iIYLo1cdifOB4OegErLMUA/z6IBd
KvLl/1Mu9HM0CVVcY+TZFIkzcXNiY/Td47F18MCnuombiiMiq3ANpbnWeW+VW/cjDFDHhHkQgPWY
e4tlPvB7szm6h1RbSN3VflwxNwYBheSwgXGx7FYoXG1VzEPVb5JgKNbSpOMJhK0KdHnFhHHHYlNV
bnlTQEX9SbGtVF9YwiH0YtoL7bCtFjs4mgtcCR5KbATedt6q+z9Uu1jCpLhIdfCwUGLJnHvSNmw0
lQ3X5zPqn7tIAqKCZnnRl8ioU6g+gefiXfe7BgxR1HL4gj4BL8hmhZTnf9wZ/hlTJkgvoIskdYx9
1AeOh5JcckAOnzD64OIRVd/pBVN8NsUkZbI0j5xm1iNLNOqPcBQ7kszwtj9DUZr6hXCSVm3Ls1bB
lvlzjlJSk0dZPdri2RaSxhs4Vn5oi6Xxc2RtVjcfemu88SJYz8fkMSLut2gydqte7522vM3L4t5r
muvarD93Uc1DdAeHlpkHbUo6xkHaUC2PYlfLZGvXAK0kovitVXoYQtMHdMFgwW0P1kFIEqlwRHFk
ZdJ1MrSZW5i4dsRmzZwuvo7dg9nstXpj5a6ix1qROMis69wddXjLASSH8V1v7wfnU0MVdVDldpYg
SEfSEHeW/bqijDjyF9IUmWltdk0UeeI5oKzN2yQx3yyNcWgX74Y7tk9q7zCU5Wt6DU73sgRDk7CI
9czjBWcJXyE2pkiOZJEb3U7GGW6gUH32PuGt8WBENoMlwhZK4Uwba59nRcCzxG+8HCdIxX0Vn+vC
CstsbN3t8nLKwDSsl+eV5JtsgIhgdENXxbIqwF1mY09xtdqtgVhS62jUJncxVfJVFAdbpmAnxpRN
YNe+LiFRzUfKfnoN3vK6C9GEPs6Zl3h+z0lwGchVn0b8hJPMMsvrwaPClAKskdR46qnD7Lzzl5b7
lwdSwIYn/v/JQDVJE56JlBm6FhwaxlUbupaS2qH6PBJw0P7vlw0Rlsr7YVts7TdQqkKixMPm6vKU
VDAls8mtMjO91EWkF1eO39b9UZxhT8KMYc6zaBE3tldccFRjSTkMsbuJ5MKk/veffi9uDE+XWUWc
wFedOHaxTZpvlp4Fk/FMHNXGuHiSMIh0geIWAeW04jDQ6Z7I9KaPnhRb4WI+hAHExjzZ3s202t6a
AHpeV5D4j6Lmj2QI40nQkOlZ0sXiYvT77+WqtZMgYsxTvdbEXkCSgWyW+I1K5lY1goQNOc8XzQJv
aWvEjxw8bfxncPn7qEaQcGGuezvRM2yyudbuqiS76nVFWnS2pf2fkI4vIl1kkrXIU2MVNbc4FCpL
holbsvBJ8/x03ccVSI3frY97U5n/XUYiDC5hQ9EQs2kXoeW/e4Umuzj9/xnPMZqEDnptNWMCj7vt
+L76yzzEu26LK9s2fdIeuk227UEFSO6rYNqBpqJs4L8ITZ4uk4naeF6rwvmn9vLn9LZ/DplMJKIU
ji3rIg4Z1ZhbfrANnRl1CqdsVeaiOs/HD3yCHx4SQtSeX1W9unyRwgpK2NHx6oeg1eS7XkgO816o
LqxVCMJl0Dl+fCh308beuHVQb6nf3dVb5SVZcSBlblHewLkjJcjwj4KS4uUJj2udzzeJn1b33nZ9
STuPautIONNpWpeYFGW076B5YhKsdqK4mIlgkSXEISMc27IJ21SMRa9/sh6EMomS0qwaTQKfKMYV
dxYCuK96XlCNJqGNZ2c5yRuMFnkhWK3tHrYMGzvgw1/eNrp6wZOhIroaEuBUWlxQvcOAok9QYz+k
tejNi71YVIAqc456yxo9J33lgl68vnvQBPp38jA2erqYcRZvsz5lcZaxoon9XHtauuu8erwcCVVI
I5OMkCEXWdoA1H4/jVSkdjLPqDc1i3YezoDZfu4M3U/aj167bC9PSDWIQJoT5NSzZYauidiMFCCW
7jTI4maVIn9Q7gcJOiKgRtdyFEVFQizEeDI/2jlQOX1Rl4kAhwsBVjb/HdeidLiNbzSiz5F4YfR1
huhIUG7ikIZW+qxvYj8L6vpaVUhSLaaEI47bTCOfkcaO0/tmeuP0G89VpMqquUng0c9LlRsatIYg
Y2oGlmaHht1v1jH60hvrp8t74/LDCU6WBBzxMsa2e94HUXy4P8VhmU1ku3Q0S1j0HJ/Jk6u/I0zL
hKS7cjQFbshsIkqXLHUTbBNB/Czw6JrmN9y8z0JYxYPAEbFGf4a7n5/7SaJKdxUBXCYXxTxClTtD
i7He0b/QSP05cYyRjaOt+dzFXk09eldb0+McJaFNymDpModVjX2wFnPdpJlVMsW3VkR3mYuUJQ03
zUpQx7734ltBtS2vjs+n/VZF1VQBgiXDTjRY8SqeG18TcRVnRmYh2VHS6KTA9YVnH+mAfix7DIp+
YjWhe8UqKmK7JX7KCZxOfdX1CznWNE4ZXaJ7UC27q9pEEtykE8WLm4NF9OJbp0CDbqykzKuWToKb
2JmT2Rl5sm3aogxtt239iIKJXdnd4mc5TwO7zs0AygrXS9Pcz+PcMNvp3qzJ8mgaRhZ2az0E81Rq
6DOP/3S1JXyyvarPrQZ4IcLKdIvLzNGC+WV8QBUayuykwqIlL4Spdh9MYWfsbT/dJNuqvFs2Rqjv
3OROlecrPrBMGxrpQMERRHkxqTO2THtSq8QhVfmMzBUa7XwmpvDROLaxf/d+QBu7vsl3+u5PIVdm
Cmn6tMwwFJC9H6wgw4tbvvyh98NJfUG2DwaDTKN5jZGFpgPYZJ3v7qvPBEqv/XZalcHlKHl6IQeR
LYSjrEl7p4FXeYGT8py4a7ofsvEvb9a+QEJrCUqDmsx1+ruJV+8m8BNYlTY3rle+LawJ7LR8QNuq
Ne7job13KmoH7uJNzGo12/cW+7rTl4eid7lPcZ1npOSPZDC+KsBMERJkX+LZifMuFWvWbsp9pIW2
L0KCdTBp2G9VuZMqJMjOxJHZWp0hMtHXhIRjcP/l+4BraFmeq6N5XcJOq29n3aBiP3jZJtHAyo6b
3ZzOO+JWh65KBBUQuOXdwjww7BL3rVY7AS+7h86dN27nXCV98TYx+72TgY5IdKgVGNZB67XNnKcB
L9pnb4bCqhvzIpxmG/a1fbQvVwvmMTq/9+iYhBYphu3lTyYA79KsJLie9HUYqB1B0aPfuxwfqdLA
FdoNfcIGiCrExuelUvW1nsfFk6WUUHi0lwIw7Ip0+0jyzYMIduBWeT+DBCvqWB5XkXzP7sx/hnTk
qncfR33Nax5DoaXfc/cQ7Z13UxAxUzydt2N4eVXPpvUno0kXTBBSc+IWcbyN8PTnOUyv3ultqxjk
rEILzJp+7EhHroFneVLZzQDN4tKeD1bXf4Xe8kMxGe8iLZ9vq4F3DC5ET7o7vDPX8ZNBp2tqJPvO
KILBoM+jp324PO3zseHkF0mVrtygQz0neHGKbkoofK675U5Yrrd++Sr729PJS/kg1+I6jnVweWGl
zNL4Zoo2rRerctyzhZCTCYkPfZKdLYaXJoveangRhDnbeD3eCWc2z4+70Ny0Bx6qyq1nrxgnA0rp
ICjMFJ56+KbtqrfM1TIaLl4UVk01MVh/mGyejVc9q52MKSEbHqtrq2wxSX0MhJK6fvN73beqRZUw
J1uNwZnzJAbvcjx2ef0gpFd7nH3QApSeCMp9KQFOyrvcnB1slmN38fecZR1BeXqRX9XZlP7nesoV
84ZASZ1GiBRWj35fIxjSlGmh6Pc1Qmo/v4C/rUC34/xPtqnpOq5FW+Rk/6fnw5PJicmfDNWNHnHq
CkPR/j0p9rxpWKlnKmhTTUgCEgBZU7dCKwksNSF8H4fHdvCXcdQUaC3Xxkk7xlpZAUAWyGbXC6xQ
zOsadsGXwfHsxehk4SQoaU1niR0C7y09XRHga9aNPHDtt9OgOs+K8yWXwqGl1tSFg8WzbxbwGZ3x
hzHCgHinmy+gVSoCuiO33aZj0Y9lPmibai2Dxtq29i4bcj+et0OWskn7rLsfXWubGHmY4C6Y5/s/
W1sJUYoVpIDe1Mut5zX7zGzrwMF7ekgKvdqlnakyORN/3X8nTVCG+vcZcEs+LqimoWonlLyiJwIt
FdEH3E1h5Y+MsMU9Cm1lcaAuzp+94v3cR3Kl3J49s08F3XEpn9JhP/dKnU/FTv2lPD4NRk504LMQ
lM+9z+UGm3Zf7ZfxgI8qGpVMoSCWblWtSqqpSdiiu7w2zRUblzYPjfetiFT5ieJkyAVyD63osUmO
J0MQjpPlx8n44S2sJhyfv6OcfC0pTYnadbb7DHA5HOzDYtyJtWwgXzSSh36rjnSK9EH21TCS1Jtw
DxHe8m8WWoT9+C3Jl3BpS3+MHi8furOqhycpmFw1d/QZcgwmcurJNzY23t67ZevuIbUSVgGoC+M7
LSg+KcY8J391OqaUq6xtVuutlSJ3gAeZY+8Sstwk0ed8WdjaFrAg27oJ3xTjl8vjKkKE3JPbdRDU
GAhOfOLUvm7VzJzScNaeLo+iylPk8jl0sGCrBnVMrOgUztflZt6N/hAs1/lBeXtWhFi5dE7HaW1o
fZRftrffS2HfG2PVZUfF6sl1cxgNW4ata+Lx+QNx3sXzpiIKiw9VCJLr451nFxON2qM3nvAXMN5m
oRALM8hmDV08kipLU4qtKNe/C5d3Red2oLaXt1rubOLJg9nwM9iXvh4ZNxBKDilkGtz67eVdokBJ
uRJuE60w3AWt4DoeAPRk8Evd2l0eQgVbcgE8tuuxNSJcYIXwJ/iyWejuUZKA0d+m2gzR69x5LYui
ruJRQnRZZjHPeRWPgrIqWkE09gOZRVvsS3MWEUx+DeI/R5RuWvAlakcSQWtiOAgxQphrBss9TFPw
wqjO0M+fgJ+DSbA1tNq8mD34Qq57n84OWNzwvvCUSjyqOUl5EAxooikhR/tyCFpkcFS2r2dfA0mg
RuPKqzSzTz+alAetxFoce0I1fTEOE33TQLLOyBSIf363/7NycuvXAALZxFu8uZUDDyy99dP2Vc0c
P/ee7GqxpiidZiMyqtfUERU74Ze2ri41y6EAThVRGDWcafO3NpuDy+dXtWjS9alcisg0Bw+YpOu+
AW6xbjQK7vfxFnvh/MjuFbaje1NUo7Pn+6rFB6HU+5LuZNVkxIqe3DizwfCm1cPn0eDh5LfU2s/V
PPuXV+w/EO/nPpPgwMAwJcn1dAulrGC9bu94MLJp0+27Ny/QaFEcVEfCg8XKFycqsXi4QYg7mnfs
woLg2QtLEqo1lIABFd4pGWq8RDV5IJQVwDpLg8I3y2uhZmUG8XClDvvKNZXwgY9JnPQEo4p0Jrtq
0L0olG+EdkS51TZ/9gV/6clqYnd24Cb2SvGg/0h//9kxckuWuXpFlgufSm+n+w4TahyPMbPRQPyy
x9vzuf3P8cSeOjkH0VqvLSmBtvZMgp7uJ/NNmd70y6cqWtkfrqUEIBGFL4eZ2JgbLpvbWks+NnCx
gCPP1q7spwx22EE7RLueJB94Fh16s70aqlYB/eLIXUAYuctq6Ve3rCg+aGRWzKjeZd517sY+yVTc
CsVplFusLGfuu14oZEwHcnCLZ+hO7WIEzojN3dMLFCPPX0N/fkkJa9wxr+ZM8PmWh3VTmFsjSDdR
gJPo7NawgymtMldVzVDCm6iONbfymhRX+ikUNGnNYRDSZR4M0/lHS/HaovpwEtoYrr0WmjiJXXHw
4jJ0uoHR5r02qdLU83eYnwspAUyfdI0bm8cj+NvKg4ollJuqCr5mudsex/p9ooYKOuXWqnoipQd7
02MBVLTpfq/Jo01XyMWrGxqV44nZn4BLGukwkZmQZv3itvKizFGBZbKsczPPRZN5WMwqfpvrsT8s
BdN5HeiFzrQ8Ywo4Uxw4T4TH09m5bmGNQi/su1Xsv28Xvf8C+X1FwJXbr1ynGKM+w3rmzX7ydYR4
yKr8i2+trgyqIpIn4cpkVpxQa0x/uE53fj/eu3vrRtjmLP2xFbqx9n+4thK0EEvv9Cw6BnljQ70f
JBdt/kFy6YiS5HLW/PLk3iF3Zmkzb02hWww0E5fFjg01dBkCA738Oyes9s2XovfpEKSZ+qKqggEJ
cnKr5908A9vsPLQPw8O8a6uDAz/vKnDXQF3R+4/Cxt8Y94vVR2UtulemP/buGmDvAr3Df27GLyhs
XEZVGFH++7Rw1LdXbGDQiMfTxxd986LXMrFg/x3lDfkVG21chj25WNAFNMI1MN7CqZEycWJQUK83
hQ/KTbubYPn3IkkIBfIZcmcX6dZRmxJAkXg7+13Ji8uR0dAlIBrKuS9HbN0N1asA/cB56YGl/Y47
kwLyVANJlyZjcrnRi9zN7VsfJWhG+8GP9I5F+XsFAFw+EYYsFO20buRqEL+DpDw5FEuwXpE+SPxq
bwYeP7zgWqHanxLiDDn15gVyOt/35/fICAbay4xULt/XDbnTq2qapuW6jnZJi7A0GnxTgzairXhS
uhwuDLnDi5sER06D5CqOug8tqetmKhVZ7vFh6MJBk5+lE65Vk55Cs2Lyq6cZHmrIBjfJYw2S+8iS
62of7ZPr5ppssiAJVE87548ZMQkxQAvXXRlU6mpJs8LAMRsOovtIqAmGUdCGUzCNvtrW5HwsPBlP
7NqTkB9PZtPDNxy6Lsfo2/m5I3oI9ECYOYBZASlB13l7+SgcuY+/LPHJoNK1ybPNwk1HlIRju5qZ
li1NYHTdX8lkPVdtvjNK52uSDDe9M62scus3o21cmUv1PFj9U2XnRRDR4rYZ3BvS8TfaRDZGMoZl
Td/UdR7WxABLqw35EOGNsco/GA7dDH19E9XVTRHP94ln7CaYCQ9FmbDMMnell14nVnFVt9MmXVwS
dKPla6XzHOPS0UxTBvmb8tPlNTib2Z0sgYRwlkumZqpQ6zfGxXddRKsFlBk32lYeFFkGFX9Nua8k
oNPtJiJVge/che0eu0p0gGbz+y6AJnig7StDaWNz9qyezFDKsoqIw9BgpGDiHzzGfYimCnZCznh2
jFLrTXoYLYW9+Fk4PxlTgrxqdYoS6v9IJ+Os9eH8vSe09lu7DbrWUsWO889QJ6NJ97c6zuDkVB2f
hkQv3d8tny9qvVGtppRPdVNMNUtc4SY/+rqIs9q9LXEfpuG4ABxoctOqmaNn7wM/JyhDIWmzvl6E
jeDa7OxtsuMTQBBulmOAx7YAqbJ6zLNx5GRIKalq2roxXRgob7i2Sc177pn+xC3/8uE7ajtfAKDj
aTlBPahI8XStQMCb2jUNU0LvvTkzmBM79+Yw9LuhtFtkVTY2btEvDPZZj33bf24Hb8Yzkle8KZcp
bBIaQnbmYPLhtnZbrIbtvWu95mFc43e4cYctSRqWxaMiZ1Htu2MqfPLrSZmb5dgfY4RQ6wV98F7o
ZL+kg/N8NDz5HhJOpb1R6G6PEwVX9GBK3tdxzZYZN4h18WPAs0mfGztloGGH1Lk1WxTanmj1FDmH
sb7ziicoAjAENVbn28vfULkKEqJRbhOSjvp3lQuRkArFYlFSfEFHk+ogSFjWalYdZTkOQoRwdSVc
6QT1b90mHkpD7kZN6FcAmcwUypKR5CY22rYzDnaXsLgpWRu9iWNVJ4QqMMgq/V4+9B5cPr6zw+n1
35Kc4n1PLZZ1/pZ2sp0kGONjbdpFfITMEyk7/e7H+6VaJVyBJzINqCfRmrYCo7V5M8KvNjVulkKV
2p/NtH/OSmYCRfVQxUODQY68SXQdY3PAS+eFvR5nR/NArzeo7tkgzfw7ZasnO271/2M1j8CS0PWI
ZRhEJspETkpGvbAhBWzvF6hHfBcMK1MIhgkZvFexLYhBqOdY0DegMrNjHGlFOwuWLL/fBXwuomJi
FjFM4kLfRVrG2MnqCOoe5Tajzc60YC6fmE+XMersEIRSNGQZDmzgpCGquHSrwtTBpu83kMgJco2E
l0c4e6CI5+i27pjEsWQBXzdyvGFdPUESLvdF+UZ0Fzr+slnndykTMoypInaexV2q68Szbc+ljvyJ
1jbmOqTH+Jbvo20RzrtoRw8mS4KJqcYSCZQcpqmOWblwlDR/MZXEbS8nVuLEW8t+l4Cmv2ppEGeb
jH6czW8ef3jFWlLLNT2TGLqDf/59sMyWD0Y8gh7ZhdG2a/18M+48qFuF2hb6y2k47Aal0fW5yIIN
olu2pcOFikiA2FWuVcZRBeHeo7bnj5Lrd23PF5FQz0UWSl1Ph9eVBYtJKWxGeWO7TZ06G6fQ/cGs
3ia2+V5v3dt6MT9fXlDYiZ77gDZ1XNxlDeLIUJVbCZ9Ts3U3mntj9HbBCu5wZukPs2dc62X9qc+9
oJvQBFHmN+Y0sniESktqBn33EHGD5ZRsO56VbJr7jE29zuLOYVY/PhL6ZV2yjVFDDt65a9LVB05B
kNzYDsVflXGXWg20vD4701ez73d66YRLbW+STtsi/kAXttdbFnV/NaXJ0lk/GLYR8EbzCX0/Go/o
Nn0sPaFyOk37hb5pOfQrLW3bFbc60YI8Nq/s/q1Z4GY46TndOGW6N4i7iYsMOgnzrsEPHfO7dnBg
Nrkcqulza33iWnJoo5wlBs5n7EEFsjiQzmVt04ZxAcXyHnaiaNKwnPwbgNHnhX5jTLdpG+/tnOx4
fmOsTcDtoWXoC/D52rPY6WcW9flmaKawtXK/spcg77MPbZ1dV7P5rHPdj+CNh7a3gnGDho0Dq+VR
QxaTZvulg8j90nP0T1T+bFW7iaYPpQGhowV/rfVQVXE49EVQjg6upPZusrVnklRh1PaR3y1faOpu
SNOHlfi6sz2xeUIb1treGqB42XXCdA05Y7Q+EuTAeTJsc2fZln27rTHVBCJ4aV1saT18zrlo2bPA
B8uCoXW3lT1+0PTRhy01i6c69Po0mJt14w5PCIjB0mYw85wRy6+LaXqgVstZvGRBpDlX2bjejO3E
qnm9Bfcx9Ord3FjvKm6+sWx6T6kOQYbYL4WyPbqVHf7NmUrWGwuLifnWzHkQ1VFgxV+0PGU9MUOI
7aCNzWW9A21jiJgS0/HNrg761mNmvmy49TGz3s9V7tsVnoCnztfW2yX7sFrkBq6x1xqSDkhOs7Gz
/WF6TkeUx7yapW7JUFMNcRyDOaY+Tacr4hT46g1qjzrLrU8aOHlu/HHUiF9U73L6eZroJjeHoCDT
xjHuHNcLkAXvkz65clPzOsqz2K/c9Dqln8fpPq/dz7oIPPV7w2s2dLJ2i2Y8lnF1BSnOz4lmfkCt
oQ/H1d7rMX+e4Wq4WOOurjmjdYkPWdNNb6IywR8ip96Uyw0thpDzajugHkOzhCX95Hc4kMs4hHaU
PsXc9hd+n5TebmwH0OFqHDLnMamaT2Wd3fZ9F/YW39Ms2w56fW339k2rt7cIjbfOsD7Qzg3azPuQ
TRVn3jr1WHSC0zbtwNQ5eOmwNfnkW4UVULo+6Gty1RkQ0PPMLfWi+0SP76J5CobIwsZ7Aufwbi3X
aw1iT2PD92ntwubq0eJfGtQOjew9xEyY7fX+qs9hu2TPxH5K3XhA0TItofpTPEfD4nez/ujoxC+1
r2u1hObYMMQNf5y8wDXf1yidsbKY7hozge1kzeY0P5DZDbxBZ14cfxlRUY7Gj5x8GNZq8JdhYmUJ
nzkrOfTth06HTocx7AuTH+YIfQCTFeZO7vMOSxX7s2v6jrawZDWf8MoZRMPHGoK99tri1qX7cGFm
sFro7ZhZs87q1dzmyW2UUT/xImYR62EUlvGNlrIGcUtDf11jdqHNM19PKBuMh3b55tUli8oYt7v2
XdXrH3Gy8bI/h13mouey/eIueVDZ+ltn1T6PY36NrbvP4HvMU8BGvrq+01XloS3M6hPpvZylozGF
ljZ1wWKXT5D6n1mrLUE6ZSObEzBaU7uuD7GxfqUpDtTULhMbbRenL6o7llfuiB9GvvKxheIeGURh
A8CfLWQ/9VPQNPUu7+oQBJa/bIplBx8nbTIz1Ih3HSUoOFvWgZqRdzA0wCWwwe30/ZSgwl4Mz71Z
4MAYGuN1cwMKMXa0+5aM843mRu9xVYdqT5ffZsO3FktEE9NvB8je0JV52OoROlGmheIr33WNFjrz
RyOvg7R+iGabLVnFnPK6wE6ErRqDFwxrF2tj0oIl9UPjztdx8jTQeZO04Gyi6S9vg4zngd1XgbBf
y/SOOVrFOq/AFnqYV/6RWOiCN93QpfOtNbUBSaz3y+DuCIRJ2qG5XaPUTx33UMwG61LgBZo5qmJl
8OrakBq70sx806k2a22EXuaFc7E+LJbLuFY8wb6D+JmTzczT8I48PFV5si+dCBOeg7IoN4k+B+gr
Cqw63kAr6ittkmDt7L3jtiHknMLFajaNlWAbVu9d/lGfvo2ldmtQkDVpfej46K/RjKbflul0Rbgo
gfgDm+o0cFLs1ogHZgsFg2HedhYJjfq5iPKd06I+mF8t0zt3TlnhIFqXzr01Fndirh76jSqqBW4D
hfdRhwUrfaNlGqq+5YcGny4vI99YgAT9M18GZln9fszRE+yaLKoMNHLfC6zTJ/MvZ0Z3oBv5nv4I
Pcmwxq5t+FtUkx/KJbqfp3EXue2+zaBWHb0f8K/RAxcrTv2uaENiaD7NnMAc+12NCMyr8UHrcmYi
Itdd7jvDW6/6PCXJzjRNltE3mXhTgjI6+qW2uPuyOXJ2I6/9vit3em5su/mrbWbvcPHxmxS1i7L4
AoY242XNNBurb6T+OAjp6jiICLzpq+k2Nng49l/RxO5bpeGn/NuYTru0n/fzQh671sXsP0HsZAt3
umtCUF6OJ6a7NOzqym+SNYjilsXevRmNsJ+/XvFr8qoJim7ZtegQ5VOKINxsCr5fvdHHib82HH3D
sQpaFINahEyJfObpzEbI2c5W5oO7cpuQOGiKKuy559ekCavqXZ23iCEW49b7qhr9uBwDnu50swxp
mVqsTXH10t7VibF1JmO71Oa+AKTn8eeoe24zHUCXMKdfmV68HWYwf6bkAEeBpTEhD3efo5ffKKbb
Wq/Rpct31aox0jf7tICUQzrxLfH6q1j/Vhr2viE24E/f1e3ij7X9Dt6Hfp/Pj4NXh3O+hlbbhC1+
QtpoTGuGt50Rv0lqUjIjju4Gaw04XHOm1LnicVX6pNdCs0Q/tOEEFH/ukW3MSRfURWoyzCKY7Q/J
1Pq4cl7HMWB8XDd1FbFyWENDX7Apvhp1FtJ12jQObcMhR3Y0DPxJ4xBi9OJN0/asMNatk77XktvW
9fZOYm8tNN6lNqxmKhviZj0j0f9Yu7LluHFl+UWMIEGCyyvX7pZaq7W+MGyPzX3f+fU3Ic1YFMRp
anRunAg/jOO4GiBQVajKyqQHrfpNpPS7VBVXtRwwT3sR+p1bC1hrJ52n8jc5q9EkaRE0e0esRRx8
BcwGvgWt1ceWNGYy3xmpDhBAeRuh86P38YGGSGLV34rfHEHwYuVhZLVCdiHrwpOs15dd860vGidT
A0eKArOIiDl0Dz2+VynN4CL5LiDQIQHQQs0qS9nVhMyupsDK0sERRh9OhRZmH2u7ehZ2QzHcV919
Xp8rQ2eqPfxf0BdncSTbNVEtsa+cZgL/ZgGfjNzANzAlR1JL73tE8PGQ1DdxSc3WRxSLyx9Zjrev
gd8mAsThB6YedyZRBIv0MSLQsz8jr4ZYQDqLFtJop4wjS8388xrxIfUf1WQG7FPFGJ52ht5pboXC
N6EevRgvFqKU3+ROuQOF/lNXTY8l6ZysfdC6ygoM8KLJP9Q53QnMuWn+hRzedvXziCnkrECkqaF1
MxE77/xLLW6AZNY9cOKbHZ444m9C03M1149F018ZUmDpneCMarQv4uIGefWhThRPL+itJtbHUu+8
sSotkvzVsoQ/1u1hTm+GysdVH0ylqqHKVNqqMNxDBg9pJzIhFR6epNpT0M1WQx9nlvTIwzEJZTch
36a5w+nPrDIt8H/V7RGM/KkwepN63xHxgpCrPFLOK+nRxwUsUpR9EQrMQQrOm3TahVFw0yiTgxwO
Ua055hrCYN/fw/0d/fR7EykWgM/W2OoIzD+StjfjesYJzb8LrMueNLtCMy7SofCM+DdVfmfNgJcR
Kktl+1wLOjp4lRPEqGhEiW20P7UaylOsTY+wzH6sMs1nmdH/GoETN/2Y3EQjpG2pUOykuH7UEfS0
ZMAw5cMgJE4v1LEZT/KhaUXHH4xdmH0BzUehEEwUVOV0icdqxS3EDlQIc7oV+JDtMmFcU+quDJra
pHK1xRy8VtdcWuPq8pGR+nFbq7k3ZfPPiWpXupzujFLaWNRqeXhphysXhKDGDusMHBQM9sEI5liv
ARHG+kx5eA3jQlF/gYY7KlqUL2a1ilwEWThoEB4D9jrBUZvC8ZpM82Oq1Y0JhM+t3smuTsqn05WK
tW7s0jDXBdfAmB3lVNXcLNlLIwZ41AF3odkHQoSnQLpVQlst+izWyf5+0cCZjbSclIgRe6Cd9l10
Gou11TT9IdkTaCp1u9DfnV7gWiWS6qqMrVUUxeCLdsgI9cwPJM3Vh7shEs2wKza6Uutb+McCPydX
C2UmjqGUehK0K2LNE33F6SgSaPEnkSP79HLWD4qhyygr4Q+eZKbUssEwII/pTnS87FL4oMFQABxs
8YQHK40NxCueUbo4o9bUZls119WqliETVTMMgjvN3Yky79Uqq5VXNr1kNwNMJ2OQWQalXbSpL7L6
5RbGuNZTNBQJHlty6Okzfc5ofISK+MYlX/10CxNc3bMgpVICBoJ0TD2bUBuSxNATjdmVVN0pW2Nr
+8SVoqAqylSjhiSrmsqVPMPGCPshknUMyPm//DC6CATooMjEi9XcDIPhMR3T3UACN6vIxjVYhbuA
DllRNB20QVBQeX/zqqGde7UQVOB3qTuN+6qwgl+VzYa1q84UJUud7WmTnmvtG6oyIF8yagWyxjds
RSH0VTEuMWcUJoesUBIzD6etYvlqK2Bphf2KhVdJS4loVYNjOWgWQ3m86HeELnt/uMTFbNuXyGWW
FrndZPCyucOcnivKxT34UTBYHAb3A4idTl/3tZr10g5/B7Jc1kvWxKPqDbo0HhGhWSQHSL3FDde8
/qXgIQ1V04G/4jo2qi/i5VolGDiiDqmSY0DlL0DYVPnNAhdqkjahbRKDZzTWv8+oB03BtLFbbNf5
rsnSAhddAmPWURwmLJiF37TRuDK69JsUVbenP8qaD16a4Y5bEYLik2ooGgpKdlTBeECUxpui8FEr
QksQ2ifBaN2w23JWLw3pU8vjDp2iggQ5g6t4kZVn7KL6Ps7NRL1C3VZzOltxtQogIztpLA2PnsLe
YijZOiP8aQyNOWzxLHOLpKBmHneXaR5voBDXT7xmyFRFcwin5f1dTtRIFpCIR16iy7uowVhInCAr
ic9EeUsuZM37wzH9Y4oyd71wG3lD8y4FGaVbUrAUJ2TXF7/kVDM11IHHaQu8sr55b9a4Cxb6cy5V
beu7czNdC3J4LaU4LqdP5voFeLPBXTHJ93VGlK25Mas4hakDCYQbwSc/TptZzY1VRYJDVwkUpXmQ
BpVjqraoXroqvg2mkxrPZ4rnMhTPSfgJxfPVvVvYY+3Sd1+qm5pOwwh9n6LEZQwxmpIt3eQ1Yf7h
wwVT0BNHgDbQtuYumFTHmlKB3g8tSTZz+d9bkmttXoB1/hjkLlST+f4ka4HuZpr4GMIn9nm8C/oQ
pWk//auYZqfTja18dT1cLqxyWc+syiEmBli4xNSlYqGMOhx1G9i2ZI9M7iDu5u7p9IFZ9ZgLi9z3
S6C9pgktHMfLaKmXeEx7bxtCt+o7FmY43+GHahp3cq+7JMmqQwSKTLuMkdr4cX4WJfPN6UWtDjgv
vh4/8DXIgA/PyPJcFMRTq9X0ezGQrjqd3vW6jpp6DX7EVkoFUw39wDJQwz39A1b919ty+REwvZ2G
nhANmM+Q7tG13ZGgeQqULDYVRAEjKja8y/ot/HNaeamtELDBzKjwFYfmuzbn5hRvAUs3PiBfSajr
EBjwEP4LJPJ3RqPGqJkpNm3Hn3Um7k/v3io74vLzseUunEoc1K0yCHD/gTp9E5TmwS+EympEOqLY
Ez3OMXobbUkP3UBv4lQYXD2nHnZ8X2PCVUMFAl2TeHQ2fhULAyd8ED8X1mptT0cdjQNGIa5ajdc/
ABPkFW54TTdePy9u+oMtKuE1R4GgwYvu/Q4kCfS/+irV3RIK8JYc54qZSO0lQfFSVqObWqxQjRQk
w/KF6UhoeNYhPJtjC6KPIPVv+x6qt9mUXY1ZXO9pJQjm6c2gq34Dqi4SQxIRYLHe/8AsEoexULXc
U4ARYao2vi1BE+VCay6K6jkkaMBKEChBDYFeJZLbufMOSkUNhuTB0XEr3pBj56A7bilngS0/Sfvw
TrwJfxU/Snv+Wd8FrvFNfNZySyw9aTDnSwzZTDcytaD5mu7TI6p0u3iPijv+ZTQDH04vbj2IUh3L
UwyKog/nhgn+ZkwKTYemug8olgkZPk8hAN1Mtr4ju+JLnC2qKhm6pqiAwfCQNqNqJDKnUK/7yiDT
+oNTpQpByk9wuliwXVyvXunTtgHczVWuob1kQ6YqxQxz5+o/AZxInWlH98IGsd2qg9IIMahsiEC3
8cdF7GWjjrCjMXAFtf+UGMKGC1z/aG8m+GJPJJdU0zofIQazTEaDWaaxgKAUm2Xq6H57lumFI+vD
HdWoJqNiAKAlX/Bp47qaKw3BOhyFDv26wa3p9ByE8kGWEi8vFCT60n5Ce3XUKluojItiHp8zfBST
5iIkjHs9NjEMdVSnxClK5cwfMQBiANMVC1dEQd8zHIoj7WeM+hRolxnBJu/CqktbLIGL/gaNUfXO
oBHLzt1/mxZYDYmaAZcmy7qo8wWq0DDGIBgggpDO8mHIcOOb8EGcUNgEyvMa5Nkbl3g14dYJijoA
iRqEp3iSA62B/0RFR6quk7yCJLObqepGnF9/+C2scJHKx3QMMgqAbLLfwXeGHiaOhEKK2eZm5gVe
VqDR4aJMDOalnfo8bGoLs2fDhzO4sM/lxcqoKU0i66hbgQkpAuD8FXbPRDQi90u4bBWFWknCfgK3
wPnFoUH1K5BwxRhvzH/GZa+uDdm+Lku6BPAj56aEcZBIKIMR6UtOce28oMCvwukzzlV+jE9pQe3T
DHg4sVnWejorf47ubMt4QCXeiyR1L1x8gsptbZELs/w4C9ie5UTIYh/599+0T2zmW/DqQ4Ixv03a
p7VnDZ6GQKSJFBIvfNVvHMXACBPAAiW0oYcLrTgSAEO69K4B3kVVvdOB9EUgiT+eGpEBaMZ3NFS+
ZBBBu2QOAvSfCkX4VfT5LkMTUovnEmnBcFUBGunUmvQ7bKMX+I5F28AT5Hm6KFr5LKkaJ8iny7lN
gOvx5X1A5JsRmHmtL/dEb647fYsZaS2rWfxevu4gq/k4p12iu/PQR9fZLAJapZRXTVCeJ5oGSGoA
bndRPfqhseVJ1iLk0jSX8UEjvGxm2dfcGkTOQHU5xkNwMCCSoIMi24yd3PvS+P/SJDubizwgJsoU
Bi2cR/vCHQ2VhOQ+RsgcLaqeycgDxODp9IFYe0VoBP8T2SNe5KsTgM62Sc7ijUZDjN9cTzh1CoQ1
ul+n7awFm6UdLq5Jfd81StZigIREbh4Dopo1pjGm1qhRM2i3snXmiT4e87dlcdlNLKGhM6Xwi4XT
OUrjynblkT1AqBnEp4Bm2iz3rRYKFgvkR0iqWa6CKMa4lQE5XUbPVFj/eP5PiTVtrJB/j2jyKL2M
ZKA7iJnFJBbOVKM/Supw2bTlGWnD83ZWXUPLnNqXemuKZ+A2/asOMI/TX3b9mvzZal6STZPErlIM
hPXPq6RsrZX9/eJaqGEMhQcV1fDpGop9OtSKU1vfowgDoItZZdAQ2VRIWg0+b/fiZTZwYTJq9L6R
A6BYe7feN5b8I7iLwWImytBBnS0Vw1zA623VjFenJpaHiEseehXz8HOG+/96iP7TtNrqCmXWQjcU
qsp8AW8qMOQATTjdTczWXYxZtWbj/j1otd0LWj0sC6NcEW8Y5AlSDjA6GaLZKRFQkz9PH8fVV4eG
eR0FwRT06ZQ7LIA+j6JcB6/kOy+0ja/x+5W2UaLWhr3VCLWwx5a8OCnBEEg0mthDSt01zgjd3Cx1
2OB0a46WZMmpc86kczEHGzqp9deGdbaaD45OxoNB1w3k1bwbAACo6abEwFeMb9noFcAXjuAU/S3D
X0z7TwxfreZHC4tcjCJST0qhA3Mahr06xzDpOQbZHKLu5cOnyJRWI8fCHvc9hwJ1einDkQHpMyhN
lLv0keWBqORB9xU1AFYeHVorcbfUI1Y/LGZ8MJOhaviDiyFaJ+EqClho7Kc/lFo7ZH5ziHP9KagH
pwWuLxz138YkVPbGN117A2pvhvlaaS1NYir0IKn5ghdYt4XTAzCSohO+zgFQYJn6vfAVjwOI09ph
RVP9H2Pc7QedEokFgcCYEO+atH6UZimy2x7CaYYayEcMGZgtTdzGwJwCyRwF7e8sSveB8Y0AgKtP
T3M/ue0s2EnXgYu+suoJHCKZZvmjYSYjtUTjV9Yes0SxSXpZZZexEVkj7RypUK1ew3xFnx3b7EkB
WkeGetrsP4r+eTyrh6IyLFHprbBVANLWbaKGgTX0v/yyBpIIENMAWP1SBu6fYprH2LXDZFLR93xF
8ILye++PAHJHF3L3TQkauyBAyFXlvT4mZq2O5oAMh/rRUUkAVK3+CspvYwraayYpRYDCjs87A6pp
hm+lKlqSRWmiVe4NOrgAARIjND/GWvrTL2qrjvDfNWmXAPUaYEBqlvZScZ8nN2l2O6sz0H2CBxE4
J/ehSZwhUcUgCQBvdjD/Uube6oHczHLETPqjSUJnnp802Tdncjn37V6qgFOMMM2RQPh6HCwDqFCD
wm/pseDS7ocRP6v13YC5ByHCEFE/m3NW7xKSuN0gu32BGi8GLVCmMytox+SAnOcol/rBaCVNfsYG
M2LcU7X7oSX1Pp0aj0ox5jXupX50xkDZCYLgRErtpOIMWkLoCWHeSCwlK6wnc0yiXWpEmCDPraGM
LAxliYC3xsDbJ+S57SH+VgxWopK7rA3MkM1FYEgKUyNzrF2P9WWrAHRYd9dBfK6GrVUBUZtr3Zka
gsok/qVg/oftnpjeqhkGLzKQtqCGnqu6Oasg3Bgr8AplZkEjM02Mh6ElnlEDIjlM3b0KJIDdToGP
gZv8SOri26iKz6rYP2H0PAY6Reh3swDt1Vabn+VAb11plP6aMP7TEeEqUQrZEX0BuJL5JkmNp0zM
zgo132lV6DUAKUOaBysk5pyWZzTXzrMAlKpJY5YYrgr9R0zCukqSXBTl4AJZbMF3uEKW7kis7wMt
cCbAnBLwhrTBZYR/RUlCYF6vOvCazGJUm8YEOnuQnqjq/G2kP6iByfF2LjH54m+xJq6mG4u7z1Uq
OijMC3KSRJ5QtY9GiAve9B1mXY0Nco/1HGphiHtpxOUQxzpG575QQVut22oLW1yIAL6yjGUFxSb/
CP0R6ko7wSp3TNoZUPid//AJ8slVh00lGc0q+FHKl4o76OE0hQCqhZcpcvEYOJkFqtvP8TWtksNp
C2tccqMZ0RThHcw2s9wPhVMmSBVnG4BZZBkZ2PjAB0+jXb2pXrGexi0sc6lwo9Qz6EyQCjeO7IIl
Cj7Pa+xwdtAMtQJXrTfyuNWH8MIeF5tqtS+kWsx8d+zlgzreybJoARicgEDtK+F9YYm7CXM4IaXp
wlcuhVew7CslxSdOy2qyRoEzZlPfMjCQ75NTuSStkKegE/tKxW71ir8Z4+v9mDxvoo6Jc0/iaA3J
L4GezdEWG/e/HIw/S+L1D0QaDUDnYUnG7r9Th67XyxZr4rJdLZT0LMX8McgulYNqWEwHYRjMzg0Q
m8FThEkAu7BxIkEibBGvtGKo8mzqWbJr9iHLX/wKLgemUig2VYZfoWOKCFOXeM5vSpGuviQWNrir
HqB120JJ8B9az79l6hk1IkZuP0Prucqvo0HwRwbkGChRnlsBEUGM8rCMICM4VBaGnpsb7UG4gEdz
9EPuxrfqEyRC4dke+xuQu2Osoz8KqllcavvTV/Ily/2wv8h+kb1RGZxqnLPRUFtIWqhxuSlTm96j
sGDXT7WNlilQ15WFcd/Bwtg3vjVYjD3tF2g7IJeqvSiebbFbsCv54bcYhEK5AaFF5MveYW9IfS4B
3h6khzR9NGIFw9KS6Q/fxlzGf8yssRbd0xvwIoz80SiQPECR6Zj453wS5ubIoExAfvex2tm0JBe6
X1xHuh7Yswpt4xwshJMgx2YU5TuBKPckntwwo9Y4YppYEi+RdNhKOu4yKfbyOnVnXXcaRS4xclgd
/WgEQUJbxhjAK5FaJb5dUD23phFjp+Dqu+2SpjczJLwWHaPYyQZCrTCpbWJALD4IClPQRef0klch
DejTGCgUSGBV4J93wH8oxjCAGYjxOPiq20Fup7HzC2kCk0MNjDamdsmPra+7mp4szPKPOyVOpG7A
R/hKerLWW1ja4irY8zCi/VqiNAes72BBMuk5fWRyLqiGgrE+sdoJKxa8vMTreWuhay5Ll9H9xe4q
mA3hXNbgyyQqqwrqlXLiJNFgYxDd/MonXNjgXBbm5PxSQ1/RzZXqiojpcZTKi3Ee7sCRzd45t3Vc
XU0k/BFO4Q3Ks5dTDhIHYU4wVhVJtqo0G031VZems6KTCFVbUec70FpCmrySKHtOq55B/xKdAKXm
7tACkZHbs8mkWem1ZGG00sHL1GdIVOFyu4u1ls0sfweXBKdFKctBA/6OMrrLxslGkQiv6dHujdDe
+AhrCSkYXvCtDU3DTA53yFIMgrdgEPnTgjxTzxnPGMQrvtbuBCSfQSSABJH5oQAKdjuaMQ6N3jgw
suIWU5yuYdXzEVozh9LbKgGtHuI3e7xeSlRPeZUF2EY8xdyezN9EJdp4r2yZ4LavAzNPnqot+n94
7TVNAb6R240vtBbZMVaG2K6DiAeZ4PskcIL4aZ9pOJTzpeKJ3yWT4U/JLfVkSz/7RNK5Ze/DtaSF
PmlApjG2UBU5klV5vWGDevhRdVOQ2KbxhjNf3cTFCrn4Hcoo3ZAIrboxi36TBsArQjLv9Dayf4MP
kctd/PBAkKAFlOWZl2S3tDnLyXVY3Jw2sR4cFuvgwnCEEkdRZaglv8ooscxDPdc8xtm3OQiy9jRA
Wx1FN4wwqKCJe38qZgwABEUtohR/kNzmojrKN83PyVXd0hP+MjZkgdY/0B9jfFO9HlJfCfCHS/GU
E7TBKaXYPr1569/nzQR3kWYI2pABh8ANq8s2v29kJ5I38ParTT50FVTAzQBMAJ77/Z4pFXgl9AIA
iMZJLlDod6SH9iyyyE9guc36Drz7/31NQMqgrA8kKTr23M3VciUf9AjqZHqQYkq3yq6a0vgL0sWb
XYw1L760xN1ZoUOUmEq8qhiQRD6fz6SLv7345mNmfRcXq+J20egYvlmfwaupWSwdAYdOhGeVATZo
jCDNCBxbxafVR+NyedzlVQU0cCJWy//KO3gt+C6Ncbe4m4I+GEeU/MpZceIgciEgexA6vGho+oXo
sTTFx/lukHQQYYB7VVFBY/zsD1ud9LWbu7TAuQktAl9IPtYxMLbCpWoNxwA4Vqv42diYUs/s8GCA
psM6fezZBvGu9o9NsMixPsKipVa3haz0Da5ZbLSOAUBzfhYmv9VAMwsMaZ+2tepzl8Y4vzFMU4se
HmNc76E/+8rZieSQ0TJuZ8VrTgrTtQaI/gxgLniuPzHwNU3R8ciuyDFVn4vszlc2RsfWF7SwwRz/
YvdGqGpSKX+/oM9XCNfeGMsVcS7KqDU6hSqAshN7Y7D2Zw3lMqS3fzuQ1GmeXj3Jdqax9lRe2uac
Vkt7SYsCKJEn+V/4ePVdNV404MrQ3Mo/avenD8rWp+O8ljSrWjpr+HRldG5koKE630Rnrd61xZfj
vBRILaakLCFsKKmClYiqRbYmxlYr1sst43zTNPtgYIpxOMQDsUAzMdug42FczW9M7lK+EfzXHf5i
XZyXqqWM5jJ4lZAQolJdeJnD6Ce74YzJl/XX0w6Z2+mPte7wFyY5t6XTlHZ+9UWHv3EOeZBaKJbN
UCXQF6ICkBNgRlGn3MyN61TOwPmTWkLqkWFrhWtZ9uJLUs5vxSDMMNIc9Qswj7DGePqTdR8aW9bs
wPoMp+fG6XyhcVz4Fb/rq0liAnR1Q5y4vxfjrSxktdrKGGtRXMfkNxDc711Xk40gkZDBd69d6od0
3+xAi3jRef1Ouk6sAjTZWJ9kBVbqtHeCB+HsLw0r47EK6BR4A8Cey93yPOs6OSGI3ZrxXMxXsnLI
++vTZ3PVYy5McLe81BslSkOoLtfpZT4cQLp4PYHIR+p2fnUZbJYkVs/Jwhx34w2UAkTagtO/BXrV
Osp4fZnGXr4t99ouxONZv2U7GjiG9fcEeGTvtt7R69cRwxSYM8DOojDy/sPWoqjLM5M1yeKDZv4D
U0njA4TQPwNSWV30mz2+ytZOja/OTBIyPF9Am/4Qpm6fm5WUBYkKy9PxptJQ8Hq/wBFsbpkfY5eT
qLUT4UrsL0G9ZUYDkMubMDF2Qrj86J0xzp9GYqwVuVEWINeF2q6dXkbX6h5UPlD2ARgGWBhb2wuo
WH87fXBXHADMviiOEEy0fniN+E0A4jqSe6P610QGM2u3sISruwh+W4puAGZueGoXQwgNAI8BOZb9
74oOjssgcgZ0ygIamLTfnV7O6i5iFQCXKxow9NwnU0U1qOIKRL4ydN6tSih6k4Jp1+4F+TZXAC45
bW519xbmuI8WTvXYdBKSFVHxb6YouejjaaP8uDZlScWFDe6aKWNbpKECKumqaRgfrC2SGnyOv4jy
QwOzXHtMRE/Ogg312pXwB+g60VTG3at9YDopYkzbRFUJDY/abRsJTHI3lNYekX+CPdiu5sYERZhz
ejdXsrF3NjknSsowNIq+yj2jqe+FODuKEejMdGXjxb/60RZL486INieon0Rd4AG+/BBH/Q0wxVv6
oFtL4Q7GVJQZiGHBnl5K59J8JkQP+hbsf2sZ3LmIjF7PKh8zDbTvMref46tEwAjW6U+yep8IKklA
lKL4zc/3AJJUF3QegXQZojsdzbQiyXfJCCDKoGzcpbXmDYUF0JmrioyTxy3I79NAADtK4M0Q0tAz
UxMl108CJ4TARtn2dkUxA5kGJokTJxovg1Rx6nwE1+VNR4ON9JZ9nw/eGLTAGKHCsw6D/u9df5NJ
WhYrUNBS0gdREOw6Bd48eiB0h4Cwo/Vgn97ntVFULP7NIHdgUEybQsrUTwQ0GV4RkemeWIqTHHTW
l0z2ov2pns7a6+GdZW7bp6pt6tyAfleXlQC8zqV4GIlgG2J6Q/34Z1eXT2EmuZWIwvwsJ7U7ZdQL
9cGVgvS3n2+Fi7W0goIrB+NrFM4H5M/vtz6IArQr51Zw2VhoCybw92Oh7VbIWHtbvzPILtoiBxZA
jjUMIHX+SvdupST3zhaXijbhjIybqWD8U5JjashMcWN7cnJ9XXColGDYSsG76f268rRKO5RdUDz9
z2OHq27izRRfCtYl4Da7EAUloX8kYMXsksgScYWBmNnwEqteb2GJeyEFbYByugGvlwTfaP4r2woO
68dvYYCrtKTjVIBaHC8iUHvMLhjaPAHClfYA7Be0ybarmOw4f/A0C3vccQd7rx6BYfRVJZ4hhzLL
36VotrFTsV1eWXc0C3vcaVca3K+4BfqrQQMTDcTZqc5aYCOY5nGcWIot+I4E6lJ7O59eT2UWtrnT
Dwq5SZ472O7J77C7TSlYpwl4Zg95ciCqbI4EbMjjt9OudTUUL4zyWYVfULHp8frLm2vBB5FlHFqR
/nTayOax4QJGHySGqA7S62X7ryKZW1ebl+4ZpkjplAIbyXpKGTmiDO2mZ/Iha46fUONe30FZxYNT
V5FTc2ujYiCWQ47YJF0yvhQN2A2MBxR2b7YmeJbsRDzX02/bCKl/WeabYS4oSqFMUsJemK/eks3d
fhZVt+5X3kxxzlIcIWMwMkVujLcjtcX0QWZvHJF1J/nHhM5VwAVB1ISg1iB8cNvbDfEy/awPMcA8
ByZDIWVg5o6cPoC6ZH23hYb6l/P5Zpzzm0XXDWnDFNzZVg4Xr13I19DzCSezGubomzXOiWaghhHR
WPvKtMP6rqIIoSDEMVjK+yiXzJoGSpYBs+HldAeoxuAUc9uZTap99/WEeBsfcX1lb+Y4bzLMRldI
Fc7J/1dQfTPFXTsixxAA731MuIMCqQPIo5z2tf9bplusM6v3W2XgFqRdGBnlQtDQDEpDmjCH1k1m
Gt1FhF57/yU3vDDCxR0qdXEq+jTz6hgzC4Ngt5J/FOXZ2fhA7Gh9iKcLO9x5kABay5IcGZbidd0N
dStPB0qBBkcZxNFm6Gzqtq4GcIzOayp7s3wgkckgUVJOOTqfQQp5RpBInbEhJlH8xaa1UsCov4DC
wrvkzSB3uVoxz6M0bwpPBdrf76BUGG81CNfXhPb0C37yAzVLH0uN0WeoazC+qnh0G0y+Bl43XUxu
bUrH8CApWybZaf7w3QDcg1YWKrQfyFn02m8HlUY4hJKJP0cbXMC7/iGF3gzKw8DhPmRX5X2zr70t
37hlmbvSgTSIc5pCDkysElMBGYAkfidS7ejk+5xOW1FgbWshkgyNDlHV1A8MHTEwO2SqMohova9i
9k5thnjnuVsHdG15S4Pc8gzkl7MsKIEXThVUjkDaHRKziQZoTnzXxy0GvtVAszTHe625TyKtlcHK
ER/Y8OJ0EbuCpdafrAqvuX8JHHwKCHZUXeNRvtGsYiwkM0IPihRmTvda6okFNJi2IF1rdsAKiuqE
jEo30LTvw4wijHWv6AMOZkxiKwh6O6tkYlVNG1kg7doqLEos3+Cvw9Iel/pEYZ8pKehcXFs5UhTX
p/vIeGCa70UABd/AUe3MZ8OohuefbY9Jrn5FIlEJNVQKTAz/CBegDNnMrZLjlLJyROa85l7yi8im
b5322Wu519IYFxp83fCFWNUzMIDMuwEk9LLafj9tYq1dCQqttwVxYUGYGiGD1ggqtVDLgxyWahUv
5AGa4Hyus7Z27ZYGuWtHjFmeygAVpK6YLbFpJ0vt+99tF+zKdijNVq7KjdC3ZZE7oj6BeJY8A51b
gmbYyHbU/xEpP/2qsKnw8/R2st36cDoXu8mdzrJXcMMxlwhsHvEUqb9J4hiTh+FGpXbzGHJZ+RBC
Zwnb+DYXUlj/aL1+4rmxfg5R8aME4EJ0Q97f8ThIZt/vkCO/66NjLkDBc9w3GTPkdh99LaEk0ptR
LpoP+jxBeglYix52/oaqANkBcVlAVbZiwdYKWXBalLqgZZNC/6GJPV2tzL66qIyvvIOXy+Hucttn
aZjF2EOWH//nd/Basre0xt1qv6dAqZSq4GaTBYibnYvQD/IC1NQKu2kfPlGu2bLIXeuaZJht0PAk
xQyZZhLrFVv08sGYLOrWB/sXv/V2PLhLTbOezlWF/YwNswMTQeZAGmrcaXd/0zl8wuTWErnLrdRT
WUc1Hm9f+YSrJ5IQESVKvD4+TMbkqpi0EyP4LgxoQArQVQoj87SzWq1wY2bhHxt8dbLWUVoPaRK8
UEr6FTCXjDkM2iPg4GGg9qzxyuMWPHHVGy+Mcs6EhuCqCSMUTUTxkIyB45MOvbRDHz2LW30zspZT
LhfIvujiWiedH/bJmEJt1sOgi9k8Q0owA0zlvnnGSMidWpq9xVQKNNXKnmromU4PvmgOD8nDxk6v
ZkmLRXP+hcgNiAnrl/J2uR9Db5L2qXFIMFf62qZPDKiw7CMImW2yu6yGpIVpzvFMtKWKSBrBlZPw
UjSSwyAhpRbpxmHa+qycx6n9WZlRxUTVJs5vYpIPZhU196VeVRfCKN/qGFsPNkyy+/Yh2C5Wxrmc
eJhGjTAYQmwcezGCOpiCgbZdWXVWDKbuyng+/RW3dpJzObHoT9Es4PEniPk+7UNrkIVjrRH3tJmN
m8/XMOuwnDoNuZ8L7hhHr7CR9NdpC1sbx2UP4hR0E5mRpfgGRHKuh8iwlFy/hMKZ0D0MNN34TuvZ
ytuH4umiSrQSxYJVZdXUUQ/d9biri4OGFB0NhNnOrU24//q9pwowOJqOJiX3pXy5iousU2JvsBRP
chWnOKqs2HGQwPqaW1subf2L6QxYSyUDgJj3bibPIF1X1KypnbsBOCSaTXWX1Yov47n9xwR31kUg
dyWIzvoMuFvuF8H1M9nQvwSGN2vc/ilDNLc5qcGGB34v4gyOZCcOE+SpnRq8GSD3Ce9OH8l/OSNv
JrngmodzZkDfOPDifbQLdQjGZ5aBYC5b6HCjz9w7pw1ufTPuDtQgrgQ5E8AO4Kw3k+YKpu3/yQIP
lMzaeAQ8JQu8iHyT+/tK3Z/+97e2jAdFNhg3nlICf8Szb0Ia2dli32Rn+KOz/fN9eECkghL9qBqj
4OIJbE7+77lG+x1jrf/jmrhA6RPBAKkFfPp0DR02t7+cQX1jReDRLexytDapz1gGcGpZ7JgsMgRW
TVT6CTgOltP9VzGvzS/GOYohrZNSICiJfqXZsPXFOJchKbHqpzHKd0Bg7kA17U15fqHQ8kvh6u1g
cL4iiftEnRuKHewPfcJ0Rr4g7EYXvo9yrmFU5HiM1QmMeL6jiI9NdlkP4laMYrtx6iBw/qAzRCPy
dRyEOrBZtVqxFLDwADDem72GfBiy21al4SWzVbVef8m8uXaVa3/9H2vfsRy3znX7RKxiJjhl7G61
ZNmSJdsTliNzznz6uyD7HFEwvoaO/jvwSFXeDWIn7LBWb3XlVivAMt/uloBuztIeFIieO2f1sHMi
tGSRFrKDh9nW90tTok6uhwl6a4flgK3SX7mKx3wNeYOojSIKXiY1wp2RZbWuroYENq3Z/Dd4xUD+
Dt+4dbLXFpPxIEpBsmySAbQwGL+ixrwxMa+Q2/qjwFFxUwxN1cDYhSorJqFenkkqq0FNFUwfPlFL
kRP5WgT02p7miul6rijJ4AdlTIoDEx5cTDpLxKTLbW21cVGjCnikyyeqCw52Bc+11J2iWxuYvf8f
hDJXl051hqVdQl9QwGPIgA9Bd+lj5UxLP8CrIYAXbUQ1Za7n2p2U+bZR2tlFRTYp6Kr3ZY/iru3L
ki4Iz1yD3wlhPL8pW8u69bjAtDadam2cKhrdBc1mqxA5MPpf/eVbdqIYt2/la1wC5CgKtOrasm6k
SUQhxDfpnQTG129LNbaNGUV0OGf0jeAP7w44x70GLLjCVhvfpHcCGa8/DGsCcMSoCo1eX/xMXRtQ
HBqRNYK2fLHPYz0AEmpRZyxEq8nnOu/So1pMG/6sila+ua+Z3U9hwoMGTtioUjFh0jSTA0i4NgGq
L7luK8WRFADF3QksXySPiRRAozHmbEGmOgS0j6O76npPayamU9qh4qropRbuVLmk9aU37ZOiCvuv
F2CH/XUVRIFphLw1TbBPugI+5k/dC7wybra6Yh8g0F6WTWayGhWTA5gTauX+xlyMsJBn//I3FYlg
vEwtSbWURfAyXUqcPEodLDRflvD05Ltgg+w8P9K8cWwkTNvraurXs+GPY3VW6xmrkImxYtdyaH2Y
EJAAB/ORRMdF1R61oQV7jx4aReury3CugIJUV+XJTKZgmurGHcl2ikxQ7GbGeB669LaUdb+agfas
jn3iGlFzXrvp0MuKp5LuYzQ1AEE0MlClaK0cYif940iIAf5rfQo2igGpgilrBt2kajll0l7FaIhE
yvZgzJUj5ZMF/F/wNMT2L2IsnrQAqrHsDLevM/BfNZ8lY7puUvk4gBZTrqNjvqHlDmw/tyDreQKQ
YLFEppP2o+xEknQqJem+7lbJWcEOfejN5miueFhmoFEG9Qk4Ne8TgnpxvnUOuFZ+mXkR2Kn9Ti1y
wUOG7+7p0xZNRPS5GYNKVi3Nug6e2I6wpKd+M01/sERLcnyr/VcI+xrLu2Q2gG8YA8Dyau5vplZ2
YpxMbt9t63kFwuRlfeNr9LM4psqZJ8lSACY7CnA00DxdKSI3JBLAmEyvduk4EzUO63R1QBoXkfvL
J/gfMeX5CEwUHrdEJdUECXqYHtrtRHcn/32RI1t9A64FPNuzPHriXZao5EoVbQX9ZG3vxOnNgINd
PpJA0Qz6950EaY0zw7ANeO64cvrlADYwB/ROl4XoNPT97Wmez8HE4ipXjFWa0KHWFiv31WKVnWGt
HjsYkNdEQNNPt/mcRpprx3PqFfn0oW4zEAsW6vu4Rw4yLPoXpex6p1Kbo5amIdrd7ZW9KGerRG5u
qJ9SZXS61ltap1tApS1hubVY3pf2+thE5vWsxZ+nGDSuowzyJnkF7lEzhQA5nfx2+1UN5U9FaX+M
UfFFk+K7pje+xoAAnKtBc9bG/KFO+RoYbXXoTCH/A/+to6umiXVwS8MCzcsbsNtG11INlbIXCM4Z
0M8ANA7SCfHrir6e/rqNnUQmOyCbUqUpSKn+FEm2K3LWTtHVK7qk1OIuSWLcWNbUQKdX8Lh/S3uI
/mcXhLEl1U5KliGzkQaoY3uwouR9n3ff0BJTglpermuAzY6ttQTpoGYCI1K5nvT5i7Io3OUsIQaW
LV4+rhJkmTOozgTU+DYs3TSMDuQ+/9l+nJ5GNzW3yzG0RNHsCr+7KT0Kk5RdC3cEBZf8tGq7M+yi
0NLYNuoUxcPuWJ+i4xg0N/rhFZVlwSU/dZx2kkoEXqnZ3jjOzH2i7L404xG1aKnXysTeV2xOjgWw
RRDl+hLgOpNWkB5xPeNOEuMZjSazLNCNVGG5WTdDZYV6I72rTeXnZd/Ijyk7OYxvtOdNm9EKikNS
3hbgm54bPJptd8rvXkfHzN2dUncCGYeDEbZcUkFPGCaxGkjw+SMY2yZD7tyxaOVvWlsNBzNtfaDj
aecmAgf8OEbSN1CFFDfJtF5n25hgpwt1octfghu+d7+LcUvYLZ0rEG2VYbEEnYXHZ/btsgDuTgG2
WxRZw6Yu8LCYK51rUiozBjeC+YRc0clP6TXWk14xdsnXnWdBzJ2my4aRSEqd027HeDlK3Y1uCjpv
/yNuPMtgrnFD4GtrDTWyvvAGzzxln9CG8AcHgOWb350S/y1L3Mb+8zEXlMRJp5Xg/w3Nazpdph3y
j7ojXUvh4GIHTLBVx4MefiGNiR1Kp9ZptuTAZyyywS/76SZOBl8r5ptcT+56jL2GtTEfdXX8gG3X
gMjNV12Gi+vyB31S3B6cNq2yHgUqxPX0BhYbdKBAEYTrl9FabSujXtutCoFpsXpjDMTuKn+ftJov
VTMIFzdvaLH3rQOrvJ9mf2s0zGJk0fsmnXxwcHwcctXyq7J5zOMmwV6zEGebb95Yh1NkmxoTu2q/
FuVYjxncMaXN2jzlPjvGB+0gRS4B6bDij53/ikEQ7mjSs1T2DY5l+zI3KUxQDa61qTOdDNtCZE2P
OjnpBb2/63LLHKKDREq0BqhxI/9OOHMp+mJWddZQiIOk/1rKyw9lSoJ27gsf9HeSP6el4hbgCvUM
3fxEMBovVYo3pjNw7nN1cdZWmYJemTunILPqTdqYYKE0+dSU7QKSz+yAp9dhrrpPrb4dt1X+lPX9
gT4e09VYPzZp8V4t89wjieSMAFwHRjwZr5Te+FbPFAQVLCeWnj3KpWr4xtjgYT33Imcg+vw0Ru9i
8NjlWHdYgJj037df+AFr97WZR1CitHpcVxSdKT2jDap66CWj1qMqD3YI6vGDqMrLDfk7eUzI12Nz
zsHdSPeKr9L1mpDr2vpgdqLdeV4ao2GmHCjAYLgDJ87LT9gqIx5iZZzAu40P+aG9tvz4SL4bQFOI
PdGuNA/pBEjDz9KYCNEuGNWarSgO5ZMRWLJTjY4GejHzdgvlYD6X3nqluaUXv7PPYMgAKWsamALs
MN533f8EJoBkdquOk4KHR6X/XBaAeeUElAaBvIrCLk8QofyEFDHPwt7Iyy+baU0ezYS2w47kRNEn
x7APM6+7Kq7AWjA5qgdisw+aqHHK8QqAIyUgxgEfrq2yzYFJteslngFDKRVd7UwrtsKbEk/MQgpr
GXQiSb34ual80kh5uBwlNI4uvRDNmKNsaE1lawuwFasCiAtJ9IAHl1+r2cHIUZLU5rtSqu/Ssrir
tPJnbMePUm5cjx2RET4UFZANRQgcyBAONbAH7Z0G4gyji39hXP57Y5BvRl8GdWxdYQ3eU7JiDTJJ
aQKz1T4Mpv7VygYQ1pG7JZHCywfjBWUTgBm6pluAezXYEfrRJvFYTQAdmrDuMalO/RAflMNwpd/H
RxBt+NKpDso78t819YVUxlgikJYRKzfysK5vW5QKB/NHMRYowQ2O4HxU55k35AtJjE00iVUmstQX
2LszwxQrQf0X4N1F3uTKgeFW7w1XOclecRLtlXASRsDzAzbYBP0XqGsZuZktVRIIDouwGk7Ibuy6
A2dp6r3ldBrgTgA9p6jmUwdjFyVQhKlU9KKLp+FG8oB1ZV93bPyL7iegmVPoT/1D3bvCxyj/eM+C
GXsA8988dSPqWCAZHH1wNqF4o952idMNAK3p/M231c2Z78Sb7ZxHhYmGpIZkH9TKRGdUp5yNap6T
zQhGorlj9M22O4HOcM+2k8BcnaSTGLzfeGiXXWBRrBMFeFyg33nL3e3EMMn32NcdKa0lR4lh/RVh
hFn3m+MY1j/t0sGD5lME5PrIsU/dh1dUjOj9/GUWO+FMLj4CcqIqejMHG95w3uC/62usf2MRdfjw
ikYap3RhaogVGKynYKtPCchOTVe8UAG8bOApjKED5dx/HA7lsTgU70VzBtyr2wliAlMLLCcLkS8P
N0Vx7TYPVf1DRkRldk74A72eCd1DCLQtdrYgV9Rh62QNH68AvnxRvCvkxEfh9dhHyqNASzh54AtZ
jKEp9jYsipSYAViq/Pgq/1K6g7MGml996QVBjhde6QaooWPtB8ve9OPubmlZJn3ZMDyLWjhlm4di
AnvqFdrA+3x4zBCKC6cAk42xLzRH06jFOg7kDOB9jL9UGATJMP80e1gnD+I763PkZudNOKJBb59V
+r1gxuIibK7EfR+XT0U9jNEiy9VR2sMiFfgBwuKncnv58ngHxWgmxZ2jKDpsvpJVi22MpMvDzvRX
YzoXY+R04+iWkfrrsiT6y5mTgewVYQBZGRbU2Chu9VEureNgBfZaI5pWhbc15EYrMky6L7biGGtz
r+aAVXmDWIC/gZsd3bq/0FrkwkzqFnDUQVkYt2OzLC62P3Bayc9MwKGqJsinikQAh8o9604o83rA
/mjR20OPuYyxcrq5OdXW7Mw50r/KPqTx5pfbIIiznJgDeNfnczKWMegzKZsYZaZ8nkc3ruV3BqqU
grDDe4a9kELVaWd/JWCPxrx+4q9Y/Ro8tzDBMei+xq69uOJtFmpmf+nM7lCMGTYKxnkxu4lp221z
LO1GVtdr2Wr8Sauduh78y6rCG6Z4cTrG+IgmqdbUAgmdIvvM4XZQy6+dv6CwtR5y5etlaRzLs1QZ
c42Uq+Jv0Aotk8ZIJ8DgbzDISZoPqWUGFVkcvTlcFsT7iOBYVNHTM1CANJiAszRRiYfnjFwh/TSq
SCqr75p9N0TnyCwEojixDakkXAmWhDH0zdp4W3R9hG6lFdTNd6n6JNm3i6jfyis1vZDBqGCL6Zpc
m9QkRE7eFiDLyQ/5CQu8Z+pVwHjv04wyuTbuL39F0dEYVSQgslhWUwH+BkiBZttRNmSwWNi/LIV7
V7sPyGjgVKdqWqTYOZBPenlnZe8i6X27PSimqNDJFURAz0VB5QFlxSRX2Wo0TY/GNWo3G4hN5w/q
l78ITl8H58X7kHh1KGB4U7ATzVJp5Zk5gJIexBAGEGS1IHHX1qldGl+d/IiyFYY4fPSpMIJw+dPy
npH4ss+CmTTFkqzaiAkWGSn3TmsFoHAEq1x+lXkLpHmLu3rLdF4Ps3ANgpMgYaAC+2PgPVYA8ch8
bDk1KlsBYS46kg12DrfDPzj3kidaVebBJ+1lsewhej2BQF7BKQdv8qYJhJwgI199DZVzmpZFycc1
kL0yyFYhfR4vBGl0KIrC2CoKe8ytm9KU5CWWHbFzXibfzeyD4ArpFbHxYCeBPVxUShMedXDQb6Fh
4wa7vTR6rbtgpy7SDAvHeeCgzcSlLx/aJGu2ox0OYezp/9fjMRramE1rDBF4ld/Sueb1cqz98Zi4
kMv9SooUXByW6m4B4Mvd5RF8prrzBJD9oQlFqMD/44PaKgiwgFPwF+PZFm2VQhmB4XSGMykfK285
xOcFq8uy8fAKXCiu3YF9xpJBSIX1I8buQBFEIiSGv1mC5ptnfolXIApRz/yXagKNFMUU2/579yhv
6yLvdPAQkuvF68EcqX8uT+ov2VcOtq++W4NCRR8k9yJfG0V5C+fRYGk72WxIREfIRjKNm0yc4khR
ufMTVskcoHKj848+mdDL8JIXfE+Coo6l/T11bVprlKI6htka1f09pR/LIfDZMJOMKX06RAKGNgsv
FuG+Me9OKUsd4D4B/mA9zRfujDKNrdE0NSz//vemA++Qe1FMMNaxJ95HdPM90xN3q2o3GwKzujVF
TX9u3mkYCtpn4AI0gTn40tE8kchkDQS9gXub50JNlPzQSETcR9Phpayql7MKLobKImGOOqrlp0e6
ewv64Tfx/Vh7aYwFmk2W1RsQ/dBxSA/l9rRNZn2kYAW6/MZtsr08FsJMB6FqUYD5OSQqeKRn81hv
0g9BEOJZmwnqFoAPYaPxL0CvdTXiNQXGY6CiIy27luzFJzAVpihmVj4Abl8x0iQSyRi4PuhlZRAg
Zc6u5WAdproeDi2Q1VH8wJpjHhSumguesNw829QsLCXDvo2/QLcqtZctS8VivwGUVyRqYBTvQyDl
IFHzrQjV0/Gd+MHHDRF7qTTH2Jl3NQx1Ow5/4BngsmnScvq/wMBRt4n6mIVS7V/Vj7ySlNgm2IGn
AdcAtuVv8A7z8AqXyTW8nSw2uFcqiLAbDAj8Cxsr+QRr7xicIAf1oFcHgZ7yUvz94Rivsm0TVCYF
oFlJEt3XpXbyhzrvT/GYfY+a5gyyvveJnDzWXflTx5zj1VZK/d1mxLULMKPPepGtTjppv8qkh+tL
kzgU/EBevrj/gcxdG0apAkERzoF+fe2ceZuz3prOZ19zX3UDXCva3QB9mex0K5VApgKMKXrbO3x+
+d0fpAqxNosOyJgt3tx9D+h6SsOueBaQoa1FxF4humT6992Z6jTJ5VTD/FKca9d5jdFR9YdWfVsw
qNbpIhwH0XmY2NGQOCsrXc5Ca+xDOSnv4iR6FCiF6JKYiDHHmxw3Gi4JvIHVVYfnUuGBIxVTtlj9
a8vgFWmi4FjsGInUG9D+7o8XeLccKZQUxcbT3Do4vcIT0COwqeJO79lFDsPYUq2LwBVYte34s62H
IbS1FISlWR/q69S7plqOh7GdJi/DeLnTDF3tLq2lOttmX21YOTCm+mqSZh8k28QBkFMg97niDCnK
qILrEHgtm/FaSo75eQy6vA1rhbdat/fH7HJIZnSjbjWA5wB4DV2tIyXWeuiEmeVqxhUghwAlJswo
RUdk3FCNIZ2xoxrHeVQK94Z41Y/93TM+CGuDjW1LsxRU6kMbncf01lS/C+6MlyLvZTBup26rtiOS
8rTm+Q9i02SCXOw1rCciZWYcUBvJ2dhPgDXpJGPwDDIGKdlu2zjzmjI72hmmHdU4mEkTCk7JdxS6
jqq+YQNclXEUgDaJ03oC87MKikJQRE/2YZi6ABP7gJGRrsrMfFCjokaiabReo1duCkBiJyNj6WCM
TjQLxf8M//4adq3FGrDcLW+YF6JpNRKmj3biVMDH70ag4dVuDtZ2pQtont1ZgG0QNRWfwEj+9inP
8plahTLKZqHV6J6MJzqAt9xpmk+3mHNMhj3twzbrO5D1BY2FdFE0pMl3oM/CGSehqZKZkhYJQrLa
jpUTQJFFs2h5k58a6s9SqELsQl0O6LM1qigkQaifgClNCb1+0/7WFFVa1GrkywPsEyiNUbJT2MFd
NW5JrGxAZcpwj4kL1jIQo0rfO3/29HNyyrFj+RaVBrqbjVYcntbsFGWF4GfI+SQF7fCgpR/T/Feu
V968Vu6cFo6cwykmvWuYoaGXbllIzjJlgvjLvcrnn8DGQquU4k2dG6wz6aXf21ugpJrgmFwXCCIJ
lZggcDFZGIEsq9CIT7GFW6TniFDqkSYV5b4iGYxzkBds+SwjAKcMh1I2Jy7JH6ar+GlbWnOpEXij
cS3C5uAWX03aQpJRA7VR3X6pogBO7UkEqh36Zhq8KFTum+9m2N1SQMzJMc3j4rZHjFW9YlqCe+Kd
aCaK9Ylhm5TkPoi+zD6deCs8i+J2b64aYJjUbUAuLyps8wokJmYXZZiIAg/M+P6hipQhbYDLbG8K
Fpy+LrN9lJCwDbVAZbgVkr0kJvPUlHHsdAmJwX+vkPAswIJyqjrmFGH6TIQ2jMaQ5ByoDKNSedKg
u3L2+Q12vhfBBGiMS8gz+NxBufjOcjZvG9Dnj7zfCGSA2BWvDnN92V4ic1PVvAEnYcW+B33JW4ft
IJdfkVL70dXqxJ6wt8lN5DCwR+GmdUA/se2lSqlm1WqQU/1GqpRHGACGd1KAP81e55ADEJqFjI+8
GLwTysLoDWTLtarQsJyAhse8OYnqYO8dzUgMCsepgyFIK1RR5cI60in+lAkne+hHZGPwXj4Tg215
1ro8xqHrufmqIOMhpXzVAchu2IBmYJUngRrxTH4vjwm7zYIxM6VCraSy5NVpZcMddfOklpZb5Cg1
Y/yADMOxLcu7VutvgAHgx8pyv6b2fVm1HxOybqHgF/Fysv0vYvxfUjXdso4x1s+uY0yqQ8+UGKMr
yin/AafnFcJyMM9Y9wIZr0cAxZGtmJ8MjRin799NqjAo87LpvQjGH0j2sixR29PVBv1knPfNO9HQ
OdfN7WUxjiHv2jWPKWfp7+L2c8NCPKMoMhbGIxDsTeSSjWMZ1XWpnnvzcdE3p9rCATMIUh1G4w+B
clB1vGQejA8fzTqTtgRPSemp8hyfcncM0CNwaOVZ2KEQGQeTAUgtwBLKClh3vZ8m1zoYgREVkY3n
8LSpC2wAJMMSyD3F70mBG2BXQoGGF80RrQ/r17TMpC23WQDOnN7DMo4rq4jDsRf9fB2BjcAA2U0h
zVKj1tyeTh2F4AEPtPYRpLd4diADCMv5QfSdBQbIbnyiR7qQmeCwWHKdMexU9D8FaiOwP3bTs5k2
PU3LP9WZ/1ijFcli3Mm6Tkrf52+iBeHtBVo7W1cZv4L967Ef1yEDV2eKdToVY3ApechjUA1pquqN
WLIb1PJLhj1fh+igVRR8V5GqML4GnCQWiWPcnBwCcWJzqWHYUJW091QHoAze/9WTqozLiauqNXvK
7PTfvRs34dl/XcbZpBo4KTtAGb6tlS5wbSrjbHJJ2YxKxrd8S+Oea3LoVsiWgrUB4Bu8fGRoWl62
hYFN+l4PegkwuZPwHcM9D7ZmkAJr4Hdhx2y1orZGNcd56E1RMp7fsOavZPzijF5beAsS7MVhfxCt
tZcHqqUmXqa8hBUY+o+lrvwq0XxTWh7kTj0t/YAKT3FOzTHDkKEi2uPjp6o76YwdNurSx0ShWrkC
zmsGPHGjAc6LshSXG+C8tmtxPs4NTjuZjO3lStlQ1EjARPUfkjyol2BRBND03Pi+E8EYmynZf1pb
ej67dU68NsKO7vplSLEAIRmuqV/Vs+xfdioioazVraRuyYJvaU1hXt2m3VnVfCsOxvy2nFpXG+Tg
skBurN2dkjG8RbUTkhaoCQHRa6s2b81X7EGgHTqVXqm0oqk5rs98FqdTTd6VoAZlwB6uBNaJ7IwJ
1CJ16JJrHhpfTI3OZ6OwJ0wJRSKZR0WhmzPGkBKgPk3accLYnrOM8gfZ1n4sRo0doUXG2Now+4li
HMo0+zYQ6XYuTKCb6FrlXP7aArXVqdvYHb/P+qVSOnQUFa1BQzFzNPtms4TeR3RkxsGNkUykZMKl
/lPA9CLvO1luRi9yam8+ZCJydH602N0r44HAUSQPI+0Dv6UFwB282vk7dumzGrKoGFWDvlNn8Hyk
vjqDUpEmaZqfnWwPmN2X7+1/SIQ3x4K6DpZrRolAabSQ0oBEPeyOJiBCEm/+TLE5VAfIN2H8TSCP
KsJfqT5Icv+RxyiKBboU0ldoCvzzPX/Hj9/sLEIT4WZtO2mMvhQAYCkHG9J6kA1S7FjlRjk9cZYK
2zfUgV06GKMoPdiFi6QvqzAnINmpTujlOEML/IMhd9BKX7HRKviUosMx4UlOMKhbyE+qqZ8oX8U/
/CJiTDvR4ZioRFlHyqRBb6qfcn/Nr/QldnP7Z1J6zYgnEzAlBGej/+Glr8nEKKlo54FMQGbufSUo
/cyLgWZZOq23ub7ip97qEF+bne3zZbn8KPWsnUyUypMSgHJZW6Ow/7RICgJ7xVcPosYiN0/bqSUT
m8xxLXNsEdXhkH3plK/Lcrh8DK43BkqbJttYbFHZGluCETyznoH3MaAqsQJuyo/M95dF8B3Hswy2
pFaB+Qh4vID8Bboq9cZR7NIFTsz40dmjp0q26LPxiyA7mYyz2koZrGQ9ZP71TBCaM1cBd6IYP5Xm
4JaqGrkKIxMY61HjJsbN0P+wR5Gmcx2iDQMCRSmdeWdc1NDIa5f2fx4ItIg0OdHBCiNQ6L5iwIDn
M2yKNoMhW0vGQuPLOF21K4DMpjf5DO5t7WSxjc8pSwdSUb7J/16Z5yn8XhSjGHkVA59Z7upwad6n
y+fR/pmPiXtZ43lGu5fBaMSkr4ltVGoVYrnSGevY1U1RI1MkgtEF4F+Odo06X7jogPpQu8lVm64V
xQ2eau8PwkaqNhukYQb1QlO4MsatmyD9Mh3gXYcTHc5VnSYc78WtYG4qhclugJpYGLtG8f+l7smo
IupWC3z60bqjyFKUa3Iz7+k8zVvHD2yKqqSbeAmDQe2lOFPuJrukzDLpkDqgvwvsYrhei+hdXhje
JgFYY6yAAFMYj5f1hBdDMMhuAewGL3FMl7+Um8tZM8kEUNpAZPXlufhSkOnRKOewUVc/yaUPar7c
NErtXxbLncpEe1gx6UA7yI7ZdGAsSQY8MJRtKfg0RURaBldxaHsxb5/ai08DocL5Ap4D28tlcgM5
H3UtNvGdqVM2ztgVcGgiQrMscSLCV6LdKRklqiVlGiIToE9Amo9C2ujXj9FBwTIzsNj1g7DVz3WY
O3lMRiCv0CMi/xty/guPM99h7mQxzrmQbbJtGRq1k+1EIV2gVD70XnoLzBch6iLXCTzL0pj3qgoQ
pJiMIIVsl7FxGtJvbjWuubMsyXf0Pj9cVk6uNM2kPVOgSmDv4qVNlPHSpOoGbJc0KgDYazdnSTKu
Kr24yqf67rIsbmYCRs1/hLFHq+rcjgBkLQXyBCQyI/EpP3yE/YOlP2/oa4oL+4LjsYtrslqu00Ix
8zT5oVSubP1sZ4+maFuTrx+7gzERKMWq5mAuQOH9m2HmFXNDXM3fSWOCEYp8YxXTJLI//X5erE8M
5uZBPMVOjZbN9vc3xkQkJVJKcwVmZRhFt1KXu+3wWc4/dPkvqyvCy9rBzRR2p2K8ZJ8CwTaR8SKs
JhtrhQXx1jLF+FNlivwx1y/uJDF+sery0pgkas2BFgyYusBUyzvdGT3Flw/j/CAauRB9RMYzlnEP
5l4Zc17aZp5K2bcnoJvjJVPddlpw+SPyvfDubIxXtJKsXfoRsabAO2mQ3OlgYlkLDMenBjtFimiU
mZsX7cQx7mNZAIth53AfXVk7GtZthuqr4EQCvWDrd0lGSCf10HbM56xP0dPUgh40H5afAPkDFZik
ALyD6EnzFJUvqD5L3FnLjSU3RkqPtq1uOZqRu2ZV6lT1FPkGyA+cqEoav8r03mny+s5uorORGZ5t
z+/nKrkv6+J+bFsnU6R3pDGurQxebx0a06vHOfeySQOMXJbcAsoh6Gzb3xRRPknv+tIJGK80r7ZS
tkYH9muCUQOlcTflesljp7Jua4pmNwoLH9y7Am4XgInAaozFqJfRJJNrxZwVjInpIQap0O3AGDAw
DjFb6Shgo0IjtXPjoBJlOlwt3IllDDoFHdtoUiTDUmtcuzlp6yJ4YnBNmKbHRDconCPjco1o3aSR
4GANsK483c48Y+mP2aQSMBiUYD41BQL5R3oWyDheQMl2JM10MF6n/ftSt1LAVSeZd9m2OEIIxvkw
8kMIRT5jrLfqqgIMcBDSFY2jZroTE1H5mROA9yLYkI/ggbHmGczkdXGw0/uhnNxGH4992gm8+lOL
ntH2F5KY7H4d1LoZ6GGkA52mTR0Qyy8+BTy1DgoIXLPhpvHpFlu6BB/F8DOigzLG1suVWTbgsguj
Ah3ZQnMmBbyjoGkezPoNTv7FURltxGaZOVQyjvqW1iWv6U0MgI0ZRKbAY+zzZZEyYJxL8PHZnPkF
ZqT7/MHoJi81HrTxq1GdK+2+EUHwqjzd3EtlbBrTi/lUSnhOaLEPmeWVheXt1Rl/GXcYVaTL8ZTl
DtQzqu6bd+DONBq3pDRMMcYmK1c0M8HxpS8+AhPDF0ke5SLFR1CHzDE60Exo38r0gcwtwl4XNELn
zYvkLyQykdyso9LMEric35tWzwsuryk/cb+2pqM1bRPsXrNP47LojLqokcAOyTcjv+7eQh9AjJ0A
xjxUaZSTuM4wkTVkn/VyDRUTSJZlMgrafaKDMKZBkqRbdZDpBEPxpdIbV2lEHk0kgf5911DTV3NL
Oglw332xaU5P0hTrCqvA/fOeSi++FxNJ0TlXlE0GEB4o1WgRt2yeirgIpbSI+yqUD07wfiGSsThr
kooe/TTgmC+qa3WWIzfvIluAnsoJpC+EMHZkq6kctRloJCj4cateo3D3ZVrHY6Kpnoa+weUAx7Xa
ndYxNjRns9rPmWEHkVVWXmGr57ZKbnqpjoNli0ZwOmzvrNmMRbfHeaG9OCUTWFejTZY2hoPevQfH
1quP5CAeTOA76OdTsggbQLxOKWZCFvZ2C+A4Kz8bcYQ4RFylWgPE0DBJjKtJIZtrbYV3+RPz4t7O
sC0m7PZTkkbD1lThmqpYXxxnRzGXD3O2BbWUvmUcaf9hLcaN9EucDRtghX9/WBs4MBLYdrAm9VYq
V0izLBPEJibNkF6aeofypWFmGt1IAEK317udXjjkqF0/IbvRhQRT/SpqjfL9y79C2YypAvN8nnag
jrGzc9lsmBEWpukiEcyd5UsFnAQNlj4F+Q0YSa/r0LrpvxvApMSoN5iMP7eJIGfhO5fnUzEXl6Tm
RFoVp7KG98b2OevOw/LpsiaKRDCuPzLJ2GwanjtNU/7ciJk6aSGlXhmJ+g18H/Z8FjYCKNjUbQsE
y3zZMAD4KwWx63ZvSmG2vr98JH4S8KyBGhMGTJTngAMGd9n7iwe+EKV5qpcZgCVptEBc7+Fb8/PR
mBigmvCGDWX5WXX707ARdBDVHhR/rX0mnShW8wrje/vS2GBQ2Vg6oK8qul5Pfr/qJffPczFy8tjD
TGPQtqHgq1JNYJ8KO7vWmLCw6VWRlwOShH+GDzDqe6DdjtidQvFHFZkb40ZagP0jDEH3k3hyVhnw
y4og4Aiuja2R9NWgNyZQKEPSg0Vzvom6e4lMN11DBBNqIoVkqyLJnMiTJMEl0toZ+dm75Cj9LBwp
LPxxE/Z6uSaN4Rfg1VjgUGCf3YqRyEaXy1JgwTc1xlEFiWwtWgOlrucvbdgJYcx5UTJ1tulr6p/B
F6wMnsvjKwdfuMqwk8ZY9LgVdj6Y8FIFMPGnI5CGLKeRne/a+9Fbz/KhkQ6iqMn1VzuRjFHbRSat
cweGwFWTvaX8vCaaY8qKO0rvCxE1OG80E4295ytjbLowzVy2TAjjPVtG53DZlKmlXro7xpKtwizb
dbXBTCc9NtlDZjvTcFWMtza5G9rgsiweFP+LozF2jMdoH6c5/D4QzT3ZdHrH+mac8/eAVx8cyVXv
W6Ab3mMxDMXITQ3WOxACBPnj5V8h0B/W1G1jlojVQVuNbnUB9uRNqYilimd1JnhyVUWnlmcwV5iO
UqcMMiqfplr7Q1ndaMZ0kGf1ePkkIjHM3cWa2csJqNHDEYtd6tdeuiZTIngAcNVxfxbmziI9V3Oj
QP2pwBLnU/X4ifiXTgrXdFL4VegEvDvaCWVZqaMYxcFuwR215dXTOsmZ7gpO1n3q2mHtkYius70h
BOxlMjkdTFuytR4zpxouLFtuBnCTAEzNqY1FZAec2W+MQv6rHywltamA1HTukST8xqHUP1bfKZkr
VpsHlxbmn1i/f+OJJQBhFZbmuUFo/wOYTG82yx4Y4xj/oT5mxaj7P43t5hXQH6LLpH/fvfftfpMW
xRxQXF7Q0l5QQZw+XTYEnn/eH4cJCcSuVLXoLQSg8mPz/1j7juW6ca7bJ2IVc5gynChZsoIte8Ky
LTczASYwPP1dkL9uURB94O7/jjxQlfchsBN2WEuxwTmv71TMtw1GCB5H2QbiVvKzliZEA8wl18jF
EcEBPMcLpeUP7aAEXQjguQTl+SyUzQbz/1D00WuBgjvJjSnO8g6ls9746XgfdTBqVPptXd1dPsXN
e9IAFgqXpekAz317T0MOJp54qtM9YPYB/fghY5KT+8Ww+O5LViKEo/PMwegpGMZ3A1hXj6zVPpcj
W4K8807DWN4VBVv8LMcTmNkxpoMqRN693ecMMOTtJzDMjuFsuHmkg/7WH+kwRl1pXyWZ2vtlPD2B
8RKXMD9qGP5Hi/BkWsWX3pwfkn7+DCZdTKrQ2wyExUUBdtm+7INkSLtwBERUs5DzMlYntwFKKLBa
Q0cbH9okPrfN8FFZQORELO+HNypfarW4sVUlHLpsDEqMofnxNDyqJB38ptX+ojXNAevqPee0H4O+
VY9z61K/a4w2bCcX/Ni28lOpzLu0VHdTVf1VqU28U22W+RYd7hJTvTVacs6tW7vC8i4Yds1PmsKU
IAPqb+EpXxYAJqdmc0R3rQlAufBIbZeXgnaTjvnEzskqH4SekQIIOp905cnNyCmrkisFBLpa5dwv
zvAxibX7wfZiX2HtjUJ0Mxh6dz8a8b3SlrsRGPCACy+TALCcz0rMdpaX/QQhGYYOltvEACjDMi+z
X1vajZm5bpC1Wht4BgviZgFHe9MsV4Vd56cOhHeTS05UZZ8sbTo5GA4NdVShNYolgrguT7PX3QOK
HiwsmH7fj3VxP1qugRvJWWg5BGebYY/PbX1axWOoW4m3S1Sl9m3iPRTlqEVWAVBiheUR64udkgx3
sVmD4bzBU682f4xJ/w1wio+u1X7QM+PWLvLPfcbYmVr2EjLFS/x5saNBdzu/LMczsN9yf3SbL5ne
3LMyvkald59O2oEw7yd1qsYfDWCFTRUm8vP64KIdqST0tsmsKE6Nnz3VD92IfNTi2N19fLa9LOqG
dgrsydk3dfFzydlpyPMrDRuok2bZeI2C3w+1zyKzj0Zfd/5UFM9ekn7ysvqLmSRXWtzaftKAmIgt
B4sAbrICZC+lD0mlfuXn5PfU6yI7w4qEQch9B/UuWxuImARucLAfmMHws9l4l1jFPSaq25C28ZPX
0Wes/wyHvu86UMLmO8tRlYM1D9CFEshnbJ7yqMrqKoqbSZYebU17uJjk+sfTCA4tabTOJSAb+A/j
k9v5y0qWkCQRErvOQFo8VcGYHRk7zS+ma171mj4u6Ki61h/EV54TvXdzwETFJwLzX0TEaFo7r6oC
nrQdrINjKh/qAeDOLli8jK4PJ4tFiTr+nNpZBl+49RLDmNw/goVQq8NSNZVCsHY/Bu2xitJd+b2N
PGA0/kHZlB/dpc8UAkbnJkqjjk2K2grgtK/G6+ra88IJiG9fsfUbmZ855aod6SeCvqEk9/3Nvb5+
qhBKhqbL8y5v0z1nmERp8evyHQTpHQjJQ+Okh+kJwEy6uf8vIfJVqKC4k+Im6Nzz15L+kIHdICOV
JAvdzOlXNyioa6LMEGAgM8N8+0yuDe8P5tu3A/3rVwgpPWqX6EhOJsG9zZH+TfO1c/LVvgVE0x2I
2cOMhrYktdjMYP75KhB2vU0taEMYK4Ckt0/a2dfmW6e4WdrCz0cpVwPP0n+vk3iEv5XkdWVpJSAK
2qdaaJ5+1bdfYMCAviEHoNpMBXVMAHig6nJBoPNWWmZ0iW1rkPZrDrwEqDpH0dOCPxwR3dSOlTxu
/6tUenGynoJthOxLeH67PJlEQR4EWu65CFVV9bvMDjFcozR/DaQIFiDjVdOdA383zdFlS8AUw9ZJ
r36L8IZoyVQ0GgCBsMhJ7wYva8OO9FYYm2QCEpYyAOEFU+ttRqzQ1soOc2jqVWwlt7ViX7ULva7K
dL9MxmfXrjV/0uNvaaFHSU/v9cQA8/j4Ramm05CUvW8rwxwMDb0xpwrhnjZ2QHEZQes2PztafgD1
1IkA+MDPyfBcViXa3fOdWlbf5t50/J7Rq8lKTnrhPcaG8nNgTuiO2qfYNT5bmndKx/KUa+NVk/U/
qyQ+GaODOY4CJ5Yu5amjAximSXkE0vVhyppDlrpPlZOCSRpb8/6iJ+aOgQg9JMz5ECe4maSPlkR/
onZ+WhDiiFlctbT4MpFlwqw2O3huVSCc1x+KrvzWZyo9UK9MfZ1qO31kT5PaXKcze9B640lJFPDe
Z86zV3t9ULX1vTKym7JFAmI6sw3Ou+GRjs5HNzdU3xmnr0pPnguWXU02YBIdFj8qTYXKSl9+c5IB
4NSoLe1oUepRbXjXC3Maf8BL1HdT99krjIfZtECh1x1MBQNOtUuCBi3mqZ6oXxTp3rEbHFar+BZS
IheYdyx3H0p3vmaV902dxiawqHHEhs6jM/YHI+k+Jrb6QJC0TT3JA4diVZX0tA7bgnMOz7ERGl7B
dl6uyoLDZhxc6aYQB+GnB0+ZHLJPrTu3/TpqX52OHJYMdHIzsBUd8IEDlDTt0c+zuzCuZfvVmwnA
Sr4QGUerAX+fhaKJ7rFg6ZrATnRAA35Si8W3jJ0FIuGi2EksUuYchIio6Ua8MA3BaQyAxqfecLLQ
FwhJZ9/zVpt3pD/oXjbXsdloB4nSPz5QiIl2PmhT5UCs/YL8kc0Hvv1gXXOA2ZfqhWxYbbt6sZIo
xEgd7XXk25C4VSGVfZ/sVIVg2aqJR02TgHklZX6aW74FT9fLlnE3AyTmyGw+H+RgiuStY4/LrEkJ
74hpC7uzsjpyRucmTkFQ7s1peFlRtpXT0UBMiMasLQKY0dmaKkvFE6SkSojhYMsao6E6JX0XNG3U
W4XfxQ+XRW5hxGFv41WmcGVqw3RSDbwttucAkeYj/cGZV4yQ05n9bybjjxbrtq/vVbBwsJqmDGjU
8tpJv28BhkWrfYN/Ln/edij8WwiWz97eHpjEWK3EKRLhGaUZSn0ld/z/IAKsDR4fNXQwS/ZWhKfl
o6WNmI5T6wTP5ToACbNExHZKbXNSNI9v2oj7egOe9QNGfzj2Y5EFWljuir133Q63XtBjNbXD02nn
dZKG2OYFrYSKrjqzZmXkIwLGhILdvaWdMkciYvN6ViKEs7OMwsn0lE8h2Dd5/JnWleTkNq13JUDw
vAoQEupuxMEBQ8TXM8Twb5nW+vmkSgRtHpZjgVTH04DWJ+44Fn2iKDkvHFvZI5k/Ot1VPUoOa9M7
vIp4t9pYLnWd5iiDT9pfmv2MsYOAAvahKc56Uvl0+dbmst3AbcVbyRTS6L4zY6efUL/FG527hTTI
+Bu9whudAwQgivxB7q5v5a8rofzvq1zazdWmUwe8lVX1xKvvWDOP3NBuT+T4Jzt72y5wJU/Il4Fz
ZGpNaRM0YH/Y3lXdfAZ0VKgnduhpMUqaTQA2Oz/r6sjrjPtkOGjpI1l+JEkaNvNPD8XOyx5l8/W+
+j2C4RW6Pntjgpemljc7uyw+gBsr6Od210zmnug06udB0imWqK8lGGLqmdUAOCQMH7VXNTsb8VXq
SAiMN23dBa+IDjYmxxN53yqbdtTIkBvUSxlpfeUrtcwVb9/kSoZwcnG2WIU+49X3N43Yr2Dm7ZAW
h/9mwHDr4zBoDgIzw4QLELOEDHUzlBEzuqfNAThvQZ264WWl2MytViLE4al8gPmTIaUvVJwp3y67
bQ8Ax9pVO+WWSGYZ36ugp4Jo1AJzkG5ipVSwe1dNjZot0IdGvVHm2Seo8haq5ef6R8U4AzFYovIb
hce3AgWbz9Q0r40OAjkiaHVITi1wZAItMK+UYyojp3wfFbASzMk3gd5suWA8fOtg7BHIObY5E5R+
fyoGdlWQgvTl3nOVf39pkORaNkjtwG1niv1mJ84Xw9VzXojTdnaQAyEr8e0QbLRBC7aWQ6w+XlaT
94r4VqCQzpkOSzItRx2icomfd60/V7Ipvve+4q0IIXEzE6aDxpS3gN3bdL6ftb/USgb0v3lDr+cm
tpmHaiYYvUTWjVj7ucuIHTCS9H7CrGhImCRJlAkT1KHv0tLWBq571jlnYB9ECSfGYlTmyBK5LUm2
hRk0ziumvcPwHlt7opOKcGpSPcQrP6idq6b72OWN5JM2vIWnriXxX7KKodOILYtW0/iTk4VkCvmT
E8miBvKa8SY9of9xWe82DXgtUHhsgiJCVxaGTBvJ4q45LYekB7ouJyv9AwPeUsG1MEHLq5x4oEiA
WZHcOlHtMzW6k1pLYuKWKa2FCHpOvZzkrFyS/YI1OE8rgzRL/nXW+OaWRHhzUmF6ztNwaG3+1U0P
2EQJWPx8+WYknyHSe1DAEVCPQufI+KgZVWD2skkUmQTBd1NKY4vMOKh2+cse964rS0MlZiN2bUjc
KGiWYcpwKVoSpln+ZKL85nbTPetmmY2+T7Pf3gn/2pXl1GZfjk4/Y9lqvs/q2ybOsdqIWhGomnVL
PTBQJqe9K1GEjVrNW6lc41dSR52xvtLmBvaqBnpgByg84q4wtTxcGVF2o0uyMZm9eoKDABRtZrn6
i4PQdtNR82MMf5Pjcj0evMNlDdyY4n/7cYJvaFjhUatO0n1cmEHfaxkapsp3YqXg3E4Uv8it66wA
J4XtPLT5InPvm84Cj2aw8wHT8R3hcKyO2jwtOFrgw++9+TovHeyJymo3GxO/+MiVGEFvgCU65pWG
sNiGCPXf1K/6CePtQG5ERxOrC/G9Ec0HRmWKw43rbVvlrVhBcXqqVWVTI3hxGlmSAFDYPfbIMfzm
WO3GBQSPly+T39UleYLemF2Tq8AEIHvN/DG1Xwqd+lkMVG3VgXm0kjAmuzpBceIlU9S5hp9f2L3h
fnWB5TA+Xf4emQghlDhxi5KLAxdcNL1vGmcni1Eo+HJZyHY4XimHEEuWPCVgzPufefNntPYZ1TWf
U/S1j9bx/yZNzJ66KjMmQ0P2lB+zQ5b9j+aQM0iB5r7Gs1KiE7LPE7ttAHkmCRkQATiEWdaAuzUN
1aMDeHu3xdS5rPK7GXBeT1Oc0psAM0Z7HeJshx7mRg3axriXnCFP+i7ouW28dch0tIeR6Rjh7MMx
4v5xOs83zdE9jwdpx1xiw7bgOqZyqgySwRe3Idq+0S+GHuOjsgcTVzjvJV8mOz1uEatQYzbqMKhd
huSpJR9VZl7NnR0alB50t/dZYZxZPt1mqGrELL5qa1r4beFCeezijuXW7vKvkf0YwZ3kWWEsU740
e8QIE0xjzl2rpN8vy5C4LFvwIrQYHaqQONnHWCxRk/ynZyDPGgxkj8pHgMP8+6LjG5dsCy4lzSs1
b2JUIZr67C2YYCK5nzr39N+PBb6VIziVNu2KmE2oqFgA7qqcfTo8XD44iW8Ut+8GgyWNUfCWvfFp
BAFPjIdR4S0S7yGTIjy/9JpacWvAmg33pjCAAlZ8Xdh8d/lTfhOeTRRo8PpyMAD+Vut1I7fMcnnJ
d/hUCtp8yX0aooXtK8thDjmQ66wfZpmr2k7s7Fe53PZX1jbOTtvkFS6JYdU1cV7ot5z5exawqPWn
vXpYGtka73Zut5Ip+i6K7jn4MnnVYQqnYxdMB+672tMf+K5tP+mCkgrs3eCJEpSwnhKXAa6aPzT/
ziPnGw5T/Qd55KYsbI6bng2223dLizPGib3FRpH9/78ssdxWkrLDcxZ51S//3wXx8Y/9v+S7RCin
xFWyauKraTx1nI4Y+sZ9efsYsUaWi2/6QnAto0gKkPN3HElVltSa2VtkT4xT2WqBgykJFWgHRRGx
RdZ927TslTDBEQ6k1uyEILcC9WtUmthVHvWD1kuBWzfOD8B3AJkGggnYc8Xqa0+s0ptGlqF4SEH2
tpsOWPDwtaDCeIR8RJ9bj5AZrKWJmpHHblxMPNE395is0KNmDzRzyH6h6Jz26WmQDbdtGfQbkfwA
Vk4kH+s5W3gT+t8nI9xeL32d4K/IqNNsMnGWinNd1CAvjDFLYzJfXT431U2a3LSapNa85ZrffJ3g
rsZGm9uCQP3zI61eDlQJSB20iY+VZCSt3Eu6bSCddt1QzzdyhbQrRtGPpQQmnpgfDfLZAJ9OL5n7
lIngf19dXDWh7+jVXbYvEWU62w1ApxdW8rVniQUYQhrVKzYFJiI+5ZcH4a/5X14YZGiHy5F0I2PD
rqymozEAUrJ3eEH5EBezC7veM08J4vFzFsvyp63nxBsRwsXUrElpMUOEuU8OzoEEVTB6pylYon6P
GbpY9l7aPL3VJwm31GJmL0XN+9cqMo+XvBZinf4k199UiJUo4aKGZmRzFsO8puFpABuVhjHSRmZQ
Wx7KNTBuDEhQAIKKcyQl+uhpvegKUOBG/cRBT4FYPyfREKqhUcAnyloCmw4KDRwTsDa6hx1JIQsw
VEzGzO7IT5C/ljBu+ccZh8s9kOihVrLEoinrDCximChoNiT53AChBpAUp8UgB6dRdwTLH91i3BU8
4wJ8QmmkB6M3a99cyjOywpAY6jNC0HnoAfNjsiCdAOVgmPYc1HGc+eVgzf5smcFYY1ikxKgqQdtB
UaIuT0J9NqOqjO+WMdtZ1XA7LVOQqEVElDrAc/FEysFX2+ohGTVfSZPIhP+clMWnevtxwbiflxe3
xjQBV6eD0WDP/ljbzUOidE9goTyVzXRTM/uD1S9PvdX6Wtl80psy7PIp1FzzsDjlyaj1UCFlYLQu
1v70yJy142iWO1u7w9TjLl7ol1S3ffBZRhj/9vHfPWhg2GDpcjfV9hVNtJPZdF8x+f5oDk4Tqq4X
qbGMDHdLydc3JISr0UmbfuAZfWzvuroO0VdLMAd72Q/x5OG9GmB1mmOXvV+KMvpYo5OCBzqd2fNQ
x1bQMGxLZPXiD+WSYRVluKFTIambcvu8JFWwXzD6NUs/go7RMuN7zMXe1uQzSbs7t5FNKm5VTXVP
ff1A4dmapmoRzzlp9uUL4Wtz3QKi28C6QCfzF1sufS1JyNOSBrAZuQ1JpuWrgQnupel7/Xk6aSeO
OQU+tNQ3Jee4lWasRQoOQyNsHrsOIlX4p27fH/rI3OkH2UTixmIzmvGa5qADa2nvFz4cXj9MGQJw
s9R+e5ye4299qAZljkIpO7QR5cOQuc/fgUQPifs4RdMeW87BZWXdDGnr3yGEtDRHA2nRgb5vduld
k3rHFkB+SpzsgIcbOQbY5F3Db7oCu1hYSitq39FTSeCW/gYhzCkqsBuXAY4zP/bHpTk1gRKo9/wA
muZPyoKbbmB19oKtWIaSsSxB3aXGUqDDTknm+tLkf1sIHrS2jWzk3aA/6zXSA7MKKxPt8xiDyzMf
fFZLqgebBoJ9t7+FCEnxksQ9tTOk/Jae+lZzjoe9RD+2UhAAh/8jQciBBzbEgxHjrP7L/MNWUQJW
8SpN0EY01IdJXV4SnjlSOFQxCewr7Oe8TCWAbM3519hl3AxfBQqqZ7dtXse8AzQD9kevHvNM4sNk
aiDoWjuWBnVcnF+hzT/IoH9mQ7knkyER8xsbcsF0ZnkYIBGfmpPhIJGwENqoa6G20hXHcfKOZcLO
Wjo9O2bHty6HNlBnfWeZzQfdahB1e92/rC/bn/vPzxDfoIZNOm22eMUYtxfrT6zt/UzeXNqoFuDa
XsUIgbwdGqVcACL2ktax5/KJhyIz4lvVhYXuJH+d5XOgHGUlcV32gYLF5ZY76sqM+JAesYR5h4bJ
Ib2xEn/4YgHQSX9IMBHYhcr1FNURKJgCdL+Qa93oiY987fJZb1sLaKVRNHGAiiWm00Vtxx7hmAe8
7GQCB6AqwB4M6fvlK2eR7WRjAZvHvhIoxGNvqtyZYI95r83Ot9acirDVp9tEN841aRS/XWQA1dtq
vZIohGPqLLTJ5rp5KTBgvjg00ZYNpsA59Xt4AxnnukTeu7lss04dkuqQxwnR1agLmOozUPN6exOk
Lr7sfbKZbfzzeY44zqa72djnM8zFSR+xpoVFtwYxrz+OThYU3YcpvkpkBefNkKFjydQEF4SJ7OPt
y79tFE3N1YHgFQJYDPK1758laslN4F0qioKrqWLsGKuHQsgAPUIHZjW4opG2GCaqr5Pp50RHEFo7
2qErFPRz2sBN6EckHxW4lpvjImVC39bU198gBJJE06rezDBJ17LmXHcPlTECG6D3nT6J5lk2aLLp
FFZfLJypmixZVmA0bN8v3ddmrgOjqiJQEUmC1WaOD0gmB09nU3VFbUkWjWKoD1Pp1DtM0we1Bxcq
YKYdy5J4ls3vWQkSnJwCpWTLBLXU2xQbaPvKhurr95f1ZPOdtBIiqIk9Lbap8cfYUiDM9/N+iPto
rudwSLHwkau+l1TRZZHapr2tZApqUdeLS+d2bPZdxa6zsSQ7TO+FDhbxwDQTAbTmNuuSK1cbQzDP
R56d36vLcjc25Hbp4sgjSxG1RffolWNgUnqXqHgzX/6Jm+a5+oWCKrWa22AZHBlQlR206XszxhIB
21FjJUHISIquTWtP6XEG2G03o+IUh/FDGyn7aufc1tcyFydTWm6pq0rjTOu4Wkxcs0v/cshH052D
0TDCebi9fHDS7xKCExy3kVcxmkt9GO9TjLRqgDbieygA6AhbelUGVS17uXAdfefqVmcphKessWM1
b19kji8UhUZ7z0UuUUf9dl8GTSxJ9CT68fI4Xx2nnSZFYfAiEiaUgrj8UA5tePkgJcb/UlJbSXCJ
5sZVjDa8Wd+3dAlp0Qaj9nhZyHagfT25l7+vpAwtQDpYDV/GB5C9XRZVAQpSpl/76UE9SEkTNuPB
SpzgbFhMk8ohuKgkebDLISgwtKtntV93n+ylO17+ONkd8b+vvi1jRMsmG9mpQllgpsCF+nFZwPYV
Weg0osbkoZz6VkBsF5o3uWi76N4QpUGfn+JJBoe87Sr/kSH22N3KZFg+4cMJc/4pG0+auh+AzJB/
GZ2dnTdnwOhc/qiXbuJ7Y3qVKCT1jea0NmgVUT+14g+L2t4AcmDyLYvddW33xein0VcTgwEDII/G
DuyHqVb4KWBqfN0ip2Tq9pVVzn6hdwfDdkOlqO5YUt5iSCSyGwbsaPuHYRVXhpWeU7P43MX5XT30
NxRzrr4OzJVl7s9zJhu1l9yVCJ9reg3otjoo+tJ9VGIMoxXgFhtMCVDStn6/np2o30VdxW6PEgrw
YXLfqa9s80s6AgSoUoDPl8gSnt+Y76s8QcW7zFjSvoAGJqQ/gHvej63PZLCiHgg+bT76gFCJlL49
5Hpe+7E+XzWVTEFlB8v/vrIyQxldWrw0+KdDt4BwUfk4Y7/+slJKP1SIlvmYKawykQp1UXvs9GNy
MvPIwZCEDjKle+WoSuqP29VV4/VkhXipV6ai1HRCzbPWTmNV7MwyCUvlVqm+2zWLsuJL132oMyYJ
ZTIFEqJnlSxmzmpG9np578ydrzZYGlUOuZZENPnr8qHKbk5wX26J/kOpQHmm8gaPSXs5Z5bEHjZF
mLrt8k0aCz2yt8oxzzVLyxx4EdRoAifvI5oCzTQZgstfspncrMQI2qGWZJxppqF6Cp6VImEnvOj8
ATtkjiqDz9gWZWu6auBZg43vt19EiniIIQrj8irxJ49FmJ8Pk9G60jPJPudm+DJfJQm2PVomBu0K
rvIUqIYZOuyZxKpkEoTbAfBsnJs8J0wsDnaQ+5leSkRosvMSrqabURt1BqS56t7eD0F/BeLcXX2T
RFkwhB3a+T4HOpZBQm4spqKguDo8wXzVTlWo0yM/6y2WB2qS3GSOd6Vp2nEZkOCgE5f7Xlx8XCzn
7Mz1ET2ASJlpNI+T42cNk9zltv9a/R7BrssyaSqiIYzzkVujADmQh/LJHC7o/oGzg0jcyHYWvpIn
2PZgjlrajQh3bPdSweUTtxooyedQ7QOceFhJEuLfSMT8PF9l0/FmfGsYYJFFg0VFCZdXqEHuVIZp
6KJmvES1flMA9lO2orDtW14F6m8Fqk0z4uWIPGWsMS1nGL7HrtjoRZddC7+Yd9mQ+SpFsPd4Klxr
yHSyV9T+OOcNCpqM2n5VoWdcd3j2M6cA7q2LR/NlwduG8ypYMP+FASIv5S9Qj6JowlrzHm+MQ63a
N2nrFBIHupllrr5S8AQ0KQ0j5ouxBsJq4TwBHDewjGs69KExHOsepF3a7vL3/cYkXj9Q8Axl3Vie
B2rrvXFDj+Y3/vTgJUUsqet+EVqSd+m2r3uVJjiEni7urKZAA6nrPByoCeYSSeK8GbpXZyiYeGMQ
L+/jHpsP7hHYdYDjI58wdz425q5VtE+S09tsCK2kCQZuMqOmLUhOX9DIl+PLPt0UoLh3Sk92HUqk
cVu6YAUitkCXORnQm5Aq8C0SrwP4hwsut6OxBw7fIT+l9PGyQIk+WoIzqQGc6lkZtkh0U/UBUOS7
Ltv1409vHLGFrwazOV4rluQCuZJf+kjBoQzEzjydj/nUanxWCyfKq/40Sdket4dhLPANAdUd0CMi
Ezpxib3EI4ZhgCv6xKzsjjDz2sK8Mc17AEAZ56yYT5pdfW2sJAIn+/KfLO/1B4jFi04B6Z45wNr5
ox8JJsrr5/kZ+2u7fo+VIFnpadP0LNvki/0YwnQE01NB6Ia1+DYD9oVxTnrrg5t1T5f1ZdP2ViIE
26vrpKbGAGsoAExnRtZ8ZPV5SG7zRrL0+ZvLe/0Ywe5KfUQxYH5pja73Pv5kdnrTCF4/yhXAaTSj
UbMpw0cpCoumkYSVOfiprZzL9Amzlrb7g6Y/Lp/j9rNnJVMwPK1gbtlPkMlH64Y9QM+u00OLDKU5
SCTxwPnO2laSBGsrxjEdUsAy7o1iNwc0OWOnEatwvd/ON2rYt3/AL7w5SQo+m7810RWCeV/RBH2O
nG9RspB36vLQiTHloN9be4CyHaYvqelbEue56VZWQrl5rB7I6aD2Wc5pAaY5PmIQ2NWBImfIZqm3
jczDzDbQZd7DDKmp52UFh5QvlkfD2bmqDPtVJkAI16Y+urPCNYNUt9aY+cmgSJKQbSN+/QTBTygp
IAfrDgG0NtRrLZ1Dl9EpUNv8IZ5bCrjmxPYlSrgZRW3bMWwdg2LYGXh7N62hqpneokSoGl2kV3bY
EHU3EswFdtWuXronZQK+VlzdGXkRUtAAS37A5qGu5AtGUE9toZAWt9YDKAZ08H0pm56WSRBUnpYE
/OslHkJzeV50tDO9JJIc4qaCrz6C/4SVgpfT6EDxkBz8761Rhj4fF5kC4HOg+8/fN9LXhuzi+G9a
y0ycSUMS8Kvn/ms9+Y/XSjY91er7BM0vnTzOXANFvTEYwdv90t8HCnGADdofvL8f/7x8oLLzFOzA
6RQsbLkYWZrMHyQ7JVUSuKjlXRaywTKJF/Lqq4SQCZBJ1Uor3NpQDw+lbYXVVEegXtwlzAzrvD8q
C73D6PNNURa3bAHCp65f60R7ygG/aarTA+2zXVI2H5gVB/g/zkuenRyVnF0275wO07RLKntF85N+
FzPQnsc8p4pdoncoWo2iK3oMH8T3HEZ6NqPpkAWVC7CzCWNqagY25HxPDtV/6sS+Chbz3wEp6Bi7
QEXVk499XPvTYPgOuGQu38mmrcIXqa6GrvIvEP6VUudp7cxOjeHRrvvZNzkgYJ8vC+B3+v78XgUI
d65PVaNXFFMzMQGoXjMelalWbyldUt9xkiZi1nRE40kGfrYdd1cfJiRNzjhiUcAFEinvCbJndvuy
AbyqRyj/baLsVeQLZ+7qLA21t+YZFfd9gkqP3j8p5v3ls5RclrgwGOeKyYA/TzDp9X3QG193pHsO
m47HcVRePDU84AS9dXLMBOBjnODY+KurQxa26w+Yq+KjsEoW5NFwMPTg8ldt57crmYKzU7zRYzXH
e+RjsO0tFznuhqN9lhPLbp/g6+cJfk51F69lDuamqKn7af3cymiLfqN3rxIEfY/t1EjLuML28G6M
+NiSnp89TGbNYXzur5UHck5PysPlE9z2Ua8yBV1Hrq62PQdA8PTyE1Cmr7w+u/LyOHSt/vB/EiVu
Ogw2WGXHnDb7pXpw9S50BsWPnZMrLW1sRqRXpRAxYuwh1ds6g1JoXoeekot1GzuIU3Z3+Xv0zbNz
sbvJEU7fY8C12PO1chsf5B10EE3NUXGwvrc3Q+MnJ5hXe6YHY28/9UH7odrN5+FgR8kN+MRO2c6U
/JZN5Vz9FP73lf/wKqWjTrlgkL8GH0SrAh60Lp4vf+92zXQlRDDwAkUV5lkYWIrLGvDOXoheKcqr
Oy+ZnuKyMfx57m9LNftQ1PrBY9m9M2Igp+h6WSdAdvCC1YOYlg4eXxV3p2vWXen0qkc7wEOPVPLF
mzn+6osFm1eMtAXsOW6YI9hzwDP6HW3fWgvoGQjWIOEB+nlDQgoWa9mM8bZrw1AuxuEcDN2J5lJO
E3hbemQPHEbhBbIBS0h/BmmzrT2vooR3RTcpKcA4Md1H6E+rSwN1kK1/yCTob/UT3dCOdnx4vlLi
O6xzfXEYld2WTAaPTysbGEvdqvsGiW+JMdN011ayhOc3BvB6TvwXrCQMwPittARvY94WIb+gQ/nK
AaBD9QMHBslLWYDjB/MuB1ppgWBzVRWT2uTv2H+KXy+AOJzXFk++IXSjyyq/6TtX8gTTqpjRdyMm
9/ak75tgdibdL013byyLbOh724hfD1OwLbKQ0QadI3BKvf7zPORXWWve9K4R6KMlaY9vmrGnOi5M
2cP2nhBY7absBofiEOtJ39nAP6ubXTw8tsoc5kyyI7tttythQkQtlbqIDY7PsfTW4oPy2fGnxMMq
naWGaayEZoIFa7e8Y2r/jWTOaTJM6aDFpim8/gYRMsdJ2ABwMUCMqSfPTwN9wEaEEiQcw+7vFWS7
kH34Zv63Eip4EU0ZSb3wgnSLtBmD/K9NPI7ti2e1zEVKrlUEzukAqTjXI8xxMZpjp06e3ybNR29U
j7lCTmjmy7rp28dq6ijj64Zmvoz5r+zfoO2o9jMQAFxlPmcL3ZdtLFFVmQjB/qxJrT1r+n+sfdly
3DzS7BMxgiDA7ZZbL1psyZa3G4b92ea+73z6k5Dntyg0pzGjOY7wlS6qARYKhaqsTKypZr7VgQi5
lFWRdk84sAD/twjh3KUJpMVotSAUq7Wjl17VPjS5rEMnW4Zw4pRlTaapaJHrQTVsAAdcLbOwH4w3
6xDOGaZhqEIyaA53fvyReJjyw9hb7ZADj4xW5KTfOkkCu48OeDEpzqkkJh0aM4TJ3lvBf1IGULCK
GEYL/vCTAQabOuMh9mPJ0dp39L+fTGTUMDEZrWYRVA2b7rEDZqQcSoitQQAcJcYFcgHXr4D9b8e1
1G2wwEPj6fUtlwxVV7YMSQ9bz3b326IyHrT95bwY4D9gc4x0E1T564SHYhTdJUgO6fqetNGN1q1e
q9fe/7Ya4QKlLWTOGl64NxXMLinTfRmqs2TH9ud77JcVCac217OwMaGU9/wMXT3QayVB5pLDgmH1
4g7n7I/IZutGH3CmOSmi6iRe9Rntnzdd4JufIhzvKW7DXIES2WGF8J6WqE5uBrSU9B5lLiIc7ymN
6RgC0nCAGIGTEOiO550kEdk736hnM52C3YcZ6P+99pK01SGgqwJQxK+TTsV1Url/ajD/4XWyd3PD
omlzdKyF6Uth6zJzTsvJRnnbzHLb1ZpF9UirRk5MlXtTWzJnJFnhgmky0Mvlscjsux5EG9fddYf0
GxnK5kcIW6t1TaOPfIqCV1HK4fgCTFmop3zKHfvQBKlve3oiOSl74e2VaWHHkw5cOj1DjZVjYjrj
awfcD8fEKCBBfUQzb+K6o+BwS/U3ZLkby7YobFHE/WianM4KnCnZkxkg9px6v8meVI9LM8sAeJJN
xnD/a9+awYNrmAsSQj4Dx9kt85PicF51dPQwTu3wlB7Io+WmkyAM92AkVCXQawYeD00ccZBKq0co
NvJHCh8VA5Mx9dbjM5OxeRjex2foOF/3p51Y+8qeEJnSUG31loO+eyhYWmtyCounlb23xnfTMkoc
aCezeGVLOD9JavZrq/OmXgwesv6kxrUL+ZfrC9o/pZsdFA7ICOnYbMEz7O+7ODwZt/r5P6Lo2nl9
vVqRcCIs8IAqSwrIIT8RVn7D9RxHiJCC6LLLP75FGxqH/2VtInxe00gN6oW1OVSDcd9DbzQslcXJ
xzxy1FDGFbpXb3xlTTgF/QhpUMA+/nTPtcyxa5B1RT4fnV59vGihXxL7kRfJQtzOQ+GVXb7rm/u/
xiS9oSOwIsSp9c/+lAecus4sbqDl5o+qz7si151m5756ZVFIaRbapfVoqKjUDR8GM3MW6Qgz9wTh
nf7KAv8FmzXxh6c+RqiNmX3y2Sozj5VQ1WUQPrNLnzTVP4v2Pk2k0w8cVHHNrJDdlBPRVtPGiyTX
cgBHy+wu6bKA0OxXW6zoJGgK5hxM/TiAah7E1m4LyL+DbtW3Thtbx7QYdcKqg1rR+iVqelQNIYbn
gXbfn+LZy8MSnCwzpr3MuXSWcv5RV0rmRAUqnJZNOocmyU3XTqkHHdI38By/2lAhcFF7WkhGkCTO
eu4M1gw9Pszaz7KWtiyciHAfqALaHZmB+eb37Sum9+XYLJIIyWPT5edC9wiwARAaiUOulrrUpsIZ
0qsuvJ0185tCTI9o5XEptfuGNO/waPvnLa7/YlJwTLUzgb3jmjfGBObtCuGE02BKEuD9yG/Bk1Ct
xz8hkkxRlqtajcg/YJBDgRAx+4k7QHKVyYwIYaNsMjs1a0xjKVbV+Ha5nMKIOilmy9/0lV5WI0SL
dWLRanSIi30ODWgFqXwf9MuPcdScAaJb/VpJtu/fOOGLReEjlbkBgFGDgvYY0K1eSHqz3MjhkftB
48WaEDQYScDZtWD+wJwVLycGyJXWM4YHvg1rBWwwYoLZqreFYtww+uO6N0pXKhzrqG9ZZsXwlD/U
Wpzabb3nRMQgcj5dt7Wf+rwsU0hH7FZRiF7iZKvdbVbn0NJenBlq57XxVa9Vic/sJ8/kxZqQlpQg
rWNQRvzT7OccJPlw38THAhCxCirkjv4pPetVMJu3MnSJ7FwISUo3GUoGllg8W2x0ycH8Q/3BkLGw
7t9vf5cngjBVcIrpY4/DN3ShV1egUbbSLHSjJT1WrDkbSn2erXKFJr3x+/pn3CM9wk3wYloILpSC
H2TqeW+8yR+YuhBPSUfTgSZIg2nvofjQ1OEPta99zdLe93WK8q7WHHNG3pEqPCkkv0sgle6pafG1
IvMXmw43Jq1+h7iO39mr/tQrJX1TvvHyk4VQZSVjR9IIXq6khRshZsjTYNkHEYJUoSVx2BKEDJvT
umX2QbEzgFlqN18+KzZwL0UDzDOeq5A7nMCUEEdxQHXQN4+aC0kI22XK7aiAAXmaMToZSbJ0HrAu
L7qXDRACmjLEKzNSbICdAYBEVi/RJdDW/av0xYIQxEA8t1bLAgsqa6EW2N+xqPIjNvtGWKLinQDy
0pj1p+u++G9S5herQviiVmUvLOEcsEF7ykvwuFheWpz+lNWBcsg8MCt4SSEJZfvPRkBsoLJDKMgQ
hTMeJTGhPefA76LZt4nm2LT0R+OImWE3bE6sKB211g9qc7TS+Kglks+5H7Zf7IsPk3LOWz1+ra/x
nwLY+BZeuM7GlHDctSSt84iPvlY5lmmCk3b4phtf2376XxclnNK2rboIkAs+AxSex9rD0OL4s/Em
j91C1n2Q1VX3F6YT4F0tEyBO4T6a0LRWNJTODh3A3hZxKhI5U4ghWFn0+Tdf68WScBcpyqqMZoic
jz9bp8N6NHp3BbyxAi9aJh1e49t0+cFerAm+2RTZOLIZJ5Fba86c37Sb73ufuhUecquMhFbbvde1
v/aYADQvc4WtIHLCjN6DcdCDCoIQsWd4Zoqr1vhQBnHAh/Xm79PJQFM28qijHZL7T9pjfSd7V+5e
vZufIvhqvOi1oeS8uGyjmA069NkfQll2uBvpNkYENw3neDAWjpWeyHEF4MDog3iGwsC7tFpBFJAe
JTFO8j2ZcLOYK12XKYS6By9RaS4Ik48hf59D/wJsjRJruxfFZnHCRQGR9ilKExyKhoYB6B08y5KU
3PYYAiB2bIHjBlkQp02E/26e5lFbgnGzQGYGobyjqWQ/R8OOwQdQvW907Saa44BEoIVe4t4FrO1H
WHQnimB6tAf7FNa9Nyzp7LNWecg7Yrhm332Nuvo7IeNhiqNA6bIHJY9/QQD4K2sWvK5n9R408mjd
pe1NtvRg86pZ6gIb8993hV6ti8ebzbpAFcFGpoNyg8aKMy+p06a/aIPErP9Vr5JN3K/GbzZRCF56
tloTBdHV8yyCgp6yER/jwHaXQPNKimEERRaduZtdhpWXzyYEsb7pqR4ZiM5le7ZZFKCx7kQ0ccCu
7YFdCJIwZ5XeWeZnhdx2kOyDbLx3/STsplibNQuBjRZTOsw2hxnFD6AMcIxROxvTTd/bBwiceC27
ya3f103uH4e/ixbTbIxUjcVawmS7NoFiqC5Jf123sP8lqaZCQYrqlIkj4bmN+DksDFx0t2vA2ZT1
x/GH+jU7rb52zEJvcCQGd+PJxqBwxPuqG/QsxZo4asbuP3DB3ek9F9zNhlN9aCuJ53C/v3CcjT3h
vIfFXIGeFO+hvhm80YrcyRqcyP7ZxRJDe2PbVN1Y4r9kcwKVWSPtHMFFOTgHpGS+jpMPOprJW04g
znfKf2TdzP2rfWNSOIeoDU8hGfD1eggTUi8NFtPvgtHnTLogprr+6WQ7KRzBLiZlPXWowRVa/Tue
up9ziGl0Pc5ip4Zy83Vj0qUJxy1e1GI0SsTpF9Z3XhpY7+Ss77v3NrVQpDQsxFBxprHozbXQmpDX
g2u/iewDimSfyfRRsqLdTOXFjHiaST0Q0hDc3Py1UGnviBP5vIU5++jldV/5EEAIfuLA9izbvW6b
f5rLQ/B3hc+bvXHNMW9qdTawmVGUeWScnRRgJDvR3EF5ZyiGq9eP1w3uBsvNWnkU2BjU51plMxS8
wZ0Ht9Q1Z9JMV1+rYxuv/tSXBz1GB9eU8U7JzArJimXPuG8zbLGVhnc1zBhD6hfTITFv6+aXrS2H
REowvXszbZYqBDSAtrQRCul/Et6ct2h5n5Tzd83FEf1Kz5a02/effxuLQkgz63WFwiEsGnfWgY9P
6358T9wWk+eKNGDLXEeIaiZLwjYe4Dprf5zz0qPjPVMAZy6/JDlzjDeQriCIvniqENHUmGltzgAb
y0E0AVZLR5ke9VISXHbv1Y0RIZKppWbkaPk3h6w3PxUqeyKN7J7bNQFNZE4oAf0gJnyjyUzHvlIR
LFULjXOwRsoHBHZv0o0J4csUc1dQiloAVGnDQ4+qEubaw9GlB8zsHwpIBnjXz7RsScKnqdo5NRre
g6nM7ONcjicVgqhvMWETQI2esR7CrvVFs5rahEi8qpmTmtkxVso3cH0A9GmoJkh9MIoljudn1azS
eFSaw9A62pkG9Bh75Y2JyZTsI0G3UQbX4p/hIvZu7AmhsJ70aRl4rXRBrxjYOmeFhGVvja6xytpX
u+FvY0oIfxRfqM+oDbwEBqC7Q3aYAu4LsnfuriPoqJKauobvpAnHpx+KshlmrIhWk7OGKGrLOpm7
FgyQ4FBmg4paHB7qo3AuWMtxEVV8UopznMm0+faztY0J4fRYSVtFWYTHOm+yWJ+gJemHXlPgGl59
64Zj+FNbcinujS0iGLwsSzhBMZRwW5qhVhF+Gz3+hWKPneIgumPQRew/Az3FB3yAgXaLW844CSZ9
LZhRN5GkA7LtFT6gqkzR2C8Lxtcry0msk2XL0Pe7Tr9ZqZC9LRXIUUmDFrvaBuP6yJ/Yc/ShUb5c
jxf7V+GLHXEsYoAg/Dzy5hxX5rb6xRkOxSG65Ygdlg2gz3yT728MCjWeVKGW2fMGamysQTkmNwoK
PdcXtXuKNyaEgAFQUL90eKkcNJziMhgxNqQctOMboIFbZxSBnWUX9tasw0w/3XfFY1Y+rJ1k5pX7
0UXo26yE++EmC8xi6MSnFb6Oxb6seftez+5Yf1yz3rOax3ghx+sbJ3FrW7g9xgk0qgmBW+ss87rm
XaJKiW/53l9bkRA10jqcgFLE5+dvPAht8CDbeX3hMaDwoqCWERfwn3zNnhAxumLRukFDt2uajEMx
Wq1TZOYNYfHPt2ydQU0bJQDcjMLNARqoolpNDvab01NbEqdfdMnF+9wVuFzLiw3BG8pOK8M5Jc2h
NloXQdI30DfM28wd0tU1Gz9OMCeWYhi1fr8uP3M9OZfgoTTS06JRRKnEnXXboRN7rPVPURE6hTa4
sV0HfaY7i/bTiEDnnj3FGiAB7LEPf1Zj53QLAwfVg16CkPkHphGCpVWdejnnc+UxK2gA2a4L2ymp
nypnq9WD2Lhpp+7UIbkC5q8KDKX5SkxQLqlhDI5xzdHb2ddD24vw4xMUoeL4U1n51fBd0e5mTHeg
vay1h7I5qe3s1WkFRvvRbZfeVaJfRRVLIjn//pd7altEZwwc3c/d0s0JwysrjFEOxnfLswDPggTs
5O07DcPXEGn9WNizxN5+XH+xJ/gJG+OwzmJc/SQ+xCR3YsJcnIkva1bJztreQCVPnf+uTfCXjCSg
fR7gLwpx6tv6fenxGZL2M8CgN0D3K67yqfOKkwLdoOVDDAzsckjvot+pm5+Ht0QWKGKgzaCh4yZK
gGmYHimh8YHSToLC3/QlX2Uok+dpgYsv+WJCvMnWBkJcCJic3mX2tE9lUDwBM1670IXIP7UfGjf0
AMW7GwFKzR39HLlFkGZOAzY+TJrpIJ91bI+1bjtJvvheBAJHMEDQqJqDMl64yQ0MtVIN5fEDp4+b
wP9HLZSXv14PP7sQ3I0VsTbSpGGp1gDyQBKjBf2Rk3oMmldIhfLPCYjBOL+N+ROjj6tHZaa5y4ob
TyiBxA5w8gZk3vD3zRHqbEp6U8WM2wXbIJDloMh4E/8H1DzBwmnpSHAv2rc1iSBIpa+cUWDCLOf/
Kr+6tSW2atN0TJIiqpJ/2XqR+i4PMuTJbkq9WZcp5Ea2SZQsLGIQTYzqlziyIFdKcxYwe3mv9Chx
FVXhlFF0TscIOtzaqSPF555YQANY3kxrSfKx61PbnyPkUYOmp6ttQY6QU5+MPyMUs8GcpLmYaDVc
y6sXbwpUDx/5jcDurW0hTuZdGM1Ljm3nEmCEt0Fjz3ziaemzSn0/+pIDxPdW9OKtQSFYlmZHy9Ge
eUfm/4dUMXzKgnoEg+zXRQvNWmM9pDFugGIm1LOHBK2X4mlZ7VvTWG5Uy/pirZU/paZvlfptP42S
KsFu1r/9AUIWBgq4cqqthbfqF784QocEU0NQWME0o78cmSoJgXzvLvf2Zb1CElbOcWbk+ZwcluWb
Wg6AGclEcfaC7HZBPJHexCBoo61jksFdtC49YU7+XZwWXmnmEi+RLUSI5Xa9ElZCA/cAwWEnHX5p
mSyY7rvh360S47heFLmu0Vdu+H+APmm4kdkSws2i9gUdF6R7HKu7glU76r2Z0zb9JzDJ3a3jDWNI
j0M5ReyThcOo1uM8oeZRpC7rbKcCk85bzvDGhnCGoQilV5GGe4GXJP5bWsy9txk4dv8uSLj2Yqur
k6kekkNnYHSQlE5uvBvVp3XI/IbdWtrT9cXtJY5bc8KRzWtQGZtzhDRiNgA2A4Bbe+D4GiaxI/tO
4lkdjaoFE1B8SFLw/uOlmQy/rq9kF/XFnQBa7XjsW0z0uy4ZZwO8vQeImaZemdlDYLP0c2KNmdPT
1QW+EJz18U1WK1/QMI7dOqdf6cxcO6V+39D72RjfS37TXhKz/U3CXQehTXPOB7jni4g2vXP+IGk9
GZR2tze3tSbcbhProq5vcfKeAcp+HLDh2HlaYB2nm84Mrq+NO+JF9EVjzsJOa8ZFd44mGE8uhhQk
xuW7IU68xPylFV+u23hmVLpiRIxbJqlKTIWC5tMsh7OmxD+6fDQ/V53FvIlUD2kzf1LU8Yaz64XZ
oUU/Scf0FGXD6kI0xk165rXKBPj0MPvrjOmtIquckslGzv/Nzv/dDLGRp5DRVIYZEbwemh+qmf2Y
CUZmm872lSn8MiyW7lQs/66TJBh7c3bKLJc843ehzezlezxfzpu7CjwkOU073IaNj8hR/qOdmavS
Ax8PjD/nDpTpox+cBFlWeduFKuiqZoLpUFfty0eY0kRJBCKZwxpzudPsyMeTbPTzv1tAVEc2tJ/f
UiPTdQCCKF5mIH8Vowm8QtGIgZZHHgH33/1TMnqrIkJfd7/9pRmE6DZeGtrFG6RK24HkZlnjQEXH
SHf4mGdb+//8obXV6jORBIxnhi/R4fWNRSEeG6QFg96S1ofkd3bfn9i9+sDOnN5efwyDJYjOiqub
bnUaD6tfedMx+SFZ8t6x3v4AYWuzPhrDWDf/dK8Ay8jOcdA74QcCBu3Uh+j1E5583nWje5eDblgq
Xns64onImDnbSqVUVQyB8hgtTGYYH7Il/37dxp4+GN0aEUJxbJW0DlV8y94bPc7bNXZuMrtt5+bg
bIVk0MfsZDnjfQvezmOExx879JI0bH9vX9YpxGfFKEmjG9hbZlRPtVl9oXPTYPQ7lax1L4fYLlVI
WNRCm6o+NspDRAqMZCsgPNBYVHhGbIOBLbG/pV19q+toSl7f493vaBIIFxmg2tJEKkWlic1m1bIa
VdHcGS3QeWtShnd+i18cEIuYqKoxzOaKFVE2YFp+sav6oJbGt7qm5zIrJt9Y9eyhhTKTq2vWO2uw
TUeLZsVdQ8y+ScX6dr+jpWsIDBpVTZGmDyBrSx9HBRnu2BzrZPzHnJojUYjEXXa3c2NG8Fi9z5aG
LUlyABP1vTGMn0DFI7nEZSYEjzRIGJo9TZNDZJHaiSfWOo1RPF53i/0wulnIhT/WEIPPsmS3lFOj
UiZ7g+weAAu8xSYDOQYE5V+/27Q+aSM0+RNID2S3mKb01/RuRU156D+Y5n2d/L6+wP1d/GvuokZo
zZnZNPAHUqceKBcCChzidRP7LvdiQkhuV2Wu1kWNUDRJmaurn6upcS0ma1TvLgQ0JRYQh6oJDMPr
fWuaNWpjNGsO1pC4dv5LCvPdXQYEEzhbBB7WIjdPNixl0lhYBgZPzkppO5Fm+FBPkezWvsdt7AjX
aMX62Z4KqzysZHGsoX4Xh5oTFsDH1D+1AXR3SnKus1/MgMqHCows1e/ysJLAcfluXYSqzY8QdjNL
m8xczRjozfKrrjyZ9le1JY6Kpm4f/XyDe2xM8QOxSf7WiuRDr+CEpSQ7jUp9p0wQsWKyTt5unguE
wd/vJxws04xJM2fI9ciSRy5G2hbcLCGmIW0a+7RIIn8em9xX1SLy24QUTlE390tVyiSA9h317+8Q
OX76Xu8tHXnnoawVn6F+CTIO//qW7puwsFgGnhEi9mGLqaJx1MGE1n8C3aYLUimJl+4dBgMcVTah
tgaRZ+FMD4nem9MSYix8vRkKCAipt0ok61RyTxedcGtEe+0ZUTqUdoHh80M+xU9TFz0ulLgNm7xE
m2Tgql33MMDcBgkrlKrABf3aWNbqyOU66H6lbfJkkPI+ncrcxcDUOWrrU1GPX4u+vDNa61NerZ8H
1sv4aPaO3OYHiH6h0EhnmoL3YlXWv0Be/85Sy6ekxeAVC8kv0g8frjvJ/u7+XbDI+TR0U5hGq1ke
yjw/R9q3Mu/dptOdvpJiivlVfPEhEZa54hmaXWI/RBljxWTziks0HFRPodrst9rU3LZKd2PTBpl6
nbeeRnRgOZObvEpvlboYMJAPws047yQPlb3TYUBoGmgjqNKbzwF4E3DMuO87qIUnh7hSD6mdnuLV
+PiGvQVvtYqeM39cCuGzs9eazQSXuE1S4FTvlei33t3m4c/rZrhPXuwriGEtzUKzyRDvvBhS52Zr
ocarN8Ckgrcr73+XOnPmCjiVELKHs5/LMqK9/MSwCAKLia+JHXx9ToBsNltMS0CVIFWOs/lbBd9D
Wv+qkm/lkLsUVFTX17hbHNgaFO7DdgzXoohRfsMQ3SFWUBVIvcy1bfQsmxMmN07hd5AeKidpSWrX
T4DZ1BmUrSkVo2hoRKo2GmgJcHWMCtm6Z+I1eRqhshiq9+i+o5HXBpLV7gZWy9JAc0jhN2Jgtbso
4xqqUAhc7q1vxlm9SzEEE53ARwOOL+LO9wm0w6iM+mA//G3sCrEW5IYJxMKwy/99A1G2RCFxH9Uu
iZdpQcGJ9O4IFbxuDuxZ5jf7X+9lI/nfN6ccothR3Y6oKVUFlHxN5VOV0cfrH+v5Y1ycv82mCWeh
i2lvguQGF1Sz6k5oL480tD+N2XwmXeKXceISmh7x/ybTwFhZqT/miQbzSiuIPpYBMy3wfAOPkuP0
rm1QmOYJ0x4enRZ3XImf4IXdodo2MDuwasx05oXf2OmZJA1mOovzYqvHdog9DJT5izX48J3IT1Pz
/QA1+yK275TEDsD3flMlyRGPd6/JwdGp5kfTpJjoDm+LUvPWSPe7GI3MkfwTkjGYkyQgCrvRp/be
VNa7dBo+hpr9jerT7VDNvZdWys1KmUyAQeYVwjEfshDqaj2uP9qdFVAfpcQPNdnUuMyIEJdzMy+q
UEGtU6lm0CyrfRcUqQ0a9Ebmfv8mbL34n5DWDlGpEbBV8Ycj2OVcXHKV5XUOccabOA54absKkvCj
7ckIuaRHWchkWBunVdLgKP9fzwdtaYbQwW6VU9x7188A3U0jXs6AiAao2qnQypTx2hTnlE+9aHY5
wccNb6HOj3bn6svtnLpK5SVu/ztrHNo7NWa0LIpBphXQWIU5tnJc6b0+O+pRi4OwB3dhQo/K5Boy
5VyJB4iAAsg9mHRMUEqzhuI0DuNHNpYHaxw/Xt+WvWTOxNwPWCsoCLZFHp5kKsg0EyBACu1bnH4b
yBeTjc40olAhLSvtZVfIrZBfAYEOMQshF4/LaA7bFfMNfDz6WWmS8xj+VZqUT4vsffKtQeGumKuw
j5UefT4ajp6eK0E2a67OoBXV6Lnsg+0bs2zVgPgwQUnkdRy3ZqtXGwX+NSVIL6y2dar6C6tnhynT
Wx4cJkou/7Il+nKGZCCyY9wZzE5iRyniY5cx29FG84dayGTn9jxxa0z4bHVsRPPaIkCERkBD5rEO
AqG5KZnhfYbriXfU1ozwseqMrWGp96iLlMZdpKJkhUpjp/QBGKt7B3yTP+zJOuF1/FCvFLwWa+E2
SQx9dVU7WOsSO7pJ3i109iO1PbR5fqJJ+Dgk0eNYtodwSGXww717e/t7hexgyJZ2rDpsS27OfmlQ
r4rHh+uHc3fnCXowqOtZFjz5tUupDcOwdafUh2o99X38WSNl46h9SmWxcXctG0PCnWYAPBnbUY7Y
OLSLa6SG0jpjXmDM3e4ygEKn3olb7buWmZiLrUBpWE7vqsT4mVhL5upFA9gppAfseXmcofblNio7
YkSndnLIwSdAHI12XnkN7Tyy4m2qJBVz+xjSCLHKiGOUGECYwtap6yF0kmqZMDSktueyD20/zxlD
3hB+uL6zuwApYH3/bq1wwfZLT+3EngAB8DlAKvy+cOghcnVMsEWcHRzkIvnpP6mbyj6qcN/auQ61
dQN+3huL04S3NMJmZLIq42402qxPiEYYO8S0cYzctRz6Aa2X6Hu40pu1mR+WKX+SbKbEmNhBBo9b
sTao32CuWQ9mC4gvcDMkXufFx9IHD88h/2JCs0g6nyfZyucEY5M651qIOgVuyUMz97egUrSdsAsf
o6oLJAvkIe4iNr3sptj3rXRIFmdaEb+BaXPvqbxxTPHRD0UhTR8YLuSXOSbl0ErZJva3zub9VrSV
cR2/Di0ZQyvFAPDq0EIEYBi+zevsjvX36/u2awRjUiip6xhsFPGz5ayjAVcxtJBRw8ymD216x4is
wrfrfC9GROezzcRucopUOYKe2WgmDp6H72P7dl1HiRvsRsmNJeEiXJqly+gE6EdWfC6Sp7aSPNN2
E2JzY0C4AtWmHddoBJLlDyVc485HjiD7TzRK96oj6Ovb4AKxLeRk/NNtjk5op0lYmECWhE31vgVW
fqgrh7Qt1KMnR1fC0xRK9Qb5z784RRub/EtubOZFj8HEGF+K5/v6LaSPsx8NRsAZF0VQvCX++Ab3
29gTYjyw+QRjz3hfEOUHmJScorpLsi/XbTy717VFCeE8p2wJLdxoB6P8VI7pva6WoKI5VxSEfo0O
pOF4o9UQbtcqV2J5NyhtlieE+DbJtBHcoFvY6x+WgOloH6/b2j3IL6ZEGT290aeonFRAevEYb7Tu
81IfAZiXpCH7PmmDhwCVVxOlwtf+Ufdh1UQpFmSB6cCMHLt9LNlTUX6DTHVsy7A8u9unqxhp0AyA
XMQ5y7lYhrzUcQIMUNSrnfELk7PHyNCdYrpp8/VcG3oQqfQhsyHgNko2dD/b1aluMo0RDJMK8Vef
QFhbNjVeC6DAn3u/yp3Fb/zkvnjsQO+OF7i3QKt1crMTMRztC/ErzAEksuC5CyeG9b+/g8e8zZkc
FBMHhGs8cyBpmLj0yIe6eMMnKDC/P8sIzvc8ydJRAsYnNsiFpEI/1koPhizMhoeTU9uGM+Xf7VbG
+bC7LNvGjC7gYpRdoF0sRZ26ZsbQip6MDmk+x3iyr9YdZeCwh1b29LBomgMVbxMqoOYbJJ7o1rgQ
xtvBLNYxJcjwVPWmqaeP+H3/fWuAqeBPU9He5e4rHBUT42BrHkNqlJGHRVH9SJ8ll93OtQqZDVzd
hoGqPeQFXjuG2isFBhiz9kCnAGQVmUNRe9MrcKyABvZ6dNnrJOMYWJQPcnFXFC6jBYc+m0scBs6L
U5t3DYjTzKcBJPv/UpNqaknw3LnKUSk3DUgb2KDNFLMsRQ1R6LTxWI8A2bFoeFbC/A1UFaC3o5jj
stC7scUAUzArXuouYYF1p7oMBInzMXtm1J9O8tncnXMF8VEddzlDt+MCow2QfsHMqWWgVW3dugKF
+fKVtqFk2/a+FMjD/kByUHwVv5TW5UsfR4MeNHg2rV7nIp1DDul3t5AJcND01yV3gsYDoXC/IkXh
k2fATACQJATKsF/hhhBTCkjuPqP03mlP2bnBE+MXOg3xJ0wkIntYjkWgQuEjc8JH/uSIpG+Nnbyc
jyxR8DEa9qWPhlGtNUpk2UF+O9+WgXUagux9L83LdxzzlRkhR0oaM02t0LCDocuPjOXv8k6VVY/2
5u1eGRESIzJi3k3TTTvQDvSL5q+37Yk4xbc/NEqYvDtGxxgSf4obHg2n/Q55v4cudqybJqgP7nxA
TVLiV3vei0+LMTQDs3YX+sCltiKtzhY9MNrk2PTAJ9J/FkWTXLo7Ic3aWBGzmDE1IkZiogeq1t1U
ef9R7+v3dVl6GMKVpfJ7bru1JYRPwG5IrJW2Hajn5Fjcj+/5ECNYGZ3o5/ot9mXozr16xqu1CXdO
VlHGwhruacZGBTLNGYehI16BsV23p+pDh4IH4HrhgVjl/ajZt8kAMvl6cpT0oZhiJwy7m6K0H4HS
8K9H94tvi3QO5FJcJAxiuBcvzdrqMsAgDSPQzdJCC0nzcnvxl7z8dd3OZWzihmzURA0KMMlFQmdU
oJtpYrBx0XfZI5SRB1A9eT1C1D0F1ftjidtkdgqpRvJF1iqYFU7stNLC6MYF6/vAa0jktoSQCdDE
3vT4LJIBvlGqIjwp782f11cssywc4zkH8XSN4fhAHz/bqLcAoOShDqmsmlvPtZsxGbOFdIv5L9pk
iynmQoxSH8KAE2Imx8mAll7iotTNadeWI56O0/9sU3jmUBLmITQdrKD36tPgR8fMj8422gbE1b/L
CyMXARifUwNaABEQgKGLxNxG+4NENj7nmKRuHanolsoK6pfZKbeBFoEF/DwKMGLDvqgIa0cAJQL+
zp/u84DPNxvvwJEeDMf163UvubxBuTVKGQoLHLBsCA5a0NzWUUu3gzFQ3a7051v2abqfnronPE1P
yW34QQtyv/6V+qVfjaDGbX+VBxntyl4U4Dp7SFAgi32RTpIlG9UCIiuB2aMnnN+nyzejkUy97n66
jQ0hBraUjFOnIAbq+eCxWIHmtkwvae/IbZchZCNaBd3MGlIxQaJGngbOlTS3/BSD8VX7Y+4yBy8b
5/rnIzKTfNWbMzeAVdcY89AO2KH5rifOCmkarhIDAaNbTrBIfAZh5dgnkyvFmu1/NQyAUNu0EMWF
s7f2JgYlVoRUyPwNrvWg6hg+KYP5JrkzwCrh4InKtUiO/zUXLndZ9teu2N9S6JIX2WzjprY/YD7U
6XMZuPFyCEQwIVzQ6ZJoytxzh0QJKrAO6AiDlLBwOmwuRmrv5jMgiWcQmgc26H7/H2nXtSQ3jmy/
iBH05pW2WKarvVp6YajVEr33/Pp7UDMxYqF5CzPap91YbXQWwEQikXnyHB37/d8nbKif8Mlfl1JM
0OJzm+JrxhuWNL+0yfNt99k+E793knLYQejjgdPhPUMOmogU933Qsyopm16ioKmrGMCp4flx7aGd
ys06AgwwuEdC7VSghdK8x8fkrjEbK3brHWezwsnneXuyd4qM/pAOlixgIa9tpuD8jQooMbjBi7zX
3OIcXWQGhb3hlTaho2E9RLbPIQCXeImAbgTaVJRFsIwsUpwGbvqqnSdb3wtHBTJYE0TLBC/3K3P5
rh+g0saUbNpe68oy5Sdz3WMOouQMXBfQaLNiDB3OnNmZvR2YiZmfk5eJcWcwTVLbGw/amEUJTI4W
dw72hVvWZodIY6b+fEz2C/7n0ax3t311M9Kt1klFuqpcalFoscO6/AxGf1m5qzJ+Z1RgrulQDmMN
jm667coc5bZqv0ypruFogByVt2ZR3asLsGt5Klm318UyRF3AU9Wl2hxy8NUgtCYeT1f5WPYMudzP
FUVyIlbLobLBKKshT51h9+Z94dePcWwlX/nM7J41EGlF7mA2Dio5fipb0i89wl3feONOYtSltsPq
6leQb7y6rYaoa7MOHHau+AAYl6N75V26G1F8M/OTeC94nSNYy/fMKYBLTO1+x/3nqgu1DdSV1VVp
OmMyheRW0X3xFURKGMzUzf65fGIP1W3nVr+Xe5mtXS23DOuybwosd7QScJLupbflLfoYfD2yMP7m
5miExr6wzx4BsYtFGx11w+usymMVZi5o1qsyyfWy6YJgX459XwuB4nK1Ta5oAmrKfoFjD+Eir83w
qDwo++l7siOylYrd2YIbWBVY9pgfYPPGWW0JFa2MxeALgUfowBgc2QSbC03hXbd7l/OyfVyY/Rdm
bCa+fWv1VLhSajlVey0hn6E6cpkribZKJDvBiZDElvymPAyOHpulyx9YqcoFIXXLNhW1uKzNMQAA
h6ud4pjfNSUK+fj6O9nPbBE8WQ7n9G6I8GlGd60PhUsHwu6YEQbcCaIMeGdApHneAXTmMj8Fa1uo
CJcUYHMAX4ny98WRfCRvmb0c9HvDmqzZrt3xWSmtwmNWI/jN70EYLPHEQZ2VikVLoKfhHMAHZC+7
N9zAL36hjWnFbAajbW/7bYmKN40olwLP4wBmR+NNBPQE6VtqBR22mUzTdj8zYMwYQe7zmOvlsP02
SsUYdKlySZXhboNb+GFr8s701D3hS1sdgILxh7JXvPg+c8TODF1WrewzYPPauk42fxVz4njiujqH
9elH/DjcJwXowCrDnjCgAxYYHtkPZlG5xJw4kzm5TFb2ydk1AfKbqIIiB6IOWh2CU1YWccmMlrgH
i6eVnSOw75qZqwMzU7zGzzLekmFh1uc/0AQlC18Zp05anZWjrseJ6o7Znht+DiJ6Zso5wHzZH9zX
KzvUsZlDSQuVPlbdboEfdfljLM5m3A32/2aGSgsEru7qTMlwVXK5uwQAL0PlR2dp7WznravVUGex
yadM7XJ8MlKzWezImveCK9iFHe8NqMOIYDazFVCv97v6jx4GGrJwDW1OYBKplLnScj2tZDwf/y4X
TVZ+qnZQpzDQ3NERjjGndDdw/u19/UxScvGT32apG6iptTkIOrweE390RCs9kJNJlHAEC98UaQe7
O7AdElZLpQ6GlEtGCepNkn3NmIYEsqs6FLENEsfUAf0V1EGExWo7p9JtpXUxSIThCNaj6DL69fl0
/l44dUAaLg9SjkSGxC/uu6O+l18n3s7ux9fwkDq5N1jij94l0xnZboEcKkRtg9BM9vquPba+UgPN
zIxWmwF6tTHUYQpHcKjnE64C4gPQC28vJcP53AMcVnnG/TKarH3YLFOCK+Mfv6NOVhonipRxcADS
XIduj6VgHgYlk8Xqj0QewmCC6MnnvbXz1CFLOiGdkXkGuPCiD8Mlwh7EnPKrQ1ssZD9/N58UqxVS
156eTkohkjisPVU+mDut1AnuNat3eXe2kWfiZDEv9c3n2comdetFddgpcxgjXmmWfhrs4rm6T96a
M2kUNY4Yg0XJlGaHXECGzRTBYVin57/rQm01cHyTUlQ2mPqvylW+pBqoM1K4NZqAqon50aq2BGi3
6I9odjCCCgkaN76wQcWyNJOiRBQRrRsbQFH41LQD9BdaUJJTeBIrhBEPvWWNCmE9N2UZ5MRI5FS9
DtqFMRLJyCYBez6KaPAcSQrJbsQxTitdmTZ6oa9yAae14DHe0y+mBjD77Z3cdF3Q2JBeH5mypFw3
qMkTbcJGpngapugz5rOJJI71vTZXsjJDeauQyV0xg5PRLY6Bh+47ekFmdQDIEcgWAHoslfH+3sy1
f9ujX4Jj1KRKWmBZRoHBu6Q3xdxvdeREs2yXYebd3sTtFsLKHOWOFaho5R66owj14CUtHmpPtWcw
3hvTLhRQq2SdfrJdtENKaIqA9RBwE/SG8e+rpFOZIY7dzmXgcs1OUr5Haf8wzONeCbR7FcP2XAoC
ooX1lt+KqiujdKYbgaItrItcR1RdRFN2pl1nSl4p4gIj76XM4lgZy9YpX1uktrXJNC3NiMUA3XBc
3qQarDg9ENSPIixKH3/wGYF4EUBzIshgW6XShpHThXoY0NxqnQFv9dYM97qNHoxP1qcwosrFBz99
RBXYJGBSSDeIOnpVXkpJqNcosKVQp5H0X2otugnXOGUxOyoYFHAs7VTjntR5PAZa9a1FIpyYc1WM
ZjoQTqQp65wprW0hBCBDaR2pESWzz+eF8VO3ggTUQ/75pZS7xfPYFOmMaB9XaBW1Zh50vipHD3+y
/b/NqNRTSuRzPgcNko7XI2o36NuCUssFiTXq1v/i0t50rpU1yrnkpOPGRoI14Uzq5ALojNUjpEpt
JIPMhtvmM3G1hSp1hRT5LA9Lge7w5M5O87W26tPwJTsse9EFWThSEkwOJQ+scshnDDOS77VZyqPh
YmEutq0K4AMpVmORDkZEPOAXzxrDSbZC/NoU+fdVTEpzPWtGzMS7SjGYOfdNzp5v+wfLAJW75klc
LFmaI8sawaPb+ZCBYV1TW9fGeg1UqipzC9R7OYgig+ibRx8dQSB3xpfSkx67/ehi7nbX3vf37K7C
ZsVwbZlKWTEh1U6LfAk9gIIg9lgqngR3vcM7hT19kQ6ksOAoJxDLog9uVpbh4yzetR/8jhWYtk87
3ogGj7qJLFH7nEl1PFVJEbhLX9tZ07p8rrnCwJIP3XwXSOpvO582GzDDIUF0B+Qzz23JLcCyHZ5G
yQoik3dVl73N2+cBOE0QOQBVhUmuaydt9GXBvLWi4g4b/OQHETghRK3Ka/fCOnskKH4K75os8WAI
hLoEDZVrh6UVZhHLG1wdLRsintH+C6jhZ6wROeKGgC6+rgAUTieJTQbSmVRKNKTio1Pcq6/pPveg
w7frHG0vOLVbP4U2f2CSIG49ASAZjEESwHyAn6DOe1JwWY+HXYDLcnYgW/PQn+pT7oFeCCVVoB69
0FpOlTW+szb2s3gNVry2TH1EPpm6ElIDaId16PvJTpFBaruCPuU3vVe0u1wLNbePkg9DrHaaLtyF
Wvd97pfYWvoCavCpD3axr3lZ8o6cGxnEOyGwnIsPCge90gEMA2bb1YLgV3HI20O8MDLurTBGPhbA
JhqRf6LunVFUubjS+MDtUzyIOdnSFFZFlGWCumzEQZfKmhT9+T16Ttk9uUtT6Pmg54AuemJWzBrz
VuBcL4q6Z5QxL+tMRfdu5EYH7Q+PL1NbqwSPfysynpHcb5aU1tYo1xOzWlpEg1gDCiK6H3ztQCrN
pKikR8ApV3hRMMsY20sEbg5TWkAq00w/YaUNeUgeY5mv/kJXA7NNpLFTfemRo4zH8sOYTYBE3/9F
1WbzqOn/mKY5fuosSCJVhmnZk781xzJ0J5t3wGjiqjapoylWl+1rn7SyWC+NLVdSAGTGNQDY9Cfe
lmARo6gXF2BBRclvxvlHYAiMvG/LBFhcwYMJxKn8CTww5iDWqRIhcGu5dLJisVQorNxOHTbLrmsb
lMcsQLlGkbCgIAhSlv47Rpk9zlme831gi74CSEm0n751KUpwrA3cjM9r01S0giM1ojbPf5Vd9X1k
dUcJOIUUPZHAVKzsTkG0JNIZt5f8GVaMKLm2S12vcYhp4HlBfM58HXLkEDHU3hN7tnSvvWu94WCg
TCQ4y0vkyOfZJpKNxUkEJBb5xT4GZ260Z27F1pWo8RgrA6ZYJ5Sv17dvMUd5i8+Ad0QehWYLQhMn
1zFTzsnhN00ONCvH/Js7pjrUxmogZSNBs5YiS52q5OHl0Vg7mKyfrDRvOqfpu8oR9CHYj3mUm2Uv
e7d3cDNBWf9cagdDIRySOkCYWdLmRxDlGjgnoPM8iJUpdxiYCdvCa9HFVJOdrviSwLVmnD8bY/Xz
9g8h20JnEhgKBQ2WLKvQfaZuDGh9a3ISkzOoyw9ymu4mubLqxP3PVgDVhQwhvgwGvug8AqMEBSaw
ysSrMJYTxsAPBU+GUjA2dSOKgtrCUEDajXITFJ6uXSDmp0KOAKL3qgnEwglq/ygbNk1nZjVoPEbW
8A/5RNTWqRhl0RVctepnSjshweRPkIUpNIilhwq9jqSbIEgeVT/rHiiy2zu4deTAxq6BSwMy1hrG
qq4Xp03dnBfpkmCkMn5MD/0pOdWOdjbsekfAyPkusQM05hTPuKt24Um3QWuiOfKPAMX/DBMcqE8x
763NHVj9JsqJu0peeknmEnACgMsFulWyDrWMj5il+r5VA7taPPVlu4LX8igFeyAZlR697Cmyqy8C
BOPkg8GZrEfKxqVxZY0qnuRhyotcHade12KwfdAgyVUzPqdMkpZPzrPaOqrsscRZJycGLg0pA/HO
rJtZidMeBrWVceJz0SQHnpfO4Nx7wf8NA6ZT/9bzzS7qJxuEuZaeFjY3YHoiUMxQDkytbk9BzD3g
AaKasTZppiLwwKQ0XWg2gF/apT68VQpQrKlqd4Xm90PkxgvoM7jZ7DrNKcvZDKduL1d8ZI4RUv4e
0gIVmFRkHKBxDI/SWKEen9m3/XqrUrXebBoAOrRh14/5mHrLjwlQjrG3897GSGjw3EKfXbIwm+iK
YBp9Cb6AZ+Ad8YOZ8m1cHaoiAL+gIQiSQa7ro6VMHNiJwiT1RMWcRKhwjU4mmdFb7EyH+Wt+JKLD
pYtbRXkBahqKVIy4teVva/tUAhF2YdSWSZZ6oXGfDqC3khnetnXbXK2QCh5qJeSBqHUJhHqiD1IA
QMn/UfG0veQ0mMdmicFuPYWv7FGBoeYgO6pyWBERBmpwWslT2IBkL7+LXm470FYMWm8eFRqSpJ+k
XAGvoSBEuPafl/KnbjwKNcPMVpFNBSEDdH3wIpWBerp2kjLBK1lMVDiJJ7iy1ZxbL/B1n7wLJKt0
KzgqymystEYk9y8dJ1ZmP3EeGErTCllKdnLw6z0usvDbsNM/AgkwI9LfDS3xi3bP2foFC3JfYhNY
pfJN//y99MvXXlXfokxuJ6nOSPTtfCG1IG/Cm9qL8NjMIE8pnPmgQ961cm5/WOKTt1ZOPTSBfQnm
EnMvXtmUVhc/63Vlqh3jucdaGnX0xxB8FXWVp9B9i9yshPZa7t5exubdtf6C1OlWtWzo+G5JPflh
AiZDAESu240oQTXfkAozMvOtx4gGrDQEBfHewSwWdRxi0YhlMZDBJOqL+8UercWdjuAtsyCZvZ/R
cDAeZmjuwl9Ylje2EpZ1cKmKKvJIuvyV9ynqm4VCxMC4sxCbmDbEQ0Q2W/xXV4CbsN8/WyYNA6Mu
SCkhu/Opp9Iv5TxEMAlGLgswEHTjXv/719MMw0DbBiPEGGeh8mMUqIg4DghvyNR8mFjSQfeX/WiP
H6gQszOqLW+5skd5vaIocRun+H7Q9FkwBgtEnxc8T/vBiYHp+JPxiytzlP/3ZSpWeoPlSTNePe0M
HU/mAPZGheHKBnUApiCSAYnGkqRYk9xwgnBM0OcOr2rNHoxaONVhhr5iFha2MMyvhZ6dQXZup50A
VilAbMQaILBZ/1GI0l2aLd+C0ngKhc7Le9GLav7YpXpuRSNn1uHk1FLso/d1MjqImQ71aSqSJ7Di
uJEwmC1nHNCrdgQxOg0i/xPc/K2JcUa3xZgiMOK7KDZAhod3YTfbpRrcgzPimesFt8PEoTuImpMr
za/bDrZxfWFOCqUJzIjBlelTI8xTEs+EnUeeJNDItQ/o91pTNXt8VNu3TW0hl65skd+yiuPNUGhF
poIJSy7V7kPhjMTTMHKw17oxd1Ie8w28ZHI8QAdDUvlqMHmgr/Lj3FPzmn/hisHPOdENtfg5m8TE
hm7FHnzDjIi8VdO4+pVUBMMDL2oLEkeAXH6rvy/HDE/izCzsxNWsEWIxgqUPKHeLO1YetjULgQMt
ooKPyVLNoMvqEVjKjaAGi+Bola+Jv0CmBqcPcKKyNKNH3mYP829EMMLJwxuYsAcdCj12NUxVKkw8
aKijFsW2sbGjiVEB27hG1xbo/HqGHHs9c1hT1SmmIA42L6hWprcs5yKRgrqur+zQgTIdanEuccrJ
lZPca4fpUKAtMTjGnvASsyZitwLllT0qUDYqXioY0gOfdRvWe7VckLMb1c7IqsZaovmcKbxriP1T
28evMcDvSfU+8lBKu32mGN+Pfjrw/VTLGio33ph+CZpvRcdIO1l/n/z76sgOQ6KrvZLHXh9x0IB6
0ar32wvYePtcbSNxn5WBUm77oJpqktsRGfbUk5Cls/18Ky/BQKp8KcwgRaBx4oo2BHWBxgnsSG5V
mfzPRDfzyexlQJ1UpJEd5nIc8LzroTkfon3g3F7n5jFQiY6dCAFR/Mf1OuMgmkkVjBCE7uP8vlm+
CaH/v5mgPLLvg5LvRRUJEFAknBqa0riY48zCO226xGol1JU9KWJZNgJWwk+nCLTNqfbfJRolsM3w
4DJBGwk4ILodUXX8PEaahrzKHcCAATjpfsEbWARqlPlU3FrOyhbdf2g0o+m6msNyvPy1gC4yqZ5r
L6GvPYCYyNXvmLziW1fu2iLlCsgWitwoYBFDMecaT5jYjMAGWVqAFmTWKNjtMQAshINCMytHZpmm
XGSA+lqqLzrghLhjAdHWDssxd4on424ANpvvcArAj+azXpFb7/H1B71MtqxOeatNqZxMmJcO7wS3
cqddsCvuUOn4N9iXrZMmIl++9LLQNKbu73wRijwDo61bvHW2uu9xgUp3we4IADoZGHA/WIBN8gfp
mwfmFHAroTT6qTIqG0sYqTkOhBaFVpI4jfLSIH8bwTdadYwwwrJFpVAz33YopUOSQ/kx58o5rkRX
7u7jSHSC8eftcLJ5MAQDQDykhyj2UaFfrOZ5iEX4SlVUTjK/FArzyba9mt8myKdcuUWsda3GL2Hi
xa+ZPzvxLt3zic1/zGfpEcKvGG35qPacXxRWWuxur24z10Jn/5/lUTs55CjKy2GAi+db/n2xcygc
pxhTaO0e0jcAzcfMrtXWhuL9BBErBcAJpFzXqzWqOppyHhYHHqJV4CSrmEJJW7epAsAd2rga3ov0
OSv1qYEUqkjg6PI+AnNQDiB86ui+8MCdlL0u2P1XonaY23UBsDhrin/r6IFODwEbeDpo7FArxCTE
UrV5mnh5945TMI29JSQsAMBWoof3NhJlMInrwNhcb2PVTKnYpFnigelTB/v/Aor11iM8BaAJ4CUL
06+D9wcAMPLI/8co5alzMic5GOThqXkN4owh0C0jBPPLbafc9JCVFconR66IOCAF0WOZU83l0hop
CrSt/kcr1FcSuVHCOwzPsHAc72qhew5ReP8TG9DDJYqePMra1B0nTUWeFyNsKNVgFtrXYmY96y/x
hw676OephFtUJk+Yaz9Am28A0z5KB63Tv+r7CpPH1ZfikD8IBwVwK7SfIAcBxhMxMWVb8cL70RcP
wV2y5/Zkat84ZjIuoP7M3SNVKv+gZqmvfh1dNxWMWuBiUreZ9+oeWgde9cQ96kfUUCBy0L9n31hV
0q1GxpVFasu5CCQhAVjg8AACHHKxyDUbvUfn6qn7Uu0mS9mXNvTIU2hpmGgPFhYznG8e/99f5PJk
WoXzvJcKperwC6TeTFVT3Vcff5F7oYu1WGFg9n7mxJgGvn1qNoPeyiyVkHZ5VbZ9BmLJv3iMBxQ3
ZZf9Ot+6rNZflIo7Op9ypQrWMC8SSzsfZjsyUnesn1r1kS8YqfxWw+TqY1Lxps7AGDiN2Eoib1q3
QIcvpnwvPRSPmZM+ZRYzQyOZ343TdGk/rL9dygWB0sNf5YfmmKLsEP7kz9yJw8iw9pU1u7/5eF7v
JRWCkrroJpkom6gPBLp7oZnZ1XbuT97MRPMxTwbVTzXiikNqBmuXzVxM9IlRmm7NdC9LLpmabkEN
3CzmAIKZwmwhSOGwnn/MD0pFq6rR+0Kc8BsGYKRVDBMNvKmiX855pYshWjYgZYswYO1Cl11ZfdFe
E0YUNmGRcHlE2OPJ747KGVBUt/7JWUDWz8DDqAcFmX9g4vm7y06so/mZsxgvudWHvrSXVj9C0cJa
X3j8CH7fgStg2BF9k2jHZjNkbfCFtGJlKQlmQTQGODDvRYOJsjVWjFK5pzQYVEZvzGW2OjZv699x
5/IBVhYxrlvHg0TW5sV3l0l8TP40u/7HAKJIArRnTbkyAt0FO7o2iOFaEaSb8KEqsULhYZREazFO
YfGYpiUEwY1Ho2OldMx9pSKRNJQxoCyo35HxH+6dkN90zmynfn/RLOBZ0qhb7CJXLkMlQZGqchxH
WgKXk9JADgLsDqIVgTC4R039e39Cp6wDx4iybwWz/oBmOJkyYC2ceX6oGFVOtYCp4svvgAw6mknd
0/wq2OE+folRMRIsQoXF/UpjMGOR/woK48pklhnJam/EZZGKXVmtNVVBImX6OtiiI+2Ww/SOXp4P
QS1gI7O99hVEF8zrgOXbVLgK9LnLE2WCRMrpBPCOv+yqHWrg35XLQv+oJLIKE3QRZmpl0JsUl9xF
3FfPoqNgnWQ8SfNqP9nVLm/OO6ZVkhHd2Fta7hFotJRriGt3b7hk7zIoNckfEokXqWt83E5SWFee
RC7g1eFVMjHv1QCFznE/2Rwu9BjzpDL4Yvjjvyh3bj6Sfscm+iGIMaqwgKIKHu8/lCfjB2n7goDf
zcYLKwx7aI/hL3SxIFfmYtBJ9NWV50J/ZqNcGedAosJQv3Rqr+pg9G85p5L4d3n0whkYkoBZI2Nk
sRd1r9WHCvrYUHuSeokPkq+fkucUPGPDbnrEOOKD4bX/YkKGFWTph3M0VEGZqzNJYeNd5g5fRM4M
PqTT4AD9yZuc3TCpC1geQgeWbtJSTib+CNSwjKnu/CfqrcgFQqvY9zuR1VZjbSsVUXhRRfVbxba+
vbaZ2TxLBDD48ZNYlL4PL2zJFtaJk+mRO2VQ044kQI3dg0E6slqgEqE/uMfE2IH1/GL4J/3gDdVU
DtQ2QX9Bgr5bPVa4EkrZ5vQZiBlDY4nusDxGpsKJVklFlErYzvyVoDowc4f3rtWZswtIFdghmcgO
1gLpV9agz3OhY4E81DRmaG4vlVkGmSkUKqs0x3hpySTYrE5gpRVBJOVYW/BtfsX0fWEmbngijAOC
04F0L71HKxR0f8YfTAGvUw+ac1wZl6IXZ0Qx6Ko25mVK08HIqj8eLxBy9uQka6Vk01crjaSi+0vO
iNBHjGhDxZg9RqA+1iA5B3cHRoy+TB4JAKzHOiNgy1R2E+BLaoaI41+V37jsLStEi3HhsRyGCjCG
2vZjqYKSBR038HdaYo2h4wx0Fapf/YqPmFS6ax5Tl9nQYQQ2mQo0YjzLEMcjV1Fq6p7sgBRMgsJH
a04YdhacaI9yz8AiOmedR5rxu15iSa5a7OdfwQbv9cOwC72FoAV24x+Rz4GDH4N+BtBOoL2ivp8Y
VPHMJ2SVpwK0HMJOc/gzWjh46oR25DG+5WbwXlmjvmXeg2FcIelEKXgY4Ry/Y8oXwbS1gd4FaGDK
MDxKcmBmHrr55FkZpj6mAUFAEEFjmbzHzxZXmBOkQ8NDd5aOqVO+6HbjLLifC2dx/hWobLMs8ts+
zQvAcV2cpSHwEZjKdYZnZaf75AXLH9sz+8mxeSZXxqgK3hDwXK4QXcK6/yE1P0YWcePmiVz9ferO
kDN10rIMf3+JtcHk9flQdkpm6dXgtgtLGIXhMjp1X0hB20CJiDiocEqmYyc9JBIjp2Cth7onxHpU
MyODV07NSVG+zaWxy3rDCprMve3/DC+kQVI6t/xdSpE90h8edpCh8Nk1DNb3J+td3QZN1QtpNiHH
NapTwQlekrO0tFkWqKjBzwm/1BncGQSoDuD3Djilb2/VdiBcORkVKhYIn4pcgayLnBii29GeuDvd
zkzDAxHozz8L9yt7VIQQhjCUlhZ+lh11RIbqnNjao/Gt+h5akAl5Z3Kck9//6dH42x7NDhS086LG
NXpcybF+RXv5jjsIZ/mhfjVCW3pqnfSOdNxyvOzwfNXjF60xMe0NNZY0QlkInQcMzDC2nPFVacIg
NZj1QptxDozd5PIOLgMIYLvLXrKeQM/HzAS3i3qrLaDiCGCOAJJBzhsloelIjgO4X3EgROa0Pmth
VAzJDLXIMKgCbWrQLjQRiJfGZ8beMWIIPekttGBhHkOYUMzCV/dgfjFLMLjJ5tcvnEfKeOGfpV6r
7SORc3XMW20xSujmwGPD2F+yxRJLJhUfedvc8lIqlMRNkPRgOIYoZ+jpWrRT+9IUo3cB6p+T+BII
98HcmTVIuhnbyTodVICZeiFSIh12g5O67GT0vgS73EOdAtkJQLAoji6/0o/abU4s8OTWpMI6IzKo
wANmwF4XSgQeIg3aROYMagvRItIYkb146plgalLbAE3eV/UQnw2flVKzQp9BhaKWm2NJWuBL0FK7
63zlMKBMmZsKsD0+GYSNn/ScdfZvJygArl47U8e1SliGKNT9w7nY24SCsEQrZcAoMMve7SOJfvi1
Pbw5lTZB4RtPJNTM0DM5Vu5wAGh7AAtqZwmlBapnn+FVm4W6f06MzlMBB8RFM1/V+LSDO4I0BMyy
77zPu6UtMgkYiIP+/wdH5+mQk8zBEvMI712KxjX/LkgYnM5B1t1/qecft9fF2kvy76tAEEMlPeGI
v1RRDkI5zexSRuLOskCFmmDIjLAiPUt9KMyq+9EmDCEM8Xb8BMTyeg1ZNjdpkWMN6ql3QAPpKCgN
nDgr3I/eX2SYCG5k4oMUyCVfvMz0g3LK1u6Fj/9tO6nYg3lGDeM0PdAnUwCp6MXu55iRcd5OakF0
cb1apa0KPiM9AeTpVjhr5iJLfm24txfCskLHkdaoATaBlRhq2Ir0IuU7rRLt20Y2AVC/X5A6jVCo
htSIAglW5AeIl5AKYPqSgteRe+A8QCVMfsfKDRnroue4hm6QhPJSWe0ET+kOcwM0f8bwSJYRKlZE
1TIKrYAkeoRWSq4dkxqznGAKYeweiQM34sTlLlid3bwrp0IiUvWKOYLQzOxP+r36hFomUrzC604s
ANJ2NfN3DLx8zpVBPHMw3k7gHfM+v5PQhsoOs0tIFkhK+Sc056vLFOx/144+GUWSqARnOFqFX0K3
uQC9eu51kF/iB1P7le2aB8iUWIxdZdxmNApB5qdJKkhVs3UmFKUxc4GhcsWZ3QKoB5Y7/j/3NbQg
FREClCAGuF7kwtczhKMBxB2teUbw6j0yT4lZi5KMjJG5QlaqvhWPVcgSCaCJMPRPYqGtoielpleJ
F0I/sKow1ruwkAZb/r82Qfl/3xd9HHAou9XC8j1vMEWiwE7EM7GGW5Ff5SGeiwxZIwqr17snZCBg
U0kFShDM5Yfg4u3lTu8YkcJbJ/sl/JKPhHSXhSggsY8+d2urVATWp6EplUUgWV6wbz0yL8B5Ihsz
suWJaztUDOYx5N7XMV7KMsZtx8xcQGNdnGsvP6UW4LB3qR+WZnIn2tAi+zrupQRMmKy1bnEB6asf
QUM4lDD8ezoHCr6m3hi7WZnssesisxm1t6wCJW03HrQwOBngKDKFJfNDdfLDEUykhhPXrN4Y45PT
aI6sqGdZH7H5udFGTre0v2RIp9RCG1nLNLCmxrcoJ3Si5w4+b8I8QVNOCDWnVoOBGNuA/at9nCC0
d1c+GG7tcZCc4GwQJOwJmjU4iMfsAT2dzhTt+hljY2AGa04G0GaVxQrEm+dr9aOohCcPcp2vFhWN
Hr48GSrKZ61kC83i3A6Fm2bAtgE6N9DcG3R9F394NjJeBpY1MEbw9fW7PhFOSs1A026Z0aA9h9lx
8ONil68PMaS4pCASQVlS8w+Zth97pysZK9k6sWsT1ImFplemGdyY4OKajj2qBb1b3cns4TnWUqgT
2/e53rQV0j+iOJKM4BM2e8SHDtJQqqkRrFOKsWP+Gxgcbn+qzUwKdHuGgs9EuGyoN8PcDlyZFUVy
eYNBVTQ1u3PoqHZ0p7pQMHqBHiMjeRPJd6HDoKYDZq1AIArTwWQzVtnAwpWTLDTxX+Cu+JDZnS/t
NMC+Jzv4pR0CH8zAzkB6HpeegHuBeAFLATkcj9k227rV1j+GOhLiwnMLwOwkFypfi+BMphZJL7JM
jt33/rk7seeUN9E5a5uU47YqBqqUGIw+wg/Rkuz0EW/RQIbe3+UWrxOw905OCRBW4SBmDhnme834
DbMEbB7SrVoLBow1UFJhWglyttffoprVXIsbnCF0ZN/yoH+DrO4TOvpvoQHo7xD5SaXZeqnbyZL8
wQtybZra+V6AZnEm6okn1YrZhj+5omU49yZ4cm2C2ui6V0DRm6JaFaLvA40DQmRZnPs7QnONZx56
o0Rmpj0rgA3ELrPztHXlrM1T0UPkGqnpY2RMnT31VvGM0X5bfBF2KiDdfW7hcTkeIcvM5IbbTA7B
Y6gTrXBBhTbe9VeVk1oysnmG4R+FTwC40xcDZcERqeEfc/bCGOiSwasJ3WcaA1LpE1dCKjBB7ksQ
orGjQ+6EPJchn8U9lztG0NpKcNbmqI1NgyaV9BlBKxJszQTn3unyPQUbvP7+v2AnZdmjwrPapRxY
fMi96Y1o6k+HAUoVyh6beaEIZqxuy21Wq6OxH2HdzJoqNQlS+8Fu5gNh9IYgUnHQPPmYuoHDf+se
2KXxrUi4NktVx8Raq5d2BElWmryN4tFAuZWxsK3AD4wC+OUgGQv6L8pCuoDZNlXa9LIw7oz5y8Wu
oAKBKYfBTF7z58A0XsG5dxZ8huWtF+/aMvnAqysnDwRcfiLWJnt4Tkf6DjfdJcyjtJwrTgU89Z8w
E+GVBO1awoyk8AoVfJQhhjrgBIozCB87MlfjVsc5Yezppq/o4BYgzDoCxu6vF9YkY9oIapV6NQRE
zLrtfTGcvoAAz5lAyHx7F8nfou9tHYkC+vaSoUOZ4NoWn0ZxJE9y4gXJPhrfxvysS++3TWymIysb
NJiSiyEfEYw1eOGOBOdeuKBXhoB9/napTziVJ3Amc/Rs855YW6UcE2QO8hLJWNngdn58l+aY/5Ax
99K9g03QcJY9maaFXFP3GN+Ltvil/nJ72Ztf8ffOSpR7hqBi6bgGlBJ9B6BqL5qh8LUNRYuvG+e/
WzI0ARIFoJDGrB3lL3rb8UGpViDSDrldHBVuZkD1XIpMI2FNEW0tam2K/PvqzJX4jgqfKaSzV/gL
em2lJd8D6m1ND4SHAi3Og5owafW2nHRtlTp1cdw1rdENiGK9agv/x9l1LcfNM8snYhVzuGXcqJUV
VuGGJcs2c858+tNY/2VREL+Fj2/sC1d5FgQwM5jp6dZ1t+RLu45YmJl1M9AiwCND57+QOyuVooAw
EQ4lzr61UmZOEuQTlW/XN2v1XEJK+48V4rIXn7BrIs7QuwjZ2SG5CSHo4GZOV5kc4JyzR2aCjTvQ
ekDJht9EArqlbMWetaCw/AXUeRkg4pxpqURSGN5Kf1R3vtd5pJY2YcQPsJnI7VhPEpZJ6tyERtph
wBwpKT/NpjB1ZlE517+rRPID2pMtV0UdkioIx6LRkR/VfrIdQ9HCCDQULDRBMzsfGZMU4uEVKopZ
dbITNGBkDQunD/QTP6n3I8huajmz1djY9o3gVXLmtk2+m2dxmw+zVfjVngMlljVF/gEVH0eQuuc+
THkzjzkLE9eHTjaeOB9MMHENslKlBrG13t7OyLqNWr1pQvFG1f3j9TUzzxKVM+VR6QdVhbPUA+z/
zJ3AGNS9zpA4I2huw8FQ3WwlByF3+smcwWzHZiZn/gQqgPRlM6dpAhhmVZvxttxi7BEEFuOes1JI
Mx0UkI/sOshKlJZ+Yxz8xzi2r3+E1aLUn42H4iHVcSzajh9SDR+BdByDzYyE2Al2sp2fIfuKe1Qf
uS2zErZ62hAvwRGrGCC/o06bYCiCMqqYFCfldmgi4fExflc20SuaJId802Mipbamp2K2Z5abuhSd
v5z0hW1q11HIbSW5a3DS7fpAqKnbbQgpMXCV1M7oBCmQmtDZZBY0WEumdlpqahjuUWzjZ8nUNW1f
zBj3iR/UvHDjqj35Scq406sO+c9CsbWfXSXXcLk8oCfpleAdzatznYCKsx/+pchPcp/feynQLWSh
iLk4AMUn/OHgyGC+AFnuvrLB8e0FLmsQ91KT/O/dgzDC50VJxixprQTv+/tZJe2bxlSQsQZQkuRu
ugElEuiYmeWrH5l1RELqBiGVVfi/VMOv/QyqRgTiqkIJqsuie4x/YC7W5m4gUVd+TzBMlEEHHokZ
5LUHK2Pkg+RqXLNMBcAkiwIjEfABxBz8OlMIWl5/3kR+j6CLNEmBtp3JcBHkaF4zSUU8seimvKkQ
G0ZXcotd4Y2CE72qg6mCj7y+6W6Leww8/qgBheI9SWEdsNXotzhgVPSLlUZSqgK0wPJRVcz4R32b
OFFgNZwpolwrml1oht/wlPjBWDbLLuWkylTgpyLEHhMyC6gP3o+2BhZ9Mjcy2BkZK2UVo1kfmnJN
guxj3NpAbfX36DPphpByAQtbw1oY5YoMPgwrLoUZPlV/NlxyH5cqA3vPMEF3o2u/BuqixikVxspM
OlQSWTPVjG9Fd5+NNBOCqoV369LE1svErnzD1CNkts1s5oloiXPuGN0r41CQd8/Xu6CrKLBLEjjO
qbvQqO0cVRKob1H+xsUnZTN1+3tCvdtct7X+DT9MUee+rIqxDXqYUov2FmzV+6AsHq6bWHeneCaD
rpj0/ujBMn5uSynrtdjTX43c7CHWUD80IIqEG8887qzeGtCgHuymNxPwSmN26S/UrVbj1OI3kO+w
SOmnpo0LcRYIm3CwIQizyPGJKLH40DrhBiMFj/6d9HJ94atedGGT2sYuyfN6NODSinh0tB4iiQqk
VdV3BRSZnOJdN7b2hEerHxTy4CvjpS/0GUEy+CnKzaR8xVsERBuNJpg/MS/eOylOq4O0maUsuvJV
wYZDjOHtB9ZJaoWZEHJyKhWJ1ySJPdfhTibKA8PoMNZGAi51IT7ZoU5pr465PmU4QcNuLjCoLYCl
tXQuY9pELZGZOq7c+0/2KK+shPEsDhromZJf3Y5oTmFwQDZriIkWFlQun4MHMjQRfhuP7D7NWu74
yTjtoMGtGc4zntISZBq92RXPAcqQDyrkTThQUvup1f8aRY9NrLpWv/5kmfLZtR/Ogwx6R69+7hzS
kSkrD9pT2kUPRL8TwWN+d31nV9zP0iI9AgOKg7gvWrznU00yA/1d7X5eN8DYyS9aEYIs9yqHe9/X
zxjuMwfuXQdReoX6ljiCw6WHCrv4dN3mGu7m06rIcV44G0EygJlX0Wgizx29gmaav52/zZYPVY6/
UL9ce159skcliqAZazphvIBSyFxmY+XFlsj/hBjChuh67nDbFJQNxe76OldeG5/MUj5VqaWgTgIs
05Cg4tKjo9OetHg3+N8aDaK7yfm6uXVnA5IoqHsZ8hcgTA05iZbLSFSEZ+uTB7UGDW/KqP2skT5i
UR9WqL0b+SYGQ5oIypZDcpZr03gOXwAdEMwQY2iyGYkmyczGcw100+5foLKfrFM7KUOgppNJGa3m
6rshnFyErFupH/aDon5XJg6DAV1vqWLgZho4gGvJlfL5oKrRCQ9gpkrQSh7y6ddQGzxFajgqBXK4
QMztEMjvGtIuUp1b6SRaSnFnVOchgAZNw1lGEtnXt3slen4yTsWWWInSok9J9MymUwJtNZNTfav1
pcPMpV40SaJ53SDrfFFBZvZ7bioEnC++PTfgqg/8rdKwtCNYRqjIkgTcqBY5NjgPoBM9aRYavCgN
6YyPd8l9v0bMj2NMBZEgUlOwqODrEReE+fBTvcmApE1OLETcWnXp0z5RQUNsRa3oDRkMTqf8Ybwf
Ho0GyRWYUofH3xoK9bm6rV/bn1rrhk76yJoSJ9tyZaX0cA34vLi4NSK8VTU0P6F6Ikc69GAj0xC9
6wdkDbi8XCo9NCO1UM4pVZgi9DjCSbgluWy04X+RVFZ/SSzusTkkhxn6JUC2o8VsBfdE+y9ymbUB
4oaurZpyU36faUkLKflLgZgUt+bvgWdcAnXqsXhNGIeWlkLS9SKIJvKJNdAOVcWbPj2JNSNornG4
fPq4lLNpBhCslzzar+nBACMfHgNOhrc4fG5VmCTxqbZoMkNZhdtwP5JTtyUqIKzMjxi59lkpp5MD
sVNqETSIpzCxC5CbajyjP8P6lpSXGYVsNAboV3kNACdyDloYqXQ0gxEr/yOV+3P/6eJnkrTtLCrY
ssGKbkS8tSqrsPInFeQh8UZkUhmssbV+2j3K34jzUGkRsZei50Q4meWTbqKab0U2S8ucdeEphyPL
nBwK2CU0KjYq1M8qYTB7DorB7NGk6wHQoKubaTilCeT+CHK0P5CZpB4KJrOV3aY7Vr1kfcckvPcN
YLQkUBh/ThqVQaqaTAZH5aBZpDRTd6g2kiwuTja8PR/Zk9KrR/HDIp18V0Y+1bmPuRWh0a20aK1K
OSs86424/p5ZmCEfeZENK3mQBkOKE49O2gxiJkjqQVfPChyC9wpSUDT4ZgXX3Vu19y9YIHTp/3xV
hfKTQaLXfKUqxKtEbwUaAYTWZt7MAAO9Z+FFKzJxETiuR4o12QKYBeM1GIoulNSf1zy04A2fDTTT
4q3k8qNpAHXvm4QmerTCG4ALA6s6lUf/e9ggPZ82/cv1H7Dqxxb2qeuo6mnjTx14vbsK7B7c+BjJ
HGOuZTX7X5igzmswq5pW+Zgi69rHuq/MANQlUdbEZlvoj3MGbKihsLzaatT7sHnJRRZHCRoI3NDF
qHG0BH8E7mtAdDB/Yvfn8YZ9P8gKvgSDhTXq4GqD0CWFMiHsnaAhtKn3RAHnL27+6pcEgEuB+C7E
+WgsaNbycROLJOm3SxTXQ7v/IaruMDul628DdIygbpG9C+Brkey48FqPVQRcrx0tfgEVezEQKBox
BNy8OrDTLY+oh/oRZlq9PHMwvWGHE1ocLEDq+rN1YZUKtknJiarfwypmKS5sbeV9hvIKGbsEKbYT
2anFudfvxarLW5gksWVxgAR+TkKxQo4fpM1+joVz5Sc20jrWrM/q0VnYodJ8MnhYQROEFNlbTP9j
XAQ8NOwi+1qLCCqYH0eHuuclB+7oDGqx+ISjjTTQKn5KTxJ02aE7QuoNEiSdLdHMvVlzrn9J5u5R
97/wuUIArX/yvxdGBOG56BsPZkpg9C7VsdfCtwVWZ5VxV1Sq3xhzkTC3BBgxYVBWzs8gyHRqrrGM
7CbWURrseEZniOzUFyfw8YVVygl0co8sezZQvM728/CcBaMJblBTQA2C7wOGsfXK0cIaFa4akZfL
pAZnNAHvDDfRbr4jtIF49m+gR2IztnDVnS6sUdWGcVTrXpHQfOI25VZ0wC5nCZ4GoXKCemc9Ii4Y
p69fUgOKTdMRFelJEChtKaNmXNoApEDd3mtPMkxtkJl66paHchKwPLj5vyu65bvxUuSmpJoxePxY
r9Z1P/DxW6jvzOVTCtkLuFxt8H9Vkn/LBT0UdFPGi/E/9vPDDvWFK6OvwqpBCJE94xmDDHsZtAec
18K9sZGk61kHII+Y/QDmAXoFn73bOMYVOv0SSVdrMKcmr9Wdhs8buvU+/1Xv0ejDuHUJtgLM0o4j
Y62rKceHcfodXgZGJdYKbmaZ+5BUH0DgNGvS7fUju7pvCyPUbVRTMZimCGznbakckqI8aKl/BBEV
A7XDMkMdj2EShZivAxyPtjKb7lVVoKw+sKjbVx8yimQg8EuqBPLxz9uF1HtOsY2oBY36oeg6B1Du
0pSy6rFIM1bhaf0oLqxRoUKMipJvUZlG8QKlfVCsKJh4dpRL89cHYyCro7/+DT9WRx3GOi2GIQ8w
WyN1aGAGZ6363me1ef08rDuVj1XR8YDjq75ISkDSi6BDgXS+g1pqbOZ14qm5sS9z2ZSUxKrq0iog
plxJZicOjgRZZ7eeIleWQRCC3v8xCtIb4PnRhMRLJO/Kxy6Zn8a0vROmssCQSLOfZBaPyGqOAGkH
SCMD0KJflrbIRbSxquVKx4aQ1560bzfFASyDG1apaP1efpihUp6BL8tEIY14QUcLie/MeMpYYYu4
sS+uXeVBKgbBQR4qDp9P8tiBVikf8MoiBD4Cxn7xHCfyqfUbxKWt1Av+QSsAE0xEtFEUQBd9yYsW
3y7RWiOZA8SSdnjO28EK1Z6RKV660vSaliao+5IOshT2BnDkvUv4xmNgQI3TaCMFd8s96ebwbmTN
UKlUD8IeHVA7eSBZa+7pVv6YfRe9YUMEeViMBWtOY/mzqGslyGouaxUiVzFucnj5/FlLdhHHitZr
p2Zhhn5pKbEe8noDNdyhLJxmrOyUmVkxVkLnA2Lb6UmB+Sdv9H0zE4ABnzWzUnlTUAaGm2CthvLn
UcrlwkBmAto+iM0s13/6HSulWF+OChUhXCTji5ZonyShxFV4m06D9JLkAKUK3V3Wlh4YGx+ve73V
9xqoyZHcY8xIU+gXYy8MzQQNKgJQlu5Jq5bUpkg5JUJ9BZ3p/Mgas1dWlwfZDEOChooCVMPnK95x
OpQmKzQrRl502nDc61zplV1j8SOS/ExQvpcSlLbrMdyPBf/O19pr0M3HXsh3RZjeauDb4y6MIn3j
oiCzHZr8jsuHPUKd2+nxUyurVu8XW1UH+ULUTQdj9Hdl3J2iVsjMuQdHopCGJqcX51EMcVa6o1SE
GzmM9rqszabSz9+jUEm3lRLvSm0AhVH6xo9TZgO/cG4naQPXfgpE+abU1G3od/vUmH6IcrXTfcXt
2iQ2jT4OzVjnN8XE/2DsGOvzUSdQRHcp5jMRDsv1X9OHeos2rafFFtY2uOOZd9s78uJVWEJTq2V1
YbFvlGseksLneQEv0UnY+ZNF0L/+Fprp284bN5ql3irH8k00M3cSzeIWcmnuX6h8rD2iBDL5gCEW
Xcb4/+fDw6eSUM0Tapu9mz6M7x1kmxRw+ZalI5sdlARqS/6unf9iGp581i9O/MMwnZSOQYS9nHBR
ktT0vdwOnOSYQ0nMgITC8MRq3666GczoqMi9EZy+JHT1APmiAh5N797E8UWGWgzjGK2v58MCFZRm
o+RSNYGF2kbNlgBhQGcZ4AjJrv/EboesPvLRb/+zImrjxhD1Uz3SSWAXnsNDueUTcJ2pL/phcrPG
Jg+JwGYVaVZL4QurdFJX9KEkVgbAmER8Q0TBVtgQ7Mt7gQ5mdmLRMK9mxktzlGtTlEroCkX0XRLp
SXyXXzSHdPklVGZzFgnGWtq3tEZ5At7ntSSXRnRmm6qC5iKIQwxQ1lmdUR+0DoDXwdBOKqfW5uiL
2+vnZ616srRNOQOtjDH9SzrO6WC4oL1x5wS4ZkXPwXcjALahtke/S96vG117CCyNkluzyNUCXM+4
BouJl/RSZKZTaHET4LR9ycIrrF4/hYz9AdqPP6j3lDbIMyQg8WXr3rB93TFSFsPC+slcmPhy/2I+
iglfFEGGE0YJANHzPXcEKZEV7+LE/CeXsjBIXcBISORMCX2Un2L/rYiCW10K7ev7c/2zKXSTS+4H
vikSmPCnzBSKd35gjRat5ysqL2NkS1SIVvHnI6BPHbRvxRjjkhNYnQmv+mxmhHy8dMZfvN160T2z
uLW6rIVNEpEXx24yoFDW+yGG0H8Nlj+Zgp04IwR0JKD3x18xevTe0DJVMFYPu4aJfrBj8KpET2QP
PIZCpRBoCHGSzcw/ix0w3MXMigPkon6Jawsz1Dkchn6Kex1DfpiJ+BFxMsQhKozDGRGQMXn3Qyok
t9PIeGGClEYWMFuErGe2tCZ+5xIWW8d6lFj8GuqQosqVGCCS+Q02Ke6CydYyF1SGG8FrDqXkKcBr
3f3FvP1qNPywS09sz0WvVHwHPeXe1UHs0+4LzWnQT5QAeGugXMbAZa+eqIU5Kk6M4SjnYQHtDxnw
J1HNMDfE6Kmth6KFCSo4xGEFpC2RVk+hnANC8E1mocu1nR1Mm3isRvpq9wAT2CreEAbqIjx1LUWk
16JGCIu0+8GpbhortHW7dWpASeTbxvbfSWtSzEyI1Fx3ORcJmq/n98MyfTkbNQ16whXW2rPb3HSP
GJ5+FLfKt8ATNhyywtlq3OLYQ+AL41JW69XH4AT86XwbH7KnrmC4wHW/Dj47AwLwGManNbHDVAvU
iAcxVbdrDzOafb5N+orjWbSJ4Czrdb3uEBf2yFFbOKd67kRMPl9IywS32slvElZdO7rZoQbk8xAt
ZkpPkdP55ZMvTNKbPYBZgAfd6GUcTrAF0wggckgSYW7LKtOuws8ACP/zPan9bbRQyXwf6yMKUN2x
hb4emZhCE5GR0ay/bxaWqKAvdLoS84Sucgit8DbaV6/YwIP+hmN0g2rq4M4OZnQLuz2D5yS+ISoQ
6G38S7ETQr6aIKoCXls65RpyKQcGjQNQpOJPJX83Do8Ci7dl9cwsbVC+gUPHgjN43FbpPrgj4lbV
ETSZpQmiMYu3Y6f8ySpprH7cpUk6X5T0zm8CzBPWtjjYnWriBfWNs4rnfp9YiWhWh/hJ2JV3BOZT
7IvJzAF1sFkM5GsxdfkrqMsSaPqIXBl53ZCKvSnLKaiJOatXc++6V1rLjpd2qBuS+dJQjBEPbtUB
uoL9URp+GVlsaumux/NRYpdNWQapW5KVed3zIbwOEfzUj8LttGveoOtN5nMdPQAFcWeDi+nA5qpb
hTkv10pdm6EPizhPsbPdLt+O23k/veTQ65LRbCTP8eDkW40DVBATS7iaLCwtU6lLXFYKCkWB7/rH
+gAtxX3khLaMJrzZW8TXQ0jxjlW9WgWpLo1SGYqmxv3cEhrRBJi0wAsakzP1c/QtszD9/N7ZswMV
yd6MMkuyUoffs13+WvKw+AV0JSLOIT07zPAQRXuewxe1ba3rp3c1d1haoHyQkMmYTCO6E8KpcQjq
QLtL9785NAyb+//P3hlLY5QzKiQ0wjsl8t3Cb6xEgZBGzrBADj8dr5YWKN9jxJyMIQBk0qncmGXT
n5TsPkhkR9Z+Xv9wa/Npn9ZC+ZehGJKRz/DhVOiiBJD0bjfiNtgqN9PP6LFzE/Dj1DiWeC/sQRyg
3LLI0KS10LxcKuV4+ioQxl7FDyDTzf22uCGiN6Gbn9QXEJk+S7voNt8Ex36PWeOHYotquZt6qiNt
tfv5xbjnHoytfHf9o5D7f+3rU65pQC1eClsd2UIBucZAUbYRmAsETXWnKjqXWnh/3R65gNfsUf6o
HnUMFcfo45GEARyVnuKFm9pjPadZQZRmfJcBAJKiEe0T8qkJY5Y6fCPALkLcjzwBAHWrY83JrObZ
y/2lvI8el0GYjrj70a/J0nf8DjUtNMl8sDA0LvfWOvEbUR9mtmBXUbkfhqEgj6++SDPVZlILKcYd
0k6XR/dG3eLJ64GdxWOKalw/xNKXEf26K8YwR/RUv0HwBOgx7YZkJsP2L2BP132D9GVAXxajiJMk
QmUYtuADqCySr0uoDjoE+cSVloGhJDdxWRnR6jEVRB68ycjyJFrVpRGmcagMGOZ3hMpK3U6ABLJZ
r1eDxcIMdfv8URn5sMa+ZXNqT+Vzxn+/ft1WU6qFAeq6aXqWjlqME4km6u3AC1YWp7bMM1z4ekha
mKFifa0k2pwJ/m8VZTKYBgYD53f1PfdYlP/r2erCGnXN5jyREh/sL27xK3gbgS8+c6d6G1rKpoDw
lHzhxTO+RQciLB6Z3DfBQbedAe9f9Zsfv4EO8wlnDHmS4sPq4D9SxPsEeOp2ntxm+tnHjE1cT+IW
xqiIr6lFk/ukFzxYlW5BpdmOK0cVXAWkKpI1JyhxEUXh9Fi+shOada+2sE6lAGNozH1n4HODXY1w
b4vQfCWq3KBXdGcvvpmhNkuYiv5lRkNc2KUSAzGUUj/vYbfK2k1uDHaePV2/Hevp4sIElREoMp8a
1YhrrpiqN52Rf9zLZ4JTC47asQPpx03+fQTAMt3ETiVYEWuJq5j55RqpjEBW0xaYEawRqoIeh2xA
sJV94Bjgyda8llDh7v5iSJ7s2JcgvFg25XaCIurqWMV1HSZ06Koj50wn/VRsJ7tw2WrjzEVSTqiW
soyvJ7xBEs2WwX4E3HO5JTK3sa0/VIFTRWY5A/6n+zYrD1jFDS0/MOWZ1BalPEnHPQX99QY8BBW+
cf0QYiohb810X28w90xwrOWOs5s9vwk9/058Ta36yCKhW609LX8K5bbQS+TDocJnIKN6+Y/mGyHV
jA46YR8W0I9lVoKu+yiZzgr8YOg5H2kQ3n7oANnDXfk+4m/ZaTyInWJQGN3EvLTY1IwMhwWk0Od8
xNeKugYJPMm+eCu5w9icmx1FTNf/LrflKnSvSk8BMTob7Lqan/w53DKdMwBDlKm50qAfcEM4pQnd
cbblPMi8Y4Ov+w/GlspfFGGaOssGEV843aa3wx3afE6PlCSBvdwJHeMHw971iyvzlL/S6kwYgxb5
QuNILvATKcSH1RCVIc5LHUO2WWnQRTb+vz0FGCc+b2QlyDXoNTFfkpx5a8TA17ifThEaKyD7xRik
Y7zJ5ujEmxLFNpCziKHZPkJzPTa7mbmz13MZmZaTqVK9EGRStulBFdn3o5n6sKjXjPc1ywzlrYou
gESoHBEgBV7vWFjwnCXPjI28nl/KtFjMyBvlpMcojgj39aG5ibfirt8CKuEioTjxzxgq9YBqQbFv
2Cjb67YZ6ZPMU35ICNWpLTkcWh7VKNFJT8UuDM3mhuTUiRVtB9AKp9+k2pweSs939NfykVXNZSSM
8qWuvHiwJCLenOqMgxw0w32rAOPj6+cijm7qoo7Nom6/axl4oYR5G5QNugTi8EuFdqt5/VOsv5s+
fMXl3xc/AzPvmGsnHjLSrexO2uA5+lr/IpJE5ZE5+Me4vJdvsjCGLAZ1dB09ZfKm6CCNBQKcI4hw
XHC2Yd61tFlyH8yvTGVQTQ2QuFojzscH7cK87tt4NL2O0ENlT1ExrVHOqW0EpYxH7Clh9oJA8j60
3+Mz59VeesxYnpf8Z18dE+RZgMFR1S+8+nKXBPWkY2lk8EbaBK/i7Xwze71DajgQZ/EtVsb/H+v7
MEmtLxkxP9ARZx8eyMwGGbQdbrNtYJGZDWZmuO4hPqxRnrcDCk4MQwIfQbZAJn4iJ4C7a+0cQtdP
wbeCTODwroKClVw6vvDWxw7jdqwf2I+fQKWJWR5LcUweweo334NwuTVuBOBhCZ1iaal3DGvkMF7b
UcrvpkGQZwADEdVps4CKUZQAIm8GhwnAFVAoRrYOFidGH5Z1iqjssA5zKUxjnKJCLcwS4gxF9MJY
1noS9vERKW/bSHwv+Tx5xTiDE5yBzHtAv9cEHdtrfu5c1ZRdwnLOWtl/uLY/dmlsldrNopbGKOwJ
70QEHsX33ESecm5uS5SmGY50tc8rgsVM1GVFlmQa+KdMUq3qBma1Za98IITq44NsgT7toLmp60Pt
tAETv+ANgyne+ycIMrscGkk8b4qXUtzERKKsRvGPH0S/zznD14QoBwJKRl+32EM8vbprPN+u7Pwt
4XZVB20Y4GcB4mbsNzkyX47xwjCV+oZapleCfvkSoELndJMkheg8gAbULA6E+bUEYwT+PDKRMKs3
aGGa3OdFgAkSFHeGjLBZpebkSHZh9U/SHYRvngML6e9fjD+v1ucWFqkAE4d5yTUluT81KKx0L34x
XAL4VLfGo5HaFZrc4r57YubBqzn+wi7litPJr/Nhgl3/yIPzQDADp94bx2bLb/6pxS2KaBzweEvw
XyQ8Kj+qh5rU6C6RZg/B2WOIfBeN0A3j6Kyf2Q9LlL/lc72WxxjwmrbPrXKOOktPQ2gjVnLoykF8
BC6lhVZJao0VZ1WAjJl5pO+5IHg25uRh9sFSOs4xazBy1Ucu1k/55ajSO4GPIJonlNl7KwPaN3fa
0/Wlrwa7hQ3KD0uCmDQhtDy8UXtE+SwSXoXg1hdUaLZYQy+YysSgtFoP5qjtQioBLOVftErrcAhy
vsM1HXakO0loCshrRvMKO35lpdyry1sYoy6mL4ILO9JAwABh1ANBgIAG8ZC5rKx6dacWZqjbmLTy
LPakUDfwszlCImTgWUF69YguTFAXr0TjXJUGBOnWFkGwmLvZz+hn/r17nq36Rt5HdsJjJJARXdab
OQur5FctHFs+VXyRx3Bsivk/khMPuRBQmWYExi4rxzBOyoLvrtcwFkap21h3cjjoCk6IcQ+eAzfa
aE85SB4anJTEkh+0zBm2yX3v/UXux/rK1JUThAR8dRVpypkzmeLLL0Tesxc8yO+XSoarOtcv4Koj
XyyWuoBxI/uKAuofr+siyx92WgfoJmCiSlgwAiRrbVQ+1OpZpAoGLIGqEw+9xuQzzpF0RkeCYYV+
X4p+PlZ5jwAR6dgw7kc/vfIay4cw7hv9elSLPh/KGNOjzS6C3Dvo1t2ysN+TrW5iOOcU2Cy65nVM
xcc2Xbza4iKU2ii1kCX63Wfp0X2TWlO9JZP4kz0+5qgWTB7LqzCOxqUGtrApgywymHii4FUGVhE9
tFFm1qXkChEzaVsN64vlUd6Fk+M091tURYbhrVYPuvStkY+tsUFQuwv6Owi0CGZZ3nAC6zVJHPCX
pG1hmBynxRpjDMgnPGmTyZ74S3YKjww1jimG1Elhi1mYXTenYqcEQ8RoF3UHogr9xbnD6ZS/TSCq
IQ8rYCHtbKu7yYkVfNavwh9jGtUbFqquFrkAF07NfoXxYBtC4+QSC+m5fhc+rFBpL3gpszCTcUok
RABuODTly3UPtd6rUT4skI+62COj6tuwI/xz8jE459vfjXV5G7ypO8jYoPAIvHer/o4ISLA97sf1
H8D6jlR0zYLab2WiZCf5p3E4J802Hhhr/I/7/bFG6gIYSdf4goIWgf9oCGZ15h3l0Dz6tvhDBaFo
D7ei7weeCWb/j2zowy51/vUuixtJh93elTqLd+r70K2Qxt8bXub2osuqhbG+JRVbRzVVsoQv8G6o
usruMKliG1r5Cqohlo9mXDVaKzPiYq7TNJyafyrasNZFhdG6LSRZ7AHXxzN4O9uc6JBxTe6s4wU8
2IEVCCam0Vlfc7XEsLgZlDupi7j09YmczOkGqvWu3xd21j2X80tWh4zw/R+52J+jolPuJCpkw49L
fNDBMk6SKz6SFYLdzkRTJwWMHA1olklys7565w+TlG+JDL8fxzElXQ/owUxtaxJ539BuzUx2+vo9
V92WGfaYC6X9TYJMBerQgE6882Atmh9Iz1uUTNVszyoYLnEP/61gq4LdG7KCKsZ9qcRPjaSZr2v4
avJQgKjwPbjL78I3H1zp4Q7j79c92nr7amGOOq58NEO7hKS4ZJwf9Rog8WHaLM+EzJLbRoxXHtMe
dVCbIeWhj3VJX2Y3fEGB4IjBc3Q7JIDu0kfDvr6+1dv4sTx6bAT6WKmizljehBkV/uALB1VjEIis
e04VMk3Ag2MaiB4o4MakDjCgTaAZoz0DbY+BaXD5GQRubzOxV+sr+rBGxYegjaO+zeBf8BB6GxzO
7L4ljoLBjQn5SrjRN4lt2DNLNGO9Y7RYJPlZi9DbNH1Z9ATeI6EWTQBm3SMSTwWwj+8EJD7g9Ud6
VfljqkJTWbzTtuFOYTDCrBc0MfQniTze66pMeQFZHgofY1dk1GByGpTVoHcGWBbAPXtW23MVsSBp
kgKMPy9B6JOyJXATKi8yBlPJxeA6i8tcaZN5FcYohDdoSM9Oi7o7W7p29TgtDVNOJ0/5OMfMPwY3
O8v3yItCvm2Bs1GfFStjBo5VHwcuD0OGCLOGAhd1IauR06OUB2t6i1JtXpjRHUGklqBmuMnP0yF4
ZyPrVkdGFjZpNkpSkBmiDGCm0e3OpFTMb4utcGTTXq1dlqUhahP1NgHUVkUHpcRUYD/EZiOf4+Lt
uo9hfUKF2rFJLwVfkVBo5jYa4qFKnmQGOlHZNt7IeyiNg92OYZKEWDoeLhdG4uXiOnZ9GkpdDI4B
kBWh+xXtxFsN9D7JiZVYrObcS0uUv9EqLQYtGvbqt9YEUSbSXwTBepheA5CIjVakOPlb5eae/zYA
z8MUFCMGri2V8jydEgq8POq/u2BE7KKZPKm4zGwR0FlyH0678PH69121iTxJR3UQLAYCFYR9VUiE
3Cezv0ppERZkUJJft7CWsEHW8I8FKu4GSTpCExwWsjw0A7410edzplKyJKMylfLndWuXH/zlIy7M
Ubc8mSa1TCtM5R4rR96hM7sBUDh6qDBzogD9k3sg1p00E02Y4Pt106v4ESyTvHOh6QWa1M9HdRC7
KmxzkBLVtuRChG5XvEWoTaJBnNoE/pSaCiHRVp8r6O0ACAWxi33UWgVvMh/d69v68VOoN0eeGRUq
GTjLGbi7m7dRUp2UPzTJ05RFltiClq46oNwwc4qZ1a01gcrVCBPW3SV38+tefPwK6nCBq1mCf0dk
4YH1eyZQWRSNNtFhDNHMBWmbp9iMLVj1FostoA6bEmlN28w4bLKX3BnvaEp1b6BuxtyBuEXuddPX
Ju8WNjRd9sIRZ5EVTNedyOIHUMdPGQZ4YfhfpO+j3TXQftVL8JOoJIt4AjbeGdz0LZhd/Tne1I9g
9WIBhtd99McvoJuBQtkbSQDWPDxvezuJLBLk9BfCnBm9QKPc+8cpzMXBpynkhzIC8g4ctp5qNLtS
uh2BHY2Hxp44t8igK1G+p81tiA8R8RVjx9ezl8VyqZAkSCDuqtAIwHKzG1InSSCb9Vr8bPeQ7nsj
rI9F70K/j9WAlBhXjKYH07pI7BpCBRecCWYBCpiJzQP0NxCwGK+jw0J8TvQS31XusOE24bF8zL8V
RMbcClzxLjzmj/xe3kBw9S+QgcTXXLl6Bvn1i7DZTr2odBw4YtL8VOeuMCIjmP+F62+575TDi9Sm
ybQSn0ArT9P8XU6emni0lPHl+q1erRQt7VDeLGvVns9F7HHrGvf9gUAKokfDQsSaLYKt9K2aqZe4
np0uDhblvIJIFgq9wk0mXX7JBr+QmWwhRvBXOu3EL13bLspvDZhJDcA1n3g5l75IRriRhMYFvcRN
WNW9GQzFQcqNZ8ZnZbhng/JVpaAGURzBU+QHgl0oPEzuYFKeyCkn/0falS3HjSPBL2IESZAg+cqj
T7ValyXLLwzLY/O+b379Jnp2LRqiGw7vw8yLIlwNsFAoVGVlAkAqupTU6/ZMHqKLWl889hrcBS37
BAWUu+hBOwS3UJ1w0027A1OqescohbtHoPLure24lSFRLwrRqw/zd2/60A1NqiwxpxLeJB/Atl1u
sm2POgcA8IoT24k7HUWhQmiRi1HNTCO9zLDRul3fACGMdwDw2DaEb/6s5i7cafYlFqc/AXJFIxMM
tm6EEo6b7/HeqY7alqFjaAXpPYbd9c/GPSYNWhDxQqWXPWlFK19rpyy3motC8OgqDAKQgWrx7AVq
tU2LYlfG4WE2/qb+sTTFxSIwN2uzwkhs8uopiH+U0zkG6P36iRHuKxeIQlIXcpUjoRm/QQNrax4s
qHrWoZ19r007Okjgh6SWPd0Urto4I9QNhl2XQ/lPCJhjz7nfxwtT5oJT0cxZOTJ45XQAi7uNHg7I
uDXwuItHYgQpjcnDdyPSS0otX5xJg3RjAxEsFAdbVHwAyuu97K73ci9xmwbYwCaHcrhwtdcvM/Dt
/OrOXWbIY9fDjcZvykayq4OyA18XsO76oXtiBAziVQtM8j3VUbLmMC6hbR9GXxMztRviGd29wJ3Y
ub/yFfme6khpk1gNdpahbYy3LrGNzRRhfoClifFDsze2s9f+QPPlgDHK4SVBIiFi7aDX8xjzcg8u
YkXQtiRJSjwV/MZ0fdqdpkmyJZKfi7o85oZlo6r4BLzrJ7mDYEjbQqDL2raWfpAzjFwWdGeFpqdb
xZe5qrYRbiuVTkddC1yTYtolRj9n8G/agm7lZnSSetbtkvb7vJ88P053MmlPdZS9hQRjQGq4HaRm
j6FLMN/Om7iXPwNnt22bamNkwzbOqauX+TE08d3z7tw12l7NkqPW+YDpI6IR80i17l6uNICDgvC+
SA2XTLkrKWRXt5mrdca9YZlbGqngyG63JinfwO141wdke/3TCtJS83IlLHZ1AJYJuu44oA2QkMrT
gAsGUve9o35LbyfX3JW3rZNvRU9QoVku4NKANlZjXW4aJP8PGJiHXGYPBgQM60FYWrX77+IWr8iD
uNCLEf25zAustYuHyi6V8KRLmai3dT1DMi8rX2xoQNWmLlnyULvWuavQj2m+gsAW3D6abZ7Nb8WN
uklvtY0YacSiy7VTysVaMrRpEUaXRJDJR/agfQl32UY0vSW4Ky8QncUC03nW9EbFAv1o9Ey8FabM
I8pnIV3ebyok/3uVo1rxazRNoCwwKSyea9suc9t9clBfA2+CsBlLSnqv2hPHKjfRRgQXFfjJ5aJZ
rLCq0qIsJnCyTUO2KYYtaQdXcOwEKSZP6FpaBilV9v4PnudNjy4WUzfSbBBiX7o8/3dOe+kmLNaU
xCoeJjk2c3Dawja/4CHyVn6eP7PGQbwxHqrt8MBoDyJnNNw4A/1U9SR20dV+wSL7uSQui59B4qgG
ATB8VMdwMGqTmxFnnmk6tWK2AUHucSmDLWxZWmKRZMQeywcUKe3mE+PonTbmJr4X1WRFmfNl4nFh
K5KGPq0SrKvfoJajecGhtZX7FqPAqIe63YvojSJ49ZkXtbyFQbPtu0bpYJCp4TUPkMhFTicltoqu
6/AiIitjoeNKaFG50NJJeVIMEqwFfufFaQ8J18ipJ+C1DRTkfBGxvHA7uWcmNeJmtFikZq0egN8Y
yUDodqiI4tll0D+A/6yfeUPVdcUydYUndU6JUck10/2VUtk2ixOpBFMNvwln7xbYL1h8sUCVfB3p
IXORdt+b9hyhYRZ4pquUyE51sJfX98m5UuxhR0RExOtZ4rtt7uZrUtBEg5IfhYn0S01PRD7R9EkQ
0kQ7yL058mhoKRIZ9pYLHtK7fBMd/L28Zw9kiCa91J+Eh279qn1fFeeVQSYpecaCqH7htWzs7Iv0
oN75u/4gb/6Vv0PFBc4yieDXvylevpvmHLSM0EnQUjSYWIkgcowCmmr/veNTJwFr4F0K/KsINSba
Yu5GjK0syzSWh3fV13wenUkWzVkKLPADKuOkk1ozcNCTaBjt2lSfB00EqRfZYHF7cRAyBTWNkiXy
IZobtXJS0jeBKwrcnXJ1DIPm3dCw0nKM+fL2Zjr0LmNrJg/0kRyavYmRciFKZD0t+ukRlCtlxOAZ
DUiFpEHajRt904DRate9yq8+xPVQX60205tueBAv6oQIzdXobGmQn4cAAYDznFukRRA25lCw5frb
0OlDPPGNh+IERLQ9uLWdfMuBAJAGYW159Uu+G+ZL+Hnmz9XkgwI0HDFn3GjgvMjJP9c/psgG5y2V
Ije08i2MsBjQe4iyvS7SzlnNmxer4LwlmROqdqFvge6BKc21O337J7Qy61f2wg7nIVUeZWPqAzE1
HaqvxmbeDa8jBMJ1p3r8g1rEaoa5sMb2dXHKekqzsqX4NtqWjR2FG/9J3qNqCWA+ho7cWfCZ1n3Q
0CnGQmRZ5dnXQxoFZG5auIIOFs0UeDeQI5bdtClCSMaGglfWauS33q1x4VfrCZr7BcZfdEiEOpVf
4T1QWo9gEosx3WUetSgH6W7tCyng13f13TB31PShLCmpMDQyn/O9+syYliScMiMEdR27aURPkfWH
8vtK+YA8+6qCef8GA5j+QQOafdwVEHk0bO2V/uNvWg9Te25tevEn0TDvagxdGObPXauHPfTY8UGl
NxoDY1T80OfOvX641+/RhRXu7DVZUyV1C7dRzgzElLuQQTtpZ2PLtpPxgYk0SUXL4g5hlFXRJMcw
qFuJ3TePevFDowL82Zp3ggZCI5iCBo6Hp0InrSSjtQ8e4bySt92AQehi0yn50UQ9KKfEpam1Eezj
2rKWJrkDAUYIYxjYlJrZg7WfVc/rc3Toj5ZD7plC5/wsfmCt3XgaA2MZMvJlQ+XOwhDmaRg3OAtV
adxSvJntKgoNW6fDUTUswTTAWpDWFA3szFDoVWV+T1uTxJWW16wZkoCiTttne+KFB1FxY3UfwZ1r
mBYlsvaBK12Wgb5UAaQtyUOavLbjG94+tuBjrfrHwgiXKU9JOOY9WlqgPGQgVgSRxDYrgOeyU3Ri
iPliP88O5B02SGGERWp2pPi3nAYQjS5DD8QAQd2vF4MOCQRVkpG66ub42NE2tseuljeh5ZtuWVvQ
IB0p+h7J4FBfgb8Wm4CAsY7m3wXbsOo/ix/Cnf2p0lpqFEBMMQkuDMdV9/kjCGnu4pfkRnEUr9/6
aGWadqsJog67+q7tABcD2qAedGuCbmconUkb2bElfMCKTLC/L27fpkU5V81ggjEdMoF6dPtJ7Mj/
MF6ueAck5lMoeg+t+u5iP9nfFzaDbKa9JOFSjDoARroYyK8fhP7FDNfSezjflQZK4oRWuBasQxsa
7ggdBl/5m/cqwifRTeC9IBHELYW2QaS3Izg5SwkcVPqXpLRs1XgSOODqSVhY4dZipVM3WS2s6CBo
bGy1stnAj74lXpugPSS8y9dypOWquPeqrs5pZuYY6NC2GNi9TMtsGN5KPZtPUFLfa7vk3IF382+e
jZpBFPAOaOxW4vxdzhXaAjmF2JkanxQ5v2lDoebu6k2+NMJ5vNEblq4GAdP6rm9m8NGRnfUgn9l0
feuoL6kjktZbzachaiGrVIMi1gfBTbPBNDbQgP/DQYIL43vCZGowLHwvBHmvAbYWxvinju9rWhZU
IWRq5tmNDWnTZw/qGICcWra7IXJyZdpqOmRxA1kUTFavi/d18qilqAIwsW7Zubb0DdG00s5K+S5N
Rt1uBh0qrUp6zjVNkGKvRRMd3Dc6knlKP7CFqSWxIORlIdOd8ILMXxoDeF39/voRXLsCIEmCHEJR
dRMDFr+GrIZA97oOUcFpC31Puy9W3zlR+K21RJjVtXi8NMTdNWlgyGnZwtBEceVKo90VjXN9Laup
+tIGd8yifjaGprhUHRjVjvVmvMVnKBhCykB2h0eKy+xxECL5Vr/TYgu5c6f0gBOUCaopinWew9tA
p7Yu7QRLW4tcOgIIxCowVIH//fqdkmyS6rQDAj7c96juJY3N2CaVl+g0nekjMKIQD96l99Lr/Hrd
ssAw396ephDMJgwgYoCXztBhpoTt4Tsyt12kCZa5upXvq+Tb3GWMwvDIaup9UR/Kvn8KynIXp9P2
+ppWmyC42xC5oHUBpSTuHsi0QLbmGHbiG3rotkxnBBPDdvrwBwNTa8EDcZ/gu+EoQ6zz1y8XmpaM
MAn3YDjPILMrMIr1uxLSs83GtH02HfbCRAslV4hxZf80n2bpmmlAsBBDtZCE+tV0UqEjGbKmQf9t
PmsHBcBDOzkqgMWFYLzSt1C2P7bPwat1eez9QQlk7X7XdZ0qhqVQ/YMoZGFM6RxNeMKyuljmxec5
sMn9tFGBq1VeR9EszKqvLsxx6YQ59qMpsSsC6qNeslOO5Y15yHYMQwXxZ8NlDGaRa6FCsbnuUKvB
bWGY86dWziABVGko2kJPLDG/6qMgTK89vpYbyZxskVlmJJw6ALUZIap5YIRsjLI7PYgS2NUcQqdQ
b4LmnQZ0OuesZUnaIJdw2tmLILtXQFZmOeZj/8yAfr5X7NSH6zsntMjdC4TqFYj7gdipfmS3GsCx
FabMay/Yzj+GfexZYj4Zdgt8OBWLNXK3hG9NlQo0KsMHKBvGwWnelW9sVJMxrqcnObMFS1yNahSi
oTpAovIH+cfM77IJr120Qe9zSE2CUC9zLMbB7O+CfY8CkrqLv4vQ3asuaaL0YVCEgA+aY5lV0iyt
cd8Wypc6vm+mRrQs9mU+7OPCAnfaWmWuOovde5iCAT5xp+wMsCqZNv2M0tFW6JqrcXRhjjtjs5nH
3SBhQawjycrEQCJ4+YaxAk8AtCUbKDEeVLwaRNDEVSyfvrDMHT5JS1KdlJdDMUe26lVbldhpa2uD
k2h25LQeAR40e8SEBujYvPqbHmIGFmSJzv+9CVxELxUNOmcZu7j2SujKHqQCThEkaXqHCZf4x2QP
3jTH2td/x9O42AWD5eeLEJQqkzUFDAPcePWN6nTb/viN2sVTC5o2EdRsdcupjJKWoiP9/aAjl6OO
NVsafCv6MW6SYmtsGHbyUxpjuGpCRz/a4HVdgjtM+1z+mB3rgIkdzHj+Df/L8mdwX74nY+tXOUaE
5OGhyfAQzgK7Db8nvS86TGtX19IS92FVK8mhKoFkfzqwckW+SVXPJzYGoYw3Jo3lYwoKwNtAcmSw
kz5cj1BrR2thnJ8IbiISS2aCZfpjZ/djD53024BA66Pv7CAtMEf7dN3gaiseIRgflliYJ9NYyFw4
U5T2mtbJqDwVmKsMv8Y19ZS2xLiVNyq7rsihhwNY000GZrweRKd69dwNz/nwycgzm3ZC7Zi1YLn8
OVwoq+ZWKke0LkCc1qU2+JHvAVplmqu1N7l+vx2/iBmZ2b/Jh8+lTS6e5VnTh1KW4XlSvnYQV9Lr
YlMmwabJq79IHpaWOC9GM7ac4oQghVeU29KsjlGn3ca57kLQnjgD1X4YWb0B5l5gd/U9tjTMObVf
oDav14hWLGSrDgQod4YnQd/aGQ8+oPuMmacxbPpJ4F1rN/zCLj9Lq045qeMY0UN/HAH1UHZoSukN
0F3SPSPFKna+UJFS8DV1LnHSCKBd6owOsG4rm/i1sZXZncAvuI0YT/6t9b0sHBAFpdu/wiEtF8uu
6cVR0iEWXstFwmpaLJ0BZboHFs1teVuifSO6gAQHhS9k6VEUN9TEJSDpD2X5YvnPgk+3llRQTF0b
hFAD9XEuOYushPo1qg9bP3UxLnWTwWcsR5aQ7mIYzxONeKzl1UtzbL2LzUuhH9oP/kV3p93n53an
HFjnWUQWtVopW9rh4h0UeSfUBWKmJMc+UreNzwFmoekmO/+BS6zG88UmcuEsY+pmIYUzBgZ6UT1G
VzLHB0zmYLqNa9rWQStszHOC7RMK8kfWjL7+Fde95P0jcqGNdGZo+lKRgBvxVVZupllQAl9Fpy23
k4toCZIRhYRorcegnpsbNw3cIEJC2O6KG23Tpv9AsUDQUhR5ChfLrKGS6lFCCVfp60OvPKj+Qe6O
kza6taE7Vp7b4VA6f7GPrJ1vEfCRf5BVTEhgGaOGh0Mdfa3l1zARnLbV77T497nQEYDdq5U7pNSJ
9egHqLhLgsTiUh36cMktLHDHuVPGTJZKsMXIZv/oF7VLJ0z23M4FJIqC0Y2i/KTrgN0bAg9Ze3Jd
gBD/3TnuXBsxIXk94AZIolMSdk7XHuZYFbj5b1anUVR30BhFEfzX6NGFgdVbHVb3v1c52YLXG3mp
qCm67vDkpyX+RptAwhYlLRgpIDLZuwVKSLFbH4vPEEi8QXH/KIrz6/v3bo+7zvIkicwqwM09NqBn
8nU3IW8lEKfX/Xv18U8Xy+IccM7aQjOUMN6SUN2SvPP8Wb2ZDc20Sz99UTXDQ1XpiaZgkFHAGDHO
T4qWbaqwOxUz5keu/5rV8aXlr+GcNUsHuY7Y52wm298qd/J9CR5NF5Qqp7LFOD5Yv8B1Mnr5Q+Lb
UCQGpOv6LxDtOue1pIE2iTqjn1Ilo5s2DzPot3M1EOz6aqqCQgQGeFAXgGrrr16bjSUdSshfbf3S
v4khblzK39G9uIPWqWBH1+PLuyUuTGOk38xTs/fxWEtc2iGhzkTFldWrbrEY7gjiYa7SQEcIq9XC
Jb7mFL3ldECDypVpa1J3N6UiTr/VIWP6bpOfTkBbFD0vZpPJI2mTMzEJti2FUg9Qfl6DXoMeOPEX
0ZkULJWvzdWFNQ8+ytbbSPKdFDgPjGPZapc5NCl3bXWcLUH0voDKP0bvn9+PH1mwiJFpdYgoSufT
4DFwUOgqt9qd/9p9AsGKfQ48cPLtzMdXVEBAG/49vae9PW7/QDpn9X282HPubDahGqjdhAAY34B6
yCauDl1lRjkLslvVHn+winJndweIZF8/k8yBru0BdybN0azn3MKZZBXR5r/Tk39Q3mILuGaHyxBp
qLRSHeus2yeHnkLy49xbN9Zk9HiRz4eCRC/lMBzbJr/DKfqsjZkzZobhtlP65fqK15PVxV5z6WNK
B0pVVulJIzt4YEhajE49JRj2Gc5igQwi2mEuHuVWqPplBr+2aLelfuvUUYMGr7lv0+xkdYabDMEd
5IvcuAn2SQneiAKiKKm2KywjRbMy3YNa0NXqzjWS7gZSQJ1tNIZpJ4V56HXICGv+UU6K+8gCyoTk
46epwQD5KBmemdXHeDRtqasfmnA+R6F6RN3pHqVGiOHqCSahLUBFJsWZQERyfZfXY/372eJio2SU
phSk2GTfn9yu2hdq5dQi0WyRES46NkzuHTMVyJPnlyQ5ZjrUhXVR0+4yBnbFdQlXGZSGrpIqdjbp
/WWY6THD3EGFNgUbZuoRGgiTNW6OjBxMdGWuUuksgvFFXHbxggukRJIkMiHD3BIF1zYBgU5yUmOb
7iMH3fpjAUwCk40rNupbc+yc2SOfkrPoySPYaaL+eqnGs5ERnyJMxPGNpDw05EcvIm++BPgP+6yB
/MBQ2YOfZw2aJNLQ7gJp2gzwZNASMXY9JCjo6hVOu6sx7DQ8NTfjYcQ0CwPDiooNq0d18Qu4yDD2
c0aaHg+SLsa4KIGMg9xOp8SHtnwhmQ9jad6YJSJ0KdTtYPv3ce2ahfuc4OXHFx4Uc/QbpcGde6Ge
g0gek82etwxrIp7yWO0PU/RL/2eNC/pVF82pXKCfV3nl3gJEKHNKL7qrocohTO1FK+MCv4b2UJj2
CH85GkJbzQsfGYPYDIoLG5TBwk+4/pRYrI37hjG1ooGyFkLlgZngAA2UQwDMY3hLvGTTHYVoR/ZU
uPbluPA+TqUWElSYL0C86Fh9AtoLErztKd0KKeDW9xJdNgZHUhQ+RRqbWUuUvkGlE3gyVMIO9e6b
sb0o82wLAR52/ZrU3o1xR97XBpPIASAZ2heWAxpHSMl8Gx2cDPblRIFuNcAsrHEJkC/1U1FNyMXa
sLhpY3CO67FHI3lz/VpaTdkXZjjPN9MC86EKFtVloV3i1iu1wrtuQrQSzuFHPe31QZXRSCKv8fis
dA/j+HTdxPrDcrEMzsl9lBGVmJEa9SDZ8KoHBmuXMpBhd252Jx2sZ7Euq9AfOEePqETzTMcXYgOh
GEbDTO9830MFcNqlTvpZsMLVfHGxQi5/oL1l5X2MQqm0C25r3YP87E6Cnnadud1Ne/u3GerCIpdM
9KZhlGWBd2P7uakc+tydshPgtLUNRvjwCLHyt+JNsMj12PHziPGZhWG1slnkSIrBJ7EfvrO5c4BD
ndrOv4h0zFZfV++r4/OIUo1DjFugFIEJJ9sovmXRqTcfZzRSNdnW2kQA7luvHS3scdEjaEKrtCSE
KjbzlG8YVwCjwhZrvguOG+ECR9/XQN1JJu6Xtt8ExXQIytyrZ7ITfKs1fCZdLIiLHK3cV0WmIDfQ
i6ayZ516GS0yu4CSrTGkX5MM77apcUslO9SltBVYZ4fr4y3z7ilcUOlKVGLBdcPIsIMd3VIPTFX7
ZsvgxMNmvMeXhLhW+l2IKBYcQ8IFmqrVfLnscAzxVvqXJhbSL6zl09gxJPfErfH1bBtYKhX/EeuD
phiRZJKqrDWe4RHjGhuj20Zg7APaSfJKT36dayfZKx4FwVBuz1/Fb3G2pA9b/f4DeCCulis19Y0u
wURC74VpW75C8duw00H/0mmNCFq16r4La1wl0h8GAKo7RPLRkpzQOCgWZO/qF4H7rH7GhRXuNA7S
5IdZj9dYXGCSGfPEGhJM69bfGZMDGgYMgvxVvFlY5I6lBLCqOpEI0bTtG7tr4ttOq09drTyPNNjj
eUjstsFss2ChbCHXPh53Sv0W8yYaCDy3JHVYZzQ5yY8jZOhCSHkHG0tQhl+/Exer5I6lLpX62Ptw
1vSGJdIFEk0MCgJNVjpimmiRq3BnMTDntu9LRKBIfQ3puSCB7cdnwQaKjHC3/OQbk2IxqAAQOI/g
h95nhxjX0vDNAIJs9NjMkOhtyb7Jx2+mq+BS1w2QxXIm6wp8L2GCGBOliWuEL3X/JljUule8W+CS
icoPu6ANK9Thzx2Ak9XW8NgE0L8TlaJH5HqdXX+3xiUSdZUVVtfhddW6ht1nTvxET/lF+Twb7QLQ
uNQeVDtOQcAKdUQwuHuiHV0PYT9/AT/TSWU5arQZeUVbYMKJxtNzMlo3IFQGA2sV3F/f3XWPeTfG
RbA5V9UoMFEeqczY0WPFtkpoUw/761ZES2KfeFEHUelgFTrjcyrr3unN2C7BzNPj2aX32ea6qfXs
+v0Dfpi0L40gw7AJumvP4FrJGzfxUAkGDK+kdh2BFLLG6RY9JEUL5CIXmq9xGIyosChFdMiNyJUi
zTEDjGCEuXt9gavJxGJ9XNSairzITYKoVYLjukRRsfHfLOChaPfYTKKzJ3IPtu7Fh9MkadaTDsZA
Pnur3Zf7YQv/AAEwSme56bI+U+6IAHbrVYDFErmYoo15PhnsOcnqKeU/QPNdRGzRtwDxlzhrES2S
CzBZqv4XCSQDsVh+lc1tXX69/tF+c9e8nzMurICbQY8lA5EZjOE1UurQ1e4UwIiBF/wDiKJgRTwc
UkrgG5Y2YMQ4AsfD0NvSnNulLtLiXn2WvH8ngwsedajMgZxBbNjPExeHzi7ir/Nwr5G7GiV5QzgZ
K7gJDC6MmF0/jFaI6lCc1l8tUN/ZjZne+uH0BoaLclOX+iaV+jNV9TtDSbcayb7PlTTZ/9+35PVD
xgwcApaRYdwFotLkJjpMd/TChP7XotJUN6llgASaftAyjWlRT02DCD05/4pKp+f2+DRVOIXBvj4y
FrfyPnI7IJDuRV299W7iwjh3/n29kSqzRpO03bCBRGUXSTvzlRXOmWZ3+GXyHS2wRcjW3wSA9zVz
AYCWZpkYKWI4Gyi6wMYO/W50sj1DMEDFVVQtW09i3u1xEcCaMEbUMtmJGvO4ihscI69/AR3Lswm8
1WO+FRFmiexx0YAoUy1JNRCmcwHm+jx2ClVE8sr+iY952c8l8dWJVupk0MgjhjKSm2bb7lqPybr/
vx7ClyZ8o9EbnakFoJilTbbe2eW+2yo5eKYzJtgcACf8pUeMEw0QiZyE72qYkqT5Lav36+fhubFz
kF+w6XjAEti1JL4m1qsi74eBL1ZgXMgnKlMjiNPMydsKMMrn0hq8avAdtTGdoHKTGlT9SSi48gXu
cuFwX9zCal9FKtE7fzM3u8qECneYe9dj2vqF8e4t7O8LC10D/r9uwPWkzqcadkp01QWHTLQILpS0
lTxVGRtrS3S0DpLPpfZ6fQ2XAvo1l+eiRtVGZqwMKLOMAdhKZS+4nV1QojwlB9Dq67Z2zqGCdBH1
jg/BxnyT9qInpWiNXBzpqSp3Uo00sC/OQ/ocN5Ho7lktZC18kIscJsm6IiDInK0kzOwhy7ZjkjtK
Od0YZf+i1uF3YsReK1XeSMjm+gYLnIRH4rPmhR8oaAalgJPEJrHDmNoNeLevm/nNE+ynM/Jjv4M2
U0pZ9TEmTn5THP3Ezp7Jxnymms3IZ1tP+2zct2AzZhqqbN5ClM7/Jl17/wlcptEPrV9qAN9udCDa
jE0CRJvltWjUpiiYi6otQmtcuWVKp3zOepSRtG11C9l7JvcSvrFhkrC2xU92wdWgMS9eHPaoD4Hm
SICA/R9qBPOHEHMTXQ3sQF85jh/GKNo2SAbGvwdthdsmK0+jOR07qA+pViXAv66qnS2SJI0LLhhx
loriX55iIBDB5olyR2TLh/BGPUQoGUiOvwNiogO0uLb7r+X9dKPaibAYst6bfT+eGheC+qDXm95g
R+SGqcSm7mjnx2nDupfC3izLrq/tLxdsqC61kY9GG15J7Q0WiblZZotCj1b0KUUnn4s6BfWjroxB
TdGV/0zBWZk7KB/srx97gQ0eRRpY6WB0sQyZI6X9LEvyrrbGvT+EohqZYNv4YYjaT2ULaugJhpnK
vXFkSQObFGPIWNG2/aYW8TOM8EJjEqTs5axAtKanExNOK07mE0YrMYN/IB7uWG8QIcJEu8iFknyS
q740EUpm0K5PlqP4j4UWudc/1arO+uK46VwE6c0WNGcSMiHdRuMECVcKwIVjbHDQZEc/JU8+KLov
qjXSKyj1d9fNi9bI/r6IXzlU3ierQeJXAHCcmpEt0cE1FCGUkh2gKwdM54IKzcY6miW8vJofpLAJ
NBIY1mKKoRVXekgkUjs+Mmgh4OIuFQ7tCHIJvrA669WcSxneCMQunke8gpIDQzTqXutBLOaLOL8V
bSsXT3pw6ho1RYJWtA9FjZEB6bEx7q9/OsHVo3OBRDfaQWsCVFfVLZu59/cKQOmt8OphYfbKl+NL
qH1h+LRoEa/qHulJUfl22872EJJTo1SyMzaJIDUSfCzKVULkGHiLKcJdp2qaHas7JXu5vnGiHIEn
Le0U6LmXjHCFnMO78q45qdJeA805ARNYONq94V03KFoRF0gUbQiaiviwV76aUmibkrDMJ8hlL5IO
i3M8yG0NcCSiSFMnxB7kCp8q1FxZDx5HA4/Vqj6FeQ/Ogk7d9KlQ24DlcB+chKoKIYqMIU9e+SrR
y2QgCdLMUEGpf3RlQHYzyD278mbaY8zKvb6hq66/MMc2fLHaVJGKSBqRUmpb9EN39Y6RVZdCXvP1
V9DCDhcdwQeZodaI6Nh/ln+ck12T2EF4oBJUiUqQ4qP27uitO0GQWbbVmxgUH+IWxmooWfwGLnJ2
bR+oNMVxCLsDGZ4r8xwWkuCZsP7+Xxjhci0pHIOwCGp2CfVutGNaZc6McpHNps3pLj4YInYz9rM/
eowlgxwPQzWEpzSMJ1JX0gjR7glUR71Z3sfFfGjHfG9Nyva6t6yfd/rTFl+/qWtimOOI1KE70C2j
J6aIley4swKYyDfX63wLa1z8ipJkGmUFR9FKNm0AYVniRh5qx/Wb4YwTegtg4S8baIaJiJHXT8X7
MrmHVtDJRI99LPPft4i517cgCRCeitUvZyD4KuADs1BL/fXwYTRB0pkA65bKX6YKXTtAIGbMNUem
qEi96voLS9wtWpVhYhZJjFcPfYvGU2Xsx+CvUtiFDe4WlfM2AV/bxHqUmOf9PINypbWhrebloy1i
h1tNgn7aguDwrzsHUiUp0CW8MiJds7vuIWhGp9U24/hqmb09yY/X/X712lmY4xwxk0DuRy1kPYZv
ekr1GBQiUtnrH8iQOY9rKe2sVA/R8ZReUvql8b9S9ev1Rawf3sUquMtzrkmjpBM2Ta435kX3njwE
e612WfQVYwtEm8ZdLU0aFmrgo3zdqP2pV4Evj4pE8GHWQ8RiTdy9QtV89vM2YCe1VzF5BjHYBLhu
YEpvh8zBa9oN3OwoqpSLvhZ3k1iEtj00wgAoSkZbtn6o/qcS/SzB9xJtIBceMlzM/TDge0GVJ3XI
JjnQOwV8MTN4RtXduBVXmETr4sKE2qRAvVEE3CqJQJ4cOkb1IBeSc31h6+Mri4/GRQrgv8LY1xBe
JdkfbDlJnKox7oga34a14Zr6eIzjBsldOTQ2XqqzHdbBPi3me9nXb+a5/VJlWe2oxLwlBPxcg1Xf
YBLvhU6DQ0LpVtaGxMYk331TBbs5iyY7J6Au7/rNoOt3dUo/p6l1Isp4zkl1JklxsnxQPZrJraRA
6LRXDqNaP1lzkAsWLvigl1L+ItnyqwnY5xSV7Kq17rugn1BxNl6ub67gE15qQQsbQ1Bpoc9Q/5ml
e6YEMaywPZjjIKhtrRcRDB0IVhkMbTJPOlz7c2qVVQFuSUgwUwelQXpoNigqObI9vRSgDyttEVvZ
+trebXLHDgJOlVQ0erSd9YfUOFXji6UJAorIBHfmDD2gOWEzRsUkVQ4p4x214mMNJU/B6V73hfe1
cEcNb+hOSUdcKZMM0bJGOehdIJhKW78k301wx2wM5KkmFS7kvEwfzdp8DsfhOI3VsaHjMSLyJ1D6
CTxcsH18i3+Ka0vzoYSzTfx0O2bWQWlmWxkMweatk+G8ex/f4w/NvAdzMOaO20wBOUpZucDwIIJY
30giPaYtCj3h8Nk3w9swR2lLVdGeLiXo0+Xn2SC3Qzg5Qao+DiD53F4/f6KDwcMBDD82oCmD4Kbe
tzf5XeoWDlPJ8h+rG0BFwKUiAoeJ9pz8mgsNZmag6gVPUtrtaLTOmAe2Uv+4viyBuxrs74uwAmxB
hgESPGvU6FD1TxLI9a8bWO+vLD4pW+bCQjQoQ0kCpKjScd6oTogR8nSvbvM9q5RjVs2yK3cq7AYK
Xykm10SNW9ECudhikigI8woepReFnRl7sxUEZhY5PjzTFuvjIkuTqWYPNnxML1qPhXkTG5+J0trt
+Boaz9e38jeJ3s+Db3CxRVZHXw9KnMJxA/Y14gbAgoygO1Pt6lH8TBMtjAszBCNslREjzEjjHZE+
+dmNFdxr8+dEE0Jx2Ue4socml/bLnTWAfht7CP48h9Ffg+yLFhC+N4DHLWeb/ChACpo6g0hiaP2M
WaDlsAxQPPBNdtmKdSMJC3B7t6BXHHqHqAdleBJ8t3UffLfCHbJ8rrXQUkFCw5bXzA4UlNmMSgLl
6OAf4z+kXceS3DoS/CJG0JsrbbPdGI3VhSHNSPTe8+s3Me+tmgtxGhvSSYdWTBFAoapQJnN2iP2Q
WXAA2xkL7SKVunhVFYItIYLLI2MV/GSRvsTYB9gNURjSsqDP9vWFbmPVrURSl62L83gMSqhMY+dn
HRBiBMDNHb30Kz+a3FMOLIKX7J43P3BBjCP3ELI55rerYquPoC4k4NvikBPALzbuCaJt6eUgRVEB
9QPmr931BX9UFX9X3MseUzeyDauBUzmg74zWDPYEfV8CZFVwRScBN3fpFXZ1HABOHNgEyDP3gPkQ
3WhoCyjOpTuDz1SxKk8Hsid48g6BSZL7BC0RNH23nYVKMxOmnKWJ1J1Wh1ARUom83YDAO57JQHvu
hb4OTu3aVYF/xKxtEy91ZYfoMj4vNWNcLZDY2TD/C+x/YmOeCD1d7Xvrs0GGGTeaLudrg/xffvZW
MPUcFFfiU2k8XD/3bdP469hl8X99Wojpw7TSdSR42nvN0Mw4702Du4+6p2l5uS5qe8jlos4yFQYk
Zd4EE/hUoGLK2yChLY93lsgUdjUqsQdCWKm6dWEK36ozaOagTdflb+6nLgJoBgM2AJ2nUiStPLRN
QkjYeqP6IdfZFyPnrJqvXq+LIRflNzVZiaF2tK6lNm1iYEphOMod5vNcPQq6vKvR94SHjjmGPWNd
2850JZHaVymcZGnRYJRnXDrMyod34iv3IxdNyZmRju8YC9w2Syt5lBOoOpFL6hpNT8QJZO+kHPXB
NvrOLkixzoz8vgq5Gl6Lx1TBZuZ43gQgU4d+2l38fv3ItiPi1Yooa8/nBdj5hhqdHSd+H+4KN7Dl
+EyuNml7B8VbM1rxM0Moa22UdU+MYIhk0vTUubpHQPGIpZ12b5WzWJw3edCbW4bITROmg8wO1A4i
umIpo1lmQxcqHbwabqBhxrsM/dSAvP3S2+UtUmzen+XHLwLp15Y2BdJU9Hhq/BsOWU1lL+ix2hHI
pbhCuUH8nqWOen99oeL23v5aKP360rUmX7q8Ju47PQM9wgXgafaQ3+eYaTAc3V885Ux0VnKUvWg3
XvSVdwtUlVijhJtearV+yhgkAmBephLpqlgAQLp8G86sLd5eqYEOOaBNE8Ko/70hgSHjVAuUrbqc
N8M0NY3ytsIr5PqGbj9nIeG/YqjwIFKNJdYWaE6HDSVxbbzvnlXM03FWZ8YPBDpL+MH5CuNmbhvT
i1hKYTtwoxUgskB9peadCXMpwnKc9bdB9uS+MjFkZzHWSQ7kd+v9SyDt5Pu4BaUzSiu/FBZMMmew
1+yB6L/7oyTtZVNpD8+lAzdrIYSlAKgV5JuxQKtV5VxfEkNBaA+fCWmqTnqLct9Q+GBq91NluREK
hSHmEy902TnKCw2jxk06gWkg3ExhbhKq9AmMsZL1QfvDyikw5VFeqA/hgkKCY4VutXcZJgXIMHe8
W9r8AWRbDL3YfNatTops8soPhQAqD/gCeb1Zl4DtO1nxoLv9stxyqsgYr9w2GZd9pHyRnJdxu5CX
R1qh/SJ5LpXHv1MIymKM8dyES01sI5SB58CozQdWPTHRr1lXiTIZ2jAKQZbiKZwgQQKk7+hLeAI7
IAG0QV/fTVh719e1XWkxQGulonPMMGh6q2mJ+iluwNZHyns6vyMEYRHeK9WMagsHXlzAiWeeUbjX
5W5esJVY6sCKsq/bpcO7oB4fU9AIdR0648Cp8ndSqFMzCqEHMTOaqsb5UaifeeVeZR7ZdoZrtRTq
yAxd4NF9GhG3Odh5tuNbk2yhhgmS4KUFxUYFEj1CAc0/9wcAVJ6Uh79bJWXvJRldGJjvABWG/NBg
YnV87BRGELR5lS9rpEscIj9qGSbXkD8fdbswJBPE5RhDUEyUbxhntp24WMminhzIOrXViDFfPFIJ
1F5rAVG22bW24Q1n3ixOLITU7UB2JZDcyZWd0ntFTSIBc0ejZdwAlNiJbkhuRvMWRLKoNLrMZqRN
c7WSSJn9DNUIoRFgTaSb4C4Gh2TXWkOCHIGAkdHqKxKhzxqrw5Bx4z52YbXKtsy7KSUmUuTKg6AK
ntRULorf9nVl3H7orNZGWX0ABKagM0DLa3DS98pzaZG9FCz5yG763nZnK1mUFekw4iF1Ce73vBdc
A9AhhIZ2tv/Jb7FSycyVUdaEB7sQUD1gsyZXnU002HqDqZzao/TIzr6yNIQyKpxuhFmB/CvQNECU
FLT2lKl/Z4I/Mg8rhWg4BNmJiNx/r8rfAI3i9Ytw7mKWmO2s4OWQPuznSg6fxtw8tnj5yl4wm+1e
PSHJ6hZ2uheftJ0WWAZeFcgH3baA/t8jDZaY4q7wWLBRLGX56GVbfUfSCQ0KpiioRLGZ+Tpyg5yz
nIMvGrhSUpeVOGEcII0YmvRVhhEWRFqoWjuVDgz3glWr3YzzVxtLWZFYjkFVEWmobfSm8IZJuLvx
h5GbiyfMGE0jwyopIrt5ByQGZhPX9vII26EO/D2RHkut1UztehF3YW6PWYbObIE1fbTtci4SyBes
jque+rLp4xAheJ1LtjZFghUJ+YEP6u91MrBi1U+8+EUcZbaGtBxknXRAt07gDTc6SJAqk6hIbQvA
zZLAji5Z/U0FEtzpRr7vgWtmMyzntoW+fAJlzVplzoNCQEpqcsWfWewU9gSDVh6Hp2g32tM3oqYi
q07AEkoZtb4XekltMERSpDzQElR7GtCNLbGmtz+5fZfFUQatLHkw96mIIKaX6IFg9Oh2704/CUkP
uyWUpZ1URFR0egPSVtwMgQOyn/Yt696unxVDAF2x0jDxLurkxRtm41ksOE8Mx8frIhgHQ7Plzcsi
aAvhwVGNW2M5hNG9ljOgt7YNyK8z0anAJ0eiYCwCgKLyIEAQi59qfVSlL5Ki2pzymoWscZFthFLj
Io8yWNKU90tSkZHPUYyOWlhGngiChn0f89GLalTKbAq1bNixgpdPqCtPGhBzTGVJnTkoDKSCiy77
Am6R7AR8g/dRS1B40fTWRmv3TV0ZrVnzmmAKAVingOaPUe5ZzuxhLO+vnwzRnt/SHatlUJapqceo
n6MOlVGlNfW0MVXV7xR/7JHyLHtzXMAYjX+vC91utV5JJfqysodZVggFsFr+SRXEh26wwsUMRltG
KVFxZLN7Gn4C1lfJ8VQMLfWQOOngshIIxBpcWzplovicT41BRlMyrL8V8pi/wbG06VE1vmY8K2Ld
nvxZLZmyTUrc1OlM4MVbR95nMZjkayspzP6VDJ6REmZ7Mx/AjfT3/k2nzFUsBH0bSQC1UDiSP3tl
8hiyLAhlorIMoXiaQYkSFWhexbvIam5lWVwanUyVtK4OCZ9gcFrwqFl2YD9x2iNqjsDDZannJ3mE
X3ebZgYu+3LOeLKe1llKE9gYdoMX/YN2j8LnA2nYBIl1bqYs5IFtZqWLjhi0DesGyRgJWjhg517y
bx2g7nKr2ekPpKESI7377sxO0W+PgK6kUpZMCIqpjRusdtw3GLF7lN7Eux5gDoRPFLPKlWDFva3b
HSgNqzugz+UVanOG/5fX0aAs0SQHEwpmiBhqJbf6BE2r0uyU0n0sPxbd6F23QAyNNSgDVAlRXmgV
nGqi+YmISoix2NclbIMerLaVMi9iNRVV0+iwrDIP3CRe2AVtfhpHAfw92c0YjJKt6xOse956clL/
UZLDgOfWBQ0801TiIQUVeZyNCNmjcDC1+mFUzwUnAV2wtq6vc3snL4IonRVLcJMHBLE0k/LBzBc+
Bo5D4lwXsu2lLkIoFS07dNL1KQid6jTyxnzwwxQcKWpm5lNtl42OyTE/MX5cF7pNlIA84n/3kNJI
qS3/xTgGr7wLGnQs0azvait+BBmFnd37pPRRxqb2s36vXQIiLfTAGezsyAtvWC921hb8prHzmC8Z
cptDiNaLVi9fCzk96spgp6gsAbDRSTrMKml6UTJO+BNNvuwDpclVFgXDmCEzEVfdXRMA0ToVG0dL
0WwRhKd40N6nXHESJfK5hTmX+4l5ukinHGeEHP8S5BhJVL5AcgFtfuEd7jnflxbZ/9SvXwRrepLf
Gqf029v8BjHX9+ua8IlDuHwD5UHFgbCBpx/OOz13LuHqARKojSKx2Y1gBiE8z8wGF6LUv8cnF6GU
V53reDLCEqgco0WQhzMbx0twWkjPU/a137HAfBg3mZ4jb8WgrkcOpVokgJ0MpfZAZnT7fuLGfy2J
HiE3FHCqJ4QHTvZI+ySZlbVj3KXhSXXnA+vYPnkHX8RRtmmpKn2MFkQNQNwcYC9MeS+T+u+ZkEBG
QME+TBaO7zgWZvhi+NlLxHAz24+SywdQdivlxYznyDifLFR2nWtm2+zCuDQN/qBFQFqoWKELw0rQ
8+XICOWZosCXa5NgaY1utcJToy1m2N6Jxg8JEHQFqyWQ3P4raqpQhmnuJ0WTP1jXs6OW++2ruBx1
VnMjSzcpEyRkWWsII9nICC3vSmGWGuusWOug7AzGjiQu0ZAFUgB5ww0HPkSNu30JDYFhT1lroYxJ
13eGEYYwpwb3jQtfJ2atfvN5pfHgWpTB0A52espyAIA6jQYVOCX1R9UhdeLUDCpziN34MQE8l37U
PAWNmvVzCM2/WRRLL+2FEYFsdnutvoKus8jjMBSKTNqVzeq4HAFsnNy2P5PBAoq6rfpA+eF3rR9a
8QPSe8wUKTkuWi3X0qkASKoHQ89VWLMo4Z1APZXpLswaF+QpXhQxcg9Exa/JouxMhYHIWNJhqRVM
KyDuMqNwNnuedQk2zed6TZQ5yYqhaGICrlNklrwnTdN4l5SJXdugjXdSNLMxoKdYm0hFQBEQR8Oq
TpEZlRceU1CNNaQS0L8L0Z4mgOgZzDzwltNbL5GyJmo9yQn6+ElRn3gIjf/wEIRsVXLQ0hmarGcH
6+woy1ICgTFRCGRmI2g3xVjvp1g71jyrRrz5tlsvjDIvHLoScz3F2065IXwgynN0Q5qvxMpc9qKI
Mg/S9vfyV2b8tBm7rAVT5oZrtKYMDdTnOJSkRx2xcjJbnF7Z6bRLwu8yUEg44TYFuoOmy2bLcWbV
PwDTzxKFxbkeR215p/WnUHYpTmshSDPcyR4V8kn5bgyzNS3HxThIdWSKQmRJNStRx7o0dMkmGppa
7juZdCF0fn1H2MUw6nIT7fhdf2C1ezEuDF2XqfU8XQyBCMOAoAz+FbyXp8kfjWddY2W7N2t4q+2k
yzJqJalzukClZC95V3+QoEbGNDMmtIdH7v2vju6jMLbK2FWclKHNFCUFHrBQBBVxRNpK3DGBf7a8
8HpNlMVp5ThPVBkp/OhYZyahe2kfc4t/7Z4xU08y7F57MPDMsf9ueZTZiaMZjOgC6vTVUPuqKO3i
YvSiQo/MJe1vslnb5zJIynmVP/+dYMr8CNPU8ZVGSjWAhhLnfTR9XfTYAoSMmD3MzbGKf1wXuBkU
r3eYMkRdkUuVEIBaq3vBOKRZW93zcg9GdsWZerdxJoeYIgl1y/voseNM+cTC+tt80a2/gLJI7RwD
d6gCDGziJ4uLV6NhEqRNwwlsDJRYXAo+F87jTtrPxuweA+TbYjZhEkvRKFs0lQG8l4G3QV0tjqIB
MLyIRa/sqxc9m+6zAFj6ofGaV72v1dX3eTScUW52eaI/lp1YmFoBHPoRWFHXT2fzrb3aGxq9YsgN
PRZbmEjZm46EQATYAdgMcdcyXDtTEhUgVVKQ6hEPx5f4+X3l5t7i1X5w+D+4qUj4cyU8ovFG2zyK
hYLwvZBROQLRV6Adi7xi/x8mLMa50mNQSsjlUki4CfI2fK678iAu6IldFIAiSCIjkv+AQ7q2Mspa
5UYfimKD+EhKVdUcZahu3Id7cdZ7s64HH41h9lRVjjbVfto2L3L1lGSZD2Qzvw0C8EOkZ3GKHcx5
2lU4kP8imLWihmY9SXZbgQhkKQ8ZghJemPbtkh1HXXAlSEhL0DtwFRJu7XS3FMU5CEQbvcZmFGeS
Vande5EbFewV+OQGw0nnXYEumRzsusCQcrROthrecCRFyq1UCHdZDD7apM3R4DIBmRL9V2YgSqO5
1MJODubBVJfEBYwl6lfZ/aiKljga7hwbLJ1kaQplhhuJW/CsiaEpYv2SVMZ50ea3eJK+gbPKDwyk
xTk52vVl7kjoW7SEYjhpZcowyVuP9vUVpExyKOJpjtudesA+msxq0V+ENJxQFQP7pBSKD1MVnapS
Zq2d37wlqs7zmqpIkkbZ5UlOq1glGdvEb8/CjvQtzq7sygdm8wjZxd+19iKJsr+GIHChFKvkPg52
fVZ/am7pCffTvrdbv77N0UDL/UFPq8ZfRFLWVs4yeUoC5CWiHDzaHbw6OxzaVp5fMug6dtPPqLGF
WNY/+TIgUR/EW1I5kd1kL7GGgTdb+1ZLomvaQi7GdYSuI68J7ckNd1FmfTATidboolJSWWwkLMbB
0TVuWZ+LoiuROSj53SRCXnSs0u8MD7RtQC/bSD0yFT6vwIYCD8Tv1Z/y6R/o9NgRSfIRaO1vsz2l
fzopst5PypaKCniewhyhswLtaF3BHmHiTgF6T8G2JuyEn6Twxgbv+8QPXtZL2ZyOD+Ag+I+WrnCn
7HQ//pgh5HcJo8eJLOC3awcYJUnVJENAgx1+X4XQg2xMnRoitNVT1eTq7yL/dv3oNtVjJYAyXEag
B/3c1yAvWMa3IlZsoxsOcxJ++TsxlKHilCYJZwGJsikDn270IKLVoYXbuC5lO320Wg1lpVoY+LFt
Z1LzQcJD5g/Ahzqps7LX2vJGDrn7ICuA36FPvtaV/qS1rhKnbj1Pp3hqrVDt/KTsn4MpcKoBY96R
EjH2YftlufpCyqj1hFmmE/FoSHxdt5rbBDgKYPncyy8xIJ4d1tuIoT90fl7m8yiLFCiqqvJWqqIL
e2Zo6OaQj3ZZEZ2fTwU1EqsMfWrAaBhBtzH5rTXtqkMF7MzWJ50ZIrrwuD8CJl3LJaZ9dTUauZ37
bBjh+7LwlHVoQi01u+dZVd9tm71aH2XbqmQuwpY0bnVu5Q8PlRtjFEw9RmcZy2p+cA/XdXgzG7AS
R5m0oOxHTuGhwoXSWWLl88U+VRVTN1C0k1llOqJtV8wLnYcXwZwaJQLUg0xboAt7J+wFJ9mz0uQM
I0NjuyZl8e+sqYzp1rRbzilCw67LGOEQSwxlZDqji6eKnBTBuqiUU58+DinDXm6nxlbnQ5mYZkH0
ni0YNiBAiKIFilfVau8iV7VLv8fsDbr5+s5kacV2KnAllrIbSjHrfESwpcb919Hpvy673Fo87uu0
HxzCeJ9Y79XIMKeM/fx4yaxu2JwAz4BfEK1U6QASrnsjb4AKxkxJscRQj0oxFeR6BknrR5pISkGX
SkrlxRmY84DXhvtWzwB2c65fs82I5bKfNMJrU6p6W3TYTz3Ei3muzHD8LvPVrtUT97okloGkObL4
pdH0ucP6Wmd2ZEfa1T/SU/jYu4K1fJOPiTMiNdXvl3eGXGKYrlxuGvG1BqpmhukzjMWA2Gk+owMb
acwaPTkGSJfn3fL6l/LIOa/URRoxP9+APdUbI6uL8EioXguXyBwsGU1RC8Dd/tK9qVT0UkYqh8ku
oqGCYiftcZ4Vxh1gOWyVMipBHHWKQB4+/4UG5SzeH91/6veslCJTVyjrIkj61EtAlP3gH0KvShlb
ErqgcW4vvTsTBgZCmBh+6UZT8K+fH+saUhYGSWEQTCnwp+2oWdHo5l1yqpEh+Csp9Gx3IQEXNcvR
QDkV+U7NSqvv+H06smDIGNebHuUGUlUHREgkWTDbYdbZLS8KZpAXYMzJrT9ZEOJzsIpJ8JdUeCDi
BVJpsw4MePUxkVNTDmXTQPbouhTi9X+/yxcpVFTQzqWsJD30ohCzV1EDAUkx/uVCqOs7SSUHfBQ8
t7Oed8TyWyKiRUjid9cXsl2AEC4roa5sVDf9gqwUUBPuZodMhEv3hM9Ld6M9y8Z/4jQvsqi7W8dz
GHUBLGDiLwDwA5Wr/gMsEWgEnazim6Fb2U40OeZsyGbfLrThl05Qt1hTyr4RW1ylzuZuSALq0NlG
5JAaNucY38aX5luzOAnepmx40u1rfJFNXeNxbsaMKwK897nE4rPUzBLAKKQsu8hQSLpClouqrocZ
sm7TYgD4p0QLnyJIjAzQdiz8ay10ZQwJJ1EpgJ/pjVzjd116TAzJKzjRQdOnP42Dd103ydZcuWR0
bSzk1Fxri4jk0QkhLkrzoGrhdyy1ZG0dZTHyso/Gpod2GOpiq4Nmlz0jG/nJm+WycZS5yHhxGRuC
lqmYhZ+fwel4UE65L1kiyiKGzWJm3ux6XCn8B7LGyvVnsj5kGSAXwFyZn7XYrNzIFQt02qmAaRt/
aIfSq5wIvgzAKOOOP4MOG635nV04qHeK31lhweZE6/p7aCPTqYsRElj2FEH6gr55GGTS+Ke+8aia
c37FZrUjz81rykPZGhHk6qqYI8ojoCWdHwE6tDlkIDGq3fgLM07YVlU8f3WMrSOuomLmUAhDNR9w
/UoHTIXH+Aw6EAtzF22N3ofOhOJayCdUXnIaTmzY+0/06yKebMbqvEuD67TAQPQMHrrAK1zuXrWV
u9ZVzcUhFJsCoy9oE1pXEy4CqTuTBbWsDgsOVBr5PeBozskgu2CB2KXhfDam5qaIZ9LYep5yeS8s
i8cvoJMyWg/UKec5Fm/FInpBo6mwG1vJi9MEHO0LyPJKFLEqA6iZhRyaXKTZqhgiWSEmx7FR92oq
jI6mFN6IekyyFLtqbj0JEHLjyJ2As2XxSuPJtfa4ZJMXtBkL3vwTB3ZZNnWP02bp+pTkVUeCe/UE
1r1nhJ+3BHMaTySCnwIQcoziMd8O2zbqIpgKBoSiLfSGb9EAcvhg9iWTJ5FdfV88UoXLFpNtFrcd
10UkdWfzFOZXHyqIzNFW0v+Mmp81Bjmvm/hPwvmLFOqa6onIt8uCjLHRKk+KMt2ITbyThDSy1Bi0
rbqWuOI0HSMlcHo596dcOqHH74XxFaztpQKE0hhDqU/g2BIfbAOY9QIizmQts1n6pMcutOUTq5rC
1CUqMOgCtWj0mVBi3Kn7wl4O6SHcB++xRcZEgkPnNSft9Y/w71YXlx7CqYGIjRQ2iKaAmu73mYY2
1twBhtpkxmH6PA6ahSzDqU7ir6MW12YtzZVd1RJ4jhElMiJcxq7TIzrFoP1LEFUmjbngtHOVkQxl
6DA9jMPrMxe1IZyAYcTnNuFQEc2cWGRRz7MWQlnDsGkyHgRCKMYNmRlzsZlEf3tR6NGa2IhEuSrh
0jPDnFz4dOk7GgtsqQEaKdy4x/LZrDVRFicsyoBrdKypXyo7Tt91lZmI2TwdEfQzMrLd8JrUDRgn
XccEIYzavC8emls0NjeClZBZ8eAtRN5O4czli/jMWtm2zbnIpZPwY9GUUHJsJWYR5idkRb5wgImb
nCW2xhv28O92FWQljwoOhHDJ6ohUxQa3/Vk/AUChfSwtw0mepvsJc9z56wetya1ookeGEUNvPrxX
sqnIIASY2D/NbDqGXMCmbFVlYmnhAoDX3mZY0c0gaCWLugZjqEYASpkCt3nRFTMCzqmVOqScItyl
KkjMuW+hPzkKThbdEUNn4z4yvoBI+C3oW30BUepVHJSM8VIJBmaMymBEgqGPAVuSymifaPd8g8nQ
yUjhU9L8Rp/F3oo6YTJFTv9axMb7hEcww74xFY26Q2jkF8Dp0cTINI54bWZ20SLonVDMBjAmYDQY
+XbW/lMeW8i0tlX7GQOWEXY+qk2t95vIKw3wMBqZ3emYyatZmR3GJVYoB97Gi6AM4Bvw4on/AVQy
W5MiT61khiXfzsStjpZy0UVapLmSzelHVrrHUR60cl/DdtziGkGpUpdLHLS8AWhX1kwWA9lHy9Hv
miUZoCCQZEX8+LyVZnVzAw7ICBFC62S3iY+OHh8gdmeAsR17YNaKX+bb8o7oOijnbdH9J5cQeRLG
LAk8oaSYDV5ZnB3zLJ3fPvXLl1EbM3al1rc6EgytA6ygR+m7ChaxxAw6tJ5ITvuFs6PHyjZe+9CU
fMD6MpT8o1h0bWcoK86VeolAHicRjK1mikvxamS8l4z6MRjKH+BMuTOqyMm53G70weEKweVD+S3U
ptNcqm7eZODNAAVIVeSuzBswUnl2KET96xAVvtyhAFYo+7BoHOAmvqaBvBvL/lRN0gCoJxmPheQR
g9GnORpcDSOL04jHTqS/5Hnp40F67HS9wQwURrUb3dfk+YT0iKXL/L7UU0tvZDfOgkPQAI6UQ6Gt
LPZ6ze16o3jRMmHfKYozYxSvHnjEJ+3EYjLatla/To7O2YCGNq8Ggog9WqqXvGZ2Bnw1vBbRhRab
3TnaL39UQRIvEilPpHXBMHE9PB8/P/ZciikcAaiof7suyuegH1bvh6hFd6r9AZ9uyaWbBP/cDJTG
lHe52F03/MTIXNFBurO57hu+z2ZEEsMomn3RmiEi2zy/X8LMNbKC4ejIjbomjfIyoH0YuYhwRXbK
D3SFjxgjX9DRYALi3OU4hgPfftuvzoxyIpEINntOwQgO6t1Qi495ctDLl1AT5CwdqDZDImt5lBup
ZLQyNzGC5pDHjO7bWJzHzOnFGqiWN0vIpFPddiAXnaQcSNLoS6E0CDSbdjiKM+ctYeAtgvodVU6M
F2ah29Z4ogzFMzf0nhE06amSNEuJe19PhFexlZ+uK9N2yHT5IMqgil3SthOpIORtb3VtainBbdOA
i7qoGYr0ydlqsoAAGPAsOnW2aQVQGK4b0B+DtBGZT05TIPUNwOcr7epHtme1DRLN/F1zL/Koo53G
aeJHHt0uYdxmJsctJ31Snq9vH3NR1IFKmpCiD+zDrI3OcFvc9F7kgoLC0fbdvXgQEoYHZC2KOq8g
5iexQ6Dr5ZFoLuJjh/t/fUkf+dLf9k3idUVUdFEwFGLJV96/SfiF13v4WPmu8mUPrAn36l5zA5RM
tF28V23j1D1VZ+604P3njzYJR+rnAthM1z9kc6mr7yC/r74DqXY9gG6iWBMXvZMMyksFi85Y7Xao
tZJCaaUcdxI/5hzJVg8A5ujs9hu6bPak7Cl9JfkmkL/8iF0W2d52K8dKLqWdoQEs1k6GFddP8099
vxzRAuZoTn2M/TkGJUBjzTsWBeO2tq6EUtraLXPQLyWuBMHZGj3hENj8rWap5kdz+yFlghOzzpBS
V7HSk0QpuxQs6XnhRK2NMhS6VTC3gf6KBpAEQOzc/dEgurZaJhWlhUohGH0CozaC+Fs5JjAzJNCI
3xtUvTKLNcPMOku6V0WMMdK6hCEZfB+BQwJ6oh/pY+i19gwawOJrYaGz8f365di025cl0jTESSaj
RQtoj56WZrZRpSa/HKX5pqger8vZdFgrOVR4o0zIZZc6qpid2Fl5O5gDd+ZiRsmIZXJ+61IpQTwZ
hAjVwrTxFmTU+UC67/XeBxma0+STXWTNvlC7L2rcmRkfOqh4PBtq6o/qDJpu1Zoqzq2CwDG6PDJT
Th5NjHm7/Kg840namvmofhflyQy1heUAWAdBWammVWdBH9Eky99JfmOTKdcF10px+NvYB6ugVWAM
lPX4ZZ0KZbQM0eBqoWzwDCmjh3AyXDGTD4scMs6FJYayUWmg8nJlcJE3gItRRnvqQYxfr+vX9vbJ
QCxRFJWX6CqrwMtFmxQIn8egdvhF/ylm5anklscyFxgF3U9M/UUWpcsFL4ddOsGx8eAO3jfv8ymy
si+p7qi3gHg+ZpjVPbSVifoGur6uL/MTy3uRTTnVgi+kMqg+Hq7qPneWAwZdWnexWj+30Xn7GHxj
CNw+u4tASi8BuCnEnYJUxZA038smfzAS8EIGQuBjYHmXSZw/VZJhSvy8A0/7ixJOAXkr3og9eIEU
TcIDEX7o+kexvolS21yXu4zXUByTpekmHmPOq+ugtzglLRhnzZJEaW7e1WXFiZAUVd1LkEhe3/bn
dP4jxHBNuuwy5VCHcqrrTqpIQ+boSIC+xVja22Q13+aH2GUVXred6UUY5UwFKe7EmBS6mx7BiqSb
SsnSGpYIynMm05Q2EXCtkL2dHcku77Iv4Z5M6Wre4LUcUN9YzvPjufp7uKmBulQRDdSTKZGFnkl6
kWBV+td5RlhCCC8Gs8Ak5S6KzGEXetopfUgwezcCkArkWfNRNOcdaxD6kxv66zvoYlES1OgiGPA0
m96kF0LOZDjxUdiXaFz4fzDutnuRMDX177rpglDex+IkGn3gTuidbXlrBozYWawznyv6hyyVSjPJ
k28Sn1WmNE7g/gxRWb5+H7dP+/IJlEFMe7WWAxG+CzTGVhmhWU1nAE1sZ4VXq6TsXqqENTj6FLwv
k87SudFum+9TldszaEV8DtmEGRTD8vJcZ3Yv7q4vb9sIXJZHmcBOycU0JhgsdfOkLPf8hNHKt+si
WDtIWbSxNOQuadAasNTFOeQKV9dH1hZuygD7kwRNESSwUf3vO0gH6ONccQtppV3ACys8gMLEGcDn
gORrA96y2FZY4I/Ekvx2J1ciqZ3TkkqK5oXDK7M5a+CdXWRf7O9LFPtrybDkubOvb+N2z8xKILWP
5VimhHycJLwJikaCPjlc/sAudstexTRcHDAND2tbKRcBpBchalW8pNvirULXPD/fMxa1OSCpKYrI
i7LIaxLlHKKy4JeaQJaT0WgyqNU4xr7Y/x9td+Qv/XZeK0mUZzDUsWunAEW3RE2PGMV9qDRpJyND
oKrtsewxExvPoJHojnjsnrpQMyc8xZSBf1KF5oApLG8aO/Sn8u05AkNvsfQKiicoEbVcfzvxmqlN
2qkr+lMM+J9AA5df036PuyGza7G5LcPxvkMKWtVCW0sLu9Z7qy94p0kUNzTGY863jyonH6IgddUC
oFaJxremMbUPXIRjnoZDN3W7OFQtXgMgWj3fC514yup+F0TDXZFMX+RMfEumcd8LmJFKVVZpfvv9
tto+ygW1YaSDs7AD26vU79IwsRGuWT3QbyddchNA9Ibgrla0wgbbNAamI8NLS+U8yOlOB5AgIEjQ
v8PQnU3bdfkkmtVHVrXZmDVU0zAc05qy1Vqlp7+X0Y4DoL/oZs4y3bGdMWsnZCpnzilzkchgVnFJ
faWwMW30nnsayCvJoAfmQx/6g+Qzlkr+5hXlpel+Im0x4BHgeItj41dAEKicFOVhNKYw7/y2O1pt
K2VL5X6skK+HO/rHzpCKLWfFloa6VXzDSrdsvm1WwigrOuVILFciUjzlcJ+Jz1wI2KgkOWYyk/aB
OOprW0iZz0Kd1DGXkKRvHXBd5WjbD/e1rd+M/yHtunYkN5blFxGgZ/G16Nr3eLMvxMzsLr33/Pob
HN2jbpWorgMdQA8SWphkuayszMgIQDxpuuPV2bnTyPhOoG97tDktxW8bXSWo9WbPLXiQl2KvvNF4
Eu/cXck4UjmWhHgCaSe42X1PS6wOL3r0i6FtubKSJ9GGAjRYJz7/VQLyav3+5lXDCborOIMJpPw6
MHIX3A6PxbPcWjjG8+R11s5hhXfKwmmx1FYVr3hSNw0nElq/Xy9DYVEgaAJSYrWAnfpLBVrhToBK
zqJJa9ybBsAgS+MYD2nM2f1sa6ZqhI1qhjjWup5sJjlzpskHZ5KhHNN0dG77kO80wY151JhIdhJy
ZQh75Y8s7iJbkxJa7Ew3cXC/u9puSfzVTvgQWCKNXEQ0k8Hz2OvjJaamy5JmSqyWk5CjEyMYvz/B
v1fOgEx+jEjqxmAiBuC/cf9QuuAdxfXUmXExyxzFdIhjfzThZFSPLMi6z9Jt6ILYXLQSwQEDRgYo
Fy6CFCcVudYWHTymLXMRVKsR49VnMEdUyY1QnhZSRalLnSaaaCB3oG5EJlsY7SK7FwByvL3m/7Cn
LyNnjmfe6yBBGuHLF/qEeaHkWVQwdRtPx8URNY98dNNqzHg1Sua4RqHRaFCHQcuXucnlDwN5xtuD
4hj47v2/qnmkuiL46QzkhZSWVib9nriqXOse589Z+36WXlkI4gj8QR1KAKo3H6QNyPMd3U13XI/D
OQ7fV8iVnbFNarMYsC9r6DBHL/lheFlwvIJjWPVE2wn13NQJ/mVd5bJE38/8K7ugQNH0ycTVpD3O
ruGmZwRMEAr9XHg1JnvRAZMGmnHASOvR2mVSmZueTE3YjwUi/XR8rfKvMfNI1XO2Bs8Gc8eLYNZt
ZwETWvUIy3SVRioGmPBwXDJv4ViHkmUBSSa8mrPf5hmEV0/L/R44BGmIU3Cv7UPbtNDiHJ+WmpG8
j84VnEpkd5vgkXcB8z6FcSq5GVd5PqA2R0AN1OqAFDXP9SxQIeX1AfMml/Elnda1WjLgVIyNYoM3
zolBMVVy1dV4x5vxHw24UJR+yUgkL+EWiB9HeQ0czUGzcQF1WaQPuXq26/cDAaRClohpqKxW0Agy
X4gaLuRAyFBWjvm4oFSeGhzE9Dw9k+101s/AfoMvDv1gVrUxt501vfKuqdWBX30Fc0CKZqr8oMT1
YIzkKCKkGurCvu0619P7VzaYAzKjN8LUVOyWxuleFMVSvoKNgvcS6Zyv2ZodfR/9DKwekhm86Gr1
BXNlmTkys9zIxdD1CbC9S/aignDRl+bJdsztKlynorsyxRyJrku1iHwTQgBuZBZUfRF/13cRmOgA
OlqYZxAN0/h+6TQCvnZTBkjZ8hhI18P/q49gTktl+nmgLOSDSzxuut2z4DTvS6SRuXFFpffbC8vb
O8yh6euwq4iIHRyi8bgb30R9yzGwTNrfosfLeFgiJlkaKzMswO/nxwgVR+VBIb3o+nP7FBDyKuuh
MwXGtvKJG0U1NIvH3qqk8j2Q833UdyU1535bJeZdUKs1LQV1I6GvQ00LOy1qrw8NK5kiK1BNK8sE
p01yJw2mc6BCALapA6rH5uSMhkzoAGyQncbR0S/ro1rPm8aY7SwKM3uMRNCc1cP7KAeSIxhjQDUh
2hVyY3XqYPtya2tN5A5lpXLCrFXPeDU3TEYgDoyYdASzTyZ4/dYUwAsy60CeCg+3V2G9EHBlScYq
Xd3cgD8m6uh/l8ggAvY1u2AFceTnEZgBZDxPIeQnNxpkIWNHPkAL7Eg+URDgjHadXOnqI5gEQd2o
fUdSJHQ1CCM0p4XQUPHMnbrhoZPW9xwQNkTSAYZiMy1R7Nc9URBKynp/RADRUbUpQHqX200ouVqf
8JzU+kJeDDLTOwp5W3d+g5xu+wDx5gIaa8vD3Wt3sbwD+AtiGPEG2HyXR5+5eIO/n66LYWZKh7pu
wjEFBiTUgnfQiPSWOdX7pKtQBjQtSVDdNCpfbm+m1ciBXGwy903Xt7Uhh6hsyElARSmncp9ZAINR
Lf9129KqrpZxZYq5dpISuiyTj2untUEAq/74g3/MTd3ghxpYhbXw9SxdTpkd/xhP6UOOR2ji8nJN
6+Wrq89g7qAwUJNR9BEeSo+dU2/RFuk04NcFV7O7VJh55TLeBDP3kJINc0tGQF6y8AlyPGg26M5m
totE7ZMzv+uX62UpmcvG0KRQkYbpD5qgVKLQ3bJzO7bNk46eQOPHH4FodAYcPvmECk96/F/HylxA
EHKflbYAn4MQ/2jbx6iGBIN4IGHIi2DWT4opQ/1GMVAyYAwpvhaEIHZFewE20lEq6YJJM2myT89F
Raf3YNsUtP6QnNHjEwes51DIn9bZt2dAwqQQerycyrfsRXLR7ipR4snQrhIc3a4KOqLuJP+UgIpb
bvruk4fbWvdQlw9grhqhlAQgJJZQNRZ3Yqs/CqbmiUnw7zzhxQ7jCfvA6AQyfF80YDN6iN8zp4cW
O3lcVCZjOiR4zvAulvUg5mKTcYJ5pwPnEiJk0oyQqgJ0eWqBc3fxTDA+D+QB0TgLQL2he82KzNwy
osfbZ5G3QIyrQ599bnQLHTqJXoPsqxbfwR9Ob9tYT/ZebUPGkaWRYHTiiBs4+Ci30y47xe+LdA2B
dE1BtqKduM0rb3V4A2O8WdtoWkY6XMYteU6KlBIloj4K07eHxrPCeDK/AyNGJWNkCyGgP6aWWWWH
sUic22Z4+4DxIqPhd2lRYXv3s3ZolNkWy4QDr1nPvV0Wie3mGBVUp8IGl56f0OJj/nbI/Wf03Hzl
kmd6hZtCHNK9Pa71B54pGyKYbiRZYwlniyIJp05DBFOobyAf171oU+GChVPaFuMpOvQTRRfQgtbg
Si+uLt2VaWbpyrycMiXGzlf0r1mbrUz7VecR5wCvhoRXRpiF8/0JfGBLezhkMxxjei2CmIYjAU3y
Xc47yrzJZN88wiDXRjTAWOu2tuIi0N1XRwhyHBNvUUKvqanS1BM2XOAzZ5SE8fJjO1VJLyBtuzCS
DafqpIAzf94kx/QzOCyIhvG5QJ6CK9fHWUKWi7ZvjGocK9ANpgn8/PyVVi1tgD7jbNLV03dZRKL8
9RWDp6qvNzVu0cLpQsv3FDt0808jg/zjDH1541fp8XpYeCYZxz+h/qyNQZ2gXySBAOtdO/L6EZeP
/lsIfzWoZW6vnmaa0tVSssBcxN30kjnjBkIRL7O1MA6C0mXLCwTWX2GmDhYjtCGIJss8C/eV1koJ
96J6aPOzkp2+1Ty8E7g9IutsSVeW2NtGisRcFuEsa9Pf5jIEJLv8HIb6SSPRYwSOj6mNnUmRTzpe
vp0h7sdotkkfb9pGoJPc2LFoPKZy/ywPBSdOWQ2xrz6NuZSMWq5rsOjh07T4OPTtzkxNm/jQugxy
7/auXY/9rmwx/s3IIlMJljvjP11smIj3HFIg+34jb437wR62C+uGuANPfEiRvecVedeP52XJGec3
DDF6HhMAzQF3spDz2eN5YREl52Tq18OLy0jZSuhUZZLfN9jKqhdspsCSdVp5xAbtvaO86FAKtAtC
+RCdda/35/DYaqjSE5Co+oBSa0pDhckEWbSbCh22Vnyv6xOnK5FnjYlwy2wK5n5ZzqZCEqVXd+A3
eJL9+iQEWUu7QfnN2T/LH/y7g7gMj/F6RZTP+ZjhObhkBBvQYLcijT8z8G6beITK2+ywZCbJHh3p
U2xpAyVW6cmlwwvk1olGrpaX8YXC1KMha+nHirfox3K1t86BiA4Sski0RdsekrDRW+lxHdbqI/XK
LOMgFcUnptphV8Xb6UXZhG5PVRSc6gc+V8VyEG5NNeOxdE1HVX0p+PZFfsqiSKJZkG/EXJRQb9W+
ws7c4Gdbmvyn24u8fs1c1pjxR6LcSYKpwykLw2va1lQdedXPfwhKLiYYNxTUbZH3M15Jg+Xfm28y
2s7mjW7XvzOThiekX8+xheFtdef20HhzyjgfkAn4pEjwdJqke8n8GkRP6WtKQI/WBD9E7WfUcvoB
FM6GYVuGChJ29TBhn9Y2kAIP7dvgiE5vj3bj5NvRVi1jLx2y+wz8pdq9+gbe1B9oFwD/CYpuEQ4R
FDz5US7nxtGZ0CxHgwZCCANRbqHc6+l7oEp2Ib00GW+hOf6JJcCdS7GuIgXrDKFkmgs5hXyFS6S7
shnsJPg3Ip7G5XCy3UWRWCmdrsAbkhLkaMrGt00n2OpU24EywuOVunhjYzyQVqlaUC8C9WYLtnd/
01dnX882qtS5zfB1e9+uF2uvhsb4HXkWodMm4OGqneXfvZtuJbBy2d1xYXtclEOJnSIRiF47KqW0
ei9P9a485U7m8jfPOmvE1bcwjqnzoX0yDToqBeI5FpDmSIpnWb3Xyia0cpIPVGyjQz3IYD2okb4L
xUNEAmroeGOMeC6Kz1DCsWbfQEUDAlod9LTje3VMXwrtJQWFnpboP/s2ppkf2WIK/SX9B5l/o9hP
1ewtKX4208AJwDgOT2ccXg6HAAYHNHfoRHNIIj5rZL6/vYC8E8c4vHAQMlRTUBctBhDCNfGmT8VT
Vm3DTPFuW+LEVzrr4sSga9GsjPzw5Pbd/JJ3hgPosvs/WTEWSPTVQwEY2rIqG+zHRNbeog7CGyHK
G1kt1JxcynoG4rLbWJJdOSsT2SiWJ4kn/kaVDEhOhXxfuz0IUhoI9Y4WrwGHM4cGE1YVJB0SUwFL
3JgKgLMVOG3Jr3AeeIkA3quELdonfq9WmYaSSfSx3AWVFexSu79rvMIzwdVWHVQ3eU/vBTSOcPb8
Pzy9TA10ZBoxFRY/Yyi50gktbnlFNgcULKe3WgBTaKi/CrXujKb6KEvKa1mWd8NoWrd3z3ph2bwY
Z3xnb/iVrNV4BCyJbwEFquQeBVMQ0+VOfeRlItZr6VfWGOdZDGFY9QaGmmlgGVPcbAPAHnDP4jF1
RwAHII61YIbA5fIQfowO+S+kxtZdzGXAjM9UskTR5kVwYZ4fteS+R+7x9pSuO5iLAcaHdbIsqGTG
GGfpNTEf0/QIYglLhcLybTvr9aeryWQ8GXS20qwtuqXTW/lCYs5T35VjDmAJcBDTxrBHnp7R+mG8
jIxxaI0pNtBMgQNoRC/KM2/soWrSc/zZelH6Miw20amTSIl7HdAO+V7WbfAgIdVZqFR1qg8RLFeB
EwJxGG39r/KhfxEyR3ISF6w829uzyxkr2yXbp3FZ+iXOhT/K9jB09lT0tDQ4WV3OZmQpiMUQfNXa
kgvR8cQ3yGvGJW7+h+fZn4v2Pd1X90NZFAsYCcER0KqgjgLT/CLOiS52B1qq4mPrQPrKgaIrrzzK
XUfGs0zhEDTVcl0oHYVkbTY5mklBLJiOj6VPB2/cACWbIftDg9oGdq/LLbNEZyrVO9RuE0jI8FA0
y/78+zvuMhWM94lkdDin2veTEW/0Hd48briJuVh93qIyHqZL8wiYtggRxgS+Uanaz7X08L/tTsbH
aGaOrPUSzY9yTSXlxzTvJfPlto1/yFBdpovxL9KsiFW2qCslE9WR5jRp/DN4qE4+/tMafrVoFAt+
ZpqTZrbhZeA6/H4h8SIAnpuTGa/TE5DqtSDfwgu1PohODmoJ6EtHVroIDbnCnfLOGTdn/Vh9zRBs
v0pj4Lm/8IJrGwG3oRd4CjJyGryPadVOBknyPxRHk5cRdNO5N/5Cluf2d6yeXPDBqaoqiiDwYfkr
W6HSEb+r6ND7MVnEUw71o/+eWdJDdjBC0Bws3xDYDQ/Vt3pwr+yy+To1jkO/WxjfNMnOfXRC1Y+x
DbZFOznGZ2In2+wOCdptBOOz03oLOx4fRbm2CNcfwTyMKzXTJVInUNtN+obWQuZWJH7izLC84hCu
jSy/X/lGORKF1FAUUG3Ykjs+QpZiWV8QpzsCEFDckhZvRVmen6kdzFQL0VeaHvJteqccgAb6ZaKz
NLgTvEUdIPgKuHXw1dD2epTLVF+NEro33SyAqPM7UyihDaV7kDBQsiWHhU0QDRqEAhZuB+6/yg1e
m2Y8birEJE99cKaEW+lLgmCfsimRX0pweMUCIhDVdlES5rmMNT9/bZVxwOEwy6U+tb4r7tBVfoS2
6Va2a4+HJ1vtJ7+2w3jhsh6lJiHQtvCP7baAbLgJXUfJ6c78q2s1Tr+2xThjVZ01Uy8XZwy8I3r2
RslKjvohflmAIcOnwOtHVtcKUNcGGbdb6TMhfoil6yEMRVU9cCsl23WTfDZ9paSdmntCDdE3Ndx3
WWLPQv27L3M3lfzNkEuvTVxsp6C8I12w6UWQcqV1tJVIjJKxbg9ds23RmZ4l8pMP2do+BntiGZ0F
wzi0s+aGM8iZ0I1aN5rTJf221JWfZRrbckT2RGq9RKj2UzdtZGTLxEx8VaLBESbuw2wtBryaAjZj
GJhAw4RZkKJuKlrodYF2n4qO8E+lAIea/KW7JaJDNNtyHP+q65MU6P4APC0D6PbX81roVVXFeKcg
3TwhOOqGT6yFw3F9q2fkyghzRiRjzv1IiCOvHB875dgUiUt6ZDlD8ANoH30c00mf6aAUu7RVt5KZ
0jbNLZ0ktAm/RrF2VfkZWkn26ItcPMqqW776NuZcdXKrykEOh2V0FGQ7aDJKvOprehO81Mm52cPV
AINcmWOOVq2lwOv7mO+lh6teGn9jW3xP4Rp9JM72y1OKM/mrG+vKInO2hj6ToDeA8A0DLDTUbzqv
RpccOP77F7Tq+I8C8BzxL178u37/XOyyhBtSlkG5YAkbl8d+/B6dkOpwoOt7Sun4G/R5VvsMOleP
M9plK7FhNyC3gA2agN5K7K1n+loiz9qES+AAT6J7s13/bCDgXliZh8KjozdbAuE34Z23yden+WKY
ufj0wdAreemHTEtyJIGwn0i7rzp/e3uAvPEx5zU29a40BCQt57xw824zVtAcSQerzT5vG1pNn1zP
JHNodcmPpxJCP3BIxYd/nByBNl5/XrQaxJ8p4AHmrnxR35bAcNoUG/nefLr9BetX3tVaskczLwQT
rVdLL9v/912Akzjb6q4Ie/+jLeZcJmUyyvoA9xtvq5Ox8bfS/YLqlTfBmReoLJ/9ty0K+UtimCL4
F9nXfiCI5Vi0wEHKYXM0ggPpM1oUn0SQ7xX0fXEGtnz4LWuL/7sKyIRE08Q5hO+Nu+lHKWsHIxWh
NzI7vgTIiupbYzXapR7cq31shd3sxl2/DVrNihIRrOOPipBt8uh3IQ6PnC/jzcMSFFx9mdoFXW+Y
CP0XWr3uVD6mLtmi+/tbeySxJes71L/jOqa12hy5mn/mpBYd0XPTLABFiOAItGMITjm/q7eV3juB
9tyAXF4LvgwptnTpmTPm1dvmyjZzfAdZ7ElmVH+QvUAmIKf61gBFKhC/d+qeG1QsQ7m1+MwZLktS
hc1/CCH1Xzi76BkGeSke1S6k/uxm13AAGKtyTdezyxxao4gFKVreUj1SrqZboEQQ0+Kk9XTexhIt
jmgOgx65v6+PreWfBW/YBnegZ4DQlxs6w4arH75G03L9QczJFgWSRlGJwLlG+bWDkr0KsFH5IG54
TBerN8DV2jIXba0LSZzpwC/qU+FN4cuEx7wy85ziaqh8scImDDRDykUkR//g+AxRVXpMjosok+Bp
1jiClZ17XngWmdexGKF/Q1wIqQFNcoKNBHXYct/vOnthZhBsHvnharB4NUDGYUlp75fqFKYAoyF5
eGw32XbY8nWmON7nu9x55X1iTc0EQwbHYqMED62sOyB7o2oHYlgTXSvz9HH75HM2h8I4HRW6bO00
Yhc2SYYwuPZqAanl7vW2lfWX29XkMf6l69QkL3rsDo2C2PekbdpNiiqHuWuPfNDTqhjI1dFSGPdS
zUmKmYInXVr0wdoRf0kHOHEwCEs1DbYSEIToODqDMwTNG2deJZ47WMbVzFrZFWK+zKnTHkzkCedN
gLOwSAX8F0orvBVk/Eg5Kbqv1d/WkF12i92i+4YmnOaA9yWycqAHPfKGyLPJuJTZLMp5TrGcfvSa
9yWNlJ+DwashcYywXETtOPny0AJfKpfmWZpaldYi5JJIq7xxdifnzLFNcVKW4MoXpGW/4DHw4v9u
XrSIgi5zkwjfunLiYfwhwP6RF52vOxVFlxViaAbAeH+NNSQhCRIlwU6ddssDyAdXV3TXerwLd/2+
/dMM++YJsjDIUkHz3TyyW5PsyiziFHFWG77RwPifkbC8glo8jMmY5tj03XDQYn0vCPojqNDtMApd
ElR3ST/eh1n2JsTSQYiHU69Nu1ktHgZxfCp0nxYJxh7URzym97ni79M8O6TjIa3kh27Id2GPWziL
eCCd9aDr8tmMV++DOeh8CdnPJc+tgGVgYWwmdFGE/18XgYkro65qFBmXvheYstMknWPk1ePtnbz6
CrtaBMabZ31fgkKhi7wCjKrJlzGB6TU8JeLs3LazfjQvs7b8fnVJJbJvpJWAV3veOLKOMyneEZ2z
NJyjYTJOfELbjzItYAQVDReN94cyac1Fsa8iOgi6OzQT6lg6+jv+Ohaw/41lmqWAAkHEEqU5+Tm2
E6tF5kPsQXMY/zfEeavh78Uk47Jj3aig6YhYVFcDO+uQBI4+lLG0bi/S+gRerDC+xZjK3ghAcusN
gujKSmBHZUfNXLVGv7TBxgteTGSEs5pjdv2BfplQNmM4gFitiRdI9ZJKyn/OoHTtjv1d9wP8IbZ6
XuBvEzpjNyLSxFD29ro9j9yVt6YsonCUwzwVRBy15VSnbngWoTgj0N4iywPDU9sTX/ZvvWR0NW7G
lQRDrCr+CFeygDmgqoFClfEZjHSocB8jV+rG+/ykfy2cULknbUEF1SDfxX3Grye4rr6D8TMlOp9j
8AMv8x/2VHLTGImu2U6Ay1Pt+GWw44D6BdQseVEBZ8PpjPcZ1MLUhOy70FFvl8tM8ZBP4+cqV72c
glogunMVFUf2rye2EoRa1qYAsFlsMMOtUAF0vrbNl6FRyVLwVvN/mT95FdHVK/TKKOOOfL0fhDEH
ZE5rK5pkyEln97fP6/quvTLBeKI2mkoxFAEHXhIPSwo2CUATuDAI+bTcxff+ifeGWg18riwyjkhS
QK2flOB9ErXBLpqXHM3FGjn5xu+Gp0GzemVcmWK8USEWRgoqdJgqQao8ilZftogbJZcziRw77DtU
bgszzlr0eS3p3U6n6ROY8TflXgcwFKohAKGGFP/w9v4qhpxcxveNvL66EmU0DmWNDpCe6mWzpYeo
lTSeb89ecAx2xB5cAq5jn1busCH/CgV1bZxxPVM16L1YYdDo7nhaPN742W4mV3fz+8oVuNVUzgFk
36hCrs+V0WLbSA1eb2jDj5TWajQ8ceqBc5usHzsDst6GIaExi3nkB22jomMOJb80Qh6hkynEbDkm
1nfMxQQ7eaNSFLIGTPwkv8/JQOP2EE+8etb6SbsYYZxyPEpB36owEs/xqTIqq9Sk7dzrXlEXmxIl
vtvHgGeOccViAeIASYaL1Ap5o8d4uqi11xgvoyHRvjZeb1vjzeDy+9Xeb/1wzoYK/FJK9h4qtVXE
z2AuoLeN8HYC44CjuDFCIzZQ/K1kS4FMV1FVnJ3AM7HM6tU4lKZRVCnq4aNmAe+98h77/Pn2KFYb
wYhy2QiMyxUzuR/mpYbd2pFOjRSSVGCMlCzzYWHENH9D3wyEXBa3Ts9bI8b/BhHS2sIA3FdtBx9L
DibaN17zS3AAQHOKu0ih/GfneihyGSyLy9YHOamjCoNFKAj45+/mt1F887/o2xlMN50F9bH0RXcT
d46d2xO9Ol5VBQOZIREimsxa4k2dzUkMfyzXvt0IPzUF6SYp4FhZrwVdmWGWM8lL0y8lhAXptt12
x+X9OFqmJznihqtmzRsSs4SqVkvhXBXLFdMf6pLKH0tSS6W902zrXbMFzwzf169Xhv8coSQy2PpM
qtCXSmA13qIWsVuM/hGUgFMG7cVc6rhV13Vlj/H4qubLpdCWujvMkYKLNA/tzGhCqguiYWdqCrZN
9d9R5BHNMAmuGFVCM9tfj36ChldJqRF7NY72BeEfe6knRpb/pFIReTtEDLwTubqaF4vs2ZDLQJ7U
xZ+NSu34oPktO4UOxu/bx2A9GXllhplOGTDs1vRBSWQ89vaiL1G+Dm+EAsnvmja3XLlcY38r7FxZ
Y+5SWfMhrZMBp1gH9ugGmxBk7sDZqjJAQaqblxbIvO3bI1Sk9drOlVXmci0adfDHKAu9MtNMd+rr
yava7pfUE09Ty+kAdWhiDRBkjnx/9BSFFA56f4Y7QR8s1SzloxyVvROnQeWMrZzd1+iQo/0ofQS1
uBVAyi6EaIFupq/ZkC1/EPazdGcEX5nylio/K5B707SZAQcyxAlC7v6+68pnQ0OT+vSQ6ZFK5WSu
N42gvTUt2AdAxWEJog9sujCrrqqHd0boPxWZ8BHKPk072VKz2m3E8C6tSkttPmPkr4X2bVaOhl8+
yGljF2JJVUST4xjbUolePRLeV735IaY1Uhd5hZ7xJn7URsVOxAkaXd05VjPaRSEVhdBSY90jwXBs
0uwHGdv3rJ+pXmaO6hc/o0ToqTIa54BABEH/jMLCmYnqmgA9uYo5TE5viCYKk0GoI4TXCjpPxhkk
pB9Vr7wqYwXKq/K10ceXLEoKClICxwyS45TqYBqDcvuotvsy+Zjb8FBJ/SafzV2UQbtsKDeJlAU0
9fuvvKgmSxv1u2no90GAMHrOnXkgtCf112jGDqjUn8SigwzAZ1vF6WaOpddqMg51Pjt5U75qs+Db
Yz2/hg3aKkBpG+bqSZDkXdJM9tx8hkWzLZPCi0zdEQ3DloLpbjR+Cw2xWpDMdWCx8vPNMBV23XZQ
r+6dIoIMGcmP8oSGyeCrA8hhkFFYKD6LttpJPUpqegDeoiHZxXXl1JN/0Irssc9y1+hCN8KiCgFp
qKGNtNfNl7JVdupY2rKaPozxudYPvRH/SCR0n+XpPknaHVzuUalNcNYWyUOfd7uORO48ajts9s1U
Z54YK8dR1zbajAJ5rhiQDZhIZdVBui3H3AKDKQ2iDFqJmrkpymexlB9NFb2sI9pqjCfRJzQSAUAB
K0UHFysm0bOKBum0A3NZODSQNRPtaHpVhhc9fjeT6Vw0S6dvvFWmwZtL2QKGwFIy08smA3hcX7a1
Ojeg8ZtvY38OrEhtDgHYz0ZVd+XoVA7lFhGIZcjjrozM3SBDLLsjVhME21xQ9vlUHYtItydT8eZi
9vSg32LfOeWsbX0QaMqTm9aqo4/mOTPw1/sG0hnj/BT0j0qH7k00p5b6ew0amFImCC4aOxpiu++A
I4iMe6DJdvqE9QJ2QJinN2iYbVFdcFMTcgOD7IxSboAcGJ9TvQi6tG3DzEuMxkv10ZrHgg7Y413x
o2q1p9CXHqDh4VU6BBLI0LzEiun5QfvTVPKzMM3PSiLRtiyscT5LpLLTpnIqcHH4nyOAP0rn9OBK
hK/CTIm2CrxDKBXbRAq9Wt76yuBBPIbWSpjTGP+7n4F1NovB2lQ9TlF4LHFC2mo8hdJHKZ8Kg1ii
kB8nGVWKLqPI5Tl1irgqPNbkvSMF8AI10k8HYw7sSSqcUj/LxVEWKhhOwKa7z6Z7adBsUHChHfYp
bkMaSZkVzeoeu9uqAgCbk/e6A6y9+D1OL37wMZGD7JcUzGgYy0CrrLT9VKQKSuhleKpIY0kyjg2W
asBZI+ABiIWnbN6m+rkGBUk6OENRulP2tMgPjbG41cSPRpnAcQ/qF/SPt51iV3Fg6clbPee0UCRH
092mf1TjjwT7qChegMd0NOm+HCNaY8dKYWC3pUElQzuXRruHHsmhrMCnJeO2k+9iTaRzp1pkvgNS
1e5j0dHEcdcNmeWngNZNgdP2qtUqPo2GZ5mgG0tLN7X+kfibsstsrQDzMBncwJDtDOxW6aDRCnSj
EbJo3fSmAPlogC3bR34Bh9IUHwbzw89edP+hwEdIQPiW40YlHzJu+Gj8CEK49/B+yB6a+qX2kZOM
IPgUg51aBqkQzovRVXZoGDRCmikuVPBBYX1/BXNmK8lXNmV0FN8yDS8HbMu6bKg4QLN3m83nNiC2
NnfWkN0r4bPWAeDgv0Q6Un/TD/Ay4KKD0FxuWJD6FhvDUbtPuXxUkhaJLM+IP4hyJyux1bSZldWI
Lr24hxZond1rrbIhpY+/K3rBvBiUaNJUtmk+4T1G5eGBkMOyH+oWyuwxuEtLmqNOByU0WhKUeTb+
BDgRLilVpNAdb/C70G5l0Y3MnoYGKrHk3Ipgh4eM+CQQ6s8QjyGnWDqNBIIBwtM87ue0Ap/Ur5LM
zjD/aIuadq3iTWJrDwmxw1nDRfemyj8acKSSRMblHVIzFaxcJ04qhU4pfnXZLx/HGVeCFROZ1vPX
PKTQigfAM0R3Y5XRCreZaD6Zom5VPaDF9ZYIn9n4EEE0z/dPZdxTaJRRA5dvL4CrGb3CQrxrjTsj
j/FvpTdM0r5JyUuuYUuOv6peo61Yur7yIWN1Q4ypfe3F11j7KmIJvJB7H63+GvbwMGabKM7tdE7s
bihOnTZaTf0jUkqr6TtHLr6y4FGXHvX+rM3vcwkqmA8FdVccXi/2DS8f9yb5jRCINrhUhMzcZYZP
4x7CB3FmmwFQlfUXIMv/x9iXLLeuY8t+ESMIgGAzZavWkmV7u5kw3JIACRLsm6+/qXqDu8vXsf1G
p07UCVOigNXkypXpL6bwQUcPMvLijqPvFeZlrp/yCW9XJKNRhpZbx2Mttxl4sKtlBDnC0QDRTlfN
qAsmFgqUHdP8lnPUEtTetDSeuB1UuGxtBjtQTE/Z1tB/PH4u3G2Kx6XqWCoUGNBeV2u2FWUeKKkf
IKgVFDYe1veBpNBEkiZe1qFS9t5atK/h1ErTJTCWR5WfZHe0Z+0XFCby4+s6nGEXbXMcKWM3D7nf
y0tTnHN6FnPSZfe0uufTs4NjrWI3vxHl3vAevPXSShUUzeuMG1b3L+ZwOxQKhkMIBFAoSbHBbhix
oC/e9J6tL8NYw9HzzPu9ZTnXkFqXN6o6dWoIbHpL2ENlF5CU38zrwfRe4YNu2ffZ8jDaIA3jIIvq
k9vKr9yNbUfl8mh6hyU9A/AJZI7Fg/VVKifqJnpc7L1pLBD23eE/yemB2jdzeuykgfMXWwWqOK99
LI1rUhaBXFjYF07owLGbWZtc8KS5/mttRKiiotFjLzZW9Qpa+p5ThFPXhtybowxGIo41hwL+imvD
gpJ3ASe9L1MYzWGTiXWZPymeFAPYR+kQZgxaO/2+hgH6Og1WaAjrPZcIzAOMvyh8skBllxNWobxz
voKYzLnP9MlqiZ92dzWJ67LyXQTFbPio8joQE1Z3snHXittM487QfadQhHR2mNeviPBfDgVYW0AI
dlwiINIBFGklqSFBnEwIFnDPpgaYyGLjuXeNcbIN4efuGUJovoNT6qYfhNKwc6CywlCiGxA+SLuY
ZjYsYcb72VtjDXVdvxBrEc2ISDPUt6S869hOLCvg0U51Pi3Ze2+XPreeCrodkQGKbrfyNphNHqHq
DstlX2fizkC4Gqvnmr7yFucuWxITI/W1xG0mWViOPKiMLfZekSJSfIS3Eithhb6s/WcLGyXvVEGU
YOQ8qFELDhPHgCbbjvnkj4iNYyvOIhcJ6S8Lu9Nw2HYMGiwOfjsUShZqu8mGg519nlIGHZ+NS4Rf
6SIwgSrOyBhggfhWdcsQjJzUO6ee2jQiR21osoeaPE3LjcEepvJlsQ/58kdit7jqI+mWAc1BCCvW
aMQdKHsaKPuGDveVp0IqcZisd4d+rp0KOPug841OkxKBpfGyUAvtT5Kf7Palq59HFxoKaekXw5gU
fR7TAjFPIvTD+pg8l62DiDnErnfIrHbnyEdaYo+8P2v7iRl/qHdsvIObHolzbEeklfahRLvAZBtU
KBiE6/lWbvt1/5y1wm8gltkVr4X1UVVIa2n+CpIkygHqRJm2dg6U7UHSjVuSxozc9EZ/RqUj5ibm
uUQmH6PUfGKrE+YSNaxxL5w/lf2ayTqa1we9ZFtFqD9AVpddzyjHUEmx0FH7ieBswuKF9Q/zkvtk
uTOLLKyGO4pEqLPnZbkvbPgKZtDZ9MbDUGX+OJwXq0Iugq8U1AiKCcWRi1tpmRC0Ls6zu2u6Dc0+
tAYTCt8bpVjkTBlQaNFGs0Rvos8CpXyq+4BgKdRDPJ70M5XP+JIJwyrC6jzR4tax303+Rw1nbbxy
9VjjnDF9W9jvbptdUMPAixgYHKuDUt3ZkLUpu9gsBtTta9x6OqZrGaa19pWNm8hhXVNhOZQ18MMc
ETIFpDK+KAJwhhp1fuzn91TXeMPCF+KTMBm71oeZFmhx5lgLEnSTjBrjw8AhXxU4nTOqwkmHPVpi
4Dl+3l7N2F7q2gv0isapRa7HD0YxF1pJ2KMalLiS5uKGWYogZTwXWYWZzRSwJsLkHJfF8rXVBJY4
TxZKVg/FCHmrljs6lAkoEL6h3xu6bcBiNZchylUVLPyDVU8gC/rK008NAWimH4gQd7Wp7ke7RVIk
vkA1zr3yxOcbdGA4TX+69nFMn/rZ3EzFo71+ClCi3fJNkFMxNYHXT4GHn6jtUKkonw4Y6UIfIhZj
fa7sNFw0ubCMnTA43E9rsenl3djWvrh+OdxmK3tUgm3XuoqyrA1ae9yKqgTJF1MOs+s3c/cIRYSI
yCfmoMWsdyhwzeWcQf+oG7Pap+7RaejNnNvPqkM7xBFmbZAu563J7WhA96roum/7DGI66Cngpzeg
4XM6HRb6AB9CqMt/LioP8ubOc/Mk16DCol8gYxlIDMvXaW9hL7kjxsFOoQXvFdDVsiCV4Btd/coK
/J5N5hveVzXfSUggZzirlhdDsC60WRlW2GhoQOtZG9PPeRoBkN074radqe9a5WFRUyAZUlK9bnJU
im7ZXoy6wmC6Cjos3cAQNhizMszVhfU69hBEhANUhEDgxiljVi538G9DR7MCcUEF3QifIFgNCFoz
WC+99Zw7ecxMfkPXOpg6eE7xOeRTfbIbvq2K4UR6vAixnt0OKxFgHy/L3qRZULZ7As9JTwSQ2A5t
+63JWMBNfPBl6yl5KOTkr56L77PGVtXCehDvzFxErLs0MecP+B0DP2G+RE5t2y8P/6BQrauLFX0C
SpzhQD1YYGVV3K0QXV8xDc0YKFK6u3NnuanQTNN1CWDt6FPRwj2j6rnfOlnv0xx9yjy5eeCSCQvH
KF7LnQJrqhSX3nIuQ/fByssKpGGcIyeHIYSzosR6V9Zjhq5uql4FJKWQPvLZ7/QctnT2GbOfbOzA
GxxK7Fiz9T0IOsYLh1KO5bZ9NCteRC60CuNlhQhOTTqEN+Z99o7sUUMT8+i6KgZLp4GO/LLRpjyR
Li3u06zO3nuh4aPO8x4doWGKDYLJe4cVeNz25VislQK2qgbsGUBk8VpDtI7r+KvbDf7cK/hBoonP
cCRGt754mPppu3sq+Pw5ciOqIKaHOGvNp9aQX2zJXmlt/jEBGBNbHzCrvzPHYccyHivCQjO1w9Ss
b3AXYFkhqne4ae0gKoxOoJxRRkmn+bBrNUXVMk+hNXnNrtL6VM7uEsqppnGOxSjLJOh+0UXint/Q
XowhcSZ8ugURaSgatoUnVrsxvDxivYgypSl+O/Nkknaj0zELRoUm1n4b7BJ7C9W54C72GCpeR6Qq
vmrpWYE2G4S+YoAlZi3/DLqDKGDfXFYBjIbXYAqR+rZv2tvVbW5LMVZJ7/Sj31bNLZnxLhcqW6hZ
ybdRwflzMd0Ae6eHvKZwkDOsNEy99MiWDvAbJHgENNxQabHSeNUSQSUTe8jMJJk53guPIuusG68Z
H9WEyqnW4tMxrD9jDV2usYlL+EH2XpOkZo4a2VWnpiVbgTKtVNiDy7v2qBu2MfOjRM9AZOnL4UXW
KMcme6PSMiisP2ICNqjuDPeZ4HgbiJPCik1PHW2O422dUzpHBO+r0ElPX0ZiI8db6BJd35XALK3n
QQM/Wkt/bJBT0KY3tYdG5GGebqWAWmb6ZeECdIh3DXKpW5PD4nUbspiYwatICwNAFA7caiQV4BUP
ircsQzAHpLV6dz1nQQ/otS1uFusDygINdUJNN9UEOJZ/wUwROWu3OAsQhGeKLnCGbcdEAB6MPicM
aLHegPFc+ksxx6aqjnn1KulVIyADG7mOJAIYGDq+Jghk/EJG89Za86NpQgF6PE/Gq8uLA4O2qi/X
J8Zj237hxA2ya6eUPhEQRKve94Z714QJKABvnLXAavA1++qVlD3aHoqvneHTPSjEOvFQThj4TfnW
RUKWfeqnSxmW4qntLp2nN1onBpG7lDqnamaQgXquxs9uZHG5Gr7QB+BpzMuTpRhiqc3YK1XQGLjv
DD9sWsbWxHBpEVtZ+7Di1XD70yI07BV6cg+29t0Y2yXkmg11mFrpp/TUQEHfGFBOPqFoDtiIJl50
cFrCf72kKAL0urXy9QQv+WjAH64Kx58gMzi2/aEtoW5opZcM+c8BtuLA0WRS3ey7tB2CPNdvBS+g
dF5VW6AmjL82ZNiDfTqgKVsjI4VvDHzmV7RRLmbulRDIcYbfGx5gtlNZ/BFzHywYmffDcyesKF3G
o+TVAxdl0MOIVWZAi8ARrDPoBBnia5X2oyNN7Cs2ce7QOzXWwdJNMUT2UCz1bkz68eJM8GJwIZu0
TCEZsE2SX30L7K2LVFdnxYbNt3IiiUKv3LZTQuunzust/PZqu5A1mXIg51flB+/YmXZsLwLQr952
yoh7skRYbDkJS4SN7UQtIiYHsldCQl87ZgS69Ck1yiNUbQMyzvs+e2XuZSH3c1XEVY6yupg/rljn
CDZqO/PjBMk9k/IgBYZJzPaQejCVR0OkhyVoXR52k7vDPOndNJGxVe9ryYO+fzJEgTvWh5mFPn6s
bhyS+RZCwSIxFEEfU1dt3GcDKjXcdYidDoBONUw4FNAeTSHiUK4JbLDOVgaOb/oG9s7DnNmHPk9v
jOYJYSaxNAyrWHmA4yiu0HOO59f9V9cfOXWQmpwNyZ19Nma7degOZW/6115/1cPGM4rDYGSJdWWO
j7h0mTs9VQYyn2fui17EjjsgFVbZO8xyUL2duFm/EYvDRhgCG91I7zKrCsZS7Iel2HG32MuW7Wzt
7dMCoKIloqUUZxMuOg5Pq2DOjC1BtiwBWiyWBbXuF1a+qNHbOsD2GAeEdkWWsufMa0O3TFKrAK7l
guM1s7fe0RtPQ5eRM9yudKsUc9BAWBuE74DU0Brr2a1W5bm71h4ddD8kBJFli/O8FWvjmyD+Ag4L
RuSBgZ6XEnoysEnCl8RhSWaAid346iCRGPSeG39y0EFJ+bgaLCyRczLT3NWouPryQ7SAEIsotVqE
SuAZ7b3J8N6nKgDYirbHCTyLBEsK9EYsUT9/0E74XoOv3ZYxCuygKZbEgH7X6p2ZqwK3we8u7228
3RKgtztGvfectnproWmDvAo26xt/BjSQsSaQaxNl5UNrvrE2C3rkfuy+qS405iFwOy9kcxZNEoL8
kPqbMOFaDEjruPMO3DK/avbOPECrz0ahdIslesIdv52eBLP9FtOv0czCFsGg62DppMvd6g1BbcqN
s8IxEhO5smBBZpzbjAYOgxKn3E9IX25tRqm3W3MgUDjVjnfPR6Cxe0lH/KUVAnqXDv3ChFvHx90E
yue1ki3YvmaQ9tGv7mSjmHzrcg23+89FvhmzF47OttLK713hT+S5z6yI9oU/w7KyXHereyfzW5f+
cVNYzVJg9eJci2xbdO+ylXHHdwISCGx9rgliZtGH7QDclBQ4tS8K9LJKbihBlAHJFsQKF0QPdNjA
bb0cUuv5SVAaZFJHUPuT7klNpw6ryCqdfGHXftYkc3tjp4fV+iTzZYQqkcw1bLuTWqS+XeEiwlQY
taPR37WItWaaUBODI3Y0phPxAKeWHPFu8qnzwZDSSvlcYvI2f3oOpHH5zWov8fUTuXBbFw/C0MFA
FfqIW7M9efZ77rrHYpQ7Z3jUEuXFetsVT3mRBoJAhEXf2iAdjP2xSe+wQYg2tvJJ8UKtdOeZD8x9
GcQceisKV4w1PCQVhnKLuSRQ9XIzoY/m1YdhdVvJMBhynUjrV9XmcZsy1IVwE5yJz9LWz7Nj3bKN
3U4+1jJ9s3nqXPejQ+dVNE92W/lDm589gASpNQcFukkJtd8qCwmALzU6GxQ8lQGeBCrrTkGrYmKx
5X5WJsoLbD24ckBLtp5G04QU9M1kuREmmKEYgAstDdzPmzDtU6T025wfB3AdOP/MCpQoJosguQ6v
03HP23ORLVHJ9trGeUYloIwPqp/X2fUpf1vo3lgMNM38YeiNzyk/kBUKNnTE9RxCy6j9hj5XIIxU
3VPpMn9ec9SaAgJfhQ8ZLuC57m0JGDYl6cU0OlgnLT6GN7iEjwPGQVnf+g7a96aGPoCDLt8dN6hs
MOe89linGoM+YuLNeF9Cd5Hdvzfk2RM09OoaQH2GucITWTA0SW3I+d51sCwj6r2xPzLylQNDKFnh
s3yI4OI+zMeGf2i0dLJfg2GE/2QDhYZl346Y+sEA3TVEZKzYVPZujfbAPb3PMbzn9KmYhjhvH/QE
oTQoN7F8o8fXtjx7VyBUToEW+JCEoMUzgDQPwMz0ziycpOkf/zMUuqIj+a0DkhZb843XHm1r8tnS
+EquEe3Qe+puZ6ZjkGMqJFt3Y5pZ7OHLrThITOUxcY3QGuEnNuoQG2n+iiBZoCuBX6I/oBJLUbYw
kaJ8TSOXqz+FVwaZMIMUQEiRKT8r7h1EFytLgTQ40UABqlDAwhmOSecB7vvs5yeOV4AVlkDLoyg0
YJZbRkmYo10kCjObsY1nauyk+MLYPuDK2KVKb8zeQ+hEfLA0oLTupAfzYI487F2sNhdrMDHALtrC
jKncSkzx4J1YAihFcPCWDNMpSNCb51lsZkpRyWDW3DSRzutN37u7jDRxw+Hu6rLQK2GbJu0QFKnA
q74KoHaKQyhL2sgpGG1hpF86TpRi/MVzcmtndjgKRK8RC7GQ1jOEjiqiIj4scQvoesK3FlPCtQiq
/CnFrKQ2IdewPlhomk3n2cwxFkK/MpG3CV+eOu0WdkeoPsc/5QicCWyPEdLrA1qG66CyxO9TohrJ
5LiRrA/z9GUFjse0GSwAynSu4qVpQwWaWma9tM3q55i0L+NbLdGrKUxrbERMHIjUAwq9lgG5Dp6a
ZmPX9IMKZKqe73LjPTNW38T6BdFVoMqvubjoTiSuc7foJpi9+QrNAMB9WW1QujLcM1xLBTQ5a1F8
oYvrUb3Z8t4pQA4wrhcGsqPVRl9DDZA5DSPAWmbRgjKc9EvgzPpF8keXfUm6h3tIXOFItriXIwYl
cjKCScArVt+QdEgqHK1mQlvf6JsRRI+hw3wFGCcp+oCJD3NsNGTpn92hCyf0Ew4KdFIBL26I33Ys
ltXWMQ9WUW6U+EyvqvITwjRqa4dhsaT81NcWqHMvum6C0bCjdeQRNqAe+x6zao4VEEdjLNuHaUcx
4jqkbotiEuqXV8/zzHvipImKGQubFiSq109UcX6BFGovz4V47/gdfKuAqRpn4qkrDIe4Ze/7st7b
Ngu5sgJDCEApwPYLdmbrklR6DUu6hOZSAR96uQ5ZU+vLIpgUps9mBdJ299JSI0HmpQa+eNP4K67n
sqpkxYtaszqmDrhB93k+RyOrfAeYJslwnq8NTdWgmQbWQxBIcftyDZ2/EW2Fx/wCOzedOpFcRn3h
BRLzpJR8dgakZBYGNUAZEfjKlIwHY38nATe3mMqhOOMtmAvThY55OCwLGB2Ah21xW/ZV7GFoWI1d
kAOOo/Z7De51Zr+D4Bn0FBWB8cmQnJ3tOGFQnIIuu24kau7pChfTNDCF9jsFsM198PQMYMUICLqb
qRWBh+RmkhNmwqXZ/Wcok/LHaUoa0EEclPkkf9CdeasmGldGohq11R0k0MZ7ZT8o71izh07e5s7F
wWtNPSce7Y1dfFJFQCF4r8fLANymxHALdO9gSkGTdO0AyFmkqj5w9YazebPY6B5WpGw7qdIX6fSR
mUKjq37DQAMFguF+Uo1hRIYCtcMf09YldXr0c8mwQiEXYId24tnKYiQTo22TCkNHOcHFSdxb3pus
aDC4U0Ah5gNPjWBAfefZydQ8STImPH8pgDY2GNfkNnKS668lOh2OHFQFrGP4n17MxmObSRThR7es
T2wYoqEd48be9A108XAvnAJXycy22C3cgALyXMwPxLsYCqEdwLQH9TGgio4C1+kJwk+YVR/d8YOn
j20TmHkTk0lt7OnB5ts61TceAiG0f0NOoDdnPrQLIKm0DBugTkZdhCob8QcmcA8wSy/MsGbPqSOC
euZhCa0imqkYLiqxUz72DDV0XoYO93xQ5AK1YDSavai0OJjA3RzVoR6EC5uDIArJJfgLJgI3TGLi
TUxgmijVFfJD1u4dxwZhEbCwhYHTIKMJ6F/joZIf5I4zN3C6as86RFGoMvuLzjapeQOkOhAzMhhi
pWWyEeM4zBOnNbGAKJqqiQvHBE5nxtpYoeQ4/iETWu1V31dZ/bDqDEEB1XOdXdxq3iisHTKnDwqY
z6qWbyasWPUgwKzCCVNy7Abo1zPTX5wP4nV7zFw20FJF9BvfLOvRscc7jWHiItFnzOpdNHMwCDMC
kWxviWHbEFiYTdZ55ucVc0QxoH4oT2vLolZtWgbsXly71h7HDaMYA2hKvcusJdYmDXrMBxTg+xHL
wiqvL3AcCjP5nAIn5MOKoRbGs58Oc33DgpIgcTYlx4J2NW9L72tZwK9C7MYgoipQdPQqaeVu1tBY
rIbEY2YgC2jy1fJQMQNucairihGoNihvBQvT/G4A186m8BnGHLZBkZBa6a3sx8hq+L1gHmoNEXkt
1KquJSIK93W5ImEfmFiDjjj4LUB73dNE2iK06dGazjmIAvCp8YfZSroc1BNZkMaf2hI9MduaDWYG
mNdYYBhMUKhCry/Ui+pBZC3POTMSWNSCsgdoBUBz4HlzMiHkDBlUxu176EBHRWoEZZcfCTZjFACH
biXv2mKA2DBsIEa02vyUlkdSzHvjehgEwjyik+1IvIkWY+Qa/azCBJJUqCPodacRl7oq6gOpH1pZ
hmYG4lLVnSqYWjmi+WyQ9dEArP6K7W4h7Vhh6irB7Eo7+DNbkaHsQ2bOAOKwWDanh07kG6sCH4bI
DZEIaAsFDRngwoqRVwcwsHa9TWUt4Al0gW0DMqnPXdeBTgXeh2v5VYlgb/ypaQ8WHN41btfYDZcV
8q4ESBixUTmVKNRSK1JjeWGYt82NC54MwcQEdYrNN1h9wbS9x2GqMDx0yLae1ljl9oe1zgdMZXBi
XtXAfV3TMMNEt8Uujo3RkVg2EmSXLHfB+VF7ahQAjMhd1zoXVjiBaxPI3TuJVeabtWtO7GpcjyF6
XkBWD5cTqr9+WqIQn2ZUKJjRuc0QSlW9NfOS0NT0u8nejqOzN0YNHgsscocJOJa5m0oADSvbDVO3
FzbIbl67kaUBltd4C5HfAmNNfWfi/cxKBHa1fGFQXF4pbjhGedR154yhejXaUOoatM4PhTQxtt6G
L092rV9KKEWiKwaNTwQdkC94pmMujIKIg9bae4cybaDJrwPKyY01LWy3Os2hsSEaBHChBuGlHPrA
6o8zZruOxuYFBlP4lUMPoy2RoS5cSnLfuGsiUT/oCetaOWhw/bwjTR9KPKNwvhBZImxwI7vJNGST
+8yvqJMIebdfAQs2822PRmpyirtsvrdWSDBwsBQqvEnPQolGTDNeXWTbDK+wRfHMMXerUH565rTN
Nf72Sk7cTqFAwI6yd9CTfjADa9Yd9HEwHZzQthRg3HWY/4yY8ubSDSiCLYyjfJMb4WpOMeT97/mV
QmQOB6su7iurDzJgMQbGOpg2BB1r76XltX6Z4fUy52tJCQZfJHSs4lVfe722ST8k2EdZhhKnNULH
bEIbWLBatpTpVxP51G62GF8Am+zXMIdgm5zu1DQnDm5wm7tRXYA10VbGZ7+OuyxLVYKqk4Pnpzbg
mM1J26ZHmrMx6G33bcCXj0YxyDBFObGZlW36mgMxnKYlB7VigEVSfqvmbm/Phb0liu5WZMBwHkWJ
OUF2bzXrpePL9GcWXZ00xvIh6gpNbj58MGLeVCNKzqYsSUz7pd9NHsGIsDfhZi1RUQtjgqyhmV96
3cbVCmggGzDBGawDiC63rqTbSbX36FiO6XWa0IwaKgqWHjczW4/asgHod7iJ/RT2zoL/P22xQcRs
FsC2ElknczDnMoatQcYPlImNPyiUZRSIXSAzLgOzJAdWObtsps2RdCbgWE2hsZ8xPu07ASLmvwnz
5Eflob/o8t+Ww8qOg0d6dQ1SiNJgQk0rpJ4aQLj5hoNYCiDXs+WOur8s9P9HtPz/LAfYlss5h24t
Zq//vWOhvGxdoLl43bFIE+NERvCgoKxbYj8T6rP+gBPmQ838KuvbB3kEcZbf9l1/dE12//oI35bI
GrNTGStGRDu0MHArtpBJke7BrioCVGQ9/Fjrw1U/CLV5VKJBCpbH/EG0PvqA/W/iHz9ugPz1Yb6t
KJmrOXPvujZ3pRVkxY3hPdZT/MuP/eM6zV8P+bagNE51IeoRY3Os72AIvBugEUM2Tnr90hOmGqis
wmYLVgp0PXWEJP/v5/+4Ume71IPkIbft75YS66BIYUAjP1nSx6ICq6ZYon8/4efj/Ncjvh3nqoKZ
3+ARkZTpurGKHmUTvzg9mjwPMzBQn3ur/iSdvq0Bp//y7B/3Xf569rcjTaqpzlcPWgfNf1yUAOLd
AjjdtT6AFGjv/CYjef2x/u8N+t+3+e348po0enTxNjl6WOX9UersghVaPY9Xcg5qoX9/vZ/Pzv8+
7tsBnXu+9iO8keFdGadj+gEp7g2jMAbp3UspvLt/P+3Ho+IQh4IH4XHzuwpPbqpSO5hfJxY4CSjd
qur93w/4+aT89YRv20lmB1owOED/T5mCHAT8Ha9L0v2v+ki/fZXrsflrkVTIfsntgokkx3xE9AYQ
yOSX7/Ljyfvru3w79RbteUUF3pYBos9qVfFidTs1FjGh7ePMGnCUM+cwe81BMutOLMOzasUfA7Db
Lx/kukD2f87kXx/k2xUw1MQctEJIeQ27b7v2mHPrSJv0swB/oUG3VjZF3IMIMrnjw1L9as97PfP/
ev63O7HWYmztGsICPXyo6htwtyFQD4uvDXCD2AyhrR2WyW8mLtd1wH899NvNAHcFkIJlYrs0SRMd
jxuS0Nja/Koq8GOq/uvlfoveQhWalzMWaKsDi8Ek3zrHZtsituS/eK3+mIugmca4hYIIA87/PrH4
Kuls1xLHyfy0uo/MgYVK9os9JPkxnvz1kG8/FZq7GSsL1yV4xW4dDOOLcnh1rOptZsNxHWbHN0d5
HEHszgmmeyjxTljfA7bvAM2bQHkewetN+aFIMa/75Rj/+Iv+9dm+/aJEeZPbgQeRYNMqAlq61Xl4
1R3CKl0VFFsrxngYqGnQQjoO9/nt34//7fV/+53bFCJUpb1eA8br0mC4bV4Xd0jw76f8vI/teRTJ
GG7W3ndV7ayYZTEbFXRxXpbEToCzdheMlZMRbodDLHhU31dQl1aP/37ufwQhvl8XD+sAnFAH6A7/
Fg91aY+aOPjhuS9uMEZ19c00XCaWNLd1cpVWdX31kZIQsPFxTvKbJUSn3b5CrY9E3R3frTsz7kEK
jGDqgx1n8xdbxB8P5t+f71swTbFpMDkVg7klxEGtT7BYsF0D2aIE/j637LY75BvQ6e23PPp1e/Wn
G/73o79dPE6A9HodwhecPaDbEaKECMF1/DIO6EWwchFfLcaAl74sZyPyAidZ/1Afo4gQuD34W7te
BP8fceen7PL3p/p2UxVmnDPWgfJk2oGPEIEDaPjk0kdXq5j8YYEl779PyE8JExAWAevCthzqfbt9
JpoGpgcUNlqCH2xeoFj6ywX/sfT3LNOybM+1Kdh6/x3hPIgW1j2QG7xonEGYXZIQy5qnDHqhW2Ce
BSZqWPie0XzIjYyyuA2N7bCbAcr/ZiH1U8b6+5PQ//4kTtNJOml8kmV95QLKqEuz6bFugh3JX770
j2oTnuUwAk815hH2P6Sd15LbSLKGnwgR8OaWBEHT3kit7huELLz3ePrzQXN2xUZjidnZG8VEKEbJ
KlRlVWX+ZjavbVd5rT50oBep09BCwDSBUoc7qRRQzGAR4XwBwn6VxL9IO8c1R5cxKdRU+cNlrhES
VQHdhDgrVeK/tHDoiiS4pUzirGvrZ1Hy8zzebE4bI0pxNcThqZNzMAmiu2114LVohDf5UcyEn2GV
7wwPgmQlvdWNddUp6bGgWBeWzUGoO2DVBZgMdQeU8gug5P3l9b2Yec9/3ywD6olfyYHCNtdLEkle
0oWiAprWB8FPr+KyebWoqplKQ6muoTLr34B3vG5F/9bSlK8G+IG+blYkkRc9USzdsBSVij1/zlKP
Yaqmmk+C3xk1FrAEz78t/3ZmvvF/DfeuYzy0uxL723AXPEn3lydkWngfToSz2LME41uDkLeTRmpq
PNbFS1PCKktfKWrtAuVwOdTy3BssfpGXBTJCs7k3AtXojMmABdijvle3CnWpzWRwYNo9aL8NLmq3
XBOd1UW5mNvPAs+OFVGMdM8yEIqfpDMaTlkJOWT14NlrgneL6fMs0OxLKmXmUWoTwj0rmlpsAgsm
di7P4vRPfPhgZyFmHyxsGz1oppeuENP6s57dvqcEunYNW3rgItjy7081y1eSh/QCliu8AcfwVdK6
U5wkO9eItlqX3Gp0WTpzWPP0XFyKhorJiSGrumjOUkcqqekQunylLikAazaf6G8fVKguIYizMFDW
JK2U5an8E3C2HsNajdVGQaBPaqu9Zri2HKWO1Ca3btA5yPm+jW2LaoJ2CvPgvijDO0tpPtMoPQqe
ckqq8MUs2mPWql8o4T4XNLv6LgbBgP95JTiSALMA7O1QjZ9F7GZ8DWYmSL3YgtTX+W4KApPOc23S
vijBzHrR8DNPpNM/WS0mLAVOW8y7ZnIqFVRaDjnmdISYr8KY0X4M0fPlGIvHqPHvGHOLLgrepi9P
OodBRtMXPkpCEy16bSCiXA609DSwTAwfTFYI7h2zRekqQ6r18jBtY0gMTn2YLPPk1TvQ7zz0YYud
xZk9Atxm6OEDjpOApLiN7yU7dNpvxm6ysgTdCXZ87XYwreyPATmgRV3CbHJ+LQ/D1Cw9A25D9Uvc
Ao6wi5/cFCY7LFDYh2otDy9u7snOR9Z0bgZzseOuUxCkqKg7+8cSKjK0ma3/A/g6r3XlYD2O3kZ5
SLEb3+lX6Y22cuAsVp8Z5L+izzWQRbfICirTSNPAMaMQ+UizBgjipr8K8F+5lZD+z669+/5r/hj+
I6VnOjuiLFuqNr2+5FmKbkPXKpOGzCYJ8OaGUPnctinwZPU+zlCLKFoIZhbQZNfYXV69C1ex95Fn
mRtP50SLZQ4H4E+4+uIdeFceWkSqMqd50Vb2ysIifh9ttll8y2vkTOJSUdqjgwKAA+fr8H2SsAQi
/7C6pj7m0vfhZnsm6UVlkFPW1CTdXVH9kQ7eG33ljXKS7fhU/0y35vbyhH48bN+HnOW2upTIuZM/
iOfrjpmEj3Dhn/6nEHMRyyGJFcPMCCHEILT03i5ia23zf6zbvRvGXLDSi2DsYIs6vclbKh3pk2t/
j47hIf+0WsVa+UjK7IQNdT9ATYkqVpY3CKf2abpT6/iTjgaE3FpbOUiviqK/zqv2AbLfazYAaqyD
4qGRjGgnaF1zXYbW8fIUS2vjn53C9KFyAmn+3hBOTSXaqZnvcUa90eBE+PqX1hMVepDBFdKQG1le
1Smd/vn3uff99E+r7KxEPLaB6CFTgv3V07Dzt4BYHydZtcEZrsONf1LXShxrw53lH13Iiyrq2SjT
5x5toGPQZOzfDi+28Hx5bj+ezNPYNAM5VJNHpzWb2kFLBiSceM0HIHKhRvQ8b0ZnpKZ/Oc5CTp8C
WZKuIwNsGfp8UKFktGP4u25j7odbENc775QfKOzb0cE7qTYgfndDr34CA22A4q01FJdzwZ8fMMut
qt8reV32GCE01GGa77IwOpfHuPCEfz/GWUKtlDSvo4CXo3wDyu0UO1SBTSoV7U7avgLZ2K09WxbH
xEElUagzFfl3Me9sZVpqTltd4GnWW58ywNaZkK58t+Uj6SzEbPHDQdNC2rSuU9vV59zxHaQ0djBj
Eb5Mt2u+Vh+vHUzgWbD5IpFG2LEN4wmqYNd5+g18sb0JlzYWLJrMwM4GwV75aFNG+7C7ZR11agW8
tT4vNqVq4qu18tsNp9uZJxR0jsGx302+I/k2XKnd/07Vl6LN8msExMJL5UkGohDsVoMTY44PmopC
EQo5GZyDtAVqarzVbfcDaveR5tEbCv6nXtK3TZ84QPcPeSfdZGkLPlz7mhfBSYMnORrSlQkZOS4y
soZUXg2hd69F2o9KqNE+sezB97+lsv55bPMVsMBiCjmbwFkKEeWuNLOhDvayFNyJsXIETHhPff7J
hW2z8rE+PtOnBfLnY81WoyWCNEsnr+NqovgUsXEoMw15hvIoB/AExuanUCLzVOkq6L6y73Yr8ReP
grP4swU6Fr0YehIGTd5nefIWojJh7dqT/B2RRhzAhbWMsrzBLZ5OYDAsa651WWWhWfRZGHNFw+5k
G+0y/xR9+g4Oa5+fym4X/lyr9qxEnGtdWlE+ZlaHNH4svrjCzwHtn5U5XFwv017DygERz3mhUzGt
ROkrLBUm7XT0BLFVALBF4Rx6/KMGIW0b32Qv5u1aR376Nh+23lnc2f2TbpphGZbOAQAoSAJybbqf
THFcGd5alNmVM6xSU8xi/Azi5K6lXhijGFr7//WbnW3wZyhzv520HoQMeQ7KEi4qSkgB9LYB3vPy
h1r5TvO6cKi6hSH6KmUkEbpf9xwHPMVgg1Urz721OLOUGLtBWwBViPZmWqL3VQHI5yXQ1cdafbo8
ouUXj6LrPC01dMrnsKYi6tQ2rX/7PsA9w4SsPBV706534y4rbA89kFVz5wWrgOlb/Yk5Df/sjDaD
wXBNkZjiScYoQNbsZA+gEvt52c4crjvN1doxulAufh9zdhGRCvznc40SO6z/ZgBnSln/bTq80fE/
evcRIoQPsONx9Ci+XZ7i5eX/Z7SzTVaji5jHYs6iQbtDCY09RO9b19RWNsDyteRsVmfbDORlk/kF
SaR30IW047v0d6eElhA3E9omw9o1YTHz/wn4G7By9hnztk7FIuVpPlmGTAUYyJWPBV0Z0W738d5Y
MWlaXqqqosk8rSRFne8+MYoTs4rYFdJds8uPChAY7bb5gvYt9SwgrGtvrGmXfciOZ/Fmu7CCeywq
Iz5BE+LPAncG1HY7cK7Jh+pqVR978Rw/izbN9tlsZmrtksImJ7TgmLTXLZIIsXUQYISZsrmNVUio
30N5DdSwNsbZ7aHVxlgVWxZN7Zj7qVUq3I63GB5OhX5HXnnGTSvw0oTOrgomRGctSQ2qdPv6OCkr
d8gqrwu3Lygqs9fPpnKWXzy1MNXSTSbX79buj7m7kWz0KeGzw/XcTFseZqqdPcPBsDlU3xLHOsmb
4Sq5qx+8Vb+JKbNcGvUs8ySNEIa1YFJTUgAtwt/Wze+fTr3sXE4zy0+ts1HP8ow2ZNbgcvdzpktE
8hgddH0LLSW+w5P12KA1e5W+AaxfOdzltRU0SzuJ5ymDmxC22KXH6hY1nmqbfCreshthW+FF1W6L
o/IpetLAhdxp23BnHf/X3zAvpsduY2TcbyefYf0XLZd75OpuIAa7B/WIVBhWTSEf1gCcUImb4sr9
Gu/XytG/DYY/fmYdEy60WiU0+9/v31QXRT8qWdzm2xfsI6R4K27hfN9BhDngy5FStNTAdY3Db/Xy
pNp2V2u1vYX9ZSn8gAkkoEkf++XozSHLVAZ7XRO3CkwgC1KDAhgBfirUaf3kilSPs5WFt3C+gQdQ
pKlLj9f9HCQbxCF0EwMTAZhdEJm/0JO1LQRqV5b3wjp7F2aWqcYuCzS34K6KlAQ8Dwrv4J3hRhzJ
VVfek3L8J/Fk0GuigbPahyZQqlouChW/3R+aX4g97MYX9Tl41rb6S7CaIxa6vJKl/ok2X8GW2Rt9
YHElUvcS2hoPPorUyN37T1SDr7ovYXGLRh/QrbVlK61GniFLmkjKk3J0sXOLf7nw9DvRegRxjdzC
0Dioxm7jXNlaUbNphJfE9W6MmoZV7Vnw8OBNjPmbl49PSqBtfKGi1FtKyGl6r1SZrwurv/JSyJoI
w0uygFpxstVNaJgRRk1eO9qiJWxlcaLXwku3tL0uQMSQvFOqgKbvi1OB1qFq+nYO6zA0AbbLX3Kk
UiX9m5Rgmjsqj4JiIBmnPbWiexxZ3OWo7lQjsP38xjXRYRy+AyrduhBWxqpCJ0zZAu3YIzh/1wXy
Xu57J9Q7yl8w8PQHZWh/BNKPsc5/eaa/qVAgYbtDjq5tNUHGGX2l1o13aXOdYOmI2pwdW5ndoqA2
aAcBzckQNXIEJ9wG7R3Z2mQj2tsGrO9oeOmsxwYVSCu7qnrEd43oMc1/poO7iy2kIKLtpJMWIZrc
I4jiesZONtt9HfZHQBVHAYVLFW2b2P9cSndV95bm0CeF6uuktl33MGGRn9msLP+lXHK+IKfteH4d
adCc0fwA40LLqzaIIe5Ly4UGi+pxobxMVO5KnCgsqt2jcDNUEpS2GvbIqRaDnU/ZdNTfzLLfj358
1Q/V6rpduC692zCz65JaRL4cyHRq4qN7mu4SMVQA1Vl3i50uC7O8DrXJUKf+qSR9aDNKbhAOeU2p
u60egu6lh8/mo2oRNs+XZ3ypHGzRbEZGB34Jd7rZAaJwqLRuwj3BeCroOP1qbqFZ7aLt+BDcQBgD
ZYiG91O7V6/F63XjkoU643n0eYOxlEMNAVgugmZY20Ms2+hYAbVMmgcFtp+e17uV4S6U9N8FnOWd
LlBgNwScl+reO8BgukET5JR+w3ahvtJtba9sC+6G00BlBFk37uNqU2FaIh++7J8Jt2ZLvGykynBj
GsjI5DxISX/y3NaJUvdVj5IvporZs2J8KYv0yQhMbhPqzoMGZ8bK2sNt7XfMlrLgoYPTwe/63Tkv
Hot4FzoWliPp7SBv44d4H28vz/3CU1HWZEumDSeaYBbn7Vw0ReXR6MAEoBkLiOLQ8OLv7tGdFfYT
d2mtJv/xhvA+3Ow+rrgZmrDwvffoeOeYrEkxqX7NYWstyOyabUihmnlerzm8SlHHQP+k8WzMR1am
7mPeeT+W2S3bSFGkESafzMTlLokE1J1s9ALuKdYxK5IrrYCKZHQQlVt/xBa4V1e+3XTNeb9o38ef
ZQn4i3IxJKjnJm34dTRTW83dh8tjXJnJef82x1DWs7QMLeeCgjJGJv5Xz1ip+i/UgN6NY97AVcVS
bV0/R/NrK/DAxr744DsG5YPmi+okTne1Wj74mOFkjcuxYsmWaWBZPQ377EQTXLEYaZoatG3+QhK0
6B78nMQI+11yRCmMcvWrdF8jFr4LP63tuaVJtWAH0fBDkIDO4vvori40RpAiwBAn7VYoUW0GwJF9
u/zllhYHjURJ0TlANByh3gcph9pMm1SygMnim1Fl34aqfbkcYqEKwzQaoEFlU9MnPMr7GHmcmXGk
Funeemqvi9up3p+/oJt9jH7Ue+9uDb60QHt6H2+WPKKhqOM26S2HZGY4acjFChkB1IU7aN9+V6CJ
lsknMxhDG9q8h2cSMjiXx/zxCsBPMC2M2BD24JEz/3aSFGdyLpqOggaQik4Fqtc1CiDy4XKcpbxM
tw1vWJ0SF9jY2fcbYVKgsaKZTveAKhoMT9+JX/IdkMXd+om/sFh0TrAJ4carQDVnB3BSVujQysUk
0IEoJHp4MfL4yRpMd2HudBrp02mjKBJr8v1yqeKyFcxMN5wwqr1tV3KPVUW5tNsIobBahQUYVg9I
bz82XobMfYsGJWbSoG3CsEIfBAntrEl/GoaPsJMME/zyjC/sSl3UNIYvcxTSgHn/63qtcdNBA0bh
d91zH8SfI4SFYLmvlNmWw5iUAGRN1fX55ke9EoegkO/ajM9VcGXpT6W4NtHTbWV2MOgc5dTVQflp
4BfeD0VNqB0q2WghNuUdSsF7yjSYHxqagV2qfqFj/Mss1VOKEuPejHXNRieCMjifbmVKp81w6XfM
DshewJZXKVzD0QtcSUQxdbrWv0XZ8VXQ5Lu6GH+UbYnFRB98vfwtlzLTBIDVNVk0JKrEs6VWRoAC
3DCxHP+6tWWsfMCluLZ4N8G3kDdZb2Qs7iDT0iY+BhrO8z65jh4xInBVwm0mR3S7cRBIXymZLm4f
Tiw6nTBMlHm3M+mbJBGUONl3yqsWWaghVnuzuSrzlcmbVseHr2bpCoFYn8Y88yATlqKmLFGskhDS
rcNfyHOUWy1He11UYEFI/UqLfHGZWDQ7qXvwueZ9p94yAqlWZMGJzEG6FqXO5/odj4dYbL/3JaIc
sYp0dZ/5OK4JlrsyrQucKVmXwEyLimmaijnvJQhKI1u9gnC8eErvEQfyDhP4TnoRdkhhoiCDbbWC
6PgmoGp4eZkufdHzyLNXR5CVgVLIXEMESdoaSPdJIs/7DsWEfM0RdumjnodS3qeEvCz6SjQYpBry
YnWVyrGU9hmPtYdAExFTz57+t6FN++XshlVpUSZYGedkJT7XOvYRCJUWBYKq2B1cjrSUUCVKcxQd
RU7mOfmjrgstCBof9VyhQxw7vR49FTPiamVAa2Gmb3k2oNRHSN2d5KOzDIunOBtfEOCgEMNF5PJ4
For3rEcZfpdhTP66v6/LZ5EUT7KKKq8MR3wTpRPNLTvbZ7yLvyEx8kt1uh/Sp3y/lqr/Q1TCWVNI
7h3vxxdl1DUSsXC5gA87/av4eaJ5KHvll3ot7EUWv3u7WriZjtR5poFI+a+Y80qnBNMrC3sdJenr
9KjRwxtvkyOWaYd199fF9X8Wana6J7UZaSnkbUdDX0wCod3RGi2qTZW+Dubr5S+4Fmu2rUslH3uM
LbihKgU6ptlplECfybn0EkWFA6S6WrmULh535xM5292xCiQSsxnD0Tbx0TuEnh3sTLsFWuentnzA
xmdtvayNcba/kwrKhigGLNIBDHqn+7d5X71FASL0Wd+fhj5ZS9NLJ+z5GGdHelbEtLVLFgsy+vI1
vhG8nTb4ajhYzlXfrP148zeIT2srdLbrdaMtYwkjRqc5pb+7zMP9tELb/TqBdnF8EIsljTqULs6Z
o01YhL6idFxZ/KtMesItfmWVLH6yswCz21jsNw2mX2BvcsQNNn1psavj4OQP4kNs1T8NeQ36tnyy
nkWc5RQeUJVaIyBJG7JHCAvhNhygsCHdBYcJWGK85ZqDz0lFb4x+RvTt8jZczNgTaxMfZAO27GzB
9EKFx8TIwVCPSHZ7wWsdm0+VKu0uh1n+bn/CzJZIUTRehAMI7ELk89FtSuSVA27xKSidDWT6sGcH
ghyTJ4c2TYG5SQ4KnHvAB8DqrD2PbFt9vDycBTg5x89ZtNkyiSjyh1lcGw4KrtPhgzgnHgI2nlXK
bsA6YmVVLjSN38ebLRKvdisDPzef9kAa76OUJ3sc6vFW00Zzr+dxaOujFm2GQj+KpXXbuTpi5S33
NDUa7nW0CY0CS8NMRdUxaT83HX5rUubHaC4jUyxq1THpfNgNa/lo5bPPkYDcbhI8b6mMtaGF69Sw
7Rp9ZWqmkX84Hv98CWN2Zo1ehXqFyIZV9xPrEtwv6g3yqjbH4kgsyNV0FTj9jdny0jx1lLUOKalh
UrIunuN+5TxcPJ5kESD21DQxP2hyoGtkYbqRGeQBDIFohbP7XzGqVTc4krGoynBlT05rdD5z5wFn
e1IqlWQcUWN2mij93neoQxvxsIk79GNc9bFOR0zMjHitjjmdsh+iSlQOLIpDYPJmK3n0Ui+JUlN3
rPJU8+qMrqZTWNaP4xb7kKvIWeOjLC0Qmccmj1mifVDBSEu8EQu3Rp7JkG6rzrg2FGS63UihQpS6
B3nUnmPol3dxLK+NdXGGz0LPZrhNdCvNjd5EXaDB4HI3HhQfjfnxi5HZ/YN10++6o3iQjQ3aH0P4
XLuPQ75fyVQL9XfIEjIYB9auBtn2fV60XJ8iWUyJ09Xqr30XoJmpB1+bsXnpZGxVet/IsMPFDA4L
F3Ejo4O68gOmQc4/OC7uqDCgS6ChRvL+B2id2EieVbD/b9CdxfQNTlqwazf1Bksd5Ift8cbfrb4a
F8+D87Dy+7D1IA9WHXuWM9E46Y2HNqrhTwjYb+rWTveuZV8e59JBqkxqJ9QjLUY7O0jFRowrNU+J
J/30u1vBu2vLtamcfvOHqTyLMVtPKgLorp8O6b4b9cfE5KMB+9u2eHK1I/LPUnvqU/0qyrF4QMIw
jodHOV9tRCzd9s4HOsuEnUh1JZUZ6HTbG27HAwcMKap+WH/6L96NaDyI0iRZIOlzympjlZjbmKyd
ztiiHL6XnuW3+CjujCufz1kPR0SOUfrermeNxROeWodKUVmd5HNmw7TaJOmwoHYd6wCU8Opfz652
jzzmytL5XTyZf1cVmz781yQw7fNSZF6kCqoNkwHqVnhqJRsf9xQ+MPqIr/KbvFdi7HiOaoL8VHqt
nyamsLXLuXgcvGO/lZFG3+EMa5t3/qO6wRpPfVKp3ilYytrqnfilOoJn3a8ChJcWo0pzRqe+rsO4
mS34RkG7WK9Gegq8S6cJ+msdlJu/8zJdSiLnwWYrfxQBAQjot6JaFH0SpfyOdO/4Q/6CgcRK7fk3
42n+NTSQWbDMqPQjp/I+cwhCxsGVW9nel6JrT0UlXeVBQ/U9K4CfRCFSywOOO8K+hDiTmOFWQV65
Rf7W7+tT0WJLgHVdHPzIK5nzBgsMS7MDOd/l3fe6b7nIywe8+qAs5HvRqK+TALRMdW35Kkak6NdG
X8typXa4dA5pAN0UXbOgTMyhdhJKDmg1efk+hYat6V99tFb1sL0NUgxQyp+656+t6IVEZVgiND2d
25I4n8Kx7SNaHFxXG839muQta1Ubfl5OuEtL4jzGdGM7u/DHqap3poE/Vi009CQxbM+QlQaWsLGE
/nA51mI2gNrBNuQwxatvdmuROlcwggbDS1nUTm3cWMheo2wzZk6ZDttewBbOEOObpokOCPffGV27
8rJfHu2/f8AcOx7LZo5uDC5gGg4oettuhD7cquVL7v24PFRzSmzz5U+Jl/aTxYWBe9P7ea1KL+nQ
UAn2uCf336xcGRw3qR2rGosDwpNHo2p3lZIj6yXIiS0ZBfBZQUeyLY4R7khzby/kYbWzYorCqiDW
x67k53rRqHwFuYE5ylhNPLQ6tvtcRv0m9WTkcQP9wUw0HG9kK381C/5CLcNxYyXil76qrvHqtJM+
5pXVunfyKDe7utawNPH0TVyWh6TJrqt+eEwjEc+7wLvFTAR34wC95VJq9mMNZlkdtmJWfO+VEFMb
f6JwOrWA2xaMs15G8j3jZhaJzzpet7KRPQ6J+Jx1DX7E0qMXmfGm6qSrUTBBbeo3ViPgijLJcgZd
6YQVghyF8ShFCZ4tOA81k4Z55+G20jwgD1Bi06HehG730sTdqxXmp9bV0EErMjvDJ7Vt6uekwr+m
Vf1XAJsuduLB8+WvungdOvuq8/VTDNB3/bi2qFz2dpftAf0e69PU6an03frxuXTpPg83u/Tlqquq
SYIrtocdDmbdOL7e18M3zbwLrKtc+yKhGL4ywqUkZ0JvoyBsiIgZzUJWiHm0iu+aDt4fR6xTn4Z+
N0GlahwYHB8NLMu8xU/FobPl79YeGYvzawGil+iNqLo5f9bEQYOwu0qBQ927J7f85MF5t3M0KTPb
RJ7asVa26X8ISDS0SkwNDPX7bZpKxpBmsWk6dWEbG3kr3oQ26oWFLTrYma++oqZsOs8KFs2ff4Wb
Zv8s28pp5MqSkLiOxIth6ybu7djgan35Gy5A+lCQOYsyyz11h2S06KdQyT/797mTPikHxfHRjE72
6mu9ST/LDtv6QcH7zdus9yeXJxXIIh0SWefYmk1q6IeN6zXWX7X2//ZOswTp4fL0J9psTpMEMwrX
EkAvAH0PDjjoTdp/Y2vHtNTwozv4JyldIwUtXd/Pg86m2Bss3fUi3kV/FWvHK4ldIW2lm/Xr+9KZ
dRZqTjGUkRS0DDWgWAsjWeO8NEIMC/CS073CubxyFqsnHMygeBQ6vx/ao10/VhTl+HJ/Xddhr2zP
76NrV/bFC8F5vGnsZ/shyZRKrRLiya2d05bxdrA3cCbfl6d/WGE/jzZbl2pk6mNN4vv40Zw1bsji
Rj+byNmiRENQxe6PNCog4hC6912jrOzy/7Du/3yr2RLMwyDGi4MQqL629rDDHA36ru3b4tN0IOUG
77nVDzbd2j8kMKAegL3Y1x9u9WauGpE0AHbQbyawQzD8BjsoN/8PdvgbR8LiTjuLOM302RKJR8nT
AlN2pyWinv7Kz57EEjHJz/8AMoqHscGNTQKmyivyfbA6K4c0NWjdNWO+VYrJza7cZrm/9u0WpvFd
nFlZxUQgoJHAXKG+jAIPl6K/1v1UpMQukoyVuSsH+0Jh5V3E6RedTaOCon2nBBBRwc1vhVpgdNDg
6l+XE8halNnHGqtkkKKKSkNKrjIz/CnKT43+8L8FmT2ZW6y9rbqhdOKxKgoR18tPRjruLgdZ2MDv
5muWmbxkGGSzii0c/OodpfcRP7LLEZaS7bsQ83SkFip+uCyCwN9O8skJ9ItdfzA+TZspHOAEr27f
hdvdu5CztEQvo6QgQxdh2Jt7quOfxpLbneJEsGcOwvb7kN5Nl7vfueN/3VuzfDWIFTYqBR06KeLd
P24yFXOg6HVlUhfqKecjnKOISy3u/FZkUv9JPWWB3i0b5EKJo5Jn3gd4bTUOYyeZqGBMXceJVB7a
0SfeztnWenSv+4EbiH8otx3oHsrTa4fM0vF5Hn7OnujQOAizkSn9728h/yEWgo8IFGFrNC9UpdpY
mujq/JNYi1nEkGgzAHBDbWOWq4JB9qoCYzhHKTG4Kw9y8tC7Py4vlGlzzQ4yYNGAXkSQZ3RQZqtR
yIHUJLmX7mMaqSi5I2yDKRyuRxEsuK4/Xo62vNd5YlDno0QJguh9+i08sR2EgCEJol3tNOV6ktuY
8ASj+yI77tXf2OuLO+Es5PyMUcNQlpvhn1UWl/DSQLP/DHD2zRo9NVq0+Fwnid2NJX1LeuoB90GB
s59460uMOemczBxXkujSW+dd3NmJk5eJn8i+50E+zTclzD51xHzap4x/quseWuG+M+5j7KUxLHSD
bJPou6L8JhgvtYkbM2VHFWl8I9oU1f4ffHIANmDVWWYa63j2yYtMTCtIGk6nJtvGaJ5KTTi6Rcty
lnZxpRxSmI5+MkF3fM0WYKcIALHktl5T/Fp6j1GX+PNLZmfZWFHOtEbR209v+v44Ilzfn/5SsUZI
e+WLLG2s82CzU02gxCbGcu3t8QkEZHitAIQQ8Tx/jqAjr0zx0hJHjsfUTEPDlXZeIC2A5Ze1qXh7
ozxN3d6ALqiwi8OTcppuh2vliWme5jlDV4H96cA8pA/12BriZh1KGsY1ZPMYzWlZpPaE37U5JCur
Z+n6odPKmPDhJhSDWXrK6riuqe7Bqte0myhUtnKo2JdnbynLgkQFBQsWn87iLCUlomvlGHJA0y+Q
y+/ll1Rv8XFNni6HWdyh53FmeUjOyLKGAOtrEtGr8JR/bvbZIwVGNNkm2Q4TyzGnuh6/1lvMxA+r
4poLrVvjPP4sM/lVo+Jtj9zckHa37qidZCP5MfoYx5dKecdLYN92brQx1OSlL8p6ZY2qS42Qd/Fn
GUpQvbp0O5Gmi3gzxo2teemNILwZ8esEOPFMb5skUJsxvAlHPre4qblxhvkzNVgDkkt9yml1xK+R
9SQ9ewjQ69UpmqzWsL6N5fKQVwcBliaGlKl/sHon1eSNbwHdiQ5Ccpd1GCPHVrSp8N+V1OjOVz8D
gkGZJT+Uqr7pgNk0/SlsdwOyVrhDyiMyZVWJV2BXjaC2KvFGMN1d7naPtere671S7fxQetEb+U1I
vH2Z4SCLd7Ww1ZpB3pgtYpWJ5N6adehvMhl75jCJqRwW2CSHqo8wRDa5NyY7qYo1e+zlh1wMrhpF
PLgq3oGygZk3naCjpY93YhoFWOTJ1wKzZ1WpetXCEG3cegsG/jbulRcjyw7uUG3FRARk/DyYPy1t
uFPT9Ep2k6+IWx1BCT4ig4Hdc3BUIrwKqImLVnPtjsbeCtM3tYuHg95re79PkdlMG4kmi3sjtN7B
xHI79PJNEzupz+yoyOz28UZMtb2UoEo+CFd+8sOsk0M2iDzd8L125cxGzDXZxmNQbPQxechG+CSZ
eJXV2XOGMXsd1p9Et955hc/7pfuRYlqvGNoNmNhDqmDAI/nette7BwHvbElOIaMIdiKmu8ztdw2e
rYCTf8hlZcs1Zuu5OOz73r9Bpncfxviy08MpcEXA4fRrYqZftUHbSUGBW3jJI3PfiulDbnpXY9Yf
69TblUJ60MfmNs5w/s21Gxc3szoUr+tU34hReSg1EaVPGLlDdixdzbb65948pu7nZsi2Ip6nwPVv
FT+3DbewU+NaH30X9+ZjKnkbyDWbUGwfCysfdmjbPo99+jNr9btUkT73kvs8Cr906VbqIftee4lk
V/g5Rj58OO4LsX7djO23pofu33+PEwUMIRaQzbWU+rUjmuFTHGK5Ilr7eBBuwJDZo+DiU5xcwzLA
3z4YPxtZf6O3nLA6l3GqZV4s7Wpf2UBGuEn99uTXwy5VvtP58SXbVcX7wI/Q6UjtHEe0sdH4b65O
bCQzuw9pVyruMeiPifBS39eoKfUPhXkt3sX5dsSyVhW2foETsYl9/NvEDh9w8bQH71QK96bP/wCb
Hr9h7C0xsFCe0vQG93cPTreMU/DQX2fSaZCPvfmp1e5T41jFNxT3bBE+kjZgRP3SYbXZP4d4oiZo
kNpB/RPBbuTqC/rUFhx5plL81CQodoVvEVLJKfR/eDZtbiKSjDMlSJ2JOCZusAzQe3VjtbZJwhHC
L0W3a4qti2Kutklfo2gXjbsyeEOuoxhw6f2pmV998aoN7QEDeNwh1T7gp9xqibvRRGHCNKflPVqQ
aberhUMEqjp6VXEqDnH7/urWJiIgjABwTl8YGx8HcTzDFdSF0uzW4iKCBXf4UHY3bnjsqm9ZUeNm
BH+2crfYRh4yzdgEPrIGIm1qrwT7Zmtfq9iJ9W3Xf/O/6M3r1MML2gM6V4N6k1YZDl641Me37p2I
HU7oO1V4JRrHQvlMkV9HKcE4CFS9O+NbY51GmbY0hfD+GmfaTS4991K57ct2V+c4DIPikpRNKT00
/r2u3pfjI27yumlr/k5i2PjhaihMoK0SHqzqvrFuUIZUMcqsj4WBftqwF5WbTPo0FN5RbcPN2KBh
kNuxz2lb7rX2LgAe3rLRjDvS16ah97dmmrL0aOPuQLGOuxGEhTlsyS3hsISFMF0rKZ61d94O4Xv9
d/Hsb7w4Fi4t76LNTjqvQw9DDmB6qXsTjY7nYuvbxjY5ho+T0NGEIF2FTyxcyd6FnF2y5QqaXxtl
GJm1wS9xyPqNptTppi3F9MZNcYqVW/GRVHpH+zTY5jpZOeVCuYk88yqSMmOXheVr54k088V/gKk0
4cFgaYaPMVyt+U04zcGWJkg4hODkq/0kgY9SxH7tVrpUCH4XZ1bUkWtTSuKOIkTrwKnvWWROpm/1
13yH2fz/kXalvXHjyvYPPQGSqPWr9m7b7T1O8kXI4mjfd/36d9i5dyzTmubcDDBAMAiQaorFYrHq
1DleVdyMUBR/4daSaArKZMPvzDIpqkxmGXrjOjTsjuGx+ibbk989h47+XBxat7suqXUwcUqH/Jmb
0+15Gq1A4+NiRvbD671awEnfIQsHJJB8hiKX+AyFHgItUms9Lo442nIQFhYPr7xrFRYhQwvTIgtO
y7quxqMazHPiOAY61GmrMuYUCvZMAG+HHgtlaP6AzI86sw3DSITwbxdJVtSvgbEMz5czcp4Nxl+i
XCn1hDJNd/V6qsUawAvZvWxi78mJGbu3dTDOURQkmZRZ1TxkGYaPMVwAzZLZPzPoI3WxeJz2e3gL
oC1koGRA0oeRJuY1oxV9uURJAlUEPfeMFHd5PUBHOpMrN1t6H+loZhWTGhQJ0tKYlsBXKwJJz9DH
dhGtx6Z70fTaQmXcHbrOMnGxV91pUAgG5mp6X2hOpRdH5KhQ0xtvdGP+htUfzEb0ezF9iFbdEsLm
xSg0R++70FFaDZrRYPW3Q62YnGR+GcXWShHvF5DqKWMVNAs0g6fcqUoA03DZ9HljD6pc2oMoe0MF
9YoOReBQAH0c2I0eQimsLdWsQDRh5LZcAY0m98c8+SGDsthUE0euZUduxZvKLB2pN/HPKM6iph4w
KmhjlNa8IPPNQIVGqsNghrYE1qUeSiNZCjahbD6QJAyaurFbrfXAafEqxhBWwk1mjVN+0vMJgukK
Uu9M0oPLzrIXw7dbxzwQdcHsQ0lD1jR0P3Q8JACxsjtgqtKQN7+36/kbJ2GegioZYoiw4wBH6fDc
q83nisy80Zd916fMxCB8QGOanZ0d+74q5BUzrbPXX6+OZK2B+jBChA4YNmQk/3uhAMy9AIIrEKNC
bZa5AIt26KAAi/qDDLYpaTYcreIQxexujyJCKwe9RhR/mZNVrWJBtFzDjK45wNPE5qlVFSvPX9OM
Kw28U9ABo82bLcYVljRrRgwl0m8H7nuHzgUC0OMSOz9OkJO+7Hc0zrEXGKHMhZRSAhc0E6MqPDji
sdA1D4oCDqmgKI8/i+xHml3rJR4vUEW+bHD/S/5lkEUPpX0zyIMOR4+1EEA3R9KOlVpAp4KDmKeJ
xYWFnbPCTa9PwwTrUKuC5gEuaE3JjdDFhyIxLAEioWvFEwncK/1i096WxWxaOsUIMVmc+fUoYIAk
Hx4SYiRWL6/HLoT+e5IG4Ih87OIR3ZBS+/wHHxUVLPyHd/IHFcRJHWV9gCK9B1UeDG4TNywn2+jC
5xQFBeuyrd1UC4n0X8aYq1OX+2kytFDztOfOzeoTOmduDGLPqb6fXdC7R/Y/0CnbKWBhbXBSqCip
BpBZ2O7NdtYxBvRFFLEwkxX6mo1X0xfFgWiDn9zQfL5x6k8isQwU00DCa1MKJ5BrnCYvu8Nk0kG5
WY7GQ/8F2phOfEP5Vtc74Vr/wlVo3PM6TBNCrAexSP+gjJeHRIRqMY5T3lfXbZQ+l4twm6LMg+cc
UfHynL9f3g2ZhmvWz7cW6XnbfJiyztpU1wdaWZxc2n1b5Cvg8YIKXEgPxF/dwoHClXBdOWIQPerO
EgxXySOvr7l3qaAkjIQNIrFADjCXSi5GU1hAu8kr+vm+lBIwYKg/Lq8UtA57S90YoT9is1TMv0Kv
APgVT6vKx4hOT4mF/KQJst+jsub2ofDNmGRwbkAHlshAQ09Xw5yfJhnlRYgbfA3H4hd4jC0iCUhs
svl6WvWj2CjmQZVWJ9OhaRLOyE809TEvDYgnoiJqKLND5MYHP0xs1ascO8Rs6bWcfUo140k0UBfQ
amij1eKNXKM+0MqKEaDb8GMR5E8CpqCWGNmRuuqBmZh+tCg2qnOmL/eoPy6HJjK/YmLAy+L2vi1+
CChVadPqib0YTGJkiwLIGNT2BWnPSR+Lyc5nUHiBXVSIivtaGg51pgYN6Y5oq/mjmb0CVOHrRuQh
t/6Z1tkhXpSXLGz9lQhf2lZ09Dx6Ftb7bMmcZSptba5KS5MB6Tcnu8JoC6layMP3X019eNGq7DgK
IOxu+/zQVdDX6ONTmkk3E9glrVX8HEamm4mauwiz1euqVxqQh9PMYwOGeQGo3jaK3BXazJpeBCSC
OqTWm4EJdkUMSznAxSNxq4D/qyw1inoHhUorK4pDGHYogIARJw4zJymRmWagnAZ3Sd1PktWs5VNM
yA3Y+qwpqlxDW+4zsdSgSTcEVWMYdpbPPnh/r6PSdKpUPyUT6L/NX2NfvDb9gLkhCT8T6k+DbbZm
i96jvoI6MkJtUXzsajO3pbF3VaE8aAVEUorervTYj4QRDcvkh07JCEfwasbqvan0j3hMQ3wM8GQ5
BMltXv8S68nupyLotTgYxh8o5rjgYHGTNrutDSVoNOn70mJiUs2PCdqSGHTSkGwOd90yPJZy8VMN
O5+kkw1hIdNS26zwckOF6GoHsqxIyEZr6Sp7bKobcDP485oEYTzcg0rHAdOPF/dS6nBOHc2dPsQX
AEMVKmMHQQImQehm0+hMASdbldC6EN0O8EkVqiSdkzxVGM3O3eWKJwO0W7Kh8ND/GGWHPYWxnVO9
mv4LUqMDIf90DJz+fnZ9aEyaEm5NEJSxuaOgd8OUdCBDm73xuoQgO2W1lQP9wPmOe8Fra4eJ01lj
yGOsogND4vn7oGvoRoAuzcJwSA7guvAdCwYdoCwfFh0qRGl006GaYymLyUn4zhWXSwtmblKzreXZ
bLDg0Qv9xjXuRZfCXuSfkm/avSs6hTMF2S3vcbp7UW0/AJM2AOVjYNAAKhFUPCQDGBdAkdJSr9aA
DlfPvybHPBagiQ7t5NME/gug9G+5yG6ap19aPOPN2mgkyYxWEMpRqFDapLfAKmY1Mmata7/mpUq8
NbPJbj0pVSv1aJaqE0GO20IfHI9aByR5T5h7QIW4nfBX0w1Gtg5yqjyAwMWC0vT1UtTWvP4cavR+
InS+4rl+lYX51//lOZj0zAL/YjmoflpCXLvWLSnleckZUHvhQ7Hpc0RALdyZBt0t3E7fpFtygKLN
QUOCEUP+VgFJD55Z141d2KM123RW2jzOQXMT35bB4lEvooJMKUThtVMPblgBahY8Ugx5L+3Y+NT5
GbrJCIiwZtpcdCAf1+ZvE6lR01yz4gQVA3zPXH2axvaWSPovmcoEzyK4TCuFVtKhR26iRdKn9YNS
Zt9SoQRNVQ05+yJ+ltr+WUjnq1iF1nylnPDwE0Fo2Yycg7iXKm5/O5MyKaQuczLjPMiRet9owxEl
HQ9gYLfEa6Vtcs4TYUfoGtnzW6A7p/Wbb1UN4F+cTDCBVr8oTAsZqVN7azCB3aAAxS2O36fJwSPz
PvJ4j8w9iBhsKwTgMEw9fcQoYOAHDM1AEDbgD0+C2pO+1x5850Z3V4hkGAGoPNEZskqbW6HdP/Fv
ppmkMUmMcE3FDu/Na8NXr9dAOnPe/BNGkd2qx3aZTB2izKrCzFtsqRCsnu41fh3Q5j5VSk8cnvPv
XcxbY8yFMkerKM869lPD/GZDcAoxo1SiN3v54uKZYa4LCOiVcT2AqbfXm1OfCtdKLXugaeFAc/fK
AtvVMLeDAWXjaVnQwZL7JLMbNPTlsmstIoBUNms5tYG9sAGyR4zygzcfozbMLSC0XWW00JKCIA16
ZcbjWj9c/mh7q9kYYON+Fo26oVKh5s64k6ufpA5KBV1Awoshu5f51hBTlxIKDMGoGTLc7FedWJlp
U0FIZOOAcqGrY1EpoRRXeuubTitwPINuCXtFbG3TjGcTUNRlno1cxVfU0HMN6+8DuUkmzP3nmgVw
8hEFGPfffVUmYs5ZscZQHoUrJnUgy+XPOFJba5Bm1Vq0hDMhz/ERNlw2RmeA4x1fFtzkrmhETtSM
/9IEEy70VRDVkX5Atfychc9Rz/n396heME/9l5+f9Qc2O2Q0nTIKBAZQDPL129mJzxpn5XV2qp/O
0qEI/PEp/AHoICj+MVTDrS/updfbn8CEDwnwIkHU8RlB+HsqUZSZjwJEI3jZ5d5lujXDhI8+08NW
yibwJpfms5iQQ90ZVytIBKsIj+RZf7zsibvnDmA7EMUaMhotLHmUFodVUdMvu/iaj/r2U/tj9mSb
ONnRcHKQ06DLCTIBfn/5PH3BnrqtZWalOgGha9Yh7PcO0AZ3nQ3FFUe9ylGCgN6L9EtyAbW+Srzi
LPA5vDScQL13LnQFFR4JRMQYy2auHaKPpd5odEPTJbbaMTqohsKxsbebWxuM0zRgfGl0FZdB1RO3
MwTUKlR3KaOnfi6+LoB8XN5N3pLYT1qqGShxweutobukTC897zrYN4CJUnBPUM5LJnCpEgrRfS6E
3iTW1000E4vk0efLi9g7aJTb+r826G/YnPVwzeZimIEwhOyMR9+xgwdGeZ/7juXZYYJWkxEJGiKR
4Ck3g1thbMfCsKgLxh8Nk5Qv8h1VD0CTxyufCdjwbmrn8jJ3c6ztOhn/S0ZJ1YGiBbyovZlyQBZp
kxIFkxYQ1GQ91qDGHu6UCdClbHLBs2lftr+XDm3NM66JEueEx7miekl2AKroJmtKO0pqzk3HcxjG
I8Hr1M4DVQcepVMkJ1YIVODldezxT5650P/rL0wOhN5IKiogI8aUcRSowfQMFQjoJIHq2QmvQGCo
A7bAewfspUVoT4B2hgKVP/Sn51CpcgB1MlRToxEAzcy0ugr6eLMJ+a+My5m0+xU35pgEBaVIosai
gQwSoXI5qd8LO4PUoWRnd2jh3uY+T9Nz98JF9dsA3wEoZj60PeWZaMJc02TZyU7DiXYqIne81pCU
CehR0CYeugAgkrPT+94H1O7KDC7v6/4n/usXsJWzYumHtNPxbq8wnF6i2Iimd4mxLX0ceCdx72W1
WSxLl6a3bdSXPR7fRhtLOIMagkFexXZ0LpWDrUFOIPkYmzbJUTzWBCShpvEvl8tsMRjqhSqMDETW
EhTxQuR1nZ66cjEEdQRoweVvu3/rv23vR6j9OIhlieoRRXHTXgt9PlOAF9SJ3PqE7XVrNL/Iz8t2
9/34bU/p329Cu1D1kNTLEA1kZcSTaFLAqii0nICwawR1EfDRg5H9Qw+doCEhhXOP+iSJMRcZ21Ap
4ZjYj90UB6ZrBFNA7PfruhJSUE0L3Zl7DXiYxldP2fXkqDYtOfLex39jDRkaqJAwQsX27LWog1SC
QBV2M9RRbVA5YrBwBigXdCGu4fEHg/c/4ZtBxhljVZmrJhZzP2mAqZNP6FZxbp/9qI05FglWMO3B
vlxX8FUopdZQtT3JQzHuZv0+BqDphqQ7LcUXt4jcEucZsf8h34yyr9kYfKxriZYRII3KL9mNjlAW
xOhMh+o/BGseLjv7bgCDMoIJNhOCLiqTX5BWjkIxwq6tLaA+/eNiHiMJrJgi1xvFnfcrppIAC1VF
jEuyuNA6BjhoNmBJyGUPlHOWIn/OtNyFmo3d55orNwejMKkkmH95ibs5xMYwc55NoyJRvmDopDJ1
N2mupfAFSCyeq+wm0RsrzIfsV3MNoxk3gexLmBGfUe2HzgtUIWd7cbRD785u7vJpdXfhAdvPyiRo
eWeWmgYSHlBRTK6COmOIxOyr6c4o9EXANEFOSvpy+YPu37ubtTJZ2QJyRLCpJIKnfc2+AQK2Op1d
of+P8k5mR/f1d+mK1vmVH9Whe6qc6FZNnUTkhDfetjJJm1CM6wxJZzpj86OfvkrNwzL9uLzQ84v9
w+tvs1Ama0uEFVL2skxf9JTno9f8JXNTR/lCbma7PE2HzFE620zv/qTBv9nV84DT5g4qitaMJAOL
q3X9awrRrtXoni4vjvP9WN6BNR3WpU+S3G/Wb2aqWBFB7zTnTXztBum3L3h2pc1C5qnui9kgaFiQ
L6RpMevDYwfnWSDvr2sCbuJZolrJytrZpVhitiFzLn+q3SC5WQT9CZtFKKawFkKHRCQPD1EHXcyl
ASQht+bp/rIh3mlmJ54hatIJRY0g2aMNZRTJaYmV+6JWv6YFUAap8EnFJHtX9C9D1T5BIcvT5tqf
E+NgjCKnasvzDyawDCMR5rwckG8ms9UmoTWOTmaUnFMs02N64YidFY4333Yw0lEchxVuCGltCaUV
3XwKv2BEpH9BJMNQ79cmc82HXLRE8AitCKa5O73ozTMG3CtIywZ1/S19lXgUuzyvYqJLGzV1XTQS
WJMUPHZVjGmFB85e73sVnrDo00gYuWTylxlUoOKI+Tg/Q3pLQZs6NPniA2US0kB3WlY+8OzOSB55
47L7O/tmmDkxy6jkREW11c/WwV66+l6dckybzO7lBfLWx5wabZF0qKu2uT+pXjQl19A+rSyEVAtt
ea5mLv3NH93obU10zRs3WoRWMcc0yn2wvZ9HH6C76mOy7DwRwL92aeC/ZI45HFqsjjOZ0Remz3mq
yUl8OmfBq7PuX0CUkgATwIoJFuT3y+paNUvDBPFgsssDrlkrcyOXlpLRE3ZoL2+9Kf4M4AuCxv9a
ZYUr5rErMlEM0WqYgJaA7CqSY86532MnAL7lzQbTSikktSdRmeXQAG0PsV3ehocfg7N+qpzaLm2e
y+9GmY015qw102hEs5BrXh9CXTjPrteu9lMpC4pcDhbxNBffLzv/bvzYGGTOGNAXlVSA2N03F6xI
BfGC+nLZwv7zeGOCOV+9pCViVAsAVwgDagFJcRwi8yrsZbvBIBhZoTLaDhjDmddTI2A2YU2vlV6E
LoHYuGsPHutQxDu+eV56UBFzfttusWLz25jjuIZ1vPYGsuHOBfdvbCUubT7rfh4Ar8otku4GtI01
5jTmi56L04CP3bkQIjaOEuYELf07lZSdUJaFEH0yWH9YX9uYZdJgqawHDVQsqE9AixzUaHOw5P1B
wNBfIjccRPwuRmt7XpgLCSIMFTQwqUM1gOTWnhBZECQ+Ntfrp/5fxx2ViTvpUHVxTq1RuZzxtrwr
oUKe2cDH9JZmQaXviNbjcMU7prth9e2LavQNuYniephA1lFEtigeoyA7giHW/UNJAMQejFSpEMOD
iCSzcYUUa4melUDhgxqFGAP6+X/ok282mP0aKkwAjjnS65i8Ql3JGUTjtmmnu6pWUWbuvvQzBEP0
1csw0WCoGHKYgD0KAX0ZJzfNE85dfH4wfLiwNktmNjQmjaQ1E8ir1NvotBoHcQ2guQTVRQDJP7e5
lX4ynzun16y1cIANQVmNt7d/E/H/+iLsmwbYgFZYlzT3IxmUN7pxpUO1AtwG13NrBHhRXpXm6kLr
5HopDccc1uMA2nSMDncj7+6h+3vhY7BPH3VZpNyI4N30WYdpXgVvOnDMH6IbKonWHUoXlIpf+HTh
f3OI3z4Bcw2NcikZhXAOi4u7ZNb6Ul5Bivh+BOLV5r0h/+aC0MG2AZ1JyHoyYVHtIcsuq+hdYjb2
2N+1j/ntcBN7ICQA2RflqDQC6XUJuBggugr28xoiiL1B16dhSIO5+4w1E4cuRdWMYuRpUZ7WbMXD
4mlefM8bRtqt0W2tMdfgKEagl+tQk/4tdtvZ2WzP6/UYKA4qSsGCD5t4mDnjGd67dAyRAGYF5QC0
V5gEJhPGWpon9KR189ssPBXrXTxy2L93j8zWBuMvRhjWuRCZKsi2Blf1MGV4IA+rv9o02axeuDOu
eyk7fYtAUxLCtwpLZx/X4VzqaBQBPhAFJEh/qFco5wThYbRFr/iSgJD3WXjSOMFpL1faWmVCpTnO
TVfRWngcfavywe4VrhTb3vNga4IJfyRp46nVtdATj7SR0L1Cg8CKT8ROAX2drnhd+717bGOOvcci
taxGoVyRmhHxWEvqo4o2ydBF3jCkohUuKJHP6Oy6caN8vpx5cb6lxnhl3crA7IQz6rnzZJXZkWBI
+d9ZYHxSIGVbjUOdAzr2cxDqzhoLU+XY2K0wbj8gE0LWPDdr9PGpI5ZPoICYZav5VN5NXxvfhIS1
/hXqx354u7oyJmutJrQA+vP/KIBufwUTWkAZ3Yd5gnCdY6hS87OHwU894dR5hgUWBr88Vd7yEnGh
hrvXxNYuDT2bNMjABL8RaQPuJ7H3tQEt7zT/qqrjs2r0kPYZc9WdS/UKkze/VNl4bNWl5iXwe1fk
9icwd0dcLYYJaTOaAEYP06n20tv2e3MD9ggov4TW+hWDTd/7G15Q3Y/mMgAvpkRn7FmOPEx6lVFq
xBrEX6Kr3InulTvpJDyAGshBt+8ezNG1tf687NE8oyyBY2FESzqGuLDoRSln4Muw+iBBkzG5S57A
g2Ut3+PKVp8um90Ntm9LZXXhU1GN57mEDEI7+Hn6RcgaS5A/JzIPUrpbVDQ2hpgTu2hytgwxoJ00
3aHhr40tELrY5Ah6Gru+QXuL5z67AXBjkjm/IMQriLGixKT4oDoMXfI5uVJfBg2JQO1S3LP03J6E
LAARFSYPeMCHfeu6aaqYoqGTJu/PTz7USlyXce730KK3ChBLrcn6EMcQ+TDRTIur+2JuDkUlOX+y
o292mYtsXNYxCnW8yOc6RuEQnSbZDuvhKK+8ivTu8YSQKZHoELHG0kKsXRJXmWAAQ5UtQeKCmCno
xM6qa+IXMm86Yd+BNtaYYKAraV7nspYjGNBZEjR0gTsF40aNSGB8h/62ywu9u8nVxiKzg32iCkY7
oO4lm5h46OKXkRRu2ka8XutenQKDxACV4kMi02L8VAXqrRbpgxOauqfJDw+/R7/HG34JandmeWuL
uU2M2hBnnU6niLp+5gxy4nj1+l7zFhBCmGPkCYtyWJMnZRn8y465W0fc2mZulB6SIbUKVMMZSgGi
Nqt5zZ6Rioi3i0fc+L5PreYlPHHjAP1+H54Cm+/LeE4xglEwVkjojR7x0sGqfEwDUlSQ4OeuEVkV
YNoHzlp5NhnfkSZSaoJO13oref0TSm+olYo/JgdYTfABNQHHHs+HmFMvC2DLL2O89JcjWDYgFVde
kSOFB/ArTrsTONt9pJFvkxksEh2nMnEuSFyetL4/5cX4I4rL+1Ew/SJOr6EIqlka+PpAevUcqton
WcrAmwb2NVuW0m9yAWRyvN6pK/F7CR3NJRMD0AOAxqYmn0qkrXhwY2/0mPOVqHNfcARWUUCPZl0g
daV5kYRO6jJZtcY7y/Qa+2jCgHY8mikayI/efxtIxTSA7ZxrVoKJN32FAbvu8wg8fnPL5xzdvb0V
FePxGIUnIAZ6b63FcOMiV3TXi9e6cWZyGymv+swr++2hJiBl9pcZxrmyMAWVo4RS1XLEmoBAaa8W
SunEzbx462E8CxNX02qouDNTEoHz5WulSRZoblE+nmzOgdndKA3KhhD/BK5ZZoJCuYwasE/o1aiN
lFlSlj2FovkN0elQzP1zs1b3g6aAJW4tcHenjSd3Wo4cP+LxZO7fa5sfwuxhXYGAaxBMtDihLABo
pps+mifpofOkYxykx/hV5hFX0O1ifZTyBYHLGpp44Oh87zVJARZCpUOGEMnLVRctL00422pTgAlQ
C4ap7yzFIJzn9W4VYWuU8aFISzqhE1D7g2pDji6S8SphArVziO6ITnYeHLy8wzvVRpxCyG0BHEyI
IZ1/0SZM6WWqNXoI+UzwHPbOMFz/Fv+jQ2hj0EQOKjSuOjsJqsteZNdHfoNuB0WFn3D+DSiAaeiw
vv/S5ZQN4qiqVFV4xhx17owvGDq21WPlCQf54fKCdz4xrAFhhyxCwWAE++zOxwGz8ENveNIj6I5/
4uickT9FYat2jWm0P7hYQYujYdoIkkUgo2YTFzkR9XkYW9PrPc2v1V+6V/nyQfUr9Redf+PHu90l
bi0y6YuY9nFUESiZKDd0oDGheScYQQAoDK14+QfCGDvPYKxRR4mNktnt8GsliV5HVbdD//4H2inv
TTFPpLroukIWoEEtVt/X5jGsNU7Q+5jQvjdAk5bNiYBcYdgkHWToamV1xAT9umhyBIUHp9hJ9GAH
0gBgigME8wNiMW07UCKUIH2fPYgqK3hCx5gb7nDQa82RfAmP2dYPK74S5ofA9s4uC1pcpVGNtIiA
P19PvSwiPwfT5FXxdr/h29rO/rL5hnkprEm1lII3d/dTixrM5Jk9D1b28R4EGJdAyxmcbpgaZE/y
BERZuco4WJl2JWeveMiV5p2udZyn4t5aKDJXlFQqNMNWWletXfNlxWnS9VcRg7rZtyHhyGHuXG9E
1CB6DY4iYHJF9p5tFBHMvhmkGiC3ARbVc0JE/PqKYvIRde0YfCu8u+ZjMvzeJnPBtapZFmSOq3Pt
H5B4Jzni3vFlp/Z57AIf79L3pphrTckisTHLrIAg4Eqgmlp2lhSrpYW8IRAwKyKEwArVFe95wVsh
kyiBtrcUdOmP5GV3BrnfLZEtTIFBJzGlUojRqKLzprml/mgPkCpEVQGNWNXvDusR858SyqAJNybS
rXqfq8C4TK9wFTxDhJXEqGJzBmOjAoarXArtRcPUwdy1YPdc88qW6xYPudS0Ll+kH58JsAlhYHCR
4PUPTqf3YbJqCq0dCxXCasVrvz6q4Ay8bGB3URsDjNPosw61cAF8sYOeO0ry2OsgEQXxeQRJVd5i
9kLJdjGMpzSFMTaiAgc1osYqGtABTbndz18G48vlRe2f9L9WBenP95+tyGpBCc8KikD6Q6ebzsEI
NpLmwTbOOt0Jn2Rg9xyguScBF48qM1uCAuRBHMiM6CL/FsmivGCJdBYxxJOSEy53epnUMaC5QIgO
8hg235mATM1ymYqbBXQCVHnOP+cHqAm5/5kAzQ6i86dy0rCsQNwZ40uyieTu/bclAgGItYPWX3xd
Qy2ZMhr8lt3jP+93k9atLSYNyXsxmWK6yiqFuMTsqNfoN9jlPxWX2M3ptvaYrKSPjUhuYkgKYg9v
JO+30pk0nsma/4Gu2u6lB94ySP3J2kdyo3ZtQkrBcRYFp71hEJ33HthIbdWtFo+WhTFFxdfQ+Jtl
/mWXndLCsErb1xVwOeHr2/tnBAc+LFK+YG52vns23hbKzmrFJJfkOYdk3f8uQf43PvO2OMZnSAHp
k6HE4sygPEwnqp8IRnQMi4w+UAy8c8hbGeMxkbho89BhCz/IP3HvnzPY+cMFhIFCMEXpClIl6k6b
fE+GfAzEGiBFS8b0BnySeqejNXNowCpmZr1tSunVGqY/2/I1H1v8L0h80sqrIGaTjYWVYFRUlU9r
9RVs9X14nY/ovIY3oP231qWkPOve5Si8e3dtfi5b1jDXYZ2yrvBNYNwk8r1Syj/KrjYmmOsRpC/S
Sgiy+z/wq92d3thibkozjklHBmiAUlvqdXL87VXl8R94FfXRSzvN3JTrCjWDOsRd0gPFAY0EZ4Zq
lbv6Jghso8kbgss7tUPOg5j+tjb2tRKWcQGidmjSmefbRHqCFK9qiTYdZOmArcPwSpoFNCCBDvkf
BKTdzGBjn7lTtBEK6GWCOyVb3OpXU7utQyHgVDMERcuwOdStJ3qzH7vhv3ShczjZHCpNCJUxSZBh
Ycn9dXNMAOs7y5/mAZ8+YTfgb9bJRIte7PShUvrCz4TQHqLFmnMZPPgVJ2ukrnjBfc7p0WZNqSnE
a1NVgicZ8itShVNdRqI1divgXL16ELL+2OsaJ+ni7SETnaaMZJNKpsKXjGeh8PQCbB6gTWheOL76
sQL83leZsALCEgj+1VBW1h/HaxK0L5QMDHSbXKmpnTY4tQRuewLSTPJBa0qI1j6EsjFI2s+jGP0j
COMgK2NBeeRTT6W3nwWH+2Dcd5E3ozSqbvZOqad8HlAphjzk4E4AH4JTp5YeUCEVYNjwwLxZjAB3
cJEG+/HtzTCzfxL0ocICxLt/EEv3Hh1QvdJAfQRsFcDy79dYtXORjRGejEYyLnYnxg/Q0f0+YezC
rkvhlEnh98tOs3cVbQ0ysXtue32JRxCALVFrVctNkvHeUXtHbmuBidiCjh5mlNBUDie7kc1rbXpM
qsrBq86Zy9oqZR4Wbm+/NhZZTJUOge9ppArf//vdt+eTmOxFRRdTObRW/36/cqJl6IfgelBlzUra
byBgAQf9w5/s0ZsR5lxna1Is1VKZXghNG0rfXyi8bsO+372ZYPxOXMk6GzUK/2b7eQGBrPBYKY0T
FaoTy4+XV7NbrEU12gAZM7CQYPp6/80ImFIWpaTitUhDCZgKad1R96FOzk0M97wbA9ngugdE8SNK
kczzupDJKFDslq87IXGKlTvAsBd1tzaYE1Too9JFOqRH6VjtfEiOujuhUy5f8eLQ3kHaGmK+W7tm
axielYWlwyBVliR11lDcptmvsr8TNM427V1apoZ2IqVi0wCxer9LYVvocjxnkZ9BzIGkT60BlaSx
tOpOdC47xN4Z2lpi4noyzylGiFogLstPIbgrpRduwr37rtvaYM4p3HCW5h6KcOmBYDw/OYIuGjST
mFBQvMLTUjBiXl7UDh0UAdzm7fsxhzbRkcRg0qQE5WDvpJgEPfMqEN1SrMUb7VG3kK16KMB4tAYy
/Wlja/sTmENNBkGQVgUFavoCo+89etCgf0M1vF3ue486BJtaba0x56ArM0ju9B3glniv0/TYyD5B
KcZZ5iv6do6gvfr58jfedRxAt5CLEMhEsqwVFRQSim7BzbKOMQqedVI4w1yUVr+0Pa+7vnengEL9
L1uMk5IlU8alQgz+/S3Xq9+1nemW/8bZPecbU4yvCk2mlkRGSUAu08Osh7fR0rrxMtpaEd3I0eQL
88jh9dpB0cJbNzYZbxWqhKhNpVBoPDbvQIccui/tYGnPM/DdNUovYGNIgs5ZHOgb9leRAxwQqTnZ
+f4x3fwMxmPDbNU0rcd1Gl9THhcJzUM3dMRbqjmOgg8wnZzYQ7ftg9NuDDJOS1KQqawCgve8EKji
LLY2ef/OSZmorRdNR1ZVF7wsCaaisMw5yFMecHMnWKORh5qjpkEfTGYZVQQSmdkoCAKu74NUp4Ex
+QkmYvR6DC6vZq+GBEumQQwwzaHewuxQpo+qYK7/qSuouLxBOI8aEo0p/CmY/WW9GWN2JyRdouQr
Dp2eZFdVGV3nVX21ROu1GWn+5YXtxJJ362K2aVl0EAcqPaaezG/R+FQJN2LJ+3Y7ERK9QgAIMfAi
SfrZ+zcPmAaJ4joJUgqggYKpNRLgtXvmeaRaZJEj3V1e0l6i9c4eE7PmOFM6+Q9rQLy1MUGrkcwR
vVBcd8t97yA5Uc4nt7dS4zyHz/eNnZP7bnFMxJIaqcrTCYUgI6tccWitRuG8I3ZdYrNdjKubi5pX
CuQYfVLHn7IWuMTmhxDxyNB2fXxjhfHxCYTek6Yh825HXM/1Q6ym9qQ9SApX+om3RYyLDz1QAMmA
dIAG19VJlvMWkZv/BFd+TYfngGfwz8bhBYw1KjnkMmnToD78jz2D3e0CdZ2iKUDa4fX8PmHNDTLF
ulQkfgIdYlF7ieJvQ8x5Le9dUGiPExpjFcNA2/G9kSVb5kWfF3Cmx/YAiHPhymDwCfRnzTpXAP/B
R6QOwFxRMIn2vwGxdg0qO+9N5msG5cx0iPzhqPmKrTyXn+n2xSDpvwHDoz3fD6g+zsXdP6g+7h4y
4LJMEAOK5IN6jNAKfT1Bi8RX2+MIdNT8SHnlJ3JCMmKtbghad25xia7nw3ohYUhFyhRozTD7OKga
eGkbNfTqSXcU6bbSdRD034+g1E/Tz5wQuXv6Nsbk9x93rSVodBaY9irHR7rA9ov2PNmhb3qpZ7pJ
VVvQFj7yF7l7j0qiCbQZpueAOmMcqWybZKkGiMNT+U0VwFPfcDpnVb04EDGAPvCIK3dOB3ToDYit
Arwu/9YB3xzFLBVLZdLM2F+NzNIgsxWPGCetnznfc+cxrNJKCNWhV6Cxw2xelyTD3A154heYqzci
aA3Mp3K8kkXdD/vHGoOsOlAI0D7kZI47TgO7KCr8P2lf1hw5bjX7hz5GcF9eQbJ2Vam0q18YaqlF
AlxAgCBB8tffrHGELdVUqOy5fnB4YtqNInBwAOTJk4k+bVR9z81QMlyPQQsrIDOc18QZnnt4X8FM
oM9mMgWLKx954S3wdbDzIqGkcjIoLunL1nQXhSnI0Bu/m74+hh5fmuwWvgSwHq5jeJDeTFZ4Td77
Ulr1oMYJsmLo2dgnp7X+spah0/QcHtonroe1GNcWydbTIVrON3p1TbXyFIZnm/HbUGen7ORkIQog
drHs+EeQ75mzd4zfXol/hjDomGr/+PPcXkh238Y7S3Z5CztKGUIuuu/Q3Tk/u9VvTtvY4MtW/J6M
a+WAS7sCcBO2IfqC8Z+zcLVb18v4PNMl68Vilq9Tg26c7tqCXRvlLMlQey5CXQq6hB+U2d5V8B4f
6fvPE3c5KLAFfJx/jgnl6+9BMZcB5JGCtkUfpLOY1/OqnWAGctKMnWDmmVwZ7fST/xYX/xntvCzG
XY/VnCq6NNobuZ7XVRKuYRUFEYZoeeKUmvsrA144idCX/u/P++vzv8S8qWzwLWa/RcwPiUEgbHPs
brJkiPm62Mq4WfLfV0a8cF36NuLZqmV14xb4Pf8a8dQIU25g8ERE8pdX5lWjtotB8uUDTz/nywdG
PdN5nyMUe07jqjjYciC1+vz5oy4cd9++6TTLXwbxKjpBJLyCXlTRwk6sjX04dc1DFEd0ugIpXFuw
syQF11oTuHnULq3ycXBl3ILM/fPHXLqMffuas+SkXDG6gcQKKZzcWKG4ahO17SAiqvb1woC64fPP
I15bo7PshJJ6pLVfwo5mRH3LdGLV3rasTn8e5dLdANi4GYEoDndu1J2+r5JozLa0IiNHdS1b8hxK
TuF6+qhO8sRLPSdXC70XIv3beGdREckAl7/SPY03peph+DgxQ8IPlfqLsIVa/TXQ5cI0fhvvLDQa
V5Y0tO0cDg57M7zBORLUb1fm8MIZ/W2Ms9gwMjAVbTHl/+CMvPw5Aa5V9klC/rwRuZoLNOczLFcR
6I1p60fT9e6N8pr2/pVhzhmevpCO0Q55geYtmChM67G9K2u++nneLsHWmLd/f8x5q7E58GIKWSP+
ioWTPHZvfAbDn5MvILqcT14U/ZyoPNYnniCDSxBEZ1H7/f2/Kz2czDr/8zvOsm8euSXDha6AZkYQ
u2biFf9AV+z7EGfbzG4mqOpB1favI8UCYF2XoEJ2CdCYd3R2L7M/P8/theQLnBrueSemLPqNz05o
5lt6AhP59JgaF4XAHRGOmWEVQmX96eeRLnXVfB3q/IYKG0fXbmdc01QXrjNkX0eVsdOjMbYCIM8h
z+TDYM5tfks1tLCK7StS1e6RwuVysvWba/S/zVbc40269PxZksos8F9DZpGff+glOuq3H3p2AcN5
CGdnR/HlSYqvTJuCzFvQUbcnNSe1nH5Hr/zKuXRpG31ZheAssGY7B9xbzliFTixckJSneR82V8GW
Cw8hfFjonkj1FrivZ0dFRosykn0r8L4b1s2hSE4kbGgVXFe1uXDQfhvpdKX+cqY7zBaUd1JAz9CM
J1QgYYKahLdB6kFocPgFIej450W7GMdguXougEzod59m+MuAdulym/ZIRKAmLDV1UrM+1H4VB/Ka
bP/FT/sy0lkSV0YeFnaLHZOPM4qP79Tc/fwpp1U4u8b6cCf/96ecrVKXobLeT1m+jOriEHRtXNES
7uGFeZs1we31nHNtvLO1ooEPhWnLw3iTR7rWJY3/MPGnVu6G7lpPx8VlikCH9P4iI5+/bZCFrLEv
51MmD5dOgoCPkgbYwl22OOH1ZWKayNvorKbXSK0Xl+3LyGdbDH0IHrVrCnNWCUOVuk4y68rxfm2E
s9RNJ2gtSTrnUPLN075ciGK8EuQXHqJoDEZrQeAGIJWe79/ZqkMAs65YWsy/9QT0CPlLpe86402E
G13B1efnSLx0mQW/2gWlygGRBPDJ912Vu5zak+mflgvunybkuYvE2vcouPlDXJ5MN68kwksvxm8j
nu2urhlbFbSALL7DCNlWr7pr5dNL6RCTGYL/f6Jzn4Oz8MvNJu4iJMaTwUgz+Kuymh59T2011D+g
RmHctUG1jMbxIaDO489zeyFa0A0AVBi9ByBQnD+NA2MeR6d322Uv9yK7Ma5pMV84Ur7+/X97DFea
G6C74OndCZKLnExCE2+6EvOXRgHoA1DURovN39Ku6m1YtKgK0rG+gPZ9D1L68yh18vNcXYh7yBz+
Z5SzoNCVPVtjlrfLWgyfVlUhQTTHpjUS2bbrnA6PzAuu1akuZKpvY55lYWDtnVIBxhSfrAazdn6o
FnlJ4J+KXPxWv1qfNozygtvu2hXwUmBA09G2fJRM4a5xdvsoZjajs47iiR+weHBo7PKXn6fz4qKh
OxB7OkT/7TnMG3Vjr6wOqIxtTg+1djdRpu7q+hq6+5cowtlBBhAZzHdQuE7lidPv+HomG2U3tLhv
LB17vNHQC/Oy6r1zrXSIrNiY5j9QUbwHPPymWvrYRc591lDI22Z57DTOPmDioCQ7iABmo3Wdmk77
lllw/C7YAsbtCx0YDSlEvrLm6gEFnU81muuMOWu3Rdd0zd5obseTo16kdG41y/5M2qKxnODd7voJ
K7tHSMavh8FZ/Ty7l17K3z77LFp9r9GZSQU6Br++lN2/NEM0nixXNsellBmA94rqLZggoX9OXZuE
DXmKEELq/yBlns6wvy0pYj/66yT1z/uYZAN1dwYX6mULCZgE3Iv4VO1xCZQW/rtelIux+mXA0275
EkOFLJ2oUyEQm7rZd0P14lEIfchrBc9LJx2OVJxxHvpegGGf7bqwdGlp5FBVhuKTiO30VPqQ+CcS
4sPAZN8ExvLnOLm0z7+OeHYhkRYgVzB426UX3DiGBaeeq55Lp7/ifLUCtNh7uBHDseS8GdjXUVV7
tfevyKjgJr1UJ7YMKv0LluYL95q2XhBdG/Hso4IZAWpHiI+JFw+mByspzxOvNYQqVqVlPEDIOUil
U22GHpQo7bLYC2Em3Mi4FjbsF50QnaA1H++m3ntRbkYTPiugCrJ6V7X0yWTa4aJtJpFERmvGhuW8
dZT3MTyr0i6IlqJuC+JJewMcWFQxxU3sJqojVEMb11rnZl2sojIrt2gh4CjjZelkyq1h4C3Kx2Hl
GfXeEu2uLCChUbIH7VePWVcdC9o290XkjjKxDRjHlVnUkhJqR7ATdTP0RUa8XyjTA2sYkn+TZw47
oSf7ri+NOa7nvll0rHOWZia8iXAbWmxuiL/KddbKM7BxCoPC3iz6FEqkRTbacdBlPG6yIExlbUVL
wxY3dMwWpaFfmd+uakv/FhCcNSXb1Nbokt6YPiakQVh5ZKlflLtwHhyi9ZR6Wq3bytrBuH4vffuJ
B+jdrywwE3JlLHnIf/f+dBMM+ZOTO8fWmXQ6iHFjm80hFN4LgMy48fw8Raw+2pb72LXeIwMj25Lm
sbQqIxFFeR9ZRuJPeuWLtlnYRmiRwfIhmt22z7lRPatcpQOLGJCZ+qUszafG9H9RH3XawvChBtpM
h2Yq3h0xTYtoGB5cY0L7U69i2lobN6eSNGMOg0xDpCOIv7afb4AM7scxyoltg/KVV/LRh3LAumLR
M+7gK2sy8bKV8mDgzrLxVZT41WAlNBx/+9O4cpCdSVOFj4NuSkLzYWf582ZujYUW/X6kVp+4Q3BX
Dt6fPqSn4GriLppelG+HN22HECubisb9VOyo7cTayvyF5PD9LpmPn2mteRsN22oKA3iuszX1w93A
6xtXRPumQyO01zuSmEq+hIb3XM+tTnRvbPtBf/ABdloztV8Klu/60cmImr3UcGBI5RvOjZXNu0Jl
KzeExOhYFRsjmB/Y3EQJWsyW3JpfeuVv6NjfZ0O35G2RmoX1OAVzj9tfr2Mq5TFiGlXyqN1IKvZl
HSBqc22T3DMzIoZMJrLnC7ewb2yVPxTDIJKambfab6pYjgP6GyudpSyrN2wQE6lpi5kOmgXjdSKr
scP2bY5dG/jE7DWHifE4EsNwVjpvkrb2gmTQ3T63prfCap+Upw59EflJwOtNNYnUb4ZiNVpmvwtq
/VnnRrCSjXfLbPeVwXWB9CWIKNXors3KXft02ESFXPaevcg4O469121z1s7Qz623HWNya/sjlMGc
cCC8Dqdkth4KNS1kGyY2y48ylzddla811OQDzQiskePZpXtn7EnW04e5O60T12MslbOzJ/5ZG9kW
d5NEtxViD1qvpt1hG8474Ze7zpVHOjq/WluvdFHiVtWtRMcWgXiPMDuFyVdFCMN0q4DVsjmmZejs
nIInGWMPY+usod9BXIW+zvboertKwiEzfM2igfT2vSruK4VUkT9JmDtyTrcUuppoAot7/WznU4I/
CtYpyiY5KbIXXb15pz0elCSD69cMrA2dS8o+GPVjwGDV0WPVQPhrOxqzk/pAi34jU8D3ryVTmJGp
qwhn1co26X706zQXHgKfxyq8kU7+6eX9ts/BgvRBE5jvQMkmhTUR1+9f7DxCGZ/ltw0t7s0pUiRU
DHYzc7EZ0a/eAmKoEVmxV3gH0aLszz297PomzSXH+iCP1lmaG9gltjfEdt3cWkGWQjljkefO/RR4
G8XRX2yg04bvosbbFH6bhMMhbG7L4iNw1NaqHwa7vTGpcSzqPq5lm/b+yh6GmOaUBN1EcqTMgYE9
Wum14yhMEUsLBTMK+6DtMR5Q0jg1YMajPAi/uZURlHfEXZBjBsObZqDEoUfW8NTN+lVWB0d/8AhU
oPwe0vZBFePoIaJiaejgrJ31aVJhfYvjyK996DmXyQiMIDfMzeyYcF+i3kuno8VUmwt3amLVmX5s
mTy1XGvD2z4jfiWP/mg+jQESX2XfRz4Hwcf0k9kPeOz7cuUxum/hUCSj9lnxGq3XWFjiTHKbTeol
s8OPU3Uj6Qr6mNVsoUO0mJrHYH7D6bXza/U62t4LD/WKmSMJpJNMzNxxFdwMs9gV8lOBNxEVM5pI
EDLFCZ2EY+WUxxR/EXiZyzLQu8Zlx4jKQ6luchO3dh1sLbFtG++uj6CSNBbHWjobBzcCFT3VTJL6
pGttgYxxku8D+TtQu4q+VIWzLLWfDsNdbrkrL+TroZPp6a8rqwOOsk3R19sAqxWyXwqgFQcIbIAU
XDO0tftFEgjwk4cstdGDLryIKPXu+gDquk+T3Xl5EPdjHkfaWNQqSAIzj1kpYxBuUkPaiZbYWJTd
ZoG/r6M3v6wfZ4s/5xbaDQqrcUkE+no8VGGS+yAj1++MuThbjNQe1SYI3NQY7bW2IFI+QNnXsbYh
PDty20jBksamgzi7oTaO4ZNC+fHJgkn0CEejSGcH6h/Di1XOS1ntWNkkNq2OpgedE/B/ixGK9oaT
uqxeF5FYlN1TB/196UCHWVfAzgMQDeGOao94/DjxrG/8GjeNIAPZ9m4QiE7ElKtQ4S96YF8VCct7
e4xuMm7fBqOT9LZHKuw/cJJiY946g4pF/5R1L7nOwYsJE4NCt9e2koJ+aA/t/DU/TOyXWfZEaSd1
PJlaPpoVIYE2ujxh7F5kKIXjNBj0iPuanUTzRJo+TLIe1FzY5HF979QUKkxZXLcIcRve8yU9yKIl
lbaTHFWBHum1yhjM9doYluf+VMbSoSmlLbL9TYTrrGNj+0oS6HfPzNNGVUnl9cT1BAlFFE89J3ZQ
75uxj726iUcdJqZdEmW8q04m4Vwgv8JldUThHldi4Fy7vr8rebngTZlSd4ELZWzIg+vxFH2FJMzg
YYx7G5JvMjQ4SAqiW4kUdRt0Nhn8u9DIEq+FTFHurbPcIb68dXGZG+cqscootbx6kWd0McEG2XXC
mAZjTCN765TYc81byCcCYcGYKr2gGfJ69Qf5gojcQCFyvpsLZz0Y7iJHLnHbx0iLdNCCzFUTt9i0
kYM/1jQp00Uy5io2K/xgV+EhXRMUS5LJRD+u99G1ESmdIIXc42pGwzlkDWPIvvvNvM6iV9fq0qpa
SpPfeDij3Dbc2qJ+aoxu7wfGnVBQ/HeDVYCrO24tiOVu4WkWRyO7rcAPKDu54dxL4FETt7o9CIVW
fgcN0ZgE+EkQl6vYtbEQGNigIZl9gFIhNLjCYjGJ9xAXm3o2FnMvVvPA4w5qchOCrcNZJFv5y6I4
3hp9sHMcq0ojxRZJhfDqK0kK/3enrbjtn7xaQzaXJVX2p4sekc53SEqLrLduWm4//PyCuwCcB1+f
V2eA75wZVe4XYBNU03NnxqF8tERFysghdXBlqEs1qW9jnb2DaZUr1YcZVNIkeh+aRQYBZIvh5c0p
mRJJLNxol9fQ2AtEq2+DngE4o9fCagJFu6XnQetCvvb8sWI3TvPSt68Gf4PJLPl5Ri++ib88WM+g
kwocy0jxDNAJx6LPj32x+HmAi2DJ1zU7g/WYMWcUvSwt6O4w/N6iVWA1Hv87mtol1PJE/YtC1wFs
f46VsEF6c2mU7TICIBW1Ig6NCv4ohzB7aaWMq+Zaw8UlXQDAZWDxm07oQob3LCD7vjrJSU8tDuTx
bmQegtHl6HxSuEvL4CnPwUPs3e5FB+UfXotHJ8/uKwbBCWH4D7lbQB5deCUBk/IOXMqAzAHawIS4
AnxcQlb/qijAaxe8sHORJJrrBnLeMxa5BAYRJgxKa7g+LubpCsB/CTsCJBYBRg2gVXleE2QtczNm
Inzn4HGuiy04RYdMPv+DiAIa5qF8bps+aM/fEaoKghYGamhAOQ/+JliFtzgI4drkr643YV34oBDl
HzvwT/gbCkDfh6LSrnHGAjKy8zKJYHslGx7L/ho18ELgoiYC0vqpQfXUgPJ9GKjngrbOMUzl4/XE
oL9boI8+2EU4AKzwUGbXNuWFiPg64HmtAuBIl7sMtRBzg0uBGzfw7EgGAmSoXzqbjEhyEqHM4sa4
gtVe+dK/ssUXdHGaTS8YKTK4nz+b/apgLSxnNwIhIyIKiPqqI/OFjIovhYAqGlhtXAjPMmpnG5Dg
lMG/CJEUtc/3ZEJ9PMoInG+TpSI1MJClm61PzuDX0vklZPrb6Kd1+PK53GIUOphYWDxKCF0xvRhX
+c5cqHhoFwDNr63rta89S7ZG18KoUWO8UwOfRwkaEzaOTTrIezErLtfQ7/eSUpMTh8dceeC4xz9v
zsvr+5/pPv37Lx/smXM1zjYSogmin5P5ZKx5ItmqHaGpP+exqtsrxftLB8y3OT7bPFYzli1w0xP6
f+q8FnG+GY9w8kEB01r/f33duc8hrEeFcqdRLOcyXA2UH3g5fbiefLXZlNJSvFPLudoNeQLCzzDl
r9/nnQHl3Gu6TDJ8H1QZF/VqXrkO9HD/W0rvhQvBt9HO8GSrN+XEG0SQu7Rjgxhzcqo3ZB1YxCcT
k5MLlFtecY79S1jyb5+IE+OkiOsFOEHOosYwVRAODIOW05PvDr+qyJ23ED5O2nDaqKbcjjo7DFOe
BKNGz2m0naZsm6Hk74ty61QiFaghV9xIG7RWj6aAiEXdrLLcTGGXlkx2sRKCL6xm3travXJTvHhG
gM7l2V4AHcJzzL/w7UHzCNUnR8tnK8jRECuey+Bqb0NwcXN/GehsaRzIP4S2btplA/hh6VXBRwAg
y9TRkpVB3OVbaaJD2MzWFMpVZbOpjTf8XxZwSFtW5RRneHOWFcBoXOuj9qGCTnfWbIMqiM1mg9fU
DCiyC6rVyW3NtGEq8FCPZayGMG2jQ8BQMWhW0/wroK+63NioPgPqJD77yPs7E34ETByVLGMWPfLw
wZyPwvRSDbFqHuAVHL4Y6qHwHobx3Z5vW/+56/bW6BA6wNnNdDaKoZFK/wF4sS7ziihIBocvNaCY
wfcJM+HYY+KW5AEqyFaRUeGC9TA5v3wIus4yOgoIBRnTCt2vy9H4NPgQq17GUsA1wN709L72pthw
4ZcnGrarffQlBiqgC/whPCwDDW2DDjsaamDDn1ajDmBBTwqaQ+H0Io37YYSbkOfFXdenDXTA/BEq
495911DC6EQUBW/nZuzhwTt6aWW3xAYCqosX10G2C60bWwB8bI5q9GPTO5rusytkYtgdYUCCy2Zf
zM+W8OKgfzHm9yr7RcOaNFmbVuh7Kkbwg+aWtPMvx4fRDPAwPFRz96Eu/QTMVky6kXTAXzv60Q9i
0Qc7WXnLeth1pkokNCpbtBo3BzU9GWzHx4+Ovtnhsffa3ayep6JPjG4bAYwLvD8mfzZqGDygV8ZR
dsztu6gBtblySO7qpdt+SlrurPq10ig+wnrGoW+oK+GGsMzkE5oX02nOYic0krl8dWif2LaDkwZi
3rCEjbxfpVWTjjcxnLsS+B8QOt9rlRFWfehpq0VNmL0qREEM5xmEJUwtkENTvJr1E8UxFbDXrkOg
ij0Pd5SHWM5VNPCkqn/1ykkqJ60Yi6mRgyG6s6Iy7fznAOW9sSy2GVzsoKHMoWLiKScdUAEwdNro
1cDUymxf0E1MBil/d8PekHwmOsQLLxp2Ndqnzbz37kxnQA6p+Eg0d5cZbVHocYyYCzwE52FTFNnt
yDVNzOaxtw6CPgig9t4MLMiCK0hfpX7YL70RtLJouBPmQKo+JwZaTSwUfyhbZwJdBTU2JuQLglwB
BnXqWKK10LNXw4Aj2104PSw0TUq4mlb+BN3M/C7wnjxvTvPBjLugiMvewNX+UUINpMsK0jIwATsv
ROiNpI0AgGR/+rmJbfidTs2jbFE3MPpFn92jKhqP+dM04Ao4ChJxOMD64BYD9WbNZ9H/YfKPYx3D
xiaoCJCCz+ncW3Hv3LUhHsPD/Tjd++OrNb/OlY67OSST++4aj30AsKTZsGwA5gBoArsAYCajRgwb
GtAE8pveUKQN/2gYpE9FtJ6abukXgEmKbQU/IIIS7bKsc4soNiPkxujF8Ytno2q3Pa3WJnXeqHgo
TBkPtZNGo7Wh9kicObrlEINIcvEw4Q0NXsc6sAzkt/HAmmZjO/MhcvSijvCDpPGiwqBNfBcGVc0U
16jZ5fx1VN7Gm6BfJ12A4qjrOAIgmlOoRzmjuCQgjp1/zHPxYvpw9fKsI8CSxFLGn8htd7kvklkY
C5Z1ETrCAL6CtCjMiIxzjxG1Im43Af6srUXoCOLV/iLwoZ9l8jzmjB9sd8cgvqyB30PkZ9eB0uaY
QzpX/c7qukUrjFhL1K77nc/vROiQEgLr9T6syrjtSvStm4cofDGDZzxWb6iOksI3l23mLst+S0vr
HW2Om7Z9Hwt/6XOWOtRMR8NKW73zy8do/ORBlLII90OIQZVGv+oUwlw4uLD2Bw68MHtTJr/TI7Dp
xoyLCVqc2RyL5p1bmvQZNPqDTRNtIZi3kPpj7Kyly151vzemAtgW3hY4qlq3TznKjaNTLATKArZf
YrUpqo7YfS2kWCwG5ylpJa3TdssJSTuXXlr7DTToHmD3Fddgn5t83xsDyXUR19bRC/7g8UCa6GDq
u4J9tBK2X+2v3De24/QYlGxjwEGClEX42kY08YX5lE3R70I9ezSPgPVGG82OqPPWQP/p5whPSOq7
t34VHNlk42StpoWpq43lOQvejevSMpd0HsE5zNSa9x48Qc1ZJozrbRd4H8qxEnBEWri4unc+V8BN
fVzAjYFOR3vSv0cgh3PvrLMKNy0cWLc5QPQ56JZjwH9PVbMru/YExo6vwSx3veduZY4EWhX9vQJs
Go7zzVzYdxkKcl1rplbRHaOs/lWV/qYKxLbwQmw3JLtQlGisGD7KIrMR5h2KFOFMnYXDKSfmoFKt
xN2sM1jD5PvcwB29AxscrmIdan+hQq7SeMIkqjRuPD4+RLUXQ0HTTbwe9WuN3NQPNaxZaLFXJd2Y
fXakArWZzA0PwwxqQlzWQJUxpeG7kZW3YZZHqEzRVTPMK0b1IjCsmzGHFq8o1uzUSZgX6WA5JOzo
2lfwxumaeLD5hxFMR9DD9lalmzs5qbWVc4H5aVC89bPb3ujfJ2dwExunny1C9Mt0k73yQVbDHn6h
KBZC7xtLysZ9MAV3Yq7/WH4FWtRobMHkCFAe4EWsgV4muug3taeMApi9NmsygApT4n2sBhUsC+Vu
pgZKPplxa/pw1DHdZj/ZKI5UvvFaSFaBaRB2iqCF+8Tt7Z2ezJ5XLBvezACjIcWdR38si9+5rSp3
ue6eCloXifaGtWtEsS6LRRlla0wb6BvjPS3l0UK5fKQDCle2ueiGAgByxheYfRQ1qB/Lge4tyjbD
7B9cWm3cgoFvZaRZS9d9lEdrLhCMLnRH3FaCE6WcFcrHe1rjFeHai7l0CPrc10DoccNqZlRlYNrZ
/BpQP6hDk8jmOWJPrW0RAVvuSnxORnWTo+JT/GKOA8cXaPD6fgzhbxKItWn1sXBQu9CmRWSFiGXI
fnoX4ViwWRdz0A2Az0f3meySxjOwfNrGc7T0Fh2WvgsmcHmPIvw8lQVhh7Kc3Dq2JiPhcjvDuNGH
9Uv1SSUlKGoXJlqiwjvGd9oDxz3HBV/Vi1k5BxNlPkHntW6GfVXc1Xb5lPFnf9gGkXqqiicRdnvM
D8mibcvdVdmZaT6951G0nrMh7RlKR8U+0g5hzrTInH5llfXKbhLPfAUVg2sPcf9ZaPzwzF6YuG3z
Lo/DCkxFAaTdsPf/B8uA0MBZCeQIr94BPCcSmX1B/k+Vdg2cCS/kqb2lJxaX91YxGnc2g/nJ/w78
wZPRgiod2N8+CODf31V12Gc9Sg2QI6BtbOIKz00V9/Z7U11DQi89GyHi5kF4BvZnf2tGNsysUrLF
SL7hvuiI3TW6vgJunLCL80eiBaV38CfB1XfOG2fgVd80EUW+LDL06Hf2og7mpBl63HdQ0qtffn7q
X0LIvox23jsDMQDQCkcTbGEIWBVOvRlUA95Rhqv7eOUBeanUEFq4DwNpjMCFO2eZM4tCyM3/C43z
FrhZVovMIGNAUEcHcaxeULUNNLkG1Vxi4H0b9gyrqQFceK6LTzR6KpAfAytuRKcTpmbk/SH8GJrp
zopwA0Mpeinb+qW2xaMfBfIQ2cOV1b0431/m4CxUKw76hWgA6gblTjCQhOjRznskjSL5eWEvqZbi
sz2o0COGgLaefbbNoN7e4Qm0RLmTmg3pBcjGZQqDyxuBRNwRLpM55Ulzc3XGL0E5X4c++0hZgrgt
MkA5rTl7ZLSqJ8b9JYOrh5b2k4M2y6jpfWKHah3iIZdo4x9oTn/9+HPg15w1C/kJbi1KYwUq2bHD
neznCb6Eh3z5yHOId56KamwFVjIy9244xRLlQoXS8P8+CjrozMAD/xbdBGeQkUDl3HNKWO3OTpKD
kGc/+caVFHApp30d4vTvv2CZ6IerIzkIeAqjCdtEf2Nv3v38EZfqRyGM3ywbWjW+BZbv9yFUYym7
qCB0ML5Ut92TfHDfoPgDLYksaZ5LWCXpGuV6on7hFVdtjORaa9Wltfoy/jmgqXQIJrgxot3cfpjl
c9ZqlDev7rhLYf91lDMEU5S9V00BzF0znu3AkI3FCKDMIKJk+J9lUvAnwMIUr2XjH1Skvk6wd4aZ
Kdr70QzoZwlWyaFuESnS6bYy6v93lahv45yF49BwQ9IGvqCN/w4J6YWnfkOI+UqOvLhaaF8JLJgV
usHfNHE6NdkC5ZNlAYbJbN0yV+Oq9/ZzTF6M+i+DnM2Yb4/g61h4/XXzqp7AIRX/j7QrW7IbN5Zf
xAjuBF+5nq33RS29MKSWBO77/vU3obEtCs17MB7HOGYibI/qACwUClVZmavg6IoscHsV04Xa02yD
62rC2c26d7p2T//bIrijO0ObuehVSHr26Xhfye1bzVLC6zZ2LxJUff/zOdjn2sSHiY3oVNYA/Ian
gE0Uo1p32QvG5734oB6gEehKx+5w3abKdp9PglQDvUgNtHuKzjNDG11RNCWYBH8xNFogZIyD6DJ+
K58yzM0WYQutc/JmQNCtvJEMtzrTJ9H0w46kKEDhmDW1oLeNVrvKLVsxaWLRfMbeBvkRzzIwbZOX
5JbxcP+LMPKMLAG3ae/0vn2ab4ejehCx4O4mL5CxQ7MAIztIOTknKgwo2qEuh1/hlccF1SJwJ7UH
64YNNYJZWkgRuSetRLYGOZdS5aaO2mXJQuspCq13tlzlYPsmyFVKDCqvbgpJu8IT96B3/UxDU5gp
hxrKB4LT3m56szcghRofozB+R0U899Zzf+h9Kexfu+8jtGPDRfB02DukW6PccrtpmUDRjIr6MHyB
MgZeNZJ33Zd3m6PIeXVIp8k22Ki4a0GamyID5S/TGDbR2uoe8HAFvmZ1k8/qQXRy2E3KHxzo8RiM
GA7vK55NA2BH6DeoGC7sjFZzAXhkKeZ4StUpxvPTDDN1/KyX2S1ty1YQ7/bYFMjWNreXut1YdRpB
NrT3zHBior9udUqfmdoZZJd88zL/1Nz8pHpLMBwzoXrF3rWhMWYjRviF/3BN4WRMGoAVoSGakfQ0
F+vBNGtfB8D/+vfce59tzXB5NXrshTTKtAiTfmicnDROhVxWSmfHmBUvq3OBPdGyuNxJmbMk7ReQ
1QKeSnMP59MFZk/w7fb0EcFy+p/N43WImxitFqOIi1B9aC/Tia5uf2yfIq/x8q/AEwGmuvpMEkj0
Vtj1141d7nCg4Njby4DdRMX5oBzM4xIwOWrRsRCuj104m0uMtvMgF1ZS/EIMrF4OaGpg3te+7YOH
zu9D2WtvpNQfP193lv3Dj7c8bjLovX7QjkiMKAMXHc4jYwptjyjtyih6O8VFgQJqC/yb4Lbe9U4Q
GGKo1QCUig82RjZjlq2XzKDP5kPclahaGhh/SGIA0kZ0VDRrerm+xN0IurHI7WwtF10Zm0bOmFpQ
WHbaggoiqLq/KM3SQV8AWj8eN9RV8xx3GJoKOys7gODjhmoKBgT1OHH0qYC8iQwXxXj1sdUY8b39
XE5osS2F9jxIHd6dSTDYvTutrT+2BVDNKDekyvdZQu0B5Nl+ZuMhEvXvdQ+8LWiKLlVjHJbaFGSc
u/UPzbYgtgLKMkzicgGq62ML9O9RHsbH7Ot6YQJfwHtfFkiwQ284yG9EOI7dd9fWIher1ExqNLlM
QVzhRg/Gk3Gvh3hy/8i9/jACWmG/sNt19tG7+hukj/uO8Xu5XOBSKcW0aovlymEODlbzJ7JgPwmt
L8rJPhlufPon1E5ks1zC5vI3h1xfUGnVBvDMmDcy0F4KcZjcX+fhrL12T2K14d3Q/PuD8rOd82qU
g7HgwpOy0ZHkr43xOI7H68drP4JsjPDnq6l7Qx+wjcsJDYWn/jC7iJEu47QoXUU0nc7yyQ/5w8Ya
l29melT36og4yeShAfY5o6INxle//xk5KrDtHhFx3e2QJQBTygRZAT8Ejybb5M1HsyFSVJgdfJTd
ANXDX9wxYAY+NYJHxW4uvbXEanMbS0MBXp9aGv66A4xL9zJ/IsD7yEHply+ououSd/bn8Xu5tced
dzvLG2m1caeaFopvkWI9Nf18rs36mVT5j+tusnfYtra4k74scZ8gUYAEgb6ARQ0Ipk4RwZdEX4o7
0G1XSJlG4BsTTe/yBu1cVcmPud77dRtjHmvSfthye58AUe6POeTKMurJcvktmdWDznrVxARxtdbh
b3N1qAe0pssR+HIrynrRqWF5w5W95ys+qNOb5dzg1GQlGXA2LSBNgBsA5eB5iI1AkvIz+vOYE2jz
HyuJX9tmFhylveCw+SI8ni0bc+AVWnhbPr6t6AM2GPYEoZ5//bvvJjag+4AgrYquBOFBz2urUMy3
/grxk9/dDoB8IOzNjnkcoBxJ3eKufNFRZptdoVrc3gq3pnmf60wp12eYTnL1BOA1kBzZChyDbtwq
RvY0YDSkmUYJSCGVYjKlekNrw5cW65OyYGSIMZh4VVpPggzoV22X//Tbn8W5qZ6iBmfJ+Fn5sUfC
NR6S44pwqR6EoWvv0P22ZPPysiQlA5j0cSBwrY6O4hnnys3ANOmgth1UYD1z6htRXUJkk0uYc3OI
sgEjq2FHHwZ5dEvrHzBeke2quAtnwHRsQwysagETXVHIR6CeTo0yYnpyEgV/0Wq462ahRCoyTJ+x
BCUENu4GeML0jjGdDvBdNBLz2RW9BXZtmpgsMYCWNj9wxxLo7BlSCpvK3Lg2AO9SKcDq7gV+47cF
vvtgVaNt1CMsyPGbZKwBsTGbOeRuPAmutL2lmCBHBtuzCkIX/rWfm8rYShaIyXJI0lnGVwygiE4T
+wL8adqaYD9hc2nKfWnFUYEHxRJOGBY/NSfq0xsNuKpj/Kj57Y2Ism5v87YGWdTZGByrZVJBCGoF
dfaoY6QQ2teh1KYXKRXCyPcuCQttMMXG0IkNAsY/TQ2WHGOqpcRZgrAfUIMhagdHPQAOU/zQ3QuW
W1tcsEz1uYv12LSCpT7H0xrOOfS5NFF/msU2/mttrXCxr7EkkikjVpRWgOrYhp+mnyl5BTWEY0ag
05ehHKSIOtbsp///RlFN+3Mb4yQj5ZoWRVhPxqXsz42VuTFIM/o0CSbFOuhW5QluvT2v/L1Ojad7
k/s6zaNqRJoqy2etMP1o6P1mBa+lVX1a8u4bkYj0rEkYvKcYyx0mPIin2ADUUBdR/+4+sra/hYuX
WdTqVZPVzIswwq1CZNz4Np+jo4W29uJFAfJ1D+qeQfcNxIui62C3Xru1zkXQsTXTdpQQAlqv+DoC
hPiVlcvJUZMd+iJ9mX0Ma03fgR6s3MnRHwXfga3t2qfnosMMLgSztPDp9ZA+Qpf7kN1g2PII3aRQ
fPVpe+Fuu1YuNMi2Ui0pNGKDtDVu06p71PXc8hS9eK0K+FhTF4DGDM/Nina3RJcviaUNwOLMb2yW
AUnxz9rIP5ly8qma1QSkAJ1XGJBa6vXpHvDQh04dD5ASPml2FMoE8kI0A4qt8dKk+WKCCwrQfaAZ
i8J2tQh8Bl1q3vZyLrg7VLK7pwqYdSGtjpSOL/mTSEuUJVfA+JEDL4TxYQUEJ3Ifdgvq/4q1OhUq
HHLXHea8fZ7Xyk2q5VNCNYDCm6+NSn9YGWp1EbB4wKkjtfbncQ6zlM3I3k15Etgm5nMzDJLF42Fu
x2/2sDoqAJtdad+onXyjVeWdnMYvmS25atzhX7O9DOilGOyDq1o5cVcEatXCsRoAz9XnzJjeR+ON
Fv0d8FzBVPWXJV1CGeIkubR4RJcOWvKjJwOg6pqzAmOaat8TI/WG9m2UDXds2kNXPw8L4MGNGhbt
XTcDYt1/X4qXuR9vbfBGQO8wXNYZ4793RTS6lkGhaW25qlo4bXyrA8SVkfXQLjeLrT2TCBwqqfxz
lIsTHc9avJzs5k5fJwwT6PfJMJ1AuQNkb+6OPY7lYocgP/RtvFCqivqmBUYJqQwWoK/6fHUg3uhJ
TeMxI62lY6LQPGVj82gnFFPI3/WmOSdj4c7LKwYFHRPeodP3PtZOTfeM4UhvaCao35o3o0JcbV5c
a37WmvhiF9oTLbTMVejqDQr+S7U9Z9qnUgaOwDLTYzYC37zEkp9LuZcuEyCYhtdQ2UHt71MGOlvg
+GkwKPnLZFQ/swR07UkNrpY+jOkcUoCHaJMhHr6Mwwx8puzW2Kw5pncVMGt6rPsq5toxtAXcmuQu
jEYAcBiCzYUmsWfO5ZFAWqvqivtGwpBemzuygUg29QGJSRB3oKNgiPsERCqWhYXNXtc1YdO9y+Vw
UtfzOjxE4LmI6ndMrQEhGB+BLvarKgP7FX6HaoK2gHo2oMcFiHvASGdFXWjpn2sL7cWxB+7+Rwbf
zenrXPY3a13hgZni+RCpzmAOgZxWT3P+rkKZwVDVu9GSXLs3HZDoODb9kU7lESMVfjLfKebsrr3x
loCGRouG+zYGfVPRHFIQCa1m6SjqPfgjfKVWAUnCvdVld/LSAM+9Bh2A1MU0H81lPSckfjbHFs8Y
LTT65GDUgzO06iWe3nq7OlLz62DQQz9bnq2MJ6vAMIg9hhiDBLx8zh2KuY7SigCX/xnFt1WdnVPQ
h9gAwDdRege6qZOhf1Ly/lSD2yOvxs8ZsPjajHrtUIBU55KmslOrq5OUeTDIFIQUeFuYlteihDk0
33QNBKcYER+jT8sCt9UmZ0kwIA9w/vWA/wtK9yHgb4ITF/DpgCYXhXgYmlmyO52Im14GB6QHoe43
ruQyjUkaSlDMYRVGoI2C8qA72X3pt3h/LudMNC60+/6FuNh/oiV3J+gZqH3AWcFuoOm1vsT3urus
IJGXfMNPninKnM/DHYbmBJn3bjqH8V8Vc9Eos/MJiF2tg24XURrqI/I5G+uPUZ4eEsEDabenhmEr
gNJY9+BD/0ACt02New+y5Jh0zKhDfs6xt2JoJFgPILnOffsGqwRlavqoeurqoZxCPdGLcG+xGP/G
8De48UG3yOXJBuavlHRFjtHI1m2ddcfcLilA/uYgcK/dEjlh1I74C7gCvuleltWwDgaktgGMd+kB
qVQHHU+Ec4g+dXf1SxGIPuRu2xlNBWAtTdSOAev7M3sdJ7Me1VJhDhSdqi/JQ3mXYgTwWJ8baCtg
qhOtcF24pexP5c/R1ir3HFDiOanTkTByrRq0IpTiGs8i1YXAw3EuSGBNre5fP7t7D6utSe5tUPRL
r4OWvQgHEI9H9iNdZPzjWwlU7nVDe/yc5LcliFP/uaVGCYK1tmusgGLs7AjQruQsivE+Nvbk2sVa
eVlpoB5nFFaIbtWnpu8AL9DBE69iBBQXZn+0pPprNs3EHfVR8uMe8i4dmcEvJiED67QfGig/pDq6
7Vb5oE6Gk3TrS7qAD6rXSjBZgP5Jq1sgaMnRrsEGJK+AT08/9aRMcQVKGEWg38Fj+9mQCAD/OMQD
eECvb8LuBwahO6hr0fzDtfDnHrQrAUmArFiBOi/h3D+N+RpEmWfiF6miJqrIFheUo3bWujmJrQCD
aOGY5cdENUK7Uc5g9jgD4CI4pbvmbMU2VQNADYVHKE/JBE/VEyuYSuWL1Ud3ONAO8OgXvYoPZbwE
13dyL+snv83xEGVNQ4elR8UgQP34pu6HIBma1+sm9l6wWxNcUY32MWMKsJhy9q1sJCGND2AodOz1
RBab0QsKbo/9OLdZE3sDbIocuELXdZTkAvpFkw/UAK4r+kVywXVz7I71l+G8PP5vK+TccVVBdVeC
qzqwOpCOltK3fIhvSzB0KFWM2anB7+NYREqwV4zY7irnlstQjlStEXAwmebS7DwtX2R1calyL2cP
fXSfqYIzt9vh2VpkF9lmW2tlBveVCs9k3Sud5R+e7Vvu7KrQV7A9W/BWE3kmi7gbc9WQLu0S4dxh
ZhSDsMPDZBSC7/YLRvzhoth4CjuMGxtyU0y4tyYLweOpRjk7DjA+s97PfhP8DflF5nfXrHHXklkU
BNMy8Ms+SL5i/OjA+rUD2tOgUxMWYvev3s3auBuphOoTwM1wkN4bf0katUbYO7OrB9lzc6yC6dBg
/FVwO4mchO8S54bVEjprZjDr9nMdTcdRyb7HIACUe/oJbG+JbynyzwjkUxqt7guTYIITQ1NK9HD9
SDJnvLLXfPd4UaqxJMaKrKqM8BTF08vB8MetWUaCaCMyxAUbLSrVaZgWDFBqUGZfybu29Jcpz8Lr
6xFuLBdj6AS6vSoarUB+WAOgeaBtoj0yPgXF189JIMpKdzvjm9NOuPhC11XJ02y2ghHMVZnhMMl3
2x3aQ3VERxfbKthHoUEuvKigGwfoBqfDeCIP9NCB9Vhv/4JGwl5bCjx1N2H7fTwIF14G0uh90qH0
TkctsFE8XMF3itdytq7+9U8n8hAuyNRRr9MJI3cgUcgfDU0Jxlp6A+mq6ly3w8LHNZfnwktOkpIl
/WZQDPq3DHo7KZ650lpljp0uSNUmZ42y5+s2BbcQz2LeojRL0SjBVTuc23xpHUKmz6PVPK+gGOnz
QDOr0zKOVLClgrvB5nJgcLeOUkzgK6U0PCjSYDipaQteh/s2QETFhINAJ8J9NmWdAFkymT92hkPG
xtXzt+ubt+vySGFZ1RUYVrRK/rx+9K6sUmOGiQgSBZgkDOsAEAZwkjjR3er/DcAz+828i2wNcsGq
nfQKxFtxhmo6FHihk2S6ONeBdfvOVJIY8Fj15E//BKqxtcqFrhqymEbUmeh5QgugvyhDAjKP+yoV
SUCJVseFLEyH5wB64zZvU8lfMRo7Q9sMhh8Mw8Ssv1CYae/AbdfFRawujxH7FXw+jQKTW/npUT8V
MOxkAIr40o/OixyGEQAVqTA+73kn5Eaho2wbNpvL/NN1TEUCup6qwHN31kMc5bfr0Itkf0Q2uBBZ
EmmOc2kmAdSM5oDpRCczdKJRjv2lEx0vB3GStFsD2y6MO3bVLPXGjNpd2L+DZATEGJ7p20+sBJYG
mUuPyqk9jKf1sbihYe/Hj9Jr7xs/e7d2wR57Yx1rT3BI98L39gdxYRVc86Doj2185TvTn3H11k9R
6ti3XRC/MiCClTrxgwhtJ9p6LnlDAXSIIOxkBnh/owVHbs3IEkwbCUzwLz8j6axOw8kIhja+KTXz
LUv0XHDJ7hYQN5tncRFuSTrIhDZqEdLJ04HE9FnV0gTBiouu0CP4WRnWrriD4td3wWfbS7a3lrlQ
BxFFhZQDLE8uCcEi/+u1ot9BkS+AONDhujWBj/CDhLO6SHHeIOtt7Oo8S3GoafaKQXciOpK7Ie73
sbfYR908WCbUoq1kQsVyOK04kcpz/sZOph3kgeTrqjsFoNyvXTHgVLRCLt7kXV9kaoQVLiBoBjN7
hrG7vBE8+fZysu034wKOOtioSA0IanqnfzMKPKDVtj+mBT2BLPn4v30yLs5k+pyX1MwsEOiAyjc2
p+cyA2u/bNQCcazdnUORChNXMpRD+GJ2b4KyTo8t+EZ9Xy7vg/U4VIJp2f1EYmODc/YYJFutmRgF
wM/kNNyMaAsUFwIGxtaNfVWQGO0+RZiSzL9XxN3nVkcwgNymeBogWXYShT6VcfcGJhh3SLSLYWo3
2IjzUID9RqZhZBIQDhuHPK8EmMnd5/v2h/Cngdgy+FMGdhrKo3ZZz8ot6MRd5SYJ/oEQHeB/v9fM
+X8tg1JXq7DDAMG3SgJuaJFM3K7zY64aSqUQn/8wwK9mtK7tEvdMET8xAanaCkz7HhVd5x84/sYO
d5/pZVWonYbAaA2YTwduJTOKm5T4163sQifsjRnuBltnGkNZHq8eBv/pHshJ9cH0HTvsFak7eJMr
LnAbd2CUHj6JPtbeqwT8vZaGIUNMVvIUsphoaNI0xxKhHxHMkFxQ9dxrFAg1lFGo1U962wSJtAg2
drfiYtsK6Css0BBCsPPP4LyA+iw1JZQC5qA9mhhGg/YxRjmjU4LBG5A930D6AwRqgqC5eyVsrHJn
v7QBEyErEA3FYN0SCja7rLlYwOI6pCi/6JmoMiCyx51+9LEk8PWsaFMPC/hAoKgRaZhq/5TrjwXI
x6670W7w3CyOO+G0a0c1H3HtjOpPlf6My8RrhbQRIiPc2e5zfQIugVqBERWFAw2gH6yGWw7Jt+uL
Ee0cd70VSLh6mqRliApRNz6r8RFE6WMH8bRJSPjJvsKHl55tyCBmBBLzAw6zKbSFxi2iiXwq75eX
2ANiDWD86iKFrQt+vfQffaj/2ONRmWsbaZTJSAXQUXtfE/k5ipYHw0xfrm/hTpAEElgBXzN6iYzo
+M8jZhdZh4PNxI77Fxkkil2Wu8Z8N2qiDtPeJYe3HVhvwPhrY2aXc/M5ldTUUEv0YVxUbO7BkM/2
sFwwIYLI5S2HtfnvE/I/LHK+buaGDq7f3gqK4inWwXTez9713du7MP8wwW3fgj9+rJoW5TQVTHz6
RYk1z0zButSdQBwStKvs6JhsTUDibySmyDqLRJxP/mGd838oECgdsCwksA/suk5OmbuGbNZ6DMUX
9q6nbL4fl98B9KOkQwmNJ22uLskkH7IKLFD0IJuWIADvuApGEcDvjWYkyLc13ik1uTKNqstBp+qM
HnQpIEvmEKg0ywGYIhtnckQheN+iAXlX9AdBLcZz3ZZF3GoAf9pB7WWOfjKwlxDEgRgvdc2DJBQr
/LiXWCBIhQzLNEGty3NGVGo9l0qyoAUqDd6YZ8cS3J1EoSgsiiT9dsgJ/rTFnGjzwsmUeEqsoUvw
3B58gLfCEXT/5mkII2hIOuOhxUgdeLLe2IgWyJlx9RwMgaOyg/ann7LREkQZDc0fqINxqctgA89n
Qzg1iLrLmoLYs/shOId7FiDljUwPpT/cmNw5lEH/JkvmUIb1OyMSB+/Ai+5XofRKbOSvlRf7i0ig
dOeNACCNjkqRBc1JKApw2Yk19cYSL6AJ6vrEK1tQbGaf9OxH0fdQnML8GX3tSOkSOxihG0SoKO3c
iT3MvglGWVRUkeFyuzoq8gQ2fjwGlrA8RphYd6uwPBfHpkD7UFRy3F8tVqrrBCPrMl8f6yRkQqap
RkF8KY/ZOTkt9+xp0DrsfIggAvtrA1kQgXwDBGD5yyIedGvRtAx7ByjjSUaRTIJmhGeHBHwOwtT6
YxzFTm6sMe/aHBENc299UQEmps4g/JSGMcTI25vUgXuri5SDqub3s2Y9tqBf9WQcpeMI2lFQzooa
Dh/TbPY7sMmIDLJMPrxsKVomZauRINNlZ05yXwPkRD9TSQ+RYFu0gfKLSGtEZJMLD50STVmh9yRo
lctEP/Xtga6WA3rFzr50Znk0s8+Cs/oxk/pzlVwiEJmr0pYUj8zSpC0U5jJ/0a3HqRsuVWq6tg1Q
gYwGBCiNS6CWU08z6h/RVOpePi6C8s/u4sEkAP46GxIvfEsiihOIjypLFGhq7OBeA0lqexzW/FIA
lKvGOmu4MgFsR7AFLDTwAZFxhqi6aSkoY3Dhyoihwbv26D3iTfWqUu0xtmrqUHt1JWAxq0pVwflp
vlbE+CRBd6qT4mfBL/hYasdH2PwCLnWIMij/xmMNjqvOOHYZdLHyCejzGaEKTS0wa8lKe6OD7C2M
V/kuaa03NaKvRl/7al7eTgUenkO2+BQAl64Yw2oQFWx3Kp1//kIu31DTtZ1Aesf6pbNXHyGJhQQK
4ObH7rMVKv48H/ubE/WEoL7dYLDZGe45r2iy1a9rWf7iXtBBICRRp3da0Lqg0Hljimo/+y742xXY
/76JPXlZL6TC0zuYFWf4CbrjWwy+gMLZPbJZcAxHun3jduCHBqhB8kQP+x1oj465MsvWZUbCovxK
jDbmi1q3QPqExGdYjgzFCNI9w1EwiW5Cc/Ye8fb8N+LtnvtvjXLx1lK7bkFyDpTIBCJSSp2u/jnT
LsgrXy7P0Ti5Q6c7CTKFuhSePXa2+LMHjVZUUjCGqhKe3Y20/dzEwK7Cr3IVLRjJUc4xOG5yZxnA
MpAfWnc6iy40Y++8bazyE74VpG/lZMZAVVox3LTaNm45QLlbSQvQO4DiI4ojdvzOmd0/N0QDjz1m
JnIZ8nJT9K7M1RF6cRgw1JOv8vC1gCpmPEO5Tcsf0r64t9Nadyb8n+IOsPK4KidX0uYYinlQaVut
ETKk0XKsCYr2dD5NU35XWWXtKGSBlp+lQ6w39nvavKttZ3t9D/GjdbRifJYFko2y/TYtA8Tl5ocq
WV+NFMSeenQLvXNvIQ3B7Ep9NrrIcBV1Lb1kysG2aup3E+o5LojeQGA/v9saiMevh7CPj3947u/v
yE8sT/DmYVIgGWnUZgthw+mc193ZAmVjb7lg5Bcd1L2cfWuPuyi1Wh7VuQaxt4F5BMx/1kEyOzI2
Gio2bv41wdQSE5oN5kpYK1VZ+/2Kz/LPk0HBPbUauQRcNTuiigNCXcdaLhCYHn3bXV1Gd4PJm3Hw
wMr+lN7kqXd9t0Wr546sRsdGy0vsdtqrDK4KkuGkhwAdcfVV8PzbNaVhylHVNMQkPq+tpBJDCRi8
Dtb4q7mc0sl2G9iMgJe9vqb94Ac6H3R8TXB48fXFqUk7W5VSCSXVCelz4kPHoPhBwylYvNyH6LNC
T6IRuN1AsLHJuVEKoIXZtYod9ATal0XlRilc5oaNRnRQq4Su9fVF7u7mxh6XbYHGHHxhlW4HVQFJ
4ROudDcyeqfsBWkdc4APLrqxwzlIElOIbVujDX3FHwOopppc1JzYyxtVW2bPO2JijIFLmspR1afc
xnvHPuinDI/Yyt2+QUQfandBG3NsYzc3I7jM0wyK08ChZdPNUtdPGC0WdLJ2v83GBJfiNKopTaQF
vgKka9+jru7DxVweagVTbxYVVVV2gAAImBtrXGJD8pHmUI6PQ4CfyxtM6wG6qEgyFITJ6sb2fF5Q
3TnrXfqE5+73rh4Xx6jrG0yBQRLblL9JLSQoR500UJc2nGptIE66WLdahcF3dShuZq2/LUGQAD57
r9e0G602TmrZvOOFd8FE1L3UFcfrvq3s3gGbJXHJUwFlWyvpxxLwmzVQAuuuP3Zh5OnPo6/4xWV1
FT8LIl/EVLQfj3/b5W9zkNlXswIEQYCJ78mXUW+o7wCHiSGKe0iq4N1EulZ5GJXAHCuQcKCeT29E
33M3j9n8Bq780NhDZVVZZENkF0BsUiE3iDDOKNhiwSngqVoNkoArcMZKOyt5j9TyQY41QYRiH+lD
5NgshItQfU5SwLmTKOiaBLOFUEEskIL2mJUcH8v0foW4CsgUr3uOwHEMLlph/qDtiwUSfhPQfFn7
g1rVRete9WllE4/Xbe0WFzcHz+ACF6hbOwwXInD1ATjSPQgNZyHwVGF1rDzcqJCj+Uer08AuRdA7
0/ikHtLQZQd+3zIcVcmNx27Fi2JK/SSuPk0Sq6jksghOu0NAyqILJsyYnKVm8vjg3izGDHI1SMdU
l2mijYNvH7Unlq6wmxXqOK7xwOpFrF8ZQSPM0YPaArDiH1Vztr+Eu2GXKYaenU0IEvz+CMXn8ZCf
ZxdtmlPmUQ+PC8Hn3X3NbFbO+W+rzTWGoeydprmwbrxbFwNlAebriEwgQMoFvNlslths8WXzCwkB
/jlZgCyvrnxRDyI8x27FDwkYk/QEPZ/B1zdXm+aFLkfoS/6Tih/7KnwU2Frjvhpp9XRUKKyxXsZ0
y2739ZbV3/9OL0O4Nu6bmUpp6mWJinRi5owLan5PCihp1Dr1mwiSEpAcGZW6d4ZEjV3kqD3mQPQg
Ah/fdefZi0PbVXNxqKo7A0OqCAK6eYvXjmODipSeG+MbbXVBJN/Ndre2uDBkQtuk02KEoTFYfmLI
GtpWoLhjEwz5ozq4PcYym0/Xl7eX7G5NcjmUlhZWHtUSw6uU7iKd1wQzcpDutsbjwhTojKfr9vbu
xK09tt2bnK3rIXYDihkSmD3xlvhJIpM3mIKN/JVoXnNVLpEaK6mXZBU0EnMDkuGKaM8zARNAPr9I
i/ptJqjWVLX0nNjmibSm16U4qmAmmNrRyxZDxUVdIcGrfyh2/L2g2Re8wl+kYnppF9nTtf616iGk
16yntFUfi74tnbWDzFOJYVm5Tu+LBvP7UiM9GMniJmXkQore73vI3pRGMFRScsGF6qlG9qBJHeZe
B/qoxfqh11rqKYt6Z1ZZ7V/f9v2wtAkVXFjq0e2dpvFfoYI1z/46un+rNcCO5pXd1zioehPh0W+q
LR40/ggNpBcrYBzTU9CB5ttliGvRbfr/rA7dcdTlLTw+uNXp1pD1UH2PgrR4Tu1vEuCVxkVp3ur8
JWomyBaSk9TcavnX67u6GxtUDItbeJxizoBz5taoZ7SYwI5DIlxgkgrueryJG0T9ljE0ycrDdXu7
eQoDqKL4CXw+SjJ/nh4JkmMzdLJwWlW388mJfM2DXwSHegBJopvYF17VbOc+fMuNRe4kpTIBYRM2
IBhKafah/1U7JgZB1VV5NiZauKNR3WcGucSm9dk2+herm+7XboUcWFr8JBVIEUo9PzXJ9DKS/LTE
6gXlW4FzsxD84TdieBQbolkfNS1KAMwwMKcnoZqS0ldKcG2QbhTcA7sbsTHC3QPQF0xoG0dlGElx
MCYaKNnQhYhtsJBohdMso0cm864wShE30d4TVNsY5i4FpW6HWVl7EPKAKxtkKfL7OFUvcVMHpC3u
rzvYbnTe2OJuAwTnthhH+FdVV1AwAFCtX9x6EMLGdlOJjR3OjxVZTUhiISH7J4nL7indGONcGBWJ
3IyyBmm8CQAxGFMgx+ZM6iUa8CwcM4Ez7kDimELOb2/kYhEAJVqr9Mmven3ny6heV5CwBDcvEMTN
cXab44KLPBC2f/eSXDwoAH5C5qlCUffP2AC1MgqCSNzkbE//uwi/5yY6AK0qk3f/qKZQZmXRZg0t
wxUKsF2uA+feuGRcBUdu71wzMBeTbCCmwSsET22pEyk1ogBf0CnACJrMwXV/3ztbGD+1LaZyrqNN
/+eeYXJesqweEqA1OFBIDhXL86J+tyvqXLezm83qKng9TBTGQC7COfzaq4ZOm4GCSwcuobrDw3xo
q1PiWmHpz4MnfBrseQMI+4mO/gm61TwYYJzkvBhM8y8wwH/nDbufaWOKCxrAyTe1TICwqnLp1SiU
cOhW0QbuetzGBrd/tqzERmsqUWDq59X0G/unWr4JvpFoy7g4AZBdZ06RDH0VEBVbARufKL9pIesq
ysKMZS9H2n4fzvPoiCtrKbGgv0aVY7c3b4i3Iv88am59AgsF+fy/rY+ffhnkbKmtESUoLR2e8gHf
KE6Sx8aeUTy0QV0JqYGLOuYvyzTcN2UNmIU8uNd/w+550yDbhPAEwBEPGpGn2chooaN+3wez/FDN
gN0ooMGqBbjC3bKjvjHE3datbo1xbsVoEZtECmsbPIW5XtT+ms7zIYMqdxCN5LNtzhiCxWjJmAwH
S7Wfqra813NSBZXR0OMk0eyODAlFGSQSFJZ3D83mBzKH37yD9AUUnGtRRQFNMUQ91tqtsqSxIOyI
jHAnsxom8Kr1BoUec5BqliOXpuCD7lvQcQlYIGhBpPlzGRBkNIxxwdkvY9W3KAQIbNGkBzsJfHan
a79NcGUHsHfqoGuB24LtHgAMiFmOIGqzob1tHqzkVY/CtSi96366H6+hsAChNBNvCp6SpB+SdSiG
pcTY1L9xm9HBCiGsHoqxhrubqCsGgRybYSh8Vr+qeAGmKzAuq2G7ZQ0cVWYKOnb7C9rY4IJbi08/
ZeAkCfvqM21qb17uaVd66xqmbeUWCYgepSO4gkj9lIre/LunHohNTTY1+f84u65lSXFs+0WKAAEC
XjHpzfHuhaiqUwUChBUI8fV3UXNv9OmsvJ0T/TDRMW1Kicw2a++9FvDOC1tX9GnF+rGD8fYh1mzE
0vgOmUvwPd3oFbr+6kGPwyBtZC/9Qn+/jTXa34hLOrLyoGsaGQzjCGhLM0IZgGwYsxcgzI6aAUjc
bUD3ampmf1n7YoOtEkwhtsQh/mcwZ+m+0yusyjZY7VazwvUd/etDL3aUVLmbVO6YrAy5MtXL0DSA
5IN8+Hdu6q+vuuS2mLKulZ2VpusWGP+ao9FulcboYR6jhYsUgWx3s4/xqqtHtIcWUYeCp2zxnF8s
o4kB40T1tb/SYu/Me6+HBt2Ni7KcxR8m5csSy4P8skQ1LPqEAyErKwWhu42mMkq8qK0dSKgbFvgk
S07vhcpvLHv9jrgQU1rUXlGVuTi2ig/ABBxkIkvX9Bz1/3H66JpcnD7bGJt5eP9nQ3Z1M/9a8bIM
VreE9yB0xbAkP8zdrlWPDd/88xLLj/5jM78sceECEidRGaj6kxXJ7Dro+3xrzc2+M9VB0WzlZXls
gp6SFdX2n9e9ajW/rHvhF2owffftTKs1h8grRgiAxd9wbtc3z8dEFQjkoDty4aMBNfdNJdAIMOUc
hOVJmMPBjS29scx1swVZuP9b58JNa5SxBUT3sIN4Y3M0PUJn/veEq7nxolKDw8mI/qsJ1//nQv61
8oXBRE0YPGpWiYmtnbdWJygXhsmGgWHlN6h/uzhy9a5gQA2dHFAI/aOJ37UU9LddslAbT1H2XkV5
i7qTDLLH9pngL5gg8MwAhaC1T37pzc2OxashvofkfFEMtv7o6gdhFbXmFi3Si5Eu9vNmPrlr+KTV
7Qbpq5fny1KX13PUvHNSJK9ZQo60mE+tV4LgjN5AbK47dh+RJENRD03fF0eIJK8VbAke/g2Ucu3N
QU0P4Rjo4dG5fvHWLQ4V+7HB/qXjuB8q87lj5Q0jeWuJi31LE6Vbo8W++ZCn5s1TUt3oUrl2MF+/
4cK/QJ9PemjZTdcWbyPodU7tyjNk9M/G6eqxYNLBcw26jEVeIgugd3UGZiWIt36LXHLoBpkPv8ng
NxiIvGGCb612ibhr3yxMOSOvmlbo+M2hsAi+E/SJ/mY48SNm3DJZyylcGv0vn2ddXIRE2K2hl8wC
nYltuIhIehFEydBrEU2nbJdN63/ez6u3AttIATixPxW7ageFTgsNDuuqPbqZF1ZlfeOTrpkmhPrg
7UQWY/7R8C1EkzUJRZBKEuSK5ispY6IwqXF2h30N3Ma8GVtd28OvK16Y/WZw/bHzSv/f1VOvmb6v
q13YCZr6k521LfopuBc1SrjBZOjYZyTqk2Yl0pXddoHloaCKNo/i7Z+P76qj+br6EpF9ibiStm9A
p1ChmgukA/CKiKkXTxv3eQ5BaAyMeX2rOezmksuBf1kS+rvD0BPhwzCOEQ1Nih4HDIeclxUN/J/V
zRVvbPHlQCj4EFnpZzmQX3gX/nsA578ujy9W6vIBftnQ3xWxL1/nmd1cgHraR2OkhcZBEBRDk6dB
rRhM9XCfud7dKgXdeCC/bdCXFdk8jEbFcYRlrn6w0oty2zo2id7Qqtg3qjonYH6sM/tW5nrrS5d/
/mXdoe6SCo3TyzkuyClKqiD+CK0jOHWDDMHRzfaUa7aGUUzbQvUTfYz2hQfqrKQrZwiXQTCErsG5
tSKser7xHm6tcfFRoEMbi8lMQIP1oWLx0Dy6aUB6zCuPv8y4XjXhgIcoghurXt3KL1+2/KovWzml
PKkGgfxjtuUYlL63GTr4p7lbGeUUzcIug0nmG0ygrx3XfgQROQjdi3gk0y2HdeuXXITWhHFtFj1+
yQSqPeIF84aEOd/agYnXyTbZTskbgdJi3/54MF++/cLaal8X2i7Rl0MU2gC7YZ0nJBjHB3MZW0r8
6MZW31ruwtwmCWfcXmrg/sZbo9/q+UpMj/Q5i2/Vga5BA+DHtUDijarJH8MTMyq2g+SozTQeDcRc
gd7fWTHnm62/3/jEq/7rr5X+yC3NdpJlh0itj3v0tseL3I1kAAYWA2TXN0cOrwVujKFKs0RvcNAX
WwpOXQ9cAkiTzPnkNH7Qz3bsTLdoBK6ugmKQCSENqGVcIpqWLxMXheZk5fBn5d61+UHfCnF/92X9
cRe/rHFhYewRDWQ1pBNA1AS23oNug3qXNZtFpmqMCVoz1MoKvZVY+ZFOA3TVl050Kxe6ek++/IYL
C5Tzws9FhsZck239LFI5xDsWDbvs1ku4ek2+LHRhdMDTkfbUBtgyrZI1RpfKVbEGbZOMddTt6EaO
/8a2ADZCDZSh2vYHD0RChVUZolliU2uVv5kbB437JLDWi2xOXgTDd57c+shrt+bLmpeuX9uFKTw4
wbV99B+HFxu4I3rTJmu7jH5A134PrQyd3E6or9nRr+texOHaVN1QkjZd06MOp8g1onQ32CC4d9c1
iM93/4ZkAJVfjH5gXNxk9I8e/9TXWQPWC9QUkkdLHm391EJLoqxv0aAs1+LijZiQGwchOJwwJvou
7qfhFaghmVhHQL+klWtH3JqrvdY19LclLm4mraXluhAbBsi/jCv8X0/UfwPxX2vt+9taFw5PU6c1
JCQ91r+n+CYEpHgKixYBi/L6jq6S/e0Q+Mql/NuaFy7PFpDLraVbr7tuI8pTRa2gYreIGa4tYmMZ
1C7Qxgxo5+8xRQ/VgRm3hK/7bpXqd9cWEAHgN94Xu2KtzK+rXFhM36LtnHFSr520QWvdvUZ8lAGs
qqAOGpQzQP7ATfeYA3WfTRHXbVgOIROB99pma10FUE6kHwVfFQhwMLPXbSa+h3pq/mS8+HnYF4Fy
0D4flhXGqgOexmBu7/LQUAHYnJMBPDLmJ/K/bAg0fQThjxIPItn0YM6Zi1+z946pPXnyVQBrKqw8
SJtXYSJF/Z7wHK1Iu6nYDxZUn8LeDK2nf/bCS+J0+UzQwYBGcnC2wFtdOMXEM4p0dppk5ZU2NmYK
mr1xtr06YtahuVmLu3oMX1a7SONkNXhz2XjZmhePE/SVuHiYahg4fYtU+9rrR78EetWpAyaaS+jV
zKDxamG8dD1aGL5MkaPe6tMBhHv9a/5a5OJ9zHyRGlM9Cv4W2w8kefC8KQ2El+/8DkyqTK6onLek
KH/mKYkL0X6AsCzKi/lIy2HLEOukVK0NY8C4oftE3boO0iG5N3zwnzZ6J9xuZxXySP3snEJffLSd
LZfWqWZkrUndBmDfu3fsYls6yd6Acvtgs6jiEEOkw8bLHzGts4U+itLjvhYtX/s15sAhPRQOHl/m
SfIyLJ3hJIy1X/AAVLtR6eqwyuqVnZlh1ngbLUfwCiLRZlUIaTWMrhUBtAleE/vZn4oXp+PvTc0e
W4hvNQryVDZ1UItX6zGhsdZ0X6p3j+qd09RQ1tXNik3oVxAqmFQWWXkdtwRDecawsjGDn9ETq62Y
oyk9kB6kvMoZg/l+sm2NdEe9KRQlDF5+7/gUs0q5+5IO48fQy2c2eQGb822ZGjsm+mWCPXLG/Aci
6CloZwZyhcEPMzKiLKMfppENYUo4/jeip3YK6/qbk3P0TFT1u9LIhKFSdcd8QLq9jqdZx6MPtliK
TKOhW8dLN3aePy6UBpKIO0an0KuyO1plG98ia3AK7qjbYazKsaLJ6R5yl6UBoC4duFS/iRG4hWr2
o92FTG9tkYWg3DgqNOdBGXTf+RDTqr41PiTJzBz6cfrZl/Z6Sk6eVz+0PZrHZ3Nb8bYKi1EEbgaL
42ZFuPD0LoJkxDOfsskJ9TDvSIdgqfmOFoYRSyGUT3LDDarU6xH3ko86v3cnY0RXlI1OEQOdUWdI
mfkGC5zZiUbvdWrMSKUDYA/kVOMYlXLeVBMN0WW1m7UOR6iVofXgKbFGKEmf/PHTmsoHM/c3VuXs
Db8PIJ+VN15g27/cGWNauFoQ1Q4dMBln3SHnzyAOzzMHoznqaUxRfDRkIHOoBRvygRkHE3QYiBRC
in9/6Lc28vfeJ1EJnjhar0a8MxchkZ2B+rn/hoaUIEUnXjt8kgZT3qyIB0jucRfRIiaH/dJZG+VL
YT4PgxVo9aSaPlDeFEv72cGVLvt1hradDCJuNlRunOyhz2VATNDK5OaZTsWB18e2ZZFsUyh6oZds
el/k3WrTCHyrWJn9B3jR08DAdJijv8+DGYrhXVpgNir7lcSD6rgTonFl3dhQXLRFZBVN6Nbmg8y+
dczeDjjNqZ8CFx3zFn9bzhMg5go0kDu7deJRdhErP6W5E20dZzaLMVAQGZCis1p7a6RvFTWCNqOB
mb6MXhFOExgKq5cOcdWUnUbBDwuhvwEVobT8AUG6g9eaQTEaz34NXIuoqPAmIHhmSCr33tKfDOdM
uyxKPL6HQk80N1Cr1E7s+V3UuEboNwcBtualNFeldNejO90CmbOyV4NdnXxr2hZJH3WZGXRoSfFm
9w1pWTAimR3BBmkTY5O7RdDJIzcgh8z5VuHQWr2v+w9kVFHbo6nG/vQcaM65P3orkSEv0TcLwbRO
z6HQn02H48ndKMtUAM2rjecWkanstQtBqkKcykxCJC4N2PAmEgyZNHNg9Q7UqECiTb3QleN+sk3E
nBifQtNh3w3hUPhBbbco6OZrnjz43Rxyn4jA6Iw26MrnFkRKAgALgzOHew0hWgqcHMptNoXXJoHE
dcsNc81gqPzsWJL5kFcS7r47Ndg5BcZjSMHtDAjWJ9NdmfmIOMD1AkFEdxhWOJYku5duFbb4syHy
QNwHCzw1addvtWeeK/VGxzpmzhlKrQ91p0NcKrxbGfi4gqDKjwd8V2Vguk2psKvEynW/Dd3z4JCj
h2YNBV6NpsXwS/JrRBwypWrflWXAvSkq0Jpm5VU4JiKajfxc+R8weO8O9045pWuvnA7WSM7wsmlQ
WxglnX/13ilJs1gUXWiMTy5mINOZhUXbx6V+ZTh1D7PcXomZJQfqXBjPki00IsW+wit1qw76cxAh
lPa2wZ4ZY7Ing7Wh5dkeiojSu6Ynu8ralxM/F629qqm56ppxrfLpZAlnjqrCeDATuUPmsmJlEtLp
Z1/Ze79MgqaD0rV151o2zD2qcmm7cygcSQUNLe89yeFd/EfunlVjxU0/hp37YvDyrZ69MfREsi3z
ug4blsVgnhVdGpsFNljlm0JM9wVtApjvoFfWyksx9tqdlA/vRY+Sa+BATczt/dQuQothg9l5oY+Z
+jHlzitrn1q8EOJ/cPJhN/u+ZWc0KDyXOX6ijyF/OFbTBWWWUUZ9YUSdISII1HPVhZYqIGHuhVmb
4c/eupV6aWe5JtBwDvqpiqGtu7G77M3NMR0Lk0hTD2QbZKdBEdoNAmqiNCpzI2LQQfUfGgFdROnD
E7wUcLxoUwtm5a2rGSxs/oTR8WEzFE/gP4Cq5QDpPj8oshz/yhQ4qggc+ycdIOSEb7ZJjrsAlaDB
WGy/Vfnfi778kcI49SDHZkSu7PIMHeNoKoaIFp9JXe2JCbhV3Wv5Q/iQB3XPaEL5gGpo1MM+Zkkf
GgwMHRm6GLzxw0zQ4af3VLOAYUzKIMPz0N9ZJT+L/FByGPHh1cEcAJ6Kn//y63vqunDvbqwxejTW
r1KCGwzGumoe+kTVwajdnSzxZ0xx5TcfAxfbRLuhS4uDmjnaKLBXvv2NdZ+2+uXz4ThYHwZj23Q2
AhNMRWT67kOpYU5KbFF/n6RoYalBPEYbhrYPc9uO52YqYOK6uHCnjaicGBd4S1CCTOUd7cG9lE/7
krGQDZtOgamtI2ergBrhID+UOmeUBr5jR2Ptg2cMl1AiZOUNXhFYBf0qKuAvcn5w8ylq+YfHqlVP
HCBzw0Z6SCL6w4hGRMv4pqYjJv12Y/UkrNfWJkHXAd+fq71bw4wvoryT8VF45wqzt6RBsKa6KO39
XcI2SYkqnIRDU78cZMxllm7nAQIcKjst4eHkP1E/D7oazCGkeU6SMW68F43zGzFRa1Ooe1IQ9yB6
tbKglhDFREu3kxdb39DR6EAMuSlOpXsuhbUqrHEF5bMHyycwSW00dlmcNG8VdHGLBiMDPz1MRUx5
F/Dk0YbRzmwRihSjP8qKtIJiafbi+F5c1B+OACqDTIvLd2u6b837WfUxFOy23ngwcjiVTAezIzZW
BoaTyl1jciusLdgtWd35dReazVui3J1ZkiPpHBi/4hebX+3MCzhsCeDCAxXd40SbSIsBr/QVDQgx
02JF0nOCd88RIXGFEK/CaxUV2ps48AYjdGcZC28O/PazTK0Ac1sBt7wtLzFQL/Ex1Uo10ITrMrIX
tg1vMseF6mI9iagkZhPKCtEXmrLM5ACeE7xp61E4+FVk7sJEQ/mIO2NkiiICy1M0NRsX9oPSFmys
1rqnLGz6IQTbLzieOigHT2sDpTLHWKVJs25YHiGgCEnZrXoor/okjbP2Icv7fWfMwUDzvW1+aDDP
u5N9TtNHJZMg0RQIX/ky1n3seHslwQcFYpRkQNcvDmauS7h963Ek+EVOuZVeheSxXa5y1IjzqK3P
NH8wU387O2+5OieChcNEgxrCf4q9eESGJubsja58UAz93+l5Sh4SmscKTHtG8QZZ2sBt/bhNz5RN
L4lhnaFHGLlDe84aCHBo43PukUKgCb8RznouYFG9X+hrAI0NyiNzCuFT8OZjxc6t8CaMuGPyKJo5
8lgT+eQkFkElFyJdmXNg6uSMfdiPep0V/DxrG2GcgqjxM+unvT9sTCi4TnpDOiixVQfw8cBOvisz
jeb+NEka89qPwYu+l+Sno052paEvDPhw2CpU1uf5UxiwqOXdKM64IrEY082iu6gaFVWjvbFIE1kQ
z51tKCY0I+y8uxlQmSfGLzVCe8S419VxhnuznY9xUcnNP+3cirIcgo0zwW0fIgVrUovk3hy9tcv9
o+ZvzlyEuS8BKlhRadgHQ9t90BWYClU75QKgSIw4I2ApAwP5kvjUTb6iLbq85V2KWG3Gc0I5ycDt
J2RG8A9pF8+PK8KgwLxJYB8KYz1Ac7em41vdoAs1tYO8wk/Jsw8118EwpjsnWfPSG0At8+akmOcb
i2cvtWMImv5wMvtnSdmO8m8pTmVKodCrfiTWvqoe7PKV5uhBaPkqrV+rykBCAMwA3Z80ye4wmxGD
4A3sFu2GVz2o3GoMxDuP0m5/tIo+9K783rh3eYfDLfOAuNXG0/Jl1n6QEojP19uy6O41V+t2Ed79
jtRgj3mpwM9sBIgof7B8hHjz0TFkOGPnnVFAsQdhvUPKsK3wJNvhVbR446kfdTKPuKEOqXT2FU0i
IsxYJz0ylyGYbH3yK0sHfgdOPNm4P6AdUSKLcaMU2tM9G9duf2d3SFo5cjeBUZJ0rmKW2dGMuVqN
6bkqc+6cWe9TyE8ERH9m00fPEKK0XlSJftvaXtxCa4NZT2PfBU5HQ92uagWGfigrOFl1apepUzeQ
xEMs+cGT/i5DJqAtFfD2UwwFtIfMjWvwfeoCEFMDXsRytmVuHiWws443NeL0+jxOA0R2YaCzwsxx
d5I7B80wwcI+RSy60aIChvUDp5XpPKC+6jZVi3eDIejeBI6d3/flHVoLMfNTSRJOYLQtyMpssAsg
HZ/EqWLOOk/ne5d327oZY9uUx4kWb51zqCQ6H/17npdPjp99o3Ozs8zsZQYDFSztTwskrwE49re2
K38SQSIhH+bizYdtrBpkC1AEg1B64Ya4uue0SaOJvTNkQTOUdRIfMjiwDz6z32WlX+Q4Ikt0nrjw
Qs98oPAA4/QsrW2XksCFuy+ocRQZ/CF+soTVLaoitlmyS1n/YlhuZHRvGqLg0hRHicy6yWB5O3Hq
eoyiI4alq7bKwRHmvE4ORnthkjszqhgPNSR1x5nd+/xV8HrttfXKMdp1Oh7TOflIUxZq/ZamFNxp
Kui856lhe7DewrAN0aK77Q7PE3ySiaknkrbhPGx6ozxlrrtWMP7aAi+zc0wRbtREl5ExGYdajjsT
TpuYL/mQbVwx341tsVaEooWKxb1qMOmmEKIMIMMaITPehRNytjEBP72AarYrVgy7NWbfF/ahDPOd
oOhG/61KFj/0ZiwJZcofe4udvEyokLk1BNLrBvhM/Tnnwy+Wyh0bmlM5Fmdbee49d0Anpob7lLkx
kJ4dsktkTkKCOlHvKy/fcGQ+g+/Cl7G1m/jIehDp+NaW1Ozgp5BoIeAKL4DxtDzM8nyFmVJEBe3H
mHpNxPFPg6I0t40kCCnSTYqM0kG3WGsglgNaZfUaSVU+fsj0Ozhe1w48bmAbgCnaN23JwMavk5iG
KDH9DXjlR986HvA45O1++0Mj6bDd4zh2j5TNLErmCfSWY+xmz75dhUM2QTmtQLd+EdREHSYwEOXJ
T1FBNhyRkEU/bIQuXL92SFzdkWM6DnCFL+NKGfCXTRs5rYykZkdqlcFsAMZrZAQ6gQezBfy85N9u
mkWdp/cmhYgfui7WSXoCDyAw7gnc8+THyHByHXuigFWAnyGo9EO3BALX90dhvElDh6ywcHvO1fLA
ey/w+jz2BsRgiYN8ryDvJt8WDkpU5kn2YPE060BhCMY00HzgJfjb6OdSRjD6d5A2DA2xnZQ4dwRA
d/HoDs0qN9SmKLyNN7zhJQBq6iL4Jji2X52RRkZlB1Wv4iXycsr1BETlN5wExy751mHs6NMtzcoD
13dVTWGV7DoHPEOdUCJ1p4V37GFcMcJzkoC1xk9RNo98eOtGvrfYcXkds4lpwJ6cZkrjFlbJ0uWm
r8eNThDuN2zDxOTGLknuM76peA+WX8imw9CvRvzH2pAvVpO953D1jPLAqWiOtE8FJdLkdKwAMq0b
97GxdJR5Ouxg1mpMwXaGXjNgTuV6NiD68d6ObsyR0EyrCi57qL/b/LswoQ7q7axZhjWYHMpag5Ti
oNoSbnaGCJi58g3Uxp1n0322ISnfOqg4mA9AnkNTrnprwDBQGjoZAaLkBFQmRx85n1urwIbhrWf0
cL9hL2s5xLirn9oGLWkzwKCJIuSDBy36Yl8JHuYy3bYz2Vfgym0HyEaZYJbOyq2d2iA8ygKN/MZU
kHmbcSlKB8Xfb6B1DADURcIDnIyKTpuRiOGHGDBEvtwPaXePT5eGuBP6rZ992K9NOUGFCv+dZY6P
LHlKhjlQrhk5w2akNOpyGVKGAGqEs0WJEAQ1MDrZypKocGc/TA+vCJRCwFCCCsl5ZxRxT09dfa7c
j6I2kIhABj45DOqRdruaZ5HXZqt5pjuMN66BsARysEJYttB19o776frDGRxkoe4OYwMxvj4ckEQO
/KmvdpbON8S0Nwk3t7+hrgmpWv+oLC8moi0jTvK9Es4Brwq4ygr13EOmJIyhzDnuTYmA7pl0p6J/
KeEy5uk4gQYXOMoMisci9Iu3ufiWI++R9JBlZ9CS4R7do+cORwfpFLeJxwLOXIDSA9gfUeOKFD/s
ArAakB8lPtKxB6Q3hdxRcW7AXtQ/CumgUUdsB8CoDa4Ste/nShzI/EBHANJU1kFOJj9AkKCos+oS
HjvWd6Odj4ZI4r4XhzE92SKFqvvZrSB+h/6wEbss/TQm6UfCZDhylLjmXxP+zgCeBKUtOCEL8a59
IkUSCPbssP5eWut5IM9A3qMMSafA4/Re0d8SOBM/6sQLSWE/srl5HJ0Sd38MWorUvqHB1HiRPS1V
EcAIPr4TCJkxfWP2vDY1ag6mE7G02oKYKCb1QwksDgwoZ57C/Kawkmg4C3KAfJxbsF35SvIhrixr
XxdDaAHXqxwJVPSuAc4325B8hHYmHvZnatQxL361fDubVVzo9/9FK/FFa49PUT6U2yxvwh4u2+8R
xExq51IS+QjDNYqFjkEAq61LgCY5iDyKadrb0/NEe+ga53urQLG26kOXs7XRpzGoqSEK1O36pH1i
iCSQxTTInNW0JpMBmz8/9iwZUf0DRj38GHHrJh87n4JzJKg44J8cIKZ8zNNlmMb1Ykh4oaSISNhk
9YdvNZuaAeZPXzEKjaSoW3kIXNxi3CkNVwBgn5MjW/yNhwnO1NulcJd2OZ0Gq39SbDsIcLa2djgz
oBEY235XQgBuRfN9ZW9qWz1JW8GWIulonDYe5u/2DDSHpCena/aQqo1mJVHuhDrIMwi5VgPInntQ
00z9rixfWFvsuJOHSYMARW5SxCedPI3SOTmkfS8EiLvqEfSlEnGCUTwZbNz5k/vInCQeBxX3fnHn
dHrAfLzz5qjk3RCAR0ZZIMDNIsPhZztNt7yCZy5U/k1b4kcq9KHLaxCojsYrseyYulUdJPxOQ90D
8hvweOijy5pgIkmg4Mso15/lXD/6FD2RxSsA88jq+Z0Q9rBC90u6HBvIba3EDvqhfzGr4uDW82Zw
vLNl7Gz5auByZY4WgUAahdpKqGFtMoGCVE3vIC0JjQWy992nLrePEskZXK4gVkjkzwwMsMJ6s2zU
zdCH4hWRFODPFuiaIEFPN2IAhO0eNOxoPaNhxHya4JpL/kwRoaXg/hmzbwt6soDlvgkWyu7dqDAI
op8tKjfGrPzAyj0A/daqItCIqZq1h1dQcXLgAuCtQDFxNgFIFCxG9RysBycPXVmpAtEXCGDN8dX1
+I6ZU1DoATIHz7/RI5S1qqreZO55MO4LCQhkHIKSdLE1IIdGpx6UY1a2k0Yd+SAMLjr5bPAXCnBD
CxvXHKUOUJoNCRLrk2OBPk0XoRqdUKln9Mau8pyuVeYHmDkLalpEBiAIr4F3yKxdPZ2ZyHeTC3ZP
2z8gBcemnyBq973PUBBoNjObA+rqo9v4EFIH2KspUicAppObvxaarBwbhMyDs8/8FwjEABNsrNBW
Fswpqb/x+ltlqSih6IzR44YqI0T+E83cwXlPMJzjxmNQ5uiHqK7vZt/dVzZEApz8G+lG2PWThz4p
CQzA5x9lYe0MkZ9dFDVla97VSxCRiagpcPY1mLfzk+EhcYPyjWXzcFoOkk70VDnFymgMlNBSAM6o
A8zJJoU1KS3gyeAVQZuUAAgnzXEvS4h6gbybWQNCwJPlTDEE0MPGb4C8n3sPLOSVsbXqdp+NWQwg
MjZIs+sAbdPkJCBD0zdH0rRvRTYhZDXfi+GOlxAESF4UiIxbM/00M++QMPWhUn8z1molyxKJHoxn
mZ3NpL73fA9TC9INWk6jBOJnQPpPgMvPnX83DfmTXzgHWuNDCDvKjGzs3vip/BTkdeoXt/jBIcUh
1eRkZl3cZum9alW8VECHSaI/o0eIj2qt+TwNHxMQwkH/stUCRpC4NKZdh4Ssh3sanZfCA23vzOO5
HmND89gT9Trp1Za16aFkzb7h1aqoNZgo6pWYdWQ3Mxgds4GFiqN0KaxxDhqa7kc6PwKVqiOzg1fk
ZrY1JI+HRqogtdALm6h7Z6DfKUG0WPmBnGrQBrdubDcJVJl7YGREbSanVJHM0pNhu/BXKGqGM09e
DL/94KVp4X6m99zL2x1DFcHMaLLrdb1L+jpGEvvY2gOYkAmYmDOowFBjqd0cukbsAD28+gJQRKNX
ehirGGnO2eHgei8QJPQdkI2UG5Fv6fNEgdVotAiw8dDZxqvF3WcXkEBfN+eUoHLL5cL5XA0fGRU/
qT2depEOQcOQ/mR5+QpPva1yem4G+mQtpdQ0IW+01BzleePOcrN4pP9D2nksuY4sSftdZg8zaLGY
DQESoCqyFEtsYEcVtNZ4+vnQ9ze71ez6izZzF71o6z4nCSAzMsLdw2M49hYj9frk2DSUvlAG7/hd
YYfbtx8iipdZDUf413bw/BGAEwPbR6MBJEkypuomzUuod6cKIiTLGledlxidzpQFqFhwSvdtGnCO
wLBb/Ey3RQUx2C4MW5+3r9iRXtRRdgRZumtyw2HQMjhaOkROX47Rqq+qR9Po32MhPPV9d1J67WQ0
AXV/szdT5V43pvDn1AMuU83AVpGpoQtZz6LuZkP6x1J1L8OtSO30g8hv7vxxJ2p/+jjZCHm5L6KC
STZJ5k2iue97uFBZvizgrhCGoV11ibTKcdEW5UZeDT21GGjWC29709FGDi427mu4jT5VN7NRP7dN
Auk4mcw5Zhq9pj1KcNUJWobEl3/panZIkhFAECQ8CnHslmvjN3ywPeboD2AenKbPbaroXcQsinVQ
Dz/LqlubmuD0wAZ+M+6EEhrYwOc/1VNOSCxTK8ro2BTFjg3xI01YL+vlXQoygMF8aVtwlanw08Aq
d1o4KKXWnss5ODFWag0VsE19PI6DmmKi4u/oteBRCsUPOUU+xbmq7Gwu34ZY3IQwZ00vY2MGB1WU
uRumUrtHF9g6g7loM+rwpUmhWg25Ii+LfikzUwuiqjv6Q3tX6dF7708YZZd9afezph71OKX7vCsf
xXYAui0L37PiQd5KkXrf+tKqAaBrBuxwC+z3unq6qFWCAKJ99eVXw6zccY69sJkcYYFCs9nVuHvT
Xl3rs78eM0TWcNBzKTKSIDgklXnMI/ku6dttlk5eC+Q7DgrT66bNPOgrw69cDHHXkfx78WyVhmxd
ielO4rphwum2MsIfsaTanYaCp4mCvTRQ15XTsCnmDI0OJOioHirCoN8xxpeydhol6HcVy8LGTqjv
CgGt+4zgH3GItIoYs13W8UEw33ucIJh77LRz/tzBQ8bDIGK5Jay7AuhTitVtIvFPWl8g3R2jGjyj
YphM9HNGpiaq1BOtccqU+TK381NXyhsRxLjB3sJogxdDZoyxz1yvWPwzgl6oGSBQ6vf3UyjupVDf
jn3mVkngTiMXPqGFM7OtzRBk3wROnk6RgqtXmwvbHuEXdiwXA8EO2QepuLhRVX8fVzw/XljM3FmH
xuAWVb8Kw/EuKzTqSVPftb3gzppklwxHb7XargD/NDDKcmKQdFo5/HfHiEmHEPQFqkbm05PLBhuh
fzDS5EFR6HKvidV9udc77ZchSGt5tFwDoCrrm7UOZFcmBZJpdBNM7DBNDU2IaVvp6OmB6oKZH2S1
WmPUtsvNwZ4gfyYfI+C2RO+heD3xqiM9bqN0FZclDL9qVzxfRn+x2qdrXCjWqtFAZQsO5/OE4Itz
AVKbZYxkYu9Tynk4Bm7afriT2I0a91HQtPYoBseqtu58SUYQpobIXtpjn8ku2qmzPBtOnIMqCbkj
53x0XkRqSXf8s+4SETFQBrrw3gXi2hrkTavDERSshUCgihGRtmsBa8jlTw0TPSOd8hb1jMgKhJ/+
GBHgEtcoxo04+Xdqb13iydpbbQ5ANjSe3i705kcYTa6vdl5pRPi5jUgWNYNeouFdSNHwjH28iqPs
nVz33KbyiBkTKsxQ/5Nk4Y9cGn7meuHNc+dIFaHKrO58rGNWMTWEY1hQwgHXACQIUapXELRU9cw1
Xx+6uvSGKvgVmfzfU/ocB+IhZKTdGKkwcu7YY1k9TcavTveqDK5e93KDQRtD6kjSFu48RWl10JSZ
VAtccBS4vIbogTZYE58TyVrX07kL30fQd6XCulNfazU3MKBBte/9fJ3lf9SqcxQSSpGekBCnyDyy
faK4XnmF9TQwkZTwZC/kiRSOh9GyvHRJbcrQkSsvi9OtX2Neg3jC1BOI+xS0hH5+AU/dAVBZPUFk
QBY9p9Kbb8WeooDHB5dY3Wittktat8x+FdkpTvONkbplGtplGiGnjDdCWh6nOHUmw9XkbuUjgEyo
dZvuHGJq0V5SoFPzTx17qvYjyd/qID7FojtPsj0qx0AYgUg8SxtWxag72bjt25DujH4PvrbPpa1h
Xub+mb55JwpPtbSdkl2RoP7nr07X2SgThgJbxCjAQmvA9cEAylrnvUvFZkifG2AHNpMWbJrBB5zZ
FtM5LFos8UjgU81eFLGC8VPRtgotYr2rzxitpSiGqGJiAC2qrLkpHDkGv5qOCedsiI9qgR148z4b
umPW6bqyUNEgOrH6UqXmYW6jMq1NxPQJcktFWinzC60LWJi7sRjaHdKvhl01/85DGLD6lIIZaPUP
uXmoI08sopWfH5ZZHHExr0LlSSjeBcJYKEOZpBIeRKVdmPyPTYSiJIQ8J11cypfgskSFIeKs1r69
yIkC6xj1meND/ybCj1Kk6WV4zUmrebCCK3NRgs4vdDsATnN3yhCtNaErukRmag+pxLSQzGmUX1kB
zI0KLPNinwcDL+vDfWk+1tJdUmd2Ub1VeFLoP2cJHdnD8gaNjF8ynbPCACzyekDc2tgXIBMzpZUA
+JTOxz4eGU6A4JkEQpb8RbdI5vwzM+4iIKfQqglMnErppWCu+vhaB6dYeZfUZznaZkqDOrxZdZQy
kjW63D4bGZFMeGeY7Z2W76ucrMCfhFMmq0ejS9EBvjPj/KjhXmTKh0GaXchRefIpRMBIYQt7+bQ8
BLDhJNQOqP2qQhbdZ7/U8F1DMBBnJLDhym/lTVwz9lfhXxO7jHkUyok5Rqidi4U9Gr/l4qGVeYDo
I+p9gLEnvQJ+bp26dGXQ9diI7b44ZpFhl+KfsPnFU2XTsR7eAT2YRp69LIixFr0mqLFKZW+F7WEh
owW1WM864OO45TS34bzn2Lc5jB9e8ELcP8X6cC9ILVyjaKdZek6at1bkBsF0mHvUaCIBQJt27gqM
cVQI6VryxjG7G9LLtAgGlE2FgMNoHNVX17h8Ff4I+WSuSzDMSK0eR0tZT4LwIfCdCs0H9rvQaqwH
d10F6d0+9tKHWN/VCiXhDBJFMZK6Id5HUv20fKt6em4L5TEsjZUg3CfSg+Ejs9ChjsCK5Xiwg7Ze
qfO2xltkUqHo4ma1nIIA+SUt4hqdb4bbUeek3VvFVvbrSwOyx2dPmztm/2y74peFIUOGuMZHwZll
u5LLIVSZsrYuJrKSdmMC8EVDuRkFmGukax1Cx5EbsiUr0QicxrZJw1063Zcybxk1a/80Mjo3iLs9
X69BboYC45AIP/XQ2gzWzy5k3I94QZVt6xbSjNA/M4jsgL+IE46ENMBvTXPo3V/h9roOh1McNWcx
u5+jd+6UKj5zBaNHO1jjLq0CkicV7RHpbIJWw62b3/XQ7Vuig6jCroX3AtqrnJY1dKDp0IIKIXFu
TMc3Wtvyqafb1hsmYaWm+aGNvBiXfTRT0AD0RLaqT00ISZBeIrJoS3+oJ3/HMWBY9na2YE98wfUR
UUXHTt209TmLXpL+IU16igvkZcmmTlHldl6ePIUaG2Nw6xw463eSv4zNW9y+wuc5zA7d1N1LxJP1
4WOEvNYKNiaYmqLothJktuEbbtsDjhFvYvXcx8dBUJyhoLMz9oz6Q0q13ZRyA2fegAI9OM/FpS0Z
hiCd8FewAVKcUdkIxROBfOKty2ZI8u9NE56y+YEJEzYDxWxTPBiytJqVDXX0ymj5VImTWOCPySoa
z9pgOmKRQKVvygBPVNEhH7eZeQod29qdhdumMNkSMVocmOZ0HsfQq5OLRaorhnhPUeBnI6lYD5A1
2PGY26Usek1V2X14boefyCfXzI+AajA3osmoJGQVWruJzFMFxC7E+e+sbry5bx3fJ2ssDipgjCht
OrRakXFv9C5vt6zBCSyo/l9S9BFInF35RxqclMFNq4epHKG+5NWk/eBuK8QNuOuUusyldRpUEAL4
PAYbrqG+1NnLML0iCli1Su3EhCu5fh3Dx9nfK/Vlis4oY/nDs0yDeU/8RZjDNAbU1MIvM2BHU+1J
vGPNekiyx7hy+3yyF56IeFAmh3S68LcouX9SCjdt04fEqByCGWmHXWWPGFdTIJMTgtv61aoDfldT
dR8XBz48qQG1YUOdF5Fj/b8rV632A62YPlf7jKKIHCFHcfvKXY4gkZoqqtG3qlwmEEeZl8vpLqy2
XGNZjVBXedfS9C3VlVUluDgmIIsX17MpIZVvaYh2ezTazRjbwpRRD4PU4m4aH8TmrIcHcm3f2lp+
elBmDok7BYbN9WYYrx0FTysMNg4jABz9ylT7zZBtEpMBvP201qyXvtkW4U5nzh63gu7TPoBmJR/P
VekO+b0G7Wv2CdnEXdcs9N5BoRY2BbLSRD8rWkNyW9hddtJgt4cJ3JsC36RjIe4DF7/ZvV8mntxz
v+a2WivkSs8wnmuqdkcqNZeph6hwfwzQlIIK9j1d6uCtEESGvrwJqbmyRGuPYQ6R1fWTelv6JUlQ
xXA+YRtWB7IxWeEAIgJT9fR+cZmpEOriGyQsUzli+YwhzN2Ad5amveWWCv9Bd1sB/jqcTXwm+5/x
JDGfGGiSwX5WfSmNKiVMbIVS3I56to54kJAGxim/7xBFyszwCfyn3PpjJdbC38Xd+xw8NO34rI7Y
NLebmB0ki9M2gN1Fd8KNd6C1bzNJa1XNfnKVMniCNoRnwAE+Yu1a032aCqtEy+1ZWCZr6ms8I4h3
OOwL0PmQUZKyMcK7JZBHhgqmVHB7TivG063pQnTEFJAgQEupHimkmpJqOlXAtM9dvXxB+CQQF7sC
ja6bimqd7J2MmGx1no6TOGxJibGKcCKd7FLvjnrLBSqjJyoGpA81cK/Ptg33fCMZQrQNJteAp8Dl
tBqHFcmYVHf8+nZNerLKUQGFoKKDCD0n1Y5A5hJMv7F3t3NL4/ar13Xcg4eiz20WdmBcVNlkW41j
dQNk3DstBiczyJyQ+GMw9ZER3duxWHOdJNpF91W7Ce8QWqGcfDAwnjZaslNi81S6kpWtpMWULXxv
dU9R9Q3UzTqQHKs/cB/TT8DLEKAp1IdGgb5+grkRqpNelw6zO9ChGjuTltVJ6O3QeOjJKCoT5SAL
jFC3ZFGV9aQrobMUCjXZcM9lh0xE8nMvnLlYSXFKCR+T2dK9gNg6JeegsJDGabu2mVaNMa068UWt
qEsA6sEkaKEoagvVClkyA+elOtjNfNfUUld1/yxFC6M2c/l5cRCtaoR5MnE49Dd5SsiRNKhbinNB
20eiwmhdl3G4pDlPfHJTdxOkRxINAKVvIHIs3ETOnbHj6FiEZNRYTVWsyuBNlLaJykct1PXyf0gI
qQaJ/R88YRpeGL095HdxFNOlAaE4SJuJnxxLjjDdG2L/F25Slcp9pKQb0QCCIsKRUUkWGiDjhzk3
rpy8tYLbqeU6tpJ1mVwG0UCpt1UyZCMKuxRyN/e6acFlwhWQ8lAxOq2IbcNQ1njgeZl6bpCbmPAt
iEkU4F0BcZU1wQWBh7X1+CEl1ikRwYqJlbmyLdrpsGipGuQtMxZDPQ9aA7MuSXoO/s3vOA/xayM1
jJLdGqPwRA/kSYsvg68+8HkPujR7MR2bGGwiSRXdoH1uqVyQ3hYkgXTZJNzrSbapTJf7wIvg4YH4
Idbe+bThhH52hCqTzUehBVecLn7xvhQGjCNijPW7gjm7SNdm3bcHmROX1j4sj6foAzBCx9fk8zBB
0E+QHkbhn04sdzR5JRIbUXcXshbZglZXlAYL0aVu8r8q0zx+YaSCzVZbxXOwGcFBmpJ+JcOWCnMl
yZ6qPpkoS7ppv9xVRClLwntZ+JVhH6Qp5E2B11rjaklzyYrnjvaujEh/Py4Nauy6itxCrE9JoW+R
pJhD5gSTRQvMjwpjm6lKmG/4LiZMdcrDLUMf4jk66RP9kDF+6QoJjAf4u9IJZxyMVRFomF/W9sw+
1lv1MMsZ8i2T+AhEIiA56dcDZUyWdPzEyE3nx8lCRw4K0AFRBhGnZl5X5OcRhgTGeLJ4eaGE5kuT
3SWhLecMtQ+NePSjUKvw/prqp5orq2SOHU2/BJXMOvCk1ePQ507tj8hockdRwvUQ1uQ3NKxC1on8
iSJeZOK0hrQ0Cej6apzEbdMmNrfwccLEAkuYTaj+KupkI9cy3oaSGuwCogENeB06DiNzZAW1Xc0N
EivJSaRsmKLsFMnV0YcdqZvglXnKLxNZQDao+6VlX5YHGaXNQhXXDxI9IL5iuZHeH0k92DxgUYMw
e/At1A3Zq2T5LgIaty7p0BGS6gdkaMfwlrE5RPnFhOlDWSY11Y+yhhNNNIDAeZWJVCEpotBeCl+b
eNyo4rltm1UrB9s+2oYh6IPfe2Go26IQeNKYOq0MufqRCuTLwSG3RkfsL3lzqUm+oz9j3G91cM5E
+6XI8r7QeIvZISp/auSVVvGER+pFlL1yOg76fUk1bgDvxLHXhdTwdQFySAmsPk3WCA2i35Njj1Vx
FHLZKXTqcOQ0tEi6ingYzcd/lckzukD88vdanq9rkdYAy8U61jH9ncg+CfWdOO+Jb0H926rafaVn
rzT9/TRhrHsu9Ra0v4yNrQLVNwVnJCaBdln8ipuQEeVSWWyUrrPL7IWX2dNPYanKyhrLXSYyDp5N
PZKztvf9kHg16mPLevE51pNgobupjhzJwq9tPDTD6VmcSGSkZWRDeFAkiUq2eBx80uTldCjBuim5
ebTsUNKQ1UpORq0kd1RnQGvGfOzyH4xk3VJeOD47TdHUDW56piMh0pxA0WXkQLqXtIDDo/UuVZ6a
lPedUt773b4fH02r+Y2oQmlokZaUtypG9NUntIlGxeR0pbllFDLNKkDlZqKf8lS4a5Wwt42pXKpW
eUuF9YB15noJbEt+yv0pKk9Ro+3CYjsKXFVlTs4In4Tb4cmqzTs0cjttiBW+GdgtYqdEf9XRRxr8
9p0iluccnfxyjTGnFKFS58kcNk13pVFwNW6s9i5ofpvomPzanWdPpO+hEjdFhTojtjMaJ9g0Mfq2
AhYz71HtNJYHjXgg+wRvp6sf2VNL6WxSpnDnlqLLpZ1X8k5SaFxXx3/hzpNEUDG2PbL5yFhkMNxT
S++IVyMGB7NfJzGTsQqAEoR8pl8QIoDjh5/RuPyq9PdcjftIz+wU/VhMd5oSSjvDqokKmy47dGAn
PfZaPQ1BAm3uzPXeBQXJNgqvpaqSJeouZEZxfG/StRYhPGsUWx5oQpTG+k81CZldBjXCAalelVV8
6v34UQsN8AiqiAhmA2A/9p24L8q1UEZoriPpEOnMJsFQtRbFS5+l7Bf/LCwwgigiq2Fip2l2P8qs
Ngl95UM4LTWRbH7IUcq8w4yavafpZNWNZrnVBf88Js0HarO7VKZzQl7A70FN2GnoXzERC/LhWErJ
FjclT0ffOhfPZmHYTe0toq9e4MotipdyEjxRjIEjjdrrmW1up5G1l0CS4nQRRecZsHptInr0Gewr
KckEphic0LgfupkEMfN3vRW8VriBA3oUOwM/uJWqm3/E2gjWstQldhKhWWgqcgEb8Tq8renVDKtf
a8g+H0AzZm5RpAqBgvjIgsgbjAlGQKVsAFJoCKE1+B3s8inp6aTj76c3g/HDYvYbDcpWbFyxH4Ds
PT3JzoTuGvWATIPcWKunOUvOs2C4fbOzEC+KRXcQxXltqi3VeHc0p+7Nn5WVEkwvyItSR89nVwTp
ykT6ofxyX0UwsHVyphq2oJKkWNzy559A0/kudlSLLxikbxVlo89UVz4DRGe36fGuGNDp0sab0lyX
WuPveLrvlV8tsYjiPYAkm2uR++pXvhycUDoEFcOcp/tF3FKnLnMLV1VPFx3ELH+SOkaJBNpdEq8a
433BURCCR9lSd2OUQyeGyEj1l7QTd0bu7yi/CuMjVZGoSrQ3NmejLaiWO5zBaYmilXRqD1L0G/og
SYuHon3NUnB2AWw5plXNZA/BvxN6O11h1t1hgVOREqzB7xT9TVE/WkT+xXjOy9+0aB+ExmXUD4SE
Fw67PDrF5kTG5WkMik7LZy08jslrUQg0CaLTekDFMJCmJ8Joz+jsEOFWD53cb4OBoUCtVxQ7WPfN
XCu0tnNP0PDaHgcQ7lqjRlDeLb16k4IUWeldT1uYbz62nXWHTHaL1cY2QME3BMMxGMEJihUJ+O+p
+W0ZJ/jj5wrhhpp/xEmxmTU2TybAKuil5KX90r6nd8hXZ8sujGlvxZqrS/1EjwFi16qo0G7KgVdz
paA2kih4ENlptOON4uDUFsInddC2xmTd+818stTYiX06zujL7UzzD1X0774uUHQO6XmiUXRJoDrC
MkUxdJL8rOvjkYouT5utvyghGQtqApoiJR/qH7MqchsM+U8Z/EnKysbJhXydQ1/MBnmGPw1Ie48R
1GBa/Oz8Zo/k6GCyixIGkCv1SetayoF4n6j431XHUsfVKB4vydKpOc0IEupHTfBfoijbM3ZMXdeJ
36Ia82pDOaVNfZgWir+e1iF9G2n5lrRe0qmnXOvWVdI8twF+FwUz7rG606MPWD9udYCLVNb2DHrJ
UT0I+0itcRfILlx8c1B8aL5aroLMP8ZB86MdyRx07W1xP4B9j7hi2sNkdTtwFD+lh8qoab/utKdq
3HVD52VydglnqI+sJzXNtIBqVF1q5bY7G91TU/VMqGjIkeqJdstWsAWQ4bJ8aLWfzBF+EovSFZJk
LRrzKrF6NFYpuQbjWvh6w7pI0rdy1ju8CIDozfxlLpcDjP0bKA0mCufEookv+RCV4ClXhFvmTF94
JGp4+iyjmlRsfa694MO2Q4OlUxjq4XbSJzujgLDy2dPJ6cCRmjrel8m4VRp1E7bDDRsZ6QvHDwwO
ZJpyFDoM/2EQn2ZxFplLctyspU35Bi+VrAu73U/lili0tWjn+ms8Gd2A39u0fOFnoumyrhoSg4Hk
fzh/YwzQTBktUC7TcPls75r6+P0C0hdOUJqOflri5YqYaFz58MRa2xTiJAOT2TNGW5IDEnOc79G7
rTJn2jc35ldIyxA3OuODIt/+/u//MlVDUTWdlWS8mWQGNl0ZGo1VE+qoKiO3pLCY5uda+DNN9238
mituKroquqhc2nz/kF+Y3fxtzSvDlslM0kkf0gLCVNjGo460daRRWrnrVM0Ze2Ft1NqND/eVSRTz
1picp5uKrjNg7O/+RmFTGaqA9NzVpzogP8yo5tJ23wymJ2DwkmeiKxgR9IqY7QNFQYAX/vr+qb/+
tJ9+wpXrTobnndkYScinxcm02dAb7cpbWnLnzTISkpkGt86J+NV+xbpYZM/C0mt/DVj85BSZVpTX
8bzUcjoy/Fq3Psou8EIoH10LPE3sdn467EujTLeN0r/Gqo8QTD8VWXhpGuse8Oq1TgHKc8DpuuUn
K9GuVLtFGoQuIinPGQOL1S4/K1xHU9Le0/Ye0l+OGEAPMQdfeh/6CoIKs9/nHolUwOAkTWIydqHC
jCComuecZjp5Vw+KXdCkOoJxVWV5lyeWAu7lx4dGVy9xoPxgZNZBi+U/8xRcDCXZWSrkfaP9Gqfu
PkuSBz1VLwqY5MoofYo7pXooUMmFZbv1ae6bME/O0uSP0dAxHdK9gZ4I2Xjh6lVYONZAwT/k4GNy
J1t2GyRvssYbG03jXCIOqAN5Y5BhxVK3H+kZt7L2JDKGTE8aT/XTH0EW0umjVxcQrXZJOeEUDOM9
G7lrxSA7WJP/YebYVhHC0YnAqoaoO9KlQTtOaQCgwxGIBXq6B7O0GfdymoQQHqREY/r9Lry1I67O
XpLHOS1ac0FxnNj++KQpxo2j9oXBrPZ5z12fNKNCFVZimT3n8maCt1ANOm1zQd2oMqBeHT6GPpYT
fXfLj/HWwlfnq1ca2ReNGhkZQiWRTFBmjryUbYuC7gbDkaJsPQzZ0/fvU7r1Qq/8iSV1HsSYfedm
F9lGXWjHJ8lbHPDR6DJpYBXuipcbS37h1fb5DV87dirVNCtSwjecdu02BK3WnnULs3Br3TDNo5e8
kpKp3NAJHf9nu0e7vp3aMUTPRxQNRG+Ko8de1h6+f7gbr1O7coibdQpHE/bHza3n2aTVk5rk+xWk
5a+4vvI+bVBtuYI/BUVfyPK0H/hi8Ra7OMwuVr7TvSGH39Su7Nuac2O9G/tSWx7503r9MArtZJUV
cV/aSE7zjMvPXef2HpYLa4xG3GSLRsCOuAH09fdr33qbV7e7PyljWPZj4faGspdV4UgI3H6/xJcZ
xOfXeRVRgkGp0rg14MD0wQlCH5nvQhaKcLcaXf4UTNYQNGSIw1vbp+73q3/9gJrK/PW/5gtefcta
HashVZdgM9Yrsfoz46jy/QrLz//nbjEt2B3SzX8YI1aBFWg4SgUYH4nw864JFx6RXZXW5fuFvsxq
DfHfK11t/bhM61ah2wX9wQrbC/GD/pJV/RiscaYC98Ht6N5yIYIc4en7leWvksDPK1+9Rb9FXdqW
7b92KHXVNluHJ9/L7oO1ZSuuZFu7/F3dYATh+c/hjUEOf3kbfveGr87HIEmJZgWQqGW9XazBG4Io
fmiCvdjohrUNbzDbi8vstEey8v2jS1/lop8f/eqERF0lQc1YgatVzvSAUQMDA5PnFgjhLf/oPwrm
omcOj30nHLAWu7H4l5FIkhVD1BlWgCfy3yNDKwiN3NZd5babeaPa6CV/Mh1zq+3yHS2bD9+v9sVR
0VF7MAyN2WTWP5xYE8GSQuxqQjR7o0SyJm6AEuUbj3RrkatvOWf9GAHnha7Wx0izfPqAn/+zx7j6
YJPcB/2kYSlpCPK50DPg6PHG2MFbD3EV0Spd9XtwFd6UlW3ot9iI6o3pKMuPvNry1K/UIoaqS5p5
XT6L+mSwIYzQbcZ6Y+WU/gtd3N5YZcm0vlnlr8j96eKprakM2sDCGBenFkXL76K8f2USUrwaOwnE
MPzfB2NdwtObmTxgAtDof9/OhaHk2hDxVGMermlphQyZbgSLr16cDOKAqbfEuNdr8/AuGygJ8okB
IuXTFHwM8iXx377fYF/FYf3zGld5ZObXcmWVY+iCLq7732myWQZPMDDBwVtbZvSv4Opw8fvsRi3+
1eeSiTUWFSrYhn61s8tWobPOSgp3xgNUHo9V8CDi79SOxwC4+vuH/GqLf17raot3czLS28JaqCxy
RMBxMdrfr3DraZb//mnzqY1lVaLACrxKt2EEaYZNmUZrtKYk+PLcyky/uKYpcv/98q4+WpqqQlgs
L0/MP3KDLgeIHetVKkXn+8f6CkjQGdBkWPhnqwxsutrktTyUUpcCXghFtwuwg9TofOhpxKwfK1/d
0ghsq6WwoZvBDsZf3y/+1UOyos5cRFnWxev7IhaieJjMnpb+HNb9jy9dWpEhPbvvV/kqQdYJT5rF
dAiwqOuNWNN7EiSSzjixNbZNaEY3mRvh9ONYbjpxGYp3/+GCV7ux0ks1n1ukdCqzCRt6+gob3sdZ
RvbGiZva/4e0mAekS8zQ+YymeFXGDG0rQMsWlVuKiG5QQsz6eOMw/39e4r/XWO7+T/u/6IvQHCfW
SLf9tkIQvorc4NCvpTVDw5+xNLzxDr9AZP/2TFf7UrGwiY79Ifiryhi3+OhsGVa2nY+DZ3nfr/VV
EP78+q4u+SwIw1jxYXJUSzvmYfMuYI+TRe0t7/hb61wFxDHwsa9MxICJ1NWhHfttPhNDsDi6WaJ9
FQ4/P9HVBpzixE9MmY8FPeBgwOz4W90R1mgebJX5DenRevr+FX4FG/ztc12FR7lREHxxzlzpNG6w
QA+8xvUx/FdCW3ydHPDrzc1JVV+Fj89PeRUjsT2JTe5vcl3mVmKnAsG9KmzBLum1XcHi2qYXOdDc
+o3ZP7e+41Wai1uujjEL+4V+Kb94oq3Hr24ctxtLXKc68mhIGq2M7H5sFibainztgNTqxp124wX+
dTd8OtN0YXWZbE6MadD8g0R3r8n9Eo/FL0R2Nx7oVvz4679/WqtXNYwXQlCDcvozmgniVg1SXNn4
I7rt6VxyafvKkzykhxy1ZCnV+q2IskSo6/Tx03b5x01XSLVBo0PIoUA0sR+9MqXP1cEAbb1otDeD
IdxY8tZXvAosXZ3nmZkxycFMz7p08eNNNj7cOHg34qR0FVTMSiimqOOoq/fYZ9hMvDvjeL3GWvlo
3IJGlgP13Ru8CitC3HRVt4QVtJwuUzI3pjOcqyNeZ1vc7BzZAfXf+jhvYBZ041Xe3D9XAaZR+9bC
/vxf41PE0e694tdo0/OOJothv8ikbrzYL2Mo0+BNBcxY+gclWMU6Hk4LrKa6+VN9btx2PNDJCHG1
jBem9zhCjindOJE3Fr0+90qjZIqUN5Ur4FEhLl0zZX5jiS8P/b+f6/rQx83YRlbTF67aPOSap9NB
QntEWDx///6+3PuflpH/ni+ISDNQMREkc/0H9SFWHAfpf0i7rua2cS76izjDAhLgq0iJKrbjkuLk
hZNsEvbe+eu/A6WIgbmCN9/MvmXHVwBvwy3npJ3kI8muS0gS7KAr45bPYMxYggXnO5oT4fvr51hX
vMVBBCNujVJNCx0VFeLVh+mWBxhMMDv5Y7yJXPOvTGwhTTBnK0xZhPwRJRSXec339sDpq7QH9VDv
lXfTTndL5I/Y03tHZEkrv6sXxr2QLBg3bYCqbLfQ92arOjxnGD/Qu3rLSXfzB6BvfZDcq+zbCQZd
6qTGCm2HJ9sbzO5hsPAh+uS7NXh+o7eYD67yDb2XMpLKlF9IGVQrDKlp8lQPJEyh4gG3F98TM5+8
zw4E2pP6iQBt8iB7C/OU4NrliikD5k74h+XOxNhhp3tveLw8L/XQ3KquyDlXRhdR1mqNwhgCyBkc
1ZndxgFSfoLCow3epQATHe71jyj5hmJ3H9+vyuYZLSqwlrtZoX6f80QWt7keXDuS4Eh6dPeCZBwK
L2q/UDMF6jHGeJJ+kxdPc2Nvrx9Ioh+64FDaLikSbOOBWDV8tLFVDl7hHWGgQJC6FdnV8X9ffKkB
gGgWHWNUFpG8llhKdjA0u8GgUH6adoZTH9V9R7zrp1tr2YMT4XdME6cj/D7OS43Au2j/9Af6zDv2
5tZ+aFxQS/wTbmUkTLLbFFwKawAY3VCcsUj3NWBSSXKq+lMMOpfr55LEGl1wJaFtshasEigMNt2x
o/5bpQZkUEb/T+UQnEdkpp1mTuhTxhzjj87jvTJhM8fSH/Rp+Hz9SBKHoQsOI6K0nXoKRaTgZ9Ez
gglUCsDRB8xmqSCPHdrbstpdFynRSJGtuQ3NBoBHuMVoavYIQRsLnDZ/I8JCokYwqkPF+Y2gSYEL
biOJw9wEEAaw3VgY7nUR6xd3ESHoXFqiG0Bb9CDAcHPDg+d8fJWnXc27yUWOoHPNMDVMDdCp45zx
4wH71vvpjXlEDNlrh+tHWjejiyhB7zCyHcetgXE/P02Be2J/DDR/q2ImcQCj2HVR/+IhLrIEvaNx
1idlgS90TvG7feoC3fKGsyLO2b52gJ4heUyvdazgk35LFLv/ADJtfFaBUQ9T0Nu6AY4yGJEtbYfs
3kfuARAUBjT3r3wCrtvIKmer2oJBT7DUY6joBS2pQrJKoeo5uesP2glrxjtjq55kJMXr13qRIx4y
yCqMl064Vv72rLC8j2vV7jqMN6D0Duo4V5ZwnH2eGDZ5fxeWhvKuLdZWM1uJMQmHkzGqPvgTwVIR
tqt7VLZCCwDoiqk4gR6Cli4Dj0L/IQfA1qYtSbKbsKjZJRkgWCuAOBQGJoFKk5ySQceSm21/nI3q
MHYBlrsrCq80Purl+BbQA9sJc6rpNH27rpFr4X9xDvHmwryYQRKDGNIGHegqbwosN8afZsBGzdnj
dVFrYWQpipv8IiR3mpU2lM8S5cAYmCqM3msGSMwmST16zc8uxQgJDVCRWlbpvLYzfPYhZcxSmRWv
NMBBfPj744sjIX0IKzYtVOOwmjcBPjpppuOAha26AGETA1uZjRH3U6HLKpxrnmopV0hqEhUASFmg
Vl5ufstifwefVRtYQ+qe/r8vxb/k4kvlmtGEQY8Wu4mtojJ5CsMH0sgeRGsefnkYIZIYdkdLNqNe
xPtm3MP7h+nN+ZUg9fAylRCCiZ2nLetyfC+gie4s4x8lsiUxRGZGQgzJ61nVWAkH1PpAIaxtkKpE
qGGMAwdTBfBqMdG/aG0ur0+IJC1Qj/HHkcGMNranMYpEQdoS7f8vRbC4ISwUgXSq0ucjgodi/YMt
/rdzSrHxEkoub7UGsDiLJXgGG9t7uWlCm+NDtDfmG3bAanq9JYCnRy0IQbmTXJ7BncBL923pNto5
xHzRlmv8YugtNlWe7mk7wwVL3pdySx/JZnAB938KjlhSbYFZduJjeeBDf8D2xze27U6gbFG98gZU
7ft6V32RtRbWNdVGxKQUfV0m3AT4iyMQbSKsxMlHbKYcYj+UdPlXYyUlhoamsanrL7qCwUSthGKt
6ZyCYMEa6CbO71iZuNg5lqQgq2e6CBRDDOhS1DChSOWQJQBn71lVJQLORdgXX3MhQbi1Im+BGc+L
YTyrMnsn2W76fas6jXuHFQ+syIFvPZbOiK/q0EKqEGigVIQwPrnKpeLFkmzZwf4M5GMPZF+YV3av
2+LqNQLNjjJ0WnVdnGVo8r5OKr6Vgi3Gp7KxbhWdSkLnaoReiBC8mAUMYp0xiABY4dtAryDKOuTZ
JLP31Ti2kCP4LiNOBmpEJuLYjbYDnNctO/i7yMMe1Fd9k7iBG6LP9Vf3h9EpbC8QHZ1/409fVoMS
bcTVokNSY0FTycHUosj85bonWwjhH3HhMKM4a7MpD2tvcrotUJu2YI/cNjdguTsCGlKWh6xFHVvT
wJaLoWgQ9Ap630/23GAQERqoYVMVpGcD9ttRsTew3GjoexsASTV1a/LFLGtQeaiuHwGtA1ixfOsH
IGotk2STa6OB1vIXCTYRsQnUewG+bHzojvRt605bwN+cAHtJ0REimGDltZf2PQbZtwEeHNdNZE2v
ltKFT1zkccz6HE9so2COCpSTPgACW84Bih6vS+IaKnocWwP/MiWYkWPnIcXFdzaBdwZEJNBM66ha
5xh4aHYKzL6TxN9zHeKaHMEi8aSafT/CiYqGnTAFBDrHCq6mwMIYAESyrRYBYjpPx2cbG2Q0zO5V
Mm27EBicid0+VTPgGhod42JASKURUNK1CcDnlgJcd6Y66jAA3MPYFxUQxqPAvAX3IoBbrfqTWk/t
ls4DmN4yX6Ija35seXWC8ZPI7LRYUzDp0HmkypxKpxI14Jdy5dLEKm1r6pMSAEjB0wuO1tK/VcMR
3HA2+TRS6xGb0aA3wsLydY1Ym/ShWGVmloqJc7ANCeeKe9KOlYUtvF8Vi1/5LHbfJd1ee0XRYfAa
QIwtAxQKYiwAPIKixz7Uj1nFiTX9vKkqrL6AJKECRS0BXak1fdGHaT/WppuCXzDpYJCkO5ipWWww
PXMfABEwJXsTj9UhHd2gy4AaDEChGE3+LATobXBPday8+AOWysdDGwxOlYT7QftaRN96gIJjB34E
vk4CiJcEnIqZGmJRBahgerlvAUmXA8lTCaKHjICXOYk9IICCe/QL1d409mfMujgsKQGOVfbAeqGm
wzoCOF6U0bGniyLqPfjPQKO+IfFNDnzT1ORUWvGuMCigUAFUC8CItqIbAoCJyqh3MwvuGEYjDfa+
z9O9MqvAuIp3WkH3ObBt0HfZpJiJBvYtEN5ywFmbHEvmaILGA3x6I/mcmQA1BGJpFwM2YZozB7hA
blQGpxA4WEyrHrEL9iXNcH8RqA2uK86KPfzxLQUTh2dvR0pTDm2A1f2AHVqA5F0XsZbz/SFD0M1u
MCJwqZcgVkd95JwgYdnVRIod7gHcjAkjeXq0kkssRYpPB+zmBXGUQyQbuw8BBbC/r4+bYBr/yu50
YmsYcbMYEqM/Q25dWeMwtxDEez/ZHsAkIPFG59o/TftqciU3yUOq4FtwrIs04dVadnNgxRZYF/iw
G5+bGk+vrUv+y1e7yBKeraNKgnzqcbJmO20VwBI7vKoF3DxgLKCq9Ypi4bouXiQKutiVpjGCNoyv
kw5b4mibIbnv98P96DQHsE8mWBKKZfOD64pykSnoZkZDw/T592PYb2S35QjAT4m/XAkIy48mlt4n
u8XSAIhwPBprHwtg8Kjq+E0N8yOdu7dDP72Nx05mcvp1RTGE3My3SDeaIEvzYv8WepltkqOChSsz
fXrluJZEM89P3kVKAhJaOowT7rF2AXF7nujD9AjvukrrKeux7mIFhpBogZ9epZ19jnWX2s3rqvP8
818xOIOr7OJYDekwskFxLF4bAOODNx6BJelJJwPWrw84awwD9hY21f+U03ZRnutF81eGLZMlnAko
4TFRG6zD8xWvH59qemN7Pj5V89+fdFD9y7EE72gNSkl17vmT9tHOHtLgNmT3133iugFfRAguUc1S
FL9S3NwISg3Q1o8p4D1BM35dyrprukgRnGEI8F59jmsgAM8HYAYACCtyr0v4F397ESF4v7kGgstU
QgQIdbqt7lCgf7vhbrgHWryrgBlp1+wlImWnEpyfUeUUdWTcXXpAmg6mYJSfgInMJyxBnrcBB/CJ
JJLil+SclipU9eY4MdQk/WlS1XwsHMDKvuMTnbze5uReV0q84XUVwfbSn8ZVDBPwh3rc7JQ0ByM0
94E6vI00KrnOdV/x6wNi6v1PMaCtiJnPP2C/qzHZ82MMRN9L203Xv5qlCr4i9SmrswYXyMdA+Bqv
HxzCHcC32uPkgh7GSYFpKzHkf/G5l8PxH7VwhLo5a0FeQ+h/f1/Izic4jcgqk1DzIaoGGXBKcuAv
S7I2mQTBZxg4TGRqPICArMUP3pd4il43LZkEwV+ARKzutRw+djZvwI/g6kohUWrpFxH8BbBdI0Xl
IeNHB+NHLlgd6uOwl734Vg0IcY4R9PaJ/aJCjh611eNx56k1emdZ79ogJrFHmZNddQ0aCHkwxKKa
SKcFf0TCpO0ms+VK5ns/i8PT/c9GKq/MyYrDay/ZhUBb8EVUmbRCsUiJkQUUAq0Pk3oaMNQOHoC/
iB9LQYIL6u1ZqaoAviEOvkTRjZU/X9c32dXZgvMZyJwNxfjz6sQeNL86mU6sFRsxOfv7Y4kpi1lZ
SsMIgGn5y2c+jGgiH/lKf32MXNDLDjIPtJbSLuVxk1t4oJiWdFKw+QsQ26cItaExy3Z+8b7RTwzc
aICUrdluwnJCrmNt8FFyvSu1zj8OK/iketKULG1/5mf91xlIPshz6Q6Un/EugF3sAViFuo4rny5c
NfTlwUVvpTV2FjINFx0DzT1Og6fCVAB5S7TASdS639h+eyKg4diEM5CdlTFy6zCVKNiaC1j+CMGh
BVmQY+ebp1nKUR8+MvM7eJ0klyyzRsGj4WQdNmbhZvT4WweK6G7WnQLUkL6bzge9+KTVn4YhcKwQ
VH1HKwDI17uuuwE8vcRY15a8//jagh+qqrFKqwrWyjPkPNr643beze78VsOiN8AyyCO4Dt2WOspB
tl62rmjUoByMzH6xM0pLg/U9pvg83sBNQBU3pachMD2gXLuZDFBpLUppGir3Gno6lIjFC6TNY9+y
vvS6Nt7Uzd0wyOY71/3SQoSgvONY2yFFXvv3VYS1583yUIKmahG1pjkaf8XFX539v42LS1GCwhoz
Y5E24P6YBa7Ek2FvI1Pi9lb1YXF/girOM8AVY5WfBqy7AD2IAVFdpZj16fdm/+W6Aa7a30WWWKgA
sXCcxeAA9Ap2ooCMj1G3D1GNjWUNcJlWiOWJQaEN0H1xccRb1JZatGfwBnhNtFp1X4ujCeFRTYww
rSMILIu3IXuMgbQITMnr1yexJrEsUZWJDmZbC0DMSupSMMgCP/O6BOm9CTEQLGOVPoL+Gtak7X7W
5H4kSGp7rsnJorzsTELcK9HhASol7q3BwiQBMVAYfPs/zyR4iA7QuoDIg4fgVT8gzjgZWtmooSre
8DVxO6zYbq5LlJ1JcBBVpSlzruESe/rYkcegebr+99fDx0LZBLeABFZTRn5pgEzctl/VT+lB2dg7
HjywF/djexHf6xWpAn/6ieWqhUMyBG+R2/GY9jWOBnbyTWSdZ0s4aluIjTHUT31HitomkUiEDDoP
SlWtNQshJBtzt6tBdGXSCWAU/jMQNd5jbeBzPgRvrSy9M0jXbkqWZo5VGphRQ9NBcvH8eC+PT3QC
FGjLpGJKWlcjKC7iCZMYdgzC4eKbOam3ZhQCCDZ7bODJ/JyicZncxYHtdiMFxJaNCQ1so6Bq9D0z
C0et/AfWnWFtyq9qqLnXf+G6G7r8QMF+s1yJjdFGzhzYndv777oM6/GDxA/9i5e4SBGMtlf02uzz
7keBACC/C+w+83VasB5zLxIFG47Bl8ymEjZ8qf5Ob4q/3eemmnYRJVhvqUxqUvVcxScQFEZuEMHZ
ttLhBtmJBBsuad8QO8KXKi3jGExoWIGpwMrVo6GD+QyIRwHaeooCzGpq7nQ72l5XFP7nr2myYMhj
QPu0nlgJzuEZI7qWHe8atcqdoaT7Idb2lGLYItJls6XXxTKxNqfVBtDwABrhhR0Dh9NndfaGcdc3
30wNLWyDyTRVJk94FjdZF7M4n3k845V8DlqigPnaJecZaiA3hsBVQLuJj1AxW5Lmr42LABtVQ/YL
aBvdFNcwEhqxUdN1lDUwns5HRcyTDZKIZFO984GJN+zYJj5Z6Fg/oxL6IXBB+XD9K6+ht+AXUBsT
CbrGfdafb9qA0SguTFgqtxvrc/48A3ON9neZN92323mb62/UDQhKJfUvbo4vtAtcDIB1BGwGAEb/
FGtZ4ejHKR4Z7Rxv1fKzgafMwJkyAl1yxzJJgsMzOjBJtDnFox3Qy6V56OjnMnquy3eSi+T527UT
CRcZqSnAInU4IN5iHr/mLjtMX0dH36XbwZcOw/G/dk2a4O4w20j8sIC0UAEA69wjFcNKSplIcn9+
OdfECK4OpLsKOG0hBssoYDJ+BomqJBVary0sNEFwc02Xg2COJ1//3XFLZQk+DdRxRB1jfpzzUs2v
guWrWoSracnlXGJakuHFpPchTJvrA7HPzevwC8hXUT9xX9O8lqgEETwZUMS0IowgMG/0bRvowHR9
mGRzX7IrJMIzBuDrehDxt614hfIpn1XXvLhBwUcYkz7YgarCcou7KD4CNhdK7uSmZ9upG8S9xFFI
dJ0IjqIFEx/pGyhHFLTb2DpNVuJe9xESVySup+mdnaXqaEMlMn1bW9/LAKUk5ROG83fXBa1XRhdX
J7iH2TAUPQAd2rkyWh3HvUL+U2V0NVdZyBP8hB0XkW1nKBBeGrocTcc/pdLZr/W3zUKW4DBSUhes
D6AWfCokzp3w4HudN57AKOlk045Df/PV+aD2pH0v2QcU/Ecx6UXem0hOOBRqjYXafQFwOBOTItE2
RN8yqg8c/4apiXQVWnZscYpcJb9k/4BZ40863QHLKp50tv3zSQfOE/mTTmIXIoitlUYDBj2RIaFc
clBT0wNZnmQ+RXKvIoptTsIu82eYHpK+mxjAi2DSbp0q0E66akgjDlfGK0FN3F6aAELQqoHxw4Wh
kv5VP4Lx9NdNjg5vBL/qcbzuoQnD5Ldlo+0seOjKNqakbEOssxs2iGvT/P1caZ0LbqO/cmUXQYKT
bnUtahQQx3uVBeI6pQJnmypNeNZt/iJEcM9mHDIrSM52+GND9fXznusqeBEluOZ+NosxZAhtMdGc
3P9QtG8lDpP/2Jc6cZEgZG+z1ulK2MFh/ozWjRNsB+LygW0d9GroaMrK7DJlEFx0m/xyY1VtnrIx
xTsLoPFJIDmZTIzomfEQNwMG652Txun0wwAOEC16vn5960KYbmMcHCSmluAXFTWaSTkgm1dGw0ka
sAWCmRxsQ9elaPzPvPxIv8VQodIzRoOZzoP/w3Ax2ey0B/It3oGG1wWLqYPu1751tG3tpO9kyxOS
E1LBdP0q0vzZNnGN9EDCY24+18PD9eOtu6XL6QSjLUGnwFT+pQClORXg/AXBmqJ/wuzSnskShHWH
e5El2G4Qx0NlZJBl9t+GCpSD5NHq6g0FW/r1Q61b7kWQYLl1XGQlyOl5yxTqZwLPz5ftlK+niRcR
/NMturINMwZ9mpB7mBPmrsDPbDcRSIx2PQYpnSQfJSdar20BUfWnslPBcAHn15VVahfnajEvEyQE
uBp84lbfkA+pJ4MP/JeU+yJQMOEC5PPjzM6+yfeq4wwWv/OAb30Mj0rj/n8fTMiuAC05IWZwr57Z
jh8y0Nptr0uQ6bngLCJtVqtx4s6CaQ7YhPDuB9Vm5sXjrY0x0evC1tb/qXb5WkzwGV3WjsM0w3B5
faf/Cto9czOiutOAU3iHcWJ1ywM+eL74k0zWu1j/dNiQMUyqcfod4dP5SmiB5+2cavzXOdFVS1uI
Ej7cpIemjwQVpSRTdYvxjoFiXXKXq0FyIUL4cn0btB2bEw4eBUYl3CAwZbLb8ZE/agfQL37x/0ZV
LgLFN7Q9aEyZazyYEhXD+sYnAv7AIPoIyu1R0ySnW3UjC1mChw/6sO58E4ofa82uCw5G93nEAjv4
RpwKBHKAc5Xc5mr+tBCo/+m30kzxzdmHQN6juQzBzre5JxuCXX8PLmQJ/r6Y+ikssd54fjOl8YYD
lzRuC8ruXeamXiUzu9X4spAnuP2ATW0PXiie0AfOGDHwVBrbCfW9zvh0/RplkgTvr5Y2qMwylPfi
CDxwhTPSXQU26rSVMcGcsfFeZB/E1KjGN/w0VZCUKwZrBhOPFFKHD6Nh3cygs+vUyQXHB/iYFW/M
QDbX4lUK+gOJcq76zIVsIeZgA13VsQCC9BTv3PSWtP+EObbg0scokqxH81O8OKWJtWjDMhjG7QQz
qKJ6DPoA9zla70EyXtv3OgAern+zVVe1kCFo/lx3JriQ4RWxsLdjpNlwLujrIlZTxYUIQeGVMfaL
ACSPXqF3IHzxN1F2nw5fe4ZRvuB9yMAuTXfXRa47+4VMQenNRi86LKz9CDX/bTVmVesXogRd1Eob
6GEz8rcgQVd19EChq9tfFT+UnEmmDYLeVb6fTjTEkUb2uRgPU/qZNB8k17YaVRZnEWKk1mSgFmXw
g8QL9tV5GHsO3/LeA8fXRcNYe/o/JQqhsk8t9PsTWHICbLR6/t2jjq2d6YRbHwCIEomrvn5xRiFy
dqpNmjT5mQdke47mND78H7spWIn+ZcFioSiLZpyuw+kuBXW+BzPfpp4MOUqm8mJtqMvMlIXhObvi
NYBLQV1eDZY4DbFGFKZDYA0j0vx+/mB37+ri8f/7RmJZiFSG3xk9zrLEY/mx0/N3eSEmmcEyh7U9
/QWhhUJmtSyg85d66WsXYP7lG/2WJWK+0jKuU51n9P99SlsqS4geLNP0ujL/yGlei6q+7gIvxxKC
SDcreaNq/ArBla3FT139Lgky0Nv/DTQw4LAvkoRYkgx9YKgG4w6qPdD2KQa41oj5y3kbVYdox6RT
qOve4iJQCCRql1hpDHZhL7Exhl6A3Jsqt/NgbsBNeLIMGxCmVc3cXFP3lOX7yZxl+ca632c2js0s
YlLBJ7eMYUuwhr+y8adt0LLXNaZq/O/XTW79E16kCH5YBzpfpceQ0tbjLtfvEwCL+uXHMfsbtH98
woskwf9WWtSygI/1/7IBjvb/SttefUhcZIkvTqts/SJN0STQ9eiU2OS5p+E7Q+9Occ8OUWCMz1Nq
0E3LBvCe98nG0DLw+JLoflLKB4P4O220bww1PtRadxNYzd8kzIufJ5goNcO8avmOUNehSWIEG12x
kJZvA/ym65933WP/vnQmWKjNIrVXM3zeDETFSfNsBIp3XYJEgZhgmWlMitb0YSidObhq7qrY/h/7
z4GsP/Evfu1yFMEitTZJ2pZCfy5vtdf6tXVZmB1jFBRt2gtoJisfZjKO0J9fG9YXXZXF71UzX4gS
jlXbfl8bASpLun8XVM+vWT1ewybiLyZdN0wV4U7EaLH6NhuUGDLCmj5EcwpYgcKZk9Sp/OZoWNQd
TXMfYSoOg+AHO0+Omh0mmxK0ohaeYpvR99/+hdIsfpCglok9Nj3hOQs41cH89ZFk/vdE6RyASjz+
hST4TxX8uXA/InxxQVoQGfLCncG+xPEHPUXpvYk3nML7bwSBCMnGJdtM3Fqaik7VhzqogMI0bszm
AVTgxzIeNxgxPVyXtF79ZL9FiftK2LQtzXTCy4M3Spra4ZUE9B/brQLeekxJdftOxpCqr3pU28LQ
HbA+LEtcEshooIJzmQdg1t+m5shVxfP71knH3q1G6vZZdJg128sq81h2vsMi5ZgY+qEERXketNio
Ijuj6E9GMm+Yj0UKY3C6qLtpCn2jFvmWYlw6DUqnwFCmAvDCLLQkgzSrVk2gByBGxH/qub27rFJn
AQ0CBe/qX3MTwfG1L4A1r7gUJYbVSvenJoEoc2ifSh2zpb05AZGr2VHAikj0YS1XWQoTImsREMBB
jHhoXzLZH57xFVUsycFEXJspH4YppwgowN51m43eucFWcfzmTMfib9gejZl+TyRWvOYkFycUrVgL
e6VNeDY2al/D9LFPWreRqsfaI3gpRHRKljmXVoRr7MFinv/AxdXu+CM4UrzXrCPIFFKEIg/r1Jom
Xob/7+u0PFsUa0rLwwlhxpizn2F6zgCWkw9OaABf3bilZbJJOlm+Lvte/N8XlqZ2tR3bJQ7W6rPb
t/tpRMLeyqC21qVQXeeUVbrBBCl1rHZgbYBW9H247Yd7CsaLjklbnuvmdRHDTWJxmHnWrbmdzy1P
35sPwfHc+wFT8mk6SXs/sjMJWb+mjkkTD6j2pOnk9MV7Yt7ErWwP9V8U73IkwT0lPhYFNR5/f+VS
vBZie69h3lqtexPjIkvwTpbql4ApO5fkjJ1NAIzou/0mRb0WXGmBvZNNCEluUIyO6TTEU8uNCoDC
CfYHQ/AjWP6zxOeu+8Hfp7KFFN7WeqMHXNmPCg/oTz5N2FvxozOSpbnFDNS4HYxX7IHKTic4qXz0
NZKDOc2rxyd9VFHU9zd1JMPF5X/lpbe4nE5I6jNViaMK2J/niKJvOTxn4hgP5y+2myQviHXXdBEm
uKa5pklqmbhKA60lbIwM2Y2pvS/BihXKDia7Pf7vC1M26wrsRj5ERVO2YQAiTMIvJZU16WRSBIeh
GGY6TmMKdDkAWdsgkufzoDLILpkN24KnSKuuBE4rvN+vbIajQL2unqnzT3BNHwR/MQzY0+sU6IOS
ApS7KJ6wjohqSHnXN+CE8ofn1G92NtaxbY3cdKl5p8/Jg9HbR2s2vUJFjyuk28CPtuZU7bPR31lK
8K0wzC8obd8A3AEJ8/xXS6cLx2MLjmeOQI8Xl/jY/Q5UddbHBtBVxt2wm7dN87EGILtsoP76LQG+
4E/t6uY+HTMgSnsxaJH1yMlD2aLVdc1CCvunhHyyKy0YYP16Vt6wedxY9Htrz5IHxnWDJCKECZlt
Gow5Al4wfSLz51C7AbZIrYE3LpS9mlY7eoQQTdWIxvG3hBMVYzaWbQBvzeYtCd740T5h/Ua3v2np
yTZyVyluulmSTXJtfaHNBE97ajDsfIhPtdbKiaKlOJ/SPhdB4dA63YwN1p/hcWZ7q4+tez1arH62
i0AxJMV6oHVTBIdAUD3f1EMTOXiQY8mEVMXmuqjVuLQQJdxngvFGrSlwtraOt3VmnXrs0s5B6+Ib
bK+LWlX3hSghFNmkHnx9gror6l2jhk4TyEhfJB9K3ORrtFwp4wTKUeS2E4F/QK2/RiCG9st8ozTv
8iiR3B53CVc0w+ZHXsSHkSpDq/P2YTw8N/07P9yH4RuSfVCHcjv3xoa0svKP7BK56iwkEiNPMkPB
EQmqEiXNnGKSaLvOv8O1QwnhaBgiPGwyiAjn+Lk1qtupSyPQHVVflDJNN12lArkzujOK6V0RzNuO
dl4XG+4AsuAc1MDtXB5M1j+Xaf4xYuRpTrvDbPj3SqJ+Cm1yf12pVosbZKFVQlhrwPLeDxUUuN+d
l8JTN7tAg79qQGj13beQKAQ3DGVaQQ5CNm/cabsOCIPbfo8N3cZtDj+BKaVLZzKHIIQmpliF0k9c
z8rn2X8GZIBZyxKE6zJMMRopijn3wLUF3lXE3Jru/OydnsnIDP/Ff//ypaYYkSiYeJRKxUlY8X7E
+KKPwXGg/hraG00tNla8GxLNsYMniZZwN/ZCp1HQxCAVBoYx1fWn2VgjqpS5geQnxttVbagThc+G
ccvARWi+SVXQ++79vNgU0k65TLDgIRStH0lo47wcnEgYBMRg2/VjnlfwxGOCOdsEEj8YtA1x3iXB
YmLVEEjrQX4Ql+reD8k7LejqbY9xos1YNe/sJpsBrkzeZer8Beu3e9I1b+qh2iaJCQjaNog386Sk
DqPxm5lpCRhghggMIWYAfBgAlY4GNli1MNpkkwqqmH2QK4DfVxMMhaBJjv8/JfOujNh+jMdDEmBl
+/oZVwIWU3nNVAXKLEjKhS8ZjyOpgjpApay5Lef4RKx/2DQ4kx3893AFQZZtWIQYtipO1SRxHg1T
EWKZNkveA3TFG/pMNlWztiHyhxDuixfuHPV1oPYWWQ3vxTkd4t0UHHMsb26trxxNTwV9akT2+5y4
g6xf+KLKz5DJcOxnVGix0KmKN5lVUUb6BKQKoPNJ7vRttE0ApZBt6O08QTZHtbddtd9JYStFByoK
FmzCYGpfaTUE2+bg+HQcNtHUWZ5mBJGXgeL4YIch2ZQ+paCUGGOnZuM/eRd8nLvqifmttNMoqtT5
96DwA54AQPHqL9odGRrg3ZkytNvQbqMdWlcxHLrL33CO7FzzotrtbkCQ4FqSh/OLWHsWTWxGiIUn
64vUkvYzNsJV0AGnfXc/mcEtHVjypBS+O3SVsRm0+s5/r+aJ8i6oQcuidORDR/P2q+2mN2icFWbw
XZuCx0kZ3T5uKmcgI8rlervP+lSV1MPFACH8VjErBY9TMDQ6GCviwn9IK7zC6iR9l9mDLCcVcxwu
SAM/gGGpQCU3xTpdTvxpKADO7SUKcP8BF3YXdb7kzbImgxJq4D+A02liqqgoTTCPjRZ6Qzbcg9Rp
T3Wpca/p+VKGoOesboa6TUuQRGD2FvONbtmgLDI6yT3HW7TdQDbvKD7E+MUtBfIvuPQmCpmmrtFD
jxq205B7UOs9d8kjeLaBbTE8XXfEL0K5KE3IE1OjqpMSwHe8tH/TeezwDwLLMdvJGEzFrB4UbCqG
N03ENWBO6WLKMJCwVOMS1xiS7w3KGHutno4BM79YwSdVP4xDKnONL5XjT4mCV26sMMjyKI+9sS+e
8KbYB1RWJX5pTAgpaC1RuH/T0kRwRF2bk2IOa7BUs4MRGU6QB27eF5IlvZcKASmYVcLigwZ8kxez
7Fqhzh2BlILddVbjlnGEWenS7SYF63KhI9GI1UOhsm6AB8iAUxMek3lEgzLy0wS7lsp+crI7TJuD
majc+6DwxWzgCeOj7nWZ4guMKwdZiBQ+FRu00mzMNvaa6Q0tpoekR1UpVj17mo5oGu8rar0hRuZd
l3ouMywTLYhlFDxEBkBFwFMobk91o61h1TnLPPUY7S2PKNv+jV0ifmdOuR239Yy9pvzWD7c66MGB
jLtH6VCSCL14+Qi/QVytmspOU+BhMo/cWl57r+0TJ9/zrCE86Rz+QXLTLwqIZ3kasyhyaN14kRBl
OUk6BYPbi7bhjwLiK9qGK4rL6EKW8Fm1qhv7Scf98vmt5+pLBSg9XHR5E4yOveU9NhO8V5HbVhsZ
f4n0nNytL7yon/MZmHTOfjc7fi1JDnvpnhA/xws9ArMPNoUwu62J6+WAgQFIqq1lGHICeQNqzMPB
d22nOKT7qDthKU9moi9cG55cmmpZ1AJmOGOiM6VVFMzxlCX8uewV79sDh3gvt9aTARjg1ol2Mnaw
l2oqSBQ+pd2USW1qcAoTDpm/Ndzi1nqLlu+mOPToLG5k/RypQOH7VaVVZTqBQDQt3/K9oQpeKP0w
7MJ9/hC5sexKX7gg4YD8yhf6UvUkHWiOKzXepIfkrnXraEOY86NzhcpdtDGxsJSwPeAdkEPKupov
3hBMkC9Efbs1mxzTENgOAbzb8J3utJO9td+Z2wAx2fCwWeSmn8JvqmQo7UWRX5QrxH97mkkFfswE
n5VuZjeEvzefgsfa7V1zB6KmE5Aub9HbukFZf5Pemc74LXdkkEvnQZI/LEg4Pfcki9vva13JlDBP
PI4poICyqbzvvlvH/ivW+3f/gC3ks3lMig0wXfa2F2BUfNibH9t3oSQivHhDCD9DKAoVqoWhAy3I
PLv3g1vAcALpE40O17bnxGkNIOZcj0Av2qTi7QslIYsVgcHCIvHIQ/RId/Ne/ci34gKnexNu/7vv
//N451xwccuGoff6WOCWgZvqxmwHUNttF9RuZWL0IX4/RZ/D4Mjqt7kuyWBegB0J5zx764VkvIus
Wo1gXZwUPWs2wSPf3wTS0n5+HB3NmZ60bxjolRj1/9i7siW5jST5K2N6hxaJG2s785C46ui72WyS
LzCySeJI3Dfw9evZlMSqLGxjqHldmWQUrY+ovCIjIzzcXyUa3thWr9N/Ylaa4nAgBGZncOKVu/Ce
Y2Ug9Ohy22gxp/lh+ZIE5n3N/ZmrEGrdoo352nLsj5UbXpe72LPdqaaQ7tn4bBdRlo4oGCxMEGyC
XvZFUWfUq1qaqjJHkierqYrP6Y5KoR/UfrPuzytQ57MAhTYNQSqexTqBbNP54QqNfGqlIcpAemhC
ga1VfBTLJ6dMothBeuRQmNFzlc3HGlRmVtZ8fnuPX95VQNkjyaMRA80WyuvWOFmDREY5PpWLPCBN
FnU0bFrDTxHsPb5t5tJ/q8CnqfxfVb/Mg+BtCY0mdeKxRrRTd92O3xTyLt3wECt+GnagI4CZtFSC
uP98Mq1oWia5MHlcwW7k9yDJaG/IDjTFaESu37H94tX+FOEK3towl74JhlG7MmzIfF3mN6TWDMdo
hGE97nes0/2o1v26VsGDwrbeNSt+6dyYcN0rbTdPE9pZcCssvuIROsiUORmtcdtHxSbHyoWotaWf
21PPZ3VR2ySyagxueVF95lXyQ+68DNC3Y0EPUEUJTIXlESd388fuOvK1XQFx1gb3gHm3eRNfblh0
4GGCoaRm8rMp3MTqoBVha8UFgitWeGyBzgJmYGfsazeqbkOau9KmoOKlNzi3KdzCCPFG22YMMXi+
XFdkQvTRfBqWdsPprO5epEEBwgUrIxKGwjybFvgi1BBja734Tn3JBprs6mDC2o42LRrK9eBTWnzS
U7q1f1en9cS0EGCFqg20rClhiYvZ0ZfpqsijjWCGbNkQlk6OpSS0EwDCmt4xDrlXT3TaJc4AQV9Q
039FrQ3quW/7nYs3DnYuiPAJEo7Qmb9IAURDO5oAHxWB2ZGX3Cgfuq4/VG3zODGedl+qaWsN+Rqd
u3PV0OF7kDYH/O3i5kiqXk3DZSrggYjffEw+NcfahYCdm/jGF6CA6dsDvAAB87N5ak/wBbleZVLC
lgK+YPQYhP7Ql0KVp9Ttntt7U6YLiJBkEO4RBx3H1+mhuJbejUf2qDvADH+SE3+Lunwlmjj/RMIu
JvVo97I1810cBvEHSOVY1PTYUw8OqtKtIhAKxE/S3Vb8pF/ksF5nAvQTeD4T3KRCeJhleYQ3WV0G
WJsv3ajvjLSKadRXdw0pp48a0oSAVRYxXeLotmq7llopJmwybvXB3vdy7DWK6dpxuiu1+lGWrJ1W
xXvLkG6XaQGmeqJdxHbLRHbqyI5dYhxzE3JGSj3giWw6E/s+p8zR4PJJXn01s7KnZZzedFLxgF6C
ApppcU6XvnT0UiYgm5mQR4i7Q1PZe4S1IHEGyacjz60fkejAf9oCKy8rCo8Tr1kF3Bog2JVZgBN3
bB7GpLWpoWg6JUB1um/vqpX3HV/Dn3Mp3qMoWegKM4vAYI1M7V6/iea+oEwybtul83R9SB8Ku7Cv
1Wm8ryCem5VzUM3RF0tnX97+LGuhA2S3AEVBxxVqUoLXGFuzjjKEKK9CX+yQBOC08eLDFqfC2gV+
akbw8Rom3SoWBUBccyBUhYbuoV1Gqg0mO5Ja3uJzXbtSIBAEhJ1uGNAGFSZ4sTVtsdq5BN9wcruY
5k5Ru0dokm8ERGsuF8uIuA7C3ogwuX88Ce/6xBhkfYYZs00flgwCSyV22tsL9NpiKro8WwZHKlC/
SHuIfQhK13SLbi4A+jaJ/NSWeeIRo3brqHNrY/TtNLtaBqQoW1OnYz285Ip1l0QFxDdlW3b6rjU8
+OjEH6KhdqSc7CY1feo7+ykECADqnK0PDmMv0o3PuVTfta10NNio0mHJGC0HZALCQT/EOtCelprQ
hCUuKRJo2iZT68zq8kVpI4lmic3Fb41ns7GCqZSB9Mlaf8jZMZaXgiKBApWOup0YvEJ5HBCr0wGp
3Z0lo4eqlsqZWjJWjEJv9OHt+Vu7o2wkjgnqMNCgFreCnYNJNFG6MqhATaLUN/qkUDvN3TTbV3G8
sVhrG+LEmPjItM3FBEAIxmwdGAA4wy5///ZwVq95XuvUdVtB+l1skiwGnitvWk4EVO2bbl+BD3Dg
t3xCzcJLaewhXNy4dleHZcCx48rlOTchK86yNG3jxIoCKW52coWt0G4pzaydWASdmm1bxDYhcnh+
lKyU66zHmDnsWj/Uc79qtd3QbLne9ZH8ZUZsUw/lWGnBvlwGRhHSuYGqp7qV13jtYbg4sD+HIran
axVpzSItSrjUsfWru/ilxyOa50aX/czc8qCAxEaludc+IcPnJ1/jnfm+IbnTbNYWtoarnM9q1jSE
NQku7Yhchya4V9C2srEfVxbOxMMTOEYD4JSLGDDDvWrYNTz74IMwNaddfNM9hnMQeQyAIilIQApk
Xifg4N8wvHKlwLANSXkUL6CZJTjfQW4JmXm8q1L5UO3z9w3OgmKAQi93NNe4TR+I7cQHfQOutTKl
Z2bFOCgkcqhY2EGjvFDN/txkWyecL4qwf84sCEdBtce2lyfEuD+EIQoXVCj8/Ykw108et8az5lBM
IPwsVO9BGXVBiq0hC9KWlVUADDZ6/c18o3/h2xL67fIVZAkddaRbYfXaExsODFgmosKhENGJ9U0I
tXqTQXr23jhA2UU9Ip3vTJ76NH3O/a1nytpOQUu5rSD9g0a413Ds5JqeSqvPxi4uAz0NP8pgPnRz
Q3KkGccy7KKtxsG1A3FqjW+gE2uxiYCgyBAUFPaXBmJRsg0t7GoLcb+6bKdm+Mc4MROpxbSAjaUM
pIJGtTNndL4Gj/xz+sUi1G4o+Vw57HZTOnPlAYaV+zmXfK5PzEpWmLRqAbOtpx1kD0kKBRKMrTt5
7Z3xnH6bPr59zNeOm841LXRFI+RC371Qq1JVpBQOe3iasYRSWPpvW7islulopEJmCdlIGS8bMQSO
COkqa0JV8M82/T/bCn6dTgTPyTNTwuwpU14MfQrol6mxoG77XaRvtEZekPuLJgS3uCz1ZI1oKw2M
68mVAdpAwPc4v+8DVHofo5KGjxrI4ZXUqR/TT1mwdbRXdr+NhKuGirJpyqosmMcxmxabE9/3eEzY
V8Z4NH9VxRIjPDMheGAAUqbJ6AARnJTmwR6U95ItbdxqKx7jzITggok1GlGpA0AcjdqzZKWRo/al
Z45odI6bePj1qBHWkJAihg40mwhjm9VqBooP1pjxGNo9OCST/dt7fCUIPrMg+KSelMmUI+0e6MmQ
UWOsvpuJAUGeTvsUZUtQa526Mab1Gfw5JsE9WUZMsjnGPmjlTxo66pvmWOAtAVbOjThg1RB8OurB
wIcAK3LukJq2iEmxoEFExhhy87mMn+T52WSbGLsVTwQf8dOQsLPlKszVxACP8vICCmxnkOFsLRe1
waBz5IKiMPu4mXTBZxcigTOTwk4neLHJKgfDtsXXTLrvU1CLmht5w61hiVtdH4mRcnr4RCmPcyj5
0txsVMA2lkgMuvvFZpad8Q6+YnBMrUPiBmU+cmNDuvHtfb4xGDH07mw5tLsUPfuM5I/obEGBQolH
920jqy7u50YQOaFMe2ZTa2NrL3YwSjEtx5tli2NkayD8Gj65ZhWtVYaiw5SVbfbJKq191dof/rNh
8I9wasJO0dI2w4QWXY/GXdLuVLYRK2/NlOAEqmo0YzbD7YwmkoPWHQFwe8w3xnGJAub3ga1Zsqrb
1uULP7eQL5MAq3u9v3lpdWReY6N6sgRS0AU5c5Zxb7tbsJD1wf1lVnzrQ4qaLTnnh8j0GPwOgLrq
u6l4enuR1vfBTyPCy9sAgVsNfe06MEekZgiV9a1y1+rV8HP2xDLxPHbIzarwMcx6tA3QOy4fBntw
DOtB2lTFWQtaT5dKjMRHjem20WLP6dT6wYibocA04nkDUFRDY51C8MVVtohBt5ZK2OrEXJo5izDG
oovdSPqGhJOjDN/fXqr/Y3CWokJbSLnMzGTdmCFRgg6N7qX3FlDtg/HUIYDCL7TxRrB3LTT1iqdw
o8a8NjiI7oG4C2C+y+RMpJQzglsMLkunJZhlrfDmXnuvzvKvchzwwOvUEn+4nnoMDYD7pOF3evFo
jhBiNO9ma0sBbHU4XJoKF5t5mQjKKgg9MhtbpDAyH20ch6SLfWWcvLdXa8OMeCdlrGfNzEBek1jL
jd0wB5x5R4lZ7ttm1s7vq9DWj9GIF9JAprAYxhL6pSoKNOpNMm/BwFfdH7DFQIADBQ4grhAkaGmd
dQPnpzeeJjSQqSHVLRq7ZgR+cOt28IrSy135yxameX1kP80KcUPetpmW93kdFOwT+jMoGFn8t+du
fYn+siASr/RjPEkqj+zsskLY7VnytynbuKHWSjHg1f1pRHCwst2xwpyr+hV61sqvgknkZgLNHrpI
/x3BpE2LwikyyqLP8hLXFS/g/aFlSm5OxN63eB/Xwi/IuYGqV+Xvdp1//eTYxnIMeKYGAu0ROm/Z
VQI4Q5T0PPWxEX1tGRIiZEk2h1oyYahnMYTPnqOloXkzOBL7GwHl6YiELd8gKLZ1HaF4pJVeZZjQ
rksdMpk0U+QNP7G+XCezJ+zzql/iZFQxqMWmsiMhh5u6auqoOvRa5j1PkOVbTRDrR/qnTYODmk5W
rI2JZDM+kShJzs7s8bQqCCCtVxHVzAHhc0T7x9hLtjASq0fuxLBwGtTCmIsYGuCBOh2z/Dqpbkm5
ocG36jdQKgOcB+19ptj+HiVSXkyJhKc1VJYT40szbHBJr+Vz0CtgoyinQhQEDTjns9eHoLKDutuP
A/YHe41Gge34d9hr1ofzlzGxpci0tUTNOHOAbT1VKZqaWOO+7QZXLQDbhUQ3kYHIEU6VnA+GGem4
qZZwukYAc7f0VvC2idWDe2JCOE+RJKWyyZddKxuU2AuaZJ0fs4RO1vv/zJKwNpESZXXOGsBuxoxr
EEXgHqiZE8lgbE/J0Pwdj/RzYOJBGhZZCRuS1AHrPpedrw5f5/hhNDZybhsrJHbCWE1EJKuAlaiq
jh1bDn3+H1oQ7owwqm0p6mGhmp6NUKH5stmLsXr0T6ZKeHHO7WKZZY77XPuEPCi4TXykx0vHdgad
moGUuxGuQ3AkboEKV/eegQ4UdMHgJhYbfOZZUVik4IWjKYWrz3iADB+1ugiURvobmSJyYknY5Ypi
9IPKD1IYYzTWSE39gxIXrsbevb3J155Up4aETS4BgWa1DIGL0T/JxuMyakEpfYrZ91wdN07u6tb7
OSZRq6Lp2ajNKtzPPFV+Z1vunNYbl+1asQb+7a8VEnui8gw04rqNGFZgIkZrb//vMBGv7kSAPVWe
kQchqbATi7mu60zqarA3zFe5xfBCHIq7vAAa8e11Wr/b8cjA4EwZ6UPhuiuWpTMWG8eKQ6NbWvkl
ozkaHE1gYKBYVThbnR1rtWGbB+qaAdpMCCsJFqdwMNtpLnCz+8ZB+pDv6skxbR/FIr99kpwOvVay
qx2jRxDs35W+Vu4hcfK38LQ2uNpNPBoNkL2KtxbaVuNFigdEamQ3E9M3yt7TFbAXaNXXt+d4pcdC
PTMljHjphyU2TIyY755Gdped7tvP6gANl9qV/cLDWK8VN7+N0NcS3dqHeY9i2Xz8O7lUoIHAnKca
4MARqzx2MUNoTR7xXjEflqpzNOtBtf7OfXNqhDu7k8DNshMl7yoZoUcLDjbkqx6shs1OVoEEh1mJ
+/bcrh1+BaJ+RIaYMxqOhYMChsOiNOKlDiy9eUwsPPSyjkz+20bWTuOpEf4hToYURZm06Bl0LZPl
qZPVJ6tZ3C4lG05m1QoyeBrer4gNxXMxJAvHlc91UFff0XBCybLQLJo3woHVFA0CKcyVCYjRBdot
1osiC9WkwYEP7wGfdMhx2r1MqDxzkOzfgjbbaF7lcB08SKDGdD55EKar4PNBjtAXvZPOBZ3VnNrz
VgFp1UUbSDxpHAuhXbgVues7iHPATut1V4rDm1Zj17gyA8Vlj1s39tpacTQ+arKaqqDUdz6o2IR6
dlGUTVCnk5suHSR/ryW2VUZfXSu8ECywwRMTfwhzN6P/bYBqcvPaNmMdwLbE6HRMkCkc3eFheorc
evf2Vr+Q7eIJrlOTQoTQ2blCalY0QVHvlQNnAYzdIaLsW/HY7Dov+Ri9kwLOKhFt9sCtTurJaIVJ
NeMoNCtCsIIFuu2kj6xG62QzbXiMtcjkZIBiSoVFTV5VaHMJLIl9Hib2aNQfFiV/1Jn9uGxyS12G
dmhtBkGHTnhXP2CS5xvFyNo6STUJWIHGOiZWUtK87j6wJfvYpcnGXb5mC88jBczlQCfgVju3FUdt
obCyb4B0OlhL6CZd55cyCDr64uV1l/zXy/TfYOC7+1F/a//1P/j7S1nNDTqBOuGv/7pOXpqyLb93
/8N/7K9vO/+hf91W2Bhd8+1bd/25Er/z7Afx+/+w737uPp/9xSu6pJvv+2/N/PCt7bPu1Qg+Kf/O
f/eL//j2+lvezdW3f/72UvZFx39blJTFb398af/1n79hmU4ODP/9f3zx5nOOn7tKvsyfL77/2+e2
++dviv47EMQIaBBFKeivNvGbxm/8K/bvPGmMVi9AWLENFA4sh3Po4n/+pqq/I65EG5FsQVEXXUW/
/aMte/4VYv8OJCA4xXXAHF+/+tufwz5boJ8L9o+iz+/KpOha/LR+flMii4z6EKcRAH4EvAjyxRta
s7LU6rqELtUMajovq4wwlh8rW5XUOXdkBvC34St23pVq7HYaSAeLMZAIywr1A8mN1grRlZIoTUON
rq+wi7RMNb7YEyjuQB+fhqM/McuKiGPkg0wqkL3KozSiBJBDgpJGUluZJc0kfIqXaRlaCex0bBrI
daqykYB0YgnbCM21QIHnulsvKkQa0oXdMiklyhAUGdiz8CprsgIdqUsRLk5qNE3iqWlJbqsxJ2yk
pIoakIpjUj+xhSwKaEeMfKdniSF/troKeMpjJGUlgi4IjifEqSq9J4ENmpWxpu1oMDujMRlAnObi
WQG6CrfXStNk/mB10dT7WqP2ZKT2smi94mQot2vvsXWt7l7uQT90AxzNgLciicOituiQmkb4rI9T
shhOb9WsUZzS1Epd8QxlMEfTG2UQL32SUqWeF0ctmRHpHjPSpl68CaSSqXoMOz0m5H4ZKw3U6iox
e6Pw60xpeNs8gBLLY2TUXRa7SRbn5TdlYPrworcjm28InhAa+EnavpjRxNXHtvy+YeNiqf6ETdd8
K5hq9iPVi6iZXgbw5et0yWpwBnhKI3P9zjg1oSlLFXPukeAjpVLU6mGsu0l6LmRztj/wBGTP6DyN
7XKXN8psfcBLLw+JA1aWydQgb1pl0UjnoeujW+AU+vah7dKZfQFhUG1fSaHSmVeFkfTq1wj+S2+p
unTp4mVtLE2g7GTaDJGZgQyJCkII1vfEcIx4AA/PVchUu/tex2aYPWXA2UXLoQY/1hT5tlwhvwIA
WGWVod/kkx4/JETqtNlp5HQa0DWRI9fkdpltF24D0HiRUp1VcfRRSiRkpmmaG/CZmTVq6rd40FPj
41gaSmu71cCWZKFTlw117KhaodfpR0lJErN1zJkUwHSrBLjFzFGwR+Ir6KyBlRht47MaHzCabLqq
ummIo/0oKdM4UYCNxzSl0BeYMv3DoKv9TAxqJHasMDdLdLuV7uNEJwWIk+y619AE3Zamqs496IZL
OUO/RszsOb0rDWboRkhZPDZta2APmoU89E5R4TRwkPustqa8wXwkvB7xarQUcGkSBUxlpornI7/S
TyLjzgada4umGNqgWxY0gqBcDZpjPFOQa0ZfUYU7ls8n/vYPx3bqyARw16tJdEAiSwIoHFQidMGk
ZXRKamWRSVtPdgg6ebPHDERL0BVQoeyNFvX0KIOoAy28O+PT8LEtXZzYtz+DEGvyzwBXbaGUwP/E
c0r4DEZuT3apywbl8NQZ7AAgD3xVor1Kc7pNj7IyzdwellVTwPR1oUwiV1LTTZh/qgRGMHsxVO91
4s0pjfbxTXysrtG3/fYQ+Qh+wm5eR6jrYJfQQTGBBISYFkg7u2gNLUHLP/AqfX01Kl+n9usv20DA
zt86OtqTATw83zy9FjWl0kQGjaqbJrvXmr2R3b9tQigjvI7DkjF1oJlFYKuqQhkBoblRN12p0/BJ
h7C4J3sjUIDLA9Fpj26BQ4pIdtzsdeSRqjB7Fp4FaLsG/g+hmBC3o6c+XEq9gG7UvgE3Rx6ogQ1O
pU0kKs95ntvR8ctxoSPLD9yXOIOdlcYRaoQababFhabUuy4hXxAg3IYD+jpY2PuhGVOlCB/DfglI
iapo3m/pGvEXwfmHQDIPgmom77xGq7cw2GIs6golXo32Q+RBvwoEhRD3iB7nDIQNFt5go/3x7VW9
tAjqK2C1DWDuVfkyZ5UnVrfIUH/u85hq9Y0ZgSpCk6lh7UYzcWqJeW8bvDwNMIiGYOjeQAjl4h3W
yPkYqk2mURmyreqHAa9YxVo2vIoYoBnwpDJOm6ah+Zj3k54fB4kxNhPOmVdKo1cPqQ9M34YJQcid
HwdTAycbwYEgmDxRak9nqWqlzYiBHHgKKgZLTex/6d9XfsT73q6798TrAvRs2nebzQqXmxVoWE3G
uwQzeXncF12d6sI0VdofwvtklxzYcG07i4O0Q2AhN7ZVil3x0hD/QfyMU2gi4fja2HpyOYWLhu7Z
QlNxU4RB7uVBpUF7F93kfnQ7pXiyb83u2ghPDQoPWBDRxWGSwSDP82X+cJzUvXld7qegeJKuAG59
e1eurSaKh0jm4GZXDBT6zncM+sOlIWsUFVLhVCe0+6AdKj99XHI6RVR6n+xnv1foeMUJUyJ3vNc2
rv+VHYvXpgHuSQ1spbp48u1xxpN3gn2VxI6cPUzh48YIBQtAA+OM26rC+UNwCYn96mMaSXObyz0u
2gmPh7t8Jw1+80weyivi6J+n6wx62F82jHKHdeLQeB8jXmswCZA/ukLFnGJXmQ0YADCsvKH64+Qq
uN8LSJZLTv9xuue5F+JB+XW3VWW4HCz6x02so46XIKjRhahiHsB8bdXYlkp0P5kfDXWrj1I8EXxk
KvJVBClvzlYnTidbGqWeJA17AnELH1ZyaEDqlu8NPz5s7Q7x7r2wxsd7cv6kRjVKtCMqtHhproiL
jLeLQ4/klfESUvK++RuR0oVNYQ4HuZp6VsMmb443ECfJ42tFgTuZ8Ea/20JACr3o6KkUplRIdyeF
PpXh+DqlVqA/Lj5g0WBxs9GsVGVUPzQ3oIncbGoTLqQ/rOIdDz9qg/RUOPl50+AFjLIhGsZLqmdB
ojKaFLuNg8CT58JBgOoXMZCFQIwPRozzBeyrNAPlMgFyHZ3/up977F7yanf2DTAN8BD7bXsr+x+x
piLLeE0gtyruzojlcZmFIOFJjfcayHfyjWBw9fcDmwiEmKWhvVIIVIyh6cwCYShScCnt7Lt2U6ON
X9HChEEn7RWIiILEBbBDr0YJT1l0d8uHMODUYaVTHckhAxHNFvZsbeOd2eKX0cnpmuqwTMZqJHgT
4HUPihKtpguVbqKg9RenuoGGs0Xt/eY1vjKLsPtaMURL0gUWY+x0o8rbnsCHEL971wfG3fxRcyfc
4x3K4+0XewtzKaTBX88Yoi64LgWE0TauhPOhSiys0roC9HdABoYyPBh2ZCd5ukcOXUbV76qTHjb5
jVeOGI+rkSoDcRHv5jk3OptTadR2SagO/FF0LNzlOWud6Jrct1eK2zgRQk9U6s2tIGJtfk/siqhM
DcuaQ6CV0BC5/g/ZHYG4Jl2emyO5l1AAeNfcS+4vx0rcoZyOVgRpStqYKYAEY+ci+37UDpoX31Y7
0l7JfumCFtx7+6iv3US81wyHEG3g/Io/n926KM1JYjnfRVagOC1Ah6Fb7PJ9AeaFzaLG5blE6tUG
OJ4gC2ddnEs5h35vmkQ4+Y1vBZqHd4rbhN7goTa0ObaLBTS5SwadKXwYWoJF31wZSsOarpUp2n7i
7HHWttzyeZ4fvxQxPJBdCsJXQP01sSrE5ri1IOzW0s4v9lBau+1ihH9O+FX9lFEciOFzfZu4bevI
W6r0FycRRVZkkuHbNKS4UasUlg1d45o+5XOFkJr4VhlokAMMpJtwV1+h+d6Q3BaVt03iutcpO/Wr
vLarY0rRGI//kcU007IMJjhwwa7CI/nwXnlvvTefwZSyS53Z4a+XaWcCsTBfMbdwUMucE5o+lF+N
XfOUHX6Vuw3vXMTcAIEjUAPlDz6bMAtyKJO8NPOKlpMrSZqrhQkt53EjBSNmfX6YgXqpiloCKAdE
D6RFKRuVCmZ4tFbctZSrYlioaBJveMo2GekEOtw/hvXTnuh5ulpP9LB+tcdvlBYVVGtAOzRDkAil
0SXoPMOXd3XoZEHo1Ik/77ZuF9HpYl8DrIglRrEEbzdNeAPLutKP86AhyaloNOuAysjYzkryjUjj
9YicbyjENXhqoxytomNfdD/DojVzZFUlbhQVYSI5sus6UKBk5fSu5hcH7KPAQrMjaOQ3HJ/oHTBC
4HlwjaEA/9r8fe74GpNIUmfGGCFOkOGkfleDdgskVUgmuoqLHj6QVm11pK4YtbissQwcCmc1E+4y
pZTmarBCcL2Tu6l8lqTNt/aaBVDTAayEBAlIvoWFq4tBRW8jms2S75y4k3Cyh5oSPEOfjA+li4Lx
7falxc+ZsIqAsUDUVUWshYyQMKyadPaYyBaIjw79d85WarlL4zReQeMd88275ePG4omeF4t3atAU
somob8xqkmOUSG21n6d37FP4Vfla5TS56vEozAEYpdk38DMlzxuWN4ZqCvNbxIs1478CqYUBb6nU
T64hHQT2ZJgFhcyD+vVXDcLF43rRwUSCaxrMCOf7tFrMIik18NY0fnNlHdgBOXYTIdfgAZB2O+6G
LbmsS3cHi/CrkAoweV5fFAzgV44ySS1k4Sh/nMZOjKqFgw5dvKJqX9rLDxtD5BHy2fZRQPgEAAcE
I2D1IpLVlyRFPUjKcRQNPIV3yNjsEFOarup0EIrb8m1iWkERzPGs5knAXqSKHeUVzC1FG9I+lcAG
tiCUG15KPaMSKhr/4fiE48G6uNBLbtC8RW8KBKMX0GJybqvpaftOvHjtg2eK8DQ0VIF4xVo8jEUJ
XcKJY3vmzNUTt4m83gOn0g7lygDciXAF3HQTbEFxLjwP7HLmT9wXKLkj3Xc+rUMnh2Oq1jiDVUKt
8n5Yfvke5hZQ7UEekVedxEupqpDpj5oxp7Vn3P9wMzLIIPmJT5FX24xWhfS2ymfy1B7ftycbRWad
nKQd7I0Hyxn8xZeBwkl90+Q0jf7sxg+qA0UZtz1uvcBXzuC5aSGyMatJmy174EdCdha3cAERtpGx
sSiq/kfpbus63BoqX9yToZJKAoYAkjyUNYyCmpIOKrj3FZTx8u/2HKTRFsjuMoLlk4teQAs8Ykjy
icjanM3zMqSw2Ll8hK2T9G4CMesX7YV46GdGZ8tWf9VFUMPlaBCmgy4WJYSLpLtdpp0ObdWcahU0
s6kRmH4NVcq4oy9JjwT4D3ezBfa8eGJhG0G/QUO7E99MF8UhRY3LcgaFGfxpddXt8XY9GHuuLKBd
bZ/ClZ2DZxUS0SjmIQWOMtD5ShpTBJZjib8+fMN0OZW1hJvYukUoHjnGTtpkbL+4i3l+5cSg4E61
RG+HEX1kNCe3mtHQCVFjtNxaWf3LwaJgSfCjpJTUWq1gidM7SeYOy4dIo/E6tmu+F9TwoS7lNP6I
18gve3D+iuSPPcAaMVrhODLgkSWmYlLnQ4/SJfNQ6eYJVC7JG0M2992GPfGdzI2d2hOO4wzhVjXU
YY+/ODivcXM06OxLB3knbfRArdwX57YEv40OpcxuQJlJhxfOBl5hUocdGLklf/B4XRYqx9ftlrba
/2GVpwIgm2Whneh8m4JiWJWqqQU6IaPsswy4j5P5kpM44FAGOK938cI5ptfm1syu7VaQff9lV/Dp
vYRqVLXAbg6av/vR4z36YPKJaLVjV2oww+7yVARbhParx9JAkl1HlAziHTGFG89pb+Y9MtHp3swc
XpWK3Wo3HWwIf/Ok/y8ndvj+OTEowupzqQRZI4FBwsvtfF2HY+ijI2xB3e2XhSnwehPsCQsKzrhJ
q0zYqz1Ipw9U39kPCTxPatCQcimMzcj4Mo5DB5oKEB24XoGfFuu0/RKZdhpaDO4gDMA+yOmFmhZd
QlzQJEflNAa1XcBAWb0V6qxcXuemxV1kKJU+lDZ4hUHLHX9ETfN6BDwK1Ls8BWoc0TL0sOESLi8v
yKkpeCyjIIWsuSh5rpp1BWGemfGHh5vsCK0dFFK9jsrQYkhce78JAxaaF/mSnpsURrnkugqQFdq7
uFgAz0Mkh2rHcdzgTNhvDI970PM3wLktwcOWvICZDRje8lLtweHpSjcdxdZ5QX0YNMJbD/GVSxn2
kFUGIA2xwEUmi8WlJsUVOEA5Tb32xBORysuIxjJ51z9v3h+rozuxxr3SSXgFzFpDmhrWRkd2mnf6
DlhutMT3bv2uQQFzy95lNMcHB4grgitkky+uq0GZ2qXCwmlNBrygDu+zI3FWXzH0gwBvk6IfOkvt
h0FSlK0gi2+Ki4VEYtSCbBUKnGKQXuppuSzSyBC5ApFfoZEJtwlKtQ3SpMH2Qq4eixNzwh4NJXOw
tBDmMrCBTjtV/6BvQbB4WCGOSEUZTDFlZaUMHWVljldA92Or/KlogLTG1hHgSYsLOzjaaBhHlUMR
08k52kM58pLR4oo/E/ml36EXRPmzZPX/qPHf+Jz915/o7AvQOP0cN5+Tc5g5fuAHalyXf0cZFyBC
KDlxtTVOKv4DNY6voH6AEB4bGvg1lKD+Qo0rxu8ani6GjH/gRaBW8BdsHCh0HS4U+u3w2HiRG+av
wMYFynPgddBMg8wLkkBcbMoQjxXTkygdOiCm7a442h2axnowikf2VaahhewQ2sxtrMQB6fkngJH3
uSL7gKs+T7w6AboPEkIyTeuvwlB1kX8E2TcIYKD/Mti9GzXZHq53nxh4zhr2F21Czz0QnK2u06L9
whlDtBm8YkrhtGrsNCgtgMbSaxj4Y9X2MTfIvua0yxF6FsfiAwoXHtAwlOnFPpV7fO9CZyXc94T4
UzHvEQbtwcTkdXF0PbDmoGaz23eTl1oyzbVuI2nwygV/cqr+mDheNwecg+d7z12vFKmpXGlN7erp
06C8SHrlyUu079QIZO9ww0O9HxXFTXTzBsm3Ww19GqSM94v8wjS0YUbGMZwyp+gXl4Wl0yG/kaIf
bM5MNzXQJmhDlKhF0sqGLJb+Lm6GYz3HaKM8NpG5z/BWidNrA3rpw+wC8H2nA84sp9n/knZdzbHq
avYXUUUOr6TO7rbb+YVyBAQChAhCv34W+8zc8ca+7rk1b7tOnb3VQukLK0RftvHpn9l8xeLO6cAv
c1zKP6ljUdLBwBwbeWJMwae/RMleXLPLr/gnVPjygMl+tApjxAildlLtk+3eJSAj/T6LZU7wbZDF
Xc50re31lmOQDRgKZjQ3k/5xYergOaJDTtrbXHoqdXWREfwZFdVHoFNxtqBmvchfdaoCmqqkLOTC
2eaMGzsnNyO1xKIPiOaAqc6cYk8NkChRWV/lNYvquo6mLN331LljfXtOJ/3eEIhWYOdEBZJs6ynr
ccAcNGtsufUGmDK4cBMs8pXhig1GjBKljEr7xRsk85vJ/JSF8lY5qA7odA8yQlyJR5ImKwsiwmPh
xqQq1ul4PzqoGKjw/fLSbca0kIJIMUIxvWRQ1xzsW5uXO7uDlkWl4wd2Pu8UX83s0NTztciaiNPh
IJxmV7T70X40ax1+vCyWGvHR14OZQb0nE7siirOCl0bUjtqVmUALy6ED7ApeO65HKceKVDLQ6iq0
+yluIQToD3ARhruTT7xjUz/XPA8qx7hGS/8VBqPhMDkvU7kdDXgjpyS2E7xuerltRRLp2rAaOmVd
VdBYGtztgH/ZdW7ECKySgH2w6YCH0p6ExIIYzxMqC7kNfJ1RBZM9C/F02c4h/SFXjajo2LGeDBgX
lHvSuhvPqOKuHv3SqzaV7M4QuobV/BqWElHWQFI4S9dQ/g0S8ZRpdw7E4Po0iysXGnpA08W9W8Zw
9lsROaPPYDuTm0HdqX7H7B10j3aid2/H8q5u3bWXGCupqJtCFQdTnMCF2Q46gOh01ANDNOh1G1Yo
CKDPhLqxzB7QNY5k8qpmH5XtBIU1T/mp6fKPLIHvVV7fJog2/MkDRWiiwBMVWI7aIc8ZMjkmq0Cx
RVgnu6ahZ6494O9y7b1PmK+Ip168Dub0whp7h7tnR6zs2WKQ4zUZGhWDCBNT2yilu+us7qkpB0CT
dQKfakOFDCKNa0c/T0LZa2kOG3mVhAVsbotKPtWm+2nY3aFUFKQB4yWA2k/X19cTuLiiBxv0igIm
b6FuQ70wDU3FiH+/Wn66vizsN9SnkX2jdf33I2BYRTlX4FiYpx7Ayi8JJ6HjFsHvo/w0j6+jLKL8
oksKGGphlBqj6MozSS/pr/y5yZc3/dchFtU9l+c573QMMScS2j4HWHgECkzfXYpGF+oA/wQcM6oB
fwLC4BvmLCmrVBQTxbs5y/5IIG+GMw/kun1qjunWuBnj9L2+HTcmWA/Dx/A8ri+j65bYqj9385cf
sSxiwCjPal2zmqfrrrq4j+byKQEAVLsxDlOshvCAIpc9L3/cLv8792WuXUsweeiIuWfVdFVq1VFB
nbpCdci7adkLATKUJiLsqLFykltmX5sOWZXORpv+0yr5f3+A2SnKRISJqu7fG3coShxZPDnhrAfd
bSiAbJBf383V49Yf4MB1qRGwLG38MyIiJZgOm7Pv8CIRJypppcLnQBNUPJgq4f7JmJ93GN5i29rU
YzFA5EpXwgypCsm9FZk2E62CXLh3v5+nHwOC2UPuf37LfOC+RB1EG6e+sLH8/dZexfyKBbdgQGP+
dANDyMNl/8uLs19cFIocvLKCJkbord1Vc+JoDwy+vQeNK7CCEqz8S/HHz1vcBvoK2TKEAIzFHN12
stRWIwg/kC/rEYHwvRZqaxMdAh2KFKpvoBty6XT/fI/M7V1guZGbLGECHW3BrcwLFpKNMYdacm3v
6cZ6+T9ghuao7duV9WWoRVTX9AOIkROGSg6zVrHxlqxwhudeGkqgOf5UBEOQlMETiulhtqWuf5Ge
8+PF/OUnLPY0PBKINiX4xsOjHbUhveqBlaoe5gJTv++uQHuILuzcS5NerKpjV4JJDZMegwFexChu
HwdgkefiWX3MLigy/byHvsxvsWvR8VHrfJ4fj8pbgSuyPnQPJ2BoYh2oQQpR/uPnxbbWoqb1z0Xx
ZdDFazc5WpZ78xbSV8WNjQkKWPOpm7kpYu6qQ31R9PrSgIu7sJZ90uIln1+kIayvDMi3NA954IHS
1QXQx3+9sIaXxlskBqnGKyuvMR7ZVJt5DWchi3ZnhvXG3EMN+YLsyL9ZRRcKQDiXgPQt5idMLtHX
xyrOb7tAfRD4Eo4ibw2HN5/u2aZbFccctuir3yf6UwIEtQnU6rCmoI0txq2sIq+gc4LvmrpwLUsD
1pEgsx90pAT/6UiOis49EB6APwFKt9inJKED83SGPLXmYc9gSSSGzaAeTONS2j//5r8vnXkkcPzx
JVXonSxOvGK1MnfrnoWSuQFi5n66JQCCtmbkKNmFw/79dvl7rMVZr7tR8WqvQ7SgQH+Ef2bsQovu
+wL9PcDis2Uys3gpMACSMeSeUdo/GSb2R/74+/LMG/rbRwPpDRQfXf+uTJBqVteb+cjCytHhonUv
K/hojYgz67OUaVjBzOP3AX8IMjEzgJqgUAzRNbjw/v3Ad4U6wmhJzBvCV6/IPr3xfPhfxuKBH3LT
J0cl8A7KKn3EYx+lJyso4ku7/+ffAKQMWuWQYwKz8O/fYDCzTVHfYKGWaADLWTwopHfUMhLVnusL
QILyxnkQSe/nOoSUx48hedCRgVIz8wfdW2u5EUJvwjc1mC4miMzksDKHd43QbW1cEnX6ca99+bHz
u/MlIqK5M6rtgB8LknygGCieXeQm/Xh0vgyxODoVHRqtFANyJXol095Xa7btQSkfezRiPHVljeZt
IztUzqD9V1mrRFWBuiVlyLoorYq9UFjslMOFOt6PZwAl0NnlE+iNJeCZMAj9IIlGbqVM22K60yTZ
OsaTN17/viXns/TtDHwZZ3GYaQ9FJIMgADTdM3yyfVucG3bz+xhL1CuuWWz7mVuAfjDivmVN0tbJ
JAsTq2iuWhRrUux4EFQe7Fv22EXFqVv1aweYu6f/Q0b1/VEDExoaRrMSDqK/ZUIxUlzBqYG7ZEYW
zM3v7Niu5yJb4kOT42I68dN+/Trc4g1VMqtWEP4h8nK7HaNiLej6wsect/xixWA+N0NeDbCCMau/
jwRhM5cuy2EoFqIxmvoGGCndjMe8B1DqYuNQX3Rp5rX7a7jFBsmFolSOnXGEPWXQhNZReyxRnoT+
gRKh333fAVL0kq9a9KBn8OKlsAvv8g/zddEDACFmbvIt20QaRSGT9KINJ/iaBJAu1YNiqAF/cUf5
URRd6KlXbcp2utejXNbLfa9be68Ske45m8JD7ciAUoGq1Fc1i4ux8ZNk8CtS+5o3rsealsHYZM/O
lPk0M1Du6ZXJh0jII0V1ciSKbxE096kXCfpYujlqokowuO/I04I+11FpzJ61quZBwiKag4g+lUYS
qUkS17Bz9lHm8iBlkJ2yvIoTkx1sl7+ULtm4+S6TZQ3303sUaX27vKH0hJLzqcrdKG9fE1DF9P5D
sYftBOfb3MnfYQWI0iSKc8iQoZSSP2nKdNQV49rObrKmiNQBVrmo0HKp3qoGvyfK3dBcFxbZqv27
0GFR62g3Scc3RGmf03o6WumL4fJVp8k4LbJrUTS+5Ylrr38kQgumJg9G2wxof5TaqZkQ8hZe6BRA
qw3mqh+roIOj+jTxsIGTK6u9lWtf6Snxe3fyLZ2sIMEXVS4PVePTa7OgEwcvKUOz1X2z1lYSfvNV
8+rwPCyHJ7twTmkl46aCGORUx/iiMWG2X9UovaKVqrIhQJUCBou6teYoRohhCGk9omB8Z2r1SuL1
rvltAVcTmVf3EBuNeok7xo4EO1dOCQ8cN3CS90470XGASsAREJ0w1a5r2kDKRCuClmlbBXRiuG2u
c/U9ATq+oSSQxhvrJx++W2Fna+FUY1kmjg1RRR7iRUaQ45Eh1jvvqmoivVGuampFY1oEjQYTaCIC
qxTR2IEMDsGa1B4ho1JcScF8S5T7TpDAcWAxN7FQFG9edieJemy9Z+i77FMve9NquaadeSzKAoL8
+rqU/U6odkTKXT+AG8wh1de2AUEU7aXZqs7VzaRcO9g8Ij8PaHypNt+ZI84taUKXNz5a6DunT/Zt
vS4NEpPypkFe46tT8q56ZKXU8s5VszXa3aEyJbGdqqt60M+uzKDWr++aiq+q9lbPjlqpbkbgbaG5
6OuuElpTs6vKOvQMuhszHcIoVjhILJ3BzdGnbrNxunpHWtCZobYzWc90gGQL1kvtvY3uAf9MeDCA
6zFDv2F/WpRWwFS60iYewOkjGIncq+joFbxEWx9+qVM8TsaZteZO08uHBjhOzavLXdKYNB6ThB4a
uVKx2fPxI7UgaDQ9liqNUsN6rVV2laRVg+D11kzvRvkAvGeYOnENPk3O9KAtMl9kz51+Z9i3eiLj
EtcMRBIfpDG/X7SHng8MEgCiTAzzzsFfrtAAdLoxnGS151V9q1fm88jqB4H9kpsPpC72pPYi1S4j
txB+ArvXkCfJE8tfRaWHhHbxMDwZJF0LoUBTEr2VTEJiBxG22hfvrKvPaQufkCnHBhrOWVdt7eSY
aum+Vt9UwY9F0/rg0R3GBrshHwKL09fcst+NjMdVs6vzHmfkwCtlM/Zsl/Yc5nFISHq72QzYmHp3
Au3o4PX9VSoBL6YQmJX9ybQ+kswLa5LFCZ3LYyQgRX030fw2T64H/dOuDtO466cbm2YnZyRRN6qw
ttIjZkzxYOLFSNNVk+wU+2NkNlwrDN+r7EAZ4fkONsjZc9PIQEdgVM0Qkpo+0QvIeeDQ5OajOUrf
cJUNtKfUwHPSTVs6fkV3tYsOTJr6TvPs9FaQqce+tHfSpFtJIPJQu36hNu9l5/lOcZXZKm5zFC5z
b2OQ59ZEO7RKcG1PO7drQ2faS5sEZpKc5VDGDaqvMAxkVwWBS8rseY22CfxXobp58LIHtD3CdDbi
hURhczbKFcufFQU8AaUNYLU2B8JQrxrrZ+nme7u4UbWzR7HDDbzPnhmk1bWBTZA4nx08ZCcitoqR
xQ35AOchaDq67dtntxj8scJerto6GLv0qs3kVi00X3rpuciM2yartdjpn7Xc8XProx1h9Wnc0Zzv
R5oGelEGEvo8JW3DIn+lir6d3JfRGLepS3fSRrJRFJErot7LnyGkFlgTVKlG7ntoQ6pW9TjoJWRN
8h3UrfZaM6wLj+MoQN1/tJ50uJh6c4AIP2ec4y69KyGIwKHDT0Yg7OEZwjUzcFOAp4a30XboKq2z
OiAqwJa1RmGKYU9jYMHgza/tpAt5J2au1b2S5zQyJflIRreJignpa1lFmMrWKNCfYhpFAZrTB6I8
pw3zU5Vc0JP4KUAFwgzVAKhJAXlgLzJOT+OZlbkuosQtIMt7nMJNFZfnBIUIGykRsO9llB75ro1/
D+Z+jK48YNxAJALX9xuvseGpNEYjmcNTfdtu2iMwbhvThilnvSoCNNrupfCB3g6SNz3EzR3+Pv4C
6vMnuPs6/CK4qxPFLgYo7oUiHvYcAkXaim/+BcD5S7Xxa7/+h8I26Flz6A+4jwqm3SLndFpFtpXS
tijYVZtZ29PRZZSFb+4xAcC/PZCVm5LoUqq7BL39M725vGSDwj0zOP8OlaWeu4wrFVQE6g9unFv7
kxd2aNATfmswtI+t8tnZZ5bfTOz8+4f9IQ/QQRj/18hzevclb7XNbPB4X7ch4wi9nmz3Qtr28xdF
ZAj+GUih1rLgYyhMFiUv5y8KMCjdz5R/9cSBdi0qMOLVNS4wwF6i36e1UGmdu2RYyC/DLjZMOmlD
aiZA1XJwbEbcWJ8iLNaQhl25XfBP36AGANWS2+qi9sQSU/xt8MVyGoihLbXG4A0yH0h4AzVZPHfr
P82hm/o/1Nr9PtfFGiIn6yrRYTjSq1FmFeu+9SAnSS7g4MDM/iHD+fpRF1WhjKPLXqUYqEzeHGif
a1QPhlnES9dgYHUvqmPFolxb190Hax8UVoZ4pay+CKUdwcQm4S8Q7fMRLdPW8QkaVeWnNd2n6qGs
sxCw6E2iPVj2fdXfD8NnayHhmaCQ1cWkXRfdvec8J52yyzI1cput5hxHc4ia7rpsrvvpMJEKlcs0
khJxXlnrCGck6kBt73ewk+RTujedwg1oOlyRKZIuVLds+M0NTZQWSciLhwoRpvuKWDdHakKq9tVQ
+X07t/gSZgJjaL/m9QRL8LPaqQ1gI0WYEHM/iBaKjNUGwel9Ya6rjkFNLEzxhijKSnFeSXVw7V3b
dghV4Cdm0TuRFqEqTh69os4UaJSsdWPrjmiiFRHTUx/GdAPisybUMsONOiUoTLMKsjTsRPJUFGDJ
sAZ6RUr12vDX3EieG+B/NfbkCj1O2EPeb6h4KMYVROuRE+YizI1727kn7m7Sblr0ieV7ZQKjPMEy
UG4VphsI8MSal4Fmsn1V92qY55vck9AFLNzZ601vQxveyGsKHUy/bvA/TGzvDreO1QYIRCK18F1n
jNusiHpLGRA0RuhQz9ToSbqBcOawvSIHiPeEqpdEfNhJI7kxauiO0teWlqFAvM/YXQJhyaxFPN/f
OxY623SQxkoF/MPv1W7bWYNv6DsxJkiw2V5xXzwsHDJZRMc9REn3arsBECpocxnC7CAQFNCPbs0N
w8/HEbEBZPthuFw7feAlYN4hYenTx7QWV7onTg1SNRhMxFIvbypib3QsZNPuybhx1bUBN8dAalyH
NGyzdxUxBU73mjTbKXnVOIpRv19eS575P/cH5CIhavuTJrLIBYM2KZ4DVyCx9I2Y34xuUKyLKIs7
P29Da4iVCJWOmIa2DDUlws67SHdfwsy//Yz5OvjyNihZ2zgkRYBGNmjvX6cggY2xGffn/CL1c6nU
9d9jQdoNoAYDogELqEmWZBUXCR7eaj+h/FVfZ6mxndXXZtcweBEPjYK6GwHQTFnzHU/T4FIz8oci
OwotkFEBmNiBTPHi6TdQbDA0xrHX3el2UM+qy5BOaVGlb5oGrqd9F/y+zPMrsKyPQR8TyiKzQsI3
pHtqaTxHTRePvockIa/Hdc68u7ofL3gd/TAOVADhsgt2Ozjg6rIOZ3JPiLZvQ4/dSh3g9nTlXFbN
/+FtQAPJBdMTjzxMIxZvg1tpPRL9EXv2oKKbjE7yUYnGWFnBjwhh4e+f7oe1wmeD/x8EOBGkLYW8
B4e1lYccNxxIdqwzSHymYyAb5OY9UDeg8Vv6pch7/kqL1fpryMVhcCbeqPpkzgGFFlcz27Te2lBD
t0NnZQXQuZc3VH/5fZo/BRJ/DbpYunZIGlvJMajO2rCV6bpUoCILZySFfmjJsFbyLeDxkTWh4ZCQ
CETc0Bzu/58/YhFKJSMSoT7Hx571jMzWjWfuog2RK2klQPrMRFsrvDDmHLJ8+9rouKI/A79KdKH+
vnog29dTE8jZsM3gp+Y88x7CHu4uc+8mzw5H+tn2Dzxr9rqBKmMGBEheBwAZBnO6DVXWSz9nPvvf
fw6ODtS+IOS7FP+x1LGjGcXPofe4nSKxq9b1xo1h23n5JvzxILnQcgH3Hvj0JU28EKLXBJnf3ENx
Rdfp1kN6lZ7SP4zmiyiXefG+z+xfoy0FG5CNuIiTVcT/Ubtv/+CYKiCqIc4mohSodcwQINTfV/fb
mLOzynzxuTAbRJa1uOtn0XIQilAJ1MvU15LXQdMvLdi3C+LPEFgpqBOCVLzcP8Boqq3holuUoQrg
vTFAMnvUP8xKW2kedKkUwG9bEuQSRpjGu0uR6It2U0GixtHzI4FjINfsmHL14fepf8tj5981q9Lh
bQcLYalgCBoeJHMUxJSVQ6CyZmzayUTpx0CtQAvNBiZnabafhH3hCfj+vC7GXaQIVEuYhKsDSifa
tZrsM/kGiqIPve2Qtih3oBE/Q4mp9oJC8B2F8G/N3zJbeXG6/Gosq6tGACGrKGvpXWwTfevbLH7a
4qg3DZRx0wrYA1PwK2jH0tbb50RZq+UQgLwYOQJI69rcJOaFfOZ7fLMYed5EX+Ib6imGYpn4KIZA
7Uvc5RU/WZBMssSpFmXE9TaAd+mpL8+Fc9G55NuVshh8cQgm2B9AmxQ7gYCtOJbDpquUg5So5pld
lDG2p9q97jylZRkp1iUZg+8R5t+jL5WMWFMZST1/dIdUO9BfQ5JdmU3vt8BT5oYIZWqElj6ElinQ
UoBMvQ4kq9r6UwEgd/oxdEMIPm1ADbbDlo4Zry5AK/7NjkUoiI2I6sGfp/HL4hRjNvGsxAluLPem
z8q4tLS4baA51Og+RP5DCMmGpRxjePcFSXPWYCtQ4xXIrTRsFImMr4p1pANO051qoKN/P8c/3i9/
/MAQU/3gpaP1HbSgAESFCHMsJhgluLelPCuJuNG7dXnJD/PfrNfsP/bPeIvog/aOrLFiLKSQPobO
PsSl2qBkImy7PkAzMoBsTGQWW2JBXRP4h9QAOqKExW96HpMHz3lncAnQ5GPGuU/HMsrZBRiApv25
tv96SrCnbA26kbjd4A7wZw5fVixVGyfVWY6WsnXHmf5EoRlTl/2N11r3qsbAPSDIxUobXYqmwVNt
KEcYAxzdTEXDD4Dpzr530YlURY3n/KSayUbPlENp5FthibPU3iy7vuaChJZ01lbTRhnAiWmyo2MX
YEMHE1pFhMOAdUpuRvLRj85LThWwpXhYQbNLJuvKviWe57cqx363wAz5RBvxLgNny4ZGPamVax2q
4CUzzyPl0Ei7wqUY62Z3o2afbjveotO96cwD6lmbkqCY4T33Wvluo7DP6I3L6bMGFmfNshtep5va
UOHm1G4mi+4ys8cE7jWIUZpAt7ua+egmxW0+FD4AWT5EhtAoQO3ZAKYVDmBl154mab5bhIdodPlo
sgXCJnsh1I3tTCc7zUMsUDgkykFXeZTVyOcLEbT9rjbHGG5fIRbKb9G59FCCEK8UDtycPLT5q4f+
5ICEEZQH3yx3AxpjHtq2dZr7dNhTQEGROkvnudLvUU3x2Viu3GaKNUXbw20vFOmmMrxNkSAVHLqo
Rj0h125t83YavcgqrIAwF73sOhJ6EXklizyQrjRcpkX5xmDNMIKArte2L8feN5HSdf1H0jeRME38
W97BHPsoKevA6JVwEvLsZMjsR6gPWCY6Vigr6HyFIv+WWsz0HSKxz9naRTu9QMPWcOCHV423jTav
jFU9qXYapKgaMJj+JvaJzdkljpBmK8fJAx8V2CaX77Oy2wyGOLgg1hhes2FU9+tC7IdkQg1Hi5QB
9e3yujHvxQTazLoRV9MELQSp3CZK9WC4MpKK4WsqGq7Jue5cPy2A0iJwhh67sBqvtHKfktm+hYHy
c3IZtJpNtgY3MfM1BgPDDFIrxacOkUAnj0wlQtvL0MbY0G6IA/1m7YOhpFYxeSINekK1F3gKakbm
zjb4QXOerGZjifaecW8Nj4zY0k6SzZhw5UibLs474isNX/Nu2pRNckuxwVXmbE15DV3cW9HpV1oH
m5U+GB31ZmyVlcPJtVvRIxKK2UL01Mizl95hyugo4aTKO6XN17byyfNr1UKdi+cTyFEopXlIiNJ4
KB8KWCE4z6nl+Zq5pz1sdb1kBy5D0AzKSVrjriDrsXxvm1M16KHAKQJ/jeUZbLtcckv4eBTSQMdr
qzEnpEA3TXWErrADpRYvp3dpl0Tz1nZkF/EWLTbVepDtBuXGPqZS7KxRy3wAEIMuG1beoO56r7tJ
qlNpwtLAQMfUk1dqskt15XMy9HvN2qikD3s7i1VBtrVMV4Z6Zxk4cgSUX+NtYsqqTu61tEd1SO54
V/m1ddCMs1JBVbxPNo3l3PRFuXOZdhR1f6qc3OfufUu0q4KfUvbGySctHjQDLdfUW7OJrw31yulT
f0iucpLvRX/XymsU4tfUNbfSZis1A6WpeQcyI9Zpu9WVJzE0YWv0eIGPWX7jYrc13oOXXk/leJ1n
RszgxAqzHc16HeVj1xxb95q015pxHOzCr5OrPvsgYxUNxh2IbDm6vQW9VZssSJyDNO6rLItJRqGE
1b+gvolvCl9f8Jw8+U4LMFSHG7R5Mz8Bp0xAV6XNG98YRdy66ntjuP7koudq69sGZgoZetk6BcgE
py+DD4CXzDG24UtH7iYoCCbkhMA3LgZ5zrX00WzbfSpvbeMp7+pIallc53CoIV3Ms6NQ4ccwgLI6
lTvNuktV0MayvUmNuAHNrRL6W2UNkUVAqLPbAC4vISjEK4P2cT3cK8T0acofQUVnUaG9WvyB9Xks
PWvvWtPKlThJLWqxU6jl5QohXhvYvQ0VoMqDSDzjqKYCR+CwK+ZMYQ7ZtWTc0Qy+cjiwNeAolVuu
M9IdWvVBh6FPMqEzm59H5cU25Vvr4LYCL6S1w/m+a3GDKGyvsmviPNvmqzqIuOLw1yh6nyQ7Akcf
U2zN8l2grVqrEep/PjznAy5ihnq25Bm0Qz8L83pQVybqqZbFYgftSQ2WC7UKyAla03Axi/IGBdAK
gtq27Xs94E/Gvi4PltyNHg+E4D6b3BvNnIM8bz16/a5zz4OFN2rYdgR0RG1dkOvEdQMF8h2edlOM
H4V+69RFQLIXx9zYE73vKd9aKViJOVmT+j7H7T56tl84aJB54iC6KymN2EmzYFJwZBw3HgTK7Zq6
M4csmgS8SgvEuaWDsrtix512dKZqLdA6xj2GKndcaImfeBZqn8mt5omAeY8ETGqX35dlBUHvdt0b
zjYxT8bwUvICWz8PSpnH2qT4UEnFv4yLosviXrlPlXcdQidK+Wp3r1Ao4z76Iy4ioXElXERSerbW
3K1hJweTDWuVpXEt1jqjQa+ehuJt4IafNLfN8GEn8C+SO2I+t+UqSx7K5DYTkMOUr5MlQz19t+iD
Uj+kCarN4IFmBcpfVXW2YPTcAnHP1XvdfnBTOAH0wD9wHjKAvyBjBn7fCcRKDpSSZjZ3rQkFfRf/
RiknXHgc3soOP0H31bfRNPdgypDqxSZvm22ZJ+d2QNtkeAOo86i4ybHQaiisdJrjm45drvD8Phsq
LDKyanjWUjQwFbaG3xLcwXDLpOmZTsNdbaWI4BMLF9lJcFUFYjZZWyPkf1Qgg9psM/IXVsNfK0ke
8BXRUU8nQFu5NoUK9Jd7RY914JFaHgG/uC51dauWV25f3fJJB+honwgacLMVvtWytUSZDPAXzspH
Zrzj2xMYYfuyhmNAf9el2bqX2rPlvJgSe2HcenaJ66KDjw+6ou0OVPu40kCeqPVNUdGAmDM1HkgH
RtC7t6EelugfqfuWe0DlYw1GtOQd5VjXN4kDKkvjxt50Ywh6nEZ+7J3PJMP+teu1B1wLqKajWkZG
ux/42XG1bVvCYEwP4SXW07VX01DF1nM1jh+/5w1fjTWcQYcy1DnEuwwKamR+0/cZLLisjTOtuJGe
E8EfS2e4oc1aKfQb1Zla7D7cST3K+lmu+y4qvjCc0RP9AcqOvmWuewslpS771MpDlnQxDMeenIEi
jiyAM6oS4InWve1tDVjkJtNVw14mBbGFF7b4jzJDKKbtx/GUecM6g8Z+zgI1L55FgTehOnRZAfVN
iNIowKd0vm7t4B8FmFryJFXIADlwoipAo6DWpgP+IwXCKB2zrQS/dsqHa0WBe119sgCNEjYFexq4
cPpk5SxOkKejlx5pGUWRfNNaIjA6XCWp7tsF84m20qHp1vXqdaZCxs5+JnjFHP4MAFnUF7caR19h
Kq4QxRZvujuean3ajNQENA12wyZwjqLbDUrrlxyxPLtV6uyQAO9tauxuwPlwymLlyTzq+RApJFtZ
JWo52RNLbmi6S1TPN1QR4EKCXee2LB6kUHZ9DfA0u60ljx3wnW3yX+ydx3LbWrq27+XM0YUcBmdC
kASDqBwsT1C2ZSPnjKv/H8i7+lAQS6ju8V87DCzbC1hY4QtvoL9WN/ui2Gd16oMOvMEfRl+FZpmt
sK7jswtrutvrTtRt9jVp4UpJwJAKD9i12ZF4Faowe9oXIPNARVQ7yCdSb0KTEDKAEL3JcbBqObRb
cPoemvMtMuWhFp1CjQVjVAoXGD7AWbJKNBApcrbJE/FJLLujIR1yyDvNY6afhmHYmRw1poesYrwf
wYUaEcuPfAcTUKO/t7w/Ut3bbtlBd88jBhZvh+gJ5/RVnT6JcngMVMH2rWzbmc3K8k9KFDrGSF2R
9B9fqYweV+FuWw7ToD4m2W3tfRObpyCbgpwQHCeGy60Awfk2Gp4LfWRagBChROjp8Wr0Dpl4ahWw
qdiQKOGVVeAyO/SAnr5nwrFt7gr/buCpuvgG2OS6M79bdIRzEz2zgl/1G7qLb6HmUeV9wrN4C3aN
IAp0jWmGRHXClREMq6681zJI06pwEyXp7856rAL16JbHNuXIxF9RtEqnTLudVJT2SIgY+D/F7HFK
qRLqbS50qFSy20jc58NTGO485NVrNdqMvbTLu51WAcbtAF5RFVoPdfks4EqlX6uRsZXNP3r7zCqv
mzdg0xtDC53CuKtjMvAh2hWKuVPD9Mk36Wu241ug7nSYzHlW3wbCUNhNZBxE2Ou+GdqNdm0lx3yC
W9GgLcti4yFnIAU6jT3vGDETrhGPJCzdoSqRWh5cWwe7nOtXMpiivs/2UqNfjX5iy811n98lsVCs
kkREzKuBSUPKnKW3IqhT3+xfxk6yEz/epPTB+8FAyzE9KMlLFBBC9+06IuLz4hcvva+I5OPM2DSB
dN3UT6kQsiuD38HUkxWktF0XQr7OK6CNYmYjmPRLyIa1RYs1sWAMZeP0cBuc+q7dgF3Tl3q4qnLV
I32Vw7XX5YadRonqBKXI/qi1l1Ii6yyk7KAEwE6Hgdu/wBqCcjARCxNc+9lz3JfHjku39+OF8s3n
xgq1ismcGHg6IpefiuyVoYpj5VL6aysQg2J7MhWgfwCKzHsvnJaz7xhdQBb3FmvDY9E/S0229AyX
asFnzzAvvdeGGI9CNImD+AIzoK5TvT9JmCdm+rDKm/wWVhbbAcQKd2iIyAvh1NoDE65inRlSB4ok
bZ1Q8IkiEKxdvFQevVSYPX++WUNUNRKzVwSeD/EFu0vyNbqAaw9YgGBptuH/adRT1XibngbU18W1
i9Wu85Hn1a7YaiQs4igJD8pe7A27jH80SKcEdHrqvrfjGlx1pNg4ak9eZiet2nfKa9Rjbauuaqk9
FJJkp3HiUL4FOw00vIqW6l2fuqrTCsJ1WoKDj9TdvInReTACVQ+GlPagrRvkmEswpPvOIQUBS3UQ
t5Or9iJ99VLV2KDMpJqYQsDLmp7qrMZW+iG2CrU4EUonx64MdvsKDRMbI8kd7Pevv8Nn7Nb0jmej
zboGAa6cKin6RHJvKTYhBVnYma3mYA0lIu4VLnYrb82tvjDu1NacVxLPx521BFAYhhgsMu7UawVz
Eq7BjEFglWxzJ14NO+n16wEvNaTOx5s1AgJTh1dvMKutAJQlVWwQx0u7fWmMWb1fHvCpaGXeKb7y
b0lD7PGY/ZrmUV4dSoecwvn6nS4ecZOGr6ar4Bm0uctGWFIwS00GhJCyqd+IUGzSmtdJnrx5EPbK
49fjTd9k/s2w3sR1A5biJOb7cWWOMlUvtWe/ZdntFGDFKVLspIRE6RvP/y8+2Plgsw8WNuCaPInB
cq3Z9rK7kUr96ev3+Qx2Y/FjCK2zzSZr+TkepPFc7CETGhBT25t7kvYginn9oX/m7YLtEsL1Yjfq
fLzZoYetbVf0+T/jwWFZG/faneCUjrUWFhjN01qbfyv03FV6CRKcqTkmk6dQlDIoOV+deh8cqNy+
C48vLsHpkb8aZ9oTZ6dVVvRjnISMQ0hQwn4nEvg9ydW3P0ondZZ62Rd22OQIInN3E4J/cq9q1VJ0
Qx+kaZoMtiY89Isgl6URZsuuDLNalivwj5Sxd61GD7lZOieWhpgdE3qhFsPg8RIKxB1VfIjoUH+9
sC+OIKMAqYsql4Uyu0IE0VflFAvttdx8F4zrgqbz1wNcWslIlL4TKIEyfwIcyYUUpq7OO4gHyv2N
E53qFcwJKv+rSZN9YbSL74OeH4qzOm657zpzZ4sMo+cgMaePMiF9J0M7X921P92rejOsa5s2h5Jt
rbevB33v089WtsLUIRfMZhGRufy4sjHpzIRxBBrXam+dEq51KCpTpBtKPSV8DLjSTAWWI8Nq11ZW
JNi1C9YhMZ+qKEZKygMyu6tMfDbpVsJSX6n0MpTqreoJ9MlFBjTCA7yCKAaKo2t3xNVitvdrc6s0
hD+oMlv1sC7c4ljWsRO6k5VeYvu1uqn8h6G+18aRzuBUe9XW2HPjwWPcfj0Dl45HBRMntJtQiAJq
PYsOE6+UPTWAyD+JPgw/Ki5pfU/kbAev8m5RhfZCLPphtNl8a1zRvh8xWv9t2ExC7eEL2lsQDRaX
0yfkkWkwEh8Q/A0KLPNrMy66pjEG4jr9hHfRynjpvhdO5IyHaltdAcZ3CsxN7KUI5FKodT6sMk3A
2SpWk65X4wzmcf3Nuxc3KIAld+h8ocCi/ip/iFfpQdhHL19/wwvXAFRnDKsUUJfgumfHWV8beRPk
dPUmqV1lF6FYNamaLrEbLkTKDGMC8XyXS5ozxBW3kUucekE6GL8C761PXlLlP0bn8dUm5wkQRWBI
zblsTlnqtVqbjJFeeYhD3qIdjh5T9Us5eHb93T8s3taXFuT5gLMFOQSBanmTNsdkYJ1uYRDtiz2Y
8/WiItCl801Buk6lq85dPeeGCK7e1Jgi4Sp5aNeT0YUR2hSUAf/CPrWNfe4soUMuYS8USK+T6TiG
Yp9EOhK/brs6J3QkjzlIW2UdrtEM31jHwqmP2kY50P/eqbvowbtZUr2/uFjOhp5m42wfNAYxcgyM
YC0G9ZWhjxslV2jR/od+1fj1sF7OhpldgmZduG4mMall/xLqjtANWxeewtf769JRogAXRO8ZuhYT
+fFdxsQ1tLEF4KtAhBwfKl3euPScJZDoXw/0WTVqeh14jxhZSAjpzWFlFcTwWM8AjA/Yaiq7ftds
uzUFoWV9qovfxxJB3b5bkM6jB6CaVuobgInbbbumKMZR7L4ZmIKl1+kmWecwpBa5PNNeml+2HB3/
HnOWhireOBbeNGZnqwcLDwKnP7LxkrXlxOS9VJe/ns7p3Ps8Hl+MyhB+3PMrQMwtr5ZE0AJB/suK
gUO4jZ1TZNOCckXAs4LF+vWAlzcc/vD/jDg//TsDvI4fVoSufflzRDE7bYonihk7KYYcqpkvqdrs
g0bcRqEPrfQ+BWUQawCeRiKLGnfDSiicrnooxMc2WKh0XKrGAHFC2AA5GETJ3qmBZ1syjiMzdn2W
cWy1mz6QtxZwwbyhtYsR3WHwKX3ksT14iMBUxpaC3Ur3va0hRE5iffegl2Q0K4OqslMrswUUGENN
2umZsCC2dSEBRQQcWzwgVxOLbioqnD2mJ4PJkj1w0vEIYKO4UUAIhaCeBvgxbbdkkHdpb5+PNjun
RFUwBblitCzwnSK/77VgJ3qKrSgLl/Rn5Tv29vlIs6PK9WML9A0jmUa59wmB1I62jR6sxiI8iX23
Rj2XGr705I7hI5rNdFwkJ0zfxHDJTv3S3j9/ktk+lLIQZ01lemeElq301wBCK1jaChcHwblzQvaD
MZsjE/MhGNzOg5A4XXfeLkEBT9gYm9aOfyh2aXc7/Xrxvrt0xYJb+/eYs1g2lhutamLG7A5Iam7S
dXSg7bKutg1OZ/ld6iw5WC295Cx6aJUksHqfAVPhJgzJENIXd4nZuTTGbD+I6Ot2SG2xH7hA9ZNZ
nEJzCaR5oRzJVvu/iZvtglFoAkNMGEOCBufR5Y8ExH/DVygnuBuK9oDlcic/95m2McR2+/WpufSC
08/PNrzsJ4UpAqNda9KfVmxoJgcbbOsXstmlUWaLXrGEykpURklSdQ1BnP/8vWq8fv0uF48T9HhQ
eiM0Qebo47uYWloWJSoU67CH+Q4isoPOmKrBprCWXuiznB0HCjbRkMhRbZpEPD+O5SqpkAYJ6bn1
UG7Vw1TULU7unt7PljqQHe5qp9st1YIuTeP5oLNcI85VbtWRCKWO29VIs0qHLx4OS8fypaonLzcl
A7wlcmmzzwWjKlNbayrR2ImwMQ/gBSeuXG/L1abaJ1shXPTXu/hq1B9IpPCIoDb/cT5rqa+kbkRS
uBrKbRL89kRpHfkL+fZnAj7vw802ObKR5XwSBkU2o4x7dwqMv1cbHKEpdiTQAdWeqlpCQtAAEVkN
ay1a60c6xZv/fH2ejz5bn2JEKSAHbLn+Vo2nMLsLjL1p3n89BrEVMzUPvHQyHIm6lMRFPguYJS0B
Y5ojMRM1PyxkVcw02o6uDkzYe/NryY48fHyqYd9q4C3lwAYW4IgChY8i3AFL3Y4x+LAAV0zLBbdJ
VUSU8Xju/Fuv9p3O1GzP1E6NLh3c5FBEzaEA4Ecz9YiGzl5K06soSMKVj4Raaj34kBFXKBnWK9fQ
bRHeM71zuEjhbRrt2+gOqp7VP+qohoCo0fYBht0reRy/az1YTf/NwI2UjmYYXzXSVWo8ND501cKG
hwFl+V6mhFzU5cFDeGtE3KIFlejH7mkSPjeHY2s9W+ozlGAYgis07a+aBtSzC4m1hN7Wdyu5NTdm
KezkEYyqAmjLK/ZikUBkwHbY/dnFAzJBcF+11C5r/bHr4q2cFttQMo/6+GZlP6QR5ZrEGk9D0+1K
yktq4+2loHtMpXDdJxkwbWNdWiAPJ509MVsqc74n/V986nnzEwUYb3Qpd9Fa6qjaIRuCjqdpF5vi
ud8rO3iuO8gJd5OP3C8AT3eBY9jjocD9HGXptX5fXydbb51IC+v8YlkLOQTiDsQD4CjNzqmmFiqU
Bcjr3ZN/Wxy8w+Q7rP3578yO3tNQOjQTrYxGNNSgj0cHu1y1klEFk4ybPbbr7j5BNN/uN+La3xST
1vz66z2mXKr5QIvSUZizYEbN25ZQpWMznxJfKQTzmL3VIzzmurZLFzRAdVtIvZ2ipTVkBxrROcgO
ic58LzwJeAf0QAAy80n3f5vg3DEvsmUV+In5hODSBhg1GPTcNrNvWXksWbhF0X+X852pOqmxG6Vr
q0CkxbC18HdY/ZKAQXuC6i6838U62tn7vWfKZ0FB4Zlpmg4cVP5eRKeEyPguesocfT212po3UA37
xZLhpXyRz6dwoBENifPWVy6izIMA49QpajF2DDb1i4yMVu/EPz1vB1yfoWtc37E9zoNnsVyogL/f
aZ/20tn4szVrBoWhVB7fdCrFBrvCMa6bDutjSDDIZAOOxY5+ap5OFELzWro1K+yucJGwvS16A0uu
wZdvqrPHmZ3ixuimMXXjqXs7be3CARPpPmbSUd5LGXEgrOBhDUTVDk9m7sjVdZhtF3P4S9ng2TeZ
J62qVwKebJgTmCBKDAysoc/RZ49DFP3KhXQhSHzvu3/xCd5z6LNlF5tGYinTcITCmJYHGxN80GkC
Uku2vkY39effJpuMiZm2FlfRtkK74CFEsuF+qQ92aYtPWpKmTM0JT/NZ4C9FVWMKLfMvINHaC/e9
rB2Cbtj40skXBa4fbS135p+vD5aLG8+g24PwCnXeT2XKYGwMHFdQJ9Va/wrM+M5TD+FQ7ZU43JYV
RJTqQdSyQ9pEGwW4nGCk6yQGKKsDdoZs9vXTXAqn6X3LOiAJHVL/bApoz6l5WVHZTnKIL4IH1wT0
mIyNUmJsvx7qYjhNQMaRiq8rwsazcLrsY8NM0MZb59+kb8Eu09buOnuykGcoriZghnrEP8m9XzTK
u/iOZ+POdz0eLAWd/2nJdZvhh0raWtjmbWRPzVxxqkT/CLZLa+tiper8bWeb25LKqGtDfeq8C7aG
nmIdYkEO2SIr7uPoTg5Q6Ar8daf9VqJrBSKMh7uleZ1EN4qSbVTrNRxquLZL8emlyNGUJ/HUyc4X
R6mPF6nZe10lpiZrPgptXUhWZr77b74zNgAqndMJ5zBbU5oRaL473SzaQ30V7eqbKe6OiA76TbQ3
DjSjdss97Yv5DBv536NOL352sEBcxt0JMgrlEPUQ7cajjtQXCFAO89r5b9jnpBnn480m0hUq0eoM
xjNu3tXx19kpcKaevXxVnpbaetNfNj81SdFMA+fjyaltVncZ8AiUEoPFFEQvcUUZ7VEfl0oUlxo1
52PMMpdAdlNL8dgm4d51OIhBcMhb2C/rJf2Qi21vPOhEeN0iWmVzJ7i0ywwcOd5DD/2Qb6OT5GiH
6Z7DjWzhvrm03IkXJ1sKOgvip3JBGJjtqHHES3J4yiPf8RDq+Xq9X7hAVYlYZiqmEi3O36atEhnK
I3K66gS8JT/RtCcDnoAudXal33092KW5UyUCYAx41cnjb7a5/LQoh2yqf6TxeCuoo+33Luyx+h7i
+aqprwfgsREsx5b6kotj9tfDXwjgqGtSZmVKJeAwsyM8GE03FwPIJxwjGzQk4ZiEG3Qa7UQ21nrt
25b3XxCIPww5O72NPDMHxWtLtOk5rGJorwEvLQTbXhdX4qRinut/F83/d5f8H5n98YW75O84GH9j
J5nWASzHt/99//1/zSUF0/gXjVUSMEtHdIiQgTPqr7ukYFr/AsVCMQ6jJYtDip9QTaz9//0fyeQP
8ccsGcNHwJ+TdD3R5PuPtH+ZJmaU9E2BTrKB9P/IXfLDAYmOjkUDlmGI5IhiqP18PP0bOfC4iUSk
jwV/73aE03lz8IpxIYb5GDH+Mww1panjC2xn3joZxoJS4ThUTiPAjqAyYKpYrkkUSYyd6pa2jK9i
siS/8N5G+7/T/59RNeqQDIni+TxIo5ijS648Vo6hAYSP23DjV803q4LBOQy2YAUHXa+9lecjc2+u
vRwwvqldey2EKaB78AYG2wqbJ7kVbmSkdwLYOBJioU0j3LiDeN/mvyQperFq7zFTir3gTgrG1aGu
hOez1XT794nPRSPfC3yfXoTQT9KAPU1F3I9fSUIXU+6tHlKQGf6WjWZN5RVqs9xvKTu1Se2ulDhC
l8bkf9lAfNgod1JEa8q3giu1oZlW1dux0R89o7wvhodCVrc5Ir+heoT1b6tCt2qDY5MPYPa1Ozm8
V+LtNA3ylGUjvw/9hww3AodbW0tKPLNCzd+vhHgAF4GoizRlZmejr2q4bulF5eixcY1v342bHaWm
3AJ/fsxj5c7MwrfINK4V5jhDrCIJu1NbG06r1yui8H1i6tvSsDaBkO9kGLomwpYsrSs1bU6oqe07
8yDp+nWrg4+KteI16FUH5eFjN2jXQd/d+Fb4KnbpEmDkY/T8z2vhHMsmFpVJt+DjNxO4xI3Y4JvJ
sCWH0PVWsD8gmuqYM9dScz3ZkcqanMLXQ8A3Vk5yotzWyiF0/Wu6pST0ShTZndxuvl5MH2/2f54L
ZJ6ogz8yUD/6+FxiY+Z65EIwi7G0THV3b/rC69dDfLztJgOJSaF+2nXgBahgzocYQiuLlLByAopp
onls4CPL+WOFIUscD9tIXHITeQcFnG+Q9xGB6OGrYNLjNmcbRK+lBHlGv8KigiHlx3EUXw0teiiT
8L7zR4ib4qsn3dG/JR+EuRPeKbF1VEZlL2Txkx4ED25Z77JqwMAPoYU2u6mD+FaLJduAmee64b0F
bc3KrqJBdbSiOXQmFGLPOiI8/xzVWojCQgRUr/nmBsWvr2cT5hefZP525NkgTvlqKv98/GQorBv0
yClFtyaZZoWC+CqVx++Dor6k0mCgY+1eBVhIrxOzhiqrWvvY7MytryNGXpcZcsgPQo/wtajc+ipy
hlJobWTXR+F9LPaDOOJ0Fqnf3TEIrsKYak4WlvEakCg1b32iW4NXR3wNtAdyfatUKt9gUiItwH5M
Eatd6Wlzb/bmq95WMaYALgbBZXo9GhKwmpL1bD36loYrg9IZK6x/r3ujPmZ6Ga/CLHBGyfzeDubv
2M12bi+DgqaXjy7lU67Bnm6D+ywdEVdIcxfh4x+Ycmob+DajrYfDahCRjxJN/VnzSRelaK3qCe6m
W67pP5D6S9+I7QZGud0m+vdI0Kt1m1ZIRA69M4btjwgYEkzC+85IqjU8yn4Fywpl+l7QtmmZfBcF
J0qiU6rLay2rzJXQ9LfIaPp2FRi/tNZciy5tajmjbA7fNURwVmLlrCSvhzDKT5BCqeipB29hE36r
gyuxRZOC7gHZLByzQnrukXHOQutU6ZQtiJARx+FMi/v8qfM3st69oRqk5+6DXiLQGCPJosRPjdZo
m9BIbqJb3c9y+NiMFBolNME8J7CLNIjzdkXS7EjCgwqNbq2KaCv5UXcqUP1aIVsL/SBoEOWptZUK
fhaP+BBsqH+H8+OzLphrN0tMW4fL7dU3cpf0cE/D1O67AvSlWDthmB9r17IQdMj2fV4UdgRsaNvm
kLperLCEsMsC08vmJMgpqpFWuhvafoQyG1Gu7ClbuAILbVU02m4YjG2SZT/61voVJdYpE+v9JJ4p
yRGwe+nG1+EPmsZGCV4Uvb8fM5eeSUC3YFpeQ9mmFF2Ke+ALC1iPd6PH+Z7TwHmjNAgDhzjp457L
4NDGbVJBnChcf4O79e+o0+GSafRLILdmsXrr5SQPIm0RDWH1IbhPY6yzTRetdMPINwV66Vkqw12L
VJvcA3ds+Iijj6g/cNwU2dYk5oCf1Df7FIKPKT6MfXPrCgilNKr5WlWUvusGZyTis1WWmitdiV/7
kB5qgsz+KLbZ2mv5LmLgHlME+rtGsVaV6v+Q/Q4WMcyplYi836qPw1WHFqoRhK+pUG91ofglCxL+
HVl3MrzodxN2HtVL064F+bXsmNMBpSF4YrsgCv5Yowafud9hiVGq942u71DCCSL3Rup3POtOsKzr
SG9PZee+Yg7irwZ/qzeGZ/dlBsus9IqVFce/xiC8jwI2XuDdN5rcY6rRPGE+LEjQqmPZ6bimxwo1
1xwzb+R7m6eFU/Rjuvn3Upoqh5idcVvIcwTU4Im9NiIT7RRq/pJ0w30UCnZhHvF6ayFVCyKEcJAg
DR1d5lq2Th1qMsjaxCuj0w5eSN2pMLVd0cS/v36y95E/LTVLs1Do5D8qah+XWoe8XEnsXzqNWT+W
1M6zEh7wHlljNEosrVyplbvViAVaMbb7UZJtw4Kh77M0U878Mh1sBU+kVI1PfVrvwH7cWJH+zVWq
jG8craUU04jRiwVbbL816iSQG6HeIJrRActPBJMq5Ey+fqdZsfbvbIOVh8YsgtjjSv74TqKSlVJe
56UjjyEI8VzcZaHZ200Xlas6jh1hHLa1N65dgiTkFLLU1rPou2B9AzaJKqDJGvTbBeTPhRVA80RU
SP+JSj49kztWWh2Lbu6MqXGrTSZ0eaw+eCQ/6qjeBm7+tjAJHytD75MwyWmhLSajIQoW4uMkSFYh
JLWFJoEnZr8yVYFvjKyEWAl3jawfYiV6cnPppEaSjWW18/XgF16WsXF7MijTTwvr49hCVoVxH3Qs
KmHY1Xr7JPANLCSeVHTPVhCp0v/ik+sy2lwEKpoEOm4Wg2kd+W4RFXxyI/9doeEiVv5tGcIiHWt9
Y2mNHfbGNQEDXIJ+vB5jNAzGNRf671riDyTRQtx0cQaoa5L4GbKB5O7HGdALszVKiyXYAjJOrwXo
LgRSNsih69Aftl9P96yt+8+3noDhJPmANNTZ21sYb9Sum5ZOromvkdVswi67UjhJRlN4G7Xk3pDi
l65LXszE/1n3wS733CWY2adUioNNl1HGxUhSA+SjzRccIL6xR4TDicoO688eFYO2ad8if6dmOcgG
HS23KJb3ha4+hEa8a6rwGX2+HykSVGuYfMaqRSgGgTQy2QEOu5Rb66KVHsBnvqhShaSDFR7UtkNE
EsefcjjpIy4wY1zfKsFgOL0Xb+tA4aCMcbNRBK4Vk8++MNPTS8yOS122ZEopMLE+Z/V6I+Rm6vns
qlxFv4uLrE+lh0IBTtdedcgk4eJBRVHN/V+q2NwSGzzqA0ve9eB8j9eZVCw156ZY4PMTTc4KIAqx
kZc/rjTDVUKt7KyC7CO8r63O0Swa3a68xyHmtUPnuxd4SD1Y0nee1tR8XMVAT5qPPRWYZnt80AWQ
QAj1OPFoHWQ8dgo0wb6e7QupnI7AL/HPhBn7RGP39LCJ3bFDLyoSrs1MwqK9blO78A1MS/R03wRs
5zhR9l8Pq146Os/GnaM3MHwCqJwOhYOv4A9PnfRLzezFbN3a1sarGnXXNVoyCP3o0k0QNr9KXbuu
AkkDyxyQOcvKVs+Qeuv84KZVUDMEs8W9WsTlRjOjbZIrKLg0wl1JTQp5JDrJSRza3KB7IfG+V0YI
jwRyn6rW1Rp3oUZLnmX0GCm1m9lwFyFpawPKOhUJ95qbDVvVj1+/noFLq1yV0GaGmDFV52blg6GS
UjFtG7aywB6N+1OnFNfIeCzUxS8t3fNhZks3QlFG15u2cCjN3CdpWCBx+dCPz02LhGOfbvQBHHDX
yEsBwqV1dT7ubOlmcWkFhLtsmba9TSk89e6mxWXLyOmipD06FuXChF4KSfT3+5+OgwU0ZRaSoD4n
+2pcFU6W4fKkVYes9h87rPRWpiMdU68h201vqrI9eXr2re8UJ0INpzUjhUXl3X/9eWeY97/3hU4g
AsUf2hL/fjwzuj4IOhEkmpMYud20Xk3CTTTcnVC4qlYYxyEtMJlF5Yhw2kWxKtFqImQjmh4Qk7Wn
k62OSH9R1v2dhyUeVslx2v55VT19/aiXTpnzJ53dbFkd9LLviYUzmK1NuXgDe3Shh/apUjtdXPRl
Jli9SZd7DhpK9Ubux9zInVbVdmnerqpapGIQFddxnd7pAnCs0t0ZCJnhEfTb10hrhq60q4gMwzwV
obfJkSrNfDSakDVBxkpdK2rxoJXjw1CxkUtfvR4L9SUpMC0byN7ZSIUYHkv19uvJmjXr/35XIiBI
MlD7yDZmtZqwH6hiwFJ3klz6zoHzogn5NpcxqPOkq2Qsdo3g/0ord6ONpR1pw/fBKjFyUijsIBBw
pehIOFXywvz+rRDPrgpqkLAp6SxTZ9Vniz8LWIpRnuaOmjNZXaLf+B716r6rEOuqjJsyGa5MI5PX
UM5uBSXnDKh6BHhIRk2z+xOWgbgpR2urtWAD1RLDwmISgPEVTDTwkmxFUuC2QsBBpRwgZVSKeyN/
9iocxcQQQmNbYsTmZt+FpnpIwxJ9npJf9VRxH8hIgrXUTfq6F1d0Uu06Un8YefADEdNfqJJsFATD
OvQfsYouSuS7NDCUacZvzlFPXaUcUKEKU8WLN3GT7Y0oiRFAwu9jELYZtD07EzvcTbS93kJ1TsL8
Wg8peUVAaePxFHsDJheCeQxrSJFcA+tKyKKt5iZrQ0qP4JjldedamWPVwHyb5NVtaidHfswPkZiL
tE7Dy4uZLLKw2yWFeDv2+UnUqc618b5vu53cFg+5arG9S4Ij1V/j55yQeWw1DacNV75SBNMpDaY0
K7B9EzDejPPqj6dpGy3LsCsp3qpJmyu8lpvoOkz1n4aUb0W/5Vs1yPX792mHG6jFIY3n57dk1FsI
YLxgoPPXNYOCc2MLbDU3mj3nkO11vHAcUvJpJ5kmsUOFc3SlVVlYez3gZ0rTUkC/7+LsjzsqN1wK
a4xWfxqa4GHL0iLHlWtPJvivtHqWRgsrYKN49QLUGDw9eW7d6FoQjWPdAckxVN/adD2uJopxBEGm
rlCWQYIbezRX+Om1+s++i8GuqN5q8FgUmdm8Rrx8VKZ/vMq7lhPNDipgHsjYUttEo+ZbXBgZlRBV
3CRR+1porWUHerau0IU0/DdJDYGo+OG1JCD8tLC1LxyE2JOxfejKWZT0Z3dlb7mFWxVK7gSqucoz
ANKhQLiXrKx+vJeq8FZM2pPSPFMXfjC18PZHHSV0athCCw8yDTTbzJBdEbcHxIxuxDvK+Qyy4YZA
kRNxwIheCgIbaNCRNPCYlXd5qR3dxj9I7WuGEevQZMh75Suh/7bwBBfCM3YfWCRuVG3Kpz/eXkDI
e6TQCsB1nXaH5tT3zPSu81p9lNpi46MpGgXmvRLkb12dLmRa6oW8DtcaePi00QGZ6rOx1dKPh4iS
qZONBeKuEekzRaYSs0TxVmz6V0/J/2S5sirl6k8QyLZUWMdYpwhW/RjEKFmhlqW+ylUdOXobWZvY
R8C3VTuMh1Tvfmj1P6EYR+teK+8zDaVeShmAB6WnWAZtNcjWWoubP6aQP4hjjJemrtyj7lQe1EoH
W4DCpax7V0CjtZUkaHsWkhPARXBREKnbfHCKUD0pwpBsNZDh5lQVXfgyl2ZnUkgBK2rR1nrPU8/W
xmAm0WBZXu5UeXI15OFbKeLSi7HkKqyy73pRfkPa+EHW6AUO47fRwzxschL0k42VH4NeQZst9n/G
TNpCJnHpwTSRUNagPiBCZfi4ZPC8Rj65MTInkROcYCf3o+Y67LAXFW/QOhoWJuJC/Gzq4nQBW8wG
reePwylVnjdd1meO4Jn7UYo3Jaab4PiW2nxTnDbfi1ypOhwl8CXyPPerfatowrLNHFFJbK8JjpkU
PUVh+BBFwiGpvKdxbE+NoqWraFRPSbk3SvmoRos3/KUdCc6bABc8jQli5+P7plEYI84sZk5eSvHK
Dcxt2Ze3gXrA/vR28NPbIRs2bVlzbIftQrF8xg5+D3pMEhXAmaTkGJjMvm1kliaNAcyHwwrlCN/r
EWPOrgst2bSSdJOpWN9a8Z9USB5Ut1sY/EIGg0jGXzUFvsK8zNMMdI5608qdWNNvhbDBqRQrFzoS
KOtmR0E1HpRCfwiRCVzYaZdmHMQE6lw4cRPFz1aY1tF/EVQJp3YvRIhRfA5idxMiuKgHiqNmWbvK
C2mS6MByOVpSVnhv+c/WHd1AzcROSqZNMQf2R4QqkC/83LE67ZkiGOJ++XBD+fO2LekXqJX2E1jH
k16hrf3Nk5tdlbdbbVRWA4LSFCTagH4Wgolon9XGr0pHjLWIK3ndKvFz9/9IO6/lyI0tXb/L3GMH
vImYmYsCUJ6ezRZ1g2hSJGzC+6c/H1qK3c1i7a4jzU1LJItMmMyVK9f6TVAhTlrNt445GK62LSNH
XTeaQ50cLeuqVNW13TfPlk5CpkcV6vHWS0TFfUWBSeASHqDeqSJSqXwVY05m8kdZ490XONuyDdda
2n9TmvrBQjTUSdvnUjaQG7Cn9wfVkghON1raGRiqNcbiOl143uyQSRQTAVzt89KVUnvfd19CtIIR
ky1HbJKx2av6onTpDgN9nrigfHQ8reu+9m3whyFrfjyZo9fHlxiQJ2SH7xN/qfaBm6H6gi7QslP/
FG2NTDdLZwwIalgfU1prn5pKlzCjjupVD2JOLzNU7RKxntNgUwy16pWZsUtKdPcUqXluKditwMwc
5LKtXfg2O6Mt6azKxks955tZaosrkNTrsGU/kTuEfaPBuYmNemta6Q3npW9juaSyJRaGNi2eWH8J
J2Q+pR5ldeFO2WRjn8iUUFoY9Fb9N5l+f94/9S4bHouua2B7Pt5/GxpxlNZlsdFi8YIJ/D7FAnxV
1V/oPMETw7R3rOJrWZ9+L+1UpgZm3peLO0xNb1e7VmtzchshpAtbzZmOigKWZMFKL7QXTmMfLyvL
RkOtZ4N4BHPKDRvtuhuZ6AHpOS5bQFsV/aUaQhSRDRGtVGYj2EqkEGkQ+WIK3udUuzJE8dQPdLSn
x4iPz2PzkOhA721TeEXHo5RTSHLNgLitnu37vn1WTEoF41M1oQuqZ90lZs2ZAsaS7WkAMsGO4NF7
EnDA8ISV1ek51d12I4wO14KiqF0xW25ax8k6HZKvJoYvq55nrmScoqOe2QTY5GubaU+xLmaXosKF
h30m+C+yKIDIeNrgeE53nqJDrtSxh3zTUWfL1GCjoBG+UgwCS6Qw+eVdWAAUmFyS9UtlpM9ldw2f
I+SR6OqAy2YmfnzTYLkiw+jjYmPvs66kwTJNUHT3gwzKIeLc0Zq7pjKOwtC+tEthwL7kffepkHVy
ASf7bkXRMRJyVmxq6H6xIq3KqIOZQ/AXUFAjY5fql/S1PqU2H4c87WTaGFNHFl4Xm8LprxLQTGnO
hls0FxLtEyQ+i3sZByVE5B94s8jefHy2oSzMTkt4tm1Q7WydkDUmPFa52xvS6Avd9Oxg/GoPxmPS
Tk8iTr61vb6Ffewl1cZBPnTOii9Ghi2LdN/r4lI97+yTV1HiAWOlciA4OQeos90hVpKQeWXS3pbM
Y7NYsWIN36BcmwWSL8eS3zvO7VyvYiXZEgq8Wlua2+EhSou13hxF3qyd5uVCYnD2/ZCDqQvWl5Ty
JCiWWY8SNgoDwM0l6CjaXdliaBebWIVVO10raYrvp9xw4V4+Vm21c5rkuWjuRjP9UlMRvXA1n06t
y1v86WpOHlMiSXEU0a/ZhDHQAYdEGBFYCuiY2+yLCQ9oU/tCpeAW2OK+pEYRxcW2istNdYFE9ilP
W64DRDKQMFpT9LpPZlNujfOQOjkgppdoUlddo21RXi/C60wpV2hdUC1wLhwClnv7kCSdjLkk7z9t
z62SC2voLeQVHExpbPTC+w7miIqaySW2zKWhThZLIAcVtSs738ASoQHFWWCxL+7v1YsNsAX7e+au
jIW/jGiTaZ7EPE3vysoEBLOZR3av0W69pB73dQu8tfqmxcqNXsxXmOzo+MYm0VES1WtcTYfFQL4L
8JzLxLPcI5NlGWttfia5djFhfZT6CeeR6tKBVP107lvewZIpEEaQPbNP9mKMmFMD0GGOhrqxHdVy
M87WTkqbddnIhyWIDBWiZ6Z8iHCG6a1dGQX+lHF8Fqpbtvn3ZZtFwW2S91/DztVYU5MBkmxm1WdD
lKwMKVlLQeBrHYW2rvN+vX7ORpmfLv9k2lpD2neqYAqZBr1Dys2Na6bKoe/zbS6nftjO/2SdEHFR
4uJE9amNnky04bIkyDfFJO0XPHJp69d10OxLTTuCEPYE/YEiTda/vs8TgsRf0Z62MQ3DRSLidFY1
YLXAdHGj8cR5zcRaK8L4N+yOcyC7hVZ42ZJuG79R4EbkO9pdGJ4T8+dpTQfAJnEjl1Q4Un9crD1H
EUTByaXHBnq4rQIQzIubUaIy3hqLVjuwA8CPCu4rME8V/uktNA4JYWVlQAZEuV97CPo6Xg9T/1Up
DdurG4rDpaIdAIHrC8B79iRloRxXu8FUb9rKvlHnwJNT2KF8ZKBxTTtITHQ5O23XW9EXKQu9fjSu
dKcqtqlsrAsHn5MFRtROD3lq+bKW5etCU/eKUd+A9fgSRSM7ko0oSnJddurGavUDJtp3BW44HfYa
Rqnsm0rEfthlV3h02as81fcc2iny1qzOOn7UBUi+qIyuhS5/EyryJlERbVRF58wWajtzlF/K5DBS
B95MRQ2opLN3ctlcF536FEyAWrvJfpiA0PmlnOPXgEo+jCs8PjF7SvLpKm2iqxn9tUMUZquuy6I9
T/wPSPpAWqMHoWEIJk1avM06E+f0eXwzN9CAfsfLMLrrq7vMSHFMqt4ss3XWTIUC/4Z6E0nZq41d
A5kf9pc6QFR08hsAPiDse7iDgfhmpdhGSRw/rbGAs1lrt2Wk256W1S/VqKhehfaP21X23qjbndEo
GEzheBIH4+zmmAzYDe1nc1RyNlBvLAJjPaVfq0F/QYH9QVPCDJX85HkcBxc4g+I25KQrZ2resRVq
m9yVFMQznWnVZ0haBPzQBRLqrEgU2kSv/LFz3trOeK+6e0uyMY5YDrZji19aNxbePOp+X5hARIvY
8FrszLt53PZ4trfKUwAni65FtglGMtzOdq7jgE5qPPcTFl0VLgNAf5gDL/mAzoP6HkjjeNVo8osj
zC8JWUs+6ftOKt7KNLhu++RbFlQv0laZ+tu6lby4MH+34vg5Gh4jiugrI2e4MHZouVgTz8DaW4Gy
66yUucKwesM/ydg8JqbxiA9TBSg0Wkl5+xBLwbURC90ry/5ZKalid3E9eVMHDnFKjb0syYAxaSJq
JUXjknfkBICFkPL1c1wM6EhOFOpTOnNiRvuCXh0Z9kDdPtSj+wlTuxRRVFMGsBkqg9c6ym4cZOwA
i1bfy5xdgbWtDBwL0jp9Ja/EdgEHkVUlAEzI0JjjLH4ODGzWmxhoW914TpqBWGxoJbWslmgmpQer
J9vRa7kgb3sEPKRKvzEFndvQjRdvaL7WVga9GqxBtIcuiBC4rH00dpDarx269hiqmVJSr8p0eGrz
7nZSJl+e0sc8xnvBQndsGpn+mBm1K0Nkw66KgyOWaw+DNt7nmvIw6eazc931I67wTCjDwWkDXbzV
YBk3Q5m/5hbnLskKXhy5xdsjfc1zXMsqFPkmDiXenDdfClPbtMZrlwlfozasVGg/j91w9R2vowW0
rsKcE1TXLLjn9DWq846zEzg5pR1+AzQHjK4SsL7ruz78rQSaugqrcWuE9p5q1Ze4udfbFOi1ZbtR
PoFnzpgCo0gfJKffmC2YII4p12QCdNuyrHPrFIdrPIosy9qWvZxfaXF+UMI695AUR6wh6G67+rpe
7IHoY2IvYckeUXxbiolpCRDDFhrerdnAo07sFXc5XaGZr60cOaAKRJsWqb91o+gS9hq3aqK3bv+o
bc2u0lzRNYfQbnwrPXYi+5aNQ+iNtsCaat7MNRZQIJ2VtZWJuxBVPJCSHkdRBSHcXWSnx2JYTI2c
/lZOVHM1FNL1YDCFqrexV65YfflqrNgAYB/1fwYPJMS/FQTQIJw8eS6/8t+vEuFzJangmMJRe6Gw
vsWsK11p9XOPX4LyQsfqxpwk30RfaIcN15PWjukVZoRWJT/i0pWtS9J6xN9fa8e+FxwHyRE0IszE
i4HtYMWgy1PTIenVfQushac2NjqGwKhWTdPflnHjrNMp3o6lOvutBZ8zbpdohaJAlD6nVsRZ0qhR
Q2xmr+xM0h/bOfZpTLtviTLjqFcrpBkxQHJInbD7KaN401ooAVfT4NmKyt7WWx4lpBD36pVUJZEb
FnyuwnR+troJZ5LxOlaw+9CmgdWevoZhaHhJU/s0gIfNIBSc/By986ROV8ESi9pXiyphhpJlFq2i
cJRx5D0+4sMKglCMeQ0Ooc3UpleTSCWsGbGXmtLQvumcKlgNMws8oLeIX0qkLhyUam1SJnWzJB79
ShtUSpLJlcKusrcDDcfH6X1W6mHTCLqtAjusra3S7Ww1649awsxxslhZi4sqcPanJNAxhMm+4rAI
t8ZARFAMNGVQZ2qZfiHPLwrzVxF2X0qTT2TEIlWw+LTyzXI8e1yIA/J4Uwymq2E2VuaKuWrC+ksZ
yKDicjxh7Sl21o2+LDevGzHRTppb7KpQLUqOKnZTspLfOcYk/MAhXNWqtZKL6QqPENs3pci3IWSt
VNRvQhDUYIvxxewaiArNt8LRIz+nZE3B+F5K9aeScto20SI/7cs32WFH6hUCstL5pdJ1Llrhu4zN
qQ/UO4SSmcHslW6kx++WRHM60koiTBGw0Qm6W236DUg7NNtZU9aKllyZva6sHDvNtoCJV0OJ6ePg
KL+P2mgf4rZhTr+CbY3A6DuS3zQZsBSnmTClUl96a+zdIat7r5wDbTfEuBY2+nQ0J5vNUaYmZuNP
obLt9XV9l0TtWkug+WWCi7FT6zjwS6mVfpmmlnNwbb9FIt5pGp6E0bCCK7bssH4oTV5uPBW2dGsO
DUYl1bTC8ad3U9VkRVForDX5WeTBDIJcGj3LTG/MiiXRZeWd3CSpN2ny7M5D87Vu66dWF9s4zLHd
FE9STBRpCnFQhuYxbEiu0rHCIiXwssHYChGzmvDaW9eBFGOQljxaXfE+sFhc2Ziw8KLPsBEyUqsx
xlD5TGCl/X8MpOxoGULez91ByaNpX9v6LqdLgI6B82Zm6A/xIqAAFF6A7ROsgP4xCoUDCGoD+4uN
WhfmWs7GlUIqvEDNdFfPS6CUmjRiiFK8O2J8yFALZRWIRS4nwFNZbMnQNTcqlEWlcVw3c6lsYshj
fm2Vx1lZthFzCv1grt8Eeb07aK3tje/4Frf4zy6gjSBNt3rMurMq3Kr22hzxrrt4J01sYpYym2BE
Otecs+e6fMUQT3KDuNBWqjoelAzbjqUEWfTZrW7DoyTm/qYOWUuWkXJMC5uDYePV5ESk1pHak2WY
d2YsNC+dsz+cqi85lUbvhpH3604+tOxtXhlOt1jTsjqtDJcTOKM0LGNXN8duHxjJ+9jogxvI70Zp
RtdZLtBBsVwB1EOGHLib0ZxeUVhZJVmprIbW7MCwOF6ffO8V6B6dUfiSfUva1V1Tku9MlIVmAFar
Oc8U7EK/WKw5AAf9vkjG8hr19241NzVDZiXWE0G7tUl42zl1CF75IQY1ggR7fmVGAcVk611zgoey
j0DPJX/IQ2PC9qYkFUbjBFpljyXkfhD9XjUGZxWG0hdawglkDUBQoHXfwvi23sr6bdm/S9ZdkBxE
6iG2boRQdFYqJkvFLTIGefB1IqZqf2gsywA/Oq14mpwbMTyE5sucNitLoNNZvqrIJlqqAQ0qpVcS
egpkpTChUzP8HsRHOEgmXtz5DNtytnwlFFc46+2mHNMGK9qFprXJ5F3SNFdQqjyNpkbe2Ad2+esR
7yIgxfvCsQ6Nqh6lMb8Z1S/pXN5kars3A2kXxekmM/FrG42bMCPUtfSY6f2Od2M60NLAD1RPKCWq
OJ1GV0qmbJukOEqKtNGYbLRQqbAj6CPddoupY4c+F6cuzuNeLFv7DA+3HE2vRN6XinNoimlf6BI8
tne2U8wzpbVeW57Ejmq3A1khovlxui5zvIWM2a8LWFFBeBBasiWho/NvPsQ9lMi89QR5Th6328Ae
Obzo6w6DAafBg9DYIk56DMLmsXUerK56l/oAOoV2g8T+Q9vPV0rhcPILXM3qD/ac7fUqwtc9uUbA
cjn2+MiOuhNtmVQYV86EU6CtHVuV6CWJwZ0l9Yum9YeuVv9w2vY5d/oHUpsruHVl31xpUbDDZgvo
Seo6cXevm9WB7t8aq4Xr2CjcMty1LDIjDe96o9naGidi075PNUQ5VeO3vBU7yy73oY4ZXy1+y1is
igi/SLb2VYYoqH4RzVWqUSgFr19M4z6IJLwW8QBS5SeYC3tZHh5p3lsEHt13kl02W+9OIGPGp22q
dL4LCmnbNh1REwGHqSAa2W5qU66hmhjE6msp216ZaH6n2teTM3tTHKIMFx3mGNc28nieA0AWzG05
bg8yAivSWsPALJntTRppboBnWi8A12vzqiIWjiZQxMw6VEgw9i0GepZFAx4tOohFqtX7spO5i08g
8cyV9TdD3SMR7NK63tEEpGOSbHHG2ig4KsG38fVWXzu69AWPYt0ufdDUgDYWFgrB2tb8QVEBcFSH
tGTvdbL8IbL12760rvGLrmjqd5G0G4YSOJC1zrJ5D93fG6fpUXco846bwCl90ckr1QKjAkUrsKaV
bb6EVb6RxxEGvLURnYqIULqLYL61YE7SQqeFD63HkryckgwNIc+QuMghdPXeJIx2Lr60m6wI97Vl
rXEu3bVsCDXlOz2SSBw9J87XSm1dK0qyN2GAq1q+Swr1UKc7qEZ7J1LWjVRvqZNvAiu/1zTrceZk
XRvObmikrT0xItlYG4bsdiBU9cQfIBlqebbN4+nGLEkl2WzpzmK0qsh+owLRJooF7JEVyhJT3O7M
tNuadeKWSr41Gm09QUZEftcPlcjr+n3nbLuuRYPRXgU0TWzpmzy/YajldhwqAAO79WAgmt76yVys
HEsA61Q9EFjegOW3XatbM6nWcpr48tGOlmOs5GmD7lF7Rxe63LhGhDVqzcFGL3H6NKELSh58s1Xf
v0YkBynj8qD9GEo7asvrVuJcWz43g+XRusXmNPSNGHl4077lr6xVDVXwAMPOJPGkQWDJ+Nyw2ANe
eiyrpNjhFgEQ16ZQkQazX3BFIvak6CrKBpcT+0oNnydbwSdwazXmpi6HdUn6HGjBym4lVyiZW6j3
WYf3addIOzu2/EkVT0EfbDps6PuWHmQ/7QX6yzJPrdOJGxEOSFiiq9inSVh+YhnvdSSo8+J+vFi4
hSbtVSzK49iDMxwlj0YRrmdXS+Z9D/1JWqSx8EMHYd+iLJQ6njLz5OPUy0uVQ2y1CoSKzCWVo0n9
BgDEz+3Or7Fejh1rA+jlWYj6Vl4nE4VQ+ZpAQ82nxeFzpvlu+F2u7vjDkPlTDyoU6Q46BQXScLQo
uwjMRCg2wL21mCuxwaXgsN6gbApvx+uc/GADQXcYq2TTkyqkR8fUxemW1BCfn0LZxmWxtqVs3TEp
kFOE/7CqZ9XVQWwJrwteJ61d5gPbHXU9mJnBdK/k3+wRi0wIzyG0ukCCCn3oNYdLdTz5O338Hh5m
xlG1H2Iv/UN00TqejG2dkxChDhNq2DnHYh2NJdaGiz8cB1BuDUQaoroDIFEdbzak09PSZxZs5DJf
6DG+BRB01lsMzuO1imyxPer7spH8Qu5WwVjfZ01OqtzrIJoRZhSQbQGtpVV8TMP5Lq7UjYr2RKf3
GyONHxUxb/Ep2rUmp4ZyfJ7xEx0Am2FvvSqHZJkGawmoa6OT2sYg5ORNpchrWS7p/0D369jwaBYE
bbypsfIdJptOYu4paEH23J+J12I2Z1vkCFcV9G68rbtZuArQ2ExPSaygODsB7mzSkmUelV5ydYVo
6aTQpAMwvUBcAV8G6RFRfT+fpvVoaQhVrPtp2MvB22h398xOMgt7PQWKp4+lT6roiYGl2cVebxl+
SFz3Szv2pd68M6RnKBx7RSTbUrV2TT0fmzQ+CDogYUe81xdW9eR2PQwOKUYLz0yoZMzVWo0qIKPp
vq+Lh2Hk1JWmMkDxzJ0n+z2zKBgn4zVF5ENVyCh7cFKUxq2mx8Bcfy8j+zrtBi8Cqh0GwS6R822W
2+sgBtU36H6m3kUzzGSsaIrZd4bsqpKjQzmrB844t0mjIF8rtn37LmjYl724kVLjjkR3F1OO7vvY
L1NWRZdjLoBicbkOyDFSqzpk6bQrE/nafE2q4Rop6HXIXjiUdFPHeh1Y0Q2HbNkZSZamdXSDjMEq
6P0kvEJ/5qWphscZi9YW6kveDJtOx3G4qXzdnjd1poM+7N2AnUpJQvAi99LUrQZO9F3XbHot9tW2
WLct1uSQq7RiuE4mzu3J0N03dVmvmwFT6B//1Klc7m05feiVosJEFEvC2IloUyz/9+PLKBIjhfz/
9OPvPzj5le9/Zsrnv/7gpMoDKIx/f/39xz9+78KPv3/Qgo5c6JO5o0DWH5wwHQ7f/+/HPyffK4MY
psX3HwOZoxmV1LP34zP6PFCl+/H1f/w7Jx/R1XlnQz3Znnz/p+FO/tSfI33/5vffibNK3k3Aen58
6/v//fk56uBtEbY0njN2OzM6VrrxpAxGh2mx1B7Vrr5rkNfn5+m4KoP2bZL6R3WgQv/rbs6ZDjiM
MV22VAor7AsnHXBdjiokOWjND4a5s5XeDVO0WCTj7/fmaFbhoYcZA4ZypzCfKInlvCkIA33T7VE+
IAlhDeHiydlvGps1gtoXbuwzBmfBkMHRBnaw4D2tE7iHXphD0loMiXn02kEoOQhwm+sKGjPVJmpM
t5zNda+KW5u9eeiH+7iwj1Y6+nX/MmuT/+vnfA7+8vPlnNKsC1EHnFV40EC9DmUFVK+CupHm121Q
7jrVor6zQFMpVPW0CxBDdcpLqnRnGqQfLuGkv9sgAFqLIeKJDFhiBDeI89szmzvRqlIhLYztBbuQ
M512BqSRDOzWhs59AjYdZyMdyxxAg5RPftYGfkDzl3K1C3vgAmP87FCKggwPeGobuOXHlmSoUlOZ
E+6takzUPgygpShHN6mfStYlis65NQMVzEQzGWqBfErm1MFpy21An5yjLjW8iG5gm7lwjHDHLXda
BQynEn4n0QvL0eTWxbGKKizUM+wkWush6+sL0OZLF3SCaOj0Uh/kEcBGFaM3m5kge5o1wjL3/2QO
G+CnITlCZlVPYG0ZEiVmTO9306dNgranoFxqJJzy0+t40T0Hu7KyId7YavHbLK7VKqcYGVxaScs0
PYGKLBJtGnJoiMwap2qEiiWZIphAMoZ9cKxjlIrsiTrCc81ZY6zafYpA1YRkU6gP29xJLg1/pvlt
I321CMSBpeNRfJxpMooZapm1xSaohQ8Cf2XKPbJV2dfEGNZWPj/FHdNvrsHzRRbkhsYmXTGtSyT+
MyAdRodYgUKiw+Usl/kTYCbnRJfn6LFsZDV2KJ1Ru6oq55tcZ8ekyx86pNo1e/4tk6PiQmT9TIjE
wQ3GAsAgFW6L7JxEVkx0egQSmebZmPmd0W5UyVm02ZTUxag1JPXx0gKamZYZ2yZdEN6DjHa4TTd4
qfX1U/kwI6wfNBQmhZ7cdrkOyyoHRStSnNnb6AJOY5n+pxPmx/Uq8sm0ReKZTcniUVmNvVsg54Gt
X8BunQk/Cw6EWYEJJNSjk0kRzmaVoZtSbIypPeQmVZ1rTdI9g/7hr9fgGYwOtEtogQpoZh2x1I+v
XZhOHQUDu5qd1nQU0ZBK9buCLnjVhAdOqxfAHmeHQwwQQ0AW3Cfj25mzap1iRrhBXMsds6upyD1n
+kI9IATN+OtbO/MM0euFsaUhAQtYf4lyP83oOs7mSY0I4cXMIWQOqFZlK6N7qw397tcjnZkQjgpa
EjwiEl6kCR9HGrN8lksWxmaMEUYQNDHV1n78v42x3O1PdxOqI4pcDntfAjMuo7cFxexCKFou82Re
cxvsrehNq2RWJyEAwheHjV7KN60jP9lF/Edf6ttInuQLC/7siwHws7CUEK1wTh5XT5t3lE3Gya35
qRfJC5nS9aLvh5DIP7qlH0OdPDVLD/vKKNnJysyWVnPae4NtP1Yi/PshgUf2Y5xl3v/0dvD400ar
4pZk3biTLe1OEtElSOPZWWagAaehYYMv6slj6yazNp1gyX6swO8CdQs385+8GVh9Dmgsi+Bzgpos
7ckGcMRtVMNMaXzygtxYK9Mr9Yntr6fzme0G0PaiiWtoBrd0EkPl3skzAgRYtzl7j6bemyFw69EB
lU5Umx+qRhxn5xJp4+zEw+oGKwVbUz7BmpU6yEzmQ44GUflQzUAXFnKWlvlJ31/gJp0bCkqWhl4J
z9NaVGR/nhBTpiLCk5pMvNm5diTqXqECwhF1p6QwL6RrZ/JwZzmWILpoIfxjna7boc0Mp5DzzZA9
iU45rOzw3prD2zS8kKmeCxCLJTGW7wsX9tOZQ6kLMzT6BaAojvkovRaUeoQVX+BXnRsGdhPit7Bc
eVcnc4POn7BD2owbzUJdsRjdqg5dU6sv0RfOzUFikAIrkeQLUu3Hd1TlI8EuZ5ymWSg4VMsZywwe
imy4hhmCRFh2COV4HdARMJuK6q75RhWq17WN2omtXUFYV6zDYPQeOigXluJ3/sJpNHb0xSceOCii
vychZW5apKMzJmtHo2RGazEsfQllTas0cJrCNdUB2VEboOVM2nfIqDXPKZAXKcEPzQQUl7lpa6/0
Sqxm1cGOBX8VUe+7RF+NWrjPKV1JVrqtgcAsBXxbL9e/XuGf2SFQEX++gZMcpokaw24WeSukqF1B
YksfXt3o6h+jBlFIUxc1AV9X6wvb/vJcPj03jEo1WYNjCznx41uVVNGZRcXK0yJ7Zc9UkJHXkABQ
jMW7BTr713d5bq6SP/17tJMNRkyIO5UJo+mdytKGTttZK57/r0c5f0+LCTlJMgTok5maR2nb2COP
cjSm1aIeNcrosutHdB3cwrQuTL1zsQtBjn+PdhJPehBuSVkwmmG8T0AXLG3aGNJTpF64q/PPDgaP
ulBHkZn5+KaCnh6dKCmS2tLkS/md7BRoM1T/6G5+jHKyjrJ+lhvLVHNQtM8wIFf61CO0afiK/n+8
nZP5jgdd3E8aA/VApm3xmqnPRnVJ2/3sTIDghpECxSjy6I/PjE3b7onxS0LTYC38rpmo2kj0uzFX
kirnQsA/OxN+jHaqxQR5JO6agdFCvfHH0AHEiPaqrTLL7Quv6fyNkQ/A6qEacDoZzEouNdmcCHfa
cxehsfE1elrWkrAvURfPTrsl8/hrpJMJgTqmLfegFjaTpXrxsLeLzgN+fOF+zj46BETJp9mUEWD5
+KKaXIuDvGM2tMXdsr+gheJr1VPUiH80kA7FQuGfTyzoUJ+s3LTY/bNw8JD+pzgN2CAimxIXjiCf
XxHazpgQk9RQrPlU220SDnSoO+SbQLLWiyZ3g7Z4C1Uy8Gor/9sJIoOhPiYT7r4LZH58fr1aRkqn
EliXwcB/PfVZuYmU6FrCkkJoR7U55AgW/zrOfp4aDEr52sTsRUXK4iQipbOTQYiCf1uksy9bX1Hr
vRbNcGHPOFO7ZRiD3cmUyYE5an28N0cB0WwJXpm1Go3WFwWAQQSo49/lI/ilwNmNpBgpPVMray6U
UM/eIWUChCKw6fwkElGhKWaEFcuslRZ5ULjzsPXEMPr/4EGaDAI504bJchILB72QwhBA0SYMQAvS
xp3pbEqoK/96mLNPEhsmBP4pHKGgevIk01QNnKDP2OzVFmQarWsJivt8X9RXubaR+8ibqZtZ7/LX
ovr7t7iYshGq6EPAzj0ZOlGLLI1wGSUZRlq8kI68aYSN8wsh+HsR9GM+AyMGmIeOpTycwtNjnzzr
+OOltthUoZAB/ulu1pcAEcbiRpLB1UB+utLnudxSjO+RJaIipsdNBEYLsoOaqODX4ZG38fwaa3D0
U/tGc1oscXgujX6JwvQ56nGxZJ4OkHFUGk/7MmHeZ3Hr6GLTJeq9fqcbpUcT6lYN4gtnnuXpnj4V
6EIq6BR94SydhFfQCpmWWZpAkhpKim1ww7FkXNjRPx8QFHy3tO/eW+hLnFKMWzuBmtTOYqM6OKIW
X6fKAIv0u5BBYU+VrwJNyvX85ddzelkaJ3f2YdCTO6PcAkQW4BhncATz0T7QjAHUM0AkjiFOFXt1
0Tz/esgzgR1OIWuV+Yx+/6liCjhVWe3NniHL2sUuZBMY8ybKAQzEQEnm5lL8+1xxV6j6s49gQsnJ
xjhJZyeniYZaFmIzzGLVKNYazNRKRu7bmCsf0qpr4c8wTdtushCavnTuO3e3P4+ufoy+nVmmM3VH
VNK1wS2xolT60Y+BIYVQhFJh/hkn/pY1ziMUr0L89/I7rwVU2jiM2v/97w9fXcWvvLjivf3lpzZv
xfU38dacfujDX27+9/uPw7fC+9Z++/AFDSF8au4ock73b/hx/nkVf33y//eHf7ndPE7l2//812vR
5e3y18K4yD8Y4Sw1nf/snPNYpG/Zt+7Tb/zlnaNYyr9QkNYMmhImVdXFIecv7xzyqX8xXbHXIO7j
mLakin+Z50j2vww2HQLQoptJgZHF9Zd5juT8S1/2dYI131YVdt+/455z2g6mymJSCkF6gMYNzUjj
ZBYlqVmnuV4h3Q6TLnOKG7sH2KQDD7MNRBsLGKK5mrvguRwBbi8w+ieU+Y9oST0QVQQ7xXghefm+
qf4UOf68JMSxaJHSff+kiCAgpKdAyEECqDK0qRDQHnXpTdnYR4oJSKuPMDfYYe4IqFioFsk+7mir
DFqO8Iitp8D8sC8O9MJ1jKsoR+bMpCA76uXgJSo8gdJ0HoO5tL1IGr9WDvglc/Humm2YOxVaN2Gb
wMWRX9E6vs3S/Ijj8DGHSWb8JoXmDJ6PNc6BqGkk068dJ4bAI30rw6Pj4E1e5bD4nUcrL1DlbLMX
yC2HNnz/aYr9P/bOpLtSXEvb/6Xm3AWi1aAmnN59b0dMWHY0IHokAZJ+fb0475dpc805X8W4Zrm8
Ig+gZmtrN+9z89dYfMTpzBuoMUQ4LhD5w4UzQnv7vNO0N8pBMXph34/oZYsVdyCi33cvboqucBR0
QlQW1dKOjTPUjGSDFA/NrA0b0+2kYMSFf5YHyRZl4DZAOxzBKVOtpSnDVeQh9+SjTRfAhx9BH5zw
c75+b8jXIxAEfwob4rPNAu+nVYFp7PtCBbu+tB5G0JhRSs5R/gtGgfb1maOGB9hSaO7bSJvaaM6I
iwes3RUQkT4wGTgf1yOBOjOKuMuVH7beOvDHs9ykd0NtPbFOvBwfbOzQjwfZX2P94Z1nOyTNLUl8
jnf2NXS4Eqw9mju3dtScuhP7U0Dw88LHrMKZBhPL92EsZt5mmuYuKg0Tc2/8wY2DMUJpsB8eEsIv
bQNaCEXZ47Y2FXp1EJWvRvaWQxVuhTY2tIhYK4qOLNT31feNRjGfUpAc7H0PTXe5D8gtz9764W0g
EURYu+Eyq0BY0O45DoxLVN9D5cR6yIx+mnJlSNeDXdziS1UlgadUchO19AHV8248jsHPPnWvOfyW
2OdiU1CDyn/wsguQP2xdeluobvjoxlwhgXTVAUvuhuD0uCZ4OD4v837v94lBtQE8p4nTAyv7eTHh
SxRq2zL7Xg/2TVfdyBQdFigd+e7R7K1DRzEwErG0rW/hiDKXtA2tE5Zq5uKgGNYB9QwBV9houG7z
2wGHl6ggoqnusxJieujmTyJ+P6YeLEKFWeirm4AWfx3DOENxen2x9f9jNU7PnPKp0GnHzY7OdpCr
eicN3FHdo3zpwQTFW4sYdhqeStPNnIu/Pu3DY2aLPmIQ3ah6PCaCCIyTg0s1DjuRojE64VBiI/JU
nPiLsURhEj7K9wiuc/NzCJydnkgfD6TQ5A5QBN/jVuxY3SsL5WU3Fj/HjtweX0Dv+cxP+21KnsCD
Q70CxhMh9M8LqO9QcgIZSnUfot2lnzIPeipPIE3xBkFesAbRbRbLFm269CGlaQp+Bbp0U6FjNOB2
ay96YXXIViP6X+O0QHeDBSlCSVdFLXv0IajHpu0PXjcACeQ2IUKDEnHtqVWmvgfb90KXLVlRWgM0
EhKIuTC9Gb1XrKFsnYr6pmy8nVPj9PW7s1aWv0UUQCA0KOIpTc8cMcS0lXdpHa5Jhi4/wV+CJkBb
XHdv4/iMXdTCi6mUoG04QV+SeGG9Wb+P4P/5hCd8QpxcH5ba5J3+25ecnNr//q/L1/JVC/b60Sl8
/1/+cgodB9TEENEE8LAm+bvptv+XT0jpv+CNIcoVQl9mchexS/7tEob/cpFjRJHGJFUG7e8JQPhv
l9D+F8p9yCSmgrAWwf+MzfPulf9jUeBK/39aGAvhtxClGohVfd4NVV0xALp9saOde2ta9Bc51RMy
rIcPQ/GFAftsWf75+ZlFEW0Eoe8mkzuoBMXN1Kjh2mcOfbDtqUm/OhEf+nyv/ucpM/PY2FnmIX4t
QenxdwiebrOS3hz/gM+W6p+fnh03heS1N47QThbkIekdIGh+lf1N0Cq0IF/ZaBw5/pjPhv7vx8C9
/5RxDT2Nbk4Iku0CjFGC7oEMQgG65ifOkcm2/WP7/vn56es+ZPjRgevmiBLL3eTIRDlalu1LOk7d
d1jOf1+Dvpjnpfef5v/jA4ISgQ4IJkAtB6hpuNNILuMhp1Rtlt5/ZrN15iVhJAH/o+iG3IrWzWM0
1KdbRtEWFYaFtT/+Ge8Z7q8Gavq+D98xGGgltpSDWLnKDjlZWxDH/Vl/KzZso2JvXcY4oi6SH5B1
aUEiInG0rdboQY5Bwz0xVUsjOa3xD29QtYlHGBdi12Xecw6xxbDBCUDV7vgXLo3kbL8DrFlnToui
QN+T0HrM0+suwAkhlPPSF/2JTbP0kNmuz8a+1E0jxc6GflXaorsKF7iUPEE25g8/Y7bjRZqlYNlP
9f+ZvdFdthNBuh9rqGtb6amJmLb4V2thtvWtKgLhrMFQtdJCMzzXabr3TR5N5LMwOR86h/xGENW7
dkSX70VnyvXg2GwdOKM5E3ooIJDipP5LP0EG06nxfTSFDYcdndY5+pvUqmBt+KpHTe+pbOytpYL8
0RaNRKukAPOz6NYKvZQH40JNJUUpypajCmzHUoudMRGlAtRnUHF6AQ6GMRV6Rn0lD0WPnldlofXF
2LV/yzI+XKcuzc7SUamfrPRRejhGos/RZ0vCB8u3APxJRH4plIUygS4LxJPsEgPn2quf/mjVzcvP
7aHQnA7YVlDeBMH6l5K/XO+2DPwT5nNhwc1xwA0qDbJMYNPw5M3yq12dXGV2i9ZqdiL6t3DCzJWC
Id9UcTfBemshlhGw+rLPT9XSLr379PcPG74TgKkaNQFX/QYBbuDsxsccHaud+F+Vef1t/Kdg1McH
9K4Oi5Ag49o7kN10BLqsC12dCGlPB9QXm2RegmnaPhFVXYsd9D9/Upb9ympz2XD2C6XmrwOgHokj
dh5tH48vpAXrGM7MlwhMRNWAg8D0LrptwQ9w9mVrr4//+tJUzO2WqaO6z7DjoR+yCdFYj1MNfWRo
SbNOlSsuLaSZ4VKC5wYdXzCNXdKdN6gU2kKzqjwx1bNb8j9zPbNZxKrbvuxSTIcxwaapA38LrzNZ
92GXxmPfNCs0VOizgHfs3Bk4BJ+ZCO+gEhacOEEXJmie2ihQ56cghiZ2GbrFQVvadwbE+Ib+mZ8x
V3tjAPH5dYX5r/wEihHNMwqAf9iZfaIAbmF2Jof/41bJRVt7YQneN1A6m6FHSyuiTcfX1vQTX2yU
ufw/0Ogo8/ZHbAbo2CQIupkYl/kVAWvVhOMJO7j0/rOtXgkEBdFmInZqgBZRcMHzEwOzsDPmmqoJ
GKjAn+OHg5qcy+JbpdQOMTIoOZxYN0vDM9vYrXK9SrsVykKMc1H78tAM6Z0y1ve+rC+8LDyxQZYG
aLbDkdIxiCZieXYTUkel/CFrxlM9AUtrf7a3nRTiR0NYiB0wD4jd1feKS9x60PhxfAktTcJsc5cp
GpM8jTHq0u4iJP15whG1Hyp9PfLi/vgzFr7Bn11EyiYv+4zisEiaNwgkxEZ9w83hxPJc+AB/dg1h
0GcbEXARO1TRoPeT7Ngk8A8/iRbiROZ5YYLnVPZ2qOtE9NhmcGjQiwIA9KnmtaWRmT7qwzmtoxyg
wQqHA2HQ6nfOMddxj9LG4+O+9N7TUz/8uufZJVB5GBo+KcZH6GsPRPDz+G+/18B/YXv86aEffhxd
jBy5KLy6HAGPjqEFpNdDo/RGZj5fWeBk3bqiLN8SaOTsCw46nMyRN7Egmr1Hdn64j4AlewVHKz2X
uRjWcgB/AwyOdA2NmQplEs5wbryUXAgfLfqM5qeSrksLZmYVNFTaZeDD3Iva2cAF26Cd+XXQOcJ1
Uv6ZaZvHIHsOeXuoT8pdDVG14DVzzGa0EWiX0Z9t23nCuCCKmDAa5c6C+GDBr4KUrwudb6Jcnzhb
lpbmzDDUagTH28UnoBkmgmhK45zJoKZ3CqDd38fX0ML6nHOlVQ9aSVLhETIbIEzpe2ivculYrY//
/MJEz4PqNY1KzykKuRvD88HRSDAKSFBC6igvtsefsPQBs6NdBMgPliqXu5CI+6qFTpw9nPjppZef
/v5he/FcNwXIVQjeWJMs5FUAtTADzU8o0v7ZBM95BV7vjClJ0SFtCQeE4WSNkwWqkuzE6C8cvvNC
pKhuauCzGRqw+ZszqljLb66q4jJ5GcOH48O/sES92U4WpVeJoW0RR1P2OujBK8ibGwPW3fGfn06Q
LyzcHGhhLDa4QlYS7MNRPydV4ewTXtAnu6uhvoDcNVJCiXOR0mY4cdAsTfrssM/JwIaoSeBpp9lb
kKYmDhIfFUqpve4659SJuTQzs52NWjtXA3EqdjV3YgbVDT94BboDAp5qJdSJT1nYGu+0kA/rN6Fp
hGYzCr+CcDAHZf2dThze4zOzME7zZsAWyoNVB+2THQOXwnsCbG+v+u/mZGHM0u/P9rVqIKDol/h9
KzMQUkNBNuHiOinZoXPGP3NO3dkG73Bv8pJ6mgX5QnA8QzEp7u0bYX7XJD2xxZcmYeYABCWE11sb
z0AQvo191r9lob07PgcLm2+OuHaRJw7G6f3z5joL6CrVekXtl+M/vrBE3+HOH1ZPVo9B5VHYJhEC
vSxyZMaeIjaumR8gL/34Zw+Z+e1lPjgBSMVyh9T/zkXlZ1SZN66gfqqH+nU07h/68PNmhcwtVNFA
QWynURgcZSxG29UaxIQTu2Fplmf7OZQ1AJU20i154194dDw0gEQeH6KFSX5nlX6YB4RDMw1RUzh5
qCJ1dLXufL5poZp8/OeXQgvzekJroEMHzXzcjQuZvwxD2a3zEmJ1pdWRey8t16CWahVnKqc3UIIX
Z1WO6YFScHdihyyEmt4V+z98oNUOtGU1pgZiZCBt6nUBtasKyKq1JaB/eeIpCzM0x3PojLUWz+GJ
eGETnZF+oBBlGsmJUVyapOnvH77BHwPUv2SYfzXW51Ue/C5q674L+7vjk7T08tPfP/w8JSoJpDaI
7qfkasSlfd21EJo//uMLG/29zOfDjzOo2GoaIDgS5c5Wuy84N+IGlYcUFdKREid2yII9n/fxOuCB
Ut1G3U7yItkEuEpvyir09nK05M8uHawTXzOlUL9yGd4b+z98jhmhxZgbBvkTvzuAsx0TS++pts91
am1z9NhQVj6H3EDmFhpX6MU3PX+h3QmD9m57v/BY5vIRhTeWBqq7IJTLojP7hhS5G9scmpG0oSkY
SF7j+XFfpf6lCwnnLK7JpNvntxBpRN/BSxn5UFm2reh3onW1AmaU3PRA+lxXHSR8tW3LMyxlXCWr
Eu5ikcoYOlzf0f7XHXLGrN8651aOegVCN5bh6gm1gm6MOlp7O4xp8JRC5nMVjdQ8tR3JdrauklNN
Jgu+2ju/58PA1xzydKANdDskhvEGDX/UtT4DDW8P2e8bM6KsIWv+7HI3lVR+3BCtX1mdzlO+Y0wG
GxJYv1GFcluGzm8p0hOdnwv7Yk6ITIg0upPQnlI+g2RbC2vk+WhhqUoCzq2N9KADcZ/je/D9R79Y
NvPqFYp1g/pHFK1Y6Vs+1VVH/lmIdsTU9s4y3O0JsK3gjKzQ+LFWg4kzGq5GKNB5KaruS38r/HZF
PXFiEy2Ys/c60w9T6SIvW7dsRKdExCF64UpI8FkaUnmkPHnuLA3vzKb1eZhlfYk2rqqSKGdUEFwF
a6SNwbZzbwQEXbeqT/lGcEhM5HkZxqg3MvuhLcMNBLGLrTvW/q4owUYVXkSeCcF/0RESscdnZGkI
JvPyYQiivtfcjF4JhqTVr1rLdZG5UZAjpMY9cSQtjQD5/AjcK7pqYLpEWoK0I65lLe3iEKSLR9BI
hr1X+3xc973vnJjVpSz4uwvw4ZtK7TgWrdtx56XyW0raux5th4H7AFf+EAzlDgzsa3fUh7AV2xpS
lC0UAA0wTSRMf4+QMHXJJBGYxBB03DDbhs57CKNTgOLmx9ZY7vyuOLG/l4Zm5k9lNrdEPUQO0g3N
tR6dfZ3Xh7HNLoLKeahh9I5P8sJj5qy4hI9JEEAkD7G/0EX00qouUSDaXo8RAIUQKUQhMnUk2fzZ
02ZGqyJtIXRuk13eugoQViu7GtTYXlRO4F+EdQhAgDWG6kQGb9pHX1gUe/rmD5PtU92gciMiOwXn
bm+HUCxigNMf/xRn6ddnVycOoat26vTZDZBc3mcoCtj3qQXCd965zsqz7HTfI/xw34F4sFNoQD3L
rB5aJCOKt8ukTjakTSgKgmvgvo+/0sLxY08b+cP3SggN1lr07g5YjBVNL2xi/YY6K+R/x5WTly9I
y/3Zg2aGywVRK8VucJGLy6+C5t41xcqHymQwQC8KsVVI4xZ/ZiHsmRHyHQ20tkzd3VjUW6hPod8H
0he4uURUXqnmRJxgaRfM7JCoEtT/QnR5l2QQZKw9Za1sEzSxkvk3N+vfRgeqZsfHbmnZzKIrLjE+
L8XUcd+iNhPMGMCUIrL9sx+fGQ3JENzOJBAObpezuzI1+TlFFv6PRsmbC0JlkSOkVSG5ETKqtgbF
SjeZoPwQdAm9HVQXPrpK1M9/8inw0T4vZkiLq8AaGjQjJRcM+gAZarOP//LXfvh/Kjh4PEr9APQK
C/imBA2IaOtC2gNNRuRELvfr5YQS+M/vjv6GtAycptwN0OtY56NozhV0O9AGWSY/Td3rR5saelIK
cdoL/2nn0Lj1+XGZx1u3yjvUz5g82IliCH8mauRPQZBAMb3O8n1jqxbgFwYQNf4lB6PCzXdB44s1
gUsOKkfu5uvjozvTmfh/iXq0An1+m1HoymSJKCFy6FrbpCAa7inNR5BYq5SzlS9odOn33niPnoN6
2GS4rvzwuWf+LKSMHtTPL2BZwm1lYMldy6Ar0HZhy2OIdNpXac26u+Nf+bWpBej08zM6C4JNXNpg
Trh1sqaQvDxYRvsre7ABzVOZfdXbaXlnQxr9hHF/l+D5apZnhqOMvKzKbWiMg3te+3HOwRyEcrPH
V71M0v3gWs05Kkig/91DotzsRuoiZlF3qB7rrOGl8eRPydwgjauWOTFUeAoIN1fQ9K84vGt40d0W
LqfYJ/B416EP8eAKkaJNAhk+8EZJftHRtnuSlkrux8yACt3mLI1JAZftxNKZ1utXXzizXm2TNhba
9KDq7XFrH1bgh/WeBeXKOj8VL/za+gJH/HneysG36wLa5rsi9V/dUIcvgo2nQnlLPz4zWapKhIv6
3HLntmRLgWIxOTthsxZiVEC2fn5xgNbAOehRCMwHgU4diL+XSAZvZM3UeYtK/VWkq3wLh2OP+9pZ
1D5npjul7rpgMKOZOStHsIwKK3nPkPFLiZv8JQgHYEGFHaWXfqUKfmKRL43gzJIlaB1MaMirnc2U
ffCN9DZ2rsz2+KZd+o7pqR/8o8QbUcoYQmEik+qMWWSL29ejlYUHT9YndEpnHfB/W79oZnyY7Q5F
azisn18CWNR6TEGKtkuTHzni1NcWFRauUdDA+GnBaiMn5TgJGqG0W+8hDNBvnEHwE8f10mDObBSt
K26SHJLuAKmtnfYHCAonpmnJxs8lmnKPMeX6tkTAetiNg3iE2s6W5TyCur1Y2wSYsZ4NaHcr9E1l
9T+Pz9/SB83sgwl5w6WBS4AU+ZrxfKLSnPiihaUxL+PErdACK86TBzcBrEIGkbX2tYCsfOiq69Yt
T0l2LXgG83JON62aQVnwmWpil7vO73BGuGVz5wH0tfHQjrPxGsLvj4/X0sNmNgMluGPU+bo/NP7I
kfafKqd0jxItuq5QTRJrFA2dGL8F0z1X6EgrYjeU5OKQYY6giJoO/W3YG+gVeqx8PP45C9M/r/ZE
5MnvfNUOh7LM2ocBSnwrPQR8f/zXZ5Dtv3fuvN6z07TKPSgWH9BC620iyL7HQ2+BEGFTaO0BRwHt
z3RbQLH+3FWec+mzBC2eDfaWh7DUAS2i5e0QsG4zuEquaWmDCgL2HDibAZg2aIVcHX/RpaGeWZjc
1Lwd/Mw9oP+KoOSlD617D8HA3diBHHX8Ge9RxC+O4rl2XT/SLNI8aw5oTQjOCjT/bBrXqs9IxfOL
qqiLF/BKahMXsqXPXukl1+WApJ6V1mYD2IiL/rIG/bdp7htxruB7bEzij+XKq1i3hy6X/WcFIt68
AxeCWIiSBFjjASw7OFnjpWQcO1iH6sR4L5mGmdXJgJJHGGbAuhiJc5HnJASazpPfoZCFOzwpTp2y
C/M6ry/1IRouelX2hwRWbq1VbZ4T17CpK1Xnu+PzuvAt8yLTIaibFOIo/WGggKOMLAON0DUANYht
BKmJzfGnLDjH81rTkRSENr2A3XEsomOwwewr2fLiNtNAZZZAF2+UoXpVZUSfCr1/nUIDg/vz2Y6K
GrdL674/5I6yHkIO4jZwezlHq0A1btLcId99Z/AABylG5yqyev1nURdvLmxH0RasVJr1h9AaGxCC
vJyfR6HMffRVFNj/8Mu9h6idAjFFjqqHE4O85GnMC1dpEg1u2oXyMCIWqaExcA4arBWse5K2RcyF
B2AIZ/w8GXK+RnluvfbdBsJCwJ8W8dDJU2nFJWcgmBkkkFVG6Lzg7IxQqnIeiDzsYzT/OdBGZGG5
ynRdrYsyASCJ5C2gaWPl89hKmH2qAHkhFOcF5PPkSyFboms2HMakJ89RIohcl7WvwUWxgNPNUCBw
Trnn/YxS3M2hDlmpp2DoHSiM0sZZJ/k47G0HES208giEuE9Y0YXzN5jd2CDqgi4hJJoOJY6A50SA
lGb8zluxZrBBO2N8Q+EKnNjaSxtgZqbshmUtKx1zyAvLO28hwbxypBJnPkunJpzQHCTYu9u6Q+lW
5qT5Cev4LvL/xUkxL6vNe2HTfgjw82OmNi20xy4rQat7wkAJS8POHyCFiHtk1Q7h3mV9tK1bE333
Cw1liRYJliR3IFSW2vWZrbPgrmRDtbGLqvqWjuDJFVyVZ5UEGMigizrcsEaUT4pl6kknlDy1CqLJ
sQz95rq2GnMDlH2z8fMq2SE4W1xqmYITZHiSoDIkGFfS1c06MHV35o69f5mXCd0et3lLJ+a8Arix
ssT2hsEcuiGpfyRpJw8VlNTQFwryJziouKN998GqACi0sncj68kvzy3YZTAaeU9kiLIhCdmVHa0H
0FYt5BOgLI1OH9ra9rfegcd7/EUXjoB5GTH4UWXS4Pw92I1zm6vo0SYA5rreWgrocB9/xpIvNdfz
qPPQZTkysocI4Fc02leodQcKjqmzNu8Bgwrs0bq1IN/5VFQWYzjiUvsxop39iIM2ehuHbICOK/Bu
qBf2aL7iQE5VsWULvUE9sXwerLQqYkRY9MOJN5725FfLeDqVP9wNx1EK2/i5fyhQIx7G4PPIH8Sr
Ie3FrTp6rJJcr2nURI8qEG0fQ4Iiuqn9hp5VCdzsE+P2Xovz1VtMru+Ht6DYOb7n9d4hohXYhD2B
HYXBLKIB6hMm/YlLClhgAUAx1VqPab53aas2VQUKCtKzNl8bPjC6Ulnf/moYi55MFXR93HcKHOg8
R5wI0hakvEwqn3wbrQhEpYSV96HEkYAW73KXMbcGZrdV1WtkDBPrxuqz61r1xVshAX3uh8i7MFkR
nuhvfpdL++qLZ4dHPYRZaQrAZy3ZsD3S5VBKSSyrugt1P55LqkHjrT1iPY+98fbIBbt3UPIoDiaN
nFt0UTRnbij5hZW70aEcOz9fVcAUJpCPzhloS3bzjWhS3CYmD4O1G/R640y4ZSsw6Aj0RibZYQwz
9Yeba3YQgRQOeyRGg9dz1Q8ItNZvjFv2faj97BxRQnXqyFtwFueV18qvZTdGjQGi11g3AP843zoq
khdE4btTsiBLz5idKLXlsyCoISsN1R5wVY1N19oLTNznqNg8se0gcvL1xpuXX0dKkq4PgwwEpq7I
16Hr9c8pakM34ciTRz+qiivH5p49qWT1d10WQZCcpYz/aPLG3PMOaEQaDhAsQ182+GhTDG5XQEMa
okFtBrQ65Pv4RTlmFrCyhQ751jFWeQmRc9vbonQdbpHOLTBZR46bClrMJGCNZOh/J3mjA8B+XTCF
UdeU3/iitn+1IXcOQ5Jn7cpqGrDYMuFZRdyaQX1vVEPuSVMXTxAeCCJUDCqIMfnCjAev7tUGBxAq
FSBJcJdUnn1bYmtdGKuLVnlbZL9ZJJuNdNQIvzFMrese/gmOBJF0ct0Lt/uuiKyKjd3Ylo3iFkA4
IDhlP3St1F5cmx5drk40PLYtTy4t4HIfROSbC6Br+HVb2NDf6SKvLFfMAFixSjo+nLdh0B0qKEhd
4iX6mxREUIoKX5scOrAgAD9EMvulC1pQPBtVqd/aR2gxVkXXhnEZ6GGfl+hMvawBY7t0mHB/GQ2I
38rOZH8ZGCKvldO4zwJi//u0E1kLzh3lzobD9fthVblzXiOq/EJ52j6Hum5uXem6Oxq0Ilz1QNRe
+J62oAUlnO9kIOPGhyT5LqnS6MorOpevleuKC0jy5bcJ8p6/oQSAbE4ZnXlpk/4qcPwDxwif4ybT
Uj5K39VPtvaeksRNDyC/cbRth0XxoyVo7mAu1XdEju5FWAEwBMheOB6cSGQQ13UBL8eyb+KMt8nD
qANA20nNvXsKOfQbCP+VEKWCmAIGGCnKMy5G79Cl1C3xryAfBLWhQlyWWjcHHGjudeK7xbYCt1Zt
Mh9KRujkdax8jUO/MrG02nJrktQ7S4gON4mHWvV9NNqADQeJ/Ibxz58ldSmLJUFqO/Zwaaw3qAYX
T3B85WumRZKfVax1o4m9pIGKtiQIMSZzw3qrWxuB/hzO2HqUNMr2eer5F67LUXDY93byGIxNO2wT
hyWXxC2LW8B4cbQFvs7EytJS9GviqQAg1Fq72cpjJGCbpoR6uXScAEzsIZKXCPpE6A4jFdStdAP4
ONZT9BSJyOCl4e/5MSt1u0+ZaAXCAyoBrDlh38Ii8A+mGxMeE1UC+F4MYx5zRelFymRyP6gmmKog
0vPOQZ1Y1vnFgeQ1gJKjJ6W3sioe9fsezBRIuNVpeRUGOEXzpG9ffShNQ2QNC2LLasanGXH1TxK0
FvjMQYtu2GDKdyi+zmRDfnKJpH6cK7dwV0VXuY9jwMRrhUQLWM1W2t6igzb/4Ttuco5lx/J1MPnW
hfTCS4hPVlfctOWei1CvSKGjHyiw9F5bxno/TisD6B9YAXsfomDWCnSl6LrClf9BOsw8eQyyBSHO
3BdFkZfACSKeiKllthYjysfiWjlAC1o0hyxcyUHSjhnUgAFnpN7eMswhmz6AHFfclHX2VkE+basd
v9vKKnXGdVlAowubiZhnMmb9r54a0q79oejKWKBR6LeVR9lBtMpsIAHUvCBMIMSq1nZ1VhlveGvC
Tj/72CLPzE6s6ypr+0sr8+gzVDHUrwhtAVs+9MAoGJ06V1DDDlEcpg0c3b5Nf/UpkRABQBXvd6Ga
CBlvWXibUCX0sYaW7p4zu7qhvSzPrbKJns3AquuxCfx7Vg4QJgrbnt5HA9gbMW2I/F6Dag58pRoR
nartSSrDBsBX5eG00lOL419BoT9OfcrOIfjnlAd0TaCVmpB0iOLQ1uqcVog/oN3KiBiyRTZEiLQp
IC8ctY9+JTQqX1KY0YKXj7liIV8TLdlTEpkxWrVJUu9HS5tze3TBsySEGn/VdlaZxmWGrHVsW+DF
xiGkwBVw0FENomdX2ZDtVLbgsXS8IccFHMKlIkkBqS17V0NgAditRw6g7t5kYfMr8qnc+BirPBYo
EK3jUDfiJiiq4pnAY/pBgfVNQOqFLWjLbPwmGkp/ZMbRkGRyEvWYQS7iUmjR/DSNT+4I6+tLWo4w
BsLpOYKUUc6vkrZiF2QMfIiOdC4wu040VuOa+3R4rUqFy3ritnh9jFNfr1HhjVmVmMoGkNsquCTB
YLasyZIz1M7Wb2FfBCvHrm3EP2SqUdwgcSKvk0anuxosLQDcHd7edZDo20S1Je+rgDeARZWiPIwB
VWZFTePeFJ5ntjgjvOu6DqtD2QoUGhbwZllcgimFdjy/ukX9jP2K7nwP5KmyAY4d+rk4m81VFHUo
F0wr5wYECQGdR7s6FJUGghQl7xeBk9sH03RyE9RFuYUKXHeuPItc5/VQXPHBdvaZBPo0xrlcrfpm
tF7KDtViDpCsDJ5jOOwcgirSFarVvCYG2764KFD6k8ctYGhb1jcQHgyiesMCgcXokWg1Wh5fJ0Ay
npWU4FQJqvaRBkrqrQiIxAUnRHVOj6BNc51kHpZ4AH3GJO7sIXhsh0Em6zwoYBED6At9cxyclAB+
FeY7YVHSxH6mUEBrZA59/pLyZKVokl+3DHGg0phm06YtcMOt07ovUMGrr5rEAroZ3ope+13oe6sG
vAEwWW0ru6vgLl9jstirK9O8iYNSiit3sCE2G5GaHuA3Ry+VT2HDmzISV1EzoCq0T6DxtCoTHtxB
Yjjd2MYxtyIDkMNzWwYHCXpffDXYXvKYRrp+GFH1hHSzH7FfEKasH3kLUTBHWxzbrRV3Qzeymxz0
4TMdlKpaO6nQ1z3SM09cV3RlpcI6V5WtN0ObhK+CwvzH0GJyoJHbWVvA3vs4AKUkJmXEVomPNk+e
ePgADWCZ6qASgBOgWwE0Y6/aDJ4bJJPldPEet73uGLRjSvrcF6N3z5tI3FNSQ+2b2OSlbv1iawvS
7gIF3CCwXK9O1PvfR02sKIZgXrdGl4iXYCgz+y7wdHaVaq9bQdbeAfjdLkCIowQuSld6fbPOB+3H
eD69Nr5j3fCAdOkOQrS+ipmnKritAWbm4AWSXGPtVNU6b9zeXDRhMTyyIJf9gx44EsBeYptwgxR+
/q0JU/d70pHgwWr9DDAAW6ZejNMVyqGgFuAG6Gss5jW0VAAZDuGSHhip0cc9UFWhZ2OU/LUJPau9
D1XIdlnPqx8VuhygBdQA+7LCaYoC4KrO1FTD7cCMD3qw7vvUlmL1P4RdWXOcOpv+RVQhFgG3LL23
2+54iXNDJbGDJBCLEBLo18/T39XU1EzN9XFOnG6Q3vdZQQcP0Zs3ujU9mAhlivm2gRDgHHXWc6yX
KiV19GNgTJWSmcXkY2b9a4vSvJ1JM+jQMzUiJcS5GZPRukGhkMmNfRiMy7s6MN5VOS95ScA1F5tC
w/icTuhCR97swe8atLxwpIr+W5ImyQl+qwOXgFsb08dHsaJ+10Bt81twdBYwtOndh43bN4UTeJ/M
c3BFZn6SVosftT+7kPc3k/DpvVaj+0D0FjuuDWlPMUIfj93QDujq7slpJJwAXcTdcorWyfyeprB7
aUTyPi0Z+8ARKY9ceKihHnApDfHQ/1rWwT31E8KjcW3Xr5Nu/JOv+XC2M20PvvPFS8JTF2BKSrND
vZjgGKmgeQuwRbwRXHQ4L7YQH6jqUHa9gEvZYoL+6zhojg0+oGpbJtaXFM5Vnkewzr8guFHAlisH
d0fco8Iao5kLywzH+Pe24EQQazN820Ug0X7dlniowoWg/Rnxo+fF79CpOQUr5LhSjUsx1ASnBUuV
Buwx1lg2FI+rQWfjy6Z0muZB7E0n5ffs4Plom81rXIhQF/Wcn5wXBKctYsvTNLnhIFYTo+1Grkiy
VikELQ65k68mS8VtHnl9lmCfGtgNSXofVouXIDZjieAE9+ZY3P702Oq/diPJIIQZdV8gtTu9aw5X
QO0v4WXw1HRaPGIqXFG6sOMcnVLPwu8kRR3sH1fDMbNKv9AYXB2uUvHVzAp3HEPkqOaBq4wXYt2t
oQRe161tgZsk8oqSB2+/jfVadabGfYnTQV9GqbMVAHc2PsVr1+14HTn4zxcFt6+G1pPpdLyp2go/
B2xEz4jCs6LIhtG7zh5hd6rD6BxajXrvuonPcceCGyJtujLDGTqo1BxT2Ld/8Jj3HbISebMiRbW3
z40z/l70C8Q8ETado0zY+M1sRBCrv4kvT47tB27ssYGTMoOpnUQhAi+xgtigSU+paNZ3vST2YLOA
nYW04r4uC8SoPawaEKnNrW0Lv9dhkvPZS67wyI8lY3X/abmXHjxA65iV+YYMhZmid52KfkResTAe
yV0TZL/C1aPXJnEj/PTrfOjr9QGZWZR653T2N2hYav66qnDaLbEK3xX1uj3W/60CcO8O3tRPvzek
ZmCWZSNcUXhA+W7UEqYrB8bjhsvVXFCZkP2ZGi88ZKxx3ilj/qr2sy/YF0uYCcu4jZpTgravi0D0
2TFdF/43S7j3J2sEGlrhQikiQH7mhPmqR3pQl/lXO7bBsScqOyQPDQ9s2/WPNGDD24TBDjdLMg0n
vY3QhXuzqcLZiRL3Fz9EeFp+4aQnX6s3hl9CYMd2po1QhU6aBDluQ72L4GZ5jVrb3+qBgX2qVYRy
GDilSNFrL6mAKrRH/K3qGqjEP+FhSIuHFitvUtBKaQAhFJ4pfVzh2auAWLhL2qQTUshcNMAV0WXr
20S89nlKjSp5S6crmzyYLrXMdhD9kdOCzfKcNBTv4hxlv5Jg1WOJYg30itKJjaRcBJCWfJ5J35UD
LvoGCzRRu5CH9knZgKGiPBiHi2kdxAqykXiHFDG56VdWMUzbd9Y6vRupbJ7ruXfnDnPjVS2pvUwo
JTjaKOM/ueu2YmhDSOjDQBQxomj2ijFSdF5cVxkDQ8emetsN8+j2ATDOfQjHFwcIuuHRRB2qPqpW
0R4kTtNGeesHM9sjV7bbcutZsfdb6h3N1LBvSVFHGsNfdGqEGEtB+HqXWdTDxzcYNMhvGdQrNj3Q
lq/XLbGRD8dly/f9ZLLzMjMGYxJN8AdXxc7ITMDGS+t6vw11/OwtfAuAODkAjVvaPfVQBbw0uian
yQsh7mhXfq3DOLjFsVBfsYyNvEYmDW7ZRjUcX6Gi7+0i9WdESPDHKjHvLM/6M05vaFIjYkedM7MC
mUdqk+OFwpH6V24zFDxhPIlzu60xLO18OrYRbs01nIPPjj5M6A0Qu+Q57Tx8cTFYsW+zzeaJLLw/
ZitQH0yJKO7IEWSY3v0WM+vco1H4AIuxK7mQ5o7tIyV53DZr1UaZ22GntKe4dskJnKpX1XLLTlEi
7efovOYF047eOZF5pbZddHVasZ8AOyNWKJKpitdxizuWATaPa9ix5p5/q1YHWxGFcfQUZbJbwD6r
6AxF+fARhaY/hLpbrg2RwStboXnLBxEHVc/d+EwsRcE0Vyp46onFpZkE3sWwZNqj0WA5akxdFjBN
pm8Qc7sbYEtSIk1vfeOQPGbFlsrssvl4j3H4RlULFyTkE6OXwOExtLfBc81S8UdBaq6RczoW4yoQ
lCTRvjvmq68NaM2gQz5u4vo/cgyHD5yB/s0CQTvOS58+x5ggPgVRulDZ7F7SzJAqEnXyQyvu2ZJM
aVhgNKBv2SAiCjyAtudhai3oWQ7JiR7iHiijCp8mOfpV61z8ghsmvs8iQDAF5pztA0g4WUqHda5o
/UGIAmAX2S2tJnsbyvDQokDp3KHE4YUvPCxSTqAUTXt17taeFDEOyXJEd+1xdR25e1J29zZGo2jT
y+g8TSgjaReDnTheXfzDirZGs4XZqrq3JGfT5v5immS5WTNbZZCrVRHgVvRCe3WZ0CGFqmiGhxnP
8MmwDvK6aA0KCxNg1U+B2vlqDlokMITuCSXBzbuHc5AV2zKIPQ9Xs/OUWm4w4qzPsKW7Sol1sHk6
jZi7WuDBlJm08nyi8QZPC9+3iYXMppXdk/Jog0M+be8r0uxE3tBIvOt0NWfDNEFwtcZPejXdMJOl
/JVLaZ8gz5mBTRmkhvYR9meQi4CC+sZVbG1lehADwLlcsg5h7Uih/xtA5HipXTOy0rd4Yq9b1taY
OqVNCj2GgArR0LvcJuR360Li3sD7m/CdJqyFS21mOFyoL8+JyJb07IXIw0cpVISc+zDCYWZU2j2H
qIcvdEzoG2sbftBgqJdcIRIcGlxtd2Hdewfpa3uYrQdZ8QI87yIAe3qFHbL1HdH5WVd2A0QqRKGp
Axhv/QMjEbl3ge6gSpoxA4GqJVXDG6gC+xb9NQj75O0vAI0Mz6sSBngaFRnKpnFPl8yvOwLox07F
CBHKHuCf8c6IC8ySqu9o8mf1B/YUZl5zDBYVvlA7btlNe55fEgMp8WtoqJftGOG+KDhKY/TFmcQB
4yNhQJsfRoftb87duscGjaU7WOE5uC6rn2qAe3P3QTwarfmA17N5g0ebjqVpvRhoblubK32s3Sry
HklIeDVrQOcF4zAO6gy21xU8wHk03WNLj+M474LIXj0Vs0InM40rv/Frc6F+vclDo3B5YoXJgqRu
jlHtmc5DPzWUXX7sARuy0CpUbTulKH3BfX6d4qTu7yTkw1s9AdcoE8WyvhRbWG+oHBLAGDOE7X1J
MS9+2TO1KXxAgBVO07rBbBpu3rZUoQQ/BFuDZVDiMbp5RcskSKkwc5bnATjsN+B+3BZTgol8T/21
tydwJGgRaFDl4P0a5MgOKtjkDlex+UoJj5LPXoT64Y0cPQmLLY/FPqQKufETMaM7GmPJD45JzN8h
lKG1sDwMnQOmoXAfK7ZEJXcquLlmpgzFjIiDBBJmgvsat/R3EGMyyE288RsarPDFuw2N5Gnf3xjn
YqdmPLSzHPp3wURbor5nLRO7bKegrrHbrAHfpQiaDAuTeMDM12hG+nokxNrlURcMBxl5dZVgFiv8
lCKofByWQOaZa9vdrNCGIIJZTLnCg3aSA2/2KF6If6hx63YLiV1TgrTUT1PCZnoAmNIUDLi1qmRk
ps852fQ3gNZ5F8w1wsYbQIumAeMDor3lAImC9twGASoJaLM5WB1jV6ql6RCTSAGZPXV8Xf9N0Yo6
7KWxPl7Snj+5AVMQ9x2o0zlo2B6nG6KHEZ6yN8JFv5gV4rDYjf9CTSS0hCHkCldRj8svyFXaW4jX
885SMQP4S6dv187ITFy42wWr4Dsol7xPHIIjK5Cxaitr/PbEVGqxjoGW+RWh0rJyVo/fgUM+C/Dj
E4GZuYDrB6MSFcElmrztOwTCExehWsc3LTjbmWlley0WflcRANyk6dMT0BvzF7eBBT4aKpwr+JLa
k/Ho9NtkLTujBgFNKlbSIUARMLE/QY9HDDch8hceijVW4GgAjLfAavA9Ygd0QYwQpTnnKmcI0ADO
RMYzYIXspIJ0kTvIklGF0i84rOp0NGVc87kBWMFoZV09VoSJBNgwdfcZhO5lg7Txb1wnDX5JCS7b
Gg/9qRMP5lOv13A3B2oEFFODPOu95cywgf4LMHZVgHgfV+EGSFw3aboUUdoNfz2jgt9UDOw0ekP/
G6nl7V9YyubDZFaIgOqaeuXSzUH6/8hy/g+5xf+Mf2qmcaBDhupmBOgilXicXuiKtxaTVWE79vH/
0KjxfxJt/hcePXpokP6bcgDaMy1rRGzvkds7AVmj7iZJg/CQgZNtx+opOmIaHN4Wt3WHBp7SU0bE
duIUY+8oOnQ8ZTOfC2IB8YN0X/KAVh4hP9am3611t6vt39ZBKNI3gNEZ1DiwgaNH4CyxGs7tsp+H
K3LeDzgsKrciA7ILyowbdN12VYKo6aAbX+BdOSg1X9M6faf4GUBtkB82p80b+xwDwUk0cVsYJASQ
7DnhtgpHnNuafdMQQ/E41sDzRmB1D3FbjxyQdTeOa8FX90Bj9gnrr1iXcm8BroGtiNYmFyTLxRAc
mxpIn4g/GQa5JO6QNzS/0WzEtpx8ycW/9C1QsBEaIx+HEfiewovQFVJ7u2jzvwV984bmIX89JRuB
sNccukeWbYyoi05Wsb6j0B5VITPRudBDrqfhHDj3mlq7ky64IRt+V0enrv4jQ/KcxfYzmse/qIkz
sM/4vSpJ92y7f1H9xQHNAuxdMXbg6CBACgjosNCWEYoqG3i3gjY6qEahH2P57r0mn7yxcHix4vpA
CYrP4r0OgI9lrzNA+zqdStm+tPynZ2o0eNw6LV5blDDMDnRH8BrWLm8UUhyB7mzkkycOD8IMizfd
TVN/DDlsQLynJUviI+L7wJAY9Pa2ZdN9234qN/CDfvOC/KPdBG3OOOC+WSDkoik6m2W1YgmJgpPt
2uPDZuct65+Q+PvBn491uB5Fqi4ASnPVnIL557CZinbtPugF2pB4brM/S/9V+7qcenefANsBFyoY
gjnmbxAVwCnOOuCn0d7qDBmXi1Qg8UEJ+edVv9NAnmOAloH71QXtc4hN0P4C9oNnEheVliAuvVI2
+w3KIviLIBimyNqJjyFZNcBXnDBOdkWi8YIuL6rry6n+BixR6Dq+yHgwex3aI8UjS308KA09pLXg
wMdeo+XeA8WrYTeD4QN/xZj7DNxcthxksj4D7X9xfL2pbLhMaV14aqT5gHEbuJzYxf5Qmnk6AtQY
8B/XyACQZc9Z+g/zSh5bIFeBV6I2Bg81sKAsKiJs7J6C459ztN3oXEZLMcHH3XCciekenBnLabad
XFx/IhMb8N+MPzAHuUm/FaxhJnVwDfnLK0HU4yyaslE9jGMxMCXvy43pDhaxyoGhsOBskhibgH8Y
FJC7NoBAaozFmYB2cxMQ15rtGTYeTEfPbMl2seuLhr3qhHhYV/tLHyEvaRi+EXCA1udfS5Le/PFl
aJ912sP0v4G5ceViHWau8bymCxTD9Fp3Ne6U4wDms9Zg0JoejqdPvUYXdGTv2nA5dJrjDgR1Na77
SX6oUN1W5z6JvRDcPYZe/e2ZTk+6bdGiYwqlf/ZZ97v2+rNGuWYTZqckECehICwzUCW6uJoGyBOC
pIQKtJBo40bX6h/QzdV/pAXqKYn/dJmovBgR5uYPw+A1eOGOt2QfComXVb4mzL4EC8L10eI5tay0
oMo8E1UokvzrekiZJPAcH+76TubIm811+DbWTeGjeGyJ/1D+tQafLNA59AZQeeEPT3UMEIjvXLsi
OmutX2IvQb/KNu1qGhaAo3Ym+zTGYGYSH6YBSo7E8xX/3hTgfA0cOMNzmtEDWJgDhH5l60+HePiJ
WfG8Nuk+lp8d2tAIUd+Lkwe68ZNNkblRS1LotAbW9XOaln2HqUEP52a9+c68qunaKw/Y0NWz9S+D
fcdnuGfi4NQnWTEO/dUP/CKQYRFFOOU2UUBulveWlR24qJZCkIttMETSA9fzzdv8yo1PGSjdIPpc
JeDyDodN9P0w9/iwFXnD19o9g5ouSdK/N+3PqCEFhv88S2O4wreyBrPI8DxsfDxTvZyYH+5MMha2
l+hx7aqNfacKH0P6exD9+9gF1zVR+djYyzbhK4GE+jSyvuiWpWq7Ba9kkIfKL3E07CccFX3Y3TCs
/SZ9uwsYnm6sk7gk1qsHjUwSpGdq2yNKIA9hm7iiC9A62uENXemhGUXBsvrXJl7lTAuf0wJQ5W6c
gBnHyIpI9DesE0ek0RfGLPusm8HywT7Ks8rNay7CD982R4ba6iUYno2P2K5mhjPlvODJT2vE4JML
lJVsP6E1awqDfTf9DhYwt2LH0Fc1tdhpUohiYAwcfY4D7tpI/NUt/9sywAL+azDGvszRWIItGOIf
9cHBxADm9Ht7RgEnsDIbC4gnFJSD5wT5oWneDUP9NEYyeIJoCaiw8fER+iaOEdbB5LePSfUHKAtZ
1kE/3oFRNLtO4V8AQkLAaODW+Qxv8nJZvTkGRjvW9i5ZI64L28ix9VpsGCTj6tTCHDyUdg7YiYMz
lfmWNJ0poo03Z6dihflyNtkJACSp1iVNQGu02JnJDN8H4sGif4KL7NjpQOLNRPBCnPuCg72fKKHH
zI/fG52kF8XcfAOoD/lk3CUDEKf+98K9g5j8C13lUTVed1YhclCKGarh522QOke4kr8Hf7dUDSLb
qyhJ/Rw5gICE1rctY4/rEwDj2Kjj1IV/DKzWZxriexgCnEwDh/AIxCySEv75GX2KwNkmZDi4ZD4P
M8HGweedgbbsTTT+xcSyUpBNINOWXpD2YyvX859N3QH5B0qvrz64cg17/JNa7Q1uirFa0d38JJz4
sT6yGlF/cAnaZdcGizgPCYrp4ilIcwJ5FnQTSBoXYJURfAsdz7SUfqdf2iyFsGiAzActNm/oiKNl
K6w9tym9dhkQg57ggOsy82YZ++Aq8wGY914xNUspU1rnSBjD28XbuxvNBwnIkXf6x5JGF+COR/RG
eTukL//k6cMEMiS4PWlbPHaSHDYKgGLBBBeRRfOhUEuB3w7/w1HcbTCXrdaHgUTPydA/TW124KFX
jov/Yaaeo1lbnQhyBQuSbufMbR89QWQPB2OtE5MdGWrVknQ6oiJEonqCVFOKuQXgWNiKHWf6nM7x
uQecm3aqP08zCqfItP3iel1LtMucmIbcion6NPetj/LTIEcqzFvtsqbo4vgL/RM1Ggd1hnNq1CTv
zYCUVOOvMQZbJXaJG6K/AxgTIHKaHxgwWo7sh4a1lcC6hesRpbY0D7IRc4VXO9BuRoSMVfGycLlD
sFrQ35e5S2ThpRHklzNBiqk3hOPOpxZrcsjm7TULm/6jc2BSz6Q2GxoJN3iS8acj8Z3A+/GfQsx+
12Xeo+8PZXkg0JYNi7NSE+ZuZP3kC8arP0kdtshZH8RU0MaBLl+coWEZdl66E630L+nYYVHMQIxB
vh5qEETQ5qo5De5aI4TRBHFWQOI0FHhf2nCX1KkdD1i37W8SPHwwRmx6y6WytAxS0Pa0bd0bEvdo
V3jWZqoQzmX7WYEOzFN/9vkOwGV7Ao1FCxtyjWW9pohl4qRNcMw2Sp1RzNKNFUghtI1RfGrmL6gW
AWrAQ+txtEEysetSRyoNeOQC2yVKe9HxrYpJsgk2DAKuOI8Ndm8E9HKDn6WArForwSKuDBVnHT+k
bFnu1pvxOSaWjvQUQZ+CiSZDvHUeENpOOC47gOdZhBl1zOgMLMebcb23Uz0cwWeNw2kJg1YfzYo0
/iLcQHXgqGYjpCPNin7zRMy9ruAk+E46f/gx4viJy2zD8r4bA+xwSB18yIxcA4tD2UObC8m0qVdW
9iJOblDoop+IY4LBoCHD6SJhySgs5AMqh64DGlmDJDiSpy2s4+ATJ++96cfgCdrM6cXoiPzWy4R4
y81DzPVMfHmP49BNJymzrs1BBOAj72D0eaY10YcIz/M+w452jpuEY2aBCvlkksghv5cs2ZkhO+wQ
xkq8wfyU3iAtnKtGbut9xBex5mMUrS/IE168gsp6uA0DzW7xwsheU9+vxmyZD6kmGH/iLXyK5mS6
qnnuyh5FkD+4IqywkfNfbIPFpfBxk++ACqn91mzqhGQtfpb0P6j51Hm7NFX02woi7n0fJk+oAZZ/
VqDfFcq4sYR16LMvgsc4GZpIsX02snRPUZINtXyg512CpJ69BEOLU59vT3UcqTMklRqaIjXulJ9k
CE6NwebhGoDMG7N/Ek/wn2VJO16siKCkeag0xTEVDz1X35O0gvzcnAY29T+W1tSXpkeZqZC0O8+8
sa9Q39U7KBGhevXbFm+69ft/mG+6cpHzn61bUEdv9fOaopUVFyktYm9ZzhsNT6rnOCj0S4MVJKcM
AHwHVLIkW4KsoZH/I9t4bWPHfonY/nbAMXc1atRLpup7ECwT1tjpE3GkTQHeqdlZqt98CJyKtO1m
0BLZuNMmq/EVaQB0DqpsHz+HE1p9QO3wSGro3z30rh3meomRgUQxn/jkOMw03C+QqxwCsFllOgXQ
wKJNBRTZeq5rCNmm1G+uQ4KOaTG5cO9n/HuqcSoJCjUF6D78c8UAy21mkHTM7W6qpby1nPBLqutH
lOkI3j4LMmglh62U3raWplm8kihM4nrcfljIwL+yRKZvHnwm5bpF6RNewq3k3pyi4VA0he6T5cc6
pvyY9VgNB6fTwqGKElxkSKvEF/W9Ri7oOZohbxAWn0rY9R1GUfoxLMpHfngP+Q+UQJ91E3gPZYbb
hePMd0GP8jYQzocWAZwFRLFRmWLSXiIsnpBNpLnPY5cn8H0Wyej1rwZc+1WLLdijeKHHEF8zqGHA
VMMa9UCjQUqB1K0v4Af5KRhne+eDh0TFJm2AjUioE9BsCVjGuu8N5cA5bBIfGv2myIIR848BYVuQ
fUu3d0NnYQqcPRz2KFWCIEJePQ05mLS+qSRg8KNN1atEl20hBLsLyV2pW8mrUfMVyXN8+RUxo39C
2JigO2O6icf5AdncWCBVzJSUJTCudONPSO4TaJDQoDaxqbnWTtE9qogzpD7iQ8YaFj6FdhRXX8GR
rvswrhqsSDdfZeyi2zW8hABeS2TaQMOEn85dHAGcZyOwcEWkB452Bi9H7QdgfllMvVmLrM9wqyN5
PZ8CCwH1hE2/b+S/TvqvS7i8rCTWBYKknvmy/PUNDyvM9S+oxaIIa2QoyyS9rBADyN+YnyFABhLS
nIrwrUuT/keENowKrb6mHJbuRSvcojJA630MbHs/Z/NriyOxAMIPiMXiwMZ3PlXbKE9Ko8fVglgB
g29+W+6gt4lqvLpIJ8tbpv740+JujkSHDEr1vZXB8E7aeqrm2REkRECgaE3zzekC5mhg6rZp4t+N
GPoCeiM8liQ9cmQ2QhHG6sqHkwBhtUzANhC/awpiFZzccOg1QYXUOkWHhIwj5n37rpC2AgJGYNQE
FZYL484AYp9WnqW4xehyMEuGy7f2sqeuUU2B8w3qtNE788x25RigrKgevpsU30MqjbxAma72OEim
A2pn0AY6kHTf9yI9K+9xcacgB8DrRDlp9A1zGGSe02UVOEtCD+cdkOIvSE/UM3755yHR157Msj2Y
acDQhZLgtErmXt4A+gRtNbYrOurTen0xERRR2LzGlzB29gvLRIAHZJiToCDNYn43iLuGToDx+ZgA
Z6gmCHpctdIUKeoykS/+ANl22G/e9zyBi+NhF90dl3Xp1saDfYGNFfZQ+0hmtsdMDVkZSoaJOItI
HkDyCNETYc9rbOm5wXvxY/Ld9oYVsYcNxCzIrYSmhnzRMUGOwFTPkL7y9pkN320cTgdpsDa2mrv9
CpIaFziJim0Lfq4BBEGE+didMwxPZ9l30CLEk5+9r7gbXj0McW/R3KudIBbm0sbLcj519mWDkn4X
CNbUoM+n+Z+G5bKc+xpup20d2hiKHSvPVs3YrrI+wP/fl0J8Ro2B4m8eQSfgbMBtwkI/rw3siwqq
XyB3AwEOVJM7G6V80/OU3PWcDDuyBvSoZg+Ha+8FZ8ZoXIbZgtPIgiZHRCJw4HdMXxnCFdRDuwrA
bfsFpx9sui5bExhaNgr4hpga7R0rVoC+FYg44jP2udz1kbpGG1wBh8EsMU6PeDgQtGkX/hr5VzSN
0hfS4Kursh7KDhQd6gOo4ilnBJ/5Yxtb9gHE6acRTBSIXoGnEFJ8cR49krxBQoMsR+5z4IZ+rdE8
7g/RFwgmuhRMomIE0w3gL69t2qqeMv/iwTv/JiNUsRg+1L/BTdF+t1hoBfa+5MD0Jrbi1orGVL4T
iCAhJkhHzNB4jUEIo25loUXSoz6jQoMJTBZuhDrjBV15XF0HOIPAXDubwP3YNTbnDFAiVDAIChyN
J/Ywx6ICy6YOurQtHulBQ7FWBIIn+YCDCSIDHx924fVJ/WSmpAM3ZPgXFVg78rQZxFmaqPnLDdhe
Ktrhs+3heXzoAhDm6nmgVn3LzQnXDqww8fDwZ4ZhOxUcvQOlCZCiD7Bgo6RqETGFUt7EG/CWzzxM
bohQad4314uj3rj+q1lH3qBPir9WEyal96CL66YZdg2b7DM+3OlHJwJce10WYstopSihTN5yjbbT
R9+Eq/eNl4QliotRtdVR+gRHc/BKvah7V7FPK41EgwskEeGH1H39k9I4/DaJhA5StGE3FqFL3ZLL
mdML9YaMVXWcpn8DCLmhFEva596FuohRplfxtr7Eond/LIQN5xCe5ourE17GsVWV4Rxn+5Q9CEA9
d397vnSfcZam+A0a65ZdA3ciJu3Fa9SzFpEvC5Fob8Oo1wrkcgjIN8za/OGJ5OXk9XxH0QZ+WbPJ
Vr6Z4YyR5h8HaoELBJ2suQHx+wELMFA2nMv3dMMhY2J3hDKOlTqWU5GtqwL0Jz6GesMjVH9YlE8M
CKY/IDKvuTOaLDByrKXESl55MLTlTdf5Ob7LEh58s9seIaepn+AvMOmFTstzv7T/xd2Z7TaSrdn5
VYy+j8TeMQfg9gUZnESKEjVLNwEpJcU87pif3h+zsrozBZ+qLsMXtoGDg8qUUqRIxo5/WOtbe62y
SYcuByzTabNmdxkXfj9wqylpTnxWu96qBTuwT2bBlD+t74su2Lidtj2L51bs9k9OXd/ABZLgRDNz
1Zkztz0kiG9Inf0orl9aRCUng6CnUh8PtBKIXvqe4q56N/vpWTdRa0w8Kb2mri5N33LTQzCYB6H1
myYjFtKZ7AskfisrjT8cmWzRujEZYnKMs6nHhrUbwopguyLv9n2eXDMI3+pOkh1Qa1SLKEgpafXc
ZgzOVcgqns1H0ZuXmfZSIxYptYc8ijCWJfC10vAcHxRvvKB6cZJgFSrzEKO/W4zS9vYtxhij9jbs
CjYdQUF2P204odyNjqOa6eHayGK60Zy7snGlZUpbjgVFOwscm4t63kxTtGpEkl+qrt2Hmu5ZG0ar
/ZNlYUz9G0v6v1o9nv/+l5VgmQhCcyIc9h104I0xqWltYmTERjZoN1Y4/W8Cacwv1mnVB2pErsld
Ycyc7dwqeaQxznfOeUv/1wvOf2FF/RrjEs4EhVeukls8Ve3adUS95oCkwOja/m+su//qIb4YkUFz
sGosG3YcaTduWIb2K7Bc3roJ8595mP+nY8Y3H+U5f1v99/MP/l5WU0Nj2v6P3/9IEvbPxz3Hdv/2
h7Mjtp1O3Ucz3Xwonv6fodnn7/yvfvFnEPjfBYhDofiPMOXzj/8tP3wB+3Z4LYBnfvx4Srv3f/+3
Myrgj/hw3ftmWK6N9hlru6f/CAn/Iz6cXHHPYxbrcRpK3RRnLv/P+HBuyt8chIiGJ5n6OBy1fO1n
frim29884Qjh8Y8cy8Iq9U/yw40vRHLLdizPc6SpW4YtLcAZX1z5oJBD0bR5xUmDBWxJEqHJ/LWN
rRz9T6Io/lhiML5YeFABumsaGY5ZCwGG9BkDJpkfcj8Rl/mkl+4ODcOg+aLL02BPQek4d2zsouCJ
FJCahLFOIpgmxTgpDlC73PfJdXXnMRgQJI2u+coDT90iyxK6T057jGcxnd0DY3DRoPe1c8KljB6r
R+N65YUYHMPauJwCFW5UW9f3rNLIqdUb/DprK58xCXoGjliUHXRZeJE84JEUXSWiKs+aaMNkbrCP
nzsGu6ZItfsurEBe93IM7bWs6+bZG9T0IZ0seh6tMq8XjJDcYYmrRhRPaHgH/ZiIbtRQdJiGseJF
Rv9dpHY5Ypkr0okVOUaWZVcljKc8ya/sK6MrmZbLQjgrQnDGZukyVMoY4NfyVoUYKbDsJyUhoGnD
8d+Uho1rqvCMO0eLqv5RV7W7HehC2Rg6NQ/hCEN84oxtHx05KEayUxPoPpNAjBZp2wn2oS1Q9Ve0
h2wrHWsY+te57C1xgelQjz6aKO+KaYm+3eNJtqk2dG9KplG/gUWPImuRa0xvmRxK3eh3ER3CCFeW
EWy9syL6IPRZSKRPmcJz82ygR7GqydSfIX3M1mKaNWmtukrIaqv3YTpvSQJBKRygYCOQxyggaD2A
zJ6/B43FexFoADQWdlul7rI30/ihZvS7pdxwcDy6EzvsoJxrtXSHEKWoTl3EuLKYWv0y9+JZ48VA
bIyytr2bsnPHkRjZ9MKXi89Rd6bvKaMn9ihoxPJVgrxfXYVdQSsQjgWrRNCj6XXvoD5e4l9AkD22
6OqWo8OwnNWQzaAiU+ybYdKL4LHGXFSjqJ2d9Gg4uZr91Ch1dy1FNN1L0XrD0ho69qvCrO3mAxVx
ZGKSdKvqoaC510t84CmSupz1F6+o94OrVgxlvJYMbPNtgSKovBiwW/QPec8mYjlneuJexC2+15Cc
CN8ax7ckwZL8XslsLg5Zr7L0Kh5Q2jKMi3A9FVwtrBvzyekdlKDxXNPvhgmf8WBmBfyZ13FjXUq6
bDhv9RSmu5QdOV5hs9DuR/RCjI2LoMUyV0RP8RAaGoW4ZgbV0goju3tv8TSnG1sSHbiKizo2r6Hy
1KDt1Xn2VUNOYuqbDUoy+cb3in1+ogHBJmwmAs/DlNlrFOV9xI48LdUdBtMZmePYjNrNqJKm2prS
M8+5x4WntX4w2vjG9X6U1W5kRxq/0IEgt5hQcc1L3kkUfgi11MvInEth7cljEvvISo92DG5n/bpF
cknHj0UkENfl6IpiHwc8rQta/b56rvs80I+Q4kcmynNnjQf8Hgo7Z4rhADdunE9PLP8cstxKXeP2
xBgxMrU9GQpJvwcJVOoXo1FpL3PB9XPBmyFTJD6DS/Hq6nPpV27YXshOFhbonwgkS7RgXOayBUVl
ppALGUG10c+2jYWZ4x9dsdJNhws5eWgRk0ghtENUHpUroSy3vtWETsbx1M46auYg8K5nzpB8UWRn
n2yC+G/+zpotM9de6uHv6akVk8s4zWmnUF5m04qElGRYxoIHWxATm4bbvGC9d1liP8xWHedNtNWH
rBzXFh3y/Mr+1LSHC92SeM1XDOi9osYmRI9o+yMzbExNWzdnrC9ucxXlmVzRvmO+4lNT4KDAcYFc
333Q62hy9iOamGmNMyvG8Drb8sNkRgBAzc4c/X40iE5YeFNYs8HF48VI2XK1z7honZsBGvQdNzR2
VhS/Xb2sIzOnG+rpSrGM4ti7RBevNF85sfHiRRNeGCSclnGLuiq8M5sawaChsEiPmQYpIhPIhP0W
l9HgGzaf6HVqZzFrwqwpManQ8WD6iyadop0RK96WthzjbsNdkY0LnoBpxgTgOcOmtEYW5jFFwGuZ
Fj2bgiqCVfCjuPhH5dVl/J25TvnZ/l4t/aiA/rOUuqo+CsT3Hx/t5Wv19Tt/q7r+7yizztCtvyiz
mq74iH8tss7f/0eRJaVFleWxIBOGRXbGmb/zs8iS5jfhSAdRreNJz9Nh1vwssqxvwmRbTPnFAEt3
sXT+R43Fv+Gm6VKdsd7+8QP/SYn1I9vlP1WLPK4hDF03DG5+umu4X+v7uSJMBtdLviucV2z861BO
b7mTMX5AzNbGNtgRwX5UTDhZnWw/BiDCOk9sMoIc87PtcUZCMnnJ3+Te/N45/XxanuvpmEf184vw
eweVZ1GaB0Gc7zCu7Jl17A0bbZlXUfDhKPrlvbr+45f9b0WXX5dcgurf/+0LAemPB6MOpLxE/G/w
yv/+YJR8hqDQyHctt05uLyvSVQ95CaGMkHu/jeyTTkE5VONFMNgZcsVg5AXJoHGq73YiFHJN6CuW
9tlbyaOlQyyRGgA1ZWvvjfvp9TiZOV0nxuHGg24kf4sKPbONvryH1OEeHws0oxgEvtCvHU8rJ2Yn
2S6V3ne7Zwamt9Nb1ueoBWK/2aIA27mW4fqNE5EgOlab7h/mR/94DX97Dmc43i8tr2anhpzqib1F
zVTJS9FBj+5JpgoYnuue/vodO0tq/+IXdr7wkTo54Q4hehVxwfA2VvWxUNprVOy62XnPYvv+rx/N
Er/jNM+/nO7apm7bnuFwvXyNaqm0Fsyk5Wnb0BPlDjv4itEmmm/YM74nku1oWb1fsWVY5WfLDvki
apd2beJbpYdfnlXvMR/SVZSWWFLi8dpCEr6vvSI5KCut+BHQOPR0gGaPqAp2NJ5erkDDQICQEJCM
ECpa9kXTMV0eTx3+jvs4S2iKVHgDUiUAS4AUaB6pCq3ANE9mPxztDMuDUVOvG2oVkDlQhPp3jOc1
sS8CTpLpXRU6P1EKlG0hIh6XuqWpRwx17fPoMtksWf0COMnC9tD9sOnm8yPD2pgUdbKgzILhmRNK
tPOSjiiZx4uCffq5Eq+uh7lsVl1eGOsSi1WYITCcYrz7KP12pjeppccg/owq3oyWe0AJgccorF4j
zcXzn6oXEZTb3qoHtLX5OyOUhK1j9TJHZkU6tsyXSCOLIBxuNN6MOVs0k5UdTKt4TwcoOqbdvJQa
KUKw8kdWIhTPQ24cMymjQxpr0cFLn7OIAn8s1Fr0mOl1Q2Y+SWkauSBXo6vKZaEl8xm9cGtCKfJj
uzQXGut4My22ZD09i2LeMc7FtGyutAkZWDYplH01jlG8D0vTavYpNNJ1BQISeaE1r0dn2+eeQpwb
6GvuFqCgq3u3HLulkNHl6KL6yzStw8JlNjeimpeFUTMQh0HR2l314HQ93rMY1I9yGJ/T9Xg+C1K0
MMzwOnVjRVSOtustZ6sbaTIPiPyDfV2mzw2KbMQvreMGD8UQfzZlyWFkv0dNfYT/IjIxLp3HGijp
ehLDS5SzneDp9JdW1iM/9+BA2cJc5O3N3AaCvDqyvxiSorsyGE6zTSYwM1ny2zobJxhWlUKK3bnV
orDQtOR11vlOMq5cO36kQZzY9A4vDbSSTTm1Tzi9Ol4x753faVpoFgayoka5N+rIkYbUuBs+HchL
gA/icpMnOingxGogUjvZiCF8ZLd3qQIL1Gihb44zc/YSoIU+GIh4my1u/aa96NTEErDst+BRUGYW
0uTaIjPbQoMWcBGc73l1aBzqcnjLOTqMnOnwbN33VbEqVBot1X2elQQk5/mLbUZPHHJH1wlXoVaZ
NPyU2wJnGTx+tRSZ11H1xa91mD2yEXqrKyiSWYWmYM59/G0FfBxPb3FcHvomSJdpBeBDmUHpm3Me
7IuBaIfIdX0QHWplNjyhrssPGa71S7a7dwdBNXxdMXGOo+y21uUxrnq5DEStr0SrvxLX84g8UFu4
vU2CYo3KnK0NG4P0xS7M+xmOw6KKvMeaV2FhKPeizrJbNA/SN0wtR7QZPlV2jZwfTTefQiPtrkSn
UBo2yP9ixinojoxDhnlhUakRQJrzCDDKJ6KMjSKsj51ELK+dDYNT5IqnyXwX6imiZ3uWDnkkfZ+u
rELJVVIG4zMgb9+L8MKFcXEXyuLGDdEglWgFjnFa4YGXzrpDNbczaz3Zhj3b5NlMbN9r+pZtvEVJ
4tnYXeQm1mT+AqPg0m7mHeIV+TxkxdGM8SDPgOguXQ1JmcX7ushMfd4QlgoUR3bmWqudo7CDbtOC
B1ki+KzvW8x61rpouxheiyz8aGDo6aWJcwy1cKsygYtX78Wuxcl4MycVvmkbc8S5YS4GUbFRxCae
hsNZclwfA/zr6/P93pD9JxIxsXdDfR1LnHFpH14jOGKxSH+6dd3oouEFuAhjLrgqkcjSgHb49nk3
FjVatqS9+qTUiJcVWLRVkrKkmTQDxgi3XZ9Uo8OMLXbJZx9Jw1BHvjS0lRZr+dqSoNOtOo19bOzz
0s5rUB5oNCLi0VdZnXzm5o6dINB9o8j3hptPuOkCg42GdglvY2vnl7Di6huRJOIyS+dXO1C37ogh
fJr6g4G/Lz8fgHihOl+2zirL9kaUm9dza9+HHHk7t4Ck2qDTUuRLHCXULlTWEA5ZThrBKSj7jPMG
jWYTj36m6tFPbIQJkZlutUp/wGvhbgRCEd/ucVZ0Lbp0FJkARo5ebFoX3aTtDShsftciN40L66TH
043dh2qNCKwp56eCpfQiTRK1qgvjBlD7Fds1Fl2j/ta6Tk8avKWWGStj4i5QWLY7tGIwZ6orblve
BuGXD+7J3ifDSK6us5OZvPLg4/qGQuM8mMHJNdBPAwC+FqVHiYds0g2q6iAza1ioSUP6x3yymHvd
NxwNdEHkFIs0kN6yMXMslvX45AbFk1VWI8uo6qJU5N/xrpeV4cdnT0B8lr1l1Dn9fDDNlnVuzRba
mZ+Ujc+toAqCm8SIwcRhfNasaBiBlNtwd6qdxyr8nPUIr8zoveZVwVk/XwVDb+1Ek+6DWa7NZPj4
63LJkOd6+ffyzATN70gLY6nNifalnq7qOoO/WDKw4eRbsrDpuVsENzERr0FW6CerLdWideyFdLEl
t6b75Ap07KyAgcfpV20ZEjqVkXXSJazqG69bIhxw2csX6dGq3RUeyGdskvp1bTq3AZ90PShoT9xJ
HfrJ2ztTUy1MHcH2qCY+KrC6UVuY9aIyvBLjAKA9N8Fcg/J8xj/dFAKP0QSkCCQdY9BhEWAcL6Zw
W6ppL7mYCHfa5QHUDsMAqu7E6tFRlCxRV7875RN8Wn011tjTZ0PEuPb6A/yd5MKRETVIrQHkt5Zu
nTlIn6Js6XnRo9mGPrPht4nsi0XYoubmuLo2Cnmbh+UWZBVJ9s3GYzzKTA8FQwGYscdRqWdPZzUD
Yrn82OXdEv37jaEXV4QP9TtdeK+unl2mc24e6sSkBIwIbU65h5lquNaqFYHjF16Xaru2NpE7h0m6
QJj9vU5RMGpOBQwr3xohOTPnO3FcxldRPm8LEWOJmjPsFGLcneswa6g2VshyS6vH9TQyIHddbTWU
KOIS7ezgimvfzc1Pezj7LNFpSzntw5IduswJ9BSq2lKvXrMl0xZ9bfp8Wi7ZkSYLJCVky5JNG+T1
moEqEDT4G0ONM0jYOhLZRFvVZ93ys5b3L+eHSStzz3p2kYtuaztU2Xm1YeyGONL7zu1iRsKYvKg6
fRnaepO2tEA53D+yG3KU3IssoGzCzTb4fbK3uvApGMXWauNjXYVPxowIXKF/aFqelYguCit9n5HJ
RHp34cp2ozX2I+qOowrd7Cw6QGPJGjbD8qH0/D5CJaWCa5RXzOsEVUdjWicE0Rtv6lCW59MbS15Y
O7byFhIdz4CTAAUOppq84DRE6f4y94zo0gw4DajoQL05XpWsmc2/6U5xDEOuiKCHccTlva2ZqG3Q
syk0FGfocH+VehfoPE8ldIMiLb/TlTo7RGEgfcf5zehA70CVAVds824HzNFnfBoFMa+SlQQm2wRa
hfmRWJiR64i7CFkmy2DsMcTJ7ylvXohx5TiUzZ02s1wVfd76Y+TtbIhHxYwnFXBPu27za+ICGvSA
hlhCNTwh82UzP4z9prb7nagTQoDCRwoAdLPRgT58q0oyA3TdDZd2YoEvj9plRmwwurj4mtLU5l3m
icJfPmKUvp7yGoOaPhQL3MUP5eAE6F4wMHnIpxS/VVyFASpx70loDngNzGV6RFhiypeQPIM4cNUt
PLUbKvfukCHq46+HvQv52O8YlWZiQv2hfzA8/jRUAdkz5GKqkuI57Y4K5yJXpAYhz2x2QlTyErUU
wPVo3cXCWYSIRkEtee3CqOI3Jw8kmhTjumCGYrLqUbQlY2/fodiIfUPQ/CFoFJ55Qfscr4O+opkp
LjSzom9obyoGg74Y24B1d/pdMc9DE2Gtfhzc/2h6d1fm/O/rQO63Leh/bcD3/9AKVTcYqPzr4d4d
4We/jvZ+fPvP2d43V7i6x+zFIzdKtxxWoX/M9jTx7by2ZKrnWZYjuJExU/g53JPyG9tTdFFwuxyE
FTrDrZ8LVPubZFPFAlWyPBC2Y7j/aLh3npL9ciNmlCUEgWXQVpg78kS/TNEsAxgnC4XFsHQWaO/3
CCDX5nq+DP2/CyH4ko7GVOTLQ51nVL/Mf4xJ76eZhzI3VFD7cIXsYomT7YjN72+UCH/7ULzovz5U
xE2TG8X5ocJtsc43E0ktzUpft5tsU2Hv++XNvv7j1fp1OngeXP3Va/hlBd2NoWrDNFyM63anNunG
2phraFfbv34U88dE8+vjuLztDgt0wrWtL+8VVtvGdXAm6bOFoS1qxAoge0sdzkY2F9rkzzmG68sp
SjRsqWmJFrAYBVvoJlTzcfZcgYUNuXCM5W9lsGJYaeiuDj3vXLiQZqP2TlW27xLnop/GkfNgEMbn
00mlZ4p35wOp7pd2hk87zYR7BV0W6VPdN9o6nCZEswqQlo2G+KL1aM1GiCTUxOxvNLQA/tBawBzc
yF4ESoK/VdJD7dRz7wqDec1Vkvh1yAQMuTULOAKb1rPeVyd4bw1QvtqGce4ZH9gf5Gc2FP17XZjB
RjIIhx5cxL6phcytOvwNERTNFcBZnXAAs7qzK537gjd/gEv3Fpk02wuGJ/bF3MIvgKY2bQIw7YfC
ScdLotGi/cDaFPp8y8Cb/9BjXuQsvqI1q1cmgRcXIdMahrtKiSu9bkS14sYzPWdNXs0nfTBd456i
Pe6ua/zGJUuxNmsvZ5lRWHch2RuviapKY2X1NCdqoYUQZarEa2j+MnzttR624bqHZTiu8MyW6H4R
j3DDK8pKGiuj6lSJa8l0yl1lyT7dQryGkYTATSueeOX6xEenSJchKw0HiJ1oxWMXRNq0MoTVwDUJ
Oo2sz0g1bxrZfTXgs1r/RFAFE5KXP4xPWqdNiFK9eGq8yU/ZjW9UJ+vukOu6B342qIP+MLJCNq65
fSGqN9FL3mUS0ddSdHMcUujm8WauJwEIQC/BDr1L9pAB7pTMvcqAbC1hfKXryavLpRU5lW0yXnEY
T0Ix7Pw+vpyTIshOmtmqzxA3zDqMu4DQZlWU14QBhvvOzr1Pq4sJConkRHhVWGmLEms5VgujTC/1
Qea4cwvdwKdnTQ826wvSNu20uCu1qeRY6LP4wYbqCd5dV4CMuKNa1y7JSGhXVZIK3t4mOnrF0JiL
qrCs23zUKJg6yZgcE+k0LStPS1YAa4f7jknDvu7T4KnF+OBrGCC3dinHtSL/YVEDn1y1k5U+UPAX
y6rrnH0F0eOjSLrhrcyz4L4ShClkPUJSDG84tGe9zjYdKeK7sDKgIIq5ilesHBWW0ggZ+ehisZ8T
PbpHOEwZ4TgDO2Y8FGjvFe/bWxJZ/c4pOI4Xs0CsAtfP1QDzD26dLJM4H59b5B6+10/Zcz6MzY2t
4gDFt1ui19NrFhlMXCZE64UFUdHWxMYzq2nLaM1c2XkHQWdwLeeZoQPa+0TOatWbmnsc6srcDkYG
KMEm04JhpDOs+U64aIMRunuhJzqFoJdX9xBtq6fGTcQJJMF8P0lt1PhJsbolfRGxRgwnA3YeyfZD
OIkWji3j24KkC7wWaJzf0SWx7czEkJ4t3N20ZcvrXIWQ/Z8nYtIfcz00n86rWLEowTUdWYhYa2ER
4egaCOvtOS13E/rtDTDR+AFMjXarD2eqhRlE84eK9WY5aqm2Eqi0oeYG7VT7kRgErm4VMNkYwhIV
OHbBfoOcOroVVQ81gpCi71gx5vW5mmfaD/3kdWzlcJ1b9llYYlnNZRMUoz+gS/YrhJDXGXPjk81F
vS8txzy36qQAoI44zahWlqpSAWIZPUKmKiGvGua4x0KCSzceozfkluFexyD4ZmW1eeoLLes+Hawo
11ZLjRonyjoOVYaWEsgbE9M8PDbubKwSGGMfQLDqEwBDJAd40dcQ9YZ3FNU6e59UbbogMTepbPRb
u4d0q6shXtfjAIvAkUqudbhfbP9i91ZFZfSIU7S7ycMpJFQPYwR+zK657RpRP2lGbr4wzYrPmWLq
QvWlfhQ9PeYEC2pfjoQNF1FP4iEOjm2V6/0NiiZ008ZYPbeF993kQl7iSm1HXvL8TKYIyAaAhEFY
XdMbeAP1PMW043TuqjVNF7G6RcXc4E+Gi+05vtGYxjGOivLOSKDxLr0+qi+TuOw4JGrv+wT7j9Yw
RvzsExHY7mcv4M6N7oQ2JqXjWPRNkm4QoHQ+dj0+H8KNHyHzINZ2gtpZE/Y7bscedCh/znJWIfnB
DAJrFYxFcEn2s7biVIAChlEg2QHuC2GzJajpWbxXGw2R7761LKZdeuwdLJkXq8FLBh0pedu9Bkgm
IH6mXg0fGmxyU9vGq9W0OlNb3aLxiKZ4PJ2lyPfD7GoLBUL2ooCUTAstNfUIvcreWkOottLKO3Y+
DAcZaXRrF7fJcZRi3gQ1I6G4NPDohs47DCltK3rhPTeY52hbKplsJkXwwYLPPfQC2IFrNPrZDahZ
tYPtCdHLI4MCnO/ZRJ8Ubs7XRXSjRMBMgUv5whhD+17hStlHWVBfzaU7ktxhIXiDOF5oe5Ts1sdA
zq/CbtLbBwb+MfLyboyzFYMA3p4qKxq1TYeI7Mp07kz8LarVH2o1x1uvUYGx6KWt3qM4Z/2mhRFm
un/e9fzXWpr/1zQL0mUv+q/7muMrvr9fG5sf3/+zsbERckJaPAsDPNeEVvVnYyPPXxEuf+exledN
ptD/UxkqvlkCgzFeKP7aOwsK+Wd/SkP5IkZMmiXLlaz0HflPOhsSkH4ry20L5YOOQsJwPVSjQjrn
FfEv/UZmkudqY/u7ZkSyCF/tlXfVcW6ZBlEC7cq4M66qYaHt23hvH6VcyFujW9RbCqHoEvDzCVJW
+NDlcC7co5gv0/LaVjeas2vaadkluyYv15iyV/PaVPW2/EQkBikL1qv22Pf1umBIUlnvTXovWfRG
p3henCfihm9/5NlqvI3nE1hBsrOwl4jbTPrFzlmnK6ZXwGmmnXXbrVjLQVpzIj9aem/UdTcRwMYq
OyV6tmJ/uGZLB4myjvE3kyDT2jeudp2T4WJHl5NiVNYcTfdaS8e1x6XpkOmQsXx1+g9hkXSDuaUV
0PjuwjDkMSy/HO6ygDKqPCi5H+MrSwPOF3zEFEr54Syky/c/8I0BkQgQXo49ppMekHb0YHKDD+pt
p4F8ShYQXCKWewyDMkHGoQ9APg8WnNm93xlyWeW39sym9bJhPmZd1Jb8LrFMariE4t5X7uhXBvl7
MDMUIDM9fZFNdqmHm+CpCU8VDF6xM6MVtRE/t/CWjF/d7iI23tn4LhwA3AtiZ8oFVNlFcfIe+gdC
JrmpXIXrKVqbG/Ozg7e/hg0jj/KmXaAXfvAeiKe7hxx0M7V35Tu8Dw6YW91nAnXb6rvYofpZyOK7
hy1PXbWXIZXde7dTB7Wej+2WGzRRyj5cyXXsU8VAerooHbrnPsQgC6AY6Zc/BXdVzTPqcYimS4Od
DjleJRXOO/Bk5H7cHrBoOkADGDzDHEqYnm51Y2tdd8BBF/FtZC/d5E7wOUnjdVPdT2pvcB8+0rhF
J5PWfdzY3Zr/8LQbWN6nbg90ZNX6Qt7nj78cAf+LbvdLc/3ndWW4uqVzmTOg+P26SnAX0t+h13Nw
q1+oTfsodohZ19Ou2jh/CG/+0cDp/8+jl7nNX5y8XJ1AtH7Xi/EP/jh6DfHNNTlzPaZAYC9J3frz
6EWuz8nq2p5DeALkyV+PXv0bqhTUYpB3hGmDPeB9+/PkNb+ZCFek5+oMaUzB4ftPjl5GEb8dvZaN
yQOzgKlze5C6jgvgy0ekgdMijOoB4704eU0a+kNMDPEYyAqNk9EbVPtp7DwF9CAb15lKxLYEkSIj
qJfnAIKrlD5/mbsiAXnN6ua7M7TRi2VUGHGdtKN9ri3XB8hh4KUPSwz7IIb7EQO3O0LlyUuW1Tqp
IQdJEMXeTWa2X7UxqscezQCmJwKQoi53MfuJ2UWbGvbTjQEeeTubdXrjJU3znf+zdhHd68rKwL8P
/Zg6JAY0lLKjwv+YufQxlh0mnJnoDbJlb30XJCN0Xrwhf8SPKlDQYVBWJ9B8zZZkIOsyL7vgdcwV
4M5mbh501nR4uLKCG08ELHsT6l2BR7ZxEj8mzmTrsXy6JTuG3g3f40L1TXqBsfs80A8IHusnKFVA
LT0soGUtLwEYCoXus0rTHcOe8ZxMJaFS0uEGW71qvYNkyv3ozn20drHTsZUJCjvz2WWH37NzOGee
hw57HR2iyM6bhTgYVTQ+klSrNqGXNfe90xqLJNDwAcyJfLXwLT202exuBYz/k5uFkgyaAHMZSwV9
w+acOX9I33c1NB1JZYyn5QthPu4qIEyQF8Wwof6QzIb8Df9z9+q2HSIHhI36Qpe5umwS2MzIVjpu
rozs52VJ0bqg0Ue9EPdmhk1/Dp406E87yoABsy+PbVgakOcwKfaN7IJT6GC3S8At+p5mheuoJoBw
Ag36ErtKu49jrd3O3MH6udvDJuFG7tb5Rdnq4VqULUgqfts1463Rry3FBGYy7H1VTzTnuuquilYY
N56R134/gxnVHK9sWT7CeMD2WfnpoAV7wY7Tl2FkDque64LYlLH2bguzjABQx+FLLZ0Y3khuIEeo
IhPHrdFy4WPsiOYdaAX0E+SLbEbCRC4NQU7Koskc7TTIc3pYRZzkA6bX2FjrjVLw2BiBTAtlnJm9
U2/EW0jCLSNAr2ZjrNVnsIB2zppvyGdgnRMwHjCUkdpr7DHRQ4qd1wZxqDl7zZyLx7Zxmveq7axo
3aaQ7GtHWS/o/7nDiWxGfxRBJX2yZ0x1jDJM0jmU2e1AaAdbjSRyskMzqvkmNx0WYuUEhCMFz2z2
4bQmRAWSjusygcvReu9bIwwZoDGfHIumfeBauIbmzgAMEkRzDW3RuZNxWN71TuU8mdDJjjZSJB/p
uOGzJztPNEfttuGTdUkJUV3z1sx7i+HmmjYse3bNMn4jtXC+ayWs7HCAR1LUQj61RMWvSR6hNJs7
10eTJm4IS3YfPT2cXoh7Kg+661QnIm6tRY9MfCPHMat9MjG9bMkyqb0fvdb2+zaVHDJtstGKRByx
VdUXTJ6sT6t05FZDg/hqx5XcAdkRK6mEfafo6l/7rp2vOVL6S3N2+nVZkMZgBbJfG3kr11XXqAcE
bcULKhJ+fD0Ay6T0rHaTq0Us3Qq2hJkTnzo7Ii2shTAOHKWLn0ndUieyiqIrzO4UppPruafayf8n
e+e1IzmSZulXmRdggUbNWyfpMtxDyxsiMyKSWtOM4unn85zunuraQS3mcoG9KRRQIiPcSbNfnPMd
ba/YyVJepMMFxHodNXMrblOayo2p18uGZDrvKCzL/HDi3g2GMp2vIj6LUAYmiBvhrlTMkLiOwFLK
51W13rGXEHVkSXzO4AjjBm36cET/BWDYgK5oGI4eTLm0To6uwAgAyyO6w+EZ5dCMeTIny3lbwaQ8
VpllMNVEdP5g+bMlgMQiCGIIJhLOG9m1fpAQUNTtVIKLY1uTm4dGAF9p8tQwhFQ7vJvN7ShEoUBe
an0st3yELcvqWcl5s+aeGVWqaKPU7du9qaXV+f/3ieNyNQRaBka/v6tXdk35o/6P/ffVBDn8x6P8
CQECcP7n+Ofu8R//l38UMfYfnm/rwrdNca0f/mspZtp/OMKkEuG98V2DCuZfvaNp/mGaVDSUL4wy
BW6mf9UvpvGH41FpIHC+iuf/aaX8RzGLPYDtZPLd/E/FrfkXWTkdqYXQmQEif4Wa5P1lyZK1nWaj
hGcbzeWOhMkxQkMi0vPG5baCl38dTaC4gZsXNvpyO2dtHkIJeEabdW+YQOH9WH70xCiPVv+lrcND
0V2nkLH9U/bVja8sEGd5Zm6KTj7ZmmbtBIR00H3kL+9XMN8bs8nUJ+FitHDGaohnvF1yZ9tdfaEl
s4/KlMPznNJT6aUjXwpWCmUwmzhIJlvqU5D0yFRbC6/eJvEnta1tN71dkU5FI2+ZHlTd1D5boHIe
bJXBFHDTZmSLrum/4LzZ26Y0axn2ndulAeQw/1aUxZep0BuPZd1hhSPa0MjRbBqVNZ+7eureex1B
ncUsli5OyCPxIfpjU8CAKpV1dG0cKoWxz7E+MQkLZ+nsuT33i/DQis3vVYdVrCHSBXPlvpx4090i
RpiCeQ/cgfOuyvyRzfZ9BrUKxc5CeIlzxYnb9W1v0RW1+TXMzaQwYX7EIuBzMOm3cjtdI2GhsRYG
ka+teyXurBPEfmqx7VzrHxgexXO8tHgWF30/qUq7sQcrEKZ8bEz7YklwEGm+xXN2518pvQZc3jGx
H4XNpmvlo8cNlNhvE7PbUM4zWJ7SuiVe1ub7J1ObwdWWKaUWrO4sGC224Cn1uGUfFrcPrsG553Pt
nE2LwHckm2uAOvRKlEhucXoBVOqAStRjZ+z+9yfU/2szKutvR1TBj+pn85X9+Ldzhv/iH0Mq3f3D
uU6SHHwP1vWk+edBI3T6IQZUvmOa7u9z418HDZ4bx3OuwysoESaciP9ulIT+B5Yb3WVjD0gA5/P/
qk/660LXY5lreSgDTFN3ddN0rm3UnyZUuGVgQc5q3FedaogFijdD1T3N7pzfSAJdDnJyUR/FSg+9
tBwOiRzZ4LZgw5Te7HtaoD1xkojRPPygMmtwBwxJsiUf/M7uZ9TrI6MQnCj8j1bAfqVH2nuG2jlo
6vWtmYvxWdqrfcJ4FC3w809TAce39lyHfwH7V5dfwwcb52C6bbazBLIhlJDlzhpw+Pjp+Cp7aEWx
LbZ/ujn+hzPYvnoz/rTnvn4s7tULRTvKgNG3/zJgkMonHAHn7H7U7UtvOd0+c9E807hyOpoyQwev
KDZA3oUd+6XT78+Kw9g+wacheyTr3tRCshAsXxR29GdrUgbV2Lxmk9qAqeuPbTabEaNIYL26uIyK
qFouQEQ1oHyiuRD36RhX58TDVJEDKNkZXWcE9ARuSFQo4E6QtFHVTNnOVMvPpfdmICPam/K18sbX
WY/a2tVNc0isDEIg6STbMfletWyXF2tzqMz02XHX4mac3ejvPzr69P/zo+Ny5KHSDZ++nOf9z08U
30in54nb7xke2CfayTnSaalLsDCMcHEZJjAuHG9k/VUvarvKKmxL+ibN+AEUg7jWWp2FO+b0T+rZ
j6fkgs8DjeSw4T0iIMzhd66R8wJRRk/JX0h9aQpie5EthOPclOHf/0J/kVbwKNhszLmIBbsFnev/
33+fUpe5Madi2KPFynbOnO07p8ehbzTZrq/ES5WA5Kzsck/+mLj8/Z99ddD95TlkJYclgsgU3nfx
V0/PaEg5ulo7kuniw9GdK+NYjeVTff3ifz84y/oGCXQlRQRhsJHl1l0y+kWIN6XbQ4n55fAFHApj
3mqaps41K/Gwppj/vwhD/jKQ49EX/Jgm4x6G8cJjkvPvH1Kcz2gtV35OPihGxJO2HlLwemnnoF9c
4xNJdyTreuQv1fgyt6KqHheLXdDff1ymMP994n79QTAx4i6DmoVe/7fW6c9Pn9OWVu2v5bSfk/Ko
1xe8dvNG69FUSiyCEU/hXczafTPL+egI5A9gQr57QksIALMvhMc8JgWp3DlGK0LKhbOHvhh2xsqD
l/dvtXvIrXJrunRlDUxv0ZF1PvWA/F39QFP7pk3m7Vg4N0qjrkEzwgzcDSBNGkcm39Omp2C4metn
fY3tU9uW6jC0DmDKEXduacI5moV7AJX+6uC5RtFL1w78+LnLfOhd+TgdQSxNx/T6d+gePFqqjuEQ
O4MqaimwIheBLJrbIhySMRiw/R6IPZ3CHO0V04mmC014q68s7rZNohDCTq27W8gLjrqVpm64qnQb
Rk2bLBmKgLjZ5DTZutq2AIa2SFzwlyDQQSdz75O89tJgpSm4+tBROE1AcNFZreMv/IuPlpPeAcBl
7aBb9+yI70zw4ZEhoZvnevte9eR+1Nn8BmbV3to/2asV4eLjwjMTSKINzyqTN/hIq9BSUkQ0g3U8
8ZK0t8BxczhZsWxOyGq77WrVKjBEwUiM1UE1mGcvbQ/rouPfLiT8xBbyIZtDHfc3wHtrwGGR2N5j
1aM5Kc1u0/jJfT+OH1xs+W52mXEh9WCCheyXvuFnTkojJLxITUYQL/bMm6XdZ/x2lvu4xP695huP
rrmg6tIRcWTKNMIKbpZuFct55M/XSmHeAiZy5tqIGlWDJY+H1wV5yT6f+m9wfj8G14dGWTKzsDko
jZZUC0YapMhgnEbrn1wavQEL5VivWbdD2+1fclJ7Ny50qA3JPBfCattorLRHa8TgYWDvWlYKVYpL
QwzPa2ujlWn38fgzNuwflc/EQGKrDpPUOBmxuvQ+i6T0trIX3GwOq+hxzQNqSgd4vsUgqTwtNODn
HPQ1qAB3F+vOh6ZWTu8xZBF1I1bzTsjlnGr9++r70N41KNB0388IJOQuR2VXpzeYzMogJxvmUA4f
csFuhHeDW8xHkltYD/jHcoQWqoqcdiX4nZweiPt0BWqNMdOvzcmt2Z7k2oc+EVupG8bI8zmkdypP
LeRTNpY8gF44l3pxjNPpY1JDc5unXNIOxmDp1DqZ8oJZ5QDNIjNJE0uQKFkpW3ojt+86uZxc8aW4
R3HLo97qVvc8pRMg6AZlv9GRpiFRRmwLS/T7okSxa5kjQI3Bvk366QqRd8Na67ydl4qLTTTyjQ7m
WjEU3tBBMbUxlpfZliOijuYcV/xc/m+i4orMu+3cVwtdwoajBzSKQmrAj1RPjqIJ8U+EjiTnzitD
EsNuYxItA+n3WgA15dDU40/Nn7rtkGM6hj5BnvJhkYyflxnARINFEyrbntGDmO0XoO/Z1kImAh3m
m0SH+VFwVJEODuVLX9/smYQ9AjB2pVZMQevY6kM7OEPD+C6WB5b6dmgQCEJsm3hncz9fORgvhV/+
wtdHWLqFxVR6w95ZVnGEoCH5oVBBe2UdxHHcvxZ6/5bmGExmA5UwcIYdAdFnzesDE3ghGBBBvqqf
gfpf1/cZa6ZhwGgcu5SIvUa/d2o8gbkiEa2w5KtqJ4gYKxAubzDghVZB4aERdPP+pu95bmCOYkcN
s1GztkTSwX+x0AlIwdjR1RId1AFKt7wpPnLK2Bp5y71RXvxFqJNZ19Fc26z573W9L6MK7USAbhTC
/DXsoi/SebuKeD+CmIEOVgCEHNRXw2QUASSO88b9AAxf5ebbsADywfLchDCIUEZk1b5N7jOzfnAb
7dkV2WUg47qEnw5EYQdhFJxO2gdsUok60/v7ZUHUsBCteDc1RMZtjD7D/ZrZzdarsA0+NSWQURjG
QNJI3qlLW/CxflJ64rJsmosz0uLLsa+DSbsfa42hteaNmAjEHuhtF8wwxbkZ3XO5EOMYk8+iI+g4
cFf2iBrz01D4K5R+i7fUl5fcJeNG5Ip7EH1QTsh3SG+qHC8L6TitEGPYK7w6Ts+ke0OvpJAp4jJ2
8UQSqaQHGiCMYmV5EJdTMGIRNfTkOcdkZcvyBa3po9vGj0Brf3T9JZFQHAFafBSuD2vXL++4G6JB
DQMzbLcLRwRIgaux4Lgl7ZgXs12+QI6PkELIq1iyH8M4x8GiWh9bq2sACiE8QtT+t56PViQ0woss
WRBJBK1FtESLmLjkZ6/b31WdNO+ZUhKSebQnwYWny7AtrBfN4Obxk/LWdH1WJy1IdU8bn2xnPKfk
smJni98696qLNM9zQ9CMO0arAXCcLNxdyQmw1WrjIDr7adQIxioTC5PTVB805T5a5jJh32vuiuVz
bDX3bbXxtwlb2xsZTJyUdFN0Jl9mjnPaNdY2jGnbcdn2gM7SB6xZ/cXwQnLXZwbo5AW1tcAkk6dy
a/OGBb29DJFj46AlixWO5EdqD/3OqvUlRJO2G8XUH/ut35jGTVKKYJ7T9VkNS+iDCXBbACuW7fQ4
ypLq3IDhDH2qu5AHYDywdGI35lS7nv3JKe98RhCJcz1Ed5NiUt3kJQwiIc8zmusbgrlwOEqHr9bC
PGBU0j6pabVu5FJ/ZO2a3aQOpOuyHXZtMYHNW7A9ZblRhJVkFdSLTz+1PyTpN7tK54mtE885+SNV
0zS3nyBPSOxELQUHvjHELwJLUVZqaD57yz0ATG3OvSefvUlZged2ZWSvKAoEOJNQlzYr+SbfYzHi
eVxNJGY5XqaZkIiZC65wnA8zLw8SPk0QZ2yzvGoYIr+s793Sa87tFbq4lnTI7fRr6cSdZ1ztyxgl
evdDzPJSadoJLha5xhL7DOBJkplEsitFYR9r/GAv4MU+BrSXFFzaDZze9a7xFALMibJitrZNmz86
fvHDT7KJg2z2iXBLn3tDAf3y9a+Wt2eyDRmt7YPGKGmztPUHykiG17O+QQGzb+cTvPgHi63h3gYH
jw4wefdn8+j3rN70+Kkq17CUC1O3nlfSd80iwOCDZAM5GHbPw5ouNtk/0A1JP3lJaAGYzKX3WMN5
lZa3nEJlGfky2l+eMl97h9S3Sbo3OivGwDXFpnLEXad3t6lnfOST/955zROxooUvv4UVv48+kUnV
YrYIUZDU4kj+WoH9pJ1J31g3m3qore3cv8UOnFgwpwC5jVqPiIn+pVX9py7H9yI1Cb++3hFLCiGI
RIrNmC4R4QtzRLLnSci121jzdNFYFUdTh8u79yhWu/QWHtB3vN5qYrqtavmz0pgRIkH2IoH5a2MT
jLrBJk7fDy4fkD6rrlOqahLzgOBbtRXYTflJz794WKfKlXi4uUAlRuhMxzIvGBjvUKv5J5SthtD0
Q0xKt1vYGOe6JdCcoT6gF8xYMXXDyV6LW70rCTZpyERr+h3k9IeRUBACd+VjlxU80sbXqroQ3+YR
7PKzvsRv80pIGx0F87rfWU2z2NqUGCQ4+dquSOY721u3OkCiTYUPYyM1cZINsg1ua1j3/p3woRfZ
VUM2QGnfpfF6UrNL+M3yM9bNKJsRB1nTT90VR0X0JN7A+dhVZDFqjn0UtMDgqwsTbTWKxWwpKXGu
hEx08SyrJXWmzN/Hat5K6d9gJTmL3Lxz/JjjAQTannfgFzUpvH/ZnQvHuoPRMYarhvu4Lm4kUlto
TNNtognOAc99Z/bpwZPHem5kths0BgSkUSNebWn4o5TxLFmfR4PuA0xIRoK8lHpEa89Ga64hWVsU
l+lQPw3lyMqeZvVBwv32ByUgCAzIicaUdoLdejeS8ZQNZrr3SRJ2IItOZbH1CouOYXF7ZjkWM1Xs
lFld4RoWtYx8/xMar7mvv8gjP6leQdTX8++20GmTJmfH6p2IRI8giU4Rgdqn3sHGZ9+Vw0xabInF
cyYW04FozLU35Mz5nUVgQE6QqRpwUxbdO478sy2D7CpQrYKjQBwtftq0rbjOPS/y7NjZWlNhBz1C
J8lz33bVsGX3+at0u1OsyH2y5jIPjVp70DHk7nvaA+Dpj3CiXos2veScrxtIP7ejW78ZC6ynGpdj
OR4NRWFEpPBXBpPYyb/Q4Nub3k5RcLWZERTNuPNYEQCTlWdflMPRt61dE6vypoSWheqtDfmvj5Zl
HX2WZ0FTXhIfMXa/srMsrDxlRrb+bPgDmJvulkl/TCS+2lVMJ47GSHigYrXCsQPHHcaotr2zrJFD
TWBCRojmm0JAEig99tE1rr1lmuD6GfmdN6+voyfYbix6G06KUOt2vauODlMwv/ezIHGT9lgX0GYW
kDik3zadiYF6HRdm4TblsvLCluNrNUysBAjvwJNctK7RjmqhirccEn8yHBYB28cJCATO8q76yuPF
2vIVHhwz2SXFdKPZ3bONnbzwH01c1AGRRuyeBlLgsBhmzAlIUcDhSTYWeRFHMXDUmtMdrfZD7Lrr
NrPtqMSO82hqpE7EBmE66jp7yPCiE1phzA8M8LVGYe9Vdbkj54M9t2cjkG1INhlJuY/chsDAhHOl
13v8LJVDCow7tDTA/UDKsFbv23Jo7+YG21+fxEfLy04DoYZTO2mRpztOmHk6EAY7vSum61Bhxe9e
FXOIoBsi+9KSwp0DH3Kx42qp+yMh3Gybz/RZG1XMu96Jc3jLktHl1UYpLe43aWKDtCiOCdfEbivN
z77k3CzE2G490Z9JMx72qGTOE3EOO+zVpAXExUOlUkhik8cxjm+6X49or3s6X8O4bXX1VDZvoJzj
ewjpxI7CZzuu1cwGJ74wuNVDx1ySsGASOs0eRA5DuQ8kD97oiBH2w1jussU+4xjHK0MMclC7015O
NP+cKH7gMuSI1p78l5mUPTlRCreLeHVmzr+ZC0gyGgzMDEdtzIwbD9KOWfmyISsRUWZ20Cq+Mjsz
Er7+OJpihsn4+DcaazpglnFYjf22N7WbSnS7ZZ4/3doJCm2QzHlyL3xyFp1E49IduQsbJNQGkJV+
/WX1zg3yGNJbEHDgzgUpsCwmDue2J8WOir2stQ9D7+6ZSGebtMU8UQ35HJKCVAe8W09GgoAQW3oJ
k33jrEcMxrighfFoVCreZiCn0ABg7G5Mpqxd+5xi7d31XZpvYrSUrpYb3DIx+Pc+nLAYHg20JN2Q
vfNGwuuPHRmak4EHzu2zna6pfZrZz301TeGqq4Q6ennCZk8mZsppOjIpGyi8uxgewdDqfmDBhY8c
yAabquQj5rCnjGVQvCGfgHT6caSZQ1Gl0eCy2kQO4msOGRGywfrOOiPVpsc1ycPKLs6ZAkO5Ksor
2jWuE/NQ6kV5nFNiOXVzPYu2YNhHfm1gTd1tXWuR8q53rzfouxjURuCI8lL03xXrZAzeOiIofoRF
MKzP7vKB6U0yue4mXtsf5qel83SU+XRY/fo4Z9AJV4TCG0sjSKvOq2umivOemiu5VEnxoQxkuG4D
ONNlNgP3AkYVlpYANdZ4kHN9zfPyIoOH4SZHyrBPk27cDKmKtBbAqNXGNwrrz260qDvrJju6WaXx
Xb93PvGGjQ7NgWyhllyJumYqUFakiukXH8kEa18KXqNff8gRHW5XjVS+M1tLjllCmN0nfEfhmKgr
/RQrMUFSG/oln9dNkawJFhRih80LbN5XdEIhwzKSXyr/sxtnVCSpA28USmQAT3K7WE6Uzw9K9G+J
pctgnJaXdDU5JB6qBTWG0gw7TLrsYLlTs21141mMwHPFYn1WuvFYl4N1hSigZjmBNb9LlvmMqweS
EdSXoNNIlVEr8ZVUeZFHDkXnLI9j6eCB1+wjcpw6bAwmcdy/+iK7SG/Jl53S5Mjbe0lBvt+Mjf7T
6ycagjIJtYTfz8HQFPgUGeSHIpYF1UleAAuA0bMuxWIcrILIEpMfPkwRuOTEjGeTSKOuqj4Bm/lb
R4uxSNQjAElqic3ak258LWHLoCudYT937llboexnIxZr5qt1E3P97XH8U2C3XCN1y1BYLcB4G9WG
hh350GN3S3c/pizSF4NnsNWMp86OH43OIt+y+MYoxFGg8Y/FA/HuiLiyDhddb0hqmCwS0n2yrKtY
rQLGPZGAZQw/h8beIpZ/Q4Ud73VjWw30x2NeMhieAOQzBLY3q+OFJN3Fm2712N4XaIdnMEvkWlxW
k68ZwKh/TXP8ObkMXwcHKpdBjAR/6PJezCkQK6tnfFbdl2t5PzMJ2qQ2NvP2UjhoBpoR17939ZbF
/Kk1xy+xPwtjK39mzoMGEw3Bk23a1CFLfgH9pO3TXuh8YitTqXqveeZA8ZQAP2ak52h0SgWgssAf
3YX3RFtQT+jvPDs2a8444YRhKrf3zKLct2l7MYoZxpVPurpNLEBC3A+iCCLN0KYM5tDgC+WagRpE
l8TArnFcykA3B6TgTufGtrC2LkRmDR3dZVXKhmKTsMY0qR/UpFWR2y35dhjQlQ0l6bTOoMJ1Kn8Q
M7UG9hjfMAUA3tBYD5VjPxt0bRGFBnP9VJI2goXISY5ac61HCZSKkqWlEhlcSpirra136BKyeNdq
GnNTWrxgYldFsLtBFt34UAvAxI75vYji4s3qRsNMWSm6lFG7N6/Z5DBfHnE0OoE0TT7vrvgkBGOq
spO9Rw9BIQbOYiTpxbHHbyYL+CXFIukoh/ZBGqf22soT4FDyePB0Si+n46Go9fmRNu44gudf78oq
zOuJPUhZjcdCroDGDNIzoMaY48CfabsiIG0CnL8LlUSYz26SfWL33VYF+Kt23lse1Def1m71mVzo
eMDKJh6CPvaqTSwDfF4Mve3y2zHijV82WHTpx/oUVYa3cXrrgbQS8sdSYQG5mI3QPvr5eK+aHi/A
QFlDNFuoSCAMPLPetZXecOm29If6fWMs6jCvjo7dMF9DT+WoJNf2QF6utnN6Alh5BkS8PGh9lobx
1IA2BQ+/73gil4lMAlDD4cRyMZQoK1ma7BMLWZ30rlnuu4Qn0PA1nbyEndvNy1nqHt+c/twQDxbC
82sxywqkbwUTN0CC0LkeE4uhklZTqmhKhV6d55HB9mJlTxhxls5ESUcDeiBcq6hkcPWRzkhuudPf
mxltjWG0y4GsQMa27BaKTkUzT5PyXI6pnic/9tFerqOpApXLp773TZBP1wQvRhOUufa+m0vSKZb8
flkRufSFcy8yFz42OdZeQj06Oe95P0fmOKm9aU5H8NIM9uN+A6rYDnVWW6JzHmIre42vFPHZw+8G
12TuF9q6UR4WzNJ7b+4e8kSubKQorhttuAy6gsjVDWEWCxzNfdlEBsSegJoeeSLxLxN9G2/GuNXW
BBew4UP705hpgrYOybWsTmkOBY4zYrYZijDNYkdGeBFapO65BITt5192Aa9OTWhmSa/EhgqEl61d
JTexzu+gpkwLWHOyBcKsmMR1etizX/ggZGN5tPPRZfyzV3mJabqtq6DsjROxhWbU98uLqfu3PORg
OnrOZpKvwCOVbEgr+NqCxEig6FgtS5gdG+UaZ64Hp3X9fSsoKy1OQRyh1absOf2dWD+snrtVAv2O
nPEEmiRdwfnyopp4HcTwd3rqfVOFLLBpCj+Mx3phN3iNdvYMGcqC4lc4bjDOfOAYtDlYPWDuv1Mc
y/zJpJXBjEelTkJQ5Fb7jJXWtpj0Wyle6p7VS8Y6PKhzEa5xLgH1KLDXFgMXHgTXqd/G+ask0JyI
mvS1LuRdK6tfZJHorzD17GCOk5e16eqAXheNsTntyqrvjmCeHw2/v8/rt9ian+qq8Qlzdo7SU/pR
Z/rtWpOGbgSVJWguW3bflMJgxVxAO1Zzl5kswLSM/yNzH6b8cmHIMZnHiu8GSFxFONuSvrnTeix8
DXfhxCRgtAn2nNxu3OsrZBzq/UNFXtE1rRHdXVeEPf1LUGfec28esKwr6E6P3gxuUBUojy380Zht
SXDKw9of7gemlhmsFko8GzkCUwKxNvdOz7rBYOcnYCOzV7KNcFln8kQLkmQJnULeRWaAPW1T8Bu8
CzzMQruziNzqex0J13qx537YetCQbhJC8TZ6x/w1tlPE9ow7CTBBahdHPQHTQBhfmCWdBn5xgqlI
WR+tfUVQD3acpTjge/6hi+W8NOWbY2JCUAPVqwtygxRElqRoyRaKvAADacPPz89dzNe0P6rF12tF
Z8TceJPsz/Gd3fILpVka4Rp4xv0M5bJ6slOSXrqse5wSFkTswTa+dMiIk/5TOUxgZ3OMrVkd8c7x
ojSTDOrRQW8NnVDnBiEQsoimWVKIZvFHXdU2by8zmxpOWU8A1LuWvvtlhbPAL97KIue9ddM8aGV9
9n1yF7Prj9ESqEdJVCJE0tI3r10/m5G51ox/jnjdrdOKl8qXU+hlAMiWt0l67FSm/kvXkhujHvTt
ShGygRawpbYmYckgc4jVSOj4h+TaWWcTZbGhz1uYv+nW1IhB07yV3GYyUPdj/Nh64hfDzvboL7dC
MG+uW4sIQ+TuiWNuhJNg6B3UZrKUeU6rt0wrj0ArRFjCrNyplQmhMn8a4PjjDJYQjodrKNS0z7C4
s0JNDOxX/oGb2gxzw393Bu+nTWjSMIyvFgMSfQTy09lqh/AdlqTAVbZowdJCp5iRmG0K2vmEEeQS
xywS+1eL5NekVOdmtNhjGqMB4ZvpxjSvaj8PjN00yTMrV+K/V7bMO8fQwB01MlpErN8u8MMSZ2rO
BanXLSLUxuaSp77VXJQwVz1psI4PneEfiWBaeNBxHpDI9WDBJt67TWFtHa94yyTQwz4ZgXuMD+M0
FdC6sukKyH/sCKgSCwpMW7QgABMLqH3C61PNxLAvbMOkmm8FAvUo1t/8QsEc1QrFXIu49L433wtA
/wfCrzH6mgP9ZY4SgpQLF8s0aADKO5OBSZqax3WgoJPGAlhKIziISWG8iSw2ZCfmdiqKIdJNLic7
kPYIACUiJmbMAKZRieJ1YEgLsDMWw9YquipIYvAklZsdmdmO21Yoc2eNmI1xXmRM6PRv8qQ9AGbT
CElwQU8Wd+9zfOmX/L2dvBOazQfXY3psdAhPpsnfqD4FkS/rUOKjCRpwnDbdF/MykqHMbB02OdAO
viCxdWf5Y9X5FxtqB5mkeSh8oUeJVZP03WxSXPIc/KqMUvsqTSdbFZDwcXUU2/EqA8cwmoHtTuAi
SiJ/4fjusCK8kqfIEMUyhvI+YdJLy2be4HPIrP6+LtJXJ/0sR1BtacYaVKueACO8pTGEyHYLuyx0
rOvRahQ+2z7SP1V2bWNX/blisR6Mqzfd6CAu0MLuiqXZ0osPJ9+bqeuSH4oNyCazFiN0neWaMYf5
xL6fM36LOWIHcrb89CV/ULKdH9L5GSMNoLnFZ3nN9UuAhtGHDS9a4KA98In6CIQ7v4wGS3ZPVRQJ
RbwlMfQ3/LUJhmrALEWVh7ONfHkz/bHWX0PJWTGNPPWZR2Xsx5hRwc4MGv9aVmMq0iwRuJV50/X1
E1EWfuQU/Lp9RuK2ZcR7mwoBN8J7zeSBnJLc29FD4MKokD1Nmnqp0wZi3BTbYWx1lzVjQavTwvlz
Fh/Knm7Cg5o71IN1yDQrspd+t/jX26/TX5MZszCBMtssJ/gsN2owwAq2mojFHVrBb2JIWSjAiIXU
mW7VJL5s32UZUoEshMSSs0FksETa3ak25zvNa+6LEazONQHaptHYDuR6pSMKmqbkxTeTn4Wd8KaA
41kpeU01S5C8NQHdLbErbWmqUGT6z0aXO/y5zt6rmyMiKBp6BBqtPuaQwsi41v35MLhMHNza29ZQ
Tje9MYy7AUVGk1Fx6MS+V4z0moSdjcmAUY5fuiQ4u52v+OSVuEPi7iDH5Hyea3uT5A3HcIUxLmfZ
1Yi7wekxqnpagyxeP9q/FU5Niolv8dAgeFzDdvdRpcvRq6mMMrAJcmwwT+fNjTRBNRkzA9rEQrZe
8zQVCduTlADvunbOmjOqU1F8LDlHRi87vHy5S8o7bp3e1e9J0L4pNQZExqRSsA1sdhGN0vv0EcSQ
b1O59XaQYH8d09gmrpA8jpKNVzbcaRbPOdXDIoFKtnV5BjXgk/Lb7udi2ukzUx8YSMPJRIc2zzlR
Hea499Hj8W2rR99R+LUnMreb9WJBAwzkVN85CM4iFzydz0LpCoH5BfqZlDrxzWu4WRc8wmZSaKc2
YZI++jtloa5ECvCeELIRdLjDyzJ5qekynFRfAn01+OzpDmyZf3oE/LAS5kapXdJYbICmE89vXAAF
L1eyOYkF34Ejot4cPkue+521SrRUToK10X5EpVCGfl0zfuuYXfhVgJLjw+0yseNG8umzaiYqTvJh
jm3ItQsTKFYRkUGEUQj7XV/8KSBoW4+s1c4RPvjxvYnuY+rhj8e9uZnAKYXG7D9nDgImw8rD1lfs
HwFLxknNzPM/yTuT5daxbD2/iuOOzQr0zcAT9GAvkmonCElHQt+TAMg38nP4xfxBda/rpCorFa6Z
w5Osyjw6Ighg773Wv/6GRce7d2+eCbvMK2wxblFHhazpDLXIaYanWFGzCeWz2CcvQl7+ukVjH/Td
nVFV224sz3bVF9T3vRy2SX3qSr3GvK+jzkpKNcwx7pkm8bO67nqh0iD/grbqIizbCKcMP+/OioU1
ENbXA59jzgYreaM544JQc+lc78DKiF25mKajvyxkBp1XBTNPYRhPlO8bBgqy9UwRq8C2E31zUit7
ge0talIHMYePG0buGACevHCalWPbgbwup4+OkXfy3Nx+ke2iSwVSwQ2zr90Cf1cDHtSFgGQEkXmI
/kv083As0nvO++DcS/ImE5jp1WwLeC5zFFR9sDgTtDAZw7JplMKVe6mxz73+ch2R1pZwYuxWeR+y
HAf1MpnsvA8Zdb9G1ylfGrf4WS7a0lGZMKZVHlCLgYbfEDkW0APoCrAZwrNb0KanEZADTnT5Hp/p
UfO0wn1wfD3rYsFBRYEhAEu5JRTOuJ9dWbAYHzomp3BbEOzGrwFmO88yTiFhrmc7YGjG2ViaAAh3
HqOa2FKV7H0OY/B5mx0sxvFFAXa1RvIpPSzYR6upqYDM0qSgzJg6qNDvOLShQpQ6VkWwjLomH/h6
TECTqnil1QzVLIkCBIerxVDB4tIgOclX2A1MC0B77hMt7u+mMccFJoYZpiwuuS3U0RF9h8uk+4aE
c0T6z8cqY3GkkjM2Zu7KRiZ7t6u4pHp/jrI6c0aVM4Vt5LKkUYxdKEHC8FkgL7QrjHs0E0gYqu4z
I09HH+LsKGNxLOTdIe0wna319rG/aYULohciTOTsH4hiRJpyHlLlRJnrQEDxRR1vX4ZdmXs10k1l
jLLH/dmI8QLwaC5qFJJpICCcRysxOiID2vIjHa6vpkn+FhQIe6G3n2YdWbc68Qnr1bkdQoSDff6k
RwuoC3DmmXqxn38AtR67MXqFE7LBj7/3YULDy7veHtIpuvqNmD4ngrjUyhKeUwmbTV9ISOjUyJMI
AadMSO51tI2T3BBMcOveiIB6EJS08EuTMNtaXuxuko9Q6FnSbiulKR8vV2SAUw0akADUyOov5obw
1Ru/00WmuQLdZqEldP49B62hqQ9G0PcXhXXRbYUKApZUPhRXMfZqGlFeK3E5a9DJthK9Lj+ffb0E
UqzZCpQyxQW6FwMDfpozpWd/vMLpqVX1/arEayDMicSgG0iYml5chTO3v0ZvLdbV/q0znzD+wsMe
edVDVIXEKGa4dhIjPF2zR3OgGKDRG9wiMuwRnNtGf8zANIPSt+DPLvIrKYUQy+r2RUzfJoX9NslB
4YgIkItSdkkRh55DKCzpuoutloE0Df39GWGHNdZl5emF5qPaYK0S3+SUknF/jknhFfLbQWF0x17K
wAOH+64XH85dIFe9XyYxhYdEW6t1j2MqVe4Fw48chYPHMs40YqQIIGOLoA2qJNLQ0XjEDZOPdFa6
yWNWuu3ZJ+gk9y7tpQ4S6exrGB5fWuywSEQGmROtJs301UVEetrkUqi+ShgZw0piLx2n9JWQ2iJo
FxOTVYlMohu0mkiljWywJMoKs3LzYSZMJz6wmorgZcKwYg6CkyQn62Z1WAo2v8gQuTW7C3NDw0yS
dSngGVAk6SoTOwKNFkUwMiJrhDGx65KUkqbBpuSWXl0B9ifu8Jl3m0PRhZFwP/KAocPi68/WdJXI
aC52t4ZDXzMZ2cU1nQgh6JmE3tzoNUZbFVyEKoGMtNgAogwrsTAAxQ2m7imzUWhdRMFLlH1QjAE3
qqUUF+9ETOFm299mDCwKowoETr8J6PwTWxvwEcdh5VmQzyKOx21FWEMaB4U60WPcrrTACL1jhUZD
CRaqyGtE5KmNMtLTI8BApU0PnZAEAxUDXNoF06SL9nqVLw/w+lbyeJI7KVsb6gg3UoHsrmUlmhjP
qC5zjlanudBFl0R0JDiUZyVbBXBTrSQzY6N8FGDTO4z6SlLr5SV7NPwredGteZp8y66oXDhV0MQA
BqMbiZv1Qsk9iJdsTkp8rFPg6IhDLi0Gc9e1MJVbofGUoqcGG0Fp4HhFK4blnzeycL6EI2aL9BcJ
0a5QmrO9gHbmMq4fnTn6lVnCOVt1OGpLyOgFVbrDaaW8iFs9/Sxuar0ddRLjBum0QJ63ypARsgVe
IASkxMD2uCEmpopEUSo3ndyc2nS2bR+l1j/HNc11flZPl05yzXzJY35UbxxMMSbRZ0nuGHzQfl6S
evP1s19XGjHQXEnJnParMEdLWRkQlqz4gm8cUxESEzgDHChztniZ4FKgobTO40bqYYS30zSGg0nO
L+/e2pguftnri3BBxtuXRkmZLsDul6uwMpNlUV3OB2HgTZ7lWDrUBru9JdmyifEwPyd92InXXxg5
m8vFSOek6JXboS7HZUfRvS+91pRwmCBVf9Rm7Du9TIprXgB7yhxUC04yRTn+b+sybp1LSwHPSQzx
vNrU8Ym/pfgJhEdqnOx27Mpq85QjUtkOSYYw/IxR6pmwwZkSxteOgVsnchFu5+xOKNID6WuTD9bJ
oBLsEeoepUxfRsoabhtWD4wI0PsbTg3l08F0kCIpuZCvJ96bmnKvZ2XhL6aVjBR8c43Ibp8wOnB7
sbvZEk6P3jTgqcD8XrKb4Ulk4ZCF0KleP2bvZAGskZwnR7IGXhb0XyuUEaFQZsccme2qJPrgLi3J
02jPxb7pzvhx6OdmmUclRIJU2OoqyEitNJjDCnFoyn0RtlVkMvxUQhUPw2003ewLucyUd2ha6Unc
SkAz8aV7qxQYGvz4hqB3rDYxXDC7W/wkwC4S5czJzuxBjSSu64qvrXVEGZbG6JG+VHrVRWydWDEz
X4Jct6okAXZubfqV0FilCEmjZmx4gd0Pf6haeAlGEFDZR8yDmIxw80zMrDEUBPgfTUC/TuB5UPCc
lf4WdjeVldqfHc4jeSuez4GaCtpyoaYzX7E4e8IEni6aOgUQUdN5ok4YZs97vxxl3gITfUjEwME0
lDFu4rR89Vn+uLVDCRdxrEN11vxdVUZqZEqG7XSBjLKQNfdq4tTXqfB404IZZ8v22Q+XGsI6JGCW
L62fik+TVrrn+YZe5j+7qo3sVenw8qXpIq+lDhdZvOxvnDCY9MUHgiV9KHZp2MoZMgdMbBy9vTRh
JuzZLyHFqOy+tYgtuiKq71+/eOoAT2qtnvxabJA6I2Gzosq8+mnFIXkei/dco5S8ZhyRZQMBrLyN
RK1cWREY05SOLE9BgfASS72kZqRKNgr9+GVxw5AOb8whZfooghqFMC51q9GGyVUbcVmrdbZRZnkk
SR9w5K5YXlRqaYTxFLlgHYcho25u01eki/lBlWoHHwi8VKJz4fZtN+0rMmY4yuH8Kt3BrJn2f0kY
I0bLAJFx0HXsx8a59KZZmxn1Z97vXQ2kj4lN3ZLmkdXBom3WAucw5qcEZZcmHjrMjlAXxmogwk/O
SuZliwuOmqjAr+tIG70bxnzarcgPpLWXmLBOwkwWwuOhG8StAj5aY7+x1S6M79Nc2QL1umKh6Xe8
x8t4RvGuAxSrKVO5pjb7dct10SnntwuXR8VKBgIVF015CfXCfD0X474kl2QbizEgWQElvFFk7+tl
bCck10Miub8WvHSry6X2r/WNznkyDyjY6d7ShzrTeEEWSYI7VssZW1z2eq9Ka6U7MyuGGrMYoSCO
8agui7HF9pLxI6S03lZM3pCoX4xBlyUCbdG0S/EYocssFc9oryfca95IOqQDjJ5zptL/RtTh/49m
6ar4l4rt4ytt3X+zXrtz8r/+Z/FRXn+Xbn/93Q80Av/jPxaa9LdZmY2WEKG1pGiz/vI/rdP5I5Mf
RTmNOhgLdRWD7/+yTtf/ZuoKM0asBIXZ1BxRNTvEOSHWWv8bxlQGtun4k5magWXhN2uIv7KKmH/R
b/JQQya1hN+m44koorrkX/4ou7zotzSZ2WlO757X+au6i3wC3/xhTfLLiiiL98meXFb8i/IOeuyN
QXmcfNj7P+guRb7rP1+HqVATwQOc78kfr0NQelyFLmfJMY+ip9nty7TK3hRL8EQXkAdXTv8//uFE
tv+7EPt3u/M5dPIvP/CbuxeG1FIxJnwgKHsIlnmHnEfaE1HSHM+P0okhCqveXfi1Iz3e2H0ZiFNa
0oq8/fWFiHMu+V9eyTcBfTUngqsFV9K7opeuKi9elv60UrfUedATmdm5hYNkyLncgbs6td9usIzY
xSt5dW6s1D0HqTWEuQvFw8bKkf9cbkxsGAl4cmIXcdAm8bo383Vhq29NCAs/vDl60K2nUMYpH8qF
E4ejE1nTB1GqNv2vkztbzZo6G5vu3lOX3bbejSvYzq9oLjfRAdgit9Q9zUPQrwY/cdU5U85isp07
qaNt6+P42PgIb5acTr7wBGD5PtyLzxrzNidxzRBZf2UX9iIwbJq2n+7nD7fzm9paaEhBB+GUHEqj
w9W9+Pn97JFY/ip+tug3hPk1+YfM/+/rRxQwilMEUWaFf5MtjxH+VYuC9UN+1q5xDB/Kz1NkM3X3
OYn2Kd0b7CFAst1lcpPSpmxuQsWu4Vv41QcKD9/wtQc0MtMvZKjTsb8Hgsk7umJmSz5MjI0eaEtj
k7wYLlAH0zqX7+QyU7QzZ36CE5W1xbxXfpq6sOpCgzlUeQv1k5w7+DIWfvwoeLI9PyZa+kWyRUo4
OtC7aSk/ECI9am/4TOri04IEO5ptW+Z0fE9elDfD033kE2SRMfFmUOHIO5nkp1cTgSrJZZxBjrKM
PlU6TnyXHGpo0miQEBMvct2SG1QD59JdNUvtUfe5QbhFQlIuLC23sslv3dEVHYklLu7G4hfY/KJ3
jY+O6YCHgGOZHubXPr7Lxc0NB1FYzz0SZYlP7Zflp9q5uegCQ45o4xQHLEnFXDJipGLrr9Xr1alK
K/fi3A6ukX3b3TzJVWyk5OnxYsmW+oR4ABEM/0Rtmkme/KF/Qvx5gCoXY2uMCMlpXuhbLPzHYO6D
QGQvpkOpuyPknDb1pbjvl3V5h/TnoNH+o5v4gKNeHs3n3MNPC/ospmD2YoX80cUR9LW42OpT/lrS
3jmRfzkUC+uSB+Odyttw3ovvwiF1ItvY3LxxW4AJ2blNhNuxfYAt4AiuuVI+8WsHn7AlPMBdOTAP
2gfvlkMO0fa6vbwqdhF5Ia6b2wUDb95Dom2gBCZWP9naDYHkGoErPsSYp48kgFuCf7Vxq5ed5Fgx
fsWzzVIZFg7W+dfirYUke4weyDsrU1sBuMAyAks/Hc6oL0qfVf6iwXFEoVMgrwohrfN/FOLHwK3S
m23U+6aFwW9la5zkOSqIxqzICrDUAFrLWB4lPD5CwzaPkGavLk526BOxwraak8Hcu4D1bF3vqqcR
ccvktdddXvowks1fpsiw5k1VbYU0q9xpn/XPzqpexjd1We41wH5H2kKxIUWutG5esZef2yNo+RWg
dp+Ec/mH/G3OHLLgo8/WztiyneJg8Tji5p+s48GJ4PSQtMPLVW4pyui/S25yaifv/Mgtt4GluEVx
a2NfODiqt/AI32IpAudzp6LIvX4my8jN1qPLMr4J2+nX4t14ba6r/jbfSCACQ+KAJbAMYuEWZxKH
wXDI9v4Yt9bwi9IZqsTFpWtDfMI4EuMUiztDVqRX7V+0zuLNYJLnyV7Pzt/BiLAUGzJgLPhiQHUp
vxkcY6SkrQpveLxsYaxudGCr3p73wNGJbfFDvStPZOdeB4vmjLUP4aWrVz123/InVL0bxI/SJw7U
pKFP0UDZSrjYfo2Az69A/o2TraqX+EnXoCda/ak75CixrNmXA2jwEgKHwVxEDgZJE04GAi8RX9qM
xoDcN2aGpDJYCf7EwH8RFa/N3gU8pY5EMUP1fGw/EN6YTDU+kF086gfFyrav02t99YbSNwiexLg4
teqTakM/qhcoEP0E8YAY3kYHwcq+uLk9fuOlP8B63CFHeRj32gkzEFibAnlJXFR9EBiJ4Q0T29I9
jIjzvpCc+hVSEhPDmeLABGXCCfdAP33BWBjEf92uWnfyJofNFvVbGeMnY0kYFseWNnnzfTXJc6LX
Na2ktWn/mMW2Pl9DOUUJd17+xLWlesgh6IKYtjbWWgVeT71VK2sVz6hDCu38U5fCHvOrhXV9npRd
ProjFlWqo3xwcCifg+HzuNmCZS++OjS1N4k0+zCTnFzDQRPPynl3ZU1Jhn1zeltcgfbBLuoX8PEs
Zd9SPuiGx0HzjM0ViXE8iOIdAqfyUR6yEF94G0uUyEZQ5AhPoq22zGSsAVrrmZQA8FgHEfTj8Abr
Eu28diKF3UgsDWWN6k1zzACkeuv8iQ2EsI9hgy4g3lnMRJTn+mM88FIidFsVnJGVDTnwU4HD1dvY
yAMbI5C7vCa2vEKSRHYl61RyWx9Jqld5aLDt4vnixy4ECLvYpqvULf00ZH5TOUCVHo01g+IrNDSb
y0ypZTjd/HST2iqwHNwk7DwDJuZOtRVCHL3QrlxRem06t7shUvdiW5a9EQpV6+U603ME4Q5e8khF
OhAoQl8ocFTSDUkID8oBWQUJLOgDhDAxHJHfULsNaSdYvBsIWbZFHkxEoUnr9EZ2l3sWfTRGInFq
8m5CxJw8EvxKcguuQ9jqZDuBY6tl0zWP2X78JMHBr07kYE6O6ADLUP9BmUdkMQJas9fB7Am0U8kF
EMV2IdMEwql9faKDveyldwUnhDukAcjQOcWxDrDFB9kWhC1oZtqektmldCuyLCSrhYcgOEMN5+ID
jrP6kMGMAskanTklDh45LT+g8+KDXV0buf8NDC6XoVD5YYS3LXeRIN+gWlav2YOKvTUuOmD+01IZ
QmxwrIi/AquLZ5sRjeyKJo7QrmS6cfdQrkbccZEdWef3J6xfmQl5A0cARGWPGfEGEcuweufltDEv
21z8G3FENiqzU7NrtwRPf9RL/CAoLd7UQxQC46CRe0dNat5FgXHMweAf8K9DTyQ3bppj32qTe8ks
SSJZ9QozcPT6KWCfZyAI4XNs54Pn/ARSdVdsmic45fo700N6IBtN7tcScchy2AzBGZdo3CcPlxes
XJC3Zu/N3liWbuJoDrw9aKYEQqXLDI3HKXloHszCj5RDHG0wlqx6u8Kl/KN+T1rm5fNR0mA2nlvF
c7vsGBFuhVd59DSCWn5Jt2UZM4iw1Lec8TjpDVQfjkkQGzt+pi1HwoLCa4gLybRk/YH9SogGEsVK
7yNEUW5+qlZzQa8lzK0AsH1WZaI9mfwmuBISNu+XcBRWMCzUCnPeA4Eu+luU+WJvc+5DlWw/KgeY
BeAVyHukElFOoIBPZ6on2Zlepo/UgeUgUGYOFhvyhZ25WhEfyeaGGg9HLU4y02PaS6iroDwWpoe3
L5UIU3ToTpgfVOp6Hu5BGPzanDT81jE4h+kWLyusBxmvY0RMkSm4Z9WFbQ5/qNOXrcZeT44so1SX
xnQqPGrPYN4dGBUHagAC2NnZo9Y6I5P8T7Zl3gPUQS307qvHLnyNXYhWVvTI6tVVzD7nsnir4mZe
eJoHCR49GfRFZyTB8uImkFgKB+sj5DCoCBVOJAiWua8vY3tqrcwvPxen8xgs4LNPTv6ER7uOrUiK
XsyVL+s2XgHATlC10Ehs8VmJEdrgDKK7ps2D9qDjsqABNgeX3coeA56THUEGdyDEkIHTPglespKe
jNHKjpQ7hLAC2X3OFXnMmNCHR2s6tVv52TLenR8kq7HnTKSdcke9SAFeOqD5+WN+IyvVvt2nO6ph
h/vh9Z/SnO0H35l5gSNCjwOguzhTDDfMpylAvU1+RwClGAJ0teWU0gwICZCZ7eixQmUxn2BchJ17
aF0iWzvUn1jA+NBCaOv4Z/l22xGQS+S1Tlm8sOLjDVeV6kCOY7mwqaYJ+AlxKjkxKVcCdMfjY87g
Yc4s/Cpw0c89Kyvz+fasLmvs6NvH+eIlp3NNX3alFWHeyxlZ3JY7cgw2qnN2wNcduKoODQ3knwD/
nwc6S1/bssYtGdiieTG2+nE8CsElMDC6r51sKbzhHMMIYTXfGS49CTHUvtl9WLkwRVaL4ArFzi/c
lAMGMqm1cEYHg/wdfMpH2aYTtiN7bmZVp7Erm6LJYdACA2ulPiub/BXbBTvdTg4OGu51KW0XAQZI
bv7ZBpha+TDmncZZ7BNfwsvG6sL6oeJt9ExHPpUc30cSC9zYo3nwqhBpkqs6JRZAkT33Yly9P5v1
05xU9+2+oSrhnUqC+kgegn991CkgPOLXbeIdg2KdOrRd0NMtY3umm1jAcbauBzUcVyXrYVts1JB3
JOdqMjpyPARyv2o8aBcj4rHMQ3yuHUdH9kWbE2PiO2Im7qAPcwXvuj77vIK2dNcVWyrw6FB8LE4E
MejZPjVPfcuC1fbtWobotdZD6Q42nF2GSJft/Ji0D+wtViMtbweQhrAKsRS2yperS/GQLOVmGd2h
d7FvK2xdLNVvmePrS+G8joPcvQ17nTa7tFob4yh5l8jh4hqIt0DxkPhFxyv3pPTkpYA5EJkKeJbd
zXwM7VGUVtiKTTzTwSUmt8x2yejOPSKRONBfeeGIsV0091KFEGMFWsKuxk5lS8uEo8Rp1vm2PZR0
DumebINWDrhRGAPoqNpFfzwpT6LbLBsK0TO0AuovJ3Nj5HJ25zX+dTfyXKSAlRuQFu1AI2HQbI8n
nqQhuoslYbgO/tSPkO+SDyYWF1i3TyJsFH2ZVyEb0G1PMWaeTJ+6mZLTRja2VPd8jn66EZCtWNyT
I02w2XjtKXqfv44eIiyjSW3uAc9B04LInvb142h362tw5dsB9yAtke8ZjKdetln4pXcJVuRlsZad
yq9dg3fKWM25CIJf8l4b62pJTTRajMhyxlEJieOWMa2izmHc2tvNljvhLJbE6IBwQJUugYXk/SKM
P7uXdAd9GxBp3lKoWe3KxwmF2LcCZC2lhcvWCk7xe+7b0gwbBzzgEpw9Y5uEEbNftlfkgD+Bj/8C
xdGxxDSxbFO0byjoiPTp0mDQBWakPw0nnnn82ehuih5qlz8iifEjF/G4p1qMwg4x4z06MTdy+2X0
YgbqU73ir4yP6duMzkgu3dkdtt0gHEyLAHHoBNyW7p4+LdDsdKm6Q/BuHIcweceJf5UeYA8hRuBd
Tj8gGpHtxrFAR4DzjU0t6rf8L/QfF3zPuj4VR9Ol01r3a3SWNg65thCwGcSb2ggGm6Ma01ZLe+r3
2o3O3j7fMVhPXP0HU0P5z5Bj0dAMCUNjfI6//vz99QADtwel/u9ybRRqOwgzbHnzBk9bYt0te4ud
zt3SbDEol7LTvgBBzvU6C3iy0bGHdSizV+nLs2lnq9s9+zUTD5ct6gd8V/zp8r490uoK52zR0yKZ
x+IXSjrHPIBA+JGFvtMV3c5GxbL/AXr8o+3yf4KBv92S2Yvxt1uiKYMyK30l58JWXoUi3784nlfU
15vBje3bBv9EP3/84VPnb/JPEORvn/oNgpS1W5knV74pllth73ZhCRSMEUUwLAe3J9MEV1aHxfMT
Zi/96dc1ZY3JhaBjK/ENuNZ7edRG8mKd61K7z9bD0+heb3aqe7TQkBZ45KhhXpQnxpVQQV4l04KV
6yZBgXDdwWkOXfwP4O+/uCQdV0cmLhI2pn98AlObShczwkJvEZTbxAahO0husR+4JxC7V2mo7S5r
spaXxT0FITWFQX0AXBDefngXvgYn//RUCIf/ryv5Nl+IEpPIBHk283sQvdupcOi1MO+gxTY9egtP
cYSH0q39yMFuaINcA5m94aSs6fFd/QTLuGvD63sdGh5lV2vJv3D6cWFgUCK0XrJM7ov11YaPycKu
1qhOw9Qp2GLaI2vpp/3xz2YlDD7/z3f59qCNWzJmYqLMb1hyIrWIfqR5MzdEb3OM/3sr97dP+wbg
42XZ1eR1gRg73DnKqIqpKRuI7l/XUKZ85OmUHD8soj8bwswvsqIrjNTk7/MnouliwjZYusVT/rB4
754vVLgs2TOIKsC2v7gX4B/ZKD6o4wrlKP/wviiMF/9pFf9+Ad/elxzFUZQIXID0Mhe02bOkWNUv
csGxnoNO6YmB+UQat51PVnzXvGWfyQPS309jJ7yjT/Sme+MdIQb9B6BWQH/WHhdzC8DESgyb+592
/68T8fvr/fvlfnslKoJbG6OdL9cfyMWx1UB/EpA8PjT73r7cn3fl4brpP0zvC1IC69PdekWlx+PU
JK/ZzV3zzOFYG0/ZlrZR2XcBe9WTthah8d3xlRx1I98JT4qnBKRdwpFOaUeJpsLk4O7mCqfzPfZ5
sRwyVEDEC2ch7VfGQVkRrEWj89evhyTNG8f376sLUDBNRVYl8fucR5slmUjsqBCuCCDY3rsZECHo
yzmvtbtpLdwD1gIOdiFRZoCcnYTmEm2oLUdYHc3t40it+omwauHVr+B46fa2TvZzTWCemfsxFElC
eV9sEl9F2y9YEPzf4X/OSVzKJtmcN1RyXyti4qg1EF166RJXl2DG87O95CK2prbAkE9ec/o4Q3he
gwzb2RFTA7v0lXCyUdP58HstYmhPnITraIdj2lbnv5+X9Fa+uqrvuxUY2fo2YxO1PaygQLhzMSI4
VxptjS1zLgqvqwowDm8LW6Axq++boNxgcr2bJ441sB21ymlcj7vKxmZie1mj4bKbOxJ+nXmzBez0
5SVKwTAKZN+8mxs0jC5d42kuNxcqGBcsTaoEkco4eseDcAriTYX5jw31U4gD49cE8OyYVFXwHufe
YUT575VH+hoHv8W97itOGcZh9SoNPkBF/QymenEItLaBf4mPfVnQ3QTJWnAufDEYnUe22MGnbD//
eEyK3zL8/l4W6LpuiIJBpSR9zeB/Kws6PT2n/RV6aMLIqZnRL2WL+xTvSz9j9TSrIH2fMZgiBTHi
QPFEecmoZJpWzBCZ5cTbwSmekxMAngdCiufF/hwyxgkW9HPmO+UXVggMBiI/X3UDwx6M1OdpV/Or
JgOWoWMAeO0AwN8i1ImEzc5w8XBkXgD2BNn9tl1sB+TDD+O6YV85z8ePm4Y4mThz5aaDho1uM3i5
3WNr8aLSVUH7rNfVFiMFQO9A9ROHGR1grOprFKzAkxz1NkxQ2C8sCiAQ8vZ4J7KAvxHKwbRWg2HV
ezCQ7DPv0oX58zXMtjefPSz2F0thNfALpADQBjQTpQPELPActBA8a0Bd5hZ56icH8RWvS4MyGW2d
o1jn1/Jdfj3fIcPbMqhb+Gemgg4ZzpiqWbXbP0D2b8FxFAdde3f+oSbW/2wTnx2kRYOnLcrfdwlR
RXk06hq74l1Cnw2v9IDnxgFfpmRjHg1agfIl31wf1I6Co8a6/NfwRCyHOs+kykO7ZL6/7x7RnUTP
zFCyN+2oWdnBYLD+kT0Ss9EhPH+jsALpIq0bMTjuwJby2L4Jb0hLDo2dHo236kEE+E2fkDIp/ChD
MXMp3s3oEj7p9k9JevJ8MP3TzviP7yzP9+S3t7utEBGOLd/5zNuCX4JKkZOvih17Dpx0ixE228/c
6E9u/0vaX1+a/eX1ui2c/F47mgf9Xo038XP0xg4Oi1eHhTb+sHsrXybn36/RgFtiwrQXZFIP/niN
F6hYmloxuJ4pFtIBvxS/2I8ubJe7qzseNF+ydxBe1tWa4fPded/sIMtSQceHgV20tfNN+Zqu8nQJ
Kk/t1gTmVnyEc/GQvjGVPaFQ8rXlsJuZFb0lr8Qn3dOfMyAhKGKNNX6mnmGr1A0vyX302qAy/9U/
MpGqdvPUt1+evXwrPRTeYotHZFCuqrW5k1xw3/RA7kZghPVWYCTQW+Wy2Ys4QwL9VwTLupWHcXu5
Oa+wm13gssIIp/Lmf8KjZG8tgxkdyW2m6Nx/9dDpVv8U0ZPKdnFk/Hw/j+BFGkvTfR+95uHmT/BI
mL81YG2tCBGFFc8+W+z0bTubXrDtkgDZ2ypCACaXi61pXz3BaR4Y/7wygPQ4ncEnVPZh2a0euIZH
jEq4ZwxvfG1XPVK9pB/s3mC+V8W63CVHaAP5RkGv/qi7Gm4b+hKnaC/1h+Vic3m/7pgrNm4dzniH
DBWp46yabT8c4F6ujV3enpmgbnynZraFh1Fi3z71l6GjVFM8xKc008cus/Gv8pjvOAus7DkAOY9o
AAdg7JW2m9itlvBevIHBDZE0HJXjul2j4ACCiz66l57JYmwjJNi1J4zEPQzbbg/zxcquftdtxU3j
x7suc8sH9X0RluB85SOyppaWI+xOBXgisHYgrTsfx7HljA2Car3Dw4C+/0p1MM7zHsmSXpkgaywZ
0PB3RDEkYZ49MN4wWycnuJDYT2Iaa2chuAtG9P4lhuPAzDmAZoGvxzbf4vP1VrxIGNqsMIoWX3F+
AbYfn2YADJ8MhkOQA6ziVXZh81MqPuFmLH6CAHnZR8KJv+aWvYHIQPuZobOzL97lpo93eArJ46F6
jfj278oKajcWpts6gH9hJUvjAAj1q+bwVkPBx+OPLFr5ODwZIOoAwj/VnvKfNbwGpDVZ0STIsV9/
/tuOk98atJQlq1na1HBC1uJa2RQh8TsAjANLDomju1hpfhroj6hGdYsBGiZNThUwNLqLN5Nq9YXH
6+fgF4blrLTi9G+h+q5+qBr/rKlAR0luC3IyQ9K/daMyQuZaukR0o0ecA+nUoAUth7DBtwEF0kHe
xi/Rqd2gIKx5kTib9xNlntEdSRTjwQp38a7+IWfhT/uM36/pW5+hGenU9wPTd5QIyPYYE+JAF5ID
RbUnHRlFwxxLOOmVXbWaTvMUTKMMiE79E+2GrT0xJ9ilJ6SnPG4F3D8+Ci/qc/Fv9GOEuencM3Zs
kXSBP+7YN5i1t5oUNVpOdhCQG2oWL3PmcQ8REHMzOIaMKob7DOwrWf70jkl/TIH4qtn+8PlzS/zb
OzZcejNpej5futrJnsTaOdX4LnWHFbIdadey7xTL4S4JMgYEM/j/Yxv8J+jKH67g28uTCbjQEaU1
P6jkNJNMcGfi/Fcc0nTscSe6MAZcQ/9xeYl/srz+8MHf3pBq7Ag9nL/6vC3FMI+wZTzWy8wjROcF
Jr9TLPMnRjk/feM/W9d/+OBvPSVWgYOst3xw89StdbybOJnqDWLeZe5PgbH8IioJLpwSW9nLeH5y
UMHFoELtPpl2IrSe5eeMZiABaQesAKgMN/GBURb75tfS/r+K9P1/LoOK+/mvY9LtJK3+GEDFj/+d
xCzKyt90kQqJVBQcWL+yWf7OYdblv7GzKcRKYB6hSrLyvzn7suW4cW3ZL8INEuB4H0tVpZmULcvT
C6PbbXMGwBEkv/4mfc7du4wWyIh6VCkCIIZcmHJlYq78L4XZxb/ggge/G4Z7OMgZ/pfBHPwfUFqv
IC//ufOEYDoua1zPCTVs9stY4zo0TF+atkMmaevgSK36eWfXuM62/+4Z/1u6FnlsJIW2E0QbXpIQ
OcrIbQK1sQX/sS0gmX/Rwy//U9glCdnUAG3LjPzBqU5GSOSW0K69QVYbdD8TR+6E+j8DyH8aEGib
3dSnELmVoRPLBCeQnuTPghV3WIt+pY59v90CUx3aTXdWD530rcmNXdH/SrzuLSHeqR/p56Wad+63
DZ0UrGHqIgIHRevljUOhZ4E0cpHPT6q0j9d9/dqqi6KXlkHguGBOTCzrk5uATWCN8jXN+Bc7SR62
6zB9/jq9LupQENco/JFAUZFJyJ7wPgDREVIvYbPTCMM8DdaKLyqAH7UHNwDfia1yxksc6HxJ4d4t
I/1xXQO09QdSCrJLILMXixKaiEoQCPpYIAhcV7qGYaskBP4g8DpS6yNx0QWfeYUT4Hbh6yx8B8KB
BmHkds8B5HVp7M7ej8yuoEZJ7tnAH3xk0/YT3hV7dbtdlWmYNSj3doubn4RDvC5T7U2eNV+lonQn
ThiG2NeQLIYlneGwiMIJroZ82CnhlWARDwvUXHc2XKYqNCBb3gBlpL6gcago6L35J+ji32RtsDMS
hu7xNRDLWSAFVwb1S7rgQJO5jEIsle9FOlPpGo5dVnlWz0j1QiAKUsM9pYW4Te02V368BuE1E230
oZ/0kg64MxKJ8E6VBM3xqpnja/glQ8JdJCinL7CZKfyTgp4CvIIU8qeP2xUYYrR++sBzjlNNpG/i
xC5uAeKHoMEKBu9tOAeU9ZWV0D+j0CAgBuC5WRN3gwDLHdJ0JT07KS4IRFjurZfrbHkHz78vWC9C
XUrTRRS9DOKcLw9h2ULDms3nNMUtsjefYa23c3AzzScNzLxv+0bIQMaQSLDenBIk0KlM3raHw4C0
f91BLRC/JPUkQfmEoB1uMttvo4IaS1mUONlv16E9zv9n7fc0ODdMYbNW1zLurbMDJ5e2BrUwFBKK
SXC7GJ6h0wNxvG+uDXO2AvmnC6Qgpp8eaI8JzOV+i+zWQySQuux9YuTWdkDDmZFv/WkY8GQ54kUf
Ktz8DQLiQZHAouasvOwvwsFQnz55/kdFd/YX9p/nsP82RAscYZN7EspNSDxqsjW3/OtIf3vM3cJM
AqZCrfvgDMh2TjsQDAQPD5Lnzk4nmgZKiypMTXAKDjs/TkXt3/hzCNnlHPpJLkzOdlBjmGj6yzlL
mjGDmk0QB1CN5Kn6K0iCT9tTwFT0+vsFVpjKklY2Dt65vRBvSV0Y3g6wTdgZF1PfaJsCMTPaMHvC
ARgqo15SPdlihst9crru47Vowj0/pItViNiDUpANjmIffoGwUHPdYq1fKgRQ22/axvZjVdunIgdn
2k6u7BgtdECOljdWNftxA/36U51m0+esIO6pbJbyn6s6Z/UyvxxZjwQyYW0XxCk0SZL7MS+m+R/L
5k7wtF2BYXBdLXhYEPppG5LwuKfLDL8wikz8ZuTnZsDL7nVVaLCGrM4o4YVJ4zbzz0Xa3o9KPZUj
/bBdvGHJczXoQnq3ylLShDGn/de5hZRQQB5KhRS0wNtpgQFf7tp5F/iqOLRFZ8hExIMF4pqwLbxd
W9DY2G6AaQg09ELXxoENK0ofrfYuhKMUEvtfoZhx3QLnavBNBkxOGID7MZcdyAFOZinoD+R2+7r9
+ab+1/DLepgep6X046Jzk0dX5iDJOipEcl6evyiICO8A2dRN2gY/cOwRKoZFGDud/FJAw9TKy0d/
rJ63m2EaYw3MNu/cMqtaKMIwm3zneQ85tpqV150MHQ3HNYzTC8qwvgQlEh2p+C5ptjO+hn5xNARD
XL92YLMWxG07p5BtmRfsAIrxC/QYhtNVfeNoCC4zOQR8YUFcBJDSg0wLXCzubexm+/N1FWgYxvsd
qVNpuTg4wxqoqPAukY3e3XWFrx13gd62gkEhdYogTsBO6ECuDzhM3K4rW8MuZzCBTvzOi2Xlrp4N
YIhkY/j1usI15DqlLFneI1e2W8XUJwad4Vzgyem60jXcwiIpm5U12nFVyeAZzndn3qX5TlA2TUoN
rGy0YTABIZDYU606wHxmvJHMxxsTdFtvrvt+DbA8mygk1BIvhtA9zE4WAb4stKxftks3NIBpgIWO
vFO28MWCBOD40avXHGTIsNptuxNuDFGTaaiFymChqgLXFY3sX8CrjYQANWUOIDyMbM7tNhhCmv5m
No6uE4q0wbaQd613TpY++JEI6e+NgKmPNNQG0G2aGDzM4y5th0e3U/SceBwJ8CNUTLebYKpi/f0C
u1Y6hyEs5uq48tljwUAurULkfY3Dr+3yTV2k4RfGFVDdgFtxnHK/OGerm0qWdOPOFNVelv5zotGp
qUkI3VwS+FXczPeSuVBbQ/oUtN5tB04jBfLtcHjyamRg0XvLjZCkNXLkD+MPyN30oOxAcxU8/frO
L2FVkef3dbd3zbSG7neO10xDv13YnZfisiAuoVyfdOWphFg/Ukmlm9yMyKfd7l7T8GlhgHjS9ZMe
tYCBBAF8OJQd8Kaws6aaCtcCAB5f6zqFMGzs981jxWCxBRHlpV52EGqYGjqvBzpcdQcbmGVdk96g
aGgjWdIrjtsdYypcg38ZtIXVQnU+nhzODriWnm/9VZ75utK19bqrgrJiLEjiZJLJESrayZ1fT+HO
emqYOr/52BeY9AfPnu08X+LaR+JH4Ekk9Y7h9zCDbecgIQYhAry2b7dk7Y93pqlOo7Myz6JNYmFz
M3rwtwgD9wSTvuFWVFTdBQRuDGkq6zv4KPk7rTONzPr7ResU5NedCcS+2Jsb9ZSUi/MWdi7/ud0e
U+nakh4GglRQPy5xWAnnA0n6T1bR7Xy5AQ9Ug/SQWq7PO1wwWAouCaJ0YU4eNHWUKmjqbn++vZb1
3nhogM7GoSwXGFrFEqr3tYLwZ9X8QxIFb577wfvSDhDzWGDg19zD+OzUDFd2mwZ1kM1sr4DGfuwi
oiCbvE5gz2E5tcxO2w1bl/V32vVbr+di1C13UQODlHFMB0UjyULrcaC4lRWQ+j0SH1dmxQxve16l
55LP7U4EM2wC7HXWX9QKFbdEOg4t4h4OBkfpNGdeqq9pBiNcXKfuQMgw5X4//V9UQuygVA4bynhO
weBx4W97M/ZQMd/uOFPp2h7AypwOHmfEj2FRUH+D3iUeplxcnamdgTGVv072i69vk4SWiWMXcQ2V
W1ia3LGwja779LXKi6LLprEaa+rLOA2Q9Js5P6ek+3Jd0RrMa5I1qbK7JXaqBixkOJ0OQ713V7mq
k707WTWgZwuZHBtmjEDDZ+wcYHT2siCKTMlLX8rnGQKd1fBj91rWNAIa5KEvblPFkiSCyzKonh1y
FEQDFup1PaUhG8qFo8QaCFcOa+Hg+cILtvZlujM7DbD+zRG9GOJ8WfiEi9AixirrvoR2uRwWEkBA
uhjPtt/CHLDywABsEhhNuWonSBrWR0tDdZDSTs54yI5npFxblBxUiTxpei89sK5ntgMM0225pS3y
EiqITRo4eTwEcEGn7gBloaoRfw+jDSIr1CtmqaIk827XFaZl4tnOye1Vg2ZpoPeXsYLFVUrjfAKx
FULb400TIOd+u3RDVLQ0yNttUWbpYk0QPJ6/pqlKDmA23DZheGJT/2m7jrWsd+L97+TQi4khM7Lk
CUlRR7eaQjM4nyJHlN4sA05621Wsw/1eFVoMyCRmFCxW7FjC5uhejmlyWlrIdc9FvZzx1gCNJJqA
bDUI67qbIEuLCyFxZ6fpLEhfccgIePKrTZs4nK+Ml5YeCBz481hy7OOWzv3nJAGZ3lfdzoCYekuL
A2HlwUrPb/pYDHZ3YpJAgiz1hrMaC/u2VmNzhmYnhbSNEG/b4/N+XGOhdsJvJ0Hr2fU72MuL/C5P
u+nJJirbObiaSteCQAb5duJbTQdCTgo786kJvG+DlH22M7tM5Wvo9xApE+TMtbGDxR35AD6HsgNT
eKnZqeB9hLBQwzjUGmXazF0Q0cY9u8ju9JDARPL0eF3vayBnMDlYMrxLx5MNLfzSH61jA5XsnY9/
PwSzcO21C3gXJXTd09oOopC85cu9665OL69k/Kgg/bzdgPej1L+SBz3h2ArCy0G0FMMAO5CXUPbH
aZX/58P9dhXvYwKynX+2IgdxaFwyjiGw6ie/oh9ctKjLwHroRXg/wmkBllJOvF2ZaUJp6HZ4ghtM
xqAl50IDrIMINt+jXpmK1rDNGZwCFBbCKBvZw+TPH6vWP1311TrvLR+SdBK4PY7WWxSBA3SY7lFU
DQAINATDOcWHdd1CIngjnSwvP4ux/iltcb7uyzUAW4U3wlzLQqcQF4qLGQQ8+lrskQIMAAg09MKd
Offa0iVRly/Pq9byskBdIQeJVqXfoLW+E+UMIAg0FLsDJNH9biCRLak6zC08xn0CcQc+HyhM1K7r
KQ3M4xjmqZgdEgmi3gh8sNIy3VkxDTMz0NZoCkN12JtjjJtA4Dzp3hc1/7b91abpo4HXGzrb4wG+
upvh8DZ8svvPnbVHmTcNrwbW0R5CdwxmEk0hFI2gvlb7q3HuGTeIILDvBFFT52iwHQO3nZcE2KI9
FIZa7xj4kL7b7h1D2TrLzbaGchi7tQFp8zxBJrWS3q/ritZwm1LYL4uwJ5Er4WUVLOSprYrP22Ub
BlWntrlhM9cjR9kCog+gKkAHHZHSsfydiG8YV1+H7QT7WNVhPoJg+HEZlgeo4kPjP33pO3Wbjsib
2m6Hqfs13HoubDk8C/4tYMXeYK08rrDdLtrURWuVF0uvl7QtXBTDMJpGaL0EbmGdusr+1rhNft6u
wfTxGmjLmjXNkCvMHTHdeS45eoN9XajxNdB2Zcty4lhJ1P/2qyBQcKM7tw2modUgSxdCOzfEV68r
1cz/qXAAwJ5E1g+LW+30valnNMSqUqXw5BqhDlsI97Au4k5A99i7hmsHSID8ObJOmbr9qPwQC+L0
IZngDZxA4bA/DTWk2NzpQ+oP0ewiibxVO/djhj77F7MNDhahqIsmhkvQJ8HhpzGwN8cPoOc4O9Aq
FaftGbXC699HNfZb+OBizmZAV++7SxvbcOW6KVg2Qyyq6I5pnfLnvt9ZEQzbOU8Dd9f2XSinuo0z
33sMafWzs9mN01sP9QSVwT7/qFS/0yBTVRq+XWxTbBvqvLHiJMpHevRypMFLuHB2sAH0oJDqtDtL
qKnvNLy7ubIX2EHJuCydl5RXH8I6iHiKpO25Ujt1mOaBhnhRJslU0lnGoZuK4xLUb7Y3QzS1UuKc
Ylc2WN7e5ZoBQp4WASqLMrXU4LaC8TZ86Mu0gQqcJeB+uT3VTE3RwgDM4SZc+TYydlLFv7ZzBFNy
qCPBGeSBDOHyBH9VwHa7LtMs0MJBgne82RrRbUzk9V1VwvsEHTk8F6yejnPh9We3lzDWWtrr6BDQ
iPozRNSyJOmCRJS4q2F7fMpJC0vgivmh3GmSYXh0uloezKNPWoIF2E2/5C6Uu8NOXbkp+S3vcxEG
cr9oVJA0PEZOv/tQwL/hSfIxedkeDU2v6P8/BjOdqOYXLmHLkgCQ4ZeJfwhLKB1g5+NPcB3z/sbr
SWO/gmqbEhdvws13nAaOFPbBg/PqllCEHv9ad5JTl0PFFZah7n2VkU8eZMp9i1g3XuZBSHNnG2Lq
ZS18SFm6uF1I0zhf7BAxI1AfF7vYe1g1QMBda73oZuqlCUnCZYz7VSTPSmLYJkPWln+emf/stsXb
dn8bApPOe0uRI1AzWnRxR/NH1dmQZ1avY1g+dl7+fbsKUz9pwULxvrB43XaxazWQ8QghvFMx/vd1
hWuRom8pHFKLuoutdPiRWPTFrqorv1sLDMOAqx1wq7vYqYP8QxBCuB/DvZdPaxhfnesmuhEdQYIR
V19de2BWjUz/XC3VicL/GglLooe0yOh8uaqbdPqbgEnm3K4PCDKAH0Xt5FDhT5zpsF36OuPf2Rno
zDfbJvA4n6FHD0rvp9YpPwwQ0x+84Z/t4g1z1NG2BCQLW1f1WDAFL279vn5cAT8F3bOdqfC4XYdt
mKWOhma3aTLPHvMsrpI4DCuoNJNTBo2d+r7g7LiUNhztIHRNvuYw807gl7r6xXq7x3dTG9fPuoB7
X9NwHBW4d4UDAyTSn2TuvdAs+Op15U68Ms04bX8wNYOfwgYK4vp0Pqt2+lgoKJHAAK6vQOEPrr3I
cjS89/ky5INEekWWY67NPZIt8rC68sbV0QA/sbno+pb3MRxWn2wmPzhjdxzt667vkaT75zjwdKQT
Z0TEWTtVN2kuoUNcw3x6e5YZJpnOl2tGJIM2TdjGpG1+LDMYRHa17J0DDCjUyXLMcbHJ9BYOMl7z
Mnj8c7hA+rVSH7a/3TBDdZ6cwLCWdoF131LeT8lteLdPWJS7Do5nwt+9lDZ1kQZ2F8bLXjITHtcJ
s+6UgtVnTdJ05yrOVLqGcm57CqlMSRF7fMQeH6ZgY13z2+0eMhW+/n6B4aIaOzDxZBGXvsducwLB
nzpz94grptI1+NYdkuHggA5hfEcE5zYcq1sqx7ftTzfNHQ2ztRCwyRR9jmW0iUkvkS07PgfWshN6
TN+ugVa6bgAimpWDAFzdT7nzbSHQw9n+dE3X9D87Rl1mCTldVbuMQR73s3dTQ2In9+6o48AkHXLs
WXFcIAO9VAyaxp/72jt4yB2om/vJ/orr6tP2N/iGQ4ROg6OlDfKhP+I1G4paVXNfTGeWvMCi9Pcf
Y8QhWdmcWf7Si+c5VRGeRe44+Nsj3DBgTnmz1D+GBeK5+TP8v2/sEuLx/mvav/I+O9PGP7D8Z1VC
RwzevW0Pz5Bvi/NVqW9t8mGqv+X8NfBL6IY+o+bZ/rrgeI7aCBTFM3s5TfAXUjg+hSB1z+WnmWYn
kNDObZt8ZCVkTFj/sEDc3YU8TNUcpubcT9CX6GSMRswhHC7oQ0J+TWM806eewQWSQtLMAesra+9L
aMnP9zORz2npP5N2ugUR4i2ffn90Cymy7f7VFDj+M8Z07fcLaIV1XhPLwQRysvY2QUNqvztWbD46
8EKx4Cok/iKQg8QXY/CXCrqUszxQ+4fqFwgXwfUg3bsUNCCFrqvrxZf4XV4Slos8Fo0kh26woLoM
4vDNgCztndYaFmqdOtgxiXw6ZmVIBZoe0wQkjGKCTUbAnpLCh0n4HjnC1JT194umDF7vQyyigZDz
DKmlnlXQTvSn+9aX/ysK8mP6v3BmePmfLeClnIOpBi0iWh2EKsZuSePRWWXpRoiwTdAS90T4eXti
GAIL1YIiWLO04C6akIesukvzpjhWoXSO26WbPl+Lio3IYBEKakU0hphOi1uWx9HN0mNZdnvPNoZV
9Tcn+mIM/Bqem6TusFmCuelQ5pFyyVNVqmdo5Z22W2GqQtvSkLRbKlGIMPIS646DNWT740NWQx9q
7D5uV2HoKJ0YOCLZeJRdHkQzS9oTyx4Rc+w7ktBxBxKmCjT8O05el/Ys/MiDSfXQqQ+0nF9X59rr
vl8DtRy6rIGXtR+VtRKHZhqD9ZkOsczf2fgZ1gdb29WARhM6sH9NIjLO8DWtlx8lX+7G1XImGB54
5/yd9vmeersBFL8Xyos5JR0OkmRXepHjT8H3Ie9gjxdgnoU7g2G64/59hrqoQEjLliornKhv4F+T
iL/KJni0SvqrXuANjBcxUJ2TZ2duT0MZ/toeIsMs/m2TeVFnknUFUf3EItAW3vKc3PswTMDr3l0n
nZ3NYYi4984x9jed96IKitffwlMejWgVwjPE+6sv4F20zPdNys8dgZcfGM9fAgX/s+vapG2Lhs4q
gJFSRaoLf1iwMw48AfHtoP2QN2wP/iboaPBfljKxRLDuOVTw2E6gu3veq8XJzsw2FK+TB5uw4M6Y
2ipyZyuM/bngsMDgGYz/qrT37Z2eMk05nS44N0GAC26nj0ZW3ogS+v0zrAd6cZ+J4bFO1GM5wZ40
Q1alr163R8cAI506iHxNq1oa1keMYFPH2PIznK3rZrPODWzKpEf2Ae2jKs/uugKMhoLBfS4A3S0Y
z9d9/zpiF9O5KUY2Qn+qj1Td3y0D+Tgkw068N+xQdGKgS5pUTnzqo1nA5KcPvyO43RYBPVfUeQFt
8NN2C0xzS1vdMxY4UxtWfZRyfvZqyHzDWdLLxc7ybgjKOhMw78Z+Svywi8ZSwcq7+od61Tks57tM
VncQK4YJUb3TYaaWaEgPbTYsZep3Uc+ct0G091YFr8Ox3rmqNEQuS8N4iZAka5F0Uc3t6eyU5bqI
zfBTqhLvpLLhJ5aE5HHyfPeG26LciZfvA4Tq3EDIBHjgDQddtCa7wDgK7mB2Cf/07cF/v00QqP1z
+i5ghqsxd7uo9XF+s2GV2Sw3recuB19ABnYuYYU1dKcGUgLbFZqao20C7GAsi9ovYQSXJTBkkHA+
CvpyT9jC1Jx1XbtAo+N2CyJKIaJmvktw/ToP8DuAMdjU3DH7OWDi0M47OVnvTzZYZf9ZVRFkfeva
uYhyAR/E4S9oSB5m/7rXK6qzBoewrt2+R+klh6p7QkqBUZnSnaD1Piap7jYQutRp+mLiUdYz9x+n
q4Z/aKDm53pMlx+2z5HFxIj82jULFM+vG3f6Z3cN4ZAN40L5ukBSJMykopenlI9sT0nKNLE08C8w
PplZw3jUd9kj5mzEA+sqPiINNeDjla8bXQg4Ry0OWr8GZ4RNnJVb/ZerukYnDtIpZRWBcFQ0ynKB
TUc78V82HE92oqKhY3TyoL0MCfLvlIjcahSfiUw8XIjUdOc93DCVdJk8VjdQKrXTOnJTes4deHJN
zXOKxNighdMsHI6DoN+JhKaqNHAvTeVL5DEMAPd36FR9LsIXBJNDsnwI4C3JC3rVZovqTMIF2hGk
KlEPogbEas+5Dy/J2boOCLpu3sStwWlVPkSQ2ICYtWPdQIdkL5wbgpJOIiw8P1WUJ9jxkNL/UXjV
9DK3doRj0aftuWqqQINxkEK+g1qAQo6U1wMlzXGwybO3uPfXla+h2OuDNMebGY+6FuaERHVwhPYs
+55nlr/D5DE1QUNzU6VjaFlLH/GlenAX6GumHnw4u7z6dlUbdELhbJFeVdSWESh09ySEoWQFig2S
9qsdIBha8Pt+9GKVI6qYW1z0ykgmlH+jy6CivGphiefm/Nd2GwxBQ2cXSrYEZe6oNvL5UvgHITgd
nj1FvODrdgUraP99DKQ6vTCpR0a7dmmjKUsYDJdhNWf1SI86gCpETm3QQlp3uyZTU9ZevOitmSGx
QqVKRm4rfrlu922qiz3yq2kk1jovyhZDNgd+sXSRS4vz3HVvaSPv8qTYGWjTp2tb86B266FYahQ/
Fp/Csb113eu4UlSnF7qVWPDqXmKZLAgsWKbxa0qC45RAE96X5d1215u6R0NzVvRjw2neRHNrPeVe
+VFhcWht2Mdsl284sNLfhhgX/b8M6ZIRljZY9GFmUq5qSCJRn1UH79DUhqzZavs8NT9deKNyWuy9
hhjGRacfgp/XQ8iIyCh30hS26l7oQI97xuljp+MMS53ONly6qUnypobjsN+kR4tM7KYMXXEsmcy/
jg7OGmkRqodCWdleov77p02qEw/bYgwsByyJiNaTHX6xMojUIju3byz+XGVU2Z+FaCmpTjMU8QXZ
2YkaZohORByoL2Y5URklbnhf9NXZre27duo+b08Q00Bp2Ies3cgyIpvIRvalvO/HfOYwe63bXAY7
uwVTFevvF1OwCLhK2mBpoqJIbfgsBhMJbgeBULlz0DBESk8LApYQtuxK1kQU6YHVVN/anZUguQSu
U36d76xZplZo63pDaD0EJW0iKyfkyzAJJwLBce/Oz1S6FgeoZ3N3lZmMUuHVrxbNIJ6/wC7sukHW
FnTPB6GHhQhlbE5Wx/fu5BF4c20XbpigOo1QBUhr7Qe7gUGReLAm+pHy5rbyyc6dgqFndBLhMhI4
J/ZzE1VzER59CycLVsEdYvvjTaVrh234QgxZw6cm8goXXk+pe+8TsXNqMXXMOl0v5j0Et1bB/KTB
+Tejx8SHiFiwysjMCbVur/t8Db20qhwLeoxNlDXIdrid0oCHD34d9HtXw6Y2rP120QYPNKfSYn4Z
4WYgkl79WAUV3JAJDOG3W2CqQMNu7YekUNCEwZOHFXEhXpGk9CqJ2tktm8ZXQy1jY71kc9VGjhue
Bg+2R4L/c92Xa5D1CXTJ3U40uHGG4W7XgUBjJ0H2zBiszLerMH29jtvFFrhOQ+ScreU5H8MnMnTX
hTOd91dOHuSSh7CJCG4YHnwnsQ/EL+bXqz5c5/m1aphAzU5x9cOm/FD3PZzDhb+DK0Ov6DS/ZMig
ElDi5ifkoryp5xA+3mQ3VhompM7yy9ypb0H0aSM888DCi3cYzaZdGPx+Fv5pu3tCoOedrb1O8uOh
ZHYn17WkSp9A9+Y3Vh98Jw1U+pl6HBqYiSTiQ2VducivJhCXKO7ScmKwlMFdWdKebS/9LrLx7+2m
mAZDw28qsmDsoHMfLWV3DODXDTLkzhbPNBIadtMUom7CbWXUNDlyL3xGb1zonkb1BJe8675ew3AD
kzi/naQEEYY8dNV027bLzsnEsEHVGXwsq7kMLfT5tOCK1baVPKnar24h+xMcKYVbXpGgHX4ztDv9
ZdgG6aw+xxVZVlbARSrhUI330A/9rNxDKopj01+XrEJ1dl/VlvmkCKJeOFVnqDCkh6DIX5UFy95q
tA+2ze8Dor5uD49hBuhcP1yIOnmW1LgKb/1/kINRHCAcuBzh57TTZYbZy7QlWok0meECjPWTSXXO
fPEzK3Chv/31psLXVl2sncirIw0tBxF1NnIA+Eibs+gkP26XbuqbtdaL0herrgbV4ZmAJdMJi+id
5MXfXTVed6P7LzE8bOrCchqrqB7z7gnHGu/GV06/cydq+ngd2jKZFBJsBTZ17rFzqifpig+E77Hx
TUjQYL1kwi2cYC2+E+fBq74XuRVXsEi8GYryyg7S1uZG9U0ylFJEtMuPPOyf6qnZuX8zTBydxceE
5ROVI/CJvivBISQvQSLUeXvemApf49XFvOlalYQ1s3gkbN6efLkgK2dEnsp1pWv76bSwpXRL3H5O
Af+FTcAdb67TeqM6Ha12i7GapllGfrjYZyth4CkG8so7T127LifKC/tpfX0ZyCGs0vXiWT7lrH3b
7pi1A95Z8qkG17kpFSuQRRYJr8UFTxaFlJ9nJPRWwv44SW8ncdUALJ2IBkpu0AUeVh1r5D/aXtxy
EOwD5uzES1PxGm67rIW6V4ibwoLBl276Xrqf23Tvat6AWp2DluXj4hEX0X7o/M/jOD1CR+BNKvtO
XrsoUw20ZY5JZPNxvZbqby1ZfQqd/sGrVXnIGSzoveHW5XtqF4YR18loiVQpl3leRc0AEjD171ra
FYcwL35AueOJweV4e2YZAK3r0gU9LWnKPR7JEXoahyIfCzyAD8nexYepHRqkw8mHVGHrVzAShstv
UAx/k6CIQTb9GTYs6tW4E/UMc0vnpuFCPVRh6FQRr7pb4iT3asiewoztxD1TM9ZqL+Jemy18ptb6
rG7JU5+KF170Z2S4fGOhhG8qPW6PhmES65y0tk/DPoWrDk6FXXE/JtkAKlCb3TtW+ZrIazeuOg2t
ENYwNSoROKXky1OuZIsEy6L/ud0I062xTkETuI2ucTUsIphYPbt0bI6wGzxPVXHfNvXryOBDO3l3
jWDnsB93QpdpgLRF256JjbNEKqOKB3cwQvsMrvUdLMw+Sns+yTDbaZtpmmkhYED+YkrKPIuUP3/p
3OIWR7zXHozX7a4zFK/z0AbuuSNSzmQUQvtbLeyb59QfOpvsnCpMxWurd96PhWO3CMBzlXyFcOGb
j22+pGwnlpiK17DeldT33bmSUVANn9VC/0pZfcMsZ2fbZwhVOt2MjQHrRStkNMjsY0GWx7Fr9qi5
prLXJl3gm8lSlbWsZcSTNPybToy8Kbfofl43rGutF6W741LnnR/gDoyvb5aBsJPp7BaTh+S7sujq
l+1qTI3QTtOBO6QOsfj6MCqsAw9H92ZSV+oMUZ1oFso8bXMP3V8Q0hzkVCFtgZ25i/RCaj/NPTld
1woNySNsMYQFl4lIgRp9KOREDvNKWt8u3RBhdZJZVXDY2fglj+bBe0tm/+xChlLU/JiEeMO6pg5b
p5QJMcLnJp8qvCjQz0K1B4VlbqrB+17cva3y+/HO1ollfmGrAW70kPy1m68Zt5/hHBeFSX4zedPH
rJE7EeP9KWWHGqRHK3HtuZ/raPLL8lBin3sY9gfDVPo6SBe4WIpKOSqxqlXp7HtK6r95news2Kai
NUDPDm3CZMAYKA/SgszJy9vAAYV8e4RNpa+/X3x47vd2MnY+PLkFFfe1HbpnWHPt3SuZxlbDseeT
EVZGoo7aobVvS9gT3Db1VNyWvkOO1uKCwu2xegduBnFRW5eeI4KX2YgnnijnfvkCekDylFczP7HU
CY7DAAIZHsb8GxfGwWeQFusj9erhKRPznmnHOiT/PtzYoQb4IfNraUnOo6WH53KWw/bX9R8q6Apd
N1jamj3PvtcnNU6VyVKNt9KarVsnyIfrpoLOLpsTySnk3YvIsVqGe7P679Tde38w9IxOLVuWikIN
ICujmSw+3ASGQ5r1f0GD6sNVPaOTyzyHtX1V46bDhx7NoWOiuqmTXeWp90OtrQvTQY6OsCnDNb5s
IFSG+6C/WiLvIXNVHzgdr3rgs3UyWQf6BqVZyiN/LHvniPv3fIHZ3VB/va6L/oX0cpidyq7Bq8xf
06Q/SnB2d6aOqYM0nJfD4pWK9nUEAdlTz4v/x9mVNFuKMtFfZASioGy9wxu99erV3Bujq6tKnMUB
h1//ndur99GPa4RbFyAJCUly8pyXRawvAsSSEVm2MNu2Pow7N7RZ6qUKaHURizhLIY4sD++gvRtn
7rrrWu+acqw8yK8XPL+6lLx6yWRDp7te8nX53IDDJfm2bx4MJ/b15I4E2LtLNg4ui2QVus3HKeDl
VlLxGgO/swuZqDJB06zSyqkuAxL5I02+67Z80ItzHNv8kg/5Uwu54o2JtxwfJsBsICv3cx+Hd0mY
d+XDi8Qq+L6T7z/QMj1wZ2h6YLRDLe8I9cujLpm/EdvYfv26zt6cfKqjHEq7LVJ0opiOrsjzo176
LTJXy4YXXL+/aR2CON7AciSgekFeZFp+4NC0iVTpHW+vovefzlxTlLXGxrDwgOBkpQD7JM1BuPpz
v/Rn1V4lO+u7uUifCfgYbndnG47h4LAObvMVrvNdxb5WY4qaIj+PwLG4EZ3Z2jecG6rWncObGg+l
QVOcoGLQPVZt7R06SEL+c3sItvk2DueyBmum3/DiUg1heOyG6lEvWbaxmGw+Zzg1aPIAWpt1dWkH
YG8cB9FxU9ZznA51GGnEH4cydTBJpe/s8zwTWZZlHuL8Jq9AbMfZj0n6y2PqrHoDL2AZjwkrQy1B
V5GBlxeZl48drb8B3RUTon+4HvKRcvpSyS1JL1tXRmA+AZcw1/VUXZyl+Z6u1QNkUaLcr565O3/y
+/qAZ7a7XUvAxJDJ2dddmFROLB0xQ6horDtwQqBMfsMpbUMxnL6skDaAmlp1ge7iCZDJu0mRl0R3
J1k6Tx5jJ8SfG1gvy2rm1+9v9pel7QQjCSaoSJPvIhXPoh62HuwszmjiyCCoTpGxCcvLWnX/5Hnx
kCbda44h7JsFw9e1xussqxWar7Pcida0FxEAI8u+AhLXFE/lsApepUR5IQG9Fl1NPolg+E5t+LrN
PKavk5zkE4d5OqX+USGKEcPrbbXY4gCztG8CyeZ6zBavQALYD6qzWHi0gucqqjv/79v2twRSJpJM
LFQ1zYr2OdWf2tp/pu38VQ304arTt293MlnplLvOmcyy4lKPAg9rpCyO4bSzlNI1SemQW2xQt50h
3IRu4cEZ2xEiHN0WStBm/+v3N64Vgn6wq7ow//cuj83nTLgGg0W2MxNhUsmNbi6LJk2LSx42IMGv
3STCY9jWuWD7e+OkVjqkjjtgD4LA8lFCSCHiOS4tM9/kw7BsPczwXyalmviMuRUEqiS8br73Kdu4
4dr+3jiktW6mtlRLcWkLV6JKqKgOzrTOiMxotnEI2Low3VdQ1wty5CScwZ1fBpwHp7bk+nWc3S3U
t6ULE1TWQh5gqfwJM+z184muTXhK6dQ/9GDe2zhqLJNgIsvoCjKb3q1xoS6Urw8lbQOQJJQVyFVu
7xLX4/edW4SJLitFIxXC1fyiJ7YeA58vp5nV7OM8geSN0a4/1CVijn2dGbG4FwTpqoMRsVmbxJxA
ZjCtDqoun9hcvqKkYWPnsxntOl9vPLtl9diHs84uym0/IxPxpxvcjRHYmr5+f9P0tcIeefeuuMgx
0yBhkBTslv1WtaptQRlOPdVZ43CNNTu04rem3SnzxWNJxp3btckRBzFnAW0cXOOo3zx5YH2OIDGz
9TBrW0mGTxPkF2kLQcgLy5Dwg1LxAzJjT2OR3K0Q+BmD7nh7EdmmwHBsyG42Ws24vaNs5HeVJyOI
hPNsX7xlgsqUW6hABawAuhsZvXX6novNIhHL7JpYskX65UJbvwBKtD/51H9MvPSHLrYeri12MdFj
wRjQQbWiALgPe8QEATxco8lOq5vQMcaASxfpgNOAofbEETU5iUpuUefaTGN4bFL1gaSaFhe81HwN
u/pTUCTf+zJ42bVkPMNrl0bmYQ5KjgvlWX8oEpUdBwaOqn2tG14L0HLNlxzHwAR6/0/L6pNvUCXb
p/3tmmKogtW1RHqkAk6g1TGvwvFjOjXDsvPnDa91cVOd+xGId5cIoN6HWI3T1qODbVYNT61RP4Ky
GhhGjeQ7Kj0eeM0+k4Gcbtvd0ryJG5tcJJorkGteVF1UUd6D94bLv3kh9+WlTPazDlynAzbh/IKk
Rbk8tSizCp+w/09bYmIWjzVJzULPmYGRmRHf+jw9Vt3CDqAK3drsbeYxDtu5WVsBPU9sZX7CjzVQ
svdaJL9I3/3ZZ/9rx2/OwkqJEiJVc3EZwvXcJyuPvJm89Mgg7Gvf8NoR0ldtthJ47dy5J9/1vFNB
G/+oayjS3u7CNgOG6/K0Y4xxiTtSCR6iKBUZ+430cz4c9rVvxNBOLTwOoFdx6RbXR7SD9+FV7NPR
cU0AWd0zv/M7XI94kX501/aTaka8DM/3rco+VaL8eHsMFnSMa6LI9IRn9KzrEfMM4WEtu5Pugp+6
K89gypaR63RPlZx/BqnoIkh13N/u1bJ6TTiZbsKVQ5GuuvQJcY++bL1jB3INANcmtjE5V0d4J/Q1
kWSTXluaXWM5IhkC9/4JwIaTQ9MXBZKw26OwdXGNld64SDDqElyqHuYftVavILOGyBHJ0rtJSva6
ILVzvt2PzVrX/t/00/hL1vk5ci1uibumO3fjoeejABqBBum8cVTYOjH8nfEFEhR+i+Qn7b5K0v1J
8cw+MfHt9hgsvmhCyQLER5nKcNUBa/54VP2YHSC7t/fnDU/Py3DEyYbJnomz3idkJI/D2OItI2m2
ZMttk204uzdQli/lAASkm92Hgv8IC+dDVvOXhrlbR6rNSMZxndJAprBMcUlzX2J6qzX4ETqh/HR7
DiyZzX+3gDfrSJKkVJp11UWl41cREnC9UZo/9X2Jgod61XgKUNNdyaYtvW7LmjLxY2yZ8jH3gLsH
T3r6Aq7j7CMg2sWRik2lCcu0mBxmHbiZyxIcX8jjgfevlzELxiNo7SBIqzfc3DYKw831WjiSA351
QQg7HXPmVw/MFfLI2836B8vE/wdL1oGhsgSm+pIMQXMI6rE6LDk0pG7Pu20AhmsLEJAAsIH9AzJO
2aFiy9+6r2uw8Y3fb3dg+/3r9zcLq66WUoTJikkIdX5wOFgEUYKy812aGM5NUO9TVHzILzINhkM2
gZrWT5KvMskArXS9jXjkOpvvnBcmnqwDWtuv8wkJYZGcVNAeXa97rou1iMZKnAK1RYtps5Xh48vi
hhOYDfKLlyv4Xua3h4XIeeOo+Pd4e28YRlSeQ+Aw6BgAzg3QRdC5PE20O2Tua81fJdgRnPZnrmdw
Poin2Zvuyfh5zf3DIL+1TXFfzdMhV8Pd4u9CQxATeRZ0ZO1CgktrP5TBo8iC8kMvRb8x1vddn5iY
swX6eW1P8BYYpuG5AKFASOcnVgz3qKE/7lnYxMSbjVPDSe7lKBxKmo4dFFeEHVa/87aIv95fdcTU
Os3WeSUOBy5M5kg0gacSMkBZfsd46M51pKkezg7V63IqV29Ik53DMjYEufJmqQqcZanLH3LpPrui
2ngDfv+MISaT2QT2Fe64XXkZE1KAeDEbjsqDFA8tXXUSA08PUyfTQzt64m7fHBnbA/X6bi4yzNG0
iAy80WR+mtcw2XhDfd9dyX/gaIGfB0PeIpcNIRdovqX1yddNtit1QUysWaXAWKFwS7wsffVQCQHG
v3aTHcr268ZWoMMVnCUL8rF9sXj3YRqs0Qxpn9Mus5tAM7m0KKFoEKvkzfTgu/P9SLbutpYfN3Fm
aafz1muBc0n89hjw+px5+zDJxISYMScIck/BJp1X/OoBNa/czSDUsh+ZADOXlkhdVg0swlNwg3aP
Dc/u+JzH+U4CImLCywhINSGQVBRgeMjkIa2lPoDzZngQQCd83jev10l5c5aToWIeMITFBXzc6de1
wxtsBOqmYT3ua99wV+4mnvazJLtUjpPWB710PYkIS4jciHYsW2poBOqhV028Z0V+CWXy3DD54vTV
c0vLO6gln9dpa+e2LVLjHAc1Ok5WqF5ccAmrzkUyVpGEZvKGld4P2Uho+G49koLgunENCBtkLvzs
UQTFn6yedz3RERNeJtt5ZGkQZBcJDCH1ml9TmtYR3rs2zuZ/a3f+G4cQE1OWSUA4ywDbQ7hkB5/N
U5S0iKt6fVlF8tcV5T465TcIgR6XNXhuXXrwR/dPRcsvt5eZxRlN2FkAvTNRdqoA0TAL/3YLiEwf
w4x5H/J1DH8kvBnzfSeESW02QckqRZv5ZaXdCNGEQTzzdgh2VeYSE4Km82pyhGTZJaWhrA4j2Cn/
WstlU83dstBMCFo6o/ZjZSK/zP3wqanTx6VgoJfzNn7fNg2Gt9e8beaB0gwEfwHo350nl/svVe4d
Bn8rkWsbgeHvtE0BJwyRKJ6W4jxrJK3m3P8nTLaYCGztG47O8BRYixGIagc6KKDkcl+bGU8MvQ42
bk8WyDsxac3ylU/g9neQihauf6KMuJc+HddfQcL1qR0deYdiEPC/JypsD9yb6GGgCqVlS7lP2JaY
ODQ66qwa2wxXrJV/c2jy2tFyn3uYILTaW8KBc1xty9lpokZ74zlEoH667ebi3VsbMWnMSqVAcaAw
OXWP1HpD1a+0zn6W2RXzy75NK3/uWvLXUpZfb/dnWQz/AZ9NelkSB6GJ37HEO86tp/OvCRJn/KR0
P/GNbiyHC792/+YQniiScM64wGhJ830tgCtpnXQfhRkESv+/8Sr1mAT1bwYyD/Gl7ZclYoz2u9KI
xISdBYvwp7zCZV0okp8nYEIPoub/TIpvIXssWwo3/D10uxZoCdQ4XrcUd+w+kk5ERSheE9Ro7ByF
4fOIUeYxZE52aeYQHGN1d+Zh+mEg5OO+ZWQc7+PkA1rVIAhqMvaIe/Nv6Fjcs6DYCIEsJjLBZ4yK
bs3nMrskQZseFOt/odDyQ9jInykPNi56liVqAtACEOHP6SiyC4PU5T3jKLpzvOrXLvuYyDMwjeHt
DAJFl3GdgrureumRjol7SnVfnG93YbPR9fsbFyPMnQIw/2YX1N6c51afvNz7UXOw2ybuvpspM7w4
WKG51i5remGjf/Ya/85ZN44M288bLuwloGyXeHy6rFcVddCARVnJ7iZEWWB82NmHcXSjorIaygzk
DmBNW4/9MAQHPs5plDmpOiQF25JYtmQMTCRa2E/KCcrEiRcfXHtzcWUg8Zg6My6q1yBkA5QOgb9e
V39fmh0z/f9TD9QV67GFOHHJ+CcQK740Qr3eXlU2rzAcuyhqWnN/dmKtc3lUqh6PTdZspNMss24i
0sJuFJymWKI4C75XvWwBCGxeoKf0tW7DjZ3JMgATkua1oLZVXufEYB1OoqSjblT17hbrqK31653t
jdPJgBRzt9ROHCjfPZf10J8QXPUbwablcDbZzlg3egnTs7x4NT1XSuuoD/XnVU2n25NruVmaTGfF
6vFCyU5emOweOw8ybUVzV/nOp1m4X0e6lcO1Gen6/Y2R/Ep5qaaTvNCJQM+oJ+MxZOG8YSRb64Zb
N5VaK+JiEEPTloeRdO0x3X51tbVuHM7+2pW4amOCw3XJvhWAsB7B/59s4PNsE2w4bt4pl+Q6dyCM
l7EjFtJLW7TLcVzIhvvaPMxw3zQIgwEKO0lcpO2LU49PqAE5Ab6RR5psvcZYVpEJQpMrihCFlE48
usU3KLc9h1N737TIKw7hq9N2u94ziIlHm8eV8lk38uJwet965Te/X57SupqjWib9UYbZ19teYZly
E5kWtmleX7Ecl2ma1tPoef19LVyyEcrYrHWdqTfOILwqZP6E1lP1c2C/luwndWN3CI9D8mff/xun
tOOOmexchMMI45994GgytlVkYLvZmdC0VgcVShscieK3JDjhHixOLgG0tELq7rFwugGgFKJeulLo
gxfU+YkH8MdRq+5u3+AMbx+81JNySeVlaWWPhnN99mYkX263bnEXE722cCjjLEgTAmATPup6GI9y
prGbN09pOBxv92FbXobPOy5mX/mhvIQkw1OZrrpD0oJw8Hbrlh3F1DnldVpOqeOjcr6UuJy+tv54
8NctVgTLv5sYNjFOwTy5bgrV5rqK0oF+86TaiL8tYZOJXyOAAwmnQNszy+8nNv3AazSSBQDR5MH0
dWDOUxAO9YaZLBNtYtnGicvCD8f0AhhQGY3YpY5ITqqjk+vuacJtY99yNWnRIJ7tzIXfpZdgcccD
A5PHwQ/Jl9tzbZsNw9GLgpcpHev0AlpzHjltvx7GgW4FlZaVRK+9vtmoINcOhdEZJhqG+jNZxm8U
27n22UY0bmvecOS0EZXyy9KJ+wSC7b7bVk8ileI506HayNTYujDO7hAUelNFdHqpBcRzveyis+EZ
hSgbZ6ttwRqO3CAwoy0JERpX65/aaV683P1VMnau1umDdLuP3jod9820cYzjkU5xSJfAq5VbPiR5
yO5d2bGN1i12MsFrEEUpQlIKJ56rjEORrwIeGxqXR+DNmvvbA7B1cbXhm8UEDgQxFS514gEiZJEu
UkjzNU+znL/ebt8yF/9KAr9pH8KVgg9lmV48Nh9z4j8kqwYfqZd9ClR9X6j6Lp3kRtBmcTuTCo2O
7pInJRWx5FDoyvV96IqNbcnW9NV8b4ZReGmbN3hAv4okf1/rJDgP4PXcVeFITMRalYV6KuQi4qB2
60OL9/mjrso0uj0Dthk2/BlAHF/hcdaJrzT/YRF8S8LynJN15xuqSXpWQcu1I+3kxHhiCb5kuD2/
QLva2QKWWw6EfwOeN5ZfsikIV9dJ4kak6wH6OigYCMfmSBa1QBh7q6zYNsGGI4dQlqqcFvH4wqvu
wcubDPdFZ4sgzNK6CU8b1yDNyhFeVnUQzTrgtjWfG1Fu1sxYjGRi06Z5SfF2syaxRB9Fln1KMllF
Lm0ek3krG2qJj01BTQ7yZVDBOmEMBocDZp1HkG++85b6LBP5AmTJlviKbTDX729mHORIdTaPSxIH
ozrXaX5s1Po9zMK41nwrb2lxCmL4c1OrQeTEE3HSBs9u3p/plNwBr/tll8+ZCptD7Uin4rmAslHh
dlEOTE1/UEJmMhq15/+63YttVRmeLcSUd5K6IgbD63Bogu532ExbZ4+tceOM9pDvdsdAh3FCJedH
V3pzErV123y9/fO2GTAOabfze9kASBMXBV6cki5N7tdKsTNx+3JjX7WtWMOnKa4IWTdwEbeluIg0
O5WqriPlJy/XsyfrvY+3h/KuqZgwwWcLy9ZFl2MS98qF7FpS++lygqp8k24M5F1boQPjkM5FC7aL
ZBbxOnAFWv2CnGe8DkVzqvmeeBhdXG34xukCmoylD56DOB3n184h3xefbRzL7/ozmjb8eVp1seQo
Ionx7nefBP7PBpiplfRgotvlb+jCcGeoslRJqjsRZ5Ca9VzVR+D2iibsFxuHqG2Kr9/fmGddwerp
tQ1mQHbVoWvLNG6Zu/V2bZtfw5EB8KgLnefYvsmVbQ7EGU0elVkFSKgXqH7aCGJs3RgunXAXUq+t
h5yTlxfek1Yk5Ej4tYl89IvAZRt5P1s3hmfPTgki/THE5le0L1cvj5zKfVHl+rrP3Qy3xkntBH6A
yU4RzURuBg2LXndbaBvL3/8HbVa5pFvLXsQV6A4CMDWocY7VuiW4/W48zISJONPco50P5AZC+vC+
zXQ0N9l968zHtNSHrA9RW0U3blnvbn/oynBpntPe61101dPl8YrF1ZLEQ9sfKie5Gx3n1+3psI3I
cG9F+rzrFy9EITaeALsgfFSL+MBrukS9O54zSe5WshVI2Tq7ztobP5SZ6hsNSvo4dFsOfGzwILwF
7dNHiI+cV9Hf83GrL5v9DJ/3vaSaGyRq4S7VIZ+D73RNP11XxppPF1ntUhnBNBnOH3aZO8pOwX7X
qCSC7imnEcTFgs/75sfw+sqHuAWfMD+alL+Sjh+uOZYodMvnQk0/WZPfqba+u93X+2lIDMbw/QSF
JKTsqjCmc/ZBgatRQ43XaeURdWtf3G44rnn1L0oxw3LHs/dGv5YjxgSx9fMKZFFfwIa6+ZknlEdM
4rhfujPKdF5uj+067f/BmTFhAtm4EEPfhmEQh13PQdGz3qFurj/ebtwyABPEJqAj6REAXeNC8dd1
pJ8Am0MBFu/VsWP+p32dGBuCr+k8A5MRxgFwXucBcNrIW7L5PHcZvetrQjcShjZLGTsCSC0p7f3x
ughGJBWUUvrX6vjqx+1h2Jo39gCIrEJmOm2DmAObEdX111m0G++els3fxKiFoGOi0umCuM6rNpo8
9bKk9FkV7b51Ghi+zlEKNYDAL4gnyR5BQP/kYPeqm+BVVP1GtGWzjuHuPJCAvuc0jEcwA/3lNaP7
kiXLFgTOsv8Ghn9z6ot1LjCATPQfCyLu2ir5Q9vm9Yo8Jg0AfdO8cyDGMb/mmrZJgq54hjgokdVT
mlfuvlDIhKFNni+phKpxrJhftniogkBbBKgB+9QrVu6ilmLCRKSVGTIVSzIGcQEui49r4rqH0sEB
ucsPTERauJZKrJ6+bkhhBYa9ORrTVp5uN37dE97Z7Uz42VqosUrCnMcCIemRSfcup82vqh7O4KI8
9XqLptPicSb+LG9k1/Gg5XFIoEdfctQHElQ3C1zQ9g3k6idvIgaWSV2AaBcd5ORTMNQaCK7057LI
wxR4dw1DufbtjiyOZ+LRihGq9v7IWVyAzTEWxZC/ElU3G4+sNjsZbs3ISOlQNEHcV3k+RD7rqx+Z
IM0vFJMNzc4hGN49hqSfQeXGYr900uMVg3MGS+4Wz8L7BeBwB8Oji2SQczipINZp8ORn+R85hgeI
535sXP4azF68Ft4XPupfam5/3Z6Ud1GbTJj4tFE3NAXsm8WtgshaMjZ+JLN+PK6Bvx5apGKf3GLC
g3jql6e6nOTGorNskyZkraSyg+ZtAO+Z8+DT2HnLsVjWfojmcCQPJCl+tb07n1DfBSz87ZFaFogJ
ZEPJ7UpZSFhce+v4Kgfq/BRMFlFah95GF7ZRGed6lroEi8/nMZ4IhhPwU/diqD4sfnD2FIpJ/WR4
KMtg3w79H0jbkLqLXgcW6xrknjM74Db5IR13FZ9gYRjbQonqeeWi0jom/TKeGF28h55N7fH2ZFjC
OWac80WxDihSWljMv6QLqGImRwIwF1YfmdhFkY0BGBuCdjyuispnMWofhoiFQX9eF+UeihAP/rdH
YdnRTPRa2tVtp10sqWmuhjMFc8RZQGlhYzXZFqyxG2Q686mTC+yXjvMZ1fNxutC7JiH7ft6EsI1i
LdNCYjvueUGiVpYqckrC961OE7zWqUG2ullZnPYOOUrqew9imqrj4CV6owuL9U1GNabmZsn4zIBB
QdLP6dV8aNOFbKxQW+uGLzcJqn5AW40VWtZ5DyFN4LJ54rMtVSpL/GAi2EoKaYCZlCxWQHNexbtI
7dTR4I3x9YIOhOVGavTfx713AhVTpHOpddeg6AYdeeTgyrK4X/v6S5rKFFtf/tlJy7usXcAMPPLI
5/0dA6YUSLqzG+gn3cnXCnSi9SbNrmVR+4bjpyvDU1jNaCxn6dw5TlM9lKFmkar6+eNtr7R1YTh+
QItsoAml8TK0v6nvf0h082FWuxRumfCNGCDvB9664Upj4mfTjyko+29zpfXP2z9vW3aG0wNQD45b
yFXFc9o6hwrY3khPaqviz7LoTMAbxKKIyyrHj/mwDkDsB69DI3+HXVVHCen+CZYtZJ1lGCbkzevW
sCKT8mMvm4YIFKmPvF5fdpnIRLk5FNlHh0kWD04lz6COLe9FV+jz7dYtq8fkXwMALXFBNI4wAZNQ
aiTii+nPWNd/3W7eZphrt2+i7ZExLB/esDghzu8uz38UlH263bTtz69dvmk6kWBg6Er8OQ2bL3SB
sJoLnlXt7szDmdKdw5rIupUZjefadw9SyuypFrV3uv33NsMYXlsmcgpyv6UxlJzGqOj8ISpo+ft2
4/++tb+zCXqG09K5Rp1jlrgxMNv6GDZ4r8uKY4/SKn9A7ZCiIKvj51U33xYdnJe5hHpfuRV5WoId
E9mmNV2BtW58PDyXHztI5kID6FdT+5EAInBfsGDi29oRV3PwpgHy54spgi7zdOAsy6Kp9bZSApYZ
MmFuLBxacKNoPw76ob7zOjATetg5Nk5zy+o1cW2rQl1dLyYf2BT3l5eVz06w/oOXl9fbK8DWvHGc
d1kTCjyEuDGIM6cfhGIWaJCFf9V+uCU0Z7PPtes3/tfRkHeIqGicEXLkdUEOJXxkwzyWNWRi2pph
ykiS1l7crfVDzcco71zkiVES5ZBy37uUKfKJip7GBerWjQkgKshFP0nifFnF1nOBzT6Gh1M95Umq
JmCGcTM6DWM93aXjsKu4kYF0+P+tXyuRicWHUUKIY0fVXP+d5+2GYWx/bhzKDbAbKDZVLjIX7Dew
fq9Vs1WdbWnaRLDVdApaFDJQJOZRne1mzu923Cp6sqx5k3ct7DoNFreFxt5Uq2OW9f0RPHbeXSbV
zmdfE72GOtw0V0XqxcKrX3LF/9L58O22x9osY3hs64EHSA8TjZt+LvHkq8DHPJPxfLt1iz+5hrMu
qCbsRFjSmIVp9aWt0uC0OGx89kHFfMbz8p/b3dgGcf3+Zk9YVRkseTNSYEW78KHuPTdqw81Llq11
I5ie1dSX1epiUxtKSHAsV77YId+wkK1xw119b/FUrhQOZKTVTmLU7Xnm9e99djG8dSFdo1OCxvu0
gWaPPz7oefm6r23DW2WbVVBhG+CtIvNPiSB9xFKxM4tpItVwDwcFxHi9jWuPReHC/tS62SKbt6xK
E6amB1HxNackXgIVPgxe8xcLxXiqF5UdSLb1lmbZF0ygWtqnWSrdlsSsBlgt887+6J9qWWwkFmzN
Xwf3Zs1L8A61tC5JPHZhcZiduYucjFy63D/ummATmzZ1VKmZJSvSbLLi0dQs89Mwzsnnfc1fHeLN
/1eDn4T+RGCesfXzU696yKsBaif+7Gvf8FoAijUo/lKC1AgYuI5tkLPlPmv5vKtOgwmTPw1aFNIb
RbLEkHQFmmEgKivv0qZOqrvbI7DNsOG9ChqHspjFGud1XZ7owOnBw1Z3L+t13DnHhhPXbQIgBrhu
8dDoZEgPehwOsHkduJr6v9eB0ASk1VqIJZjdNc5Q0YS9OXcPTbPUxxl8NfchIfNh5cyNOidUxylp
y2joCv40jrRD0qQIUOfGPORPblvzuq7e+5lrNvnNeiNV6qcZDdYYGFsIhgyT1I95VdUbKBdb89dc
wJvm21WrLMyzNS7cMHfvp6L3/QMHNcAW7tXWgeHvKe1kr0tsJyVKhRX1/1Lgot6wjeXiFprAtdSd
URxZwFkIKg4h+jTHmR+cruAIUsqDJH4ftX3xOAXJp7RANWIOkgNn340n/A+DmuMGLarr13iQXOtj
K9KZgFKqpfp0e+rfd6RQGFsBQLCi6BescsctnsFgdF/6qBqiOy9VoUmZJpZ1kJlo1rgs1j8Vp6ds
9v/0IduViQlNzrTa5+GUuvUaa1b+M3rybzUHO1et4f8Dqi66cO3XuOqV9wgNPg2WIm9LWMpidxPD
VpK1RHW1hN1Toc4zbbpzTrP1EwXo+bBrak0c25joum2hzB77ul/Pftu357GkDvA+y+/bPVj8zoSv
FYOijVLoIVFDeSocADIKFDNueJ7NRIZXk6pohfKrFYISznDORedHflfrQ4VK6w0TXZt6Z+MzKdQm
XTW0L4s5dug4H+e1PMuAssPYjEBPbF2CbFa6fn+z/S2ezKpGVnNczH1x6L3MvR/wOLwR69haNxyY
OF2VkLkEAJI2scJedZz9fhepOQMVz///eklRs9Cv4RRTR6Yfh0k0d3hV2Uq42H7dOMSdmgD1UvIl
Vt3s/Fy9OvnG+34rkrW1bvhvw0K/ok64xF4aeAdMcncQSm1VJ1haN6FmTl76Te0qHaNA1D07VcnB
7eBurUtb68aBDIxCStZmnuPc1whg8Wz1NOO15nTbbS2OZdKhpdBGp7UcsGRK1YWnDrKTHz1A8X/0
PGS72FLxtml4bxJ6E2QUsjEu/aCPmmuNBVfVBtTCZp/ryN64VDrIvplBixU3OW1Buj3LGFvFFrWD
rfXr9zete/5U8iRTQxxOTXqGWPp871bzFsbCZn3DYafWXQB44X2suPdQ1OszSEeOzlJsmMaypQWG
y/aeoMPa+H3cF8mvKWs/s9p/8Pz+IuqtgkFbF4bf+tUc6AR3rHjM8aoi/Y9Tt6BmwzkPE/lze4na
ujCc19Erqn/o0Mek1U9NsFwymh/agT8UarMg+32sRGgCzJa6yxkKEjEMXS7nXhX1iXJJH7Qb+s9h
oVhE8sz9kZNqi8zDMqr/gM20i2uv/B9nV7Ykt6oEv0gRQguIV/U60+oZe8b7C2H7nqN9RQvS199s
P405QytCT7Y7HAiKKiggKxOjcpeAhHmTIe4SIBraog8OIPYqV3bO9x/ZAh12VvC+UUvvdlenzoIz
Cgn9EEqW7Wl2aRfeNrcqXgOcGLxZB6HNtI7TGqqSVwi1/zMJpOBouqb9ShJmspgW6G6VE1kzr73O
ynsVwonDWkoUwfL8R82qw31nM8S7zoEGcng+kgohk5dNE6ajlR9vi9dK6yYLafFeg7BKWNaIycA9
itXHlyJegpCrdK380tR9LeKJOxcsKNF95gTNk8sJDiDxqm7K+/CsQNfedGVuqbifuivwQ5/zYrrU
VfaMEphTSrMjgKbHoa4h6tZ/3DYXWuAzt6gXDuH6KySFfgPbApwhazZu2jrUjMluoHKk7RWQL+uM
TDU+eSVeKDd1XUeUuRaJBXXS9upk9k85x3OosBRvbFw7Q6sGd363y9Br04s0goQ5zUKWe+3P+303
OKmuvzknivnBpNqrKx1QSSUxzfOjwwPoybtBJpaVfNvgTDpiDBry3rwEvLnWARy0m7m9Y8BI7FOr
r6750vGjUwTL3o6ZBHiNB/tto9M2dNTz1nmAo9BVTX25n3PvX4VSKhcqi/fbN6xSOpbMnoYMJZF9
c12qJrQmemRz8z9XFFHsiJVt3RDkOpaM1b7T8sqr8Qmwgqr2SZTJ1/u9N829tp3PSs3gDsmbqz0F
r0B8vYCF7VfashX4j6nnWkR3kLGcs2JqrlPcfFdB2oae5a0VIhv6rkPIGlda3KequQ7W5BySJlch
BTjgCDnctUTW9AktF8/9WvzJ9q+LRe1jKYsPeRn7B9XO3zfZX0eR5SBnHAqL1KgRdpOQy+ZAahvl
P+3G/U2nQmuaOXD8FMqMtZ/yc9+75UPsB5+29f5mtjfJMtIKCfoov7xybh2VXPbWULyUdrypUCXQ
sWOgUYfuI1uqa0aDHyiUisN2Sl/ud90QtjoSLKelADZlrq9e4HzyC3pJvfQyOHO/E1l+uv8NQ5Kp
63DWgPzi2UQVV9eGgGhdlfZXPPx5ewhzVCgeIlUIYO7wpZhJtr//RZO/auHM1eDZhUOLK41Rf2xN
iRNavfBDZc9r+6hpUFpIJ0E9i8rh1RV35OfYVS9sWb77VvxpTttjDz5knKA+3x+NYfXQ8WJO5qAi
P3CLq0wlOUDdnWA085qajMFWOkgsFo7KJKiTr1abR3aNSi4WP7gkXlm0DXbScWJLBumJbkDzCmfu
HQO59lXK0jmisho6LDSBzjj16ZPoNt6069Ax0DLNrhA1LoI861PHnCx0ubXtosnVAt1ioHZVdIEn
Z01yTPo+OC1Nyg7359k0E7f5f7OM2CUdSEzi6gpoZh7iPeSRle3jAj3klQTK9AEtDfdxga5ANIRt
iFL50ZJSPrTC9iMqszXEsclXnb/HcBMejUWQ1leXd+AE54P7kCp72baP6gCyJh6XKeiz6lou42vc
ky89hMzvG9/UcT2ea3vB0T0vr8op0+tcj+KQKVetWN5QcRroyLAs71UjlGyuEGb5mpIlGmTyWyz1
s1flP/PbWxBef7MWT/y5D5LF6cv9URlmXEeLBanLrBnwXtyEpPXj3Ev+awSnxbMEAGtlaAbD6ZCx
CYQ39ugL1MsC3fWV0xG+WyCVclYSS8NBXqdAs7vYASYtqK9TjYdsK01e47J7TJ0c/JAkKsZ2TSfD
sBU6Nxu+CT+rgFq0U+JDowIGnBXdcbadPcCcXwblrIWgyVq33998pE/tseWTW15R3uWH/gzQf8vc
beCuQMeOBcwGaZnP62uXCivETUcaQtnsfN+XTPbRQjvvxkY6uE275rPowp74c5hAIBGlrUOzl8Po
b0t3dAxZ7zBXplZbXJcWYkCXIh+85ujaZbvVY7VQ7wB/G+emKq5FYZ9YP742o/i8yUY6kGySgZO7
9VRdW5CAhpC4fSr8haNkM3nug7UycoMP6Yiyehpt2dTIB3ynmuTOIgRvKtaU9Z/uD8LUvnbOLoci
Rw0osiclp3E35LMEzrjP99tav7nXmwiA26BYZ3aKaz427anO+vrM5CoDp6nvWhB7qeXzspfVNYHs
tQJtSFYex7og5cpqZFhQdRI0X9b2tLRjdeVBz0PaS+/gAqx5JkX6zzb7aJu0F/ukQAVieSV18Yu6
xAodP3a2LdY6C1rvVZMjBRqv5tp68Gc/33ukz1YQmibjaGk3nJGr3m6qq0qr5oBcsjiBX7KLYlHN
K/Y3LEK6ZGfJGeSMJCmvftM/EKDWlCd+ScX3nipX3N8wCh1b1vNpTi2cca8jjf8ph3lPlvEsrXYl
hzHsZzq6TGaN7Frw4F6FNexRaRLVFIVN/rBPu+m36OnH+25kGoUWxKSPaRyrpgRUGY9cLT/fEguQ
3qxMtSHObC2Kh9aSSzxP5RVc0w1ei8t5zkNe1NvIGVAQ+vcqMZaj6PD0Wl1jMLBfhqKG5ovwNm71
OvHZGFQLxesAVrhM/pM6qBDtyI8ga3d8LFdu7U0G0sK4HXFqG+YGyxyfqr1/y7Cryo8P92fX1Lq2
F6uqQGEiBAtRVukEe04bdshBLLKyA5t8R4vjIeUt+CkHbDAKspyjghB58pN3/c9tndf23zhukz6u
puJal5dyBhtPiQeglfXh/ehiOqYsrRab1aLJr3Xq7azE3ScZOyZjjAUaV/beJskYn+lUZ8M8ZEi2
SHat2kSGRVurkMj+eN8+769xTCc5sxzuDTmbsmvdgNLHl21UFGrvz9bnmCwrJ9n3p5jpbGdsgcLS
sJD0OhTNg+97J1AmnnrgEO4P4X3/ZDpgDJctaSPZlF7LlA1N6NB0LPZZ4FVr6EqTjW4ffpNFgPeG
VmIe0mtclPuq7Nywqu10t4xetV9mtoYKNLmTFsWJjAvq50t6tVB/fQKxwXIgA8RXmLKTT/Vg5Y/c
B6PFNqNpQe2LbI5T1adXAuWeXUFSuu/w8nra1roW1L0oAtAZx+m18ucH4Ie6g50zb2PjWkjPclKN
LGl89cX43PjDWcil3WYWHSZGAMkVXuHGwLmOfFeBvmLXzO0ajNkQCDpCLGcjrUaUXF6FW5yURc7K
aXAFtiYxbggEHR7GhmJgDqCTwP75n4Xsnkq3+nZ/Qk0917ZgAXIhnClA8VdMwbmbvQfmjo9OYf2+
37yBBwPCMn+HGJTExSjjNr6OZP6RVzJcaBz68mczf7ZaNwSmYjckYKDHr/e/aBqQFtONq9pG1JYV
oZp3P5XywfWbXTxXK4mXaSq0WHasyVZjgOZr1WShTJIxzCx7rbzQ1LoWvG0GiC9ESBEBSWW/VvPU
nUWXrqW9pta14MXb+VCnDrci364+pJ66iiE43Le6YYnTScniCsUfsXKsyPIJdIgDyY9lnn3yrUSF
Dp/kPh7Ex/ufMoxCB4w5wxSXfZPE19KzxXPPyhqY0rRaSUkNW4JOTjZbbCJz7cfXlOGBjVTqm9ew
/2XtuCcD3SIT6jMdNpakCLkSoPMroVVW43E78F57iPgsYbIs7bbNU4eNAYs8BmSYrCielmHaJ9gJ
xD7wtkloYhBaYBMLEkOwEZwpZgDVByUo3Ib40/05NgSxzk1G1EhiJQcryrP4eAtimcQf2DCspNUG
b9WpyRJR+wCoYJJlXQ+hDY2QkFvFt2ERB5sJ4AHAK7JtOdJRZJ4raY/rcuw7bOieoUiSnKZ0sY7+
OHibMmH2H54yMfCq76UVVYrIMMikAiJqjWbANBPanpx4fEytpLWiJU8u7tI/Fnl3qu12WwapQ8cE
792sHDMeLZyiJk08lxMkX7N522qt48SScUotFLbHAMZyP3St8lGkfBMZvM90cJg9zYqOFXZlz54f
XUb/LXm3hls1LEM6GsxxlExpm1jRjFIWVBQ8QjIuCb22v/RBtbKQGqZWpyMbUD86+fEkojwvH/KY
nvxkOc6oFb4fw4Z1WgeDyYS5/Ri72CmXAY/wKFQ7W269BgYzta7tw9DaLFtcSvCo7eJurwTvwtZP
1lr/cwv6Xzw70+UwvQIu74CoG8jM4AhxkD0d80PBz2Kww65uw1F8JEEezs0S8vFH4A6P3Iv3gj07
wcc5/0nFMQUJ7TZDatu2y5sWtzoVjwIxf+0T8cF16Y/7TZtcQItur+9ToSATHmVJ3T8GJe9BppD0
575K1g65Bk/WoWIFSAdpnGMBIf5k45gLDXrhPVu0KsgrIDhQKsnE2B02jUdHjjVeIknruiIqVPVg
TdbDkslroNYwCAZz6bxjceuKbCm5iBZWHGVS7AK//I7CgX/v9/59UBfTsWMNQ+EmlL5EVFHQ3WRl
OpwH7OPhPPn8yIALPeBCMduVVWDv8A647ZKJ6VgyqZrObz0qItLaJwhmvE7IoVd81zT7t/B9c8JO
aQEKn7ELIrrMn1wed6GyANj2pq/Z7a7vvt1M06KtBUUZ0CUVi4hAm/EyZsFT1dtRPq1h7d4HHzAd
MSZGXKUUXAZRn3egCxgvmZLPMejUxgxlw4nrHiBr++v+UAzLmk5DFtSstok18EhkQjwk2bJ8m8ZY
rVzJmWZDC3dajnIo2wT+C1GRtopxBMujtHS/CaVWVn3DJ3Qc2bQAAZxbNIjqYHiYguTSpqV/jCv6
OEEXdluY64xkvo17xTxZggiUmoe4aed9EdvFngRijbDNMA86lCyu095KwOMfjTYIFrKOp2Gv/Jf7
k2w6FOs4Mn/pQeNl9yIKYvsbSewqSizxL2SVup3dcLEHaLQ9p61XoebD6x77mK/hdAy+/B+qMtyu
KNbYIhqd8TNxPvjTK2QAUY9bfbAAC2o7eyUmTQbUAh+F716XpFjL5p7LnRJJt5tdXDDft+AfrpR3
9mcdcTb6ngwqX4pIeSloxF+6+ZsY071wp6M1WntI9OwSP0HJSbNXuFooQdXoF6dcHUvQRHbz1U5+
uBTcnMslFsNx6V8kSISHZD954/5+Fw2Lko5XQ9WO04LGER5UAaU2BaBtdxaanEHMsoaT/gPAeM8K
Wmbgl4qCHwFJUF9lUDrswmlRO2e65vYp9qpwYvmBJ1fFbgNP+avr/gLkayfccdeUz16bhN3Cd0gz
Q6e1H0GOTVr4XtnuC/ejNT13brCvq++SrAn3/aESea+/2vojGzaAGspHtl9/mls8qT7dujnS4jC0
KEiYijPxIXCQfJ1n+cI6esKlHc4y8VMGJsZb//haBDrYf97piY6GizOS3iTneeQG+QO6wkS995aP
BTYNz/uKWokj3IPEy94vWcisNR13x/TdW1y+2Q+HRHX5XGLGcnBIoxoH2AGytPsc4yvUkSUk7FE7
2Q4iXNIDj9096XKI9dGjrK9pq57Syt+V2DjxTz5bh5y82PnKTeCf1+f3bHI7Lb/pWxNDVdFaCI+m
4nWe6x3pUOOCxaFeln1B6xABlOXHqiKnW5j57rGF0ubMV04jhgVDR9wxq6sGb7ol9JVbhoPL8zBh
2dpyZHI9HXQX5GSp2mzhgKn9rOefiU12JP8p5Im6x95vorZ5qUYRjtU/fXAtknzfzMj9qx28DlJ0
Kxc/fyBm75lYWxUt0sYuJHNuqTweSmwSogMcfCbVdLtL/FqT9JHlT2UJdseuP5QLGKLVsfO/cZC/
w/yziHDawNyT/BvqDMJF/E+1RxTY7ZcxON0ynpsTVQvk87ybi6w7rml2tBQrnV2pUHLDQOVVn3mT
y10WJGvYc1Pjt2B543gyyEBlmcY0En76PMzj0YmHlY3CsArrWD+VpLSmfkIj1TdTyEv2RAZ5Re3K
SvumrmsrWkMSAj2GjEa5/AJcxHMOtdP7+4ehZR3rV0rQw7IspVGRDmPIHfpge9WH+20bsgAd0Ffy
xSHB3NDI7U8qYCFN2K5F9bD40bojLs2t47bvaCuKEqSsbALr+z3/YQ/tsKcBeyqK4mrbjgjpRB9R
L96E979mstgtJX3jRkUJXcFuLmlE08xCADHwwvVgl9jW+s3D3rQ+lIWC1I+PnBMk+sUhzZcKgi95
NzTbXEmnhROOLEGH47Io66GLZAk8M/MAwrn3u2/Iy3VQ39RUYMgmM41IM/1WAuRzqvnqYoNrYrEy
2yb7a2Fc1bylxOF+ZHlZexw8L9jLhLr7+wMwRLIO6MuTrJYkjv2oHb3XIqhebXCgAai1cm4xNa8F
MrTm6ySnjo/jEN9ZVn8mwnvkalnZXA220SF91oDnZN/y0PtapfukhXRakAfbCheZjuXjPKZlIFN0
fqT/jAGPQ8/dpHXtM50Wbily0s4jcJmp11hhwNsMt0P92knO4Ja6jGnhuF1djPCZ1Ipb+QAe9CDe
gw9xRv0O3sSfpsZma/dohinWeeJcFrh04oUfKRLiImLpQlAu3ndO0/Tefn+zONB4qP2sQNM2pVNo
jz3uOeZim+cTbe8Vsh1tiwsnKpo6WtLxmRTlKfbXJK9NZtHCNk2duu/mwYvkQPczH15LfIaItdIN
k2m0M0qQzgOtmsCN7LHyQ6uqrm6f0Y2m0aIW1k7toXKdqEmHvSOHg1i8o9eVK80b+v4fEF/jN9Jv
ZicaF3pYOu8hATf/fY8xWP0/AD4vxaMNT9zIb1BKnrllsCuXpjwsYMo93P+Eqffa7tviUbToPcuJ
yrZ5WIh8XF8UTL3Xtto6mwApgSQq/KS/AAT9wp0l9KbkdL/ntx6+kybruD2CTZyrcSaRnOcvuZ9c
Ks87FKQ9T0F8sApvJR03Gej2+5uotf20aRpC5shrZm+nUjvZ5Y5NVrZD0yC0sLXcxrE8mtjRLOqP
FSCaYs6uuOfZ+8vwUNUbM1ydIU62rVt4w7IgfMflYkFXFHr1XbxvqLX20GWoOwEk7W9D+YVakqFx
lojM8y5NyD5I2MMf1a6uz3fUqj40TvPSif5EPfHqW2wlTzVNkBbeXddVaRy0S5SQLP0EhZ7ZCUUJ
wpj9fT97v32omv09rgXX0x73ZxXNGX9F8e6ppf2Kb70/+xC7+rtp4ZQAtk7+FNWyPVS195CL6gu3
RRpacV3v2LBxW6M60M/meB0ChnmKuMv2fSCRejX0f8BerlGnvR/sVEf59WxechAKw0pDOaFokD/z
Zn7GPcDL/VkwtX/7/U0YLgVgZNAMVhHQfoDq2HUeDXkjz27iFOf7nzBN9O33N58AccTA8aav8MTR
ezg2d+NeFckaP5ipdT3SbatwmtmeIlqz/DNRnl+FFNpXm5AcVGd+Az9jC7EbOUU9t+SDTbl3oa27
jfKP6sRvfBm8xPMbmAai9TSzTjcNrPtWN02sFr5QDKyL2ofVXauGeF1Ld/VMfrls2JSzUx3T1xZ1
Bo2/QkU05s8zsT70ctmVvVpLGA3zqqP6MmdoO0iDqQi077cHXQgTzBSH103W0UF9pc1J0OTBGNGg
2ndp91zlAgyV2QrGxdR5bYseW5eLphzGKLFxp4pqIpSAxINcSV/ez9vBZvV3QNFqkL3X2F2kfHlM
iH0lg8JrzPycJO2mt2ka3Ab2JmYdz6djsSgZZUMf71Rjn2OWOmEsyMprmMlCWtiOrdcrZ7a6yLPq
eOfFwUcrS5bD/dk1Na5l1S3zSoiw1TLKh+GXRbwYFcq4NdvWuLYfW3y0UeGDxttq/Fk7fRlaIBq9
37YhaHUkX5E3eYulUUZVjpvgrMWG1S9Y+qu1V4D3X7mpjt8rvBmVTyKWiCpm77yM7aj0XojgH1K7
jjxWHjMAOcLC2iZZTv8D6VNVGXcjRsQXlh6JW1pnlIOuESsZJprdEoA3bqryGlw40O2KpC0/UI/8
JsG4ciX+/jUd1SF8Cx4AZ4W61UiU456r5jz43t5u5clFsLk2Kiu6tYoHQzzraD5czWGXD8ousrss
qmL/OID8aKyG75Cs+3rfsUyGuv3+xlC4fe9ysMZ0kcOSq5WNzy3oIu83bfBZHc83+CJpgAFF7xMF
Xg4FfvnO8iCkmXv2SjZv6r0WzwUk4tsGat9RRvzi1WnS4nx7MNkW0DqET2W0LvzYaqJhJi9xpc69
NX2/bxtTx/VN2IZefFHHTQT0xXBIEwkWC8TBSscNltfxe8vStHjJwvuJ7JIfCjqjIbHVJ14nKyFg
8EsdwMcE59Uyp3XEWQyc2rEb1IEqcbbstRsog310FB/WmhxPsqqKPLxxRA3J5cUm5Rqtrsk+t3G9
cfpmWm6Fx1MTJQEXIWvmQ9FaP9xxjfLG1Pvbd9+0nye5DwJ1r4oKW+WHIVm8U8zGfKP1b19907qY
ClD7K6eNpqYPUxcVaH7E5vSytNuiStcRrUbPyfA8U+HWNUEtyUxLSc8+ofHapbrhxY3qQD6Wc6gE
kx5fAH1LEaD2QBxn0E3387eRu6GXP/rWF1v+bisHZDXdiUBxpE5PTervwOMQBnZ1KCTwzeqhS6Yd
PNB17ZAO8Q7/ySuTfa9+4m9WnAE99wK7eGvPsSbP0fZ4xy+XzKWsiFhnoXesDClCoIHC30roGk6o
ukKpmJeCLBYvI8BOjnUrjp6ljo7fPpCl3oG0d9PNN9Xxfzf+1Tbt6xIvh4N7HqS/L8TCV/zHsDzo
eD9/Trkj+r7Ewo8Ma6jpQzaxHzMV3wM7X1vjDIbSUX9YmoOmHjKMYCj/cUn2YbaWDEJo6aWgLmgq
gNxfmRIDRTooa/4OuFE1UEFgsoos9WTb/iNrnFBNf5yt9L94XB2m6qNLa7yQjiGumjeaUVtFAAAM
eKbyKprjEs+7JIvpEbKeWf9Pq8jU/AY74VoNikHDkOpipPYASbY2RcgvNA1vAQNUAUvCHITCbhvs
wH81uV8cNzuNHjmldhxmcxZ2iM6inkN7TVjEEF060VzisGwmEIaMpGUdRMa/+Vm3H5fk9/1N19S8
li2U3qJakvH5kpePReu+dGo5uGO99mBu8khtbUjdYHRFbs0X2QWPuVfWh3QAfpsW5LOPagaUtyVk
2z2Wr6UPHJJ540Cy5dLbx3wuImg9HfvZCmf7F4m9fzaZSwcNDp5o8U6QLxfajPTkVtAIgDhZcYyd
Ov9w/xOGjVKHDNo1SvznuVwuUKJod6qYipNkXrayUZpav03Um42STsLC/t7PFz9uvMtUgF1tTpxh
5Uhmal1bFXDTHgRN6YPSB1d9jzxvSFiky7y/bxnDGqpDAjMu8EIPJQwQBo2fWCU+8po9dQQ0qx7f
9jRPdfI5BhWyJvFjeul7MFV2EvoPWQw9zPsjMESbDgbsyxSKEnSYLyhowO3nVHsHWdMz1D62XTTp
WL7OB2+hZMS9TD773lAojIg58qt+o29q4ZzZQ5OArMu9WBY9eMp+pmO6Vg5p8h0tfskSB5RWgXPp
urY9qGDJjxwbyIrlDQuRDqMbXYkcApKgFyidoWax/dWl1g60Vwc52F86V/3aNME6u1xWUVG5NXUu
aSNm0F1MF+bJdp+5azeJhpO2zi8XBAxHllY6l6BH2UadolSbuyfXan860jlndXHN4m1F51QHui2Q
ahXDLNSlyFj/lVFuf5Cjo74mqgHBjJzLzjndN5th7nXMm2MtU5kUnQO/mn7lcfEo3eXLtqZvn3yz
4MVTV2dLYTmXupu6sCaTe1wyexvWhurypHycPZcGrnNp3QQUpHYLGUynXHtPNyx4rrY5B5Obg3ax
V5d4UjsxB7+dRf1vsLqT7fFhJTAMS5KOO6vShS5DzJxLL6ZHYO6vciK7PvVWkmpT81pUl4PL/EVw
5xIr7wzitGs6l9d4WcN8GCykY8/43DLQtlN6KQb+aerFETNw8HgGztBgDZBkcE4dgzaWDYPEycQu
JHE/oEz81Z/Zyn5psI5OJte4VdFlFVeI5oo9L7aysOdAFAYwOn/2ipVk3fSVm/HehAAlMwHGzEN0
+e13cM++JH7/2Qqc4/0IMzV/+/1N87XKA3D8CnpZJHtu+nQIUbW696r4fL990xxrEWxBmIG4YES4
4Nnw4+jyU7eIb45Pz6Jst2VFOuYsYbXVePXiXPKaOIAwOv8mxTauCPoHYP3GPJB6hd5J1aiLPd1W
7ESyfYdcdWVuDRUaVEeb2UUV01Rg2wSf888+aFU4tuOndLDObcx2ijbnFCKQo+ueCXe2HRocLajB
ywuMIdQsLz6YTo5ebdmPpQgkhJ7UsDLpBqfSYWhZ47huVSssrF31Okn7h+3731nBtt016ji0uIAc
gyUH5zKo8UL66Twvy8peZnBXHYbWLj6d+Tw6F9AMA5I9ufVT0pcMoB+V7GwFv70fFiYLaVHNewWg
M8EkNDOwPiKnEvLRDjkGzLVWPmEaihbZLWR4ZU4rdQG9DViL/czaB8jwD3bX1PtKBuPKHmRYYXWW
OSLTEhxn7XzpE+KFQFJMYWWDh36body/1yfwp2ZOnaTqUtIpuyTU6c4u5FFvdH/eShSa5kLbqHuP
9cWU1O7FtpOnYRofG+XsuaAv20agpd28s2tnptZ08UebP/JkHs+OX2UXIsUaCZNpBFpIlyO0IKFm
OV1QNuo/Fp1M9pCt4o/M6/z9/VEYntN0jBrhXuNxmrkXWpzKsdtRYR9YkO1y+3fOrR2TJ1xa3v+U
waH+g1mbGHi9ZYlbjWocQm9kKSq6ebdyyDK1rp2hcYijrZwxkDSGEJrNWmuXW0G50ndD0OlUc27r
I33xMBP2MNZ7yboWlc5Dd+E1V/va7tdSV8OM69A1Nk6JW+Boi/Uj7o8Fzbwv4HRfXtx56FbWD5Oh
br+/2frsvitQheGTSz7MXha2oNX8sThUrdz4/MHD/hd9R20tsnnrLEU7MXJxqqeS5OcJeCWn+DrX
9aHo+l1cOofS/jJW7aFD2UobOOCcaMI45WHO1g5JpjFqoV+giE+2lUcuM55AX8HTy3ceTdeSB+MQ
tdAfHS/p3BTNC/ejrX5XJcghvJcyJrux7g9Bcu0Yjh3zLg6KEGNls38rwGo2MipTW1sXutRvwIQ3
qUtSusWLvaDYB9zK48PEXEFWFuj3Tejr4DY2DzZDScF0Ka1mfq0AovinTJLyy5a1wNfxbTMEjee8
87B4+uOLlVk/GU83pe++DmhraTL5TYWdpZqCnTt6p6UaL1gT1nauAHHyX//2dTxbxievhXLbeAl4
/cG3yyrsB8B7becZCd/PwR3SEDWPm56mfZ3Dzmd4mFNAPFyAB3HC0qf1HmWH1p42Xbtpm/R1aVPi
ec0AJqfx0nc3/hea/Jq66iQD9/P9qTbZS1sP3IIJt7fL6cKT4jR4x6VmF/zR0T4MSO2G8Zocmslj
taD3HdEoqyXjhQ9g6lR5J/YAXK9Rqpha12I+s0HAWNnxcPGpyC8N3ogGe1KbjjoQav57Te4UJH8K
pD+XLJX1QwCR3q8eNv41zIwBgQul8L/bV7IAZ1QD0SjpWOUTgW5cRHDK3SHBg5wbqsM+N21RhHhq
znZ2PFVxuJC+vFiU8pWoNJhPB8NZvTULn8ILrCE4q6WOQ+5uZHCAyOHfw5MAT+ZVRcfLmEo/BJcR
KlzT+oGA+/e+D7+//fvB7fc3e2ZT+wWz0mm8pM5wcEv72bZQaln4j2pQK8xhJgPdMoI3nxgRgWU+
tcOFM1UcytouAFpTa5v++3kFJDf/br0c6qK0x2G6VDYDDJFn2cmVpHhgidoGY/UDLc4hdjJR5rYT
1kVHHqxygKB5UImVVcqwigRacNdizPq+H8ZLaRdPDes/Auh7Kd0U6gvuU5byBy7SNbVV02xroT7I
gdcFRDYuRUEmlFnzDNKEHrv2igZ7pfpgZcpNk6JFPVD3Cdg5YnmBqPkTylD+bfL5XBL+9b7TGjxK
R8pVJM5omyMqasaSY9PVw25a1zY0tX6bqDf+2oPsR/QC9RuWN9dPTlON57z32Xlb37WI5hywU1Ys
yIOrGqSPKpn2S6+yw7bWtXBOVC1Ad4C1fHZ9LwlB2Athb9LKtfX21st3UgQdDnfLPqjos/FCvfpX
Waoy7Cg5lVD1poL8L3bz39vGoUV14OUOBZvJdMHxhOxk5097X/j/bmtci2e7BtSRTJgCnnkOVDEr
uvN8l66sqCb30eKZ5KNjtRz7wShk9cCt0r7IdlqD2xkiSwfETYNLmBzzCQn60WF0OaYLlH7aQP68
bxtT+1rk8pznuBVOEVog1wGtGkgG4ye22Nu8X4fFIbCGKs9g+hoC8AfpjN4u94S1zfQ6KM6rUrDk
/Z+zL1mOVOe6faFLBAiBYApk40z3LjflicLVgTpE3z39XfmP6vBVOiM8OhGuE5BI2tLW3qtx/e7I
olGnw1AlIJtcIqadmdc1Hs4EvXIgNtYfKfpRR5Dn58zhdvziwKwCN6C0EHknuqP0I3fbogmwEzq4
FLanresfYbtWtCvz0p3qJeqO9VSWG8EHkzaLuKMFF2kJdGLStCxMF8e/9MIzdeJgLXK3DD5u48yd
jmJgi79DDggNaWHlQ9F4zi4EtzKTTtldw3l9aLICzb+sGf1LztxnVvEaPsd6W1aAHHdHIrt94w9X
dWPvZvY18GWwxs71s6H65Gh0tB6ksRum97OJHhtB7pyg+uKCWB3VAgr0bkAKJGYo/9yi2zp9n/qh
ev5SmK8xbmAokmoBe/lI9eCmsLKZMvytTpzI5xeu2WfmYI1vI2MAxzniNkeDHqhDu8MURPe+LL9U
Ug/WCDcBsQHidiini3Dxt9Ib9ZYCkrX5fHzOBPsa2uZGwJZohi6KjcvhT98S87Mp40tqfOeevgr2
KO56kBNwkQdpvP85ttVyRUx9ieByeso/gn0tWxe7kGGOGrha555IZdX8kKx9ErN8hyDkpfg+9wWn
v/+VIxWAHztoLiDBK2uwdMl0Vzjz11b+GoJm4Ug/Fh2OoBrgJ5uEfjkkfce8H59P7ZkUZq1ap0Lw
NKuYjceupCyBVzqMonRgk1aTV8bovA8Ge6Fyey4EVjFcSqBle962x2DecmeC65VuPxrN3a9lSWsM
GiviYjA9Cs3Gsa9lGN/UIgguhO+ZGV5Dz3wYkBgSzfbYi7lN2jy4qhW5UEk9cxz9F3NG/p9vZtJU
YWiPQ6W8xIeUEnFBo/l/RXciUNeBhfiY16VeGJ/m5hL04NwXnRbEX2uWl6EbKAhhHkvF4ABsQQM2
LZ8v5B5nltVaui52YwMR+rlHe8/3E/Rzo105K2/DTOPuWeSYx+mrig3BGprmz/FgPZgMHefW43da
OM2edBQqbbW6JFB5brRWET65tB+c2OtRPGt6lQS+6H+gm1JfiMJzj1/l4DRoo9EYtz0O3RgBJ+PA
xoLPZfp5jJ/ZAte4tDA0zqDs0hxJHM9h4ljZHBXvnZ0fFehvhDS8cAqdm/VVhDvWKfslysejJ1SF
ghMdx10xDH66xKPNnNgur/WpSf75Z50btFVyDoePCpPSeofSjiQretdPKzu8f/7wM5+yhqw14HLW
0zJ4B8JuYZudaebfnSTw/CF8j9Cy+fwtZ7bENWJt1BQd0QBvGbop4Uy9Q53UBtGfz59+rhy4xquF
jR/CLwyPr+jJUaFIJhPsxNijGzMkvu6u65NOzr7IhyuUIz9/6ZlZWePWynkZBssIqrPLKLrEh/b7
sVbskjbpucefRvKvbWsWIswZDesjLStj0rqJyARdNN5fmPczseKf3vvX85VDKncyqPpbk29RMP3V
uySBF/hel/bhayO0CvbCNF5J8xbhaGJn2caTnPqU5xC//FpgrJFrTGnTj5iGI7yI76TuXkJ+ybf+
3PCsIlwRlMXKuR2OjjfdqMkuabk0b34OlILKnz4fn3NBsY7reoGzK+3QeBm9TTBX1yaIU+C8v1ah
XqPWxgBqEWWMVksQOA9IOx/0dKk3fWbTWIPVTFlwcOga1IMI/1UV3Y3Q2F+D6SqfzFFqsfl8gM7E
wBq4NngkDwN43hzL2D6104Mo+IUN/NyTT9P+1+rXekQDMCq8g4nNXc4n1MDjr+0La8dT7vmTLufc
O0BdD93SNtgvoblA0T53v16Loqm4XQrK8XDJ9QRruOLb2OMOV/lJHI1J34qt41QonE1bpfML6ey5
sVqFceg1swuzL3Xs3UknbR3FW0nMlH0+x2cCbQ1cW3Imfc+K09PdDcwJstaNfy/CvY8I/xroO1ij
1/zedSrOYvcA87inmDrPrFcXctoYC+Yft641SE3YcCwh/wW5WFnx28JHUdGU9UdZijqbayOyUZcT
9lfJdrrv5wtvPTMla9wa2o+lXRh3D7qVewhJZBDnf/58Ps49+pS8/xUZrWpDCZ9D78C98Fvn62MP
e+4L+/WZDW8NWpPONAchpH8Pvpx+hF18bU15Mzf8kl3QmclYq6c5vArzMsewmM57sE11BwnEW9cM
KYIlUwZ2fmra5YVlF9buubxjLaGGLaQvS4IP6kZ5s7jmnldNnjhuvFtQWKZl8Dpqdk+NSotl2hHK
vrbHrKFsDazYZc0D9zBR56Po5l0/x7uvzf8q2mO4pJlI4dFU0gZ8UA+GvvPPz599bv7Jf9eWbeiA
BI26BwUGwRL4j0Q4ryGvLmALzpxK/zdLfy1d5Vdw1Yh89zBQuW2mBht7vm8LsbPc3sD1+P5rX7E6
tsVIoNzW4CsqSKgGRX6MZI9KanDhK84E4BrA1gy+w6B17h7ipcho4V5ZdUnh48wFfA1YA7SDDNrD
AJXuC3i/fTEndn6WVia8KmCLd2Gaz33BaX7+mgeYQjg10n0soUa9OF70px7Hjy+N/Rq2RmaIBTcC
g1Ogj3CCHhdum44q/FrCsUar5XNfBLRqzLEbHDhdktDbLEUrL2wX58bl9Pe/xmWhLBx7JcnBVG6R
sDwuUu3l/YWnnwmuNUytKMjouyhGH+Kefw+JevSnbmfZdCGbPLO3rnXV+qgeJ3/A2unsDTO3Q/cE
CERa8Ffc5Arxkyp2YQM6E8VrcTVji7gdRqyesA6vqjg4zHF36HX84breUxTpr0XxGnIWO5Vy47C3
RxLEA/jdjtp09RhvXMe7JJf473Cja8SZBhnFdYyHL9G7EwzVy+sjhs5KkcAQZ6r6SwWCf089XYPP
omgR0qpFHWNo1IMcHH2PhnZfjdOXjhu6RqBJQULu5AbXaw5PWQiqfvgSjZ2vhDSwuf+NilICFhQN
jjySNvH4GyBbU/v980f/O7eEdN1/H82IhTnNhEePVXvwQeMPQMmqnRFyBhcW679Dmq6xZgDWgJJQ
98uhhfJx5rVWXqkl8i8cBefmdXUWTw5RPPBieRx6edMS/WeBwHbiooPw+fic+/Wr87iji2KCy/LY
EGOKZNa5bpMcAnQvX3v+6hKtwUUZldvqY6VbZ698+HGHQ37JPODc7K7O4SlXbRy0yh6lrN6Bbnn2
ZXAPFtXtxKb9lz5gDTPTDtQVzVQuIK1DNGwmg5sQQTdfe/gq015qO+BaYJYD48umnuRDBOG8C0H1
702UrgFkdWTcBlj+8hh5/FkH7tF0TokPiG6bIvjmavOlXRTGC/+NMLeNIgvPQHKAzib7UVLVHoJG
MpK4EtXQr43TKorhY4JdzWv0sSkhJAhfsWlbsfiSod+ZGFgDySbtuI2XM8SAsdeW2D/GtG9f++Gr
8AWfqIVUYWyPAdwLILQ1sZS04wWs1bnfvYrdCBLCNFr8EpAK+ouWak+E+8VHr8K2gfsJ96a+PI5L
BZVFpccdZHUuCbSeCdu1oBrrAjlNuBUfy6m177E9AWWcHn3vRMehA9tMWF3EXwuxNWLML3rIc2KY
DmjHZRpS4wns7i+1ys7szv+jo+aLOaAj1HijHo4VHVjwsOdQ+O/nq+fc40+h/Ve2KBcKqyDPohNH
sXsm0HGkEp6iNbqJIqmxS7MLy/Tci1YxzGDr1JdVa4+ArOt91MRFVvBg/i5Jd+nif9rS/rdKQtf4
Md4KJesWQxWaXzG0zEEnGNytBVQzb4eE9pfEO89se2ufVNENQxfneI9vyiu8pCm34fgWauemyH99
Pi1n4m6trRbDw2mZHVC8wrG6D4LiIXKCS7v2uZlYxbRVgQdQsaOOaIvuSeGlIiRvS/zF434NIlPM
IRqQ/uLYBeUAUX8ZbmB+ZrefD8yZuGar49iQiZUVrCDA4xftTTsNXRZCzTAJg+VPy8WleuGZMVpD
yQCTCmJexOKE8fnOYJHEunBXLV+TkqRrLBl3J99o6MEdVTX+GXFWLh79Wra1RpJVA9ysHSHEEfNw
zxxXJcxMl0qcZ0Z/bZBqpLCUV704evP02w7NVUT6Hc6I2wpSXJ9P8JmVv0aTFVR6zDGjc6ikQOGj
F17mVdMlOsK5eT299a/tLu+MM+dLh6cH5rkqmw3z+w3Vl5i+58ZndRYLXVCVW9y9C5Lnd0MltyLg
SVd1xbU/VxdC4NwIreK3dWYdFtFQHPPBf+nLGgC7prt03Jx7+OpU7vkUUEar/FiSYsqcsrgheb1c
yBfPDc8qeCExRPMQINODw5pHMhKTuh1rE16KtBijS1CMM3O8xoaV/hiCAh/mx2USGmVSWEtbwqME
BLunL63RNTxs6apomRBmh6YTgP4F3NtDP+RrjAC6hofNFvjSvvCiA2T+zY1ceL934BaRff7bz8zB
WuzMFDOtJW6Ph4ZOA5KJwE9kBUNd1rXw6NPt5vPXnJuE09//CrTSNp4aIW568MbmpVqC19ZbsgkK
WReW0rnnrwJ5zlnrsXCOcCWeYJgWOHMS43ac1OqSBte/S1HAaP/3C9oGWlLwQ48Oro620QA6JoBF
b9p3Fhgrzt8UkGSpCTH93F6SaTv3UavIjjpP15ELRQ5Cm6uatM+wrzGZDpavGWfRYBXdEXRpIPrO
w0PXuv6u0wuky3yfXcjoz/38VXjXleeoqXDDg4QxGor6s9qC36C/DZBCff18WZ3Znv4HOLYste8W
mh1sEOTBy+CB4nAfKuN9jWEJt6T/zjoUTknp8DA40JG/1Y59QrXlwsl8ZnjW7qaew6h/SiwOUx7l
gFQ1uwXonTQP40vIpHNvOMX830EXxRNj9RQcwODWm5lBLTHph7x8GQXu5J/PwLl3nP7+1zs6EohJ
TH1wKINZHeAyg3TbaaL9zBX/4kCtYtu6MGktYZd2qCGVSVPdFPxnhy6nnzYuoNdf20HW+mVQu/bo
UKvgULd+9EDaTt8L2wUbWTbNw+djdW61ruIZXU7Q3pc6OIxxFGdNO9R39cLsJWDKmfsOXUWz6y2q
kyNMfv1oHNgTOOFR/xyiS2w7ruJfDQthpV76VfMt4KAcffvaR62ivOxUqUXNl8PoTVFG4GqHgi1f
Lsz9/4E7/nGJWyPF/GZoBORW8VHS6RNSRYeoFD+4ag6DH5YJ5VGXlvNHrpc8cRV/BjyxTl0rP2Bt
fjuPOU8iv91Q0yUTHpKHLcy15TPrupcujF+LnH9AYFclufHtgRVNt5/qXiY4x0ucIvzS4joz82sk
WjG3si7jKjy0EzfjlZ7h4nFFG8a+ZqJC/weL1uY1VI6Zd4D2IaheZdD3WxmR/AJu69zvX+0kwBB4
ueg9iqk1BghaKyqRUKbbH58vojO7yFokrXGHORxUTQ+TgYmuHdryKOeu3QTULS684twnnP7+10bl
FfVcLJ2hB1xHPdi3juHegaryhW3w3NNX2cFsQ9+dcXYeygWsl6Sx8PTNx4g8fz4+HjaCMwnIGne2
wJdFC9TbDm5TtLsFotOA29CfmJCNq2i0xcL647rDlY0ZMty2hlaxyl+09d8WzzzESr21LPhRePy7
00wyC4v6sJThleCxTgNIdMVD596izXPduLJL497L08oHRsxWxT11xfcJKNMUoLHfkoU5SCgIKZjo
VIlAU9ST0+/GCzLVVnArLt/sND+FHtLI2qUvrIKzg+XTzaiBU6EOdoropS/4Q9lUOZC41XPZQvlK
202p22doPz+4eSQ2p+cwn+0q7mZiUVnh9Q/VXH04AatSE7APA20I5VaHCBdnyr0dMPb7um2+FR09
9Cyok9jtt40AKcdy1ByKTAXVjoVFWoIVjATvSKkbJyYUfnL63UWwLFt/BAy8bzyW5C50gSBRcD0K
CBwJuNISddf34UGAPKG4vFYkuOP1TBMnLndC+de9DhIul8MQRhseLJtozK+KsDkUzXywxL0CT/UF
3blEN/3tqfokHfo8DeGH4e1tT8XtSKt7VIV5uuTLvavyvSjHIo2F+QnI1fY0vLL09IbW0TOMemWy
ECU3AXhbrZnuYkRPmgvynUJDd26X7aToMRro9wrCyEE0PhoyvAEpetNFAUvG3IXLOV+GzJrq4zTS
gxzvhd8iY9biW0vtk6ubDUTV9hSS4FAmHZJ2VPA+iPjW2vrOuO6tbOZfcRTdFIr2m6Ehv4ZKX/kQ
FNUsfhnqGrJdYguQ+Aae8ymsf39FIt/a3AGQGH803Dl6S4Xum+ZJ3g9FsswKKjCiefJL0NKWxbt1
pPeMdChMQMz8VRcjSWxEvg+sMHcu6649r4Vxi0+e3Vg6G4/h7pj3kMWVRRhuB+E/1KW492ZhMpKT
YD8Y4mzAFR4yWXkC0BxS3QOhRRPfuiCjNRXLdzgBRMqqsfvmS31lmrJ5LFrQ7EFguoMx8n1dV/qg
u1LtIhTaNx1fOOa4/B4JFu4cqCmnJXXgOzTrxDXyPdBdtNWRzsqp2049yULPPOVymhNZVyS1lf8r
NnITz+69DPmj5vY3hcB1GpGxTWYYYCucEMCA7hwlux2fHT/p83LvLqNNZoW+YmPdoz8MsGkyKQrZ
IqWxU77javtcNPBe8GK+mx32AtL3K4EI/o5JsxvHHroBMElynf6l1fVujODfTmb5KMHayZYm7lKs
2+uekPf5pGjB1LUvZOrF7Ubpxd0I0HHSOnb3HAqaSaXErgb8LNMUzlFzqK5NF+AqnztBQjxvyoKo
Ku7awnusDP+RI3qTPuwOkI1TaS5zk3hdeMBve0MZw9QJGV38TDPA4+ykOy3Le7frbskiSTax6lfl
iidwOnkipD8CACPuVO/bRHSjwmOXMGEz4YdaTjqTrQtxjErtXBBKuq7+MdfLnJIgmtNZw9l6amdy
ZbBTohQw/jktvCGanoCof+T5eLB9jv1Mht/AxHSypYfdQc3+lLzogFlxk7INaBJE5AA241tQ8+Nk
4heG4qbk9tmxagOpgwxbh07UVLWZAhioCkrYDI2PoBed+uXDL/zvv0Uwxqlb5xXk1OrmFXZELMF9
0iQlg0mWXqIYJpb9g3aLY9VN0Sawwd4DiwvKTwD7UWneQ6j2Z52qdhYubYnvhNvG8bcjjFl9xrFb
gPQymj2cPa9m3ugkbyHdtsxNn1TorqdzAVQIalRq3yzBzejNcKYIpTwUvk/SjvWHuIshZR1Bl9NL
m6psE0mrzFnKh3Kx78zMT7D82Lt+g4IKrMtLAOEjktY5stqoC6Hz0fF9GZm3nhd7xrpHFBc0HO/9
1Kew/1RiCfYxqX+7bbckoGdMm/y05bPxMMDyKTd9Vpf5lET50N0EcLiIirK+W0R89OGuFwbDCbyJ
Blfs3fDJj7Oa0D4plftB/OV9iGBEpUeYdpexQQR7b+CiTjskkmoPOjnEEKOCwgx5uOvCysXOED+w
Sdy0cX2gvbufpC5gdNdvcl0/Cq0erJbxzrQsSsNi0akR0U6Djtk4GhJT4yb0IG05szufo8IU6nZI
o0h9ML+1aa80fA/8PsicavnlKSz6bp4OkV2uAhki/ktg+eEx06dN6ZCsD4vuSs1N/mg4fA0CgzNB
VOMmr/nGG+arCFLL92HrZ20400eqlqTxoHaRL4N87TlU4oVXwtUcE+cy/zaP2TMkGG7hbplvW+7J
jZ93Syp17V1ZHvwcHVcmRavQHemCIYmC7kXMC0/ceoqzyofngQ0N+mRD/+bWPUmKAvvYrKom9acF
TSGqfhNHtVngevOeUppfaX8KU0+2wEpFau8DjrKBlYqXtXBWzmYQmXcz7ERSQM7uog7KuEgQEHpL
Soh/M7d5FvRtmM4ogcu4rjNgaH8ARnmFyDs445yogYU/3X6im9Es/N50Q7HzqsHuyejp23Lw69ch
HOrrvKztBtxErFbpOolq3OqZu2GVRSET8NCd5ZKoEkXfBDLnC/oGqorT0WVQAyQc2kBW9rfQKs+T
QVHsWSYQQdbi8WpDqrE1oHzL/K4BE2BbdXCm8KTflqlWZngZEU8ZbyJPY5swtkY6LovNGMv6uYgY
MlBYUma+IB3EaDu76R1pDgGtl9dx1nJLcJlKiwLYhZxKJ0yUb7Ct2UpZk4wTpb8lz8NkYWWQVZbN
MFtw1QOXbf9gYuKVm97Pyye6wHSnrOLuvtIDWJMwve9+0daTr2EVqhnEET1fzaIHtcctXMqzuCjd
EcenEA+TnXadz7o9nI/KNPBGKPRKqgBF8Oi00XPRvOQl8BuBluOeV4T/diCr/1twqK2BdljY26We
epsUgrIsb/PFh7NaPfBE2TqcT83EbjcGfn0dR47ctLHsktYZug1s4oNtUZXetkPGeoCitdywhfMb
BbufjYfrxw4Kr+UHHahzN8a0vY0rLW/dIvA3YIgum4J5j/CejZIqL/zvVEfkHhc5eIgMHGkqou1B
z2SMk7F29bcR+Wnq8b44aSeSF90g+WgsGqnQZFk2IV8iEJTJeD3XUvzo46JN9SA+vKF6aHL7QYWH
eS8gtI1LBTK2af4BcP+41Tr0d/moniKQ7BMUI/UrKDR66y5iTquoUZk0Q5HDdb3x7kYou+zoqSeD
7Q8FGjqHaE3y/Mln9ZiK2S/UUZPSz9N5Ym6yDO4Ms+34TuZWZL6ekRNPfbiFTzO9crzCJEMxkxeh
u/C6hGBtSpr6t7+Qq57w4r6hAXzbWvbUz9WPsJriI8B1JEUyPyNLn8I/kCozSY50DI5NY5HUYNUn
cuRYdCVIhpgr98afrZNUtai3HW/1i+9NzaEBa/lYxT7B5by+cwjtEkvn/grYHpLUfIzHzM95gPA1
9gACuP5T8KWGMv9cbGtYAMB0Qlzhd/GkmQfz4vM5vtdDGaXYGGkKwUyzgyCOfwMRluFVe52XbwQD
cC7pT0VweAKyLcO6T5dIhAkaCjIJ2hJHTMRF1vImT0EdQBDptoe1RYxtlvTde9uAQAdbhQnCcoXJ
cmbNu4rZz6hlUzraGYCtyMfaXyi9Cufpbp7n4BvF+oKqVCtB/rZ6h77CQ6W6b27RdYm7kPwFYhk4
lHL1AysSAj4k0AeinFtWLnzTDazJaK7gJUIKQyGs1VGAk1pv79N2TjVvxKEtA0hr2sBPa/xIwDRb
Nw3dqTzqYJC4caku03XNsrnTTRbU4NFrj7JUwXoUSk1UpsRHnj5NUbgnZvhBwVnfeby5n9u6QOZm
yaZy+29IvIbXWcoATjyMbTumb/sAuX0lGpkFRpcbqOzmV1FInlXhH5GXVth3Kp6WbKw/TBn8cGWr
IAsJqmFeRd/xic7t0DTzrm6nR9x/26RwXXA2BvJgKVG3FBW0XaeK8XcHRuGm7un7sOC4zwd3/BZN
dZWFFSQmUSTRmV9M46O3cD8jDHqp5rT4lV+wZKk6H7yWcEjbkkzpFDWo/uDct9cRfIN5ZlwR33KQ
9Hdu0b7zUteJbqlKO1NRXO28qk4CCQUQJIY2dbDyARkiRdbzmv5mvKl2i0BOPUmkZnVjum3pjGLv
OVxuDaR6s9bEwZZOMsJGSegGbohAdczkhxNaaBvZsbvWohHZVIQBRkb97tGXTmqYNqkFkctI/yTR
DcQdo8v3o1L6ajTDmNEqeAtK0yDaPBc+DzWuhGWGf2mvPXBt9iTXzzm3YHMTb2BsFwxL8KPDtf66
mgf70Ifo5HqxCrek8J2rQJQQhHOKYoMs7rdrTo2QOF+y3tLiah69n9KpvI1xwi4zcggOdmrfSmBJ
0NT2bgeshaNBEyixxqot9BkkVhJrkjFYPqo58jIusClpLsQ2xAU6C0dwyAhK/A86aE72gTzY4LzJ
U8NdFEDGwdmByxteBx2JE744y32JIzFTRA5/pFL1ncSSvW0dqFkmFa+9azhqYKsOglfTWgtNUx93
8HLyd95UvfVd2x1BLiqutdf078YfG5TsbPzodHhmFzY/wtHWaW9ZlLjYh5MyGqfvUcj5W+gym9aA
v25Gv3i0BTEZbvwvtpqqZLKoDFg1z/q+b3X+5hUR9bdtDk39ErcNbnKRdEE3eB9F6YsaqiJInp1m
Q7oBG0YdTyb848RLY1BziEbnJ/5NigdbmbFpE7dpw35PaxO718s8Y9MPhiDeVEMYJl3u92+zUzU3
PTg1N6gCI0MtpWLXRC79nQd28o2vQZLcxH1YHTw4Tt2xEHLYWx13HnYzZLUdsHyg/nphOjC4Svju
4PyphlLd9rh+PU1d7zb72JkU3y2unPtk9EaaTL5A/jp2Cy7rAW22oun5HXwEKE0iVuCugBPWQeus
GdyN5ST6HgS8bq5jV5PfQLyPW0/M0w8dT3jWeDLq9FwO6Rvf2L5Klsbvtr0aR2S3vb7q8Kk8bUkP
0xrPwlEyisJMTCOKFsBjpa0TITzRpdsU82Iz3JlL7N+g0sLXAwV4MkJQArX/3VRE1X6ZJT84TWMe
w9CLa+ySBSzAYMA7moSLsHku4nB+hz/UANG9ykVdwWWyAdydTTc1hFpT0L3CtOodFWRuJ5wCXXip
bhHLHoOLWAelQ8uX3y7uhXsvz813QPzBUGARTIT2ju66TJVRt6FIHXU2VHBOxMVk0rdmiKtDTqQb
JSqkTnfMY3i+ZkFBm9+usD9dv823NJ7/zLAKuBKOnR+jogqHbcNa51fPGoKka5Y5SttimX5SL4zu
ahIHTRLVVrwuc0STfun1i8Qt/KaUDVfJKHBkTUtcXHU8F2k7DkEiBDTWKHrpGYfk7Q1rR7tDbEEy
S7EchC0XkJjJ8JsptBNUZEgfw2YKqW+O4k2mclwhcnfG/Yk5PUknDGYKHhHNOghAFVmISTosIIPf
D54P6R5WFllJSi+FdUC/QzrX4kf4djd2qCnKagD/bNQSiXZcQ28XN0B9jT4NSiKOskPa5cp7j5tC
X0kXsCADW5EodZAnP9ohjh+jwCt3mox2C1l/IONFXO2oDb3Ejcr5hPhXR8o88a5UE6fQC8BFfuR6
eJz1HCVodIgjbvHIKtCV33gxg/XTXE2/YN7sP8aKDzfzXDq3MQoHN9gofFSN5uoYltymlaiGfY/9
MOkBbH8onFYfajdytv1cqDIbm1z5d1B5hJZHbm79tph/ucQpN10ekZ2pvekhdmm0jyx5q9qiTMUo
h104ifag/AHVhhw1qqaoxGEiYrweLdcHZELtQwsh2iwkTp40xWCfiR30Y1775VW7gJioR9Ptmtjx
73AjGDOXNfbdVEiCqraHkkvT3wczCmRC0SbtW+P9NH7kp96C4x127WViQRe7DQ20KHlDnQ18HHtU
bIs4OckAbutlGbdD0ODIMLAV1xqVOhEKJ/O8YUkFMm1UfZYGdQgmNspj40aK/hXWserOX5p2R/LW
ycrQ/9UOMU4OZ0Q3pnB0sO1EQa5LyL7WCcqx/5+j81puHFmC6BchAqbhXmHoRFGUKDPSC2I0KwFo
oOH919/D+7IRs6HRkECbqsyszPvSGMxzZua/8zLoAbNeW6gtWnZszMUD+aO0uciESDWVpXNc2cmn
rsh4E5NmBI6zyidDzPUD0QL/6FjrwHIyN9bvk0TMU7zj2F58GQRwQTqm9Y3zon/O8yy7ToPZnBJ3
0z5KZxA/nuEa1xRzU7hojj6z7+c/ZV5yJFPj7OBiFP1d4l/8rayjYmlpRH2tDvUNu5CxFPPNlp4d
W/OA7Xa6dF/6lmUf6bxq53K11wfTA5/M1soOWr/jjIMDCNQofuqurfb6SNNDXA6RAp4yse4U+r7d
NBPb0Hr+pu0DZG6HxDIC16izQzt0QJW5SA6IerR9r9dTlFBo7nKWPsil8e7ki/+4jtazajKC8Gwc
FZ5GAtADLUkrWtayDClh9EA37Y1TdiGzViZLiPxlOtKBt2FlGn/6QZGj2BYfxSZpojuVfVJgDqFq
xvahxaz1oUOcHLM2GfMdRP+QahmxTpqdsVHERm0w69fGd4zdVpjjrkqznBu8brn/AeTP5rSNMde8
/bZq0ueuX8xjSi7grpr1iR+h395M9WqJpd2nRisjkWt9iHmNftbriuhA/AuXS28tNnelFNEiBue+
Cm0gUQqSBmu9YBprP9DTdtmpBejZGdqRmNJkjs1E5lcNk/QqkJuWfU7TyGXkjFm8WakP1lQ1QPel
I3b4Ws+hU9vAKLXbR0aqHAWWaGZfTVNk/2hByFxxJz8N6RbneJK046aVcctVZF2YrZFTN+bZf12i
jVcrhxfp12XcodTNnqwJ0SblkvMCEeP96CnLu+GNkR1m1ycS16a/FADOvnLL5ZS7ltPDvFTLt6mr
5rYO3fzezlaKMUaj9KMrK1iPGeS7YczntelmETFv7+78VhUv5kisFKc4RW9NgX7gG2VxAhr12KRV
/aPDsAUrNc1HJcb2TXqGd52dChCkXKYySiYbd8tMlocx2fRPN5/5WlOxGrAJPh5JsePnFVGIjXqy
Ro6OwEi3+U1LyuJ3kpgmidwfbkWaId8SHYmc4HzBoLvm69QP+aNFXu9Hl6V93HvL/6/oXia7u/Tk
1beH8pxDIx+q1Dep+Tryt0jI4kFsTFW0ml1FzTCnRWRrwj/NA1fB4Cr3Y5LFuk8tp93rbWJdG2U5
x1l6hSQWz8se/CIHvchGI6kYGpNTFeWWbbyym+f94llaFbWOHNedcD1u+NUeD/dfCC2hWCbJ0L0Y
RcZJMafGHpohvyo7q0/dqFQ0EvWNLLE45r41PMzOtuxQTds/sm/1S2MQfCbXZf5VAmVbXmvTjIwa
1uGYGxo42pg44uzX3RS6bTUfRdmV9Dl92Tmh5dXuS+3+W41lvZSJ7YVewSHb9iPu60UlI1eZOB70
4kG1/pOl+h5yjEHBCldu4pP2yyAeehLMSq285WM2BAUAN0DwxRLJq0qK3VC7J3cUNQBm99r6ax2A
jHEpCaBhrqixWNLQTtMvk4KcInMLDc/+LFx9l7niFcOhsJq0D59tTuWVH2dHOwmqMDB+xv/gsnp3
x8zEaWtG/d4Zhsqn5+b8SHUo0WFKojIfz12fPDpct0RRD1FbpiIuoQNCkWAEMhrswy5K2+a9JIoS
s13aaRoRKad/nWX96UqHAT0clnU9XIvhY5DtsW67R9cownmSO9ZbJMrlOHraLa+ZWrKMYr+ZOoWT
Ea+SfjWfTn4Fh+Z4xztUvBTtt9ZUc2AV3afmJ4e+KuKuXU5upa7Llu2qqT0ms3zqheaEZtVDHGt/
EL2eJ9c5Jap5kb58MueiBT5EvrvoHwBiv0munjyh/abdSmGVUQp1PTA8WoywMgbvOLrzo4sNx4NT
m1bcuuNfBa3QjwofWHt78urkSGF8FBz946xe/E07b34aq169t5Z3Gn33pkbHZy2Vf6UGPepZ74lW
hI5dXqbESSPfyrY9ADbTVXYVFpvthmiwyiDjhA0MR3usmb0NDOXsdS7XzhZvc5Ie+zn9FaIKqm6K
dRsizNIgcuxu2ee+vZ8790wwfbav5/zsed5fMx++XXbigQK9C4hWuFhY+FDLh6odjq2zrSDNDvUr
JhFoQwgQzaw5GlMiC0hK+C9tzQr2lY4TbxYJTbK9NVvaHCjpkqiX/MW+0c6DUz1nTbbzO+8b93z1
023qr8t/9tpSf7teH0229dXV3fm+CHpGXjyk/sOGK/dUX7QWbsjP69/KEgdOrX/ach/HwCy99vWY
fzIe2ERJRgXFqIMHEeLtahQImb8cKjlHRiZf1tGPZ7OKhd1Eo6FH92TeivhBszCiYqOtMaiZoKow
bS4hVoVgn6awzdqQPFhz/5VZ8tK7qXXFmLqCoqX20zk5S9qE0SfYGOMuSnrvX98Zh5KHkBc0slt2
HMcmanMLNw9p1bHh6f6OgJoVCXHbIM9U77WTXp0CjmvGDYDWdE729VB/MsCX8OiWV641UuFa0iJ0
1x5Dva9uTdNre9ucm0j31oEz3OiP41Dq0OHlCzmfTszmPhrlmOwc0eexb3FzpXZzA4jOw8J1iH8Z
bRMMh3XEA6tO7LAxcNvaCpN8XaNx0q883vuItPd3nZZnt192S22e01ynXHc06HuSP1Mr0nHeC+pp
PspM6HFvJ7iEWrfaEz/4aT1iKJKzDhvMr2d8I5ODm7jZkRemQ+sBH6Y5GH5qJnUw9TpceF3b+8FO
r7X0TqYlbn06XD3bJAp0+dA34yxyL+opaoH0shGnJh2kVXn2X1TNbbRxG3zzjc65uTwu8xqbbrPv
t+GyJj2YUGpqodblP8Klu3GqH6Nv/+Y8PkB6Q+3RU/VhDQ4XNFm99+EKc6f5nqrkRU88BxLMfKym
/slYneyg5va3WX0zkksN46p0DtPuRfe6Y6+cM5t2CBtwrxTgw28enWLMzt5SP8tiBCgYq+FoTHju
bX2yB41t96M24i7BIgZweN8s/M2U8WDopAFYHqjuAGW6UsZ37fBTLdhLrsbf0jJjXXlchkZahVMP
Ydd4Pgd9rj9kVR2roj9PRlq8zsvURzPn1HyXnLrtzWEZJ2n5PXi6QEBtPhaVQy00v6BE2Rmm9ixE
+eBX7efYlI9elR7J83D2ZucBvSdFE5HfRBCOaE7ZWJ0x8lFPm0sCuOWFTBU10aSZejBJ/bgkhM9w
5eSAiHOQwEUGdteElq36OG0oqgB+q5UpjxLKVSHzJZB7XYd9MVZ/cjP5dmogwY68MLvFjAtgmIEm
UqkrYUW5Wt8zKAxwqNhejBHGiKZ07jiHdE6Ph2Rs3opto5Kv9cirShnM3nxtiD0e++VR6clxtvor
hC33/+ZxrPLAyhpFf73MUwzZ++Sl6jY05bWty1s2bxneVoMTLGZGkyrVTz1Ma0T9+OD2vYidXBnB
0qrbVigtmDEK3FOAutfSFZB5fRUvZG4GooQDkojUgrzJupCT7SEZ8hjqDWsux5w+OybMDpDBmBtn
sZqQXdB1B/Ngl2Gebzcj36A00mfiXj9nfdVCcp93njIeU38+4rl2QOCI40O/z+4ftfSNLyoaSon8
tuaUA50DpLdo4ix9c2cXU3ua1xRxQw71V9jcnHKzn72mjbqk+VTCxb2Pt9WiQQpTWxZhV6ZX5Yrh
2Pndk7sRaIvMJqxL565k1zF84+Tku9wfdf9guetzm5YfJDONAUYIbzjfamzWBBJWI5e6xQw3BOJX
R3MqPILBPOfRzarhoPvWFiy+mWKGKKvQS/E/WnG0t/2fSUt2TELaMbm07/k4vWpNvauSzQhybaK0
KKf/tMz94/rApV2dAwkrG3yJseF4FKtP4d/+0xnuDXkb76WzeMAjELzz4vyXuGmYFsPOKuFphB/T
ZT2mbfes5YqqWtWvic9tY7jFP9dFAe37og62UaPdzc/+RhVFaVyGhar+Gf760qYcENX63fjieTS0
r2JCx2B5L95KUqyQ6yVTeQcpMECb45NJ2V4fEBLuhzRdIiZimasqt18/G+7w3BHd5N6Zxks2rW7o
m+PRZU/YJfaajS63sMzm/7QSr7qqsL6EUlXoymm5Okv7qyktxX+z9g+z1WnBRAkoK/UMwtMFoML3
weE3Z2ougoWf+HMbS0/HW0AbPpYVykgM1ttYsEVK1lCQTIZ+8LnkI0N3nzddg3nXb5Die7+R74Vk
8rLIsovp6rTNjv3XpjArOvOFkLFvvzDeSs4ta/LenGW6lXp34ijl8vPA4ybR7Ah7/m/I9cesnl6s
xAZJQ0bUze6T2QKek8lCJ1RT5BYthVWjVW9rqZt/28EmJWk1zdjv2jfHN+5Ns+HeBtXdh/VbM/RW
lV71MV2jjcjQqMTN53vVaYcLPUUoVqUQ9YDEtw1NWLz4nn5UmSdP9mLvPNxLA62yutDQHDOas4I4
o6FM4r51r5aloYTTGni2VnwoRIOPFthj4AAX0x0U4ORUUB61+BhNC79IFQ6pTnxqA5cnQeQ0/VwW
ZNPsvgiDgELuAhMXN6iS18JDuba5TvdMB4Um1rb9qGgr63PLUKX4+dx8LgiDX9G1FBZ4HeH2PnKO
IsiarfkPYZn6ANhKYhePtTh16tci8T43Pl246WJ+AqIooqVvm1NhclL3uUKV1Y6Md9cpMoFVR0oy
cxHnxvJiAP5cK40vUSfyzVbTZWo97ep0VG41yxdKpA8Roic7cgO9w5QaWUweTBkhLnJPBTeO2E2C
hLASVW+ItEV70VPgRhJKfPaMXwf6NDc7cJUmLAEnSKUn+I4K1rmlqu1OI34ze6dz11NXqfmF7Poq
pPBZQxIc5lcysrazK+vtnRL3qUkBDCw1cqT7EPKYE2j7mi7v1dFEem2r4uqX+nvdtum5JbgGnmko
njCP8hiRGV3It5mwdJU2NFud+J6H5aVWQu4nl6rOaMUYMrVZEPmXZGijjV8r7yrYiAnERG/whM2o
A1xbR98xld/63J63fJvpwSbwrVJrjjUV+6OdELIg6csPleOC3LTlgAKHeHPYJG1v4KzOmaS9JC3E
F9jGuU3EM4Oc/3XLujx3ud/usmnQn/VtpP9AaBBXll3tpA5XpWxqIowS0muHivuYZ1Xy5c2yejX0
CkWZXaf7surbQz0QGqoPzOtQNo1x3qO7x19R7L3NwWdKGiMyLvihStbtvsToO7BdyNa8lyh5jGF6
qSqxQf70A8SIsOU1rRyzCNS8jTsspXRASb/l5Up9+ZNY28CTgf1ngreNsSafvrhGBNdY+W4rTMPL
lc6StuqWECEXyEW2jN4oeYaSurSVqT+0+CWeq77nJbUWRntg0tqjppLkVCZijhi3BHB3M2NnEBm0
66vVOhR+9laXw3/p0BpR3iAEaDdzQkWTdDvA2iIoh2Kgl2lzuiiKz8FHcTa5tEtJb/7z3MIKTNt6
FfoA6mCb8tB7rR2h9E+OSZ/2wMugir5vltFSGU2EfK14KSatC6pqa0NjHYuwHWEpIarXx8Lt1bWx
IK3kijKizPx7wBCPpbemPFwV/GC9lC91kqLyWpr1YCSmPAlzFFxEwHjBgo4oC/t8QEnVdZ2GtXXS
ob4Z+B9Hs6/8ZyaWn+YkWZ/kfS1vrbrQoSM2XAyobTG/a3P35hs5acObcI5O5j8UsjnKaqvUkaWy
fHum5NM3eNJ+1Wlrf+n50PiR6y5iDVsbKjyAy7f7uG7h7DARBUTD07cJKkfoaLxN13YjNDCoBLRV
LyWg41rz8SsH/T0KS0dGylbMWyGLQwY7+8lQ7kHNbDtkb0n7SWMuFB2Bvd4VnF7iPouK+x/RxPCv
cFAl8cBIEIm4I/oBxfrW90EpjJG06WpMU6ZIc8cLtrLMsrDpHJ7B2nX5V2uPbQ9hWwzWEWbDPFlU
OkvsC30kOqBRLcC1KaHepVhcC1kW7gG0iT6GyNhRGn+sbSq/xtLqR7QU2eDCxfZiOeQkHL4vS3+/
9LFWlQfQT1M7ezYuGgg7ylLj+9f0a0aZut9Qm3Y4dbZPkpjgscQ+c/nps2ks1HxFXiA4GIirp7rS
rFEc3MIFy+CUgJrkldEe2sIprCNQU/q8Grp2bby6o7jvOqeJ+3IqT45VMCI3QSy8uTzM5Uy6QOkF
nsf6DUaabxVoWTXq0WhZRvaI+si72BXpA8E46ulLl/nGw2wXoP/2utZ5mEi7/JOWZfWuo7BxAqMZ
an52aZrmajLr921rI7emwVwnkFSiVkFbgmIsLKpREmBueprPpeghhbBarT9pI7hxqKVZ5wMirERQ
4fWRMUXmzk7DlVWsbWg1M5I76A66TOFMcFJGmz7pYuhQR86Oeitdo79id4pSc85l9yEXsO5Tpmno
6Xo9Kci3qrbMAovlIUV2P9s/a5FuTeR35vpfVUNCBVVmtLd+7VzkfKIi3Wuq6Mhov7mojaGSethk
FpBvvkxeFmFXpASFDP4EoQMawuGum648U3yDRAln7j9Tt+SYhxvaUJqsbONdZmrcstKyM9ppDCjf
1WZ0YFVSrtpJM01EQlaTaVnoMEOpwnoUjgIPcUrsnNSEaALvJOefJYD7Hzsns9gsrQ6EjcDZ6KNR
mDwPhOrUt2JYvf7AOL5Mdx3FexvMzihwvC/d+9BIZ0Ideb5GMyAnaRuRr2ZEDfXsBro972bf8Ecw
J3iyePQ8QPTEpnkIbRIn57hz016Gtpynz3ZS1teAFN4/3YeS2lCwvr9XeNqMmlTq/ouwlflejaX8
D+QTcV2++nAVOfpmijrvrkut9ZnuyKrmCqiklOJQJaVQET0syh2RD+p1xarLgvubjJHWpyt1GKEF
PsSpt2FPKWr3wT1kjmCibNv+EcErrdgdHfcPEK89xKTas3rELJ29C51ztz7QyUcCTpi3Has0f1Oe
ZzEI4cnp5tfM0qEIBeCGPPW0fQF991QTVCtDTJPdNSq5+f5uhhRZmLW8otgrtcLn2GvsS9Mt43qk
qeXxVeVdJJ4sozz1fHdMQmQ3ltDBBgoOJDPba28C0O9XvK/gdvV2UaH0+wPmCXp5MNzWhL41Ng4m
DPOrT0k0VRYZULDtIRvwfA0cMY9uaFuNcVNmYuLc1E5Q+pzWlheNS+8gzxE9UwOgC5BOhZgAiv1x
rf6ZjKujXbdqi8Jktopv4NrsbwHui0IM9N+MlEJPiZbT6tJT0o+zHYJud4zklWJkKijphvGMUqg1
GMka7dexr2oR+PfWbdeh7Ome4CAbJKYu9UfgT41n4yar6RVEj/AVTQcDGqLWOLuNrAfntREUADst
uurifLDMAgmpbhnhoGXLXb5r6cBa/IaX2hs9M9jykeOdEiZ5SqaWw8V0VPOaOFZ/NLwaRmzm2f71
u2q9tIXW/N18W3bhuorFDMuxsAlNSCfAJW+FggGWSJDYarUwtqAurLaKrMbG0rNBoJ4Fk9VU6TVR
uuFcbKMzka6UjpY+J9WAoIWZf7EHC0TRkupW4z9Mq4HMsW0w5rnak0oCaQ3oQMeRB4DljegeK9s9
DatCqnkHMH3ES/eyKgNe7B6ybf7rbuV/xchtMdxV+1hEwcxazhVdO4oHWf6rtfWmSWqqKedI81oT
VmravuiMr1zz4TL55zGvqgjmbFcSuRxXCplPvz3SiJ5hno6bYT5Aze+F7jhgZfI/t9If58E4qnQ+
MBK0T6B/UR4a9KDFt6fhMeCX4rD0Jttl+IuQHr2EQnmxwLy75jpDgQ7IwPDdt2X+2OTTa4th6WxV
n5S3V8+fzZ0/syWKQri7HvkRik/EzsUFUvlV761YAwwx7OFSj9bFoeKAwmvpeBDZLayllJkc3WpP
FohBCCnW76bZedA5NkNIxkuXJ+h1sgGZssLrtcnrGwqPSzcYr3M27mU2DxGEGj3t6g0HRprWwOy3
k5Vln4N0P/WqvHhtdfC0+lJpqxPw7j9BiQ6JUdJRJMBryfjGjSIjNAFL6I1F1DVjRFOHmnoh2TjH
78rMSUdHZXsy+nU6mkjbC9kfBg+xstcc58J/Bd8HvfT9nRjkIevqF4PM89DVCf7lPGJUKX3ZJrcO
Ur/owsyk0y4kWGs7arFlbYrCLaek4NKx7OHZSqZTn7pW3I3Nj7KMIyv8J7Wnj8lpUUDnCEVaM4GM
Ts8UBO8mz3YcjF/ThuRQCNOa4lihBBWr/n5fjmhfhphneZtdPmSLtWNoQblEaYciKEU13hXG7T6h
0hX+H4u+cjfI+jtneSC/KHbryM9uY3ssEWKnHWzdvJW7OcN8p07y/zKx7sWmHhmzRMGlvWX5+g+f
0JPHG6Tl9TlpqcWCzHUemMC4TLSkJNKqg3T137VfVSAnY7/Q0oVrq3XRrN11YfqrjaottXT47mG8
bEhVm9Kzgk30X9KFeSLCcecWKKDpmk5imSmJWaAOYEIzWt+z4YAVNuoNYcsHsuN632rabeiZm7jP
TYW9pF2AOUeqN0znJEedaNbaGDr5/DFKec1LD1zXQMlkdtOhnckDqAEsPPcuwk1jC93mHdJZDNOG
z7cdddCZA/LQ7xkgsbKYih/qa8QRSL77T5LoqEBMVDDLah/yzn7ZlvKUeO61cu13n4itjvsGir95
KrWspRjdbqWnnj3LfhATGp6E+AP05POJt/aeDZDuxiofeoU6nQmANR8+09FeA9e9z5nZzct9QVAj
vg4G/VE69nun0Eb4zgQ0rhl7hPLFa12l9S4R/cMwsgHLyV0CQNmYMjULlGHtk2G5OfANR06KV9xD
nsoC14c1q4JCm37vjwWpOZgu13tMA02+8LSDqb6AYt2Enr2Y8/THxZKghvip1/qzG9tH4ZU4tHBN
IDWItGn7hbM4FpZ4npthjLOyOM3jrO/zamKsEURqhQLrjeKrGsyfQZN8cMYmszI9GKN1LYT/jUFE
BOWKQin/tDbjfRTzuQMjj5pmesSs4o9lo1i25W4o+38ZCs77Y03y9LiUnhai5cpQOw+fk6VeXNi1
ADF+APGO5M2jde3Vb2lDV5hz+qbfQVAjmy52ke0cZ3lwRmqspNq5+fTPnBKKMi1N41YBQk/Y2hFc
Nhzl4BzHZb1zLZf1DnBQf7yOVf6Uyz7SabRj624DvG3p47hUeWyK7ZICpPY9M5Rp91kxEEhk90c+
bc+FLRU3wR0VQENcmActly/kyMq7wiwel+yQKfeBUvnumKETIT77/41SeyBM8BHJWBcDMR0ZDoDb
ZdL72y8TmtR16X8IuG0OhkzLo58tKtIn34qFxQVG4fuGrDcUjXyoveXNuzMHNVabmNJlZv/XzeRv
m5mxaM34/oF8kNrS1g7IdbdAmDUVrn0pSxdPc3VYWv9Rgy+zVySKRll96kh3mjm7qcl5bFon7uz0
VhvqNVkQ4nn5URjzDnPys1/cy1bpX4lR2OXSZsa7LA4L005TPYHmMuAQmE77KQuJ3Eaezbs7bkPr
zLnx7tUmSCBW1Mwnndba+BEJG8ludn2hn+2qjqY6QzE0HIHmqOZS+vS2/5uXE0MCdhqotdl3fEN7
BTw3qdmJhj7yIUmHMerDaE3n1fefmxbZpu+TlTV0v5BgLw3XAJPVb2UH3doPjgC4tSO3ZlnSE9Gt
Vecsc1VcAgwEyA9F2KdAYI6ffDDeFS1MVJJ+Sz8zJMzRsB+G7sQMUr7ztgrfJ7M9YQEMolvaWCWm
PsM6BqE+9TWhd8q0/A/zF2ekQhBvi3d11tWIAGyxM4OoVikzEe50lP4Sa8V8TYvlmjc2GqPhJH3n
jC4RrCRNfxsFBcAbfzNX/19qm7utpU5gAqJu7Me8KTm+maJsBMofoMSKeYLVq5/JUnkfV/sHo+Wb
9CjrFa//vv9mZe0FO8ed5pNqySAy6Tfuzmpasyc89SGZe0b+hhYY0ynLmN+jAjUhIjUz+yk3+LZ2
PauI2Z/uMBTyD7byC/bZcGVpL+a4X+q9gYHFzrIFc1FTe6OZPRhax2nlVkCn6OaT+blM1N6YxgNB
z4gDx0u3Vhcmaj7L0TsudXvzV27i0QJf9sc/veP/asRSxAytvpQiOXp29Wh4nBKJDySqrdkzRVlI
mRWXzXSjSY+E0OqIYGR561pYkppZy7vC/35iNOkeD9a92xbx/c+YzV9SQyVfWebUh5QF5zgeBnf5
niPovBgNzEj9JmeqT56UZ8O1Z91TXevH0fJuwmTC3rX2ay4iy1uvpT0+2Q1nDijaLIdnWp8//qC+
e5IQctE/th2Tqy5G8svQ7ep5fZEsM43V4nv3voq3Scn131Jkh15jEkkUCmscRy4nxIk/EzIKhtH2
zYyVv9e28sswl7cGuDJqGZdAXkylVLvpk7Ykrw3FSlM6flgXVb4zfBUBH5efFcosy15/XF35oZtn
P3XmnVnv5xEM5JJWwntYhSm/FuKWDHd6Gbrpik8bE8t6896WzfsitSSuMmacJ6yrqJ6Vvz6Av4KV
NefCaZiC9IozWo1YDoynDMCamWTEHu2C5lFZee7K7lXaXldqrxjIVaMExK4ibW5ozCYfTGihBlD7
rELHzZsqR7VbRHom/4sdgidUnz/X1EUMgWV7fxLMTi/uqRHtGmpDvy+WORY5Yilausuo4yrnYPKU
Tr86FRjN55wFmlai+ioYvVg+hWpUbLVuHw84GjB34/5DkveoSu+7TNx95m8HoyvCqW53JjxZQN/D
WbwgRh+i4a7y3uhpVKZ/bXa37jIDTl5ZV4seJPGMz23Axr7XdkobXjZpRXKUVCW6OFaJ8SwdDqQy
kf/lE+CE0p59tdGj1NkTFOxhGsaT2difLu827C07FG6603Invv90k8Ly1vKSISFDhighepNoHhQa
izV2VBHPkyLBIHXjjDnGWXURGA7KRCrEcloeR1T6o1DYvU5vregkAGByXYG1quGPl5ZfyTpcKeLl
XfWwt6E7UFIBMd49wuX84xGGMnO42+t81pETIX8dqpNcPB/tnr3XNf2l5TJF4P+0bu3O8RT4mcuM
fFW99Eb6oSO3YmS4s1FCsxbdsMPc/77ztk7baTWLm/HhSKbF3jeAN4e+2TPr8Zz4bWgveYjgPbYG
D0m09wyw/bXl2s2lQ5vodfkksVgTht4BGuqp2KHoi60OUwL9fcvMMIfEBL7Q97XUEHZXh/le9/qc
u9ZQIrvxXxjFCN0FZaM9WSK28+JxLRs0ES2KQqBps+AP9fZHJm1UeO1+xR9ia5lu2rCP7Bq2J/Mj
//msw5IKWI1GicYR5LlC/c/wWJF1HxCIWkjHjrCzocNCIjdld+WUr139pX2Y6iqcbRqU2t3elcbc
VyUuHpW5k/d75udvi57uErPlPW/+T6Jpr9JENIEESVTAfM5yG4p6b9lLBCodaaUZz4a+71wvbnUZ
9UQgLSOqVirwKJ3yAx4e597Uw/Z/HJ3HktxIEkS/CGYJJOS1tO5qLS6w7mYPNBIyIb5+H/aynDUO
yWEVkBnh4f4iCi9Gqm5N1e6jEGU2UScq7FstC8w6wWl5aHHiIMLrR5tqsmq6vUzAsdbjtu2sial/
tNft8Dql+oDTv8b51a/HKT+TCV68BGSdB0yicjvGyaFxqpeATPc0uydu703g0vyQQCKgEB9Hyyas
6peMhHnjnfGpNq11xHfkdIpTIN56GMkr5MfB65PVwNGQcKvXFfKjo1p3PeRkjlODpZbV3hl9sRpl
tVlunLGXm7xtnxsx7/3QenHm9AUVKN1JU6I/g0xBi0pOkyM2GMwD8nPlLcg1bIHWel/Cr+HovUSU
N6CN9s3MXDPhjOQCM7c4vQAeSFqFJWDVDeYa1SZdBcMIrGt6MHV4TprhJeyiK+LBsBZx9unm6WfL
HNxzq7ty3DeVtSMBP22uebT1yhr6o+VFZ49BosNdxDzvkkX9A/fSe5UHt7Rxt0Nc7gLT+0CivszC
OiGj/ogiOwxOMy9u2v1MIRs28s9PQ1TMvn1IYr0LcZ+2vd9usSHU66YgUI42zNpd7Ij405fDs255
JAdNbAwZtCTIHFpLNZKvl99wtNKKV5FSFknulYpi8R1166EsLmGgMcIH6Ak9Cp69Saky19WYHq0u
R3208dwK75bM1basHbyRvM8Wr6dFw2O6OW7ql4YTdkVB1a+D8b4IBl5AHLyYnyJ28vnx4/JRkKwd
MCYYD5aOdqRCegwj5A2c7kuFQN0IFziCc97y1L/WUcekZtVp7e486VIKzyvf1C+hz9hDVgwyTOLW
dndo0XSALuB4i7Zkht447LzUfJk6Mk5Wd/RrcQ6USyBNuhthhQf08IXjS7awjd2OGpDrcAp3vjHj
j3IvEz07OxaYg2cwlYYLM4YD3Ioem9bw6crwtQ7UntwDWId0byX6G7cAvpZmbWTRvsjUykzcH2Ut
pKXfpZpwUofsiR+ffI46Hsy7U9yR5xkUdw0mle7A2BhNk8OLn18IdMXyi/j/lPbGyiDV6GAwWT74
cJrvle37qwE/Z7UIlGIYN15W/Fd5zXZsZwyAubuxjLcE5/wl0cWvLiCujIG3NVoir937hJJa2Do9
RY7MKFndA+1TtJbzo82H4qu42bbZgP9HDQRdkQRTG5O9CtZma4hVk2av9USg3XhT2IjQfTwMhog/
mAufcDPvsmr8LryYLh57ySpyAkSL1LvGkkeyVKdO1mcif6vajh5t/lI88KeywcKlgwalKN9mPMX4
A/9YDXZyUK5szCq6sT+anteqFNXWicrzzNHEZ/0g8hhxN/+mOH6DqBjgjbW+BQVRk28NsitVZJAK
Fmeu333Mq1wFeC6rggWnckAmx4fFl2UrNi2BlM/M/h436a6dna1v2NvlbZOigx/TXEq3fAii8ks0
pKeWX5h2xkCT+48P5id0vMvMC28E7QN0D6Z+1jaCIRE5DfVhtSVvsba0fzbwqUSDda7K/JTM3zwI
S4/1udx9ZewemlI8iVw9e5a9SpjDL/ALkaPA1BZ4L71J6hkIZZPyaIzp21jpY70Y1mMsv1gFTkS4
u3VaTZz4aGNL5j738aq5/79ClxM0H6t67SGsFQXXJts9RnrWdTMkxSoR1feY1+e8kOCPGLpCAK/B
y5Q/Wen9V/gEk1MGQJib3ZUOY4bJuHXx+8wCdrGsRucs8TvvSzVhHnZx5Y1kI7hX5bNQ07XJW9wo
fiG3eS3KN8Mdnihi2g15pN3goG+xiyplSjq3+xYzDLHX6WDNRrdRXUU7DeVu0iZ9vSFwas5YSJhC
IlK59tGMgu/FsO2kY3XIq7HcoxK9NWn7iYNtjzOYAkis/D5ai4Qmp2AnqCZVIgsMZwVzj3UZTAs8
BGdZi60qSepry0ridS3BlQwjfJS8f7ApaIZBP3dJi6gzUm7MwctU1q+ZhebdqgMhxF8ZDrvCcXbM
sAE4sUFD9/FPEc+7JqfEzMVFk21cwzYmpJEMVwcHrG8ZTwWhp/VY2i8jB/9EM1/niu6NIQ9BopLn
Wx18gdJcmM4qnehUA6Nufvn9wdlwcFCwE6EIsvEYkBIa6R9WKYUN+ZInwJvfIwErCht5Y4BurBIN
mGiK/2mJ7mwmPzov3yevA+ZgtYfEbB4LoLYAXF5MCaB9iKIDrmXKwhIdxrLyi5paTNbN/ODgOJxn
99mynceRjMlKVD42io66kPgX/l0eQIKmvGVdfk796j1ThnMsjf6jLki2dwOtDkGHi8k5QaApvTTU
MP7c70dD7YzOfxnz/qlOi5vVWx+lF72GxMsY4LngeDLitLVO/1J3/LJ4GgMn/jO0u136FK5v1IB4
Q6/+oNqZoo+kteXdkYcTYhAdNiUqMgTjrGy9VWv79LO99VOQW8it6jzIBIc7d6jEe1TG/QVn4b7w
3c/WzclJKkytvU1M36KlSSt+5D96qA51BaGXuS1UIms5+ednlFK9QTR8F8HU7ryW2TnbAHVtmVc1
kxiWDeE8NwqZbU5YZVRbXnqd9sdQ5cFqOZmqEl+ybF9cF1kmi0pv5ZDZ3uB2DPkjwwd6D9ylGaWW
QdkFbBcLkBAbFJR0O3vGNeTmZf3hxp3japs6M54zPpbObW0sNGN6tg3caiLDHmYHc3quewxqkzsQ
ExX2Jx0CwpOR/BN5fiZ7fo7S5EuM/o5R+8VkazdXY31IfBtrZfRu97huA8Mn6ZxZD8Sg98TEAsZc
3gebyo8yn3HLJCMN/vRQtmjcBE6Czn2xxwJOmvEreMEY0x6k1q8OJ8rIUR+NkoCeOW8LlWz7RtTY
0aujZxWnaiD3HsMXQpHcs/Tt7nXqGcf2W2WjyZNOuYZR9+cn2WkakVX5N15lLi8WrJeSOoY+KILf
EjDFCcezjR4weTPyLfweDWIgjXMk08DbzJ2010PUbRaV0Zn8e9gIavpONVusYf/cRlOylphQ8T3f
vbl8Sbvu25kdjVGHJIFuEHhU/0fPuYcose1S87CUIZ0X/vC0bGPHOY+GsbbGAUzj8lwFTvCd+txP
RfRcoGdYQX7M3ewYqPA0WGTtoK3hND6ZvXvMcnmbapK+xN8hnzClmGQEcTdfp3310swDCC7vArQs
WruZ31NJDu3a8Ip7Edd4fNPuhfwyIuhQ7qMqNTDLdniL8DrS3qe/S/PnVt5Th+QS5+OLO/D7cz7h
EPjzUiySLqZMhvt0ylB6eMFPsINw4gTuS1QxkZzl1bGHcznZD2PlPZpW/tD6/csQBR8hQHqaseaS
1JROy8drLV4WTb0d+8UNFudx+a+HVxGtEgvA1QKGQjeUfb1pmaJZFL0xri6Tb1SN83MXVzezhywH
qimkHxn9ZMesqdjOQ3Ck0ntUifoUgX+NTDyGRiP+X1yCgFgnXf1Q+vVh6Y8mqnSb2bcTVi+iwlzq
VMUtlNMB8tdp8NTFrhE6qcbbwLrwzpc3SyLYNdUc70WDd7w1eZtDaG5b2+4rpjp1tjGbpnzw8UYf
mkQD7XG6bos103oYoz7aK5HGlzFMvScLohLeXHN+SxsqZAJj4qhHMt073zSiXwgEBOtY0pxt6nHw
32OSJzwsUV/eypHDZpyqo9MraEp6EqCagqXbUTcHk7OuzA+XE37laufWSwuy2uKotMa/WGHpqbgU
FhmAzSs4EKlNZhgpvPVMvy1OMBGNf4E/ISO3/9wuPIWB4V0J7zMRwzCzSUPCSv3YP4O6XQo9+W2H
4fNQAA9TdcxBlU/2KU+65L86GPB+UDKsl3GaK0SIlZ3ZyDzQPbBh3h0OI64PpjbxDwZcfZYwU1cl
zf9sF+c6gEGUtNHemCBq9TTZy89EbffBX5iBeO6f8iz8Rez4CAb7oFBawd1VxkoNFEZFGF0DAfNA
5Z/pkBCU86twZcFZ0n31HXj2OWl5hsmFYEqNp7d67PRuMqavbswPkPDODCUePLzsse3/ab/6zNXw
ALHvb5G62Vj2Rl6eSrECU6DbV/wd0YHqjqKzYx4aj/E7ofw3jIOQ7ewCr3IG8Gxof0MuOtkycomc
9pdAJJNB5LrSfCaHfxwa90ZMCGdasyN0f8Eh1P//SodL9BIn4XVQ8FmbZBgvgV0dvAFWHe6ZxygY
LwJNNqv6L9GP3xxV/s5tkzumg0uIEyqWSzhg2qh6ujIYLFmDY/5YOn1yOg8Dx2S1sHi8LbaCx9AQ
/R4h9XOY5RkOCSFGEkCbVg7JBp7Rtpu56Ek0fjlFeu2wVay1TBj09cEdJ/1jlDpM7IeshJGoT248
4UqANLBJDf05hoTaUj/4V47hwGy/XizgFG2B1zznXVDyLuQmlkAa68prgQl2NRlaju2Viwd9a6uk
wBxSoXi4df9EYWbuDb97hOXtcmHAqQR5wDcqgXpo27lPWjAQoOLFaHqq8vx9NCJIgnMUHFMvby5K
EdyRk7XE09ngyd65/8Kq/Wpny38c0uJKytU/udPS0OH9Xbd1m0C+UowwGSmvWDo+Ut4MLe2nd2wa
G6hGVTwXWfOjsa3haL3hVLwi7eekXLHU2TPzwxir9Caai+poDFn/a4lZ7N058vd9Kcx/fdQUwSoO
cXQKa0TK8BtGDTmWWFUHxT1xC7EPSvWhFHQ7BF+qXhaqrhQ811Uhs2LFbQSfJ4w2mk0mey+z3ky6
3zcx8RgaRFBi13zpze6vQNTlzCujm2oJgKjSeJVaiv+8aCp+JU4CnCbg3OGlTWrdUJkePDFSAPnu
UzxyXA69DcIjNqejBkK04udIchkt7J8sfJRFCthnzF4sZmGUjOWwcRh1xZNmZjNJ5GGD76qfi/6S
oNG89K4/7vzS9S8iJ/gcyamm/HVOs53TPfUdWFGf6e01q/3HWptgHVJc3JbKCS07SQiasjRDzFT1
NckolOfehpQ3q/DGy5IxfJ6ey4laPWrGf8g8zE4GFTyTD2c21QTEHrJBuX8A39863dwJPN4rzA/w
nXL8EBqSlBgZdQRd8hrWEZSQjlqj7exiG4AnB3aEggAPeNh3SenRUQbPicCM3no6uiqtvvJW/id9
H0xrX2G1FyzZK7yqfpZp/zli0nDt6NCbc8HpQUFPV37O9GytBpU8DIrIvR4Il5OZLXadHcHTcltm
GZnbrIdxtCpoYfwKZba4ySLniCp8HyLHxkJdvsjcmtdBQWtP/KjCzh9nV8bw8twOlvwIPNxHsVV9
Yk+xt9E4/nMz+G0J9Uc2MZ0bpzL7nPrp1bL6u+eBkXKbrPpoilRdaolfWwURI7aSOWZWny2s8keU
tLvV+ek+rORZx6oNOcvJadQ9vhyzdDJcrJg2HGvKYeDO9UmUHQZvo770XuowZXK+R7qqmyPSm+Fj
tzaifF9hZ1sR4fyv6+s/U7d76B4VaLP8buUJ7Z8JR3b8N3M00IsMtJ5QxriXVg5TuahPn6O8fWgb
6z7mXCJOj6pBxFGtA7f8kjFtrt11j3HdgXEr/7pI/GHe9LcoOHDhHONf0cyPRp5eqxxqyPIPRVJS
C1LOQRJ6pO7BE+xJ4hIc1K6zMAysljfDLRcfEHQ16o2voOgQF0O+DC/v5g2km/os48TZ+OSs6nQ6
dBFuLgiLZFHCjuLvoCK1F2PjFVgrgqeEhatHNKZ40WTztRf45nfgz8Zji4Pt5E1+7G0gVM7duh45
qeinsdxBmWk2Aif4uTAI8kws7Fn7OCvOZZkzHRhttyNiqtnTkJAval1DXmQEF3c/D1H1ONRp/pU3
wmTihoGTabDwRMbvNxG5CkyDPDwTr/JDGG5+Si01/oHbIq3boeh7NL+w0p5so6pfJLuf/bnGDN0E
ZnYf2krXnPwBGFmrEyTbwp5pmpu4p0Z64k3rSWOKJ0nP1zz2J8ze5b6bQnHOpJ886CiCh9I581OX
/Av52+R4fnLr29FG9+uMDfMc34pKfAG9qFvyCRYmYMcVFu2pyf/4Wf6EizDBWqz1AMkPIM97vgRB
ySuBFryhhNAzmYN2jqgC2Tayah7fAmwP97pKyhsZ9ldHt8S1M53jPyuNaKdZ4TRv8cEP7wrprcSR
v9Z5wPkCe8r9b6yEf4vHjkAjni//PwFiSq3hV+arlGMECnAysK4p73pIIaGIYN4gihgFhlm3Capv
XaPPmRFdtQes6d7hMMAh5oh3NRljhK5ns78t1PmrSBtGNbEzhcxMB1xvpC9DcAqJ275XUyKO8Ugc
Us16rkiHi+CQ5ql1hJ6gDw5weCRdy8ScZIbBhnCjfwIEPQJtacQl0hNZty72/vqhtRY79GR73HuG
9Z/b1hzPSaZItg00dR0Q6sxKxifmroQLKsK/00Tgy8ABxViLAMNTnCNHTEaATOA43iMeR2pT34xt
gJ3E2Zo2ninlTYUx3VOBhTFK/EFRJIPBxM9Bs6q4mSRZgLONApjSrBPuHFqve8gYuiulq11ZYA6p
hnk6aVCoKz7V4GmeQ4ytnMsHwu3e11CN4UMfDOpYoH2tw7Dlepd9NZ6sYY5OglTdjz1EKAWyHA+z
KLy1N2vi0IkfPk2pm1xJvM4nizzYWZZTAmyum+J1ZsWo1NgqP4jtgt02rX9dhU9z07CN6JAHYU9A
wYOnnBoGhrEpCxc0WvtBThE9UNJFrjuP7dlBNWTXmKfoSmAwpMXylb3zCjyXmlg6inlQTFdHusCJ
PAr3k7QJkz/O+QSsP676GiqvtH/03BpHNdXBU55rvePDYNlP1rnO0e8nTDKhMpOT4zCPZEO7aECC
F0OO7zTL029tlBPRJKCA63Go4u3kaMEQykACCKy5x5eAJW0X4327OV7B/ZAgSL4m9JLQMQXITd/O
uh9f17TzhfCoccbJQyfVpVG8VWFs+CtKLfYkTKmlH/xeJ+GxL3Aj4SzD39TANCISj1X22JVJPt76
OgkdKJXuGJMbtQOGTCVW08TwFweSs1j9mylE00R1SIlhzYbJKhRORxr61EcVY1uydquU6f8oiR3n
JEiZhuuLM9sIZRnww7UxB+42rIN5vM1oG08htt21JSaBpSJK1K5PvLHaC47MTRW1CM4hR1OlK/3k
ONp9K3yjfCp9I3sJJLIMRopyX47a/hJ1LldVmqb7hvVINwfU8zbSaFKlw2xXRiN1Cw+l+zGA2nsp
Zlh2eg5hxeja+1bYn6NV2beVA5Jjlt2+42IEpmD66SaVdbN1fDrUsErr8MFz2uKiRQxnpGXx4tqt
vWmN52FZgRCkZFZI1ndYxzjQxhndRvlO9W5Jt3jJaXwI25dEz7RJDoRowGU0AoFLEW5MU0/l1upJ
W5Dgc0GkaHZCY2OHBSb6X4g1/p8SdvkIzBaah9T2VQak+fK6z1aMu+S28nyx1omqV25t1nsZh+KN
UMq058Nc+B8U+E2BQWYdQndfkStFTki9lkMp+GvCAJApeuqqN5rs2jXkPR8U3etdua6etmkAGkxD
UN/JyHHvVuUOH9Qg+WNgQk0nwayfFQ4/5sEeWddYYePYkVnJk62HjXIPM8v8ijh7rlFJOtF1VIOS
Cr3oy8ZDtJGM8U+DDTW9FWj4MfosRXTl3w1Pp1er9Q2i8GZxNp3EfWwyDTWJaOReDpg00JsgXlAU
NMcsMezneGRhqGhFvrOZL71VeZbgek/6Yq8SlB3bMJqLQaQuWwUlqbmBbPyf6xnBf32vIJuQngou
ylEQ+AlAb7THxiW2vXPuwla7m/Bv0AHHmM2vE3jONss3nZ3Lf14vjCeyDODcU7ffJAKp1EXp8A5+
VJGUdpyi5nkkEmfPtDZOT7Gxw3FtbYDoYWCua3mIR8ybtYCTYtdENC0EhZ1FuncTzya8AlHp/eBF
+W/CpbRjBS0qDpyrtespcGUewQeDICmg0bIxgk1rMdkiviI3tY+LLIwzZiiWjbCxjGDcUfVgXQan
IcsXtx8y6NVdtF7cH3y3mu5TPFWHTOPMOPgpRD2g9IwRTQ03YR5CYpzuoNo9GLVhq5IoeQiTxvoD
wUGQNE3sJ1/M0SNogJpIZpXvncEzUI77sTvoqQFeF9I94+pYNtCzxGfufqTssmJX0xTbuBt774QP
sbzMXovqW7lQ0dOaKVw9dafOSWjdJMO4xLF/pmzojlC5KMcdho2snHEOtt0xH64AqmbpnO+NAeqp
yxDznk/k3tZc7EtecQyeaxV8pXhyF8+JeE7RVEBhlDMzBj06m6Q13FudEuTnSwb00s/WRqahh09W
/9l9kJ+0YYoLflzxkU4eKEhaUOq+MqUrWCWEuXcs5aw3llMEmyRa5v1D5L5Oodu/2MP8KguRXRtj
6Jhyefm2dVIfpQj46CZu/PYlSH3mPb7q4w2UwOGhHA2iO+Z5qVWQRYePLmBIaw1YGEy6kbQBVMce
gclYADjEs0bxVCZvUvjbBvJ9UFbQwEMQf/ZvrRo6Lh/nHnu9qaSXCXcav9lGiiApMbmnPGtcXJES
O3fuie97Pe1suUF/JNoT2fWG52qHVZLRXyD5o9CM7bb/sBju86jCZ2yz7zQav3q2PUzOYK6cWawM
qoSEDKQPQgkwr7OeJfit3hUbHTf3OEouDpMn7NHcMc/kR8CmmWvet7XleYcgq0+e0T52TcjHBYNk
MugGm13W1j9VEN3Zb0gWryVL5q/zTv0mkrRVFX+Fts/SBT1vYvIZHFU0TyFrDFxgKGQ0Ny29aaHg
SOej9Ty1jMbD0SSiFj0zaTvMWVByM7KLoh6Pir0RvRljeJ+3gsUVEQ9l7rDWd9rpKDmLcTqzVHyX
Alonh3hv/OuYsDpB/5TwrecxvptmjQunuYj+vS/eaVHOeRJs0oQZaOGdZompMC2Q4oH0YdlFCK77
abESDy/GONFoqNraTWlLkgVq62punObYOL79QFOQA0KOen89KVldxpnFIBnTNk0RiSe2j2L/YS5r
hJmosPNdZBnmrjXFvEGLAtbWeuY/x7HVPTWpaoVaylKCoysdQVboyi49523OXgf4rcSA4VmAvyIn
3ST1dAddlx58x2+J96ThU+WKmq4swdqUVWAsZD9hFeXNXlVt1X4UDhsbOqrdo1V00zUfVPft2sjF
uczmx9k1FNRpx2YJgEBamQxR3yKnqC6a5UqPI+gqXG0dSk1XYtCWrspesb4D0nLn+TW2VY/vaqwf
Iu2me4J14c4wjPrQAcFY5SVEwmYhQFSOtLDDlulfUuTdDt11Wvsty73SDqZ7KAeuMEnydMb5YEOK
7b0VM7Uv4WkOWYDd2c5oZ5weOmzFKWPZxxbQm9yxlmrZHSDV0a/6jkBkY+7BwxqIdqSRYhuWXgz2
/ez6wIVcr3BOTVRGgig5uPLU8YJDnOfFrpSI3v0QVE/O4I68HWnkfEE2YF+IVeT2Fzq7uQFHFjGQ
BXE32/ZfNTj6AKjEX6N/E/YoXPw2QTlwb3dqM8CghHriuYgqI5FAvKrYML1416YRg0nFJG7vgF9d
UVZBKrHLbmV4/ae20J0MEm9bP1Ekv8GZUOLzZMHpNMw1s9941xcpIEk2mq7SEg00N/oB5gSZNhU2
2dGXDYyM3I0obJJknDGtj4QZumiet1J47ZGgtHdlTZX7kfZF/l3y/O+KjilogqH7bfARt/gbzx8h
xG8y0GoAap1M1VbPxo9q8oyTo/01oQ1sUnLasN8t3FB5ey9K39xWDYbYQJn1tjKYKcve/EElbNe4
hNvtLL3i6OcuBpWmcjc+ZtcbMNz0YI+CtSIiEcSdi/KdyJV87KoBbZRT9tjlEky0wfSqCOLwLLgW
v/tU1Ot8wrKAMxlIup86FV5gIMERnptV67TiHNqUekaSY5+aqupR6dx6azquCyvEbicT8U9UVfnk
wF1jNUzusdJDx2vl2gKpXegXpgjtUTAoZn0Azad2MrWzhG3QNwBW8qIKA2Tg9Lt+GvRGELO7SHKM
m6gnZKi5Sc5k/bHjdUQrTRNUSx3bw5WnOWc6k7HSggjScGplXPxCzCvug5b12hojl8LFCfdZ3I9P
c5IBQhmieDOqEiulxD9V+FW5Hm0qMxk35TZUHqFZ0YhnNVYp8fy+1mcSlhjN2OW6hpmn933LsqCu
t+VWR8xsrd6c+Anm6/Pkzncry4x/QZu3+yGpu0vLXpgdM0pxC9Mc/zbdwRnAAQ4dh+lB0Af9jX7O
frEwAG/juMHRmPNlNKaOvoyiLN/GLtI3QI7mk6q4FTwpidNaxCdu3aTtDXlb46kMa39jyxjXXgAi
j4wJqQ+nobypjOko0XI3Zj2PpylPFChX7Dk66j6yoKsdiL5MXhIfwyHfZGhvzSzTROoMrVbZJLOb
1XXFNQ/bcjkl1b6pksWFYjbrIGRxTuEP1HnEmtST5Gu9DlPc/zXC4VnHBl68uQL5t9MdgBhsF2uS
JBaIzblp4FYJ65UJt9xFvfyWFHGnDrDvmZg/ySADOIFRQj4EgZZvS6MijOSQxEkSn9KhOKg6pE3B
70tZSUpiG+pmh6JEoPgl6sadG1nnzJ++J5e/lvQpZEv7N/X7N5sPKlT92gZUA0lwOzPbZrHXvg4L
uD/OfvnnwE94Gd1D4n6pxmNzaPWJ8ILEi91kqsUrfo9NEQbrVl1HpbcV4AFs/F6WgMWpSZVpFL/p
aswF9IJgQ9gGEUaeR/QhMAGriavP9dHp85EXQz8sP8oJT3CCTzq1ZL8HVIozVRYnESWvus6veYTh
yrLEZ8SaoD60Lwk3jIIMNDdopA7OXkNs83bcZHBuV5FsLhVHdh/oZ0geOxmUOJ2jwxznzxO/IMv6
k2lTvao2GFYtgfM6SXAHOAgERnPHzzaPsKkGB1NQeIZRskZgWVNO3xLD+hQWZz5eXzdtiKKQjaXS
5eBkEVn9m9USmY79RaPYpma+C0FcbgyhnhmrMLKG5tDb0IiutezXVnKtO38PGhHVL3gOZY+9OTta
CYz8Fh8N2PC2ZTGfIs23PEIJwVazSH4MCJWbALd4FM6/iYbZH9jrEdoxigHmjT4jJjZvTAfK1gw6
sWvfhvnuwmhivvluFFwOxS01h61ph2+WZhIzZwfDFodaRCcjCQ71SI6CBddcFvqZJT36yI+O13/k
fMcF/7WhxmqfJYDwlucuovZLHQHrKCAV5J3tadpRBmBY/e3Cn8p6V/O4AY+Ln2rxR6f/ueEdy9IF
TyGLPQTwSDwpnmWteIpyB6hvM9TnWaCrLeBVQIfEmmCBQcVYBTZ/iSglOqG3MwHN5TFMhPc8puMu
k0853M6EJ9w326M/pd9+IWBpU7MOHIjvk/o2omY1mh8ZCqXgy2XLzMVl0QC4QsyzEWIPZ49jROeO
ce+kCyiwnNy402Ry1zwbYykv/EkeP9sZ8yqocTMPmvyuxSoFfKEDpmwv2IKS3rrgHtw4vfrkyVFL
ICE7oUA57JdYYrULekwSqWpf/T5/5orbql5vaxI6c6Ruga7xWNQ8HEvy3s9uJKoo1rM1k/8u/QwN
czPVkwDhSSsxwBvr7sOQvMVDz2YG+Y+g4hGqx7tfpRbnjODp9zYCD5HCAs4LO/jy4OX94+J/iwcM
qmyjV7napca4NyOJR4DtM6NckEnGeoj9z2yov1RtvEhz6rZD774tTyTCIwlP/tVJmg8SGC6M9X3g
pifR+86xxgzV5NNz7z238buAIrGKyS2bdfduLhs4R7huEc6xB10vCJa2eGU9LksCEtZuRgtzkBBi
sJldbHaDB1t+qjhricqMAmsqCQ5vN/IaE4ufzslAhpXNKhRoQfgI1dQ4263Fhh4ZPLRQhHw75ZFK
U5ZG269tFt0mjXuHW2BXpgWm2+JWLc9nbYQX+jBzU9qcsaMcCY0RQmpS5xj0LLhua+yrDv3K8iBY
s/uQz+MHKwAP9mLoySUgBqOrF6tQvgA9cP4Q21yehjQd9o6GigTqM5/7a+14eGlGJqMVjveNUjH+
y6ZgbFT06qtvAuuR8nk6xJZbEi9M2ouIdEH1RmtmBnQVkQs1PAifO+qkakaeX+ClcDZIwGA2l0PF
DWubbzGrZ9hH2hvTNrcioHnAzVkMiH1fuf0rGJ4LNO+TNUewRJt9PwEj0fKEfYsSze9Q3PKRTX+k
qBGEkR3pcnjg9UOR5O/Q08DMJ225K1LOwSI2qJ/rx2Aic18AgdhIwjJrl7nxvor+x9J5LDeObFv0
ixABJPyU3pMSJZGqCUKmGjbh/de/lXXfqLqrZEAgkXnMPmvb57pRcXuENoE7/hZ2zAtg0UXc0i7j
oviJjBH/CAqArL1+8DfcGwaT+27rtmgDhXRe8FEmr4OQjYUMIvsoTA6M/tyxMVhg+HcvQryocANA
jfHX0NDPx1V65lxhYFGcagfoNqAQQYPCQV1Jpoz5AbVnr0WCNzt0DEhQOzvRlg6T5VjrjJ905L8d
F9vEAAQGzndFu/TU6VigWlxgUfO34+03bcp0vqbGpQwU2P5aGys2in4zhgNyot6hfhJ9QCDQlqNM
WND1Z0DNHwTQoZgQZ3ZA9Gr2gy51jxgebFMrOoV6cKWy80qiSenME8WqS8NzODobr2oec8Id66cW
KcxQrCt2jELPkzUjzT8wRE70K1Yzj7DG6oT6ziEbG2qf4mgQSkMfepopYYfUj4OPCR/uYdTCGCXC
BwKlbR6fnaF/+LOOm1JrsoQwDEwkqnWN0mLS0T1QqBd7hD/ArjYaGBGMTRMuG8+/C2DIdYKPpu83
4bpg14Dj4XOilyMuTgaF6Sm8qw8Bkl8pmoafydSPpOYsxQyiAaHtuCdbBAdQeFvRdy9BP54kl5/X
GCahll6F3nCPW+0VtEy8soIJbsNAHKuFYiEtwHgac51+gT4/t6mvsOeFQJ1Jkpm4z6mg+QGuEzWC
DByKwM0njNEum9liIr5/61yqqDmbT98D0fKdq53SZwI6yJtd9EDmQrKOsn4rS7Ctc6i9eRWCMhul
RB8O2LGk/U/s0OnXDX+Njx7WKQ7E2kBWZyqjoEUnBLVVEG8tzXjBIvA9UtwrjrttVCIOlka1hGLZ
0onqziYydkcnIarqYTOC+jI17Wl1E9Lz1t1mHKERuU3dU8cQJprqKmSIo0lvOrUYyQ6X4GeO++aW
CirGo8U7raOd1eU/ntcdXfLw3vBVqMcWQP5uLu3GTdE9WkdWrcTrL79J1BzLYR6qs1cPYt1XTLk3
wqipDJrT2lNaQ88Pn702Xabcoy01/y0FCeE4z/JSoRq0iA9TpiJxPbylDLd6Wc1wF8dH6SRfOCs0
fzrU3sewmD5rzFVvVNhdpiaNi3DaWyJr52CZlf8p4yF4E7kFpskPkW6G6HYAhfOJAgIkS0TQAALU
uZ3XonWMbsEEtrujM+dZDL5oSINoLhtdjEDV916nEEuumUGetet1xqLCfAx6Mhl5BAW8PtvSqTZ0
XAoA7nwHpqyHzEpAOVmYT5oVL+Z8zAxA1BVKtYUfMdUkLdqhOcM2nqeId4RvFI8rgS4QRKI6Pejm
IYgBvNOLdhnMA2hkTwLX0MWlp022DngieHYuEdSsSQijBU6otDac3NxYqf8fkkt3GVpmTktgOlGf
eA9nHT+jOecT2cyEQI54FkwP1K35UYNAiMOmQ2Euf4N4+GZDim52JF6dyv/ACvaVOvTOcYS5mX3g
2H1k3qPAAA1grCrffMkgs9DS2FmVD64U9e6EqLANA22RYWq0BQGvnXPRjcxhobk2GApgdfZVfKO6
0a3qMUcnQbNBgMTHhoUSsR9uZ2676aOhT1BrLW3b+4N+/s2zmxc5OQ9V/A1xaJRQ4hnNhuGZyPQs
KZ5X8XyIuTbbHN76uNcXkEAwY9FjxZ8wbpOl0F9++8hTP6TYhpSqHTjwEuqiZppswQ5Rhc/hJPTM
0ngI4fMiPpiBSSwevVNTcJiLnfR1q3suDKX8VUw2MAoNPkWrdzQ4AC/xYOUd7ngO02qkNV3wttbR
LhitfdnEpA3etNZbK19T836JjeoFPbK39/sB2EsFtgQICs8o/onn4E/u238qD7V4VZ2HMr9ZY38K
HRR+Vp/twtm4u57ovszYeoOkt1Y6Utsr2z2VQrIC79LL6XWocbM1sLczJ+27Dpr+xTe9cDVo6aVM
6xc3c0Hua2RNuK8k2kuS6cMipgfrpxn5J26W2xnsv6UNl9TWy10jaHPF/75owrHTDpN6z9ZNShDv
nD5Gmtwh0DLnpljJykt2Y6dg3Bl90jIc11g5UDzqGhqkI+NPeAV33YcbxQ2ARBfsev5hDP4DIdZ6
KoL3okIyyL7+4Zjyhgzg0EThvkvGM7r14zT7FzoFX2bBy9H11maW0wNhy7dOeWNDd/5CUW/FaLdN
ryqBhoMoz0uNdQridrbsQ0RW26CtjXOCGCritHWXlm9CXSMrjfF2sVVpwzCNt7oh3qowR/XnVZ7a
vvK73jKGn68mJ8H/DJ8jYYfox3R6MeHsvjHE+J9rEsubwZIVd3AzRPhQ6G5a4pAKa9ACR9pZVOEj
kAM6vVWnSenEW09cng76SHd79tKNH5FL+92ZGt3ZT6O9J2bSewTAYTdBH7Nwgwr7X6oykBbiu2Wl
R4QlfyJGl1ZFnT+rEf4TWYCUBSwUUdHNM8HVckSAwfhPL/C/WviZMy1HHe1+aYOVd6Sr78KpxSBh
bu1daylHe8eAeoOBFOKrLKeg0FO7z3x6TUWhbQTzFxvakQiLCGEvhZbrAE4CyHROoOpSpj6hfqAX
HA96BSY2F6TKFbc9Rza0d/6lqYnr0YCjffUUKQDcEOQcigx/6F6QgckLXfaQkala1hvXCZtdn7oJ
s1Aw+JZDEOvftV0wOtZFmnPjdM+feZ66iC9QxXWYkiOmUYCmosAGObHsZjmmvrVhOBKQKjYuI8+F
Y6GcLZjzQdAt0WSjmjRT6ls2XG7HcLtsGaFyWae+Hl2iZjSo/LXitYprbRt1MUxxZ3T3dg9AXk7E
h1HvuYchaFEMFXp20uH/7NhuzHXg+Gid+rnYou2Qa4Ss9mnONRgllkmwNKhOhAaoH7dXdzPnEQB2
q66bFT++xL7XY4LRFvERq5xhhYcH5YlmtBn6iIpn2VbsfSC3iaU77WAnE2bLLW4ayqp5a9chuGfX
AzTkdNKhZzn3W82h3QvAHMUhnelNlEfzrWh58zotRBHq29pLa7InUbqpWU9Gu/Zhqa1lRWesN6ih
04WI1sLsMeY02ajNAbSIkWQO42VWBeqlTq5D1f8KsAWsrsTZOaEWWKsGwuXdUQSFCurBQqNyt+6m
rD+WlvBOUhsQXmRefh3nXG3jFkWNaPZKIOegVhekKclzdBpvy17TbqfEn9cdkk3Y+XT6jISz1K2D
bBvq/l+b80hN7Oa8li5sDvTgE/yQ6MuiN7Eoa/OkByYANHpZvE0FTYgxWKeq3dX6JMD2XlIx09ju
IEiepdf8tGREaAL8/8ywhL/q1DvHdz7bITm0Q3qITZzNKYpuTOpovqyhckbNDdXE2h5Q6cKvwO7R
YKQmEPFT1q21yINm7YFoTDVxs7rqdxY1M85MNCwGNZxYBmpIBuIey5iZEcB+um4fU7A5yHdjvNq7
TxOtsBroWtXxbB303iWm67r3qetGFMi41WjRqXCVx01Jq4t7gWR1lU1M9auBjAJuL+r7A3zxVW1b
j7FKloMx32NRQByItgJDi6qjW2vXb9Cd/3Y22qioIgVtVVQiw5Mz+acUr1Cj1M5DosqI8mQawb4p
i++oGSq0k/IwxcltTKiK1s4rrKbr0BmfzTy+dr3DeD9JaYqxUhs7w8JutC81mOJO8V1QDYrM4prO
1tUtbbQy6WfLZF6reVurqS6Cml0FdgavqOg0QVzibGRcMAYBHlUvtmNeyt5gdl2kzyalcQQACobh
iVrgmw4X2B2EuxBZtJ3t4TCkMAT0uaC5qNX7sDZfRS427pye1f/bMfmkAH2fDiGVpOkcehinoK7+
zrpmE7rD1df1s1PWLIPys1KMk1aOH57sT4Xf+Mr+SAeynvtbuiHUxFpmJLv5gM7tgKiEZnP/h0mR
TZ7JPRKbS+XoWxO58cY3Je1neUXWfRWUtxxERWjF4OcUYfJixc6tqeab8W/wZbhg3lkfm6TzSXS1
E+Eos8UVdbh/LI+4QkZUI+O3MudttvH94MWj94QPIT0n9HRB1d7DKXX/UHyhFxWl2XlAp+V1YN2C
yvk0CmMv8gk8lEG0smBCyntzGMvh4iBsz9K5NLTncBwJ4bwlnHtGXvy7tR2CQUtkwEZgRg0YUUYx
MY4cJjpj7gykoIXbZhJ2E1q39F0pmRsZrdjQ8l8EFTSMWvEZdxM8w2HA2lrOCClDtY4ckbtohCgh
rj0ILrsjugMKQO3wB5LJHVQmrt5OwHashCylbm4M4g8o8ashxhrMz+SzL9yl8PptBlFE0bM8Zm/t
8ntALwfzGWJu2C5VpTltPHHqhQ7VH69cVVioQz1d2tY0btsRNAVDsDGVzd6a1jlUypq4huFNLDUo
5QIhh/p6oMXw6Y8anComkct0zQGzSUzg1wFymsA8GHi201c/tBrmI5NlLjqKPBmtr2MVGuu6jx7Y
SS8nMAecCRwJHVmfoVzF37ty9hjapjdr2OnfkdUcsBG3BhiyTFKaKcw3aYCnlVO+U+MQcnSQ7kfK
96SK4TQMOAPJnvCBKIpEQFPRpp5/CpncbFrFDGDSvbIRFtYpbbLAleciYjZobg89fBui6hlobgZR
w7QYMgrKU83YzDzGP3Yhj6pGMk/izLDIy79GMrjctdm4V93HjztkLMXv63iL6HozB5ydFVXNWswr
PUDr3cZk/pSG7BLEAcCYZWAwnGCJ4O5n09ou52stezic2QgNUYmU50thhitUhX9mtC9mxqy6ZGCg
J1DI5EfeZwd1XVEQgf/5oHh95ghZeVn6HiDWD0fIXZZHFAfKn79PbGID3bqlUhn+Uun3/K0n20va
55dQeOS8gCO0ZK8XKlud1pxo68pinJWC1T8ujZGuWt0lUsc7F4FPoJ9So4W+o4Uphh31KmEUojJ9
fHLp/SZRvBJzgDDS24Wpu7NJlUKk4Pi7Kj268+L1+qFKvZfSNjYMFKF2FSZjEVb7Ugqs6xPj2GAg
OrfRPgsEPTe8DAEvD1c0LbAiMm9pSbLEyJ8eSTJS5rW9o4sCbDGV1kfO3M9ikoxNmtPSYHxbrVDm
DZYd1z+ALNQLJm1Y2cEwr7Pwo+Cg64W9Fry2JLoIguVHZjFOmqKGMeoMYry3dQzP2nltBAbQqhEl
MPgSEX7ppbkHCnWLAMEOjffZowYiv33DIEpZ3rMlYyI/Og8QxldHlr9Q8BgsZrmrV0UKh8l1HLID
5mxwYeplMV/1WO1j3ryRtSZ/mWrT+FrmwJIYHWxJYd4ZcZaE25kSPZjWqmop++FfQmlG+r+13tBl
j//mOEpSxXOWzOPvpQ7ql95+sDBKELalTW3WM186q3k1avNYM3NI2QRte53SwZ9Pfl1am5hFUbfF
GyWzjeUTKc0Fwx0WciGAaMuhjR+exTSW29sHFFNguFFSkGiUZBHDe2CRqxIvWmw9wFjaek8nbqMP
+QMRBACvBBPkIUi+RjdmObX4nNGQZHNHqV9l8R1Gwk5i7QpczHsPoupkYCaSutKBEt9+uV3PMDNU
97VphHzKMf/b+JON/84QrXIzZTqcwfTN4A8vVU6FhfBIHbG8xdUX9L2TkNN7qjs3z6ZsSz04g3nO
PbeN4t1vg9Mwy8/O1seFmgEewwiXEOvqU6BqPeO1aRw85X1nX7a5ojKN+LYjJ9P6GyCb16JufgsK
oxqn5wKz6nuhjCc17yITd1vMnKRlJl7sqr36ZfQcqcHuHGTzNyoUNhpf6Jq+yQi5S9lzZMeTFQ0H
OV20YUarEbgm1WSUYHnxFbrJNqtoNEK/RQzO/CQV4SI39n4FTN3L/fcW0fbCcZU3UqOXL8KLg0uo
MSNJ1j+e+5IEqpX2SiAgGpC9sOJywko3WBFELGlY7worRImCpKOnhAEMIx6tnavCwKHOQ9SWLj02
3JhO1MbFNhui6JXez0y479npFVSVTTUZ8FLumtOTxBbHjqgNh7sYBGXYXkI7KcsEegccXnqu2oCT
oN2c9Xr+rBwUq+OYmlAGOMOwpNqzKIAYlU+CfEH3Q2ibcaAGq9Fh8/x0G7nTZ1eVyGCH4Y3+xrvm
RiHoF2ioPeleObiki6GGDsi5ZDimLrQ2/xaWu+p1kyJEc+39mE4qMxYmaTVlnEtcVueywSnB6S4+
xZUFYeBOdP0LCtxi2THC4NZDvqqRVBCS/KYNM6tEeCihXlspDxqof8aLIufeWhq3WorJfJ3RFByR
bk2KNmW9lyGE8Jr6y67js/61Cpu2Vpf4tNpRU6L3txFdkWcm0KOlvWVaPf/jYYnwcCQRC6V5prce
hewZpGkiCpkZVqcM3ji/VRi+5rAGQE5+O5DApEOnNx5vCIwUUWo84w/6wXjvK6ajrzWEgDDAbdAo
vKvTGAaeAB1pPTDXK7VJ49ZNOBHFhVK3ocGtht7jzZqQbfDD0Obvu1nbYdFJCQ+f7SppNkYN7d9E
VYNWgy6XX1CfaHbePJwrAnCNLIs0sCdnpbmLLzlHUN5DqzDbvUWo0oj6h7EMTG3KXailp4F0nwT/
5CmCSIEmSrbEN2EHVWZAhHUaqrSh20KsxIzQuLMDI3gNGGYit8DbxymOhZjd7VQmG69HkJf5ZrIS
eA9GpX1oZRP9WDN+8mKq7gLH6bhW5RDqyS3Jy6qgx4qg3it+2EM+6HggLjLM+TjVSH2mPOs3QIMD
g0ipPMTNBHQpB5BYZ/vC9n0GGfISzWytpR8KPEEfDMVkz7rQkxhOCsNrcIlRTVtAuQn04h7vGeJ/
eIprc5o+Lbs4sb3tfPy/YXLt3Tm59Vm8SbruyuTUyo1EfwCbXUF3hR8UZ/Y6wW9+BRVFW1CSiDju
6ZeQ1QtSDqKInTHS7rXH6daE1JySDIE27RV6MI0VMtXdo8M4x+N5sIr0LcoTeldO/zMj8tlRj1IV
4+KqB+1etPVv2MR3ryIqQRazyRD5p/xm36r3vStfaOjuJ4maYOjT5o+Hjx6xI1S6gdZuL1ZMNFwb
S1nDxVTlvFNhJc9OK872EHM/nU2QmU9bNvdJ8X8CtnqQB6t0GK9WqO3AORzB0m3dpj82Y7qj2PvW
hij1oDllsNUUIXtolGg0JmAu2KdVma5I3snOmfXylrMEz9HifmcQlMtS+Q7QS+s7YEHtaS6Kde1Q
oEvrd1xVVkbi/meYNtLv+aQ1zFrFKd20JM3RYmBkwTQjNiO4ZcgIY4yG097UWQTWqkd2XpiKv5Nb
zLsyyolC1v5bGe2g3GcxXELmtGBwbyBh9dSEY+liUlXdYq5QOOh7XbS640hRNa+HhQuIeBZgaWPA
qr4PIz7ohp+qKq/opJzVzABy3QxbrB4IiVRpq0zCteMRww4Dd0UbtuCVH0onM07NpbRauaycdj1a
aIIiJsQX5ih2NXYbqZbu9JlSZqUkDPOuF0ww2ophElbMTeQA50rauU2s0eMwrVPFolTM7JWnQwPz
mZOgs7+cYH5L2nnmEB7ppG0NhYPPmJbaMsGBd0MJ4AKIMgYsaodwasSqRJ6oYJordGw80dzRWycY
ETJhuTC7Hp+i2PsPaQ8x+hQxWVvNp96kBFubFX3tzLiN5EzJ3AyMyYIUSW1tH7m1uvHms2qhsBh8
vKhbDxYkI6DxiQ21QMwES8FzEsPFtJkxUtfk8FHnkrn8SIOfJG6s4m6BSAuYkfQZ3JQNOASq51pQ
v82Ycm5FGMDCCRv6VJLbFo7/Vcw01rW9rTsc6hjRg0S9Q1e8jnT/mxmiBxs3Orqe07JEEFV6AD7C
/t10jatbj+8lnSt7HJ9FytGV+w+PwTNY8fesJoccLGJYUTEy1STV/BqNoGymoUXWM1fdjw4E+1NK
0z9kvQg3xuR/uXnzU6D8IyFiS+u7dD9bxREPH25GsmGaljlY92rwyVIx3ybQeYmmU5Ptf9SnSeiG
5s3MLHl+zqpoX7gpR9Ec3mK9HmHUd0f1KCfUWvn8zxyc1SvOpZy3Pi+jr7uMCTWvgAPpcWmbVFfN
MjPAtS7cz4GyRtJ0C+Rq+4BY/wQodqIMhC+FHHdhZx9r7JiEjNe2pX2EZrJVL8TgI8hh10ONcHby
+Qnll7eoE1t/9NG7GJdJrS1WXYYKziPOkE3xGFV2URUeZwbOn1o872jEoaz1VnULR/VegYCNJaLN
s8fg/1Bg6JCbfwCqHUVv3fJu3/HqyD16ToQoWMTW8ZIB/WVl3MeBS433ahFbBuJsfboUtDCs/5Ly
3iTxMaUCmpCHpiBZvKBkRaHo4ncHJvgMWxB8ILZlipFfzjXkDMH1lzjYKWG7R0TGfCUtc/eCbn+Z
oyJLKbvEvDROyw5HD9ZGsEAozTaXvnCZdU6TljG8dmNocm8107qsPlOE4wMCA9f4GJxHY/3w+4yy
3EwDpWGuldeWajXEB5Qw1F6cEy4EayvBPBgtBN9hg9R2E2gyVKddM172to4Gol/GuoRvd+eCneDS
AJpglqWkEmnjIIg9ihMu+ThcKBN5HZlb2/+GxSMFw8cfBRwfvnEeDUSQzMU5EHXd1yn/5dIzhFr0
rqHYeEqDs7SNcTHzYScSY4+KaJVvOrf5CzZeMP+Y7w0GoNQC77ACNMPwHKmsz93nebI1ASfHFf6Z
9i3yKd3HPxaTY0yQsVkX3T5nH1M/UdMY0qqdrzDY+Yy/jmIfhy4ZU4QIisTWuHMXRibOI5yw+vTs
EiTy3SGrVrJD8w/cUSiaTLc/h3xc1V2JM+nfmXaJJ93FBGrNGT59erzjxIb0vwfGotGltVUPpePI
YkkiuX2diUoq5wubTo8bIfdqE+IbKmJ/DRqYevRh8p6L+S9/KypxMekGdFa6m9GsCTW3hX26dxqa
X0WdcgDZ2Jz3DjnaBGvYMzGSVKXY6aDujFpMfvkwEJAB8FS/h7eB1StBaKM/WPSuWIwpnIWJ3hpd
DO4CnmFbr5iYdLgP40+UQ8TNnRVrUOtfa0npRC1A/HT0TVIwINJuKkYw8BpZ8XEDYaF6lJSQ3037
3UaX5tRfHqQ1g/Cj155JSJNQ7Kr5fYBNiYpuH0ESaQvgMuLkgi+2MsIrTPH+/0L7cZNE36z6iQ0a
/oXm+4rSQkGAjMkBHwGzznQ+aAOr77A6kx4F6k6MUCBUHrjm2U3eLC/YMXEFvGJva/FxxlOdgECd
R1Vkbg3kv/xSJVtlxAePDOyVwujOL6tbj9IT0DVasXxv26AlJf4WEZMFRrGy6q+EXhFrmutTT52y
FtO6cm+wUdB7P9VMn+A8ttPc8ZBXmCw2pBRKl9MBwBHTt+8AFQ4Zgvd/eafafPrTUAhPkwe3Np2b
XWUkK6Ob1BWGo75PjdeIteF65ZqmyFq9qm3vH6zskTQXVidXAd3szAWo100t3uEVl6cjf0G7fVny
eo1sB54eUcZ7K0DE8h0x1KR+eBDtko1666hzFiwsbpwg3s1BARSYcMw3zFqYgy6nxey8ocHpZ4yI
XcBsqLJna8NbnrFdsjdU1o/65b0SHymmBr93zH8bCD2oBADs6scMqmUtmmvGDaFd/OBpoKFZmwye
scjjrxY1SuGC+DKuvrxz7REjORiYrmcn2Ltx3lzgyGzpU1cL7gupOsW91rkWSfqFrx5tpZAMEx+P
D3Rq+wkNndqNmeg7kH9yHs+fk+nsuJWpqZ9ylV9KCtMBTHIzDJ40TOq4u5RoeCNtXtnS3vMsuFtT
bBxC5I4B+3XcZStKwIzDdyTOH3z4iVs7eE98aRYjySltrA3S6tUUvNR4sPZ9tAs5SXSKigNc22kk
BuSVy8sfkHsL/IPXvuAE4bkxPmwB1my5V1167sxP9RT6Vh48gc0zgVvcRLeowGcu1+jV8OH08qg2
97ZGQIEeuq10KLvmVrPF3hrzaziZamPUuvaD1j8SupiCNcNSYbru7GLFIgFbsRb2HttHnDjkF0/+
H9qs2w9x66IwhnHIW9Sz4UdvQrffHP6GS3VL5agnn3yImOvha/wanCkqVtdpoBw5x5H8KEK+O5AT
FRhuuu0mhVMcj+k69h9hjPl0hxHRTHUDJcGWSjTFsgDWJaDVELyiCmXV+1AAE2KhVqK49R7QUMRU
6lhhEndptRtOnNRHpeggARR0b9tNSeeq5PgY+zvtgFPcZAuteWBJpPYJuXc8e+0SRpjRpYegUaNQ
zU1fWRcd+Ve1YPCXX8A34g1dWc5HRgDfKnkxQ51ZUvxo9HlqCtCu0W1ZG8h3PHmfGBRhI4siYwu1
bxUELqFvtcKSa2Vq/s8cWvhXUbDJiQ7iTO6MqnxRX1B01YId19HTbYqMO7imTLJ5DLmSPu7pJO+6
GlCnUZwtMgNOzpHxZXVOcKUGyYMHr6NXgmt8pIaOzkLqzP/BZTrGWQ6G0NE27NUyNt5F0D7sQj+C
K38rRPqYzOmVW2UExnKsg0/1anQTwTSv2kiXK8yra2c4b7CXlm157SpeKbq1Ko7hzkod7QjfDYaF
Lhaxq54Q5bd3+OgXjvbZZQRFow0JFLUSewqOUGflMpuVB/VfrKywyKPXqp2wQ9jFHNCjw/jfpffm
dZ+c+ulQ9aDjamNTdXu9NF7UIumgW6GmBKHHqd0ssHHZcQvUGT2QaWnli3pz5upJ4Ql8APzkHg1C
kto7A+eigppiloq9FswrwfSF1eE/7bG/TNN06Ob6Pwst9DKq6x9MvXZ15r0arX0RzXQMfW0FPx2z
VSgo7tB80Ya6pGP5XQYAkQucTSuh30Dq9WQTTCoRlY74qVsJk9nBNPAlEL/6eEJlZZ+EwIgUB6aD
NqVP3Q/3emAfil68p464RoFrL8wUxIol94MzHeF97+e22PsyfuCZuMXDZ8fE/y0G05H76Q8VW56V
YT5l3hwBhG/rINib7ADUzLYRsI8FU0/L0UuvhiX5UJSCbR/0S67UdiyOxgLvZ0/j96Dz5ljWJuxn
PDWirWvNrOVAbKDkrWqjO7hVOMJDgnDBcZiNlUH2hHnl4Gvjwo3KX+nKo63Vb6PEGsizqu+BW5HE
+tps8daOm2tVScoN/Vkfk36piXZLIXOv45ruVMY2VNOSTPu8pjm6xHzydrM07hmUZhVcDmjgaPTs
GGHemqxf2TFRS4Ls5MPFrr80XKJjcePd1sU50N9r9k1eWbUdR2xaDJW3AV3zD6N66rw1hU6deGO2
1dlFRIQLExpNdtWzUaAnOxMqq5im6X/1dF5zCPYsLY99noYHu887MpqtjlmB9UMNZ5EjeMwpclTt
2Qt+o/bBycf5p96YiUaSDga+TV+wJqUNpxzoGA7x/5h07JXXnztGr2ycktCUHZjKHL2BizS/Sqgx
WR0xsXVt0hd1xrDg1dGhFd2fOXpL+cX8VHZitdQiqqcolDZz/wzTWWU5qjrYcFSOwyejMzS9aEom
3TI0nO2AHYAxPrlQdXfYCl0Xgj7UPBVZc+Fa+9ZQ4alQ6RRPi5HsBDV4BqIX+fVybujjiz0xBi4F
RPa6nh3tmlBSfowAZUyL2DGazw6RxUhVgd25EIy5VQ0dGH2ndluMxlZG+5GjkJnsXzbtyuUyeUnV
nYlxYqZQetJoOvDcqEhRUeKcJaDjJ/ecqKrrMaP812YUvDpTKcgCCBwscVC/f2BwsR/ZWf1HTpok
TFQS/AwuI6D5I5oXP23BO3zwsq78cN5y/3KsNtr/sJZCBKbSq9572gT3gYTxgtmPCjOzBqQ3G6t0
vtWxRsLA4uFLkRovchkyBsRNqYJVKG48E45QNNOMenDyX13yjTiJIPn8/O9nq7hNfd+MZLoY0cOT
Ggnng7vJV/vZTxchTiL06nhKQHSXSffDwjATOpJiL1OMah16jBeWAIPs6t1Su78QO8r7Rx5MazxU
M6kigaxiTi0+iQcir9OeqZ1uPHkz5H8+kTk/M4ruMz15JAELqmT4uho7waqUkG1ZBV4/s5mces6t
gCCc4fNtl5x5JciaKx2+kKCQGL3xmiQNWH+owGhpd/SvVh7U0wEzsCFlTjlnhAJ2Rs+gSnLTqGJz
jSospNy5i7P2oKJSmSeXcUjWbvBb6EDQcI5A6hQO5bnDTpY1sMO98lK1CuGPFys6A46KYn5NExab
8xB6yFTdNK7UNmEyq6LaZasosnd8SMOhB8oL0MXNQfnAI2w+kvMG6UXlLyAQl7Cm1ql9dR3/UyWH
o4RfoEXKGZwhgrfBfdB7Aq4gH9hIZltZmMvW+3f+qfdKh8Gre9oiclH85hPqaq4tmZIPtWOg/l8m
7rfVeReSXNrXzK6U14RNQKqlzoYwZl8hFPs6lIdUHYq1fAD7QY9HL46VmJxJPfxWnH1HbBI+rVYF
zMwQMg3BkhXvtz6yPtAUxsDMSboYg10cfQ/qWXsfytIZSD5rJ3SXKiWMvHydx93CTx1mtuTdoMoG
l+ZGex0xF5tTuq6qf/fA5/YHQBINjyhkX9MJWKiEX5DMMIsxS+ul65wXdUwY7Xh2s2iHiOAQ8Uko
MKh41nZdQCM0rIkdlWG3PR4tkJwo8i5jgmI+FhtKYCuXq0qqPU+U95BNSyXV7Cxqew/6YKn+dyCm
SUko/O4wgl3lKvhquGYr9dvS0VmSe/AZGbz+tw5B461av1zHhC8xtQe18atdt0ub/T+YsL4prB8j
b5Yzx1iElwC7jNT/fyWrpceCYpH7tb5mW+ZJqxd6DFYVaa7Fn7ynEXhfgRCioQvSm/bFb1XJyOcu
qC8qqVzPbBL8Fe/GTMDGWQ4JAWks0WtDJdBJ213Qv6ocwONNBMFxI1bi9/C8ixgdobyrzTdnjdTG
I+Xtinl91GJP9St7DzdKLVS+2jEFMgk1EvLZdn9tqirq5dUFBkdYdRSxQh9sSkpcKuVUkTrFUXUL
2Q6d4Je1OPUPs39XJ1sNLDwiiGZjC5iH54Lihr4zgfq/skj2OQ0EGYoAb9xVpRBzWmgeH0U4MC4C
Qy+r32d6WS0ldhTIqhRgkBurM9CDm8Elq+WbqDY3oicunc2Mq+bJYZ3AUxrXdY3CO47P6inVmbtT
f2Z5ukptJjeeBoOAqriini8nPhkaZY76C2zz0i+hDlLwcJBIdntV5MjY6XTcAtQmaNp7szA3qOTX
Uf9ndlyAa8x7kURwLMTdGzRklCDubhxw5wY4m1DAU2deyaGOgpVMIQNR8OJ47TbjSagbwgeprM9O
MC7BHu2nlyh9qv9SGQp8ckLci7olgfM6/h9L57Xdts5t4SfiGAQbyFv1Zluy3G84Etth7w3k0/8f
9jlXTmJHlkgQWGuuWTik9YHBh9VH90yJy5r4b3BXumtWnlfe6fFt70FJvjX8MiXai6p7FFRCRhbr
ZckZq1eDfrsttbmyEuag6Zb7xE5qTIBpPKwjhXHa80J4dmF3qzcO0LYIor/94PA08VABUErcP8P5
1mFUz+dgPVTxnwUvnckxN4KTklKAGQo08B2Nepbt9NtnBZZx/ui4r4UMVtzHEpiuSSEO67OvzbYa
odH3T69RfRJokA0gkJ/UIJ5exKxsRCZbwMb/TiRN1+VeebTPQ2ycNVbIW7FpSccq34BHMZGgJrXX
lmHjjc/zwlmQWMQ8vAfxGy/9/wXYEJQaierIGHK5YRTocL0OCYxJCRmb6kbXE3TxDi8T4jDTpe/6
MGDaADfn2lbYPLFTWXmJmOrbJ9Us45jmTPVxw9RFBtFWB66bS3NH79Lz2Gi0qQYyG47OyL4d7bWp
Ajb/18DyGPqhYaO0ZmmROKoBKn2wss9eOG4ASbOO7JViW3vwr3h1fa6iU1kxWEfagTUy11+fT3Yo
5he9N3ID0RCLDQnTZPfk9qefU+l4YUPeeZE/2JZaYPaX5UuH5wT2LgHE03Fr2tY6iIarPVlPfoea
X/OsXZ9TI+gqH+MW6nFEIBWxD6t0SFCRwrrya/hRvcRKwked4uY4OoVJ/DLSUsi8vE5BNkKm9NP7
7Hnzm2+NJeGIsnokTbQ7eG3zRHEICJT0t6GI2HoTyoVm3uFAvU2z4mFugVW0WAJ7PaZS7r3Ik+ME
Y2c1lkxmdAGnF5Ryu9OCxSM7ibcYnx5dcGf1r1ktuRA6NM7a16BDY1tQ+UCCS6YZAANzy9CaNtIh
a42UqSoCGIyX59ws0Szg/+NG/VUD8xPzA6GMPZvbdcCGzBu7B/206cYR/v0/QROih4z/9/PzSaTZ
k2lMLwiYMDAa2rcgCD5HH0WTB8oft9+60TJEePbS5AQxHyDB3qs+u0SNfC3xxVib7qPZiQtO+UcF
qqk8AhhUc3QBHeAePkay+qyd6T3o4lOUjhtd+uumJafQ8mV3bWf8EHplnDCa2Ot/nGtBWpAn7nEC
GNR63TVm9qJ3I8rhs8f27BG3/czw+WaYYCxsC1DxMFaNqwbqikpXwsS+IsvaYj3nmMQjh0EKGCeY
E9PZ8Bs8TNMW2LWk9eyVzxiwnBRe8ZH7MjXNUx8QXrvkN2zXTvq2VtMCt9TRLoPjQy2KR8Y2j2Ry
EyM0Hu1RJfswMlFBNBSzrqPVkG7qPHAEqU3vtdYtK4qnseowpChomuds9G+ZIervCA9sVPYGKCeY
HNaHGY1sDNqeY+WGwzeuUrkwtlOMiZWRV4gHnbcuSe8TtYcJgQqpDPrNRBGyCUiBmOGx6CjcNOio
2hLSA2DLTAPX+9ahzknnzLiT+qyspAVPKayf/2vThNJrZR12WDtRYz3rQ28YA0CykQ4HbgZy6mnG
uNUpI8Eym7ttlSFraWgmLc9ctiQY3WxjfCcnFf50jmOcoBDDTwlJe1tceHPjYeodEI8IPsfQkCqc
55jQROjWDRh7Ig+2WFVjJkV3ms5/HYj7jMoI4sIq49Y7UXKfEcXMtXHpCliFAuD2agfhNjCq/TzE
3rVmXLk2i8aFhe4FBAv5DBkJaRwnMteryVsYwpiPpj8+j9Pwqsf5Y+nehg5BtcITmKKWGR5xM1jm
3ltr0OKTYSG6yMIZM/RZHhQrk93/BIlVIEWA326/49DGJkqGNT6Xes8cfIyQu2ITwF0LkQXpQ0nD
jVN5m+iyk3kigVYL5YeXiqobL17kMtAxR3gUNqWwNXyAVHPuc6HHPwlEWObZSFGZYZQosO13fkBY
7Z6eLnHJYsPcnFVjAOLCEt1Sv7HXC4HvqA5kszHsqrb6jKa+oRjZxpSGI2oZCiIn1QMfVK6wgZaO
6Ag25LZU8M6tjeXWrzT1ZYMblDKNN3NQmyr41m/MjN5qqj5O0il+0WgARiKEUXS/I31cWbqIzmLi
+OAyzV3KCrGPFQco2c8wTTpSGhFgwhztyb6jBM796wDtB8NaGrhqZcYeq2jHqBn+ExadOEFmS/Fc
aiv5kjNEv7TPsuwJxeFj6hEQEqBTwzwq7N4ljiMODbIGGjUmxk/oOslhVqB/ASHjF8XNqDFO0N+m
DqHG7ofXimso8WrKxxjxTUw0RrduyhkkgdsQks8GHlfxkWPQty6lIi1/pvBmYRPQMNVdt3TznIGZ
Fp7BDNKzYo9qtc2MZwoBzzRwvLvNSHnbtCbGsCURLVi5wD8UKKP3rl+Z2mGEPEqYFqcrsS4VRDBa
Kf1Vo/M1mYp6uEsJGxOXoOIXAEmDMkt/Mxpe9IGil57ZkwP3QvWgz+1Un8mo/UYT/VuZHYoQHr4U
BwCDk4t7jPT6M9zYNw531UQPvGjPLE6vjcyfd3gUMqMnyT2d3zAa3vAL9YfyCmxVqER1+xQPBRW+
xiPuWrOtwuvkqj+RCxkW86iEhda5856pY+aYV8fknJTNzoGbjV/SfuCAzsEoeA0FgmH3qBcKwLdA
O3OrXxKMP/NaPAxt9moE4xudkMrJyiEYj7XMawZoQwc8M0DSwTuHLZ+C2w1fcY3T4ZvF0tZtgn7L
Zjru4Z/AHOTIHWVPBDk9WP8ucdWPOFFrnCsQl7yHDDQo3vUjq4HnMlf/LQDAkQAyAZcW0NwZq1dd
7hTyQ5nhA0KXS17VRzxBNvr6u0a3LTLM6bmQIClbfaWCujxGaDR1X9YhkiyQbLkjfvQGeu07gttV
UP3zcANc9W7+tFCce0xMXSBMLCgEhvTZAiE4fkFFBC/FH78o2PTvSjDqW1eEGTj8EokRge4MeGQj
FmnTyAM6yoOeQEQccy1q3XCA7YjQU5cAFVYiqK7WJjsvEYXeRnvHl4GBaqC8tMVpDKoLFOtHFWf/
9ZOQJrYdS7QF7IzkBa4Apa0CF2vhvc7cPv2Y6fWmR2wJ57OehOoNqMGveRg6IucB/tzG2fsW+td8
+M6kuusrorcsvdOZ0GsEdTIwWSbknnJe//ex7k5d2F8AlvQz6dUZD7Sz08Puun5nTBHI8rUdcW5K
47ssF0giZIi3Y6dfRy+ULvnbKuOBHXOpZ56UWyY70GUQ2XwrK64bk17ubAROUINXRCxQvmtY6RMz
6sAroClhyywJaQYE4WMv5Q+eCZxfbyPrNwQs08O5TGAmQMYx2pZyZ/JNXVfn/oSvCohaaiM9wOuE
cUXArsOm2YYYAMfIzLtCPs0czkmDXUDZnHIcAT2RA2mhO6Y60g8DDx5tE5suaUxUfMBBsezuMJO1
GTjeEPMK9hvI8s9CdrlXnbCWgN+PDojtqTLDIw+GvsB4FhFPjKNxXSeHFMO7gp26suVhEu7fMscu
t2F3QmnN9pm2cLcW76dpCAUY4z0g1s7nCZ+rCjO/9p5a3hafd4g9QeNuyQhnfG9/NbFLFoVxqP32
y/Dau5iw6oLjVM/um2Et/7QNTyzGNznFW8HeldbWrSH4HQcKkjXiOcNE1x6ObkiedLPRcGrpDbs5
N6Hu1ijXclQ2otqZmXkTzkKj4V4YtJCCXh9zNmiLUquzkw/aJRmaW8MUh7TpsTnTG80c7fWZi1Zm
32CDx4Z+kKPzHZt0GqzCit2B8dx/x5smaKnOcHY+13hbx8HR50kO0kTBc8PcizM40XmXvrebnOZk
eLgj6zZGb5R6Kq2PZv0oNJRVXTURxGIfmhmu/sQLl96X1NZfKkh/9MqpRtxkpqqRRFhOK39y79AM
EiO1b130BWK77fBAAVY42Bj+XZJw+hz88hJGMMsbXGu6dngoOn+tb1JXpgc2FF2NaFCGcLcd64ag
S70p0BRGiKy83DmTk7HX52tFWCnkdeOPqEsw2bIGHg5gvAkQPQMkuAuyV69EG8yhoztW1hGcGgzC
4RnZ/saMYI7y59Zpdh2PGKgmQrlkrc9M/NQ+9Uxdl5h6YKGf3RE4AueJXcmf6+A7dSwMkchZHG8a
xuOmuzIkno8JKos1ce0n/SH69EHicFo39qNRPzoZLw/TAGwhja1+ozz3lhgl9qHVTTC18MSoNpMG
yuEeAhmG0MH0JxXWeC5mtG+WfTQllaKDFWbqM5C3ORAnpIZcCSjEPI9O9JWMJEXOtr1j40/mElrF
h35bc4aKhQYh602oL7WmNJX0aT0eYpgUr1pwbb17ACfqGlpvZyF3IvQacjrYF93lwthlBnzWtYo7
MBUGkNHhEn7yZxxxWCzDDOcVM3jxLJgGUenv6mH4R/AqxrotSb7Cg29MPEGBXBdPpxoklmH+djTl
tmYtZlVCO4048EtVqfM8wG7pwZSQ+0KlXoh7wjWQm5enTO9JlIyj+eSkvF/sVxxzeJgtDqCaPJR9
qdmr1SC04jgieS7sPrKaAGhXin2cdY8SIo+CsSG7+ZKT6rhQkXOCnyY3R0LjMf30EgeJGlxGdkMy
BHYcdd7JTvKf0g+GLQ76PdYRqC07iCDB4Oy9ISnusSlxvoULnjMPPluzIWCAwD80hjvWRmtzRHrS
Dxict0n/03DscD48m07+22QKXjBJCJ2NpNau763tvBtF/hiaLhcKqjmZz2LYoT/NuD1lcnO67jB0
RCMF7budEA7StjYBbou58fB/xGqYIJzQiWBgiODJxhZdH6ktDce+KYf+6rDfzaGbrRfsoVeNIpoR
NV8VjeSXBk+C3sXkEHc0N8OqggeLde2xj7vOeEoCBEO+9eKW9QXUihMkBKo000mwLS/eKq+DcVPZ
0IaNpTuWovvA+PyoT3LbHJ8oUs6Rp/ZgSOvOKW7/kXuxt10i78zIG5OxhRJ7GDbse+RvDXC0Z1I+
HHs/2gU7LN4rLMZhfDbE8FmibHQn0OYi2fnUzQRMnVmtOyGZXWLuFAblwR2GT/iEqE2W8+gn/5wY
uBBNE08PmDPvonJ0VsScUob11hcUZ+gIMPndCdqBXi+V6YOFNJ+kMCAwLGHvpb9VNd1tyhp0LBt9
B2Lcnm0V/WkKCLhuc0tjB4bV9D7OgYQNh8rU4i35LosgFggGmaeNdbQg4yEwFuUw4vTL0sk/s7TO
Q5ZfM4urB9axoo74GQIEWHl9x5b4U7cAbSrooBacFHn2E50/I+VJP5wB+ZhOWL5RMWH2RN+fErow
EiNQZ+q/pS9y586y21ZGeI/s+GqTT9S0uJ7ryVZPVjc5NMeC3x1RMUSj/Z0pKMpFyxaJqTGzu3Yz
uCSuNbpgzq1D4FSYwrTL2mym3UK1G+bTVpn1HuY/dmMMMha4Kei233XLEqe0om5yiBBaeSwkn8eq
NWj1yuXVb+QGP81wlfj5dwqfJqzDnxKbsAorW0FFq8b2pWmiq4FlN2A69Q57T/9fMbNQUrjxm5tA
/THVVdYJVf6u6yag436LDv1WAPlbhN23JLSH3QaQDx05CEu7tTyU0/kv3uSE/5ibLMBEJitBDbpx
FUJpxIWMO4oRjgHfWhMg0NdgtpeuLfFRjs3FYZQjexM+cjA/TKpETiWOfSIxhYgrTB4r+9Fqpl8W
H3ce0zQ5I+4D14i2cRZfJUPKoWmYskAuoJvB/z1cecbIsIfeB5/zrcktdkb7HxRsnmAHxcvM+K/y
7H3lkXmZcGeiSQuufKxcAgw05iT8FJmBNML6lM10wG55jcvCtUHH4Y04YgQhleUAebWjrG39Adw1
dmkA5o+FMKdRDsG+0VMvQAL8+n9pcROMiZt3wOJNSNAQlz0c502ngJMo/z2OTAvahicP2vGakRge
ax4kk+4cYljRev6qodsK3f3ELKWAR6x/L5+X5OiNML2VGr50gtnaMdv3yCMaMYB9pH9Who8Jj5Ft
9k/UAIiGz4p/bTjG8EndDG2MM02DV7NfoOKHIpz7B+WE20i+CqUAB4efghY9bMznPPWexwi4ktTR
uLG3TWvhVhf9CXCDIbIhXNUDsAkwOpBvOmJRg8/+eia6UEq8YCJn5SDuSDjMElSWme2SXEJ7XHn4
CM8Eq2TZNp7xOq9A1lmTNGctKEA4ZYQVA03TBbV0sG17yYZ+PxjuBzGUEDVOXElDOf/QMcM5Hi9p
NOw7oz1NEvxfz4A4dCBR8EU3I3wZgeupgXzbxxHCX+O9gmVghG/Usl00SdhNN1jBYW2UbQLM43Sd
wv7YABRgN0pVxUnGheSowQaHiCiKqrguB1A5LBVoTizmQPoxHQmz18VB1SX4kOWDfMjqEaDcxwvJ
LS8ILbiQ4qXucVmklXAs6tzwR2AcbKTuR00BbkJKKp2pZzOfd9aszsDbO89LSeXs8HKg9lbTNai7
q98yuG5DfyM4f3uM87E+EU9C25AMqgOJzrc2E7saKCQv+kuP7Wdv0NK2c3Nsgu4w+XjRTQLoD1Iq
k3nes/+TQO8SZnLjUumJQlHPn8toHDp8RDl253VAKmyatlcf2fqKC0fkwefCZKH55OpEKV7VNtov
SJ9UeExqdw5nHZeOIvalotFVCqeK0mzydSMJOmiKV2tOLnqLQqf7nLDHham3ypboog8DXzkXJ49P
qWOf4I/t89bO9iMRC4Pho1bkQetVcJiBz7DsPNhDDgeLIzXVPDnTV5yRNCStvPWQArDzugpYZK6h
nlMm69kgvt1u2Qbd9Cg5nHuf0jBpjiGoQtSmzNVppPzhMnNhvKjF9QKxcZr0l9CDFwF/VmBKk1L9
qKHaGmoqeODhiDZHfPYRsGAQMxylmjAso3Ith7PrhpsxJxRviIiUEafGsd44TT8CTlzf9y7dII+N
vMcWNkM5MAVMpZOfcorWMeVmaH7YFqqsIL9wk/eeRXIA2rBNM7cPJn1tL1zmZhNZWdD+AZm4nOyd
KdwQHuqkDL4UoA7LdBLiYnLR+wKjMCoCHO/WwAJ/irpZ6XJbFxHmII42oi1sqDhhjL9qgKaCeIdo
D1hnsVrBPTiRs7CftWVu9NapeT8uiCtqHlRzLN47PHfRT2xy1tUIY6wXaAKYag59tyuIPpNN91lX
eCxZkHMgknPXCrHFp18Dc98FZrHdOP5Z8i8bvazeBdxw/MwW+xb59kfUpy88OIKWoXQJfJ3r/BXt
aLrx6nfHo9OzHOsFzd3aEcluouLgPgAFYMgCtAnyJqPsPM7YSuFShoRBhuqdm8Zyx3tja/IpdF8Q
0D6gzT3zAwB3LltzCCJaht7WbG38CZyHMppvAtzkWvHB5tmHhyU/smo+V0M9fMcNlANS1/YOaKWG
WAzbTSiLMYnnKNwsXlxdAlr7dTGh/PDe8G+hrIKVa4qP2jRaNCzYzjAl0A2P4VZ3g+qa2X1U/x37
udx5tovViSyJwzTmOwoeTjb1VwyiImcx+2qggMaQAwaaw3b80Y8Vlv27jP0Oav/sBJ52zPpssubQ
sH8MjsYXrEI9E6pH1HPda89bVpizDL/GJDa+LfdOI88tW0jBA74qoDgQ6sGeZ/VV/19hSzIean/l
PWWN8UtMzl9bln/SKf9WtH1W66wz+DOLDUIS5DgocgvlgO9DZGAhAuhHM6VCCWaXO9Ro8XwsqOSe
a7ubn9vR2spJOLs5Sp8MnKhwXlYojq1tMNoXHZCeyb9kH/6xMMLc5HTfG2LBzQMpe/1h9BGJWLD9
v8ZEJF+WM6THZUkNPCI9Rg2SyG/W22QsT5nDidv/R9aFwuCjkvInuITRQlBihBMZVLIJx4ph0l5f
KcnLLnu3XvtmFh2xrAQXJqTVkg+Rh/ouvIYG9pbYqFRB+1krnNUbrxy3Krzh2AdVm2EHHpnvmGJ/
m11zLmV9bprppnwKGkGXvkWq/e3g+N0qZmPCnvgo2AEYBqRT33GnHflMfxPo1DgTX+IxiJ+ouvbo
qr7d1k33w1BiMwByHcqhXONhfUZYdMRoDoyBpdBBUt1FRrll21FgZO2RDBqSpHqfNYt9wqqH7GjB
aYpUzhknLtOcHwkku1kTx5M7tZL6xdGmqTzCuuKRjo+LnFE+puNAKkWefzUSU29zeR56nBRKCcIw
lGlNGJ56VLV/qhdrZFBl2uvcLV+yAD9EDznpc1NwIpud96IQouRWfy9d928y1uMuDENmCQm+1f2z
vuYoP3TmZTsQA2V8kLZH8RNiBk+CDPEzZgkh3KJuRr4eRa3YGF0nN15eclbjmovTB7xrNrDW7r+U
V0NJYM/1JmjHPlOGHNFvXza7Ai0aFBFML8z6b+s12FvzpKomh99f430OWPZVOuqaYU8bT4z/upEH
Pez1wZEY+wW46tHFAx8WOFJfnj9LKUjy8wSqFryGfqDWYexjcdMawTHCOn3bjFOCSQ7w0RwMV8v1
T0uePQhnAIDEVzNhVIyoKthOPobSmFnU86Ue2D6xQX81Yh5Wk7xd1SOS6F3yMnz/o86XW5InGzVk
n7JKn60JFnHZ/EZ+v6mL6lI6eN7NyjtwD1IgfexPcYY/4525yZSuvyw8NtF4MeWLV0KO8Vswp7zF
iFkHd69q6BKrnYd7PIwjGCshJlZ04dGbKYc95wDU7/TiNt4uRYjnAqQPaj75WQC6sZy8ttibdvaV
T9jum25+QNy6xSNiV6XuO27tTNSX/CUrS5LVyhve+vsl8f+EZn9Yqvk7MsSpcLNtrQQaKMh6jv+a
zMh3KJea2qzWkx91u3Au74sESnOb6DdPJN6NhoA4UXVvoYVAsfLOzHqsg+MOiPkrjwO/p7ZeEotK
eOraBwZz99xVyK/c4TqTSQAxmMUpiPZr/IlNvs52Vbv8BEpzyBjF4JvppBt633NqdMyF8cy0Opvd
a8YxsAMuzlz1NFjDexzWKJbyl7ypyhOAJQ0skM1kIuWDcz1u7FAh3Wl2oUtcG4Aj0kIQ43XUO8dB
/xDD5k3t0B6oGgQrExk+V1X1Oai0xJbXPOi4rJMJI/dLckkC2aF6I/+D1DAePgx7nW68G4QiSPy1
VhLfWs+cX9HWP1nCvZLNTfvGBdlF9sBAOZp+5Yz9ot1ycRAR7u2QBqizva98cR6WlDXaZoxIsXo6
RyTmPY6wkGA7s0NLtVySmV0tEca5nez7LLNvWQpI3xHkMtViRjsiWsOSGTnkmI2HNPTELkCo8R11
Pfx7R3TEqy/gr76S/5iwvVgk3R5pr2saTzbmMQyw8akAswii2ZB7aK76Uk6beMTe2lUfc1+KfVs5
DKl5YtHgQ+L27bpnafrHDme1JKmv0B3TnVvOOk7dIWAZ+ahYZuRYJLYRpVZJpJYG00I81R76kZjN
lhidrJe/eRr+k4N19J3ux8wZYXLqyTABv8ii8TZi6miQKbMyUXom0RhvyYB87ktz78K93/QFbMsM
zieaeU5FlD0DMOFUBemJ3I3kUpsUyxHhhJtYBv8yDLzchgp0RkuPtwpaUgJxr6JuHj3TvTtdwoWr
EDHmngc4XjnxoZt5YGqbBGCaQnbQMDAPfVwxsgjJwe4Vvm81zzLZrDD5ozA8S794kxE2Z62Lge7k
P9eN9WP5XnBdgsR+7PJBzzz6x6a2r65aqh3Y1bXCg3kVBaDv7D6hDSw5yMgj9suH2Y0vGUr/mgwh
+aPi6UUTEJCqlOsxcqjWZ5y7FyX/U0p6tcBFfDHfwnJBS0JxTu/NJIdaN+rqUpv+rrt+DlaLgVNy
blrXutLVSlJMK0c6V2XHn6ka9mHQzeuu7J9rQmXObj5ycPv1tOqDGUfIzkfT0TwbgfNryPZme/ZT
5dJ2VRj7rOxedSvqhIs9eYclhYin6miv6gqyuD3j1+8H+KxId99zWNSYTP7HisKE1OiNfdPPFxzm
Ll6PUVLZoyp2pjURJ8cFIqTj49bWsjUjOV13XYJhTYWzEGF6DOjb6e/sj7s4jBh/JqcSQbbj4tkm
UmdD1OFTEJu7ccw/9ZTRoObNXacD/lIbv/Ku0qR1ErJzv2VsvGSFyfGAAZfJoMUJAtYPzr9lSJa4
+2um6jczQN4SwqJiecfH5RlIpd4aMk0fIYPhi9rQbTrICruMyJBiD9/maLtsTmFPyHa1noMkP6nK
5UlBGH/0R4p9u2JLY2nEH8SQVHRIzLYDexQHCseQ3j77TBwgPynTI6PxlbTHe1DU53BB0Z7ZJHsW
/ccUegCXFiHzeR/9yckmHQqbRLbqmSOCtzUW54kpwqrssif8Een2cnEODLJyg+C7TLC/TkCADF3a
dFjTFYUB4B4sn6aNdSRaCM2VZKbaajsKSCme9V74FanJ4wZCGCdffRZFee6r8tpaLoJH3+gxxQ7E
Ka/LB8Ho2iEDd+sTdkMZ2l1am4GPxxzZbtPrYhGVzRJFQtz8Kyb1QLLii8CiMk8NprgRxZ+fG+mL
SCwAioKntDoDnPg9IINNGEUHwwN+E2Vpfw4zLQqtbkwiMVJT9MTTpa3dfzIaJSdLc0/sciHph013
wG99bt0zhQvHGzTfiojPlfQRRmbEXNUy2+aCHkGY5Co0bYaZlUNvgWmICVMTP+m+xxjPzKMvsIcz
B9W/yu5pkotTbDQ3/eo5iRbe5D1GTndKYsovG5TJUSbEj+KYYVgdLjN6EEbRpdHenHq+N/rz6P/a
25nRa/doQh4sWLEGR0ZjuS8qwdGDicuNnecNURm8ngnFqTrklbtxo+BkZexPPcSjOmV21HX/dArk
1iJdp42+a0g+GWfQSsnmilIPLteU75OIrDG9i5AQu6qK+HXqiqdSWn+qrCXNvN0q5Pgk9eSovMZv
HArgVQTLcczmi5aW6E/fef5JFsa7Sxjmf7c15VytIjmskc5yYAjKdLfcGNYMmtQ99IZ7sSv/YZkw
8Cq9aWPXbv3DvNN69ZIew41cuXvM0+oT0BUsxbRHF9Ck4y4dbf8ypCMOXXPBDDPslJkDMxM/t0nC
3tpnHlbW2CVgxyckLZbA+a0DUSfY1SeKOM3+lej3yWlrnMtQkgEunBbPJGV8mQs4ViYCZxOIFpeJ
dGQsaC0Qr2OH0AAbA9wh7l+jMQjxeASFbM3pt5j87KQSB+VE2Rtbq8zGtVhEu8EKafwbZaWPf1I+
GScfIpO/yhFW7ItxIrnTcirgB1heJqnGtyCV6XMiE1xKsAIeT3Iq5WvdAZBOYYs8O67DGe7+UEcH
rCqrne0xZcidODnRlCGMnkZxNWaG0tgr0n+33vxqFa516BL2UYgA/YvFSKZqqVTNogeyI849rp/c
8BeDJIRU7Ym4icHhWcU03xYrA1NL1T1M1lGpeGukKcE0muOHQsNdVYbxUjmfvao+yuJTfwP30qP+
Th7HGBMZ3msVYFkHoYgppbZTyMtCqyCxp/5TM+FPMAjO+Gs1vTXOh1uT+jaGf309+y8hcTobBY+l
PAVp+xsRMC64e0jJ9S4S26egPWsNjf5bDRvDhnPnwQYLQiiT3q4oX3vcOjoj2EGHMtDalfUDmpmJ
SniJjxkuLWUodqim5ulVYaPk9f8IiqU3+Riwu5HwxicAA0c8CwsCsXdXg7HP43+eIInY/nJhDVii
Q2F29Jtm63UhaAjcptZCs9KAWYD3T/JFv0E+nMjbv3HZniGd9GSApJB84xz7MT9cVc4HnHbBmy8A
w3zCxWGnJD1uLR0VcEW6BL+FRLM1eZL3KSdxt0PCbuafJtw67k7GWVLE8UsxgET78AXC28xHxAuN
Jc8zjsbQxqao+ApwjkU8hF1ZBg9WU7AQlX/agiTB8mRxEblw0neeeU2rxTB2xlLWx2PMbvb8wDiJ
fTYHmgOn3xRfBgd35uHEpoRa82hlnn4Bs9a6MpdxSHuSXXW1qCzbDKIhdsPbruEfxr+KGB19+UoS
DpriF+a4NYNfMgIjd4qzEYeMGtRbkxGmd18zrWKNIXNDuUX8HQEapSGF8/IXTeSB5mKt9TBaa0Vd
/hiXz6lXPtOtHfEI5aSpT2PTH+d+PCA4+KuS+KBKZ8dd7YyLFbxUCjOB8lR1Jbogxq7eSx9j5fW4
TAjT5Y53yIfVJw6hXjthM+3BxMoCr8BOB+p1L9d4+a5rLjICuNku1vpBca0ff3LuXJGSQxegaB2b
w9Nk//ilAU+m2U4mTsvlyZyuBYMPfo7TmjiFmg5xQIQI4O5kFuzQoNqPMjCZjh9tILSKX1MlPR37
LTAwh6J6J9EtvTsG/u5VwsDlqeOksoAlWUY8dEkLDT/EQIr+1/wsETsZ4rfwr25WrEOQm1EIzFXK
5jD2fYHaCO1r6TXT2o8APoM6Qav3ZfEZ9cNtDs5GEH1MuuoKE6Z1W/zqTyeIkmsgkudYep76rtj1
wddQ1BsLRb5DKENVZPuazK2BfAAWC/fHb43HyHzVr6m/4JjgdN6ejGVsh2HfMiaIB26i0E9XV+Kn
IH4bSir9PvTmgqXfJ/tDr99xU1uvS4zfaSNvpmLivtwRsgoH3BeGgF/Px47/mbXVXv8a7rPeXPgh
UO1kbvcAp2S6tnpZczcIg8R7zDykNh4yPWeg/sRdhQFu/T7W4V7a8YWXWMoQzSBRKu3bUIeAPju9
YH2xQAw8ITMCe//Vz0MiYoXxVfis4/EOC579XYYQAN/MytgmmUOPVkcfmngWZ+bexFPPVBVKHdaW
PdZ7tdS/Il3ekmT4O8dQgW3yZXBRdr8MUjqxMz10w7I1yvwpmWWwRznskFNpBehJ0NLEHnbepEea
TXAu68Y7MRTbagsal/gMs1reKD14qgdeFk4KYb3w80PAzaF5TQoTHhDpGb7NDKG0ProQTVcG6Bea
sEntCY54f0446eFW4D9g/8wKnmHtH+OUx362/qb2cM0wvS6yFAUE00cxPBGYsbKtAZgbn69Z4ItZ
/xtd+C7G1GKuhrBYSY8OswjPreg3BL3vJjgknhz+QHOJz4OXcvBkHlIFLj/Bp7QQe2WnzMrc6pUK
mWl7s4B7kOfVNwUN73BxO/qRZEm3IpY4ojW9u19GnwFzvrERtxaNKU5GhUuFof462MRzNL3FRDeG
fQmtCW+lgIwn4gzitVBImnGtPJHofTIJnVzASk0bl6QZtzIDc+Sah6leLkNvvHAe4/VCmTmNx3qO
DlMbbYcaTWSjLsJgUG90h3okXzmQau8stTxP1DFd4pi3ktHJnBqcTzDxwubWGfHP0FP66IO0AnCG
hHbKY7ajbGBGwugi9ZbzUiX7ReUn2S93e8FUyg2vOnS9xN63MRKcRADyfDjmxoL97v84Oq/luHEo
iH4Rq5jA8Do5aWaUwwtLli3mAIJg+vo93Kfd2mDLMwQI9O0+ze7u8sEMaEsHS1nQtAD8kVmtPgU/
9AzXJBThOp30eZ7z7WTCQQy69tlxBfKJnr7JlPzYScD4p1tDBD6Oor21Ir/6sfXa9O3WZFLMKMEm
wsSbIqhegrB/ccv+nGFhNw1GFYSaVioyH2NrOPZ8lSAJ11VK+a8J5slU2T/Hqs5+LCmwxPVYR9Ww
k8ZnB1EUn5N4l5JdwCxMTb5H87dzw5kMUdulexcQOboweNp8N3D99SiQDifaKDVzhj7iFQi67yUD
/juG4pEL1u/gZ0tKL2y5fmVnmbx7UYSttS2eIt0eu1xflZUe2tbemNo58rUTxyGtNEZno28vnY+x
jujnIcpRDAaCEXxru7hZ7OTZm28l59mIA2LDaXUJdVOAiKMhq12eZaMs5SG0xZ/ODR7imBqNVGGT
zJgQOhMnw64j5mMI7i4lX6Mthse6w5En6gNf1yvcepC3Y7tRfrMnMrDqObXKGOeVHNpzlbOHxxXq
MElyE/eKteXgsXWdjOtGJ0CLdC/WMFLrM/w2jvliQMlyZ2uPj6VbJ7TutJBR14U1EYeeyvM8Djey
0NDpjCL5CKcaiEO3j6bFvCGh3BEAGbC3OVT0ijffUY8OtbCnBsas33vykFNXRPwfIooNi56xXgBb
zyk/EKx3Xdr8uEME1pRFHzEYAFnZ0jtSCgw/JS5fuoNFamPETR4Chl55ZjfEj0nYSSx7lP2gChDd
yCI6SpwpeBKpavdYzXh2PdrnsYflZCvn5GYFnBwnAb2p38pwfPKa5l7wpFj6Xav6Ix+nQyyARXJO
g00THLNhePGxypKZuPWZ4IqCsjV7G92McMsBH8MWGvnnnSNOoT2c2jy99Hqx6wd022NN9YbgIES/
0RbSrJMap8hyaec06lMZ2vvJc34moUFUZtkf7sa4OXV/m2LxN/SoYOoHAHeB7fCY2NHdK9133TG4
By64ZYRxULV4yu1xnybBs5sM5zFiPGaaL0kb7WjWfgA7iHKAltjg+utthvrLMxSX8t9gURkti43Z
wTq2I1yosOha3KnxRMKlPnatvDje9Bh6/sPs6scuCd9CJOKiDk89u/aQZq8G5hKT0w5lv5ybLFyx
CfG7GbChJ/UbzrOTRN32dLymkIPZm3Oe2SLXbu4EO74fY2XR0UFuhQIpofG4j/lvWTYoFkbyhzHD
l9/Y+tBwTe0doBL8UgEFmWyc2KeNTRZbFyp+GZTkaD+6+SFt0139hLkOxVyv4eL6B79Yv6QA7Fem
CbLGyV0AQg0XxKgZjq2hznWL43BKJZMK4SvS50sDVBf9iCniGMhsnYQOGWS5NJfMftE/TGPWbKK2
/LXk8HdMmwvRURpWxh62rhdMHML+71DYurYz/HWFKzZ82TGh1Fk8V76By9VtmT87naJts0Xmk9O8
Q+z0ADv2cttLvMdy8BniZHS0mobfbTUF61u4BPMtLgwmirpJOOHr/r0oGuMcN7xDlAqPXROdlZL7
oFE0noldFbG5YoX8qDowMx0qmcNCp1viQDHMiSzYuSk8DAdDts9c9gTblXIfwuwDjWNQ3lEK/Jyp
91IwYej86jNuiVNWrvU4NzlpRRtisevCpUGgtRxwc3YFa3gKuOYnefjU5jWuorqGO6rqW2pXLua7
mWRV8TVPmpUVRPbeUrXcxrn3RFEa4A6zXRl19m1DQwDhpKEcTa1CGmmZZQNEd+wOsvAiv4/duSzd
m63MvyXMgDgoH+IM2jFDgmHddHQEtYwrzJbDRzmdZdSeCTxif8O31u4Hety3bacJv0behZWNl47S
o7r7CP3wqcZS0eXlDf/Aw1zlTMeVTDBWBcbfWY0fPouQuO7WK2pqSDUhF0nlqV8uPHL14TaBYDiu
7tzDF/7DA0rBo9FS6M2WSMbj3hkE4+f5E/H7qkyIRTVtRut5sIlCJmpn8xN3E4hXGhpOhiZc6kAS
82Ofzl6yD3hAfkqfd0WAnYqH/btJ3O+kZ6JbNPqxpQMv7Yd/yjKudSc1j68bI8SDVgwYVjIiqApS
kFQjeQD+8q69hhKFx4GQos0N+e/tgmv35nIdkzuNOv+LpvCTtBl4JVHAowiJHTTrnur48wTlbbn+
uEHzlhUKPgmFQn2PtlzkO4QitR+HxsD5AKXRM5yjoSSlEBw+OExw+CCt1rjBtmQAlOYlYy/ETCt/
dThm0j525cA7v9P8/Dmo6NP3yvKg55rh6shEu0AO8/yAF0v4Fo3VT4axMqx6FI7sZTQUd2j/UHTQ
wmuDuiHUjcYRNA7TUcPEx39qF3qVLtxLNOhi77BXw+cwvkBK652TojtMNhIvQOMXmTs730MWFmVO
OW+71wOVq054zM1pE0z6pfVHxgfVU2JR41AqutvnNnstDLbLAaoG2H8WtU9HqKqxxXsAU1xMi31A
26Vje+6e0dGTYXY7kfXxPuLMh29r2nSG+aRku+gB/SF25oc0qe80GbzQL3FPC3Xzo/zJpshW1wRN
ZkRQY9L8/iZkoYDvjh5JuILDyRGkFZfKAcDtW4DdnIPLmZSlxquLRxClrM/GC/jOr5DPQLnFZz2r
m20WPyYUaJDG8PWshDczNFKDcdnAgJEph0HeS/jt0aRu+I9PpJeFOOCYt9qrzQ9pJvTKLh4SP3mK
We6KpeKw4zRCHXLOqJFpEd1IyQC6eX1YKkjT0Hry3fGUxuHOYMJ6NLmnkx997dicPMp1+pyes1FQ
omiFWJ/dgxbzr4v5mEcXXdr1sP0tiAmnOFdp8lcI8gy1yCfsYQ6CHrmrzmbX7HvUbBGQoaHOAkMo
5iF+HnOKH0ovP5oJkj+oJIvH3DqgTKPXj0yH6PNYKRURERrIpfgR+NCCCk7CD2+jQeinHvZTzZJg
gU1pSwTNfi4MjkCzBvhkzf66LDNEPqenH6oemH9iAJD2mnfDprSA7wZxd/AN7W5dDys3njAKd5S3
hCP9dy4LDHUG7zSQZqyGgpFPQZ6SI+/B6MfPwOwYvfomBvPhoUu6LeP/neXSIN4rxrCYnXLzTZfY
bNKlf24Wn13eVXjlsEwZ9ANP2T2G/R0v58gwM8aNG6QvSRnciGc8lm7NnyhwoXyO3IynCmUdbGG3
Djl5ubNM11Ns8m40pLnxJQD4Gtz2ISkXkK+DbYS3oSeojTWkFx1Mayz+cF0iP0YLJ7uuawDuiElM
mtZRKWdXsl5BGlI7DZJNE9VO0uliOO2trMxnOSGUzNFxTPxD4hcHnALPeDy5cTg0A9PMulPcqrDQ
q60AdBzUwa6TuDLVQCNv0j/k8fyS8Ad1dHJu2sWHQhgtcZE4Jryls/XK07hO23KjHUVH4ji8lzOL
hBaITDmH0NFbixOFnuMb4HD53ONmICoEA3nhcsUxaRQFjCCT9blZ0llOVGynlgmZyJ17YVjHVETY
jPzjmEUrJ5x2jWkaTApdwqBkVDj2M8rK0nQ/TYT7s9oZSfRk1+XhrHOP1h+kqAnHZlZgUlz+ZsIs
bvIlYg47OwOjlzIOdk6rgo3q54PU0xUXbkfrl9tjG2nPzCT+Bn76WZRYb6rROGSc4kjYOijxSHpx
mitKbgPIH62RbuMYP2mcKQb20E231lBkXPKbZ5Md0aUtIcvliL6/4JebznG3Yewzr6hQTsxynvg8
x+csnZ7DNGYEPby2VfDizP15hDvJS8o525yDpeH+82ijB87EWS+z5Ep13MdUwr4Uiu/CwriibfNa
uNbWR8aHvL4K8W6pkvxrx+us6Z+YmMN+DS9BGOADsnZpb+3HiF40r5YwOD1jwHIeF2d/MBhitUxO
ytnj0liqN1WZAGQDLOFjVH9l1OENY/bYc6FZunlujktvMP0hwP5l4v9DyPtNFqEn4HfNq/ivoQkt
KucWshazYH41g9q+VhkKP4ONarFe0Ohc4ADMGTU2if+bTmiq9RJdFfUbQwfgj36HAgSADV71bjbL
nV+099oTTKAgSXA9wnfj9U/wsd8h+1NdY765ivUrQRyXIye9OX5ymvHk1pm9yaNcfDYe57K4nR9s
Fx9jbSfnsSveOhrb1nHPFiADUvGWrMJj5DfNec5D5DWmICvlUzdmjUuZhbFCVgBUbvvEVuvyl6Pw
k8PpjqwAf7iwYlBLNm1pIyOTX8WiPDdU87A8R0AVFrEqall7+sQzJcC7mWwMM2MxrZk0aJsa1ATy
uMGJBQQyOwOXg1th9N6JK9iX5wwW4AsLlXmUbJpdg8sWJpI3O6+Se4oXj3uvc/cxjmHSUuybc1hz
23eOWYMy0Yn8nPM9FjL+YCyJetjMKLeDgh3E28Bhy9yqrP1wR6p12YcKaKRluvfaqaULtyNibflA
bmfCNEV4GLzs0GT+WwcnPCpQ522w/Jt+QU3b8fhq2zMdLFbcDk8FuyU3/X4bYREWfU85owXdu07/
8VU8EQNyzqZrHjHWYHkAEP3U1AUnkzY+xlYUgX2jcbWRuXkY8uCfDi2f0dmMFk5lMG5b7xhX1q0N
1KlrcJhGDSWrYd+ewx4Hb5YXM/0zGFXt4WghgEUyRd2Nht8yGMJ9zjqfwxzKn/cU2YxKsCcwXVH4
Z3xjiftyQQbof6aj6ChMn1IR/Dg4kKBOUWoZ6e454FJJI6nG6WqeeL3vdIzbzUimdZ7AiO7d9MfH
kbdSJIvHhVjR5iGapwGKB0xOQUfVqvDU3SvMPYoLyTxh/rb0c9qZIPHnveLxOjIjD3i6uODnqcMA
aC5ORkgzUDSnNwvUBv8tXjRqYgVbKxJFddQ9iS27ZOV0wXuUlPcpKnb4f852nOzSvL7MPh7Ncnbh
DLdYMLXTv4gEG3vUWt6GyXUBxIrtwucz+S2NqeE1xY05XeLSbdkdtaCgvXfof66ta1ykVNGbvH2w
zxacIvYeM9FjazYEqNvxwXRjGFjLtTFLxAuluvvaDm8yLq6aPgCYIwgAvQdarGIwtjdYKBtZ9gGd
VIrOQI9uaJWKY5HK+6jd3xLzeSKvDpWM2GIQNVzu/rwOQ+zMvY42FHmsl6autGmemzrkrbkkN4OU
1mIr/BT6oyuZy4qBOSjR8PjV4EzStsAFRn9PWdA5nZ11mY1IyvErrsnNELTvY1aeyzHI9kNLeaP+
V/a8OJZt3P43cZLzYgYbjc1yqeqLRi/1GVjMZbZKUzgUMmy/RWQeWjPfhmF5oJ8dGIil6XEqHagF
VIRXPgqvgTXLwPYGuoozMiU+YEesB8JBclXU/OO6WhoXvOlX1rjtVZldZ1SqMDe+AgHhdMF983Rs
7XIZtEW3OI7vnNSfKwO9AdmYPK5VvFoMNGldemyX58ghDE0nYZ7XaxpN/0ii5m9Ipa9WwoL3PZgs
tvVD1OqsiYPNYpHuObDEASARLH5Gh/kYd4uHJYFKEg9WVzsh/zu4sWHpAw7UYIZdRg3BrDYgVB6l
q/aNX168eP4tiJYx1TQYRAScp6k5C3Lxxg7uy3w7MBEOp+S6fJZJE17GJN5O3auM6dzCWwlk7LGY
6WnRyb2aJ3ArFvS95XxSlBaQgIGpAV5SwpP9PZyacaeS+jePSlYhtbuaqSjFUDr7cReDJrtk1AKB
yT6xpp7r2N36HPSXS72VGBvHYkxF5QrN4ntz8f6T0IwLBG08e7I768l4xyWy9VtCxxJbkUPDpTGj
2vTqRMXpjqDhG1yRg2VGOBPINpLSrDtAn3heoam71+WBnCqC4pzJSsPcD0P4L28Uc2AUhcR5KkNc
Dykofj6aJAn3qrPxE5MoyokLDpN/HrNxxwr7W/Uxr39uNiXlwZ5vUp6H4W4F6gHfEg9KX1pEwpaE
NmqlMhRzhMl9TozkyQgkeB4Z9tzYLYastQ/0KDKRTEKmDckk8agCj8JlttFE0Fjc+8mpviqTvctr
jBvuljcNd2FTTm16gdidEtCX+9kPcegE87yJS+tpaqrrAN51oNtEAL+0yRyuEUahFdjwfDBgWUUK
UNc32BBx4K1detM3VLaKQ+/S9t5aOAhxTn5ZU/TQmQnSd12ZjwlgFaxVdIZUwP85ud9A19IlYVbR
xvXb1woslglTuHvtEaF9floiWaSXhgeVh+uoHtJPLAxYVnEqJLgjVsL2uPuzYYtla+hA1TXu81hh
ex59qMDVu0dZA3XL3G+Aa2AHYmi+QYFnHOYwTKnjW26+jBG9FOOwpfPtnqE7sUyIa+S3JMbKVSMe
2sWfRtH3XpCtN4vskGX1dzFZTzEOCCzzzMEXEbz1F9lieI5LBndsjq9uq6F7+pfGm9DaMDKwF2VT
uOMD2+f2v5ajfOdUH6QT0JlpGuaXP8jQvszjD2TAVWW+hEYHGOl3TtVmcqNXSZELF+2rlUYcTloE
yviNTWRPloH4vnhwAgiyqFCMP5JVPbW00PvbkpFszhPZOlzlo4tDkH+5egUNkEH8Im4wLGGGt2EU
57qC2hj3wy5Sz9CioPTGybVK5B1HJHP/GlcyQZCxd17CNmR67x6WTwTn3KlglQmon2Ked4pXH+MH
LpV8nUOK72YEq5Ng41rb+LHXWeMtlHBUA9SMXeEbb6Q0bxofFPdzcs3iEmXGwk5gZzJ8flQkBQQp
n4/bUTgkqi+Vqr9WQMSzMUAignk+hVA+zkFQM7+Mvb2M6Gu3acTFjF4Gxg5t/EEm5ilS1CX0lCrX
7SuRWgSE4AAYCSqxePRH7yIq0I7lnJZ7Z26/ctOTr7Ok7dszyZxxgi6As6A12yk4F6nsDZveobKZ
37et3695m/8AMf5qmViTiHVuubCpTaFBT2XxGRP6za2KN9l5amVnE2p7p+W2EcZDRmxRAodCzUW8
Hv1obXQO+l/ENhmrbM/7dFMXza7zPHNvR2yypOQc3TY7ETUcWvnCvNppwJa3n0FsfYNJ3Y5xSNFR
+JhFQ0AkfVqpot+LatjjEF/DuWFgR6LO7l8dMi0pED2VNXdHYwwxuCZHl4BuWj+xTlU1HhW8Qx4F
JlUDl9l8fmCqvpa03Cp+jQKnqbL7D1TifdPQjGP78UtSjA+CW0Cg6MVZ0u7RpYqig15eVAbOP2mc
E384SgKMPJIZ3Dc3zL/t+d2UWNx6m5tVvcNJtIopt0gkYmP8Fbv532rMfgk8rCh7pmC2zpeNsHkP
imX10dFJMiq7tZhhvVTBkjFPecmAoXe/vXSBRSaSTFpBzBAyarmtm4gQtiKkwCt3OxfFTZkT43pK
yBVqvs6hUEDHsY4UN450/fQ+BjsgNmb2rWxQkgZn/qlKzmQPzkrEP7EwdlriIs8JYHUDldRVx7F6
unTNeGsi8yjIwUoIBOuCOTyb74U7Fl0DndjmnH/HsrhbbECJzt8GVscq8LNr3NvflGNFq47tsGzh
lWUTHnrahXI+mvaPBrS15Cu46HDpLVyzXKpRXtjv+ZJDmcAKAVeoeW1jbTv0gGgEv13bi/vy6CPJ
PhKqoQccTwaFZuuqsV4dynXmKUanBT/ALNxKzWHr+Cm1Ja3aasd+tUrnMM+aPYsKEbOifaOS03dj
z7T59Y8Cr96iAyP9TeueB2HlLcNKxNCnrMt+G760DfFhaxUExUusyOMB9kAD4GfxhaI2jfnPSjNZ
lq3zO5Q8QHWFWRRR9yUTWNr7hd7XS66uOBU9KkES/4y/nFw7QjjnnUBqXAlkOxjYFGuDaejUW985
IdiFTxoX8rcLKGllgCU6B4A1xSm+JsEb7MY5PKVMnUcmy5GXMk0Jm1eLfCQUSNc3PzrD2+rY/nXc
5FdQb3iESnnxR5LrtUSRXTZ4APPEy4eNDPRDRg2K0Y4Hwrw0/wxqXxXtiRJ7ewuiTptLn5f4U/qk
NCp8z37iosmznizNEXmQoF4wLi9fxmQ9Mu9j7gH6PgP3FM4cXBj9ZjQEBLP4mxaQCpfrBDe1PYCr
I313rFb7xzeGz7AJ9u1Se1+2QOk42Mnss8+6bc54poujrR2517GY3iwRbrBunxbVNCRVZOqOK0XE
B9yZ9Exx96/ckPdlzglAsUSMfZiFsF4qNuHYxccuRfggy/hxtr1XUG37pEPZG93qnVgKX5qYC26h
1ftE/g/598JU/BxxdAzgHZNhBqFCS7hZYkcdNAebtPvwB7fY2brCucZbahgKXDaZaWzsRHxPcgIG
FQ0wmfNbMFW3iHnv0NHyabJWgtJUL3VQcHCxvUOmhz1zS8FQFJ+WQ/+NnMwXSe1uwRe6813id3hb
tzQIhkD4+O80fBOYsWhpUfua8pt3EJdLvxv2iarnvYukQUJE8WUOA0chGH6TvGSujblEzD/LsRG5
6xrw4grHBrCzesTKcacm8UcY4TpIyx/bkDcui44qfijqeHdFsK2T8lVKHe3kOKijkeh7JpP7NDFh
kQP9ixUEdCM8BYqWZDUCFeeW/tELUk0ZyKihXdyc441ExcEn5rYS2vhDORCXLYEmMkvcgD2Tfsgc
XeVu7E49Q/qhbcUeD7KIPwcPXGbaUNNi/LNDeXB0c7TaUoB/nCM4hOkuWugTqumX+nM6XWFfwcyh
qLOrmu9U5sWqmybemvqPFQWPinnIKqrooc3hl+J4oj1KYn72i/iFjoBuPRKZNDoEaKvvMKNGxpPH
0GY5PiKmup9Ei7eRJdnMAtjEFQ71aog/xUKAyoORNHoC/tM4W6a6xs74vCz7xM0+ZSTuUeBuBy/l
LUKaToSAUnIZIiv9MXKghymJ3jaqPk1v+h5S7ghO+miRrcKhxDDZol764FsAFif0Cjt0vmCz/yxt
sMvyahN6wwYuD1a+Xy5SywWm5kq8U5H4NOiYqR2SmUnAEuU+tR9ClmUb0aGBYeAaDT4IPd4dkLGn
11ix7VAmG2CZgRbbNmcHYzaJrvROyOYc8t51yg65kAcMA1sAqp4qTgu7P766ldtjwuSvuYngJvqc
S0lzDLrgN5pQczQPh6ClTgvrIUqrl9FsP43S27u65LEWvDGDcW9GI9Vx3VvhFEeG1e3acyrnMmL/
gyJMjnyCcMDVHn2/LUELNhp3ZJAbm9xTT1alX7kfPbWQ+MwSkEm6GPBZJh6TjPx/0Tjd9lUJ8sY1
Rrh/DNhaHmHqpwOMUpJa9tY4GSI4U1mnD6Zs74UXFzcP4T9xsEpSUrm2Y4ITkAAJxNrtKoettdQN
Jz04D5U4F/LHPjAiTdiYvtb1sk2WBNN8uqnTvL8iQ7/UBcWXYcVasIJwj/V1D8T13FjWtzn6V9Os
Ues6dJTWIQM8ymePTzUmbb0Yd1wKr7p3Lv1s0tqCv5bhKUXfu9uU9uBiAVGb1N+RX529LuH+XtdP
HRJhMMcw6DtenXinEvuf9u1/y9GzdaOrbeAGjFrIblZ8Muv+r6VA+deI9YMbU2QmD3ZZ+0cjb3l6
ir9+Rz11UhC5LG2WTLuBCfXjSOczTE0fRsdwBy3z13bLbysC189qxGCDOm84DAS5VQ6DhwUjXHU+
L5plU8dj9QuZkEQwxFFoGfbrcrQaS+9BLBYi0F4kZcS2lt7Gj7jK1yQstJM9lGG4i6fmiJg/rCjD
oakxB9mbTRZTdds+oRMCR17qxSjyxp638hysl6PkJN91TAjtvHvpBeZFt381I3Wjl/ewPMA6tJFG
OUqKgU2KElLHFnKThSwT1U/gI8xgEyj1Mej2J3aKv4MmiGB6UKpMfQkXH5AxpumlcLoLAEaSZfTG
IJBigOPem/Sc12tb/LVMzseZTP8AouJHa4P30mOobU4St0oADpwPrkdHYcAfAzREGanZStcOHbMr
d5qZqoTPllc++zrA1hx7j9rEjturEXYSJs8QC/zaZSOuBtqQ6+nuAz9MRIGZLzk5U3FmP4b97URP
Lvy7tXC7mh0sfNYoYiUFJJvIyPaemnGcZNewHu5zwlU6suN37Q5UqjBTAmHSvuGofSHCdCub8Zz1
eGk8d0K6xovcumxw0XQ0WhnjwcUiViScV9zEeFNQg1ap133hyweDP7gYSIe9vTSsdMGl4ZQRQUVY
zo0Gw906IwdbdJ88K7hwKAhkFjDn8GAqUxNJc+7o5+95SAxwEi110VF+G3ufenfshoXxnGOEdSsT
IIRFmaleT6Xz2GOBihNr3FbKh+ph8r/VPekmWtEZ8TW48wYmBEs80tnm3Og3qW+/YgOJoK9xoo36
UJ8pntSHwJ7OVij+TPAyBw+JVxO6almco8a5mHWvImegOXQ5INR4fEQcf697qjSsApfYWCgG/La7
r6L6QwJ2SjykjQDOPzSfNTjz9TQkjCmY06FoPDiD/x3O9Q1LF+Ai33lZ/lQKh+kqFxL/c0SbhcNQ
LXvoghD1sFh8HSefz2E1YP9cucN0mBLriMWlWaUSnMbc3LC9BzSohZt0zu/KSq6LNc72k6tSKNEc
FIjZnGPTorhKTMWhBTKBg4BTe7X4gvmRzrJtX0wAQ2yd1CdQ51Dx/Vmm/cO6OhajcV9GFApOhsRI
EE6MLg2IoW3GwbjLgru9vAf6r7Aan0w937xpCiH5QUHIqjeTkDE0i5vVhA/jlFBBweZQ2flCjSW9
zfmBMVT4zDv+QDSchvbiy8f6ZabDDuH1TgQV8096MccAHgwFXQxORnoNFlluudgihpy1Ku8VYmPF
Hr3s1VFLeM8e/gx9fHLxnBGv2k6Ls3Eqfpwg2/bhvEny6m745PdKKPxIiV9hUmA4iP3XPEMCl8tX
QoLvWc5EfvwcgSKCQBNK4xDPzdERaudzpCh98zh0JdC8kvAkW6XNm6uxBbtfc68a8SK64EM38nfZ
IzWS4KKyMuK9dJiYnLajmYKRm++AaEm4EYexfQ3C5HGU4jA0mPLjEW+U7T+ZIvoTDfVzq+I/pu0w
fed5curwULqDu/bDMgceAdqhb3v6sfqA8QH8oEyWYJPsK48vghPpeKenY6sjaEEa4+4h8zOTBau4
nBKGRiom053e1WV5bEwOT5kGBiBV9LBcO900qrexNC+mZgS+dFDZVoBLibwsuWbeMjklTimcAQgC
j6YvH4uCi2JsnVlrbChpvEkdGJ3KsXfEGImxoBMklffPHaGELv8myPJdZAT/5pRrtIiHYyiDW8I3
XI+8K7DLPHtdcCqj5K0hXF9pB9cXtJDRfEDSOE1ufrQLpnIkCEwmXGgZh+XfuUys+gnbiBfvw4Ho
sZqPFf5h39GvgRu+jWwYnLFf+pqDcMGRMJLcV0PjrV80ib7+E8/fRkXkx48Zwshbo7NbxnRjzr0f
erH5/x7sOoxovSEWHptPkzftUiQyYB38aTDfh+ZI2Rl5S5wghKYTXu1A7SrmbvHQX2YOSnnCyAEz
jOLxmJEjrYrEGxKWGXqcqtuzSutH2fpX4c2Ae53j0g+7LEeEkH2unWuhTWCZy0tR8MfKr3iDwJiW
1gVq7iWnxgssebZtWFB4xwne6cy59kPxXJM8XAEepe6zk8+VHT0sN6Fg7HfSo6DAFBtGOl8VuLCR
nYFX1FsV+SuzYaI55PIe0LSbpNE77BDaPKKnzu8fA34BkOTPY7sk3WB5ruTyICVJTJKUloAoTK8J
SJblNlK1489cjX86zr3+8pi3+hVBmhYFADFNV3Owzi4NJydEiB83s0hc+eXe84qPtGEukzhnNQx0
g4l732GVk/reQonBubs1KE/oyTbWhd4GmTwbPn/GJKx3kqIavFbelmkQgUgzOEVTG2LEbZ9yh3eh
ybXBsyAFCOqnYcv3mOjnllJwhKlv1TlviGjI7Gz209A9W8RWQXGkTzVSFXsqD0UF8KJpnvDtgYo1
QGcj15j+eTlAV615mrrx0ipaEmwJrIR47GqCrl+o8SUthm+VYRv3hFWdRBr8f6z4N5FU9B26RXJW
i7CHiyYByTmBz6K2HsyGm/ig5XRqCoubLT9XyKs3doHGWfZlMoaz2em3UA77IIVmyhuArhS+a5GL
Y8UPvTzIThc/FXPGu3L+2zvFLrRj7DxSvy8/bMryE9osUXEZFZDQJTXgHIIm+paSaFWEvTCoSu4a
0BJX5L52/+cu464gDu3GH04aX8dY/mjL2RauercteqyNVtUPaZwnXE6q4ViG3p9JSWSBgcJioc8D
FjVp9A+cN0+q5QAj5voNQ8VeLTi1qruxx5GKGEiro/FCWe6bh1CkV2FILDcK+KxBaGkLmmLkoNYN
nHfSH2xfvL66ayj8jzk1wOS09Xr2438695mudUCe/OnQ2VynlttvWhnryglOtmsf7ISpqKx3thyf
VRqySY/cKafFNWEZ4UXJYOto8mdzY3PhpXqbuVt7r0pCgxV+GxHXz/OYnJSuP2qpP6pWGasx0UD+
LMdmGN1V125OchDbLuNFHT+mVv3MAA4NYfjwhHnPA1yAkOkfkrG8pZ3/ogGwcEm3cV6wlnohn1UV
L01n6rcI3X0WkI+LcG+Gru/vK8C4Gb2ZG5Ns7C7qzEeTQlp7xnGM4QYZ36jvSnC+ATiHnbwuodt3
B5p10s3sutyISxFsbA9RtCmykfQoCDkrSskhj3QawG4bZmevVXXgbErhIIeZtrn1eKWocFEPU06X
3mhuCDIB8nO+7Km4JA6IFrfBZzB2KEc+6sYcDC94HcWj0zg2o5+G8283n1IcyUTf4rPtMSCVhn2L
cIUW8Dd1yLg4xhE/W2mxBgv8x8e6qXX0QTwU3wgTmdqtHnrzP47OYzlyHAiiX8QIGpAgr2rfrZa3
c2HIzIAO9P7r92FPuweNWk0DFKoyX/q3PlvPzKA2jHLu5Xrvd4wN64rgyZFaDM0cvP3kqWVB6Fb5
QpjpSbaI9xdWWuaHhDCK82i7B6bPf2J0Y8RnHOyJbTSfKFMJ1kN+5fVbciZvh7zfjStq5og1ZACa
BY0AnBCQtRK9ig1y3QYfIARW2snu9d6rWZfKtb3vV04y4Zz+axrrpQ7z28azS7pbCAGYPcT2TKJk
AXDQhTmFM2wqBUwjSvSZdwbZXevcZDKB32K5B5uexaSZQShCE8g7TFAp5j1J0gkWARZN1mK94t5b
vkqBds7KjJiDP+nGcSAywfmyOvdh4m0mZuE1dBJ1Ta1W3kh3uFPwnbAw+cNeQgvyMxfqMTngDAIK
IZ58diXlx/gcijcZyN8y4nhMSTvmWQ3bg7tTzxKw/fRQZcO975eIBNrl4rnNfhgWwpXR+vnJLusV
WW0VzA5v7HBtesw7rTVJbnF43xWLAWMNjC7TBs1b9H8VMnksWLVwn6s2f5bTRK/fp8MmGhwhg15J
rYSO+v8C6mn7dvLs92ZCoSdm1q2x88sLvbqrlasft+dQnCqad64NsD2lx1ZEzr5zieppJ+ykOcCt
TZBg1FJLMxuNQPLAYjBtA6/jiJW822l5H4jk3GrvGy0DQooBg7CwlTpPTdsfsJJu7UjSM4eeepcR
UE5+dA9UCVIi7mPdBwdVEptJx73alaDCHmbbC+8E5gEaYKiwDlXRGSBGovdjyfECE86zx7LX+e6r
6O0vBicYSXKn3nkeiwZz1Oe0cENcnA5D+hleKkKmY1/Bm1/BMET03ioc7m20S1yia6H975qkfk3b
4L6o2ge8kD7vHzrRJevPQgdPHd9gtGvW0OUY8KrkhEMMEu0RSUThAmNDuTtvdrdTVNA0tE9mctgL
94Di4BrhvFbTfA+97hGYsFG0VtgTsIloQssV1uPMAUJKCFGFMhdNhacwISEnxB8BDwlhHJHn5dvA
lrutaCwEltzbkb+10uaZauWHpuA3jUXe/NLY5Aoa3sscvduYaDcBAGmg/eAg2yHcayv9VnZpgiMq
htPqC9H/JQHEgtkyuE6Z2NV4cnVPbyPpvYuHnF3H2a3IC0x+81vYVCefEzEWVuJBbGYJLek6Hi/E
aMuf1ak1Y4voO2qq99hzr8G0fmg+QAsn35GzSvRcCM6Xai2Zo6ugbzgzdupy8QBF7FDHAsy1hTpp
uUWpxmwe8WfVw9iWbtNiP6cehTZS8erVRUjZL1yfic98YUi2SYvhhe9z0WvxNBbdGzmuZ9kuBN+w
FkeO/oHizU4cnL1WXeqxfYAmAsg21KeMicujFKhl2iXyKdHh3rl8b7urIzr/jAsxZmneg/yAxPzY
BuVlGVaOsF1Nk5qWJw1CsWfP/vAQVubaeltX4KPzbBKjynS+RGv+4fZxv/PG5DkJ01MXzI9xIB4H
b7nEAw4sK6ITWjVEIM4WUReRjeAknO5KPz/Vw0iY6ETs9VzhdbNdV8HXjlALGZXgAmYJo7VFgCNq
JHPTy20hmuSUZcGtJ4Z9nZaPXYgf3R3t33idj1Ht//EiptF1zzkewcNzOmfvLpG5rcsArZ76F3+K
aINq8TXZ9skiGt2b5V+nGu6sXv5Mtj7kfnu7VD3RL0zzGRA8NOCiNgLM2zWsQ5tyrL33Gffz4JII
pPMEC7GyT3Mn927ZuvtqXJiS67m4ndBDj03wrLLhdm04hS6Vvhp+pvLr01rpY5CnUGa9bGvQpVbm
PgcWYRbOGBAuzvqtYp/mLyJp1H8vru5/8BPVm8QJfqoIIUMFVARwzz6I/fuaZK1I0n1KvAB2T/wj
iulv5XLq6KLpVVNyRdqWBxgz2a6IOAenWfpby4klfnwKamJZchSMAyQiFNfhsR/FbZlQLZfCYAjV
11QlOI8ZLlXjI62939qLrU3e1F/ljNzSIUdIBSp/baeaExoTQmIxuVK+oqdWu7tJyxx2Ck11fzR9
z7B6T0Vw8n2GT6FQRyTlsZlQPk1cxMYdj8Ibzm0UW1uilpCOeIAm6/YDb9jriCsF1F8N0c5ejy6k
BeOa3DY2nsJNBOCi7Nk2oz57LwtxLbrUA5FQQxWyyovP5cYIeQnaAE/aEn5Ha3/waohOauGgmgDa
bJ320adYRZOTIyXvWMxU9F6loXpO3fp3iP2rnPo/fS3uXU3HSQNo2lfD8v+F8RXKkn5JP9a++enx
NVlyPE3R+Ieww5PTLXdsBFuWk0POFex1AaABnftdBTVJAHz+8Er5oKcCP6IeAIO5P3FK1lw4XaqU
EZNu7oWGklr7d6svfh0Lxm6c9pfAxMTq6hf5Py6nujoOmhKaRK+L40imZ1X7pjwysQl62rsYR+ZS
/gTuCkCp8f9ENk1rmEj7qSK4Axjpg2d+JEJpueR/O8w7+GGBFzZTMu2KdnpbI6P8b+czetKNM4+v
mexPK6L0RFfoSeZNmxFxgqSDCkizlI5ynXbukj2DNPRuWjqt9ExplSaoy2UkTQh4uFlaEEw2L/dI
u7yuHudpeDI/AGzrBS0XMQQoLhlHbksW1zhsdkMWHJNxeF4jdZZRsmMmE2+THnJpljjUUCkZfsiu
GNo01ruXL6BeIUwjGRCJGXjiq0A3d1Aot0TZQWPyEYBjsKRnNqoX9gowiUJJ9FopSmtkhZ6zF0FZ
iV0TWnZOIN5SxzvLX2D0Zw6xaX7hpAeFE8p6JzEh8z+RIGmNUDfXOTgauNmW2LF4ptWL08s+vscq
yLl1jBNZEh5XZKqmFWRH2f0gbdM3QIeeJheQjubYS4St+s2RznhczzjzLRhyU1A/d1Uq9K1EwoJK
UqVrY/OCkfeGM7+tyR5jpC6xc4u8ixI2NiGZcIx5P2/x7tDGYuFvcjQ0q5tvbVLjCrzhqqqv8eRG
1bbtOMhuLUujP2kkPt1tPM7ZcG7SwE6/GrcupMFy+AwOcrX00VNccBF/BxVAUcbdYWzLcVxaRMbn
tTLioaikabMtiinr79QSol8VKec1Ru8ik7dxODevsHaF+BGJk/tfvp3Uy8WN/Rjvfj2WkhQgBeOP
mDXPSBmbLp83DlJN5LzT7OagTfIJF83E/PKFaC+fvcMZETCpKZLyDABfWgTjBXZ4zFw1OnTwW62W
BTjtwLfLUntGPAA/fD6WTsUTzXE87B7juPHiz7BsoX3RDRoQ1NYMqVuydJG+oedhEskTQlRMQfuh
rVmZyrzEm1paY8N+Cnonv4FRQSp7XlpwqXYyoDH4t0rKaN4GgSec/ahqKuwIy6N47jEslzS3uwiz
X1uAOT0sThqSZ1ypkiYlEof8Z1SWRtMQuQMCRKASsonu8tziEgVFYlt0kWGLwSDr/JDWZ9H3r9Lu
/Omura05umVCmvJoj03urBs/5FsaNG5vxZ+d6ngyvpaQ4WmzaRqS639SCpCbiTcxaZVssl2f9h1s
mpB7Mda4LDqLJSQvCpO1q3ML7/Pig1h4qAtcZD81FHrGyWpxjBYq8u3VwTwXqJIdYUYP0+cGJqjt
v24cI+PYqNw8bAcZAiqDi8SYEjfC3M0KdIXl85Ep+PWWTIHNYtFiZOymp8D6cb3R8W9bRCD19Azv
Ui61mSx7mGSFS7D76zqUvospYpH2+DEOrO/vfScCjFFdbhGy2ikuEFa32Z4sd1s4ghieTdNR22Fg
cavV5qtm+OItnpqqdl+Cxem7pzUco3ZGUhjM3R1eWEu92hWQmyPv8AwMWUGkiVFMMnGc/a32uNTg
uLRDAU8JlchV3nhTu6LSxKNVskCHFVCUiSyYpo7+pBiRV0zWyRTf4xAv27deVw6ag95pl+ZJqsgN
v0Q/tD2VJGFwyHxW28kM3S2xq+5P1tJ2+J7XoSNqwWXnnPa+Ww7uwmgZ+dmPwtIWvjlJrbMPCnpn
ekC63sTxmUIdT6lKZMdwbOrdwuKfzAhYu5vBj1UELa4XzDfnNG/LaC/TyB6fF99zOTqzWi2i3cVh
rGd0GvTLEyIfUGfkNH5TksZPwwS5dODI0mCdp4PMPx+AJ9pdDletVXHFnH8uo/F1iGfRP+YlvTOP
aoscRJL8+tkVEc6aSpC0mFoj3rWbLFk1/fZ+pC2Wk/po5y6Za54LVGSLciMxTkzWGgVh2Ef/N24L
BMtgzpo80dgBOya8b0gdvelxchffcJUR04V0zB3LozcMXau0PsLZGeJDTIq9ueNT6c35ObP4LqSf
1NUIqYolxDBpQGx1lv/Qy0jV6OFQ10Kqc7uue09scG44d8Fiyh+tAnvCqKB8j/wsZWdduudMx8pP
Om45AXWxmyWmfRFpcB6IQkannYihybzUsU5d4WAT2YVDA6Mckh5doyP9iqTrzDS7b2g2ZqFEbu0v
GGL7RIjup8+nuHzo7VGiKHNtMSOh1T6u6WjDotOXL3XmL+UTcVf50pyqrm5oPi+GMrUIu6MNo6Ky
vC/p4AAWnJtBBpceEy0m3zB0QkxPcSQYrt44XbAGLWELoejhelY21Ej0exmNEEsM8E/3rcgTcy51
UpNLzRmxxufgtW4Qa6zUIC0Jk2EQvzg74dBsl6wHGah4IIdjf2CEx+w98MY4Zh5s0Sk2nehslo/4
rWyoKnORKNIEmz5fxkPH8ZTtcbUr0fs38MI9atyGbcVMHjOJm/zGaV3LB3lZJ12ot71ybBulV7PA
dznWROP6yz5fYunXd5NUBYfrUfu+qjfzYC91s21QNkzLwUqnaPg7Y2mQ9Ouxl2XLsz3PKHEu3hgA
o36wkqotmkvsSVW1+66gAXTNWxt7zqEjmcr/B1vM9p0LGrIpBTQdWr7Q18bxQ59gmBlg0b53dRo6
u9UJypL2fAJxxiTjuqpQzUPTxAsc8H2Evawc0a0F8PxRSE4DPTmKg7Xnb6YErDlLDaEHUwjCaWZ/
WwCN5R3G9Dl8mq0apSv4HEoIJifWNMTewfFFwonaRV47po8jaTm8c6uxj44O9lE9qthDXZfJzsqH
g8varmgCRllI8Q7hCmntDSPvJMNAgHB5qbaj27XJv0RMKqEB0qU17SytMF3RRisb7coNBlZlDXRg
xrRjAtdWHkOhtpsB8+2YfubqoRuKEqVn5dr1VGyDxqpKH71jwSOeW6SvQLYfJ9JXUVFo2LYRBYE4
6IpQn5QI0cau74BOpekObnnHIYGsWaDhWeR489fcJ+3wncMRNWkpAfUXPIB07UHkyyXJug8tK7X+
xQ0Vm9ylLpmt8IAwgLE60ChMkjWjaPyR/2w37MqTnBasylsvgPpRsYKVtfU+VyUJMnRLigoGfVRj
u4ossNXOvujwYZ9Htfot5gsLrvPaKOX/OBEhOTswDiHALkFeyByECooDz3ddpg+p7Wv7HbfCggmS
if3qPiVu6S3y1MUZxAyMas7QEi08Y7yeDxZ+xfrQDn1FvDwFX89S7I+VrO6RVSbxHxYSED4EKRZd
9O0xH8Q0JJf0b9tbY4/Bk1fcXy8B0482/MWGEDMSg8hK1gxK4yKGcVXIqE7e0noYgCmVQRBOZCkG
yp7QY1gi6xLsukuHca0ZijZ9bOIkXb/7oBHhesB05AiJycvBTb6FsZwwpnDj2hP36NTTYtxRwVVI
UkGau8TOJsk00CHoADUSD17HWBkGv0MY3dLk6o+2YvplneJZV8g5krHp438pggHp3owshsDf6JB5
CT3xMJ72dTP0XnpSbe3L8Ug94Fn2RkAu769lyhRl2zcwkIoT5thOPrjQeMfPxm4kebZ5qqY3y4ZJ
R5KwO42J3nmdlCjmo2YMX+MSiOmfLBWKHQn3nCL+t9YStBBt8api4wbbM4Q/0eSoHKFhREuV2gsa
KjNj3EGsZKSjNoL2so7/twIFVSb1vY/NsnrPWqd3BP0L0/fdpIsjCV2TlBcJeKw1HyxKD1whKtrw
H4bPSAqXkAUCxZhFTFg0MSbkbDPY9vw8wwtl9a/jMs6eCXqaZc3Qehk6RLiO38hqV0lfj7+UWyr9
0E5Wrt8DViEEfZWMeM7otCmvuwXhncQesZ2ZJW3YbSG6qNNSxAR0ZiGZmgyOaXSRPOwSDrZ8WvgK
3QCYJMNy2v9r5isNrhTuD3Jkv9TDg8NpTiKgsxPhflGyuvpf3AK5gknOiz4jqVZ2jH1twMjIYJLB
bI9ga+Ke5N6BglOMf7MRTdBIU5sr9bl6Tbf3EI2CPifm0fn0mVm0nMmaKGKKMuNYF2+WIznxbZzY
zxFQJyBTYP4MWAxDVq8or7GqFnAZIMEOVa3jO+51UxQbEr5jhlXBvOjyb0a3EfgEpQQ9otG1PaS/
azq7NU2VJXI4W87IMnkrFq4lmkkcwWFKzm/rrvq86DXsz6EHlOtBwDnBh6Q0IqC7xFrAykzeamNJ
zzilLz2nu6r2m5ODsh7+o3ApzvC9Wu7onoegqY1HfRY0xsHB6BLSTtKX2niJggWbhFv0PDZbrsQU
fLG/KEKF7UWL4VqsgcBuFJe5ucuZiJd0BOCUQUdDtcBppAMvV4DBS2NV/w06K8ZeOzgmdU/oslJM
yPDI4UdKw8VYENM0qpqbOu3KwqEgo4wJLjNonSa7uDlPJOJ1j0ko/usS9dS3CmH/kIUkkqD55vJO
I14Geqj5OVFqBWkj8FXCRWBy3scDT6nLyWDPt+E14JUnBDfY8afZ+V3R5LUXHqsRh+lriO0cA2fT
h473Z8kDm5qsk5kDwXPO3IS+SzmxuDs1ttlN1sXLvYKpk3Sg01oE3YQzolQi+T4hEi4MIxofR92C
Pm9uQpQQJs/cBZn8OnHQXDm3Q7KLKphTi7J8Uh0INaP90iEYXm7LimwuGBFdjCgS9XdZ9o+AQkJy
Ihz6/Dzh9ElVdBFBliWHpRPh8rcOpaE98KZl0TFP6yxEfazmLK/OQWwH9jXoWiBPG3qLUwZkjMmu
jm90p0frF8u1zQJYJZkgPIfTSgV6JSYiAsd2lqFRvhmrZPKQWXt8PCYH6It3oM8pAYOEM+pDpsa4
fExoVM1fOOPN0SaeApuoRJlW60JpT+Jo+E2gxNg/Mv+oG+JW9aKLrWpTtIk33Ig8m5lVFWX0O7p6
wCrFUMXVcItH2jwPNVuJJ013ZVB/66lJxcc8gp5YsKaP0/KJ7jQOX3N/7SWKhNoOdMBlV01wT+Lv
LD+XMu0WIC5U+a34ZMWM4QxwJvOCgeaTVl0EwDFiKOJ7I2jaG0lg4/yTBznH0yuBPGuNnHeR0fSX
tYeQNCiCmfoppjiloAr9OJf1M2EPifgdY9EUJGhYIwfyUIW2fR91MhwtyJChIq+9tEXd2nT1keDD
P8r90WhSQL8Y+zbYf9o8K6ogSRE1gCjobW/tKDasjs0TpRhJ2DfSL+yMhp4fzDrZ9M6i2bMTaTcI
1QpbTc1zxpk153LumY+RAxJGRKHHiIuVR8P7tXWHdAKe7gPJ/7AEA/4JM3jRN+pQWU5R3Ys4y+rH
ti2W5pDYSQeNpRrhUVGhiQoU9sLs/6rrtsNKMiN/xs2X401sfho22+wOO3ZtUwVWjbM8CDfIGB7Q
1eta0jZJ20AhU6BaIezVrYV6ZHIS+P8s1Q+pJMcp5FyFvqucpmZXOSKY663qcYDQ2OosTVY442rG
3Vu7ZqfAATkViLn1UNjJpVeJm2DgTXBrkvk3vQQ5J9oNGsq8PEBWJH9lXeUQbea0os6k41Snt14k
Pe/klwn+VAKFrGGTkY5BcUAbBcL/TKsGH0CR/hYtVMqacAaPOOWyuDqu9s4LY+ErRnh42EFOPe7l
QXFLNRg8NCnefSduE3Nb/YpuZ98GVyl6sNSrJF72xpvb8mHQMFhrxREBrwyuvCYscJDgcgN40Yti
3qfOTJZg4y/3QpSeaQjSHOwE1BY7iLtTZ/b1bUKj476pExIqpDtzG/pzH+Mj4MS0bvOqIgK3Fr1H
ijKLykkVbvEv8dNk70WwYtu47++CKeZt4xjQ/HT07A8jB/uvomOoDUtWMiJysaAXO7sJo7vifwtX
qYPHMXDms2508N1NnHsrxVSB40myBWqDvnxI7dsWYOg1dKr2y8VYQOenGMeYl8HFzccsmJ7xRNci
SipAqG3afU50t15Wunk7sEHFiUNpA9F9yPot0sLiUSBeg6mJf+egs+K1apd47/tzf/LAXMNa0qhY
GbTfJx0HTyKBkiNyIKa+NvY2crLtW8HiQkOr8PYU1vMuzdb+WmcdhtslZK6VNN0bUCvvQTSod+LR
yTYIqHAmjVZNAq1oYVbBejE94b/WqvVhWccZkagmJkHOynrinwn6BSYEIb8mOaIDW3ykGtWKnOAF
obI7dREYTNzhIWES7pjdNn2Frzti0MTCQaTrahI5FVInEPuMjrF/ev87Lgeq0Mp3tyBUd6KSnC0r
bGefqIkvyZpgp5Lzn8QPn8aWo0YiOMeCCpbpJfX0MQaHyGAVp131UgE+MHLr0W6vmIY/q4IgryIs
T2YeOjQFQcI+PEJIbzMleEx8Zxrnx5i24ZCBHsGDAbSC28uYJC/re0kE9OAEnCXDngP9cpsqBpTW
CE+8JQkRSEC8PKY+jjBQrGHCd6i7gxhXU/LROopXoH9O8Os0K34+hsOABgcRYIGztnpYrgKLypqS
U8wejKT3wBHlyV5gPbSRdfAXAdhn2mZx868tMQfGpG4Q+YG7Ll9fRBodTHK7mxEUJkjE8+nY9MmE
SJiTSJLf9om76/P6yKr+7DBfgQdCjFLPdHvaScvdkcdmoq6nq2NXD3k7b3NeksX+m65fiUZgBvaD
fOlt4pQ7t8lfS+ZfqJgXso5duJbe0Y/KQ8ydpUG3r9xfFaPHdOytWzF1L0BH1mgZ10/W461O2zs5
oIxogHpXJKYYg5fthEcOpRx75bDgYMdHV79PpgQmiB3TCwKAuX0QNr4lpHhb2RfHBSQ98CcDiXO9
ZyhSxB+u2btFeDAHsA2b74Fkg0PrMLJvjDio/q7cP1Pi77I2POVkNNkuMVDzavNSRvPvKKXe9J1/
5WG8psFEIKp769hED63rgXXw1puji2s5d0ajqQp2EugwF9njn3FJPu9DfFLlGryTefvZdiQrg5WI
F5z73nu1pEcx94cebrQesgNqVyoN/8UDw19N7pujylfWX1DCDcErywdG71Mc2bvRkygfeZRpiaEy
Q95swYCCNTDBvXLUtFnpfQ3C/aiG/EVH4Yv5QSPPDbWE5uNhhM+3ySyOdJTp/HwRv7Gt9RfZnEcL
+LGGMqKYLaLjB32c7gLPvqkjBAtyeFrzr8xyz3ApD7Wef2koHiH4PQ7V6xrau15Pl6RMTzEjZ8K1
49DfBvFymZlGzYH3ERm1plPKm1ERaBUFVPijReu+/bSX6Iq19ZI69U9bT4j8fBNucRvUfJmAH54T
l2S7hMnUeixXUjrJmS5sTc4PjLuJe+ZMvwHK/5rYoUJTPKJa9XKs1D35Fj6JnxikcbanR+1rRI/z
V7UULHjjpm3mA4qvhxTPqQeUgaexJovHaT9Gc9VZgEDEgc6v6Bc4jITz+NynRCHm2VuJ7MDv5nua
fE+27d9FOtx1jbXzFyK5ETDSc9n0WX0wQ38PUIcdDPfIyL4IhyG5Tx5q3rUZeV9CV60oWdG0vE15
qQyCAVY5etboGtIlFt63AQMJL9qifd5Gbcb0sr1TmG9Tr4LMj8Sx/LWndR/l/qMDDT5IQ2Sv/Xbk
qmXVN7HuFzXgr2DSQGfvNmiLTQtLqJHLWWXpISHRwkg1oTJe6UPeDIF18HyQdxUcc7RrdRoezIIx
s3w3+T+v63AUCxYVtOk8KzQmmEg0+UvrNlefDB3L9o80srZmaW5I1Ka/ufTD/QI31UuDvT06AKPL
LW/quWqq/5+vFEYI06wP890H5HAGaAKAkmxp1kZWBzcONm2Vvjigyu2ZdRJzoWOcr7yl5ppnc3NL
LQ7PNTrJ1H/i3H3yWBY4LyCRXK6lExgi4xadPWclZ4esZYvf50Sf99gq68+kom1WY1Zi7QNv/hL7
GdYTezOQx+u49dnhtBQxcAJpNXyjGryEqfO+YhfljzSkJm72wrm8OrFe7gryg7Dmnbnee2nlBPKC
Ug/9A3M85PUSnNvM3IERq+ZsxK0CF/wUzB46A+eopAJti6eB39ezyJHZd/FtF9AhYaPMDs09WUBG
mNvbMIB1DcI4YzYhfpjqnoLwe8XC0mB1qWn58xtegnR8FEPy3Njhbalg3DOSp3y4GcOJ0XJ8WC1W
m5mpKxAWnEcne4q25v/DMTvbLCRdUO9xn3d0LebE2+SC4z9qinCGQ4R3DeEI2oRy41lv8AnuZBMe
zJpm1qy8DiFdoWRlC6cY4NOjdymnXctpIw9XQ4D51HG/LZALFryf7gB2kuXD7FZW9W3qh7yHvjWV
7Vk53rHBa2muteeBcswgF05u9eTIFgNKZh8ceps3g8AJ3bCpqQaxjJvWqDUn/0UXDGqG4Dp2y16u
EKObbMBT64jtmMbsfkudHJt+eM34MmGx7HzN3bKsp5AM9dXTBxG5Vw0e2wdu78o7mkTbktoihYbt
h+hc0e4O4DWsTB8cQoFN3aF1uqF9CcjTPUxLeSk7f2NeuMVasDcm9OiyRHEgWQJJhz26E7V3MAqC
Mu+u4RTjrsL3za48j8tpGqszOsw3y/2OqZu71mFDxZpU0cjBLhiMy9nACKoJv29TMOhktfZ4aNpZ
k8mOlIrPpkJmEUYYOhXRl08Aws3IjSUf5srIh9HMNaBgjZJxXwfiYnaXPh3MeB+/E23+Hl06esDS
Ch6XRaBHSk9iER9Vqx4L/KQrp4l01OdVUqNgFLjYSN2zFrG5+WgVqw+GnUcHZSbtqOyzsKOD2VVm
zAJu1t32lVnJm52f/LGK7OrykhsaN13TrfEbme9mnnuy8g5h9syEZx/wcJb+8GKuMLOWqyfWe+r9
Q1daf7KeDFsNI78Lq6dERU/GNGweXUZINx05CE5ELp+s92Y1rVjhYVPfSaAZ5psla5humoIBVOOc
CgI3RD7/QR7E69KzqdGLmQBmadCmDktSab9hIrsn9Xefdxgb0bDbUB6tEuKztzz3/YJjqLw2NYTE
OHf2OXYVe8BigMWOMcewK4D7eB054kSkGd/d7CMUpYr0wedMctx1SLBkEZ2qcHwE6rOfFFEcIbzO
2t82qBBNRRuL4GgnnMkxLzlrszX+IT/BwWjXt2tGSHJVnBcuvxXQEaZcmOjEIYggjRijE5kEYZpE
8N7623CiUWzuS9KPnA656ubXOShrlhFzr59EZ12Pz11INAdllOUDqoyr75pCt+3kY5qmz2Z1MJum
70UPLVetRvRBF+ahG71tP43niIpjZOxBDxABR3gmepkCKn8Frn0iMhma+rr1B28/uzFIPxhQhBjM
s3vRhmuChJ7x/37BF+9zoEOiytLX7lLudx0XZ+7CQ2ag+u6v2YJBQRyNA5E4zP9r7aUpb5sRjgIr
LpOsm2KGuWjKbUxvMdv6qvtPwfbUDul10MiTeKSgDMKWNKSI/CD1AOo+O2U6v1jI7xsqNt/7Jo8d
omdw1yJiyorqWpefQx9jqpCce0nYIRZ9r5P1swnj/cK6GeluZ9PKMeWOWTfrzGC3gRGwrZM3ByED
nfsY3o05ZXLkbZp1OUSJ9dzm2TVYUwKJSNJqZQYkj4BvLFAF61I8e5eFLWzGF2iMFFJlZxKdzl44
ndPJNHIU80vav6gO7gpT3xFNaMofEfUXc5ONYTHN5wOEtI2il2sWykI3j206fcRrtEOpf2bLIXvS
/RohGAzheFfF3snsy31RvCMOMNQHpiTPpi6B+vGvpYc6TBSaSwfdsXy1qfuF9VaEXJME4rovYAGP
b2Yhq0G4jD2zB34jmCpzg4M+ujUrC6PSM62ZvzZaNrQHe7OXYhci7oQka044SDRvdTJ+jYE7HSQY
lKEoPi1DjOEpZbZ6MkeMUFf7Oe+RGUvEgsCOvXJmeosshgMncff7NseoAtCJaEcCUWCyVQrsXc0w
BBwQ5/QwLs91hf/V9q49JQHjRNjc6a8YHSqojk7kemAtUBSRcJv2cvDO7WDU8Ui9wec9msV/qEhX
5b/maDmo9VKhpYQA/P/rkhL2DDL1Yl5rpsMnZppohlyMia14jtne234hTCfamYp9AY7ksMqY952u
1IODC/imi9jVPI35J+72qun3Iw5IepfboQtvx/DacpoyPknV0tImXy1okNTn+XcIZVPI6uBA+3Qk
CRLzXRH4z/ManBreX20THrLqfTh6uyTw9+bAJ5Z543JK031+aZkihZztGBme5hEjEqY9USJ6Lkr6
z2ofpc29BZzA7Gg98OKBLyz1nSkDM57TDMVeQMVYDJxaCWvdsi1vapZ8J0//Mczcm43XPC0yg2TI
Xe3RNZpnNO3efN3vtM8RM5Fwyr2t+X0u54iAU1LT4M7kHUWJfpvP8RWxNu93eYzkSJNMHAPsgwzg
biWZSFHx0kB9Mo8Cg453s1zkvP3SfqxMsy3u95DXTfUztuPechxczkSvIPYiZKYPrzXJLFXT/RBN
SlHjH1IgNsmwXnhjDh390AZht4xpnbB8UBPsy2S+M/CDkpKrsIqj7ftoyr2d+TnCd7cKPb8doB7U
9+aV4EPs3j27uqEUB47Ay4V3+j5PLOjk2SZg6Pwfc2fW3LiVZeu/4vDzhRszDjq6KqI5gQRJkaJm
vSCUGjDPM359f0i7+jp1nenufLoP5bJTKZAEgYN99l7rWxnW2DkoFsQKiWG5xIVj8iyb7qi/laQ/
Q0Jmi5ettCJijhisTILf6J0RKzyDZGYeVTALOfTBupvXtTS0t1zLXAjCU57rrD+njXE0IhQv+XEu
c+fHKINR7LjgK+czTXU4wYTD9EQDZp/HI5/C0rgmvfELdhZXBHiYUs4lF8f8cXmO74xeXNGqA5ip
EnA4f9PJe0/jJVFYsatLnvVraVIOsn2tZKFDRcjlR+gQGMevRUo9mOTUvmqU/FJ1Na+dbWNeJiVa
z1W/xJJYcAUWVX9fsYsgKGxL6qYTqPYtYS+8a5V7k0chJ3lel1U2HgRYzJsasx6f5k2mlI4386Hm
m26ujDxKloze2lxOUQHGIZCz0lIZSNRXbFI2VdQzXPUYbCS+m9LyqUR6YlyKacpayfELwneXB1PI
pley9D0Cj+O8PbJVYnbNdKXNsFeExNOkvOvs4lEYv+pSveSs2Em2nZdXZaqO5O2wNNrVjge0G/Ks
hXrPELZyBNlAaS0/6liibVZBG1xLwIx5YdBOMwBOFZnN/GhSX017ukTocKyKwUd+DFTpHMBHDI3y
kvKwZTi0m78HxqHPsWeQrBO4gxo9WTA0EiSCDJAdjypxdoZz1ZlHVqH16KePc8+BzXOg2Hs58g7z
gjAvwbJl0HsszoYXkYnCklfOVYc3begkJPAF5wYDwwgHp8sWtNMu8sdHjZA2RkYnxqGXeQNWJOxZ
+V4oEjaqWtKYik+6nSFvEuwVhkWfjg+Nih6clsaQTqcg7b6Q1Os0PSK9wEr3up1Thxlupkn7kuet
XZarYAof5moKwQronSb9ujtGFzvv3E3sCos87Jw2T6+JA77w5ybni2603XWHnvfU8npody6aXW4E
HRGuCdCC2ziBaog9AFAeMIXJe41mKzg3aF1RlFJwV2kcMz820muL+UhpKPIhMOwtUhsGXcFRDv1j
22Rf6EdtzfL3NoXHIjmbt+aeYD2Jd5MdRSE3VNHJiUL9XR08VxEMxENKfLuuz0VRKnDNLTeupnOq
dspqXm9z0b4qfnhEmeJqcAo827ox89atPfRK4FOdiB4EvcWVlkqnubU4F4BJl26Z2oDSGGireR78
Z7X0rwjhfhUeo3skuCyq9X0ZMMtpasaS8qCd5k6NUhuruZzCBEsiisajMN1OSo7uDiOwZmuYCUpw
5NHeo5e5oIW+Hlk8xlwlXix+ZgDkCtFeGC0thKxdl7bEU73+WrC10IUry7+f10JVrh7sHF82naee
TWAAf2YuQALNOLVe8TZvw3uel4xqzmrTXkG5I2mN+zxN8jVBLSv0oW4dM/QXUqYxSmoe5vJYS9QT
gsUDi8dx6KO3TApOEDEOvJxDp+iJ4eXKpIUAVOjNYvelq/1zZgSE3sr6xxjV14L7ONPUZov5k6xC
ImPxtxwaOX3IenyahrUt4/FklCNPE1K3bYPr0Eu+njTEeXulMHY2OaVyuDcs67qOzL0Ud3eIMY9M
ZF96ULlf99w9hjFCyHhczMXA1wc1HE/i5M9yU+wBKI0bEp7uIAnem+gFl606XegyrmJJw/oW75WK
SEw68yp76AZp4dz+0LSABM5k27GhndGtMSV32wB1l+YmFE+qIOpflYa8uLmfx/oP5iC26eUVBsrx
Ud7bPs4aCznMQjMMnLfeJSzwszbUP1GJyFUCXpsaG0Xx13WBZEXwO0hwz3U93hJgxlVDoWoNeXQt
2fhvIF4cq3bGlRj6ayjp27r18E3a0gLL4CHPsoM3RI99B7GoYaagCw6bB2Q7aXtK/B0Wn6+LiYlN
fr4JzTK8m3dUSa9efK6WtCSPgjn1uWn7W2C+JuL++mruKWGfokfA1nTeGyFlZa4iX8DBcbekE/11
HgGGCaFP8Fwu2uydDcQXqSIiKc+euzHaQsaDmlsyvLQB6mFF3/emdqhYzFq1thYFtk8gmoXjN927
ZNZ3od0cPFO7MmgF9cLejOzprES7xknnoP9cz1dObgFp1mvrqMmjte5z5S034+sorFaNnaoknU4n
jTZiH/hM5srNvLeBxP4UGh3x32xcdT1+yYZ2ZdHq7DubPaHuBlqB+DEFYqLAtaYa0VEbKnPouKLi
eIQKAqOKePIxfBhMVSFHO3soI6RCCBC+oN3a1zVfr4gj8oG69FEk0h5PzX3vk/RlSpCZjLp35iAF
CETaxUMjpFTh3YCWb+H3dElIEcGF0zbRsgzwQqZ57bFXtIkGVqL3yU4ekqx/Sg1z7mkAla2ZLgM/
Dtkd6e9CJ7RPGgjOCfO3zEDXjqLhziQTBQUMniT0HYsQyQAON2wRWX2oR4Zt6NtAL5b502jWSKXT
+9ysEBL1DDEzWUUqWpLDNgUJsZiC6fy8xlumfWcaVbQtwwmzNOogRh6mPO+cDfvdKnCGBAJjTT2+
aOypECcbTDfktdVNG3XUL5ZSP879sLko1hHRUtF3Bx3Eq5R1K+Ru7khCmWXHzsDDjJEzzSK2w3OL
eSgzljYuC4tIaUXfQbSG89xwVAuxTaICRMv8B1i9jm/I4yo00seqTe7NjnRc0gmwwSNcMSvIKKyf
hFM4/O8xCmynqgBXxjwSJWYKPrAvgaUFCwyz9BjtIcNgUQP1pkHEPoz3TgJnepsrmjNa4tbu6Dzb
eFyVFK6KpV5rcMnRZG7JyKFzmXLaa/YtWYCtLYEEaBEyl0wNnqjWRSPirdSsRPAWN2wZAococ3KC
SLhhwp/eIp5xFB4VNBN43WAlGL61GWVUHh1Gqzir5O00BAjEnQENCXfzRIOdPUyuMdrzeBaryWF+
3Id9fyKKxFqgQN91/IKtadlaytGT0y5OsY5t5ueq78Ewihq738xl1twRw0uxQ79w8CXJGXI6ioOd
gnYNdr3ouCvirZwMW43Sen5Frj6irYz4XFNO59KIlc92W3ocnp+9Jpp59PVhqxvdvd5qL0MKSd9O
EQhTgrS2f/RxMs9+1mDhT3i1U5k9tmmxws9DJzBeJIFvU5LLvB6p28xh6rC3LGuDaetsVOfqeSA5
5jxGXbDKzcKZf1FJ1acIXNYuk4VrQ56gEx+dfCpuT1C2ChMKAc2pyGRrQyubLMRy2RWzzZDVCLpN
uRS1Uh0gGd+3ld06GaAy3N7BnjiKZEGm0WOoeCkPQCazNR4+egkAw8tNVLcZYrCoOChj5W8RUZYX
NgaRk4YBVVobHFutcGs5/GBdMucOcn0RobmuO6XbBklquYpe3zfAnqGHSK6VEMSmWuFV5ofvSmfe
TLIE9gFv90xSJO7mKfOKBGJheegkFfx7bZG2yJ18pPu4CazySqqD6xkRUonkCc7/Niz7SwIyg1DA
U6l7L7nKjphQKhTPnnwfC+12TAj+aweLbZhCCsh8H0ZqDixm2hKPiSjHghqEeX85yBBOqWduiVMn
BIHtrdxM171hnykk6Ajr+ttUzk7/NrtUYfteB73TTsCIQ0Noq8Se+vM8S658+tkGXYSWrwTTftWZ
L3yfT0kLbDYG7MWGl4x26YWN8UaYNamIlP4bffTO5RQcorC8ZlHaKUV9bpl0zf1bi3lQICeZQ2TA
laROjATVhGDx6MQzFZDsAGW2oYOoqNdj07ziVABUor3LZXCoIzCKWqgx5dWSFSo9FDeCpSaY1C2R
5zw+GN2QrHFD2w2YIjlIMVbjQYCxpEGxlYifHuvRxb6xnLdk85XSdePG8yvKFxJrlQTH+shGYQzk
m0ICM2Cw25vHIuh7sgWBRdcpo3HcFXejj0Gbh33UM0tM46Tc1jO4vs3Q56m9v0m74Bir8Tqt2qcs
S155ZzeVSRlCBsmVasigfptV3ZQfUUQSEp0DZYh38K5PcaeROFVQZ8QKUr0xszSnlNAkS/lOHocL
Pn70+nxUg9xer3QN/n+Y04oq1cEmw1a02w4TbTZuYr0H1xaMEnjR+GBlAeVJ81r0jHPrMFBm7Qwi
AghvDPOyRpy9TD5WWnOXtowlkOs/Sga18MCYXOGZjZvC6TKcjHqzzWxkVWOLnwFhmHZSTCUAJO/v
BEVLr4JMq4VNJGq7i+YaY35rQe3TP5vzEWC0bT0Sj5alH88NPvtCsOMmyIFyWOwu0ojwrjgF7NJH
rHs4MNZZoF+ztjKKtOY4LgwC8IzqkJSDWmYTm1kvyCLx1dhfYlpBY2B6iyGbr4YeUKvZDcRp6Emx
M/nM6lIWabnzEG3dI48gaL4PXFWP8WvLj+EYvUmxTlMjVt67KEF6JhnkmpSjuggLOsxSytNsvsNj
NThrqrZVC9oUihjoxMkx4RVgXwMa5Yp2KSLzpRnKLwxgH8OOLji6y1PoW+YC+65x6JSMDuPcWSJg
kMyb8j6vcI4oomUx0NETNMDFzLJ5nlQtWCANciUiDTM1uCaJ90KTwsPYEhpAWKSSTXj0Pj9ACZtL
GYckdNGKInWaMdkYtdExU+3vTCgny9iIyqVnwgNWLKzbqIHeMl081lTSXpseGXA+IZvDam+WV5TA
1xWMQ7oJUjMziRCHzTXsVI3PvmJOc5/6umOnGXQUm4bZ96uuba8atT2peQcRDtcprrRbzvJODcu7
IbHo6HSElNky3WIajImsPOg1IuKGcYZtwQBFY2hRDmUPkVXdsFN3TBywHb1uL/SYC0jJfaWGl0CK
dm1oX0amWmMgrWuJ/V8l6aztMEyZ6kGJKXCBRbqx08lQ9lkhslK+SRq0Zl5nXSetcQRxe87sypWk
YMcw9TgRszRLP64gNd/jXAL44+VHD6wm2WHmUv2akhau1ZZOFOK7x6g2tuiur7LMghWWv0ys/60p
P/WGoPMnH3iQvhtmexsyVViEGAw61RyZV5hXXhI6Q8SY2SohcDAuixKAYXl9V1X6x9drTSTlulFz
Cyy4fB40zbU7RguoYLul2dWEGkYexr/sOWojN02kQ24pyBAmfB1tktKBCPI1nPVswdb2lBITgvJ5
uFVITV/Ivf9WDkS7ak2yxHLGR5alezPOolUyai8hUc5HQaMQ9sPWx7o/ZDl6EQzpTmW13abD3p37
KGZNVSVeMcv2dS4+sozGXRp3Ml1fGccWfMwcBYsd9bd9oQ1Oq2j3aZK8FSpI58awMi5swfSrCtb4
wEzOuoXWeBAg/bv2kVHAIbbU3ThGZ4qe4Iyst8Ud3D4p3vDWDMVGqWWyn7Mdy6or9WCXkKsAVCsG
HlBZTV5Tb6HYJJB0uG8hZCyCVNG/FNaQnLLAxzzdT9zZQoJ8KFABnIkJEG5ggDmcZtC7GSe0IEUf
E1+UVIR0TaWxIZ2heumLUfuIYMfsq7BMbhPIEocSP1e80kHUoUz2WKZrpeUrNWKmHsTRRNNtRtbc
uml9wkggDb1W4ZwmWYTG+CTivEAKg/7GIIAD0r1P/o0wkIFZnnfDut/PSRDSiQWxfyJahwE2d/Oj
rum5O5aTfytZ4APUUgKxH8DFhIITMQotwVOj1LXz+yavmoXSdtLjWJuGQ4Kg7xi8k0Vgmzu+jKva
TmGWmmhN0OnjM4T5wCybCk+fxtfA7pnnKzBYH+ikOoYdPsul9z6IAWQTWzKM1OsAz6WitHufVRp7
433OcCHq6xPE0ZLVPBp5elZwMELGj/22wYsL7WBjlvEp02V565v1C1b214gWOYbUM0nA9/T+noU0
XFMmbDtFepFs9bZNsdMVtTD26tSklxRD3hXvLrzp6u5CiBd4xoToggRgmG3iWy+U7o4bJN1WVAzY
ByhNaRgRjeep5FjYIYhLOrE29flC1mG9Qpm8tjW85HmhaQ7/wiAvtl8aYopXSd8+oDxDEGVOV0Kv
niKulKaLH0a6Zfjf7tUOr6+aOqXInMQwn4VgTTRnNBXteEBGaDwTBg1MrLsJFTcPBDJ6TZWoAKbN
whgPVsROUzPl9VBEV4MKL6vo8Q9FnTg1BtHIpAbFAdvZ0khNN1NldthmBlHGzA5+WJWkqVpz/04r
YbbSmvVBUYckKCPveVNamye6de6TkuAC/Sh7PjY7dCkQUZSFWcsXrhNM9bGxtiY2fZCk6IBG7Lss
zXJCJhJeNLlVbd6ERXbo5HIlQHkFguVIrrobUIsOq9IuMYrb1Myex6G52IH61OCDgluiuKKuj/Qq
r4n33nmcq14ANOnSZDgbZD9RRWf6YqBnvhW9sjKYeNEzMRzAI8wqK3wlciodGzt/zFBtNBgIPNKB
pxL5VGHwdvDKN5IgSo2/Dk9/aQHy1BLtYOXePZjbbRGGrCnJeEpi887yg1PLSVoA5Jig0RBAhqEb
ebJ0K7fGrRkAPmWbc2d0stiYUkmgNb9Q2Ld52QKNKUqm5ONGNBqDIVoccXIcavmEkdtRcnFgoEn3
X8gfkSltB5RhiCS5hFHe0fylJqYNWbTG3k48G7NEsMYqeBJS/p5J+nSIjKxdxQ3tENHsAA04htUB
c8OVzSykxIPnVY+WpD/qY/9qNwzblQxwdjVz3xta9EJeRVBHMVbPiWv5rZwFW3WctpCArhWE4Evi
kM5TA9WEkVO2QAFNdSjKAt6jgc0wDa9HHeVi4Nf0XsejVBpwPaXqLTGRM/bpNjExEdJ5Q+Eke096
1Tv0bB9ZSk+B1CFc8zhxknojAcoeSbfLSUkEKL8fdUbw85RZVyKZzWC047phOtJ4jIVQHmY9PA6N
Vip4xoR5B1Iyky5UpjJhJCA78u/CgUlv2FYHUODHVkyYrRvssHXOGCasnqE4TctsEE+qat4URFsu
MA+cZ7xPMcp4cdN1L3ARWAVN3tEk/sN26BTchSkcMATdRAdIzLMEJzaMIZ3m4hknNJkYRf0EMGQf
x91tFoYoS4O9KNUvYqgfM9m65RJ+6FLGWLpnoZyVWBlG6/T7CVX5CrIpm9klt9XYW1vMetbKUuC+
Dnr17NUZUoColxHsFQxUsEqyMEoPY6VJZAaA2xEeMM5ff/m3f/7H6/Dv/nt+zpMRFPIvWZue8zBr
6n/8avz6C3Fs85/u3v7xq6Riv9MNQ9cU/vz15YKHk7+k/J/G7+UpJdHeNapjYBZHm+Fr2SgvP3d0
+dujR3qpxD4FtQsw/y0A7kt9wqSiK/LXn3oB1f72BaQyHzEzVao7lDDJptYNTeBbeXL48eH1vz47
qvj28Jrkx5GZRKrbhZPm+oMATiXb0/Lnjm59e3T69SYtiFLl7LDXhEiBTgAp6c8d3Pz24JNNB7Uf
C5UBW/RUmM2lzc39zx16vpb+dM2EtQ6IJiGk08aEtA1yLdtqGPjXPz76/On/4opU5+/iT0eXlBRe
eFxBAk/AsXR0MeS4Xg+miV7ZY9qK/evHL/S9L1f79oV8yZO9qIpV16/bU9rrx6jKf/IMqd8eGuhk
qw5FoLp6QmFde9JOSgid+vH7nr/BvzpBn25ZE6hVpKpCcfPU+1Ko7Tqgq0JPamvhk/mb1/jeufl0
48YSC5GtWa0L0zcBYEzQKw+7H7//7yw5yqd7VtNAzaiYimYE/jsBLNpqGhMo76z7zo9fYT7SX5wh
5dNt28nMdLI2V9wkEEdNmXaF3h80y2PUkNO5C7bzMwGz5u7HL/edK1b5dB8ze6FzEBpzUxBY/gi/
liZHJZWo+FNCnYKbH7/Md74T5dMdXSmYZOXIKlxNzg15BTk3Q+qZTNbq547/6bbWLYPZVF4VrqnE
H0kG+I9Qxr9578p85f/VVzJ/qD/d1UPcCro8hF8b0bAXaYPmrSYooD9kZbIs1QjtW+fwZHUTCX2z
x7QmjXnM/twn+3ynlxr9fCseXXRCJ2DkkLSL+m8+2fe+/PkD/+mD2XGTm7oWjqiMAZBU2apq8IQl
8bokvc84/9wH+HTLyx0dDE3zR9fififWowo3jSAQ+8dH/94N+elmtyCmlWotDa7lj6HTGFq47LRJ
24120/7NtfWdl5A/3/NNadGtbHu3ZVHEwg1wZFTvMCrHf/MVf+8FPt3yfMNTyaO5Y+vT0Jwlc7WG
yG01Vz8+Rd+59+RPt7jQvLhulLojOg6F72APJPpNRMz8+Ojfe/Of7uywU6Cu6CVvvpH8o9UY+SYc
g9Kpasr3n3uJ+aX/dJnGImpKQ6tbNyrgnTadsjUZ8KRF7P74+N87QZ/u78ge0qqvlNY1jRHjY5dI
8OIge/746F+X0r9YPuRPd3AFtowomqlxg5Sxr7eZZU9Rii66X+XZtMaPiTIOQVe8KaxoKTXTkusB
7x6E3hAhsLqS0XD++L1875N+uuEFXkvSbcwUBp180WSQ4nr+N+Xy9w796TaX/FrEnV+VLnOwYc1m
kzgzbfy72/w7T0X5020OCNrwOhMreeN56LdDhpu+D3gNyyEsJRSLef8saSTOq7Gw/+aL++tPpNmf
7nuSwybViNvCJfjVWuQGfFvRw+n9ma9Csz/d9EKxUAJbPNP9bBILvUF0mGapvfzx0b9z0eEg/vae
yWq9ixS4Iq5CmG8+vgj2Ri31FhvNnQiu1bo5ecExH6dVGYL1sHZwM1YpuvHaL7a1pu90pqI/fi9/
vUJo9qcVogV8mbYdz+ZoKo+xSHadp1yKmZ/74+Prf31xaPan9UGosqyNkZG7s71VBnGatWOzBF5Y
iZM9GgURKboJgIEGvB+T3wxKALbnlIAL2MHwgc6ddTF9E1Le3lUwOBhyyg8TkRctT9tPjMzbxMLT
mAWGrR3dNhNPnd3YT0N9RxCBTGcT5FYKBN5mqMpQVi1sXmXMOhviuTFFg4PZWy8d5PkGStVB+wKA
KjTPeVEwMh+KvHCgHYYMjHoAxB0uFlm1CMaDtkaGaBMMc9c28THSxaRnoLN+QBcYhoiiewIefXIi
8NP5y0lus+Z5yNQI+e809bqHAzgAQEbg8lh2L2kJfoOAtwyV1tcz/2/f7MDrrzvy17wYq9APmk//
+c/bHOlB+h/z7/z33/n2N/7pvOdXL+l7/fkvffM7HPeP1129NC/f/AcjurAZr9v3ary8g1Rq/tUj
mP/m//SHv7x/PcrtWLz/49fXnFMyH80P8+zXP340NxVUg/vxv3sQ8/H/+OH8Af7x68NL/P4LXLOX
7O3/+a33l7qh/WCav5kGoSrgYRRTVgyu+v79Xz8hJ0fWdcumc6WbXMYZfeqAX7J/0xSh67asgpUx
LJ31uc7bP36kmjZAWR2di0rGhfLrvz79+feHzO9fyHc6Jsa3N6NQZFmFvWMij9JN1YYG8u36EChw
Ey1UbLfGqdtgoWQMFl/0pbFlTpIcPRBolp4xGkCy2j4bdbxMTTA5yeAgg1gp033kwyogic1AYGV2
bFIaQnrsFdwewu5ANldYOrArNSEisfxh0r7k8Vs73FoFFqNNECqLipaBV4486+jbjID8D2a/9yU3
NPB+oWlZqxIK+q2MUlpjvJ4spmcY23281O4AldPxMlMy7nbKRF25SbS9DKe/O5Z77QRz2w6gZ9H0
XoijTsQwug3JTS+kXAaeE52JY+0W8f2QLBNkiLELAHCQjkhrw3vzWdrzm5FxMdfsgcJTSklf0Op+
Dxn18tnQUHdLo4d0vknLo52flZwxH1IUgnx2yK51+ZC4xg4JICd0QdLYl3wlIHYtEJz45LguIwcP
yLK7x6DXLKr2lDiCIKll+iHWyTsBkeUNclaSg+3FvOc7mAhXTrTGdSLHVxbLlWM+647sWDvlXWxt
t1+J7FQfbBc7WcR2d7pr5Q3/LooVpysnM3gjHpN1vx0dInl3RrwG6hYQNiaI8fPX3sJfqnt/hcyl
2ipHdH1acdVKtwTmxeZ9umKMAf9kO16T9rKZoNnS6rX2sqs/t8jmNj1zhuCKXj+Dpkv4HK+VlSw/
SwtmsGAhdslLV71NOOhU91wv8FKGAkSBvWud3CEzM9unB/D7WNQ2+MB5I5u638+q+DOni5SBhbxK
b3G/LJqlYlyFm3pboNpa8QDBYdeu36Szh2XBASJDN7U4zWlszX4WzDn1ql/pC+L9FsPWsum7r+wj
mAkkAviStR1gL9Arl4TEvciBiwFwvhl3WbStNDSr/W5qPrrwNu2uR/NgKWRpoToha2rvWWu7uonH
dBn7GyhYm/C9OGGdDNceLzputCW642kRH+qnwR1XTD/yXb7M1OW0ReEbfVgoTerF5Lav4tTDXvyo
356GalHhYcSDC9oAadSKmD6xgpi3QWoiufYdtNq72Ok3PSrPex6a+D6k3JUjfA6rcLwuBgyFxbRA
6A7ZELej02zRUW1IXeebTw/ZA+9auqDtUztO7qLvb9Bn6jfRA5MUjRyrc0Z2YtmBYXhP6+davxlR
QpBg2K9RUeTgKdZMZ5Y1NGNukU31Uay7LVFOV8q+7xGkLSzi5eseItpxyBxoVeaNgBNwBma+0j+G
4cZHOdvvuXC8jxqi4YHMqgqn/9r+kr/X3BM1fLY+pFoUBx0LN2D8NibA53oCA5as8cwz/2zKZYO+
KCg+dPkqw0uIBI6bDB9nbT5rA/zz/rpMHv3+fn7o0ZJkUkHq2c6KzhZC12wJjr7PdhVM7Cx/0boO
seQRYzKCWN++MdMPEzhtWS7t1/IKYdO+HPhk24zbJMSPvqJaYrS1zFvAZ7tGAQtP6pTr3caHFlwY
ZDSMjnej8QoMYhmvsqPxZlpXfo6f7nbwXd1+SoItM7RwOhQSsLcrD+OMZb/rIyvE9MWGZANPoC/c
FLBSRSpRNg8c/KcRKRqRgmQzEvHCJEcRxk6zUANomHTNpaHmm4IIY9EOKILPIykeWby0oWMRyKcS
8O4ggYP/h//2Tb/Sr2r/bwouRfu24vrjKQKKTRg4MQCxfKoyhe35qB4syNjr8t7GmrApwyVc8FWY
LzH/yf0uRE9qBIdUIrDj1Ev32vgaMqrv3mOdcbRxnHwLVcXZiG6DELkSt3IGcH8kqcRlphJ8UcaF
9mx62yHbMama0sfUkaMzoFPumutGdngCjUQJMq1bYagcgq20Qo+YIhAMN1NOFs2CuAH47z7LI9iM
ZTy+loIzyooXfyg3PQwH2teDU42OBWKeBBGHMVDe3Fg8+obgQ0wXdVqRyREVm5C7BR9NccnDYlEV
h1D5QjOASxhFGtsd31to5YPN3m4dpCvb2NfM7NNuF5BDsBpXzTJY22jq2w/EklU2v6g+blOq1nLF
MIwbxDppt4jRIswl5Me9FiHqHDe3SdgDtLZiMBSna/amZN7arBAAxRcKknPsW7et9DiRCDsdCNss
fv+W/1fF3TF8RZ+RfzSfS7dvqr1T8Z7dNNX7e3N8KT7/zf8Pi7y5KPp+jbekUKxekl/+86MKX1+y
Xy7vRfslCV//XPDNR/i93lOt33TTNHSqPdu0LEtjF/lHvaf/pqsaxZs63yeyIagE/1XvKb/JFGIU
dSq1om7NrZk/6j31N1U1TMo0hYOZHFb739R7lJbUc/+3+WDRgrE1lTEZVGvWMo78bb0nGjkaCBN3
ctsm2kTvRd5lR5jPqKY1TbImSD1Vp+CLTVHrQwMKYgftHnzWpTF1lezUnWeLXSGIgHWNGv3wDgmR
T1aJZkTxMSpI/dsXKKvGy6AplYeckFztTaWmsXibAHbZX8KBTMpDkos6cPWwN6R1WyWytRvRtsrr
REP8fRWkcBtPTWqSVVXSSA23psXmxo2HCoBpQ9a1UPQc2mUzpStItAJZlVF24QeEKmk4xtgIcZxE
o+c5Jr0iBH9xGIGdHzIzrW9EF4fKGpyZHznlxMfbJMng29sRRUtxFbV1aZ9KWzNQjKjkukkvhT7h
n+l9KuU1bp6G1cKM0JMuIc3C9ZPLMEIOHxtht5atzutuGrXWootJQRTDJuiohM/x1BPJmSS+HTVU
uRXwlWiQap2niWoVr0pTjPlbjl9NduOgMZJo0Vj9kK3JLA78i1YqTUCRq+T+cdQiI9xIVTDUew98
/XjxixHphErWELpMVQjrTim6rj4SlZfJ5ymuMa9NoDjDx9GTU+xPIklrtEkS5DO1L418xYx7mk5y
S6L3EpBYR5aSHUb1ts81lYjPQKvtWzqdpOKQEI07FPb+7Kjrirba+RDvSF3mtKDNagHxOo1WzbX6
VBXac1zZg3AHnvDhHPcSsZqK1guPXhZ57Y4cHxmuBNh0kkiRQGeU7kNJtG/j8c81EeEDmRFdVQFC
EkqkMFCbTAT0eeaJFeoDyTgwOi1tLFkR+3dE0sRbcDslEae9JH0qZjosLmXSittB6eMB8VHCO7HD
UVNdBDVIEUNkCiMwBiBonI1pznjwlJCyJyQ44ByUsJb3KVYXnqkKDpCF3OXK0bInpCAhGK5grxdl
fjRRShHvOOIJXWVehWERVEzzikSBLZWoDZCIKpkdHcGjsoEga1Jwnkg93HjYUxrhl9YktQ1lWa8U
SxHBcEKAGLfyGnbuQDRgMRIqgFTfezXqgB+2ugZ3Q6qVfpaEYO0aU8QKKFBTGTelVCdfOjMJH4U5
aQhQs1wdln0DmNkltOFRneTOPsQx0ClsYpAaei9GB6JO3hdgCAhms9Z3RFZ0iAYabaURurFMfasj
6lMWPCibWvKzNchw7zpgn1qfjcnK3kLE6vgc2RleBRqi6BW9B6PE3KyXOEpl8dxKcZBf9UEuW+vO
qgPq3TK3wuuooav7EEUoANdsfPsixWEA7WCpV4StrDmK5L92IbgGYCZgBaRs8N9IOi3Euik7E6VN
aDN7IRMjj4+2KqXgfQzLaF1/bpqsSwIt+PIsfrBl+fUA2aSaDumJiztZ2+ZgkIYAeO1J1Ixql4UZ
JQ++1J3wSOE5ibF7cF5zaE3K6CfsHWrMC/DBhFHtKmMMvIVc2Imy8S2aanAFkQ0vuA4izEwEJDdr
ofkZkPYBJeetJA0AUETUC4wOGYrXE/kMXbPu0x61fBppHWQxwtHBg6oM/NhHk2eEqFfpy32Vx1K1
nIIqh2lSdhQVaihYimQS1QFatBllIpRIf3DoJGXVpo+9LlsoPW3nB4yiVs2akUTWrvov9s5sOW5j
y6K/cn8ADiRmvBaAmotVnIcXBCmKmOcZX98LsvtaotxWuPupO9pPDssUiCogM885e6/ta4pE8gj6
algpCZDkTCvxg6ZlJPmHQTd9Ak3CEuJdVpbxjR7rdXGx9bYdT3SuFaxYA8Zic9M1PkirlR4lYX0f
EGGoAUTTZfUyFGZWAYfCxH2kk2OJA0lio3+ZO61Rt+lQsS+gZiwBNFWQiF8mCZkU0GlQEdIUAr1p
QM9qe8PwUxKq7bzpzE1lF2ZHAcERDxVRIZqtEaglGXpD28CuhRV5kjrZpgyWBclWeV2ZxhuxO4lF
Vro0oUESc1PvK1mztetM5FXyRkdQbd9JPoiADmaNHYNjhHDLar5iOfTnm9qUh+zBEErWKEtsgrhb
4tW2dp7m6KPCMvJfSoV19tow4RYeWqX3A2/ocPV4SItmZXKALcrvCqTsZtOpxN+cK75I6j76j+W2
HJsgvEeaxjaFHKZZNItNpUlrvS9HesGiz+LnvlKACXbqMGAzH+K+c2fWd2rNopKNws2QChNanifh
a9ew0uyLcDRGlDlyaZx0f0rqdSzSTEKnV9Qf8wQqfDP7gVpssoBu9mNuaHG29vNx6Fypi/r6iO8U
3+1QTVpwqyv9jJG3KNPsjvRhUz0WfSvi7XLiSLfdaE1ijaqwVbET+nglpJhxOL5ScEgsRBP+3rbQ
CGDnW23PCsx33iZSrZ91Hzo4hrwaa3piyiMLTpukc3rsilQSa1Kpy8CxCiko7jTMl/HBKHRMe21l
SOoDK7TIXwNBrOGAcGOAzRUgTqN9oLSsxA6CaHU6EKfIWTnsYzwUVt1IRNVlIY4SKaPKMhIzgtQb
aLl/JF0j8Z3YysjMkvo6zihAZULPaAqrdPtDg+SPjn3uvSFrZHStSEGILaaYYrOtOuOjAPZ4tmUI
Dito4dKdPRlhhcWXsK11oE6KT26WOiUHpNNJt+66QL82mwTzpmnx2iHlxN3sFGSeMrBU7Cy9MnAL
ECxH2EdNEWoXnF5GvYjRihby3OHgITd61c5ke6KUrgiXfdNQzI5wcYSpxOuYrq3txeGYZGfawlVM
uWKM6Xshzegt67yaBdsICAxaNWacXWs24dz1KusICHfLeNKzK9lMo0XNFgB+e1Tr2kQc29ALXy8g
0vIe926a72CdlsFJEVMVPxetnN02fUV8dqXkzJFrkizIVaA5zUsE1PQtD+gCwrEocGgS42LZvPpy
gRB90DRAfRizIuNFZtKCZjoFYj7dBdjaq2fuC3mjJTUkNlUg8caDBNiiPTILNFGgtTHTP5pdhDiK
aaPaEVFD9PDGsbwHVpcKLwY80t/YnKjIPZ5qXT4pVT/MUBYNY0GFUTt7yNVloLU+fwXo7CQ2o7WV
YAf//wJqacMvXXKNKuJvCqjw9Yfu+PJ//1Esqb/Z/GNZuq7bMvMZRqJ/FEvqbzS4FUUWqmwT+8GP
/FErKfyJLjSLQkazTFXW/qyVKL00IRu2IROzCB2JCusf9MZ5Oz7XSvxaVFD8pRRzgi7Hj7VSMRsd
4j9jT2wtOX+eFdOQMAHh2Zp/qpqoY7sCHDk8sMNJqoezv4SNNHf5KGN+0+SGfK4pFldhgNN+wIC5
LCUzoCBi2UsfrmO24W+S6QXLhqrP6paSQgwPKjk72Kk4eEmETI21lMtXmm4Ksq0bK7KTu0GeZPTc
0pxKvXwufQNqBAwNScXoKs0EVjzCdBLaPUYfNoGmUwrxUtcGhmYOMGY7PfsmMN6zpFKXLNZtXeuu
ZLZsnXNiM0zDA96ffv7IZj/vv+K8rlX2mRy3EJuIkMe7tB/G5jqAucG6TbGpb/A+DO9CtoQ6u3VO
HgduWJXocXKNx4rAVD2OlLuB8Oj5Ci073hxy0Qa5f4kalSp0FWpjPq4nzB35rZQQ0HIX13qFWl3I
SBbBQFVpzZ6xLJhOUhi1fBPFQ1I+S9XUsbCPvZnFFD6aNjKsjyIpHx6HLJRFQKsdR1AD6kQNOX/r
Pemms2t3ppA0zFVTYp8k0/CHDQr11HgJUlEOT3E0sROjcC71Pd5hE7SKDaq/3hIaNQxryCVDfmRN
tKudaWlhT/93nMr0pYBTLt1SI1b0bwYUnbCBVBLb8Lhhqk0+lKZCQezVvVL5TburCbzKYdfjgsN8
fBZTD2E/ox2dp2P/IncS3LW3KiIDrdNXmIhItr+dZlWDc50FwcCgmyeuiJlnEfCb2KCUKPt9TCiT
QPJP9p0YgvlFATk/KAd9TNP2SxhpzKmcMgC9Pnv+WM9FtkulyLbGD3yGWjrhpKFoUwIMkry24Qdk
0bGuTjyKC716VDFi1/tmBpkNHhgqBtjEQYwt7l1CN1DC1xUkDmeopbjrGEMEmOgmQ/iyuFJJNBp4
tPzQmlRHD/Wp5tw5iMHYlJWaU24tmWCMVXLFGDjMgDnyTQgXfBtX6tzZ4U1ihiI85RJJpCcZ8ra8
6WtrZK4ydHl3MZLY7jiLovU742yb56tq9Of8SUmUcoCe0ZldCVBVNHVQk3rPOw9bIioGBkld3PfV
eyDLOTgLUbdd2Dpxwq9Io32smN/CgJl1EBs1IWrWWh97DRtZZuBYoeutV7Qk60QfCyhP40yO1pqn
MVc112pUAfgappPUtifLALL4ag5K1D9aSmBNp+b3PTxsOyTP/3wQ+3+zV6csQsj/eq+5fUUa/q9j
9yV6/b4/9+2nft9zJEP+jX1DUI4oS3tONend/b7pSAZ9ONO2VJOJLE55xfiuRaf9hieOV9HQdaHD
XPhz2xHqb5x9DQQN9O/4e/mjf7DtWNqig/izRWepy66G6AMxu8yRWjM/6YQAi00j/DR4IATxSnL4
AEPZK7R98hJbYofHyyV6dj3o6RlUPNmbs5tZOqwMMB8FLzpkXOPSjskGz4pLMn2xarLgUUjmmfUN
T4l14nnbqeJDqaaVFHIWwo82IMtvApsXuNvKdQvxRtqThE1Sx5OiJricW9D9EuAqrDfE4/SJjslU
gulrPxkJcLJUvlIBg4WaRHrBl2r+Sp4y7OeF/1yump5Qa730cuD8ROqg3AKL5I/uONFBW/LAisCF
k4qvDYRwF+59sl+ZJmxkjdDagEa+0NckcpuDhmviUszkJdRkOVFCJwv5z8B41BMB/FBlKb7d/qYl
5nIhJ/Xaa8KiJHVQRklVIe0u0cghkgm4A2JSDQx/CS2YQ9lJk5tK3KntXTq8WMZjYmq3pGbcania
pgg3Ri2Ba7tKOoK+6N5N2DImZtUVbr7J9vFLSWTVPlZVtyIpDiQg4wsJ1liaO0Z5Y3URxplk1TCI
kbQWA6R54rdc0WffjILZuq7TiRlh1r7a2pdsZnCAJV/QylOi6NLwG6tDtauZfoF69GYkrbJvnSgh
8NrV+xn/pkq6kk5+dU6MJuUIPdSOSISLr3UgwJgEGKdYArfSKs7IPjnSqhQPRf6mD/iQBVFnGtHM
CXyqnq3hgVbvyjS/NBZW1wWQxEMk1HQtZSCBlEMVMDHNlJ00BVvTglxKHQezijMK37vkTUyPA2t8
qBhfTDwBCLploN3RyNQaeF82UGOFELIRILXJHcqIV795LrhVYqH3PTt1JLde3UxPY0VKl/GcVO0X
OssrCuZLKWkXa8qe1aj0ZFs728FwhuwOiI55O1G+Re2AUHZnsozb1l77tXTfDaHTwYgLIZZE8VNH
g6EnqDhqvbkTq9Sf2b2WljO972JnN/XRiPaJqe9MPo65t7YpBlaDsWSWfens6hzqYDTilHb5Q2Yx
QqIKF/pXDkJeCSglAuoS1BA3LCyGUCSwj3rI1Q4tvtsAI1Zklm6tVQfyEVa+Xhyt0rquqvt6tpFd
xZCI5lNFHwRb8UbDQDz07Fow5cKscofa2LBJAoww3RFGZAAOYKxPPFHUswD5FdkFIwqu+ZDam6nr
N33xNE/noiMfIyKcNO7usgojWrsy4q88TYSKELPev0XB14hvSkpPjfoepxWC0wGC7KvE/UfVF6s9
1PW2h8Kr2DfxhF8ueqkT/0IPGVn1uJuqrzLWdBhalxSffhcUSPJumuaQkzETaq9G9EabasXpDU6L
zgYubUzlVrBGZPR1ZIPOLvAYzOpOll7KoN52YptVL1NAbU4OwYg6o2J+LmB1JYLMMylck0JOjFbN
DUhoC/eqTqQ3Z25UGOh+cfKPlOb5npjT+yp/xGRGFBt0Kdq7WfmllAkW1yTaUF/IvDWDJwQuNDNX
SyEpZRda0/ShP8Js3GYyx8OJnwcex4Ah1Of9BEG31e6N2dMUHXQwA3YNA6X6VnJMCHgSrP4eXNC1
SrDUdB+h0LBCR2OpqpudHZrIW6BGZ6SCRa+S+aznNsBXwuarGw6Tc/UcjgvWV15PULctcsUSrGXk
voBNvMoYQkdJu1LIvupI9JFy7O09LMriEuL1LyR0yAzU4/g2D+/oSns1VMhqvPQRYG1W1IznMlmk
piTq1ExUMUKsJkT+qPBAADcOZnEyxFBLYI8nj3wMXwe/hsJSeAk27CSqeL7wW2sFvBF4Taehpa+F
fk2Lt5P5Xlijp4rspsvJrox9ju6pSf/bwORF/FXLjEAiOYcUKikAMjCrjqHeFSRKlcaXWN/NgeyY
3eyWyRMBeith35sVUQgdQhn/3Q9wWU3Damjl7QDJY56GfRGgubCQ2I3qHhgRBKTElaq9TdrV2G5J
T3NU8rus6Mouz3RXaaw8hotazrRp95Sscy14k2PFjJla6wUKDYCHflv7QEF5LFNGRIpIiJ9/01gG
bXhbuX+LFcsz7LPQH5WM1jz8pFW75Kj2kEZYPul9eHp7z4HdUYrahcjNgjni8KYAqPWFXxHTzVHH
KwTSH00Vu4JUGbqZi7jqIhcpUxc2VDjRFttIXw4vjDzcijzRWY3Wuq14NtlCGZNqjMR0qFKHeBFH
JeMPn4NXmsaN0UeXuGDu3MTXkaLtyAheM2Ba1TAgwkZ4STe+gsNwi1lfvnSiQ8GR1wCQemBNcfOK
0fbSjCWfvr0psZ4OHNCHNHMUfenEVu40RkxNVNdOH1QIZbL2gk/UKWD9K4G9t/Snugb93s0beoZe
Cao3e8t94aBq8CTYzxIWTjAdq6kcrzjnO0DgNzEaoJRKUiJas2H4xXZM2vMKdvJazuRl3uBWLdHi
D2bGeDsmOIIvcarx3QvdU6F1qWm5EZCKcu2ZozRiDvsSTPLJipA/mnTr85swe9RB0lsQ9Us+ON84
iVlBzKRdTaZ0VaLhUEIdWCt9rlTejC0BnNLBykentCHDVjvJFE9lej+lL5htKBJ0hBbR7Tw/jWp6
1aO4kNnLVN7OnaHMGxJ2mT445LvBqOjXIC6c0Le/tt0L4VBQDKVVqjyVcu/YTUzY0EPQn4NAQeTN
CtU+d80LHsrTgMe87lAfaLLTW08zRowmuGob+1qVmm3EAAIY8xF8kquzdkYWUTC+7Iy1vZEHG2Ho
vAk0/9JF8XWQdgsuhdenOHG3mjo7MpzUHowU0wmXORDyu2olZ9auVnat/RhCr2yaAGKFzIoFvtVg
kKOhZNPaQ2B/TBYbjvRhoDWtrJtMHvYS45ah1o+QKLcQJVAPC3ZUo76VoDbVnXmPHfdL4C/oGdit
ILzXapCdowJIKssTDmG2XB3ncXDWB20PxMHrk+TQtJysmghcrv3kEw7gW7OrTfJemk2H6dRGrewL
SWQfyjQdG7u9SsroAvvELfrMLW2YW30YoqYAXG5xA22dPDSQTgNfeNMQDLAC9DUObtJqFCf3tbc4
iw4hZL6y5IjbdriSxaZnKGz1xjVAtBucdWuTvERCq10tWdN/WGd8GhTMbj7Ja31QHkNOpBTJONoP
KeOxUGne7Lm+Vg3QxEQoQzGic06QU0eCjWHvw7Rdp8FwsdkOaCvt1KgmRbU8lRPACLJIEr6lYXwf
LTRtwbHmv4DIWGv+UcSa26oPChPbaJzXXXLd2ambsUWISt43PU3QoXd8cpEUNgQNMVgQknQZqG4W
TvYqternqSGaNsy92TQPkrIBLrwZZRJ4q/fKFg5pXe5US1twPuDeLDiOTNYlWJgpneW63rcmoXsy
JB+tRBrx7wqNuc1n2+43N+Sngkegi1ikQ7phfmv2fe/rEIHGXmq1qYtF0tWcHGWfetE2cKsOoLzT
g3/XHsCYSQ4pjGsILY893Qdkgxv7FxZZgTjjc+klVEE7yERzu6gkfuz4pXOid4BDl98kezWfCEHY
44BfyV+iu/Iq9YCh7f7+3j95yb4Ve99f0fjUYyRBSxai+nbFyePYv+23+XZ0iEfe2K5994urLaXj
509aVWRL0w2Dc8pn9QeQG871QhBNe2rdYJuvQ1e/mTf6hkyXdbAWv7chfpCDf2/IFr+63tJh/c6x
IyB2BXbH9QZn8GYX8VKxpQTqP+zNIoNSfEc1vL+/x0Vq9tMtqhayZl1VNe2zSwvVC1bwpXrOxLSN
JQlCYQUEX1sZasxYJPyF9o1mwd9d7qceMWlTltlwOTkAz9JNq079kGEh//1N/fVjgmRIE6ppaMbn
u5LolwED6LnMnqC2DalJnrpXHeKAnGAdO7+42l99bRrza1vRVZuQiOWmv/vaGDMZREUBHuvX0Q1k
aid2USQmDrzgTcEUyPX/G1/a9xdcWiLfXRCOdydD36LlQdorIgGEoEiKOHJbxhnlxX/npdNMRVYs
Ojn0Wpb7/+5y6DAIvSSf1p327MHIdjErQDlApWutw+uscH/xef44SPj9JQd/qcJTUTVUV8sz+931
+lihH066N8tK9YAeYVM/5o+jk78aa5b+Xz4sDEd+eia/v9wnS5FtSVPJzCV14x09e6fZLMJdfRNv
4735i1v7q8f/+0t9WjA7vSnLMUL6GxUadIgcYtRNodz/zz6/z4tkNYx+Nk/ckL4C9eeCt3GDvemZ
GxC4iOx/cbXld/68gmh8SaaisVIiv/vx25ILCT2Fyj3pq97t78SqeKGJRpLGulxX9xT6HPEcAzk6
wX35ptj+/eX/6hM1UPGqYP+WNfrTs1IQghkWfZ25irjzRwpzOl3Br1YtXCI/36MpK7zbJqaUn1bJ
rJzMSJOMZWHu3fFI4sBBvsD0drXHXxnYxV/dkQ1HWpFtdJGW/OlxjPxJzQlMyyDArcYnQl5c81B8
TdDBG6vuKLvtS/TLJUz5+ZUzbKFrqq7qFh/k5wXTUMKExMsic6MH/1STE/MK5NXLb0O3PERHzu7j
PgpdCu5j6kVr8K3SCmLtr5btn88TP/wWn3eHro6x1wRV9m3/i58nUm2+vYrRxVpr2+g2dSzv7x+f
v9gpuKSlf+tt66atLN/8d2sNdLiusjvOw+lx+ajVg79LnHlPEOR5sXf84mo/96p/vNryNXx3tQHg
jU6Qceb6L8vRzTxwtHheXAIEa69rZ9qm+9z55VX/8stF5iJUFZWt8tm01CRyPed9l/GGDh5SKfan
/rCsB7kXXle/v5D/SPf8v03RrCwK4n+fwX+yrf0+JTmga2r+hXXtX1df+6j5YV6y/Px/zkuU3zgF
GIYtq4Zl6MqfimbJUH5bjiQyf7Sc3vnXf4/pBcN4gauNfYb/hWWMt/4/LWzmb/RnBXN6zHE2T6j9
T+Yl4htr4/v1ejmlyDoBIrLGGsOO/uMzGDSMoBHCYc8AoztYMOxM+8qKaGKZ8UtT1swfqu08wenr
oE+rET39qtqmpbKz+hb2MiE0Pmz9tD8oIju2c7wWtGlHgyDSlGSsbGLoLEAovljl7IBZhNNHIyIs
HUkJvaFGHNPNl6ZqvBLbbBxz0qQ/CiFvH8oW6kL5LcAyx+ngmTh5TjYJrFMVi4xUSet8nq5iUyIj
IB1vNdt0scaJkakPTShfSm+JID7NeuSqIEXb6caS6Vdp9EbwlY4lrVlfbBpLQIIIbvK53+Ua/Rml
DKCi2TojF/0g1T0Qhy/YP7+EAVUrekYkkW6NUI6gAzCrNDrU7KybE4m55t6K3/rhLiMTVF1q/Rn1
FTT5CLtwO81OTWzMFChXVmrf9F3joYjbomDdd1F1sBm0IGl4nItm3zOdSWGG+qyw7GfzKugRecv5
EkVNG04nXRYuVS2v1QJTOy2ADvq7TdzhyAIpN72HGdcx/BItk06UgbVJivEX55a/fmhshBWIOxDC
f97km1Sd+7jF00OYL5akDdoHx3e/+LvKbY6S0zvc7goYKvkdq396aFoeWIESX2HKaJmM+358YMux
K1BX+rMrjN2YHqfoipCj797ny+9P/99WXp+vsexM3y3MedX6Rm3b7LW34UVfVxvcLducE67Agxit
/V9sBIr9+UTx7YLIeAR6X5Q5nwEycVvSJfEDmndxetsACKYX4QyqsfHV6Jipo2MH4bY0LG8saG/S
R+9b2YlyZBVkYKJEXlzT67rsnWh6M8oPM5a2RVd4Mc1RAtq3eevOhs1Mnfkm3rnSbB0S5jbcpVv5
QETpXRX+eANg9SEpburuSbKeASmj8riXYZLRYz0MLRYoWP2yeV9E75mu3w+ERK8Mk5ZcEfiOELWr
aGhTNEJkouw1ocfaymJN4vtKTNqOuRGtOyx4cneIbNlN/O62zorb3CJhr6ClXUHILSqe4OcuQIky
xNUL2c/ejC5XSSVvtik0WCZsv94k9UDDtVNvJKM+6nW7h6ruDQk9ntC+A3x/MToCyGK4935jMZ6I
8Or1Wnffjv07upWbNKddguiR9wj2d2o8FBlTAiXdyJLCgdHAox37+Hklz1T4xPLxdqbbOSijC9r2
pSpjrzCohavwQxHyuVaCVyuYv6Y9CvQECoYzNoLREXnnRn+Mp3ijtOW5qC24os+puGXw5GjJcBEQ
Kzlluj7ZoAyZHNEq1xU/QfAleH9z32ihowzaOhGM8CSsTuD1zAoGvkUwZjXsAgXRfzNjUUyDi4hY
zBDbhNNw7MfWtVT9aho4L2GBJ95mlaHk7gD6KRZcHZyehnT2xwTHX7CkVe/SrnbqLtwsS1qY9J6a
lIcWRS+xkm6pq5LrD9rONFqmm/5wH1XKFs6/BxC0JlmiXtt5vjZptJdlAXQy1NER5y+VUh396jy0
rwpZc4454UIE0czkd/Z1QN4M2wL5rjJJbMhxfg4MIopl7m1aG8BlIPPpa7OnkizAIJzx66BRQajS
jRRIW5U1rmoHYo1MB9r7q1bFYmWxFsk8bv4A8jxP+XfCAxnp2D7s4ETd+UlH+glap5D1inY0Aq/V
HN+X5pUaXoU5PGeIxxqBHHZIAxiRWML/sKS8+rrilL3FbwGN96ql59mkwSaeBvJs6KYzBLTlNVBl
JwDF2BNZpA/ARaOHtD9mU3dP0iLvpUK0BU2OEgo/KGetZuQg27eJqq5oJWCGhLsIcRYB7kWKLsSn
4gkeHE3HGBemYc/0ULHdSRm9WagehB7HZEDBMYF8e8st5AcQuV87aWbUlB1sNdgIu2O0JLaT0t4O
GtkhJUquztxIcXKRTcJbF1MIFzezjI0rvE3ilsljsJoJ4pxg1X5bUf9PHwN1Vv3/+hToFA04gxtM
bd8f/Zaf+ePkZ3HyoyXLHqXQT0OKwh/9oZSxljMcZrVFCCOsRULzp5UNNIYlbAQxglfU5mf+OPfp
v2loayx8FjIoBGKq/smxT/mx8tBpFLOLLj0+XTY59H2uk6Vs7uR0Ys+QmsI+Ssna6DOKWM04qjW9
d0WdPJRiRLPmVniMcKeBYTbuQuIVjwwVT/4YEOBhYjGXpGmrRt0joGGZt3VJBsmuyUSZ6PFXm3wa
5APpDeeA+fOT+f7dB/5X27T5jXj25+mV+0BIpxvcBp8yH89PhWpByH1YtYpXDrLHu5I44GTZIbsU
s+ugXHIl0vZBIDZhi+yjLTPNq8RiimnSJ/is+qbta3IQimCvZzYDcZN3ahRM7kaDTGIl/UgUqTqk
LCBGnbDjhqRBmZp9sO3oCfoIRn12nnkKcJ+EAFrhWW9VQz/Iwa2IMvI5UeGjf8vyMyYjolB62bHI
+V3FHdHsLMdoHVqcghZOEyapb1FSf1Q6UkMV9aWeBu9aoz91RocecQjYZsekvJnC6Wyl4tpUA+mc
6z1vq1UwcNUaNm2m6E+2IRmv0oxRWmDojcntXAUKMgxFQwTeWdUR2KlTG29qYqgwJFLhniqqlLUe
TCyTYg6Og5GwxKsP2Be5ciyv445jfWBoh8m3ay/rmIGHlsTiq618ZAljY09eomFgCwdzY0fRpsj1
ZFtV890IE9YlSJGc5R7D+5x5RsOpuAsITbGbNHGZaHgB/amVhRgYVAUbBYT1x9aaI7LcQ7jUo/Fa
y+hkCoXuw5h8gd1ibq1d12IX5tc5mVjbvGpoH0P4GpbN9q4eFXJ+gbzj7VL0QycVyImk4KzaqC9A
IK1EOVXOaE+1G8QBXZwZVm5ZsoFIEfEttLxB4ZdnHTveypyGdtMB8rDr7tj4yX1jZkQceL6pEOs+
SJzYhsd5kODNakssYKZpqwyPoVt2BRPEDPvx0EZkbVgFc2Cg4J4tSMvyVdS/jVgcz8R34kKBrI9z
yelb9dqfi+ekRV6jl1Z6MmJtKyX5JYTRTDg1py2rbBc6NYm2WdftoszHXjPo4SrsZVylOkRtG197
4kf7JoYaDEAZTojI+nM01cZKR3WaY1ZiaJ2tyVAjdzYs2w0QxurZaOW1qTDMBNZjumoImFHJalrW
Wb5GFBrzKBdfByW7T6Siemg/9DDEYqJeEEU4k89RqcsCHBP4XlcKIgkP5xjHDYrJbC9ElqOJqzBc
y5hm96jo5G2h0EQe7MktitFf6S3eVqdOh4aQCv0DMCoBXrKAciyOFt+yO4n9ZFsaTH61uarrwNzl
jWdl1dkfomQzTRhs5uhZaPYJ3flD1Ih7X21fDOVKygjyoM2S5OodofGnyXBMdYmjPtQkPi/TaaQl
sXYqFVQd7QjXeJwAGHT1g59r+Ffl+6YkmV4mdborSTHrt1ErnhSlvDRdcx+0FLplSm5C6u9SXJFO
LDfGluy1Kwkr16omVmEg4HboZl4Dux+cLrNQ9gIrAMPOCWrU7Gs55UuKOI53uoAa3Z5Aw16PUVI5
bAcIf6JdW0zHVki+E2nFQcbrwkqlPOIZQ7euNjfN3EEXyfMvSHkwDjl9lT/UmXQ9jC9VDfWh0NW1
nZBUbwr06ARTqxkSKVoCRMDEJsf34qYI0405C4DQvIUjKoRdEUIQmRg3yyEzZD97ClRe3FCxvgTZ
S0gyaO2jC46V58gnMS+AdiHgjvNN5tvZNi9GZuREqvgeR9ztmIpDVsXbJtFe+qE8Z7XhhsQreH6N
tA9h9uwPcCw4h2xNo7kbJZQIIGVGc1N0MkA51p+Vwek278Y1KLh5XaTlW22Ex1ChQzlO5huNbqjh
pEQNGPg46Wpvcj28YAz/UmTxwaw5YTWFwijGQP4Hr0NiJKucOK5eJL8jyzUv12RhkuGlNs8VyrtV
1WWgLcKZwDdWoWKS1ANZJBW4+NYCX7mZtTK4U5r8Rsrw5CwGbaQ17IyCPtAOI06zIqQoWcdl1G5G
0l5nrR33aURftZeIDO2NdtyGqomKAVOPgwkhAI2THrDooJoch/7WLNhEzKnBbYqRjwRqkIB5QLE0
zR4GNxMqUId+jhSPXRCSoCdFafhCzfDUSqK+xTJF9nrBQlJL8zu5ZqymdRLeRqNvbMj3lrazqRXX
SoKUsah8dW00QbCjR7PP4jS5TpR0FzTluLNk4iJM7ibNyvCczyCmJ3y6tDaCLXbBe76yu9ISF14m
9Zj48xLLpF4yKlbAqOIa6mPtdqzsVFI9DOUa07rkq+qjSYRDVc8EI6tNtTFb7Rj6Uvua+hbQGk4n
d6FNWha+8MTtaztym6Qczlq5IBysInkJqPBINc6mEw4z1Y00kCakSvVkgJXTGXsiAwZfEPuV9unW
bKP5IDrLRJxOU0KQxXUTJJQbVinCt1aj2NUKub8pU3neZ3LTemSwZO6cFMCUiOLpLNJcc1HnvKnS
3Uym2Tz488Pkc2SfcedejZoEXT+oyk2TXiSKUtpIzE1rhslbYcTVieC+c9vTq4gjiyTdTJClxio7
DrPk+fH7jEHtOpor5Qb5HIkjsTdKxIsRSNOcM7wfTtWFszdUYbivwQQpQRR6qhwNrom49dpcTl4l
xBPPxJSWztohnxPSZiyrOGfzEvGjLop/rX6Qy8CVJnOH2U9zR83CSzGE9Jp9isQYaccqaa7TIXJD
qz7U1X1eDtGOwJh81eTI8eOowTWMo7qA5cbuSo78nCWkW/V30tDyoJVXPKiWJ6XZcfapvecCVZjc
I9qKSbyDWTospdSxDSWV/9LxCmpImzu0gpbwb+sp34azvY2zGFNdKrH/4ugjNTWQPbjx27BDgYxh
xZm0CIGFdRIWctQYLyaUlmfZBjNAj8SuQrHWO1hNMQt7qdo7PRxXfGc4/1Bb6mOMl64h6gEZU670
42oaUsBSvvnWKN0RSThebvFmlZwm7fI9zytiIHs/dZOq2ItRRd6nkxSDeHMV9zLyqYVwF3bvrTbA
RQoJevMtg/AMCSQg0kGacRUsBM45MqwFByHxqdVgEIHPmf34ViQ5qmaFo0hHPZuQJO0QK6utusb0
gijwOlFfiVI71tVYrfpefsPw8aElFfQu0/RXhpbueEbvqrDn6GhRkY79XRvF20U9ORJCU9R0KtQo
3EDfdXIJs/YkgVRKCKpdyZK1DVqClbToNitjBaYCErBSopAd1L1CRBFpOcjlZPnd75v3RFXgWMWw
xLQ8Pk3CfC0N5q8S7Q3HShJxqJqXGYbXHJ/H/Gvmd9d1V5IGYJr3mYpkN062RfAfzJ3HkuNIlGW/
CG0AHA6xpdZkMHRuYJEZmZAOrb9+Dlg1UzXdNtbWu9nQgmQIBgk4nr9377lI54Jg3LSy4Bpjx78I
lgxm8+ULmMiPNh+N5dBURJrmb6mFRV/p8fugySeDXJBqLN/HulC4DTEXjcGXg+4cB88Y2d42avyv
rBueB73Zl9WbWcS/opQXk5Bpw3bnWufjlbO2idi4J9ZZ1u0t7rkEJkHckDjqMJSMWCAwKOPoXHoD
Y/Rh6MxFV7zrdQS+iWCmBbjwpyK+dnr5Njnetk15uRlwCXxTBEqCQN8ZsygtqvD7TDZBOznDRytt
tuwSKb1mDW8S609FHfRLYj3eSH+iPujIjUIXerct+RSPvMjO25SV3EitouEMm01Y9YEKj6hIuHfz
Dj2AWWOLA4TENRarP+TZWkQPJScIKOZS7Z2+EgtzUl+5FumLDDV4lI3FngXQMO3NMB9OlssD+FR/
jWXq7IuA3rrhvohxmG6zI32rNDYnVRcjfSuTM5Ujl7bW0DZDfdKdMn3qu0DfGJVrr2rfF0e6Dzn1
QeW+N8RLgLmY8Si52E09FDqngLWTeeUp0fX2ycjTc0gSx+gX1kca5PZ+xL9HvnsrPhKNHDWVvUfp
VJxJCmxuNJ/e85OT5P57mhjBGTALPYv5rt8jTDPZmDgqBEUXZhi5G5TRiljQ0bGGi/Jg9cvSf/Iz
vz14qokWdqJ5T96EbrdNsnGrF9D50FWVq4o9wFPgZtxQDrP3hzHZm+NvXPTdlkS7U+CY7Vnr0T+y
ZrtjXz5X3W+4GOiTYQQsw/bWO0H9rOOaevHuQ5V8w6RJLpjktFfHLV9MJ2+2ReK+B6WdHypz4EbF
vzHD+7u+j+J7YFKcT35u7aRq4/vjsS7Efp1OiwFPwiKygC6IqCGywrd2XgxijgHunJExneB67LrR
e8fp3cy5wers5u7VmeqnzvJ+1aoyF6XqP4tM5xI52dtg8iu2RJP+aSdMQIYgbi8mJS86yhm05/lr
iXiutaPsVNg1ofKDke7LqetXot4orfrIMRaf+ypE59pr72XStuTQFGw2hLej54yN6FRhqNgYHbr9
QouN5aM6MmyThVgl1pG4L67OcriMyAHGEJdH5td3LJn8cMwpnjSOeKbite0+guvpCI7RJTzhbl+H
Bmws1Npxsc5VAgc7UBcnbYbb6M8hnZizV+UYk+g2/yihU9kqbrHrhAHXsXtek5+rO5rY62Z2LkKv
3Tyqtchquz0fuuObvzjvIvLOUxt4HEGEQZKdXTBaI0FWt9FkvGEkwxNrJy4Y6DCbMbUME3W2GlZx
4qgXQRMdjESXxQpOi0HxqACA+CB7vssCcI1Wo+GsrLA+JhCrMo6eTOlPvBnuSqtpZQjc55sE8+uy
7cgL6jRb7Dsmcwx/DHGpLP2qG+bVmwvNZsjZQY0V4QVOcDaI9fIXpUjmhD/NJj2qyHatT4aKq0E8
s1NEx/BsP1zX5DsykwDg2PW2LvFrCyyXP7Oi+s5LeQw1TsV5v6ocJK91502XhndxANlwqqPgiiXZ
eDGU4q+QVy8s9P1t0G388Qaf59YBdYCs4w+4pfhkm2r7+Oj7kTZuJ8kpdcvqO5uiYqPCxNsOiYHM
oAkpJf0q2kasAJM1ktPZmMncgIUz+PgcBcWAGpzkGEva2k3a0rCvqXmohAN8rMvAJU8yqJzb42Gm
qrAXJ+3J8AZr6QmOL5ccp5XREZEd+0Rj49zttwhH2UZVJO+iaZWxE29skf0ZO6CW2WTXywA3/MJX
w8WcUu+ksvJXHcEV0bWXSr5IKvBlUHpsS1LdXougJBBsfq01+ph9Q3UuheUvcwI1VxSH6bpokfvb
xQRaMB3iuVSg91QO4XNfRVxYR/pSKuzeNFFQIgDis5RJNZgCKIwtf5UlUXOMR6tdCqPEBFWOh1Cb
StAYeHjAS/k3Z94aDCr7RTvSOOlJkW0FpbPu11fPpmCQtAPmz2vvdMD2ppQtNaCmtyIPnQPq6V1H
kb4MCHrMEuwM9PZ3BBIZL6OX9zjN8Mf1Utv6iqRAo9XFxXmcmg7mLOzC4COr2No/lgQVAp2oAMUE
TZM+wwUsoV6dHie5gV2rEio5xTTGIKPUN7T670VF20wr2uew4PxH9p8sqwHiIAOM7jxMA3hqAVLB
s5g/sJbYe00jpnp+/dI36icN2qlSH/nAnidyIpwQVvvshMBQ2/ncQfyElB9oAw00z1oOfsjrlBX2
cwYrIGW0Y0EYAA1ObDKRN71oXa8dqlyuc1Po51joG/T/8WmwnwNyrToh9hUhQ4uwmgRtIF4EQUE/
03qAr0VQpCkr78oSrigHWuuYa89JIIO1w2T2UPot5B4LMJSbstsunoQftkfdH7+bBuRpEazZeLjL
Ik3ci46HAqvZiI23Du5NqUdbOdnPtm6p3TAvvIi7FZki+9ovfj3ee46z93o0xVOKTZHdGYOQyY5u
gK3YfDL880d3lQ5DtO3UeAk8409ouflGn99Gq1Vip+NDm8FCzr50meh7YJlSjZkYRfSTmKZ1lplw
WzqEp8aUwYWZmgsjpBcM8hA6o7FdoWaL11GptkZbE3MeNMF2MoaBz9mcmNEnpxBl+o0NNDuRfOe0
Ee2Ged22wvzouiHbNdkEq8EPrGWETWmpxzhLQBv6d7OGk+tP/lGYdbOKFaocl1q06Uv1q7D2rmCC
48cnT69w58Aioh3DCi9KiXgVM/W+TH+6amAIN6bbMUUOUADJOJZFE9L8Fd0yyyUdvnmVoMAqPpPO
OspRZnuugB5xz3/SSuinRAYfZQo2hb1XfAQR5sJnyzEU5g3pu2nHhK7v4Yw2ic9uWXwJP62v2FFQ
0pvBSYz6rqFf+WSCryo0HEbzsZk2zrrSU7wHSVasyLjvtpHom+XjA32cMRp1NX79u175DMxIG90K
PX4VOv3JoMqOgR5mN4Pr0KqYTzLZeqfAs5I1KepcWwBm70k5ucqk5jjo2qesThTBbeZOehnXQd+W
KyNktthSm257n1mr6IjNVEQJ0kwQ1Womu6wl1gTGelF96lu5DhsdF2KNr5EEFUQapcvY7HE2Aijn
imvjwNHibEePsFuKGMMFS/xPl6HS2kjbck2KVvFuOgdfB2diNXX83P/EaRyumeKGL774Mho4okNs
1Pvetj4ZBdYA6/HcDeG48+l3sbBzgEeDYP1qHdJmg4JE1844u3N5jJjfpCm5T+f1yJwcRBDs/f96
R7W2Zy7QEBT5KCkw2vfbYIR1j9/M5aCQ9eHxj7jwWdC1hKTQdvVn2JA4lnjkEnNlClZ9Sq4MoBga
LwwNjnDgRnpyevhccvxz+OXFYeiDjORtHO66U+WXRsOGEPtcKTSh7Yd4co/KSQ1nkVY2TMye7SEj
xj8yU8O5zNz+nHt9uplU1+K4tNpdErQCYa/YppWTXDXWirtWVOeEVmNXif5UBfMOn+09ccW6ueMw
4vOJ6nciK4YXb+/PaxYUrNucERe6/iV0WExoyFwjhHCHMZjugtyER/EyWPYnG/X2SM9frPQi7NZ5
P1ZPLAl7PzDbW9i/BIXQ32iZ2ZzonEEy7VFz1vH4K+l/TxWqlKgs9Ftm414KPO0tKaD5Lpn15vdw
FHTfZevvUr34EZDIEGndcDPjkp2zTYO5VtMEuoqLKFqALez98Bz9FEiPLlPtUuo4GvN4q1SHTKc7
47Uki/uWlm1SWvEHT1AZuETv+qx1P4pBX/qyqLahT//fBk+zMSJcH1MJYU1V68QojZOU2XeKOGrj
OyD0otB3kczwWuZzUzhFtHXCdJOqgU+qFnzolU2yxZSvrCp8Q/u0SrRzHhnFE4gHnCqMT6uk1xEG
Fc6iSAz+SC+VWhaNyOm101wGYX/MrKjaNSROPQrPMfbqIwMUKgECVzpb+1E32SWnp7x6HOZkkXon
by4eNQumqRbQX3U18i/diaFL4Df7KIl32jCWv+J0Bgmb5okev/+aF+rCAqfueHuxvWnOahSJ/0Hz
nY5+aq5EV9kki/dPGT0pRXv/OE3DLwBi2j7SPbbDRu5dWVWpNwKTVm1pIIjSsorxvQp3tbRoYMLH
20dW4zzFRUIzMbcvnXjvGC0/+ZDKg57xTG3Ec7AEJYbhBeJVlvwxGgC3Rw+10bK9F3ndVuvxdMrE
gIumipWTTPSNddGtHT+7K68/aVKqjWqHq9Gxj/bL4P2xNDdlQc8Eb9QpoPEHKqUO+CTXpenUZ82E
A0WeLPvrIbpapTXchkH121LLxrWKnYUpUuvMPKGjLx6TjTga+RJtx+HxygoZWG+kVz8HfXALaGoe
o1iy80vWVtsHy0eplHjuNrW84NxsrPlYsWCra6ehnrxjWiBQKcLxmHgMQ4g6KG6qSw6pLdStT5h7
NZiQs9ICJWqN2JajgkJbMnlRZSnJTdQxBtNKpK18VlPzndgTodbzadHn9trRSsLklQAcHbF1rTPo
h7XYpGCvra72t0rA9Ov9Y5tAOpAW3X1Jxh9TwBGZvuGhTIM+RZTmm40CIlwgg13nbZ3j+vfkjvB5
miZyHYxbfGdkKs5dbWTQcjO469jpwaxJ8i5MXx2rOhTsCus/Ip/MXWs598iqyn0Jw2plRbLbDlGE
U6zyj46pr/uodTcGTcFlI+pXeNXRiuWDMeh8rmlGDoKThiftBjvYPmp4hng6HZSinU6j3bT7KkYG
ITXspJ0h3wT75dWgGnzPErR+K19JSaR4TOirmZ1TgjdX/jY1gnQPanDZusGwJ9qwPVt6CaF/Pglq
jMDs9sUeC9GTlY9PAFaLz16yje/CdNGXjrmLYMSsudaHuzauigW7p0eJG5IvU3bAVYquXOam5HSZ
P528j/1jtuSwEXbZ/Dd6aHN2M/172O0Y0phtVRZKTRNx6CwV/5cqbQo820o611kbk9wNgzHcKsYG
0o6eQnuUq0ctGgjvmqDvgG0H6zqbL8jdXMQ8XqM+b9NMEo1xbLINlLE42ARwFmTl9oyl/ueSj5f/
Ps7i/wla+f8QdYz04l8Khf8qDJ5DJv4mHf9bFPL4sb9UIcKFVSyEcFyMAzo2OcTZfzO7bMhcUiIH
wTOBrhLF79+iEM00/8Ngx+Z6tkB5gQiDV/G3KkSz7P/wXMeTDtNHR5jzL/wf4FMsiSHq/z7KbGQm
7N/hiUk0KrR2Z4PHv44yK6rx4HSo9yJjaA9+3G+zlJzpRkXBZgTcj0arueZBI08S9oI2XLFcZC8D
Ut7jFKftKi/NEVbpcLX7cmBTbzLM0dD9YhqqDkECqG6+14exv8PsS+81S7VdWSS/29D2t32tzAPI
FZKXu54d5BQG5Ev0zT4DzfrcYEw9jCnDwv7xdEkf1bckcTuG89nR7Vwq5U8XdAFIpzK+Ta8y8aql
5kbTWvfoCqCzc6WW1iJcDeTnbQ0riJ4z3dBgFvfroPIZnfVpd0lm1l7ghf6eEUrwkgQNAb59CKBl
dLXn1qTERlChn/Ka4W/fJuWXC/xUVghQSqKyp9C+60Esr62HADmeMJ3bGHygCdNDgh8cn9JU7WIU
zIeqe1ciGY42zbcjBNX+GGlmefBNtWgoy085ZdIJim658XqLawntgWRljml+nLVhda3Jlyps3ktI
GRcGb/Iljrjed4EJq1RDtOM2wx+oyuqMnle9MhZaKk33726VZa+9NiHRk5Jp+kddVvVV4HG86iMa
iYb3CIxxm7JKS3sT1X1/d0aCRySB81WWYleIOm/n5jJdpLNjapEadXZTk/1hg906tGUud11kfnmU
JkdnvuntgMuiS//4GIJ1W9tG9xzq1pnruv/8uHFN42riibpUTiAOlkXrMeoYp/WVdffbJrr2dfxd
ECQr57E5bZPDOJVEjPMvr6vAina43sJtRxn32abPyuvAuTjMjrogocXsjvT1zDDqt4J+2LmlvgGK
mFydqIEbW2jRzgSlRj9Ef3WH/I6Uuu3H7l5ZNvK41pAri6wn9vGXqZizMuw6/qgB5KcFQGEVmOVb
ZMyygUG3KMy4q8B580/a1pI/fGZ22GQLk7fvYM03taOcnZZZSHULo4+esmqqeRfsLa94fG+DWh3N
QDRLU7RffRqZ2zAvs+PjZizIDgZanR31ykQ6OZnQIVgc1p4ksp40dDbpTi8Y8vcdQRP/3K/n+6JP
qoPs2+epGarb42YoJYSVPrm4papuKSPUOrXPlWa7u8bo72g7etoU//smlE1/LOhxHh9fPZ745zFq
8vagub9x0UT7tA930bxxp4Lyj0WZlYvRcaeN9GsBpoio3pQ4nGWcweS2QmXdKs2AWeFrCZSf6KsV
hn+OU0h+LoNqqh3tpuYbmQ7qVvmHxyOd5fu3uDa02yiGfa3oYrAiZ7S7kvJU1+LVCK0BVLldnB4P
PW5KvSn/ustROMseqs/JjccaEakXbhwCtiCyDMy8H+cgw+R83Oha+CMCzMO61ccrE7DHygFpfaFG
VhgR4r+/QrgVrrk868uyziTwhPlpd75pbX53VuTeX4+ljS/WVcwEObbo+TFWBEjgDXG2xnmb2lTo
nThb5XNOs1BaWf8kkUbxqU0g19vCWumjofJlgzKMlKG/n4Xp/vezY665BMTm33Yxjpck07wzKpI+
8p5Szf3wpI3dZwQoDeA4gDKYmnzpgFNsNT1D5c22VQ3TyxS5zrGJ81NppOGltJ1ybSYZ67rTbwk2
dX9awXjsptD4zAt0UwJSwAvvlrGJpWcfWn0MLm2UOcvS+IGcnVVCn9x0Exq6juppKLd23tW7pknG
tS9RTeHmBorcxq5iswpWtIxtzCgh/QXHR1vuCx/pDoIRJHkTER/4VowtRL4tPH58D3X3ElWye8Ga
uw+0Irk9HipMQI2BsMJD4MDC9xTv/4ScHJIXY0yotQ0aGxjFj7v/POEmpbHL/Y4mlx0e4yFmPKiI
mmNI+n++VJBTlzIARPiY08dhbu7RGLy7furRYaZdT4l7sfMmuyW6al+FpLPJTKiAy2A4R1sflryt
cq1h/Pgk6WzVw438qetMYA1BuFznltGpREKwalDKfJFwlI9rZt5seyFGjKfQGW8qtrnbN6axq6ga
UaXjyxg1y+GKA2Sl6RqosB0d5INVpgahSfOXhibu5LyRBRRkSGA81ziHQxAdcoNwzhzLwOrxmB0N
5jn3rW7Nqhkt/3ps/mamZx0bBy5KcQ/cCr2cZW005EeMvc3iDP8vP9XQrSwu21cR5/Perbl3etrc
I2qOTWOD52jCdJa8aeGfvs/S4+PZ2gPzMYLrXAF4Ibo9tV/0uJvuQwIePpby5fGQkTBNdxB9pRDQ
F48rl5yvXBaw8o0Af7R8POa2LToOeBob6dQz6H3Sn/H2jFvbS9S+EhFaCQ27uV9P54SN+xkoSvpk
qaJEc93g9pjvPm7UEM/Jf+U4c1NSdBqKDFOlnzpVvRVDKj+AYmP3Lop2+7g7BdlZjUZCbg+pKVqQ
XhAGfjO+JV7H4iLBWMrYaGGHChWK2qI2QTxHbd2/6EwxHo8bqgwOJdCyeeibfnhd1QOitxqG7BOD
kSzSLnSsaZMVJSoUEXOUaSiEnC76wDgTsplrh63XoFNtjO5zMp32JoBjojfQdrqsxkNQKERMrihX
ha7MS5MY6cHWQrL03Ma9u70Gct92uu/WPKBlhgbvTsMq02rv0pr6PhkL1h6jn2brk6ltH2XV2ETe
pefZAdTNsyxtg1m/ZH4hC3+VMg8+qiBXNyD4uJUEgno3tVMIKVxEecntfgwG/8WOGuBrsf5l63qx
hHmcXyp0KpcoGZHPzU8kRfsCv4xgm0yfLoIyaF13KBwqtKUvVT7dHFP8kJkuXlPelLUhh5pBpG2+
KiIP1j3s582jLvznrjmXiY9vfjxbTo28s05sslLLl6NtypvlUq+WjhfvfL8K7rrOv5C2dffNOIi5
d8r41XC3UDFwfUj23kD5g3srKGQd+kNfY9qirGnkdCXtQezNLD6R84nx253kh+bbt9Zokj9oS9bQ
1tKftRhhrrlBQvhWX25pONaHrN5VyvYPvS2bvU2Q4gH1TX0QrTHsg0k1R7vJdUYDQX8y+8La2qU3
nSd3jl0sUnkx8WRvcjURZKXNBZAZXX0fI0SUTfKr6OP7NAT5yihjd19rI0Sstq+fItmmG/SB5pmO
pr4bk7E9ACwbjpLxIaGLqKl0Nz+IUHbHrpDjRroqulPBJ8whVkFZ07lVgFd0GGtGW6qP1LKXggQA
oPnW+KHbBgrqdND3Avbbh0JjGEjXep3Ra5FqCkQXjfx0izcZ++pLpwmMVWkPhVsQWmRPqNlG8Qud
A6KnPvhR5tAORzVUJ4i2ySUajWDFqoVG2cynXW5P/bFFz4mksGzOFIu0zEWBoioJ3mm81nvVTj+L
IuTQ9Nv8tRhhkqMa1n6jVEo6s0S0mP8wxPeEbvyZX9Q9F27QQOmiK/24OxqVeQwVTKRh/pYohSrk
mriXHXvahN7ebvkDidnGKyFThwxPAEA0mv8kOqIcI6u7J46Ibp2I3LkmFgcpeaTIqVQB/t5JnVOW
pOBNetUdM9OXm8gf8mVROVcjrtrL44aUEmDECacTByKdcHv8IfSu+I1eBTOZMcfD9TSWpqj6Zhn8
Da5few+ajvZ1G9d3rAw+GEtjPDtdnWDvZO3JYthgbhNoe05/5yjRoG07v3VQC8QTZrRJ3UlLoGsT
Ce/VC5SxcJwu+GEKVkTda7+Fm2wt2TFLBlgpY6DrrRg3Nkzb70gT76ndFvtasDpwtcas5I36hTFL
fBR9Hm/8NC7ePEN/qxN7+K5JWgVIn3/g/lJrmq3dqXON5Bx2Pn4j1rBPxi97GIHDN2niP+XQ1q/M
PodNSCjJwUzpJmJl7VbpVEHXtbr8R9+zosSZ8M551fVPaD6+8yHMf5gpileWq/zkd3b/bFTiCd1I
/qPDKb/SK2keWKHRBAf97vF4mbjTOvT67z5ksYsJ133tHXXIY5F8Sa8oVh3kaZY+o7zTj/r+6/Ea
o1JEtOTFiq3wmvZkccVjmn6ZuvZ77J3w3jto4WrB3s+Pf1hVZr41OcSlsWDqnCnbeKsmkruavCrX
j2czn12MRUjF7vFsrSqqZiwGx8fdUJcvzEqxDMw/ajfJotGd8Cmlw9eR7rmjsBLHik4Qh6lyDil9
2kNoS20/xaF74KhA/yFN6+iEjC91vTRPxNAY29KUxjmnob/pmDhd6rd66sAB6Fl07PGlgmYrK2Zw
aWasERPldzoZ+j4sA9iEtd+c2tBip2867Ed8EheH0cheqzH41ddO/03i9l6aQ/mZe/CA8yxDTjF4
zQkFjlonnZ59aAYyNK/BrOu46WnwVLcIgpo9QtCYxyBorJWDn5KT+trjrvyBao6J7RhkB45bRDqF
+P143vLoErf2GN3tEGB5y7jY8uBxYn1oj2EWm0dGxQ7Wr854AsmIo9mW/odkN+27Oeq16qTCnJUe
Keu7nQA5C4XOxLmT1VNo5uG29ks8j11tHnM+0CUW4/cKhehl6F0y5oK0P6ukFttGb4yTRQT0zulK
IA+xHu61QURHr6oxrzlWeYhyFuAQINkszMuOqGC9XdIVwckaVb6rq7hbKAEqNE8YvIsqtLYDFuK/
7j4eYz68CiervsVKps9EYfQbKi4u01+Z9Hym59l0ab3+VokmexGerl4Ia9hk7IdubUmbR0zY40YX
wpnhXzNm/Ns+sI3joHXmoenTZKdNnby0NWs3k6jxmaYPrVGUlJ+G7D4T3onfYExJk8m7cEHvdEXK
lf2dKfUzQEf3EdXeLL5SCju3ifd6YmXEWAKaIO+0rT6wJ5ZFLg+RO5Y7feyiCz5kf+3ViOX9vgpW
svAuUQmW1HTCoibV04LZmg9tugYYj4wzUWI7FaxpWeN6LPvhz3QQ2jWeGGsZpM08Hm6Z2B9gJG6C
gau23aTdD/Bon7K2qrsWC6QMPYV7Y4XJj/peIOc+WLW3NUy/JpY0Mrsd+7wnbyAnfDHa7YttWNPW
nKYQgg1v6+lxE1jprcdTdODDDcm1bEqErUl3bYRsr+b8lW364dbG+gQBncf+eYL1NN24IyTu//RE
WXnlumwclmOBotu3gpvodXXPxipfjbywzePu42ZEIm2nc3g1nPG7ieT0ArJ7S9ISK/r8UMLsbdsX
Rz5xrg91OeCaNYd7zBYWebKPKnp+LNOa9qKYtT/utRFxWqQCdetOm4r14wceN3msSJ+xksvj3qx9
9w2i/XTHRVG0EFrlnaaIrPbHTVbGOHMKYnzWTV+pY13LXZKmeCgnHTk4OE0apQ1Oi/i30drG2kt8
96DN6Z1Dg72fV9kcFKS4puBMsNpxJvdV6bYOxpMTR7vOIBNIgmEWCAK9CUNPCXdgmRImpB+JPFn4
+Q+HqFPrgE3FmV4jv0Vtl+JNgqBngK+x1wG68Z4f85rvVoarrHjWvmymQmR2HAsSeU29ZGuKhUs+
RfEA6eAHAHkkLXf3VOOIKOo/KNxaKm/p4jsO33TEWlLDOZv168R5Q4e4jvtpGbZvA8Kg3P3Tu7+H
JNhJJ95nw9Xjhbv22qLej3RkXiNQBTj+v3j9nW9hLb3axrs50KLAGOEUAyDJN2ckp1f/ml+O8D8m
s9jYdromm1lMn4X6flQtAxqvkB0/iuU8ZYU5CLGFhwKLMd/iGwAF7SF2ONfdsSEBt8VZ3DtfMK/5
9h+eC3IWzZVefwbOsBD1V1g5yyhKF4gN8n4OWfxkuLEKms+gaVcp73PXgGngKswLJTGMj4J4Jv5d
jU7IzQ4JvMTDx98K03FB0d/y3xqogwLjVPB7WjCbU83OicAxRbNGd89FdbfFTUfVxSXINN4zb+Ug
pA74oFrXQyD2h1JnYeq/lSDSDJk1NmEDJKzMfo3RTxuXlBX9VAq+FArCWH8lumrlDzfy3BbSbJch
e+d0uPsM9Tk2QF33NQq9GABWQf4yTmHSxlfK/6EziGznA4CuVStuWvZLsHf0Sva3y9mNjTlsUXrf
tVjk2jbjl06T+Scos98unBA0Di9dQ+oz86dGK9d9HmwDRs3dr0Cb38KYZFAze0FwuE4Ka+EpBMLF
bJ35gDSDQ5yduDomhHlq7gK+xWo+3DriZJuk9MhXXyT1zopPXflrqlCCoTlbeiNDZ5REC/fbbFYD
CWZrfeTjXjYa4e8LPNdFv2EYbRebZFgGhACi/5JTj4fCMv/Yz5F/sMU60RZCB859YDZOdjAaaJqi
4aKqLePgNZiWzeCtRbJATydqVtb3GC/QW25IDYq9glkecXcLPAaYicpqbygUn4uWgbAPQrdeo36u
FHR0okjX2DuQKROi1UFe34zdmjSsFPsnjXm6HOVBezcTLKhvcXptoZlau/q3Ji0uEcxKj/QXxUw+
3dTOm93uHMaCPWBcJDAbMzqyLyvNZyywFjkKXDnbjYcpvtxO2b5OLrm5we7YlFyFth6xYdpugNHh
7xLYrzgpanz57dltzz2WbFyxBDT1AKZr+9vP+2y3jhcmFLF8mbRHz11H/kYMCK5W9JFnwby7LJFV
jRstOejlU13tE5Qf/hoLOm+EJHxaXWPJBo/u4Doe15737hkvZbWa8pswDt0fM10SJcgpoWj8VhuT
IoMA4PwKh97UDn5+zfA7dl9FDaCgfApAN1n3oDyX020qZxXobuKyW36YLG3hG1johqDVJljY9bW1
UCV9lhobtpW4dA4eolGO9P6jF833V/7LRKh4Y7wCoo/i7RAvPXkoIqCt38xFGrEf/CUM2Tg9SwoH
4W6ome3h0Mgz0b8uTWeQJfHKi6619kcXzxYRy6RfBW65sls4ztvkXOCt045R8dVgGKBLzGHueZsG
0B2eS5cVxLlVxoK0FKQ/UFRwcUr76v20wx0LMVOa+Uiutiz5trZALYmnmQZIyp7VO/poQbv+xGlF
oVTj2Hd4u9Fo0OwYWDXpWNGYPdvZq6BhN5RcRygmKncR1wjqmCQk6wwuiH5vufQ0MENz4DiFva0x
WCZXK2dDhWjqwLzdkNuWeVG/t61nu88XUr9b9Y9W/+jHLU2spruF3YUgNnI2we1+Gf0fu71mxY7N
so87ONi34ujZ1wgCpLkkn3qq85UGlyp7YpfHit8V/4up81iOHQmS7RfBDFpsURClFauoNjCqC601
vv4d9LOxmUWzSV4aWQLIjIxwP76NGAZrHZ3T7EAPxyFWA94A/VISmGlAiXN0aHhsHtK4lmBt65kL
exJrxJGBwhmL2qxvtc8h2QtAc2tYxe46UYCOyLkNxj+ieoU2yBbIcDL+cO/i9a4V20r2deeTo8yp
gfWArAKiGYl4S6D4M5kKtnJxhACSDN4qlUZfUHoID2yDdjbxzzUK0LC2a25ohnXTniiAMNys10fy
k7ywoxB2z53FBWtzBS3E4fARfRoCeeT7k91PrBVkm6eOWn0t8zHY5Yy1bTncxuM2LDfqR1e/TNCT
sYOzWFkHaCWJ5MLQgaMw+TxaDDFac5gncq4pvzpBlTe0pi6omUQsYpk5b+EfbQ0pvEvKHG44LuUG
lcowi9qJfVHDeszjMR0SXvdKCL+9Tgc/sPJlQ0trn81EO7BQOmrudXULQ5nrvVSwX9KlJI5Ax7Yb
vpLELbblek1Za6iNm0NO3qmEVtKOgIScF/phoaOMTgqJ7XRCh6kcCoObeopf2rqO9gnGB5n+GimB
1bcVdvghhBZ0eW9sp3ZCxZbpl3qykoO6OmBHxVBtwh0zn/YiBxACppPpJzSjvcFRmSKigF2kHqbp
0Q0adu4A3FPblfu28NKwNZx1P4qX6aBopH0pDbdhvJk0CXvdq8Z2muXqrhcSb5C6K7NTO0a3GVDI
BzrF0leJbnJv4nHYa6npshWw7XZ5+V0J9WWxms9yCU/rhqqXCr0FKrR+xluGG90WteIq1CQQ/veB
/tr3lJuvZcb7PcJHPkT0wzUOlZ3GzpOM1ZncEtVGObLP2esmkhgwLmaK+LWUwNQTSqlsPM7dLDgN
m+wyyAeze0TqetPpNhd9YLDsSANEb+6uNWa2KSKgVOKeGZkN3kOFgKfgWdcmdPSeFLwHa7/VHvhe
YNJlYbksBx/4YBdGO0VGOkdBNcQigeS9Try3pbxrYj/vVdP4xgkiLDcpekD0oSIoJ29NJVpLN5NS
YxJdBVjHfdiGbhAlX/EybKIl90PjaMYHsWu/WYp7B0ghz4cwDXNgStB9KbQAHcNCpqPrjLTI0pAC
7XehsyrsZhpvDU/LCN1Q+K0QocvM3MjmUUzB1vjPIpdYXMRtMPaUTK/yR712WMp022eIV7U+PqtX
fre4RNsitPaNLvmCBs295Abt/8i1OmD7OWBQOYxNu12KbaiHJ/5l1oNXw0yOowxlR+JHgsd/n9Zz
dqQNfxxWK92GOHdFbEkIXa6D9FSqGJB09RHrzUfG/4dev/Tzu1pKT/O30eoHdqOvWucuRiUuxA95
GrPbIOThDo9qZwsM1Abtp8HC12VM9KWIJRafA0Zg5hlEaYrcIFl2Q9KEDjNwZ14YC0NeholLkuk+
meIvoUOGazLj3ivou1mmq7RlZqA1Jie4a5ozXkk1C9RMzourRaqLG7izs0Tfr141LFk2KVpUlNjO
aBmP5DewTaqFGnlYIvUd694YTa+D3k+vXT+RqtH0rjmMAzmAwP6xNNd1D04/rKQ98t5go8rFt1QI
ZM/KCNmmDfMANy39VDgrICq4n+1WONN3FNIjNj4wC9tSvJgNskHpZDF+eKxOalP2KwvnIOIOFeA7
pyGaNW39t4TjR100vCrSw5oIz0jH7RrlXBSfAINdUU6QU4ELjAunoJlONGcynTX9Ne6JYChfWtGV
Ak9MSZNP/jUS8QE1iScHHJpsQoDruUUVR4dyET1GRLmzObttP33M40xuzezh5PO55ctT9FJuOM/Z
oW1xuTsK5/GYFczWqc7m96jcgkIelC37ilHsRDCcFWnY1NXie4yiWdkSdpH0Vxn4NncX0jlcJ78I
pyxsxpIbji6fl+PWQA/bbsjtpqK/CKZH6Gxd2xnkJ+w/jrbNdIMack4dtJYwM7I/sD5B4RHJag6u
rG9MjZuAHZLyei0/2biyGskn1ZsTUlDx5i/cmmehIdH3wuQd/FLioNLreyeQDzV1YOp2pRNK3lQ6
AQQ61qLplXJ2CpxUw/GxId9YpzkVJo3HEzG9ONxJ1V5acJ0u9EzdEqU3FVbthn/s/vxrgyF1Whzo
EvE+BsPuGgqCZ956wj9uVv0mS4dZdbIKoBOq923dw56FSeJKxHBhDmsTwlncQD1jt5zHrSpsW+He
qk6C2Jtqr7sYlECEC2jpDfu4Zdwsyrq2PIrDyTBRCHplicfXW7J3vMs0lySyfVr2OncU3V7xEYGY
i29pgBtowzgEYWAGiMO9yiuAO5WSRgPqTsIvfehtOOzUB9AQXzl3W9Qiv8uBnOe7emUksb5JPjnV
3Fp8PiXTccQWrqBtyVxCNfE6q+l+RY81Cspagp7oCd1UjbdqwK5DxxRcxgLn6MD0GsfPWaxO01pL
P4ryt9NF8gscmvgJbwcdqKKsJ55YkBA8ONJ10RVfR5qBZ3MgDdSCKyOZHpNPkCfLVSMztvsOzC+y
cyWc9AZ2ASgal2a+hAkz0Qv1O75jlvBZ8DjpBNRnaXIUBa/HEZW9dsmHlVwoWVGGx/Vxad+SFMmj
dq7XTvo5zwnpyE+CfhLT107tOLPGNB6P5rwvi29YiH38FxknYjzUcdell4QQXJFsNZxNBL7Qmqjt
YD2utM/11UsMzudh4Tf9S7w8enmHa2Cvr1SO+h4jYMirfpMbZ4ITMDHs5fqed0/LMuwUfJrgLCF3
v/U5BIYt1nerewvbK1uyizpR/etj6kCVK/yvIe9CookY+xPOQyXZdOVIi/hPEB5Ck2wj87QIjhDc
2uxXF0jsXh45rQQyuqMdJpAx2q2JObOO6Fb+IT5kFy2QbxdqQXkrcbtWhEfi8eQ1DYjbmj+mlxkF
d4q0lkrZ8qyBEdlBEW2jUZxEvlfWZ8SzTou9oPtLzq7/XZcKim+s9pzX+JSJGZFbpbgPgWmsr9uu
H5wwvxZcasHykHkGqhg7uXyJaQcRkPT/fxeyACgHaCxuKcUCVz0bPSRMiaNJ81GTxi5txXw7WpxY
f/J5h9vGSbI7D0/InzwUPl9V40N0lla5i0TSudco3JdcfqPDQB7EGgeSqgIh9CXp7py5oeU0A/eM
zlGPvJ9z2xN7sxyS1FNaXxnfG/msSPNmJJmsMvxa/0AAtcn6XQQFDJ+gzMIJL6PZMzZmN8+3iyjZ
UvVuIpRtHYXZIykpBE7avURDZZBQpc8lpix6aAbUCs+g0umMeXZDXgYh8OE8IDhPLAceBCtXP2zM
GBtDrs0fkh4JfmNq7NY9Np8PVExgzQhtwq4GXnARG1eKhZoLxFwDh3tr18rQfEYisXqdpkW5MdC8
866bgQeCxpwUuI9UdZ2aTKeqFl2rqzHNZIRbLVlxKyt6YIUgfsggSuaCHKAFcpy+0wbhkgNTvhW7
xQutihnItaBjPA7qi8xMzRY6Bl+CkbyPmCneBuKSxqL/jTETESsyAz02md610FTkoLJH+F5sB/13
ov1rduac7OIlfe318tdKcjocvdfGZO7MoTun0W1G+1KNzasOW9kWFYkuEqOdYry3pF7JYWpu0hkN
90SSOO1RIcS2AMgE8iOipv/+/z9fl8oeHXSqPtZvtBZDupg1B/ZAv7bco01YcuKUp+Ao6DkXtHgZ
0FS5SXgIuJtKxaTlUq2Nsz4KmLr3ZxT/Z7URziO1wpQbnhAYviTO79Wo2SEBouu/rT9TF/Khz7b1
mcLcgiCAiZyiqTNbO+cC2lp4W4h+XN3rFA1bxiHpHa13Pz2lbG0uXGWTMAjlg4EWiToBLp1yuEcc
GFF4+mi2DZKLco93yglabxBm0uXovYc3JrhMyd9xAnE4PwHItms+VdJnXV+V4KkxjcpsLnvL3nXB
0wCB2DyS8NzW15EXdqbyWcBeHZWOo/B5ka5BRozIE8QP4ceblOesyv4gniO+okyKrG1cn/mZUDgL
+n12Fa8WXjrhUir+BGiowEhtYzJQwsOAI7Et2IQHG/5iJHrgIVN131rvo3QxMG86fbaj1XTnh1h6
GO1wWoyba6QdMWyK1cFqHwV3q+4O2dEMPVHZg8XazNama29lyVDj1rHlNGHGirQbOK2JbzICxnL8
lgmlmRS7vw81XuBdARkz24km+zMWnG+p203tTWx/zfikD99yfVYmzcZkMYYev4ZxRSlRjgY7vfQ7
omka+boMRPLtTekzGvZ981dY25lfyyPjgUo7mAEl7XThKeUeP9aSbXUQIw4Rli/Gm1dhThS3zkVp
08aTW4z9NiIZxyyVfNOatOrMJO4ubRdam8LUwWgKqXYeEKfICzPusSS4ZpDyV/in8zFpWKhVOSSS
aiaqJDMAUxGE1KnmvQEq6mVUw7OMLE2KtGdmDd2vKsQXTZWaTaSk8w7WSjxb07mqiPPRiwECCnsJ
v/4SzrW5SyKwwqRLWXh5UtqsNPUaX86n4QOoBVddciWVzvT7ovUCORwetTr6WJi2hYgRUcUZ30d4
7tXUwY8gMKHgCJHBTeoG8KcWgSpoD1wwGv2unDhHSNacIEXWzaPI6LLXtJ8WVaLJQN9pi/wOeb1y
a8OQvQWapCeMbIzNqH+oQeyq6dS+xlau7+PKfIrDQqvEaur3Ns7+2J63wzLMp7mAvtLF4uQZlJnI
VQqQzQdNx0dLD4Llld9aUimictPRb3FFVWP2oabkVBYyDa0WfkKBBgVoRt0im7U04WUMlYdYmgAK
qJoB8UT7FlypLccisXuFSr2L/PIl1tGqJBRVbW+XadXhE2NaJlaVcG+CuLyh3bADwThYqMTOBOOW
+OdRz9mF8ZuOUXDJhGcxquWlReUyGQRrmWxuworBSPvsXzSGBKQtbPhGYXiJxSUhSFPtzUssMCRL
EE0wz+vi0aRBjLl9KcjYS1E5bVqVc8ZA2E0ZR3izjBSF3EwTMdLZhsLqK9AXRAMiu53U9zi9CCNG
5C2JnzVCuapuJccSW3bP8b+9LSbNnA4+4wdjhv2mc0/CiL2KKgu9iHxMtTxV16lpFbKKWbSkvvCn
QN6mnAmIwdlQ75qvSx3v1PQFnS9L8XbUCnCv4tGqaS8U7dvIxqD230TtVS4ch2jLSpSU4z1KCBfo
EsKsxpEOU73rFPMUL19pP1j7wAidbq6LfcwI+tiGhnlAL6gpCX9SY6eKuhOAn8CZM5ioErTpNg0C
+G1mdoBOEu9S5ISzyC/674PSDcdO1EQfJC1Zd4PiTlV6kZtB8hekfUeEA8K2r0IOszKAs5zeaKSd
23iutnMAAXWxJhylHQhiFI25g/f7WcFvyYg1lgVEbLZVddPhvw9D/6amYemHbXmSB0U6CEX/fz9g
LmqZgxEY16wNq//9IMcdXdP/vv4/n0bLiHiEJ/yNqMxVynjaGVxCYS437BOt6g54rZkiKRyndXbM
6ltWi98FlmATddK2t4z9JI3VqZOxAGFVf0hpPb8mIcEwGL8+Olzwmx6CJTw/gXyfHG/Qki4XnKMq
2YHkPCnhRjH3ZlfMTpo1jWOYYMqg22FOHu05m5WdWZQAV7Oco4kcQLbIVjx6Zw1HMSywbSbseOCM
ShvK8wcaIpRDAWOCAS9/0DGEKQET1kBjpYCVwPwQ8lI99GKbQ4OG1iIVHxPekR1fMComSBK7rSqL
03vRMiBchjOZ13HdkwG1TsUxU0NtpIncK/0utLT8JcvT4tC39FvMUjc4KdReSOoRNKCZC7rGD1mZ
uLfT2LScSVBDJ2CMbaTyPs5qjvSwwGhQq3s9VzSnm/rjgmKWBot0VscGGnwt3cdYf9YJHSuRmXkh
a87S14VLfvZ7100AfjOrw1tfvZeSuezNwGi3YyrE567rJEeCl6aH5exPcIM34kTDyRytzhlUUDWV
vvZyVJzqEIOIucpcs0uiM4O/I8RA0zMQN6d5VR2EWvqQhrL3kgTpeV+iZFW7kvzUICessKcFV5+B
UrhVTUHSGpwM4RMsqFdw3Wk0RGbTGyd92XpZU6xK9NrJURFzaskTBgbDi0TjzSGSjFGMrBdXZk9Y
ZPJ90Cs/gqSJXlsykjNa/YBdlmAHI+3RHyo7QiZCx1xxDOT6/EzCNytR7xbVcI/jkPOkNm7Fpfil
pynt1cHsb9Ns9n7bi59EZB9xwsSHwZI/e2uot51IN6ocemYQcyLgYa3uRp8pN+aq0jlQZzoAE7MO
pTkpdR55VWFWTh7PP9WkM8SfanU/Yt2tAdvfGqudbjGS0l0ZpAx6OnW6lXnuVhYlj5jSVBgnEN2V
Dva9kkD2X5ow8hCkmjckYuYtaduGY1sac9hhs+5bT43xRWZV02xyywocXTN7N47LmiSB5VX4Tpa+
c8CIwsNUfi0eRWReZxXSiUbfPsBKxDnR2ujFl7FugaBY2RLqTWE9Eg1vT/hPwzKcg/ULQ8YuCfwU
EbGLdi6yh6KWmxV1GeW3OdylpIBOy7EeTyiRbFFnhlpsG7xvaKF3eTP7/UDfj2xCR6MOWMMPUO4d
qviCDh7mNjP2vvBq5p9zfs+Sxcst1eVdtyNl29bvEFllWBlt5qr1bq5OAnq2kc263YvQYnJSRGOq
3qZqHHgSUnNvii35d63KYBitFpYeMvhULmjzJdLeZ8ZHqom7cAWXcyaLLrygtDEkXjeaeTQyM1ow
vXzQC82rk8MYiTtW0WI+WssCbBGY5imReSTPmMlYp3+ZaZ5vyzrGwzM+hlS2CA5o7IVNy6jeZrOx
RfFgJe+VvLU4LxTTZ5HsNfHJojaI+8E8y7Qs0heU9AAzfnIDUWQo2/ydjWCeI47v2n6CNEngj5T+
i8e3mCMI/5uoTfoY12fogss242eWvpmtOyQ7ISZj8zuRbn1yhIuIXVlKAlu2TpPA+Md8wmvYIBFS
c/QLCG3LhzjCAQ8ywuI5xMuPIXnLK8Q6b7Hp01GG6cTCylC5km5lfZrSl8Y6G4y001ZjLt476a5V
O5esaEiCu5yyPJh4TyPTG5oe8Bpiq5Fqn8HhF+5Tzl80TvhzxHXxUmOKrZUzM20gH0TY94q5jjJ7
6LxWc5CpMcbg3tGGtGhoMjwsSaD1Oo5aPYMjZ7XFc/FMZObkxaaFP8LqowkTYsnX4Igj2q7HW0AL
Uw7u4YAC79BIgBHTZivpbBhzuar7Ft/Quks4MgnMwbnMsWWLiCpcpTcYtY5OFe/m7MMkMKbeIj7m
hHVtBZ8URmZyNNZ6BtFROEPwP4n0tDqcsIFw70NUd+mBjlAy/2uxYmTFCSxl6eTGDpw7QcvvU7Jn
4AOL19qMNVd1PvmKgXxnbedb/R9cfb+GvmrIT4XfmY3esFp7umYH/E805LPIht3CFRQVBq6+DPsn
HJF9AFObYI4ggSiRQmRlva+jKyQRm3ttvRbrmMqxVnkleL+jy0z7j+1Ugq0qji+huQWcTLfrkomn
PLi0wGUD+S/oUSmAzzSA+ojXNrpLHKhnT4qg1iBzMOPj3LpcLJCdqOfH/oTjwm4y4Rj157AHb98g
TT1lHIwV2fIBrzNfo6ne3olnOdUV+BfeKjHYFtO4V7lWEEWmeMyZ8TA2wSSmxuWBzv9Au0QneBbr
lGPQEZHp1KC4ZxWKt9MM/hTMXcN7Lv3TxX81IEw6khF+m5G2dqOhDSlk6h56T/HbHKI0UPDKEKMb
cvUL+SGMAKxqhEhCfqFmMUhymE1//SGEAaH8J5XM8evvkfFZWJFxjS9ylaVME+odl62kyt2Qtg4P
C62TMdJOpu+oVhG61YEWidcxbJVZGuk1pSqXBqgQA+kbqarHnkwSbP6dnyq/jOY2iTT7kaYfu+LX
Kn7imoaw9CcQUy1ZV/QvIMMxQz/xqHti9LQKxTUpNRW7aumr65uS5xRHpi0E8LzmT6mXN5YEMfwd
4yfQJPp6DbUTJdF6YF7lptBWj0mosydUMItg8Fm4SNW9Fa/LMMx+ID4VhFC9+kyJodKCQwsNRrmk
3UfCUFqDQixV38pEJjlfhv2p7betfpRj2ZG0BXs5qfeI9FEGqQ3B3Kz3E5krjfIpSkfBwpmTepEM
haJIHF73JQzcqVPsSGw8HeAMuc4oN2rSWaJlXaZp8sgh1RPYZzzcTqC8wtFltXzwaCVDoxsJ/6u7
J9mbtOzkKQIE62rlmdCF4FxIzD7gWTTvSXgyjefARKwlrY1mYuOuDyU5oc1W4htUSKvyy+GWDzsW
oEQ7BZxVCe01bzKJ39YreoqledE0wN5v6FbEDj25wt22K8edBeWoTkCQk0vcpn6sX4EANemj4es4
PRTdQan2sMwD1amWewFR6Y8JwZKY56FjC5E8WTy0vEqo4gS4DNahDH7D4I6xfii2ZgQfZKYTfmrj
Q9o5hX5r2B+Yf0YIs/ZN5cucoAE9/FvyQ4/mwPAsxS8RjC3Jizwwhd3o1r6dz7N1agk3qU9F4eud
r671JFfHIVsJyvu63RvCMZH2qfQHLEOeaN/8RcFbbACfu9B1l4MTFGlU533ynKrfszm/KWBPpqfW
/GjKR1KdKac6/dDAE4U8QJL3KUyPcfs+DEwcXwsNv+KWK54uBJ3iI1KgML/Xw03uwTTE13h4RFBL
ZUYA/anQTrF0kHjTh9+0g8s0vSvyliHpgJqpAI0RHHgBeKaB8CMNQNXqT9RFBQvcuswDitMxQFLk
AotvyJH4SjeBgsCmf43W5v6BV5j5+6BczP4xFftJf/QWnLwfUT6PyjWuTokKi5T6s0KWdJLhuKun
AQFOXdMJo4BZZ0ur4W7DUCs03VmhJhq8UQzRtlyU8CPL3mV8xCZuupXbk+/ScS9ad6Vg/IhFz+dk
aOTbxvDyESJ+dYtyH6eK0uAGq3iPdr2xI++5zQfu7EsuH0mxpv3NISqltRDI/+qex7Ut5ddAvWsl
3p9nQQ3QHtsFwcpA424nlpe+Ph214qC3e2l4TjUoSbWlI0hrnHlz8CYx3212AXlGo/xvKP7a6Q1d
RNTRxt918IAkcb1akvIsqCJVx3NK9x1QjFgl7ZzI9nmL1nQ2nuP4JqvUbzS0vuvqpOrUbACvMuI5
PwheMidPXZ8fnTed9AIqgkdAZot0G9pj3myX8jUXEP3txdTLTd80fA1hHeY7O0ZGBRmw3WtnhRW+
wZBcMPKEcYNW4irxAupObzzRbkkJM+S9LtHo+q64yASvcvHQTJ91cckt+EUQkK+GSiPQbeXjFL/V
7ARxcoTXO6HTg/XgWGuACL4yNjjt0FhvafLJIKmH5x+4ecyx8IXXOpkv6nyulm1inaPhK8c7QC9U
/seiA8Bz5kUgZn6hjV09RN6H4EoQd51/ZNqhrdgeNyXIrPjco75RkvdG9VNZw51wN5qD2G/70CmR
ekUXNugsviTKRWoOyAcImA+OKKusDlI0zFDGdtpemb6j8RPNLFpSfqulvM/T2UJZE7rKBLz0LOpP
C7mPseMFE+XfNv7kVUAEGAoez1on9Vr47KtTDkP10og+AQ6z/kSZu6CcFPSP3vqVuCvUVYNE462N
zyvUOY3PAdFB7TmXX5poLZffusgLpcMYv9K1t+v8zrck/WZBgiGXNbo0+i02XoW1zcWBLrgu5H+m
LykbK9sLham2nILYtPUebL+5C+RjyuGpVjZmDdDLHa1LIz84OPIqfSrFASZ7wexPPvJM435TLkhr
2mNg7ZX4LWvvaK7a6DkQXVPemvRfNF2G6CLN35NQ4n1GNjm8YnPcgCl3kEelOBGb5gXFoV4e9eRV
TXyzoGIsd9DXpuyWtyC/H8xSIfvpZYiA65kpT9Z24E/teEqZxDbivWyexfRXhy8s8gwQa1T62ksh
f4/Ns1KJ4AED4MJJRUfDSZu/Ja5adl8LnAcSPvIx5vpTB57SdB6espWMjhDtYjIQjtgIzyZdiiBh
gFACP9oX6hM2zqZJvIb+SM80mioS+Ss8XjTrc+6iLVyFtkHJHS2hJnsUbC/TBWYp7zP85WwlGrnU
HlPykhJwNdoW8wyivK39kq4jgzeqmhUlaXyJEsJky0U2UwlHLuOxO1XUMmNBDsFHqQExpZ7gAM21
YLzGBdEFDA/+sWQl/L13AfFsEB0hBVFjiXht5+tUnDkoVMk2pfxQD9ZU2Hl1WxBemuc2/wjNLzYe
FkbDfCsp3diO0L8iTpWHlyn7U6wrSwniOObGNFW6iPOtupfF157H2da7RfRnegDD2zJ+rsuJAYv1
qllX/jxbfq/eS5YW6bVrPGNAcVleKV9uxFVxEV7H5FPPNhGQR1lls1b+pQjdI5crj1VVlRi+SLeg
fVf5x0jzTLQ6UJkSsk9YZzMUOCyC1SNFyR6DQd4h3TMYLHMFwrjnHLbTC69KbnP1SYMiKQjs+hlQ
JeT3rj2M8O6sD0tyDTrS002YYDu5y/gXpoeMhAAgx5ydbYXz9ppFV0iONybIB5UAn3w1UCaLrIJq
Plmbia1JZr+0MvNpqL5ah/cKyOkMa61s4u+CP4zThaYnMA9bij1jDuxRHLxhTlhslu2cYxOqzIOG
kIFnIHbK3opg0iI0GoPWj9tPcMBv0CXHrSmFfsDwBRvAu9TBjWqNr9VgJlnZqSPhYOT2SpHKmpGx
WUzi/RKLu1ZBynlv1mo4Nzcx0lI9UzY9Um+6lrQcEPaIjH2+Bs2wF/DaSGo3jbWsWjOVDLPgZpCa
bBM5spfUWGRiClkSFZ2fDh9qBxS522u08NPWgb0rxbuRK55MhtY1xWhTG7tj0t4b+OMwjKyTajyb
xoaJbjfSxyA9WOSJmZfKVzJr5jLw0aMNe1PfVrkfjy8M25uGAyiQVRt6Oh4Yei3iDgVr0f2hZI4k
FBirEGXkfBsfjP4P6a1PYUDDkkjGoP/Iym3fXfSrNd8Ro2BEblDumjekNiNn7MSszoJVd4eMqAoN
nBbFz44h9tDlthbfyEmcsTbgzpDIlBDrrQ4FkZEqcapeVJzb9xJcoO7oL+PwUnI0UfD2Fj9NdFGQ
4LfioRw3GgwXIMgm0OH5vtQvCi5miuoWuU1xhJXi9NT7mXGjWc5HanxgyJv4lDLVfJPqF0s21vKf
L5rsJHRXzejB7x3z7tIn56o9VNhO1fhqzHdtvlfVfkaAyuUacIKrnsh4BeFgWDgHZj3FNiKURxI3
UKYyKID7z54IjpoDcsIvVTjQlMiRW1C/OMfw5krEzv0i2jaSPQfXarMqzGrHQGapfavRQe13SnMw
8h2Nuzo5aypTg099eCBFluWXGcQzmox02kOAy7BUTb76YakIf38HFb0ihn66K814HDDfMlSbzwYr
5nIaWAoFhcO1h7tAjZnN+JO8zTAfQ8JFGIxozPSIGHlT+uojyZanaCAEHAphwjmNqXimIERsh8qt
vDKKA8Folx12qQDL/4X+PyuPOZ+pkSauq/GtEJlwHVCjJ9m/2dpb04XKaiTZIvsrzJe1gZUUfwUI
xG5t1JTXIQXscBybmwVSN6N/+NmsE0smFQ+p+RmWSyegcPeyjGLNX8CWTvR+jkZ1lmqQ80iTGEhe
deOnVo/WP7znfA//IgEyLDXVZOBCQorjBb0PhDvNvYiQmeUihj4OZE1gA38ZqfHlhzy+oR4NahQX
Hp26dHyJpD2gyZo2uPw2UAOkJ5PTrORW6KuEX+4FK9DcAJkqzBsQRyN18AjPe4DPr9XGBrFpYQvD
M5P8gpplNRhrP2r7HrSID16k+TNPnsKI+Ks+WeVvQvRAGrn2apsQrS8U1410W6hXtAPHFV5BfToP
ok9N2H+sUldcsptK45gxeT+TpPjVyHEBD/Y+K85FULPoHNvhrWdwVSTbCY/AjEnw0kr/RGB0JARS
kgt8V/7Ixas1fIXL2zQ9K+2xyo3Tu1T6EAMXy01/dBjFEcjrrUlkT+MiaijibclWFm+bGk37TquP
ScWi5GezA1Sk4ySNtDDYld0uDfz42onbeHnLgydd90T9kNOj1d9J9ZOrD1hQkezrxjYTrt2aknc1
KHmCU0VcRX5g26GMk4wXbD2YdHQNSxxzRE9cMX4cehoYQDYGTUl3hOk+y28UlRMwPMkrp4oxJGPg
TYfTgOSo+EobXu1Pk+qzcxjqSWg5d+ES2SESneNXhqCdm2rTbxHExE9x+c9RwuJjGM880AmaHSAF
1IFDh3o6FSkHSghpQ+GI7cmo7lAeOCsXDNHQq1J3F2LoVaRnobjcNAvREq9GJHP0IwSjMvGc4bZa
Q9wr1ia6qI+0v8mzhHPAeDW0fOMi/djIQLFr7bdXEOHbJrkoTfVC3slJogcWWoOTW5Bx9dGlCFKS
Nxku5IK8ws6WXZFzbDpr5T7oTDs3cKFqTkimj05AEmLnsUdsEfH6SnB1CKvogENIc2/r44GOq4hF
KhKf4m9ODBkj5OZmCqDz6qfZiv8CQfXph6x/CvFd15Co2pErZpwgQvAAIMYamh3vaJBF0qOmP23K
HGOx3YbxJ1Ud0++hsx9Lz/AfNaDa0JdiG7V43GLZOtQgZvgl5Qi5v0lRgkFu4kFn0WUpwlMRDHQv
3DD1q1fBQKShAB4gLMP4fxydx3LjSBZFvwgR8GYLGtCLTiKlDYJSSfDeJICv74NezEz3RHeVigQy
n7n33GlDLrLXwb1BDLPm8m5Y7dKV8SJz95CG/iNxu7AlciVkU9Jv4CRLYFyrKtfIEa1Rxrx1eBzK
k1wfa5G6GTbT8jz52MJOse7Vzpl6SNheLR/JA7GDnMRRbl2GxiPwsMC8VsxxCCxdmIJcJS5M1W7W
pmYi2KQw4UVLExBY/K8/DOuIvIdepmxFHlJx7PK5C8I2G44PPB27Cmpp2PlLGY9Og3qV+qz8qEj8
9M/4mxcYehFHnRxrVopOCL4LPpy1yvsVS09DCdaTAoStJzLkUo3PCatrCQHfeFrlD5GahXhUzPGg
0y/D8TtPjpX16qqnnF4TxKaM/3gAvUJrj3VAj3Yzs/cRShThUeLgJ9BoGXbknBPcBIggHUbxNZM5
q/r2SbsaZGuFNslNlH2vH9ORQM0JBq+PBGBUyqWIvir2rCqPAzOpwlql9t05pS26sZC7ltJR90ok
XwSR4HX/Z9cbM5NXWQZYnSIl1+9oBADL43PNMQukpVdW+Hv3bXWuopfBoYAzhaqfaroluqW6cUb7
CC5D5O4ZXxecz8r15lecRgrJnLWMsb1hqByXiDxCzYuYKCXSsiVYAh1cE4frNKpAOsanguGsZXwG
eMQW8I7chcW9hXh+g96MxW694a9nks66pDoJLcYp9ap1MGgF7Sr67LNHj/bD73xvhrazkIEv3oIt
3fXmXhXmzWzCQ8Wgs2P+wRyc0Wlgu6LmCU59t2/Js9jk1WlIN4PJA/JuVnca7S2OLM7LsjqzesAa
w3DEh2k6W3IySiT7R8puYnaRWc5GYepRGtZqlON12gLfQElj4m9G4mMJWNfSsmjvFoDyvs+2egUL
n0UXShZ5GSmP2h7RsPerzvmaCA9VTBBHrJVohUZcgkbx3Q/+0Sr8dZexUaiQHVc1NtQBs1PKPy7H
I3UCj+3o/NMt89Y3gro/aLYDMF82kVjq4JJAnnwPCcvOSnlFRuOXoavLDE2riqap8H9UduWlcfF1
sPhKtArQb6WsPxREX71yzHjXwCVssxJhur2X87tV+4RzEWaCGstwtvzCWk8Sj5ABfWoyA3x8qnr4
EnhEJsdYmyo+RLRk8482JfBRbo05LU1qRjtn5O4nS/okJtcJxREb2iG6KzNMmcqWsi2dl4woGYtF
LcXw8QRKZnokSVvODonGkZZK74Mh9o+UW5rgu+n0dUX9lm81zv9MCvasGySbVh/pNrqo1FL2TSvv
Rl3ivCZEg3AbJt0djVqdtcuw/pHlEnsHfMDipATYJe14MQpj09nw/xp0iggZIrTUxDwi1kc0k0Ec
lykStPeyGZch20u5eNoNrJH43Hc/HQHP4IdgrSHN07h1qN8dmNmubqi/ptzuOSF5zH9aghBwRFLZ
NYlxr6Vx1bYaBBF1q6ucUj4N64C0e560EQPhVs2TUVKtGuumVVxGbMo8jx9Ojay6GYVjM7+SWH0E
HRPz5vwXYoRrDd920ywq2T87XcmUrUFN/mVA4jK6kuZ4tlo43QEBFlpoi8jmOWEDs2Ovrw4BRzLy
d40TqbZvs1NLpPFy3qpGobwAE34DVzYtim1L2q0fLkMAI/mw8pPPEd1GQ5JVmm4c3K4a235yXQIt
/YQmdhxZY1ZLRPWkQk7iYIBgY03qWiljUvauBtZlu3/EBNznf1B5F5k5LHuLI4MoVAaMuE+lC1mo
a9n4tQwNrts1LgadBWCPEOxW9um1ZgMpd+FBsDBR2WGyo2Lp5XPpq/WbrdzKPTdYVNh8TXCUmVhr
GArRAxSaeR6awmtQ9fr+VwwLn2BDjMOkSmlnqcFTJXYxnMmlE5Oq0iKCzWNeLUugTDcyk86NH81v
QPbyx/XbozmeUkTEqYAvIkyP+TjQB1TVslexGtCYmRbJR9kiQFbCo4XgJJ7vNOeYOKnbq6j9ECuq
xCao8VdKXU9kxwJFa8ZZRrHgGoZYOdTEGReJr2yoyoc82fbZMZ5l4oGFRKbMnHQjZDN3HUf7Bmu5
nNda85wHldDLZ+oKAB3dyFoN4lcXc+TDyAAQPVzmr6KarV1MRuunrE8YBvaSfNfad6Z7nIsW1hs7
bw76v7ABl0nXS40u7zSibJj8IqYsNLZFtk/uR1r+NiWnvdYSfGPDK8H/xhgrXEo2ro/4ZeOgLd5q
kazIGq+lh0b1EnMx6KyjIJexBLeIGpd3JXeI9lZrlvuLFWkpk4xrGcp4Rs0mQRsjNgStdb5E/UsI
IziJD2SNwAsB3Tf3jru1/xbWjzW9dShfBQLqLNzbwTdJtDznj6w+xkZBzyjFqLjqW2qxQggINwHb
RFA4szlWFSToZNJR9XcLndvRoR4JFyMAAYt7VjvqOX64qYCHn5cLCakyxCDjrcrxpON5yCsUuwaQ
COt77smZUTkZC/HOMwiBUOb8vETlXs52ouMHoqqMQOrYwy3pnogRJYyYjHvQcRNx3n81QlpW/ET0
x9R/OkU5aqSlQGGqf8sG4EodmhUft0MsmmoTHQVuxp9tNN4UTz4o7WrZyTUIzmhpYDGt54C0q82J
HxH5qH9n2AoIPuBjJJbWYGZIdyKzV0twWoJ5RolLOHC5bGUhrmDSto6N2jMmzjbEb++BJ5tDSGPk
1YOGMHZOuqAAHkxVX3JZthhDXRBBLi+R5+SYpVDqKqU3tSWZfzu9U1+2Dg8rk8BM1bl9HzOal1XP
86xMydFAw0ky8SKm9JyCyrWwr0eOjo0k+8nEifL3O6OrUr6n/tPOLrnJBEw+SN3BlBEdpHL3aANc
gRWpwKuBMU1fOAxRjGTevI33KTOt7Vh30aJOjF0f9M4lH8c7RNZ9pigHX0iE1QgUD8XDSSYYN1+8
d7ZsL8ZKXWmRdo8y9TtXrXnczKvvS7U3YIhDtuSWcf+KZ+KT1VluL9NnxePwCfvHVVoAWjACzJZt
WYFlj+gK09WHX+D7aEl/Wyofy2BTpc6pKzJrWn1DXzpiVKDzSOC758RWL+SRV8jvfcfVoAcgA4rw
ZjGYYwwUrGs1xN1pVj88nfo6aNpw2dj1PYhN/cSMVieQj/WisWkGICPO55iisIl/fWMjmwPP3kdc
nQfphDXbME+q+TZ1hyhI/0m2/Czqo8Wjps/PpCXjrAKI+eMHwwb6g4F7Qt6U80AxnX7igazmarxR
IKQdZjrwvDTrTEvb5aQv0UXBRU+kT5wFyyGaTk40kotRrhui4BKm5cZrSM85RuCXk57ygZHgoLpW
3bCvuYpx+jC06FDLqFVUPXu3ETmsB01+KpFaHIMmR4OAjOQFRkrTxGqI/khKdetqXWDW4IrHlvlu
j/uY/Bu5QbHRgBCrTAeAXtI+5RnKq2I1F2OnIj8oS+qYYQOxFlwB2WgrVMoVhuPxEXNXikH+HCaF
TEdZWEsziLZq8pUEOq+WP7RchHQ3fU1Wjtah4U4SvKilPrIxHJ6jQd/Kxiaq63/NEH00lF1d8Ywr
wqQqrDwqj13wF3S3ctwqonX7U9j8MLHsdQQeFSVPUxY7fYqPJeoqr7PMANM2GYzpgPpAbh5FoFBb
xyW7NDNedQaEoMSSP0c92GSpuYfkuit8dTHH/tjdI1BOkfRWVv98pqxNX11aZSvqYDrmmv0YBEdu
1RpIugQy6AYwWGlUGRbObNt2tNS2zeXUSPIj1GAqj1FX7RKfuk5nw9aBJeQns13srWTppFepDMgj
oRZF4k8uVFMzBPOXGh48qyLS89PEtOET12ziFYBlSvMp4S/0HGWjdo+coyqb9crVrJjp3UVP0+lr
f23KcJyoyDS+da0XRVegXSSIuIGReJUevWwT7/lgS3gQQzrHXnpkQ7XRWmaR+Eo72tv0TdOY2E3d
pqHRyPT2PRzgFYOl6mzyg+mPlWFtOmBlsvsoST92TNOuzCU9MZohDbb0yAF44c5jFh5XV0NOXoEI
V1LRW14UO8eUOLFebm7oC5cFtJ8g8N1xJUc1m2Jm2RU0EUITR/ST1bnvdxYtDbJRlgvGQm2/m3hb
/AklOXcky7njWEVLrVrLOsDNJmt+S3KBhg+Iw37vGdrF8G8Jv1Ks4TKFIxKZbsGH0Yl9Oh9bi7a7
dvWnFF7w5I+PIhy+p9EBySAt7OCgBQ+z8YR84sVf0EszE6I60KU3DY5WPF7y5EeyDlGYI2vfVrXX
dPvA3KTVWXaOEb+D7IXJruo2dvSjEPpY59dB28uNF9p7nbnnqcZVJlRWGcW/LLS+R/NfTZ9hUQhD
OmC21OHonC1g6Y8yYZQPqDxZI8GZXOuB9isodEDuKdEu1e2bM6rviR78aD0XFbfhrQEByfkTsZQJ
iRBUmuClx60OaSx8yaFfLxRb//EZVoXhYVTJOosI9ngObPnVtxEa8kC9tltMyU+ZwktZ18W1x+z6
RhRDYxMTi28O+YVNR8sQN3lWyQURvRRuDIWru81unZVhr5a6V86zQDfLQsro+GINi9/K7J501F6U
qne406+pxpkLgx3ERvsZRsoh1b12OpjEzyZnCy5M9DTCDYdmmO5s7ToOTxg4h0naZz7j3t/IWUot
OOsdvE8cizKmxZFd5M5JiF68xgPDr4edAt76F/Zn3/8IVdAOiByMp+3L9ynxsn4vnE0dHtlws/GG
0reOVMTJggOmmgMFM2KzFp2yiILprW6kPTS76YWbbHBVwYwtHI23UR02LNqAM0Wsvv+XothrPCTw
ZJ7YPFmZp/6KnXAybEFrlwZ9uHxMyhM7pit1EXNUkds8m2uIWM+yl3/lSlz5Uxe8qCbwDyAQZD7t
dbFOtFWB4r48l/SZwYcVvJkk1pvrsvyTJKJt3vOIHyndydo/NgFafGQfOLyCc+nzg7+LksPunmpe
Jr1RI6nRwRzWib9LBmQT/IzrTsz+XT2NTzDi3oaIBJopLeGeVZCHLYgFFUkioRWc7Uz1GqUFLu4u
x/wjDACyHU2DPYxXD6iebRZ2aICFN4EOUN/r8Lcxyd32oO21eEwmjVlhAznYVF5piI2K9BIUQndZ
OefdgV4XOAPrSMQ4pQaq4kMNvSA9ZKy45jY83Dfdair3YX2OlFMrM+faSCURfcihrvyZA/0UVg9N
enYdubtIjVqjXDAKHf135B8Oi3OHycgEXy+ZKT8MiaPiLfYftrgZCPWSTZ1sUOjIxjWyvlm96/mb
kzzYyEnKpcFjBBhLHU8tG1r1t0U0wpId7hSamE54RunFrOOMHZsRKd/1vEwzBF07jeN0kwsA+2yU
o09SVRcJUJ4SFTeaM674OTjyoskPE5dYjl5ccBLq6S5RjxhzCQSzJdjUR/1DUq+9fQyDj2Z84Ytn
17kyS2epIaVzjlN95WtXGb+x8RLEsUrgVzMdqImC1o0v0Rwu69q6Cukcqn9qwGBFi7OHrS8r5neW
Ex0A+skumPC7HWgb+P1cPLyGvHBHP17H07sO/aVaM9a3zL1lMX86WdFGSEc+sjbzygjAkRgRgNBP
kavJUCBea+mW8ZhWIAOdy9HCTUbzFleENpvxezRC5q2kbJkbomf/XbitjEjNs1QYwCwoFgGTNqq4
Y0y2w7qNtOPIkNfV2q/CjxhJnBm6DhN0DL6mmFvASE66/j6M8Cev/eSF9SGxN4755PWyHGJ1iq86
M/4ZkcJ8gBmWaCP0humJCV1uI5O7i+I50QMwuKrCk89bGYAssKp/TvXPnpJ9EuXX0jI/9ApLAclz
l1ji4kcvlKu6Re2gbnr7WcXZhpnhHLhWcAwGbM/BLmm3EuqIdQnZMlbOXpf5bjfBcBirWynu+hjd
gqgBToYODtfqeOzDbantxxCHiDiV0a7zL7GMmAEh4nc67zvwGZSMLesRbFMyhehgHNbF6mHViRRR
dfhFJjR9KHg7jIw7oyq/RdpGaySiBcqdHF9CHjwM1dcIro2/JVMcosoJF5IRfcY5IiLF4QBrkyfZ
TmydxUHLrG6Bxy5aCbVuQF7SZefz7jpFy9yUDLN9rWIc/gedRHItnXliwIN+YE4xmtdB3va5Vxb7
BAfm/I+uEF0q2R9KrcTeJij6GR6xj0f8lUs67lwh30K74z7Dh+sKvTwhryKPuMDQUFDmWA3YH0Wh
g4uDWlnEIboedve81jZHVEs3X+bFqQP5EC70L4v8H3zX4i6x6UE6UiL9dfTzvG2vFpN6xQtEcLGJ
bBvnpr3EWgE/KCjXmPw7ZUvsp88vZLhGdyxS+qNdUWxN2h+dfp8Z3SbD8gsxOdkwEjKQwwrtYDeb
Htrgu629a9Gu5E9F4keFBGLJD0nBx7LdkMmx/XAAIayTUlkuNDDlkxIhjG3Y8oC3wfC3IW5qUL0x
WjF2U9t9hgs+vAwW1go+NK5TsR/bJ3s41CFhIh+yxr8TGMGwhk2jnFivNA7QgbuyWLufsm2+WQ3D
oo7yRM4pptAkIlsyz1b/lRhAcBGOsRIlZ5BhhabvuWb9Fjt2evGxpw0jQui1oiF9HzxD3bolGSsp
KVwr6dvKTvzpoE7qLfpC8IObiQRUbo8nsICc1UN8nsPMU0rc9OZO+waT/tws5Dp1bmFwuBLNgnhH
HziZw/w2Fa/MAWhguqG6E/7b4D/UcCWHxSzt7UdU6+2GG9VsOB7xq1J5Vke9v6RI1hGztUhlA/oi
hGsuZAfPstbyM8gRvTcu5hDmqcO7xd5kbhtdo/3risVao2Ts11sEd8VREEgHWlthx14gPTou7Lco
XOHW66IP7ZiWcCDJCGYYResFzdTBp3ce+g8Wz2OyCNQXgLRVRYpF9YXrQh1urMB/U59RPvEjn4Lx
fGH8BNOzCW59fTPrX1X9lM31OH/LI8eFJO/H+F/RvIX5ka0J5+z8KdnlGxMMeTvZNfyVH1/60s8c
iPe8Fl9DuzRATqnTOenYz64H/Oah9pCQQLeb0j9X4h7+hQC/6Iu7t6TbpuN7gWYnbfeUTwpRq6Y9
/lmrQYVDulYYWPA75GuDvJV42ibmnzMPUj5J+VDTdCm6eA00VFdgIQGKDzaq86zro5nsHbzQ6j+u
uqQH4+c7wy1iiZgxJ1E8mC9K/GuZJwWKBKMowrVYukble9r9ydk32nsUH67u/FI5uBaqLVGu04AQ
l4FAxR+r/yydp6/8BfWR+04yMljUXCgSae+rgZte9MkhVxMEdm1+i2tEhzr5WqG0QZ7D3a8O+5H3
RQr0jakjD7FhAbQ+UvGYR0JR7tjJZhU+Akg00+vfrob79p4WRJPdZrRXw7AU2MmHVKxUQbrNisFA
H3IMdVfkp/WAOGJcGum8TnUZwd+FiYf928SchBNYv3fiPHEH1vt1WG4ri3niScJOVITXGrXFtJmk
lfpZ9uwQEen7TKdiUP6aBSmU37BqlwQernRE6tErQwJei9eiV0tWmtMSxbBVsDGm+rHEgWF6rP3r
HNI2DpqOCEC/pfW6MsNDB3BVGaJwjSX43TeSLRO5DzN9ZUgKtCOjHULcK8Ge6prbHhHlR9E+K/i9
PdQJW1pqnQh5jZAwsu1CB8YUZ2kQu2SYCyXhwKO5hx6VM5h32j8rVghZm9wc53w7pchc90ksVhJT
4sb5y6joiCiSe+DHaJpmzRXGErI7GdpF9AENMXGsaLRNUN0tA4ByNDlrpri+USwXCRtPOxgmIFAR
Z5NTIfulTbKt3JMTo77KY1tuskzO3Lqjzle9qNCbj9FJf5hOreruOxvs39mt42bJRCsIOCtuL6xb
kPyT7BHESDJetLeJuaibb1knS1y+K8SEDlK+8inFTbhaRJfCoieqDYjCIp3NfHS4XWkf6eyWQlmi
jlLUYTawLmgCCpkbzUHJY1o9yLkUm0VGspQmcMzkmHuwj+4qPVyh+O/UnFsqB7tiwELUYnvd4oF2
TUKMl2M4PiONKaIyMX6u2iCdZ7JZBVZTbSQIelbw1bIt4UMENdeVzkKKd7gtKuZvlq0sVLjqHU4Q
BmAYHlWb57179xybS6sunqnFrLJjOiTbOmeuzMQB6u+3SadQOv1XjlyjpjE/UJ/gHVOko5Lgpw4T
lqKWGNeZbj2VpjnhSeussYIsYiKkxZHOWIiF9mi7TUw0V4vm0yrmiS6WY5i6KMcykDkNCCfb5FKv
jb1thn9SCve6a1uWkmHtFYbzUemtRDnZf7YjPYHdglEp3VFrugWR2LNVQ3ph03z3C9Szcq8laHYA
CjvMFFTMGRB6LFimlcLjIIcfUik/U2SJxEr1wrmN/pcRzQeIlLmRocYLiaYJPoJsdssc1FZoliHr
auqT8IDM21ziDJJSxNUSVqcmYP5eSo6XlT1NIMwfjR1B1bb83p16r+Oi98jYwxhZo+sIq2LYJyAq
fH8k9aPocM4SyRTRNLuVVd4YeV+mZrAW7cjup8pIQIOH63B7zrpzVZQLoxnfpby8KKmubFLl/3FA
S9lQxvKFh9mQLfAXwYSE1LZ3gYPsiqSPX9HGFbMuGMpDSXOXMh7VKgwLYZW+1/aT5S5lulo+CqVU
1v+n27Zgr5Ik/+VRzbGBJMXRmP+LuCm2rhDyWSty4DB0KuKLCrIrNj7TPgKXSX87Nc3yJCUyp+2o
p5Tm5q0atIvWX1v1aFUOMgh7pwZEKswDPJuEzKnkxukMaqGM2rsbNCQ31bW86qwj8qQD60LqFbEN
FKQmfyRWmUrEx+nXBIaaiOqxnWWEYQEvMcK6A0bm2+++SvD8ME7cFfPfpolJWLqhzNjt+FDB/fck
ZScr9Tco8imFA3jUqy/0kt2Eb+C7MlXSdT/xeIGEGXDUntu/gXAQLDmOXhx9foRK/zWsZ/tK+5ep
qa4dSqsErWHf/PFLlPVPQsdKPOqI3AZpdYW/u8LJwRaWOS3BZQZNaYtOS7XNfVWrKzM59P23xvbT
iCmrCvbj98xhJUEt01cMLnBk7CMflimXFFNIfCUFZB22B6ux2RZOD6xVXU49s/1c39A8Aa1ul5jc
5kNocKNx5F35DolrS+SzXd75zTIWKhzzzrRtQgYx3LGTO2EEMpc6HWhjbhgyVUjWZf3aUU2JFGxW
12JzZbdUnAxtWyl72J6CBl6qkc7hLi0R6P6lLRypSy4sWMgJt6tNM3VOBIs4aatKfwNMTj38B+2W
35kde8GIk3WcirZFM8Bhkb2LSj9Hm6aWCCqILvbXzLvUVTt+tR37hDxrHE+akORIMnsxyyr2OSEn
scbfjLNqRgrmsq0GNKL+01iC/PCRsvcMMVNZyg7BAGVZV5JNxa8A8BZNJV4OPeALmbYGD9jsrEiS
r64OFjbPesqXUiCjS2EDVRh6I+NHSpeU+3H9g4Bx/tgi9bey8GYy1lg5Acwo6MqGsUaWGBSsdGW+
P5DBZbkWfbg04k2vY61TWGgX95B9sU7dGGktVmZOGRnjhbkfpiNOoVg56tpBHx4NT5zD66JG7yAT
3dC5UUWhyzGUu5UjmFn36qbqt1q6mqZtaOxRKwRuG3PFHPxhJ3V/RsOHBLJLc9PioyqwNW7yco/y
suhvotpqyU1Y8AHPlX4VYo+SCwmjhXciPGNHbrUvhYpM4j8N0xXJItjkX6qijWz2qQV7u2NqYF4y
5Wbj5sC5SniYKzDjT1mF5uXl+Kjfv5X6MJZH1X4z87svI/P0FMT18iWLv3FglMMbp2pkHkhCFVOw
GDF+dUCB+QXNDYTRUT0UJqJC2LeOV0SzlNuFL6J8ycNtlifKdwTLdvNJfG4nw4xBzEvvXQS3CpdD
mt788sjLWP24Y/6eRafM+aNgsuRLZF5Xff7nBy8r+8t9aLTUpZdQ6Aut/zckxzh8i/Vn377jKMOd
VHFCYq8lP5b1KKTBgcvlLvrZw/Kjmlt/OAX6tWL/DiDAhY2O/qtT+YSxmghsCwCMtbdE8jRe1Mp5
jcS6ynfu7lWPCaMmdylzfjPJYyXi6E80rgom5JBO7hCrXuIf1fpLGA8/Omvqi4c8FB/8Pxbxu/xx
Z9asyT+3sasNU6xJ2eEKL7s1rGTcc6p2UvHm/caF+cbzYdo+gqLe2g/578zsRuiPXKxtrhkGo+69
Ke/MobP+wjmph6egvJjyLw0a0Tg1wkfUkBpbrZdjfhXlKysDukXcUUfVOGfAgjvkEcnIqsi6qGwS
PgG5I1K2WRdjruNnNKw7zO4HrkJ265pPhs6mand18GQJs43yNw2NanbI8tcoLo7gLcEkb2WsudBH
K0SDMjNOHI9ka6B6Uc1o6jBZpJA7byzRcG3Px2Oegm9oLDekmQ00DF7FI7Tvg7kDj8NSwo0BMeL1
DwqyivUHaYhyedAwlHRLDfBQcFMN4cYFep+tpW5LJLRMizuWSxCARqDwu0xsDdAtxdvU0PXvWm3V
SI/oZCP7CyGQvKGWNIptVhz0eG+qJ7ZUzqqqlhG47Wa3Bja1a9HzBrvC4vr3qpqxmlfH97J84JmJ
7H0VbBvYDi3k1e1UX1ReVY3T3RvsLSyhNj0oYu/n57sF+TRFjYmcKzjK8bsWHMN631oIko8QJ1r7
IrPfDIOjqf1U0lqydnifymjDkHGlu5gNBUPJAWvHxph4eHej5U1QtVFsjN6sWXEY9KzKiv3Gm0Iq
KWd+j5K1OKwzB9LJXO7vY/8CEiojM9Q85tklhMWRnWQH48lSEIqYnIxVi6zu5xxGYButfUwPNTxo
oP6XhOsEf6seR1007gPyoOptlj+pGfeg2J698gnqPX0MCPSLXSHuNTvTaI/BUdXgJa5C40kRjAkq
6bxOIbr5kPhcPyd+ZmzWdnzy7QP0uL5fgurZ4hsz86vV/0Flp01I+C7QG8GFjFaaeSTn3Tpq9l2k
Kww/qr9BdceWzCg2mfkIxq1gEATPVTuY9lIMW9w0krqS+w1yWRKwEFF2kcd4jgeT2ZLmcQZlMVsz
L46xla3RoICBgNOGksnPD3hdVe2Gi03oVH2baIWwTl2YY7VVELd1PfZ59J2zJZHHBG9arWNkx3Ox
Z5SsaBgsxDnZheBltInb4TJjS7pgN0fudY56TkltHQe2a1CLqSAZgWsMWoAX5W966O8GwhmCDuiV
OVWfZZChJEmzpxgcQJ7W1pbg2kC/wMgwsRRPAZxE/wagVAbC33qHbzJlIden0ypK70tsfW9N9N4T
TE5eRM1sBtRlYJcba472gaSSL4mEX81bjrCRX35uIf9HvhRltI5SPSfttXxDie581Wr/OwQTeOBE
YqSZ1f1uaOy7SYucqag+igCaRcW/NTjfHZ5NpMhUHIbiRXfmigr3JVaJ/tLrIPTPJbG6U6e4sZSb
60E15hMgAk4mPBh4wZJedEsfIrV/MqNAvX1bV2zz2jfawOPgf6Y2itL45QjsQoMY4Vol4Tz9CTcq
8lrHIrNMlO0N+X5fH7Tug8xPP9j15S4SK0PWcrdg3Z/Zdb0pJ8qs/CKFo7lX8g36Q8wH+JJs0Tvr
2HYYU8Q8bPjItnW1QRWi9xvFWSuopM2FeB/1E/pvURiDFzrgbLEBV5OtbC24+pruTUU/XVQ5K656
oyY7Q4WX5/8rJPEBvJDD9Kh2qYepzFDEsZz4d1pcNn0CZtj+JsnUQwqImkORbg52uSWSN8en+AzA
4KdeS2NFEtMAPVEGHeRshfHrwKkJkNTqzD1HjLGsVNvilKgH/OPluOmVV1AzFoZa+lFg9NWU9iow
r5r+6La1dvRrr033arllaEckMSpSiPIowHgKyuJfVD8ZmGgzTrbFOHQf06tphjaT0C1KdSCZDZcq
7x4Lan98OBOO4oGvzrP7fYDhLSXuVHszcGDi5SmktSzF2aIDpbyI8FXK9kcS7Mgc5BFnRsjiqhKf
DqJvliMOdD3HV86SLplfk/LdtBGSpaeZDRdUDqJiIwiUOPjI20vSEgpw1qH9aVhG9xpRPDAG013H
2FRHzSIx1jVgbo1bJ/M6RO/znjBZ9129dhxKM/B8igFe3Odow7JfYYYQ+GZj7NjZ+ECRK6J3JGhY
NPN8mxqeEX5q7G2EvcqTEDH1ORoDL0VElTJqAUKVsxnizJHoD6eHGmA93FTyRuc2h71EKgcycZt9
Dp7i1jXwB0TdK7b44QF8kydXRMljULOrNHTXlLazEirtLPqucqXSYIPyI37mlaAapLFnWGcBd8Xa
euTDjPIDZc06nl2WGem9TImHv244JhnJF1QX57BbNc2H1ZWcYsBEt6HKrmtrTTy3UnZ1oLkUDg5J
vOG9/cmejAVqPl7jBlrPdmjPlfSvZoVUmtsy3Pc9cxxvDJ6mxewUSJ9q0+sUAbO7zschqyN/KNpu
a0IGw7qlNXuFkztLNKbK3338OYy/efAOI5U0Q1I8acEUQl7/lUjlxgnl17DuUStKEKNNroa5/GLX
VO8NbL49W+pdiAexZDLqGvalrFY5+BER7rL63RfbmhkprNvSjGA0j02+r6CYqkmyrh8olLSVWa+Y
u7JcaEx/70zlxVF2oHhFzY7ok4vBDz7CfCNm5n+Wrn0FPQim//ZtzqLgVYp7FrosJMxllXp2cXOY
oiPZzJRt2FwUhDV5+qXqOmBFJI9o2oNj3XSHShL8bKG1EKP21aIx6IgIzS+xfTbi31Tf+w4z201J
DhjqT5aoImMNZ2ecl0qP0MC3xL5JSEGyGkiKaMjTbHZ+OliisX//x9F59bZurFH0FxFgL68S1Ztl
HUuyXwhX1mFvw1+fxQAJLnCT49gyOfOVvdfWbnB3FuzF/SF/VcIcnz+yQKdF94t/1hKHQblKug/I
CWrQMqraCxCYqvXDkpG+VV2Nwwk4PWHr3viecz4VjMvIfaONJGOPNQgjx0D4ITWNtEC00wjaodvu
R1Y0lmU/lSyHNaNv65iW0ioETybbY8E4OxjlB46z5bQ0kw+n/rLtLTeqCLaUNIkB3uWkgiVSX/VZ
JnANK070G9pXJ0APs2FIguYHItchNmbWpOmt7E9HBTOOAPiRu6fCgUr0zNG6WOwse3+q9ykJLwIx
38mdPtopX3blD5zWEDtMgCQQU6fWbjxpc8cxOdt3zRcbwaH8RZOUpx46sOzSelhhkfGzWUsgwdTO
Qx/BRo2Vsiy88DDaHpNxuaRmssJnXv2gqkDir9THLLm6FP1acMCRgQadphzOG2FTK3c6VOpNAZ6K
CG8R2jaEkfc4WEDWWrboIzO+tVY5duE3XyMF3SA9NGDiUwmexLEYkbeIYyLkHg15pNqk+rnBbyH+
sPCHbd0UrWS+jJPSlwNmK1JmggyVYwlZKKHJfXMJGJxhRa38UjniG8fiQGmXKT8fblE7Zo5ZLw3G
Qmp2r1AMDfGz44N3wjNTpSWmM5b7sIzz1dDCljKwIKQNLCpyuJhOx+HPDOsxKIB0VlCFe6bD03sc
ZnQgLrEdqf0A1ln2NpKdl6L7zoiLzAI+FoEDzIyZVGPgZ2C5SCLL3FWZshkp6kM8sUrH6oQChxYe
jHXJS91B/gTQsxYzOLJGFw9tQrFek7JfGk/HqfaNkW3C8I/EymBhKN7M85qWKneZR8+h0uwgvabR
TLGnlB7khdBcd6F9nOx4KdGbabPxHBh5TGlosWsl3I38Ko+R4NPtvqRirQXfr0DNXbOxKjjSR8ZM
NZYC0dRUbA0dssULbvvQwpf9dNYnBI8xzyVpeSr2MmAAjVbwoVpIT8PwMBDjSPwl093c13nvDBjt
7g056wbMpE8urw+DIZYzLhKqQm6B3nKsE3bLFFUgL91uHYY5+YraT5a5IUrzEPkrmD6DtJWRECjE
zqpfmsAz7zljt/D/1UH8btX4r9z8aoeSzg2AbqsrzOkp6kLjTGqdKlc69E9WyGKruRHvLmF6iWnv
EocIIZm/F/WuTkmNhI5jGM427/ld9OqqKBFGlDA3Ghl9JyrPccjNNXbFT54Mh95u2Wq257Tm+aYB
myoJfsg9xlr6psoCKJ/5B/LuVQeJWuvX3GDiQK7AeqFf9JmTluTdGoQfD+YymO5Or2F0Vc+4zhbN
sV7VbglXs+ccFQ/iV4ECQkNEpnrsAV23YIPhHWfQ8Sf+jmpYJgIKu/w141+1a1aRuJgrtWToqPf8
JlUe8gnTB7FRQ89va1+ph7F9i3m73XrwZXMZGO41h4SZSpp91cMvCihl5HUw1qxgg2xn7wvmcmn5
S7D0UnIbdCNxlGx2Wv6O8IspWFNah6dnRJJR31G4FiBPZes9dUTktNZdTB0ogz17zclmmUAhpify
HBUg8XKshykWUApBR1mp5DcwDxu0kd76MFBMqOhj5A6+SBjjGI/+WUio4EZOyb86xdQ/D0nQy6nz
npd2ong207WbPlVkFnX2abk/0jOpwebx1j+le3bwXA2FpPU4p2YI/yRZkqB13OuE3VvgcAjdaGfB
RAhA2fSs/nX+gMmvKY2fKbpWJY22Tamck5bsW2J8LAWLIp/TLXC0d8shQce42IC2bG9k9AUE9TPq
CSSr5IebFAs416gfyXXBsz8mFwBWCyNhtHCSaoP9xl3hv987sAdU6rCKUYeT5PM7uJqF/7I6RYW2
MpjqpkXiV4OFT8eBWAIRYYT9ikzBhd7bv5Ul0ae12KpUVmTs9eke9kRL1HZv74fop+s+antVVK9j
hI15gXO57SA9GIZfR/W5yH6i7FIhdpbdRUac0Y6zqPDjCPxVptsdAPcSt6CxzomPGv44O/6OAtcf
s2cPiC4Get5vVRhNKvURx1ho9Uu7CtgZO/OUmAP6Jj5aJFxdkOLdwepds4IK9hFXR2qg4mT75TC+
FOarJJAQue/SmrylYXwm6CZqDtsgAjFlL6r6R1B9myiQE753b07lyrmNSvT6hSW3p8K8jsl7oEA7
m/enZLKkIahycvk0Ej6E/qCyB5+V6dqLZpMIEX7XmGb65qWQLyrW0IHmIOxHhGxvLQtvGZIkpqd3
A1Vsr5Z+4cSLUKfyIkEgbLeRZz0jzA6m7GALuLeobF+IPj4SCLrR6GsmJou4TiiR902S+bN5VmBn
ytGK5UQnVrA9QNH7M1vEIHglAm1g4uZvECrK9WBpmMf+lR2r2I5t5ce3oamkmwY41ic/A0ZBfFuP
KSNw/2o9XjqYUDWBGQQVQfNLDqp+NnQLvY3lE/Q4kBhoQDYa+5+4IpPOcZeW+t2nRFXoxS4Kx40s
TP/SFs+iaf9R2ispYk4u2IHmB9hiBXhEV3YmZp5YgrsHEYXb2wLb6TQ6gVFcbgPLUTlb1iCnPJjz
KgauDYh8cK7y95R2uW9xKkNHKu0Dc3cv7P0S5A8zNpK71P7hSWfrMEOjOHbiZYiUzqo3lVbyaaeM
s3k8wGDq6YvK+TJQ58Pr4W6z2s9EcKJYwZrzN4vapYb/g2ikZHwbw2c2K3Q/Wltl1oDOa+5Z2JKU
ysCHOmH23Rc8E2CvhHcfPLwyX0H0U4T49e+CqEkLUuhs5k5+64iYR2gcTS4Jw659wa3e9NjkUnmF
eL80cKfOWRi44NiW/I5IQcDpk5Pzzhq96yy/ggMEgYfE9M3AOwoWSKP8yNJpPXiC0pnxJq+p/UC+
kUw82XuIoZA27ehQ4Dv1WhwYTEERJBS//89w+LJZ9a1SaAaSwLThNmi/SkywzHeW8S96oAwIV8T+
QdIAkypQrcwPGkKyUv63n98uy9zOE1X+GYlsZy/HdBx8zItsRV68kJ4g6fwaOZiS/XINVdptrI+T
uhf5WwZVEtYQhCLUFvzAWTStLHJbdVpfT36olr2fJKBkShzik0vWTRbuM4NfvWL3W4stTuHNymQq
LXZNpvKZzESUU6or7LofUXUQ2VvofrssS5oqAbT7Uc5vEhtkJxw2bjXTPoeRbBuLtctVZRiv59ww
KORG2Ifu+NR6P6fWGCoFU/GlYm0bcseUDJKMPvA7aNzBIBlSwvSuzm76xg4e/idqTxZOYhcRgFL8
m3BrY1TECb0lZzSk5DKMS49gDR2BTg1Uof/hNY2ah1OiR3HYixDBgjaM8XmLymwmH1suKxqA6ClD
+oodgfYbzZUvknk1YLAUASag2k3K7eiSQFNSRKYPL3mwTsoGwZKMBC6GxO7DkCfcP3WDqeuzs5lZ
1N8zEI4m0cD3z7Jk4h63P7PGWjUBRsDmp4+eXdhvlI74gSlfhUjmXP2O+lSpDarIP6YrcfU0SAlB
0SM0ZILKpp1TIAXWZPNFKlfIKyEVjAiJ16TpsBea+uXBGtRD8qWJCwJ9iIkcBQSqE7ckdouOqeS4
NvF4qM6LZ/8O0TVm7KYTHCdC8jr3bnjVCE2eRg8BLR+UQVVcHViOAK8jGgDQa2Ctub4bda8aB2KE
1y7+eXf6TLpHVFb8llkPETUYYni/9QggqKbs8o1xQ+fcS/va0W4LPlzm1nH0GSt7nVGQwsc6ryVT
D3wqM6RNFXxJ816LR0kaQ+9hhphtm3WDT7lfU95DJ4C0SOa8y2BOmbcYTH0SDEcO+DGyMzNq47B8
lzrSxGSnPl0OwqCnviI001mT7/QPArmco5e8f4xKchsjfj/4Gfq8omDbBFIB5mdaokSNfp0YDWAF
4Q6AS4jCqsYeRxvs4rNJi7UDE6YXB2SH6BJK1frM8B63CBbDljzEOWlyryv4AOkt2u7DdVicen6O
cFNJD0rTsWp1SRYgxOVBsOJoIYWZaBmpDY1DTwyKjvKeTXs9OUtz3YSsfMAAImBDYwEI4F/Dd2+x
FAf/CZWu/NPrp1ZRyDB4JSvAx8a/6HgYNPiI8aYzYIh6PinMfCpAIrjhZyAv1asit7rhp2QN9Tcx
q270n4zlu6n/uiaUHoWXv0zbFokj/xa5cdO4beUJrcdyVAKWrjwowSWIPzNHbnR5Ez8FUQpx8ImB
rUKpM7/ZqUCmmr9PnC6OJX1RXU2V0QqjJzeW5xplrcRUMswX+3gjz5t+p1owrGf/nlR3hVUG/BM0
p7LdK1jTa5wpkjp37sCiADs8mWirhhVQTUucurthOmfITo2/gE+oZGKplPcWgvq86LWNH87PsHP8
zKBadoEF/B9SkGy61vqn2ckvulW3AxKR6hc77LS9dL+pLh9OVnuo1q/FoLOw+uiCt4and+S8qqhu
4nLsqc6t7STxfmBHg9gJwiOJ+ltYDq+FkjERKHnIsfFgdWbzUow3oznamCTTJS6IRQY4iHkmy3ZA
MKquribFpEWz7yF9jkUEhQMpT1cprZ1mo5sv5kjWZVFs9dK9mMr3hCqjP5io+1lEWzkzI0VwNbr0
rgX80F6378bAM1rjqM0Q5nlx8JWr1E0OkfXLMaufA3CWZG+ax1YEtL3Q6GAUsiKZrarpI+DDEMzo
K8qssqw3fZSjiO3zg2oXwHKq9n1EZq1bYbwxHTizthH1q6zsPzpkzTBuTPeasw+WtPXcFZ9Fcxon
7gNMWyrXyMqJg1WSs4mFxuaxZv1TEUppAxqd4KMQnCR5u84bGwtthI51Hel4GYlvKaOQbae0YCEQ
aoAUeMYrzAPG7MsNcApilHDD9zyZeIkp14qK+QX6WaaIzA6N/LOA6I3iSxn7hTs7msphOSklZf9q
VNFmOlH2VkjvTB6PArQDe1uENG+ywBm1g7IYCmb0U/LTaZjQTEGxOxNoXLE21V9NnmxSmhA+x3BY
BRKvRZjOMhc1j31d7+Am5NZb104Iy2oWlzqu4/o6BAymRjErpcFjo1BJ3T87JEA14bnuL2rUkBoy
bpISlXRQmyxXQfe3irsto+9o3Dgwdgs1IleSECNANoPy7jbizyFJ0Swv0nzTVPJHG0IaquEbbgOj
bXgzLjQUbbJWKvkDvCqQOkKG1D2gsqhVuSjjjMOEHButNW/oJ9RgekvmY0e3jyxwWDOSjMccMXey
VzYvmt5h7Ozs9QDWgSJLWwsN2PbAhHGhD+FRzCYle7rrj6G9OWRCBPoLAum6/MpM5rZMAeSIulfP
2Q7aE0JHw6NL6IZ0n7fdypzMjaFr4AUiAjqErRGcgnKlcyCGlwo7TCT+QfRFaMbW5lVEfwX7Rxus
Q9RxcRqZu07H9Om60NSkPOQpPTGrooPeYC1tSCow10mQHc0vmYQMXo1tIoFmA4foAjKsBZ+c3o0L
J8balIt9Rf9k4x8Fbs/6xFzmVFJjRkqn7nyPRDfxbdFKlBqKuHperNkBa0kRdR8kb+oFgdR1OKyb
pn7BCrrvcRfiWCSMD9Ms7F+I6mgSu7Wt4tStvIGlEqeynPGQfXsriHfn0E+N2yCtN33wnnSCNVR8
g9suDeqVTZoMux8C/tTs1icpM7CvsFNe8iZ9mMb0WoRI2Tt9HbOOd55hG57LwYtOpqXRh6zaksNO
r7rhJKFHQVOg2DVI8pMRQmcy3gx8KvJZM8IIulNQvAX0J3noD8kL8r2cma/nvYtfjT/Cj3XIBNT7
Pn1tEnoHrV3kirZV5Be6ihzu/GB85hIHkKWA8CiDd5ALmEfbb1ZglD4DPzQe9UNTRmINrAInd40l
qVOVkykVk5RifXFu/jnlgcPOPPYagut9BrjVzH1bZS/6E9RbmO82bkB9UQJHRl4x0iyJLoFy0973
AvFgYW+q8OiEfxAPIPT9S8EYkH0Y/9RyP7TZusosODeCkTNHCzEVlxEvgjq+yNivxNq2WVOuNGBp
TnCOA76c+gIBIxK+jTJd4wsNBNIbnvXbJTmBEKLDnGtdcVDMdUa2K/uQ0/6eTekWgiDP7NGkQlaG
nVkhD0crVPqVsUqCo9e8UQnnztnoock5D4cougklBTYSfa76EAgTnJu0d81m8PglR+IxIVUkvEUF
juSu3k3dawmBgLLWTT4mbj+NOwjGX36uBufSFwBS6rylTCoHYAsOQiBbUFb1VLKY+/7AO2obVZ5R
PAJzb/cOTXUdrzvQ8wQ7eDtljhyILX+wBQNZDBB5VgimaoxnMzvZpO8K2ZATaT5aBI1dyXfYcikg
aYP4A93ewIXf4Ja1hXYKHLbkhU0AsmQupBZbG09NbKNJzmqkW+x1KpY59rrpampLb4ttKXt5pGO3
HU0CsQKLFi/HQhxvU8asnUi2ge28MocLaZZyFgGCAMLAOERB+RoKNBTNFxIr3Tx2ZVQteypi6Dfb
hPs9jXiNDM3dK31OcHrzUQ9wn1n59FjyjHlW8EzHmmUjcespnXcyCtenxho4FDObqi7uUSvVzXQL
p2xv5I8uij9Jqtm38B7aJTox7reYGGCnmA21xpEf7DjF1b7Lwk2OcU5BzTco8iOtyhvg0jwr8T9i
bHD18GTbDCVQGMgMBXQcDD9RjoIyt+EdaetSST9jkR0RYe9UTvDE2CM6TKXnO7qLfpsCmzEK41IH
Oarn9CPdKEIcT1zjiZCq3kGcFlSEEAGtmk/P0AdGkiJWSFaDQzPSvqeTDfBOZVU1fE+4io5OQAlJ
UlXsNz1jJsjZwJeI93bGkLhgBCJJySfSg55THMF2sKpHvw4ZYNqeY5IfyRgx0zycdzkGRc1qSVzB
YFFa3ENPkcePIFMuNWqNjhCw0IsbTqwx9fsoPCbFTZJBhfMCi1QubqUykmLRnsZQEjJonwIZkS1j
79VZ4tD+xDENZathrEyIJCUjO3SDvw4+IjsDaB26wAEBW9cctg4onJ6EqaJQt0Z+I/ucccsbWssX
jQ0qcAUy9XTyuqidylWEHldtrWMqkmfcWEebh9Uyr2FbrG1EGaQ9sffkjkfSmi3GxNmqhkZCEopb
61N1tJ8evSjaBoMSv1QxWGinzp0uYz4tLQjumB4dOO62htagrhiLgGZJCJipYzneRpuKP1Feeqzw
hNLBz9P/pvRWEWKS+PHJeGV+pZSEKJn1i/KREySF+YzxiJNiG/S8k1Zk+q4JGHjp7oes9TOeaIRi
qvVls9qoEKuzPucj7LeBhyZJftMfDw1sdchF3vssJEVTFOLQZsqdXcJVljX4ewrgzvQ5vGywO8NT
mmICPLr1VmeMlq1tpCSIGtlmHeUzgV2E4c2hd/0J+xVz8ZpWDjcTaByxc1nWJT4CpGm46yCxlIOp
0Pt8k0OKME8xM9+1Xm3H6dfxJH4Le9rhy2a++5c8CDlgJs2oDC1ByFisDi4i/rahyshXMe61Ys/a
B/yXZp6GgO4Ja4jO0CmQz/+Ts97Ar9fuev6/CcbmxtMJQGuK48LJxcUJygOK669pcv+CycmWBafm
yloZLozmZgS24I4EPyBks1hifDud2u1Ha3p4LQ9BOMg/S17Kv6r8FxP4S5mHZmkZsFit8YLwXicT
Hs+Dq9Ac+xEhKfILoQi9V+i9Zp210vD+g++cJOlzy8k8SNqQiCxffQc+C8YHnritRvKB8oTIpeZH
5pRufCdyxEOA2Llgf9p30Xn/Iu5t2gLiZ7krO/LIwRuW26Cb+zAFcOs4gueb4pMrn06mOC8QIcEq
MZyx8U2YgasvjUEhhKzmqW5zvYJfFd8IYcgvY8t/COkGsN51U6hvhjaNS3NkB5vNTiiLIVYU/6sC
9OG+M8UXYt+BbHPjDXTn5c6et/3JvYwBz5ghgeyBV1/rJO32ZkJFYQ3lzkmYVncOz3//yRrvYMgL
ivhNLrvvUQc31Gbi7KB6IaxhVkvyBqC5w5YK0ATZjvXijEdSVtDJ8AQM/bbmmdaszVjueeL4a2JM
be6EwIHwStSlaTY+48MWLby3MM1HElVXMViv9EN+uJ9iTCMDvxD3OnsbQ2gA2IviNYaWwTprAnOw
r7rsn3112EYJ/cj4O9gKbGxtJcl1rj497UtEFBfDyYz2k7nlHGgUvNg4ONe6eXYyHFPzDjQ5Yxw1
ovhFFRzeQ5GckSdrdLiDnmwNsWJai3pUJR6UAxk3B7EYYlm2zCmiJUBqbvb6QAavHvxkDOZQkgpG
aCOrTPNklY92PDKc7kIT1hDCiYWNdysb4I/sev2T9GRBbT8oP/FwNTiQdkWHuwNqWVV9wPPWqPEs
/bPX32SP55SbkMjF6QufD8PQJ1/DSU8NmPHibdbTdi5iEwve5lJgHbeWPOVYYSTb3vgCOYb/CiHW
MT2xsisUxPGnGbUyvRL4wLRLfYfhWQVbyrEi2BJUkz1Q3Jkco/Btv+dYhH45qthtxICOIcDfZxbt
X+/dxhBzumwt1kGnMFpNwYsCow9hscDv3RVgONxpu5BI/B0KYHTtzEqTq1GNq1J9C0s8Nh7GMlXQ
v+mlKpeiuJrBOnLwtPLTrFob7xutcu4C1lp6YgUSN1XohOudhZydSTbhNbm6DiGNmpSWwxKakB/Q
QWlv+JhowVgfzxPilKOLL5m0L0NT3nRX+/HKn1hMbNsQEuBFqhng/lMwy3qbMX1QxUGZAVLFwpNV
JMFiDB6IP9WA9exwBXNdfnmUv50QIUIV7841Zi0Jx/1Wam2b26yXw4LLSx9fjNFlOkvuYaebzXLq
6BnYK4Yh0dr3GlOOZvX4xak8kEap1bkD7G9Ja2GU3oJRsm/NQIehOAi9uml5/zopza3WxYvbyHUC
4NcFSMKDuDOjpyGbTV51WIjzd1Wpd+wJDeY+Qs+vuT6221yir6/18lsvw4+BdBHFuHiqt8F2pBTe
PN6sNxJqQZ+5T7AjL2ZH4mumMvBT4zm2C7EEAD8GL6+J176A3js0wthFjBCHLPVHCgwRjDtVl1tT
6Z/BtAvNkhQYJyaQ/jllCFvCvl2HzkR81ptObRWlOO2N6RHn1ouBXbzHBdTKYEC+UCNjqYZu2bba
v96C71maPnumW070cE4iPEHfK4+sOgxIrFawx7lYfKx6O1Bu9HxhBvuZS59HwSKyW8NiUcXfswTo
a+PJE3S5wCfgKuna5wSMXro2c+aXHKyDngm/nQEBOdexzhF2zxlLpOT/FXhsFAzAdf8cwMek9CXz
9mx+BEb1x9IdAowY1yw7tTcZQXo4lmwNnW+7Uk3nkdk6NX/HYlfXlX1R65BK+lOzzASXKCinJuV3
/dvW0ftgodZPzQ+T+jk8GOaRkGmyIyPA3Qgd9eZfNuaneQucW0dSbAtaXHsAgWjsSx33RO6twi4d
sDurfsMf0ghPS0BkNPJgdY8aUTmykbR/NbpNZJLUUnR4m+M3xJc+TW1t/EpsES0y5uLKlLMxCbuB
IaTLAsCesVYoxAwgKRaZdjOVXT3qgb1Vh+AnDoetLLofYSi/wGo+RQCo8yVqWAxXMAAbdaskyIdN
zW+Q1wjnIP+YOLvp3g/ZKBTXVHkmHGXja0tFlpHPQZkPAx0Up/EasFPzvDJbegrNckLKq2WayyDW
tqZHuFKAqu8j2EAm4f1no8BA1R3TVcqjSDw0qP4Gy49yUGvnLUOQh5FubeGQ6kBs1riNbPWjdwGX
g0MIguyAfa6nFTV/g5gBnVlvi14cI1NZ2pr7KPHChSn2MQ2+FltSHiVHETY8opWqsiLs3P26IcQz
Zws66b9Nc7SS8dMDhhs2FfYMUNLsPGyk62YUQQsLDpGJXhmi0bDq+ATdEq9KQ3JGwpQmQ9xIFqp5
n4xkDc/EA5wV1MGPhqnOjGIAEq16du954pLSim6+QXNvnTkWFonWnc0pc/iBzK+09biXC3/Acd9Z
COJSlL5zwfiM4pXWQeRGSZvWWGSGbZU5dHjQsmmaI/nTBZPNk8cVIXFwtYjlJ91bqRWupkynt1UU
ZT04nAK8hyNjpBxJ+RiSFjcycFAsmzmM3EUO3ZeTMr8DDMDY0RgZ8jDDkQ7jY4JXALBzuXZ2cNOd
2Y1B2dggPkVZ0fY6LSNSkDTaTZnuQZGmiAwaBa+7AlwqX8sKYE8JAImTRf+Q8q0r/+qCkJRpHVDp
23NOEnQHU1M2pcCkrfR7j9Eob+8Gj6JfjDOz/RUKFaHJyQb2zD/VAP3utIv6y1SsY1TymgTOMc9G
FiHaa1h/yvbegB1R+mGxtscYFX3CEUnBl0GKz5wA/dQxCOd9RrGwq19H1XBVtiuzCa9qGh/yBJ24
QeLwSo+g7YeO30vS+1B2OcCz2vw5tod6OtbWtpA7O4Q7Vb0TOIcVBeip9TcrVVp4tjVoixjQX2js
NcadBo4fk/eqomdclppyIfB5pdfnmPtElIe6IBChLdduXSz1PxtTwhSxoy8GhVAsbObAZBdK70GR
dPE7g8hiRYa+Ezc/6eOARItDqZtLzh1BW9gkf81w0XKiy1SEpJyjkeMt9eozd/qdHqGSDTDCNJ8W
rUJk/Q6orhLdPEW8EpwqJsqSaa0YEeg2eseqZ2slSvnIa8kgwlemcA2ZgjOsefWw5w+YolwWuFjo
JyZiAVj0WkyX3GWNng9wXKpLaRv7KA4gbv6af52BWs/8pfH/NpX7hBSWiCe/a4ivoHNvtzFaq2DM
zioPuhVMq7YjXGHap5NORwUzWn/LLNCgcU0hYvV+oSPm4o+5Jb52iKPkqO705Kvpr13w6qRXXMYd
daQTUAykOpFIN6e9KcNL630kk7XAISEoqgZ6rDZisJ282la+bflV2uWLOmaLtcEgqYT/MXo7e97c
5gWfzZ9J6oPpSN+rrm6hrRWrO6dxbPoEca9c3URYF9LEyuKtbgW/PADTsMMFGtiCcTYZZi+MkxHI
MwTlNzSUX31La2auSpMbSaaY3YZTzBpPz1SmzE3zIgDzm/0QveV48T2FZrdoQtRFDqq8yiQATI5/
UyN8F81ibZIZFi0ssmFpxpAu2xbSZDjTN/3NY0Vb4AnWomMoGY5V2+qj3skPJUpfRXP3qumlkvoy
xUpA5T/hkGmjdzjip54YC4USKzb6DSDfa6xFPyF1YBKJXTERfp6HFiLDdKf17mEUwzphq1GglyyU
14nd8xTxuBdUjCWeCaNjc9Vfm+iUGc7FDGZkGyVVo69tRUXdwWXiqPcQhNs8FU5ICEr4OZXJPghM
XvJV9n5QBM6K9VbvVDNG0fto8MCNYzP6fUHSpQoGfyBgvSB7TGsJuHNwWxEPBC+l9MDIRmIVV29K
uSp+XUSSHmCRqLkJNVHRc4b1ulOGVzIKqQXUi3CAgDmLxmr8fKAO42x6VdglUnoRBLXLNWSjIce1
WliwdLBwdY2xIS73OoUJy3leLj7MQf+IGbhQosDCYnCDJJKulOa3QwgniRwrFsLkWsy/C3pwpJfz
hrM56i7oNyePYTVt7GE6tTQM+O3P4HOORkCjGhUb06R7zaHo9ebZtF3mISAhJRoCVi9H/DHctbzr
xbAJYcQjtNoYDTyGwmAHIHm9sNqGjKRj7qyKHM31UOvvwzRRPOTxCr7WksN8BAhp5rum/F95vilT
5ztvmoc5Y+28Kds2fd/5OEo305hsLNIIA8KkJI6X0AYgoKPWEcx4TfMcaM2Wthk1dB5/aRrfrGUc
vTx6dzMiGAagFqSF4iuGmbmo0L+VsBJrZMMBfx6nOU4sHXVQyoCHMjzfa+q+QagXkUuqhcPS6z4V
1rt9rvw2/SH3jMY3f2RjkaTRr71Gg3BmcYhR2x4HtGQd0ney1ZlHLcjBEeG16klVpyVnY8pmW50G
wLE9wgA9/khbsjg8shhoIQ2FK8PjWNTvDY11Rk1oG/15cO+23dW0BvcmDk9ayTKTW3bOVisafiPB
hxgebTD4FabYRoPvLi7JVLAYc1dYnzbumPk2ZA6NgBAnBqOE2SnvXfDEOOVyhYS49LOg6S8JU+/c
YiLJqsHnugzo72MYKHUwp6IyGJfxJaKN5udfazatPJxVJ796wdViY50/bB5RJIFUyHftEbbMJAvp
E0A2OPcACH3pFgeXJWo966W77jmQagzOdtgUqv0PZZ7bwfUgNH3DPvLRT8pao4fmN9nU470xHroj
b4PJiqjhn1wd8wkVC3f1zMvj5F9EvH1abH9lOd44gbw+9oK92nqnsE3RH9Ejh3szYmP/xSvXJYwV
xn7CHwL/8N2G5YSahk5uzC9RZPMcOYx/6w7KRUhy9aQaf1LJGSXiru679RioL4Zlm+g+rDtZ2RMs
eObcpXu1e42z30Z8004/4Hh9zZlWlEJ0xpycyYiDcXxXqB+NdZEBY9sKKCgBCxvMHn3efNZoiQM2
E714Zm71yDtSkAojupOvQ/sNjzMRl2IAXzMKNgXKjdxsiy924HtgR2HFvH5p6lcjoVZB92dzsqSN
eUgI4CDH8DWidiYVZ12M3T8Q1ieD+7gPGGPGNyLCIA10vmYwDRXJCsMNn2dvbgpYpSwCtHWgqmib
YGjF69FWMFQ6rxTcHP8J8FrEAlHFRk7VYM+MevlWjxwHPCe1TP11guidoIWoFNcWtGwO7Kf/X2QW
7FuW4urwnnGKJhph0gKj05wjkhC2JmoMQIpNyEpyGIsUpnl3BjFBBbVsGR7lQO4Kgl7XXuBwI6T7
DIOK3e5tD4ElHetBtyykMTCM7PIsucusiDF8V8PyzOWLnbRfIqZFJRzWi7VP9BBOKhj44PkR6ay2
Y8GArtUpvue/DASX0vU+UDYUx476rk5w+sB4B0QDKzfdmqnYj0PL6jkA9O+emU9DzUx/MnjITdp8
JRIVdkjVLDCFWnI9R2dO40nNQVkG7Y6EaFeDb19oewjO3wRBIyjXplXWEz2lcxQuJ0oynDpz4LPt
Mm4HrjlYtQkCHnjH39CZq6FQ/M6NN1WbbQZwGCWhV+N/RJ1XV+tcE6R/kdZSDreW5EgwxhgfbrSM
wco569fPs3ln5rvh+ICDLG317q6uqu7yF93pGV/2uThoTSoM6e2YlvAylu9NQSO+h99flO84ojwv
qh/ast/guNLSQxgZnB4LMEY18A4/aSHmEULJHgKt4U3CsCOE7BK+qaNVMpsm3hRk1WWCSgtS1XKg
De6TTNJwLFwAypwyYNw6CmQeK2sXaJIMpbAvDj46VWZCTKY3Km0H8ytMch9VcVVUfqhkG52uJw37
bQmxoBqk9RIZ29xgUBuzM4rkH90GQdSNCsR/1QQfaWDWEJNMi+WpH6Ta60z1sIbr7q1DjL2IOEqL
NVPRxsV+NAyuWUu7MM8kCtQU46UJx8ucSZx/fyPYUZf8Pfz74fzGtIX3s9kBMWQqLrX2jKmAquTF
HuNOzKwK6z2aFxx4pLpgfDOP/vdfq65PKq3jUaExkoon/B3F31NhxmdQ5ndBaZaUgM4rvV5qVHFI
etOV+zSzGfkp/ov3LRMP9JzjKp8Z3UC79O8dypS5bDP2ufCL+3o/tNn//RF2ypOmKExbq0ahW5dM
/iCrYEQq7Ze/1/4dx9+P/x1WboXoeEvHYyBPP0BCluT5m0rhKC/w8Geb8uW/8/C/102a5DCfODzk
sY0ElyGlKVpSb4iD16oDh6XPIM3Ma5HGmSnHuqSt5YSppCMsmUpcj24qvCn6jEu6W+JuMeylxGv3
snQ4WnS5DVxXQ0dfQLpUbXoR70dKxxkSPzKJNkQGASVJm4XYCI7Q6LG1pauGhMaJj5HBFMJGyHOc
JsTSQnmK9YDcXTK2qjjFAczColOTXZKQwoxS//J3vv9+pBpoSIofAZoUyiNDHMtix9UerSaqw/Qx
JxNSlsgYVGBD9Z/+/y8Bjru2FzqrZt/TeIdF3FT7v1f+XWm7g7M1R1+t1tD9iqd9WjPGumB8cCZp
u/+dmTzKTL/XjM+xTDPF/7u4hYJncq7hNVh6yagOjPlupn1t5szG7JGE2nbM4v17j78fxcDsTMUh
dv39l7k8NrCrOPl/P8wBy/7ENsaVngQmVz3Hq2aKwWt15zYWS7uXbKvd/z3KxVdBm6/UWeSHlbmw
s7JtOYjzbWA2hWr6v7vGNmmOT0wBQnbL9UVdl832f98LAtX//eS/jy+XHnGe06yrWP5/h23YFlBb
Spb9dyeNRfOUBwszuHsx/zOMdrJTvsN8yvexxviBvCJu/b3ZpB+irN7q0C3AlLCeg7XyIo/5G0UT
lHTzJHMqU5nQ9r/vL8XviCHOVdIrftcQKgYsf/KQlj13HoTQizyra+aiMFRg2hAF3u0SILoecIWK
U+AWK4D2NghltAKWrPGAadXbogHDFmv774eWMDcMf5IjDbVMIbfQPeNkK8vbrPlThc9IaCbrYgBO
S7pXeUQGYYzB7GVMdt8ErwusmXxjSmsU/xgY2KGPkh8fQOaXLZZnMfIa5lqzhgpiK0xJ8eorY1zL
0KflzRRdMSiO2qTxanuDIxoTQHB5sjsXmAAHQobiqWB79AAZ+M1YMR03AKiwTGbwNMtF6RzBcWJy
buSiLWeSXosclLKs/Vfeta/BlcFIcjIO18CwyldjnAwZlWtLcw8vJLkMIRQ/ytZh9odHdOF7CZIa
rRRcPin9M7iRbkaHltRYE0aKEiNsVPBV3GXcMnchvenDCusRg23eE79j+yKlotQx4eVCEqDr7wJ/
5D8zSnwADaCPH7zH0IobKAqx+HItKpwVYyQiE2QNeyB3ujF86qmYPLXzNW5dGOMFeLUnRwzn8Suc
DBziHvNAPKzK4Pkg3wazIGA8YfawuBQHzS1E2CbS6B3dfo4fc71kcRXO0ehxrsN4JVFW48rAaDaa
taReLjPEGhJESLn0KBofWCGFwIltspeUnTddAny2YG9CERAfhzaaz7Ee0wWz/xE8gpmA/7obLX9j
XhUYeAGsu5Dx4h/nAdOsuwnpQL5G8EfBix8SAgUGwdKvi13Mv5sbpw7jJsnypMd4JveBcNH+IBIK
JG/4chAEoJ/CPxqTrdBlcA68QecXsLO2nhlZIrrElBfc+MA2ngH/9Re5o8aYv6/wqsNK2teVxwxb
aFlvw5fyPL3Qc0wO4266jZhzbqH/QqFW1x0zBt34XFyKG7Ut9QtfILg3N/tennkCB1qcjEdC2cF8
OHEWVMEKWzVYBOVueIxOy6M8878SaYCzymo3u3FRWQmsh+Ym+kaLO1xo2Mzot1f63fhS71OzWh7M
lK9V8TKes1yql/jIgutA+XFsFL/DG8LGOYoapnfJYmnuVieezeFxHKJrAesRg6wbCQx/jnDrQxm6
0NZdOY8COKzzscFH6nXjFfaVN+QFzY3pKVX/xHtLNqNNODLMUG7FCQIgJVECA/bmMHR0FR+5OHxT
Lj8Hz0WfOSpwf/fFvvPi9GxCHcpW+hUWz3DTHvyjX/mA8IeKKBd/ZbGEP/FPdxn5npzwCcK3S/XG
SZDtXdPRuT2ySFO6JIwjmX0eYF4L0RVtGg6ElL0G1ClxmwLOZRc1EyvZwiaJsPOFUCBQsJqk1nKJ
PQSKaW98RSQCzsp+zy7aG8+oHvETPbf2ml1M1BTQiX3z1X6Pd/PdfOeOJ6Tg1i5OOt8XPvwTdEv1
bOPAf8qd1QxaitgZAvohlvCVcxvasuhcObP/2BGSRwqtvtjLx+QbyxG0/B/WyT7q9KHo7mEN687/
JAMhEnYO/B+k2GHgHXSuEomvhq1UMdoPOcDWHsn3wZIpnuvWwvsL17U5lhj2iOeOOtHZ73p7k+qd
vi2LPqJuwZBg8B1Ozs16C17xZ+Eq8XB4lE/ynThkvDEp+Br245lhc9BbnHvj02xBknxittEb3xWB
COkaHhq/aDlohkrQGIVoBFARauKqzlxODXWC8cx+ssPmnp4Tx8kaXDFjBr4kNLPVfC5wvvwFXuA/
AXFucMdlreG0C8hC86n1rIngCCdipXGBa9epgQlcFgGGZiwuP+k1phZav1E3pS8qhjJ2mb4oTQy4
PkZcFA6wGdPPtAVqzLvxx+mBFBaf9UX1zALre0yS6aH4So5siMrApXyAdIyZEJbJQlLGSAIiOlZC
aNGKV8jEzJhpJeHyjZPLcoq+sX2xaQM4Xlb5BjqKgjPwmX9NK+WtDJcONX6irMOfdu4wi2hR6GlZ
i6xusU9+Cwua2zY+Erv7nfWwr8OFOI/67gk3oB0O61fz2hFArUf4wx7AGhPR5JGc5MYL7spDeH16
6VG/gxwcqxduIEiHgofbrkVQTHcVj2/caxBWMWth3iYYjcteVTfolXD8F5sWm4jFxU4uzlccQZty
tTcZvKf1USIos8s9gpUlQxg+Mser7+p7cTHeBra13fIWXZa35JJd0h1ZOMsmeNXv4Zm3TS7IZ7IH
nBUcZ4Bp8VqFdYtdZv+czsCUsdzsY4bUbN5xF912PcK8FVYUIVOSeD5LJPVwFwBAM+DNyNuu8HPl
SChhEMZX2aOKfm8+EMLOcFklDx61BZeTXoZrTYTugfKBRG5i7DZgPr6cGwmXcFRITLLFFw6xLeSG
i3Jhq0DYWIoAh7F35Onr/N/4GoDb8vVfg8/2dflQPrD6B4ovVv0r3L2W3RG3QoYODXQOierNrUBh
L+KseV0uzJHFoY0YyheCVnqAuNuf2TKGEMZD5pQIzRGte92JP+Bn+aNdpL1yac8Gr1NX7bk4mffR
8AmUOMKd0jNnVTj3Xbh58p0BldQnlKl3cZIJcqS97DbRbZpX6t3GZ+yVxtuajIIp3YSqjizovXhI
SF3QBN5NaN4MJqJp8do4eruLYCBunIBec8NgsKE3oXPO0dbWS0wHhqF+wS5mbRUV7h+UaJNuH7W8
r5CQLAzfsRn7py5wk8qu/TYbyrTOlhNX0/qRadpYzzOSiv7Mrjfp8kGRhGY7hD3DjI2t0urLxo5G
rq1h6X5nYYmiGPah5NPZEc1qTdWD3cVzv7Wg45Yuo9wgUwNz4BWR0iCdVl29Ymb43t6OOxW657AZ
PhBwAehV3pB6zEux8cRGXqq68R2n1qG9MSsAfrdjrm5yVr/Q2yN/1781SEKf2RsQaQzh8ZsNX0VY
7U8lJSQNMPRfqwVqDcH4bfidPjB0yN5kXPuYFERpvvy273xWNa1MMmNSitQdPniP7sP8hoaB3SkL
EfQSOxLjlwSkfh/ell+GxTWD130tv7m9CuJ18B1euy8mHpmfOYs6+dI/IS1+x2QmIPuQXuTV+Bm+
8/7jp3ZsPjhJQ+h2v8ghmcSGWwY0RSzvOSUcRfUs/QsYZLJ4SJVKnNlBVH9BRjtOvQ2vGAIx8j50
AxiRiAOEN9H8Rl+oFMiEeAYNtZEvoAORI3uE8EYzFzNvLosr4+33OzO9mItc0ft1PmHZkzDCWJMZ
mgo5E04xpJLVcJX3wHRfkJ25X8m+kJmz0fA3blYm2iKn+OecB+pdrIGQKp4bOHiym37iWFtwapmK
+Vsyve9TOmuCYOMlv/S9ghMAuYAumdswrpgawYRJhE2swETHs4TXZB+KssbX5JenQIgqEUpVvh3+
PeV5oWX1qyLUw32ajzQSj15Hj9BHcuXP7pdr3XxM4DNMi/xmsXUmJfeKG8HEFwz16+gn+InMmxah
S+rFxi40N9q4Qx7O2WQ11ZKbYus+P2Wjz1VR6R2nB8TTwr+ZU5e6CX3myuuBWr8YCQEWmzFrbyUm
AeFzhHZ8QMCOienKweudatV6xWldu8nneDkkDcSBFXTuGFsA0jVT5MBkYom5JgIlJ/K79Cc+Zi8p
IYNpmeidSN/Iq4psSwK9YKVASrpbnOUnzL6cqiZwqLAAk9RAjTOGOtLxib5b0ryPTN5zqMoopFC/
kcCTPhk4rrjjdSa/bOD97dk2iC3S11BPqm9n2m/LuOL8DgpLOIWkxu7D8UWFV/coedeoWEl7VXtn
a+5obcseZPxIYEjatdyj8/HExnThCPNjc6PuIf0jMSbz5YFGkfMgqRge8szGLv5A5rkAzznVeukp
IaPxkTc2nvhr4zFQTsTiOeSQAEHUY1fSPA6ah+h4ohvSHmZ7YoBK3sr3ilys0SjO837DzgWSN7d+
AwCki5/LjI21R3HDLEickuFfVg8ibNh4JATVzHnz2NXIc6Bt6bUn32N1xY6HwYPFrGfeHR6TsKh9
agJflJZeMBjbrJGYG5pCtUJBdpdfe8iC79GFiboNeS6n4G+35Kejr3kDaJVvFXUN5er8SqXQC7qs
yM3guUAeAegAfWwgHkLk8YDo2a45Ti6Z9EValzHJWkiNyEd5gAsPaphZaJ3IOkfcRAyxM/NHzGod
MQuAEglCAhShFXUw8xbZPcjx5NpT38s7OWqsML2StJW2vgopDvPWH/6DlTVYqMhzW+5NdFAs1p/k
O3+yaxlG2GvomOzqaDIYhn43yRwDCGekFLSftOpYT5GxU1L0YViWQc2Jj70GWzYpreEpnuguJoTB
pME9Lrb4kN5CmqvQ1CmehtRivrvsfHXt8FPr0iM3K9WzR+lQW7PsGdZk4liD9YIWKBt9QQeYNoO0
TQ11XQ/gvH2Y75Qa2KuL4G72Zsnq7EkYFXqLPlzpu1wkyb5KzklM70Gy0KQZRkjCmxKpR4VMoLYm
RhCjhFHz/mWSqsHXEv17iOF2yKhVDdqHlR6ux4jWXWngU5RIjqvEMOvHqocjyzzHpXcKHw8CKbIh
ITc6A0UXMWIHqlicoR2qFzLRJmDY3VyzSLIFK/a6A+5JiwU7yBUH/Vl0jJ5DV0sczBz1IKV8QJfQ
fzYWsAalh9EhpVCa8gsEvs8OfHFnBZ94OzF6Ax/nVcD0xLZitRSB3niypL3Ff/YICw4zMnbnNAMx
kzBIfiPSq3IaqLy7xHmCNH5yRoYvyGDjTNsgR2++tAmeWAAXi6658mrgGKi3BiwFRr/5mbk4MAuC
cb3M0K8iznO0kMiYwM7WaJ1DRSil6uXQJcIKN2c05GRkV1bWgrEvM/BWpFzEM+3Bv6BccnhoXiIm
A5J1ToeI2rw8lN1VoDPtVkeGMvsM2GDaiLNsR3wh+w18ee1B4EyjDZkkvcKemweHVJyXp8PTpOhI
XZvLZEGfNu/8isKLgEztF3nK7Js6Zmk+dRKC5hE/R8qIZJsKTyxm2fagsHhDFuux9+EpHQ3Mda3m
XhBDRi0uNrO01eyIIwrIQdGloc2LpP2Axfii1XBt5gAjGzP3pFCZP9Vdmi89zs+G4ccmnnn9TON4
QMWC0HIVpyRkU6g/FLujZ4BNi5SqxYFFx6VipmTQYhaQdZChodMmlnLt9YUyCu6h54QLxtHQYPIA
ADwbQX4X+LmqPu5aB0m41OTnbHl9aVClU6Ouqf4BB8zpwBwecBkuAYiRqL5tNxRJM9sPKj3gAhMY
50GjFOyCKAXuRoGLaZeBlQgbKpby4R7rAc0e9soEhFXqDGm3Yhy7AHmK8JanpE4JHpZNK3deo0Jb
n2nNGqmNEtSG940mbjVggb3Lu8SCA8gNLE+HsPynQh7vuSZdjZ+bvPTISRb8PGNpE0UhEy6in6FB
zm7Wzkt+5GYryk0Zviy0oFCYQCS6KYitUzTFhzp41cwD1RQ7gh3sA+NOXEX5xObBkCxi8ijZ/oxM
d65nwp9pfCwQ5ZDH1X6WRmRIdv9aq81n2zotc4GtdUOVGfmic0hFZoviknkwxvKanufkI2h9YAsH
SM2gaeazYlsKuuRJhQrsvEzmISRFm4j9TFRFPhU+404dVFy89lPSTbrg6nlqFOaAAweK8E3xnc1Q
9HZq+TxYawwkm36Na23dvVp0EEiFEg/GdGeM07MxzUABPht/wJAwVEPOfoCCIiFL2iw9BmBdVj7B
p/owTePUj1B3qwycLkT6Rv0ZTgRqI8S93m5TatyUWpCJDjqzXrQIf7pRxsdDtzQcY2P205HWt2Ho
7Jk3OQz2RoXOI64qr33iLQGvpDfWDEOgyQ6aS3fhvqxu1l6/QgRiE6dXB6JTqftl9Nj1mgcSFUDC
CGMX2F570EUGeOv/pNOUPccfJpIWrVzi3SjF56Ya15MkGX41leHaHPDXyDjlKCdxIQAJCuiawcdk
xh3puZl38WaUrY8hYGa3biJRH/vhFtdquJ2U5qPI4FUi4O0NZEPLNN5065iYKqBGh3IX16YDHgxg
WIyjQKei76DdMt3gb7p4z01SMc6DODJIvt36lPEsKwBhgCclZwVRBpEUw9Bek5sQiMc7OBLAtfZl
0L1emyojD90cufZ0wjG6xRi1sw+RDMe7HreNBMrSyojqCnneGfm0rhvUKzXZAdFT2ekGfvSKbm+G
Yvy1FPOVsZvh7MA/wRgdCVh7qZSmZHnYjP9mnkcPpm03lo8tFmAlIPyVIWV7xcZiAplee8iUnium
H7n/AMx06b2R+y1MCVYm2KiJhnDBN5P6azrNiowlJRlRr0C+qm2N2Tl1au5KXfIl+i7ULpfM/IgQ
z8IhxOO20Xy6HtGbLcwYGcBjYA0ewV1k6jLmD4U6MoC+oYvtsH9gJ5e8TaZhbIOGWyjCKEaX5g5m
Bs0AxR5Wp0aVi4MUMiypSE+gAygcREoMy5XOP9mKS+TEgp3gwW9I3RQdE0ZveEDbUq/mHZYPmCzR
7WVgD74kL+oV1Al4c7iQaoKzXGSURf8P4qcM594Qv74pQDWA9+xUBEuuOqksKS4/qYHDn5ppFhdc
lyjoQZ/0a/lkvpNtS2/8YnrAygDQR+6yUh5iw8Mlk3TvL4O17Q3PvJPBBu+lKlJmDvynZuIAb8Zh
k6xH40f0QnJLhi5aKdhM84mRTweF4+Q2A2QC/2GAEtDQcOmflkuydfYAAeaanhSYAzkWh5Hc5mtm
rEEYRGOEviD7NFor30n3NAMo/stz+I/cG9ydUaN4hoFHk4+y1ZFug/LGIkn1Od/sm7wdbjL8kgOl
QcO55TngTVQQ6VO4c7q19LtswAqzB3n1J2EW7Ag8levER3PMAqh7C94BXNH33q0v5wNxg3SbnAN6
JxlZBdUi5TkCWYwy81V5n3+AJaVfxoY9plPwZB/ZgcQEHWpLbWucsEViyhLSNckWUOSgL3j+MW/5
wjknPd3zqaDGEPYh66PqIjSJbJ7ww4WD26hOB+hgoXkSJ97BLcMn/eCnGC9nrIX9ksFk5YMg/P/d
5rwr5wxEhjU2PEhJuKrq9a9WSQMWCyeEpUMkYG3yWPqixUKXC3SN2kCGDJyj5vJsRdQTvAWdLs4c
eT43PYs1YvOCFYxogFXxOl/J9jFLprWda2+OPh4zCk2jqdBPBOfmG4siIwWM3Q7BYYQaJK2Ml+YT
/VpeM8ViRfcT0weJqhhkg1Mq4fgptu8EWgZx/rt95hnaoWVQ0LBWMBxBIIiUgOJbooUHrZSmjPhv
Sm73GnTk4qC/7vSZveYf0ilH3UBqC00HCzrw7QqoVTw7QrCf+nrdINHOSG65wcxo+sCLdzNAp3lV
lOIKn/aHx5ZnT0BM8EIlOmkIn+FNvQ5hYu2qOXwtUHkyXp7tAPeuVVZINNUQHatm/1QwizPMOV7e
0bWxJhrCXRAkOJQJbhm8IcbHjpH51lV7zdA+RhWQeYTvuovJrTd2BXF2rgDsSns3tiAKHsUfpxr8
HletTzyDGAzjhNv4nKribpC+gNscvPWrZxHWcc7GgRscfHZl81sqL8iK6FsCrLbC6LiXL4vss7e0
awuvvkNBK1yWpe04qNyQHSTIVHa7l3433KZbTUOc8usJkxamxDnsLC+QbQkv1oPSmY4PNTB9MdF6
+Qk7qK8+nR/aiPzReMj9hnxW9NGcDc+oz87iN6f/0jhuM2pL/S6zG70RNlhLD/nK/Wf2rvIwr+FP
R3+GaKa2W4E+xCu8vQAtmaYU/yOc2MCPIjjSZay5A/gFnGaxmfGGxJLg3XkuLmzl3C38cbQZX+Zy
nwEncM4obag6VygijlgonvqkvZsoaFwz+pmGIkDKLvukCsajuoX/mpfkpT4DvZydt/qJjyz8FNAZ
dJSsYfRe0KrTd6LhyRjzh34npCWLTy9p3bhA7S6IpnjZGtjOJWIwSZ4QZe2RebryOhBtOf2qXzMM
DtfNi0GvggEVf00vxsusohONkl16JjS+aXuDiFuw3Fyu+V+ft+vZfNK4Pc8KQbbbNrNtH6xhfDYd
qaK33z4T3WPDp8MwJDvcgYgs0ehRg6caFidITFf9NXil1ZUVwr2GeE2LI2hwnMJ8iyYFeBkt6eRk
ZfslenYoKwgJDAMo/AE3Dhpj1irXQPlWszf4/Rq96SncTPtlH7zPdyjcQBl3AhBX4L8yRr0iePE+
ggOncb5KX+q7w6C61if80CYjJLHRjKTALBnwW9vjGhPi+hDoy6tsQCHeZr4GZMsUWmTLnAecDMUC
wzKUeEc2LdDrxaXRmKMZ+Otts1oAlKr8fULhyD7JxecVjNIApKK3+wdt0R+nTcELxYwZnJFY6I07
nIDIuA3pLxYnnio9VHtL+7R3vrF3wH5l7Pdyav6jBZDCSE/W0rjV8+cQvxjAVQF9+sovUJwMo49Y
Rx2O79i4HltK26cgfUUbMh7AE/vvjHpoy8fDcTtZ9Ur7gOqnkcIg6JpWyy9BAz/bEuJJ6NbvNXZC
6P4/1e8KKBD868NKVsY/+1R/Z88/45ZR6p9mw52Ci8xKf3FIYn5xjkZSnHyQRY6+PhzD7jNpP9L5
1zFxO3zBvTeCVsK0ytgVViLdxSExml6wyGhKYsWPecgIrzE+A2CxCJK2VgZ3EQdm8KBXdEktD6IX
R8VPXmUUZeGGdB8hP60KSieb/meaYwZmHVhCFkAWILz8bL2RN/TTQe32ar+h4dIqx6k+puGRRkz3
1aLUVU58/9JDue9Z++BuXp295lsA6cm6Cp6W+U1WTikXlB57wvxfAGekLDhXhcxvXSE5ckB3L5Xs
tj2Q/Ao/uyHzGdWFXEZ6EJGYNoAZj3zWJZynaNwAsE+g7sMH1SFmHLFKxFlxMP91dSCLAkhQDgpz
YNlDrsDTQOu5HkD46rdiEl680VmrxqtZbp3xmUvI+J30DsyDerI9B1dWkXmtbgntd8NYV3znYfWP
lCs/q3w7kiJWPyGVZUqJQhDlATcltFAEUHQnIwgqIpVZIoRv3B1i1YPdIGZkLxf3OiwEBQR7h8kG
iQSxkCdzc6m6wBHYS9jqQRS5XUAZ+St9OW468jUCAzsGhJVgWlMjvhnPQD2kAF3ggyrSnqZJx5gW
DKEfi6DKuqQK9ZWa4T9MEkZLiJJpBPoQbWT9qCPyZ3MG+EeOzUIuXTb5hhYHPmS44rmRPRRPGteE
AoC+kabuDcwZGR6kuPM9D3Q3LOb3OeZS42/+vcQxJTlWOyQe6tb6cX5w+4FLJp3TbjWxLmGQfmPa
C9LOL2SYyVtgVeAuzH5I2jDPUda64oPxh8N6STxcSCC7xjHjDjxn2LYBRSQbKFZPq/GbjgiibBIq
p7ylxmtfQYaXrw24Ka2EEHRfrAnSFboQi4eHTvTV/YLJ0w5hLczWvlZ9EHtMT4qv9A4WP7JIOAN8
cVRnJDi0WXAaw/mfT+HnLyuErGl+x5flGN9ZqThTdC/OZbk5DzgQ2ct0AYcfFh+ZLAPPMF+70JBG
F2A9CM4k/t2NMUE0TpWNiojVp9ADV2Z5LLlPKd96ZGykAqR81LdkyCyZoNtQ/MnNNqixIvDb8WC/
ByghRePZfOeyk9KBNFeBH7IixIgDl62CKrjgPrQgZv2EylM1PmGm34Gt4oCMtwl6EkafLyrdPUiz
bLXIDzUvAfAk8CD7jMkfVZurlkUIpnyy9OlBwUL1TQbcruGikEgQgcF62IQgeQR3QCFKIG4PCjyW
P7sStPS238BR+fveYeuRG9CzHxgfwCwTkw9AP4NrAWZZ627AhotpLc/YSHMRjNTvJRdCfwpz0/C4
JjGto+c2ljx5Ur9MPMITJ3pvMLNGxi1DOHIBjjvaOJ3H+FypA+o5II8MabUwsBIx0eIpgBw4GpR0
LtBPeNOwS1Lf+PsT86xpJirkvPB0GDmu0NARvS2JnsUvsbjA2e/V2hm7GXcl3B6YpEplATxKZwmH
ByT3vYdqoyOjVQ9ZullUNJNejvxWx3fwqZe9zPFF049tB4S4lbHKdA1G67wsfnRgsymRKtFDxuoU
t/bQxeVXm2irefZ6WT7YuGlNKkHhhdpJx52tWiVbkiwiYiH7OO1KE8RUfzD/6QHuByuaQ7D2l5ZV
u+HuJBGUQWt1l20aUhkzKjHmrc80Yyz0NZijMRUAFUS7pXcE/EbKpwhOAM0kms7Yq+VntmDqEdon
dF3iHxpHbNHhj/MWnXghhRIrv7tQ25BwsKrZr6/UdFTHgqygClIPyVzc+eSQmbwjpUPEQkLAxjI8
oBQQBLNkR6QDGaQTw81AnkEFTk2HqX1/lWmwWPQxXDKUGhcQTLJwCsnRhrkRWE/jjv/I5fewtI2G
iiTT6VDkBlWzJKX7Uld9MBLeiHuKVov061QbRhMn31Xm9QYj9JKI3kpx41j5BvFZeRMHeMedyN6K
jAIYRHdJZznfnPoW0zIkrWyPsctZ5NROQIUQ6Wij0QKrgUx9Eq7kJOr9S/1EDZ6vOa/IL8lguEVI
VlpOJaV363XZFmNIgoOGxm0RyRnENJ482GCxruG4EBy4IHGxTsk30cspdMdhF6xQDfDkZPYgLnAI
WEqxPrBjLxFSnbpb/JOdynN7TvEHerAdcdFIZeNV/Y81Mb/HdwHvVi7fIgIVZC5dteKbdsqWx+3f
e9nDZm49W39q0Ys78CYo2xaM11TURLi0YhGZJ+tcBk9zuYPZaHEM5gatxzWnW/9ufrvUh69hqz6Z
RILdR+uOKmDWWv82y91obuCQElsrGw0b7DjRdCY40xoton1tvOaqaJM26cHQ35X+FeEpgwaf4/yN
WC2epB7ofKPDd8p1kV7wfeVuDFW/gMPeMT4NewVfU8iiN6WBGwROddfEKT6a8kmyfKvzoMmy9hlc
I7yUV6mMSxs5AmQ6L2e4DSlyy0TklXbsD9YP3Tjcs6Wj82O+oNwvXO1YV37xMX5KP9FH9ks0IAiM
nyaw5+iy0/G/8jt8bw/2i/aPzjPvl3z0B+ns/EA0Jh9TA9c8GbwtnfX6M/qwsGuAgoW/GzK1Z/7l
HSBolZSNlCD1KvnqZXGy6DjLh6xas1mxM5E4TSbKyB3RMZrYG/wS86MJ+pNIq8ruk2EezbLpzU2a
iIsCpicuFpcpe13iLQvHuIxP5MuIW0MX+gDtfmISyZj92XxBWiAIt7ZoT0+EX6ZwMCVawZB3Fd5R
XkKv+BVWvhF4JlJ+FxaHhgbn/T+yAReXN8AfH1tOBUAA9OALT1peJ9srQjnJGBwFNlYbj88Dmy2h
DyMp4qHdrUjItdQfK4+N+oP3g4nQ/JraB2fHOoav8ifvS4LMuaF5L4Xb5Ct9F6O9Sa0x+/7m5FlH
GACfqK6kY/fcHwpxTqNJcDjG7+KjVFyiPbMTPuvvlF4HUswzVAOsvEgOuerwSOi/ayvTou8kOAT5
Z/rOi3hjLrAOX+g75mksJAw4EpxRPRKRDMNzByyqnEQ+YmpbJTk6Cb2KtW7QC8KXCEJB7hUfFX2G
LwSotGKxL6KdB9wwuTPGFKrXLgyQ2/bOJpK34QI87UPDpTsXMPVO+0fiDUCki3AMa4uOODzNEk9C
NK13G8sJnK89rKeF2MCcP3UckGEmZS/Axhtj3z8JzJEA9eAognlNJJZRDdFhp+h+YNRJvKMpNtH0
CjckrpUIXeCZMIEnHWOozX8desI483uy4iVq8NoTbXI4nALuFHheATGCXBVMi9+Tt5Dh0iMh1S0u
6t15qy6Ap+fsVj79oZGkseWZ6R4Y40prSgtQv/i4PMiAIRPQbUae+IU14/wFrRdlTrryg2v6I4CJ
I+bBQHKFl2vshwhrKA/aYBPhUaG0qAVhgm5UqMv4UkAIBNPHnJGxJ1SG4OcRdiq+dZmgqXawAcDP
GWgvrNF98sGJWoXHvacfqjfGFASCpxNR9qgEQI+yhXzP+jXYmBlhREqN1BGgAN9bGhYYrv4uzxqG
+1QmPM+UxK2YF0gX12otkkwFZ8PU474lSjLjivsLhrGlrpPsyMqH/pFMWyv1tXQj175BZPzF4N1u
sUzj5nCLr4YbjNSBvLoSGRJlps2kTrhJsEY49t+UIGP7C+o+SpzJHeGYcmOTcnMHEjIwBEo3028D
e4V7j5lojB+JxF3OkcJcirKN+LL1mpvTpjQjqsNq5qt+BN/ChqkT5Rm1c0TjnNHDVGYmg+Ld/oi9
HpmECXDtoL4UOyVZA8uqhWPO2gSYCd8yRxDa+aW4cC+VuoGgDVOR7hpJQnoEIxINRO1BT+WHzEO/
AgRhjAGoSpMaHggQinkHBCDhpMAipaDwH3klPHn+wkK0PAiavDkNQ4Sngg4tnM6CVULdK1qSziO4
ksRwl4gNUSANbJa7+IcqON9AwOd++A9KF0g1ZLs7eYjxBm7E24ce9IzaA9gzay99Ut4QBQBdIRwF
k2bg6xg/OZNPXl061NwuHQ3y8/eIjgBvhpe0EDHA6yY1+GszFKKFQMrDJwTv3cxcXp9PBIiHrsfB
8ppE4L64XICtpXtKb/oBAfA+jtKLD1RPCGilZ2zcSMqBkUnQeD11OgkM6FFcveI0IYw8QUVoW7x1
DyAXetucDXCT/AiqAw4JBeek7YFtTgxgQWHACeetOYlUufD7C4tRea7RwrXFrhlzQC8DXFB2XMjO
XDMYHr5RUL3G4QuYYxr7+P7QNjcdVCKbEr4dSFqO8Zi45HyaGXnOY4ZYSoHUwuShwcozRErElTz2
8guMXoicLIoaV0paEioCKng4Po0aCPJ0jwUeqd+r28TAiDMDG++0s4eb3DJ47i8NowLH3PvK2gl/
WF5cToAs3o8vTYuVbws9iHVRynhtipKdZcXVsDGTo/6K8eUhHgMIY6IM0CmCIg/ARijmzqyLFHHC
35oD9iC5sx6U/na4YZ1DP6b3DN2jOoG8Sg++nn0H7iK62Xf5WhqnCQDlTocEuQcRE7S/Au9k4iBf
/sqyBicTZd2dTi50HbHOFY9eNaU+7ZWZyQ0+hV73YOYbCIEqOhAgo7RcABcpK4Ee+doUofGOp7WZ
+4n8JWJhPjJ6puTJ6ZqCkKyXuPwpfTjP0UUV68oiUMGQwMmNVtyZWMLMz14TZB+wio4EXstxnQkA
mWpKz2gqJDhulGOjxfR49V9dDv/SJ/h/+GOj1yH03/hirDmOhi0CCKN8QmXJd3j7P1Sd127rWJRt
f6gJMIdXSaRyTpZfCAcd5pz59XfQXQ+3gSrB4UiWyB3WnmuG8UAHevKWLaYCHphiKvAfzAioORu+
5Y3xVMAihWLChvvPC+7YPxi6vFIKiZjPCx8ZEgldOdAqXpQUIHhrJUU6fbjfSXjCaxbErNv6D20n
TtfFBwIbThNcXS4j74cbAFzCD8Uf5jG/KXm1qSECPsLd4GegJlz3CYg/Y7MK1+nKsYN3x3Mk3AhZ
lI7DDyzZPxCl+Sj/yVCIkyV/mmeCz8Rf019i2WKV+lsZIEhpn5O58yeo7TX+ggW9o5XHL7lgfAy+
5qTDa9fGgtyBSZiR7MIH+yBNJuQSD/Gn+wD75kr0dPrL6YzWPjw87TwAqODE+KIL+QfMnmiMaZ/Q
sTjZ0/rhSUADQLQ0hng7vMWWrZ7Oy4xP8BF/udfgFIFRAy9xgRhqaCLwnp2uqDULaW74uBZNDfX8
wZppnXnGkf2cQfUY//GCHRXB4PAFz+BdUyeQ0HNm08bX82FeO0f84Q3Jx+YHcII/zL9EWRHceEX1
J5tGKtcJKdf03iYOPuK5GUQ2WpjTrWNb4N5UONlObcMxLIlOZhcs4fcL9nRoCqYmBzv6dFJ+UwxT
D1KK+lhh3ANYkY+OFYkD8iUQ9qyQUwMOTIwF4UvGvgkxkfcb/p3X2AKmtYk7C/bMCgHZfZeRoLNg
LyPLIs9szmpwtTUm7664Ad/0D5Y090NHfvhLNQC0FHwYXxyaBJYlfBVUiAc2BzaelxHA5bIGqD9T
t5h5TcsBYTT9Vc1mT+SQ18OK9w/1gx2QAxqHQ//i/nCgZrAz47nuy2oXHzCsaHoSDrWJaJgPGqm6
MUdQ4ZljNKP3kKPEeEhOhYUYRitr7Lz7c20wgUyegdtQhEWwt9BgKMzUkSVPacKYYoQizcvTvR6T
cS5jOdorVXsIiJXgdrecfRo6xKMru0usgOAWfadeFc5LT18n8aBudL21cKcwi2OEAQC+2o16G0UC
2Gpea9P4ls8FLd6+VOm7tjIn5TutSU0lm152aU7hnkVjBRKeE2EvS7gc8jsXYTfQYq1tSokYxbQh
+ZQMsimV2HPPTWmZ2zaDD2paUfUVC9XSMn3hkWjdMq855AV9114rjB6PUMPWuWyStxVLzBIl2Eug
wJkbgN9lLSagrli983H8kEK1eHlShfhM8LjaMnYvkkJ0wd8DAnVxJRuIb3R6OFaYkG6cyPIdxSrH
YbUW1nkQKvcsz/77Fv1puy0rH/Q1GyBfe6G4F3S1fYIkBoOOm1bfe3tc19A8Rgw8TxQJtq8w5jV9
y+LkbwhItPl2wKDyjHtrPoc3hzX29LN8erAqCtHcDBXn72d/D7VYRAuzqKL/72djYg2LMYKU9ve0
v39XJgWQOtxaqYxFqD++dq2icEKm2m8JdXY5V7Vh3ZfFQDJArV0VPTBALPyvUmrBqOOiOyau2B3/
vrL69MWtElF1/J+fN7m+sdqkJu7SQLOeho+mgS+L9RV7nq8Hj7IBw02JmF1J02+roIM4q4kl1k/G
BG42aEINxT9kqkt0hVAu/77ryVTsTVe4ywEc9BFbBMykDcivcfGZq4H76oIGIaGmmBtYdSSwdrWD
ZZD76gWpcrwSEt/fP8MlrQtKQJDEN1aWV+g2eBGQhOu5c60uoh3xF/e0oE8waEW+tiREgF4m96wD
mXptVCD4IUy1T6OLDtgIBI+0gCpuyKi7p5uiuZZw+nsI6kRFYAmvsiGyr+2M6qqlvnel3v/7RhfT
+prnFjuRRQ2r1Oioq8xQt3j5x9vOw5uwiXL8NgQiisj+OGtSoK4KQyruXqE+qiweDtX0XYCBNAJN
U9r9/XIMRVbJEg+mUe/VVZ14wdogS4BoUtHcxmXfLlPRjI4FJgG20ar6pYyBhINKch9BgwFbE+CH
GgXyybD0/pLGjJnaRDuTubmONIx8BEinv5wKsqLnrKYb27xOux8F4rgRtsWn5A01GYxK8QQ6BjHH
tYZuJ3Scscitcx2aCGUNqz02RWQ4LEDZXlP0egUKl2wVvUAcLRnF2hX6aDdGsHmFAtzD7TrjXFuR
ce7wiFS1PF+1KVO+KI32kQVYyASN8bLa0nAMUx6Wf9+mhEzhKx1vkob8NWuUq0sTDeASsRxu/r6N
LN9aNkP7m/nl04vxphcVBeVFJsCbjHvpFvsYjwteh2DUJR05YrxIqcgKkhxlVP83kThU3nD1zzMU
dzt66rDEAODi6nwXlA3OrHUOeTqqyoMxPSQ6uWyjCQiWGjJbzPQzvQOsnP39JomVreqX4ReZJstW
ywdsTKoSUqnS79pWCXdxb9c1JquJNEI7aNOzHJtkSuVJAbI7fRl0/rHMQQ2xbyMsuMjPvt++M82P
Pg0LVogWKwLe5fi+YCmQEYYh32lJEz9UFCTiwp7YY9CgrbMyPMUNjlCwr3McrPPhgNOVhzmaC9ck
sFJ804jeKDLyN70mKK9+4GlQvPOBlS1wG6y5RB/jzxZVRmfl33CZv+RAqk+ywgFpiAcqyqKEN0n0
7sm0zkmZ4Zc1PfRKqK1dk4N5Fbbgn5gN/D3IPQ4C4vRgVgw+5izUaN0ZoFYc8AJMlzj2tHtXUERa
z4a5C73gakSeux5iU0S7WIZbc0KSUkvcYwLlbpIY854MojHCsxRiKwRuKixvvLvIxnFF0+Xet9s2
CI49Id9ioYhvV69/dCJkKYnAzmh2LQNMkBZiWONtYnk0gdtUYnRq1PaeCsWur8elkEEW7sJeJn49
/4hUJQdqr8yH2ZN9nlmDfEoY27FOHGzSYBWm4MPqRJUsIkix/BWiK3nbqaIICb4E2R+SauuqsJr8
Ql3pTTUuJY91MDUIv+VGZt84aRLgQJQHH/6aBj5OY767UtzRP/49hFLwYsbDhW104ZxUFIutm+i/
3TMf+v63rThPkhk4nIfMeNd+g1W5KBtr1dLqvaoa0CDKXr+KhgAW3UfSkpW22ObTA0/f1r38NIvc
u+eWaWE6SQRz5XfCDX/Vg0HrEGESi7LlB06uiPGjtHJ145fSthzSn6oVwkOYDhORQxp6igXKFm+k
qS3m3ZkFUl5FRa3YueZ1ryQuzr0icSavEehA5wVsRSg6anq3J2JRdOTM7zZjK3uH2gqvYip5t6qK
l4OuoNszwGqoFrTHEGRrSJ/wG3zahvJYg+oLIVRjHYenNOmypaWJwgabtHLHWpA5uVYLF6ogQJ8g
JIK5jV7hkDfkt2JtHIcEMqlp0J1Kl+NfLZTCjdQKbTX4Cdm+oirccmy/48q7Sj3X2etk5iUjley3
SZ+wH00NFYYFGSAZRW1rCNCA0oRJVedpctBh/ENjk7pFdS0ztT/4YU305vQgdspw0C3xmsppv7by
zwSibUK0QpzkyodGePqq6nQLggXTyy8k2iYM3QvXE15y27RLDV9FxWsouw3XxAJETM5a3/52GTK3
gPbIyhwTKFSeQexfNF7/HjJM601RDM9Dl3xGPvLASpAYZoMXHLGJh2yvtJu/H/099KOEMU9CZFQ1
dPru7yEeWfsCCdPfv299r7ScpAQh96KIFDM3v8dSlZ480f/vQfEbIF6C5lZlWrpbTdRG++oyyY9j
iQIDTi6IPyG2S92rU3ptMU0lTkKKUon7ptHrvdKY8SIQ6e2poSwvVXzY0P3pPp7B7n9fwT2n4vWC
ldmZ3r4vJra/pViOUDdQwvQGPwcljiaTMX28GJUF09TQjvKYiJekyJt103fAgtMvsR5UF3rfCvMK
a5StLI8mJ9fpy3FajbImhAWXq9LCU0X90BlqtK76QlnppX6WYng9VWqY0PwGv8V8kAxIqfXaUzwi
Rhs8T9xoSk4L34VIlYY7qkembuRKWxEN81NqwZga2b0bbUSQUgctYvRKcgglYO3WyLp14ObRdhj0
HtjcSKDX0WRk8+hx5NRQoiGAGD3lg4U8TbLm2YeysB2bmIxmtTh4Q7oKO1fZZy1946hACKDIg7qv
xuy/h6gSEworwiMDf0z3Qg24USmtuU5djgMCB4lAk4tVqcB8GkZX21IM4aTQUOCPbXW3LDN8C9BE
GwTRYDrmLFY51WZVkO36KDDOvVqETqAENQRw/ag0fn6Nooo8zNyLTl1BeJScq/hQqkMnLQmpQBQJ
KqZTsyJ1KjOH7Ujdj6xHAxyOrNyLw6JXFXXvMrbXasRRZPRyC6aLLizx7zMPXiSvKJO+Oy8BRyJ4
u5v9TzG6RdT1BqYMvXXBmHaej0jmAM58MSA7vD4Ouv8jG8QIuTEKHDbiddglu7ok2sWSYUnnzQp3
xZSGh35RQKZcLHqrdUYkNj4+86aRl4IYaWy6S1mQr7mSoqq9cUOwK+hAf2SFviKWwYgzy7H81+Jf
A2djBPKldkpj/Sv02u+8UenFSf33mNO8M8FFqUcl3EEPKHfQ+6Y6Ut8G32BmdzaSW9x3W6nRZwDZ
0isG0q5OuGHXxTLx3knHOnoMzHte/fjVT4j5Q/9Ea9JE91A6k7kaS/cguXjtWQ4eCttrrBzL8mIm
O8u4UQHk0Hk4UyBbmqBRBdrCkvr3T5AI8veFKhDYUG5J7aVEmFxRCLsHuvSaJTUtOB2NShCaZDdV
uFSrEym52vHziUCmTDAcr1bTGFhb5oKXFz+Ef9YSRC37CILppTFprnaigt815/C5P8UKAUyvk8EB
hAEyG365ifpRbSYfGOvekJOMHyWWe/iboWUTNliYaMD7dHZWPJtfCiwW+6j64MmsDEmzNn/5N5wY
OWH3F5wZsFtI+tnwa/70FyrYE4hyvlVCZCVzkowa88jbSQH0qp0lH9HgoROC5y+UB+iyUJe7E38b
2zMgEh1T8So/Z6FtfYGWa4PtCViovkEYecNYuAU72EX42cu6HSCnwUQing+/+DGgZWNE0VrbC/P+
0m74k8Ib0iwWfOE833bwJ/W5dWnIzyBAe6Zq84r2FnI0EY6/030AC9HJwcWuO/GXYIuY8Kj5ij+B
TxnK4FX21k/9pfMwfKZPOR/pgQYTnXTk+scX8yc5GUtt36+si+fNy6f86i/ZGz8BSKUQQCYPnAXX
sycTeplh7UCpyBvFHQ1BAg5f2BKmq2AuwF4BnYEJecmWYPq4s80g+3ob3tatPw+/yrimwlb2LeCS
GS4MVC8piDkMrQHLrZmfQ7GZq8qiv+Rf9L5GnTDmxRA72Qdxie6ozFNrq/sXXKP58AU3n8/TrhgF
BmoKzQHu6+RDKx9l1OKMNfgNIGTWVXKfJVoM7LTAR+olakxeE+4u1bbAmA9X5LywkGMVIjmxcfbU
E8RzeFDQA8MFRG52g3lQ7NNwHf9rMOyE8XOT0xv3JjQWMMEY9U1gD4lDk8CNsP4jWnOdFz/6eGo3
wJCkKREU7HkbI7bxnpIKjkCORY40RBb+AKnjLAuPdqQSuYsCatY5hmMVoGa5bsmBzBziT5v44Won
mNfw9y6Ud4RJ4TkJ7zjvLwoJDgUrIiGDsglaGO1Ra1n1IcYVMV1H9dFNHeYBE46wUvk6I5Yh0uf6
YyDPcZa9DXXZy1+9epxWsn7JUNMkO4cFwDK862GtFXOmLfqA8gCXgSnQfzP2icrE/h73XXIvYIdj
T0dMN2M4wZckmcykrAvCYmDCIb9r8V6A7CLafrkV8QRAuvMof3FhZICQ3t2APVdEOoAUbgjk8LI7
xhJ5vpTyp6V8+Oo6LGz+AQOLf6/Rz8sMUl7muK5yL5juRY2Xx2FALx+i77HyZ1YfmwCGDjoHvF8y
vtR5V/SLm4NBFlphd/DJaO+FW0VDQDST+5VKfCF9hJn8rw1IOpv1EKSgahn7XJh7dO0le8w3gfgh
8fxviY5c5+jRA9/zma6fcOGKmmNMt45p6t40/SjI3/Dl8filthPwCcQ5BswcWbD/VCFwiPYAvyA8
Ygge9PSo1rwbscUsedylJmT9bO9fozvxvgqoloc19LaSiU+uyI2YK802CDYGgy41Nq2+l74b0Gjy
BGT/V8y+8vgMUZRXLWQgpye9IO7rrBlulWi3ii2bNob5JcFX+qcjWrsu/hmULdnLug/8xmzVMAI9
10/SMsRwEavHrFnLBeYiBoNSvOq7kUD39s2fQJWWZbj43Wvtk5ue95A8zlhRRty++JKT2JF+ecnF
FR0hOlM5ZrkTa2tjq+yg/cX+oQ0xRdyXzb9WUvgoryz6Ntp3k31Z5ZV7oirbTiJadI3tYhFjFMMt
UmgAwJWhDUQXmpy6aidAtTKogVCiWTP3ITybO5eSdGBSzPGwwQNjjv6XpF85wzjKeMXROY4/dEwR
1BnmZmV9jswPLX9x7ivyk0ubsp152+yzGDZteYVxiXaCVGrinaP4kARvVNnqitnbZquaKme4+MN3
adwaDYeA20huqH4CTDJdOii49BPRuNYLzCMfY/HEz74L6U/se0KA2C0b3CMnybgk7HJrW0d7Bn0B
U2GASGabR9e/gBLTTQq/DASCn+wlOllke1XARvhpqGtjXMjgJflaky7K8E71ZQ8lMiLP5avP1rg9
Y985+XCa3jsIfoXhR20wX15iiWxRZhCt7Ds5GxzGDCQhTWbMMIUWNQ0kDOpPo+8Y1naaTu7ECpEc
ZqcUzSUB3y6bKLSRFiW3QVplANz7b+05tg4FH7zoU/j0QmQuc/fGC0f3DgZrjIGmciVcKxXPvfhq
8x8U77qxFqSXa+379p7Xlzhame2cZYKA4YboRONfxVzG/PMzPPar+JsoHtaJAgsf+GThLH0ygwTj
JmrcbZ/5+dXgNOEuEIGk9O67tUFfRztw+/i0CRk7F5/SUj2V8qpo7cz/jTs8tOKzNiFW87Kn+ut+
NNhAF8t0qAx1OCSmsWN7qRSnA53n7xfZDg8U8nOZuWaLZke+KsJEzHbI7BOekmyXQMlUPTruVfSB
SI/NtyHSmItM02iyToOEM0fg7ViEY7YnBudN9jcNRSNj3IPDgF1Bg6xlHh1YHLnqbjqPvI18lTjw
z7BfEHMkktSjoWDr1YYwwiDmHKGvRR3azA6Q1UPo1m+GftO1azyFCyrLnqBYu/8mmM/X97W6Gu4k
HyDw0YZdSIIaXJraHmDHUcDgkAf7m6RHEwsHes3VSJBC2J7k4Gz1/xTJrmD1MDGr4CNsw4WmPWL5
ELYkJNki9bPQ0SwBjGArYkfnWJA7iX7gKpoeosVN05HXtsyqz6ZbBSQuslZaiww6EGpA+WNQNgHW
n+3R8VwTGPahNSc1KOcZ8kqdtyWPN8Ov116/ItgFQhiuCu4prXd+9sPdpkgkEGlW3B2ibSOy6VuW
S72bZ9jjyMIzIgg3xbCj3RkQDWNrlXnr6cgjqpNVIpsFORU9VCEdZTBxIPkR+qz7jBSYiDUiJCQr
/cZI2AlIsPWElUfHP2JXwWoH340PQbyXbbLMcb0R8mUC3SiNPkr57KFBj+G6WumMRsWevjYOL8ld
1q5ydkX0NEPejcHAP1V4y/pJRqHI0bP5yOqLGV3dfJgpHyoNfQ/CS58cU2FvRBcx9oj/xrovFxcm
ROQA+wMB7bfhbf1hm2FCqdLgymTBHoG7RppJGaSPVP0W38AnzWd1DuHpXof9+J3ck7d/RQTGPq2+
ymEhr8utZeuLeoXAZ4bhlj0c+rXhdIdiE35YW5gOd7parsr5lsJzpjwxAtOY3lQRpKXCVgwd46l9
d29uhfas0ezux9X4DI+hsDDfLd5LVJxrzWnXI+dw5Bm4865zWk0wu6JZj9N56/TaMursWLb9a//s
iU7m2EmkYTWV+ch9TWlrKCu2RV1YmZR/6iLZp9RXpq2zm5sOg5SvzXblRTZ1F368fnMQ2zWlL3WO
pmIHs0ih7bGV4mDToa6axbDke5KcVkw4yybriqKQ2GaLJXBYUAGq6JFCW484f4evXF8KpIoJcx8j
hPbgytuQDy3bAkw5Fi74+fEhCzZ4aXc568T0WEQnVmMLljzpWwh7JMcUlkW7IkEBp2TfYYiMuKdX
kwAS2jTOZFS7gBR4n3F6x3mLCpFzHrRxsViNhsMyqYmYYW/5Z8RkseVW2R2PDToFiMhRFWAzJZUO
7F20pdBdVU714h4PsKSyqUYFMlDwOSIbUNqIKgnNS93d4HsM1cVA7E0rDjCilI/Yyr/EKwgkZmK0
qJsP+LsDyTrko9AY33OK8LnvkAVB2+BPwWDUEOevBSqqbs8tZN/lV9RLYYNBw9yLASKnqhfziJYa
B3okf8afVZg5zBFz8yWDiCIE8aL0JB2FoMGKW27ufOPo45dHJ5ldx0yXGrJaVtL8hUucRuaCuYjJ
RsR35pdXNLbdPfnkRMeg7r85fZO+bdIhCLFXmgsP05/R6Uzw+/cWnMsAw7Fv4CfY5SDmxvwAfJNz
Q1WtoPYhk4Jd4P/xQWANwWuGQVRrCJ4WnLWmc6GFKcCMapx7kHgrCd1WbqvpvEcz0U2HLP4yxyaO
idoFLI8rQtK7ri1E0uh28hfWsAFxZ1/K6JjQRP555JOSruRtXeFg1sS5kACCLAKt6/SfatnajqrG
RHIEURR/KA/y/zTtRJ19c+7qJwpEqqUGNFNbtFioL9iMSJIUsS4EDe3mjO0MyCug9kL6vgjIr0wd
/NQLhrdA2u+8DlmBkcwjXNmwMLCAgtHweCmlOVmv+LBTSAsZBZWNOJQUlEK4YG7NXLNclAtzj1pB
mZm/6XchbfWXpi3Zz4xvlhwmh/XNjs4eN0KjQHDypX+xHJQn999AAwuDNw6QzdLA3wOndFz5u0UM
fxvJGiMYkSSMj4l1Oatv+WlcdzT4HGtbfY6h00SYS8zZTuGAf8Xp3OTlcjC3KVYh2uLM3UIsBTla
JiRGFXYU21W/5i5QBGvACx4KpEWN6cFkyzAnQlCkqroK3+xGgF+ckEga6Ilno7wMPUQEUP9AH5jJ
C+rq8EPcawLq4gWBqeylUbdrj0qwEJ6A0Jq46DDiVHG5hAE0S3+R7NegueZq6qSRESTOUTJT5aKf
j5UZngMdAtds6YVznh2wfbeLFCncxA+0s08miRzZxb14czKl9aWwtpGLhEAmg/o199hPISKYNCNt
3zzn2M0VSxYeTiCYJ9aod8trI/wzSWjWluW4EFGNVCwsYImOry1lFqQ3PxMwHA+3o0QZPs+zRQ4c
SQgtFWG+dMmVTjcWkYsiJ89pHaIfxyKkpVNphlSoZ+i59JCq9VBvIMmqzVKNHdlfwAsEEYHeJrpf
jblmtsGouQmuXcWTfxMUOyhurvWFWB0uDcaY2EuhoMRXGIAJ4cF0zi5XGGWwhLGBi72De20t7JRw
w8pYEr/Rw4BcpsJuEuBEDnYLsugkoI+hncH6BkVkuCMpaTBpQPYxYxnFLK7RXqLMntZyrFhL8gZi
jUZeaTRNfrrnyEixmBHcZypvJpn3D28S8NpFcDNBSUttXIfyZrCORCir/N3J/4PKxuE473ZbrNeN
akeVy6fwYLFZR3xKI8y/pc0onQkNjAYHtADj5ITCjjUWR5cFhCE/WqEGWmQQtpQ52BgsICXaqN5X
ETssWRCBFNeGrZZGqwzTZWpArg/Q5mAHJBknWPPNhiOnzUKZZZEThDb3rzsBFaEmo7xmPaISVl8Y
lf6KbB3Qo7nFLpRFUEmGz0t9eW9WLH4KS4Iim92y8FadOi0mLCPwlr9Z5TiLCCUx87YJBxuNJez/
c/AZXot38+66lfJd7IlFKI+UKcz7cy3cuF5bY9seja22SyhTbAFwiWg76rVtf+su0k4lrHVeXSJj
njr51fhOHRLBVv0KCTtwjLnOIpuiS3oGnyx6saM8CfHeh8dij3U6O/m6ffpH/TR5sNIwfgPcwHDj
cgU3PTIXjXwOCSYknWNpHbMES72lGm1EaUnoW89dMVYlnMwSOGYmHHXQQk72/4Ke0wElpTPWuLN/
B8W8rOwaZjQsPLy2UuLW8ByfKMGKTxTNvBNhPNv1Ej1RGZ8MfV4jkf9ES5cg48NSREIiAnB/qsu1
qW018+7jdYQDNuIQpLo2yfKCMjcgPcUAR6m69JkYEexj1MaLUf+slS+33TOnIw4ZgGVT0voKpX/x
Tj6p7li4GlYGwFFYjiM5kktBpnKcixDbNVuAPt4se8Re8kKGcYebM1ahSHv4COqyNuxSXSh0PCx0
WLYkbV3EWbgIUvRS7GST7KKjUCFM0ndGsAd2kxdNHMgnCYUqzAtCKqG//iMCiBRuqdxARhEngmtH
p3GuIC7xyKu+smjReY8FvMEmHzKVDdLdZuJWrF7k22BSpirQ2VcCnpLjbNBXWLCRSwnVD1QMZ3Cg
nsnYDIYaCMCP68RPICcXhidrNlskWQ6tA4Iybf7TsCV11xYjyBrosclenlHcg1yAU1LzsVdVDNbs
nJ1hDd2zSw9ZT7C1ftt7bEPH3lznPijrTPkRB1q684HpmVBrzPRPVEnlD4eSKS7WmHv/yg9372OY
iPkeJEoOTiaGMWtzsDn1RdDjEZ2ibILBiOSeSQrVDPcNgPL8Mlo/xgVrH3bkmsQQNlzSxSgcgLXf
7pr5xplUf3GG5b/6mz2Z8gjlpwWNo54V546975pQ5YBbz/kzWb2r/gUy/kczNAyFvFH1LTYwubAx
2ECRKnBUZvgyOFwUOzMGR7kuDtElPLW7cp2e2lN9pW4HW+CaVeiUQMlenKlNYFywgFf5PanYD81r
QMNiTfL3/zX84HbQPwb2xFI8/Kd8YjWrfBp34aH+UoDl39lb+6a79cEWScAR4IvozbtPCWja2paU
uqJtjsyhGZsuNh9PqulGA0nG3GtPC0DB+oIaCg8QogwqKFZAZiv/SvzHIfspflgqh4/gZiwhAcMo
pDlR7drH/9q3wN7TNtnN2CAlvfUP7zU+xEU9Jws02xtvkoQhACl2jB/Rr/SAHQz1Gb76aEe3+qH/
0Gdib2IdhoZKJRxCmD6OZx2gj0l2o9TxlsGeU+xogKgc5Bf1XvwN4KH/1isJbBObSgnMz+GiBXce
9FP97V85Mk11IIKflaaurIxliW4mGcOwCuYDK4a+rBCo97PmLuWLaRm9ym9tZz7kvyoJr7aMforO
oXLBmhXCsyecE9IwTQ1r1vEe/2b3fzgmVHoYTKg4NmFAqg9V44zQu52yi1/lCfsUALX0V/OXVE0Y
qVBos350iLo54YFy5guQ65bDEjVCc+CwFFDHUSQiB0MQ/M2dqNgSkAZxb7iZoC20RO6c5DjSUeiz
TvNh+SRadeUMwEfRKaZwZSUNtF0oLZq/ObXYl0bLroVXOVdHzlZHq1ykJyqm4cFn9dGBAcrhm8Fh
YJ5c+IZUYsG3iwNBhgr7Mr6NAbF8M5ecVVa7fwWEULpT+HKN+I/NQQ1LPPTF9QQNIEFYNYjsEDzU
Tvri04vwVfNZ/Tsc1HtT3Tvw2Em8MdWD0yyTbaOwLXVFm5jFtbmL76mkBVGBagX2hSIF0Auc0N3B
Y2IE+wVszukDKimE05n8pt4MKNapLvMFTSWWJg45LrstF6b4O/B8x8fmnh9H8ItyHm29bXqqb5ht
QUrFRAcSMLaB+szl5GMt85uI7r/cD3hDj8+YtCFrwjNGXLdre0wcX1lQB6vQ/b1ZfoppJM2URbSi
B2o55kO6AWqHP+6D0/hpvKl3uJICY+5tfHOTBn3Oktm9+VIRZ5W3zr1d460Ziz4lLloXcweHqoiW
mrtgGao4yKlrFVImujw+CWg/BvzYz14pvMOP8sVQK09dv4hxh0aCsGtv43rYJyuiQh/qvxzxCOw/
ROvR2ksXOd1VqMAf/ADzKvZd+g2sJsgwZ6a0ZHvUgZWceD14e7audK39sIBqSCI+QOtZZsGvWFrZ
1dnh+KKAn/6TfQk/3mV0modwZHBIuJOt2114Sg6sgOlN/tc9mq8Spx9UL1y0fzJcBCDm6bJP/fnN
QEYBRBA+xk1G1kKf6hdkjKMmuYC081bDIX7pD04xMn6nolP/cudDhYNofTK/MM1kOHApzEeZowcj
mGsauNNZADELYbOb4as8tev8NYys5MUd9DIEy0fczm3AN9jJfrR9OLUpNeboKvye2sO/Ou457woI
hjtB47NccvLGSIyYLPbVaWXBCQXoBjkUbsugMizmwB1oB5+gxQxdEOHmzI4By5TIO4kzEwKcl/hI
b9ZHcPlrfwCGUxJCCodwvpF+yBn3mHiuXbLefWs3CDA6AB/GoR0+4NgBLYpngZxvVikrn031iXwP
PZ4O+ts6PCoEgWMWDT6ozac6iN3tgCrTUKgNJnV4xNEktLEGmkI1wRsXSD0rOlCtjfJSQOhHF5EE
smSGAQdPQsIp89LV9pc/3gX7UIh/w95yirMLpQ+i8sPDpaGeA8q96LB309cmuqifUSaKk9ka9YhZ
psWO0hN6JnejOeSv8sVe2txBcJI3KG9YbVnX6TEq8C9bu6gXGRgEqjRjcogv2huI2TddNNHcmfgO
42TBLSO0OF6TrmtgJAUeAw39S8Wl/dGRXaNBWt0Q0JX0u9DYacE20TfQYfA81tHFhza1FFHcvriN
EpSLW6gY1XiMuSOU+QLJhUsWMH/cwstUrJVRr/Jg4WV2AhCkQqdnvG/FHoLHEoNQMdjwVqa1/mJh
W4g9WLVqK8KwNw3I6mTCvtS1bV2SgnNSgrs77qMID/e5DqhRXUzskmI+AgYy9AtnMNgTVIWRw0+o
9AKcEBSa54u2tiXI/pBF0nM2LuWeczfSpwWHaZ1mZ7swvxhcXQC2Yxdk20bE6K2icR0b905c9pwX
qRTQ3JQYfGwladEkDGMuMlkwc4oor8A/CORrmrQlju4sEwZODI7lLWWqF5It67XLy17GG5gIK3bB
gX5ccExhDx6hV3TJl4L0seWQE84p9D6LS+WdR4XBMHkDzwsRTw/Hi59cj3Q5QfO1neKwgMlFZ9O4
o7hmo1PxIwgfIB7cam9yjl5MJUjj2gECwHjQyKtDBuVH1FtBbhE9OIrquvCGrWSVSzp9kv6q9BUU
0YUc98u0Ji+tQ6kEJBvxf5jX2yz6NVBNJvhUwNEh38zat1J59N1uU6Z7wsPfoxUcdBL/yATelPQL
zAIpOv8cETRxFG2k7tuhteWELpo6PsoQxxn+x2UySImuD9+NgZ8GIgkukqld1VxAvxhvk3Epcqs6
e/p1AA7Vlwa01q9UuPGcsWIzQ1RkqYdp2XCDedR8loFJERzeKxwAMf11SErz0Pfk+Kw0Fgb/4krU
jcXEmuBYOEk6JUg7y1Gl9b3iUSzVrRpfBv9HQgrbUl4YTGeP3p5CfDax8oMS7TuTQrcCVAhYsAVt
b7HdF30xcTrEtTGAA2v/j6PzWm4by6LoF6EKObyKRCSYqeQXlCTLyDnj63uxZ7qmpl1tWS0C956z
o8SBZE3/pnrqiDEZRQ64oBXli8V6VajWoy9V3G3KqTE5qFjmdbl/gx2daFodByQR+ZDiZMC9Q1yA
Uq+XBKEsu1wH8pSl9rxlBEcSvJIBReNRjxVpNwkshF3PtG92xeQ0DRBfrgdz0V+7wnK6FPShrRZg
Q8XV2aQiKb61EcXExU8yZZE/5BiE8IJGbB6iIDtNT+BswvcfrJSVs8rOUXdqy/w6IjonxAe741nQ
yeea+z56WGIe6Et+Udaq2UuWIzE1fsVoQMFeA2BTFpyEUjIjWZxFlTjp43XxkS7ZtSn4ckf+gd49
07cbPP9tMTxWos6zdLysdYgG0KlWotGk4rxmuEfp6llVxGfAt51002XRrRWd5wZz4Iss/HbqV5p4
SYSQ6jhwD4zK+0DNHiXQ4i0mCoJbB1MXqUEaTywtDvIBfKEtbkZ0MKfPTfyWskch3edjYwZR/YUa
bkQtlwmHfv3IOWmK+ldVEbfvrS7s6aO6qDhQJZ9DjvWYqYQVj+AOuGSMswB1ZDZX3lQiSPdRgKwo
v3EWArDgqzj001FPLykzCteL4uXPGAMb4BnTgpx6EVArCCvYNCrqkyl6jIBsrnSoGiy8BVMVOBOg
9AbD7CcDGSphvD5a4a2DZu1ZNPy+pHfMFdE2i94KYiQeO9PXiSOf9yPKHznQQZNX654Kl8Qkx3Pi
TEY3TaR2fRlA2CNcZJyIiLmIx9uwPI503ptShGQD4xIQJXIaGJJ9XfzIy0Mpr8qTumvwEuvupp9L
jMAthCuVnTaNnNQVhxDqM+eT5pfVt0ADiXlNjGDlYzDYi2ghhvntZ2QwwIFuGb1pHfBowpp+7KUP
ko+XXSa4cQfHda8sn9htSs2z2LXW01NWvtgpHsYVORzEktOIhzgh1dA4b+iG+PFYV0u8TXk4lxmz
8ACDL8wno0oAPGUMNfk5lfp1r8nCZ9Fpnglq5ywWVJlXxJwJFB76uvLIBo/hVhTPVckSNPiKGtYl
FW8vCS7yxGbYzWuXVzNGjehtj+GiiOFCalFhU4TOpiSuV3Ji5YaSejTzWAd9RcQiuEtGj3veZJhk
311Cvs6yT2/8rTUEWfcougeQbD7A+KBDeehlsFnerLjiRnvUTZ59bThMOMjlA5ytVPsbIXREOfT7
9iYxW0pElN3GzRttGqSlYZeWtLac+/xKOtKk3EcWeKNlgWHe13vjlXpMWs9HuLQlI8TJGgMmTg1Y
aeM9VurBhx5E4F3kZ8Ztkz8cLr9zFR678aAkYam4irx3JstNc3+KoYoQjgW5flAos46PWvNQ87uu
fZh9yBTB1U57bMuDJ2/HMQ8m6ywGPI74LmSgDFKP0i9BCSli1EY3koNGONYFMdWeQLVO7zSWv0an
tvBqmYfEM8EVOqdYHYmOVNPt5kOWhoW0N0tPM9w+o3vEiSUWBOS/DFUt+JJopj/LB5Yh3k1Rfs1x
kykBr9vcnhLLa6mu4iZg1CFUSQ47woWlR0+8uXQ10rAyvATRugNWEitskpEOHZKPzDWoekddik+5
ud4ElBjDfeKph7hEkGTucbfts5Hnxq/qT8PwY/lRUoXQ08m4o4e6lnR/aK9aFMgrkc/XpIb/3XWd
8F5J1lt9XU1bQQFHDKZiixRWEc3Hng2MiPxw802daDovzYPGOiPOnw+jeW+ksB4dq4I88OInH3F+
xrRl601W14dIQbHEf1BUknNhfkexdi1pcJ5ci3AyiHPoCDCifatA+PiIDfLFW/CJTtg0F4+THP1n
X0DNPRauCwshDGyeo3Mo4vwGjy48FAabEPSibyGPosy1p9KgIKn0UxkpmCe5w/xHRanch00EdnhE
cCvI4JdREGe+ROk5Mk+EcwEfHr/O+W8T1MBzZExcRX39Y1FN6eqorvIs2ehoRl9teQ0SxhVo/AWs
LzUcXb9P451DfetcTlpDD5AbPLVVs2es4aAfY/1dNC5IgWc8EZq/NR7/u8BjsDpTgLxFrxB7G7kW
pmd0vtUep+Xdyv/0b+J2noRjqgSSeMqMW1oGonDKdLsTnYTwW/0kTCepDTR8KQyARIWzev6kB9U2
HF72dHCyxH2eMVhh2tMKJVEfIv1QCUHbvsWiZ6WvdczhQ6zUbFFqTZwQmX3xccheBab9bblXyz1t
/i7YTmuptY9q9dsMQfWciuNkly2HVTwqpi8KlxLRLM5UWgQobDhQ6Lhap6m30Sk1g0ulZoJeUFaO
Y+Koio94KXEi4sWVczsTx9K2LJ6SuF0McTxqmXJtA8k4pmRSURvGHF3OZ4p1KhXrBoJ+b+jvHN0Q
rlaJmH35pXPW+v+GAC/jggat2YqjUvkDBxbnImKw2m4lLwqwke9qnbwZfqeDgWIFkUgLv0v3BsVW
sPktFDEtJnARxCnfK+FTGpCbeTx+q8LIci1XImhDwXKziT4tlzpJiagTM3ovxaMEVZ0HMwZZNrBR
+6Dout58Y3q3APqsFtLUrrejmgW17AnJIfrVpdVLTOFokoCZ3Zr1ICZHfowRxKx1F+RQmd+FFZGH
+6aKAbPI1ts8i1t3lbS/GkSEbxbEmYa5hanG5Uw2zBvFm2KK7j3kkGlU0FT0Kdhsnb5yZSIYKjIy
jQ1Ev+NiDahHtihZ0OxssEF8OVTl/+8ivvY2BhzNiJ3y1aONtW3Bv5j+XiHjeuNdihDk2FLKfUFk
mQvAEcFKcmhmfCNV+UczfJPFv8HB8IJkhz2WPZhVz4j5B3H2+WvyWbzW2VkrOTb6vkaXEOW0SDe7
P0BiPYvd5qIMUeDZ0ROiEyWHP7eZ+B4YChDaJPDm7PWj4ihIUHBlQs3115mMhDKs+68McJMMehC5
Z5C9BvtotxalbGQkfpAVbGTnLjsb4nepX0wYMnLbINYaQKlpu7VVvNeFv40OMNq6Ufa2znSZoE1I
g+0QyZi3ebGq4rEwXMzHZTwJxh8NX6ZxxsED7t9jX8rl86ST5OSX6nXGo2Y+aZT4NpMBErsx9F79
sPhBCb6eXbPJa/EOvc8ZW1bx0ROtNlA6C4EuaoXbxNu1SghdnTBcaJPwOfhmUMMyKQF88IqQShNe
pfF9vHZAsmDNW3HOxvfnQpMJAHXoDeTDSLb/7xrfi8ZbwF+W7S/jUhU5mOYY5iqdRtIH/hKpCJVn
jMtNU0OzOcRqwAdRpx9s9GuBt/AILsrO9FzXGo28I4cAT4h7OPspArXqoHhRlXfRE5Pb6EVTMfi7
3BwiKdAcstwZ484y/M7wFs4W02BRfRbenVYdQo4UY9iHxTrD+SjnzHqpFvqBbpNyS633aXbl1sGC
G/FRcLZ+ZlmoSaEB0qaEOi4iu4pTWBC60vVAJ4WmUL706pZsZGHWMNfKe0vEDNQHyjaIYTQ13HKR
yZj6gfa135VdqPVujM4crvC2xW9C5igdY64zWm9a+thqW5dPzfjWR16huuroI3eYWpflR5ocMQn0
BqWwB6+O0xAcNFbcAbsLmO1X8wky0t1pWad1NsdtgDzwDTpB+4a3r/U9JPj0GP9/6Q3kRoOboXaB
dOG0NDICAXWvAH6X2J8YA1WSZqLv0SIgVArUlCTWERHRKOa/dTDJO3AIdubVvLCFAIussJ0kLV9A
kJGK8HFUOBnA+dDHd+Q+PaENyhAmXk71mBwT7QJCo/WfHDQTVbumK8z3EfgN3nOWo68ynv+YMcGX
4LK9+lkjVU9oBVONw1NvRiCpzrM5Sn5WoBK8jfKnpd42UFySA+bpVSs/lQVm+B+/xJMASMlYAygy
1ydTuhYkSMEPS9cF1sAC0x6jCstAcizW98LyeW9QEsr1oeEQqgiQEpQ3i+xlRrLBQfHwHHxEwgdJ
qADPIjgaYhTu2twJuDjkIEYsD/Z4VpOA+gBNOxbkqTKV9ge8dfl8RRU1L4FJgWD5US4+OwaQViXu
68SbDVvWw2p6q57MAJauOezmUJVPifEYrItiOFQm6n+p/WDcdgX06dGjXq4E1H5nz4Cjxp5GVqJn
3kUMZY0dRAUNP1gZO1ugiD5pLdHoln1DKtwrTcJW6mNzr7QgAzho3HHC6vtdaBQPezkN6Ygh2GYh
6eqzqn8oyq+us1h+JYRNCOQaHAGltBXX1GtfslnsBySplt2p3mJeOfBE5S42r7oRItTFq1rm/Ehv
9Uphtp00QZI9BJH4GA8ls87ktARi5E2Jg0p/Y20kPx64AGBP5251+PxK0Z+iQM38ZXln0FyHkO+B
fVBaGC+Oq8yOc2ItEKVg3vw0Ps4lGI1NG6eF6LeKXbwzOI54P/eywopxzmZ/4OgVtWNk7Xsy6Ko9
qCnVN/VqEvhOKutMdRhCJrlFU3mQx9DqPTjefgyT511sw2XrEjo+p6SCpPO6zuvZhxnXgGEUltpA
la9mc5no1Jgo2XmC0Unkat3RHL7NFni233xlSZA7+sVyAMq6dO1xlJ63rnmt5UfPl+oDw3AX4ZrB
yRomTJaWnjY4IaW99hCqc+n1rTMa79p8Sq0Dp+mId094TadwbE8MHix6anQScwyz4USyZbrLGORo
vZA8ZxmDUrB7aofnQxGhr3bxddbAKl2y+ROgMkM8YEyubz95Zb4NMiSuVKTBH5EUUAWilf0ZcYF4
WqYPgeywDU4YacLaOpP5t29DmBkkuhJpXWuoGARu0b5xKBFFR2+Ndo65CusbOoZZdqzGRgOzTtdy
cfk/cXZpaAzs78vMsc2RYuUPSz2P8T1Fppb8Rak6T8el/JhmqALWdOpB0fMYnbumnq45z32q8wbr
DG6IeGBqrlnEeMfZDKtZydveUG/1+DVjD1DsSXBNmRBxb0tPs/pHN65i5S/SoYo9cg1Xlmids5id
0EYel/62y+qKFstrPnzLX5HsDgSvj2E5/KyFJwlnKCHUAPX81AkZpjMP50JhoAn0yNMtyN36lf4p
dIoOuK0SsWyQ2ukuKiItTg63Lzwtdvv/EY4ssTX0OGxBQtihotyqVwacIT3I8aeh7jHCEHV4yrv3
hDFDuyh6+NQSZDXiZoSUvGviM2lmuOTGFmK0kDaybFC866cE04NxtOKwSw5bf5z6a5PxWpYvAySi
lt4YB1nf8VyIXH3JZ449OJqAlpPfCeoPvENWDmvhZu05ptVj+NY0eqXj52bJQFZE7ibs9dXN1r/j
/KnlD4kP6QmPCAc2la24rnGgIQsC7K/CVTxYJVj5JY68ZTlXEV0b+6pzWnhViVYyIPp9px+nNnjK
vxoXGjFPjzpZShzM2/q+Wa9abydkhdkV7075b0hf5fxuIBuO5j9EJ1Tz4Sk2BGePwlhsQvkZ5KKS
ndPrL/vC9DpUMqiEBDslsQiZkso/DHjklq197YX8OJriZUOjrQSRYBviacy5oPi0SP7lvlieXoWc
YnCIusxFqM7fcrg94QSK6zSPLy5w2gR6EcAm1smxruwRbQLxXyBE/2swcW9HfKm2ZXZqkbR743KS
8n8SfNpgHdIE/WF60KxPvYY/SXM7Ac42oG2sQvbi6M3Ir4b0WgtPTVO1/cmGmoMnggbQ2CgM9Beh
rHvK8LcyruZwTnJHXvaV/qyYg6SO/sev1tBo7wZitxKuTSn+RTMEZhom6VmMA33+XGiQEe9Z6z0b
+ba/KVl+hJNgQiMLWQwR2DO4zL8gJ7CXCnMvPk390IQtCaibhL2fSKP5f0DEK+n3nKH6RX8cX2W1
3O1Vg6ooD6uwTqyRbK6EDfYiybLE/aSSzEYFzV3gAQFpLudbxp4k6V8x+sI+DSDxx9wdOubbw1iH
nQQDCQOQGKD1ILoIq1MEcTmfNEnsR6M5Grg7ByQ2FSIwyYYr2zXqPVtxewcWNizMaf25HU4DYFLJ
neZbhluXtsajSJqRtZtvoH/pcoytENtBP9vIG8vChyDpe6ekwWS1t4hVcC8+C9PEq9byiBOa3BDl
x+Wv4Fv/rpGMRYTS1Vw8UfnNLFiZN737m0C4sZQBUmyTmzLMlWFB1VP3G/VvzLfGiJToA3QoUcOm
Odf1YRiCo4DTndHJqVO/78KiCluS6XovH4lnxrRifDRdF9TrcxeMh0dvgfYghyTAUxvwv56jwust
2gA+EvGOAFYSXs0Y20mooQlv6ck7qZMvZm6h+qJywHRQCOchf9Wjk0HS2xgCUa3xwzC9TUGUe1jp
xpU9fcF29Fj7QNqOc+vhsuSJZoDFE8cYZNXw5mFD3I7Ggntst0Cy0E16ZuJppE7q76PypEmA3wbe
nQT3N+ZnMpBwniFEC1LzrsrekuKa9dY6aN+n6NbzL2taB2v0KL4wgXZWEomvk8GZ4sUeAoRugEjY
D6YXiV5roiAGL7lImGW77aQS2BAB/P9MzAXpGOpIEDdnWmlKc/PYgZ0C1AfP5EVBGYpMrk18tKbg
L63kb8/IQTeKTjWbS0GXnY1yGIRgm99m9dQaIf7HqvINxZfSM7+Cwh72SdLdDBEXj2n+NUUM/MfR
2gnwxCiF/HjFUu0xzHQx6OcT+l1mJpygRvaceRlLtRxwSeQtNjqgOuKgnL7mWXGG8oqctJ7sfHH1
KhSzA2aTpDr2fyLw+N5lYYeSjFY/rfez6Yzid5/RbBVKRhibTpo4YMUdIftc+KObwqou+2GmPdlH
HKvEBwhAAyUE1CYuUl8xvHXzCjlMVqfrARfdsnNEYs7ACyIsl862Hmb1KoJiTgjxFuwvB0U4Lk/Y
wY1ojnv+vLyKNY10IroXX7TaGZ5l5Ha1XKuKzA4Q6qsKfcPH126Kn+0F7Q+GLugHqnDG6K38A+PO
q4VZzUpcprLMYmhjR+QmhjY9t1QUm9dZ/2NlLoWO83iiwYZMZqIZB7E6VhW1ubzT4hjCP43Fk6td
i6DanG100V3BKa2BOeyb7SZ0B4XoYX08SpUnLaGKaHfExfKCx466T9sYXdRe8XbmHombvwobTju/
TsmXLl+j9o12x0XjnAim+MColOqONH4gWmubk6w5iK6T+MBPB4AnSXnmw4ZCK1KdSgDZ87y+plz3
BEsryFCdtLARhUQ4vfh2hBcHZhR+NNOPvfaeNV46f5rkcEfUElSemLKiHaQuFEmQW//ky11oHVYD
9guNZIOELeBqPbnOM8Y9hfMfix1pq+2+TtmUPaHx1OTe1B9z90WYR8MuPDhOpF7NxQf7h5HhKQYr
lbaDlofOZkIc2A36DNHNRzR646MC2JgqEjPly2gipTQ05KvJQilEKsdfcTdPXjM/8izCX7CyLdCd
OVXmMSWocrM5XrLNYaVik9LXXflPVvJXJT9bmu8s8i3nbCYmJXWF6blAF3/Ht333k/PxU6pCILMR
juNJUU97kqEjhVsz48RswTrKXOaVmaVXdcK7VRuIgdZK+leYPmoSKnPa7DhbgDIOGh1L3SGZB6tC
o2jifAWZXYEy7XrdK4Tyx/vaOg3tcai5KvaReJzpRNzuzH4oWCa0KvGhi08kCQk8WboDKqrFp2r0
+Ppr4qODH0FlZ2dWHDQS+uC0isvDhCiH9SIvPHUI5+g+NqfOcgeAdfSjbxi4UsXB0ZFa4aqdMosR
4yZPKHhdegrwVKPXnOcDGudcDhvtAJ/rTSsuiNMmI6FIL0v2EDPqSf5hmTTl5x/cUOTK9y3gxP0p
9L+r8pg3JK/AtL7SHrsF1sdFFaSYnK0uL9pEauUX9DDegSrZ7xd81OThUJdLr2PjZhgXXhVkO4kw
Btm8KzJWq6BVfFPl3ac7APAJZb8mIiZF+6CUJjPpXIeS+YOrApZfATZYNuQIobjCVH0sHQc8aLrl
WOgvBRCUPWatihqATPtXj6GKOEH7lcgrNJYD4S4tLT8wu/RIPHPscWYS0b8b1aOonHPe3O5gjMdy
2xfLTjSCqmAR552gR7r+C+Rs9Dt1BShw0aMUxQPXG5Mb2yfchmWg/YD0DfTN4zPn8m2UEAAFLZ/V
XyOE8yx7pCpj2GXCzvaodkk0pzGhBg/G52Q6RurCYIsqvqWQxw1ITlWduuPTDIR+n/NWIKwA/aOZ
IOYfCJgfAYcU/vUgHV7YgRDjPScM5BuWjlrXEdWnjuWpEqYI5HnIqf4We03MnbgZNgSIvvyMpjMY
36oZhZXKpkhtl8Fip/B0Ze1V7a3PYmyZfpDtinRp24Awfepvo2fM7jXdiHziwgVxG5iuXTB9CVEr
d3GI1CvDmoNP8KkesqMTOqP531RZiBVjGR0eqNRGqHWpf20LZN2VEQroMROcCcJJCFQKZvH4EPu6
fgwZJ2Gw6ZcC5IoWiK1t/YYiLDZlJkNbMh2MFDpxBiCxTyTwpfuLai3/ikvoKNYHvlciU/0OEEYR
fkYaDQgvRTj6FxxtwUvc4IPWA5FFjqz1p25Q64/r+K1LR7VBh4j8vq7thRjXbd9lOzKL5Ridyuhj
2MGphpeTFCMHJSBazyW+FQU6AlARj/FJlY/DQu947BTLBS+LgGC2uI7SB7LS5RtXDyGveBapPyjY
lWPLk7qfkaIgkIHVw42uV5RdnJfs/LRxpaDYZC+4QHnIJWH3bEN+4/NAIGF9xFSCy24rHRXxIkTI
065p4RFklW70BQPjsn+ih8TtPqDopUMzTCWvROSJug9h/Y9e7LWWaI59ae3Nap/IyAyPCids/qSz
obfwzer/EPwIdI1TadnYG0Yq6UCVjB5U0sF6zGRhK4Rl8/arGxlftCR6TRkaMvQCCb4HSMcO5YDg
ZQtsNgPJqSFYXpEBfY5KfWbHkoi6ISeY0fUvuy7VRy8gZfWKUSTcRBqkbPLgzdYmNJwQfP2b7NLu
leT3FZ0ENIraXcTBEfErQCwBWxHPETtjYbMT5jlmwIREHS9rMby6SnEc1rCmj48M+/6AFI/WTcAG
/Hu9z5gAHWUip8LCJruTEnLF8POWv/orL71WexN8fQ47CoFHuzgFxC+MfLHoQjtklZMpF6ZSM/1t
9LOpON3gMwRjjavf+gTTIAzKbl4gMDkLYTKJHaFnwK+3szgQJvq2VkgATsCgCZWEA6p1Py3t7oOA
UqtheFD/RatCmhiKVNAQ82HSAWyGLFboswECef+V2EYWRn4hvwUrA1iX1vkpUdUQ3ft2s/FC0H32
RLiYwl5gsDB2Qa9Nqo0GLDd3CwB2RrVfqCGbly7WejepV8WWIe91AoM/CvohCTeoMsCbJ7SraOGo
Xa3itVz3nM+gOGQVspZ3yH5zLJQkbfkzhn4S26Wd8W7+cl/qiCowB5IXzfqm4yLeKQVB3sjleOBp
5Q2y7DDqwcDeT9jESA4mqn2SktRbWhcXsH8CFPZIUfPtjPMDKYe569iXkl3bOy20MA80ywssP8ko
mBB2ig6/Ju3gDC+oUUnJyzdPLw8N3kqCXop9nwfsml18mG/14mdbqCMpIGdDdhRSd9G/C/i36TGA
zfLZBTZmXO5uxG8lhJ/byr7KhmcwLp9hNKfuwbSXCWeZyiPL8rvNEZuTtVKmahucboanSy5MDRyF
aO6Rs0Kz6/q+ICPkxAAf4/FDdC/aGffy4qRpcZ1jyRmefs3ohbEbxa3YO8knt6cp0ojrTfEJkNk2
8Xno3EmMFj5KkAqqpvLFxBmerkIEPGfSXpGCugYgBxIzxeEvzqU6PU7ln/0wgCc7CZA7+jXs4bzL
cI3CfmHey5yt9nOAJzzGTPzG6nAtCYaLDiACyMSEg4jpY2v53omTRnTt7uT+rsgHI0fHSuViB2eP
MluO9H3DBBgRIuZrucNnxrNBcnHNlUt5wjEFXiFtESVgR3TPYSM4rre5NREbJT2/lXSfPbABA3i1
8mQ7Jvs0gKvo16KXiHS8OigVscZX1U6ihqbZowWs78WanUQbqB71okn9IZkAaYFDLzAmJyVFJbWZ
IFmHXJ0DlehqtBI0m1MKlXvVEMQC3Ojzj6doyWXfS+MPvX3r1LCkOm5wTG46OAIDW7MH/m++6ov6
M3StX6R/koX+u5CcADj3mYAHAh5xeq2OtV00+if1A2mqiDOo84XWKNDMQaFyg5QaMA8YNAMNShmd
/mc04ljJLHJXHiPvNmhhfuyU036WcEwJa4b9QiCjGhcnFiTSpkTtgjIS1IkfWT/vkQfnkv2EKkkf
17B2kwqfRzGXK7iXlQF1ttbfvp5/nzld47A+5kD+ykbuL1AKVycBHEUDPWmCs6T82+5WMm9FNMAv
KFK549XSbanOEFm69hTJ6KovNeEqELIMLicyMBHcpPur4jYl3uFbO3yzAzMyrk/I+4dXCigbGdNc
YPZEmU8fxckkKnP65UuqCF6bR6Zyuu9izvlliAuqs1B8i6I9psNhTtadtLGwqUteOYRYLmSMFT+M
4yUqPVSYfAYSPg/Fq+5AUFkJmu1yu/E+JOVTf+vEWGXIjlvCTfCI0LyRgfkF5QswB4pEEMpo2kiY
F9+BXuLjwWE0/QAzySzx4wtkmv4LKZNoPjRad7cOmEXVt/r0fCjpesfL9XS10pv6Mr0TDuOVHgul
E38p9wWWkYmD+i1MyZOT60emMzl1VgJ1mAlBsASqIJjqdiyWC8ll2AG2vYJluN+13nKxRKS5L6iz
Yfc6hxDLgxjr1CT1sbvij2VD55zdy2IglocILafhjzzZWMJw9eCeIUj8SNzCof4WPO3O3yLLxdix
8T1jxXsq+oa/2Sc8BD8j3j8sTFClSuc/fVd36RMKe3mNpZc7gdRgifxFRYeEnZVgC9S2gL+Riq6+
VhAB6kO+x24BS70d+t34Z2YXfunuzGnpYXiMb5jcflovY9bgpH0W1LHrqxNuU6zyudOeqgsARkH8
A1xZGF212J5tPUDk4QinSGI+ecnd1FX+EImEsLb5JmYJrZvBuPFC2WeItcCpftabQmbGz9MYhiz5
c5McxhiQXFI1uGfz4ZZza7BfmG50LN9UHA+4qFCHeZTCyXbUOKAjx8obQVw+18/kPL+a/CEH0qZo
krjKx4rYpV1tW2fjx7qj9En/Ja5xSR3Ijuj/4j3K+WTTYSh52WhKf6nf9uDnyCHAUtmF2ZYodvgg
seTY/yITYWdfVA+lYePkXv8FBjIG2yVHpU9I1ae57nsDG8BO8seJFjip9HGHeylG9PbGc6e+DQhH
vPyanYl+z1j76IrGSP/SvFPYHPlMPMQklIhZFn/9Qsq05yN8Vy8IRi07ta0D6h+UnaPd7a3KATsg
ZB5RFZZ+9BK2/A9QfBqDat8eSR1C/Gocikv+BuQdHWnaweTwwmDSaUfFa/7C8MbkCjUv00V+dXgD
bEYHLz9GF45bp3FiW70Q/ntJSSl+mX+TH/EVhwCTxPf4i3UJ++QzVxLT4BV/jZN6sk2/oY1na/6s
sxcgybA71K7k9e58BH75zs50t/k0Ix/r15FfaY/KjdxMJzrTzHNJ/dQFxnKnOw/3X+2nXV8g1R/X
9jsSdxqv5P8tUtplOa+38ptAd9xuiPhBDT5MG3kcy8dv9F54A/1IymfyytvET4bfWHsYELWP4aLS
hco3Kx7TAyhJuG985Hv78SC/C74QWg/9NB5m/pvfVy86MfWzGG0pqS93DHRnPjSv8eNbfpIcytiC
9EqQn6Psx1N82HACorG4ZZ/tqfOPwpl3MboiTLgs/zuS2lN76k+8JSO/WbhDzCOvi/5Er9Hrm6hb
mHmeY3KUX3OPT4h0l/YXawUP4MbIyy2u2WgeItZmElMcXg39GV/2ADtZ5F3Wu8lMPBpRc+BJPhYy
fPsmcbPSbv6Kv1hn6/X5YyLbljGX4rOa50Vy2EHN1p0Edk4unDLlWiOTQrMgfgKTKxHrQvSmxCEH
VlaekTr9WVGEYyQndqHGxOtMcC0NUZ54j+Aksd4THwDcxzTPr8UQF7ONT0p4R6WFzlA7IJsqr9Ud
kQqSbvViAifxKNUEGa5U+bwBIGEoWnp76XzcG0tm015ofMbvGCpgWWcpGJIbtLBBIQBXNK0ccohC
FYdhyB1XERVUvzjbB1ZOJBtvrPvsrpsVJKQRGS/ag2wbbPWm/GatKOOreCOTwnjaZUolnBkydRB7
I+mQctECmn9Pijo7eVdSmyfg4lwarA9K9t5LO6KW8QPkhGvQnXojaNGzDvkBuZFd+SPCj5foH75Y
lLZoi47oYj0sgR6hJR7e9sN6kt/Et+JvfZu/uEuP67V8h1mgaG1+3vUvxa+Gazt+unyeFWpQeGCr
xGU4VOpq9XEIi4cYDB/zcIsPPbFet+SRhPqtOuYI7XqhJnIAIM9MH/WslJ4szfdhHD+UvNbtJIWe
TFvh3sS0eKUctp/DnQg0zrfukR9QRnGkLXsIdM4xUfFM5JnoVDc0xIeBEc9Xfra/lmEnbhPOp6dM
4NmBHj1gwTm9yLNBBNfe9hzPww9jMlBFH9A4ccZhRJaF8V0GHA9vQnRGXJZZ2B5eBtxstvmJIdVF
JHdbPiR6xvGbpUDGO+s8fER/1tXGBvKMPUFct7HB+sWjCStM/jhr1/34jSTnz/pvCUcg9ResIs0Z
0/7LJtGGShHuHnQasVjyCv/LlUpDXtwEAtL7X1Lz3ltv+EjCVpNJgjEJk5k+KdmCSpdfeC+/Dk8f
8Y71qv+Kjn2ADwJ3plff1ZAsLH9toz2WyJP8O/mSQ3vR9/xeHcV3dN0/sWpi4OYxKvXtnoKIEH5I
j/SMbWPdFuCZlA85WsjVkCRifkU1sDoaD5LiZ2oSEnB0DIe1nsenqG2h1PqcBtBXsxSOjd5LTpyK
76BUufQ6tH9a87Ov6YPkBNhlEu3MNlrUmReGtYs/g1QVdN4uHyhQT6Xtls5OaUz9qawXzELZChhL
PEqgPTGNU9bix0aHjTCOSNHASF5JRIdoU1J0/OeRc5aAd+w/5h5yO0d+mNDltoN24Xn9j7Dz2JEd
XZfrq1ycsQjRG0FXg8wkk8n0rtyEKEvvPZ9ei62BcCRAmmw0untXpSF/fiZihbgf8PhoS/YwUGXT
ZoDWk/wIvTA/MF4EqyuJ+5I6QgUvt0evMbIqS9mJTVlYnridW+GtYshZFLnlxtIeEBMMVYtHidRY
nzU+Dxy+irKxShm1Bu1DESrYqJCt+tLglZr2ShU0FBdMUT0Xh7Gm3FInnpDrfvSq7oIxjvDEFmPx
j7iw0NZXVYb5FNb514TgjEpumvXhRNkGTgKvzwXzJSIiwN+kO12N7IPtRz3dReURqI+834687Rl7
mOgWywiR+trOSIq1GengztKxhsWHQN9LJS5Z7cYHjZtlmSWUL1ECl/KO7qQMtgK+IHoia7yP84mx
kF9cmvlIk6VBTNHWfcwntS04Nsk7AnDNBb48+JkBsOkufTehjsxercHrc4cMCqTxfXJqB1vUaZlW
zXkGhlOsG8uZ0GzMN66SckMT2BMnyvHFmf+NkcZXDiViPFp99ZBkByHcYezuIxdJIRMjxTiozJO6
I6tPAWMoUwEtdxrslRXPDdsHqrnExtr+2vqpXovXkHAydRP4GwAIrGn1hi3nOdBoDPsdw76Oy0Lg
uODckF1RdmUwdJ1KHXumBdKBGmhHQGC44ryUKGso9YvOY0NQ5UWVn4H1EK13k8pp8pIIhcgK9O6K
iWnYvyvKqxKfOsyoeXGgRWWFS/luCe6MK007Td3eGo++eJCI6lo29cCynEZ1n905ILhmwCp/Ra0J
OmpiqgdkVj8wbwXmqLID1PB/MIeA+YKdjWN5l2kXlll/XbOrmmOuen26SxUE4lsy46pHY2I+PFvK
e1xdBH0/5tsRkl1m57ADk2OCOY44dNiBLP6+wQHEuPReI7x4XIJMnY07n2wSw0E7zP2Vh1b4Uyt3
Fr5AIuWnFl8i81r1rB1cLfka+4cRMZS8dO3JpAQOfsjWMLoHaTFsx+mzE9WFcd0ne5H9PrF9VK40
RBOxz4dKPgkZa0lX4SA+BT+IPpdmeaMGG5N5IGAsazwrwiEqH01+TkCPNDcibZb4bmbPAZCvf0yd
8YU9IpcnNtIVbvey9HwwgtzHTjCCDtuDymqL/ShcKmgx5ArumKfO6BdY0AEZYupHWjyO1tf2yDjX
OKrnDKud+dsE+HJf5OIoQAlC35Zt4eAaOdyDbUKyinTQRGbQm4FEG5BTXpS7zYQIz2m0Pa2+JoOl
aKhciMk5BKeG0JJkObHw+XOM0aRR0xXryqnKM18PiX29sUcq25pEyO/12VFnpz6Z/RKGNvEIcADC
bepj+CtdxOQYR6cuf+mindk+ddhnXK6Fx8dN0o45Hnz9mj7T3kbDY54qLEtLTBtw3SXuj3iFzPEZ
L9njUXjnrhn6lzb/pHOoQZzBnFriVlftkd35CaBChWN93BPT/peUK/KMSh3ADaJVUpa4aJLyXH6a
5g5wkPk27LI7ZJnTxEnMifWmHwsbWuCK5m4FqeFEhlyo/wOSZtD4M93HZ0OnWmwMsh7W5XbkdIWb
HDg95RuNK/euYmNhMxjqgmkbbCMBYWyXaGUSpKCrJdFpRnY1Jces0QtHJWemmQjEguaBy3jdPCZU
RIhIGK3yjM+HVeVqm5FvlrOXwvCGcM5T6FwpfNH8At0FuC5fRCFkSGgN8WYelJ/0qFeCYEsFQE1F
PLWcxsTpNTZDgRSrgnIb67e5vHZoVAW6STp1IgyBHKEMmd2cGYL2HclX7D4VHdeK0R+DoZpeFokw
5jxiq6FRr1lXIuahcmT4tAARwnX/VhONJK9ln7KQ25Ip1LDo0Sl1GQ+niENVJ1NxKaG/scFuZdEx
q06WtUWzzfSRulsg6JebHJ7nFuqoWsAs81TYMAzJ6y1GPJavmYsoYvqDOIiwAcmCIV2kCavS4tkz
PxfewHmmL0Oe6IDcU6ngPR6se1mDqu4UoIr8xTLAyGFD2Rcz2kPlRsUIltuVFlSsRiGcBQAPPP+q
yNg/qWjq76nfMNgWXGYPvuqwsEJOy5+8D6pnavbmU882qseG8WTc+zfeOiuvHEAmQbponFHZHowf
5R3ZGMDYFRHdg7qWnuE1ucdHZUfeLOpsjnf6KBpdrLArXOj5cBVLBEVnTvfGIC7nRLNdj9sQzAP4
Ftgyl0Gy2VmoKEj9fYUU29pIF+UfczvtV8l8Enn5KniLiAhT97q58hEU0RsxeflAfzTs5qf8ldxl
7qJtdSYUU+CEIzV1CQNVv3gKHsdTcUlvwh+XWbVLaOex6nFZtC43PD9hRpA2OlaBLmlN3rAlO6Qw
GwXTKLiQmzG4T69Jjr5+3fFAeqUg5wHiJqy3bsWrBjSawWzh8W6XPR5Mu55l4uK5NwYUdb8Kqdx0
p7y4YnmMuzKSTBiG/pqBrPpPeY9IkyelEO/5JcJ7PdioznMPuD9NUbu6xx+0BcIOULP61f4uKcQf
uBdtrIx3HvLKS38dP6nsJwJC/8j+vAE9lcwNt3OBTxjEEDMAfhdzJRQkTtPuhQA+EDBVO8fGDOwx
2Qy9w0vPP/j51/aXcCIOId5l9OqDJSJoAdVrtYtml/ZzMNipHyY21VQeMV5qZin8Ub7l39pdvObf
1JiM3pb29g+vIENvKpXG03bhtmHTt/zkcNiF3YIriJ98VAPmA+h61kb44QZDCCSRZbtGKctBQgGL
zpz+nTZoubiARMA5QCvlbwwDMCPTYr4dV6+A+Nox5Qz/hibmJ9uHh+GavEjfMT71Kxc2GnZNQ/Rg
BwYYkpW1Kh9MzHQQz6B9qL+QAbICWXHBw/+MS0SIP1SX1K28IBbQNMtsvzcgl8lWJoJ5SVHujxh3
oAl9VaZDYUW1xrSKRQHHr4i9i6P1p2KEx7PGBJBLUQNv8GFijqc53UavGig4xKJnuWRIf8JbrXS2
xHVFkCIvBmXTt/hRBzduTT5G8xi8yKf5wk+x8WHZ0y49pbfw1jIonJxyQzwkEm5yi8gYgJcF7HGd
1BsoZ7hK0lvu5b8WaoCV9lTDjRHSw594epbaAssMeSKi+QTURLfyzShTR/u2rN3sicceTMp6W5tE
WK78r+U6Aq1JHYp+BONriDzNU9qzFJ/GcStchnu8B2wEca146wQHh7vxR4RqDabzl1uRC60Q1uOR
MyOb9pgkeDKE1QXbvyUTCOtGoD+IjuSK4brthv0Y/lKuNy7rdyVCdmoPhpMw2xMwTRw5AtXyW15Y
cit8eQwBlO+wvs5OGeBoES4svhdNNLhh/Mk8iattrrJqwd5z7fw9IwG/ddhfycTREWpmbiuDiTKm
ayhLDsIti21jDk50TVgxMnvrLyy2tH1wdVbma8FmEQlCm27TIt+Q8EPoG+3yTExLjSMTSdBOA3yA
3IQnbwpHC0bxXmAiQ8RX8kMCEtnGhH9wCauMQTJ3kt3eeIkAs3NPwenqnETZZd2v1FA4My7dkrjS
s0D3+V1biYtH3FTvNPjfIRM/Hmzqipm0nu+q4aVOKA/WuukEqF/VXUssNccYFNfe5g5PCZECd/LO
pEFHmRXhyEUMc/ALj//Czw54bsl0F7YM9njY1eprE77r/voPeaeKBcVyKD9981HMN9PfT7Dy462K
UqlzCt0LdG9qiLfbG/G+yo6qfkyKHXMGvvZR5jPdFe3a75002Pkdtr8VOd4VZLcXwMfoKYXYI+fK
yDeAEGC3w7OFlopQilUJswVRgi5DOwATYlPgFCKSsuJOJbjgQJlKIWolq/yleJ+f8z8fBlsXoGwT
OBVheUSNsBZ4WocQKphdI3Vhp7/EsScC5R7y5YMsHmLLXq5R4OHIhwA09tBG1rNxMn4J2KPZSArP
6Fy02xV1eXazlJNf1qtNziWfHkua2vY8kByQ7H0T96RrQF1BxF3agYLYzKH/Q11C+wx9AfnwyCDq
imWprrAZMgPYIHCX0dVRiIA/0TcWg4F2RSXPSOgHBx7LgcZwIn+POZWrJZqRwLrpNpy8EOXr6LWk
VtPqgaRYYig3KrSzxPYVt+1dS0D+s4v7I65fKfo2eeT4GbtkPMc2Xx/jAbPYhIWDF7dSt1wkPGD4
Qaxqhp6F5YrzYWi3BN2yjyoC22T7QOsJbQIYTOEy62bhNNcYvnasMjg/4bJQWXYykB0ERq+6sAHr
J83bdN76lmMUNxnFEzcIFA2BydNmtOwOOnByorND84XeSwXRDgFe2HOd89mLIzIKkDNXUiNltKfx
vsRfUCA/Rwp3roUtUYYFFgFpQ+HXR08huEk1HQk/mRYX3AptPH6NHZqdQsU14Sk0ot3JoEtEGQ63
k8oKwn+2ZX7Oip0bcKk/gGD/045R/+isheAkyLQpW3a3KQc9n1i8jXqHm70+UopIk9eUHp01TW+K
EibZ8/nrjPXCEBP9VYNMrh8z/VxOV7DUJJ035moomRwcWiCOhdto9EiHyHykPazuQ0Bls9QUdsQt
Rqs854cyuhSmwxO3woEF2k7gmi+O8uQyMetDlj1eC8gif2ZEbUT7GCFH4M1EP7SbhiPEfCTWI5a5
VK9FR3/+Wgmc8HsRKqAPeaXdT4Yn6BdhIhphTdqPXHhJeqxxXLIkMADPXjJazwiw18KShqS74UO0
LjzGQ20Tp6d8eihgG/v4rxLEH59boA1Qx3SM40aRq4EPgvuS8Zl1HQBETBjgZGfI32T9qAZQ/8yD
Nl5FWAghD3NbFDczIsXvBPO7PUdMP824u8oF0k1TJYVWt2PuktRF08SqXmXez0QSwL7k6v/MpJAR
DMMmnxx8tugOVOQbk20F9pTv2Yj6kifEB8YvlEmTMxV7TEBp5ylYhiiDGztmlqO7NbD8hugHRFLY
Hch/33J1IU7i42f7LGNPNtyYyXzGJwBdj0n1ATzOHNohCeboNuh7zA1ug6T4wwLS5XsrQXyyRizB
1D3sIHrLd0skwM8mplOIbBn0D0ZQAD+BXfwpmP8gC7E9VZe/Ky72QKoem62bkTs/BbkxNGo5m5pm
n2sXXUWXsjbw8accVTvFJBWB+U5NV3wai2NAzEcd7U2m3lJxJM2rfec7VtOjAfDELmAExnYZuBRW
TKH5osqYMcyW9SZEVkqXjfJu7FjAhMfqlQ2o2z45HDLWuXb/FGkwx5GZyYoanPUDypFhhAY94yMr
UHGODUa+tlTb7TwHH0odePmWYSERiPxCxPpUTf5pcLPzPUPbxdqSs2VeU6EzLa0esmM6/Undj88R
ORFn3DMM6D2DXceejIwWGhLGY3L43kRO88XjyiIWZToIG6QU1iPIjilmTSgfm16/ZAiB2CB+wO+g
h3htP1Rk2iuibjubERgc3e+WhQKz+o8RXpDHq7D0FeAph9YDhHLpynDjuKtAczj4DAGUij36S0el
HeEHqORAMMRd4Sjf8jgzAdgu5heeOUXrLasD4TJxcSBYQ3tizhsp9Sp8sPXGwD0v4owDJHGZW2eo
2dKueJd0BHH1Ty9BWAwfW3qiaigjjIgb6zfNNzV4q8RVaqdlJjIgZXz6nW3xxfDBESnVeUuIagI3
Lxeo3qgviwlnba2eZtTPPuIL61cnhmuVTZU3z+pe64s9vIJDEwjfftyi72hsTTIcv+h/EOCWO1WP
PqLYevmJFI6Fs6ySA/ns+herO1IF4MsnVom9rQkQBCZ1wYI7Os8EG2C06aV9BdnAWGRpdHlZhLuK
go6QeSIzPJkUG7A0hcuzTNaQQX7O8U81IwHbGnRi2r1Wg/U4PvKEkvWkcpwk6/o0UcOLW1k+GTUh
6BeinUhR4jUDJKeulMgkIUFuZufBgezosAz4hrKnhVS/Qsh/CAz6K7DhjLuoCcLVMqhBgKdurG6H
GlGUPmGR9D7Yx/YidDuFyUW2muhxlR1vGOOC1O9y9hoh5SlTDuKhkKtuYbYjQWXHkKwLgcmKE+m7
RGPwdNRgfKEjELijlzaCwm8RgWIkXXADO9V0SF4e3M7wxOnHL9wqwJ9/Ta2DDLan2dbsUSO3jzyO
xhDKU+2xch2YMp8HcC245vi4xiU3gkEOWSs4CoEguXJIXkjrtcVJLB8mY/z8ZbI8qd7jaCgCF/tp
Bav4MP/WitOxCZWFjREdo2GZHdfjYxblA/QRAmnh0VMWUOvYZXRqosdQ3c3+JYLFjkIqLQ7MvuRs
16qXAfKpoB/QawjRd6WSGMXk9KAAsMWPJd6a9JHmXxFSOUapO0rrkgU6KhrrWrWvLSiP4dITnTB7
Zb3WWF/6p8R/igxZMUdg7v8uanvoXk05uiXmcJTq9nUUYCDWASNqmscQL3nMh/+TimW4YfgG5ISo
CMXNSLcRpD0uLo41AaLrumM9NG4yH3idZhNiPm6bO09d0v5m6xZmnyMwDKzhNG8t2Xe8XEJqSFWZ
D6KK03WXVa44v7Dj6cdjCPUJPU+2V5fAOoa0bPKMVXKP3qiS5NDWNZuTJGkQfizIe2gGjFzOcazR
2QGMnnMNZNY9SLIXnbSsVLyX8zgAl8/ehQgpbKWarmKBjtFSHPC0gk3+GmQhVaNfcyAoAtVhiHas
qMkcUGlpBBWFSM3ikWspeyvNAy64uGTkyGk6OlP1JuoTm3Q3faH3+kblOXUXK/DGbX2KfgoBoYvd
003BKtwbKGg0KmvEFzXhJ14Nm1JM1FWMeG4sf7rxXoGSRAtLEFpqW0gQ8KQCZ28Ce7FIEZNg7MPM
FTUyU94thO9LiJ0xT5sWhgzrchR0PGAlB08IEl+UwjnJTpQAgosoi4wZ+REnr9gJKfCBcuvZWUMa
ymbLncdnpb6IpcBN7xqgj/pbjsAhKRduqycwbkZqhjqpfdFAseTRZgb+zV0e6LfIPxfVg3BuQ/KK
5JBGRxOIBnnwdbEl6Mti28ejHzUvRmyBV8pcWdgao13OhMjt5IccbSP/JmS7igf48K02S8g7rms6
1/5nNK4R9alGNtB8q7WPiv519Ba+QrDSD8lO/+cjaDYWo1IFxh9Nd7pkT5S3MT4mrMsOzWHMkCm5
ifzHHEcDyOqDo9+P2Au4AVlipwdtWk0Qc3lh0RZAOVdV3iEMJK6PKMXaLvXTNFxaeDjpXkNwZad/
pmIHyFVp+BPhAzhg9BozIIUBnYGdZ1dKERLbVUUcE91BF13C9kSIh1XvNeWsFkiOlOnRt+JdUgZ9
W0XcY5NEoko0v+gdW8LWs8zsXMEXpniEx80MgbQ3NMto0mo3hy/6Hh+vDH8YOy2EvOTElGa+s62K
5LWhs+m0GwtOPZI1PHxulp1L87VdYDzbrvZSC8SdLUYbyYKYRRIkwyL6BY9H65TCilixuWmgZOhI
N1fKVfOG3XSfUJOl28B32o/mJ/iBdTyAuQsZaBxwMvodQ1u2CkxmPlIgFqZrYd8ttgIMK9JANuyo
tgGgGSRH+pOhV8m0OmIBdKziR99zUH62gcdKNaJ8ZeX/xa1GchvLFhpOrMb5IVJcHoRSf424kDo6
vtWIUhC9sQVYe52X5IudOIiQZFHhMnSMmLEzWyopwzZKccSQlaP++2aayglkLIE8DNscuiUdlsNP
VdsBBh/kk3C7MPySaa2c4tFja4oDnul7hp0S7kZ7tyBx6VuZp8GMyu6q46HRpW3Uzi+TSnTCALdE
Jrs4waofaCWAEgv91dACnZNN+jt9TleTPLCtSqGbm3X+lCrKeUlsYa8humeOyTD3OM42KyQGN8W7
Na9NDBDjJp5crToUJe00GTTYL/aitdUbl899urfoBS2Ck7ZTevgMqrOGq2raV7j4UoSuNuEtEYPw
8mLl24EdKVIknnlI23gKhhj6mI28K8lb2p4G+d7qVDpL+EKnbrjLuDN0RvclPc+xBRrENa0RK464
F3fJdf5qTJtoneyYjFfOGLzdxN2Aq2zYMc7LjYBGTVL3kQkggDGXl8iU5WulXPIVW/x3sD6gb6Jy
TDwTTYeJqYoxMo7vNUeNNyKMMVytuATywSSnW0RvzM57zV8jWyHPL8RH5goxA97cXJTwkTVeQiAV
dJ/zmG2JcxRY2eicaVtJ3pVU2vPRN2GReT3uDg1Fv13ISwIM57P2FJB58TnnYDnpKJdVnKC4CgpS
g9En7FzDjBERqphoFCzb0jqTLtXshNWJXSewIdCd8S5KWOzfi8zpfgykfDj1esrpjYTc1j+2MPj8
k7KEi+/8cW+GADMwgqw5dQ2a0PjgN1SOR9H3yHjURK+AegEQqj9WPE1yjAgn4oOIU4OFVBrerGGQ
55vbWOQMdO9knYrfIXypBua/VxoMDhkUODLLoszJ8dCzGOLiQReC8ERy63JfAomdHbZx2cVCcswk
v3EVnmRcz1wjkuIUifautzQefQQWu/cXEq1peYGER3v0zchuQn7k+Awr1rAr7OED08uJbHVXm7b9
hwSJkpTz1CZZ0cY/zn6YRQVPdwo8UJXURJAehWnbktmIFgeZB6yiCHXommkrUUFQ3RsLxCa4JI48
eUrhiXfcyNnFTDVpWwUsRuIei2EvNKc8EJFZGeCF5gUaqkrBt1WBnw19nGsaHZIu456u+UjjcijW
Xe3zvUN4nBvxzygmJ04thIK9/qckQu7Vo4pSDLdKQfi1U5enVi5foWPii2g0jIQUPFE7NUBtm99y
6Gc2aICuk34SnEhuITI1+1pmFOoz82Hv6+kaCRkvBeJcnWMK+XmLvQBpM+9YlvCacOcV+kGBtsDe
jGtPn/Fql6JtEco3oYQoVa4v2PxFxfRImMX2OGC4nBvcBW0mJDTf0iHM5uESTSYmuXZv9aQmp+Kv
SdYSJLAoulE1xSQ2y9pLolyy4qNun6ybTMxuj4IQBC085vV3J7+oA/vG6lj5R2Oyyf0g3pOMUhgk
mv5IlLtggchmlC3uDZJYmo3EqJLDvL0JdERy+S7qt2G4F9geqf6GbjdYt7J84T6Rda7ObXJQg5ss
MfBbjBMdJh2c6vFXHIEd5habBI/vXtVves6CzP9UC/aUu1B5qDDlGoWhpjuYT0vbj/OOFKo2h1z6
Qpqu3AGZ2KsMKUZDiPYsSGhCQhqManiLy61JjspfGZN5vvap6izpoTSHHgdW/lMA8QtwN/uWzfyZ
Aca6DjTkdLLH0YnQ6Xckuioyg6+2tCz+9oBJwFc/1ZLViJ9BkjfBN9JgDszssxqaX0fnGmRyw+Tv
i56XBCx4NXLwMwjwFidlcY3SjEaEUegJfz0OY4R81EmJhWpaFuGQEL0gCKXJkpjuUw73xvxRZND1
USOSYszUQ/+AoTnVrmxQRSezpW2m4T4Ss0AwshWVTFP0Ly3gECpTJCmhRe6jjM3/q7GeVCzzqRcf
JQIK0f+LKPKl4UeO7TDbKeHrEF9E60UixbUhqyy88AWnzU2wLlqNS+RU1ndOd4LEitBrAPmgb+yq
bkGu0+PqFX2HZxo8UPt9jWwvYFtnvguUPuB35MGJK5OuQSMkzCKVL5JRcOx76C8t1zzl36+VC/xe
EUaQsFgnWI8akFlOYvFkYN1OFKTXGDHLcK1lkNAiKY06LC6WTWV7yTANjR81oAzO/h4rBviitwHD
Lx9hFEBKGq5NvE2UUxR+h/7F5MEiFT+VgJnjJCgOz+Yo/Im0k4Kedij43x9d/UFCbil+yUvYi8Iu
XACqiQpCN7966vcJq7WTozPOxUfFiipr3xliVOVDqxx54CucW0h6dqJdcuUpcttG4R9WqsLM6hUb
+qjIX0Op7dzaZBsYhmzBBcAr/vTqa8IxaEaoq835ff5rq5cyRkrEaVpiedDk9wo2rATuSPjGacCC
0ycoot4L+mMymPRvALbp4BtD8ZlJ+mWsE87WY/M+TKe+PM3lL02Rwj0AHYHJDIvuMNt2w7YteQw6
cfwY+kc197gl/tKcdJJ4n9d7GWmg1Xxa2SmHNKAeB4qCOiP13Vj5bCOxVJckQnOYxsdW86ToIV+S
/FYqrdvxc5fI+H7+AkRp6d1Kkz717qzArTEQOLyF8qclu8ng5c2hg+JX7yErhCil2Fl00t7k76fV
SPZIyzoGVF86r0rjPUNMBIpTBUY/sLB4+kn0JIdxFKK7Tqas9siS2ygdpezeyIyePyP/mSAva4O3
nF0fSLD2EfI9IE2ZP/JTgBgwdsnMnk/Jo8R0PPAL1QPqowWqnWHgqXeSJ3VPbgc+NxmqMtScKfiE
H2V0t1rxxuiOqqMsiV9d5ydWb7r57CEuoTbOSooH5qjOAnOyblnyRb2FYJfKpeXkjJN7WnwnfhSC
Ck49Ix+IQhPACyvcyax6WTlzPQJ0NKVLmN9n6ZgFexrpDPqbwm4kXUZy7H8mX1633I9+sxe0S0eV
xUE6Cnep3Kcot0cWbQhM8TmWxxDNtF4e1eipDhQhK0nzNKK+kNQrbprvzOiLYFM1OxDHri1M2924
pt9Js638Ew3HtHnNtXOON15jD97sRcDYM9ift0lCTdPJrPu7HhSAD6WO3Avlr0TW3gFn5CuSlZvw
GwQ23mpxv9JBAMbmw+DLHgYvGEBzTohmeI7m71n8oYPETpgss/k5xLTp/euk3OTc0aq9hsxNu8gd
RuZ4K0RnU75rOba6ymmy93HatVQ9bfdUzNe0+9RFJ4mgTD95ykVNtZNIfyh9JkZ9fcvMbZEOiyG3
RAUqheLahJxZ+bYlU/GIoUnUBtqLaGJFmzPdanLwIGYu3UPFuiUSSDhR4BuSc8sTIhRnvVihen2X
6pFDLMctJre7ABcW5Smey0hs31rdGYI91bsCNze7J9FnqlzH8VNODwnmMIO+eYBrChImky90itL0
UUwwkx3tg3OrLr67iCU/VGGIZepBLHetcdH1o1BrDFGvPEvQWYSuVT8TFE4Sx44v3uL62WMsUNNH
HQI82yipG6iHlGL8EDQsKBFD5BuuBSaAdbmu5QdbwEL5VoXrFF7qr8pwApZAAPLZ5m1JQiy0DUiS
Vody9ybNiNVVCZPyqzV9SdU9qcFwDd+a8Z4MKGAcZoSd5ebyMWofqr9MGYr41gbHWd+XgObErc56
jTU9T8vyxQBBqGWvqr/L+r1SHToI9uXvkH5M88moXpIGLO9XnnvGvKXoMlKGGyAWoN3AKPzrWE53
KTMxtA30wx0LH93t8AaGDsGRhnGK2aWb44UTjgA2ZL/KX5AdOu7phHMHkT1aHpaaZbCOeRkF+ggK
R7owssIPLdpyRN2yJ6s2iYu+70L5J+01WUyxtMl+9aHJZ1INTWD0+qVUPlE0WrnHrW/kvyEUPv/S
Zogl3Cr68GHPpDH/dJi3le+FX0lJTKIsUhQ1ka0KR7mm/iIPPPzs6+/GoL4y3vpsk9XHSD1o/t1X
f9rsz8AqH7+K5jNGp1tTXy+svV3AoJoYrszTch28wNUHcY5FmDGEgGqjO/AemD0JzaHAOJpiJKhm
pMrM5IdMduvC0p1Oh8sp9BEKTPnwz6U8ZGzeUqqZAIGvUV/oWULxOI7dKtUQeOj+Dcx+Wu4ZDzd0
FIInEWTHoExH8yLURAn77yyw5/o5FMfB37YV8HSUIiQgUeCQGwI3Yz4kyVnY5NmXpN7F7Iq8NObp
SfqIxZcMI/tvgFcTXpk0m00F3fKiH0aZQ8hL42vfgJ/XvniERNXx1WoY+nQh7bwp+9RJAM3Z6k0e
WlXZdJsDT19EmSY1vFYHgEv/OvI3h3Jnlu8yPj3yG2wrWdw/rl+cpfGpg1dsmq0yvtfzltVqoz0b
4cHYvKCq5ZSoN9J01gRMBmHPgvoqYtxVfgN1zX8cpJOIHC/f8GaqYC/CEAZw2zOKh3+CMt+uBghh
l3ogPgw/JBRPJik10YCcEv/0yGPxks4wpt4KGI7FJdvJzRtn3cqaXcM6GYiGAgTx0mmuHC5jfbgH
2nePj2wwiclcj/omGjxVuRTKKWQNitot7sBti3Df1mq15I0KWDqFS5q+EiNoImPxLwEQu9jY9AUa
WA+xaS5cugjJAPwPxRsyJ5ZcGkTrkxdZ6wIQjT3iUdEEFB6ulhNci9/1rr80seElZ7baLfgIzM+I
gpnXDaciPAEZtWI8xzcMgGXy0pc8gLVTirkumnuGyO9ld56WlRBLpXaXicSQQo/c5QEyN9Ct+Kxt
LrW0Bpe9FvOHWtn6eFH9KzVSrrzJ7MX0Uw8o4o/vhg80lb1eucaMBH/n6X2uuc06Ks38KOOpw/sT
ekHCRvOQcZYRh5JoH2VyqUz0IaA/qLojb5y9eGb6e53E757EA3eqiNdEt7gM0GTLTY11e83mw4TS
njwjHPbtWiU0ijaX15qU+HVhKh248Bng9BiSSJaa7bFnhbFKq5ucUUK+1FUn49R4Y+4iIQDlSxg+
6XND5Z39H9NNk2lateYtCZrD3y6M24Sp4q1RgZpsZ4KYIvIQ7BXM3aglCoyFOLCRf/3Hf/0f//17
/G/Bb3Ep0iko8v/Iu4y5Sd42//kvVf7Xf5T/61/vfv7zX5quyYZqKapuqKqoSqqh8N+/P29RHvB/
S//FNFpTGeuJyLbEKU1wAevpD8+JiWwqJQWHoEGQfQ5MkiTHLC+BbqsnYLcrhv4SSckqMoULO6g5
dFXt3BDjkL+V07b5B9QhRuce2bu4VnLYkf+fVy5r//bKTclURNGUIZyLqm6psqH/+yv3B21IDJ99
fxJWFXi9JTJc666WtjBSeoG1A8ISPwxgyfXawRfgucmzpLyJZFMUSu1/DZbComGY6fprS0CKZLC5
EtubwRvs4vrcJ6ZxaXUVZR7c+Y2pBNa26f3z//sbkI1/fx987DrdhqRqiiRqhq6b/8f7MIk+KTMy
k+oQR7dYQvSKVHQwcpj1l8HARBQ0yAnktFCvFdN+sR4unZI1R0s2hFNl+hZ1XvlVJaNwCk1HYwVx
SPXoHpvm5FlNQKGqiBVuk35A82G5pjQId0PP/ZM05WwDwtb4/3w1mvV/vyXZshRZkQ1NNxRd/fe3
NDBU8gvdAnKtI7fpFP1WZ3qPMFiN9oGfiq9ioG4HZezuVUOwWB5088kMm2s51elvNFTACQyEoFly
CsWVMkrq+X//kScplN4oflZGetfT1jr888fcSfohvOUN7Md0VPuzD4dp07RDQIVBvl1VlIwHDWTu
fQ8gdMgijD/N2LhF2RC+mbWXWkQZruJs28xFBw+ijXHwGazaNGFKX0qD66dXkTYxO6Me7cp9rCwy
d4nZcRoGI2kz/5O981iOW9nW9KvcOJMeQZ3wiYh77qB80YpOlDRBUBQF7z2eq9+gX6w/gDpisTab
PLtnN6Jj71CwqgAk0iCRudZv+GinmSCQF584bUwyJkHCPYENM3+KTUzP5sHzP189v9X8PD9m1D7w
/Pro43/dZgn//+d0zp9jXp/xX+fBY5lV2a/63aO2T9nFQ/JUHR/06sqU/vvuVg/1w6sP67QmRnbV
PJXD9VPVxPW/5qHpyH/3x/94mq9yO+RP//wHDotpPV3NY/f8j98/TfOWzsP+Z5qbLv/7t+n+//mP
Rda0T/V/YF/wkP48Pu3poaqZ+D6ZGqtYx5aGaZDJlwxRBAL4Rf0kmRVNx3GYYSzTsBncaVbW/j//
oZjGJ2GYQjg8sYJnVvBblTXPv1mfdNvkkpZqWY6jqc4//lX/3/Pwc8e9PS+b4mha0G1L2qaum7ql
aZKJefr9YGIe/TTL1QrgROZ6YBYcFmHGUIDiL21bgYTCP/OXgxkhrjb9PH/3fMzL5/nL/M8pQstG
/FQRWjm42Mt1Xi57fLGDw18u2WsGL/WXz0enOwUax31BkPX5wJdyXu7v5bvnY46q8/Lz/Jc1t8Bc
neOyC8UZngt7Oefoft48bz7m5cC5/Odrv7TafMX5mKPbazJStZmD59vRDwfN9XI7819vVvP48Lms
o/LnEnKnHlZBiHrDyz0dHTef+3zBl2OObu/ono6Kmz8eHXJU8Hw9vQzJvjfgE+q6zM/K6Z/C8fMz
V2erWmIOO38/f6VaGhyewUGb9vnP+dsqA0xl1hYSVNPJ0spj8OLTJeZ/nj/PPw2d5WIO7jwcHPNS
4Hzd+ZSX7/KigADh8Vz8ua+Xw16Ofb6ezmIAKOC/buTlvtvMJk3+crha+8p8H8+16NguA1Of73su
Zyo17nT35Pg+j5povmLqxeytp1JfCpj/ej75uYj5xLn6Zur9eP5F4IIFt181R7GZT9BQc5grO386
uOn580u95wZ/KXH+wQp70lpx1O7KoiaTOSj1Ri1072r+JzNjC6gtwsyeGvjP39UKutPlyKZ6PmT+
gSmzhdwz3rycallqdJkEbLn/XG3+a1QIR/qGfVF51e9SukjceZqBluLLoZKx0XlDTAwriFipMTZW
ZTWK9fNFpgOjAINSvy1QG/lznlAagBMWgLuD73xTnFV6dPbyVZL17WfcKV5qNf9W4BccAsA4f/le
6ZonLQzjk/mA+XujJJlYDw6AiKkK83dupwVwrwagsX/uhawUQqMq4JqD70gQn+hm8Dif9Xx+YyBU
nXTPzf5SMumBKrLjzy/f5Ol4LrOqQgZ3ahPAEQXWNCW653/KTE3iOnU1/FudaKQuQIM/577uxLlY
OXViXpH0/XPU/P3UiUFX27jk0BFzNd7txJc6vHTky3c6HXvQkfMPc0fmWvvvdGQKtWManqYjMP+Z
OjGRznD+cs9/OvGlTGnhhu0zsgGVUoW5Ff5WJw5NjBpfCeLRmzqwIlrwcvX5mu904Pz7fPjciaFg
w/fyPLx04nMB81OY9QKs/59umJ/CuQPny8wnv+7AVAOQZoVobsYqwGFRmsQqVJnetZ1u74MBZYP5
45CBL9BHWL/zxyguwos4tb/Nn4SwAMuAr5o/aa0as3sgZT5dZ3BbANWTFKLd3gZ1nt0ZBvuNcjSu
5p+MEb0bbUgv56OLGhUcI0xQ9pzOMwumhqzRzOcrVwXujEmUy938a1gZ/loDzLydz1XlhAoGOEu0
n3O7WPd3/UD8fv7VC9vf9Zl/HZxSHtSnd5Rgro853fNcH7f1Tucz7Tp/rs/82/zVv+ozf5jqI6f6
zJ8UDB/01/WxpvrMP871cQYSJnNLVEZOECHoAadNxboq6FYx1UczIbv8/33Av7MPUFllv7MRWP7v
/1U//cfP/7Fvs6B8OtwJzCc+bwUU7ZPhGNJ2WLkLduKOzjWf9wKK/GQJlfACm1nTYc0v2Xf83gyo
4pNtCE0IQexBM6yDvYDxSbdUNgBSao5lCi79d7YC6rRbfgnRSGGbtsluReqAiYXNHb7eCXhOmUcV
rGDEt7GoW8Sr9rTZxBc6kU0N0QsU1pcHjfRGUIi6/aVIh02RRb2E4ahseF4XWbZmnwQo4uStX3e3
RWcY4J80SyG701i25WzSWPbWqZU5keODeGiJZCvSCJ3H0Q+ROwYa4gUFZrpJZTZAhJ1Y+qW2Fp5m
ofYJ6tbSJo+CVnkUsa4TTx6y0Tt1MZYt952SquW5V0tsb3XPHLTvdVmUw7pBnCVY+nmBFpMuEhMN
6rhzc/g/jjfuVccQ1spWI6I7bddhtRsVEDxHT2As55cq6CRCFbzKnCjQyq9KZxRgHF29R1s9rCYu
ShuWwMnr2kECLdQs0uAVTeRexmacYbxhVh7uzpFvme0ZXq4mph+WjMRKdArsSifQDZTlkixAV2SM
cv/UKGQufzWlP8BWTN2ydU/VzE7kxsK4El1gqwJcE6tmZOyrVpTuzis95CbTZMyAS6vpqH9NO7+K
742qGsjJjU5NslV4PiJXgs4rnnqntYOF7lg15EffrVnLNAHecxber9Az0iKGuuOUoXIiAznIbV6L
bLxQjHC4NYiToCPdtcqYffcdH+ZAI1gGwgm3rEldaAx6bHYLlPKZLv0RVQOBr25qtKzspdrSDKgU
unDGYyMGGTYGiotFS4OlMPxwza62SOv2yHx6WaM32CDEqHBCfQjCM0UJfPOb1+PsFuhWRxbDmBQy
3C4+b7yxVjaerejBRuaGjkRo2pPnSlMPqmta+Vm0Dtxcd0DaI02yS9pSQ/EW71kSIXapfNVDv7xo
mt7/1REPFavYUaR6pZU5mo1q57g36TBq5jpuVbxL6nRUcVwVbUVUP+9wGG4jxiyg/IYxGgrX/OoN
GtjGka0MEl5aM+BBn2egeaJUb3BqCRCZaoZqNHamk1naJg8aIuagQCDCqHkX5AD8qsHc5YWJWkfO
YrA/NRoZ94Ti+8S+TIvBRLe0beHPZoWVADu3W4LFoabVDnrvjkTfzTcyosNV6uTnsZMiGFNZIcpK
nofCoIMPBiqzntPDtrVqC7p7IvGrkB12wsuwsCPwG16TprsxSZFnUHtK6pqE9IVt9wgqEH2DBJ53
I8y0xGvKGBhZ1wRg0hTAbK4qYuxd7d4QV6P08nanRZkSnyXSSoxVpLkVakmdSmrUMiNoYHbWe+M1
OaJEwz7WSXGGk8wGn4fcRslG5mWY7oZYdrAIbLuC9652PWj7qGmUX8C6Q9gMNlYYYK8sO4b/HfjF
EjwJCEXLLEKgIVZbmCdDPNTpuVOafrIMlZgUYFo2ZsEO0mquA290na9JSSQ1dUMA3EYPXcoVQNUx
e7HsGqWTrg0uVJmN7jJ2MvGYJw5ahrmbO1BNfR16cR1p9pfSTFga93oHW1ZGaVKsjFBmiKm0VluF
uA6o1qSHEmBcJ+oe1kSMUCCWhmYKfKMxFSTFhKsAli7zMW5RLFM7AOa+54l9MZq4/9lZABC+rSWE
MiuVqr+To+wBIGtpBCja9GEVeF2V2Ss90gsoGDJJ3M+KNsp4W2Wxb69iXTGjLRGkFlRXWzABqf1Y
3ueOi2Z8zdPyzbD7BPuQzEDlL/NUkqih2qc4BRoKnlJKw/5dgvkD12doKhl9QK0DbAEB4l4mPXrR
PMqKug1LiGZrf7Br/W4wY6Veh2ERYztoowZ2E1SN4iziKgbfqskqxFfUECAaVKvOSOXGWhxgnxKn
ONcTGAhutH5UMI2SZY1qRJW4YbWJAB/6mLT6+UMW1tVdg/VQsHR8DVXDpBgnpd/CZY2fN2zogdn5
0r0cNTeqVjJrM7zKPK8BkBW7iNVmBLQZWrzPt4NhS9To0iRWljIVZHi1oASZGRQhGWqpJnkHyUsT
UMujMGugqxXDnek2WJbZfuddJKYhVHJ5ccVWy2mc9rQrTB8R4iKOLwyRDGAqgrAFfKUh650JyWTl
4QNZrZiZG8TbzMj0zIcgq7VHo+kw8ZKNImxEOxytPHUkr0/W83TAqg+TzOIuiEl+67CTQSomLWDF
49M9ID1QlSgzmW6C4YASqDFaK5EHEy13a+0kjDgZgpo1wgBzqjbaN9EweidaU9fnEW8H/cGOPdCw
fQ6iT+ZOH69oYxxj6pHXDODpFkkrYs/lk18bGU1qSmxNqyHUO9RfIkiyPXMvb4JE8RBBFxAv1gGj
WgeA7OXIZhUChlySi54UclApCKdZHkBGreN1cOYUAVYOeTago++o3uCt//7S9zJ/Sm/q8umpPn/I
/xuErx31YEH2l/D1tnxKH34+HC5XpxN+r1YtlTizZCXIWpWVp63/iVwr/CSFphmOI6Rh2Jp1sFrV
Ppm6IGBtCJNlpGmTZfoduVbVT4S/WfWyzCRLr6va31qtHsetpa0RG7e4CTI/Qkru/DBuTVbHUyIF
MZic5C0TBGMthMWf7QvUEktkbkhbLXo29RF2Wh7JrhA4da+gX6fce9hwtHhq5Wq+O2jBN5a0R2to
/fiupjToQTRdRgrxgIq76q0HGxVM3f0oH0kzvVqm/y5i2ilY7BjohddFuCXB+oQ15KrftGcaMqQu
cpzXaOhvyu0YrsIPFunq1JAH24Lj8kzxujwgrMNg4a+HlCoCJFAbBSk2s0byLDSXEh5X5OCPAOFd
+8Fk+u399jzelDyXbtqqynBi3ySPatubbRGqNg1qN3C6DSQLAGZG4BrbdLwmLb0rbTKaE0vfAzRI
mLN28XlFF9z2va/v38tU1F8awprGtSEdxzCP9kdj2Riar9DwZY7Q34/YvnLAANmoy9vqUjYoE7Vi
836Rqsmj9G6hR1nbQUTCTWSN+hnehUqNUZaq4xdUf0vNGOZc229ttDH8CQ6FEH8gHsYGJrD2w4I6
TGctehUBEgBVVTvwrr/ycxTwRWlfFKm6G0vzts9xIDADjLW9bW6VcAUmGTV7oyjfC61eOX16Wo0/
0vCugXpjYQHWyA7JbPE5D/I1Gm/bvkqv6hbQtAFkxrjBaPrajMWlECeOZ5/WeFS1FaC++keEGHeH
4mygYM0F/w6mqWcajwQuJj8yXikolhJRrTXtciiqdYYBcRIGN3aXnDsoofRT8LjsbtiPbRsV2aEQ
1TpSymE64jrnA5SDQB2Zd3FhQB5m8e00QFTwZ4Rl2uotoHhyUZhCYRyGg6X5OTBsdMsxWMCYxdFH
6JfW97xVYRoFyOBocOlB/RvdOksSA9Cc+9Pu9Au0O5GVw3/D9eW+QpTcYjEkcIaKFAdHh+IkxI2I
5Szq3uZZ4Cdr3w1Wooatn8tFnKD358M0i8DPxMbON+CmmMa1USY6Ahy8toS1lEBDjeKLbCBtJdmm
s/utRqg3swHJiwLwZ7orNWwMETvyZLVDksGH3DgGT9HYYX52XyCg4yK6pxSQ0RHd7LB2CF2kKPHL
gmaAvKu4MyJcN3l0QgEhDBX7jjX7kKcX74/dI9zE85N78LgcPbkVFDg7d6twpY8Xuf8tQzYsvX6/
iLdnB6mqvAJ0YiDWdA8H0y0BL8Mv8oEl8BXCDJ/RUUPMFlfWZXU2Qhj3bj6aDbU3Z1+HYIVKulT/
S5DE8LpUAQwaQkaKILUkSIFA8Gl2WqrhqOTuW57KAfOZSiJfjNg436/HoWCFNShXbOewDyP/gW5n
ivMIkkaOOzzkHqIffvjBq0h9a+qY5k1tjuboxlHjSKWP3apmvjIX/q3xC3nwJQMX5Z9FgUwRiuwb
/S65AWn3fqe81e+HxU63ddAnWdMP9tBTbIGYGHtvmEw6IpfG6v1i1LcWAIflHE/HLRtc4TO+0G+5
xQriS3GBZli/wI57BbgPMd0LIHg4l6zMj4p+602gEbDTLEO1NRL7r6voa5ZTlzHaeEiyA+4MkFlH
tIz5EdlhOAnWUr+H6BacyUcmN+mdopK8f7/2b1Ve0zRigpolQL8cwalayZgaWjS4Bmx2w4A7MbCe
Kq57gY8nHg3vl/bWSDosbVr1HHRp6cg8sfRJCxCVCsVEmmEwN3EJl02u3y9JfWv0GGCttAlzNYF7
XhcVE6Csg9gOaFrnMcFPkfjQOtgWX42v8Dm/YOuIp+W3D5FEXPX41X5Y6lEFi0q2mptSqgfzzs72
qnvvD+fvV+0YSDZPiIYuCdRahIWd4/hq33qDo0sMD8sVcOAlnhNL3gryi77B8Ia84x22XMtmpS+r
S2tTLv11AhbwBxYLdx8FXt+cNw1LMy0GkJSmetTKhIkGj40g76YTFM+uMXlq98FJcD5e6ZAbfrqn
8B8+mo7eGrJsFsh26SYL9/l5PhhESpQSrVBwFDUvowc4x/t8ryzyG5OQ0t3wqGULND0W8RoprNv3
G/7NIcVcbVuarbJAP9opDKpI+gjNjJXbDufBgOiXjuEUqhPvF/NW/UwDnI9j28BojtuUCHWdKB3v
e8QuU/tnWqLF1zSoihHXDj4oaxqPx+PVBLBDO9pQ9OTRBKSoRjSKaW0RZZN4RrDscueDIrRpDPy1
DNMisGuwaTueYtgSdvhTUEbD5NauxNrcmWLh83oD6LhIrpG3XMSX5U7fep/LhwRiT7mMHsMr6/r9
dn1rsrUEKCWVVzy7vaN1RKdqJRBApjgfnt+InESCx2xTT0Yu/WLA9W4c2PSFHwyaN7dZZDFtwr+2
TSsfNbGb+F7ThREbKnSj3Szf5waRouYUdfB1kiMNKsUSNpttDaduJ/Bi7Zfv13ta2R+3/+ENHL1H
B2k6WhWDxE0hALuop9nssfCkbPB0L4ZfBiqG7xf45qzAc6najgakQxxjdNteyQtlwCK6W0YXCULJ
e3xBTuH6w5+90Dbp9Gyu3i/zrYF8WOT0+8GkgExEpQ8dRRLNR5QAIahu/X4JE2Tvr+1IgsmcJl1V
HueYVKadWrczlkEuio5R/j2RUYWqBsw7dCAh7tsMZ8vISZ92y6pUEZCCF5c/wNTcj9AxoTkmkDd8
GBZO7uL1eV4696US78SQ7tsQjlJRn4cKbKa2R39DNyHwo6KlATtvHmPSRIadf6mnHY2tLQepf/Ra
+aB+6tH+PE9sqyysNETarTj1VHyMMApL4VXY3qRgiZ+k/8PjzzK6i2HQN+61HWIAoU5iWemmUJ5G
gnMWMoBBce+jHFwQBQ3YvaDQF6JgULjA1Wvtg9nlzfc8eGBH08l7sss5erxsw2rSOGGVCOJ8I7fs
13ftKXmPNTSKC9Dsy3T50dp9ytn+dSQclHn0RMlizMiMTSvTNboyK2URrdn7/Uhv/E2whSUb7esv
aIFcI7DgkaD7fxnqB6VP74+DoV7mogbhS+mumS3EZBFS3L0/1N9c8R826lGwoE2F7BrQcivkzz+j
EFMsEWXbJ9upXdMv47pmUYEskv/B8lB/K0R0WO7RFN2KHniaSrnyHElIVMLZcrhLfdFixEFyLrpy
V+QCTrDHuiBAs0ZpZpHd8O8mPcGMehueoKW48z94MN6ezl4a/Dhw5RAJUtWIuzIv3av+DNrNEtOK
pX1VnZlLdsgfhsremsymV/+0siImeRwg8uJaKXOXhUbkXQb5nZqPHzw12vQsH78TAP9aqmTp7wAh
eD2GHFJtWkkUZlWASdPQWYrQY5bLwHisu0kYB+2PKt1mk06Iuxn7yx6QWOMhaYftKNwKAzUYPXH2
0leR5DQ+en+8NRMd3t3RZN4EfdH5vWQVjaEXWKFlj6BOgDJvihuDwU4Q7YT9MAj0EutlmuG92407
M5cnaTNCgPUXuiE+Yj282SemFCCmbYLE1tHirxxNchQFK3u4UQ/9Wf0Zhql5Wl3BZd4xd5vX9tLe
upPS+ngON/0GTsdleS7Ewv3gPWROUfG/dp5tatTCkOA5jqa8OiF1XthOAGnuPIRXV9gXov+u1LsQ
8S8Vw2B25pmUuMpayHx/R2DXTlHBrx/KuruukY2M2E2SvyZ9MzCNo8WMR1CEFu1IXtHFLSOMUAlH
kC9HlTR0rL3wShxBeXVpNX6F3peqS9a5/8UWP9vY3HrYTTbdNNOVaJqiw+Gr7TazPWi9j8M4nibS
W7f9VZaRPzY3ovliFB4a0f6ymQROm3xv5epNqMZrHYVMM4aAIe0AaYNt7/coPU4Onmhk4lFlY/GH
Ylyq5ScF5G7yUoaJoTV28FkjfnSMTRSeztoJP+FGSPxDfczhlfaRtc9wZuIElGyQpdPbRZr4kOBQ
D0MIS5Y/vZ4kdvDIm3qhNWeQeYXnAmAYNyzo8NXj5dW28A9t8ybtvih4C4IIQYU232SmWHXYWpha
eO4VKpqmXxWysNKoV0py4ybKQkcD1iY0VnanICgQXkHlDJl3iVFLf5IELHX9uxbBO92uP3fg2zTL
3QoBizX2l4lDf9TJbYA2RBt5GNxjVmnqax95WWOSWxEeYcvhJPaQAEZiIiak23UGKooo/WjoA6jf
IwOmNrT8HK2zAkGACh5lhvGK3igYQOfYkUB0D+R3YSJihIJ0G38v0a+VCNroAuUChWFt/0hLa13i
zuRU8ckw6UijTqtGyF+xkO/ZhNk/fBuBGaxNPb8HIeGeJIm2iuO7FHKlgtZfiGJZZihoJt0rebzN
W3S1BxuxYsQ89OQ0RNVqRPO5wfsyRWA1BMUQshMYiL+M9yoC9wT2kQDC/wVJhKhGz7ZKrhsNU/jJ
wFjFqA0asfXV9n46tfGkg5XLq00Lg60B35LHd0rjLHykJnLli68DKXmIbERlWlzMtWiTGNjd2+El
wYR126qLoO3XUAF4wxVbz7+NicTFLLkqgRIAoilh2a06/37qnGy0dyXU3qYrTxsPp1/47Qo6rghc
EZPbNRrix5PjL5mkQcCBx6JeomEo/KUi3VXsIWvZfi/wX1I6vGxwTq1wYB8R9ug6EhQ4OPaYNcRQ
qDv02nkaKuLQtvMrra7qILpRWYVJVMDiRl3p+k8PSdSohMXaI7NVoCLSbxvjcxsOy1nmQxk3BWnl
2kapkkWeHOFSJWrzw281SODWpafav0jbr3W/PKnj4SSVDzSlVcnTvLiuQ3HVxLhQNN653/+Mm4D9
S3upmOKecm57rz/piuYRuCD36W0REdxY4/gjaaKnXM8w4RiZJpq11Qz3Krbksku/le342az0q7GO
TjoLu0t9vGtlcWK6Hqa73q2WG/dqVl41OrkKJcRN6LsEwD0Q8hxY35eZtivLfl21jArdGhGakQsD
D8++UE7CJIKrHDOMiRg23QkIHzim0FlhRZLueFCy+ryWyGoUerOyesZ5Au3bJHVeBbsYVJUVJZtO
qGcJzmypg4klPmeAjq7VcWQuQrXaZY2cAcqxRkSaFMdb6CSYFgC7UP5IN4aC9NKg4CUVmjjYhpBh
i8/tIO+tFppYmOZPQxZ+DSpEJaMCWbeG15qHImJNONUKT00cYqsouyWdwJPqos5cy/BkJFmfIOad
x8Mds8CKN9Jp3P5I2FVBFdXxNB1a9GHZwKsyWSrdZYMpVqbJWxO0g1fWy9xCRwFerZvCHCf/0KLs
lpfMCX4G4xHNTQ/Z16656AzlshuMs0o4i1rNALlYK53IswqYJzZ1pMOwAy0lag/If9sY6wzGRmiQ
3RUMfsdbfQi3Ghi6BmWeSZoP7yDXUh5iAzd4t/nq4hpvofLUZhVIGPc+xUlbYP4GRmETCPww6hG7
MNAUXtitRxlxu+LGcHB4QOAosL9D1tsHTrv3ewsVcCI/5GRq8nmOXm8yMAnJyIOsboLeBOqmX8UB
iRKyuFI3CE8hLGxZ9ECAYKLfontiMjoqVWy96mvJYx9NguglKlSFdqKSqOoH5B4idpTmZd3q6yqX
S9f8laTlzxgnHXtwxoWpWLs+g/N932jihCI2A9ZbdnotsB+xqocqvAW9wugCdwhvt46+6PIHlV2Y
lX1SwMC1g6918i3Gz9nNH3wfB2Tzq9r4O7Ms956eLkxeF3WBNA9BPhW8lymg2Vf51tMtprDJUgGF
E7o2SL6UGrohuA+P9KgkzCqVs8yImTyjtYmgGSw0BW++0WATh4KWa+FGEfYrIBvnNo2tAm/W0I8V
dr2M9WqnoqySomvYmeNCIkUV17yDoQsj2aKDGIuaydOqPgNGvhyMcIOS6wfbEO2thQ7hWwG7beJl
Hu10GmUMnLhBpw/Lpw2qerjuVRsWHCy6EeH7aNX55pqYPLiqO8Qu5Mw8PthXSbPoC6ujNPuyP9N3
yZaHc4+oAZuKD+r11lpSTrEwnSg0dNOj1XdWu4bdNEzCvAVxI1oTed8IBXVONL8wd8hWyI6aP98v
9K2oooSu69gGGGCpH5XpOL1ah+DKCfBnC6kZTKAJdnJPafWjD9T9+4W9ld0yVEc4BGmlphGjeL2/
KEodrJEx1xCrW+ylLnXsOIZ1e9tt/VWh7Kbcmn6Cxt3ZeK7thh+ID23ev4dpFXy0xTm8Bf0onGF4
AcTikXBNaP5MIYAP5pPfXr1fxlvRh1eFHO0Koo5tctJOMaEb8WuKPYynXbf07zHC2WST9ra8x6T+
g5H6xvB5Vej02BwM1E4rgiIZadxCQahNYMcVfbA/VN+IGb4q4mi01KHNqiee6oVel2JN+mqTKPak
p8V6sYXlcyoR+/XECalwhtO4qIovRF2XRnpt2srWI9GuDtUHFf/orqaGOah4WDfQJjoq3pXqzqyQ
A+9R9sdcG5W4cHaS/qDANwI94AgBRoKYJ/15PAGlTpdHvWDn34ByTXlDg5xcqgpyRYAXzB7zmgwL
DoSq52H1t1jS/x4F+r8bkGzay/7fedDrx+bhZ1YeAsmmE34DyWzzkzrBlOgKnU34HMD/TXtwAJJp
hLEBjBmOnPQVXmgPnwx2yoJ4vwWxgRMZyn8o0J8EsEry/Y50kJMgqPt3kGSvJxzoNjb5cf6xmV8t
Q4ijZ6bNSncoQixq3D5qz4hG80oUybjtYNZ/8Hxqr5+EqSxHwLVmXKrkVcwZ7XPwJBij1sFEjdWV
lhXN6dDC4dFi5JKTMEOebCjORt/C46bzr3s1mawP7V95L79lBVjf0OpunThGCgZB+trFHz30ARAo
DhaMjl59R0bq0a2Q54O+0IO2LN0rX+oVNnBapC6E5jIbJOKJHXtzfdDbn58n50Nxj9fvqLlWqkBQ
QjqAXScCxOvnO3Atn74a7FXXCXMXDE6/FoUJeDxUXQT4RqV+Mivpn71f6l/6TYIGI7IjeB07hjrH
yg7aMvPAyNp1Sr/VaoQcX4LiaalraxaTH2alNWrw8lIyTQgqBolbWPomQ9WeUI2HM9gQF8Lvy4Ya
ulG5aQOtWSuAX3dVi6DcMOCt44FeR+Guau6DGMM9cBf5SZc5/oMWBnjBvV/1owYHQEn+1JqoM5oF
DNCcbveg6p0WBU2vKWJVIh6w17qK9JxpFd8wF8hOWL/HWCnG0Qcv5qNCp5UcxBUIR1KHJEQy7nWh
Qydgo/g9AkhWZz2NpVqzSM2KleUP0YAd2BS5gn7zQS8f5eHM52ItYTO25IR3PBpcdj10gKFwPPSt
tEMguKrWDfHRU7/SCiwmzGobmu2vNhTqPslNb+MomoJmbdQvNVF1H0Vg32gE8K7TaFAtQ/L/USPA
DYpUHQNZUpKQcuMct+FK/vTR99y7o7v1MR15v69fv8vm+jNBTYsxyaRnH5dYK0bbAQpTV1GDmLjt
ePpmbCpirA70lLZUfkRp0f5oKuAndTmKL++XfvSQTa3PxEixghQsehNHrR/beh/rdUjcsUnsyZS8
65Bq1l1tXaYSj/P3S3ujdaXK4LJtaurwVnjdukJt89BMcntVusV4WUa+fpaETIyAMkYtS35oTGUf
jOq3xhfLZpbYmgUcQjsOEA9RkJljQo8qQg2eDHNQTxIzDU+Uxmgf03yUu9ZJitOma8t92Wnxqa0x
BIs2L29H3bM+TFq80eKv7ufoMYuDMYtGljYrorVQgtKzDEgmBo4dL6QeeyjsosuKLbiu3QSpdtIg
SNUl+Ew7l3mwT4cvabNVo695Li4SCUU29ffhkFULR/G/1uiZBsRe0qpbsBrdRQpL32r8hTEIPjAP
fXwDlH8KA6+ItRhiV7nqMhPZuoLqk7nJo4VbSZE655njbQP9lnjYxkNKse0whjTsZKcghOd5JDzD
Ancq9SQo431L5FYZq2sL4bKCeyvwyRFqdeoZmKYJ1CUhrn2JcvdBD+q9n+LWmoNvXJilf4nXyc9+
CiZXQsOCy6hN2gQTuYzoAlQbfObJaoaxPEU0Hcdu/1ei24sB77dwQCLTcC8Z2tswxCAkyfasABdd
oW6N+CoEa5IqzTrsk/WIknTfguKzJ4ED/Ib8e8KgKB7cNvmARTfuuOjnNagqjikmUzDIKlgXbpFd
Mn5xn4rOSrz9AoS480y7dj15mYXxWSvcJTyEYhXFGPi0BElKsdAYzyRX7XWKn5VSJtDAsl0ZYUQ7
gqkGSb8YbEQUvfJLp6ufLdf97pWPaX+ne0/VJJs6eFdNpF+atbhXOICKfZMtkSg7xmclar41UDfi
BlMGy2OrZirX7z+bYK15+g5egtNcIHlIyGBM/7E0e/10GijFdIGCn0tVZNsC8bLUT34OlXY6NilS
xJOUlKf8DDUUnlNzoTr+lg3zKkBdwR0wdtK+e4BlA2wu7CJYmthJGnRA114rNZTMjBxse1s395nu
bjqGf9BiRYhxjlU/hs4pRmBh1yyh3eM2fub2Z5G3TvBeRpNkXRan0ji37EmK9Hs54IckilOlxMcN
xIYeQLlMV13+xe13SDOuvLzatzl0pgCPssbZiM7+hWK/NmJq7eH2GUhE50nRbu0BFwAhk6ehUx+j
SRGzl81ta/qPXlZcNBMoN/vm46bXoI9YWsDCU3LWBase2VxGFbHuHJPbjrhSoyxK28H/Eb6pnpN1
Gnv3bMzYYPsNLuyw5oPxJI7APzPeZNWdFUGUTSD3n6yqUezL603f3Tc9zhmM2WXup7vUy84JgAKa
QpADjanPQa1dFSJ+Upwc2TRl+37n6/KNzocwwapbEoPQ2BK+7vzQFrJhuEnaz8KvoFCrVaACybby
jkVrikR9tA9qsZKBsoV99RXtCBzN7RtXD+/KCOcjXyGmCJFskWE8ancsDGFLXmkJ4pZdgaugpjO7
KdZWTY1bv5XrWMiYeFlyNdIXY9xtG73teNy1a62D+ypGfF/ENeEtZpj1UNzmHrymjAmuJlEzqZ6j
ch6BVFfpmwldXi/DDCtUwuIYNaqasrSNYm8XJ76ub13yIYUb3+Qqu9HiSbcv4xYDm3CXMx+mvFmj
+HNpb1BbCRGlNOur0bo3sJioo/wmGKyvWfLLtb09LMczsNeM4mA3mMl5rSrniWNuPKKiMuLBJ1aY
tv7SMZExdCCPofylEAq1LdSyh2bFk/fZwuM3glXlaZiLtCaiguRGRe9exHAAbL2+CJzq/5D2Hrux
I1u07RcRoAlGkN30TpkpbzqEtgy9C3p+/R1ZnXeqzkMdXNxGAbtRkjJpIlasNeccPIBMpCB5mbgx
sjl+NcLpzS7CXZAOMIqKzYwZLy3bh5g9awqZjhFm/8UvuoUoD/cZWaeiDcZNZKTmYvCtP0Prnpos
OrHOPRJKTvyqEA9eJ9czE10mbPHMkAk7Jf6LR2NKX+R8JF639YEo0ZT+jVrjI3W/LWiy+atPsmOT
TycMuau5PbW3JFaP79MS5YDnUdPOxxiNeTi5umn9QR21mf1gPbnTAaPnSQf7cnwR0cXlWjrPXtHC
9IRojssV5ZnxAu8tMV6S3IU4oZi9yNcqoPE8YoAmwa19m4uGSQ+A1R6LSAVDup5dWhuKJ8cFJddv
R5HsLN77Bl5NnLPBAR+ScJYwBIvuRddPoXBOEzlrU5QxwbtxbNete5l94zxBi4+sad94yBsq2scZ
wyq8bkH2mRZEUMIZmAMKh/tI383q186eCGzdChFt5ZCzQMJF8SA4pxhZOmS6TrsXsTgPcf12E4bX
hFlKeabCoxGckMg8h79uzJZk8qGNZ7cbMZ4wK8myXeWD7aiIAfX8XQRnkxTChYIFk01YXgP4nhpu
R0OaKkM4E5Rk853kb1yzRW2Q/WJBMXY3NgFCdmU/uHVx303WXUbkZ1TRRodfF94i9uWTa9Wb0X4x
bGtR1oychb0NCaKuGlC/NQBaWlioiEajvDY1YbhWcHIh5wi45KMFdTVK95Errw0PxGzc9T7jZvVu
yO8Y3GmKPnqQ6wZmQCttRArQtEiqnKGUDyEx+lnW/JTze54Baw+f9HRHhN6CfiUNcIASzFsG133P
1Uis9tmFboOGaUGIAPS3Dv95CJgxfPRJIRnqCXf2fJaoJBy0xIP6zJlGEQwArVAtQqi84/g9W+lr
aCIMBfJqDXJlkwjoxEDhYE4EZFb2o7PuNGNpM3wITAK05zRfTw4Km1m5W2rigwyYILvTOSAcPEmM
dd/heJ0Y9U83wofBKRwgoGP1nNft6kfAKxQJ8JIYdgsYRhIGfPgVjbexRXdOIvlTQD0duQ7JdOfi
XXPb6OA61XNimWQd6G01QJgYJaI0eeGF/MnqYC9HBniNzxs9hDy1lfsxVAmTHmmcCu4tLqqloPU/
qu4xCA1mOO74NMVEHGu95eD70pOfb7GjeHOO5aeOVsVg4L6WpJ5m0DH+fUP5Rwf2r2MNXWbp0wdx
HAvB8d/3k66txyGlBbdqk76/hPZk7xwxRpfauVGP67ne9smcrgeLwPq29Nxd6DkKBF07rvPQt+yl
bBl+pplqV20HUe7fP95fp8p/1DpYvGxEkLdUDII5/v7xRnoOseoZuvmh2R27phEb3h8cuSGjSa8I
ikOi6GI6Zeswz7adlZoJEwja/ieKTH03zaDulGuofRinOa94aANosbttOmSzswiSbngkC3L+H6eH
/5+z4n98aqybf//UlZpaAgY5PwX5CKesd3W69Op2+uynQLDhxiLZJ1nUCCi9oeQMp2PjfxwY//sj
eDfDqG9TI9iCk+PfP0JElAPBmR7g3KSrLk0qUB6BlCBhQ5gHZdnZLdkrezMIgdjacVUd/v3G/b1M
kfQJLewutxOkEg7tw39cAT+rPIOcqlszzwfN25reQySw4dSFgn9i/ZphEtAJ9urd//XfJTgFYT8p
ty4BL/94XnIjECIsDbnKYhvcnef2H8jEWPFCdKZz4wkwlgz3+tkd3v6f/vI/+yNeHAsQj5xf58kr
99I2irU1S+vQG369lS2dMwrRIfpyVJy+/o8/fbua/99b8tfVpr3OyM22BE3UvxwP/9GHykPDGG7h
JGt/dlgpYozaTxkzYiPEKq/kwSU8o2hhtcEIz3RCeHC6bnL/OjV/yFxYmFN7Getm01F3W1UNnSq9
c1Sw0qa3bgMLkx0sTn12iGJPC8LIA8Bzhxm1+wjWjrPQdg7kyasgAlEbzdH82vRi48fNxnGNo280
awNE9zB+J/E9cRKbJrbPfj5BwmYO7vjnCWVrzr5NPMfJagZ4UsmRpBLm/HoTOb8uYKOg9Y8t1Meh
E0TYWxtK8qSs93Y9E/efxhRg7cK8katwwSbiZNYnqQlHj3Py27uTYuwtR3Lfa+s1tn2AocTdo0Zp
O/X473fir87Iv9yJfzbnnI6eJJYOnvvaaZpFLpxxN/mTfTCVWX/LW6SwOxr9ytUspU02Nmt6V+nz
v3+Kv7cu/nocFIpeWpM3N575V/f7Px6HVOXIkA06sqljkDftdYgsI9umS1e5/2v/+O9Hz3EJUKUj
KGijS3X7LP/xt6ThDE5vYfuuRKOvSVFknPWE29povmwN7aeAMo8a+5cmRzMemHohBfJlNjWLf//S
t43qb1eeuayLpk+yh5Ga9Fe+6n98ECgQnQhpnK1ouzt3ydS2L01Ggk/vlfmdlQAH/Pe/948ZH1f5
9rrResRigtOEf/79m2dzjlWpdm3qp8GGPXQjaDH+3wwVmJMm0QqSdGGmdwQk2dsg7BID1kTaC6QE
eflmtmsZ3mlVE6Ofzw+2a1EB6bV2sFf/+weVuCH/69rc4msZ0dg319N/iS9bL69VmSNAHZ1s3LtO
Cw7dTJEyrvXYwSSZsvmbIhOWxkiMSakq96KZc9NsGUrXXhLukcFTyOb+yUTcRbjyoEsyNEq/eMnN
YJqWPQbT10aDIZLo0769rlZQhboEjRebFNWWHnM/WGDGKhKOBY7zR7Zh+lSILPiKm9ndcqKyH7xa
zc9JEVrHoiQbajk65Y0DVPJgxVM4vMLvjaFSq+aVviQYU+WZcBisofwyqoE5ahcLoReidhy8Eq1m
ZSMOGlOBayUa3F1VPJIxxbzGZef7FmOFIKYPrfkYourYTckQnJugsv6IxkCi1zjJp1d54tlO3Omh
rRznOAkPUFRSa/9hckT6LM2gAArgmNsKqfC+j+PxtaxTQdydV14aS1TbjkDytXRq77eeRvBTARcA
MB3XeekPRXBp27h8i4gDv9Os4qchxQJMHEyyIQ+9um+FX4qF0ZBHvsgbG9jMrFq0ayP0FtUVxFsW
gxo2M3/dXHLy8h5DMgO3eRVY4AhG0/yuM0ebR+FWhDzZZrYJ/Si7D+yG2CQRAZRy3fwkOpC7VZGr
O2WkyLIMzntdNvKGEoI9bQYHojnfP3ZWsvLK6N4Y4BO7yreKdq+ier6x7QXC1bui09a8MtOoKQbO
yVYwvqfO3JPA705j2wYnO3DkJ+ON8Jbxj70fZJdq6fjlsR8M+8KJakSbVml8R6U5A0ZKyps0r4pB
wSF0/TANE3tH3DjDRNNCuj9tN9efupciWeoRNm6px/jFQSlFO9Ob61WWtoLn0O/9neS5WdlIGjat
2Vhgd0pzjXU03WV5Z+7mxrHvjJwE29lVDRzeOUStK8JDVOlo5QU6fZLCbj6tqAgXVWNoSigdb926
y3f95ITISu3+EEjZ3ft9BS2pVvot6GzrGCE0zqFrNcHGnd3k3lE0ofrpC+mtnPYj9p8P12sAVI51
BfqzH12KwsHh6Bb7fM0uTtV7ZzfAbVTvHUcVlgdZG56D8jwGbCwNgo/szN4mKS70TkBFZe43nJwM
ZUxFRc3ssqISySiJUAPlH8gTS3CXMvxuiBZ+bBLSh5CpthVklYEtNe+GCiEz3G0VT2iHoxL9ss67
p2Qsh2s8cjmyNA5e8jSwj0ldOktdDfpUEEiLcll381M3+NWf0YCNt6A4zGDbU7LAgp6d6Th1IQ+4
SQYA+KWGFiGCG29XD26ySSc7f8hynjP4eRaKUkOJZ7O3nDc9Nd4J0WD1pwEAwAiiNSIHagWIxFlr
66lv+B8WHcFAT13oWVuMOKCDqEVOSttkrvFyPJS92Ty0MT2shRNm0xWrPRKIGel3FJGZv8yENz4K
bvQJNk96ipo5P/BW8QCLW9+GqI32sZra5pLZVkCmBY3COCoAZFZRCtsJFXhTLkodGR89cLNLf/vr
Emf0qlN9uxps0h+CsOFkH4/WTuSGeB3SJHynC9/fFYY5uYuipVtvD+jpZqLBkHcqOqe14w79KYgc
eTSDOqeUGNCGFy1ASqLjQVPk+bJLU1KqLGw8x0EZhLBYYUAPuDFLaGOmF5QPaerT9/bd0Xx3Z8c5
RaZXQBuEspUFSbgfSqP41pyr06XvOVDGuTEPZZMnLwFeUay4N4t9GkRmslBVXfzJ3HzgXgel2uiZ
eVs9j5RcMUzj0olpD7RR6P7pxQwV2yX+h8CI6o5ZfHPVorUOCe12muNm37+QYGPszcK0j3UqJ4CC
wdxljM0L94CcvrqOqkAkWJfdPackfyCXQTPqnWX5IovqEmCG5gzqttCHfP3Q5B4sHOb2BRtrFpL7
RfUPIrOV8DFzt7tDnwY2sCKfCEfWgM+KKiX9tdrO2bS66DZDbxMMEfNMbFwz6MUqSnuk+YEXEmQY
JdURO/0MN1PayT3pAwhAtTOLMxMe3Er8E5mxHqxDlej5pbX45Ik7k4MS0MQYaCRNwbkIRnzxdeEm
X5OyZ4aIwQxfgDfFWViit/Aep7NBXzJwNWmDCWJc7tSjaRQ1wLuhvdRRNb9g1PP9RdlYtHBJVLuS
QTcRvkSNxRWscg4boUVsVCKYBoVd75FVaKV3JoF9K0Ld6n1ihwN7vFBLHXfRNs1AizeV75E0CVn7
JMPSWqZ+4Z76Fuhr3Fjq3iMS75DWVrFk33PXsRvI7zkK+gflsaD2feUffHNKluZsp8+RLKvndCzS
i5WOZLG14K8Gux1febWZ+ySBue6cFMxI73l7G2kF+tJZvLm6qh5sUgdXXdwXiGjjgHcG0xoNotB+
8fg+S7uVXBmtK/HRNbwEpJVxnCZL5eZtGel5ZdyB9YgNdGzotrjZp8y9C8lZjJyKq0D4aaHuNG1C
/+RDD3G+ocENrYtj9MZLimPk8itY4Vt2qfTjNu0xLHslXIvtDjwjsPnuriovxJIsixb7HvSOFzsl
S8I4wR00nX0hTn5zpVdnZk+2uW7GK10s+PVp/TiaG/xCRXcswkPFNCHIu2Vo7IR4r5znsPmpUceT
rxhOl6C7iuxgFA8SK4SyTq7VrhxgcPMAyd06WfNP6n6V87FW+yT6Q/UI2X7cdzUSe0lYtqxQxjOi
kM1rKKgoLoPTLmnnbFtgAkmEXWXcFTkNTLb9VeGrZl2wUp0HtOTg1Zcxyv3Iye5huYH7TY6xeU7D
D1LBVjzYK4VmmRi6hWgvc8arHuTLpkBqfGjCfl0W9soEumxbaw9eXO3gObDp0GvN5Xyzs+eMiV92
G6mK3eCfSaPjBgBxSlntQVFNSHyDwfiaKasXlfUTOYRITM6PLRAhjuxkU7AO7fsh+hOkTyznPSUd
v85bO0axUYb74kOM7ob+iBDlGktyR7OQhvJbFclNmnZ3TqshB6tlx+tCZiFe7XVHuCPDMZasO3NI
H3M8UxHeLJt7o838dQqmpW1lp8kwIZDrMyLgB58heDs09wkdvjkYLo4xHtMmYM+fidXjSlPAT3V3
qpC2wfHK4+Ypz/Vr4vmLXhRbJPT82ItOGhSdoz6FM+PN6DebUbyTYWFS5KkxwcJytgP6tQBbCdDZ
+vDzsojFZy5XrtBrlC5bGyCTUULuzf8k+hrmLxb1QtbEm6L7Q3W69uR3l4Z3LnNjl6K+HfZ0935E
ep3MS4Q0EfX1QtWSRraGeYphJKQfOzBzsOQ+cPG6GOE5LLPtjd5oFc0mz9L7qMHCWBdnmURPVh6q
ZcJ75sQ1kY/OMimMs4lfiePtbIAsjstV6brQZo3tmLnD3Q1yk4V4/pv0K6ohLJM7T27cXnPF6gx9
5MwyxlIY+1frFu3j0z21anrYb6q6JxBza9ISd2mheqW7kE6xTkys3ylRM+Qozd2NHOMtpAvYjq5+
VX36nDtSh1WJtExOy8i3L6UJFT7ur3zkhVG/xsk3JqwxzrYWK3sS1hgNcNKM2bUf6baOUOwZ9s1+
dXFuTW2yesiyvURCj4vIENt4rO5y3dKM7DnVN0sRYjcQ8BoygrWBPjrhM42J+5bkyZBYR9OcFtLr
d+B49EQSVGouqQEYn4XrpniidqJbXq6Gcme07U6Z2ywdFxrQUhncKLTz1hlatifBNQe7HVhc5EMa
/czW+RbulHpMeH+7+EWpQ04ju+PG2ZC2T2EYLkX6lk8ch5+dIdg0Emwuq9973ArQv8YagRObITM8
9gXPw9zUmh0vzXRShrnJCs0kwH5qVb4hAnkRjkcbT5TRc4kD/LsQDgvE8/q2WphY4uoXf7gnKWkR
JdkydxLwk/d1/5S3L2NMgqXrr8mRWwwBo2CRnSLb2tXaXuQYnO0+XAaZ2AzU/Bw01k2vATMaNHFz
tF6+2TKbHL1NJaGt+oBam2uoi1XGB0ksmJQXibmwrADa5u5m4pRFZbmcst8c96dnHrX5ann3fl5i
WSgIwuVp/fbMU9B9us5GQrULj0bdLSxvq5J8I3UP4n4NSIgvHa7MfhcRl8nO5dtvXr42aCbqjKNg
aW1GdaV83XX5GwYHKzgE4wuzRey292P8UZf7AuygQTQyDq64eytG3M4lAbTJpfaPqb8LWQ84k6fu
MUmas12vvCS+lN4lkU92O51qEx/EOwkhsCyPYfE4scmHtzgpmGzhjVithlsXDloYziNm3UbQrgeS
szTrb0mkkOnyRbC6eUxRlE2Oo9/yDOpVxJmnw26fvBeEpvkG/zG3svMQg+I5y8ojbX2GthW2oW6p
qpK3vl7KSC0DksCipzB7UNZDZl7LjFZHjRIBsC2XZ0RVEMzYZiDbGS9GewNQazzuTwNGQaMwqWC+
B+cnD+0lI5Kb/2uZtE8WpokifK77X52fFBNfKIYLs8Zu5j91bnxkRrpQzlumXwK72yT+nekAxwlJ
76rRGuZEDEb2Jp9x1ITOvirnnUAk4Gswb9FaquhRdAgUYndtQxT0w68iP46+uw/oLYzZU9b9dH+Z
N+LHPD6NvLbkZoLVLrYE7B/6wef6ftWhtxyHaW1oE+0DPrPxO6oGTl6fMwagOToJ+0xE9WKYvnJz
FwYdJsECxDqZt0yXOtLgOIlVLBElJkoV+Es3nteCkLQbzFp4OBXTrYOkxrOjheFda6a9oUUoLNj3
onC2ufQRRJB1UQoQFgcHV0uKzo3pCyHZCzlglFfEQ6MEeDMHDwkDAWX2fsS6UpLaGXi/scbSWj63
1ZvwfobgTznkS87hCwu2cDbfMZmoR++5tz6itl0OJu3X2310dnGiEKs+ueWrA8JRVkT/0LTtSxAK
N+shp4oYU17AkWL47uTvbT5L19MOPkfcjlI91PZvFbzRpllOisllnt93N3qhCi92Nq1VlbLWIZCH
2kkVfIjil8T7o+EQN529xEdM1nPM1RNLq++40cVtydlASqVSDVhdg5Mef8PYhbcLDRjBLfWTML5F
+REkD3l/n6ZAWA25oJzZebZei9lYmda8wX6ESDSJQNDP7grTp4Fkk0lcMj5jIdu2HFpkM6+TTiKh
OPYZJzu16RBilT5Llftlqg8B+pMc5EajRvHDdWpRFvFxsDKOdzZRY9RK29l8V+6XpznQ+j7hyjGY
WQi2kVyX3UM2vxgN4+IuqVZSU2mOjURWwUnmVptYG5+uWlg/JCatH2Bq97fTVz1Ph1pecyPZCGls
cA2u5vApa4qV7ZlnoM9kpKjlgGEQXcWzk448ENnaLt9V86Oz+j4DHjI7txRlvZ+pUHCgg8RYVAL9
WHiKOEOh86OllbV/Kjtc5mLYJcmDj1FBzdMmtdTrmH0QqgH68NHt7Evvt6u6p3qiw5FgHSzJzwsk
MhobACeDVKRAh4IZUz7fhQVbzPBCBiCnkQ0C8HVFwHD1XdTOa1Tqt6nad1z6wm2XcwORscnvSMUj
I+00Ro8j8uo8YkD75JQHLIJ5CU50HinKid9l02GKh9EuOYZxfxfGj10GnbxT/sn1v9xgXI1iBq3r
E/pNI/remMnPKed9lOBW3AuMypj5N4QCv/hjcu5bIuBc60yW+tUa7aWW6nlIBH5ZVC2ApM2uoYyH
LKjHjTXZGJb1ijEkCMpwm3vIIyYwkuAdSeuGptges0mQVuLBTq4/RnfEoSfcVW/GLzINvqz6dRov
1q3sbb/G4jAU3wrt6uAZK2HHPI+9+rCQ85TDZ+63h3KYt/QUF8QL3E1Bu09m60jEAAU9+MhOQ230
h50h5YmWO7G97JmZWtVxzxy9nQ+0pQ511O/98FpobGCpd3JciPZxec7IP6fwpsD2nhDFbTOZQA20
Dk6JyVZM+yG/RatPMGfLHaZORXKeR0NDef0CPeTCRXybReiuxLzK2CobDZww4O6mu9C5o1u/7s2z
JtmRnG1mfhA/UVQqVlP0pIe6QUPYU6BZRBBEhC26p2yi20WxWwqq3tQ/ZvlDSKsMjmwm1LoTbGEZ
CAO25A4IfBdukiIKFyXb0ODP82Lu3tvqWxqcS/yStHCEeukyQCbW2pxWQqLvzVLsZgKLY/tqWF9N
u2XMvpkTwOJ9vSkmyZqLTQVEccKoEFHjUrCh2+jaU0dtUfRtfbpQuiw3zD3pbBOiIUmZU/HWSOb1
RHrN2HUXNj/ypCtU8eSK+fycLfet6FecfU+dGl5FOF+BOTooWYCvTuPLZP2gKfGXqSj8lV91d8qr
z7Qxl0p+OHiH85wtpPcufRt+dyXUw8F86D3JqsBtgIcMSlhmnkuGeIJokh0wbpvPvKnahTMRLsMx
0ecGBVo997lr0yXq8VAWLMeT8l7DMnoy5m+tXpIJ8V17ia1kO7RqbQdfuTafbQtOcpaXAvVJYK2p
Iz8xhbgXr8AQr2o17pDh/yYw7F0DTHvzDgF9reVXxnkQTUG2rHXnUo6Zp7zxt1mp7itA2X6TIspy
9ql5dG/Hqsq/RjyiwcjX0K3bLNCZHqcifqKnST6+BfRe0aSCKtNKMjl1smQI8+4Wzp8B1H1HaoBo
yIuhlLnmkXvwrdTcGdaH46qrQR0xzvG+kePG1G28HmjA1NF8TVGjZCGJhaG/mOJk0VvVIeiTN1nF
76KlaENsO/tYUFKXdE52QkLs50UYN0sf1VYd75rO+Y5bJFVx2PJ4wYzV3Tqahzu3MhChzN8xZZPb
+oeiKZlaxohEPyRxoj7Qhjo0CaAMzmKs7zRSgWG4NoVznxj1rnZOIwuePo7jQGOV8xQ2YYkzOa3l
uQUMhunZrr8RA52k6pd2ibkfuVDiejtz+BzRSBTUijMLN5vKPXm5dPcvoqgP2Cc/cQks6GHua2LU
86DaTRyR7FFjMI7v4lruKpC6ICRO/lhqqvi2OhSAe0C4d/FSl7iqs0HuswFsgx1tAt7MtDb7fV7g
mclo3in85hOGea2si+9Z4QbRlD6VkRNtlTecikTtWWcWttuvCzEdPWYNGyOUb5FZ7NqWsdtiVDGd
miJqeajz4o8pbeuRxBTCFxxxqGnMER6g63qFxmiixtIXHLXltzW2zjKO/E/kjMmZPLLsuwu4zAmB
Eij8GFvItP0uXYMtN9L3jYRNbOfOMh3jani2C+lskM/ymuWOoJnJamA6U7eFbWLw41H03PXJMy91
/zO6cdlxvnfLUwj+7SyQAT8WYeBfu9Tw3m0CtUBiJ26Lrk991oH90sl6o6r8EsCPCzqLt8QPKF37
ydgbFYWLkwG1QUbKLIAJ/3kSWcFXT/RjKHvn0ig3gaTuBUvTr692PE5ENwh/aRXlYyRoDvG61Ihf
4rMOg/fUt3m5hcloPtRJS06B+uzJdKM5kRCdgPzcSGnFtClRFc6kSto6kTgRwBYspSieprpYD6Jl
10vnY1TIYsPyWTxMqEgWMRpd1xkuqfSOTdyBs2Dm86fyb72lMD3EvXqRPeloaVgxzS+8/jELfecZ
GLZa2hGhKEHd+8smYasdMHHHtEcqO4P7nWWkySFx3DAcO0mvewRT/AEd5buZASbMSbsjc+IuTMpL
jJ8eakB9L+ZuoscW0RmezXTlRiRlVDLZT1mUr2parm83H8NihKFC6hY89t5CbNPLhBOfX8kNusEU
QnlNfmYG+N3p8PGzkgVyBpGt5XEYNWe9CSeYmfUPkADuUnZOwpMfcyFfh1ISzhatx0TsdWK/W07m
bfKQvbS+Ed9bULCZHzzLojF32CA5/mQ/vQkCAiVGS+ec478pp+fOgFASTWQ8jx1HbN0cexmzdJF/
1qlz5VVXUiGy9VQZZCh7FdEnRsv+MI7WFvfsvEpb/Z22wJvjWPerKsm/29p89lSg16gDq1XF1c8T
uPVejVK19MVbXZQnP+J/9gn43FRhfK8i7y5jKYpNWjEtfFGhGCwYceassFkP6K4kDf8pMR89nYwk
0iDXM3Vv7+cpry4G2uNlyymTEBVFk7koEdMVt0cnZRq8MMgDCDkJMrUg4KVCsUxbi5WfQd6EBiux
iaNY03k2N6mw4pVXFTTwynwxIR9fmH3RfjndXKxd01mojJPgmCXf42AX5S6aTPHi+gFZMhVypPsy
Gvwa8m8ff+iiJo5ZDcLOiPmZvWnjyBwcRiTDYlpZveSUlovkh7AWl6ZGlNWPagCDcLKq0dmJwfLv
LR31BKdUIWsN+KPB+/QrTglUWn6o1hla+1uIsNdfGj13uFsZfidOX7wPse9+I1FH5j4Tf2HThjY3
SvcWq6bJKWhFQAkazLhtxakpPd7fXjrx0Utuu95tZph89G5ObhyykXw3erczNak0ZHlpxQGSOItV
31EpMQw7piLrKMnqF51Vh8l2sYWQa+JqjMYpdJIqhUdSB+nj1He/sgBLTl5sTp7PXBNykrKpxUVx
Fro4cbA9G+l4JerkxOTksxqqqxsaZ2Msj4zS0sXQkY/j6G1cjhtu829i2U9dzNGorcM3EoBdunAm
McqaZkTu9++hB/TeyF57MnZ4WDeu3ayF+R0xapJudBQ55hIjjPatCo1FZNp4g1P0wyy1/kqm86ZU
BgfOHOahqYpD1WTkqOWcYJy1G+rFFKCf7fujN/1abo6BxrqmCVklATz3ULYvSecOp762p53je19J
C5MDR4ld4WMoG5oA2gZ/4y7ESPkVN+9tKj7HtjuMTXrGkdJ9pkmcXUMMlBZhSr3N8SEn9IhzUqrH
N6RYWq8b5fHbDFdPPN2tt0toDh+Mqbex9JTuEsHp0ZmmTTwXGY19BmZxaT1OTWUsq7H4Kick5xaN
oEKqGb6972+8sLsUNDzRULdIZlimznVeEy7mibl6TGg/0B4mguAAJ+hurjUux/TXS/RGYLXbGEF8
MpNGPtIHKTdW3clVF1C6ZK5kUadJhZKlW7NYZBdjwN7gQG3Xnv2h2nplOIpImXmrUIhUpkftFPEp
O/OPr4ZokQb5O2XVNfHUtMDCOqHW986tGLd6+kk0vaSbxHzQ1anQ/lmU/bmdoj3J3eC5zKpf5Y21
CgIm4Wlw9gee63ZSj7WRXJoB0atdfXjA6a+5lbjolAPNUMVsPg1p1gnt9CrCOhU+Vq31EmrYw4SI
9asy0Bh0qgZiVxaOtx+aP5xkalCFx3QtseO+Fmm1i7qh3GduqtdBTrJunjgMq/30YpCuE5Y5FwLm
zcaWYmV6tKYZ9aCWDETybsYN/XNJ614cHT/Kh6Wd6ksUDPOLk9vdt3Yqk6D9qltzoN+XREkGAVo1
aZursFe7gMSWbs6eBwofoDrHwb63uvuARppjmA8D9B2stGuFDo+O465W3qNZI6/uLwUwrwJbk5q7
41iwX2VWSH/H6G/VP9ObjTsI9zEiiJagFYMCdEbiMpYSrTaj6rXHfjpH8SOMJBw6JIuuWMo5kRqf
XtGp59QL73uX4K8YgbEvxk1nBQxluo0crRsYat3b2UKlbHZDd2mN8oMjJetvvo8YDBfjB5ZpJHoD
R2K6n11CwHZ+L4pnlsYlAevnsEeqErmxvzeTYOeLwlz0cXrRVX2MRY/HSO790dtScd4XtBmnrF8N
+XiKTYC9HKGw9S0NSeIleTNdoi8NmV2oaF6aMd5EWKaBZWWaQcX/oei8thtVsjD8RKxFDrdCEijb
shzkG5ZDmyJnCnj6/nR3ZuZ0jy1B1d5/7PXrIOrDVJBGRQzoIZnyldr1W7Vbjt1kcsROoY3TS3Gt
+xCRj1sfLUzkZaP4RWquLUx1OjbhNFkwV+jE7ZOlVgWK/am62QenMdJCaCEV43b2KrPubMJvl699
dSiGiiHY3abovOZ0Rk4TluzPVu+uNfnlqvfU2yTLe97ee53kobBZ8CPsPe5qOe9iqaMJCQfmYhN7
QWtnpP+kfmeOK42ktRQOrv2uyhlOGuFciYZtumTV68hRV3j/TBtZI1uehyPOlTvZIYJhQ00f0If3
Odb6VmXyMbyL65wd8zi0gRiumr5TYDQ5NGR+xLyOU5aA3IsHXifaj8a9t8vziH2AXJ5QGWtsFh+d
h8OiDQyGDIyaK7f51ZuR1/W5Ul8nFkqVGK0qtfZm1e4VPuu2w349v3jLzU2adZs+TD+7rGdAbL9M
72bJ0jfATvrM8jXBy0qMuJYTNIYZpHixjFfVYKOL1uTEDfmL5ezt4dRMO/fhnWuekKyvYwKbc2PL
pcnuOfmKiU2kdODdBXMqb9RLl9CkRoCTCqecvUv90pNmmBv7sYA6wQgt0o8oU9Z5/5szDhhQ/Wp3
qpNQAY0v4B2qli8zoqVs+fLUJwiaQJnYoncxgJwr9jb0nvlXeTsPCL0b/+i5Q9YdlohlND6VDK8i
82Tu46JYFSpRdrLc1EA57jmNCVxqM0LndxkpY5I2MQVIC8yMCYsvt5K/1YTozL2L9Hu0GenhevPs
WOQ4MhWAQogALDDjC2D0KneBuiHbTAkaikKilNo6QXTkFAO4TLdx4MF6fhPQhFXRnKrm3uIfwCmz
rsF5jQS0CPRtZBt8LAplfsTqsRqzT31090mZbeKZEKMHju0tEPxha58T681QwiYlhg+il3gumd06
+83IqFXd1fabOwfUvmg6Ywyhg8SkqSp+OE+uzKVddUPy1wDp97zuvdjJ7KOcvxcOEa0ioLAJDHJG
vaCyvxLF3tPHyWsQanJY68arMA8D+VK9UFfK8ESZxxZsGPg0o4gx5U69CCP7StvAaze1XbxZzYmh
Z6sVql9mRJaPKjhzyqy8zTqDY0BbNXSXif5ba/jNFh1s0fALu93m+SmaKc5y31zPQGeyjdQXJAJ+
apt7z7rX8c2otWdV96ngXteLfu7GcaMVmD30H5XgH8cpae1Ig97xDb1ZGcjedDSQ67KfTribY4Zl
DlWCdWkJG8eTShxWv4xY5x9wbLczmNCRPp4eKXqzkGEu4Y4njg6ScQ+j2e9NWcpd0TYvOnIQixOn
qR4vOUFW4pPByZuNnejIqIKt1LNAn9n/nZ9UNiFQozIzEnZ45SJ8r4hGEqF1Gy+li6QGAHlMJ9uH
N0xA389Z+1Q01T7nEJWYgmvseIOYN7zKGyQfFJW0685CYeF+P6BvrXt3OcXb7hRjqHDVUFZfAJJU
u+11TrKMGUm3nvIkKIWDzO7LmT41Wb4YzrwGcdq2D+lXGwdm4my1aF4rjPBacfd4OFGY+XkykpHR
B5pL9HAGUsCH2+IrLKiI5za1undCmJ5qjgU+nEuGDEsfKF8qHsmCNGrU8BA4EMnbgF2c/QgUOVLg
f3LraZi/WzyIFVGCouvI5TK2EYlGBFOeRX2BzGgpPHaerfzumsWmxEOVu2xQL9UMGsch24Jva5NH
NBpfpyy3wBXruCj9imTDWj/qPfvIm1SfabVbsY2uFHNHgSu5iAY/BpLery5FPTIjzJRciupPN4RK
dreX4wRzVr7wJhb9SMYmpqT5fcjeerveeh29dwmB49TIAHc3kuDC71H59h7vN5x09a6U7tZShvWS
PkuI78l6daaNiYzKMFKMYJ+aXvgC1yN0TmMEE0B4b9BIPC0USF3NeECItKUIrhnadZkT/Ua9g/Mp
tfcmb88ppyw9cO38tJDs5ymfuHN9qd2E8mu0fy2KuC4JnOU5Z7HKRzskpdFX9XYdN9Waxsx9h+66
cvcIOdaq82vFO5ZDaP6ggU6voEB7BH9GE7SU0lneWSRbtbk2IN7W9JOgamnfy5xQxwk+uv2NFvfQ
At9aWIzQ2rCQrSplW6YA4TXc+wL5cgMBRhAo1g7nnUYNrBGdxtxdO3CvNQu5Zme7cSifZhoH9Mb0
W+TM5nBvYBhs0ohK9aDxQ0XW1Raw7pC8f6VAEFGEeveekZqsnUUPiNV/u3i+AdmixXsqCjCrIqaV
1JbUrhqvldp9GDJ7IpmEzZuyScaD1VxgLqsIKcucUDPsF9uVGqTt1kMFP1TZtRTpdoYCcnMlkLMk
10RBtc8p/9KWZ9d4E12xatttOT6Nyb7QaN5s7t3y6hjX3Hrr82/kC6Y4aY9Tt/+c8ukcE/3vFEFR
3W0y73pcozqiHMNe2aw33NAyO1Z9MEagk9pKTq+yRKhTiIC4HT7Pi7e8cJP47XCuqaDEX3Mz4o4E
K6QGPUbxeIdawR8dX3BBt5uE76LTkYYTYoDBFsLinOEuMX8W4vGswrcMbIh8JYswyLqywUS4mauN
lbZ4uPX1Y6aoO4TkuDFNyaH+W6pvY/9U2OdxuFAWXGQhLYWmRzFxexkdd6OOn4t5quqru1zJLDYf
/eIQUODufvrDdufb7hwCaLJRcTKRk2Fx9JBsTvpp2j/bzj5iz7d4ZQ5mi/e3Hp9IIlp3VAho85lB
QUuPuRO4Gn3HDaGrpzrbT/bzqCOxWjLWme2Q/Tr1a6PudWrGkKOUdftWzJ+5Mmx1nYzejQ2L1zWH
8hF6VYFgRr9Kc8pUh5TIfRcpL3V7qAaPZ00nySCs6mzrPpZorqqOdEXDhCkdvjq9WE1J/77AHxTG
EcfqyvQurTH5VMeuReOtJ0CJLq048mhRLoKy+HR1ZdOR5VjaPe267E6eGiw4+itH5RlIt9GSbHT7
9lAEaUGnIcvFmEWFwyYnu0CqaxrO1oUAoxy7vaB42bKe3PQ02b8dyYezo/iiRG45kJ+ptowIv54+
bSekSGO9Q4XLdPvSgJ4PBH0Cu/s2+vyS0c1Nr6bxZjpAVPYWRxaqfo6BpIEUJp4VNY50RdCrrMrv
iRfv0mTEOHtwIC3Keg8Mi9X5Uk7zmkuHPYQRtNm3DK1Uffmj5EXuyF1Amx0Tl5ETOVyfs+SMSjIc
7TLUY/KPrcAghjFKBbwIl2V/7kBZbW83KFi736N827jHhD/eqp8Pn+qgvzZsV8snc3hb8dMRfbtO
WTLt6XcQ29GLQxHvcTqCJb44DlkzNLr2vo60p13uToavEyGoUm0wu20L96RDsMcj87SeQXHTodOE
dtr4DipnXu3QrCdAoxeFWFydRigV71X9MeSWX0TRxW71j6w6LWqx6TVjOzQ4lxLCPvVN334qDSeu
tB5Zp6H5SJizIkui2ED2jTAZam9c/L5E09G25QFDwFboXSgUxot8+EqL6dB0SxmUajX4JW6wwsRd
DcZqoSS0wZJo6d4RYv/bRCg75jQKcoFhnSAFiacNBTZ1imWS0qtoVndZEhRcSllxReF6Sz1LMgt2
FKsK/gVP7Jp2jqI19WpMFUnz46qO6XvTci0Ic8VQ8Jea2nmyy+oZeRtRlaV7jJz8ahfAJwXG7wlB
wKSXW9XOy4cs77qUymkm6qLMq6skBmiXLHbo2a1vaTmlMqMvqmLdLd6bnL0jqCuVt8GcoLKySzyj
/UUR6FofjRGIttBbLdt4KvYKakSIMshBGUwSPyze0pLUPpqS85xkiUaLtk6pkSUrvH9O2wUdubZR
3p9akw+5a85JlVPFaOw63pOkMt/xKdHAx7vTFU+exmjmtSfoZBz28Zk6to1o6s6PJ4MLfiEl0DXm
9WA5tyLhnNT51FG9oLHy/hldte9VyVGzfPaZvGqjUgBIYlx3vxescz20sstbaPALUKEuuP6sMShK
rulLn92tAvFm/Yh130XU4CRMwhkxywNhtFa568WWHO1Z5utiiQMp7LVZmV8qja9alGx6+2DqLcsm
YwsBD5AgTHltCnrgc8Lg7krNcu2OEaWAMOjbXMXbA/K9wNavyEKvHh6E7raAhssJriwjMybCtND/
cTNC0CjTU6Vjd2g5/WEp3U8U8COqPG6tubeg9/26fmrx2VTBBIWLK9BYKX2+EtpGHwtyhNcOoTLL
Me4+0TOq8xk9iuV+WaUv4r+u2RfyLSE5ejh31omYk0qc5LJDltlktxqIcw68EUS4a4IchAl5RTtc
8v4jop64fxBNW1CwvtyLnPn8WnJ8xdeBSuzobUTYWFzs6KT+FujU5mepbxEUSjtM3GPXHQQCGpIO
uhQDP910R/oeXVJq+NHcecXIE8OsIDpd5iO6EJi9xd4DLkT05OXPxBjI5tCRzz9eVfndNOeYPJWa
SOSV95Mr6wStv01yQbL81hoK4uw6Gs88stCmun5zyAtgFMp4M/tqrWvr+pP/ipSVAQM6m3f6OcnX
0tirIpB2kLEB2w31SHxngkH/1no7HSiN7ium1/ZdGV+M4csofgZxXir+AhadfkO3qfnoLfiT1k3z
XpcxWGwGVM77QQeN2tmonjzvTzfDqgpL44UVvShYoraFY216rof43unnuvjXdoBo95Ie0VFVfN1E
VLMro68B/W36i+UjN1/m5yiPNmqCWFQ+KUgVc9DOLzLhMxIl+JFGyiQtJJ4WEQDJ9OcmM3JkRAGT
T23rKkFbZxj0OnIjNjpkp8b0uNENrupNKtG3oJubSz8pf8yClyY/adYeD2pExeobYixvQlnwVZGj
1JOv0hMzTVzgeU7DRdlZOX+W/WriBqaeBR6vP3iD5s/xFrkuOylRbDGyj/KXFUqq9Vprw1zZinGj
Nu/kDBFyQgR+JlnMqjU0g5p9Oo7v9WdZ6Wviq1PjoVF+duNQU0/UEmT1r6Cw05rCzv3l18KDQO9y
ne/sauc1n0Z3HtSz2q2tnP+rdNPVT059SsgN0O1PUBq3/8CEUaETUwCqTy0XKpwBTj7BUUBSB3cE
yoNxcZHkHa2UhAT274tdPnNhwMcg1KVVzW+8U8QA/g8a42BAuQ6UvAuyNlQPwPnWCIhT5gp32ZnF
fkg5MvVPcAhiTIh5R0ayPG7p+tnS1poObRA2ZCYAB5PmUpB8r3ivnX03wA3Izp8oyiT9Wr1SAeS2
CHVaErjPqTzqxUfM0Te7exfiWR4W9XOxbkt/SVFxAMplYV8EOdLMBO69z0+595IbiDSY5vjPYCSp
fspSgJh2TcgTJFc8hF4H2kdmkx1a5hY6Vs2PWrZnynGiY4Egr0qPEciMuyq1tZiCMvqr4UZrxO5I
UT37Z3RRgrOiR/dqLgKCo/w+9wnnwK1IrOpHVd9T5HRLdNTGb0WayGyOGYoma7wX2iavtw7OucdR
4/n2/LfEW1GeSnhj4zdlTZnqHT3j67zdGO4WS02U9CvAT+K+n9X5Rcw82knlY+4Eo/7Haz+1mCB+
TQZz0d4m1KF9PqL6P2TAy8k9gfoFHujyz8bZwEkS7K1gSD2qJYDdW+XW+BGwIoHrZB7G6lDRyc1G
mY0xxm3qwJ4wE4RmFCLo0MoNoVlAmec2+ajHi/NJGA4psgN5X5m9autDYgdobzMuj6p9yYxNCkVL
yVxxQt5Wyc1DKNhuNQM1zLnuTji91lmms4yEvfwbeGqa08jymeEvdImIreefuVO4bap1oVTrNp6J
0Qh14vvFqasBz3JSOD7NnNhyPlvyydWZc4r3kivh3Uv3cC3WeCzI7o5tcjae2IVNjKtL4CIdkUjT
LILD+US0k9DCCSCVTdqx3gXz0VyHVorUGI2z7J+y+TtCVtQRBZoN2IYmLyCEfi2K0ecHQ4BIDIsr
101hPbeufF8AyOo05x7AbYuOaOwBrkc40NLCMKw4iJmNjRuZF7t/GN0tI3TzZu+kOY75YRNP+dpo
yz2WHxjYRv1xGnnIrfrk0cBhDQcMKbL+TeGSES+QirRBtYKY6IanLexA/02o+IpnzmjC3FZ2medE
q2EpcP8PWxFHN3reV7qGbI+LXCPSbhrasMAIrOb0hdLrFkOT14kKfN/640CEQWu/6Yb1LypopZqP
wsKTQx8X4q4h1V7yVGwWXNhwt6C5qVz3OffjgDXA2+sA+7UFAEFefW+VMCPvDiUOCedfxunt2tmJ
prs9xOO2LLWgzIbrnN4j9QPB1yUFaclQ4Mu0ZmTpSDxTTzagtZbvDCkRJIC9V1c16taZCycWUbsj
fWZZdPIfahTEy15ROYd1mgqSc2wT/2S4m7iDPiFaMvIX4x9rYNYVh4Tzs+A9t6380f2iFr+L6m4s
wMUZHe6k3GQiV8mwIPZbDi1v0+AgCU2zQFXwtNjptyiywKwPsfqzMDx6js19Q1YMyWD2I2FKtZBb
0urc7qXG0aeTYeD8G9P61c2LbZpZOwafjU5+lyHvOh1oC7CZIpEwwoNm7DwJRVKgTKQwhrWJpEeF
VcqN5MVK5Q/+1XAhgsVTgR29Jl+TwCnZOHp2GIRcnn6tTffqTvV753b7iUCcclBPXbysRwpjjPIo
O7R5pC7Rk7j18D5kMrDiOMSdvJ3rwp9IK2owk6oYQDoj+zfBIaU9w6lUg4rdVNGuVk0JQXRsmuek
vhYaevq5gtopL0IMhPDRDm1/CXfwl+TT7Og/KWm4w3CAvzxoyhkTw7Ir2Ea8gW3JGzdR9hha1dCo
F9+NvGBCU5FlxiGnL8Qac1y82jEjjIjeg4cJejVgTquah0EE4I/QJIXdX01okGFTX5bobIxsZrmW
fivJiPy6CPgXLpn11gkrHDoYw57KBFRdaUPZgGT6ljeeLqf+h8jQBqF2WWi0NkOGpZ694erqP1pF
/0/Jau2JaDcLXiCyJSCIGfBiH9F3hPU32ZqGuYLQwzE/0aYy+CrT8+RgmxCa/i0QrTcNDo6W1MQS
hguYssRWAafde7fI8WPnVvKdo6sPhjI+5KJ8trOOexHlE/FAWi7WE+OQLu9UhMzqbqnrTd4ErgvT
4Hjb2Y19JWJCq5kG0vNM8JdSOEQU1WFMiRE8jNkeZiucOPBMdsLMBE9QoS+mFHgNBiaDA5GouWI4
I8zBXaqGqgrDCqBTux9mEz2JIg9x1iPfBZDV+q05wArZ4zl6SOWJZPA8WFAMWWOsvlkV5dpgSln0
pTTXKn9zhnarR9U+1cy10fHk1+1Gt5oNXXq+MI17WTovugfnJTnlYufLTti1Kyb92ARzzALJ0Zwh
rRfjI8EuDjI1CXJFnEwDqiRlec4a8Var5v6xptr5ydBvmDV5OfrA1CHUIoyo8z1Z+nUCxmsCPI20
xETHUqa7YSSa4JFl0ER9aKDCd4Q9raxEbmy+Snqe1iNDbD9owaK/ugn/m21Zt6xmGQB1IKR4R1JO
iIIcoAMou8L3MDcGRUXGh2oCRCDOCaZ+DHPByYLxQUHz3jaf+iz2NYeiwwQBjM8EG4eOUNdTad3i
R4gP4Z8iTbZuQqCV1vGFyhDbNROxdyKi17ckKiOkH6lsZ/63GV4j29mDRvHQGBa5CiIOe2fb4BA0
UtFIbxY92IK4L5mDis150WwntBXOcMcjIn4cCecC9psGXOkajWH1s7QilDoKGmh+gihjJxN3M1c/
Yhm9kk/jJ22y87T4aXHZ9ZcmxorYXTprOObQFy7kWNwUp7a2jxrHT0fJUElJRsK3Oov4pKjpToIc
2dFy0oz+RYA54uYJdCJn1EgEutAuQxUFHWo2s9N3aSyJlxOHsYb5FMwUXXLPXV6x4icig0wKEpHt
9pSU7TlyaIxa3Jvq8oKlw0rGDAvD3cOwhCQwtDToPzfe1lB3U+GsLNOkVPwpxRdZFfNpTtu9bYvX
pEyOLZXWWicDcDXIKbpyBvhKBV9LthwLbtRiCNueyzK5GnNDfA7ppXjhrTlYoHnnlvdLUniEnSui
D8sZxZr77ckqo8Ds+6OFu20q7/EiAO1pr++KnaqjvvDEeoQWKeFr7HQ+868fezO7UVN3HghdrTyL
20DdamLadIvCWJ8BcsZ7pzy3Q7oSdrQta/Jgl45t0kQeakq4hT6h6j5zvkkLOknJfFmN/c3UhmBp
lKvZgKdIq/vQLQ6OuSxBBk18vHrOP4GDIVKoE4yP8/hT9824Vsyaidko/4ZsJA08HwDmTXQQrkvb
l4Pc2SnN5J9RjfUeMFHbYzRWXtRs1p4753HRWZAAJCSdHAPQrEKJqjsnQ1GWjTLCdirJ/FUa6GhY
3Gvjp1MfdlTVesuz/JKoLRJij1B2XYFolANLYIWtMlcaz69LA2Px0N5p3Hhkho7AggwdXv3jVTPa
19FD3rSof06kqD5eF+xpMwSXMoESKCJz9j2kUV6Npl+OYLT2gjCG4G/3EZtGN5wVfVtT89O5dmik
ylPOBNWKYT+3nr2KO/c9TSlyjSJf9BiNneQe51ogIMo7W7m5OMRX0aNjppfpda47aCAslE6XH6UR
ONFb39ebqPw1Gjj+bq3ioTdi2reUlqhkj+eOrAgkA1bDeDGnJ+k8ugXF5+PxnScCnSr74VagBT4m
HByJTeltivTfOOnrYmpDb77pdfOkZcNz13wJ55ZpE9sGGgjMjI6dvCz8+XrEIODurWY/p0Aw9p+m
hyrqWE+EpvVZEDI0VsNNR96rWbdOmxluN2L6SxYOYEy7fR3o6ci7OonGHzrmw2UhP4YZ9SlLSPOr
5YYSkJr5b/5D/Q4k8yXd5KXQTqa5L6jl6pjkKkSci9EflhHCOE83mmeTRPLiebiBk02Mj2V2SZes
3ocWjXL7SvVVNBJI+qEIE8MHIu78kOvYVwnaqVU/mckYKH3c/VRt9SBbjoFy8NcrvvLkpvIyZPFO
SR/cYnMdNXGBOjrpxMUaffc+TYecxdTq88DUym3C76/QbZlwPPJrWeaHcJrN1LWBowLGl/JmMhgM
iQf7wH0LviHU5ISRCmvrcz2lX7ThbXJ8PlMG889oJh2gUHo5WhiclICgGdPYMr3YzFhInXHqwVZC
6AWd/YE4dT2NPOnzpxNvZ7Jz7S+3OVh66metsqKjABXKG6mMcB47bWHyYhuOomoteudNydsgtbE3
g2oODgiIIPSg52gbbbyorYGA8SWWyxqgJpxK6JYoug0FegPO6yJXDpYHMo35pY5j4nvL45LY+wRz
TDuinuIEmxflUrBA0E5vjAeFaVnoL7nyEZnv48MZ9JwsOmgwSEji5wX+aJLNB0z6jwNbm2pm4Ifb
+GuW5UeLMIL6bYjiO1Xbd8DsQ9xB7ddqGbhUAPAa2C+TJTc9xioSib76bPqbvB6HmLFjidrwlzxF
qK63xdwCm9XR+zza3xl3/Wow+j/J9ubkKjdiaWSUM0KOW+nyLnS+1nM/UNBSz63/0FFonXoaSR2Q
aXeZ0VG0rbL3Fig8BbfsyDToqijxsd5hJ149xKZlcSSm8tRX5osCKDF5j0Qa6tHG5tSX1bkYu2Ma
jf7AaD8rd4V84iaDynuS6r+c03kc/2WY1YvlzQTlH5yTlVnPvRWvO13h4wcIXQkzYaXKTh15tlon
wJR+dNRFUjLR2SKHe26LmwH2WLpYx8dpp2Ia4u1bM2ZtHYaXkcF/AOdJgTPnatoTDrH1Yp0LFmlQ
hQeUvyd5cqzpUvbtS2kY8Jdgu65drmzCFAZi3xrNOrYVMDpD0gzcwGNrtsMecdI+Hj3UVVQc98gU
eEcTmR4MU/0gSOkjhs8ecV7ogmJa2zk0bhJIbAGOIO0ljYOI4bapeNORd1Wp4K0JJStOVVA5Vqg7
FYCh0gEA60ySlhSD6yo3fM0fkw2oqS/wXkhpxw12iI/KSd8rr3mOWn6lxh7eGodbBJZBwMa5NzS1
5zp5rCjGEG0jq0mDjl31sWqeCTzFou5lP9NSfAyRznC23CYv8wkjkeuBrjl/zgbjRIiHepZFe7V7
921RjLN0GmoMiSXadJm8Y294KHK2bln+i8sO+HkBc1QYc3MCzVUhYRvIKbpoNE4EWgO6ZEz1dzZ4
/WpsWeK1Jbuq3vReSPM62Y+cgtYIFGJDhyLbGIo+neupeIp6jLDC8N4GTfWenNJ+NbPiJ0uBRUgi
6WCVofoNWl18Tb5WIN+ccNqEIQb8ffhOs+ncd5jH+twJ0U7iOBb7yMSzhz6f9GmI/wTz3Ssa16MG
K9WrAPsmT/x8qPhlkHUX7Xg1lcmPIdFAXFUr8TX4ja4PsYMTVLNwuCk5aENFjXt17/ryHOdfEoC1
n9P95NFyqT0XKW0qhYyCxMURC2vSKHa7YpIPk6lA9GQFrQlo6NJTqiJP6rXOn9F+s+ytPMg5T493
NUWbjZ4EWu0dula9lmBltZAU6JXbzvvKRrLJoh77a7VrSyh3sClDn/grGFv455ZeSn6Av6WdfxI1
mJfi9Mi5H9nSjIY2mMvMc4f1sMTTxtrYFbdiJDNWQQ7Ukjs9dr/olZucE5kyRem026Q0oVAQ+yry
ohUEAIhIObqmd1w6who1ZH85s3+6HdPoLaNHkcB2X2KrcHhI+vIRj+GyzqgHgd23RHMwuy7OK+Hn
pBIkSQVOEB9G9fIISJfEYYPUdnwbj+gwGxIJOeLE/VGIdjNwHhexgNvAtgkWVFDqYSENIKyOBxvW
npSqzrgVFRCm9q9S8zWsemAWP401BFXUf7beB3EL26E/5dBC04Onid4Wm2gFAM0CIkjnn3sgUct4
rtN4T0D8o+8AQ7W4ZM6wHYG+yXNlmkQJaKm7rkLzmTByiJ4566dA2oF0ft0L0pUTvu1aPYHzN2MU
jo8IZJyjOuGW5CUBGnNz1J6vGNsEIVDKQ6Zp1pOEj9IU9OB89PUU7cpC3YMfXGmyubQZSnocXFk9
IwG0dtzzWU2Yz8Kc3aN47Yh9xlN+gflEPclPJvqLpZ50CJ0l8v55wKelwZvJy5oqStD36VOKtTmr
PiQX76QfzKG4xCrUt6Ef5mTCm0tIbgNSbFGqXtzi+qpQGyKmftVQ2qCiW3IHh4pNd+3OUWiB+UEZ
5PF8mACOUtCCaSYixzWZb8DfcvLzAC48JnwG4uM4uAen/9Omf4L1pZLcpcSOo7kvKDJyRcydDUVR
UvGopEfVgGamzihutT1+oXc9YcYzHRzHrCSP+iPdu7YJxEjs4FVuYHXcZVLxHyq7qW12JHh24jMi
wKwyx5eOx0/tu5eYugN6nbkIzhUBTFEOcd6N7+Lx12HzS/GZOIW1ThdWjlijCVu9xCWC0KH2s4jQ
Ma/fjB6UhEUkaaSFGqFjLpKSuIzWBu5lR7FXdFltayULIwwLNpi9p0mCnQEtIUIJxd7OiCHMSL60
rkegA5UszbsTfxELBInxlmFz71V/yWCmUVi1fJj6Y/vCr0ZALiNu7Lsk83WSb4p0DMvVNw6QecvH
kjPpK8aCMyHaQg3z8TKai2unNwzigA9i9nvyILpmG1GFq6v/JpQKmqJtNIfiYUTJOZCEji5jkTpH
AFQkpMiSXB1Yj6Y9ewotCM0c5IvcS5w6NnxMabcwGEc8j99x2x3jasQaY5C4lO8aV3xg44t9Hbnw
QqEkvl+4Pgl2b7FDkMH+ljPRWmod9ra1ihcEcB1Vk8h5BODGRIDDkpHQbeLsid0/xVT/9Upxti39
RlvYWZXJNXejVwW3ogFu5ejY703tVUnKe64N676lS2M2d6ryU2O1xczD+gER2ZrT0UI7QrYuwZ8J
DQ8DEvJ03jYCICIGGU5T63khkgWre89uzsCCa4GEH6JeY3O62iD5Ana+GKmLVB9ydPuUz4/UNK+5
JQafjYXhF4IyyuxNmvT7bFZP5Hk5LlFThHkjKHTfi2HCnfjZl8i4FGcjxjDCBC7rv8F9aeUNkhcJ
XYeBCD0z0TmJdgQ6jB/yCODWOllHVSj1p4fQtkPamA4Yhu9eVdGQykCPUzm5qJ4Hbi+A5jSGKi5j
dolco+AgeeNP9eO3SQy4m5BtikpHu2su1ao8by5aOTFssTegjzzSCgE5+0nGxbrRkR9X2TYtkpMk
SmBK36qxQaPALO3S8yNAghAmmzyiHhnvr8J9dugWR1KK02bTILDyAITpZVm5qHXoZApREdeAoInL
FXJQSU3geGGQoAJsY5twp/Z7nn919tnkG0Q+FffXiJeQul+wf9gVIWnIeHSHqK84a69L81MiV7ea
3LcV3LpZMJPw1aBmHrUlUHhL3G1WXBOXd7MmyJf+7LpNnvTiCyzFyHdqzERd5QeF7WwmgVm4M9K8
vY6hVf2XUNTAh2M8giEynk8QpsWAV3YK+h8Vnx10Y2o3K4qoQ/5P2JktxY5kWfSLZCbJXdMrMc8D
AQS8yOACmudZX99Lt62tM8m0vGVWL5VZQIRc7sfP2Xvta22uffcrbV+xuYzc6jV5ZKNJx+eQiRHk
/+RVs2hckHBW38zyuYA5FlyN7opHo62u5BbVChbf8gkzliM5shFIcNK1XEiTbxJUGHcH9tpKke7Q
hqJnPeS3xH8OWwSvdGyQfkjjfQRmPKwba0+LKU/DBSisCZGkjQdVl6Dbn4DoeQ9tjDi7dblJ0A1n
01E5ybAT5Oj2yupkS2Ompjo/Dnu+dzPjR8W76u4xgLhSfRi45ZMng02rNb251TwJay54PgMtIjzV
s4R7QyTJFIKWTx0i1EWBmtQxbwlWUonSlWHUvFfOmGPWEWWRNoSrkp821IguXtku10l090pGidAS
8vaFcs4McTNQxjdHM5/9js9urlH/Jodf7rBpBVrv9RA8OT4S5HqZoEJOhutky/KVTegeYhz/3SFi
D+zXyYiv/YHEA2hTo8N99xoFO9G9Q9IQw1U4LxkvZL632XwT5RpD3VRPNu03Bw56sFHRb3hMP+Fd
xfNupJvQc73J34LG2ZvoAkOEcYIOh62sVATcAACYIu1qKvwgXJrmpciQsHKUjUzoq0mJRRYscksD
5NOwKYwVIWwPMUP2geI3O6oDdCR4Nyaywefa0VAt4rsbwd/lV8v7wg9VooSOeMPRrrFtqdyacb2y
irbKtIUjm6wftfbqYoDFfARQjbY7lJ8Nwx1IOh3cwBfyQBDXWOMv2R0KuRtRgek5DRdBVtLSDdWl
2tDzoa1DGtIkoof9NKButaDdquuG67VNDP0wrA392dD2Q/4Yx0eJaTBMuA4sh+QLZb4TPCfdOS+P
nm1DFNmKgVKXEh9W43ht7LceLrdFkaJvkmKbimyp9NsMZZxzt4aJjwo7rb0KWiTNZ9N+Iw1bCrrE
NtK7BFspjwoh5aSKiB90PXwUlTEXRfXUlnJh+ta+p9MC+nk7aUtYD1ky3kvTOKXwMBhRv5TCIJVF
f5tyAaQS7QZ7QrzU5z6AbOTy+lwTHpiJokLH+A7EDNU/k2H8YcSBTyHo+0J4BJWzjd8HH4tMQwl4
GekOeqjoyvoS04AbQQImvHZZtBvTqU65CKfDZ3ruo5tC5Tyl92hc8P0k5BV9ICBd0vRrfcCw2sIj
QS3w9grjo3S81/lHq+E4Ch8zzI5R+eq375WyCRicGQVTQmNi0pzG9q7YeCU02BP5QacWg7iK+Llf
qFY1r7J9m32mKIGc0ZyX/osTF1ztX9rxYdDzY5ayHg0M2vYZh5DFyFqNgD7sUw5nfyTEhLQNntdg
PifppvdxSiebsL/V4m42yiUk1CRBBtHIt3TkdOd1i3SPvCwLLzeQqa1AjCq/zO5VEPZEgwzAVYSG
e5/W757Hl4uxK2irg27CSVMOuFO9bi1Kk9EkaNlz4GnIvGgI2ycfpWvkSA66u6dznAQ61wCuV4Rn
WCodCKN+LGS+kEyDdWK2ajQUwbATU1s55kD/NaWCpHQH/JxsJ0LD3FfbfivDVRA9ChjQGW1n1bgW
SIJTngQds7kXIXuh06HscG5z0eR+hrTJcp7EEM0ysW0YRCbTDZyyRkJ6l0WCEaO5M8acVx6uDb7L
LHNI0b4IVDEJHiNI91s9QseIe8GKv8ok3/iFuwe4vo30o6J8q+JYMXk0uZ1o2ZLOhuV6/C8OhqZt
ikSVmNwHlRG/OrSID9ntB/z8L4WzdHNvUVrnvkY8Uy/tfhMLZE/hkrkgUv8nz7l3VTFPcvZwPik5
ijO9b2mzOUt/YuWlCGn1+jUU1kwL2A27bmbiwq9zihZADBU7aYliOjaTuRmccrvZtVTvkKxWY0jt
IkkrzTOGaWA7qLH6zH/Q8ke4VzuvXgmbp16iMXcwiWPVwrDnxAPYLrGBE7XrAfkpfr1gvMJeO+m9
kVVgKF3UdXQmO2o2BO+aBvHCoQFkz3w8UI5y8fBhGnpx6Okf5c0lh91Hc1EoxiwzzAVYzJREpRCh
Wx44iwirl8LIt0Ci3I07BgXzxi5XU9mT0Nwc2bIlFgGNOYk5eWyIuTG+KfrAShWYOeNHl5i8GIxO
GG6Hgj1c9/d+Ey+FpmxtYS4kAXNyolAV2hzX9RpXLCO9EW430rEIKX2jL6tSOcCNWhToD/zGnbsE
oJYIOsky0rQAsS+Kp0bdq/U9pVOghk/Edysxk9uYbYZmSmV8dHj0ZFWQLXrILL4wgWEa1BVjcW0M
Fxn+zo6f1FnhKiuyXVNwng/6Z1F0J3DcCA4plYP+kgw2OBm8a2QB7LxYWVgin1WAD73uFLO0pKds
qIy2AaATtqu1q9nEQe+h8a4Hb4PrlqGABtGxnklluOiduqxTZ1by4IqEW5rqRdnCNa2V6VLPOR96
1H+NIX0spDtxxoAvEBa8pxEhUZC6yhUaKzMVYepogF2XUs4jqLBLmTt4wlF2ShPgas8HupmRV77G
3Px2ZWa7x9YS6bWJspC4Bek+A4VrP9SssICiqpbPDIC3OFcJtZcwEU/JGMRUXJIH45AsyV6YMUyJ
B7oBg2/ABU3zZRkPnxo75y1t4QPU6ngAefRpWyNAVltu2oiVrrRkK4b+NNgPwyB60BSFPKNAccwj
/jIEdEYgmfkqGL0orCkqknIw0OQi66lHpOlhUHaomFv3Zqdqsqqbib+VhiG7RFdmB0sTAZM23501
JGui+HeD7VAXQPkljB9T5RR1sDosRRJA6gsnbrSeVuUy13XvpNJ6fXCDQnEnq7oz9y1PriRmxVfC
KlOUKr1BD6YPi2ug2MusiI+5VsASB0iCl7XIz9DOdxo5R46P6MgzcW5E31bItras7Nqc5YnefthJ
DdFVEd5wtPO8ZQqQxtVaBIy20GFjxc69wYOQw4UBgOgYEZYoXANFv/DWDBISuFN1NVx7Z+hXeCCT
a1E1zS7DX3tSEm0as+Uc+WFVqEdqJxwWEEYWSp2O6GYyf1sWcXDQzAFaAwbjdKn7fFdpaHtzwEj5
Y5EKnpFRIiZOXePCJwb6FwGWwj/mTDPWVnZnt++nwzBDbondg7imoc2YXIbNaP6io2q1D5Yt6SG3
UKglXYKoYYTVMgzkgO+DbaiokGQzL/NuoUHzlWXBoPF/qWm54LZZ2PkL9hZ/LpPGXfV2xsg1cNSj
J8leGAeZXH1y1xllVLnD1t8aB+ErCtjIlnZrPIQchY1bA2CtnaqGc2N7foui1rdechqLzkNlJ+GG
x+DdVDe3ibq0YowYlk0N76iVVS8H1VHaheck9EQhKpt76euYnNo0WpVk85wjOr5/CNbR/xG4Icly
cDT6EJau8h/t77ETUsP0F42Ee8jevacWC7MKq8+haTYeec9OXC4t0SwE3suqTpZJ5QP3wSOFoAS6
7cGidlAr6mhCk+s+fwSy+dyji/tD5MQ/8iakigrMlJZl6lLoP/7GJHVHK2sB7rs13Qi3c3CisUsR
e43SEtjNH6I4/pF3YqjYRIUjVHLINaH9yLByx8QbbXagOZIr/xKzD29SdZpfo+1Y/vcn0+TPjzb9
LqFpmmqZQmjGj7yTVB2sBIcm0bhBM1l9MGIvsxHfQAoVmxcRxBZBiNEy0adI4rTF+mYohNf4QbKQ
1tRzzhp7ZmqZ94cvQf49tNcU8vdfZjksDBr7hID/fWGI0bY7K3a4F5bc0qkj64pTlxgok8KxKdNN
ELf23sttdCEjYqaxIuYvl7F9JnC0xmBcG2+ZYiQvrRYkO7MItPfc6luuNCHMbYF8XLWrZBHmY/Ka
aRXIoglDgvDPMvSWGYDekTClToglgohEAYUAbE6vTe0Cf50OZbWtB56/0aDEo0mm32KVFmyDpiOR
EY5cE62kbTKG7BiunlXdAaikGG64hm9JGREH/dqiObXM9Lj8IgqRuTeDB/Qb//2E/5Ejw6mlmrZF
iQOwQXd+rF0NGYZaW2R3JRnoTKbtsIDqaxR7WGORA/0h4EzT/7me/vbrpn/+l9gaMX2aKKAnDVPf
Bn6VdmDx2Nfxmy0Cu7iw1eN1764RGXtC2BxDUiIKTxm9/Pfn/rF8AAqpUjckuR0Otxnj5ztLpEvp
G0Nq48XIPW6ahE0vwxArZoEZ/qBnfnnNK9b9f//W3wFuf4nt+f1rCVFXHXgUkhz1H6uW+YNthF7l
zEe8xyMGdlNbeYW6SQ2XtAOIEmaxMczuQ4nB3dvGpnTFre/r7eiNJ6/37toUYhg0gBaaZQFiiEv9
mrQTWvgX7sU3W02X0h23Rd68Gv2jRjxhENK3MZaVPqH24AnTYoVITSopGRWEX3HczAuqOHKclmxv
DKWZrwHSmgLwzF6ZAzvrHSDO8iHBQlFlj8Bkllb9WKPfj5ieFHq+MGhGZfHFcuZ2l53a+FZzTNC+
nCcJcyjtWjRnuhNb1V1Xk1N2zJkIn3oa2WQch7ifQ9hMIUOr+NykO42kEgClbXcOGIj0Wb7oFXtu
5s1GuDuV/SbAawhq89BkG9/cMVqimd9kl5HJVK+y4aCM0nTEZpahXh3UNq1o9xlnwn8/yZ8r+feT
lKrBjm9rbPy/d86/rGQVSr/NioVCm+rMNFTUzPArwkWfp/FCkTDFZFeEu9bqB8SYOgKrqkf6KRzE
XXFb/+EI+r3p/1xYf/1zfmzUrA0tTkIUxmggLfrlsl2WAzNQF0XDRxkHysKx6ayWDYkBOo2yPXho
8uiSzyQPNRzwGCMKBTs68C3KBN9y//B9/dhn/vfrIjaL3CyVTKafC7+JaHHLJmfqoxo0cYOCq1xd
xcg+FEHOa96K8A9vuPh7JiDADA2wjG2oGqmJ1FvOFBP1lycUK4FWyQS6ZF/a5aPuA+1o3V7ZZyaM
8No1nJNbODU5qhmKnEAhVXZ0QhOOkqtfImIr8GQyT7WK2kJFFNIZyfphqYRtjeTYHrkxlcOqlaKg
9wuP0o9CGs+K3Z1SX6fRYstqV3Vttx79CG9kbSmgwqAJi3yquiwqXL0bkUGmsnjL6WuQQ1J8VYWJ
4bWfjtFhGGjVJ/EfFsoU0/VjnRhS48sgrFInLPzHOlGi0TTqxLQYtRmY2bWJvlK70UJCFFqJtJpi
5FSo+wK723+/Mf/2OP76m6cV8pfH0YQ9BbpwiSVyEi8kMzyMX6UBtrSNe5JLPWsKPXZlARlcgh9q
m/IPh8/00f7x0TE4S90yTINX9+9/wFAqSDSKyXhqptoOGAyMFoW8X1lG6ua/P+u/fsuEQdqmaaDT
+bnaddvEi1lFztzB3aYpJB1oo3oYRfxe18RbeAaylzAc3//7t/7rB/z/3yp+pFAOkZINdhc780Fr
iAnIrOYahoSdq2Hd/OEDSu1fDlCDfe//PqL48XaFve5LiRIQZV6GzTKblRqOjUsxsLI1yIIp/bOO
WUd/jxuHDtsZmeJDj90GBMvMLJVlCEaFbTrx61la4V+oo/CiZtpF5qKijU66egmPtrF/y+3cmagJ
vNc/G4w4QZLRGDyaOrt9eNODj5BOkAvRure2RHbPu/5iNNVDWKkzxaA/NNFfnoshJbQ4ByFEHLcK
Y86SNGeIDGISwqBJ1Pz/gyE/eaV60WW1Dgf+5TjPVzUNAMNv557wgSY+tUW3jPBBE5Nj0j4DWMXQ
HqEWnI+Pzv+qNBiR4kUShVLePOXVY6ASi7OwV433mCFAT62TUxEUdgiY1meY9hFjuIy7icOAhAUy
iGGEwm3MnhQzTr/pq29QnuvKx8hZjHvLKG6JzZ89lL/KJDwkKbMK6M2yK5FVM5cVVvVKJxga0juS
/42aGbu+8veRoJGSEeyR+Qz+rccI1Fg8xFc1Sh5a8qirHrSPpy2CXkeAjImypgMUZa/RpA53mq2b
1bSWmrkGiFrCXtczezUSj+E6xlav7aey0V7TNt7UNEctURGRR+uh5U5sXnOzAhgdzvXkxcptQn8Y
XWRvwzCp/15M/dO1XcZGGwdibphyA+5WSvZuVM9xUe2aHqseNw3ykFYDvHEzYnbNGHKognOpEvXd
FjQYSRkKdIhF16TuN51EtF8vW6Kh4ECX4NIF/BEiLFLcCNmwI9Bzpnl3srkwJ/SrmOIo0SaiNlli
dAfj6GZwMfdzZshojuy23BE3ShO5AxrXrBj/9uqAPH1NN9jmX+jkBLQL54F1UsGu1dZveJdNZENd
mxB8N5n51ZGNPSJdqV+s4UPj4arlUwidfOi2IXwNR8PzuPKZHNpETqTJr7yF60/LaoQKAfd+UQyf
DkVyhi3aGt8toOgKiXcxnePBOPF3K8YugQ5ABxxfLGFbQ7R3hl8wvKNhlau8Y/AA2FmpBefSwcr3
KAiOEP4Ff/UsDpGd4M3qEhQpGAcz/HUWBhnonvmkPfW/B6KURMcTv1lqso8QrMw6on0Iki+2JiM3
rSI8gKwp+RUox9G+jqAynMlqAFCI6TfjK6XaYQfxvU1Nhzkq50bw2hCVgZO80qHIn2Q2U/trwNBL
QoHNv3P5PRjaKcAAXbvmqYaW4SmLHiXcEG9GhRkMN4Nc/dWF9DqL6IM5x1yDteK06T2Aoj2OqDIh
THETE9NcraCMrbDd1rcxDkm8CGa5f24LcR+UfeQSlnHLtZXiAm+t97712g+ojcqZab6D15klE/+8
+0W0GjaSYtgVmI6dC+axIruUZgy2fmnx00csLcidBrYRKJUPTWnMzLBAT4ZYn7QX08Wjfrf6VROP
y0FShI3XkdrbtmMsTq+DLOd1hYMWuYJvomms3ZmSYQPEBFIN00izorNqEObl9su0elS+BgtTiZhr
CQL24GNECt8zrNXsHW/dtFjq4M4EzCfk2nyqisuQH8P6EKFulzVTjR6KxQsOsLUbjhfFGfehhe9/
XtYpUSoOi5rJ0eCUqwS2j/+HwuxfTw7HpmciHWlb4sc5LPtCDm1A5azbandIMd88GV3c7YQdYAut
claCF8nrf5+N/6w/daHpZCVz69MIS/5xz4VDxt2XZtZcBdO6cqe4x67WPkJVGJvAb3/992/jJvnP
T8kvNElm5oKJVeZn9YkuZEhoR7gERDLOCcbl6JN/gRNbEmXAvS3ivWo2EqI20ryCFPZ9rhuvlOxb
k9I4GVB1u5saKwX8OD3Er0vn1Us2E+zfS/t1bsOGx6lo4t/qcapk+M5ddBrFuCAcE9MLGSjIPbN9
HZxjTAIaCooc+pSHvE3LFr7Egh7oO3Myi3NKYx8Z5COpsrzwbJWwZwrEACojHTv80pRDB8YclDM8
CgcbBK4mpEwR/VVVErzkIrxGfSKmkRVOas40qd99H5o9KmzH/I5gT9Qx8+9WfSpcljHHoBNTBrnX
jCqgE2JWq6uiKLdVHS4L1Z+bWT2zs8mXCl1j78ZPZgmQDFmARZYlWwsZi3yDGd8EunoADCGYhJBp
OwNyjw6ojklF9lxt7pPcVCepD0dzQcaDYNwbT1rAHM7BEyQHVXHY6djuB41mc7oEYjMj7MIhS8Lh
i9xqSJo0VVu2nCho56GAVLOYoK4yVRdpZW8EM/KQeVnub1VjH2RfNhEeCfZNz8RyBICn3+feuxY/
aXj1yVnropqR7gu8nqI7xGbBoxX4srrJl2ZCMSvMbt9r177+JibNDjvEKhGgIo3IVUS6wyzFBiHD
XxPQJuLYdBg8WikKnxAlH4MfYTLbn2j0JzsBeAF30YbA3KQg8wNkNQx/PU95ULt7yrloKEuBkY6U
voVtsVvJZWr3a3TcQG7eB7TsxBoSGzBQvjX6MU1w7qsr05soukvylmeFdvW9e+AcahXHGK79EI1Q
x7/d5t9jchY8VpvXTO9/FeklKv0JiYyr7U23BCJpnQyGJUUZ+gbARktPfMb+V+q9y44VFoGJWRnY
Q8OdGVZQ/JEJ0sNT+cikJj7U/ftgP7k9RHviQlqkR4N4yNDKGPwFkQTxOpwkI3ZBZNCYfukM7N3J
D/9Rqy+xuWUMkZuXoD0ZyPIjc8ZkEfg7bc2HxC0AOX0EVKLDL43RRPpYaa89ghrfQnP/LswnB39Z
Qt2IM2TEFx7W8EXyBeJRJcR/XJac0k84SoH6nFQ8KThnkMRr4C5WTbYI22fLXan2Y4x6DXGWHYE5
DA5J9VbmT6iDSpMfx2h3GtNXRg5pFP04Kk07Qc8KBzD7Hoq1bhwB+qqIdINh0/OmV+WH2z3b2E7i
b987ZpAJLH+BTMLD0YErLSmfFSOECiQg5iDHNB7IUXoIkTGP8X0YVTQsRMDAso44lW2j539m4S6r
7B2BSmivBd0LGFAWyE89dudEW6MO32fMXUPjYMWPQ4zEgIF91700WUaCwQnp29xs2lnWtYtW7KqE
RDrUO75LKwpLL06G+Kg3BdmfVxvpSecccsqxok+WOXJC885wOlVsYvxwqBvbDBFQHt4CzcSaP9Oo
HweZ4sP9kPqbzwBKz1DwIl+aoifInS/rYdPpOz040PLldkn3Bw8hB3qcaFjR1oX4yChpXMWc6TnI
gxTXi46yAp3Q8FipC9X4kOJoTWLDcEEBEKNMrw3axlTdGTTTHLeU8gK730CYhLzBqN5UFEWW/1zh
ukcGQmtgNTTfkY8qYMILsjG6CaTH17Aa2UHgzLgPUf3tsm4akn3y8dlDRjrJXKND7e0F3NMYnY1I
IeauIDGq9tHiZ2QoUJV31dyI/u6WL6SuIzB1SL4iIJb5TrtKh3Nh32mkhCLGiEvWj9LgiW0fXASv
QtF4lptAk9ugOhMQuGwZYjWVszOYszna0tJJP+F1pbLsYOorr234LaD+F3jPEb/m/WPfHxH5Yz4F
6WLNzfaMvBoPLdsurBL8/TPNoArPmHjiBVdzZ5u3KB4CRB64yGU5Luu23rQqIkpYwn0gqVPgSsNh
b646qpFQ3YXxhwG/A5nAl7QF2pXL2HXHEdG9D7K+maRM6OjkRN1RYVA7HxWj9gKmm1Rvkm3cdpQn
oPdPDTcmv24eLMjJrnVnxev+QKIlLUJ5K4HplA42BAUlQ8si5p0ZtW/A/4dS4J/sy2lsjZTROKg1
5AudixlqR82PdmJk3qq1PDbUgBG0fGbSQRnftD5Z4xrcEueS8dNVzL88BrVlPIBShjzPik6sxXVJ
rw/NdJF4BwyEhEWmdKIyKDQTTu9BmkA/ve0w6Ttgbzv8cx4kfxouT0I5LP5Lw1WZ18pqTD6s9kVD
0tFWLGrEcuz1ovsW/d4zfgU97N6L5s7qcGNTQRo+8U76SuD4lJzwaLqyUkN/BXWSoY6X7NUW64F1
kgm03WAmudb0dbhwlF9pfddIouPSzbCD38W+136rvYBVy3CdU4jKO+YmbH4QyleKszIVBvhwxgiU
OGfloHwq2qrRkYteowreboDs8ELizTiuzfw50k50qzi21i2BdFNZVNx69cVqOUS8ozHQFYjHk+t9
uhz2wqjwSnGnd6uz0MjLBqnYuogMI/xTDYwzdgsdThBbfdSpG2+8epJzDElb81KbFRZ5LMYIbwxN
nAcxPHXwcdS3wcPCV73kZn22UMXl+rj1wjctzzec6TQTMD8T/Y1dtfn2NXYuu0Qmlstop7vRoZ1y
z9y0+Qox7tS5mBtQ5wsH31l7UzT33CSPdZxy04GdhVoN9EdDCU9M8EOI3b1blep5wCQai9mIeh4T
d3KW1bIytiH7RhFgH1RQ7SMQowh339HrIP7+JouJWGroMTVeHjuI0ExufHWZAv5zFh3CsGjR+i+E
FHDIr3zkXGy70nt18guunWWnQ7ZBau/DwfFjNg33vQOuXUnoBVWwrb2nOEPCzbZiZPYm0W5WWuJd
zWYhtpAydW+yBCbVKus8Q27GGUYaKJe6l8A6GgjGa3wkubWO9A3NENe99/JDxIcSWPbYcSAR+suo
3g/BPk6dE9xvKcLXFpWiFKSsVmskD3STyJS8a8NW+h+T/xc7/24Qc2m0G9VaC+XeMR3yIRFp9FOj
jHJQYqFIFzVT35xaFxnHdki/W9+BeVKg+QEOyi1LRbfpzUNkDDjmQBZEBM9wsW+pUYmnM+KdIwB1
D0hqY4R2dCrMnhykaFl74NGceTYU87BlT1HO0v7VNTYA3mnBHcd+4XdAQNKMNgYXQ8Ko41cveA2U
bwUSYkiwqnNKi7NRf7nlU+Cdm+mN4jzUqlUyyWSgeOPO/NU6m8o5ipE2ETIjYkpSNEg2/mK134fB
d1ngOttkxd7tC96ozcDGbhC6hIE2oPzRB67ZqyH0kV1u3NBdtKjZosZ4R1RCHteXQEiJ3FSsXD1d
gwGGt4JutPfWYviqhbcb6/QSeqCEtLB71rIOCUq3TCKCQkv6TgTPVmRbrrFaY37G0ik/x3xtEss3
ePVe56xUQxxk6KKAiTENjvaQPUtytZGIV/5nEz8l8c31P918Yp4TrH7oQuOZNukuLeLniDrDmfxK
LQJa88UbHsPiKS0f/ZpQu7dBz8ikGRexStFruEsacCOyON3BiIMFsITJr6lvyUCUHbusIfQFM1qs
gvys7D1P8CbH6iJnw2F0BUwNJMmELlOynP7LpEAN7jQtH2wd1fKEf0CoXiLEMxoADuhGAr/bg/He
xdWGsC+c8MK5uB2Yy3GjkchUDvbRpDpTfTS8cXWK/JSPeu1hMyfM5dT+V2wf9eC99llmzQ0kNYr4
91Z9r/x8WTRIgxHHC9O/jtzK6qKcCc2hlXg17LeO1AtF5VHT97xqBnvBMtLPYU6/YJ7RADiyC/Qp
co+lhh3TWaErKw3mZ2dipgwL+BDiqfcovwl7pkDYFXMcYhY9UzLQc1hsbB4GQCYoEuYs/vCL58r6
ZLAfIGoi+kvfOd2RRIzCfUQv7xH8iQY3MffBxJ7ah6zKfFyj5uNQmxnxTLR31dzr9AHd91jdpdEe
vQivkN/C6a5eGnNb1/fRugLflOlxoq8SmSay1wBIg/pqt7QozvjLcutjSB/j6GQA+mBjYy9UnoNs
xclpTCGTZ13eTA0ux5ZXg2ysQF+60Son4XjUEUHu7WIt7Y2KxifpF7F89XlH1BuKRxJQ8fMDzQms
j3LYVF6GjmVFDAfBFKrY4oj2kCf6/jJjKk2d7iMhhSMSvwDOjI17DFehtC4DXlZ95daUl/MCl6rG
NpKxhvLBmHfVsyjJn9vk2JhJNOrcF9Gs3OLYiifRnSO6dOO58pdVgi5WhS68Ss0vXbzG8caGccU9
zPhiZQvmiIK0M7ayuitQYc0xMhDmwjXnEXXCxA2vuOQfFLIFyLOWJ7AI2Y1fCasqHx40dMIF3UNC
FnLWt7GQPeyzhUyhhmOaPdiwkthg+wMCNhfpFid1fQTX4XKcg/ah5iJzHhp1J4GzvjT6etDmKXmJ
3abuv/1gQYBsaHP91cK57byapoX/8LV2t15CGYn/b1VLUjQxGXAoEfn7bAKMPFv5gRdpyPcV5zks
fZ3fMPcryhSipLfcwoUCHnrDBq28hKBeMuXT7RbGeHTLN3V45Y7HtagRJLXszP4Rz7FrHNtobdFW
jrZVOPfGS6WCxfigZc6h3r9146MmbiLYToSNdJfHb4iO43jlfjWsJMCIGGlwARIJoLWv1KaDvbEr
ZpCXKtzamoK8kfMQgBu3u6Xr0Ly+E+VXkbRE1SEMLv4gsBbaJ6IiN3rx2qcsnmaCOx2CVBs/w16M
fQ7iNROswXiEcpfX63LYj81zyd3aX9oZbPLfrVqeFM7Gbj6irkW+Kkz46ncHFqC7l6A15bKAjjU3
0L8SbkHKk4xG8OtkDkB+eOEF72pYed6OPDezAfs0jSQugBV7nI8I5Py9qd0t1LW02qJVaN+84tEO
ljAXVW2dD3hPFgpi/3Sr6heQbZVFdQ0lXV9Ba5YjIt2H5knKOfE/QwAvNVrrYF21iNkJgU7mJenI
aKCVFIOP0Wc2rgV2lRjddT+LKNfa/BgPG/yObbJzBzKnFtqAGnE2lBvAbYZ9FAn4J4Yx46mcbnbR
i40LFDl63z+q44rLU65j6v4dadqBeXX4bp/crFgY2tXJ5pRmJq7JuL7o6SowLiZiH1xVyjbt6AF4
u0p+mtTA7Tvx0nxbH7V4DolIrHYUrZnz2me/pb56TGQ6+RE8LkB4XC3avQaDPAnA52DYfLbCp7Kl
IOGOeaLhWpDNrsIo4nrQ9jv2cpQUUymqKhfu+bZ5yIunLD0I76TER9ePudF9ovTh5V2E1rrIp8vC
Q0p4qXKmQPeDL+munJj4hHXIO6TckPXXZjjXOtqw3j60FyF+hLp7YRiEBWbOVk/oHrxbEn7NZuLn
jCAyRaUsCuOl5UY3LECOCXvrSd5/NBmzgHFEhDun29Gho9eXlJtkMhRwCvhfavHoIylPngHT2cPc
Bk0DNZqObwRaYcEbQGlBumJo8l8WR1Fv7WbuNdzs134HViR/YCYGPoVQF26QSyVf5UAFqfJQwiXr
wn0xPJbSQnJ7R3NKQ1vde9pKILDntixXjv2gExLwqxTHTB0eQO2Amy5fO7AqSAPODpcha4n9oYt3
vb1m1lXSpcRnGW+7atGXz2n86SC75VLQo/Zc+s6Wc3xOHxRWhDlcpLz5AGCGOxWlZiNYuwMMI1WG
1FBVbALnqcdYq++N7h2Dkplp5DUgl0BlpT6wYSXRoeNuGWRbU7+Zzm3I0Ixv0Yy2ypsm90bwJLNH
To4kWId8IM6O8uC0H4KIL9hffbPOlVMVnIziUuQ73A3Afft6NtVq5aykKLKamd88BtgCbHMbShpI
s8Q6WOU2tw62Uz7o1i5N7ka01DjBcNbTnsR9a6/Jy35o1BP2YooyGW0NjvERgbpEb0/+MeAt5yzN
X3XIzn2e8pVtfI3DsZM3Sy76yTudfJSggo3dCNUtWblcLOS97R9tepH9ZYgxJq5tJPfdgrRvjSVT
pm+2Ma9oRdYrHr4sSM7i0tz9yuhsUXv3H3FCiOmrlr7nwWcwvFGJF8kxmxbvHudZCbU8IXUaKKpc
u+pGqyBtsjsZy6HcyuKlG+aq/pHkhEfGy6p6DoIt45vM3IT27n8oO7PlxpUsy/5KWT43suAAHA60
VeaDOJMSNVJDvMA0Yp5nfH0vRGZ3XSnCQl1P1+IqQiQB0N3POXuvDQRt9pR620kwfaF7SbAZHk9O
NjiMO6od+4fnw6FemtOjFLceVhvB92UbwjPHzxuIF8/YzHl6/abX8EHvmacN2g+4agC+eEdu8Vjb
h86+UdrTGLzW8fkstCUlq9lU4qiMNZlNnr1HHzAx09L2kp+2x8lcGsOGUqR6qQJslRtLcoGXwAOm
S5gHoGBahjT4yPT+tpE3qVpjfmNejk597ebPXbuL3N2Y0tv+ETDo7U6NOlbiMbcvjPqo08CH/RL6
dzzqxN4YrDIZM+ssuyHpXR+wKs8E7rBAj7jNy3tzhp/zLAj/B+KNIDj29H2SfNmkJm2LzVBjxU4x
rwpr5/L82/UyGyzq/02VM8ktNhPPXmIzq13Y3pNtXfb6vudF1LRP0KO5/RMZdOlwit211d378pCp
l1Y/mcNB5c/Esi99twerupjsTTdcWp5PMMEptz9YDzi2mx1tJdwr421Lba30S9vmaPGod+VeDv3K
g52TcWYmUmk4Gdq54c6csoX24PecSHa+ONXNS+rfBpz8ARGX6W2cQqe4b4BskbGG1swla8AkIoBA
GkmwJbHHxMqz+iPcpo3jFaea2nyEOL6NC8rwbQOZLacB2ZC1CrZh5fYHC+z79DjhQsmtdWtQuzOy
L2xcHNtGcpqYZyI8SyOLj0kh0u3pe3fGUx6BtoKBRfAmrXmwHtmyrGHqIFnkjpRyR+NunhnXaLOR
eDsKoi0YjEPthLSBN23znkQ3SCFQgqjgDLiANzHP3Bb2ztA3UbLzGqJQT1N8hVM2wdVYREe/eLWm
bQocoA1e2uFDTPAmykUhzovyjvpjopPZmIQvnE1zd2+HBSAh9jg8pCR9gT8xNgSA2WIFhMSFyF54
VNeXIBrZF3t5JEm2w6hdnPfJtdUBfV/OiD5GmTqHX6O6QUhLT6vPkRMshxhV/YIZd9yvNToQRX7Z
hPsAgT1EQRibGjo4nivqlHoTktULhRNRLCkV9orJCQBDMBF71R59kx1o4/lbG6EVXIjhio+kcNDS
4avqx0i+hSlbyLLVl4L4O/FU+9d990wO48qi0CfNKy+v03SdY9Mcio+IsbbSNj5M5J7mMgbA6Im6
gUJ4YoocHOr8ymmvfH+f+xsX5p8kBrNbzuHq2X1Oh3WWFyrcOfCfLAsmI4t5/FDy8Kt1aR8qBxQG
GOBN1K1ocUy1dUYEKG7qihNQuteLTeasYCrC0gKejN0US9WPUoJU2afVncuz6Dln89VqRjSVwxlN
50JctO0DGWm3IKLQaiAkvsOeRPwT09h7w3iWNPfMu8bes2XORBKNURdeS852PKKXtPyDcINOhZvh
6zuzPkh7q8n3ifE8j7t/5id7nJfZeLCJzMu2aXYA41aRU6Ve8BximqKz73BMHeoRtzcHnpULRA7K
WC+vTYJo8p6xyKLxrwoIJAJhzRZzonQIUtla+aExdxkjx5wHEoypYrrjVEcLiec8BomdC1Q5Fgio
LDkZ3ZoQ27Pa/gjJkR6IQga1o51bVrnIjL3hXFRiK+n59Ws9u6RBU7BRtqxMmXlAElrV5lMETklH
/+rdWPTas/AEDSLNt74p18ZEwXwZ+tcBHWlgynlwiLE4aizS+K9oWRIilud7wowxTy1B1zs1XD7y
5JcCjQjMgI5aqrjyOIMSKd/uE4XXESuotSN6mMzEM1/etkQdqGIPXnGmAdCH6SOSXhFv0xUtnAs9
pVJ/71r+3pNDHZs1pwz6fI7CodQPqceywWaDe8xnIJb5JW2DdukGH7o4edPR0h9jclIU0eWJE4DV
c5Z5GKyE30IIuG3DW9ESs0cQQhW9tyXGbZ8Q87Y7BrQoqszZ8EhMMVx9QBqqBIN+YRLiUmKxWVbj
aTQvK/8mNzZUaVF5z2OtO89+u5dzCQ9YgqrYfyGWcuHbrHBtwckbMZbGtuU9+PWVbtwM8tE0rtvG
Zxw2YRmPllrNYjldwjcAW52FP3x6cJ52mEq+7Y2PH9286MPHprwgmbpqbmNxKMOPRt00oJ4dpi4E
NtvvNE5+bnTY+eHnsNOQoW4D9oWHqed3fnWR1G+l+8wSMZKYA2AUo6/FEPZE/8iceMFsXcBzNe+I
QSLhJBzfC0in4jyqsDoVlDsKFb1k06ctdBlSqRcmo9V3DhrYQ5bK+CC3L4NrDvTkDFoHDDmsW6vY
uhTIsoOWLFL5nncemeLutTLt23zc6XZwjHNrUzT73oBgkbCP6D6WrJLTTOim3SklS5Xdg9v4mnoC
I3bRQScZm/ZltD3kGhXix3MR+JBnjZ5Doz2PZfEZMCrLc0L7pPB1yIGlTapO0sfdlaN1iJNG4eb7
quvsQ0ud0c5e/mRjulckbRGFmZg8jhZhNhmDGUlf3VyQ0kh3iwJfleU7wMh2jz2OTaxBTw5+ySKt
ApYOpLc7FXaM8cNxOUSmxd6VK5QxzXqwx6NV0CXNLmtjowcnjQFdls1MmoXjJitJRa9Ce6snjCbk
R5K8BmjpE2w30ZmTwEcBKWaGDNpIGnNbWk8NYqCERhnGq6VdA/7TkK+YaGReBnUYWStF5R7M1tGp
jzDzYavXWrmCVdbSJPMFzUZm0AyG5YiGFqBjwqd0nAcPZ4mM3G0UvoZaveUpXaUTkfV8WMxxFN8k
F+br3JQvTcjxyT+qnNGO2Wwb755BW7b4Xxi0EccpNPkC8kYAdEOuuuupfna1rfudDFrMssjPItTP
spAv+tuAuDI98eh/O5E2rDJjbPAjws8LYhOAygivqAhr61FpfGOSIaDyiiqgHEZd1FtM4DMKoRHV
xZ/lKr8KR3lTmE0Abek2PqsvWk7XVZlDUqKz7Gr0bZ3p1uTnZMWGibH8Rn/8xVCEKJuXck06Q0pa
eJhm5exfVMAWcSBxYeXa0g8dzgpuoxEaU/Q//vyBxCzn+XqZUfvouqkrRMdfZc5gbiZE34W27Gy8
+ITJZJq/qLS0jTeDJYKbihHdtUKOfG7rDJqJDs+Wepr4L64KjW+Ez7+5upZuuYYhDdNVUn2R5QZ4
vsOyQHqEXseFsTlN0GXI8EssS//GzSPc38iOPr3YF52TDnjNdZo522mg7y86l3ge3yQGbyCq8lVh
Fo7alNgqWD9507zXY0Xmq3/eJfbKhlLjdRYnq4EJJzNTVakt/M8jobKzH5R1so0IXeh6YCuZTzBV
kyylL/dOytmTU98EFDd9FfSlJtnCOn61bbrLniSeyye+Ne5ebY53YRNupJ9vbHoPblqtez0Hiwtl
DbaugBiomXdEfdLaPVYRbxy1fN3OTSisLD6d14oC3oC4AvnMLkFT38Wy5IDebzqxa9iNZ1ttVD1C
j+KbjxOQuCk9BVzK4DCEh1gTFJS59iYzLrpqjj190BFGRpSYQR2uh/RRIfy3hnoRU2HazJgmiRaF
Y2WBwiR6tQq5SgnXEyI6aMz+bLIlzOEqdIMLR6fJxVHedukgSAu7TWGf4dtfwjMEOEOVxpDVQf0V
Otqq9d5NT18NKeJM2rz0VKGAMEPK4SyB0m5YIAZaN0X1wwqG+WhFX2OgaD1IZlSGRIrTXBrAlld6
jQ0TUX2vAJZUaAsN2GjpjAJlfAc7kxZIFZe0lxgCmebK5/w3hOkbyq6Voc51g6szVfc54OgzTQdy
DLBwTmswgc/4VCqit48V2xdFZ3qdlcOlIUZuUTynBaVAFIiLvptCkuaes87dyqqHOZOe1zqNdBqX
XtXzMdVViuKlSZrnpBXztH5ZddEKskPQgkLiHhuc0Zq0PerNsekbFGPoAfnmBthlskf80EujDVfo
U9eCS2U6xjqiK51wZgDYB9uSxB5xk1RbjUcwZoyYF5zsZ9gB4RrfLCu/Wb3QDzrIcDFGO7r4Il3k
hNU5YcFCWRWeQ/UdkS1cYUSFOwdgpJlEwzkcdnQpR/0mzmBOdA3QTGkhcscNFK/d0a+3hbLi+z+/
M+X8bpXBIyttU6LWwFv2eWHVqE9zpnWkv0Zy13qMAzrz3B5Q69wXuGBd9BXmtUHrgYBAzULjMWDD
NwtSUJHEg5ZJ4FCD3ya6ohRbxei3nqcqJh7pEoHpg2bc68bOK4B5jAu32gVhvTUI+cgqAAsvOofC
aXxxSehGCSWydENIGvlSMKHncFBvvkjEeWDSRsmu7en8+ljpOY9RWJN4LLNjTuQGisOa/3bdroOc
kRF/0WT62uc3kTvP8e1FaygvkmXT2WtVMaqg+y3rS02oNUcND6yrSSMkRtAzs0rUDBJr9T1N6GYA
9ATjO0OeKPX1nBNQzD7xEPkzw48SAFsu20Uf0EULEfuUwxUC7y55qbx5+potu4r5b3s15oj5E2Qm
/rUznptdu8wmyAz8pWRO4MBaF+GsyYuDgGOBJ6gYgr0CGtZb5qKvUSrM+GkPbv1ZkEO0N+HKuvTQ
dmLcEEtqyhvs9HTebxX+n4ByzX8qBndVlreluqxJpAn7DxtweM641fR+OGlx0BD+FYF1iizFrBVW
j21uWxrAQ3YB7DEwmU6TpZBaL5FBVQKXKsvdwzyqhTbv4/On8UDK0IXRr/PhWhvUtmjvHfixvhyW
mb4loSVl0K0E4Cy168qLCr8OwhiOBw6TUQZGE9D6pW8fNIlXHB9gYM595NG1l6Z4C1wq3sm/yhio
5O0pyHyqVgsZMwUw0u0WvjQWq+ug/BFTMSbqmGsHEW/b4IcFNEjlnGGdHzXtLksXu1qqmyC7KcYR
WliGgdTbFfVlUVQn7oiXPmrJKnOue7c5OO664oo7HTIh+8pDF+QyxVLn7nsC7DKPAZ8FK1K3twUC
PVZhX2LNR5/fDjdz5HKBrgZBhgVrH0WZg7qkYUhIbcZ4wL2JDMrw8dJF51njW3LsU0MUM95ZkzMo
IrxyX9j0KPuhhGxIgHE+kM+pxZJhK3kqA/fYDg6tLlA6+zsbiYzdg/0z58FQ8oFZfJHaN4mNJhQ7
S4WQT4i1RQfbS54MtbMMLCg0dbaNILqNXJxklHyT+b5ElziLed7OUvMWd4rufzhMgVl2zM5EeXTj
Tk80ySaGVi3liqMvdUynRHaZ8s203sgM39kWd8baQfs/A+lyFgL1E4xJnd57dOt6aZnhOqoIEqUv
10r2flhUFWsAHgz7UCdY5OD/9tUuVNuQLHed84NTIid0iGuj2+KA8vZYUx462gQRguBEXBbZGwHc
CzI3qnHlo4tEPxJEAxG1yF6vBoJpJU6XLEYZ4s6qU6qe4m4ob1PKjMF4alMMfS2Se+FdVuDZM7rF
kqdVwneD9Oujm5Tx86RfWeSzeSbI+BbBP4TEdd0/4+Ho6kvRIR1iBDUuK3IactpHWU2jPGOXeswR
8gmORBpaG6KQbeegvMu+vpkj6wUtjFn95FswZzqqYCDjob2Mpb4xipfKiQl5FMvZqOJ6PFeMgIP0
KY6vDGRnqBkxjDTboIS1VxFUxuADwCvBrHrKbN08x2XSdw6TwCeVvQLQ0qwdISYxADIfOVvJFKOC
RgFCgt1WtgffiM/wl59V2rOF4qAaDmxIQPPwo+r0/oOTiR9DE4sg3ViYjZvjiCA9V+jA9edRvAgE
xm57EYfnWbYXAz5a5I0GD67YJ1qyrdKSrjDsjsnaBQPCw3Jcx0KdwqE6JuJuhqzCCF2RRYP0lw7P
CODFQoEIv8jwiQkwKgS+HzUNoL7jeBmti/goEYfh2qR50vP1QzKCSoaP4+tH04aLU90FwJ07jnLJ
JusPhs2MciI+ax3QpPcVGi6UAV2yitq3MWK2gpl0D3GXTKnBp9FAa5WpkbMJss0AzN2ybFTru1Tb
Wf5Rm04FGvHQuiHI0UMBReccb5a5C1oIYyMiqvy8KncVzbHRDi4SNCEdGgOt8BE+P0VDssVdUrdn
BELTr4NV0pN7KQ0fw7WxEiUQZFhD1qlA2xRkzPXhAGMOy/qLifwuP9kq7KDcCrs4kkpE+Y16nel2
2ZES2JKV7SCei15TIpRCzhSWh6idaXcSvenBIafblOJCxauzLPyQGSGWNDr5TXTpCbZyiDOG/9p1
zT6sHiNGWc58FkWuNRPBklcnMLYWp+SEXkoksPdMpBAjiIsxBAEH4Dt7w8lkgHCS23QAC6TU1zio
F2RqrOcZwmS56EuNmQHJNrTwqSvGnF0NJqmI2F0R4eh0SUklz/d+e1MzvNBx0RXNe1meAoM8luDd
8N2tM1X0Bp5E+gC+WtM/+uKqt6+a+FGAxWlbkgGB52LEYVzgzwhSZHUhcUZet+i8YxDsBEmJfr9n
i0NNhLexq29pHI80YqAXhdwvSzevW7fYKPM1rhhdCOQzAOGifchBrCoIUIgfOpAhgYcIiCfArqrT
KIJFVj503cnkek+mi5iApJBy2/oflnMIvQ9CKtLkOQCkO8FcbgUbXXTyOSg3szOeZxLXY6wYlLeI
psR1YAiIqDd5jnsfMVmSkss6u2lIH4M5web7LJjCY7BZJd6VoO1e01RPimPNHTGQIsA29sL5rHEe
5GROhXSoQnJIQT51ZkiZw5yAwBVNT3aVuE2gsXu4xAYY2D2UbPzfzUDwe0rC0FzbWMaeEPezWD/U
nH+w/1mD2AcRtnT7zkWpOgdRmCPnV4OHWKbDctIeUr0lOqea3Yg8EMwCi70tcwgCAeArmnXZPTQM
QjmAp443bauvnPi8la9uRPIuBkeCOET8Ah24rju+U4dpvEMICxT7qCcRJovmgFRrNwYO+DMSVkS4
K2PtxetC1ur+uc+7N6M/zxzgYdYburcUab7PUduhnSguQjaEYdwBxMJphf4pqMjGVs5Lz4gHa+Rq
evvz2fpXMy+OYVO3sQ25Osf+L8bltOumUuklBzs7piUUCeeq9pOai5pF52E1EYDni3ybF5r5Df3m
V9OShWlpbhjpunJM80u50XltCfsKCsVY9Qg4dDY8GaBPk5WbbPPItNd//qRixm98bpvwgpbh0g2S
ugMe43MR0VEpmAWggKUSsq3OyohtO6pGppRmGJbcZHTQGh512MWatR/tWTLRBH7wSBCdTzO5YYz+
57f0a8XFO0KzR+dEGaZtfS1r8NT5dQqnI2Nzw66k2zSyM9bXP7+Mof/2hSieLGXTlVLySw+MqUFk
dQQBkU1O7WFP+4JUUj3AP6ycA0IvzLlyG4fea5MEWzsa723/2k26J99mlCY1cTT1cmn55tobOtxZ
/ptpSFiNNa0SWqp921x30rkpwg5jHS1hyxpRYULlNCsFfrN8qVEOx3V+MZAd7LfJpYZsoqNiqmE1
uH6xyrQZvpsuMtm8hgFrit9uAmJ2HEXmUTbR4e5IpUaUrTHkF7BXtVS7Q5e6rXr+W/UDWbIMrPx5
sHbT5Mifu8emZQSUevZLFjMxY+Ob7HALj9uGAUio6DSErwEKAK4EZseArTbZ1oN1b4ZUHTYxjskV
KNuNMc2AZnWVFc1l2hzpsVe+t4+daMfOuq27fteiUc8tCzL+GK8VXt8pAi0VG0xY2mNnDLdgfh/q
Gmji5HK4HslDQMnQTO1B2REtjvjNKbHBdTMTIHGnTaknx5SDZkk8eCxzXI8UcpIxLMC4unr3jGSZ
0J82oG917CeeexWB3DXIT1K6dqbV9xKvmKEnEObWcXkflOrFm5AWJPHSZvY+0jxIvW0htB+WiLYk
g90F+Oq8GB1wD7ykd8+r6tFrXxSyauglG92/yDXsXADqcHFPWIo8tnObwFACpNYQgm5b5vwsfMFH
ktqH1OdKELzeB6+6w9DQ3RL6dR5S8xYkL2n5wxTFr2FSIfHd5lp56MWrFzHfqfWtkYXXGnPdQnWr
yt013Ou2fh9JPO7noyiqyEqdGGttJ9oxtWlg57DhkjymUKrNrF3I4uQ3D32smBIjbbGhASIMclv1
1CrMRAVU4QTJb2YUj7i6DiUPmUuXL07B+mmPf/7O/dqq5Kv9l2/c/I38Sys49LtO1WGNtG0OmBOU
lle6Xtr3XTeg8Ojxjh5DsCHj6s8vS9Lfb1Y5QwjQDCYoiF8YGHmtDW3Z0u1qaQrDu529KouWqaql
tbsxD5lUDwR5Xg+UKIAwx4ZYGCaJin0ZlUxbvkYouzzUERrGugZXbcqsAx2O0F5GVEucDJ3qEqXG
IibQvkCF3jJEnc3U5Mj3CbXNMUJn5OB6FviYTbInXQJ5WdifWXTvzXE6kJu6YDUCOfchuZ/jeWUh
mH7XfGxdNblKHpIyMqID7aZEyCOpRoq+WaSkZw4BQ5+oXmRjvcqyQ2nYs6rVGZ/d7sGEwlhZfAEG
gI3mlUkcM8nIivlVTl5z1TGPiG88owOJx3TS5H+D6MWfEnwY+JNqOnWuHVJkEwHorByKLdIagTcL
clD8EanPuvHOC007qJJxGloaa+qW+QRhr8OoEb7HDR4d/ETaW2SwPGD5g8J/rWsXQ/AQlu35JKFS
YipzDH6AOBUYQxLsmrY6VAoTA01nZbob5WKkF6+D9phxINHoN3iZdkcrY2nR347A3iO2S7J82QK4
LWh2hUa3CRIyTTkrdAUNSHrLXfU21cZNntK6dAG2Vosp6Ldeay+QwmMOCg4p1PW6RPKArmOONMjq
kxI/yuatoPnU2Twvxm1GHyaPsRXYpxry4ZTLFXWjycMjBmh5qBAkqbmOgTYxpGt8i+x5EdTH3D3R
oUjKq2jukOALGukdX9jBvjVKvFzV0qBP3Xn9RT0ea/Wh0aM1ddJatyHpoHq5Uu4P3A0pgv/AoWri
O6/R7HZZtU3ScFLadt7Mj8jv3RKIceYTA/5smtamI1Q+a4ZlJ4EUQ621kWAj1LKRGLrtuDOC7IiT
mRN0fD0i95PgPuuLLtpgxgnya8K1Fk75Q7Z4tlAdMly8mAOzqx8VvtPK2TAz0Oy17G/1ch9yhg/3
XoZQ+ziqVxp5vYVNb7rytK1uiR9M5i5EVaxrlpquRJkyS49RnRstWv2TmsgY7RrGiyVZGdQ2rm9e
gGLct5N7tMaPjG5eX2SXrfU4VrfaRBUySFy60YWNbqVWT9InazrDUjTHCTKexKvKbIG+TtvAviBh
wS4Ek3jUZlCpMgci1dYyYbVTHNQquWhDNGNBAp4KEzJ9qW+Wn98dNAAhAUTEjWv+MprK/NSo2rSD
wENvxEJHysoRWFF1PvZefyfAgmwRZLkXcTZDroyZQRwb7bq1hYYjxOgXVqr4vhduv65jUV7kox09
O6PPwWj0oktr1FuW/SYewSyPkjJmLDrinTrL2RdDJ79ZTX/3aaShlK3D9oWG9WXeNGn5ZDC1BBAo
h3qVTx3Vl4/t6c8X7TfzPIu+NtNJBwO/7thfDqbKKSLDHcFA2jwnTD6UeRpQZm3dMAfEkJoO/Pgm
WZWNBSnGxTs9RFV7VZqVvP7zO/ndkZzmuyUdhqUmKLfPm1bUdHULtEiRfxWl132ZtITopoC1bN2j
x5m33xzJjfnc+fVI/tcX/LJLDpRvjhtPahlzOOC2S7lJLMIOE/r7F7rXcJxIESfpJSJwNfYSg6CO
2COF69rORvuMYE+EXaB0isIBtVPUCLErjViXeo5vrPVmGYWimR3S+TnIXO2+tCbxzaf43VVzHIc7
KJTJWPPLVWO4XMA2BPlga4pjWqd4h/NhG8RMlqBHhib7zSvOD8Tny2ZTwxBvKEz2MZhPn+8TF0Lm
6CSYg5K4SMVO7sQia2qalk2lP/xPnwnHtAyDjweV07Z/3sK/HGR0AlN8Gh4zc5mI1EKaIdLzYh4S
VsgVS9v8brr9y+WE1mgYFkEwFscX3fny4bqOcKDeZLuptaTHeR6U8sIoIv2qH4P4yaw8y0Ffi3AF
K4XmY+s3B3pWY2jswyTuAHDpiEMTt3eeCLvm3CNkUsIbpBf/HSbql9pZ/VzmGElRvs0Qts+3Iety
YE19aK5k3vjXegIAxg/zekerNYIejfqui3IOrwMjGc9FZGtaFUzePGmNTZu1KlqMgdZxniqIGI9N
a+sOTv44ha085EYT3St2rQcZJvZ7lucJwyJLhxM19nTdFw2r1U3ByrjQLX04DGbf3Ggps6e8zfDW
521Da0FrA1JGFATRNra6Q1G008HJy+IUBHl7kbQNbfJCVlcNSON36q7JWzJJQk3pZCVyejPVt47W
QGxmtyiu67ZwH3U7yd68sUq/UWn8cl5WUmA0tm1uu+BqflkDzcw1OytiJFd7XnpDyWnceP443ki7
wEpN0/lCGzTt7c/PtvgC4HUFrwof0wHGombhxpdXdaVehg3f61WTBkRKV7H2mmdwdlepobs4Jwmg
NShSNm2uQVLIDe/V9KU4fvMu5C/7DFhVne6LTSweJ3/3i4gialQveJP2auiqECEcoTB6WTvHwpTZ
CgRGsygjN1zlY0xkUJ+QkYBnFf1QXaUAUtKIPnQizKTmoIefS8SOiRAOAvNpKurifrTt4c2TjX7e
KlNbq6HHgUFasX0s0xLdIEoRTCau4sROXXbZjMo8iKYzECNTlzo6lWGAG2VNhEd/5Hq2Twg8XUb7
eb13fJrfVhyJbanhc0ljI0aLSDVI0plYO0JGawO4eYFyH65WPOr4YzqW60g1HKmmJsIqWFosJoAU
6AMxxEogWoFodh/yagLob2f+vaMZxT1NjehEU7fcyKyf+DVVVdTHUOCn1Uqh7cx0aA+TqKph67rO
jLOX1aAjQvUc/N2jpwDKj+OVXZbNFn5JFGyjyh6ZpOhutumyYniMfbPe+hFCxgSXOrNKw7MOQ1ZF
zibRia8IQ4W2Tqhe6zbxAKZtqluTHO6WFv/OGif/IvECHF40zWKOfpF8rIZXMzCqHf7pEIy4UTG7
x+1bGYjX+kylGLOMylh4kZHfE2RL81VXBolwpcCEkhqz1CIfmLMNbSpRqnrkTePVIcQw71ydYjhN
Vr3jMULE1s+ZstYHUjR8E1wmKmx/IvwsKuNDGZmsF0k4rhvKHeLi4n4L7KrdlUbg3FQJJUTuM0mS
ziD3tTOOpJC5RCEm/uwn02wqjApmDu3b9I3Ec/2HZ0TQ8TVFmEGSRz3j3UBu1ECg4iIwBV2LeOZ+
F1PTXhKPBj+798FCjVmFwoXUN3TXg2aD2Sm9k58kCOL6cTQadIoib9g0LefBAFuvFtEUiHKj1a73
kEahcRsOufpGvvTrZvP5m/elMaalsqnzgiXcsD3tAi6lgeBUuwHnSUxsmYtvBGK/fznl6PPpmB7Z
l5crilIhM53EymryTekl4b63w2FFh5T0caGt/ryw/GyhfjonzOuKcCBcSzZV0/6yriQzhp1unoET
YOio76p5wCNU9SgdUCZdX9sodPKBgjs0NHThamh6ytNx6lq+OJmxyyK3epVuxu7GIIxBjN2hGsrK
Ilz42L/X8D7dG75GqQakIGguRxNpQVWlfB86rFD2ZEsoBp7OVC0NX6aKXNsg6hMsYsCTKEOyFTni
08rwHX6DgqJEYHCemgD6pu409I17j9G7iRd/vi6f74JjWZyzLSnBVzL25QT15S5oetn6TsUx15dY
lLSpXKdj3mziykO5qjEB+PPLfV7df325L4fcIqiGltQGHSdoqm5Eqtv7JvXCp//5q0gXNaPN+d1y
5JdTKLEFLq0JgCNa7mAuZyDJvKZR3zxSX5jp//owCjQm+ivazLb6cu2GxHG6LgapXThJt9VU+OJm
aLHMlClTn3vlNi14lnn1I2phKjOJ0Kn0tXRThUoB9aEflCRYAv/84X9zR6WFGHLG6RP38BVJKnxB
ikXZIYQguflkJ1CLiI+OBCk8hFzSd3DVN+eVL9OEnxcCjScyFkvYoNCsL9c7b5ERgZ1EWBt400s6
N6ODQL3YmqxvIwtdRTFkaHXqxtpEwxQtY+FGS6JxkNVrXXX68+f//buRUpK1Cznfcr68GzsM6bsa
uI0ZjGUrYvOshd9gdYTabq0aEefD2aC74lJEOri+0qnNlSBlvCRdFiBLyXTgm+/Y57Pxvy+Py4FG
KkFd+1PK+ZeyYVB97VWF5I5wiGVIGf2g2u8fRp0iIjQdb5WoVi4bkPaHby7F/FH/e9FzePip1y0m
37rrSpPz1OdTediOXYapGPUgxIWOGa8a2f60SBbwP/qGaY7HXNAepfHRW551j2hHoS0fSOTIFcmT
f347X0rcX9/OlyNmbdsB6gbfXoVTiii6KZmWc7Qezbfe8etr0fP9OStHFDdVKvFGgorglFGDcHHr
sazRbvUekiN/WNidQQtbxEn5YnWzcyuP8tmFopFZTHe8SfZ+LtJrUZgFacZNYBkkgPHAfXOB56rm
6/V1bFd3Le6sIYwvm0oawx2KK0RBsQ81s4vSrjiTUJ0txu7jtGfJKC8rQPCXfd9iWasTD3/5ny+q
OdeAn9+Do1MdgvY3wR3/sgr1kSZDv9TcVeY54FzcvRbyNSeSG+d0itBMv57iYROPLWAEtcldItPh
rXqK/KefYtp85YbYbRP0Xnhwiwg2J6EkhHHgsqW3Z9uHAn0lqbkcf0k9wSbT5aRrpmdzs1uhm+HU
8K9q8j9fh//tv+dX/3r39T//iz+/5sVYhX7QfPnjPy/C1yqv84/mv+Z/9v/+2ud/9M/L4j27bar3
9+biufj6Nz/9Q37/v19/+dw8f/oDPLqwGa/b92q8ea/bpPn5IrzT+W/+//7wP95//pa7sXj/x99e
qSyb+bdR42Z/+/ePdm//+JvQWRz+86+//98/PD6n/LtFlT834fMv/+L9uW74x+7fLcN2552NuR55
Dvyu/v3nT8y/s5HrBs8hB3r2Ih7ULK+a4B9/s+y/042xTZeWGgkfUrBf1JS884+MvzMAdamxLEsQ
McIR7P++s0/36L/v2X9kbXqVh/RPeDefNx5lzLRNehW8GFWrJGTi82ID2HuYOjXAICJOg1M5zDwH
Rlg+hTCwM8AcblGku2yeVAwyQmPg9MV+8gA8RE346BZ6t6iMoNiaWX+dB+53581f3x/HTNtmOaZb
pJMF8XXInrex3+ktGkJQbXIcwRoD0iA//DX2kB7VUeatYgH6w2syf9UmwUtiIPyG+84YoCeMx2AU
H17jMv7LLf73hfx04T7vD1w43hiuAaUr1+DNfd2xyb3LRniPlLOtQfwYMVzGQN9cj6a1nBRdjETt
lCtAUavhBeQtbCoN/UiOlKv30N06KkSWn8c//g9l57UbSZJt2S9ywLV4DckQ1EwyyRcDU5lrLczt
62d51mCmGJU3iYtuNNBdjUwPF2bHztl77bxrIKigQxFyvP3kIs2Pa93vq8RgsYzxePkoqi56UcL2
TG2WpDIR1KF3RlWEHLHJ20q0oQBScnQ8VK6BD1d+ib082hsLVal309uWHfhhUIY8NJELIJQpr5p0
9SIzceOn5tdUAsj2er9lxC2Aiedwnc3BGzZkyxhrYJ3xkekqBmI1xavatdoruE8Zw5O0uuqGOV4n
nWfeq81PraS9yxPYe0WKkFwxEjl0BqNkMwi6a98c9/ilgas5Tn43qSXQCqN10QTqeoD1xIcCcS8g
rcQbatAjhiba2igRQwU1fkctOLYV8Rp47Ul4yjrxKBmhD2RALr6L0UaXlWSdj+XBELtB1fYtA5rG
QKmfItfcOBK4RMOpbpt1AxMoLJqOUQ2IbCsc7whT49Fob2r+r8fBoSkAc/KqmdwMNoOedlYzLEdW
EB+GY599UoQD0aanNkoLRG7wOYysbq/GoiXlzHy2csj+RojnLQZTza/m3F36c4egKjqiK4v2YRSm
2DHrb0MBtcty559hDrAyz7BbSzcZNjOZYTK3yufYq0Ana3EKMNntPnmpPu5d/7xTtu87pkelZpOw
8XHJ4DBAaq1vShAJa7sc23PuUSMObnBk19DQe9OSm5Dbm7FSydYQ6kc1abRs42R9/fulXGyj/1wK
NZqNVykw+fdF1RgSP1TIMDZWhEofTJbhVVFEe762XTVZ1ikPyIEtFQ6jSfcgfsUzAdLk5UXAESwG
bKixtE2DfXKRWNXqZq6AHQU0bfLO32Hr/GVMcKrkCBFzrjuy6dOnRgPNnJDCTgFRxiYFzgYZ3Ehm
oPOY+GD8jKn9pF65OLL8/pWeSb3CdkDzl/7axxvOOtSarYKuGsmIARjK2pPxMPkaMXfsKhxqFMEH
vz8hccMACOYHRR995QFx40Kt/vs9/+2i+P+lyz9XY5mWzX7lmT4vwcerCeCfueD8CSVsvnFw/+HE
AVMlJ79lucyhKfpYxivJ+D1nfD4mdceRVCSY3pF94LKm13Ks45KM3nrE4B18cnksYPz9l9eHV45u
/3I+di6tFhihhjAzMDA604tftc7eQXK/8kN9HShgFzp1TsRGvfoOpvcgYCWm3hQbPRZQgVg1XlPL
+z6IortdfK9w8E3M9nlypecyvuXdXnfkV11NRQ7JhFDLZ76P70NrdMc6BFUwAlCGgCjWWefdxR1t
CCNBPmucGldVrz/qqmBhg6aoUWQ9KxXee/zjjOb4VwSh9zQx8lU7Ve1KIjefQ5pQCMJ3dA/na19j
4NH9uY5zaxO2THUZfnI4g7SUBBbQc0W0IxZmggCPTTqAstb1a9X30TYUVbRXWUIwL1nGV4wZv1kq
iYh6f+Svyo6g8wAuzR5pBonnrfIWNUs6w1d0TSQCtDa6td37Zw4j9rU5w+dKa3+R7HxPrVIeed+8
bcVSv7EFPvPKY2pqOsnV1NjdKRyap6Bu2ycRjdcyiK5q+u5mGQdXts8UJNEkM6I0AaiYvwjZgxHp
4nE1y1bzMt/BQh/5mEG6p7VnPqN7ZsKYu3e1AUWjL2z7C8bAiWhT3Fw+pP56GLtt6yK5cp3ZJDlG
1bsiac2NyIcQy1i5ixvgqfnUb7yxparGuB3BSHKsiOxJUDU9eXCHWYHTMh6N2htv+1Z/y7nru9yM
bpMG/0dpEwOs6+/hMBlf/CA92dpikZP1y8TLhO5qQN2DH9bj9XpkFfzSl9ZtaPbWaRDudVb3/L22
m+yinl8lR39fB2zERWcuhp263HPutjQddEdsWVsZETXCP7ALbiKdoiDXaETQAW2mAVpu4jUB+4vj
48P7EflF90VVzkNFGUBUSyjJNodYZxX4ZVo5imOk7rvlpoXgiFxrfJEeKLqRP9Fug5+5MLuDrHtU
4G3XX1tVd6csYBxhpsFq1JpbClapt8GX89MlxgMl8bXjzsxkHq9x3GGxMTGUFdEhhkG8IzjIRFRg
wmwJmPom8ZHv8tRD2nFYnVZjDACBQ/YviXMeOQd/SRGgW5OwEIn4WYkAQ4ShQmwLoyGPcgpXlUAM
hBEgB/U1UZmmUmFFGMHfVORabIjU8TZaIEbByQwt2QjaAw0lOui6N9caoxI0i2zHrYUQ0jYIpmUM
EEkQlB0684awFAIE2uZX1sWHFq0O4vHxwYrwABhBeMiMQd2NJOAQE573B0xKCDn8ZPzpuTeeiMma
Vj1HhP93ivhTifmHjRbLLwooCnOTQmb55/9qQQhfKETdvQGuHB0/Q8W1LKAeRVWCVUGCJOd3tYH/
lKW92CQz4hyZoBwJY6gXn1zKH6pdn8Xcten5ciHuRU8Ch5VVsQwBX+tMBzdSSt0bKw/UXPyKu2PE
coekzxFEXsuxrNZ2gMbbo3hjGHVX1LSPmhCgqsUkiIECYfTOm0jRRP79Mu2PrZPfexPnGCegX8NZ
5j+liRe2bTI5tGIxLEaY53zIG/aIFJpG1xYgku9cW2yy8Ncj42AKsDpz/cV2W/21kPaT7itKrrb/
yYAT8EJpDa9hQZWQJy4ULS96TIH4/XNq/nBo/vc54ne1dLFd0cS1bCZny44aXDzkFh9j3ydQ0oui
Hcj4JmlWa1tt2mHodoWDYQ8OB8njJsKmSL73Rn0qGmoRt4QpKat3kWIXNJxuBD2Dtns5kPm8i8A5
UNTHI45Lo0h2Np/DJugW+dIYf8l8eDpjWF73btOeKR0/eV3++Bx8c/lNDEXJU7qoWAq/8vAThnJd
meG0qZVQV0NuX6ci17TyQQMqk3MGoyJj5eE03uahv2Fo9LPuyo2Br2Nr8GfjzOiQSSTOgslu3uWY
VetGkDUoXBWfXX/49ve356IH+c/bQ44m2WSkxi3/+vi9+V7cdoqod8BL0B/ySthXNLOu3YZ0ggDB
zkwQdebh3u5khJ6QJGu+fAwioczv/n4pwR+KGE6WpknbAA0BY96Pl6Ly0piDfMBNPOQmwzroNjAl
xxHKLXp3vR1nzpJDn9SnKSTW0ixxaiRkJl5xrHR2QextSjIcHs0OFq6d9E84Vl40bkq0o236GHvN
Q+fV59qaxL5K+DBB82+Z2HeHvq5wyglN6AB2tQz+6mpiBFcV/UwabXRVEfG0aUM3x3sO2T+a+ncV
k1qQNNKFCr+QhUP9K89gkoKB3/kW5PlBqoPpRy1itmBbRv1dl4D3kQN5y6oaxHFQKBHroT1Kzf9z
clF25aqwd3EPHV7n66LPq5Ms6u9Tw5pOs9C779Q5a0wYLlGdfQlkdCD24aml+XJWEVYjy5nfa7v+
rPZ1ll7nxceKvXjpUtOTgMlw8YYUU105NgK7VbdsqIvNfVBWdyrGDEFc489bVklSTQFRt0HXsoRM
v1xdbcm3YWqA372QBo68wYPgBgiXRNaIfQcitIff22ePFe5rMKjbYQFPZL7ut70DsiqcsDg2BXVB
X3ohEKi53o32SddqbU34DxhnlNdDhjnGgev79zfRWVb2y58cIWKyLVpUIW/kxzdRtHkuEzOR62AM
Uaini1RQmneAVe5bDma3sTKrdT82DIwjMwAsNRCcFaM/z6hsK/YCWLLoPpGsQ7ixqRTHN0l48mMW
q6tc9+SfV86NUTRyW8VxT8FdVMdUoQufR6IPR0W/ku6Iu528Mj4Qs0NYe2m+GGNpvTbTcyft5pPB
yO+kuY+/GCFDaNKapTvMcWvpqfxr242C2sjSaiIh3ohJnsoYqgP5eNCJeXTGmmSr4icq2xEdAGj7
UJdIuClFDq4x58+SrKl20K+NFUd3MRnDp8Sw/c2U2agiEyc+RXHyZEh6MfmoxZEBJmp0JMJ380hx
E8zS3meDOe29HK9GVBP958XNtioEKHL24GsmJFuSCYN9lyAfn5bRol23FiFM2P0nyIVhMXypOhvE
drSr2+RROgg/KhAJUyumTUlzDKlIfxIWHqihImpRm+D22vwcmbl3zibCvnQZgYC1QVEFo/nZWXbZ
zi5vLud0NCIuOzVj3Y83N4wZJjSJIuZEg1ZG344qqMZZJz0fwxBnR+K8XNQri23SGYH8hrB27Kl7
dFBlfFIuXOBelgXfdQKbh0wng6mbf1HVFHNr2m3Dk54rmdw3uACZG5JoDmV/MiQtgG66wgF003uc
tWsBFpdycZ8bP4tIDp9M1u3/ri1cDC8dSjwLMoq3dGr/9doNhh77fIgprJbidO6A7pR8abt8WQfK
uBNHjWQszoHQVLbykUkjOBzJx/P8Uj+a1nKUMoTkPRyOheLs78VxtyOJmvw71Yhj3Zh8Xn73Tp6f
3BspYnGDrK2URJP939cMe3mIFw956U0vsrLlQf/eaP/1UyKTLLpqwMwRoRuJSpKEB+ssfTzINMnv
vKluXkmNM3uzuPJjbLAwAs7p0reqfPYGQQxu2l+NBj1ThFO8G45nHBsy38HyzPeIXOznkWWIfHjM
n1bJedNofzHYdV6Jm//kp/ynP+65S4fcCp2I+ezvScC/n4rtKkKYZ35Kjix4M5voevHOeKfcyRb0
cZZEEoJX8xzVcE+U0+MOGsanyS/pcFJEem5pnFwRP5dtS+KGBbywjdN9y8zumBapSdKI9ADk2UjO
SwbsUTndZgEz1l7En8UbW/YffgwdfjsMQpr9i2fu4yvm16hip4FmeqJcEwxDVZG/IZ7dTolNkMLv
Jr8KQ2Bg7Cp423QMiN6xUrJ5YhXiCS6Tu0z9AFymraF5s7HaVylKnZ4HsrbMgoBvPDZ9BjfxqVzk
UaZZZZQJsECJvLz7ifEe9ZDovuZ1bK/4zAs+eEKzxsz0HmyfNzZKHXmjelRGlfL6q5nUFFBfzpLa
4n/xDGhcVnqbF7n/KAzWBu11I3B5cMM+2bXnstGvY2acW9HX1xgI3sKxah+D2HqcccqjzWoeGY+m
Gyqc1sTm4Ws1nlUL8SqA7wd5aIYIbXP+pBcd6u5cxpxKhxhiTZebr0YwwTgek7MdtOau8ZgMh4i2
mF1uK9Ms9mSBPcZpfRdFhNL4hglEvKrJD2IMF6BaaWU547N3CMnqOZ/75WDvdJBpEOozQni4cSg9
8muv6atNtDTNXOasN0lngwdGDL9xFSWyrYfizaCSz0tA6qKvUhIdfzBXiCAtV9MttfiOOcBK2I37
RmQQ7aOsmEiko8uJFJDoZjds7kpBJnopWw+IS91jdzVf5sEzX7tMMcjNmy+D2XunhNFFEYj03BXN
l9CjT6Y89X9nhv/j6ee3KvJipWA6baJncZZJ+6V+MSgIGehmFr3Awr0bdkOyMVrko4GbOpsBI1Qa
0XFZEYfcd/oqru38qdYG9mIPh2zWgEWGlvDkal7gXMBAMAEtugHdmKAYmU+TgDMVSX2wnbalcwY1
EwdQP0XzW1I6+9iCnyczwkhIntxKZbp7mY+LF7eITgnd9nUZ0dBu8oi9VKlfsuzTe6uB+JYOYX8q
jKs2iMXBVbwZaHb37jiF6xxW95Sp5kzb+hj0Ls4zugm30kVS58/DLpNm+c13WvrkFnRCMQJtCWPc
FXEwwu/vsTGNhnEliBVnivUyVFF7jYZUbi3kauDH5JPWrvPQDMv90v3RjTvjVTUqWsOGgBs7scTo
rHaPdlJG2xTJ39c5ftUi3rb5OL/5lmhWAQPiVYyaCmdyBL/Z0/ciLKyzw9jgf79+kuZL7RhabPdm
cLGrsW2lZWfbdGPB8K8Ijfc2UiYRCwzToGFcXmw8IU2M1C+IT8mYG7dzBzxOVMLfFrnXXFm5F5CW
XR3ykTaIXQXeHQenBZjjTbsJrNw6yLsabVIKqiY9ZdNPW3kCdro5fLKv/aG17DKxpxh2cL0uIu+P
62eL/mEkLJDyv8vhxPbpdeL3L2VafcXZgD3KSbFTJaj8RdMmNPv42JBYwl3IxdvsGPG91/Uhju5s
G+FKO+EFr24xC9+jDz10y9MZ84Czr5e/S9hgu7nX2dZWNUCIId6g6+JQ2pavY+98s9lLS2hPkB+w
n4sh+GrIcjyUqPxXir61mLLywSHsqC+8cJ+JruKMoT04tO2uKQHFYzVyyCozz/QUi3s/GtoNlQnB
1oHaVl0+bf/+Hlj/rW5IdQ7o6gauh6jmUh6dxLRfu5RxqUdPYz1N3XXaeeTv6ozwnuwJsdbRIBBt
PxretfCS+36bdNOTO6i3zODiCyuaP9na/1D9cUkMbjnOBQyKLgcF8RiPkzMCzlRO/NzO43NcMyho
ic0IM7IuZR2DUJ8yTL0Rxv3RQPUbRmSgwAzgwsiU+fstcv67O6MEsZbhPn02asCL3XkUhieTLKdp
YtHv5YI7EKXl9CxpnWZfS1FMjBYac8uvAYO8RMmENG8x/oXYIcvmyhDx97zjCNZDOPGNGZJUoh8U
Dc/71vIPOos4g7L/NUVOvKsoOFO2hFvMhkPfGH5bmZibseywxCoON7ZwcLAZm9Qr73u7vc9tMMrT
/Jm8yFl+1ccdgF9Nzw7hvIPf6tLU3vtmMIPt4sVgBJ40KLsxjkAZA0zcRxD3OeDDZ0dkTVvMhcRR
FjkZ7hqsAca7iSCoKsue+tnLb3LpqlVCawtcAXiGyE0bIMEUGIP3ZsFBGsPehcHAoDeLcV5lVryP
3YFk3mjGk7j8PKLbRsqnT1p81n+bp/xEVI0WxnWEs7+7Zf8qhxlnlAnANayLIngzA7rqsz/dKk1i
crK0ymftXbsiBZfVsN23uv6JB7765/s2KujismHbaqNh2I4kcYBvJv4m+UTQcKHzWg5DfJ9BYNo4
A1jf7IvDUNc2voxGWk65N36hA7GPTS8/ZLbGXExYqMRsaiYJHUa+xBI/wmqY1ZPM02drmaJzlCQY
Gglulk5qPWVuv8HapLZDcJ9WCCfzELrZFBlf2dA+4TD84UMOWFeWKfCyMjMq/bgsm9AHo9rnQ561
locggbSaJnG071Brrv12Km+LmHAVXbirRWzBV+9uFy8lzt+jE7fOJx/yHzQrXA9uuEV8EPDQL864
RZJ7uPEoUIcIRnfBDr7LpiWbAtoJsi7rbMRIKtCfg9RuCR6d7LckYCD1+5j2e9IfacZ0Qb773QP6
+zLzhy5nwOWBEaXR7TITv1D8WAYgsDJ0mSZPwjrHJryQPGjWzNFfBX2RPacdYuMLYAUUPtVh2DmN
/DKb3tPfr+O39OTjh49xjhY9PSXO0FSAH5+aP5upN1Vsps7QvAod5UTSEFwxT2TcELFe7u3OovPr
hSTLjzHWMJdgkrjhFDZp7AeJaeG18fqHyVpGPhze9lD/doOuwd9mqqR740X7LGrwVjH22pvWc0DB
E+gScns9rdBqgYxvvHaDEKUgM3B6MQyD5rKnHHyuzhlKRHUyO8AofdEREFxE0aEs3MfRzu7npXK3
JnIwyXkF+hXWxKAN9GjL+ikUQOzqKui3qcB/EAnP3zQGPOeicwzydLS9+/ud/IM+gDsZsbKgy7ej
8FKQgexGJHHBcMYvS7hGzyKw1dETm7ajXUqbtdq4rYOnnCiZBQ6aTtWd4MSxbbpYnIQLDOjvF/R7
GnTxaGnvIOXmwMyrfklGKarEDycTarVKR2aOBEBUhO/oaCAmrmXaENhZStJvBhrdXNbsbK7g+YHL
SE2HUyRAyTdaQeA4/B+yKacDZzd57+A6aA2i/dI29zcB5zKG+rnA4FLguR9Ve5UZ/l3LWpoN2dHq
Z/vKrxzSnpy+Q3PzgKY2vJ/jGYtuapxR8Drb2QjiL4lRg1zPq3c3AhTugvK9LxCkQfga5d6L/WJj
5vG8+fstuqAcLKstzwqUC+waCDL/aT2libLmtK1jqO5eADrUFafespKT6VnQ3ouaNYNaYzmGFI96
xsJSTi7btBoOOTaIrRErdE9Q/bqgfpAl+c9gbHHY6latHbhJkf0ejrm7p3TxN/0c/qLRZpGhE35z
cCkfmdKb92bKphonJNe02fA61Cq9HjNczVFj+TuxoLGiRDHyzwP7GiN83Lr9tQq6E6Kv4irOluCg
pChOozkjRw5VuiEL134Yff7GlI7dbZ/qZ1gZ1T6QYCHjcP7RuZrAtOGu64DjSJD1jjvDSklnsfGt
HhZC379m/bbOmRP0vg08kcHwybL753rBxmX+inMGkP21Eamj0/j1fZDUGzuUz9r23CNJ7mAnFfKn
pEQg62fAtGII4zlFhJM+2gRTCDpTJxpQ6GRII6uDtD3a2Vepv6Xt0qmuWjJAysg8//MfpLL9/bH/
oQODUQ9wDPpN1j33Uo9XuXUa1fYkoX48mDFTnbD84VTGbTJaC4+AbPd8AtVeETbc9lRhSUlsNYre
kHNDmJKfhzr8hHRs3TcVFGCFpSgFh26L+6LSe0fO9eF3+zAskmEV2l2HnPMz94m17KcfP+9lBoLP
CaApav3LYTACGTtrPEC4CD4hBSPkObR5h4HKLq+TK1OHx0CED8NsAFxJ1Q2T63I32dSq3rVMQFhz
mVjp6Piula5e0SQW5zINv//9Vv9hn2M+4zOvpriM0E1d7HNxx2rYDbwupcJV6xvqi5xRAzVDCDO4
kGDbgfLQfC8L8nw9sS/5klQtjHVfMgL8+8Use9nFHcN5bNrIbD2c6Zd3zG/cfI7qQnKyMNYNAG+v
Lj9ZdK3/DqdYSsxlS1366wAM7I8bKmFkWZUNAY5HbYL/4mDZQ93lfjcJ7gn6Fs12KBP3hDVZbpLB
58OkSWLC3mmSnMQDS+S/orER58yR4txm1NaFDRCFlAiwOmVtX/WOtY8o4vqVw6d6lvuRMufsz+pH
nTCT6uXQsNLWCDEdYdNJnGZS5NLkhHqOQcbUgA+sm4nIiQnMqQR6Y/g1fJ6eeVmSMosYTFLYZmgQ
lFXO0R4fO5EN51n1yS4oO8iXk/M2uZxQrJ5qqkz0Oo3yd9+hvxa1XEDi9iT1Zbsp52Vz8846+HO6
6U3/WSWEI9RFfbQ1ytSmEZt4IsBhbqZvTkPeGrAkh7H6xvVS91rl/dZhKk4WWyG2HmW6o4r4SJkk
T078FOsOERGiKUzaZAcHvF2xKAIckr19GAzzwcvpVBatvO5Lzmxp3Gf7aLaLO+BI9w2sGOQQEjTv
fD2XKDWGPsvJFODCc4/ApgFZ10g8x1hCWQ5nN9u2GdPFasxYv5MqfpD+kRlkfRiT01hHyc1YMDkx
RvFoKJP0bpXejmieIAZ0xnWQcXpoTNFu3cy1TknS0V5IuJ9r2WEo9fI+OvNREEuiy2vGf9YpmLR1
mkowgHbeHGOjJjivCQnNdiTRKTSqjg5F07FlAZbgsvcKjhbPcSo++3z/u8osO6PjgHG2kJpG4YWG
QI2qnIZAxmuOj+/OLJNbV49f2yBwDhyxwJ9+7/1kPo5pRmoqE0qsUqVB1FVX4UUnDSxKFxGxyZQt
T4150fZxJrTJpu1klm911Z0ZEKdXE4KXIy9Mt5560i/csPze1YgCOSGG/WhQLPghQJM2IPanvwEh
0N0AyD75+mtkjCTYV2QqmG8W/utDgF/xyu3tmyRIgEHB4JxE1N4bkaf3Y3Usbc86205/Xc7rIXXF
0fQqeYwL4omtTK98VSPkMlPm3tiObkVzCMJYHN0pG04xSO8d2zIQpNKwb9O0cW5VlAJE7m/AvhLP
NsfVDcbI6kaDOJWld6PoEiKCUs0BBPt97uh3s1PzXropgNecTxsDCrxIr9uzK6+aqUl2NWb8XADp
gn2behTOpfJQJyKA6rNw0/ELFzbEzu6Wtl1D0HuOQmmTRXq8SiyoLlN1nQHgXWEf3jhePawjORd0
sWiBI64iyL51Jwb90EBpzIw3U42ZMKxQZjuq3BVUPjQJp41XRxR1rS8OE6PkuLG8U83hEeYPSugi
P+WTT16zK4nTamT5yVkda/x/GhKBs6zQdIYgdVNPXJxLgkb2c5byPtXNIFZpe7DwebWV9dLZxbgb
OmCzev4ed2iaQrMGBOrLbJsknFXcInhG863XTpdQqkTDwZlkzMfR7Bwdf7Mrukp1Yn0PnJF7Z8j3
SmRMt2re8SqW27QzIOJXjMRbQOGRXcH37Js7KxOPlKE/wF7dx0J+qUsU9Xq4YyPbGzQPuwk0VC1I
ymk1QeJO/OJj3VmLVxpW2aHPQb1GHk2diFefKWEPqSzfGzNPQarWWM9utatzi0yRyfjRdYwGfM2i
4SP1ygGUmGbJeDQ1jZ3bkXEREHU9xGMLKdq7p75dAcK8CrvicQpK0gdjLr73ieacjGxdTE+ViH7a
c2cvMdRQuATqtdT3vgdAdWaiFGH2E+GbwcDOnIaTsna+OTW+bctbjSa3B8lA06CYYIjprZIOz0ld
PaoC430uMJIFxOOhZF3upfle931IRQRj1IiBTD8lyMR2pYfGbNDZA2eeGSGgA5q4BpKZCZwsbYh3
hTZe7LivXVFvOqtRB4/72FuO2qiqS2m+mm9zrr29BF1uNka1bbzHlpdjI0joDMs2XM9RTNS0gS6Q
yU3JuJqEEoJNx9zbD3Nw0wSwTUtpr2RLNKeZyjc0jWTMGGTENmxSNTcH7Uy0Yhp3Yo55HCYGoiPB
tzgBAEBjsJhKZhKaLX9j1cZXVqDXuYjIo29zd90r1BY+/y0jcJpgArhFvn+LAOAmdathK1K0xAZp
lylokU2WOO26MuLb2DbeGVqeBACsIeaP4SyH1bVWhNdXYh0FyPXHLtYb+LFzORzAhfnsntCbR0l4
9hg86jojHTD5ZsT2HZRrh0UVhFj0i0Cne16S1yjk1wpr10aU/mkBUrgHCiS6CYJ2UZTMtJofUxcR
xs1y58fxJoU0wq+NEPfmL6YD3KAAD2yYkIRL0Cfrwb8LgS1YqXHdTPzUIeLGaWP86afjVaY4yfiS
/8XKr500qtZM0GBTO7Q8E5n9mtqKG+yWXzDUdoG8tlP+6TA3RDA4BHrGsbyVVvoe6eoxEeCmg5Hh
SsdjdzpeB+480LXgXiUufwsly1qFfC+ZEkehqBc56qEv184PG/R6qNrT0BM/hN8fp90E2N2qFg5y
Q3ZE+xbr8qx7RAYBaNnM8R6kVXD4CU+Z2VRMryyath25kgbtWai+C82BHHebFmhTgOPyfEOv6ZRc
BZP3TaNtoH4dGO0FzOqigSPSrWZNXIZiOXHzNA1L8aobTD+mrhZsNsjjtkB7UiVvyqKtPCekl/G5
8gTjbROE6yBOsVL53lnEfElluHzKyfgrInV1CFrueA+NDQ4K9YF4sJv+iY/nhpdQboOuRsvjDjtD
Em2SuDwMAxiHbPr3Gr3oplU/MdIgBrOo1rAgfdfTQvO1kvqu6sMfnlMWtEVjEMohf7hTDBtiL0pW
E2PVetmr0SgeS/EAyGmmbx29A+qVEb+HyA13HWOPWWX3HvE98PdzqLPmr6yGLAaI97WI+WtVondx
1qOjzbD0yijZj1m6FWV275iJZuNBJoNEdSW1xm1IEr26Qk5ToD2oDipz+TFCvdsdd5FUjpfAL06q
aN8VI7pV4rxYRvc+dKGzpiqnYBx/yJoVq7Nnoq7pLVcoF0XGgx6rYR+O7k+v3ivPGNdlXrBgyow8
WOsYlPFjlMvHJnSwonas8qHi/AbBAJRg/cNM1UMRdM+lHrdjaNC919S06JrPtpmcidApsUxx11PN
OVFE/PUWtKjaIcYgoL1fh8a9XQdX87REDsxBsbmuK4MX1yQloIE3ZzcWMSYprzjN09WAvs1F8Mgj
JfYrBQS11nTXcmRDFhN9g6HXGs0vgPR+UxUVyaMFK/wuiBTj5yVQJhh4vIJ0cDeT9352Z1QT3kID
aEGu88e6M+60V5Ab0Qj4J94tcVLZpjVjF4dh+Q3+cbmiZxjB1g22Vai+49gFV93gyCB5ZK0HXjYr
be6MsP3Vgi0UJpEpljuiiZKEAxekoM28qWkwPYqsf2pZ8FejqJFi1Ixoe9rs9Ia+w4wBPFQSpwXR
XXtGvk/Cl3qIgG7naPviwWgQWTKRmB1wgvZX/HAADbFbwKOeTrWbsblUO6iSwcqPeWdavyIvTEKo
rZ1pM45oqEIiIsjZrG3ZrDwiLNZxIEmSQcuSjTwsuMkkFbgvRgtps7WzH4VSCOkTFlNyAiZzxEVl
dyESSrDav/+Dv8vucmerNSXKoki1I0TpuJwXKc8TlfR3Hxzr2qdgXktr3iq8FSuq9O9jLbFKTvlZ
xw5pbQaK1rrSO4VxDLzfcIh6a9i6hlkRqAATvu6Okyme4pCXqUeo4oH6XeeAbYjPIxuOgL9JtxtF
wkdZxLeBMF9b03BZJzt0+6P3ShOOzmlGxxVwEZtV/cL84as1Y5/CLCLQ7IQ139J+SId3IjOIE4YI
inm8mzZsXWt0EFQ5tJ0y02f2GdHQraL81rMb3mdL4nsGOtzSMOl7zXDOTR9ccLIieckLmoziOSzM
t1bxMloynvhD7FfB1x3OXbvJwvrdpZ9kVC0qaEwbY9R9rQQCOnMGq++qmgj3Yk2sAFzQHkfM0Dgv
fTG/RbFINsUsv06tfJpnNn+3BOg58GGbwobFXCgeFy2kyTKJAfBjUntSSWfOJX0pMEB7pz7NsOJK
lDMOuXZdDvoXWXLkb9qQwcGcFj65LyQ6u+vGx3mo7eaksslc9R5uxS4BR1M3/ipVqOMoh1Ch8nWn
moSNmRJhdqIfbd28mhF8SyHuuhA/ELxYDs+evE0H4k1wGUBTyB+KsRXEzhs/cpPJO6aJEW4hu1xT
nIKx8/YUfI/Z4GCmad/1xD6Z59VXw4XX2XdEktpJ+KXuMcHx+WFVmt7DCU7X6HnlDpZYQZ5IlmX5
JvFvh0Q+LhEhWTXDUJ0AxkuXcS7j3p3dU8NV/v8h6by2G1WyMPxErAUU8VYSynKOumE5tKHIoYCC
p59PZy77TI/btqBq7z9mzwoFyJoO4sbyxrsxTH/t+Vz2vH+x5exMm9OMR+Ddi1vONhfbh8EjnMP4
W6nZbWLf2pU8pGh0ioBsYORvPKfSCt+T0FgN7ujxqfIZss6+AbmSihx+DSFajJLao81iMPeETXdQ
IS6c1i6+JmKqDIufeCwzpioEXfAhlGXMXBJ2VoSrkO+NFb2JMyBKSijCW8GMTx9KMQBDLy1iFe3R
o1VaXFMyOwxLt2z9LHuy+uLTF9yhwUyVeGlGaVt1G8lUuXITP4GWnadd0vwmt15aX+RPFtnLUbj8
OG37J2ppbkVJ8dXs4TJyK5dXOcmRR4l1ZUJnLBXdL5Om3YhZkVDJTejM7mZSKfNLQ2ONnkRHvqiw
tr7kRONAXwGkABbXzrVEXpdCFh3toOtpvKCcQpnVuqySYW3NIQiA9Zi3hLNqqJLIcwlZAlOPkoks
lKYed6NTmgd6uVzZ7snPebXJrU1yQQ+Y5zbbnipck6LRpPG2HbahDUujisrpSppbgSSGjdKYx205
IjjCB5OhCvlpkzS9b5s2wBkwLQhRkV7qnA5fIvfWCttLS8cpnDfliLZ9nIZgusz6G6o42ToVOa34
VbaWZWd7SnM2YezXBzdPLiNb6sqe6bWYWuw7nkNM9EK+KiaFet0v895aRPp/rW5sP8KLv4ce21xc
ZOUKeOqO7JE3ULWjZ9EpMCQLQI6v1maQfswZDbMdYITNQyeLMN3ZMv8pWx56cHta0C29GsyfKfab
iLAyh1A296XS8ldlFFF3S3h2DKK1ZH9utMfEfitZVF61m5bml03ovsntnnOGtG/cYoyInfrgL1bE
leXOaihe4iIxaWcKB2oReCJqjG1z3H7oMqbHUbmPXkL7FumRt5zk5qKSHvUYH7VPd2Huh88GwWgr
bXFAkFWZprjph6lnHplRgVGM3Q3lQJcw0qQwoWysnDmx2KEZ4jlFF7P/xVwZsy7WxA+DGHKapTlM
NWmCFS/7S+n41MjU/lVnmAikWiWlIrzFTilVtqK6pT/OrcjEdUbvEJRI+hY3GXlLmoPRUtbbOJIa
jf5rDD1aHKry2pkUi4GI1GsqT6g0pawvCct16Vp/GYnnxBYThm9IjttxPgBqbWMLvrAe2z8yRSR3
Aa26TBMmz5tFxtsSBvwiy/K9mqYNfk+19QOPWy6eb90lB0XiFcV7ycqnjrzoUpsVkPZM3DMPCfEN
W16Qcjs6zlWVoWKfZHBZLOt78IGo/Dkm7yyjh9vBRgd9nr4vlv41NRb5Qkl+sbTUjO3NLshhhELQ
gvFI/qmERmk9BvtyWQQfe/bZ5tnec/N25QzPc9s9aVd03I7xenDnFrLHx49sauOcUcAyk57HtomT
NE27V5ZJj0aQGpcR9idd7k26BpNWsk/X6uJXVr6RfnzpJlpAB+7fvFe3hWwzCup2ek2nRTIojB0r
a3b/On/pVmlDY547iVPuzihKyPncjY3ezePU7SXKaXfpHumg4Uqi1a4weErzGLNP2zUTc6ahd9ml
WDKTfpWwOpZ2QoBNGP4beLRWnt8ROdkJfq6ySvd8dhIWeAKIWhwytYW7a5Bloz7AWmByHbQayaYU
BULy4M5orPDiOOOqIlQQ5PgdRyuftsh8Mv8IGV3+gyvq+m6gmk7TAa9n7tLUDMsdIVrk61BzNxNh
RkBuuxH2lLMqG6+J3eK2tsMX0h30Onbn7yzvH5J+ebPHrNgptK80KyJNj4n7h7r073zGLyBuSLpx
JsHOcePLUNrc7WSDYwsJORHK57A3N4zltLrzPy56VVTdbhTekzEx3crsHsKwXteyp5t3VnfhiyXY
jOwJuT9A+H5y2n7btsNrUsPU0VBKv+5Cgavy13UHzJny0rYNJvcUK+XeLukaG3LCMGSJkWd5LtGK
b2Zr/qJ+cd2TbriCyMnXRVt+Z4UhNykuHsMCjTRGcQwcXTG4yKe24SuPDmeIpu1CDNMuDdHPiuxv
cNJh47Xdrd6bop6pJmbGaS5TyyLu0FNCXD/XPq4eixq8TZMkP0sazozD5NF0TTKfhP81+r085kZ8
7dk+D7dWMIewMfxBLehrNzxyYV7jGyRBo4Bk2XBZEp1uB2z5oqrgu6m+lp5huQqX69TEj0z2lOip
5NghDNgO8gWec+fJelqJheR2Ikm5vhi1AnDi+KsS7clx82lVOLQXdUPPnDPsnEqCSPoUFBniwlL1
WpnzxP1SY3FM+Z0x+tgSqTLLJclxqR/K7WKzkQr75EtDbhMXLsbPrEuvrEeAMzopUGnymOAFSv0j
ByQO8gQ00JfcEOKXpLfViAx2k1JwsV6kd9eY9CI15X0TW98l3malkt+whvpw1KNjUjETFFGTsl4p
CiK8npK+YTWm07UmkmXNn+kCxH4FzxUFyAmt3HkQxvII5jlsKf38wlQ772wa7qrKuNel/9BYJAOV
VlCgyK/PUy07YJg1psfbmE2BPR/1oqMgIUzRirPvSTbeps+SC0GOawG9xD39oLRzKqfRucDMXRa2
C3Tk+aEJ8/x4q85u4uRSaZ+E9mXjkle3E2Z8V4XGsulppgtE/Gimtb1iHir4PnfZcDt1+vvOrMY9
tyQ0rh9oJJfZIXBmuSuSD56vQmz1YrHFt2RptH37WlkkHmEqIp3bLX6DsP2VruTptTjzw1QjrKmw
zdJpsaJS84kz7LstptWoX+IK9KDMTYDfsWNqr4bfrJgufunvm7K9glTZd46Tf8f5+A1+be4p0+Hc
6uwFTTYxtSaRaZZm93c7xscmNts103q1DvnVL+Unwj1WEGMbLMMPi+e0tZ3xandLhw87aU61FvWp
YNxEC0gIf+MuNArdckrMv+72t001/GsJRNz2reAjJVO+NZs1LC2ufSWvQ9H6F3eYmU5F52MxIztY
lfpcjsZ1uqXhCJ/cAEOpFoNNf8uDzd5cBGV+WS4bT/DuGgxtdMfmO9QL8ORdgLru3cgTGbmxI6NC
bbQ2+u3QtF+22dH1uND32XoCxDuOrLAl9cEQvJQNd5vdZnQjna0WHEx7w6uycwAxcnNwrvgmlnTa
21HFUFVGuLAis9dz+ykSsspv/Rw6KuRIEaS2H8fBN05ZTWlkrbnOROwKyhfnfKWzYZ93IMZZSnNb
ksKtovZvOME1a1SoLvZccK2mzLqGrbdOSxY+Sx34r/kMDt4aN/NV18snm44mogJfnVvjRLpOp2CM
PFRUUKJ2vZGNj4RwUrsEFIxa2eBM5uZZor1eSg4DFCWYz7ORhaXQ2eNcIQ02EwPBDVRTV17DWLd8
ExTVjUFLmLFBcRznL10v30zZ5tGdOl2y0xP1PWneNIt8Xt9p7wqzUrQKoVCoyQ8jq1XjkQGnYDH0
V23vXPihg+OcGP7Rtttf7WU0phgl3kmcYmsoV6CUtAboaAZv67n2t1sszppiS8bXHXHxT1wV52WG
fES53gbe4+DIR5nipgmQKFWIJcD5qBoyK5AOuFXVLMfOogFGhvNT6DQH3+IkFnouo5Zc/NVMgkA0
55LlLjbufOrUrSy5nwen2BomjX9pV4BDVnV2dSo3Wzd+8ZrfxEAq7z+MdWxQsiEMC/m7YAR0Q4p4
3Qsq/YOr/Z/Bi7c1NRxre8m+8WU8aeUM0Q2e4hLpzmRqI56UTxb9pB01czY3h1RO/U+NEzQONcPj
lWSGMupmGDuoRnHmhIwCt9PrAd+rcbWT+tfwqcrJBFJ70GvqLIq+2wd5duoFC9EweU6Uqqi3Cbpb
pEuqiV6NJVBnnTpwJQrhnF96R29J74umPS5MIzAg5bShv+Io1Hj7JYOQkYdLY7P1T8zDZyiZ1NqC
CjzDnPdA72+Sh+fO7uR7U3hXLghvA4F4Xwquiq7nFfOWkd8PuC4Z+AM1kj7IVx/i68AslBJgjALS
e5PFeEFiQhTG6FRR115kn+4olAeIzjkLPICTwXhoq+S18H9ix1yF+AHgw1G6+aWDE8dlgsDBC15M
xlwbh2dzug+yeOEwrYxdlpl7JyGnouoQdXW+8diMfb0ee/6FYE5/6rm7G0Vr7AITAqPq8a0g3cqw
/FPIYQzln0EE9dY0sq/EBOGuiEDiNXgovKpE8+1MkZrMd6rM5q1XBt89CTTMMmz6i+Rf0SRAUXSR
/4OxffFswz6h1OFmyvuo9x38LvMnAXgMezm3bMs9PoZ5S0IP/fY9jWCr2gevLU5xFz67ajwrWhcc
+v0k/7ZtlJpBvmYkdLBPW2UUIKTqBv91SRKeCWeAV35tPfVc03uDksglUMDCqT9NMuDkREYHgwcV
GjrXBGlVVE9U7vXOsXMH4w2JMfkX+JQxgHWtIm/IghnAibdKlLmfZtSr5jC0B7chrqAZ2ZdlgdPK
rSQmYEbOVe1k4NW44XrHrjapMIpNYxuvM0N7ElYuUUA1YcqVBefdcK/lS0OTHHAJp7fNFywTwJEW
JJdbbZzojMPjvbM4ZEhGgQnttnNAqAut5BvLgwtzb7kHQmXHuaNDJrvZ3vTQn8KiQhmWIOudiGtO
b5mPKU2v4OL3TmpdTGF/yGpoTqmRkEpIJazRtQ9F74xY3HyaXUjB32bTwtXml9vJbAxaSbzDaF2y
hFPZSmayQ7gx0e1ejHB5L7sZ1H66ukZIl9vs7kxyJLetA5uTTeZ3Byy4t3SQAU5ithnS4cgR95Uk
ucQf655JuqanG64irm8qfq2vgTM+DO38FVeyJeCJNDkUYCuvdOI77BOgUYRf13SnjkP4rk0uACGu
Q29QyhMW5gmWfu+Vibuv8S77La2XJE4dZxX8KFm82MGl5L97rKuyBj5JfTYpuznI0dwhBz0ghybR
thMnpVC25WpH6GtGtAcYM6gRpZhdGjmx+QTGHiVDiM1nT5OEYFoKTp43pxdjWl7CqT2r0jd2k5Au
tzS5n6385yqrxljhfbcZrQ3CX+7oPPjUtD7WbDRkqfDKYmql31cEf21KiaDp8N1B3oGb2VwnATrZ
PRpIc9el3mPspVsSrmkw6ToYBs8UCIcyFvD5nvWAABag600/G/m2nyYu6n7YWQQ9YYwNl23cZDjY
3OEtxOfz5BfGOaQOsO9M9w5YdD9YYDSuu7zbQTEzEXorJbife8LDt2i0jtLQSPea4rWh3miXF9ar
WlrrNILOGjVNl+TV/Dq5OMm6IdTl5iPM9XUxxXdYUqziEy1CMtNnWlDz5gA7rSoyDbwhc+G8mq98
Jk2AQauB0zuUBNBAoe3thm3SSTx4jGp6yQPjbGRdRJPBSxVCGgfKANoCeyBmjmc6ZAxC0I9PpE3P
vF8cORkkvg7sfKtD8Yo7D++Sd0UjAQgx5s86ZVUpeFj4xWDfYWiy6n+BXb6RPqS4tGpxUPnwwOUJ
qZzCprdxcOcNDcEBZE3RWEpkXrAeBpdjIRgONYnY60IAqdo59KmXehuXRmhZ/wVoPAg6p9ZOzcOP
l+XtOa6J/yBsEMt+dqN02DmXV50rZ58lkQgguJ0CI6gQBh6XYKscEAZMk08DIpu1o8T90KgrbsQH
NDC4W80FzG3WUGGsyV0a/JoEY1r+tfBBfDHHbee6/4Ueg80lvcHqxEdoNsMK+PGPxIlziC1jzwwE
8mhjcKTVgM7J4uBr4UbNLTtMQwx7JLKtR6fx6MgCC4Bu5SJutySFvOLUC7dcIJc0KYstEVfce7n3
wMB10qSOrVRg4xflAIGhgAdUM/l01Q239S22FwxRDJvB0kDNJ3uoM4KxUid7IbMAH7O6RzoJCvRf
DIv3SHcUPwRMZZTQbhkV7fSaMTBIh3QqKkY/Ggcpt1UPet3YIF9duDcZolfLiLnO0YBRmCajwmqc
Q0F+kA/tvwbB36Bf2Qaj+JWZYfO02euljJ8lnB821JZmsttVl+pNYMiGurAZt4AwnmQf7q3gKLn6
CS/JV3kK58jmtw9K95MU0T/CkGgxxjofgC0h9l5cuCARXMmOwBrWErYkigtw1if/b9IMO+OvX2o6
5ekwD/WtUTbF5Uv+/ZgM8OcSJCMmy9FhD23jMhKasZpmA2C9gv9cea+8dbvB1M0aAgzDls63Qnz0
af9iDgDRGXrRlVNDG5WF/xm3fUYcxF9Vt/qzm50DmQQvqp2dY5zYX6pPjiqHpClq/dUKUiX9/KDb
C51QHFpmlJHOBSgEU5Ul1bXINOlUFr22ae8caDYtjf4dgdpvzZ9pcd31sFN7LyObxREU4VIxw0SS
gwjO3gw6kox73TSfBUKAg5BNvSoZ4W5fw5FhvksSY+fZ49m3DIyazrflTDs6CFZ95yokJHWyiRV/
P83y39bBeThQHW3k/XMXnkgON1RHQkCNo8Ok6i3sT71l7rJFPrg6JdHcBClP/VmuRl8UmJLEQEF1
8dgZyWYA5VzTRFWt/YWtJQ0EkqKx/+US+0Y55iD7vWF4sA3uFRnQqsyMSJEbGbm2sZNUVG+n6V17
1DtMFpvZsBS7Tn2LiffaopNT0r+DAsmhF0yoZyh8BPHBxuzG/kyCWC0z/IKmQ8EuGSoyXF7m0vyJ
q5sDwwrW0p/Mp7A0ThxVzHsyeyP75IPa0R/MkdWOPkzyut7HIHzMB+AiE0kvvZG0s/c0OKY0uiCn
44Uru0YATVC82AJ1QUR0O4IOqBwXP/BPFqhLfGNFWJPbjIA9r6DhsYbnJIUl28APHNhiWXm6m4s5
ptxtmvElpSmtGEvHezQ5JOx1h9wswMJhNr3ejAbUiytvbPKdKdatDRLihAnc/SI+snQ5oeifVrWR
Q2B6waM/MUfjYwCznGAPQ9omPPRN8H5pxNeB4xZ8xI2jB3wG7d4p02G3GPMPcg/l5ujd4rzZkoET
ZsGwd/oSb8OMvjcPAKQSjTF0mNl1OV/CgkQTnzoDWQM9yhtGCMd9xACnofhq3Mzd3B4puHwprNGF
kqCgwom9x0RbG3cYANAC0TPSiN0SeGes0yhmp2YtJs0HmC4/XllvUTsDCaAA2gjamDdtuPC3xARL
BMo50aRG8uq444Mwt30WogZTxSfxhQHPF3GeilQpUbm8MsRIDlnPdWqiqVV9QSxQQAaSj86NFZop
2r4lsuevE1Q4OJZ1ZT+iaof7yuMFnIbiGCItinQHbyQr862Ucbvl9l/NmrO67aBiiKkqacPL781Y
vHH+7pRFoltezddGhDl6rIVerU3a8Hhynk8uWlhqQSVIS/A0inrexShG2Ez7GdCXbthiqCmhHwDp
EMO7T0Pqs+cuPFpNcMdopuALinDbh/qivZbMwI6JbQpfsXERj0INy6Jw7ou3th9RPsmab7VgJ7r5
bk99MwXHdvoocQetea54k0FHVo3pXYx4MaPEN9NIU/rDPwY43n+KwjWipqp3dUGbUY6JiSC+CkkS
gsLRkhwHwbzupwX0voe5pgS+qZp3yNVk13UwG7fG56J9s8K63jLIYcBbKnDDDjlV5+V79Kg89DZ6
ysrjLlEGAJSDEq5r54o6k/Eu1EThsmRZG020DpJs6hVtVawTLUCKqXZWMS7WEpww9pD8eC5bUqwC
3iY+22So/gkjeZ9E8K+MWYksBT3VZvVLj1hmg+L304Nf0CaAigyMrZcJUulrL8rnLpoIioCBvxWu
BejHSvKnIgkPzp0lEnzy9YoKBgrvC35/iVMTipTaNzWeGrduNaJK9CrWZD3Ft3BZlC/Ib42W8hqb
dzAOOGbGOWeqqamfHMo1fJgLltA8FXYN3sNbmxKjgj4DWrWjlFxV7YefoNhIchvSoEHBxhqYIfjg
0TzAvM2rFoHslvoUNPKidSIyFvmuXV9GzST2VPNC4cD7xhDCm/+OykBOvPdhRl8lmdlp6v6bsn4/
ihxmve/xOi3vQC3Weqi+/AJAbRpvnVkeleBecyvBzv3t2FlRBddJGqknjprjsRZQN6S/EYklhUvR
LRl5crq3Wb/o1BHADWz8HN1M/q7fHgT6DJa0YS3jAeDyZgJPuXlPPOYMeoDzKw+hFWreimx7VT+U
Mj+r1J1PnTFiHE7QOAg0WVVt0B7LtZp3MGPoXYy9GgfAXbdGjWIvOwA3pGdSFYfKqm/zLEpsRcMv
n0XYoY1j89hC/mdntNFlmJ8QM8R7HP/P3hDaJIwgkJlI4qvGFLSkl909t7y1ykpS7hCokFhTsErT
/QmvjTO9EkO8tRMgKG/KNzjdWMZF+26gXeX3D3pR2/1vatlX0gpG8qJnc5OgrXM771DRmrDSK09C
DhP7K9deUl9SnVmrskWooOwehQligsga7Ps5vkwxqZUyHTEMmZmBoqEj/AdNB0qFfo9zot9UOvkq
EGGVBnZRa2CHBa76sCk+oMCUKa24ASnUa+yyoIP0b7tN4hv1SjsArcqyYT2QqkVY77k4axI5kUlv
gl53R9cwH7s+7y5E9h8R/rIE2nD+SNM/bDI266DoIivo+wOGZ95l97r4E7CtCTLtNfqllSwdROfx
a/T1gzPqYaOROhHDqlhDxB49/ZNtI2eQXKQ7r8/peNeM4SRVkSikh/x29LyXAYvhbKnncEo2qgu/
b2mHQx6ZE4JDbYppi4IVz/FCr09cbE0JUpFSJUXV9Hg0jHBkRh4UEdsh05UFyqpHvh65FewUTAsv
kw7PBee/PRgvC9yjO0wwEoRu5GQOBfW4N2/l9sQaFqwf7CTocD1Y7FWeo0BD6f6a9/m7Il6BSmnb
3ORVgiQoqO4MsvYSN4TRAIdm0E13hh8XkPAHKxl+3blBZnUDfF0qVAAv61+vXB6TWJOjlbfRVGNO
XpwlXGu8C/+NN/TagYoko1pnVfvC47iQWwOUU5NRznXlIarovv1+/gzie+Wxd3Ul7iUqvasuCUEC
4XXrgnDcJlkrmb7g77B2RQsNULBZpKkFoCINRcwWv1aCHVks+VOBj6OY1byraqJpitAE6ZY63eb+
wAwTQ0SXcWsgcytPhtF8JinCfY+1FbCcCZCLFGqq4GcArqmmVzqq9g4TaLRo5A5x4ahj46XxqoPG
pqoFRUIoqDA5oKd01rNInuceJMhYXn2vyDY9stoWxxw3ur11VeMSjEvEfm0JFRWae8XLCdJDBPTY
+8g5SsMlh6aUTLrlrhgp4aWG2tiLrubdEeU/hNbkpuTyBxzuJUCgPyDWu/hGc99q/4M174+8YZQ8
EH9re1gwGerGjGQ+0P1aYw8w2tcytV5UivBzcEjJLUr3MZAZNGvWX1CL0c6deC3LDpCvrQGfXMBa
W/S7EJn4LU14WPMLHHeZNzxJaKE9id5fRej++p69Tiv31ObTd1Vk/caGomZBwJ5jgUMjjv7im++O
Gh36itUeRYTtkgFm/XXNkJ4LWV69GPjRR9mGbkwvD2ZYRN0J7CO4bwpJ3TrIWSCJnDWD/COeURKP
ZUkngPElYrKuVchdlhU3ujavHtLMdV88an0xSfxJG3TGxRL6NQZcgS7RhhXi52gypuNiNOEuoRZ4
VJ28a2X5qhezPQwMt5Nn/Ka9Va7x66uI0BwQAdlcp1aIE2g08KsZ3BP34Z4qsnSMTHt7xzmQKjui
eYSqHO1xPCV9tTOXlAhF4N46o1BqJBIMW/CTdHNUTDUtw6hjOEHIN9k2mXdP3AGa4ZsHeiRc914M
6n5CgLTBifSqMDXA+KOwomObFuqijzi1sq3qvJf/voDtDndg8+GGcJz5lHZ8G5CDWz8W0wErcRMt
inTwFNdZZDDcLkHs3d1CCOqiRygXBHJju7CzpaS3WClQ3moYsTPxrdUtt22vnbs87+3HMLYPYznk
OxsScqttyu0X7z33HfI0qVUn1de4qfzRcgSgbDEqLY8UXalL9tgbBuT3u9mt/Qi1xmbsK9CUhmzV
hB2pCsz+UApO0rKrPNLOgYl88Z7MththSUJDx84Gi9hFaP1vvfLLsmlkvPsvZbMxSoru+VKM0dzt
moSmdWzmzqaTzM22JdM9eDOIWP7slqYTFaSlredRIGdQ9ZkI2LMS2nipvwxEwREqoPj4X7xk3t7l
aRHs53R6TkFRdvbi+1uvI1lDStM+oBK9ZGZsMoYtZA60KsOajpCG5FAfdpdbKGw7JvleI2SkxJka
c/2bmDjZch9zUoZGrJHmwb7VEixSoLxSHHJxRcV3r8OQWNd2Iws4P/wLq5t0bEVHmzzEljYjf1Dc
iSTyIIMkvLSxGf7TJZO7OC7AShyr3LY1xeBNNp5r0xhgWQDzmt6DSWiMvTt5nBD1tESOnVUvaWis
Q+uhUxPvdh9eZW6RA50lb2HVCRzB1uc4j+Y2aJu3gTT+O1zKoD+B/5ADzyNXvExy1s+YvQFPyTtL
GDHeHD94/i/Mv3WDP+IbKL6C5U1A5M+DbWNqJBVk1AFnQsLHatGhyQMNoJQlvzn7791SMxbYA4+L
Itstiiek+bMVc5szzn4QCH8orO5u1kQ3IzBlhF7YOXLLgT5Mu+xKSfGlMm4T+dIGpyBBLhKKZl8I
y3uf+nQNZBf/c3L9YWRskp54dASyEhMb9WruLPs+tKt/5S2pG9QU+b8uh7sOe4K82bBB/N29X7pP
StJR0oLgW0wGR/8mfeQOs+7RM7moNlIK2dVyJnO9fOM7M+/A+na2TQLiEgQfHRQtk/oKvg9eCxnO
qa4ZAsdcvFEE66x1bie8ZHyIDDvqzu/xLtgPVH70DyW2VEom4z5Ky0BFXqniFYhhfaqSZItItQEZ
nKh6cpwXb6LHi9zdHpnYcDbEhEliMqjITUH9hiCLRP2EQ2F8Y4IkTc/vcBt41XmyIaZbBOFOAyg0
vBJw4tybY0kZCdtiop2PdoA5bUjgXDWlH25Yv8u3pXfXvhvXTxIJXE+N2K61ZbFrs9F4o7xyE1IE
sWRoCGITzhE/DCwfAI6xx1MfPC85W/2gbjOQH5Kl0PjOyUKkMLMJ/hg364CflrBGvXmnwlLepzV6
k7HmcpimOtnTCwrnNTjVJoaWiZLFeLISY7wY+Pd2iZbFJqzOuY8IPOaOPefkXiEYZROeYneM6qRC
4W7Y5cYW7ZO/2O9Ln99ZVVtsR90SJnZ7S0Pszw9Whg5u+isAsZNwsE6J9S8ggfPUo+ZbBnSP/iSs
TeHiwOPo6g6SPAKgyU8R1uJIB0hUjCr4KFFlNxaMplmV7TYunX9NpdsHX424/nzHiPRUKWArVz8N
GZP0eJpCcNOmMLMHQBic4vnK6uLsCBql9y4tKbHpZU8IQc5WqKYVC4lJeNf4MgvnlLPJ7OgDRbAz
UT2QGNYbTq9hXxBw4HiTuUMkvTf/y1GhAciBVkHTUS5RPM9fLQL2C/74em+O0o3SDCJ/7MxP6WD5
v6GJrjvmj3nt2ys7Ncuzr5aC1UKqbZAn+cEm/4o5KK52LGBjlGVyvISsYo0RGjsoIJZTB+KqN8fT
GKAsVWw+lm3sJ96FvY1Ivuu9TdC42Y5KCDsSNyU7r94WcwNCuiRozv+leXZuNmwDT5PynRQI0q1Y
MFM16ZkIqEOzNJ/V+DaNs3xIyvFusEg0QguDTpXxmeiE8Z2XIe/IzShhZiZ5iwK8PVyZ7G/9XrH1
nBvpltibY6ba5sTbt/e6oTv0DtyAG4fGg4YBpCRkTu7DgROkcvSnyMd74niP7EVUHiiy5A3lBrxE
F3RSFMsBSZ4A4K9ZnvEUyJJSQHSUtZdfu9gQ0N08T/hWwH/D+ts3rVfC6Hhdy+Kjm3v3SFQ/EJx3
8ax2uqAa0VHs39A3hSKco0U8GHn1adrc5DPB5eeFO3vvzjLZZWq8A/3Lz1Uw11sZ2sfZaf1zVSMA
98EWh1R2J2Mi5BT5Zr0mC4RaI08+51kxH9rJQm2qq+re/Paopd6A4c1nmvLiTyApaDYDB0djj+lz
18EwCzk9Oo6RH31ymI6lC8slevBGpyoMhAEYp7K4BUgcRyaM4TwuyBhSPSWXgVSHXTjgeGX4XhFk
M1BlUGVTuKVakQot89rmJYxGm+uHLA4OFTb7tyrHRokD4Hbt4aoZm+y1FGqO/qsr6Qv4HmHfktw8
iL6E/uoLkEO6LtPmnMIFrDwAj1WFlTPvJwaE2qv2i1iaU1YGP5qhaUMMNaaWkILHKaSghujfZoPU
nlIEjzWOlOMfNeJqJAkm6s0h/5qyt4wRC9uVtNZEG3/3grzZIY2daAaERXeSMp2L7JHCJ2yK7Ha8
SgSQULL7hut8NWgf3C5zHtyw13fDLeatSWuUeAzrPnvtsMwZ5G+gUaCAvgYzED0lWuOxfB2K2vhX
G/Iou+wvDO2BgcRAZFqq6dOYeczi4pgHZKUM/XvfFpqGJCgPsmP+mdgqYEloIp/mMtkY+PZ4KxiF
Z/p76/rZNwz3UXoajMTmNwRHihdp5BUPrrYieNvK02XrBKjBww5kTmYvrqPHe4efwGvHez69l6QD
KLLUgOxREAVquXcdp/qKEJlvlHAbOt2bq8OF3SfeNyy39Wr8j70zW44cubLtr7TVO+pihsOspYeY
55HBIPkCS2YyMY+O+evvQkpXrZLapO73a1ZDMoNkIAAH3P2cvdce5GfAXIs37BlgX3j2ffzSloW7
sxCg4S5o6KM74o1m/WJI0RTBuR/fuulPQ6Gx9fC8ZucnHgkK9qhi9eOHkLTyOFVYtKkYOX4o7G/a
Efdu1on45Mv2M0xGFsYDiYIN5c69mcPShmmyIOBU/0CEs02UfEfm4vAG9G1JAXekFBTFMBvuge6i
zLdict9d2rd5sfG9Ij2oOlV5zQFLFvrgeIvWOuYULq8j7beDClrGplDTUEj0MzqGU6HRZsZtwF5V
5qQ2t1gHjv33RIktRJv0TpViKhda7q5QwmCbtlhWwh2AXGZJCVZvZHE3CzTCAfS6eWMzHqCKNYC8
DWWxBS755mVJvMPXQ/CwlPkKxduBXT6fOk21lU6Yw8xxCurvNGmU7DW0Cp+oLx4y9AdwggX1M/JH
7aBBGw9Z2eRJnrKTNNnuF2W8HMmxUilNNIrYRmXn7g1w5phKiNUJ/FsuLfulQdaEWCtbKXo2ABBw
xz336rdUsZ1dhGQ6tUOFU5gfU6+911NocOlxx9ZNRyyJmX2MWkYIdXytvAEaBoLboUqVnUKCFmpT
x+EsyOKUDGuTBcs11bgcjgnHMgIgn1GW2YQZBVY/Uo/9SNOBS+ksjLhC26ZZn5neIFEZqMYReTJT
tRw7eSgw7Trxi1JSM2fviT6weHNJZVoHTNZqCMFWAcC6SgVNLhy66AWDXRYb3xkX9HMp+0e6OSxq
mS2tOHDmsnkKE3cp4CaqDBzJDCo1STBN8FOwkFArzzrZ7Q8dyMQ80uJ0A+UfPFBIXJsrkSAbAtlL
n7800AjXqT082K4pKwvT1qKjgzKH/I7PF+D9augmwYssp8WUdmj8oFh26N3huaAON0/GIIfNmOsf
8Jaxv+juhemFMoyomrVfM9x6rXeQx8fl3pHvDo67k9AHCrPpsAuRI06r4GheWgqSBtZJ0ABXqqqG
qEtgJjrB8K504V0Mk9qi7umRUUhNTWQdKSGohp0mu5rJTq1G4F4dPPZfU3ri0BBtVHAotbcZ1V9b
JpaFKAVeRccg8p0sYpDRcFFtKmWBxnAlPzVbD6n87AR4CeqbO6HlL4ZHypvaQrSlHk8lXfWftmA7
Bc8tfRGsUKjkTXwXOejeJkwNuW8Kqd/UHPVGU+NwDtA7sKXmGZXTRQkHaR4GK6JUikGgZ7ew6CM4
OMABfl22qlHpnCj5vcy5Tbh1Y3bGIOvtSOGWRj61z6NuZQDavw0q507twUCHCKPwvs0NAq/nFRd+
To7JeFeIaO/NYEUZqkU0eOrVwTxEBfoIpKnBCd0drQqVUJZuDJRloIkzCVCTjM6pHqVlzJzYewRV
deI55JqIt2XIJj9gFzMvbAVBq+XZFIsJzMPjgeway7vLtsk19kVCKAXy1ahHPWVE+XKoLWXhIeRa
W6O0DzKJty0pPUrZGteKTK95MewGO3K+t6jBrOqD7uDwI8VdPZEqwDGx1GXtVJO44cEPCYL0oMVK
uyqrZ1im9dEjSYaEK4+JxqbBnxiosPK4sm/5hF8e9BqsFEayARPjzYkxhJKoEx5gWLjaW1vX2UUt
gniT9Fo1yTEvDSER986BSDj2aJZKqpTHKtwLY1zC+UX7Pa1jdHtHLon2KTqaTwpviNZPudbT4yNS
tfJURp18OoijQHYO1qUNGChKDT5Xl7c49GktAySbe0HqXxQ/3SlR8pZ1SfYZevquSoDhqL1/nTLT
28JyoQ0T4zZtVP41COmf426Qs2uOSiSMzp5Z+5Xo93csTLSlxGhj4JzTyaP4Q7/fz1wWS8ESgFm+
Yysar8l24EGAwKHAvuHlmBKqodvUGgHVxL4tW/c5jCqrSHSXhS7WVQNn0g8Hjd6beXJAQ8+6KW2C
+WtRs/I+FIgwlrWUzLRl2v2bTyT+KarFQUhkG0KHQ+O6qvOPtMe4cbUopyw5qNW9152z4uIkodFp
AvyYx71D8ZTpe6uQIZco2YpHdbjmo5WuFQHJUsuTSwqIly31PjKPWoQm1AspMoQNNXwpYW5no/FA
w2LsENtBGVF6Ze2nunX2CTLfSj9/wv2WmCj4j2LSfjdSngJDZGYHciJ3YltbRn6VqV/sUoNxQIBM
uqcP9yEQV+7YmdCBKcGptLVL4RYKvT/Y54o47rmB5GyROqZ/DJQeHKwKDqZM1c/WTHr0qkhEExCO
m5Cj3OmDvv/1rbbxIRMht7LEs0tz9FrFQ39C6kzXOnfty4jfxELEf0h91FcayGlyUJY1u5F9auXa
0ZGjWMI7C+eEf6hni/7USpgZmXRC35YDVMGhQUn8r8el8U/wXa4iLD5Th1hoTJG4f4RnFdR8IkqU
4Rzo2aU2KrHxp2hILCQHxccV4REoddBFtgahVa/qgFs/04yJqoh/3FSh/DBn5C3a+4S0ANiQouc5
Gm8afP8nj3gQPySTkcIZaXRjAJmwe+8y8wUPV7sKmypY9GZzL3lmVAa8UtuoUf5LOH8SdZ45pvVZ
1bs1HELxb9JOtP9u+AqHxCPVUqG6Wf8wfG05mBEc0+li45FnaZOvx6JsSHoZDGZwHrNjQG3VSUwW
oJ1L5dtie/xvzr77T4hcxwJeRkaySSQ3mUf/gAnHNql2tt+heKtiHj6+AnQW9REQX/Ux6ZlQvh6q
pDk4faU+63Z8xXGBQq3vv3CNv+IMd99TJ/je64W9nlx20K9LDNYdIMAtakPyrkcdexrVbYTh6Rxc
FJQohQX4qDSvoZ5/s0e8tY5JSFYHUdwkhwpvJ/bTAs0blnLq4tPCT7p75j1EEx45j1EHbiBrf3bs
4ZcseWHNUrvJTIx/KAFZgDXyhEJoJu0Id0gXgi3rl+UwdFvDw7DSoNIasWMurJJcJsvFCqiV1Bx0
KnRsxOw5bvRHEr4PPlpaE8vnPI5w5tSu+RQBMUkxf+2pk4eeRlo9UoiycuXbdBFzsphmDevzGfqy
ghIkVvgBS/mITTDmKUD0zs1n+QgyBSbvqJ4p4NEwDuhHYwLH62ptKgkns9HYGtEu9nKVnYAwDSq3
DxUt1cAHWKYhYbxNGiAM8gCmZba7bFtFLsDBTOG935A+R0tZUZ0J3O6tsQh5gsBPvb5wl2pov+D2
RjIE6SWcgkqlTOexHPxVPa3mfb84IGw9YAq7pRqYc+kThAse7s0SOICmJwur7RpSFarBmtWg4Hnf
CIScSIIqAHg7J8Zvb/fU4SMBqkJPPwtdvUwb6lhvBPge9EWe6fQMhRZTu2LvRj27RJUYaPt0G2u0
v6kVRB+/Lc6dQ5Bxlb2aavkeKjju+g6KsIHK32+6cK5bvK+OiwfZbnHWoXOM7IQlLgboNdkczuxd
9hraOR2Bbq+dyjTtUXYG6YqdaN84nFp7WJMGUqzwJiFjhOTamxABWqukgdxQp+1Ix8GvAaknT4Nq
TYMVNTUpD8wxtTjn0cOqinSdNkREUXpcpjVK5abk2ISbjze2YuNNmPhxhySKdqCZ0UYGLxlc9E1R
oNIqFNXblzrXs6f6tEJ3kZPx7fVwHHWoQmG8Hv3W3eMzVU66jjPb7PJtYbvp0ffG9NhG16jQnR2D
Xt3XuQEAQjNYp9oxw7PuqWlkIcWXJIjpuli6vrU03T+5AcM+Nou3SAPz0OWUQhtrPj1GXSYpoKA2
V5Xtd5IjuSrMSfsFqHWy2rHM6zDJRe65YDt5Dlrnnks0AN5gI7ue1BRqbNNyS+TZNREKhIhilplh
ZvvQN18MrQvOepD+bIdUbEXCwsyvs3NNuiIVyGBuDfopboJiHSk2cBYryNaahigiBIqwxUY7ubOR
eLvAYW2PTIoMxQX9tuOQqHCeaU2uaE3aS2G0P7DxI7vJKCYRBaITnPnVpi1il8YEt29KW6wEIgMt
I+uE5Hi7nen90O4zAAYQCLAbNOwgtJCSCpkDNykoVfSBfdD1yWyFEmtup/pH11jGEejIQ+kSscvC
BKmXD1orDcxqi/ayLvotKfDTUGBRUbdDvRGCpRDCGZ9w5OyjtyvCgVDswUig4JOOXnjJKrpvXmho
B9zowmpseo8mUPk0/SkbI9yGiVLMhVdfIoP9GIoMNmj2+IIVvtpnqIAxV/bte5SvHHRHidcOl8Kz
kXNHFkbBpI72YVcPs7gp+6sq/GWNcOIOJKOpouTI7PCAsCgvshxvI0winoj1VslH9sKYTCbXOWdQ
eOkxbIt31hVgREMrWTiqf6/q6GPMcziOxocxtceo1+JqCIpFFtlcsC4CkhBWJBK1WkKRiDLwLyhk
EffHomDNEpO01tPxXDpSAAEs82ddavIKo20/VAzfzA6iRdRTuSUhJ5s3fRZvw5zeLcpFQNqKRTUq
Z1pRIZKsx4H8wtbGkYYCP3hiuF46FkhytTfcjSyonbcFwKfMjp6ZnRpLpXQY0bAkwgi9BqDPYJnp
1LuVDlVkVor0pZyyLKdS67+ef6c5/g940mn2NUy2Qy5iN4Lt/7j46WoxkIbdRoi4wZhIEkABWCcd
npBK22BbutohS6Bf7/l//pD9Iv/8n3z9PS8G+oxB/Q9f/vklT/nnP6ef+dv3/PEn/nwMv1e5zH/W
//K71l/56Vv6Jf/xm/7wm3n3vx7d4lv97Q9fLLM6rIdr81UNN/BOSf3rKPyvfPrO/+mL//H167e8
DMXXn377njdZPf02P8yz3/760vbHn34j4cq0BUjdv0XBTu/x12+YPsSfftvzgdv8v/2hr2+y/tNv
uva745r0SnRbI1CDcNjf/qP7+vWK+rtqagYNLnrwRG9ZXMosr+rgT7+Zxu86sXYOrHDVIP/JZRTI
vPn10l9+H6+RemeqDIXf/t8JuPxlnPzlynFC/vr130eaYgP8p7QPgZiC2GQL+L1qil+r7b/b5dVt
IUxKJtzsqfgybAdoSiVPbHaKR4OhMxrLH2PadTMXx35Y4I8T7nD1RayuO2YJIBX2hj3Eqq/VCKdY
6yzUUh4rJkbctAaKzywEW0k2c2rayatDjUGNKT16ybZ0Tp0+od/yI7VB+yNN9WOLpxp/JXw13w6a
GSB5chN9CPxlC55VU59W6iUHqvX+1hmHN04Q0RMtyki15Nv1jhsT7sMmkxbzrdDpwE7/iasOBKEW
r2WgUPUwlIpkoTF9SFSwSnsYXNQhgz2vFYXniKtf1VHVFm5JbIceaDZvi4iYwvPSjtgWjsNe0by7
qYE90YQLpLXJzzV01kWUv+tt/MjtpkEpYxMOi1hoaUNGKykZDiGY+TxpA/pl3jqtI/JvhLXX89Y9
61q7RdFqrgqqUVsRYkNxW9bWVl9sWWkjV4L7cyTpZYTkiVEy3Pq1x2Kk88f5ULbJxhjNr57Ye821
NahlKvtS0djL0YjfZF7ZS07frJvHOutsp8Z3pvnha6dMAc2dF82jpAQfjDeRRI5qaU8USafZKw2s
27Z4lY19nAwZvu3gmAsr4JUlXXRdHAaeglsm+FmPNABZPDFgmhtCi7f6pY1JmWjhmsTmJOzn7GGb
WZfRdqF8R5BJRW5apJCSIXDxj7A36QVMQUtphM8XfZ4JtGOmmuzKR2rtRZffDXnXHeopBTTzhabV
H2YJk6E2iIdgp5A6yXXIvavRmG9ZDJM7qh171uNyTtIbusudJ9GrKo75MLtMXeZmqc1kkC+8Cnmg
FliouIRDJl3RrY3CYuMXw1lTWT473bUGqKDgZ/W9jZvjCUITUPC8Vw2owmx44WGuM1AMVqsc0Adv
hxB5fgGnNS4/Mr+/x2G6Aw6+lXl+UZJjzsKzKquza+G983AjIq2Ug7rOPbHJnWTHjHYSlViPTbbT
FGOZWwR3FvR9kxdVLdfplUbMrg3TTSlyzMtoiZUBThtM7zpHCEhKBNU0Qpwy+eK1n4jU4TnUa50c
8MZ+C9RyT+j4zMhRn2BMx3+2wfp5MKBCVLU2s7X82FXBrQ2yo6jLszpGazvX1oMbP+k7Ly3m6yTS
fwgc7l4Y4apydyHUjq4bVl5O4QtBPTVU7NfmIh71PdE1ywg8XZt01G6LbRISTuf1DxBwOyt3Tyh9
CQVoVyp0mkISx15hYzeiddKHa7ONDjWfyabHlKu8X4m+Mfjo025J5BxCSeRurroe6F2IlHQlSshT
OkyIu6JpcdwMOM+LVdOol5YOlFZi15bFRudsVXB37Op18GBA2taKN90UDbgbIziRGHYQYX+d/n6q
26A+ug6muwU2vhL6O9qtlUGHUZ+AW/B8pv+nslglBUmoMlzrNr89CL8RgTQram+NRAmn4rBgs0rM
9rwlRFZHHieQSZYojbmb1rSfZvTmHLclrWilsKpAUznhS9ytQuQvxbKtgcZlutJ576+6IN+sptOB
yRf8qrNBfLKMY+ti74qk2LhhdoxVLsYQnGrvG3qzXeS0y+nNcv+YqFCTMe01MtpG8YdVhFxZbR+P
1tt0lLZo72Mj14FprsTAUn40liYb+ow1Xel+sbenwBCu3T49Gta2RHrnlu4u6J2tQZ2pXkQj/dgs
fcauc48wjYSDT8zBiMWoW1FOmGt6+xoSOVAp4waH3qJNVhBzDlTSl02d4pfrl31qLh24xGZqH0jw
QmhYrc2oon+MjQE9OwuXhWZxe/fur9OkFxMO6pjZ7RKhI48+d+snEDlAA8SmfSjHbcJLtRGyLqrf
p6E8nXOjh7dVXBzzNrn4Yf0hE15FYJtVKgvBXfNwVogK+7RxjrXinJkOu2xxKnK6+S09A/NswoQm
c/bqE94a7IecUUTtfmzTyxACt3T0s2IE67HKN37gABf6zKmKdaNB02ptD/7JF94a0tbWbJUlMKEF
EDXW7d6yzao5VvLpr2nELj1UYsZU08cYUPcDiQzKkX8Jm1q2OySnMw71WPKw4F6WIWSuQl9CeAKy
jaPBH59Db0y0CEBhwHLoBFjM1kqFKlq1t7mfsDJG2D+aBEkmRybU1aAf3LFHaoNaP6KZy8ugSLDY
dNz66lGPlTW9vAse/ju69HOG96uNN3o2le3tQx8hTnLTLZtVFGFzvSX2A+eoohLuUvbfBfEGmgxp
zOlnxLavRpQe3bggdDGobjSiehAjARIiSeLINKiCwVs2br4L9OaREEXkxfbBlc5WcL4sIlFbUPmx
L2EfTFt8ntOx2JkjAHzP+tQU9lW97R4V1T4YtLVTTnZSPMsKUQ9pB66fXjy44pRDX9R8ONpgs4SK
UmRVctQi/lRKbER1QZZkfxlPotGfbHvpbEfIxEnNNN8VLbjmQXypU0S/JvyvjnVHEt7kGCKYl+aK
Z93OXLD1xvo4HkdRrtW+fVVzcQvUYdHlJWxThoxWLSb+ozvcKnCSrnnkT47L5VSVpRiVpTlxjoIf
Ss1DFgRoL2ZuWix79UdiYsLKCT/hcWvGK5rOkhagkKyBmmDpjZAOrBVVtmXeckkSFZlNtcCvvSbj
Yesrxa6L9HM1dlv03F0ccR4jHtRCAYUAAS4v9gaUF3ruzDzdsj5LXJ8KN3URGd5s0lukob2KCfaJ
q3GOfwDDfDWIDWjKo1PyIErINUZcUzViKwmCDzeWiyrA71bTk5mi4Twz61nDR8px1yT6g5MCEGKY
USWZZbhLG6fftGk879qrAe2Y4tQsZtFAjgzCPpJxKLbqFb6yyF9R62cniKSevw9Q0ra1v02BoyvD
0TDWgt3eNAo0+dVgsZCpWOcKeE1Gjjh47o+iQdzAVXAsbbo155bM6De5X9PBJAKVBsoB8T40Z9W8
dxgxIVkdpRKuI6+5ZQOahtiN36rPIEmhBAMVKbExkRvxYiEXchBsdnl9J8f5oQfKlUbcwWm/wwae
6TwMAhgdqAFmKuKp3qGQ+zWN7zSLLym1rLEJnp51UdJi3aHbaqPh6jThLXblLRLWJ8Ulu41PHu0x
GuB7kgpmIWw7Ddlpa9NLc7ZIsdZsl1elhvsKfHcVqjtJVECaOxvfLSld26zEUwo9X+kECqNyaDDH
qy6kWf/h4abJLOIaGHqI2Ii6iw7Z8DraCQ9ympUhOZc6dnEWJc3YQXJp7xagatdG9koRzoJgUpHq
co7QmFpPLWxvJU37uvuhBJAwWQQ2Ko1HHjBWs/Qj6xDk9aGRrGsA78+JiFOWkGx3UjfOk49l4JCH
6qCU4xGbFpEX8QL+zyXK6gN343ygrVGa/QIAMcUbHhB0oOdd2m+V2jyYUb12Y/gazbgR3EAjEi63
2Cg23DUNXc8sQs4wim6nlv0WnvdGlMkbUoGNk/H4HPCzaf4Nhh0tD8pHYm3EApUf+BOzpTRKL5Tz
jJzjliWUptpzZjhfdtW/Dmb2OYTFi62zLsNehcPlR5+9gUu9mA4jMSjSo0IBFm/YWVdCyfPKf6Wo
sA5JI/Yi+V266cawWGF00bUcITPlxOO0w0rNkZ9l2d4kb0kd3Rcl5CSwwld4luIFW9ejsqaxuXRS
ZkYDSVvbw2hglWpNDu9ZjQuwRkQImOKGQWsBoWulef4rdRRwi9K/6MhzaFR/NyviT1GG6eVNN+13
yw8eIn9A0bvbNFJsZYEUAkZL1Tyoj20yvMk8QklPuVdUb1jUtqdpIkylfHiLnlqa1Y37pvEeVc1P
9PZ7Ke13I5gIIgSf+v5L0cm7J/yTZdPl1K9Onb0hBLi01kdoErha+rdgVH/43Utg6zsgSdwK3itQ
6Vc9zT5NF1wq8hsMwtQqm+Y+vdB3zYPdR0HpJw52vuxvXjI8MveMuOmAgvSiRumbEQz3Mi2OdTFc
uyl3Lj1GrThxth5Rl140szmZY3DLRH8fnB6N/s8hh+axhrB3LZ84tRHxx59Nwc0WWfO+osqqcsvE
/ss0c03HOX0KV4WZqVi76bDwLuxs/6tlZ6HU7Qvt4Csr3tuENetNGHf8WKY2j+nH4sF71ACULEUe
B9gIDUUmisvviRtffAaR19rvAYwGHLw3VsxvNFDvAGD2GTmYeJbnedltvRKNsawfTl8/sJJPPWxW
rCHDXLnaXX1v4+SSG9qnOuAx8i560O8zLThRTXXy5gUcNwSI8tQXyWVMxLuMD40VbQa9e6aed9dZ
RiALZCX9vWYHGLf5B81++DsOAs63xG6W+JPXkDHujtXuQif5RJJ1wY1R+goRK9Y7W+d7JpVH6i91
g6wEBoWZeI9ICMDEzV1Jm5ex769AqtjFXAYTozboPmq51+kQLEd5tHpyLKpvseltNLe5t4194m5+
6KK5YRW8hn0GM5UUEl5zk5hZdYIZtDeRphen8m/GwMAq9LOfdLeyii61/F7o9rGrsy3ucRT69nuq
VB9j4OG6HfxXz07ekHxiAwoPrdE/FbN79OD/uLI3J0coXx4DT57CRmEhKO6JIU96oz0JMDv6ZAng
PHB1fTEdeJMq96j0jlrov04fKglKuE0fQeEfOnFLh+hCb/c1qtNdFzZ36GIIe/dF6t5//f7KPfVw
/HT9IbmQ00UeHQ91R3fRGNn9KE+dg0DIOE5v5Y3WqfC1yxj6z6JXHnRpT5B3g5b7vkMErjKxqP6t
kimMd/+WdtaxanxaKX8ZNqXw7rUtUbQrV1F1N4VP0MtVdEqgsUgMCPKkOuU2K2HXeNb79K1+MF4U
S3moZBDZdb+rZXAr0uCi6rQMZHfA5GEPPOntflxKwEs9fT5dy4529nDlha2DEPVxcElX4UjpFPmX
aWlqDGf1e1xUDyaJLln5RbLrAooZ3jmu33J9EXCXed2CSs99ugB9ADqpxHVa3zSbCPfUgkPH9k7j
GFsHwa5ydRL3rjdyFQQcl2GfsHif+mB4xtyRSmQfgoSlduYvRl+9GHYDXnBJKvcz5QbtVEYDT1AK
6z0pGnHtXf1sfHSsDChF3wHWHRib25qG5TT4phGllv4JTMFr1AVEWCXci97FPWpZTqJjzGpwh5+r
sz08D9wwSXLR2+45Hf2AItNT8Y0Z2nl6PRjF3U+1Z2/mJyu7JAXXCRyWKsEL1d2TOIAnZjzgfAle
E/dhaOplqOu7MMdNjdstNfq7aVQvTcwYU4anwEEGD35ZhpwF9DMfgwo9RJYL2o1Ls0xhoLr3UR+e
g9reIvLEYDKjYKhv9c8qca8Iot9QUGnepcbnTO8QBVf86Ybyo6vV9TQ7GP2npnnHjF+BglZq8TaL
fAhJ7Fd9aNCEM+xHoV6Usn5MxxQ4zrsZsxWlMiOc8mHr3n36jNPIpgfJonfYTfeqlWEYjfVdJh0+
Z/eQA1MmSr48V+6ZsE8ozg6TLXaS0TO0I4Y4lIyL7NNLWadHExRETVFKC6cxoD2nsxs4HbrY9K3I
cUi56I26jqJR/OtrijakTejJ5N5+hlV11Ah4COK3kcIOkx6+QSihar/WyWcBIYR8YU3rdR9PsrY4
v4Q5tkl3KL5XLH8SDfhk7SLTyIszhdMNMaIbg6JiUC29yptPC1TYaYu6NSErtMsMcuOvOyAO1ibu
AhW3KM5HxJ+vecywZj04DZrRD1Dstcu4NOax5b6YtEkrfdhb3rOiClE3JweIWtowLfgqfchu24ge
yTGZI6myzHDZEra8hICxScx0mWXIzCFFwOsShrNFu4f8I9+GVkcOVQIaC8GlH6B8vBQAINxoL9qf
DUa6gryDGCcYRJ5DLat9aJ4HA9O7Wmc7pWbeImKYtrS7KzUOGxw3cmeYgfUJ+PcMo8h0VaiJ+CcZ
B0tU7yujUNZjkm3C1l61Wb53I5a9gopRu21U/ZxRPZt+HbffovbNhdmFJ61BEcENX4TKug/US6dm
u7B4MzIqEHTJ+mohEO4iQt3YxXtgvvQq23roDJznsryafrBPq3CtVfB3OspZjDqLcuN0tmqVy5KM
O1KPNwjiDp7mrpil4mA+YgDA0giL0ZsLn7g6WR/KWocS7r5MP8lzyi97gPOUuzilAVXQUtInorE9
sDtjO0X4+ALr/rrTy4m/uooTc5kb3SYbShaep+mcAIhcq4h5bBh6Nvnp0sl2GKaWSdut4tjb9W4B
cuigJjxMlR3pFT+9rLz4efKVhHG/jIEKKqYL4U+2T6Ul5DZPQ8hAdn8MnEMUt5gRyCmIG3UCWZef
ekT3NzKbPR6YWaiSQ51TiQ970GJ6cQzdWqWJS0xSFu/TolBnVYRCqXLR1Q+lxv4OIz3mihfsDF8a
auYlSS32goof6cXW1SqickNwxr0p/Lv0Vh5Y47knialhxbO2fMymmPbAmmWI7SzsKaVhvRBOc5Zx
87MJEaRmy5pEy3kMvWBWmGxzh1wsgFrAnCq6H7ne8AdV/wzbaIbK62Nw7TsWxE2OvDtwj0lOiUgj
QMy1zXlraCe1cE711HwsEgUVmiI28cheWsm8mN8KcdI0fiQy+umzRUArZCaJ3Fs4RMn0cMZJZM/H
haSL4CNVn87YvJVt/AxVSy6t+l3YZXrsXDzttXWP4kncqKXKqkLh4DtKvEkFCGyER+RvUTTMXMya
LgcRN8TJFx2Yt5RntFkuzR6UQ+nS1iSbaZ9riTH3FQoJOtjWQONs1IYq9pEVLQjcm5e9jWTY45sw
mLxZY3YPZTcgICqR7hhUNIL+u5kBkbYCUBF6Ga8HrzJnrU/4ZREluGgieoou8BujogKfwoDnRbAJ
qWi3JdA1FB79z67zN5jvikVKQWEMChL/TK4eeL9lZdffOrN5xKJbm1AQZzbb0Jn2sLscepL3a+Lt
sSTb48y1nBe36Jy5ortQlCoXvkIO3oZLPc+H+y9iSV6WJ00OP2oHSatZFmtJ1ia+YmqEqZn8YFTa
SLs8iH7lQrf9GkzN+LPShofSk89RvkPSLnGtSmNmCGXXtE29SNPaxUsv4XyoR8wSx9DCgSM82C//
v5f6P+mlItb7V33U+1f2hbX77xupv37iL01URdN+N+h4I3ubpJs0VP/WRVU053fLNA0dmSpjw6KR
+bc2qmb/bru0vISrOcKkyfq3Lqqm/w5WCquHLvg/arb/TRPV+aUb/a+mvFBdx1ZNwyYqVtDvpGH7
x6a8FiEJSRs8DlEYdytwMs5bzTt3YImm1f6Av0nVmLHY3SkSH49eiGWe6hoqYXaJtm4ByOsNx+ee
V3qAIGZpaM1moN/zM3KlihJeGHe7quLVQLsPuaal4Loku1eKH0oFHUP2dUL9Jk93ZSBhW9dRmcNs
IgGyk+GFeIx2i5rMZW7XjH6Z+XijRDlNdqWaxbizStcH3NpSQ2P50K7qwhhPVqWEXyZgoQ2pkgjp
mGkUvDFK+GQqHA+GSZXA81v7UOsRv3jQja1G64/lEa5abejNh+UJNpoo8TYN7TjIiJG5zjVr2HYY
z88I4AE7BjT8+i5yj+pkyQjD0lpZbtYePT0mmrvvhh3J1+XTCdrih9HWBEJZVrvtU/oEhjBR+TiD
vyGRiHAA9NfXIpJuCUUq1l6NcgzXTmGoHy6Y/W0d+hTMdD/YgUaRRyOh8zASQ7RwU4FXwO3dG3EK
yhm0LNPXmGjZzjdCypx1KiaXgjsvch3nqiUqHeL/YI6I5XTY1u3gEoto9phTfKogJcVKsyubdVCH
CGf7UN4GUzHvQdVYG1/U7IbiqNbffUsRN9Dt/5e6M1tuG0u39BPhBDamDdyS4ExKoijJlm8QslPG
PM94+vMhs7pbZqnFrnPXF+nIiKr0JqY9/P9a39K+J5ky0FjNMJt1VNEbCv075qOC6XxK3kbsZSvf
88dfky2q7VDR51JyjfayXeFtt+sifyxGThp4eSsa5XVhp1jDCzwfkdo6d+i7WS+CDEaF3wKri3sb
griSl3ed4UD6a1l0cbznv9C9jE9jo2k/LPCDz6Wq5w8FGBEIrNgc1mXT2VukQuzyUqRVS9Ou/YNV
5nm66+mvk0FCC+mQAvB6N0o63M3A5spRtID1x0tCdnyNRQ+dj6eq2bc21goHJoqv0r5X7FY+VPbQ
4bM2VMzHXe03xspTsuyIEUkeAgTWODRNn5IYukvESM6+E5hnO3wKZE4lYGKn1qNL1UfvUY8nhcN5
qj3Ci8gfIJIZ6t6z6jxaY+RDPelo9TEfAu/YGhY7T4tlcEhoqdigl3D1Zt7ap6e89ZuJFois1U1j
iPBk2k1G94g+2Sg5mVrC987VMMFdVzR/49Ny2hYWfNTBy/IfVi36h8gq2SdJGHw1xeKTz4b02FH5
3HQ4zPcdWziKCJNv7qJA5vsmSisqAF2zazwtABIUD/VfUVukyLcyvX+2uxRHNZ/mCwVnhHOZmkJY
5XueIwwpOs9NpBLbgG93FqKtHL4ROXPhm4xL42cIHG1YOz0rq6vWaYsdjTiXE73s6odHOzDctEkV
YjA1en2X+SWbAT8zs3elRZK5oKUGom7qi58pWbS4YQAKHExQN5DtBp99Zxxk1AH9/pdvSI39RAM0
aIpkps2IHIw5GRGc4QIvlvWcj5p9SDRVJryfKDUnq24efCiUQMYMCYJHHTvMSSkFB/5aw8H1bDRP
XZNaMBzIWTz5RoXQIdazcmlJtY1WWa0SuGM53cMIfmdTDE00LkUPWq5qHJzsY5g/9NyQ7zaYApVz
iJzuK8jL1MQ071CTe5LMR17Ci3rwduwwRQ6gnvDFhLYsn7wGDinvDs0ESYcwarCLcVrp2rowy+w9
NPxqb2Xsf0j16R6thIYlH5YJndUZOH+3FIX1MPDnDm9szBE0WdOv2PVNl5oP7rl29BgdFzJg5MSR
gb0iQdFNTz/lQiQa9cokIxgejT9x3k6Rr9m6STG5nAqb0Fg/CzAbgxvY67kW3RN/A0fQtMpXaRdI
FUybdq0naBT6ZR2fa0q/v3GXKj9Nlo7nIGauR7auHz042M9Ah9A1VoOhn21C255Hn04E5GDk21IL
qXeLXnoPPfbb76af1A8V0MRjazfm9yrWcYYrMFEoxuBI96h44GJohx89+TJoPLuyu1jFIPZpFbcu
ndpw2/pe8jPVNGvF310+Kk4KOY1zhCZdUffKyyQU0pyzwekvhZOFr9wowWwxTtVfRITELKih/h5Q
2eV8hwW/GILkHmctlGlrtPdUwtqdIf2uBOpNG2Hyw8bVNAIZogLhM1FC8tDIstooUTbTgg2m5bCa
STKOGphPcIdIyhoN41fbk+Sk09z51c9eGwoJHBknm81hREf5rYy16AxV14EhSC3jGKuSw1IFwJc+
YzDCuNXo+t0jpFTQHwwjjHdAAR2Hq45iBW4/+N0d+4Fl6JPFHgYNyqMkJrSMv25QAvi9DeLGMKK5
jG3QrBeTA1IOEnNwmZAZYukX0r/PijTiDD/l5mqEEnsnJkqeokjl77QPpbFynCJfgV2ZzkTW1+3a
BBZTLzTiw0g01dDxLyKIPgQexMK5oEwSjwncUdz2iaY7TASADXnn8ZXxJ737jMAZdY2pJHiKNQGW
KPQw2EaU9N1+jGYHI0Xw33xh0PKEXgevIyUOjhJVOIC/gNlNAk4E8NSm4P+oYsvmt5i4WpdwWtS3
RFBtx5ZdjQ9+FWKqj8qSVp1nDBd2NNYDoZXdRnoh4jNLKeqHTo7WRtUt1ExqoXUD74gh57W7CB9D
DRn7fowNnXe6Yg38ZY+xZWyJ1BCc7goCHuCBgbaCF1kh1cNPq3AQW5TIcG0iXXs9B+qTi+ECf639
ZmYtZeIwr1yUrREWJz+60HSUa75f58UBHnVXFehbe+TV4HNDZE15SJ56V44ahW1aSEnM/os9JFlB
neFvpdpp6xaq3bLHfbKCtVOuOrQnJSaGdsKtRsaltZnSqdO2rbT6YcO5Jnon+hHvmqcnwFTbzKB3
F0WdRNsRWpXtwtAj3A5mH374ymqVrV2NOMOhLXqv6oB0pGiIU14ZPplhRZg5p1H4KiFvBMDZy7iU
Tu4OQ1QezbBTDwNv9USoD/WVUM+y58xOhYssx3st4hzYhSXa1zKKRvyHcXhKiKgpXTF5ReFW2VTd
NyiBFmkLqX+ex8ffvamNc35I5vxOdEfZaREb5pnyhem86+SrjCNl7SPk3gK1zh4JdqJS5mSD+u77
osQA50T73JDtpR3ot+id72GAjwRKAD3UUbepNp+Cqzf5zDGJEZPjl7WECX5aUVyA/yI72JEu5HBC
ZBjnhxx72ks09eyO7EHNocrjkKR3P0T0EcqC0AvR6so3Jagoh9rYJzOXMDobCE7XjlR5SLJbCdXG
JJ0LP34ecyT3MrSD904Sb063bWwBp+jsaKn7ITshLHTw5dYjZzhkVaSWxjoulHyjFZRGAJEHKb8z
9nB19ralffNUe4SLgDYbi4QcB4qzShWaO3zyUbbSzQA4oswboq6yAOBeFCnIjLTUpipeOgUE985Q
vjl+3+LrTOf1WLUjW1uGYziUiCZ1iKlwAASqriYpLglCd3VptK0FU0ILCECKMBm9jKIDdxzAXUIf
WYVls2YvJSS6+dj02Gk1CUk6CS2UOQIhQbwx9SpN1SSim9aDIXjKKDk6q1DXNJJ+Qh8Igh0Phs3S
7FNP8JgQ71W91oERFwU7GMSOeBngArTD3hR+xzMDIEjm8NC/eyzFFl1QCcNzLGS5Nltpi50KlgSP
K+8VuSTCUww2iZkodgAFvVcpLXsXIqedSYBa+q2cwMSMrUIhUIMPmroyyzIKSYpXOU8EyrBw0U0I
7PcA0da5ACq46HWNLsUAdVPq6BeY2sV2zDgvhZjQ1kPItqrQyDLLcYk9T40zq1F9xTyNowohBsuM
T64rpNSgWmCApejbkuq5I7ohJJapMckhz9TsvtM8/ej72nSc+oktlGrCHcTU0fJ/EOGkM51SCQZ8
P5LzySaf95ZUB4MPVKmR1y7w1MqQcBYFZnQbsYF3i6SVMceX2XtJUUcuCx5X9uJ32Opw+ubhAIs4
Si+Worf2NlJlYHOYrKZhxn86AGYWochUPgvRs8lFOFfeU94M7EM/Vg14GRNqVr+IKzux4jtjzAIJ
W16VoX7vTxCPNNZdxBDIwzoxIiZpulWdGNUrSBvCA9WSdFbypAIwqVD8DJzavomAMmnrH5VlGovS
tHGIjpz/abbmVGmmiNsx5y0PkDofLYP4Lxrhaj5Pn+V7EzqQNjNEbrpidXd6X/auM0pnX8VqUJBV
oEdQkOEyxZ1nPwD4QU6X9yG+9MgwfnZ+aGx0XRpbLSwImiIl9hEZmjhEg7BiyJrspcI8CFfEghob
DxMZSb2RZ30jaTWfgezDQxH62nPa+9bB4RDyHAyTApSWXCNnyxEt+8vxO9ZamlzZzqwIWO8UnbiY
uuyNe5p9qHahWdWvWBezd80wyKecYl8+Gy3lrRWJgcnhQ4nlE/X3n14CyhaOEAAjkJ9TVhG2NkvD
P0i/Y0XDwKgbD+R5r+FwwbfqN2xyEb5itUP9NB2/Hu9P4+bf4xno2i3gMnMp528p+ofxVK65yQ2w
Hql3xMewqwbpsb90SF+nJvj1WLMJ9I+SzN/afWlLTVdpbhniz2ur1dGHra+eBxTvlBrNvgcm6Ng3
7qD4bBipzQJ+HJnUVKlLfbyFoqZ3jlvzjNYnC9zwkYrKMliXblq5KYC7o+oiI9x8fWniTwfmP/dR
ao5QdYfSlnHtA60rYXpdJc4jEkDse264jVf0slxjMfwOfqNqdlbxDhAJnILjzcE/e4gfB59/3IeH
qDmBYZmFOBsb8zt1n/40HcKTfzTu8914tLfBPoJ4tAhueV8/vWZdo2Pm4Dr9t3fV0vtEstk+AyLK
KVEvi2O4RRDw6p+KlbVgmd+Jt2o/PaNcufEmfXrBOnYbk4R5WzhXjpsBMGjXTtp5nIMWyt8IEm0w
+D1ax68f659GjH891Q/jXNmaQwSWHOa0M1wVluYo/akM4RM7qd9fD/PpG/thmKuP3mcurJIedU2X
48MErL7KhBndeFyfDmJY1Dht09a12b/y8SVpxOT0ma+f0+4nUSeO//71NXx6qz789VfvYGyZrSEi
/VxIfZ/UJQOA7kAx+vUoQuNXXs8h0rTw80q8VoZ6NYeMfYGXKuXkcMJdu0KOuGjX+Y491ALp0423
7O8a8VeDzT/mw3clgwL+e6afkQvsknvUUlQPaKnqbH+X3RJ889JYc3DRn71H5enrC/30Df9wnVdv
ONR0ziYFuKCJqk67Kux9FHkrelfLr8cR81/01TVeveJIogoJtv88nqGf+lsCilx2UPWqdefZCpHi
49cD3rqwq3ddmSiVWLF+bgmA9TlSk+5q4sC2BuV/dGWsAo4jVYFJ92qkIuVLCBT93LgU1f2t2OIX
2SUHtHpudSbV2/36wj6/kx/Gm6/8w9sSpiydOuMhMf1ln9HvbZtt+zrP+s2PYHVruE8/5w+jXX3O
ai3DAXbLOYzIY8UzPPY3Pmjx6ZP6MMLVF835O0iQQ5/Dl2Sn87HVm+HgrORy/N67qmsdiqXv5rcW
70+/b6nqVA1oHOHw/fMmQvR3GmMC4EQdtjQfHLxLjT2L7rtTBJ0ZuDvAyF8KIYGpTJ9EEN54a+bN
wb99Dh/Gv/octCwbktgxzrFdPwT+uAeqvQ4Iy2tiZ9EBtzbxdfa0er5+dz691R9GvXpV4RC3dsxV
F75cR6CflBwMQUjySd88fz3SJ/tLE923IPZFM9ikX82f7RhTEQTjplUeIs/ezp4irRjXoD0Gqt/G
GC+JxMhufBrzz7+6qabOYBjTNUlj8OqhWlYZeUYrz7o3JMsW/e0KcQ7VGI1c768v75MtyR8jXT0+
3Mx2kkuLJoCS/LR1vQs5qAM5o6Io3o3Qy16rIJUQ/CkWfj3yJ48QDwU2c6ni2aTh+OeLqwIY7/TK
PjvFRCBPOnvwO+3ZSMlJ6hFifD2YZn3ynZj6vPNxVAEH6O/254fJhpJNPQyJfQ4IeUicel3XzG9j
gua/3mfTtCk8bQNUgEjyhvqmIRYcxA4geJ+UZDx7dr0h4ux+JHORycM/OuNLRaIPrf91DUXEGf+q
hH5QLXORGTqpRpAh8/eClHPDCfd9Zq7qNl8qaId853uYvObKL6d6KdIG4+i4lyqFG0HcaQpNENtO
AAluptXFRb2uyNbriRLROmRAhfFkNeH3mTdP9vwuHd48OPKTqS/VxFlabU/AEtzzIHgeK+UxLYEG
D2zzLFOuNX4lKO2FqiqEXaDax0tRgh+Lgr/U4q7U7oRF39URyziTMYni/kb44MtTmEA2qpSFrLJv
1DswvuUIQrxdSaym/x320VtN3sZQ+CfNswJAJKDwwY/QbfYXhgXRK5bLnkO0Wb0IikBpkBw79Phl
bf/MHcT5TeORz2WW20AjLDQpKKGJixE9J92Ich0VKHokW1jIxdmwtOXWshqS1OS9TIHNIeawM7nB
mfrgk/8BSosw3VQ85N5fCC6BPHUbUxErkvDcaXDQeiITqf6SI5H2vRY/enHOkRxWywzl6+QK2uap
7XGycmj1CT7QfuMhIsaQkcEkNqa51fztIIgffiVGgUe7rPJXy5PrgHCvCotsVWGMeNOD3464KN59
WdNKLLY1KVjBlC3t4NUufnHaWowBD1wtHkpdWRE5SuwBkpWCNsa0xbK5qDP7nCL/J6rzcfYYdLl5
n2LcgT6+ngMStKj9keSCIB6r9BZ+aG8EaH+qwIgXN736XfF2alYcW1I8MDuzL6nZgBXZo1a9yny6
C30ceeKCQAWnUrtrEg/wBdhwSlI8BJTkGj6/fpNJ2gm8TzvNKE+p+GkQS+FTw7Hq6FwPFzt+aykK
wdxaRlVLh8dwKZksge6CkJM7C5ZJwdpTkOhn9LQNmKADUCE6BcWyPWqzMJMOZ26/0GAkqtJcpmEN
3IIeiUIpJMPtAfWAQgsqOltsq6x9oEHlTlG0FZZHM6A8SlPuqJUvNF0bVuBMu80YqtCadDt3Yxjx
3NEpXwdh1CA6JYmmtDaJld8oB3y2POhInQ20fqir7KtZTE/os+mDPEfE0K2p0u5ivYOFNjxkBMF0
jvLjxjz26TTmmDPOTOiGPWtIPu6ZAvjBdaLa5x7D8RL1nbcBTb+Z7rynjEjCBYznQ34US21BUP3a
iVbKQ3C+dXz+ZCdlQq+idCtnCtl1vQCyi2P3tX1ORKy+VlLmTz6Ki/HGlH1jFGcGSX2csJsytnPT
PreaaBBY1Wl4orHp3bihn48yn8bnQxJAsT9H8RCvBq3nnNnWPxuBvi7nHu/Xz+yzhY6SkaValqTC
Yl29Il2o+8ZoklmGvxECYGA+057Ym9bd18N8tpJbci4tIC3SmNP/vJJJdyj4Z85Z7Sws3VBmtXyD
2AiyotS+Zf74FPRmsPl6zM/efhZvRNgm6AXHunobo0BxjDZRzhg9KIqbXYvuOenoP8zx5kBxEEoS
UmK5X4/62e7ow6jy6s0IBGXhovPOXuS8yVIclWY4JxMr89fDfHZ0NqmLmbrFsdnm/PznHY0gASmV
7z8Ce3e1JbHTp3DzK98hSvp265P67OT8x1hXZwevh80/jMo5/l2vmrksRH7Vz2HrLP0nVunkzlh3
jzRY78sb54dP7+WHa7x6glaXGPSW/cdWCXdqtHXMcJlm4fnGnbwxin31xMauIv869h/VPbnIy9FY
IKmN9/P9lBvyIuoNwb+37+lnH96H53c9N5uKMoX0Ec71yttgpd5Ph/g5XqLrXOJcX0d7f01D+cb9
FJ9eqm6SHgDiBkXf1dcu0bUFOgr9ZJc+xivvwT95axr9axA3FAeMU3KKbpyFbg45rxkfZsrCs8vJ
wN0nL4QZCzK6rDVbApd49q3Y45FasMNY3j5Qf3p7P1zp1SHFI5bQIwbjkW6zTjCeQhgOqmXacqg5
sLRfvn6Hbo02T+QfLlLTxpEYe/9x7Cs3ABWrN1Qo8P9jvEhv3dD5l18fv5hJYRRS9RPW9SKLraWs
tSF4rFfjCm/yAd3MVvLiKJuGLLLF/+ABMsfMWBsmUahI1+9MU+dNQhrqIwE5LtZgzmByPVfqaJVV
C6woj9YhXturr2/oFYlxrtX+OerVa4NBgf6OaB4TgoUE8hfiOcSd31/iQnlRK7lRtWzdOt6NyfuT
WZUtg00/g4nFIHXr6gOBA2H5yRg/BTtQyCvxrcfIubAWxjpdG4jsbzzLq9dGqPQ1bIc/VUvlcq9P
0mRnjYL8p0uApTvDDIVcHf8I4FezzW6tF/Mv//DazGNJaDmCi2N3ZplXN1T1DW+MfP0ScWXZOt2w
JK7Jr18Eq3J749ldbVv+HgrFL0surFVhXy/2gT8lMu2MC7EID+qKCHPXeDhu8Ck8JGcqBjeu7NZo
V4uTNNsOp4JxceRPn+OF8/3rq7kqIf1zMcLitSDSw6ZD8eenPUw4UtlhX9AIb7P7apvu2Cjt6xv3
7NOL+DDK/L9/mEA6a4w0VTUuIsnObYBuf4L4/vWF/N1svH4DtA9jzIvDhzHawBbJKIxL873YDWus
BO1GWwoX3Ps3XB9Ezm+xEPFOZOnC2HaPMTv1alHek2t047W/WoX+7ZbOn8WHH6KFTVRU/JD5GB5n
xybZQu6/cbXX9dt/BtGoU6kUcUze+T8HMRWQ1YalX4Y18XjGeT6IyGdr4S2m6iF1Q1e9VTK6NaJ+
tY9A0pgFvqnz2o8Q807ziP1DthBLuz7NI8bfvn6gnw5IJdySgukS9/X1JSLPVgbNucyuqHX6qOGR
Xcpv8aZaQZoJWA5ubgQ/e3IfRjSvLrHBmFrpEgWbW+zMe2vfXXDiuhSR15R4ogX+ncWtl+UKkm3/
/SA/jnk9JU9GU0vVuWB63znfuJXLgOiZcGE90ZtcgcC6yA1+4+5UnGiWLsmbWwVPHRiKb+qmcPuf
/2Gp/l+/R5qGrhqsv/bVhOC0tgoKwLvkEV1YvfK3ken8/J88WYmSd56qdVO7uuZQHdUYiusFNCgl
vxeLTr4J+6m2NpjXMCIeqGf9wrdGCuVAZRKmB4yrG7/hsykJLcb//g3anx/QEJT2GPAbUHXuTdAW
D+XSc+u1d9+741OyIqTO/XrET1ZDOs+gcx1bNa1/awM7kTaVceZcaEKjPgkoWP0M5WNDFO3f4/xH
sMX/N5LiffGeXZrq/b05vRX/H+AUJd/r/52kuJzef0HG+ugAmv+DfwxAwv4v21KZR6SjGTYlbyaT
fyiKOHnmjRA4ahsBMNsiFth/URRN8V+qaWOyZlfIRuZvwOL/oijamIZ4ex0U0PAXTUP+JwYg/Z9a
x/9ZvaSqsfryI6RNcYmjy/X+ZcoHflpkQ+QJOoIpiEEQZO4derRUy6awd30NMthK1Y6A+eic199S
jK2EM9HlKXSA9MEMJfBzwjyYNncIjCiij96LJtJ41xDnVgTpBS+t5wLgctyxobgZwwhTs+/xo+n0
v8w2F3uBOZ//AGB8tJOND4ChHEE123DYyFbelgYU05zMSkshKU1XtacKlyFcRG9J4LHewjvMbfWt
9Unc0A3AdIm1CgOVJEeBJzMvEUdD1LYXUGXvuyowH+lzAC8BGxsodukqXlItR7gi04T3tSi6ezRb
AC2icJ+ZaH6HOH6cWlBHsUwPSVyBxbLqYGPVbb+WHva7vqjvZIFbIAkP6QxVNtvm0OqJtW4S316M
DhtqFfTponBmx6ATKxCL9e9+TKStKfeWbf7Wyqndt0XyzZvjZJ0+XUx18Bvn9/cGYeGmJ4dhqUXb
ng/Z9bX0Xnb0GUrTOTlDtgT60a28hpx6dJKI2Eh7NR3SenXyXkagdqWYfkaJ8k1P8XBldr0W0bBH
aATOIZszkvvvVWJuPWMdZ+8B2sdNJCyiUnzdDWpHQf2X4mX3UX1FJLzmAp9wtCfuldz2rH2uY39b
5sMPw9zhUH3jVeNEE2D4IlD8kOI+srIIQ8dYwWIifLIFGrZOPfvVNuDM5nFsbRv0Fl7frPsq/RHr
FS7dcxKLSxjGCRkc2kDabPaztSVrUyYeo76l/JsDncnTYlE5dHYz6qNrx0NIbulgxOICljkJe7Rj
6vs0UlJIm7NWMuSiB+dszpyrLhkVMp2irefchdH4jKNiq2SpT+hjPOE2jfbkxINCNJ3uAK982aWW
7/ap4WxI5Fj4JpCtMvSLVULqsmUQLGVBCyLjAoKBryGSdjpoedr0wwqnvVrDFfccVtLG/5kBUpoU
m8jaftwFIN6XSsDxUg7+K5JHC+vphAKz4G7H3XBnhOXOLIeTr+V3jp83G2n2y74oiKHQu1Ng1b8n
3b9D+Lvt7TUYDA/kHmhmGW6JgfQXfLvfiwl/cJQQ9ULSyzLVQQ6paMcNxLgLlFpkiE4Yquk07nOy
Qag//xgzgQrTm12zCrnsNcHoJf9gcYAXCM29bCLn2JYWNf2Za6ViUh8JejYi7cUfvWPnm8e2mxbp
YMt1Mkar1oDQmY/MDPFkDWvy1zlOjyVetVgCF2mpXDfW/VRUB78vgMLRMsfzsZSEMtAWoY2sJQQ1
mCETQFo2fPBAelaakISDBUrkBrayHTSExEp4UHwPE+FfOM+qnU70IjqYZgFy6eQTL4XfCh1wPVKV
CSdx8ozmjBxVXwT7rpJiTao5SbCFc8yyLluFsjCWytEaUuXOH46+WohTFLVgndoabmy8t/QhXSlq
6rkih2BU6xevN0gzCJ8a5rwVun5EvCJ+7WFKG36rLsbBbJZja1/ICGw3qgQA0bdE2Cp6BidLy4o9
PZV92NcdoG72Yh25aq6WbTA9RqQ+zrAvWfHGm8leHcEUaVUCY16O92k6oVVNRjLg0nUH6GQhtGyr
af3WIzJNGvpbFqr0DOa8pmG65yueXElCHC2MYSEVjBK1QW0u8QMCilOrX0B2jBde3b5MDpi2xEQG
TTIAMU6/OrXALuM0F0+dwpXTbWfagT8/FGl73cI2kl+RPj4PXv8oJGCo2M/FUSOggwuHpGLcVdiz
PUM8YEm50/XhF3HA7DG1ns2liJQnZLR0cJ6qUdb3ovO7GQ+yVhszPpidBtykyjeG3v6Vpqm56ubc
oHHE1QQhm8Rqq0rxr0DqdiiJux02Fcu03cgHjU0MoLICgAW0IFGipSFTkoGfcgDgfO80Ypl1XMWW
7X2UW3feZB27FhtrFXRnDd1zRdI0d9s4xlFrQ9cO7tVR+U5TxljoPTNvl1nYvzX82303EaheLpH8
dzRiMBDIdDhYtTa39DB6G0WzK3PUGkFiiNmVhG+WP9cF9rBFg8Bh60z2O9Y5ctWijgyplCCE6ZX3
IltklkzRWQdwGXV7q9TAWOEOuqlePtodUUK15ABtEW0axROp5PeDSYSRVxvxqqi855A5sY1hN0ZE
We4aZrShFftBMZNVEHrkv/U/wppobmUOtqnJoghUnHyIEIxNEMFUxNzrNnkN/G5OZIir3CIKcsBf
5Q0b6Uy/1bp/U9qK1roUK5HC40EarNipsTYdoiPRpK+KUr6ljgk8ouMpjklxEHp7jHM4jC3cf3xE
G6U7RIl5V8ok2oQ2MGKdDDej+xEpvwdHJ9UWNDuS9WxV5+Iyd4WzBMpAVJv7NmzKhW/YL7lCDGie
kHVIqiBtQ7KRip6aVsq7rghYX5rpGjlIwJ60pAXBNPExnMYt/tr+IgvzKa8CfL1dlbsSOca2GpjH
60lCaRirrTFWSx2N4HqywY0AjzIOzMwbkfWNa5d1CpC06e89RK7kW0xuZMfmGzp7+MutfKNaSqA4
iNgma9+0RtknE+JsLbafImQKKwOehEvaUoGXIJujBMpxbXcm6RAT3N+0Dt10SLVtr/Mb8B1nKxIi
sLSWPwaSZJZtaCgsf+THdlGf7Ao13OV9Vh/bGVeQR82yNUgHheOJ5DT37jyV1adT8WmR8laXJKzV
Qy92U5C9pabIdwpRNdBP61MXklLiF2221lHcy6mHOi0kEoYoZHbtIb0ERXVqhwgvrgelzezst0IP
k62IG1JdYqt1+0Q3+fw9Nx7t8kCI5071HUjDBipgR4XDp1FyDRkOSgYLO3GraqYW5DpWIbs4zF0h
y4Nrxjnh4nXTrY2oBnQZgIeDjfLoJM1vYwAWhEn8hz21w6YbZLzGx1XOi6q61Zpjr/jGmlautoyi
GHkFbulT4ZsEjpfRt6rLqNbBVV4pE465aMLD1LA/7DxrhBOqbjwzFSdfOjjAMGdMcbLrRRxRsx26
hRqQLhREA84kyWznEIoWUVD4Z4i0NVyZa+QRDla/NRphPOZTuZqMMthaXr8aK5mw6ZARqbb4idPx
OQpdxSzVfZJmFS63Pnk0qhRdQha0+2jsgEXaRk00MC7RWAe92YE391IiQK1pulgjHlRRJvG2UPha
ldQ7FPnUb6Vd+vu4/AvoirOcrMLfm9mI6To3N8SHYv+Zur2qo4iJITIZbX8E9Z6damJXcazx6RO9
fCT1c62WrP+RF7XLpm38ZQ8ZdSsKvD/JNLxxuphOTi9OZQDSZTKybQ75qpEjTBEds3tXPKpeTOy0
Uu0S/PTEMCW569ZINg5mKII1661Psmld3iuhfwrjtFnnSVjjvUcDVU1YLFpjqNYqSCf0LJpJronP
PaEm0xUONOzkjR+qbNtK7swUECbklPeEoKuVk43zJzXWh8gIYKLrVrYqTMg6uEt/1T3uSk8oMUhf
LPB9orhqjLlj6o3q2BS0rnJCAdE3V6uqVIi5bqK7acxd3Tfdtpf7OM7f1WkzTOm33sHLhUf2CDaQ
yHWBPoJEr+Uwss/KI+WlqNNmVWMrIa7L3nSUAdwhiSBE69XBpBIxkLSHG7dZ9r36Iw8bbRF1ZrfW
ycgZgKe4VjojjPxhY1TODE1hGu4sdkukifhFeER+FK6azls4CVZbaAvjWoxbbDjV2iMJXdYaq6PJ
9qGy1iE20BXiknY5EtjZJMO0BmHejOQEaTU5Oa1S30cT55iclEZqBuK9LYnZ6jDIh6Q/J1xf0IVE
VRv08ywATINXbjtldtICKV5GXn+qGoKYw+QlL6AEGQ4JcMIJ3LJqOSRpU7PNFdBJUa1j68dFuDQq
FbQl9ue35D6Cp4qBrebIRMhFy+y0UArXJwKZ1GN1ADrLhxdhLJ8zTdmeevZPnDk4aUw0WwXpFj6e
SELZX7xKlIuxGaGyFZjy0xFm+ZBSd7GB4eaxtYN284BFbxErOmTrpS+Fg/LHJ/+R9AtqqReZ4cxu
97riWMu6wLFd9Gq3DKfpfsQ/tAHTyzzdxwiAMINBergAelrq4G1cnEGRCzzulyyzYNdoBeehzNi3
Le5KWxzU0XtKo96fD5GHFitgjsnOdYrfhqJtc5NdciVgQJmweSDPLfy6Ey5pjhxIRP4DxRqIOaMA
Uyiadex5hzHVLw1RbndKQraIFv02ng32iKCicxxgvWJuggI5lU5fMp4djyo+9E0azRXpLHpuA7g7
TiCxLVXsPeuKPCF+wTCZ9rLMINkn6oRFbXQ2Q1Lh+uEBrGRJx6GcOKQP1pvCDObPAF5pgTzve+Pd
e426lx6RKIIfrqGNAbGZnYFfifTl3BvLnTGpG7+Ur06nLHVQQjxM76VQ45+Jyb5pmo/+wXuY8O9+
Dzdd785Tw8ou/Qr6POllvpE7OznUe1KgRt3ESObjh9Ks9DxaTMVgG3I999Z4vd5MxfhRJfHaLGeu
eb7S8X85Gj3TIIDgO3bjr/q/KTuz5baVdEu/yom+RwWQGBLo6K4LAiRFUpI1WbJ1g7A1YJ4zMT19
f/Cu06fKXbXrdETFjtiubZsiwcx/WOtbi/1JGsKlTfl9C160jbsbCW9oKWmBOwySr1BVeM0xMXhR
PxmzlOGgOj9MtXgGD71b8dGGQ7KSO4EntkimLyM5YMSj04aS/kSA59RGuP4MuAzBuYiD9oTu/4j5
964rDPhI40iKT2y/tVZLsDfA6cnrqbEkLtNEY3lj4wkFkGIKNlok0W8e7abu9kGcf5lN51gQ+VIa
XX01pgwkzKxCntN+aQuXqyX4EXQGmp1i5jQq3kek5WHVZTepv3URICUIRn2K4UUxLr4dVDvi2MX8
Ok4EAwEFsDJ9dIfkh4SOcfIhns5roA9IYb93gNh2uT9ejLX9MbR1Eo6ChLFGGPml596ryuarSq33
JKCctxMLyXzaLTsQzvx4bvOUtkUMg5bxTGcwHcmmDdBLx1kuLdutdkSD0evmYFQua9jC3DuiTg5u
yQwlazB66n4AmF6Ll7l3vrh5au79rr3DZ0hD0WODWzBqV6Q3VOVIjrnXU8HmcGT8HwW51le+TdzS
ah1NV7O+IO5vD8gnKpskJmnibvYDTdlKquYW16TyfJ/SVpPZNhLsNkmO3uq5ySrzOLp5jNqm+yTg
oh8YQBVVbh769rGuhc0X01vDSXHUWTjGQDuwLWHQZAAx3g3u+D5b7XAeqFlDt0hfC/Juj52oT/Hg
yytPw8fRByeGUWzE9hJCYj/nK8FdcbeV9ln9XVjlF+liQVuhMECnq0OD3FcKl11l17jns8mCZuHZ
58ak7otj96LG8YRa1TuBQxQRS1my40U2AgerqpADt9w3+uwb923WjpEnlseeiDGNcCLlxazl/DgX
3s/e1NbezTGG+iDdzXL4jhYscuzyMtbJu50pZ1dnjDmIKCuY0jCG+0RMZGOPBswmp6DeBwOXZev3
FwAVz26XFSHIiAujpAcyDbdDadlJlw/MGfJqVwVYgxG2jkesxvs+ySCJbf+FwMwb5smEYdXqItOk
C/e8UBMOENpxvE+nXh1KK+5IvOILRDjUV18zYSGFRFFtD+2Zov+mW5vltDjDwzqs0Nq1gXKjUR2m
c6J2G6mI8tqvBGyH9tBN57HRlyzouX9Nuk1tDoIgVv+Lp/It1jZ57R13Y449y6J4I0biFgRQ2I4/
SvB1kQaJAKezxVBd31JRcIJ4I0wjZmiqdoladQt6Fec1LdxiP9X5LZq76uDGWLnhI/zsDPEzXvn+
l6S3AjnAkW19H7rXomtOY5LDsh3mCNBTHLkc0HAR3fVYkcMa60XeunN1hIwLFhfFsut1JJ4xI/K6
5E6RMU5RkFf8lCOxthPIZzg35VDP+1YoErh3yquKZ5zYpJ+M2UNjMYzx03S+Th3I3YT5yghE0d5b
x+y4bKkoc7ddoU66hxQYKZJprzzrdvC5x/x8SzUTrX0wnBzG/xiR1pXcQMy4c32RXiY9EMizEaGX
df6cM+OyGMl0qkCBlxOR4mLkbBtim8hPGOzdyjaDnfgu4bm4mxcZArABNDFnMaSi9tFDyAD2z0hP
1B2MU8CvdjbEBov0YMkWEw6BoKrx08jxmM84VFqL4iwXg+9EK8rRDmnyeTBOZP4ZEax2wjhSptc9
5/yh7IgCbm0VKpfU52WYdv2azUfL7yMloJ+0RvmirfSKGwx3skNlNb8gUmWrl0xmmGub3s1pLqoo
r9KOqs5zbQsAlwdkqaKxGvO7Jp85WPmD+Zu5IHpVHiTjLkerBTm1/+Kscoh0Nq1HgJvNTnuMNblH
vZT0sN5sJgTtw0teQHWuMWWh2ibrva+vCfgpLnS79y1bTvJ56te6A8ZpQYSdRvVBGLqyUPQUZXqD
ULK+NTboX04DVhbXzOCtfSekt+O2/9FMiRlBGZh2eXVoHRJTym540cX4OTgzA3ZV3OZMfQ4bi9Rt
FKbggRK3auW+IPIn9Bglh6LfFCAYKjw1BdFakCzZSX7uLYYPBGXJCbNl0BGC2is+rXwB12dgWBaF
eeLcOnNJ3Ira2UJdhqiD2sRIv2Q9aTHeklVzNps2DxEQH1JMvNGYATIo1vaO+fajpWeusbYm89I1
RCiDOSPNeWZyVjZnuVTjV7qRq2QLE8hEkoeTzD8Vz35SLA96mChrzfyTRwRsATFRoRUj/PCY16Q0
LKxAwFyZwBgN21QQkQhp4nq7IpyE4Q8jsqglcoEeE9qZnvHnZIF1V8dAVX7925w6r6bRXKd+ew9C
cQ79TBvhUBjvq1ffVZLLMoHLS0j3yMy02sISbvyRTkU27pVb109zKfrQEXm5X9xLg0nutgTBUjZl
GdWPRq0ZsINM3y5HzB/Pwjtg8Gd3XynjUBULLgSZqKNPtnGSThlxKmDzYXA5OwDuO7NfyptkRIXp
g7LP5kMq8gvfPkJ9JIkdfT6OYXUPsFGFRjf/EJqyLegSyCfavJrt9GBmYCnneW0A13A7J155LjDk
BlnrXoGf4m/n8aBjqdovKuh4HuvqxhRVcZNr8pc3OCoxPUsYG0FwWJgPNv1IlZIrQihEBf5JF+3R
gDjvrgVxqJm6abG4HPtZELkdP7mcUWENiyVykjc7JZ2BCWCB3h4viDTKp1rTxxD4gu1hzlmTlhwr
U40Mcx6gNPKXArHpxx3AS8ITlXNOM1OQS4N3wmegpGpyJru0iXdG6r0zKRch2sBo8FYYadnKrGoV
JyzBD561vLYD3FNB9sGxLyaG7dM19QBMX4sZrG6WBKwqkR0ZbW9lC8CSubzhBrD2jdU8gAggBGDM
XhOR1Qc/n0IIqZGKDess3Wd6ixs38L5w4VEj9t4lSRZ/5yeBdeTkdnezX0Jahls+2RVc3OytdCYE
msUUY6G3v+AwSSMASTyhI0N1i9krcQoxsxggCPNxVdWFucTCFqVoIHbO670obXjhCj7NQSpAgCBI
qlMRTK9gLF+Ctpv3af9iBYSRshIDrzDwu0V7vyTeS6YZsZWtpTY82e2QUYd6EAUGavlwHOQuc9ge
miVKiFYNj+UQ5GEjKAQ6ZZPfkepsb07BgyvkVVmyNrEMfvNaF6C9E05bn+9AMdOtpD5tFjmt8pD4
dGm10a+RpbqH9KfpJExl1mxkDp6APtFBvzPdhaWI+NlBUZhquR8LnpGpI3ezrgKCGNP2iu3loVnr
r84yFozPxkMryhfSIrrLaSwJQisKbqZK19Bbennwr63WfB8U06UVYEjkaR4uA8pCUMd7z+ASWSdP
H0ad7DWfPdcc0Iaalccs7GeimW2X1SdBu0Qmv4xNid6GdQ/xI/JhUoi/OQ6KkD1ARBBZcEcSSWlW
T4FihWVOpb5YiVORQ7XY+JHqVxNISbz66pxZrJ6awecvb/sqss3+qz+rJ2sRHiRhWBxpS7yNGRM9
RabqkYNkZ/STfbuOTAXpxNN5D6ogtBnPkAnDwqmi2WBOhTqnf2kxWBOIcvIp0c4tFfrcbBQXYiAm
nsXJq37kmfPWeV3N2J2vWyq9V7+1UCQawE4VR+bY8aj0Lfsp5RFoMUnXp0cqmmg0Ar3PWSRRuLeP
Mp27/ZxMd8znr2UibiyLWtLNYRjFMXPQFAl8HyT7us1eU6O9KZqfqybYZ0Sv18uXtFK35qr7o3AK
WPn2Jz+5BXpWPCZgDSkSxoeFpebVmID+6Wc0IoysavnNZn8Zxz0BCPoaA/50VejpoV7ya3Bi3LQ6
dEvdXwqvJtIllafanWiEg5YY+cF+MWM6MwJ1w2a7rra5bb0FINeyIx3GmZcQAt8UVqkg+HSxwkxb
rNodrz1ag0l+Hjz5zFi9KCsS+q0ejvWU5fABD3kDSMzriWYnec2v9HisfasKtT0WkWfMN07LrqId
AvhbZvwyOHqLnLJfssTlGjapPFZYbDbULGNJQX9XoKbmVl0q6hG1rO8NoJTQFizNWBSCVEex3mu7
C4vOraFilW/w087TUqJomfUn7LCeAQBFSSCLr6bsxKmOH+vM2ADfH5ULkcAR2cuKgWu8KqxmAAo2
7dyFvdbExUeZ1nMFGV38xVbEpnQ5eapV5nwbG8fae9bA7JZDYwze1UgYUM3zSi70W6/6IMzS9Vub
Fg6eRlJ02tSXNAZY4VbbvE9MfGJSwrIpYvBGhG5DD/W6HzkxfItHWh0XHENxrH6ZB8CFQyHqdsQh
f6+dDmuvZuSZC5x56fRo99lyLCBFtlJeM5JD4dBmZw6YN5h6MEL74AhXhPk/2T2Dl3DmQcMmfoUC
3Zqe+9IAXFh5X9q0vne0fnE8Su9WdMCGmzwP9SDOZRJTCTnGjc8epYdrbKo83vVNevIySR0eM6CL
mX71q/s4z1YVJX0d9U1B0WRl00kM1XOtmS0UgXgB+vRJrAKJO+SRV823SacA6Us6qKEjGogiqym6
fU+U9k6Y1BhzvfiMDN5BrZpM8E/5ot9wCuZR9+5OlDxuT6fp9fgIu+qSG21zla3VG9D/a/CFxW6R
iXlYQN+G40IXlQUOWyxiSclMMw8ce/o0Ypirff8Zk1joauNbHwfrvkSlQpaRequr7JvtJmRwOUwJ
nObKrB2GqievI1wTbG0V+bTVoZrbyJbZF0RlEhxmfu4FlmsfClxbGGdwy1BhK73HDESkEQ1EMJHn
TbIekeMDC/GTNisisoeOQU3UoTLnDyRM0mK8pLe4ytUKCcoW+6qWn7LiLrdXi4+wKu/a2YmmqlVh
UEoePdYYbJmh+udRlQu+gQ7F7DyUpzn136T24JmznZsCPyX2roDNbrKL14nuLtY0EsHA2LapfJZu
rnmRcXJaEouGxObnGKFKQzeExiSKi/JoCbBCsz808vdJGi7YMlyYXam+zTw7BwA8uCsD6Ju202oi
i9cfRWuqsE7rkhUy7Z7nGTLySK5mTrJVnH53WPtdXfvNjtP1MHbA/gcgaehVSF0Q7lvrujLkZIXW
wkRq77mJczR08TLYODALkln2c9be6Xrk3uHw2Qt66YNT63KX1XmUlXF7ou6BGVpOR99weGWtJWhp
KGHLn70hEdskPvNMtsFMjwVLB7d9FjP6nmkDZXMy8fPbhHp5xSOBLDNJXyTzMWjgWscgcBR+/F0c
Stm+LIoxUKAowmbefdyn4npO7IfVtDDjJ3UAtIzYl2Q7nhMu8H3j9QSD+Zgoaiea0ROwJKQmAw4V
xR6c1iD9gkxSA3YHyjmkPFjp0IceyRRRjS6I5EDELZYkhGx7WeZiWbvGAra1pr4OyRjHMSrjR4+V
ZdvIOmIc+FJBZIeoyIShf5icaYAulVLu1OpTtsiCPfJndL9qRorrVd5XA9+jPLk25bEWpKaiqljC
yqpPFnvqMwaMW2sWz1k/7ZAFxYfFGN/4ZI9OYJjsrLf3LYn6Uf+ISyYT414HRjQWjgMfoMFLmL92
lnVbL6MIjWA1d6zkS5yqx76azg0bNIXUZx8QTcpq5wHNAEmD2nqc4icmbUW4BO+WOMkbLzVOJgrK
Rz7oq8Jon2v49SvmWkE6iRZ0k6Jj7d4pxERbiu5e5i+py6Pn+LyPPBkUR/10mGf7erBZuAs2r7tm
xRXhpMaxs/v2YOrijiz5G6PNqT8byePnvZsDi80mqD9YC8Y3HRjCemundEeP4nztiMaNtEThxJeQ
Pn0/TSQhZGZaY6blSbVaArQa20GOZr0bnI3IMeqXZi33tcOGYZ1R7VQ++1iXJjhd38dERW5VIZCz
eOn9al7nnWKFbn9VcdIdBsO6gYfw0XEKR6uStJwZQa8JWS4gHz9zcIhlIUlPJ3IoH9UTnZQ7kDLu
og7w8jZUrGuMoSHQhtGmmKT9NNlMHr2UtZi4rrqqYu43/LBGUnFdPwm90akurUmoXOXlh3KUeWS2
h3RZQ9jMfGkClNgBjs7IkUESOi4jVVDRLLPshV2esOhDg4FwGOLbjuzj0rFsD5LdVeir4LWwkvfc
lqTTcFEFzQseFoKN39eiraJRoJsTxjlvS+/kNu1XO4nfEIrMl3HNg31gO2+A5x6RC57jtmP7udYP
5Yhv18lgTSdpqgDVWhwnnDGueHYdHPKqJfokBQQYQhVGE2FXj0UwvzNPNUh8sG9K12dU7fnvS0Og
3MooGqXOqBlIzec8qZKjkeif0AxwP0pCnLcPiMMvZRw6lEdfz2Ln2WV5FA2isAJlY7YdQr3f+XtS
IRpIEhSl7YghDk0H+/YNpUusfV31IUzi4Dzr/CJWpviIHymfkBqy3joOmyzDFNtx7yZI5fh+NyVc
AyuBbt0Yxq6d1id7nY5JP50yvj18k70iWvJxOwkZKVqOep++uwPqjSWNyz3xzPIINVThvMf431Fn
3C4zBOPEZ+ZdC4zylttwRJXtvcRoSS5n9WaZFiVjvizHfqBvdEf1NZjSmYqGUC6/GGbUmW4YV7UR
lVme7kq+JzjzWEq2wwPgXnOXeomFqEeLHdLLE7M0kJdj9iV2kkvZsksLBH8VcDjs8DRhsfRY7N+U
3fhtFqxLatRgO0Qc1q7U5UTNXvi7HnB7BCEeHXXw5joICYt6/VKVBHYu7aRgJVRm6DXfzREBiEkE
sC2b7NASeGDqmgwICg6GtkFUdU597Zm8IYI/N6Kz9iA2+syywvJAOkbmbejq9g13LJ2JisE+eiin
lOR4DQayjSZkXQCzIQmgHKli4PBphYJJzt1Nka9fZd8ANSC4uRoexzG/zakEvHnKrlGhRFWgvVOW
UL6gJB9ZUabvCHNeKilupwzCbxMD1zNFecOb34eViWTSD+JjrQJumcA6SQ6MHU14HYFziPk+EhT1
YqUVE4GaaYBMNBlo48En5TJq3GmgR5KXbOy/xvBddoSBF5JhXDU3Vyn31WFe0nZnY/vjoxonnuwM
fmZQbRi6n+Uy3WQzU0Iw2mAt26/umDYc8XEWirX5ltrbWhJcd0Maq6gZGDsyA+k6zS8EwDYntjie
xX5K8wHdK2IDO/upXV7iKf2GAALtAHNWa0bp5qruaFQDqbxpej1l32Nftqd2YRqBpCwnSBB3TZJu
egbNc5dT7J2ShtEpPDjGq4s8ZMpY9+OWZkkAyh75YLUHVQk+Yr7JkvSuNeE449wq0LNQOMxEt+Qx
25OupZ+Wc7FHRZtcBD3s2be6J0jqoFQ1qZLoMPats2lNNLmwimjLXlJhxah3C5uZ0MpWtwAXsWMJ
vN2U6twBk2FClhy6spa0kUQgpXX84RXeAy0DNf0AmI2TqaxdzHKI7xAgUeQBbdxV9UlNzX0VfGWQ
xzp/MVnAcH0YsSu+MCmkmJubLkSx94ED9q2fUM4ii9h5ExPmQmlNZAKD9SF/Tww2ztJlPYTeYTfx
y8w7J81qSLwu1kTL4Lw4ZvFZlvNzJYm6N7TG1SmQMBSBlYDvth5XeBLwRhEc9UiZZwetc7IwiLJo
yBqz36WVU13FFnPtuYLxhCMoaGB7lHVOUq9nsMLsvaOX2TxupTiYE+7DxXPZf0/ruVWehN+J7KMn
MylrsjpCnHQSRTBem0u5n7mkTFPtbanXB4rf9SEYmEr1OamUgn9UUGSBdfKZpMw9knjSB+FON7O2
49DLS/4AIyDHsqHDZVo7R8ZAe6n1CPMUYnsf8y1ByjdNsNRjJULmGci5ezSTidHsK183x9kgJib7
RhjAtbRan249fZlatKlDVX63vP7CjvG5dNCW1MXyU47As5sS5r26wXDzbKOKXeb5yHV4ignJ62cg
G5JNYxwTalrIAK7/TG+SecFXlSf3Y72w1RyYvujSe9eU/IS3pOyx/dduAqVB0c1KjwHmhGK9Jfn1
3NdmpB3jochywi3UtVPIg8N4IfY1XJiqKo6Vmm44KmcaqBMSbvTY7Gg4UIf0CjUjyVQZSeQG3WCW
uwwI1uanQcjxMiBo7hz/SbrJw+pkbRTPRM5wy3+byeu7ro3g0IlenSCcbxfRtvLAoL9z39VkLPuY
MNwoLSbzmBriJej4sYwYDSzsIc6P4U5o4R2Jl4SQugFkSti2uR7ehJ4IHJ4CRHkIDwohzyKDyj2Y
Ht8zylX6gjqyLUbiSXkzlRB1PQ3Fu/dph7opeTGabcXE6mZKne/zwJfWkCYXlOdFhdXPZ7U2nzEx
vVdxzeQH4Lm9X9l1wjyxSkKBlmY/LjpqFUcWOrEjY6Mz3/h70bE07irOnY7tWtoaTBl91wRyKjml
iUhdHNs9bunHBEqU8sN3oCFL32uZhPCPbu5j2tj0RU3OmTPjizZtEguF+nDK7DXOZnnoR+cci/GU
AHgkqddBMkuXw/ieqZUznIPTVGXrJUG2G9kj4q75Lkh5Gouaid0C5G9nkjmwgyu87kYUlExaQeTk
HhLdOh7vk65osRtUVQTK2icxlq0a0JWx9bklKzQDg4Mo2ooJ+IkRhmnGGaxaYG7ZXEoExM7pC+Za
NN359hP9WqaWSPEyWtq5dKCuW/Kxmrih27Z4WCTFV70o3pokPWBIYAZFvKWrEXOh1icnxmc7us1S
98tsseRwHtTQnxYbpS/ERKwLsUmQoFF1V4uRvjI9gRlqXCfkXOd5jhc9t6gtMASwg01O7jg1obPp
hW7mQf1IsuzBgLV9qlBFr9vupEn7OeS0xmKXUrEyr2aWsRQnarNHYsvVVdI/zkF23Gal+9TZBNBs
6BcwIeB6iE0WHh3LDHiyabNbz4jTKA/SNyz6rL6OpCLiEOQpKpXzIdY433d+ypCx/IEplCHRSCuV
LaG75bZZNXYDWwziVszeIRZJcEZHdt0BKadmro7VKh8GXRxxBo67uFmfpYJ55I/FZxZQy9cWp1Sw
SXyEeCI7PjmVYIeTUBnPsYXyIRaxAB1VEuiRsXUpuZSWjo+EbXV/bEojpV1gr0YiXGVRhJcUFgzI
NRWGySTFsU5zLAlN6zu0iOMZ0V5ComKVRW0rmZ4X4gYe28uSrc/CrnaSTJ+Tj1zQIsV0oOze+Yu8
lplb3RIX8o3qjDOKIvBMtTTdpwUi+Taer1g7Qor0x/JIz7xHJP0+tKV1hER4AYp8U6bZVxSTNV9a
l8a3Zh2EhJRGaSXGvF7OqXSPo8BaB1SQnWirP+F90Wl29kOOGoXu+D2duHrsGomM2dDilk37BvqH
K82Oy2iNvet0tfSOWJULYb3WLtYZoQvGpl+ztnTzCnSU/W7U9qkP5H4qsJoIsk0aNbOi87qjHI3v
KqdW1uspMFjRDduYBK/S1SBgTXuyJPc9n9O9l1pRQnLxtZqNvRBokECYzmFjHj0iFViwZDNHMFIV
MiLIzfD2a/A5N4N7I9C44pNnwZwSDtsSepM+6yo9d9y7yexXkTbWn56sCV9N39ttvF7pkml7aI1x
fF674Rl/B1PS5hC4wWsLkP38/+/Ce2oq/ve7se5t/p9vTbv0FFLqr//SqLfZ/f7vfzb89dcfknw0
0Q/14x/+Zf8rO+tef/TLw8egS/XX/8Xv/Nt/+d/9P//j47+TwLXRAv61/S76qKsfffH39rvtN/zN
fif+An1ns99B8hPWFqT1h/vO/4sp8dKbAAkCHPz+Riz4T/ed/It0YUAEkI5cBrwuTtS/ue9c5y8u
QgQrCLDu0VTg5vvPH/vuD1Md79gfb8Pf/v0/ak3ubFar4X//j1/MpP/y3nk4/1zLxd7n0aPhzvzd
A8/oIXYcZzZDY12Xc9eo5ykv7athqwgB71tXnbH+GOtyPcSxdUbXnYTCeqqTQV71yiDI0YvPymy+
DEr54cKQsJ4qfe2XMSJpWVw0MXxh2YMFYiRy42Ytz31HXg2CmoqgoGa50h3VMPHE9fgzxW0Y0rud
2d7g1GpMcJLJi+3V62GgJUWQkcHbWkAzL9mbXT+LOvSWethGZWovAjSDY9BcigpN4TB4TB3sJIvK
cY3PKBBgkvWMrRwh1wiW0dGcuxhAft2fxCwpAO3hjJlhOXRSjx+aZL/tpuI6U98KX/sXZ7kNMtu6
xiFyG1hi3tFJ0uCuWpEt77wtGmZcsd7VwbMosifWFyY+KcoekjTUcVkhvxl5/MGu85TZZKgIluMn
dx6qPRpUV6r4jhp253uFsSPX4O7vHsZ/8iE7m5/3vz5kyUXCngtHPIhtE3SW/A0oZAz90i+rMEPd
+hdyQdKTZqanHCA4pbdx7vL8FmUjU3HvUnHBnQhRoGbAVeeazJZnNEihPTMkXrp8T5HJvRf7+IwW
+zWv42+dTfz0ioCIZaxYiBSKH3TbqH3uq3trZXseVLMCzJnTR9ef/kiqfNAaryrVzc6J3TtvHTxA
LoN3Q251yGboEA8ZKbTylsTrl8DDGvnnb8gvUtPfvyEWV6spA9fxpERR6PzGZFBU+0Zpkm2MA4oN
Y1EyVjNQzJDw8tP3UQUY9vjhx8zEg7TCObCwllqyZSRdwY86ltLwBV1yelWL+GpFuVHlyETohY9o
CndIqsRelVwbCjpZAAOLJFXNMpv71Lb0BhR00WIF5bXrVN3ef5qaBn/79g+nolFH08wXpBi53OTL
OjXB3p10ghmSpYJwluraJSZt2r6TXrb0p4k9XYgShxWYY2Yk/h4Lb1V7/G8MNVI+1Ly6WyWFbkZ3
dHBwYxCNNh2czrluArM4DrNNC9J07xoPElFrrE0mKhJj6ufrzlDoJM3+yBTufmAGcErmMv7ujQwf
vK7vjn/+wYjNYf/7B0PoIIFThI8FrvsbP8LBJVF2KWOMVRbrYZKZsVfdUzpM61VbGYTjVAPBfzM2
+dYeTpCsw1xSqmCICo4JY3dZB5hTg0lTzyQ3k2mTkWvEdzCuiDTxXaom9D07wGgYWPAY7P/85Vv/
SBSBXrwxyQTcbulJSO7mbxAF4bUxSV9ZF/46MQXGHJxMDlOEmmqeO4KxRbxSyG6Pkmes8y3Dobyx
gysFwZrwb4KVMY1GgPFPC7WjIloBRa9SJ88cT3/+Wt3tS/+Pb7VrusIzAXQzOg3kbxAAhO9sXfTY
4niY+Pab+Dm1VYZ2A/HSLJm7utYYJsNQ7slTWW3pX0nRfUfdPt9ZefMUE7e+juZ6QDODBHs1bEzP
nNQGuw1fLGzyXYqgriYJyHWRrbgEZkUrcRlRx6ypwIzZ0Xuv7XcG9uMx2wLKPNzbGGqR1tGksaQ5
kkbLQ2ByPE/QUyFQB8dx/KmW6jXpPO+QBu2DtR2kll0/jnNGaGqBdsEupxvTTdU1drpnz+tzxpae
YsBavxtJemOMpj4yi6ijDj/EHwCCf3mf/hYvsD0Bri0lDB7bNH0H7yrv+t8BUPzVxaYdZ7gsZ15Y
3KLVx8aABKooML7o/jyk5zhlRwV6ljQ+u0AyWNgrXE0j/PVafZsvqS/XyxpQFtb/DpT/G/Dtjxfo
m8B9OfoEw/ffGBeZ49Gy4G0Mf722Lk4bziyWMbGBxJcxruEIHY2tMx7Q8DIP1wRrwGA5AxHgiIsr
1kQEvUi//iirDL8w2ed//mD+hrP+9Qol+9XtAPAJ1vg96WKcBkzoGXNcFg/blKH4nNjvseMjFljf
F3Zp7z2FMN0j9QX52YSqHvU4kcNxcrSNj9hMl71kjxYJcnr//LWJ329SPl4+XL4ytuOAPHR++3g9
P4uHioj60Gq6G17llq/kD3sy2vYl3zOqpWnfYUSkXTO/ZQ5WBUZ2C1NAZaONtzr6G2auospvTcED
vpTSjoYU0YSXf01SfRntlbGzuz7/+eu2NqrIb192XwBcplyEJ0jg6j8+lipY1EAsscYe0RohlvoJ
B6q4meCZUoEx0G4hmkZtbLRXdqA/Q9eGm/Dnr0H8kwMHAIhjWS6xmbbtAaj4+69GV65NO+qeO7V5
mgmJP5Lvtx5abT1hb8NYr8WZgHVjtPrrrrGPrc+2kNcd5rPNPk7MI9sScvnyMv0myUW8k3KKz9vD
yAjaOndyuFiO7qhRL+V2/yl7gCfjgBwu/s1PEvy/7yblMrQMm4IUWpv9Wz21WnJSdckTyvL/xH6B
MVo9BEdHy9tJN29Umycv5hc6JalwanUslpVX7wq1//XrI4aZnZO4d6gfvqnEbVmMc7Y12n03OBJ3
/VZVixZrhBVTOZECORC9N+/wGOGg6hjfW2OAl5QN+Ny+KfoHXIC4jmECv/VNRrnccCiWvnON8rjf
eYqGfoafsBUoZdK9OTpBSU+kp5xzAhIIKzou3fpEYFhyn8YWS8x5cFBwtB+EfKKjJw0zKwpcS7X5
9OsI8GKDdPapOEmfobK5dLy+hYM7QzixM2aUhC2ZXIdqWp/jwD/0ZiFQAiBZXrZrvWyTwxqzHxuN
5h7x0XqQrjoY8L5DwxAGRZb7WhMn/pARhvZ9ABuMNZLsyoxLHg1pxX4ei4HWLpsAdfPrw+5JGiEO
lB82sPv7dgnYmDi9+Ddf/19s8H/8GnkkK3PcgR/EI/U71Y23Pkd2482hXbgj+g/0sVYXXAzaq+vq
IxmTh46J6G1V+z9d5p1nMcfgJlCaov48ECqq9i6mg3jcpJgmi7kiWA+FXMJxExZnIr4novlbvj0s
FQrVQ8FPQElEePtivltkxOF5JXHO6blZsA2HnQZ8MgqmGDPOy308IcnbrsyxZU7j03Q1AVsj8pqs
qCWc9N+8G/+k2gE8LAHyCpSNjv17BECgVNIETaPCvljmWz3Iau/aHeZ1pD7bzwDpZz38H8LOpElO
JN2ivwgzZpxtRgQx5qAcpJQ2mFIDODPOzK9/x9HbtLqsa1PWVa2qjAzA+YZ7z0Uv9N0WzAILB/Wg
P8NqRtj8IUoPK9vsvXtFRy2k6zdZslJ32S3V8t/4Q2hB/usA9Dm54bwhk0O8Kv46fBApum4858Nu
7QfcZx0SqO3G0UThve+531M3eVwN7NpC5egtm8MUMn+vmpVnIxsei6T6/udt7sIUKIySxTAqbd7x
jjNQg6/3/pirY5VXiIXxf7PyXn7Mml0xr6ycV1NH2bmIOOOWjM78jcBhLg8WL8Rtycv2CK4lqXyT
uf5MPFqwOuwoGWFo4tnDj9qjaiA6CCHnwe/6E79AtzfC+bsv+ua44DdD1ZBe3Mo4JjQMxyzDKWSW
SxQXek2BOQxrDUltSG40bIr5rOcZaILF9MlECT55vKlI1prOFtKyw3YHmgmIj82nnOTuRzAwezVs
+3GaZuu21JGTLBhmCnmjWicJdGKN7RK/As/25pfhSS3l9ADdBoxQgOey+sjsArJE7u9HAfKg9jFe
xHiscXiHJdPf2LsUXf2SG623X300OgRm7iScKpAi2PUsxXTUzj/SjHLOKvU9zlR5N5TGt5IAsqtB
hB77SEoDFvoLm6mCjXX12+q8eQ+LZdkvTvecdpRWU5Z9N4r8h011a6pROyzkEq1FiPlL283itP9C
Ef425axrZ9tiSCAVFt/JehvthT1TXaEJEdWA4IvJsNfFl9SYolZaUH96RaxzvyCNj81X06XrT9we
hzGP6XZuVraBGpI1eTLGl62/nNe0g+Cz0wBcxxjnzxIfy2jj4UqbmgoD1lDJ6YqnKsMYhu5QEfll
h7wQtmqxzoV56HumjTMc4rRCfLeggrmjPopQm+uiuekPCfDzEFtytN3y29FiVFocEFZPqz68kbZ9
QhojIoLzsHGkmDVKScL4kMUow6gQ28Led0bVIXtl4hHqF9Ki+yc8+qhGlIt3hCdYYZ8FscsDjsBm
5tjYCf+jTvkEjv7EdJaH3pc/Eyz8uMcZOgGjP6FyHXed6z+bxQj7Ax0t/gxH8x0+BmgLoC9KPo3P
WRay0uioRytv5NcnOPKOQoYfqDB0JqaJigm3VdbiLyEo+tyOOd/BgNRme5TE6rxRO5KT6k+4EueO
zPbgm9WwKpMGe69FjSR98xgMnFbYavzrUg3tneP1zhvmrVtWS2OvSj605HI+V/Tlj23pHNtJPOZ+
Uj57xtQ+ZfOPYklIIJQ0na7Z7nNv7Q5ZiBVm8VYv8tm0LKuz5xcvcKXn76VbhUextsTqDdaJXMeO
OgEXBaKu4wB0kJG8H+y3k3S2OkzS5HH2do/fMUWo1c0LcyXCzmEq5ONC77M8boOtYC4qwovRssXJ
ZN1IIff3orM+iHOmvfK5z0vREMMrZ2Zl+roayO1vRoYCbrstgxgDlZsRam3nGHuMUKDGrg3nvk/S
10Da4EWbJrJmGoe5T3R4asfPWxpdTSQLAiiPBpBBCvMTrIHb/VKm+lFp5NmL0WwXsWcAdeBim96P
xDRQvum3xdBk4XGNv8guFIcBFz5pnk+V7VlkrWPHjgcef6+ebJJb10/Buv4cFhtLr/4DTKSMgzM/
N9hgj+x9IDR1JheQBDIWh1ARlIPkOnR7Fv/7gTY26vRTOFkDd7Vjnjym5SBB6iObRG7hsfugCOTO
rPmTrnENcvASloovhlCXYW2CC5YCpjZ6DDOWc0Xa5wTqCZcWQdTJp6DR1mlEUFkeEMoappHXd+vJ
XJjvGCMntDMezKFBV4Ar7YTc3sH+YXn7se5uyxCSmBXK8EjWLed9YaqbNTsvDrgU/uDOatXLNvmB
HjlSMvECLhe4jWOoHhx0bETXQ73hrCs5BQ1TsnTDDwuza/m2loY49uhdj72Mn8O5vqbeGJxwr30F
trJeeoVryid2E6pH2keW0f0i6eIZhxdiZzBe5DgOLA17K4qH8ov05TfcGPgh+SLR8N+7NvSC7e2B
rfWc2Fa0uGiPt6Z+OwL+TD7cxwpxIhnSSbPDLAwuSj/RFecAC5Mp6lL9d9aAcMAsf2yToErV3X4O
OMkEGTFHWLjgTO3C+uhU1sM+YHbL63I77LbDsRn917xBcT3l4+NWntilJ49F4bwXaXVft9ZzPQje
DTmXwiJtAzvDA+JYFN56QLOdGC7HCKfPpM7SQm2uO42kMnYF/V3UWVmy82rxI9MlqkmYcznSuSH7
fjV7brjtJGklbQh0GrrBkgxht62cu7ZkntY2wyHOgiOP+6A3lzvP5+YuHH7HIRg/z/5Y/zlt/1xg
/bhuZyZa2QgIFGtTfUL2pgP9Y3ajFI/a9jbYDucUWwfWrGfyWCWB2X1/aGmgzjlWFrM8pjiVLqwn
s7tuXqv9YnRXjDjpvjLzb9uXvBXzpm475ixJePPO3/qB6Fd+la0jmRfnsTMnRANTUfKj54bezDwB
1WBzCDHozk5bprkNT1XW8Ao1fDqEpuOUc0SwZ70qu6y6GBzOd4mTDVFQsHKcmYzgcIYVVNT3RdhG
6O/LWyHqG2dz8GT31skZmeB77qmY+M62r5IJy8KhthDuOwWnCd8VSAriwhT1mKDgQo/cyT/D5bFv
3UgMSDP/d09r6b75r4ZAb26E5bFEsdjj/GdPmxdxH4iQMBwAfvZr41vvDNqYw3J5BiSpUMTA00wJ
8LGk7NWhyLKvRpYipBAoSCat/g0S49+afT2E+PtDCYfdkMXIQX+8//xQaefEQzha/W5k9LuzmFWd
HZqlKJEEonTMpPfhan2eRK7Y88gD6o45+t/fyz/MSXwfiDmWam5R1/k7qoPIas/LUGjs4pEmPSvi
K+bq327hfpqW5VCQvbvbdifbecA5MZ/W8XPfcJ8icSzZqBq/BxGc19g4J+7wGWof6+11Fpd2KS9q
8rNnEvb+BQet921/f29MRhiKhTC70V789b0NmK6XNuE4JW8YZ6I/HWwB3cWhFDsiyYbC44sbgbk/
6eoSSh/6wIE1R56U/xYz9g9jRF9YDMGBs1smE6e/pnQdErEFMzAconGmuFt4wjC1gvoQFUI5LACw
QMx254vqKTbiEvLJoG7KbG5s3e9lMOT3QvYCreiCDCYoo1KrjR1zfv7f13kbEv91q5E4YNnAs7nK
hB78560GI8aVg0yZhwWzPK6KEkTVgDa6ovvTmNtxd+VGeTGA3/HiMOs9C34KCiPuIlM1w3EKGgNR
qmmxjOAIn1OGJMFMtTi0sDSgKUVdwXTABz65nXpdWy772Juee5yNQHW0fevaKGpuEtj7w3b6tsJD
35NbfyYnjU/8j12QeR3z8q2GdOcOC+6PmmMoxw/mVOK1KbGXrqMgC7WLh6MjvUtQQE6ijV6T99Xo
NZ8hdS7Qq66udt90K+/9cCwPHRo2P1eftzc7efXDPkXueScIAyLEg/KiSk+j591tO5nGIhWpwS9j
zcVx1J3U9o+RMVT0+sf/fXH+6XASHqh7k2GqZxET9J8XJx4mWaXEzODh0g1lSUu+HeHOhDTWpzZd
k+5xCs5z+dF7yB0GjqmppcfJ8+6bncmnf/k8+mb462bhSLJotW3XJm7gr5uFXVuZM1RliwbXZQ+r
CDmwm59XGhXk6DGURLti1zyQxijFne+pX92iKDmD4ZDWDCtdnFktfuR/OcT/YenEVNRhqsNjz4b0
7+e+Dfx2XgdU9ZSYMCxQLiZJjfp/ILubSVdF3Jaz33pRTPTtMQnz7yQEZSxHivIYJzhqnMR5q5UA
cYafNhJf2OjSJSlmbnIhYqsL8+CajOsVp47zb1OY4B9G+gHYXKw6qAJsxjF/DXf9JqMuEeT64t/7
DAjuHPK63icTGVaoO4Yb/cq8G0XIQiXsP6TZkeS5ZP3DZ3O0hodAfgOLJQ85oDdWhP3JtqxMO072
W1XmmDidWNmEPoXrjNBy2/JkZvbNXLVBeUnAiPoMttr+LDE0HrZt/5TceX3THLYHW6l7ay2pK+vr
NrfAFih9xJyVHVOJZ6dGl1x/yjxjNUAQMVDfRooDg0cO13Pn4l2b+vyS4b6CgmEyWkqq86Ss33Xc
CkzkLjsBb/y1leTOCMksGQKwlmPyVCU05lv50kxDHmEEfR7D9XGbqVaufV0FEul0mG+sHqk/dYMh
hSP3dpc89/bbtoJSgfkgJS5+ssKoTHWxihrOpbtts9ts5+cpG6bDkPTFYVpAWTQIuGR96mm6Qonr
Neutr2Ftfy2DCj9xkLT/fxpktBUdhsJh6GC80MmLoMLzS/+7376A7eW5shXEjI5nd2LmqAygQVWo
vhBkfYIicu9nGObTILkPqJ1vYGFCBK2fshQ4peYgA168mCug5Abt9NbrFz4r3VVXa076SPVl3UyW
10j944jZb7drcsrJWtfbExmCcrVvVOIlQ1uDWcwSyZlcoBIk2AnVQfdl+5w4O66zw+uwTtcmMvTj
EiZOCvylc3cJYvbDNinDgaMOwwT1AqgnuE6vaVCL9t+8Fu+C5RUzboS53fuzWqME+9FeAChgYx58
G12a77rzgSwneK29cIn4GnGoxzamCWT5coqray4TDnEEA7CQ5afEy9R5rlNMnyq+Fryo63K8JDl1
kepYZKPEpAKdk082jcMuKVFs2CudgBgx0G2KBWHMtPeLc2it2Yx6VrC+CT+lSq2HFKkPCuGxelnT
5tA4J3tyzWfbSbqXKc+jtqfXXy3mdLqptVKY9XdDuBaRcpi/SXcsj9IYlrtCiavnLuEtCdcTcmW0
iDGIC+yjh1TDOjHD7AGzDXvqZ6RjHCoefsU7HLBAuUyV75DPQgTSjYUxIF4egICVIyfOHHbW2VeU
WYAOZrBAM9RC/Igo/vSrFiQG+habbUreQnx0eCMJw3tBds8ppSAN80DSV7Ltb6BfNkBjzWnKT9s9
sJX2uhmqyILcUbNhf2zbdRd2IeZr3eQbyxD1S94cZAlXLQgdkiiYZB22LyOZKQSSHFj3H0GFmEh+
avaFkl+329MUYLkDWDK4sBwIDF40risG42A+5W5GK6WrBLtS2I3MkPf601SY4b63ISBI5Rxzp0bw
2LiRmQBUKA3EruFMmI3ecfRa38N492SpcDm6PZ98co1zjaT4IUC43DXdp7G+8LV1dxO0xZ0ELxat
WfyJ8YeFnMU6omuRO81U8VZ8LHVjIbnX7RmggPjSjtUubSX1i4iZgcDX22WGhyHExPOEJYG33Wqc
mXpG268eP/HOb/bbv1/XuBcSD8+Fme55lZPaGMjrNgOoG7FcpfroFkytXoVjQFdHHgaxXahYjzH3
cI8hSgcMDoVbVU/beHQbuWQlHoB07svTyvbIzuYZJi19h976MbdgL4ECHtM1WmITn8FQ/h5mSM1D
YDLtq5b4lDGsxnoxamK3teskUOHt+x9yE5lKab+GntHdDNmsB/xWBRNd8cVvcu7GzqqikaAmHFMm
UwvYTNvLYzuIW72imlamTlXVvcFVs5nh4aczJZ6bTjcB6fLgLW51SebgNWuTH96K4Uf1euxHiA5d
+13msN7gpYiUvQD+XrIYa2ayiwzxmpuBviAMMsJW3SGi7NAFN7n5UZR4wXMk35d1oEuL0b7vJz1P
beLhOS9CP5qYiu7TDOCAV7JTc5DjsqzBUO3LPfg6aE2o3K1caFUP9ma7f7RKhLW4ttdDlaoThaU6
u1NfvNQlI189Jm0s299VDv7xhZ6aPFr34Mv0IRYHmfM858L+2jE8/fPGgyIgzzBCu8Zlup4bkFcn
sE0eIFd/jesn/OBx8ARArcf9g5HEn5+GoHvG1fCWD6BwS0TH+2z2K5Ta/LR8ji9jaZGz2nxNfHM8
bffdGDMnrMefVTGnp9QenasfdviptJat4STH/VHtez2DyXAPMry/M81dIR8Gu5eMLIKSi6p3k+Em
BrCmz5Nj13+GrNvR3bOtgAvqMvyje9Mzdwz/0wGw3nl0WVs0uM24zMAscAfwQwg2iCt9pSReW305
DOBwHfr3cyDzJ7W8Z0USckETnIz+enMy5wLpnvNwqX5uO1XcBK9J27xlJeXJ9nb2QMjvOh/7B06j
du+FXXLy8f/7mBio62DjmuyS7/F+3uPZh8Qxmhd3Klvw8UVzZoAWHBxQGrQwvDQduJ2h+v8H3R+r
34tvCxYqTNKsgZqpTFFG2LGzoD7YN5PDGKKAyTCEv8fK5J7AmgHQL3xvY2BcCydrFqLnduwZ+DYi
7kiJolR3rl4jsaL55Bbhe459Bu7n2zYb397h26/VzAE9kWdisVudCnwm873S6FBCw07fbxXUOM/N
uerpKFq/MyIL0fHO6EFwsUrH4pb4p3gRhUKpB9sxdQFPByGkBwPupm8X37jG43UNjpZTTweBRT2S
tFEr0OlrhiXRt8v6YSysLwSax5eCSjHKqCDutsuWyqk89eBaO8xyUk+hYs8BeI6ZOFB4HCz4GV3e
H5Uei001ObNyjE/beRKEXLnttJucnPBw2v2dknw97Ca20qFFsXfbzrSp8OQhdpIGn53lH9Vpe8rC
R4W861hjYroD0fA1CN6MufN/zBPYrgXmLByWwmccu3WNWyu0DcZBL7V42zk0FcT8NTF/eVg8AZ4k
KOWlQeaMlokGy8cS4MTuawZ3i8tFmBU4H5MPexeYTDk8y1V7p4zPWcV7aAU+onwmutvC0GwY2xMR
pllu4dX0oAFQ7MWvZM7qir2GiTOO7+MAwSUImNe4GMsft1+a1AJwZZV/npf4K+KJ9ODqM2QbW9eE
Gc+OzepYGZ/T7cav4cEE9veUB0vPIcFzgqld6lMh2LBuzyECwu91avyQVYsbvmSE2eg5+VBK6wCN
4ER6LaShpY/s+bH1UQBvz7mheISZNZakUKjn1hymP6vTesHLsr67fv2BTzvcuRXHzXbAp2732GIl
2Ccjnnd6lyNYfhZEN63kyKQJ9hJqPJNXgGwkDmMZKWpyD+qxeKI9xFoPu2j7r23bEVmHT45t4yzU
m6KyM9DYO/BxpYuAPq5+9Uyg+5qw3oopOCAe/3VarItd5N7RdetXH76sZBS5X22+s1QP3sycoGCO
klRi4RelPI1tTNwAYqxouzVCVf8M5IgH/c9VZM5vTm/ZWuK005sEpKlcBqN5zevfXT61mrSGwtla
fg/pYp9njxd5YE4/ie6QdyFvlmPDqm1X9RC/5uwBzgIHrwFnwVz5ykTCqNyvzajLT1Xbc1/p5icv
hkfgF/Np1guKbazxp4sJDKLAp/Yha9NDpyuayfI+6t7W/oRou+O2yinX63Z9kja50Px6htLhOlx7
AS/F13rcJBg/Wt/6vq1/As2TIzQddPeIqdUlYXktc4UaOi1P29mT5eFPr+y+EmaGPjjIrb2yh1/b
I+kYzUfgT5oZR7iBGkAON2OHczDH0rECfC3nCy02SgROjWMvpsNo5VHZN90XB1TwnTfYbwuVP/2a
+LGNipEJ5nc+OYAuO0Zw1GvUAgc9bieEM4hby0Tmwpk87pc1A2vDuypPcaoKGJ574OI1OkuogVuh
sfQ5kuS1P6ZB/LqVmFLXDlsx2rCdu6JAYdj3LRv2izDyU63LjI6gmKRJusty5xFyvWsDB0vi8sVs
6jrCLf55GgJxHtX0c2sJ/aB5jIEyYqcX8SVMR9Qznc+OPKmA1nGzMxs41DIkAXTUK2puGaHVS2rK
nomgZwbrdxErRXUe4vY9I0UbXAEeaM8v0juf5ewmVpVlv2tIF4FTJfbb8kSS/oFj89BNHXVHB8J6
JQ8nR7r7R0ip9LdWrIowtr4H0yZQKlTkzGfY11RgR4MQEsaa02MdH9FG2GAOmmHYZ6PdPcqi/tEJ
RnTOZOxnKbvz0A+HBCvODsCGA8tpegES0tH2o5GY/fulRGDQAcQhkyJ+sa1mPGMIfJMDYzXPbY48
ctO1rn4bLv+CMQEcRER9lfYxs9GeN0w2W15XJ5fPPBA4HXmWBOUVTKi4SM7Z/sNWSUeUyFnsLQR0
GN2QE201ABDCBZIf1W03JG9iQX2Fv3GNqozMFukQ9jiMZrPLnOx9e0bWHNw7pLK3rVCCVv5DZs54
FuPJXhiaGr3uSSpSv9u8fPnTqXigXpXRfwonzpFYV/3eUj5U0/g4DfSHNgg9j03Bs9tnO38V3wtZ
V0fyB6xbcoRNAJYY6BW2SgtDVWvgpA1rv0D+a6gTd/etBm95dAAFQ9ztg3uz4RFb/DpWh5Vb6FA7
vICscRX70ccwtK4Fy6SB8mExGhpJKH0dREb2zaoB6g0Oz+u50Cp/lbFPOdUixzLSGhPYzM64Z8Zl
i56zZyiHHdZLCYJIM5D0NjrD43BLPHBIg5rP8CqBj6fL0/Y1j3Dwd5XyfyxQS7jH2N0BHqRC5dfD
DDa+bnVj3ZQvrOATZvwdSpEYkvM45pdicl9JPGi+1CLs92VBsvG6jBEAhfFiGB55aG3tRVv70hC7
ugNL1+xVTmRMUOF3pSe3+EGoAbA6IJ1lbn4cE2Hs/RrC19AiLKpndrkil0dAi32BT7HVa8FJaxbW
GCalVWJgByFiXQntcQ7g3F09swjvBDOfz56SF5Tx6TM+5lvRmMO9v7ioJTmZilG2eD1b8bh03ndv
JKybwZR77wX8/2WWPgWrBS9Q8jbNJ7u7FZQPiRDnul4BrmUQsGIXGBf3s2a777l3yYoJMv+aNjOw
IIM9STFe1tK+1UzUYDeuFi2v/OW3Qb7LTPjmGhJ7TNfqlpn05f15WdwWPHQlj0bePrVOzT/BPTth
Eb1zBJ5P25jDQzIuj6Lyumhy4MYU+cekZcWACt1zyF5uWZbX3AIj6qFXvZQz8tDp3rFUHk1i8jCG
hnQCJfezC0tqn1T19Gh0IzEm5Xrnqqm+coHHfY8HBzuTd3BWg7wlpgizE2Jr8U3gIWv9Qsc/7UeM
8gcr5SY2RJPRXvafJlcx7VNq4mqEC4bUaohK6fPK66ZzsITqc6Mkqkg/Pdiw4k4efdcSFB7wOewR
Xwix6t/XlkCn7cVox2bULkEFVzu9c3vyVt2MKIYeSjQMaebyjDxPhtGSbtdU3zbPEGqDw7CkJaNv
TOjmzBjKRUd+NLP61tfpe8x29xNoE9yApXoLrE9e4UIvWCc2+nG/vpj2ukfZfcsp6+/TuC/fSKa0
GGwZZHSZyakcVvd1rXAuQuEUSslz0RfeC2/fFCLRXOz8Mfg+G336aRQcBWzpxQ79kXyaLLDDiIuh
nicnFybJY55zsGcMedivjPG1Cp0flb3mUUJ0xHU0WYmQnaZ20/yQhIN1zQNtHNAPc8Z00J/To1Cp
8VpYPZochx+/9sXTUlfx2a7qWzJ26lhUMZACpwRxzOQWGpLHc2cv7SljIXsHV0XsRF6urLZ7JF7p
c22z9RzzCSSmicjRLPrnCblQkJ0dM5W30iI6yPRZjnPq32ikqsNSGye76tPHIl5Nzdos99boGtHU
SQizeTafzLovz3NeHt1ggn3gTCbLCXcXCvQZYNP9W+M08SFf7OVl8WZM4SWhJgDnT0wruqjHfX+B
8vo16ArxWhIteWxabzmJ0iagIFiX6+j7N4BnzuPC0Ii4p/jWj5TLpT9Y97Ql8OLH9JbIQjwBAUgl
g7mlqcPbOGUG6A6JFZpB0LHOqeP0kBwhN1keQxr2yPTy4LL9hYyLyFbZeMIRG2DKtFOCQ9hxScLc
roZJ4MqYdcWe7yC+riRqUFVPGguTc5h0yY07yDltF2t1RHEqEphcObkuZwdG1a1qSIdecQVM3A9R
VRdAagqcP8YcjKdypdxMFns9+wabb5HxQKu8mKhc7E/x6sbX7d4Z3fabsmc0a4lnRaoHCRkaaHdN
duTsF/2oxJ4Ny96bHkSfzQ/FkMLh1k4jPxnGaOYeGFzbeBIdzPDVDNeHLEsRtcfxS5kJ871hXxPm
qE6yuLQeVpU+Ta2fnLGSX9ndae0EHz11B7zcQ++dhFx9fWucO3KYnhgevfYL1wSUg/3sEEi52N9X
lAJEDVH9D6ohCUzBTxFxEH/OEbXvsvIlQ0L/0rngCouJeJvV7zkbV0qlCrzHDTloei3oUJjSAQEw
BXGqWe0dknY+JWO4oENV+7mOm6hOoHTmaCAfmTqDdTLzC3PxwyQpygc7joQk7y3pjfh+DsxzH+IY
Vp4ynkZTIl1SP5gRO6jZLXzGgbz3a3BUtU+eXVbfL2Plf4K2wwhxuA/GeL0vobEy6WmngzegIFgF
z0PrAl6rcvvCOMCLavq9pwTcx9TFxa1ie3Db/ldd0XiqIs1BY2vFwyZ2mEwkn6LtrHuvlta9Xb4O
iEJAFvjlbVQOEq9q5g84ZLbfpQQ57/vF4uymH7jRUkdsd1ma+o15DBlhXI1W0Qyg7jiNilo8I2oj
AdbyRBhH17uQ4ZoeZuj6w2Nz9jDkBjlIif1WD0RUWWgCIsD+d2EyfG9MTXMcAxt1cgnj3bOCByv0
gHioFp7bEMcgPz1Sqvxgvg1naxLdM2VA/7w2+T4wDuZaDEAF0bMYyXJGWAFwskUM29VlcI+FJAX+
L/KT2zTTwZVTHRG0o7VcszwoMpCONBg5fD9gVAHwuin2qlPJHPiBpXj84IwV9IS8ns/t2u97vy2e
rLlfseJhN3cNNqcjVJzICVJkr2v9pcnlR6kxUBMKc7aVA91djElSO1SnGXefnLg5TRJo4O2xJyAN
o4fSOOY0+WqsYcrRMt+RH6EIfWXPPSUNmAhQnuk+pCXIGpJBIG+oM3A1oFVge4rZJzRroSLGowMd
0PfoLDKmv7dKq8n9kXJ4q04t3eCxCHxtp8y7d5f+YQ2ZmiE+MpCJmx9z1jhfJjybRn6QrWk/pzjR
SdISw8FgJH9g5kcezzA/hG3+FNDJdIMF2u+qmEkcTIVQpdXax21i1zTLd1eM4la0q/iz2oFFEu9U
+OjGJm7bismD1lFFeW9Aa1LNV3iA7jUrJRs6Ledd4nNvl9V31pQbyUJ1pbhgId6VfYgQYJq1dRL4
JIzXExQ5WEFTS//G9GDrbRdT2xaYnWBbad9ZU+ELy8ozcGMYIitCUKuEatakp2FGrlYBaTgz+gXd
x+BpNfxXwKDsEEKzO+XN8lQz4tlV4okEyN4yHgf7lydenPotqwVpbP1MUQVdB5Ri/DqKAOTGdB48
p7ykBds8mjp2ww2jrX5xBfo0H8ngaHxBTtnurZjwBteTzyxU0scEdsDm7moMfrfCq0OOCW5b3JwW
rUFvYQwbwAv4M24sjmCY869ICY4CM54z29V9IOYDfcd8tM3pfhbV0aLW+tSahNWooogP9Whqsk6S
3AxXHdDsPzrEzpydLn9s1dIdTXP8la/WSo3hokhnD8PWb1fEpnWdUWXdKQhgZGmN2Y4R4Xsp8j6S
Q85gJNVUeaO6VgC4b9tfyO+wjtZM3zDmrNlQ+0UDwTZ3ZH+XD5qgPqnCvCa+Y15xUlGHNt4v1lr9
ZUsbVHgHYb5Vh6BHhRx3XnPpB+szIebJk12Bp2Uy3R6GeZDHslrWgzQWmGjGZDyRjWQXb3lf5gc7
JGrkXxQK5n9LFLAomZhPrdB1eJgw6/+HR6mrm1mYHd8MhNPJhF25aGk8mx/RMqI2aud9s/rgH4DG
7rjfqUrwtxTZ8zYCBZbEGVb135gM9hDeqn3TFMs9aCdWY6NMoIGw+fNQBM76PMkdpNr8gK9F4sCG
7GjU+hXWO8kS0ZTX/hcl6+wB1w+UaB5vXuhMsTz1e8Bvsvuj80/Uc1ksX0hx4o7WU/mR+ERUBxwS
YbWe8Jo/l4Z9aUAP7fwOyXzZ3iMWQP/ZMnuv27eaIMOjt80VtQ7YNugoXPeL5Tlv29AVcD82eJOk
FBX8Wi2gHH02gQ1rEat6Ro+kRKvxXQ16Wcr1JpwCroT2MMZ5d3OtuY5qwXCitFqq02p9K35t+vM5
BqvnWAkvJPnU1sQJuf4kbgFrPtKoKCyZDuKYJ7DDar7KhumI3kjz/qwRFqCFzw1DXDLRvANqeRbd
XD4KtMX71HO+tzjYOHnyn9vMqE2hVtI2R30+f3WqsvoXLzkE1/+StfBqNF2UY1b4D1q3zGY8a6KJ
3W1TQGsCSglz+wC42eDuMaE61Q+KP/XU5c59UNfNjqPk2ZCuZFmxBmeyNcWdW0xoicaUazKS74LK
A1xCUL1aCjcNQSrq2QHOcl6LvNpts4dYjW60zs3L9vbxM/N7Icav1UyFI11TnCxLJwelrXFXI2y4
K1Vr7kVe/FaxxU7eHfpLZemoPo2x5wU1EuWBREyO8hQXQ/doDO+UuGhHV7oCX+icldExjnldgVRI
ra8qMcYLg6ZbwX6O9AuG/I1iG1paVnHeBrWbNYLGzx59+w1d+thZ34i9SCDm6pdWwMebK+8JoskZ
mwVOhaBxPn0l8gGbS3xpHHF1GqIhZet2x8LAHs2gFkpvge4Dj82ilB60p/y2OqMUudYAnSGHVwkO
CVnWaDN4tpzhKO3xq8IYQoCSOR18/Gy4kVcMBwkFI/Rc1y/cx6DqWJyr4oJGGmSY5lXEdA6RARNz
ObhzGhIChzKkEzbZS8v79jehWt+d2v21PflVFr8O2h+iZYtoHDkrDMheW9Ea618YTTb6KvVnMZfk
jOv8gUilTI+RwBB6bfiULxD3psY4WXPwRg1n4R1qMuhx5ASnqULQQS/ps/2pmkGDU2lctGRY5tVX
z1rY8+iZlOBaXvIa8rYDgZDh8Uuqh9/kJNWHqUy/jJn1PC0kGgex/SPJ8Ftt8psxaN5ZwEWM5i7b
e9IwkFwmUHxNesrcq0CB9n+UBmRdGCeQUz89UG//cgI7/6Vd9X1H2LhD0T6agRP+Za30U79PUzcl
6yZTF4vAR8IgQIFbVQD0MsC1JbL1i2PFFW1T8mJD39nWkKwnYnJOTDhGjhttl4erdihH9TMdkWd6
dFSgEdH/m8l5AsmMygzZDTuazVdA7crcuLT3o+cy63fX100C8b/fLs5/6Ut9FueOcBw79Dku/hZ1
tilLO+kkxCQEBDE36UKTPctPMs9+xrYxnEzn27b32VZi2yhxK+0kI0byH8ablAHs4tXHPmL9cBBz
Z4H6PcfxxxwE4tjUbAkS79HWWcBkx7Jobb4XFaCm1VLsRlD//R9zZ9bbuLZd679ykXdusG+AmzxI
lKjGkvtyVb0Q1Xiz73v++nyL3jfXVhk2TvKSBBvByT5VlChyrbnmHOMbaU2NWjsk9DGVLj+RG6p/
uGL5eprFb4cUWjPtZW99ZX0vGNopYdMyeC2nL0llFq5aD5GbjHPg6WXf8+IR/9WSeSmakcvYYdl3
rKxm4QnqYJ+IhmsSJPfQugbMt97ifWotLBuImAl5DH99/JP8KZHkM+sWHjQcA3iTrQuJZENYAPUP
0r9QMnaJP++7uXjAt0HuspPWu3L28W4wrp40Wu5S1DmbQZ+KYyp1VCwhvaxe+tRWKbS9b2SSJkwS
IBgCyoC0/FJTXqnpGNfsvWtZzkg+ks/kwe9pLI83UdA4mxRvwQ4oPTbYaS53JdQowa56kICj8nLU
x09uETiFdz6QqaowLRSHZ3d5rl/9sIrVNk3MqEqoG1X8Na2xSVkNDpJqHnh9Aua8bXREq5SvKwPa
L+Io+edCwFjkfiEyORy8vbMNDBQoQ4gyv877L8tjQG/mREDWtdZYXwuFIMQZs5prIMcBtxNu4gH4
hFKB62voDOzrUSKMBg2e5v8MZI5MXVQek3qkS5nPqIHsWb6WYYuqSv4ck9LlLUsiy6J/WNrKVsbc
WHBRliKOoILEFUb9qa2uSw3G/5gR5kh4opdLnO18jkAraKk6jN/BBrEbAE3B7tsUyY8Ezt5xAA20
StRceiCd4ZERH6ax2e93VTw0T3k4fINy2UIg5sjTqZm8UeiVw4th6YmN0ouNO/BC3eNYBb8N8k6Z
C8XF0WTTokViHZZ7h0k/X3W9As3QLPVD8+wEqbbWtKH/qnbNF3rh7FXpfWXjkIebcuKI/vdIMV7r
VnssHI3UYYmWhewk1bFmGp+l2nw1Zj1QOWfeY0mTttYE97ifreBG55RNQCtB6R2TSHESA+YBenrU
NnldUyYUBNZOBYIYKp1fevOrtp30VBP8tcrkID7aOPSARbQZ5E0JTXqrM+qR6WsNqmfAvSZ63eEc
OyGypvi8zmp0KEofnkH434Qo2Ff8B6RcQWC7xH87blWp0WEZhs454dkGAMmq5YiKIVpt7ell1izX
GuYQe0+Zvg7rzhtVG9BrwJEK+idwdfZh+uVCr1ao9MMGZssHEx9EJoaGXJmexAwvzjSiEzGgnP2F
AHoUNrkuJkXoZfYZxnukgew1mfTQa9m3sKGEX/QWi7R6aHDiBFNxGlr9p0Imn6czaRs5T9FxlK50
tWcZbJknO+qV1pAaHqzQHehUeQxFc8anq15/kbIICdiiBetkMv8SNm3ciZrbD2bzVLFhdChB1wbp
50f1S0Ie3YscLvLxmyyP+nI8Xup7mocYMnPplNT5r1rBVmfyT+0gJWpa6J9GpN72c9hvSqkCAAsK
ZjUFaHnQG62ttDovm5A0O7pbRMOB9WgbD6F6Zau9lziGv12EFNid+TZat6rreb4J5IOjYsdiNvrN
KEwTa2dXrQBct2Mv/6oGzJmpeoPXKT4DCb0Juk4+KCGWqkgytjLDwHUlKTTx5/k0J1R9+WgaJBRr
DxUB1wmt9xutLq7qBkVP2SbqFtulvu3qajcY1bg2MTHvOS/v+g6WTRBoBFH6OE5Rniwi3kjVozVp
Lq6TEjaVdvq3WCfHx0AJ41VSgX6m676EJb0eTfd/Zdq5q6bZq/um2hoJbdrSSSX6j3SMrJrEaNFc
VLEdMkKV6C6MW9If72BIMxHwR4+ZWwRNNXgUjLJaH/Z6gYixHrpffpRlx27OTzp8xGKQon2cnijt
Pb3Sx5ss0btNNgf3DL0HCKOraGr0K1OrtL2CC8LIiO5mggCg4Embw/AaFDnRu+KggT2fAVw431cK
dbCG0cpucn0LXRvHpIVKG+LoU436kZbGFaRRQgQLn6G2j6mGLM921SuSR+xechVU+TFVg+C217Tq
kGFf1MEsZKGCKVqZyGZWwi/yjHVT8Te0z4FolQJqmpF403c/l3pq8aD1Qtyk4eO+owwTY0Wccsvi
3ZbDz77TaKUwSF9mN1VZPc9z+V3LiBTu8jzYx+QJL2Vc5Ru/ZKkxEeEbtrfLZySlzCF+LEVqRaeR
bqThTgRHHwYcLxHRSEoxHyZFLl88dH4kVDpZUrkL/2q0eVcixX4Ai0enqWSsFEYrOesk3NEyoRtE
x1fgeCvUtF3f7fWg3YdCqZeRtr0yqx6jaT8C6ETn0QePXUsfr9M6E5dXSRREPG+ScmZxF7vUf0mr
li3AHqzbeGBy2ZPmUnS8DQ7wn+WE8I8gRdnVEhLFRqxKCAe0AbqYSd99qZWWQ1XXMs2SfVQBtkNn
IEbKvXTUlkKRXrM3I6chJ7Th96yepWxsdr1wexLGxaajEoXesQLuc6347lcEGStmde6cWDlw0HAN
mzcLIixNNDGh78rxSojqqzhpd2X8u6tq1/dHEgiD4ATEujm0UDnaNu93IeqVgerIk1S7XjdVevQF
0iVwkHrDTlsRv+fGrQiIFG3PRVwdhQzsRTBj5YNTi/vu29K+IDHhZOK5AfHPOkyM8n2iUv6FBLau
G2EvX1AJsRpm171DXSwDt1+lMxyNOJL4HcXtWmYVZGtt0RYzwLHn/bI2qjCYDqZeWCcwjas87aJr
BVFcLhoggsvIPitqCJBnL557tRUE+1imbs2/ZTqS8VSiiwLsjmmzIF3Fhb6OCmYRsx39njvd3LRz
Ccm9tPVdncc/JzlxIGUjqIvG+S6x453EW86SD1yEaZ/DjG5ogSirmXbEdO54ct7fyJIWHdO4dlAt
oEeUeyhBfqqscaKRozr6QBcs4KhCV66nPtYMPQYFrmDmb0Vgmt5XuwaRnYZNhhHL30JpRucDZ3Vj
rEs98N2hcxhuI+ZfnhljKhFWzcFza9JAtR6IIyo9+gG/syTouBkMrqD8IsSWw4ZOZfcIKkMmnXjT
zSGyexRCotbJMgxSzjhVx1z7VVdjdqPfOvezLClXlbB+Mqp8UGIfcoFoUS0bJxkACiBmSTlOUeyV
jQxefpiPpZCEFujb3czOnrRKzfBJlYfMvjboVZ8Me7ymKBkOiqKrUIrMzFOmOtjmasyYjaDHFJ3j
ivzi9FCqpIrQG3PLsNmJgsNdhHM+sXNNqYi4GBNFxtzuqhwabkn/qpC16lYeil9SnO/FP6K1yqFZ
sw+Z1vxM+KeSCX4ko/acsq3Vc6Cij2RtAEPwTeRFbhdlVUz7AgzJLhtAbIzDHlU2udUTgpOYgemq
9nP/sIhTjFi+HnJ75mZuIos1EsnGc15OV0uLrC3oJYdE27kWUUz7IYgfhjHo9ghAH/qGUmoowSVN
+u8uU1SPzkW2rghGpdm8QfA6nqcS0RPAqqOpEtHxMsCzybwrMWgsjvSlTYdAxqT7b20XKZeIyiZX
kKIsMKJDP80Py5/rePIOqKO0PaC3U+Tb6g5S/W4pK8MA4n4ryPBzSt8/DWER0I4GwCRL+FUy3inE
FeRolVi3LQvTaaHHtz75531f1RsdQuQ2JvX6RICZ7fmO9COYyDCuyBhd9UZqbxMjZncn+ucf8AMe
BxrgyGd8ydzZGyWK9Zssmwl+Ek6HRS27HKP1zESoiJgHCnW6kSXjNpzC4qyRtJeNU7zFHs5eXsSU
ZW0IwJd6cBTMu45nVrNdFiFGN0I6EoxIsuEWFNI/FMikLzf9qEgv2n2nBCI6+5UXEeF8NNjOlb4L
N8vrpYL7+j4S77HsZZhaPNDKKMAQ9ICwI/hLZ4qzMD0mm7mc1kjkZWDTzPZFRaHaVoHmGj165eXX
yZFkRuHYvLy6bccqEsfRaXmbWdKY1hYMwWa2IUa9QvpV1CS5inJzgC+y6VPEMFZj7mc7NohjkbaL
o7IOc1jIHRFto/kdS2Cw5uFtPUxXpxfHZcupZS7RGs+6QPAPhWhVBx76/9wFhk5l5DgHIOv4LgzN
WxSzkZ7fhjCpblCCtobTwhwgBCcx9O9NqNYHbL1UApwDiaZdWxHl5lJLIU+qBhw/SR/e0x5btXz0
U2AGm7FjRKZPGglvgTWqIqPN6wqR7ddYyRU2L+Dpeko0iZ8VnBOKLcr38EvsMDzpW4rtMPU9X/dP
y3u19B97uZ7Rt/JncksPThANgx1h60+VKMuW7WJx1cAunzm2NTuIfwJVUqMnkfbE7Tk7mVy45XQw
Tjx2feaMV1Ytr42q1M/mEGAtqJiaZXr1A2ZGdJBCpqjMkG8TcJxjF7CuRspvfc6MG9VAYlVYzZOS
sKpbDhoN3Ul/twkiB18/Lrt/oA+Tm3fVXdSb3VU9S4xuhZZ8+QQV24WnFOxDJKAujXLTdm4q3bpa
WFFKRpiWToYuYYZ3i1TQnoynOjUmQnRQc6KohMMK0k7TDguga6R1eQBncj/gqdhH5Xgm4sBBzRGS
l9iSJTwR9DLK5wQI9QLAmImMWiExTnexw8he4C2XnpROw6RpknPIJJ3fOr4H45YeE2XcYsfM1man
3TL8fWp8NaQ+RS8aOFO18RUY2U2U3y1WI1PYniJjAiMkGxwRfH4zbe4JQUsAqcigGdZlmQtvgF0d
6EjkIFVzdsVtjzVuW9OtadVqPKPueBjNKDh2Bgf6sej3ilR2Wykxxv1Ca0h0HwZXEj4uJoZRV0rP
by2LCGOy/NoZtDpqCzIOhkLb0ngeyJgwaISImSIdjWI3O9rtbDQFh4Fw4BMY6VoqaTA3/rRptQkJ
TVwQmwiC2cUyPa8yth69hMHgQJV5Ee+HaoBodKChnkuIYHA2/exhYe7qnpB3jvCQ4FF3Mg6CQQG3
WIOHrFg5DZdOIHnDnnwo6BwCabGsK3Kgn3JZPwZJKnEa5QVv9E5z6Q0cJx/YBwAH4hBCGxT/dFrY
JkuNmducuiMjEm4iBqvWfJMKUBMcdE1wfx8mvU+p/f3jAvpIaqw5Y/GlEmyUburuo45EcbuPCjcj
KWuXRNpvjnyPWc09ahWWcgNIsDuQdHnifKcAdKjuSr/hoDqoL8uAOTpMeSg9z5mPbymJ2WYTOzM9
peRFvxV1nxcGKtmUbVocu4jRgMnLjaqAZSBGTDNaw3WK/HTdyIoJTi7Qd6YvusjC2aKgsNrO0U3S
sx9FCQd1lblFBMOeTDWJmUozPjixqnk556CuM+oXFXzbaek2FG953nEEHw7Lq7P01vOYVIs5+lX4
HB6nIj7iOCzOHK8+Qba+10DWQL6YTJpUGb7CBX0yTevOGVuZ3TBvCIFMKEvCX4oY0yTgHQ/FehRY
m2XzX7B6jH/Fxo/nQ1Bbtcj5lgmKVAZQOI+/SJYU7LCu79DnySvCokNcUuq3KGNvlIPe3ITwUWn5
p5yx5kRdNarPOMSob9IpS650+VMn84LPu+x8glQEjGQrRARefj+9TYHMGOoId8v6ihMRg0o67+XB
fogVTm3ATNWtItOOtWfYzZpMEFYq66dFMhE7DFmgDRyk3KwZviX6QbKpe6xawuMeJ/tRb7YjYsbb
BmU1/mAQtHWYbiXkG611MHvUlVNr7KcQzmEVBfulhrDN8TZjgxLXgKKT2VdyfYwMFdUKPSJXHHYC
DgZqld3Re1T2bZYf2TSLTWiLLiknHhkFhdslpgRc2zzPeodIBl+5IZQJcp9Rzt2klk+3YRKpBiSW
rRF4rtKs6byq16msAtIZk1zbwXrCIFQw8CnAcUG17LMjvJSrfERuQQOPPcjsktuxkYjQJPY3EQAQ
mIKHqjEfpMnZqVgwdk5AuEWjdc5qOaPbCGANH62y033XBNMwCbn9ej0pBCs0/tUIDDS6xlecOcPd
gJkWIStphQ62gyAprtRwSDaaqHY0yp5SVbPVBBln1RNNh3HX77HwRmQa29MpHCITSWhhnHGMoq1C
d7XrbOMnPm0cAKJeTeMS5zpoKQW50jon28KdlA4ibTyy6+meqpUFYsjc3/ZgVr2YtdIqM2sj9xTc
ge4zNUibTTFoL43BSOAi2wkCAxGsVTF+RcaTfDL8Vd8Z6VgYgph56BqPn33xRkJ6UoeIvukL8IfW
MznaDsHQI9GUJKj44ZZMGQShfJREgOjJPoL7Lr6tgoiqEa3TAj3vSrYaAGedchWPvZeS4cjRiqgo
cs1+pxwVXGA91ebjxr72J2iXKsCEwiaw8OTFmBfcAPb/nNM+8LQFrRZanbnxp56a2pnODYaytLGr
+0ynuukkzoFsIOOa0/R2LlCAwmfj2Yf7xIMmHeu6JQl6DH5LcwoNzMBobDNpw8aIQzFFuAc+nvg+
tbrz49jakUW8zAfsBiR3ZxNu0SCw2mj6SIhJw6s0H6ISHUgVwUOTS8x3L94FM/0uzZxuOT2IXEL5
mtA+h0p1KbvwdafxyF4r7Yi4L650/bsqlTd2kH1Vh4Tc2yp4jFX7u90gPVwAlV3LSpBSDLk8615S
Osq6bEDotaCG/jYpVHEOKvcYaE+C7VY5mGlzfqg5eynHy9zUARAFNwEVPk5NkEY64b20yL8UJsPb
qRlwfpjPDFjp4E4/MNzm9MuAUydPcTVw7NkvxrelKRLApiwSdOOiC71tS4dAZevWdMbdMuSNBc9L
K59S3uSNUecWTviD6lAFCbIe3VK8pYJXNee4wJC5vhwRxio50OXDbyVGb3GLepwctZeCMlIQ8BPu
uRoIMcdLKhZY0YIshQpM0B0bh+UnJy8IaSNpaXMr/dYGzToWWmi5QfhcBNa3OPBJGkcjRIE4nmeO
DQrG6ZfmeqICmJ3Q3+pG/RQm0EGXutoQEjGrolVFetNmgcsO6HVXehndLRP0WBWYj0JeKwNxuZAq
EEYM9GcZgXI0WdCD+SPNqeiQ2jbygijaML0IUQZp07GdGWjTnNpqoXnbgb/fLQfYRtuqaoEjVfzx
vPTzLWrxOuzHG5JnIBlQacjMLoQMJiE5V+QCMSdSvxNqX3toO9hui/Cw/OnKqug41f1DWB7ylr8B
xu5qamVz7+ToxHCazLgMPEZQNFZCn8xzqq5VG0UK5wOI/0Z/BbEFqqQ17FEHs/MKqkZZY9difHur
MVQBHZLeBTPtrSW9AiiFtja1DKRBibemuVKsxNnyAp2WxIqYXg/lxwzOs0YkxHL/EgAQC3GApeDf
eHkNESYELWrFubSprtAEJDG+Arkb3coBS7I4BOtWC2EB+t+CGdI3umNUfbKF482vcQbWSniu5o7A
B+cBWsg/IHuC3SZ2VkNa6wGm0qX6N/XwOLFFbaW8R4lNMwCZxctBdXkIlhanDDbWLdMuWC2zLpkG
d6FHQuAp/kKfro0RkGwgOma67KO38tuz37KU+iZx2Ynk3IxBBLXBGvpdo2V31Yw6es79RzngaNik
2E4a0z8RoFMemOXgw++LI4GAP6VxQnhpWxgP44mGvo39fN3TFbqZQ/p9WiVLD1bf/A7rMTk2eEmW
WsAh+3nVQaM5h0HzLXKm6KVqLyNzL4+Kepcb+SOsT2IZsUO6ptB61hqOW6Pl6Q3TGqlfT68zkDEW
NmgL58wsvDAuWmLU4B9nfXsK8nBfjLVxj991W8ai+Vjq6I6ZHn7GjVmwMG+rLUcj9VA3DE03ZEO+
wF3NpTrA5OV5bYGp4HalfZtMOmG+cla5PYgIzhVOs83ElKOM5+8hto8Hk0YbnLfhMFQcqoKIxpXB
rh9gR3tQoHVKDXDHOcsUzjexfExIYrWkccP5vTg0KKt5S5EJ5/oOchSMiYTDg6NHxDpirnHtASeB
RJbGTjI7FIy58ShJ3wnsMlyaCRYCszDe5rRZvNIK0MJn554MhutWpVxJZuvQFpxarMlWdlECEEZI
1pNQ1yGSWPW6DDp9E2dMYURnZPmXutD/Bn1SH8ouuxsGRLuheO417bEcpPTFQYZr9EA2VrNpQgKE
4Vmm3hAXT/rMMW3pEVgZXiYp5eNqEklP5vcFnoKsIHfJEG4a445p87xZdCplavibGiWhVQSTt6wn
g4BtLE38jtDJXHWuG47C6zgScTYjU4LGIiea8r4CS4kZpllrU1K7S5tlmCyfg2fqZgi4/Dk6qwa9
zGV91/ImOxqEma/Uont04rIn0ftXpzxWCZtHZPQa+rpVDxECDROk3etcFHW6UBkvWpECUGGp0nZp
6dTVzfw0Bj3JanWJWUoKtuSZLAXkwlaEst4dJz28XcaPywRVKvtho0rJHtrazxKv6jqvAmTeKSHS
up+ejImufse0/EWAM3UJOYbNYmpu0Q0znwwMzPxIcvIk67xAr3n3hF5nadEFA35duxv2Kkv92TfL
eVWQXuvVcrGdQ+OG+S+tx4jGL419xCXRQKKIcNWigKMVq2lXlayRwSo8yM3Y/x7rCC1HoLxYUGd1
NNfaXAt9dMiHiURkV1L9ptphEuEjpBm0rgCKtJ3Jy9z5qhUgq8yBHpdmcrVUaSLiiqCqm5f38SWx
6XXkFf/6v/7jf/xPsrTe/EXec3H+kT03l7Fc/xsDt6i0PwjciqOfTMiiN4lb/ImXxC1d+0s3VMdG
sEJpawOm+7d/Ird05S/LUjTZ5v/9krn1X5FbivoX/8YgqguErvAO8tf9E7mlyH85hGPxvwqyax2a
2r8SuaUqFyJjVeiLHd1UDdSGhAdcxjHxyQaN2fa0mpV0ZPaM6dQOUElv2fajxzLN1CfFGuQdghoS
Lia8XC6kX3xudRrEIHlaImI0pLABGnbFfo5m5J4xwXn0cThkbdKEpVSZNQNjmB+o2kG1inyXIEq7
m0j3wLmntmW1cixhbm9tBXww+s5zlBdR7xp6Ot5JTpSdpFZ2yDkyVGagseJHu3keCU6xZj0E9KJj
O0rXGJly0yUIJHsiBVW76Rud8WXcyPjBlBlPqeYTcCyUnvjbsGsNVBFdRQO0VQGpKcTSeTKzbGAw
Ub1xZEZcKD3BuSjstFko0TNLGTwhJ6nbU5iNOFtrJ7/tIy29UdlGqZUhFE++Q9fThJjSD8SSJmWv
0qBjECXB2bhKFXpjOJjga9e2PuYbX6+Nk0FeKZyPWxq5ya7SNPQuFtWoYxTKiXbI+GNU/OJxYnPe
sqrLKkshqqGWXfEcFwU6YwllW9o0/WlCmn/CwuVjV6aEdIy2Q6tccRaQGVAc4ioO7ks7tAhXTUoR
mECU0VSP0ypqUZe3RhTf2k3GKJTCgXiEkpDgfMKlZuTSz66EELqqejl8YPH3w3WUBuMtTrPkWRVA
xB4E4nGewnEb5011WxZysCHQCuGmZocMBJpKYkWdh6k6Ky1JLWvK9aZnqdTwNALBjHcD0uajbUQC
FRtO/naE6ebKs1YT81WYIr5Mk//Gcws81C9oU9N9bmjCSwQEoYadw5aM6kKU9+A+0WYShPnQ+wqk
ihqBG7IQnvXoimAWMiCRxUjSoZ6L/rpiEsth0OnuIuomZMqGjqlhSGG0QmXEzCrFxzpi/IpWUYuI
etAKJkJqp/bbltsUf830lD/WWppy15lRfhrbsrwta0e+ZS0uT4pcGMcxR3aVBMRwRU4ZX8/oD577
sppPKi3Le8PPqh9WEkIQLp2RtkZd/q0p1fyzqMbnILOw+k2xgUK5Hm9a+npf5LRqviaNEiHPCCPG
O63Ozj5L5uyQAUEatgL6AzGBSqfedSb6kBhFZzZBGEZVvKNpmdsbtIMyOkI9JkQYPzr07Ealj2kU
epbu5Xhkr+IRbp0SdyQAsG2XtdPXOJ9xwDJHJQczjSKTnnsZpncTCYGc94KO4ZTc5HSTZR7KwKP7
FEB1UfsQjmrHNOFHquUaA8txeC5GZwrOWjdXt6+W3392qdc5gn+saYS6CMkni6qKQtC8TMYgvKwx
hg6SE3R0zrCSdtNKCSHk00xTkh+/hTkzh6wJ7XRdYW/Q9bsKhJ9vPjjzlZmMXz/5PBeifBZdPo+i
IqEk70ZGToym8ZVmcfR1U85SPo/uGdq6OEMP/c5R9ScpGP6V5Wmb+GC3K5JUJPezsAntQi/5cm0q
aqJheL7ZNN5eGwt+2qoR1zaRIhvb+LbZdWvjuiJavdpYrnEt/aqvoi8s4uHG9khScccdaLH8GtL6
4P4a661CWwSE2S5dy3ef3JgLdekfH+7C4VKXfVnbgbgxp27TgZBds5q7aBKyDWyhFW7CT/Calyzb
lysSEyLbxDqpbHtvb0eWxSAD5Y5gGHzZt+EDArR1dpK/1U8ahrKvhqdutU15Sn6aOF1/fvx1hX73
1Rnnn2sLqpZFw9y5jLfUGVlHpsS3dZrwys6d3xj97iNiadv2M6GseKI+utRFN01rqqgzayQ7uhfs
gJ/tNK/Z117ziUJeoQ758zoApxUTLLDFEvf2dqY9LTaOxAAGDgwLt5XnrMtNtg/WuGbc+JMG56dX
E5/m1XtksN7YNjiQlXVN6vR6Kta+Cy/zbG7Lx/TW+mzC8d6r41C1oX9GBI017OJyU9TUTSWeTg8D
Fk2Y7jHeKrvQ/UXvzQWdvk2hhLgt3f915nIMca19cq/uIpc46r28w4SzxiDzyV1YHtHL3/b1x7p4
hIFnAXmo+VjtttxD0zj5fJZn6UxD2blTdtmJB2rjryAPnuSjcSMfu5/Z7P7+RIotXs2PPsWFWN1K
sSdbEU+YAyCla3ZV+bMkeVr2twL9MwWrj9+dS0H/8vK8/tYX69gwjVGoJqO6csuvqte7s0tk0Q4C
/lPo9ivzOrgiBGVtfKm9YGvPn1z9Upr/z9UtS9UE1Bbc28WjIPF8yCbLRuti7WWVwndbnJL1uKZ9
tS7uh53z++MvfAnSFZe0NFm2mDmbChllF5tGlyGqs1Adr5qNsm1WBbRxr3uuTii6pZW+or27rb0Q
d6b66H/Sjb9sxl9eW7+YJDQYR2qt4NqqB9VsX7vwNnY8WmsEU81WOzCYPE278PTxV1bfWSAtClOV
IGDTIBP18i4jGIos1eKZ6lbhfvLADrryKd4CCVnVN806du19u6J3zO1wy3W6fsx3xb76Fm0/e8ne
2bHffJKLV1+efYVym08yB44B64OI9U4vVWgPWbZJqO3OGeDqT56ydy+qyQ6edI6K6iUq39bn2khh
l6xyPGWRnK2jTN6HBtMHedUq5sPHd/vy4CeeLxY13B2MXaC6X/zGzA40WapMfmOs3frwoEX+JoLc
9T+7ysUGkfdlrJE6ryKVIcAh9f1plSRDf4tBWbv7+FKa+FEuliS+EfYivg3E/8tSZyQmsIRUwGa0
Jrb0nLoBr2qzHncMVjdsS4/GeX7qeJ7IatpG3rClJ34jU2WkHlKKDWLkU2ywjqPO/2SxvEwnW14o
AzS9SjUqbJkXa7ZdWCnoID4asSRoVlGjHkHE4ZTdKbfJXqwhZPA+cX7ZUgI+BE8f3xn1nXLAMgyb
MbhOnDSBcW+XL5zfzAsdFk9g1uvgGH6DQgho7kY7Zh6oweQkrfPduJ7cdFd61Q5j87G55sQR3po7
8/j5Tv7e5wGISOHA6mbrl0+6jGS2AMWr4jTP87UhZ7/Liag9pfjSwtif4uHOybvnFn/vxzdiCRS9
eETIyqPTQVqmbKqX3Y52rPU4lUYa8hvpGlG1N7Ooddv4zHhzXXqflRDvPJFvLndR36r86sicudyQ
fpEqgoIqc/vxN3rnLaYThEvR0SzRFrr4ZUOj9e1BMXVQshO5Kw69QUKbVPmzG6f++W69uc7Fdl/Z
owmEles0NWUPkxVzJCYdz0cGEkcdPLP97kTqUdBWNVYtEkg++wTvbA6OzgEGVx+jAkYEb5/hPq0m
niU+gYCc9UCie2h9c2duYwPvKX5YBGkHbdb2sey7Si1hY1FAF7DoqN3RqS1mVbb38c1/76DJmc6E
ESILav/y3r0qSBWnS9NI4uSMKX7b7rMNyTbrZI2ka5NvwLbD5/Y+q4Lf2SW4JrHUZJnQJrs0pQ4j
qPtSXFMPu62NDCvZNvIVQbPwaj+TFLz3dCEpMMSWzFT+suwh7Aymy6iR/a2TXKZhh1Gs6xxW38f3
8d2vhPNRgZGimaZ+sUnETYI8NlS5jdYAIYPND1msye5bMrmWkNh9fLl3fzbeGMNWVdmwQKRePEpQ
P23NmWjiH9hpUeltfUDVKwLRvQ0swkN4OHafnJT+XAnIJUGXIfOK2jwo4ha8elI68hLUaCqUVeqA
OU7Xiha7H3+rP38rrkATV7E0iz7z5QQNAXGbQFFm+IRLD0riunSYIKHh/fgy736RV5cRC8WrL6KP
RDZLIZcBqnPQkYvn0a//xhVYzBAfYpmmxf32Cklazv2cDQoTEcz804gOUvvv3CsqeRnCj0wRJO7l
qy8B3mQyWr1TIA7gNJn1M1YpfEzVJ/fqnW4DQG1ZLFoy8UN0zd9eJ0/izp/gebHdYG9xQWvaK+x9
8LduEU54k5u5cG99fx17qdd9dvU/z69vrn65Yspd4PSqxdWNFdFO2+YZAd3K8go3/h7/6yvh22td
vMJqZvpdiEeVaxGcuNOOkML7e9+lK/iL3L5tti36m8+u+t4jT5KqZtu4lFmdLl4qFORO2tQpy3xF
HzIgEw9erxQHnzwt75w9+XJkVVOqsEb9UVhmRDJ2hVzjvL7tv6L83EqrBmPRql/5lA+a4eVP5Ua6
na6a3/U6HPbNLvusgHzvt2RMI7PoW4CTDfFavnpiGQP4NGFr0Yto9/Ip2EjL2bO5qb3Plqo/T/bU
E6J9amCe1/58OYghIPSWuxokh9Hsv1WKczcXOuEyEUm/YHCj+fHjN/6dsuztJS+qi3EK0lF38OC0
LsJ+V+GVX6HgWMnbfBPeBp8e7955cPiKlMOKpgFPWz7Pq7uJD6MsEoxMuAUSeE4GRbB5QJj2Mi99
My593YheNKJvy02+l8NQjUY0baTLsr8f6jzzR1b9ajNs5E2yga01uUZ4bRLhsRGvf7RVi0N21FBo
3VgPBhy7l1XgX5rZnqJfAGmKv9vLWeubgex1+Zzft/Xzc3v6UV7+N/8XTmXJk3v1mLk/2h//5zlv
o3YSY+V//7dzFDzX0Y/XU9nlT7yMZRX9L5PfhQJKNiHkE5f3/8ayKv/CdCh4OB8rvO/i4RCOu/Df
/03R/rJtg1YMbB1WHFvlD/0zltX/UuFpGI4NT46/VzQL/+P/vnlQXubq/3/O/vrBuXw+Keuo8FRR
6joaM+OLAqUI/BLtDvHyzDrB4kCM0VZpPuQ15EgDe+yr+3Lz8jx+cjWVSbMjVnD+zyUKBC9tlWV1
4ZJC9xMCp3PbAMDYKJI/rD++0GUJz9cSyVAG95v/oW5+u4gFzHTN1M6ZF2MGJugj8iBuKsgR09Lt
jTr55Hspl4smU2NLRlWqMPtgBu1cXI/8PCwcfuA2U2Q/2hZDWVNDfBFZpXPqcZHvK5sYtQZrviv7
to1LSjXPsgUc+ePvrV4WuOKDUMwg+qMSUBX9Yn0jsMQMMRqCm5gI9539GKpB+pQpcufFskaaQ5ar
q6zq/247HT5vaT1mmfm7DCAe+El+g1wLMUg1k6eMHtOzBrQkhdSIdAEtuA97XMFZOJ7LYgpXkVCP
xJAQMWdxR+WwP5Nz9lnW5LtfiFadJTgl3JGLOxu0NeIwM3YbyLjgbwdrkyglMHuzrC2X3HP1ZASk
pH18GxVxxHu9nC63kZJQ5Q2lEXtZRCsSVpvJT9w01bVt3ufOgQ5qfWxRf1+PHNFW2piEBybYoYcZ
mSSsKKruPv4Mf7yZ4pd0VJq9jBVZG8Tm+WrnaIdokFMY04Bye6/PdO0mqEgYmsam2PzrV6KPRTOL
9i8n24s1APKyFfVTjGNUHbblJI8jzhY8r6GTDZ8UOJftGHFfLVnB66BaNpKSizrKAZk6YGd2awdx
qNxlAdJH6z/ZO5MlO5Vs2/7L63MNHHCgC7suoq6kDhYqgrqu+fo7UKa9J+3QjbCTt/saaSftHJl8
A47jvtacc5hEXqpJtrESMJeuIypxLufZILNnmvv8kzdk2b5cPlmKnqwJNOXet8ZaA21qMSarQE/j
vRZU0QFmWvz1n9/R3we52EN1jl/YYZ+sQlv8MDutXSx9b2UKV/E/GIe9EzFsBLRRmPlzjoyolKkB
UqwWpbMHFvQ2T5pJ1AqW4//dQJeTEc1HavAWqsCzCDMMCnIWygC2QlMROPDxWH99Qr9d1OVRJkoy
TWGsoBEl1Em0qLrS2sV/dOvYdeLSVCmVLq/fb6+XcBoM1TFC4DoZXBwcw6oiumo19XX9yUh/nfPM
d8vEa2DwUv85khGETUG+2mpqxbEkgqTHVTZaL7rqE014mJVtjtH041v47vO3vGZIrTSSiwiJvixz
oACKgcjH0JOS4ibUwL8LMmJVbANnpSOb4+PR/vbAbMFxhZKKYIt7MQu7ZDCDgQuMqBehZkSBQ65c
sf+ng7BuSDY9FJZ18a6QW9adrs5WvApn7E/QJ2bii/Tu/uNB3lXP2UFz6GJ5WtxYHNsvLqVIhFBq
M1619KGWir62K+w1KSt0fzFbbHWvPqg7EROAtb4FEvXx6O9X/GVwyrhsBln1LvfwdTxiXeQSi2ld
LBnAyk8ryQ4fj7FcwJ/LH5OQvo90VP7Hru/PyegjCh9skI69So5lhOrVjIhtVkfAsRF5sJTovnw8
4PupuAzINkxTVQQJ8uI9q0QP2yOJPdKaD0u234CgWRIMjAH+k8/YvxSEf1zccmLmmM4tZFBW9z8v
zgSGkmfA1/paI5OKy4OY1ut20N4Loyhh31pFm+yc3E4fZO6YjUsynXrO/By2DxQPtNB2XllE/M+a
sUuGQN8rRLM/wq0hpn4c0+JWa5cYiVinu9Ni0F0ZRBk9hRguVrIuH9V8nL9WuFVJznKuk155zDEC
uACNn4n72IXV8KApBBwhKfexjiS3Ogq9m2wa9WsyJgjVFbeEReVEJc8FaUSZddASoW7NMFBxlcJr
if303rIJYhyoylpGpeHcKfOYcPI6JBrRB1S18p3kqhjS/muFdwvenejAkMZElJbpsI7KwPFAmS7R
MVqaelWfih3njFFfJf5gEJ+igEjsg+zeruoNn5xv5BE0DUFwA1nSonjSdRJ3Va2q75y+IqvaHuOD
ohfXKPwt4F5DdgfSB+f0NBNvT5oyZShMKpI01EG9IugjU4k+VcCvNHhKtZXW0AusrSIhZU6NN5Fj
3SDhW9uZv5nb4Qq37DrKp5Wo9dtMyW8ch/IWNU0H+DOBEMUmJRlO9pVzrcTlJgzzB0PI1hVtZh8D
SzM3irWgiDQiB8hkilbFKIqzX5UnfB75qcwHYDl1vokC0gmNvKFj1qXruSzGr6FV6pu2Sx9wz73o
tfyRlemd6ErEbNAPV2FAFDM1RcKHrf4+SuOJkm5a5d/zcSR4O8GTvXx0Mo9AmHlVFDo4TCAzIFg3
lCG7F1vp8gm7MOjLjg3ozhm5fWQKrzXyLDZVX9Ks0v2B1ybUKtT3UbbOrFZf1xwziE/UhDv29FJt
XFuljZWSfbw5NeKqV0S3GR27JalHfiWJn+6b7isPxGNOBxxp2vWMtnFLhC+R1EOCNq1AzKA6wwKu
0rdl6hwhx+WoZM37JvfJf5i0k6mkt9KPD5bsbiK6AmvQTeNKMftHMtIlZfPuPCvhVWslxIHZ9Lka
9KORkpmeNYiDmshnw9cf0tTWEGVaRHbMj+SGfsNHfc22VrkahpwabB45w12tZsd0McOUTeNwHI36
NZiup1CK177ClxU4JNkFDZoIndIRaxae02jQo22UR8Y+LTVmw/jgl+WdlJUD1w5vQxSXMAKIsYGT
4pL1PLpZDktX8mq4fenwshbF86TKQ5bRFsXaNzQJYFZOj0LNi7WWmm9mUn8rc8f2tHkqNo2fvURd
tgd3t2kqUC/0XFf5UMLmbEjm0vF/skzc2gYeyHIK4qtx6rVtmCUlmTdR6hlNtkP3oGzsANMTR5rQ
dWKCUvuouY80xb6mKZOtxkAX9boQ9bewl28VrcZr6gG4TGzcUKGdv2oW4U1WhYGusTSOnmqXemUH
u7GUiiAwNPjpm7BJByfBKNZuDWwsPcnH0WTiMhpIap2IE9VbS+ENdZ7x9gfkfA0GYTpz4AUaRgg7
EVeWD469WcyYtE5iGGICm0GI1tGwzm2ePZGL6Gw7NpyDpYK7IZm082NM+tYdOJ7NmM7kMyjd9yyQ
P+GbW96o5zxGO7ppOrSsuWnixKumaQ9o43lue+G1TfjVLmdlXbXBkxKZj3MsrrH24XwIsoWmWg0r
8oCJWg806CXYnwlOJ8PEj4LVFAb+fSBS24ud9lyHi9EKkRBJwnV3NSjam+h7edP01rAeEuWlHAZt
TexldGNVQPJAzYzbbiISrpow0BtimYKmmj6hohgOdkhU3zhwaqCwYbzMAve7iWA/CjT0ikFtuQlh
gNy2I2FWS4KwsYGtGa+syfimm+H31q6Paes0W2UwgRXMZCrNbSfWo80ygRyWPgdkElc1KxVvizkU
cFYrUtzSIa2+DqxXUCowBiZaoz7zYPoUwE8THQj5D16dKipf5qEtn/LYZuecgugcSVxBAj4C6faC
cCY5JmmDYnlx1Cb0aEpU51GL41coEfaOlLr8rXOK5o2Eg/qecLwQckWKWS6osocBAe/BosBxNbbI
nL0oUgI3VDsetmaK5iw7O94YuRoS6BFOebsjhnp4MxI8Pl43j6m9Gqq4UGDTW+GrHQXhE0HqaeKC
dpg3hIoG+iFM0hwxgKH4/pkISaf0yirkAwsTIdzpSfwl5Oj6Qo01Crdk2uCuLoqJhBHsuQQw8WU0
hpHglqjpcIRTXoJBPw1FnN7rMz7G1VzOg1jrGGgnr5uKajrkPu2+XernOpwHveLvgFaVWY7YYI2k
PqyQ0tzSImTmb5ppItzCTSuikk4m08THAQrv0xMjhyKAVpZInkx4MNEzN9oJ90lr5ObGKQbBFDaV
QTvHtZCDp7C22VdKGrUPgT63380sQ+FN6gCNtFD4OfCxMWs8G/cBKv94KLUty1z5kMuk6VZWhh1w
VWqsCsaU0HZrqqwBpjaW8s5I7Yp9AMWSb75vQ5l0RuKkVgFMXmJDRWIWu0gvB6K9VK2wPDXUEqgY
xGjER1I1qVwVTeDDg+6IPoR33QC+SOhcWQDdhrYg/Jy0nCud7U+6mntfNtthnGfluRrsCrliUmmd
8OrAyrt96uihcvZJlpFfK1MvTSyG9jiuAzXPb0eapQCG9CFUcbkH9otQm4b84VKzoj0oH1Edh3ZK
rZtAlIUFN9Ou83U6kQ30CqGqVp8xuWpAVZu41W6CCFs+pLKkjWm56xT9XNlBiPleOCSRE14SAxZ3
48ym9do5rCDrJrIJwU4rkWcscyO1LrUJiM4jxaf74bBKo++DRTu7TiXIGO8hDWt7nWCz4iRnw7nn
N+EG4IvA2+qjzSJWYixz+EaqBgLLzlubfV1CGMyhHSPsxQEQSsTQuT6cBMmb2XXXqqG4KooWNP0I
fG4MPIKZ5hFcnhUvi4buqG8LQhn8QF0Hd7xYDgu8wbYWr3A4ChgaKTAhC36H1ms3Kv+YD7ri99eB
YtUpa+FgFmejt+zQ04t4jol/rsmk48/hdvRpEgR7AkPodbJLCOgF6ERXbkJlCp6QsTfjrQxqO29c
vm8wZvp6kdY34MaI0TOMrj6LxupKqqnpiAXuAaqKTZx3trDnX2fUFHRSCd0khlIxXgNniImbKtXq
bUAJTUtQZNUPUNIgVCwHaAUyArh2blDIQFvTc2qPfK/I12j8ZOJ3x4l6n+eJ+WXOCvwgET/gS6vW
fuMSEVimBCYSjEL+i5TXGELyN6tNR/UQz3jsSN9U2YwkQV2kXgYHqnNlSPibm+CvuNX0El5BirNk
X9hSJeu2NqsV4B3ttZ+r1nehhpN7HIWWGZztysKl0ZhdGrtWOfXmisqBSmVQxn3yk45/VbwqgT1M
ieuUkWIdOQaN9S07uEp/bfBcJtHOseIoLly8NBO/hG+X2X0NCP3QQQ5aAI7GxajeaeXBlh2W6lXd
DRMblBTW59c2ipMKtI8Da9OVrcovwLU+9zUJAmZr+qAE8trPMCWZ41C/hJDJ/K+dYRC3pQ65Y+wK
EqOswu2dtDdst6jAWuUbMnx69edIokF43Rt5YpiHeS4n6+RErT+96aIEyZoBcJrXjdnIejMrxEsy
gVRm9z6kgTab64y1ceRjrOZqipSKUx1G2JoA6QC6gxIoy0e5M3T2W+xlyGsbWT3ITegnUCsKAaIe
zMx23OLhaVXigieMluo0ztYurZALbiqgUamXxnNB9O8sI+2pUWcRbVvF6Po39s7QEdk/cG51Y1FV
1hfEcOpLo+eBtrXkHEMUnAlDejH0EMSgEcQl0ZtD6kSkOtKxWyrWRqWT0xUJjWhrs5Q3oY+hbI9Z
p5tXGFknfYWhQU/XlbD0+pTjysKk0LTwz5wYPKynkA3lPMdzzjZ4mtMeXqGqRt3GZMljn6raBfiV
bJ45k1hj3QBJytMi3MtZH50j7GSCMzyfBAsAbHkb5N40xI7ARDYR3dOJzviuW+04vA7j4oj1LWvK
N1o+kxjbDVr8TEhXgtqeNHXOsymJbhGGdWvOrwfIc8GxGWLL/zIZTVp4ORjy8oBrDfsdceNkrnWa
DE8TBiBBX8euxDFxigmGs14rIb7llEDrDvJm8EImgsK67SjhxrTigDzKoHegbpHmARSppqFD7nAp
mi2nI0nwjCJgdAdllDocWdRyBvfiVBmRWZB3bmNWjMTzeQxXeMfjlAZCDcl8Jlwzrjo8+M4YM8Et
v63DEqNItHwOS/4/H/y2MXCaadqUsWxbbdR4Miv1Yctpb8qfeaAkkkCctlI2cIOclfJnVVcTO4ls
UZBvCJ5XolVWVSxE4djviqw35TerdeKfZA2HxcsQ9902pe+2hnLn+BuKjvk5lFP6SZnnXbmMQtni
kBF0Myz5TuEd8UYXVOFdXPaJKwb/SyTGT0ohl/0oWj/UhBE9cgRFpKNeGkASeOXg0AMP3+SOnUu1
tVd8cNZkC4ndv7UR/7/v+38k1bP/2Y0L1ahsf2/6Ln/8Xz1fXf7XIqvGGmYsLSjUZv+350s3mOMB
zQ+C/BHWmdTD/t3z1TX6wWiq+ECgVuVDTynt3z1fof2X80sUyX+XpqYz0j/o+V7WAI1FtYzCBB0c
AjHzUpra+6oZUMoNCD5sPRsrN0T1A9ttV5ilR4ll+9tdYXGYgiL/vel7Od9/DefQwmJIupKXvdgy
C+2wJqqEHH1xDEW8BSn4SQX6Xd32X2NIk1Af7S9lTSk4OvpsaLxyRWZ5hxJzJd/8Q7SL3OvR/Wm4
ttvJ77V74AI/KUxfvmuCseno0sn/pXvm6fxZdQyDspvGnA+xVZKQDuVRJ2SqPPrBYxVc4eD3kuY2
JS+a/eUnZf53bUp6dQswhIYj4yMauih4JkmY55PC0EpOBe42zPUDnN0rrTd2Y++fRGpubfk1FfPt
x490Kdr+XmjlSdIrJFt7aWdI7bKKLCtYPPZAbgPLv+3GQaivfaWZVnyz9E8e7dJZuhwK4ziSxqXF
gMDtz7sb9aadBUtEBHiNb2ZMhgFxkY+ROt6WQfpIH9G5A+n+WUP/L6Pi6TSxhyCl1LTLrjNRv5VV
RKQtFXMQU7TWxLfE7xrAcvR6k4H4oYMxWMr3j2/ruzfFNhgVjAjCBct59ziJsYXTSsHIA8VS5J6I
teK7lhAgsfl4nMuaPI+PaYMnEWmvyRNcFojfel9zPYCCq/LYW84rmUioqSYEcuXHhXn48VDvL4mE
Fd2UqrXIWd7plmUcGlZZ0TERpE+p0WsYvv0nA/wiUOk0iC479ZQ4cdsrRJTEotyyu8IgV2fNJ9/T
9/OdqzDpGOOoJanv8oZ1qh2laqfHZP1KZwOfm6g6WIuuJSbjk/n+bnFmk2oYCH6WFhCf8Itno/kJ
7hxS8bwAMjm1aYpn5B3c+RCe2tz85Lr+9nQIwiH5wUAwQiLOnxPBUnJNM8uCjKHAvOdlv/P7z2wD
7+ca18N7hASWTuQ75SS1j65USUngnDsoZ1LKmmQHC6V5pRA9Lhxw0dx9PCP+8rDEAhpCBrOIvC/l
yZmCVKUJbB4WsTimJDaVwoDxaVv3/RJh8jXDBrCEakjn8rPWqvDogRUTF1NT56OQ2mnkOEgOvtoC
I3Rxu5skXZVeSPkgWn18jX+ZJQREUCxhSqI7upRtEQttpOhluMbpXkkeFPmSeuJ20h8/HuYvD49e
K74t3NwYAy/t5Jozk7866rSPrVKLvSQmi/CgFE3/nZIzEtEgTsJo8/GYyzfrzwXfZJbQk6E/g13s
cunNgO2oU9ckcL1QIanFqwY2fZ8RJKd5TXGbkXa4k1bcfHJH/zJrFi0AU0ZV+aBdftKsVG18IGEJ
2WOc9+BzuFFFyJbtf6LU/Msrx/L+q71rE6F4+X6PQP1mVYXmkMw5qvM284dNVtj+Jy/B5TASwTl/
v1g+YhpGv4s3O9YUoXUZE4QGhHIdUPNcO6JsPtn7XM6Py1GWX/H7hyQhZS/LsQOTvUIerw6KNy1m
eRS9Xq3TrO4+mRuXD+lyvOW//zZe0C7ImZ6r8sOzoR3n6klU9x9Pv78OofNSUclDEXUppC+70iAS
jCGm+goWO6nwNBDH8pPP4uUk50IQGCwGFJxGqBQvdjUCrnkS52rimUgnTuziiMwm5fdtyBLthCVB
rOM+Nfb9rFM3Crsg+mQD95cH96sjby0vGsm6FxvHMZ20nHhSCr5NSCBNoGzI5CG8EiqEGzvFJ6KD
y6Xy19WyC1gkysT3Xs552xx0k94vBb+5HhvXj328kiIPn/Ouo5jrjxA3pCRJNZ6mf6jE+jW0xPjH
agja5FLmg+OC04YBnNIk3eRbKHQ472Oe7eas614/njl/eeWQ9/y/oZZ7/tvkjKc6EzJhsZwL8SIn
Z1NNzSeT86838rchLjYHqsyGcJjZDA+BY5+isprcou9uybZvExqIZW78ULJI8f6DC/t1/mT/w174
YtQZ1oOpAHn3hE/dG8azdSjqyflkkrx7JfjGULVAssp5yuDV+/P2kR0DVScWtWeKtCCXuXiWTTy5
vmHvUIBel3HyQOLudrbMTxaxd6codsBIAXHPwMPD0/srMfD3B1c1lCxDEq/ZpzwOPTHhY/GIVOBn
mlYP3OTHhu83mBEPat7zx7f23WpzMfTFgmbrfq12TV+TRfvsWJRP8+8RUtyPB3mXKXB5gRe3Nhq6
xFBIe/cSdN2zH20ULd+Gwn51pF/RsgPdmmnACo2VI4nsb3zQP0gMAjMB1ekHVx//nMu9y69fsyD+
TGRc6PwuppMcSPFoWx60Dku7CvtD00+HOspPepQcOvWzLJS/3eLl1bfZJ6F5unRgVSRVd/rE07Vl
eYqqYFs5OKSE+dlNvpQML5dlLeYLJjEoT+fCNeroiuGjV0A4L+Kfg7kw451DWUSgK0W30oZWX5WT
LVzTGQmg1T4Z/m831cJpzG9A+QfJ58+3JyFWtRtatCJzmBvdA/RGcBB6FlfzTUuJx79DyFxU9OP7
0rz7+Hm+W/c4QNq2xcKA75tl9mKrIWctpqdD8d4c7ZMmsjfDyL59PMS7dW8ZgsXbXLzl1M4urq6I
o6wQIxjZuHceYnUhiCfrJmiJftWeAiW6pWnxTxe9iyHFnzc0M43ZN5Wo9tASte6cVIc5+2yv8e4r
fDHGxZ0bbSPknD4vY8DOLszbTobHilgoV9Bc/vgW4jN5N0M5VepsNhZhucEG5GKx4XLsMCVfzq1l
RXupErO2qiJ1whRoqL11PaqU0Qg54wZvWtq76jpFShK5mhiiJdhaQwNWN62+COe0ynFWfSB9Umyl
TOY7syK4rTIOVdpVa2G1wY9CpysS8fbt6kyzztLXrVVPUgS9jhhwmoP4qgV+cdTtTnWDWv+RKZN0
Czm95kb52I3jfVIAb1a1L7KH82r88OeHzBTraRrWk5GfU4z8kcF5v4xATiCdG06Ksq2db7Kp1mPQ
uXoTHEclWaPNjVy6iW5Zb02zXFXm4JEOurZqZzvHu0B/rAS4nCzZ9ma1Dq3i2PREaNbKY2bca32+
G/z6YIQA5TTSK2kipXszzj1NzQ+5rt2GdU0zGTVPa+OLV8+JQuMaIZ4kvqyLUAdha/aIdSy8MByO
RiWvEIfvfOsJmtZpMovTMNHjGKIrOVnQXk0yb61uzF3T9KFi6w26wPjBbxEr6PzLkjJKjLJOWvRT
yVyaiR5u+qu82QknOphgr+T3iF7NkMekyFpyXzTjd2c0vxO97xpwdzN73NLsciNDEIrMxyao6xMq
t60OjS+W8X0Stc+aNPcL98Agd1X0X2gSo8+K1hYccoPl0yLFWxkr1x/0rVT7rWPCOIoTT5Jx7cMz
GY3hpJdvsaKsSaHjFJWnG8PJbgcdL5o0kB+0nMhzCFyPYCkOlei8Ct2Kr01nrYMgP3hjusd9RGpf
acNRi9ZIE2fnMTRJfL4bGhd0rVmdHXno9J3ONcTwq7XcFeSd+q7eJdspJtvaE9VrGJuuPazD6UQf
JJq2heOiZ0yhTcebTjHWjVGt6ixw62LrZ7nbw15sg+c8+jGmN0q8nfkFxopcShpm8cOUqQcjKz06
nuQoJ9uQwLI5elaS/tmCQF5WtdsRemxnC3X5VPveL/7L1iEjKUSvuR+Dw9w81DUBzOTZ0c3K89Ns
PARKeiwl9qvmpVBviXpdcV81422AgOTTwFKag8FcsFepeko7f6/H4WPWwkQzEd7dGM6uLe/8MFwJ
eWv2METqG6u7S+frriLKL4bwFwFkC8JpFfWlN4xnXZogY5S9Lh7j8W0msTBOKzpr3+YSURsoR20r
4EFUqFCz4ak075P+pZ82pqRvvxDEHuPeApl9NsTjbDwW2FDH8QGv4Tjv2VxIawXkcJ4e6jJBJZSs
pDgDjxs4Wjj1c9OxuQO5LvzugGgCTRuu+1Y2ezuI3Rj6WJ9t0A3Q496n0Rd/sICV7fN+ry7JdTdR
hyvEfxzVY2h/s8T9oL8qmlvw54m45fhiHGlnUDdonOei2zC+sL3RvtZiuKb1SXb9KqQKj4ajU09h
aW4QCweIxXp0VebezDZxBzNwExsPZOKaD6nw0vCVlr/pnLP2ahQHDi56lbjVSFEOiZ55MhpiIfuf
6tCB/PTJBtUc/ztpDYQ9TjDNpIdN5CnWcICoBfhNg1j5FPQAp9i1aTf9DewNhZzhMt+SxD65rQ7+
y6hgAvBCj4jWJsCijY5MVTQr3EA/ejv1cO3uEDfjIugRrFUQYpAQ7rrEfOpmgzRy/2CGKCTt0b91
lOI6S6trkfLGFaq8JVN0U4XOVe8rvSuiJnGXHyxDua3AgQz5RLCFcUpC+SiRIIWqv2smoSF00jgF
B1u1ZUYWyqbu61ejBMuXmkDqgCURWhprXztB8zQb98DvdnFzVfjqdbooLZCoxBvBkwdRGXXXJDor
I0KZBwo7gaMzvx9q7c6yN3Z3GsKdFdFSJvicOE61R0T3iOBEHY5QJbJ0Y8Ig3tS34xitR/JPw13u
34qMZRqKUvtdw6rWJscyP+fJmu9EZN7a9VPdeQqitNci3kzZI6QQjcoLFaZJAn0VB/Zn6GPIaYUt
Pe4M4IINwq+reYAm9mgXO4QM6Dqgx3VkS445AhW85kqwjbNpG+jtxra/yCj9FqAzN4f+Kuh/tvyM
kh10H8BfaKpb+KFn4YM2cqZrvS1KD4aeCx/YWTUjIuXCmqgSRi9l1mz6VL1vjWk1yYgKFARwBOl8
usL+sUtOop3WRkxu7gI3rs7F8KInT0nyxdduG+Msxx8lxFi5pT3fotFZFrubnqhyFkeFJJPhcZyY
5JWXI6v2+SYO9nNj7poArsOPjAqEE3pK8gPpqtF/98ORD81DHR5GSHbBMYm+RsgkcuBZ0eAq0RfE
W7rwSL3sIJ8kA3Sm+Q2A/WS/yWQ7G2u+aGS4thsM83nwTLvBTcI7FXyjfqU096XwXbBugbkpSte3
vXR4oxnpQ08v6urGCZ7LUd2Es0ra6tOgXRmQNAMRHDndkt9vn/JCWzvE2hK83j/k+UikjsmU763k
W6oh2BvyFe5EWMiwn0tRrjoaG1Wln4cYdlT/RLY66obmiwzuTH49DrAzMNj9qLBbr74Q3LPWBiwf
ya2Ipx2ij2Xegp/ZpsW1XuyT+BA4gJYlsIgWJ3lxby7KWEoZ9Hwf/VJ5EmZwNYzandSOqvOqarB1
zxNiunY0dxqJxkX5WNm0JPMSlt507QzhoaniRzzHN7FwjkB99tN027as4/daNPFUHh2rvaoLa1tO
2r2hWjDAta8DYK6onYEFdyytco92hpVWAkN4zQR0aA7r/lU+3Y+G41n6daU1noGSvC8OjsWHgLp/
GvD8JiDf6Y/eBMdFVqVa6a6an5vgS6ruEAebMDv9DYqcVUb4Xp7dGwppSgOJmdXXZr7SysdBP8v8
1c96L5LzCmfrBo/JSlVYR+LiqtainexJNDC/Weq8HhSHBx+t2Qq12YvffashQ9Ag3qbVabY3sXKP
IsKhsDEBzO7GGvE88HDEV5NqXGezSAlvD3azre2npLiV03SI4aopFrsrPFxFwyI0I3APz4lfrtRe
uo3eXBfpuAPsedDKcocDkfXc8aYk2UZGQVCGed81yD1mM+D8ra3UdhrYFPlfazlUKwUqgI3RYci0
fadKCF7sVbhjBVuExji0Yj9pBwPRVjK86ugrCZYDM2ZuQ3QmZskCMYHWNapDOCVoUdntdv26JvY2
G/MvcrZKGL39iSruXWg8wZ1RZs3VumSjDZjtuugUWcFdbQ/bQRo/u/AlZR6WxznFv6E4pzYzAJ6I
M/7pbReq+wDpI1QG0z8r6LLaAgxn03yNi9tgsJ7TEP5ydZ/S5uum5SMAv7Ned5XmsZ0gf/dFD8Er
dYkHj1KHAFvejo0NaC1iXXkM+3mDD/hxCiCKqOprPvyc09mz08Ztu7UqXkmzDq3qLrSDdcR21Eza
IzXgQ6peGeUDmdlsypDFjgGqK2fuUODrrqggBThm7BqYVWy7RS7Za3fT8NrX3b4zTqoP2R6a3GRo
EAc5iQG+GtnTcKCYFX4ZnsdN2S+YuTaUD93AV92Us78htT/fAEZ2eMwt21vihe/pPfWbIqrzs5kE
qksGdOUOfupc91ZW4LKBrZC11jGP9aOKDWc9O0AMEVplQIyylVnVLE1sK5xa3KuzerbjVq6MEJDa
ZKwjCUmXU8NG1MFTiYYqttO1yPKnhJthhep1YfX7HBBrlig3TZsio4UGXOAmf7LxPOwS2syia1y1
IJJInEaNCWIp10xDXsRWHICUn/tSbOMR0bUy3lQGoad2fKqBBAX5Q4BytTTozRhkWWza6GloDvl4
juFFCmwY2DPbeZ/xeSyNMxHsJ0Wj35vTLoqLozHablIaz2QQPthT4VKRXtU6nEb/OAvpteHjXEAI
mAiThlA9lxbnueIOTuF93bya5s+i3PlpfwrGYK3mu6bJETlYq5CEow4RRm89juiFy6T0fGRcssX8
3vDtsG9sxV75zLIyVukLglebOH7gbMmYTyC7dNnzyeG0WIoXJOtbFG5eNokHXtnnLK030EpQvzvO
rePk16DQ2LuACg2Kb6Bt1nIR0eejV/vbbuFM+ehmlWBd28V1p8IL5suryK+5OWya+DwBPu0T35so
+CuJvaq7kz18zUg4K0Z2K8qNbtXwrEvi+p7gpnt9T0WsMFcSJILKyQQqghs598WiX2xPGfD3Uu0Q
mcmDlp+mhM/e9Zg07ljf6BlZmnGC0QvWB6U4pf5eD/XRabp9BHt+aIN1WHB2CYO9gY4tixJQXz7H
GUrXUt4rPWAMgBIbq8eAGyX16zgr3zRHu0EqiRa2MjyYm9uCv30kOYXFfJ0lzAAfj9Q43/iSZyKz
+aHOp7cA2prxSNp2kQBgvoHoQjpeuTLNU05GUNX8KNnHCrZizAhbhtdagCIvdA5OuUZkSKpivSmt
8wSISUbb5TM/Bfd5elcYBNH2iPx1iJ+1a+DzYJ0cOL9Kt0yvZfBiCEwKOxnc9MGtoK8dR/127oLv
PqDOiO1fFoTrNKhXiGXC+jya7JU5DFfp1iqjVZ7vg3kbY9EFlEIFDrNWu8rtyhs7hAwYEszhPBaR
lwVXSb0f5UatbjmLGRnMFZSChdssYqfnFFhTRSiy4yVQ7DSPbVbenEwN8N3DYHm9s9fYoOqVN7HJ
M7s9FNp1q+1if96m1vhKCroG6EWBkonKIFHEVsleODUUyspsD+DaGjuDa1Y2XpWfJ+vHyMxynQQg
1m0f+mthc5veyhrBI/Y4XZbcbmMdIJKvQU85Y7+S4SHsbmJlHSv7XnIq49ia8+9TVQJK8DrriNFl
OcHYKG9JdJoeSRBdh+GPyPYqjU7fle+/zMoPrb8Wk2uHW2vaoLasUblnxavFAoz0PI5+KDgMoyud
o6kyA0X1yI1wLba2I9S9aO8QblBDfL5qY8AquPKN/q7tnheEMo2ao5pmR4RYdzE8of+m7Lx2Ize2
NfxEBJjDLUPnbnUrtaQbQpqRmEMxk09/Pvrc7D3HsHFgwzDsmaFIFqvW+tcfStUr6VhLEJ4OF2Lx
OpryQZp6L9QrVH2ksT+RBowb2XwgUL3pP2eAGOJzQ8nT1OdGZv9M3dWtsw0/ZlPaiQZ6DRo/iI2Y
iq3nowEOkLnGvJHxtMpjr64gg5rYTiwvACkLDNMaDXcizR75FudSaQ6ddCAP2F3EcwvHfRm9dR4f
P/W2t2SfBs17BO8c0lCGnqIM2w3W9G5Kh+TQmesKh60fYbI83tL5ihSFOvk4mWD0pKz11ENUPyiN
qN2Nw1SosDOo59MRf0LtIjdELQ1Uo9VjZRNjNLUyRSGoQEZX+jI6MldtnhdZ+KExB8Yav6ITias9
1/LBIPurnXHoLLvA0jtfi0o/sQ2ADpREo3Dz5DRFjTcpKOimgERaL+05jVsaHU0J4Nbp1UPjHCKt
PqvKryw8a6INzJrCaCDVK8vxzBj6PdmsQVaGv2qp+5kcZV8tBSrXki2kMdgc3ycLZmqWHPW+DPBQ
YOc2sdZKLhJUIVnuvQzWLzgNAIZJ6hqtvoNa0N4P8mc2Jl7YXvqmOAzi3qk3R5sRaUV7fA+Iqf8m
b7ht2ivlGrc4B9NikGUbPTVVGiymOJLWC7yV1xtt/VoMr7VzK5hSAtyMRqKTg2zu9Qr1v+M0yQZJ
rtj0tpmeOlkzuGkimVCF95ZbyAuG60UHNjaGjPEBv42v3qH2CtTZnFu3pVG75easvRMyBT7QJskC
MV4hMl6xB2tH7qogdMsWH6MKkCbxHzfj8DmqpCZ0BHsnXrlMOhuEiOTHupSM0UUV2Hsw7wmoXMJF
+mjKrmi8MVvPJe65vM5RMnJ6T4mE9cvIasy1Qd63WpwdEzsl0yIqJUEXJPSG4DSrAqFjXmBNFXCH
ycDSRVaRV7s2IUVaN5v0w3DS5WhnloWh06reTuRI7GCS5y9SAvN338Z6/VRMZnUFna0w2C+T5gGB
cE8kg6E+ynBbD/3Yos4bbEMLKtGOWylqRCB6dX7VVdRp0La0l7bo1efRVlDwFVb5jbOFQtYtwg3H
CyNlxscf8vuXHSX1AZZ2TLIFzrt+JDX5p1L2Sb5b4p66RhiYecq91LpKxahpFTWgxSyoVv1hypRA
E7xFYtJt4bBTNOLdtJJ2u7TgjuNM/nhbdeWbOQzypSVM8xqV1bALYVk/NQNK6MQAam2qzAYDaAwF
eM8IJ6/UjO5GNBYux5KEh5qFJ/57Coh6Qk4K+NglRXkhlLJxQPxItZJJbtMoDWVzdAcCAGMQWLYm
uSR0Ghem8VfZkDnijgg8sQHtEpDxIR+rV0I6B8QW80jEKLKA/iDbYULFlmu3fBbigqnJdC00tfqw
QxWlop0I9i9kUt+FoTmAqN3o9OehXQzUMstIRnlbZi3iCZVjFKbD1AeFVFEZqchu8ZBNy+EyV6t4
BwW68igyRTv3ilWTNKDbSEwnWv66mbObSe106E1JcvGzyR5kKcM8h2gKDMVHhbTSdtQImOcUXSS1
/Yg6RX6S1VF82m0Yn+ImtcD5q4r4xzKXx9dWLLiAJ0YVeQOaxe0ChgXMqrM1F6PcP4fWlAej3DQf
1moPSiAxO8aY2dNj3ZZ/HYJxc5HqTP89kUzvOpUYz1pZOivRp9LZMvtdilZEMRCMou5MrTIvgG1h
F/p9I2gkRElA7TYVOsUjamVV3eoEsZZ+3xEKtJpbLOW+y3Ml9sMk7QukmyRXEQs0kEk6NLFV7wVs
I38urMYmOLZZr2mlTnqgmCvq90IZqvbJGHBIOkTTkhwyJGjsJOOinatMBvmTEy3NNmZtEC9shDRk
k8kxQcNenKzeGn4tPQYOrInSkMjuscdhM2h6fDDj1DwjwE7e5IxIz7ScS69YFb59oemBLBdUhoiJ
JPZZOHSe0dNEG1loGh4q2PjVJnJua881EsGSk+84mGhvsJ0tUaeWpRB7Qn8qyo0613Gbbge53fZy
CIrlsEhuaDjE75AW5Yn8N+2crHmaOrLVgBWAPgBN0EKXXKZ3MczAbmlKVjxF/qQ9Efpi7TAMSxYv
dgDLFSJONrOWMYAgf1ALPXuMlp8GMoXw1NlSNs2i2w9IfYzWb03JYiLQ5PUvNTOLZNMqtMbdQChO
2zyaVjm8KJ35pvbNjMkP5yOJT80pzGsi3fThY25jkIBp6jdRpdRwqLEEMO0+exjRbJnnnsxjmz6y
oIvpF4Z0SKUYbjhRVNP8dBT2cv2Fj7D4RYOdb5oet1LXkKcvuQOlnTptUjzyhQFYFlU+G+mivast
KLoZJ/12KifMunHJmtG9V+kz9RnTAbGUHP2pImriJnsFjNIwxzc8DQbNdTBIeJV595pbDACIols6
PBY6SoxsECgQuyWnnIKUe1kGuXnPmxySyCx38Qb4hSFCPBs7YXaS1xCd5CWqNbO+6bVqp5xiTzZS
w6JMFPVhhHD4NS9OerFEUt6iqeRMbLpBecGWId+zBbSPZj4TbY6QCU0tbl7YLUhF9MGcbrrHVYwL
TRqvIFs/SQ8ZnI6taknxo7Az2tMmra+lPct+WpfzF2QMwfx6ka+DIGcHoCrFU7Bu7Q80XsmnQr7q
piLwhz1XkeaPURswBWoFmltPGjPZOfRTOGhofboyWFBZ+p1mlqCCUHzULiLzqjFDqeRBRfZZrnOS
7QynXvJNVlTNd5mgod6rKW/OJ/WVmiPtlnJg9NZrj+osGmBQcyKll/xjYyG2qNGn2lMzy6YwKlrO
llpEr6UF7lSjK/JIZ2aXLxz1zciSapcZsewcnVx/TMkSBIGIVPTbGEONowhsSm31KCRkfLtB4GzK
tSfjLTISJMsOuQGYRtqY4/o94mqkhmh8Goq1GCQjqczCJI0wy8VRq2OkkXYzkNKIfNAQhySOF6DY
rtGSCymzToX1hxUi9cwGPRSfPHWrDLoBpgqo9IDuKMU2yLg4TRzK+7kIjeaBrMk63Nuwx2ovS5pO
nC0COshoiIipf8+0KO1oGeS0JSm0EMViIrIWmKLsOoxIBnBRO8KLnIom9xJGitkuhKuI6W2SI7Iq
gj6qTbMCldUsCBLGvFgfc1xpn0MrH7KZPktZPjs85U3sJn3RV03h2VE0fZHYja0JzyT71RKc/qpV
an/Fm6N9g5dknVPSL/dpUVwn0+n3TaywAWdsJa+h4rTXqYu/OwvVFwF2W+RnEs1vnLvKKlJFSI0T
yxoUbhd68xFpglTGCGAEGlG7nWM6E06xu9JQPFllzYYhmyTXOuWl1cA5wGle0m78WVIyhkL8LiJK
Lc1ilGJab7KM80drnBqdIJO+26gC9NMc689KIoNZk0ed2oOWg+igkhPT3mY0/gVz8mSWL6ZEEVdg
ztA1pro15r7caJxAOLSE09aRQc7mMrYPht6+jOGCT5YZzK3+XREVxuSoO1it1JCUhfWUQfGGXb8F
Ti5axWe4s8mX91KwjTmGLzUFBLntlMynTn+ZSJtVB9x72sTHnoaJR/VQFnUQ4iDVSBVmJigQneFx
6toP1IZwvrdFf+oo0dWx3hGrtbOy5BbRRXR5tME/yl8D3cKkuUbxrlV6Vxl/+sS+yUIJ+vk5DNU3
SLEAWljRkpVmDcXWYGqjvi59f1QVbZvp8qeTPsy9vLWYoFaM5+tKCxjs/W6nna2BMiP8tWbpcQyz
Q1QMOzicrt5RFWlHXE08pT/a5EW3UbrFNubgdM0TboKHkXrMEpIvpA4X2F+zHJFmL22qhRiWntik
ft6Og7ZLlJYI1RHIlJYNkjvdM0FTi3kw1XXaTv0hGe+maQdZh+cKfn5132CsoezM+s7saaoLxrvJ
r6hdxb0RzzWpXUhLZBMnlzCBXqJ2fsSbizGJXWQ/IsAU0gl64mC0Dk7RH8xK0OuGB9nCyMM+l+HF
DvuNQq4n5SazYcd+YqPaSbZxa+oU6I7cOKzT+NWNwrc7DmesA+4q9M8s+a2RsZKDqLUlQnXtC9OK
QGGsY3NZJ90wFHoZ2vtkips8nNhiIW4x0SeJPs0oXm3pOZ/IDOxekASic4aRnp9jx1gT5d7Jf3SR
fW3sWrtFzBpNlUg+qz71PTYzDkgdoWuxZngOBip5k8BNroN+jQXXjaCJ70v7oBFtG+myWxaWK/X3
yB4pjJczaMe2z2QvlAn+K58WZob1CnvNcoBnYs3kkOBiok1KAvr6rdFop2TZOMVjg+y49Dv5NatJ
q5OfqVT9sr9WNMg6hrXLKrJH+zAYgZUofJTnGlF3ZOouBk7gsp9NTmM1n7Mq2kTG5EGCROZ970oG
HFruj82vuQJpFnSxkasgS+4432y8Kefx2cAzOVzOugREmDylCV9RtngCC6jYaLYYJ+36hKpEwQqR
5LlZYsC72Bh6lqp9T9rkXhkWHp5psKpWZeWeWPd+uVckbOS3pRzJdOw/FsXwMIp+10ZsVhIj/lET
3e1CZl0gOBMByhr+vN27Yz2PtEHYzHb5fhg+BzvztSUP5P5chyQ9q+pDzyJSVP28YBRgVX6nB9Is
85m116GU/UWvvIRfkY3XuH8fslcJZbIynpFZkzSoaD9T1DHkDAOnO0W1uMX0KYQQuqqWsCEoPuhK
Nh7TkZBgl2oLe82tM98X5pMEZLh1+DSuqT+Qn6lGSXcOwfPIl3VwmElfslFyI+1UMSJnBsaWWllv
gyZfFXIShCZ8a42DL9ttjtTeihjRE+No3O34bkVPbXFZW8GWD76VmJQy4er1c9PdremEhF/pute0
woMg7c+tEz5NXfqVmeq3mSBT0iYvM4+1irSDzk5bAzJRoEM1ua4/c5VsFP6XXSKFpllQ+RLUbJNg
oxI6Ryv/iKVdXv1o3XfVCj8tdVRD70q+HZaz1Dw51ht0vdDZ4/ai2qehOM7OKcvabQQhte/1Dcpy
Yqyv4/LUpXcMS38nceFJ8WqrPrdBbBz71RDqKanvoLb4qwy9WEkgQ3RKaBnn6qzZ761xabIm0BKc
aUCJx02nxbcO1JHdTomicw/tPMt/1JZyZlJ3OPIGtYzSXLKIjX5Aurmlnt6pw9c87p1x8gZz3FhU
nWbuUIjttPFg0h9VETDUfSxoGpBHffUUwKE5MSCE7mQQbBFJgaP9xNAQ40rxmX2eFXEYK3CtsvIM
ieIB+HuYdG8gzb5LHrrhIDf51p4GV9DjLOG+Y1eSxUuJ3RUQcajjK2Q9EzSJzvpLZqmo0W6wcR1z
TLhNW80MvQKal9yBtzpO74vpPdXP6ujsR+xzzBajIrNlKEV5lJJ5VWm/u9T0FDMYZDZcJztoRr1R
zIcl1nwnOhZzsodt82At4pPGhwqtpGJjw45Uz4ropsku1hVOV4BGa9xo03IgQ+xQUh/qo85AlKkv
ZnwrLLbBrfeXajSHXKv8pU8DFfZKkjhgSD8iv2aK6YbtC6K9gFP9lJj6j+RUoVeagaltF/lO2MIr
UbN7ScOmXTLB+iGU2HHgmF0gSREZWtrG6PuDY+cXrCn8hh+tZuhNsCYWl+xhCz+yGm/jceUl1eAU
un7PleYxp2ZpNRCAloQqiykbI5g8tg65yPYRLnoQ3onsrgMNZvJSVpSXxVlIy3cGfI47gV8WmCE8
QvsM1PCbUDPfYRkjMfTNTvlUi3U8Jh3DwtqW02VpnkLL2Og9Ewe6oyIG3jKfl06/weF6zfTPlMOr
TQItl+HwKT5Bq34mUSLqVCtj+7oUn0NKeUgVPfQgo53wk1Q+SY6OpYzOBEneDqNKy2IUVDAxA/8k
mQxe7vCszVDmavtmKvh7KbnZwjTLngiYvOiGE+Cp4OnhzGBX20V56M8i2xXlk9x/9gmMgoQ5+YK9
U3JrJZpisWzA1I/DEt9TWdkIJdraaryr7ce0KXbhwsY2EaCmdIfFQLkFxIAR0oBXTnwo5IKhHU5c
xtfQw1rZDRYz6GUGyHgxOZsNOi0VenLnchWmmSTdm9J26DkoqbXk61KbVBvflgLCoH5GOm3JVW6Z
HbSLn8qS5yTVRYsMDz3Jqc2fZmM8Jm23aUZIdjzxsMu3LbkkpXS05ZdhfJ1L44irXLSVGom6lS+v
c7WMXkXW5lszLByu7SEfSCYs6HGxDfEspTjElvSSJ5iuxVl7RflgunSYdC1N0viLwGGGbKbQBU0Q
wSw3RNfqX8kkvJ58G4xY+NztFe3eWmC8+/JabcW0GWO/f+qPJfMj5EqOq1yxl9biQ3drs7OT0k0E
uFVE1Aftk7LRJDc9MdX05DSwpUd5dU0KDIZrEt/sgZxyBRLyWtJeqn5LFTsfU+uUvzCWyKSddLfs
F/UnfDdnX77LcMLueuPar63pZpYf1RxYvth0tqe6c8BXP94mH0bZC/dbHySScTufyAkQXQy5unPf
EYHrEkuyZscOLcyG4Rbru3DwmFxR6g4XgiRP1bnZFMF4zfyETZ5k2Z1KSkt2Cn8VYp8/l45Lkd9D
+9pobPnX5c3Yd95woGcS/Eq4CeJVTsgO9hEl76rK60EId+2FiQHF2UnfUjOtiPFNemufqGrgVOG6
t7FfC/VYTK44IrsXu+Gh1PcYxa1WJqS+QT/oDmpKGGqKG2j6lTau8YK9WrKJjzHnovZjFU+sJVRk
QL0RrEP5FD3X1+QQrUKFR+tQHvqvkTQtiCGUZGp6AqmdmTCyl20wACf0APundNt+YnK3T/elH9+p
4vgk4i2hTiLo7nXtRy8sE8Zd66E4bWp5r4IIttj79MxQm+bHmT4r47sJn6z5Q3Ge2vbNWc4ll4BZ
lG9UZ98nPgaFgsFrs8MVlh7JImWbOZfpT8ahDb/LH7oLrdlQHEDkXRgz9q+T6QMuGa3LkIzJSs3p
qAGyQZlkDhjvZd1bzfHg0iw7pgjytOnGU9pDCa02wufqNljRpqUQdJ5LgFwrkIE7fNiBBU5dAkWh
p2RXxv+47kHZhPdqqEdqditlysgnsI2OTRA+S5Alg5Dm47HgTnw0NWh+h2fjUTsu2UZ8aTEnAHu9
G70YP1ZA3WpSCpBr17rmNvGHzXRixpN4jvUX0ewpJv2Bt4CVFyz2pVvfCfZEXtcEGWoEvh14LfBn
DlO5G57wqJKK31Z7EuvZ7InKzSc2kR0+Tln9UDI44PFk0RzUF7N6SOD9wf4lCtNPJjKx4H9+hdaW
Yfy4Ghd5MOlATjAdXsodVfqxgFdLF031Gj1CxJGHYHo0dtpybTDIT7ZQfKM7MeFR4vVPxrY+TAdI
3lQoLWsdQifBtRzW/K0lG/nVfCEz440FMx2V0K1VT7lPNoXviZmEyQGOryzdc/3UQS/v9umvWHZH
mrhVWELS4rMUYZnv57/ldC+g0Si3xv5sNAK7gyjzqi9AuPlbSTbae1G8Ve/2E7R/+TamPOyzNpzz
0cO9Niq3nXLCZ0EtAhuDM4Nc6GOeBin3SXbVd3xlm28YgRA0DiH90s4f9ku0eObihme8FJcIW8aA
37DEkI389m48OJqrPaiBsUWqcWIfoeQGaJACfQ5YSBkR9swbb6GgpN20hc9dqObRzJ7C9ms1ySaF
jesl0gZkGs8mTkq35nEwTPudSusOQQL4Iy0FVlaFc9HFxhz9MDxpMIuU567Zy/J7HG3zNhDsg0w/
c5fzlPRTp/Mc+DUTlbdaudp1Hjax4uqv3AzMZ/wIOUyooDJxBYFs2416tt5pHKCXE1hufzUXirDH
eTlEYIsUqKU3QdfSLlZxzeEAsyJDMzA6cI34F40v+sN+3A+xm+cAWD/G8uHMH111MeyLIzZq9x6b
cOuLzyraOj6B7NDHZnfYlYxsvhnba/z9MJ3HT2h+3HUd5Ifla+mQhWIz6Uk7WXazd+kmH7Nr8dre
MF2bv8Mr+1B3wEBKmw8rYiG76h3HzIEDld/lO4yB+YobXqxH8DqdWPRl0VPzhwu3aXej81TXN3kK
kmFDbUPg35OC9GV0bUhnZ/WY0+ryH0nztXhFmA657Eqv0nGJdupRe6+igJn2zrT2MWM4xi69P0Bx
nR664kfe6AByj90hAwUF5V9wrHzuagCrxzENuEfpszrzbbyr5otz1C0SGJiLg9t68EDHOXAmDpvo
CSxS+m2dTOqrw6KdIFo0xUY+sF0Nty69DTIOWp6Rwy3FXWB9m4yumcQdVv+k6LyAp5p+m+715D4+
LIRsC+iYvj7Tk7vapT2RL4Z36j4L8HlqD9EDnph4T7Vfy33+zOR9f7ZHDy9bxZ/S/VR81zxAlRVJ
9+6wQsP+XrN/DFnpydWLzJFfDcE8BIrja9Whs1VvhGeR9j8xkNMul8+IflMoHs/Svtlovnywdj2+
bV6absPxN5QSjTzV2Iu6rbFttmhaT847rD46zeF3DR9BfdbP7b59i36Hnxlsv5P0wUgfwaurf6QB
PUuteNKr3IJpuWyCs+RO2RFCE6qQX+Ov0TkY6j57Tg8qv9Yrg+iuvXKw99Olo7iVPcges5t8ONJB
UDv9Yqrbvpe+TWXtg6oeeZxvAxizxxgLfUggjlW2i+7Jo7UlxPNqgp098D/I/lsby2Oy8mHdeNnP
fUCpMO3gIA1vy3YORLFffpmX5nfy0Z6kK9xNsGxOi5PD0ZqOG7GLr5yrN/i4FzpS7e48Fq/yi/nm
XHBZ48/nr8TlLH5T34HEBvmBemwO1x4KXgg+kuHV1h4J8hFDYGm0Vc80IqrzWsjHoXspoXA6w8dg
HIzsVottWl7SDFaH9dTTtRPJTnPuEkMv2Rc8an3zTaldYWzh9k/LdsTkXPUzQLHySqMgot4v9cSr
VQj62ZYZ421KToyA8Z7wqhihxoNCgRv1J8s8Ls6u0j5W2HiIj0bMU0MUQ8Py3Y+D7I8dH0vUP1QF
OL7p/LQrj85C0BBHHEAElJMdXYa/SS5odok2R9DZ9KsmD29ybOzJwToSL8o+T02gpwqEgmoXiReN
PbstzUsifSvz4i02K8nQNqFjbkYnvDNoc9t7uTJFIOqaGwPy3JAxPbUDhK0/EX+gDoRShY5nzqR6
21PQcBrHQetc5+ZojU8JXYaKYdm2iyaXU6j5WomRCy0Ii1HfjjhKNC/SdEELw+SngRIx8I0eVUTN
A7qifWkc4upa3hOZExye+E8EQiCrrhjv9BYZHpFRQIkdh1uYflq5mVgAqhV6gtSVMT2UPQTTbt+K
Q1gyluOYDR+a6iGyLynsyf6QtcHS/fUyQ199qn9nLJ8piMstVB/ayp6U0YKGoO4D3NPYW5YoGGif
U1/DylVe6WXZowapnM5Reem478GTCDruQR1ccav1R01j3wqat+bW9QcOoF6zA6SznlEMfoFaKrxm
uf2g8qBoc3Rf/mrfaOHm5m1QH6hvxvlai2sPdRrUov0wCGlTjubLAGGYTA8bnsfJ+Z5xKr/D8WSG
XkOtfW+YE5Oykklsz+ZJAD3WVny0y/exz/dK27hZrn0JSF8agwjlk621Tzw5/NHY40GwV+lC+ahL
lyLBP4/vqL5Xn3ofjON+KQ8VZDUbRiC+oVBzm7Pe194g0ee8LPRSXfGS8DqyuqEZRtY0bVaCjeF1
9buA9mDeMvpi4c7vphPM33z10oyOiTxwRfjLB0eWzXZo71NOJLKNsaMu9jFah9btnZeZexVbDi2N
Hm2AqRVzijprFSA5ecAt6Pl3q+2jZuswPK9oNk1qBnCJRpieSHtvmny9PeqYPaNdws0zdjV7E0rX
PNkKZesIotLc0Xmrlu06NS7P4/xChw/YJcPWvC8l401fqiWv0MutYFV3KIREjyUsKxvQWeqZGdiA
oOLJwiVzAjA1CpUJRhX6oq4fJi05ZtWIJggUt9byzjdKi+GL9gYJ8tgMioQcrK+Pc5wom5hKZYmz
+CTZvfNmSCkUfnRXucz4rgsPmaMBGHERiEOJ7lBIMpxHXAZXsrfs+ajCZx+mVjpabd+lnH/C+mpS
yoDUSj6xd+02jpwwKEX0NqWafQs7kRi7LofR6yNoABYUtgKISc40i9w08L8SU7e8t0MUvk+pCuc8
givJug9vmIrn26oxxj3EoO4tLGKMEUM1v46Qx3/Hta1u+qVKXoploOkYxuGm1GO+xasERqdsLAdj
hlySJ2Z5Xsxw2iuafEsj4LLMSOs3PcnCk5wxAYLGbTHlxBZrmo9moZQC43I2gcLAcgGHE2V+MEQB
tDH2knaSjIKRPWFHxjbE8ekZy0rHd2K0Ty0OHzQU0ThTgmXYeiaYorbBxMwCzoVOrSkhPGzNcmCm
rMAYVO2cNZ0MyXxTI86TZagjP5Nz61lYUv5GUHDkR5iix3C4yr56sZqW6VQMlG8i8unGePndZ5Z0
kuEk7U0ULT7enxIE3dSgxCxb6GQwPHGWEz/FZCshOGoJBTWr8ePshSwO3SjruxRv4/NkIctg1JF2
1U7pRW5xN4T6uaa1vGcJQHK6jNqx0iUlhF0X1TsY2nxSc7xItDzsp5XCrE+NIgUSaZtvFztUaGzG
4d6bq/GYzVoAEqMaSUElTaMBwQiBWhOLYdkimcu61ONy9JN26v3GXujk6tgK7A7v977P6Qzbcv6O
RnSRgxyZpzahhYlqpT2oE2ESTPy7cFtrICxdWKyELFhZSd7Z0NRn+bEdDSqjRLcFu07TOGvDIQFj
ako9U6YlZj+9tXAZuodI1YS6WdQCM18VixsL2rxWuyZ0HG8caAFjU2vv1aDoL8pqGI1Gw5oYUSWR
8PMmhDEranNrZoVYgW29+W03ebqVQn38qpRSYiuYciT9Q1td+sHoThnSrletS206d42xNTlK8DvV
bqlPUlLTpPbVwPdYW3bk+GqUF7THuoraYtZNmu44dKTPfJqd9qNWpyK79oK1wuhtbuRjVBW9sw9L
o3eOU2PBf40d3ERfTXB86VHIRkkypwOM+Krx2KkbRdwOZ1XMtXMQwumTXxYhVlhxOtagUhXn4Syw
WygZ3IZ2LsnUw2VtDwU7hYLIrohNJd8s0OTiU+rYnBtxYa+rvUo1Of4dkuuwmhr0Wf/O3I15Oi7H
hrPWrrGeoiGCaSXdS+xNbPakRjYuc0gWK4MeYNBD7pRDtdP1cqpeHWlV7BZhthgfCwceB2lWDcuW
XAdO/DhSYAkhx+qrXJztchkpYxUsRBlsckLpRjgDHyyTSmlf4XQod+9joula+QsH21FRmOowv7KV
DebNozo5mwHBiYmySBlbc6vnmKW7kzXNz8QgNzgVKzgFRXnpo7hKEEhvFpHPu3+WhP/pGWBhl746
WJG6zFZLPu1/S9yHQkhwaNY+aLxPFaRYGG0hLIZyeXb06z9f6093j/VaTE6JYldlxpt/5tKpk+gc
HdIV2rO2x5SoZZcX5UeWGc+LMhR+jNATUm7BFkhj98/X/tOg4K9rGxhy6uzFmmys7gL/4e8RG7aG
wnZuvKTOaUMIcbtIkt7+i3/Jn2L+9SqEqJE1SNIT//jjaUadxAGb8zR7NWWbi6JggdJeRU61T+Lp
3wyE/u6ejNXWArcHB47GH44ItabJZTjiNtHDUXNoh/vC/JfH9nc3ZMqEs2Isaa3mi//92Aa9KHFQ
47GpyV63jwNtc87eYE3/ljOurD/sf1p+rY8O1ilBXLZu8K/rzf7HC6pzVS8I5CLRNpUD3ZqowQFx
5Gob6Za+MYZxT/nnWpbZ3jKO0bSdg39eIX9zqwYdAAYapO7qtCP//QOkkwQROO8aunBSgkgtGJyA
+DHmu/+WgPk334GBCQnZXDxW7Gb+eKiylc4Rjp5Yq7+tQoGlehf50ZC3ENg2trE3ler//xaJQ+Lm
WBFYsP55a0kDLU4OlcbL27j0MwjOd8i36DTV0gYXlP7N6+lvFiaGeNjKmsx++OD+uEEIrMmwLKwa
ziqk5XJPJ5vs/vl1/f01TDI+saZTjf+T8xSijJkgIXuWSeNcwTiA6YNI+p+v8qdxDKvSQTAgrzaC
sH7/tMntUaNhL8GTk/BYQKycqD8xl/vni/yf4O7/vQobooZBDZ68f5hyYGgv23W6zmActLs54Qix
cRdwGpRx2NsOcQu0YFKLiBBOOUwK2BBxy7Bx3IYdh0prPKZFCj88m0Oqr+zhn3+8v/kw+CjxF8R5
xcJR7o9tJobECCG8F17YKMUOgtrkD3Nd7gkOTXypGsS/vFnlT4+S1ZlEVUyLORkepbzb//4S8Udl
Jij4Pti1YRMDQxQM7hWmsfP/MHceO5JjWZp+lUHvWaAWi9mYkabczbWHR8SGCEmtNZ9+PkZVd5rT
CSMyezNAFlCBqoxj9/KKc8/5Bc1weI56KdyHBn4BaFesfIuPy0oVyRj1SWWW/a7NToFx9NVBN6gI
KJr5pBrNY4I51vX5/LimCKFqmqayIy2kXt8Pr+yysdEH1pRCspw3DxWfLu3MlYFMe+z9ecq9IOsy
d52F77w2U1gi0UDLP+c8LUDMyOYzidmpTjK7CfutXtIDUdeONUmZhySDUNCcQdNJQ9rJmn7SxRFu
djrIPYP7vZF4kli+cjCU4pcxBocGPFqhaT+qrDoUlFSyzrDBcX2OGgu2KgTN6zP8IalRdU5WBfdf
xGaxzprNcATztOyBodMeHwAyfkEcdqNGObhyqITjyuf8cJpPwTTOBvR6DXKp2WrVYjeH8QNZCbXD
h/qGd60Nsvet3v/9MU1H6qQ2aimWMduFqW61kQ7cYYujQ4TSBcRewx2eck14qWORxIk6/vWIH/ch
I7sMKb//nmmqmAkCMFDkAsBl2W9qY20MGTzqNnX+TJpH+eIVEdKVrzePi6ipOqlJIb1Issj5PltH
GV4JA2Z9qHXx1swzKNu6eydFOfzNcwpAIKNSP1o7XFT+/Sn/lor9S5bwz9yQ/J11+f5XNpl+V/P/
0/+HruXTMrmiXg/ur/z17VK/fvoX/q1fryr/Qt1b1EQMyzEtR0D0v/5P96uq/+9/oWwP5h8KOKck
2bwyGZP/t2e5+S/EHVWkwLg30Xk3WDMVukaTnbn8L2USM56clA10vOS/pV+PyO3stJG49/VJ+dwS
+ZH883519ng1tlUJWyeupMCpDKX6XLmG/6lLcXkEvh1DSQ0L28eAYjvqmZGgv5Ojc8F7OX81I4hc
cSsV35pa0Z9HxAUeUr3wv4dWHt6jZNqAgqKui7BpdwNZcDwbntI+mFocPrtyhSeEGspPsqdSHnJ7
ozZesgyOohYolDlVV3T6Abcwa1LxagA/9mrxokAioMWQ6+ahkwTeufDczp2QnFHm0+klicEO9+3M
6eCUOdikFLssGsAXNdpranbNJhua3+DWYVnqOS2xzoS0KlPCEAPN3JtJNNq1VUJf7K2nsuiD49jz
YoUxRo25H+8iKRlPwHJ6Imk/qOBJTybmJk4SBuo+wCxqCxIXPGtP1qaEJQwHwyLVAB6E8IIOBnlQ
gH1oBtJ2GUJgYieSrUyl8LxVq11Qp59kv1JuEeenAtL5U+N4zIHppZSScSZ7ga8GUhMAhmWiEpcG
Wu6o5tg5dQZkylJqHa5wZ23TWlMPIyLX21DPq7tBpA8XJsV3BMS7F9HwMUCSqfVww5RvVFvwris7
2mUmGkxDL2n7Nq/BmhU08Ywm+A1D/g3yytcG8aiOotbG4mG9Kaq83UkjZ1rZJJBvxhRQY1I0O5Ql
UDgw1eCM01oIAtDXD3GkfG3S5j7szZEOarIvy/I7bjh2SCEEPQlIMnCrk1MiaP2dpQTKc9B4LyPG
u3sDdjvTXYr+Ho+VPeJhMMipi2gTLjUzgN3mAhDlLJUTRLPyI3UnyXYb7UXTmmyvSAn0O8l6anJD
svOkeVPkEjZicKc19ZcRs4EvmpCK285Krdu8EbOtWko/Kk9zd0xscijr6IdRtJmtGDivSmYAWGQI
z3ERgtwKC/Gol6P+HFYj5f5QTaFeFLUv26XX63yUDi0EPVP2teuCshhoHfUG2lNRaFT43ip44KIt
/+TnABx9EVRIP+CeCcUeY0TZ6D43GHS+xaFei7STwwxwVaEcQFnlsI6b/E1CNggIVRzRdNcGiNtU
y6si+I7N3ZkSkf6cVbBM3dpv7/3IeJGRdARBUUPcwx5G9xGMEd0sg8YKA1Bpo13s0uyEngOspSxP
gQzKhb8gOw1CK9C+NMBoqRLszAGJy4lYQKdGV+k1J/pZqZQvUKspvggk0HLW3hpZugdkCvabYnGH
c95vKD/6Rhb75NiqHXDsQZ7UcFSRp41UHAzeDveFlMKGbHIoezyxfPA8uVn0cESGfIu3u4myBHI5
opRY95xWwrlI4wiv0sbaBbmZ3oBym0CJGp04M0baKK/wjghK+cijTYEVW4sPrhW6P+FMF7d1yvMV
9T1Dvh3HRt4Xbja+5HmgOqjRWWBb4/BgWGPwdagDeM0JqMlfQ43pHSSjllU5AvtQwpZiaIB6OT2B
OM1xYIqFcLI0KhTzANBWqJ3abEFcVXokPDPndFe9VmmRPFBFny/q+Wbh4FiFou9UqXuRUuiZIFC1
Vrchnfl02fsSGFiq6FDGR/dQ+mLyGMVZvUf1z/tZC4NFH7Yy9i0H+b5HL4tynYDqQ1X18k6pk/w+
7gX6rEUDDzuQREj5PInEGuBSroj3fibTDWl9a6+iH/8pgr+E8ICrNjvFlxCr4WM8a0Ha/cxckP1h
BM20MiTfOLaG5X3PgPkfcWxsP1nIgpQgHcPyVc4T8CBxHR1LldalrIrtYZCsX0UR6BM1qO6OUV5H
wLjRj7LgE9uNb3Aow5TqBJbkxB0P8Ewdu/vK6hliD8lCStqHtKhCVPxz7zaShuyoxnmIPFmCy1cm
9PdqVdb0XsbGaRJfu9cUXBlUMbEcv9A4eYQ4O6WFTwMOGvKjFHswZFpVfBrypAZ/MlJQL0adRhf6
l7EcVRCWYvneVxTvgAcyItaDr4DHQC/iEQIh0ouaGQPNQX8iy7igxNbA47Aes30q0msPwXAeqY8Z
TqMawmmQWH1AokIXKJNS0onGec7feZUW3mE7qb1YkO9gxmT6tmmAs1TZqD0iWoMYSNd6R25Awx41
2ccwk5METTFh03joUEgm/qoREomUstvulpIIyJO00O/4dt6dFfAmgm4QOPKQ/BDyUtlVKZTLLZqP
wi9Tk/KDmLTirTIGIrdHaOI/h8+W03mhZzdi+cmNpkq83zblQ4FC2veu7JrXMFMU5Ga0cHDSNq6/
1/3Q/xhq9bse+MJvF6tWGPSNf269PkC9pTcjOLYIjY6GrNyUBp3KsDWrgxdm8dkzUXJAtwLRChXV
KNdV4oNRgLBR3UfRis5FfqOFMMejEFR4L8bxZ6VHKaUPC2uXZakIGlzKn7GaZNULfiv8iMKwvJU9
2TqZEGEcYwASG/sJ6P5WzKx922JgIFhgKdMMZBCNu4MwGNFRaFR/WwmS8BSiUolQoxdIvzqrJ00u
w8i4M1Q8G4fCxdnTE60jvhKAZHzMP2vdewt7feK25+RK7EuYJPzLsYHvX6uVhyIIy/tQ8eFS4lWo
PMgdr38hxEjmFNcdWhoYgDYjOEvKuHiuggyTxCh5KuLEpChjhOantu3jZI/JZbofC1e2Oa1QefJj
m2pCRzLhQxBBY9XuYtW3TYUTShZC3WZmehqmLQ14s8uOHEUS663UoRGMga1Di3QkpBh2OaxxRBZk
cP6QDTgSa90UaG9XYXSilDiQt6XBoVYHH3EYnCfEnZKHPuQZXE5srTG0z5ZXKMeOuRL3uNhVNXKR
qZmwLWDZCWYtf1Y7pUcTrjEl2qpu8qmQ62pPkmnckFLE9a5hpdwVtdChnlqZQBbU7nbsERyIkWZk
noN6HwrsO4VOAjLHsv8cmmhJZb0PO1rD245TDEhiShPj25DK+YQUw34X/T5tki7oywkqDt0e3IGC
pEkRCxL8/8CUbszOGG48Oi/Si9ySuEAR1YufpHumgLtrztGk01wDHS3QKdzgbNAX+PV6U6VYDrUY
20+X5C0xKWOTRwrIbR9gPaOagFi8cBTgxX/Wx4qWrGwawoORxMjlFMHwFldDgSBBGmWh+bVzFWtH
ezZBA1FoSnXXskh2oMf4OwUaPl9qWUIqjUm882HtfZGKSnwT/KL87fVCfI7QwYHRbhRwltI6B8xQ
6R6e5qgdPJS+Gn/CTFBAizqTsszJpW6AkgDQv4NWJfVgQznrX5JGL3/rUld+HsOOU6/z0hsXf8Jz
4lfeA+tEd59YaAnqLUGTTtcR0Jsqyuy2Do1PLYnaV8QExM9hJUXPHorV8HxFSOxJKBaQf6Nwr1X4
f8ZlUt8AXAfoMw5tZxflGH3RezN75JoGqaMIemE5rdr72ra34NPjUt3V94JmkdwlijdhzXAfbOC3
xv0n3zSLO7IokF5pHKA2IfWQmHotQoOS8XkTG7RWviOp7IH2tOrkPIRD9Aqns3CdNEiK2FEr7ju6
omFxO8hDdG+JiajsLYwGz4XOq+9kdL321BcNMVUogvTIfT//qWSB9yCUvOxJZlP5gJC7qFZUocYJ
jNHXeSMfaXnX3ZvIDtHBHMTiiymV1aOHIhkmypEIYShowrE8pzkOGTtXUqWv0KthhzSS1ivfRCOS
uM+qUEnbYmPSaqVYh8rDz0oPv7c1gHOxskQHZ49w29SWAUgHwbXUl/CvNivwQNtGseISpSwj0hwd
tV/bgN78YlhhsvPaSXYAjL52BrCGNlHeqBCZ6OJCFoQX0N0lKC+gtoORjwCrChRNkcTQLAsvB1rj
peqnWMvx2EWQF33RXnNvcVEc7kpcTkZbj8l7Iw/xLEsqmoPe6OZGCdHKUcoa/LUloO4QxUH3oCqD
eXJ9mNpJOyDngwctMmcA8jUZrXG0Vs0SPRmhOqp0T7Dg1un5VzgYH+JQHR3YOMNtNPQl+vae6/l2
ProJWkHChE9vAPoYXlneNgbHVAkRkiMgOOs6YOJIDG5xplV/YxaBiVncGDZ3ZsQWVAxwzUV/4plE
vzsQhEmjMc6qr6IQqE9io1U3Um8pQPrpEdm8RNNjWCfdNyFETipVk+Q7zEgL3RklDu90xJJvPAQR
jjE7BUYptLcjiSFcDwVL5H3MK8RJtI5EPjJRqUyMjheIIBwH309vxraRf1Zh0Z201g+2bRdlbxRE
3d0Yy/2pbf3SCftRI5dGirPtpQoYpITpdKHlxi2qWfEhHFToOr6BBg55sfAVro3/2pphXm6UPDLf
Ir9UNrhW5icYExrazRrEYWyVPagdiZrcpUaeg1Olv7jzBFm7K5AN+FqPrmALigAbT+i18NBUEkQr
WVGOwB2jb10P0S/lGjmDkvDu2KuD5SC6lX8PFYTyBwQmMHJPzehTOio+5u6RBz9GKaTwINVy/2T4
mpHw56QC9Kf6LZwrawTpT8dWdHIV8IlvJMFt1yD717U+As71pH9WGfm+ttrSEZSsc/QuYl2nFhpK
PbIjx9xN+p3uBv6hqGTxXqkE+WWyH964UdAQAKu+oPeA2msoW5/HUBz2QZc1b+3g68fBxNd1CCZs
hia033g1QdceFXmH9kRH7dCwvvI2cx+8wSNb7tSIXAVlnRSXV3gkNOElEG9soqy23vTOaF/qDiK+
zM/bcGoCNfbRQuexIQMpRPzbRgsrgpEc6cqz2k0ckj4BZSRmifUkRkigGIDVnwseofu279s3Ie46
ACLVJKWYVfpDLBZA8xIpy08pVQBMzxTIuzxqSevv1AzlDr8mnTtVPYYz97LU+GCXQsFCArHpc1NE
ocyUQwTPEB7REH+hsQ17Dt0N2Mgj2rZPgVqN8A91vRl2Y+5jqFZnEaCeSo76wVEboSn2cjlhJYew
8QMDilqnIe0VuT70iFjIGnBdBtpEVQvP7gEAF6asiltX9/S84WWaIqo/yF4n/uRWQSvqkIxqmdyo
Cl4n56HLwc5dFOse/l3MvzRVlOadBLw9aUkpEsU2Ay+ZuYtChHO52dLR3Kj7+gjqB4EoyKCv6jG6
FXdAH7fhSWiPxkpdeKqeX3YW5lFnLRKT54k0CPCU1LKEuUHhy65q+W96tvw7iK6LeI5MLpqzllho
NL7ZYVqzkcpjgutxnDlKvhJjeSB/xZi1SAYWxFBmCszBwttWzUGqfqx8oHkjYhoFPSSRBh9MeKqV
72uUY2FSgooYhfpI8+NTcYeuwYn0kJWO0NRe/yHEG/2NToxnWy/XYy8N7q/Qhjgrj2ppK0MaY22M
ZIpoGksc7nFhHa9HWVqCEmpIpixKdFq0ueeEKzQtCCVGOJwQrh9tKFHbYi88qbZ5T3KHgucmP6+6
tSwsfEzpVE03RIOm9rxh2iKQhEs4Uf3b2q6P8c613VvrTnOS286W7eHA22wNbfHBQYWP+S7o1Ce9
aG9VGZxV3rlQzrZUgWwo5mjQfrcci2FuprD5XjW/XJ/ftYHOlmgE3KGp8mmg8a3cQd2UxW2LnPb/
Lsp8meZo2RcgkzZBfSv6J03/wlt4pauzNBJZx0cOXxRVkuYLReqNlDSe9QgAHbXzxjW2CJsMEBn0
0Lk+nOkAmh1Qksy6oAOBt5o5b33CUXBR7uoRCjCxgJXcVwqT1EP0b0Nh3luDNQniB/et7N9cj7uw
5d7FnU2jmZBnkCIwjV0sgu4Nm7Pge2g9XA8z78dP6xBzOnadyM0izo/G2IfEaeScvxHIgAgRlkSH
sK0UgROV5BTXgy1u8Mtos1VvRR75nDdMq97c4wZip7JjIba5gWlk11tN33bfjQfp4XrYP8th/g0V
UaafOsEipDlkxUXRdfR8luSwRwVxpzrFueAP4PH2wK63MJA/mfe9QyF6i7Lsk/ATbcbrP2Hpa178
gjmWK62trEX0hIHr6EOIeXYMVZCY14MsTi+9NPjkBsJeeCG9P1RktNHKOmZbYHdhy1uq67BYIZLC
Yxy32u/4UJ8t4clc2SEfvJKnNXQZdhr8xVmWj5JANkRY81UcNqh/8Dg/uHZlS7955ZUHvdsOX4xt
Y+u7JkUfYNutAb4WrkYJnAftO5rMmizP1lWQeZWQxugQCHxZntneYOw6FzWHULUHw/gnH1Ol/6jp
zLVmzqIVohnK8jTNIoDyhMZUHGX7659y6YCjcf0/IWZH9aBGhZ9NF24HJj9nVsPyl4+89fUoi7fQ
ZZjZISN6jckxa6mb0q4+ISxqc/kdlSewQlvpHDqoFK+Ma3mtABoD1ihOgJXZEm0MLxb9gY1Q261t
QqAqtrjdaLtiH+yFV14j4PLGJ2jlW1Q48GLYuv/o4/31A2aLtY3xDwotfkAjP0pAHHmbrURYXox/
RZi+7cV2wBrN63OVCJo6oLCttJZIM0dFV14NqkMjDL0zAOpeSymWTnLlYmZnq1IPUldCUpOqXzqZ
IZ0G9TaMv7r16nafZujDaXoRaLY2syQvevLT6RPC0Lw9IxW49e3h3thndvnrn60YAMXAjkwRO7IZ
VkVrOjEzwPpu6h/db/+n+cu3ky3OPYiCnnLH2EtOfVZe5Ru8Bb5IKxnTBD74OFZgMpqClzEQhSk7
uPiW7tjrQ4C02gYRGRlibAv74RZylnFDIYd+4d44ATV+jOzm6N6LNv6y31+xwqG2dVK2EOVhzK+s
rsXZ/+sXWbNUPKlCimcjv6iAuBqW8jYzd9dPhcWz5yLCbMLVxKfORM0Yf4sb/MO3pXKO0Hi4HkRa
3CWmakxPTlMVxVkU5Ee1rBpZRdNzUxCRANgr7ksS/8hMp8LNyi7s3iHjMqCJ+ge0H1fOvsV5tDRe
VFjr4Wg72y41zTY/B4G2QajpjhToBKbg+hAXN+RFhNk+QVTOz8bpNeNFEfKaaDfDuAAwjuDR7+uR
Fr/YRaTZMa6pmVCDq2DrV9+L8eQiy4IT4vUY0keIDLf8RZDZVqC5Ql++ZOFB4gM7zYlNw8Qxfyjb
yBbseGWZL268v6L9gXVdbjw62bk/EE1onwF10nxEXsG34PhqnqOid4Tj7H5lhCsf7A+q/CKmDw7M
1HJiqjHduEl24YBkA8YYe8899FvMQHgMwqpQvgRvK6GVpXPmYrjT5F+E7vL4P7ta3Ss7OlHhfXvA
OXoj7tBH59X7Wh2uR1xZ/n/glxcBK79TR17bfE1scYbgNs31lQjS2nROP+EiBG16yc27PwuGauQ2
tuvvVnq0tggRO7ib2AHuVRssDwxl5WxZG9vsAi7cCGvAKXCO6LkEgIbWyPXZW9pwKgAlMk4s03lX
vB8a6tytnk7vmBgtfJiVjYVchr8SZGn+oA6IEyZNVbn/3gdBp4qDK+FpNuZe9cMaBMiauYfmlCfm
4Daici2DWNziqmwRDB4BSJPZxLWVBrFI5hyBb4Vg/YbW597aei+Sg9zMaulvaYtfRpvGf7E+vEqh
l9Wgtq2U2jE083oHZwlymv4EOZCzrK0+S2X09A++3MUQZ5Nq6GYdmTpfrqTXBPs2KH7IadjTSjaL
v8nfmZ5Fl+Obxn8xPmWsBUGwRo6TwkQIC/WHAp+2keff+OP6oJZXyl/fbXY0Bx6E1pKi7qZUfns5
oIgRXwIKPIOV29cjLW5qoObTI1oGCz7PxkKr7SA9UQ7RNh3Ah634rX0oRWQQHc+hC0025ulHJUad
YTXvXDoj1ak4LZsW63Oei+Ud/kOZxlcbTu4+OYSkgbkT3qFqsMm3tPu214cqLx0jF/HmmZaGpAAA
QOJVjgLtaoPFma3/9O+Ds+doN55jbfvtYLd33X1kezs4rofqe/a8lv8uftu/Rm3N8qTQtJoSNWpW
EQRGVH+fezM8Bmq5H/rin+wNFXguytHGRCh6v2BLOQJ0z1GEExjmqrAOw29WNK6casuHzEWU2bZP
a2xxtIzFGn2SdsZuPKCY6qifsSDiI65lyx/YMH82oaZbiszWhsMw2xpDkgZdAKv5T521OUF5PaVf
htfQFu70Sf1FOQGtOI2/6l9rN+yf83n+TqJE8N+h51j+wC06IZ7Wz/CYHqEtPE7PpOlS95+GXXDk
aqfI627XaIOLVaDLuLMVg+4/rfOByuFUWh7HXfPY39A6ddIniQbBztxBpbpfS6c/UO5mE63I7xcP
aEehETEg3uQ87Hubh/VJuht2SOvuVzk9izvTAK6r6/rEzJiNMJHzQCtDFqqJvdrZhI3vxKMqOoC8
gR3Wiokr0iSvaxp+ejTNTELSq8qMTZb1wrFpwgpaeImCrGG2K1Xbxd0KuRGyGhQnHq3vZ8EcG8Df
U2JAL2hbBymSAG8jRrS9u1YCny6q+erSJCSImQBVsuanoTb2rmy5HVi1onlpBQMFzMZEorUyd3oF
4dCN1d31A3Fh1uWpg0ab3KD2Pu+TgJVUtHHkCwc1FnA/EB9fuVwWJu9dgNnJINR13SYDR52ME5yI
nLSVnUqrcaJEWBnKWqRZFoBevtWYDUORrH0JFyQu0KLWfRsc/MqYlkpsMq9LiNETC0yeE96iHvqw
Dk1vE+SZ4zfhToSliY/co+GJp9zFBWLQ3Aejde9kCtKdZO67MHXayvsqjUDBrn/ChUWDEyG/g77J
xJ+YnYaCRvc4qBsVG6FHC8ZLW8eg4UQ63OFb4mlrY1+Y5stw8xtURT4BEiLh5H15i67qS3nPGPH2
2fICwIPlZ7bDn2u/dugvLNR3YWebMNY9rCwawmKAe4I6+xUewJr7+VIi9C7I7LyzGs3vspIgYOsO
w7l5RQjLDB2ECEkK8Af7Hj1XCGBhH/T9b39DLg2ENzQeH9qHt0eJRAAOcC31MCnagnHb9kltIzWw
V0Rvj8D6ykdceOoQDr7q9NSBpjObTGkAZSVqhPOtYyq/euLdGHy6PqK1ELOpHEQgLsF0lIVIsDp5
nyRONYDF7XOkoK6Hkqfy2OzYZDiGOJGRUA6YE338tMlHI2M48h6xwrN4UnaYYj32GzST8AyVUFfc
9U5mJ94tduTBc3PIVq6IhdWpS1wNxiQdMJU1318Rutd35WhO3y/XDEcNSuUYSEgxXR/o4pyCrfqT
pyvmfOtp6EAppc9FZIgAIpMs+tXJJsJsqrq/Hmhhj8NzZ3FMNC3oXdMPuXjlqGLoyoXIPqhMDWsI
EY3RBuXaBFWlQRtW2MNL6dy7aNOvuYgWjvEAT4towGWd+AXpo7d2vMke20NLfUYKeF/RuUAULNvh
6L0y1MU5NQxLZyeAwtBnW6GpMqmUkwoF81CTd1UsFK+1jup8mq6S3pfSKZYnqY2sK4ZmKbNV4iuZ
FALvIxf3ER2T80G9kczaPdQUTW1BtcJDhjDNzoiS8owkjgbmqG1t0bf+LiOVvI4fwtcFyc9/NaZX
2cWMC248DDT/eCvnSFsKbupYhmWrQXAf+da3ohTl7eDJ311wWJvrK+tP126+V+lOk+BpGhXaeTIF
xyCwKlGjyoIvkIzJ+AZMpR1JzUM6ehTiG50qQVd+gbEcO1bq39C2fsRA1d3XqvRFjWOOYYCImwAH
VvIJ9y7w4X8CzsSTQe88OwuwQkyq5owwCsbfmgLRJqgcyS3KteLp9Lk+DgVqL3kh1Ye5wAD9C9MU
Rmo5COPZFqiwc2jj2bVBJhFLu1tli8GP7W7RUry7PomLO0amVPWfyPNCqlyJHDf9fyKDI5fs7DHw
tsFe32DUuw1v9J1/p+8iOz1z5K4En3bElWHPK6pyJfctS3x6imDpcGr29aE90Yreygf96XqsxRmm
WsZ9DnpNm5fkMOvG8SkTORmCHDEtYWOYOHjkwHnruwrJ1OvRlo4CWaZgK8Lrl835rehyLU9iUNTm
Yu2YN/1NHndfRbwr/kEYFgzdNEQMZHWWr+WwIqSk5hS35FDYAWKWcI0oq3t8ndSVhTL9VR8+1fSW
4D/Ud+aNWZZJpoUpB454Ku6iU3nodkDwz6uv4sWZu4gzXY8X50lhmHkfAGbcCDf9zt3r23DnvkS/
VBAK0QNic8heK8frs/jn218b2+yOKsLMCPppbJUjbvEHQS42+eqi9btv7NERkYE66cnK2l9cjxfj
nN1UVqJYY5wTc3T720BTf+kyoG/Q/mj7nSu5/gf3vUxVxRRhRKvGvC4naLKX+zHFBkyoj56lPCjC
cMLvR1oZ1vLFpKH8ok+oKHH+hEA8xC8DueBQPtZHF8YpFeLGlrZVjpDlGjZvKVdCpUAD0sGWpmf+
frH4KTsDMS9GpZDYQuL9CSS9WFseSynMZZTZ8tA8JEGGsATi5TSOvG2P0kt0Kn4pd9oZ2evkSKVg
XwuY5v6Tb3YxutkSiZLc8gSJ0RW9jCo7+r0ijwc9311f/muTOK3Uix03DK0mhzphDOGb6lHFbOOV
CEt7mvetiagLGDK6B+8jNHHf8xjhmOospJ3lRn2EXHTMK9AP14eyGEiWWXmscE7d2VAgaidegRgg
fjHmphAPjfwJD7qVIEvzpVwEmdXtU9cY5Y4EHuHkL+DN5SxdeYUvrbfLALPp6gyP9FKbjkAYhb7M
zhmK9uBDQdloZrGWMstM/vzwu4j250V08fljU+lbMnfaLDR1BqcC5b+JtnD7gWvgtbdapl+OR2/M
0FH6QsDl/WJI2rqHG8xrrt1Fd6rTH3Jn2Ek4LMBP2q499RfTG4RM/ifabA9VRVXHI4QDooXDmyym
CM5tvANUIjvYdp9zvBvEh8aDy383VZiD1Qrz8mr56wfMliQd88CodH5A2rjdppSCZ8vI3q4v+6Ui
ElCzv4LMlqQiosmIcOaUPkq78RZ7Lu1WOWDqu1X2Kn5mju+4zkrMte84W6WDFBi9kBATcfDsRnak
g7XlD6kT/BxuscTbX4+3OI9TmWGSupNp8bxfNmRABn6FPItdH7naESNUDMaklc2wGAQIKKg9BGEU
a/6Y6dpQc1GbRSRR2EfKuPPjlWEs5hoK/dNJKIkvNn8kkmq4AL8JkWN78OQdpEPwStl9Y34Wd7Sq
DmvzttRP0S8DTt/xYn+jACulcMvpyHm2u2/2ybmm3J/cZsfsYf0z/Ukk5scJvWFlqgIjgfhnqV6E
U/TIyLyMeqb81T2bj6BLt8mj+cW9rW+yV91ubAA7v5Vpu98E91iorJVPFsdroWzGu3DSu5uXoU2Z
zu0kQLmZ0kfR2059RwjEEq+K+pd1XN17S/vgMt7shFEwAQcVTrzS7hyNalF/cG/brbWPHeFhLeFZ
uBowwtTpHyCUqFp/VtfF7HoldMxo5GrIquQ+UJPbpG9ugsH76eO5cH3DLR0qhoxGHEhhGRj9vLOY
xG7dhykbfEILIxaxzftfLae1sM92SfVm2fl57XJYuL8NVaZrTFOMiOrssKyFyi2kgGeThiuTV391
8UCDlXu4PrKFXf4uyuy0TKDAJdiB04SpsPVtFTfed6nhrcC7lq6ed2FmJ1autVYp/7sV3trGDv0Y
601FhJp87jy9LLDa8DfNS/k4GKf1zubKIOeFTLPyGzNJGWTXur8o+Ht2Cvj7H80khCm0NP/Qjt6f
La6hj+hdEARtDacr4CGWa/t5eUn8FWJ2fPluV7b5xK/ASXNjuuZRCYCO69LadbYWZ3b095AB0cdg
tf+htzU2Xjmud4r2lS3vau6bLbr+Hcyfu2ZzfTUubWlSYnJWqvYfSU2DmwVKqjPAvng0WhQ6xR+V
/FQ17cp+XhogdTISVwrLcDpme0s16iLVRx/LI3e0K4D2mvwIo2x3fTSLUSyATyY39UeyVB20sSLj
4wdsskLg4nWo8feS0pUoS7coN+hfYaZJvTgHxQhD8HoqX4snDCjR3N5iIejvrG12jA964eSva/fo
0me6jDibvrb3OrejeIgxRfmkI+Fu5Mpewtqq18yVLGQt1Ox8Kqyq1jxUNTZCiHRxbw3jg1l4wZ0n
mNUmQ4f/+idbAgS8m8zZQaVATRS0eBoaN1j6RX7FCM7G0vHWO2J2tMU7dDis4QEWjqepDT7pC06S
b/MCGei7RC+rmjEmuC9K1cZs//5lQv9E4WzCKhFez7zzgOFmZsG5p6pTvhYaAtew9Izu8/XJ+zgO
gkxUBZI58sY51KCPR+jDQq6hClC8NLGJZGm7cpFMK+t9RvU+xOwEhFA96F1RapsyEBxfePTKxsmM
IwUcu3HTldPo4/4lmCFamBMYyNCK0/9+sbEQRwmRkglgreEwZ2DXqSPob7XO9VlbioKUH/gMUBro
ZM9WnODWljsoFYYN+U9juPVQDUAy73qMhUxUkcj/VHQdzUkpdHaiYzgtGupArtRtx500UUURVICy
/Fh8hX50tJyGTl4CxoZGnl5zSm3psa/9ioUsaloVFvUwiDQIhM6+3lB03CoC6eFEaCnRxNjIDrZ5
2dbaYu2xaxVM9v7+5nofczZyTqbWaBMJ+AJigndj7mIy5SHdc32CF9alDHDBmND50MLniXbVg2mo
XNovsjFSNVI1LONxuzWNt17t76LIXcOfLqwaCh9wEHk7LdDXrCqJtKYif0r97Ii3zufaoFixSnSf
Ft+7/abD851q92BqKVjN20oAGCcmGbPnH/PjoG/g8TvCnXSIlF1x8hyTN8yAAMG2u48tB62NtZbM
h+N/Fn+2YkoMjL1sKmKNY7ibLmrkb7b1VDxANOn6J/xIt5rFmq2UwhJoDVfE0hoZ/Gm9H+XfA+aI
SfgYoz7kBY9p4DsS+nUtwjSoSjg1YCpP1emclc4YwvmPko2op7vQjFeuwY/30vTj/rTDaFBr5p8E
++IsUpMYh5SptVg5VIogmtzKWx+cuPfLvNX2gw3/FDmS/fUpWZz9i6CzoykJTA2PDIJG8bOXN5j2
SfjY/hjNcmXuF5eZPvWHyJVkY95QMV3BChp0of8ARKp9tJ8aKsluraHyYZdOk0hbFgaNjA3CvG7S
NVrWKQanIHJVeKQ+J+O3Xv+KH89u9JTd9bn7sEGJhZ72xHmUJBpSs9XUlYgZVUDycNW0bF9Mdy21
xCZY47GuhZnu5It1Mcg6YqvtFAYPFiVw0vohFb/+74Yy/YaLGGovpXHtmWTliKwGmI6HZrXVxti+
HuZjIsuUUShhugwF+eN5Vh6mcls1dBE344/mW/WIUaBdb7RH6f+Rdh5LciNLFv0imEGLLZCyNFmU
vYFRNbTW+Po5wWfzuhIJS0xzNrWphWcEIjxcXL+XYdz6GOy2Wl1X4YrAJsCoAzRJs+2rbv0Ydmba
ARp0gdINf6VTqn6ywunH7UWtGrGYF7fA04py3eXeqXKl2nrAye7KfLgjPQzu5apLNp6flVMA4ECH
49VyNN1eJrh1GpZp0rFzQ3wypk+B9smMNzyQCLQXLwHc1ybEeJaCheULZ9dtFimFCIxLqChNCdXf
By2ddyVvEOOUd0Oc/GvvI+4Nzw4gAGpo2mLrMj2sSjlqqKMqFFK75BAYPYgGDfnEjX7u9UcCw22A
NIBbWWcMYTEnqPR2RULK2mrRZOjCL3AjbSxmzQQ4cbiTyWwNYwkNiWUjKqKSymNkoRTr50eG/TY8
jtiPyy/EIXtjQvyEN9dUKYZGTk1MjJHh6d03HbnIDMKTCmYvtdjfPtfXmD6KzG+tLZyCM1QTszhY
G+7q7ph/EJEBZIIf4s/JQ/Xgo0jlmp+Rp/3XJ/3SrHiy3ixyhNu4mITZhGDLRkVJmVQvQYrw9vKu
PxeBlZBd4U0CvWQtVofiktONfsnqkhxB06YO72rb2uLLWHnVDfIlW6Y2a8HmvWSU6HrNSNKe0a4i
ZWIP9rsBotVKIgtEWpc5xcNQ5DtdrlEvLIqDLsXP9vBzoKVhO/C0wWH8r1ctXDDlfpMrB3z5cnPz
GdopVD1oEMkPgIl3ip1uHZsrTKHJit+YWGxsMNQ5XPoxL70ExohvOEnTqVEDSkrWJ4jmjgqq5n7e
Ptrdp//f4hYnp6wBTkLwySctA/QeQ9dXtwZ1r30ki8MRG8zE4/GXyKW+tDVrHEI8li3Bkg83iO88
wgxItopILIS9RHAbB1Xs1+WlFyZh6+dtYeDEXriueCy6OhD7GcmPUwPloP8c1t9u79zqstAHoiJH
hqMuu6JjniiWw6g+8IxO22dB+cMCSGiiVS0Fj7EPh5fT9RvO7DoiNGxyRIHQEPGasXD+NalI1I+V
6Psi3Qer2zCWz0EpmIvtRyp75wiGaXlUNswuJRDAgAq7xm8dC6Dmv3F2b/xLLlljBM88n1AznmYw
b/0UwML7vmxfW/DYFWlOnqu7Qak3Hghx/BYfUgjQsFqAKZQ+F3ePZrbfOHVGbRfq6mPlIJtJjcvY
1VqPCKWl9BsH5xrdK1b6xuDiJs5jYLe4HJFRaNMhdY5KdxTcEs4+eUjOMDymtjf+bX5J32c/tT1C
PGDubp+rlbN78QsWN3Kem6aqQ34B6DBvUF8789UctkbTrntgi3UuThLM4nPTM+HxG1dHtdcN7py9
aOmru/y41ZO6hvwIayahnrgrQtbq0oW2cRNEiHXh0buPkvUj1ZM7apbeqNnuDKtyLvR/+5/y8OTP
WzIw1yeI8hFVJBWFG6jNl/GSAvG+kTqa4UapnO99co6zOZrj+wzJgkMcZOFGLe63mtTlkRVjYqDr
qW6D0ZaXOysLSsBeh4fkLJJRikpozpt3sr7T9V1xF77mEBK6vGzjCfX2c/AIBzVYFP8l+gt09WGi
x5vtZIY60ncqZInQ6DXeXFABopAQHGLtdbI2Dv3K5zHxY2IY4DcgcRmOZ5EmRz5CDLiTCcUx3sDc
y+NW/tEqksyhiJFzJqiAHD2UH1Xt2xCrzsapvw4tLn+C8LZvPIyewH6YDfwEo7V2ehZAJ7qBlbpW
6ECfQ6ZJydwnLMGwFF6ayEfbjPPCRLx+rxyUD3np6h/1O93LD/aZ2+Z252zXpy7T3tzr8G5i0O64
NTZ07cD5DSK6QXEQJaBl8bSeW71qRw6HX5gtkq8ENVU3QU4goYYLtaZ9TmS+s5T71LtVJTzd9i0r
l0Gw/8EUT2RP5Wrh3Yy6bRBXAGavMat0DoOxO3QmEDwlUJC9LaVx46uuJK9M+fJEst1IELLgyz2X
O6VFjTtFTuPYfOuds7abTzCtHfLqN5jmD5qafGRKgCqSPaJLvOQZbMjHBMW0Sc5nIguQM5qkWVs0
g9eHlbxVIUHWKQNS01cvV4WriSNrJryQtfqM6tNz3k0bbmRl57DBjJUof5vAMhcuE3BwO6PCJjKJ
9kHdz2Bnmp1/mg7o2+99TznfPhnXB1OYI+hmIFJMlYj/v7l/bTnWnaTw0Folj6peKDNtxkY7IkN4
0HP1Tk6Sc5m0D/E0JhvuRzjES4eJaU6I8lumS1nWhOAnaCM1zwlqfOYsm0TJTzPyGq9G1w3HcayL
41SFW8jJ1fU6dKURDGKWZ3kwY72zMviiRZmjOsA2u+cEv49MolEpAanZq8mLnUa/iij7fHujr8v9
KMnhZv9refFhqRuNkOGw0/pjv3Pc4Ri9Q2L0N75HjKH/HxBu17f+0uLiuPpWXNNhw6L/0YGU5C4j
JdVgIkFYCG8npt9j8KnF9+j7xlKvQ2RhmOeXggUOb/n2WkGj1lTiOcNBdjRi6MTB18efc1tLobNV
CFe7UGXkB0Vvwx+gBK/uholqscRgrKuZ46PjSzFF7QxJ8LH7Etb2C2XJeuNhWMk3RTSNthg1CGo4
y04jbA7MO2qchVw6KMMxPRsHavlIxJ+Gbk9XbYK8djpN6A8NG0d/zZG8tbz4MkYko6DUY9keO9TU
kZXJv9z+BisB7eXiFq/e1Cd9U8mYgGw7O/rH/JAdLS9s3XoP9/K+dFtXkLXFgCujXXfaonu4jmYv
zS8CeMUsS3/SOXt915QEzxmq6kolHZrI2djLlZAWU44N7ElgJJhovnRhXeKMklyJY/6oHMpDeEDK
4TdsFHKF3VYp5HdMtPRab6wt078uV6LALrDWfrFcgWFT7svD+IE0Hd4pq3ZVVEAP6sl52ZpdXzsz
BA+MNKG1i8tc5AfwFDZRapN3BmC9gWe5zbwxa7TmG99aWESwPnz6ZZORG8QA9EXfoTuEp+xgnW8f
zS0zi5AP0usOVajfZgTI8T/tjW284eqXerucxbkY02Ts2go71V50eZtjJIG/a4m8Ylc06grIp4yX
HhXB/NBuIbVX+md0yf/5XMuHpjBDPQw6rDd33T44Nce48SAstZ50uoT6Ic3c+C6EVHTctYfqs/Xh
9h5vLX4J0VNarfR/f0vltQu98lxCz4he0vi+/Ny6sydC3fJROstwUm183pWs4nLlC+eGGnzTzwEr
14/638PRPivH4qx55v02hHrNy7zd5IWTS6PQaRDw4upXn5Tk7zQ9yvnWKyF+7vLCv7Wx8GRzHdBS
irDR7hpGFPaCb9J67OGZ7I/SbqtBf40NJEx4a24RqpuFlhhh83v3ohOSu9/zXbxLjsYxOGeFJ7hQ
nbvsAKZzKnbmx9unZi1gQBHd1JXf0IulYHIXq0Fb9sSeo1pb+7bpigPyFl8LAzG2xrSS3W1zqw8w
sx+0BsnQGQlaZAkOmgGpL2Mv+lSj71B5Q+UpO3rq+x6lY5SFGIgnJdtvbvKqL31jeBGL5bmjtrmC
YSEVZRyML6J5LHD/kDLnyjF+r+yn+60ccPWw0lSxDVEU0Ze8gVKnRZWV82VR6HDpiew76eOEEuTt
TV2z4vAJaUjAdXSFURh5+LsmoOpqD8qxK6Sdjohk7GyVrleOCt0AaDV1ckrAK4tb0TA0m0sjr5E1
oosWGQNJlyIND0kv+Y91lKkbs++r9kCFUa6A+/UqT5nGyUiLnmVNpv5SVfIuqMYjIixuFQYbyeua
KZRAENkhJYJsdnE47JlRZQ1mMbev6rsYaR09OWtVCI3Sr9ufaiVMpuKHbC8RMpOTxmIPYemlP6XE
hqs3zKgFuXSiOh66dmwc8TePaHg1DBkb2cb6VppVqCeZwNLIZJmNvppl6LIpn5wOydKH+pyf5X2y
Dw/5vWEx3TMc7C8x6UjXeFv0EysnkyKMQk+bBXNsFvvqI7LddhZmewQ1HAcNveZDGL/c3tOVm00d
gHlXFsglWOazcjVJYQ3sz61V+VMnDegoqfiWPzHCBKFm4CuJOi8jzjItnVJDdw8SP22HxAfgsc2P
JJ6uxbPDQv6xsXjaqiyEYmXGhn4ckVlER033EjxjtWseEAObmj9CuNDQFmAQCrY04ZbgOyT9Ygqx
huaO04sdx25gMALfmm6g/usW84WhJcEVaXLJI8hXggvlvRK0L1WfbwSza6eN/gWIE5rMYlZh8Y2K
SbNKDqI765H8bDNadpwsPaW6kEf728dhLQMBPa2B1IDiiDxyETiX45jKHSh413w3wxEvpqu6Q/Mg
xsa2aXxX3JODt0BdUPDwsFWXC4vjpqmt1tTcQs2+QMDv8pofilT2xnKTcW31ENq6w0CJLVAOi4V1
ky1nXY8tGGre+cfGTXfOU3PoYeGEH347uVqJtXgghVuC/YxJj0XI3ktdGyfdoLlWVDoPPRIDd4FU
oMnIZGj33Qw0+jLUdE6a7MvvBnsK34cwAcMhqyIaXAmpqI0vu7YBzKZSxgApzDlabHaPYpsEmFzc
wug0gvUB/SxYSIfz9Kp/H9ytqcQ19wUHvwVzBmVecD+XH9eBv6oxIjY8ddAElJSpOUBJZH6/vay1
u6EBxDJVSpYECYttLqPJzxBO1VxDn+0vlVnbd7wI1GuCoSo2tnDNFr6eoJbJKxzLYgctyan61Men
aMH8Tu6bu0lNqcAbydd/vybqOBQAiEfASy18sjk57dRBCeJOLZqLmVLWu7Zrk4fJrDdKK2srQiuX
ggP0CrxkixXZFTwhat7A+THnQMd/ROCgE3mrOrplRbiBN4XZkds9o83GVUC6Oop5NeVsb0lbI8ur
ZpjiolYHrgNQ5aUZtMuLMCpbPLGeo64du9P0YkKt/+8/DiCA/1pZRDqzZrWD5rBlTP0+MNXyQ0v1
pxT1vz8wY8LwKQp6KoHV5WLsIrWsiovjMoPo5bZ+omZyHoItmv41D0xxHqEh4F8M6CwKGDbKfg2U
z1wfzX9pC9+T7P4biroPSdkdb69o1ZRDnRrAARRwV5AYk2aw6WAKKbPPlYaGZmIGraf4w8PQjPvb
xtbyMTqYIEt5/Vd6ppTgR2SaeMcQbasT5pIbdZ9rfQneACU9d46DElUefXzUKM0+wDAc7uKu+jbn
gf6xRKDBQcKj8VuXDk2wk0dV23jT13aDxqohAEKixbq4eRLCJ9pI18mtE+sngxd/ad30Y4iKv0eA
Qbf3Yu1egLs0BMqDdGP5pI+BhLa5wcZ3w/BXNPsfq6rz3dlRtoDW4kwu4zwbp4W+GLHDVRckr+Uy
rKaRNSkKrbgntXjf1w9NXgDL3XD7q6aoytt4Lw0iqoXbj2MlmrMpAPwfSS9SO3yl0fPDlIMnky95
CIvWcG9v4ppBdFVU4fyZul1+r8iCdalTJI3CfrZLCzKqUCEvHSGbvDc3O/5rHRYyX1q8ApcDx+fC
l0lxnbQl4EmilenvzHStwm0gibF3iIindzXt9e1obO2cECkrYm4bhTV98exkhVZMUsYSw9xG/Gii
n2QcsqHduJrXZsh8RdQnEgIoWsVOv3kN1HRSkgwFYXT96qcWClKiPp83QULH9PY3u45AbDqXSC2h
1UYdyl44Ny0yzE4yiHhsqf0eZVDm98MWNmPdBuhcwPsCYrqIzZ3eduI44602hsncZ7Bm7SQQ1Bve
4vr0sRI6qCDP8GmgMhZ7Vmj1ZIoMStbzPkAPxwkfoeQYvo1KVz91NJQPjT0lG1bXvpTgWKQAQ6EH
w5dWlQERQr/BcWROMJNIab9QzkWJB6KaDRe1tj4eOgHbhubtihks94lBNF24qCD04ugYGU9RX3np
nCFou5FWr9oSlRdR7mHCRaz6zfmrRr8bFAVbRRt87Jz6rjaUcIeq8TEb0OKJnHrYWN0KbIMCE7QO
MAOqYDCXvEQEyQWysL1G3VU5hJ7zeUpRjnanvf0OwW6kqaS95SVH9Bz2RbSL+MzINx/NP7h4YkgQ
PkTx6CyHJHSnkWodCUhXL52T3RQMdQa7bB42qsyrp0b4EFHeEkPul/tLqX6o5Eq8AkGveJM81g9m
PTNhVObjh9sXXHj5yweHfYX9k/j1d561OKB11GiRGk+aoFY9w3Zyjs7MMR+3ujyrJ+aNmYVjrKom
D+yEtzoLZXmvxjajdJOFWls8UrTT1VdkZLf8yqpNAQRxSFd1Ts/lLuZ1FsF9SvwSQbN2AiMae34U
VG5Smz1TO3bjjkrx/vZ2rvkyQhHKd4TQAGwW25mkUGXh+zkg1dQecMqFN6pIgN+2sgIL4au9MbPY
zmAIUluGkec3bq8/Tx8FIbhJJye+V0/bYMTr0qSo7urIosFQYVCKudzJWK9n+Gnw0ECEvbY33dix
d5Gu0t5k8FN9b2if/2SBbywuPEygBLJSNliU7+rM+w/wZbwbGMQ0D/k7WGo23rmVog1LFPQcVIcA
ZSyjoa5G3joNOaDSfbsLTt3RPMvnhr4g7BybbZ3V+/2PsSWXomRNma2Vwn8O7dc6MyGkbLWnROk3
vOZKbZfViFSBoIRO0jKfYxxlbv2SdFtQuINxQ7+cqIsB+MgbbQ/Getopzb0xbKqjXcfmwjD8cTCa
CJib+P+bF8If6ywLM+KGqPUfM6l5V4/Tk8ho3Kb1XzcOy4oxQerGEqmBXbMbVsXUS4mJDxOQvgzh
+MMIZoPbIAANtP1fw73sbs3/rXzDt0aNRdQyJ1JP8RQfHY2Zm/U9kzjPtr5x0Ve884WRhTuRSvpl
0cDK6gzdZPsulEfkstOzGdTfZ6060pB5ghlzw+oK0Jt64j8buqxox1Llx5PN2tJz9dTR+v8xewSa
x62Zw5UU89LQwkUPzphnto4hcOs/fJTUd/IvIMhCZGDGbYNJEmIOW6iN1fNCIufQ8wOdf1XGS6gC
+QqvuN/Xwa6WilcD5XFPG9QSpdn0x58cT2hvGQ4gjb4a3QtVZ9CpQnFS/s4fULrbGVA5abXXy55q
wRuiecUhPdLd0bfeidUzSguXRpkIQpf1Atuv2ljvcWpTNgaQmbbxua7n6IyE+FabbOXh4+4xDg24
mrLeck+dpB/myOdFiqLhKTXST7VWbGzk2mXgkuvQklDER0fv0qeojTMSR2Si+ioQFP9XpMjvfGMR
EpFS/WNn8dq1kT/Dl4AdwUwZ7fvWlX/Z4BKNU9PvVCYuUGxpqXl37WOboiEG3xFYDtfcCCXWTqmg
QVSplgJaX5ZlaS/A+qkkmhsHHcN38S5Wph2twz0H2ts4omtf742tpTObwsHUkwZbQqImVp8SBwVP
e0dz+jBHXjUcC22/TT+wgm4gnvhnicbCvSVIfdAlxmx/0A4SFEvZx5xe7r6+H72MOFTPDjV8v4j6
fc7ED9iqr6+AUy5/wCKOUpVSm7KaHyCEqvqzcHVM8njDeRuAtLbFsGVQisCxEo0uyi1F2Gq0tkoC
jMB4nLsaXaxgt/EZxX4tTy7dIBhG6PSDVhQR8dtXN50TO0ioeP5nOc2xP9H5B9KunrZc95prYeZV
ZGR0DOjPLEyFod8YlXBqvvnYRPNTocn3oIY3LsFaBENPQpC0yQCTr4pGzqgmoZaJjItLD59/Ahpl
X34vyfPGY23vzNNwyr/IsbdVPV6LCGmJC6cGOx01ObEDbzZzcvIsykWVOk1JOwtyCfA+0JJK2ph8
jtum/YtHA/Jrq7J2DXOz7ljHv5I28F9VmFI3AA+rL+XbX7MIqIxCthsFHJebQ25getGdGF6N9yoz
C0BmvXhfyW5T7LQPG0dq5Tuz6yij09xmCtNZHCmnMCnIUIyCtW7aq+MuZmhl54DI6R5qt3ktHa96
3m79rVwWQfpJzsG0znWjLbC4k7aM8HJv/NTyajdE9vH2wla8q5hFgOqY9+paoq4JZkWdht5wy2iU
PjeSpfyQBpC9kjbrZyWst7gIVlYEjRE1Ay4Nt+b3931zmqo66rqmmeAUjaGXacbavM+aytyI3Fat
AN9XGCthumVZYp3KYrIkBtvcsG3qD9Ws16ekC4fT7b1bSQcFLIz8Vsw9UqO4vBl5GkqjGY4gVaKx
8AIF1YLY77WHtqlsV3XC+sR8It0d39oioV37akDCxbwF6dOV6vNs1YPfqRLurRt+hEqfHZSY+SRt
BgtnT9LGpVs5+wROuFNaVfS7lxVka2wiPUV5lf5k7OmU1SQ7O6T2hpW1ZP7CjPiob45GhjxpLbWY
GX/0O1B+B8n7Ue+lxwkZ4O1cfqUubl+YW/g1GbGZ2u8w1/t30afyLKh1/UNgneJvCOX+lsDbCrhX
Irf/5KFM/lIWWSbXQ5NCHe0Hpstr235ESiCDxG6qd3LZp0+hb9ofIZjJdmPQaid5aLZi05VTQ3ub
ip2IpOgGLwJHKIIcNPjIPW1rTF2ltL6gala6ceN/Dw1lY2Rn7dAApqKwT6n5+sFSlayLem6mW6Wj
4lZD/NEopo+ZmWxEwytX3QbdQLEXRQaKkYsHmPq1NJeMSLgZCeLHSvOLc+9LyeH2VV9dDTU0QTIh
xieXV10va6vX+HKmkht7ipDaY6fTuo+dSdkIQtcWxDMppsMR1qH4eXkNrNRoS9nJDRdg34sz9K+0
2M63V7MWTYCR+ceGOClvrprs9GFgZ7CwhQ/9D/0xib38LBiJrSfbP0xflaN6AMly3tJEWDuAYpqK
/iENG0bvLs2WDDKVVlHhthh12XV1dTSNXHMdvfkUhNru9iLXPplQCbOo18l09hb72PmOPeoqOMLG
j+ENreLPdm5+Z5Rq46CvLor3mQzaMTG3iAzsuYEZRAiIG8M91bo7zaTkIkee34Qbn21tRUTMACxA
b103RcNxjEsdgQxubJHurSh76ST20dGaja1bWxJ5OjVhsD28MYutk1Q/qwqf8dNJqf4OLP1L3lQ+
uDd9H5VbZ3FtUbSuVc67QidhOW402EGf2iPUdnUPa5RmdHTVnY8meG/3358HAlmcPoU4BrAWjsIc
4rKiQW+4apM7u0yb4Rwu5uI+K4utB3NlzkAAYdg+8QfftDgTqVOWeewPHPTDtM/28WEOD/Lg+iPD
RtPBQOF7QiTO9FR4A1o32xxhFmtZJECMacHHzXkEkbH8gFnQNdMQY3/w+p3+qWRTydeRyHPN4nc+
Kzha9caDZCiz3Sjxoj8QsKRL+vY3LHwMksPoLUX8BiHRY34SIy3GUbprnv+okHVharHdfhUWlSSW
2ycfZKl+0Zigt+wUtGu5EfKtRg30mtlbCmbQzCzKnQnAu7kSX9Z6lg6Dpxy0XXyIPiqBmzIZp+3b
yu02bK7dxrcmF29Pk8dFXpuYbOdCc8nUix0ofeUBoo/iLBnDX7fvyVrVEyzEP0tcFAOqNK+11sBe
fC7ed79z59krXrap1ldeOqJXetF4NFoNy6tvT+qUxJBtuOUktc9jlmcPWub4/96ZIXZFo1v0oSCP
WxyOuY7ntraJlZVAa05+Xs07Rw+LfeXL7alOoJi5vX8rnwuecbrPlARAvS7RmsYgF0abYq9w6sm1
0Ux0KzN7hP7/oZCIIG5bW3GfAKIVBTVqmwG4pVcre4TnI+C+LiR85kMs6f2ha1rjpGYwSdw2tTK8
BTIBjDo1OLBQlAMun+8EeuwUBJLQ+oMy4EE5qeaDhAAQGlThU/lNMDVE0HZ74aPxNfpb6Tbsry0V
2gqONVJTzDYuogeIfDOLog6FqfllLs29zNQu4xZ/sKFvrYhD+yY0yvRJ64IZK339pRwbdy5j1x9+
3t7KtZP/1ohY6hsjdTW0NRgMYoYKWotyDzhp49RvbdbC+w4AzgoiVspeIG+C9Klov3bGvGFk5Zkh
6gb/AP+VqLQtDkQPGVQGPxt7xfi/15uJ9OzXdfoN5Vn9sZz83tOrNH7IlFbeB3W/xUG+tkbIIxj+
5I1VuXSXu2j1pTkUMty7lZo9z1p2ZCzLs7WtCGXtQgvRQFZo2FAbLT5WmYxiPQofK9rb1t4YHA+9
gYPRxJ9vn4rV9YBYoW6hEXQtD3huKyl4XbZTqsrXpibZTqXSi3NIzm8bUn4XQBYBgiOw5AyEMNJD
4ne5dW3t5G3RGRTNxmGKPanAN+4AU8nKLojbyXOiST1PShE8VaEqvTZtK3tBZnX3cT2GT3ZryYju
yrw/o1OA44GCT1H3wILHn3U72i8Ax9Uv9uRLhRsaQ/kc2yoSkkVjnuxSTr9ETkkBkycNiWlTl8Z9
Ek/Ke3VW7Ngtqir7RulDDT1oq6y90lXdXZlEwZMdS8p+bEdpHyhwv5vZZH/2zcb6Zcej9lgpWWR5
UqSlL7AfRpLXDwkNtTCex092YiadqxWj/xLXan7K0Cv+khoyZSh/tP2XqeznvQS/aOpmaTg3MKnl
urbXYzN6DwQrOWhFGt8NZRE9tmoovR/H0jkbady6StpZx9KPczKMJG1/Fnaef8BLRq07yCOkepSI
7Be9lZ1vTtop51jVm9zt4iH4iMaI9ag0M48Qq3ioxii6nwKj4L8VzEpwcUd3KpJnZ8nv7L/9ypzd
qZuK734aTndxN8j3sYXLH5NO9QqTz2dUsrTLOye/1xO5uQ/rnJHa0h8yr2wcAiJm7/ZmYb9q04Be
W4eeCoSd/ReJ0aRPsjlAB6TSbewKMWlAkSKrdkrebk6Orh1yAHTUIQQa7KoGMudm6kw96a1eNve5
Hj60lrVXe/X19hH/fSuXJ5wAjWkBdGmvCdPbaaqVOQW8GaRuMe3LswjDx3IfvopmAKNCu/TU71Er
YKaHqX8hXNceVTrlH5Pvxb+P4ESw+N/fsoioOF1RNFf8FvK2Ryq6+zT83AU/y3GLsGvNVVGhI71B
zJiS/SI6paaqRIVIpsIMZc6wsKR7RNmHcxaWoB2c4e+NTRYe9mqT39hbhKbE2iaEktgbIBtuATo/
23fl8+iaZ+ljCUPEO/Te4AnbicZuHDPTrR6bu/i4JSS7Vs8Qlcn/rnuxwTCu9aqk8TsE8iH0tHvu
4/jZPtf7fh/9DGgLBDnNX3eLz2HtHaeZJRRIlZXhPSC3cELVZORVI93VgsdLkzbC8bX7QguAfBUQ
Cf2shae2+3gso4j7os2d/hBb8vyrc/rUC4J23Dim16uhjk25jt48pS56HZePQhwNuDMF3kyU0iHs
LtxB/377wIhY+/K8ANjXaGKJuSGNhP/SgpnEMDu3WFClz13yg8cAvujI1WF599Ut3NtKW1VYQzNK
4NB4uxcPd6hAcqrKA4+cyIJhHxu6XTXCc6X+8s+WJx/Ce4kp685Nk531dQtKdf3hsA45IMsFeMRi
L9eqJKFv5RNr9VOXgVaaRj/7cIvacX2Nb6wsTr7sW9YARxEQ6AOYn32wl2ZXzQ9D/yhIdBTPPDiP
6kHcvwrW52irZi8cyvKDguRQASKAObqq3kRj1BRFSMhC+hHFXqbK4ec4s4O7vtLm9406WOdAUcOj
PNXqawYjveb5frBVV1zJypkGQbECYLMA8duLc5UnSJvpuSXIFYKTlrvqr/xrenBw7+lTP7um5AXP
m03z6+j30qh9+YGj0lDmrMeo9do/ON+V0B3eT4/hQXuynU+OB6kPwk9x8JpJnjXso0303EovlB/A
WBcKUGB4qH1f/oA8TXqyNH5AiHQM75v/NUIoSTRClb39PO3003apZdPoYtW6WjXVWGG02ftHODRe
s26X6ic9hidg9HRIXgIlcYPnret0/bRdLnbhBysQEmPG4JHbOEV1DEeLAe2o0hhosqrPoS/XqXvb
V615Q5JMOGVExfVqyDGTp1bqawzOts/Qz0kNt8DcWxbEkt9kgWkYxrAnmzDLNEZOGyqAgyX8+v9b
xeKMGOk4pJWFDUcPqIclrspA420Tq1/mzUYtTkQWZYisiY0K8+7RMaZzWZ4VE9lIJU3+dW2FQ/DG
1OIQREqbZsR7aG/q2cfZke8i5b6eGotDIf+RKUZLKHUwA7hEWemhOmUhCBa38PtHzfzGJXTtyYFc
fNzd3r8VhIVY1T+mxDl5cw6S1lSZiMCUqCfSOSgP/alHmSn7qXzMPWvD3NqpEwokAj4mw4K7eJdK
bagbs2UPyQye5yB8mazgcHtFWyYWj1I1mdpsh5hoSmVfRfXdHFX7PzDBV2EFqNYwRXu5ZwjK+v04
UKTMzWj+UNKgONtpDFnkbTOr7g5yyP+1s4yo/bQJBq3BjnzXn4PSkx+roxidSp/qp/h+fJRPwXO1
8aquRQ7wNIAtQBRAA0y4WJvsm46dk5xahhM8dl0HgVee6HuaIs1G82rtS9GpYMICzg3oNhbbqFeF
Wac5jUDVSSzXbKRnOx02wBgr3RA0Ef8xoi+ykmKWCppMDLqNqSe9mo8+DDbZfvgbol3krvVdVr1L
rJN8KNAW2nylN1a4nDyqmxTkRswKuVzjZ/+onZhL9sJvduqVOaIorRcdtjBTax6Rd1cIMnLTruAn
KTRecV7RegSQ8SUr4ucZ/T1NlrA8zn/g4G2R/CDzw4zHsojuZ3w+SSIFUYLKPJaxE55Bu6o/b9+D
tSNJOAtsj6vAc7E4J2oWqUlSkGCNVTKenbZLdkU5ded5bLZAEqumaK8AdqOox9zy5enPiypNZ4mE
p9bj7pTOZf+5KZP8PsrtfKNIsGqKF5bRANEMXwIixmgI51jUCBQ5gI5sNL/GWZXsa8vammddtQRu
gF4HrW/oUS4XBfQqM9Uh4EpTXjp0BmUfxOvL5NCOVfEHkQstbwORNZg3KH0sPpZjh04u56Q2cdAa
5P6GtZezbZr+lTUpMqggYI/kV8wcXK6p8cE1aSYfavBkD9WXvvlAadQ4ZUeBSozrX00PGdh2CKqJ
zVokHVQ32EpyDvpUS99fD2EkdXMG5CNI+gcpctQ7HeYXzYYGfkTq0g0Ls4rcbNKZdq1C+dkoG+lU
wDT6Xc0j+BDlMijJyZgA0Z0Y9W5raL5kcwWGL7Qqrwga+0WLu+C5M5LwgzzX+UmNkN2TmkrZzVFm
2mJwkeaONA+BN46J3HtBr0fnstAmr2Ovt7RlVxzK2xUvX6E+86NRsdlqio6DO6EYvFPt4JtSjy/N
aA3e7csuzsdyf6nQ0spBk1iA9C4/bKEH9jRPXIsKGMK3urLVHfigHArH1MmOcSKDsrRovrRmbt0Z
ei9t9q+v60rQighlJJpNK1OOhZH1aTAScfWH4MR0dPGrvu+95qE4BIlXH2GFPd5e8tobBTIKZABe
gMf+as1WEynD3Immp/Q878zosXqCaZzDHFEoCKK9g+g0NaQPyWFLd3EtxhCoLB1eRHpbV4MRpQ30
0xDVKyF5p8O5Nj7kh+RY7Yxjc6699N32gPZazHlhcxG0R6UVSWXEeqe79MN/5srMV1TigCYMp633
cNPawiMpaiSHSoA1xkTDF0EDD2zFywfmygze360Qd2NHryj0xtHRaWlgb/Astz1LPwT9kEN+ah2N
O3iBDtvsearYseWtIVqzheY6bW1r8W6lmlFoY0/U1u4sNzpl75yncp98UL4bT9Tm7+LvGcGOBG11
eZoZOSPu2Klwi/keZHcj9ZlNyPJK5AOzyz8/aPGJ/dCfaVz9/kHDXhAIJvYeJFR9rx3FRFH70dF3
81b7dAXFSeWQO4teDUA56g+XziNP1bAYUgLmup2070U8B4+JGQXHOE+Sp6YuqIYpuRVSKkBZ50vV
SvXzUHblL5P2zgF1i+mTDQBhIyERe7/4NshjU0allyGq8ItvY/UkjWlC830yzc5TM+kjc3LC05Oa
yNG5b7VmI3FYs4jUFhAYXn3YJRY+VJYCK5RSLJZTETwqeTm9s/w082q1LfYJMQJvSK4nn267sZVP
Dj5RVB3xJAh5Lqxqvhn3oQHfe6Kz6W6hafCc2vKW6OnaR76ws8hQ5CFqZ1nGTn+IZkTcRU7U7Boq
uXBo/yG/FxwPIAcZYgb6Bjzl8liNcabXUw9WJG5i4yD1wJii9L4o60+qNem729u4EtlAgw41hwJ5
PsQq4jl+k5DHhLpSNNmGOzvWN0vyK7epmw9xF8Ubp2Tte0ECAqci+T+h7uJcSlKVxUHYmm4Nd47r
W+OTnRqnf78Y8BIqBHYGrYplkCtHfecbsGe5emJ8y5roWdLLb2G9Nav/P6R913blOJLtr/Sqd/aQ
oJ813Q80x8lLKfvCpUplEiRAB3p+/d2Q6nbp8HCJkzlVD5VZMnHgAoGIHXsv5WCReZW4fpS6wJMx
CwfBdWkzpy8t4Nos57JXkK5DR5jq3A5QHzoYKbrDoNXTojCTWI5f5YPqi8Iqdlbuxp1nk1E7DJNh
bCd0xq48qJcOI56gwAijjg/E/uz6KVjEUJ0F90kKeSw/t1FymOrkyayti5RWaMGHYtzKyi5sITBd
6FKkB416JwV2Tg1FK80Emn5RM+zrAcT6oHsHKmhUStH/jjHJ6IEmDqmINDv2XaPRhtdI7KX2hVCl
NMlLb669y5YucUgD/21lduh7XQO0icOK1HmV0hXO+eQ7none6fUs1ao1GSJ+OoMk4dyyS1iT+vL9
ReF3Hn9wPIFO2NxXvn19RpYc2tHYZu4ljRrH6XNYGzbxbXVb+9Ct/SaJBKyN9mM9/FrcHZ+mcnZW
wOA3FHoPc3FznovyeYSas27nKynMhQ5O8C4CkYxSnmzcmuNzIItFJy2FmTMUwe0rAlgH1HnTAEwC
+26HgNabQuM8gcSLBPf9uhMFHA06FkAYodtg/o6PBitPRwbjvH0a6VsEScjMTFaeKosT+cnILNoo
pJhhLo2UtXUGBd4Xi4LypW7W3u8LjvpoMDMPYmtRi8cm7HTRPSUo7XRrWfSvR4JC7PF+74xGi4QK
CwUEN9q8Dtr0KVbHFU+xvNH/M2FI6RybsdBsFddShKL1k0uBohGEAa6jDejg9zyMQbMbfn2y1oY1
cxrNwFMIWcBeVuCC0/BQbiF8kP563IPlQY8wEADvrdfHoxJlTrPEhKwDSpEbdzRMjxf2GtRy4RZB
oxfsQGwAHS3zVs8qb6FDOgkYGS8BsN5p/Yh9kHlUoQEQRysh6+JKgewTFxb4PwAlnzlA8DoLMUCg
CO3X2a2+wxXaBNE3HRzr1qa7SCByt3JLLi2VZJ4Cal2KR8/TRrWRKdCvdAH+SY1tbrmPNC52Hfl1
lBtI3XBRoWALPkIUbY/XCtz0QqBHBLSwTn3QIvO67Jv7LjJWcBMLmBD0mRCQY9sA++NpPXPpo4j1
KJ56WajUNyTsiD++csh9xIdkC0GkQL8vk93623PJ6aIajuDbglwsgE6zmE4bSDGN0j90w0Z21Zh/
Flsa2KHNw+zc3jZu0D5VezTQbbU3em4+szUixsWRIzWGo4BcAuLY2Qy7DuN2IYVJ6fmAhvIsLO6B
nEsOwMT5sjZcN1A5sPf629dHfWnHAmaBli/J3IdiwmzHNnGrZIVdSU0AoIKvB+rxq2Qr9VSqZ+OM
3kTh/9HgbIm1rBry0oVBvh/OnVfyg2+iwL63txABENv1ivvCLXA0wNnECj1xqUrgAQRcjZbH4JBZ
KzjJXzF7qZqyaxVtIxACBeT0+HQ4ChTJeIy1wwuPP1Kncp/MaDJSKARN0/br+VscDjrMAASVdEbz
PKrOx3LKW0yfqtS+nu1MdAX+hgVgX96rdOjDn50FQsRkxq6crAj73iYR25m8s3/dcZlIc/zHyiwI
yMs21WoZTWU0JfsWud896LozL07UYiXeWD7deNSDIB78SCB/Pl4fI2law6iwPuWTcuVe0Wu+Bwzi
WSobO4EIa+LRS/7AvtV7/Clc3fHy5XmyPT6Zn71MpzYGtwC6wDz2UEL6DGy7COckDUc6QAGjCWU4
zjbJqqTyAkMEXo+fDM9WsgC+YkgMGBa6ftYk/ZWDdmr8xG2da5sK7KbNSK/Tmil+pIxeMcQrO2mh
+eD4A8wWOZmcoTBcfAD1hlxkApRRQXzZhyRMAxqAemi4bb9b9n7y1UBs3WC1pUs6r5OZR1iGupSN
9N4cD5CiqSMZnBbQgzhoziFw5EX7JvaiO/4TqifhuKuylSEvHU8iRfsAlAW4ae5OtdFmItUaiDuM
ic+RJKjHbsWDLmT60dT9t4mZA21oW2u9AhPd5kPbqN9IBM9aELi4eJ/tzE6NlnO7iXXYSff6JgG8
HNjCyyTMoNySXnaPUr9F95XKawYPLezxqors4lQibYSCmNzD86kcDFYa3MSdbCRsCgvD6AKud9aK
P11KgeC9/7eZ2XRGGWplRvYecgxBdKgOutjSjY2ss7HJApNtce0GX3vYpfsCvUZQ+YKsAyhkZveF
TjonckYwm4GSrgbzAJTO6RDXuy6Ofr2xSTZ6gI1XAi6ck+RiMw5gQVbA1jb1wj23e/e5ddQE0FdN
83InSVdGtuTqdOD8gXwF0fzJ4zU2NSUyM8S/Y1/tnKn1XR38liMu+PHm6zlctITGIjDSSNKY+S3V
1oWTjBwDKzP1SlOeFAtZTNYGEVmVjpbLMfciuqSrxYkG0fw8EZ2kVlSmZfvBTMN2lY/hhLJvMNnU
K7fi4m5EYRn9rkhDYWizQ2cJRGORDjB/HY6h9q3eFr57a/uy+NBeZXfu9SrWYslHAi4FYh/JSXHC
veo6ZWmADu5jdMSvISEIRlIX+58EkG9Wz9Yci7x15tP5yeC8Ltq7jeBGD4O68efEzPvW+dFBtBbV
iYNlvH69SxbDW0hLILIG1OKUjXQkBSruEYIZCbU1oHgl0ygi1FBQoofWSx6/tveetTsZ3Cd7M29i
GxMldoawBiQKtR3groPUCau84oDk1Pl0M2qBuvnIh0UhfCZaTs7WlnTJvXwe82wPMUVLjCjGZ+DR
oZnOQVjgZ9Far9pSrk+KdvxnZmdRjdrGEgCPma3DIZCVqijQbtne2Kg7Nxiuv55XOW1fTesskqki
Wx1quYxNlgbCKoOhXnl6Lk2ajOCBGUW3/gnzgG1NHXNSKWlVuDSgdnOoTWWXdqt07Evb3wKPDgo+
cCYn15ot0gbNijJFoKkPpiCPrpHf2tz9XrPkZ1Wz7dczt7hOSCYCE+vibXmS1HYztHH1KZoK+4P9
PdlVKGfiNIyeGrAACYmVWHvxwIE/BJJTeL8jhzlbKfS89k2Ltot3FEA8AKCz+/AmOmgRD3aByvHv
7PfPJmdRJgPMozbwjzc4qeUDTVX7am6/VGO64p2XIi+g7mQtS+YK5tlRRRMCNM7A6Chk6J9SyyrO
kK3VDxmraSimQdvSCKSMo5EjU9DyNSL/pSsPqQHUtkBOgEzB7MRNLgp4WgHzfSo2RYlUcPPsjqU/
uWtNJUuWwDWigagIGkonYJJYoehgiRATFa3TeqiAbEsbUMMhGjbVSFe2zNLJc9AMiietBI/MeQ9o
7faIGdCO4LQk87UkcfeZ1gkwr46/ka9FagnnWwUYU1L5w818qk8g6R65Zm8DRstSsSN6KzbQlcsv
J1es+scll4WLHM3keHHK6/zYFpHsY7oCAKV6qC+VMqjesQx94ABSgKOXb/n2tw4f0o8Efhm0YOhv
OraZlQQ9ryowjLK1C3c5MBuZnwCUIrMr5cWv8+hB6AHLJltsJWpgdtEo1gDOPgbYgA687eUQpdn9
mKdwKmPE1hqDFs6e7M2Ha7YwspO2ZdCIZ1mjAt+UpG6JtwijQaaxkCfgcsjUuwg9kx5zs9eOuiun
fuEwAB2C9BgOHmDl80kdRZ+PdZEgPa2VjZdk7htQdJOX98oQlCRaW0SycEGAXAGFTwnSO63JuqWa
DpXkwAHhaeb39Km6RfFCNhtI2TS6+Z7s7W2668/zsHsdv9Fd0fnsmd9mb/0+R312u5bAWDigeKYg
eELrscQnzlw6EsJdR1pHSkw6nh0TTLQCxQa1SNYSBotTDe4TpH/BDwV88fH+ZVVvWbwFSHDKAVEt
ePTiaumfpds812O9hvZYHBYUs6XYGeCk885tvPlEkeY4oFEGcBx6olhYakW2qREFbL6+hBd8geSR
loVYRBdIpB+PK2OmqdRZBSQudvC1DZnXXWr2yYpew9LGQVghe7pANIRU17EVIHAUpQORBQAdeDVw
FdwjdF/0Jniktb716jXRx6VR4S5EKxMkT0/70ccJlHl2oSJlbTc+4HmeNTx8PW9L+wG1SBt1UAAh
TpoBtamezFReAy1hm1qzRpTjoyeH17dVbm9/wxb4HcDjTZAHn9fjWa40ecuQ7jBz5a6z6aNN+sKz
lTgBkaMereSJFkcGWAM63+DTTkKJCIjiVIqwQJQnPZhx9uyU45swBXhkK77iwJY2OtKAsraAHnwE
ucf7ourMdFIH2Gqa+HKMnD23xZ0p6vuvJ1CGWbMYHU9xQEAlZgW51pmb4PWUgcREg5lSvGVDBl+Z
d0EB+c0hBoRt7LPSy9Xi8WurS7BBwJjBho1aIqpT89G14G52LBYhni685HJ8kEBFJVTvkm2/MQ9o
Zbn7HQ58rNwnm/JkfIojStqA5jF2kfDnPQjbdfXWMumDq6dK+PXolrYJugWRSQHjA0pjsyPddU5l
ZLVkBCHxYSJGmPHGUxwe9P24AjxYOs2fTcmP8mlMQ0LUupJRNCVZ5yWdclbmq7Jmy0Zk06mDU+bM
yeRE25bIN5jIKY6apxgvJnQtvp6xpc0O8A74bgwde3CO4SsUUsZTEgO1anZdoMQGFL/KDtghtAau
nOFFU5LpFfVVGZbPzhUWx6zrCOdKb9MLkYInrDWvwG6/4taXzKBAB65EdD0ACDkL6oqhh0YZvgi3
TrduTnB/6A9d9OtqSRBMk5ppSDw5qJjNRmOxQeu0hIPO3hyuFEbPXUHX4EgL2/mdcBnQOdAb4ZY6
3mMK1fsc6H0AFxIj21lqVaqeoeR14o/MHHZCYdOfX2+HJYvoswUhr6nLropZxG9RpdFHFaJWbgVG
hXp8KyJ3j9Z1x6/zZCVJsbBQ2G9obZOLJJv/j0dXACmjdSmEpC17olcqCK1le4O214peXbmsFk0B
VAlUHsL9k3p10hVjrXNcViCOBU8nskgpuSs1svl69haOK8J7kI4ivEd2cK54OdV8jIuyRikQdCne
qDsH26mmXz+x8ikmyeLR2X+SeYlJBnrxdzhQfEl45hHnYNoPvz4QFE0lgzmELU7ogByhxFHXYiBZ
Nz5nk/tU52QtnlyaLAB4ASBEAHuKHrbVWJBConTMovNMnYPPg69M1aIJkCPgH+hh4WV+vMPSRLDM
kDGKJbofzMxvNU2sNBcuJXBs55MN+Rk+3QNKbnCDptLGzUQ8ezPtmK9tx0152e5l391vFENALg0s
rSR9OIU/d0NaAQ4GeyDapR6UQi/UXrlBhLGyBWT4MQtPUAcBugL/Svm5me8hA5+IIhX8dG24M9P6
Ni0xNJf/6Uz9t9oc1xooF9YKb0ZkwsAzAgjSPJOvqGb1oV4PDlL7zeGjuBS60Tphpo/a45hI3p4p
HaydBbhOwMGE61lpnU1o8VXiPRnjdkAjlOAvxLbi8OvjsOA+kCHA54KeIc73HBXl1p1VDwnmonCd
LZplL/K4mLy+WlOuXkK1OBLOg15p2aYzn3SEnk3eTDJvC3QJnsrkgeZ+e4EGnXNzaySe8rN/0yqv
3K7tqgW/j2hQ4hhtBAMn5SHQr6cjadFMAoIq9OplyGjhiUIgOtuWqFnyiu++ntKlciliGgvBPBpI
kdid7S/X7pKGcVhMobzR5J57Nn2US6dbVKXQhER39dVIwoZ5EIXIV5tm38tQsw1+9AHI8cHlfQRk
U44PwNrqSmgJ29U0VXw1lmpzeamHtdq8pS57GiFGh7cACEbLTDylnYuNSA2CYgT/ztN038aArrCo
eBTgxEhUknp1b9GwJTT3eMdF0I4Uih6Gk4Of1DUutbF7SNw84I3+qrbtfTrGIRzYK9OnS53FjwMA
gJ5Zwgz0AxWQ25FD1KXPeJK/No4a5Lw4U+vi1m35PrdNvzUgqxZX5DvR+IORq9o2n3gCLQ/D9eIW
z7GGafd6hpNDBuNBRg9ertGrdlojCV56WuBZC54UBxKcaGSYvWjishhoGWFGR3/a8Dqgb2hJQkat
SEP9wt12l67l94+ZuhJXvr+U5isJNk8ACEGCeUrDHSVmORKZ62pQQJK9ZXQzxV5tAoDvM+C3I4+H
/W5U/Sb3jTWl9CXfgHo7+pIxdlQFZ3dM4SZWWQAG76ngY8JD2etAQ6UMTyvHZemAIhWLlle4BxzR
2XEhDa0MYaB/Tr+ikacF9i45xBcGsGds3wfNZfPS76pwjXRqzersjDAz1bjLYbUatCuXqWDeuUsJ
7uraXvH/i9Mo0WAgA9elVN/xaRRVPzQJxzskn6q9YmTfWlLtU9Ncua6XbhncaihI4AEseYOPzYxj
k/JcZpkZEc5rraJNP0Gv7e3Xq7U0GKR68aDSEKmdCMwJJ3ezVAW7M3gF4dmEpu4NNWEHZeRZ8LWp
xQGBHlKm/5BvnWO1aFy1PI1hyjRrT4AYqeb9iomlTYAedbSUSBkGNMsez1kzgiaPqei+d8caji5H
er5If1Bdu2EFvf+N4dhIKcneXLSVzNanpZJG0MRwKnrD2x8R0rr/JwNz9SPG8eLoJfE2N85FPXhg
VPS/trCw+JK6EeSxeABgr8mvfwoIrTYxDTKhnm0wb6TkSsTNjjCy8qJZyB6B1gSwKfTbI25yZosy
yu3FbbT7OGa0wQULxNGzMrKgbPhFkvItduVKwuNkXPA+knYKqqzAx5xwFrRlBoUcG0nZOuqe1GS4
NYr+Sk+zw9fTdxJ3wgymDchiKcuFl87x9CWkiK0KNOxI2yQ8hbhJqu6MuHD2k1mLzON6RuDX2VpP
59LoEFSDQRndRSChm/lXMJKCkFe2kUxl7UcjD4Dq9xv1l5vcMToZ4UFeE70q6IQ+Hp05tB11ImTf
RkY8tz8Mbu1peJNC4mFlo88LQASYOjx1HR2MyTKcnG9DA4zaLdSrPVe5yYpuPxWgYs/vpwKl7J5s
aPqjLte6B04QlNIo1I/Ro4DXCRoLZ7MI/WiltEAk+x6/xmeynFbuJPSHhs7KdpwfgLmp+dWkI9Io
Y5hqXdUHQaFv6uzAe7T66NWhFd3tFK8hCed7ZG5yduaw/9QyUfAqNq3YUxFZld2tVq7txJPIeG5G
uvxPDkRUVd4kBUY2Hto+qKFCxTfgbRhftJ0FVh7A0dLYY9fZN4J48b0RdY2H7D0J/Dmimn+E2eaZ
1LTraIePINmaJFhFgQpUvskujGfnLTECdQ9Jnlfg7GGehtwXG/XMDdDucGNrnnobhfzJuMRjYlWK
bGlXf95g8q76NDdjaQvSyde2wofdpJNdNTqA51HArsbiKiki342H20mMK3fgmt3ZuR2YrYGJDXbl
awXg4F2/0UJjtyadPL/N5/M+c34GZGGjicJMjSjdipi3qud0EizPTcxuWKrVEfawNHHoNn04Be/U
E04g2yZi39qlt7K5Ofe1X8z2SbvIjIGoFpLap7oogkKXsqCoASisYxtXaa2QgVkU8sIxDb++Qk5y
Mu+2EKjI4hRiyXltyq0kf6KscfT+ELBbNIf4is/P6gBshUEUe2uv5wXHgBzJe1eIJMGc9yCmRsVc
Vy4baKy/Z0X8VCtZhUxtul8Z2DwUw8CQjCNAs0DcCHmz2eJh5qA1XaLAl54nt6rfT55EhhsBvaUx
utsO9yVWbq1EsOSQPlud60GgSlalBoNVyTGqJB57BZdpjBcWOkg7D+4QPNkTiCfKV0mtMZ6tTe+C
qz+yP7tV6irtnDSHffVFie7zvNvaovFFeebUU5C7zUpotTjJSBiCEU9KAs7r951qATdkDzghbuon
BYgGhmcnuk+cdLOynPLCmLlZJNhAYowADdDm97P6yZuBlXpAuep9YodAtbwcpHjYRN4otXDFxW8u
JRLuKChIiquTxC6q7pVaaXID7eNdj/A39+xHisqfuY3Bm6h4zaHaG7tOLT22UVhQUc/dr0E2ls6n
rHz+51PMvHifAvecqJhhvjc3RhtotS+5Fewt3bXX/NA/6s2K/36HQsyn+rPJmQNXtV4MRYSBVyHy
W9YWJGmBfTbtom235+jW3NCggbxJelu/HQo0l0DykHtD2ELwcO12JTI0+eqzzLw8YGk8Uwa5wcaw
egBYhZae+QShR2BCkUf2Im/4qdh+cm6duzeRp36zzuzeW8OILgVrR6swcyZRVBLRsEnuhWRHfsQh
A58rAFeJp56tstcuneFP86/PCktFWTWATsPYsLEO9U9OvOJStmk7Qb4bn7IM7T2ab/qqt97RdgLp
lF7zs+2Z/7Ba2pQlh21wLUH5FRce3TSeuSXn4Klfb3xfm1h9Fpoi9+BOJYU9Y8uvs1ByhakbzZfN
UmsBw9q0zkJSVts2JdKDNLkaktoG5ZcFjqOx++k27k3HoQc9dKtcDCeZvvmMzkNUwQuzAicJRjiG
eRwkZ1KjefDTV7pDRHjQBk9crPJXyQ35xbmZk7GJTtGi93VMfqbEq0HKQrz47KraRnAe5ElHK8pG
+2n+JADq/i9u+ZNmg/moZ26rFdSqkwLrWvyk3wzwJkgGBZh2dH/i75ww6wDhtTHP/FYTo0lbl37L
2Iq9nGT03/2GYvHH0IB5luyK+M9sH1klmwTXMLS8hoGpgtL9Wr1vKUjS5e/+y8RszxQjY1WcSljN
cNemcTjET3RS/a+vVCL9yNEewaWCmw2MtiglWSeFjKqzbaPswdojAm2DnjIEmMGAxi88Xt5ZzpwN
22R7PmG52Gadt+8kgJ+Zn7n2jIrUUVyYt5tHmud+1zVrQcOSCfR3ocsKxWzAq2dvM7durIn3HO3d
vqS8Qjvw3r3szhj6y9DXdqb1/hoM4fS4Y1SfTc42/sgM0UwdTKKWgQ4NC347eo63kz8GOGubCNwo
a5fkaYwwsznb+CWr+9qqYNO6YK8gs3l/hfqNp4qdhTWM/NX7cG1iZ2unmEmkmRrWrvct6lPiOYcW
riXxmz7AlrlEB8BmzafJmZtv188zO7uDlQp97KgjgVBITz2b6dA2gWhHlUIvb20VF00BRwTEuFQH
nNcWTSDgx6JDOFu4bMcqqMfYsTl6SdJtzHiNuvg0xsHyoQZkgycOTAEnfdeZnWhEKBhYfk63cqeq
oQisLfFRn7mSsVYsAv2ySBBjkUDZQ55nt8Yae+qvjz/DvHPKAF0dp877ts331k8deYzMH8t3Dbty
m7/83vFHVR6aGC5B48P86dCCa5i4HHMMob7A4M85qpfvDu6/vg//Hf8orj/2Rv3v/8Hfv4NdViSg
xpr99d8XyXdR1MXP5n/kj/3n245/6N9X5Y/8rhE/fjQXr+X8O49+EL//L/vBa/N69JcQqaZmvGl/
iPH2R93y5t0IPqn8zv/tF//x4/23fBvLH//643vR5o38bXFS5H/89aX927/+kJne//r86//62uVr
hh/bJGky/+4fr3Xzrz8U1Fj+CR4zQ5fK8ZJRD7+o/yG/BDzbP8GGh2ecCt1vqd/1xz/yQjRU/hT5
pwH0ETAuIFkFtk5GaXXRvn+NaP+UAG4Q2wHAp4IX/4///7mOFujvBftH3mbXRZI39b/+MGV4+fcZ
l7UMHVBw+Q9OOpAbs7t1KvusGVRGHp3OivpRC3FBgiWxaZ3Rz3otOyg2NMLP3v+YkVhMoZtE2WHQ
zCzbffq/X3zvx3dBwt74/vFH+WulpP1ff3ecxGbexy/42+6HsY8f+NtuXJvdX5/m/XN8/P3jI+mD
9devGaZBNHfLH3T+vZ+sf5i0qzU/ehxcyDkG3hN8BZJLFZeiPrstaCZ4zVjaPzb2FESVedumdCPI
GsBrBhp4twNsCkrbyHAjZponuHmkmG5TKd0joL3pZUT0TZ3TyeNqe5jG3IESGAlHKWaGrjW0VY3V
Xd7GB95od9kwCB/0AhvRiYcxF6rHGnWrt5rjOZNF8BLP7lV9+NZG/YFqzUOlU9xDurlTdPVcZ3iR
FuLgKv0mbbg/xezRiRrDzwTAgKS1bzSt24pB+5Mw7S6O25c8At0Wp+Kl7p3vo21dkq7cicn4ztEb
6MWZ8mhqYtujIOorUQJa9KJ/FkTdam52DzW4Peos56WiPfcRf0IP1a8JF3/MI4pkUs0RUDaAAHFm
PmU+cm3qii4eQHvdlwGjlS/q6Dwe1iit3qtFx2cP4SyK8rj2ULw6ybCU6YBqz5g2j11Ba+SseKiA
7jDt08hXWP0jS5s3KzXfFFutPSXjXVBadG/kwggI6G22mW38ZLnaed0ImiqAnIG4wravR/c8s7rC
s6YM4IyMDF4yaq3X2UXjp9G0axjAF4MFwgpSjiN+Oo1CV+lir3f5FYtz0GNS6nj4w1kC9HdvtRd9
Vht+pRkveMWl+6miT/k4XKdDBubUpo6QTdQ1aNlW2tbtReKRiDcB+tFqoCfFDUA73xPwcuiEn5WK
9RzR8aLhovFGddjUHdTehJqcD0Z0bUEW20sa609TcS/R7HszZdUdqlKHSh+vOoquoIllVzQmP3n3
CkjWVTPU34coR6aiYk9u0ZbYrslD6tD73Gx/fnLpf7nOz65y9lKX2wKIQ9SPUGsG4OqE9boo3VxJ
0MbwqB7Q4+9Pj5n/Hc+6EB1M+7Ws4iyt+Zcx/AcgOsDsATo73oOaVuIJS9X6sT8gHYFsKiK9u2kn
C1aJr7x0IRCwQXLdIKfpPq9aP04CnVifF6JTbAegH7X6MT9HRWHn7IcDOJiRek8CsPYHKxN7/Iz8
sCapdsA3D8UFVG+Pxzp00HZkjMuJ7V/1c31nAfbfPILcQ+ySveO1e+MM8mUH+Wy+tm6/tj4rJ51Y
nyeQVauzSA72xkeZj1eh4wMJy20F3d1mJ3NeModsPFXnJpqxhNfspsMH1+oQ5uAcMfF+yy/otgmm
NU5J53QRgDYEjg0YVOBDT5p9KY2w3aKcP+pWh4yQ2bF7va3BopWk+TajquqBkPVqaqt7nk5bXN+g
7+irB6UAeX4Zq60fdc5ZGpWxN1noeJtI9mdeKVmYAPcGGvxui+LEC6j2A2ZouzxzH0inkkMOct6Q
GgyoJNW6hcIh8R1KXa/vdeK3DcsDe2DNpleH4UAGakNKHtLW46SVW1XjdyO1zc0ECCKAVZXi58qI
Clg2vGEdfhBabUuluxEEk9UoNl4u5XAwmGP6mYHVblQW5g65nDJIvo6AwEx9YfqmomM8gl6UcQzo
XT3dVnUSmGjx8lUFLfhNCTZTlgFhADzwprCaMUxQag1MgUYVpOZvFR09k6Zxa9vtHYDlL8KZmrN0
cqZAAALjq6TCyor2W51poHbHY/Mtikiy/3qbzZ6McpsBbgFOZvTsoPHupIafRho1at6yRynbJNOp
4oxvlNC970ItFNtyjUL3XdTj+HZBGy7wF8AwYhud1H1ix4xZrNrpYzu5O4NiHSDSp2wrA4zXJaeQ
lU91v1Cib1E6nJsMjYdOJM4aU7U3PcvuaGc3mHZl8FnqRhecDhU49tlVKVBAnYYEXIVZ6veOG7ZU
eyJ6+TPJGDJ8Wn2W2e4DG6fcG0T9J5ppQH05gtG9Sm+mrnzFxXNoq27c1iYBwbs93TCW3TtK+dbl
FltJuRw/mz9mHSQApgr2aXQhzt88FaC3pRYV6WMnUr/Jaq8cyhUTx0/XUxOzl3nEi8rtrCx95Cz1
nSk7n6Zhr5UscKxVQqIFl4BuC2wiAH7RcDavyXQZkGgJb+ljwvRzlaLV0XEmfd9paXIZm310lunk
mdhgQmqGJvOKOHL9jpdMPFm15o2u7ZNoaM/GVE/CIitKsATnaKfoCUpmA/5fXDSRz2g53OeaeQDY
9K5O6HAY6ASJWGBQrjpW7wEyBf+mQURQ190NHvU4/ll8rTOUbDq8ej0Lh3nXyoSBaDJIkXHF8hWA
Pf0ULDqHxGWDHw1kTcXp/UqcbXgk1YBgQbwN1+XOwuyyEqwtjSJ+JI3Jd7ycSsh8sikoovhQKwhL
FBmRlPYw4pHTMQ+1r9xDi88LYKmxlxQGGuIrC93WYoT7UZ3WYylFnJwWuAV4c6GwJgpGTfDAVel5
YRnCj0yl2xiidyGJzWovMV0lGBCZb3pSvRluVASjNRUeRqxBaRrvbY1zOKOpCNWmhSYqM/ZD5jY+
ts4e0iU4ohql4PnohJ8a5LLPsZUUtRcULOaQvQLf4bRnQ1v4lb7GjGMtHBVQR6ORB2xGALjNW/dN
llv4sJAPjAHaUhMOt/+Y68JTIDShF1Zo2sotK+1HUBfgAVFvEIx6JYJzt9K3Jbw/3gYAE/eIOIF1
7XRP6VDvzV7jQdxUTrYfqhYL0F0P/XYw0p0Wp/EmMaOXpHNQdf9ZFc2VpnE/kfzGqdoEyhDvitzc
jCP9rlDn0NvT3hnYlesUD7VNHyIDusMdCTOFSOhiGCU708khFT5EN7UKsqeCBVE9HMbozbWeciXa
6JY465Ue/GhxWFv9RihFkAtxMPNoO1nt3YrDP5lPPMHwqAftjyVbak/J/bjRmmhXeoDDpz4a+BHn
QgN2o3VBGyBNjiOK3mt/rY/fPnnRH9udJ5biIVfdMoFd2408BdwnHCrIhmgxM6VXaMhN2olvaeV1
EVk+0mMbl1WbjHR+W4GbqLT8QRsup0TODQg4hvyC12iwqqAbgWGkmR7EvPdJWlyj3LA1hOujUdQH
/x/AsbcViYKs7m9G5BDQE78nTn6hlBVeCtPGsQDQVDr3xrAjz4Ym4xjlF6UhPDVlm4pi6czIDqfJ
PgDAvVdrMvmCx4dIHV4ohVp1XbNDPPQXKM6+6Da9kh1SuDUC6Or5Wst9G+wuqdkGY2M9DnGO12cF
TBnTPG0oNmQaPVttA0VTvSzl4ddrffLAB5hM9soiY4ME2wmktom03LAQnuDo4GQzM8zGM5OtaX2e
XDTSCoB56E5ElIweuOMwOaKOMIsaCwsMKsLBxNMzCTSA0yArTcZLluBEUbyRacITSau67OKatAYs
FewMZGYBY3QXZ2rYdHwl+F+aus+m5I336a3d9tRVWAVTYJHyi+KuxJPbmt5+fX2IiT5IB+Iu4NSY
PTA0AcpI7irRgzkNWzUzESXqBwce42szi9Mm+xKh/iDxk7NSbh1pNa0sM3qAH3qmSXaf24MdRNAO
9h19uPna2OlzFNsBaUPXBSMiknLz64538IhtG0UPQGcisNEDfufeSnaQvvOGl3y7VvSQcczR9Srt
4XYA2QpgoqfZJcMuG4Jg6sHsBuJxCAR5ra7dE0tNgkYn906l7KK+WePxX5rUz2ZnG4TEmZO1RI0e
uCkeLJBoFM2USWDxc6ZGw0osd/oYfB+kzMZCWRJFgtkSNkrLrIiT6IElJcrHyvit6orSEwLao8mU
3LhjFX+LiDXgZRO5W6fMeuS/rDNqOLs+Fg8qT1TQhU3fhlYPnWISXlRwM2CcbK3SQKg8bFndBcI0
NhonuFw50nHjBI44aluBZneXjlW9ml16bpeImRMSA3QzKr8GzEfMimGivRFNp6bMTM/vprFJqtIy
x+hBGdrrNBNb8/9x9mXLjePKtl/ECM7DKyfNsuRBctULwiqXwQEgCIIDyK+/S31ix+l2Odp3n8eO
6G5KFpHIzDWV4r8SM/znERAfmnc73T+wTrpYvJ2dkVyGQG+wS3oA8Tz/5gh89W7A3B7LGLQrfzp0
S28xyRIoculT/jZfBI1ZCj+/ZMyGZ/1m53b8/0M5++og3DNOQb+CFAQV5Z8lC7FGxuSHmlxmJJBV
k0pmZ4D/Ilv1y0/YYnXFd9r0T1jR//wtI7gW/kWsw5b+01s5De1oshbf856uHqxZao15extgFcrW
dVrZOTl+y6v7on3B5vN/n/np3N3dLuCg0d2faWPfFeRjEy9rA5tJ0HDM1EEow7diqb/0SJ9rzN8f
+umKKyOPDO6Cl4bB/gK5v4xsIMXIXREMCWp7F7ujXcSOZxiwoNBhSpFNCH1oFPdy+hFKPeDjyaMp
q+aBVuFJSn2G4PItYpSsiKduA8MOiS3lsbDKS2HbO6jjNjX18lH5N8MlNyHY2nWnhEOyKmoYTFtC
PS2e8NYlMZqUaqOKTUk+ZIhRwmuXX9JsX6kPQTVj0Q7LdUBFPjhTxnjg4C3EmLufRqVOA23BI4Le
a2xJZkw2hpGyurQiCGPiyyitanBqMcoXCePRaZJhl7iy3xBBn6qwOuP62PSVldNOfVBC37HepRvY
X73pHp6q2Azlg4bRQ8jlTgzL5d+P2VdX9N9/lPub8rcrWna8a6BPJxfH+OGMKh78DXG6byrvl9dZ
FAW4nE0Mkti6//MpemYMgt4FmwPwoOasSCCwSX/xjZ36t+965E8kqL8OFJiw8FABGooNyedZp5hr
q0eiZnipDYkGtJBFEgq6L+FiELeevxkNzK1a4TDX3k65w9Gqp2b173/Wr071Pz7Evbr97e/qqsE0
auB7F7Zxw8SI9RMg4N+43IZ0+cDWDjbSxvc5e1+c6zsZ2IafH5aL0Lb/86lcUZP7MFy9FBLe9Exh
6nJ1srjWgbMnu6sf4YaQe4aZFyrc9Yb73hd8NZnIIvimW/ritYKLw32Zfs8FQmv7zw9CK4YtvyP9
Sy/P03wuw5vJv7mDPhEr//qd//GMT0VsGNxALl7vX7TBjzSK1sAFk6qXibm8RlWR8QhiVihfwdNN
iCOeqbescC3GEhIeMhZYcNztI8UvL2gTFdnxEoCoXVaJb9RY9TQJmJtrVkQHCSf87JvX4/79P9VC
fHa0q9A941x8Xl35qsEnaQf/4q78rZWCF5h6xzlHeN7Dd+fhrx3352eBsA2nR3iCwZnt00uB1QfM
9Gw/uih5nHr27HptLMMSKmN4o7kqVy2ABhfBrKbewtLsaI4/F8/POvXaTc/mgO30glnT0xBku0hY
gys30bE//LIXZx+oawQv+LIW2TSpAzffqJzjCfhyEIDSyRwYLbp5XULMj0mjLHlG6MsoMJeGVQLL
V6ib3SRwlsQrlp0/QrcoTr2046aZT6TGaOeBJcn4KZyfqFeeDI8do2J4nCr8TIonTl9BGl2sBCp3
32I9489JbQ0543UGLHbvcj/hjbx4vf5ht10GK+K47L7zyf1r6v7jLww8P4SBif2nI0skLAO5JmN0
6RBigHepoEkxhhOyeao9bb3ncSQ3pAbHpQxWoIj9H87anU3wn6d/KuEdYQ2bnPm+4qenoHNixIAl
UW39V/K4v47bXZ4PS0uIKECsuR/5v1U0+ESh4oLrcIkatvemZQ3xZ1J4NJlc6Lu0+OZbfVHKsO6D
zQ1mYbSzn7ehIlRUGJb2Lv68LqA8WszvFq5f1ChsQICmo8+7+zB++kKq4WFo18q7wMKSgQs9qXMv
vzGr/eoeuNMw7lhPCP7h58uIRyPsqpfAvdzlSVudIq0MeSXdOrRivgm248rYGN91zqDi/Vle7vg2
yCUA3TDSffpqHgMaZ1XEvVR9wBPVlfYKxnI6HWCnmVQGWUe9MNbBgDV+Ia2LXDScFjovTA2v2bni
3Wux32+NB7x1+Wg22dAB1Ola1mKr2b0LMSW0CWksmgXd1WK8gRUZocNZghgvwoDNYIENkCU2S2D+
KIPo3S4Xe02X4NmGH2tSqWXjVs6SIw96N9K5yKQNyMSz+RZawTppLO2mZJA4RQ1coYzAyKUT5P7c
b+FnQBNeV4i0q4pbEVW7YOhfzb4eE2kvT5rqm9mgOCwca16DhX3ej+gsC8/fTgyMushTqP1gLlDN
wJ21QFVA8/1DTjyrjGDdwpA5ERHz09lW2K7b424wUZzGZoVZIW9rBHzSdkFGEQqJdnFdIK/Anfxz
Z8J5tSZB4nvqOJIwhf3OSzfote+TtA2t3DcHLI8Y0vAGb8zGoAwyac1O3IP9IFi3lna77234lHtu
nddO/8AELxKuh1sFDC4ZQqEBj3kiXdx72Z7lD9XDgsdr+K0i9gB8ng2Zz5pb70Q6VgC/knKcvIwa
7h1ebFN1b6ZR+QsLRFTe/nTh/xkHWv2YuuDm3IfZxtd1Sjv90LTTxfLt1VwhBKNpyMaZ+l0hDSSq
AruTKpTxgDMDQDHTQM2TVrUZ8gd+tVUn4sajZkLr6slSFDXbtvadN3RxiFkOO8AlAaqHJqgofzJv
YCn8Ij54FQI4ANyZA1v4MQbWzSThbqwmkbcyvE0BuIKW2+yWKDy6aI5XHZ30zo7mH1Rg6zguXtpQ
1camgLCB9gSDN1fwW2htljSjDeJ/4UXYLITRjgLizLFJDh67wZbPrAx1PDnmwami18DqRQJTqLcw
qDj+GN1BLW6uO3Fc7l87GgQwF7PMRSdWUzFvEAcK10EWPkfOQNKhL08zdWne29ZhbAIYcMB2FLdd
c20K54K/E8nEMCadiZM0I/06FOpmVtVVWd4PE3nMieWMPVav+OR+ofyVnMZgX5MRC/CwwWhoQwbv
I37wpaKgg0rPBmvA/TH7ZMkmblWxPehsolMbO9MAHQXibBrevMFa+Y4Z31iIqKDW2PWiXxv+sCs8
9YgA298sCLtjY6m0U3PeI55bsSgxfJqHfN5MJeYWRGMMsTNOL0VtihhTM0+GrsPH7emzZ4qfvqXP
Cwb4xIumF1tE+1aok6tAHgHxCzHhk5VRRbLOUWviw5ZK91kQwSlENOciCNAI6wjn07evtGwvhS7R
PTgiqwTmI7vxAV95LCkCsovcet9F3QAEq/hoTfoUzPPb7BRHiXxLC+9cMbdPEZ2mGJKxrGDhQUzt
SqhObmSDHEyDvbT+lDZLh2U9Obusu8/27pbo4Dlwm+0yIW3IduoodqzmGVlEeWUWywrLHGtlN669
HRUOpFs4MiekexITf8On+RAj33dDOshf1uTHtg2neNk9BUxvoRBEL4JtVnhRRHTxQM/U4YnvihUV
DtAofYSJahW7psrGIVjwhtk4qvWNU0jqgEtdWqO7AoXLlHJX4eJlsm9B04i6VQWPGNbqdKoC+K+Q
1bCAbl6rZPJBOae/SvN5Ib+hwUqlzZ9dw0vgKQknXiAFNpz0e5BzUHmauUjHgf6A90tRkd9t2KYu
4oMxjucBk9nos6ywAnTIqL7RGLfkECgzcelr3w2bCXlzlQ0JlwsmGZT58/JeovUh1fir41WM+PhH
dCFdymrYJBkkAVHpARjY3jN+RYD1wyFMK1FkvtcmjpCpIWBxYzZnlHoIAGyM6ThbRtFuOVTqnpar
btbPlB08GN8UtX4Mx247a7mljrvSpniUlr/3iyIVun7v8Z968wjCU7VvzA/SvpN6OQweucmx2o09
apVtv1QYBqMyXI/tQ6mOnvVQDt2DKH72VQGfpRGg166L/Bzynj1oi2uUp01EeTKqeWs086WJDOQM
o4DCwUe3KM1llwjy3gbjmg5Yz5b1E2FuFgIaDCpx1AI8t+q1t5pMYCbFyituKPRGokSeCFLe+zl1
PPo0Dge7cPNl6lIUFpxib94Br10ZxVvnI0JGiKyZkDQRnJY2TFhhrkxKTsAl0iEETcXwNk4pt1EI
BBeug05dZ0NUwUyvyUXZrYCr5gtRMTgFJ12/GTbGm7FO3bDYqbkGHtnHje2NsPRtQBl76MCNHnlK
xjYPxigFlr8WA8kq3iaBR05F3T6wJshKp0aNYCsGrHkM5oR2sL6hwbpzf0EskfKqzey5gKEKHJLr
KAtVs/WGIeYNBFcL2ZSdny/svaAVQNo2bRVNnCA83p2oYGiUBn4Xs7ZB4Fi0HcM+trv3ULnnbrj2
0YupQej2SWbbKBiNsQEMkMw9OFMl2RalPDVA41BvM4ii7lokeEtZD7PLM4/1AMPNdBEy9lCbQj7B
tnlYcPm5a0IQIWfhtZxvtKuyjiJa2n3VAqfOBRQW6c2MWdEqfs+gTrrAN+foLazeHEBcUeGsK+1u
XHGbkL4X6u3kNWmvwnVd9+DBRatAjA8tr5PSrfLClKuhm/e6ruKmfQ89kQRWl5dh/4pfMdUTzrpj
r+AIAevZ1Z3RF3TRcbBJIlor76jOC79KnPE3iSDAspG+brTHACNUi1dY9DixfC7ySvlbA/8b0Tu5
67ATwxvZcYk7zXhtq3pVmPxRTwjSYU56N8fHCgt+Qn3O/CFTpcyIrlGysIMbgsexsGKJF6/tLbjK
aMwZbVbo6oFX/KaEd7BakXT4vXlZPpXlySE8teSws8vwR42mpXaLA7HmNez4c+Kz3TCGsHejhxZx
nAZirThFcXeQ/VTiYxJzP88Cr8mQjsZe3C0PWgtmp7DpMX+g5T0VEUlIJxJfPwalyPz+YqLlq/D+
6GFtQNe5VLuoPdO7EsdfG+xicphxuzAzncTrhNDuOtzTvrwzGdPCxG1Jj+2IDZ3V7FoqrpZ3IQRM
qPv4a5tZPV94fbDg0KyFSrrR3BrRowDtxjOavC+HZFxkUuDIhs64ctxh7Qu+4wbbgzJ8xJb+5von
MDEFAiYlQm/HD0MA2AGQWeELuo5co6tMOP8wpZEXkcylOy6xDaaAJcdVUTDgtZBp4JScXXd4swOB
W+69KuvVaJF1aGIEr32cKvxnW7WwxC8//GJIWp6HUHP4k7+qS1iYSMbOACnYHG0nl8BhjVorHpUQ
RgEpn6iVGqpaR6UJ8hgmlUmvigDIDK614OwifSzR/McknnpOk9Krc5PPD3372t25qW0zvoT+9ELM
4icTZuaZiIO0+Eu/hDRBdafJGHALJ0RxXA4WQZHnB0OVBox5+9+u3z0uUf2b+WB1kWECW5WGb6Xk
h5ZFEWZZAMnw3JhipzRRMQ2wU8oJDhX+MAVAfif6vgh0eHiPJpPdGqZP4Ea9VUO4JV6/M7GmDXq5
BrszC7Bghck2faetc2ZWUAGGHm661hnjHSK0y2DfYjpAGjM+YWGiWwd8HiIStPV2iBhZ1e2c9M4Z
yFAOZ6JVMOkTTJbzmjpr4uBRlt45/rwC2n7GvLF1zCbVYIYMIK2kapLJsNgrO3joXLYz5qWOIdrK
ZD0NKfTgqZ7rtd/ifEu4lbVN1uvlRqYq66v3pm+PWtmPA7NziR102NnoNOcXd3J2Dezm5QBTW+k/
GsOYVsRMkIid2s57OSDTGfyfuW3XxdTnpQX9KZbKheGlM+s2ntFtCFh/4zTtAwPdfgeEpV52SJh7
Lxu09+ESO80T808G4BDLYbtRG9uW9Xu7lWnhHdhSFDkVkwW63XLF2ytXdSN73IX9kFjchJRbwZbO
9WBD3y9gK4+t/ZPX4YHV9nlUTg6nW4lH0B0Z3WyS5WW22byySUSzCldgElKwSIJ+F07BDgkYIPZw
65GE9Gdp1T8MNf5gjj5QVkhE1jk3DuZQPNLhwSq8tODyIQibx9qoMmJSFY9gBK4mlw6b0rSufIYi
0Db1L26G5wVWU/HoLmtJylvAPAG+Igi5w/wqTfOMmxMtmpfaddjlM7aOCbY7A4aS0E0od27ECUCo
HNHPOPTCtTnmFbq0qMfY4RLQn82Im8kCF1BVWn3aSMTH6DkFo/ChiMrDGHKaCjm9BeGyLufhqrvx
iEn0DOOPDZIvHkUDw3slfmrDeG2i8NEsvfMysU1VVGfPbc6OU+ybxtpPYPUm0OWCrIYDV4bsOJjk
MXDkS9AGtyUMfuvWO9aL9xRFeuUjnaFTCHRm5pyz3rvBkP436SZUWju4+WZxVILcuYXAPsMfXU0f
OWbgmE4siIVdvst2hIUZUQekdvariBVPdY85ibswJabNuzuDZBu5Bxh4Pgwz6ETN8AES50W6OA9+
KDZTNTxSPzxbi/4VKezpVPAxh95baYCX1UCvcvQisprNiMaDRa/9BOTAb7ukH6Y6rgYkiE0RroPA
53rVzNzKzJE86i7EXWCwR9hIXharGF7g9gTrYoQ/x3Zjbwtt08Srq7X2MQjBBz3lsr3YGM45x+DI
YXGPwzI2OUzv6qT13Q9/Vjt4Jr7U2jvds2djLktyAAEAda1iDxUYZ+tegv/UgT41OsUVO6U3HQiF
9nI+CV49hcR7bIvRXMMAKoglsQ69K9FykvVUN3vZsia2QOVJ6mickt7rcCd5eozt1gFRmop9I5db
xO2U1s4jFaCHRCWaDbidDGvXgn4KE5W7QLg3Vt6mcnQ+UlHFA5t+OuG0Lv0ZyL21oLdDYlEdYIpg
mH49dsHtDj7NHPmxY3Ib82b9ERaiyxo9vY/eeOq9ZjPXZFV1HYezohhL8F4M/MVdebcYXnwTZOGl
Tib4dqUdSncM2L1HdY/gRuiQCJslr8vwr+FVjksLv5pal9rGcgNnlFMdoppbRTx1PKVW8Cp7LCeq
UD0GdL5UlX6FiOjcdV0mw+Fsd/qXi4Y0MqeV6+gCmapyW4kw3JRhOGbRhM6kigaZsNJ/I7Xz6vfG
WnhYatBFP4c83A13X7SC93rTjBZUuN7rxMw0FM7vwAEdDhfP2uPt1rFaUNMd6Ml5vepN+8Jc3AiT
MGJ4CDwiKgYsP2Wulg4DmGWuenvKKbZZNSp2H6GfK+kZDKu3ZRxelBlulRyOswQd0S4bTLnCgv0f
JTuXo8QZKOOoRTtfBzAmBwQFoGJcTbL9oNbw7pfi2FbVgOU4QZziqD/CCrurqWZ5JcD3MptyQRca
HPBPKua2/WoH494XxQxpiHNWlXoptbEvuLejsjk4Ia5/sMqv0dTkxqDPkyXPumE77eGHa/x2Wy+i
WjMniN0JJEijwiCmhdkmtj/kNfp81ZAt1sLHeuh+wwkcbhET9BzghVixP1v5tFirFhqNJBiRpVnf
s5fCrsnNjuct9lOruUQDbnfmo2mWP80GVzxHf4FCflw0udVjsGoia01mCHJmogRoTyCegXhVpdKq
Nxy7PyB5yPsqnRAFq32rq+VEkDGGTCUT9QhtH+fOtlgwERcOnFEDDIOFnw62e6AGaO421HmpKkFf
FFrJOAAWMsj6mY7y1R+iMKnoguaPihOfmyeLwIQ2LC18yQBbAQWhqmmqVVm2dkyCEdGF9UFpcjXH
GanhHn9h0gWazOgT+Jwk8QgAI4HynzKFud7R7PfUQd3bcIz9ZocP4+if2i6fopH8QmhPEC+zcRxp
v1KK/1qYhOqHEhEvAxZrS+CD0qrQhlumfG6kf5LQ7DQjWNs2e7A0mmZgDVApE1OlpHFAUy49M7Ys
AlvXPieB8UKWEK8bEtN45OLANdMBSoEnW4VYSpTaSclMTlBf7Y2leIqK+to5/nYs3JNVtk0CCwAn
MUUNMVDtgAKOHWgCEnKueWMnY6F+hg7CKeGNd5ShRnbJzF6ctgRr2FPeKgonmUa+0eZqcDMlp8vi
YDwfEBEUWwvUCYsD0x6v3YwQJ/q+PHNXqZ3wxHaxCBj0QMZhOH1tx7HNPDp9mIA4Yjsit9nvHurI
/YgIZo62roeMdvUrq0UTD0sAjmrQPjqLxIZq6tHVOVHcaGLHXmFsyyV4iGYjc3vjAOoAahOnT/Y4
v9bdPMVug8z52u33ZGAPnp5++wQ9lITeDrOFMO8rSsguwmSw5wYri+lnh00B9GYcLMzFSKz70a3q
kwHNXNKCvIhFyXICoK8Tow+BAA2cZnh6YuO6SetA6MTTxqqLHPQMQt6E6Q1br0AOIejgBBxvy9/0
xnJjNoAWCVqCnqZElt6UkmkAHwFHIlaCYoxTGfeY/aA751r3zU21HoDdaC9Yg75qaBCPzvGaL1ZX
roDMHnBZipyAJRsbmCyXYdnB0WN6XCznWCwtR0UpQGMw7Oe+Qf8IGGOKRTtgv2DgmzI3KTp5qSI3
pQL7QBsarVFPcOjE378xyW2yyVX37i/LauYELTxGWMpWfLGOfleeyRRg4iucx9GNcuQGgYI11r8w
KiQKSnEES+OJch6aWLneJtDFoaZLn1Cs22JLlkfJTRCO7SX2TbrG9UtTcCc3yCvYYfN5FXz4SSNv
iU2NmlH0qE9GDd/YCVhGpu9jF3XGQ1kr3LBW8TJweMy27lJlS2MjarirfjXj+DpWzoUoOHSaarDi
oRmiBPaasOeJaiPtJlzCghUK5t/No6uWD9k6P81QY6vMX62JHKPWgtrdas6sV69YBP6YMYPOIYJP
XIZOpeLuMwsAWBf1W1TJvDSXUzWq11J7B/xxH60KEIbX4o85z6G5asP+mbTFA494FAejYyShUsZ6
MtF2lnbEAXHSJRa1ysRS8oThCs4LLC0q36pWFeieqW8xmFk7YxCjhL/IKKLbuojWwWI+wtF93ToY
q3xsaoMW6nHpaR86JP8YGFWboMAfkCB5wB0x4nRXz5VHXwbipNLATFGTQ0mmx1LpiwdH2Lgoyw/h
VxsRiuaA8OoGb839wDukzZwRGGU3Kz+zsD3zQrGvhdxYMngaRvt1moPzKKI3yXGOy2orGj+dGugU
5PJCpHwwPPs4uvzN6M1dE9Y7bLWxMxsoqPfmcxiMJCl4c5a+QE1EkzMtO3hxHB0czzWlWE02c/Mr
WAKYQZPgWjJ+MPmwpb7OwoDuZhVkxsAOS4+Vul722pE7fUdrlJh6OCIAZiZlddZm9C6DJW9HEWYI
2nP3o2f/KBoH154PIjRU9ejS6JKabgOkxdAvlODen5t+XAnGGwDhk5PTBdUvRN8elWxdKEYSiGGR
BAenUW13kEvNw9EdBfQ30/TYjn7aciyquLR/zzbQcLK8FUI+3dn+2OXKfeQVSNIZQDwEhRlXbxMc
VDGD6nKXSEUa//sgpMGe2fCcHaCnSqxx3vfcv4CFjF+WvDl0jBIa0lxUA+63kc+J1094EpWQj3TO
69z6WTj3Z4n4P8A/dG3Q7qUitEWcNLyUliArKERkPZlXAUMN9eiyKZVxdKh5ahtvJRGt4XkzBVTT
HVXU/jCl3vWdAReWEMqh0AA+p3edb34w0LViOqt8rH2soFuc7dKgTw5Zqjjs7QCLsvnFKZ1rOUYz
gt0GDCgQxycUNMe1WETudw1kH+gxALbVsHeo2yphJlKvwcrCDQbv9NZtlnSJsMlB8aWxo7D8KvEQ
bCmKKDckOgTHGbC287+1pvgCcIZ5rQ9E2/LvatNPRAzaKAcc9oldBxh1N1YN7EPG5vjx79ySb57y
Wd4ZgOXmYjZj19l2UybqlRQsg542/vfHfEGUDGy8ZEjXRATcH6a8bKnQ7Ho1u0KYj303JDDz09Ih
CaEFASFiuY3v9+9P/OKLQU7tAi+/+9b9kUmzdDDNN4ypvvL62kqVwDUl8/jt//AQpPm5Dn4pGEZ+
Qs7LZS4VevH6GkUPi3/o7ed6/MaP0rpzvz7RRUDt/t9nfOKG+dS1/L7DM8I6lpdyF+z0NTg2cImc
Ui/B/jCz4/rhvzYqsE2ojSF6D7BYAKf8EyULx0EZZkiqq9s5mzrAdGtEG1tH3zDfvviV/vGYT6ws
d4HXC3Kqq2tT4vLAJc4wjQbV/M3L8BXnJoR81kekkx/+6WDIkG+APyS+jgaAj9GKR8ngyCA2BLtN
foRFLS5o7JOnDbhWF+Lwb70+vzgBYAo7LugXIG/+wTNEWgWSZA1RX91VfRcXF4m+InKxuWIIhvN/
/wiVzYqdo0359J2G+5PJzV9knNC7PxNmTBFUAp9eU0pNZ9YqrK4knPbCK579EGYQve/tqwoQqAnZ
Vt+Id8Mcr1bfHmYCUq2y+aZoEFznFn2ZLGH9yhsw34C6GEw+DCZaa2VPGN6FWk+h8/LvB+srJgwY
SrA7uVPeLGRx4VT8nT8UFggyKO4/GIKXyrGKRfdhlUjOhMFg89Y4t56BU4G1oM+M09jU66AgKW2+
oRV9+zHuv+rfPgaMVyDgWO7H4BA9NM/3EDqeAJEpwcw0YNL6fW7OV+f9H9/8U92fhQGODCKPrwC3
i2co/TL4RT/UL2hKPgwvtpJiZ66903e2Ul+UmdC3YEYW3mMZocP55zcNOpMXqoyqK0pmyE5wiYmd
Fjq14DvD708uXf/zNvqIl/RM34cU+rN4yWmRc9xKC2/jwd6Cz7eDS1dqgiqSQuYVjyv+BA7XN/TP
L/hhaJxRxsw7t+oPb5sIO0V3JPgdJ8USW4Fs953w609VNyrm3x/xiVhnBtbQ6furMuZ0Xa/7Ir67
+dYYmVb+jhzbl++YW/cX4dPFgAf69l2c4uJrfSrRTbOYjDoO3s1VubZ25erOkK5zb/PNUbz/8n88
B8khHgQ/HpJLPlWPyIPlke25OIo5X5KexM5eP2F7nviphyKQVo+Mr/uf7Qo94Xfn78u38m/P/nT5
zS3S0wcC5brIyAFxf1DWmm/eFfzXR/axJPWz9Ra88YfvnCC+e+ynwzBhQ7fQAWewqUPwMkXKAXm1
3hmpnt/cTF++mAFMHfA7fhGdV4ajGcH1oLoWvbdhEu6iffsNFfPrNxNOAyD0AvSAG98/jzYLJyaM
qAF7KFOXNhdIrJ5yQNEpGof0e3Oxv0rFHy8MDCvQOdxNqz53rnA1jwAgztXV/hme6drZBTmc2Xns
nlQenOmJrceDufNOzndv6lfdBMiD/3nw52bWRxiXpr2url3abvSYBOvmAShcolKdASFdDu76+0gq
rN2/OCAhQjQcBCbcw84/HRBvaLoaKAAqtqI0gaD+ZaDqxHx1BJJwCrBhj+egV1kfIAZJ9MpK2ru1
BfKcYrdyfwrDeWFcHnpLvNbwwFnZA70UlevHLaCaZfJ/qXm8um4nAa1SmAKbVQTYvnfWJjNemAkA
DWoJLGHqzopDRdI6JEjHHJcha2DLcV9xiSSUhUjUEsL5E1A3LZu0cMeDa7IcqYcIWcJ63qMn3gTd
yiHVSkV1jY2iMWf1MjVbUPra7ailn2oVGeDxTlssM16kD5vr1nnxsJA1PW0lpSLIkmuaMmOwFs8U
8XLvnoHBK2ePG32LJIQPZEQ/6Ho+DhC6xLoSYHkGLJmn+xLVXI4GlvqqiM7A9l9tLp7sQD/QjoPq
osGzrEFZK7AtAU3Gug9objwS50MWEY8nwwY2OIGpg/BiTG9VmzuTTjubv9PKsOOhGq7EsPc+g/0A
afRDMVf/j7Pz2m2c2brtExFgDrciqWzLUbL7hnDb3cw58+n/wcYBti0L1tn79gsuMVSxaq05x3zw
hnSlz0W8xBBumhqhALpwXSZIS7b6x7btd2Wc3olqfRuW00pSKlfozNtwSFNXLyes5WnyxxrqVTu2
NLOq7AWCD4WlaOXXOv1aA+WA1w8J9TllF/bmb6OUfNc34vcg0Nx+NB8nRXMDPTg0QdwuyJcExxRX
G2vqn2qM0rmWULsWq8VUTj4F57JcCFPzJmT9vvPCo54iWowKauUtwZ6ebwZOG0aNY+Vz/Z51m+us
nyQtviebeplIyrvYTEimivRWHEIs4KK37xIa8hIaM7uhoZhEZYwMY7jRBPrNQ2W9BSotJrVvl8WU
uZzXNVeOUU5aNT2roTD3VA9o/Ki3VCDhQ0mDGxSTTs1WhxfWtPeTjBAPHZeQ4NaKm35lxNQz6ro4
RkgZ0yQOHSSVt4FSoX0HZGUW2lpTvadEK29UfThUPUSFLgzuVatQlnDNbqKOuJVBNA5q2a4GCXe5
ZM6WMGFnNZRPqgEdQCi+y0n2bsbsYERL2DRDux8m466KR9ADgPcwSql3sjbtK6yqqFpGpxiT10DO
6YDXELiG0SptT5weZSG67w19Bz2tspWwe57qdtXrTENS4VInmpUzY1bQbET+lQg7vYnvKUidYg1P
f4ZKYBECsLKUqUe44Ycbr8mfyqLmlhfUx30pcDMivemDtBY0nrmNklqnQhBW6agcKMnel379Wk0S
UqGHeKrXWVbfmDUNJAzgFLf/9VB15YOUEW7o9CpY+SHLhL0l0eFMOuTYwTb3mzc9rd91PXWUofqr
yda61r2dghZrjAJlIasIthLTGQpWJjWhcFdbe59DmT7Jy8qU3GKsD75heG6RoaEpfOFWgKKxwFMD
l1OIH80pWJv6eDcJsQstjZshrNUmfM5Z2ha5SshaIayyxnzNKt+RfIrsWedvrIK24pj9LpP4jor1
smxlV4omHEipQGRHXtx0/fRSjcq+MhMqd0a6Il+OAl0+IOOz7lslWxmZd2pba7LZUv8R9f5J8dSt
bkTrRpfuae09RgCIlkEVDCwIWYlRbgQEPatqp9b0bL2skWdDBt2RNf2hgOTIF3XZACvTzT+yVd4R
opiitNBr/nGP+s2wsk3cUbrssipxTRm4RZIm5kKM6StDM4idSkCPKZUcnJRwehhSRJyT5Z8k1X/H
t3qy1AHoXoFMzupK7lYp+ltwYvlamPWFjayh5RIDf6uKpbqMypDmpcfBn2/eLR7TF8UXnquOEWZk
zyKlm7L0pQ6VJH3vWA7vBME/TIhB2qkwNilyWjpQwegKaIqMWDQXbZ0+jXH1pOltd2Unc8m2h3eL
TQweXzY0xtk2AxGuZ1h8/U7mr85BfwgEejxgYIOOdf2YdOFTz1YUI4tqzZWKc0tU1EiBlItU8OmR
HGSt2gVNvkos5UpI84U9tkVuBNc1XxIEwK9bp6ZEsu97Iqf2qRYpErTbDFNlUHt3E9+mUBAbt2+8
yC51Wno/77sv7AzJHMYgNBu+SEiaf9qno6eW1WmpRkFy4mi+TXPzve7F089DXDprwkDQZwegIWvf
UrULJOBtKqcJZ5ZiY/4J3Xg1PQA42/o2rqqVsvHs/49Eywt+E3ZJIgcxiYKMfA4ajXRfCP3Ciyn6
RGjaGuabGue/ye3jy5AYaGKUp0hv94FGNyXt0QOWyZvZDgc4kfdR0uMF01rk9TnBM4qkv6u1ssbC
ECFc9oSF2mQfKUSERRhpozOY8i+liFGZTgJ7CPGuHginxqX7Ulpq5eKGuldypLnJgHFWke7Nxrjx
NIN1GilQFJE5P3mUSjpf4q8rj/QfTpks/CqzUnNbU0VeofgPtYFRV5CWMgqgOBd+X3lKF0pHc4ou
Jip6NJJ4PrEAx2R5bPASBnv/Df7fG1IL6kf5vS6wsVjUL9Ht8NY/iide0Wuoh0vz7PPYZ6faVukk
ljYpPlHh/t34bNtlE4R35V/hjFwcB/kW7zlwXO18Dz1hESHEsYpPpVy7ftl80KZd1cU4XJlVl8dR
FVSoc0Dcv7PSp1k1TE1QxCnsNdn31hJNuKmm1iX1y5+f2cXJa1JuoIIK5+rc/ialBNaPZR2fBPW9
wFKcIQz4eYRLKxMFWsJf5hotxvavy0Nc08qszDI+RXV06zfjeyg0diBWd15UbUs+HkGDYFSKrhn7
Lt1AMAsz5IZEV9amr+MO4iCVuLm4gbi095mpI4qvlG1TqS8/X+Clt56SLcV7yMg47+Yf8ulJ6Rpf
N6sK4xPijDD+UEvNlhDeZs99sI+6158Hu/S8Pg92VmegxC51QcFV1TBPZptVRhe/ff5fBjEJXgek
A5Hv7ANJT7QIE40SmwcwpcYgZGXGlbfi8tP5zxBn03XSCDwscopQplnYE7q+HlssQS7O/3AlfOk1
KuoU8c6hIVCkm8mI5OgkGN1rNVinQcnffh7iUtUCsoT8L8ZR5VNxdrdSWoe0SlVWnqW0RG6+1SK7
XuqL8gmsylr4qK+USS69AnCKMaFTbzYJJPz6vuVo5PWacL5TD2W1l/ZKeq2TM/+Fs7rIzMrg2zcP
wa766wit2FNC96mvNk7nKPvUlXaBg1SAmm5/aJ7/+xYOGyTOm1R8MI1jNf46XIweiMJSG53aEgXG
dONTrQu1a1Ce728c9ASWAgq5fKKAyXwdpTeMqYAy4B35qt82Q3g3DcU2KJMrq8H3itzXYeSvw/iV
Hsf8F9B4JqAuhbDP9Nz1+TQjnbkyh/4xVL4+J/4SKAKZtgN5zecrT+8LjRqaEyyZIaZPpFE6Qsvp
VKZ+MxTGIYmDQ6GEL1rarlPZ2owVR0NIRNSuLWVL1x0NgI6tMsGFJHXmH0UoG/r16iP7DNfKUmB/
WV4cRD+4EUbr3SrEvR6NhVOFOm6pHqF0iKKwLU/t0Dx1Brv/EdXQqMeun05PzeyrNTua0X3RbwyZ
pnCYgojIAwy5NH8SOvbRuzkYsZNF5UmWJwS16Z3kyfmSQK1xYUhhSmVCf6CE9JrJjeBYUzlyLKPx
pIRvQTdu26A7sE96C9XqEETx088z+/tEI/BTopKsgRHgY382DYoIO3jugZOZxI+CNMbk2it56V3h
806vD9wQ2NOzAVj2iiCF0HjE4L+I4ocI2GWAxMhQ7J+v5MIaJbF3Bldsygo9YOVsJImEsD7ReuuY
KdkGB+BKlorllJs3+ATXVSpJKHjyUz7hdlJ5W6okEZEnDwPJmMG185f8vQzJj5knIc5xUga+9VXM
Kh/0JLeO3k215xz7lnzEt1DmiazI9rgL1vg/7OyoLi1Xur/zHst98ybdFMRLXCUGff92wycy4bfA
D5bVb81O2RutkfqYeey3xV7dYrl7KLfF47B+x3gEoHwF33K4pfi8LNdXHsm8EJxN3i9Dn33J0xyP
QR4zdOXgSnmqYTdTfnODdfkoONdEBvKFd/nLaGe7ISP2LVnPR/PYjgK6Bm2rpCYdkTz1bgY1HB1j
Lh2I6ObtPqW2qWTSR2WF02th9DmG+Oavokfd3lR8GNKS/zwGPug7tZwORoVPC22WuZXIV4TC4gtr
PVAQ35mCc+WWXVjCYRWaEsgBqKuidnYRVW0kVsuLdeyWuENX6So5iR/pXl7mTr9WHsv1uLoW2H7h
5Mnc/DTm/AZ92t3Bem9Db2DMaokfntgjtMSiZo936QYnG2L5BdnQD9GN7v58sf8yNc/fj88Dn01Z
s+vFWkp0A5aKsky35Y11q97hBHf9Z8jZLurVxbhD+0egHh6qcXd1blx6QT/9AH0+HX+6cgtF/RBz
xDzOKW/GMjnAt6epbVsr2RnXWXTlgq883HNgWJRMRUxRzDhO/u1sZ0JjvPILaXPltn7f28x4SMyW
EoJ8hD5nu6cqDtWQzLH5HQru/DekzwYvU+r2R2tXrgw3SRbZW68Q3qrZzQ0Rc+vGHmlj//wzLtCc
vv6Meb5+urmZlFT4vfgZjSPaVPocfytujFW5HNfXVpoLN9YC5UrwJus/jd/zF6m19FaJA//UmyAO
gkr641ftFuXbfxUgzR+mR/5pnPNEwioOcjWWZ6Ko1Rl2O06PrYFaUuseRln5o/nZcpzUKx+2C19Q
GNm0syh6yexWz1YESjbgmDCWn9K83qEFd0Vf2CC0X4rlfxdW/f8uD6oRbHtCmL515qVI6IYqNoRj
QrEnoB0TVM8DuWc/vxgX1mku6D+jnL0XFtCbQawE4Yj79OBP7Zoj7JXndG2I+X359OrpmQxrN+NC
FE6OpP7J90MvXvm6XfiucnoURYVJRu1MPdtsxypiMOqNwlHLmEo+8OLGd3TlOEI1AFRmt+21i7ow
r7+MOK9mn66qs3qtyXquSjRRTjTwr3HsfBiAwUQP8WkboQjQs006FL/1dm65wWDWQ2BLk5+EtqpN
+NDida4om6lKcfUqcuNIeDIXiRD/kTstIDAksLWyeU/8LHRCtLCuXBJw4pvJmpMNLcyQmM9Av+9F
KoJAukQSDgI6N6MvLkNV2ggDtmpJpyAIFXdaqHIHF6+410NyaQwyjn9+keZZffb5+HI/ztY5EYzH
JAEAPIpbjJzbcNWD4RLX185ul3aWlkkWjMpRBKLR+ZNGPRNEVakLx6529S0446XX23O6+WSjjwea
cL2kfnHSqxSbqTQa4rdDfTXUehCVknCcWrrkII5SDFdVZthDrv8v7zGRBFwaCW/fqveaHCVKbfbC
scLBHYvlWusFu2uMRctxJm+FjTz9/vm5XZydKI4AnQJ0/abUJLzb8IasFY4N34hF5Fk3VWld+whe
G+Rs71k3Id1Sfj5fHwJc4312F+kP3nbyV7hlW3f+HkXsvluLZhZmllch3iimnRH4Q3ZLf7V2e+mB
WuI/4cdMkzo/mgtS24u8sACV40ek3NsaULSXjzYKhv9hef080tkqERDKkyS6zKzwmgeOIIdcS1c/
P8A55+zbzLMkjos6EHW412ffW6/P66mreD110k/AsQLFkP1nE1NN08UbYHFowcmfctrRk/etGD2H
yehqvXibj8MyDuTTWJu4eq1kaxrDtpri5xSGU92SjWoGe2vQDTufmq2G7xqDFZ6STMVYppgPdDdd
Q+wQcXQpnkjhWbWyvz9f3KUX59O1/YPyfVpllTKTpazm/gVtWgB+g7TVI7H/eZBLGxaLRpKoUriT
9fPyY4MYwVPMDhp8YpUOjqIa7nz3mGtXR7qgAJoPoUiaUK/TpjtfvYpGGxWQ5MJRiGC2ePgLNDmF
klWCnFBvdG44ViB/M4riiPESkM2kAukaapBekXgAL/U+YXdm57qbWuXx59vwPU+JDRUVSrRQrAes
dmcvki4pgd8IsXCMaeLnC0VeyKtpOSeUKv5C32NzdRJ3+ptuJDt95dE7P49/cVb+Z3jzbP9PyHPd
GlUiHMf+LTQJejSOyhSt+qi8Mim/DyTP+HFLJ8qWAvo5/b+PlCSVs5YyFousJj9gsllEUbb0hunK
dvH7m/V1pLNtiTkqfQUX0jv2QGxF5DWB8TgUzz/ft+9zhEGASHNOVThlnNeDu6okJZr4taOGcsXU
1lF0Za9z8X59GmD+AZ8mIYljfiBp1KUw3lKl2OFnJSNGg510pbR9aSBFIwqSq+DocD4RAzn1AS6C
bFK75EYx4mohpcMiTcAGpNo1pOClwVTuloyul3f+vF9TYrPWqrLkti1wzy9zQgAd38XztAE1sjDf
Gzs9GKBQ/odXQrfQptJYVmlanu2Gu1IJjcykMhbJ8aH09ZtSluOFOXZXZtN8Evm6H6ND8Gmc+fI/
PbQiBksoF4N1NDAQzLEUifhbse6mCT5VHC1/fgW/b7/nwUAzAmM1aUydbf6moEJqYrX40vp4BTkP
A/i0meTk3h+6GthVZxdYyq5M4wulknlUViweFab/88XUp7/WJW1pHWeP5Ttw4A3lJkqIS/8ZJIXF
3ndRHqZnrGfXlqrLN/c/I5991nW9IJmrq6xj0Z1GEeVUOSwQiS9VAeXvtey3S4vI58s8u7mjrGW+
JHOZaf6nSV8y7iw6l58f4KXJwNaW44nOm/lti5s0ACm1PLGOXdXBb2kjh/aTm42q5vCuXpkC8ryS
n7+bPDHQvRyhZQoFZ+9myTJvyZF1RDh9qx2kpWoru3hc6RsUoXhO6+XM8A22fg3Jz65P0a9rsveL
1/vpF8wv9KfZEceFEGFe4562lc0JFQ9xvPfKbWsoV6bGpVfl87WefVTNXq7H1orBBvsCvJ9H3+jc
St/2wW9dyN2fn+KFwxHJJ/+5rH83/tNliQMSN10LrGNvT8s5gFFZh1uGtYe/ZG4frgU0X7mL/0qK
n4ZrmsnrSoHh4vyPn4IWiDpbb54kMbqymF2c6p8v7GzCSX7gtV3DSGg4D3W1oELpEp+X75PFVC07
V7PLw7iW6RyHV4a+NPs+j3w2+xSP7pMIM+GYVxDaOuLM48LW/defn9y1O3n2ifXLqvczKNlHArHs
sv8dBn8Cxd/o/323cBaF4Zoj603D8nG2IfFRZnRTaJlHa9rJzU2XWFsl9LdITq8sKJduG+dXmrqk
3CN8O3vtqfq18VQDbTTk7hnV0b2epgLnkGtM/EvTi+I8dkZI9Rqaqa8T2Yory/TKzuTxLNXkdmqj
XYIrvBSId7wWF3jpmixgyjN+Xydt8uyaQm2oJMqY5rFpDKdvxq2vmW812I7/4d59Gsc62wgDFu6r
PK8Yh2q/ZT71yBWi8Uq95oLbiF6jRmz2vGck0uzsVZBVDxZPb1nH1g7fxr/+msDpm/LGLCi5D66a
MqO8h2u7nwsHoK+jnk3kIPPBd8yjmr9EG27Velp3dyiKHYLojslt8pC4xY1/KK+oqC5oML+Oe/ae
xL6ge+BBraNQOtUmdX1X3YR7/yn/Zw26hjK/sB/6cm/PpnNKRUX1QSAeLVTgqLSztdjNUCezWYnT
HCGW93eZ5l3ZPl94P5ndBhNuTm34JgwhcE4qEz01j1KsEaXjO4itNj6MmJ/XqgtTjtSrWZKmcO6g
VfV1yiE1BkE64gYtJMGZpN+KfNMSE9AVi956+nmoS+s+JQ2FljgpFHMu1dexlMloUi1QtCM5nP3o
6CvU0L82NGv6e8s1VrBZSfhl/0Uz9+eRLzxBVdURo+iwSYm/OLvIeE5rzgVdPvZIkdJB+CUG7T3a
WncoPIwUpv5gtOXq5zHnt+JsW0T5QUO0hqx2rsd9vVhywv1SzBTlGIm3OrgUr7wW9Unw/c9DnL2Y
eWQVZV9KyjGcgHhmVJlLPcVp0Aq3NaHWKKRL8NcQmfpsk8v1I5KpCZJAta4GEmRavYW4nv8ysmZa
9Jp8HM3+8ed7cKFRJaOURG9k0T7SKPKe34QeCSsWf7Ywoi0fw61xq60kl7RN27zyjC8tCl/GOluM
pmYYgqFgLO2xYFO9gD3pqE7n+sUCxozTrn++tgsThy4y+gNSSdElnnccTSAUUH075QggTzEVVNON
O0j3fbtL/GuirQvFHBpH7K3RCaJFgyzw9T4CmMFAB64UvAz2ZCEvM0dO4LtLpf9hCsK6koz7TJS3
MSxEx9BjA7Zp+mHI/qsQiR2Izeahj9v7GCrO2Hh/gyJ/oEeVX3sE8+M8f+cVZPGzuVZGMXD2M7kn
mkYe0fy4e1e1M0daq5t0Yy6D+2uHtku7Y3ppFEjncvd3+cu/9iw6QOXo98GD3kg7b7Dumx7sXiF7
azrvtLVJ97TLQaiAdIaEsZaTWzRp6hBHFF+R1V1Yrbns2XoPLIYo2Plt+bR5nuKJsHaYSse23bdN
tuhqYxHDW/z5nbv0meeFo8jBFon69Xk3tg+iSS5DgYWMZKht8WQsaztyTEdaVTQynog3pgV87VZf
vDaSiua9H+VEff73n64tkMA8ZrIp0xzb/Wsr+NCUrrW0Ly2X2vytw3xLjfi8FyuAayceaJRJQ+rd
ifCXjEIKOTyvlSsvU2S+2cJ3lGujXro0YIfzBEY8iIzq66VZxthKxGRxP1mfug3EvHQbLFHDOXCm
nMzFRnb9fl66VF7bWTHEPvfbl0EeqnIKeZDHURpfW5/eYWRcmYkXTiAaFYC5+IvTnXbQ1+sax1RG
V8oQcCgPqTGc1Ej8m2vWFuuA5f78Ul5aCJFE4hvRRIoO55oIIel7nywu+SjJvU0YmRBJi4K+RVi8
+v3Hz2Ndel64RBAWq7Mc81zDI9TFIKliC4JwTP+kYv17kpr3ISn+/jwMlfILD0lH5iGKJtsjaMZn
X65BYhSDwtAxNmFF0b1/j5VBBfPVAJ5T3iEXbULde7My/bkCDmxp/QEg/rpqppe4bf6AGmvADkkz
mPakCsBnSa8vDeUkNPKeAIYdCqqlDhA1kQDXsYtc4HLcFWq/7ivpl+4ZpFL37SGNxTtFSO9NohSg
45Q7SIJLmsC/ocm5uoVIouhu+lxxvdhfiWb8OrZFAiRc8lyWvDfg1nTdjNJNvcZcDCHRijUA+syq
n3h5cjchT8IOEXct6rR69Ivy2LVR8hCBjnI1JZAo42ie2+oEMrX8AZl0rVWspADwewKkI6lZYZzY
aEXfM3jxRGhqutC7bljQ1v+thvSYOnlazSBliE53tPxvZUIgXVEr5f0w1irBF/Ufmf2YqmnT0guS
pVH5q8TUbgeDiIMIBHXbzVjEaDzVfvBkFoRJj+DYurZMaKerO7W3lkqTbQbwXa48H7JXsARVd8it
EWawvwonolcMa0swEyuI14KGq8alZtCWD4TnKQqftb5+l2L/JlCyPRYcrsug8Yz8/yFRyEPzNLK0
gmqh58XJU+IbM003epc+Eaj24AvWY9Qbt3yfCG8acbEF8jZVkgctMB+EsXxLvQ6AqlEO9kgDH6Rh
KyzKnsV7LM07XjvYCVNw4nT4XKCmp1uFgm7CRGnWDSeNAHW7GEjIplLddPI2R7rVAsMR02eDjG9X
tUjuGhr/CBFtaQ4Rvjn/oPiwgH1hcIhI/51V3jgDoiM63LLbNPGTYjRvg4wPVp3U14xI9MXkNy89
2NNMGQZiZIJXvQ22FWTI3FNk1ywTUlAq3GDYU+1RlMiRksg5Z7+3DP0ImkVhxm7iV7+HOHAaK4ud
OmrcRtIfyybaj1SPRl5YSHWgdaVac/Qot5xKn8ZdqLODSapmLWHhDIcBQ68YL8RQ9G0vwHtNKgDB
NL5nbIK6YK9eStjA8TwrUgorP9RIBqkHJoxakAIS4o6VfQ2PKauQpRWg/hvtWKsBPHlvTzwyzqZW
eCev41WrCVAgH+ReNsvILQr/Y4zLyTHL6V9m062QzemyIn8i4//Hjyz5NhZzbamIyI1rxCmu0lGa
8gFrQyNUV3lp3kdg/Yh6mMxFVo63RAb9ilvjKZBFipLCKhKsHh44udOJBLE01X3sr6q25fvDU1QC
Rxh03/alkTFx3K6SSXkeR5UMgzQbHSFF3a6RyIYh7G+C65luZpYvZL98jGpSaIr6oCgd9l+fCEkt
lTijTocomog2EHIy3HzWhFwIwNLqGbEU5MMEoNetrt43Q/q7zVelJqKq6QJs3CEhFqVo7BK9DBZE
sq3K1CThWn8oLTBkUhUcs6Ld5px9C91rANCP8nostC0dV/ZajbyrYuEG0n5qS3n8HnfmK084sFlK
1wHghoXS5UxyiDrcg5Phh6JttbjYRt/A7j6Le4Ki4AiYjHYXTxvBiA7Y6D5IwYTmOWq38ig+ipAJ
8QTLpqOO/qo0MAA1VoPqv+sFl3TUBRV1W+aAiSQwtiszXrWqtSd5ZQ23766NpQ0sxE0XdvtBqh/b
IXFUrflFltcy5/RoV4F+J6hjgbjJGJ1+gqBfKeJW9lXDKaP2EGvGshWlPa8AkW969RhZPrRL01vw
tA+qTCZnptQdAO/pWTAhnGYcRgRdHO0UyzRZIuEOKdyf2JjzSqZf+pAexEZqCVrg52uhFjhJKpLX
MxGeOfoWcDbUItIYyrZgILOVJrHai2Ubuq3XPoYqlnfBbJO1UBUn6E/JAiTp4Ch+c+dN+moS5M6x
5PbVNKe7YlAlR9GhNE9qeKNyFodVO2HID2UAmxVREoPAUuHn5ksbZ+lCEAfZ9ur62Rit31aU3soN
zVWkv6QmeLuS9CzXTOIHwxjfzQgjch+tsTADEvc3XO+HJFgfSlQ861HxMFrBa9U2d43RGQ6xGFtr
wlNcKS9AVB+EMrLzgCkYZliWxV7adUiPuolTFbzB1M20flV6qWsN4g3oV+ixWnDkw3nrm+oxYVJ5
JkX/QFLDlTSZTykLuJuFI8YJbVOpeDVSg/QPtXozA/VjmDGHhgb5njgeIn8KNx/EQ1SER6zTzpCP
f7PZoSn7rA8Nlm2jIdIiSF7IguFDpBL843UsZVNojgu8Z/dSGB+EJg8dKkQPaiP46xGEnxvIpbBq
G+NQFBZ0XgowezzRr2XZvWHLbBaEj9xbMmFATaMRj4c7fCEgoF5E4pguInPaUX4noMdyPH5MAtiX
88CeCKWXRO83k2dtC2W0g2DVVe3K89qbvuPdiozxRfTEO41EE7PrbsFk6dj+gPO0W3JVVr7iL/Fx
UGYPBDIOu+7Baqvd0DGRa2AMi668bwR2DLn5OzK0J8MI3jqvACnSFSum4os2JYJL6oYFya4+gtC1
Uz8hB8RbB4LpeOAbK9XfsygTJ5MuDYsdfENqiDlt0UHfS5a/1DCVC/BBZPTxav0rJ8kA/+qu5FTL
F2Dbm8Fmioj2UsbbyBfeCRwDRFjuleGkQznVFH1n1Iod6GTGdOHaSJ9rKXKYd47SVktCaW49S10U
OCEK8iYSqSRHbHAikR294RE8O5KQ2C+scV91sDrBzsds6QqBL+MhyG+78q+pHNL+ZSgJmSg2aMgd
csuWuEzckR9scGLuxKcYJknpj+tEn1w9h1/SDfAEATbqst1GKj2Mhzaqlr5avVoUBIJbLSzrRdaV
xOR2z2VOJUT90Kv2JkLaSIAXLN5mARl5ORGtnBXNuhXuC6qNKvuvTFiTCbbpiUjQomgdG/CTSTUC
7JDYShcRFqytleZXw6pdYZKNzH4Zyig6avwyVvWQBJuqRvGTBWuIOwuJNK3RSPamgSGlehKEXRIe
NIvGXCnYog89ZiuI1MJwKlveWrbgK5cgMRB6JnAzq6Gy05AV1TfxKL5GTOJ+34z+HdufRTS8pYQo
VKQzNCp7qXE9Jr0b1vWyGUPu75wTZi28YAZmR8Rl1i9t9tIIAV0Eb1GY+ZwitTBIT1QVorUk0Qmx
PUvgeJNl0T4boiNpL623HPJTzRaonbeyyCYb8feQ3fiIW0prLcwE4KhwmlSyYewC199ngWRb0ceo
Sbd6vDOIxCGJs9DI26gdxTz5JNbMIRGQ+A2y5DqPMKMGqQD8aFVFzVMS4Be3djlqy0Ee/jZ1cYNV
nqyYvdX+rY3UaTh29+BhzWQkhG5yvaI4DAiqZOKM/UQ7pplmT92xtdDAm4YtAA81w2DH6uzABlvH
Vm9nZnOImsomD2iatDsJvLBaVTvOWS4cvcdOt06qxLKvpvtEENcx6/di9NKVlE3gn8V9G2H/VsOd
hdqJGKvVTG5PSnY7KVdaZGs1aZ2BBAxDJY60AIzNcjCfFoxwZSA+wpakspcwyWAA7uI2xr02508l
rS2KH6V2o2SoF5vVXPCeqBO20p3FUlXORyFANMLwNE22XDwkxn05Y/AjDNt8y6rmVsh3w0ByvBNF
hAeJxVqQtsP01gS/lGarq7fM7lYm9yxfjQPcIsWzm+xRL9CYs+zXiuJW/KSq6pmfcMz9lzLY+N4f
hSyW4i7ultVw0+R/pfqD3VXbbhVtJw/pYijXffgS1VBYM8lRpWBNwMxk0AaJQsNfVP2ygPgWVL4b
VMZfawydpDHcrnvS2qMykrpE4I3fwcGy3A6WtcpRpqrM+1J/8M2/sq7cZa12sJg3PEHbIy6hVIdj
Y3i3klmuu1Fd5OWD3IMZ9H6zZ92mXnyQ0nFZ5X8q87fSCMusrbZenrptEm5L1OZZVTljx9YvoOAQ
JRBLAreZ1pV+W8Z45fx+Ifgv9UTozlBz14FhsDvy8gI9sbHysD2LI284s1+lmZnm3VKbyqXEf6t2
OPWCDBN70LKh0NlmsTXwnn0CsMSm3JnJNtB/eeNda7xUybRKh0cqP6xS0UJrol1eDMseoVgt5I5Y
Bvs6axeW9ZhO3WIUpo2h589gC1ZFVtxVk+wkCVsJeSlIiZ2bbzJPzBta6DsrocpOdRO7VkWgDmlU
UnCbKtYbmSr3hRv5CocDggA4pEQjOZl5Zof68yD8FaRnaaRWLVG5pZTAvVz00/MYvRvNPmHOaWh2
qasr07Bu6oF+PxtClBukm8yZbIFOskN1UiJCDcL3WnjPRd2d8g9DYpHOdmW1lGLRLqJnsQmXsZYt
RCNySKh1KzhSg/Z3Im+sDWtX8/qFzH6l6/ZC9CoNv5SgXVVsib13HLCovHlZE32XZ9vC2glhqixG
iVwGpbvrRU678LAt4U0mBge+GzvApc4Gu4eVo+i3iXCbkxY1ACvJ1ZPaPQKmvcnE5DbVNkMNP8v0
3FCd7BLDUFNDPRnuVbWzh4p0KWZcJP2Wppt4MKD5Oqly6JvtkD20+iHvaqe12KDpqi2ZvduyqtY1
GY7N/dAtk4xVHP5149ktOcM5GZQD2w2RuCYZhTuIcYkI4k4Pd9UsaOzmnGFutJfcqzG/YyIma/ow
yz9NYf4faefVHCnSpeFfRATe3Bbl5V2ppRtCaqnx3vPr96F39xsJEcXG7PX06FRCknnMazZYOa6A
HdpeGGxi8B2UonEh2qYKprPeDM11ZO1q55OafBfoo7PXpy8Lq0Jo1nBZbfRQf6vBQHMeoT0urMbn
0MzVozt6ZghdsUt91IYqyzY7pL1VvmKFA7KQ8mNRcCMkpa3joyPG4VojKWwidil+cZrJQR7FL37q
bNU033VDvrHQFe5NYYuo+SPOAEcsFrbktaAoHK7nxB7MhHySeZeAHJZkyhuanVstqkN00hEHU+OV
oiQAgYarQZd2bY2qkmI5q6JWjioS2swE8QN7arCDlpHJXTlVtSUn3w2Bg99I9FCGIi717lXoeEhq
tsaaZsB92usol/3Bu26FgcVBCYNLWlR7qcdSoqMHKWr7zpc2Rcp34bfYr+G+jVf0ijnzjewWl0WW
7sy+2+gSltTobCGYnGPvkBww9LDdCjkvOhe1JNl9Y3IC3rbpfaaicTrwHrSXQnXWUmJdyG1xFVfB
U6WKl3mhUWSo5kkLhqc81C9dDLdaHk8W4X3mhxioxHcF3gerIKp3UqlfxYqyHooGi0Yle87EEhOM
fqPEKhZ8WLRE0a3TiRsToR7DH069ntwORrspKUBCpzhVXoUmFba1vWqg3G4+CSk1i9k/SxgaKkE/
inKBJZe8dW6iqCf8ijATGE2kDClCfxidI7O31pKCS6RYII8lrkWutDp6lPUcYVdaYDLC+Wp4kxjB
oUuFy6q41P1oHZKTZLhOBBJMtDC6MgcwXr22SRDbGu0mdWxB6rpHUIwGdIKZpPoup85O6AAU1hmV
eBXZ2cBnwhQhw15G0d5UHA40HG8VlLhFUaUb9Rk315X8lvTyiB+7KITg0yOl6uk6mPKN5v1iQmJ3
1ktePZbBux7hshL+1kDUZUL14TodeuOidwMIFLyUeTBrZdf06a5RMTbJxPjY+9mrUHm/fBMX2gEb
mqPj6MehwjTC7w/YsXgHuciqjZeit9tX73hC8kXRTqpVcGAcJTik6fqVVWgbrXtN9YhKG5leJ72W
Xexo/fpDqmvnYLjFJg4oX63xP6JJLuDr1Fx3PYlvfCHk4ao0JFsNeSBgPNlDdtjIG0F01z0YCrhe
WGUcFPXNy060uUWqlVCKXqL2I/Yu0aQ7atWwszxp2/GlxcUvT+9GC7lVE3F4Hv36LvdMEnkNg0KR
roFOWkcmr1r1bsijx8ozLjFqaTHUw64s0ME2qOq6dd4E5ZCzawrplIJO6alGpFTaqI6zSbACAOsO
+nlrZvLBB46WKHiGPAXGozv6xhmHEreQNno1IsGumnYfm61NUWdLXvYEpGftef2dnGR7pYSRZIbr
2sB2EpP3Xmt2fosjqpbtLR1OUPhHaINLRTBvWj+6yZ0LKbhP+MdyUezLLEVQzt2nXWCrgBlr9yKV
L0JMRcvGXSVRw9l+NUTJCz3PfZmCfmlvsJw4iK54TEtrW5MTZ3q/xq952yh3oej8wepvlwT4ig6H
v6C/Cuuh/NOk58kFEtB765DuCqVPmRa04JsrnbNedx4q4UUy3mPwV41316OHJonOURfWAp9PXz2U
7p3Dg0j8ZKVhlKs1+YUmajvcfmsA9Zh+CNyCwsmp1YOMfoBpRpgr06WW4uiCKvC+1bS1g8FF1NOx
zmHY+y1i+k9xa2wL5TasdbxwLzAPW7fFa2aMCTb2rCnfYN1XO8+htWLQreOV696lXjWbSlV/0W2g
FRektlSLNiZ8ax3voVzyt1qYH0pfX5faXYavaThc64l4qMqrLKOiuYJ7g9tGxfXD11lkyq73TK50
YSekr0HYXBW9vtca96kS400j5zdhnh6xWXCc/MXVFSQU8fzJ40LDKwVZO5naWrExI6BDtNPTD6uX
QZyTqTXXWi2vnfGQxN3aSFCuS0w01I4eOv9R4d+qcbiPKA9azDtr3q6Hcl176Xm6TUv+vlWqfdkD
lES5wEiweYOc5HTOnVUcmvhY1Xgp1Lc5DA2RLmOB80RWCttAxhHZRxVQYL39Dbi2C9NvdiGdVEvF
8DF6toTgiML1Lk1+leIDrnfY44pbnIK3fqhtHJ5mRkalMD31uv7DLB5r/ykE3R5W2spHv9G3EMzK
sCCRCtuXHzEORmwzsm59T19p9ZXTeiSgArYH3rb0sp2OUSlndptpdkQeGob5veWYnPx3jAkoFVh9
WXwgZe0Vz7XbrkuMNbArWDGf20DpIC3jIhrIPF2S5OuswEYlecswOywsbLl1LrF91j1iN7OJ0cXM
a/IH113n+UdqfLgheCf/spRfGfBixL7u3ccBuz614CJBEzHDeRd5wm3UPAwWZ53uvUWucdGPNYDX
rSNk/+ir40zKaKKkzcY4246aZJ8M4XWDRtp4b7yYKSQ85lMfrjr+K/Gej91uIv9CaLNPLNRx09Dl
p8Txb0IZT0frxaddFDOvQLbAzlUR++ZkV/XqPa2w9zQwDuGgot+p04u7qqJbH99KgzTbj/VVJOsP
fSBcSxUm0dVA2esffQNLyqqmVUeqMqh7V0/WIb6oZvCUxVfMOe0wwMeCTM9I6i1CmPvYgZHctTA9
cNBYuV78XnEYEq77jGLsOqEvAg5+it19Pjx76o0SPxWwxwCqAVhLK1sJKP7jMHkTK21nNJ95+BrV
rx19UVTrcKV8loV6L2f645BK69556Cp90+nim4SAq4KAaWtqh7Yv7jote8yVW4krImpPThLcxpga
QWQDanQKFfIpMb4aBzooeNsIr27q8HeOg3OnajcC7dxCCTGkGVZCQpusQ609vReyU5/rmyj/bXqf
SosEI/MovXko5QIDtBsXitYA8E6+0oYaNzrJ32jaQ0kPz7XaKx0ZUrmREdWsNgJin41bICak8Gso
RQR1rwa/HPqkozBhQGdOpf+UDLYY0XtCgE0So12JNBlk1C5+0EnrpT7DFhCdG/N3jTAuTlJtlq41
JyJJLPcZ0wUBRSSoBCvE9uyhQO1djjYq+AyU3deIdFXRBudH2y9MO0QSTJGVlYZZphqQ4Gkn+Nko
zzI7idKN3DCvwSSyjvP3Zgg3Bia5BbMOE8WlZsyFb3UTGusdmfRV3hSXOZ4ucRXyS9unFnEWUrrh
JHvjGCio+kuxoUHaeT1gAqvyN66WPWCOgUlAtXWx7cZKDP18QCTdtrMqTNaHqkRysoh4XKiTxh6+
j0hyvMRhzR+UGdVbNDRXiuo/iJLlH9FLXcd1eklR8miVLR5/3Gum6H80qdJi4YUnIzo0q0orbazD
n9EFdaikCsi+dfIphvWjyzEqm8Gl5jKZY8qDRlYV8z+gJ3NU5NDFbZN0UfeDq1yNj7ISvRUAVXXN
Ce3BUK+7tr9SymQP2VRc4W/Pto4xIa6p2jwNx7lUwm6wzjPGuLH05FbZW9C66FfKo4Vtltl1pl+Y
Sf2cYxK3Ulu5umfQ8+QqNbLB0S0SO7dyoBmUrtjicRV6HucfHEnuSC+zxgb6lVzimUu+Vtpigndx
0SSPkEp+5SmskRq6gZEVH2GNb3tZh3aYMKvDorCxK/RdOOIkVItlf4/pQ02drId2Y+U+eWsCkhSf
M8pXFb5LjSEPPUPGoBnzO505iIiFaFCKG93LEd5oFKrFmMKHKrDY1VbLiCbXH9SWzphWdO8y+DtF
bfDNUuRbfFkI48Md65mDryu9SXaJID52KOys/S5PVwYZ+ihuiv6vFLxRy63TsG42UaeNWCjGnmrW
7nO28MJofgYCANcGQpFqjryiKWCxarsqUGNfP6kZxYmt74wtxDv/1XlxLvWH5C3lsb0yiltAVCyF
nSBFpEFPCssgrIlKJqJmdf4YOUuaTDMGHiO2Z1TSUyDy/zCQwefa7FM0cQElW2udto+PEVmXDFiO
MnRSmEKXyCWzXll3F2Aci7FHtOEXmE/sOHGpdopyQoZhbYbtFYaTmG353nXdKeTK5oUaYSIX4pKX
+vcLb3V8fBPk2ChlBNkf35JRd+F7cCFM+NZLQIhdKeNFLj1gXnwUUZstckwFYkyp3I3jvZjDs5xz
5zA/PP8DZqCUiDQp8Aj/YlimQEVNRN28iwOAQIqyG8JTxEikaa+5Ri8YjqLqYS4RnmYAJpZiIpEG
P1PTtb+Qvy+PW+ngWkiaK51g/INUe8+iBaLf3AulDYWyF/RItF2n8nXiEPdO58tMoIv7q0D/M9Cz
0kKOZD5qGmqecFmqC6DIOVQepR3KVxxGKPEb42f0ZVVOq5qh4sfiqdzgU1ttlb2wKTYS9nxr3HUv
lqG9c48R3B24d3ozFjqy3wO2QyAzf3GGkwADzxEwRO60t/N7Yw5na5kjsxDFF5QApwwnB0H0TtDN
4ZQptgSFNtg2FwU+YoB21vrKvdW3OT3EZxdRHTpmCwfPHMj+W/TpdwliQ/UFY4BfJQH3w9+axLDY
BFtzrQGPWZHzIgq9IoVoL/7Fqfct9gRHlpuKZ9QSK7cGbgpFu8ee9raBeX7+Cc9AyJCbgL8wsqj5
M9MwntkxlfbFk97vcT6W8kdjQFCuBfPRr8+Hmt0v/4Sa6hLJoGtSA6ugky+Jh56Jr0nz+f8XYrIl
lbIytQyDypPBoKmvsKnT5KVNMXdefXliU+CixsR/aA2W0WyVbX+N+3OEaQGp/9qkPD82GxMgqHiN
R22mrZc35fwLsyDpiIYJHG+yxLCHDthHvLCkE0B9pM8NPrntvaiYsLybpcWOf216OVBQgeAXNRmx
2cn2wMGKfqHPA3WR0eK+d4/KdS4B7UazfbeEdh3/2JlgU76OFnS9ilW4eHJyYOQkjIOg7+Qu3Cg4
BLgUXyJk1JYz9PymkWY35j+LtCaPVNG7VutDFolj5Zv3gdvkp3PIcT9T9JV1xDjVXkKwS3PPFTCx
wo3LoY3WzvezM0ukWosMVTz1gvzShdjZqvkIcpCZZxvmlYyIkIOAhJFnb8mg/JYi8/f5Rc/AVBFQ
+OcHjFnBl9tCpkGQWQk/wBsiaSV3iPgJ/YdlCfhR1Lvzsebe69dYyvdYahXXRouQ36lqkPsPqyua
OiDycpTuy+alM6U/zLsufHUJ2TyTOMJ0kchtFBRnIIR8jxvGStDQyxNPxeDvUsfbhmr66mpLYX4u
T6G7PFqIwQbU1anauFFnhdVY1nBKxTuSRsZl6kpjeJHhUFHlaPXH13rzef6R/nx9Y0yqcUtFGZJ0
9fvSoqDuJDfmZpLzgqk7wy0q6IJxf7BsbfdzrxKLuxdGrKGAsZ+8virUdBGGxwBSG7/46/A4Ch4O
treXLxZViX6+su+xxk/1y7YsE4ZZqkasat1uhFW7G7SduRYPGsqS5ko4invMbbpq4WaayZ3GsJam
wvTQf1KxWt9L5KztRESXKkht0dpbh3a0Mnbqllb28jJnt8yXeNOvL9bKKDGJp+5MHMqSG9raNjBf
v0Ugv1yL23TbqvvyXb4EzLBd5DL8PPBYLhk/O0fiBJqSPaV6AHEreeIJN2I2p02V/DR6pKlr4y4A
xAcRYF8uMAdnyOrfg05erZu3gYhwtMg2atbFbXr0N9k2v4ptE3utm/QRpdAdcAU78FfFL7mwtY/z
n8zcokd3qpFLQdo//UwtIS+D2pKHk9lhVa+8VY64cJHMRgAgQ8KqzfiltXmX5wIWbScrs66dVP0U
+2ZhETM0FD5B+CfIB8t8+dMPX08lJx8EDpuRNuFehMeS9KPZW8h2Sba+zx/a/WIaPL+u/8Q0fvBo
a4PkbYx5HCmf3jbaVtJmtJXsR9pgsjK5uZ7/xdvibKMnJ8/YllWcR6kwNMPJd55jwV9l7YJh38wV
zJPUODpNin0oFJMjlK5qWrVpNaBmK22zbbcvt9F18X8yLJt9gP+E+lsufjnV2t4HuRETyrOeGGFh
3b4gwjJ3bMJQY2NAUYN4MrnpGkPKPckoyWDQ+hpU0F/uJS7RC9ng+Fe+52c8MWvMV5RR6GXKu4uk
wRukRqLgow7y45MkPZnKb8/CzweM9/n3PxdLhmRGNG5Udfp2sqbpc4RPuAjou5ryFbR3WF3Jqqvf
vSW5nNlY48OTaAtwOkwvuFQ3hiAJ+W6pGAIQzL2Zr3VoFjqwSRGQwvmlzeSbNAa+xBu3y5ftkBmB
X3QGa9MYM6ykrefsPM5gd6NfdsDddwIToO0SlXouY/gadNxCX4I2YeD0tecNpwH0rJLfGEO1julU
pji2nV/f3OMk4dJF2NOwyabbJBjqrof0L53yprazJFrrDsANjToZxKaIttL5cHMLgzytUZ/ASoKY
+H1hbhuUbW2k0qkUwS1k5aYcmFhBndDDJWfRuVDIFEsqe39GSrTrceJ2gX6d9Ei+sAbK/ygrYJko
wW0V0v49v7DZsx7/TUjQJmpzP2TiEw00tatr4405cjoZx/hbAa9BcRvfZkfsZC6iX/9mm6BlAAcJ
XyBSvsm3EEc5c7G+Ek+y0t72RXZJ+/vB0IOj5Su78+ub2yejAgSUQ/XvQfz9xRVC7pR8aRTSfn1h
GeJHKWiXXexc4nV3GQx49p2P97NwV0aKo4QNx+jNMq1l40zLtKYSxRNWha9m4Ly5pXSrFFaxLdvu
giaXBrXhz/mYM9RoMFQGBL1RUEzVpt3VJMLsPvX14ZRowz4OSyzs+8gCLq6PPon3qVFfew6ENSrQ
ZkS+b8WQwayx1LWYuYG+/YzJkRPrQ+OC7OSCwNStRB9eYMz/L5bKR48FO0e2+GOpjh+WWuob3an5
7exGIUrjXr8c7NHFuN9LC/zRuQVh3gGBFHcaDeWS75unkxXB9Vq/P8V66UG20XrbRfbu5vyaZvJ0
LATw2FHoTzMVmJTpvqT7FWl8B9bCWKHFvHYhp+TOk+L80XWmQhdyqS89xpm7nPwROSeES/EDm+4Y
s1WLWHCc9iT9Bqd7rV0E1laKV+6ldVVf6nuJphb0IMcW78+vdeZz5KIdK2VkIsbI35+oqcRZpXdu
czKNDLYF+ATzD+ZgcdnYDIfPx5pZI7Ho6XKSaro6JclKuDH2FSSaUxnsNe2UlODzpV//rxjaJGuV
C6P1C9WsT0EjrdwEkwv0n13wqefD/M1+J1kRu4PWGMmqSE9l8twSz/AbUBj1qZYBERpB1q7AcFzg
olEz6I9vixLmY5zGr6ZYX4hyeBu76j7svEOuCzurym6GoN5iZggjs97zdyg4JWVDSXro9fjo+/0f
KJoXGkNcswgAVFiAJeMsh1MRpJ+xbB4dZg37wS+fy9RKVl6O9Soyf+tAafEzLcO7IfQ5YoHedQMz
3KpIbrIi8Ta0F1/gglyUvnvXxy7zJtk7iL7xoSjKZecwazK0Gi7r8Cw6zaExweExP3scROJXEKxU
bKBcz7wluf3VO/3D0A7XUOzgSmETb+PxihmgDnEmAttcdzXsIkvC6VB4AaW48KpnXBL4UWPrRcUm
g8JoksubWFUytOYdmK/ZAWQEmCcF/pjdv5FY4TcQ2tZrvVa37m+GPr+aN0kH3P1XEldY6KfPpAhf
f8m0h6mUkWDGIju7zlPGyadQhFyXoHYV3J3fdzMH4LdAk23HpDpMS4NAnvDuGpct8/F/EYBqAlNn
pjzQy7+fB1JoVMyxjPpUITDcOODTl+Zwc4mwwoHznxDjjf0lJ42lbCjKlhDKg/6UHZQ19jX07T8G
WzvKa3wSFmWvZ18P2xQO+9gCmB6urZVj4SqJLEp4TaRg08kHtbNwbF2aas4FIiuVkO5CLOKH7g1V
UsApkENAqaCm4TuPs3lcoysqvZ1/TXNH6ddA8vdniAIr1r01gSK5Ay74Qd5qZ/JSkq2Mp+X0lMMp
AB0ycdT6nA7ifCPWmHpAqIGs8sc5elc44u6AQW28HUQaqAk0sLAkje1qpf6Wdvi8XueX9SM0pl2F
FGi3W5Yw/1uX/fhNpOIIGsloNv/46gcJ81wja+CP1BgT1qRRjQwDKUxAgThG1PI89GdJ897SLn4c
JXF3limgf5Mm9E6CHm0zKfawAoFpQYPgrqxaRCe6flco7aOe4wAmMetI2mLjt8rOEdw7vegfA6O2
laT7QLP+Qkqh/0SNoa7VKLgRLAfCR2l9DA1K84LKCYiY/rGxpK2AqgBK0m9+HTyKnfeeY3IIrMm/
lFXspaD1/RGgLgKrQbaudIqH0LcAYuFOagelfiPhFwUarX1yBghhzVBdSg4AvzTKH8REu8xhT3Fj
qy+ocV90yiACPlYgmZqVrUXiRyK4t2Wn7irQZIBe5U8JSkLiC68ONdWKR/NZD+2NZVS/y6i4gSQF
GFZwdlUQwUDOb2K/usD9+6EuIBqe37tzH4nGx6iKY88VO6Xve9eBBz0ITcGm6iIcSP8E8rvnOPcg
sDbnA82k/srXQJP0F+ZzZoRy2ZzK+l3yIfaa9xmY3xC9clm7NJvkX9wCX+ONH+2Xgy1T4Mi3JvFy
0JugvgEpZptcT9euuyTpOPf9fw01PuMvoRJF1nxRI5ReXeKIukqbke6+OCNbeoKT20AZwkgt2mr8
/sfubbSWnp21s82fxi++3vZrF9cVbMgsYVFlfkaCSeHt4Yuom0iqYuHxfYkR+lqIKXDEqbviwBg+
X2FCeSfb3YO7Ma4Dh069tcM7PFxb7V5Y1wsX4ewupQxX+QEWp8xk6bhMkXdIhBcRDqHAWUmAnwz/
wVEXsuKlQJPrsHMcVxI7AmH+tmqKGycS1/lwXXj+wucwu2cY647JN4PhqWShIuZCkwgQ7xr3OpCf
3ODecD7Pf3EzinOkJ2NZz3wBDTZt8tL0OGn7uKacSJjOrawQVE8YpBtBGDDEzstfRVM9IFH2iGSn
t83c3lwng+pBHjPvLKnExUwYQNH7+AOb6f3Cb5srdb7+tslxkA8hCj2F35yCg7L1IQQh7rzC/W4D
gvfg/fFju7wtoFfRDF6ccI3rnl5aZFSaBeDJBDw4yduUps0tbwg4ijZ0/mzoRu/DnXfvMmUGtLf3
FvbUXJr4NdwkPWCQDJsxI1yoPsbpU7ZoEzsbgM9SGbWBUKGZpN5hW1RlGZN6g0w8xkF2g1LjQq0/
N56j/v5PjGlSXQqmr+gJMQJIz+jx+vt6JwqUMisLCdsTr+q4NKGX5z7GrzEn78kzCs33HcpHOieY
oeTysdEjmHlxjjd7lhpr1RtpvXEDDQIGDsjZG0qvnZQBWZM6eB6lia2MGGyUiBItTXAsr9nWIWgx
uw+Uz2Ag2TDE6KLMPXImcDNUVfKz6iCMcn67K+NP/bHlmPIhU2vRSZ9es8AaCw+lk+bkxSXKHQIs
Aix+Dm0TvLih/JIV4Ssv8A0d+W1MCrjJVfVDk42j6vjbGNoXthX+u6K2V5YbvoWaeqP2FJIIMz1p
PVVhUZOne5dK2uUYynnXITKdaLYUmwho3LptLcR5Kl1iseLCyuYPGTjufxNgqu/J0dwNaYktgVKf
/BPgzPsQEY9tsw/tFBtAeVvtQmRV7vX3/P38E/07IP3xRL/EnZzUqtlBwXYGNuTB2ak2iHEZKgV2
g+3B2nRH4a687T4zaFWv0VXwGm9HUKz/x3pZmsjMHeSjBN//rn/y8fWDlnvcjvVJsHQXUopzqAqO
1FK/W1jwXPqPKwo8a9TpwTVOHrThoPAR+/1YqXXovubHOISUCj5+VV+hpr4vNsLOvABBXfQ7/ICR
Ee0WDoHZM/vLL5g8cnbuULmQfE9BZjZbE47pKouHrdok9wUCzXvHRG7q/Kpnun/KqCoIKg69uB8m
I6nQdYXaddTyQNIH4z6AeOLgbgNkfaiQfUKt1asXOo6zbxT/CWPEcoJNnVybblyGhi+09QmfG7P7
VUl7Ud6fX9aPEDRn0VZTaWcqqGhOb+bCk4q0yhjEVxp2KZKxxzN4WzfC9l+EAafGtN1gZDi9GBTZ
bcp6BE8CkFmFRU3ahF9XvbAtfo5xWQ2d9dEcWDEYJ0wemKPCpY1HxMh4nyp0nc3E7m/6rbLp97q1
Pr+mnyOZv9HGDqmBPzmAye+paKd35jB4THLH8bu/j9biU8fwHWVVW9+WN6PJkrVQS/y8/SYxJ9lK
4DIHLVyGu8ZNcYCyme4YAv0qKPkOEL/X4j7pdgvLHLOCb+fbJOS4hb4UFZxsud+2LLNYe7cqSUp8
FT3XWww7t8WnvJCO/cggJsHGm/hLMLELmNiMg/i2OIX+qyT8Ob8aeW7DSwjB/u9LmxxenZbkQ6kX
AwNJCRZlV2yo33/Bux+oGdp6i5oL2KJcVGwgeUc/7N7kDohDFUCslaJTFut/BaYgx8XCvQWq20/U
rYiMRGt1jBrbgpaC6V90YX3sg65DJKJYstr5218590Ymx58BqcQ13HoERsEXhaDjMYh4TXfiy2/S
oNpf5bfDp/rs37jrRbjQj1RofEEqXUAKMJDC01l8mLeQl0KwGEZSxocgdT8tN3HXrhccrEQ+mgqK
L42CsE5S3xqecSeF8r1DPlSF4VMV5fd6Xj4Gcr9wOs9tG1pR+C/jKEc/b5KgVWIaiRE6fKcwlle1
hdrHAor/x43DskEPijoAlBlQRddkjuFFSn/yEC6q000BplgTXwzz1l06xWZD4akMFJtWq6VOvrdE
6GH3RBprMUIMsv3bwqzfo3KsQFRTtTtjKXOa+ySY8v4n4OSbq1rYSL3Dw3O1fFNUD44yrN3YWzgu
Z1+RQcvQ4hIg3OQVYYXZ+jmE4pPnxFdBiDdJafw+/3H/pFrwlkZNc0pzMJ6mOXl0tJB03YXadSoM
wKyuom0qSXl2c5XLRi72fe8z1kVBDEkh52kQBmVhjfM/gKvU4NUhLDvFlfluV/tk3t2pzbzbEAfl
lZc2H5XY7YVuQGTMyyEKROBAtRChtqZZMhwev/zpyQD0lOtIUg0DRsv34xM9GIOpZNmdIt28jGMc
zobowdAgBmI/o61dqbVzjQPj/HOfe7Vkndb4cjWw05NXW2iO4OdG351cs99XWn9TmtnSqx0v0x8r
w1CO2T8wLfro31fmir1HgzAft4/CsdxzSHfZYy1A1Azphq7Q6Nk6mQuPUTNvKrU9uZL14jmc2tAB
/8VyLbRTTQsA4Y/hqEQiIyBb151M68GvXnPz4/zf/1nJjNv4S4DxRv5yCQ5hLgpKSIAxsYi4c6O1
tR2NtPxdeBCKlWYXO+jZSwXE7Ob5EnZ8BV/COnHdeVoadqeuclAFzJzHMFXemzTeIWP/GkexCRu8
3Jxf7Nx98nWt4976EpR+FqaRSoR8k9h9tgLqUEpt/dYUZZuK6iKxby4a4yudw45W149Zc5jqnRcO
/vhk243EiMmHn++uhsCmSOziUW56G+3C3u40+/w6576RL5GnE2ivyTRVSYhcideV9RKFwcJHOJca
GuQ1sL349gG2Tuo/TUCXEoBJS/KLcftju3M3od3Z4rZ+jI7RbomTNPMov4ab9mE6sQod1yKcEL2m
UKPb/jqvEDZewkCMH/bkwwf0pCO5zyv7adlc+UonOHqDtXeLUbPXNL+pZDq7DrNw6QmO39U0lAVe
BSl7TcSgYnqOVbWblkHSgsX7b6en/Crc+fZYP4jPS+Cqn30DKuev0SZfeebLTTykf6OhyHOtPYj2
sC7vuufydXxzjGR+R3/adbEabROw7IpehcMSy2ZmV4510viAR+XwKfbCr3yrluW4PTE6RP2sdKF/
aOoS2Gomo/kaZbr3Ea925FIgiu8Pvwv68gCDrj23Rla5TH7BbluiKs0uC9V1GfciAEh/E+gvh4rS
uLWltiGt3KJ9hAf2gWn5QkI4V2tCJiENphepAXCafG6FlmQS1h7sy7p89IZiz3NeF1r3LALpaHrj
s0c9d19nSrACgYFepM5w7/yZMlcIfP0N6tip+bLOMCjzIpP89n8q0PZJ7exRN78D/01XLrqWQVvF
78s07B/dkHHv/rP46Y0Pft8z6E6wbw7VIdmGO2nn7aNjudCdWAoz+USiwoDwLrO+/ujvpX1x0W+9
fbZbCjP/HOGzkFvIAB2ny9EHQUgtlTglvFn0c6zfutVu5T4+pLmU27GoIhyXh8dey5hD9FeoL6DD
qCN2XLuYqgZdXdlegFiyKNSMCfzgz/kXPXMG0jUhq8MbYQYGVvvQe4ymbk6++NoZj2lx1S9Zdyqz
MVDYt5hDaByB43//spdMhfXQV2tOUuO/BVmO3G7mCms0hm7ahJE6fd923WXBBnMwBBb9+ibowkOm
9zdDGiDfJyDzonf34uC/FKYQ2CgkuQjIopxgUTPavVa0m6hs1I0bo/wnYli1Evjjtlpa/Za5coqA
QXpKo+SuRzYJQNGbVwbqpm0Z5fVxjtm7gljP+ec6c06YjCkkqiwVNMO0wdblsYuSHDNnR7jOtCsT
1eXzAeYu5W8Rxl/w5anSDgBMbjDGayGaDAP6n7qKihsCzytTST+Eyr3wivi1Lvs/fiPc5K3wHMoj
BszVF6xRZu5rBk2g7KiQDAMA4/dfUrfeIFfjQLEaJWN6TMzsNIZ02+nIZoXy3fmFz3y5RKOklEaf
qR/OF4YmiBHIh+akpTfIPl7VZvIeif0BRdyDHhjbNosU2OhL0JS5U5m4TDEN5plUWpP2DhIhfSNg
gwEAPP1tlhzAnnpIq3LfWeZT6JWfXkabxkIh0G8exNx/PL/sufisd0QwjJ4V4rTKNdK6anXRrf6e
yOV1uWv25Crr+hAdtcP5WDPp+rdQk8PRMVupak2nPJX9jZLtgTSgCqGtnPYhM3tbq8R/sZe/BZzU
B9iloOqchNUpQwnfLuoWv4sgiNExTRiDAQuvqGdbrFQNBWU90VHRYkt0H0Fm684clHh7fv2Lz3ry
bWm1qmGjIZSn6FI/WtCRq5W+qk7y6v/A0Z35eij4OBdp/Zsq5/D3rydUUTQn4+Sv76QtJLkdOylZ
PYZXxaYF7oDwACqKib1osTdzQtGpJJEZNcLJ6yfPXIoMuZYtv+Ki1f/E9JiDNeLIELwA5sjrwl7m
lP/tUUyyYEJSyusWh+JPLlTtF441mCXzLPXYPKIQF+6Vi+o2hlT6mL+qsAPNNRqoG30bHZVN8uYN
q/xFRFjiTTr2a+kJHbg1yOTlrOMngB7Q/pefNuVOBV1jmWHKT9NWzTq71fbNXtmlB9cubMigC5fD
zIUI9pkhKdRa6s3p5aCbjltULtsrL8KNk/cYy+QKHgztEmrnJ/RxXBakaKBPnJY/6o64TirP9P9n
Wf4+2Ma7YOus0TLSdpzS63YvL7nazu6rLyEnh4fo5VarRiyuMrDWQJlWChaGMT8jqDqXCAxI2A4k
4pMvxorjoCYFF04dIuOulD2UjrxAI50PwTmvokhAa3aSsrhRiPq8UAunHPm+WlAQ/kw25w+ZuRBY
0Y6DKzjWP4bKRlQKlud2AvMxevmAx/Pi+XyEmbevotEC/h33I6D2054hl2gvuE4snKArjZ5b/0Xa
dy1JjiPLfhHNSBBUrxTJlKWL1dUvtGpR1Frz66+jZmcnE8mT3Om72rbNOhIgEAjh4Z5von14b2C2
B7z3ot1akb2Wey6tSqOY9wVYUgPIn9u4Wa5BOQBcH0QRFSjHAMGkrjUp5OvnCfOHKq4Olob3mNdI
A413EAJX5Ht9MRJzJL1sqtAssARdzO4aUfreBvFDKJEQFG7DS0oh4TAIP8Eg9j2gOngaQx8MZwH+
Vx/ox76XwfaQAj0gVeWrEIxg/k2HR1IADqXXxA2HSdsAKoioaqSqRVv5IxPBtB0GRua0SQg1LDzE
dNoqcKZmlRoYe5tA5YleImRgROU+amT5X1d8sAEoeLMeOUYB+O86y5PU91XrYwL4BBphUxLWREMX
OpCo86CUDhwuMt2rKCsjoQEpjBR7vJl0K9iCn7iAlpHT2IAt5U8Q6gksus2tf42Cw2wpBP80tFnR
FLkan5agMNihw+WD7ccjmQZmYJDoDWDuRy1t5XYsHCMNdXQk2fgvHS7l8uFloOo+mwIfeL9gNnOI
a2A2vfmWHRWXsXKINtb32hxKO3fX6qHsr758COmFaRYTnMXuFdhJ03kMfW8GBC8h9y0o+8fk18oC
ryMLWIFoIYtXcV14qiZpzusyzCDeSx6zD5AafQOd5vgD8ilHydI++6cS2DNQCv3BJ7wwyy2uJAUN
wKBvYCImdpSqsToNkHFKwN47/8k3RFqNCUIU8Vhv5nIjwaibtaOfa6hM9pE5aQdtM2872ZQew8iC
BKqOinZiQ1BB34ZOaiVrHnZpizF2h8FCjBlhwIA7Q12uqgn8hsbO0BYJ1iN91yFyLu3B6OA2P8Q7
eghWkaILRQW0YM6scjtctTGSkRmrjo++G012/BMsudlrYpHnBvy8lvEbVB3xqVfs3Fo7ugstBGYc
BHYSpQqbmr7c8on2gIfjanoq3fQYAWL0AE71WwPDqNnjX8pGtEswaKQWWf3cLHbg7w2mbxnvAQbX
8N+XtjO1VvUSZMeIWdOHHBisds/KmCxGC/6AlwuzY+j14S2DUwITAstEz26p6iMNmvxI95iOyQak
4FB/eVLeCkvdgRoYyVdty5NZPACJtFkrny693RAMQUKAngIAwQa3VAiliVmZJPpXP0EwG7N5DRzQ
VoMOQbbKx2izBuFkURO3t4hEgNTFg2ogbOBWqxc+pnJzHKpalo4J2OPFuNkN6vS7EERQp0ISZ8U9
LYQK5wb5kLsflLhOZRgcMD9gEYs4EJOF0hdWWLwo1vgbN2fl4VwI8xEI/bPIr8Tv7JPqcwKmngk2
ZQAFf2LYv6Km+Avc6ZIlvkA1bTTXkLiL24oIDPrbrMzGx/qFkYpDmIZYpUZOEZWPUZf99kM3yTpb
IGta9AuZKxYIjCyqBOhSX7WhMPMf1gU62NjU3g4OlVW4hoNY32lPf7QyDMKLTKoW5UPO9wZqBfkl
OqqeXwPhArUhZYJMVKV8C3vJMeZ0pSix4Gp14CMYeyRyGcrfxhIuAXJdg+pROktWmoBaOxDvJrlo
bKDLypWTsvBC4+JjJ3EdwF/DE6Aopd6RiAqKp4qnZgRSGwpCfRCtvV/MWfKXDoQCKiygqU75PIMI
alyH82Tgc80bcEJ3rnAHhUg7e4i3+f5/8N7sFt8yyD0dMYikIVACg41T7gbdUkOLDTsg1pXZXdDt
dq+bsqVAdKS3iJlstJXPuLSx5ytm9+XsBoYQ0JQqaDtANTHeEWF4zwkkfbo1M0v+Uz+3w6K/MzsJ
OK0koZsNBLB0D1ZwzC99yYUXx9abdtDVW3fZSycUJAPsvCBwVni+o6DpsyGNW8NT7kEs95LnwCJC
p9SG6p6FG+J0P5BztMBK2OMfVIMxkHpmmznbs+UKbTmXUQfb0P5yVWs4QSjHuOut3ul2w3N+gqrm
ivteOrogagEuAw4AGTL3IYtUBgyGyRFQ1K1muwa5FDRM3NFBzer5fwh6lg7OuT3ugxriDF0MITG8
+af6qrpFAJVJW7VicFVgxkqOd9280UVoSK9GPGuWuZexamojM5DZedRHGh3/YqgJKEMGrqyYEI0w
LFSJXP9urQ2+dFXPFswTWeZjJ/V6BrNsfERGQWrYCC7597OqGGVmk5Yop2C+8SoNSiB/0g459tXv
fiSgdUuEyhJ79IuNP0gMLixxvkfyNQreD1gSwDXalf4GvAdbUBS8EmhxrJzOxW92tirudKZRqwdG
HeE+7MoXEcpa1ghkKcAnpQPVogfyJv8etnqzdikWvxkj/WWEI5A7Zj/r7BqKUZNSQfZZ1AayAeEb
6FQeu9/Bd/EhORqPFdSqLNGOnUQ3BzO12rUdXvR6YOb8r31uiystG6d8CrHFgT141ML7f+pjC8oI
YK3HOS2/l7+THyt7veT3zo1ye93HYqXmMYxCzbhzoGkx7yo3eYUK7STZ6aF3ZFRRW+iFYy7l7bbt
xc9MFbTKoa8JR8TFIKHkD8M0wvQopFAZSEDXOwmdWRnRyoDT8s6CxUuiCqCgVxTBxtjMgOUR3Rvv
x03cW3Q/v8w/IgvKAmTPkkzwR63EIEtFGGD0EfxTzEOgvcZtbJGnchFVGb4mVB0nc/jQDtXv8j7A
VlozRDlcCIY10CNeTfKWQnPUpgF5xVIRdXEeD80YHarTBrTRMXc0EMWEr3duf7mlm6JgKgA8R5h8
uArnBkxUN+NMkcPulE3n6uBebHbr09uLEf+ZHR5MVPmdIVAkenimoi35zR4paZ/8Yq0cSIOtVKbZ
B+GjK8BdcPkR8KPqzu2bEjRi2seq7okolskCiKI6kHSid5F85CGxb+/g1wzftTVgMgnaoNLVsHwu
6b5QgbYdzka4hwCDQx6ln9Imc5JH6Cz5RyVzo94cHR3ABt8i39FqX0tTl+4fGwtiHQaAw/j4VaKl
IArahFsBdeSyKN0qxcxutJa3LZ3HczOcWxvwBZWunXWoUHm5+FJHv25v5eLfj94quNQJa8lwbiRJ
igFt8VoHy8VenyAVuMqMRMjS0Tgzwf787GUIxoJAwLn5K5+HW4QE5fdkr23LXxDURGTKOoyoHesH
RmRE3rR+NxX2asGMBUlXR+bsV7Cg7uxXAKkrJPPY6R70wiDnRU1oGbmFACXoFr364BG9/JUncfGE
nFlkW39mERqpAWQvK91rZvmuywW3jA3LGNd46a+ZIxDGAMsngxYTTgtKlpd24kptEkhn6l4XAtoK
lwJ6enTxkNsE++SQfYfyttMcAxC8SpZv6vfZA5hArdRl/XNou+3Wi7yLh+rsF3GHdgazup5Eou7V
I3TV1W9xt0LHKC26mzML3PugtqOQVCnWnO7mY7vRXYjVuONhDEz9eTgy5pnYhaSTray4uUWnqqKR
i7liMPBd9awnyG0bcxDrSK5m0OXL22Cv3KGSssmd7Flesba4j2fGuMAfwvFZplSl7oGfUaLfJgQY
t2//4hE9M8B57TijM3gHCh04UBVSeZCWJxBLpmuYuiUz4NrWDQDNMUDG10sqjNaAghsVPSXN3VQx
rKnsvsW+8H57NUuH4twM52gUEjR1kcFMp0BXVcxeyuZOVD9CpT8m8YqtpU+jYVQH5GSIUq4mL6Ii
ieUxFTSvRAdFaCG4ZXi3V8P2nndYOuMGwlwHvDM/RTiGQhtr8qh5WpgcJhFF/Tjf9ZXiJi39DUit
kwfkvpej3W2zS9/q3CzntTBHrAtJM6PIPQtmpuEqEbQLq9K+bWapmI7+7z/L47wWqpFjAmUdFp0k
T8Ae1y+qJb+Fz5A1eoTscoHpV5NKVkhNsoIyXXyQ0EAHwhT0CXCbbOfPHHMpSw26cA0Kk/vByUFH
Hz1izhbx0R5EXa/RniExxI3sgRgXjDFu6eq+tRY+LHqwsx/BR2cTkTudDvgRwpY5EpT0oRC1n6iZ
nMoDtuODMeVWxgZy12tp/cLZRd0SZX10UkS8HJzzTMIplfpch+wW9GP7THWCdo2RfiExujDBeS61
FIUKoZPiVQ2kutkapH1JGgiortV/Fi69IQNdKQJEhIidf/0MJWtDdZ4Ur40ySKfmwUOu51AMng9p
NX80Q545t0/u4u59gZOBhEOpiwsk0lgXSAn2K08DvwCJv0faSsK1ZoD9+dnxNFp/JnkxKx6Upz/K
cnDrhLzcXsPS6cOuMYT1X4vgbp8OAdUgQh8YAXSJTlr6q9+BUNION4E77lsQs+9HN90jQHr7/zTM
hQZhnOVQd4fhCtRW9Y5aiVO4/s6wwFy7mZ0W+XLo/A8jlsz3c94UCzZkjc3FgE2Qi3MpxJkFJcGm
ivt+pxwqN7TZEIK66X+vE9ospa/GF6ElAF+QP+Jr6ABHDE0jjIrXUfrQjOldqo9oopX9xziiApr0
oqcHQm3XIIAIqPKe+KBviMv2fdALG9xWgRukwLjf3vtrxg0gLyBdhP4h++5oXFweLCKC/3WmhfKF
9OpfyF4GPwokMluz+Sg3DIEmnASPddkwgIUgSsSMRHcI7uVhdSxqKY66+C2cg2irYojaocUO7XVX
OkJI72WEAAE0KffRZs3hLXkjDLCy0QX0jvGflwuvZdBzSHqueAgQbOi2TvX9PDl1sxbxXxMpYYfP
DXGnu56kyJ8D7DDU9WwtcDEjCamDTWuGnrgzToAHa/thR7fxPtgIL8rarV465IAXohgD4DUkqrh1
BmxaV/GxzhhUlqaykba6XdlphS8aO+syB4vbirFlhrOQAfbmPOFYSpAnnVLF8/FA1g0KjfXolAFU
Av18pSC0kL0BTg5OFFgBzpq/vnrZGOlAEsUDEeZksklUDM8/50HlzQIkZP3WU5pKX7kwS08LbEoU
1LTgP+Dvi1oIftmEoeKFSPF7+djrmyrpLS1/Lqu1hGbJ6cMOgOTAUlAUNS6PaBRMSa74keLpJyC7
8vfKAvUW6jUQkn4U4TrscD+v6Q0u2VQZsx92Fk+owd3BNJ5HTQPdjKdmra3JipVlj7ddzgJU/y9w
CnB+0DZRVc7ljJKU+0pKKXgOcM0xG+jb0zvrczOUiLFb4zBZagJ/gWH+tsctCToxckcylX4JioU/
o325ZZNmGGtbR84ubx/OBZR1gICR2Z+fvdM5JXk/YHYXnArgiyhLswQx4O39u+ZdhUMBDsIA7AST
x7BzaUMBFByd0pF6Wpa2rpqrH2llvI5d8ZT29DFUaL2VwCBk52n1I6/aYz/HdgHJdAlzfQ4d+xag
tT4zmyTSLN2oRBOAjxhTEgRy2sNTKGWYJoFYZp3LntSttXGYu+Hf3PMfz9zV2QZ1clBiSho/Xhw0
S4RYd1kjk12bMFzyQghkQXwL6Uz8m3N6sy+LeRTFeNVAzCf2w2OSaRu1JuiveLe/xuJ6mFgGa6+K
VziRERR5EMoWqDcpwT5VQVhVh25fdc5tM0u+DnNTmIIGOJ6xm15uW5JXiU+kAAsKMH6Qp9lH3tAj
JhufOgn9ha5/y6tpTQ5iMSKEwhLOMk4yXkPOKlAFTZTGBvWoZqmlhcq37lIntsGrGfzWLMF30kO2
i94zuwStln17yYs7e2acezd7qRVkbYDxqvo5g/4zkh6C+g+qEJjDAmAO2GMQw/EJdaYMbYdiMlYI
7QLiq1Y2vqWqsL29lIW03dAZPheCjcA487FGpM2ZWAyo1vaNDqwG2cqiCionGTFuHoKitq6sRqm+
MS22lU28fq6YPBbcEV5IwEf5KksSZpUC0lXNq4LW6jE+IoM0AFoyENuuq9fbq1xw7JfGuLsdI3+g
dQRjDP5XblgiCYGlQ2WTzbRDYBUWFn26bfN6Z9na2OIwZH5NLaxPU0hqEQLgauVJiu/EKsLT5DXH
GG+cyqag7cj467ZJ5sIvPRjEatGBYhKcCmuAXV5FX077KhVgsh+6u1nVQcwtkTUozEI9AmPqX+Qv
qF6he8o9koqSR/0U4NECw1JhhpDBHII9q4QA2O1G30KbDZ/6ZvOQ2N22tmPB1ONVEeClL3rxK7in
MxnnuYCmEkVKKG3Q6N+0/dfUq+C2LsjLG3E1CViY1r5cOFeImaaiUbIcC6ffC49Y+Xvm6Lv5sbjL
QBVJd9CTA624bo+ABUEOem+oVgChk5VvvJCKsF+hIjNAHwdzbtxHzsp5lvpJxq/AUTawTLsBrtES
v6mb0i2L41o2snCOAR+FQg3kJRmChPvc1Ri1MekV2SuNndSMdoqZFL2rDwTevhwG28+MdwN4mX99
lC+scp+3jnyqVWBh89pGuetT/z5f5bxZuC0XJrjPqWRFJBh40Tw99b8FumgnkDpcWcaCk4MNRMjg
ItP1q3IPxmIrnwG/vbiZrFb1tHI0wc/nSNK9Wg8rWcd1aIHWM7h1ULeGNN9VqWfoZl0foYThNXI5
2nLfuRCjt7VBik2lpW+3P9DSsYDKDsal4d7A+8Idw4BqiSBnCMQGYIsOYdYClp9lJwnnBTwQaWeX
SRmbTSVUZqWRwb5tfWmpmAQAmongcQQO9tLT4cnIAArMZDDWzqUZtP2WTvlOMJLXUis2t22xlXBe
leKJRPGXEd+jAHlpS87FyNBTZqusHxs5/pyUakd7VEj+wI5BkS8yhdUrRGhWMqK/MsF5DNs97eod
5i5is4Lww207S+ceM21/2+GpGEJgiFpxSGUoP2GqpgERaVOu0OMsOSnmK9Cux35hDJb7Pl3ZpmFf
hMQDKcJsQ85U3hpOIx07G6Vylh0Kgnt7VWsmeZRy3Od1XiaChFwqE3eARVlxCJhk9Q20eIqzDsda
CEGV8zXyEOVBzeYarOEQSt/4k6PnYLwPMAhr15OTQecmsPrvpRW/gns+/b4G6V1gmYJx7C1ENyBy
cQVgqEgfJ7oM476IawY+9neAe34Ps/rZD+RZwl6Yk6o1thpilmTqm+fbu71w/xQVeHtGdQ2mdh53
QkpNhaDJhO+boPWhhyYdU1cejlQdV47Swu2DJQMBKhsAupq+60map30wEm+oP2bpUVW2IV3pWy6a
ABYU9PaY1LoC1gVxEesFhYksfZa00NQ08DlUK+tYuHUK5hP+a4Tt6Fl22chSOkfBQLxaKWzZaCwB
tAj//qNAnAhMnkgL5KtL1+blnDVRRphT/CzL/hBF0bPSike8pSurWSgdohz/j62r2zZGPgRwYMsH
3/FnGDryJkH6lVjVz/itdopd9jBbDMJHzNBRV1pii1fPAEhfA5gMXSmNi0nauFWJn8YEISi07e+g
8CJvGTIjO3aGyQAaDH8ZJBbVzLUXfek7YgSeoBOHM6nxMXbXo/bVdREWHn5T1R1y+ZWvuBTZfqmS
/W2BPymaCMTVBAsVGEwJ1OWl2FJfFJfFdxiQUnbGSg64dP4x9CDikUPxH/f58mgi9RRDQUxwxVRq
GuTH0CkQtZpX1rXkMpCcMHJi/ANA1ksroHCqZi3Tocs3Bw4BohLw8p2kPkvjGgPE4ifCj0ZkwFgg
eH5rQStB0uIbkidjLL1VNHNuks0fXLUzE+wnnN1mQ87QLgEgz4vk1h3LeasG0SsKEtuYKitXjbBQ
l4s/FLTtERGwDv6V6FgyV6Bkw0LB/KJTaFbHO9WfQaGvYm5WCRJXp7Foqg1F3uwXk1WL5a6P+52U
qEeo+lpZjmr3lNlBUWxGwbgvfAikgB2iLuYNOvY7P2oxtVSFhdmJoF5rE2Hf0hIysjLGnZWmjP71
xDY8BxJjwFEw33MlnxC11VSGCEq9VOsdUGla+jCsHLWF2BQmMEeJiSxkw3zE1gBe2kIAVfLajbpH
q/rQAZDdumuP8OK9wYgLBm+hBYH588tDQEOjbJQQFzVID12cmir5TP01PsnFa6OjGK2jYojhRa5r
USl+mIwKXF3QppYwfgJSZdbzO/mTd9aARxcReKrXGhARGQw1qXBp8gJt/DIda4ztaKop90RcyVMW
9g01LfQOGNWBdsWqoEdJO6O9CVPxa1zumvE5jlaYbhZQwGxADnE7JnYgOMEXKYbGb8K0J5KXAZjw
AYIqm6lJUcUaZIx4MDmH3J3fbzuFBb/D1C0Af0GiAIgl9ypNaVzSIBolz0AQoas/Gnnthb8WzZax
LMB9oVuJaWj0hy+PnA45nF4YUskLZUt/HQOnBO+J6LFmOKa9NbP4qWlWcQyffITZQM4K61jnpVUi
okdFEthZeCPuJ0hTE5fi3BNPe8Z0PbEK0QE3hq1ZcWZjpmQwEfa6ykrOsnALILGKPBPsf8j2+GwT
wDYJ81cI0SCKYpLxFCJ5DowtOKyc299wyRC+IIIoHSTCV2CTUS+VEeJ4iAUD1cyNLVode0PAGAm8
5W1LXxhjzq+jivOPKa7EoWmt4Cc6EpYmKXfQnHwbh+JYztIJKmuNGfv6S1HeQ6jIKSfjx0AyL6ld
uTUgNKGYdNLstgR+nkCDUkaY0KPSRI9QtBJTqEoLGBF7bLLW0Y3OkuZ6V9BPCKju2u4pmfegszOb
WLOqFkorRe2QsDH7UbNR1YMwYbIRZRvaeU4vgUeAgvdw0kwdUlkRsAdJbYtNa+laFq4EIQs3FoyV
uDmYsSPAgfP17lHNqjaKGgjyQUmMWv1D4xZucGow4Q9xcYuK5poE/bUfQgcBExjwQRAKvhodjDJD
mFShk7wCJbz6U+o7IMjqf+3sYARphW4AwQWWBu6RSEHaJiV+hRtb6NYQDdYofqhq6d4+TAtgCegR
fWnnATBCrqIrv8RJy0RBRIWpPkZysIsMOTWLIrRaAsBMH0Aasog2uTaoT2oDsFoQ6L7T0fGt1cWH
QatiGwKCzxkx9kE0+A6U5lOIDWnRLumMPRGngyEGMTTL/NEWZhHdw2S8L9JwxW9/9RsuLwXWgUoL
65rjn3y1EbhgNCJGGQ1zgIODg3ZIn6OTn2No3nAoGrEaFvWQ2YKt2cJWd3p7tKlL7oZDuLKjX96a
+yUgUUatFZ6ADZdyJQygVxtpSvBLlDl/SXztTYjqx2yq3qZsAMcU5JItHdLjFLK9Jq0kHyJrumwn
YfQgQ5uzo7rTdMZJaOTHNDU2NKsyC92s3iy1YaNI7QmMZM5QUFPqSG7ib3oJFMMkPb4HyslSAtyk
cCem5KSraWH5+fTQKKqTotZoznUS4v8xjpWYnBoi3UWMWFrQCk+txV/Qa/425y2opf37VO2f5FoH
5FNFKIxuS28VJbrLSiOGziA17tzXpV32kGwX6xaZHOAgllzLK957oWWA+8UQfIhQkWHzX9WvW0Hr
EgmE3JFZH0dbOxgH4kF6GKJWu68x2nemibiP93ftXWA9l+sAxutnCz8BE58QekaSc1WJzaKykyNB
FL0JWBcCGWJiMqxLt2GEVbVhpdv1mZZlmwoeEjzV19g7SW38OfYhEKAOkS1nh7xZm2Njh/DqkFJQ
+AAWgckqPjoMxtrQ0nAUPcwnWvoM0m9FSc0xzrZZWP+UumZHS5qDucRYKQAtQBewj2g/oJAIRo+r
BuwgoW+YtlPvTfGuzUonhQSS3JfPQplYvq+CJGnY+RX2NPM3vdStJBELkDVov6HarYsgmEKTjbud
cwpFxFgQO894ppPpf7LamwDhNygfaNBFVsB5s06Vu/BGXVj9mm04S/sAF5cn+PgO3mlw6pcWuneF
FZwwSGcJn1+ojbXuy/9hEiQeoD+GH+KvTosUI+hCqQMSkFgNJuccUcaYcrFDU9gkYJo1tfdq5S3+
ysUvj5VOkKqjyYfrei0JM0VjVEdZx9bJmmsYOo/dDtFAv0lOQHZjmLawo+fWIm/o7Kffo9ws1nG/
18/z5Y9gt+tss1FJMEaVtp2nKoLTNz9GSGJV3doNWqglMTNMNoLi2bzSa9Y7IBgkrem8UsU4dudJ
fme1YHxNCYBvIaRO0GOjEGPv5McyFGwhhkJo2trhCCr0qXogg36H+biVMJQF0dcfANggcM+B3IDH
fPshyJIlKes8OQ+sJvTtUnynMT58MpqTIa28dQtpBRIWBPVwIKygzFdMtFpGuURJIR68C546R96R
PRsUpyD6AFbInoovopzqKDns6V0VFCELqz03z33psinTrImx2hrPeY3AL3HVewETMXiktmsFPOm6
nnK5WC4iU4N6UMca1vpv2ceIyfTIyVzD0tzejB4F66fmimBVVNE/WNnmhaLppWWWfJyd6EQQsyYc
YLlx2l1wF22r0WTcye0bEw1iEmWNhNJltYn36WltOmfxoJ/vMjtzZ9aFaAa5dwHrrQ0egJ2+D7Fy
4c6wKIC0o8O0g0IHqcMaieLC7ARcNChwGcwTNVM+BJ4lQZlAbtl5wce8aUsTvhr7TH/Jj2iUv+Md
foRgDvzYy+2YeMF/wCxwLdBVlNC+5ionocFi71mHdFbln6gS7Qjk0UwAYlddCPubuNt6YYk7v8C2
Zk1maPBUJ3XfPzB6MjyIH5NNzMmcDmvjxksLg7AIHht01wAR5w5wbihlrCgQX4tHyRSTgxq9isla
EXXBA0EgEBrqqHEz3mlu94jcYOAlUHFLCsNMRVfxj129FzDZ6a/ikBdu5IUtbv9KoUoLEsKW/z08
EXdyQiveTQ44Vk/9tvrZi/BBgpttDIqw//YhWWgbItdHFwEjNBLj+eTK0kj4CQgHYdt4BguAM28Z
CUjTmzHIqv4EhAlryCYYBBk5Ll/HgPZpJ1UJXvM27sw5eRYgwfwnCzozwTkZItWJ0mr/iVEIG1h4
BWLeZiN/gq0+3ba2eBRBSispeDtR1ON2r5UrVBlaXG0NtDtth/Muq5YUrI0VLx6QMzPsATlzXWE7
SFOl44IVpAmcsQvckIivrdJviyGuLCXWkESI40qbiR07/lqDT+y/i+OugKhmsS6NzG+1BYh2QBGR
rszOLL0IAMGhTIn8Eqmmxu2fRpooR58VgpUfwrbwom2yh2d8qVwf3awOWiTTLnkBINgK7Gnl0y30
mXAWz2xzmyoPHa3CEbYZ5+hwJ+H163/gNYB4cur03arU7fJ2/rNWbjuLLKfiVNDOowXQYXNhl937
n5xGnSBhB1D8ato1GpKuiXHFPK2toOm9r1HDE8Vft40sOkZQbv5thJ3Vs7NY+F0PvB+2TZKOLTRy
5s8ec3cVuHtE2bltaikuwyf6xxaX5SSpEAZKBFuAt05IObRNmZui0x7hIG3BAUl881OuTXWTsME7
TD4S0Vzln77OMdk5+e+P4BUmtKqS/YkSFjfUkckOC3Ha0EQ6YJF77S44Mt4QMTSZrGm3XWNqAGn6
0jUEMxiqWlTGH3PPXTdp7UyZuKocK4xj2wc7SonwrFL1B6i+PaWkuvNTA91epRq3c5a6KEG0Jup9
m7ibntuyfu7ltLLrsH/XKRg6tEI4GX5YWXXY1JZSonujlj8MSD205XCvVKndJuq+FcTIxOMIEJ9k
yqQCwCIHkbkUvWpjeEzH7lAr86uedPdJYTgpHQ40b2SraWWKQUgRRZaI+JYx5Ls5jDaFoT+L0rDv
BPW1GRpiqiqokXzpvlNlJ5n96VD3PkZgomQb6Fq6Ac79UwzHx8bQvhltfpT96I6U9Iec6HcQ3vhZ
xD5QsyBNRdku6MwgLA+Dkr5NchNZSpjdC6UWOk0wK3Y7d7/Q73sxIr0w4zHCeGxjYKA+BKNpEXeB
VRjFtivCe5plBfSIpxlsuMHPLm48lPyeSKfviDRlllAP5cYo4904Zjt5Lp+GVJfMYJoYeteYMYcd
YfenwVZjud0aEg6k1HWARJbFS6xCBrGcqk3ViJ9F2ClOUkW6E+vqtjeKTTEJBRAX2mjdvj/LLu7s
6HBvIdihp05q8dw2Dgao3qWDuutsXBScVWKLh9UAf/GdQp0J3Rkcr6tmnSwYbR0SJJGM1E+HYAmU
yb4zNVxx857fMfKZHJ78UVoBsPwf6/zHLnO9Zz5JBpmz36u4IqI7fpM3ylYfIC+HNB04CFDDCTbJ
zD/aWggtsKI267NzJtEBQMmrhVf4YhYYTqA2bs3aYfN4/Sn9vVYIYZ/q6jEGkejf9rjXCmezQxEW
9tS0t5W2+eymtDALVRPMUl4tLy2+VWfWuLcKZF6tKoiwJrr6o7IZTjNYNs3ewsm36kewtNytBfXL
3xBMznBxwItece5DmTc3xB51COrOoRMdgj2mTO9BEzs6CuigWMX79idcXCNjoIJFiOrxaYTUVbXS
Vjg0XVTaPd3Tak236+qbAVDFptEAegKFucg3RPNQJjGtm+61mHc5sAuoDQKqlji0XbN0XQ/8MoXC
LqqR6LzyFYw5LojKaEVeUZl5CQKTvjanzFVOwYtkRe/qlr4ZtrGCzLiuJDCjaGATCIJiBo4fYRim
QW3L0W9fG4fuFcL6VkggJsVSc8ukmBAdnfqpdXPIxlr+Smxw5Wo429x9GOc8jgvJaF+DeTa/j/MT
Le5V5agkrgElitsnZXF3gTNE9s7a9ld0vqPRg34G4oCv6mN9DHsr/krinfIAos3cBKRT+qgf40dh
ZYOXzs+5Wc59F1I1p0IOsxodn4UkdCZfeDOS4Ei6fKXx9IV6vfAv2M9zW1x1BM8ctH/HuHtNoUe4
oZVwnASgp4dRPYmdf5xTUI6QML6fVZXalMiQCIz6o1jUrSU3egQxuvlZH1PZaaJasQwdOhG0KQez
1Uo8BU0PLQfBeMr9+SMuysKKjPoxFwXwQYvPZAoaC+063c7aIcAbPdZWBpSEAzm/0Q5nDdOwM3k0
2nHfxMmbRtvPvJ6Ofp38JHFxCrrIqjOigsUfkhuyHqVWpmro/+vpI274oZ4EdQusNELiuvi4fTKu
fAjbNczUogVhANv4VUg+e3im0YhkpQy6V18Zn/Lav5fo2qN6lWLCBNwhekdAi8hXrf9EjwXMy+Cg
F9J7a4TuPCVOiu717YVcu1+YAUQfrxlQDZj15t6zHmz2oEGnzevUZSbgSdANAC8v1aGQhGANR1xL
npT4saJAFscf1TiAaeRfi+QxRBmjutCIIl3P75CQtlWqG81rmNMnUve7sYkemkB5qoiCxi79fXvN
1x8P5gAnYaOaGO3gi8zZOPd+kynNq6Z8hvlnXjzd/vuvr+/F389zhhjJmNO6x9+v9tVWgvRd4vdO
niHk+7xtiG+S4GlRUSVH55uiZIX+N/fxgJzPmwmH9K2GCnejzIDwtnYc6JYSvAhzYo9y/6uuBasY
wEE+F442G4+tNv5sS/l55acwU2d+5K+fAppljMyAbueKLi8rSJdkrS69SUqziYLcyku6GafWHpXQ
HfpDWyqH2KembBQvvZa7K+a5Z+HLPDYAhxgZG+sfXIZltRjkETrG85uUdCdZz7/XcBVWrMfI2XQj
N0EAiYgwjgI7Be9Il9BvQyEOVjb0kWVkYWvnIwV6pC3A+0kLpy11cHTJ/pq3Xdikf34l2maXvxKx
/zTGsTC96bjeVhmD42vUXuewX/saLE7jv8aXSgWaGujI8zHOENTI3HJ/esOs2gYoqQ0d3VEDI6wG
pu3cBXJmbFfCqsUvwIQx/mOSe7TwM+SKiMn8VvYQvgIBwCny08OsFIUp+sKpjKWt7KcrG8oVJf76
7GdGuderVyYM32BX3xJZ+fCJgpGACqJ5QjsQR2iq3jKSPFvpwfKYk/8YZaAsoEHEqxLxlKZ+QrN+
ehu/DZ/0s76PtvO22jNlh3LDOP/RFr3zvxV27SIjuFNe5T2xCVAbt888V5+4+hnMzZ29QULS4wSU
+Bn/j7TrWo4b2ZJfhAjYAvAKoIE29KS6Kb0gJEpCwbuC/frN4uyumsW+XXdmXmRCMzwod/zJVPdx
NIBtbQinm/9i3kMwRH/JIWiPdHX8+ROKI+hp6kK3h+VkRvNNd9/e8cqRsjHv3X18rwZ95bmBbI/F
5Mcnofy2nS3OXsYKTdNsOWW7ZscXx9OCesgiKQ73xXt7tjxBc+QqqJpShuVNfvxYbwlQBj2gvGCo
kZ9j/mB8W0AYkYfx098M7cQ1vmfBztZYYzI2jme+sXN8M9MkoBk9piYm/5d2/Sev888qRUsxgL2S
tvWynBqLHpFy+paC/nlW3e00m5t8ZM+TjHTx4tM8kyg66sxla5riBJmG2LgARebSeZWDliBy2yOP
dv0xiPWMT5vJNeLZZiadS4pFnyAuUMHV0PsrUFVA1rmroO9kTVJSacLby21XG0al59dzDgCWGSom
SqnjRtsAaLv0Uuncv+QRvvePnS2vNGhqUhN3ZfFJtAYAxVd8niufQjQgbLXbPIjvZClImUxBo6e5
kRb2wF+GDYDduQrtAb1xhsxwiC7op6MTlLhR6kNd1DM/ujEY7gCwBkoI/U3zOy9D7UaXuGdiCw/k
2ZighaFC8QYwLuKQHtqWWoQgRnNKHK3eDcM036y2/YMR663h3WDAyBm9Sh1IMLoYIqjSevDQjyOx
0SIg6F+fwQlceH6X97h8vLG9mYBvG+MnJ03T6G0Zrz17nu0ZXBXXf11Xc/i///L8//pPf/7rp53/
a1uqvUzK/34D3CLA9aZxOy6axH6JhXnQtXNKQ17+QfYCfxbOvSNI3qEOU56Sow6IP+IPt3bISRCs
DXkGuCAgCghwrWRqV5xn/yRXsC0q6Zqq0qbyZNRa7yGB8zwQU/eXbPjBCiTX2vbLQraYc0k2Vq4f
bAVkOn1J73SF7sYOqb643KOXJKgNK7Dy7Nnpu2gCBGNRshs1W7tgVYk0pcvV5QePTtgswUwZqEqz
hmGzeINo9rPczNs2IN78vQ7/PpfBX1sEIiNAeiP5garqx7upIbbNFtqW8B+N1zVwwxJNkq1X+jkY
XQH3qPr0W3wnVatC5PRJrGAzMIaMXFbfl6f2t+16mfUz2VoHGpiNp4IqqwvaIbI6b910/gh0k53E
hHzSd3yLzxYtmBDMjoIPEHkXLHoO2K4I5x/Vj2SfvnOK616sem7jST2dT4GTIFUwJevUZWtBm/IU
3+o+WlP2ecQ8Y++EdE9kL062Qv7vZ1ZEyYaqbBLsLz9Wawd+E0gsnjFLRXnV9Y1zpsvY4sWmuk+H
KpiRBckSh/FDtbz1FW3L/vSFncixB117js7FKbAfrX33pHpKUB+qWdqHwzfw08s5O1ZBzSA3tbiZ
hbvcoWMvLbyeynpGxE6fT0sUNErLjGFVdIhgb5gN0XYsiKMmrKPqh2GG7a5G81jsywHzZMcp6AS7
0l3mpKw8DbgvNsgWD4t+/+8exbujfnZlTLKOlpp1JYKdMvW1YJlBVUEDvfLfZt8CHnhYg6zyh4w3
4bNT8PFZvBvxM7mYylrHsYfcaQ9isw4lCAzbVKcZ6NjqS4umLSnxz+eYQxApaJ8UPZdNBToDBFRW
mO/ZVrk1Q34tZX3hknN7X/vZ2qquXRZdhaBC77w42fbK9yGXHNxlGdBnmBYG84SIbVkqMXps8hpP
veW13q8lqC6GSdIpIibI//fi/78UW/Bhci02ex6Dv3vdeNORduJe6RION+yu2NCNvZN5pZ+TXu/H
9EemYJtMQEeTfCzK0xgmW/AIPdImMEFfoqPTpwIB6gkQii//6BX8kSlcDadNB9dtoKTNyNkPd3Hr
FWH8kPrxM8ayvObRAMG6JwvwP0cZwkoFg+SM7pSVbs7VNe8K07bNKd4OAQVdQhGlPyRrvGyI/qxR
MEQWS5aWI3Pj+qfb6pkGb+Uu2zZcb0XXRXG99Fkj/5EkmCGC8HYp0Kx/chLMBSmxN8/Ux9iVp1JM
u9iPxWR4iezRSe+qYIeSqbHNmGF9xaA4Xucmv+2evQ5t/ZiodeVPhG7redqpanzDstkJmqYFrTKJ
wYc16Nt0WJ5IzHr/+lZInqk40V/ZdLLZjMuMWMUz6tcSrpU9fb0uhPDreW3DBfuUELV3dFJWJ0yi
Z1sHMJPhOMST35EmrIzxDriryI6ayrYqaYJ0dXFTFuZ+0dEgoXUbm2YBGqU3mHL3rTp51pLikcxq
ZKzac25OX5K03QKWKliNObSnfG+OTbFpFdQrxhaUgoyWXr5WNXpF3MNo9vc9s7fuvO6AoLwHyrXp
Z0rf3wxGfJ+U61E3SjC9te0LsEyPGUdUn8f2cZlj1S9dsByPY9Z5Raa9tpmV+xZ+bp9aL+Wcltts
bQBKRwj4cenYBZULhLVpzZr92CDh4Frds+XEebD0qD85mNW4vsuX4xnnz7UWzLGiAoQUx1Ke9Mc1
1GGw5m0cVRi/RageYuDfbx8qqMRSNh37H9yP/xfsCFq4UCy6dAUEc241tEi9lQlMdMspQDmXVOcP
yJ4dlAdZJV1yecUeUssAZHiTlPzyGnu3AcYlT/dLQx+u5q7cXkdQvuNqs6m0oQb59Ml01zDMvKBt
HMyq5oguj8SRal5xcEu0a46geRtrIDUdoaF4/lw9rrsigOgNWiG9/DHedRvYt0fq4UyR627vUVWQ
6IX/4Iz8OVNBG9usRNobqJKwOB1a5cdtulOiDFDPsjb1y+7xH0GCMq6SeqSgfShPlYkx2PRuKiSe
iEyAoHcNZZlJVfLbab8V1V1RPFx/d+8Irtfuh+Dgx6k6xSY3k42au76epoD7zDTNi22oA5t1QGcv
8belz72axq1f1dUNGdAGl6KSaVbJTx3gp5WhDUFXptFgMWeLomjpxcR+YIydLBeF8US7I53x2tru
BgSpIGPXQPzN5nnL3PURcA5vZLV2FtKQXhnne20oIjW1ZZUHiR53BD2elZ1u0hjXMsGwG8qziBYB
ALgDkGxQ3dOQAINv/t1912/K+2qPbLnfRP/2zQtKLq9IZs1gsjnZGprzdk79shqSZcoUqVhAxQxA
VjhwfU56hKbLYxXmeWQ/pTcoXsH5X29BZ+hP2zLz/1ECApicGAEjwBj8NBCkAuCv6ca0gm8Juu74
N0Y1kfIcgnxT+iNIedKH1AACiY/JL6m3x6+peI3PZQsvfspBIIlxDa7mOAgzj4+NO/vHu65DHWL+
Bj2+7ffSdOglb+xcrqAAFsctKwpYUug60nnJb3R7gj6u/U58Dr+PIsjir5EDrAqf6Jz+Sc5feUlD
nH+BoCGSVknclVmI0BE3pyjBRiVokACxCAglGpTBpADQQZYGvGg1z6UKaoMxivmLGOuefH0PcpPF
S7eY+9owz46qAszs1dMMVpF/8oDOxQpvWJ0WdzBJUp7yfKePYMDpj/r067pKvBgjnQsRXikGzRvb
meMC95jPO1loyKRBt33DmCgPWJSvsqGji7HKH4mAJ8btPotpC2qmWlmT4lTsBoI2d6/el1GL8QuN
hByR45+YrXN5QhSYa9VsDA1eam8Zu9ltdnMRb6/v4vVriWmgj0uqmqJK7MUtT4uuaJ61Dt/bTJUU
sKX7JngaCWad7AGgXu/ODf1KfX5S5CW+JyHIvmXdc5c8tvNdE3SMVoxFlQ3Ytap9mVbVzysQ0qqx
xBPm7/U/azJT7Fzvk7KNJx2aLHO+JN3T6s5BtdQbt9Ylgi5mic7XI2iOokkN3Rjxhms82D1B0a+8
rQ5axKsHwz19VGUJj0sW+FygoDSyCaB/KNsWCJKH7+yeI7+9DcH4vb//LzTUdc0MZq6PF5DGYDFb
LJzW5COtiCVmD25YBCPz2giN6bkXgwIJ85vfoadyz7E9GTS82On57gefL1fQI3pKlApYT9wLnTbp
lr7kd/UTOFt9EtjfUsjuvOWZHuRaUnay7/7xuT5hLE7mCj4ALwoaN9YWSD/RX1wwzbf/ghtb8tjF
fKOaufXSLNhrnv1oHw2UHVxffUVHBbilePpWxm913dyb74rhbIHrYOWMqUpxqtLVGzSMkg/3uvE7
Q8DrSvnwJO9ezDgOdpJNiU4rlI+NNyCsVp7xgx1A/r0xjupLhUGr4SC9PJfitrPL826kzlZoVKBp
TTRsKdpJgZPYPEwYa7Ru65dl10VJIK3fyI5QcGTSfi4bNkMeeYyjHtMZHvDpKt7GAagLHY2Mm3jD
vv4rG/HuZJytsZuUxorjBJmVsv2qpNn9WK4SnXOxgHK+j4LO0ebCoZWDmwI278VTKHcNA+MuPqaP
4EDba/vxiKIYBk38+G7YdfCVZMb2c8kcmcjzTxA0kU1Ylqo6v6zJnZVNnjkWnjk5XnnbIjolDy35
idjJZ/Hvf7e9gv6xDYY2ICStTkCt4jy10qm2i1nBs5WJVfiFgyBQ7vHrj/SlemEvbsgbEMwd0MSc
INt2/0UMdTHAORcqOC9DT22zHnFrgFNEojn2kBCrPY5mlkaqBoYn5vFeEmX2q0fZM5Fdp/fcx9mV
BZ6YqiMFxv1eWJVip4UEoA/+CmvCO56KJ/2Za1rlcQkQc/yyg0qGUyjddMHpmathRI4Q6gh1SF5s
tUMG9JRgdoPqt7a3QFfNkMEy4ZpIHAaJZ/JO5HK2dpfW9mRN3Hwv5SZNAU3EXnszCv7VrRWbdUCs
qhd2BRe/sKiX0tzTexlLhkTXvfconi3E7rXGWguYx6lJvNoAeK/ydH0REpOhC1pnygYyqDru6NQe
lvi3znbgcpYchyROAaDzRw8ntyulqFheIXMZd55ZbUjrWapXRtPDEBh+0UQr+nGkMZiILSr6NSKM
DmBPrKaccAGznUtRXfSABJW9dDt4V+vJ2WkRcouhHjaoZK2R+jD7q0/CYo+jHCNUROAO/KvNFgF2
dMraZHGx2X2Z3lLkp8za2NuJFCxccqiGoHisVV1oWmHdqIPbbxrcKjhzt9lJi+Ln8gU9Dj9gl39e
X5vkqhrcpT67qivAuOLaxmtwK77PvYceDNk94j/jSsQhcpylRY8xlg7vurop70wk3p0b4qEzzqv2
qXSATKa+REqpNtermWY4LXozvk4bdUPf1m134IBe2VP5Ew3/0pKZzB82BOeGVm3WMAMnp0fGa35Y
t5x3pNxNNx3wS4AjIrmQspdpCJFVW4M1Hd1BPCvUH+lLia7f6cu6hXN6a/3uVg+zgJvr90RmmESQ
z5TaDBO1WOK0bxHrdIGheQMQY6wTLfw+6rYAkHPAYOcNtZdGhdcVXpxir6WZOImVMASthGEw1VIK
eDv9pksAy2FbG/N7FZa/zGCegkX33HUzPLAvhS/t0JFEBYbg8DTMTBQbT/Tk3DYoCNJAe0FoADJ2
dF7hvF/gdxnHbo+pBXmn97uvc+UViRPvhLZjnI44AN4elK8efUAaMorhJDxQ1FxW9LAALRnoDAR1
F8x/wbD9oBJoCMnem4KGKjAhoVYZcoFrO6A5IkswOukYGzBT/5wKWkquuUQ3mYJuslhnY0QbLzmn
jxTz7iRZ/qUE46P2G9vMSBtAapwcnT4gOtmie1Oi/S5uGZLiGJ8FMrtNhOvaszrFyC536DARh2Hp
IHbUF9v5rhU/rr/Qi9bjTJBwOZWi7jRzQhl5HubQrV5Ru/aL9vd1IZczYn+kiD0lrFeGlPCQqt0s
/jsaTlT76gOc/xu6l3WnXayzAQjn/zZPRCJxKvgCDjA6TlpcBqwDlAPALcj4wy6qjWHEITAgtmZS
ey6oOiUL5dv16bmdiRYu32QrPRtcnFu7caL8QN8S8Mg9AHzMQ+5hA4KJIUBxXPfUAyKtVI5ofFHX
nMkXruZaxU05KjFX8e3qsx3wwFpvpejvmk9pBPoQD/AH6kuf+1tLRmp5OQQ6E85f5plXQMdZa5Ya
pzyH9MEEp3bz7N61fPRihpFJd1NQZp7igA9VeuSS92ILprSpjbYqHIhWnnVf31jAWqWDV0cE/bRL
AFyLwJgR9cmKSzKx/N/PVtyMscYJrMqT5uQ3TZc+LA5mFFLFs1NXokQveyhnuys47zWz7VWPuZ93
nL7ruFHJY4lECBraXgHYCjyG/iRzYS97KGcyBTXU5UBMSTJcZ/vZibKvPEmhPZFnYGP7/XMVKaHk
+XBLcO35CNqILmjmJDPWaHmYWD1w9Lwp7Hfgw5ZSsV/2hv6sTeyw6FJtxHAO1ta8Vrv5RcN8QJBs
9F2LRwoz7SP9+1Xmgkm0rdhdwapUGRLDRFUsA3z7+GyqsIdMmkLnWubKNordFUVG+s5IsI3Lnu3Q
TAfC7Rq9dOgHCiavlpR2L/ben6lbsbHCzthACBroT+QWqcgwBfNy4xn3awj8PcCe1ZHRAYlpxUyL
eUpf64flFRmtv8tg8Ff4d3acgvJhWkIzB+Wdk9Y+Ztb3rtyVioz3Q6JdRcizoXOBCdZChl3eun3g
Dg91AljLJzCASB6C7AQFxTJj1MVWFpwgQ57V9Icou2dbjD5G810VuS/XpUm0mCNolilPDJVpENYs
2WadjsT+STDY1RSFZFkXXbOzMxLUyQh8jdFY4QhWzZR72oKctaLkT9dXc/GQQCiFwXNk4B2RMaNQ
WbqMroNKVQ/nT1vCudnDDwzdAonWSbJ1lzXkmTThoACIzkyzQ0GRw+TMI7ptfBdtpKALshCsKqmf
h7Jq87v/Ij5v4PwBgPqd5P496DqzOmo/j5luj+MJeFon2xifGqYV3pKqKvDMu9JT+iLzO72PPeA/
TFsKBgxPKRfqZWBF2SeEATyv78JpqX+2pD7k/Vx5aZId8lb5rpXLfbpQdOCBPRow2+UbYdopL7vG
G8baiXStqIPSQPM2+inj7dT3d21MBn/NlhvHHh87UFh4JJ6+xWNpeVVcPMxV+kjM8bHVxmiNk5Np
ZN8Aknjsa6B9xKv5aDXTN7NF23TSZE+9au+TAcTfzXTo7fZrVVhYUNFoHich3QwJegbBwRf7Rd+p
XjOut8XQA+/F+jqa1qvaGFPAUkB56Mp6cKzy2HbAjO4s0wxon6hBW4NDuCASFXjRNp+fCH/OZyeS
512RpUY1oiziRCVvMElnr9AA867cLjdg0PyWO6EclPuiX30uV3D3Zpb2TRZDrj140yY5ZPf2pncx
f6Ft0EQXyBTFxXD+XJ6gZMd0NiYgTtQnd3UBy1QVz7XpNKBUqNGgPczqFnbiTTXyozqb08aZewVY
WACABwg8qBSrao5ob2kHd+3GTadqczDqo+apiT5FCJErTzP6t6Gsne3fVwnnny14h0lVqHY626gi
OcmMR1HcY8S+8FIdZQ+3Qi/SRKX58M+uDJD/OSymqQPN/BMTW90nmAhQyr+aAIY768C2Jg6me+oi
GfnDZ7X6UZSgg/QV5LzdlAEyDVhZjLqBnkqR83ivx0ed81GGYCPiWWOlHefFqewK37B/ZflXIIf5
U4fZjeJLVx7M9a1UT9fP7UI/z0epgsHoFMOcFq0oTlpSv8wtWGHIom6XjKM89E/2VPrmMGOYBAO7
cbElzITvpqBlrjZe07541tc8gw5ONtc/S7bfgpeqJ3O5FAm+KnbvcpRZxkoGEvrZT+Tr5sP54AkE
w5jwrtW8B8owBnVPOnosMKwatD1e2SwDWP1s+D+KEZ6zlq3gZGG4o+mSfTXSgHTkRV2d25TIKAMv
xOQfRQlP0EV/JQBIcX+yXbKt9xxx0YjottrLamEXLPJHScJrwDjAOGomJMW3TpQceO9NDtBd/VV/
Hz2W9Zx9jvg/ihMeBrhyCdDbnPxUsDTbjIlNt+M6fSdKN3trhufh1NoPK02+oO1DNiF/wfX+KFx4
H3E1NSPV4+FEd9MRRDMw8cH4o0gCRIeJzxOq5a5+yKB6PfpkbNIQpHtzjsSDKtsGLumTfiCcRYEz
U3xic1K7xGww81DAvGtqyAZtC+zEGzPpdqBdmP1BS18yV9ldf4gX9YOjqYCHAcEKn7j+aHeVpXSt
tjMQ6CCZuUVeM1C+Z/dxMHzl/UIc+zxBo77fyR7Oe1FRXO65YGHj9cVYYnC2IRJo2kCZB+Ib0/wr
K4DqSdUSnaRWt0TUcrPA1kEkMWVBArwgUGfMJA60mjzR2DpoObLfauUGM11/uGa/yaFa9vFooTFN
5+SrX3ND2oR+SbWcf7mgvJwitYYuwZZV/d5ZNmtQgTrE9elRof5geNWCMjVGGvayUsAlpQkcKB08
VCCe+MRyAbZxDdHZWJySinrN6kZkqcJ/dB3+X4ZYcktBf9AypyuQfQMxio+4CVmRJnSCofFGUGsg
TTITvxk3sZzF/UKmHbQwfxYo1uHcxBlmhgM7jW9aaL02QDsMFCQVKFJ/ZOfevsMf6oHWekqH9MI2
28hmsJxL+vz8EwQ3FFQXwC40+uJUg07HN1L1S6zVEeBPAfWgR6axtSorGln9pJP00Ll65Lj0eV4d
hEjWM9CVfLdg4ORQt7E1+aah7IhOj9qEYa7iFzDh/RWLKkm9RQZ/x1Z7o2ZNUILYOcbkvGOUAdhN
gUvVflXndNe4C5yRDPgrxno/ldqtO+boLwEdU6L5FRin1YKcxowE7pyFuJP3SdGHbAbyYA74295G
40mkudX3PB6CdYCrXx4JWrfzFvxZJfBzVy9z0n1rTnum24dBZfsYPK3Jg+kufrMqYaVlt/Pi3BT0
ZwEWQGeIPcM+9VX33XZyzwXJUUZ1PwYR2boY/uS8GEPu2SXmDg1rO03KI6kfSNpIXIdL1uL8hATD
vugNHl8+86KmFRoHnt4yUYQetpKXcPmV/3kJgmWv+7rNu67h/UUMW73hqS0kE35YG3A6HcvA3U17
5UUilH/8Z6X4R6hg45NCTVeT4QUonbPVWe91ZuolFSLwaY6A2rGhmPNRgcxbFZhTy3+Aw2CDUPNv
Jxk+vkPB/heWM+lZNhSntR72q1MfWCYJ9ySqTCxqOrFRgGqLQZUBqnjIDk7byVqIL0UP5/dEsC9J
VjDbWlve7E32RhDv+tDa855reSJUthrBILB8BNGUjv0iheu7Kjp0ZBw8F8LUD0ciFiHZCPAu04bu
nzHem2+SfaNtRkDrGJtlq2UbTeIWSFYk1hsVyhJ3mCFuSO6tHkO8UF2Sq34pHDo7H7HIyKA7zLHE
+ZgR2/WRglIu25AQsZ3sJUt0uiloDJNqOovxDNEkwLu62sjBU8799XGEPHVrB8WNHIXgQpPwxxPj
W3yW0GiNdc6qFZaEonMGtEltHjSAsFgD54VgjGK+QyZZ86HRwbdo+V0kvTKSB2AKuiROG2TxatxK
XglgLz3gwngOuX7Qt7KI4bIzBwYuoOyDhwTO5MfFEkqNTkngu2r3Y4CmPf039XnNyrgDGEvh0Xvr
LgM5FvNMABhPuzqctvaN+l+Q6nD7/EmB/vkQ0X9hM9iR6xiBJXsFMHTYR8kXA36siakveXv0pYvF
8d9QJgUAHMA0Pq5aMWBsW2LBESzpL5usQGvV2VueOZFT9q+S93JhZYCD5pxMmmGAm1c4znJhIwCK
6uw9TardAHqG164WQJejyx0F2r9vAz6IE2xAl05sdpUqO1lmVXoDKXKwqS3SFqULiuaDGGELsyor
0tot+aqcaL1pQQbEY64paEPgXEeyPgqZOMEoaHOr6cmKTUz7JHSKLMhwCSUHdcGGf1iS8BaalRGj
qrBzmOIPtJvlV/Zsb+xo2nW/zIPc+FzInAKK6M/FEGcCBqTgjGbCmlgAcvMAPsMU0tBGcx7UyzeH
oVKeBLLrcSkb8UEq1z5n6k0pM5YCZztDNmJELxLvxLGAommeZC75hS7rj+vjD+Nc0toabqdBEtdj
6ZbLesdgyB7/tSjBUnRZBrLRFqI4r4X5ZT0oGz7OYWzqypM5mBf8S2wgcMIRSkJjivV2s+/cceXX
ZLAwtcJAv0rvWvZLchkvX/g/UoRnbK+ICRStyk9xo762Y9oAgrq9S5XmSS+ALuEClguUOSSr9+Cw
3q5qZfoxuhD8rLZCZTAUiVaRLVp47ghakqKmbY4QdvVjcwwXswc8bx1eX/aFSXXcGdM0bQ4EDDYu
4XbqxHQVqhR4g2Np3CfA0PayNX0puxatswAzSwfAsJhjQJbsNSWAQVi0sCPTnYUKlwXmzGCwph/N
mr3ZhvNW2A0CAKbAjLTFFyUu7leDySCnL+0MmNYdF/CkyO+I1rqd7JTM5ZyfWrM5GQRYKpPWHdNG
e76+Ne/MyYKF1B2A/BGeWEcegX/I2XPKpoVUTcLoqZqHLfLrX1rFfHAQNZrmqdMfSmXc56CiUo5x
fVIG9WBPrV/qGP+crBdS/ayWZbMkjyNpHhUVnNMj2A4xqLfX3Y1lPdYDBTrcEHazscswatKXqrca
92leekDU2FLzvmpaLwbZSLyecnZnr/sBHFGmDcY5sqLX2cmj0hi/4MQid33p0XjG7GT0qKtvZvqa
DuMhmcCJR8FkAriS61tzwZxjZxwHhFy86CmyBiyYd5hR86enYcCYO310xtZ3a3xq//u6IG4BPh0B
L64C3xAzoWJ91dF6rXVaFX0TpNV9q9eA1p6sYN3NgU6dxOuTqiEnNjdxOKEzILgu/NJFA0avbduc
/u8TxVmq9yReFZqeFpZ9rWzXdwDrEJVZQyR+96XtPBck6G2eIbNJXqSodMVpUDVAKpkrZMhad/HW
fpJWxj/LQ9pUMwk/PtBWij7oUpTaAO4TLIwyd1/WGXJIGJ/21H48jH3rm3WjBvUao6aKsiuyCDes
MgJGMcceu4AIyI3XgnVbayYvzO63THdMz66MxmdTe6/H5X2/uDeJg/HTnobvKemmbPysag+zS78g
Xqa3M6m/1LYC2iXNYWGqUCvKbUfbV6ywb1IF2NsoPD+gT2CM6MLuSUK0vcFSfCMmL/ZLMmQ+IePX
Wi1+xR0Jrx/8hdIjNgjUisCUxC+mWBKZ7RYN9bpFEXG1d2BL2bKgRlv4dDsz+JK8T9vwnUPxHQ/a
M09yujvuXH289h/lc1t1pnn6pQHDLJB2T2un7KB1kUN8cNSTW4Dtke4Le5a85wtB80eBgqrT0rEk
JpDW3z2H4Q5VygjzUtFyoyJ/L6OnuOCHfZTG7+fZ8tpyJEaTOfRU/n7v0DwOUZwhc2kiTwdXzEUl
IUjD3pat8uK9PztWwaaOK1A7KtekJ9VsbnJk0700I77L6DFx0kgz0lDTMLSpNSitVHsjG24ruwtX
FRh8FOw8yXBfZ/PP63fts4b7uBeCn121y1qAKpoi+YK5yi1P0qF5ait12GRrF3ztFTxHqdNCjvPN
eJsDfdPuwaI6n8gO/BbH4YaERPGXrQw167MO/bA8MRsDt4k5w6jSU5wgZdsdtHHwDRjD65sokyI4
MQysUlNt4WDr+ZvTPmgoLJBMohQkGyhmYZZpWRHbrpARKwdqT3vLxe/9tFmG/m8bHr5pYI+D1dO5
lf34PoyYqWOaLBSDqLWtefrw7OgSk/Mf3uAfGYLNGQhjSd5Mf714tqNv2g9gsgfqPYbs2wf+/oZt
7Eoivst67Y9QIWpQ4zhTVoC1nZZx9cweQNsF0IHZS1H1Xt9iQgHDVNdvBteUnzXpH4mCJp3YVDdr
Aonrovhrj7lIVAGui7h8+f6IEHRnmc09AOewkzlWwQpYLgcpuvnXdSkXWkg/Xgp+P8+UZofy7gC3
F94o+OeOBtJz75yX3vKaPCgRA+ezrPdLekcEfdl0TjOo/I7Yz5mF6h0HlxjxG1AD1NBGBcUv9tNW
loWUHZmgEcloLF2jYaG0wFB7+5j+fUAp7CThBKUor6CUK6jCdhjTnmgGPTHq3LqlUnhuJ+O4uqQt
LIfAd0BgRUzxCavmaNCOwKWbC+U0z+RxYtVOz9fHvp8l9+/Sfp2LEl7yXDdFD1I994hqD2DHv8WD
ZIBc4+csPqJzCcKznWe37cqqTk/jMPUBomRkMtD4GKhVMvsYytyNqZP4iTE8NCjLbFOz1/brClLH
OrWVSB3c+QAA3xzwjAjgB6J/VRiTaOdLj/D8E/kmnb0O1QYlbKKk8VFRjCfHpmE/d5sR006SV3h5
K8Be5trAD7RFWFR7jcHdp2cp8h5xBDqahXiAx1HhvKAGejtuEtM3NivytwTMZbVMaV/Sn0QF6rxB
0IUA6vmPqzRTAnzxtnXAy6giZQbhTTijVbc4btBygveYB9lt4U+ezMCKhLvoeEbEAI5vYMnrLmIG
QRWY1YSED1hnjt1r7i1+8VBuaNgcnMzLv/G1m4Cyq56axxr9EFIE5gsVAthDzoVnAuyeAA3w47oJ
61rDbuf0BADOLJiaCcShukN3JYU8cGB0m6p12c5RUKlQrXQPuMbk1up6TKGsirKfkEbwwIc1+3nd
vah1il7dtQGlUdq4u+sX5MI9xBcikwJweqROLMEY9H2WjaOeKEdq5wCIc711eOtptfn7UhCTEkSm
KAzZRNiPagBVUbIu7nFuhlu0te6zzngZdV3CI3ehWKGDdtvEsUONgWNRUC1ONmSDW/fxsVed52ph
2Dcl3eWxdrOqGWBrphL491ZhY4Kc3FVL7k+JFkcjHXdgDLsx6BAC4/MX6Jq29kDCqc1uAbS3YHAe
XUPg3mn8uZ/nYDVNZGGbcZbs0oXuLHw+sXBhcH0dDLd9vDaVQ2c1K8oYtKLv2Iv+YHodnou1r0Nd
9Qq/+fuq2OL0UUgyEx1suYJAd7QLtbYG95hoX10QX2ZAnbh+8pdsMn6wgXW5nK5RBAyZiUk7eLvO
kbjNr3Gsb5JqfnSSZVuTNnALzJlb6DrpJ1DOGkdg8j5qBgYluBdZUG+mf792jHU6cFQBeGdwGsmP
WwxKGGUkbqccq5s4WndgV/Z7IJbHgHmTDQhdsHMfRAl+QQEUyCmOmXKcnNd+OmREYube36Zg5j4I
EE5vLnu0Yli1ckSPZ5Q62hYk0lGup/fpYIR23NaBhmZPD0bvpXKMJwPaGB2w+quq/9bHlzXrf6+x
fZhsjNhm1C9N1+uTYfXa+pdZWF5S7y2NbnLnS4POFegJr69A95IUflchZ6i2noYxvcr5NU6Yh2jb
LmwLJTJdGtKe7TGfcUs05yatoP+sBK45JgB644ulDi8FUXfIg4ZLrf80+iXdaIYJ1IMZvNZuDhxK
pZkN5AXLr6QDy8T1+3jBHp7vmQi1OMzUtHjr9ZFM/0PalzXnqWNr/5WufU8fRgGnTvcF0zt79uvE
N5SdOMxIIIGAX/89pPfX28ZvmTPcpCqV2AIhLS2t9QzZwYAcCZO/0jz2uuqxadcYjxcgiFhtroMD
ECZh8E1cxL2krxQ97XRcWsDkdRoRZDKLmnp6AtUcJIj2MaH5vp6GcGRp75FK1X3iNleTVI8VV7YN
qIgQTHsWRrJphPCSDEo0afoMmapQtsnJSFa2x4Xquo4cEIVqCwVrTPviOKgUlhVZbjhne6oNzyzT
h7SVQO25j3AXmwkJaEkOP+MB2BWSk28iM/dxB63G0ThK3d7EEvWzLP1u9s1piO1z2wwQkmN57guO
OwD8Z7/+mhe2GI6tufI13z4h/f5xN5etrvYMfJazqcqw0m/KJlkZ4cJ6+TDCYhNLNzXAAsaE6OVb
BmQcoplfwLfb1O+K/u3rt7kU/z8MttjQo9XH5ujGDuK/6itI1JrG62e35XPiQ/RgM3z/ekBz5e2W
YkBFxkRbGrl7zvRtqx/ZeNtMxrGNfzHANBWz8npw3rXi20Qg5tzl59z52UFQtsEt2IGMuZ1ep5DO
JLChm4rKbzsaWYVEjomUy02uhk54WD7+IKrQLtyNWj0o8Z2Moaxmlh5qOz5N1aAvpD/Vx0HbdnPE
d1PUafuNQSDJaULJX16TsX8oNeTrihsaWJVfz8Gly8L7SV8ShlzmcqvkunOGRMgIJy3YoXFfods5
S2S/ICDpZJ52Km9zE3Jz+gpxdWUB/96P764BbQ+XU2pl7tlAZtq2qW+sruC1IRYxiDRcbwqqOecK
ZB+bv9Lx59cz+FsZZ3EOfZjB+QnevYTUinbkRuqe3dGlt6ltwNAtH++kNqAqj1lrNE8rnQPvqi0Z
5PcMZmJelUot0GT/ZLBhKwtyi0Zl7uk9YH9Tcpia9NFm+r5J2pdmiu8zO7tS63gn+/5nHjuhM9bP
X7/EpXLFh5dYRL5BG6Cj3OIl+kh9FkFFPCPQtv2Wfzd/qJnXQhVvtcY5p6OfJ44Qx4KVNexgF/u9
y/OmYzRxz+WxP84qLiysjpo/+8e76/T3+bd9Mdry6Mv1Im51B6PNqrOwG0Kfhj1w7snNdEg25Zke
6QO/UVHWjvKQndZRS5dX4r9f113cBhlT7KmRWOwMPcCsVaAVZRXsXFWjc2MWHHapReebmSVPbKrL
IG4hOk7lLsP1py6nZ7MmyDt07UnNYkBW1SvgFLLryu7vORvSAN1faEbm6k1M4sIDBQViOKZRBrzM
co+R7pWmsHaGnMSDm7qnsiE79IWIp9jqI4fdoz8M5uBBkigyTcsNbLffopVlwHm+2Jlt/ZrajuvV
2nCSHfs2DPkb1qgEhnlE69N6VQu5xcfYMlNGXTWwICPqXWG11zoDUCmpt6SEUbQWKxVEv8zvtVPh
zuuoj3CZyzzWtsEAaJBP0vgMH93XPB9PqGUZXp9NQa+az1qLOGm4O9K72B8WNDVEKF2IldjsRZlo
5GhNpBf9teowMM9KA548qggUuHLlRQ0PG1z+PG5ZP5rC3PDGiESS2FueGs1Wt5pHu9If6lb7llb5
q5Rl2BrN6BldV3tqq15npLgfB/GCe5f2Dabh1GeCvQDRTMI40aCHSUBXdZwYummNNfqxC6P5pN3g
ynkGGfOpkOTl6616qduFrfrXOlrc8nqts/LemYPmvXstIhnGexgt7PS3ZpO88YidlQ3oLHvYMOrQ
0kJjZqWscenURB/fdMAwdS19ebs3lGGUYLUh6xjJTo4VZCPGCDX9Dczat1O35r392X+V6ARIEldD
VQwqesvaHETVKB1tZp8b0w5pNT4S9buVqBHLj0MCPX4HotGxYv3SeHnVDM3B4PcgLoXEzp/7wvle
xMNJkdTrK8fn1S2gX1GZQfVioidDZru4h8CQ+1z2D19/JvPSdn//2IvPBG2RLG0a4p6rrEFzeCoU
PwP9U81uFRdFt96KiHkjHXKaRjy/oUapM+EWUAWWhpo+au8bp1R3Gk13WmUWYZ0mkaqjzwetXW/C
xdVzKQuQ7HsmKZjHTI7NHe/79gY4mACNUh/0IF9Vvmsp24NJK0Y1Mg0KwCsLGPApNBZRGzePwria
oNowiEPVlStVvgtV1Q9fbnH2djZYeOPUoZsEFctm6AKbDz4FBsEY1jy5LkX397O9OIRN2+i0Kma4
aijPOSIZH74rRuWRFFLUqEvz/HvP+5Xc6fJG+GthLs7MGDG2raBS9JRhXo0uAZ3QDZIk9yyS702T
775eURdnExAA3cTlHT7xi+HGrISlKi8TdGNIkKpvDRBwqcKAlj9/PdDFRBwY33+PND/Ju4yGAlKl
5QXqltVZhu3Nb4EaaLQot4kvNlmwmgjMT748mt+PN0/0u/ESQDcGtHGdcwkmcEh+yQ3wKbYnDt13
24JGS39XOdDGJnzlA/4GzX418OJ6g8zEicHMSZ4q1nUQ+q9/5SXUPQzxyEsKEFn1NjbaQcITCNfG
mZkeli6E8W0p9jYq5yATbIemi2g67BjyekeSsOfUT4b2mFrQ8x4qCH4KqNrY7NVOjVeWVXubUzD/
Y2dfTsr9yoe7uCLffbhFRqW6CrULO0uenO4RyYaXiyniDgSUB/PNdhLilRLc5oH9ykoaFZxGZoNs
ssojCjySjTYLCgHGgbblmrjJpToYVOj/vaSWWE5V5a6WZvjEkwu2vmeBMAQb3dlvQC+iyU9+Jr68
LzdrlLYLzCscHugnE9UxsGeWYESlIn3XwsUIInMdFMk9gEhTbzqglz6PbXpwnb0ad2ak/bL8PEyu
2zVg4AUe4scnWGwmp9RhPlq2CYDbSHRkCOy2zwfoDzkPva9/MyELEJlP7s3/ov724c0Xm4rYqZbZ
Mk+eShKHuVZ5wnVX9s/FoPtuchfbx1QrrHbZJE+QbRhQXXMhTJrare84b9Ms4qF/B8orXFnjF4PF
u0EXa1zkSTe2AwadiXxjyNHkBBqleIsf7FNzpDfpfjK8Ye0zroy6VASyjRHWuDlLnlTt1CX3BvJp
a+UyfDG+//ViS2jnlPG0UieePLkW0l4rv1JsYzPm/bGoan9lEj9zVD4syqUKUA1MmZW42I6x6PzO
VT1JB1+H5HyqGtBbzINOjYbJDeFesTb02msukoKpjd22TbAu1U2Hthh76GCyBLNH4WkQIauvjBcK
NMMaxfTymfZudhcJwqiOBspLCI3lke0M4PFjKB/B0nKvARS2zqC4FIlhxKhr6P0hU14mrRbVNFlk
OEIz+xu6Xvdp9ZB2oFFo9JBY/UpmcGlxwrYXAwERTOBn8/H87MyqMxU7d87U+F7Sb2p+NFG4+nrJ
/E7rl2flu0GWOn25rbXZyAb7zPLKBxnSS83iOs8pgCHmfaXWgZrco4kS6rkd+3waA5Tm/Z7VsGSq
PEsfNxoVW2fMfO6WUZO8ltaPMkWjqfTr+IaO33kSjrLb6xYUonJc/mJwgv0h74Cm5j6j93W6BjD7
ra751SstbuRVaVlE1DW6pIT6ltUEBgiIRDs46R2aaE3D942otgLan/2jVovrGgy4Cu7gVnJjAD4L
+/nTwCHGilZOUQZKt63VO829Hvtr3tSbxOBBIW8m7oZx7fjl+FB2V0N77iQ7qfLRsuJ9muvBZN2a
hHm8TP9vq8LWP64K5hpToncWytB6EyWq5amwsJK0WdvQly467xfGYkNjXaq8ialzRu9xY/RNIGJ4
66T5JgaVp8b5Jp30nKsGdBWvKK7j6FuGTm+FvamtrNG1J1ns8V6vAXHQEdXQBvUy0nqOjL7eBSs7
bZlOiDFuzVKUzlmwh9RAaVq8cvX16zEu1uKAJIOLK6YO/eLFhKY1HA6Fjgmlob4fQyMwtqg6PKH6
swHs76nerAk0XMxR3o+4mLjGsKqczq+lbshtsq0jcRheoal8Y2ygqrwVEMHW0TVe4cpejMnvh51n
+13er2bjiOwbw9ZH/mIhJis+C8ur6jiENIBz4srEXqycvB9vkYpxknDVKrDfy92UhnkW4ughZ1T0
y0i5m0mn7VVnhXDM1D0JdDzYfp4Gzmug3339hX8rCn8KPO++8CI304fE0If5gkVY7iWW4tGC+Epz
yid+TXBPzmrdq13oYjpAyqMopqNV359GYfiTzTy7Fx4rXtsKnEcCOXN0EaSbeMl4K+j1QOytPXY+
XDoDe9wpaFIC0qRZSZCwZ0J+1GVzLACPLRCxa7T0GbIlp5crNaLVNbxIDXOem3bJ59CKHG14KIMi
8fuDi1tksxsf8pCjfvHz61m9mOu//7yLY5BXxVTRecx8J3Yw/nQFPA5+DPtqZ10Ns/uJP4XxoX7O
0bv9mcGBIPz6AS6e+X991WWOaBl1ak5zINS6fY8iZM+PTfYza295b26+HuoCd0yHit2/Y8QyWQTR
gtk4nJxzctXuLBTqf0wwjUOl11+jwF7K196PpH/cpIRVPGvhSXLm04mgWcFl4LrfimH0Vl5p/kVf
bIqlVqRMoU0HVV7UFW9nWjHgkldY9tBA4PeoOaycWhcD+bv5W0S8eEwTtSUpDi32a8xLlHr3Vfr9
6zdaG2MR3tKaWRTqb4jjth22fe41nHnZtIL6uXi1fv+BFlFt0jK96aFwi7Zpm3nlA/QzZr0blBt9
YEnQwXP35va/YRIzH0Nffa9FELMzFZlZj+1mXc9YkgES9QQCMcomQQNnnZi5tg4XEQVwNpzsg0HO
wiQ3vZn6TmJFqNAfRJqtLMULFqMfd9cykrSNagiKKTVP2dUUAKEDaOuGXukb5TCrxyiesdUigEb2
aYR8+4cM+C670W75UQ/SvXPVhHI7vWA3rnL+53X5xaQvu1hV2aaK1BLEmHg3sR9DshJEV9bsskkF
szgpqlwl51SFYyp8VG02QaHp9eudsXbyu3MseHfyJykfLOhwIY+ChoXiqadZhJoc1cgIGeqowdrt
5RJj5n28XFLgGia70jUAiPxNxwY0eibxm7sxgtrE41qHZC2fchfRhU4qhFw4Qhl6+xFFnSLbFvuZ
1V6BvjHhGGpnm/WVkHYJbvPhHRfxxm5Up0k4JjXPvPQBWpsa0J7ke3OCWg6KbZA6ihANtHN8sJ5B
C4NcgdjEV2kffv1xVzaqu4hHRW4pceLMcXyCuBdH2AN30h5eSbZGsl/bDIsI1HWFQ90MB65bVbcE
HkJVtSbf+Ztc93nDEcMFitdwnSWGNxPUBA0JC0cE+l73U1+emjcjj2roooJGd8hTrzslgPfO+mpO
QDQoUcQwd/PcdJ98S4LmFcIfccRgVriqI3n5/f96tsUuYryTucbwbLrlVXca/KQoqtaecqY7vUfy
mu+B21zVN7scIv4adXE9KXUFSu7lRAAVGALJcdHyTmInQ8o9WmES4gACTTgImhs0p2y/C5rey36i
FzmLy60Vli8uNmJqjg2wsQaW8cdAksGU/E/wRWz/dLQciraunwtoaSk/vl7WFyf7r5GWkTcj01Q7
ExASwO3BiOSmHa2VDXw5Kr4bYlGPGLQW51oKiMIsGJxWUbXN9vMEKlY0n6nrxMWLnxJANwKuJkDi
S2apm2nDwPTWPk/Wz6L+UWBFV6v2oBfT4r8GWSqXUBT8mGJgEGEhLpnmDvSLoDR7v1Be+9VG4G9Q
4XLDQrpEA2HWVQ3wwT+uiNZ2XQjpxbjL5uzGkjRgcHpQU5SFW+1UmDNKgqV31lhv6DSGsSy26Tju
wBIICBqhaebexiWYAq5QotiqbzNbDQ0UYOumvid64lOwhkAy3ihGF8LsMCr1/KqVG20UezeGhdqU
bZlu+EY97Oa+rKFBWpE4d4n22ln4qIncxsYQ5lNx11Vk3xd6WJfuCQa+fq+fZ5q0ho56O96qKlxo
ZBLUk/FSxWsEgUuL+f0kzf/+7vylbqI3NMY3ydMJYImNAFzk6+1yQYlaR8Me2HrTstwZ//lxiBQM
D26WAH+ak6n6oCdrkWbm5Z3khgXoHC2jHEEkNEkubjpuq1BilkrQdmzrDAIFNdMGvFa1HqnkIVpH
5zZLUC+Ggl3A20M87grSaRsxoO0KS4+t0ScMd1oSA/KhwV/CwK/AZ6wPrChuSmM6l4l5Dej7FQyx
UsBj9CeoCFhhRXvkrIaLiG0q3b5Q5BCIQtUiJ8cFBzlg4slB3rIeR6qrDMcaON4qUfZihFqmqHGp
JTVs7GAVL/3M6J4kUfoNcWKw+6tJACaZuxsJ6t52gvXunUDR/SAFdXwxjbgPp2a3cc1cbrhFxytW
aLYHuVBI9apmmA56d3CNNtRboCBJX7bfvv5An/Y+iPIa8LmGC175Z1XOXgCAk1jUOkusYjpRz3aU
gyrI2jr41GqYx4FmMoD2oCVAavnjOojbmFAK08xzjuhsu20aoL+seJZBjaBplB85YLFQyaV+k6lz
t/Sm67AYctUUQYGpr4wk8QSbALtk5g+ZFj9R2/5ptI0NjemUBAx0684EgDrOOxYCaAZBE0reFN19
aOHxHAI9e9PZgGJCYug4jvpNPEMl6rHdQCtiZ1Tqmzsy5pWiOjqmzP2h0n8YPVxZca+6iR1delyt
f0I1vvK4ZL6Tm99UBcyKnCC76RmOuKoFdI+P/LrTmqtYmEdbb7Zxpb8kCh5NT3nEp/J2VDIcg1N8
3VsdiJRpLwNgk1AkGA3Hd/r0qMJvwmtZDZni2LQ84AeeqTBXQPOfO94fv8ayD0sdyDtOSh2fUysu
Di6DfTdvQotPkGqpAJSYSrCUAIkNakKw/JIfVlkfqAXgStK3wyYfajSRcfHbd3Z6EG4dGdzaO1I8
mw0evzagppQ69IWUCOzjBO8sw2RToE24IenGnvHsqEKIAvIZayx1e77/fYj785vZ0OlywOWYmUcf
19nQ9sVUQwbyyXHBvcRF2ARiZpCwRmDu5Cu8IDD1UdGKMJxnMX8tQ0d0nUOsNSNvaGzeZ6Y9et1k
AHSclrvUhQi9PdJrw0iOdp1uh2kynwYDKvqdFA9Tb32nQ/fQYm95mdAa9M7VF+7yw1DBPwd769Z0
6jrQNMgjjVUcSAp4A0X5GNL5/UOnInN0ptjdAj0OKcTYupJkfNaw3oNESttTc+1JEDwLbeurlJNH
MBZGL3HotqrwLgqgyx4VHX/kSk07y0Mp8VprR0iTWRxyaEk5BK3oN3oMVlPexUAb2uQIfrLlDdSu
N81YPOS6tldieaO0xfeknG6nur1udaXyjc4+QasWSvppE0HAuNjyJEt0YI1a4N7xG3qdVWtA2s81
w/kLQqxXMy3XtT8pWxdiNAaqa4hIfnyrorNLfTh2PpgQlYvh7KcExs3XIfBzwrUYcXEM5mNTpDbP
4zOIzC0AiHtrSzfxkVkeD+BI9DPfr2Jd5hzu0zJ995JzWH538hJ9orRuwHyMT9Vds8ctflMDgQA1
4lUGzuci4eL1Fjexsh7hRApNuTO1xMYV8UOiWH7ZQegDfF3PRS+OSRMYIiDR2Al2v9v/4/Qu7mdt
3RvGkOgWkIpdaP7iPiyncDVQwHACoH+9qDcfJV/N7aJE1MW86gqJBURA5ELQ9RVw/QFuh90CsrtR
CTp6pdSvX7/lpxvIPMlIN0FyQbfXXV4Q3biIp4Gjkggiy77V+xDl0u/pdJuK668Huvw53420uO6Z
iMCxAMoNCrdWF9p9+ghoe+cpev6iy/xKr+gNjC9uMhcazRU0ilAeXiPUfsobf78sMjqQ5Sy87eIw
H8a6EiwDtaWOm6vBzaDsE5+/fs2LecmcNP4ewlDnfOLdBmn6VKG1aSJfaMeriQHkRkl77DN9jZ70
uSb04WWMZY8+A9y+iileJnuZPYnpxg6dexn8iT8Pv36tz5RcjAZ2pgFuka1iuSzOJw3osTFtjfj8
W7Wyilwe6j6L6tkJmYXZQ5Juuh0rvVkcAM67SCofv36CSwvV1DQV+EGTOJ/0kVwiuVqNA5pO2oOg
IHN0WYDWcKhzdeVdL33C9yMtFmoDwS9T9qNzZloajMgEXPHDKNba95dHMaGLBKoroHqL27LZUdym
RhGf6+RVm/XfQPBo1sj0FwYBekNX8b1M8HeX9dBmqExGKaAVnenueLoFeR8XgTH4+tN85pDY9odh
FjPG4ZfbJdAnP8d2Ai4I9lWJqNX9zPUchy0PSD1BnKx9plPl0Wxr8CLsW4gmC4hqT8kmgV5TUtVQ
EoMObI1DEzB1XenDCbGPTxE4Yqe4rPwqjaHWsyaH9Zl2vHj4xcqWveV0U4ZGwED6cx4PERXGlrma
r0EWrbLogwO/vQycubG1ArggIBV0w1a0vj5Ir+5YkPBbvbhVpz7MwJ8C4+xkoz9ozIyDOY1kdGW6
P7dMfj+xBQy7gaWjmYuDAo0mYkgjQxXdyG7bvo/c/NRDIbDOxXxOhJnz2Ol2NJlIAKF8bGZ1qDpA
66lQsy3WlGouz59m2ej3g7oNYNbHiJc1EpwNw7TPY2Lt604JNDFecYikjbHil7HyiBXoN+nczukD
sxs9ra+2ejmEJpMRVd6Iou5h4xol0tkSQu9l5XpCZ1ucFl4ifxr2St/+0p7QdZx52BEoii6rRl2F
0lfjJtY55ngm4P7sRPpW8fPrPXEhnwdc1ILkx2x0StxF8oCOV03sUTVwbyR7AUh3hmwVVzAgDPXH
XLhodv34esQLAfLDiItVEcspt9vJMs6M5QGsV3wLAl4uloVJNf9/OpQDdTznd2CB/sAyaehkU+Vx
3mvnRgL2ZDzY0KoUybVirOHiP8/ix4EWgYUZGm4XCQbKBvkrSapjY6R5YGXTZpKV8KTs4bU8A+a/
fr/PS+TjsIuQUNTJOJTmoJ1FN7xMwp2pRT04OmvKChdyIuTSKJlCpNgCCXYp+hjrJKVqxfQzHMgG
z+LZYwnx2yZWPZLxa0hTPMmSb+ouvVFrEqqoDnz9op8pw79LpyacrUwLsoPLRvxYpgXsZLl55pXd
hKZDb/uq4MFQW8PrWMBNJU1tBtFF2I/WnfSka9RRWlqtZznabR27wtds82D0c1KcpWxXpi7kDxq9
vFFGslWT/ieryXCF8JH869H/48fwn8kbvflXYsz/+V/4+w/KRtTHUrH46z+v2Vt9L9q3N3F6Yf81
/+i//+s/P/4VP/nnbw5exMuHv4S1yMR42721490b70rxe0w8w/w//7v/+Le337/lYWRv//jjB+1q
Mf+2JKP1H3/+0+7nP/5AiRpaHVhN//F+jD//w9VLhZ99yCraKsc3PkvK/uuXfvjJtxcu/vGHptt/
h0YtODCzMKaDQPbH3yR+Zv4X8+/QVnUQ2WbpFp0gTNS0Fek//lCcv0Ok2rXBetLBv4C6LUI1p93v
f3P/Du1Blbg4lgwToiKa/cf/f8YP3+Kvb/O3uqtuaFYL/nvUD5cZBwEPtxRczsDvJjMZHQ/4Pg8e
7Lg2BWvKQyIquXfrztrk0Hyr7Uy5qy0sm3Lsn2yHoTrWqCCeVbCVo0O103oowprNzZS/WLz34duY
XQNb4QZSsrcp4RKlbFIfHCPlqLbujdI6Dp0b2ZAeOCiOm/hpjCIZZB2ZLZNDLdJ76AbDizzjml/0
Yjyo8m7qGbkeY/Dl0m9N1rq+xlikWmWFshCE33nfg9+HGnOIVH5PYOkps3THZg3VLDYLECtyeJuq
SBDa2njsp22D+uoG9ZjdqKE4irJwMEpC9zxpY19VWydwauZRKLKeoGZ0L6bOz9SyvFM6onhdOraB
BQHbAGUtD6xEJZIdgJqiy9qtAm6lGvM2nJom9sw8O3fZ9AtUE2cjXOswmC7zhmSo9wwkXhTkGuJZ
DbhVav/EyuJFwUzu+rHdifKmaKs06sx88Ig5itAR2oszKk1Yb0Txg9Uz51CPb63RvIYPIT2pep1F
mC5/6PsugJ/sseFquXNKFNz1Hu4ielYcTINsOVRz0TagaBWCIuGlaLxvaKGpO+bYh6JTUFeSRXMy
y/5RaWkTDZrqx6r11PC4CoUD2LsFkdm8//5u0/y5IN8vQAi2fl6A2Gz/wiAalrbUAqRaXEy9w9hB
ifMm6oqp2cJTESKMU8sjWvbTfpxoCK1c4cP1YjhYTnNWBKBORuY+Tukot3qbXRVN1gFd08A10hQW
KoFJcmf3yQ9NyAcERMNHWgue9BAHaT9ZAeT1bvuu/pUxsH0gOlmEXHOhm1ShcJBk0NylbfqkXPMB
yrI4Px9G5Eo7vUo3pXCUIKlDV1PU+7EUW0Dcd1ju6q2qkMdSqsBuQHsrSHPGAneq9A2wyzPPMw+7
0jG+pbWtB4DMBjZJ89DRoVQEBo3uV6RxN9lEYI4LZ4dtPcTVBmtz2gJBBANWuJUGtvJsYaFyHUIa
Te7mvtuV1cbRu+J2QvHeVUS9LUV+UlR92tUE74x076lTbOvQxKXqC8bSsHXgOgPmHlyrzEAgSS9t
SOA5CVW3bu7AEFVTbgxV+J3S6X6u4hAnsNaEyCH3Zh1uT0LvFZ46KGcqplpGZDRUH147P4aaFlvQ
SWuIRSdHzltzkxR6H9RQsQhMRSsOEHNFc0W9m9RBv53cDkDtodpWec0OhUW6aLT0mbEne3+CyNFD
UmaZX2sCze+0QhtG9tOO0l8TjyGi0JnyWulL4muER7bWjDdG2be7zrQgizK8DWCYn0reHEr0fg5J
jcJnoSU8ysE4O6bzHw3V3ii8+SIOwCPrOD/a/ajedSS7z9sCFgyGlvpubQ+WR2HN4KmyZL47oEwP
gaVs15bWM0SYT1rbDQeHTPdqi9VTsFpH+0/ZOi4s7IlZ0d2g4CFVppvbvoRlYNKBFc7U+LVAzXfo
ZPlNl53vTkoWyFRTbtt0UII6P7ZVQgNO5hVbU93v8gqM9ajVAwWthbOAClnYNxDjKPOjg5+GoSrW
HhnEMXdhMk57/MykkKhPxvzBYKQIVEJh2tHco3tRXcnCtDbaMMJPlQ/0Vm0V0CJUG3K6rRP2ms4i
RqHHZLiAcSQDSUMzL8YoHxpf2i4slDngojVUZxSlN67l1IRTruthWcePgI5mR5mYRWA1FSCtutZH
aGZPnmWLKkDnYYJMFPdJWze7qSDDMTFnRGlmAk3govMJCdgUisBxdozLwfSKUh0CtDr0vWZX1fm3
rIsFKpngHdtJPU1CPqrKHv36ZxD/RVhzuN2OXDYhGRScD0UDuwyDBqK1UaEuDPPosoqiNGkdkwRW
rCzBxgdXwPXSmEQCD7+1NDFtxtZ1jtIy922DFkkx6eKoYaf6kN6CO/GUx1HX2vCY7Sj8bWPHhJUa
M6JSaZgnYfEKKnrhwZrWuu9iNAHKMfaUbNDDqiZQ6B5ia2eSapszcP7K+Q83BXpH6uTUjVALKFrn
urHN6lAbxmNt1/3RikGytso2FFA2O2Skzg8qLN9I7tcWb28tGLsadt3uMN3gnoP0lTPV3vYFGwM0
SeKgVNDbqtH8BB8uLcMij+kuMzjM+rrM7+Mi2TomwmhvWQIvC8VnxvNik1bgUWjF0azzcSPS4Ven
j1fA2sDZNTGjlgotaJmAvtsk5LWlNaFbzSdaYae7Pu4hxQYF06DTkY8DPLIvC0hEw4OnCTPXcULM
MLax270wtz8VE5vCQWIWHFWRV7p1Z9doeDUmmqd5eYrTsorMLnnlGbHh9lIftbrvkB8YL2iPiiso
+3V1cYyVJrLnFkrP+Y71fRICi1Ds6vyB5U8N7iPwCBPWrT0pwiej0EEeUTHbdnGPcDMenMyOCCUl
2rzVM6sNIO3U5la40jg4UFfqcDi3E38qTfMGfmNTMIEHHvaKRCqQjo/QnUPkMceT2qPtJBTkIZ3T
PrhZoe7raqwhkAkIdmYak89b6J3ZxnNsGtd9PgxoiEqIRZ2bwtoQbYIkTVrpPq6lu0FHmTdPXNjj
FZCjbPIJsTHFETHpA1ZGaeCGjj7ZOFp8Y6QpbuFKcupVfGpsQMcylVCLp/aQ9s6sMdBveqGXYHxN
kJTR3Xs4/bleldhghBdaiIgd73P1u6gGAOOsognirKoOTYGzIKMK1LuMuQ5kOCF0vcDvcEfICnZw
EmwpekfmpP3s9AYCVvBfCTo+dRErEkgX0LTyZDv2PsR9uK/zb4yKY0GH3djZgCJQBSdEh/TRbr3O
SAow6O07mUn10KU2GP956nhuHl+DMl7kWNjMsn30r0Wk8G4jTfX/UXdey5GjR5u+lb2AhQLenOwB
gLKsItkk254gupvT8N7j6v8HnJGGBZaIntiT3QgpFCO1OgufzS/zNbndMMeuQPZrI5ejbvywgRGT
YYaYGx3rM9No01ayw9zB8TUC5Dj4MTLgYrWTP3MhTsc4hUMoG6SSQpqGIClkmSPuq5m01AN05SmQ
NWFTGSmcd9OYiSZfdBPYPsTlbTbBMR1aKCiB3rhZn2CKpGB0349oghcD8hRVdjAK4eMYx7gcUjRx
TLDzXpQn5yKrTDsCyr0RQsCBGZZzineb1f1eyeTe1YN4C3bihGpseTC8trDlUJ6OVuerLv3v1o6i
or3BewIsg0SeF2M6ig1ure8Fz6p3tT/E7oAP+U2rQnTC+3TgsvC9o69oMrlsK9zASG534mAioC+h
3ZFLo7cbSspnpSSgVGnkAiSksjsp1Hr3QyvfxD1CeXKlk2YqAT3NYugflNHO5Z4Mt1Jue04DG1NK
9VwbZC+0yKuD3uWVq4fWQy5F416W761SjjdaU8scWepjgRojuK1dRrbp5gF5j+RtMUO6K9PxXIzy
Rw+vCbHNHFH5I7PiD0krbUJJfxTH8qzVqejUo+HGjRY7o1q1tJj0fWYy57rYt7uiCjdD5UlO3TY3
FJLGIwU2V8uodRZd0m25gE6gQgC0A+ebvPY8dK15p9GjKyWJd7zwLEzqWY84s9CNhe7ZtjwKPYQ0
qa7ZAIDUQ9z5hyIg04MC9Zh52mRjDsD2kZq9HGMBHibec5Zp/S4FGQA0JTvJiMPpZWz7wQch/K6o
eb/pAuNZ6uV9E0SOFE+0BcXSyev6CyrFBzGNJTRMuEGjbID133aboLSVXofM7IdYNOmyZHtp9tTE
2XD0zW44yqN1jAcBSboWFnQRh9ZJ1Q69n8uHqixQm5rqk5WldK3T4iGYxmNab1LFaWXblMmag8ni
1TRU40kdMifsqI4qHbWNgp51l/quSZHhpGQCTjnRR0MeefSkQC5L39/yKrtVpXLHFWIZxTYZi2wj
ZUnn+Hod3SQhkqT+6YDi/3ForEcenR8leYwg4wjALKohiF0OkvlKHY+5ILXAJzhDDAn4qEjSHQG9
0SO12uCgLttDL4c7tbCOSj1EjImykxF980MGPa+B+naMAg6EGG5GjZ3owTMSCtlWECWOslT4CUTm
xHoLS4lTtNYPWSV/8mScoFQ0YCov3MRF+l0IlY0mWRsZaU17RCV+02vGtxhf21QuVUfvhZ/9EByS
PP41elrtKuL0hxgpN1brqj5adGWQaeSwncoB6fYx/wP4Qk5gdc0MblEe4hWPKhuFAkWidQCubdnN
mkStSiqtxN0jih4jc2+UGv7vk4gsXHKqqvZb3Cm1PZYcZbX/GJAV+irU2y5pnGxOAmqcsCQzdtMR
CYQKJ1lnoErEQ5/nkV9wnby8+v5RTegpT/nXZfXnsor0f87hzwqfyF/Nu39q90c+l2Tq5R+6KDP9
v1FXmimz/72ktCnb701ehd+T/7Vrw+yP768LS/P/9a+akvQvKkqKBnaBeTeUWaHjz5qS9i8q2Cgk
sRh4jIkoH/+npqT8yzCpOluI9VJbmnuEf5eU+PtMA51OTNFQpn6Rpf4nJaXLBz39BcsCjgfIBUVg
/mEpCuwHlaEn3TOkr567ON9NHKg7BeKb3Bw18QDl7Nt6T37ByvozqkIlDdFRTExeBuV1Hcs0Jz+M
i2flToQV+kB25xg3/sbaqHcRkPTBmcEd2sdhI9v54xp3aW5H/w0IeBt7rvi/6iWPguUVfvn8pxHj
7NWANNKqAPpij7+NsuxU1KNeTcXzDNoN98kTzvdnCjk+nPZZeJ2T1qlseZ9vu83oJptit2a4tTrE
i8ZF0yVUHOpns7Lq44Re+gc1QneWo779WEjl41gbW9R3nHRSt8XY2MhgCbbZcGVQf94Efg3YRQ8F
TIhAKvHsk3JRgXH9VFS9sX+1b65UldYmZP7fX03IpJhFHlXP43F2xmz284RUq+Nx2cf5az4keuxU
UC2Uqhb9tG4wzCgInvEY9zKyv/a5NHkTqistnAV84G2YRYG2y3wab4SBbKiWdrDFD8GB9f4RD5bt
KmxouXd1Tg2D8jI16/k+MeeGy6uBU6twUDrz56yMPGyLQ3nMz6GDZPpm2kjndfHeBRZLQwX/Mt5i
56gmYi2F8RORujbBe0+5QbLqqN3CqEQj+0WhYfUT557Q683K2aRrqoxGi4aSgfYC1nr1iX5leZpQ
M55ezz6a9kgTu8Mv/3m2ahdWCYCLHjBfOIfTLFnTMOQFKD7/nFfhGrlsxkT9SckteGI1OspN9Gg5
8p38pX7KD4rzG6Yub76Q049zHiu0l/bC20ZvIeqp+lPeWT+NrX+MHePcuqZNvcPJzmv6L5I+L8C/
B5SnombpPKW1uSsBhmHZGxv7cqxaHQ5lPowg2sLAdLJG7E95U6iP4RRrlEalMVYOWlRn3Y3RaGX8
QejE7oNOyQ/ZwakaxXgzxnJfcTHUXQm/A7MHxNQC0Y9OyqSNCbDCWqJ0MaIt3sXYztlgy7yNIMTy
s9pWPQ4KPJ2SEPfsJp1Nn0Mjy84UAuXPRi/1gE0xtXoaerHcFHUtfG/oiJ48r1fETTIMP4MpHs5N
YaUHkJV/KJTzXNI9xHyavtG2ZtHpO1UWtHNc5Co3W4LqM7YFltI/jIbZPnKt9l+6gtZqNInSN1P1
h8Tp9EL6FTXCuB9CBTkQVZ0eEY77IvY+MBKr0DT6UhRxRC/0eJwZFHRNLwEnIKm+OxhTs9fbriEJ
y+FMBH1QfkuG1LzxQUADujJyNFOsxAtCl8OUknAXhyKl1jCM2mOkdg3OQWmRPkV0l5/iQvbh99dC
e66izLCLvq5coQ76Ga7cgz41kEmS8oKCadyXbpTJ0oOgQFTifFajaaMhiVjRo/bhQJbl1Gs8P5s8
Purd7EzmhcqXbKqqcOerIWZBsZXfdl7jPydUi37CZ9E2dVeBccimuLSHJn9uRZo2ZYP5RU41yy1b
bXD6GnB2r8XpB7yPMgozI3XrSYazH6LOJXpYn40pBQeMCH52mTLRqNdhIhVhe4ql9EddBYXbDtkp
U3imllVyiiv22oD4dJ5pcIK6gHJYKLTfvFGgjl+P/vzAFnad1jUHi67ATozhw9Ocp74b+/h7Jb5m
T0JZnsOSsmRbB+LZKGiExZOhHaxm9O/FuMx+ggcUvld+rgCHK8c7oYcBY/e+KIVOawK3ij09BMOd
Gjwf/HgKHdDjnWGXXW7dGZR3bgQ0cYHYhKmjxlqAPqsV1PXm/Rtx0cFml7JH9fkwEkkd33Jw6O7K
DWrWjlA1hyig8OXnDuSS7aQn34uw2JppvJtqHrBd59T6iu7r5bXy7+BwudDps2Rxiecbg0CNOkOw
QzHSHDmS6ts80rMVYaP5bro4h16+cNYBR4RLVJeugJEV12qQ+LQPAhtfbF5ymTPmX94fx0ugw8uX
0HslAKAeSQKKeXmcV5KphY3Ga1AXiyMo6uTJ95Ti2I5mcMp13d/2IBbgeae9sRL5kt/078iGAU4F
9yfWyGXkGhSxn9eWLQXTXdRq5wnR38EQbmnb7rvJW9Eov0xuXqIhY0bTmtWiS28kyisz16ywpiGU
fxWEu0T/kCjnLFxJ064sSnnWEVI1oDdY7tDLvrgcxSiepAxsgniEubqJtjjT0n7eBx/WNBPerg3s
MDSyDYnqMki+xbRJWpvWIi4sYk4i09yoUDEokaykatrbZc67yhIBX/I+A/64SDtDvy7HNqNJriE1
aI9GxD0U1B61iV7Ux+do6gtqN0WRbSXqzrQxfBoflZfXn6uaZQ2GTjeDDQL1obwt+0DRHF+Kqu+Z
bmKJWPDeosIgA1Ad4zT4ZaWZqM+Wl8Y98CVU4THg+JKWSo4To1Y6sTqF6CF57Q9P1LPd2I7CjdJo
w0Yz2vYmJGX5Kupt8yNDN74691kX6PtctfQRMWlff6L3g/zHwA135urpbqQqUZ9Kw4KhoZpN9WVo
TKC/aE2ZEFYsE0tKOTFbHQ7bPU3yvS9sOtMTDkWhZP0t7ST/VwkANF9ZpYv8cV6mPGVVlUUKN1PH
geZyASVJHBt5OmDZMcAS1R3lh3Vr4dxMu32HlpOzxgO9FpB9b872IUjj8p+XAYMY8k5aj07lzgR9
+N374WYGm1OGR2CvOq/xTd6eN7zbIRBRZDUAeyytAkAbFYMA8sEcDx3mddxQrhk/ZBjCU1Fs/WH7
/vH2dgWbeCqzQxSKB+juLjZkp9L9Q+LUQSjGVvOnbFw5o99+Dn+/jl4Z+elcb1gMXxZoHauHl6rM
39/UG5TZbd34Q8JMTH2qIEq+/zkL5sW8PiCx8TGzeqrJNy3i+YFqdaUmO+WmOvk3pAuOeOh4Kb+o
MK4n+29SYVYgcHUqcHC46QYulmOZ1WB7cb/qj+ZOcae97qq2cvSdwvlPxeMf1dB+r0D2/xv6StJZ
lv+9THaXfr8Aa7388T9LY5r1rxeOIVPNLU2JjL/or9IYU/UXvErW/8XTViMRwSuEOZoVYP5CV0n6
v3QNzWn2G9rXqsp58k8qYYvVzoMIIqKKpxxoW37L8souDa8Iw6Gp3Cr43sWBy65wZpIvaD76U4nb
gsOM6VPR6zrG6s9cfESPHILqZ0M4t90fQjmBZ5TdV4N1pTayeJHOr/v5BgRww/iIjMLilorUwAA1
CXxxbCqMpscvVlL9mIyxs2lsHCW/6J0oSj7JUdadWxAB+ug9CwmydIGwVyd6aAV0ePv9HzXvw1e5
28tvknju4a1rwshasnjLQNYTAB2Rq46oU4MV0GOT/r2y9u3zBlzEwbkXb3PSDcSplyzRpunVSgij
xE0OGlTUvf/CFJoc1KJO2XGd+b7McOYPex1wSYTs6gkgTUxA41E/tjvKDRsfbarpHLr/0JjxZWKh
7VCMkoFRSbjLXN5NipRN0Tj0MJc3gwv33VW22t48KLv6kBxpq/yOGSQb6s2Avo65KOBMFpM0GsQU
j0NnF4diG9xFv/SZSbdpzsMu2KxewZdM37efubij8r4NvAqkhEsbatvu0h2SWxv6PLu1su5C6eSv
SOgE4lRNY4ZS++WAgpGKakMfE9oidlg6dKQaXnaTg/30rJmAn+dcO9p4oU1DyqfN5dkxpE6gMy+8
s9Uvn7PU5erlfsFT68/ftMhiU9G3qhp5Gbd3pK3sZK530E/WLtmE27W848rCpXwP5JkLVCbfWVZ1
YEmHIQKBaBqQm5dO4OJPvwM7Zov7YPf+5l8mVWwSUKiiwatqlhx/w8jEjjxTvQj9hAB9D8lFFxBc
9aHdSo7olmRx2r2wkudcOQQJCQ9CV2BLvb2pBV0LxKYwU/YKwnEHeJIlpXTT7bfJQ/PQxHZ3/o2l
+/ZCuIw676ZXxcCpjOWhVo2UCew3irZpPJt+p3LKP5gHY4N76hHLiephuDXQ7v6n1d15PV+GXxwQ
bVG2nlHqc3hpa2zjTY5Vx2277V2fUoVNfXcTf35/bhe2Cv+OiSWmxXtyPgovPxnOdilmCgMNIHCP
Wl7U29Je3nk7vXdpIb8IuYh3QuCEX1ErQp6Xw/ipfrZKO8/scb+mXrQop/N7eEDjJoHHq4VeAF55
l78HcrUVmhRkXFjOouPvodhji2AL3/pT9xGwkfP+9y9MKv+KxwqTIBqKoKwX8fyUrkCaUGse6YxT
jgUlYdwPQVsG93ERJImr9iMIEUWviuKUxXnRbMsylr7lnSU151bixrxptVIzNrEXtqIdq16X256R
lgOSt01l7nBYTKszIFLItu//+Ms2ytvfvliuwdgBWcsFwDLMnbLv9vFBx4Xc3Lwf5s0dwpTAbcWL
cZYwfuOeOrY8OLsSvEwJRiowIfvw3H0/xLVppy8IJdJCJGR2Sryc9nBMB602tXkavsTBL7rOYH4s
O/YSu25yWNkI7Wzi6o5KiB2Ua76/y3fIvOouwi9GsvR7vwS+hjzBRhq39a20N13sSW+C2+Qhf65W
TY/mO/DipiCePvNVGFUQCkup5i6ETlhW/uSWEAmxj9Pkzva8AOiD6LSB/s8nkAeWOb/DVWtOri4H
d8jBhUQ51r+CJOb3viZG58jqgzUSzEs5aPFVPOewHaVHDZB8WV/RA00sgjIAS+HMHmKz8bT/oYey
ZeJB4PpHfEyOwEEpcMsIcaRra+jKOn0dXltQhmVD6sJxwCwIQPZGdRK3PAuGPecAkoNiz2P2Uf2L
PHPBnXkNj7+2cC5iLoZ2SkXdn+aYmBe95HT+t25f3DQbdZtugWmsno9XVs5FQHkxl2IHBmt8GeP5
IyVuRVmwrU0DBhe5gvBec9JtshOep2ztTp7/6nemd1nM0bQpyFWF0P/+1vhcb3UbB+Od5UqHf34i
8KGaBrcQsASQicsPNYep87QCXJ6w13fAl7faQ7WZu2SV8xvSx1fWDlvRUnArBpkhLs+fxk8yHICB
M89HaTvt2o/RnXfQNvkhd0EiT75T/bH2IFiLuTh0lFIbcrMi5mCqh5pOkpera3M2n5uLOeMFyWMS
ZjR98OVBU6noFomhObiav1Fmt43pKXu0NjVv21N7mp2h1m6Lherhy630OuRSIT71ZJq7g85Q6sa0
MRQMBAG46sDblCr4ZqlbqODwF75pgXEKh08KmgVViT+JdFsWXzphZR0tlPve/pzFDlVw5/TpyyHo
xKkwqI7nP8nKVkxuhPihQYqc5USL88Y/z0+F0tq39dlXHox+Y+S7mJ6RYUu/ZFfObMwgsZBaLUpd
ucQvhmuxoaWy7ye/5feJR+8YH2c0hLpVb9YeS28z6tmH4O+VsHwsWWKCT0dGnPIXtn461jrbuQAW
H0hwv6eyixb0b2hxXLsTLsIuFnk+GDp9LcLWm5LHCm0fZ0Bf6PPPoiKVpHvqNn809Nzs+J+aPfw5
9YpB1UKlvU85aZFUSFWEBEKqjK4RF06AaltctQ9VHziTPhx6pdh4RvMgwaNX4EIgvaRmD6oaOu8f
ZAtc0NtfsRgBNdAMSDHy6I4gg/Lb6TSSVRfodDukUskz+76crS+6Pap7BznE+PemU2+mzF1PO96+
5FgEr0dk8cKIRtkTrIgRqTfKNut347c/0Ve9m9NWvId98Btn67Uz6HXQZQ2iDoo+wvrB1c/Zobub
8NyZNYKlX7+nEHztWH0dbnFx9HXTqDRYR9BMKRyhD4qUr+RTC07c2ymd35Gv3ol9X1oAkiWogmSL
UPm+ZW38xUs0LF19WyP/z7zPCaVzobhHK0rNv8JkAXP1Kau2iTm6aFRtOyiHBToftJR3goQg9JDs
W3HaFOJqyrA2/vMJ9OrX5pksiqPHgEx3+gcYLHPpiXoBHXMq7bPLytrF9lI1W946r6ZgyRls5Gps
UVJlCljy2jbbpruWx/N6CWhlrpevV8NAr2sSCBSgxdqP2aYs9u9v34Vgy5u5Vhfnc4IwFLZJbJlh
K21xdpN49g5nQ97A7/Luk5tZO5iT81HOPnjph1r4jfG8eoRQ9DZQOJnL1cZiSRdJWDYhZAbG0/sg
J4/aF8v7LglHwDFb/Sv8Drv4VBdf65NikOPvPGM/p0m/ISV1JQXEfdGgfGnQPiWluFxKjRB0AMZ4
SczezOKn0rdD8I2zSlaCjsf+H4LB/hz81/EWG02IPWscZOKpYMuh+W1YuVukgBQnxx2icYLj2tq9
tqJeR1xsFs0HOJPOEf0odXHRoVaxcnpc2R28wXj1MYaGSs1lcQg3Sd95cEhmEgkUsKGQalrCTe1o
MjxaK3QT09iOlfolaHUsadLOfX9FvylyofcI731usFiAPZavQckoYZqaXY8MVu5MIR6qWfdNKaVs
A/hFdlUkxQ29+vB+0PmbLk8ESZEoIyDOS1EPIvvlwqEakngFYC1XMH40MF7MVt027ari9tujTlKo
UZi8qjXDAEh9GUa28NQOjL7jfiP/dNBxc7D+dPAk2+XbUbTXVsuVrErinauaaAEYjOnyTTSOYdmO
yaxrSMDs6+wnlX6bPeWQ6931d/B+f+NCvTKDF0HnNfzqQMc+MwjSjKAJ+Cw7vMX+zMYpOLLnTnfr
xs/Fp/HUODPEeM2/WL4WW5M0Dc0ExCaYz8vYUw6vWNRgGaJteEyBUH1vb419fkQ2ywlwapBscbKj
LQ/SjXZUHA3ywg63yG39efouu7+hpLf2gxbnsxKM4Nm8EbAolobMefMYkkZ796bbALRG93c3nnI3
vVu3Inhbg+cgfD0W82p8NQ9SNw3NaDIW0UH4UnDJzaPvfWl22fq7f06SFhvoItZyzkMNN/qaz0Sa
6Jh8HR6Fz8ANwP5yFj/1d95NtRPcteW9gJTP5+/lFy6OKjXBzLzTiarutC/xg3fEvlmY6yqbWdo7
flKcyokfEwhY9vgYb9fekldOjYuPXmSOWRyZtZkRPqvgg437sKndbNUP6E3DavGRi0MjaQHlqXOU
elN/knejw2Q+xw+16Qx4qpQ7UbBhQALR+YLv0s1vNAbf3qqXozwv8VfrKC0NLS0mfgCg512KA7p4
N6vHy3aw8YDOvH8Sry2kxQVXQ3eu84rDw5/0PVIYjgkc0oQR6g2y/X6ot0/bi+9aVgKKJFWCzGJ/
vNSnb5q9tsNV/bh26l9Jjy7jLM4khUqKIcyrFKr7Vvsiboq7wNVd3za2c6bb2Mou7GzjqG8R8nbz
m+DjGsHrSv368icsTqGwqqpIFeeVekqe4v10A6nNlrFgcUT6Nqsp/cqht3zM66E6JajezacB+q5P
KuJbW6/Y+hvBUW2kKADrf0fxAMeuXXJe7QfOG+Kds8hYnEXKOGliaxG93jQnRCEOw3bcpHtp77n+
SdkJH+Rtsl8/Da70ai4HeXEaBYrnSZX88tX9pvhaPAl2dQfHZtpbm+44Qbvow033Idj47tohcfWi
f3XWG4ujaIz8GkAUsQtWs7cL9+2u/SOnwzyPdzHZ5KKbYAWNtRp0cTLFwMATS3v5YHOXP8iI4fob
pGhA0LUHmETn30jx583ydnJNS6XfCx54CT/BOS8oZI/zITpk90is8VZXdsF+fMS9Y+Uo+i+75j+x
lp4ASCWoRROJdH14TjRPEL0j3qU9L6oSqcD1d+n1g/bveIuDQs5yddY7n7eNOrNLSuyRfloAQm31
RDt58/7xN2+Dd0ZyKd2U6RnvAND4bgWvOahB2qfO+xGu349/f88iAdFz/GGhkfaul5UnfMjtMLJQ
fyy274dZ+5DFfo+bth/lmGGDtOv6ya0Fzfv9CKsrYbG1DeDuuuYTQt1lT8XX+VXZOZymbKzdb2Ru
awO32M2S0ee8cxm4WYV1JiNKexUJ5C35LIXQ7lvybdyvrfarMVHxmjFUAHWX7660k6cs9+gxBiYM
97LaDNrRK+T9+yN5da5eRVlcRGbRtr0G4gdxBW4eEw2SNUmo698x21JaxFGW/NE4rjs0mIgw6T8h
lOPcCA/5j/e/4ur9hlvAv2MsMiIoQLEY94xVpnXhMdTiTaXI32kU3WFMorlKUD4omCut5CtXx24G
voIJ0zn/5i9/lYfVMS4/TWcxQzWAC3wUy7+I1f+1X7gWYbnu8sqEAETHXhP6z2OXfKvCplg5FK4U
ebkmX33G4tZQ/VhUE0QwXqpv0dfJ2qFhehM74QnxUL+wte/qzWqlZu3LFjNm6UXQiCNBBcmWkm3v
b9ONvxHvm03e2VkMk659bD6uhb0eFcAVsCRRoYd/OWMJCm5KEfqDK1exW0WolEhrDiZXl7v6d4j5
J7xaFOFoKtiLMGWt9ximERYRlYN8/8rSW4uyWHqFqSP5a/IhyO84UbrRxVMRrUklz6vrzYX06lMW
q0/DFVMaK4IIWKykEpyFCb131I/iZGUNrn3OYgkK1lhHmsmgoch0DMME/ZPeEZAmef+YWJv+xaLL
TZw2E2Umimbac6qo565vD++HWBuzxXPJ04WE2SdESaPIa86jFZ+xDjmXYfN/F2npG+rhAl1NDWMm
JfKhC9IPgwIds9Fb9Zio0af3P+tKl3Y+JP6zrJcFOR89uLQuWAsjWPj2wfoRpQ5Nug/eAc8TeBOo
sdnoTRTu2mvt+lX/KvLihtITHeVGge9EInAbJq4/7IOt5dD7cmWKN4Dc3v/UlbW4NBQdwsbz/Zwv
1eqjIEas9s9q/fh+jKtnLkQpadb5QIF2Sczow8gMm3n/zsjBqv4gIZpDqTp2ms3ssoHeDBqcu7WU
4i16j9KFqQFZIKMAwL6sxsmCKkxNwwt7PFYn1Ym+dKd5VJX9eJvcWZ8Rv4PhQC7wMKFPhQwB1mvq
Q7xVvv9Gcj2ftcvT5fVvWcyrCgNOTYAb8HCInsWP0Bepu+o2FNe9vBcOa2/ga3v/dbjF0Y8LQlWi
poc/R5xj91bf1Oq0Rl+6+klga1UV+22Zevnl2R95RmV4Ie+vGYXaPSu8M2cbkuJW2XB4ntdusyto
IqYT3Cu3FiQAaCrLeJmkCipPE0/oP8S9Jx76caCsG6cldjvBT0vzdwJEsbb3bqe6+FCV0z4Xytw2
zeb+/RWtXHsHvv4ti+n0Yr0UAF5j8/uI0uPYnqTxZgIAqtCD8dyQhY2FxyYmYZbo3kcb+Uf+WN4h
HCsgJmtn/IF6C7hN+1TfiatiG1f32+tft5j9ppEUnD3AC2r2CKqlRt/IeekMHbrb2B33/c3aerta
7X0dcpEICIY6it0ccu59UQndx7t5MQjH9T79tUuHNQDJhX/PsMjLdYC4mF/FmE650WCe4+a5sjB0
ls5FIW3fn+UrZyM8BHiySLOoxFos8HEairITCDQKOcpHvfrDNKJbucFu4/1AV3YrgXALgdLyYjJ4
+UWTVWTCKLKaZGs4iLn3I5SztRmSleXn0FyitTRjxknhlTfNibgf1D6ceqTa2xaOvDuUXu+dsrD2
slMUxF3/QfO2ZIpJgzKBKwAsFbPQNpQwzL9GUxnN4pgSJr8VQpfGtp/iNO+dVuyqMnbEvoIAT3u2
jY+xSNqExVWd4BZXaimiP/i3xyDko0EZQgers2Z4RNzd1J5K1Yi8Yx1HRv85UArDuu+CIjf2eiwV
yschxCM9OzRc1t4Wj7P4rsDKNLSbpNGC0+Rr3ufJqzL/UwReGphMZvjqo6R2fbT38AajmunJgbWR
xMZst4k3eNSw9Xr6bHoySg9uZdToH+AdEYyYByKCZQyJ7QlTmv1K8qpNHfSvC1xL/UHDEijpVeUQ
9bFZbdII4z62cCcHbtT5WuXmvd41+walXG9XJB4adlVY73jPYhxG6qpLnykqI4OYgDF9GExNPsK3
DT9XkmehPmaWNYeCCejGRq1w6m/4b2Gb25IhVMMHOczLj1oX54kzloPS7y0LubGz3qshUmV+VO9l
se1RZW1ispMhbq07L0vRE1S9IcNZMeyzfmuFbXZsvEEje1GE8GuBsRrtAhz0UtuINQ29NLO6LdCF
/Tbm/nSTx7n6KVTK4BBojX9IjKkQt/4kIGgcIpepCHL2eYK5GNp6miGN38BVfMykNuqx/wgngBOe
b+kHMKdFeu9XoTrsusnKtHtlMuT2W5jxtzg60mnJGUPeFIOnCr0Fu4+6sfuUZn4nNU6ip2H1U0yK
wHzutTZ5ntouQ1va19ukPxtqHJWhw6hK2p2moRyBPWIsaul9xcJEOE9BVmw/9ilW9lZMJmxPYzYZ
dx1i+N0euakZv9aNUZW4ZuJNbWDH9Wgae1ZGIJW2KKRI90lTleQ3+iAFloNmRWF+UUZk2B5wvKj+
iNtIfVIHzfwOn7VtT8gESjHylMNd1w+pAaAq78Dnl76GyKInJdk+Y+ZadIjbLmp+RVNWKh8ktcyJ
U/Eg+AheNkbaTtDllHqfkKEwg4CGL7ePapcZs7hZm1Vq5Mp5HAuf+laJ/F1YYKOc25aE36xTSZOV
oO6pRcV5rDN0ehH68RGkKQotvJODJIwczTA71GbFSe9OlVUa2HIOibTD4HH62rRTqvH8Hptp21Qo
H6EGKijGppFMIXKqbJodNBow5wXeflo5upZfIU+R1L7n4UvSapndCbVWfzIbFQ1TpTSq4JHedqbv
w9YyovNAze+g41NefzFStckCWzf5oq2pRoZoj1hGjh+tuE38x5gWvf9REuiL21YdCcVW6vqu3/ud
pXn4WYqD96MzSxMtDcHCDfEOUVzBmMUv2uaLlsoF7LEUtELsaG0rS9GmKv0uwEJ71BOFNlIhWBI0
99EaeEkaRuFBqbMSzUILtzaDpu9PftthZloeS0Uu5bR12yxJfCBKYVm7NfKDhbqTPASRfed/qxOC
A6QEOqiFsEyRVTUpY+UC8tm2gPTpWRKE6uP7l8YbpATKwOinAdyGLXpFFIMMD9h6OpC07sIHbZ/u
pF3+9FsFwTmbeZ28/hkJFshMcZSh6l/eT13kB2Nd9DgTn/1bbcvB5mY3wll0M8hba2n7m7r+HA1q
K4wKYkFEnu+xVzUFLVXNOBJLSMen4hD7c/Pelb6h+n2wduY+OhputV0jAbxJLpdB56TjVdBBEtNI
5Zx6AVRr25niUNwMtBIUJ9oIh1U23DxkyyF9/ZGLITXMWEDKvghf8qXxk3qccWe5U934u2ozl1ll
d/hjPU9b5k7Lz1zUBGA8SpOgMLbodNdwHmOctNoG6fg189w3D9llpEXyNKQS+4zy08ubD8k33nva
LZa19zkA/GklH7+6FzRojmwHXYFyt8h4C44GbE6y0O223WkGG/gsFnX/H+L6f61RXh3AV4EWeW7b
CGqFXjWBlLrQ90ESBT8MmfPepoAU5aegJlParOz0ZX74Mpb0nABEgSuB9ny5OCut9jU0F0Mwosh6
39cQGjGIOM6PC9Gdv3J1D17b8bqB2gHyKfMLerEHUWfNKzBe4cvbzvw069DlJwuMovgbY3p1881f
higk4gpvdGlK3WNhJqwVeace5U27o1W76e9n9gTApB/lijfT1dViMJCU5y2uu6Uh+igjjS+oyXxy
lrfZtttLO/CX53VgyouizmKbvzinkNcbEIyMxTbP01n9w9cDvsz70Mm2+GsEBXXEC3uffvTP6QkN
Ygxgs1vpU7LXb8Qbz1kj8b3APN/7DYs9Hwy6nJcSvyEUyXbLqLyLAs+NS+WpjJRtF3f7sRq3ptXc
qSEpah4XpzBugHXoRrLxpF7bx0WMNlplPhSITruCp+xrTGqnNv/aDtoP1aue4kw9s9l3mmfe8PxE
Fj9o7wNF2Up1/5SE2rc2CNXNICvPOBCgKNviBB4q91lS38uBuhfCcp+M2aGMlfuuXvOMf4NIZv/Q
sOKunBE78z9c7p8ki1A9V8n4k2YqXC7ur0VR/Wz9aB/+D3Vf0hw3rnT7V270nv2RAMeIr++CY1VJ
Ko22bG8YsqTmPM/89e+g3EMVyCe6+61e3JWv20oBTCQSmSfP0bDyqLKraH6qwH7d68MrVdtdmYFw
A3Q7YoyY3ID9W1J7j0LeYYgLV+n7AzDDjizQq66v9lUe7fuSbPW3eeTNj99aReEKkEBxwZlEWmVI
Jsa8wIpWGIQ7BCDnpA5kH7bOA1s/5yHYn78tcR4SB2mLOcY4RKzWMeGjfQdI7CpyGDgk2afoG9iT
DbzNNyM24/dN8MBKrLmwzn2dqfQjJPFY5+i216zdWKE4NtxpHmjqrpStm2Illp5bU9mun130JY3V
GGxbIUjx0d0Mdo2FJr43HlpTvxVtKK5uJjQsVvK7C7oKkNRK6JotWpuJMmctHcE1RwApFQmUygPw
x4BM7uNbYuVmMsCuhSwNFD8Y5+BCzVySqmwymKEipv2l770AxuoJk6LNhj72otYj6UjM2CAY+NAA
0+WPU2foyZC2SDx/uAsC6NXrbGV3rbdZDudrjDAF8Uokg5hzY9JhvG90hpFKyOkRPwcHc25IBYcY
iO7chIqD112Rh483cSVtgUFoj0LzXWFVEm4XJ5D29WM2CxZIUfftE8vJ6IPiDfv+ZhurunI9MCQJ
QLmgV0HfW2RH48wZ20hrBwqOQ7h+cazBCAH9Aa+4CV8DRz0Bx5UXzKHZmVt+Irvt62nR52DbCySw
Qth0N0bguJJqUEOZQprywIaaA9ChqtXchOAx6y3Ax4+hmQIr9C8SQ9hkDC64ezE3zc8dVS1ITMe2
ChDWxuvqENporRyIC0TfbthtXX6r3/PcGpevNfJYqkoHa3+WQiVU/V8nV3XFnbL/F84DChhQQ8lA
WaPlcPk50fsQMgU3g/UjYmvP/h3YI+34ofXi981IxlzxMq4YqBqCUw8mkcvwOVpCR/CeoTJmKbeM
UMP/jEqvVXnyHgMPqVmaqgveAuhquFulxEV9GW6jAPsEAjHQFKEMy2Xb8jhLbTzKvjVYs9vb+iFx
0kd9z0aJu7fE3sQwrn1FBS0GhDYd/1ucykBOhXlIIyRH3/QDi9j+XQ/YKevdbIOml7chpuyhkqgz
KVvw7HBfsU9EQRybhH3Fdg9SXw96Q862mZV3Luwg2uDxTiRGLHbpLVMoabQFeN6Kr3H4b/u72GUA
xcmtnQb4NdD5B9uJ/fKWgDYWGL4YIZuuLRL7qSnkIasVw5oOcJrDDNq57ia2Ee9MxWtfmMh67m2e
Qr5dwhwGZFK4AsFaoqBddLlUqWgN2IWybryPdjXwp4kl3IS7+ib1NuMLS1b4Y3FuizvxOR2qJGe2
qt91BaD36Grf60Av9eZoqV+gjFWa1+kuvwdS+3nj/C8ztstlcp6TRE2KtyBMs2FGwGsfIw/lNSe5
3ZxXXeZMsATqIpwIvHlRkrnc0BLPYBCTGIbVfxkRuNmgO31gs7EM9bi5pauf729rp/fU2TU1GkEq
1uixwmmgigLugOTGuAErOSaM/nGX7+QqZ7a4Kylt9BGKe7AFDcb9bGcoK5rlbvydsRIldnelXW98
tJUUA+zWSDBwBuGe/FSMXOcaJKZgsLX1e98LLeXK37NZBfTn5J+5dFd2k4364J1roLy1IAwiNEVl
V0yR18Nc6fp3zZcclFMY8rWFp48XtxLK8K7GmcPyWNbLuUlP2yxFmTZA15mV7Ri7P8ubNj/aIqmG
cIekESgYgP4MXVrODpE6sRrl2bAYYjD82sESdHNPFEhQWrKhu+J8vLBlyeBkERgNNAJxEylcnhYZ
bdWlk2RYLDHEtK6L560H6C8yCUa4UGw9kdjRvYgqnD3uiaQZEI/NMhHBet855ZNkG1epKzgaZkww
7WPRBNRSm1WYhWtyRrltjScEzTHGIuN9b4vAN7N5ZP16tAwvP3RXdL+xqYuocmmPfxuhNJCDDgCL
ZJOp1RG+iVyidcojMUtr69W5uqMG+MBwpYOxkC8qExBYYTAYPjOEtRlKGC4Hh6y4lc+vbSFGQ3Hn
AHjCaPMuA2Um53IvNz2sGIWZ0gc5eIJw4gTNqKCvLFqoV1KEWloq78oSsPlUw9z5JnHf2vE4/yU4
5xmrcByDbjAsNuMt2dV9ZaGL47/Nx84Od9VjIm8CQJaPNHxLdK1xPJAasqT0cuHFmED5NewgzO6h
3oSmmYPwjbSXvpfbrBaLOxfGNEjiMZ4sHVrd3MWnD42kd2PGYujgRCgdtAigN5i5o0eWFII2+yp4
Y0nwlJnplw2vXcRTMLJSIDrRl6BQK+BvJykvNBlio9qP5OIxxAhs64S7/tNPPJj4LwlqbkRSqMNQ
Gd2JBYMuaH3GqlRS7VTVhoowLkOXZU8V5umavTQyGjJrY30rNrGrOlJRtEWQAXObK2udSCM10Wxj
F71Mn9k0o2BFln8rfJsd0I798/weq7ywyJLIs/s+z8cyIW2o2eUr5orBqW48s/yJQkbVxExUEoOO
McjNrXjHP2hOZvGmQSwA1Rq+6qVZgBMoVDxh1u81a9KnK6PQvFYtLTCw3frSFtx48YyBPUPElCb4
X3ARLwpsWR5LGiawVLt1GXMfinzftQJ7yya2iSkBv5KZ8kZAWjz5eaNcLFBnKs3gtlFBFxi9SG7/
pIim4YP3He074CRObLuZaDalk3+KX8Ldv2ro4c5EzYEV91ennNs61SA3qquYkQ12KVKQxIJmgIrP
mzvTTqy3XJgFm/Pbk7fHLp4zhxqLmOQG8ABA4rGLLLWx4kA2I/S9wc4kYwDZuJ9s8MMhA5JQDWnt
f3qGsGAJ1PMYLVdVdfFWBp6GVqjDqKdza/ifVLwh+6vGVQ5h4ZDW6TFHsflM5m84tupzo9wxSguB
9j1e0Rh7G68bTwe2BdqPplA4lY0hMAflDtGpISygux8vdzGZerIMHRzGNQYFl1P2dLbfSGjl0o9h
WfbKvfx7HZmTUzzITmyDnPKVcVNCBe5aqM3sq/ocPW4d5E37LKSd2VcSYE5GMBWifST2L6UcAiD0
0uPJru8kG/J0yEP1L8l0VdKvAvAQWfgC3g9Ess3Yyd8NbCPQRIbAEaIKEm7u+geXnqpVWqChL0hd
CAJ5NTgFLMnyr6admm942SJ+cca4o50oGC5oFBhTjPtK8KACmdHRnqmrknIrVePzGrYwpDVUBm8V
HoJ8rKRFHgeFhhP1gy6XjQThsQl1JUatZtibdVG+bsDsoYWloqxl4Jws0gnREEglYW3ta+3qnuhM
sglqhh+Qz/oIBG3AKC4qc+sTroWOM8MGV69PSzBHyiIMF9NtOkGHeDxCocaSJQh/15B3RaxsI2O3
cYD4TPjHchlZPiPpR5Xt0oH1zgcuRIk0O5oURyp0k6pQkPRFS2lm2+/A2Oc3JpSeCSbK+tI1/Ndu
OE4SyBS6xJHa0AqE2xhwz5YqUF2NTHHCDHj//vFvuSiL8b8l53C5UXbFKMYam0bEuOdwwxihWVlM
emk3FcMWA6a8NS6jjIzc77IOe8IGlhvPeBA/n5onkLq22oMvAUoNMmHpU+SW4Nzrt+6QNY+Hy//5
SfjHid/5fgXAhGaL9+QAZVdoX6lv4We0UjA1bWyS7C7Q49xy+dq4gBJnlxDYO03B4c1nuFACvAru
FbBRJd+Sm+kreWTnrfZyr9jlN5krQsTz+3abYOs7n0SszsJpWYxVQSm+c7oX8XRwCk+2/UcIEeBh
Vm8DrVePHMPMo70DYNGCZTZt0p4mWDn15c+FyvRQr0gVuYYaQqBItQJDh+h26oL5+F7rM49gmK5L
gKIKjmQEhLGfHn3g6aVccYt+C3a+dqlCVOKvX467WqSGDlHeIEk0yFs5A2aae+q0VRNiP4TPV86N
cCl3gdUhkMNIAprOz/D2+0kF6CJEhrIPd0jztZefGPhdWqWMaxXlWTzXQPLPTsDZZ+5Bjz22o6+C
7C6VrdD3ZKvxRmQpmpeH9z/HB7bcTtgEwAO0SZAewkjzpc0qz3WSsBylkWNLHjoLQstuHDx9HKnW
rADmC10DlNWXDfgOszSJX7OVqZrTy4kVpuBwoKnz/2SGvyu0MpDqHBHdRoPClIbsqihEq4/Ujdth
UXwC6By/6F/LMbhNSyvaV9MIO63bgqc+t4Nv9MiyWBElSpyTjd1bPlRYvR4iQ2yiFAgn/rJH11cR
W5bOsec1ceZ9CpEoVOxnZDLqTn/Ova0M7lT1vDwBzCR6r5BbgIQ8v0SjSIRsFDRmcv6Cuy9oTKKC
iK+w8H85oFAAF59Y22zBgb01IPd/WfDf1rn3gh6AJzorsGA2MCRbGSIe8pvr5rrGEwETQ85mBXOZ
KF6ulzt7vt+FrcK2OAO8cM8wQcPXzh2d5G1bDHWBP2L+c765LBCcHfSpg3odRhhU3NvVEayWVyo+
5bAXtynCVpcF2JgG2nAMQPGhXBjKuO87HLzGCe8Gb9wlVnJCxm3T4SyzXyzqzBS3qGzS6wSiIaqt
sKkcqYKCk64lh6xU7zVA8dUm2tBlW0lILi1yUdqvfCNFd5S9cuK7H/hJvGPvMZznZhb7eOEVArZL
8dt8/TjQnGabFscDwxTQyWKzT3wHVCvjPCQDFpukTPwTmobkIF0zOvbkZtwN30C6AeFK/xp8gie5
nh5cIy/dXnSNe8GLHcBMt66s1S+NPjCIrIESRJZ+6VMl8PrG3ACBLHvJQ+extroMr6qP29qxq/FP
R1IMwUwDUAm+8zxlQSsCvqoyrmO33UvguYtuxgN7VTIa/K1K8Wo40CUUaNDGAESQ78gWPiaLwg7B
iBFzQrzCQWVR0lA+GEFO0VrtO1rRm8Xw5YsHSnlnRrnXeyWPYi+xiDB+Ub4w8dPIGb+jOARSZ+Ug
XmPOOcTA4L8oGlCQh8mAngDVLauEe3nUDaZDoDjISiVg5EV7Vqg9DNwHB/w/oP7w5R3Kb+FhC7vA
Tifn0ABgQoEbJLj4ojJ3pWkQlBuBX1dtLaP3gh5cY3pg67yuuKhECIZ1kFpDpug0oHQW9kBFmWSd
WjO3kVz9M5sRY/0oBS+GzW1c+XoXtrivJ820RPMdtkRPvw8Ah9jjTLgxlOLvkmvNE7zyUFqBu8mV
v5LpXNjlPl81J22g+rDLICBV6ojvmHHIPMwIusQuR3N8h1roTxQ6lq8jbOrZ3nJPwViB7mxWNMyu
5LIbs7thXXYKTqngNfg3hRXggqGLgUoA4Ikq34DuCqPWyjFUgRxi1O6gobhJTv2F9mYTBLZ8jDO9
CxX4KLQZUPLg4rwSVGAILmFLvyEWy4n1PeSe4Dny1U+U+Fc8R0GFHx10IHfB5sllAkMhR0MpBSzY
gNI0MFnhToOuE7jkUG6ArsnoMc+Jnj++UlYc58Isd31qaj6VUYpFjjMkcor+mPf6rdwO1sdm1mL3
hR1uM+UciwaolKVWqjfbkC6OVVs4VSQLt8uo/RNbuhJcLmxyhxHtrzmZspPN3hZM6IfpzhBTk6WS
MoBYUSqZhrwNdll1nLNPyR9GpZ/VKIbd5LMIwQX2JaH0DMcp73+i3LsS3lRRgewQa0mzQgV3A2tK
VfkTHIehPxiONTjkO9GlYI3eIppc+4pgJziJKkINDdC9S1tR2YothpUU2JpwJEIr1W5YVQAvRUhC
79Nvm4dwJcCguQbmF/RSWSuVW10Fqi1RA1gRAcZ47R6YqJL8xCYQujswK22WkFdXyAgYoHlK2aAT
t0Jt0PSQJAik+jcRM8zye2hrD5U9Q2pnfP8JjMuKj0Jz5G97XABtIL9bdQXsNU529D8P4PbKrPC7
bKbHyi0Ey3/YvKN4uBCeARcmuZQtAVtbq9MKxy+sPLUzzMrPrUyYoB//1M2jmaJW3aMPNGwJyqzE
GmBqWXsY4D1gpTjDWSg2GP7N8dhB66GE/M7cH5QgMj8ONSuBFFcDStMKa8riucz5aGeEWlfASox5
AExNWk05unUIXc5yw9Ki2X3ayTNTXIApsroWdAhso8wPgiyM/2iWCiIC9lrcPAgrQeViWZxjJrJe
R0oFW9FkvFKj2XXxfCVMzaFupQdi9Lbqiw96KN2SJPf0dHyMtGzYWvDaaTzfW85buyablKQ+LTjY
ibMpgTZecwTZBQ3ZQ3joTEr+xcWhogGNgTxoq7FJ8svPORt9UBMDl0X0O5Or/THj38S4iPMHRiS7
tdFrB/LcHvsOZ9li3vqyQZoETJXhUxF96wHi+9g/107BuQG2x2cGyqYFOS6YHOx0GMw0yh0MA1sC
eOI+NrN2DM7NcBe7EreopmYwU5L+szHj2k2k53yKHJkG7semVs/BuS3uyMkVuAn1Dt9oKF4xr111
X0foKQyaNyuPhlzbgQweyPixTF43DLOPwT0fLpyDO4AEJWOhF2BYvZkhzsZQyNGeDU9mKA9tFadY
eFoYg/S2hjkE0DLwiL2i6tuiaSOcdnDN53mwU9LBGabqZqg6J8wjChkTiZhGPX/ZWObKsQMtOeZt
8cgGEQkfOJO8DfOpSRQkT70dh16tOJpbeAYgA0rudbObbgMiV7b23CYv3NTIAmb1MaKPyVSKsYAD
C2+qLfmO5ik/wZqz0mzAG/vvNSrcOR/iTi58BfZ6tEwZTVmOco7vFvvKLS3DNsItYrmVc4hGJQEQ
EoJf4PDnbqO0iGg7AUxvQ2wbPAqYuYI2VL9xNFhA5HwGRgAsUTTgdxaXUTKCcV7sYUSt7hKI+plG
RL75HRQx9fxRNO6hvvO24SwrAUxDmwLgbgWU62ibXsaXqPRlIReIghqJ8oVAIF54iALomCBpcmpP
iU0M3ir/VIsWNyGjx0H+iUYCBi04o9IwSEOeR4rdCPVeyip7FMfBqgV/Sy9+ZXUsMcMACbB1eAZy
bgL2G81o5UCxSfM6BsSc6NZS1jzxwgQ7GWcBGlM6YG+A6rZNvOxIIZHm73RzdqDiCWT8Vs15xQsv
jHEb10w1PqGB9WQd1AqN36caHBa9v3EZbO0a+/uzJaWakAk5xZKEAlwmYDaQ/k1qcLEQ7g4Qu7gb
FIqFnNq0Fn028HBFJRAb5whAHVrj3ceOvrUmLvZT2hGfZFhTLx1rWlt1qNsfW1jxBNT+QHaArgve
IAu4uxZWtUJCUT69yaldeAomd+3eAYPHoZW30Q7MeS+jxYU9HlIIJok4a0EUidTVJgfZYZAVtUbE
JWBP2uQeWG7gaTiQyWyCbWhBaER8REYpa2R8sXpP7dgtoP1lgUH+DeOIduipXtnvN3Z0+faATQV6
ywiHKzUV1JLENqlh02/ivUyyfQ3RJ2mvzMonxGNT7TAeGVFiCuNmIrm2ueh+UDwK8ABa4N+VOokj
UuRsc6+hZO2mTA+hvm4dFhY3Gztrm3tujf392YmDrblEM4ltrp7sVAkzPRKYylpHBO4N+tLIULYp
yNkb4NJ/UBdDDIbHimyAkTuDZV6Vw5SI1NZR/esVzYRiL4ayvg3i9zjYSkqWkQvf0MC0IpttxiHh
IrFeYp5VDkeKpES0ot00YtglscCwLlnpDkw2PyEMvsxJNPgpgHSs+wECOO7Ix1TvQfhFKLqDvZ1+
zbKT0g1Ie51UBAyo233srSt4skt73JurMqpqBrk5BQAizNz4LkJ3RXFGKFYzehBUImx0VogX53aC
odd0x2CUubWVdy6o9DHAe7FslmSc+VKU6FUVS/g1GCQkuEoMm+oHuTIj8gUyedGhvqJeDzXvws4P
feLR6ckAndZ08xNs70u3xiNMJieEHwADfHIB3qhRNXJK7SwFti+3tVdGYwu0txkpDoMKbIv/sI96
6dSXJrmTJCZxEFTsI4DXyNLnzOxnf1cqoqfVmwDGZYxgtjCCh4YPa7TzPp3pWoeuG3MwCUOxELem
z9Sedye1idlK7nJHsOlgUqf0aszK2boHiq+PvW6lv3j5S3D5B4kbEhQYFUSNm7XdGR96ZQ89hoMm
F/hJV7HEnfrAjgC0ajdsLyPIpW0uHZFyEJ1NlcwO9eDM4IYJpsERMlM5Zkya0o6d4Vl700DkIGzP
e60719+7z31pY+5gTTstXPfkz+yERVYELjiPeVYKwZqto7UQEmNH6/yDcxET7VTI8IJPG7DoEmNf
pRvf4sq14luGc9A8lKmg1FAfobLubCo2rDv238vloplQgm86wGTT6VgXRzCk7Wb0+0I38BjzgQDc
A6ri/1jD9bRkCFxBEghOvmhrxLMflFkNs71b7pmwiWGBzGpkxO6ABm+DsJdPIGzxmT1umUZYaHHK
3JmdKUiWO0lxLXXvOFLQckfoJmbmDs/FM7nRgXMMt0gOV4oTeN+x/Aa8R3ih8DXrfuzwQ+NAxjbD
ldEFgK6ol+0pEOdb3cyVhPHSFheppXIQ50wX2PHpwE7amNIVo+PM9gxlsVWpWqlV68BzYEJDYSQF
Ch+MU3C7Ie1WZXvwQeW46ztBqcxCUuNgNyT18FxRNXbyTLhqSQjJegzediCMsNQ0UqH0iEr3DiWH
fCMtl06cyBcBm2BYBPJbFANWIubyuCAatVoUM5ZFWxD1Ygekuuq2va7uJBCcvWH0eXjIAzq+qrNk
VG4X1EUMiry6A4Ud2OgiM9WG8CqawsgDp6Ry1GQmyuZH2pUYlsZBoS1iEaLEp1QuppvYzxU4UJxq
e0EJmicpbQXMVWVEg46ont3lmS9/1eomeE6HSn0o/XKMTKXKe0cY1RCG21F/6AH1daphjm+Lac4+
a6FBrZiW+v1kTNpjW0wF3u1TUr8PIDYEBImWyTH1s2pPxwosNaokvTYdpYdBDzC6EaIBDKZ68Lzt
pAyyXNakFsNd5IfGQ5bqfgFqSy3zmn5qQJBH9OkuVqf+SYhayVXbcL6mta7cgHg88bqoaAKA1wm4
7nSUdj+BJs548oMKaEd1VpBWIoN3eqONr6d61j4VtM++Quw7dYBN78GYKdLUK6RBv1KjpjgW3STC
uiyOd4KkVU7bUf2rXorpexDH3cMYZr6bg+vaQ+dzdGJQSToNrYW93CvKESLTwWMvTfPR16Pp2AdF
8jCEifEQJXFnYaY8+6SDx+xpDGIBCG19fopQKtgrcMZXfegZ/aMewgGn5th3WQjln0rscjNs/d6p
x7q69UUxvoqlARgzww/iL90YaE9C6YOJKaXJMQFCba83mnpNDTLetWgCpzatwMY7FWr6IM26ZhVB
M92VdRG+0UgDkdpAmt2AJM7uYlLdGEXY7DQQfB7FRKqdWJtARDa0cp6ZcZvI1yqNhDtAEoXHqtal
3EoaEt3IaVkdkP5CYpLo4T5rxNCrpijZN0Hj74hUxDdBXLePxtQCjKNEoOczAzlp9lOWSjYj4Tjq
auA7jZxJthTN/Zchoy30jAN/H4Lsau+nVXYoK2O8HzXs9xjeYaEOhJC78BGfua69IBuzxyAEFVJc
BGVvCUQVJ0dte61KAEep8s4B5aRauIFQ5q+DGOaQLqwqEQoq+SCHB7EYg/BWj4Nhdicf1RszNoot
GNDi6saZxzSToikguIIDc5kyiRRQHWWojVYpCEw0QKHq7/VV54IRAqqNSIt/onW2eEtyNrlgGwhG
NjUVbLK02D9IO3XPBvDIto7C4t3BWeJKhWM+Ti00L35YSt+Kb/p+tHQzeaut8mZryH6RgoGLTESG
DblEwI0XSpSYn5JLEo6YAYgkt00kR+sCU091QGQjSytTbyPlW7zjmD3MFWJoh5GT8ZCKAIxcSZT3
wNeX1lzbsy2ZyvcATGivcQo9uRjCyAEEX7ZurxWPAV8JaoUyNfB4PF1uZ48aHKxOUnwss5mIJcVf
Mj/bKHot8iu2sDMLXDqJkXGhS2RYiJNPOkYTVPBu+jIENbck1ZYpxskSyl+MuQ50x9yN1wGZC17Q
iQHlMfeEFnxhlXiTqW5x+8+3DVOnAEqhtIvbbwGYimctGNu6121xDr5IJZTJ4+l+wyOW7g5ED8pd
BHApoOz4VxC0mfNZrXQ2cdG8KLtx17mTi2FzTH3+i5oF4ENgk0FeJqFbC1Dj5eM2n8gkV2ApAr9b
GH3qpPB7rTb02KvjeD3P6uD0qh9ueMYyT2NGGd0nCGywSh5HiSL1LJKh1G0ltRjrJsv25dvObvYY
Ofc2WTfZ97/MiDBpThS0vTV0cBb+gaHoqvBFfLRm+JaZuQEsbDY5AiRXuxq8xW8todeZ3jtb79nl
GYNdoCYAnkDZC3Dty70VSBpKcqzDWVRqqfEDtBK2dnIZPZgJ1pQCBtRYDG3UCZGCvlN02/+W9yZW
JH4ad+i9fy4QjMHRfyfdiM9b1bVliIRRcLArJ+44zNddrkuroiBTi1G3O0n1KrnyQPNn6m1lIbq5
elE6Hx+I1TXibFOV0fMs6CyabJQy0GjpdqUUKDalFHQyWQ9StXr03Y9NLXN6eCY0K9hgMMHMEQ+I
rPp0jNmAMEBnFIA6uvP3oBL20iPDuObWJn53GSSZPdSXGDPIssRd0zRtVGFgZx1wexRVQF0jmMlB
hTeCCmyyAc1K3ODxH8/Xndb5l12+1C1BIzyrUxac/xlFyFosO1sf/xiZBn1qJhXrC/e6Z7jjTgHN
LUMMl0AMb0Jr1qxpwJyAzwWnAk2xS8eUejGf+1D9MacvW4MH5oy95hR7fZe/b4YV9tP4sKLh2Yd3
EJjUFhVtQ54gUaQIuEKdHmw8jKfjpHLsMv5S8AxtkJGsRRMccNTG0IRGEZ9bXCEWtSL0GkagxGNO
X/pmk/BnmdHhIsXbBCUZ5AVAk19uX5DTogR1jM4GC+86j9GA6GZ2t93dXjvRZ4Z4jUMVLUSa9Ani
f95ekYE+EbGYzKTonz4+zqt2WFqAgukJuHq5INTifdIrgW4H5e9jDtYGYGbGfsvtVq1gyxDFMZKL
0YNLK7GWS7VUGxgZpKHZDse0BJYr2+AFXYu5+Ch/GuEPrBhMaLXmvmZrufosZCA2b4zXaSJu02Di
Idx9vHFrvnZujcuo5ESlTTzAWlGh/tfLeMtI9scmVhYEOkmKexlckmjxcXUpEjWimoe1bieFmIMF
CZeKp5XdbDbN5N8PQTN4htoH1sdWVxYGrAHyGbDy4dzyoOIMEgJikiJCJFKH6xJNZeX2YwtryQ34
BnDnYyoGKDteW6kppVbsNVwh+ev4inwU4/eJVaYAaQJKsZnHr27jmTW24LM8PgtLvYzw/keNprEH
KTnGauPMkXgM+8Ju4i03XJDqIl/DjYUIK2MyTV1wvszQMwhaOTLw6ptd2UvvVKdzgMW5mt3Zzu0Y
GsP618hrML2YvaVOddfeb5feVk4cfgswAxIcN1RSuRMHShhNHeoaA+9h54Zh7BhC4krK88dfclE5
xVIxeoKeKIuKi4DbDaj9AeEHeU+9MidIqUOtABNxO8gtmqL+LJJiwzlXl8XIe4DPBKyWH/jrUKqF
uoOg22E8XSeC/8kneOsG40aSs3YGQA4kIeMA9mYBdZ8nWSkLvzLslE73pDPexjmSNxLTNRuYFELS
zQRuFjgR2vVU9UdJt1OfmBXkDnV1Y65kzfHPLbBc4MzxwzqepBa8OXYWkNnMhPEhr1VXqlVPqlBZ
mlDf31jTCWHGXfgEIwmM0hvvs4Xvh81YFihE4Np6nN3oStpNmFIEK0D5/RWNZbu/SV5/in5obakg
EGbDungYgm3pcqlNpupTN886Jmh0gPcbK38in6ATB3p9lAlah2AqGdwEh026NT47RauRgEgEmhuM
6GmR6EM9t0CJALxHvYsqlythbgAEKjtGfzaDLBYET+CFlzYq2Pwp4IzyycFQ9zKNBRjtADNF0dQO
tdiexI3DzULE+bf8YYXhmABVRtue21OdjnNcFgFLgH2v8/pd7aDBtj2KyedUsMOGd9H9QPsDg/Vc
fJb8RhOrQQR/wYFBEHyAchQMDJOrPyoT/3OhUdD893/x59cCtHNRELbcH/97E73WRVP83v4v+2d/
/WeX/+i/t+V7/tjW7+/tzUvJ/5cX/xA//w/79kv7cvEHJ2+jdrrv3uvp4b3p0vZkJHgv2H/5s3/5
n/fTT3mayvfffnkturxlPw0qA/kvf/zV/u23X1BQPQvc7Of/8ZfHlwz/zmmGlxYyCIt/8v7StL/9
QsmvOK4o5GEKHUVukEr/8p/h/fQ34q+gegXFtIZxTmhwUfhIXtRt+NsvwOf9qqGujFkKAE6ZChi+
W1N0P/5O+5U18XAtyFAjwyuY/PLn4u9+uNiP74LN+OPP/8m77K6I8rb57RfMc1+4IiuC4MJioAqE
ZMZnxlzoLJLRoKekHH3BVHMNTP1kbOLdDPZmzSQFzfdC3Q9m1UwJ1AozQBcxJj2roFlAWbITJP+7
31bG76IS9x4amnF2oLkBtDaEuvZDNoO7KyC50yoAHiqgdzC7uf2edP1kQZx2NLtOJ9cNapDm7But
pdatYQnyFNxNffNYh4RYkxgW6r7qtML4LBVimTzFGfHf6kgaMRspt2nxqBZhRK6LTghvlHRGSoVW
0GRlg1gdA+gXWWNUt3diPUMbZw5iJb/t0QHVoX0aZGJ2A40dPXorqF4UB+b0uUUFQ8AbWA4FNF6G
3vBre2oH6aYIpeq6VX2hs8WERvTr1AZMCikhPSb9ykDMIdGV6CBskJXhZo61jpp1SQffpspcCDvW
8OqOJJob6vTNkN8ZdTM8ZLIau36H2ce6URXo9vi+iX5NYCKJA5ulKKBrMRXdAbJKbjGmpV3l5Z1Q
1MZersIauE6NgBiNZI/jKCr3Q6XJV5QK+1ltX9ouJI7Wz7MXYMbLNYS2dCP88Z4WBqgrZQrp3NFI
DEwlZSrJ7XaSxdKqprCWnvUa9fVPst6KqAATAVt6BH8oheja6az8o7Dx/1tAYPDW//nzyC3jQYvO
TRm9nMcD9i9+hANZ+9UATz4guhKAJCDeQNb3Rzggv+JqBYIWpJHo6ILv6K9wIMm/ghUeykRo2qM3
ILNR5T+iAf2Vgiwa8QXJDhB14Fb7J8EAg0cXwQCjzij4Umih4C3JuuV88TdOp1Fs1REKWSFpjCcj
mKp2wquSNOpjWIqQ7qNjok21RSqkbRDsiwZ01xwjL6T2Kw1okthiWuu4qNPAh3JDSHQh/zSiF4z+
+zyO9S6AZJVqdjQXxVs5SfsaBw4ltiOOSgqESeI3wu3Qkyq+iWa9UY69UJHgeeo6CF9YGeAa+mwH
PeTeKgiTkYaAAYiQRos8FAz9sb5SKiKE8i1exfJoV+BTQlGy0ODaj7HR0/DJ0KHMMR/yJEMLODQV
JYllKNyPQit2973WhClInHshjI0jRKGEunykCdHk5i3HXDp6kWbZdjqI8vTC79TpCIUcIwQRkZ8W
05dgFrXGzdSKlldDXTXFTguHOrAUmvZGZ7bqELc49qScTYwkF/UOuj5ydhcKiLSJmWFmQw3McYzj
2DelYC4Uezbmsv1mjAb1J6tAOzPaGaGQZLsKejL6ro4VAq6KoB419NIVH+RqbV4EKMWi/Ro4JWlS
W/HjSPDECOwWV1SCirE7yaR80/pWE3diEOTicwAiS/C3S33WPA9lGc8WUcfZuFXFMR73YdEo+iEj
ULZ77LtZCx05jlBr6H09J87QgGO0NIcBD2qmBSeERWCSGZhwJzIiQ7hDR7wfC0eoYxGsPWE0KG40
a2npJqlQdHs/LkTpXSCIlN8QZmcwL+ptMRe1Vc1qqD5QNOoJUCOgZJw8AUw10xESdlWI715pGFK0
57Ef6I0Cp+uPYZUFvpUroDkPzUGZRAFlWjU1jmnblA2a9VCReAdfvj4C9WL0YLNUY/8ui9vimzar
8rs6orJ7TbRKwSJruTe+yj02wmqMGT+wk0P01eUqQ++elmFR7rokgLpbAlaN3B5TJf9ajWKkWK0Q
TBmkViMpdUYjzNSr/8PetzVHiqvL/pUV550JLuL2ChR1sct2+dK2+0XR7rYBIRBIICF+/c7qmb1O
t7vX+Mzbjh0nYmZiYnpsCkpI35eZXyZnOoozEo5eWzYh74Z9TRoS9RuPVXLezLXxRQ2Q3rPDPkRE
ZLWhvYOvXCJIgF7CcCsVF02qiL6DxITW4lEIDvszHPytPofnsFdk1nnOfsE33mdthxDu3UAX7pdh
wlb2LZkwynQzexImBpOckDA+zHTyN6JhVXOV8HGs3uxgFQp8fzBRaW1F4c1TDf58Hgj2DFIfGwpV
a15JLxDZGql0EvmkEQ75OaiMEagPsO+huOQdAXuJFC73U6t7+4rXPtEYvvUahBKcs851HtVOWhch
qzCjljDbqCiLdFP7LhjtJTUFoS2fmsykCQINEcdI+520YSPuXYzmDEVnJl9tB6xRe1XVXUxEBrPO
CLOEcTusBQJsIgnkmhtejH5ftxbGlkRA9IHMpwC7wSzVUbmNHrawr2Zh1mC/SfIU4bX4ASRT6x0Z
uay+NMgQgshSUTlBCxil+pREwgcPe06K9DKFnJJqO4VpJT7jtqboSzQb1R2YclmNHFPEJtabjpDF
rhuYHKy4MRpGX3kbH2NXBPRrGgwLwOhmcHSJ6EsUAkrzusb6r5OS8bmqN6ye8WRD1y6YCRU+MnxD
jWGYDbIWE5PFq131ZV3Xvnc1hy2JbpBWHo/H2HLhZsRX8kF3kTeVK5KYvbIHJEXzBK7ZCjPmDaIo
E5Rna1avZ00JpvsQcbh4zcTzNeH2U7PUvsxNn6wcAkSL1TWqHjmDNYzZ7zWUwWEBwbagW8zRyAHF
F5mQlSr9ZsoW265jPgHACPLejqnd+pHq4lLFM+7YG7WbwYeZrhnGUdfu3jpSVmUnJHevU6hg3OsB
CVEim1ap9EHataK3q6pNspl06gEYXoQll2dDC3OJeBpRfTIDQNjcYXVPt343ON9q21g+4vwRbX9I
TGiGERGeKoaNPHPe+rWa4LBRDYPdIfqhghYNYKZbWBUvy47NNhZbtVBEV8K+eZwwRUrDsIdnpMeG
cU/EuEKbObVaHkK3DqYLy5EwhQwq9rRYF5ryzpfHaMahtwVTlbCvbSyneDuk67gWrJrbIUMp1bKt
RVEMKVyaIkFTZ2qK03YrlKvYnaPgvxZfxoRGyw3vIR3auXpEk5z3ephTcd8RRE5/HsEUR4hDFQ5e
WKh7KtYf1yHtIImI+tErapgKPJio72WGV5R98fmCf8V5g9cjgw8TkLSpV0oUpFMp3GsGr+1Pfet4
9aaapJhLJobqi7v6MGSLA9WQvQgGs5QJImH/bLz/USn4v7ODTABs/OeC8b5+/df2S/fyc8l4/pk/
S0bHC9AowiDBBVsdkASyrv+uGR0v+uNcTZ7rQgBdf/aJf/WQ+CkUcD6BlSSE2mdI799FI/4IZEEK
ZAzDhHDRQKn53+Xs/0MHCTzhp6IRvtRoY6H2SyDlQGASwO2fO8har1MkB35SbnBvTA3bChPCv2/0
4WPnN+PG9xBxHFTOsyvlvpXTXmpr8hahthne8hem2sfF9a/cxJ4zm6cHn8C/WzuHlvI203HYZPBF
3CSjv6vD6ljBfDULWhQ5odPDBalB7HPYUJwkXfMyoq/MiO1hCDiJER1qc4coXlDsKKzSCgeMlNiR
TPKyePylRbUaEvMlItO3NmnrzDHzbgyhKhyuCfbB9L5bpiCvwjHpctF55ILU3N02rCf3bTShVEOK
4cscWDhVEz5foxSChrVt+8eoXqjMiOMMJ2dg6X4wFX2mUxBdG0rTfOTNtOaCO3ByXCW4SOjgrmp2
js71Uk0G3JRd1yKE41OhZbjMuV+bGbk3TdyUTSIrrxi6GlraNK4eap0G56ISlWlipy+VCeHSyOz5
XKO8gaW+w6Zq14xh+CSiNnzxUsRLI+k5bbNgYc52RDJn6WHOegu/+PSi4+3DLANxKbVctjHSqa+T
fj3Hy/oQ82bGWcNPsR29xyYeAuSXzUJjDtxl7ks1OfVV4zv9KUI+8F21GnfG1iYx3EzWpP0y9fjQ
2SDWCFM+qOYu6tRBBV5FvgtF4TJdV6rSiD0WS2EheQXdHTrNI9Qo4w4qxgozDzY+Nv5E9+kSe1nk
crED+OthIpc8MI+C423m5Nn4bZxm82JgABAF3Xokyu3KWhq4j2lm9iLuJ5KFs0J7MhgnKY1yzPMQ
2vFG1fCyQUJleN+njt5rgX8gSNnfztLOBa3M3GDFEufRVCbYWxKbgoXRdI2J4XrP6iUqZnflhx5y
OEQXQLG6T2SttxoiwaxuV5hGViLB91QP4xYKqHXvq7U9Mt4GGetCqIZr1V6siIp7HhvrPA7K84o5
ZC36K4anirDlulBh+Gio7zyGHiYFCzav6cYZIrEnPoCTBRlYj/6KMPAsacV4YzoyPlo2xneU1/S5
C2z4HCARe8hCFul9uroRgxgz9kTWrWicMk4CKwqObNG3OJHxVYDlBAEYfkZnSJ5enhPNdHy+G1Jl
Ig31VVDH685G7rppuT/eULsEG4XQ6i1OQjWXJqhNBr4V6zHu6qpIU5h2WsPoVedHdZiRXpOv7TKn
fWHUOWBa9kuphYfc6T72LtGcYRRi7JbbRQVQWnq+eq4D7WxCOSwFKBH7kEi3vohchr5CDv2NG3T+
9TwoemzFEt8gfRrepZx8ljZerzXiGmqkbU/NwUgb5ElMGSWX6FZJ6Rm6o/0Ue4fV531euXGb9R4d
d8M8e/tA9d12krHdUSfwSmq79WlpzJUdB8AwEM1iOETM1asTN0/E5Z9MnVyEU/eGFExsfhRvuZzY
hTtPhQ0Xr7B9X2/9Rh98CFgPXYqiqYZZ+B3UxXjoycigQB3EdqEpEk1EhSRUG7hfFfXba9L17tW8
hBgTSAZ6aB2Nipl3L5VXvdZeCvt4l8OjJZz1ptOe2EaG+7eoI0AEEvc0u0uf8d4dLkdUNOcw6jEt
VTTZG8QdICueLXg8+tzmKlbIWDcb3lgvXzgGn+CIHL/VSlJshExtfjj1fodE/uYYAcEMoBQaxzMB
hWPuRyCSTlZLSu1JbSY/w2ARbAOhHxWw2p2gPPuHwx/fT62fLvcOGseLQkxbrSdZtHCse7K3wdf1
MoJ4FiTDeVQvPKCwSmBhqLIg/3hG8GcG4NfLvzs0rRMIEuFuF50Ww0Q28bQnQY0Nd6/neD9EwXZw
xfbvH/H5lv4v6/DrNc+Eyw9QrxTdXC+ePQXxNdVtHiXVR9/hz5TNr1d4x2vQlNpe467OVgXYo0iO
lhiu92evgvZbwh4g0M2a8iOm6KP7OlOpP9xX3QCKJfV6Ys0mScccrVb+/cH9/9r0/yR4Vv+5Nt2+
InH5XWGKH/gLy4z+ALEEfwMkWSFK0g0AJv6JZRL3D0CbELD58IgFuRBimfxVlpLgjzO6CW2bf44I
+M6H/IVlEu8POFkhohHIKAR1AAv+SVkKo/2fVnvsQm95do0CzHqmVyAz/nlVJMa0MVWThH2huzo7
v2nok0cjOGc6nADWTtd+KHpk7MKKSNh8cNzq1g9auR0hg8px3Hilk0wIxwytyWaA9/s2skE2ABDI
MN4bll3rvUFeGu2jdVHbsEkZ8AbSlwwtIXrOQGWYEFkv4COZZj7rqm2ldDdmBMlm6LqG9mFtVZfL
Ff6Z88j1Xq2V2vim4YeFukNhZT0edKBRHxrW7IDjuDkZqggFCzX3fUz0m7FOndOWIlQIkQMbiaqh
HHUzXgATY8Vi0qDwF/R4kBfg+BUTdm8oKDIW9LbPmmYM8kXaqIxd/XVtvBp/EsYjbL3qtugoqrMs
WfsUbE4CGHEROKz9eCpHn/N9O+kg820qb2WQDnkMEeGmZjzddgFry7lPLUZT4DA1uuhLJUGQjGiW
rkxYbEoR+M4mitCkrs70BNUBR59g6E2y2rRIhnUpI7VOpfbJsAmaetgODI8tnEh4ZCByMlKN9nqO
ZrjcCwciMemEWcd5v8Wc0XIjdIQvaYUgqqnI15RxZCa7XF95pkJ74fa8aBw7FDFNYObpVl8HbeEe
KtkjFx3Kfqc5MytzbpXkOdXQXnRBwr9qlHQlos3gz0cHPLswdIqmVkPpr1Gwm/0FaY2ULPkI3tJk
hhuSV62tCyHAHyELVG84WdNt5DfuNkiWME/CESOctVmflfC6ISPNSO6VVstxsn1yEyoiVFYNi3vs
VAQjf06JLDuniW8SvxbtBWpBb0PWrPFieYDAWF44dG6fEflqdm3lxYfUJOQZctLqOPva3aohFM+L
j+nODLoclHCiZs3W6yd767Qp/iPkrE+zlT3EJijLxTmJ28N3yIFKQV78WUjFT6Jtwmvpz5jHjEYz
ZBaQsQcoR5CDoSYt44abQ2D86kogvXvKPLh8H93F6XYA8BHHNNTurenG+ujyyd2PVA83duxZaURX
va1ni8AMvZC8akXL713qQmnQJYj/YUY8jxQkGbOBuXD6eN3ipOnqok+q6soV63J9hkJF5oT+vBsA
TeJl8kjB3YAlOYqj4brt/XAfBqM9JmQylyP67EMUWXo3c4akeeb1B+OY5g7KEWfrrdKi6wxrYZEa
04tj2o3RdTu58YJJ71pe9q42CrxIYF6D1o2Ppif9ReXw8WbQSb+1QwCrasmm+SkGlnlyopo/0lVg
Oqqvm+S42GrZC69ZyhWm9XOmaNy8JapaTo5ZnZtkCpMti0Jg4FqiJqj4/IreKchQetYnd2X+mqt+
mPnOWZR/mGPNaWYUc45DOldfPQj0HhJtpjLRCq2H9jsPGQmhthUgw0D3+cpBWGZtGM6fh7iuTjDZ
N1sbh72b9U3cX6YMBbcPU1gnA5S1NsXStvUNYsijmxYvWu7QKDjFXDml6ll8YqzuXt1wokhQwrSl
zCga/CfWpel2MsQ+8UhEJItY4o0HUhn1zSHR9FWbxtk1det9bqsFiwl9qGqLqE0MRTsUYTg1mI3I
JLZpzPhII8uocfV5wqpBvEvAJwBeayK/NNGcrBtfmeFQd+6SjdYMn/3O55uEk/FbGy9BhuE0ITKB
rOp9mjLvtuJSf+MYU7yJULOURgeG5SNeFLjEC9G5MDundAMaYtYFUuwTU8yVP4DRUE7OATNuJabp
jlHrjEWv9XKV4s25GMcQuexOMBy1BtCdx5OPopniiV538PXfpUTDJipJuu4BCR/1afZAxtp1aQRa
dbJc9uuA6anO2mTfVmje0FpMfRZNYQNbx4nvPeuN+76rdJphBougSBZOdIdLEZ6xPhowly9M/WmR
sfdlDmmAIATX2aUDafpsaWq56zR3y0jHmDkDHl/n8Whg28h7caiJFx5th3IXtIK7BaPROEDTCShi
Zwb+6bghReqBE1VQfvYwIk0TXShY8SQw7NAKbg9JOvX5tIzeEXorWo6R9S6nQLq3a9dUuR5kcy2W
nj4sXiAxuQaG5UkRoi9WraK3AfjpXorVPvomERdwz7Q4ORzvpubaHbIx6eGCzIS+o2kLj8KBz2Ij
1AhTYjO5K/oZh7DDij3/M94h+Yw/4d/UsOLFqmx6MwIygunNuGDJN444sER7N6PpgazHgiJJERGq
JE+nNLaZJVGz514V9plpFueRhQxDns5QX87eTHdAnps7r4vIhsKv6yuInvhxjnzJN4qJ9DJtE/CW
I4+fxiloL7ye8mcPA4VPHVsnoB5jzDYeAJey7mp1O1YJf538EAS9UeGuB0kjMnruNgEFK8DW/oRE
O45UCz4D62iCZN02JBWblU1TDmCAFtRUXpKDsmtIDj4/2jkdjxH+osJbF8XKpyFs/BL8Ch4FyKex
dBNKrwYn6k0+KJ/IXEswBLmtqsZkPsKENiFWWelOK7viqaxYBgyiunaXkH3CwKL+VoOH80FCiMpk
2vhL2Xez8za1ib6ZZBJfVqyrWWGk6x1N0rRYAi7sptDFO+cTx7rYVYc+XjLqje5xQsZOSfiSlIOK
0ps2Xaslr0c7IBNcesbNwrTvLi2Qx0syyTVA/EbVTfvWxfG+nb2uawq8KK0uWkzG7bHDj/22xfKU
2RmUe4F7R6OzMYyG63kU9UEAZtNYPNwjO4/5QVeM04BYH4wlzWM52ak1WahoMkGG4czNdYQ4KQQO
8Dn6lmDlf8b7i8MUehU0NKptu4sVzwrOnTN0JZlnhb1yQmEeDashQFG1uw4ZlVE4brBXQPrtyBqx
DYmJMdafTK248mOPAFGaE89saVClFIc8AMcN5ZyRYnV50mcrpBd36/DS0ze8I8cVWmUzQZIRVl9W
DKEQBt6giUOYBLfj13mBsbUcQTPx3At55q7iSsUsN+pODp9Y8qCrO2SnZBJcRVfnPRbVsBxs/Krq
W89vsMelORWgSMDurvqoWXTVyJMa7kQa7dJIfq39OTeo3nHy7R2ywX6RcfwS496hd9/y2QLzHG/w
Tu3tyB+DeXzowvkinrwDCKt7hBg+xJJvbS9hlrdu1Pp1TLZtbzPPQNvqOv1n4aonSUZUTNO9bI3c
EmbTvdOdgae0cNY042D83Y7eueCvLqJhaMBCBg29nPz5jrd0x+S4iZxhzjy2IEvXM6/+YmRBexs/
tNM4vk68KTn27YT6yxcsHrsxdXzt1w7GvAeFYARl3Us6NusWEA62jCqodcnCKcqQ3YdorcZvxSYc
+H0TMf7SkBkGBk0Ii59ZQ5TcQbrTcSSG05kXCA76FnTmZsABmM8xm3IDDY4Kl8ckmG8mEP75anl6
O7fR0GV06tY8ltaW65gUaVOFRy7i6jS5wHsnA9VVvSqMAwmebrjGHKMdYlKqePhUjYgcMeDMshii
pTxu5npHMViXi8nRt5hVnm50BLy3dXHUxAnfRJPC8x4AYcM1aNyIPkB2AbEvUwJZVR8pheshnJiC
iQLKV48PlEfHRZCTqJf0ANuA24GYKNciXWCgl6psNvoJxernaU0h0xTV1mHrlU6dNKPBmkeYQs6a
1VpoceESN0uc9m1DXhyNsoEH9eM0YA+QKU70BqQrYPsI9GXdV1m/xNjpg/lxrfBWh8IBczkjWW5M
Wb2hSz+jtzAg/gI9ZdESeMVqWl7I1GPF3A1Ps9fCGCcKxH2cgE0NpgXR9DEah6GLX1YcxFk7QJMC
EBD62ZTCURSGAlvXBMi6TN0vSyDg/4KQ4WKe2jQLOZ3zFoN7+7FrFVhZ2m70OIVPab2E1wv4uhnN
2KLeEuTLncLa1hdOooNj5NPwsRHBOhUOyq1Li4L7dqlk++L2LpKNVkO+KNINFyH3Usw78AoG/JHs
Llk18IfWId5VKmtwHTPCsKKtAtaZ0ciBoM11UEdi1FFvptX1rgPYH1yIuQb9QScaPRgBkXgMx9Zd
RJrzU/NDupk1xSkPGpXmcm7Ssx6S3Q5QoBQmoO2+E2nyMoMpPw4ymu4Nb6sy6Qb+2PYNRsTc2b90
bdCDnedWFlj9DPWmp/DTvh061DzxfF2nY/KohVrvnFD5Zb90Mt4HZCUPIvXTewXniosOmwfcfCKW
qnzA+11WWgh1BYmNeZKrP1mA3o7vFd0Cuc7WP7MU+Px+WnoNhVm5Yzq4avjV5G5qx/XhtaFC6W1A
vRu47lvpPzVR7HeFT83aF2Tt+s0y+U4uw9j5rGMav7qT0GXddmh1JNDrfTJMKOnjWPR3K8RvQeHG
pn90By88eELzPW0ZzqLBaXaeVUDN9TwqwKeIC8WgtJrC45KseM19n8EwwoAjLmMnMSVzSJMj1VXv
AndNNpHl0D1WNcwWaluBw8Z73AeND/lB4GxYItQ+sMODci3NOyrnt0R465Z665I747S+un4NkwGy
+t0FVxKJEABSG7yi1XAhUa8fPTLB+j/RiMs5tz1A2qc4g3tBe+13bfDMolXBbNDyN3RTzeVQTesO
BUp75c0uu0nnVl00XEMwb8xsvyYLJgGIsRRWDThcC+V3/GIVqblWM41hmkFgNNwqcoAoKMlI7I+H
1YYj7Oup1Z8IseGram18EcoF5sB4OpcR+CKQ0mkNR1g2lKMzuqWsLHiWVBiOfYCyQsVGgQsybZLr
sYPwpEpm5wHORNG9btFHQlzS1zMUmp1+0zPG0YZEqQfaLYHexFFQsbynY1xWSgR7uDHgezBK9oUP
0h4GNLalpxBtAgiaZUFGAiQGO3+E9nYTViCgNpWWKZZsbBPUWfNc33vt0naFGBmDA2TcOVE+9VTc
TgKbGMY4MTRpMLeZNwLpytCzPUBcer0wH2mBIRQ6TGAUllkfbYCHNiRcuiLywfsN7eDkS+SCC6O+
rAqMu+BtcJ3hSvT1+FjrObhxBV4syDlrGNZj9vTITS1KMcfr5bnXep4FBPL4SGNy/8/RznvR4a/3
8uyfZN0AB88SaPX+fzqjqv8Wf//P0HAnfyvhLl+/vcov0+u3f91BFfuq/iXe/vVdidC/qnfgJ37P
n+AnFJJ/gFOPfDju+QQkOjDpP8FPWCn+AdU9xkC/k/VIY/03+OkBF4W7AwIswL9jtIcAsvwL/AT2
eR7pAJGPcM1zAkT0T8BP3z9D3j9B/fgVHhwdIriTwBXwvb8t5UBuF+E0pzicLzEgrnGU9mxXMwiR
3bs2BQWMPSYHEXcpEnT93bVxHsdAbOsGCFCPnqNlT+mItGARz7Bsh+qqW2Hn7G0Clp7m+tKvvoBJ
zkf0hUlk86nZ9OtLHHMgAN2dJ6LNOA+lO77N/IbTC9+9jqo5lynOjerbQpxc9F8DJAYov6B2zUYd
QvndFR1wT+gCSjHSDJP0mQK6ivG9HA4ouV5eOwvCH3/XelM3X+Z1zCYGS9v0WLffQi/OFT436Ny7
YGJ5aPnd6o3YEW+5qXCLMvkCLOcaMvh9b3SBnJbrfsLHR/+LWoqRrAfwYNjy2jg1LAHIEfY8b0EY
Y0sPPre0ehHRLvR2nMG42560d0w9lLMir5MNUTx3EDNesQf0uf2IPtK78eklmvAz7ZdV5i7h16bf
N2hWQ3s3EOBEXraa5JDEXh6Ay4tGuh3QDYSSXkIDC8UjrI2iwQXeCG1ayiAXYHD+izdpe6OCV2DF
me7TbYiNBkqhnEVuwdy2FELnlizH0BPHxZ3zSbKtO4BE83g5+H1WzXHhdW0Rm1t/gjHx+qgW8jBV
qZeLGWGu+lOVYLoIXH9Gx2cdGqyFxWaQRB40E5/C6SsQdLD6kNzJ9k75bIfsQByzrfMyCPzJ1L0I
4j2Na31aYvj/NpJctQ6gwNS011TNFwAO3hA2tDEwlACiHj/UbLwJmseY6lfUWzniLKBcNBehHoCd
+RkBDKs0lPdojUFb90KUgatygloR5XoeUQKcu98M8xPBkUlQOhGg1aODo8//MuDzxRD0siHI6xkS
V5+XodDQfAEVqyGQjUC6hxCPXvkuzycuD2l324wgw+Gl5bEdlfXFBKOiFuIBv34ZuBpz4/ptDpH0
E+jTjUV5x+fuT7oJ++LvhzJ+4Qbx8sLkEggC9DkQZL9jQpslgubEkuZUoQAB4p6A6A98izrFXlRT
v5mrG179My9iUHfvLnom2X4g0Ujb1xP0lc0pRMo60xfDiENtPPxAH/2O5P3dvvTjrb2jPQcGLC1g
uDXQvaVOoAogtts4dxWwcwUfhxohigZag9i8JN6wraP7qP9MdVBY62EpvjBb7fHSfvDAz1d9v1sS
UP9IGjlPTMVnWfwP956Gi69l6zWnWb3o6c7DZC6L/9S3/ccv9V2g2F8P+IeLnPmqHy4Cv25le7TZ
J9xiggJoY66CC4qqO3M++0/rpkcfln3kYvoLIXv+Vn+46LulFDlVGqHwa05Rt03ZNUmOCAFw4z8r
hv98b+df8/4BxiHMVHB0wVWQvLuMXOVs1sCy09mNCTOCGYBUCto33uI1r0Dff+gW8LuF9OMV3y1X
20JzqRCecEqYt9XDtY3T04TIFLzyRYxplrkLwYel4M4sBGjIbYbMIvVlCeFTht5jk/IE7aUcIRSL
yg8W+fnaf/c03i9yaccAeBU7TRhc9MqwjAAyXehddAcGqIRzwnBMrj645u+W8I/P47wQflhdTt+i
DaS4Jn0VY54+mVtetlsIrMMj7P6S3C3gYQsL1Q/enO+T/393r+8Y/5BXfuqcrwvW7jBvu+056B0B
eduPnLE+usHzgvjhBpsh7mJ3wRfe+vcyxfl7SIfbDx7i796WHx/ieWP+4RoqFiSpY1wDmEgGHPU5
fkGi4T7Et8ZOZwekPv/Q4PeDhRy+o6k5JlSSaFrYqTbLQZsewGybJ21/dIIdNA3QU2Qf3OV5o/mb
ryx8t9ux1kBKhqjxE9lqHLCb6gDFdm6gqvzui/LREvndafbDQ/3O0//wUEeJ2aXB+365ateXMK1C
GNbHgpoP1kf4bgsyZFz9keIyVbOAbv8GfRv6Lf7Rwzuv518fHurqs5c47C/fLRGNaXzYerjsxPaA
O8K7ft/txAk6xnMwpF92++TJ+6RP7cdutb+/wX9f+fub+MNzJBOCsmKNK/tI2+tvvPsQEtgL59aB
/7Jbun7GMJD9TDd/v1p+c78+TOKhO0Yzi2Lk3WKpJhMtqRM1p45jgZinOHgNKxBWvtwk87D9+4t5
v7lHH0NxmNvB/ACy995dbYBoWWIKkUFAZN68Ek7bIPTOoVizk61XgcWce/XV7uTyUV3ymy37pwuf
35kfHm7Q8MQuoWCnXtsbEw1VjooQs1ivkIgdKhho6Rp8YEMFXCBhcb6wIyZQd7NzsgCBPngIH32W
dyvZtYQa0uAhVJ/wCFTWw4O6zSX0xrAdVDcyd18+VMP9Zhf66f7fHadg3LQNOO5fbRABjqzx+CDy
c/Bo/IDHsKHhBhaTZWILH7Fajx9e/nxL794qBCz4sBfABOTZUP7nx9+DHvChCWq+X77hhWo3Z1c2
cQlz9zBLUEoU7kcn5m/2JVwTGvjwHHPtk/drzV9RynQWpdHAc+Mg6LRJQHS2mSNw691nLlJoMukJ
szp7d33qffQ9cjlz54eKjy8ErGvdPmLosZzY179fAv4vzwMzoClczrwQVnXQSb07VW2QSGkhocIk
dIc5bJN3IxihFF113cf5GkSPNgn2GOfeQMvygtbzwDE9SZsoH8iwE2Lcr44tvMnbNZYVa0tKyG8u
mrODKNQy24o7H9U856f10zd4/sQ+5hCwKSJE9n0870AtNLA6jG7OceEVvCFATn0/ON0PHTl/Wavv
LvWu1Im4lD70MdGNWbtrNzgC8s9irBgxaQyxJ9kQfOi98cu+9O6S776PPhpZ05zvbpmfkgFBMGu9
6cWXse72GKT8wiIIrTjbUh8JZaZ98dcph3tjvjCyh9Pyp79fHe884nHmRATmN/BcRWQSxnTfO/vF
csU2mcbBDW3fkrQ9QXT/ue09Dqvbt375ZpxvChVvOnOeyWDbp2+LDsF4rllayzyNGi+bz9SdV5OP
9u9f1u27T/buq4mTHsNhSwDs0klOcQdlUmIvzKqvYgwNju4IyfK1TZCAwb1TlMjdf5F2XstxY8m6
fiJEwJtbAGXpiqRISrxBSBoJ3ns8/fmgPbFVBOsUes9cdMxF9zBrWeTK/M2ARGxMm3Nlgj7doDr6
YaiIoWJJQ0Fa5gIIfZp5ilPGSTIOffuzNuInTYX3pKKqXk+OgFCzpcJogjUSTiLNUH8TCuHXnCb4
yi/5tHH0Gc9sgWaGtq2hePPxYivyKMuUuOlPQYd1rD9QsQpER+x+1F3qxHMbIRV8VKOj21kQAXVB
RBG026hV7GaYnCBW3f/yBy3S6AAVR6Mfiv40X/SS6sSbYZ9H7ql0rV3fzdZp2/StN1bmYW0aFlkT
gCWvLr2yP7Gn7aENnM6PnSh4Xhnc53X/MNvqIpeWBaXvU53BzUbIxk20nUhx0bb37O5pltNPHFXc
XI+5FnLxFcmUth3ClpH1A8Sn4YeZPl4PsBCFnE/7x0HJH7cQfSG1T2Hl/hkU0NEQdd5qdPvttAHo
LO+9zaSsDGo+ph8u80XI+ZifZUO1IHVWYdT9qc1PhedTrItsPX6QgnIl0OeEbxFpnt6zSOibhLIB
pZDtiKx1vkvI9UoBuzLPLsNNcFM4LBpsiOtzenF8qM7O3Ddoa8uPVd8AvYvViClNQPGpCWAiFBP7
r63xH238s0iLCxH5b6MBczqff80GeWab2r/mSuT18Vz4IrBHzsIsrhkjx5Qj5mF3misOk0u/P7TD
m9lDYyZRqF/Hr3jmIm+r/lh7lq+GXlwoWTclE8CyeXt6Teiqqn+M1N9qEdoomW/NEyYe/m4ic/Ty
8Gh034Npo3Z2jKf19Tm4eBDPpmBxxQT1FNbtvKbxUCG1+F3tB/d6hIW23r9PIqo8qoZwIOJvi2OB
HAFa2cGfkyj8LLazOKtuK79RDf4H0sjK5QH9jbY4Gl09pqDRgI90umxLCh1dw9gFA18JUFSjB8KF
6nU5Niea8NtWC7f0y48CYrzGULiT902t4C4G6YYmbaKwCpPHh++HOr7gm0l2ApVtFG8mK39NWx7+
Qw1/qduLbTqCmGC/pjQU2nHWajisTOOnVHE+82fTOH8szs782Iio2M+foJkl0nxpd80eqRu3ePoH
Aljz5fjpJjuLtTh/pQGLKwKVxf3Sm46xDR/n53LFZw5F3fFm7SEz//Rr4RbnMBNov+cihyFtZMdv
9S9NnIDHWf2Krw1rcegqLCvzSeSrkxxgBqiYb6FEd1C34NAwY3LXSjiXr+mzaVwcrr7TGkWK2YvI
mMhO+VQ/5u/DjfJU0wdKbGQD7kLA7Lb0bWWrrIxz7uOebxUgbwmKSNm8fDPQbT/tO3uWF7A1J9qE
+AquxFvZmnPv9jyeCoDTT03WLzk0h/aOFM2ZXQWau39gUL82tvnfnx2DpNOmQkal4tRtp/DfZTgd
pUemc85V1r55C536T7fXUhnUFINEV9s/FzXMFlvBMSHBojHar9fi5u1w5RiYi6urySqQzhbbpTTj
tw6Vbi4VXtlgP0MH8Nebid94WCXb66u3cmEueehpqfW5yWP5JMTSHRKy28BcrZ2uxVjcJ61A8Wr4
s0FYsqMEIpX82drEB7AeCL9wOd8J7hq/7XIK+Pf4mYtrxQsydWZPM5+/0/t0k8pb/w5A/df2JM7V
mNOaCKI0/8FrC7i4X9Azruoh/3NF95vkhFqL7gAndJp9UlOXGbeIPkobBFSk7do+nf/0MrQ2ayYj
2MTr7c9POzsWhRnKbdE23SkOBlcu0O8MFXuA+zLo4IEZL4Xq6/vGmqX2PsckpIZGIqq88uJ646Uc
CtkkdTgGKU4ZeHcVLCQ7GEtHHo3XonnDZXoTq08FD8c4qk9JKR/8Utl5IRSpXNuWNFh6vdpP6M81
0WuQP3iBeK+Lt7SoaHCOe1kovljQaDtLRBcXDZtS7xwsU4Al1NJdqyo052mgVPF2iqu9Xj1pE8x4
cijTAHtVycjBdPZUN6jZ/ZHNs/EvsK1sg94QygRwoJiUboDQNPyq5eeo++EJBy0Md0Ko3EjqA+p6
s5QdGkX6Rh2hIssFeFEJ3DlU7uC2GlFQ0XRYEiJw6d4uSvQOpmDPsu1SS9wroAKEEOsb4Eb0nZNa
A9wEnWIUnUZ/8joADh18l6yJd5TZ7Mb61epYvuKbg0rJS9sAYlPuwlraCMZ70WZOKI5fphTTzwDZ
7RiCWISIrhD3OwWUrRg8dbMAWT3afqwcisrcFMJu0rtbHpG4C4sbL2+AfQobI/mGNNBd3srvsRE6
olXtTf43Bl3GjNpWU0Ouy54kuG9xTMk8jPnj0SZPLXJ9/TFL9N2Ae3higMwvVGcoRkduFJsyz6Yf
kcIXscr1RWdq+crVbeiKfubQ9MdPIdgPdUByFdGoeRdSee8jwzV5heuh7NTq34LWdORUQXHoeRpm
fa3uLomfKLcEkcdjCua2ptoj8gFxjeGREp5QdmMryMIDVmV7cQzui1Dcer3oDOA8auYUcynUZ/ai
XCLU85pW9Utephv0YsCM/yz7x0FFD9kL7scU/eWotnUpfii15q5Jza3g61+DuTplfJfG1hHbygZg
uUsm/s/jO1C3Xd0WGFL0u0r+2WqSbaBGlkRfTOh8pSDuU6O7nTUnQCVsoEGin0EPPkNVWvmWCv0D
TMQtpSYn1RBos2I4SxigQCoQVPDX4Vc/9ezWM5F2gnNgVrscuvoQP/mtdJNo1S4TeDZHKkpsg7fL
kxAPIWFn4FLfD9WvqsqOwJbsQAAG+6QnNOOMV71PHVHCLqluoSoWOzGQDroSufAzAO7jXWNGh2RG
GilZ8y0LhKM3aK9TzH2tPFTRPpkeB+mlNX+KKDmNSXynytJPvwVJ3GiHCtJnFw47qK0OpLbU6m6l
TLgdJMPWxOxrGr6COT4lIt48UOjKBDN0vX4NjPYXXEi7EEZKgiwEAumJZGxTRTpMRvZLrLJdo9Z3
/dgf5MECKTkQTd1bY7bzwBpUAtjWZGNpx157M4M7WWrsJPje+78k9VcQfbPQSQBTfEiAeRcGNLCu
3Mkml1Mqf/E6fxeXZIBh9Sb3lAUUoC6dcOuFgoAIVuuqQAyjRPmqjz86fWMpP6Xa3yEf5uReAwrZ
B7hrbBRArLWebPBFgx36PRWwVTOm7aA+NrRBiix3tYQKUSbxmKMwjwgxBCj6+5UQP04FOkZ3UdBv
ew2tTy+44bcHATpYxsaMb6WA1whQbr8NbFF7MvNDXuROHZvwQuH7tV29N/EV4xYwag+UmehE2b8E
/ZSBDQnyxrW06U5XH8ptn777KAGLv5pCPFQ0v0oj2QrRnVre6O0B5qduvuoUuCcr3XRGD4aF12h/
lJRhh4nWJmbnema8lfvHtDj51UsjbD1g543yIJa3qHvZU7b1w38N1vfBvw+j+yh+lzBsU7PXLPne
QDT1UGZpARZPLQO6CdRflngL1Uo3XyrvS1whMwZdrZMfQjE/hL5iJ2XjoJ/21HLBmPWAmprOWXr1
dOARGYD9srUNEiJErDdi2D7HswZgio2rgu7iN9W7i2Ap1OM2m0Q7bnCZ9RDC55YutWTTxgCSkFcJ
CzgF4q0q8sxvBDsnYtgmjp6njimBMZajnZWLriE8lgIYeN6rPaZ8bYTiReJkMSa247OHvp4qJPc8
2g6GHL9JSIKVTG9e6luUsByAe2CsfeTYjlmFFANcQytXXic8aKfqZRiFo6l0B6N9wWvDlUZonqPp
TAEYYgOiigHl3/ye6Ucvf/WGryn6J8L0s0/haia3SXNKxgAltQgo1sYL/HclgeHAt06tX724/FpT
6PIxF27KeidF3+Ly3UprWm/Nq17eZgUmKSnGhuCGjPYpHcTd1DevltHBfPHtsK7gCr73EBDAI96r
vfoNvd1Na/Jmjx7z8W1qG7useNAY7XMq1fB5tVsVFo6Zx7MMHhJ5SPKVGXKv3RaewL6AiuJJylE0
m2OiHDT0Dr2ycOQ+2IyG/1CVT0Jp4sGLaFGCFuRzCzavKLkmUKbruAWFLNwgzWIbYnIPwwjpu7vE
oPhsOICfnao0t8pobC3xLgggkYjlNp96p/E9N5fvlOEYA/7KvgYefDj1YNXHXn0o+GpY8nNT3Rfi
4AAK5gIcWajH3Fdcg3yjLiwnVZTD1D3iA7fPwhatnmMsQkHKn1TT30VS7rJBeobdyfKdFbGlEb4u
vfa2jdlf1kRLRduNuuTMfDm13Sp8mLEqdFKQpNOXoRKPaqYdYwtMszErNAGT7JxiUg+i2boKoE8B
8N0oexv6mm6SIzcHqdAK36T0bYxrR2l/oC0Ok6HBFVw7oG+S5hRWyvjVLHgYzcqR47GPkDmvwVsL
qsvT9w596k3QeujpADsN/oWWoo3s6EYyXoZcRBbpRyw9yS3HRaAP1QIFNFBFgZkT442R+jdS8aIL
g5v7t1oCQsg0Dq0M/I/fPSQpn9vBVru7oM4dP7tN1eDFq2Q4R+FRkL8Og3oTteqmpqJSKMU+DuB5
1j8QhtoJXfBUta+aQmU9zF/qQN+3oXDw6HqA2d6gZX6iDr7Vumgjq/GxS3+0b8rPVuL0D6MTJ+nW
t3rIJ18nTAnlokamzWfiHtXGv2mNeAct7NB31Q+fRo4pR9tY/Kn2yaYjKxm8/JghmdNbc9Wh2COk
cg93jTwPApUGdd7fFXwAE8hBuTHZSfirsMgn1H00PmtVaidpS9HnyVNfymzazSp0M9VAuBUR8zJG
454mC2h/5KkM3Eza/Kc/Gx/AZKnl8Sjp/Nd6cD8EWCQbP/LS2Oltcw/k9g3mvN1Uyl4s65seDTBU
YzYZ4rGpHx9CMPF5gFdOIm1wurS1DBqnWNmDjHImFDyEKWyTu0HOoCt3xSaLLTQx0YbhCBfB+zQO
lL294xg1LsQTOP3U+ftmXxUaz6O9UpkHQfkh0OpSAnXblRrXpGJrZI1J58O9CAHfvrc0fA0ugRRC
mqLUTh09YNdCXvvLFL9LwrM54WUY3I0qnUxFY2NmTh6lSObsw/ZGRD3BmPN/RBK9QLYD5VROdz7c
HO67oWT5VHGftTCg/OG+Vymv6f6dBuY6649J96PvXgOISD7mSsHdEMV2Y/4L0ZdafPZyyR1MwfFL
yxbCm1QCf2pIO0ukhJsb+8go7gAob4H2OWLf79SmPYSxwA2DBJo42hay1V3ws2RCgu5lDL6j4gR7
YbInEWbrlPIRNH+HReDIEM+rtt3H8bS1GtOJff8NkTXeKObGb9V9CAa2RhE6KWIHFU0389JNU5g8
5Bs3kBG39iBKJqzokPNtKmAN9l/5u66kvNVTbXu1eosULXxnwZGHeNcleHQOiB0qXDUj5EG6Fqb2
3GYDukJvek9CpyAeIH+Zkp+J9V1svmQ+kFcVykP6i2tqIyoPA8zsydPcOGtcXztGacUmZkHQFZsa
nuNIjTUGmqdARcMV+Oalyh7tOxx+aczzz+IJDtgwrYrC6E41+PPc/9VmkJ3wSLz+FL1UXtAwN9EB
UprWJ+SvWGtBG7QiD1HEODxmrIOpez3ExWLCeYxFcSYd0JksK2K0x3ZTHbqH0glcvpfTTjsy2Zmt
rEzdxbr5ecRFwTdImrRVJyL2zuD6e6zVj3PJN7ivjuGDclgZ36W6GpgJavQzkOgTmFdvwnYYDXoh
NQgi1SkeZnxb6/ad3e3QOl+bzrkE+alecRZuUcazYt3zm5KyWoCVw9wU8A/IHuygxK9Eki9ujrNI
Cr/krDJSopfmDTWR6g2VkU155x3T0OHu7HfSPnj276y7+MuEtIqr2pAKHJFKcI7gqL6KWbz4S0Af
gFABGAGK5uMvUUs0kC05605CROtD6WyYwiureHFa/4ZYot3GGD0Br666k4F3QMWDZoLknHl7GPcu
YuMA/0HeURDwSQ1WQl+sQJ2FXhSBWUwfRE3OUd8kX8pkj4RQ+aps402wrbetK+w0p9v4tZupR3m/
Wuu7VHrTDGA/8IFA/xuLiyaAnIfoft2d9LvGDZ+q0/iSxhT4i734s7wdXWXTvIdu9mJ9uT7sixec
hdgiEHikmZaYidKcBX/igXL0FOCe/KvT0MPtw7XJvVRh1yVQKyKXKGd0Mblmhb8oqg79KQo8ODqa
G2WF00If0rHEGkMD6Z58Y4SDK6bJs1+vuNhdbGQwRqTtZW5XY1npM6t6aqHe0CgFpoQ8GV7FJaho
ToyIzFx0TN5pBL9dn9m5Jry8Ic5iLoWoEhRGvGieWdT5tk0Ce55XlcVzrTa+XY90aQ1B4Jhsn1nh
dYk2GTM4rmap9jPuRdJuJWQfh1/XQ+iXYnDwVV3RFBgTS3JKplRNW0mMRiR3FsyAHCJ/UOKMjzpv
xPxfUm3s8krjhT+gTC47aXWbWvd9ox54q21SrzjqINC6Xt4aE9ay+Z2Zos0ajkcL/Z6GLjkCQA6S
XnaZedAi0csCOqQpxQbq6k1I6VGU9GMPS9oVLBRhbrs5l7MQqJK+6lScZqVXUf0eyKgB7DXhtVSe
/RFD7cz1UEsq64AV6B1lpNSgIwaOpc2+CuVjyKsw6WMUrZ9DcLS6MvDuGFE4UOw4qx6s8ev1afzM
BqEJaswOpvNcapI5T/PZZa50eLOCCehPObljjxjkkLzgJHOIJg+BJukm645WW23H+Kluh50sC27h
13Y4Zs3aiby4oGe/ZNHSaCYhnzGSgD3UbZnCWJYQZNLHnz6Jpy+gyR41NzVpQTIIL+Dutulo3hql
uvc0JD08aX99Yi59WgxDNbE3niHH5uLTEmuQ6flBbOGkcArpW5e+Xg9wMRshjRNRTEZuDs+bjzOP
Zhlt9aHtT4N0S8XXKY/4dLq4I0T32j8QerzYxzcQybMAuGJJvcwcwy4dlbgXASZIzW5C3Aexfxh0
nSvo2BNQxBSmV7n7rpT7wJ9cJNa4Bqnml95NL/LMzSxbjI7IEeya3Gc1unQzpdZupFPho2lEr80V
A3GPQMIeq4OtxpOX54IbDelBr7ND5KVO1qCp01ublYm8tFSmKIOFAIeIMegiH7EQ6ZeSkoGp7/G9
vEGrKIF77nhfZiD89B0aQ3+zmm5d2q3nQecfdXZuuhwbXsQ8+pNmxgcl0zdh8NTWygEtNjsSM1sQ
G3eqkVwFAWNm3S6DKyrxPIokUCjp6K7MwaW7/fznLI4xhgoyqPGJnwPxCUSw6hg30k13IzjxbXA/
W80C+YNRuwY0WIu7OLSBiCpZS33oVJVfUgiyxRgiR6Ucc9STrw/xcySkpIC7zL0x3fz08CkQJIvA
Z5Prcc3XNz7CXIWKIzwiPdcDfU675kCE4dBjP/jnw3O2smFZ9ZqhkVSKFG7hktmV4U6w/tpKsyt5
FmXaXQ/4ef9+DLiYwyhP+L7VBPRaFGDBZuVqv3KbfU7mCAEo6c97ThWXfIYS5ckqTQmh6bjJqWhq
dTUa5C1yPclGE4a1u3y+uz6mGsRjjVQVYAvQ9kV2JfteLFeS1c44DQxYmi2dBePn4Eq3NY+8GOgL
hGvlXaG35kiktKtSrJ+PJz/AUiDG4LoI/nZxuWqCbHqTGTDg8rGO6dNJ74a0lsRd3JJ/gyzfBsVk
hCLPvA7kRHQSIIvmtkUiJwAUtK2XCfqZBLoZ2WxXOlzfMn/+9KcJBpH55+Ujf8rO8YowKl/T25OC
OnSnTE9+Xm+MUnSlrkE4ObNzo4KcbNoKPMSV2Jf2qyKJio5MKuqmS06/ro26QJ2kO8HZt+8EW9tr
+5mkoQKeir+tg6cubd6zeEtmmtWik+p3Ps/2Ikbo/cdYwC+30AgHu0tVant9eJd2DpqvMHBRBNNA
x3+82KsSGnshSO3JzOkGPYfCsVvj913aN+ch5I8h9M4UOsEjhDDcWFZx36D/kVHxGNYer58fOfMJ
JKmTFI4A3nofA7VelEEARRMNhQVn/J5t0520Qwc8delvrpyGS7viPNZ8rZ5dm3pr9XneEkuG8eGV
OAb0366vzIWK0cfhLA511jemafaEEB9HZ2b3AgW5E8CBkDM/qfs1zvL855ZnTDV5AUMIklVSz48j
apDGjz0P8Im6qw7KfiYMBv8ApISkxqU4Gi6LGJ6h07GII6b0na3pDzaQzvJcm7K205sFphNhrMlR
fo8HatEOt9jKfK4FXiyZYNSjrHWQAkhVkGioD5WMqsyh3oW78UG3CyxhfOPnjFAUVutVf16bn2f3
76gXixmXU/I/IFbvbmApqWpgyiDNS+qgL+yMyjZy57VFhuyNlInLtEAuEswGzACs5b8pSHm53v3q
zXrp86/y5cfFnFI2JKKPqz6iyodQBNUt4AnkxtTt6YsDOJoMx3hEmGNeix0eDzQhvofrcvCXLruz
8NZcjzo7RmpRRb0xhv0pQ/1B2JhH5UbzbeGpS+3+57htNtNmuKfZ96O4E/21DXFxx7Pb58egwqtk
kUUWkzm1nge+i+LAyD5k9IL7P+ht5O4SW3LMrbWbpdPpya3vicsn4Sz+vGHPBl9k/hQ0BSehP8bx
vnO7g/Jm7CEasA8Q/Oo2c9vUTnb5Snp0+WY5C7w4gsYg5pjPcdTR7KgOSL7uLac7ZjeoXe2Gu39A
or24zGcBF0dvEvOmaVsC5r8VxUXzT30kO/rDqQBK1emu9NRs9G35/A8kC+b30KeTdxZ7scObwtfQ
NmSWlQfQRW51guR4J3/Tdv2t79AG+bcn7/9fleHSJ1X9G1Bf7GlIVp7kJQyWnhnt1Z11Y/3U9ulu
Zqt9qzbCLvXd9RTwwgObz8VZ2MWXHB21yRg6ws6cDnmDKL/rbafjTPr2HON25TK9tKIQOXQyXiCD
FL0+7l1LgtBIr5OC4kHbtjtSojtrk96at9YjekdHw01u6ay649NK3EuXON93cTZmmks5i1E2Islh
HRN3eqB5DzLJMVRH/9WZ1GrHb/1W+Q1Ww5iOxW4VjT3nKcuNpJEmkeMTGD+aj0PW0AlE67voTqaa
PwqaujPQAvSzbK/6shP1qlvPkEAj22oxH89O31og2FaGfynt0FQWWgYwieLHYvj06uoMzglpB9Wy
Y78DIGJgCfxNeuzB1icbRK/ddPXLeWlHn0edZ+bsoor7NpJLg6glvZ3yKX8P2MnBW/A601uml9hF
1IM+/3851sUWK+reVzGSm/tXSPlXh7ZCPcvp9sFvoIaiWx090RYid416f3GHnU3xvARng51qqU5F
j5d3n4BkAXGiGrtWrAG3qIfrI1xbzMWGarVmRPQ/6U6SctsMr0L7fv3vX6h2skvOhrL4wOSTH2MG
RAAa+Lfmb8VFuABEASqgfNu4/N6Fb7G4smxrg1p8W0w/9qI+I6ZuPZP6o+jTr0S4uEDUKWfOOnIF
y8eur/sCGqJld1K0W6HC1dZ7CYpbhVrpyvTJlw68hhE4VFJFlJY9oTQJgfyN/Tx9kI7v2134QrGc
FNWZfiXOf9CvZbXOwi0+kh56SF0sE867Q4Bg7x/92/QgOY2DbJetb64P7uKRPgu2+CqOCHYKejGP
LawwjfuhWRv8CK/HuPhsPxvRkkeCVaIsdB1Buq15rFGpGY7CLiKR1VZO0sWMRuPq54UONxsDko+H
tmskIS5U2ndzQbA7FM9z2WVwJCeCy7hufXOB1TGv1d94i5MloB5b5wXfAj09KaBNKuWE3rId5zd6
+SJS+Mx0bSuI7y25zsqkXl65v6EXBwxDBUEShz9D1Xc68rTv0t7fAArdjK54a73GbrGqAiRfPnN/
gy72piEUZYvyLHvzvYR5dANUXHSUbXjfbaVt4CTu8GY9NbZxN26VDbBIvnzy1+I+2RQvvqut7au1
KVhs3grxdBkUc0fzv3PFTeaWu+CheCtdis5OdQSd9204rUz75cvgf2dgWZYZ/coM9QCCxNzC7A6Z
O+ujNMfy1tyON2t3wcVLVOc5BiSFNOfPdj/7Bhm1ZEWq2PH0L373EXAu72llOJeyYmRl/jfC/AvO
ImDgAT1WZDi8R/HfSh9j7NSeOqc8SHcgGCg1vV2PeClhnHkeNJ9xGvtU0EayUauVTGxO6AeqTo2/
OdrwSZHcI22Bu4TkrZyTz1qcusG9/TfgYstKDdaOJK/NSfZjt6xp3svwLjg8gJJVzGTGpr4ZRtCH
sWRtogEsI4/tqaycsB4fpybbS1l/l1hofIRDZ8uDGqEfF74m01FJh8c8GW78tL4NafAMgOk1Qdzh
F7yJrLXdfmmz6xbGaBQPVB6qizRIakoVk6SeceBIWda9OwovBba715dnPjLL5PY8ymI/dLqgTIM2
NCc9RF/Ui3Gu7Q6a73WONIn3WnFfBHAN8mmljHYprCHRzLLYEpq0zKmD2ig83v/tqQ8AlSU8eCPl
Xo+xPy8DvPjuKk27k6nlr2wO6WJcHXkIhJpF0/r0fGkVZNjVpDk13NoRBAExN0Qwt/1ADUD6kfrI
hNJoD/zuey/lsSP48oPW+5upDrdjSG0qVQFKBqCXJVSxE2NTecbj9RWZ9+dyRQzeGqYENsT4BNkY
WkPONbVuTqMc3CEx0ou/dQNTTxWmm/cjQLz6erxLV/x5vPkCPLsRZKFBJDdtm1NZ/GwjMsQUuA98
KAUnyuuRLt1u55EWO9pssUg1C0Zm6U9p/yZOT9f//qWrhmY2JDaRYvAntElZYDZdKIzEjBHP8nAu
MfWt3KKbHgGClgH7X4936YQi5kvRlPNp4vv7ceaaYoxAZUzNSesA59fPpneMih/XY1zIpUyq9LTo
GNeMFlp884JCUhGVrDEwCN/1KrIHv3ku4SUNiUSH1XtolJuoqfeGNazl2583IpF1HOfEPx2QZWG4
SDCo1cyuPfmYWni67Map9CCHwNYp47dRtRdM8+f10X7eix9DLu5urRSAYnUtXYmJGsIAUH0inRu/
983/vWdAJEOR5D+oBxBKH9euRoLLaIsBSufR+tru4ruGBL/8kh3XMYuft8nHUIucsRxbL9QmQlXS
qUHwShpTG9uAlcN1oQ70McwiP+xUrwvNkjDCc/Kltnkx31gO9m+H9kQivHJprI1psVBTN1SDavTt
qUbMN7yJ1Vut/XZ9L6yFWGz8wdPCJFIIIbPdRpgMIiAOKzRXDvGFx/KHeVvixcR6qgAaM2/9Y3U7
qSRFmLh+mc1gnJhS1swO7zdr8hkXz9bf7TebOZ5fuuLY0VieB5dZxk4NfVtOvG2IcoHqkdmX2k5W
pF//yXxa1iw5BNBxWUGzfEuNMGNrT8PAIyn+hVuj05r/uh7k8xXPZNJVEJEnQwd3iSroxELJ++FP
kN9JcdNYr//d31+cJaPJIsy2uSAwfLFH7U0u1zjnF1fmbASLYxSKgzWFAiMIy1MFmalIM6cL39r8
3RIgcdF7vj6iCxjJj1O2OEp4PiqyljEkkHUj6deGrAdqUeJON6iwHxFDbKdt8Riu9qYu9CE+Rl6c
MD/yvQHB6/kQQwCxh63327/pHpKt58pfiJs2G2QuN/66nLDM9v6Y43yIbCxK5cHYSlYYMuboUOu2
lTrpMd2pX7Rd7e1IxLfDyl1ycZINOj2mBSzEIjn4eN46S4ojC7OvU44LkCeDTy8L6D0dDuoBDiO/
RsqYGX5HgYBkzgwRFCCmKbSkjCGmrhysSYosLjewGkDiKOZS0NYunJNaFrEe7Aztnh6Yo8aTHafv
2Zqu4VqQxWHxKjO1Ut/U7qchc4LEB0bwPHrV5voGXouymFoFaHc2S4zejxI60PVPlPEw7VuDfi0u
lk8TtjglQSJ6AfOp3cuwnIROBcT8dn0clyJIKK9iRTlfXMtsDue1Tg2KUbsv2ggam+XGZvt/+2r+
GcR5iPknnKXaviiOgD8n7b5RXg1YJ92L2f/+70Yxr9ZZiNBSAdTnhBDD5yh5K9u1esi8ac6O7qcx
LDZVp+m9Npaidt8ecaJxh+cxdyTvTw+by/I7yBh7MDcKhOCVyVtmwp8iLzbaqOW5aQmSdm801kxu
R6Jf9DAZ7kdb6bWjmWgvCb4Gttebv+pujchzaZufr91iA1KXzuJpZNy+9EVOTroC1CteyUrXtuDi
Qg6xs+o7BBTugxJXpy9VvkZ4+gOyWK4e+1vGLgW4mrHc5JMnKnkNfPaeh772rH3FS2yHMcMP/7aK
nPandEQdwk6f6eu0q2/vxaX/Z/3OYy92v4w9aKSNnnbPLeRUh2wbuNVN+3V0UzfYrCE2L03lebDF
OegBp0dNSLA0fuNxZaeQ/K+ftGXt+dN4Fich9DMxwj1Fu0fsalNZewoXj91eJW9Mux1QfOu0JsO/
NqjFCajAtwN75kLXG2AajGqsd9cHtRZhsctFwWpEEIVMm19xuvCPDFa0ny/dH+cLs9jjedroReKx
MOr44AelnTT6pguANunWWq/60pH9G8oUF1mGCc62VXCDu1d36KeApHIQ58XzdePLtg/MQmTfteG2
bbfXJ3Et7iK571IFa1+NjWHFKAan0TYNVExT17Qw18LM5+3sqg/GvEM0iLOskTZ66IXXSK9k2B7+
d6NRPobpJIO+d84sRmbveElr+4jIDStrdXnfwR4kqTKhlCymrNE9fIjjQL+vm9yJ5V9B9f36KOZt
9fni+xtgMVl1k/GdsHz93kBKHVqMMzb6ntFs6iBx5aFzqzQ6dsLKcbq82f9GXcydZxRq0tdErfMT
TzI7QtEolPFy9cP99fHNR//a+OYJPtsMvaLJhZUxgWKnPYbFYyfGm8nH85zcvpUfrgdbvpn/ffX9
Hdfidq3FTEuwldPvKySGnSzd0hbZSliqIee0kStXdrN3NMTX+trzdC0HaYDwnHXLASsus/iy8jBT
V5hOQbLHjbqJthTn/dj2dyLtJ19w/8FT5dIpO4+5uBGDiq1TysTUeJqZ2JtvYoycBFt35a/Bk2cj
3aIdvM2wMsWX9ut52MU1GVZIejRYU96X/Xe1sPYZgjcBaxkn2X3Qh27Yqm5o1of/YGHprus0vUXA
PctzOA1VKfgoGDFa/76qvuD3NQPjVNd7yKpXrpmb9VrSpa17HnNxNI3cV+l6cV3m9AKkbrbG+hbg
Wl0BfK6Rw70+xE/rCT4YRDmS1RT9sJVYHMlEiONICtoSz0P4uu3wLwxHHb+XVxocF8MYomjoVFx0
rrSP5xF2pxConVY+NJV4k5s3SRc+SXKzskvmzffhQMyDOYuymDo0CxIDQabyQa1Ct1e+lkpqU1DA
RRxRrk793UnCyvStRVxMXyPgUl8lU/nQVfpznv+S9MnJZqtVSX9qLWSohNK5vmDLt7ukLga5uNry
EVjJVMvlg5D5TiCByUyDfi90ihNKcLBnvZ4Ahmcc7FSv2hm6/JRJg5P50qFsht2ArMf1H/TpUv/z
e/AjkRF91yR9cTSDCTaZVOr8nvKx0Sq7MNCyMB6sbq0UdXkP/W+gZZWknVIzh4BdPkxBsPfHAzJE
myn4en00lxf0b5DFRh3aCMmwntHIOfe2JdoDwkhZ8/9I+64dyXFl2y8SIFH+VSZdGVVVV9sXoay8
p+zXn8XeG7szKd3knR5MA/OQQIVIRgSDYdb6NEaQp8uBNhjOdYGiVXE622hV1KcpVmUDmkVLTmpT
78zm63UhfG7rv0rzZ1mcns5lZ/aTjWXJJys7gKBpcZTv2VfWRN8uLsqomOfD/KE7HtTn66JF6+PU
tZlRcpASrM9AasfK7gF16EaaIJxhf2Rt+H+Wxz7i7LpPZ33UwAAIwx+sU92EnlyW/vV1rN+Kl3pu
Mjs4kxG1Q9R2TP3gTDTLDWenfG8f+j0b/ckdcL2D0j0lexXYsOGTCH5hdSlwwtnvZ8LtscHwsMbO
zwCxUNy4cwfVjAEJUwM7RxBYiI6M2ciZsCZKJ4JRIxxZCtDu5FCDxTcKH6/vp2hFnNsgGCg2AEKC
7VQJmlfk8VElj4aKlYl4fQTL4duvklAbpIgtp6ujXTX8WnLtAAAHgR0LVJAH703TXpJamZ3QAG0A
XI4kvV3fMYGjtThPAWDGCpPPkNDY9anJqRMCOMkAS7VaDf/0VXqpbjxab2Wkqa7H2DJrBJ4HRr9N
QGFp0f04iviG2DFfsVwerLdr5iHRmHvQKKCZCN4EiuLF+c+QvKO90ZWBYtqKjopHjf+vN/zdbIGW
ghUvBgLIGmB8I4Tm3uCNizth/EUCBJxD3qkPtt4TwMNcoCo9SmIo5G1F+SOcs65FL7OWqhA+pS/K
BOilsRbcyNshgs3G2UyUbtCid2nAI5ojMqB0NugND0HQ4GU33d7y0KQOLlVAQiFIx1wwMNEEfmND
QZFVUGQW5qE8z7drNZGRtUaE8KtN8MBvEZ1HKO16zfTtuiFsuA7USwAygfI/2IxtzhkCulqykw6G
kKiNPyaVOxY/JUAoxtKDrgyCzdzwHhfCuOPKtaWLYgJhWgszKA86QO1SaMr1JW1LQQISazJR6uTu
Zy3LJyDZanC5868MmGhmCphqUb5s63xQ5f+fEO4qtpIiNEt2SyZT4qKD3umn72T5iCyBaxcthlO/
uEPBMIsR7Dc0c7rydQTAagl/dX3LNuwIB/NnNWy1Z7eUqvQR0I8hRbO/jNNdRGuBANEyODVLk9GU
qwTbReXvZX/f6e84oH8pg9cuq4qlaVDZvS4DKQ/jd2HtqNHH9a1aJyjABn6+V9xlO4Kdw9JiiKHe
jKJm0TmxArAE/cn8Nfg16OkPjBFnf12qYP80Lt8IjtNUxqBKE5QgP2jzxxbaYMiiBkeRFC5gV3SM
hzYmLCeBA68m12ifW/Q6/bulkEtdo3ZVEBltRkFSKXu1HMGwHbsY6/T+nRjOC1ShbSX5iLVI1r40
TaDqAYC8/v7vhHBeQBoKW2sbHIsNwEO8/p0laR0z+Zcqx99BVtsraHmHmBakMNanfcPIL/pd/kJ2
rTt8/NW9iuKxBVQVPMvU1Qi3vizVDATlJkjRw9sMX6pFcO2swwY2DsyGJIGNJavg07rUAnAKZNlE
0y4YF1hrNRhPeWm+KtIMlIHYz7UQBHktYAn19H2JGzRUartxsT1Cx+NYzLdJAUygGnxb4zE1E4Gx
rbwhvg09d+DtxuwbmjmZmZx5w75CzsaKmi6Q0VKMFzmK24t/XXHWYQWTobGVs7mvVTt2UklqbieQ
AWiw++4+O0yH8Fb5rnm9p38Wb6UbeZPICW+uS1NNBo0PCBs+rNazkWZlDpkRSnRS/WaJggmRAM60
mxJNAQ1bFGk+R1R48swURBAiCZzaVB0Y5VUDEtK6AhTzTwsgS9dPRiSB/X52+GO/hKXVQ8JQPutz
QKPPf/f3OeWawnlIp4EdAh682WtuKv9yAdxd3o1aWbSEHcKU+C0aJzqg1vzFGjC3iIjRIJrKQ171
1tJ2qQ0RNug/pPyjVUSqSthVc/GWYfbB4lEUbDBE/vv3s2Mw5JYWY9p2QYcSnjfd/iKfeo9BnPIB
SG+e9W5+BWBY4TXzDhTVLhpQAH9u/s0yz76BXKrCAPaCcmzxDQtaduQS6MOZkI+SKey1dXIKPc9J
Wphxx9YZ7jEpn/nDgRZO6+dPKdiomkU42MQUbC0R4ByAlVFZj/zlqsJxaVQMiXdBsfyyMvRXvuui
FNmmDTH8j/+I4EfwwYCBndKwKFNBL0DxIVVPf6GAZwK4QAXMi5MOXhicTLQ4Bfrtu1xkRjxzq4LW
a1yBAExjfV1AweEMtbCiqSXhQgMry17wfnqQ+/ghHLobKcuDmlJMegweuMqOkUJ9ORy8AvBq4Ftx
Z5N6dZN9gFr0B9qXvibL+E0mOaoOJXAKwZTRge3PTAZR8nj1/GcfjOlFgDFiTGVVfhjDoQyHRcUH
a8DZ6yMgjk+7plROyHP5pPxlxdmRSLHggbLunYFYtAbgrJkrWHGpmXnTTIre0gCjBCYyDPQ4U3ln
Ia+sqtO3KEtBVFp7yPZlvgYsqOuKwJwZr8xA8cVAD1rzWeXlUpnJUrWFGqL4sUi5Y3QwU8M6aG10
U+uCUG9Lp0FACr4zTIjq6PS7lGRXfbhIS0UDRaZuZC1HbRaNCQtE/N7pM58XGak2GbShgVbfSO19
Mb1f3yzR3+c2a0aDot1pJQ2k7qhFqTMDZPq6BL5T/LfRnO3S79/PlpA2VJvzEruEMvhym++W6tCk
PtAhvfGYY2qiR9VYEBJsq8D/DobPlKDYaGLUCvpnD6Xbqyzv+TCaPYaMRM5atH/s97PFSXKekKKs
YWAoITZ9506WLdjALedsYwNVC4zR9mp4qSxbsMeikSXQ55ucjocl+6a2Qrw/kRQuRKjC1jZCDVJa
YEkgr1TuFPun7VOMOupu8yUEL3rmY8i6EFQuNzfwbHXm5Qb2o6Kity6jQQn+BSDEggBDoAyEPYRX
DuFMBJcEsKdIAlsFRGiPzcv80u+n1yL1bCTdnQaTLU+dpyAZiUknAL5LjHkJ5D9CTL9tMzj7Cs5Z
6FmSznWIr5hPxI1BEOKEHpsCmb32MQn+cUMa88B/pPF+oyv1KSM17NpQn9UKI1aSKOzeulps0LZD
IYEWu0Kj04lVNaGR0mCq7N4tptxriurb3IBFw/g+gnjK0poPTa0Fd8uGaWNICFllBquKLCWnL4Y9
llVn0zZozMIldvtT0n9U5p6G+tfrfktlro9TmwtJnNqMhU2onQxtoI0R8PHbdp8UY+hGXdo6Mcnf
gIUH3jRdlx9UUn5mhHybi++lnFTIXmh3xJI1n5iWXyb1N/BmP/Ul4oBxlsAiU2YvOaibwraY9ox/
yhh+LAk9yErhlYWeO2B3QaKK+DoAceswFtjD1jsTmCYaIaaiqgT5+UuTk8MqyyPAbwctRJ+SGn1q
kvs2udYP8BOGjnEDukevEtj5llTW5IHpSzzwAXbLxU4YvwT3h4IYk/7oX5KX9KE6Zb9qAMV/GrYD
gjEE7uC5Aav6P3efF3I5x4ZreZB7E3JVO5j0ozJ8HalobWzHOFW5kMEppd2OuWR3kJEep9vcA9tF
DP4k/ZHBX1jfI+GAwYYRmBg7lE0UAjAIyKPcGmFCVKSx2yDuFScEGGEXPZXNJ7opBZu34Z3RJAeM
SxPhlLJqPqBEyfIlxMI084ddHAzz7rqRbWrFmQC+6SDqzHipeyZgT4Cyo99UmRf55XdQlu3R1grI
xcy1vXkvEMtslz+wc7Fc2EMBad1YFGI7X9npt5mffFTgBNQOwAu3EZuQXe6H8y0GLUvL751OUP/b
uGzPt9UklxYY9nVdqBLEJ9HdhFl/equOR8ESN2VglJuA0dhCnYq3NznVRqv4zxJ/tMcMhNGRb95r
TokRdJh56rdfReB+6yZllFeUM6GcsRGtAa/HjEfYsKNH2XDToHCXewb41Z4yT1Z8UZv+9ipRigPI
CBpsedZmClwRNdIh0AofDP2LrYLNTwSev62krN73XyFckFeGGN/UJDz6jcfoUPjVXXJ3JA/knWFz
Kn58qiwgCV4/vk3DOxPJnV4v1Z3U5VhXHT7a80EFy9R1ATy2CAvLcVR/FsUdVTaONmpikKA7+TE6
dIAItO+XE+PDFWGVbbkrolj4DyMzQGXgrC1JSIZ7DbmhBkXoSmfIQLd29KOrS8GurQsxrLx3Jokz
rCpK81KvcVJjDPppgGuDgQ2VF4xkO6BUddCfloC4UQwwuKWG53K5K7VK+5RSFXKB/jt52QHjdK/q
oXDbmwXBQgdA3vSkjkLaX5FYTjErRLaqbrJsVHjqi4dm+g7WaIGeiGRwmpgvS9GZM2SwuYOq9GIX
7FQf05O5RzMJqs+oPYINhf68LnZL/1loYmAIBnQ5fK4vTHI9yrsSKgMKFJLcWiJICJEATlPCWG+X
UIMAObxVpdEJDVE5eCviB3D6nzVwSmFoUzLkYc3y+YNXP/R3FOMao9eA1zfZiaqBovVwqlAkQ0IW
A8KmpkLnSuWMoraldZMbM66z9XCaQBGqatEMMx52oEmSQPLsyl8ZPo0GGAtAiVJQGLyhMfS76DGz
qYJngjlXlepJK9sd1iaDnq6qXmZNce1SeF6bbupMDBfFaUWllTmrhVBPdhUv8zG5rIMZZupc+WHc
zQSBujNV0HYhzqFohdxbQ0olAJZTiAaLbIhm8wKtgncLgOZrvwPDxgHPUy/fiy4ZkVTuSSrVbSvl
FWxgjBonkZ7qgQJCXDQFJpDCT7yDDrzXU6nqggzBzgTw3eozF42yrbsHL3Xz92PuLA/TgCO2Gy0s
JfkEPa/6rDv1sQD7GR7ZHRAcUYHdK58aGDf+P1B3BXqjcq5kNiio5xSoZxkBC2x+k9LvWgJOQrUV
XG+ineQcilVYZmH12Mkq+W6Xd4P2Q5kEATnZlIE2I2LhgWqusk2JkZtJHhHEOiPdj9n8lWSyDEph
664bMR5e0yfNmF0bVHc0UU9x37tmCE7CWAGtMmrdau51GdxBU/nUWl6HPLqtSf5kjkUQNqFrh9lH
ahaTExWLd/3G2DwF1I3BDIZAcAVOn1ehMQyy1QUKggt6wBc6vfFmFKIiwOYG/ZHDZ1b0aKJULyGn
WQgmj1VfzU+qPAheKCIpXMi0xGZO8xRSptICyeCbHv0A3bcgBhQJ4RQ3azWrzAF0GpRdBJpSMGV3
P9Xy6fq5bEbPYA0wTYIXKwNOvXzstGrWdEZoIzZCz196RAPxe+w2ewPFE9TynYJ4eedYN/JBE8y3
bi/vj2DOqc4U1ExGCsEzEg7WQ9q8EdH7VSSC86Dh0jex3UKEBVwnBJ7gsji1tigDvK3a/1sI32Gr
dB3FJCukZBgsnOYRfNKVr4P+Mg+n5393WnysjvmGqUWNEOoNlIaX9p2VVkGAnNym3yafAp5EAjkk
5qFF8D9bNSNgKP1ZJKeMidb1FO1LKII3mUO6xjeyeV+D6CVVAUg26c+F9KwZ1Y1s1IKn8lYyQEWt
SsEYPirYPOYR6DEjuymkNrD6+raI47sKgEcFrpECxNkokHwzWyEMx0ZyEWgM/5PJ4/yNWR+F/RxD
N8tvVdsc6DDhYrR826C3TZTfLKCIHdsKkLfpoVZiQcKKmRyf/gD5A7DxGSMLJrMvTTKkGo0XkuG2
VOSjPLwY0je504FXn7hx9f26Rm0p77ks3gqzGoVOBV09eYd7IQbK6HgjA8K4FgVRm4sCuYSMkiMq
9PyweTZ1pG1z0gZKrd/SCGzPGCvPO9eyO1AYivodtrqVTBVj7axhB8L42TUTbQCG1tvQmq8aeFRd
1TH2i4eRAbyKECO+x5/zbqS+/kFuYl8EiLSpsoBmBqYdmoFXLbodbQAqYaptkGTkFJvtfk6gpeMu
xwTdZP8oZlELjEggd4qy1Okykrpt0CEkiEDLMs6ARc4lN54yX2oWv6j/8VwBQjqkif+3Rs63Nkna
G1mGNbZD45mgM+9UgNRiJvK6fm65cHAFIuTBLPu6r43OvWpOodIFfa7tm+bXMKk7TJzurkthH8tb
HNJTMuYFEJwgDXJpceBsb6wqbVnZ4odR5C8mKXd5XH+TjPSkV6abmrMbUvNwXeqWSZxLZbZ5FhVP
tmS0dotiSSz9SkCrW6uaH4HHHjiDp2r4mwM7l8Z5lS4Ce/zQoGCSWOlJaU0M2U+oGgoSElvnhTF7
zbYU1UCPBR8ZIcOYp/HSBtIynXobWUWLuuPwcX3nRFK42yjMwzhujAnORLL8eLlFCR586aIH2Ga+
ClOhKJYBbR6JWm7L0tmaaV1gy8yIgpbwWKEVhFRDDMqvUV/8GIWa4UvECHZ9akc5AMmTdidhbA4Q
xW2Q6hbtvzSFro5ODODBf7oFAO7CBkNdQUoE9P1L5YnixbLH1k4fFuWzb25bC6xSqSgEXWvopRAu
baFYsVFrS5o9yFbtTtnPtAcDSaQ5Q/6mLqN/fUXsj10a4aUwduhn5qBIrH2ngjAdCJdJ+quIBLgC
G0HMpQTO4PLRVuJBjrIHTU++KGn8xRh73w51sFhXMAe6D5FTUEP7rm4Tkey1yl7K5nRJSXQ6lkaS
gXTSBc6sels99o0zHBoP/N9akN9TdwKguJDxZvMIYZBoIDVNFSRyl7uqIVMt0UJNwRkKYDnQdRVS
5hp66gEL8yCLoBu2Vok8PEpRCqsBq9wq5a7thhT3wsOQgFUkqpwoyTHU9DeqwmDrZNQrbQQVnKrU
qpXWw1RkD1lnu9oyAmWo+sdXArqTWMApMzqkVbtzOyb9LPVYSWvPaB3BrBn2rOqqY1ipLn71ysRw
Z+Fg4JaOAs8AjX64ixAp/c4AnFlBuvTTopVS8qAgG1LWZumitTtz8rk8UGD/hmO/DxNth+rRJw3V
H9dNcP0a1MHNa4GRFPUHbCw/ztyC7WMcGz15iG9lRjfl9pNbuGq/YzTe9mfrAiuj2Zvv18WuwhdI
RWs10ho2QEQVvvhcjracGHYYP/QFfciq2ktBxmP0uT/q8mkk4KVJX69LXC8UvQnIXROEYZgQs/kM
9kAyU5VMxL1Rpzr6MDqVio7urPQn+pEbkUdlDFdR9TDiKdXVBHREsMxQwnDSFOMZHtoCdVsZzu/v
YUALGFZhPIKXZkrDOBsjHRmycJYcOf8WF7OjGcIbbeUNLsWs+zz1Pu0S5KjmESspkMoclAcrlA8k
Dj3L6u8i07qzitptcWl1GdrB1M6rZvPYqNq+qDW/MmoUab5eP43NxQOvHw2JQJsAFMPl4hdDsq0J
vObBkldONt2Z9MUWov6t3nRYOpCegaQua4hM+FokAJr0ZsDkXJCnGg4xd+iC6khmLQ/dpHqtHLSW
Agpj6WmRyJFUQr6ltXyiogqKpw/Ib9cvEmmeZinswj6oRvuIJmXPmjNfj0DgnlfeHE6e0UhB3Y63
bSLtrTkXBJvr+oCB6gCDoMAggYzInXPNc6EVYWuafVDHX1szdpSk8ftxvpksjKl1X8vSuMtzaWdl
jQ9UJgDTPqsmmD/RLDHfmbGwxr+67dnnoGkBlo+KNDze5ZmjtcAgU2z1KFzhOqwXEAjQ2IlOBhoN
ZnQfRj8AOQAIVEHWacPwIRcGD1RS9PfYfL5L79Kqm/JhCKZESl08L3aRiQp4D0K2SP5Vaom3pOQk
D8NTLT0ACd6BhTglPpF0g7tUL9c1f+3u2TacfQ5zjWfuPqmzSeqycQhMDYifY+42le1aqN30w3e9
MJw4wVScUrhRJkzpbCmkbqJHzFDZPAs/EzB2cpYrRj8EFDCzDYatQIiMOZ7W6/rZ0eXMG/MX1cwD
tZGPY/8hWDgL0S+iPSzcQLs2/C+CBYBaXy48XwyVSoBWD6IXa28TB6XLHWPriIB2GqECJ6pSret9
4BlE2x3Wia6qdddzXSmDGhfZEPStsS91xZ1npnDFPLmjNqP3K/YnrfbUVKcOBm8eszneC5mrWFR+
uWoV/cxYNVZvo2+HM0JdSeUx1A08Do71c/kz96o7/b7MHYyFOfXk5F9FFC/rNwxeY8gi4Z2OeELG
I+ZynxNTX8AWglQWI9f7xpD2rONQu/E3kHS4slPe5W70XXC2q5ZOyDQRBeqsj01ZRRHqBCB0NOKD
u510uxK8mHKT70mFyk+V77IO4EnIp1XDZ0REycLVQx5UGYDthFvBBDagdpjOn5mTUUld0tdIUy5Z
uben4gBwFs+m4PQGmIPRPEcgs48tur++4LUvg1SAUKFjQ2clDk5qFEnFGI9mG9TNT6P9NcOpXxew
obyajKoJwhXM77A5nst1yQlpzcpSUWM1q9ixez33aG3fZ8ni9uPoR7JeOkPV/loU9YhWmDs1ro9q
IuiLWoVp2NzfbYm/L+lVmLao6QzUzakLpHRwdNu4IQ3yv9JNPqYnKpl+lT8Lls2U89JcIBEBmgbG
EMUkvJPIZC3HSaO7YZAnpzfvpzremVpeufpgYcyRtLvRfCA5AFxSAAiSHNBDheYmeedFhB7N8p9H
jfgeDWRQGCqwVYArXh5DpcXDUhY5wqd4vM9i3AiFjtcwwatRj/w+Rj5cC0dAPMlPdj48K2Q5FaS5
103p0APw0pFrEXfn5g4hSQwDV9g/zqEokzL0Rd+he7oAF0X+oIRoluhEE8Dsr6zOAaE5xkYsPIr4
95Zcjr1daegmjgAiYi6feoOJCjs7ZvlTjS7Y66e+ZU3kTBj3Sm+7as71JsF4gGY44Gs5TKolMNh1
exVTZQyLYi0G2DX4YDDr0ZY52Oint2qwAy/TjloEuJCKV5HOMarQzRuF5eJuwSKYy0I66S1LQjBo
Ix9HQFbFx2JJny1h0+g0kBlV1eLVO9BGZR6SK24+OyEYULzF11HOQV5LVZ3yb7b4XD4XdbSTWpij
qmGLm8gdlXdDfrt+hltqeS6A81dLllAdUJE0GPJdXjduSb/1qcA7bCklkFpghoAT0VevBsPKcyue
sYl1BOfHbBETMlP5AXYFgBBHIhfM1I63AQBU4LPRUW+s0OxpODa5XRkUAWv5HMl+56J/YTgMrvZm
OcrLtDB09F33KsrB8TQ1IJ5DEQMUyQygjqBSyTmdPu1LOUKKP2j8zq8HcG4BlCioGkdyrdv0k7Lo
AYDxjnZIPNtLRD2cm3cPY8aFJwZU8IoBb9Qyo8fsM0UWlIXq5i6Z3BDc3bFfPwElxkd7ViUUuuUE
2Mizhnw88hC856f9sDTWgAsPEXh5XAqkHZx0N9dIxbi4dTAS4lVfAEI1+NcVd+uUkb4CJxbyA4gT
uc1G971sF10Ex1CB6gmYy9WiuJl9Kv555zuOFe3hoMbDTYpwiUvgopgaJmA2wt2mADmb4VfbgOLJ
RF0p694bJgeoAP9hdl7N5XZWV085HhmAwyGtgwGbe0Sdrv2kPpl3vZc9TPeyg0Ev25MEKY3/h2Sk
qFECA1Upn9OIM6uVJZ3SoD8BlDZ/tk5959g35Zf2FemkH8VzPzj9M/1Vf4jm8jZ1FvOUBLwTv1fP
HWOHS7rXTQx+2V8WkHrdxV/gWXMnfCNO5umpEI98U23Q26Ky8JOs8OJlOamtBCCdgYYH5ZzGjg7O
mgQsPONfxUSs9QfFeKTNVj3V9QjQ5LgYMRN4sB6VFj1wqtd8tDeaQz/pt/E2vil/mcfrVrHxasY2
msDKBPEt4CX4+BOYTQAdqrC+8RR+gAl8b+7SnXGcHq1nzZF38q18EJ0hOyLe3yJRgqTgbxAnfooi
m0K1YdMHQaL91KTcVyZAXGeGINjYkIJpdZmlrFlyiPczRqcNs5pPfTBNwKwFJ7X80Yb/uEOEAYwa
REaHNWr6q/cQEEFrXc8s7B5wmsahcpIyqMkvWdiCtu7wZ5LQBoqpYiT8V0kuQzcsNZVDSHJnd/5m
3kSnDLgj0QMIPLz4UdQ6vrl7gM4G7Cgcmck/Z/u2yGt0ddGA1IlDcTlk2ddGE7UobkRLCvjZsG9o
HsDkMOcp237q9biS+yCMidPq1NWjhwI9Nj3RdsmArEwrgPLauHxgXzZe6YzbGnnDyzBfUUssK1Sg
etHkjHbjKrEI8mrjXY6TOpPBhWBoHpPKZIEM7TG7B0aCtzjo76zeWKuu+VLvDbRHCEKYDSd1IZIL
ypCIMUdj1PogRj67UZMD8qWnyaj2fTkKWli2FIMxlAGzBGWnVXavb3I1MaS4B5bPqyYZjqW9d5qI
QWPLK+Glj0QKaIBxZ/M9Jco8D8CPK1gOUX+bfcnJTjgwwzPvRg/kOUG7719FkcmWbkAHZZ1VuAFP
zm2imbdpNBGWt6wXN8ejyxwEpcKNuBZZUZTPUa9DvYVX96nPBjKqUh+gLeE4NTZAWQy/p80umWMX
Q3qCt9CmOIDnAGwdu7iKD8qxW8o0QSIuQapRNz+MYfTtxnCoGnlR/49b8uCgQHdDbIWh1xE+7Ws1
ZG5ngLsBiARYQfZOBrFpXgt2cFMxQGyBzh/kn5TVBF7XLC2VJ0gZds0LcTsHCTcvfEfh05m9/sGg
jhgcnB385X3FVB3vSVAPW1gf56Uas6kTNNeqQVl2+3Cu9khQ7dI5PmXqU1TlXzR12nUTEdj02jde
SmXqep7waklSQx/VIG1/ylp6Ig3SmQWAwMI7TWt2fZb7glBgbQBQeplgOMnC/1CxuZRYFXpRLGWo
YjJpwCxN9hjq3nRjAAYJ4K8zCoSS5IjGJ9btXLgjGWQF2EmBhkR4aI9JmuiU2RCq7aND5qdfpMKx
XeXQ1ifbpb62a/dNfdI9+TAqrjB1vHacl9LZ72ebrFJwcocmpI/u6AcNg3ypT7AYeljAZW1/hMNO
1u/so0jwlkqdr5q7hyqURfXQ+u+qlUO2ZyslB0t0pJvrQ2wCojYFoBw8/mKxmGppxZL6exQGvLyu
Dhhtyy/crnQ1B69bXz600an/2609E83prx5q+jKzrQV5gK94CeqvTjfty3YfyjeDO3rGjt5huqKU
kMIV2M6Gm8C5nglnt9jZucYSUCfDGcJRg/IUL99R/S4M3zpv8qsdwKDDQ9nfVZUnDKcJ/jDvK2wV
OXk0tWrIg3AJY8xrhTW6v9Sg+Jzd6FDuir3ZPZh38q70xwNmFQQ2u6lIZ/LY95wtVAeiLbFqyJvl
U6r7w+Bo3RMyxCBqsN2kxnUZ/tCQmjePk7v41qHeiyCcN+IdTBhivtxGCIcsIp+ZZzat5MpCAktv
foWFftNHuYsPu9Xq5bhI6b6gwMAJ48eQ3FTRjRWOrgHw8ZaKJ782PBhS6WgfwYA9o/jijn1JjSG0
aacE1t3om7vl0KV7oj2YLiOOWDBUvE/Uoywigtl4k1oXYjkv0kn9UPZmq8CLKDsNdOnwYfUNm74t
dob5F09SJs5mqHgyZsR5o15mzQyLmChBSnSvK141BUGf9JrVoifURjIVkn53/Ck6nh1rbY5IoRkT
+e0emfso7kDYvKt2AJw+CDR5w3IIAP5YhwRy8Ku8UA9+7pEalARt57NiVuWClltx1No196Vf7oFO
+RcSEUIQtG9t1Q3lZl7GOdNIsLy1x+6Rfu93yUPolH72NzNfBjJsZ8I4d1jnwGgzc4sENk32fWU6
Eorh3SACa9uyAESvyHBp4P9cdWlGkrGUUROSoFskh6TSqZuWx+v7tg4r2Ur+iOBcDgBqawT+EQIT
8j6bN42aeoM5ekT7OkfCM2IWy/lTwvIuKPCiJRlTCpf+TYpqWUJ+Vg3UbDcbHr0djibwGQcN+uBJ
sWs/Ln7qJ4Gonvu7TWgtGLTBLJUH3edcCQELspoOmYpkTN56rX2kM0br2y/A7PBbP3swOr8v3OrW
eqtnXKSM3ix9/Jv7G8v/8xWcZzG1KbKUKGfxSYyUWuOmBUAT4l3tR/gCr+wcEAJECM3+AneUKeyZ
aG7n0YVqhNEC0QbgPTFiJpNMZIAscL62x9xLWcrMqows7DH1tNnHLPxecqmT3Q6f1XPktnthsLkR
DuFiRqsOG7PDG4871DKN9CqTMxKokW8Dizbex27iW551y7CIksTrwjuWTykCoegt94ZxaiSJZAug
xfwjQkU0T4wKd8R/gut0R18T0x9cxcVg/LGoBBXdjfYTkP9hTEJFTxIbleAeLXMkzaEEtFZgW1pe
Eqb7bCl2tdIdSV9jtAe5PdK4Q9sfYyveXXcQWzarovMHqSM04gAX4NJmE7Az0iGEaEUOj3LzK2pb
XwUa83UpW27oXArnhiKraxtrrJUAOrSLo9ifh+8phiK64jHBiNZ1YZs3oWYgw4fsAB6ffPtkAqDB
om7QS9ZPE1Ld7eBS3OyjkeyrCCP6S+f1huRrqe6aWh0s8yDY083zPPsAHrBlGckwA+lQDhYLPLKy
LT3jAgGDC5qIytbNmvSBpuntFJnH2haNaqyCTMAuasAfhvJqFiyHO1CtJ3HU9xhCqY3Zyc35YTDK
myRL9wNggZXG3qM/bjeAukaw6Sv/wOQiirPQp49a6qr7gtQ1DhitnHrA4ir5Y3mVXAJYmCNDNZG8
RIRft7nQM4GcTsVWo4NLCZ2EkVk7Who5Rm0cLE06gFvDDdXKG2fMNFnd8/WFkpVzwEKxQOwvomW0
WHO+VifymDaZgVHNrLxLAWNkNG86aiiG1Dh2RBuntaeXVJkfC2KhlVIZ0cVlPTc0uS30+oBBaHc0
zUMrmSc5avZU7t91Fb1WmvxkDlUuMLxViMF9LO+1hxjEjgrKW6b+FEWRM8rv17dj3dDISWDHdPao
ScYirZVQ6wI1GG5Rts93kh/t0dgZOstLd8xRjU1d6i0/BXKZHl/cR0wujBuNTagZrIKNRW0XPJhH
NIEAH6vuiQ+I6z3mP1/TxcIYSqI5fRkf5Dj8kqrKU9j3gshqbeT4AKDsgpmVxTqoyF4uvFeaRloG
oMfVsvFFC+3DYlZeQW/lQd714DYF4e7o2dayrxrqX188smcbq8essMJaSBEQ82570Qalr4CGEHRx
vwM2pRPOpQOo+xSlLmU/kPc0ex+LYyW5i9w6nUZ3UfFWxPQAynlnDm+G9lgMCEjwGLGfleZRyup9
Xd4t8kMfH2zWl6rOzjB9BxqqbLlz6+oU6hrY5iGUeldKbwrTKeWH+bWNH+vxkEc7Ja2cuthF/T0t
Tva7or8XAPDLHoAoqae5s9ivZPEAYuU0rZ9KjlLvovE1bX9k5XGKXlplN/WjAyRPl5Bq3yloPh1f
cyvx+qlwczwsSHnTyK4GvjHNcgZ0yL7m7avU3hDjSYLWxbcD7E95kZt9R75VZDeh3aFxaH0vZ848
ndJyX1ceCe9IfgMYPnk+2TUm9H9l43M47Zb6UJl+zihJ60OR7ch41wGyLnsckY2Id3nrWqVXJO6S
eegANev7pQZt6SEinyYSJdK+Nk+t3AIAzxvpycietC9N/GwVn0rxc5TxpzDhdZ/SxgvJUamfu+pQ
SnujzjBj9gKWOIt+rYybDoZCT0qd/h9p37Ukqa5t+0VEAAIBr7g0laa86ReiTTUI742+/gzVjntX
JWQkZ+0TsTrWU/dMCZmpOYdxy75yRnBhmtb0CVx8BvNdUqON0RmHKAAmhWtuDd0LAm/vOvVqqNam
CSBpGCey3CgtbZT9Hc04mc0PJh2ZKbkTTQCvh/r7L2J5FhzptPxvbj7AHMHupHNnHTLpt86Par/X
QiguSpmv5yBrxwYwXcVTUhL8njdUaFp5H/QPufpBCPETUDLG/kc5mLZh/KmtfMM7YktyacsT39U6
nvDh4JDG8GTtD/CWdhOotmFOTmY+3t4Pyx632IvftsPsLphkI0zMGHtRt5Of5U51Mi92odchpGRC
p9+YtkBZRt5a5w2+Mtc2IlDMIKahoAIU9eUpIBlmNigRjr8RH6qo5HcyZJ+5lWEunhs1twFrtkPy
LseG3UIN2zI6u9UejeQhpHeSfqyN+FiNk0vCZtu3/JEFT3pHHV6FR1Vr/sAzaqNUhp+NsBTIMl8O
iU8L2c1VPPMr4JEDwy203/CDdcEDAo79GPI9xUNVk98VcuDmU4HPUBDUaoFUYVV9lMYfqfShqDsm
+3jFQWex2ud5/MGyxjGGwmMSc6qBgSr3mLWlF1TDJySRfxTmqZvg0vKRcFy0UvqQGB85T11Ug10l
keF1mzh6eiKT4ZflndIO7iDDwzExf8h145AMEF8Se+b0CDttO8ujvxLs6IsBCuWWYutT6DG5xcS8
d/kDB7Qy0Lit1796y4vH51F71IaTOrwM5u9YW03WFhmwWDuEQOVLgNHQUbr8glXMR5VbuCJFWbnx
vhpY3nhnOWQDGWYn8kJ3rXsl/sn53fUtJBWL6tudGQTAUg0RUgh5z1BHN3eDjzRp8+8LnGJo0BKD
yCk1NDJPhKV+0hu1A8658dpwkz/DEhYqlvSgozHX2MmqvtLXw2gxsH8CzhPfcqBm1Xd6jblEf527
hk+AMYlt9T1/hK72MXT1lfzj6tf7FnGW7jZdkNE6DMCnTZ/K4NkwYdT+c+V0uXrZorgmjKwA/J03
G/U2NUwk9Eht4Tf75VkNZIknKl3l51oV4VrChtYK2F+Cg7UglKaFUk1BB9D22L4bkmK3sCb+L4Yj
3psCoqAKIPPl6tP7nqd49jXntjK3nPJtEZUPidS5as+2Zq/caY3htnn6VwkSFIehPbLyA65l0LCX
ogoobtBVmPeuDLgf5EogQ7ePJIexjNEg09W3rpb/ZmbkZdVOGUCDIsoBy/q1b4FkKNnf279hUVzA
zjC/LEQ0UJ1wfl/OQQ/KYAfACYBtLXNoGPp6EtjKBDYWuKi3Q+nXls8XmU9FTBRNZ0vUGszJgpgE
hpuf81Z/LTmUloI/cnXqlRpgatWf2GfftN6koPVrdk4fjY4GR7ZalQ9R/aseX/q+P1pRva2m46i0
NsjAjhZGlg3IO4eGkupMQMf2/UvB672akfeSUygNa0diAqho1Q5XlK0BO/Ixy5+4uJVUY8toDhYq
JbaZdZ+D8lK0lSNnkAJPpGMc43CY3pjW3lujuQHExemUX7fn5eph8X1eZpe2UUd9xTm+QUol36h3
lI1eTLJtkAzQDPoxGKYjKaYdFoUPwPtWr4rXTF/Z21e2mwIUAeDHwM0AJTH7Nn3bGZke4YSU4U8b
jz+UeoWJf+WoFzQIfHoNCNJFjVeNdNrj+hMBzHsiKH2M/qy60hvJw0QLR9Nqh+bZyha7cipeRJ1N
LfzMTdiGxfVZTSK7jKFmKsEvR19rA1zZRehU4g2ChS0rwOLPdpEKwTm8TepzeoCtOfV1QI+8catn
doTb/G//yuAF3tnyL7QgVqAt11I+wEPFjsLNDQjebAdPXB3DOMbBj18ABHCo/O4xQIs9K9pLE/0O
lGMwvFMqbVsTGkpxXGz0vnqKDfOcx6pbWQw8bFNegzyQRaVLCLtScADwJBU6PbNsYirTIanSDjM/
6V7FlAdVS38wTvFq6I1zH/zJUvhLNuqGcePQw/0iLcAI6oscj7T4b5qOfh/LfhEadqKDF5pkSNxr
6oO2ANKn6sd6DD8n8xe1qm1vTY5upE96K9kNyz2sY/Sv6szXyj/w1HBqqI1UdWR35U8SQ5YY4PYA
r2KSHNX2s632oaU7FF9IkT6l8oFMidtJSJSbyqZWBnPPAP3e5Dcp4Imp7eMRJo5av5vYoQ4627QS
py+pZ0hsy2PrDs1jMDk/tOpF4eW+A5q0RBkAlDVIjO3CPnbk/rGZettoX/uG3NewSY8l+JankE3L
cxD/yn2kdo8oMB/CqgrBDI1Qu4ncMOA2sYBRCSansQZf0UPXCJqNmld3ObLMYqA7WXvJybMBjpyB
Xh4jANsRywnCnzp8VtHOlCzyR8J8aKW0zUfNrWQgUYq7dvhdQNdbVvNHWgnLV+0wJeVdAe9xw9ya
1Z+qPQ1gQBsSbN6N3C1reZfWCTQmUnfswcG2ghqrG5IksL/uNdnV8WxqyK8kBScm6p1Sh7DHEJys
DIW320fnVydllmcpcGg0vnrXggNzufEIrxqrJ1V9LqBno7J9RdWXobnnCQCASWxss/x3XfROp+1V
sMxg0rKDLLuTSJMHm+JtRqgbmRhBXDotJAmGxJuo8iM34Uw72BzKVYF+YuNdCj0ZqUIlR39lNdL1
bvRTk9tMh3VfODkRYsP7249DSHgziL6PJ9xHdtofMkP1wM9x+yH0pKz0+/TYxqMNYzlIBJQ2H7Do
QLAe5AT6tn2IpR65pWQdc0l1m97cGpn8bsZHqHT6E5E2hIOzRocXtRk9ubg3ErjED9U+mLjDtcaW
Q92mZeGz2PKNSD+MSv5sRWRD43wXQBrn9tx/sUIWcw9KnVD7RtPlqy70LXmvpSgve4h+nLO6dhpe
OKDKnCkWSq2nPiv7HSgWHZo9JIIreoaCjPWmcdD4G4yx/NmqkSNVujMaW5X9qbSHOhnBeJf3Pes2
IUNzSn+dCuTJcPDNskerxOtJfozZTh4Ku9MDm+E+1iPzhY/sZJmB0xVgIqCoWHfdW1BKDzpPjxXe
onzUce3/1fhdCiBSUUvQGKQAHMRQyuvdGGeGIQND02wMXbprVWOvW5+3Z2rZasdZCAqiAcUgZHuL
NgqgwspUQ0EcrwEKwJDxK/QAvPWj7fAkrb6plr5DIpryBRHCW3cBFwV/u1SnBojs3pfOQ22bL/gm
2p4AUBIBdRYcpg+Uo3UPfWodiTzqArUzbdOjPK1cvkuqiPgl+CnC8BK5xbwmEFAlLyC5LTgqgxd/
NBtoPHb3loO+Q7fX8aLsoP6q27HAf9j/GzjPlVr89x8w1xfIp2IKcvEDen8MN2xboVenYWP7aGDB
GlyK1507vnpU822BHhbUm0BmBg1zVg4N60xNmQITHuDHHEM5yPq5kUI8H6DBmenPkUJc1HJ9Ritv
DFq7Dp+phKuvIPE+i4/lSH0TdbwcK7mPDLdizY5Vv4biUa3+MD10KPLzATbxoxnYkDHd6GZ/BsWP
srsI22Mq3uPBrwD3g7iiL5fajlL+ZFrjQxHcl3r+FyAMO7ZeiPWhTsVdgmaEGd9n2KEj2Mc1SqZZ
A3IL8pc4o49hebYs5ip98xSUzyXKiKEUPzdR5eVJ6po9t2v5tabwNIY0o1SZ2F1/KphYVkHlqGNy
jtzJUpGhj8euvmvKOx59BGVgR9FH18WuTj+SOLNDukdDfmp3Q/g7l+DQEb5SyKfU5FBq56EEnZNj
0L1bj48pRDRV45DWHwOqgn1oOm1fbKIG9VX2kCg+U45FAp1NMhzGPrNba4KWN3tt+Gjn9aGguD9H
DeZvWraf4BbA1VMbFx4nyX2TPLcK/ob8c6x8s/3sytipsscw3kf9rz7HdCBjKBPJy3Efmw0H1fDZ
RKG3ysotzUsPHfm7SO0dsz42BOpZz3xAma3+0+fUFeXvCLXgOpChm9nvWsLfSwiZiCKh2cIH+mPl
uLlSigNcF7JhwgMIhJNZLq8MlLO8AeqetPEzp8Vey6kN0s2psTRvqiokE9TTs8Dlkba25a/GxpsW
uBugkcG0mV3IxZBkVpR16I4PXrAv9uZu3E+H/GG1pnN1b8PeD8eLDp7LvL9ndmFJ2lLBPtsbfge1
8WnTvyWb2hN2DI22jYAb/rMysxp+/Xxvgx8FHo/oKy5kWnI8YUyTWe05TR2O/3zBOzHvWeGblUvR
4lPvlGEd8HntFQP9G5ANBGtjwQLTpUAJ2homZUj6Bk91hlN3jN38V76Fibj2GyeCts03Oln7mNem
GFwwtJfEPYIyweXHxOlu5QMBz1ZUBEuQAqKn/K1xcTcf6BuIsCtPxGtPBlyO+GehAYGG9ewVJYDT
XIWS8LnVvVxu3TyS3D7ij8P0t1JXrcauTSo0NwCPhiQjaK+zd1OdwOYyMFoIkMD+r8wte4gzR2Er
S+ZqFGCE4bsCZPTCEyVF5z0NkgbQ71B2oXhiJwoiae3Kp7q2MAHzpthwGiq3c+BEa1axZqVAmAd4
56DVN4yf/8XShzsg1CqgFyFUUi7XQlOUZd+M0GtBZTjZqo7lK9veBvAl9dGG+lm4zP/XYqBYCd9C
zm/vlpmJMmrgNtSq5UYGnjTsEOHazMxhBahw7f3+PdLsxKSDkliktrqzDAZFZYQOiT4oLTdZna5E
urYesIk1NGuBD5DnZ3PdqQ3oACC9kIA7xjhsw6K3eZ85tz/X1TAWBRABaScKtbOdW3cpKzSFY+r6
2ib5a8QfFLBVbwe5mteCk/T/o8ya6qOmGlajgwkl7yFm6jTUES5lwRMMXDYdTJnfbscTS2x++n55
CuBiQwl6Xj+sjYoEjYq9NECdUpezFxIDVpGorjIAIEvzv1UHdm4ur3yya/U5FGcBcECZRfDYZks/
qgaiQ7JO0Dfy51qxla3+iIZaYbeneg8Fsrthld19bT9/Czl/W0GgvgJ1AiGHPeRogHyH4Ur4CWr1
b8VBEWSbmfZqC+/aaY83Cl5zEFsDKWY2TFLnKl6KsBWAgMYRDEUns9AW62ExFhfMRe1pn2Sq30fm
a29ONlwaD3VS3xlIqG5/5mtrFz+DIIsAZAn75PKkUTnpUHaFKJgK7X80rfv6Mw5XkGZX5/dbDHEg
fH+7Kkw2UWJFrwv4Zxj4paB0//tRABcjpPMgh7HkU6dmlWYZlGKz4jOT9wnL7Xp6uB1jiWIXVzCM
+4BbQ9N3gfdsSN5bkYrEgL0OHkxsnrhpR766g+HGQ7TNWkf6WCOBXMO5AMgNJjxwP6h5zpOCpg0g
K5oxbPoN91trNwEVX9rFxjoBgNFtuGe8DqiJhfBOWEXtXzmnL2LPDpwiaFszMMHjE6Yb1alCy8Kx
3kQvr8fj/xmK6k4W+yBUr0W+sl4QGCkYPiSYzvPURIU6pxaB63lOE9mJ8R4YV1WKrmQ/FyHET/i2
JK0M8qkpxIC+igTBpjKc9B6wfD/ZVK5sbK3MTT3LHe+VM1ljnohpmx2sWKOQtQF+SIbYwCzxikgK
BymiV+cKBsOwLbZJS90kOQBtQnqvT15vL9srG1yFaA1BFwBcTHNOcjZINDXgJlcwg/yoho+WPPNx
bWdcm00h1mBAIAdG9XMUHnqvilU0RoVWJXA1OECpTVy+pW4QAvgN3CzMEsEq0VHVtMnu9viW9DBg
IL4Hn3Ud+gFtJyVE8GKyuU90jxz6A3rOPnVVuu3/NgdYPHnNXSM54dNaT/3aHvkCPFI09qDbOTvG
Y9bE4BsySB6j3aEAr6AX1JaHBlihNXNI8U/N1o2A/4m0FrgvILAul6wyVkYXm8qEBA0eqFq8zZHk
Jp31mEeAPsKrt0pLb+D15vb8Xg0rTlbQyqGoMH/5kWgs0zbg0zmDQ5gu5X4S67YaPNUdxGuAe2+g
zmQ1L7eDXjn34BUizLwhhA/yxXywJLUiS0oGeqpL1VP0eAs/h+dRZYnfhPFdg0O4gAdBwbOPUQ33
WJVPLBhUuzJB4Ym6dJv0kEo11ZVr5qtJffkNQJPFDzIANoULyzyhLOsmglafZp1KjDpXqiO853a5
EQFdO/gyayFeV8B2JUUFm3WHIkX9PlVh5WnGhwkemooUbRN044wJZbkwcMoIqClA9pvyI61qZks0
d+n42jTNSvK43KD43QK0hwMH58BX/+jbcZepNFc4Xton0fdp66d8AkqWwcURpj8pW2uSLU+4y2iz
i6MLUTFFHxjRtOIHhytFnuq+xo4Naja9Br2jcfR4Ru/aAsoONbSPzHryuJxvExA4i4Q9dBSNHdKb
v1hYb2+vrOVxKH4bioWAacsAI8x2UZBJqVzm1DrJWuKhdLMLyszJibEyB9cn/J8ws5SnlXVWhB3C
0M5wzInYDfS5FRlcs6iAruOasOW1cIKzgIevAIvMk+YgGnsutWl4VnICA3cI9RiGo0n6GzNF9wQV
6CIezwxyXX3cbiedehV/Tabcr4txowX1nd51f/V+zcJ8eTqC32jiWQmcE4EIzWyyyymppRLgyXMV
U59GfxIT9ypgo6xYsxj6ytHnOxN8PixxFIqWrKY0iuEm26nhedIARGujHoXFdNuYbFf02rHuptCO
k3iXqs+alK1dQeKKuQwudDBQ1VAgWoQSzmycEL2GEJ8m8zPacspeUNMCN3F4Bu8HW3fUbbWyupYJ
0pfuhuCkiUR0/jYz6lDT0rrj5yRrbK2Eo5b0+G+3yWWE2aUaU7mstbrh50Cf9jQlm7a4b9FavB1l
ScJFbQ95kCifQoZlUYTKTZqrnZ7JcN4+yk6/SzzYj4RQKIIYaHJfPhTMh6TdWtTlshRR8b2gIIaX
1zxdSZR2GpUBUXu/dzUHlTbXeiz24R6ZLVjHqtvl9vSmrm3StbCzObU46aFpjbDKmW66E7Ax+VaN
N9NHspPdGI4CtgmVmzut9JQ/K/Mscsr5AoXsKOoTqBVTiCNd5g5DbEqjQQqOepLSOSraUGBSJRtl
06p71W+ddcnVa0tU6FUiFjStFxCXYmgn/JxgOnMkRumEFli/cpJfKYjgM34LMZvPkUxpy2Vrgs5T
vjP8alNvo58cvs7oNbm6e3sKlyfsZbDZDMoZCotTHfFzTYutHADuIHW7sdB8o09eekV/vx1OXZb2
Ec9EvRRZF/oK8xNdbzgvtYZOEH7j7+zNOAOW4UHwXtC2Tbdx41POnDq1ccIIOlq+Wge/+gsE0UX8
EY3n2YjDKJK0AJjqM7fsJt8o9LfqQIME8HHnt/wbIIh7uINbP9roqBFH8bQ7y10TuLySBuLJ8u03
iFX2LW9RpAZrqFT4GbfmlNqKq34SqHh5kVtvm3c0q2vTSVEXSnxgm25/gdXYs0Odyk2L2s3IzwXa
Xi3AFi4A3hne3prbe8zYFqXpRLCHduAA6a/xqa6cFQSEamAlRbUBKKfLgetVpAbxGPJzWus2Q200
hkRQdzD0lS7AFUATII3fAs1ytbIHdxYq+xNEieM/yDsNgZtGpbn/m9xPu3ITvaSPwhQV4oJvtydY
zN/sTEJkCG8hO0DWMmdaMi2UElowftbQPUz0525S3Chb04+6dkogjGFBuRULaVEaChTYP1IDNxm6
0sweNjFOe8DEPPjaq3bprBb2rmxczYKOvfijLo/aJoTEhqoHw3mMMtuUJC9JTQAfTq0MOwk8oRIT
4B7zXWmttQV7ZUIvIs82C03kzsxbaThHO+O3AU2up+KB4U6bztLR2IfvIzgBT6uXqajWzz7jRdTZ
Nokkw2gV2PSeVVn35L48NZK8NSTil1HmEjp5gQI1cRUF6skCuybZ3F5F8+cpvK0gKAG1Z6whNErm
z1MWUx2vQGC/dRWyZx2gPgG101R3O4YvTJl5pMr4oyX043bcL67T93GLwBYK43iloj6HIu7lDs0K
Io3wDhEod8Wv9uV939uWDxOFh2RjeQHUYcje2sd36lb/QIlO2q3N/PyGnf2AuU9dG8BUgA/4AQzp
Cp92GnR5b49xUYv/CgFtazQdoNcEVczLMWpTPka1BVg4gC2KD3TVPgQVurXBnBByGcxv18RpxXEz
m1WBW4W+EHJ49EBnEXtNknsaQPR5gklCqCT3QQwJfplx2xoyH9kGQIBkxVh1cdJjmAgK1i5exyrE
pmc3HaxmIJSZACoN/oDL7kq4QdjxU1I44BCQjbQRmHU7/Ry4S/7cnuH5lp1Hnm3ZKm5wAQSNcFZM
7WF44OlboPC1zygSoeWk/jO+2RYF0loO6gLjs6BxuC/9jDqwAKs9WE1sSyd05X9bFfsaFo45cXUL
vdxZh88CPKvOFQyr4F6S6X7EjwVpwRRc615c2QPQgPsn0CwFHAJJrVoxf0ViOFF2nwZ/b3+gK8cL
aJA4ssEaQBVpXn/Xm8IyJ7Ees5TBtDbbD5DQKaAKSHjxEAHmnIEsGMvhyltBLPPZFyM6hFvBEoBh
ycKoQp7qHiQ7OBiCaPmLA9aZEshHsOmpM/7yVLJvD3LxeMb3wuUIpV3476A2M+d19kVfpawFNyPN
+K5Qwn3NIwACZLvn7QPozndJXwHFzyF91X7ejq1eWZwopAmbJWDVAcyfrZWgTJu2DSeQFCLzKLNh
CysWAHcZOUEwyGNFrm+IDswPl90QLD8HL2LYcQIgzB24WzyN+mBszE6GEgzvTiDTODSCFoZB3rUi
exv//S0r8hUhzoeHh2jOz5u9waA3nRXK4yknJoyUZWZXRffcRvStMjuAzHaJadyDAfFpaIGjBhrI
o/U9q1uUh6PUV7M1t8vlCjVRFIZ6l3hAC0d7LKVvKTLMB4ohDAv9ZOqZU4ahY44FFJS2BawXeNAj
dceDoVmTnrtyNUDljqDij4MaNiLzaYizigxR1XWnOM2PE48Pdd3d44T1WIA0Y6p82gGpBtftQQMB
FwAvapRHvIBXoO/L+wJighQocpQ1LTw0Z7cwjjZzYsnYnWgVwq8IHQDCPehQuWqmQ3ugeen4v62l
QpZR1bDKwJTC9b9wQmh50lXdFPBTFzSnlrhK+whoGPjH91JqeLd3x/wZQNEZBoMDNmTYI0K26vLj
jmpQT4HGupPJ3qYJDeoRGl4dhyj1mj7oorv5FQqCQII0YizlXOuibswEd9FJBjcJGgGa3aTadhgK
yFhMO715rAp1gz70A1fNt74m3tCDrv2uatnKaTQ/08UP0VHDg32IsFtYoGskHmVWnrSnVOpdrJ5N
FpTu7Wmd75mvEDoFPlikNfjf5bTWqS6zOOTtqQA4sewEVpTuh2bAmEY/6a0TFKjuwyLf3Q47v+3/
ExbOBcKUli6ggnLY1QqDMDUo0vwtlGE6MDI3ad9uR5lvCURBOorSoDC/XUKtmBVIfWhFLaizuh/2
tYtmiq3H1qYJ81PH6EPQrNEHrwwMCESI9KLLiNfcvP5ZjUMop63enEaA9MOQbgrW+mrycHtgi4oE
ZHlQ2sV306BqtmTwRXU7FtCGZ6cQOk9ygs0u5+9c716zUrorFNhgk/GQT5A8VvD8GlVHlp8SSl6j
RnuQsnaT0+xQ4vroLGbnrBsc6B7+y/Po6yciZ8M+0qFINYdTtH1VyBIcAk9hbpx40vtqdLJGIO5T
X+fZIczeV+ZkMfViTr4FFCfIt+Nf4cDIxikCtm6T2mEKHxAX1BGhxBZ6dKc8kmNj2exg3oebzhca
g5Aweou96iPfrKIVxF3zPW3B6FHNxXsIT98vUPzlj2Ec5DqzS8KTVemQhAZKNwpLR2vAPq/e9Byk
hbp/GrP+p5VaGxmKUbcnY7GtL8N/pTnf5oLm8jBGZR6eotDwa16hI5qCL1R73MJzlPbAJTf3kHTz
b4ddlBj+M2wku5AhNlCrmZ3SfZPpvZEV4SnRZXdkZAvb4gpMnNxHdurHSbljnfFb0yKIc03tHTOB
NtDpmjLN4tzE6NEsBWhC+BqCCHY5+WUpV2XTmZBeUCDREADuHGxuD/Ta/AKzAJ1Q9BDRPhNr8dv8
qmTUUvjmhScTvlkWZ29pxBN7UCqbc3LS6k0ZN4exGlZO60WuIeb3e9zZGreYMTK5QNzWsgGGKn29
BfCmlVGrjxq7cCFpMUAFcGU1Lc7Rr6jAFmAvA4U8r38qqVZqw4DFXE3QdejYm97B5LeoNrHaeCF0
FU1QiG9PsPhE8/2DD4czFIcpikezXC5Qhr4uWBieptq3zNZVULHK6vccphfhmKygsq6cHMKnC0rE
EFfHO0N87W9fM0mi0Yg1STqa6gfVwHUoLDfutZVWlfg2iyH9E2W+J6cKsxuOiDIoD7TPbVP9O1Rn
qV3hRy2eMF9r5Fuc2dSZ0TCNcos4Um/ZXKdOGLE7Ncg+WGUeRqp7VA6xaqRm0+OtcPuzrY1RvZzJ
Vp7QzO8QW0HbOoIKX8J+9NWfLP/XGmP/GSUAzijZQiJ8DouIWQ0shi5Lx66PTiG0ZAqj8DnQ23D3
dvKG+rVOvEYvXGto/a7Lnm8P9Or6RJfTgDstVui8ZAsVZlXKCk06Tnq414ZfyggJIEh8yChSK8ra
gXZ1gX6LNtv2XUGDrA1V6SijAN+V4aOWa6CGSGvHi/g8iyX6Lc7s4BxBNNDLgEjHdNfukuoAXx9Q
7FxpA0XrGCgws17ZE2vTKE6ebztPg7Kz3EDl/QiciU00kMZwRVewFo+qexav7Yzr02jC6gqnCnSj
ZskuvN+jRILN6tGUivuCdhGolPK9VB2t+AMQNUcrWoj/jp6R8SMB7zFq20MYT67B8LRtVgobaz9G
XGLfhj6MasNqVZeOSfFU1neTet8la+W8ZRYiwHUK0kT40KGYMfueZqoEpIEO3UkXmCwFtEOIE1Xp
QVELp5TOSgLhpkJ1So5sCEIGt7fI8h0FXjrMUuBojJuSLBjidEgadK0QXX2Q98TPXaRhH/U2OVgb
qFqhrxytjHe5mpBroouNww9I4sV7iac50ca4qk6D0D0aLFTb0MseQQ+egNAO27Wn/zILuIw3+4SY
RRYaRlOdYh0FUa3eTxwNuTh08rxyKjOEj8D4yEFBvj2xV4YJq1Jw/JBgAQc3T7JMIyhZRhEW72FQ
e3MPZoRuK2eeEQHDFAyP/zYc1g7wJOA6oa6C2vflQrX6gZExlJA9hzCnDR7MIADKPjlkzejyLFkZ
3HJbXEab3SBDMsmlVCBaOd5lwy62nuI1RMdy/vDWhSsnirKiY/EFbfu284KpsuAroZNjq4M0VSFr
inQbXC9YjxK7sELv9vwtVglwBgYBcwCMBXjMzm+qkvVghxvFeEwVywWBMAZXwJgcFkmbvEJW3kqF
F5WhAkrmyoEn1t/FcT6LPL82ABgOdPheHTMIqJFc8puIrnRNFxe+CAFsMrY5kPiLezDU4iGFqsaI
ufwMRpzhYbq1SthyrmVPy7RmFmk2GBw0XO9VRFIg48XwzB2r1G+Uz3x6b4dqkzfdzgToQdre/npX
48LIAoVFyDgtvVTTYQIaPUjH4zCAsV9xvzM/MxBVc3mv1a+s6b0UgDY+rHy7axMLFC3KF6YQ+J4f
3fFQDOCsibCc29kAW6totDXlZYz//jcDFH0tVA/RvJtjzOsBNCezY+Oxghph1yNvUwHfmg6E+2nR
+EaqbIO4cYJVd7sFYxyXOjAVIFJ+odXQU7g8WQojt/S6IfQIDtmPgOdwlwe/Nh5jdKfT5DXUHiZD
3uhheJYpR0JnOGpjnPUpO8tmuUm7zw55iS6Rt6Z6ZyZ3w6TfAMzoFkg8W2PY3Z6oxckE3y8cGWjI
CfPihalU01YZGGCyepTxS2X2qVtPIVk5a6/GEBQjfHag5+bPnmRsFOSuRD124THKX4byeSC/bg9j
ubAsSnDsYd7RtV3QXHjWSBk0QtSjEbwAmuoGUup3/YmUmn070OLViDo8ih9YVuCPQlx5dm8USlL0
eV5rx6EhnlbUMKnSbMAg7AycghzmcABMrYRcnOwipDC4F6bHAqd9uaCiLhwBTey0Y5g2NhQ6tqN8
aBvATk11q6ydDNfGh4cxatHwoQPgcja+RK4gImbiphqADQQqRun0p0lqd4qW+JFl7uoMj9XbU7r4
dhjf95Dq5fiyrKM0y0LtKKdPDfvMrJcxeceeWXkHXA0DLQFgnQC5Wig5QMgxaXmP7nJZP7dKe2qK
8F4xmA8EJPs/hpo9AIwijeMIqNljOLC7sJncsXjrKtU3yco5vuiuwToHjFs4nyMTVYEkmh02PdC3
QPsa+FzwnRiffZra3alxxm1z1O4hlysEKfLEjh6gvekIRk/8sKprfnVikZniKoEc4MJv18r1uOgB
ED42nnQunyV7fBo+oyfyqGyszfBsfEaeBV2QlTleVo0wdNAHsUYhcQ7axOzdM0hDlJMccmRmy7wO
0qkQg/hUnmMabYgWHHvCT5g5O1EfzSHaW73QzGmfby/dRRaE34C2KnBcVPQL5zUkWW4SOWpT7Uhh
TW208Pitqqdmqp7AqjjCSMwfkIhBaGGNqHDtSEADBV1BXOJLZ8O4opTlAJcdlZY4VG39MVI3Lfr+
BX/ClbbWPFoc4BimKEdgsmXc3PNrOxQuigUx1WPBit4NmvSgd+yz7pQ1nt+10wfqVjLeWNDPAzfs
8iioiswcs7ogx9hKMXeNzbhs0wCVMnWEM2DuTKReW0fXli/Q6wQtFXh/L26nQB21MBxF4gy90JP5
FxJekQNHMbf50DOo1jvRI1SoHHm7eiIt4NFi9wpLJkHShyHhfF4l2sqBxPEZg+LX1JWHNE43Q1g9
9pC9he15Z6tyaQ/oe6tKdWeBOpbSNrFHpd7VxbRv1gSglm/b2e+ZnVsooSm8rvF75H1+b2yTfaLZ
6kflCsc9fkx8VPjXVCCuLS1sHmQfgOgIZf3LL477ZoQFSkSO2RTumvbFgldBzZQViMzVKIYoawGE
IPwmL6P0XVFV6Oqqx0F6KlF05UZvx1W+cpFdjQLxOFg/gsy5OIwnqaZjil780ZhyJ5s+YorFY6wB
Aq6tVxNlazz2NBi2zm9ouYqg6J6HuMfaAd2gP0DeeFX+UK5BY67HweMHz3EYVsxb71YDNgek2shR
kXMnKiEwFb8N+bHO104XDZN/8aDDqgOx4/8FmgPdBgVUs3TEEhis/2HvS5Zk1bEtfyXtjov7RA/P
XuaAxvE2+n6CRQuITggJEGX177U49+bLEx6RxzPLalCDGoZFeMgBsbWb1ZwJcS26j18H6RMX8kNJ
86fKuClMLXPKyjwY9J7ipbL6tAwghHMGNaMT5/H3S4FzYC6FxxdAXd11VlHgWDqMRAsU5ZGf1nFL
6KoVw4mj59u7hokUyHOIXECGfN7SXiERJfTaPCw+phPF1LM5scLXeezyYBzIbCE8Ln4pR2+N7ig9
I01rHVJQ2q5lrO/VIVub6yIpUXXDgQCeZtaKrGnCV6UXaE14Cib9hfy5RMgFKghdY2TbzjFAQnOY
5lY9csM+dhCD0qAPRvARdWgjEDNQrwOsb/QpgKWqG0DB+v+AJf3jG2B5tEoX+cXjQlLUbm9lkuEm
5JeQt4vylL3xRsS20je0rQBHUiuXDefQWNlSAulNBkOQ2oavrCV1yKAQOBaoU9jQHyfD8TuDs2ph
JQG++IWRRERrDZ2NxCN9cmGvt2DXnVB/ATop7FdQ6H9bNLlO+zZ/dz7/vOyy/396lbS20Q0NhlkH
nVev3HQgPekkozKjfGQr5pFQFvnm12/vP7lUF9eIah6Xe7TRy6FIq4pgC+jXw4OrVuYK2vcHb5Mj
It2yO3qVr2G0ez/uTnqcf3+1/1h5eQV/ulo6zbLz+9REYQIabOIsmmcL/vedryGLzz+KG7knDyTi
/wI7/7vMEn6YS98XSfUXqRvfrlyIQ6CEUEAGpki2SrpCxy0WDQ0cRZ/U/F4IfiJSfneA/bTosdA2
2IetZmOYfpg8K1TQ2qZDDXWyl18/0W9XAbLKwSkGwYXjMfPs5jTNc8M8tCAjeP5HUaGxcYr48E14
dACpQpfJRHXwZfpZM8E5ASXr4EMNFSV0gEHlieP+xBLHo8+q08vRcgfz4HRsBY3MZNJPDJK+gNAR
fHAVcJ5fTGe/SlKkRuHlZt6bhwHOY+1W3ubn5WUeFaH2RFDQlRF8j+KF5uBHLEqvuhPH2TdP6tPy
R6+70IypnYEFOzTNsMqAn5osqNVpp7hXp5Y5yvrbetJpDc2Ew9z0od5OAc8fPPfU5OabmglkSuw7
gCgxfT8Ghdm6ZY6ehzRgHvKohrbHRKw1c+wwZV2AKz1x774JHpC4AXsAvGwcXsdU8lGRSpcEpUzL
86tR3NGeB2iyGnmxGY0GyrXvv36rvpi3wKxtOQ/sZUgEjMExNKlv7Ab1Qy4OHQgLw6ZL2L3/5AXL
AZ2ewkgaX/f+gpFERg0yMmCyx1fX0jljjdf02JgQnOSRtjcuu7tFxb4+lEm6dzGLj8Rau51DqwjY
lRE1l2TXhKcOwq9h8vP3OOodjWNtarTG9wD4buVw2GFNbxAVDnLbDrM6DUtMXW1BTr355LvrR4YH
zhEgx0jCjtpklQd5At01+QFHU2xaXWRV1UVtrS3IYeLwj3nWv3hVvTVMdD7cTenv0xaEpPbF616t
6pWiI1yLJwH0lG5vMtCGUCeEg/02YwRuVuDEwnfAOefqDAZnCF3NZTcd4Ice1PmdlY3rgk1BJ8Fi
mC+a7I40C9GTrgHeAWwO4WGag1Lek1msG4OuVA4LI48EXutENoNM+/wmIC6bQQ1IDi+Njd6zvwJ1
KfD4C0xbTO9DDufMvc0bGbXsChYIPfSJszM+J1IoAHHsjXKrhPaXQ7un2fLd3GCaIa6CTIybJDTV
la6/Ou2hplZkQd9FM2+d7toyXm1oWTZOtQK4eEU9CicxWLuYHaRmAYGfFAg+ZmK2/lpA2LLupmvC
yFoO5i3hQ9COkFNpoZM2QGekKHEZgLXUYWnYsUyrTalL6N/PQWNf5cOuUvgHhIQc+f6IzNHUXiwF
2hK68aJYQfEiHlE15R/GeO/nEB2e7+HOF2kV/JBVDTnR3QTnHm0WYTU8znLb+HnkjVDeLVAMZyx2
RROZ3i0dL1IoDnuC3mrNW0fiRcCYApCtuzQY7Hso5XZ9H7ChSIiEfQpIINJ7ykDXB+IvbB0SuOOT
DyC1Bz1zKSCmqj4mSBQzk5zlffM0imLdOjwk/rUFaThXA/S6vHZhWIJ0t0agLGF4pCDY7aM8qwdI
IrvPM4XViqwv6syItfxCZLglSgV6TZKSjbjTPvQ1m2CC45DyPvgwxKM9ryHc3TtiZWICoQFVmIMA
NDxrZr5KSRfn1aNfwemyLGPSQ3QUbZlWS2zC9np3L32YQ3IImNrZXmr21qT5SkM1AATLDSTqYUdT
rXxcngV+p1dlWxueLvAW2Es8RkdWsQ1dUVO2ceWzbQ8sOYb+AZuLFWXdGr2/YNIebZiK5ibkRkW1
8dtNBTMjAxYEsuPXmt6E85jfutawJlAh7QcYliPqpDIs+9epvvQyHjhQeoSyU5h6AE2mTlSVWiRz
ZwO3NLDroamMVqWAw9NurKJsmIPUsSD4rV/iZbAb8OvAV2ipWtmjHZcpDKzGPBjrIYBP10Fj75UA
IQ0Ux77kl5XxUCxpk/mYk+V/QJpaoAnATfes9IfH0R3w/lBx2VpmJMkto3Xsd9Cbnuo4FTthQcZ3
1GMF3zHiHzQyY2t1kevKSFKYvOX1Sp/dwJ3qoAMUnhnrQcIdxxcrYTnJUNUx87QEYJeA5lpYdDoE
/iAlCxaxnt3XjhH4imxo5sQFe0zL564FoRpBZPKfU3jzwNItbLKPjECYtigf0BEIS7Pb+FPkORum
P7X8gfPqoiB2kDX9jV3t+q6AinaxKtynqbvwh3cfZlO43B8eiKkfiBFIc/tNYQdbtbavgNjSTTA9
4BRYvspxZ7PbUsC61L3ohL3RizEYyp2oN5y/G/Or278bxSOfDw6U/4n/MSPKtM1NvVR6EFfypmig
Z6PUotbdtkghtQzc5cq+UNDy7Zz3gcN6oUxj6FIj1CYdNCm9Md352sdoQjjSspK0u3btNnG967wU
oZ7xsEhPupIs1cnnQg02vGieAmiwsNCOT2Wo6Zeap6Bka58vAqfzGrs/kj8kk5ay4RQz65uu+Of1
jlI2u3DKDuYaUM5FFmCFMtHvsRXCdqPHiCMvJ+mw3x6EP13fUe5mF1lK0InmB4EiFCZkZ+122BWh
jJoza++s8/hk3/9rtvj5CpfE66eqDM5Kpq9MrMijKbJXNhoS1blYL5KxaTAlYDKNu1O39dRVHnVC
XKMaAW1a1rS6FYEskDg1nfqmF/zpso5rr9Ifu2bW8OCsxNkWO3KorrXYDe1kjIazZksv5cmrMpfs
6Beb0z3KYrI+LQhbNuciSWvu1XaMdaRw3lbf49bCtTzfwrMnglVLXMYIltA8SRwEJCCdFBwgUP7S
dbka1ydtOL4mz7gZyJkBL8HUAR3yz89Y8yqWCwDtcTPsB7jUmt6ai7hcF9syxFCrCNobsFhUHlM/
zHfVVp5I3sHA/3prbAtEsIU9sig1LLvwp13G86KurIJgjEYufWkHtcUufPOuh3eePa/mCbxKczPJ
LaEdBPRJBPA4OhJzgCrpbHZeXG+OTUh819rbnN/KfowgdBB6Wh5M/WEa3wlie4VsxMvcCEyqW915
YdVZJ+8MEDoql4fcmgLqyNUEXIia2mDRnnKWdKAfosYCLJsURaJoFc+tu17OEZxg8Ct8cYeDXsG6
D7iGFEwLpETWoRTmypMisAs7MSiHO9sTcy+53wczqH/NsHFMdbC1OcRwntAzAWJ751yMi0UHhtuM
XRbiybUu0mrXUlBo9XemlXsYNx/KXi3MzMBQtxrfL4RCD05qgzVdav1AcbaOV11O1n1nxJzcFriN
PhdJKq24gwWkOzwPlGJwDtUL/p5N78J5qNVDJaDj3mmxn49B79ZRym674qbWAUWFlU8Dp7hsbFbU
SD8aoCKErqIG+JWMJEKJMJ/AvgdbrNQ3KZicutE/ee2ZCVYegQWV41Tb3L8uK+zsaWWwm9JFJ9Hd
am12r3G6r3XyWAhwy3VIrsPtQBPN9ahVgQPrKqLyyGmaQ87Zzuc43MF9A3sx7Oje1K2ott4qjIvK
dIg7iqkrbSI+QCQPUvxE30sBAVDy0iEb9ZqNjtOqMfUAzlghHB9Une6qzAlLYVz4QN1k9N4r0pgC
o8mrdLtk8011O5dTmIL/Puo3hv06KBeQ8Xtg81e9u9ads9JbDx6I+VBsb10vLhU8CyH23D00ro2k
z4obFCvavCvgmYuJrDtCzY7GClV2L8UJ5PkPcuBRXMFMenmDYW+2ICU+vzyy7t2GzT52egNlY5Wv
inzYUAGgGACxSr3yzg9SuZJtiod1AX2KcGqfrPwmq7eLYab5gaZO4K197T57g18Kne4B5yhhttJQ
kD684VplIqlMbHjcMUvEfbdv5Lle3TfTTeZ/6NMNF3lijLCo7LuLPAdhCeT5BTnutFM8VKEcIYah
XwKWkEhbxnjZV40cbwFTgSNoGWdZuYW2/66FZYZPmipoMz2e50eXmpEGSzNnWuD02auGSq9v7b1s
2SJFFRTe5TzfVtUMRVdnkfB9Mltx0RQ9HC0LmPOSldOXcN6A0C6yPfc673Y9TxM6FZD4bLZmlm0M
3q8c2Kf4Yw9lBSscNBxpDux/hyr6H30NhcCspeJgt3GqCdh05GFzCgKypAhfnt4CYMKECd2L49rW
76ZCjb3qD6lwQcuf8IzqOO/roGG3v+5ZfHOU23BK+++Vjqp3NdTU6Gys5MJUQPI3CZNby0vjX69y
6nqODhO991oLZVB/cDQ4RWhaVPNDm5nhiCbFr1f6ojSAHgwuCGgdqAgCDWEeHaiml3deAbXdA0Kw
B3OSJf2qoVvURcXGT4DlWwPhlZw6Lr/JTpauD6CKEBMCWfboAttOzmU3p/2BZ3hI7X2jP/z6usxv
zuPldQZuxvPRTT1GPdlaLumYVuKQV/1NJWg0gdzFMnHtTq+6vddbPXJHPyr5c1WpWNAe9OR212te
WMwM3HpE+Xy6Mzl9tKkOurIKpfNRAVIEIvyq0o3ImN7bLt0KCF1PlhanhrXuyWqCP1CRvg7mfTb0
q4q2q26AJRgpkkJDXf3ri/zm4QFPDt73j2MfYslHqaypUPo0jlEcUO/vJ6jimiuEzWtUH9M2P0vR
Pwl4ksbRr5f92pbEqsCuQcMGivNoFX6OlZped1mTzwVG0/BShX/pSFSs90DzIOZk0kp+vdw3BcLn
9ZbN9FNig+6N6XU6rnJ+dbZzG2RrHQO96q6ZQ2jqR/ANDn+94teXfFlwcT3AtPqrUpg5g0gvDbvA
FEWsxxrUi5Hseufu310FqogGRvsIWsT/InFgzc5Q2qlZHHKCgh/nc6k9q+kUA/GbLP3zMkcRi1SW
w4WLZapN9yw2sAGK2sSJoHsZiz6oIxY24b9ffCyCsIiSULa09S+gmHIYhEnoUAIUwxICCpJLTnGy
v77fWALMXkx4MGP90jsGngCG6F1THroeDTmDxdL00V9hQT/paPjd/l2T/T9ep//M3kEzqRTo0/3f
/gs/v7ZM8SLLxdGPfzsUr7zt2w/xX8vH/vvPPn/ob+fsvbkW/P1dHJ7Z8V9++iD+/5/rR8/i+dMP
cSMKoS7lO1dX772sxI9F8E2Xv/xXf/mX9x//5Uax97/+9trKRiz/LUOS99ufv9q8/fW3ZUr+Hz//
+z9/d/Zc42NJ/tw8H//5+3Mv/vqb/juGYZi2g1uL18S3CfbW+L78RjN/N9Bn9nyoEmB7Qy8MQaJp
kcPgU/iYC10NzLqgbkOAgf3tL30rl19Zvy+wJmBRgEfBUQQG929//16fHtA/HthfGjQG26IRPf7x
5z3imvC+8RYleahBgGHw5Q0z4BXQUHqzuBP0yCgDFbNVd8gjN0yv83sZLSCpGQriF6d6/Ech68+V
AalZcA5ACPlLhPkpZGmDV9QGQIWhl4x3wFMkJeQjZ7ChlwHY6RbK54D1dbmjFoqv0Q4lzDWGvull
mpiRuW4TLYYd0auUIWRaYM5x6hU/eYlHZ0+KMqmf5mvkfIkFo8LhmkZ12EXGqoWpExD6ob35adv9
+Xg/Pc7PBe7Xq1we9083tcus0crItZUMm+Z6giKcewldVXiXWVcnVvqcnnxd6ah5QoFVgpbVj2tT
t0tTqoJEmxtmaGjD7LhJcM6dWHE5M3/KYAmQywuiGDzmBV4HZNHnaxPMryFX8LTcTZkUMWzKonI/
RnoMlfJ4OsFp+LxdAGiHQAlwmAjQ6FXg1TjK+WbwaxzFn5W8Gsu3Bqm8tE8wwL5bYQHBQAcJ5Psv
SCxdcGLN6XOaXpPulpGNp95O3LDPj+iPawCYAGw6DB6A0j96RK6aMDAVzwARP4zPfVhuvQsLG8Ld
qg0cEFen9G2PU60f92zJj5FtgVIP5OPnB+QKO5W9eO5jtiFxvW4vuxKAyyJEKxytgSC9zwFTPpWI
uD8oz5/3hY1jFLpj0O6DSN8xx2zwvZzV1UsxZXI7yJLe2ZMltn1vZjtHDLoKOj+3jMhscw+WKIaz
86UFe2PWFxdG6UxPNrWb54pq1mbIxvzZ8zr3OWtqcmUPDky1cdpFyOdopLcNKAh5M4RQEqKP89xz
DdWTj2aaMwNImXo2Sl6j1l59szbOh6I3ngFJr42EEjLybad6P4vaVjixap3mEt0BHxjnbDC0SGDk
fDVrvpsFejGR59zooL9Qtxo4Lh7Gkl4ZOJZmdWe8qsuItMLPD41hsYeWWtWwk/ZYP2cDo6+V46F3
ZxrQUDAaYrw1UBvBHM8d9OLBwzApMumIb+RMsMpeWTMjN6gAhnN4vlVXbsn9lYO63QL2pxHZXW/W
W9vtHoQoAgB75U5UBGW2y4AJh3lHxJt+vE9N2UWi0nIa2KWLT4t69i8aMncN5jJu3QRmn44A30IR
q4FZn0+KXe1xD86CmqelCR9NdH5yydV4wUbT4yD1jAuZp3W8j9apho/Cc/J6i3OyzzGCnWrY7RHZ
a2uInbp+QOXgwazV6a1HajInDSCAjLK8F8ZdNUtQ5Ksxh+NTV0FHYo2ADPKoPrcNMiJdVdANzgZn
PxWj2UPsNrXfnU7lT0UHbFKgQb/LCYsq7c5FxrNdlur1G1j5KuSt5gXCmrWrwdLrVV4vvj5saQ0y
DZnA0hDrN0L51RUaKjkMYVqyn3uNVUHPJE16j7M80AfiPxJuk7Wpl3vqT0ltpgMcP3MSKZ3MiS8c
DIIkZuD2QIrQsGt5qQyab+CyBww+KL/3SjDjRYOn56M7af0tWJXjJZWTLoJ6HBQUM0ezfG29LIXI
iN89pG4GZ29KCvkyUI2SwB/6Jp5lj5lYBeu/DiERbr6lIRJSQSi2cwbAoeBViGCrD7D289G9zeai
iOF/KIICXaLdwiS84cbsv4yih4xTo6D7N8ihe5A2hYpUXbwqQHmusTmKHMJWOrz+CPxwEzi729vM
ZmYXgS6HxyKRKLyyVh+gZuQMe4tCyRZTz7m9sbhlnsE72I0w/ueBrUtxx9zObwOmXOmha2LUGMGM
GESpDFNmDy+OHmRMThvmakDwW37XhpOvvc7mxB7lbNeHrjaGq9QQJTztBz8SNmP7ZY/tJJHzrqs4
qOWsFtsC/fQ4NWvrycgK/uBj8HwNtzlzKzsPno6kdeWVyNv8fi6RX1QU1Ze3VHp8GmcaAN2BSJtq
/qbSuXFtVsOQtEbWbsrBQJZjGiM6t4NKV2MPghOdVdEBJuAifnkzLgZtjoMEfiuYCgeuKrS3YQag
xl3eDrB2yjK0MQVg6JemyfjLMNF85xdT/tLVdr/DPM/BoMwQoU8wSe7sAuWnZ84bpXk0HG2p4t4d
rIg7rAKJvfKSynP4vnZa67LyVA1tzKKN+rSZIP9O+0MDzoQPVehsuuh6gz9b5tBOkHvk00rpo/9a
8pS9ukzPKgzo2wGQdj/PHpUwIbnLMgbTHW9gLBKz5ebxqMEpktSeiAfZZA8tiFeJ9ISyQPbGHL+v
Omh01ZhRT6k0Vi4ZtE2bGTW8lhEtOcm1FRUjd0IKNFUTdLqFDrLdZOKyHyb9LB2kWqe+I56yyWci
TqnXvnm2k5XQxxrJ1gMiXgRtXg4hhHhg6MwrSK+WetFfOxhedhBoNuSmy3r3MDLGrmctZw89qGi3
paYbLBjMzNuhJWQ8pbRpEn8q3RWmv3j0U8egv2Vp3tnsoY+fE6ajTwiU9GMxLjNb6qdWnEMEdM2M
JUYwnRTRbHSQ0bUQnjmkfIs0asaJXw1GN5+7qfRWlmvYz/kIB7uwKGQGSh/pwZL3GowngzK3hw2x
JvUyt7V4bzO7fMbwHFNnu5Typi8Gd9fk0oHw11ComMDr4p1ogEdMxmDd27VpPBGjqxILriSreihA
zO4I5rg1tuVtWjfzS5Xq5B2qce5OE1odQqGqvFNVacbC9Flgt/q04ia11za+FPrjZfqgycnb0Um5
N5VeQR7eMJQKK6m37aaZtOHc63W672w8A9X3CnZhPc/P6p6WiEglCK5JMRr2RWn0LUAzOk2Btp0W
hD+tS+BLIIrYXTsaNwCVyGx1pyi1bkuGaIDLbF64VY7tiqQZ0wIr11XsyKLbwmfa+xiHVNvq1th8
oF6qYQw5VnJFid9/pK5Jy+sCLfSPLBv8c3/OjUgISI7FuSWhA9A1xSoviLEpmBBDYCo/31j2CBkr
RdMXW44D7MecjD5xc7QPOOX1DRMWBks5L89BntXXsG0kiQVa1QVrS7ByzaYp9i0F+NW3+gnyBrMs
KyiR1MZLX87Oo9Z6/u0MkH2i6pysRjEB6CBTHS7lplFsSCprDEysJvHGxii3swm1Qrcy0rVdAkXd
df54ljIjg/EUJPbOO8PjW8tR4kKDVdt2LMpGBAZkHN/ARASs3es8a1OkFI3NmjMcHbpqrDwwxo7s
GYCM6g6mrOQJOX/KI8AHnbDG7ylcrVMntE04nMOmohs0SIgxoAxkQG1R1IdUK83pttKVuSmQBTEo
Z5SQFc7LCZ7vpqgQ9e0uuzBY414hhdVRJUGt50F1xNYCdKwnLSKaD8uuWqnHQVkiaWU1drGq5woX
MbAD2qcljZEhdK9mYyLs2FVbLfdRUhm5Fc8EhiFVkfS90V0oF+ZXczbXcPJVphwjF/CM83k0gb4w
rBHu1+DNlpcNWkLwwm54FgrNUTDb1gA/owM1Ns7UCRoyh2s80l1u6EFT1/65llnSDjuELCCiQI0N
Kx+Oe5MzFWvCbFoFM+/sGe0k34Eup5k9O3QSH4aBQBUMBcipYeF22q5Abn2TSxN009y36jMowtkw
TRWFXoYOI/DDkLrXvoDxCAoVSOBsw3GY7MtUUw+q17MzQ+sl4JbcNZPe7mQZFHoKoGDWDH0Vupkg
Ho7FAjZHdkuhxeZong0i4cC5mcykJ4+shpAfLm9QQHowfCCoZ1VrYYszJIKVodMGZWOkIXQm6wu9
nwcwbzBSfWz7yihf1MA7eVB1Oeab1jcKa4tp5xAaQ4YBTSby92aStY89MOZu3DeddZd2mbeFChbq
uZEjuGDyxB6GUU9dzLZM8iYANuaB4Xb5Kh9I5a24cqGeLyF++m64Qlt7ZctuC9tON/Y8NcifNXiJ
zlt7NkwILJtdtTO7aXI3U4mxRDjVbWEHfW41JGBjPztrxlNKohanLwpzHHgPxjjriJWqzOEcO7gG
2/FikOeuNqYsMKiDyX0F7xXYClAjUBr1n0CwY+GcjerexzfYF4aDamfySnRFWaO39nnHkB+dA1K6
dGZpZaxN1APzGdIL27+fCKMm4qQ2l+c6AzE0auwJZzPrdXeTN0aFMWIKz3ZtRJ7juikNhATvKmAT
pONqNUKXYc6sCcO26byDr1bsFS7eEie0BrIpCoCgFE7pCV17kE3x4AbPWdX1oqdklt5U7F2/nmoo
b+aL3gpGIHd6y+jBo5oeT7xQK7xBfmg3PUbQvE3DmrUgwCwvPdRwZERbjCaEqfdRZvj+62RYWcBy
I4v7WUNrh/RpOHg1VGBt5OAtVDhXaCwCNNd3bJ9OuR4UvKxuIRWeRsybZFRTfEJOlRZ7NTfXTJPz
1hl9mjS1LmNfVv7aqBoYUDf5tLaJVgegV2Os3E71VvOupKNWo5+voehnhURpZG+LxgdejtszDgMI
ZjQtgHpeXQA1h8xpfPEkxj8hfLpyNyzhF/3mcty+MfWaB6Sy2QTuB3Eq79avWdHnQUrB3ANArbcN
SAxJYJhsym9KpJpn6CxSbHVUPgGfO23fO4w+Cosa61YVJCBVmx8AxLcWTktHL+H902713K+if7vs
Rz8ZPUNw8tEm/NJZ7matzF3xBrmzK+euP/hnS2PNC9wPMIVv/c0pnPdRl2tpM3xe76jnJMDxsx3x
VtxNRmDE3UG/Kvdz2Jzh/LzN/t3Bw5fVjpsapp4JKd6Wobn0gNJwRcysU2y844nA8SrW4hfwUx8t
87S6kvbrguVgYQoDjStnK5M2LENsljaPcAaK5F/oUh5NNb+se9SlbHhhDc78RhJ4EtXxuJhnqFvI
A/thpUD7poCihF75w5fvx675/63735AbEzQO0QVbzJGQeiycx3/ey/+fV/F1fHUXR//rL/fvvXjn
zV+uMen41N7/9l/+0e837d99GJSZi8cAJuAwK/t7vx+/AecSuupouAA1+EPS6892v2n+bhnEX0Rb
0MLCpBK9wj/b/abxO/qP5g8LUwDzIZb877T7MXP41ET99ov/vLE5zg60kLi+4OjtgNv2OtOdPC6h
LnY5euY98rgi9I361q60S2oNd6l0InjDbXrboltiwu+IyyaBwcmZRK7lmmUk/f6s7PrqyfMmRHvN
wlxYoQ9jGJmRDJNznxmFHuCYhuVVo6fTihbzh5pMCJUVA7+eexxFGrSggPJXIanqq5G5LKjLPL0E
Mr0Eoqi1AATnZ9MkzkynWquqvVNjE42+n6Pd4xdQRxta3l3BY9EJ8gnHdwGRmESN9Qgwuj6FOtDb
7eTGoLke+tqzVv7Q3Jc0ZxdWYUKXBWIDgSaHuOeQVcp5cdZ1KtSZkxDQcgObQJKo8+AXSPOzFqjf
uS3uhF9c4ozcY/RzyAsj4baa47rs5d4ePA7Uvwl0GGVzaBvIQ7nrJ2nq1JC+bDPM3uoPktI05BnV
Q2sy9rWc92omE6S5sHINPdZgJOS9z6vn3kOmiYCk4Xca4s/EbZzfKWwyXAeuvAxIF91V2b5h9hTr
A2DvfbkDhMgPCz5ea8x5gcEa9JhFO73zvvtQIDB6PEVuorANMKbeTaO68pj7WgIOh9zMj8fUPW+K
6kMqPsMq3VkXSJICpwG/IdcBt526Yu3M7SqTFYG4H63cyMzJCAvRDDVtXTo9UG7wWrQLIpOGl0CZ
Tzm9QFE4Jy3SmutRf3GcLL2Z08pSqGNrrOuWIibVhJ5JX2S4g9JJYwatB4IW7DheAJFjRI5f65gs
NCAhMFyFW70KA6qxWVnPUMNz80feTc3OnMcZVR6qodlG8822c4CeRb8S5mWLnhczoPvk1ueeza96
L1s17hirKYciI4mAtEWOyJNGy62A5P5VTcsdjCawmT+00QQGvMGxnyViRvpmOBs69AfmFyu4UR94
jt7RZMQWUNyj0Z0xrz6fvCppZLVzmi4pgcquHBYoAtGgzrS7oCwXbwBQSCpDAZMPV7g2+4Ns9n8n
rv8/OGj1kT388+CcYGL8+v7zpHX5+z8ir+H/DlYlYigUyqCoAxr93yOv7v9uwuHdhPwNyNsYtyIm
/xl5LR1BGZIbsFAAHX45Hf4ReTFp9ReRfhCl7QXJ4fxbkXcZfvxjSoFR/2ILBtlUvD/IzuGO+jmj
QLNMr63M0YKsU3DvdGY0PU1+ZY1elPp9FjRigiBfCqdPcFUwJkFjOewVzNRttAb8FED3aUJjLDPz
8053pohrKg+rZmLrnBkRYffurNwTAndHGsl/fGnczEWl37GXG/H5SzcV6bmuWBbWaDDGoh7PzQY2
4JmqAyt7x/zDjFmGisX0xovM88egnWC0ZuWnkLtHNLg/vggkYfxF1w9whmUe/vOxZZL/Tdh37dit
Y9t+EQHl8LpyDpVdL4S3y6ZEBUaJor7+jlUN3NN7n4PuF6GWU7kkipxzzBEUgyMNJYiDnOG+zmBl
LLEtb2YLYBxa+l2usj+wT/VLUjK77vsJ73I5//m3xfZ/jFf/Xp3963+BExpUMFQR8O/+xzOkFXXw
jK0xUpAe5D2F5F5KzmgtymUCq6P/QrHBxP8fawacAYz6Y/jGYpqGJKZ/3P6Rxow2kWJLE8bDBThm
NdLkJxn1VRPbgAfbIAdxZtkLDxqxGJj/Kwo4xaTBdkcf4gfOgkPn3HuVQxkj+JFW8MpIQoCMLfpE
pFwX66j1ARJcpV8g1uZLIAYCfWe4D0ka7bJupmssq4We6qcxUO1eN9YeJ1m+BcNEDr1SbNfwplha
zmuMMSG6iZAQW8tw44m5sBaw9qhACa2aegMoOz+BjKLFCA6mBsjw3AFbeHE2XxePWA5TVPQxhniz
g0tWbdjdUkC7cdeWy752AYjCmPxUWWZWOmTp2tDxz6DEdIjME8fauymHvg2t55lyHm6j3m39NEGT
WcPj1uTVs+XIQfZkTpdhRZsDwcRAzu7MYfZ21n7c0zaye5dOO5BBW/AIO7drQUcFmddsM+rnS5eg
c21UU27bIL5YN7lNGoLiFTTBOlkMZKoexM/l1EPXFgKM3hQg0q6mjL00o3hpk60rkmqbJupz1lG3
Rbf5Dp+aVdmidpLjpJeZy0BNZX2/8oywBQRW0bpnZNzMCq0OEiyQORmp5Jzk/gjstT/kjM2rHLDr
NZ3kjaCtReRnYg6lHHZT4f1RkX7ex7l9nTICmYymFypItQm9DQ46TWDAPabdJSsVlFVgYR3Meyj9
8CZxVA0VDiXgev7Z5n21wMQhBCali3Vh9Qsc/4LLNMroKEh0zLXnWxaHbtuYki7DgdabOCBsBxeS
aptw1iG3mLjN2MtiSxj7wOjF4/unf2jZjQfMlKGnLMS4c49KjhbhaqSlvtvHJXHkIwmHNx8WCvVn
BG0lAYQU5KNcEy/KxX9+xaNH//jv+/TjnUOJjkAdpJymyfeW+G+dn+jzCOAAjFGTGvGILd8PkR2P
CWJhPEY3sHFPjnHB1Ebnn7XEYCboBL2MbXR3IVsOc+deXD2gLijrG32RdVSsPfj6DBehgxFYEgRd
6iUwZsCuiZRlUs7Bjs3yXGBwdgTY/59/nn905zk8Q+ESDvYoyHrQm8NI7+87ZxD4pHKmYQBndb9K
qh4StCdY2QBDU8mwtAZR71Gd7okDfb0YTy6fQYwpKV0L+d/My5O/Uzge/xlQ3h5NbgD6BuYtjw3v
325ua0RbA2rBXUtbv4Q3FQYmtuj2fmASjHmoTJMmTE7R41IlcI1vICdZW5IOj4DZTRMspYs2WdjJ
Q9Hr6ix5hJFwjPfaFaeKD+EvGYMIzoYaSSBQUBLESVDI+ddIgxSnmQfxptbJ0ZHBn0eVyWftANTY
7kHHqXn8appp3pAw+JPHCN8ZYkffI9Yla9KDbd5KSt97aX50s9C3pMAt/G/P6n8vPtygHDZDoGvA
buafDwvrGSUyIjwXPJwNBhPRnsIo5YSxS7BgYa4WliYMxiQieNVF+qsGyPi75OlKFMLhXHjoEWya
Xynal/38GClgnrOVqm+vSdbRVciL6KX2+TtG3/1FWzI9SRTfm5jOz2wO4CmXpTtp+xyv19Q/KYrv
WKQWg8Ew9M8FvQGWtP43qvLsSpyD2qTt3SWuys33p4ban2nZ+bO2IE74KsP+87irWU0x4mExwqL4
CJMxaHrBSwnWAagPK1dQ5EurKntuHXBIw/06cug2elAEfsaVvPeYq/3G+H0J4sJijvL6PrnuqlGx
7ILJ9VsZ5f5UC1fveQAvZaWLZKey4QHbemhvA7ATAgdr+XAi8twFIS6FqdfYmoNNMCZ/HsZqQUHA
JMAz6Td1Y6Jl6Rzyrgew0eqyLe60oT0486X8C86M1TTYm2wFvTGZ8+Vc+n3ZG33OZA0tBs5HQrtw
X0JTdsbgNlqZUMOuO5vznYJUwCqEkUpoOboIWgn5uD3hVJXruU6GjcGg7NUOyD3pk+y5nKGLiCEr
UAS7sxpSLHIVvjwTDFfxZEn6JBqdPUG1LBZlgaY3tYNZ9IY/QQ2tn6mbH+qRnkJj7fUdZl3+0tJ2
XVcpWwSR1GeI8Is7BtRHEbPwFTpOeM+ZYx5bcwSjyBxrZ/L9f17ixaNQ+/v2msAiBPUvQrdBbUz+
ARa2mYORHukwTEnTl0pVkBH13alqSrkTDHwhViW3qQE6H8pULknA8KRKU57nMvrtAqQsg8EJ2wye
nrie5TFDcsjKdzUq4CyVMXgHjT7ohD0jRGt+B0X5SQw+uKcovO9dbW4Rn7oPeKb2u8AZnLd0PtS1
BWetcRAzYzq40mgBMV2a/NP3pWuaTaE7c81btZyMtMe0GItTO/RyN3YFfIrgy6jI/BWDbYVJTts/
jVVqVj1M8DfG/zBDpBetHavthBpk45jwn0aMy7ypJQaXwIodouwBEhd7NRF3BEnAHUtevOUch0vW
lmbfFyHsF6CK32BAhcVYdOlSeIRlth7aZT65ds8YpsrKD8PnWEBlHHTxG8UwbA9mtf7Xr6eD2dUm
zF5Zl8lDZcfhv1Wr/yyOkfsEwAvtDWyyAFSV/yjRm3HAiBWPfRGZeOMwZX7PhuxMp4dxO+Zta1q5
/qljOeTcOYtu2gfNUjia7HO9SLROt0nfg7Tk4dQnyyh6/s8LD/3fY2n9benFSQAXwjxHYuT/sbnG
kwZclGNzdVG9tmNSnHoStYe+CTYaZRJqtjmEZDLuoN2JMDiDQ9S7hS81tt/5VeVmx3oRH74vupri
Q4+TcqUCf23oDEzEK3rkwGYLKp6QQKjWU08hYcdMaVuXojvNLevOWdtuClTSIHWhLi6lal4fHLRt
1+WosK5+6OSxhtP+AkJ/9ebzPlkyIZBpEOsTtWWzBdiQbpJ+xqRB9/Gr4nsMh/SRRqLSYPvgcIs6
veIIT9p/f/q+6JTBKXRAAUexmy4FK8Idl23wQiuU6AkCxFaiBIVBzTVcG9TUnXiK1KWB5nY1RF33
1OcYIUUQRoaJiFZpj10Nk/Z30qhPTJcQ2wGWxGEI8/EEgpXbTOkY30FBw74HGjP0W8WvOq+nrxry
qayFCXIVp9NRwudg2UZT/J7NFs7wFpMfH5k7GFEY6DjgYM4F7Wuf/0XGFLHrZm1zOT8pjrXelCXd
ZwPNjhmJ+KFW4isNZbMlgoa7pKb9qq3AdJIUf2EwAI3CGmV01kn4HoAkuwpUiFQfqM0pt+nVy2Rb
g8R9HKsqPH5/FYj3AJy0o5RZvRGFSrbgMcNgIBqKHYjaElI/A260ZhGgPi2WWTxUzzQbzgLNE0PK
NzYAvu+YGfdlAXVn0MbRklR1fVYOA9YmtyFOku4PSPoAGieNap9GkCxG83KyOTAnD09rB5NRiP+4
OhuJ0Xnl8vzcdmF1DHt7TFQwXXF4totm4j+NIGaBZT++NzL5RehwF0S+VWUn1kOn9Z5aTOyQKB8e
rW6j4/dXEsFAi7kL7Du5lHRiVzwCtyaswGOw5r3iU3ryKFgWXauiJ+QnbDBjLK9e1FfjbX/kbbny
opGQBOl4Wvhysue4E25Lev17LnILO+WBHkwv2zVLClhRO/ar6iFhVPFXzdQnO8aWjVs/THrhyim5
CCRoQwXUjatMzu0Sp3FQTDdUOejulgmL1wyIzTPq//6KKmIV9/4eGy/+yqmIFoGZ9U3yoDpVSI5e
ff9GlN0ShK1MVRbfQw1Te2JFs6xqmaxZx+xO74seEqdJ9PoKvWi5aaktwIproCAN6/rQ9vW0Mnr2
GwXvrh3T87hUYH89h7SqF16BoxXGI10rzOO3MMzvNgRzYtyAFoxNjzjVbctSvhl1T1dgi6TLRHt2
JWjurB/n3zO4Uipw9IWOQXCcoxYKxIHodSYkhp2ucFcbXwAnhZfvD+0YwUimr2FAmYb5ZaybdO8q
fpqbvr85FMmXZtJiEekyX5okwfAt6oId4p39MSC5PwwwtTCByHadZAbA7jQeRg2+z2xhe0eiTCxd
UIidrAxoiBNrL1MExiqlWJkJzzPULPYO3nezwyB1gS17ALdB5WBDthn6dExlpag5nFnC9o/focMp
1lNaJnsJ/W8FitQZXRFgbbZN685sZaPVjw1+3OYERsHraLv4OP3/S+uAJtl2MKsgaK81wJ+nmPf2
msT9GyvG7meG/QVjgwHCGQPrJ81jyC4LvHIlwrSwSsRzEkoB5GCBjVbJ1K8VjR40R1ueGpF/Is4F
aVDC+41trNjXOWggDXxHFBv7c5t14FvGDWwqInAn8wyF5VyY9CgrnPJRisIkHw5Tro6VimtwEBDw
+ngGMgU6UeIZr6Tu2H2g3a5B2zLlxUcgiV8yrdh6ctGfh9PQ0TC2IiZ6G4FbHqbHxbZ1uWhaJBgH
jpW7GjbQWzVVYPy4PLm0Tffl2yy/FEXD93hPQX3HU9gncnDoshHgUXizhH3y9OZKn65yqND2zkrz
UeJIrn3xxDUq+onL+L3oxXNrBuwLSfweczzmGEFMe/gMgf40L8fIBW+9yi8YZ/mrSfMaFfd0s4ak
LyxmFyY9XY0mVK9VOR/AwBZrYYJoM+daXECLEZe0QcyQlu8BHaN3Ousz2p41IeF8hARfbsXDJr8Z
k18Isul/BgIEC5zIV/fd8vNYrEhWLkNbjqe65WpNkCv0cMlzp7gEKamQzR1ngVrAY29pIjptwWIg
GK6MLyJz8DWQod3ncMV5Q3+7hpBRPycsPHPS0HsWg4nggZpt8lDKI44NeZxak27m0nbbCswVD0nm
DVLfcxMW1WpW83zqZhIsR7TxWy3b372pTm2CmGRWAfykrbLHwTXvEVEam/DU8hPzvt7byX5k9fwr
rsf4owZvOywHsUk1nFd7lVZ3MNTgZFJJuuK4d0tvON0NusAsJGJs14FYd7Z+yDbxgKlBDfyu6FS0
YiVotGGft+e6KUB4R/JIjpAOrHEKMkRR/4T1uT0gHaB/6rm9BprnlyiA5d84ebqGSh3GMqnCsSTf
ZJ3Kz5qo+6QtXKVKTw6g1BTLEXrq2JDhWE4QCs+2hNQ6rON7m5F9azxAX41UPEItUGulnv3jmM5S
AsbfO0L8ip9NbF+jWkn0hwaoFt6XNs3NEck25owg4wXQSr8xtS02Jfz8TsAZYQVk8uCS0ALolgYl
FgzJ25x0dA122Kpv+2KjwOA+2C5Ml1ZUJcib1XCzIi8PJJbQVOLgGHSi32L5sy54/GzGgW+IKLN7
UJcKw7JhPVgC9AjswFOt5+JSpaVdgn1D/tKjXGbMYKt0swOe0AO0gev/a0bDm81Htoxbxzetrznu
CEy62mwmABdVciqofalrjy0FPQgixFLhVyHYeyuw1A/gLwGQSEAiyFOQQDPjDkHl+DEzfjM0kLcz
xdlt1Am5muSONRh9AKyRcIpAPUFLAmsKT66JfMrj/iD7EmaV0bzIQZhdywGUnTkolqKvuk80h/vQ
1vAL9TTDVG6Wh3JiX208V8fYTN0ORBW6CGbPr4KX6SLBPnCuQjbBdcqdFUK014FAEgo6F34EIx2D
yVq0GyAk8yIrbHFJkFmPnrHguwm8m3PXfzkYPwnbQd2aDEgiD8I5W0DsQHDU5fVhnEFGsqD+LXmC
lKzUtB6dAPrUtOraC2CG6T37oeZcviPCfULkZrYu6HBwIRmrNTHxuDUT5ocIgv2dyVCA81xiOegn
Vg7h8X8uD67szmKD4kWF/T0EkiaD4ZVVWX8SiQZrrXPljob9VxNOFKVT356aQn124wyxW0UQJWHH
H1kKNFglpMXCarutg23s7ftSkOKQ1G2BfqyJrmr61J5El6rn5ZUPFbhOIcx/XENRO4Y7W6XJIca6
WkpwgeBgBeEoXuN7AwkgeJXDX6SD/iA15A9NGn+jXfOFESVk66TWByG03g19NCxLzWo4OsnuJdBa
0UUZjCclYV3VTkO27VTRnYqaJWcSVhNG3eV8sSnxC4F50Rnk3GEZIWekTA1cvUV2yuee37sgWnH9
uwgr2EcAduhw2DF2A8IvtsGYkS2O3/jIxyDB1Kn/rEK04QTQ1wPfUJh2Ipaa+YLt8qSRK+6amydQ
4oLuN0Dhb+3TCNLm9810rsqgFyG30BbsivOML2LHl7ZMu19InV5g7i/WUwdmoSi0vg16So+VzmCG
ilIqTsKPAsKF9WTD8dCMcDfhEUsdyK7gueYzoA1QxextEjwCAB4sQ/41gy6/6UujlsGAROPGduIQ
yLn6MRwxWZ8vlaIwEpvECBwKtyH/EyFP6ZqUM4g8Yp5OaV5Mp1ggbyzzYpfFNnsSwLZ20fgFcUd6
CQ0YthguL3kEcQS6X5wleZX95COKXcTMYEj0oxZhsIqlg8VOG4LixjJ9+748hi8QjNhTgjj6Y5bG
JzMN5iqTRFzHPSkE3aBLex6UnN9SkPLbSK0d8uRWKmXRISRxeDCPr4xs4QujkfUGIuZ24K26ySqT
/7pUih+5rSyYf7BYB5NwWOswI5t57Oy6HW9yyhB3D9HJPp6yn7XJGwgY3mbWxxVo1JjgZ4AQhhbm
d1MS0wNrdLNTJb7hgGDJRZ3R/itOrnGt2KtWo19FvRruNe+jhTAKnjXjXK7zEEgDt0W2UlPYojfp
EXakgm4DGuxz88Bg5iD5UYkWvi5JUW9yW1XnsofsMsLpoPgUn5Tidj0k8/iGQvyTJGgGV3rus/fO
G7mxU9Bsvz+6FKqhPKXpxY6qeDh5vLBc40RgoVgOCsy+OtPuBP7vz1JIWHV0+lU2I8fEUiYLL63e
CNLiNYia3hzqjj3xyJkrsmfaq79OYwNWf5vnR5iy/c75UGwNUb+6tv5jKoo+BembR2RiQC+Kwn8F
RvVymoQ7CyAL2UIHqA8TkRzwVkcoZIL4WiZKLbhEv4r+DUYKdRU/OWAhq1n26UsYkZ9I71n7rOiX
Q9C2W6il2DpqcAR8l1CFrb6iivc7kJbBr/RJ/4gjLp8VoCs3S/2mKJ9ueLDXPIz0G+jK41mBcYBw
Afwmhjvlw9qETWnwniC9olVZ/d5xtiMNLw6cBsXBNCVYZn6CuixLx0vqR6Depvo1IgHj4lqGJpl3
QCzK6KRnEl4xQasOfLR2hWhV/xGHaILm2qUHUIV7oNaz33ZNixy7VJ8kn8cX3UNFlOoy3ia0NVdE
z5odKMHdkgKaPoJ7g3SGLmg+rPGLMqmeLAfcDfC7AkNjyr+gWeHrRqR+Uw/8JXFenscZRHzTF2TJ
uzS/jfFY3FLR80Mm8eeJHwmckLS6JgIyjWLMl2PF6B6+RgBn1R/O6bHKOBQlpU3vdKzBjg84GrSq
iQ/fF2PpuMuLau9EQe8QsR37x9/BUP+AJ/xRYZq4mycAANBkgSA8TPPSAVVccD8qjOIVqicQ0K8O
cOH3EAswi1xIzZtTNFDs9gS4RUu61Yw0sn0DEeKyzKvxmVXD+KzBP2+bYd9j7vQW6SFG9DIsTUJY
k6zaIe9eFMlWjxyqd8npcFLBw/8zXI9Op795sy4a5HcATR4XirXZMyLZ/aZn8PhiECyUgT0iiSPc
+aa7T5L+zmlBrmOSdk9glY91N23CRqL3HUAjyBJ7x5YPkVqC9Xq3vatW/YB/2I+QFngKjDJ4XIrY
oakZy2yfMdgyRBE1Hz0LURQUnxgqVNeJt5C7qVmuTQ0bnnHI9cGRedpAx1PfYab75IZ6fu9sh/pb
q/nEAoGiJgtaEKosqjKqs6upyMMmsqt2nEBrPGvImzEWZKsurnGCDGlyLNOxWnDCPKqcslzRvqjX
7aPGrkb7TCJ6jn0vT+njMjWyRynYJq+hyv1HgRcPAMfc36YeDYVQkf+sOf+CpyrKPgVzq7geTrqC
8K2t+xN0eRRKzgKXQPwJQInexkjgdVpsksEqZMvNawB841KaKtzmNE2P2Vjxtaz9Vwc4aktF4O6U
1OhKWrmHcddwATUE5lY5GS4AJuZV6pL2PJUczSuz04svxRMZkxfoI5Mb1IeQ9DQZ+NpkflcO/aHQ
IJ/buD7hVOcnbgP0IP2AFT1dkPgWHLsKJzLqsU9HxvyUkrxb10XwA3cgfC47SGZKd24tXmSwoatr
JfPqOjC4jfYBNHJltxswScdmoo8aAPOf5gHIw8K8gqHE6zR9Aen8Cw6m2Rb8deQCplEnLpigigsw
e9yrEu0WgDHXoxjDOEtvea6aDQ/DaAuBh1012AEOqor9h6yTxWhL+lL5C+QC4sJ1O55Z/NM41f2i
PpkXNpjrWxDeG9umz+ABwSsgyPaqCLfQTbJt/Jhca/BiFtGAaYvr+vxqWJlfbTTyQ4H2+LGgNV7/
D5uCMGaoQZuUthedOcwTVfMzCLm5KwaDto4GDd6HTzuI9HViSMlSYXokObAj3Ng1yJHxOxgiL7J1
+Y2D77MkGe5JDhT4CNrDiIgASNsaSADXdd9myN1r0730EXBWBpa6gXZ2FnDceHwSrv1lemNWD04T
hJVz8V7hj0KbMWnUlyA3V42wC2JIeC5JPr3jn2oQ81oEs15QRQ10SUCfEg3YoIkGJMUzFm5xd9Pn
qY/6o+61XAzD8GAWJcGyImTe08zxE6R9WDrhNC2gF0297n5lIyEgSybpOenajyrCVKaczYDuU8GU
12sAKqrPh3MEcdgZRH5xqCG0gzyiQDEKX11hvF47THRB3xQxPL9Stn/cPVn2GaAS3ELri5+ETM0L
cb19p3lyt4IDxf1+UR4XOH7gKGAONjYjcNJJiN9RAZu8WIvuNSqmdlMl1a8SE0nYIM9iN7niVxcq
mLdWQ/FRKJEtwJWE05eBorfI6kva9uGlD+GQx5M+XdCmwe4/JWDFKPMQwFbsPJB2eo9jCDftQ2H8
SQfnLwZ8nAUIMckxwDcsuHOXFCMOuBjBdpYiVZxlBTt0Zd2ei8Rt2tyjXqzRG4/veYgxIIZJ9vj9
FZ96foTbVojdHAsohvi8G5vb3BNyd5LCn8VXFxLnqHAnjbAtmGut0OCr81T3+gR4Y4NQ6vjNdvql
COrgCaKi7IwhNAXlp+7WGaDWbRehgo0CPP0wrLKXGGMXjFbnW5D69CVvBxT5YJMLUNCe8QDfwjEJ
3kaK2vDhuVyK9As0Tdjf6Qo627Y8+KakIKEU4i2eMJCxrB0eB6yBOrmhRzEiE4IWXyjpyEsKFtKG
FaY/CN5j98p7IBZR3G0i9IpYETmIHtNwbaKCvMBz18MtUQcOxX7XQc2TxVhiLjXwtf6wJRpkO7bn
eEJ2q0L0963W8L7KG3IvGfsLGpXqgGQOeu2H5K1LHKp9DjxsAbdLvzC8PMMzm6FMgE8uYkApvAOr
6qXkmOwy/DgV4mH3fh7wS258J9HwNtY8OFWAZ15quCCzCQnSEjvwh0ba44XCRvOlbcFlLQc1Hb8/
hgizXWndNds67+9VVAdwWIQ+VbPKb7F9LusHLvt9aRO6y+o4W+PB8AXzEBgtDKurdYvVsCvmBG5Z
Sn+2QMy2iWjZK6NAfoZY4BhXapuK1KBTeWDOpckhdYCDccbEeHOd6U8YwKFADopiFyJ9c0OLcmd4
6p9cVO3AmknWFmm3P+ZxxAwOylI6Jkh9qke3rXhbL1uVFDcWBOl+nABI8aRkZ/w/tgZN6cLMAgzs
HCnlDQnKXWsBQmGws2ajVEeLGoXCPi+Ca9fJwBZq4RoALxjA+psBJrqIQg8xTBM9o7pZpyhFZ5fo
U6u93OYNpvo+IfwJUmN7Mtj4Yzfvs5yTS1dDYgm3ig94DNpT4zzAIvf5/aFU7n2ext08xuHx+0IS
C/KYCtQBo6mzKOr2R1JBSdb0t6GlR0nEcEfG+fQ2QUTFiwIi1sosvKtiLDddSTgpROOOl7MFEdtj
gktIeWi9qXcUNYzos+6NuTheRhIBEw41wtll5KOnwbUWcf3FKkSOTuYzjat4JXj6RwCUOKFTSpbl
zOgbnNYLT7BsyDTUUACCOxW2td4iqiB7At0JgsE4mg7ZBCqTHdS8VwncnxRo3c/ohbKVGb3blOK1
LET7FMwBGPI6LVB+zWrTmEI9B00SgAojYLYC44TeufEUP4rrOkIrwx6XGr/OWFGDcg4qgskU27qJ
Qxn5oCgUAqBqlj81GTdXzyBbnRT+vBAPcygOm2VvJdtZJNYfJvC/j1XclwBSSvCwceNRyICykGuL
oaQwh2oGEB3BFx0thXif56Zc1zEWylDX4cnaJDjpIE93vVTgR8COAPUEymB9oDDtvJquhb+B+hz5
3J2yIf9USVY9p4+CQWewAi8HyFpT15SrTgJDREp1dvi+pLZBbK+CCOf7b4wUi1HYJcx8VyDwIOKs
E+xkWIf8jLL/UKFXWzu1aPHaMj3AcAPVdvMOTLG95CCc42ZDmVD7SlwGkUdnAkPnHAh2W4Y7kiFa
gsaW3KMAFtpO8WzfYdbGl13ql+j/JWSwObxUm3iPsdD8F+kb9EGwz7z2cVqf2DxHK4VB/QJN+gRo
LgmeQKcTgFXKeJMPv4Ha+wN3EokGjfTbtO/3w6DhS5rwc0hyfqyIv8WQnq+HIch2pCuGH0NwpsbV
qHBitqp12e4CmMcuOCg8N0z955PqgnNc1Wzbwd0PRMlwuFVFt/ueQI9TzQ9hDsRc5c8xdIBb3XlM
p9EXnwgLsY1FIIgmQmAHtCHk5R5lEGRJKwizXzoS5j/LLD9SAwHeQg4rVGfqRzeARNXjrdRYGAcb
2a7doaiFc1SXQ76Xe7jTO+SMm8Ix4PwadS6ZYLbApo1A53GQozSYLSgI1UJpt0M/z0sDLP1qG/R5
pAG0YYYQlpuu3pDA0h1c4V7z70FyqQAne1UccI9+W4EgqylMkIIgd0OafsC2wO0iAQor3gRsm4GH
mov2Iw5xIS4ZHc8BF/BZ8fnz99FRoPdeVixdheilDnEfAe5THoNb8K93SKBAxAgg2ItPwpeHDG3/
/Ynq6J1jqz8xBzGDUKz5+NdXPnsJJw0z0wJcRW9ts51ZThFcqbZjVXJs9rL6GpoE381OB0xlelge
qP6GPXtYwgv2LxKbfjs8ZlRVf3Jh3oGqhmc11HTc58VwGjA3fwvDuDqVTRwsSI7Ro4KJyAoZPMMK
dtbZruR4J5rGrE3chBCUZQRQlPxLD94dUpqImwoP3/AmREniVCELW0qRvlG4IjdhnO5MBA6Qwn2d
+xPMILPLOIng2qM+vsomz45tWh9yjjdxsH1wbNsagaRN0L61qQoWSC2gPyL3/0g6r+ZIkTSK/iIi
8OYVyht513ohJHUrgYQk8ebX76nZiBlta1rbLVVB8pl7z81RSkIe4Nbs9qgjTCJ1qmYXAc25V+6g
8FVbT2py7YeyadPXQj9RE3lbrTOEGE6R31HS9/tumqEn3D6tBcImjMzu3lpW65nj6XcmMXQbWRm4
kRDQZDgU45+Ud2tJy/W7Wf0Vp41Ud07XuImbdlWy2pZxHKSgpRw8Rd4DDW7e2NkdDpb7dhjHu6lo
2KD5/UMQLPPe7gmSgPcgtu1sp6RFpM7lvw+erdxLbgosI0vzJechPcyaeEmfjgnzk1W8e6JDHJwz
CPzv02aWhwhQTGGMz30uq5/QtN6nyJwSKYIlCW/leN6s/eekFYVWK49jEVYPQTr/YfmenqoGRHOI
TMFfu+Wxl+7y6DKI1T6Fe4QTay6RYpRlUO1LJEsbDkkgYMEKweD2Ia8qc5u2uPTZaqXXXl/9gjXv
JIYj6Ew++++Dbql8W7gYXR80DxHjmdKU4OazEaRAGWxdK5j2If75nb0Ay+0hTz4t5epAXaZXrFU0
xqsyrU9T1K/NGgHxtdMf7EPzFfPzDEjJhDww6BdXBpfU7Jv7/z4btEJMYRRuMrnhclptPw56G6Q0
DC2EeOjcABYt/um/D6XoP1pBBOw45Qje7GXdiyBDz+p1wHjDCtf50M8zPmg7f3Ih7D6l/XqeHH0O
puq1VyPzWmboUJrYvBmlSncg8rLTZNIi1KZJfvrSxk2nl2cVreHzynI0dum5j8gYwmc2e84h7+eB
60ofiix0LtZqj88QQMDQKP/f2o9kmoClZbtccnJJq2Yl3JdvRgnJEnHL8M2W6VhDxV7UXLJNpAaT
i8qu//3qvw91uoorncrriCdip7xxZ5JRwZ8neNyaT6EhmHkoUe/7IhP/BimfnYESI7TI5knT2/au
0ONZIRwpcr/iLuez//57mQY43uUIxxV901NGj3kw2iYg3ERdhQ29ezKU+QS+g0XA4OkX4ChTkhYu
Zi5lR4wVg+kp5VUB4GddRDZNYJC23M/yqhplHNmE8YQZ2WON+l8A7NssjHlDURdemM8h0iP37VH6
a3pYIe7u157l9zDdZaKf9qPT9PGqK3Ff50j7um4FbmKHl4m38GoTkHvqelAvy7oYF4Xucqf9coAz
pTVYdpYWuLjCv2mzYClMw+wAfqQ5M9Jnp9IbNaO5Yt4NQT/F6EuGi3v70AmbsJ8Z+WTaugBQ6vzo
12HPa8Bsy2qr3gIjULecDMDbmcx5kG7T5q600hd0CPremTjp3JYpypTNH20fjqf/riz288cq4xte
Mm4z5TslEpnbL2nX2libQQTvHEhZgnD0w+diPcBNSK9VYNh7VfMe//enMCwf9t5zc65dsEq9xTAp
ceoZeuHt8zViIz65bNon0+Dcc/XyJnv3JcRSchLjwkpr6eXVsxmvdiNi6IbqoFL+PtOhB3VlZKl3
E2JbmPvC0+RFh4blvxzEdkRbE2tvfIp4IiIGhpq+ZwnBCEEepcqe5FzdCwwXoWAz23PfRkTzoFQD
ZLM3V7mVK+EouBnqJdiO7Xs3M0i4sJZ/mE3ju0JdUVTwTtXoXazuQ7KQWRbFPqs/IuEYI+fk3yyQ
aFXiPK8TXS/bKhg/0OacSAwYy+zeGhFjLZ8uA16Mj8fSNZJwPIfhdvI/8o5mHxE3dL+tlCc9kEC6
DofJIoLJ7//xI25y170L07NYj1n/UVufTm8/sALkwMm2FvPLRYlzVP9xwYZrwcwEBkWakZEwnap8
Og2FZDLxnV7X9iD1urMsTpuSiEaFPouhcJu+eahp2UQuvBKZtW3EM5Ek1Ggr7UezkCWDjCSXYPeZ
/49r8Nw13x28CgwajAXCWEXDvht/vHY5BcfcqvahxfFbEcSyouGbgQkQXWTY0UP4d/LCRK5MyV7X
/NW0/uBeOHTlyYqOKdkEZmXskckl+fRIzx4AUwjdH/VVLS7y/utQqY3Etlktp7D/lE5/ifw+6Xj7
eUxv26L7MduLiRbAf1rsYRO4/SYf+k2kn1d72WQGvSoiVYd1de/pqwDfoYx1308GFSugS6qG2R9O
xI1B9SmSGY3YauJP7dlsl4yAB1Rvpq63SxMcVpj3PDiSnOO/l/Ls5XYirTjQ7a7MVNKn76llswlC
vdnRxJ+zgnOPH92pRbKSvlZG6x7VY9JWFYs6xpopUJjCYzSrX3JSBupKCZoUojTte/Bc15U5c7z6
VREXhCoUGZNPH63dXB5RMBmR/8mm+uLgmHDgdMXMxb7MMdw2q0sbkm4ig/Fc4Sc+fUps5N6FONp/
Iq1EjDEPHJLiLjWcgz9QEHpj+Eri3nHR8qEy7G1YgBRKucMmHvnyn+RmQQp1x+RtZ+c2bZkRt549
Jc5xWL6XHOliJO5XJa5W031NZrGXuXhdTDYtAhQbxHwcKi0nvicPILlx9NJXirE7ygHFeS52gle0
Xoo/Ps+0ef2HSuzFDInXGJyndiAGKFq+1MiDpZ5fykjYd7wb29X+JqeBNQo/UGCTjTTcodUhgsx9
CPuyQhsrt96887lnB2nc8Xyodx0PdmXUR90a23pBpIosYHKKDQDiHVIWogm88jEc01MW4M6C4kYH
zkgXk9CSnaC+kaqbb4uQBq3vkiWtn2dfH/OJSDX0OgXhvpIBnRTXhojQBm2bn4HEKYtTNxfJOOJI
jOrohLqwmjmxEIkTsUDECQsIJp7rm2CXznrlXEHlJjKo+c0BZfEtOJ9KG7wf8zXPxaUw1lOXRYfA
ZDTtrY8uavIA4ks+cESqSMDIIV2wAm7DA8adDmz1TvhMdlarEGAtbyyNMQf23sHX4aYwTvxj+F+6
fBmjaa8a+wHKl/LjPK2SWaTYpdvY8LLfukuRXXkPcxUgoSt5yQZOao9w2px4QWt4Zl4B6m3b5tT2
1sy8CTez8IJT6VQvekXykSEb5dZCL0wACS7RpsgILUk31GPvufDjYUVMTrT4YhvxunJxlS4rGAac
Hf7J1Syf09L6GIXY56yyTEOzRhnPzhL8LU1jE85/Zu+rbtX3tJLVVXFb2itny+j/inTZjdW0GQzj
zC14z4ozyfU/hkWo0qx9BGw6zd+X1XDjKBt3Q1v/SOeT9FdiMohBGPR9nocGhVZ0RoG6c23xyXSD
FBafk8nrx0Rm3W4smnrTDynLLuZ18PEyLttc7ayI0TfovsBut1q13xFD2sO4tpcJqUQwqKSsbaa8
LF86NDjNLdPN7rZZpq5OjTrHCLdB2h5IWNxOHXxQu/qeOIHQfu87kSWjg7/WNSBT5kfOYmlBpUrp
3OgUXF1cjKA9RKypDb0+iLq5WIV6bdX4UCG14/a/5Jb3gCl+09r1zpitzapmZlrBXRWY/0o32Mvi
WYzUzmnGuMYmBFkmXhrBhloOg2O/SdmSfowger5HhQic63cyo30wsz7twv3se3trhC+EzxUWElsl
OQMn8qwHl5uosfQRwuVvy3eM3J/wPPEsqulXz+6WUwjv7lB841auNxh1GCsqm5CK6Gm1EK4SmsG+
dpM6DTdxEK9uemwZAdquv6kdB5Ffzzba+DMEJaci64HBoxAuBESB8bT8E1XFBOa7eSzS8s3Pc8op
zi8r31tOf0p1RSXKAKCSUVxlSKR9zmkwQyKoj43Of9zMuaxNB5LvriI5JcwmlNflC4SbjTfIo5IN
JFXjUkMxKoqWoapMd3XL+eRI/8Th+xhEJUYZJPO2hAM5/qMXPEHS3GkjfBvN9gutoKzZW6TQ4Yxf
aXUXrdutF4idt/iP/VRsYEgdSmfeQRTZLpm+A77AFCM0T1FPxuHy17P7jZv+LqSUhGO5z6voKvN+
T7zMbgqae58cGk2gQY1esveY86fVBiqRpe1Dirr3liiHcqHFNGgDaAtezQUTd31X+Qw9Kmy5wA9K
o7jYGEimFF3uEjzNhkDaN2+HiJsmGqqRhcDyDKPqz+S6Id4e977JnYzfz6gkCJip1LGsB3ogbc8H
mx3P3oIFOWh/O+YUtBWbtg2gsIwJZWesfLtV4pPWl+ppT+oPqETi82SODAfprf7u0UMySdt6eA2w
WNnEJGmvt+O0bXbeZB4Bb92aOplgE7+KIkjs8tunex8kQCcdnbT9mjtA/DCdtkJtmyp4z6g/FXdQ
yxNFD2/KprQRJrl9+U6A+Yo8c9d1LT6GkrX0eO8r8TSjoAGUcJBG8IhgGJF0jpK323nNRAyfdbZv
tFapPnsPCKBtFL+tm/KgjQ6Txislr6bXxrVkopXVp358KsP8qQuGs5BofwQPPLz1SKwA/SVjT6TB
IJ5dF10Lz/OhI8AR/tO/sqAMsZiSEW0kmWKi2XAL83cO9KtYPTi+rV6O5KvozdpOX9PIu7yy/2K/
FqArG3BZPOWhOi2DzTALMm5GhZT2utwTFwpGzNuYLBcQEN6iRTNW0ngvYpaL2TUI6nO1NndV2vyV
2AASf67vpZE/6rkmM7N03gRqhEE1Mm5s5FYLY18wK7HsSOEjifjkTvwCZc/f2q2fK1Tb8cRGDyLY
McxmvXWgk2H6jhlJ8Y0sJb1EztrbDbqbo/vXb8O7YDB/0V7V2EfBKZdzyekFoMi0zxbhjbI2P4ZI
vKat+jDn8JmUFGWNCLe4XmaDA6rHjk+2CDKt2rsHFjLEa13MeLLVJUS2mNS6yVHHM6fv4aO18i9a
cpG8dYy/bpqvv5Yvg2TOT+SkMO+0cOosHZvHamH+2zq3NEKSoJqBxjOzs4S71lvKPgELxkKvw7pT
QiTHaMSWHwzNsoCxdXhOWjBLY8wyWx+9qV2Da4Fvwp/T8l/b9juo0LgbmdzYDhRb85YMCbCZYMvo
KPz+V6NuYEZCAeTOojixipvtaactoDqONVLoTu2HX74Go4FKakHVXfE8mjLdJ8FkOqQWDWxcw/dI
SAPBIBG3VntZtFVscsfpkp7qCwkHyWxhyh7OZJ9VLPMWD2cRbxvT3kfwqRPmqn6SserYyBRyTCnf
bqtkKI3Who3wH1h3Yo84/qPkL9O37wEOzIM30Sl7U/EP0OfNijHCUr+wUDdA8xafivFLHKjjHFDp
Lqv3ZS7t0THb+/8WcTkiO716QNvYGln5Z+e4aoOUmQ5ist6WdrlWrY8Y0IcNvPhFtpkneKA5t6Ty
nGQ1+u8abX7q/vXnM8idV5mK+//+H2yMy3g2zu4tK8qvvgYxPTXLAh3TpTNkVJeLkLPLuEkdLDQ7
eRt+GGm76xjUx0wT7sFF/upB/uGYOwzlfES4QYmVemccL7dkyXHfOtPHbIuFma31EmD24bcXuC6W
+zrMpGn1dgn6x3Ip3Qz/UNfkclEkAdGbrcSU1o+yBel0PDx9y3IJxyQCrG//NpOn4xkB+LFEMZV7
zjm0lkdbvZhzv5LmdkuSCn/MlF63jB5sw3wvA1CTLbaLhEQCjpvqFAxYd3DLV7HFWtRHYzCZI3Bl
HdwvI1b3cXhqRhC9E/HxZOkSLOtdiwErZN7ecjaZlzTMefuiOrp1SmmwvBtqCpJyho/amtnVS+tb
JULwgUWAKgCRuDLVP5jDHU34DGL7W9uWjifPg1Pk9H8Dd+cze9OsPzpZvJY5+12WOp8SsTNKAUS9
pmMgIst4CgTO91IGzGXJ86rRJERGJU7lfeCz1BzKgjut0FspTnmNAASBCPxgd8VjgTjLHCUwJfXI
8omIHMf9hIwYzxqS9jizWPQMCLZo5kdJoZxyAFTM8RNjotZzpuGrqP+ZpZ5insAYXHEFxw3eO9Yn
uOuXU01a83lhYRE6UAih9c0JQaJQtS2MyMNbwP5gM3GLjZwDUjvljqkLjbjHYx3qZEx+1buOKN6c
tL+F7dX7tFy+Ks97ZW+Oe2j8oQ4hrOK7ZRdM19OQ9Kyib4BNZjayLTdXZ5cat4DTJjxMJaxdT2G9
aVxa9ab+CpX/1uNdht0xHpyFygLZJ8F6q3NPiB4XwkvQdtvyMfew3zVwjFwrqzgYX+oi+zPmw1vk
Po4dT0y/+pBSoA8ZiaeNvIJySlUQPjoESRCtWE8/BIbHTKRr9tVavDe9dTJy5uzMlfGMs55vA/PS
NxDisfXc69u/oyMTe65AdeGMHzI2wqb68nz694LM+m1UcCYvErmHz2AGqsjDkBLOW6t7i4GuLOho
tCsfcS1n2XQ3hcGm6cvzOiNwRQRgePPnjLdyioZrn4Wn1GyOHvm9RuA+eL3Ywo4+5IZ6j8ymRrI/
Ha0ZxwdAgmL6snu8MGN982xfs+FmLvGJA++dfrMS4nCbLMQgvYGDN8NnXuXg8VmGtOMnp+S0rQb5
pFL/RtFHpETuMZiJPxnxOQzIMPH2ATzeyCb9KgsPfuM+SLVwgxvuR8vZ1y8/U0hg8bAcp/FRV8Z1
1rg7Cv85q4xviabM8F5HmwGEY/2kmAQmf9wFKev4FPX1DFIM9gKb2RZ/AzUEPNzcMl+KcL3Y6fqE
n+qSYUwkuZ5rJCx4qzUZ313kbLSJotgoaFTVjSodzHzG7d7xUJ9puyc4IxMeomHRJk9jpup+7j7h
avmWpfckQxS22PGneGrLoyqJQMhRLCZN/uPnbObFCv5Wz/2bX3f3ZgSFKvTrD6te38fs2lf+U0WV
iO/CcLhWgorAOH6iRjl49HPx17UU9t0MuHU2+XuAQFiWLOPZKlkgA4hhZNp90PagKnMcj4JDbEzi
vPs6H1BQpayV2juzsl7zbvi4/S8V7pvRDMyUmJ55/rMf1bthsN6wa21TL/uenfFTqQJZnSN3gYGG
ZCIH0AaCPdbThWCQXwjdd21FenabDptZ0WL89zOICqtm3T8KxJRlB+N3vk4jz6j09jrTJD2L1ji6
/XgfTua1d4ojyE86j+q7pWAwZ+chtdG+9v22zahUpEVmUlWHJLHjgXUanp0Myep8ejGq+sfhncVb
76XpygwLQzkPrWc37+8dhxBrGEbUI95I8KQaTr2p2A8AKfVsGhzHBGxOIKeRJk5l/mMBcYpadTCQ
3oSiePLz5od6gzHS+nu7yTsKr9L8cFoKpGXENa1yuqvyexrFdQqtn7HI5abuG/RTA30iQoGm28+0
XBRO0xYKDQPrqr/XXG95o76tgZIrLR/hxOyGnmGWtV7qNGKSUZ/Jh85Xa0gwQKGzKbKXBii00bk/
t+/RVPbfKE+/VFocIQr9BLaD/YlmZLZbkNIVyfHlmjOXJxo5C5OhEnM86gzxK7UrB7H8Gwbb3IMJ
wdvlpvNH5/on3tA7XLdHh/DEJB9gfw/TvBsdc8MtvkfRfVpXgB7iNpZzOzi4ytmtzLlcU/LGZyUN
sXA/O7dPHI1dZrQHjyFWdPVul3QQSSp1G4W4vM5hyJp5jEXVK4BvmBCciQz13vPo3bz7Wba/Fm4y
XLX2hz2zO4Mhtm8DZ0eQA6sT15kTiBEfqBcYBKrhwwnK39nD9EA6AdKOdtxg8l52yKnmhFrvPCKe
ZUd3sf35YhfAhHFBPzoZs+PRnHz0DLw/4LvzePT7+5IZ+4i7Rg9o3wwF4aRJeeV1aF5MCYSZUwVY
ig4v6QguR5qM1/SEzQGmd10j8SFGJY4a3gVQ8oluB3SINvETcA2IzxxpOeYphZRORDmzgNzy1bZW
N4iwV3nbNWLz4TbrwMAUnZtLj50QpA19vA7EUR5pcKJtpKNp59Rn5XUgOuyr6OSDl7Vf5GmkSYmK
byM+cZG7cerCmTQ8BAQTugcYekFXmeBWKFHCoPwWlfFYDxxFiikzkrYKajpj6/sg1+Om71yVtGvC
XM4HdpbfVWHxMA2QmwqvYdTlvsgyNPdDPoW7zlxvaA3aq2UeX4fAteOptpptwIr57NxcEJ7hH+u6
Sk9DZZLjWI132aq9fQYzMA4s2AONm+40874kqo5YG2iQSpOhP+tA5Id9vvcQEpvmQAZi87nImzNh
pD6INH+TURnHucvPYh4KKjuy7Vf3c63N7zFyCbU3+BprOYBLgZDbU9S5WfAYWuRbmKutAEtaZ+3O
QBsWXE/ziLqcYeds+3lS+eJfwYI1Dmsc14K5nhnNd17EMtthyxHxtfAWv9KZxq1BaEuJVaXBPyv8
YMXPN/cGH8ZITJNUWqNyiRhRxNlgb40Dt/r0u/QNHS4WXgiROQ36nkiU2yghROWmW9R72T253NjV
ejorTeiuz/ZOPzG5srdDt/zrFcCwjN2zybSXl7VMRh0C3bSai9cY8Pn94het26lR6pDLxiHCGP4l
eYxJ381QFycU9IBCYlvnv2aFT6NRr87inai26cXdhkDU9Y6MB2PfG8upq02EW3J5E1BX4lmexoHC
R2U0XUann9CVImvDZdZwIYIYml5bnFA8IUbKlhtggboab6O/l7Y8CpvGy/CAkc+0ogpPTgbNJWOV
ijickkopczvUuI5GlR4iF0S0V75PCPbxjljvPvtjF75BJIjedRZAMzXsANaDqFzcmS7FHabYTmmK
CIn28AIEs39UOr0wFbpa6LT1GojkgXiVjueU/OrT5WSb2dl3sl1lss93uscaT1vqhJfmZv3hL7fG
2xSBuZs33OSufp/xOGGoZLb9zueJ6EiOymY+lYwTxvts7Ei0kSTDoUBjTXKap6BFC4atJ5PWprD8
D2z132He/1Ie/ony4hs/QeJhUsxz1hY567Fxkfz45t+Any1JBYncA2I/tWrM9YzaTBuPUYVqMRig
2niYPifkH5ABHhpUp0kP+xTB2ea/380t64ehWhNjvBQ9G7BWsGCvSMNDFelvfNhaqzmdfJHjxkKQ
ud4eTuDcOZasV7Sj32ZtFxuRO0e/Lb5CApgYwP0py/ZgNeqSGuvWNNoXBGV7lzpxnLtr4xDULNf3
Qg7vbktWK90jXlZ6c9ptdMzzc1ti71VzARCuOFUMEbkNps9AZPsU14DtMlQaJmy3NSzQkC19MlYZ
DiN8RjFtQ0QQbOs/Vyr3Yy/Y4Ak1446oKbqRDCpM+2yvEz6qFThR6CmmJtND1+0BTa58eXkkIOVZ
qurVtREnGrcXcIJtS1PpwShQHL35V7labIHRdOK0LB5XVT72vf2Wuush9JqH1SLfYrAvWppcwHaH
MarGB8H23p/4Iy2zf1v8H3scophwy5dOZwhyiDU6uJEBpcI5p9xzKXDBlJnqALd2VPm9rmceq2K5
9vPG7MpnyH0ZP1r5BOv91PTpmWERyoW3SGaUB3htvDx486ZPveaEXNRnw21etFIXW2Dh1sPOmFZe
jAl6U0AwuOsMn7B96P0KRjGtEW2XkGmREeYr28b+oTNnFuUUtXA9SGrmwdeED1QR3ON9ho+XiLmx
uV9dIm1EYb616Ggjz9pgceshjVAd5ylF7HxdqX1j49MtKfTIRKkYkZOiPiPt5872tUcdNqd/ihBg
ofXoTCWP3DVS1K0VMNo/ymUWX+RQsMTI3ZYvzMG5uG8rtiaPPfSx7PaYznXpU1FzTKv50sDKODVR
8IhV59dq9LUPlx9wNPi8g5eiYz3HOgd17OAcggydtbsUOSaV4AvC1msxjhyHt3eT3Ga4Co18A9jG
ToUDIA454RhyT7h4Av2CO/tzGER/1DlKHKJhmF6a67ZIt5BRQ3JlvDSGEXToIPh7lOA7Kwz39ZKd
bYeJ0trTI1WoVJtLye1fgKiKgeDNG3AUzEB2oUjvZsM4TYFk9hxYH22NB9pmNZl9yq67pwyWMYIy
LuY8PN2SixDPDTwa/T3ZVK9+gS5wKh6AymwQRjy8K2VY9K4ab5yO0E7A2a0EDsWoHz+k6bZbu3dk
XLRNtRPL+oni+aVSVcci3/6pQlaIIFF51y1emInkAdKJ9qMG1jS52bZO2zdAMOjacO2dFZYQ1LvG
kftuv6qGe0AUfTzy6MIExnyYJGrf8X+wqW5dxl5WpA4RlqPaMZEGLF9NyJDWV0U83iy0vaMfnHzd
NNJHk5DZrwWU6JgX5YNh1Rc37N6Y3WaL13dkaHWsnaA5utb4PvhFcZizFmeA32xQ2ZzFBMi4JAcF
3hBLFquoEUwzTsSyHi/Swcet7D9rGr437sXP2EhbQ8nUozGew6HEaFdQPuhTtywPoS6zOIpA843Z
I4a92wQZfnK7i1br19MTjguPd61a9Z5kknMwhO+2uhcdl9BUM31qTe4NlC6negyvJYHt1agckIbo
TKqGI8LwRs64nKWvU16NMt8tNcFgkJLoXbvHYMF2DV56DTYLgvfYdIL9FL6WQsLQDJFV9Nr8shE0
5VJTWYjptxkC8Ne0+sKcXkN7uE5TlwQjf4sXCbD2gSlj279wqjL2ap0x9kM8Lq3VfOA8oe63x8ex
ImOmRoigU/E+D+VTZOdnxFjntaDqysg2sWyF3xUqVxJwzSAZZcgorou2aSILRiiVXf6Mo4MNGg8A
q21foMUEBmD3y3Ow+kESEains8cprHAFdm8NXq8E0xTXdS0R1/iMMSMypHCzGcu2Qf4c46Xyp5ZX
oOVg7AMT31+A3vutsMpN5EcXqvCLKORhJRIsaUv8LCVgKdtgUo6/KD2BzOWJTU4ipzR/DOn2i7Re
cCVQs/v1dRX278DOIsmW6pPZBiCm6W5pHb5S47HJp+YtDZ0zqjxf4dK1Z4tXobKeAmEhemXgMckz
fDiYcTdYN5jPS8ZAMM5J5RDsPANvOeMjJ5heYiooLQN5XgHVR7xnNZDrkVygcsLv1LyzELxfWuMb
zRtdCaqk6H3EmZ5F0RMyq6+pC340eqI1cv+KP7lNM20szN0aE/epY0PMm/dkN39YaE/BMXIdBDYY
4bn7znnAIxjPz35JoAk68TSB12QfKqMuqKSQrRCrULzLhiszt6MX4WtKqn7vdTxfycyijnaHv6MK
3xrfoeDJbZNa0t+VI3pQiT1j6LrviDW9Mbibzm0eh3H+x0LkagKIAeRzMCzNisPRLKebg2fPT4Vs
FU8amgB3Cc6khdeUUQLbKr/HQs2gC8MlhmanQeBSerJM/PqPovqfo4Zn64Ib3NirDKdK6He8DkXD
Q8YgEn6mY86YI7l9eO1Kc4/ZtogBF5bb2hryU8sye6KjOphCP/tN6VCXlxWSIPhUU87TOlyKjT3a
XdyYjAcRGJJDqZ8U9HOJFevJKeu7VKSskQHtFGNQExxnEMiSdxtLqjZJv6MAZVZBovsWMGlGEVxf
tYyAUwjvJmzx72rJqcJVTCS0UHhMCbXZrfXFi/TnrCcshSbV+mrVR+aj7GtDaLgRm+Gqa+3tIjlU
ZS/++gP67BQ2XxxVD0Pj028KtIV471lLewSPzB1lfCmfTCMEuNE4N6s8iXZPXGMcFjYdDPddnnRl
/zmOPGJryYPJdiln696pWQ8F303gXnPfu2sbfkxh+M3eHs0fjNO3U4YcglZAIAG2S1Lrph+ZKAI2
o0C03JOZ528e2Ee2ygS3dSXXm4EeO04dUo11dKjM6R8nP0QN8WhZEaih6pZhhnxiLeVJGOy0BRMv
XDTFSvM1rdy1AIjQAA/Wla3MgUOixvgRO4LtNTobTSlMYuSsOmPni4BcKZiDO7Pzu2sPOzgekFLt
rII0kTwUm7kf5KaaIZiJ5m6qoo8+t7INmvAu96Kt5dU9zMBw3bTA40osg8fOSaq2QAZiZS955Mpt
ocwN0XzsKwwTFY5sUFqHVsSofE5RH6zdtmaIFinYCxRbBgSPgHkiUy9UP+1LScd/5uGyy7zy2YCA
vLfMm21nHYzHzkth11k50yasWq5+IfVuOeeNiembXKKtbDpccIU/HYaAayEP6pauz/2W4zRuQ8fV
NIMy2xK7k22JO7iw+KvD6ZECPto6wvvbqpWk4FHgD8msJztzl0PfcRtgTIFqPAzI4V2Nwq5c6W9C
AVGuvVeWZjs8MV1IKe5YzZ10WBl3PNx1skQLzLRbb5cu965ivVyw1DlRD+it14MXthGhBVX+MroM
MJDBextANtZG9CKIK2tktWqBKrONI6VVPEPhiYOuV+9IFQdGq1CixluSwNxnaF9Ie5iyPzNS85O0
AP5SbydFoMU2jdb1jP6aKYYkUmmNnK/Mqa3Ec5c/eVlXJEOFM8GAC9aWpT77hL9abbZX5cAlLLx0
C6KvgIuVla845NhwOFLsUcQPlzkEUYE0MS22vYahBNCDPqLH2MOCtn3wKzKOtGU7+waL89HoIL42
LAtfw2bdjYF9Z6xl9cvJtIOr434VcwspVzXTNVXyJ28HRkcZX23bNQNte2bXEwnn/58i96nwBUEY
BE51rSxDPpXNgyva/3F2ZjtyI1uW/ZVGvRMgaUYj2UC9hM+ze8yhFyKklDjPM7++FyO7qlKhhAQU
EtcRrptIedBJs2Pn7L32+OqXzqsr3urhRwmE9Pg30TQm/DN61PD5PkpDRyvObnzsyiDdwX2lpRzn
zqqwm/AgabciOQihYXt5+Wza6c0POmNR8d9aGEWpEYnFCzr6ZBfE0Mew394hD1dPjI6KFXws8kgb
5kCKdDVUZNM+g9d77CZpXU18yMCm4lc9mr5o9aSOdpQgJ0wIBMHxK44fL1NkR0hl83XmyYdxDkmD
voLOrJxe6olzYp/Z2aNGu0GVTvvuXhFqV9/quWC0vAbbrzONgKFiMF299723jYuHb+LW9u4OtO54
rjywV1n9SkGGQL9T5pNW2d72420szHIDupf1sJ3kTjfYZEwBoJ1KvbHXkVWX21ElBu1R66SPcbnL
VTGcOi+JFlnTFsds7MGzSZcw0RHdKvaWtyY+uDAd7flYwKyaTF6pO8fcAf9psx3QMqQK7w2RbSOY
OndWKUgPbgaL1S17I5SrPQMkac/GJG+utLSTn2GCy4chPhl1P8MYfYOZg6Of3NwDjyC818CDghLH
ib4sIvKF05Azch04/mPhDQ/lVGfvo45Qfk4BO5lVPp11aNR7uqYd86/AOeCWQPAaSUpFjB3vQrOv
MkrLW1JMj4ZSUAtadms8DAYbVzVEKwsy5zo3kd0MWoDUboAdkpu0IVqRUO9F9hpRVX6J3KjbEPsO
+cyhRe6WqXtpZ34hIxPsqznKJrchlgWE2H0uGzLysCdhwhrKZVwJdGbI11c4B3IG4kMM4d+X31ot
T8/C9JJz/98/+Wnt7ig6/v5zIZJplymWSDsfiG5LsXQLPalfenqasdFEf7lMh7tmgazAOcQgYVYs
6zNcpmq3k0JeAgY3uc8RP6z6soHN7U0h8I1AblzVbkZV0SwESzNGwbDj6MPTSGOAnR8R28wb7YHp
PBkB29rAmDwNzBfHQ1AaMr3m9BkuqjptrphWih1PvY4Y5rH0mvwq64KG08wJ9qPHwbdt/qYQuHHO
L1O4+U2vgI1Ka0Brmhf8OzW6CJC0K41T1Clt6NK6A71WKTzm2b23T2ab1BCeo7jm/88DYPFtmCy8
YRjXds2ZkshK9vFoH7HRHCz3vQwGAN2NFT56dAklEhSmVWT8eO2EwHh4sYycNV0N3tqFtkS/yMgu
EMBXQaW360FP7BMe4HAhjAmfW5zCdoUBQbDw/GOs1PfAJ4SlaMatLdL+2RmgUhWjHEEeT/2zZWlv
oGFh3I1duINSVi0dzgNPYz7OhLnmxe0NbVUiat44sZe+IKBUsUTOqA9yIazKuisj2CyxdHGYmO62
cMXNmu0uZpJnG7/j9FG7JPNUDCOwJIwwMnp/FfFHh464xmU0wg6MOm082h5THMMbl8yE/L1ZMl7v
k2bXiJIAo/nriYdvqRiCqxmmROJ49dlMNOINfKU/CBaNpVbF+TXoT76NJA0EWonvA57TSFG6ZXLv
EzMki2zTayZS8eHZxfj0kLWMUXy8ydtB0kmxtXhY0sDHNNh7l3qIu7WXEWCcxUSL4+utySy30F21
Wnozq/4woHjmOJIxE/Tsk2Q7GsInH37c/YhWCayy+U5dpD0ZIZ/PNqpdpOvaZpCJw9fDccYbv5TF
EkymwYT8vwyguuI2I436UAezN7MwH3QbOctU11sAT3hHW6U2A036nXBRHqIdM0avx/eL3sgFIr0d
/enJxXO+0dVgH+gbdGuCiJjwYstIHEGkIbkTk6zDk5LZq9fF4sEayV+NNJyuHglYx9IpsuMwrKci
WFkdAN7mYj5xLKyT46TEsPG1zt1njnRxoZOl6pX9cLW8Ak+FUrD6OCIjilxWXs3aMh9jKwRZtx7z
BvKPMWNClS1Nv0RAihQoGNjXLNdcETgr7jym1EhqxpxcLfMBfX28+TA9FRlqHenSs5r9vl1j15cA
FFdO4ng1m5kCMVabjmAMjLbG7CpllNlMNkp8yS2QJ4Q6uH6xsfAzM1VV15nsuVZGx8Vt6AEQJ6qB
2woitp5ib6rJOsJVsTlcE8aM4Mk/qTa+ZHlkb4eRjvjUUn7KpNpB4auAkFY0MFAi61tbzd20FLVQ
V3YWM+04X/UzY8HkMLZQtuHuP96iYtpV8CZvllUMRzstu1Om58GRBuQCkafn683L2FnjyS/K+ap5
+hF7TrIuzRz1g9OHS7NBAqNlDG/kGPQ4ivmGcfp2myRouwMuiRVQn+A5zyHIpD7MnDYU/rM5aD+4
Efmgs0zC95P+CJZLX4/09m4ekkfwRqPxTETbrhz1jTeg4K4SO34Ywkuv5yC/Ext5Jl3MkrjsLttA
AuXUUIOBA7EPwRMs4r3hJf6J2fVD7XNbmfEwHump9LuEQgexoqCPMfOmOPCsHUuwEvVgXicp/DUp
l/GiQckLrrlNn3WCZeOgb9aismgrGdWwxxqurZlYX7zZ1EWrTqwZl/74YCy1Zb2taETpVhC/OKQ6
aMM0nux82Rqajy+EpCsWt2NYzNjpcuDzcUrKW+8JzLx9D6/YKnz3odfZwlKzMO87NV4KYHRsUXSz
2xwqmeOudVJHlp2O7bKsuSeiHHBe1byblZ1fNNFsp4DL1U1fffIxD8rBl9+NQu3C1t9U80MejE5I
g622txJi8DV1dgBfDyNzqnMJN5ejqCb34MTuk4J6SOs5Wlod7fAkbvrHzBWgk8L3qdbrFwSV6Dxb
AGypjdMnVyjFwuGQYztG8JI0m66hpSCHNb+XOH2wafARe2y7KPEzW+K7M8Lg9PFTSMA5hBu8HUX4
1MgwO+g0Q5ZIStIv1P8vNJSOpOHuyCmHw2eVCN46OrUstX4M2eDOIcR1P0DxeGiz2uZOT2jKordu
MuitNG7OxMpXbA+jC+sG8rM/yObcFo55HiRIbxLLkaGQU/AQsKhPbcUEwgJH1dCkvVNEityresSx
krUghOq0hSluYISIvPSdDItj6r33dLpzt4FeYvsZKT6zOiYMUOL2h0iz+As45TrzC9LfBEpEpzCA
8BasCHEq0yQ3qF+ggCb5+9/r6byoNn4+7DJWZAL74L1ZuCNXre2oB9wbUCJE+JxamsVwQmwlQ7yl
GqW/H90oAn7onFsR50fysBGbIEShS1sC1pmlLG7+3YtdayNIM146XQ1E1SBGJkzLx4xuPaR/QekL
1QB5cB8fP14M6WHeHh0GySrrjoU30ipj6Pk2FcysqtYQZ6NAHoWr5m1sLf1tREa3sNHwJlUB1zf6
2BAja9Mj7LsmgU22kNPXr+AFn8Mxit6lE2xUFW9mxdO9A8+A5Bxk4VBfHz7eTbM7cgjzx493MKiB
xtdPRVX1d1VVlxyls5Q5ZcG0McjKxzbKWIxt/GIBPZmb3SiGhDNiSnPnmslPjFMqg3BNBRWjpksd
tFnFoZOd+VTRXZZ0To9uoKZTH8X6qUyUs0BN0SxpK8UM85P40Qr0axs68jsBP0sOspg/b67Sxveo
pb1KW2eN6AY/bjmQsMjdx0WYXzIkEYcB4T6Wqgp5uFkdPn4Cd0mREA7Aa/lz4kBy8aag2v1AuadJ
8wfmnW8MQL0r25a39wLHO2VG8wJAT59JUd5p6IOGwW5urcCiRRdgBvZu6uvHcX7nIAS4c2XdbfQZ
taTH01+0AfNnyxxnp0SgtpEdxi9JAcoI0El5lk3wBOSSw6cGsX3QpP3qjPETZTV2LmQpodS122jo
DA0iNIupK/kYzAM8CGupVnsHJ0ja+6DvvlqzqDmUhCdyoNYPHy/x/JMmZ4kQ0umVcBuYyxOjCtus
ra2V6eKpSrRwOU66tf3g7WtRES1TBO7bJCKWaRzKnQdxk8mhywOUptYWn4hx/DhAGA3zpbgoc/j/
U6XYpu3kriH97yg6a7gfwYfoDY7GOgVLpYfNLU6aeBs5UbTRPQPJ4ZC/ZxYi0RFix80JrZeeYeCd
MVjybRiTZdyEUE+83NiXpuiWZBpZb4ORIUjr25sxGta54z5gpOF0c8OtXWPm8C9uPfqnSHULnVng
5eMldTj/q8il5dlp32PbJRYsM9ob1Lpy2TjGhTvwSKE6nvUyprtHgsxXnUE3IelzhiH0x4/SNGts
4A9ErmgTLCtNN/foSNKZ/k+nPx3f7Lb6Q5qIRaTfT5EOiMdspRskOlgWr/angDTVZ13SxhU1q2c0
27FIu6s73wbt0NyTFt7ca63XbrTQ2fmJ+QU++9auk24XZll8YJx+S+aDXugHBgMxvrb/eZvreccB
vvgrK/Z26cr3oi/dpaVGdZBV7F5Sh9kn3GJrN2RM9xu3iDGC+PHp4ye9dSm+Q4tHVJTdXpsijhdZ
dHQ5+91TYH6r2FQ3Yd66SwgXQAyN9tFDXw/8KnOung1TLICyuEi1pxg9ZcrqrWV17y0ceWiaUDx1
aNBWJtM8gxXilEWFWCZD5Cx/n5nxOdFDEkVr2Iak2pRQP/Q50vAfaU1ElHtBZAEzgDbobC3Z7l3X
+EFDQMP2gaPx93+b+Tkcir/OFjpRg9THynH0T+FQLdZhDhDEoGX4Sb7Br7+znLj5lpdYmELI9/dj
7wabQDZfigYBsiVgXo7dqioL/4WphO9cJ8a6+6I0xC6UybciTtAo+Im7iywSdky3tG7FNMRzpbH/
/WdXn9Mdyey1HctWUGBMYevqU8pWH6W9zWigW7iNcey5OHtOzgFRbFeKYsA7iSs43fN9CW3NtRNQ
XYuXMc/b08gMb4rY5NJBVosUcgGOgkpbS2UZK07lHiKX65jo1punynJZEGi0KpMAF5zs4p0EyecH
Q7ixg/KHXjMLsRAJL/pGMxepp9FBrdl7ciUnGgkkkkVlfdCmwiXernZRZImjNG3vWYlqleRqHab0
fgUNmhVV5NrtvZ6GKz7Ltpzr5AKKc4HllTOCTgZtrXuMTaKTNKy1GQT6KTTHYt1HcF4Jikc37CaE
JZQdxnwD6/zvrzjK7F+efVrITMQdSwpdNz4HasYGqCNDYPQQyjgLXmg9+S6tkjZcD7j0cKZSoraw
8C4mkLit3ozUJ1iT0sypUQJmSzpP5b1NmtbGK0pmjQmjwa7kTFqXLHzFMHbXBrQ5ahAEl34yvVQ2
AdwZMQLLNmPAAjZX7SltmxOdNufRNyI6zKhJFcBhzNP5pW2abGdVVbhBWeg+1XXxAK6q/ZagnzRp
jsXneoqMV1TQIYbLMvlqIqIzQat01txF8GrtNI60GZzAPNRdyqx6DshzcZqtDLjDVyyAF7PxxR1t
F47VtaffR4ZlXAY0F0W1DJwa1mCuHwAvQ3I1fW3vTIW278ToQ8Whndj3DqMvzXH3Smv1XdqHPW6C
dB6Qkde1CmsxLSE+VPd476rlhEFCeLoByjxtzkljooIh2RlnuMyS/Grq9TFwwuLJaD3jvqnUgnaf
s+sEeiFMFxdmduGTKLVyZ5pBQgdvTz9n2JCZQ/0TiH4LKUSuep/xhKvpBfs+JkCfNeMhFANSCj2Q
ZA/wE/Kk9sJO7NxxiNhqjpMdwKk1fyfnfhv+r/8dsmIy+nn2fzg/XfMwa+r//A/5OapKKiGkYSgW
Pt215EdS4D+Wv0IIo0VwDkE61R9hExsfB75VDdeLAwaO3bavtgIQLsZAAg9jkLZ3DUe0VdSW3qIV
vn3ONesUwqwLx/TVnxCCO9M7KI1xzgoK7XQ7YF8/jo22hJnDHIJgmKzRvctAMkmqy/aohS/C8Nwr
DnvRli4XTJ+t8pC0AhmaX+oIYIW9h4rzqlnQvDvHpfkCKZ7xsR+sfv/EWfMa9vdl2v31n/9hm1yP
OSSXiEMd8Lqjf0o/1cnrgT6MWtEtgYD60h33Wt/hUZK2tuj9/tU1kKl4QdtjWQVvJ9ASnpHKHhTs
5qPNpd6WRtvTN+9egsQf0djp8oyEN1rqBFiBITS/N/gHIFECxhiWVsDXbNVj8dipvS7UM4YODcs8
O0+oG0/RklamsQYDpoF6vXoTWKUoKW6RzsOuGbjVysBO3jEpQpWKiVcoY/veD98wyqmd57ohllwj
Oscy2A+6zH5ERussNUZefwjR/Vj7P183IUzWKt21uWyfihQOqpHheXGOBYWZPOtTjYPZz7+U9ZyA
NR8BrD71domhH0zW+RMHrX3+3gN4j1HPRM5CQS2hD+lkTzyw3/PoLaKINQPrGTmFuei7ddZmUBQa
w7mjZ4on1vbcRWE75tIhLWivepw0tT5OXDDLQzyCrdlt36yqRoedk9s0dmSZGXxACukvoZqjKDCO
JSFHiaphmQN5tBqNDht/B5jKo3PAdE6kGzd0zY1nOPMQSn3NI9EeDTNZCslEUNdV9syR46rFRnH1
hAFbLTtiHKrv2y48FxzdF7+/P43P+V7UKSzzpuHqKKsAnMzF4j+e1xihoy57v1hIPeyOQ2eHuyrG
L93E7iErQ+xzMkiZXYMWBcR7yP2xP7aN/Z7kESz30K5uRlKFCy+PmTdil4Dc3ast6uE/5jz+2ycl
IG0uWIHEUlz9/EmZETDuwCqKSyAYgN8EtKWCRepGxqNnF+89s5FjW0b2it6GWOHG3VXE0FzcSX9Q
mWpXed8ltHOiLxhPmea0KZPi0hN/KP9+Ka65no5psv45wtKlmsMq/3E9vRSrmtfU+SKcQCrpFqFA
MRnJS78mS5MceLxnKT6uP3yLc5X389NCp80yHepN/meYn1aZImtkNcLL4O8qN96UB5xLaX5AQmkl
4TkwZOXa7JICFgsguGwazZ0crDdoVuBea82kd4Fp8w8f6telT8K0cl2LTyR1W34q77oorypzBKwR
qWbX2mV7ioHm73yaQ6uRWJFtYLTDrkiiBvmr3PVj+/SHT/BLcaxYfl1lWJYpHIdI15+/jKbRYWTS
n1wkEZZHF/I1tjYPogd/lURStcmlResz7nY0UNg2g+GF8+a2U8S9kC4m/vCwWfPX8OlrcrkvdEfZ
tms49qeHzWlRxJhJSJ5K0J4C1ZWbLG4jfFqJ/ZZUgPGRwuz0LExPtEEfYRcaL2BgoZdH0jrF2mTv
Abm+qLRLdpxhDFoRcbBWpMoohuUH2AwB8zwXArBVG+2qMULvOnTPhhX0MWdtIXYUfLDuGIRa3n1j
ZdoPpzw1tQyeiW97ncwBfMWcYMMBTIOpHCXHoW9fi7nF+fHi2mBfUmWRcg3P8L5yancVTcE1oXNw
FsRo3WX6EL5OAsmjVrf94aPl/vGihc136aTethe1f/zD9/zrQ6cMShr2WY5DnII+3f5WLEKcTQgV
/KzP5qzJlRhE/ewgCtoBdJ+WOLC7O7Ms3GNO2rk3DumDOY+VnSCjSfLKGSKQXgnIzTFOTht//f3n
E78+nspQjunA3BKOzbb2832oZQUkq4kjQYm74OTY+W3S63YVDCX82KFlINFk/rIKnb/oWrVrZw72
7usKicgcPDQUVrdSLbWJk3beJfdn0z3l+8cLNGoUv6Oebz/eNvlzCDJRmMj3ie72733nrUoF+9EA
fQ72mrsLCzp1qZzCs63bB4oT50z38A+3uvHLMVgpYRoOAakGxzzncx2oOC7p9CFChlnpngUiuiiv
dE89JOfoOuLL2np+TrJ57Z2hYe2IUaoPYv7XBmN6x8D7iqWFM+2Q3P7wXfxaoFKR6bZSqCUlTv5P
WaogGKAW4D5ftEwTTppWu0DT0SEL0m14Os2VFsjhyCM57VyAVsuSlmeTvekprCDCS4pjMI3Tse11
cUZNkwHFDOWiUo48gTKyTvPYnk6Y7a0zKv0064AaTcOXqO2mlcICShsltO6H2sa6CpR4CQ4EdowN
ObVh4vb73/VfNndlWYIKSliCzLjP6aJlJWXNlCVc2KZaEIFHo7ox0aWZtnZB5r0e2sq9D0pon+gc
D0OgBQBlXuNULNuwqI/ErIlzPzR4I1KELghYSGc1Qufy+49p/vqV2ASI6xRjNp+Wau/nxyMNECxx
V87x8RhJqB2ox6uxeZ485lQpeRr+mJs3BizGLYlSDv55vLRZlO6q2HugOKJHlOdQ/J3YoqcF40aO
066FRAvamBeLAxlNXIl6wyV+5fcf/iPa/Oc1nQea045gXafal5/WHi3UCAKvR8TvdK1BzSIJb9vh
sXFtecTg9BeGI/AuCBqTiug8TvzGKQtLQrojXJ2//yzi14eOAwHzXXY7qbOnf76QsYxdQzbAm6pT
ilT6Lk/c8bn30T+4ltUD+cbiqOXJvnaM5NL5jn2A2/qsey491ig0j3HpWDe3NYCI2P5fAHO0ncqq
OW86mFamkQCTK9vjR96cPvEM5aZ6g2F7TDsOdIHdha9Jq5NxJ6CIxKU1HNNUvQGRtU9tUcGcRSe4
1slBXPtJzYjof/Hrs7NyzzuzhUH/VHvhO4uTskqTRWU636fJsk9EFXtbDswGdBepwUN0i3UFAOLm
5qYkWXToXgzFVMVrrXCTFwET/aqYk8DRU3aB86BZIwN56404p+QU0xpZ1FoIUmp+24e5vQ9j0d4r
A3njpKf2MXWsalslqCH92izsFez1FUf7QBrvNpkX/agfJVryHLGu/EMn0P61PqY0nk+bH+U8Zc/P
T9HIxwlgwmcLrwUcORWXuLT9V2xUyVGkIPQddreNZ0HK4qsbFmaRv4Jhak76lKMxqRMSrgLyFJoh
Cl/drkYPZCWnYG6XJaOLhwBUt6VhU4wJgsQKEm75ZYeDbLwJJmLYPvU5YrG6IOLMXLDIrkghAeDv
CRN1rE+0Vmq4twwnwtKyC/tca36xJzzDBxvV6g8yxZULvHVY+73Fots42dmXDT0OUAE66Rta7Ytn
/E1vRI0/dsIjMQaf2l2Z1zXaSKO6hXZRbB3Udn1bz+63+lHosb2LIZutzTa29iPEBDsPxFshPLVR
cUt2y5imnMUChpFMBldRENc7K50xuCsi66cVFzAA8+F2uFh69eyGTgf9wZgeDK2QS7z8avP7W/jf
lkJls3nTORY03eVcSfzj+NCOMQGMpg5rl4hKq/DULeuqv/QMQ1+G4GYTW9d0MotNHQ0xtlAiDORg
3iCpiSeHAV2bVXssq979ADsfQrN7TQgqOuQOcr0eB9bHOxqO093vP/e/VDg23lDXwSErTPuXyhas
Jmb8FiqiAHxc4UMQQ7lox9pfxXoBlpGvYpsBrtwZubULAigPdc00pwZGu9A15R7mt/b8Pcad991z
eqQczUiiV2WScY7ZbxGNLYImkzyGTm/sjSfwiTHKoObjbm8wsx4M34mvzID7OWJ2wB5gfhFhMjGl
qK19JXGu/P6Xtn5pps5lvC51dleTI99Hf/sfXxajozGVIZhPVyccu4fdcAhJBL7rRr9d1UQF7hif
RSfHo3Xi9MFt6CQW3cq+Z7KjLz8iZoo58RRSTwg7vrDw+bHEOD2pzSFntkPmolHIG2zNC3DP4Urp
eXyaLCycDT5Fe2XGVbTrB+OrDMya/pFfE6G0gAJA3nuwrYeUEQg4vD33crkru65EaWrXm3H0yFuo
dJOKBIKOG1BRKj0gqsvpbq61KEhFfBXdFpmM/qLRS6Lbhn8LUWf7h/v9Y3f8tHs6JixLR1om9bH4
dCKyuhpijZNlCxWFgh2EZAXdSOHmBnVwDTOahj2tAKDtPfwdLW4fEP1E5MB32f3UTubd6Bfj1tW6
8Nab2JYM1MGcTWKsc1Vk0wQif2E9kru8lnmfH0wzRirQddGTU1XRWnfc6dB1QEnc0sgN+GVGsM59
hs8fxxiMnO6q9zITVrDrLA0Pg/dHe7kqZb5FLfn+8a6PTJeAU69cpPacuVHpxpaAB/xbc+PIh8r1
p4ftX+ol16a/Kl0lgNKanxaJyEXnyEwcggHBO2hyn9q8wZlhIk74eJvlxdYK/fZauj2ruuZYKw18
7k4VqVopWvHbrAPXlsDZ/4JNWVY63uwc+EeyS+xenX0r7i/+dKBjDJmACTy93Pzah6OPl6Ra5RGg
NAT+w86fyG2JdBuJj/jDL2n8enanODcdpkOWLR35+UzXeUplRSzQdxRy2gRx0u9UqF5HK3/j5vj7
+bDleB/m3bCUwIIOvvKGvWdDoMHPPf2hlv510KZgQLuYGahUsQV+bkgOWl6GrE+cAbRkQzWVPxhR
EF7khD2+DhBaRaLaymHUD0FavhWWOHWsCq9aOxy9qX1t2/FYqUGyK7tyaXUlka2mRPBA45Cx5Uh+
LoHndf8dopDz5Q8L1XxD/PyUOYaiMOBCWopjz6caVRFkh2dyxGPfwuxGmeWsAcPfj2UPGDdIgvNI
cvI5I7H57xfLr3qwp0W5GMBC4Uwg2jQAqWBfTCGqF37Tbl8iCoNpxNtQWJgNJxdQ5KHxJfB9YrrX
Ksrsxwk8bAEc70FPSLkZPK08K814q7zGum8IlLkr3Sq5uDcLKfILlXy+VqZp4GCZmmXd8Lgjaiat
1U/xsriPZBD05zDPxk2ivZRJl+98KO+LWNSK2qpoF0XmNCBFNXWLSdX1w4Zwesbtf1i01K9lNkM0
e76a3A82btCfN+nBUlUxIBtDFwxyGATHjDbV9vQ/tKsEY7HSA1suokwCZa9wSLGs1YePrJIaUujG
G/HktrbECaqXwXaMQL3PzQhtasKrmK6JBk5aM7qQtUj9/1zMMFHpMbW6A5lY9d9RmciGKbU0kgZz
aunD/7yMIuuJAb21jALuRJr2b03EpK608aQ0feg8NRFnUSw8b3YIpYmMuXdGLfQfRJfclz2YafI3
MLYjGopA8h1gipeLBBnSRhMuQKzOd+kDO6cB3X4U281Kr1qxik0Hy3URZGuOkeYJ0jerAtVbHTJV
HMuHCfwskbfAHP6wUoh/WSkYJJsK8ZSg0/d5xOJomYeWg+XQmU2Vo4hwqLVmdxbh0K06ezRvaI8g
EaxahWsOFEzR9uVBKwh50Pi6QDUZ09YbcZtMMXDkpic6zTZWphxAcZIvi+fY1Y/8vekyqIp6nY9m
cLOhhFjVFF1qk6UQZbP/QNADFElU0XVuw4yYoKKCSf1Tr+vXHuLcQ7L4x7FYID9XiHFDGGKKrwHF
sZvclFN/jVLHfitn/UgQu/Y+LcLZ7RnvuM0gWyL13ldOW+9tcTfULRpr0Qak47T26verjPp1W2IX
d/lw7EpQU61PBxD69nCMyJ1alH20CTqcXnWjDfcWEcoHrYOxB/nv/uOPfLuAKhoq8o2Smsoi9E9a
oQyyvRNx0X3zMoBDIGYlvBqO/FEgrYJ9nKh1zADvzmC2fVexee3LwoZEG3mnMm6MOzFp7qXTjfw0
YNRfBFM6vdNU3ZNYlzybvaZvGwL97jwnfSesd7iJ+cWO1RdonwERG/1zrAff0KRmF4s0ACIPGQ0l
3pIEL1KRihotZeY8VaQ47Mk/qFaBMvJt1ncVmlLHP+Vh490ltb5Jinw+P7ftFyah4RnK2K6IFBI2
/6IZ/h+O/LQZflnbXUPZluRKIOpRn+9+HsKePRpwTz1W3RYHFOexKhi1UwVPyg/NkxO72THFCOAQ
QrKSkzbu7CEHqy7D3rrTOcya8tp2PUDnshTbYVpiEoNKl3VqbRDl95cojXcW7IEqHnPIVPhoNJ3K
hJHUFg99vHQnMEOD3oqnTOF4ClpX/0v0ZHcD+V+4rU7DQCFyMpgALNRsJEhBqm2cRqarxMQdUHSl
sanLFOv5MBT3NZePfiDuJh+OCPkbW2PyGBfHExGNmYQQ1UCXPzJ2n3Nj+luNzBX/g41zQ/fqpWjd
b6VLNRcVlbz1HjPhUhx1H4zfXdvNT0QIUSgOgKJMoT5yGkX25HW5d8rJGkI4+1WlsQJ5bVn3LhZF
JscTrO9xm1utTueVCGLGuPBqWvQlp2T2cwAOtO/I9qa120buJmdOi+jTmk0z5iJ0IomNVofnBVsK
l2EVrmo4j1fGQP06JWZqH8PQTVHLQSzlRQU66F+debRRN8yosLg/O232OjaeccKwGzK8rNtNyiq+
UPQRL+S9otHMTf5jlbm3YOmzeDURsPIomW1KyFsA9cBxnOJlmBjZvp1iaJm1Xq67YrQ2AxaIjUyN
8Gxm5ZabzT2K+SWcI9oHya0gkmzch5XVPWbaVun4CgYQmY9MSL7aLT0v2W7bloqn/++XWjdef7+8
/EsB5pr8Y827ro6q/1PVq8eVGdWd4liZihPp47BCmsQmhmUgObUmDMuK2uEZsd0jWbJAk0c0PFpZ
/sips26SoJnlVEPZsqzsKfTFHlFG8RWAC1G8WGgt77kx4bfPpy5ZyD9UDB/zt58LMOYhDANpzknO
x/anzx55w2wTKOpFygx27WjcNEU1i2SoFJZtxNJtUErMQcXdfdQNI0V7HWBry1z0UAonCRtQS/7h
MiOQhZm/nWB4RHYfzj9pfq+x8hjJ1izM5FRmAyzzzkbmNIyMsNP7338Rxr+U5q5NS5nSnOPvr2M1
VLeWQTeWbyIIx5MjRmPnBQyB8RYEi8F1sl2VyepGs0WHBgKHEHPsrkOxck5HY9+6sX0TXRmdB+aG
C2JCJmZNceBQqxC8OrOCKve9jZv7IOimM5rw6VElHK8cRRw0/+WLHgXiQPaKOMQwoO4aRH5YeHir
vOI7WJPsoNJSrQItbDdTkP+wsWBfK/1c6RAXyyLDHDX4R28002s0VazwiKL+H2FntuQmlnXhJyKC
+cCtJASaJefgtG+IKrvNPM88/f+B3f23nR2VEbsIpeyqSgkJztl7rW8hhcUUYCnq32yY97MkmV+M
8XXo8tEzqsbaa5IZQ4bo3VyOGy9SE5L8hsZpdUA4TDWzG3GQGqY3AU0UNx4cqoEWK/SmygNy0zmq
1aAER7h4aEIVDyLagwI5KAlRUX/PZ0uDbR9IrByVbKdVtvIkdnLXT0/K8rjq8xYFSHEusznlLokM
hIDO5Ej0Sf40VsABiLtCTyZlS4CF7hBP0n/OF0MTA4hTgo7csWsoQIWks5ctvocMoq+EbE3nFM/+
NkPr44nMrp2ZWL4drUX1ROPvPuNBd5ERjRghFFKRtHn8C1r8ph8MxAFTKJGBMTDRkMIOTKCIX/QG
qOc/f9req1UF2gT2gEJW2fJa1p9fnagq0kqFDqWrdX8YcvgUo/a5gom+S5M8qFzsiYM72VXqKSKZ
GN/06ZuyoK5aFfNkMdIBTkAkbAoDQPSQD9lfCdpHGfXSt6A2TinCwx+SBbknLkFf4ZbionhqymAi
BHhEFst1dgdYoPOaInoxMLB/Qdw1bhjNGVfyvNWHkZR3kV3hi8xHmdExSpDlYVi181FPfROui0yL
yohJ7mpoytv0X11QUKWbZybB22Y1cuVN5VtTNTMhPb79VTMWZ+ZsgLgnC2TmQ3+0Bl87Fti48o1M
WtMHizf7XS+Lt5mmAlM7RCbLIPX3PU0I/izuBDfsoite6Bdne0n0jWPQ9aLJkg9npSUBsSj6t06u
eybV43xeD2ERYskKH716H9V7Uy/Hrr73wV1WbpRNUJVyG66VfmyCm1CutnINMF3eGxNmBBexECKB
AUetWvABR9s1w7+kUILfBATHMdq6/oHB8ORnNjaeMDFpr0v6nb/9V191SKfzctjFFVOspUzlkxY+
6e1S6lrCeEqyZ6qfnqPsOZB+1Vy/+P5zo7+M9Uulv+TpK1XoL9n0SsXpay3hbYBE9jmXXimIGhup
zvqBiCQYhjakh4cdFi5RVvbXLEPdiLHtzdTTcI81p33uPmz7qPK7fadgk4FgFrWsqqKr+KNZphgq
TYgEbbtiIpA8kgqOlw6i5JCdRvuo8SbpJ44taOro7GMuI2eqOTfSmXQu40TcYF1emnmp0b6Y+ZUe
O6VbVz+/9jlSw5tlYSS6UTNGUftW2requNcsq+f7uNY83y1/qbJ6+D6nAR7fo+Wx8giYSzgp78mz
CccFqlv23LSZflCT4CzhrYK8bFaHoBThLSgSNPCG4hbqQaIhd5QX2N1R6o+C1HkfViKf+aVCwkns
o5+eKCs9JSi5CYnQT2ZFuPg58M+lvJRGOEV+UfILKKwJkhWGyvRKAdNV02tnXht30E52cqvM69Tf
RHIrzdvQ33ICJ81bkt6pKL3Hw70QS4XDPRP3RNzb7EGZ46POHvq4FPl2reqo4yO1H/L4MItPsf1o
lV492cR1JJ1Gj3WRoHK1IRzPArufSHFPLJLBBUnIgQvRJXmoEoqMoKsHF4cFeaWfjPyTtpaSf6J8
AbnskyUefMpQ+mEm1cVDTx7psJSc/KrcuP+s1LjbESkzd7Eew/amRXepuekaiWA3HI9ZdEvaaxLd
ovZKBS2742unX9ruwrHsLk2yFIYcBFTmcNbXSmGS2Sfag1RSn6L6FEYnhsT5cBzyYzocbaKB4g9k
4e9VMuihUA0oNP/YStp/+hOyAHZYHerIOtWweAqLxHL6Vh6cERPH0zR19dVvbF5OajwxQSeGbNH8
1UPXETyhEwxPT0VBcXFan1oPBABpF107RZNhkwIvkItDvSDBrp8foW01V6nr9pWCSDucYCOmkGMA
iBTT17Cpt6aSWJ/jmgEG38xovxqRludFBop+ai3TY9Mb/fz7Mgvr0GyOAcrLfQK4eKOLsr+thxyb
3i3q9cBt1cbcTMXbzErzWmtVescAhgcm+WbqVfq5G5v60GQfCB/er5+XITsaMVNDzawxp/njCt+Q
+YvYu9gas/EcJ7GNYGje6wsOLRrYusoTWJi5rvA/5dcw7xv28OScTKRwjdn4pJrGi2UYyQO7W2Sw
wdWSztHLzoB1DNdrBFB8Q5dHanHxwb1JWa5rv62e+c0RgyuoSBh4vNviWnSCiy4bofx0Yee2c81d
slZfUuwrjq5j40iy0ryT0QI82Q5eDdToYDjobYo+a2n09AT+LrHaQsXH1Sb1sVqSBP55naK+v4Ey
AqItA+ABl4H15zAoFvPEjgLYUTuBEC5MDC5GYAVeJ8PNgUsjrlNHF441sjPIeQy6pJi2ycKWhk0i
kVT4ZlRZ7Q5Kp0Ob6clbGLJzbKNOVyf/C+CaW1vMH81f3st0eGtpnKEbZJKADvoPxQCzpWBuai3b
xnLt40UDH2gZ5CI0Wkr8HrzNLYPX4WC0p7yB5mZWk2tUOjrQTEzn3JK8GhE/lpuOmOWB++I/v6nv
BSz8eixMdCTUKKjfDQFm7NAETMJtCzu/fAH+TbTWUMe0DPzB0RsNOTJbv4tvEmmISeyq9kwW40Zl
vGhNX+WoA/bo09MrdJPxLqgMzzYsup2j+sEO730Tkt/UXlQX3LZXEeYf366M1Kuxhu8ZTssltkKB
bDco80Ri1DjT9DrdWGLO9rXSqsjRCJDCU4WHv4dFOqvL9RuZwjJ8UnZt2eN7C4lkre1JXBRdXcYw
FgiRrkehEGaK7GTIcq5BRuB2IhsT9B1pwybLeqWFw4ha8ZUnU4+1XT8x5lKlyCYKw8j3ImSL8sEp
+h+few3JP3JDBtY6u8LfX7iclXRO0dFt6WP3p66ILaIuWxqv8iaLtG8xYuE9tmT8Pb1j+LxaKwWf
9c+/hPk/rhAaFzVWQKiI3gudUmRcVqpkC1Aj3MsqoTUQ6r3WqJfUlDI4wvakJc0Wk74h2X5YQvco
aeIXsiC+hcQNf4c0cWyIHzk3MtzJgR0uHWGop2qr/12QufJA1FfdlsbJhi+SfBoD5EpTnQ1PYLVR
eLc7rp+lU+q0vcJmOuNmLq920BGkmOFtn5Z2SVt2ZEpASU5SnA9hhW8DXvPBslr5rqWa/SxVZbzR
EL7jko79ZyEYvDSaXRzWP9XlNnY6fxO3OaIt4ZOeiDHc49oYewF5Ijt/1MRtDqVzIJfVq8Auo2Sh
vCTM0KOLlE9oYy6DDGlxkrPKQ0hifzIrc0KeS2LdP58QDB/vr9kGsxqYEHQ+hP5nmxoabdfRcCpB
nyFGmQP7Yuno/9ZHpd49TI1l61JpjzzwQMYgNbZLdelhbg+97Y22x2en3atEirdLDZpr++6kLcXa
CWYqeQ1sW7DTlKTtKag44C4oj4mGM1lvX8by9LPk4KRpR2OthJC7/ogqkYr8g6YsZSgHQnmmFpub
t6hrFY/yWy/oPMunOUwovDtq7qwRwuSajas3LqGNhXBJUJyRwrCRjzz8rsboRd/yHuAjKUoHqg0P
vnGYx0MdHS0DBOnRrI56deznI9vDzFoqobpTmJ4i0pW60xCcU+1EIZT9WdV81sqlivmczWcBnYVc
UKgk2YUCTxJDw/vgFK7rgT/uuhYKTe68XNiW+eHvX+y8ictygkKLYrMZbzbwl2ulHENUZ1jDcFTF
jFIedMoxrxXWj6bX9kkH7jz0o+SM77Q4xmZKTlfQRk+x/10Pq+xCPzW7rI+kNJ1OgSq4kfvJ0Syi
LxLenSeTHLBdKFr50zwZ2q4ik8WrWFE8yjPuxXyDfPEzXrnqXhSiuk+NXXlhREdYpEN1DwL9IU+g
vHV7SQy1OpPgtuZbHJfzrY0k+Y4AItwIu9S/YGRLd2WeohbK2E/N0TxaO3of+qblxYLaglCY6J7I
2xcVbO0FH7a4xKIVIGJ0c5/VNhwHBIjw9oy/YhOTqYrFYKeRRr5ZlRsKtt4NW/b2QST5DwK17Xuc
1SgWl2Z1geUO62luIDIHFt30au7pj1Qm7xrrZS65ROU2W7NNBExCuwHRAG+hiVRtjwkSblmPdzfR
+uKuZNJrO5vZt8gqv6H2hR6m+rwlHy0d5XdDBjymjL251RgWtoZVBPlfShcAWpKeZQrRO2TwyW4Q
E1/nKVxEKg/BRRMdWhKEgABFB2tayp8OpThgYrfiI1brsTnOzTH3j41yBMhe5ad+ODU5u1a8kLs0
Ps/DCacvVZJwFp979Ww1S1XBZVbPVFldumCpGsH6Wn3FxWypaS1tgcxfhH9R16PtE5l0ycor0C3J
hhi6r8prLF2oprxGCnrE61BeS+lC1Wu10oXq2bqZBAs5DX9nrUG5UBNxfuEF8aYeXszwotXLMdXP
/npkxkHZClyZujQfgpzuL5OI5W1lN8UjI/iL8OkpfiLiU90A4lPvs1F+LjU4XqecXmZ57oKzXZ4F
D+azgcjYPvOll6yzvZaaXeS1xmH5xvfDUu3Afm2pxryMyZXv1xIOZF4y89Im13gAW0ma8CVPrpF5
CUywKks9kC5axsVcS4qvS97lsFX6i2pc5v4yrjUZF01wy7506a8axZmq0gs5DK04I5FWUUkXS4XF
efJP1OCfUmUpvz5Z9UlEBNJCQzhqbBrZK66VFccZ6L90SPAbawejOxB4FH1Gp0KtS1Bv5pqLy6/z
Sgih3K01V9dcZEsf3aKWDc/vFzhNVrjNCVwPrNn/lKiP8twbsdqxkzOFtMO2faCxKZ9jYqnWCuEa
ENSGUWvx4C1FwkyQLTX67uwTC+AWmhsOS2GylvBZR24CSU1eymz3db6fqr1G8u3O1Pa6tofE9bOa
FOQQmc/wyVxS2IXpVpFnINspPaKIc+COBvotLwoRZS4Vlr8KCR2Fjrw1DmZ4xIeX67G9H2YJiKxa
wabIlQNVKgeI10l7iNpDYHshEb28HFS5YF9ar1S8iTtq6g2+S02+m3Jn09yAF1Is5YcuSDiqkfdG
uyfjBApeRDD0njJ4IbwsbY9t7md1jUvN3At5RbPCTMIa7GcY1KH14Z6FBd3/OHGsNQ2d3ZZAJfmH
/qJSzF6XCKAjBoYO9HaCVUKWNljQYAfhgdKqXYCmU9lFA8PMHbEDAZfSAH6m02XOAFi6cabMob9J
KbozNo6mL2WsJViY6U4iOdlaBdG8gMzWIvWq49ogOQKitgSfySEZj6oNpzVYhju9sdTIjy35AzQu
nIHxBuJpwNDsVnMnRMYHdo6kWxKNtR3FOp0am1/VRzsKiputb1V7W8nMcIBAbxXYUWsFEN2DpZgH
SeXOSnatvFS9VimRCrjzEycngzbB4rbUXDkDDRS26SRQDA55NjSxqMlygNKWPAlV2HKatRTmHxEC
EmfRP1gORQeGitYKLAePPaWtRVo46sEW4pQDv5RkREqNnR4RTOxMsWOTNGvvCiRP0y7Td1BYtAlp
zy4tdhG5ffEu9lkykMO7zSDtLKkuW0D16YQ9eIvN2vcsQiQIMuS8Brs53enVDkw4it0Y1ruyA2AE
ZFaFCyd2euCQzELNazGdmRonf03QnTf0CRxibJm7aZPDhinlDE68RU5gkKWzFB73xebOKeN0G0tV
a+Wz0xhgy53OcJp2qXYmM9SBwqqsNTFtw9kbOa21iyIHLE+gLaWQLjjuhoaR1a7Nd32OqWKHKATK
rKWjTNzW8nJc9F/TcswFOggSjXc2y/WEaNFd3C/VyLuKUDVjqULij/hY7kTiUBMndFiOA6U69eB0
63HkPKr8JhAe+a2WqteifRVx0mliWQ6QJSrmb4LSImw92puKoyuOLRyldwSYt96RFVZQuFidoVyq
W2uOHcvegZREAp3ru1Tf6dOOZPO23dUEQLN+47xydn1cZlvlQPcDM3Enb+3+g+7AKgH84wKu20h/
TANvNR0t9fcVajmVaQY+F5War+Li1eXwCW94+OTXmtMPQ+aRcRAiOLNkB+MJy5NG0d4k8QiQYfg+
q69Umx8MBwvXktPDgHTOTfqAZSokMaTp4e3/Dyl+iK0Qb7Z4S7q3rOM/8zYHb1X3pgRv2lpkgIE/
XQmon6X0s6m/dvNnrX619KV8/VXw2H+hwunFPqbhI55emvQlnV6A2Ar9mWoaBgfPYfAcB8/W/IQJ
0MifxFqW+BQOS8XDJ01/NMknQ38UGuk4gI7LIiNzOTKtp2SSiMoo/H/FZpS/kHvo1ej37khUkEZ1
bbxN8TF/+udb6f/o2CK8YoxuY37V6X390UWS+wawpr90vHJx00usXOthSsmbKVKkPsWAwHmc1Fe5
NEnUbA3lVFXxl9rmAk3Ii7YbWCHJCmjJhtQmkmWS+G0C/LKzSCg7pBE6FWjmtaope8OHcR4XS3pg
kcmPLp1ZitnJKTNG+bE+1fDjRsCcJNU1tBkmWOSaSCi6hBVZT9M4GpuWXXDqx68krBsnQsP++xAp
u3wJc58rZdOrA+tQEm4xSgTHupWsZ6sjNzXta64hUNN2YGU9oymzlxp19wcfcPG+rcHMBDcvI3hU
A4zlfv+Aj6bqJ3I98wGvLO5zi0izEM10IPCTGu1Dphxmm/XJUqxbflYA9dfG67QUSxeKdYufLkfW
LZRu7borixep/7VyQQUYiT0rF0onF2ddubB4iZNl/cK6JRx/rVt6f8+6pV3r57qFpUvBBjjyutHT
ymXRQqWGF1PlIViXLn7wa9Gy+N8gsEb5tIc1CK1JhOf1UEgIYH2n6pDXWZN06wCBXf75UyretyQ0
eomLSBCDlI1N5vd3MyFauwUNWZKJBYIkpaV6bpDunifr3qMIBHVXTm9RPSPcFb0bEMYCudmaT+uh
q1PGIHEybCv4bF5tRQM+IXRmTarqf7Wqsi2Bfu70uehcwYiHoSdmRr4P38N0wWL956n1+bqu/W0B
ONlZ/4Cgwh+jOhEmEkf7xs5h7nfke1gEVp9yThve5Aml/psNkHmbxeOrHcTfisaInTme/KduUEnQ
iGamDcZgHQMoL4ygzXuvIoFJYjl/UXNJP3X9ksdb5/mLjBT0Yn0zG/pjRWUnX8ks/svvpuzb2Prn
nj78S42yYCVulDmaLsmehWdHKjLfVn1RGrV62E1e/zDkSt4kOgqBxIBVjsCucco2K5//+dRBT3q/
5ENyguZW5gyyBf3j3Mk0GSXC7MvtoKgl7WidRplQixumiK5wZkYA9q4yWfs5LOVrku3XykayVB1M
ylTNWP4SVbgH9/OwH5FeaUv1w96291aCIcgV9p5ELz1BoetqtWtNS6WmG681hF63lmSwQvYoBk3E
aw+DZxSetlYzeIgCMVTOhVcM3lh4Pfnbw3KMBq8tvGDw9MArEQ4WmC69tOCr4gKWGdYKDVcdXaWc
YFhCc4KTjs69SW8Gv17tagBNa9eeXLV2M9M1Jjcx3WitPvTaterQs4qlytDrBw8XSDvQD8CTpxYe
huJy8KZiKRorKf7iYqmYv8KLCDyp97TAs3tPCTywXyPit8Drg+VBYLiUry81IwWsXCg0BtD4XYGL
PXbT2AV3TyUWgc5LTQQZ5fuh2w/hvgvZS3wwFnqPCKGtaHLvl01bKKr9J2krTUWa95UKqLlFhi1n
CSECcdY+Kcyvcqi0HukA1pMpYgnhzRw9MWMgSWKIMs9AWnqMK+Q3iUp0TU3/9iuEwFNjAjIJW1LP
JjErtzD4YpMpBBZyupZT355p7wSXcOZ2VBZ2+CYPAycoJJSyapV26ytg7noZ4gPUS/NmIb0+Vk1L
X8zuk5fASr8t//R00rZMkcQNsTFxTzk75k62QcX2+lE1SqJzaSyVmdycZPMvZQFep61FTEbAhWAO
J2JjpkD7EhjSd8wG7d9MSu9DJn0LY2P+VCT8u3pXJnfAq9JHPt33rX44Cja3I+azSHLWGch/dYEE
8Sip1cm8nYnZe50xhccWnRUowOjJgD4rh9O+qu35cxFEJV0ewA5EKfdIw6OE/CKkRZVmah4qoem1
CBsYvAaErN7wWcmH/cVIJNLlWs3/oH313qILOlfTcWqx34dyv+rZ/uv3DjmZJQ4RBGq6AK03Bfp2
zJh2SlpVHcEEwnYZ40Mcmf0npFy2qxQv9AP1BymQ0gdcm/cGP2TbNuJtFTMRt/U/AVxKMs56MiQS
jEP8GGlYFhezjL6hB7D2RqrlhGRDqY3stvLilCRTAOCZG034MVIA1MtMOtaWLO8uIXBFzBuIrSpM
tMY8xKYRsfWa7S9tqj+s2i4/sMCwnHt3FYYwx1VY1oHjqu9awm2Qp00+asF2mH252gbwNRGOStPO
kisFn2YHfLNYpBCDrtLy4dBp7DtDk7jl9Q8KA+VelIGTIFpwr/TCPM69VoHTKuxdnGc55NaABsNi
Z9OWA4Ky5tZF83dyTIx91Yj2pA00y9dHnTK8FUPTumZL5lNhxp+RyE6HriBwvCwRpsJuPFVF759a
vQcA4sfD3iR3mlZ/aoN2pV+3WR/mctYcZbFHMp1ZT0Vhj4UblJLsMMMwyEAqjTOBxTmj0YReSAPi
eX1umuJyh10o3M0LhngsTFwWzMIcK6yVa2z5gFknk7SjUAvvFcjtbVD3JHGgrr6vz3VqYd+w50rN
v5+I6RkgQRAEYlgtObLsdX2LK63C69x1tOshw3Iwy2TDkpZUl3l04liUDzkjkVmWCVCMi4Y7W9dc
axzdp1BTqjvccqLvRoLMU1vat63SebpftM+KRhpgX1i4a4x/RTm9lHQG+V5HyegNtiw2ODi1XT71
tLAMpYf/CUNf0xYEb+sGWluQ/QA/XqQknHIRO46IdYxg1p8yX2M/HjPmSk1E/IlE1N9CjSTtjqS8
TlVha9qsTcwmfjOHQexGlSZyx1QfbCi3yUTIz41VB/dck9RX3f5LN8zsJYNHHUS+5iV6Ex4HkFfH
9RGd+F+Pyqyyufr21U9PjMiAOlRtaR3Kch6cvMEi2Kptf4K/0J06wC+nDCg52TCz7RIlsoH7F39N
8ZLse7udDnPC6goC3GfcdpcsjPHU+r3GJLHxwQzpU3IkJUSGtgz9mDDm+m/ZZvDZTNZ1imJEOlne
Xi0WJOtP1ZTNO6sCK2WmUsuQTtHxnhitgqJR7zdhjZBbgkvSBtOzkFFS4C+7tzZOVtOcCQQym4Kp
Ntungu1nrxXDEUzfcGTH++uR2o3DMbf5ELN35YbLq330bTk/rE75JumNfkRaPT1+Pp82mOML+7z+
tD4/0W+yopYYE31Gh8V+t7XT6R5hhzkqKvfxycQIwZ3tYQsB8lxh6B5olX9Mgp6oxlmeSTBIIfRu
ouXZaH02JKgnVVBsrY5uQSqCO6F7ZQoDaeXnoennfS4FIMwKo0GYxRAOuxqqWk3yQRXRMJa5tDEX
HYmCLnsxulDyblWfNRdbZhtUDLJntwOvR/08+zpvnKm2CyZcHKvqsP7QyT+AVxgHeep0xQv0Zfk/
KESPp9OXagqzFykP9tzIrbcaW1xVRsMhk5hZs6OMg8o+YYqK+8361Aw44LweuuhrNVgQmiu9D3cr
RXxY4PINM8B8SfIaCKqxu/LXwVp+tGwSbqpEH9xunKtTWxXfu4W4yiczdxpCKR1zcecMtUUcTVbd
ah3qN3Md1e2jSkdaQtZ2IEGtNpFfb1qzVNDiAFW3Qi04tAgMNsyhyrtMZHSU1v2VlfS/BPDAT5VG
vDiQy+ackAl2hHDwxJCiAewlMMPmILviRgLIq7ExzkIzd23+h96skrumk+Z2sfM4ojGnLJ9zWZs2
SLMCBlcKXUotwPJYdfMpIWjsOJP+B4xkQn8YM8lYHq0HJNasaidtplMmPltSlHsEiRoXS6qNi56r
2jEv+hdLaeeTZAiMtmzitviM5pNYAyituSBD3FRfyyz7XJmIz8NWTWif+mzBSh056RietKKpj3Lb
F1sdwM0OhhwhpK1Pz6u1SE4hHYK1SyGDgorkHAeKViHNqiqna1NS1DssXaURYOoANtcCxEfvDcOI
boXYFeN01DLC2nxieK592RdXSU+Cq2DgrGwJOe9mqXRCuk57326Qmg59eYgF81DcM8ILgUluel2x
CV2tfx06cr42yDUA3BvzdrSCerlThK1XZNk3ffkuxATRb9qizD0SgZtbYGTkSrOyYIISou8I4r/F
qP8LH4f+pdfNjpSGKXytooNfcjYmS0wM1dL550HK/FraGpm1FXwHDkFQxsTKlkv6cwIPby7qE6RK
fzbSK7rwztjpWs6HYmts4mT8y47CkIjKJrwHNNDtSDKOpTH4nxBknJUGrK4i9cYe0tJ4HRcQ/TTN
487qyFy2ZvngiwrOujUOWynR8z2YqWo3iWKih+trlyTODkrWTTQ3+3/ZEpsxvYzB5y4KC8QjnxQt
YO4Y6/6xCDAjAd1xxhh/T9IRhKboQfQE851h0uJ2yMPGf0J287ecxOJvI8iBBgdEF/c2uX5Lqolu
9dZZhfy5q0bi1sZQ/lq2dvG9qXXS20X4lvp95/gmTsnU0LYqCg9OMMEXWSZhCvrPoSSD7hSXhkyj
PjYdI9C+zaZePumjrh0UjRSuglARF0erdeoiSfChVj+NCnLYIhIobHH2eKw3g03SxJP3wW75/bSW
AFJZgGFQ2S+/016QQmVabUcqU4hU6xrWqsdbKu9k2JNWVDAY6U4a5L4t/y7JqTb2AaA8OXGugAyU
6VLF8VdCUbtt1dtPRaN+lfGDf7AOXtUDv/dubRbCcPJMTaMn86dcbgac4gvkZ1tWyTT4pfRqGjkf
Nh9hNnu3l1GPw9MAi8sz+dT3J1UlBhIRjW2MzQ0InjPRLthqPXv5GQOuE9LL3SUpyXkR6UGAHMNs
VyqfgtElMkWGRc+iP8sK4o+iUeebEn+HgQZbQRs2wCQjR27175btg2ntlz5+FTPGUFWE3gPcj9Q8
h4mCIcfGu12JkEZ9OW1Rfs/ejAOCJkNUuHBtYtcy8XhNjepiNJgcpXTViAGYCPO30E6ZHRt8AoFu
w81yzKZ6UfzxW1pOsodUQDvqPkzzYcqh2A5ADjCqPf3zJ0N9v4DnNzS54GomojrW8L+3wAplbi3u
Ghn7Mihwvki/QrWNcAYGu5wRgaHVqPi16nPX5yUXhrm58p2z3VDLmRKlafCWjbay2Tu1GaOPhlt7
CM1QuDIwyHtmTy+KjknWCBSy6vGXhdcurcJrmVbiA3GK+W52a9EIwnyNm92kRar/MQJU8hS+eyLy
bTkq+jPpm7P2I7KN7CnWiK0SeZRcyki6d8U3lp3JeT2oCtto4sQVzxys/l61P5Ixx4XUGJdxVMhP
whPq06qvJyM92IO6E0teEpgfrG/4FUQRybtUa4lKmkE2g3RdHUSBqnwhRk1+ps/MdgKr8d9Tdw8t
LiNKSibSDF3+Kc5IdKHzhzIibX/gBBn2TV8qTjmF6jVriN/R5J9sCa2yWFAP3N0zEUXPkE7dopie
miw5t1JfHEM1Gl8J/nZwvYiXbEi+SIZ0j5qgf149eb3/g6zL5oNei6IYf279LBnTgRA6UEt0zu9m
LVagBxJRiFulduBeC20pe60IFjdz4XqprN5P+r6X9rK+H6X9lLmztNcIIm3JRFxKsHFIvAxSP4oG
Z7bcJPFgJmWJh5eXUpFo1h7dRgK7wwZLj6cJz5rRXntmfBDCC1jtCc+PD5LwqNDyouQQWx439HGX
WqwqvNzySuKcZbq0Xid7rA/5hlGigbDq2Y2HV0hqPGG7XerZtiutpapu6Lt9vxS+p26tPnQpe96r
5h61NNW0eyBWU7BvGeQCfnP6aiIvdJRtSKjtSxgk2Xluyl3Ru9VaeeFS8LIr/lvmvlmPJrTUeV8m
3bgJI4NoWUtvvk+eIDLug6+88e5ugDITYoXJLYHOt6L/QcUqtGCSgskGOllddPmigTmUlxLVBXGM
XV18eZHFgAwLlAvKmGStst80zT4DVlaTe34p60uFCCY9ImoLL2196evLhB4mvIz1IoyRYKKHl1A/
d905RuyJ57c7TzxOl0oBSbIYIQJqOsEcm8pfJZdAe05IAam4X6SA1JQdf6oBWaaYzDdWQeDAfC49
IARUSElfBIFNtlSXeQgCJX9RA7YDBC+3FITeurngwuvJkZdWnjV65ujNxlJDeBhLRpIHdTzIa9nV
URgHwbE6GtWxtHDHogQ9Jqjx1oq7E8XgIkVfcJbaUx+c2+BslkvVwRkiYDmf87Us6wxvyFyWGUuN
2UW1zj26nOzSZpc6u1SIcrJLMVzy7JIMTkQSzHCJhkuakS5xCdHyESzZX6z+IqUXm9UxsGC+DJF+
bliOnIt0eLa0sxLi2DjX3TnQl2NLCj2P06UUwa991sRpmE4G7/R0wp2FaLT/txISGSSFHhIxJDJI
wovRQwb+ASXkTzHkwPaL7LR/iyHnfysh/1sM+R8lZDO4WvpLDIkSMoNHtSohEzqr1X+UkD/FkCgh
FaLwyl9iSPN/iSHr+YhnGSUkJZFIoi16SJSQqKPiVQ+JNKoKfhNDzqimrLOxVjSDeLso1pnqeNsn
V/674V3nLYewlK3mcTXEzfnP37GVUvTbYoavmKCzaNNnRPD6J3gOzHnWwoQrt1UWJkQJCfUpz+xw
E46lOBHhEl9RX1dOk4Ql156RhEUV03K3hLwDv9Jv/8fYefU4jmRZ+K8s+p2z9AbYmQeKIuWV3r0Q
ZbLoGfTu1+9Hdc92d/VgZoGASi5VSiUVjLj3nO8gBdcIiKwIMtKo5ZGfNsF6mvJr6SAkgHQS+VRI
DY44kfutYTrXOSYPqxNRg92FGTlyyLfG9awfLWlCUEHG5dmh4l5lIUK4JRp8WQIKJA9CeGYhxS+L
5UAkxAv6H9Z1dNT+cqIgVWDllxEKjoHHXh//Q7EVgWJTp11L0Mng/Tpm+jKmV0bbhS3KW8T+odmG
01Zqti1W+hlN8zqszHdugyLyCMt8Zh/gh7pPq9CSfMpWjBAmANGAJbWaICmDsg9gizFmJWjoACiB
ehupE0x9kGMlVILSCWxONrfROIHRBxGbaScAZZWpQaEG7HVX/fzWLvG7BAAOGJEI4jhgTZfGAfbr
PA5q01+Y+yEiLH7SrQMtv3IbdeSzA4jkbY7lmH6AvBV4e28jpD9sQ0NcR0E8YbsO9gwMMrcNiSoY
O6f1EtA2g1hXhnC2sKlhTw2p3zEoWpI+W/lV6j+BDCB9TmOTpPqK488Z0K5gzII+C6YmGG6ja6iQ
BE0TjPM6+jlob5d4NxQjSJtgMYJiDiYjyOb1SvLPEc2YOwhuC7R6HUodzGmw1AE4Dwag4sH2GZ1N
2Jo/K/5IN773hfC13tfidcDPqq0tI1W2MaPahv1WEutIX0mI7RyEcOtoyCLuPAK1ITa0tacMHm13
xmKuA+I4I2y2KeA/Yn/nLZFpjCHcTrfRNRAkfdAbU+M7uk8aiKT7sbEOvDRRRPc2iMsgiYKUg+U2
6j4oywBwQn8bTRngPxxZmyvB3AeOEkxlICnBwmGgBnofkBtq38as0jR1rTJgOLchkdHNf8ERchul
ifzOr0yS8Hxk55c08kdWCIWfdj51pQrapblNzG3GUdKvI7kNjECW7XEp0Y5HAsZ2eCZ6eB3T4Ony
OnLixU2vgTh5G+R7Jc020bbSuCVpIne2feoz2pTm9Trq0ZdUMi99R/VVx7dUX3b8iYPE8QeOEw6J
Jug5NjhayFhjegiA5JM+xEwpmkA3gmb+bVRzwAC1NBpBzuHDgTOvI74NiW1VHThToJIpXgcy3cA0
mOtg4BhJsZgHvU0Ah89Ma2Oss32zx2jmlwISI6kn65BjHz4mQ+q3yC2iauuw7+YwSddBzAryb4bU
roNSwX+Ysf8iIUTQjhFOt5ikNLYQPykr0rmYpGbGxQcS9mABGTlVcUTOujwRlmB6Zldnp9vdCe3x
X68hJZ1aF7/Lw6KKfmO3rOiNMXqp2zo8Dyr5kTmpsm/6akLvzIRWgiHpm1iyEJfYZbOf+FPPmgVh
NJ8f0kY/LlMUX26pVkbcR1Q3vBIW06GNYorLbWe7him925na3/VOWj5q+UpzX/5Ta/2vABlbsVZ4
No09OjusEv88YTtNGOWpZJHjrcYJAHmFU6wWjoFpmM/Jeut2lwrrEsoUI9MPcXwchoPQD3axDuJr
E3U/rNHAe6vbm/k6LGdX9rtI3dGIyWD0GeuwSB6O9xYd/GpfmXtfYyWWkDa/Dns5mMthsQ+Un8f8
yOjz49AfZW0dTnSq65MVnUS9jt45FfWpddaRl+dkOqfluYWkXPnRdA7Hs2SuI8svyW1ElLWGS5hd
7KyJCTe3JNhjkwoSluKOB+tOqo5hdIzideT6oR8O43CwioNTsOXa93iS4ZMmnpbv7W7P/tB0iMtY
h4B9Uq+DOo5trMPk14v30rQOYe6V5FCY+4IOxW1M+ZHQ7YFf0D6M/VFhcdNTeltHhXe4prR70peT
XB9SYD2nogTkc2LE05mRlGdpzan9D7uEfyGwsOGYQU7ijE3H6i9YbGUux7DKSZ+nxoUKcZAyFimF
fo3DUfIGUWmPUysJzK3QFVgCvZjophc7We5CkJwPgggRLSLYPFerNqBy2IGghMs5QtrfTjhLr32k
HkrDap+oX3ZPrcTUpbXdxVxKZqwEQTFW0p2wFvFq17mf9vpn1yQvwnSiJ9iMDdkja60o7CibJJ+i
GIavJXrF2YTcMWGRWuEM1HajWvma5e3e0JnUulGt7yogfJtlaCR8PHXhJtJUepmhN098TU3W3eOL
sLpnAiRor6nUiCl94nOMaxM4m9ZdFqOsNkm5GF/sUFxi7QV0hrMmevaHOo/uVXu0AktlT9iXmnE3
F9LoNUrympWNdcZDifS6weFbSegtLHGcoTdgbhjllyZWD6C/TfIBC6BMs8DYV8XmhyrhFopm7TrL
g3LsY3m6u12kNUGFFZWura2HBFpkoAf7pjzG8yw/trXyyuczHuahoOGZGGjpW+WEeuJxMmcZakQL
Nta0dVdh6kJO16xS2r44aCMgi6hPmsfmxzAD/7XBAN3dLqQ5Cg/aJh3rZdOH+nKkQKa/VuaRFbD+
JrqwOszGZCPsjJIPWjqvclXkly6eriA5K6bUUd6qlERIgYciIQ/NvU3J8T4KqaCFWQ2QJA77eMNZ
UiXzSR1FeSlCU+DgwMpY6cJ8o371qUha+W0S84HQnghMs3F2bFwV//5k8C92yJReVoarDD5OxT74
5xmwswbJLIyW2IRoVu+TDp1MuGAstwF4vpWy8m1Z4HpVUmpgNJLkx5TFYw4GeUu4hYQ/wgkSO44A
lt0zlAJVJiHoA4WU4+8X3XoTkzRde5zvgRYmj7lQrA8lwxQsJFKsu7F37mmHfI6VfY6MZyd/CecX
K39Jo9f4NuruVTMBVq+jHYnODgrxlok3OX2f03dNeRum9+42mumds1nOJDm24mINonlsDefu339u
QM7/stZnmY/kE88zQESo23/+4MaauFxjxnY5yNK1MePBn+XFDAZDGd9t2K1kYsNXzgYFxuiUA2iw
qIEqw6FP75rKhsfTECGu6GILSRkqWafAC5qBuMdJ/FWz2+iuSiN1EyEyu7a9RYpjCeO5kWEoGoZ1
MlVtejdGzYS6o7pVzecRW2jFCY/sHiJL+nBAx7DiYOeaqkVHuKrxGeKS3SwmbFOJ8KRMaS+62XGa
0irWlaLRdkZYKA9NET4uXaq99uq8K6RS/qbYX23ZAlNsLzMZ11x0op5PRW5aZKurxT5VyOuas+QZ
PXH87ET3XVLk7LDI8VazdGNOTXl1esTQJQGrm8HswVQY5niWk6k40WXf6GrxSbTn9NQWSR0YGadG
+kVip9tSdKfwPXShLKIL07Fog5c9an21fBO6+Bg6iJOU9TtWeTGVtr5tg2b1FnvxUG16Cb3qJs1L
4t3gwffV/GEmo8C8QCFtQtWNkPa2BrldmIqautmIRvI/HSo/HylgHDCP4bWhL0H65Fpe/MOukBfv
q9Fp+o1uTvVuDqUXfRh/xAsQTELt+zOKCEHEXpA55ripeoQZ//4N/JV+QEuEtR5vgYOVc91P29KI
nMlWAfOw0ZIQb0JkHDqrxjjYtSEgDiwHpUExP61YltbMXLY1eknPHhkiUu2NauQNhGmjMbG3dv9e
dPgcc9QmOsvsMfoGF7OAizlXD/1S7P79O/9L+Y43zZRksTxDcWX9rHKLUWQOCs7/DYtUpGomEKGk
CN3elg222Np31ArzWeoxVt/+3//+U5Rb+4//4fY3Uc1NEsXdTzf/8SQwIxb/s/7M/z3nzz/xj3Py
rRGt+NH922cFn+Lypfhsf37Sn16Z//23d+d96b786ca27JJuvu8/IUR+tn3e3d4FkXTrM/+/D/7X
5+1Vnubq8++/fAOB3a2vFgGM/eW3h9bINofZ/7//+PK/Pba+/7//EvRfus/iS/7l5x/5/NJ2f/+F
2Ly/0Y1AomqBUAKo4OCaHT9vDznq326ECIuJkm0HlKVf/qsUTRf//RfF+tu6H+HvTNiZQxIG76EV
/e0h7W8WSE0borCtK7IJu/efb+7u1xLUr380Povfbv8xno/+3587J4aCWBJfNvw+U9Z1lSXfn7+J
2VhkhAuWCLfqKQFzr9RuLXc7DWeB5PwoCLCCJAByu5BE4RZ03XHW76W0fB4rcgnD2mB/219Ns7kk
H6XkYP10lmuYX6bQ2om5OElZ8ZWW2yNYVuECCX4frmFkv5Iap7qhWrpF1r2kZXlJMzjbrL2irRR2
MQrAaQOTMXLjLrS3FmGfwlRNV8cotUzHMHvJI/WTYDasuKEfY50vYpbjYiKlecihfdZDumlElZOP
N7GP05+jCG1txAs6CQEPjR7G6zxHMQA+0WzcLcpj2lOiy3p48dSzrA1kPYJrp50UPetm+U2M5keW
hKMnw2tRWgIfcwQQ4YO9in1ER/d8LPJXOYLsayJxCyv86OqyqsXE1zkx3aXFZDIxL9hAqg1Cv1DI
6ACv6IWhOUg2NOnI2dTEVgHV79uaBCG4/+zNnvZ9p2Egx3Fo69+JsLU2EOQaANPGA2Ax11Lqd6DX
r2GKBKN25od+lrG2aBenjI2rDg/1oCQdWEMyEuJB/sGi5xgljgPYlkTGi9RBEByyJCcJ2v7ea74K
Gdqd0nhkZyPOpay6dm5Ox755UUYbemamnFhqt26d5inlLMo20ZCwWl20+q42iBKl+YKY0/rBucPP
wQFzbsuCVkLbrHR6tqnMTPH6Wo5dW37nBDS4ZqtLrLbFSMCPXXtpW8Z+VykN1iiqzwRrkglQwp6h
xD5rSELTCTFhvA0TrWVHAWuXnFSpdJzneGxHT3BOdAt1Pk+5mnhtW791T4NtTm6rOG+5vqY/mcPr
NEQwARZcd0Xhoh0iUXYbNWPkjXCcU4wTJkvyIKwnwljZ4idydcEmguGETu53HZgHyrpp1DYSZSXy
1eKTrDrbsGpwv+OqxD3QIoDaLFb6oeRW65nDeHIszA/EoHoEVZwyfUZ2MmmPvZEMSGaRjKRKc5lK
G6Hj3SIBgEQMPLfXZtQOrY4BrVkA6eaIadBoLCTMjlMRXyK5M7zFr1+MUG5deH6Z20WED4QTZ4gG
Q1ZocXTKXbZJNOd70XRB28QPYZ/uiXxUDhBqyAKmhlQr6bscwuqow+zciOyuNpPLo2Emp95oUrfr
bVrZGlEG+gQGAWaoXkl+z87DbjYS8qqw6d6jIjkPOjZMOR3lQ13ssrLmRxXpCveKxXSHIYWzudlW
hp+lNEAVLUOdF8X5aUgfki5F9qlCiGYDkuyqtIHrvsSeZupnKa4p5M5d7enV8koSlBdz8AKxIERX
7XZmpAwbIVcPhYLIwYRuvNGaNr1vSIDYDPlKSE0MzBr46szQoMFE9B0LntQCDQPYLhlNQt+kYuSg
43tlq+Smq6VFjyhbHRQQ+ix7Ck/nrBu+KIt4bGGgW3LpkzRPs36hMEL0o2pRsZi070OuuBzqnTtn
UBBtLSqPDvU9tXe+LDPJSWWmJ3tlgFGgp/a0VbEJBZFSsdkLUyRMc41OXA4IpqzccApDr20gqtIu
pvg4X80oeglN9mgqXzbPTKvQQ6IwUtQjzpgdAHqfB1JB1pxTCfO0ph8weyUQCIg+heh9Eo42kC0q
jEDTYYqmcGlzxORu6WSf82QDOwbuakdR7JVYN1w7U3qvmWONb2j/kBrZ5E1AU7yMGp2uY3gsSEKx
l5BJjqgWVrLyIeFX7IW9nCONtiAxH2cjVoZLnEhb5MPjfZWI2Z3Letj3nI8oBFVYU8IQ4FBG5BDT
eQ8+/X1oCvwz8C/ZrmfQPSoynBQ7eoSmu7BHF5obTeaDxM72JckWJl2p+qTTjplR4qhA8eCOff2j
AQp7bJzQhhpMuliTviFwnI8i2+lOlm8kNKZnKUJ0VTKvb6zO1KjBjOFT3TSeAi+yQC/8WUIonMiL
vMoZS+4IkLJrwNp85TypQjSWs93U5JhRe7ChyLspX+LolycV+DhFzoWk5xOf845vZ+OVPZhQQtzR
r7Cof4g0eQgEXF8jpeM9yM3sq6AW3AqRnBcpnfPaTvlTm0zOJ719ounFxzza1UOGgoc6eaYTyGVY
LJV1JgNksaEhJ6dCLUhvzmjM2uVTUv2IbUTUQko3yzTkLlTmDrClehz4qkt5XGLPdbZz2fqQK+8h
XUauajK1Jnl2CEtqfkV9mIoMFUxOqLA04z4+l2a218Ku3KhquvIy6hIcpsa5K/ZEw2dUdzVkU8W4
JoXzGA3kdjdqQZlbe+lnrInXMC0PsVTcS/PwAOpC9yBuNG5MuYhpzeJAoJRQZcajQh3lOC0G/pGU
vBckJ9pxluIIAUA8neqSP0QYxl5qZvYLwg1srYWMEhC3qWJF84cTcVZWxIcI5cVtZUwW4Wz3nkoH
7Vm153I31VrvVb36oS+a8zDE2SOmjeWy5OMX9poA7B3MH0vrzLs5ypHbazYEI3x3j7kdvShlcTfw
PT8btYbGIIuIb3bW9N0maGNO69IihYdJGuH6LNElUaPTahg5p3TKZ2tOd86cym5VEr7UOjh4OGdZ
HkXXxhX0DTdDYqMIFQvhuygQyCja16J4mSDZb/OYI0Qyp/dmoH5c9gvzYnVddC26qCDOdqbRfokz
qzjaibG4tpLIvmiYWeooe9IcQCZRO7Rr7HTlYjob9l1EGBp7DdYRbLiOUq99k5JqumMhxi8Rl3cm
ZpdpSX4spvJqkbu7T2y6KwMtaQ2mdAObzxvWYIsGb+IGgUzn6hqdB4fU+3u1kyvXmMDElmhoXHmQ
xvuwhv+ocFZhnjceGikjcSofjbs+eenamd7WqMSbkkzCU9xywsmbKDnyBX3iu9NidMSqFKX1B6tG
BHqRo6EFUb47OTLYDGwOftaZEnVQp0cgTA22HRKUgbejokIUYM3xpdTlL0kVX5p+xKk2ZU95gwZD
ydek9fTOUKzRVWB4NHWRbPNV+JwMzOUFMRLGgK6TelemBJUTc5xg7I6pPDTVs2w010pTDySpl77I
rG3pGH4avbEmaQmhYE018b7HyThXtbSZzfqrqGEKmOGmygHB91k1uktG9mq4kIpe21ecntcEPBWx
YF8LhW+NpFbaVsbXpg4yjCPUsPisaqZMtYi3VvPYh+2TwqeRLQYecWVXIJvfyPOFzYVnVmi0JguO
lZLyrWgFkcVCvOdlKtAgwXpKO/kp6cXnaJR0f7SantDQ3Wf13J/UkQ6p04UvC+WcEzj3Eyh+tDvx
kx1l4/F24QgFP0fY9cSGzWnm/eHO29VY6ABxfr766081C+8RvGnwhyf9+sjPzxdhwv+iagn8W/v7
7dFf76qKbjz+4cf/cO/tWc2cWnuFSVfMdXuo14vUidvD7ebt2lJCo/n9vp+eksTFlLu3h396zu0V
FlVmVfbTz/z+sv+vh0dFwMtrU4uAYKM4DGvbJ1sE8223Xr3d/v2R230x4S0LOo2GEEWQQRK41N+f
cbt2u6/H3b1fOWgG5zz0iiWFViP9dnvF24VQh2ThfMR/YxYjz2FKFnSgp9Et9DBdN3/q97qpaogP
WnnohkgcbKOPctZqHxEahf0wL7+9xX59F7eXCh3zdaiH2pVmvnxiVNbGCXyt2zUpoUEkwsjYZEIL
XWq6yuF2oUP598eheb39V0UThgRsUuRCsysOkhj4UNb3IOVR6w3YPznPNtUhxh3OF8FCj+gaTlId
otoUh9u12+MqBqvcvd15u231BkZHm9Pu+uQ/vMTt9h9e5/fHRQuwq00JC6jNgbNTrxP4ncS0ZJrx
oC4IEGazszM3Wz+AzlbiZZNXlkVaugzmf/2TNojlMvfWz7vdvl1rpGjwnCWnk7Q+53ah152Arx8r
XnH7c+jCVjxtcNgoz+qwa0zv9hncLpL10/j95u1jwvOo5h046ibLvdtf63Zxe+z3m7cf0pNK/PoH
rZb1zHC7fXvk9sRUmR08jJeQ9nwYxSGMjMncYIv0nQaFWgEndF4SNx21R6drT2ZWnMc6hJHwJXEU
jBrDqUaDTpjKnoA4shvmHXvJnRyylckkH3evV3J+ncszJ3DIvHjPhfKg9O2uKcUd4NJjmbxYmexl
MuoMSRxoyO5pBHxJ72VJxZNED1G2A9MOt3HTrWw/v9MF7XszaOTRj12jzgDusNWohi3TIN6J2rPU
H1H5owVnUugRDnPVo8jmheN4qSI7GBBX8ocM5pgmdab4Fuu5sk/pq19VKCU5v6y+BWi6KbAupB1S
hGB0wzBC5hHdzaX01jX1u+4Y98P0Fso4SNjyZjBztd6i190GFBg8HKobUy+OAjseCsaOzOb2rutZ
COIwzmR9bxUpvwQ7mPJ1jPSDRVTQqCFWC3GkkZ4k0JGZOOrNTkX0qHzDuPhEP+Yd1P5pab5oJGhn
hBQqanbhhHbti4UdwXQccPuYhbVPK90lDogWO9I8kD/KrO4aMbFQnfy+yw4jcXV5TkgJpxJpMynZ
gzxKqBgE6wDrIVzs56EQ93aRb6uYLif7R5dwuEfWweesWK7rL6BjCsq2AE93i+yQUmDtRTF+ZjkI
Sk2DqC5TsJTv1JBUyIwdWNbhcugeqM4h79K+Q73fy210zLOef8trZfcodwkK6QiBs5Q7VASyQLXX
oTIYOSYTgz/TtqMYI7ZaYVPZX3yiiAbQfh1CQwlyk6SiAqw3YY13uQcApHUHq6teop4gROAlFKc9
XSFRxnbtebrUZnpMUnWnY7LvdIWKynQfqtUlk5eDYud4LcqzM/G/0wOzX23ClQWrgNK0DpLxitDK
TyV1q9vhWSJgsCNRWWu1R4xte4EaET6/i/jyyI7nPGvP0pDtkltKlnxXZ8u1R+owRSa/LA6VRPHL
L3EyorKANyMbW7QqobN4JpKESW43LBsdR9otGCF6uh+GTWdYy4GwqnuzT86ZbRyF9TTr8zUcU9eM
LAzjlBva5K3P49cpdS2Zqaab832PMTPT1UMlGnoZmk98UClpHt/B1C31enQzGvEYpU+9tOlCiy4W
Ylk9eiAbfZ/1L/r0VZ0xXLTdyUJhE0+qH1dMPm3vYQKOtHBT1+2dXEbMmck3kWjAxTnd2ea+C5+z
hoTz0eZrwFITUaixVveG7jBqVCj0ozxaD2nfo5UZ9ksafUzqcDF4BcoHB1753cCfxY7a1abxFFIF
ZPGyyeLlHv4nXsD0YhW216XR/VDLfoUUuGr2g06iBEAmQ6kvdtOBILGPcm094Ak+pLBEKnQMHa1J
0tMfe3iPC+glUe8qqipmxWxVRgEzFJtSVN0zRLVy/GLFP5ZOOaa1uFdEeyAOj492J3HwmUt0H/fD
e521R9XKPaWWvKpTeQX5JdHV91ydkKXCrVuWTYNevFHEQy6Hz3U834vUeHWK8j3NOzb8IbiA+VVG
tkPZcjMASKo6AVJvOpJ6sMtlKnQTJcdoG9rdVWqEm0Wja4XfyLR9sQuEyIq6U6owyBL7UConOI97
smvoMs5nWDYPBPrAmPYTvTmVEXusMfPLXNtnaBMcop/NVH/KpO4Okm6Kj2sK+YjhSFRsDjIqMI6x
3El8xELlSJKUOytN0dhFO8Aa3sz3jabELi+ccyJ1931SbrPedDUt9eI6u7STeTUHfD2Odhcq9ssA
h1/HfmJF5U7gcY8QVYQSkppMejIy5JTIN+vQCXQVn21P0aMDHodArtJkP8Syw/yWnedwYz5YckxW
aHwQ0nRXx5i5CSaJy+ghKe2LWSKkzROvj9ugCClIGruYJb+cRhvCQi8px1mi2Jc+TM7pmKEiN4LR
gY5hJOdxTI+zbl4lqXzWYvLDilxHWnUURuaVauXFD1r9gk3Sa002epqxleXc16E7hEBXSNfdlRoi
leldIp9pLO7rcDlUKlG8w8L5SfZvh7iWvQCrueZVs3KBN3205ZDcozNilgFbNaS4KNEcyvNZ4Sig
1bSXiaUw2vfQjp8SGLQ04/cU0t0cbrxIhr0mZKRbq8iw3XePaQ6NpYQuuTBvCnI7IoLLtwI69tg+
FpjcZMN6qGP9bJqoqJ1ulwGnrkJ50xntARvDcRoKdDYR9LfkoBPCkXbhGxCD73qUveEAOYRtiaB6
OhZWzjFdMXUXD0sinqEQnTKEnLJdEy+JpORYp08ycQ9L6Drjvf3Vap5HuPwhoTgbYwSHclpQtind
R418bUTrydfoosO2MzUVOeyDkfcUdpWr6M2HzBH34DGekinai7FgS6J6SnrRRqCzFTbPmGX8WnEd
4ufKFq+iCjcQcckWVU9GshwMWzqqM/mszCdg5QmbwlKK8Y7AQWtryUUwSjGwdA3VBDNCuKAuFBzJ
4B0wFPKOLb36sAlKiGBnKXkSYPrc4XZQzWkfspoIMT2IU2KAgtsTrbiFZZn3+ODN/kGxLE5LLDH1
Ael7cjX0hwYhC+mvkJyybZ7pgQ6pbVRzQmxKuHATFCNzZ8p0Fgz8plQuESWZXXGSw7s8gyCSHZLJ
3IuhetDUyI2K/E63H53G/kydq94ZV6mVD7qc+XZje3W1UatpG+Zv8xS6MiE9DuBxG6ZaW0ykR1A6
nJmAl81oHqaw5BSg7st+xgOgH8gXfYdO+oVdMyqpCU+UkcgublXIu329zuHzduaMhhzFx952iMvy
ONec4mvpC7vJbWLdo89BEtiiBC+pgxO5BS5IIQop0amnU660p43IUNwiqzD01Cd2upijfR8z2fXC
A/+yc3B1l+VXOyq9FOtWQfXcJFtd07KzHDaBWoyeY2Puypc7tLKW11XGvdnKR4sejTDCfVnyRkM2
zpHwIwQKVntnxNlxEjQf5ukbeUwPpiT2i/KSotmaYyXIeiyd5irtpzBLHdNMTYja+F6ljGRhh0KA
sc+jeqstlj+qC7CZtcx8CRf9pHevJaZqS4uYj8BBg9/LC9r9bJFmqtzhKhLj1NhYzClkJpWyW9Zr
uDVtaTgjC52cqbsCAvLRSfhSPONcWbahHAZJmAUECXsoGXZa9jjhqYmkcA9A9pzXLL7jBriIeO5h
xhghYumxumLfESJ+XkR3RW/1NgFMs4kCnszYp7vnIecmG/GjVQdv0EEEsuGpOS82iErD+WAQAT/Y
yFVlVsrMHIqi7G1DeW5A2MskEgHZ4D8Od+JNUfu9HkY78k0DU/tBNc/TZFQOOPq0dH6Iu4pE8OnE
C9JKiTAj8FXJvKzMOH2OQVvQEmxwCdFpGFo/FlEwWcIbHYyLEz0zE5lvDBQwz4AkdB4gVWpqy7ZI
HW+2kcD2sE+mXZHVm9KU0JBOR9luj5k9+n1meEZHVlaReFlFcASZkDF+VjLV6MLVz4KT0bRsE1Ke
pMgENoylCPyflk5ehTxds8xTOiVHtaNdVQYDUctZ1/qDLPvyYrF6BT8HV6jBAxy1yIXRTCeicnXF
vJOec9gTsa0gl5QpWyNBNuhAaazx2z3TN8XekJhJ9K7ToROS2+FBIlVvW9pQ36fa6/nFywVhvEEx
SLxnarXVJixY9tFoEzRk8hY+xTY0nIBe2BAbW+bjA5VKf6K/pmfV1uQNxnl1UEZCU21s2jgbndDX
csVvNYVIFWTt/Nr5pNN4QCImd4fiM0HGHLbXELM1nbAA0EYl1YGOSyuWhsdYid+EoMxayVcUMQcg
NztRMYuza6yAZ9aztoWWsO0AKk9Kt80NJHZT7iszTjXLr2FbJoTkDLCZwlTCr8EGp+GXGACz0GTs
STaba8wlznluur3OelFhfkaKdrVkZMYZQKTcIsWrDXLjKSqnr2G4vGS9c5Cb5rUq7vp1eyRrjzkL
+L6jru30h1Cer2jeiC8CN0AYr9AJ9UrMOzOWvLKWXA3nkZymZzGQtzWh6GnRtHP60zXtQ6rTvYn9
HZSUogWhsbDyTfGOAU6d+JKi/9UGFlExdmNImKFtelT4dykeK/LNqWnknimxSuqY25kBcQ1D/UQR
PMc+a5QTemClEZjJkrNR0fFVBndW4JYq5lbgI2sdkGs1fFl1N4B/qnQYrm12UOYmmMDkYUj0klX2
nkeBrU5sXMwHiig7vYRhR6BrydSMTuRJr3VfUWS/z+GYyoZftsiUx4/Q0lY3RJ+Za0QiLQHtMjL9
lojbFt1L8w+AanviHfZLr/udOm+SskaKQlVGBeeTIwVA2p1WVFAbfB388YpOAqc9bgzwWhWmVodX
ttbyztDjOqJGK91FlbrXY3wOfbeteiizqOoVVvrhCGr9VvzJMZJAVaOFiE2XAhQNKayYZZHK29vV
20W83lmape3ZDWzsSWSCNmxR8PzbQ0gR1vZDKC1bszDRciaAa3pdCFpzpGMGMwLOW/njp2rI7/f9
qypKMsRf2p43ItkqK2+a9dD3W5mmXPbRkDK+N0in/720UlOX32QRE6UxUEpSZrRdcg5Fq129kr0V
/Fph09t2JY+v1S+nj8+pECtO6581n9v9g8Hm3bTKxpNh0nZGNdFWMkg7KPheN63NZqMY3yJkRG5u
Vcv5f9k7k+XIkTRJv8q8AFKwGBa7wp2+cHHnHiQvEEYEE/tmAMwAPH1/Hpk9U5kt1TV1GJEZkblE
MpjBzQkYzPRX/dToInhJScZLq9dvWSujo2krTaRA41b0x9e6TSyEHbZEXmcP34ruhm1bApA7jOLJ
yukVTjLYrIFWb3ltcWGmTYifmb9mDI+oOXde+2mu74YMPzy6Fe+/lKX7fVUdf/2zMRX74AId7NqO
vD1FO8o+c7B2zqsZ36XgwGZVTnkckgiEGHuo3cwU6i3ER7io6JhxGjyHiclfLC/dhh0urXBw26vK
6cMj6JCj7DhbKM/yHsuhYr8S5NsxNQl9g3ZJd0+SwxTXxwUl4Mlumuq+SrvveWOY36ySm6I22d6r
Bcz35ESpd7lDbSz3DipFldsTpKsseHD6+qk0vkfsmYUwAD0wz9azt4xfrlmGu8xp3W3t13vlJMl7
FUZgW1XxasidH9rKWW/mWhOKccptmnBcHXEKjm5yO1EPLT1cvQE/Nwufj8CZOUij5Y9yedVq3qSS
WdWtc7GkXLc27ubbxY7zARbIURNuMXvwbu1FKd3o9ipxGJ5S4IUX4Wp0fAbcu8Xc+k2FdJVu2rzZ
GsSPDldBa/HoESwY0oVyBFWqdZ/WYNnRDnMt7ZH5JT83kGm7Xe/LrkEqW44LiU8cGZUqbtY+iZuL
LYcWaTEBmK7b3Yj7oPGZ+tF7fVmuOsBaVfFQEegQotgKytunqtnSXroPyHG1Grx9NR0dSzCgW8lS
ZFe2OgyAiFcovcvEdsU5yJnjWtNcVcz/0zXblaF3bYbsYF1gr2F0tdpqp5mpINYiBWLUhEwZfgWc
xpmtnFrzCviDPfiAoVnFzdpehTUMKIa3bSl3Qb4QeU+3hU1jrZUf5zLbTJjA2/RDjJAs+5YCukEd
SnC9Q8MkuL4kd/nczQc28lFhWPjwvHtEDv+9Tt5LxvMOcKH8euGpah+D3qMg9iZ1UAHzGgNhD6r5
xXEBvt8lUvGrvbaWq5l5bM7qlO1EjcgG+rLY2c+XJFD2rAJqvj94GYbyZZZvLo716oIkzgwimtVh
VH8aG1Z2563ILw4W/ypKqa7CjzouLaSVn0xYN5WVbcFT8pbzwl66gnpqnYx4cX2yDZzU0m8+99V1
3maHbh1uFju6bUD5em2IO4huQnfbAXFbYQIDVImXSz9HJ77P0UKFxfg7ByospRGRXE++VCfjRbe+
sPZldzbggQdnfGOPhL6CxNgP8YC7YkheRufc8YwZJUgjdb9gCxojbFH1R1fOcXXwDfCW9q3lxbxs
87My50X1iAC6nAJFzQ3pbUblHMYCyCLTK5xmKuSrtEi1FiziqJgeStA+LYpbUL+lLvmChFr28MNm
r9LShkmsmRxtvHQl0JYErhBddXn4HC3usU4B16/zNRSHh6XJKQ8NDxoMA7Vg01WLKhvB72D6bpNr
n3zvTgbts2g9DtyAPAlBVav9AOjmALuvFXK/lvZx5fKf+vIoa0mJmIPoOt/k83iXtctBbdxo3ILy
2clZx6Fp44CTcbdlmSnFoWDLR8A8O1xa1Jmh1yun6zwe1ic9fe/c/eoS83vVLKbpw+XWxlUOPy7W
gH41PgD7GbdHSlihO4XWCS5SvNYnwmQ4yPIfQbkxT928IUcmgM5TfkIJAaVD6RYUcR69R8W7Lr8K
7o/BhvzQ1HsAwOcm4p5ZLiGK9LBggI+NLAG7diC49TNAl21BRqOaXjxtrvOBG9dOdhi5dnp0mZLQ
nZye1bzeTYSiqyDu2GFoK9kNeb6/SA2W8N9qiNyly+CkDIDsTFf+u9/HDn1fwEXZMW88lyYDdyTg
Ex3tsD3LvP+8NsJ+cUL1gRuT+ehw6sL15JX2bSvsG9SahqeFnog4UMHkGWvP8eNu9hoAMOztAGip
0udqLk4gYDGO1ECHbMhBziHMOzJsj1VxN9Us5IO+F0zidfjSLe62pK5nCsZ0y+L4M1mUfIyovCb2
oGeWMN/+BDUZDNQYCIv8ZWK5Zlup2r+tJ6TlOlgFO4Gw+iFDuDh5/l12EUTzyz8wDrunuRU3Vh1k
W5ZhxFai4Gvg/nAsti5GWg6jYpXeJC2x0xKT2RsN39e//kXQY8dREg5NO3OvRJ2dbYyowpt6wowV
umlHwB6098iUjiN6ErD7TsLnnkjQyZPLU2DyUwU491EqCAjAGknu4RB/J+5xXAqpnhHLq7vUpr2q
0V7/XtJzsamb1oF44KYv4WrvqTvp3rOxf4L5Qriyin40eZU+pqNvPSDcBld1c2yXzOaKtqonVTTV
Uw7pcs76x1/v8UndXM0OyO5f/6/SpOm7ijJRnigJFeLXS6jlXeNWHAsub3FQkxRgWCR3LP+TCdT3
iW35uKvwcl9W/cufkMn8m2EJ830R5c8RjWZoRao019Hlj19vpVZ58vxeHiYqZ2ae5vp3BRkFd9+F
TuBkw0Z08Ptar/3qGkS4xbawm3oUk1z++PXW0iZuXKVVu/NVG3D29zEFjjClQmC/13Muadig6TEQ
GoqUAarbr6OuN1EysMutasoeEEGtYV4ewykVx5LB/0bXRj03SUpFcGrt2dqp51/vYgN41MWszkVx
AyxpeJ69sEIwyOhdufzVtQgHw2oJWb/5a5ePf8QG/787/F+4wx0bRvc/t4cfWlN9Nj//x3G4/Ocf
PeK/PvBPkzjYmt8oiZMBCBvBEA8L9p8e8V//xxW27+H3BtpxQZn+6RG3sYgD1pNQzynr88MgAO7z
p0nc/i2UQvC/CF+5FJpgIv93XOK/MEB/mMkvDng+UcDUEpZBFDqYzt2/lwFPkwpy2zcsflir7fkj
KiksuHZptIOXb/RDJb4HCtfrjDQ6vDnjuGnnKB6JWF/GEebFVzfzcCJMgpUYnm36ZgtKY5arTNpX
XNakN5szBpW7iN3+Aq1ZdYhgjLz//QTD/1484Z/+q/8L8wmIZv/dFfiyfv8qGb19/iXU8OuD/rj6
Qu830p8iEl74P6873/+NmkauOOGwvv4lmiD833zeEUonINOAD54r8s+rzgt/o5KTd9GdQ7E9eJl/
56K75A7+1zUXwIoQfGW+FHCqUPh/ryeFgp9lylTZATtuFJc+xQcdcYsXN/GXfwGp+Gv4+/KloEYL
omCXJBDRtb8lnr1Ry7AQEEG8BUri1vJbRZMIvCq4hlKy9607t3jGvbnwxGBee0Ut+Vj/cXX+JV7z
j1GMv+Z6/vgmeJSSO3RoTgj/3rwJ4ZPdJmXyB9Z/dEKiXS7muXRlDhB56ods0ns19Pm/+KrBrx/u
r69z6IJGDwio2BTB/j2J1c7tQKZzqvcCowXQvWQK6jwulQzLY+YHdHzR3VctT+k0XESENBF0B3Rp
+OQ6a4gHw0psw7CuHXGjRQDXfjQ+EcC3tQlycOxplDvfZn4ITjZhxd437BM7OKjQtvBc8txvrtd6
jT61blfvtk7F0O08b6qdbev6rblZA0+/2r5mY77i1MtwnOHI3vgh2FXOaUveb3OrKnAwyYa93JqU
UBUUJRDudUtM6rrWIlGbPMDtvnd0K/MNuQKaY0kPw46Cocr218ptiuci8KhwZzuHcVtq15l1WrMB
E0Iy2IxAKgKLxwDzYL5vKSR2wXrMeRmzctJQUEtsj1dtCGZLMFTHHH4pm2yTvjr1TYr9lAkwp328
pnSQFWaizocC+u6+TzXerSgyaNP08xbroRdDm121kcHxMGdL5FGYNBXhNXQ2NVKzpwfKfcpynuIp
7S1GxI5ePkOLrUwsi9QrntzFBPMjrcY2UxTKS75PdAToux676YKCbBrJIJFLYePgyYo2xkR9Qi69
RRLw82m+9A3K8TmR7fTIJZuoOBXU6G2c1iOYU+baN/G00M4X9UTAz3VSTh+zPbh4K9tRNke2rLXY
CSRIlKG1WWzmKRaoqQhbK45uQ/6VarGpMnwykqE0dfjVfCbUsxT4UgSY6ziqMzyMQpSL/p46+IGe
qAacvC0XRXXV0N1ym7jliGEYBxmTpr6ghWCYhhbyclA0H+x7XC/mFg5yuPtRZu+nIGFCzOVsY9hE
y6LhifPekS2vxiU9L3Tu1FVJF9/kjtgjhXIqjj1RpuxDgCH1Rgch/DK3C8TACKRsx2+q045iCmfh
PdLBmCzojESaxRM6xvoAm2Fut+44akyliWdPSORkHIpjpbqkPWoXb7C1MVyML3NQetXTvEpZUX3k
Rs927ZrnxB2yN+nbc3/inEIUMSwD4qgtYDAXD3nlDt8q1boZ5NRKJA9eWtfqCPnTH2Mv9crgHj7s
QiFzVgzBk5RTrW75fum3EuHkNg+0vyK5CN1azaFx0/nBpAmvfhpSMLwNF4sApGOt9Jlo8G415IkE
DESUmzznyCL6dKOUwG5TBZw3Yh77QHuWMR1vXQRX1N4g6gwzKImOXXoBlITcl9Uar3qxJ3RaWiO9
kDjsKqYkPNITXM3X2utS+M4jE/6Na5IMx0+aiexqEaqBoDkyWOnrFMmYiguP6IzPrX21Uh5LA7S0
pi9p19iJe5U5VHD4vt773eBZW5wPy4dQOV3ERqzJj1mJzH1bZTrC1vX6uoyrdp5C2DwyesMFZJi+
ocU4m7kJui4OwgRO2FjIZt4iFDrraSksg+toYHFuZGPfq4kOWwv2aAoBYpmxfqOeqvuK0SsqUtpW
OH2yCHvbhniYeZois3hvCR/qfytVN42xXzTLfelX3VmuRZTBqxwYvKQ0GXyO0hmSONCjj0vCDGux
tVqXZiJtG1tt4WkvIwmGxeCiIs2d3vPdByRu2sWaiTF7dbJR4/Am2vU4diZw0VTxb5dqbN7yoIDs
bM3j5J7M3LovcPwHb0/bY+NfreGw4kPz3VbEc4o66tlECrJFbQMjCfchuYwOGNQOjQpYAkGQsfT1
Yy8FNUNOlkW4DEQNY6xnwCr2llkKl/anS02BGmXY3+c6cMObklhwsut7ioCvvHparKNhsjxStFH9
pEHdc1+dLMySWwLZ/Yc2nYj2Ew9+ceO5GNT8YNQbAwkFb2BlRdSQLvPj0AwtJLbcHoMdaS0ovovb
dwoqydgiNjtVsymWcomAprUXs02D0f6GfnHoEK6YkRX91WrfaPRmij4pI/V2dXr/rvJ8A3nJaRCX
7M7KzWYZ1oF4FheEfVoVq1gVhwW5F7T/MXT3rcWv/HtSNTYVYUbb37hocXa4E/uPuF1Uv55A8xWv
2ufkjpll7tb7ol+d6iztPnWuJr8qx60lurLZMe0hsCgoIi0e+mWcGfbJIv8QfutKwHEl3cF1Z6Lh
1Zt7+Sm5NA1XZljfdg1syLNafaCj/eTm4xhPFNvPRz17Ds9pVtd0GzVBxdy0nbNmp7ltzqnNNoEh
q+WfeeoNULPoXQJw3wz1StjLhJfa2w5bkWqdZt4UWZJye6Pqf/Ss6MPWzaIey1TOKhrIzLNj+BMe
cZ96oTmZYR02NB4ek9q2IlPkkrIQOsidpNCPNKeHvOH2ESxwv2yqkFGyV9V81yMQjrpTFvUCy+pz
hA9F62zobaaOyW1D9buTdX2xlcbCKVFyCAaLl3LWPiSBLj30NVEl23lchnFTAyRODiHRYhwhWURR
2JTW7Elm6gCAwDYTEgoG6KKdJGCHzpFbQhbR27KCswhAgnxouwJGWVuF0xCU89p6W7Lt+STg24Ce
anoU+45l348lv7+M/FgvesrmWO/u+DFsczCaX9pT5ut56OK5i7yZUh5EKzoZO2goPQZm1dQTYiTz
RFqm5jUTAJaCBjYRhYUqsNDFkVbqeFmHzMYfnkifJdnUS1AX8Zrklw6hiNESzhLwtRPN4YtV+YIy
xHnM6Oaw1qCLYFKHk2SqVDiAonfSH9Adfb/vM8ZguZv7XGnFOrQmujN0CLjRFVswNT3IzpnXuGwz
txMbwiCpo3Zqwg/VAdaFqaA+y6lo/ObAlioKvZfGDHm7PohEZEF2brkCA5+WiroOIHXWvCJrFyN5
zh4ot8JytGYJaYjIzm6lE+Ix40WHmvy6BVTdJ0ijTepnW1G7RGOGlLaXo5adpZ5NLSf/pmtX1cIb
I2S7VxbfAIVJ5M1otEkV8opS/mQe5imzhizWwYBkKC3sjEj9eXSjzGq9REPfMtQY7SrcZGbKP41v
9BLn6QSWJlpSu93xIzVE1prZpBuu6F5iAJYK0RqUCv2MWaKux1msnx0YkDSuJ5EJYJ4mZ0ZA10G4
A2rdAXSFOjAz1Wx5wuQ+I0k8y50vzrQSJM5xsglEo9UuUUa/V54/cDORLIoHd67F45qYibcBQllP
Np/A40cDkm8O9ajHaetnHbqT4ilDsVU+k3tYysEb6it/Yd7xHFg4lh7L0gnUWyJqbNEtL+1WWSq9
mKALdmBjqteRTF9ResyyF8Z8e9wbS3hDxAc/X1U5uH5rd2o5GhDadeLSFWY9DRjKUgyDfXXuOi/A
6+ivRDo90TYRDg0wizzFbZ+xQeQu2TZrS9s71dUkNMEcAQy1SnpzqzEk2j9nX+tTWnrR1h6T9Is4
Wovj1kcrIPnRYYLom7B4kMaQ6qGSB5JUEFnMsk0PifiymkVgRDbzEEnv21paRuOg6AjZeN2CWjc3
9YoooVs4adkocKdMY+MEzFHn5pSD567uIOtTcDg4aSnjIR0J3uiIHE5LpkzSkBkBTCqu12JIxFOX
Y7HZ5JOB34K2R7L5lV+xFJ/h6C8f3rQAqhnMsHgH0BvDdPT7zCqOuIhqi3HjuKzHzElat8K5InHg
vXZB5i07L0pSXlp7tOeCKkgWiXCfrJyBblJTDfLZJJak95FwcUXuig4itaKscJBz0ngNIT92YAAl
oLDNMOvi52ymqNmIdelpirVTVJgUFzBFO0jH275e/BE7bUFRuW/1Jts6TTE0b+NQG3NrYWBKD72V
U/HspxOT61xQnnAdLmGPH93VXfizEMtlhzIxzb6NrDZ/FHM6g8ZWofWzsA1JrLCCpRzPTr96e9ae
SG19l4DB2fhwNG992UcZHbUmMMeqd1jfjL2u5ENFU9FWOptc/QsCiftXVg2HFxAKIcKZg7DFcUhe
uvb+gUAylLjrtMTqmk5T0bLUhhCsLB6PxGS8DBhlsXYEjjQbM80OLOghMK9ryQNoal2MmWYQG4Ow
q/Yc3WaFm03Z3raSnjvdzSm7qeskm3v8KP7wuwibtt24UGWsQzr0GF//Tylb5+6reRrV19d499n9
P0DfcGzEmH+ur+4xC3/9hb3x6wP+1FXD3wLOEg4AVveXtnHhtP6nsOr/5qGYXsTT6KJ7/Sd4w/0t
CH2KFW2wGwKDOx/xp7qFuCVtH0nViWhpAhT4b4E3/qpugQaKoIEEoXAun026f8fP1GHC5sRr79T8
dFkfkpHF+F/Uc+FdQov7Bw3tv36VC/vjH67xtRRZXto89aXX07e66iMPUKTbIs3vMmYf6c4hu7lT
ah2eooi+D5MX+bEeO+8lH6hJA4fexQNmKPqYiII3kWpIL5rlXHI3b9mG+jckGxSbTpcgtCw0CAbo
DLC6a5c22WR95q5wz7UiFZoHVbVZhNvh6qn1IW07906PGcbTJR2oxSiBoDKGw9Yw0jnhJDUDd0ME
bdNBhYJ61Pkk03FaU5C3ZrcTO+4nMl1EXJcOL23BqJpnYtm9uoGlTq4oMTawlY7uqlDOybEelvan
Ljv/d56tWm/71B0gpnqtx1Ggnzy84GOLFZgr47aqoU6PgKxiG8/eq5hq7z2cWQvk5JTnkP3mZ4J1
HlKaxxmdrEeGUbkoAn2dBXRWMuVMnmu2Y5RAByQH7UKn9Ft17OeWtfLyTcCPdtO7yhxIjmevsL70
CU3Kv5JitbBmDFX1w4OXcdeAUOtiMAEYerqlf28KTNHrlAS3A5GizwmZxQEXboWxu7Riz1K1nuAQ
EFgqG0wV7dDtIcyoN8fv3YsXJ8Rp1ABTTDOmhV3oGAa8SzrFeRnN131ivJuobYvXbPYn2FouTR08
iYKveWjgoObNyK8iwEwCcT62Jsf/dJQ1PJpwmhiq1ta402mjPjMp1Ps8+c3JVm306PZUGft1AVM3
xc0er01Dm0Qq5e0yUn+CyaXHuJuUfC8Z9KyYwzGtPoIgS+dY883gL8NzZGiwrgJijAw0mbN55bop
bCv6VmSc0AJvtW8pDBqvHAM4pLKofArI/O6LYv4xi8o6L5yct7T0JfHMQnHiesaZmgbdQ58q6knH
xnyUPQEpG7sfjkiXXxSzPmDZHQmWQQRbVMSAHkvchybwzc96Zt+be2xOA04peFfrr9p38uekgmtb
6kmfM0+l+zBKAhJAAI7TqXwnPY9TvrpJ58bstAq8DRvy8qdu1gqtUNc7T2WoeDnd8GhUVJQlmWEP
WAYYQEWWxG4Ktn0z6xD0ytBNxVc05CSGTOECrRn1epNTT3Bl03JwwxRzfu0ScznudTjIaGWBawxC
9OBmMPl7kTZPtWfBRysCfPM04uDUEI4q6XjAwcSRYSxCKmw8YgVuNptTPSX+70TDp4dGp+M1ZT/d
axaAXqkrZo6L03a7jOhvXOLVP3GIzI9WYwEtrQSgtlpVn4SoWYBMr4k013RAxMpOxNYZU64IT9fq
PAkjk82kKIxMGSDjoesd7+gXBjoLUAZcAFmYEFf2G14V221qdFmiw+OQZQ9dwEkinhA0d0bRp2TV
2ThvQ4RH6sYph7/3ez9hEdIezg5Z91fh0LZfA5vDlXiTU1j7JsGLousKy1QdkbaRwSzw8llzdOPk
3UL6rCZrNgzF8G2y4Z1yilqeOAQuG0Xm9TyujkgvrwDF1zKxhrclh8Jc2kWGVcAbXualwrEUjuub
WzrLtlRJdd0Qu70Z2hW3W8/xjr39AF9RUeHq0dRHaVRq4frJ6/0c8BNgBKJLpMVHohLX22G3lDdB
qbxvmqcZPUjgkxM4FDvbUEEsksDdFVLrc4DwSOkIvPewdvSxreE3e2vkf9cFdShhfgEUB4m9W5BF
H9Ds1L7htogzMS5npxj75xJj6Q30EOu2ZFmCHVCEu+mydsbBmmWMnEf3LvPq7CC7zt6sg68ehKu8
nDsGBsjU2vquaUg9hiHVwdItzXeaY/3Yx+j5EDRVksc+nTSPXIrBy5iuACc7U1+v2Qz8Xlse0Que
junGDVLOExTrJUBfV3me5sV/4hEODl77y8jPpPXjwgkMd86ESzqZBfb0cNoNw6UXkTIPjEtTt3zO
VtvgV4kKd1dpN/L2jl/54WblBryxAZF+byRqj6/J7rd5QaNDUlrlQz5l09a28vZGr0odVxsTuOiZ
usUSTMBtW1jVo1cQoclNWUGrDFeYfJmS1M2LMbTWjWWZBuZfYutH6QOFADFAz+BWe256nNso/ej6
qOpjvDRVy7BALu9W6I1nFYGh1tqiwsALuE89p8HSwuxkvgXVbl3nNkDaLBpFEtf2au5GxGakF3pn
1FXk98HvnJO5p5u01N8L061XYeW0n0zCsg8vKdQPbYLxw6Wx7lbkJYcNp0HtW8GkHeHEYxKpPDQh
GY43wSRpeHNt1XyupeOMMTzUkUNYkS63VFZG3z3VEQXWqcbXkjjJ8sL2qQV6MjVPlkMsg2kjFCMa
Tu4HGFdoB8niPI3WisVqUsPt2GfFjShnQiOmdOpbFy9MzcxFO5sM7igLe9aec3iBj0sdlXcs9vNL
WoQzVr0Il03aD62/XWRQ/yhqkhd+WiNlL20/PiZRVIzntE2bB9WJ/r7Q9K23sqBIS3WNek680hpI
2WfUjEhCFZZelsNo+5jACvIx+xB+1satMgP6KKNFQnfGvgV80se5XBU+Prv8mqt5eXKsOjz1Nft/
aLAmuVk5VnwvrKK8pYmjPzuw3rYjBdEHm2c6kURUMJzMfBos1DGd6NSJmLA+WFFPS1tG4iIk9bpl
kR23Yo507I7luBmGUO/NSKlDXZROeKtqGy1aD0EIF93DPF/mgfdIf5AjrtZlkrheLxpxjFy3lBu3
JLK6zM70sPQt7WtF5YBd6wvvCPtn2Hd+GN0xUuOZNQ2UtPZRCMelIoTJUsu/UaV9Zy9QxGm4RlWU
gf+rXotCCQ5tCads4g8qTK97ndP2M6OC1YjOp6SN7I3X5erdTfFYMiJpznIEd+ItdnvtDFa6q9O+
ftd1GjxQ2mTva5OCKUkoJG/qnokfozIcg97KB09Odc1ZVSNnt5WIqbL29z2yzGslRu967ZxR793G
t7Krqp8aHjPjOnBfGSNeI6RkwrzJaMfrnMF5SnDwgDJo6s9wiKKjN8wY6DR9n0XRh9ej9L0itkLc
lUKa8NAMTv9A37t1qip8xWlg9+2WaTF1y75V/GhSDYejEdaBxEHGy4Fp2NMTouUwLpvC70H91+t4
9LiR8Jhi9/So3ropCu3AJPNR8deUNRwJYNlY6cWDOE7dfGIruOIqzNI7QF4uRG5ScHZ+Eb6NlV8z
CTCxod3+W+ZoHIe1sTdV1K5nd1pZOifHPnsS/3MgdP9g5EJtWm81OD1FdAPCUr/Qd+vuBrv2cCKH
9pMdLeKu6jCG48NTctPTD3Wy5sy9mrVb7BWudMiu0qXoeM3uxJKOkKZkb32XdUaSHpQvEsTK/j1e
5cCEDxDXraJycO8iYO+DOkKCqK2FSZRcCW6uzpJ+A6EHYCVXEZ16q8egiG3f+uxZTb8tfSR26oDT
4IN7NUjwGRY5Rk2UpC+XrNYGKa7ZBakqKQ6AHJuwS9kpa7KeZ4u059qYrEbxGSy6E1NiwIQI7olf
Nuy9o+VWME3fiACatQxb/zYcqIkFHOsFOO7LMHqwV7e6Zje63mVlBzPXbmH8SJOZe6/tveskH8Hz
VBlOSDlOxzHo2doxHv70W2bSKEugVIqwD+50Dh5vm2Vy+blW82WIRqdmuRsMEOuJB/xxDtMOiPew
vDdY+jeFVtjGGCmz3Et9a0vHvzdRfsEFwb3+9PrZ2qYV05bKWoYHiYC9xVad7dcOXIhbEmYvRiyN
fPGu2piC5q3mUuw4DRSR+VMxHAJl5V9T5/GrHUBU6UD3DA7VlP7obWrOtpivBbAUvOm0glE8MoQr
c2g3xDXvmMk9Z+78AHCnqLYqG/Jd4Lb1tRXUHgZOhzZ63f+wOVksxjr7vlDbqA6CfSaYEmZRNr6U
kuThatv971y99nRY4D5N8bgKRQnE4CHtM5lLn8aQvQ6YuujK0WrglGd3xcJjR7Kn7V3yTLKzNcfO
bH1HJs1JlUjo8D4wvenKLtPwpXFz87MpREGE3Wn1m503lohttqTnIIr0wLFqxBUoM2cXFUsoILhE
zU9oC6U8ZHrIGESXw/gSJIl9G+Xz/DzxfLpHm1t37MaDb4CouFg5kYr9khAcXr0k3HkOCfxNahnn
hik2oeohkJ8qRMhS9N7tkabDH5KISLcJw+by6E+7hzC1ilPDUeCursukhp5IuY2CF8gQNdCnKvWD
zZTTE5JGU/+FlFVd0EMcbrvy93rpSXKkLu0wa0eHotHNo9XQQlE2Eh6ZTSrNWho8oOWC/9xaRmbX
Q+UcfUnea3AIOWKq/qxl129AupQkw3L7vctd+ryCYNmOtjjNuffuUT/HDiPMPR7CKjdffqCngxN0
0xQ3tt1M145TQFDrEgz1POTZCtqL9k5e5fhvPf6dMW4gR/0gOdM8uFUIwB/C23HIbWqzhqoNtuAD
1zdTJeq2ZjD9Q6sLwAC/2K4VHeDERds0lnpNsykBJr0CTJfURNKCI10qo2QT1XfdZXnZUNLoo7SH
Vk1TNJ1gWONGyO1NH/LiuJDClZrmp0EySyXcai8/DLomvW5C3hMR0llcLX5hbUTZyoMIlR7u1qE0
iqNAggYwJutp7AeLAxju16NnFTb3YyQf2962iE+guBsLb+dQWi2/0p4ab0zir2rOk73LwL+IK8On
mGvl7l0fSjO/oPUKGdQiUkAqIGvpg9QSpXHIjP8euq1PcX3dDswuOjzt06TbeTNVkzYbuw+4QjJM
LIpn7fe08fo1noZu+d6kl3VYrOyc4s4gb0M07KrHuV8j61qyRR2/1a0PktNOMom/BXRfTy561bAv
mZNGhxkAGEUYKmuce2B7+VfTcGBWK+i/z7D3hziNxO8MqTnkzemdpQXZMa/IYidgeECEqbhW1X9w
diY7ciPblv2VQs0J0EhjN6iJk/Q+PDw8+pgQCoWCfd/z69/yfEBdKVIl4dUdJHCRSrk7G7Nj5+y9
tvW9SCPcbRYPozDCBAMQ0xRTfYEx9WMeJMbo5Y3hM28UjsCuvg2X8VNRg9eGg7tidJtaFEdqk4fE
Km+6Xlk19sS5dA7In9XCC1OSTdOrnu7IDUlKt/DE8udm5EBG5sa4nXPwZsJScXYE1MYxK4wyLB/S
JNIysoFKEobJKU5Y34yJ/rdlDjfm1O+rwHzI8jC5CfoGPFpiORw1p8oH0x8dmWg5nFXVzTK3YiXH
kXNEQH60zrnzUBgOqvdR/ZHpSbxpq+xZ9CFWzyyK/HSOiMLLTHu1LFBIqRng5PKrF+ayrmMvn7Hk
iCOHwmsIg1/py0K4gcbiFkxeFBqEwqm3VlQ+wsD1xtBxNRmsmUfve8DZeXQVO5BFpjdrq6v9qGdB
Np0LhicYuTR1+kFnNIGyPZLTCa/BsbIcJERa1h2ByDmnqVL3Qd/R2OCM89D1JmSckZG7RGc+VBFW
u6oKPXUqT6z97MDt0Nx3M8Vk35v2N8b30Q44pnB5B8nbUBizIQMpVnODSEsTBLkziyV5IcLZUnWW
zgw3I+Z7sB8F/XbaOZl2sMLR3ICLQ5MUMJdgmFt7gynQy1sFvfg0UXxDxclRmkZ9iDnQkGrjKD7y
xPt0YMPswBi5YzeZW62Il4fJiG7mnEDEbk5aSveppa24RPsknklXsxumnhiZCEO3PjVkP3uqqZHs
PrXY9AG5roMDnYCmQe52TvUgTeu951SOs6qrXH1uQubPsPN75b2MgFiqsu4hgbcsjymquTzPH2hl
TatCp1zpawKqr/gskajPgtKNQaLUdrVjzSsG3cv14cp3rKqgVnDXgAXKTHdSk++d1TEyUvUXPW5f
7dx5g6N8UBoLEpZa24CgzAY8TAzeLiIYF0HdC3lkHN+aCBqPNt9T8tdrp0ZGRcvAuJkTu/CWyIYV
07KZ0Gdz1npUn5wsfqGSAOqg4SNC35P6UKLTjZ2WEDqKyaFT0fdbMrorIBQTztFQvxNNxcklCl9F
XZ91AZm4LK4kvRwTU8ZcaGMCRl43xmBvMnNunhAv9weqptyNcss8TGGZbJNJOXOsy9yhzzs/tgEr
m5JHDRQCqNcIZM/IyBdLeOnN9YK7ufOH2roRzFBi6s11VGuPQQGXRiky1S3z6n6si7OFXqaQzmU2
cL3wSt8FpEYqMniM+m4bFZy1iGVFtALYUO/mR0wolyGPXmTS7GJn+ph6cBB2Xj7PqqTpfSUrx0ny
OZZsnH0MsyNeL+PwzR71aqWT0YZmbs+89bteYCdJlU2rbSkrPdVO85XVNSwm/TEfus2iApguu5sm
mLCRY30oOpb2UN3o1rBqWrE1EmDWiYJTOFnPSpVuOUuvG/KCUNjhOaMWq+L80szxVhPE2nQQzINT
jlnHkg0un7K5veofw7Tazk6yGuSVBmrzRIIyQdVoFc9YilmryuEY2Y6XVe9WpFJWi3DTR/LQ1B1M
rghWNdFOptU9BxX4hMCwNiKPU7oJFfkHZt/hpDR2RA5xgIQ4qJhx7CfBCB0CHF9t7CQH08FKJqQh
w5M0WqpB4LC4osEbdiaGpSgp7uJA9eYKNpj9gZPqIBDcILrDlqn2yht15I1hO5m/JBYior57CpFq
0SpiPLIEXbgJmvkpKMLnIFAewoTSJeR0uBoXEuUVnCwQz8Qnk27ee+MEVnqtkJiWJKhwai1+T2fH
t1nmakVXcNFXH4IJpNDtRzXtfzCUfKuqAetzrhAItHCR+/upc9CXdMcljl4hu8wrWetrRY/xV/di
1TaAUMk/5X1LkLPg5uEEveRJuwK/e4VZD8/OGNqrsiRvzxl8wm9o9AuPAPVvGT3NlqBwW0mpJPr6
9npu6VL7G07ZtRUjCTVRP9Ar+DbXlY/U+KUFkChM5RF+Nrq+kDlzbFNji9LK+Au6R54t4M9Jpa7I
Jc9dkTuuqCjnGlr2DNTdYmrfRWc+BQpoVjOQ51byH1gG2o9S109GV5x7yV6v+u2gv0qNpHUzu9fa
6ywIno4delcSFmAfBA6sJ4M/hta+T+k+73E3e1oQ3soSPgMC3x/DFMi96KOzUUKeumK+Ii7LBnk1
V8Q8YYA5GKO+HRu5iYSzh3j8WqiVPzn1ydCKw4IBsiKGWiQY3hvjvhgNT7MmWBTDXU5jIYpVDmht
ckR9/DBpEeSk+C7mKD3GuCwr7dVo8DjFuatUVYKcLZvX0RVqTOHQBPGhxJmYqnQ3LFQmYezZQ7zN
SXJAF9n0H+ZyGsO7OPuUYwuWuNrkCZqtjCMEf7xpgNASyPBYjSMqKXy9q5RRuQVbN0gzeg1iQM3S
AX9Iserm5W3a2cdemK7FWCPhUH8AQtCCRXPmwJutXTEJXwimSvIeBNCa6IUpgNvXvsTIi4W6sSwM
ERWzFc6krANpcxKQZEaJnzm2PfSD5Mv12846FWP5UJLxxiqDelVxxUSPWXucDHymNgBha+B81m5w
d9wHXQvMK3cp5t1E1+5MU36fM6AvzL6aeTMnkysVFCBCuyTa9DQ5GKDAsdKLZ+rSnToMiLra+uir
vKXWgHYNvAoUQQF+K9zh31uI6zRB/CaFDmgfkqB3S9bLUNYQzDTiRiBIl/1qic5xnbmo4H0n5fG2
51ti0TZsxXeAelf4YF7q0NmVbXOoAWX1Qq7zJHHVlmfChuXRU6Fxppx9fbzoenONP/KjCKSzs9zZ
CfIrBvpJrZI9MAccHaVvC6NHFnnNll3cKW33bdjz17S4TZA6cZ7a5WRh0tMrPGu8j8E4IliYkP/H
fOoC2xq8xPOSO5BFAs4p9XM6Z29TaDxjLfeAUh0Ubbgl6WUf5VInbJx0VYubAaTLRrYax/fE5DX5
FgUfaBTKkOh8RSGO3/oEZrB87VsqrueMRojol9XUX5LwJkQDTyHv17h4ZcOiUJXfUq5hiJhZ6+pT
HzbnMYCkEe9qstvr0nlQYuPdiJznjoM1+rRyYyQRiSVF+4iU5L7X7dM8RY+zxoCDw4cgjMEdUvUQ
XF3XZXqE6/5QUrkTXnKkwParKXm22GJyfuwqFviw5+pOC0eXbdfrdPMOc4KrG5OnTdm2noObTiP1
Z/kc4EdFTX2XhMQALuGKCQqLnXlAs0qfywYcFYQoivPibjCyc1UsAONRS8Ss0Lk4Lbazu1YK9cws
4UovHxdKSSN+GkiYnOgwJJ34UGsON07R+G0NJY/WOT+SKSiAt1DYbs4Nnq0xwLJf72QzXjcfipm+
OADBpTGarmddW4+q9ay27ftIDnLV5gApmuZ+AYLRVUQVGXYf+dM80ANkQNKSKC8x/TmjviZn3Auh
ttTtsmvK+SEXnduZz86ygyO7qppulVbCTc0Po6g83e49YWHkhXO+8P8nRHarnLZd3D9rCteGLKCh
Og3w/PT2Yyx6f0nD5zpKT5HlnAP+oN3wj4xR1Rw/onPw+uCtK6KHtAOMYBckFSXndDBdrczeUbNx
Xg/WIYIuK+ZJwmtgruyOuEwleIV6fFzgn8ulPDFy3vST6sVjsoaYvWlV50nVem/Rp7Voz7x0SG8U
DuwBk17zgjjHn5YEMlzs96ZqntVJ0PojqCAz49ur7A6GcPtdH1tzhZZQAeSi0EAHwudRtD9wgvHV
KD4nqlqz1JCHEVZ0EkNKLMYUBf9Qbon5+Ogs8YCkGMpKcuTsm65y23yC6qF5AHIJgUruRC4ORqvt
FkjZAw70gMF2r2ZPeaR/14fM7TWAWhV9O8XYl3lxI6A8hC2GHXP4HpT1HbocGuuUFbCYH+wm+mDC
aGH1IWgXmrxJP5DwTNP81s9TsTIT++TQU95IpXJWc8Z4IJnEo5LmyppjsfmKDQpxg2mQ9lQksc+N
iiGjG5zXiWZ3vtd1g1FbM082ibOLjJOVkS3mPSkLBeWa5NC6vLdBCmmcZhpqUDTtU+Ng2Vdfqutw
cFSyDTTde/QLHzH8IVuN9kjePsWCDSgdMcxrI8y36nsp2lujgj9YzE/SLp+QiXHFClfozcW2Ai+2
p8eMM7DNApOKcjXUVOw5OZoGUQLoQl8U+W6nzI/m5KRUNVZT/RjEGUeLgaAM9ckxWW50Bc/q8tkC
0oL+tzX6+gB39DAkhHwJuF9tSPXHqYGCvKsKWkm97tJa9BmIggSFK6OicX/OI8dLBia91pvGop1p
BkxnmugpeHwzIefDInFgHLXVkBjbJpn2rD03ROIG8jTb0JtYu3T8uCRs4f5Z02vldAtiCARtW3Gy
qVZjAtT02umfHHok04qm9FZl51bhjzvApbrcclv9yuZQaZjLg8YzSsbcDeJiqrXh1jCLldO2p9hO
vabE+askvmEiRJ4zL2r2hR3R55Sc/+H8lQ8FBM0mNI/q9I6VAEo+b7NG1kaXrALqoWL+nk8vKU17
qED0QxhYfB+YEGkQLOBWQVFDqSkuqMLh6lLR0gDzJutHG3Tfs+SxkKBKWH4tiHEKcKv0bJkfo/pN
q86aVFYFD+WQP9ad5wh8+Tivp3pfhUABaCKORF04htsN6462U63yNKm0PCM3CocnE+Z3MNB5noj2
LXU64+8QQUuuklQBQhKULrWNA4UhgyYsynfU0cQ1Pw9IYFQK7XFCD6TfVyjeywAwtrgd0CiCoedC
rpvqOJTdZjSmVZk+5vCumna94KgpEZVrftkxV29aX8kXX+BObm0N1aLmDS0jtWEkpoa9orQqz+hV
dEqvyxWxJx9lVW9NlosmtlyHR2xB7VPgsaic3A0IT7h2nrC7kMrLWsx76uhvZniJxA0OegMb32LP
8HYKf240N8uUOwn0fgkuXQgpA/ZWdSWhNxqbRusX3d1IDU0NgOzcuiXO0FWxZVumvkoaMl3RJpiB
uVVtTrTVblYNogvYEMx1AS21K96u814MdZhIHrog9uj9X9E5eXBUwy2aUWt5aLNHdeGJvrHydmup
Jy17iivKE8eHiOYW/cAa6luSrexQgFlx0AyfyuyQNzM4bZzq6W1Xnzublj42qVuwpCxRKmcKJI9I
lLj5+fdGORkp4M74FJulO6Fb1dXKI+DHS8i7LJrHYHk09GebXNHgPWqjI4oHdCwSqHfpFSoBzMn1
KPviRN8oIT28bIfGfFyIW6jqm6iOvAzuijqiuVZu0ExSBfywrM5tQtBAzGQ6CzhidTMEn4ZEZzCm
PuucaxXxSjWiVV3fBHQwJqMi6OCuB2nLQQZPQnIzh3Lf2uws16VkOZuxxozntpYfdPVQU8EWCAjN
e9dL8qV1AqFHaPmpikk+AS8ewNQrtrGJ6hq3IBhqNuotTqF1bRO20g9+iUXBrueTpi2kTGgQwDo8
fTYikFinvf3g0GCbpL7vGA5GyptAhx9l6dkIG0z5D3OPRS6KXE3/iCOV2NGXtr0ZxtdZaygLsl0R
7FFqwT/M2mc8imtQAyCvYr/m8NtFsVcNKi9pSlrzskeWg6tSudY8KyRNDA9Uf4nTdRp32yDXVrVp
3xkNt9ewfPoKdHXv0IK4LQNZ2XzWS3sceQG6YdoyHfCWYjosytU0QHWuVKtsiP3Ikhz/ooOc9UsD
OKBHBWgWhdcrCjZtsBFKsBr6Ei+W6tlKtOvGdmficBjlJbXZqPLvTlgxl89ANvDUNEFz18/OOyTV
Wyxru1ZjCxpUMjdiYq2t4SkbLcbG5hOaYnXFNJmGvzgVQHZWVagUeMCKrRmBRkpzly6kWyO0BPTB
iIAJN42D1JulcRHUMYXRHNOGxArIsy9aIjcqxZhOY7fQtG+qaXBYVDlycMRmlJXXrLXL4iOYq2zC
cKogu+1EdztL/qbGaGeyR4B39BLgs3NT29dgkmL4biXVg053vrLCHU0qBIlqtV0oH1hmoKKQoSRx
CJlZAiVX3IxqfNOFIeaHDFVcIsncbvMX1F+Pw0xMzWS8Y32Af2FstYWYnWHcKpw8e+CWhJQC8uHQ
IGjHXSM2CgA9gcWYQTGKTyctj+xUu7BXLhnNlUFE+dkU1URkGSdEq2FrVELnRWWncOes6c79ULNH
9NFnQZbaTQXbbCWIABiX/Am/XYAlyj4lY0MJNAfzqgESiaAZmGlThw9WXm+qLCKdK6c9ogmLOPVr
oH3WPOV9fGpymgqtw7l5yMV+VmxqKx1dCZ1QnJxqcJcE+T2t69qf4vwlz3W6SD0bps34cZHibhSS
8RxSyFUSZr42syYkLSNxw5T1ukHFvW857a3mvibskxkdEb1nlQSJlYK/xbGCD0XNeRFFr7laFUxb
YAjhOjF5fiJn0HchTUsGH7n1IJwk26Vj+24A63FJIv2MG/hGtU3emxyN5ykVl2QOTlkTgWfuXxNg
4lTfDjg4qyY1px7WgdZdKodXskZ28Z5XynApcgKlCf5u4g8xs2HiqNS2iRxUFs45E64Vlk9yaep9
bBodiotGK1i0SuEzTH2Fxrs1aM91JsqeFH0jsfJ0nF8TWcWPNbEotGY1Aqp1uL/nXLWrm7y+Ok1N
Vv2Lg7blNATsUaadRrsa32Ii6d5VLZycmu7znJQbPW1eSfztMaUU51xDTzGOOnus8TZF7YXBDhxN
o/GDoN+1goZGi9puKjHX2Oa4Zlz6gNGR3innu6CPN5ldPfQQTbzOSNdDoR2UtN4aWbgv8Hb5wyAP
JRC7KMnZ06G7GONRzzUCXfq1kalel9G3b1P6s+V12i7cvhzfurBlsRz7LZALTwxR5Ra5/c4x7xz2
w7uum+eOUdOQK4wy4d2hXutL8nXJHMZABp1T9Lo/RtODJZkZGToiW30zGeC+mn63ZA6Dl6bYE/Rx
rAYagKgiVyqQPaxVOQAiuokgCQ1N91sp3DYHRFRzBhkTaCd99caIfJ9xcLLmInAzDZJyW3jw5lzM
WZ9W1Z8QFUC3D040q5ig6MpOGfTbaJY+g8vvtVS3hQzeW2jgRW0erFTf4nC6hLOzE7p62xfIEgsO
MWJJaBLr+8kGCmcnJLVMpV/29klGpAMD20roZKnT60iH10S8cDX3qPF1/Kd9a8uaV2M5RC2QHocC
zeSPRumd0/5QnBcjZDaEu5EDhnbBYbqxGhIR0/qj6opbigtcydbWzOobfVLXvPq+XiSfDcnLY6i/
zQW8ds24xfX0KnJVbLpZ9WDrKmc9tmucixo7mHXE9IHjXO1fyqG814p6V4f6t9DphpUiKoSdYH8O
NMJsC2BaE04IZNvZZl4o8YmS3mOpbjyrtDyKAqePVwri0NVFWGtElwD+5jQrj05rIuey1OKxo/zy
yYfUMXxmvfOJHEdg62IyJYB/LepZRhMYU7WyFLCvEbUbGwJlczTKYttVIzz8IOgQJcyaWXLFjKT1
G+nMO3Qb8GfTUKX7XYb2Zi5htxfZkD1mAZJVtWhUADta0ntd02s3VIL20clqEykbM2GfwFYnZtMt
YkRzYhYnpWcGRCx1zCCpSp1j0A4CALoeLgDGChEC7XesNUy91tfsPOG033a3wMA0WM1JHv3gWJ2e
lkQrPmutBumFjkrcUjpZbKCd7gJcQIY1dqGyC6vScmVRad7cSbnJdcYNlg4zqyKA4mBHqf6+2Pm8
dzppvVyFwyT6TPF06kxDAamGR+Um7LifCPN6Op0jI/iC6dY9rW7Q4CrFjtnrlAR9nntDSv3aSjIP
V5aU8q7A8PbsxEVzVNA/ebIr9H0YL4y57WYgbwQ94d6YmP3OtcNKy2zsXh8k2RdjqHISwpU8EK/C
nBT5IOmNhT29wzBzztZCJt5cp1XlYiIsvpU1tWxchimlXIQ4a0qDjNYhyCmGIY1GX56cdR0ott5e
ihFE/yY2g49cnZYzXAwTQU1eFvBoR0MEKwMjHbDRZMipuRS8XBey+4YHXPT6oSmLptmGzowU1Bmr
rbCG4ZgiR/LTVssuqr4rZo4nARM0I0qSR5ESCELY07zPpp42vtIW67EZaJGWhoxWscSvrjZacyi6
Yt7kQEvWjLUAvI/m4HxYOjo2s0atpxRG6C98j2cxTDSZcpW0UGLN1ygPZvRYRf1DBtp8qLAQbIO5
aujjQ8Q66zqFQ0M2dMIW2k43ZmxBr55D4WI5ay8YTYuHjHvojWApblMk/YeOxtqxLK4aF8sKt7nd
xRvglv0qCBF8RYNY4PEmcBRQ3u3LqoPmWLeE7VCFKjBOST6zlVF+t8ceZdjiDLfl2ObPkleBUPgr
DL0mSbPB6XTX1eCnRzvH/leIYZ1i9I39UB/xNRqZNcbuVCUGcldbRmucmuzxeqxPRPss1qehScRv
mTr8yONRf59tNYaZZeY5ZbIsZr8Wg2cqRFTlMXy/JAi0N8CNBoETlYEyKbuOYmt73PfjtGxspZue
1HK2/YroPs7aY7mvUQdfKgQ86Od4oFcRiqaHroBymOiKecAaaD0xCL0JMJbTwZYw53DNHsfaMNeN
ZYobyQj2wmWVdEYUGjmyhGKbZLHtpqAv/arXzB8I/OCz9gxzlyIwD200pFegRb0dCE14whcnLhXH
aG2VQ5l5lXqLNKRP5X2Va8+dhmR4ZRZGd9adqfHBJ+Y7YL7aztDnIEEuEWYXpjcMQAocpYpjMbqN
WxZ39rHRtyr8QzRQU7oWCPYCFB1xS31O4iEBCB1A4EGfU7/vp8VC214NSPIdsO5oqpbPkiWW/BpB
uwRhzzHpyTJc5Ulp3ek5ip/JaId3fNgaxF5F/dHXRffQR7R0bR3OboKD+BKpTLeGcXTeMGU6l04t
4doy8qODb6rxKw7VAULnEjTXRbhoL5SE8QcATwINOJKFRJ1CzV+cdLkwCWCPKwNzXoUkmu5i+mQx
A/8hCtwS/IpXMgDYCqV8jbOFKTtuE+N51Kxoi//TecPiZVDZ68FC1WQnt/MYdUdDMYsbRWesGjP6
QqPf9SfRCYaCNrqadTkxDIxo86jD0CNGLUzrmGAFDlfwaWlY0bel6zpMJeDLPDEW12iIj5MCi4CL
WC59ncaA4NduUm5FFHKkmekDrseQ4SCXSO33RdwiUuzt6SEMbeOzbapyW6daeR5IxQUnzMOfIrrC
0gwzoNB8LTCjgu6+AEHfJHH6VDVlvWdyY905cTM9laILYJdrdb3DIavciz6bd+OgN76JPZIe/TCj
NsCLz5AjtTlT23H9VmJc2Uy8Uy/0RFPquZycR0ZB1pLQKasWHkqrfwxr1XqCSRA/d8h62SxrDiEy
zCxfTKYfEhYeGAMSMTAxwQc7V+/piLUeUshMiKGaea9FcPa5oaDYTUW7yHq2fIUHw7VG2ulwAlKw
6HNwKauwgxFezscidiJUdRoa6FVRDjHgMMsmaDLh4PZMtm6ys1AKU2tFo89STpfCoKGOkTm5hSRe
/7dD8v9JV/rqtwNXhbHPNiWOHCkN8cUJJzrIT6ba7Kd+0fdG2Bpr7AcNZJXyb8ny+lfT3ZWMJXSe
SJu61pbm9av8ZLqLO0wedmLuyW9Yh9treoPLPuTBk/CkD8zD65gKu8279IBYeKp3VPxxTZqNi9ol
XPeuUx7r7fxs/eUKiN9+L8DkUuoCe7L5xfBKjKSTWvH1e3HBV5EL9+CASWmj+8rr3z7syp77xXl4
vQi6BQRUGoZlSevL9Q5wtwBYUtgXx+C+lnrzPdV5YwP5RMpKfktVcj2umK2bIvjbDvMA5aCO9lms
0BmzbECWHcdLPZP09672+qIFhKGpGs3OYJzp2qJZa5KUdSNmfjR18sM0dKLYiDUaqu55Hpp1X0zb
RKHOAFx1yxZnbnQ9eKnlsGv7BkmK/tSFKHsmRV5KadQ+Wm+VxS77kS/Tdw7P2nNqdnKXZQycExUr
2UIusBIW701N/9SelL3eZpu+gRwCAIE88CvYo302yU91scjfIOyP3zRV7qaWCFYICxBscUmv7Kju
zhE2Sb81un/q6TeVuddPNtjzf/O7/lfR52d+X9f+n//9u+svVUGjVpe2RMn260OYq00eRhPiec3u
t/VQV3d8R+n1QyNfKgRQf8GIab97uKQmTF4jGIbmFWH480MfgMBnm48OMRqYA44phTffiDYwOJCe
LdJmGJSjveuH7uj0evdAOELhzYRM098pesghyAjaphZ3Idjoh7CJ69upYfPJm0R+WKpRbFRsZowI
ZLqWBeT5P1+uf97//1DQbFTUvKrwNh3SFwwNbuKv35/GD2Jmle+Pqs4vFwIUDLoJGCMa6Q+CA2MU
xulmTKCaUcUHpeW1FkYw7H8UQ32nfioEvfl//lK/u4dAYYQh+FZQHL98J1ObwRekxh4dWfJoGuoM
cmWqFYJEuomjPVl4T3/+QPmbl9bSLcu0sCdLaV8t8z+tXMEyVUZbG/tJj+/aoHw3RCTcP3/Eb9Zh
wB//+Yjrc/TTRxjGyOC4NPbYrnZyuKHKBFUh//Ih4rdXzqD5A9hPN3Xty5UzNDNFf23u8086Buf0
MD7mGwg4nlwXp/Ch3iFH2tfPf/5l4koJ/PoIIZn5vx96vbo//bTZMIKh0c190+FgFX36xoDyLa/L
XdEkgyvD+N4eky0zuBrPRvj450//7XX96cOv//6nD6esF3GimHsFElxfXObsUWv+8gOvS8bX3wfU
UdMFyAQohV8uqtRU8h9Vc2+Ip7QGrt8zvbvrhLoSTBH/57/G1iy4ptcVTJVXYONPv0arg4FSwdrP
4YMdfBjlJmfu9+eP+O0bzxaFA1/VDF6yLz9n7kUyycraa3fRWT7VbIeOq2+I/eZc7sVe8v/xTDpQ
LHWNp8+xxdfLV4x6KPogOoh7883eXCsBxS0OxLiyq7Te6BU+KaJo15O//dBfwZL/LG2/fPCX5xKL
EiQxJ8JKvYJEFtwRveDCvN8QULXNnlJGWgChVqoH/eKvv/o3z4xjahZFl6raAkPmrzdScppRhJ4c
aBEUBNblqXKcjHA54k2TuG+aWX9Xhyw4//ne/nsdYwHTDEfYUEhZyr6sYxkuJyAxREA75XhWHExZ
4WSr73/+kH9fVsthZWaFZ+eAM/7ljdOjthFKZ+3ZnIa12eIy7MtpylzieoiLM9u2RNQvEBbNY3r3
54/+dymnQUVxOCcYXFqdZuivl3Wcuk7MujhojMp9ozWXXd/Xizfj9HzWoCa9YmPoKw5RDkq6xqwN
t2+Lal2NFL9jUTj3f/k+/1p9/vk+9hVbShUNefjX7xORX0ZZ1h1QhnGYpQ2GUduLfccFIucTGsQU
OBm8/n35y43+1z3gczn5CeGYkD643b9+rs2R3wkS/TBMXUBDTk3csc/DG0MN1W1jz2bl1c2Qb6HI
dn+5Bdq/VvvrR0vHYjfTdHiaX35yiYfonyWq8wRiXW8dLG7LGgIZaXwJmVyuAFXcpOtqv/ygk+f9
+YL/7noDZDYNh0VS4wn79XcnVt7nNve/zEEKlAz3MvyOj3/+jC+AHNYNDQAwby1jY8u2ta8lXWSU
4Owm9eBw3MGgN1ms96bExugEPjOpbttnVr0be8Exhpb8CtgWiDU9CL2hUqAPlVPjzWpouZVotbsk
NaYDfjgAXREFX11q+mMbTYh/K3zef3sgr2/4L3vV9bsbwG41Q2jwg6/r0k8biMhMZrqWcZibGps1
idd3JbKc+9QiQY89oXCJk2mZlQArrTvYQsM1ImwkSe0vF/E3D6ihmjpkYWmqoJG/vKiaqOa56/UD
zTwb5JJBCa71iiRykPi5Lqzp+M2MULcSJNr+z/dP/1cRxDXQTRqRUtgcBbQvT6hSWWBTaduhVy62
uMRflnaCtlcTq2HU8iQdjr6MuZiatyYjA0rKVK1oK8/2Z4QbbzVmBCdixbc2lZljCtIB9gGqi4Lk
0dFBUbSKVbj6QKKUXkRMOeRzQAM24aiP5EN/C7tr80Eym2uJbHONQMlXnEoQWiwFUiTJUNWq8TXT
bFz/+Zf/c7j5evdh9Bj8ajzLvKS/3v08K1oFVO0BSy/Kaztq/Uiq/R2XyFpH1hBs6BSRst7FfP8m
U7yha2GW9pqlbedmMf3+OlZEFYzMK2isk4j0BV5X/z+uhf+5Qf/5mteH56eH1CiEGpsDMMw6OErJ
QF3pqsfasf9yOYzfrBY8CP/5nC8PwpjrWdAb+sFSerTN8WnEYLlhV0PGv3C+deJPUo+ubibtGSAz
97zKoZQ23+q671aNUZQrI8D6OqnPKAjeaee9az3honZzGWKBl1drnyg+H2KkLExN0FqD1EB6KB+D
2R4+rCEm+czRCZ3RWxe/OjZIjTRMO9hp1wGwM0WnKYvgezoHh7+DyUv4qVT4+Yvl2ezztYP1c9WV
xQsOtDNajmPscJ6nDeWWOBDcucLbZy9gCSFzkGiF7QLATvuX8/S/y0Vu1pVJbnASowT+uuRqZURr
iZYyAZY0NBLYg3heZhTWVYhyjbDztjFWhNiQrAPt1DchBK41AJCHHqYvjOqUfLc/P+a/u60/f6Pr
+//T4wP/sUkT3TqYNOUa/PRppexM5fV//CGw5fifzgH0utL/+iFaSRhuIZxDC/FfQRsDvxk//l9W
Sf03y7XFIinYSx1K8X+2op9+Sk//1nZoUeu39Fb1F0R1Bsp6g7C9aCIF9L+oO6/dyLUs2/7KRb2z
L70BuuuBDIZ3UoTsCyEplfTe8+vv4Knb6JRSSOHUWwOFA2SdymLQbe611pxjrrJluircaCCaUecz
VDrJDqmS1tlzb/0RhQOD9z28YWdwOldeNIdiZTp/vhBfrOQffqL88UKkpPMKgWLRIFAXaT88JCLa
QLi6FrMOfIor3Nj7Px/xi/vL9RB1PsSGyEf402tL5oLHzDDeW029kgeY1iqB2cQf/fkov9fKVD/Q
NwwYQLKksqn8eGIZ4KKsm4kinUlKkVEoi0JpmlNgacR4VSKqwtTSLzoc8m0D+hggklgRz8S4Y+g7
RNMQy1G3qcmiFSeL1lrx3av3Ww0h8+k0TIutPE0Jmgcff2AIATH045hI+2APRnvJmrDGdu2KgrCT
BHHz5+vx+1X/eLRPi7I8NSUR8tKeXCsOx/56SxaNd89LJnzzRP3eMJhPzLRkMg7Yyf1WppTM/rgz
fIDrRlkbSpk8CYUfPqNPn+niTKxfhCZIDoTeDscJCPJdUkfUav/G+fKEyeygOZj46Slrsi5Re0XZ
0xQy18jBIxb1sQIM3gnrv38khUcZfDNj+N+e5wxVSGio8R7RFjEgu9hwSZD85myk31cSXcR9x36V
KaxifX5Y0gqocl/I+0RNfFLTY8246fGEb0u0PjvBaPqziO8G/m0l2nLJtNIKa9yrSPG/OduvnlrO
k04oJaKhfr6u5DfBuNZ5jmR8f/i3J1B1IJ6svaW2CRak2lxHrW98s2Z88Zmi/qL4hSnIpWb3/vFl
UeoAIcMw7HH1riRKMNxMK6Bqq+FYUN7n35zkFzstuOiKrs+oQT6Lny83MnvV630+fm55/wztBH1A
7cyFX+X6Z8cj9nw5txW8b16dr15SejbiTGhkgfzc3fajMsyYRe6xcXTMHxsD2Wfa4qAM5NWfH9ov
z9CgoW1oZKSyDM0/5ZdPkxmhWtE6iaXAQ0QmSGL6XMuKf7CY5FfskQthH6TysBlMFekxn7a9DvB9
g+d0OhuV6r/SO1CdMWeY3BeIwLpSM2O7qZnsf/Ps/9b1kHXGTtwF7r7xe0WaAW9upyI4hBrMCz/P
bovBf/zz1TC+uPCSSlGl6hL9B/FzSzpTazND27Q3/QDcu6wC0kfdYhdsJlGXS/Dr0spbemF36tpg
MaaYXSDPnr2kOygAbZzOqi+ZCjhjiIbOYTrQL2WjJYqukF9rmOQksQb5KoFit8is5pyRIKTA4bKF
pFwmobXNBuUB1yR2+oIPESj4QgKH56v8Q6+TV8KAt1rWvwZBfUb6ts4jfCKKKV25YEDDJiyTM+Ha
kFrisLszY7wrMN4jeXZEDTYch4AO+mEYmOypkW0ZtZ8LXGUHWBkuZdcZazkftsagD++kw6UEFEiv
TLKKVTz7twO//TEMPdh3A8tgLvXk2SbTwpBlfwk2/ZAa1a1qRiDA0qVYCRA42JW7zK++2/DzSH4s
f1BpgColi0cHK/W5/aVMmm8y3z3oScOHEtO4rG/8Uv/77+CHo8gfXwyja9SpMI29CorlHgkq9xRe
5VUHVPTNovb1Q/c/5/Nph6Kbg1zHmk+krPqGBqCCuOmRYK0J1t8/JWpGvkwMg0Cy6p8Wzyb2FNiW
wQE8nN3gMBH8myb8+4WErqmSzJdQnzs4n8tylhhD6kF4mhOtu1A+N4LuRs208lOkVqa69a0Aolx7
F8pscXr5rPvKqZ1wbvz5Vf7iomo0SDQqGRGa7ectd6yZPO95cBhgyj8r4oi50zPDG3Xw8Bj+G4cy
DU3npPnP53KchmSe4cg89OHkGCOccsJmquS7jdtc7nx66qnQREhyMkFqXNmPz2MR8l+C6MN0EO9F
OV8xhnW9RFshQPw3zodvgcpCKLNz+vzR6w3Zq2sNdi/+dQT3jav7sy42evvzZZP4Yv9+TmxnCGbi
NTZ4YD5tzjQyO1K5Dg6lBw6vw0ocexqJrd2t55d7QXqz1MTJ6qs1mfueJp2sI/Av3mq9Pk6qbk95
cmlhWyPl1S9+ZTCEngpr1cD72JhQquwkQBEWjcDiiJjAqTAmOgQCDGKW8T7niJD60zkS0e8iwCot
CcplXlabRpNcL4dMBL6kn5AUtb62iWrkT0HqThlh8PnaKDB0WIfc+lnFa18goHKn6iswPRUgLpIb
ieUxtKUn+Cda9bte6BbddEilpW+6cLI88mDz8FHEVAMbCOQN4yBbARzsnQVw9p1mI3TDIjDBrZds
SDlijPeShAlb0zBKm3ZSbqtyZRXYfBfte/Deo0cOyNVdlzqR0sSqDC6oQfBZxXSnT4u8WkJotQ1z
QxbHTOPwHGFmvxgHU4Tiaz0qlpsRIgL/Cd0cKa36AkefGa2J3B7a8jCT5iLthzCSGdpSJjs6PVHD
w9gYvqf5RcRSImAOufMxIatcXqVf1ffDdD82P6wuXqnlDNi/b/ji+OltAvrFj1+F4S1FxsZm3DHC
J1nYaNmPOniJsLeRpoDh9JFvHqcaBLc6rhftRAiXZiBrwGJzEvaU0GrrpO0peGlA9G4zhTYT7JnV
1OyUwLUENmdbEmjFW1NDMsa9c5Ua3wmKmHkgleNBKWyrJ1hZsTGwjMUhwH6lTTAfz3nmDAYGrXAN
Fs5JyB/AKQ1KNBRdpLqp8AhFd7QwtFrDQlJ824BvbT4FU0DrwMFCRZy0SLatarkVMTuJsheI7HiO
4huCqeFTNHZkGM7U4ZZZ+dGLhjM3kDYZ5ou4XujVesTiv8bUvVB7AIzFz6l2xZJ4EnXRhw+4ZapY
hJu4JlHgnMn3bXAaug1tUkgHL6RVF43otFkCIwFJjnLRrGDdyzl9P2UhpWw0+uqQ5oITdOpSQdIq
k5miWKd6BlhbzaqQM1c2HllTjkrzmE1H7J04sgl0EBQbmqcNwcmRTc2VKnODAR/19MXqDyb66FR6
KuVtWy1VpO09Nj98CPfRtBFgskYF/DYhW4SAOoKstjvD9+2h5pbGpraugb21reaK2UxDmx79eDz1
5FwPeCLSdF2R9Jk3GA1vNH8/ZDgzN710WxfA6/aoUMMRtd4o2LF6FtX7aIbEYfmBy4brC8tb7u8i
FISDv2wY1GSBvqmUAlwlT2FYlthacNnEyFHRGcrnOCVvCJ6jXcgwYULDd8qUoG/IAEELUDaL2nMr
ooON8KC08WyqQjjNy4dH6hglDwMcR6I9jj05er22H3zynw5VuCJAYSt1D4l6hmC2sMq7ePxpxJDy
GKcV5U+zePKFQwCNVZDx1F26NnHCihCOaGlqKy2EqJ1vAnyD1bNVHDtrX6eaE3gXEyjLAB+DhDfO
LD9kEMIxlHYPAp6pGJf8OY9pTFc/gAgFGia2mMiobdc9teZTV17y6E2EZhxse85AJ5pFRF24IenA
FqX1VB365hboBcrnFSTvacB7+DBVPwJtwULbZytpWhbGT8Xk5oQ/+uBSCu+ef9/2V9FHmYckGv5I
dhnbTSG+WurG8naJsNZ6zH/toca5INyld2blptpCL/cJ82+tX4YTleSqQMhPoAU67xR3penm7IuT
19CHCo6D3q6m82TcTuOysn4W1kHPdrhq3HY6NWrjlsLDoP8oEs2By7r2/EscqtBe9mNxI+EuQyPt
xP3WKi+IM1LjDAKGk9E0NySx+iFNTCKkleBHFGoLAYNOqo08BhCVSd9G8HMfNqiochgNjQMszDX4
i3Hor3IelgLDGjP3hWDFTIBSu2uwxxIfJat81bLU6ZXCrUP0y/p7DmHV52GVFg2uYKs4N/BPp+JY
SassW3cz5lSYszTsnsvQH8viaEV73bwEvqtA+EAZBjaFcLsM/+n8N5NnRGiLPqJtVR67EIls8zYY
0XrSgj1ubRvjidtN1lIqT0U4bGtoB0p91VhU8lY4GoNmo3hixHsfBaxfnuIiTdg0gbDHXNIMp0rR
QAjmSwt2tWbUfHlgxWACFqki8Mam/dLAdFcW0oIoG9TSrY1uzSYX2hNv1YJyGRth9WYMzwmS+fqs
D+GGZcGyLnF8F0e3EJZ7nLle95OFJDcOLZnzJLFOfuOAK8FJuOXDgfF9r5obXzqTqGzlLO53RHvX
nBP+YeHRM7iJd5jKwmGf5U9q5PjKQi+uWBaidJH+MKtVuhHU9ZBCU1pM+JLPcESqDBrHKlTPXrce
mWYHD9ElLW/GYYlj19ZwtjSPza3CB8pYhPVV1fZhrgNmL2zN+hnBBXprUPeokEGu5PXpnd296+2Z
Ci4IKNq56y9F9cDMcJRXZgmpU+KhQW26D7u1UGKTB+ab86I6RsM8/R3EG5+lbSreRPmdTmggOeYV
GLkT1gAkKOhUMSMA3bND8UYal4NR26ixe9aoGlZ6mGI4ucoSj/yNBdnK715AHHXQ933DTtRyIWa7
1Dtq1Y1YnlVW+0RfdeqK/UNhHeNwV+oXzbiN81uPUD81TR47siUJV0vEceUH0RVhDCgmmKYxGwOw
TXp0FzRkSalODiPDg0SA/V/3IYM2F21OJszOnq6TNfUCbs32ha0J4SOJN6zBTZQ4So/ElyJUeIcO
yAfmKteOr55q1PQsPBboJPAwOy+9UfSDZNyCxw+lZVjdsNYP/hMwGuydfrkjCgHUNMzdA6Y0dyKX
d8LGuYv9q8bD6ZHVUhAYcC7G65Rsu/ceUmt2ForOSYqcadRjxaeanbqDCzEc0Ta7JMJhPsHXrl3o
g5u9uM0lXOMDdqWwW7YJgm9Mg11k3fBub/pQOY/VtQswR0+rqD1Nd0ruuWUAZSYAARQzB5TOcrL0
wT8VB6sqlhFxW7prgjmqyiW0lEQ4D/muKDwmQECBOvTfGH4pJ5wEf0Y4aesU2phX8gklskrazBzC
uH4aUGh2ErutmX4/vtSVS7UlS+RHzsNJXuD1QO8iSkwWdmZS53S87bGPF8FdUW0ktswTs80I8EYs
36QF7J8WFddzWW0tYPBl8pwoJ9QZtpfu4+LGgy1kVW8JIVt9CYg+uykAV6Ybs9qFaEcz5EQiK8F9
XTw0UGfKY9O6VuHmMRvgFX2D6gmahN17Zx84RbjCiCUm7Cf3ernt63WuuumwYkXg+8y+1zHhyjTv
HRrekvfhrHhuilG5NAGNucSLwedBzqM53nBTKWeFNo0yJW5bIjICSu5Hl0S+lNbT2C51RAPWpik6
W8dRyWtiAiecHitrUYzPtXSfxsscmrklj8DjJLRJzkRYQshrjB5XGl5UjR+tH7iqCFzICRIbXvCh
2xdUIgZNFTbxLLkyrADraiQ9iCUaHlBH361qNwpLUkXnq9VlFyOGUGBsK3AF0T1bWjNaWgAuDdI4
tuxthmal3nrTYqpxmt1BSM1Ue24ljW5UujD/q/Jqya5/16SrerzEiWOUFBebYbrFDokQY3woeRmi
hZ7vcXKLmGpFsn3chrewcSPD0aRDfomxA84FFNwsNvybSkRIz+4C1/aqHzcegXPYJf11g66DdAlD
s022FaRbVXzhgmshbH0TTNtZ6y66tKVEAETqZm/6/HWBKehdk/5I8AqU8kjbhtFZj47muGXnXPad
A59IWVvloZEe/P40sTfl7QvTLRJ/8Eq0VJEhYaR486MfWijhALmWUX/FjcUkTNtFHRAJGmVXPx9e
DBNvhtpMQH47R+biadrOuiWzzgzMC7lKmZ3UmFz6XW9tW+/nNL7VPW/Xz0LoFzKfehHhxgQtcMTS
JeLVnsyz6jM07w1bwncTLUp0YtOz5D200hFsqV87k7CNC7epjorp1sq5Uq/9dJuKCwv3dYAWKDhF
3lFNtqQome2yJOnMqm0VesGwakwe6NdS3OrA5fudX7lysBCau0S4r2tAZYzEq/ohAv9inUWc6Li2
/TPeWN4KgjaCfpk16553VNr09a0unP2QncsKrIgwgVivE2dKNn50W2XPsK9WzLCn6gLh2iIMr7ox
g938puTn3lxGlNZ1vMnDtVlDu7gd411an4b6kS2Rpi0ApMy/YdkRYAqTvXOUa8zWLbtFvaewtR5C
/LIMWGyNdQqGTwX6YuZvEyTMhvzRD21dOiZYETVwajBRpx3Iokcr7Qy3g63upvDKtnJBHNcoyzm1
W9GtyVSjnNW1FczQV6OyGqfvq2RH74hjYgP7ph30haRM12niM4vSkP4QHPOxfQJaO6+m0djLN7Sl
ltIaY73jXRQnXXyvCjS/aGvQAWMsItNu+02+lJmibiFPP7SSJVCYjOBLpp5A0VwK4xtEakC3hk5r
XtpCgOr0567KF30v2uRo1Ohgz1aQT+eZeuCWEzM8SAV9t6rN+h38RWWjKmr09yeJH470qUEaEtrW
90l0kPRSIPLCNNsXEWUiUjgCOr4b4/41Df7U/tJJukK9PjcVTfHTefmlb8R9wnlBR9KMBoNztO0L
w2lx5ujxW8+TBDZ5aeGSJRF66VUte/qKz0wy+9DZqAxUnaOj9QfGUsve6NcK5RTdHXnoqbZvR4uY
mgSWfAOuQoWyr7D9H4H71jAo+crAIII1KFzgA8WgTCZhJQotG8/gzVd1tvWjdki9fN91WKqK9N4P
Rhk+Wn8rFPlBSarlFOn7RIhKFEc8eHOj0DgEM1eq7hxsjreMX1YhX0BrMB0/uukglIb71MDzDBEx
3xOauTAmXpKU/zkffgKlbRRorPXkjAigKm767EWdzr2qLq3svW/brQ+zOSaYVMdUUk40TjSN+UOp
vEtxdLLogCjZtBd8Sp4Ym+4379tXrwDteQV7DIYc/fNjmOVMAac+OQC7TG4tgx6sEQwMmPTEt54s
y+/vYIpYj+SKit+p47+YE9HuQLkoaViUxM+TSTkj/HWc4gP0fDD2/pDsgr7zvgkf07+axOp0OlhP
REmSxc8PJLzqtvR0OHbwAokFZysXiuuANGs/PxLhguNr0dDgEQ+VsOWZdkKLEhursKyAoA8vPXMa
hD8rMf6R9Of+Pnv0LBxwdxZqj6Y6ENY5FNjXtXXJw2wiPPqZEX+De3l4qXgC1fihNoiMieJFK5y9
4S6IX6z+mOtHMlZsAajFSDRuTkEWgl6wVNrtEZCNVVzfC+gbvHrpR442Ar+svHPXkV8YCnabdBva
WG7Hnilu38TQt4UCymucu76Z3RlMRGBrCXhkm6UU3wzKSQn4UC76hvwxt13RzmBEZvaukvMtvE65
SxQou8t4NcdX3+gtke3rUX0fhoVFTWkEDhlLbkzhNwtcKCmr+L7KXlE+BcpBLw9iIDr9W9Cee3Jn
62Vm0TU7aRGdyRsPWqxmQ+fhn4a0BCnPLxj5rEiueePp4FlW2kGN7uRuJwiPJuyH/hiELoTmlGao
tqJnl0MIlucoAicTl3mtrIg8oAyndwt91K2kmxzGZ7gxku0Uwxhnv9zsS/UsTAd6pbW+0eIdZUzv
XaNsm400n9n8dfbQLTxwWpHoogxMyCx2zfANQOfYgPraqSEZOkuN7YC3N7NNC1W9PGnGQzOhIrR1
fctHsazPRImKoutB/aFZC4iVXsdVZle4kwYnSC4GqTn5Yqy3eUMSw1oqLhXqIe00Yk0EOKi7ORwk
HyT5CgiGZixL7Hg6bF6CXbZqjEeQBnFkq88+iTmxk/U/6f5kzaYVD1q91QMUMQ5O4qF2MKsNFnnt
j+AexnhjEn5DNJleLeFIicajVy2tB3qm40TK6jL2F9nA7uoUlgQCQbbuFZsGcm45uI35qxLb5v4S
6U5KDW5OUEaI0MAJGyrLwH/D14eBFNMl8sVCRHEM8f1JihIKvqLr4DPn57bhkRjyS1IllS0E02gj
7TQ3uaatSTN5bKeSLph3qJNiDb+E7v7P0UB/CuewK+Bkxp6wxKS2r6UKf/ExULZJ1uwbi/TR0vYk
dVNpPa2LuQLR54gMdqY87sm9aGZLrz3CxYmTy1+xAbHg1oBcpvFMOMCCT0FtSK7QPuV5srSIXkvY
NZYkh96U7avHvjrmjZxo6tfnjvFCdaiSvS+eCvE8arthOKrjrVTsq8HlpfAVxwLOBlIuO6X+ziKm
ttn0wqtS4AlE8W6tw+wKrszzH9Jy10sbYNRIBtPqZ9/d4kBn9cg60GPRxk+XnnhUVYogweYDJJdX
oaKEQRXriRFxcRTM3i62DkIGsbiK7ZaRSjMR7zQ9p8NDIF2DgFduOXZ71lnX7FD9ywCn+Zii7nA8
6iV9JGtGeybWx8rOunnXE5KQt4+Bdm35srV942gh9HmwkCJ6JmnyjohuckYYw94q7ir1kkanqNxP
cgcb/KQKjykLTJO+VHT3cVhiK6/cEGRc2zwM0PvajZmxKX+Q00sU37Xjs1EN29GkTzraTbFOswfQ
rqJ/wkcGG9JLFirFrz4tlRydvOyS32NJxxY7owUW4dCI21ZeTKwpCpl4TpTtQU4LOL2jdJ1P+yhc
woskaKdk1t33a7CgAL1BZGYCNfVxYjdAzSg70NulI1iLkEKYDi55GFDZOgrDethhl2IGRfn+BF2U
xtFbFGduAk52pPLygmMADz1JLBsTCTkV8QLWJ6upQs4W0LpWJLg65gu+1UGc1YMAHKxaSTjGe5N5
u7opwkuH2TsHqZgb2CCyy3DwK9kW80XUUtNKy04A8wCpQACHjriZnnuIwRyyWh3fBt0CGBLZenju
eY+bp7ktHTmMoKtxSeAH7WD2Kkg5fA+bfusawjsTrlJcamDaOO8RlPP4aBgbY2IYd09YA0AF5OZd
u0k9t0iWtYSGxK1fq+K9ivDDw7V7rVI3khhsqLc4YI1sHY83crgO4lvBpzOzCMdtOWz7Ety/SkOv
thlWVOhrpFWsw0RaIZYdhW0NrlTd0x3ogovQLMaV2OxJgUbr1JKFvZmgDnP3JcLZ7fhN6zeleRv6
R9E4yXpDH2FbCiDlBYCv1crP6Wi8qlIkfbML/2qwiTrbhHw5m0Yl5WO1UfYj2geRhyxSWFPK4BWE
FuzwrsIoOvLcoFn/5ohfjIf1X48474p+0fEoM96Tpi/xRjNq3ZfDi08aiRuNWuH6sC6f/36ZgWLI
YOujyLPD7OPhhlrUI6jQDBCBNlHST91rRrvizweRvthFGrP3iAExAr7ftJuJlcljyVS13tIxYIwb
H/21tUwW5J06KEXnIp5m0ttcxYG6/mYL+8U+koNb2iwcnTV3n4bTSpwpXtBmB43Qh8raAcT+5gBf
3LJfD6DNFpxfbpmPSwGPQX6otXEpEapQSjv28utSav8lmPm/H+gA9T//kz+/5ehxQj9oPv3xn4fw
rcrr/GfzORT517/0z/918ckWF/W7+GTe5bp+af/xf95ZgZtx8+O//oGhij++1M1//QN/HjHKKCpF
tvIWHr5ZhfDfKcr6fyDaRsaq0DvA5DXrwX5JUkYkgSANWzUOnLk+qPO2Cfg/F//D1Cl6LOpU3EX8
D/7x173x3/Pzv0raf92c//nzH53uNFY03gHkOhiV0CB+fErMDlt6hO6DfJ0V3TSwoDdmHtGb/q7E
/uJ5x0SB24unfTb0fKqwpbjyk9ZnjJgz/Whp+Gq68I1n56tlEVXOrKcUtbkP8/FcxghYJBaZQ92o
r7nVXvVEvQ1z4cGPskVDwMAv9/r/X8lfr5z6l1Llc9OAIs0EEqDpWGDn3/PLGxaXDQ1DIT+MZccC
MgJX8wEX1uKjpMbCstY0ELtK09+NKBefIrDYazTac4KxVKMZALmVLeRCpNSqi/aG1jBPGoQ/9ASV
NM+I+HKbEKQDMRyWvdlWW52yv2XHptF6nrrxorZZdi1lOmngLaMLsMJSvlGljjGfOCLrfI2jRoy3
Wdn1/iK1DEZ7MEghyaWWP8Urr/ZNXGRqUiSQGsk4StpQk2EoATpkOSzJPsPZM772Yc1mONWs+lWU
Ez6fgR65okpmoNN6OdsaRdKJV8LOAbpZn1OXYoQ2T62FfJGkOnXTzOlM6ajA1p8Tm1IvIxRoTnEq
vJyp8F/RTkJoWCtvznsyai18S3PqXE3M1W2YgiYm1UEgZ7fIw2VbzglSLGwi07tJehxUASBiQ5QO
RJC0znpHi4mfSv9Kosr+SqUaw0A+l4T+Lpo5tKrpG1CecSOkz9NfqVadBAlD+SvrKoxSaz3pcn8q
tJJCSwpDi9Z0DAxbD7VyHypt76ayZx2iOUqrnDrkHOZIwFae+P0+0gndilLcWZahiT9zr4M5Nodz
1XKjU5XWWbqUSBwD7Cg113YO9IrasHsTKk2lP+9n6dOcQXlMBUN9ClKBEG+t9uBgzAFhYWlUfIvC
biLIOLJoVYNcbded0ZZMg5PKTPT4qHYTIWNU9pJWr1vVEIyd3MuhutW9YGL0qJpidwlVPw5sQ4bj
swx0E3NpDTxNPSmdT44QYozWXGN2TS4p6aoDgW4a5eFoQUwDjTOmxTqOEkb2VkZMjeLViY9faSDt
qOmwzNmpNMREWjcTKC2/UXU6TFMM2x0UEcO6IkN/M3mjeJvGkFXTuBJWxKxU50Qzy7VRk5FQmLF0
X0KWu8jkXDFVJ+CpDsmX9MAN9W6bKgzEYuuHNpTVpRDYapcF+Ok4Dq073/ek7g4JxaatBfBwSgja
S6jy3VgmuMRVCUxpXJzEUjoOQ8wckOvmZJHI+xuijSxbnckeWE9Yye1Bmwwa++xGyLhqS1uiMmSU
MtYnkNP9AQPntLIsgXwDkNvwsxWluw6FUZ5Lb2R0S9TLkkrR3IhRMToBLT/Hg5+zDKJO3fPkeQ+Z
QKcEpm/verrCwEQcxrskI3RYycXM6ZnbrUbyfd6qxIoW8kgKvag1D6GRd+YCnGB20xtFcSiIxPvZ
qJm67HM/cgHi5Q/JKCluNQIQlyfZcgUTv76dBZl8I4mF9VOvDdQ2fd71YF3ZBgeNmCwMydNfK+JK
ZiSzfBFkrdlJav1j9FDieJq4jScLj1unam7V16/6BHREb0rhIqgzRY7ApN5Bm8nvK5nWqhPDFj2h
RA61oXUz1Vy3pC8vWLlPRjQprphIr1NOTgnyTX1NKjLFMhj4xAJMjURwWpBciGtFOQlSjGQK6S9h
iD1pr31cwGDuhEWp9pLrVxnaEwOP5NSasILR9TO+VR5iILzAkUzH0nFxl307XMnyazdVNRApYcX6
eiRx4n6sDAGkT1z9FBuycSUAVVsJAtOm8pnUeE0K6acL1UegBKjUMiiZwVCNm6T2aV6QuLW1iJ95
FeDdZDbZAz+tCqVVFE70UeXacoOmeu1L/SUVvdbVExQbgT+m5yJuQv4+OkRnbBP9YVLk9pSmRn1n
hRSMsm+M96M/120xYrusKOAMWVZAPFFq3TdTm+4Fgs8Z2GXpM9dDwj0YWWvyLbCQN0p/VmUw+TYH
p0GbdLzcdmlBOSSXhuUFpFyZ1c4ANJDXMQyYxLK7n/i3vuB76D5GYRXnzcj8HZwkWGEtRw6BX0Aj
lZA7IhNwKKedfEE+DYG5Jj+wtwugwbfakCQnUo7gzkKHGPVFmEnyM9JcaXDJNq9JeUj6R0Gte4YH
Ta4fVL41jBA7xHNZzb4Aezz5O4xGVzUMvi25rDMfo4gcqSYEIQ0kglQixnkIybbBFHkrX50aBOx0
hXrERAJotEZWUqdqG2Wlq9PgiGZ0GQKVGR/b1+1ELLzDkrDyht5ccI0CuuH0u2Go2VMtByd0+xh1
41rzeLDICazKWr/GXU9PNAp92g1TT+B5lTdmjyTNeKx9aJq1EZKhkZq4LpViuDGkPD2rtZZs0pbY
jpjlA0yyvuoH39ymSjOeBaOut6ZQaivYwt4pjvz4B1EoIwlOxPaSC1stwa09FpKcPhchr56tsoW4
6sSa7sy4inet7Ef09HC33yYGbeJt28TlVSVZ7qQnXn8pPCk9pQqtw0hOoZ1PekK4jlYQTBz4Ke08
DTAb0jtAYgxhRzQC5iQULgGsk2v2TXyvF6r375RbjMYgDjCggivzaasJ9MzLVaU7WJ3pv6VNtQI8
Pjq1KArbIAR8Syo8KfEWL7Gfy/46CYsaJK0evYxNVS0UNfNfi76LvJ3BUMBWBg8KnRao5ZPeEin6
TcErz/vRj5s7Rmv4jxDO6+zPP//aJoNvmTBFGeiiWv47nEWHHY7Tszqx2mPIfuMNvLCJW4/ThPQ8
Wc4y2yC8IU6bpfTO8B8Go4OEbhEm4a3JmvtX2fWh6vp1/0lJ8dsPxKyCAl1lIIcN8ePuU4qhPpGx
ePD1XmXYqpLuTYYwaaN0H6uJefGft7vSvHv+fEGoVzGEA2ExsLV+PJ4FHkMVIuGQ7Rte1EGiVLik
brCUN3DhbQQN6IwQCFkrud6oy2aVOd/5lr4o2E1Dp17SLM0gXv6zmyjEqS+HiXHolsqjTNPKrZ81
Xn8MUwMsOOO+b1wN/Ez/ClBYefrz+X91uX899vzvf9nsF2wEwUAbh1ptHyQZdXKUNioDLzqERuVP
3xTvv1dLH8/0080l5anQJ+Zzafvm8wlVirs/n4303QHm3sgvp5MrLbv1htNxRzdcT2z4iZzaWo62
CtZj43R32Urb/PmYXz1A0KQsBYsy1JG/3rhfDqlSn1nCZB5YA36Ousx+x0CpqZPPsg5r7mNbhIDC
OsG/5gYKlD8fXPvi6f314J/GyUKl1qrcmoeQznpGmzJMCTsyi2/eyS9Mqdw3nKCigp8dosqn+9bz
KSvlxDqo8YbY5FMZI/KIzgqiZOoWUs9eRHRlvnn988l9dTMNkU4g0gND/o08lvdqR+ErHKZA7tbk
r1vIPgv9G1rM/NM/v/+WguMGt8s8/Jyv8C+3r25TWWCsCG09WcqWtkmFdg3RyqaTtRqD7yBEX7xu
TOFxE9HrkDVMih+PZmm+OqZNevQ8IkqJC6VnHzPLhmr150v3RRFPb+aXA316MFQzCX0EJEet7ISV
EIz6a5aJwoVM63JDgWnauoA6zBM83dEQxbtBHmgXIwrQVwW9QHQnjN5JLdD86bym3f/j7Lx2JEeS
Nf1EBKjFbQRDpWCkrqy6IUpSa82nPx8bu6czGdzgdg0GgwZ6kBbudGFu9guJZoWv0VvwTTRqk6/l
CM+jkeT2APEfcGNUBF9HU7H2eY8m+TaPG4rro57z/zYb7UasC4Se1MHuh1LkWVXIysEUYfxJWYXU
NHbGX8Yiig6+NJb29ZmQF1aRBSyY6glKU/pFy3nwSgAzReLUkdbejq1aHGvyy70plOOTUhohxp9G
HW9hVMn4LFa9Xel9eetjlfwYhzWYjNFAdhx3s/Fc4f2yxZ4juCOZwXS39Cofemsl1g+d1co0HlXh
YIlVcd/TY992vpbHh+vDWRqNhIyNzmDQjlHny9XqLDFWciczsx+9P7zp/7fu+V8uYNzj/40wuxEo
0XkQdXI8D+m9e5l4qtXsNaWBnCbx7fXBLJxelozIALJxE2vKmB0rsqDGeuuVTk4zzsBbJvHy57gz
H69HgQF8ucepOELNglXLUTJvLFRKJwptUziC3FW7JK5RJ4nOGXrYD0M6PAWxTnUjHR70OD35ff1Y
lLgJauA9GzCyQ4IYGyZhYgMkFf52YEu0FCs8zdxCuBVIGhAtPgdijIBz3G7Qia92eQ4mJZUb6nNJ
YwDMTt+jAbhwmABE5nxRksI2ivRsCfFL0mpOLnn7SJa/tCO1LN9AAXq0knuKVwqng3ISNDncwaKj
MqKgYzy63a/OG58gYOwxK93yMsIOQfhieKhLYXMmQpdwBTD/uNhA2km7x6CD1aFKdyR+XxpNcKo+
f4xHAMmK94oc2KZxsQmJu2/yCCI6bMBAuLponocWPScVs1RaP71ydCsBS8MS095IgTzE+5PXoIqM
PBwp/6mNusdcABOgNk5sDg7dtKM/QDqWi3pf9B4NVB2PeWMEBl+COIDpm8kR6buo/USN+uRqCCJ3
4W0p0CL1dTTto29+qb53KRDPIWqfQsVcOSQXDmPkrJDKAippUHuebvYPR3/diP5QdKXjkvyatK6B
FedYI4rFmvrv4jr/N9C8Z5EhV55mYukUWPAh3Q2Q6imoVvbS0hpHCANhK/J7dFlmB4NcCha+WoVT
SLg4Whgmb9EPX6OpTrfG7LK01ElDazpOL5X7jA5Cu4sna4DvTnkwIfuRdvSyuXNRWz+rmt//jjLd
wvXeaG6MIU+3kTS2pyErzGPsSfqPlZ192eoy+T3UCKDN0sebc3O5zaTSw7TaTWXwE8jP83SupAdq
3qVdZuMjmD6Mc7wa+2TBFfAmNn8oPOjN6ZWI3mm7zbmked0G0o2gBoJtpvFd09aeff13Ln6bDz9z
dhl7SD/3Wlc44picC/UxKYPXvwhAN4UEcupEzNOK2JKkQdDgsURfc8ER1rjWC7At5pknEhcO2d+F
cPPQqEVaaJWD44dx0PTml8sTbjNIGfRCUdsVhb6TS/N31o8n0WvfAlEwN38xwg+/YJriD3sVXY+o
BA/gNOqA0wr6cIP8dD2CtLRL0TBAPHFSaxXnjGTKCpBY44oqdVGdQ8kEF12pRnFWmqJ9yBN8gVsT
kzO3zmA/clyfepheuyTnhMaVvHPMrvipu+54k/nmWj63kKUi7Tc9L3gL8k+zo6pDJgWl1dpJfyJw
8AgRg4JjCto9uNWHfoVZv5TtfwxmzFqsba60rVjXTiiAroj1kyLm33wFXTQ5Ris9Ft+LvntFAewN
le+VnWItvKZ4jNMgN3VTIyOYpQQlVxNOirXDcwAYaRy8JzElSW5w8yikuY7REFxXhH/0AxaxuFIk
jb+VRvI5lKL6o1FkQMCHqt5QU+q3Uqz9GY0eFouP8SXqfvHOrfXfRW3KN+UIKVOwGsvhTs92rhTH
W1cE2Y/Dc4vxmPJb1sb0xmg9ATNHK35IOwOZ1B7rgLLj/TMKRWJnshR8k5pQ5FZuPVD/Jc5+dWlJ
gEtMgFpuwruwo6wzjv8Avc32AIRVOgI6gPSle8GTiEXWIaa8ZOtaoL1aMtCkEBtP9M5D75SJOuqv
emv+MvsKrK5rDHuYJ7+SMo5e0M4o7dqjbSZWXnJIx3HYYf/VQUWR6julbdzTOITy/VTWs4sa4fNM
apAjwYEcm6+4P8lx4jmmVmZHHe+hXW601k7xIsvRUVPaDkKLRkyT6hsRxQGck9JS3xcC6JykCk17
jOEgSEUzbGQ5orvn5ipENQMaaF2LkDG6sIPmQn/PPZmu2vyUhAG2rAJgF9e/Dmshubg3Qlo2KwfF
gnSVOZVz8BCjM21eZMiNXgtdbqFcYHc7cnT1rT57N1g1bqNT+YYFIOXmaLOuvrmUTADXFmmIo/B/
AV7JaxDqQ9M4NHhA4UW7LoDhSp0+9X9fP6eWLpNJaEUGZsFbfH7RI+aSx7SEHUPEJz78Lkcv1//+
0lHz8e/P8n8/knMtyPn7hvSjalvwrc9m/zUZUaWstBVAsLx0gX8MNtvu9OqyvEv5WDpbI4wjdZM0
knFEskfcCkqXn/ywKVG8EMQbr9DuxSwPToMsthT+y9DuXDTYsT2qAQSPyUEUe1o3skxn0/KmrTEI
p57KDfhOLBOFQEm3TQIuisIrVk5FF+y6rJocEmlzj9XQvF2fyKX75OPYZrWoBjNgy+AYTWXzvoV3
ouCBibb9Sklt6cCkngsCg3a9SWb2+WKserHDF7hyci/GLcNKdrluYfPEoDZjUB4BTsHQGY+paX65
PrzFdfgh8CypgeedEqlyJAuUqDSh5FbebYtr40OAeWE9K1NTZ2RuHsMIw7bAqMJfSuFCaDXelGxS
GBLl/47nMNGm/nc6p1F/yDNoGMYaLR1HwZ3BDMq9nlt/8er4GGFaNh8iVNyuk82WMyAq5IEz9pov
svvdWxWpWlsYs32sKGKduKQzLn6eIpYsdJv78qeiNhup6nZ5cevq8spaXDw6UD8BDgNWiEvr89DM
Qaxp8NROFvjfsNThmFXDBtsL8TCG6C5ZaL9eX4OLW+zfgMo8Uwmjaqzj2ulU2JJ7b/ySZyvJ0PIq
/98hKbPtVQaCVQhd7STDV1mBWuBHu+tDWAyg6BQtEOhSQC3N5gyGlUZxAoTDXZ3/jHDg+Yu/T85I
h4HqJo+kz3+/KgKWcdU40fANti6Sryt/f/ETIBlk8VCHojVHJwlphAKn2Thadi41BRWEh5I2+fUx
LMagAq3CyEOMct4gcWmajFnQObXXHvIMqpGW38gkFv89CkKEMmnn9LSdy9InqpniolmjKIDvVvA1
HXCDHr9fj7H0tT/GmB0vvdELIh6pjmCF76Mk31tWsDKKtQiz9ZTG2WhZceNkNfc1Wh/BsPIxlhKd
j0OYnStclmKY9rXjolpS1+1DYrivbQ3hEVSS/RezJWELyYOHt+38bgtqRMuMrnEGBhElX/Hb+qsA
JGuTNBQgptmB1fdNTarbOtXwrawfsBe9/vuX1q1BB0Oke2HwKp9lN5Ih1CG2dE6dBN/DJDx2vv8c
Q5O7HkWeTrl5VQaUJQ1TMLeX/UNswgRpjAan2iGtU00c4EmAdoOkkWJ7N/kuejHLRz+5KWEnW/kf
uAitU6T7cFcdr/+S5fH++0NmS8OoZU/Tq8GpERoQpHpT6b+MRl1Zf4tBplFKiC4DQZ19M4w6ld6X
GW0CkJ0+lPcj08uVi2xpjU/9AiS2poNtfijLKbANdO4cxfquKOgj4OBohskm8L9en7B/Ftj8030M
NJsxpOdTIelFx3jWbyAsQLF34BHRBD4Iu/i22VuPytYx0crcqBvzbrIGU7bZfjiGW/leOfnf1t7f
S5PLmwlzLji/vGZm55Obh1HoW6Jj9fhFc4GH5VPnrQx6ob5gqdQxuJKmR/5FMSOJktbERpm6630j
4i2sMl4XL2/ShNrYDQYc0AJ3cUhF12f7cnDE5foAtowGojJv9XkeHTHF7xzJPdfe1zI+/UURFmVF
0AT/HFjyxXmS9YGeD0bvtGgG6Poph9d7fQgLr9tPEeYZjwhGhNJI74SnJrFl9B9OClx+ZmtXW076
Nu7oK766T/ruetzLW+Vz2FkWYcR5B08cvdgepcsgf7BoD16PcJk7EgHIxz9HsXghzy94CGaNVu+U
aHuDbduL5h+1RTgMzxDLW0uKFt6dUzRKBLS1p2bstFQ+JOHiAGZV1AanHfSNIAMajt6F8sEM5FtL
klETQedtQH3GCFO0t9Roq4FLMjFAFWv9ENbhC6zqJyxNj2UsnIzwR6lTaMAjoKbGtA1l6Y+hl/Fm
cAGJmrHxo3d5a4pFuvKSWFrPHwcxOzxkgZqOPg7O0BdHSRLgLd5p8pfrn+XyEfZ5omZXGIKAeSl7
HOnAETtQQdScbnLGpg/+TkY4q2+VtSW+PCysEsmKYbDMIUplY4WtVQ4ONPPhT/wLMY/U9naU/kAM
3gbJFp3I/w9Ton+agJ+P4mmk/4adHX0KvrINLsVOt21tAwvE/Xi0to3dCzvQlVt/t3bUXt4xn+PN
lmCvtILcuhAZEQmUoB6DpYM4mSKBspaxLVS2P4eaLRSz7Nssme7lZqu9ly+I1Mvfi61v63a7i5Jv
2hYlxO3a+BaQVZ+jzpbO4EsaKMHBCd7aameWm7zeSTY0JBuLV9A5pQ29bdyiuXJobsUv7k7YX1+6
q190VoCRatPtFGa4/+mBKtym5/yHfC7u3HfziMrObs13aPGM/LCAZokJzoApqPbeSVFSoN+808Wn
lQGtLBl19twtojDnYuWMfM++6+PWSyggbOBAYcd7VO6rO3V87s7xo2dLK1f2ytDmLBcxplVbcq81
fbktswczWXtFLh4zABJV+APkQ/OrWSkh+cuksAJ6kGNibhI0rkDVBziw5PFbG64J3C/OpM4zhgRS
si4kq8tcNLyu44xBs9ID/ex6w6lGnCpzw5WPtjR1vLtNw5oMGy/gYQESqyUSd9ychR1H1aYfxb85
MCfVBjwhgYVcZMQautdWAPLfvW/e8l+AzfYwlqEWbIT7fifb2F48re2tfw7h+WlJR1NWQA6TcMzL
CoAzjcE0ZCdQR+HdpwZ4K466e9fJqrsXIjJW+NsqPNz23sWW7Ha0BBn98bQcQYtRoIVqUtzpQVHe
yXWeIOed6D+0PpAOghr6e7cwIltJTOGxrsoATGw02IKMqCQSKTpqapqK8qdfPCZKFd1qfgQ/KYXJ
LeXAfPA/Vg+ANQZ0rwrkRFa2oHLx1rImkRjoZRTQILnNTu3BG02pHFTeWvWdirlXthV2QKVtgA97
wfZfV8JNZ8Z8mj+Gm53cmZwIdUI48aZKpzN02E1+Yjl2uHvvzn22ht34VnMbej+KH+nvtSP8Yu2C
FYa7paIHDfUM7MznLCkB9eeHWudYMaWpVJn4DL5XHlbGuBJljo7AvFQMR7VzlOfoDTfgY3vk/Yqm
5c64yezITu/XDAouEoxpWIjioKFMBV6cvyBbqaNfy7D0rEkejVZLbuq8gGmRNy0M/OujWxrcdA0i
oIQtz4WuitsHSdkhmlFZg/7b0/zgHdmYNc8oebpKPy0TcliMI6Af6tbUJZ5W7Yd0thfKMgbZ5pSm
/qX1zfzdqEXzXUUL9lvB6XAbtYjvgynKdgG8/vdYRZILivB+NEJUcqpQfC5QmMSsW8negKuDfkbV
Z7A7XXX/6K4ivJZVIN2q0qgeVK9LfqfYCv2JOtf/02BpwInd1t8TYxh+/tfJY1icaSra3Qb1mVkG
oWqJUMlS4Wh6C3Q/u++Zk5Xvc7kWCCFDOgcRj1HCvLSYdqEnqCBaBA0B1sJI36o6foZYdn99JEth
sPsAIQwUA3Td/AMB9Kx1PXWkNnSySjpnLjJjTa88XQ9zCSVnIXyMMy3HDwuhG+B1Sl0K0m2bnobv
yATfYy1+q78oGI2cpW3y0B+SZ+StHoIv10Nf3KizyNMMfIhcJIXfVDVSE51+57kt5aVcFG2xS1E1
DYN05bNd5nZTOIUNxabiRT8HayS5qaO2nk/Jpa3tqwO0l32zR8xtF+4QcTldH9xlBj0LN0slo4pr
pSUc4kO/sqFJIdOpGprOiB6qSIokhno/dOVdEo9341i/lTmqHWX9bNG8DMvyB29b3/6LnwS4BsaA
hAHJBSY7CnEaLfzciXvrNSlSu0jc73BJbbEaXvVG/tbp1rFV+j+hLL9lTfQuZcOb0OQ3UonjtzKu
vEWXTiBw2hKiVVwU8rwrHcpAcJM2dySzgkLQbqoSZmtO2daQtpXyen3sS7sJzB7q92Ru5B+ze0nV
O0/ygX31xWPfPFsJmL3q+XqIxfHI9FTR84eeNb/nNfBOpWqUmNB9ra0h3uHU/jpAhQ0EP7qxrGx/
PdziiCbyO7ScyVdmdj5IVpqEoImdQocpXQ/eHyCUt37brF1Ha3Fm5wNeMHEV6KVTFT/jvtuINYWO
bE3HY/EUAkE80WoU81LHLEooH8KFd4QB9SB/zNWjFmPv6feptwsT0/oRVXEA4dXDNa2X9MOY4+Ti
Gm2BEKY44lpgppjGqH15pMsY+dsg7kO7VCehzLAQVjp8SwcX0CpDBIgMkHCOqFbVxi+Hmj52WG0T
XGLqiYyNjen79S+8tKCoZ4DaUFACvUgcAzfRdTcunUaKoQiDyc/dF2nUnyrV+mqY0cp6WjwfYWzg
Tidhd8y18/k47sTetQa1cqa07i5SehATSY0EahuP30odBxEZUrqJsXSLMjPW8RLS7wIPiBgeYGBq
8bMQDPJfXLaU1IHmgPbmoTI/JDIBYZdB6x0AeOjDKlJhp0WvboMc4sD12b5Mu/BroXaEAAWp3kXm
itH7gOSH5Ig9hZX+q5oMu+sBFj4nAab/wvtj104b7cN116qd0OgEENriNjQnqQKv2mgBb1Y9j85R
0hyux1vYuDwg6bMyLmvysf4cL9DczB1j2dHi8pcnoY0ZGL28b5Tov5/j1OU5UtXJhk6b74bcg8MZ
ea0DAHhEvAnJx9+50BiAaZIKVkjveX/ctqpW7tel2fwYddqjH2YzKaVWD5vWmcwdM6gaLlVW8UWL
dmOYr9ybC9ud+cMODbA0mh3zD1ca7tjD8Hea/EHNvgMH2sqoVhRhsZKhLH0wk1YYbslTTX5+ogda
RrJeECdBOT4RkcIP1OE9jcU/1xeGsrTUAeYqEBgnQ855IF6PTTDQQlLiVsn3pi+Zt4UWV095remP
qViIUHdChMTKND6JBlJ/VV7or+1gjch6xeYx8ZryHcJp+92NagsVMN9AH18pc8HuszZ2yhCQCg/B
eks+jiZdFcX7wjTL701bW7tGodgdeeMfSW0l/ATU8iRDhkAlzUxvFDGVnV4UwkPQ6uWfJOzr7fXR
X/ZDMGZif5MBKZx1F3aJuuBVuVaLjrYZ97G6zX9NBUYz3WR3gw3g5b461dv0kP24Hnbp43L1AD2H
QTvRaT+vVwHSbhOZaHhZwr4XyTsR1RfyYWUvLn5ZHkBEol12AUhOpFj0olZygqoYjgEO2TtFyP4r
IAFxXxrTdOH4D3DbaWd+2HkCWiu+PkqOn5knKXYf2yh7vD5Xl6P4HGGWOmsjRg0A1J1a+a3U/sYf
Xq7//ctezjQEbjgLo3HME+dHVpNhx4TmlYPCf7wt3wNcBajeBzvXdl/EB/VBeELx4958mZ4H1kHb
oiZ3g04ITYRDuQ324cqSXBwvbCMQzNJUOpmlckVZjFGmyQ7OTDfamN1EvML/89kyjRgfSRB/eJKZ
s27cIGbj4Imyo6LvoSOmopZsOHmFUHK5xgkyMbOge9DKnBd//ML0FLdVnAQvean/KWE2O9lUXP94
lwc/QSZ1YpE48AtmaUqqiBCfJdkxi6A+i6nfIM1XNIilsie2vt/2B4Fd+Hw9KIkAq/pzvYSwFjUZ
FoxGRjKbQE91g0ziNqUMrCE+XwRbsZSeEncsN3URfItiyxES47HKvUc8n54EiK6uKToFzkYdnIcK
CdG6ErdW1JJbJZg7GZtU0U9VoKGjkdtN0wHr+5pONsVFuC+C/lHw0EEcJGTsTSwEqqNcFeemSO6b
EG9sFAP2UGqQms3cTd4BBFC7Vt2a7vDcYhe9CfTip1jDFSusZy9z96yIXTr2j2o6nAdDOQyhd4sQ
EoqVgo57e3Uv0Bn2/HyrIGERQtdvtQhpQ/92NL/mYY4bk/eE+ghCDqyfWv8Sd/I3t0zPgpLeRtqw
rQ0ePMChNlpv3dQyFEnk1WzPsm6LQQB3Hj+JSPe2KNih3vwkCGAlQ4R2EX7b5E13tBr9NWT6oZEX
94Xa3LaQcwa/e+taTme8oroeA9tSem4KwVYyVDQtObhn8o+I4mHfM6AcbfrFc92p8l4P0uauAdDk
mtZNL4bbNo2OJPLFRhGEZ7BnzxYyGyBOtmIkH0IPq6OofcS7GmMBKAKbkYR28nKJje6uEyi/FdoN
QlbHvFNsKzaQvux2Mf7Gopn8rqQep7j83dQxGEvErazhtZRqGzlkCvP+ZzBikGHG7UtQ8Q+J636p
AlxlhcFDWpTUL3XNLz0K/HDqAjtLeZvLE39UV26zUXXqrtpzR9sZmgvBJDDbl3dF425rF+nXOjky
U9swCvboleBW4O2k3EWVGh3NpL3h/3fracjRCCIkbwELhE7Z0cTm5WsG2coJdgko4kSVwH+QatIa
B1f8+VIYO7VrMGen6my802fCo0C5G1559zra/XhTnPQ9ANxXYPSA6et7wf7vdWfiQ8sDUgAA56Ja
Rq0ukDnsIaDco/C998215/bC8+hzhOkQ/3jtSa5our1K2tDaxVO6b4/ms7nBxmCLuNNes68fONMp
Nj9ucP6AXg7VkBNndskaxRCEmqA66qE+pWfMPBxpJx6LlQN7oQrMoD6Emd206JHlOdkaF+Ho/Z/2
hHsazoLjP1ME3KjnYKs+JPc/e6yxNhin2Z6N3P7Rugu/rSHBli7Bf0q2mCBN9s6zFYSrqlCEnuj0
yFK7CHepiGZfn9PLPJ7BQhGSLEoMJPSzm8Mck0Cqo9FJdPEUjF8zmKt11G09yIjXAy1UM6ZIaARo
vL4oQs++HrI3mdLj6qYehGFf+7ayzx9SG+sQZaN/5RjEOGbDEWkekUtWb5vjSvjFqQSTzhOCTJMi
9eelqjVDKLXq6HhlHWBt7mPjMaT5SyW3nEWB322ErE1uuyG20E2v0rdYQf/LLTocrTrFQEMK9+EY
7v3K/C+URJkWy6IRNhkLUIX8/Lu8eqw1oRMd/9S8BbfKFwtJ3Be0wG/kPTQrY5Oc08Pqt1i6uD8G
nf79h33rj6raWqMISAOo4510i2XcXicezsDbtURuKTf5GGs28SY45kwbRCco4m2ryxtXeATx43Yo
wKx1pC5leaYT98Nkzs6j2EgbJeAR570F312EmV+CW+OYnzFasbWDiV/MHh9LxOpsGRFwuzp3x7Uz
d/V7zrZsJORRKfE9qx1HopPssnv6BndTXxNR52O+RZ5q5Vj8p39zcS5+GPXs2S/pbpunzPB4FrGk
arY9yL9tbJsn/ZnKSrTRz8lp3FlvsGa/rOyqpSOZ5//0aqCNfaFT26syJgosJPXgl/e8go3oTm7u
RDTw/8EaDfs8xu6ed+uhTHeIquA6VR7Cw/VfsXSGffgR885nnARj4vqSo5AltPDw3QpZ/QQnu7hc
O8SWTpGPoWa7NY8tPxAqifEq+2gXnpHnCH/kO1AqoEk9ceP/Xts+l1o8rOmPIWd7VRZ9tWoIiQ7d
DiO2nfZF2P6ctmt7jwGlvRpvGsJ8NX2MN9uvXezpqiCKZC3YJKCjsI+24w3R8Puw194t/4/BTWIS
NA/BEM52iwnt3BBK0cFJQdU2OEBN0CYfaFOh7rr34lQfov3a6Tf9zcsB/htztl16+r9YFxJTbUDL
9vD/6jSSzpobryFll44+isa8m1EilC4QJWYeB6VScRbo1I1dDWH/G6n4rrSvZf16fQssT+S/oawZ
pkmr8thLOHaabbOLnvrThEvDTGuDSd2Uoqwf65fw42ldfog42wpmJ8SpQURhDPd9fU5TLCfk9yDi
wdXzpkslqMW3SR+ubMF/ikIXn89AZMjkJr+EAkRFbEVeLzlg/Vpb3NGzDG3cR3ER/qPtknv3rrCH
vbqvzvlr9mU4GGAfJp8l7SFZSRQvbZ2mGfj3l/wzQx9u0aRqFSvv8Oq6wTZi3x/F07h1mW5ggIe/
25Yfgs2mmzYA+vqC6OTWUN4MMSVEPVOL/VDU3ZumBOFJ0uIeHzZNgg9XDcJr3gXuMUfMt19JWRb3
D9Jykza0LEvzTGoQIqPt+AB1a210/09RYoDa/7y+npdjUJMkNbVoUc/SUiVUEwyMRKesrX0mD8fR
HO9MJHqvR1m6OKbSDMCyCR4xrz+ahVLEsas4FHXxiAma7uDprWUjjJvs9UjSVzbp0uVBZVmVRKAL
EtJ8n7MuuTAj3JZUJ9cwkhbfQ57F18ezFmB2suU9BQu3JYCfPdVtca71dn89wtKJ9nEI07//sORH
0UQGlgdfFSW3qnEXDFR6+u8uZ6gARfF6rEvkK/vrY7DZQ6yIVWGUGnVScjaxcAvdB3ySDVzYhfrG
1NtgVxctorl/hEA4x6EZnaVQ8e2q8NUNkg4+pixtejZ93zRtRUlVvFCxQW0aWbGF1CxXPu7iWtIo
V8q0yoyLCjquEVLS5ZqDVV5KuUhEwharwtU5WdoYtEP+N8wsGxD0tJCTUnPavXojb83foS1soSad
shPip9v0vjz81csJdD+QBEYFLGF28mhGN0RBrbIXpZzvHBfdXnDrYe/58fc+R0dC8MLuEGQmVos9
aUJX4K9DGZ8ipO57jbitvdy7FVNrVZFqaTJUDbonzDMDaMnsl3kCr1ZEhJkM94Aw9Bm1V2RbtiX5
mLovznhYha9rkM2lPfYx5uwDiIIWwhQ3HMu8CYveNnx3ZYstDYpukwnIiar0xTtZ7SM9KkfF6fTK
MWMXd6jkqOTd4/XNtRjFNDRDQuHBulCnFxCsjPLIdEo43MfEihH9SFKZDMwSVw7ZpScC6BpED2WQ
LYT6fGQg74WXV6VDtQmOzT2mkqSu8ur7fmk86NOBPgA8o/MY/xyl9JIiHqPgPCbai1FqdwVy055V
rZ2wS+efNWEEEVtboNDmhRpmFBfPYVgFp6jBi8hEKWpH7mXaXpftQzTQrn+ohfXGfQGkDng1CMg5
Qgt0VqwbUXSuoSYexMySMNWpTQzZ/3sYrqSpN4425QUQeZCoCUuif060dsOlv8mL79cDLL1SwW0b
ysSgZlvOmwVBFKdSp/vnqeZApyA6JkecoH6YdrvF3QpNiTtk1cHgWivAlIX1R47CxYQwJbSUeYUr
SrQMbq1/xu8qwIgeWCcGyW9u+eqWyEfX9Dirtcxw4S74GHKeGHbq0AoxIdVQ2tV4r6uCtI+UHw3V
j+uTqvyT18+yYUJBAVT5X0w/p33x4UIuVDX15SA8a326S0mDySDv5My8KVHpqIb4iK1HtG3yimKE
mew8EVu+bOMj7W35P1DMhg/8MgQvkVttI63cSiTxcvwzlrqNwtVeSg+GkG56TgdNN+/qrr/JhehQ
t5UdYz9u5sNTkjW/Sr+leoanrApAMfVgTGeKd2gN49B0IeQUgxZBrWEXXHzRUU6GopNLm0LMbTdr
9lkLWj1vMQhUjD/krN/RXc320JVvEB2zB8PCnK/BSv4BuUiNnlD76ovaC9qsWXREGPTQ19DOhBQf
y+S+bXD1jfpNDRgnTd/EULDV5kaTMLSO8IsdYb7jv4TLdCcVWMwhdVadGlPcGcmrMjmC+46JEkag
2GUe7GQBfT2aP26s2F1wKoebujwa8YuUvooxplHPSmI3FS671WBLbbzTSE0yr7GHPLoNfGQUmvyA
Vt+WO/XO7aqNElevYftetRVmGN+bBtddrJM7/MCix8H9EchYC7RoOPp73SpQkjbsAou1oh2PZd5u
kvolwTucShqIrpSvdydVb0aFEZUq8hNeZffe7R4UzBbi4JhLb2b3kKRILt9rxk1eu5vM+95rz6GI
VYfQ2Lr34qa/kPexfbW3uZ1B9uCTmB1LRbOHxnhua9dOwgzbde02LvF2Vg+Iuh90M78L3Abpn25T
Scqt6P+WlWCfmYjDJPUml0G2p8NGGKTb2M2+uiqsylD3N96AY4GZ1xiXSFtDG1/zIATlIN+lZY/Z
QX6Te919lMj7ssXYWBSewjSA18S6yfO7SrlzG+VXZObIIoSnJB/sAf0IU8DAvsNeTPsZi/1LJ1uH
xEq2GbZ16DpthX7cAHNDsQ6fh1GHoeV9aZo3RbuzQuwkarDkqf8lsuRbTtddb0VOXA6syFbbAN0I
N2KCUCQk1fcm6ugIQsjGEayiXG0IR9CkBMKhGjaJPYaevu3KKDhkKZKTEBV/dlr/HPvDWeHVUpUJ
v7uKtrF4koyXJsrYacmdLrNGxzQ/NObUpqVeZ2G2qrjiHj+YIwSNt0S+k/rxZ1vqd2qVnrLMyrZp
ppwM5aHA4SGvM3AowxdFrlClSmwlENFUm5Yuno1e/dX1rKMZvWq9tvWzu0RC8zqEf8fHU4uXDse4
IkQ43tc3nXIfmrrtl/UtJjD1Vip0O5X0ey9RblSsPkQz3shKhyGIh1vaaCfaLyvvT70m20be3iIA
dqsrGLqN5nFslI3s1Rur6jGiCTdun+wq3aPZO258DUCJ3x6a4A3IJGqv+Hri3i5GT4HpbVvU3LNC
3WoitrmWta8RdJC8DnXMcusW9UOAj1+qvVntF692T5N8blL8idH5ryJqHHlhuxgN+pl3E+ITLtVb
HY6+H/q7zEJCK8qdkuq90CUPVhNGG3cUD6Gcn5D62YkuI6xoRveYvQAlj7/SWzxFRvyslumLnDa7
lp5jJLb71kye5Vb6QosSc/Q82CNwd6P5Vr8rJRNXytjMDqZS3AyslDBxzEzfRWPPVkU26S5ysQDw
G1DNhQi+rTnVPEg2nad/L9zOHot3LffMYxbgcBkI5osl8J35iZshUzeeYQCuqjZWnPK+/9XCsOV3
rvRHFvInNC+BWU0K0ViqzR92uWaGBomNqVRguArNT06iWqhPZiWvNdgWQ+lg71AeUOibzN/2ZmB1
uRueG/EmSW406xZxtevX4mIEVOAnVhXQhDmWK4nLwBLK+OxpexXx9Ub7lYOjvh5jqdAPM/3fIFPi
9uHmLSs9E32CdDf1nbDRtwNvMVxkd9Udyj22ePT+BhJDIqOLJGh0cy9ARjVZmxqN0VmtBfHJT/ru
PFSFupIuLc0dkzYhOkDC8dL5PCyrx8lN65NzlnV/RC357on/w9yVLceNY9lfmah31HAHGTHdD7mI
mdoXy7L1wpBtmTsBggC3r59DVXVVChaTU/k0EV0RbckGiOUCF/eeew4CieC4Pj57H3m1SLEifIgB
/UoXPnil3xdReSO87wjfQ5Do9nj7H3lgh+1Pvz9YHE6Sxg8qJIlVEqbpQ8BfYettmS445x91g2p7
B4UDoM78xTmnWQ++U1D2RMXPhN5goKGidJUof2GzLfWjRUIgGdVCoIXduFBvh87Q2RhkezeONo1v
b49P3NSS5k+CdsqGcBle1IjvTtvjYOLKErRweN/eCFysVf8C7DNSshSHZj+KdcOg4eWL/OsJfQKE
NdUivOnZve+TdJnDpZfdDE4m6UQhrfauAWEmTi1Ifpgq+AIZXBGtutH7crznj4wYpcZIP0zBZHjQ
2m5PyegFnWMjgiD37g6OGwrkixUNrTNzW26GXbBfCuR+sPPf9agtZQSWdii3oEc3XTX1s0c+HR/S
B+0jnAmKJ8DWAUnUyX7avOaZDfRCShjo8c29TZdigB/FvV3sjul0RZ3cL9A86jZm1iXkDYdhPIKf
c91s8k8Jkpvppnw6PpwPkKnBu86m8R5syKCxUjAnEKzQsG1vq7McKtR4MoJOf+2+VOc8JGfDxdIi
LQ5RM4M8FRGN0esQwgGA9Ny5ufM39Mr7zsets1uCeXw8yOlxiuga+Mv06AWwZcNgR9G1W1bXdoP6
X9J9BVMOyFLrswSyWGA7f7HcDnpE4IwoE1DeQVjqJrcgPqySAoleBe5Vj0b//B6FogNCUED3Qd1E
vwukXcZmXUPUOLrNAE7jlVgVI1+IPFhTAEg7chBNmdQsAb4G3FObaxelj32i0hu5Mdbtfsyh+raa
XKmVf5vfETDAf0OBA3L29tY8N7f5JkMmMgMV3gaV0cc320e2A/InJJXw3x9inId7jZhCdnlFrr0M
dxJXOSRe+zFdOMt/ZYEGseqkqYlDFgWt8IDe72iOFxEjNnljVsWJc+4DVETDbMcflxLjsPqP5vag
L+20kX1UdZ5JroG8WRfQKG8H0Ge77VUDGhVQ5Och7dqvkCWBAOO4BlL21nWg3NfL86GrobH0DcC8
tYSEcs3tMGEGFMeisOH5xmXJ3mIcLAbZPhsjSJffM4kyJGhctkUNZfenCIrVY92vkbUJeQCtRLNf
gfA+LHkAMCA0vFNQERdPRtWcecYAVWLE55FAj2UTmqa4NrrkGpv6qoTILrR1rrocb9gqPqd2fZVR
fkda86FMv9vMvqtzD2jGKvQif2X6PDSrbzHeUQGCAino00e5SXv/skZk2iTssiZqZdH2XllsE/uo
8DdB6ujzrUpsqI/HW4Iy+4IOEI2XG6iabBznG7BTYWIxqDs7myLJN5Il5xHh+9Lut71FIANpnZeB
s0nd9lzi+eMl8rYnP0s3+YQ7b1VUxr3RxvvU8y9iI0LEsD8jdrGOoy991l4i0HgJSJKQ3ysrDvNB
PPrqpxpRmmK+ABF7pvwcgPVilfpGWCdfwH135ufRFXQYV9AcewnATFrZbRiQbG3jOacgRVIb5c7K
059DDN7Z2jvLLARFmi7alh5JwF0G/CPeFU7GXyOXrnrzh99691UTrwn7gqDmerTqdSoLyGDXl9z4
aVlZSKzkLGYipCCIbGsw7xHx1JJvRZ2fOzRGvF+QcwiMgSgPuQ+cETHgskZjrUn+wqJ+ZXUI7KHq
GBqe4QgiIFb9MHIsV632WZrsoj5Y19Rb91GJ1u8HCo2GDIR1hr23h4aDJzw4D1h+Q/ofZpfcmpl/
3ovscgRvB8mG2z4IG5d8aaHg00v7vCVyKyLoQljuWhrdLvfEivUG/Ae6cqsozCBsaaVyBbLbnRe/
MIiHF2mx7Zu7PoWQN7kV0Te3/xYATdwPqyr94jivHRAKmbFFTnId0GBjtc1F7T/kPWgVmjLs42Tt
ZD2eaRVUWj9bNN9yUW3KHFpYpA89Ijadm0IsHiGi0bpTfXdusmDb4HAhkDWHj4zgE98l5FsDlutU
mdu0Q8iA+eCArCp3X1PAwkx/eIRv9BX5TLGC6ssn3qRrlsMlI5MCYQJefsRP3fgmyf11yspJvS/0
a1SnRfZVYdItcLybATqTJe3OoEyxSpJbozJXY2FszDS5srA+PZL5tuQIkkGofUpTjoA3058q+Rrz
fCVlBol3l64RdDsrfO8qE+0uZ+M66/xtIe9k3ezaQm3ogH+VglfZeWn879yxQxR6nCW5Cvsg2UFt
bhfk7NH1oCBiAhdLHmlV7lymtoUwtipoNkOublyEAcvuugEFTAb6WrA0bVKrx3UIOZUcn1DbZ8qU
Gxcvu9rpNkkObby43uOVv2+i9jOV33P/a9RDCLWB/G0Q7Wuv3g72Vc7xXqPxD8ju5BsLcgY8AhV8
PnyV7Q8QKOxdSGWmdEA1gATX8ENnP5nmZzWtO0g/XXEzKd3iFbZChQKmctI4RPoLtHJAsK98qKtx
UJivaFmAN9KsLgYIwYIRwdn0Gbmmkj911PwWULxK0x7Cw7aozqNyuOxBurHK8V5aBRPft5Oohzah
OxqpTQ0ctlmO6yGIvppFdpm00E91WvqjL807K252MrUvheSPKIdEGlTuZMHvmIkQi5CX/oCKxKDc
dJb/bICqzUrKNQQOoNV2RoDZH1C0Cq5evL/6PYNCCwAcbJKG9Lwd6/cxqA9N5NSkJM+pdDcTe80E
ud5Y5ZeWg/lHFqHVPZfFvkJhqcfFporrkHuI/9bJLovIVwg/jf3eDqLNSD6X4g6u3Ia3/aYX5q4C
NhtROBUlqwHsZIh93LCW7cyELl24H2QAXEgWIc01pW5+4Y9E9YjKyJDceEnXXzoeae4Kr69D2VBc
Li4ozF6DiOSQk4ncT5HRVsYa4qzWOucxpsYDmN5bB+BO4YjyGdmXAEKXN27luedu6bTPUGEc99VI
2RKXz+T26G7RRIKH1xhyF7/IdhkOSxxeBddZA8qw3EDM85uyl1jCljqx3vsio92KmoPyLuvr8qmH
Nhiuhyym4di75sJb+SNXxHVQbe64UzW47kwmCFJyu4pvSt9HmLTzevmksp4/A1NgPXWOMd6Z8CQe
cxV3Cx7mB69n97BnzQlKCNQrgRm6yci5cB65Ya9Y9rVFDuS49/jRXKIADPkzZAY9FBG+n8vY6kob
hXQ3XrZTmdi4wXXkBgtD+fBhctiJ9hyKAII34yC+QZR6S76osAzHMP0ERgrwE3lLOjUfTBzcVLC8
THXd5i+EwbVF2m6sBZKCDfdWjQrSuyrrorvaVWxjDrwEN3+LxMVVy9zsvJIFe5mq/FJQFpDWQQ7R
MC5o7+ffrdgs994ogtuqyfuFWM8H8w5PGpUWkLwHIEkPWdgIJTtUyZsMarqNY37G1fcDBSMLb4PJ
K9fMEb2A6Abl0BbIzbUEcwqxdITf5E1hjzdBhZyCaeNqqdpiV4zmBW3/sVQJiG4QE8F7CNw6wS+V
ykaTykHY/Y0Xx+bWHyNr1UZDvI1Z9mJmpXXLA29/fP9+sNp4mUxidxDVQ+BPe5e4wjPjZBxvqkxB
S/mzacodxwMzgWLLW0f//U4brfn3/+DP3xnqw9M4kdof/32Vfkcgkf2U/zP9s7/+2vt/9O8b/lo9
SPH6Kq9euP433/1DtP9n/5sX+fLuD9tKYq7u1KsY7l8bVci3TuJXNv3N/+sv/+v1rZVPA3/912/f
mark1Fqcsuq3P3+1//Gv3wCCPpjzqf0/f3n9UuLffX6R6feX6r/gPA+//LPXl0b+6zfT+h3ViFOE
yPCn0moPq9S9/uc3WBWU4cP+kUTH8lRMyORfvznm7wAHAF6Kh7qHbPBU2tkw9devUIGOv4+AHtSE
/N/+M/rbP3b3HwuD2fjzz4eism/MeH8bAeISLiJ0FHQUwOpC24dOW+ggGAOztuKut81VAKkWoe5S
5y6SLxFcMorXUrUbjJD2D/BmoTd9A4mV+yC9gbL5NkqsjWtDgrnkqMtCxgZ1Z774VNWfbf7ZHR6T
7tEYr5P6VkmQV4QBHqcZ3OZoPfh3Hvvu0+u4v6TRvWs+/POt+ImV+J++u97tytnd+v9wD2IDHNuD
++pHCujGH9t52rNvf/+PzRfQ33GOAuPlmNhOyDPAk/pj83n+78CEOxMUE6Xa+L84/v7cfbb7uzvh
RlDjCXcFtdz41Z+7z/sdmwQ/BIMdUI+4Eq1/tPvencAEolkUZfl4Xb3fdChqbL2m6OlWukkBhaBx
GJ4Sy+sXbrv3B/zfzWveQUZJPnR9RbeiqYr4vCkyvNmpIZrnVoDjYAXUCt5V0pQ0WbjM319cf/eo
HbRBOea+yiNvW4rWzG6swqiHdYKgrQmQgEvFwrn+Pqr1dzeasTYA4WQd1EWg5MSn2xgZWrVKRos9
H+yfD06FuYmbhndwGNAAEI4MfGxbZXLnygsI9e8lqczhcvBBqRsSsPgKYB1qfn+8w7kBTT8/6JD7
0JWiU4cohKc99MFUpNYojkjS7fEO3t+Ef88YDOmwAzATd4ZUtrv1i4Flj1Ga2BJhDAS93I2wax/U
sg6U2/s/DqF31+HhsapB6f/uT/O+OS2b3G2gEa/iuK3XOL1DuwQ3KFglCvJVKQ/PqsHpUM+jBkou
rRx4AyAbYt8qF7J+cyPWvJoiHsq2cDt328EDWduC/UzaYV8bqDCGIP1COHlu3bTaBAZj7fxButth
aOiXWAiwk9vGUgZ7Zgi6plvhZ6nX2AKqYXaavhpwOi6bBpXkhu2iPtOR1XB2fHfMLZennRSMdC6v
E9fdkhiP1qj3PluupOvYA+xkDJCtV7GKN4WnAKEru8dcLqmsz0ygpx0Yougyzq3a3UpGxhF4A5HF
G478bbw5PrS5Dqa5PbAsq48RXCoyD2S7cYE4bZ6X8bp3yzQ6sQPtrECiglSs4SSs2EC9W8n8kTxQ
4hjxwpk6cxh508gORtD4BjjwexcGRCMn7NIE4UvSJjnwTlmNsFjXJ7skG+2F7uYmTDspEIt0CmUN
UcgISmjPOmHyFmonJVtSpZi5IzztaLAdFvkdJzSUUllyV3msMrZjZRb9lqcA4u2OL/xcN5r916yt
IxvCMyFog8dPuUCUBPEAcdtkLFkQKZvrQrP+Lu9BpQjup9Ai4MZ0zDrJL4LOx2WRuz6yeccHMrMg
ruYkJD7ikz7lfigKZ9iTcjRughip8oU3/lzzuulH6WBghjzk92urXxlZ73z1Rsa3x79+Zo702Ihq
KYQODc8L2wLL0OfQV8bNWiHob6qlfNvcEDQbV9BtG4oh80OnafN0Wwx+T1aNMaT/TE3qr9vMnQZ3
YIJ5AOnUoJ+WoBZgIgORJQLmqc+VPM9RK1afOFfT+A66odZgNwiqe2E0lOOVFYxA8g2BfTW0bnGa
S6hD1sug7dxMIQwmUdShNm7sdfxOgIsxv7DrMTDOJUkCejfEDGwlx3fA3Opo9k7x1p/SwzRsBZYp
TNwBse2qL4i9YOkz16SrWToEjGpPWoKGJoltumKW8twNRxqZrZrSav1VphyRLnQ2cxrrFblDDNKC
ssNec0FmSc8MpUh3WVhW2wIiS1PzGiLy1Lj0TWn2X49P4GTofz9R/9p9esVY0ccRZWMXhXiFoBaY
xc7YfG8spFW2ZBTMu8szq4hxzhWJvDSArbO+DOACc++Odz+zfo52QECjAu5vTqKwpMDXJk4BihuP
LpZ6T4flR6PTPAC3lX1aW3UQ2gYGsx3NqJVbP86KAUrNqLR54sTpyp0z+pV73eMFV12hSMnPvvg5
wgmnHYKOdoL4VYacTAdecE4jBKW9MXiFkElXLxzhMztUh7IXAnU+Q5/R0LFTVOJBxXwr/KK6Jz4b
w76M1MK7ZW6ptANEmcLzsyx2wPMwZs+ZX5PbqC3iheNprnXNM6jtuMoI2I5Ct+hAs6NMvxxXKhXD
EmhkxrYc7aRo0npwrV74oRy6yNo7VFrWZ+TnHSg6p4qXK2v0ePydlyPSr8c398z1pJdu2B0I7nJL
eMB/R6VajajBAXg5j+tXCL90S+I8c71ojsLojHmtPDwOkrjIt54sk03FY2uTmPxEt83WvAQvCowK
VVtj2KhYhlbqtZuCg0Po+DTNLP0bGOPgZoI4YUJ6XBAAF0NfxZJmtokGZp22sXTYCF5RzDdTmILV
IDxmJOZTFQMdfdqna6ZterxyekhEhykl413XViiShGSzs+Sez03NtOYHUwP5WcltMYwhicpgTwy7
PsN7wDlxajSLtnnrcpmjdRlZoEiALtZqMAAYOT43c+8+XUnHr6zRbynW1cybjd2pnU36q7KMvzhB
/tD7IKHNQeXEp/Q/XXAHZozc1ow8M0CKAFleLDbPvhoocF3FCliEwkGaOBrjeh3IYqGrGbPTpTmr
yEXQ3yRd2BH3Fc/bHKWlMudVKDvqLUzh3PJrpm23tK2yPOpCGwZ+H0iWbU2ovi+8MKY79oPLUQeU
ywqHH7ChXWg6db2FAT6TPL/suJOtbCf60rACcJJoiYhgZmneeBQPtrIpyyLyx0wBcuKSFZsqZuLR
2uUcYKGICZT/98XCwGam7Y2p6qAr3PhRnpu2DGuWReZauFYDAdo+XyJBn1l6S7N6N4qbnIyIP0Em
m5+DWR+F0yUrLoIqrxY8wbkhaIaPwC2QWiqTZwJ53eYhMuM8vuRgTH09bpxzQ9BMPzfTto5bC0Cs
WI3rYhg/UQqEWQH45ml79w2+eLAIbkZyKOFF7bYuUC9nN8pa1UGwxIQy4/RYmqHbPHOsKPNbgHPI
17ivIKveBDe8ySCm4S7BWucWQfP9cz4KQkBC8scQHKu2Vm7rLQ1hrnXduF0/UuDLbbdBFxgoHkXr
zckT9EYScDD9qLzhkF9G6/UIKLrLh9uYe9cAxamV56Fk5/g2mhnDG3nZQS8JcnIMLDyI4TjWK7Mr
fxuBfOC0y1XX38j7svDTGI37DWowRycZtjEqYRdobmfOozds8cGnA/BGo2LI8emW2DmBeOilU64a
ZzxrufMEjEu+MEdzHWmmXCbcQv2ZoaBv4oYdaG2yvL51++xbYts7D+WXx5di7rp9o7o5GFAzAszE
kk5t49Q8g/DYpZ8HgIrWay8nuxgIsaR17srU3dTRkijq3NA0p92IXGEPCWCDPSiBnDIDp4wTrZo+
fXFy84EG/Wke4hu642BodRMA9JUqtc2A11t5WQr1EmEtAZ5mzsI34PFB69TOSAyhbbllDvHOYuLJ
VTU29AZnYbGw2ebsRLP1XjlW5dBAhaOJ9P6KjGUOmG+f0CUetZmV0Ku1rboPSsUhUO0CcHUfCNc7
46WPtXBGc2WIwL0qB78Mj2+1mdEY2qPdTCNLsB4k83HUFOdB1pibJs+WOO5nlsOYhniwHAqcm3Y8
uCqUgf3ckP6ibwArryDqdfzr59rXbu++GbJyGIgMU9Ri4NT9akfxXc7LhYjGzM2ks9UEaVpSs6Iy
ROoT6p0dwNktS+5bPz4P8uyfAdH+CtvoSrlV3hAR+EqFInWvagEmZgSjQFzTP502SZplI5Pd8QY+
+tYSKRgmo4d0MJ8sd6nif+6wMrT720+7GIwgZAidqarU7pEqzkEAvxpNVkxgnTSkkbDXAJNCdykF
qttRYonHem6FtGu9jV2V5Gg5LOAeXg8D6kPLLrB2BJJyZ9wv1MILYa4fzehVXVioVWcqdEA0kJco
i3AsjJVb3sqrg5/HF+rjTsDU8N5aIj+taZsKFXYt5ytTjDdlyVEZaPHbIklPuomBsHrfSVCBooCT
Uoa+mb16yk3PceDQ2+Mj+NgegcZ537glLSmkSHGatBBHbuIbe2wvuOrvT2t+mriD42R0WJBFE4ba
EBwsDYxto449F7V/4udPwzpo3+lAuJXaaN8n3W1eRWddxs4BTF24OebWdzqDD5pnXRTF0o4lrj5y
1xp1v1J+j5cmQxmcYf8znpb/HCcoUHvfi2lyTkdiEXiL7YUsUTzdsseImpu4BtTYqhd8lLml1qye
JHhyCIa5yhUcumjcWnYDBoRke3ypP76XwB/9fhQO7wa7R5Jjy8Z2JzrrwnEXVmHuwzVT5oMrPcbx
eLVNuecNA/WPhEeqFqjxZj5clwRMC4lKLoUPt9iDwZFCDl5PmhFfM9wCnA18zLGuJvNfrKi+zgN6
0gsVfCjvJ1vVYAyB2poMhyYzP42DBP25spuFS3pq5dfYBKCV71sHKM/JjCKQIdTS88QJmSwufIuH
qEG7s5olPpi5XqblPjCu2AKxCXcMssV5fDea5poYYBZoxmoVG/WKk+K0jelrRoxdX9eFAZ/ABWnH
Gtm+eo1KhCW8tkYV9Jf1+pr1+k1LpeO2ZIsSp7DfJyi8WeFFHD8LuRpuwBC9ZWRT3IG6h22WIm0z
FuFrppzESe3UySDDpI6vpJE+u3FTrBiJvh3fuXPta7bcIY84DFXUbE0U+KTIcWwikt2nib/EJD3X
gWbSQikD6VV04Bfurc+rb4BtXAFVfNq18Av6zgF3c+0HzVaU9m1v5d8Kq7hqFgv2Z04Mqhm22aXU
tntThkFnO5ASdRsQ+PfegvXNXDo6pDlpnLaAB0629qjkqlTqGx0ZuEnJo5nazeqkFdZBsX2gnA5C
GzKEUFIHCYwcWKeN64ux2EAPtVny9mbWmU4/P7Bx3pVOhOyYDGOHv5Cufepc9sWIigV3f655zbRb
CPQIz8ZUVSAb2BTTlUwKuOO2QgHlaROlmTdooiii/z1eFFZyKUb6nKXdVVT5j8ebn9tKmiVnJYVc
VWI34VDbVyIj6TZ1/DQ83vjc9GhmrGIBfCukmsLUHTaOIfa+h5K3blzA4c19u27ELqmG2C6bEOUN
1toS9nPQg6PqpG/XEXJQkM8QeEJhLXjJLpLCPmcdu6nbcuGEmDEyHRZnIc0JxDARIZRs7xPfOy8g
Osbw+es6qsft8THMdaLd0sztqqB10EkdQO8+CjiYzeKvHko9SPUPVf/+un8m7P2hiSluNXlidiL0
TBaWDcC/rgn1PgeUR3ZnooQ4ClDiluyRnMnXXZLwTWrwB4dAEbCMjKVHysxW0+vhO2LjxHUUliux
bhrp3qMK+FMT2J+Pz+Rc85qhy85uEu6xBqxpqJi03Kue871RLoXvZlwRTzPyNvJzLyscEXYy3VKr
t9dt1NzFtkDZtZ9eNa5YOE1mTEZHyKWjEzWiz5swAElb7gzXpX+il6zX+nREWAVwKyJMytZVK0G9
7Kr2OKhNMwsBwtPWQTN5N6/6CgpXmKhB3hIcskXiPEE94NPx5memRwfE9QDCgjgyEjhR2mZXDgZI
sYLSXpj8mU3katd2bCUufBlLhIVjPnVZdg/0PmgO+cIenft4zdqTvoaKgpE0oQsN6W5r5SyQ6xgp
5Hzh+2eOE1ezdCeJY1/5hUChI7lLS+tTUfPbvmJhD8av4wswN0XTzw/u6yJ1a0QE0AWqka+gAnbF
VI9a3aXE2lzz09QdNu8PUVm3gwiFTb8brQ+f37fkHUjT0oU7aa4HzZJBkgCmiBQbVHVDs6oL8yKu
ebEC5n/h5TXXgXZhl31EZN8kGIITixXoMm6ixLhJRPDjtBXQ7mwpHKWcACuAA/WiHayLPIGWCuhU
jjc/t4c0Aw66uFBZHYuwytPPQJvf14I/eG18A5bYhZt7pgsd1IYkvzDgc4vQQC7QzQs82+vL3i8v
O/HPVBH+uvN04BrCrpAJ7UgdNp7/5MXe5YDUf5HXX45P0swaO5olQxyqzGOe4UrFXK2COu5WsQvC
P+UsMdjO9aCZsrShZZyxoA7zoH/s+/FOWPmdIsHj8QFM9vTBA15HpRkGHoeVa9Sh7xfQF0kyMFiS
npUPx5vXCnv/nn/NjrMsyMY2G/D5NX8caXkr/PoKGiPf7Jp0W4N5jym11LqqbRBQ5CDGQMQGnCJ1
duL4NCtvM9eLSvAWhmMgrLXZgG69i5cgwXOTp1m4As86c3tWh7E7JlCtBHsL469+0C7p7c51oJm4
MzADAgdVHQ68kaB+AV0RNAYjp15K4sx1oBk5iCiUL8qIh64bG/Em7ynEG1VAIcZ1fAPMmLgOSTNL
SL53AeFhFnU/ELm87D3ZrGszuzaEwc+OdzJjIzoyjdK+9w1IVId2Lh7ddHBXhteINRi+TnwE6+g0
WQC72djgM6XjWL22Yz+cm6OVv+QD1MoXpmpuFJql96nwRNdjqliSsZX0xIbn1n1fmCfBbaA6rF2p
FutKQkHbKyqf74bGaM66giULt93MTnoTID64sFu7tUEG0k0L7Y5PBoviHQTZwKpyfInnmtfs2MYp
61oDljiooro5o8oHkwzkrr2lV+TcRtVsGdnRHFqMLQ99WmVhg5CmEP4jq6oXN3ZO9Ct1MBoFBzBg
6gLbyJEPoI2/S+T4FPhNeNokadYcR0NnFwVISmgVPFesM1cJqPROWwEdhlaXA/WJKjmqBoh4JlCx
36u8bE/bPjrsjEuZZNR2WRgZ7hoRXYgsFp63PWledKCZGAgwFwUa95mUqxiMQ3m1CGKbMngf3KA6
ygyyrYBn+hYLM4i0kseYjmZdrjImIvveM5QtLkgCOqK1iqg/3DY0onxfQ6WYr01Huf5e1VZu5msn
iLohRJ2P3W26bsjES+97JbR/EO/GRZnLCtzQXRSLc6gDCTBWjVni3tpNjsxrAD629tmQeQ4u0Ii5
cue5DfU3aQ3usbOuD0wQP7p2U33tqeNEtxIsMdk3I/Zy9QMqRwkiebmsy2sPIQJzBUU7OlxIW1bd
tuOiHzZcmIF7H4A1BhTSQ1SLM7OyB7VDGHaMd13QlhUKAzg0FjtwRAd7hjrn6F71fWJeGHVkQKvO
UbZfnbic2kFW9o7Cl9sMxOpgYmZdhXDksCRvOjXy0XJOB9DBOQZE5QD3sOBh4WXPbQ+aLTM+j2h6
msOow+1apJD6wsK3uwpUc0FxTlkQjn6wOb7T575eO8XcFkAfs8x4aAVBDy3CAMymffYDFewLl8hc
B5pHIozYhnSQyRFayUCEhCPM7sizl4lPpw1AO8IyVEC3FTVgTZA6APKYFGcoB0x3zIb27fEuZq4S
HXKXeKmhKstrQjC1d/sRgqx4/Qnn/njrMwEiHWonyrhtW97irAGFGxSax+wCLu+4hY6vtR/stL5U
pnFanlZH3tVVKlEUFGCyULUNov36s6hqczVEamEwM6utg++MVIBMAYIFoZC1G2+CwWV7C+Dgr4iP
5Cf6PW8ktgcWZ1apORIbe9aLS7ffJiTlr1wl/Q9KMKQFw5hb9OnnB53Isu4ikkgsi1P8BHb63CUQ
SDi+5DOug64YBjFr0dYDZXgpM+9TxUv1JR8J+1E6Q/d1YDb7ebyfua2lGXfrQnmoVciuFnUw+is7
Timyh8SzLut8tKGVkBLoJ/Swl5fjHc5NmmbsHa8K0+hjuCs+e1ZMQQYpTU+88d8gRwcrwmkXZWA4
ZAhfSAH2ORNEcqQzTnOFdKBdZ6AY300R8apYUZwnfpVfyLwxPp80MTqyrsmqOI8YwyleKXqeQKD+
GY/cYcGsZ6ZdR9bRvqxHqO/xMI+KYq8qP0M+XS5BEGd2qzH9/GDeLbsA0dV0wfmlf+4U/BpO3LMN
Wkcly6Vk3twIpvPkoA9TmL3q8TiGFnJlvyYoKHgdS1XKBYOba376+UHzrmVXWZLleLV6tCX7HGqM
ayPqOncB5zEDe4O20/sOUAwdRV7hVyEQWzKHPMMw+OuIVhbfdA0jn+KmvCY+bSE8L3GfQK5tgIBK
QlyXnbgHNFsXUAUzVAavshvqxF+TMkMMsUwqXpydtoU12/YMe8RjBIdWZIusvMz7xkeQpK/lUjp0
bpG0m3w0lEAptlWFtm1Cj6PvJhrJLIcy8+r4CD6+nKgOqfOasRSVhQ6aOP3SyHyXjOoJBRnfjzf/
8fdTHUxXyHKQgRqrEFSnzbqP7Z+Qsl769rnGpyP+YAfH9Wg2TU7LsDWcs8LKzy2rWfDQPrZv0Dy/
b7okxIg7MNSEYwdgK8gUQkgo3UGq7orE1uNpc6PZt0wKEZsoowsDkGmB9AAi40ghVwvmPbewmnl3
FLRkEDiG9Q1svIwNs9+MMsg+OX6yJD8214Vm4E3mVMypzDKEv3ZN2/Ei8qwQLN0LuYW55dWsN+6R
4fQEw/xkxNnZUZLuCs5PiyKgGvX9Cne5l/ot+FhDhzVpODij+MQyp90lVFWnkThRXXDXCXoU/1dG
CSe5ygCF8neRaT3Uw3jaDtKhdIJXcRwFKWbISbpLX0KXD/eQdXt8f84sr46nC7p8aDuofYVQzEQR
cQBlmHGfyMwZNl1BGP15vJuZZdaxdSBMiqBTEOOQ9gjhqx4akN06J0bANsc7mBvHL7acNnUbpGVo
Feq+YOZGSeM+NqPt8eY1zvb/ROeprk8NehSorggMwC2ajU+CnVm1t7VTbo2ErWvWnzHXuQJ1/0+D
1SvUEy/0OzcszcCrzPdJDiwlGKJtc2fnMgZzO+EPVeJWZ8eHNteFZuBFWpnKsJoiTFXEz8wmLUJe
2m4oU9c/cXE0I+cjKY2orIqwHYvvrC4uLAK07xCNJ4FZ8Qx9b+ZqALeTGvDhcPr9ZI1KdP6cUlA0
j0XA2tMuUV+7pUGNFEVgxCnCUdBvbgGl1SR5AC/mgic1YyE6vM5pDaTSUVKKwmgGWlxR28knkJku
IRk+fhFRHV6XWk1VJdG0BHYWofaAQ58qkV+yzmbbIifeKqpK5385u7LmRnF2/YuoQkhst2A7tpM4
ayfpvqE6vSBACCEQkvj158lczecz7lT13VRPt7GF9OpdnuWTHfVx5v5/Y+j/2RMNUWtgEoOfguz2
tm3CpjC9BmWPQBkLQj+fFZOXVuzsyOfJmvp4QspP7Ez8pjHAvhZZEo3TJ3SHCyfjHGiXLbZSSJ/x
O3gCa7+OsrtJRbpcIUTwl2/97Hz7pMGkwY7Bpia1G44txG1PUaTizxgb//TL/+tdnJ3uhNHIJYnB
tgLLoQefdAxjqJJA+xFEFRIvO+7UMG0wfw+7q1ZXGXhVbcaHVxKD/QYveQWVeBY8prXLMOryQAbO
25TngXhTQ0TszirLRzhrte4H7Rm7hj8RTCMavoCxZ2yRrzlvIB/fN2x95gRUpQdd8dXf8RCA2FOr
IMq8oT1smm5h4aDzkkaw3vvxV6EtPYs78ZqM0QetfVtXGKMteZffWFh67CEy3b7+3SPOQg8PWrqs
ywIvzDZ+mapwg/330AX+L7fgWdBBMev7ILHdFV3hfiAidhjX+S0fPyueLoSFc0Qg5Hj6ep1ch3aF
FBH4Q15Di98Di7FZ+zFYjyk429lhgqnE36ElYFj6v8GajDmMiJe4Q086SLass2JXj7BZTzBUn0GR
+uROuBCEzqXyOFp7hGraXY2qbqAVGiAARf6opNwldvpsaHshRJwDBUlYN6bTprtKhGmegFln8Bmv
3XfXkuCTJuylR3z8+b8KoLCCSUCkxm47OdolGy/cnP2emFrnfWNBXPwkEl1ar7NIBKxEbZYE6jd1
g+nIzsSOAOUGwkDTrxkMxpdPB1gXegbpOTKw5ujbVFp0V2H/u8reAJPeziv9Dbsq+AGoQ0eyLTBA
pxmeEn8+pP89eIIE8v8uYeAUQUtCdlerDPac8A20eIpwhr/JOMP1pN9GYty57G83xVlMSGnVZauA
OQiEcdL5kIsp/nBGBRQhqRcRfrLBL+2Ls9AQ47OTBiotGzcYdeOGhpWjGeS9QIa9+fO6Xbhhz6GD
UFMbm8ZjhJam8bxLGlLDlDL8rHC69OlngWBp0DClhvCrxNNspxvflK2of//dVz9rG4SJIkKkooIj
b3MMK1qwIflk4S9977O840OxdAJ7B1YWKwNlChk5Ga/+/K0vvNNz5TwPJcFmgsrspmuia83nfT7e
6/bvbsP44/f8K5AARxlCNxxKnqq14xH8xHbnmuCxFu3u7779Wa4BCyFoxtIg3zgDseFMKngdB2G8
FQH/9ecnXAod8dlJhgKvrmLI4FxJqX9FzfgGfuIJkgoP2tFdFSR3boEHNVg8v3r12T69EBnjs+Nc
J2kdLJFproSPxG6Bi9GRjIiOE61JiUFM9ndR6lwrL/AOI6ReN1D6pNeasttqgQEctdsYbh8Aotxg
362FNH+nlJmeYwpdG45mokO+QT8qsDv5wVyB1mS2bv78si6ck3NAIQdUdxRM5hiEJzf1Eu98PH79
u48+O92eO1f3NRI7MRsw6Q2cWlYRP/75wy/cFufqdrD3ndehHuB7rdKXyqZlsLxl07cevQoqo8cF
tuFN/xmY5tIind3uK9SqpmVWDbrXdbiZuTe/Ky3zz3B3FwIKOzvzOeDeLO3ifJMx+E0VM+HjLhjI
b7NU62dGuJd+wtmxN4msZDrSHJzztXDdAxk+m3dewESm5xJ3LFkJhNpqfkV8QJfrvmt7+j1NHEAi
wE/oI/cxUL0BpMwh9bu6MH+wsx5gOwdi7vydrxZ25TMSdP1XswZI2f9vCHXBSKAOM3+Ua3quD90i
4STbpkIF5Z/33qW1PLvUZdPMSQbno43J1yA+Zp30bgcVdbDU//yACwn/OcpQz51Zl0qZrRkgiNlV
y31T9aeu0r/i0O7M+BmF80LQPAcaImWMqaI9nqNajhwrvO3aWsI6Jtj3LP2keXzpIWdhQKULm6oZ
D1mM/fCUIKdobQ5+Ja85mT65NS894+PP/3VrwoAL6iwGZIA2WndSrvdTvbzBJ/MXminvf34nF176
Odxw6LIsDGk1bxe4chVZEEDRxrFw93effhYC6sx3IQsoxGBA0C2GTtcnkdL55c+ffiHAnEviMbTa
4BEyzts5nGB5l1TApM05KXnGPqNBXVqeszu/0ZYMmE3P2wqqB19Uo6HolYRr+knO9ZFu/keH5Bxp
uMbcjrNZILSssUHNBHX6ML6N4EopFdvLOnvl6WfkwUs/5ex4g/5NV5rF07bJSb+LQylL9Hc/0ye8
cLbPcYfURnQV3Txtx6HexiQ+MQqodT6Nvw0BX631P//8zi895yxxN3aEYFzqp21FxGOT1Pd9yq+F
Gu/Y5J8+CEHF3z3n7HjHnUkCOuLNWELuNEbIGEM9Cht0RSqrjW8+AwddeCvnuMRgVf1YCQqdKXCZ
Njn4fCWC/GeaaxdOyLkr1QrqSdUsetqmKnpvBHuA1MXvQdWfZI2XvvzHn/8rPvGe98OgmNnGOQzz
gogBu79Ww/bPr+BC9DsH4QnSAXM5oDwbKmP41mvjocNq+qbf+SQSese0ij6Tur+0r84OerXQipEW
PwWGDT+g3n+LfuHbEsU1ug/ZQbnPmA6XftTZLa54lc5zgucEPZpqY2xPTjlTdjzbw9396u9W7uyo
dy0CS7ZGepspp4u5XXBB6XEpsjm6n/rqkxH2hc11jtDLofUw93Gst0tnll3Ps6hoglTc1J7YvzuF
5zA9Dy87GLZZvSXoBRQgKPxYWXvT1/zOJss7GeH6+ecVu/D6zzF6K+/ZOqDTtc1zAQ/MQB37LmzB
Eqrv0ln8luPySQF/4f2fY/Vk6tM5zSq1bbqFF4rFddGuShY6WXShXfjJ2blwMs/RehVjQpM2wWPm
kZei7gjmIK35ZLX+UcH7j3vrXB3PEL9WRtfonABTnHaYdnq66+rBlhAIvrEWrPEucK/wcT6AznzK
GzbuIICq4bUb7+YYNrh/99ro/wagiuJRBqjxLYwdfyc0ayBnp57qkdwqSAQm49+x+tN/aoR/BTqM
LDAY8Hm+Y0Fc5EvwYxDy+c8/4UIKcK6X15GIVB0d092YmL5ko5VwX42rfTX15npZa/MCxHh01fUV
3/35iZf2xll0IAJYxxUqdru1ciIuJ3jsDdcJETL7JDBceMA5qk9NmUGtovJdxrPtMI2FCP8yoTyH
9EHKbpx9hI9eouhqbeZNnk6bv1qWczwfzGGaiqcjluVD8iurQU3qR5N+slMvBMtzPB/kd0Ai8QMs
eMEWiGV3I7W6D5P0kxN5ack/HvuvDRrGAIrRvof5Oat2Lo7umGwe/rwu/wTb/zjs5+p4MVSzuKaS
QQg9+xUJG/+Edr05mqrKH4dpeaO2/WqUPiV69VeOL2Y/yrl77CCWtDU9Dwvnh6EgwiyloOyB5kkE
a77uM/3ECxH1HAUoFRlbYYYUoxXZvolRYC64khUIZTIeGQRFnv68Dpeec5YhNEGnWGarBI6CwbQH
rdfLX5EBc2df96vltzMyn0+bD8k/fe7/WvWzRCH1USWXdhRbPjkrXUngDh6p7RCDWDUVWsQEu5SP
oO6VXEd5ygrarR5VRKhYFQGLOI9w1RiESni/U6RuYdg8jdVE9pNokvEbpRbQTBT57dwVXtdWW3BK
Gkqucw6/qtMyVZYkBwfdhxG4wNgq8YWBXDQ8D0RqVywR3JOgVxRCl5S2fTiqciHz6NTOr4qk9caP
i4VlHcsHFBpVMwSFS7P2SDs6l8ADqC8xnPYKIVb9VQ8r+w27AjC803UM0msodPdV0aLUXYtcOjIc
IUfGj8om4a2X+Qwqqm8cir4+74PpSsYVa77ZjKjgKGXLalOkg26OgGAlV1YycWVCru+iyWOa2DXA
3q8Z72Ba0VMo1g6p73fo7pq6bJ2td3Gwwv6cNQfB8/WNgwjwKokuM1fvRCIPQ6bjjyOW01I01rlN
VdG+TNowKzLY1ouEbWmUNwcIXy1XmZyiHWCpm07FP5X2NxwMoZKk7pbacRcPoBxUi73yi7gao3zc
hIsmZZOl5RS2GEl68ciTqNTjz2i6bgc7wkJ+KhnEk+EBdw1lWLgi7PKRX02jODr/CGWbUpIWbJLr
fsCNC0Vq3sHKHYKWFt7QuYF0d/eNreKqi8KpNBN8yaf3GndOr/GvxvlOs/U9MT8n0v6EncM7Dd5B
+rpdx+jkMlWoTpbehrtZYK0gHGaASVLfluUnKsrEPdroSXt9hJ5SoXVzaCKsmNJF4r9MudrwdbrJ
lhdb8xPW/BakkUPs+nfdTXHRT0gdtG+KuFnvwV6BvTpg8+UMwIYTQ/MInC8Uvqpk2LscRGQXLNOJ
zDMrM1oNJx7V1RUA2BRO2Z3QB6Zi6jfYm+Aw1y2yUjQh9exzLPykNn4d8xOWNoT/M4H27YDx7DCw
H9RHh0m6p7Y1SaFtfOy1uKk8K9OWnhYudqHPbqNq+aqX+kvLl180iQUks9UGjMEOfFwLUm7AXyNf
P5t5uo9XbLlxpEWGIdlWCv4+rPF3IoNXGFS/T2t+K9KmHLy9NqHb8CD6YmkC7efel2HIw2068rcM
gjmgRG+6aD6JBo7zU7/8CGw7FXBe27Jm3FTmqc9q5I+7WkH3aYnBbfd0HzbTS5eTJ9rQDVM6Lfyg
HukKIdvc3cbRK0nSHbwctq6Nb2SUYpDE8i+LFbd5KB5rWJL41t2INNvGaoHLxrgJ+g4DhwNN8l1A
yEnwXkFhezpNkB/ik97UPDwMIVynM4xtTba3BN6pyl3XXBZjS67Her4DUaiGx/qwNbw+wEixbLrm
K45bsYrqrq79axVOG/jolSv5mvv8vlvcLkjSAni60uO+RxjkgLxJ/Heb5yeFj1bWFkTesWHYzyts
EjsFn9fm3kzBziTqVGNLNUpuYfqztTCqIFPebrQRd3Wj90b8SpMfEe1eQJO6kk0Gcg6yxi4+RtVU
Jpq9Rg1HRcsL2h9U3jxFWXQIFdxuapRVMEW4iphuN2Aq3kQ03HXwEyrGBu8001bcTDbmhYmyd0/a
XbYM99SAcagW+g6pbDTZsvdIqdP64aXhlmNN5I3Pm52GQUHRh9J+RIxnGHHdS7vu6yp66h2uUu5B
QgQ3Fel8lNdbFqb3uI2gCWNjGIrTWO0SE1b7lMNJNE/A1VBTDzMCsWJTmM2C2nnjkqUp6hn6ciZg
7OvaVfIJlnG5KuTs1mprTCSfTYt5UwEoTXo/Rxl7ap3LsyK10jxJ0vjNyAe8/k6Lcm5AEvfVz9hr
XUrIjSQl/q4ZnpbeB/eMGOgmN+MADGkbEJzrPpzAjudZl141jPJX1sNOpIzifIBpARfpWCQxFucl
t/A6LUBKgI5407K0B6NeVXOR0dk8s2WRL31eQ+OWMITUzQo5taFYuOq3yRQ2AtYUep2vNYYQ9xWk
cenWV8ATHeMhEd8zDMXfshRdtkFremJsDm4jN7CysgIp1DK6Wu4mZ3Sw7UmOdCZeSXfVB/H8nQZA
g6eeNV8h4xvVJQDbw9sguflg/bOSL6u8qWyTlb7v5YFH+MRN5EQoD1SMJt70FRROD0nrl/xG9RXp
fiVBPJlHuGmzJ1fnwKFEIhC0gMux+j457mBsHMmXrJtDhAnFDg5z01sI+nm3Vbj1f3mhFrIZJ5Xf
gtP21vV5cD2nMAHcztMY44gtQW42YsrAHwUWix4ZGeJdNRupd62Yc8RyE700UdZ+XSs+4NgIXJhP
8zQNhzklzZNe4/BHXUOAAo5P3NGbpc/H33U/0XALSyjzFUww96vp4TZf2brbrELSgw4SduoaF/2k
0cIU3iMd9jUJ/anBW/zWAbYE2bhZnxb4iP6oQjuz+1WK/GrCxXTfs2R8hGaHfPL9OO6ZyTXOIEsy
Wc5Dgh5f5XS4rwaXHVZek2Jhffba4KNwSlONvIFN65cJuIv2mEVJehjbsdnAF+ebJmyS287RJnkc
ct18/bBYi4oQfdEfcxCZHezlp+gwT/BzuDNQGnYbseAiHj0bcL5YLnExeSbuEjdM2wAuZg/cxvat
z4j7wqYwfR5m0h8xAYh3jZT2Ss282UGBO9rncepPCJjL92QJ9AQrCttuunnO9qzGd/Ie+LUPQ+Qy
z7PgIfYglfikBaA3xSoifgSBL3HNLV+0I7LdDK2PF4yC0pzerHzp4zJdWffbhqS/j9vJQxt94dfS
2vQtpXVfBpyTEjBLWtqYSDxlxA2GCpBncAvtKNSyfsUr1Jp5CTnyFEocdhy1PjUZI65cpUbo9U5Q
9QiVEBeUYM+N78YtIOUUyB2zN53n7FU0VchvR5gV16AXw9vtXUKXutnABJGkZRbWZDl0ronirZNI
cKrCrTAW2Tsws/12BUsrKNbFqfsY+N+pIC6FvHiZxFAK20EmHdNW3oV1XaSK2+q3wEa1QRGKVYw1
dCdTs5it7xVakgfB7Gz0VkVQY+mFBQgr5wgQ9w0kx/qyS7p8l0CHpxwSZ3tdwugumJZyVAE3BWNx
FCHhlfSxadvom6D1UwyVoHKux6BCwTlWT/C1WpYiplWC2GfT/tm5qJZIALO6Hg91BYTumvAYCUwV
NGSbxn4OyhAptrimkmq1MYiCj1LXVXNj2y4uc7c6veu9U76ExXAYfEfCY/xt2Nd5dJVnsGRvS3CM
JLvJUpubX8bANfHJdgEIGJZMc36UkSWaAVoECeW1XKI+b64bYbr0YWAw7R0KNcxmurFL5G8RYzK/
i5qWiK1t+iA/jsbGwQbukjR8tCO3UDLDYn9VaCVmyBGjJYTV2ky/wDigXcq6oxbdfdG332v3UcrZ
NMryK9aPcigaaGatRSgj+Rp2SC02jlfwlu6FW+PNxJAw9iESecAzZZOfcmjW+Y2sVLzethp+W/dL
y5zZMg9T7G2Gzeiw5q52267PfLrhlupuLyto/G78IJtfoKGYdq960o6veDce2jHwkzQlbXhoygoH
finD0UJIrQ4nJFgECEngaGE82WHGuSTVDnTfdCpBXR7oNYvmTOwliCdmA3u2lZ3g7Zi+i0ki+Cjf
8mErVRL0xaJAot9Zuywx8CxdN38foylUYVFbSnKY5cSJ+NHoEcpGcFPpvXwCI3vwt+DNTFk5RkPA
4AzISX5owNTWz90KU/TyQ3tUvhsiR32ou2g9gXJRo7PGqu45zBrFH3MF4tB9aOUKY7fKuHhmmwm7
lxzrUbf0ZwfwEb9uk5H6K5X0S7APqbP+S8soi74Coszyn8R21YkMS3AEBmr9kQsCKQQL6nAdsgqg
Lph02yNs/JZ1D01R+ibQwMOIHVZfyYNMnVhPdaNGs28qIJvuozBc85e29hOJP7xC06gcUtK5pGjD
fOqKvE+m5UhguTggiqsEhSSmXSw/yaFBNCkD5cMM2Tq2FNLbAbjeNYXGwU07+DV64i7UUwkGE1u3
EpdnhoOEpy7XTTfl1QZXZMVLsF8g6N0GvSLH8EMXYK/aVvkXzvNWlbWE/kJbdF6r9Eq0iqnDJPpp
3iwmyZAgioymfIVpDDxif8SIUm9p5hAdUDwArBnRMXHXwNqmUCmcxRpsfdOz5xqS+xSNew/kSoUI
lKLUrUNX1lhg8wL1zxj3FFoyogESqVsxG7YQi7HPHl7hukLlPqdOFmRVFs0Rm1TN2hUtPggHyJqF
xi9wNdSocGHn3HWPbWgmAm9f9RHWTDDOodnFeVTN38NgjlpXzJaN3bV1U81F4WANnO8h6IC+m4NQ
Qn2KETPFY14bm9xaRt30MAns68Myrza/Mj2khjejjSp/Q2Eteg+V0Xp6HpSq0AT3GKpSKH7gAv7B
G9Yn1+syZOEJLQFd7SQLovE41oaJDGWUmG1bWEcz7O6mbsQdoeBwHxwAg/p2sMncgAENz0tksrkv
RqtzciA0n+a7eBoD+T1qXCZuEkEndB0k7wX/qazWw43BRF8Aue3r9aUKSDs/iK6P+Qm0wpYeIAyT
iFujI3ggbzsTigQ8g4BWv1Z4uDjUG3ox7wvMmRukBxlh7ZG3s//YJj2N6gJg8iXcTgoiHsUyexk9
ySDPjjTq6XjAAHOJbkPVwFq51CTocPsCym43Y59CpAruF/YXSsYeEREmkbMqenCYKeJqE4kfXdQP
9oGpDK6cddYI8hSjdR7+xpHh0SEOGOqzWSMyvNcZ0LZtkXZD17wvgBAHuNzo2DlbTmPK9IEES7i+
Q5eYz4dK8Tm6k6udyBU8bt19OszyMKEDvtwgfUv4N7oMSfUa6pjOr6HzQNfCIzwwWHRL6xW9DrUq
SIkWPCGrDotRyqC/y9J5dT8DuBNS4CWIBKFvU+WyiUWZ2tok100lI//e6VTVx5lmIA+g+QZV1KLG
u+p2UjR19iueTUWeUd1UbrcgDVruQxJkwXM4RVl1HHvR6tu8ibt1ky48lA8CPHnk94CbwdejmBLQ
AbLbdjVpaAtIdop1M9hwdXGZTTn4Ao5UQXiYqynsBQZnYQaH9Qw37IJKFwZvyAcpWlZsX8c2kXsH
8CvbJJwH3UaGmareRaIsalDqwn5EDTnyKC9g8+AUgHzJnHRAKrWKXMekYcsdkSF0v1fFs/zZqQhi
WBnp+Pwc0CHDtkvDAFi5JuEthGdjuqKh1aXTeq3EMAQOXZdYC4x56q7FX4jZpG/nRuO7fIATu/p2
hNuuekbSENWqYG065UfooLUzpufyIxLUGn2qpIQRYkK3OqwiVcKLwnSvbYfZfX8jTaV9XoQZNt6L
wkGjL7rVnqLZEuJOoGUq6BC+QuHJC7qp5zRG5yhNFgF2RBgqNJyCRffLVedwGr7GobbLLko7QUrc
spM7BkM9t9sYU4ibHKmMnQtKZL8cM2GzZij7pMe8zwIlNW9oRojZB5Nf42uMBtP4S0hzZcLCiIos
j5Ctbee+tBOUQ25YMH744mECmvjXziILsmVfiRYTROphan6FmxsXjpwxoLgbo6Sit5zWub0n8HBv
ASSJJy4AxKAIqFOxSNXVu7zliO7g/9Tzt6oX09zu4l42rSwqCOugCM2GXsZDIXjrJbzYp6TLimRm
dgxLNiXBRIp+RTsXNXtnSPparT3Njrjd+/AE35xp3vVDbDq8kwgYsKeUhmn0bgKDBLJgXofyZ77w
rJVl26KWrYq4d5DHKCWkbuPvGsARZouKBhQ9KnwN1vEChDojDuka8uYnvFQ/iAF8zuJYFmJCHoDp
MG3luuNkjckOJrRN+2CDLBcwlkt0HpZ0Wvz8gvJ3NScwbCjZkNzF+YGAwu1+N6By9XdRmw8JlFO6
ibk3qYJK6R3OrlivKRqzM3LCLNa/kwqcSEjWzTiney5TS26HNsjCFzcEefrSxV1+YIORMJ7rbfqV
oxJfvndaNummdUMMco3Ta4tsOq3QOq3M0sF9TRuHhgN28GtioU78klkc1bdMAdIqNgE6wDPcN3Kx
2AdgTbvhZV0gFVvMoGH0ZV5REZ08urvhgCwPcte7rHVN/Vj3aKhezy5N+oPrQz6if5v0qGRY1NfR
l8TWXrEi73zF4sJNQtgcKYnqqisdUZWB89NOhpTrovAKNmA4uuBaybgdS7+oj8uBNBGnX+IkG0Rz
BT5RxepiiRsxblzbd8kh1jOn25GvudWbEQ3vvi4oSLdQQW+jGhhgNQzTzodpIncStewPiE8GR4SE
tvoh+47z7Tr6ymWFTLUUL3mSkv7gh7G6GeoIVRf+16OOPMaoqGzQXX7wQohCw7++AAm9Nugmhr2O
trpGjXQclYPRM5oaEUbIs5nt9BBRdBL5tVc5bWA9iRdYHacs121awoYonXbw3nD8vcHjQ6jQR8ZU
j5bDIBHDbtuOR3A7lN9DfZF+oRIE01sWD6L+ZsZQ9S+aZu26c3nYmU2dszQ8hBGaqzDj5aQ5NZMe
IbodtgO/1SmpojtQygh4seGAoAfnprUFv6PoDGc13WL7xtHBVVGYvMVhC+PUOgm9OYUdc8HbQOZl
bEqXorn52xIlPPx4FsH4VWqXmL85u4zrTceHbt4Qp4AUKfqkMc1U1k1n2RHHwibbEQRWUS5D6nCx
DhVpNiN8Rtg3Fw29Ke2g4VaBoAyBhYIjiPPnZR0z81JB4Sb7NczcdvhYZAvhe0CVHHyZD6i+PLrD
8NkGcuMDYZ63Tge3IA9NaAIrPaj+LVsHyu8qIAjyL6kcXNXAyyHG+GHj7Iz4uYeckemvBsFhM+VV
vdqHloZR/gBKzTrsMUhK068Zz+u+2QbJ2FXXdg2SgW87X9t+2QbQw09uZguuR7ZDsPGrLsNY9PrQ
tuDUFZ7G2ZPPYhgyFNImJv0StMtkd3UFXtyDzYzsvkaQ58rLquGiuxvhWJt9Qb+yxjaK7ZohF61Q
W7mHpJ0D/aQmSuXvWE7wO3GkFmEJCkI/tQXSpkr+XAGSS27kmrbRby1WA5JyCOubF9Y5M9z4yPbk
y7IkXXhc1ezmvRqA9cT+VmxU16g4oTBORWjql2it5LSVVQjnT4OWR3TPUAwOaYH+Ck2vQeP1amcp
dC93fICt1VgESyblAdOdBLlCvGAklRZMVF1zaKc58T+WJW+SqRjSyZHnYKoHs+fMpoBDoLZPsJUl
r6u9ZzJtcbcFUIX7AlmXXKLHHbPuOHDqFvSfcLK+5FkoelUGeRLW8oCBRV+hf+3z+Vg1NKUFXWPQ
E3mFtvNDHA4K2f2Y9RVFRyGO0gZew6xrZbSdgEOd4pMwoc3trc9rDPh2E4eyIdvFaSPca9B7kBwL
TmY6mB2yqwUX8rAmpPvG+SRazOyXmna3ra/q+s73ZLIeTW1okcAUq0NCm2IcNeQ+2eZ6rQWGKkgZ
gDZC43ZQaLBz1YIHj1zKZHciz1ubHjCyU0NSrrRN9bSpl9yEvkBjLzPt1qbMZM9gTvY9rlnNTPei
AkxN7pEc6PGh1W2V/SJzki9PcdfQ+AsnsQyflTcdeczCOQocxDIhgPAONcjKOcyDe1xwMDDFKaOb
ME7m7NqqxdU4z12W3BC2NuNDqAy0egSCld0KMYkRxWMYVmHZSWWma99kvr1NI7S6H6pYWffqjeIt
ek0TQzvN9Bm6V9MMJlQfh+nyvAoAUcsPsEh8wzlbw58Z+cDG7TlwySmaiZXXaCCLADOlLDJqP9Im
ZrsIJmD2PZ8sa3ezzCv2f8ydV3PkRpbvv8qE3qGFzQQ2VvMAU1WsoifbkC8IssmGtwn/6e+vembu
Slxp++4+3VBHqNksgyoAmef83Tl1cTEBMLeWcubpAlg88bLDKnQn9gdS5g16AQCwPuhblSxBX65Y
Nbg44K6OgLz2eLUS8F8nNzWytuKSKPrR/dz1BtFg9lKtTdSNwzBH5CHVdVQXq34J9qrf56wVpe/1
kExhZmjLc6UNtK7LTDtJXyzM91jbkgcLdI9hBGsFLuVl91piVxMthWnO8Gi1YfkmPGV9SjJngiXz
upV8qtEu9jPXeQfPglj6SGlnlafVdAt1ZBG2WBtFbA6hWGeIzMVsNTq8MnGcsDhXe7e9yZpz7dHH
erdtpWfxREFFOG1yszmJ7KtLUmzEypiCVl83PWCYgdA+mXOyvLYl15kI0oFt6FpzdLcMXMqAJoSL
mWNfk1nLHIrzdcoiTqT/pdukm3VefFxK7DHXgbsFMa+B7vEZGRpSi7ep9BL9jtrdTncl5NEXr8T0
d5MAdTU7B5pjDkGKa3jFfq1tn1x60yRtMjaBm/0GZ0ILUuBkBlV7uczy2XPSYvsEIEIzo1YEp/bq
zdNjYljteUpPc+slHsdkq1zO1/kma/dgoRnOrmGwZRFMNYez3ywVq32Ry865LASfx7dmirz7tDa0
1Y+rTekHSN2WMUmZqqWflPP8tdXsuLwqutj40pdS0L/lSuv83IxH88ZoBr287PrUrm8b3ZL5Hodc
D+xbgYtex15qxUGvsqZ9K0g/pjNaCBE4NF1W4PToOm29Atdqy70cEkfcagulRuB0coZFsWhB27Bx
SIUOEPhV2Fhjy2ARLhzxYLdSfwJOrHIqvFbEfjlTLoejhuTQn4pCZ4udNi8PsMivD7bbdE2wSWsr
glhRH/krV6l+sXqx8wWYnnCJ1Nao4Sm/DW3nFILiTO+M6WstFfVh2kJsSF+oNWUnVlXumPuxWZr5
oSBTKPGzsiRY0+5otnYpphx559Ruqu1JtuR+zZaciclbZmWv27YsbUSbFuu+g5FLP9Tl0G7fWLby
OBA2nziisvOmEwFhhhklBQMAr+JG8e/a2lVPYh1UEcUO902pV8CwSBx0aFepafCiqWLus0796EVs
G4sMCe8dKau7wb7irBVpULEzv9mlQV4wPCWz03PhFGZAJt1aByxvMbKviro+ME3Z58fVc0b5fZk7
8zSKVLKv1BkQALKPVdy5E6th2NmzmYYu+MJ0chaxJKFqKHyjZs3sk03aPKhZ0WzjFWnUTAoZLV00
YPBm0blBWW/VzAHTkl5IoxSLLynP1SMbj5mHaS9K+6bt4TyC0kOFq/sVT9AB55X1uKnelkFlVnNy
cBpNf3XLRj2xF1jGzi7hhQMCCccisoakPY0LGoOwGbSlDMAivBvIukrzZ2PL38dWNpVfpC1M7wZt
+saokbkKpVBEhQUDZaeOd59SYp96kmTTZlI6lJ0mO/3eqrBDoVtxOvh9o9cZBFbOpEtcjqZYdVRQ
LH+RvcVTGVrDYNhh3/XD85DGRb6zLFbFvRSa+ZYuDIeBfp6VyPfjQG8ZECbglaeeJGmM1TMyqjBJ
Rs2MqnneaNBo9U44eafmwki09bWvbcqAde1yGGpo1vSGNb5Mjo2RsrXNhlnJULMgmXzhLuXA9SLr
5UabM5LKKq2Ak2OW2XTl9QQEVmGf5v32nMoClRTpBO8iWZAD+B2i4SowEIsOLyPgn3vOsGEkyMJ0
B7To4wQ7Rtx40j9OhaeLY1xsDfjPVmlBnys5gbq7lnhAZw6m1jBjuGZwTOdu7fKkLexLvkYNqVY/
EZmKL5dWde3npUOL7voA/d4cGZVDa+n3rtgyjaYZeCX3HTbjYfMBjFVV++hWRjTgsz42nRfViy3S
J+WMK5rPxmiMrCPygeV5C/sEci1mrIycNCPsrbSY1p8o+H7EEP+ZZuqDslFQx1VNrcpo2CUHBKkH
b2d+1iNTBHZk7qn5fNtHS7wvwimIT+bJPdDwRfa3NuAKJzPuJ2K8P9f6iY+RZ05pTYtSHEacfNVd
voD0NEFB/fcytL/Q3oqPiWcNwbRenEm5M7jPIgFXynSbJoOeZC6Xn2pCfYGmNS5coxsjqgaakhqZ
/EzaSuNLmPTDUCDUJZzq58d0/oL/6xcvPk4dJeKU4X8rIla6YlPtysG109uGDYKO1qSE92ev25wD
qYZEYU1DIscAyDf1AkCy5mcj4P9coCc+RqolyzbAjfdy17Aal2GWiuVKxugU2I/tA6SocP9XyRjC
+6C27Du1KtuyxG5L0k4+kACTV6FRAeMeiqzp559YzP5c1Cm887//TtQJCNl51Ww6O+EmZjgQlRV1
WZv9Lz/EB+102zuTIkzF2U2yAtE1PrtdUvmyXX/iV/yru+CDXnLoSNZokxjrLbORfMRdF7GXX5OV
9LOog7/6ej4oJAd0y7B0wtm5dhchX0YWgCPgJ7fZX734h6UkXqaMHMEMVRVAqu/2U+yzpE8/WSH+
4tU/5qqZRWtBOfPdmFslfDl4zJ/dmp8IVf/cyyA+xqqJ3qhmDCtcNqn0zDdVZ+e9XqykBxmUC6j4
RvwOB9yLTnv93y9Kf/V5zofyuys1dZNZkh3l7Jii7Xyxu15d54b42Txd43xJ/sny8nF+qcxXS0xr
Yu/GPO5kpPTOawIi3J3iTVQ1G23cucngF16rzBstzbb8yVCbHhOIk1vJKbXzNnm0OawstNNm1pJ/
nMZ/+7b8e/Le3P7jENTf/4OfvzXt2mdJOnz48e+PTcWf/zg/5/8+5o/P+Pv+vbl+qd7Vxwf94Tm8
7j/fN3wZXv7wQ1QP2bDeje/9ev+uxnL48foc4fmR/6+//Nv7j1d5XNv33375Bmg7nF8tgSX/5Z+/
unj77RfzPEDy337/+v/85fkD/PbLQzMO6d8exreX//qs9xc1/PaL5fzqoUM1PQPpFjrdc+7J/H7+
jWn9ShSNJIsextmR+tn0WDcU17/9Ypi/npkMD6bbci0afw5Cnd+K1/vVdplm7bkGsVFC8t8v/zq6
P5yf/zxff6vH6hZd2aB++4V3+sOlJE2TQ7DZml2QI5uDPF9qv7tiawPWCOPV5yYd15mxRla8dL5K
GFqe+gyY0OqTNq3TUgQG10vv15XBxG6/Fotl3dmeljwM1lrTVPdOBtBT9YNXBc4MjD33SrPYBlAd
7s5LbHG1gFLXYWY7qgzMRk/WOegHpdtZKI2ZiNoh01X8JMfYKujuMlN3FWX3WG+0HtrkMda9jgHx
IFfQHcStPxfSckdoWebzNQdgn3UNnV4X06Esxl6ElWc3hW859aZB1PSDc58w8rK76VTOoI/ZyBdU
ZtBim7bru8yCstaQkNFD5ynCcnobaJpVbTw2JkGrRNM4TvBcyKr6Mt8jOAARWNaJyADXgu3f16Jx
829pD9F3YerTAChnxXU0p0Umd9yeqf1SWQ3FSK+5mboYkB+jR3VMaFqI+zW1ysDqnXU6CHRTW6i8
juG7UL5mExVTv6HccttMfDUg5BA2r2heK7X22LSEQqVzNDW7HdEVWk78liDqiTnEdl0CdHXTFLbp
lIiD1jGw6FLrZ8brMtBjMy+E3ixeBPm+2Pe5gve6rD0T/X5fT61+UzlymS+Qc/cvm9b3yS5mvJx8
ADnsLXzkUw/fJVQld1q5pMZ+Ihx9BUuFrAy63sxQJSZuX9xsHhbFK7iG2jjknqGjFNbj/hHArURw
UROOfCR/mVrFsPR1Cpxp7B7mScg6qEYV00OPLjRQqhTgZtwac7oTVr4QIqUwhoe6sjeIIWDSYQe4
3H/qsjRdGJiqvB7cLJuWW201p/qGTnybLtmFx+lMy+h1VGbcFb6+TdvLWNfoR2NDk7fa6ILrd1Mx
7CzQmAw3kpL5zl7HZN65VrsYKNBgNr5NisZtJnQ85M1Tqw9LNJa6HXW6mbXf7cw0tv0A+lV8WS07
EegOa4OOwW70RT1oQBbZbltXeBk/qRYx7rw2kfpV07NMv8dOWZpHxah0lYXgeudX33AqrZGeLGc8
XjPntHMC6LvMeYZyGMnPpdkSIAyblLe513o6gzMXMES/U03hPKM4QZE5544B0CebtYbM01qpLcUO
7MEVCN61jSggUWWy2MUtBAJvMwJDt2EJJMcYLz3puwpM2VBShMkYbwloXYdQgBeyrMG8Lmy3gK5Y
J7F6ZFgCWNPzuwQ25JGeO45zXXcNDGXgpY2wj1U6SiNQ6O5A1Lt8bES0uZVHQYwBrCXBDZjmDMIL
Bmobc5hO3HlJFKNYWKKq3QxrCtbSrKbHeCpS82nNa6dGNVfmzZM0Wu8Jnb55kyB4AcvS7SuV2Hd9
ukW6s7brqTRnz9hjNoelJHHVmPy1My3UbI3wB3S0nu/WzKOJpWeHGWPDQ3Pmts00LzuHkKwTGbCT
140X9WAhySvTVoPt06ziLsZ8RKJjCbrG96YKQVHTGrhC3c5EyqvlyXxq0Ji0AfPGnCrItc1FLG10
/VO+uCgMm4kpFQC64+aPujanJ7SnI7PDlZdWys/zrSijxLXrLtpMrzo57EAHaETuiwWy2YqIrcDb
rCVFtfjsI63AJdEbO3REc39sNhd1uWM2eRuhPTHTnYfp0y7DMV1Fv1/sobN3YE+5ey/acZxOer8u
8jo23H45wIot5osG6LkdcrtCKjXiTL4qUlEtezSLc/d5S5e82W3gzCQPGtB2+9rgHrgC5pkkGegx
0zwDliM9v0jMkd7LMXu7jcbSmxSminop3tZ60epIMM+kAsG2FfsIvG18m6o0Nk7V5sGdM5OmMp4H
ryRQ0M6KtP+U8O20oPRtiXqiSdxc7vvMBT4YlEjd67GyO+faYyzWK0tAXl5MjoydA6EmZ1UyUp4q
InStRn29Zl61R/SGKJCItFxelIk3TJEqCOl8sns1AZA27Vk3nNTJsh9TF/BSeGZ/DVqdlFCoVjwH
JmCD8te0b5C5NQgUg6ZGBHcUXssMD+Lk7Dn0jNLS/MrhSkQ+DyV/BUzOkPWanSvzqywvthtEIBJh
e69Iu2qmrb1P0VK2Vy1c83JZa5k7EODH6wdancXfmSDndIGqrcLYTbObxP6a97K/wE1g1RdDBaB8
sjMkt7pqOsiPUaLVOLNUL+5czw6yjcYjvCnJ0X+Yi8lXQO2ytbulyfsi2IaVO6JFW5kGrazLAol/
uXkh/vO02GWu0r67plaNN9JqiisLwX3r52CATu5T7LikDFpaM7/KmvkAYrPXYEp7fX2bdeVqxOuq
1n2e11q6xxKBW7FHeKNe462JizDhrWcsZ2467cWo2pfY8CznMkbP/aWlsB8DEQ95crK8KimjMmaa
2l4zgNuD0TMXxBFybreLTgwYZkazikeSkCpxHkhhaV3gZslYXQ6raK1dYhqGTbp2MxXXFUEjDGDU
bUudLJV7CxLAxay/q80W1XECsh0OnexqnbPXVdXO3eZNRoZh2gtjjirRRbHboAa0l8a1URCNphWZ
yZgv1+NkCxX0zdA/bbCY426Z9WIBZ65XdSGMjjR/ZYxdRwRkay7RBnUhIqvAaLHDHKIhih51pz9s
uo0QsMWfQQxao5d9VDNROMFtKqommActzwOQZT05orfLGD9kmVnG6UossjY8s1hCwQTIlHibtBhO
roFOJmy1aYoj5HTphCKYq22ft/2gHwwvK1hxzkqO6EfR/D/qG66ybz0w8vfhY1fwh0bipn2vH4b+
/X24emk/PvL/w/7BOBtc/7p/ODT129i/qN+3HD+e8o/mQXOtXylApOUYOsFLhnuOv/1H94DA5VcL
ws7FuWlIh7xlGot/tQ/yV9uQAk2BcP/VWfyzfaCz8FwaC8hZ4VkWO8P/qH34YzwX27VpSClY2gjO
twVI5x+7B9u1xhJhlth5ZQ1uXEQ2BgPT8dN52TOxm+QW76DaLGIc/G7Km8s47k+TFx/s6jTW3s2g
53dQsjejkd0QbPCZ3S1Yvelqqu+8zo1yOAq0GVgybisA/WTLvozz9OT0OLhoquNyjCCWn1tjeyIB
PqqK/rVxx73st2gbca6YaOfrz5kz7os2jWrpoIQq77wsiyow+iF975efYDw/AIv/7Mz5QiyH8yVR
4dpCwK58AAAyqWZzsKeEYQC9hZMPWdjGwDU4/nNCnvmGJB5+frbv10FPrrairm91p8uDYlTXWm7I
0LCTDPoYOfQyNTdp3X9ezFV7ynXnqdwaJ+AVjWDVhvQOAboL8D+Yex27zWnVjRuJTuzQQzb6BU3+
vVHsUMHORyttLi3ju1WtE2iocVvm43xilnOwMmEUuySKPmHHx57xkGctsnlvH0n6YaK6dhFjkgo2
ZeX73uHI66l2oqaYrbD2Vu1YTl3U5mglMHWk4QqyHRB9MwYsmjllA1XRMArjHkEKu3yueVdMV/Ou
GIcCEy/Sa47lUtGrBVaCbr/Dun1kingGR9Huxs3ur+Uipos4T1J/lVO3EzCuwVgm1Q2+5pcU/fgl
LAeEFQvTHqbKuJmm7c1ZtGdLxMZLsw5fk69e7TgnrbvE49X/BDH8ETX24WyLs1Acg6POmv4xkF5h
B69Imo2J5VRtsBTPDTnLjM4rJHtkharCqFBtdUugzObJNcluJjzt2RsXzEZze+81tn5RNyrY9Dk5
UXE+VKX8pMpRUemgCxwGKNCu396n818advprkjR9eHPvwZ3pMwwcSD7JtOzVibjP4kTbj+SFhsoc
ojbFqdluQkN9gdVWkRbTgMzubb1xoN6M2hd1tf4EJfzAOPy4/qXD/siycP7fxyCnlAp30r0s3VPk
cnfOiQrZkJI9TehOc901WLzM20/eOlxmyhC+6eE31WV23fnzjtay3DcjqY5arfD9IXUaFgIG0Uep
LwiZjMvRNq7jqv/Ua0wViKvKu5jdb+6qx0en50oWOEp+txz/EzD5PUDyI7zlD6eYz2DrrqdLHR05
MtQ/rnBoxJiscwYRrQbbfoEA3uyTi3h2t4gscjAGPKabRQCDSTpzMC76fi6Ww4K6Hpq6cCM06Q3I
7/pVGa5xadAheTrtJwDtz1gW0/kRnvDhYC3PtKnxOV7Ajw/LcQ3xaYs+sXYV/jPmsz8MRVoRK93R
+tKKbtKcTsbWIHr58ddqgxRY5YI7GgfDicxxZk+1jg9INRw14h0jbGH03bVGsVAy7MA01gvRm1xy
w40+zEjlVmScri6jrPHuEMA3hzLRDzQSDdkON9JMHmaBMDAtW7W35HSfx98TPdfw9pWPdN17zxgu
8j7Lo5YRAVih7gesq435ybTWXd2p5JiXn2LsPsFiZMLfFv3Yttm47+bcDXrUm8iiOyjkXB283Pya
bO6rLuRDG0M0twttXJkvD2k+f+qzTiDjiR8n8dZWDspm9TUmyQHQ69LNYpa08jGX8govWhbF+fJJ
vW+oiAOyy8NMOrBlgxV0lb4FeTXXh2x+tewOAU5yybeX++lmb0E7pWjXofmVxN3rcU0v+vSaqmbn
Yio/F/93albFZZwMt2MaX7mZbRzcIcMWit4y1uwXHf8WePuMEaB8og9mkonAyzwsKKDzqs1vkcVj
R/7aZaP5Guda5muF9dp3+XeUfS8i9qJUj7Og227aodqO/aiFq7Smm0IRC9bpL4y2DOuG5LbKRDJj
z4npu9OSBVbhXlpOY10JD4Oxbi2PKOK1KC3VM8JPJoVIXP/ovejxTZDj4dUhGOGicjd43Ak/oEJN
I1ffNYYtsvvswa7acGI1Qq3Xd+EI1hfq7UDYhYXcfMoT97ID6SMVBUmWlSaBuU2VX7K/nAqzPyFJ
ehlU+lDHW38s0Orcbog8d9OiXyFZvsOW4vibMI/xMIeE9d11MTavxdS+4v25n0zEvA035qCcvW1r
1T01fe7HQFnpHaiL2nlkOrjdcsuMPbCLQS/4nF15sY7WlVswEdTBTTyAM60YTOnMaIkKro+z3a5z
hzdsG8UeKh6/uD6TuB9jLRYENTjCq3YjNkC/3zSePAx5OInsrpMSiG9M1l2e5Z/yoXyrAcxCxCbG
RTx032OkZEzLtoL2ghGs6D9nYmaXr23bTkEts6Mw5z2TnKtIxZYeQmE4vlO+Tj1jQdY1TwI9H1Z/
S1YUrm4nA4RZIqQXDz2yBJYFO3sFDDN6xes6gXJasTrPJnpZivnO9JxTPIBAVfLJKMr6sh3WyG5s
5M91gywE8A1zM3txVTNsQb8jDXkJjXonCV6mm0q9K+e8pjvltzqre/C0MudfcHgrciXQcK9RZpDT
sCDBQXYNPOp6LVLt5lIrtzu0p6hQPHULDXNraKWHu9F+mGSj9uuilxfayKmX63ic27N3vEl2+tw/
dLjWEfQa0dQxV7Y4VMaQoc+CORrLzvbZqd+yReftRuPrVBci0uqKzKf8i6z7W2M2XR/tGHrzpkCY
kva3Yv6ElcANhnV97uP1rmjkp7ZKcX9M1ynzqALZt09OXL6ArByZYkgundTlDkVlhVM/6Os1ifoJ
tX/mYRuyqirDn6VdabHNrGHGJuNsIAAiSa4kReMZT9s1HYK40TG7HQEiXPxL8mTH+UNhZc+JCXxU
TcVFZw3tgWCiT/iZtOtisG7RCwi/GvXoHIlgI1DxjTy5k1iDAiGr5ipbdY+zloy3Nl32vrRi1MuV
FXlxTKBH2w47k6IQf4BbAlUjsfKADzs3Foiv8V6IOA3rsQWvLu3ntdwLe/jyA5gBkHtLne3eMWGK
Zj15NublobL0eU8yfe2nkonNWV4BsetnILEWPoUo5WZrhmsdp9Giy5Npm0dzBbxucHa4Sw13gPON
CLM6CWcgh5BE9s3O7rRUvg3okvyuYvjBWb0IRD8RdTGjCMr1ysN8yYnGHXqMrXyOYlAGCiT9bDq5
sOqpDyemNIXjkH/33B6PSfMND9kSIFmlGt70h2IZzsDutu8x/fj6hAjAbnS8ZvkYzfGwt6Fwghps
Hw9m+lmfna8p5i3fWLt53+vyJamHS7PxXrcFXItMnckviHqL4AWmEDr/sVy4CT2+wdmIA+bhvTGm
5FTo8WXuTfdJbTqBgZbGZ0WUfh9nd44NuErAxAWGz11cGtaVVjAFezD8glI7WkItC+eF79QkFqDD
fBwzEg0P74WjkxEzLkcCKsLJwPsIQhBuuvfiLjESuuGq1MVrgb0Vvb55MWU8wmShTZzWDvq5wJCt
3NAZie/IognHzRG9913SMIVZpnvl1DPCdOvTIoi95uZr7A7B3dRPu4EYFNsqHyerCZmX8t2S6jEX
zeXkaCP3wnxTCjiP3gZElzUxIPjXJ/ONZFstIN3tUpjjS5+s0ayS73126mYMWEuouC0DXAbE0xYM
RyfTgBOdAaqs7QXt27LqnzqZef4yaQ/lMLEoiuktr5r8bsLRYhPzss1I8CZD/+QRIBlso5miZ/+O
OGT23Qx1dQ6unmeEdlgYRmxB+o9BVAloEWY9Ubw5demnefWg1gNuqVfZ5Y9GlWEixrMyWqkd6sVB
k+JL/N3bVsimwa1CAFSM1Hr9Xdd6PAsbglceGomzVLNJL5dzFDHZuzFS+zyajGI49txPvoVvQ7Oq
ORxgLqSgLhMYPRfVRLG+7+jpdpPqndAqcIUl3yyvfFoGs4owf2C30+3hWC+o3cx83sdz+13U+QuI
QZByIwcOCJfZFkTgkH/EcqD7dVLfM5cndCWHINdvzbprNS8aMO5rWMv9SsxPyPO/qGJ6KCp4MnuN
r6Sefun6mpLvi0cSa8BGiAuz1W+LZqWCGA6W1cwRmll2YJNtwGQeqiOLNLQgzcJEjF/gfz7LzkiI
rVkTwieOBg50f6j06dYYsyMBGV5o6GydtidsxKLieXD5CY17v9Oz7VFHH4s8EsfflnxZtKH0yWM5
DRhBor47avq13vcelWKzkzXr5Zh3GPk1sFLHRhqeTygD83uyEt9zmMddjjd31mAy7f60AFEGLtRA
0KONi+jDX7Qsx89nGo9d0RMnrZIL5cSBMYKat73+SZ+1lS13/JJaOO+w7oOMSfNmLb+MY89RdiPT
KJN7SZ4K5seFS71B5j2COYxXgmGogfAobgavWX36P6yKNXTo+upJ5xYVULMfS6SiSOKvTLU9rB5g
pFkbXOFd4vmOdMJJsrT0LrtKp7WH8wmDHLgRjfldMbvccGkAMe0bQdx/s9zePeTDzPW3LDtcJPdQ
padlLDY/29ItmDGWmfqwT9XFZvQysA1yCt3CS3ymcJBTWydXg509opQDljXvVe7cNoOy9pilwxlW
MexxnB0wMfmFMK8YSFFS0cnPImFSdBwUZ7jwLKdkszi3bHWUaAYG/5S+A2HeoIZnYuR2G4Nogwmj
IXeC9VqZOIr6Mh6CpqifWxltsRvk2TYhTm7x+OvihWxeN3IlIwlxngSC5P2QaabxrF1W2vRFR/ZJ
GFUL3yWXh2KIT/GWhmnWBxmBZ5ksP2mNeqNd+tQlAnHxkEWYHPx23/XVFwxI1J8r6xtDBAbJPm12
5i2yiau5IaZjnhQhSVZRh3aFj3hcBgaoLq9mywevFnKSqqx/D3p3sn0Um894pY6lsXPb7n1SzgET
NvvhXBF7QJqW36v+1gEZL4XxvKX50Uj7gKipr+O2Tr4pOoCK1S8M5igQXOGuoAREQV0O1E3IELEz
xdl77LWfS9o+7vaZnMz0DZCbBh5i3BrZf0tsovLg1unXOldHO0+JcJHVjlSNbwWuTalV16tIWbN6
VHjJOHaBY2/IsA8oYMhF9TLTdyb3xZLrZV5nN3U13AHHPTT5c1JaOSTs+pCvxtGerivyxeRoPW/e
uMcc/SZS41kN8dfMpcMptV3lakSZEaGl7JdS1u8QgX7V9TfEesRRpVO0nYWZdecsOMazYJwSx580
le8VmiUGmzt3bmsjIZXbNYQeISrY+gPLG04rVMZuqKZkxyAw7K4VZq7E3McyvdLh432r62+rSl0Y
1Co+BMtrSTb9vnQ/U61JhMnJHn+RSz4QTx7i7XUpmsgo1j35CVyU7MoExZnXa8b+QHpO+WM9mWmB
A5caeGt6bJMF17cxBEZaXWZ4QPwh5fRPpJJ7ORHPMRiUndNRGZsIEgv33dKSyagN2Xfav5d6gLnD
f3/ZGTNTFz15Le0aMhkipVqL2wKWj3CanOISf4WkqZqr9hOqwAuLGK3INNdHhyFUYVfM33FxfSZP
8At99+VkdGztBkJgjP2DMJtdUWaPbtE8LIwPdCu89401H3GiucFGbgvRbAuMzmpTsHcAdTki0JKa
v+uWdZehqseUv/pES7uhJl6rzMSaPzVfu7W485J6isJp0zffSc0QU2eYQ+PU+vzy40ufZH+Za4qi
pLhpzQE7njucfR/iW2aLz+M6jf6m+GB0ZiGLxSkn1wMajMXTEOWxEe2uMUucln3lEzF0bYrB1zPC
Jro0u6vy6ZFAGeTLpXnhDvYDIbsZRuD01KCr8KuWu4DUx0+ZYp9PrOtqXAA2zOMKikiTh4nbqPLH
TYhbOI+b2NQ+6ZKbrs5W2vF8F6+eDKH1bto5QW1gfG6a9B6a8ZtqbCNiRt9BdfkFt+kNePtroTnn
5Lx76aobFNQXLqfAGeNTVQ2k93s4FBOCnczuajAeirWJA3yRr4w8PWw5xKTQ6dhqD+eMo9V37kZx
4yDJX4virn6QHd4jA8WFYWuIWZfj+f0mLiPSqe7nOnntmc3aJuTGJFoTEN/ka0n2fTLzOsQoD0w6
jF9WU5SHue2MoKvfVG+xxuDGC5AJHDya6cot6OX+D3tnshw5kibpV+kXQAoAA2CGKxy+L9zXC4QM
ktj3HU8/n0fntGTmSHdPHeYwI3MJqSoyguVOhy36q376FY4a+3KQ7+F3DAdW2lOeLJ9kTuIV29JD
aVNwnjj5Xb50z4yhMJebtQ9l/sGU9if0ID9efqVLOLLHg4SRc/zDEHvNIAvM3FT+StLozRwXLB5T
uctttotkWfU5+aIgeEpRyhjtXmyDsN0sLln+0QksRq6KfmqKJpRSfhmle9mVnh1ywYhn6yVaptdg
enLyfPQ6LbsjXseZp9M3JOb13N6MbXealHMgRs0WTOZvpX9DMv7BYQC3qB9PiO1vbPiJV+H95bml
PqQIgJJo3daZQ56+kv85GYaTacXrcuQzE7VNCmon+KYpTXndWD90CQnF3HwQUzz5fTuZa1yprWN9
OnEZrqLSPEUxW20t27t5QQWeubKoMF3Fhfgsi+owtvqpsYZnwwT2pIiWpUV6iF9+/2gsNAfSncrr
xXwgjPaWNkOxIjldT58DsDEPvJaXhMNtaTg2uLv5uVMCVYozbp8Nr103HeY5IufRtbuknU90bmQr
8mY7yBeNL8Aqh1l+GhsCNP1orfRQfiudb8lxLEA/av1oTglGmK8JyZamU59iUFsL2ZLdcGPO4w/S
Pi2SqCUIJIr3K+z9sROkkytS61kxeyal6R659jv3jawyTBCzBoXWoNAXpYOAK2wPX4gfULXO4KJ9
m2R5IhWyWSpwGymrs6AtCntpUPl6eFc2xp21zsjXr7FKoIFP6CrJDN+0NTaA50mfArJZ22F0BqrF
Rc9BqSHPL0cda2frhN4iJiqtrtwRZW1o1dnPSsD3i5VvBsehNELOHPNFdcLdJTp8NGCefQctKTRe
mrg6OcH0YcH88AG/PWUiP9Xwh9tr+nWkuRH/0LyS7k3Bwaglj7oPx3caJJydpZvPmBgWz5AaoVRN
39UOnrgis7houKlvSoZjwoqfY7zxCIthjvchdTlZwQztFshXhWXccn8Th6UpjJOtR1t9UtZdLx06
ZBZ5dGXJkMTutecxM7hqLPKB5VBsqMbtH5fAuE2N+UN1Sp0Ya3f3eHDQgn4ImUUPeb7MPJS3mZXx
WwlS9oE2inaDi5dtmIzkpbSsGcXXTby+N5JTNfNyg7RYfJSaficIqu8cJa53rJi7Z9ZrX9AIeVTK
CDVOR+L3Ij0qbsNkCye28Dnwcw6pRf1Y6wyzVRfpACrr+hEvmLbDh7GWU5mvOlFrH+y7XhjlyVfI
7mOAINjLTIZH2XJKnqozkKjklMXufJ9TMnUaVPKg/CBjMAZ83V0ThTeQTWz7lDgcOmSVX8JgGr/p
Vt4GJpl0L52TVaK6a6jbIFnU9OsYL8anyyUdhaHT71EY1GZiLTtGceaehnlGz8zG6EmZKLAYqcRJ
ONm4jm7qhEHTaBCql+W43NWDMe9yt69pB060u0wjdC9b0/kK2G80/A3X7zQaG3DDch9GU75Hp9Kg
jmn9c6z0G5aW/JeuQBRNNQaRZkaikUa4DevyHrBHdtRh0K7q2jFW9lxUJyu13UOLVo7Ukp2N6x+/
/1NUN5rHHdDhyseUMawu4zV36rW0fV5AEDobEnIL+bF7UfY0zuRjdvP7D2kNOVfy/ug2bb7DzEZO
Jx+N+6pbmmPbJj9xWJr3qdDe+tAuTsM0sK4tSbtvoEs95KyPZyMyHn7/t99/zHZ04w7hjxgRkhfe
SZ6Tvj6iLDAX1HVIDBSlY0urHqCnpzt9VO1jMacfJl0mG9vQln3SEZFn2hncZf0c7WR6/WjzWoie
lQ9okEzW9ChZu7mZnNVc4rohYbjWVIFnivz/mhQlIIls5q+MyZJggWp4epLUvGnSfiTMpqoVI7Xh
kIb3jgYw46Ep0vGSp6O+rlMBDC3kkMZprvHVKKc1hBqi/mZ+qyluSIuu3ZcLuIQiN90NkJPsVSbO
F/H+eQPkQa4Wm48RhEdtTWIwDpb2vtYacZSN+c7sZcXswjizN+o3Cjlb6O0CWXVaPGlOyU7NmCAJ
C5ZrBzDhKYib4GAgcsu0UkeqUtx96tocr6JsiyJ1BX/U0aWHfKe6+gR9iiu7i85WBqavCDOTKDbu
tXjq8Jjlc4fpsWSOwJLZadiRuoVIlRxbekdZm6MaIXqy21s+m4GfSbm2jCg9uFGvLli+3FJ/rVTo
HJzQsg89Rex8mCIXEyjrJddqgkT1vK8RRo/YD9TVgfpoNIV44tRB3rCdKAcimQ4zKlhl0tQugz3D
8xXFbhwDc5dAxFsGwm0LrtyLbll0ZEUzGgnwQEnVM93V6Gh9OJUXO69/sNoC9TXlsEU85YiX1PNW
uPFJr9L4OKX5fhQd0nzdXQJaIC8ZZB8f6Ia1zjkn0+Zp3If27e9Hrp4m8oHNzGJKEAxPTJYfWKX2
WpIX6/gaeBM5CGKbksGo7pejjOrOx0XV8KmLpnPm1ttZLfMOl497CIsJHWzUqo1mFsmZMDP7lp4f
w6Y/qM4M3hCzDkQqZq/SRrnG76T5QVt13Hn14QKN5Fk1kfbYjs0373V5XMbyuXMce29Ni7wV7CR7
odj1q+kUAqb6dLP+bZFNeZmwN/vGUoDOa4V2aJuWMZxCA8d/GZyC6x9mms3HiOtMP0N4cbVc2824
zO5+/5Ha+S8IaJBYikMkRHKHhVReQBZ6QOyba23vOpwsHY8YXGAms4ehxqc5DSuIk28Uj3VbBHRi
gyZmBO2GPDyJuVie7GAUpzYBVxwoFe2ShinJIFK5HdvKuI305CafmgtPBYv6WKqz6erdqsK9zQGU
JXdCc1lAJHhuLPpbPh1wfnIo247lcKPHC3nTihGcXz7iWjCsY6zF2aGixXhchnhjT/idaT4/6Ia2
Hkxrvotn9FzrMpp5/OPcOFZb7NNUAypGDHM12eGhDorg4DaDb3D/2jqG8UhMvmH356QZJAE0jZFw
p2lWxpZ5DffFgEiX1lHoZtS/KkSjjQXBacVN2jkkjfVggl5pcvNex8+95Z4PdE07M3i4Scsm8rUg
WUcJOAJwSsum3DPAdbYu5sxV16rCozcVVCk/r4dWjkhXRBtJ1PWCuXhTt258D2FjZc2CR1AYJ/id
yB9lBb2LmQK3B9FsUqfC/2K03qjV/UGUPETutJch8o5sbFaqNt505NiPgBVuee4I5oa9uZnwo5+r
Nn4nwtlsoyExt2XSApHNGw9PquUnY3dPZcMdGbPDoePj74+J8ZzNY07VMwtMKB8cIW6aDpthmHTg
zjhkJxH9stARfXJy3MwYQPHzk31dnwe4niPP5pgDpeh6ike0fptk6UE4Y7QWOmPkIZ7vlgKqTOWu
yXPmHHWl1w76kbQlRnTSwF5Ycn8DF+TV9ndmIlYD2D2YYXYyMZacuCg/O5oOR6YckN1MR5zSJWPE
a43V/ZTn79nk+GkTud9tkzxaSei+uPgT/T6YGHoH6bzJ+qnZhYALx7EbtovpRPf1FRYKbSk95UMB
C8dKdoM1NqeW6o1NK4DsWHh/nX5y1k6P+lmD/TGyLt11Wm56GczWlzHqNa9V14YIyr9vklC/5FVq
fU/VDLS89ssyDR6LbBLHpHLdVVKimjRL254tC7uppbY9x2GmeW78uiy7IZTK0ywjPYZG8VMRQPLi
ytF9ux7hug7VNy/3ZUkN63nsrPuKT4rH+WA521aAdIpuhHOalKipB7dSQEulXWRCil7OyKw1UFvW
kwmKWh601g603bB3xxTNoO7Gu44ZdGfUjM+mOj2PmnYK8nk5OzL1FjUfLFIVnHMdmyvp4DF1Kdat
S20ZfnVf6zWIBHV7LwhrQfIaesLjrHLwBELfQXLkDKt+5W76nRKr5CgN+IrHeZ+bob0d3WlYz1Nw
JEVRroaci8qQDNZBBu4+45qB3qbdAYHcKCLkVT2MGxbvwO/7GXB4Rex7Fu6Tmsabwe22TSP7nTsF
gR+ZHEkhXG3Dbq5vyogogsblwmimYSsSNa31AdZ5nloU3s1o1UbvfgCkW+um4DglVLcKMubRfWZ4
chJfBgNdgvPVLq2WrSvzX45ONiab9jqZN+W0H2stKQOuRJHwtJnFpl+mnTS5UrcVW9Co5eMmYhVG
FwzzzaAlnCyqKtvU4RQeh1mRYOF8xUMUU2YSqhVW5eRONoqFd+CAZE3FfTyzMjXR0O2QQnkEdd+E
c2K544vZlci8Vmxsl0icgwR5B/X/bUSX3iUGx624olRBijtnEumpcjW1UmQn0ZdjzDEIAQBy9rVB
QHsSLksbJi8n2C7JqB96CyT22IfnHvbGJlHrCkfN1hjcaMe8Z90sS761coAodojWHVblvtabH+Xa
UOv69N2UZnuMdHwL+Ac42Tf1g4Pj25OA8CY43Zj6QHO1e5vzzNW5nK1GsggcsQAp8LR5kz4+ESK7
5LJgHJLTQZAbG1bk6r4QPRT1noGdqnvzPtfnzZCZ0TaeNOVD+XnVhnR+kFGyt4DAQjLXuv31HDx+
GW55qNP8espehdVcbHh3jlpJJVqTIzWAN6EjAX/zFCU3M3IckJeyvYhFZV46dssloQJYktHBH1w4
B4igu7Bfav61XVUXvyYLwVXXbwC1h2qoeHOcgvmVKg7OAK5zdtQPUCjmBYk41BByIJlBH+kthnxX
JxLreGnSMqKXavaG60RXt8JDlE/PP11mQTy0TBsYPtnBMnJj3i2+zXAZIZspy1DVrtI3Wn62zE36
sgvYZpguLeAzYVVqzLpm2LQwCcqVtJZ+Z3NZXJV2lPuQ2e7akhlnW/UZ3Aw6CwhdFTzG9jvg6Tc7
xn6AdBichCyeNZ3QPHOLq3jjlS33z1TX9xajtY2ea5ugXVqvH+XPNUa0wpx1GRcuyogFAcp3F36z
Dg17TqDSt2TQ+TK+1RWy9YAYQerqiXS9wPgYs6ySMcqN+hFlHanczL9aDjRJh9eSdNedDPSrAo12
1QnT8WXi7gKEirUcGEKVxFI5hFwt98OuJISBkIPE4aqrxhcyPYALRjoqohkhBPqgJc4aDvrgp9bA
nJiiielpjnhylbvpSg0+F2OrMXgMMa8OEw6CgSfav85/0xquTJ359pCFPhSPNyhv7zkO+rh5q4La
9CIxCK8WVbgq++TGEVv4+O9omC+x3tHkIB8MwARYOexjrleQljgVP9RZQ47OWfUGhwJj6keYij2E
ZoE9ZKrf7IlIPKTVzdjj4ITr2u6aeFi2EwUOq+ssiSlrtMNPb/mkAbzMqKKnoOt8VBUwRaY5bPq8
+lLYPxHzOmoHhPnaqI4dbXqsr9EAIw8s9mGw19C1zlFcWocFawQCcn6Mhzw5NFeWQhha+AJsbcuh
riE6GFanpuJDahvjfHZMFT0sxXjnBG+Uno/nsqNkOGGBGHBm5Qb1h7THZ3q95wPGZCRwVwDnUKI0
drEy/JpU+KDFHfftrvPMPtjDcoA5K7M3a2CEZlgF08joSxW7LoNL1U03g/Xl6jkVtkx60lS91MGL
mYENsYDIrw0tuJshFjIqZNSWRLBuG/ckGeyvILM0K0ufbtPFuGW2mawLeDueHlb7ohUP5TBYt/H1
F5IVJTUWBhl2TRlvvQ0MjYTmW1qGzXpJGIJwGPzR7ZBwibsXoeTw1CbY2fprD4HdhV7mWgGDM5z7
tu0ccZWFPeY21k/FBJWW6sjhbeUoz4hjGjyWncNgL5gB0CQiLbwX+oQFhcpur6iPfShu4wqwOzBC
9BIa2DwuKHTNSORMzCjLkQ/IPhH9tI+qYa/XiqqbebeQg2p75pp2I+vLKgT7uJqd4d5FzkRpD/xB
RexXPcdAwRFGVv1nBkWVfQtHRp28McVQK+F0TziDUfnzGvpj/1pDE5ZKLZ4mfukIgCC90zWjNRip
0XcsAs48KfdRVD9mWMYmqyWeQbu4CPc+gxnDSqS/lg4OpESAc2q6bt0mNfbhxkLS1wX4+bODJcer
9QSSJUUrQ27tnYITcbSYhyIc7omkbMZqfp1bOmAT+TqX4a8aWB8qj/GDhPQ+9jBxJJmmo3sLqu/u
Shx8BcWc+EQZa5xXIGIMTcgzUdZD3dKayD/ZbsAEMrMsqksKxchvnXSTRgm6iLB31+vzFfT11I7l
xPFSR+0GgVWl7UflJPpNTTwP4MiEep52XEkg1W/bKv9SFUXL7dWdx+OI9RoxCItmsNWF9qvXOZ47
0tU2pgmHCA0XX7ZhfMnRvK+AS14ookZIKcv5NHHQ8k2CratEj9JVlyzjOUq1m4GK9z30cE63Q76S
Lq5sA87AWsN84xECa85hj+QVuXcs/2IXW3r0YLuDTxU0SqiGr1RYuOliHYR/CXIt6aYEkk73XRr1
WyqMS2riZ9Ena61DorzVWuuXQfps1SkipfGbMIPpkQl6wP2K7qDY9Ze5bv1KJ0ikWmNauwwmD8Wo
C58t/oErTnzbF+Zr64zjXgw1biBKYsidpveNXdY3WXzoGYyt9NwpQdO1BPx0GxNY1X2WUbNsy9F9
maVunCqzWjajSQbaxYu06F297i1V+7SeHpJOfMYRM7JQgy8vmTgfhr48EnDWVmJ2X1Oenw1u8Qf6
fszNItNlwyh3VOoAyd6z1QDjFRspSMvtvx6f+d+I3f/vJWz+LwrnG5LI/H8errnE/fffgjXXb/8z
WGM47h9SWoLcO5KnoV+ZIn8Ga65fci3Xti3LuiZkrrXZfwZrNEP94dom0iHpQuEajk7o5s9kjWa4
fxj8JfKVEgXc0G37X4nWQAf4WzLfYQ6uk9CRurIcaemW+gfWQzLdcTOpVRQ3RLeNm22iqYt8p2pH
7kTLOS+3HKvxEDbThhTEY28h/RbMmvTKrvyqtU1c1sD2KzGv5e/7pZxpaYfkF94EovAxA/JYZuNN
hDnEa23nDNP9rjEM+5TrztbkQQnd6qNyMw4Q10uOs9Xieu9GLfOj+Vxo1dGSSD9F6XfiJDV6LYoe
hB1DyPBFysdKpr8q/OKd89yYyTGurTt6F7gmPlraz6TTkbFnMLUZEZxICPFMPbfs7/lo7VgjsaqS
/XUHrrHhqayWS2XfLHQ0BqbNSVpuyBVtktK6En1uJ2ltBa41Q3vXU5bpXNwU/cRx8RHv4WlpwVbS
+ErqDX3wCSA8mKeEqingz14b2eusN32SohH1GZ5lfqupPy5p9RZEb9PyJpdPXctf3PB1kLiPcPG2
P628l1PP5O4GTpbnWkwGl0/qRXlpt231FGUvdlj6LktneizTJ2651wu7V1dPS3Us9CdX35tTtdOC
W87LZvCjhx/Q9Mg4BTKgISrzXZ3jDoYIzpFatS0X4Sf1Z3jNtUNC4Pe/aq5XcCjzariE5cmtLn1w
p7kvjCogFWRe5dDRc04s+IMVKFY3v50wMg2D2GQBrAL7ZBcPQXwhRZUpWh0ey/ZGLgd7fK/1kxtr
lzx8tpPzYIJBtykZMDmpOI9jpl776s2KiXa+zr25NjCGMC472SJ+C7p06ybcD1pr1dfwx4vyaMAr
42aBuYZ7k1ip5LEbP1CIL4GzT7UnGX2JEfusnt22xgNFFXTZ2D7zCPfK5rJ3afemDALpaJmm5IBo
rcFEr2JdrfTos0tf3eylkI/dPEx0XUXHqXoAq7wC+Gss2pNQw1ktFvgtDohaCSklhOIg+sZahwk3
mzyF5hCUzQcEsJ+s5mAjMeB9x/MG0LAqrjULl4nmtMU8Oib+BKwLxH3fAwtoYUodnoGrOHwsnPHe
dLXnKKGbTONgYej9D4HZWIDtzaJ4W3TOBXrf/w9LQnP5DVu5Blr+8/X84QOIyb/dxt9N8/1vH8XX
v53juv/O/gFsuf4bfy7ytvMHq6cFQsUkiWexnv7HIs+XLN1Rji5sw3aufeB/LvGW/MOw+NIVOO0I
XV2X5T9XeMv5Q5K4tFjedcfhe8x/aYF3rtGhv6R1hInFngyPbmDKNiRbyt+jRZaGaTQuhmibYA1Y
m+V4kWP8ws/lxp2f5HVJscRCooAOoKWESVJF/TlHqWeigxYsGzC3yVTTyNAuG8vJjviLHxftOgWr
OA7aI98ENWBtwWD0zDg/LrF5WQxwxX2ZveeU0ZKSH84Tc/UJMmY4EWMedOrN4EV+9Ym5H13rWUVI
LkQe8fOq3g8EuZGmvHGj5dlFJlyVKBXG7CehnfpcUypEpvCzq6qtG+kwIJevjLCy51iK2bqQn/z0
7zx1NbKcwDlBeMB+cBjpmdfKHZB6vduvCZfd8dZchFW8p1PpB+ZXE0naU2V5ToIAvKPNSB/aBnQW
9WsS7QMUx9LXRnq4aEwIkCoQQVGOz83EjMPhoIkjubuNzeo5778AvW/0fjlbKQiT0K5fs4pI3rTX
MrwKBvOwntQ+4uBhHkDLRRq50i79xHP2FcjwDmfUNyxjklFpqPlxDBbHCxy+aemnHylgCnwr0LwZ
LH7sqOGTq0FCJ8GyqHQ9qJJ0u3NhmshwUftpu/iLXrfHWvQOmXbJcCjDyM1LLhy3wKpmbsEhYA7o
zFVGlsUfsuu8JbiKu1q2mpiZeqbs/Yote7KkH0yYl8r0s8npuTI7oAGBg7NvyPK96YSf0sJcNxwY
cmMsxGyAOSX6JK6+X7jDr0CbruB8gIsDcuiN8U9Lp1OL5NKYJgjLLljlRXarucsLkEiXnrqrEgen
lVud3fd3Q5v4S62vU71uVxQLVBj3adyEDn0Z+oU3pMq/q6njA1N35b4ExdgpDM9awW16UaPfkEOA
WbMedZfWxxRLMZyOlRw1sg4ZvhdRxp9dADXeiubJUxruhUXcsTV0NHuS/W3a+j0qa/xr6HrXT6Vn
Ld+2LDfNFTwIKFgc+CQ+ia746rKYRIHSGnYi4L+J6DbFJMxV6uOcGg5ZMJ9BnJa+bBvLB2wxreeF
mQdICo+epwfsfdt5afl+IrCrPsbbKfiSyXQZZIDh5zW8/yIIV8HMe1zUBO1PYarFq2bO7kkJ3WEX
wrF0LEjc0kf+aZqwPCaAAwn4CBwgg0tEJcmqB4xLOPLcO0zEt41+3Ukt1INR4xoP0KhiSOuFVXHb
fYuErgM+B5ZRvNNlMvqF7Wy4QR24mu26mXld0txKfaLcJB2fJxw0Zp2+/2UlRs2bw7L4a06SRfbv
a5kiUa6TkYDhjf3IuH79LxgpB4Y+UH4ZbjlVEkkt7e2cODs7ZragWdl/wwE0rkffv62c158mFJkg
k59q/JNwOPSGoWlREG5J0aAfuLe25T4K3lardi59/GsZhzOs15tElnfUI73+16/1mqz/X388UR/H
Zjhv8or//mJhYIGQtM1wW6bpZ9FItQq7E8eX1RZiOUvC798FUXY3yE6MX0/aIjf/9f+FvyPtbEGJ
mINN3ib6TzRVmf8IelrCtvLaxiGSDsPZMvNTGDkM0fIVnXxrcBn/zRv+Ozj6jzccVBi7H1MfafOa
//GKMShA/uPXKxY2lUjm6I83HVkp7rcYT3WKROxo2VtpjUXZHp9la9whrpNWiA69eocSubW74lhi
JcSEoOz3vD/ioXlWpdr0ZroTVX3RNGtrpRlLUYaci2kMrYN6iF7cFTO2ogU6O7O1z9aID2H1Xi7h
J/wW+DY6hjvbVeu2z94n+ty8ikHoXJcMQuflUlT5E6alU3BVpKJo/KiF+0hFBof/Bu0JzgoaE3ip
VUxlQm4Gt03jybp5Ta7DV2sR7bbqjbt8tv2myc6WMaG/NfGWDs3Eg6fzbNbqkerG53RWj6w0bmc/
znVM+VujLqZN4BnW0r4Nlo3GFpb1QGBY2uGJZP9n0Hv/z2kAnOz+8uhcAYB/A/Q9fhTLRxF//FUH
+P1X/v2IaOl/UGMolKIekqVLXB/1f5cBTPAapgLnq8C9QLi4ns7+pwqg/+G6LolOpACLv2mhs/7H
IZHO3z9wmiHzsDiZDN2JyP8rgD6J2vDXxYZhKDH6a/RcGpZDBu2fgL4JQMvoMBpWDCCSvVZnDrn+
yq7bHZaHxnpxOCnaK0JgzH+4cbidbw2lfNaIT3bkQCWZKzezrelrCaes2YTNVExMCaae/uVc5ywW
uWjnfjAvXfzgDjKv3oM6DStGoHQt3M4N7nh87rXFKKhw68D+CZahoyXS1vOqpWiaSp+jGzSc7pAc
y5NeSMjMEWSnuoGovHTzpZynhrSHcBS9D2w1+XSpURhnL4eB5nrcZwPrBeCWScvlaHTVtm+a7gWS
UfVI3jvC1AuXqdwUkRVfsA3h7MkK+BnMCETypNnLfGhHLGB4KRj24FltGdtORjPomG/14KGmG7tB
4Q/bFwz8AaigIRB+DaaWAGXFrI9zHtllctjggkHTExaZo3GbUyTynOS5uKdVa3xIyhzrjqKGZtsY
HMI1vbFRP5s+IE6jyAPE2PX0jQBW3XiEgFEduinDx2AnxUdfW9aXprLwTkaKcs1kKEe0doL0zAmv
ORSz5zCc29yJMXFPYLnzqy/LIUmeYpf1Ba2aR1DWrWLmRFy5HMP52BYt9W6B1TyGsNA2NEug/Pdg
ej70zGjvwRok9QMGse6zrot08BbafIhmlIXpwzWYnscoiS5xrS2/4Pz1p3hsqh01njUI6MYly0c/
cPZuu47GTJcyEmMjmS9DUG+0/lamWm55WdMA8xowyFqMxvBBZ4GrX0RhV3SaQvHipEnW8abWweGN
0iVZ5kamjvFjnMhYzNjOZqIiCfFvOoznW6HPUBzGBB8yhEl5LUlKPmYmnDcUzUSvIoWq7mm1FPm6
qqbxYPAyb+UUhT2jNH04YLtYCAOacbEvnA7qej1CAsiyHCh8XY7FbUBqkHx8sqyT3jU2hYyGXTUY
FGZzznPv62hO9kVezXsEf/1VMkvb5kYf7XV9DN9sDDJYmFpBtqfCczEs0YXs93ioysXdLuA/M0+j
ZPhgzGNQU6wSFr/mLByHbcf89lWYPbFBDXg4phVszUgyFjnKVRQs2NZpGAHL0NZNc8rrKX5yRQMq
ymGOLLJpeFeGNkAxJ4QdbV0zDD/7ZMIxZvYxZBCm1KhcmoqYr1EG7CnLqDYtPSLxmeI+nKMF9ynb
78dARHvJ7O/FpCS32S5LQo9SPEbll27gngEVfZ0iiWEIH2IhNcOzl5jHxmumrsgOjR5q7UGqyGbX
7YDMruZWG921GEvyUxOiivt8bXUMH3WjKOYNoIypxoKRh8tNMrXTSJ41ZsdeauzOqziPgnurrBS9
vUJN8m2IF1PfzUMMPptoux4z+3GmhKBB4fYrHLREn6I6SXEqFunVhUUZHuGtWRVl4osgoyitme35
HtCLuZD0G4bhMbKt3tpmbZ9WFyXD6wYd5Ka6jeaaeG2YMLtl0FOLYfwEYEYyrW8X9TxEoFHWjRE6
X2o06J+WxeKW/pAvpNNaI2eCCkwiY+rWjQaQEr2gPYj7rWnYPjhXUAF0nurh3oWMaW7mvrZtLLh5
hGc+54bq27FlYkabclc9jjQ17l2qYl2/7ho6KJlHdrLbKbAYvXkhTRA39hZyT6hDsLDw063Hmjwt
K8KcxWBymEhvYr0fNS+lrJNbYJUF08oALcrhZGiMiHbJgRThBgcoE+qt6jm6opo5aUEu9D3g/EpP
TDN0SFu7YCyGJX2eUvj7q75iGfFyYrfYgRunoYMRlkWRDOp2pp7JeDKNtnA2Q9Uln1G3CHIW3DzG
+AH4TiG2Q2wxt+mzzOm/6kFJkyLXoezfCsIG1YcOTlI9SLnk9l4mU1BQmj0YNa6WaYk2tkavs99V
IyV3NSm7nW2YxO8degQ7xuma0WjbrKdvm9CuZRX3eFRDuhuuOJxOB4SwDsO4T+/7sTYwjneWq56N
uYXzCB+T0WNFBYC+vzJXa6hHcXxNPdYkbhjWBxklmNL8Ub2Lk1jD+BOvsNvYgnUhhL/BPl3mT/OI
U2k9E1rqDwVVkPWjsywV1EN4aygkOma2p2Gu+nHToAG1/uA2VFAli0jjm2uy1mWNTKj+NRSJEPvq
XNWp5S10PUa3afo+gfXpzq43DDlj+VosU0o8RqAGPQUOiaV9kw8yO1IACTPBMywXu7Fn2TV9soTM
8MaSkTEb9dZGMH+PeNtBwqmGmr2nkhyFcTRr3AsUD1b0x+06KsuNO5XokiTM6CbLy9T014N0PAiV
3SpEBLOiMCygGIv2nJiGy2sMpITukBCP5JOnYGX0ktt+qjqWcpae4XViQY40v+osVVyKMLdx1lHh
h36rZTXhCFYq+k8a3iJrprb21eoInK6GpDK6g673Dkd/7X+Qdh5LciPJ1n4imEGLLVKWlqwqcgOj
hNYaT/9/qB67k4nED1z27UXPgj309IBHhIf78XNqUXmCLSfhBPM4mq7DJhrkxzpIEoafrLi27slN
ILlQusI1EDBCn+e5jp04fa3zmOEP8OXufYw+Q3DbN8P4+Zq44XYOgHz5oKp6R4NaE/ooWvBlzUC6
YZjl76Bt+nhnDSnjMhEA8O4nqULKsG9RcRA5gcg7i4lUUFa14En9DgVKjw0+pN04LaQVYk1l3jfM
awgdmZWvFaYrrjgz2uq3wGRfK2/yov0e03eIuEiUfCOCZRkOjqAk0TZQJKO/1oOyowJFuZwXvA6X
/zGMAvoeMi3raqcotad9K5ioV+0qKxPh1ow71WWcAoQ8QFdXVu4TP090CvS5g2pnavQcD1YLYY7g
upr3HRKdUPzm88CC1KNgbpJrGOR0aWtMzulPYekKEQGT1kwnDV37FMfg7bY6UnbhEcyQIrEhI3SC
ZLMFfgSviEEPOAkpiBQmJBXU6qu42+XMhjHihEoU5cO6bHJaMETKFiVYBvdRJDYVUE2u1V+VVW+l
xy5Pnd+W3NGNPsn5Hy+rE+ck19Bnk6sD5iBnV8jYdXXSSmsyvSDRpYuVoYGDeI1f7aXQTf8pzMM/
OE+mPXmUX1iZlAUqIUN+DZizraoIPGsy0xbAlM3a2Qpl/bup26dlry5eBqNXpF+8Z0wgImMR+7Tm
wvySkRkCpARq1ho3LQTnSL0yGOBFqrGHPdYBURUbEHfQ3Vi2/MkKflIP+HRVHss9sMfyKhkL66em
+zarA83HdLlzjwo0SmSCh1B/rLQD5B7jyDDFx6/WLt8aT/1ttPN2rnrlFgex4P1s7rSr5d8z931P
fo40KYdYkokaDggnm3R0X2iqLZi5vWxiUuD6x2NeerKiIBD02TE49RgUAVqEAWhP0wmRqPooq4fC
KjeekK3E6pwhnUqLLNIaoMs8iVUBICkbKalpVwE81yJ7YGoSveCdF/9YdmnSf/h06dTSJF4VZPOs
XMRSDr1LWSkHE4aixF/ZFdLcx0EaROcRK/IaViYPWN6bZgbIGLaWbbPNn4sXbxtuyg9qtjaaej/g
jVz5VPMGYUCDL9OgYDUxGIV5b+aWz25HbiigvzBIN8srJ10sHYBDSQY0RH+ILThlhZOQp201jmI7
Su3hZ7dl2g/KgSf/DvoSHf7vx2iX3UWH4WXZ7pxZJkhGpk1VpSQxiQ0rIQEwBoOJn4Z+t343UClD
o20lAifyEhyXeHdqZhIYqZJTIhAwU23FzbCNttFDcwMEzi5vGbV5EV6XvbqIeIMqqjH+I1OBMaYV
jqjr1DatgXsmkrqDHeMILHtjSB9mL6+cExcnNJYU2m3gN+DJI2U8P7YEJFl7gF8lfBzKfki0LQCh
PdxRdtIa9uD9pyb3/70QpoViFhJ1TNMAYKJr8Ijok+9Vpb1eIzDLQpa7+F45wpHZ2hADbJJ76Tt8
YcflhVy1N/lw7GYtiwbseTWEYtne28Yb4GOwGVwz5LBfO3alixto4t9kp8FpkCHnVgHUvdYP2ZV/
k+y9vftFvBK+ubcNG1y2k7vgS37TPS57erHFJ4bHPz9pNzi5qCidg6OFE9rQ4Nom1dplEzO74Pzj
jZvxxEY4CHVo1tjIVHWvm1S547tahSRe2IogNEropX93ygAbvXJEQP7KV1ei9fPaOrtlJ16OG+fk
F1ia24R+zPIqYIhdkOxK9FSKvHOs59a8o9234dUoQAO47PnlKQOOiZY0/wbrxIzOuVnBUnmkqmkJ
TeBXLeURon0AMlo5ZOZC59TI5Asiyon8QEL9EF4qe3CKown02i4yV+Y5oz3UbrqXvXK/7Nlc2HB0
avT8KZ3QOTr3LHbVktchnmX01s38m9J9WTYwv3T/NTDZgHqKhrkSYsBhVtJ61S0ovqqV2J85xDhY
LJpfsD5rpjb++UlUcB25UYQ+sO2i9OQFvPiR7EVQlw4lVU/v/a89OrM2fscTa8KQ9pkuwV1i9PF7
WXh72GegJAifls2MJ+8k1DksaUGLTPcxNjrZbI4TRD1NbcrJMdphMo95pPKyayHSrjXgWlx2eXSo
nOaGkaDDsumZoICpeYR0SIoC5fAk3KEXKSHe5+1jtdoWpkDbZ9Jk2cRnf2zi3pig0638xHpMbVQl
5ClCA5RIPVRX2jvU8S/+ztq1P52r4ajcd8f0W3xoNjVDEI/uJrmmhkIzzEGrY2XbzTh79kMm2y5F
KcfSConCfP+nHl7K4GHZ0/m/3wQ+A1c59+xkh3Wt3Ag6M4QwC0LLovzU1bVLdc3CdIt5Zd7LDjXk
LHz2jS8xBLTLLszdooZKIcigtQvKU59kCX7bqWGm40Ph0MpX9PpOFTow75Anwl5GvvXUpO6dbCgO
/GPGjRu6L0U1fF/+FTNJkUErXdURegKmJE13eQ/nVDTOjvjMUybDm8lAhjUkdB9XervjXzQNzVND
kw3uOwUIHx0xOiH4htqMbTR/IhFuKZPq2Z9ln9ZMTRYWsI1vUGJj+Dj5kzLJoAgPEWPtVfheiR/L
pmaul9PlmzbIjVxNxFLBKwXReDSD7QIOWxdKnowKDsCaNL9eNjgXlprBa5iCI93B6QGmpa6bi4ii
Umx9juXfgvK+/PfP3CwGDw2eNDp9SsWYxIOeWbqbRXCD8fyMq4fc/V4Fq5E/HnUXsQCbOX1LyRpP
4/PD3gr6CjXbhg/UbPt7moy3cBYerJAMpGdmCryXKcIqt2/7nKKPu1l5Vs2u4Yn5Sb5Dtxxefr2m
e2aBbJL/pAxcL6/izMMNsYQTE5NltGCocw0DE/GbDgTgyXh3n1Di3Liv1Zu0C7cRGNTjvzl0T41O
tpgnwGmbqBj1zF958nUkdVt2a27hOCfAhFDq4P02+W5h4SVQIo17OGpQH8oPTqqvxPdc/J2amHyb
qkKfVqSNy6jwhyjeyO59lTwve3FpgpoHlSxxfN+apDfn0ScxcdHXWsiRh4Zcnd8G6L+BVFq5Ades
TBwJEx/9ITg2acEqG/jebLehgyP9WPblE/B0vpVGZ+DpAiaqItg2ySocUW7C1ghYr7vgNboK34qr
8gAL14Z+jPbU7LxjdxCPysqT4fKEPbc6BspJttbRS6WpNzpnMhmQ6DsZ5oAsupFBjVnQiC07eXnI
nlubfDBPrTJdLPGxdSJI8vRdFsZ3fvYK3XgQQEGKwtOywcs4H2EQyI0A6dVhUJ3s3spzRdqxiNxl
9bvSPQ/yWqF4LjgMKkbghaSZKp9QWlYeJBjQ1Bxo4CjhBz06wkvLfsyYoS5lUr4XgYkQJeefaeik
JhBd6g4AzJD1K41fZRW95K2+X7Yz84F46TDcQlUF+eNpJgPdIHRFLW3NXLpDeGtX9QBVvQenh7hZ
9Y5moa9srnHzTKJ+RMRxPSG3im7N5IbXilZngIssQm3NUU4ryJ/TIsoPjFB2h9AqGT1d9nD8CxcM
qpPKr1Sju1TleBgwtJC/VNGDCfFvyxQEdDubEGBmUGorTl5GIWo3ssF0DvqdoMsnYd8AA4DShFND
C78YyrcKkoJlpy5LpgjIAOHj65OCSsq0TlUGpAElzB92tWeibJcf/N/iFQDPfbx3t+bGuPrrkum5
QWWyjBmMRVbmjq1s+HetCmJIfeVhcBnyZy5Ny9qt5bumn2EB+lQlo4CJJLpdZ1Gf71LTAJG7vISz
38gAvsX8FCDNaSAqBUh1cMFMOAndfakb154WrBzxl5sLj/5rYhp6WYfCiqNiwvPK79AzbZMgyY95
GX44rcuAsvqWZeXPZbdm8hcqs7QFTMqK7LCp6LlVw/rm0D+3Ndt8UuNtso2/NTfWrtl0O5Qlh+/q
EUm+lcW8vFXOjU52taSFrc8MAd+OOfCGehOn1o4JGGinH0ozX9FQmnl/nZrjFXl+OhZp75ppxv4K
wtxgkEq6EhnBd+pwX8FPkPEyThProxfi1zaHM1wPYHL0k3jl7JwLWJX2lkwTQR1Fes9/RaKDR5dK
fgVMv0XzaCp/4kZeWdi5EDq1MTlJMpBVOvk2BbCQwW3QCszLfw5E5NY+Cyv4reshs3PdOiyH0Zxd
Snwq1XbAj/Szzn3TkaHtS4n5P1UGpBaKD4JugF2Goj5l6LYq3/zk4+8tsg8puXEpUHubrGavNFBw
aXpm134D7uZFhhyZ3vdRT+rroem3lhkfly3OhZHFfPMoxMUdKOqTZKHQhjS3XAlQ1a7fBT/Db+bW
2DQ75kPumHwJVpZ0Zo9YoLKBikpEjCpPrDWhWwyQiGUI5z4M4ddYN69k9bfi/ZGgR1n2bOZsIxwV
IlNiKeksnH89RxMUtWs4eIDmRH9Qf3LevTLsnv9vVsYYOkklHeg6XafHCsqJG/iYbNUq1j7R3KLp
Is2fsTti4M+5jRxO2UYvC64d9KHTnaWDO2GSQiodhtYLhg+9oRyCJ9NxQ+vVEMIgfa0gUgmYi5H7
kiTD7b9UEIRah7RzpV8UbZj1q8xUTa4LRW0DBpCUSP7765/WmwouWAaprk1f+mFsBtxbUJgmMTIp
g78X+qflpR+X9jypYaqBu4tms/zZZzxfFkVNkwEB1wyqGGXXSDDRymLSXXVV+sMphn1lDsp9z2jt
stXL3E3nrhRF9owE8+60p490TJMZjAIBEdHuwvRd977U5rOgrSXxlwcrVVDmFpAIo0Z2Ub+uqEBG
koSdzG93eXQPMcQu7/78tTPMR4iElGjRL/3U6TuJ3sGXEoMZEXh3hmxrGveAGY8DWkp9v3Ijz6ya
LEscpJapj91g5fxbxUUbAyUBhCVA+92BowazeBzK9jAqPiz7dJnr6lCScYqSdZJkT3dL4MVyEbZy
Si1L3/fgaCK/hltZemvUfi/QHqqr+qmH1nrZ7EwbCty5Seee4AD8MMWZNLLhCxKkkRSvhY9sHx9g
tNoOb9XB+PsIxJBOVFg07hmkP1/LzjXkYZAx5Dams9fgsQeriyyCETgVFLW9tF32bCYSFVwaBwB4
HYHsOLenARJUpRzmSAfmON/7YNrIRmx52chMgCgi80fja0GhKD65+Tqrj9LehPHHj7vmO/d8BzEx
2ovMJ9P7CtwVn+bMaXjDE0yinT6tEzZ9YIhhj7lehQ3TC6XyhQwqZEIzEt/ToZI2y+5dXkYAO1S+
Fw9yndrnJIWR2xZhOMNIuIzSN6jLH2W39FZsXF4T2GDpoAy1OC8u4qILAkbwNEj9AgTk67CUtyhg
APq3XMuHjDDWvmcOc6B/7xkYGQBWNNsuiw251riKk3P4ukL2CuwbbTFx5aCfW7xTE5M7Vu7Ac7cN
JkItQLZBv0VM5X7Zi8sYNxguJoG1mGYmxCfJQhJDxZNKdMd5lm8KJ7sp1RCI4JdlK5eOoFFL8wzV
Fnkci5lc5KVsZh0H/siFqb2oPUSBvPiTvw5tjIwdQkmjvnBR/WkNUbGyHiNWi9SYJD+hMXMfNN63
EvTksj/K5TYihzMN6qmkWJdh7TQGjH8mXF9SFMnmHU1QiYoa2rROeoVMQgV3YKw4Mu8OJn3J3BGC
ptWQBvwf0iIDxg7vUXf0Qr95K2vLEN6YGPX6m8JC2GtH6dwodkKHmBgiEoYgb/MuZUI6NfS+2/ei
XzUPomd26A8ihOhuulISQjjQgly6b5oIrZqgEODDlOS6/t0lluDes0HCTZQLkb736qrLjygAm8NG
SwH62oqU+eIROT0rW3mrXWYqwKupx7EtObMZejo/QYsM1m1lYPYFgkwFAXIohvVevi3C4FoX6VYx
RoTImKmvVkhmwpq4Hkf3VZmMZYro1KoWdkCo7biTlD0y4FDZfcne6aBu6cA8hh8BJ95GWrmfLs8h
MEpU2E0SM6CX08wvb2AX7dqIwRVR3KaQ6jtNfKXJDm8otCSZvFgJ+Itd9flSGlv8ClW1i4DXuJMr
haEXyFxVO5SZ11np/V1EOQYYUxNpKVGM1Kb4JHgDHIiZfYplNVT/cCa9VNltACB9eTd9NivPEtrR
jkGUoGcyovImF20hOh1C6jhSfHiP8vfiZbjx9nmwlQ7IFewgkLkDMIsy0pW+W7Y86+CJ4XGFT9LA
EJS85w4YloJ+l1TVXdHCg1qGOwjiVoJDlvm7lpwcQ/bEFkKxrSa32FKf0PVCFuJOvMt/y92hBY8K
eK7/sA7BUT32N8woiczTQyCNGpGxEjSfnYXL30HhQmXgRLzYGtIQ9aWv0xx0vkEP5B7LQ3xI3mG4
25VX7geiWCtn5cVW/Py4/7U3rsuJ312Ytg3MqMw+9bwZ/C1zYZsGScHlL3lx0kysTEIoVnvQ7gNW
fPHQZaKtK3c5SJFxc4wVhfSv8b6jPRqFIlcnWNwpOUdVAfbtPP56YWDYDcZDFI92pYjeXKgfl12b
XcATUxPXBMbPLKPHNXkAyz3yHUKTEL7+34xMdkLm9eKgjEb8/quBFCyksCAKlm3Mhp4uMfc6PhRk
yiHnoVCXiIZ5NUaiK+T7dvHOuTLu2i3MErZ85Nba/N/sWZNKYcf0lulKnF9GvlUPzoHHyZ34KL7Q
phQO+hGtqMdli3Of6sRBa5LnwNJluHmCg3rxpzClg8kUGQNxK7G+to7T4BuJp3PPxC/oiyAX3ecH
pn++W3dMl4Irdrfq87Jbl7Uyov3Ur0kINiF1tKzBr3bT7tQNuPZ9cZPt8iuZRUxXXkSXvdGJtUks
Vm2o1EWHNfXgHsNdepe9WjfBHg2PjfcMr7C7gWh+C+HpspfjXzs9GHXJ4J5j4gHyhkkqrAxqb5TB
GC3OVaxZ8J/89YPSgotYZMAExVOGMyAIOjsK0amI3DRSgaQGSOKY70PW7kNmhpb9mNJfMM1ybmby
tQI/TGXHwYzgl7FiM1QhUkGWkxu9VGCJURvrSWkbhN+pjGy6QIbbvi0An2XMB660dWYuWEp3I6CS
Xhg/bPIpB82He4ccxc45tHQQ1K76zH9nV7BGLnt9OXMyen1ianK/5lKMunWLqWrrPLmwT2t2BlgU
eHq6gaaMIjp6zttyyyZ5G56GjWP3r/E++r166sz6rEHKR1OVdvQ0DSwgNfFqgAq2+i2ARvPAMffY
VlvpHn1N7y29qjZAreG1TzahsRLCc5kUjyCIo+CoGsEFkxNWZeg8Snjh25Jk6+ij7mUUokx94++6
Izy9V4j0IRuzQXx+tQs0s30wDSCOqQf6aua4LCf3vNpVsZgXrL+eZFeepNoWRLLL3/iy8ck3xsA/
RCMUTCZbNFTbQUQrI7T76+Iq2YbfuiMCum//ND6hqUecYrtscuZE56UnjQjQsadmTRbUyEOraZxm
5LZ27bK+i5QPx3tdtjEXMBCHkcbLCuBWY7JJlMpRoAeqQnigtU0BIbLSfnOhilbElUxi7hOdGpps
Ec8Ie5gQa5wptCs5kAa7l1J9JQbnVuzUyCQOTEZ5E0vGG98Nboxg+KJq1l5ttZflRZs1I1HEhfri
s551Hm5ViaS3I5QICVsCObviPelmDy4RjsEVh2Y/DwVpsL887MTp64TnPIXHGktK+FymzVGsXhEZ
NlYbB5eFVKJbOzE0iQN0wf0WXH1oy9x7UBweumvhAJv/dm0wY+QfmV51kJCAgBzpSLWLqhzs0mpf
hrxUfWTnI6QmA6Pf1oEFL5rZGLcZSsLpg0yttd87yI7dVs6ovCbUVnE36il4N4XQQtOut/rXrG+s
F8+VU140ih/fVXFqmduqkeDWSvUCJEkawzuF8vhT6Wh9QRXAd9z7AS6smOF8B3YeAa7RlJ5NrBwr
NRkJ2t0yhtJAKSEhUz1ZAghQivJOHYTq3XQpb8NbAkW1rWtu+CR7OkN2FoQ+4GU0F4GBIg/FnwxL
88xyGBiAm7wLmPk2e3dA4tpE9hklkSpFfNJJIE4ugqB8rnTduUtwNkDY0g9vpLpBCpC6Pjrgfo8g
EBo9ZdxAmFeRhf99KENxp1KyB9IBsfB5KFtwn4A2hiLAN5k6Fl09OA6IZXhxJaw8QucOAAhjOMpo
SVgXI6FtWyhWo2GpkDPxF0pcnXhVdXKsrlQVZw9qk4yRCYQRLDXdM1XguAJcRyE3kHMwq335xf9S
2dK1vldv5B+uu/V2/+akhiQR9ANFe7pjk2S/CrRqZKcKIWdp+01jBcm1CYvKTg7b4efyB5vdqeNs
K6rRNKzZSudfLGM2WXd63MtQwolV6bGpjbvUCa6TOn2R3PjdNMJDpvs3tEXWksi5bwjCDbUBclSR
0vq5bUSpRcqEZHdSg9ajHh4Y+F+p+8yY4LJj2sGipTOG5bkJrsOgFgWuWaNm73k61I3mv7jKsfFZ
OB9LqdPSoD+0cBNAJsGTwnuVET0H/0iadpXejlq7B20T7s3dymebuTMwBDyGijfYqc/s6SRFqdD0
ZLwPv1D/LL83j8qNcA/uW9sxM7+Jv0pfgqf6Jnxftjq7mDzf6YHI9GyncDAYM6BFEXG0VqynPHOg
7kmflk2Mn3zycqHmKIHtpaytM8J4/r0Sb4gMpW/HBAIteK2PBBt9UtJeT7lJatc8mNnwvGxybim5
PnRGEHjPmNMo7HwpDOoQRgPam9856K8Zl4ARIoG6YdnQrG/YMGgtKpQHlXPf0AhKaGj3pBNGCZXN
kDBoOljfhTR6lirElaWyX3mzzLpGVwe5TOi1L0a5c8TsNCViNUH4bNRkuA0slDq4+Jcdm7mD6Qf/
18wkT5JLmHB6ncwSnc+7QWtgPHBGiR2gkDA0ZuF+2dzcq3rks+VjfUIvp2fWMM7k5DXJnxtvxT+U
/lCIeBv33M+o3RpIITIxtmnu4Ihe2epz63lqWD7/gqI46H3VYNhw4B1yKzNA/8F/QDxpZUXndtqp
oUmoWG6Rl0OBIU9D2qBF5Woo9XS7vI6Xs1rgeE6tjL/i5BABxCT7dNIRn9yG9yjjNFv0DW33vtui
I2Ha0a9o6+70LdK16kZFr2wrfU+3SH38L86zeYdHCvjPQb8pDlQrNCkbYn7K0ICRGuJE2ZRKdVPV
GomKnL4XavErlAMYfgYz3SWJYuvwqTRhNeyk1IcpV09Womx8Dk1PIp3qyX9+0RQo2pSdLmcJvyi4
8o+kc8d2r+8Rbjwsf4S5Q4E8hgSWZAaww/jnJ99A1nIhiFT2DjR1dhpUh0Z5iGtzk+roh3s/l43N
rvKJMfPcmBtWaluJGJOhxyvoxqY80ZZNzG4RWiy0Lc0RSzH++Yk/Oaesm3fjE6N/d6xyG3kOYi/9
yseZs4IaGT2qEYfGfXRupfbTDiKkjBMHEThvQPA22bQwqy/7Mp5b0xA4tTJZLkELncKqsdKqUL2W
aNiiWRP3+lOreN6dyAm0cr7MG+SRrsF1Sro5SfzMEB1wqUhJiFBbQjf6VnEpsdTCzqj7lSmXWVNj
L8yg9zpSBJyvIIRDvSm0fCexD/MdivNQAZZpqO+lIaX/SzsTIuTl5RyX63w50YoAzAuugZlJ3mvn
JoGHBgUihdztoCMLYlxHQDKrO3ivil2UyNext5abfbpxYdNSaYyNSe4FL4HTpo0qwpBtay+Nj2DT
pofCorjvLSZQd9Z7fKftzIf41S23VgJUcx8Dch7FrPyXtZRt6r1BNx+6II3/BdtxEbJqJAuw+Y0g
TfhUdTTVretG7uxYFyCqvLbKtcbxdItM7U2CV0ayIfYaioXhIG+VEgbMr4LxtwWFqZHJJ4VStm9B
oGWoMTjPch8cJbW99qvkPg/0lcxwZf0+iXtPDhYooaWAKRNQmpb+aKIg3RbSoYycfVvme4BkL0Or
r7z9pscl5CDWuP85mElIKdKdByy6uZmgKiEh0eZ7YKII2Wdfl/fE5Vfi0QUjHO9KLpoLyhhenMxL
JxqwAq9/kANkQ2Ld+KHBwbds59IVDIwIYZhHGNSa5p5lL1YZ1dwYHnzU5LlUTatb2d7TE2U8R05N
jD/h5AP5ddvHaLHEoLiNnVG0R5WideXK15kVfix7c5EBTm1NvkxS5LpYwyX2CYqIv1u2t0mv3WtI
Qf1XJgY2MB4m/5uO85qP45+f+IgkbBUA5oYVriBb8o/ZQ3xwbpsbmrLWRnuCqu/aRKwTYviVNOGi
DPGPx/AF0G3k3xcwEKnq3LBmdUemmvw52QYPkWgrd9VO3ReH6I5661oZ4qI5N7U5SXdNvzMgKMVm
se3plSFSu22O2o6eyyawhSvj1/JXnV3cUXJIEf8ZZjlfXF+uNC0ZA8hEe68fNMSFnS+tqxyLZI0J
YZp1jZ7RtAJqArM4XbLJ7SdafhR7AqCnTNWSRxTh7ugHbPoh+uUHqFRCZ2itbMCZjc6M/dhQYJQF
vQ3l3DnIYKXUjAu4cw2obLOCS0CNkqfY08vdXy8jIBfAwIZCTYej69xSEaoR9HpYijvoV3UNGVpv
6yXuNujbFac+h8tPr1fWEcgxpV4AmDCmT0sfMPj3TWiCBRsZr5qr4iEFghHstX24G7mvxBdKrQcY
okb9Tbu9yY/Lro5HyoL5ab6UVsDiEwPzLirzOy+tlS1SEf7KzTP36WhoABQfCZV4up8vqFQ7eqqK
LjVe0fplIUfAIE50C5HpGq3ezAYY2e3GMUkK9NIUwVilpYSGLbycqV/v9VI/iiNXc517b2aorWGs
53a3CtJ0RN6P+jCflcGTs0zpKhOWQ6wJR/3aCbf+NVIUx+QYX9GEkmzxXQpW8umLma4xXE5NTkIz
g6aghIVibL532/a+RCk7scFHbcvbFCIxhtJV9CLWMq+ZzX5mdXKMBSWgUFPEURTQZSQXh1ek3W/U
wXuzohZmX9NYya3nDmssWiOdDGwrF7me5NedmKuffg57jhOQ5I1dbtvtsEPw2V7vWCqjD9OdcGpx
ku2pjevwjbEoXgsf8Xc6GBt3539JXqyddWft0kN9Z155b9Gbcu3Yss1Kb7Kt96rY0Hxs6W988X7L
0GCvHEWzO+dkHSbpoV72WosKQQR355OVfRRKtm/RT10+BGY/L+hlgIog9y9I1YzBd1O9wojX0in2
lZ1Oo6MNvvbtexGuIStmPQLwwFqP4yPTerKrRPWAIDRtBwR3kHffmOGXwCr+zUYxeQcqEi1w42JC
JW5hRA68z8+p7Yd851/Dk74Djrnvt8muAu2+Ld//tnnD7gTbpo+9Qaj+LlrSgiJXhagPWPH0jTFY
mwYhVdesVi6NmUObdgN4MzSnwLOOwoKnOVQutK4DJxanXGQiOxf+SP34y3JIzHwlAM0jBhwvmImd
vKOdEsWLHGZqO9OoVnl/hIIGWPe6bGQuCUUqhO6FxFwMc6qTewH5qbR0RrFa8do/Fqatp5vqVt1F
D/4BpffvxX20M9orBPjWomPmnjgzPK7wyck91CjrWiWGPyHBkKUnHwYgTNWDdJ35WDSD0b+zbLV5
dJ7THytejyfJ5KQx6EvBIAU9AVnRZE/7RRGHSSH9A2kyfsTX9TMaxgwr9NfCBt3Rvbxt0k3mXUEh
jy7SWlI6Ez1McoJXpMtIpjitWzgQNqYVXQK7TbV6E4ltQro4vC07OWuEY9uEHoa3+vThF7J6wKeQ
uTdKzYaeaAMcZOUjjss0XUZel/9jYvzGJ9/QzXV0ziymcT6RYdcwZO3VvbhaXpzbCVTiKP5LCmzw
04ZsbgRgaBoUCKzYQKQcsebSo3eZxcKKP7O7geQFrgAZpJA6TamdRIyC2sOh9rq4RTTx6LxKz52z
aTYobtgojv32vnh37RrPzdw6sss5smTaezQ6ztcRamA/9ZQCsfnsZjyPIUfeZDrU/t6Nn0IR7vs7
rSt//X18nBg1JudL2XZJ6ao5be7yixQ8OUq68paeC8AR0wA3oSVfTl6aCK+lvsBnU4P+hu3w2Aqx
uPLFZu5NQP7jUQzyZMRYna9cCbF5mYppBG+E8+iU32TLZSuhczpA4hL9i/cPT59xCFvikr6oC2ew
5ee1AYclqAt568XWaxrl2d6M+8flb3OBTucaA31gMOgGAIGwmEQERPgyF5cQ2sntcKsczcfoB610
FXlsWzlSSt34V+Vtvg/30Rel2iq/2mvj1lu5gGZOaB554wTA+BNgmT1f285yLMT98BaJM/dBY6If
MQ5Bl30777zku1fKxhpb3FxyzeDRyNHLPwAzJ98TMRY/9EN4GPUnZouDX96mGC8/qFirMW+4Nbqr
cCtceYfl9Z519cSsfO5qkjpIzKSYRW0DIssjPJ6bVvvj/u2Q2udnHcfcoUxQdAZrz+30raimouOC
gheZwmkqEQler/ZXksmZ85K2hYYeEnbYHBMryCow32PiTSuIj1alX6uDdOsq0svyos2ZgewEdgBA
cpe0J63YqapjaHQwS8B4qun/9qLKQOWuWkEgzxwkVL7hOaPASFNh2igZ3FjxmrGLFcvX8OrburHW
1b60wLt4HM6Hd54hzOnIYux1Wib6SOI6w2ulPIGbWl6qmccUBriH2UUkw5f9+Q5BA9H0Q7vZg6zY
uNdqZwf74qjdWSDfpXDn7tdiWho/8/ntjE26BjDcaRSVpzmq3LiBHiU4BWfDz/Gcfw7pM1GbvY8e
ivd2n90X32BySR/Mm9q9WZ8PvkC/0nc8+wGT3LLI2qKtMn6A9tDu/ONwRVMo/WI+Uu7eW4f6tTnE
D/6D+bzGkXi5m8/tjl/7JC0ZGrOUshi7PlN3gfkbLqUt4g6bWl5FwF7eP+emxj1yYiqUmdZURxf1
J/Mgb9oD4pfdD+vZ+9FttOv6NXvyH9Ifwmu/cmBd7r1zu5PMq6oSGPRR17FbPd4k6UfpixtxWMEd
zVRXzq2M3p94B5sbpGkFVsrC7sjLbYB4P+qv7U/5I7gBnPNjrdV1mYCNYygcWSN3Hftwmhn7bhJZ
qAoSJwyB0bdvt41wN9yWh/BQbuNXUXsu0pt+yyTn/q+T8onpyR0gCn3sJhqdvUJOt51q2mhFL58C
Fx8NCWFuTNIUdaSomUKPKAzLqcmkEpW+bmu2D2iu7rzhbwt9GGGql4eNQV/0onJaMnIbtQoza5GH
9JuCskOvBq8oGK0l/xe7DENUEOj3UFekCTsJ/TJIfR8GhABd2UF7qeVWVphaloUPIwqcP1rZrhHd
zy0fyZ4IMxq8NBzW59HIMDOaU5WCJBridBJMgx408HGwOv44fuizcxPHSPA+b1DKFtOckoHdVO8G
7CTKW0JTRIirXYaKslFkW70QHuqaAVkz0F9D17n2C0g+UxGxlOVYuWj68jg++xWTcJR6VxGY0mV5
lec8QHDsQX7qttI2P5jbpN/4xhXPn7q1hd8q0gm88qJttxtnGdb2xeU9Mvkl02Pc8YW20PklQrUJ
bi3vSxLt+52+yQ/6thqupFECdORJbD/UD3cj2v+LybGL+3nyEyYnujCEohOL/IT+qdq6x2SPSIvw
Uew6SpHh1vtt3araSv1zLtrgPbFgCRk5rrWJ11LueJGms4+SyNnk8R9joI3Tr3zlOb9OjUz88iUp
FQsHIxBmMyCZ7BJxbdfMmsAJKIgYdoJz9HzXtIbkQLnTBrbZevouFgwXdL6brVwVc4eBRc2fDQ+2
kpLfuRVHBEweR31gO5lwMIz9UDq2orwhgPRvVuzE0GRbAO7otczqWDFDsVH4FkDNL++8uTtoJEUY
gT9MDcEYeO5LmAuaG1SsmIY6mbT136NbtbClvU5ByCZz2+b6sO922mZ9GviiLoVVrj9AM9wR45P2
3HQkmQLJRMPHsoqCQ67U+iOngLCnCC1cWwoCAgwRt8dGK/52TmSsh4mUaZEqHllpP2cUTu76IdWC
VGKo0K7dIKdi6u1Tn01tKOXzyvpe5KVYYsoB8MzYjbpgFPJ0JE0NAYWGUc3jDZnubXonbKSD+2rc
kRz+0nY9y4sSOvp+N91a8fsyFR+bRSBzGXxFMeHidZSaQICbIg/o3ziHodkk++YoP0RvzsOwA4p5
1FAKfl92+XIPnpmctvjq1NXitMKk6UIMkf1y65Wn2JyBkQGVygQSRORO53HDjJvsQinMES16XbPP
yqZHANHJxDUKvDlDn8LSo5g2JePJ9ovj2oejxiVKlOg1ayUPVWWAGMvLdTHfSiz+I1/9HyuTsxdh
ATh6BKzkDHdo7mCnVbwZqmaXaj/hSLU15U/l/HGj2k48JjSG/Yr98bQ6zwDO7Y+rcLIX0OMNqAiM
Xm6GffIrGkdsYyYLECMj69itVT0ur5pzc5PEJlEazapTPPG1mwEZ9uTaWWP+WDMxnt8nHrVtKBuZ
iwmjPAxXxrcg3i2v2VxgKCrtkPHkosc8+WR1Z/SWE9KiCIX0LbLg7uKy+P0vbID8AXXHvXyRACLQ
yuADrC02HaybmDmkvpD/jRsnJibrlLpwV0U1uAakEQ4NVDC2gkTqSnzPfQyocf7Hj8mzSoyiMHYC
/OiL/CiV7SZshW291lKc+yI0pqgAcB+TxU6s1JbiFA0kfHbZwdEVmo1lV5ayUqicOcsp8GojWSyd
WQ7z87hSLE8KNQifbKgv7+RM/NZDr2dIkAjoKCgxzFiZyi7W48NyJFyWFjghNIj1FYYNR0DD/2Pu
y5orxdVs/0u/Uw0CMUTc7geGPXgPHnOwXwg77QQhgQQCCfHre+065/TtOn0fut9uREVVZaRz2wka
vm99a/inA6+rsw0xrvi+FBSmyKvitCAYMEZl9x6HVXRvS78kh8RU6uvvLKZ//UtOlP4zBPyXVG5i
DSKR/vrLf/+f5bLfq6/heZ6+vubLu/o/t2/wnx/473/9JT7/79//Fon+l1/A54TN7nH5mtzTl17E
/I948ttX/k9/8+8h6y9Off3bv/ySC8IF8WmYKgz/NWkd89L/8hr+Wzj7RQ6Qw/81nP3PP/K3cHag
/H/8mXuO1wJPbrBp/hHOnibIWEddgm40u8Ww3WTnfw9np+QPKFZA5kOxhVExWDj/Gc0eBX9AtQ2X
vptVEbpZaFr+8Vd/+Nth/be38v9Oe4z+9Cz9v4e6d9sIEFH9d2PRYcEonNX9xYWUrxJBPwI9+m4Y
2GLW+7B2LG2AKtAmLJuRCs+AiD3D+RrOucxzhaYtknWRGQ60YtsPqV1d3s2yMV8L02iti6yPXVzn
VHrxAKkUckgTWfqihgathMFOYwrSeHTlmEkEIwHhbkxHJLR36VYH72HNNuGVkd/X4zvnkz8+dWYl
oPmmg6XxsY6yOkWNkjk3fUKlvyDOBwI36yFKdEGPAh7E0jvYxbt2yZAwzV2H9PZ8G2fuzN4CuF9A
L1/9DVL/Pkl5iI05LQo0sWkJh+Pqu1rc91OHvINDyLLJD5GtC/9OUswQ3wZDPntxPSNZ2pcGGWyN
oONYsK5FXDpCxp0XxTkIMSmyZTVuhvECuWrYfOMJHsXb5hGleFmTUPDvURO56K1JTB08NFtNh3vk
xcFashxhGMVmiFFQsj0GCs6gL9mAicMDc5TCMKwf3DhUvG7VCI8G3Xq/eNp7n/AWcO1xHbrZXAPf
S7GDEr66/QKfLnmG1w7SlkciA34KuU1bkCpSs5GnTaVb+5gu24RJSpPaqLtsa+qLucgGOdRlb7IW
wlWgXl7/IDfHxAdjja4BACB5uMpMD8pp3egGto56GIKXbaMRihMikjF4xJsIm2pSTLjDYrLFPCCR
uFMHlPRqOhvRUwR8dgOfPH+nEClMskIvdONdUQPfHuGUsABPtAX1oq1py81v6wFC4MVzLTKivUwa
nctI8PUjQjALeEaBBgaxAZ5j3IPxeKBouFP+SoM3v5O63cXK4e9QKBu68IBuVsuLZFG9XfEh2TaW
vpUDu0RxpDSBR+lNw1HoxPZWFNJi31QxsomT587bNl8WmJgK/7yw2fd+Neui67F0Y+j19tCSbhwZ
rMhdY9OTpEin/qE0S8f2gB/asJcuQaDqc8AMYxjlaOOZocRLUgvIJ4kLbynoneSZXzQwphshfBLz
VMt8nYQXfPRB4AYYsykX0UNImyH53a4iQXaxDxtUekpE4PhR93HgPU+u80LAM22/Iri3Y9ObH4/p
pkGRWqLVy3Wg1+Y7ygg6I8g89iDxsn6t2UvU+05fAxkpS/KMZgihhS3GKtURn8WC3aa6NniKEKde
HwEa2frIPdu30TFLxTKdtNxC9p5tik/fF0sV9qmCmaQDV2vSfLlt19DjH4vlsVdSPK8EpHbVyX4s
G9e14b4P43qwSFGOu+RZ4GVjuhdmlF8b7aNdZxG4wq8tWcLupV56wr+Ez1X6uvhUgZmIuA/n3oYp
YhooHPedf6L1aPVuUma1V3yVhs3HiiUJhU5KOBxQ7Y3hlXseThjYlXHBkkKSaIFVWttO00syDyGp
unFQyaPnb1H7gZFVkp7cTRRxWRMKRk8XTX10kl06S0R3TriTEcHgtcJc5NLMyWk1IKh+rNpIyDtr
ijHwmCBX/dCOtKnzDsm+PWL5utCwfWf5aO2R6GFd9jrRJP5GopFOn50b2uY6SNXaN9ikMHsJwMDz
oSJnegpP2kMQdRFHS5qUSL2Pp2vLmoZgydrlRs/pepfSfHLIQkNCFPe85dpY3vKr6enirqniiTU5
I4ue4FLlBf56cmgdh3fXhnY6jy0E9KLo/MEsrEA6aUsvOLE6/+DNVCAALGGmM0WNebG9qd7jiJ3n
xlharCth8XPUW47zGMHfbtmB9QHtHXajDhjyPnxfttc2WWF5qyMYMmY5l9HsHiI7tepaG1jyPVrt
ZVbBedTG9jvBbszKRfV8LMPBIQeeplNmd+As2PQ8mxvdCUHk9QBarq7DtUJ2eWsex3BcjCnTiDd2
Z/uewfGraSee/fZDHFJnmLELuN8KDt8s2JdHWBxICvYQMQ/fs8351zFKBbCc1KXpVwjBc7fmQ7cG
bxp+z3yPSG+fvUwtjZuHMVvn5ooQexvctTXQszMuZN6dQo0Y+rvMB6XwTnNfjT9wLCIDncOQF8Qw
TzbJXioEiv5ubDO7Hjeso+ujzpbIXUZwPH8308Dr3yMujvmCObzTpwm9n//smmmxc94qh+iUNktU
AIVMsshgP4hg8avNCNY8xBsux29aZ1H7s4vXMdBow6Wsyy0lr6z3f4MRKz5EFPNIVZ6FIcNDNxMy
VsgFcF7B+6bx61KNlCGlwlNJd9fKZDY7aiKWlQo5rwTTed3E6qNnetD3tZjNLcoWyCk7tfUcby8b
y1p20oK2/UMGO8r27GvYouIiiXSX/JAudOJkvY4uB+RwLwi5J8i8OS0I8fZ+dl20iA4e7GObIbCA
dxy+F0vQVYz5MxgASAsf5x+whEp0FU1mcHHeNn2TqCrt4K18MBPxED/QmlA+hVhe8s53w1Df49LW
yVOaZWujyi5ue/85iTeCcfEC2849TNkTArMgP3SXetPjbHJUfmZDxKVQ1ssDB8/MERnRqYiQKWMn
s70lCqDLq+7Tmb4Jy5DmG0Xb1u5W+C73LIckv+YvUtWzPWVDl/ovLeFkPPKuV15W4EwQ4rVr/IUd
V1kn5A5xhsT8osmgsosatYc32xsrKossZHnkE7yj70MZELTrGRhJAQKbbDi9CrBJQ2dy3JMKTfwa
NzTJiZvbQe8yoT0V7cJuXbYHLUFiQpK79gNxFvhPTIsMCKlhFU8c2U6M0HD8PsxRPT+u89YtVcYX
gyF+Fo39gHSbDkudl/DX8TPYinYpnBYKCoeM2s+xq/vhYzNaD/VOjoSgErG+XAVmZ/AlCsXV8Cwy
fbWgea4RQYwTBLpQGSBrflezoXN812sOY/zKBfEwmKMmPUuDqt84HB1KOScRvPlnzYCYFKKbQzaW
eIQWDqLegiFUcPIHNdDfHUoIOZee7LbgbxOn/1VD9CJ7/PPXpuafeqb9l7y+91/6n7/oL33R/yeN
0K2f/Nd/dBv/rRE6LEPzPrm/tE63P/G3PoiQP4Ch3iRyEGXctN1ovO2Xnv/tX4L4D3DiofeGJSkE
FH6E3/l7HxSlf2AeCP4BIFioHv5khmi5zO2//UtE/8CVCh5QmIKrCy+09H/TB0H59VesHj9X9Cfl
EV0zWi4owv4J3246jdNkAJNOGI7poArVyRf0J8wFLr0a7wcb1UdEbBZL6uaczP1awX5mB/fykyf5
umPKgwyj5ndRz+vcj3tVmoU25ZimD76spx33IYvErTEE+25t1mpAQKejiw/DWwUz7RguXFFTm0L7
Y5VKIM6Ro1Phx7Oo5DzTcsQXBF77PYh4X2qYVZdkBlprFAICZgSpZkLOFU66rhwNaA1z79o83XCE
NBsydiUNDitKGNz5EchSzswlDfIg5fVxNdVIF++70tEdIqR3HmvHqs2iN4bb7lDfUsaMZWnZB2Qt
UVi25YAuqmAe4j/Xb3W0lH7TNJUJs28+NK0dGaqA14ilHpHkuo4kb5N2QNwvcAgxgIGsAm/POcp6
f4AtMGvYG7PJmQ+tPYWNj4r044bF38U1bGZmzx7WySV3cuwRNrbY13R7nDxTny0QFBllSJgnflvV
SY9mjw+vYrOHtEUZONuX0CKpR7rlPRE9CKsYkZThgrnl+pXeDHMcHkfB5/cew5kSpe3vOpBXLMM5
b6Q7ZlHGSjgK7n2QtTFSaWih16UrFfVft/iXCLu6qvt2H+LuvZMZjNswHyndcPLrNM4n+DkW/Zp1
hWjvAqUrNYKxmDlYjPNYwe5bL48KvRiUTGhhaEsLCRoqNOLJcU2TI7PMFPAKUgXCm8tgGfp8g3Fc
0YRoXOF/9xguIANYZ36E8YAskDE7N7BhKTZ0ghijp6wkcqvzLJWl4rARmR0i6qfwN0yu0iKY2m+z
ID+D+nUZGdaU+NWFs5djZ2Cim6aVq8lcIJoHnuR32bwnVK27ePGgA8qiAg52YKDNPvQdNv6eefYb
87KHWfGXbhQSGtwR6qRF7pM1fBPeAjNEzNqQojZVJIaTHCchwzwcCCUu7jMK7zBH6QvHUOJO62RE
Oa8/ENNjjoPJruvUfkFQw8vt3siY7eBUDKu6MF0LErAQbzQsV02/KVAjzpOBqUe30/yBLB/dOn0i
YtUvYrgilVFDclBk0xzKsWgPN4sLj16JP5Ey6Kc75UuKfHGvCsUQ3EpKW3GkVa88ntDZBz+EbDCA
XPVUOLAUdsEE7yY3jwdmEE++2g9c8g8ktXEZdENpZoj1ejI0eTs2e+p9ZvW4nTq0QcU2+VO5NLgy
6QoxcmDQeCQbLCBaWU7jigbDMOSbr94GS2w3HJI2KYLeIK9+Vm2xoT4t1JZ+Ce4d4NwtSpeNSLTM
OCkbutlSJLCtcE0Gb9cshsqUP9edSndwkez2Ajbwxc13zOpUFcZmLQyuW3PnY24Wht+jYeDHWac5
TmJSWT2BW9v7j/M6vPpth9xWy7CUkrAQgIBwhac+LCTa7+iPg0oNw7vwxKtt0q5okwVhzmvyzlUP
o672h3KDrORC8cqT6L6mtkOoe7/LuDdCtrYMuJPhr6VaPOXb8l63oCSbGndaCNB91yvyw5oidJ53
CLtyowhuDrp90qaiNGZAdomFR/swwkNmMbfTTIH/EPjFAO9ZrM4RMU/OHiM0u2EN6jDMzFUV3PQd
kGuXbomGYrJACzjXU2m9+JsHVwroMIvVeF3B6gDp2qkqrWwOqc9+uoFRZB7IKad9uq9Js+FtSlfU
JAH1LlWneTXn1cf0RRqeVMY9zEntztx84yxediM6oyJIPza45INb/KdZy/jJlqCahuSB+uI1ab1j
FvDxnI7RsTUuLJDpjOcEUfQeCpm0AI7XHCKGRJMIQ7M+q5Odm7moHiEogUv6irzRkAdeccNDjFlf
mgVnwGI7yGVDoAKOPI7Cu65dhmaLEeSUe+xbiJzNBqVQnjKko2+D9yMQw37AJm0gaUrJT0POYbDE
hUi8BAsWOumk283z0aJ89mYkV83Un/Kkt0gjkulXtiG4jtDPxdMXOMADAEv0dVvuPEIRY0vpWHBf
oPs3VzWj/e9rCa81MsNYmgHsCNITOJVkP9E1KreYPfJwZHuWFtguP9N42SoPAbWFa8SDJDgXgHrA
SJ+Sn1wYWgLKqoZ0Q4qJhbEVNJmoSyGYcCaugOrJsvfbvVjjZ6fAlBnT5i4Y1xPuyZ/RAE9GvXyu
YFNAZfgqvM1UsI/cK0B1RdstUzHXLdJ4sG54vWZ5sKKtGhKwy7iA02LwjDQdeL1ab87R5mA5xux2
nADGm9QTgWdcvi5FeNvCgCdgvownhuMAK3btv6fx/NlQpIRmCZzb2uSXCyYgX/UGhqIjRVPX0Cno
ZucBTWxT8HrsAsAGnUkhVqCoWkPJozx6GJU9+NE8FtEKbCte9CXI8IFuZp+wbqhmIDfVbH1zW8O8
6AQOR1r/bDZWgeF1xxQ86vAqczWaMzC/b4Z1WQm8EiI+N91NcH88eCKhCGdFpn0gLB6gucPt1FaQ
aNVFjDN26dlh6HHL0hjyWxLUTS4z2xfNsGnwLOpd2s7nNGTP3hZ+ZUn3gLyLHKXRpZmmn1GqvNyH
LUvOs/lp9PDcfFVSOt2jo3HYBWKHRpGhIijgCDaUdoOJhYgusIYfK+ej4eBaBcWavk2x2PJGmLEA
XvrBwuw+aVAyIdgqLBkzR8NdxWoo/7se4oVIzKVVmO2vw/SK46AAmILRjH/Uywjf2XqecjLNTwiV
dnnktTlpFBT95ghwDJsmTL4nYx+B6hTvZUvAOYe4uWwnZvNYTcWCvA1Eo+0gX6vhQbUeJRGu4MuI
9ghowky9BwA1OP+n4K5bkMFAsujOZ3VXuRiLZmBPvcu2otMXONOqHLOrpBgwaa3XsUyoqQaJAzmJ
+ZbPon7GWBifG4KVUS/RKbQI06u945BKkt+eI7X6R+b1HW4imuvUPjrM2tTWlaiH/VLN09mrtyeX
zLt2bgm8SegvCVQfARI5r7sgB+R+GUGagd7kjYjuPtBizcORnr1GmmIesq6czLqTFA5YMfWANNxa
sJjfpRHonzWXp6h+inAtQ4Bm1N6Tc2Ea6Ok9mPygKvMu2UaOSY1Vurmfg6/m3HcEQ4Dbk0DA9hqt
9TmJ8WT7RkOF72AIlZIE6fLgz05HCZIPqqUpLJDlEBS6b/MoeBljlsIwUR5C19r7zXuLcFIVadN8
RyzGUYGygoJj6dGlpkW2yfNqijZcvJwY9xk3gJUz/ZQFxYAE2jKi9RcPdZNTnCHZmAKP3q2mfnU+
fmanvDvpMVVEBlk/65qQMgvUc21Zqbr3oZcu1+FmyltZ08XddWjFfuJJ2akbfQtl8RZAkwTTSlQO
dv6dkamKmxDbjfuFp9YTneMPlGCoWlt911iQQIHi42mma2VJdl7rl1hALL1E/B0cvd3qk4NO3A94
EMqyDYMrDskQIYCTzkeRJEiIHl7keybCL9eq7ZCxZC7bGTdO3+9Ru++6On5OFLC9egbCM8j0wHi7
FWm/YSYBL5Au9s6znuJD68ufIddwdBrA4lbY94iX+JURVTnRvnGlwwKFFApoMUCmB9wXAPlLKPtX
oVhdeJnYod8h5RImiDlTgM1CC0Zr/NM3C6guUFn4ythqIMkvPtzuTFVK2+jC6OA94ttzi5FTXqfb
Z/fqi4QV7Vrv/QRn4wgQGfsLI5S2X9rC+foSrvVJ65ssS/d3pm6SYiQ8zeuZlaBpfa19v55DLKCj
trgW4eqJUXsBYEqDR4ijwZO/0sb/pBiuVW0HT+y+Bnze4MtcDYM3RrdSM3FNkc28k3Y4SLACCkDh
ogrijzhVPh4jgNHIW/Y8WkCT6hF2NUpuK4Nalrh2BG1QiJ0UC+7I2xi/0V2ZibktwtIFLICnDqgW
QdKeZZbYw7KtUZ6ueExL5O3ZovtTu57qxIR7ou2poQ6gaEjXfdSpO0teOklp1YH2htvEyD0MmHkZ
pds7dRLV9Yh6UQ0WkC64lDb9EaLypYAIrUerHu6pOYkfg5X+7vvp2fP6XJDszsWkRz+APUp7D/h6
J+413kJObv+yorc5N+DTp/az9gAgxn19qX3elVbj4S1jAtmOB5bThIN1hNN1zKKqHzgtxrXGqpnP
8F0tLKOkMGnmKk7YWoRoLlvWPXZSPAPCtHkIKLtM5uQ5jdaHduy/cZsFMDqyx1teC576ed2yKF+b
eUUAiT6I3pxZps6kb05dRC+d8l50MtzLjb0RfB/4yqk6QVfU9h4cg+pDz+Ou1Av2BmXsTA3mBfSz
Z02cJ3H/qVFLYFSzPcP+pep0suvQIk6x/YXGF+c0ly9bGoIjx+uPySYfa7rGOcYM3yxORD7LGW2b
KAFiJ7s1Ax6wYMZ4EKT1irk70VGfLQ0wK8IgIWfR0B0THuO89CWs7bdlKV0zl+hOyWGjdY4QvxEQ
Hq58II1m15EG5h5E7MLJhBVxJC2mnuLWC8+pWpJdBIFYBQ5EsSrzMDfTdZoULToW08qOyAV0fVYg
+ruovRTGFrCTK4HePAY8w0Wgpy23yOMwuHi8VonCDRuW1RDcR/C5KWTXvC1kbKrBWjQVtitbKNLK
xJlXMmQfzY8wtCHqdsRsyHr8GS2ocHRsH4NpMEUyZWXWO3NcCZqJAVbaBfg14Dmt/qkJgI+YDRla
M6cI3h2wIobOPJItEoiEfmICd0YIaAJ39UZieOb+xIK/+Kz5HoXrIWXLvXbmIMwJFAoIrcVlkmNh
sD3aJ7glSNDr2W7o8b7ncp0iWMJC9uvXT6G7h2feGIoyQouh18pfIEUX2WFa6eFyjHja5EPs79xW
H5Fy9DB6SIRZzKMNylrHz2TdLkhCuDR0+R0vVcqaJ8FB0oCxfZPHATtuFkkF8i71AejEGK2plJsy
jvVlarKXvoMsZG1LHeJe7SWC61ckKJKukJL7OQsBEnjohXhHRJF62QdScMJ9UB87st7bAe0wwRBa
VD4ZC6R1V+M2n7KVvM1jr3O0Ao9LuJ5Ek2BeFf/OUNtGW1+NKyiGaf8IddEdpIp3xpojx3UYoibc
svlhgsmWq59U4v0cl/B+EfoLVeAVaPSpSdIHuM4CaOL993hrLhhNZaE5krBGh9vuPd97HNUJI5Yr
uA1nnHEuV4ri7vO3e5pYjBfH+lcEk+cVozSnphPvEESMi78Uq941UY6R38n0/dPojyfajAbGyc17
L5MfQdQ+She8TKh/t84eVIQOM5LGwcHZwxgLPTKs0NrNntTQnASKBD6d2mAPh7Etr2WKYeOCGPgI
5RHx0gC2uayYCMz6Wg+Dtb4BsxwhQDsEc0YAofu4ogEOdQ2L5wX/h5K6OwW17Q5y5U/9BUc+vHUS
d47sU7iNQCDQgCdyvoMa6lvXBDCCnyUaA1xbMAVhNeaeWEZT7334zPu0BPdprIAbzDjytvhz0eG5
keu5tdnOM6Epp6U/2wGpW34TFilpXlVE7mhN3lY8fDkk6HfJglvY7VqR7Mg4fyUmPW5iOJk52nX4
rmNbf5is/735AHASxND7Hn5kOmLQFIU5fRrgnopPrp9Rqp3UPKd4LMH3mJ98F7bVGqSXWHt4Vqig
yjpGhIBChLPHHjEy+9W76RoM3hGNG8y5U5MbGb36wXCkS3YUWwHy07c1Wqpe8CVPvLAKh3mP6f1D
kAYHGzECVACMef2joQ26IpB7vVSh9zHdwYvCC/e+NvEzbZ94GFeGJD/g1gEx1WBKME2QxIoEygJD
dRxBfvpMFJBJEz62Ga0xpsSANl2+Y/JxdvFDb9S5aVHys1jwO0H369bj9E3771sNw+5QDpiPoins
hr7s67Ro4eFXhOiykDG+T0NQgrPhEaOo70aX1OxHpx7SHlNcLUNymAEoYUL9O1tinMUj/TGJLKn6
EYguyEjoUQAETTVQmHT9uaAbDlKNrhw+4Lk/2aFqnL4N79BG0UEdMLaYds2G+hN94o53Lio4DjYd
QNGYor6WY7zXWGtxSkuD0WYRy40etzU4wgkU8PCUIK3xdhWE49VTAR4w+rlCsB/xSA+3YXQptX1S
/bKTAeAiLZ154/U7/DeaApKXR/im+3k60nww6E+0QDUGWEfMXZEAj8xCWRFB4F2FeMiVYrabcWgy
oLyArcaORQbwwAQVMoqavghX8k332XVY0HzW0OOQ5IQxOuBePf+aYmyzBjEYTXQzcZLxUmRrv1S4
x5JymZa1rD2KEQ8G4Lt6vU2Rl+YDHA7A6kwCJMLrh3IBP5qUQzEM6jPg0xtGWt0BN0e1TLAgzXDE
PwhPNyVGSe9dqB/iGD0AD18wy0QX6gPj7jM3HUdMIJvB2YuPm26k6IZYQ++1nIYTej2YoKGXhwd0
y64wJ7ld6Kwwi7IXmsq09Dl+lKYn/aGddHN7Hdd+5Vcq+rTwhAKy3NYlrOBdYWcz5QOlvDTgdNwH
I80O2l8/GTC5ZhuhiNS4iSc6f4QWGKphFFCSVr+EXsI9q8Oy20YMkJV+UAabdxH+G5nYh+wNNPor
QGDSZZ/9SHdjAFpHOhTxhDMDlIogT4ETWVFPVy9C9dxDOdMR1LW605/OD160xslVx/GdHFJe+rG5
DcQxAQ+Q/TlDxQ5cEg2G6HCHUL3WuYjxUOm0xJVgOMCGuilmGY4lH8IsBy8rqLqhquPuggrtd2du
LTTfYji6Acira8TPg5gAFbeaujIUdV8Br8Y7QlvLAVDsxz5mueLw4vfZVCoJ0MRyoP/gawF8BKGq
ylYE2NYpitzQfJO8jR49LHC1jafINVcvqdXt777mCfe9AsBqMcQAhjygMnsb4o4Yldl7oIwX4zzE
aHf6vJ2DeCea+L2hbG+y2u2EUu9QlxYhLIOLzYXgSbDoa4mhNlLbjZXNWgw+JNH5TLaKKvYit0Ec
JIg6oM4YJGQRv5LuRp+Ge1eosSIXsVTgIfwau9avwnjeZcgoKXSdbCXrQjTr60d8Swkj8ImrhgX6
aBaFRWY4ooFTQB8x5uDVGDX3ac/2vurIDtsLi9MBI6OTTjGdd65A20zRjLjPbACxYDDxUZA6QCOO
rpAn/Aho+dpiAADAY0IsD2/h7ICkISSdY0S+fMKt9cLH9t6OKDTtMhwRbDCet0XdaWUhPxfzWAqQ
jBK5TVeN6S2IT0tULXF6HjHWTzv/nmMGDVoWv/bUH4sugTwavC6rsakB/ezxgEiARFly6CWvdzEa
Qqir8ABWr6l38ygewtFepTJFM3EMKHDCo5P16tK0/hmoSjmt6ge8CO5I25XObxDYxZPsoIJHjPRZ
ujxgarbkAi8Q4yj1EvdpWAoFn1wUkGdJ+a9mSdODzfYDqGp5nD2yURswUtirx1G9MJAG654VyTgV
dkvkHWXbXT3fqH8mXspZBOYO5oX8wMF3uw+2+AnpJQztGQxAASYFR52wxzmLbIEFk2vIKsu0fWP1
cJWedWcZnDjcrK4NMqWmDFsf4Z1AbZU3FYFLS5oZIEBEXr2Yzjn4Y6Iit1I1hVM1qxlCfzHVLJIZ
NUQwjftlQZZRwtAeTw0JCrpgcmTiEjxu8M1aTMKcu1uBlSqgqnnLLsEMhw34ZFaSBfwCd5YD93l8
cth7o0UbzUag3gnA/2JDGU098IKAnT3olp91JCz+2C5tyg3GCHt/mGACNrkWnd647kGTQwSywT5d
Wu+RIr+tMAMBoxL2qCabeEENhqktp++Lzsxdv5kFf6F3CP2wqfEBh96fDoitBZ/Id5jyrfiRwv5n
5jkYfjkEPm4//CzlRd9MBIhtcoi8EIMCLOJ8XEHjVDPBFUXGciXvGzq5W2vwxed4ReiuaHM4Ib77
8YSOJ1seQPUbcmElFA4jENJ14//B3HktN46ke/5V9gUwAW9uCYAgKVHeVNUNQuXgvcfTnx+qe2dE
ikfYPrsXGxMTHVE9U8lMpPnM3/w0w/G5jJabnCAwWcBEMe/vWGulPWImX8eE4lpbfuVGESgZBKAD
I6vfSB2Wz01JnzepJCBSw7ZVje7Yd5kraTRJUnQsx0NbjtVGTdQvCQJa3jxL1mbGw6TIJkAScX1r
FXQfoib8mSiR4LVkYHUW/6rk3D/49R62p8AhN0jyVJof81RathQIoEPrwKa5WnpgPJ+Bu1AA7BVz
C2LXnSb1YdJBrMR1ZpGGy1s/XJKz2DBpGprfEqkhufPZSsUUihvfSK5xrCq3tCSp+dbHDt9YFMMz
MlIy9k2WI8YyV3ZJKcEGhbSJA9TYQon2dwAKiPPMUg6mC6CMPyi/IJ9ISwM0XqGQRHat2Bziuv2R
t1RNssV+qypx4fBFajISaNJZHesN6DzJCQm06BjTp+z1KrsK6FBkTepO+QLDNTtto4SkAuxZW0hU
9kJJdhNQmNfqe0DZVDqqrxZ+Ki+10D2ZIarinZ9to47gKYxUAeDY0q3m9O78zj+w64DsZbnO65rY
uc9t0JW0JMS08XqdyMvKBIAuAOO29KTpHYDL2SAtZG7lPnysBeGgF5J+FEv1VxmF6IOgFLtJp+AQ
R/mjGSD/V8nmtz6lMmtqfe6WPqTuql6AynpCUcn42hDADmbx1Kf+rSaRFQ3msxzTpFSnZ0vtbqc8
eTBCi7Bum8lDD+Stc8UeZSgQ4zIlVTRSUmu+AYsKZPMhML6D98towJAhA+B+SAg4wbACBACwU2N4
bVlutJgrh/hQu5Mxb41C5nE2uh9FY+yFqHhOTPNFyCmU0wF+Ltv+qpvhvaftQ58Vx6zA+c4Kd1WT
H2U5dYMo+1Hq/e+iqX9OUvWV8vQGtNejTNV+EwjUtFQdoG1FybUPpPQYKJQGS0112rLw7XjoAhe5
cRI3sgxignZTVdzmEi20MFWpG9YYaCpp/BL7+X0iBi+gBXfoT18N9VTTCBh0EK0PcQUbuskQdUwn
65fBd5UnclC00UPVJzfLKtHrqxvKqvC0J3GX6cTg4whkGNQZXPtKmd2+1QcaLTXt+KwkcdSTXWR0
14JZmXvbSvKCmsxQ4MyqG/sQ6XAgz+BDQ7EfN00URk9NBWGGtstBAUPtKgbN84zK1K2U0+wthNK0
o3Fqr5oQjTExbG/8hkhTn2oTid2eepcBvBomBlbAsX5tpOqTWCTZLuPpQ/GpFLbtFFk3gagDAif3
AS9zow8gwtt2OOR0Jb22m57SWdVuuCA8RY/zfRdk+UazfH8bgSPk13Sjm2Vzs4+TcqvkokqhllAc
QevpGqDw7Glhu3QDRf1oiM+oC2fS5GHx/GpMxEmN4asO9dwHukTzVpy1jebP6g53tQ1BKZiyjOBi
Dmtv7Hp8ZsoKf2jxIQnJ4wdjeDCiqMNHovbZlTVi8roIaAv75w60q08jkPI9faqBcguu1S3glcXL
5rkZ2U5RpwibshbeYkOnS6uEX2WCIwP3JyrtnJ6WPmFIbGmWSJILtao4/UiEqmQ5UAROppMS/9oj
QBdXVpvXGjAquT/lvSgJAJTUabINzO6LlRAELr0pqY3yu6mAc9rnj50Y7atG4WVGfNIbJTG/ssJx
Rpc1Wty2WbCQl8Q2Og0hEx+AGVF7nW71SA6egqB9hRASAO5V4QGY/X0RzQHFovGJpgxlGBoIZg7A
DRPSjZIW2k5Po+uhEvOdmevTlVyNJlXt0uubIHspgl8CvPxDF6UEGXPlSUNOhjuowAjKoSeFninB
WqHbUx+wq0GVyWdRVNX5+wD0d9XOnNL9WGduzYu9NwN5a/hwNDTBsEPAittaKPfB6Fc7H4aIDT/i
oUzLbdoY7fWAKPWmNEJgCwC4KKeDKkKU3neDhM5ePVa3fozcaNVM843SgWZHgke+amde07iTsn2g
Sx5oQyoEY3BtBsPPeKCfJsyiF6JqCTdvgQhBZZcEqi41xdkiG8YrwOdPYkM1SqP8dkh9uCZ6AIJq
Sqmc4Q8iDKEASCaMt+m8TxRF2Jf5i+aPz4NvPSudSvDEpS4FivUQlBKPt+xr9qC3VLTazgalKRw7
YgcwjyQmRhw6AVHyLtGjG8rYvYfIU27jTwxlIaCXVAIb3WozZPiUYCKT4ytZyoJjBnd+p9JlvY4B
IF8HPQgtqM0CncdkPvQFr3+kjtdloKuu7neUpRo65kYuhhtxyEwX9bsvWUf9MY7bGUja3biEs1LT
1K6iTM9DTQPCr9pHWfml16hzoM9W2BYU1B26hekmxyktVYWXREAfq6upK47+9DXJUt/lXHXbeAhe
dIiPlEsi8TqtyMkynn3qtTuL3baTXgXDfAG5G++o9gocfyrUnRztAXiaAKEkShhUfWAebITYlLc1
x5/AX/fKEOWjtOqBGQ3aHaSEbaRZ6AQHiUoRxfH9XnYwQe5sPbvlgsDefOCHC75mIMRHebrSCGB7
P7ezqB1oSUlXRoV/DrqINyJ0oqpvDXcW9X3b8cLRoiayMCcKygJgPbG4Myrx2h/yt1FqXGXS9yNd
hkkVdpNpNLvCvFaICAFfNW9zueANQuUtkHiZq15wpco8jDIB9xIZxkL8amivqLFQpdKu0eceD0qp
boK+yrZxQARqLbATGTyroxnhdzkkgczTwBOz7lkloyypgytFcGcKIzYmA+dVau7F2nR1A6gD7nFa
k2JMEHmqFHb2NMjoOmp9fAh4nMO8VOgH1lCw0+K5ictNi8kdrigKxvCdaTkpXXyxECyP7tSu78Z9
aoDfhkYQBTwjLCG7xingyThhHGZ7iwxqFsD+yZGW2XFf05w2JzrI4Rcr4/GSVboSWjuaThIblLFa
3QOq7vlA3OwwEjpHLyZ3qKlzqYUdJBE2WAJ4YjUt7cFXfotpbnqBkdyGIwWefJqDfSxUk6tRd6EU
l0sxAvsggfVW9kDsYNaXs0PFaAEhl0DD+sCyRxHqlqRRwptnChjxRPsU66ZDkFwP06Q9+sl0U0/D
jtSLICa+BXgTOHUh3ioiEByUVg+JklGnbhO39ps72kQEi6UGxQHbFSGhla5ZkzONwveUBgbQH35A
N11PKmDkJDUxXpby362iPfSIaUuxChAO4ITTTMF1mFrttmsTTxarfK+koFdUrodQf5W0tHkJRWqk
ScGhQPiLcAJkdq15eBUSiOap6YTmTVOn0TGl0+v04nwce3q8WdP6uypyBcu3IzPZK3hI2HDVdL6r
IXi1arwC2qcIq0hHPY+FjRaGeC224SGJaBjruQkkpSwzj+vnTgwKTISI/WYTAEpKOJEhSHGwail3
IIjA7hEbOEldHW27SAAGQ2vE7POrDLw7/6+kIDuXFPR0m0m4D4kobL0fD6DfX7Ilbu1ilUwy6d8s
i6ipS+jNgeLbyFn4iqZg6Yk1fOBBaCDnKQi+RONWaqRbITT6/QByELKqAMEFjfkgK2+6MSbpsP0x
SQ9jEr+ZaQxcISbRVQrFp8cWv2RWEu2MdmSbcQWImSpuQ1O/8S2wDlJGuUVWa150PXgiLi7tTGlo
ErcAAap23qh6eFXJ4U+xNCIwhIUXyS+p4R+lcEClvDIV0A/Vw9SLtyk36pbe9EGhLGUnltC4hnjw
O112WtHqbYTJiKpouzlsrZ9tQiOXDP8NmP6XOlI0l2Cxo7FAqBQ1huRA2/J6wYIbNAMhs+jCWigm
uRiu0+iBT+ulvoKAJnk1eI2bkkohgAZquaVFey2jQpCLwb2eGbGX13LjRG30DJExeI3M/EGU6RTL
KHX1w7iF2FB4lt6VFBj57GTirjZyNZlh7sOTp+vZKOFIdDN8Teoq3IQpEHg+fkqGpA3ORERo9wWn
rEiExAut3s2sAC5HMV/78kJkAAVHTgm+P2g3WS93jjX0tpaW/VXj21kJJK2cpmOrJv3WomOhTb5I
VE6BWwp0bxwsF0cK4Da0CZKudWSfs1ZKtKkLP9RctdBp2GC+A1eCl2IotZvM6FInR5vJFpWUVsYI
RToMSydtkdNO4y/SAjRugEzpcEDm3j8igdBsaMHeWlk52pNO0FhCo6IFNmqOpBZvueBP2DTQXUBJ
xs1qk1YT19+gCw+qAefH0JTHZAYxpmI1REGx13dCVlxJYU33j5vWL/UrPQq/Tn5VOqM/fEvnKLK7
BJDpGNrU5iOby+BeDW7EgNZGPlr3vU5omw4yaDUR6Hat4MNrWPEWpqNX+i95mFXXBpRaR+nT26Qr
RDuSaK5RMYkS9a5sze9Foh7pvgMMQFYKRSUwuFMCHCrOBI/WfOJhYQC6rJKpPyjuKBdPNTV2UEw5
JVL20ibtRCAPU/DUwV6FFxGoQGGQB9Sl2iss6U7tRnoOwRRdqVkXPwR6eQ/bknQsSrxUiFuEF4Xy
phBbme4CZQlUx76hVzI5kWUB+jGoHQg58mPHvo33Uzl90aTuraHYD50jPFBCe2uqST0UdfTEP/dZ
UY1f8/C3VQFjSFPjq1KYMGQak61qNQMhbvc0g3qUgDyoiey14lgSscvenOvgk1l40Jkboy0FO6go
BScK3PUsZvfxhXoAd5tR0rxcD7cm9qhhmO/qeQE01cJvWUnotxHwyJhnVCl7dEYvk4x70hAS8gvH
kMafrd6wWwcyUcX8Tfj61TdTAHTUu2Fys64z/TDzgJDvblKEhxTsCheBX8CeHEDxDPSisIBEx5s2
UuY/5jn3dyzIDviLn0KfbXFLdXQx5mQtab1Uqvs6q1xltEAP9z5cWh8cWV9bO1zQufQBSheqIhym
KP8SqmG/EYD4wLF+FtIZuJoUp2AjwtBJs1q/T+lECuPS5zDa2xlHlhAtM3rwFqDqgDx4xkkHPD1f
HreNbIqgwkKEJivsOFEha9OYMjRoWQfmnKdXfqLfIUouukGQpVtolEc1by2gtsKznlbbThe4CKfe
meG+AhwmjRiy3C4sOXX0kZuQJZJqYDIQVxvoEUAGzYorPNCq68IIfmPsg1yJJX4R4PeaKgH1WDQ/
kQ/bQjKESS4Z3+biTSi1n4ZIHAazeYQMNO8U/EGI4+u7TO+/FbV22xpgkI2+eGjU5fta5jZeECIT
EAH8xGOX8maLcf2uy57bXuQZDzdWG4BXYGU3Wgyytpm6H0GN3wJ+2bNXqb/SMWGVwW7zB5twgTer
M8U/qxqIMBEYz1CGstHWsJfrSevK35Hu3/jwh3fyPBIfJN2dGhXK3uwMoAdB+bJUfJohdbIwsZNq
3g0huFecuR+bWSjpvSnffP7GwVKeB/im2zGm8WHlzbTJJV7JJAdmYKmRqxojS6Zr+4Q8gqkS5Jij
+eTHtSvO4TEgqx8KEPlSGRFPKsYuJQMS1T07twQaB6+91Ou3qaDnM4/tXpHA69Nu7HeZFHyDycfG
HbErEJXvfjJ+68EIxAV0fi1RruKq/ukXTYPikbSh/SNdxan0DNjAwKAzfQ6FsXA1YTyAAYgwU6b7
Lfg6rct0Oqja/NpKSbDtJXFX16J2Y47TXk8FkrsgejC17sUCl+XA0aJW0EellzSdVw8gFetJSLZJ
Qhc1ESLd7qzptqU3pwjoViQ+JepkhPplcdqrUL+X00L0jMSqdrVcGRgsyeDrVZCLJQRnp+BAFw2g
QjCm4i5AI4ot0DhiE39FUuGmpFazUTP9u9pKpB5l9Es1802vRJrXZARf5lCRQ8xPkWSGRzCi1BpL
9dgbu0ESnrKCVrUvPsBgDF2li7dBTABTBpBqGtLWkSIbLcKruikrmrzUhHrRC+RyD/t1O/VAzidU
VLJ22vnZzVjkTzh1/Chl3TrobJaCP9eyQNvRblzSbfGqbSgqy8q3AT4TjHfrFc5xvIUPxGNG30mL
hBu+AJB0ZfaIziuaJNObofZ32Th+sygVgeEBD6ppo9No+nUgAKcOM+NNnvqDKkAjFEcTPSHBGnfR
IH4v1YIocrKQXZ00TxWsGFPtb3KozVukRV4jiP/HIKlspLmnPQohzowMJZWwwefgmkpItjfMh7CM
xS1KnKmd0Aba+nV1V2jGX3pZ/6/pdf+tJMn/h/w6edEY/O/5dY/dz7cTYZI///tfbwuHTjH/hSg2
jmIaUmVYpcsoUP3FrpOlfwGbR2JEQz/NQgcLCaK/2XVQ8uRF7P9vIRFYef9WGbH+hZjcH9Ez5EdQ
zzLkf8Kuk06lfdBspKxvirIEZl4VxQ8ySMGcNjq1UnpU9uBKToohDfAfF+qTTZPmMfWKVaNt+VSt
6uOYixDQO20nlHZmn84bWjvOwJHdwHM4wj5wyzvAw1uu/IO6heczu9GTvp12Fp6cq6Y4Z5zCD/M+
0wGa4PFAd+c3JC9Z9kehMfMWXy/JjfaBR13nptgG2zWh3zOB2v899cVm0kTo+oNMel2Yep+aDBvu
Ke05qhvfkhdu5t9EI05ux/a7bfi3qMz/yjuUPaK8bSBsXv68/x7vgyeHUCt9UpY6suz+ocUnY9xN
d3c8CrZ0zLbD7v7n5wNyLN4JkX2Y37msIp5exF0h81O9FkPuxFM8Ff/WZvf5MGeCa3+Pg/UVDuO6
hN7lmVYUHMIwUyvGadwUMROUlKDRkMQ5mk13T3DWXDQvD6jSrEPVWxc/CqHj6IBcHQPG++ZNRl4t
v+13i8sC3pWtt2o8d6qr+Pf8MPnicrAu+FZqUm61pezrSGErt8jeOMmu+UZS4hqucq9AfHikFe5O
382b5PvnS7scvv+oDv09siaixa5RQqCtfHo4fakBGkxPnPq2eSR0uIrH4dvnQ1zYlMtds0xPXkSx
zj5eIFoSVeuMQ0BwCnIi3selDpZaKFe2ydpAyyq/u2jmGWp+5zOXTk9vmrF4EHFA0JtqRXn1wpIx
H4zhERLRFQ7b6TAZOJm5bhjGtx6FeEaVaU1E9I8t2NlXORniTOaNjnujthEamo2b3SzOVu1mtI2D
un6yLlzOqEmRPWIpgv77uS6eHgD5HAZGGmzR7m5IpPAny/ag03bhisj8hU2ucnh1TcK8BLHX5TJ5
/3nKBjVjKYVtmYb00wFrmF5o3uX+o2RWbrom+bpsq/M1fDfc+V3YkHhlQsdwU4D7VvgFTPI2yRqY
2VRAq/Yf2Zj+OUdMTsd6V8ZgGm/F08mR02AxCjd2M4EnSPSHkUbE58dIurTv3g9xtr19o+rULGNC
i1n2pOLpJuY26LdFj1TEYQxARVdR+vpHaoAfZ3b22aa8NlIZEb+NRCklRU+7izO7XZXrvvCUvFtA
STxz82hqSv7gCPQNgNw9hStniAq7nn7odHwxJDrEwb3Vr1wYl5fU0A0RAUJTRoLi9Kv1JawZoUqW
3W/eU1rHVlGwsS125pf/Mw+5S7NE/xwFdMmQtQ96hLkZpXIUc9yCAg5VFn7PW+U3hHCyF/UInsvJ
x2CLNvnKFXzp6KHXAzeVaxhy55n65aBNg9HHyxVcAFTSy60lX1uBum2AnyTQD1p5xRJDunSvvB9x
2czvDnsTj20SGUQiS9A3PjXe4u1OnHcfbdeinkvn4v1QZx/RatOha6kUboJ4xq21oL7cMvrKMbh4
JyMMjCSeRLD+Qfo/LJrJDMp8iXWam3ybeOpmtoVD7a1FO5eesfcDkUG8XzqhpodFJoF2AQy9oYfW
RpkNtOnKdbJ88/P78f0wZ3vClyjhDybPGLVxzESlXX8VHamdfFkssporceWClC+Ph92HuDghyebZ
PZLF1ohmFwdcvkfFAKj0t3or3UY3xja5L57rdqPvVSfbw3jBPpE61UGxYSQ7a7vl8ur++2dYZ/eM
nksabGg+o2z0IJaPI/ikRHJXFvfS40MtxyB0BNyB2srpN5wJ+q16CcSlLo5hqGgQsGlUKvsk12so
NFm1hRsTLXw/1dNiY9pINbWszJxVr6tl/0VJ5eCYLiIGKmyLp2iMgc1n0/Rr5Yde/CpoXkrcDZaC
FOvpD22mMaS4zc0wHVCb3iMQafebzhlfqOI7YJDtlfGWzfth1+EipiIio8jSeRCAVmInaynLr9+3
exQ+CjuxxyWu/ll7xt2aku2ZN8Bfj5fyn+HOgwA1l8us6PkOsmcCzAb2azee6UgeoNbN5Jjb8GHZ
ZtmjcJceq7VL8OIuULAekiyY3WyD08VNIjWJYvDLfy5BCnm5A8LTQfNqb9izPTmt3XrZo3W3Zolw
8UZUVGOpQWCws1Qa3t8guS8NxpRw1HK9eRSy3mnraEVQX7r4pGA0thgQoAwknm2ceZ404094JdPe
kbbtU/kTlyCXAt6SbraIz2dOdccuWjcOuvi2vBv6/IKMMsmMLF7teL9knT1dMmfZQ4Uz7aZw+/mO
vThPVUNVC5dZlvLsJCOmJkj5xFqmQv1rysqfKF9+6UPtDl9oEDUCSDa4DbefD3p5374bdflV755P
pcxFXBc5lph0/0amRj+OtyhceOU2ONCNS2yY7oFnHMobKgnb1Xz0UphCLvjvSZ/d1QjMgchdLsna
Mb3uJrlCdxPE9G24jWzrfnyxRkeGg2Kr3su0WzPZuXRDq8hJIQNFaoiD1+nc0dwTSiFmxUMDl5iR
67n7YgxfP1/hS0fk3SDnFwNatxB3ai6GJIkAgkKnKFGhXXljLw4is4qcwcUt7uwc9mOrIe7KMg50
94pWcTQayp/PQ7q4Wu/GWH7Du51CVdGY02F5Vr18TxPN9zoPCdOdcrS+mbejm7rhYS2Tky6U01RA
UvQ9yLCkDym9UcsQ36I/9RjfA1Pu5Y0NoLXcaV7AdRrcyrvcnr+azcqCXp6tThnVtGA5UC85nW2h
oH4CpgR0xsE/5Fvje+DSto+3y4GwPFQtC9ym6Dh/vsgXvyMW7KR3fMUPxkjUU63Cx3UHHrvpGhC/
fMNfmdmlp4IKyb+HOMv4xzJAOkxiiB5ORGRAmpu+gcOyR41MSM32n0/oYuLzfrizW80IJynME4ZD
/6e+Xr5h8i15tmwWdisdFhfT1SLXpYuUx0iydHO5u89zEEUwZyAkDEk/fNMNPPk0u5QKDmyAZPRD
v/bRLu+VdwOenYw0Tvw5Wmp4teN7zYO0a6+AIrcbeAe8vahIffdvutUs/eJ5fDfq2Zvfq0Cf1J7z
uBRU5msdea6QDWq5rTu70KFyMgZ4hu7KB730Jr5f3bP9A3ud/aP8CTWAmkJBuMpfNU9x6aLn9tok
1+Z4tnviQe+CaSl2BBpUmGCwutuk6vwHQwZ5vRIxLif6PGB8P7Gzl3AMEVBVlhKzeAh2xG77ZK9v
Y9dYOxEXD+C773Z2s0yYKSHas9zVfLcYnA20BuAsW+2q37FfnYTI8QkhvIUceVxL+eQl6/gwS6zV
MXnkv9J5GJ7XxVCAAoPczH/KvfYlv8udbNyg5rdxf0Dp30NXmxwgj9+E/ermWQKmz0Zf/v27N0Qr
hkSpDebeuBNdocgVB3s5JeTrdoSa0sonvXidvpvs2bMYlhoigctwMnifLrhD/G0laLu4QSmyqMTc
mkjD4HRCfZJgb7dsUF8fYF7H3iD1D2MmPXx+6i5PhAsN7cnlSTo7B6Ie9DJwavbmVN3q+YDQXzs1
K6t18bHVRMv6Y1K8VNJPJ4PQviz0y2SWUsp8HdrpI6ICDuTojcEJB0YdH9Z7SZeW8P2oZ3sCnNZY
GBOjmnN2gMe5g3eOPEi1NrtLe+/9OGebAaTYXMfz8qmO+mE6jlfd1r+dcFBErnq/ln5e+mAaJt20
O9BSot59upQ4tXazSAoOCBu9OdUUvleFtJIZXYqN3o1hnBUY/DkzU2vJTuSmpIw+RIldpCFa33Wa
AciwxOnl8124NuDZ/hAsVZMQ20bNeapu0jZBnWMAgt7r39QUcP7ng62sIO3ok6uiqKrSj2USE0DJ
hykfd2G4chMv3+D8Mnq/fmcbYs77PDRFNkS8D3bKbqkbhrv1cERem8ny799delBhtHFeNl7/o9wr
TnIvfKEfvQiL6NeL0P8+eJJ7PNWhoNjzrQTlExzXVtyEqx3yS21ivtG/t6WxnMV3PyWQ606MlzK0
sCv3ya6ikSreyY+EYgTvzU75+fk3XB1v2VHvxuuDoCrTkakbt/FddAVNyQ5f8Y3YQM/7/j8KF3BK
UQ2iW5Oa2Hnkpxfx2HQTGzRA1r/I38rw3seKb2VSF/aNplsaGjSc7Y9GgqPIca/8mER9D86uve7e
tB/6ob6TrnRH84TJFY4SqNmNzKM27ZS7leEvBGCkeZQ1MRfEcFo8+4bYq+Qpdh4cewGCL9ngdwEH
ALuZkZvNI+Fb3TR7sNAvud99wSR0L+nRSl/yUs1dM8iLWGPrT+fr9LMqYTr3E0u0GUK0kObiK9rb
V5iAAK1C5QfKVt/LthkIjtT3O4ivzudLcCmIoUhCrcukv7cs9+n4GdQK0QjQEJpvp4P2A9BovQ+u
jKultKw9aPfDV4BdyO997Y+wO91ipdx24R7E5lXWKFwQq9HSPB0ep8ph6FtgeNpQ+gc2uOmlaI7u
omCeoa4Z4/bz+V5IaE7GO4tMG1PKhxYN4E0ZwZcRzPAaC4C7ueSSGOdnXSbYD4L67fNBL+xy06DL
qMkU92gknU9SEQKjScDNpcm3URzpFYUowqGDnUSQUPqtjHNNK4ne56NeuCtPRj37soWi1MNMF5ns
lOuh3ZtDtHJ8L44ga3ShVaQGPlQU0FkLZ2K2RZd4n6dfCthqn0/hwu7g/jEkHUyH+jH9lEpB1aYK
iVgJbf6Iwo8SZfsK2ouu1SsHYfkGZy/YyVBnV4GBWGMvFpG5qUNjqwvo3iOfIJrfS6l0pvTp83ld
iNNMXIdJkbA5M9j2p7s+b6yyarUSuCpypw2iCCbXjwab7vNhLi4fmvAmu44e93kp248VpFEthsnY
gU6hQjIEtW+A5AKrvrJ+Fw6WaSJEr+BZpSIFfTalts67UYsWTkVnQWZmSkJ9qNDFURX0Uglp2mq1
4HohAaNAjw09w2mE82ffjKwdn1sj5shCWjfgY0RJhdYKUo25+BxCXlD7AEK7DhNO/Of3CAJjEiVC
6lnLC3L6BdM/Fjgx/B6EKtyWUiLCGCJ4+hmtAFiIBrSKTd/0K0f6EsRpyVx4M3E404EsnA6rm3Kc
89dyfeHlMWTxoxXW9371SyzHvQxZsS/8o6KWbwCPt3X6A82ElRP5cecaPNVAIZctBS7xLNAbwjAd
5bki0EObstRCtP6qcq8X0Urz+0KrwsCbAAtAcJfLA3W2n8oMm/GmI/5ArOhFPQyjM93Iz8Mx8yIb
IHzoNk/N3XhUXITN3c+PzaU5LvvYBPVJw8s821ZB0jZS2nDbINeKStVNotzBb1r7lB8vT3yAJZD7
QGskk3j/9FNOSTb4w1I87A7zj3qfAxhaJJde003vDntxhw+5sLJpLzz2Bg0CHHKhFhvACs7GTJoA
Z6EF2kgl1rT5Z2TZiMU74bbfqJsSNb8X8uFpO92KW5SZHGOw/3mby9BESjZ0LQGgfGhzlXg/tcMS
V4rUvkGmF+GwskUvbR2GAOrFxSAD9zo7JCgKSHVW/9k6g6tSDgK+XVxN02ZpmAceMdUUPtCfR3PS
Ha7mfOXWvfBh3w9/nkvOojDWs05QibsMpGKYQXC4Pt+ha0OcZY/UTtREL5gh7n6emn5NdOn/chLy
6e7EItMQEXEh0SrKxV04rbOVOVwoZxsI++kccHDVS9PodAhZFwwBbsdfJRLZlV3k3jb9TvHKt79Q
BNJKuH/hXDMgXti8UuB6zbNVi2Y/RpKGOemTtTfMwk4xCkhRhf3843x8dZd5/WeYs6VTqwhJWVkl
p0EfMmrk3343OKVZXPmiuLaIyy14GrUwFjBQ2vIYsirn4XPYGHpqpksSGoVXmgbTBt31QbmGDw9X
KVx545eD89loZ8Ez3g/4eC+5Cho/TqbDOVYsu0yRKwt78pOHRaAiFruVUS+tp2qoTFPUQfaeP7VC
BtNeBFQB8RjgU+rquuw2wR26Ryt7/tL1iCEkFACZe4MzfLYj68XycK6hDE0H+KzhnY+1DOJaPVqB
u+CwQMwMcV9TyYagiwpdvfkLb/bPwzbj5Gcsp/9dpo+wBnINPfd/g1AHgBRbRMVctlAiRQjxn+9V
TSZ+wWgXILF6diTMItRRfJTo75SzYJudhKoZBaj7NIACHU9N9fD5eBf2q06uqyAoyZGn+no6tSnu
c4jpCykrfk3hPhrI4yb5QwcZXsnXQtILG+fPxSKDFdQ49WefM0YgWRlmcr3JEO+gK12FRfoEoOYq
g+f3+bw+Rr+YyvKYA3XXFB2gzOm85DI06jQwORlIc+EXY5vRHQrT+MdAHDR+N+Lz5+NdmhrJMo12
ZLRlfGJPx4MhGFQGtMtNr2m7qMDqS+x2IsL41rRWIbgQc4IzXpIUSyFK+QAaaeaprn0fUerxx7yV
3fy2prdi/lBsvN9Ww4OPd/RCwiE8lhfezIeKDMCfIqywSUJfE81381ocXvVhzXD+0iCEB+rimAX0
93z1hEiphKlGHx7cm62IKAOWX2VhpbJxoQUAMeDdKGe3ZRzPEHVbND78Z+MWFWuEvShV5uLGcPVH
joBiQ3X+nh6z18/3xoUe6unAZ5vRLNFNL1UGlm6XNnF1iNz5qr+ahg2k3C1KpRS3H9d6cR9DkpNB
/9yt7y4tI8M+oasYNMeupPs1oqry+bRWPtofxtL7ARZNxpmQdoOyhAAYNy4eFGVl6dbGOH+6dTGI
65QxTHQqsLZ3cvW+x8P085l8vARPl+rsXpJnuVVQEeZBQ/93KDwF8VAk6YPpzvSfPh/qAo/rdKyz
t2SSM3yIqQJt0OfGymrpFKrP6a15V752wia/yndLpF88Flv1anqFfJx6a9fwx7vx9Ccsi/7uw4kg
VhFX5bTpyWPhv0zRHllnmqe2PGwTbaWeegGxejracnO+G01SWsvP4FXTEh5cjnb7lO1EVINt68tw
E7mFjQ7pYbaxBr2LfpLjSW/Rl2S72p1dHs7TUOn0Z5xd0LlSoSBfLut+DYXMXqqpiH5vdZZZ23/+
jdcuGvnsosmksvTrjrGw6TzU+28ZClKb5Kje9bblFdvyOXTl17VR/xRXPpvh2S0DZcKysFlCsmzT
M8NmE7m+09h4L99FR2y42kPnDI7wGzeWneYkb/5RPjavKa2Rz6d/8eJZqvdUCJcS61kIY8immqYE
jzjz5OC1xE2mrqVbFwJDviZEKNr84KChip5uqjnA/8NcVji+nr9M7rifjshVjaDpqNFLrgEaVt1m
W6HcoBEQjkgH2MPVWlh4IWE6/RVnWxvbN0mTlnu9cXsHxvrgNc/h0lJ20cB97G/+Rxy+0yHPtjHa
eelAuLOcJmmLUrIjGRu0PBx8tzztbu3luryn3q3z2U6WTOTB1GZZ5/14nRFqFIf0a3fELvVZo5rn
LChVedM+9w+x6yM9sMGdzWurzbR+qC7eWu9+ytn21oteDrSJn4JxnzMvG/vZFNC/28h35X9xdmXL
ceNY9lcm+h0d3JeJmX7glruU2izJLwjJlgnuC7h//Rykq6eUzByxarqjFZbl1k2CwMVdzj3HR2si
YFv7GKKb/xrdLtVIrlxDJgoYOjIRDdtunofENKLg/8fRMtV9S9b52DoEjcyvz82SkdnNkCQatSJV
wVqrYPPwE/ujMx6+NnHNM509yOzcaHkCnmQhxJPuSwigvwyb5A5sqTdgXgGjDruHXvdO2hXv5sK1
d+WGPbM7OynKqNZRKRbQAmmLiq9rmu8rA2NQS25waRVnB6QwktrowDkDncHIzao3Qc411AtjGFdc
3NnjzI4FD0FK14gbNFEG12C4pMe/70TPLMx2ezxKVid4maCEhRoCOLeNj6+3wjUX+tmCNUNYwHVx
SGBhobS7+DgFIKnxZMRYAYYXAQQtwTj0Ft80b2AOcUs39MaFxPMyYQLFzp9Hal77UWrS1ZXYiRGH
y1Z9YtypymvVLgT9V7cD8KaAnSHhxNDM+UWhMj4mxiSBOU27r+mdBKLfvAy+XsoFG6eZp08RDlRb
+ZBjPZ0arE16AkL9x3K6+9rG1R3353OcutafbPQK18ISFCQO+sYHhYUrEKkvRMFX8kosESpEGsr8
GGWdIwykvA8HewAnNQHPi1tvMl/sBHDu9h4oMYMlp3oFQIFkD85U1TX0Ky+mPSspjaDXCHsCkqW5
qUdjxzqCPc8lqywAEebSKMk1L/TZ4OzYJrIEsiVhsDJCz1RB7GkcNa5DlSr0C9VcgDBdXU8F00CA
rEOJFuNu53svMhKbkQTm+uRZSRqfKMkKjVnUPB9JhN5Q0z4hhA0KiOlJRrkBkngRznEl6gWLECgT
dIwMSxfUCaACaKFeg605lI+gE0VLg66tEhCO4ohJIe/rPXr1gT9Zm48DQO4is4Ya1jhmWYCWgFKS
pzyYK8UDJd0yuG7R3myBSZMgwRUHT4KUCFBOzIvc8hcuMjEU9BcQRiLbnEXYn1dTnWWjVV41zGzE
Qa834ngghYdg8z33lACFyeUJkmuHHuQnJrAwArg4hykQ0HLTNMOhV8GYJwEC0/KFgOCK60JjDTN2
qJUJRLn4+Se3Itud4MJFKSkHDSaS+W8ghIf+AijBF7bGFXePkiYQg8B3ogk0D9g7s7VIbsEQbpkA
4HyiOBVYybzO4d7gt7cxWM2e8u1f8DIXh14RtAnA8qjIOYwLeClJValEXwpp0QOg5B7mdMGAHOLe
8YkL6mTx5qAwBEah4e0vcFKo8y0zsz5zORkUJuQGzXLgqdD0choGMLIYEJDd8TEJ2t1SO/jSqc4M
zi68DJoGRmfA4IknZq+cEpLB5XstsMCa4qZLb1Y8wdmhODMIVe3zLQQFgGTIMEV3Sjvtl2kP7r7M
9uPA8rgHdZrJKe+7Vf7d/Fh+uV+/W3vuYQuDjHmIHBR4A2Nldx8ToktoT0BUEdIbULpa2MQX5188
KgDEAHAIdNQ8ZqEatGSAcBD+TXIlH1Sad8QX+GGB+GsXIsCrbxLtWKS4oEWF855FsglrR9LHIWC2
oSewleEWBJvKIxjWRLZTrlKXvi084LXd+tnkbLdiXI1A5xIma/BrBc1GXmcuyCFtBwqfmJGrV4tl
mWtv8LPF2XZNqFHpUJDDgUhddsTIBfQP4h/hNn/v3MFHyzsos62g3QkDw1942muvEy1vvEkNlGSA
Fpzv3DwySjQmITWCStiKvdavAg4OIlOfd+5y6n7harF50GIBshKmLkmjpAJTHmqMAmOp1XsEpTcs
KnH3hwvB6OXQ48yOuFQ+ufTciiHxIWOTaneFHtihX+8NV3ayFXu2vysP0CyXV2Ahl33UFqEO9PdH
w2f2Z1dKCUEYJYIMlqNFfCMzhJBGs9Mqe6GuePV4fF5PceN8es4YImRlx7Ce+R5VRc0vVombOtVe
EUBn3P5LA5WX1Z7Zg83Oo2UyyqsJDybfTkHBHe6GfoaJuYx5sgsW4SD0FqmvrjnXzw85O5Cl0adp
LxZTXJvqvo48dd2tMW0G+qu7/StUKFa/0g/0D5a6Bxf3NR4WpQ5AqnRQ/QIUcL66eYRxAh2sgo4I
QSDfDeo9MEyDm5or97IULziei0AH1oAXA4JKRpf3YjRQUYcQ8oIAMYHpazvEQL/0zevXp33JxGy7
yDFAWmUPE02YPgBMVUOFKZUWbohrq4YKEfBnwNIAJiX866c9aZUaWEgIjGTxtJU7sMVO6TdMFWRC
8m5Yunmv+E7g3ZCyIaoBFnNuLYHavNnj3eE6EiXtAjz8m0z3so8OPEeDP26U0sssZ4TULjQflqxf
edYz6zM/wwyVoT4B64K1TEbFIA5YtYUwnjiGna+69Jk138FKHC66mGtn35BMS5MEBYZ0sTs1dCBr
aZKxXw6QDQIB37QWgzyTG/1UnMhbyhvlK74bU6syDCIAsC5GkCnlRZGhj36alQc78JTeGRtBZCb7
0xOkD9l3aJSN1FsCvl1mOHh9SNtE/Ipb8gLQC0FnM6+5Il5x8QbiuwCKSHcmRnRBK7FbfKVXrv8z
azNvM0CBB1q4sNZg1pO9xIF5o3nVJvfzQ7pNXd37+kheu6oMGa8Q888A3WIXnx8XPlKNZHBBDv0+
RE76czzkD8VTdFCOKOBvc4gugAIhe2hW7K5vMEK1cFqvri4cjo5WggmayTltlwwF7woqcb8BT13n
CsifmFLMflavy8HqlQMD96aC1BLcVtrFdKIRcyvhFIw0Ev9B+i3LH3vCIIE5rb9e1mub9bMdEfZ8
ckJtH0VJO8FOwe4S8rNQj7G6UP+89DyCsQ0MmwIlBtzg7MWVuQLedQAegP4pBydXjFu0NYUQxcq0
keJIoEf/+pnELzxPMnDoUMOw0FICKmYeC2dKrUwU8lZOr2aQ3aNvA2ibaTms+zqCKgYkNrv3Grji
r61evjFYBR7B0DD9CGjt7MaHMw+pqcJqSsuDDonZUbPvuWJutL57/9rU5UvTVDAcGBowOILlZFbK
kKNRsmNi2o6cfOf5+wA14xTiSl8bubwDYQSDLYJrBCDpOSimGZV8aKHh4xRt40CyyUnCpZrX5c6A
CRMVRBuoUqC2Zs8x0IRKVSO0bWRQ6Ed60Ol0XQ7FWqmh2Bj+rLPCq5IPAJGcEBqaYM7xUvxZse55
r62q6QMq3AsowyveG5/Jkk1JBqYKiJnZaywAyYZUQAj4lm+tRr/bmOCFFGwH6io76kAv48pYGqO5
HCNSzo3OfGnKIWsmtTBae+YPMyhW4xEKQS5KHMvXoUix56fj8wPOjiO06WWw4cOWBiUrxwS7ibXP
3zqwhC3NrF99LLxZVNVkE9QHc6TOaGgtT3gJ6W7d9Ltp8pKEb0rQLPM2dpUMcg8AalSVBUbq0J2U
dOFdXsInsKy2jOkoUO8COH2KDD45N0pBe9QAZXkKiIHAQ8t1VX2glJS55g1yN1ffjntTc5KX7gA1
TTfeJ89fH6JrJxV3EtgXUTADbm4W49UWgi61bUxI2fpKnQOxDbLdBRvyFc8jqCthQcCuEImf+3Da
NLhCTIwVdEEFIcIgDZq1qDuuow/AlxFcIcOBpJvkLGYcV3zEZ8v6rJxTZLzThwJYx+ybtZr2uSe/
JwBpEFcQzxEo6vl/n2JCVP//fFh95jOoDZUhouNha/QBzAD8Thx8VrjwgcgaDklANvZmqU52/TEx
H4PgCubn+7il+TAROpgQ9IGUghy6qrkEe7+yUfBYf5qYeYCsxCiWHsJEiuSpYNCsHhV3WAJwLlmZ
7RRkb42ppiNQAGq8kmoNt/Er3Lv/9aa/EnGLd/S/DzNHk8WQVwRuCA/Dff1lejEDqGF78p3xg63F
IOhiK2Hhseb3SD1EnVT2sKc+xBCTXEVr0UyoYj98pOsRWxFx/mJH6tqmQI8fWFgAHXHsZmuZ6REb
K3PCqZtML0Fc2iavX6/jZdcVmw2JIQCwmKYRQ5bnB1tWc01LEpgAU9wd6NTuW7cBmsF6aw/Zhwr9
sBWEhqUXJci88mAvTxFfc+BnH0B4nk8OdEyl2Ogs7Jfe7Tx+k20FI7PsVugHLR5scXBn99KZrdnF
a/WxPqg1bEGixzMD/gTKU4fdqH65qpY85tV392lhZ6eNxtokNWJhBfOI4JpuP6gnUkLjBfbQwFYf
v36V18KKs6eb7RZIfFoh5H9xvjeQidZciMU/1Dv+Ikjg4Z7vusP/K/MF2knDXAH+pyCCmy1pJdkk
ReAtLgY5sINgWkPQtXayDXTo1hh2+/oZr51CMa2Ii1aMfM4JVezcZrSxofYIoVC3TGy3UG5qe5G9
Qnzo+T6BER31H00Xqdj5nszUkFjphFHFanSmIFkrT0K9/UWByMdWeJnwsdJcWkOJ2SkXS9BXNo6A
HAtANUZQ8PXcuAbSn8weWtRJ4mo/js1Gr96+XsVrtzlMYPrJ0I3TyT830bIKYPWxt0570wSI9WeK
CS/01VW3qtH+yv3wdjqme2shTbvEXoqJLkMGCF4Qbl1M9BAqyeDAHqG9jYQe2lDmpnWtleLbUAhj
p5JJ50veiIrN98zjG2hTPpR3/w8MOT7Gab+C8U70GWcXfNWZpBhjTHJL9EaTiqCRX2xraRdd2auY
3wOMAKNQyG3mN3rddqqRJ7bQGYewWpg5JJPXvbbEKXhZI8GzfDIz8zNx1BgM80x4lyW0kIJ8o/ji
KowpxIqAJ5V9afkyvLZFceoxsW6htHgxVpv1Ua4p0HLH5dvtq2+nOpCPcsWNulVAwRV5i5WgKxkF
5pgEvFLMlmIy+nzHNgUU3cYci6nh5m0PxmYMFFy58NsL+JxrgcWZpdl60gJj/ybEj5zwRmhpVFu6
+V3IE6SXy5iBK4E1mr22yFAlzALM/afcgKm6aDOk9C2Cd08bAbcERZWe3KHGDXqSasIsir9w/q/s
GZhD3QLTISbyppmLyWqTEHOIbSevTIjDmiBNtaWVXPBN1H+USrI2ql0ryZsyejBDUGeH3NWUpeT/
SrVLs9B7QqEL2iXg95glLiP0O6U6xOOyjbEV/ZJmm0MvRIxMLa+zuPxmLh21GuxZDN+gwja/OUJu
oY6YcKzziV1U8M/IfrNaalNcOfQWpF0MxZZw91+MonUMTOATmm2IfvM1aV94OOwycDl9/QKvnD8x
VA73LRmiIzI7DcAUgLFa7m3IO0wQJ1XcVi6X9si1jQnhCuS0UERQURM9P3FgNFOrfhhQ4XL7X+Ue
urJQfKruilW5hpoiS7cQAvdCkOc8L4Vp19YQrwj3vI0OzEUxj4w8tot6hNa6jLy5ipySyV5mL1Fl
X5rBfBTWTkfvXFS5ZuFSX8cmWEJtG+MivW8R4g2QGyap5n39ri5jCZgRo/CoPqFUP29c9VkJikmo
yDhGvC2Lg55XrjzKb0M1rhIje/za2JUzBWuCbgMsabjY5tP3WLFYbyuU7WzlmIK1rzM+5IbeQUb8
Se4iMJZywENTX+W2i/n5JxVKel9/AuEez8+ZoCdGPxmEQLaC5zrfNvHUGIR1ONRNw/aTbkKq1+7d
UDWOkjzeNX28UaFU/rXNa28S7QgLw26At1/UgFSIwAEEBanVrHyzK7TuOaS3o2rh0F17kbjLDUuX
bRDxzN2VmtSMSRP2y2Abd7zINgB7rUqJHnqossbJopNWrqyk6AOIQ44XOa/rhBM1OGnwKkU3TfSU
oJT9JK8EFJE/s9XXS3jttdkgqxKn/TR6f/7asoJm6Qh0ngMOEN/K6FOoHjPNggr8DQ/fQlr4X9u7
9GBob3yyJx7+U9bHuWG0mNfCK7OLXZ6CzKijCwfvSpR7bmN2v2Blq7ZFcxTB5pisu9YVTJPEVx7H
1LVuI+rwR1FpjZ8WcTmX0cq5ZfH0n55ObqqUNQwbMori9xxK2omq73VoKyuQx46yV5LIgdSWTpYs
iLFcOu1zw+KkfDastvUEWBsM92hB4OAVUA2UFSh+6+7XL/DqadBx1hQwzOMyEj//ZKkvckK6Ebuz
MHHSxoZ5xkj8ccxdSJ4Hffvra3NXj/gnc7OoLELxiqIUgnZEw/wIHTKrBL9ss2DlSvAn1u/Pp5p5
r7AilaSlpzM3NWAmBRfxzbTCVoGMt71V/gJL3JWDgCsOkAoxXY2GwCwVgaStGlYSLFid7oZ2eDCH
ZindE79j5pPhG/Hrcd0J3O1sV4CJkU1shA0R+9S3kDdGXVp26S5enLU6ddq+siV26Kd9AUpEMBY1
sNUFyb3hinLAdBM9QWQm2xffIWAuHVNHVCQgobupQb7jtSizWt/Jg77JD9NDGCxVVq+UuPBGPz3+
bKvqIQSwaIWPVAfZCMqUFCmSBKX1rXmfPVkb5SgWo7TddM389IO6S6QqV/bumf3Z3mUprSZV2G+T
zUhtjym30HRfOI+XnCaAAaIVgSxCFWIc83QzgSDxyekgXlPAom1pYKqEKJ/lSbd9IDgHMwwk4WKU
oTy82PE5TRDOXzsm6yBkCLUpwXh0/trLxqBZnyTU0b63fr3pD6q+0mXUvJoEc1GJ5Qsqb4wWBwZE
1xInP5iv9QpwEP2tBiEoWYdCnWT9tc+4ApBCcvHnh5q3DmJKInmAGLYIYf0JN2gEJD8+R++xtbHO
V/RG3SyYvOIW0cwEAZIkZgGRbZyvQ69AmVerQqzDqt5Ahbvc68F4iAMgzn4WoElsRKsEhvvQWaRv
v3bMQbWGYQnAsxHYzva5lVV2TTkDeH+b3QBit7bvhfALiOue1aW21zW39dnWbE93JVE5KBGxtNti
bazUCIA3K4UUBvA2QPQBZO9aAKQUmyIgnn5MV8o6edDfomCxMiAszXYe4kzJFJB0ZCvzFde43eZF
VIiX3OEzrAzMbYDwi0KMQ/lR+tJRYJtRgNGc9IksdJdPAwQXxgXTlagUgnJr9rqbSKdUq0uEEiAD
aSJ4Mkgo+Mn23Y6cACrFrvEToO7cyQ7C5YohzOj1DQyroP5aVSiRZreLm/5K2AhkPvydJODz2Avn
O1C1sgGrhY8k6unpEToLW+0oGhT8IUT/8ev9fmW7nxmbhXFDMmhSrMBYRZ5THYJ20G+HtrwTdTXG
Xpfo3K54crQeDTG/Ytl443P8A7P6kck2zKlO6+q3GYOrI07iU+K0UBtK3G6r+6g9xztw3RvvS2t7
uemh+wMBFhvcbCDDnOc2YywxkynguhzCNyn8ZVZ/P/wQdCR4b6eI6iLn7gbZNqGCQqFnSuughgqK
ENJhwFaaQK6D4HCxw4Ru9ez8oKGLUoUoBwMLbKEJdL5fNDCFNEjaXgC0ao1HVnUVZArCKo6lem/l
WWh+hBJyZYhP5BMv6+9a00MdxR+kYjQPWR8aSuxXWWbJzIVwbtZVG1qqaqPcqEhxcyXoU4136qpg
Zlv4YU1VOXmIB8wilV5LorzHZUBjaNe6g6WmIMYLB24Z7yFl8Yip+2LMeRP08LiJuVbSiUUQRiex
9kYlGvYO8OGAvqwyFkeqj7u1Bd2cqUOXO/ZA30H1pykccC05JInNbWKAwzX1GzoqtUcSQXrsDRCQ
CxMX0aQpHUg6GG1g90Or165lJkP+0KQlYngnTppsqJ0CJCfROuNxUv5SgcAroBldtsyGNCVYO0Hv
m5U8g0Q7McrWBZCOSrhqTFrmvzKptspX0kQQgRowa2W/jxU+5i03o0bdQdRbagFeMqyw2kA2cUSp
JWl6S6ocXckt9S1LB7VoPd4aHeara9UaptGBkncGGT29KpLYr/lQRyB6TwYbrF8cy/yYTkTRB6+k
UW0brj1ZUVdANrGX28eIhOqAyWEsa+MkQKS3jzhW46RDad7SyffG7lT9mPdqkfxIoikzdl1FyjDG
b9E6ZROWkdpUAei2OduzRlMz1e2ALrEgLdXmMf2um6BYCAZ1Ggbo/qZab92zitD8KZftNHnqOVTd
Y3eM5ZysSCdN2c5K1RyO0kLtp92BuGzQfVRhVbpvSyAgv+m10mFNew5rqWO1VkrvMjM2UJzsTXm4
qYZaQ6RZJFTzEjPWhMSMxfNtAvr2dpUzVA/cdIjkeKf0xLC+a7xMysCsS2iXuTFPJFp4uQqkOphe
8wrbMGGhxjfmFBu3Q103Xkgkqj4bU9ujbaGHOQF9Y8WU2lpjFDtVD8mY2FPhdCGvmw2rWJqGbtij
1/+QTMCuafiJmUYHte7yFrRYUV/nK3Bultj3BZUhj0YlBFCHXMkZZtfRqc33GFwSNZsJ2LkeIO8u
HwY3NkKquLLSV/1q5HpKnGFIVGNNzTSvFTfWyrJ5GycFoc8I8c066gR18TD23GGaWcrvNgp7U7LJ
YxIKvu80YjXo7ip5LCO3L6QQTaGJFF1kZC+6XPJmQ+q8HySowZhMq9mjEcYMgehO5WC2xoR9Y2rJ
L0XVQlMB/Xo3DC9VXcXVe2dMinTX9xWAcAkzM013IfDSo3XH41ySDyySNaFtn1eZtuG9wa0VUTU1
fG6slE/bytAJge+Q2t7NSE4gpyZjqsctu24EgVFKGrmKXYtKkwIWoAlkhoBnkEKJsepUyYsXFC9S
7aOo1EhSURACWxaektKsfOWt3Uj3ZT9FFEMzOFLkR2RBzj5QU9SQasy09aR7jGNUOauJqPmDktSq
4rOxpkCoNRgaS79XaqEbmahtkeZQD3GafjN5y0FuNqSW3gCkro3jumlbNt5DatNIUi9PB9h11I7n
LN1VZmI1rWNDcyM7dmbTJdTlo0mm1onNIQ8PnT1VgBDLSR+tQXBPDD/MY4W8F8kU9aBpl5nOHcw1
KPIW28xkx77sonifgSQ++QXtN542vpGla4qzpHgFnzi/LdSSqTvV6gAtUZusr51GUsLitZs6rrZu
27Ypbx1qxVPJwM5akekP2MbfUpX/PyXjfwz/+aMoxxrC9s2/bssPeNf646M5vJX/daYm/6/zb/nv
78OPwntr3s6+8fMmasa79qMe7z84RuD/9V8w8se//Ks//I+P0295HMuP//7Hj6LNG/HbwqjI//HH
jzY/Idotpqz/b3H5zY+P9C3/efH/+C0vT2T1nyihKGKgwwZcEf/9t748eAD/Ce4QBROzKLQgtxI9
1T8E5g3jnyBGx4/QP1JB8CdiPQ4sDfvvfxj4hVD/Q1kB/V0oYqE49u9nP/4OYLFsv9fij+8/K5DP
Ai8dsYHQPBTq8gKbDK3R8yAh1lJmRzqvfVaW1h3TrIM9asneqqdtx+Lct/X2viyTn6mRmDs6NvkN
YNtS0CAL7Vk07fscfqVJU3OvS1noDEn1UFm14cZZWXuTlOrBp8W98oFnqR8+MIBUQMmCcE0Gmzei
m/MPbINd04gGLfGTRu23etmBW8eIdkyTvslVXTqW4iZdh6Frm4KEJtKNAFHfTRKOcMSxrq1Nmfhf
f6RZ71t8JBDYI0cA9SaqudI8PRum0k76jjOfdLLmsqnBNWBtKku+1af8djTi7pV05kZlGAXNwu6J
GLV8I4/Wtxa+cYit4zSu0NBrX22j3ZWkBnC0L6cghTfhoFr0lJF0blerbwuf+zyhEJ8bvXIVY78G
/oPMYpbaY+YX6O2SE88clNVk1PltO8a1Iw1R9ar1md8b6aNGOrgbE3d6qPXpnaxlCP+LfGX0Uw6H
AnWdLm0fIb6dPbbKr86w98YAHcOeTLu+5i9j1I8LPQH0T88jW3xwkfpj5+J0oCGHrXu+B+K2ssss
VQwPIQMDnYiOeaX//RLmWrMZO2Pz51+NZqTtJfEFLO/QKj19X6kT9ZiRRu6f/5AMXNujbg+YsFqp
Xmo3aPLF6rAry3D8/afT352+bcp49GxWAMAo/snpB20K9a9ouq2IGh3Loq5vZb4lNIqPtvhy+msE
w70fdsX70EmvDS66O96FEjooPPcRZ99xUgMmAZowfW1r0F2va77TM8MOMIVm39kJOj0ISKLvuQxm
K6tdWaySX8YpbDxbGeQbLcqibTRQaC/Z3YscTcoeN5Ky6ocYAJ686xiEvP/9vYRppTttkH9VDTAM
QiHyhkeT7eboUXgc8rm6NzTocEmJuR2g87fnMXaI1iSmH1pFtT/9HYqbbhlVkIORWbenhtTtT3+C
s+v2xUCzrdLhw0m5CmkFVJi2Q2MoDkAkSKlNhe+GOOu9sGsUJzPAPZmIL0oxVKZfhykGik5/29V5
Hmip9VzxDuCcLC58OTNReYmHONqdviCw0PyaktCZOFN2WqLJn750Ogl34XjLq5rfJg2qzIRkz2pU
ZT6R4vq7pDxGTCYvyIb6tdp0qG+Iv5ahwNxYXfU8YuZyHasfcZNIXjs1+bcJQPAgTDuCnMnIv5GK
pv6kx+NqEt/aSk0xxNZhgB9N6yOt1X0aDolXKzYEQyKCrB3+/VDy+L7L6ubh9FcZQl+HQpxrd/pW
Rn626c0ScU7WOfE4DfeIgYb7PrZax7Aqa/P777JMvw17zTt9x8Q/ixkeoEdp3Tv9H+oUw6dFPIXg
foieai1t9x3Y4e6HatIO2dD//q5J1WarjvS5tiTk+kk4FTsMJBS7ko26V7PWM0IY1tu2OUoYpzkQ
CbBsUMzdYLzGcjNERf7p21Bq4HPFDwjBL2d15RG7whx8HKauiVmYXRpOZemc/hj2ZKXQMVzHKeEZ
Imhl2iZK32ROAWwmADbF4JpxCRY18YVSgsWpG+61Zo2jxxjZdrFGt7VesW0afW+K2NhJXQSsWi1D
2bAN+UobK5I7YaqHIBmpVU8pyoDbkbznTZI5UwkRnqkHaIJYGprhrX6f6fY+NEJ+J1u1i8gr38Y2
QS6A9Mob7R5yFRotMIiW64dB/tbLkXmjAsZ5E9adtLGy4kdjNfGqi/PQ78M4fNJzJrk6kxo/NRpr
B2KnmGq7DOmZGwnFAYDd890YK3bhnP4ojyrHQjFMI1tcOWRdeq8RyY2GsrjJirbyeJYkq0pmNMjN
bvLGFpMpGlRkN90ADnFdfiI6D+KWj6+jVTqdgaQltQjfU73S93UpdSDhxhFI1Di+qXHjuwwp2U2u
gxu7wZz7rqTdbZZr5j42LT+WNX5sMpOsoSKC+jq19Qe7NJTbKjf9NNHyG2vqBl9qosgfeqs/jCHo
MUzqKVmoIiC35PtBYauCQ70QBBGYoynk7gCiyn2i25D464pviZnk8AHdTUjC7BjDo3p82CbTkSs6
9ZCauTHSfc8EtAW8/7ZLGSD5qWxkbhImnsI56P7Kxmexssa0c+QNBev8Uen2FoGKQ9RnqTvJ5bBK
5eyHGiF/iFNpq0blXiWREyo9v63NSvMzjWHZqIEO3qi0x4JST0IWvKFdxnzwpKLsGBXJxp6GH3ZW
yceqL1/twuBrhWdm7RhNt2FtBELHsIyhJDiY/U5vQe2OMsbojZGSeAUx8jsz6oJRy7RHSXzBeXCx
VVOMv8MRynZLnynTPI652McaHqlK+egMDOX+PB6/SWPyXBEz8tXRhigiE9sjmYxt0snBwA1+KLuM
HzAAhv2MjMMnmvJejejPlFZtr2kK/U077t410rc3hqEecTSix9OXPFTWtMlcm457EqC6gfm4UkkP
ZsMhtjz1au9wRXuuRtDKxJaxtYbE12XeP6TDcEjDNvYZOH1chIzVjk76cMyiSFmTkdyTqV7JuTbe
Gf2KWJm8p7kt7TXSrhnu994pJYitctaFh6JN0VRtD3ZcyTdU0Rm0KwbrkMVG6ps2HxzwhuvrgnKo
A/XSmpjsfQqx9yhPi0OR000U1/0PWpturUrJXs7pa43KXwDGeHnXRSuUcaYjSBvqu84enKrp6JYZ
GAgw+6nQ3Wkco1XagqtbS/tDHw9eZdTOhFHsnRLa3Eshvee2XGI3XHwZS4bRnjKaAmSFt2NhGvCU
w80USWRTmX0XxKrGvcJGtScxQdyFvn/rpBpjj2OUODSsAzK05p1to4nnyQMlPm1YjC2LonudekQ8
UzfardNMBfWlsh73adH8SHXllaWMIfDNUTPhBEKVtNPWWmmUrqIe1dSIvVIr9U2BqTkwpnJ2b+nt
+6CUEyIZddyNq7wqoz3i1npXWA8SiLwPMTffeh4VjhJXaP6iuOj2TcvXGcoanpSl/QqFvmPTmkTo
esQ+wC+xp6pQ7ZGjdi9X0zc6tGCOaEpzNfU08fOul+8pgom2SX4mTI4OnaV7EfLn3kkQMe8wbwy4
LzF3rdzc6XKTu3ZCABDrRm1fTNavqCDNkQ57cF1FbTS+MNMEVYPFLCeNW/DwBGMqWuAm6pEekcdx
l/QqKqoDK4JMGsJtBhc8GfnoZFU0+SPrTC+r0srF2NgPOwrRNqufNTbdVHFve5g+NAKkW3uj/CEp
UeyyECTOTGvCHTi59yxXcLLK2vRtO8x9ScoxJQPPBIZTxW2sQts3OBB5RuGCsM3sCtz5TGPKvtH0
b6OVkh2p8qdKwzxRTkenrQZXCWnl5nI4uSRKK5/qUIRTzeguHQnYWzhchVWmrtFwO7CQ4/cSq7d9
2oWBOaSPiTpa25YphYv2oLaaLJUf7IH+Cis7Ww3cBN8Lk59zIzIDfWxBz464otTkGyQn+Q5aUpoT
WiENmG6ETmp2NHWKqtS8NsfgDcl17gMUDs5Du1X9Sq64T6v3PhFgjvL7GHJ9p8aYxGpHTXNYVowO
VVrmWLGZP9rU3o5s6ByGAX5XMadfIemSXU20ZFdCodCJks72EGOquMWpi0FkYxMys1/JvLyvTmeW
WYE8FO2mQeXRbUobk0HiEHRhDqkA9YjqVbkjEcEVPlY/jHrKcVVH1JsMD4XAzqkkomxRG1G2wCOh
DG1uszjOUWBiO5HWgl7RRvxYYv8VB6trmu3Ud4lrwyl6yUCtfU3MTTIYAJaIsKIRXyJQ2qT/Q9SV
Lcmpa8svUgSDmF6BgpqHHtzbfiG87W0BAgQCIaGvv1nlG3EeTj2c2OHupoTWWpm5MrvAOVeTGgqj
q+ZYe80DXXh8NRirkZ9B4hvWtKJq4D9NXf8blyDtgtuoZ4VNVX9Kx60djmOtYNQ6McQFO8F6Xt0N
aXGN+tjktKHAVucuWeVezGw6zSHCcybSq/x1V7oh17tJ4K6MtXVPUVyZVMjOhb5N9Zf/fbitwJqs
aUlmNucQsHUsHLeCxn0Z4a1WuWMRLLCrCVe8QDzx7Z7xvs9GWW9oh/XPedPhua6DD/DRzd53ZnEw
0XY3AOoect5Bv6vfhk3kzgD1cKm1TafWrh+VWNtUs/pHLABlupEUV9N7zq6jlc0MfNnuOqI/GqRS
TtEYl+Pz/tXKzJlfJ11TJP12YdTKc8MvwYhpzon5UiAmq8sAzKF2+zeCnpFuEfuQPMgnl7JvlDS/
ZuEGZcyGIY+2CKsfdP4HwN20g6lhhW4OuW50xJ+C4TTs61QQoPZr787vglW5ad36Iag6xR4OfrNg
pVgR+X2US1PiznA7Ja9uTfrD2LZfr3LUQ/h9MVOPlUAz+UesEd8c2SQXQLZrZuc2LOWMotL0LRSH
9pOZIbwr+oVgy+Xz/98xwJmPaqZtznRoi2ldmyv2N/vdbIfLJu2864bhaJfIO/b9d08HrKx9+hNZ
TqekUdCttJxeo4S1GDsmtD6WzTcSsR9q65vSSfh0qlEp8NX78GSq9UDSzeDILL7S+0Bwmbs1BSEP
b8K3yR3/2TwWn5zqzarRoPukw3nlWHyCE5jK6lmLW4ANR/1fSGf7I2iTY+uxs1WB872KeVMsWM/c
I06KXsOhhqkWpfW9WfBd2LGfv+Zw+SVIIn5FMTcn1lJ1niuuziKgSAs1aF0S3sIvFzVDXDwXm5yw
8U0QaijX7vDqEaJl+iJYTix9JuNzVdVHEZr1AET/fYoaiCzjAGSkM0L6ALB22TXPQZCYEGkYcfgn
jufxaGy1ptrGM14YjZxzP5j2kZ2TQ+NF5VDFuT+HRVjH5Btp1JgZhgsXgZnnGA/kHqxDnNZiJaC4
QpbF2zrgKwnLBbGJByqWd8y8DfAbBAsgxmuKZI8LGaslCrP7zhMWWxZVd0IzJjPFm/jSREt0ma2O
YQSvEW00TzXoOGQpwf5kODG5AYkY6ilrJQCkLVbBNxLQMbNReGeItLmwYGqytVKYOaF7KdYO9sOd
BzOB1WfeaavHn4y7wwcL5JUZCLuNaMx5dmI4dnSktJz69y7B2+NNwVi03Vysa4jwoaUTJ+X12LiZ
6ABkuWf5GgXdvlmOuJbctxnLLPu6iws9+VhgRGl/AOyvdv2gIQJYJ/BEqs+bWWNrJtGwPYModkd7
QObDKPnZ//H36D9JiXu/+HQ3+DXP+Szrm/Qb9zgx1z8YlYCh4p9zH7g7Jbo/SlJxeL2LSzdAWQOW
wVg5H5O2eXvdgILDDL4RHUtDD9g6de1UyEXCALuOvxHmuGA7ovm0xLDrI350eZICMIJ73ocSLGe3
xT+Etx5bXfmXanb8i0/q40oGdk0QE5j6szqOXoLoaOVUN4JjMTFYq5E6vK/L6Byn8fdghvhRdV0K
qP+PrOX45rEJGYoG4qdJshE5fwaR3kSoowf3Plk1XkpaDgfpcDSFr4ECOeBadtOzHyTIQ9pWHp9e
H26NfXZeiTH1oZd+w0IL7JenJi56ymiBxRAsuBi+nDo/dIqWgwd9ATkSD7eiw9Hj3Uc3MDunJLQ6
C7Ze5lSa7uK0XX/xHXLBsXhvkDa7DxlYW109kQTQBoUUa3US3EF2G8f13Fvf7oyvcR69NrrwFT+c
ec1piAZyYbOpsZwNG68c7mhzngRkgF5gG76t0ztxdVUsDJOApR7DFzUuGVxgq3LT7D0cZXcYB3vp
PMYe/eySuytnW/ST99O6yy+PBM6/rl3KIeDDo+f+Q5io2ruMtDvXVuP7NOnDuLAQyW+i38f+UH8s
DLL1CHzjqyGoomREFcCt0rkIPB+6S/D8+ze5If+8rWmJISQ5crbcXsWKAhY7Tsl2R8K191n5v0GA
xhj0zfjdn/pjA1NhWD8BXG7X5SSXrTuLMfzaxvmnFl2EfzsK8ipYq30t6FqOUaKhXKC0GCv1hp15
pGVEjtnpmG8naacPOYfTgYzbipt5wR0DfvV4f70ttuVzWlVGHBy+7ufx6cZYN9FOVzFMx59XZRSJ
/2YRXMeux8DC6YfYpv4jiCCFSabDRtBJ/n0zR3maGJku1Qd3YTs29FhwDhaoxmi4IGjTeA9dJ6VL
cBOjnW6OiCnyH2b0M4U98EV0zm0J6qPHPKBmXGQowiH+ZXfJEjLigonQP9ABl0i/hrvKW9CIb8NP
BagL9Z+KPUOA43tHRn2UuGq2QN2d5kwmr72ExIeOCLHBZVJHXqGWYUp9Dgg6WYVz2j4XqCZLKFx8
u2W+V2+ntumSjNbAShRfK/xuWBFfovnGknDYxRVvaqwi42EioqUCc9i4//Cgz1sjgEkv7XV1ZHca
NqbOY4Ow9CaJLmKcymbYoiMEEvUp6caic1t5aWqnPzkeFmJ1DEaWCdjDyG+v2r/wubCNq1PI9IoB
MSXI2CP/oVHGIFndpQaWYme0zcQZbWpDjXebzBKtOpolr1+cK2ZTzLOIQXg2d2FYYyMhYG5mVtxd
SZQvoVmuSyTDQy8RHIPQUHLSCcQZse6hbeuGrXCAN69o1ilLG1KFDz26XjawqrkG1tlzD4S+VMk9
3JKTEMoUk9vaImrxFjkjSYV9Qm9cYtW+Jydg6z8qEo3H3iEQ8GE/fe+5zq/eH79jTSo5J2DGj20L
/2wxUrSAFStGbbaPaAAdETyZdQQzle00HxE5Epz4TABc2X79SJ4RiH2znjWW5z4EqlsTdH5un+E4
00Dlo3ZQCjlbCxX3GAFEXQDBW68SW9JZ1QQQ8z3pcPy6VXDggTqDzvTSoRZTiYl1u70+AnCDNz/5
wvOCL4ESVR649Xb2ngPya0pWtgL2quK1xQNa8dKtOGi6sgebQM5PWOicfNJ7h3AIimnW0X6ImV+S
mr/T1gPuMC0eDhzHcq+wWBib/bAvkBsz5iFlTtbXoKbZFtMbb10kyHQWukxFxBHSlXv7rPKqZ20q
hwBNig0ztHn+FYIO98roqvcbeKtxdAR2eWV8YC76gyZiU/m3uYvDTyRUsR1VGuoVD2lXTjQXUBXo
CwHyWXfu9JbwNRdyaN6E6b/NYo3T17211dt19KzcTzjtONUROyFj+Jvb0qYEKseguJAwBxBdEuTY
PirJ7H/9r2lymnrIRy/4taCNQBO76S9H2nd/vXaD8h6KNgl0IVGUMddVB+YrNzVBOGSuWwGoo8lw
nIQEkql2r4HFh4hHUbben6FPp6n5NQTuHXM1vUdRL4sanFNmFg8vBs6lDEpW9+3vuFu+yFg9YtfM
Z8Sjt7inowAAAnXOvcbw4s/QIJInBBxGui/MVrGUejI8Q4YwY89tk2mA4MuFzs5bF8o/dgMyRuw0
AETYkxbOcu2nQkMK5IsBIJ08oOh18468yTHTiSb5DKH1EbDqDlSDOC5OVGXOQONcg3c/QTl1pRXi
8CCEBk/RrFWJbds+HX3FS6b7Kcch0dkGCuZYm6krozUYUOkz4O3kYqkYS+vJZQepsOvq+OEs0tk7
lC2HAcVOOcu7H42YPtifoZrfCKaYAv+Ka7Kl7mugJG4BRYgtN9r6J1Y0Tt4iAfXdhgqy5w4gSNPN
8hJ1x0WN49dYV//i94z3YQi9F0zeCxtz99o4k0nBsN5aI51v0gbBKdDAGJNhyY2GnSoN27asGNdp
5zPok6rg6DDnh62G+ALhwAFuUtaZ5nOi1TlqKgqxETYIk5Yu+UyAkXHjPHobiKslPRpLU+29SMZg
lDZUYrfGIWp4VXTD/dVrqE0OwLEqe4+U3Tdamx3vhJN7Tty+6fWGaGwOhIsO/70xFveYNEmcEvXk
wZZt18TNz03VMH0NCQyF/fAwBs0O13h3qvhAU0lCVRoMViWy8v6VTX8fSVMwf3IOg8LYpaq2z1bh
TmiuQ5EDg56B/1uYOsfhfIJIas0lRsTc4QjQdUe+7C247UZzeNaDVS8bOvKcLoqUKzLh7HrctJs7
I6C1zlM7v2vtDUopkq4kbo+hgGFVvGJphDV9fV2UuPkbLZgr6cNlus3CuYXRir+b5zjCxnZQ1lOM
Y+ZZlMtpaEpfT2LfJtWEEICgz+bWOHkHK/pdsxlUX1xIexULnaIpP4Sb5Ad4G35L1GrfpsjkbOvi
87z9VJ76MJ7/ShhXBwN9WuF1iN2ue54ZKbas8ecc9E/zDwTpPG2bsCvB1oiTT43aaQ70yyVbnI4V
ku9hcXjSPChtFJFd7WHaQnMVlP9JwWBbCaQiX3HtFvUKSFP7wwoQBy1hM0q7G3u1ZCwEd6gxoZ8Y
lW8UC+QHrNs5eMz8J9J/4UW3RnwH7FBAUBS6lxAwTC77CNhnm7whCHPMqK5EOgYebN3aZcp0l9Cz
WTYHanw930LEMKdTDN/lliwkj61pbwkHGj4ErCuMHaqyBYPbIhv1EbfuaXRS0y/yM4AgMY2Smpf9
kwBrkB2+k3HXy3Rd5usygUNkrVtlYatbnFgL0G2CeSa3vVeuk4NZcrPV3Yi/HaURV9dCu7yNrjzJ
pDk4jmczLl33MU7yQKYtB7TfpRX6/nOvJIjf5jxj6rU9M7jRIMFaN/ZFGubkI1u7oo2Anjb8EHRL
1q1esnfC9bt2MaDxoXosaIvfqY/ttSaOPzzzTZBxPPdTH2ezWX97Qyf3EJRD5IhAgRxYkDkm46ci
KyxccSCKMNRNyaHvuLUzfSdt8J8DCdXRVupQC+bjTWNRYUYGmJq56HT0kuR8SEwRCfRB3agAoqMJ
hYxu0IcmnN2D6we/R6b5mS1r6kd9e2xrRBcb/78V3nHe2HQIb47fFgyJpWSLPQvm5a4K9JUl0j/B
C7lcxTaeEgKyUI303tsSGrprMnbfJkBYmFQafXTMYHM8UH00DncO5EqX+XftDO5xXZctrYlmb6+c
5mDihQxdNwuGZtk3cVVGwHJfqIOrwMHRkOCWDvRJNBKxjwjbm1eaQPQwmDRipiuh5YDYRUpWEEkP
HgmRpzth5ZpKPwL07+w9kGBbBiW3u8MC3g9ptCqwXGByf+EijTo97iZ/Yw+pfC9l0BkgbXJe3lSL
0bNdxM76rjkbik6IwEMcPlk/CbbMGi7kYwQanM6A7nfe0vX7Hjz60e2cJLVO0+7XGFq0vlq3O7FR
lYaBXffjUEeApGts58jey2S/+n5BqfghoqE6sZU8qogBJt/q6oqpRGcDNXYHMIRfFg/f17jNp3YB
GBtO3vrEqXKf0aW0lZF70JmALRwgfOt6G8AkHmGLjfxiVHVCEwb2D+twzOMe+hs2YUjh0aOJj5qq
6AY9EaJgoMc8BctMdmEQQWkwhnVKR/yq3fB9Hdr+MjXQaEBDCS7UCqQCbs3N84Zb5I/em+bJnzGg
KoOyFtwwx0a9qkC18dFbT94zixx+mgIoSOWnjEXrRYTLP2aukzOV5CsxdMrDaFOH1sUNSKr5OIjR
XFvZ5Kztq8NIxX8LbcCF98sTAp7p4dWL1DFmjr+TR2tCAPGzc2w/nWS7AXRzv4dSk0x5lcGTSc5y
aPUZTz/aYZ1Yl5MTTE/s/yvoXDSedhSpXYPpaHtFd0Eg0YhIt9+5AAL7refnrV+dkmj9jh8y5Qus
unfR7DlHC0o1DWF3cZxnXvgRxv6+RmfP4Nj7mgAlQ3BHzMe6HIcGf0FU87PosmSdWNnHXB7EczuN
ujzIKkPW3GmZBSsQY82HaYkS8I6t5/F7HQpZWmBaedwKv+yWEMMtV/NbU11QuqIz68Z3SKkhAPXG
9s2HFuzYxBPZWz3rdOtaeEOCyqWzax9D5RSvmUm2m8gE06jOHoJhtF6DK4wJvw29GD5t7xZ0A2AL
jn2Fem99yKj39zKwbcYxYd5fXQsyRAsNufmJe5uTJR539o2jVWrpDKWFzy8A7eYHlBVYdIeRYh/4
1TvvVbnxR8vol5JSX/mSxBmF2PlW2/Y2Lj2WSFevvtYCV2UbBs/TmcB/tYrGcwWDIVA65I16/XRW
q/AK1tBHN0/ODjoLrIG40GwzDG2lr5iPL6I+a2GSW+3CqM6iHy7BntJbw7+vLNjSVqp/oWptc2QC
zsfeC8V3jnjDQb0FzioffDmEwTgeedfYvCahB/lDV2FEiv4JAMnds2CUwWll6GIicHKgasRyT6ad
6seP5flz4jrwjzNPUHMrS57iT3WhlGywE4nhgG6H7uZXwkPNAZ2+qdgeE9O2+y6SgDIqXDOAyGXU
vA/eCnDAjByiVAh409XDHpIS/a2Db0c6j+iMoGNrd6MYg72cJ/fGYgBy1Ygth27dfgCYPBPxFWIj
/VC17E631e4dXlTxpg+krX9oJrYf84Jy4bu/PdGQgpHau8Ce073A/fG4Vitmi3ojFw1sP01qhfhm
CKm/JdPqZqANCoTSy7IHrPi5IoQhn5gyJR4MLAKfkhyFr2lH1wFLaosDgIHP0JMv0MMs4WJuvel3
oBKQQtMP0I2E9mICgfNUaeDzAGqQZ1LVucvb9mQlUHNMu73DvXyU45b343aWk6eujo5yM1f0YpIa
ULFt95aS9o0s8ZxJaDgLPjotopmD4Tg3+s/qcP2m/GTf1N2AdfOn/1CU/IqhsHpnte1hv2B2tFZI
xuXJB7GgHFgQ2WNEFU99Z9O/YKwOQG6qGDyIFwLh+FNIRUKhdtPazOmLXpqdaD0x7QB1dMlhcF24
/4zhdqArUBw+EV4Ecu4LDxhgGlmnQh2bp4wqOFYTNokDOFp96AdkIOtIDPh9+JgmT15/WR9x8zEa
Nz46kfq9IfflfcCCSzrz9Q1EX3IjNASt2Y492JuQnLjPzDnq12tooB10gUWlldhW7AZ4UKeYJAp2
nY1m7ACP+mocB3iAD0cKfNuVlOQWof6ho/brvDKh/D64OPlN5xxGZcgdZfQ+VeApB93xrH02fbhc
eKpVD3ESGKLr1s3LX5mYfigjk6MfKvi/RMJNnXUEvuRiqG9W5ZVdDLgp8BHm1yU4IMSNhhIqXFnE
AJ4KqTqTrrILry9KZ14GUqgGJO5Cl2NfddMNyhTIppT188aLf9cR9Cwzhu0+6lFYh7Av/2LhEOz9
MU+w1z4/IGTk+1aLy+tw2b/KJcRLJMTzz5MUInNrUNH0WYUn0TwrFhm/T7bxD6HXi6uv10/YeZCC
2i3EIuiIbQuYa2TGXy5rIzBYgDgXh0UucO6i4B5DX9XvbOX9NVFAKCILKafxgvgYRwjjijqJnQ+i
JMwtaXcSM8DfaF5BcmDxfAoCgBVQZYEwJBdRTUkZ62YE8arXdz7PEMOgSxnaBNSRC3jWi+L8BVsG
A/4v6ff7zpUyf8EfiJxYnmeEoVPvguuWQOIWihqIDirktQt0vi1QHE6gFM/NSAE8EeLsKoGVCqzZ
X2fixBn3VJN7CCq8YAo5LG3jnGbq/ut3S+5DsA+oQAyHvp6h8tBwxogVPSZYGSrqynZ7k8RnPZE5
ZXQ2Bzo0fjFaaBSN49bAUOrwS0bs3QaqLxxAKmXXOOhVN1isJsGnHoif1Ws1Fcni/WYANnTKBpW+
8GTpM2TBccfBglNEssh3+txqf7v24Soy1bBl17bTPZ4NPQDImPcLLtOsUzo5zv18jmlrL1OAcC+o
ZGDCRk8AZJ50eo/JRmUt4dVjtO56BiB+6nCZnPSa8BO2iqKsGgJ7mTfepYhLeVR+fBqglSz6VhW6
9R+uib80lBtftVuzYwj5Buj+EJdIjGUn2XqyoK3pgYdhr3uLILnsl+HNG5whw1dD0Fmo7g7qYimT
ztCS4vSfIFXAb6HogUYz+hbYs5ZaTGIX8MTJaDIteFbsHxViUIqWoN2ZXhR+OJYI9D0OQDMvgYG4
BGS/OLjRRtMphIxl/CJmaNET1OLaTu/OavibjsweC22mgDCN7rAYwwoP11HpglDHt3CilU72yxbZ
fYJF3TxYPJ2/zmKieJ0mwYBK9Wyww0qPuc8b77gsutTErf9C5mDI+t2U4Dm7+OFFjSDjfCByKr3w
7IaWXlffvSvk/p0ri+67nwYOTVKYo9oGwHtQE6bwEj1rBqsCPzd2tTgO3Yk+VXWet6oSSzFwb6/x
HRLqJ1ckCH6Dytv5O376SsHZmuIFklB+/P2VEoD8+8nT4Mr2OPj1Wcxr2bIIGusVJQyE+bwb9gBp
mgzgcJOPMRMnp4XC4dUCBgFwo15hzzCB06lw3esLg/Xdas1B64SQr9jwYJ+nre0ghGjHxyKt2YX/
vEbAmeJvDVeuz24V8jSRoBIjNn6ZytyFX9f3bX4KwEFYooML3pcBvQcD/Om1HTR5GqCyIc4bjyr/
2ri75IkU0xb0bLeBtWtCF5MStop9otyHwgiJuDK5a2OOhS0qNlRYOOrET6GYRJuATWSUn20BrsuX
JR+d6Y/EccrIqECdj8wrOsH3ONrbGQ51EJy0/D4Cyr4huWNJBXrBolK/0VOw6+sDvEa8CwgeUDbN
VVRuQ0wukEtNZ6mywQ+xptcF72i8imDekrsWbum507rjLWREL5lEGFTNaR4YucPuassCqPNKhwxQ
MT8p1Rbn+cQcZvIN9qzABNEOhBF0GW234t0Yn3I/aBZDXj9MAu/ICkCc23UQsKHO/gCsDBnfhgD5
sbpPwvsdzOjVl9gn2QSoFdt01XTtW40HRNefQbcCmIAR1xFSwuoEa32eduCeStKcLR+G+xBUX6T2
vQs6X4S5x9OvClrdgnmizjdHARfB9Z8Fzgi90jStAKXhU2sDH9py/sSOMTYEePzHro/c0rcAySyT
J/znQzlHwy/73PMzz4/J69DKCQWdJS87GSiIa5zkELh9k4KGqNOubqu9qh1z9wS0zTHHmqh5VJZW
JwBNJhuIRzJOIroHK+hcVYO38YU5eRyoM3GHpGgn/48h428GpHEXQ3Kxq5UbnjvTUiyqTeNT8boc
g0a8w0AdS5Wbb36rwa1L6HaAnW0LeIc+jmjaOFTnmD/YyT4/mqfWi0zjm4sREwJ86wDRathXD5wg
Xocr9Hk6x8iEESNWW7EAdj3EnbaPqN3ZZGhRRmj8tdGtBrEl5uKfbo6Cy1j9dgcWXqjE5eA9P5RP
hYX8vf5o2RrvF1Y55eTxNvVdvOevD8IjCLEd58bGqL7VIkQKLBv0/iVcbACNppTq5ADliCz81QH8
8bxHG+kCVJpApHQrMtDSwLEtGhQ8wZjCO6KREGAPG/SBVDz8GAjZWL/XAVrzhuwgs6XXIFT1flHD
mjcAG1zCzDe4P2BkXPz6RKWCXZ7rJ6W/yWVPAI2UYtSQThh6VDbqS+aAbDcyALYTi0+wZ6ZEIODe
37BCMnaT96NbeNrIuNqbcOz3EUGNYdhK/lLbF4R2/5KpCaDI8egj8UG/OlJFO6deEbi8QLm8mRG/
V4shGWX+c/ah0BhAyezAQIflSr3Sg7ALkr6APnqYSgMyNmXQk75c4Rm5682wHe0E7NsdeyyOJBOo
+UkDV8PteOcBmk8+QDVq9MBLA/wcu3n2eRElwxkbAYBLEtvjlQj1ZXWDh0K0S2eZe1iI8jJcxaJs
IZiDsKXe4AWh3ZujXSzrgs2xUXALg94HR7WYAxEzzASkhCBsjb3CUp8dmx9YjBeHFjhe2k0f6DLd
EloeXqqm96HXgpZBWRkdsF5n8c66No08+FuqSUOmI+vmhLDi7xTH83OQW11s2PzFgnJwqivD4dTF
u53ZknqnTKt/jUEcnVfc7tmTl9mN0fqfbtQPPQVJDprLYPbj5oJOIm/bBSCHCnavuXtKSHWZts0c
uzn4OfK1TuuKht/tYOEy2k5QWQXV3UuGUgbdz2hAS+mGghx0493Adm5vnU3STQxiPyvU4Yo2+n1h
wR9LIv+dQogEJQH90/PPKrHLWXBd7YQXvi9gidr1iS61sXdLLl0X1juGEa7ontdzV4cVdnr+i2cY
WjnODgcouVUthlwbo7MRPDTQ+4SsdKTjHzbg3DvclfCFI+FHbMmUBTgc0JIv3RGbNGsBqCcqPCIR
JbNu/4I8sBBUEFwrBooNNzHx3mshcXxqk+nU7Vd0Dh6fxJXUcTmHBNC7NMOhRehCxo1pSlWBPZQG
fAZquCnAeDqQClbbYWb2bjxqbiHkSxkkwVGJ2cfsxom7bwRCtgl1tca44UG8+11NT/UmrCZvsMgl
j0aoD78PYFoE1L2s2YBE+64UGLQzFgzbZw1DKhxVa4+2HgGwxtUDe12f3HI39z3R53D2Dd90D4QF
M9OHQTdxqj0/7RGTsoMPr3OFVRqsB58SnA46qmuNaO5PMIXBaWjQibbLdsX/MPPE+rPS5imqI+vh
JVzfFnkKLDrvfluaXYKJHS7yL61jOOtz+LFS0Z9rDO3ndQF5yExrc6wNuGffrNOOYZH98Lr43QhX
M6jss6ohyTGxuDZxYktfxHEOcBOSg7gL8wTPMOWvgzpb7I6AnT2ykHqpYoDcHe1URc+w6yDAd5/+
zl4xrgwsviPIz1cV3N0IvlPj0luiIUPAz2gx7NJw3wzrrZI6xt4th7fYJmFMxTuExzoM03nAt/tr
Em74lAJT+cQ3JE794u0lxUY3hMdOsSlU4dViQ8LyJzjLVXILfbLvsah/lEOsL10LwL2riUklx6wE
p8HL6wOSvagIxxA4cSVcg41e05wgOoPMxujjhOHI0mSv13q6QV9QZ3OX/JhoQ94Gzj6GzeojWed5
T2LcBXqBFq12vE/oyJfMC6efDnCSXevF5AN0vHNIeoU/YVnztqNxv+sXxDkNgTgM/vxvYDb+Rmfl
Z7Bicf6PuTPZjhzZsuuvaGmOWobGYMBAE+97Op1txAQruoe+7/H12kBklSpD0nuqmSZIkhHBpNMB
s2v3nLPvRk2qY8VQ2qmaL8xDLDddMBXHtAB9WPr+y+/tN31aDMiJw73wu0mqI1yBaOhe4ArSBk3a
mOY+hbWvkayvawzBvRTaelFsxOTfzEp4TOUp9TNu8mPYNNNKaH61xf0kT03SMXqhjduD4W8D391b
syetwSG2HCuJSe/DEEu6DzHlsHyUlXF2yHrhbNvCwCgzlPRTsrb48Kjmd3EM8cCc69qpO7qVW11c
O3wfhUZwfaD7iOuLwdSSXkpVts21mS+wSI3z3HYr/ObX6OPOMMcWU8F/XHx4IOfYNwF7hMz9XPoM
VTwV5e8Pl8+xSvQraYbPo1YkGwvTwj3U/eopJsxSONl4sxtQGmksD2lff7XF9y7Ww2+9XVlno2Ai
gyrpa5h2ycnf6z8Kv8Qm1BYo6ejJ+RSff5/Y4q7MzmnByyoGVlNWH2w1Fa5oo1P2yc4adeoaE23W
6epNV7VEWF2ZxizWmDQ0yVmfVUttVM8MHCcJYI27EwyasoHOImMEPxNnS9gmbwl0xnsSMY2lRZL4
K/NCmeB9jO4rfhS7tL2D7MZ9YHTmOZovJHFqIoG93GZpFR2yuT/rUp4cx9mMGkKZ3WHG+6lrNCdc
z98ansEhOKi/FBFt8wBpc2USohBZcQkj6pnFVTG3x4TdmufOBVw+Bu0bxcUmpRz5JP20itLqVY30
owIRZPcxTOsn08LM1m+wise3IvXEva8L/d5F+kaOGJhrxwB6ZA3RzfSd6LZ8pDFudWX3pnN02qsy
VfkcePF4tWxvH48+jy6dGkY+dPhkNXlqme4Rrp2cHVebWQFkLC+1pulkPblIv2f/EQbOBpaZwpLx
aVC6PPKQssmC9dI4MN04kms8wJLmU+Lu0aCZJGEG1TXr6zefA98YDURNO9rgGoYQzW/i743yr6h7
u87P63tLgvkcmu2P1uW5Co0Ccd7TnxhAgGW5090d919wa5MyuBmDuiSF/+jguBwTehYvfeKH514D
ljdE4BFKA897PWdi6wRjXyFsf2vOq6jZUNJVbrxpHRyBwVy9WpOdnlLNuRXe5F/jlP7ub++ayEhS
MUfHh/ThFt8V4oWTFv6hIDG3Duc+nukG3ytzhNOX4taPu+yRRqLFNl8/CP0ERz0MylUOUeNeDfs6
zuVziEp2dCJkgCLR3AO+2+FAiNi9J5bB9AgMN+Bj8mOpe7x7kcwu2LyBvRvGS+hEzxoA1Gc9JnK9
9FgbLxKnIQEtl2Qxxwet8rYqMLv1Em6anKC/4y7mkQAbwpxm3dTqR5MF6alPRQGBua13utYx5X4+
nuidQ7Fg4TegySivSaH5l8DkpqDauCqfuaTOQIlA1XVYzDyShsnKLpltM2An+0Dfna596v8aicdw
5HbSO/qztv29qUkXgadOPAJ99FZf/OLJwgcEKtZszRVQN9INahPqSt4JBm+HOfGVlK35UgPFaOEH
bmy7My+NiY+3I2/bmG8xSZS9HqfOxXI6h3jo2ewq7YwGol9EyQpP5uugFKfyLrroo9GTxNQY24K8
S95kvErHjp9i1FAoKu33IjFQwF3m5aphjnSFOiFMy6FEtWT/Wkc1qv+ZA0PBcZ7OyhLvKhzn4AFn
WSkadlDP+3w/EG7kn3H+LWkBIw/NnpruhVgVTupwuE5VQSgy9ncRquw5wpRw7qzCZ+13oeKKynPX
sW0055ZzH3FKABuEERHly/rdT1L/XNc6MROcBFbZjDUqKmYMvKP9yi2L5uoUU3P15ktV4G6WcY92
3kedswkaie0Z8Mx2tLyNJXN1Wi7G/FGsT4TeBlSmlczDN9XZOItbyyVPm2xG6TeHIBh/5TQyYTCE
qKpuyA8xsxfIMI5rdLDPkBFId2Ul9pYiz+VsHdACzf1XqzZyhliyVDYY3raMF+BWnXvNTprssglM
YEBTadMEc+Hn++Yqcaxp49W62GGE1q5NZMutORn7UobFdtTVmyz7lFCseKEpDdZM4eThzvE0Z6Sc
0I51Wg0ohmmAGQ8Dm+sr/XmoWW7csZ8OTejoK2vUu7UA2pSXRY0eXmuYODnxzb4RF05QE8XtVvqT
eKafePGN5rCkL8mGTqsYkX3dT4gk3AH89TbXviYCyIlrTEQBWNUi5q6SIron+W4KuuLeTMFhqpPx
HMxFqV2tBYXxOs2t6KjJ7E1IODe0JssDafXxPJQ4TclvPmRQPbQejW/xmmZVYx8xP/SPyuwPmjmd
dUIq+BBh8OAS3P1ei4IfuSWbO/GEHzUYlTNNOX8trM7dewGR8ySsv3iF9mygj77HQn1j4wExWkKC
wly8zgpx7EIlHvQH0hXgpfHakt3rMTWxSDTjLqGAu4YTuWb2j+mYxgyjIYJmbOio/xgqZs1q9TEo
a22PAwimeujEh9zyHop1TSduZYwVydZh5s91ovVIQjfE82Y72dJ3ayIz3zsybxHM5GfWRCl2hJb1
gpD7lsYIAVM8rAe/z9nRJXHEpfpf3rU47qpN7NZM34zG8TEyG7oLXEIctpbQuOhekyEn4tnGd6zI
RONypkgDtzIPHkvemqdu+mJLFjtb1975VeS75d6ZmrOYHI+Wb2xtoHQhNmb/wLNb7BpT4S8taeZN
dneZQu3g5N10prP3IzST/FDIkRKbAYe3sbOyddtjNxFJHR4pJvf80tUKR2Kz8+vUeW7xeA/UmD0t
aA7b1bQCtxW8tAHDRHu8M7GbIyV1VfXI+/xn5OHxbgasVqmxsfWse7XHuMfRRhNO6naLfYIzo9Xa
TMmtouY+zivwb1cQRvMfSWZi0swNVHSh6HEH6h96W8MlM4dq3fV9vwsI8hJyKb4gLGRH3UvzrWXE
wS4bggzqUzStzdYaT6KPv2takhKuCxpMbG5/b4mvwqfPbxZu9lUTW9rFrEj/WVnLqtu7xnryYGHU
bY5trEr1jWvijbJj+l8pnDb6+2zuZQeqNFqrUvFgVzaYIStrgLAnzUWNPNnaQOAoRsja+12vHerZ
HFgVkUYRkQUnUSBKkXt0aOG8xtI3bqginzE+3ATH2546F/PgzFxY6Avw2YYDHsSbP+ntnbPzatnA
K0Bea6GlgiB1Qf7TJhVLTOIKPG4AINW0mwF0xkb6hyo5Zb2RPQg+y22o6uBUzitu6/TnKHUGIiO4
4d0hjK7j3fEqJAgtjM6uHYWHIezPTtERno3LahuCcViPNafHBCvFGrQ/K4XCruAFcTW3xahKm7Td
iijr1osGt1wMAUeCWV2zPvqr7Avr4Y6u+cjq+M3SduiGNlJ+0z2MoH8SOhtCmMXx4XeoSdYxz5Jm
vUoJCx9zSkcL2muGjaRVblWG9pp6Yf06oktPeb/rUytEOlfRzqRsu8Q6lu9CjP4+HOGR1Il4F04t
9/08pq2hK37TlEtvLddenCKsT0v3VBhattHMIV+H+q82TLaIYv2nhtl3Y8640mqWTFgkIPVpiuZM
I4x9rIubUIT19JqKhJPj1cUWi+2oe+4SjeAQjg+x9zzxLeueewJHT5ltp099ypzzVYewyXaxjVqc
t23aWyd4dVHG60QrLmJGI2i0zK7LJbfdvz7SJQ8rkf5L0jSCfD3vYZ3ouEr4TJdNtxtSzDeR1TZn
elL0hiPRvWh1HN7aKv9CRIRt7afRQJqtLf5FRMlkBgYpOHs0LhiBd1pO7sBxKNvbROJiqZW44LWt
H4VWi5Ve/QRj7F8zdqdrVGBP54CygvzYPCRy12awoJDwCJOhnBcYkzTj6FOwzIFFMQnjSSHxjRVd
giaOyk3e2flHyp465aSDCCJS7ts2TtwUO/9ludAE/usjumQEiXiQrLnPu9TGIRr62ogVnmkO5Ef8
IW+yyIeTNyY/F6VGGs3P1Eyt3aLPdrNIGxo2tqEI/YzG4HMAjOdo9hWx1/koMSW1va68ON+3pVdt
qpEjqqOS74Vdfsaa0Zysmd0RModHz3kKD3N8/8nQWBSsADNO716X1704wZaLUymdXYqfbWr0m4v5
z0+NdJvMzSrZEMiVjGU1hRfsxNCrDzeqDp5Ft9jMG+vcSwIQTbXCUM6aOKjulo+9ucsBl6x/L5uK
HwdkiF8/1T0Sow+sphn5nbuNuoP9+sHUdf5nusRIZBfUAQXQEBrBt8Qzok1NlIK6b1ZeU+uxeDLx
I/77igxnjegl1nBpGMWB0BZCVGpfGJSpDoUovk1usqnLwXtm8PPF5by9ixoRHVMF/MitxV7GWMLI
kbFh0l5wLdJRiLdINm34UM7rNOj6FyLuSNjwCZgY0O4ry//h1VGwtfH/bPzaKF8q6rqtj7AL4CHC
xaZpNYU0WtTvl19b7R7TEY6KpvmRIg0UVLKmN/UvUJUwIUANfSbNH5/moeW7v8wDs5gvuiPBq7cl
uuhYFCq+M7Y7u8ksounUlqPtlrvCzyl9u/G45G2BURzG3vUIkbL41mNwthPteZzlIS0sWlyOuHft
BL2n9QOGQWYqRiDIIINhgWIB8XLOWlE8l/AdJ8YMA44hzovcvai0s7ouYw5nCpV6vnTjBu9lcQpJ
BWBx8Z4JW3YX002uOPfIYuHfXJVWH++mgriq2aeK3Q+OsJ7Yr1OeZHtuG3Irc16G4JJ+SPGIzUfm
gQKrimYHdR9ci/L78jecGSqDr3QlBC3EqhqAQjos5/xIRxNh6dS5Oc6guqMXbqmn0dFuy0OdQ2ta
jbE0D9GkIy8PybTPmq9SM+NT3Bj+vuwGC5BKp4GIcPonzxz+unCzZNu+GbEKAn9QogRrkrjjyqI8
2cJpcS9LmjyOlWBK+vw5G+A6Dy3OjEXhfRDs+9KlZfkuDMxldCT2EmclSSjLvrUzUKafL63z4hlV
+htZ0WBRmM+aAd5/tdXJQJ0XV4gp3gGGrZMcGydNiTetkO/8QM6BtYd2LN/gvHykFL4XI48ZIjLL
qstFzR9xCt6awslOTpPM3q0Z0dGzbpVRaOxp19mn5SICE4OJOT4A19HwnrPicOq+9W1N10OjcF7p
utXvsogA3RyZ1OtknY6i2VSY6rAuoIB3o/fa4Gu8jG4ZnRSh9N+f0dXcRYVFGwOkx5vsWkL/Oe5W
VUOazQi8rb1amFfRS2Yi2/rJ0GgX9Lb703Ynkg1xmx0iy/yKoGx+eJpRruMaIBbmxl+LJFpmza10
6vHY6Km/VRmU9uXrsf1MiI0AEy0gu0UVSDSQSdJ0nqTbuFt7GrH99Fazw9KdbECoMSEyi74EBbA8
EmnIz57v7nQruQ28e5fWO1oV8bTQLZ2NVqJVSNaMfYjnfk0/nJh65OkIDAlNpdD2N1qavUQt9lIj
SL6r2XXtiRy9lRWutrxdzL26Qot5DQWCzbIa5GXD7S0gTLaxNnPOrHJuxPSP5U/5fvptkUvb0YGA
ZuU1cIluIiqHeZclZQO+Ndl2hUN/D/H32gd6upM6wRRfTv1zZ+avEsNPEVnFNTbLYAs/cx63rYyn
PL70zney3UQ8lfwkh/YkBhySceeOX9sDTyRxD2CTuJaGYxfzwDiBWW7E8JTgA77aMeCwQogE6k5l
nxYHFcYP6u25VQ9EQtHBoXywk4CEFhOYNnLeqhyxtySRk0G1/Hlx9EN3JCI3eofKnugPWAN6m+gE
nJREXB0dZbMmUpDFIw145W99z/5MaMysaodUNfHF2eJuRzAc9ORJ4g45MUDq0di0NDzX7laWKdrD
YlGth/Gramv35PRDvWti0zhotb636nQ8xn2qk++q5C6SNIdb6XwtUYP7RtbvY8rhwUODPhRegQN8
Ap8cd/5RGQUG/zm6hAUt3BUx70Hae4RUVZrOUc/2Ms3UrcYZgk07xB3cEWTbpMMz4Pp5z/ODfQrN
Df6aqf8Q0qrONJXaXaIhgGp58YuerLtRgocuCr14D/TpK/0jc6Vqdk0MJ6Dy8VUCh1j30cjxOicQ
VU8U9x5IoHKYNoOy3mv3g45dg5m5PlR9rrBEDuo8zpflUzOm7hssusQOOa6jC0EDzlCkP4NJ0J+r
ymq3CjtdpElBp8F3X1xaLFRx8tL28kkFofscG437nHPScz2OSa6beKtg0szn1AEAbplYLsLJMbZ+
zgG75pSP38pgrMR8F0mfjMw4xmqfYP0nCAQIVYw0L8cJXtNeZWaybzuKfjGZ8CDm0NuY8Q5l6ZQd
Bt0beaayehXOqW+ceR/DiKBV4jlYiXE4q9aFuly1u3G2UVTp5JA1wXtpcPpdCcYqbetCSy7eJcrG
AUuhKmHLzt7qxS7X6PkqneL0tPjlC2VhYMT4E1p2iGY88ktrxWWxjw8+RWbA5CgzCpi3PB8lMRVH
a3pI9Lwa60FiN9nEIcAtVK3oIobqQhBmYxfF+Cny6FUIaZ5J16xFgQEZiyPWCoh6HqO0fH2Idtkc
NtTqMd25BbJ3axb7MVKMRfPcivFzKcsSobqweaC+rkmZug9IQduwJLwU3Jd4fVGLcYf/8YuPB5+I
ABe6tvOiPJeNaS/kugqf/NYSD80gZ2BaFbwtIQhhY+DZOx6yoU6ntcDpxR7eG+eMBtR6cW77TI5f
q1E3br8rGnpln0Er5lSMRfIh2je+cj4NLd4OMes2+J1r4v1CYkAF8iZiiyJ4zQAvq2rszwZ2Dtow
DlymAdqWKkkPsQKc29jsn/CxxDRWcw9FSCWXzg2GJy2PjpVE8lysovx+H/4U+Psi7m+N7jBSPCV5
vRTfroSPorICctycIA+0cZvnlX6yID5zNMyMZws9vOjNEsZJbyDXaySCkFB2kpEwBy9kRWSd07bt
tUtkdCx8fyQuGdivQ/xkTzm5PiOt34QmmuOAEIoHdarfHFzCJ4lbcWW7snrTi+yrEux6ZgG7fLa/
r5mXBVZsZMuOoXTHab4yMepjA6+rjc/gqa1F0HwzuDQupezLLalfBnaAJz6AWwODirmIzgtyoQsZ
zxfi0jjZ2qzJXqVzzssqBJbMOFFs4OHdrfxgnyQuctfQSByn0QNrNcQriMPor2DVOaahMdbpoXML
eU6pz7BBGDbej6C4GWVJijaJo/toZsfKN8zZg6ztqRHoshL/BH20jvSEoaC+JdZJw+MoGg2OgJGT
8knqVcuNcB94GJ4HGwwp/Mh2u3QYCDDiJTRK4gA5Q5tr9JZazeth7AVrRbt1RInAYmx/Q2UibMLk
Wq085Eo/E9nIjq4e05dwQmtt49CGF89asVz4+fwLBSuN8CLQqLemy4g+as4xgQwphoPetp5X5dSJ
alJ4TkHHceq5zRvL22atRlwPsdZPiSE0hb2yCQKfAxm6p979yBGKb8slqMUXCAqERHmQz2YfavsK
RGg8SvvazeZuI+L8W4acWg3oZjQR6D6KlI0tyfLZVqCP1Z1+/C1Pq/JWz71fJwAs67jwo8kLl1C4
MPzR9O9u3tdJOvmzJWR7ZLNfAYj5aniOvnMM3A2mHQ+XiPPbRXcj8HdBDtDJjPQns3geUotSGmLt
Ow2iTZ7Un5DBaKuTAfZXRpvhRSln/pEXvmEOaZFG2pYpCuYvfyxaSqA0J/rCBRBiHFFoLdXecjE1
MRyqoePAjFVpxhOUiyhuRzyxZZ3St8zS56FPniZZ5Redj56XL4XK+2EYs/3A8N+LLG72C/2zBF52
9jVK3S71j/9LuuCWOBUuDqxkjD5ARQCfo3V/C+tovxTPYgZpDC4GThNcj2PgCsRStMH1qHjv9eHh
muuGc9H3TgHdDgr9S2yaP72m+EcWZ7e20P1rPWDEw8Q6fibgQEgWUrNo/RXLH0DzVlEFjrhkNFD2
GBPSfC3hVH2mdYws24h9QPG/oWqInvRB7H2zMh+JMM0HISh3wxwEj1bO4ILloxdY0+cSmT1jiNBw
srlTKsupOhqliPfNlA4bIYL20IdEGLhB3Bci3P2zKcd18fuz1H2JLTLUZkoqW1Tzp3FhYg3mqV3+
wcQs1ls/FtflDwMd5ScV5bcoKT2QgLhn3TTANd7kDIXJy2EmG00pmJzEeJri5ttQ6F2H2QHh6K8P
PebvZi4dyeWLkTemeyMsvnix55yinAiBCjL3BBOiWZVuLPY6CaJ9mVIKjriFesWx2RHE0XpUtZVt
TiEAg8A80Ou3+j6+aXhUb02tKoPTJtWEpipoQ5EQNHj//Y89oX/KNtQP1uSUyAlBktyykLNULjDQ
Ld9h+Zof2gxwiWd8XuoY7YZNrVxrOtAMklsDTlgGuqLppuNl+Xy5REnxZAZWe4hF8X1cgHShUdHm
rQ6406xHSzlHKwq233LX9/PJuJ0vleN8Qqzwsc01yQFn/XU5kcjC9c6xN/11+X1KSfTmN0f7v8Rr
fwWAkad/Z64v7PAf/wFr/39Duu9/5bdv6a/6z2/1N7j7/x80d8Ng0s3/neb+GnwL/8S5L//kN85d
F/LfbEDuCPqK8Ti2w0yV/lfd/I//7qp/M5nLycJu8pes5U/+grkb4t8s29RdIZSjTEnK8z9g7nw3
XQjhgnI3pGKsp/Vfgblbf+diw8JmxoPpWuDiWR+UwXf7b/95RJso2gIyqYaiqEFMycIezaMjHOcx
E2VmT9ywPT4GPYueZJO0J6WTPcU5zPxjcM/vUwzTB5NvHhfi69A4W/qd7i6UCO29xo6MmBYeRNu9
LX6tpZB1ZtWgIpY3FWqWZ1vijYB+v8YveCm6V2ozeh9OZZFWNDDPcYDYDFkwXJkslJ/iITotvdsp
wbM9VNELWF8J9s3yD5BWTv/pffw/gOP/nF/HL4fJSYrayCILBWftjyFakiBklzFIDRNtFF5aux2u
GTthAw2pDKCwoFN0lHbReA+1bN8YiEktcI5HjEF3JS3yu27VpPuqjK2VFbnjS8ByuJN94+x+v84I
czW4Fse/VnWV7EkME3rPGN6N2STa9LiHXyCsMr9m+ahmsNU/f4XLILjfyP95TgE3lyQaryzJlm4I
Sr4/3n6Vd63CdY7tldpyr+wOum0UHGg2gf8S4ccS55wSec6JxayXZLCMggJkdjltNBKKqPZptcc+
Yq6z3jbOoev/i0FI/9u7oKRknAG5Z0BAwmCm699v0dh1RyMjC7vXCTDDNktpXwwtEyz8pLvg2TCP
ZdM82V1I7pcXs/YMPXiMafOtMrF+V9LACW0iapXzX8Xcc3fs0n1js14Tl+8gQibJNgIRt3UTUEEx
dsh7M4jymLvucLcjmCXa5GwdeJI7kLLW8z9/C/4cG8ZbIC0lLYdlADI9b8ffX14R644cQQ7sNZQT
TlNRbdLg1fNNVYXJS93a86nR9yPM1dUjywbzJrJJXmUqBCjQQG4VIuDRED0YZpL6CIzpuRqZOVYb
KcV0wx2riFA/NJhKQ27HZ10a5lF1HD1BsPjXsQN+rQVDHu+GJnex+cTZ3YfSsf7nL/TPoYSOsg3W
QccQDGJgJKH4YxiZX1rSyEnF7R2tOBUEh1vocC9RFYUvba5P0CaQO3uPyZdDe/DK8ZPEQvizndQT
Ycf0YxKFh3IKLUDXPMxgXqedgrCI/sWPaTBdo/jbI2Eb0pA88a60Ge715yOhuyQ5rILevOkDKqAG
4tjqQ8hO8G/tljXADvBdNUFChtzTouZr0PiHvuKRj7RuuPuD890PwvD0+xHPmFSP9WFLrGBYBeWY
3IA41c+tpHZJ++mFERFwXUOfLva8DtSDbvzXhk3wkLOV2EIxNUR352ET8yv+T2M4jdINERKzbt+S
P7zIUIz7cgi6dYvN6sd0HoiRsZwjqAigCqup7Jq9NRfX9KFe5s7GuXHJMdu1SJ+bxMc9QWnMUW06
FZVTbSlR5QumgfJfjE805/vh728EO6CtG7P6wAR154/7pcdxASJWMLEJUeLGjEEMhxrDAqRygfK2
7Ulz2uotsPuTIZLpGe/3O1bqkL+Qffc0HTs6BnRIg1O4ysex+JoLqCx2QredQps+WXDmyL4LbN6N
QNlQTlOdBGVvvy++CByjUFv8g07U6A1UcQ7PVv8X9xqDV/58iWzgNs8CCrJlOn9uMDgJp2LC9bsH
WcW2V67LMDLfED6NftQf/Kt5iBdqSznW2bGjjQgMoQDq7zvP7NLwrebjDxOT35is9S+e1nkgxt9/
+9z+honaTL+BuNkfy1KWq8nqTUFIuoqsI0DV+Oj3TQ3EFm8vYqp5zuziaGozt23MwPybxedQKdx+
A5nzxAnLrVgtOLx//oMtU8v/+MGopGyD3xb/ZVDO3+9m8C8cJJuoIZtj5PsFYlgPmVxpK23OIcD6
yy8YmlMPILU+Hmi/4HjlQJzjYMi1XpzRq6DfE874pvR40yUG2lfm0d2f2/FIILhejWpa01/Otm3H
uDOy27cxMId75BrZcXEcRJxEV5lK1E/LehpHBjAY0wA+IBG7f/5yHW6GP98Jl6Elc/vHYqu2/7cq
JOhLTGX4WfYVNJqWiKsaT2EOUop8uHvK6Fp0cngJCjLufWvjUVDje8rIMhK96dEOkG6s9G67VXew
5oSJxQFtXRhuvW1ERndKAKgro5RDyvjOEJVPnK/sNT4bS186u7qS5D5Ske1FTYCjDI1uTeIBi0ge
vqR9A+qk8H9BvrJX/eiQoTEUi4lRpBvT1dWuU4KhIJyGLA2MX96mjzjWo7UhWhpNbo6tiTEZQUin
p0w2Q6A9+TwtK1lEkJBwifZW9lPmxddItYfccJ9w7/arAX6o0vNg61XYPLyCMQaZo8sLPsEBuinc
HsLlwHvSMsJcGBAuDsJkY6h2owAy78B434OO/7VM659uoz152XTyuZnIVPy0sfrQovrQxtG/EFE4
hKq3mMlz13PGSniESIiujtuMlDFmUHtOu+n3QTv5DzPTnvoKvzwjj9ezQRJgLOpGw/9aDt7a7Fyg
S6jRW+bJrJKT8nMsACg9a2BB880W7lEge/IZ7NfYdKAPmjDDbGodn44wQ5thbfnMB5hIC4ZdKNYd
tVqmRW9h3X3vJ8avQadagUvn5eouFusQxBURceI+37xqhhgm+SoLFUC0jHcvElcwL7sx13C8ud8b
ndhX/gs4QLvxCS3S7ik3ht5+RDZTKPLOmgCsuD8S2hGgKYj9sm2tGMLHSMoawJTK3hyFf8LLW39j
VBr4PSn+MZj1O2w9RBC/WhcxIVfPoOvhE2BcOTISx5wHJwD+GZFiTQrr3In+lbGaB3bfu+2ocqXw
4VE5t98CYs52bG4neYEkWNfWxtNDc82gj2Jr+NzCDmgRleHO83oDEsh809MlJEDw1agFg0/M7qyS
mG6w3CV268699GzF8wprYY6nRNmudlGtdO0Vgb3f6kWYrjzN/OJZtMzDmrFxQQl7KngeR5mBIKeX
jOkcsDn02m4MV0HtD4c87oytXsUB1JvqSlbnA2HMGuofUKoQ6WX1UbIYeW31leAgFAiQkyh8b6Xu
f6VX/16N05Gj2JYxVumuyEFfFc2xzIvvPj3cdTq0H34iwIvNgDYGWG2wC1srmbhbkla0/fBaQx3T
9FWcAtjpFbe6iTrMIMwtDqSKRZvJRGFEQMvzbgE/wWkYzgz7kbDdxCvDGIJN5/mYE1oCn5Ne0QTH
Aus03WFs+PGhVMRrj8fyMDSzE+sGBIssp8H60NrTp5PEzaudvkfSNje6R1qNKYSr0P3MtPBDYlCH
TIgB30avkbX9g4p02E2tf3Xz7E7zFgB3744PpScH3Jry3Qqxa+lTvQ9zku8D3Jtv6VWQpv/eplm+
besJZAyl8sWEcUEnSltDajKeGtA7R70S9YEQlriXtTGu60zI17pJd1S6Yt36TUUPkZolruxXfV6I
WDe0FysMM7iAqfopgmRNPyf8XpIypb+KY3cITrFZ2J9SPDLLGD/y0Ji9dfmED920P7twwLIdxfnF
0zvrvZV4T9jCdnoTopL6dnsomL9JVIlOIETQC+aZ4LUcAwWqMqcN6CvxRZQlD3xllLdo0pjiBfh8
THTzyWFGSD9rMGPhQL/Q6o8a/vKFJt3nkvzyZz1FBaW1HvoaNo53VvB2b0suBkFt3E1J8MYxgbDv
/Nsb9fGbmzjRk1Vaw93NBsnhPXxfHIaJbwI26Jv+i4KaK2le/uhJ7ayKOrww0hLCnj7G6AxAwdvG
N55rJ9lCEkGKywHr2Qx2Osae/r2Q6SkLA/nay/S6HDHsVpokCiYcWKrb2F5VnBb5a+yt6qIlWzPq
Ofca1mOcnZaEe0zCl+amINYtcyNeY4hIX0uzjp4rrN6VC4qrnXR721tEkjRo33NaiZjXsbVzWMlE
IqB0C2Cfffhgn29+oUodwDESGAZhRRQSBIaP/rEinGleJzMo9uAj84PRJtWJhAO/8SThtrY8+z4N
BJG6qEZXBKu96oM4fY0d/d0p9OC7DHVa6KMa7o6lIJXlbkv8f8wgwyichp5xGmtWhpXo0zVhGPXB
sfmCDD4By1QE57MsP83D83ZuZol9w+62a91xjZCQfRtrI9k6lJ8nl3LnNdO0x/J1p566dZS2xqYM
/HZFYK1+spKifurDJNrnYYAFlOj+kxbL5KI0d98GZnM3jLLAQFXYcCyq5t7PXyupB/4nW2fSHKcS
ZtFfRASQjNsCalKVRmvcEJItM0NCMv/6PsgvonvRG4VkvydLVUB+w73nntFdv3orwMkSvUmUw0W4
LbcPP5+xb0Xm8H/+oIPQGPF8gGi4Zt6uSaW575s4v2sxDv/7sJJIE3GTYJra/sIwC6RGTTlHrbcu
F653qKsMSYcdSAySmzBQ//xZz+3/72//90sbPCYrKYkiEG2uMu7dkuO2W4RxL3uIwJTO/Qm+PeT+
ceqoBYawyAsv/Kmiq9ygdYBjFjVUB7eF3T65aDquylSXBkByDp84k4x2JtjbSdIg65sb4JEk/Hoz
SQ1+M1Hv4Hg8FFBfyN+Db6RxJv3UtLOf/5vbuG2VXlWvXX98bFqhX4sViqRZcCHqMZknk4tXmxde
OMzwQci0QzTCT0EnAHNlANPzy0SMZozLcNRmiVUJTc2ztZUQY31vWM9do9SDZdvrLfzckAqR7f+s
hY2n59d/X+WTB8+BSgBFKg8LzRFc556JPr3n2Mex1YEEt5NzOrIHTLdQBE8ry73rlf4uk6BVPHRa
uO748PPXcHH5sgPUm8iZI4/DjQSEbLfyeiSY+383BJMNsOKde4Scr9Ok1TdTnrvUNN13lU7eXYuI
DKa7/RRDH2YzAu57krx0JmLAZxNWENmKyVOxWCow1n9Pooa96H08JQvhVPjSqZJrlipGH/44W3QW
/DXZNpEDXhE2ikCckLTi94q5Q9IhPdY5oVtLTYnrAzwrul1qFlxnhXocbNaPJjgVosF6ehi/M+nk
EMmXc6UejNl9npyk3iHS7G5+1Njd8Lz+tA9KK+l6N/ANycc8NYCekOUqk+jncRM32Tf1L7MyrDqH
BuBIIzHMeauNs3ZrKVszPsc2R0ReCmKO2H+Pu2LR+nBZ6VamBmaCrvpnq+tJF+r1b8to/46DKO6A
cnS4yCw8GZicgln56d0AnhoNjtDPjd+UT4ZlfrCxaI6IsbOjM4onhG3pmyYFLpXOeFyZKIeY35tb
u3LDf/92a4juPIG2CxKy5qiWp+G1Lu6aeUzOorRGivKNn4qBCSMUncPPl2NSPf/730VNdkCxvWbK
XYdoTnwRdoMzUl/msPFT2Vwzlf1h2jUefr7SPXslYKG2TmgaprBGtLjj5AKl5M0aCoZChOQE9ZDq
q0fdGJxL3/Y3yiAWDE+tUZ1KtqwLS6/a+WNvO/ymKZ0jZWN2n3rjHIg+UtqQ3o+2YHeUZdcORlVk
NsP4y+Bn2EHUhd8nYw/wOP6EnwlaW/mfshHOH4i8O9cpKfoGoDhhx2lx+wAYbn5UfcLCmvMhZ8X5
3ysHSDC7TI5w8dL1zp2xkIC8knKifPN1dcw5GO28OiBttW57Uk5v05qxyibZH/0KvD0X6q9x9rIT
W778INGFv1jlfK8qHUQAKolLUpx4qBNTzSdWbZBdhCMPG9outtzpedRyde24KQHDcMNMSRkTE6D3
jwrUjoet4jJR5bt9ml5/PthWfv9vnOAaI9oVVAHjdvMRJXeXdRWLxqGsTktrf+Y+2O7J8dD9MGUL
jAHSKAsxpyC0btTPaKGSk2r9P1rfndPhrZtE9q5ipzzaaT5hCej+lGyY7+CjxthzPIIC4+WJmr68
lhaRXFQ1l5/3vzD1v8AtpdubL51vL7eC9RVNWhn+jJep4nCcQYooyqJ9h1G6HJEBWFHeA1pRXU1k
qwW4D04CUHAkp/uEh3zoZ273QN2B71VN9unny5/L8+fPjFWzTgTSWEFbxvMpFhpEvLVQ1B3z+Dqt
MOnk7L9JeNBTTWpFO1YBb4x4brin/33ZNX35oJKS3OrJDVSM7f3/+4zRxbNd1e7NzxksMF0cfTw3
rIc3W1j6kBgNEiSpB7BHkp3d+ukT27+t+CrIagGRUYIboTq9IVgdpFtdGdeqXZ5zEijuZ8C9B6YY
zg6npwwaGCfP5OrIgObOep6wjwWqyv777Odv4Wttz+ayLeD0izGmtBLV+d/VX8hijsx6bfZpA7Ei
qXJZ7LGOUoJsk8dlbL1di/2R3XGMlY2QHz2a8FFSZMD34r1MUuNS69UrBrbuKHrTvRJx717HvlhP
jSivm9ERjsSSI1+sh99AaVBKJbTCV5Nsv0Fvbo2W/ZKJbYkDEgbCz5+ZQ+dBLIYLuLTHOV/a94rl
E7dTj5KWrIY92xTSM7fly2rQgpDMnu2KDGa+AU7p3sZjf2xHuhBJ2xwohG4X5rDqEfXCBy3xdC47
Jd/xpGGBsRNk4PvZc5bbeJj++5DFDeOBbU5OPWFddXv5/pmT12uXH2YHlgkV99PMsypkAQ+wJ8tJ
GZyWDwxadfjvCqdnfKh7IlqY1EAbaCVkNJsRBFr/psy0W9B53yyOSdcoPP262OjEx8auSRhjezLr
LqDS3DLYjqcgFlvFRmW2h7CawJ2wzpZHjRXXrWsqUu/BkUZmRwwCiNQW6QVhD2HZ++svvxQPbfHg
K/WnqBYHKB1HF/64EU4ukPOk07+mmfYwXyRhJK6XXmsnhjUrAWVKnSixUqUUJ4D7LtAl6ujfPqJo
BE/rdfXvwHp3ByLRgCMzcL1dWZZ4FmitdmrkMR80980av8eqRmTgpXer0ZqHquiKfbH4JBP3imPS
4ChEJr4NLTW92vU/+67Jy+EUaWS5JZu9mvielozArZffZJ5jqd94uV/fsdCuzzpj991PrZC4jbuf
RH4PPMTjHJyS0JhGlMStuXyQZLJTVYkcu7Gf827OgOPWod4b/QXvrbrKbx0z5Bfjg2Cqxv4yWVgg
d3Y85veDndJv9SkGVFZcnvKR3mRkRmyPG3DQZagThBFKrkeoYIj5d7gpZDBuP2oxj0//VngmgJOa
ACBCj/J7DKcdjyGWT5XZmAda1CWaGO0iwtUi3h7zmbfzW0ts+wm2BrLMGb1Yp9PWk/OFfCuPT6mn
OO5+Xi19WqdL10Btts3lHz0BU1yVhmueY3FrnLPRUdH2bpE/skMGu0fYwD4fjRyNMhdEXNcfPy/g
tJJAV/c+Xg2DnDHGnSr6d/yuQDujwp8fpQuus6pAWP0goUjiKE9ZOzoIDdImxCjWFFz/Cte541/Z
e7zUTY+mxJy/dPSzj0ZJKt+gLY+pl4yB6Mbu8KMmtA2CD1BK/h23vnZlDLkryKQMfUYQePZ554e4
O42d0gA7ln9igzncmoIsnn/epp+V379LJ27wlyWyw1q0favOFDSjA7SgxBILAibErbPfY3kzZ3KT
HW2/JOA+yjEdEGtnZ8Nxi1cDtH6VF/VT3IjHcUrJJBrwphSrKV6XPr9JF4/aQ/PxX61ncyrzYB6m
6QZtrPZCcs6dA8bxYXT0haizDou7aoobq5YT8468ey3+FkudciCyaWuK/KtN4/ycJspCq4qZdN4m
rz+9BSOo5YiFI5q8ctPHapU4SPO1cWgWJ8NpH0F0gVqtwHXwRMG/F0O0cNk4Y87asx5wztOyrqef
z2rPXU9kQzsAMfhMQ6mJondFFaQz/2qLpXucq7wMYt7azfrZbtNWvPPb+UPLVrEkgWdVPmdi+8fZ
y0WLlKx/EXZvS291nnqYaf4wJdyzJFO9+ElsnHq4AUw3P0lNWh8BnXUneH8ZuurR2jU17M2f39Op
+iwQJQD4tJ2ff3aswkYzuB1BPx8mkmOcvpLXlYh5tpLikqzOfMgQhAZTPdCCMyu/bXtDg0Sh7X9I
JQ02dZ98VroY2hUPJcG+Q2pzyZQnTuUqdzGK/TvXqZGydvUHr6K400Z0nouJHD1Jc+dds1Anabmf
XtZca6IJJWS+PeQFV8TeBQLhIkP41/MNYHaOw1x+e5nJ3KI8awwNcm/f+j65rUnKpAdb58tc4Ahj
FQ3iToRa4+b/fZYYmFtkzG7RNWeCBsnilBxGHz6dZ8Ne7isvzHc7yzwo4+IvKU/6XuapIqaENopZ
1G0Ftf6BITxguGQOrKXZaMj2OcsQZZPcQVm1VK/SQvsFy33EY7NN9wHTE6RpnJuyc6Kim9Fv713A
FiHzTjfwbZo7XIb5xZp+gXK+WcXwwkPuE/xcAW0/YXSjp0e7zR4xTjLIJRyFBCSLYS5gWPuYWh0D
Trhtu3KFCo5W9jg4WXL0OaJDQ9CIpknyztJ52fV+GoyV+NTqbo7SJT4V20BDTEwLQWD+XgmjMqwC
vFwJJZ/tHTZpXKqat0Zm6cHA0lKoKuhOmvSo16Ox87EIsXHQzZ3lYpYZ0wOhr0TO8xXa+fJu1hYz
cBmJcnqD2DQmFHa6TNKA4yzfG6nBwC1bIjLcviU/bdTqUxrMOmQNrTwWBjkUXQkwq9YX0oLSlK3A
/DQJedeVWn42KuwcI9hj6eE+6KNF09mBTJLAQXZTgLEpan2+Z5awnWJMkQ5FQhPJ8HbBDu2Qknvk
sv20dQobU0uMEHKJrszTYG9heQoCEaYBsPsBRSCZL14bGTD6hthgJgV6ZL9siTqyihydfILGUhMj
fiYrORkkVYLDTyuGHVd3epr/lLin9iPbkTkzSY3vXhczZW/FFb/Donwg7IQJy0vGZH3VoVwNA2Pc
Yn3E/EbNZXrP9AlZiNq4CtHHHkhKqvfDqDfEU6hnF5WE7s/a7YSiNktjCNllBV53bc9Z4UIybFnA
ZV80vR+xAgI3is9K40TScwdYBEr5mYxrNiEQtIUzRvF2WrFVex0J3dtpCnm6hhLYryD3s1jY6Z3/
1jGkOfRL/GX3wBfsjCF3vRJz1BlYsqzkIm3797woNn0AEnyC/0IOfuNYEhywqxj112l3KwgRPsjF
3JumafCLGGeJmi9IAYzs9US+KCX3SdJjrDGt03rSS++lymyDzVGJqC+3tINmUDcl1HC+XR7puv8s
aX1c5gYsztJebFm9kr5ys5jLO4O4xkjva/TkoWFl5QEk2UtcDV9GhuuN3LnP3Eqf8d3iCiZZYO9p
ZtRUAx7oCjJDBnkCafV7PsfLAbwJmzpe+krF6gBH6zrm6Rc7racl/d7uFYz4KPs1bVeI4o1HZkyY
GlES2hZmzLiWvLS/SemyGlLtCVje55TJ7z6ZigDSDHs5D3/m0M8OyHlN27JEr42HB3P1MjZ4cx6Z
Lg80p1oOWGnDYcysXyNap92MbxEW/bvueKd+JXyZrvM17zqi6AuCOir/5I1J/rTUWIps/72NQfs1
OskvVpMFxvjXafauxH/jGez2Z9sutgoU1nlTvuPXOFteLvZkBEui7a6JUT85HQEhK7VOVpLhQKZX
ZDTxkw1VIIgTDqplKmA0/6z30+q57WAneI3xoeUewTukMqgyu3HyND4Kcz35Vv3pJa2xEyS4gJm3
QNSIDv9ECuPaI/vLLKtH+vc66ktAMMVCe05eR73n5WHh6dpJZMEb5oDqD0Zf/eb2BvBAJClmF+K6
YgfCosvU3Z3Lk2Fb7yeMgp8zkhL6YCRucAwhwenYlPqdt8IsNtpttMKCCln6Z57VU6gpyaTDrn6P
pgIn2uhv/eQABgRO1pRgdhk7v6SEEQZpXRyt2b2YTHFCleXvZoEdNK3rT6WfUgExcyAyjmnZn8Hs
CHCZ5ELV4rIoA6bSZ+DPyZY4d+aGClCjOo44NKZBYDRnA8a0yKJBzY5Ues/6eSwFkNOkOg110UaK
jREqVs0PevQwLJII9Oi1/C6VTlQnggcTSb6Yj7btHHNJcNXTU8xaKYQsc1hngMeVepxtTlEJnLHQ
iRmAWpI3YpebFoPbhdBxB53s3JCG+3vM8pirExwUlsi7pMtQ1jNHgvNaBB1UVTjiU3ch8sYCNIOH
fESkGQkxcBlMOPEBThud9Ve3mHcNg80rM2TcOhrxyHX7q1Li1KCQDzSP35p289YzH9j6qWPhNn9s
L/+o9ax+n9MEbhOE9XIplnOdLEuk8lGD7Eq/kaf2M1qfgblnHVa8HcDtJqYCzI5b341iR3vmIFnC
zhjFTuvpYDp1hImvPUwdCxivAE+oZ9kcFKX3ns2wIttkjhqNzbDbtqHb5h9T2rfkLgJ6HXVpHPrU
+iiNOjBjnZKHu2J2HE47BrEOup1mJSbansYc0j07SVaXU9eB1qpZdQInCKnsbqXWwqwESEcAAowW
jA2UFNVvh0Gkal3GKasF75th9TxkLx3GwNQjliZR7jskaLXrRAzJdHNb9BorbMy4gCmYvolve+0j
b07IlK8dsiewuJF/zCh2kESVYuOwfHwdk35JS1OLGAMgaPDtQ+vG/ZEL5rSOWthlnboB9O1FfT8f
9L49ykX3gThUV0cS+IvB6rByBDI2VvfM2U789OAu19jcKwC6uUbK9yrn78FQ0QihSBQTRA2geGGh
xQaAyfyCfO0hH/yQUtc4jMkIZdeXZCIsH3nCCnlNvCvJ6wGQro02QYKTmLydMTOyw6BKr27LS983
pBfZoI4A8Ydlupxl239UPCBjm34T/T2bEZ8cTFzx54wkjNDDMEyZ/YAHp4o617lpNtJuL7vLxFIx
mhFd7Xjdg2ZekWcNM7EzxfQnN8MJEGBkZt0ur53hMtl483z9g41of+jwOu7E4O9VLiHY+CUWSBIU
/ETPyT7IIUn6yxZ1fLbzzjkm/shYQ/9qtsyOSTKdW3GMROaIEk9UmNWU/wLBRmDMzr9qxXzCQGBY
gI8gTQQ8dQt+TlVTsPrtQ7UJZdYtTS52WBpreVhUScX76y7RMBl/JtNM92T+XQinoHhW2bceG/dA
ZTRQjeyr05zCz+pjWhxgH1QOr7NPOWAtXKqaReyxbqFepOTrWN16M0KLtUWDkwEDGriAVVo4IVnv
PHTlwgGrZ4HWrgaYZ577VcWp0jnGu1WnJ071+EjM+94uKP0lrXAEJ+AXammi5H0AvlSDOz2htBkU
x2mzSz0BR6sn7rxgUxdqMNxl8emZJMj3KNiI+mRCtNAojXlj7QB+Y38Yqz3EJbiblf4iJ5jomZ9d
kkHHQzcSmzFjsdotelEfHIkVxvefV4l/pP7FhO5lmderse+Tnro/th/6VBwch24a9iknKKZw5Bqf
HrGTPCnVDQkGROQN+sHrmPpXMxhKSASFZz53PjhBOGKUmNgSESbz65bQzjW8D519xhH5ZmrVrwSe
fNEX2slOf6Mfgq/LgFWLZG1frE37ZmVW+WDUzQ7dqRu/mmPdHWS5hAypIYlZPbKwKntfnNHZ2Y7j
nxttfkhsWg9n5EiJFdzobtd4HDm6TwJZT9sVEt3chOMMNbeYPxfS6jJfQLnOyKHNLUgh1sCXdVwE
PeJgMu3weA90Gvk0+TuOyCNFKeWrrh7BYN9oSfWOtULv+3eNOVw4LCveEwXVtbRNBiw0o2Iraxqe
twdlND14hOyc9Dg4k27YiMg9BUbnsaaYGTBPCtkSWL6k4DrIE5WRYZO3R1N9eas5Ro1qyptr2yzo
Pg0JD95FPsjSdluSibNprdhs8uTguDFNiwS0CqzlJIT6xUDFCfCBeSfNsd9JL0mDgm1QOBsLMXv6
my6qPurH+U6S5UO02Gzz6pW0F84GZRu9KM04RjKRhINMf2GoIq53EkxM7ceaS+nYTlyQjEXfnKaw
9iKenGNuN49dak3MkJwFLL92Hu1H+CBkkA8p6H5LAQmuw0Zf7vK6AD84NdcZ8gL2V/0OAlRk05wE
2C+Z4KxmHcQ4lLbBFxtgcMDHlHDNzfRCtii5FjQd41VUzOnH7tVYYi60zXBOaCo6apzgExGhi4Z2
eX6ZaugDko3R2mvpTmDj7lT/2ltOaCvvKzP99ypBTuLm/ilGCB+kpQ/qzSOZvMtk4GemHRg19qlR
fA2rf1OsfczkdKHb1MpzUr0xXRNXoUauwYQVlOVDrE3BkfM0vdp9e7WJHeliee5N66/d/iJ5E1uN
YTmcgA76PgLE94OzkPloq9NEfEawJft6YE3hmAaJaWrM76e9ls/uTtRKB8uVXIZ6+GNtkX3ZZ9EQ
QscjaAptabyYXra3Zjx3rMJ2edz2rBRh+xEcwHGIw5iZIHA+nxyKGlIHEKk4Z4/VcutRYRDHg8Ad
4ZWPdWpMP+eEGInBnLpdK4cvzWSriXePRDGBAMzyiOPV7b+agS7UHvG7D3NNYCx/hJT56OvfUgAu
hWffh4ZDMAA96JHzbb7YIvlin0LeQWPC3P2tnIYbYPt+5pIAuTcMPJixCJx0Dda0Jh1T4brS/WpT
Eon7ysPKB001Y/cyvsdgJ26m3pZRP2NoY7p74yPgYLqXB6Nqnfe55D9UG7OqfV+yxY/sS9eX5j4W
AuqonQRNrP0d2aAEfuvwDIXKdB6n4k2f2Wd1lJ3B2q93RWH92ag4e31g2Ew09rHA9k4cS/U959Qv
nlx4ssZT0C/VM3qGPECA9KXZ7kc2GS82dAPuOgndlwq21nPI9vXMQHo6GCmM/ol/n6MoOabb6Dk1
ec5bWOtCfaDozUqqUdPW8a9n1UHggWNLbm7QusclB5zk11pIh8hTv1Uw8lr+62z+bWAs47xPk9BH
3Uzd946QFEsr04yg58XXS43aHzIImq4Iy+8gp36vC10DK0e8opLNKTPehnHsduaaqUNL5A9ieg7k
Vfsg7YHAoxav+c+HLiYfl0O/j9CP8ZbBh7a3bGRn0rj0JJQboM7IXch7Tl12CJKxtu2M3wjGsc4Z
xNJwj3IxuWhaZAf1apqOAk3LVlERSkmcRIeQdGS04Q61YP3hhA5rQoKxGTyt8yvTeOY65knpHOaN
oiSdIN+aypn2DPWKKaGONXDU1VPOWMgAdWWkIEyJCYjAQOMoeBoWyVbuWGXeCwpCzXVwxGvkHrPR
r5BNUuCQQkH48L7OSd2JjWsnRAjh1IMxLtBRxI7ObaFDlvFjToPKgOddETy6ySU7jeO3EbaBiPqj
GTA+WwT0hQ0pyMrlvpvS+KJX8rM2CHxM2ffAiUNgKxB46Rrj2BMwjLvGI+cP7ElU02IGkrsNivRB
t9fiqJXuo27KFc0xIGppbCUbB6ilt9zS6R9hgB3o0/Z5qB9X5sR7pnDAJSt5zu3yJRsI6okLkqRM
/9nW7RAXof+IroGGZ8pPMGnkvmhIMgZIYBIAoveUNtQUHm6vB0cshynqSkFXLGDzkJL2N29nwWBm
dpF4fkir3ZcxL1DbkUrDc4PyqaIGw6TlBkSR0nMBmOvrX3l/BBqcPK5l/OLrP+xz1ICDG9oFCECG
vnlgiKGJstrFTU0HCEKlvBqrTmquMR7Mrke1lViHmdDJMO9ZNI9FkLFHpACcKz5rKCocpF3OGs2s
uIJqSEiDmZew1Qbn4PjeJwvpYjGPuVGjRdH8e7/kE21dcpwZBUl9VAV6TtLyin246I5zTRVrjgOo
TO2pkwrgv2Xea5187RKH5+hsFrA3848qTp9R3ZFjT7KPjOPfiuRvtOW7OfX4zbBMgMA4ZCOXXVkO
hC5BP8dI94zd9S/82QC4O9DyEvxp3xhhzdlhCZPwvaq/gJE4ekluB4xW/I3D/qH1fZAWyZOWTv3F
TJm7Dpn5kIwMgy1juYLLBMrXIZ2Kx4GMzkpFcYJ7mFaVKPc6ItLHPUiei5Gdml/C09+HSaGU1tMK
gOtGJi6Gg4mPbuzSKHeHGFUjB4xsHzq1PpIXt1MtgG9TOPQkC8hdldoELTaYoGIK/ElYDAabkY1E
A6228GYR2V7J2cm02G/jo5wLzL9IPNdSHppueFuYmA1E0Eatc1GtbUaIn2c4Z7E84lx+ggVgHFK9
bYgiVerp21317onFyrMvu/iSVN4auppxNF3SWTxIbQi7blrDflYduklF+Y2d9uKrnvg+rCVnReNo
V34WIsO9yTsITQN7o82YI6PYMp3ImIYYk3AXIlZodubkMnXSDVI3OYhVwrK4WXOX5aYXFZlp7hsY
j4FQ4u8KiCXwEgQxkkI/L0h7KGQC47mecfnylev3Hp0OWTGWoyKoCmQ9uA9TYhH/RmN6zjhweTpo
+wJPyt5O3wt05ppfP5k+2p84ESXxBd5DU5tQXmnkpD+0+z4Hz1tKGqK+/mO0GTqjeIXGYadHqkP6
LqxFAyiPmp/lkE4aNSsin5Plsb8Yi0dAgBryiI7zvu+dyySd4+xxwOc9kRp9byBFIqtxjTWE5Yzq
VhcpkkTE1pQM6ZfSu2UbsdcX7nvhIXZ1zbK4lFW1zwtfoE5TU9AonB+09p8qobhHHNHXMLJqbzha
LTEL+lKHU2MPAZIU5pW5XA6tzyx80BLJTHoK02nw7xvZVzgNOh7l9tGCWwtu1qsZMyziBn3ok6ab
UR4XAorLcMMCGep0Z782lbsiC/OeSxNVreasdBKMeOdhGM/JYLyNVfVcOhyOHTEIneMlQQ4+FDwZ
P05jMx6ysvE7bQGVrtV0h6nDvikxFYStJDLXs1Fjeuzv9jrJJ+Ga5sNJcsmDs7c/1zxWNwQoHltX
g2YqjXtkVIxLi2U9VoPzrQvz0fd5h4qJjRCGkQw0GzginyL6rnSn3w4yfKSc4qYdB7SwvDWkIQqS
MC3yxUttihzhHZa1uI8t+7F3azAJ+txE/FYI0FrI7kjzGSDVGvoJyTY27WhZ2QoR2bcDWLw+l12L
ciXxmRena9jpVY8RFdANTgTWoL6DlHK5H2Qf38xrfFf45t5wofspvzZv0sZ5WIcpQJswHegTMkDn
cCZNuFZiXKpIoHNFu/FKBTXe+y6yAcnDFXw8Jg1frr/6uKq2J8vLNBLoYimkAoPQQxI57UjGxlGf
0NL7Wg9k+ndR0pI54zGX6SktxpyIjuEqbeb4bd5EWCIhn3QLuQ3Dik7N4bHTdFyoLXbop7WHr583
tFxkODKqNu+pTjw2lOOjxTAXe+c6vWaOeVl9j+q2juXNWF2bWSSX3KoOUo/B/8cpEn79q0C6FeaU
75yM4oVLKcXnnLyALniUmZjDOpXFaer0Mcr5HtN3AmsxTIrUP7qSIrXwp5S1w6Dv2odCrrfcqPpd
63Fz2uOa3ZT+g9LbJ4zQdEsdzxFV3HpsdZkDgTmvNf9p6ZR5izTm5DI1zXr9LyXElUTnnmeeQTod
nS3048TA6dH151E6GEEm7+Sb7NB8FwIL8evHObUZ5WwMGBiVzwAjyUnv57eCCfOei54Nfa+Hmt4c
l2Z6iHujDQhc2A2dRqAsVuImOenZpG5wGz7UNjMTt9DXU50ijFW5+95QYopRe5gXKJMUBPuqMWKC
d7m3LbUiPEm5c1IZItlsoSQD3IW9EBIn+qtDMU975L94JqgOlQM/0Nq3mKjoKO0FufPoIpa1PQ0K
LOCMBJbJ7xw4c3kpCTUjR5lSuy88ba8hiQfzQuHQPC4ydZAySJfCTQtp0rMbbD6BFTpD7jHEpkpc
KpsSzcSgCsiNUfHgzoz9EAkjlAvSZvzyHEhiqcY4VMj2lcv5Q43vbASsz3W4F51FOjIW0BtpfrqF
sewxMbF7cu0Lw8QupFT47Tqi3bGt+TOic0CLQoNQJ/qTZxDxg7APPDzRZoC+aa38vT/Yb4ZpQVmt
WrLRmz+ysJ5qJng34Kf3vVs+WKpRoCmvFnKukJ01IF0Ghr8BhC5EUDkhwegVuN90Q7aAK8Z8k6X3
IMfcfQ+GnwTP8zSSzpahWnMsm2+VQbhl7LAaLKnnfOy3yog9AlAZZ1afjmrEPUmJNU8uk/+1pGey
9wNZm6krjciBG7eQFJRnFS+e1gIKTbOg6ujoVSyKfdIRY2K7XHYUzyv77WRRr4gJ7p1KpTvbRmbS
0j6erQS5Vb16SMGJZYAcoJ3wj742C4CTJr6vLGMIHOl+xmaJwDr7aGLnAdMOD6AZ7xAdN5kSAMAC
gn9A6OVkGvnVYdEyMhVsE83oV+bYBIIBx4GFIYhlsHXMCV75qy0+N3PUpqIHUrVtnZK+/I3T/VT2
W0UEl1d0mIOcTAF9TrnkJglXp3UvitSKEzCGXaxGyehDpXtMa7c5kKCd4dVmQJh8wMVsb3BZsDo+
lGmgzFQGe0Fm5ZGafb8Y83eC3CMUKcmRO14g5kW5YyHhJJIz7gmGLnz8edix8Y7fuJYQkSMlcxXr
XTp9G/iSpFExkH0leGGEpRnhYrqQoMBcW7JFi1EAqJ/bggyHZF8qZsPoLb+ajLWI38vliItMsaJJ
Hy1RrQQaYBDPEs5CoPTwy0R2B1YitDLW36P2RKh5/ktpnxrSY+KqNo2Fm+692RWhuZb0Qs0EXHkY
HIRl/AOgFzkfy+G2WBcWG6xzgxo8zMk2B46huT3zVMSJQKjWOIOFqJ667Gn1WLiYFeuLtWfL6Ptw
uyotkJNLKqKuPTLKSvdCH55FQXWPW+pqqVK7c/4wNIVjPXK4F9ORhQm7nvpEFizpSuwmWuVzJ5BR
/EYMnlhNLqLbzrvm2cCo7CQ8+eQzpDhYxHvUCAptMWOcIxBuR3HwDdUgiDcZhQuLLQW0HtH4nVPl
vK2jxZa5GiNyI0c6dapk7GBJ4V3B8m1bXS8J7XzzRNcTEzH3U9OX5kzg2s3QuU9+sTTEqvafcWmc
UZ6tEWEMfTTmv0yPrKMUAwsMYzcoKJN+dUt2XfPqtlvxsCjCyC3OyVPd19q52hJzucD/NmJQN0Zb
PldEPBxgYnyYCDRCzVjxucPMikk79P3204VIGzS5haxW90ZGOey6CQ5/o7YDzCtHFeVSu2yL740e
xp6yuJMuCwrXWc82wCmWxiz1rPyFxRgt0DpOF2bst/ArX5jQlHsW6NTtxrM7fUsUpU5ZnUFDJWQ9
1OIw6MltkhzthRyS0tDDkvXODmcY4oZSQyBmLbv/4eg8lhtHtiD6RYiAN1sQtCJFOcptEJJaQsFX
wQNfPwezeIt50z0yJAt182aeBP7FD4RRbGEmYsDgR7B2YjapjkW1pbPDYCIJKGt0vO6VtWK6yyWz
/txELg16AmiXUF1HR4n2bCU7300OnT3dmKmiuYhHgoM2J5Zj/HW5d2aLRt3PfHPMAvZPzdKEiCDv
+ILwjR0DRuZTSLs31hhCF7aA5d50zP8OoMZDi3BMmzlqB6wkRkH9GWrFlzvM90XtQRil04rmPFP6
nDqp82Jlzsnrky8DOxFAU05DTXbbcSmuQS6B23Nz0QE6hxiEXtyswMap0E30Wu3JIdpkMTK5BXFu
0B8BMFMBbLRs6y0tjEuQczTPZ6nkw9ID3G0aG9ZQto0XAThwzh5k0VP1ZBb3ou9Bc9tciArvDDgt
QrFjQa9p+HJnTKOGKT6pQoDXzm+zBBCxYRNEL8Dw0E82ZcT1gE+3oU/cAavoTlO75QbIz75g7E0n
9OKgfgJswfK0esSp/9hlxmf2mq09F3qyPHqpd6MUbd5PEhQaK6qTvoBwAcE4QY7MTtLU9oMM9jm5
LiKypHHNxP9aOhMYsTAo7YYYY5g+PU7L4xxkfwNsiG2LRJwKfRuQq3cxtArNfzAzb4kyn3Vt7ArC
1TlyuaYXUdW8rrllBQqHBg1uTJAkXnK7sMK0tWEq5PNbb0znjlxPbzmUyXgmVgse4EOK3kY5eOQv
+RFYADUJGh/PKTvWTt6ziem2nsZgaZftoRXZHwYRO+KarW0wqwIC1l8ViWRhNXd0IKbkPQkfe1ny
6qoERbntMSUOP+38aPm4/1ln9+yBc91FPqncbSYorEKfTvKKxGVNSRwlOOu1lQzsjTqjJWxeLXO6
BqZxrTrTDFsjmUOpiMoGq5lnwNWE7HT7cSd+DH1R/GBzQyJJ0WLCQW+KfykdjazLkGI77A6FZBLV
2+BD2BCiFgMHHChXGsEfRzvGk9KD8plPJqpjh+Er9pd9K7v3rECeTfv83SmbPz158Hyg2lZHU5Ap
d0buRJRMJGGQu49tO9zyyXiDgMoFtykY39I7hVlCS+N330t+K0c5Oz56JzKeFF1hSGyCWx2nxUGg
ulg6jLlSxQF6G65Z86qb408FhM9DxiyV9lZPPA71GPkboyP5fMq0dQMKULKQouVXY/lgslUwbtIU
mBwPZfy6xjpr5x4+l+ZtXn5E6q8ceD66vqR4sl/bMrAD6gj6XtdYp6+FKZZJLKYj2/vXQM6IbH26
Gx033TUi+6l8/Rfh6jMLiiPbYrGtRtwNcrrEu7S2/+oE5znrd9ap8RPPXomrVypkRixATbW3a+dS
kjftHPPEgRzmrttumM9ZEBP80gA5aoHJnOxtsznbVmzb7HV4XnJSth3Svt0k+3b8yNMKj+aS7H0M
95tk7nYN++FofQksZd4Sc7j1Wftll8kPPqQdVbpXsKegH0k/uQGagbT+4i5BB0ysoz/Fz+u7NFPu
wzD/AWjAJtYFlOB8LfMAuXJiDlRD9zZRFKVon9OQl3jqcUhS0cE/5QjzqtiS8H10E3Q2oEA5lEn1
6mXigewANhpixxVWnxttn2booT57bjYhy5J6r7hiYZOZodEWZETM9EX5mCvZVvQcIH7YmiZqgot6
sBTmthrgUrpow+GYDzQT4KBBBMeMZ4hbuhbYcHV/GtLRheGYzkdT/CKmvC6u+6+t+LMmchoh3U2M
PZM9CriE+dx72S/G2s/KRMqZJlJkff5v4cm20UVwpW8L8roil5oOLsGpjm5RIa78x6/+6O5NLS42
Y8E4Zhn8BEka0ZGgrQHOAdGEeu/QsdtflQlwqYCaVfKYeswAY5B8xrF7sx/tQI+f9ObbI2e6X1KA
PbYdHLNiogUoLctzKQjzK/rwQts1qQ/hjsXdDxnEiP8Wlsg7qbldNNrlWXFJkW8Dhs2ozbAmxDAF
2OFiJmxt90h3d3YctEsDlTxcFoNltnkPh6Bm3eC89R0L9UBbH4n4NnriV7zpagDpfXooHlyH4Hks
R5Zc1QerNUjjhsOygMuXNSGipxaHcemiisc1t9l+2HtzfSis2QhZ3EiRHweKNyuZ8DNVE6CQoAdp
GyTRiD960vN/SjEQm6rWOH6B+5tPGAnoLRb9vTfqF/6FYn9Hq1Q8JBprYB2oMqpRBjI5y4cCBKC4
6+gdqTDamWb5DkEHaaz9NvzGDl1u4juAEpHq+7vaYbwa+fjsJx+7DtvBAz0eUdnxfC7nwgm5eNtR
Ebi/MtafDa34qjms2Y8ZzyMxKZiWdQnBoP5S0n4PqoNswJyl/VhGmTN9QjoB+tPhDZljPDcAoi5z
uWp/ecw1dymBpi8ePAn2SKn+7nnjoQ3gbiaYYpg8D0Yis0c7G76yinixFYvfeMme68yy2bpax6bU
O/TwARsXVmzAwXtzjOsHzfnxjOLH76zLYGmRvsJNjRzjr2Eue3yh3mmkab24jDKn87uaRVRqYJzj
pNzXMVOA4fGkUBNyl2Qn5w09AExdHsiKpVu87zdaJfQNHa5Ha+hXLfo0I8pUljr3vbLvA/y9OWnv
rWcaO8nObEkq+NEM8Xocn1RwRtMMapkecrO8NhbffNm2PoNw+8UbkDxFsRZt/DhOM6OVMbx2Zn6s
JVq7kocxR4YN3OGfqnkaUWVssKEj+DecvNm4II6zf51TlqBNTXwoWMLOJg2cLMVLYWY77EU3mlmI
hg8DeWnKvqmhDDaC0DNLHS85Wmb6NuvHdN2uN0J3wjVzE8o0YX2jFdSnK6ZXSOXRoGGPBC6XAKKf
LjbHP2606SsVyZmq1ja3aLtvMfkoRkK6sdJ445qFB662vlPiVNojHGBqO3ezJddXms5LV3fvZipr
eZFmj60eoV6nh3dqTfqGbNS942PMRTWQp3y8lHP9pruafsJiew90B/ybI5/dNquPI0BKSuQCwkbz
q/BYnGJAHbd9ajdRrMclpoUEchmFSzjIkD1N+y5InOCQUsUp6FCMCOzGUd2nH6mOi9lKNMEW13mc
O9YycU01t1IPi1xFdf67YefYB3hOCUsDDHxprt2tNcBdp1579eVWzrUn2bfrW2nzMrUnG0wD/rD0
bC8dKCkLSu/slVcUJo07io5XDbkjkvjCDz0AAYYw1gNLuxUjdNgFsgk70x8cAnvfb+SewRi3YUmS
qXLp1IVKPOZkNMlfCCrployTV7sRieNES8RIn3s6bb3gm3ZoZPqc4LIik+nE1LjllbEvaUov6TRj
esx2sVdOHLJ1WJhrQAWwM9yxO3bTXUjF0IeZ1aSyTqLrVTTzviR4pzauZYhNmXZfhTH86lUldhx6
jJfz/JI1+RaHxpePqMUrxGPeVo9GbJ+WRr80HffPgDZRUu4d93SLb4pojr4gaq1e2kmy0BhcSBOG
NV4sshMcxe16z4AfKhOKSuzcpM/A/cgREBCldKzu2Z1NPAaDX3CVQIxwUKhHzZnE3sqfvWlg+kFK
3eKPeDDlAFHEVZ/N0j2NwAvZ3004D5d5O9CpwBe9uD4DvtVnEgMJ+oBBL+nk1xyN8IIa/TCUaX3r
mwWy97AsF56kb6NPy/FA0cCKh75zRsIaMx/sRYh9nfvQWUxuKTxesDjZ9n4Z6QvzNf7jIs+vBU0z
Rlxw/GASnCRpFd+hrGo2rGSTyNuslTlWr+CcergkJ3/XaLB2Z198aA2OVhtuakQkrkac4dbNR8sv
y1eO1Wevbaxw5qWcnDDPFrkXjCRs37gu8tdyqH5LkCFsptspxhHqTda91SbbzkuxLXhUh2RLiW+Q
C1Bc+vjwY94iiKyN8pK7LPiAa8b8GnQWdxe+QjH3tCmxV4NymUd2wq6nfcjpU9p4gp0m4t2ubeI1
icGnB+bgaUqTeEMFARiVWXknPyFTVkO3XeGYg8PuchTuk0+jWjQWiltxTIXC2EuM58kONZpfRWD5
4WCMx8D9IV9EnB06U+SlwSui+JoXHXGkNaRHlC0O0+AjOBTto5kS9KDy+NtYLcpKNVRj2G2+WdLy
p2DrD5HFFuc6MR7UK0c5yFxgJJxuj6i99XXy4O3q6EgGD6gYbYET2dXpk+KDR3u6ARhK0ZE149o2
u4YIKlfJynZPcf/dasF4ng2fJgL3j6sPi3urgh0l3SN8frp5KFQEapG/NsI8F76G5Lsm5PTmNIsX
oHXJPf5pPjfkeCdBKAFzO54nVRlAKfjHrl1IeQ18QBM1mBfaqQHBpYSKSL4wOVLg0uTmEYTTLqnI
koJ1uOeIDY7S91KUlIKcDHemkGYzUFkpPN6BnQTGXu+lLYUXNn7FZjK/mO7CHkBLtlVgZhANWuAd
HGFt3P+10p+2cebefA1jRYFtli8O1Tt3oOEAU9L2brs8x7ALA9vgJlncpxjeIm4BJUYOBmCn1n98
LE7dpH0NOq5Kf2xURNSRy63xBTtKhW5tXtyKULSs1jAF+3FRUBI4xfLIXqGFw06H57pDKl7dYimZ
q/lgyBkdaELOwAjH82g5J8rNNpISSXSTu6GiG0jR67uFlvCtlVByaKb4gUf6D00aU5RFJUMX6xuq
FHj2w/8IFv1BEoNP9frdMBRH+rJTtvcv1zCsYt2qoRTSbclNY0MreMvl6tSXPWdlrMwQV8wypP+K
KTa40sXfvhXwf5DappprCBGgL/+XZrAAjjoJfR7Q5D2+BuYJ1pGJT7Ju4ZfWNtxvNMzEuzjuN3Ix
XXKiVbwZJzhYupE8u7MwD9aax2n8ViNOiqQTezFWHTChoQK5ZOR6siG+z+I3ZiKH49YSn0VbXbaL
wkCfbq3RdSmKoZwzzqmK07kT56p7cjXFlWLmDB7tB8BDdAqKX9/P3mSwc6YRbkXoeWCg8n+NXj9n
oiuQCorfbGxpwospQXcy8vrOibfnPqjNh75uvzokjrn6zNlETVO+7erufhiGF3pa9uQJztwdHqpk
fM/xhvb0QeNqvPqDuTbPc2NV3oUihXBU6fMaxqkLhmWtICFHjRgGT7nxq/7dtQjslFr5MU0Gaobn
/0Ctj3DSbec0OSW4bzRV7EROx5i+4GchNWc02lmY3bQZfePZGL7VyEcsFXu2se95qz3mOARNVGi7
vg2iPGKK5B7pHau5tk6soqMxTeoobRwvpOHh1BmYgBiktXJhwoLKJ2gM2hVlHiUIsQzHEzCSUiMU
GFxtXz85evDPmHT8+nR0rquPubGXo9N598jh+7hHJDAUdwCvQIzA8rTvtJ4vF0DE0hX1HUT3uBb0
pToM1vJrqN3Us5VgJcfsxvrLnKpj6SVqPyeyYIImpGhk3NscQ9+sw8JI8XtUGUVz8L2tZwXVKlSB
88/t78BqH725BcPKfpAPlpJPCfwrm0x9jXLHW5ybklXjL8TUhaJlR7xtdssk+gM3sjnq2o3f9KuL
6OjldXGMY3Sbhb7TSLc7D+Y/eZzFPPmev6UKk/4rG5ZLNpy1mD7D3pzgnj5b1L6fazt4Vj33rcDP
nw1KyMyB629u8NIPRgWctDE/prVaLInprZySFrGearMRQY8n6/xY6KhWHq3Kg78W4Jb5vqSKKAps
J3QynM6yXu69Qp68SrvFtrp0Po1TRJN6ZMew6mttz6OD81whsTQuL5Vl0sIicsYlipuNRFvn3t8+
Gc6J3ox3vT5BgApQ1X4CpKoIEGmyHZqdY7tnN4E8KyUGW31iJ2TM4r1yTBIGCz2p+qx2tDz/9qCH
WX51VcT/MHa0xUvJJp1HXdnvTCflbiCMnWelinecOUexRBcJiCuucvYUjEQ8bZr32Dl3jvpFUvhq
kPMvnpduWRz+YCX6yxU0zbIO9k77W9X9a+vOtO+2zROsHoLBUu5jSEWVukCbeuBsYtRxmMX78dCr
5i7tuDTLZNgQDnupWhw+8ze30/GuWEDrzGxpSDewB2FL6rkOZRSLcRbUCoSF4/y2i4vLpMxmHH8u
azXMNi7YKe63+ouYPAEGLll2jYk+5Gu4zVmWItC2P1wn9WhcF9BeA1AiLz4QNoEl8n+IUaDIcoNJ
nBXd17fnODbzcPiMBeckKW158YspCwuPVKFe62JXwtoxXb69znjvBZdUIsFh4AcDT+KTORB9TDjk
XUIxFA9xeSZIsteT4tgp7gLBWIl7LVVnbaE83pcYx+jMjkzMB+Rg/I2U9psbgxrii1v6jfTfsHer
HUINGz64AKzOv9OBNKPtp2loOBioaQZ3qA48F71Z78bCPnWVu8OOvIVgpLNLCi2t0XdJyc6jMIdj
aXDOV0u/nMekPVGoiiuMZqmEmynlwfBb9Q7YijOTDSYBU9fJped+wGzz1k4DjaxtBiicmDgIwJT1
45Id1WzuM4FOXTPXb+jenKM2omqP66SWfDqYcugPiCwiHFHOtzi0GMWJi7AmXOgbsCXvkCp+J56E
BsiHZT925r5oaCASVG4gVvDQS2MynwNFdIjcO+hiRAlxxGtwHOieeJLNfPRdDRpL3u7FDAuHfE9g
jFjaJveiieAtYF6Dglxh/u7sl5qt/JJjxXQ1MltpM5JfwJuz2hy9FvpNtiD5iFm+MWDv3C69DQFZ
bfSUfU5gJu6VeTTZ3ZJ/4q9nKcdcX67d2iYmMtwBfdAQECvo9NP5FAwU23HB8YZ9aj6LqZIHOzNu
hW+iBLngoKbKvaSarGHBudZayRTlLm7KbrD4WPMBSHvwhkaLA7rJjq2BwDnorM3RKjGO8hvClkWO
LscAsQzNxs6zlZo1fMXOfPC77i1TxNcRh7mtxfG57gOyZzbRuczcx03JTcNDrQlyXAMT+B88TOVL
VlmoUUbHRdk8BG3R7gdC71CZ361iHC6t81OOXJfJZWcYcL3CfJxYaeKa9Z4rZakDv4xtkdq7ouaz
gFlz2jVGAgeM159J7Emnv4QTnNbdeKLcYvaYPj6MhDets4yfGC8us5CgVZf2wbPNm52wJSAa9I8e
Q/QCQmF1g2LQBUDHKh9y0CDZhmbFtpr9yMdMsWNfcWttKsQShA1pdk/UnLIhNsXaE0o9PBBeyt7E
vBEDqkY12kkYp9lbxvcT9jYAC/ARTwNKJgZVfgnCu49dBe+WDevd0nlnZZ4rXBdbsYw2u7F1oVst
GJy56rXioR/raxloF8dUq9UfFbHGrVAk3pYfdUV7Gmd3apqttOzfjukczygwe+H5nDbg06NAINnE
ary6cR9s4q5kXe4cMJOQLV6MLJyMzGcSwJkoXYeZDIdlK5dDnn7VUxtzJnKM+fxhHVcFtqTkGYoW
S1ybBajueb9Znnj0/jKNZZw5rh9gdAv8E2NTaCTqMOI42vPyAkufWL5hb1qNQkVoZkt2IBDrIUg3
T9nEPkCUzLppjjnF8529bU/3LtF5PEyEmMp42qmkeOa8XPZZO5Gs6JE5dGGuBqSTO2LSbUqmgjiv
skgYgL2VPnALwIzEBsfiy8MFZDPB8kAs/VVViWR93y9b3czyNW0N/rzD9Uaoo2wCOwxgLODKLGpy
mCY/rb8FUPSu8vg2Zb6HX1lgHbOqw2jM2Ocaq4wGoz3ltXbtJ5eZqSzUAVZ3aCAbRRKUfSgP6Qq9
NV1MZ4YB70Ui21QeY083CNb8FcG3xgUpkiaRDolTug3ijydPbGn2eeK6e0y+7O6c4NIm1iHV3Ocu
UCZyPM9eZ8BNG1tsfX2RPwWu+YTkTaAnAx9ATToHD75IzKZ1Fj8ILoBk0lX7GEuOXFmbQyiSQlGZ
ND/Tc5OG/TSY3Kt7RGtN38893FgN5wyBrKPmYlVrSuqG3DaOjIQ/zfAnVzJIFTbM3pel9KNWX/Z9
YLMFsgLa5DQIMhUBJytj6a+Q5OLrrKf1C4O0XzKSK2q5kSHUmz3H9QlVEMUOBnvkzmXUa9Wnq48O
6M8ZiFFzcqzAZXiQxU5NKWTupb/XB+eDpRZ95rRK1YESZLv4nZjFZ+bX3bEhAJPmyb9hJvzMA3NX
GBxdpfCPw5zTsNdi065B7G3i7Nwmy19eoc46KP+h0o7s8NllVvG3Ttc5CV0QLrr7ZNF0sJHDcBEx
PmIBu3GX8jj38LjWrcm8Vrp4VXJMWeolbhjNPCl4DuisNFwHKkD2EpvdkY3r1QDYjLGU6mKXsBe7
kOxajR5sZzFDupjjq2xY3XSOEXNvy75xiNJt5UZCAaanIZiFHHF9iEv7PksJirufBoHerbSzZZWs
D1w1g7Cltwo6l/aaJLMeTmxtj2igkVxT5To2g3D0QELr4y/QULH18bqMqXU/UXZnZSQgAY6GNqMJ
19LMJ9JgBvhEra1MHKbeKQs2jTNfyhbEMCflP3jqr7ZL3149kPEzmuVcSSDJwrFxGnj2u4ZlZOuJ
/M/3sAgBd1NbpU6oAy1UUgMmhJUcE1c27O14A1nIlImLsGpLVDN9voxp/GBBjmty8t0s/Km7cMpz
7TiAn33rFORABvV1bzHQ2MDx62Vo4ZwVbTHIr66wI514Ewlxeq3L58QkX1KM2H+99NfsWroH4Z1S
79VWGc6NhmKPvMo/SpsFRGfdc0qOW+zEL0s3/pipsXN9bMy2BaxgceJ7WQ/WoS153wi/e2908GmS
WoyVSJBzWGOUUZBAfALKLBbJHkpHg0mGY0Ob483skrmeRjC/BjqD37SAL/urMSCHNhXEPifvvmnx
ZACWzx35j3ApDezFjHFAGTBNaQ8BDtxN08BEzorqZAOpKDnRubLX2JR53lrJH+c9bvemrx4Anka9
Vb4QntmUpjadvKGGvSdWfFVuhGCwCc3xLQ0KBOngd0gkApwihWSHiqxmleAgl5n3JH2iD1X/aI9I
GkGOlGKMhUnCnqJjLWMHZEDnG1jCNtqh9I03iRW8zxUUQ3J44KgCwYejbEp2fiQ5g9m9p/3srVcu
+Ntr7xJUD4osfkOkAqsKvm+GUlFg5soHYik42MKsQZFANrjZlIFYyQCGtyeEqjlQPFHCjaCBD8Jf
cmFNbinW/sGPe++I5WdUDKF4Vs0oxxUcFpgbML7dVYH3hzeLx5Fd9Vvffm0JvkSicr6pu8c67ei7
uCFs0nKQmZSVlnn8nE/q2/EkUbU2ZIF4a5x7EMn4xiUfH8LT1yGHPdoZabDr5cmuyaOykNqIGZ5E
Wqp7b8Y9oQ/xdag0PDVFdmdk4P0K/yFdJK4XXzxm/LDooPO+Ws1QzJlQKa2Uh5DlroaOgxJ+Fg11
8pLMNc2E9hsSeh2Pp75eUA98Ho+1RSuhJKwHSeBWzmO3HwOaApoBdcxGNY6cOP+cyAVt7AzdaiDs
6HkrMlWkZJ1BRGxsPBP3dkfYp9c3Dntq6uN5yAge7Ch9m75S/6ZOtlzIWW24l6nmeTzG6Wc3daw3
h6PGqNm39oc//NEfrFj+BeWWw9pLZ7mx16iXsGD/DNK4Uhf9DZc7pK96JvvZfo4kJ5cVetEtELcd
55D0a2EkvIJRRa05wz0UkuTljIuwq2kfYejDUpkudwvjZbe0Gw/1aNKGk2k1v+QKXhy8C/2c/0jP
XP8yp5Pw4xzURXDJe3NGELY2g4o/W4uALoPIX59QF6T51oNyyGnUBqYjr10ZKQqqqgQLsZTPXul2
RwfGWJi8xw5/wg8q3Nl+/RKnRPDKptix3Lw6bBUssBmuhIjjmdkr+AhmwStV3ogCsR0JfBrogLBe
rBoiUHLw+DchQTkHA8BaXG7/Ig3SzpYQ2Pg35+qh52LNqsK4lrkkyDXmpwLyZGmVd6NOorZtFGYi
dV+VXPTAIO3k0AH1x3ej0kBHHJnPbS2+NbS1kogsTuC73HyRdgmgDqPRIAk+sJkMkyT+KOfYpL7T
OydSXGO+0RhDh9ZMmL0pr8l4/gtipRE+yg1IuSEq6SXBSZ09uisBwsEcmwN5KWwOlb7IOaQn4wqv
4Q3UOYumpPuueAp0i4wGoV/asfldGOAzdyQ9a6iAF8X9DebsX5CRiCIuDz8pQEZ24u/aau/nQN9h
vTwNYF2DcnhfsimFQsxzztiZrl+SKCCo3M2eFdKTicOxaiCkTA+NLi+1rPjVNw16b/mENwA4jOKq
KqjE5n24nbLxgTjPgxKckE1jaBQwOCTo6U0gQurpmJnRs9jm8L5E8Hb2TtxxbHaUFY+sAGn2XSuO
9SF95zZ0rQpUSx5rL3Hv3zI56Vupz/GWPAVlTf5pSPWjvbwac38sAl8wqHAn0U0UWErODXQVUcAQ
cnEogth/4Arz6KQTiq7HUDKPxxbA3qQomne9O9MwrykBgHRe0ftW81LO3UVq1Tfq8aPZ3ZVBcYtV
c4qLgD08Ug8kN7zEb2NPxECzDp2adp1iddGZu6Wh+YFvA4PmpSndP9fjWs0Ofpum49cih0vQY3fp
7G1hLS8V/At7xjymGxAeHGdbmTk6kPgJtOktBjKvGxpfzGFQw/NtVk8TZ9ucPxL8OKJejmUdyXrd
0Qz+SyvSi9Z3jBgxrhi2Wtq8y9rl1BfOjd/4LUPznTSKhCV8tY1VZq8upg4oLZwfnvyYNJuoSVxC
q1pseLnd9NahekAIZX7NFkyV5CGpFZ8ijcjiGBzdto1w7kZlAv6t4mOqT7i3F2IqDtBVVuzrN6c3
hFb74KJib5MsSP52gsTpk3nLqASkaPkzDhJuren4S0/5t0GDYJQl6VVXHxPsA8pDNmXrH/KW4lvH
xBI9OO/eQJuwgiJn05JjVPYd6JeIbcNbMDRRY6YsPg6ju+zmeLzFZf2QZtNhIGjjdk6N/0u+k3LE
/Wq9g5e61HryQ4JzPXedPWtIbrRsB7AlNRGLUKuePuXC51FvLzqbH95n/IlRsFPxkq91nGJl58AA
Ixq54ASYOawM7TNQQGBHE8pDX9fk5VTDs83dpkWz1XFTcSYeWx/MBQYgIbSnMoPtjq/8lJULF5Tc
eNO08eP/X/jAoho/FhbXHPqGnbEnMNfjosHBYyJDkRVkqX9rKNKqCMR5+iHt/xZoLElWP9uqgLkX
ZiOpzUnA2rU9ZLeRI6AnQ81JHGnjcm5EhzZDltgS2TEb2Pqtr/RYpp/5JG4DA1YoOwJI/b3ofkyo
ScRvaLLP6lfDHg66TwbBxiKisySN+pEm2UrJk1lWT32dbcFgHZJh3FiTxbNbPduM8Uzkvrkrdf07
xlSFC9dyd83U7Ry2mBdlTWccS3iElTMiQJeUZ8PiJk2KicHWtkBIWKWT4ZG4tJSaH+K+JO5aJBfR
jbuZ/tWNDLSblrEw9WybVRU+1+wxH+b5uDTyaoM75xbX71wb58T/CsfYlR86bbZCWPdOjJUMXe/C
rue7D/gAjPV7y7ap7HsPClCQwa03gBsU8wsrrcxvXxNnAKXvJa/+ughqLDiYFO9hGHzwUndPIHEK
B2veirgna/A/Xc7GEjodVeI+ZmLOKQHcWE7wm7R8YGrVUAHq2z9aA+MAjeCWM7psWnatObBGq78I
06dSo8H9bVnZvdvumoaszOTFzxKcDBoyA5SI/1Gthgn8jqmYnhVz06jpwPrpokood6l4HIumiLRq
eqteWtc9riiotodoIVsqUEFvb4y6hP1HmQRrmfxLK6rHynXVwcuevLp6HHWKFZa9k9kXe/K/Rx+c
3WQT8Lc/dcrntlQD8Oa08Avyhq2m6qUwpj4yGmAtOZUAulCR7IybckrWsBLyBF05J0dj8ykqML74
hvHvGC9SGeOd67LUh6Q4R1bJpY2PN8aEOrVOVmn1qKzDx9DLo4/TFyIs9TJseoKjCZ9gMRfQJmCR
Q2PgYlXq9p/Z8euB2GmcMYSGVTDfNTPuGChJbpg51gFe0dm0xi/sV9w3RfMr55dgylDzEbMwV3R/
bp6Aya4HVtDPHarORuiivcMmoivzn6NNRzza7ASnVmFhk78Kg+Tqhr0fCUrhdIVez/eBQd5gUVKu
/X5o8v7/UrO4YM9Xh3QxXsx2SnYDqUyzuXIs46wX3Babb8E2PWp5nG071O8NybzPdiFyRZozsJPg
MPhcTsmwxsM0bIo+PrsWjITe57hgLocesbZbw16m6CrjOMSXVcR/wuYtgeUwnCc0zWRkPxbnSNRu
c8qbxgHCBDxmNrXnuWvuB0dpex7mj9mcboXnXDVFF7qhaZ/LUNxB8313uGiTrlQe47p3gSO7lm5B
0ZN72x8vo+WQRirbu3jsz4GPY7JtWjIQREnDgnX6Muo7ugq4UxTm9ywSHhwYn7BuFGHKzWJTVf10
9CrrUiv6ftisHngFcp1R0TayU8daHdcMnjsD/KLfpWa0pAfPHfacmEWovIYgI3CmVI//PFl2ocky
bW9ozE7NbBwc3QPc0moEtm0kLFt57r2+3AU9lncxp5FlQYzgXcXXwNPEDUknyolvjPvvR5UZv9Iy
i7vSGumZEdnGQs0Pa5foNbuy06xry55bH+UruiRyja3H9hrMz5mN+gcSCVs2CwdjOU88MyhconKa
3gstLS/YIDEUsfEChoCkwXOGwpZN63fuhWv6Sfm0KARuxzvcGb+Ebr50HbkoqylWU/zKprxaZNFP
nsmFX3dGVjK03pPZ6x70cZqQZbw2goD/187Trk6YDa3aPrLoug6e+cwb3wAmbJCQLstnuCDftaHv
IUMgLJXetO15kIZt5qcHoqHsB7p7aDxcRnUYd6S4rr521fX4P8bOrDdyJT2if+Win80xyczkYvjO
Q+2l0lra+4XQyn1J7uSv96Hu2MbYgOHBYNA9rVaXqshk5hcRJ+CDTtZlN4fvosmum2pIsI1R1Imw
vZ5SpA3QpR8Sx4Q0Dl1DwREZF0bLyW3bcXnNddSsY+WfYpNDfzUsdV6O/Bbm+OjE6PMcT7BM10eD
gO7KyUpzX3nRqZ+yI7GIdWMbzfUY9LuaKTAb0bxhSIUHLcOsU7A7LRvNtLYIJFMBgslyLJ+hjPb7
hsop9CykxdDAYFBX3kYU9Q1pgYfGM9iTDMipiYyabRndEqdEGzDx+Rui51OvgPZySeMHW9HhhQNJ
qpfOVNfufNOTsKPHQyebLjrb7gKOYvrN3qXfSgRCOmksuAXwrVWnb4Isn3mgjUfCIiVOQcNYz6fU
YFQQpMM6aYEftBmN16UwPjCVU1zn/I5A2GzlYhF0JA71HNkgVm129KD+0T6BJDrBglwbWXXuIHvB
AaGJLWkKvp5nOBEzNjq94z4nAuxHMTZy1wfRDbOTe6VdsZ72pvYeY0xy6x5MJeWjGlszsQX2Bjh8
Bu1uTD+DfwPwPtACiwMeiNpvwJcTSKjGgTiXk0U7IIC0aCyQVsNgaQRWTHF2sjUtMsBZeZ01A+5b
1/3NRN0mC5qy75FtwfAZiUiVHlgiiDqDuhRNFx0SfGurCBttNBGJowMrJaquz44NoI5+SyshaFUV
7mVVWaR3fGYGPkrGkOZ3tkeqrVT9W4lrdskinaZhfvRa+66bNYyMYNc2XrOnM/B76sObYepZsLsX
ZPQ7a2hBt6l2HUyi2Hs2hb7QjSHgc+/6YXLR438aCNMGUX0uB/8ZJy1Mxj6S62qNZucyGIZKA7sC
U07Zf5IlYDCGeu/4dORhkpJcB8aaTV3Kt/P9HTotXWDEjScHbieZBenB9XQR9f2z1FjyI1ZajOIK
kXU2vm1Pvwm6vDdxUGO+FAfLbh57nlGbXrY3fRQwRGP4PzQDgd7aIpkWfpEYx2kUv7UCXgvPRng/
YfvANv8TRWuvdHIxNsMtBewGlLL0A4WOd0N+uVl+k7euRgma3/AWhjuDUzpgsySONz5E0TsVoNzV
4SHzxk9lhcNemtGzFfPuRsaTWWn43Mpfzz38sRri2Upoo985fsFBkcTvanFwahV/NGZ7Vxji0uMp
j2eLUQ+OKxevqEuwpPSJwzv2794ITnXD1RWieWLBEy8dUb0wg68pUlwzGt1wFTMuwlk73uMLgqi7
9zlpI/81Mx8ND7wGmb2afJ46GPPRWy6+OfM9GUuEWhuvczqeWXKoRAuQaiZBXnNkhmPzj2fYYpww
YGfi6S/HMd54dEI2tT/qWQ271pLcFXa0x276UjBAyC0sWYXRwcpgjdMKPqnqHmU7ww9B5gzCVyto
HnrJkc1lZSAYjbU7zr4anYGs542qU8BgnPgfa0gwgRf/fiyhm698F6cd1oTXOnY6+Azxts2Xoc8I
BCp08mMlb3XFzVWP3r4AlMqAqGU2mrAckAlEjnkwY31SfutuOp9tg87DnSPycO16wZusuGTojPp2
EO75WPIL9sXCh9tqD5zoCLxwnOHZziVxCzmhZlYv8c+CmeoKThJGOq5zMR9DDwdrnw/+LgP1NS2n
IM0czlXVb8cdqLxzA1aIINj3M7FjDI/seXm4QH9mrjHPWOyj6LpI3HzDjAW2okWL4SjTFwqZ+GQm
5OCqG29aEx1eeTwfqcx+tALkponnyIr867clqXZRMSFx8gHraF+7070Tjvuow1wwzR7K1F3EIXRH
zxsGCpm82SaC0VzFr/PC1GPyx0UKgyCP00vldkzWuVUKnIy51x8Rqu7rgSI92Ze3iatxf5bXvsBE
i/hFYtr8DFjDBgvUzeykmHc9yrpoIr5Mm4rrNj50QHsu8g8iJK+iIwabuItEgCYIgnEOdiyBTnxN
OcixthniMoxnmFr2LwvXHaF/xZLw4IKjZvPAgC5kC5EGyBx95SyuCX+Hr+6Gg99e585tlgE0CLjK
hjkAlS4J6/V4+34OvB415oi9jJwMpoR2956P0VFXLZTOyj/UzjBu4ScuIEUGOSgofNR9saYq66PL
bKhZTAhAh9mvaS8kjo/fcWrNO68hRaXb1zKuP/zlCRSJWQCOnU86+52hUdHRxbPRZTK8xQl1Q9B2
FN0G5y6QD027jC0/Q2HhzfCy6yA8UTlDSdU8o8jbzT6BnW/xXZBF1NFiyrkDqP4l4mOd4c+wU0bh
pq3gkrTDhdWeJy5OZm682GTlck9zXHdzJk0zJ5OoucWufnJmGNydbZF4YG8ZE6Fgwm2/lxy8uGm6
lvlNHl42BWXJWaNIeOQ5sDwD+7Cbj3eVgC2SSQnApWW7FZL81WyKYP8CbV0EWeyTEWvJGmBLQkiM
Dw3/rUj47Ax3wOYVX45+5OyG8cMUBN6NZBl/CjaGvmOgqyvWoklmj5UYXut5xCHtTWsvGrBRjdSw
Z3hN8ACydSQYCPsupiVjVFiWmvaySONwO9nFM5HxjYO1Zt0943l/LiCAwP8bo00X1qfJQayB/AX+
UHfguBGdudbR2rVLVgBaJimZDPMCaI/97MK16ZeTE8dCM4CE7fnM3LsE+m/qykNZT1v8q9l6Gu18
w2rFP11jzC2JEbWyOtQMbdiaclHBLBvqeJsP1VlBwbHS8DaKyrdEp+zb6uoDQtYsfbVVZvJEhHq+
JGy2yWxOIFQow1GhrmFKsLR0qhVr02DaLksqPqvwpaZv82bEX247xrmp+09y4vMOra/dtPKasu58
M0zhGzORJ+V/zj2s1SHAHBeasqfyhOzBGBi3rok4Z7GREqJ9NM36PKiI896SJbOD/nVZNGQOJXCK
3PssSW6cMP8wIvNzBry4EimCFnJS66KpB53dMYt7tnoGZRmY4CAeHm2C+JtRTwed6c8MlNm2EOXZ
rbPfnRcrhqYpzEK6tjapKl6aUTgAy5p3xVAXB13I85GdlmJ64BXPlhs1G88hw9Rj9Z6mRwrERrZQ
6TEa3yzW4bjo78j9vWANvAiWmXxtl29Bzi1RS+epVyOPJ8OjIJMTSaLci7B5thdH+FSOLjhK5kyL
zIb02a6BkySXKZZucy6eCx96I1uS99zWF0mBqGsHiFYen5FpevaaW5HuWS5TmnpzM7lOaW1h8smw
pSe3pEpQ9pyyhzkusIqDdJEiPgufMVxjZW9jNF2PTZ6s6Jzj7Dq7S3Ar3QYtKVWRYmPSDmtiGTY7
mTifFBUV+4hI3JS3h8mD8jo1JEWY85P9eIgF9MW+/JA5XLDSIpGh8YG5nbmhAgLSRdHfK1gj6JDe
ORjal4bJPRgcF2PgWlWxy6GDKxHDf7zWrZlvsakHY+uvGJl+V5R4pkVfUUfCnc3Gul31KNpwygXv
VvxRsCvEKl/y3ev60LjAUxETzaR4s5v6zunp94iNzyaDqsOEZGs5SHFl1RMhLKEIucQtm2H4UFD0
fn4zRAqfaA0UbiwUc1N6AUJZ3UrcK8CY8YHG1WUpOPKnE0+zYO6fKWPcOr1FxlVrXL68tBTQ+p79
OGJ9tq8KvP2G8N6xdG2ShhGTcDmOMHAa4QUQUUIp5NiBBiXmdzor6YyE19/49VMNJtlumq+5Rd1f
XqisSKKFafVbsUXYzJJ11iiCrV+Kq7pBvcelb3gmI21SzJYL5zFltpfh24cQhzt9ecGm9A4lOH7i
DxZ/O61uUyT6zL6IgvZpWv7l0NL51laGu3H7DRSCVW/P9yWRHuh16KJcFBc5aK2JiPhWx9Y54gxB
IPmoBHwzErM++R+xF4oWn7D6cjg5rpyB15C4JLBUdcomsoXusLFGnsrswnGV+NnarOTTgD2eEeFw
49XoJvV1O4a/yXhCiJPio6cfZS7ANwW5wtUyds+AYLYwxXjgMsQzgkbsbWomg3qhKiJNmyHnSkNX
eEcl8dXADk5MtkimDmAiCyNEzkA85tk1MNLF7tqszSXiEHjFDQU0zHrpc8hS2iX7pXgnJgm6w9q/
cmeOtuyLDB4+6lKLtW3KCgEfJ3cQlgiVCVNahESxM0L72xfTgXkTBIEukjs0S3LZ8HN8hEQF9JZx
ggXJlzxCI+Mn5kLxpe73Q2E9zKLH39SO96p0Nl2Qib1f+zlPX7htI2C9sCAp6lSQU1R6YRZjtlZs
aCUr+iZmmLn35xvHUPSGc2QHSQ5olPjAaqRXHkQKn7IfsxmWsnhmGjFdgwoaV/X8uy6Hakd0smZm
u0yQl08qz579AXN/0C4KJVkdsnajXBOS+oa9y8k4Edt6RNspy1fhlcfApESY58kmbHl1IYUTzMzw
DYSQVeCuMo4HbYQTktMnVs69b13QcAePgwIi2PCJWM9mvTEh2q3amISrzTIAleZVyKBf98ydVcd7
b7ntc+llJhBvti61zSDAnt8pob2ZkllvzE5AiEbuNPTEIj1+41V6jwrN2HuMqINgQNVqXqlP+RhF
R1QhrSVBuXEMj1rLc5rQT8sskzIukly4NBSp74juqrqY38DRqJ01UI4ih6/KHKpDiIuoNGe4M1If
GTIVXOuERAtMRXiK6vcGHWtlzX6xY03vDXx1Imyv8AxBJEJpQ3OOJ/pHs6E98YsrplS40CBf8+y5
rqptnZL+j2QngVnw0AZEis0nD9mwnbTHQEyWJAwCnRvIa4vZKLP4tJnexxh2V/4iSFBP9CCK77Yr
FGo17UQRVX54ASGDj1tilvPOrX1UV/BUUJKcdTfOZCq4k9bUXA3bWHBU8XmK8YRy9zp4HJiMig5E
SPwoOq9BiJX3NmYv0UfbrsDQw1T2OdPFPecS3LC8C3RLjZO7sC52P7m1hKqTqYJxQKwBn2xnXcYR
/mg1spZXiv2ww9SdvdZunEOuTN+9zS1rSysv4zZi92vDZoRrWo9zbu4SJ68OuRDQrHq1ais619Fp
p1XYnqjaxesXP3cxJ4s5+Crshv1Duxbk/S4Zvjw7C8rfIpezmtvygwnpe9kvDlIb3DUVgTlZgB0G
7i7DAx4vebd+RLDnOE7CqVlNGQoX+oQ3cH+GHAew2tPCDaaA3A/6oLVErebUYFSVxDdZAlPZJqG8
djk9cFwbChjsjXXWg/2ZS+5AL5/owJljfSuczD2YM4EwpyJBbjWqPXm+0LdE5M5GQnLWKdGriiRA
oaXAodMQz/OJRWdixXEmRGWi3Y+M0odNn/bevgt9wHRB/Eb91VPde91DOCNXtJ59Ywdl/9B2acrt
hYMXB+ORk2D/jLJ36lqjZdLlxPcJFl07m3reywHu2+yhJNQAI7Vt70knj7+psK22WcOIhBLe12Cp
ThvcTh4V0AAuWmiwxBxPqZM0N2pqGDb2S8BiBqRwYTrJb2vuks86Ma99uqOei2n+9EcUpa1SnMZc
/A2PodMvQ6/27HsjuMQshola9VW9FUarNkUAyJXaLnFBLKE6z8gJrovSa3nRe5D2bLbANpz5wd6W
DlvfNoMjuhSSVEKJLdJpclni/r2Mpum17GeaD3TrHaci8Z0LQ5y8panq538sGb40P6VsxHGxujpt
eBXb0MqGiQ15NIdoJr5UQOpcg0mm2c3IbC/W4DUkYYAeBDljHRzpDGwsejmDCm0zicttpPJ87/XD
V8804WDMIryyDLAitSRGnGlwxMv/ldqGsQdxea8pIz7VY56eCsWAGotoxp14F3j1IbBmchyd3EuL
2ihVlheBpqJqcuBuGRJWo21SYehqQ96xAKo727X9dRjH9o4a1hRAfF5vpTP111nh99cJ8E1AbgF7
+2EpEozEsuP4+WjYYVR7LiV31+HeP0qLylvdOKFg9ggbOMjK4FTBbSGEx1n/p0K5CCHgFfy9HW2N
1XUwgXKeyZusU7ddviTDme2goxMNjTf0I8XvhYNULuGk/vWmz7acTj8eGeG66bVPEYiaoulQtcbh
pwm0LmjdTu2enLWbcMz0o6tBOaDfl19JOQNPS9uCVN0EftqCikSPxlMaRe1GCzM8WYOzPJAywLuu
TR2AG5Orphn1YGULYmEpLBZLjycfjbiM+AD2CiYPM3vl8oROX3gwJcfRMeY7Ey7kIZYGTiGGm6Hl
cUCtMeRO0BDRd5LiYVJ++JCf9fJAa2zqsohKdc+zIrTmUkvvdM9WOGrBGXJnUVyOAYS18KcuLbSj
9NQ0mCOXgs0QntkmrxN5NAGpwtHAKN6y8boQbY5RxWhCfSvT6amVRXDR/nXt5ks2ZbmoUxJ9h8qX
96GTjlcypoHOWa5cbCvJ5aQS4zob6yes0dNtkjfxleulqBNiit8HFJZVXOHbwQRYHvq4qU8FFDuS
BnzfqQcZmxMrGdimAooWYDUY/bHxSKLdX/c+dBSQ9hY+JCbDCcuaiWwa9ld/vUSoTsH2pzbSssNq
lWAW2IUlRiCQ/p95Zk/PE+wIsxrJ3/r4YRryIlc/F2KtasxB0soP3M09Ls8xOaJDMUxyZrAusiMa
WRafRtKyypuRfPjvXxVhimllede4IWgqCxfwiV22h6HRn24knG1OPdPa4qf0iRBc8qwtaCOt9Xom
AHmI6tC7UNYHIsZ4NYkqP+XgsUSpmpvItu9/PiMgN0vqmskDrRXl5Wya6iF1MLBFlfXau2W7yUyO
kTEWQNmeuCJKwplucEwek76WWxok+LxkQuE5JsKVbRbqYWyp+ZOQZjGtB4yiWnBTUW6vHVLRN5Qt
MBSBvOoJfVFDO73JO3Yfnq/vCKmc2ag7t6Xjto+aI2iUV5vZqtGbFQodHNX6Unlmdkk5FPiiaYc1
GfDnOOl7hzZTbVTvse9PL9p0TKSWgbYLt9vGTcigPxvTkxKaAYxskjvX19d27/tbywzKO+afZAOo
pd2EzfJu+DO5SDME581pd405argiR2qQeaCnmIxydK4H767u6eqqmuEMGdA5cmTHnJUO1XM+fgfR
vJWwSkayF/dh4Kt7R3ocWFTyG/iVuU4MjsBhq689i/i9lDCfZHsJ6dW4KVgzl9IpNP3EBnojreIy
qAIMtRA1rmGFmrchwWk2/rNYgc3qgx3VQ9eMOziRWNqtALR/DIWIjmNNWKlyyCr2Id1NDnluzqNw
8Ew3nH6TKGFrG9X70oMF19fu1p7q/GPIoNqCvLKuhFXQKDPqZ6J+ACATGIOhwp6fMJK9B/FBBYCR
J59oB/tpjC7qtnIeNe7adQtt63ZIu7vFnbpN+6GC8kRc3y1LGjVz+DU/t8Vgp/FlMM3m5WCYI3IN
NYHA+rloeumf441B9ggku5deM6uiXrJW8aWKMnobPYiD9UQjYSYkp4/BPZWSPTT5+/yiZdhyISbM
NNGDyZgMJLJTr2c96KOr3HpfVBBvVSFLFkrcZSCl92iF6jCnnrdVIcVMBMiuOovDTRJZLPOEBxMv
gRTdQ1TM7ZEiWAYCA6C/qOhvRpyNIFSxysRJwXBe+vSysqhjXjSuBcEeJdI13OyrlELuQ0YNCMai
EoiGedmzXuzbdjDhec43wiwHbkN8mzFi6RYPMzfTAAlgGGcQKr671jVFvA2NxNvRJr/lkDZLjPrW
TUHKe1hwQRBDami7Q4SvHaziuQYvAW9l2AxANC7xcPmHlOcoHXOUluBVp/0yJu/BEzWGJjpcelBK
AYZn6SZHwpJZTRmOnTMTgbjKCCeiybZyDzYNpOVYs6nNPY5CffDYefnWC4Ll6RS8G3U+LygthmVd
s521OtfCD/e246uVX9l7t2jcQ5uZr4Utn9hH5GxdK289exgEfRtSr+DWIJkCQLZPDzkXY5GE1lU8
0ugy4dZHTPMwdJon1raScxn2osKI33KeUKrBF+VZbOv7Jt87XJTbpGutfZmV+GPiV3SweMWiTkaJ
wCXk6fsuN37Hy/o3NeK2ZxFnsKpvptS5iiYEfTMy543ozSfBtGqNO33xfrkppMVLnMfjEy8HVRC3
TknzxQS7k3YleesWE7QF54JTDQqM5JuOED+WcAyTIgyDpHrkjszBJoxkesxYcguSN25ufJcG3EJL
aSAgQ9ZuSzAAY4sTVMQZvSV9eDH28WvFRh1zNEQDwgyPY1XCnZ8pDEzn79HKXeoq+Wd5Ou3gWQQb
TLtXpk2UbEF8UB8WHWNzIFM470p34NiO7LQ25YiEp91lIrOWQVKffHqfR5tgo2fqsxbiig1vyV1T
f9aM691MMVXDiVQ5BlFqvkypyKPZOnePs+Vhb9UvsgxuWmv4DAZCpE3j/PY5uKWeOvGJtvtApgdr
FNi/3ekJEBaVoelwYxS9PsYt5ZX9ola2ucW8FkdwzSC4VbRtJD3pA7DlEaf95tFqS28Lt7mk/pVt
l2NVl57nRftemdSpIo/AjcELKxAoGpEy5azyDQd6qiWWb9rq8WkUBofkzJK8BXVJ7Rwl5HRu1lIc
5qIiMVMme5G1ny2IrHUYnnNnbC/HWFYbZJxLWRY0QAwIRoZz6lNo3f18k+dY/GtruqiQXfd+2jxN
tn3x80LSGc4M9QyrOzYu5lVQWPlGKkoeaQNlmVjFGeF+RrL0gDf9nZvyLhteDYkST0Cu+zvC+NmG
ePYFNUVPFjCIlejBnZMipURxMu8TMb02XMSbdsmtuAlGRo+BGBbD9FV37I2WGhWVStz+0d1UmsOr
k2B4KT4SxRSwTyFuuTNBZcc8pkb/RIPYkzPxvIyvPADYgMAruFwTPW2sxMvT9wUlgLnw4tmeY0Df
ZnFqdfLRuFDGJmsnB+Ia0vCfOjrKDhWLGuZ5pBCNYSPqortk7t5lzVCLNr9sQ0r4tVAuIbHcunUm
89ExsKFykGLiU2a/MTs6W+oBVd0dC3YHK10yECptZlcBCDdPKQzQHkN1eI5A2xKGt8miDh+MoP5o
SJKEk3qjcR5iSvPz/nnKwpkd650vSJ41/KxppRlIueC/0F1+brKy1ndoKHA85pxmCV6PH5nHosDX
rPLpgllscA6ZHbVO/FVJzhB+Hz5UsHKoLucMIksTsx9Fr7/++Ne///u/foz/Fn6VtyXZmLJo/v7v
/P6jrKYawF77P37794cy578/f+e/vuaf/8bfr+KPmvan7/b//Kr9V3n9ln81//OLllfzX9+Zf/0f
r27z1r7902+2RUut0l33VU/nr6bL2p9Xwc+xfOX/9w//+Pr5LlgPvv789VF2Rbt8tzAui1//+KPj
55+/LMv5eaP+ep+W7/+PP1x+gD9/Heu3//3lX29N++cvR/xNCGE7HJAs35KmY//6Y/ha/kTKv5nK
cpcTpYRxCfP91x8FlPPoz1/C/xt6qlS+rXzCS7Ypfv3RlN3yR7bib8Hb86QQHq4L3/r1nz/2P318
//1x/lF0+W0ZF23D3yaQ+OuP6q/PefnBXFOYwrZ93/GUt/xCmfz5x9sZhiVfb/0LpEIgsjmU72IZ
NLckxg/hAOo9M1zi4LOXweOvw+iCuQcnj4aJJrpc5tEIib4tdSFt4kGqfySSVT7YodL9mdPtIBFW
KJlGjSQBfQxCLJJTn3fnMHWrbcd0/mYoRX0k1DftlDXP15MSDMamTtW3Gbz072k0o0+ZZv3OdWij
HdlKnQhoehcZO9q97DuP1q7Uwqxc5DuOQgPJZFK9eVMg43NEfM3nSFyxrRCHrGizD8fJh9u5451F
EZ/jjZ6Evh9aJ9iryB3uIMv0594Omp1mf/RgUIbH5p/nPAXEzvgdUpMMSKFVDSJpZmp1FVaGcK9d
rE5YNLRNG0GFwZHbtK+ityRyoLOPBHDPVLM29dpLUdPWJYOohZkkmzjdwK5EGZlyH16gbg1KiNLC
zoznkOq5YCMkItbWT4K53k2MwYwXc+6XkTxW13CTRK6wn5jZegB3+8J6a3Ao4S4gVk3exme0LFdm
67vxHuk/AAgyIzpuS09n32yjWUulScpwU3hTaD5ondroQGnFfxacVe/6B2m2bXqmJr4avkj2R4h9
c6Qm4pAqiphvQ1ReaByDTtMnwkuQ+mXkSV1zwByWrZkDeJ7igSoPDVp1kpq9ncQpuDGdaWB7Vke1
e13jgQCN2uf9jPDYN8Q3oMcZX5PfqLrfNShrluYh0YYldHC6Lb397EfUMoBjCNWusFQ63woGDfO+
RDuZrpIqTkV+LrUXKkhig6UAyLl6xK5WKWQQlCSlSlFxpdBJRqnJ2Kemu/N1YuTXYdsYMZCTpLJx
fyytpZukCGIIU4OnaTYYXIoWcPvkNGn0la7nN8OZfNqt5mZo8PfIPETrZs7tfRalwua7Mqc4B0yl
SYaavwOnLzD+aYWATUdHDNOmtvPMSbBgUBz5CvgHbAr9J0ZFXQaRlUM+WuaiF81hXVGdVUJEHrGv
K0Tg3q8J6o0ccOKq9s0HT9AIjzmeLGX/NXsElzZ96/BYuJJOmo1kYxwLRNWqrLELptsGprb7wTSZ
KAoy0sBDjAh0F9ygJoXq0iYVj9ZCPMOoNrjixXg3WXapP1LfauEGhMwpu4+ir9OeW7BNW8ibrYT3
DPnDqQrY51tYY2TUClXLRVmhU2w6FLWyvafSKGV2Q4kdmP7AAfPDOcPkrUia8twNvVfFsAyBwT2W
MAyHR5g5vT5PGQXy+DC9sOEZWwyai6MM/Uiv+z7tCDbIFNYDLLw2l2RwR8vwXnu6xMuT0XBpQ5uU
eA2O1cDk7tHjQuKysDmIuDUuFOXS05sEmb6Ls9nHK0hy3a3fGiuuQLPSPG7JaxwVZhydEqfxW5xC
Xmct01LX4P0mVoNKOpl32g8Dgy3BWCT0gTRpWTGrDEPV2DinVZINxiaKoqxCuWirwTPXLaWUKVFD
YXdQOkoyepQetqyZLzHw7ZANQmpuSVu8D3HaCxLRqV84aDy0Wa9SACrdJ5KTNr+mETzKAxSpAY7k
MJuJdUC9n7yUHZhOo33kaAG4B/y64MBVansgdQjOiKUehAJHxZ7bp8HjvC7drCiOMbW08Y3jysi6
aEPDkWxRenak44rpO+4G5LkuJZ1jjGY1GTdp57WIh2a8hLyKdLa3uu3jHlMq5yMALaJC/qEMqXpm
+ukm2ItyGEFNWFpHXPIqNvEM1x4K0gAwl88XChh0AtQnFJfO6TLwQZhLUXV6Ih0p51JbR85nid3L
oEikbMiJZyKti1NAIfh826YOhxX2swxkAXyVImBNTsM09dC2MRX0N3i23Ph5tkwW7qlpqL01PObj
hvDTVTVQ0nOsK+KkxxQvlXOSRW5QmtwXs/GInd4pLwpNCG5BwInOvhyS2cBvwNMf4wJDSGFeRZrm
Ox6Xteu+ZgMR9bx3DQW5qvNmDP1uOm0n1bU4LgOML68Qt/LxrCX8j/XglsYEPrexw3PrUXR0nA1Y
55uOwbc4aHOhvNtdjUmlNxU9vlXiJHQsCax7Ho3glC8vlxO3pRW7Xr9l3k5HGKyPYHkSpqNvX2Qs
lOWaJT73sC36bSq+hexna1u3PI8PYV0m402cdLMDHrXA1TaXfa2euZrx7phRYpJ3HrI+2Y22RWlT
Qcq4vYkCKAtH4JVh+qITP+xY5pMY7iuTHHe+KALTZc7QxxYzFOWE4HrLODMusCVUmHGZwTIXmIYK
rqYpOoOmk0Jw/l5XHmH70B6bm8SLwq9WpcYtJ3QW2wFkKv1LaU4PALPGr0BnTBY4b+CFLmzGn0Hk
3Zh9wYo7RJ55CBjjPcaKJnMpQ/Io1miXVxZhceeyrTIq1m2QB1vCrZjNzczvGuILg15PYGePHU7X
u2Rcrv/CQNUHVJk9CqjUXLG0DRzBcQbnUdeUBKoZYFA96AJ3QpZzqDOVw3lW57xRQA0Y0zRj8eaU
Vs4oAioaWrA9IC83VAMUpT2y0RraY5rYKVcuM5kKibnNAePRlsZjFJQTan3KNUWFkU3wb8zbh8Sl
RpWSJXc1tlR+ciXi5NCOVvdFnVv5hewdj2GCbxQ+Vb/lZO476BWXTO3GB29ix3rMnKjlUKsrwkGZ
m9JPZTu23mQ1Hv5jgAp1xXZigMWe1OKZDtmZ8BSTF2tTsRjIJ9pAffOxwHIe7RhMTN/eZIljRbQl
34wYt85lbKKM14kRX0t0xyPWW+hVfey8+J7RXtjKNq+BLY4fyu6m21oaJuC0MblSog9Aifv0mLR0
dYKMoxV+zFDXO8UPE7NRuR4Jw7KkNQlV6hrsXEKo6GAncrpjA2dfW6J3Dix/mDrSMTuYBgrVtssd
imviPGTcRMmvy4fClH8Y95UC1g9qAZubhHUFdLbaNVlq4zDXvPbK34CmWwUc43mCG8nJNPLuoHhB
B4tq1nv8mOy6xFTYZ/qjk4s61t6tF/rBk/C75CQaXHNjw1hsTSgEQsuE3ASwYYAKV/O/m3ZwAp4V
ii11+8wDwzVeCEKHgK/DLCyJQgmctUS9jfRudhsysRhiw++09LjFM7P1SmYUUCvLQ+IQ/+kw0PN5
QtZ8nxx5HTtQtXH4yXvMNOPD5Mzm+zAmGsxUouh4NUG4VOVy7/U5xrZEyruSh95+oN+eogs4MA3P
KxqDamE8MF0IvcUrmB48hskbYxxmwgvock7O/J8YUdNu7IQAf9llPGv7SWUXDRStq6yr/P3o2NCk
GVzsGwrSdqhCIK+CNG8ewTNA+zDJrqUrIpxvOieDE6Qe2gIVBZtOxB90Z5OIKg1nTcV2dCstDIns
XRB5aprSGGIOxZ3OSUtaE2k7kVGqntq4YQQCaRblX0ZUAFwO3T2Zn3FD2DZ5CRHrdqzp5U2nw2bv
ZC2pHqYzkDaoNymLOd+E+AqIzlEphb8iS26tXgy7PO4M8p+MQp2hxACYJ+/RqIab1K58LCIR/gCn
nknfxRJF4z9IO7PlyJXk2n4RzBCY4zUTQA5MMkkmx3qBkawi5nnG12uhdc1UxXOsaNLVi9Tq7gMi
AUR4uO+9dq3R7KU+o9VPL9QYgLlmMcjVQBkfCMV9pMjOb+GrZk+NotgHkcDimLqSrQwMvGuSmIxJ
ggouebMQU29lXl4QtCWMZiFRzzSoxvUNaLX0F/63H714tZWnagbMiSUSvIwBG26wGfYxttYxQjU/
sPcyjwYObWOyD6sYEHxg9X6uz4+daAFUNvshGZ9qwrP9UeS4NKbAeqHn1FyJrDB8o2jai8JC9AMP
uwK8NHgkYTJDlAyg/WBV+oMW8xctUYVgYQqjfUoe4H2/poKWfQR0z6EZapoLfeVMRd+YlcqJc7Q8
NY6R7OhiqJ4qrVfRLg9xoV1akQKPC0H4GQYQzmKtR5LpBs3XYVzSnVXjsCfs8yclxTFAJg+h4gk1
mqtb3SWKy/uutF9a6hyvyzrWoJeQf4BsC2NtrRLnoBPqnKvtfQGTMGrHH6Uj3otI3jUZk1MH2heJ
akS9GbcJ01xz+VVVym0i5E204AVvCeVODBd4Lw1hMm0SMGWp8RYDnCzZbntzOmLXesyNd4yaG3Bd
6DxRZjrPi7Rf7GJ8T1r1EZTJDz4+v2bMAOCLHigAqvBuLq7HYHxJIvblMr6f8B1TMHpGjbZNJ3fG
BjTjBDdEOjRtvlXMt5blLtQOQARdTd507Sug+KtK+ZRJgd30NoQ7FVWfOvAAAn6sVbxN4vN1g9GO
3J6jEnyk8a4uKhJdSvTLuCeaud5VtX6hsrqhVLtqeqbaBmkiQo3OHJ1eFxzbjPj7H2mm4HIJjsIi
D40vFgq48pjm8JJr8VaseuXJeBK64A9s81uZyesEVprCkSjs07f4vzlyZbYzjRhiiISEHim3jdXc
9858ZFVnHe+drWbEHPiriNVNO6idODsifKrL+bVJesmxtz4loISRTD45jXFTL1Z05ajquCHvdq0y
szcrUN+iicCRRr6MyDx71iwTwHoj4kM8IPlBTkonelNlvGwMVobsISZyGDFMW7WnCm2F1b9a0aXA
dVPVHSeTW3XK/Jwx0ILcQIW23yJc030jfknxvyiSRndUAkpG6VNk1LWzcwwaw6Xd/FPXWz9XcKto
VyQpbau020dtwK91CYhrXyWua8UTyrdc5cxnAB6yGL+8lR3CYnoZBGzjMkdpr9BDXrrbFqdYUt5m
c7xdDBOUa5NDffosqEFo05wGYgywxByrgbRoxnyNfhlxQAr9tqX+SOv3qfbb6mGwnyvl4AzpRbe1
Uw29c9F+dVp0EWrzojH/ZjgaI/EKD2kNeVshL6/+jGFaxwl2Y0Fw7HXpDPg/YWAs3ZOOeaEZ02Kf
ItKDB2QEW40zhKsYH3WWsmo1SNFn5E6y6g6MH+9Hbc8YnNRs6WkjNA9y+MZlIEHXQYhnXi/6k4JT
EVrYwUGUOMHyF2a0RQRxbiKFWOSM586ehXPWm633ReAui8SlIocD1/AyIZXr+30uP0ejdUWacJFp
NQQm+5KKKZL0nYplryb2nsn9NsclGVhmdQ+Ia3ykLW1yldpjMJRku3AImA0lFLtOq2FeESjKlRnd
ckwJk+nVcxr4pl7d4/FiS5NeF2pHDfSa1g1eaf0Mi0/RdT61OSPswjNV0G8d4uXpAKBpR+jQ3uhv
Z4IFWNpWfQHMQLY2TJ/pnN3PISBSZ4BqgD5+mOIrA4l+2LeHdJU/rs1yAPhAhiOmGClpMHirWU1o
FRJVu+bblBpj5BbJpX4tG3unknkKGMj4rKS2N0yFUlhfW+z3Q2thiYa1W5s953j2BzBqCR9OHDJM
WlRWCAV0PEJCrT3kNI42Yd990mBiShlemeTYKNFLPg7vcw36IKrOXSS9nuTQpcfi2DEREn6k6086
1sFQ/xRkA3mhDSGvCu8tFYZiRfC3annk4D7knFZwZJfYLGqwLrn5USt3Pb2LbKWDJIz0jLr2gzKP
mUvAdZ900Jrainkdd/zJmybQ8Rw/VFN2aOJCbpXhCrHR1sC2o5E2FgnC14FpKGrlGbjCuqq/Vcli
jJd+S4Dx6m2j2rL6XZDBLhxRjuczHErVb1v0WPpELvSIVFaLebvG6wSie1la5yoy7E0KHM0uTT7L
4eTwFG1LHpsA/BKYRWktB4oYnMP6jZOwGbIl6eqOdEXuYrlSaLJih0c50iC8rXCTUHBuS7WE/UwL
QXaBr5E1YZWvGMLPEsrzMHFPinHlxN01HFhXr5hpL8BLg9nrZ17UuYVGkVU8cUzIW1UMflQ7TzK7
RPgHINt4I6EmKuB6Wy+o41Hjk65NLBJ7t/2QpfpDlZHEQlUSEkedFNRuIN/yJCSvTX4YXb5rOyjO
ZDqK44hQNZPQ1ONsN4IE0JXjiEV3ip5SlZ9Dp6rV3y3nrq5uOOVGZJgn1uD1+q8ZsAsDuSa/DKF+
Wvhh9UrsFmxwjXNhxMEQEt3aTVsIr7Rvm+Smae8k4nGIqXgVVlkgPDdtHYyDYBvu2/JjGB/FjEYn
K4/p8NLKmxC9Aw0cT7FOLeZ7ngtTqgpNakphFXrLRKg2P98KYgk5sDmKegfObFs63S/0PPvILk40
8k/C6q7UfjpiMjm2vASVJk9BhOWN/zyDoks8989KRBHSxscKySbLsTeFldfZiTfyX9Hz3RAmrrk4
12ox7xJEJ4y7d5GEORoVhA2yFsTZOazTU0OSbSWKi5VG7wMLfo7D2R5WjapEjakO1fuQ2bdxMz8Z
OjqCEFOD3kbPCztIzDRuI0A9qM50L/vFj6dwT5JR0TvPQ2BD9Jvtu2bSHpJ4ukKDhyAwQsWadCg+
Jj1dgHlmfBVP+Ec3tpj2ZBeh7CBi0TJ3o60d52q5VvPgs1ckUR0mLGWlQ5n6KmcH9E3zSyiI2/r/
TPA4Q0mtvhssZX2ZrhuDLXTWgBT0u7HqTmo83DWcxvJA7gx0oIaZ7pGfH1aPH802t9TYMKZhek6U
9EeVwGShWqSN8NyrCurMIMQyYmKmYovoHJQqjeKhUr6d5XsSIA4FfJ1YL1Qt+CgxBGYKHVKjcx0B
ESiHGl+hoygBRGirIoN2+iaVC0YJGCQmb4+GxL5xYs9RL2U0+clgPLR6dAnN94qB9Ca2Dh0hQYXG
5Jpczq02xhA8xONiqJfZFE+6PcYeOlAyxsM3hyeq1QZ8cR1OIvT8NRYtGG+qHvOts4qz6wzFLNbr
TOAxjyRz/NxOONEv2r7NFE+r4yMahUdOWy0i8R3ZwfVUXUlO7RzPgG+S+9a8xoZ2DueelKAjk28m
vlFMpWtfJ/nLUnDkmiOSmQi9bFs2XWO4Hcz8uZgIFuDY8Ewm7rsM5ysiBO5jeOR2314w7aHL7Db1
WHky7pJHI8nLa/A95S4OrTf6oy95SUhdqr2EU3Aee3irDSuODIxHXCcfeBZuciykgdl7XU+rfWmu
Z2ypEEFPXTTe8MvvRNvvVDmxq0BUZrRgcVipyACJU4a7dbu8KjwnddXoSSQ/hGf3SXmaCFSJEAmm
1cvExlpp+j5O4zspUkz4TXRAS3YMtKHHxxieB2nhJIMsRgjTdNDmDrX6UFi3eofhnflT82hU4i0e
6rMSJ+c2EqcFfzrTWJffxc2Un0WluNi7vaL0KmufhQyhJqAoOj77IXkdMeqb2ZvWTDtnGnfpOF9V
gNeDCGBdC4Y8Lk7o9zYYoWzrgX3R1cfq2sZxopOIprbGrozSUzGe86i+7Rze6WrZpUFID3jYmtM6
FyJEmIhddndOcdVd6HyUje6aFdbc0riBfgefGG4Kp5I2s+jNj95kz+fZCK9Gm1jQRecz7210uwro
QTsHkaKBlMi2TjXjIuzPTT8e49akbJ+QKSpIxenSzAA6lzPMjcusBA+colFy1WcO2PTHJLFQMx1Q
utsx/rOIxZ548qhaHnHO3ShDdlCz3ssL9WFZ4kMeTp85qZIKEWhd4inAEKzOPpqR3M69s0YUEQqK
dTGnT7NFIfcrSzvPHMpniaB3zIdjgpQZ0by3dMTQj/pnU887nHY8zkONELUlYmzDPN/t/5MwQ104
FD6u/A25cEYTk06hAp3FoaI31B2U1Xawc8bq1S7bky2lO0KpJvWFEy7mfC+rfjGxcVFZwd7u7lDN
b9UGD3CTeXNAFAyn+pjYuHTMzkIjTJIj1CCyPbjuKgEPBpVDxXg8zpafNN11lCT7JAXgiiZkEWhl
lvlnpxuHtfEpihc7eYkkVbaId6Wub1v1JidXHgP70qMo5gQfyGfs1AHw66zE90Zi3hpgA4QG63xE
TYnmd6EAd34iIECPUd+tNgYxEIEMn5aTl5+aAJXpXrzmg8Q1yI2DjOKAKUwTr2VxE4jgjEPUa6Q3
RQKAn+UTe7krzXg31NkVfZazNZhAsjFGIZVvVnFtBtk1rclkUXcB6TNhr+zGWRKvXWzNgQKrrBmh
IpvGDz8unL9x0fhaGA9+Z/SaZ6ufPdydkpNZ0QLDSuh8EgCgduVeIteOG9w+kploDoUGeAqvzaE0
9s5yl5D+MvyM0h80HSmQb/HcbnvjHNl7jjscFw8VvdiZcKceXfvRxokCb2mrysrNRqAHOBhKicOG
MHjacDU+elGFt2W/U0IqDZg6yXzIHUabRrNVxs+YYJ60J0zP1ohYp1znLcdcvFVTOsA4uBB7Mhx4
ruu3tPlV0wANa9Y4NUBv/oDUk1gdx+0YPRWt49fG1aLpLsYuTsRssmw1Wvgeyh9q+iHNT8XckW61
sen3gJO5jrNk7+RQDz3R6az2E27CqrzFLu13DsgFcgAERtl2T8/kxKzwagH7SGLPeja4NYKPwMoA
10ckmTunQE4nS0jCUbAOGwwA6HgR5TG/2KZDbFB1yFT6rqib2UvT5UNjINWgPVmYnjKIRR/+Qb/9
sW3pyKtenLfeSJHQhBCF4tA3Nfqb8M4Xa7rq5XMzMEtHR2CPz1XHqKOius/dGbyLTq9isvsrzb6j
KZxXa1b2ASkSAmpBEiDiYqs+R/zTVhkWTGnE9sFx5UtjJLxKq3hXqKnfiuJYgghPcuOYJpC2QM8o
nBJqwazUzDxbgzXYUVWhAKI6PZr4oZK63Wax5vXBQKDhGrtBKOycE8y0RrokkJPJ3LBX/YPb/+e2
IWCRhMM3LYrnhBDT3PyBOWTbtBorwrkn2pbxcl31V/ZM31VN+awdx7xNUvsphmCyyWlcwUAprhjU
vq4ZdbStw9fJKB8y1H4M8ds33QJOmpVmAb9hWdm69t5BkTrU2tGIzRNALFg2AVG4ZdNmfLIlIiwZ
y50pUFMjaKGUbu+nLGtOVrG6hWIaknNicfSWHHTMRn0TmOCEk1+FGnw45rXQzxbUBAuYJm2x31hB
tvlQHTvE/xvVmQm/G6oFq3w2IPTHYgUGFfTrKAuqw0lsCyAU+GQm2Dl6kGhHmRsXwjGuozH8IQs+
uL6p6cESuVZuwY/ZkF3Ifiihdew5DbYPAShbe4fwKqpvJs0oIZLqucRnXyogNvBkEHGqYSq65NFi
PS5qaf2aJoYfSLCWfJivmwAUndDfBmY1jQ3tR+GVwhLKeITVdUmXA82VJ4mEhbA9+SkJ0sDExNJl
uGNBd9rRxZ061WtF/tpwRsyn4C6CdZ8gYJhV627UQFhF09FY8GL21ApjCH9KUe8R6J0EEanxKhxt
484PKhanRm1uEmjxrbM8iBgAxAjFu88+osr4kFX7YfXSt/ruHNcRAPK1nTz8bNLPacZolg/Xcxon
m0UBA9Qr6b3KkSB1gAEgA67qwGfUzMkxdJHA+KH2PiTG+gAPiTG+TFn6XLWvSFDOQReexr6+ShuN
KfJ0NYJdDZfqjhne2rVUnmiT+IGsFKx26wnMfBDhoGLWpLWm47iPyorMoP5aDQmGt+ZnR8y08+3p
OTe7d1G3+yaATGhisFFzRBLD3rAizy4df86H88jakA20gxp9Lx39mfZo6BY5xrKqSJjpUJ3OFti/
UjEHH94yX1sARk1F7AH1HKu7sEZX8pqYYACIG60ghFLoYWa2LGU7Rkg62hrzw4AlqJ6PjKEJ7zFY
f7tdI3TaqS8aOLI+ju4tI/f6GutrRgrRoPsL0I4p++wA5Ex4jW3+Xxp2HYaq3KXDciXPip77C7Sz
KMhc3eyvRW3cojTYxmN0NZfxvtHoj2urbQK8O9pY2G3A7PuN2Ug/ytI70Yo9JrEjICJoqja8iXf8
eKBvKsZuy7jVYjpMIWJy9nTIQVaxN/lKAJLs+zI9yDw64V54pXl646zRBuDmK9Saep/QcjXPRYxf
OGCW2pU69Mb6TrcKViMLuf0aa0HSDMw7m0OVnSiHOHzgx/IioZ5hQiAXTK9EztwlyqxP2tB0gZTu
p+Uw4oM3bGXD3TKF0yHCf12wq9+PaeuzKf2gDXKUK8kSSOpDxcdIW8B8BLnHXJIjc3WM+2T6GRuh
j8iCfptJd0FTfMDAGysBBh5wLsARhTgXJcoh4XUEScugIF7/5ZK/8rBor0jtukHS4eoJjN1KmHct
lF6o82hHNRm8L6AtOKDZis+0aZ3ZENc1uKJYTnM4ESKGLfQi7UHBfgGmcI79qhe7MRWIY015hebT
eA7X/0JDA4ZoWqaoFjLygROLqwpGOkiFHjGEbHVbwGjpieRafqW8VHXPeDRQ6Dgk1g+DdpYLsL32
ZBGk8B3Np84Wl2FO8LEzmYsXr1C1G8Est6JXbplhR7NJX0gikk6fEwQ/6u6g6oYXjhmhAyLLphtj
zelC+U6lb2gvIyNxJLyN6s6yOSH3yJ60EtV5FqIu5rALJYRjlzH6ibbk47brulXADMn6oKnYsOyS
nKtJTuWBYMDglDSQPh3IbZtsYhkLQIMytHfjTm92qGof64Kk9i0YnniFajGJsDiOimDlGo3ABEUe
fYymOe3DLH/OtSA4mDV04XEgeWAJjfOiB8NOW/p2B8mKEMgwu4QdUPExam03n4nLaldFfpdn/Taq
a+RmoajebBJzj6YTzG/SBMLfTyOqqjD/1WMO2EIBe9etpoFhZ+p3DUDZ2zobgYvp/acAlbZZ5AJE
tkDQrUiA68CQUMTpo/pIBh6UjtL6BCvIvIIPwR1MCI882fmOPzmgJxKHZ2Gk/Q5djI7Yp/nBwAxZ
SNhTSdDRLrdx26vHsm3oOWoTg3rkNbDzcFFd10AWzsuScJIwAbnRAcIggSCMJllC9EpEYQh4s/w0
gwDHJzENwAT6n2FZ67Wf2fVjxeHRJNvoVrWRKrnIT+H1B5yzutBkaoJPNadtCYnfRtF0bVf6rQp/
+VzPCwc41bHvnYGKeXBgcMdl4ytVy+nasU6LmZ5UY2XDFSAZ7qlae0+pkS/FeX9BZmCi1iYOIiV5
c5cl62lLmRu6OyJ/DM3IulnMWN5OTsYjGQkesay5J7tkre7s6LWSkX1SOiu/ZOZS+yJERj4udg9T
se5hIUytjhaT8c+Gc5vuLjiBzkup47nqLCColR1eYC/AqmYAQPhJY8kHuvrPjIcUP+sy8Ey1UXiK
Nho3CVhcb1IbuPu96Wz6mEq/7mDChSPIzwbMC7LFgJ6mM1EpsEXx+EzhocqIYIrCy1juKFnwKZRW
PWCy6qZZQ8OYzaUv4kJ/xEA56KeOuVV7A+u9bw4zjVdUFnELnoHewhI4yTYN2hTKmDqiWnFpGYPc
UXgFVA8Qu9W9D5jO1NJdFJKqo0OoISV5UgjJxQitTqp8atHzJI/z0tbGUdVS9LIbQC98ko4eIRdg
ID5SgROnqqV3VkLw9t4ZMKN7FjIKR8DxCPhyUXRNndeAZTbOdl/WLJeYRnofaUnv3EyLVsVeALoO
EUtmsI6m9gjbJlPIAGPV7/pdlVszOEEEXuAJ+zZonhulIcCaJtoyHVGdVHjKyHKdPRUP9alUc/WY
abqKtSwfm/cMuQj/PZoFpKygeiidRLt3VL050x0xiDhe01FKwOKGbobXrbQyCpSIGAfLpKCDE8uh
LprqbRE26kVFK0aCSgGjSm3U+EfYFekdRVCBnzSHr96xyQWFae4ynNA7qHqDPxuV40+ZqXgWvxqG
8mDkd8Twb6DLL5O1WVn7cE47+C0ggjlozjvhSO2kOQtNeaMPKeuAEnjlul1QR2u3GLMZy+XamgWl
p582SZT7XnVgo4VIgtnuhpx5tzP/6ieBgW0ouu6+o+a9c1ooyeB9SGp16GOWqVLRPVBK8YzTIDoI
PaKq5tUFhNkVseEtTphci3RNqcewSQ88DguvMRjp06TrssCluMNDqGecGxMOgI99gsUqR/RKXQLD
Pk85QJLNCuM+iErQzbB86Q//nEvITLmdGg94o7PbJSk+tCaGU6Qj38oyigJUyJFvqGw1FnY1eMtx
w9Cyye4HGKAU4OORaDwoySkCZSPCUjxk47u06BiZFkSsgUWPuDxqpSjQxU1O0K4bKppxzosGGCqr
JpYhC6YHdmhfOtYT2gzrNdTBjTh5R/eXtchlrgVxS4b57aQHOmU1qqcRBoXj4a7h7FZYGBwmfYuW
KH7JZNW4Zl889JxKYMlzwIgt/rhhqH/2i9o+KBXdZ0I5H+B2pbdKbuMhR4bEV51iVvHpnq5eVvqo
lYAlU5FwClYMCn1yNASRfISQLMz2wuwOIa9lwmiT4jMAG7Mr6flWOnLRZgpAokizOixZgOg9DZBf
I1QInrtciS+8jDvMnux1XYIpNsoiJqrybTTmB6tk2xBlPB9xCEMSzCuwGsH0oeRkoC8rmrDWDagi
PQ49egrcqMkTD7vI8dh3UblFBlFgU7y8BJmW9nwwtXiaSTnA/2rqu5TZuAtv6DpeujtnTp+cWku8
SszY3MbwTiljI93iCki8VCbHVb006OHJqqkqh7JeiWXBS1AQvM0/9lUv9UfDyNJt0eg0gNEhdEkF
VYD8BOhSZANPxt2EZejQFpHxbgnR7FvYeB82iuOY9mgVnZTJfuiGaPhUMQOAOwPEQcOAdMJQ5tU5
dRgZ51qPOGJppuU2CehNEclm7pbA+rSTRpAKpVpM8/tuW+up8RRmXX7QQwsohj7gK1B71b5DQYiH
2dLfcs5wdBicqPvU8ma8noly3Ae4v/xWhWhpZsYFwidHPOTLVeKXLRo6NNz5OLkjo8KtA3joiayw
yi3FQtdRID0BPW0yxc+kyg33osOW06YOAZoq3tyKnfYpIqUsPIzhyGuZWGH1Qk+s2AsnxRw/F7fO
bP2cYELTlxmM22CeaQmV2lsuAofjyMqRJTWnSjcM2AgPyRQgrYht6uIq6RbYz4SaZ27C6GLnCFOs
lZyqHRyrx8/qkBCxzQqdqUR9Wy0Dv1/Y3Zeaaj4vy2RzRBMtp8pF6d+7TqgHxSirU2eM9Z0hOvKn
s2La6S26A7xZ1dFSwdKIJpmw5/ENB8oaxJZBBxoc5SeZveNWrbMMMlh1Fss8eU5kXHcqc5rQqKWX
ZR1R8XNSYToWxLijnQVDIIqPgX7CBk3heekhyWqcFI66TWjTGOQFCSxk24gC4T3L1LXZ9x9KYN3U
lbO4c4LPHayitdeb+iGKnaMzZ+1DWhWpB2MVtdLSzJwVcIYleAKel5lQ+k1b4F4ugBYopRm6GfAH
TMChBD3Vrm3mWX0nao/7ypWeE+j4aXCoILJdf1uxMLcc4zXfiozpJLpo2aJCKkgTRSgLVistQp9P
MzuihuLAB+sYEYxKg0PQwtUFdavNScM1hrVmXnNYSkBZrt4T21XnwPqCFrn7JmsYr8SxYTwmxdqs
Ga249fpwhr/S03sqaP+y4OkYB9CDTci1XyB+8p/DRUMRpyP1ordD/3CfKo11rSzoXEghF+ZPJhrP
gD8JdwsTevHgxECVRqCWijJHvcS3VVofc2zPnlANxMesSZdssa7KSgfVW+hAkJKEPJ28hGrWzyqz
e72HwYgT5FjrLTFCJTsKKIOOVUMjZliITzilgB0wrbhauSxu19GloklE+sQYVO/T0PPXGCX6Q+LR
MSYGs5qTE0czRvTNNezwDqV9jydhhlePeEEio6hqpbmQq1E/0SnHu0sVuzVmOWIfD1D1gMzgTC9G
/bqt5IcDm8QtwX0c8iFE4zxo2i/TFsYxQ3JNYRUH+bXFR3WpFfA3mB1wtNXdWxVROuhqc26diQTf
6ZF4mMc4qI1XeN/BB7lKSGNzAZ1QD1bsTDZV+9loOKsUUS8QsdHJxQYFqU6rzdZPB6kcCMWbHxS9
bM4ZnEjfDsLW2maB9tDbA1ZYKXxzCl7JeLooS/JJq4076oy7pSJXtWWjCYkrCQqwr4mmwS6j4ce3
mC0oIkqySH9yiF5V7GWL3M/mdPjOeE3/QQqMeCT+KQVsbSGR1ycsr5VDSPtMyFk/huZzBb/50NQK
R3bQyU9Vp5ISL5Hb6Cc7I3KQRcYY9iUZENhNlM6uU845SKGBBRv3Wrvq/IF1H/iDOOjPTmUYm99s
bv/PT/a7f8z4F/MYzn2bktkypaHaf5rHUkQ6Wi0mIJDdEdgIwgdn+/criH/zp/1+CefPSxSdmlZw
1kiw9ppD4ZN5ojrbxls8EuYOWUfDX9v/7y/paBZcGssQUJzkl0tWBILr5mTl3rglEdH2610X4ytx
yWLd0re/Vni8/+tLSks3LRNolS1gAeAF/N2FF+igLAxhZ17cNe5CGFQ2oiSjj1R3M+/aTbooJB03
9NfUQ2sfNOl/8wesF/jTBvjnH4Df8fc/oK0p2KqJP6BzCUbaFu4yfipe7Yot+EuklohaetfiZPzd
nf/rhS3sh7qUusb//vPC8ywJ5rC4cOtZx/CNLMJtcJD4mbeqX3jzFX1B0qa+uyoGyj9vVwChQUJq
aaYF+mi1d/5+u6raKTa8q5hHDKp/C8fNPOS7eFseYJeWB8W1/9s5+4dx9vcvZf0H/vH7CqlyGcux
LKE5UhV/XlAJsQfFuRG4farcBB3FR9gwEMgZJHzz+mr/+Ci/XGr9on53dNq5Pk0llyLXyU9vJle4
5XF5nkJWo/24q7ccMK7IlZBbYzODkGWbCcMT1fp4VV9981qt1/rHbRu8uYbBN+MYXz6luSVzORIz
oxMPdfg28Z3b+dXYLFvhYctQv1ss1l/xb5eTf976AqEqKWYuZ+xQIXnTXvzQj+GWYO2L431za99c
66txdhLm3AU118oO8qXy8x1oS1JiN9029tX8uxf2H5/J+lBNdneWCYEp7cudZbqTQvHgaq5+kRc8
bXgmPWKDtsA50tPsFvye5uHvt/hvL5Kl4kzWeIK6Yaz//m8vkg0OIU6ylXareFEukCGZ33wVYt0g
vj4wFmxeD339KHAz/3GJFCtWAn6JA/LRucvkbpA74TKl5PNHi8ZhYSeOi9ftouP/6fn9fukvn0le
lDSwWhm4ySHe1z8Yi26ZN27nQ3oJvntX/rncSPX3a63//m+/ZB0MVlso3GbnL77pZ+s2dqjd0Td8
DLxu/vz3B/fPTZO35ffrfXlylWoRx1pwb3Q172nSe44LUnuDHnLForrJN9/d+vL97Sl+WcOR0vQz
wvn1s5tO7Y5Gva/5xt7+5n38tzVUCv5HVVlGTevLXUlJo6kOde6K/8tdZEkStg3RRc0hTJOz23/3
2P7t7cQCte7KlmpI/ct9AXwlJC+2WbS31g6N6rY4M7pKH8PdyJjZh0TLMODYXxGT9f7NE1wXxq8/
6e+X/rJBTbEC/RkXuVuzIy+u9PO78KjcGAfMINZZ7tDwXg0Mku6dG3n6+7XXu/rbpb8UdZxeDXjx
ZuBq9MhIEkAY62yS5OPvVxHr0/rHZVjMUBmsK5vxZUVriPSJhoxtqpyJitik+/G68pc9JwHXLnZr
pfX9i/qvD/R/rvl1zVZzsE8y4A2iS3os8Pw1YedrBP4hvoYzqn7zS/6njPjLPZpflrc4H+2+or3L
d1g4+yj3k5+mn3uhh1vDyxGJbRAPdjtkZ998kd/9uuaX1S1bBrBuOlduvby8yhmQH2B57p0LyoI6
8vAoYNnft9/VHist4m83/GWha51BDZWGh0rUsTcMG1joBBIYn6GkpExciXOCgfkmfwjmS3RPk4Yi
Pvjm3v91mfjtIX9ZJpayK0uSk1nYIcAuweRGakgABqbY6JsriX/5VARlnW5JYauSTYyf47d1XUuY
C4AsXH/l0bO2MQNCJpG0NDarP5xwCTaU0ufoi3j275/Pv17ZMu21lpS60L6sDzENaVXgfXX1Jb/L
Y4JVSfPbCNv7+2X+7T0CM/A/1/myGCRGLZSGEynrkHoUNJue2i3ZlltOBtaVvs1dZHTu36/5j4VB
g1th2TArKQs0R3xZGEolM4k3qdgsx5UmZWoz9GtF/99uJlxF2qphAv/ifGl94Z6EhRXC3IipkjP7
p0ScsEkA3aJ3Ps768k0Z/J+N4o/P4j8Xs/X1adnwW76UwYpTNEnZgfVYDGxHtTxJ9AAbZigcr2S1
s0J8frOFc6Wze9oTvUiPjhLsVUfu+lElJkKbf0mdQog+IDEwrtW8ggsItm1FdN3UNehkI68AMZ8g
uiWwCm1YSmgmI0SM85qmfeA/3mWE1jJQXiNSbGN6hAbTneYxtL/Zuv6xxn651y+PL4HCgWmde5Vd
8TCJaKtql3Fish6SrIX24e8vyz++A239AFXmDHyEmva1gIxj1VqZodK1U+HKKdopWHd5a795J/9Z
Ua3XYexsO0JFOmB/Wcm7uUGwGFiSL718Ur3Uw+EAbMtTdrkPsfu7b+Cfhzh4QY5pOXx70vwP5ufP
lUUbrRGGmnRhpmz98h5C6ht6pn29SzQv3k3b2Z0pk7EvcUAvz3R+CNfbJLu//7r/rM9XbJEqDNvQ
sOZb9pcXd4brDm5nnal/JA+mX/kMilz9hjB2MirBq7qaO+9LNOnv6s03l153qD+/mT8v/eU9Ijo1
NS2sBPziwY7Ng67tpXYhiHrznoyzovT/LxdE80tliR+QxefPxbxalrmHrL5eUGeTjnwzuQP361Fq
MRlhnvD/e8H13f5t9yiK9r9IO9MduY1lWz8RAc7D3yrW2N2SWlJLsv4QlmSTLM7z8PT3y97nnl2V
RTRtHQPb2EADjspkZGRkxIq1FCqarwaHneHHO6PcxVtAi76+uQCCWPHhhaMCu4MDptLSPNe0pVA+
mp0zjKg5UtphriBSu+RLacfdd6+IV0LAkiViKpRWGmLv5OW3C4uyy6BHFy6nsngPu5LvDfFWRcD8
7Q8mHEByEHLy/1qRrsBUraNQy4bAr5P8aQogrqkLJKzQ3x1AqQAfneYvRRd7P6ckMs9v215cIfHc
MF0uR2752xUWNlzbaNuTY7T5N9tLgQH26Q+jcld2Uqzhbo1XdqSw46oKqqsTdnL3sjdG6x3gl48U
OU6Ro66cdf0ud9PBdlN/dNGupG2rSv4/gusb7I6R6XYPjvsAE/GTNfvdC2Tss30oDs4WuXPAK+Dd
dnTh1a+ev3Yp36cb0m+QPCeZ1HEs6WVRuVLILuKtw5PA2zYoDzE3vaWH/A9eBQsf82bhkiOFFsRW
AwzmPiRO36PyS6x+DQrj/dsec38tit01uWwNAgzl8luP6VVaepCTcPro+G8KyMkgc8g+0JO6gOgb
q8dU1aqVEyK+mOQ9Fs8rjRo2tU5XfgQwG0j536OAk1jmcHYYGUXielgLY0t+Y+u6bRgwxXMHSz56
yeE5yyGCZSCm2The+xQk7WGwlXNcNk/dYO7dbvqWh6Qzabfy3hDXz+0CDVXnWrJEgcpALOZ2UwH0
eDlgLMgzLBqhyJ82ey0jxepNRv/qVrf8Km6RBi279l/nHeRHGj1bTozpea/391XsHiED06eE0oCS
9ka/reZGVf2SOqjnW+A9y5XYfR8HDN3UEMHWKZZZlMlvF5q1ozkpKf/xWo2ibmeXLlQknWGUdJdT
tw1JtkBYr6zx3n0oyGv4qgpPISodUkBQYIkopibkMTf+pbifagCLb5+Jhazq1oJ0KLS2Kd0owILI
cuJjQf+ZeeRt54uan1M8rhbihC9KDnOzJOmoG/Nkx2UpDO5dKo2A00DPULa19+Wh7Hcry1v6atcb
KLlnE+ptXGqv1sa9qMN73ad0r+zqnb4fg8fwF5rGTwhErRx7XV9apa4anm16kJO/PluvnDNMXOgH
U1Jwxrqw2sAMd1J2I2R0NAHqnXcQcTR/mstNNV42+cHyE4jAg+3c79Z+y9IWOKru8uaxCXxyA8CN
M4jvdObDB+ZmN302/4onrzvTAAdIbnRrJbtlcx4dHVfTeG5JLmvlHSIAgED9DOBUfxnNPRoBjG6r
DDAzENCt3Jmvb1HZn1zDMDmRtlCykBzYgtI1Az4udhrWWQoAILpcH5nE/03NacyeABjuhx/Bu7XN
1UR94S3zkjtDmaJfWgPzMGfulIDKznN3yA4ia02nl6rlslx7mYgVvWVS8mlSIj2es4CSFmyJiR5u
ZuuHzfTNytFZWJmhayavf65K2FCkjYVoCGrk0GVlZwR9efHSO0J1bMsE4D9LAu6zSYhWrwxKW6mD
PYFBB4NO4ILT/jXb7/rE+w5efnuBEkkB5F0OxlqEWFumtJvZhbjdJ1hlIqI7mNnrOpkP23X1s6iu
rJdAF1IswzA0npQkeSoFFum61kYwxLHCyGHrg1Y9jz5QUkZ3aAcOe2b80C/brfmMthB2b2yKgHUV
kCbUVluXqjLL9H7qu/AM9wk82dvEB/a4clUuvFlZoG46jkanVYNh99aYDUiLsX7SOdHYAfLA/Lia
PJDdbZ1D4WfV2bC36I9RuUpfVo0vhN4b4+KDX620g5eDYiEJe+sPu/kEScQWVO0n5ZDuuh+r1pbc
53qpUrhzURYa0e4O/OhUnjQ/pwtpnownGDJ22X44Zj/ePpWG+O9Jh/9mddKpZGIOdG/I1sLVfgas
h4ony0zRzEIACW6aTepPW0BQQAzfxWfQ9AcFJvRD8Inpk2N6zoU+wS7ctrsJmOlW/QetqKWU4uYn
yudYyWHFAtXNT2S691EUZSmSvnPomKTf1+rdq9ak88uDrwgg7xAfIAC8dWwOjOR/bv8290wFrzZk
784ux5VulG6ZoruHzLBkDpZWyAVjxoZb39kEkLcy8QM8xduBuURTV/cvO0bEDm9/9bsDJVuVks8i
MuOxjbDKxNtR+5Ec4FZ/31JDGI+ozx0Y3tnqG0aDf7RIP63Yli/0V9sww5q8XjyXW/32PNX6ZPaQ
orm+8x64FwzKAP03tIj97PCz/Js+AmAnf3pYPVnydSDblYKIkXWZpcI3ROtv3s9+toPiuH7ffTSO
xSE8wGhDeIZFBRgnIunjZq07Ld+ymAeYQpWGl5uru3IeUzWKW8254fijxpzoAYFjEMURdJ/aQdXB
uq3sshy1MOfxkKKYYYrbVk4Y86BXIEEWyMXHbufs0TT70O0FSCP6B/50l57SJ6GFK0oNhmeRpEkx
0lOQQdGhsKZJxFDS0Tiyt82zzTP/e/adgVyg+NYO8kBIpx5cSK+240uIsuAqCkiOZq+/Q+Om8CDA
hbtW+sbRpZrcBv4m3+0VkHLV567wVir/dx1A2Ya0VkBVDCrk2BBFRcaNZrJEESRQvqx8e2Puqd27
THiuetBdaios6yLtJi+FSF6GOMGUHdOesqAWBi0NB2g+abVbMTpgZt4xtY1uRn+rHyJl3Aw6139g
9R2Uegx6K7k1mMceqU5bR2C6c+JPs2rY8UeFgW4kiYw59xOoblF60GY0tAPGsVt0opu6R2T5bde8
Pwi01yiAgY3zLGpt4pxe3afgL9sJEKjtz+Gf6AHDocVUkfn9bSMLEU7cGR4RBs+kvC9FGQXpjeJi
qiYpQ8iBRkAQ0p2dzQzmxt5cPkJG8FcE4RyjAiQsq1m8iNrXtypf6sa65IdAn7s0D2bTH/fNF/iT
n7r4Z/tQmV8zdJnjQ/RO27lfE2C/c/SL6XDH/fL28hf2+Ma+5KNFY1ATD1h93l98yBuOQx8e4ZBd
ieVLZiyNVpuLDIGGhsHtp6RUm8V5h/Yzclz7qau3BXQaaJyteMzdo0hsJwUhh2oUIYayya0db5zb
ITJiehZ75ofL/fggKgq8iD7+s++3EEZu7EmfL7HapoUfHK1fqCLb5FvZvPz773O9IGnjFKtrkxII
qh+mX+36xaIBpU2bt22s7pqUSpaJEdd1jhHUSX0SuGxHu/7jXNJoMnh1bcN9f1mzKXZGdnzLFfHJ
Ed9KFx5zdbjnhvpFNtHiyf4edvBzbyFoi3z9NH0rPrQv2totJ/bpLXNSajia3mCbFeaGbfSZ5/qu
OkT+fGBefI/y1X4Nh3CXHL464tXypGwNhTImWkVvUtxz5QfjoT+2mwnY0PgCxefK6VrIDXH7K2tS
lhZkiEjASCusFX+rW9HCincqQjOPyYf5r/WH5JLb2zoE+ZbJHQ6i7PbjmVrUXizGD30Ym7eu995V
frztkosGLFqPVFoNS5UvMGvUEqrKjufr6A5XxUsRnN42sLhl1KT+14L0gSxmIbOkwcK4D48OQ0Eb
rdlyN1MQpDr/0icHpDZWvtPaqqRtS3smmRXb9fwum7dCGam4/Pn2ssSVKLs5+HXLpPLPbf76GL86
VVNUxbAYjWAo9y2IeYHGgwX4sNobXjq9ZI0U3qn8OzDx3TqAHWeUSnQGTPu9exa1r8gvH9xP+l4n
V0u+vr2opcNkqrpHksosvqMZUsftAgFOBLck7nYw9onzSTSi3cd2Z+6t5gV96OOKvYXvBGTZBttj
aHQZ5cSjihtnmEKGKfu9sU8fR7/ZALiF53gnbBbMoftrR1h8eunDmapIv0EzuAwzS0s06pmh8KTw
/IRBQjetHiEk3kaCY8WuhO75NkPYdWWZ4iPJNqFYJ/ja1EtUGcF0YU49gpRcVGaoIL43si2EXeLJ
zBPer6eNcR4ejV0foiG6+dfVeAKkSVHYcz2Xtywpwa0HpUl3CYf+InCj6g7mnmiff6386sTbefZX
/XXpi15bk67ROUV0YBbWRDie+Z6tuxFVoembeL+WW4/Rnd+IMDcrFL/p6iyaqBZVvY5NUY3QueH0
zld2UH4BFJ+/M1dLFdxf+aQL1xxnhBq4IdSd7lJmWvIpk1ZEtQva8Vt9l+8DP9jb75kgA1gAgeiK
wYV9tShLWBQUgVTxpLtdY9KTus6oZPhGqMKJxhToruqVZKXjvmgFAjqAolQCGEe9tRJGahFqBlaA
UdkM6vUGaoPKsHIe7ssN6JxeWZE8slOUlD31HP8CIzpEKV30oEQM7prheA4a+GPe/lZia6TTd2NO
ckkvm922ubCoRA32wQWZ59Z5nxvxihuurUrs7ZUXTlBvt5oTONBZJUhwwPOjNI9TMu77Zi1urq1I
cgYtsHIn0DGVmvYHJhFrP67qd6bRr9wHy3boDdBxplAiD0yNSDkyV+6wpMnxmezlEZtCk4zYYrTy
jRYiJN/ov5akrLHKHXAmcE75sWE/xrP5qYmJ/m1wseD6tX8ZjfbytlMsXAM3BsUPuvpauZ2x4B6D
YXEpzq6qld+b4WJ8xTPTp5xeOFRzav8AbnH8+LblxU11DND1HjOH5Fy3ltESRJ+qc/l40eM8te90
xHXCIvodb7yyIp3kGm4LvZlxEaag0A97ttxv0H8+pMX/cTX67Wo6TmLjTKwGxfZP0D5sI9vazUn+
x9ubtni4rpYjneE6cro2CzATO1S/s9ifgubA8P52vmgrGJLFGHhlSjrHqGQFboHUpA/F1gZMJXPa
T28vZs0DxN+vfG8KdacacyxUMzxcTXLOC2eTXeqVMLtohkIAJWzQtzRpbs1c1KpouIrhJlHtejs5
Wve50uF1EIPbL2+vaGnPDJU2ncrIiGZb0ooAN+ZD50Vor+na+LOva+cUaW2+glZccoJrK1KQ0Num
4+1MIKff/R1K+58TBEiQ71TM9fYr52dp865tSfGBjJ8sUceW1kKYpkxctYpXZnCccG/9xuYBO+E5
QS+NQd/b72RCZ1Vq4n6alL/j8KPDpPvvGKBSifykwPFIXye/lB6EJRhIY9U8u3Ne/4TtqVyp7y3t
mAlxJUh5kVbLYxhZF1QlGGzX94Jum/dfsvEDsMLfWIooOoECIILy+LrdqzSK2qLPCxeMN+A4+9NI
q+vtzVpyMgs0ju0Cd2KCQYo0XYbcUTChPxjCLbSt6+EnFETuFlVKkLgKukVvm1u6+K7NSdEmDYI5
GmfMTcyuPqVaWr9DryjehXYdnlO0Ff0ptLOVXVy6/MgkLTrTgKsMeU4WOaExD8eZAFSUwSGtw2mb
pkrhe671DDPMvmw168VOk3BlsUt7yyOIGXYQpZ5tS1/P6+PRcSoWS5WoABkTgfu1RxhDUTLrHkIz
VVfy2SWfvDIoI0jzyjRGt2GhwWhPhzGvmNY1reEIRL5dCU5Le8pDVjdFdVv0xW89c9L1yaaWT7/F
ae0jHJww5RtR95I7efo1hEbIH70Mkccp1ld2VbiInN8CgMJh6eAZdzNeXlvUcd+TpdlGoEO8aUOy
CMnMis8sOeqVFTltaeZqCiEpdHzQsojieOO4qbq4P6ARAzPFcLlsPFK2/9vS5JiSp+rFNhKMWu1w
cofoVxWkf759ABdd5L+7J8M3G68xxkHhu13SS7YvLznam3qvHNoEoa63TS26/5UpKbS4iR7kIZPA
PoT6h6GraLIMHPdi+OYhrrfyve7gILz7waX+r1vIwEJXG9sOUWSS9yK2/4yghn2yiCcPyPBdnspi
Nh5yNDIZgUmAr00KkAKnLU+Opxgr7blF/6S4aNk6VR5XHm9QB6rS2SsNd22Gn+2pjc6RhbTbb2zu
lRUpttTBbDc6KvX+oMXqgzY45heaXSidtl64a4Y5/vy2veVV2aBSIQsSOtK3530ccjhvGy5Vy0ve
uxf11KXOb2SiNq+i/29CyndgS6/rUSQG4xB8gbhd2zIwOq34yaJTkumA4nEIyXKWWOdmMYwz+2bF
ureJp2r8qF869eR6jV1vYsc2k5W33uKJA20G8QeVU2DTtztXpJkbjfBG+ExP1OdsBjBopTFvWLXK
VmZDF4MynU3G9JiRwNitqQ6We9hQLaomrWLvqi4cISFNh12MMstJTzOhoKLpO6hwlBX3WOpJW2Cl
/79pOV4GnYokItLEgFZcpL78nExyUxx6+yxG4AeQOe1Ip9N1n9fw2otfFJoY6qoqyCwZZ4A0hKLM
IqUoc206x/XF2dcDAibmODV/es0lWXkCLp4EMgnaSxSogczcbrKjp6hKJ3xPlXJRBlhRH6vfcRnT
AY+jMl1D8ndrwoiH2vN6NjMD4f9X2Q/JT7SHrR8zDdUVl1lezX9Nib9fPc4Kw1bRAMaUZ9rPdq6g
SAHr6tuxY/EEvDYbBfCSiH9rA/aqDK4J3BJy6Po4pqWC+lA7vGfqsF4Ji4vLgclCo/3HBLglxRBm
dCpHbbgFulZ1jlAgD9sZIfeV5GepscnkmksPyRVjLXIhP88MZFmqEjNn+5AcmTBXNsEv5N7MDVLw
0GbUzsp3WtxD/A3AggC4eNLC6gK2F1XpHb/WR+Ojzsy5X7mlsZmrIHx5+3OJKCEnWCyN/ApmLIt4
f/u56gIlTF3lIU1WBWePlyTnS+S6R3Ma+/couIYIgVf9AVZW9TF1vLXMawE4YVINZfSCwQaLpoWU
WppNb4HFjkFKFBvlJxC4+vNwCHfKznoafAQI96a5Yyp1F53XqGXuvcdk8tlW+R/0DBy+25Vrc+bA
oKdr/lSakJBCYR0aEBtOc+K/vcX3X5PpB5qcPOuYxATEfmto1i+JbTOG4nfqFPS0wpPS3SBIFfSb
UMndYcXcwpZiTwyVQfbocDVIF0M9Z5SeK033az95Z267AzyxYuSaqc/50NGM95Cg8UNf2b+9zoUO
mxjz4HkJNINUSE4bummEuHZ0dEa9p+1EP/7y3n2c9sYu3of7VQamxW29siZtK1x5bje3WDOflG4T
fYhYY7j7aT0nB9RDv/G+/Z2OJZOPQM/ggNPEC13a2iTJqhlpSROMg9jUAhqPfb8VI6X5E9CX7F8H
uGtzutzPM92Jhl2EOcV1nlpPOSvVyvFfyKRvTUjnr4FSDqAOJvp9/0ijB/7vhgkPMT7THQP+/4qP
iK9yG28snQFB0e4xmZKVD4MJ/T0931D3Vc46PAt7mGf3cZqjtAsOErZ5R5m3uuGc+57fUSaPmVn8
PTlIcKn6rwbUSubla357HwmIsSLcguAC+iNP1plxlRtW3MDq+9TtLMCL2VZ7Zxxo4Wf+cTiuNfAX
LpRbe5LnRjYS7pA8G76LUJx7CA4lIz3xFmEGiOQ1QLi/02IT9GjUrpg1YRBLfsEPVCwjeDXAZzr9
aUI5w1oF+S58WXhYbMG3QCuP++Q2zBWDnfSTjqy3/vzkHkCh0V+vj9nhP4iV/uUf4C8X8BcWNhmm
p2zmOXRxbm2qtYmKd6gwoQTmqPkowPLjRv2EoCZhjknPU/FjxX9FNib5741FkZVfpVCopWljCDm9
nz665+lJAHKS038AzNEuPRhr52XBNz04u8DlQJLIFSKdT7VONDsysMd8B6LuOwgYXruxqHaAgy+3
6upMwEJchfvJgJHRMbmX5OkHa2ymNmMwm+TD0fqd54z1iKSlpgUP1qWNm5VcRxMZhryjIpwSEgTg
VI6pIcjFWL1ERISzgL+7p/gUHesD+Ja1vVz6djSa4SPQeULcMQXSZAlTJ2IvHbRu5w/Bc3zM3weP
1rOBDHZyElDaVczAmk3prA+jqeWRsNmDECrDF+Gi5kk72/vifTN+WD/p2v27ULyNQPiD+oaYRO6m
Z0haaO7QamAirNp/ar4IpML8kH4d9iKjqg/OOfxVA7dfW+u942CYJ4Tge6MCqoq/Xx0NKhRddxlK
DmN7iapNZni1urPqof1aXCKr2759Eu+skVDxpje5FSkjAHG/taYqbVXFdPR90rtke1EK45gzK7nV
ylFdc5wFWzYkIeKRAcLXlUMbJ8Ie3CYgDz2VyQudsx1SSBukcg9CKvoHasDMWa26611AFbRhV1al
FXootSHBIqw+iuFPdYdAyZOzG/blcQT9ofvJ+9Cvjm9v630SJ1mVUhwtgcvXm7Danf9zGSpba5ec
RDiNVwdN16zJoKw0bUIPNnX1ddrJ3KZ+8ZdYYXUyj8rJ+byytpXvKAfTaEQOImJQHzANbN4f4wf7
r+ZJwNsQoz92n6pf5WGtAXafYIn9BEIvRryZvZZJM0z1EhteYqvMvlj7ZKd81H+Jg0jGeIAF+O0F
Lq7P4zTgqWRZr9fl9QmsXQdcg6b6UUyH8pBOiHSA0VeV1D4K3Ji6e9ve4ufTNJNKrOBeZPLj9hAK
0DuTPY7YUDC/H9S/It/ZoQa+NV7alzVkyII1IIkEL4pdjoB7ieVfLS9JA9iCgYT4RZt+zpUHRFKO
plduw9714xnBrmJnj6dSAYZVX6JNY39ZWe5dn4AaA1VEGsHiyUo14PYHWH1aTUbP/gpysvhoNZ/U
l/wPdLXEzDlapqfgIcuf4EJFxXjl0y4tnmjnkjpzcZFfSYsv+nCeentGmfPPYYdw4NF4J0pt3Ylz
6f+G17LSK2vStVUalTI0MR264EmDtKc4BMfiZAke1FU86+tnu0kAxK5e2ZKSuMtsxCaKoCoJQHws
Sx/0/cNYwIy0Y4QIlmZ7sBG4R1+0PKLosjYotbqxUphlGKVLh4qlaj9739rH1DCdbfRO3wse1tWN
FSfibrHUWRir4SMCX7h1ITez535wWSzdiUN/Ekmy6RePgoTpn2zuHScL7yxgC9RQ4H2FKkGGOWWE
PNdmuoAM2dh73Bp/7vMP+uCPvmC3jRnZ7cG1zNwmA4DNnMLA6pL1xSULgjumKegfihT36thqVW2n
mcpP0A/tI2o8B9O3Dv9Z8D+4NcUZvN1gJpMdChDECDEaJp0Tj+eAXZv1/ArSDB8Emaio0w2n9YRH
eMa9KRokKjgxjVbJ7cJCzc4qFzV1RBXNZ60bGr9gxqfIBgOhe/vHrP+hXD68HYIWTHrAD+jeixyP
AvytyQmV6eEy57DtW+ExA4camIesvpzyPNnqlf0pGoa1/PzuBQLswYC+izKgDq5LHqBEa8JzigQF
dPMg0ODq02WfbIdvLtPX+jE6c037b69x4cq8tSgc6sphrEjTa7hCJr/1mIjN99G+hcfcz78wXX7s
h7Xs7j7PEuZ470DapcPAIO0poW4sKLZP/1PUQZXlr7DzPToZqJP4abjtX1CyP6xRFd1fJrdmpcuk
762JFxFms9ZDrDOCKZ7ao+ZHOWKFzHae48xYyymXlsrVCX8XtU9yEcljx1BTed3VE9peDmIcAUrG
WVhvgjI6Krq+5jl3Lzs8R1Cjq2QWDnMe0necqmFoEJCYfGU0522aWcM2prH7kCJX6+dVglZ0byLe
GyPw5G3S+RL84Tq5+rziTmJRt8dUgMMJBeRgPGvlOZMAWZIKdTLc6ZKfKi0462m8Ner8mxeDU2/+
Vi/5zpjfJdFj2xYbBzZu7+xm2gYRlrUdWfrmDiAKpmU16mByGcZsa86vM06++qyb+7neWb/yU39K
fSbMmYuEIFM9ZCfdj87QqqxVE+9K/RR+XoeByaIEtYmcrIXenDqJjfGztW+Y+RZ573pUvL9QYd4U
89bUZEiS+KC3x5dCjTaaKTGKkXZIwMZjAv2Wd/hns3P3FxzWuNwc7jabGWS5eBdEQ4M0XCPiPXkR
APmIYb1qU5zbD+WnaO+QIxlb5y+utsuz+rVT1+Hyd/4l/QIpVwqHMGrMll/gvgycpWdYgbaQAp2G
b8iPWc8oVENkvfYx70tfklUpkTAzBZktsW6IzyEiag6OcSwf6gfjID6qbZ8dWGNWTtLdgZZsSqnS
aGWabnTYVM/zo3H8z6CTcm7Xh2fucgYsidaMK5CDjHtKOYM7Zxai4Qali/+h/Vf/EPPk4gIItuMK
FmHpA14bkxy2KTuQcSnGLrm5b6IU8a/omERrvev7SpcjOOoZRuP00/SypQPYDYE5WRcVOycj3jgP
47GH4JcOLFRVp7c/1d2lLUw5Lk9AZvruh4+iMp2cjvcfQuEDyvLfHHNVV+UuFUFPxKA/SaUHHjOK
MbfHvFWoA8WtN79OpswQJfvaZ2bxX5kVur1zKN/F6MPvu0/rg5F315gwLbJn/sWcmnzmvapV9WJS
2MjCjo6doPTRtD8NY9ROWjW+vL2V995xa0w63pUdKPnE4I+f9S4LChGAr416M3Vr32zZEDxpzMEw
typXJww3Rys0j1V/LIef6LWdzMD+kEz/GgTK5oFmpiUpnPEuhWx0czLzIpj9ipbKX3RGwz+6yIx2
SVi5ByU2mrUZlYULAYtkHNAIwkgLK/Otp0SlZvVOiN/DJlZsRIMFeqtH6xBsLg/rT6ylbby2JgUp
LaE32Q0IUuWjtcm79qRmIHGstVUZ9yHqdlWS/19qFe/TsSOYuyJKV6LdISY/RSOy/ZrBRW8dsmfn
ePHrH/0ZgpVdeS6HozN8Jmv+/DrPxXMr2K1qYqz8MldKaBUU1RrD4pcpR+W9KBU4O49uOvn67/Dl
MP1KPgP42rChNkZZ5PbrdsgQhiAZEGBkWrQ4o9SOnkgA1QE1/NNaAnv/NpCsSV/X8Hir65FNYNvb
Z4v2Urmj/bptD+l21dbdW12yJX1hJfdAqFXYEt8q+9jxlKx841CdLny34WE1oq7Ys6XvNrWDMZC5
i0vPPuivZEjFS3v0nu09BeYPq9OTi34C7TW0mzRkQQvcfrm4uYzFlFcqjGV7DO5EZykJjtU352BA
WWyuUc7fNz7FhlKchICSRuHdwK+aOGGkzKUoRphnIdOiWpTNmGJmYDNhGnZeI/cWX+gm9ZcMSt5i
o+bKYwiDYubXOCaHetdQCPj3lUnJjuQpyeRdsjhlJxHL3okSx/jR3gSv/GTeehp2V+K4tfaaZ1y9
j8eoaJKpxJqGUvpZqEGUP6BH/6b62X7tUlpIWm6+2euBvDIGkVDb9CHGopN9RoXy1G5sKp36cS09
uk9ZwEzy4uVZim6JI6O5slorc92MKK4GboYuekML65KWqIu/fZ8v+AR1eEROeSvw6JdLKLbdxnHj
Eq9aVKWTEnFQOEQfrTaLtmPefS4H67mwKaNM3bAC51i4mRAGNPF9FXE4Jg9vz1uLJGhAhwmaV/XT
pY82bfWhiq3N28tbMyId6j52QmeC5t8PcmS6XONbqbbH9uKuwRaXDjOrgboanlCXhEI6W1EWOX2Q
G6IYLgTfou1Q7in/w5RibMPKV07Tx7dXdv/kIWERRSgesfCX6Y6Uiak5EA6YskWhRmiuWQ/xuX9g
lBd3RL3qwfuwdq5ll2SIhKKBaEsDp4ahWLra8kBLzFFU25r8xxx522rKDm+vacmCpaKRDQGMwVSy
+PvV6YJRNHCiEPXixFLtzJ9qNCW2ylA49f5tQ3dVdrEWoD6McFA8NO/gbp2pK6qdxuKdrJ9bMCbs
XtRuRA/B+TM7abtyWz6ttYTvnOTVqmGTHIALocovBcaLZfShdaEaOw3VvK29wH4eR886dnr6oU7b
pxRNz41TTqh11xpHzi5+DFH0ybHbfRHaa5UgOXBaKkUXkfhaAgSD3Iq026GRq0VPA8lO5m1+AqNC
FcQ1hq1Yv/qwBom5/7i35sRRvfq4Wt426vzarxqrXRU+T9qa0uRd9YMVAQ4RDCQ264KA6tbEMDJs
q6A74keRuQl7dFUR0LT1feBk294utki/vlz0/tTW7tYcmdOZPgolbCZO482kVFQ3y40zBQiGq89O
mkUPQdGuxNs7tPjrb+Q1L3AsiCaqIu252gbHKMyszfiNAbgghx5otoVE+AjL4W5bonan/kB8Y6XS
JkdB2ab0pfsuDpVSIQo6+aYKgCFEyt5K289vHyr5HSpbkT6wYYRa2sdiZdqzTfLiOqeiOqvpv5yp
xQyORNnfEDxz5Gu3GxjbcV/05N6+M4QPZqk9mLZyrBhHXflSIpxdZ0vCDnSujKqLGuUdnrpFfrxP
W0/1vRDOklr/BXlO6Xez22xoij4X5RpidGH/MMi6dK57UZy9XVg3GK1nlgrNMP1z2ebbYjxHU7wd
p37lUrx7gv5naf+1JF1Wl2S0c1ugRcxnAUyNd9lLfLBIc/uXdYaetWVJQa+K1Ey9XDBWxPM2rtRy
k5b9STWLD3Zm+G+74N2DSKxMqCsx4MIEErHtdg9bRsisUIkEBE50arWje4q+CFEZVAF//B9tSQuL
S0YU8hRblxNPvWfx1DPgZc2f1zntFg6w4HfUcXkiBuKft8uiwtxqRUk7ZNCf9fp7n30N3bUrcek7
XduQUqUwZRbONi4a5cz2pHy1vsJP733sz4Nv7i9H86F98pRN9XWtjLpwLdwsTYrZXpBCfWVi1sjb
J8XRNsG4+rRbsyGFDK3vu3a2sNGjFymQQ0hifrBPgpPHO1f76WH8Y8U3loLH9WaKX3QV5eFcUscM
elE/QY0PpOLf4YNxHNtN+GQh6vDdwk/c4/xUfPI+rCr9rH1IKQ6n2pTbg4JtgVmiDul3B8DYBwee
fOfgnXUYqcP9KlJqcY/FretQzyWlkKzmlntxhgoXTU/Tl745CtrT9hg/6t9yezP/OR7S81pCesfJ
KU77603/PzbFTlztcmrNBjPi2BSaRs2m/FR8ZCLlsTvMmG7gKMwuG+OL+3A5Dw9rfrt0kd8Yl8J1
ORtOQSuY4/9YfKlPSEqi4vQJNeK9do7/SL8YzMKYzsb48DuuZTFPR7ESfit5qC5EiLxSU/RjBWyr
+ThGm+65enb/EtlbC1TdfBxahNfA4P1r1I3Yb/pVTMaIGaO7XpaSjPQBnFTs94TCEoB/ZeN+Njf/
UZGKViWk7n2KJhZ9SvESZh5GZtOqm9qOnSmcyZWCA5rvSbjx9M1wQMV9N+5K90F7+fdEfJYKqIq3
Fa0JHgZQed06VZePFytL6NNWdl4yCaR7qbvprKZfScrEVXSbX4ANZySfUVyB95Gx/7ZT6OFl1GnE
DhWajm7z2LTZXnXx2h6NID23YNDzPr7tPeJOujcK+s5hTpKbUgrysz50gjFtQlo+i4JNb6UjAM42
NYz9pR2K6V3nNUP2YJOtz2gFDpfhkcbJ2KxVZRcXT0OU7yv0keS3RxLFQdAaxiTgTR8bc8g2hhPD
kNJ8N4vsSLZwqvWLs5L33AdGdvzKqBSimsvFNs0Ao1pTHiZq4CaS98zDJsBF3t7me8e9tSQFJop9
Kgggvu1lurwrTPdnPuThymrucwJsUDlhOhFWVgb+bv00qvP2UpWXyUfasNoGQ9vSo68Q1u2Y8H57
Ofe3mUD1MBUGdR/fSz4Slz4wEsuqKDX06vOFu21jREV0Vi/ZC139Zp+oLPVtkwurY2hChQ1RIwW/
a8/DTWEyUwXqJbh8VaNjNSfEtLUX8MJnMqm7IpIlrFBpu93CjsM5XdyW9/gEAb+5g8Eu3LXhxv4p
lPEs9BSicbsGsVvYzGujcj8iasoYAVCMFnAvl/lDE9oMu74P3D91pz2+vYsLFQeU6YDzuAzk8yqW
25IonOeek13oUU9PqQ7OTWT73m7qv85bd1Ofk/1akWPhkJnMe4sRBhHddGlP29rrChDus4/m8nEM
80PWqV96J/e7ZP4NHyHh4BmNq3Ce5LTOURVKVbilWlWP5SXp9vGcT5s60NegxEuOwhZyI7yOn8i9
AVudUVafqbVVdbPRy89juiaAteQV8DdxomHm5wUo3TplAgeVUhQExDj+U+umTwNsALHSgaSzfk2B
+xtb91r0dYF58Y8UPHi8Gin3GwyGlqCDTfIe1nSlsj7WCcpiv+GEXN6QwTDrf89KFMyhM0TJa6US
oOU22ZnDpt2km+Kz4IlMD/1a9i3eDNItR1H0vwal8JuEdt6n2f+URi/fNHQVRG0v/GDv6xdz5Upd
cvhrY1IeqGHL7HqMKfOH3Ns3wd8Ks1flWuFo0QWv1iRu1KtcNw7mslQUZfSzbNq38Smo57XvtBRz
r1ciHd2uvmRm3bKS9uew0/z2U6r4DB+DV5p3SAeP80al1aetJLQr+ydfLknhDlMNMZFvV/Fm0NSd
CS99VXyugjXy+8VoeLVAW8p++nRSM0uUzIetexCOGO7cU30U+mHmMdx7v1YcX3yTN/zQFn569c2G
eqrg8MeeeQiP/ScFJ2QHq42zMw7KYToJ+nsNxbBtCzHgfvWlIOLfW+al+JjPiZM64hjM75GX+ROR
D0oUjV/ar624dQGIheoLQDdGAkgWNOKYKzmQksOwqCSwzJTGT8U71WmxzwL1GHvzNqu/O8WXSYNv
vxm3eWnt397rRd/9r2l5GCFyWawhtroofw3zQa2sjVeu9sAXffXKivRBlQT51TDHCuQH1gZJTZU2
sbLLWr/ZWwcVgL75mH0avq516e6aPTxKrnfWkz9l1BWNJQwLXuEGPF98bn+4CHgJIEP+PX+x13ge
FuPN1VLF3698Fy6dvi8KLNa+tk+OyQ4kIdzUQLRQvH+vEr8Pa3Qxy+fzyqZ0K9luFI69CEDifamL
OT2BMej87tEF6qZc/h9lX7YcN65s+ys7+p37cAKHG2fvB041qVSSZcuyXxCyWyJAggBBcP76u1ju
e3db7mid8+IOtVTFEYnMlSvXet+Q+b2r3B74n67SUpqu4fbasAMGStcbfoxvwxxW80txJYh8Yef/
rZvvj0cZogaDfylwkjeHXKa+cmSJrKWPum9Ee6/NGI5JHFfvZe1/tSRiSElgOSIfAyH052uT1Ef3
041RINQa2AQUSNRTAyZVlPBeG5r8/QL8y8WPegQyAIDLAb++OdyiCVfLBEJt261gvEGL8DZUA01r
6chbC4Otu94dYMBhjwBLLAo4aEarhTH5HpL5V1H3zyfyZkNuYUvQlJpg6BmGm0lLtcwt0YTJwILy
PnYb+sodVx6b0nUPf38P/vKOYy4ZBGvgM4Br39zxwWI1ehcIQr7xM3jX52WjEW3H9zLfLZD+FNk3
wa9twmwD2jby2s8Hmnw5haR33dyzvjaCR+Op6Yf4PnZa73YJIAi7FxbYJR/Lrrf5hy6WcfVewvrL
tWJufvPpAP6GKTQgJj+fQmUwuyO3ZpLnCKj8S1l+1m0ACoZrdV/+/rb+GhfQ50FTGC1ndLq35t7P
x4oC5rqU2GtOkgWy3yyN+hpGxuUu3GHucxHF+7y5X3skb475JtQPmqyshPVcXj6OWbnfcsjg5sfk
5/9gLnL7tp8eKAp4APsAuSA6A7bjm/Tf51FUY1gHsf3azMdkZIksYU43o7tKJ++Cl7+sEcxDAp+O
IP6Nfj6GWX6+o7bPFkj1c43jGbgWEjcxaZXVO0bTjULm5PIIxZQ0PpjjewXir4HizbHfPE1lL9Jh
BMfezO6iRw1Hv+BGHYa7ZR+/g7H9Qksk27EwpwM/ZRB3flGsGiqDibaG6Vzc2NisZQaJgiptRJNw
Zb2OSh7n+42iASF3aK8l2NZo2pw8ka4PyxSn1Tk4T+QIr/rovIr2wmA/CNGN6Ttnzv86fqLNCLwD
bByUsxvJ9udHElvlMoAa2ubLUX70shXjaAbcM5Ky/F3dhl9et5+P9baf1IRcKsOnNg8fABQ/bdPb
3T5yAORuI/EQ9npnAf/18cB48KEZvKFfP1/bqlXUVDaO51zWIlR42aB7Ci24bCOxg2z77oz6L/v6
9QL/c8A379g6+nHUN3Oby4FkUI3amJ+Q+8iac/WNLtV+ypz8fezjV1rJm8Nu9+FP6YThJu5NiOuk
Yer9DlNkTEDEn53CzaGTlbmTTG14vre7P5D5//o+/5/yRd39iBTm3/+Nn7+rdul4yfo3P/77zL93
yqjX/r+3j/3/P/v5Q/++tC/yoe9eXvrzc/v2L3/6IL7/j+Nnz/3zTz/ksgdGdT+8dMuHFzOI/noQ
nOn2l//TX/7j5fotH5f25V+/fVeDxKTVh5eSK/nbH786/P6v37b5pP/689f/8bvb5wYfO3Qv4ln+
/vYDL8+m/9dvVvBPIBtgWkSAHTDKhmnp3/4xvVx/5dj/9EEt38hTGF9GqEe2IlXXs3/9Rsg/weAC
MxvQPwb9rjubUcP1V84/8afoK4PjvwEM2Hf/36n99Iz+88z+IYfmTnFwW/7125v2FYArSCpiE78e
Y+ucvVkVMWTO3dj0bSojSz6US3Q3s1Xs1rke9mWL0TAFydJkhSBP6rgahIqg5bcgfb2UjSDF6pDj
BLbKroTfWVIGo0mNp7ykjJtpx7vdn+7rHyf/55O9FlD/2aG2kwUXfyPGgpMIZs1bC8UIQ6uydmud
VnN9aRpMa41MHG1wB0+j3cS7GV6t2VTNdxMTYRLRJcoiyGyBonY3Qy/6y9jf05DDqLb3v16va7Bg
RQh5aZVZYAKtZXBXtobtFP5LBohUVrWfWNTxTtXMkEw1TZDA2G7YUb23QWY/YaIk1xb6YOWk4t0Q
7KPKyEPrOpcY6kmpN/O2oBZ/Ne5YJhwN9MSrJhgEuZODuWmUpZEikDirmhekLPWhC6Zh77EO2krB
2Z1VdXAiUZ44oyz1ne5zqeWYOr2tzsjs4w+ks+L9atdTanr3a1wvy85j3v3WQj+U+JJGh+pWUyjy
l/EOGGWbGCTHN2S2S8z26Shb0HQQNFxg3RZ5iUdacupWQk6Bbs5u57IEk3o8tcqoOUzMT1V7XCkM
QqG++GgW+RVCUcexj0leDWt41HWncbNY9vcP/ZqwvnnoG7kwJhtCDhLMm1S6m1loQQRPp85onKQd
4ekyaEUzzUtzuv7jgq126pV9pDpoT8M4XCbp0VRPMUnhM1jtKbXnRNbdk81KcupxKc2q2WGy1wuf
F/dmFUHCwhDCM9X83rbzc5ZzfWcBf6Pns3kXo2H5Jk3WEWM1BOd0yh3PHBSm8G5DUvHbwJUJ3LZS
iRdyt1SwBVzGe2Mq2OpGdVuEVnCrmtZLKndIRO0GiTtYItdK9MjsZfr3N/mNRM2PswRCD7EYsJpA
wX2zaYyu6RZXlTqd9XpnaUgm1NpLaDC5qbe4/DDbzyv33GM9gD4zDwfpdORE20Dc9rq+ZRhhBXGt
/+iH060QPrIX6r/bR/i54MA5okuHSLktfIwFgzj488YWQhNRC0uoNFq2ZMgMz2RoaNF5dn3Thy4E
g1B6JDOWpKVqVtQWVI7r8EZUfZ1fb+WCPb6MkF7ySvS7Ut+7HqjT0uvyd+7mX5wpFDgQVIFc+9Cm
extUY8s3UnAFjAlUX0+6djIgmCdYjzcRYO4smufvAYPQIOseWNscF6PTNRi7ZKbMP4zltPONEgm3
NGQBPd1kY1Bbl7ECmPX3p3pNsn9aXZswLhoXuK9orOGUf76ps7GWypsporspf5/M0HwClNx0aP1K
gVs4P/UGKpS+K+Jd1Y82WOCrSebFh2PWFqeUnq2iU5DohpdwXHUpa6R3lJ1NknqFEvkQi3c2gauC
yZszBmgBzvEmsot0dVtwf8pvQsFLL3ZmmUJv4FVPrfeJsjNxhltHTJnCnLhcxqfRr8Rj76B3vpj6
VS1zhBBtp2W5YLjZMW7ajgpGqFHw4qzdKzixcAR2BAiaidcPF9/V6fUNn9wtyI/xkDITA/rpYe5k
Qu3nQ6n4LZeYTmRR+dEGsGBTz+xIoKLEtC7NkKlHiUeFuTSsuYMt1lJIf/q0zpF/H9cTuWu6EyeQ
SHIGenSiV1KGwwfDpEiIX5ETc5lMRDpbNX8vIG0YyC/3D6EUlAYomeLh/3z/lOrr1dOjTH1MmuwE
apdTxH3gedtGb094qCvegiH2E94KvW9gAN3WQXRUftlAs2aIk9WZYhimmc5a3kP8ttft7clBRga8
VPST4c76Jmf2rM6ixG9APJQj22EPFgeflX1inMsonb4YbTLegJFeRAv4tCv6s0c3qPvzUpvxvY3n
Z3RhizcY1gQ7O4QMIXqz9ptiKAhnv6Sl3aTxYEHtoOn4ZXXr5WAt8eP1p36w3ZM1V/ugXZbb3nVY
ahH7kdS9Tq4vCID+12mBVVhFhbcXvuD5aus4sZeuhfSHBRcCDBWWvIMnNTCOYtLW3pfte6xnrIpf
Hzo6X9hBMeiKxfOLzwQpYxMFlcAgdqvKou+YvIkEOS6+fXCZB10VYsXoXAYR3nF3B+0FcnJJK7Jg
aJJ5WwRevz6JsuxzpoYu8SZSp9oe2mKkCkX6nAbaV0exdCc5DPpYlfXJwOXobmqbQ0t4ErWxewJn
Nji0sW6La94lILta8LZeCqsu+4PZMg+P808kqnvsiP73sqluqkmEX+ADtSVTMtfBs+kox2Jb4pTN
5Td38XjqlOHBj8cP8bpGF79fnULAgbH12fdxdcXejSQyHDbcQD4ARBPleQde9/wWw1abyO5gp2KC
1AqJK7ew9JLysA/PmHgprplYEFrtFxXLL9WoWK4joJi14Q96Ds0moDAkHUGlZTNA/RM5LdbAb+FD
MtbcPVt1lPiCnksE3qK0+jabeDPnDobKsk7VD9cEFY6E/Lai5gJ5PBAnFP/MFuPvY+58tkvwe8mM
tlcZW/aPG8TXZtdFozrXsbN3LdmkYGjd2IbB+UvICNBXo24nWT/zZYSIZWtd/BGGdLKa9sRiSAOb
8N6LFpKFsf6Oa2CHdZ13sT2XcK6r2aeml0+NM6lEwOhud33EUaAsZLoRXIqxhzElv10f1TQFZwgl
nxo84mlpaT6IeCk0kd9835rvlEXtXT8NYVJKg+MGocmqlXw01B1OdLbzgEx5QPHMG05vrpsJiEg9
xt30Rw/axrD5jXsMMCrH3VkxfJjUWndZJCFAUrndPiwnkBiJqtLIwdcztsLAaxpNcY31sAF/sHtn
zETfPHKXr7mG/m7mzySf+BDvFhp6D8M630Ce/WBmuhS42GHoRNJALCGPx54mSz/G+dzFwb7GnSxJ
V4QR57e0xFRNbRoQ5tlinUsCoXxVhTzVmFpK21kfoNVmFW1TYay2i/aDh8nyIZrxMMywm2eFgqQ1
5dP0qsO2TG2sjN20FS+jXSWY+m2ywVJ2EU705Gu/T7pgZSmNCMNutbSbtIx/8MXEM0Y93Fv9PRx9
b0gn62gHHJUAcb5fs8hqbDBIEXpZawbo4smpT6Di1ihZLFaLk1mjb44JwA3ctnFKO/UA8k3BtENO
a4tsflvcSx0cW0p2JprOa0lUgozH2XNRYkGjqDyREAsqWHtWRMpr9tcS0mLW3i0bspui5bOrR/tQ
r86lEzMUF2j8+zgCvAoU9CA6VgXw+0ONtnhyLIbgqfebT6rt4p1nog9OtYSXOhk4d26qtZO7691v
/SZb20YmK+kwNejBBizS6rlex1sVlH7ShmGXxYAosBw7N4+6sM/DiezLNfSOVVt6yeBhwcvOylzZ
fPRa59GpIDpyff/aVX6Ebbif08UTiVQNVrg0ZueVtKjARF4N18cpUqCmOe1lLkHtHD7rOnxF7XBT
OUIW5Rzn0opyA9HzNKIkyEhbIgs1LDj+uDtzMBZtDAsctSDw1b776M6MXSBFx2AIAk7a7XWZFh56
xCnp6imjQPoTVscY1Z7Ieoq/a24n/cyrA3dXPy/ptEC2N7smvxBqIyd4AQg0GhT6Dot6gDdOrqGY
/mEx0W1pjfOdMM2c0CGqEpduE2KdrndxPyWdaL5db/81kq00KEalnQ9hSyHRQejd0ARDMVPI/Qga
KJwDFVCvCqrpPHI1Vek1d6jEkF9foiCmN3Fr2uLHYnbU2tyCdpTxAC8wKe1Cst2kGrK/vmndVs86
04/orLHuMQMW5ZWpvhrQXS4Vtla4KsY7Uza3EO32kznm8Y5CBemgwaGz4zH1TGhl246LWVdUTe5y
IKhvszDA5o0icjiosAfPzkPr24EHEOXdgQsmj1ovQ1r7Iy0InORSVDcXdCrcVESeKFZLWtl1ifAq
XvYdpL1Szd29NaLevy4k4rE98/wmH3y2C7s5TNvQOsJVy4gF83DwB8kCp+N5Bzpnfv0Yig+w2kcV
7owzrnlUDoUyxVJWiCuD8A8RF69L5eR+PUEpqzld99/rjhm0s5uOpEyiJW4yf53lkUdAPEK00yxw
7zAIUGUGV0fnihZTRBRU6vlD3K3rH49hmD/EVTueZiqWrMRrnqKiyrkpx49R3zUPzfK9kmAyq6V6
5GT9WBtkfqT2ByBusZuWxvFPZRvsxsC6GZoKBsuQN0RwjVBZ1WNzohMzuR2FU9L6d90qxsMaKfhS
DvGl4o9uOcXncR58qHFR9z588t1epNfE0xknWDWXTZC2MGMsLBuasJ2FvZ0qekTGCjUVac1JHGo8
P9HPd4b7zyUTNpKmAG5A1Tqf+Swh5KoA0oBC+J3b7VQEWDYu74qArTT3vCXMrrG29OG2tfZyTHB6
dE+Wct8JOhf9Yk8pESMKoOujGj1wXZijilpLuquEziIHMbEcpb9vYgT2eXJMotupyX3TtAexLaGw
cfczm6NChzFPuIMrDWYfGhIWTc26Ip2pW6RBw87qy+ozCfGQJ81TYXflubIZh7Y4TRq1E7H7bFU2
eQg68eo1TbowDpaUPeZyAwauFfr1jSBYwF0nxA3uEJKZ2Bwq2EocoxJDIMpDFRqMVbopCCfYKZbD
AMXoVPLuOwdxvRjGcM1XeCsdqnZ5Eg1qozVaLwuvg931268ggFpU4nS+TGpFkRq2s9rZk7OrI0yx
rjA6yW1rCXMOvCsPV/uLCsNx79N6762zmzTD3H+gtbHx3gJVaOMgEYtQuY/ovCPRYeJVlToM8fq6
T7bC46eR0gcxk4OWxr3xiclZVE3Qeq3Yw6rnRJhaJbLxvUPdlV/taQBZua4/DwK7ljDIrusAWp7M
BRbJ+vWeUAeSZYLE6QhrLEurbK5alTUrWfPYx4CdG5WwkBi6Azrj8KKWHHRrV9YX4qRT+RAuxDvg
7muEu+DxumVbzrMbozsDcLdYgS5gQ4XtyqThhDWUKy8wABEm11zjunzrqAQvgy97t5rnLGDOhx9V
qGemDE1FkDBJzG5J69p56IHfVJV85zWYt7bklj0HWOUjhm0LC2LsBaoVfVDW1F1AMDsFa5l6QLLU
io2NNZHKlIKW+HW7ZHQiRQRCQ0K92Dr/iNt6Za8q9toEjsI6kX04pvGy1Pk1ENuxT3fxNNx2BtES
BYV32GLqtfaHv82rx0brrARmGqpqzH9ArHE151Q4aKHF7ZiQgN/3Qwojsnh3TcZgjf05tgAPy3g4
ESJQNHjyZlYyNyPMvSoK62ZBp7vrHuwZ0yWi8SCet21OZBlzNxqc3WrCg9equOjdPPC77qT4HRV2
c76e4ijqG5RXSYy94bIBrrVSJ1jWijQ2EEdqe6MPM0RetzzLVDQu4sqBMLkDSShZ9x+n5d4FHnob
BVMy121yDSRX9OD6uqsODZxhLXPUrECSJnYDv6ckZEijGnAmb+XKz3TbMvqhvDStCc/2p2tiQxSv
j9RVv9vxagOA5Hch8MYDGTRLRnjE4aVf4qJsXJUKVXr5YLrz2K6PFpzCD2vDE+aNx5JaWV35opB4
H9LeJ8u5jXidgNLQFtcHoKsl0WPYZI5de1njjAB6A1bmTtXur6/g1GnsVovaQTF5gJydBlAN8Lkf
fWDRUDNnCXBoLAIionTEQzlMhq1H7XnnEAgFNUKdHc2+tytGHlNVclmMQDWScBbyyV/JBSjsx2Xs
Tn6p6aeZ8rOz+B/9mX61ypAVCuiJkzaKwV1jHH1QAcZx75pBIYmEmTAgOmp77TlsuktPFqykEo9s
AlCf+FNc5X7Uh3k/oRcdfIWgIjgUrSwvJPqotXQSFB47eIwBS9X6ldQMMnbox6RLsO5tb+wTolCa
McOGlLph6tjdd2Wg0rgG7QHVj0kmmFEVEm2PpVnDwhvGrug4aDgmWpIh68jk5pU9q9Rzvgx9AKBf
1UNWxoNzsmSXkqqFl4ZGsxI6QW1Wdk1So3JMrx/ZZH/nOlgfRM/T1Vn5waaWl0T2/HnuS5P5kfuk
VsdPJ8+v8nWbKymROo7oBdvjC2YMUU1CdM6rHqTxx8ThCkr6BHQdpJWaLkEyrnHK3VHmdaDtBCPf
QzJ7+jOjkh3HdiiThoL90YbeDtmeSEnUHSNjoXtS3bj8RXmb7N+SGhcftnigU7IPRRUVEcrEkmuK
wr8miY5b4BUjSRozsRyO3V/RW33159Gc+DADdFWkwJqIM1gNiqRztv0Zkgp7vAZ7VzoWor+qCnBy
T2jKinQxJAm6pgXFHcx2v7xpXMu7WUQA+A5leuvQOlVkQVNEd36+ru4KdmI69fUHABevlVI88RYz
JhrQb24FPGtRTKUxPDOrIKBo0TjPUbQMu3hAZuWP1nFt4y+sWpDPcb6kXUf2k9fhret40dael9QT
ElZvGk6BjNCDr5NgQKEuI4lRhsp8qW0os87SSqM5NjAi5F+C0X5EZ3XmKK0okhZg/odeNqCB+EB2
FIPoG61jbJSo+fswzro18tNuZZ91s+xsVyz7VYuiFNM3zu/8bvSQZGonCX28o2M9zHvPgK6DX0tZ
QfpF2aeAhU7WGKbvvI5DA1O9otqtTxQZelfJSyB6koNj88K0lahJxOlQtxvNk1fp3MBaRgvAG7TL
hUvwOJzlqzXGAokuHMEIHJq8oCqziOBvdzjhbOyjE8gRZzECgoza3VxCpBGIIYr58vOEa1kqNACU
b6Os5TIhsAxJ/A8rSYk/LOeOt0c+vdLF7OAndz9WPG2QOCS9q/zMo/WJnUta3TiOZd8A/nwIYvlh
iQ9sRZQYmvU1nLegPdA5aQLyEMb0SGQtDkOEB6Pr4VDpPodk+O+9toM9AUjkOt2aYLHEia8AGnR2
/G0i/idtbJ2GY/S5daydXVY5EV+gOwMwT8bPg6CPpTcAtYrogTZrk4oa4nzK+xT0CMP9On+0I/cu
xqZEm+oeCeYZwvbfltifdtGEcc0B4tJ2Cyq+M+nCQDIhC0MwLyNm0oFKP4HjNk5KksfZqeoCCT7o
ddvWIi6Uta/Yui91U1Lsc7B5tRwjEzfkL/6AZ9XUQFxXYExM3bMV41HKjq1CzCNy3JFCJsEmnzvX
PPaxKjqCa1TCp+Bj8waLRHhZWQI35pNOW4LkXrr62SUqyIFqw9AJtUAjwQqvuwlKgchREcyRlTE/
ehwnuqdw1KotPh8CvDkVjXaRZjcdrV/9uKoTeF8/QMS7QAw+9DoYz2qJfh8wWJXSHpVZNMrXsoap
3+KBfKuI6VJw7YYEbzNNGHWBMdrWA7ptx0rAGrz04S3YtyZIoSx7O3nuYS2hiS4mZDNt2JKcSGfa
WeYk4AqV9T60WK36ydMuFDpVi3Q9nrCJI01o1PJ5mf3l5A8ia1c/2LdSpnJ22gTovFW/dlsoiyaJ
bQDyC3E/qFs8bUCyKF6RojiVTCgRRQWx1/laKrZ1zmnUHpvpWAGJSGgf2ZnXYALQ0E/oyM95rzkA
I+HkkD1vEzYuJ0krD0lpiwe4tk/B4A97pO+vrvvgurpCgAzc3K52UBH5qib3COvWNl1rfbAN5qYk
auVULgqcen/eyXrCrH8JraeuKS+1C9lZF3F2CKMnPjIbzVaet3JN4845GM+7Q74BrfcOTqJIJI9x
CIPUcPHOwJlzz5U2kpJlytEZB+laoMet9F00IOL3TdSl4VLz1J2x4Xd9mPoGKEDoyVd/7C+gRPYt
sBpqKpkO8B7J8RDhhT1YezHXCWL09CBCu07iaFEw/3tqDGyxUYOrm1HNKhlQReHWtAhvfVeigAKz
HnOIu5EMCIPxeihjCoHVcfwGUs6UlOF4HCc0F5r+A3Ds29broeZe13jjUXLXENDwy9FPOe+eXKzV
unTVMey53MNWZG+199Kz1r0j5Ws4Ysp/aZ+Xqv3Y9fy1ihuSwcykP7oWDDrBx6gT7dpQu4accxII
0uad/wJkk9+rkIRpNSLRAFbG935bHYf6CKwP7SLPgu93FTw3ESLapNwPNocuTNS/gl3wtZ9gwzY6
3WYSja6Sv5q8iQNEX2r1p2nQy3GWn2JOqxNlFzumbQqceM1nw3Jjia9r35QZ6SF3GdB5SIO530ln
mDMsAZj21e6QkoAifLguduLlVOs6WcACSGZnQrFNpnvsldBM8MmjgUlkMgYjEqmGHHUU50iGEV18
9MuXsr9pIxt01xBnTSKg6BMK5BIE52h5mdYny9bRAczhh4UeV/AAcjIRDK20SN37huvMZeI0AByY
QBQoagGlsPYULsF407QxMshyOFs+0poAmlFJZfnorJJHtDwEnNU0Ami/3vgRPWpL9tlSg2kMt8A6
p74USNnWPAxEixvmpo7VOck0tYiiS18nXbwWsxfcj/4lGPedHL/VrH8pXf9+kaObgtX1eVhRQkz+
+KyCkwwQ3xQfArSyGm/vLrni8LaaOyBOURsZ1CgBmlu2nTRRUl+U8trb2Jqc1F4EywNDZRIgZ07d
D8qhK5YEgAjLcmooiUQ8rxzwxciFYfdH/5ghVFE7PrNuShbCWFHx2OS1jJCH6cA+tqz7fRj5WgAo
vmt0O5/iOLwPGW92Uyc+1ZP1oW4hN9Vq/3UANymhdXmqpcBUUrg+I2260MoV+Rzpz/6kZNpUfZAt
o3rpML+AlN2282kCicNfUugrInmxBNlVI/QL4moKMFYaQkO+s5+rga47K9TnaE0tl2SdQLCrFOCR
ptbPbXSgkErPaR8idpcQ/S/rvPeey7YZkj6CLM1qjxzIMF2Suo/MHp3pveNN31ftPvisRzqzMc1K
gACmJAhWiNdhaTB/D5iPPVSzPvpIwJKItxnq/y7BN6mEMcdPvJYjaqnRZJ327ARFupNi+i2r0U1Y
aqSstKnH4xA0lxl2yZnAQmiW6gtj/NDqMtWMlfdBfIeezCeHze0R1sPJ2IogDd21S6KhRvasDbBR
m85ZpYNuBx8eL9NjF35cW0KOinE/MduP6IJbtyzS99dfovsZP/TVjWe0GUEQkodQsPXu+pedIqg2
hG/Sxl3nVCOxuTPbP109Lkms/G5fjbF358WrfzdVaLdpB2ZY8zTDA1aEH+XEpsyoYuIcqWIFYhUk
/7APbaX2aAuEuDg8w+2i0LGGXFg1HBGcp1SNa1QE9cYToZTuDfDCdIVMxbSKZofJOV6V/sFd2icW
YgIMoWpAEVjqvILCNPZfe0mqNkivVf2wRLu6aacLHUiYGOkBv/davBKzhOxS/dT1mP9GVnIXjxOM
18QCWeqtky09iMdeG99oIu9c+xRShKRlXrtDU81gqtZK72rL5lltNMkRc6IZ21K9gn60aL9JFCbt
83ErRus17nMb/+sH26l55h6vdkhxMSPgreNu0t5UOCsyYg/tmBo3UQQ92CnTzND17cMC/b4+sYLa
36/NS9/13SdsTFfu2Vb+N7OHVIYKXcQtGEzweJC7yVm/jBWuGtAcqrRnlFEkQcsHBFAxgZKh5lM9
zqTwlnLeReWUj6CRHmPze9nBRL2Nwv52nUtk8Gw5rL0/pFIjyZN05Dd7l0fkEEwMwPNIX1YMV6bt
0Jm87JGIqwHh0a8decMsOcBOjzZHE+D0/cZmObcXfed24FrbLIDoFuSgBIl2mzT4TvT9JyRvfNRW
7k0YFZBOdZFi4Y/R/BkFATpgPl/RyKrOUqnfO4GiPxbdkxUN073X492+wkotavu6LB9rHnRnf3G9
zObusVzdT23dx7etZnoXxNVLv9RzZgmKeiocwuM6f44oYO4rahIZ4qczK21A5ejQMAqfa8mG8xWH
XwIMyzuKhYcrHnFFfSQHYSKk1bzzfQ3xucZp4ERu3yrjobwk/PB/mTuT3biVLA2/S+9ZIBkct8lk
zpplW9aGsC2bM4NTcHr6/kgV0FW3C91duwaMewUbkjKTMZzzTydOLAjAFdE2yo4lzKC6hy4vadTn
LrAaozzVRjzxKsb6c9nGCb3DaOUng2SRQ1WjUjbVW6b89rXP3Xv6SPdu4RKnGE2ppw9+fpIz8T6F
H3dHrYFsW0TNlRD98YHWrxXUYQzPHcVhgvvmbmg8VoE2FIfB6ftDgorvVpj0//E43yjJk0sdT/ti
XcwQc9NjbvZvaW68Rg5pTGqZEUtb3h+gb1Lkp/y6EXW1gFYo0Aw0ZpUdqJC4J1cI1BvYnmKmvEGn
94GqSZxbKnPEJFDiWS8hDnJu9Mh3z0UKSl0olexlN7GKkxcvd8tdLxKm+qiO60gHxtjeNXXzrvFg
Bcd5LkJZO1lIGrS3s+uOTYjer7Y9xae37LbfY2cZQyX9nFYwLWZQB9CMIKsaGXTpcPsUKkqg16Ob
+LvGirzTthLqMf4akb5yaWFK+1Q9U0T6p35VUvp8HheNlIF6NCCzpswKhN2ZB7BYhgEulAJzNxuh
x4EbqKqV+1Q6RZCVOfW8Ar3U7IpHMCNYZgxVqNcpsa4zPK/Q2/X2hl9HXIByoqZlz9rsEOXub4IV
HxNXH26FXQKeOpUF5rcuccU1tGqtLD/FoJb7hzaab3a+TAdP7791laxhExJ6i0R/suCaz4UyseDX
zWOPCvHKJMN7Cx++t4z+mUmfSQAWBl8wpFW7G3LneYVFzYRJH0kO2K0YV31MO/Gn7T3v6ExqPqU9
bySJskPd1skNuep3d5nde8OfwcPe0sU0H5jOmO06ZY+f4ipwqGYn+7ai2wfDjuLUPvqytgmEs9Jj
JY2TM8z5RWp2uaNdOkWzrA+NxiWa0fc/2qkz3NfZHiaZ09fPs0Nm7TbsD0a33tULF/pSIJZiOIpb
mdOuWzFe9z2Bqr1KkzQF6bm3tkEMlaP66UfH4jivLvaqr3Q7gUAfGr7AKNrPY3bFAKx5XnmltWd5
+N5DlOIJzJLyQS11SICJCgdR2uHcOS/mCFjqNe1H5zjxrnG0B0+0H9uiUdMaixk3X8Duv8VD+dUf
mbP8uRNan2GceMJDzLkiqJP6Yin3PklbVF7NfZW8dIUvVo3FN6u164tazxBsXvFOILg9TYAAQSOs
b8KLSbnW5uZApkh96IXazx5Z1MCqf8fEGVSO8KOekjApuWwdy6IwsWAvMQ14+97+ybBs7eo78UmP
yu5cQE4WueXTutFz03zbR0ZR2czucO/suUt3bR39lDlbbgO1qxzxg6m6+EHUy1PimD8Mat9710jV
pYoS9fmQAE2NoxgHJuZBhVQrW2kt2avRD9WdU7UfoktPqVd8HyXUN9neL06qmrOY7eVQToYZtAVz
xDvLjB/TXn54xmWTKswLOQEtQp+bl5AAPSzkXU+9tZtj7XdmNNFp8cwndCazJ8An0xHNSKnt4hFw
IG7r6VD0XJNzqty77a3ElicPMRVMrOf0ZAzJDM2mMYN8zpxTAxh8stv+rWCvPRm2F85N1eJ/QHqc
pNrZE5D5w2zdTXmnXV3N+yEr52lbBei37GuWl2+mtF9H6vnGyhFb5OXPmPnrYd5fpK1GcM/mV9la
TjBkawioD4k9IfDThf7KXF6NT3OokPJaSG1UEqoIAcYYoXJOE73aa2jm5bDLtZmkFy//0g/RrRKI
gBqvD3Ew5lfTv2xnEIG0Eeq9Zd7briQKNKExNdPp9zLmf2qmfwYN6jGKbmjnBGlGCEm17LYKbrvQ
yrpvQ9ihc1E2D1tRIjutPdt1lu0UXvMd43YTpCbIDb2yIk+6hxXzODeYLYgEO43udH/+E49R/F1n
K21SxK1Q2o757bqoVfPH8LzhcZyhSnyLHHcveiotQwFNsmu0bNh3StnXvM07QC+w2bLrQ8cDVzCW
KCXTN6O8L2I79JRZkocn36ZuLimqyXF1LT+s7eS7cqrt8836kfN3mPbbsypJEjolKj5btTfCCZdP
23G1rFKWRFT7ikkEO6gPBfgBq1/Z5TmGOiHpp5G70cy+bffIp4AeZZT2bqQpk5Tz5fuCQIGCTuME
XQsD12Yer52N1kPlm9/9GUxN99VpLLVqN7Rke0StfwPbjy+ZNqc7vN/6MRqSj1TpuzZV5o1D5j6q
vfxeOf5vz9HOQ2a9auaIesEyEb3mtYNSpFFaqMfKhwW0MAms9anbR9BQLSfuaCk4ZiozKxrmr2nO
ibuJSzfVnq1rz4lvdMEEKnMcSSl6UNkqDgWuVx0La6goQemdyeCp91H0XmjR742fVCtpX4/tx5Ta
wYgflrnS7S2uVXpIXedxMPgMPlVDFBTSaKur0zFrjRyZKegHkqFEpY1nqcf3PsNODoWmDQHdPZrT
Vc/DHYMxsfYf5PjNnDuBdszED9ASKSPgKi0f9r/qC3lFpg0FuIq5e9XDeAw6vU0+a+H2EJQAbxp9
68sYI4DMxjYca7MKYqc7bv++XoHyV1fHAGDKMoPtuTqUJofWJTkB9ce4J+SD0W3jNc+uWWyutgl5
GkqNVZhw2m5UfsHghiJLnQdrci99jDBXLK08iCV72H4i0R3RsTJZWCoCnUkheWQTkyuH8+TkdHNy
YBhdHaGfmGRe0jcl2j4xaot6k5sAEAxalBUJ3lTca9N8HJdGu6DiuEdn/kXEhX+KpfZoqdLcx3ZO
eYcqzhqL5Lg9aGfK+ps7Qc2I9aCbkvpkNrMMGLziAmS151yaQ5iNg0aRiQaShbB1WVvpzbPJOUzl
D9uTBP31UwGy26CwtCkgGywmVMIE63b+m5Tli8JzcV+5yNCabiquudvLoCeOl8eMyYLjYF/YTRcg
CWwPtS3v+0hY+4aPcbNuLA2lZ6IDcRSNe9U4i++LjJVIW1YfxtK/pHHODHaAv/329KTo+ceSkVOg
+wTRrtJzC88h6MZjxQtVXkvER6cxEWEiHcy1c9yZaxkZB3BBRjDMs3afD8klHYyznuJp3GqNSrMb
hDKoFmsCk6RcPjbx/YjSM5RWemMe0FrlehiGdEtFh+1TNYpC7rRpeHBRl+aaF+iERlB7WTpBuCUS
C8OaL7ZVY0yKjBNSiqeO2/Ni1vW3bLAOad+8J+l0Z1hD/nnlsr2TPX2dHSIEI8DZKpudNW901Tvj
75Ljdpv59IpaQybippzJCkBce4bIpfDa5c744ueW9tnilKswItOEgbJ3fNi64FhVx8bOFfiNfwPH
8R+87MnObRm4fQ1g63f+vgMb3XbkLHt2khtIYUd3241Znhctc47baR5nraI/97tL2XrpMZrKq9Uk
IIF+9bJ1pxMXGAhjhE5o9CJGs8sfI8PDd59CWvIyRd5ft5Nru0fm2iEKQsJSU9Pyixf37OgNrVWy
+GFR/QA3FmfVjKQcKDB2kcYn04xTREJqPGzHwSbO5fgixYI0FMOewmawfzFrJRw0dW6y1A2mPupP
ypohFuRo7cDDLVQa3birkvFtWTrFRVN5NM3HaZ7kmTHoNp4ciPCkRPuUxRQhlfTmMI2Z4qKnMdrP
OP7GAGXjqHl0xq2DGJe1Lo7jkNxnonnaVrJey5MpeVXAWM/pUjefrVasEXHptohf2+snsa2BwStT
3W1+qO0hYM8NwK1DX7rmFQ1VtNPzhp6dLYaKUAvNtvR3rVc4R02AtLlRfR6G5Nlthvsy0U1Gk8FF
eun0bhiJOGwqWKTY5nMceaHb2xAKIkEdV/hXZLD3de9Gn2droWta2Nfm03a8ZG7eBzMp0cHcQ/0k
WcGer5CStvJd71R10jpd3JVFtq9XgYtdyA93VfUymI3lqUwvrOJEXnQBL1SJ8c6fz2IAql6RmWKt
mN21a992qpOPU6AskD7X7cgUY9wDZS3axGbtNuUqZmsbRnz2nbmb0umrHyO9LxSFZtZPOcoRypG5
Gj8K2SCYtMH5WgMwLnbmY5FP5R9weYbHrV9Vs/8ID8kh6VP+Rl312y7y3Sjg9iDD5p1u/pTru+m8
+kuS9fO9g9huJ+l4KB3dveq7H9sWc9aie71XFsTq6Sh+1JxAd62EFt4sfB479ao/UhMjHG4kA0gz
bDQDmS/71l383ejl83WOjIAIyeECcPzWki3V2fFv9LlwvxM/1SrlrUS6vCdReZ8wIfKmGSLQhri9
S30yqKTxK9Z0lN0Kdme78RfwhN3kYfRLZwBRbdRoVrXqbopc5ntNfbbTjaHYi9p+Qm77mo8CCpdR
HkGJDAa5LgKfvi0elzz7BQlT3MumjQ6yLHaQK/6x8usvLTv2MLbSh4onsdURF6vX6jD3jOyk06Lu
YmH8ypwMwAgdNBWfm++L0mNASI4z0dEy+36MfMRXFlbO3PlToUbq4rEIO6fgNpcRmPMq/14VmZ+H
hq0Pp7Kb2sCJjDergLIBzsMg7EJ5dYpI4RFwnH4RbCyZ4KVK3fCDeOnhGFn+yHyiVRY37UbA1v1A
XHmI7wBkZ9VlrT6sVaDpTe2hG6AhkjwfT0OyzxtH7otVwxz3JWL8qCDPxfpVTpH/oJk9YAyin17h
AlcI4eqp9I7gtk5QKfqzz3ZRtn8vNGo//bAbzXqU2TsSkGk3JHl9squPhoBQ6rakCDoZA6WUzI5c
uv5p7pfvmtC4rH0QKdM1A1uo5KW39paU3n6ryzSzO4gCGjNdFQS+U8EmGeVzkfR6oERvHRqrePdH
HBuLHr1YJuNS2kbeKSVDlZe8LcWc4xEVKEh6fexLpw2VMd7ENHuXpZnfOimTO0qSnAE27Krkxbpg
lvLOpZEbO8pVdGxjduiQkF/L2QnkMvZ7YYK2Cu6mZqK/apf62Mz500y+fFq4ZNjbEfL8YTiSrPls
ciDfdyVvwkjP28PTsniio0Q4A/rYHWXW0zUjTTWjhk56nXGZL30gqBYv2aVWXbb3sQNyCHGwcrre
6i5UjjqrxI4f8Xo69l1VL825QYm28zLN3xkCVYHtJg+GZvuXT7nvpvlHToXwcJh0/2yTpHWRkBKa
hXwxFR8gj2bYcoXSsUKxwFkhB5z99ZChUptyhYbJ7ZEUmfNF52M8ZtLwLhHqmouTOoGGB/LSuF51
M32JI4cKpxfTix71+gMfZw0zZzYHExnHDtIeX8fgvae+KM7JxBXL8iMKMPXulOTS9qb4Ei3JXd/5
5U7r+jhMneoc1ZkMIeBHPAer+W0totqq7S42vXjg9Bp2t7VbTuwfE6DGXQMYfegMJ5z9EVV2VWb7
7Xt8UItzGyMQ3lbNpE76goSyKd33T4Csiz68qD6mCJWuWznce8MFeaa291p0FctYRmh7GqRMCWRt
VMeEwD8iFCzPm4Sw8uLxWgxLemum6CnX5+lY6850KozorTBxCGQIhHwz+mnoNUav2TjNrv0n81Jx
3brNaTEf2lq6j6XWHFpd4bHIEFDHfvzQf7Uq0Txuq0h0PspKXVK39+g33ajKLoVLct4KVlZfMde+
I5VwX4Yc5GQayjMQSndKO1CFqf6tyetYDSka+Lw8S2BGy0MW71oW8kx0aYc27W3ADt8mt3/XVrO6
TMiZpTYJNEIy/FyvbQkjLLK7sYtAUGPzQ61G53YgUWgQzR7Bh7lXKjsuqcyuMjefMP/QRSB42s6i
tI/2uhtbB+HXTTAQvHssqL4oWyP0hMxeAKHaKlWFE/hUZPGXzmruS9vM77cPOlEqwisyfPdzl1Gg
hIfcRhUH2Wo6bZLUv9aUKIEWpS+ycR4cUFLPgk6xNSRCKw6ZTjaxFsv0sll7U5xDfk8zi27/uEHX
usEUn7w6e7IHz3W0KdjquSpF+YsiFmBww5N8pAqQSceUfAZw5GK5xjZ8rZHXn6bEvlky+oEZ5j5x
1EUUkAR6B5dQ1JyqOpJwjaTzU2rM55UpETXqCBsX9zmyUZ5tR+z2dvNev0zwg+EsNP3ECOQQuVe+
x2AwnWJ/KO+A/b42mh/wkMY71J8jigQpD0spsvuqq78sBbx8pE4WL/eCUuhbMq0lPT1U2Edx8mCK
D6cczEsqi19jseTosqApIuMnajYyYdYjqnSz7NCOAlIos6pbpY+7DLJvr4HGhUr9MEvk8lt5lysD
RYSR9Ac0lDPmJT++s2N5IUClujnYSZkIn9ywF3pwHzVilYW00+7Zlnx25ooJIsR7Tw3McMDYg+zF
afDaKth6E7yKgfRs7Zqsgqu8hZBaoegIXWRQIGw7DSlLVWgBJojv2+HSry8e6Ffx9zFC6LUll/lb
Mifynv9j43gtx0VyqLNZuhKz8mbHN1PXPue53MduJC519unG6NAJ7vS28veQldVeL+w59AXqDkcT
UPjRbfsAEBSk99tX7aCj2c3pdwZU905aeI/o5F985eYXNSc3NxqtqxPPznWrA+gI5LVGexS4Lj3b
KIfygmL3muc5wvBtPTSD2G8VKJLHvWGqmUZfLfs4deRtseS9idfrqOGJgXdmj/ju8tIqogeM6kIA
MdBx1uSHjTPZrthI14f7CU8+ZEpmB+3Uf7AlBzZfOZ7zZLhJDylRwqdKD4eKvqek8Ws0P7Wb7jd4
wC84RTqbLAQbp66J1hvnbZtzUrPPqsQuPstApA83P+2i47ToN9HnMIorydqh/LGXdzkx5AQP4Hc5
Nrs00+cA+oxUFj/qAgjfrDdIUchSqBNggGBSRnH27Om3F8eoI1lHFbMcg2ha3Kd6lbYb3JHZ2CTX
SnKNRONCor8ljnWRdsGyLNM+8q32huR9v5X36TrhWbhwdam7nDasYGht4wH72yOsv7/bPvkhMqFO
GUyldJ+bVMvSw5AgpGmG2ThMlpJXVAnp/ULbhmQERdlUCescjeL3VmNpjV4d1RS1Qa23HWZ4IqvS
pHrcYMTEH9PAXur5gc29i0HoPjuapldfIRG7E1TDO4KSGubGBkfETx/a8HMItif0rpLjhCw1/ZAk
9jXuW3RXEkGRiTRz4P046rj5Ohjx8Quc0/ySDwVIcQcnuKCnEQPzpVt9IREYZYtlLt2liRyyBWBe
Uma0bwDFoLT+cYqHh3piPNLSa2loTJoReJqlru5CIb55/2ZfMVIGKXvX+PYVRWO6X5L++3aXluBi
pzFLh300wzuk1RhKM0mRNoFb5YV171FF2UtvfvHLo1GGjXK5sNasEI4wEW7/4pZ//JbbXC+6Q8Xk
nD1j+rSLp7DmJ20Qj7oHHPwksj5Gsw1sJ6eGv4APMf341EU55JAx4QMBQKjS2L2mqZ49W/HoHbqV
f+nK9quvcS6rbvwZGxo+up7TPkZIjqC6HJDPaMXeGh0d0guOv+0MAElKrYM2Fa9JV31ASdq7Xp9P
rq2f+5EHI6exotRC8Z7Jb7j/82CpNP9WJT/ruD22LruGe1d/kW2pv8T0fiWAll53/k75MUVXp0/3
EcPYyAsbL3lPcSZ1hAqwKoSi+MDFo8AmR4ne3qYq+7E5B+qOJ7DmizAN0t5vfxVjzUa23ujXVjfj
+wQoHTKVI3htKoYmfu6xeyNmw0I819594rs0dqsmfcAsd8nshh6sm9+7cXlNo+Kud/x35kRBnHvp
EMioeJu8IUFLNdgUkOp9jGV/jodkPNhJ9wDAeln4IHZO6ZAgu9D5mZMAENQ0TPxM3jr29eSwaPCX
jUudBIz70kMzbr2bXF+3XYpAOt5+qrwjrElG7zQTX1rY4zXtDRfRcPaUVJn/UP4Uni53OSmqqQW3
IazuoJQTXdPXsp3VudZSNkaOLMIqTOjgsXxLrFoecMv8ifx2CmWhI5TiEVne1cwGhmH5cfUH54tN
hF7k3TAN7ce4fmmrcTw2rhU4DDJ/EXrZnCHe77Z7telq91ro3iOsVHwHjECQgNv27H4f0swxT92i
XzojtZ+3RVeNcxXyFL6VcLa31k3Mi+0b9d6pO2NPFEtKE0dcNpQnBqFol6+i96QAXyiK6Fi48z3C
Xt5xqV/E7GR7g0outGKS6lrYmSf7zlocaoUp/4Zw8xcCkO5hQKNfx958cctaBovSUvpBus9EC1Gm
YcoxaqZn6AoQd1xDedZzrSv42UU2o7Ffy2+jQeUrquXHsnrltvbUdqD4JgnjR/JDQwWCX8DK6ouH
6teudPHFKoz3Yq5fMtwTR7w9aQhs5e+ibJTHWBQGYmETI2lXfDUm82bYDaRTY/7SGQdz6s1+4qfU
h05z1CO8tPnUDiYcpVGF1ui+x5p32SIestq6Vi1QyMIJi8IaPaMls3ZnDGK4LotzkR3Sq3iuKg5V
rO6aXmJ4mnU3YGgy4R7gXNvOwUIGa5PBSJGssCQifsgW45fRjygZc8QN7cxCjm3OIwfYKoHl3iqR
qkVy7KqT1GlwTN3/lRM8mbP9X7w5EBZq7a0AbZPum9e47UVZA8I/ZB58X/uUCzneLDhcIr8O6VwW
lE9mREiK4n4zere70iA9DXM3Hp2qLIHdmulUigQAEKPEyV0QlRuYvUNM+vnVHvs+MCanD7uqbG/Z
HD2nZ2utu1q3bC48VVzlSS7xLIzIk03vyVU/UCDJI74VEWaacXU8uMq8J2xiZcO2IKaqqL/UEfbT
jMt1XydmR5PK0RRlLmhPvotc3jckI+Kx8rXwvem8KHIWLKQErjem4ZzZuK6Gjuc29LxSb2xPWpyj
YEytOETli9GhBqkvamt40IY62o+2+2OjAoXIfruIPS+5PXzZCAFtZBsqo6tvnJp72bPxdLzde6FV
iAQc80zgccTaTXF0dJoKDebsxRFOXjx6kn0Y/7TcTp4W0Q54xQDtKrJAGXQx/BkLXhZswk6DuTjM
lTDwAR/WUbEXf0GkU9sLOQiCo79pyofKMhkLW1fPm4vewCa+NZxOEz04oGfPGVz+ep21oj6OKzso
UojTci7EAS/JDXAWT9Ga+sVJid4BltXgIjnVeSmpVsfq0qPchrBGvdpnb35WFMfMwZFd9b+2byvN
+VtkjPpFUt6WeRfdV4KEpiE2jYPTDMMd+kP9J6ERzNXs4Z+bipWCz35KHNp5q1VfR5wPQVpUL9EM
W4uGmYOj8A5WoReYAtXfu+7JpD53IosZzr6712uBWFZhy87n7qUQtnXvqNwMx35xApSgV4mG/y5K
gJ/HyZjoXvfHCE7/DnsrD6Sp7WvXebccMuSutUbGZCr4uTLqmIekT/g119sZk5t6MsqjV6lLl/KA
bTmKK7ThdRYyeWk07RYJMJy2BJCzlOofZ5u33kYucR72c9SRW9Kardj3TBUNhTORI1wg02zFzJZE
bPDz855DYY3pvxkHuAHkFSS+fd5H1dINx2n9kdzdCj5fkTEA7TUi/QmnaPEfltkIxKp4sti1Io9b
qNEyO2nE+exJRFrCLQjC05+25A3CUpwzglVQq7m3SKDIsr0zodisirhAjLhzG4xohY5AHkYrP+s5
9q7Ex5PhD1lzwnJROvJbjTSociP9mcf2qfgYpuxC5GV9MbT+tR087BxcWniSxaXwoKvmt9br5wdP
b5+3SjkCtw+GyMcMqMX1MY9G96CI5QuTBdVSnvwhwG1AJi5kKHFMHKx5Z03au2WmhGBha4LihL36
j/9K6/sXqXJ/SVldc15QcxJ5SQqpWEenrtkp/xAoRKDFOLVc8IHZYenoSot6vGnFXVmNEp8L1QtT
1EG3TbDKsXcQd8x6enTHxbjK0/Za/q0MxVdZ8uevsYj/FKf4f4tZPP6Wa0Jh99cf9f8wYdFYU4j+
h4jFrv3xu/jHhMXtGz4jFoX9N1QLpu+vD9KHwiEz6DNhUVh/I3KaShvoRKBZMEkb+nvAohB/M+nP
ONjIO8O0v35T9xmwaPp/45pgKBDhxobDEETz3wlYJKnunyKNCH0kAJIYR/6QAodK/C8BcGRO4H2Y
ezoF0eKBqldDzaRNnM+Opr+NQ7UsZ633CbQySA9c9mXu189W5JJgE0M4HQ1oYk5QzVfMZ4VS0FvP
uE/BUX/6yTyczdoewMV6NltegpctpZMe6A58F+4pNk6SEulipOTrcbv18hp39HxhIazo+5I4gA04
45HLoFQByx8ETBDuf4jsw5D39Smbm+67wqeZhj5xLPtKCKonvYrmvd8Y+ZF0f0iVbEweJSmBe/xr
tEdNXX8nDLw8VHrSnRt97n+kFdl89EBJkuzJGS6uJtwShg8pb1avAMbATqgo6nKyf7WTRqBYikPM
xoruIxLuSh3IDbFy3d1FC1mWUMtSYaCfJR2zOZvaLsUhMfyGfIkkOL2oy7DW2uVRV0kkIbH9ijGM
LIiYkr7Arlm5hisf8SEj485qZTESobZEekyFExdno6kgpxAiJ1QO/Xzpepr4ONLxygy1ekLobfRk
bnjEfImOiHGiIRibmvnVm7l4EXFFbZfs2qIdJxp3R4Y+pR4fbpXPj8zQRikN7+eSruh1+YdfR5ig
07bobp0jOIp5dH29E3G5Bk9gKocuJZgCu4IukOnMeWwjyV7QHyqZPpAJuIZOJvCjbUnwtTa63wpT
9Ac3HvRDp5v+a9bzZnf2NP8e4jxnJfnufCslLnP6SkncQQbwaURY4zCKmd/72PZvrha3z2UWV6Sn
wJq/+qscsQINl8RrZtb3KR38nR9bv6NY6s8yklyV2uwcOlNbHgYfriXhvAU6ybQJuUWX1TssmP1N
o4d/0TFR9hrtqlUZfqgpXf2uZfRh9ELe6VNjP0UiSV4bpEy7WhDEY5MV8DxEbXIEdCYg2BcT461L
lLl9ZNPrzg0C4ZJ+pDbEB5uQkII1CgbXe7arB0UtbvVf/TXTKC4jEK4WgKcVKe7e0S12ZpsgIXA/
VI5udXbIrVIDl2OX3KckQkDJRFSlpXqZbe11KPDB4YHAWsYSA+ZG7zGQo7VHcOmfczpJ9LMJMK4i
awG3nba3hcBAZgqcu81CM4TfuV4WoELb+5nENdt1JuRCzXiltKX7mWfLr0qlYKHZInZ9F7tPlgVn
S+PzKjvjikTglW1ITptufs/sjqB7RR4fQuIkrA2EXg524J1v6xcDt3mgtFEhIElJs+jbMegNgzIh
9rpdGxOd1Wm/qQ8n9mOqsbAwPjb4JF6XCXkxmThfyEvA0tFm/Wno8vSIBBkRr+9WuNQobZMJ43bv
01DLHkGLzyCuU1WOeEhKRm1ga7WC2q9Sxh9HsEuyaZ6FHtVXuxjzA7vB2Fdwyrgou/KQwBntTfQ/
ZoOoxWEUyzfwrvFBgr4xOCB9S9JsDIqa1AFc7loezpX+LvKuPfTLiKCeZE0EiHaC47ey7X0Ch/gL
QYVCNpI5EFzRxMJQjcYRKZAj5iSErnjXd2q5ceflkXUPsuvumVUwnswlXn4VVssxRTr3fu4z9OCx
7G553/9BvpusvW52NxHDsS9VXB4cx3YOUeX0F0NIJhJ26teExRtdXKLVR2euoeMcwnTL3inulPAS
sDPWCFmlLsQPmSB42MFuAwQK9jcyXxVOa0CSYEgyiLdCn86Jnnzxu5K2DN8iySKtq3ZlVpHf0Nn4
PF1dUYKyzPTW/rMYElt0wustClxxZeW9gKoKe9cNMzKYWWNown3c0NnV+VjcGsusE6SPifOtHBCt
m6MfX220G5h2J6o+Onh40jr9kmIIB2gtyNyLidYlNbI5WwZF2+y1XB4duomxHfkBWpm+1xm8nOon
Yz5aUZbAw0QTITkANr2/66jC6gNpt9bySwy6hUTIsOWziuOUwTDm4Le/ybt1QmdwHyc8DOTkzfHF
KT3C9QwsIJXAHG6YMdz5bLbB5AAypF2t3w25NPammdq8dSufX6mokWWQbof5otR6G7ucle0nd0AJ
VfQYVxCbO798fjHSaLNIsLwijRcPGC1ig1/T898yXqbLYK8tQVNX810z459awzFtJHKTBLm/5KZe
ZaTjx2Yqj4aWiyxoRyI3MO655M9mduo/l42oyhPAo518HWDIOJ3MQenkHRmkhzqB3s+eCfbSQGIk
Fo3hbigH4jQcb8jCrCKG+H/Le7X+e1FCdcPgQ6pzwejHv+Qs1n2eR2Yu2oCFttd/tA/DNb7Tfue3
8kxTEFbHyPwsbalL/3XS9D+nKa5lkHAM5nWiq2BghOv8pQwqSRwxtEFgOSaSI5xGsmy6VdGpswOu
/1Ac/quKfs1X/a8UyfV32UyzJM+UNFuxfvXPFX0LcGNTnw+BdXTfxB4y9Eq2/8O/P410/U0ISQiv
I7/bdt2/DgLHuIk+SYOJ+E/2zmO5bW1t07fS1XOcQg5TglEiJUoiLZkTlGRbyDnj6v9nwaf7WLR/
q3fPuqonrr2VQKz4hTd4B+H1TGts1y49vI24XZefWv/8PoaGRXmVZAVJcRCzV2PoDeSro5UMvJe2
hk238W+VrbWabrqbbuW75ra//dT1R/iFXI3lh2deZUcyDbQosHmmfWnyBTfAIn7wlvqirJbjkmBv
aX2Wj31Uz51n78MTrwRKabQYauSn9D/Xyjq8rTc9RmAQ3d3sDdXZdbrst+EOJRS3gLz9iTrq7/vi
4whficvSxptqH7E6V061Q1wb0HK+/PPF+eH1rmRFvaDT486bJ3HAia7eIIC0hlLwuTXxn6bOVDSD
ghCpjn5tRN5F+JfGXTG4wspIKdCDW6ebYhUece1cMHzu5ybhf5q7Xx959XK+QVsmnnjkeBNulS36
OmtzXWw+c11W/zRPvzzHvFJYhjYTVFTe8J7CgFha1HiPUqtceEsKQcg6uBh64NpEiYQyJt15jKKA
HXEdAqVd/F9tS1JFXIltC0j6tVDspA1SO8qg6oThO02sVf+areONc7FwqtLcFESZ2/7j49Swfnmm
cjUAMb7vUI7EMz11rTKfEOAXaW+uP1mtv68hk8cYpNHYShh4v388SpVSwxLEo3RVrygb0mdzh7fY
/Ta5yH9owLoIhz/ZgsrvCfPHR4q5/6Ue06fTlMDzE480IGJXxGpMML4ZLozPB+OCFJnmQu0dt58a
iP9+wH589NUBi8hzA2RwfnT4qK7yDVYo9QuOJPtqA6v1Wd8kB2X39yH+7JlXB6xtpI4a6zwztF4c
+zluAVp8Mot/HFEOVpAKmqJy7X8cUb2O+sG34J3BrW7vpI5qZHkXx4e/v8jve5LB4yJUbNOCrHJ9
wyet0fR0HwA9Ss+D9VQ2n1zrfxooFcCAoqPvjXfx1VKsNbm0ZB/ZkASZikp6MP1+mQT/eF+Z5q8P
uVp85L1Ad8VQBaAEpNx0EfF0pfLy96G6qjmKO47HqChRotVGZWi25fhljYMts2t4j5M7bpqXakez
nNtNve+X/S66+czt90/Tb+iaieY3xS7bunonZZJayq3a5Da579p0TMCvPk9TwIWunT55MRFafQwX
SHh+edbVDgKAVwVFg2qTsJsENbDRNgOhCfWV5ae79U9n06/Puto5k9+FulLyrB4wpQPulPirWUzu
8AWcjvu5K/sfZ+3XB15FJsjlVUoDWMFFfGIFMfgGjYwNSiK83udP+2zWrkIR26fjhpT85NIMWDeK
fm6s5OI7w42H7ODfZ+33W9tk6xqWbWkGp718tUDGdBzVRA1lTlzkVTfIbKzafbOxPjnpRFH3t8VB
SE4PzAHsDznw4zmUduNACAu1tFp2S+GhVm4oqQe7aI0R02ZaaROnbPscrD71+/rTYHKHUYB1FAXH
uquZi4dpNHULDK+OMpiL20JADWeJlcTSr5Hzcb1vmLitvZUNGvCTwRWDd70jfn301TyqlZ8NXs2j
U+lYSt+s/rMt99kDrka1GfMJiz8eQAgEN81Ftfip2yoPcMFcGkr6HprV8u8LZg4v/vJS1/GXpxSx
A3ZSjKfqEn8dLLETVvLtZ2fXH/ecjSOA8HqwqVJfzdygl1Zj5SnbYK+6EO0P0goqgDtinhXdBJ9c
YfMdcv1evz7tarKiGCnDNkVdSd90e7q5b8CVzWW9LHc0FpFDsxbWJ/Zwf5g9R1bwatRkGtvEWB/3
RNZDspVsvCkKmoQFnial8c8X4IcnXB2TiACi7jwJ9wuqaLHz2Pcvn6yGPxzEH55wNUcd9cvYrNCe
7dbC4U6Ya7vOql5Km2qTnY2v/464/1Gb7P+sB/b/mtXYbG/03zfCDq9J+KENJrbDzzaY6HVxttLs
0nH1cAjz/lcbDOuqf2FDg2uOYiiURKAF/+8+mGoIfzJWHi0wg00mSiX/7oNhT6YQ9OPlZUPT5e/+
I6MxdT7c/7O1WNrcK/QuZBNoGLad+tUyBJHT+KiQrfV6kI1tmwPlW6VGlHjH0god/9FzilR+tFBq
RmJKot/8PaVMne3CThqCB20oVOvQIUlV7SZIUMMlzODOPODxlPlLCKLdatRRit2GpRU7N1UXR7O4
lWe7fZdTYtKmPCheYk0CGqZ0+ggbrhlg3CWuDegw/m73g1n6IBXMUBbqCnYVr3MfLahnIy67Et2D
2vdukfYt5UevTab8q5JXkwwMNIrNUxMFNYzb0vvSx8qwadCRWuua8lYPUe0tBxu197uohyD8TkyY
gwQc/T7rt4OmRhQMp0LrFMHSiya4U5o06OukKBr/tnF6pb7owEGmzQQVXALxFnTkQyBvwE7mZZsi
qqEWKfKkeS3l5YuW6jlKPNYY2ufRlH2Ya3raxntkCZMKIp6u+UdsPgcFXQU90p5pEVgTOSqE9OjL
hFeSt7XKxtLe0oKsZJsaUDReA/S7x31LK7H6Alo2U2/jIKmSiwUpY3zqbMa6XCieiZRIVcIhG4EJ
+A6yFGFrJMoPIOltKoMvqp3qLhkwcVOFTJOmEjgpAH2ajTZZWglGulamWNvWFhSBaYGlUyzvCkAZ
6jfT8iwUn+zel1DGLVE/u580VFyCdShJyGLRpwnQgexgA2TdprYdL8/5YkOEu8gyq8hQaEEPuFpr
XYtTkdV2GUp6CGL41EHium9OyJLHMoxgNVKxMatqO/6utb46os9Bwyq5k7URFxCEksK2Wjt9YdJK
CVvF6RS30HBNnfZTbrCQUdvUUcoTPRmIzMiwTfkRZkJk7PTGUIObHn1k4N+FFWtvQ1M6PUKwRjwg
XRk6QVYdNWD+2b2U+1P07FWo8T2UGmrFN23fJvZOwRRuQv1ltIb4yVD7rnhsG6ey1n3TelG+nByn
R/svlANjbxaR6CTWaj9297Dl++HOsocWY0gFRfB3JPQ0RNzlIAoxc0GZtg0V2NV5G450VjLJRAO+
3WSBRCMOMTdgVKb/0tp+pfjHAB9jGpaoiYPT910tpGSvQBtDKa3p7zusFTKL0geNSU1elkZXBfKT
TGIKrnSHzlrcr3TPjMZdkRYjcCjFMr1XX8HpG+XIaIyrrZmb044mmOlH4EIGsFN03da95VSIx9vM
yvCKumuJhYEey3nqai102xu7AtHzECopC2TZ615aojfrI/m1KIa8ynmZEVBvMkq29SOR7KRZw34M
0icllRKK7uYE3/1bYk/QJwE6xsm7b9ml81IoZpm8d6EtS/fW6MfteqInmR5oFavxUTIkif5TVYDi
eoPe0BiH0YPZdJ8M5MnnNuoS7aR3gwoUVecxGcQh+j6HIcjV6EmSchaLPXRmslfwVpC/h0JRzFkk
eRx1N0TleCaYHkfQIQ51rVspcqJEh7gYQDhqnoQa/DimRXib9WaBTmrXKS3UtLQ0KAlJajqiL44C
3iZLzXo7TThidy4gIb1+zCbJ1J9VILjjsw0y1L5XmjZKnsscPZinqNYL5N5LM5XGPecdEnDog0ot
XeIOpN6j0iPqcWelst3u4sho6sMIJdG5b0wY3K+an5nSrTQWGapPVpPColalerL2Wm9Lw9Yz2IvH
VDf05AgqUfRuI3Id/wHUFq3YPho772wHuVNuVGcwMF5XJxUfliixdTSD9KRZ+YmUgXkHaxnfsUHG
dNdqRdfDx5Eymm+NpuX+i4ElBdSAqI+GrRJY7Xi0AC9Gt1JIenKXmn0fX5SptiBqwPjOAalGdF9d
rWqjegcPP5KWpRqrxv1gJmnudlnfYoYipr7tE/9m0rTM58t1ZGsH3exK4yYxtKlBs7SGai4ZWmHd
YzXjQ13ogH5zu4DvHm76KQzj1RyD/f+Q6H+KkOS/j4jWr1X+43/samHBWv8aGolf+xkZ4cGqgvHR
ZBkYkIq5oU78+m8PVutf+DI7wi4eDJdKK+c/oZGp/os6k8U3ARGRG4vM5N+hkamIb6G6DyZak/lX
/ycQoblJ9J/IyMCPWDfwhuYz2uTFpKgfUwCThgDhWULmVgp2PHXsejIdJNuaZyk3DBfsPMB8zKo1
q3kACgd2PhuVhQDK5wUoi8jTzaXU+8uBY2lhpLpgwuRrG+cAuUr2QVocC9kgdwqG12jA81qFxu/r
MjITAiA7oPKj6y38EhsNY9O/8zwJCMOPUS8ehHsexwH6F9R7Kyc9SBq/plkl91RAgskt2FRgEgj+
F+lojYtw6ED8JJdBTW5SWX9uoWeqIFrp0W9KW8KPxejRgowQ9bSCr41MyOX52UWJ84sC+mIp/lo4
ftNQwv9lWRx/Duev5rHcJh8S8XmYKTwIBJYsSpTGVQCaVaGGKV+muRMfEKJDstdswAheIdO+M5V4
iTCritQWcIUAoKw10WMqEcPF2A/SvHMSYxE5DG4IqQmhx+yGe/05cxhZ5NNH2scAK+2TJcT6KuPQ
jLDRfKA/i7SAS5ime/CwTEIIGbxyYGSkQQF+CIfHyr6vSsSN+oDpN2xGJMVncP6UiK9+S6Zn07NO
XRm8oy54akPrrNibsddrNFQ47PPmRW38s1cimIlOHQ0eLF1iIzvHxhE/BJxooknIfUPPcrQYe0Ri
K8evIUNRQFXwj11gcYISo1AqzTzpjoR0BJisYq1wqfL0mOJOtvBt+9WR0pUfIwanNryInqJhN7Tp
rSM140Ztloaub9FW/BLTTV9Ijn2qWiZ2Qpla/IeeIS3Tl6ipo5G/0waz39Z2+ty2bbhIIt6lMoU4
itFuiE6ChQbNmoyGxd1PYCXyx8bgsztx87U37Eub+wcEy+7bPjuiSgALRvqhZfYJgvMCDMWp7lmP
rAgK3bmUuEhVQQmDLU/1M1nRyd2JH66l7M6fAglVyWDC68g6DQiTSkF4nHeVEqQX3Fs3QJi++Yhh
Kmb0LpfeKS9QWzIrCYEPh3sD7wbbhpE86v672TG3jsnDMgd/SqnZa86AEw6rTKxrFO+OatIKC182
tAmaDpV3Y7QA8KA7gOWAsoVO927WuE/Fsv8+Zvm2bbUzODK6VjEnAXXp0K6eaw1dJsu3UEnSQziT
j2kdX0IbaRa78jCEsyZUxXlvKQ9fRkM5OKjJLHQ/fAeyt28NCWxC+NjJwYvkPdVmKiT45HfxAlLo
oJ8SoWrf+PJ7R6Wuh02xAohP+F7772UxSQtEQp4SNHWtMUGIQNdznCCj2yRU1dUoZG1SImKDTxxL
kuG2XX8o/fxpXvudytCg4e0vhnw9avCRA+V1frvBiD8psdsfQQBiuxuGgvg+1tqmQcFRHAe/lNh1
SWrqsCUGr+NoZ/VDu8j87NVBcGsxSdp5yNW9FZpHjDrWoyxv1V4WSiDgicLMPiJwSpI1Ra8W+uaB
U0mwrxO6h94Ep3Nqb+UxfzQeZZV9UMTxDmUBdjddIoN4N+q0xyJMVhqMfkyBf2BrlnEQ20fxU3CH
d6h2wN5IlCXmZl8Nx/uWOsGqx5Nx0YO2B3KNxAYei5O5aaF4dP6wx/lj3xbpayChqC60SSL4UWac
vmax0S/i4YclKRBu1ZMalEvgKi3udTnhht1JqOogfa50W49VBxU4+1KCJpwmqlkB7zfxuaSoEojI
cCceo/b0Pdr6O/IJ2aKyFExKzOG7TWC7CGrx9iboqb8fzQqlhF9rpD/nCi86BcytCub2GtjAsOHR
F+Kk5xcw8XgvMUyoiO0LD9NFoug+SETJ4JKgirEocEorUbTCY2E8yMVwEj/tTEzSoIHbdJJg58jN
wqrUS9hnYNss9TyVHFCK/EOy4lfC8pUiYR+VMeT0EOC/oTC7UCr0I0froUYUWcv1s0o+BpSQLVdm
b4OEPHJOi7XIXxFcQAxcCp4MK3m1TBktKCt9bTRrJ1fW18RkDVEcBUDKsbTIkdAVtnC57y2x2mAK
PAaQQMNzI2E/w5Cq3qguFFU91wGkd6s7Kr1xVG3edP4OfPYHI6uPk6bu8ygNVk3kw70cxkVvVo6b
OryzH4/pIqWx57MKEYrExV1yfcT5SqNe4yibca7xY21vHtVx3JnFtEVGFFed2ERcgDeQKRm40GmW
pl/HiD2faz9Bd3QCOyjjiEO8QVJvqG9Wz5KPInValzI9WNXB5GkKVA7/tl3FRfy1SuJPTGEtUXT9
GB8Z3B0sDgV1dvyUr0qkMlwx0n4k2xGpUBcZSgeGfUx7+zjBCcWvI3+zNda3jCdo42fpoisHMIqi
2c+a9rlyC8Tc6PqdEw6APJb38zcV/KwB7TJZZn5ubH9FeWwvx/mr+Mk2g5IzjOmrlPAIKloqmeaG
AmqwwKPttWj0cziq57B38OSwjhguBej31sdIsRnLmMFqJeZafIB8VM6dCgE5YIFaaPJB0rVyhKCk
9dSXIKF4UtOd4xK50CbFwkPK7JtU/cLvjW4BQGwZh8M2Q3tURnHTUoGp5g6O9cEY7fre2mUqCtU9
u6FR+Kfz+CeraSJXaDqKQ0DSiuVottuAYw3pjOPI4ac0yvnve9j50yRZhgIYivjaUmbExi/H7ZhJ
NW+CNktkdvZK8rCf0ZS7RsmOnYXglJW/olmBnNmouw2GI3QmWI+hepvWkPeYP7a1lryKk1n8vDIV
qBPK2Totk3KjQelahL395mXycpKIWECbUXrjF/xi2vuws2T/uc6VR8dr+Sbb0kzRvZ/nQPLir3k5
PIq5Egc+PEY2pPGIseUxipU9tLCtlxlrMbp5yG/lZn+OHePcitOTxtux8bIJ/PKiG5Gxbg6hWW1V
GSWYWtwpbYwZYL8kZz8HPQdGLpYGfzaDvJr10RnFCw4MdnmW400UJ+qigELKbdr/yIBRukgYlAuj
R8iek8YT4rlZ2F0kKrwLtANgLWES4I24eoVyjPRn7JJC3Ir5qzPzKA5sBCpzV0cvpbXlc8VdR6mD
JZLwK42KLK5tnCu/z12hbC59cnLr1u9BNR1lzBip7OKVjNnpx1uWAcTTT4GULev5cWpQsCrTSz0V
R0SWjiQu5yoABdlJOdFcui86aWUWZ0MHsoYHmNcWxzEojgA1DzCSDJmoYagCRCjL5uyFO9VJ3gsV
syArNHZK2zwRs6RulvrjJpfHlY9grdy8IqG+l8zkyD1PBOY8RvJiIpbJ4SItEsKoElq4a+fRe1b5
GBdFRNHom+CJ5sco/whLW4Tn4VdRu7P06oinnRAF7lFiCiTopynytJqPz0WboxKPL5tnh1vZ9gZw
niIuU4sv8eBsIA/dS1by0KDsytK41xqyIR2btkhGwNNGcpz5RUYdGfusj7dY0iwQ5ipWuE/iqJTv
Q6TR54hVd/irKENC/HbilWlAEaewiGx+U88KR6uGoMK129MUEq4OOlqwsX+muP6tBXdhGttAMrZ6
haDRaApJ/1ZOlznMTVo/vFhKDQX86rDPvNa8QasGhyfLBzQlwkULrQxZOgftpjKyI3EGR30ZnvzY
3M8RNQqY+Gxm8Q1eBt9wxnQ72c9XI2hifeBV7ABAaV35G8grSO5pWFToBM1cZYjLawF/rRHJT5nz
twNvhQ7OyVKITHM7eNdS4sw5ryjSfGt01j4euWnA2yL/nORPEgplFMDJtNStWDZiJZUiyhxU1hxr
zy6yizkQI9tthBWwJqpMEG0mUj01Vjo3qk+db91ErX9QpGgbS9A3Q5KzEa0YO75A0LwoafreDCIL
SZSbKg6eFfGZB79+wYto10bZphnDb1KToilESuSgxIU+tbLHIuUSIt1PgCT9mDPtKQZkT11uH5jW
Znx3qDhiXwMJNjWJ7ZG8q8evsUeFUw/uoyp9N0Ncjzoke5EJfyQPSxZzKi8HyiHGJBKBRvzMNAl7
7vkj5YFxGuo3M5Jytwd0v4ygpHFBgb4nFGe2wWb15iVJ00tlWidd0rciuveY354bbAylQxZ+L8nt
TEZN0pM90hfrkiGN2giPnPa9bKL3XAyPrLxETYqnmH2a10M4+WujwGK0hWFu+dOxtdML0vTJIqTk
j4Uiu7lPv+DTo7kIFkHgd/rbphFqZRIbOYTQq/uXjBnHUQnCZmo89m303OAVuujFZDcI1Cajgp1M
fJnXm0i9hyjHOih+q8SPidxt1EqI/YaL3eEeWaRLUtsn7t6TmjAyxhrvxscQBneOF68tahOGx7RW
ZfCItgK8ZfQ6MhytF5NIopviiyUrWGWkMFVl862rlXfNq7d+xC+WwllJnC5WI8zRyb8DXTlmo6Bz
i5d2qkURmrdaHaDT26wlLf6SO5A1PFj1pPzzETFZ8YRLVHYZxAsOSM6OlknAz6U2aO1TSJFf6C29
Zz7ESNT994ZCkj0nk3EYPzVtg4Id+WMXJhc7ZQSkiO9ruYG+/beirr8oXX7ENJoakPWc+7dhVr+I
xyX6dOwtDQMRoNCkzScfwzzfHzEpktgoFXPc86f9VrBoqLCuHGvYou6xoM4LZYQSDjJLSOkOsnSM
jP7eLMT/NHw5YQ+zMd7tUTpVfnijVBIg+tSD6xLZXODSk6gBlaT9pV1uU3M8z6/vsMqtgbsIKhNi
z8i7t81CSVlmA7exW4rZxSntXVSEYqgBJEj3jg7t0xwfYaBynCvUTHBiqkvKHPqYXYowP7ZVeTTG
G71OjzWuBFCCF5aTYdZB2ak0lmLFimUpVdlRWOviiW5Dq7UxuzNcqy54En+DVYxMwVGxkrMo4jQK
+PQgk58p6sZLBQNy9H+1Y6Amr0PRWtiwUoVTO+ndMMf7RHxUpB+Zxa7+Piwa8elqUXmxQ2sbRBx3
OWpn3wc95L7wKiTFEhsBRKY9l8i+NS0dloG1ShoivklmkOxK/pZbGlJXqE6GS7w7/S202SUSMtlt
0xuuWYiqAVPqiUNaLA58Iij0HSIwmvPZESrxpW9xp+0K3ORVhrcNnZNYkyN3hFgxdSbMR6fCXvSU
a+KL+mb06JaKk2KeZJXS+MIz/fXfI0X1T8keFCTKLFQ9VfLzjyFDpkGBnGRUVjvH4w6XY1QBO2S5
UfnOBxcpoPV8dY+UBCClX9IUwRtfSPz0E3AdsSlb9ENLr/1S+TGGbkaD1HDv6qLcQ/k9In2lfjHF
XPLlZgwoNX7yAjOg9yohMXWa7PTLYQwD/P/4BpOh6pkDDZPK7LQ3I5Q16zpbS6p81hvi3IRcTEIs
ZoirUzk8TPRK0JghF/R7u6LJqbK0RKFBRKM5si6lhEA0IaOXOkdP2PXIA547LCd8c2NAUcNJBJRo
YQCwgIBWky2zjSUTf0ckpkXcOCl67rJIj9qAYH57N8njIXJIQZUesJhuEhDOiUxGvCjqM6XRPBgl
GVKRQcCxc0aSnBu/lZ+ZsMinQ5XX8mr+ieDH6xq7flC1c9woX7x4cJ0+rdZTQcQeEokbER8Cqcpl
3mFZPzblk2wHT35P7KrW+c4YMBlocFyNSQDwWbWaYEcJiiogOdIUtbsukd/9QnlCx6IBgrnWtPYd
ybKhNTeTSb14lKoXMCa4DZpqhFCVI4x9+Ph9g1MdxW8d4ZPAKqgrSfpZlAdGr3uStC+i6jLXbBQD
2y6l/c7O5K1Eo39OOdD+o5dnIUUkRhEim6hM2Xe5VxPlqfnStvIbJ0sooYa8Sl5GZyQK1OYRydNb
MUhW06yMFLnu2O0MOGOqln6fM5YGo7PO2nlhMwptcBvdCcLSYECzCFPoZeUbW5Fmwv9/HbHKEDmk
WA1oqUG1Us5he0At5Ozn3tfSvq+JcdwC11MYvcVSDVCUS83GcXsF4bVhOOW20q56U/puxqeSiQRh
8Bo28aa2snuRIUiav8txaaxh9Yr/7wesbjPKuHTtqfKQ6IqMoYvvCuMZR/bnxGDtERki05IZR0er
ngIZy9GOAa+jZB/n1cNct0ABlcEMWTWJzNyUhXz2/Xwfk8cT7YrEWnM4dcid59R06Giy0zQYTcYa
vfCFnyc/qI0C3Mzyo07Sls8ZokhjQ0NZjZ2+GVKUA1l2icnhS2//577A6mynl/0nOClNbNvrbY03
OQBZ3RJg/quDSdZ6n/J5hI8v5+kcZCb4hto6dmSidkw96Hs1oDRCTDv3ZTq9P+Dkcuer8r2N2vwc
I/c9AnVmd1vUxPxqmOznszR/DmGfY5VtQRgzoFUTCOgdXIEBd0V+SEOrwgUjUYlbQxzQaTPscw+3
TRsjvMHRL+IC/fs5BnzuDy8MDd5wTEczZUe+IhHgZ4L1SmDyZBH+xdH3LsBZSUTLBpepJa77ufhf
Bd6p42PXo74ttOwStSgXEV2Lq1UkVZMPlc1Z9SpYEIJ+EdiXXMxioEbFu9EdeDRJeSQrOJa+fy4p
l4t+CAqxa3Q0VStZ+mg+RxYmiDciEp2bQCLQBF9btgfHJ95MUu+kRYR8XYWJwMRjHNn+YhTyN99I
9iKb1Awx4mhcIO/6mJjpMTC8VezjvD5VG/TQ8AuyvRO2P5rfw7I2qLTmlOfVTj9EjXFvjlG/JJWi
9U7SiMeks4jefF0iC8WBZ+6qJaZx20XqZf6mZNPJKDAg9LlbRznZi9EQr8WlEWDICOUENi5HbccV
PnDpc8bcBcIaQIQ4emgCYo+RZ/OR+/FqzjFDexxQn1qmVVEvMXgOMgJENYxuQoxjxXU+B+R+y+Nq
6EOOFVETzncguOIlrHibpoO5TJ3qZl6HKVm7qwdgqZAdWgipx5piHaJBkO8slCygWhLdThYKdQ6l
GmJqmkigV/AexhWUJWAVxZM1DIcI559FqxCsS6nvGhJ67yid+SMNM7NGCsxWlVuxWURsLNIGJ8Dv
rjioRBiI+B3y9E3c5CL/NlSE5UmTBtR4fyYywI6g5/LZpoY/J9pEqKihpbeY4geznTBHpT20gRy/
c4gjExEC+jHtOEVMdW5lbmimVEAz/bacEDU1H7wmRGtatHsclbVKRqPSxplbaYhApgs5ar4CiNpT
gSBdI1EeneiBwtOWcmG/nErxABFhiBhQnqZ4CQ2t94JvnmjqmB3Sf7hxw+w9zVn6nIA6j4VR4D6q
bcUCsBPpdgzzs1fzMQF4vLPo76LaFXuh9tCKZPUGHY/x1P6cog0psv357yipjlJl9dWzbQQ2RcbM
nGgT64ltA+/oh5+6ajvcKEV3Moa9rVgnjX35M0PmRwE5oWAZv1D1mEQ7aW5idWVxzPzkKP6WyE5h
bdNWMvAuM+81rUTNHo1et/IKD3EufG96Y1eY0k3tcz6JWLGhktMmwX2eZYcExgD9qWMiiToL4yfC
ziAq4vUcjdoWwaZt52DXHA2hMFpGsjYc1Mz6FjWYXSAuGQQ9If+I06GBU5zssw9HMeRzlgSUZT1p
9neRjopHS8gyLUIxVG0Mg8tUwQuKNrEMEiMfNO5VjklxUhTIJizqoDua1EV8sWlAmr1kOJ3PwTEo
wvc5a5ozCGlNPWqJJ6vPQcJZOy+N+Tg2EYFZc+AzfCMgkDIOkKRimYniQkQMr5fNnYc2d9pGb52F
+EZDdlRtRVKdMc+eKHc8UPrlN5JsL/p3MUmpGKN+7LdUMy4ism5yUrecMzQsEUyekgOaukdfw7Ge
Aysbs7esSJ9yVZGBnT1WIY6lNA6g0oneuMipdBYEV6LoRsyJk5KqX/WWcEqkZYVS3QqDJ9FoFOmQ
ZOev2GWQLzJCrWcHK6PpNvPbThUJjC/2qdbjzlT+0L2K7cG7ylP9hClzGZLUzAWVTEnuZyndyvYP
WWOQIliYcM27QSoqt6TqIEoW81TCwqfWEsm33egdxUGX02oYdNstOBr+fn9dkQAphoEjBbwq+nw2
3b7rknNbia9qhLMyMh6IhKR70xofa3ysRX1h6jVOX105y8E2NNdIWj74vbbVxnZt4wsyV1nmkoE4
9sQ0VSmGm/60GKxVVlaHII/fnTT55NI1/nTnQkKwHZE30A68unPxzw1lEJIKniTs8yA54sZDcVvh
DQxFolFYfrNaycVE1g2rd9NJ95hRg+KoLH1rigIpfiQzDqCSsIxP2mbVCjFziGriDpprNOJ+nQ9z
8RXflnYhcnKFzBTpcntrJu2uzKytWaZ7cSrN91fjRHsJ8ZJlqNrTNokRWs2Ue7HdpDhFuq28T7DP
dX3bOIkjYE7OLfFp0tLaSKm2m7OveZtFmnUDZOTBcaQfSEEkn5WcPwLmmXMw0oB2dPR84KyAJf6Y
fIU6HtFtzVZvVP1sVCurEE7kOYmKaAl5qEI66VfbQMpKiojJKIibouNmqtk2D7rl3PsRGI3Cb9ay
yLJG9Wk0pafOn85Yz6r8GZmkp8WuUuQDIBqJu+k0mPTF5pxJtBdEn4gAFJm176JvEOL/59YD6i2R
121LZaR5EatnOpAqUmoxJIwAor3o9dk1we/f94Em4tIPcauOghEkX1pkhs34iCX3S+tl6tsqtCSA
qJ43JjvN2ISTxBGr5kB22fi0MFyupZMXj6BduvapsIaHOUbwRGlMGbMtFcK9uCLIvVrXxjnF0VE5
ts2tLO7BEYxxYSPhMgEhKcM9zc07LqMZJ9D7hoGB+FPVdHdTaKBUKyLAICFIQd3AK5G1FE1ydaB/
TPfok8Wg/FZLEEcAb8zncVSa/WKx/PLqIZoXSj46Msjg6E2RyhM9UAo7kH1bHXsRgqLOovViOMe6
HTZY2j/GuBfRzPdCdzKDtZ9+Kq3g/AY84DOpqA/INKEcfN+vWyItlybuNoobdunFidFIFngjUVG3
kT8ALbicAzkBQEq5Sucwb65TD6Z/DxC+K5qXPASJJMqs+WieNBxCQ9DUXa/vRUVEFDvBQ97n9h65
IeI+jWJQKSUbwKLe6me0nITvCn4LPlSWaAp24G7F/M4TLn4dGbqH1nybq8lz9DEDmzpJvaESu/QK
6SRip4acwxEFR3H4iC/YLbBSBF2yBfjQGqESERWBZRJOBotQ905NQ2FRseuDI1l3qMEk7hBT90yz
/dCujbEijxV5URL1r3QuKFlwRotXEvHWfEKFYbtr6BPq1C7nkuscxrSZOGo0tKnmR879FBGFYaPr
K4hiixBSVvTLhORPwCZYdKIqLZkl8o/y6wwdStASBtj7VTQb/IlsQQRe2BQ9ECLd48BOUOn0XyPQ
LHgMMKa5cutLXHO9uY3U4KWtpF3RYdPuDFsjrrlesToJPXTKaTuIiZqLlxmhpYCyRGNyDAJ552el
a4oy2thzo7eDdjHNLS3QrQJOFp8coL0iyVKB/EGyppQsOhq0E0WJ13JFDoOv47vm5++GEe8DcgBc
whF96twG5Ne8aALReEi04MsY1LeinB/H1FHq+ODLuLKo/SOmZkuxjcEC04+Rk02WlHcFNWrR7pkj
nFGLf+ih/rNY3ScYTXsONthNykDpbh+QrfTsd0mOXodMrVC15FTJxX1Set4hKPqQlVCui4nq1pzA
ppN6aWUK+ZPIjRSBFivHBEDirgv+DYMD4v8eiI5BOeF/59eftKN1+bdknpakrCuKCl8bRbCZi/jL
yUClNNF1iuKuOAcjdMbnpJ7HiyhdJCciDRC9F8DvhtTfGDRJVMnkv7VTEmT7MYmPAetkyDIwQtl/
kXcey40j27p+IuxIeGBK7yVKqpJUE0RZeJvwT3++hDrO7q6O2x1nfCcMqaQSQRKZudb63UUhWV37
tQ79u83geVTTe7Wkah34j5yYRgFHCrRQ42S1VhQwpZrkSgQP80rBoQpjsnQHS8ME4xphWJtW3KOg
EcsfardZUv1Ud84ATtXNz2pw65jRLwWcqivwpPECo1Ntp8u6JQAxYG2rP/fro+92om9dQy505Bh8
1Iq3GCWgQwGhWBOZKEQ949/axu1Xgi9BuYCHCOqxidvQN1U7H7gnChtwXHEW8Ty6LF+E04Omh+9T
3HyxmAEgU1OTgeKLuotzC4JeSBOrT/K0tM6qVwniFHjI1ZYbvVp6YAqSFGaDH9RPA7GaJDTyyRuq
anOqZx+IGtUEPennn0yAKd8VTqD6fbXEPbN6lOydUwbFCjVGobiCA5EvanMiB2lnw7tcNin1qXUF
g9DYJartWtfdi+7EB8J37r07GVvVLWncgMsdgbvKgZv6We/6DX3Dixiqj3d1aS2XLXEisDzxUlyg
faQuRNnF8PVTqXYshQsSsnzC0g2XegHWqsrbKL3h3XeUjXdLWKqqmF424xxE07TsS65KKCZndC7p
McwYyz8D14G0gEyoHtnIk6+eRqoDa8MH1FqgRF1BiS4G/iy8gopy7arWS714JFjWqmEcyksJ3J4z
WpF8UWE9WCa7mGrbXS/8AuuZH52lJh80n63xA4yuma6wMIrQhQzSYX1fXBJNARJsa7xP6thZaMf6
pD/EJZDnH5xIXvgCL6hGMkm0n3pvM+KtV0Gt8EDuC7UmehE8Nf6zKlvVxc0t8FnBphrBvWco/NkD
nlFLxISS6Ixig0zgezXw2hR5oAWkq0hctsLnhTCcSvziG6arq6znJWXqdQl+dyjPHy2uweigRg/w
pC56aN1PDca6fmm/W574MnHMwhvigLRj4LbSelJTBjHgqie+/7cIcr1u4wXa948ZiB26K/+qLj/z
1S2v3lc72+qwLHZL1wUj7DKGLIDJfoFqvdCsU1K4W0vbfyCG4CkKbyHE/m41/TYegi1A/EujUVvh
a4jy4cvsaed6PBdq2LLcUTpg+kznoYBZhWC16tRbkMsW33xdJKTe08AoGFg1yYodEXQmLnkFKR2Q
k5eezjHbu8f4yT2pJlodCAomUr9PnvIvVdETYvplSF6aIEpWihCaMBUzRmu9gKHLgaBuZgUvYpl6
KIpguwzTsAuLQVgrp/qiphJLzx62yRd11BZqNj/F+zm5pXLczHFUcajR0KqVI4tnJGjXqZ8/US1h
ptc+6A1QaQtdmD+q+jb1hwl0/mViMRSzV6uzSyHXzli0sOLHla72CvXGBeoWXjrNZQTRmcbJNPhf
C4t7NKo3p372rB9Mkb4WZboLe//8w7bR1C4tSzGbh94lZSg3yxXpu6jPk/7biCBxTQpUnrC2x8J5
wSeTwosFiBcyLlwMyrg3srW6yphAKFQ61YopBn7EZIi2A1usmkUkbsTa8e75wghXEG1FFumICWHF
n1Qnu6Q4Uu9lyurLU+uFkM/D0gv8n2Qg/38ayMJH+3+rRI7t12z6szpE1/n9D3mI7v3HRgDrY1nC
MAG3sP9Vhzj/cRCE+Fji2Sa8Nkunu/jDP9Zy/yN828CES1c45gJi/iEOwY/WQk4ifEcwVldt2f9F
HKKu60/NHd0Dzw4hltZGCNvAwuCvHU5p51RISHRhsps+/Pj3ySgx5A/xFhUhE9K+YC26KMzEzlW8
wgpC3SrDYdvtrFdPDMwMh+fGQj86hD9lnUT/0n3+foGGYJRheYTQCIQyFsXWXy8wGUIghthE1OH0
9IiWkRzY7LGOFXpG4FNlrEtD86yVNnnbPpCnqEy+yyKD91DnE4y7tN65Ad7WeTBZJ8yXA3TqlnEs
K/kv8yKbD/LPbyUXKOgSDQcVNCpbPvO/Xmkm1Cdo15Sl/li9lzhAztE0XktHyn2EX+QxCZv7VGkz
pu6e8zor+3kikeu1NRC0R4a4gYoMJ9y5s458LMXdzhgcD3O2Lbtq+gLL7mBU7wFw3R3/O/nUmtVL
WJn2WYdKiL1gLuN960/fahMAOFNpUnVkOPsgigvM42X34Mk3+OzOy1gnOLiK9Opak8dw3dF2+DDl
EdAAjHtXI4uJ+PaN6LPyJEf3l9Z63aOd9Tklgge9hOzX4VlL4ATW2bwj76C5I+3rtn9aQo8fA4Y/
K2rU7f/7+4lwymHJIIs1/9Z8z5pRIfckbqmqtAdYPHDcUhy0fXK7dqnnEocR+MekDo7tVOiXuLFf
JgIzDomuZ1CNnenOqfv2L9f0989Yx0kBV1VHGRuydP76Gddpo/cx9BzwYWt8HBoNpts8f67Gub0N
rYD4NG5CZZ/bp9WvuU5JtMz66Uteiteyo0f758sxflu93HK0IJ5P8Aq6d+wPfxtWNUUsuz5PKJpa
AY2xjaJr7qBMH/SaaWtbvrcjjS7+p0r/C4SLWAQ5dDwW1kcKjeH1SNdT9L95ah9LW7x7IPpvVlJC
7OjK70FlOed2hBvthTnpJHOimORphBCU3DRqFWzVK5mdCzONd//82v7mlYHXAFYqOKYDlrIBub+9
1cxIDfIf0RrIuvpseWRpVmrw1Ufht5KcghGbXhxhu+mTF3y1Bi0FyCVjCGNNd52XdrP558v5a7/H
VSxeloj4TOwK2I5+24b8KXBK9OM8v58X4FwI6g3W6OOUivzR0pNHn4Lt+M/P+be9T2fm5FJAG2oF
+H9DjClpkoTNBv/8svikIeO+liYy9aK3WIrt1M18ilZ7jFScfB8U/XM3N/4uN0ySNrI3OwvzS6b7
7p0x9ZuhR8Ex0uGv5Pid/8suvVh8/XdGyDHFe8uCIFHMMy1EK79RVuDvU7lYhHNOtvkaprFOmKRu
XnW9f5eFDkYgKk3u66EyP1lluhlDP3hyhjaAMNm90/njvyKt4YyK/tULUn6feNeZeFJWlMzNU1f1
5U3kzZPXA1HhP3tqWj99QFr4mTmLvNk5DNoJCsjrZFHO/fPHgFPPbzuRztrCow5HTI5JdWj/ddXH
gwGQbrYVke2pf9TIxRhas3nMWqmd25iEqXpyX4LcKJ4xSQgvnkY2gSiqn2LKjbv62QiR7DksDO1c
uiVjMzPWtkNUJVvZtPWjwO68q83oOS2dn91kJBeaMJeM8WDe5U1/0uLeu3d24219rXwLkAYeNCf5
MgQDpFMPmQV0kQAr30+4qBS75NKMHk5L7uQfrK6IGU3PIYWtsE+16xbPeWDemGG5ZEcZ5BcaA+em
naaHSNTvy8mFvfWITfxVy4PyUioUrQa0P/ZdYb7k9lX3QwgTg4Sda0bgrwyYlj2OdIpxVcz5vJKo
pg+VHPrTR0RnVaJYMciprMfGfpaT90IsyJIHoRIzfPNViHrbp2TgEgHRPrFrzg8J4cijTrBQVSYU
1Gld3hhllTfXmC5WSurg2ONAPk/S3YKoNofEHo2VHKLwGhYd+cfNgI88+aBHYhkCiMEPHSf3UcM6
91oZT77emtdOsCESGw4hjKznTWUG1hEjE6L/HCu59X3cbL1Y4FSvbr5RPdgzxjNeKl9aw+1Xc+CI
yxSCGu90S6sYbWqGGnXDl2qD4VxNxhsJksHZyCPt7BeO2NUQtFeG3fgPy0M9I9zRAgqasS4ieAW4
+laF+ElRdirsH8SpfylpPqj4hXfOHVQmdVoP2FAa7rqvveKz0XQPsgvF0TPYAQzS5674ygGMVoRd
t9bPsjdr7PUZ2RRzG15K+opElNo5rLKZz5uvyonctqIr723yLgc/f8HOodt+bDC2nkdrP3abezG5
9QEBu70abAND71p/C71oXBFVOt9bi6RtqdcoBauCAS85qEe3N8iEbicCK6fsx5ID5KmUvSLbD+pG
z8g5e/A14M3APBpz3b9b2OOvTB81TChkfU66vrrU8fStKk3nR04HmqXadVkIqATCJxli+Fzipi6y
eT9yC7d6RfDXUghZbuw+aKFLtI02QGLt9U8JqUYbYwwLFbmVb+2EXLkwQOCDqQgTppgUspLU1HSg
qvDaknXp47hfk8PhFB5CPmERNGYV6dFovObge8EM4m6xq6kabvmvtWu6d80LzIMO5YUEc9c5a071
OSbhBB4FJt4lCXToCuY3Yt3mU6MBlY4Zt29MNjnZvXa3Nf3Q5tfc90pM9pmknzIcsExWD1Nkprux
SZxLGBR72Vo2YbQ8t2gdh8FPX3MPt/EeWuCwikunWXXmNBPePP7UPat6Tz34FTP67rX0iuYTZ0q7
ZurgbJf/tSSyJ2bpnAa//QlEx0yPvHOmClh+lCV8MK/EuGXJrTMNA5rW7FrPPUYh+CPMe+Cj9Dq7
qHobY652llPChctxmY9UJl3fRKfW7PKXtDfz5zF+gKANuzjtufglgKnrnn3ZEX7rDddcI5Yxxpz4
kfxceOl2EH0uGPiRB6iPW9PoviczyQayb+Q+5Vi5VvV87gq7ucxGURBFnpIhHWJkEliT3FYMt1BZ
3NF1xfuyyL+FpW29krP2XoekRpHk+UgecXqZNXKx+ggNhEQpWROKfPKi+eYHIrshZBS7JGgTDNux
6Q5bak9E5wepDVDmCZY++ypmNfge4sdxrAjzeZid/BRUtThnifYl6fthPepuQVufjA/p5Ma7QZib
YBy9nRsO0UUK8maH0UYMCM/pfflK5tHw2Z76N1KWM/S217r1ips1RQHwmToevUIy6Q+lvo3cIt45
c96/MPSsIPumn0As+ydW37trT9OuNmALmrEe7hKX0GJ8fMuDsIkRqMo+ODfqwQXk2jSxqJQdZb7r
W4puAxE+BItvsU04d1hp1nM0BvAMLf/IsiFGsSZL0YSutQLK5YrS8NSST3iiNSr2cEDqrZZ16bpK
Rv9qxhF0jrGI93pLHG1aDUcRp79qAqBPYTJB0o71+CbgRW5wJXhKtf4zKmODfMzBOEHCZX8hJOzJ
qm3yFTqz+Ry46bdAspUDJxF2UBU7GFrVMUKwzaimiZ51zd0KgmFlWvaMeaSzs0/NTM6knwf6LrLM
6UusPYzdcAtKgk+YATJKlNHetSDH9nBiz9ip762l54k0XV6Wjst3QvS7oVinsTs8yoyoo0SXN0PE
wybsU+/Qt94BD5n0Pc212+BwACdm8SDoGfaVZt7IRG/uESfqBiFoueuyyb9Y9nkSOjGFs19hEdB7
uyV0LRhGZkO6OW783J92yYkFQVKTXUyPUFbbHZGAB3zw/T1hqnhf2kV0qmKZ7VovOIVui0SYPmmT
MfwjY6QkUAyGYUfiSuSOazvt08vygHX/uC7awFqVURbtZyMfDzCko4tuVuka/6Xz7I0JJJIM2Vsa
+9vcbobrCctueanUA6JGCL7wuHZAbPLJDn13V7aHONnlGoRVGfTmJ6Q33iE3g4ckablR/Frfp5by
3yYM8hMTsNkfwltSTKiZycseEtk/cIHuTrbV/AxR/qEhZLNXCtrS8L8NFE9rTyXkytExt447g1zV
PnoIZuUhkSZnOKrpk91Z29gSiGgHWA9zjU9EmTjdOofbsiPm6TrYSABTTvQXrw6qVd5kJB/rlbaJ
J7O5MDBNjqkwjkyj+a72mguk2u84KOWIDjUUM531LAc0dxV5EvdZg3ZYuJJMilx/qlp3INJKT5Em
FJDnIKPK3eQ2OsKGkSrPbleJmZZnQ/1ZnCT0ddK17X4YJdQom/+B1KHm5cWIy9ll1yNRv+c08cja
tKedU3b5UxCLF79u8we4VTqEH6l2myS85zHJvnFiogsc9G1WPY2AAXdI/89dGKENU91Aj5Xu2oBK
C2xYDY+D5CmoYuZNV3XJthvr+XOuG/skplN8wDRo/tF7VFOle6K2oeDFjApOXIW/pXrpeNQ8TWrg
0VsZx4CHgS48t5tHXM1DMPcvOkm7JItG2LX6vnw0zAd4uTuNMdPNcSTnnT0RpgOxbjODf+pMTC56
HZClK6wA/UbcPs0y0Fh/Q0yq2/zmJfUPz9WKndH43E192Sb73mlISDTnTV9nctukLF29d1BlZyP2
m3n8aRy7N3P0n7yhKF6kOo0kSUElFCtCAp4aEaFqib0BrCXLMXYIjGOHEdW/9BHGX5F7miSHDklA
JaCthVKxOIj8GTN0mF+YOoRoPY5PYvaMfQ4F/4kuL0K+NH4x5VifI1If6zpKNj3xPfhYZfJheSAX
Y9vaVniXXfNtecOj2DCRyqEdM4Zmn2Tzvww7/sr7UJcLB8YULpdtsGv/Ps+CtSWywBsMWrkMV2QV
/GkgCjzI3JXXMg5uMIz7W+pV4ba0pvHxn7uuxaP4Ly2lD3GY6Z9NcgOSefe3ltKr3AhORtCu0qrF
Za+KMWPzw54xeacCh0VD8HUNKFR64Rlxpby53a729hFJngbM20vv6vOh80CUmMAYmyUdW7hNeQuS
2Nv/88Waf/tol4wGXTFkXF0Yv19sGORW3yZlA9MqpzhPnREV+2oey/5MWAUpnVH6VBuBuYHc2n8a
U1jAs4E9HlXOhWSgGNiNBJaliGTLjDYLWGLk6Xj0W8sn/cj21pYcptNQ9T+GWObPuZT0M30Q7yIp
7PfGhWXmocDFRUHbeRFyz39+ifrfX6JP86v010ymDf13Ke6gjcmYp968WirKeeSkJPCFwZLnD+W2
KwEslrRSzZX11iIPeG2LIPkXk+6/DQV1hMA2NwbcO88iRUsN6P60hqIuJFTUwoEkaqD7dFrSt8Bj
sEP6xLs3XsZgZDkcktk3iCXyIT+bTX2yR7mOPKf+MStZXV/Gxb/cAX8bV6kLc0jGRbmD35Ox/PxP
Fzb7xIThgjav0LpklzbXL6XR4QAz4AZM+MxzqWffO92g4Sti1IoN7gxdm/ar3LUI1HXN8l/eqQ9X
iz8vIAOIH8d0OFsmo2lU8399qwCvC0eSoLkyEglft9x/zBj8tTG11cYeg+FU653ch+RGveN/9134
bv8su7w7AqwVuwnnnjJkACeq5AT/Mzthbtlh7mN3h3nUNoOdFfciGTCAqft1ltmo+iQCdKZz/ueo
yE5pV84kMcr50QnKnzE5Rad69J5lTSQy0Sb5wzICd75gQVLeiF6dCPRSFYLiStReS+h0rDu3JEqT
w7IylkYL1TwAvUL55zD69jFc+qiJMfiAzB1rzd1t/Xfe26esZSxb6sFAr3n2ipaXEsfWS+r4D8uk
oQE6vhvem9h+TLfnAtZtpVX6SzggAMcInkJVNSmjbn9rRrIjTbtFQlOkePjM8hgQ0n4JPLDxuN4J
XVo3Qz2UBl31H71oH5lHijY0g3Qa22psGWA3I2mQjXQlAkQyUCvHHb9bxS9JV/Zz6OEYiYKMd9PP
43MZpu1D77GdYDx2zOauPE6Jnb/ypkPVXcWpaJ+WlyI0/9B7gXFyDPYLLETMVRyRVhWbsMe9lsw/
sw9+ZThF79AtlMdCK1HE+qJ+ElCET7K3HQ4bN9pllh7s8jF5r2mLfrYm9NfUHVH15haUPKNE7jnk
18Zvnpysnr4S30bjQpjqazC2kDuafHwZ/EZudLDVO+nD5khPbDK+B45vprdwSnroejopXRDk1hh4
FvdpDCndVE2ue8XLlDP6MOf6EKWCaRHr26Dwp2LoGigsFEGdO7jr0h0u5uS3V5hSZzOL6rMbPnW5
NkLrysaLEYkWjMdvLm3bWRuWHNI/FGK+KgBSYk5fAII+bhtXEzu9KcxPag5+qR3INsIZN5hL+l/S
MqYi07/7lV6xXEmZHTFcWc054cBNPFoKe3WP5IeuimBmGTvTcLSa5FbYsrmTKb5q/N5dm5NtbWq3
5FaJzJ1vtLBASwbaa6tuvtck2X2Cuxne/vc7DA2Vbk1WENh8qIVTT4PYj+5nT3YsDAM+76Qnh+VJ
BLJATKxIJmeKeE+lGLZDVv50yG7FuSkmbms0n5bOfaDpPRH/RMnJmJicuE7bNSKzdlgsffWNudjE
eqLtA7Mft2kkhmNUz0iYO3t+IPsvxEZMba5z6cVbV5ivqWkV58mLjv2ghZecymfVgLezADH7Yn3q
68ye7W1fBP2rXQ23MbWaxyBBHzMkxo8c3O85yuic8TrBGyXEEpNAuOe8Dzi9fP1HndgvNP7WLUx4
EGX86oTIEuycO5Fo66dA6+Wx1ztQK70J8SSr4sucZtde3QLNkPo7zDwpAHQnguPTyrNbtKQokv8g
z3HgEO+ezqfR6sRlttz3P+6E2kXbaOv+uoyoJOK4XRVG6p0r9dkGRC6alX0p/aE7Ck1c28TLHzl1
cjCAASv0pGPxhHO4x71GrjuRtU9RKLHDxCZ3M1vDfSSN+bo8yKYuryHtMlBhZhwFbiLPDry43OnR
oScuDWoy4vpDsaLlTHBNWdn7ogt/5Z07XoEQjaPu7WyaTxyN6My9GfhlOZbR7YkjAry902u4ZWuJ
3C1Xn8/iJYH4cVi+K7xbGmDjq87MoD8mjRfsLcMdP5Omd6pmC7N6NQ6bh0BuQbzC48yc7tS7Q4aB
H7NXz7ll5jhRqwp919iNPC3tce4yae08uf7YrSNsh6zCrB+jNndWnTT2y5ND0NT2Pp82YiBzvpAz
v5/L5BxPUXkjQvgu7MQ6oaZBv+S3yaGa6q0DGepRpNbMthXYEFKbqydIvW8xtFEaPrHxJwfTjmza
itBKb5bsWe6h/dWeW+MTpsP5bZrdr7PrRudGKIsEI3GxDCXf2NQ1Z2eIhH+b6uCcBUQ8202H+/vY
mZssQAEVoYo+tLAyce6MxQbhaoUpgC3hsHfTIctGe9MILdppMp423NfJU1G6tCHLelkqdTXNiTMT
mTv8yj3wUvVeuexpMGoc6HFjgVNZuE/tkZVQt5PyDMAzI6rMZ6Gbp4A6d1+7dnGydPM8deX0pbCY
1Uxjd9CSUWzJM8W5ok+/Cubb21EW2j6r0s/2EBhbzJjNTeEm6b4OnWyDK6txZuT+sBRJ6GX0Q2zU
xoEsiBXJE/PFGqx0b3HG7sKq8u5mVyXonAey9Dr/jnCr3TYOjbaVZeY68AJxNxgB7nryXS9+lsCr
Ux2mmaO69gE/s8nLvmtTkxH+OYaHZbIhTbilvjo5/ap7M5wBK2a7asiyNvvXXryF9XgbJX7XpNR9
8/BP+5mNL1PfvxT52H7VkvnWFT+KCghQ1MQtassmYdYA4BbOBO/thOwm03HUa1y5twsH/mUlAMLm
0Vmbhum/OZ35NB2SegyesLau1lUYG/MB0s/DclUdr/usI4SOwizdNaHWwHMvynNiVLzkQXx3CRE/
SXPwz5LGDb0105iu7849youz21dr2nV3K1FFP0+tjT2h38/vRRLCN1wR/Zrfrcns92AOCPh9JNau
hzjf7w+dHcffcNQ9CNbKfeIg5pioZL3L1DlmZH27z+uhwyXiPUjt+FWY8jgJgMhi0PWzZoXuYaCj
Wqf4OyCstPqTXlp4YNcDNmwYJdKbRHujsAWkefgCcpoYcevyvgA62CAcMy8+1bLvoeWX6YQviuNA
a8WtWPeJME8H61fWp1fSVzjngRt3eRUsTmEkpGRDeXGMvCSMMskRd4uwO7Ic8tPSEjQRjsMllfAO
DoGzwW6LUEK1u4VQsaGOAm5SrGJNOkYPU+Y1D0VrnfmE98MwK2lrGF0GFuYK3RjWjc6UPnWB/zpm
af8+EZK4thgKvxjuUJMEOn6yBfMxq/aj57IK6nvt7DXtV6iLjFOaghSw1N1YldmdZlEOUKXhYS4j
kyT77Dr4ufXoj96zCkeYvNCJqZfkmmwhWTJlm6LHIkgBgZpyRq/oBsc+76JDoZ+HzBiZZAGN5eU4
rtwus2F6s5l06tI6v2VQl71ivZ6dOnsYr1EcXhtXK18MW56gZNfvOQPoBX/TzSncOLNTXl299uDL
9sOxwEZ72qRuaO5humL+jlvTTNGwo0qL8Uh1032iqpqq484SXf1vKRKupeD237oJOgkLlIzm68Ou
9s+Nl2HlaWNhjI6yiTBlSK4WRLzBosBKpXXUlhlX33TzXtOn6ezomEiQ035kJ5vOVzna3TeNofjn
uZvH1eAOBZm6uXUbolFcBvdNJJaGmXYefm0Fce3WWh/1+TL2Ddb4BRYSbug4u3DK27OXi/jIaNxb
NZ7TbpZvM6P/4wf0yDqVePu5q+eQBkTPjw526Rerq7Vd6+fWg4vAbhu3RgrqkNerUmYv1eh6h6GO
ipeh9pODIAqUwLuVqc4HXT0w1p2Qtbrp1ndAqOh56ttU+v0j5lGoha2genby6Evsdj+hZCuqBxUq
Ztz13ZwiQkwGb4dkprz+9yFG+LxKJ1HvezXiMv152LUdVqdHHx5HcbS6yf2OO3+yHhGUmWmbHgPa
87V0PetTjQmZm2bTPuwLd710dbbm+Qcx4RiUzrEOoXE8m3GTHpepDTnZa3JH/PvszxjZORK5nNvp
LyX6w70WTI96hI/9chP62FSSrssUrXDyr3kqg9vyoJmRvOLxvhpEA0k8Y3b137cHFOurVw/NYdkB
7Dq61JTnxxw6ddr70xfbS5xjrg4GJ5xwvy3RCVbyxY/S8dHCyPq73QiMgo2gvJe9PZ5xKcIdq8NK
oYSvgpkIozwlHFuX4zXPm/hctebPiWhi3L2S7ymuIqvOMrIH1x+jD1iIefgNpE813uPnMi+jdWjX
HzOCeRTopJPuXubeuB38Kt+wypoL7v3NyW2QX5iXPrO0L7J3ra2bpaRRTigmgrp9cRPX/1zY8Zs9
etVRlIDDQJrMUf0+p8vGs8tJ6tcOFf81GlzuG8wTV1gCuEdya+dD4kswqgX//BH6TvEx3cvTbtqJ
aBIbqSckBzGTvUqFpZfdFO6iUljPfoIxocDV9+Z1Yr8gZXTUG8fSonXQTaD4kTDwjsCNdE6C7giU
AOu0TU+RMcgHkh2ClV/M+9LS5Dbpu/TO9H2emO9qvTG9Vk2395Oy3up1P9KHE4Kr5/b3ni0SHfsf
tTEiqO6joYoGy9zAWRScTpkbPyTqOeKs105siFfyWX/6Tja8Cic+QpE9fmDJKQkxz5XnvM3xCJkr
0n9ljSkuTtjApxD5QRNLorxwxb4dsXRKQ6EdGvUVIJd2mGUcrJnrhoq66yH+jPode3Z6wybl0Ol1
ujXItz4Lu592NmG8z1SzFdqgiU2zbOz7FI/mq902nzIE3Bxvur23MadNtUB7FWPw5qbasx/l85fG
Ns9jnMafgiHVT3FMB92k4lADtbyUyudypsp4CKTAdGeyN75sPs1Qp34K4G1cs3EW1kE0tDb2fuqO
tjaq4Grgl/U4jtJ/0ZqN7+YbMTdy3g7ElewGrJZOFSM7QNskeuoS4R3spLA20+wfIYEyp4axt9Xs
EBp8MxGKjnH4yfGz8pB6pOAMXqBz003txmSAuDEDP96lae8w+c+9ncS6bgtfkJFdVrsrrIFNCESH
hYWR9yY1Y4Hxj2VJ51S2rrO3rZiEBnWKZ80uK75lub3lc5je0lxC/XOGz0mq2KELN5uSEluj2Nku
4/TOrXEXzgGSgkotNqLo/dkeHxlLtHvfD/DET75WY9M+OaKQF4w/npo06/YyRTfSCQ32/jwb3e7j
sJW1bDnUaJIka+y6fIX/77XGxvOjosDaxbiV5jHk/FjPuCps2ymPHrvZDR+zcQZWMHA+Wr6NTaV8
IrfjCDu9gxcxMSQmkcNS94nAvpbcdivYwB/t6XH96EDRWj/iYh1A6p6OUeO2L6Vpf5vw0F45ngzu
Qrbb2tbqrWjNgi6gao5NAVW2xPcLyWd9DsCbbZRczHGSW9x1sDab9K10WmylwyEG8+hIyJa5/rkd
tqYVV68Y6+6MFCOXJgm8W5TH7mYEeH0JwMOrKvm0HO7Lg4cNaVi7Vy4iuvau7F+iMMe1N86BjAz/
lYYmO05LAeeYVrtGd70xMGfeTx30vnQYEfSCqo96hFO7GwfKJVi/2IzVNq41iE1m6iZ6C43d0Ohx
/PaxmsYuBbKCNsq7SqZZc5AXu4WNg/OyIbXqSqm6HsxoeiqmkNgsLV21/uidMiq31WRFI4OMMHzS
p9cmMCy4D5jJGx6kHJw6LxCopm0hvGzrjSluw/EYYB47Zw96pG102ZsnOg5rg+KWpe7hXeFgqbOT
MgvWVVOmT3gTu9jf1ummBPhbhWRn3/oQcyLXglaWVJFxY27WXqzA99apBrzrtfNX6vdV0/vyvXEc
TmfH+zWWdroNbVGdE6guAZQD5wfyL5tjz+22Au3ACyQ3fKevIqriNw7hYqPTm51kkSZvWPDvrISx
vGiC8zJgGsOFCjwpx2yPtGYrwp5k6Lt1QgOqjZ17D5y8fjcYe2zD+qkux3wTicRjTbT2CcWDsnOU
D10+mds4cXgpQb6dNN37lBJVvy1SbV47ufxGqA18D8PR6p3JqGg1KD6ulYpfRhbXp3YcTv7/8HQe
y3EjURb9IkTAJcy2CijLopVISpsMUlTDuwQS7uvngJqZjaLZXlVA5jP3niuK6Z5baXgIEJ10YeLd
DFu/khNv3w9ZD4dnsuyHSkD9NmfOlr05V0s0lSKLZ3Nh+Y5w+fCvPy9Z29FUEyozhXZEXlJ4Wez0
Zfx+gyfqmR2CMMKpk0wdyS9fb99/hMKGV1AN4pqmw9WjY3ubq/7QaeDYfi/J54NNdUtXTw5nHJ7d
YfYdB2QPW3MbSKlthd59uK5MlBL7fgmLd3srtCnK1rNfp29OLZ/g6ng9V4SKLch8T9lWDPvGUFA+
i5/jBAcGTGf+/P1LLyGSuKb1+P3T0HkuZ37/3pmpHzWWApa95AONOYui/TIJ6/Dv5zpv1ofe1r+b
SQ1UDv0bl4H0WRoOIStiBPL0zQ/olYhx2f6o64B5QMeeWKyq9ChXGgeXNOWXKaAsmDCvX9UmiMN6
1kf1ZLw3Y53sqyEzJITRYrl5c8vrkO3N7XdrJ3XznEA/+b7reY9YMswbcjvworadAp7v/1sVft/I
HsE5VsMNxYLz+x/pJLKmeV6erRJ2g72UiIqax8mRzl2hbfnkS0JTrO5Fg+o+gZRGRLedLspiWeX3
aXUpubY2sOhmTEEZbks87N+fINkw1dFqvQXBZrxYjfw7lHQlOW/zvBjLMwjZ4t4yksM/sdwgvN1a
LjlseI3kYR3NyO3X4GTVltw7vW8eEsgUT344iCcgge3OB1BEB2SF52JsNwgOnVkj0+Ocdd0JV7h7
71YtBMQcRpDZlZGrjeLmEIe0C9f8nRVR/zTMWLqA6TFb92vx4ujmYsqAU2wdW3rzBUstW//vX9La
ueaDZvJFXg/zpMQ79rYDTc7vnibXXHcMIt3b+GZZTftqBTLqhnp6SPry6Dk6fZm2hlAsAHf0uoYP
nRsGD11oYKII2Lz0GMO/tTxiu2bJ5cUJxJKbIAeNIXj7xW4bdXLs5eKV63LR8z3ogY56aG2R28sB
ltj3XAkurIqyn2hZh4sIzBynY8cxUAy1Gyv+GvZHce/6xnL6N7beJp3j4A936X9z7+urnovx6nUG
vvtKfGqUp1dlCfda6WDX2pX5NFrlKTGe7WwJoQOFrIomcf3+pc/tDzEFLaelXS2XpisZeVIDfj+A
ToWswl6M/Jx6G6saRPUJeXcaW71wT7nmDm0N0T1XAaRVH/xh7BRwqvJhuV+tbLn//qOgNQ8ZdRPT
sLkDmMFh8P2L5TGYY2/SRJY/fuRB2t0mPU73Y69/hcNavnRcVpQ3w7NPElxHVNtDqbyD3xbysiTZ
1z+dZTHT5MutOkHvUsXFvBEfh4b9ae8vh8JuGWooD7Qo3JV4HsMpzvtk/MHuPr1qe8AYQ2QZPtH3
rbTaa0wAe4dNFV4v5j92kOfHRUlO8Hp+B9oSRKXXrg++UU3H1KkmJIv8xWzBuTymNGaEcNHwru34
Jg3L3DfBal++f0TydE16xVC5ZRKJo2V+5qu85tveeE0KsBs2ACGnQ+qejK6+kpf5Vqfl8mNM5Xya
Uqc9+qJyXjFq3A1mOR3ysqb+2HcW0lbYUJy60Ln+ekCk2yb0f4cbC2fInPwaZgm+W+7RKzSWeddt
epL//RGNxPePhU79k9MxVXSod91M+79CRSBB5WfW/VzW49M6jZ9y8LK4otc75HaBJ1NV6SHUrrP/
/jFwnJfMFe2tMxF+ARLujqBz0x8jcWcXVJvrbihq9IROmsbVJpyx8wy8a7Hei22403ZufSzYYo25
JqA9W9znuazcZxbw78Yyg3/e/lS/JoI8G7KmMl3hA95+L0pM3bWsu//9sQlEhy7biJeQKAM3E92v
0B3QJ60GSuwVBVNqEjJchUxtVUVvhk6ssQX+bBbiP+QweE9crvvvn7JqLX4wAA/B52vfHY4pMKoH
l2nSQ1Jnf0KUCcgpeED7VmqSmuz7dVmvfm97X3nlxd6Q/TWsenz2AhbWVdcTC1qpy0Iazktn5qc+
XE/VvPxdCji863eRl1mTtw8pOzgXB+tom5wL3wd3snL91Bw2Gw623n1fmVknxB1FTf1vkVmuo7ib
czQ623FNMts7OPQ2bqYU93I5Le+zOx0X0ar7KUl+iLlKbh4N+J523fhVeTMsRk34W6MWRSOPLbvP
aVkbFkLkJKYVUWjcGINpZ+9JMj8QjFacIEYOewq68M7CnLQPw6L/8MR4B25x+al7DYMxDdjs2Aow
FoUMgz71ROUNanDkc+1xw7bBMly+z1qMDHStgrwuPUSVXzGs+P9fHJYa8O0/hB4MLnBGery/x9Uy
q5+q1NPdHPq45EVG0LfPv9TK3cO31jihHONmOxDtYP1amU9FqedPF3PovR/uRGaBb8WKRyvdKLDw
sdf2P9D7P8zc619syA2eTpFRjm36lHXueGorPLU5BrbHLpufFRvmuM/X4t8bQL5b/dgnuru5LHC0
kxyHzhlvKziWRy+t3EdUmyn6bH8nl7Q6u9yx7zBMu3Dtzv/u0gz/WyGXhsQwWqFdv8hubzv9n2EO
yCrTqVntG4vhhGGl81kmb9mmlPMgyN6BSgzipoGbsnildQcyKDl3jnyfaZN3KqvLR5FNzWGSw8Ow
7ee9DJjU0KNGb70uwrH2lFYtIc5Gp66iM2gvN4FQuYxJtHAo5/uOeeaQe/JaWwhaKKGc8/dyAPxQ
Hjk2RpQVI/bZD9cDHjD4jmIO/94GIIBRMKru4OW+f2eaD/5k588GnutKW+MPam/zOVXNKUkC+/Z9
MC++NPC9l9XJQeCHf8m8+y5W2x4MkQQVxPAREpidVTd367X4vNi8NhhnrSF85FHUkVctxfXfpMIk
mvFp2k6fmfuIeIWtjBQvODzVSU3Mn5e8uiaVf+cS8nmjdZdPdmLVj840AX02aqYWRrb/3sk7Pj5F
2Q5PVdOiasgm9VHmpABodt6ZzlsoTOPPpWj1k7Oi2DY0ammvcmDUru4jDNBTpbvilo+h8+jY5GyM
63yPmPcdOPB0NeYVY4+s/afaBpMpIEp7Nf6kcPvzo8fggQXS+fvv+v5T5B6uiHTZuXNtaSTJM93v
bLnPQ/iQyJBNu8vEOgHeodirH1EmJ/tv4f53/ZR5+C+svEbj72mkd6zLJ5N6q1kcY/+vad/G79/L
GHfR7v12LELyCDmm/JUgKuggb74tfq05GQPCKtQ90Z8pvgTV3Cr0i/GK2JzYFKatOsdrIJl+85rt
rVB7B4mVqN9MfmB+2AHXPHGjmS8sAnFe84+M0QSDoiqpSr8l8+k4pCdi+eBPOOq8LF4G0MSR5455
116WDF7EUFInetmfhfTTZ1kbwR2+vscBkeZlVt10UxNySabABz7Zj7pEa5T35UoAJkrHoW0fvrWP
hqm83WS5EOVDiuHAcpd7E+kzt1GVXCh7MEJ4+onuCHgDexSJiPNo2+2ftbCsB+hcn8pgMAOJJ/10
64X9Gncju/fXmtpzX0sfH0iBo7AueT8sobhONig8k7tw3XXpYtyYakuPwctHQzTjfY1gbl+NyaUS
CzNz8Tl6izjA/n12p4zJXsp+Z/DY/S3pHROig4RjC5aDnAOsU3g7zfmoRzTiNemgUdCk74ghi9B9
MAO3JhiC375j5jgNCnVggg+6la+SGbzHqd32KrabyT9VdPfQalsRr8aaxWC6IPdwUxArT5brMqXU
f1gFhN3Wx5VkyTiTA//u6gjYBmJRkjGRSssJ5CUhMLVR0qRlH2nLAhzV+ZPy4AfZhe/tlpGdh22y
/29S+xclKcIZ0BciVVe47gjhg+fgPFQQjofBeCd+D51DYJ8yvJBnSClsb0A/2kU4RCatuxcaEQtm
skYNg4+WmnKeRna4znCRdt3EE5zMvlTMFOvyy2qpr9bipzIZDjsMgGOENzPrqz/p1CF/te2TmMX2
UHYQQtu+YBWiYz1BUzbb+ZFx095eh5+sWt/VDKpvJrs9NyCL1z0+S4vx4finl39hAT3JTP9JIN5v
TUZHM5lFPDnVJekfPFM2B1mC6Jc6rM/DuvkMpAHyVIi/qTHFHt9ht6QnhfyNOUl9X0GoKMv3YZrl
YcgYkCRZDrRlLgRDVlzGq7H8Vxhuew2lT+JOAIopL2hjlDlfPeN5zaFcjBaenrqrC87ZoNspo2KR
GJYThWORkAGmnwPb1zc/pRNEN9TsZ8WShaSbjKu+ktdehM2RXcW087vs5zZnv/Oqoo00W4KEMVDg
eNfaSFm+BCg92pA57xiaC8hJxZB/WqujzXNWQkbyupAZ4cgpY052eMSMbDmFfUaXNAdVGDlO+jRm
pFfMoM7d4E9tqCVCtuNRdTdZXFCHrevoRxnrf9+ETUgAsDw7c1xXhsf6l1iI4Fn1OSnjyvjIzSpG
F0d3Lv2PxqvciHkb7N6OBlFTcE398hX2nohxXcHAR8+AP415VdrnQ5RDOiSlszgmmbnpUAP/4s2n
VYRXNYSoSuD3nxN//lmWNSxejyq24WpAS9GGmEhqW4ZI3bJjUk13xmpZZMcuf2Uhd0vJvBEPxT6x
BcNNY8VDIF3c4FzGngAeXJ8TA2pQaNTpgcem2bli1I9S6HOQbqrxCj8fUdV7P01aQsuyMDJzVseJ
gXqG6dcLjpbyLtxyKQzdUTqxmbExGem1IZgirM29RSkTDWjgPbg+XtHeCnuKlqFGaA4wBAyg4OhE
WmF1xsvStndTCMuu6y99wvHUdqKFtFs+D/yGEfRyMtgdoGjmkSfD1Q9mE+qLU53RozBEx7aa46Pv
Bw//gmgPwVdjJRWzuZkzyKw6yCZ8YpPnLgdCwIioFV8iSPsD7inwWIwzOakcRoze6OxNr8hjw+hO
hfRfqADBVJvtn8aDgVlOiFlsTz1a+lWa5LakBYKTwSjvEQ3+Dsxps9Jkj7oCRi5ryddpsEmxyscV
nSG8nNBPSvZJC2G/1VfYBevBDeDNpMXOXdPqpCcRzZqblUVJr7urbjdih79f6rQ7V7ODNa2iIx9d
E01/LoBkJS8Gji+Ekfnr0iOJHBO3PCuvyw6KFUeslf+GMt5/EHznKwIWImSLO77xmvC+/L92HsvY
9zLEw4RWUZWFkG6xyubd2MWoSrCQ5kc3JzqxnVGgOtq/8wrnJZUNoyqrvt+UExEbfQ0Gv8/3g86c
CPmGg4X8k6HPbS2b5uCnsIbtRCdXkxKDi6E9GQHqeSGpQeu0P9YLr+saPqcpAztzuixw9W4YfLsd
w88Hzizz6PIF2fZqAXeevmxMF/RsPVmBs/0XzpYNvx5lZmPUN1sg7GMo3RJ/ZhGA2WTVzpOzFw/d
p/TbZut9mOJpbKgNe9edG5BHYS1QeqaUhQ2tacVehBQvcApHs2TK1bAN2oJTeN98A3vmyOJfJuNI
iIOfQPhUOpZy2nJ5wDXaJtNYqHdO5LfDfTnwEkgXAHJCHmqkV7YHnlGNXCU09cvUW4eyY/KZ5CcV
1H40SsE+uogh+I6RJHngiIIm2FdZ5t0wuXUkJMIMusmFsj3hQIq6yYZW37IPJyHlUJVr7HahB0P4
3cy4jZVtHbkBieNDp/aSqeEX9rwH3/HehUhekVG3DwQSApngwaFejqwU8oU3P6FW+mWy+N2xC/x0
DCiwfUL56orinCaeeMrHj5HDCqS0+qgsArQAeBPnx7CmzcY/9WQjPnJm7li9rT2s9Ue2gdjyMItF
UD9XC4BR5QH+zWW2m3rUQhKZ65wp++Sp/tX3sc84EDxmyGWlu0ReyU7Z9VY78mr0xYzgsygfhjrO
3S9npMCgRpZRug5Xy8nYchVcslwkIIw1ihadGH+FIluWnKV71In1ISFklDaYdHkFjyp55bd9dW1z
PrQ5rcvKUJSpHUjNdDfVquYryrZ0Fh3uLeuXxyuKHszihkYCYHesTKg5MHrOYIPYnfLVskbANCx2
0gH21XXcb0vPJCSZhzNw/nU/5PknkizUvkZ2N8vwAzkPqj1v4hMCn90V/V01cqCSTIZy5UNkFHGB
5yua9T+Br9548l/Y7gOEQlOCsDTFjTKZ7qMqh8jOqNMq7HkoBHGTLsPviQrrGNBJMpfkGkUW5YyT
RN+YPXrBSPRs23bk1lV1zCqetPrF4auUlXWPQh5JUPejXROGQkYdz454tIrp6iCR/1HXwA8pUxGL
Bx9InOK0DyLHHL7SIeWpposxFKgzEb5gi/X3SOyMy9x67q4gQM/ySptKvCBMAv0Weibt7dO+HPZB
X5GfAS6YB6Vlnt+sUV7NxR2h2kx7cpbYCvBw2bbnYPG/gFn/Mqd5jGXLhljpKbZNNJMTMPzTxGQR
5+Fwh8VbLgz5ZOi9DZqL3F0AJgWhvo35hIapM97E+Gq7TR+FjvmEaJ1oY157NNWH1qcoSBtqCNyO
rwAVPFyQLaGNHX5P2CT0qek4EbSRvltcuFneXJaFWsvFIk31HttF/tyO5bArhcmqHmNaKw2eSEMx
VTXL9t5YzlkPt9ptSqzlknOR2i/NOvwSdsOVOYDYhMFyyliZbi+Cy21eZS7PeB8+ucnm9C3tI1ti
EFjoreX0pwV1LfGPzqOdMDVeWbiKHMv9RC1ukpjAjLhgwzV1N1UlIc1OWcRzmf8pTTSYDUlq+BOD
wzSRuMC+i0hSL31ynTm50/Y9K4nsQIY7ETPSYZBf9Rc6JrKhpxHXd+t/yLqHQ2VymIqlozIy+Z+t
1ZOyk9ey9rqzbfwhp8gYo24srdjsa27WeYjwTJyGcXxrO5UfGYNTepWEbvSYqpEctLBU1MsS2uUh
wwiTKa5vd8vGNJztYQm8izdtFXUZ9ldqYMO1WJ7U3Op5QlvPN0XIndlhopct2bLDj6UezaPlWyds
EQawcO3vZh4HFBAntc7zEekCb4ByDizbirM3HMWafQ1i8QHr+ke3G60ohXd8QA1JhVOY3qkbhjOO
Ux0tOUdBs3qgXqy4yUIqpPw61pdc+pLXHsoQd/B9j5yd6YU4hIPtHOZ6ISnPta9sEhh8gj6uBIMo
Zeq9Jq/vNONmWuXwZabhs0lMyKFsbGywajo7snsHJMAgDABr5Nu+RUDv0VkxgPt5fwkMX0RWCPmc
YUSBzgqJvhpeBsFh6tQO4VXO8LsMawPs/3jL4GZ4/mdd9eEv00fENGQVXGMx0LsA6JOVEke3TPy9
LRTcAw+Ejs9MLWP9kkhJFoyQii6IHCuJrZmMyXmC92gWx8K4ekMuL4WThfuaqJlaMBUfSCLxvDV2
pDfsstkiEMWUaVyiwbOXmgkzEiW3Go8TX7EDIyuuVZAePC1Tcsr6i24ywqFU0++B1jw2PjKTbvIu
hNitlGgNiXPY0Mb5LUldkvOqdIy3YIIU3EhctfNHSBLqrstDdczCvxRa6bGa/UdG/oANR9YmzTIR
O1PBygisx55D+RiwSWc4DLZZjBc+7lta+NNeaPkUzCgQS2VGkFZElA7xivoEYNuUQp9aEQh1Eb4T
sAHa+YLLm5+WAO07K6/9jISJ4VrOPDGlUIfStBOJ6g+jjd13VYI0BU5ovpVzUZivqsxOWApA39Yw
IQcP/sDYonPclT0iFESABINbxT5z0ZpPuH+joVC/nRSDEwvRBxClwRFxaYdGGPUG43s74H1EQZt0
/VuN0fNAowITNmfghxE/7lEZG8uQnVyp9+NAo6oD8hewXsb4/uaPVEQDLNFQIWQtKxYczdmV0L3I
E73nG1xP49KhUwh/Ciq/s3KqaPLlp9/rcwuLJ2ZjDEIRLfSm2WTlUzYIN0tDoIbix4B5wnVgK4gu
42t0HDdiAg42VR/tqbaPyrMjiDPJvllnmn3MM/j4F0a/N/KCrl21DLFpuPVjt9x1Bj6z3k3pNoci
4UgDQJCYtXM39HVNTnr7txnqpwYzEOcDyxO//oW2Lz+22fqL9DaPz4yE2tzbxMx8bXbPnZEkPLLq
2RD2GmW0c1yFnIGuuTD6TI/AmOj3fceNsecdHMjFGnnwbSB75rAhuPZZZV2XdeJIv6I/DE6eJoaz
8YM1UhbZoP2smGN/FLbVcv4zmuWAGJiaePfZOkz7oa2na7KOh9ycXiQMzrs0W16dVSyxMp4sI/29
+M6TX48rQ8gU4HYP7NVb+YwyUPX4DGyk1hxqdoDmq3P/FLaYnlrD+4m8z7ka6/hiqvfMxXDthz6p
ow4SDzWyQjck4RIKK3mWcsXqcIdIa9y5xCHsEGcKjgQiSfVyP2ujuhe1yUR06S7aAiSMSCeNQ9dh
Rpa/KcS+MZVveixnurYOWchBuRSCmLFPQNjuyzmdMOXS/fqJDfjgGy+QiaNl81XCtQbhCWKsMvtH
NHEIviqihYRdXGQ6+nFY9Ss77fm3qpuXkP/z3ZShdBqRQishQIW/l1lFdOep2fd9ZrMXGH6Y0AXu
8RWf2FZmyPvSnxmRHNh8B+dQWybgFTSjnevEunUOHYyepe3mPbqr54ZpdNxNnyuSWOLPcGhWdX3t
O32atF4f7Jw3mhiUBYXRM+sf3G/AVAWi492ogoxHavqZqdaLfWMe4tnCUwduJjKtiovFd7a6FtUD
ttCIqTla8cq5luSNtoV/ZymYlJIILDmfAb8zfavDLmYWcL+mJjhdkVw8baO0qvvI9Nrkkrnk3FPT
7qa8+9Xq/hVA8WEpbd6OKieSoFcPfkLAdCeXM2dqe+wz/S7H1CLEsPhkkZsAuuydnZMgs4QEjmzO
NuJV6OxF+94FmS2MsdBMd6sP+uGX1vVw0e74R5T5X106vDGhpmEgslYS1b7P+h9h3Yi4RPAch6X5
t5zsZ8a8NYmo9kwv5aPxzj+9sdJk8CbD/li6zJNWxP/RAHxMJem67yYmGaubjxehi59bNjWKw6aL
rII5f64MSfie5hVAVmVm5bH1suHqd8tpsUgHpnAiv6MOH/N02uttbOX543ywAcrj7RgA3frokkSO
csGd/GMqHEL2qAldV683s9InJxDOTofMwuXIqIkGlHWPqfNItX5zlPOi2Dwy6Ola8kzHtTkTL/qO
rE4z/+nM2HL+ZGNmnJzsZfELtkX5/Iq876t1Ny4q0fJ4ZCvswBjOPfsZUNKt9RH8dyuBE8uwIv9c
wuV+Udh27p2eL1ajZNmnJd+RyGym1A5Gcmf6nNf+fmCztism3AgDccS7GlEtdjMITdjqd165nAaW
uztlDU8Q8yPK54BItbLdMxRu8QNcTSKR7Y2m20INJjjspkfxX5+WxI5xt3i6CxlqwhNnGlfLUu7A
0zCuYxMHneH3XN11PSpEespR0d+mPYMvn6YjLbqaaZA8MHobjsnKRlNk9R35Brdp/NHWGRbSyWhJ
HmS/JiqBjr1Zf3kqT2/EIZ1ZZpQUFLyfsATwKsZtkDscHAjItDL+Lo79OqaGfaD/xuWFQzFoWfBa
Np2Ew38dec2NHnJLm+cZ4bH+DQr7lJS8+RVK8+ac2wz3us7Ql7zdBrM79kLMhoIBlK21fGizNS86
qD8YxpiAG5gW19YCvqO+R1L3Ezq4c2pU/tt2Gtgwev4cBSG4zH95C3r9qmvDuwvyo8NrmMOPietZ
w82t12vYDza6k/SNSaMNqBE0ioRtT0Zcmh0B3v2XwuNfWcN21lxcpYkaQRd+y/doXH2zG9+MUp3M
1pX7yRjr2HOzLUvH8Tgkn9FZGXtDJx+TOcEbrxMcityv+xqEBts9k4E26ThdaT4VYpSHvnDYYi7l
7wzKhg0VYlzoXEYHy48EIJj7PItdbT3mui7jvqt1vDj9zRjSB200f1xE+fRxVJGBQCNYLV+TNDEW
VlyhCyutt9Qf8oduV7OMSWxlH6XA1trO+bQvsMRGWowH1c87R43juXLQjmGwfCn9ajkYk/MGuZOY
c6bVXDt7XdDl0ugwJNHTmzL6X0ZZFztndUaMW4wAp7J6SYilKEZrvtXWpe3h7KwCI8hoo+XznK9+
BYOG3/QpkKiGlJNFQNZBRjh2QUwlE7oxpDpFbOHhKKx0rOoa6oqZvY1Odl2KcjwJO6Pgyw2LM26b
dhdjRuSnC24cRdLAdvwqlbgffG3yqQH+BmFYMPPpNju/Smh+Lb1fG/mRkuKxB0aFPY5kgcu8es8Q
x41D5frAd1pMNLm1PttN9qgqM+KBz5+KYHoZfOZwenldRt2+4Ds9NIv+hZMBkvqUvXo4qGZL3uZa
3io1vyQN2iKvky+sN2j87I9sZv5eELDgjB9dnzKfkhZE8/fRMmnmcZGWaUY3ANo47oNlJj6yL+6a
sUPLORZ5BAKG65Vul/N6+dtJKzLt3LnTqLPFrH5b4cLsnDgUMMeA3EZLftUq669TzicVrtBYCsXW
IDPr8s4qia/9/oWPeDew8omTRa5HXSV/miDfar70y8GDfnSzlGQhOzwYbuDjX6JGJvKgQLFOO8cq
cxLqtLY933xRHQuHnh8pIFDYT+Wg3VOCS57AUl+aj55t1vu6sQmX+zszBNhNiWnder1wmfqp2CE2
/pyd8b+souFxFkSn9deSkLhiTQw+S9d7z0Ma7sLqdpND+zCWzu86dQL4dPJsdayZRJ0wVWQO2y5U
gUV+bIzeOuJTJE1Tws1DshFnk5uebMQWOJbyGFkrcSir90ONNiroYIsUJYF+TBgBJ2N+cPRMEIIz
mae2pJRaMeESUO7uIGzzIuYYT7jn0NMYEZZ4IkNwheRFcCqQC7Xr4Ma9cv4ObBtCy/mcaS1JNySd
bSJvSTMjZV1BXI21JuexNRl1IQai5SJbjkkVU/qZC0ORdRvMAhF6/eo4yatrcKjl3Rt8UOxP9oif
fqx+SmPlwjccuj1to7cPLJr7Vl98M/87pLK8VE39QWf3Gqx+dkYyC/Rg7J97MteOikF2RrTGnmRR
5pMug6HxY3FHbBOc6KKcf04LGiX7byqGLz5zK/JzxuF5lnS/W7TM9iwlzVavIpxyx3DOxVNJYIeR
rodMAwtZ2yMrJaidfZDE/I/+Fj7LC0eEbyHHlcq2dhuJlm38l89ocIb2gnNHcw5sKwWvV2emb7+C
liGzsOmLdbfE48yDRyb5ZDINTIV2D75HjcRRWUL5Kjr35gjKArfEbrkyHDrQ4/6WywAnbvid1ckc
ow5kBCKAjhEbzSB7C0mYkjw4sP/lpgECBOkjhm/aRL1ouDpGyTKRDJ0i38JKOzuLyAuN3IAhybjQ
WYWp+7KGY3kJrPlNB2kWJ0VzYZ5WRl2FiKMbmZ773qGXi3dTLLeujHqiEbFWbFkWSrn+aJpTe4PE
xXZMR2uKmtovUZB1/ar2o8VZI9LyZzYyOQGXdEFsQRJAye5trkEECQxZMj2tNPF7k3rXnjXdar4x
1ccAzcAKmw1bxtlQPPV9w4VkZAwJSI1kEMYid+9Pzb3lMCqgJpr3g53eCnw+sTN+2k7obgq6CscT
IP6kYQjvtQudkJU+d559ZLMrD2OHc2GgZMzMyqKr749uUwFltws2/+KtTSdgeui8HQdhM5bJM3sP
fBPr5kT1XmpFqoMIyjNcKyyRe8h+3R5k4F+NJp7UFkl3EZp+dbYq78VOmxAphsVQleKjl9izWRa0
nx0t/pK9D6aa4i5YCJ8ZeBATjhOTYO3jGCDnMKZlD+YyrlKXCwBKwk5a6PsllnopmM/7AXWpbpis
TyupCuhvFpovik8gIfznOA3YpBFlzF5uD9aIscBA8FMR0LH1i/PEZASlnZfQOOu3CvlkI2TxrJry
NIlBx4aSVD5tcJ4ZANDIh5RqwLA40oqjLn+3K09lLu1fCaFnl3CbDW5jFE8tODumjnzXPHDYkGK/
am2TgV5zA4qDJQIebBT4xY5mt4t8OGARn/s5qI0Mm+WY7VNw/mMv7D2b8J1WkEMHWql9UzFpYw5I
1AOJ1HBd4oVM6sj3+QwwkAjOO/Fs4PUNFXdsMN/XHmGbgcmgfEDZkuUrTtJh/lPJcj6FlW73bsM2
v3ffEF6g2fR1cWN4A2nDaXjJqm4LB6aDG5iTT56qo1DUf3Ic6GYXmFAMFvBSaFp1xpcfbFsjFAL1
DR151JGQxN9NEIky8fLTSJPbVYknHWZv06ZPdoOn1TYaTHBH1FFPYeLKJ6902GSX680rgrt+NvaN
KZqrJ4wNCNb9V4bTusedzAvlr9W1gmhTJTUj4dD4SACdHjvgSrsQWzCuSEbP5MldRSKfTRs0nwWw
bF5IPHEmP2MaJDdUokUB0UrIpyFFhOlf2Gs2O5TjuzUs9HmC5iJSZmgqCRAzr0Qh+9XnDC8gltDe
aYTMHrouUTuGZK6J5aRC6n5cqIEFdTK8CYXXEl7NMNrBnZYtuwufp0ioHwhwrpaXeNG6ggkDeOgT
HL/ueW6Cy6L7DdSy7ML8f5g7k+XIkXQ7v4qs1xdlcDjcAZjd1iLmICM4k0lyA0sySczzjKfXh8hS
d6tk16TeyFQLWmUymUnG4P4P53ynuC+rUG+MnFI7aK13Ii+Zhz64nWHsKHHUjlNuVfcQcDsin8ex
nHeLBM6d3Gfu4+KITQoCQyVZ03nkEHIiyJYiWARqPEZRsu+n6YtWLl3N5DJpuhPDaMaTl0/X2Hj1
tuqnrV3Tg/S9arYZd3CLK+pq6sWN15TVLunzJ1nps5TufFMPUJwCb0jWzCCPWRyCRDcmAjKXNaTJ
3CNo5UMXVpAySpXsUAa0a+VcV3Y4rVAYbnUu7Su8i7wVxsTfusN4sPvhw+zIOEbgXaBh0reMHKk3
mRmQAio2W/bZ82lm0TYnmdxRBqOdgKjS6lge5uc0N98HHEGP/mIRGZOP0EuzW8BnN3XyOabDHaOK
/lRqRkhA7jFJjSkWG4Y6iG+uCsDZu0o5NjPz8DUGe8PG8G0AiYnEtsEGjsV2ixzzm4WaYuAR3tpq
9Pe6lQG0GvFsxN45ibOzkH6JgtM0Nuia78mvOkdxVF/bGbPS1BQv/UBS2gRqJW/7ry5qMmIRB4NL
gh+qeYM7gyJFoqfu6/c8YdPTcEbPmpdwlNKke+CbA95Lh2pRNZJfj2CBYXXXFFurmp4a19T0EtQl
SU4f4JfpOsTEYGUKNU7fMErEwBUEqoA1OD/5JL+fJpCK8GfD1gR3WzKRdLHs2AHjGRR7uwEjPDdQ
RPsc4CAgLDr3nDVKrnejKFoyb8VOgbGiIQ6ecM6iLE9Tmxsft7jZb3F51UDyB6XVLkCe6oYsGoTT
mHsVYRjw3SsWb7t0Ee9PLDracLgXBek7wpQIRwLPuZLFQw0ixmn3iYMIDe3Fu5f0xsqdKxvvornJ
e5TpphSLEjg+xVRUrpY7OX6nhEBtrO7RDGoWwrycx6qmqTJlcJ9ok/nDLSGq055R3MlE+LISnlFu
IgSxu6x5KN18YvpH4Jvw9RVWZn+HaWLld4IEQ6F2eFL0wZ4DMl9seyMzkwGAnLZqubt1l/Un16Tb
H7WxLWLw3A58fvSEAzSZKTOyrWU4ySYcnVVB08vmDIlH/wHjcDHItsXWm/C1UHDuccENATz6KbqK
0hZMDRtkl+yhnXMFkae5rpT5IhgzQrYMkPhQDfZ4x0442V7IBi24+qyd5+HnrwXz5rov7se2Pw+1
hZyd8qFkCIUEODxnfugRqZvfwG9gjDHetjnAVGMxkTDQr1b2SJQU6Ybv/bwW0ePA8D3gi5l8M9Mv
MgFslmalocpKR6O/CZg5Xo1m+SCDbN/jJOXAq73rsWjvhGhpT2XZYqV23iinK9QnpyrBs6FTcvo0
iOJzhbR1RTLsjVF26iqwbZzZuj2XeN92TnxnGXdChdAeTeZssnEPktppNZdGQMPomljcgAGrsZz4
O1xvd+FcFCaxt1YdBneYfNUKSQYqPw8CxWLsgxTE04EqDmkSfJ2RF5wcSZOsQ1BkhQra2wuOK096
7q6U3ScTPK/Csw8FWV87hjQYxBg0QIh7ZeXogyszAiuV0+9pnlBZOkg5M5b9DF2eLrpQkXN0QRKy
9+DP0aWE3nWIkn4doBBngc9I7/LHqA6Ta1TA7uri715mVwtvuY0HXoZzg6MuQvqMVu0ZeRIAWvCu
DeYphoIw5HkUqcyieIupKuZ89oKnonaXyoW4HRBDtuHuTerce+6t5h4NtsWQLeS+zES9vjwQUg2M
XGekgEhf4UQiWE+QNetuPCeRu50RSB1rFK/PDYFaei5tcqmgVhQ+NssghG4QIuV9BqBCPzCbD32f
P3gdSDOL8LzLvyxUgcuibvqTX8QuN0eCLbMP86fe+4mamcJzLJr9hTpA3RxtAJ6obciXCPw/VM2s
ZypP/qiLoEbraGG5jkk5uTxjOirIabacOzUO0+kiSYVVYq8vKLkBCQQhHjLY4XXMgCW1DL7R+d4C
k7BvsbPXGx8qC1ahKULpKNBT9hah9FalPn/j1zK7tZ80JfMyyqXSoZrHWYy5jGEpUV6Lj99hqEEG
x+7i8b18yGeGPGEr96Kr72Z2KY+jtycrF31snBsHqNtHkxCSh4Il8JqgCnaYBrZgnTvny9d3KRIB
TzovasSzGKBDkiROEqS66hmxby/kGGeCaTQUI6x2gEWXn7ZXsw/TpOCfsUbMh1MfP2PmhBQWJohM
L/xes8eICYoDPy4XNTVpqjYx468D9dRXXlBDwPTgKiv6aR8Y5FoQQxufhj59GppywMTqNTjsMOIk
DiY/3jySC6zBNFdXT5yRb3Zjmkc1IqJCBuI9NfmxXmx2HfDsSzZKRrTLNukCnwIJFDtDmnJVZs6E
eDo5C5NAK9LBp2u7cMDTTqO/jlrOxwE9nNEX6teYSpxuzHc7UFZTxq2UYhTeCJF/LQSQ63LxNWLA
gRsxTzEa0XA8Axbfh00Z3aBSRH0awuPXc5o8DLa7m2IB52h2HsXFRNlk1W3Or5oaVW7h5xB9rHnt
mKr+6HxmxKgVwvtcjBKZFU9drFm3jFE7v44xFV823OVhXz5P0Kl4kMbgnOSvjIWH87AA81Mr95HB
dnfj4LyZ0qaD6cYyW3e/GSKNyE6lP013cUWZXc8Bpptsusbu3tzXNsXihZ5EGmGHVK9AWZtmwc7O
EVtx9OjrbP5l8PvbCbckBl1eXUg4Hh1IAJsw9IoXqyg2vk8Wo2UlBVz5jAup7R3IMvFiccenisaO
NbZdugfDCJDMLptuS7USx+gw3cHiZ52Br/6Ch4l65FQ6jM8ijQnDzS5EFm7f6Bq5Wn2y2CwskazG
pm7Nn0ybsqsplCPhK+XzBbDuTBHIx1TaN7Vfzdxdzp2hcs4BKdLrqanXfs7wZppC5I9NbGMMGwQj
095kGv5WdyP9Y9zBpYEFNKBMXEVgx3ZpCogZH9xV4hDrUHheurMFQOjADuu1HXjxlcopiVsO4DvJ
vnjxQF8eVKQJ27KMiQwG+se2OERJ4eY3dQjjQDJvXhe8AQ/uNPQHlLgZbfKiFLSz6dQwqwoXWFcA
KUtI53ZY/HmgycOdL3E7D45hbc00pNFenhI/bDCsJ0zl+XN4Q1jc3hhG6O3yBY+JFUSMujznOMV3
Xe2zSZ6Gq8JWYnVh9VLYeat8GPIHI66dXd6gy/vnVwem+QHuwLmtO9YeNM/pgajSn0jNjwm292gs
6r3NFHI7FgIcPDDwG35jl3jV9QVXXS1xE3nEwCbLj5GpXoqw3V3wXLWNwv5CpBuzDGVEOy/nRvj4
O6AUCs7lQMRQCfoiT3e6SZEOlLQ/xFLQJBcuMysMnsMY/EapFdm2ynrzdLlsi8j+VF3YQ/KIh1O7
fOhMPFDQuMUhbm5ZjZy4pJfz/X9+yNw3xyrM23IoHgZmCdRLfMrW/mc5gBS6/GqWcU7xPnS77kBH
ML1K361xW7fIEUpeBGqy5YORN9uqrfv3vKXGRUwoz0GRRSc0DHyiZ6ChEK1R97y0AgmCO06vyrrW
fegdc6fz13OQxa9p57Cq1QadRa0FQ4kloiXtPwlQlG+RU51683Ws/OgLog06DsGI+jc1qCkUPDX/
KyAY+67VOABIt3kxDBjiSFHemPH2ToWrphqDnUhQAdhIDS8MmRaBwEowWZe66ha8o/WsJrJRs0ye
6+jlctD6vpdCUmtenTo215wp3u1Y+nwTeXAHTVE9WGAshsTeQtjl0h+q/Iyo7B4mvbGxZcAPt9A7
DeG/D1hArjBA+occpN/2gk7og+FuXExucTyVx8lwwud88h4mIOw3UyWi5y4iZ9dxYoDuyyfl4odT
3OjtWFGqzxzcrTLiaxe1+bkYk5LZG67+uQHebPTgRktfoKh1iE1p03rcD/GQ3Dclh3FjM9GduOmO
8aQefrPR4gECQBAseJV0j0QEGrfPiCCq+tuoxipvCPQGoHLv59y8/n3hVy5pheiWo8XoZ7R8K6Nc
siLF7veTg1+qoCnmuV4nQCbS3MG1DRqyybvnmKEjKrfRuB5DHCtof5tTYMOSjJLz5TwxgnyERufY
OFZAEBpUIavMa83DBdA+T958ZE5B49CxYnSSKvoAZ3DvcGKdKkyDK7Ot3aNpJtV2GBzoKNjOt0FR
j+cq/b5UOBn3Gu0r3CeLEM5dkork+vf9XiTOdFe45UtvK4/5LadRaGMMRPBRbWUsHkrSd25cK7Yf
Ynavsy6JIjHtibI0sBjWdEft1WxrWunjZZgcZo+Tf+RFWa87zyeXEYPJhuXxlYmi6rb1C/biiw2I
XZJ7//tbQFRooPfpy4N0gvLHhDhwEduBdWnK8sqIl0wVVK5XOrRffMNP9yJi74g2ACYeXKESpf3B
I6z1wBXL4AmYEY/l8kVErdyRHLOELBT32sCIliU+whKOf3zEaKnq7NOGRtA2XfEU1OYZCaBmBqT5
FQX82sAZ/5QP9FZGbGNzK5tTrPPqFtcbPQNvB86S6RWPNxy25WdycFV1vUGzht19x7RAnMpCbwbL
rE8Xbkynyj+RPr+RZNKKyQJe8pvTARUzG37WN6pislcSTRPanw0rAd5W2wvkN2EjJFtp3/dBCbYg
U0dkPjdxGpbrC0ZG9LF9F/QhqleUfmjdvwGK8O7gfwYV7nFNg6mo1e3lWxEM2ct9j2+NY9U3tmGH
MZdxEuqzxpzeupDdbdY0t7hw1KM3PEM62M9pHP4M0qJfJ7ZgPhlpb5eY7FPg1+wvmNSuj7Jdl8i7
oiN0z1liBwT+yAoDNjDUeLHL/9myYJ/pMYAW7M2d0TleAMaXU1+F1MpV4BwFSiS8lBEongrmMbhA
AI8N5eSlbyt7y1ojlkA4vnRqiKkC8r6jYr8ER2B+IHMcpF+B/n83ZpS0aPzkARcyyvYFvN/7g32M
hx4/lKORH1btuO01y+j+wh0QcXocEiiKaM6ibWN7MX0JJbJevMaQBlhoVONHYyJqyRNrTWgSUTi5
D+Xk9/8aOEOYv9QbUVTqRbqEwnhxpA4oHNRL74bsXa38PW+c5JSDsOI06opVl2u5EQsCU2FYuvaj
6nO08T5daJNTjY7FnFr4v4XrPE5N623q+ptcRiypVsqH0mJNCKJ2zehxYInTo6XF6LdzMzs+Gr7/
pCAO3dacPdWSFoMclT/aM3cpBtP7nULF40OJjhgkwugdO8reTVSIyLWodAYfJdGlJShdxzwSOWLM
LRLTYRQPuW8zSU2qj7KaCNlduBwKnOaq5sq5nJWXU5PTs8w7i5XwNRi1Yk0jSPrbAGXKLRgcXL6r
VITXiHqDTVsCylYOwayDIT1YV9bBFMF3z9h4l04Zy9VLss9wQoiSHTzkPPvJ06eobKOnrD1R0Zev
rZ1R/9Q6egII4vw+dwg+v3xlu1g9iBtvdm7h2Wvets6udpv8qjRy3k5aPtrgUKqWXCwnrD9xZZ6E
ya48wsh9O/juN6Yzi0Gc/s4hFd41uv8xR3a3g8LIaMC3iWkm5rMP9X5GyLJGGd3dFq1xGMHoAQBn
E8ruCKdnGsG9DmjIstBHqt2BklsKeKMljuRyqASmy22h2g1v3fkmsGYWiZxkg8Oruw+nfV4RPj1p
TM8qZOKb5/rYI5A52d74HhB4d+2o2b3mjEwgwLDzSjljH0vOMz+bh6fGokl1U/uFYyv+FaXdvZ1l
LtqQ4IrN2rQpmeofplLUNy4v21VSszobi87ZXG77ZcnNmG06Xb7nqX3M3bG8E3XFbFpQF1xSTiTs
++PcmsfLZaYW+3Rtm7yNSS2ziGlZMkguvztVwRtpMT14R2/gAXHcbRTUD4UYLJ5l17tS6XBvp9ah
WmKtqtK6bwYDE4DuryILL7g7n0CWdFvUp9nT5E8zoAgqqJT2Ty1wEQhHks1iD4gZ4uKDgM56xRsG
XdTcUaNLcleU2df3//xEkvrqQKIaY8kqvPOXkcKU+t/IxdQOw/Un41W5q4dCpeSawKRUOHXXTua6
V7SUP3vkNqzGObsMmRBVVfqo/ZaqIszdKx2BXRgEuNc8fsQP18KbCdzFLMZx0uhwk3ewAqj3JwbI
fb3OzfQYjg2Zcl3qnwnOTtaVm5R3bcBK1uLSaNdj2cgN7s9XtJUgprFsr5WsvmcECMcUbSD3VuDS
yYWbSxxK5hlsf8mqOs4x1kjux2CviAc4l3lPmcM2A0sCpPTSD5HLjTuzGKeDURHxtrDabsM6u/2N
JFa2t+vChJA1QLBLA53UjAbh/KBkWqJWoe2Ei1uBxhrUFVuVmAylqnrWyRQzhGMiYoj4igcGGkWH
l/XyW5PfPSvoNGuVCfK5HDrkxoveqz7fp1n6o2PFeWM06j3RzAXLmHM/F49oA4dn1QOIK7qFKHo5
SBhZ32QtU2GzUPopic1zFML1b3MFBTwbsuN/UMJawTAiwdTi0fUfwpGd041WH7PLsGadILmrcJHt
rarm8rlL/BvPfRbGs2O91PKlsZ9QqKxqS68cnPe2RFRNzWNJY8N5S4rM+ioXxHUj4X2s2n2bH9x2
0zUVnvX3qblvuvtl0PsfphXmDqMmRWVh3xYKl7uRXglCJZjzBi9joJh7zISpd0T7iX0EfxTxdvUN
ZSiaoyPCmgPD7nfTWwSzNRkAzQRssyLYXTLmGAhZqmTzQtYke9AQ8yDi9LumtR/RbW5xZ3HzxNbj
MHofpaW3eQFXaC5KY50E6q4p25MFSIQZPt+FHR9SvKJB0YPGc1S2YnP5iULpmWxCnt0lD8nN1VE6
MbZ8y0avmwwPYdcSEc6VH/v1I00l7CO2xrijW694anBcgCNL8I+0DF2mrYFVG7nz4Ce42kNyiiCl
CpfNZiXZYM3kItiZ2AYCUTvKTUOapIy5PH1L7Hte/x+yVK2/xtZappLCFCxHbaGF+GtsbV5XpdeO
ccVUu9gMjLtupuVD4t4lDeV+ZU8lyys+OKLkg3b+/OXl94KW5EvTQwZTo4M/M729kkEF5MDIUxId
pIn1SCl5//tDSXVbDLQ9f1sCtf+fJY8v/9BnUU51xBSy+cc/vPnZ/vxffrHN4a1O991XPT18NV3a
/vf/5CuDr2L5k/+3n/xvX5e/5Wkqv/7+t8+iywlMe/gKoiL/15BwS/M0/deh4u8/s4/o5//2Bb9T
xaX8wyH81/OkQr1juorwnuGraf/+N8v6Y8kZJy5WSbS0cskb/zNV3HD/sBwblxP/0dnxyibItCm6
Nvz73+DG/WE6aDtN0+K8IsVa/zu54ra3BIf/kxestCsx0ii5pKay0hLOEifzL3kobTkZHTbeZCnL
7OYQShmlnLHDDHxGhK6aQZdpwwSx1xeAbTvR2j06ghw5xxW0zaC6AmpjjoL9iGMFFbhg9O43kOQZ
dOd14rvPEfDsJt30zhxl35GXqfJk45sqDnUWT9OhH8gQ3ddFZEVMxgmGum4BWyH36qUDjkqGQXNo
3CJlPRuAL2f/rm3tVbhtbIMQ59Iza5AgZhjvTJ9vmsl8XnjZY5NiB+CECQv+ck0tCmHT6/Pz0JYR
p1USRD8gx1v9AjQy8mPR2AUyx85ncmmhCh9woGUOCJ1umFxm8ukYMc2OTVIuDLRiJAWVNfbU+wn9
NTQPSoCsvvedPmkYpOSermAepQOzCJSuocti0UsG5rTYeRz1QX6PNRzqBBsiERQQAVHtd6W/HTUA
N7YYC0EUl7KCbQKn0rwFmlhPu8kqMXqwnZvor21yDgz+wmqjLE+ehypOWcjOTO2vfafo3mNT6/sZ
y6tDRwlU49jPJj05Fy4eDVJ4kzcr7AqxYw1gZjca+f98YgdKjobVAOU7UXcI7xASCVdf9cgS0VHN
WfHmzKHNsJXZfjOs0myGh+Izmt/LcnIRgvcDNUU9AZ0/OIXAmWoKiRBw1LWASNWZ3TBs8tAx3yb4
nA1bMiBQx2YCyHWvw9JFFir6or5KSaXJ36qaPezeL+ifoJ0KTDw2t177PaC7C8ljrTt8VX6cUaoi
P30ZZNSzphbc1yublWn26Ue+0W2KzIRIlAL8EneRbYGiR2akk4NnZIDinQQVyBMPrVtu21pqJoNM
5uIrUdp5exP7XtcQooInbJ0lhvfFZnfxJOVATEmPSnHqwId3yqMih28kyxehyxFzUYGGsc5pFZBe
zxE4WJ238ItDuyzOumxgwSWhSi3ES3AcqRlZisRblN7udaGNHOeZpx6AU4dig/PJsrZIL1N8Cpru
ZwV4e+yObB95d3BXxBgatWeV6B2zfgRN3s8B6aigojCPWf7k+dueud9iomwm9Zw7UzDfLSxOIJVe
Ok7HRqa4QDN/AJuS9sRd3cVmn7C46vpcsPYfTfWzCQXh80ZjKSzlQz06T4bVxg9UVYME5YDZn2Vh
Bjiv0bpyNjUODslkhKCiYa2Dqqw/KpADWFScVHTVTT9HuerPhjfUJkG9MJdXYSLGlmktMpJt6A29
nPZmiPv2TvFmSFnf19JDxFEkxR35mRGb7LQVI2PsOQn1/CPWjhyZQMZp+wGynZdojgOrXLupUTbb
gB/R3tih3Y2UQh0PPB4JJFEWGjvSRXjIGtRxWUzB0gdsc5FqYSpi06Px1yt3QrY5LwmVZ6gfrLYC
FcOpRHAaddsB9Br2dkQnVCd6tJrDBDoDZ1+hrK82Ckj57RjqBnsWeCEr/hmUS3gGIL6Ij7PCQAY+
NJ29Ymns5+9paZtAL+PE7Mu9Yp6IfsFFXcYIsjE/IBYyDyiiEbtxYhjil9mGRnp2ujLPbhNGQskW
y8XMAMFzFaK/FoEkSqpStNAtkAuMH/jRdPe0cN+g6pTSiwPUxGVvHoh3y27ByjIKxSlkXflEMsXb
qUYrf50N9Xw/O3riIKi8w4SPL9rGBSr8A+XdXoZMljR17UKHZZSEozbLu1uDmXuTvUUNu7lV1QBh
2vgef9UDdTXi9cb3/GZNvzXzKgUv62wCFY5PCTw8BHqFNWMBwS+YswYPLdXswHCoNwhyhl6NpILF
xIY4OPWVURbmQcyk063DPk789ZipLnoIvWD6gopOWisoHITOyiIR/TOsysJBAr+oGttkjAvgpbPd
1uuGCPOGAMfItCGKiaw8L1NDyi5CRRKQWQFKZn8yZlDR0wCuk0ptSg+VmmaoKfRF0a8wqcOEVsUZ
7pyY1nw9ZHH2Qt05vqdYPeF9BN2CEnHNHoypyMb5ZJTO+FRUANp2FA5yBgdMKNLenUjrXI8NfJoN
+GRRXGPtsx/rbIZ9YHsLhsVH4NssRBVSRFEyAEAfWh1KVEwWJDiwEuyNJ+pUttGtx2q4NVxCitg7
vgdJWt3W0uaIaE2aKmKQBl7Mo4/3DMEiT9PKcqXbH81eltwlZoROEHUw2m+rVFJunaysThBNUnnm
kkfuQUJSKX8yhlL1zewOvn1nTI3ZZFCfJHSHIJtKj7SrSdibeBqJrRUz7NkzanGC8SKjYVs+DKgC
zjxBdX1lkHUxvMIeNb68xE/FsYyDCD1+qLPxlGmTsUVtkOEHggtlK17QGaWeMD0cNBHXz50Tkn+9
ZhPFmqRkjgstoYjqj2acGVpZCdaTEuH5GdQHYIgipltZe34n9ROvdbpOnwYFTVFXdBHQPNciUNFi
IbOF/9Tih0FyTnhFk7J1cinYLDRMqq3PBuGYJo94a0zgyCrbRawH3/ZYVQiS1okoMwtY3YSyYW6T
kJ0Z9zmkhHFKxIFZmVS4PmOlFqmqVfAv4sE/kcvSo2pR+M4OukhE+pImoe8djMRmYNPZXqUOPbTi
YM8Y2ipfLOYxlGlu1MmPdoKoBd64WjRuSgCbsyOu01UmWS5gQF4AVJucqhSNdu/FjPFnNq/QcANn
h5CXaDOwiykaJAuptkvmURyzUveMSuJv1EFbBO2OGUqAqBkJu0LqgZGpMboT9ovmK0kAudwYaTzC
02gFjyQ59uGApZgmBKiskWZ5/1iGwDE3NeDn+Ydfm4p5qcZk46xqwrfJrHCHjEmnyx+QtzFeioCJ
WMAVue+mjltWVJWLYKewidF+EDV+cAy7PBBbDBux/SLNEUxmRMi0/Rw0oQ0YoXLqX34tcfZmvlGw
J6FAMT4CEchXrN5lvOsK3J4McUpswFz8tXMN7rYJD1Xvpv5dQuRbfYOQAEo0TAk5/VCEtzavmW23
2W4Kp9K6mmf4KI0TDdgyUr+rdoO93EV1OY7DEzqOEFlBVzbV4xQNffEdgoxi9VHNXXf899uwc/SJ
6rH4bi/d2z+aqkuj9M9f3ZZf+WNbf32155/lX//k/4/dmEMH8193Y49f9V+7seULfndjlqTnoh+j
51raa2nRV/3uxuiqXKIyl884jrBd2/5HN2brP4QnLPi/Nl05jRct3J/NmG39YUkcKZ6ryYq1Hf1v
9WLS8/4a3sK3gLHaFcLyTJPvZfn8vzRjXdvlM7bUau14Z6Iy2rXNcAkbtuDewFDZppBtHcRfjN0I
w2mvZB1jd8ryfU9ey8YqDCxZM2dyZuUskUZmeWX9K5gq2NQEDK5Sga4VqyDpcAyFwkj/cKc4IYsi
yFH+iFtezj3z4wedIA3wTq6n95XVI9stD3kbcFFDkttUJDCvjFqTdpF6KDVTRlv+sJ7RLqybtt5k
CyQyTN7nBReFbQX7tIvrEA2PauNnxp6MTf3sQHMF/kOM3KW+e85idz4okoTMdLzxR5BDtcD40dGB
VSXTn9GsHzygoRjN/HltAXRiG0BofJ88obidOZNsxW+VJclZ+XpEHn90SW7RGkeiq0rM4ZFzbWsJ
uBdCSYUXxLQ7Zko6RaXqO3QTsC99dFgYxlDgh+OB1w9kaZjKjeFtmQzWZCl/oYq6rQ3m4VAqG2pj
NjZuHr6D9si2UQe+cEb/senKVKzzQSL1tINTo/1sFWjW/cNkYCCYq686YXcBMRHKXZ/uzfxKN8OV
V8Y/vPHFwATdBMB9p+FXwh/EBZj8hItFonqi31NyqQAmQQtrk/RqBgcDtc/6Jo4PheRFNwNCiKCb
GxdVyirgCco0NLx0lu+D8Tgot8Mhv5B+YBVRr3KzlCCaupaeyevRQcrio5oUw4BTGJAeZFdjvwq9
BhQLAIjaqe21bv1gE/VofTP/p6927I8eW1BjhN+hf2fWnIC3A3OKpSrtKJWnc9l/+8I8pH340rEF
X0AojOzw5QGOyntYemKoAB0Y80+Tv2EiTRirRXKM/P5xsoabMqO0Xr4uSOP9rOa3OCZrchCSYj0X
N0P03UT6BGjgnTLn1yDDQxukW17K5LkWA/tSsCer1JAvx0RFRJcyeFqXGevbqglsLEZn33DBAtig
5TYa7y6m+q4Ce6d/GsX8MpGySy0GICEeSM3zjBs3Gk46D+5z5d44wn1VECgR5mS3EcyYZrAfw5pi
EagJXmIfN2fef+ciPGK1IQ59Zku0/Mh21j3U0MCBvu7x+95o6TzWwjm21jcMoA/m1bd5qp6D0T+V
fXMrjZ+a4LwhwJgiVfgDpRhpnFcKX1nA2Jtp4GfNZicATNfFKYP0aDeGgAsr8rCy6ymvHtoqOnb9
ieQPe5XNmEb9vLY2jYnPKBJPgdbHhPtqDVYKsW9qvUJ4e+CpXltvji4/rBgZP7Fj8Phb41O6gIKb
HHWcuaqb6y5g02r2/rtrQ5JnnRSuiTnLI1xrQACKjlQfSbZZ0ZAyNXV3USyOss76lQnmQ9dUjuJT
2f3b0PKKZW/hlxxJntJ3ZQEm0JiJQsQcIUAJB7wYpdmxgTXuaxaqNO/OtWUmL7EgpkobBS7dCap5
uLhWrPEtq/RmDGYUwVZnr1HufqCug4Qlm/Y1itMf4KUwAGKgAeC/KXr7MUrhXzXg18hkTUivva+F
JF/N6tlEedaxVlbD7CSN1+E4/qjt6aY3Uf12ZvCip6qkcsC/R1RC2tARtWHyREhpS4kS/5rDDf3y
Z5eVR8O2z9TwNw5x4jwE7h2F2cZcpP46JFlmHvh7oPd4iYsJh4Pfap2nvMh/RGTGrSgjbsncItJQ
NDz8WvXYGdx3OZM8SnBtBBv0EOBmjGsCJdmJn2EUXbF4u8YER02HT2/lt/LsV8m9p8Wx6bpfsiZT
KmD0t0omGQEb5FVQorExKmI4G9OAdh9bWyl6GPrpR6RDNs1DEG1B+azIM7sf3Y9g+c3Us14br3r1
wZ5PI7kwin/elCTtjK06OZAMuuV7cKNxy/QBMg9m9akV971bYZiJyM2JsMxHY/pQOeZa93pjquCd
fD9m9LyTSAde65TqcMykuxnsGjPc5zRjkCJrj6yQAQyJmn/0pUIKiV5vJRNClxpMkCRKgtFtRn7S
HpSm9VwRGlXPPzzjTCbkL5+UDTuRW6OjMJ3F0amW/UGuf0aZh++rqbBXzK8swrsNmSrnrI+34PUQ
m0TPbjL9HGycqUwW7iMOZms0jFW98PSnImlXo/R+hAmRByMzFqS5GwUWpXTcJzUpMrPi/FeC/nHl
F128csruBKqTk7nVh6RysJiiEKXOhDCBqxu+EpPNGYQmMAMPKJr32rfyG97bthkKjTJ2gW9mZFwV
ULgZUZVavvRqQgbTqF2uMASBz773Y+MFUNu00uCWtgzSyM8ZwnUbWXt0T3A6Mf2zCY3eqtY2to1m
fVQEv1zjKKCPrUIrYp005fe8e7expfMN1EXsPR1yPtU06wTaBG9U49PKxmcHGZQV0+Sgy+f4prvM
mCOuU5ccSbs7xrzkd4YY7+Kcp4VBhlqTBrtxelglGlSUG1eviHLGdQry3hLVo+jT59GPDkh6csgX
hOsymRxzlK9dHBDjLDnqB4Zk7pTuM59bkI5Hb7sqZhoYuNemQL414n01gihfO2RSrXqzM1eit8JN
R9ONqgv2LSJjO0BQ5zENRZzN8cY4DrGDGsVu6qNwVQ6IeEJYgJa+QURa0TNb306DZtkpf4wFmokA
bpaf6pNhOQ+5QaKw9T9IOq/uRpU0iv4i1ioyvCpLlmQFy+mF5dTkTEHBr5/NnceZvt2WZFH1hXP2
iX/ISmR706JKTpCXhRBE1qxEv4VW8QAr3WeOQVpvAZDBjAN6hABUYJqYvMVaB8wvYOk1N8az1ByQ
3EFs9k+iJMYs8vWvUvlrjAAYZyaqApzPiyiZb8zghdT5aoHqiDjDeR5QIg4oE+Xjfci2moBW7kTM
dc0c53dSEhhYSCJmSiabiRS3JBQbEDzv1EPsjepIx97KklDvqfkYAOKHRltPblXkceRy40kyHQEK
GCV0EAiyUBmpNZVpnbRM4FEHuZkVQLnC7qeAywhXGE8l83uW3D8WEF2u/b3y9LVkwEY2XjZu4r49
Q9k48C1eRA60YSWAaeb0Zk3tY64LXH+tN432lDQQ3mph7kRTrVyRY9zrOMQYaS2b3j9XCDjRGX1H
Nr98CLjzTyNtZ1+xdaAg6PfI3W5jBqoUjSMqHIL1SAdeUUM+NVMGemLCU5Jmzb2bZLDqs+ajC+ju
on+sEJ6nJmBfmv+Ekf3sJtWi9NWLPX+5NBS/y9GOPl39onrX3GiqijnGmitV9R7FMhZPZf8mMRKO
jvVoHpF6qoNSrHxA3dyExWzI1wm8ZcTg7MdU4NbSRrD7LBEKhDarwoSQ1xfOjx/prxHWVb+yH3zz
0wUEanxZVXWtvewF8RYO9BjPaK03JzAmX6JoYHS6hGt4CEX70qBYHTmzorh/qcP0QgPF168ukcR6
r/jLfxo78ingGywU4XRILLI98mRCOzF8VYLXzAQJbx78fIJf8Tul2ouqp9s0jgOe0lEHXthbWFHy
fyx6Tp2bZRtEBCwxoIhGfbNLKAx1ORs50+4TOhylS0pwETP2jY91i0GvUvg4uXbzEBn4BBBkNi1C
1BNkfLPWMqH8uZu+iFigtwEAlJbtNfx5Zj/wgdshAf0Dzm6pk/EYpSBbsHwD1lHlTzIF1C/63ml+
xyD1VmKkAOiAtDiwYpcAZPIN6tMChlmFo7LKTIzNMKn/kyCKwYIdQAI66vfq6ifC4w4ha8pIiCEe
w4+kmldWZhguWo2Dox2mcDeL7GC8EKARBy8Bdfwm11ttKYr4idzi/FTbns12gY2VDonQVw26EjtZ
OjrGdpNij4tmNaqYb1NYMVnHWqB0QAaDeVIdNjwtEj+2YuGi50Q/IU650YNq6yA/inLSNjI3CeQt
dz4cJVTBDOj9/Oi52J+dlEEXMTr0kLb8p8c2pY0GysAgxcCpiYECijm0aJMbB66zb2Coo1QiaNk1
0722xiKPWZ7/zViFNwj4hpUYxI1ukZh8cEU5EBi0nRIfqnNOWD1RqunYa1szGz+C2LCWZC7jC0UO
O+cFE0BPmkXj2iQNFcToWmWwrtb24BNxYjcQvSkFqoTFlh+wPdBmbUAizqVrfwiHXGW7KO5aGn1W
DVIJ5k4UIEOCik1/mQSieQftwBLU18IkzZSdERdZM6492W57Q4/Yfu3cuCGnMJlQzkeYoFlzgLy/
lx2bcyslQlsUA7QrvN+DbxIox67OaIaFrZUXUTGhdVX32/rWGn2KCw6cABDDEM+KO3ZVsYEmUQIZ
jZMwaVIZSWFtxDi39DzEiTX3vcD6a2XqQ7RTv3RGy8WbhmAvmLsPPdAWUcHZTvHtbfSMkPkoBKwR
wZhwSv0pybV2WZZ4igfPQmtf3gPlPkVuWe5DY7yPoszwbQE+GnVt7TiyfDJgTS2sOiYVQtVfMpTO
tuu1G2OI5OTW9K9TXTzpuGzqyKfVC/4xN3QPYPleIw9LuF0xixAIZhZ4R5in+WG5tZglLnKLfzfK
wXdkHmey1rp7GdZrQ1FK1FZ5cPh2LauiIXjIZEHHLejbBpCxGNtPwcHkGDER1ampL4Vti0XePiL/
04uqYC4iivVE/JgBpZlhZC0wruY8asDxkKww5V2hMeXBtLyMx0Vcxj69BYT8UuNbq5oY9DqGwJeT
qqi0TMNBXnnLSA4nLfGMdeLRx8OfPjQs2vohVNAENYFx0jx5hUQPzemS2u1LQUrqUjQOCya9/Idi
L172BspNGOQb0q3ZMtlDu2D5uSPyG78iWKd1HWmvIUSh2G4WkaBuGWMPlE7G8QxhevCgVciM5Wzh
+eCMIZ4uECbv6GnZPMBNoTUafzEA8SywjjJBSbGtQ93iicYnS4lFVetVcJ/y8j2H6DGr+XEuuTqD
hP6RaZ0CMZFReebh2o2wraS8LlenZ7INJsW01IC3SQfclKYFzmKwtIXtOu+NsrZ4eVdGFHKlR425
5LZc9iafjJjgdmRYGi23MpFOYiePGRkk/mihQikZ5FN0WqpAc6T/DdJPV9WIrpXWlLF+Ab2EsJss
NA1uoeapDcyLEe76xn3PVfVPsPaA4cbiqzI61L8AapkmEf+XYOjxnY8MUEU+2oe8fnX8/t3pg/yp
yQbGxXZ5TiqVIVgEIJVVTNMr/Gtsub4oy8oiYHNmMGAAVPyT2CTdZ8MjsExqbIbuK5IuLpZwX/4b
SnTDjJOKsWo4NDFdo+0KeD5oBogWLNbQcx4ehvN1Njn2IoefhqGGHxnrHvgsfhGIZA+oVq9GU/65
09EV5Y6jFpGZjTvL7vtwjRfmqZcNibrN0q9SkCIDE+3C7XZG176a8YgzNgPQ4QyHyE//oggJYgxb
e9kIBJltxJAimvSF6YdfgliMAFJG9db5CalHof/Q0+5n1CGjTzz/IKsRN0TtZyuJOPSH0FlEq1pj
CCOws3Nsx3zJbG1lO5nDzyvgR165e3nk9eBNGiRsNPqPGLNv9qliiSjhN/WjtWVqfCko4jnThm2t
80w3MkVbVe6ciONramlc9MrB5snfcm2bqyDhrILD+CF9e9vnNmkgM4wE19+nXyN5mhFrZfZp1taH
mV67yXqjSHeXQ9j8Dknz0OHVLxjdPwD+NKbNQZGrPxSNOElqf5GaCS1MfY+k85yL5F9niO8BuDHA
wZ6OvvgxMMIW2IBM02RhbcABIusPobv9Y4UGlZJ4wTR4k+y64pJSPimCXVmLZVVi1k5sDRlCbW39
sr2DHH4TDXuA//67MS++G0t/F5zv5Px5m0KYnGikvxDWFO4U2/2locGPzTxr5yU0XKWWMY2FcY7v
oXJx7e4ZdwJWxoJskkCCP430vibh66DGad1aqyqSxtFjmBKYq4ml2TIIuVjdYVNg1qZe9CVX54r9
7Gsdd9ty6gDt61B4Yr7w1IZYWsLpIwYRXareXrvlW006Fto2bOz5cIUDgj5TSFLK63uShd+icz7Z
9j0PUKWqVgJLLIf/AIZLjW5voZKq3JJiPA9YwTa0P6IweLr60EBSnP7EtBZj6OHc0e9+CasWlANL
SOxugWAqpyRRaGSWroRALuwlkG2Nn75tP1G5IOQmZgHwNR18JuODPjJcK0aQEi0oRcMB3TvK79Zh
dKiMqltbNYk9rnlkub4KWxOwE1c/0Cciw4ZmX+XhuS23gunkNEwrxvybav5zWxPfAdRGY5QvVVft
IlFsPWxImB7Z1ujS3pZ90jKEn1ZUQSyPA3wN/B5s7np/AMNL4tzAEPERtdYj7wAW+IxLlxXhlEDy
uS/IAlwg1v1ovOTDHb8Ahr5Ley0R2q5Ebpdk20cMr5lAD5HzUooEmJQHKlBzmAgaHfOykKvTIlwv
LXz6qoanPPL/ZWX+Vbf9IWRcEUwlN1TEL2M05cpQ5jc5TtnS0DmCe7DbOuh7qioFGdld4Z0hYKmm
Oe2MamE3xTUj9A6L/iITHAXSw7Cm+93eNTtjVRbjwU79wwTNEN3kANU1yD86K9wA0y2JTzOXrUmt
jHmqRuJbPXdNd9JzrE+kEqQdYaQF1zva5A6FDBpTFMndMsW5xp21IXXrd/TjV9nyYnugV8uGu21u
4aO9XeKUsWZalN4+abI3t0HmMUZGKaFKHIKaxgPXKesyoRfaMIRh1sjgourZFoB+/tIy55q5UXfQ
oWIPE0YCL4MqhuX1N1EMjSoHk1rXgBoqK/GJuOOBUEqu8qbFz51xxAOYM0kZpOaY1bRNR4VHiGwA
Qjbu8XU0qTqbRPEs20B/yb251CsJGQamCBhankeV2pBw2Z+0b44IbyplzmLUZAXymfME6IuyLspl
OaTA9nssXB41FN3CFgtvRCbtyho1nJwtCIGqOAsXLV0QJ/WGL9RKTairMnJ5nRhAQ1zIYhWkMJzJ
yttoNndw61rPgAriRT2SgtMn0Ru5QasssL4ysDwLVutMFYbko9PTL3bY+lpN2qOz2YdUZkf4MKBc
XjsrWj1K1lIVH6imrqptqJcd21jLFoJqUaR7Ts5XxhW1Z8nDJG3ApsB4iEIimMIV/RJnXbIFCk11
asf3orK+R4gESxt6+Kbs8Yq4vcahNOGadxo7W0Wmv+sc+w9TX0bvhnjbyOkVvQi+tTEWRA/gzYJN
xKQa4iKU9zk3gk6mgEWAx15B0AnrV9GAM0xbPvsAx+6To/3GdbgtwCouho4pgJEUK9MbHFDx2aXz
u++YzRrwkl2UMT8cEUMzVyibJUjBfI3D721MHYK1u3YR2cOwtrKCVcpI8I9PJ2nr1cHIcwOC2Ecc
y1M6DNY2CHLk7qxJ2I3zsduZQJ5Q/gbaV5NeYrheyBZLKwWph9slI7UHl7nBQskiUsiJke57U7wx
T63HCMyfgt9pcs81EOB9lL519RyVGhPqgshhYZuNyZEdHQum9LSXgq26FpJNNZKw5yBMtmVNxmGo
f+asBUfJVLKIo3Ipq/Ql0fxLoA2PYXBe007MO7YcrkkM26IgvQFKvtrY8PkgFB84V9RI4JPlrpUh
u7VpVlSEdfIT2BEpCx8tOwLR4J60cSrnjflPBd23HoBqCbxyZZZE2UchJz6WkojxjS2WovaPFgo2
rrT+zaLUpXSwrkPNm9Lmr7eNHhJZEGZXhHl44eFdzwqRKuncPbJG/N7MCC2fXJk6izc6YnbPZJMV
jC4w/bqcgT3wgqB9KwrxVqeB8BLEBiMUNOL5VmFDdk6jioMBxyiSoMz75sevxg98JMkKKY7FHpRp
bGKIrWf5MYzqYd+DaCZzID9zNP8zKvQKIvhEPRHifGLWyt7+j/pNryCOc0npyzBsv6YKVL7K5Uta
R3/pNOxUWnz4LsITCuZoXVlMV5QHmyDPA+AE11EOH1WdR7uxGd1ZjLZDtUDoHZT0g+N/uUQNeHDI
npLBPSKF+Uyx8NO2pHxQTgdsM6PI8nzoLC5PIbI+g74hVxsaxXUJoG/VegfdxKaUu/coeyo4tBvB
p1UMnYFvEphGRTE1wjICiBgzshs/GtcCX1ekLctNn/vWMJ6sYHhJp+jP92Owt3MWdVXx0DUOSxyi
cL4TiEqbdhBv3IjDOnX44RhaL3nV7LRpwoakJV8Bt9qGyMZ/qHTJEJp0BjotqcguWcVLadYaATTN
2R2jHywL6Ip6fgpQiavrlAqIJ4YSNGY7WYfali554krHFeIfcWGziaATZloBdKtPjJuPRGahasjt
MhWLqP1xNP+lkf4l6x2GPGV6NFhz4VHZ9uFJE2Oxluxy11HWn4B8viKa15cB3Tu5eGKNnFIuXBsE
ZIBgjiVDzyS3hcOeat3ScDpmgBDOdMP7DIz0rcbNcq6q5jWJ8NQiHFh6sWcuqDQ+Ulv/s0ruEGov
bmLuN5cRdjYQg4Htyacjqw8ATp9hFDoH7sZtEdGFyVxAZWLDYSBQSwUBXVkxjzutdWc2pHWlOJWz
ttkFXkpTZ1YwOr2JB6HOfnEHfRKEUhWMDg0cjQjIjuRtYTVMZY7ctP8s63VLHlnUWeUfUtwFfm4G
y/UiM6+uS1oQw9jmSJ+66BDdrJOAaNsw+i5N/D6sIDa+a/1EhblHJn7CmQN/rwfRCAcJQyEbRlR1
LRQri2fJzR4mLphlW/fJZ9hklPxizg+XVrYRSYhfyMREjmpIpYSZUyauq3nmZagRAZNexivPAiUX
k5Fd6/426qrpUFrVxsG5CRXZWuUdj683GZvasBgJplcIGe41IVMwzTYQ3Y72NN5cR8+3M/Fxmtsw
49vmwN8kETOucKz48ECyLVuNumVwEhRWXfdLehZPjz0ASMucEwkwwE2zHjQDxDIrtsxFrzn1IerD
btsH5VkFaJEFTPY867uVH9jMJ5UbTAerDb89ohgIP9U+CGSDe6FFK9tu6xW6zU+YsKKGbR8rjQhd
lbCn6cl9i8cBOANt8DqZWH92mPOKwjtyMi5IdO+2tA57pBAlLD7XIW/B6NfYK0OQb4XhPHRwyaAL
4xvKPmc5EH5S3nNfRquhYrXYqIFYkpDt5Rw4FHQnfL9QP7xIr9Zhhl2rt8kSTBqzIi9Z7rJwxPsV
2OauUMKjDWUaK6WrPZXKuKYI7+CbZmA+Y9ixvK1h7aM7ROBGQY+aEp+wcYqrQVxQ6NmcnenEZywf
tPnkqLRH05YJgytO86myt8Kv+R3yhLHDWqLAMoj4yLOVNIuvTLNQb5FkiAt0PQFaQdr7mnnOPrMa
CQVpSLdJYgBk5DrzcqbAZFvs0zJ5LYzWWSITr2cNObkkmTusDN/7rBxvOHLBw5CYBSISWHiX1VjL
uxjwnY1YUFRLt2+cFTCKzyIH4p8KCh3bTjGH2fsmmsA+eUNyCOEJVLaBJidz3mJifkMXHswUufs+
I6m1hL209qzRX01SZwZhkxASFvzbwPVQqqVb8oepAxiIITU3urrfRhMsb97vv5SN2SSBEEm8h2x+
84fut9h6axLd/I4oeiPHzxb5/BJ0hfgHv3CwMBv5XhUFansx3V0PvCJKn1e/huVliOrcB8WFc+8d
mRQ3pMdC0BkgWYv6UOv2vYLJD7O5/uca2CZt4lkHMXx1xbgrphrwrI8YJCzHP5t/E3OnAA6izYte
V1Q7YWavuWRP2Tr6j1Ezcndq8Ww19WtK/bsyM3enyUkw0PGORszXsbBboLoT7whwZb7BQU0UIuk5
dS5Jf0OFyxCV66x3XwuPE1cLtEcpVL/sQYsuBoyf5DSptMkA2vrZPugObadIPyuD5J67+lE42nOd
+X/emI/73p9iBBQkK2TDT+BogM7h3lZi1+e0LYHYZpgieGnDIXC6a1S2h8qgbVJAfPbd4MAyGolZ
gMGxGsHSECpVYyeX05ooWTp/DWH5WBXXXsXkIbT6wHNC7oueth+u1zokGBnJCrIroabVibLr137V
g4HkSsvde1Xz1jnsdmzu+kWcwqpwOAwwgVBNueUp6YIvA2DSinnnTvqDXBUq/q46/zf1cNXYuOmb
erqXGkhCW73JXM18GK6rrGQlzXGzGkT6G7L/0uLpL2jjaS85tlc9hFMTM2+J++8pNYcLJutZEGQz
as2m74g+1SsZtGBfvtRDwj2U6s0K+XqyGL1mfmgDHtooXRrYHliGFuEmo+5aCGuKj72JCaNGXtzo
xA07jffUMIIICv2LBJyJWLISw9obSi5E6tsgrKu9ggu3mreVyD13PM/zMjM6BA1LdOCm6WaC8cmN
mjFyGtJbJs1d3OJP5cY854KLxyi6YOsLQLMW0ZURqhVP178ojVi+TyNjiZ0y4EKRFtCCAIk+Gk7A
ml6UtS2OweA/MjDUYBGIVdf473pZEXOATZYEgQMsukU2jSs37XctuOhVGkKnlGwtj5MJdwmUz0td
2qB12ZEvcXRgp6wGa2cHN4moLmwUmYICwJFDcsHMPFKeIj9QnsEmIOFx7i5S9qEZ3ssBk6xn+L9Z
k+64pndTMCHQsyGhB+NdFvo/QZUITfS5N1n+hnV8zZryUcd4gsyGrj5OJeh+vdtxMJ1Egp286Bns
Ksh9Ato48qBXO6ooXPGssMtnx38mpOl3TNDPjT7/ReUHCkC4iRaZpLsF45ma1Yme9moRS5jjiWnU
B+1V2EO5d8vukNhwjHsbInxHg5g0+h9GJuDXRn11KhevhAGwqerVmkSHQz7Mo1ytM0npNN1VgNth
TcNzxAlPt+7DHpB0x34d1KiKinaThfgm4ikH/mDRVsyqpGiUxNEDnkpNdbdYVCbhj2Mkn5UYiYbN
gFmFQUuONoOoXgbFIU7pEpVs10Yf1zc7KXbwzf9Mv8i/ifK6uYUUv3Yp9y62o5Y7+ppRS1I5DwUZ
jQj8lYDcEV7YI5S7mK6Dr65LAwo05LWLzT2S4Fcj5+s7amj5xVBAbx2Tr1rLrqqgYXeqmX1gk9RW
K9tcM7Fjpz9duuxSYC16knX9jVRtZWSejaeOibcDTDtW9j7W3eY8y8sC8zNIpx7/OO2Ukv2XV6m3
wtVJJGVqvEg5TbetA4uy7NA7O8TMTBWTnXbi+Y0ruLmcyOSrVdrGT+SLnsJj7Dm89wFPoAra9Dlm
Q49PLFyREc/gZSJ7m5GI6/aYX2EMMzvMVszy5Jce0M+y6/V8tRWyPhV51D65FoBibEYZ4d9SOwRt
C5WbIMdlxZ52j0nY7HH1F5fMccoV46bxaUIMzXAt/WrdnsvLCn7jwPwnjfp1PsmwbY+jwJ1mkg0z
hNk3EgBZ94zYKb4YaG+IrIjYBI7YC1qT+BO4lh7v1M9O3sAIexT1l1uyAYqFN+48moXRaKZtPTk4
bXr5gZkHFXyQFGejt7aNTWhx0f4UhliXqcNKzpN4aOjvOijWHkOFJanUT5j6NqPefyFWmne6bPEk
qh3gqNU6192C9X3DB5GxMiYveROa8bntjcWEUe1Yly3A9bxZs9XnnEh2MfC7TV56SJSK/JxVtbdt
nALA1fCwRLZDh8iXPDSp56joQKszR28eFpcAERKkA3Z2eCvD+mO0n4uhn/3mqO2oN49YgWBuIOmt
zJ1RMQD2KzWt8oGhZ4U67yjt+liPHNkYVQgzbDRGUZRyMIiPXoc4rPE0tL0Q15yIMWw6EumANweR
GTsrTcUH5fsb0quMgxdPu66ZFwXxvBGY9YEhuWe6YLte23QQTT8uYJre6hTBC0ZFjh4c+W7kXoHw
7jLNPVmD2KPdIn/OPbWkfnO7jE+tmkEGSJYCxEJxam0Mp/Jorl3KtxG5SVJGv73cNfKaJekpZ+So
CbRAKvVAqsJJDJmMJIw7anYbQWDRR4cvKt2OlAAoUMg3xKrlLRzP+kIIqhMR+JNUHcyWgQRl+EYo
TljkDPJhJPnFN9Tv/CIDTCuOm16ySn8zreA+euEL6KD5woV2PF1hor1Enf/oLe/ojOG+JD44LaKX
zPrnjxJGa3Sz4vGh9OjVzAKAzfZdabgtyEWrvXMWEylcOMeguzNu2KspvQS6d058zAap+TS1+hPD
370WspVw6ScaZxfJ9CLmK8XghQ6tDv31qwluDdQgj8kCsYbPWoh7M0jfNcdY60zwRoe1L3R8ZyCw
tzjg8+NyepCW943NCuNdw75DM3F5hjx/cU3LGkVUM5a8lebOTthm+j13ZlSSMtpG2oky+8VU4RbP
5HedjaQ17wI3471S786oIQZAezr/90ZLrsqSd5KRGXaDrNCfajhnZr+psu8kCz65U/45aYpfypKv
Thw+IxBh6eAWCIfKJyy+cAF4WDGubGuBWa8aT+AGblVakjIIwn3c2z6BCJj/JQo55Z+o4pzme7Cf
NIwd0FvPVh2u+9kxak3o1KatUt0ywmvqx+3R4DiOsG8terPA3acd6dhSS79kFhZaPzs4TfRWVtOr
n0zHHr5mWqt/rmt8g1M7tR2ddGzeKa2b6aky1S4U/M2wfPKbgHQv68+elZqafVRewmRavQ2edtPK
8cB7A/IERwMCzKlNu6ewWmXivY/FpW5TErIt5yNIo7eo6r7S7mxaww3BzFdOvwdP4+xW6W36mKYC
Kmb1LKMNQYbLDJ69yYfCI4hRGr5IR78BrL30w9cxRI6Q9LcYJxZR7lfXE9sJHlk9K2fCjdsFFbLb
Fv5JvI2Dfd3J01SB9uz6je2PhMIM+0CRThOinHNrjNRXlyKqAx5sygadyXSImGSSd7oFg7LKvoiE
PnMTrgUJk3M2amVEXyPDAKLXnbWwJaM3/Y0V/wX2MJP06W6b3hpS2K4e+3uiG5e21h6aw9iNzQd/
/ubZ45tHE6bxa1Sqf/jjxSfXrhzNN50Hcn4A0ao9S6NdO0a6yYL+ZrjjWwGqRTn//3MfsVRwkF1+
VEb9YT9LK7z6RXEpxuRGAulrm8bnPiUdypd3upHlYCDA8dxjo7fQeOUtKoB7d8GVCCdAbySGsoFC
+At68qGl4k0ka8uRJxGKiygQyGfzmsY5Yhu/YQ3CZ9Gf0XGd55wUU5It2Gh3aUa3qPHPIvM+5mPE
6x2WGRiQePUKf2sVP+Ihus0nie+plW5Ccl95zvtQXcImfcWfTr78hrSiVnWPFvoaIpNxGfJoUAdn
w3ksL63en9DWe+3FLh40MachLlcNU6fUUROSHUYODZTQ8SigIXdpclEyudXaePhP1JfErzi0L5Eu
z7X0PhpmZl7V7nWLZ4oVZHTRnrNp4+rgAOR4m4+5+T9lt/XCBuhh9v2jRhqSDfYJ98itbnOcxajK
RXxzUIyFffhaNe8Y8M66w8nYxW9skC+yd8/ET74mvnWy6t9MynMEhLCHHVeY2C95Y20b3UzNepCU
7uTaeX49/vx59swpqcqKYTb/H8yeNdOQXYbyngXR0Uy+orE5dKN/jtr41UzCc95yRvOjbN5B4hDD
UJ2nKTkFjvlmK3nGXHuffwHzv5+b5Cn1W8cMbyiJntChPQZTvdUxEEYuuqBL3s0RdIqD1phb7zN2
nA/bHu7zN0rvvZNyf8Yqu9A037rceoYWc/NQ2Pt5ThXY32j+aT5QHfHli+HuJ8yp3UBdTU/ehMfP
ks55/rPMCnZ189UQeDC/cBxlb9BurvObmqz4QvvWGvXWHPHrdsNLIuUdhe7Hf5eOcD8MY6CEZTEc
vSINvceu+0GK4M1u1kCLLqMsv4tGHVwjuDeDsY28fq0zuWb6N8KCF1r9GU0SbfKvmfSbHFM2OZOz
qe0tJx7V645kCX3MTxSf1VmX+lvfDy+Z3CZ9cjb08amqr63Z34fG+nbj4kIldWc3cLOnZCcDsRnR
T/33tRH9Y/4lh8QFFCTnTUxwPUt78qvujqbnfZr6W6KJNyQ1HyVwGeXmlzqzPpBrbBXpBHwzuSCI
Th+Dh1Hml5wHdL4nByvfzv6ElCeySoZr0PUvsotvdvjXcyTDlYR2ZR88gb2Iv8bi87/rFVDEixTd
eQAGqZewm+Nwq+r02zLTz+bNm4A+bIIkeDT5P5zdOGv7u6W0axS053jgp9uSNBbvPIv7WGy1JKLU
/PJcr78Ty/QueeQ0yzk247P0+4fWKNCHh5JFG5l3cxkyv6z/fo0+atAWSxLuzDXKWn4+f+AHr/+9
Tsc4aP1LOInfqA5vDBCo8z7nd+F0xTsn8NVyDuTJn1ni31UYviRW+m5E4i3nS9EoB7W3fHQywDAy
PQ1IZvxV1rYPyzWeZwJ6PS8YIU3elSee8miDwH3nNfwNlxrLdFCNFBvBH7vlwwqjx3x5GcbcZa3N
pvjuqvZHz0njoH9y6KhYHoWvZm6DBiYmxtRurSrA7g1Eb4LsQ0qct9scgpPrOxtTE6eaEGfbD3eA
o7ZAzBcuHXti4zR1tReEFfvcLZ9YfxxtHVavBgUyyqkq0+t8szc+vLak/YkIHSljdzs4hIxriKY0
3XoO7AaCfH4y3dnJ0pWXoXgfEv1XZtqcIsSxWL0oq/i2G/Wam+5fO/TPefasNP/mBNFWOOaCiKSX
xOC0JTqkMj3CbPQFsKFeD2/2iCm+MFeB4+6AmrzLsdxNtdqP3gBCLFnkxA8iOMd/pvvVDmK8qxh5
yWnnIS5Cx7INOgvgGX8BqZMLHq22jeVqRF4ZByNnA3AVXx6nrLiY4Tz6co64zkHEdscx2Teu3KLP
fhYs8lS2iS5cEvGZAeoOU+oRs89Ruf26Y1DdiacYpkkQ2QhUfyvCuGCb3DL7jac+fib0yaIebtGm
eE54BG/11IU9Quhh3Yh6K4xxD2xhLRhLjkTd5ONrGMbHocyXTOrOs/wv8IhK7IIXPWCBbOSopfAu
Zqum/mOHSnlpr4aQEgatpxDg8GNxUOgtKhSeZao28+c8V5TIEoUfHtG1H0pcMwZ8VDZ3B7tP4fxv
Y8/+Tvz25uD7l8l4xWyA5LXa+jZnGovwvnomg+7iIULEH8YyZ0LVGfFKQlYJ6CSWloOQqP8BK3E0
Ek4k2T/Krr+bIPAzMlUqv50FzeTsmMkVBM2l5sel7/mogS6mMmi0eFup8QQ0fjdZKMSe3Q9gOKin
oTMx2lKO/2eB+7OZTWDG3o4M0EoMSb7/6x7nwjWE4QE9Y2twnPXiL2m946yu7Nxt4p8MG2mOE+07
BVWPJSU6DUYJwRIKw8YgckObXyX/fy0JAiTuqYYeZVRq1fdXmafLzoVHnRdLvePrxYsJ8YmkxqPw
RlRDkGDQ6Gr0+oT57VQ4bPhXlw4ZK8aGROh9PMaMsL2DqRW7SJ9OPcPboPX2mKSAkLejsTZca9ON
WIJSJjMgpEF/ZCvIyEm/9qAtNsG4sljRBGCf3VBbVso7hCRULy0YZWm/L//H3pksN46lWfpVymKP
aMyDWWUuSAwkRYoa3SVtYJK7HPM84+nrg0d0pUTJxMqubW8y0l0uXuICuNN/zndIrcAgtpthoylV
6DVQIiRt2gxhum2lwlEnF7TrCoWpk1QydUVkh42jzrFLTKHOCVLJknQQf5rswTVeoJ5L8ltm7p8K
EleUAjynSF0txTGnG1M9LD3A/1vWy8tdyAKVw39yiqbZpqR3YxrjNyFpPMMSDxbglMIZRWsXzZrL
qQKc3DS66YdwIygEvmflYx4uW7XwOkvUx9i/iZEy9YW6Mzr5+3j0jfEKZf8jBH58ai9lDwjEdA3x
QuPVn4vpUDfjHVqyvRlkVz3qghIWSlJ+T6t0G8eNtzwFqSgcGG9iLEI/Bp2jGk1Gl6NO1wjkKVKz
5Vkqo/piHYFsyfNtseRMCmu3THjgznbE9TkBzNM64cB+ENzBrz0SDvFr3UD0o6ITZwcM8N/UQT6K
TXRpmMk6rsYfvmhRWJ52Et+afFJVMSgxZ+zQNbvG2iKxXSXoeoPDA8/tsfKHWwomV1IiMATCQS8J
ARXUNRrcVc7opODYWZamFdEU2gytlnWoprnLj5nRl8CErUHwoIT9JTMYTUEwTTgwpkHFQchGgT8T
1uzh3acgPbg9kXl6vClV4cCOZEUEgO9kcDxRRVyO+uyho3bqcnRh32yYgRylhzkbEHVNf7W+Q5KP
LRAvtvz1TGcLhu/xal5SS+8ZDBbJuT69LJqKCSEjvmBvmQgh+19PfXY1NSrYbc0drfBC4LwvvOZE
YDepx4CggqJAwt+YlwREbqBSHmGbHmWz9kTf8uLwtqSCS96DBjN7CJyWAyu464N/nCd2g1rpwRfx
CKZ/LJXgumTai+otmKA9Ak9O0MgPC8xtLgRezY+a8iDTq+R6rQWdoZUMDomsDZxTdo8wVCEFqhFq
0m97R8l0sK0EDmcqp1sDwS+EfokoWMdwHy+IZJBM87TRB83GtvcNXicuod4lR4kCpGCzY7Fjy4AB
kX2P5mTXqShFXpaHyqysXYUgWta25pgdAOJ7KnKUeNJfF6YtWdPBCGE+LzekEri/d4dqexuwlUlS
5aEqxYs2Cj1BevT9cKsOuVNqnOPJ+4lHJWeTaOJwJmUw0wTyH6kA1ekh1fNNtRWh/moyDmRV2ygC
I0zXu/xitoFk4jQMOwYBaqiZtkZmeVllggMlsPtXfJkKjmDQebAD8Rr+7nLaagir9ynKcbZoAw7G
OmovX/I30DO2vCXEhWflqePvlCT0RiyVHFC7xAphiWIRwH/jyHdkElDN4jFVfFcvzO0oBNeyqhwb
iDJQeEEsdvsKzyEnZGvGVioIkGZUlTnufsll7ODwj+FCq0SFuFjyOpGjhNJdBua+6zekDbCHpE+q
i99jtchNt0QPjAyFIA0Ie+90IRra8ndvTDHc4ILoJD3ca4Shq33kCYa+bYNhY5oolKLOVXuRGGvj
MsnTXSL39yVlOBIAt4bcbRO2ypj0ma7li9BXUQyTrkwEng8hCU+4O+XaZUppHK3ivol6N2zmn21d
8+/g50/R9+VJTppo8dgc5xJuSilc6xZrLRUhLcqVpg73c89Dl8sOtesNirGVFJQXcvMgD5Sq+oYQ
39LOwheDfR3kgVT0QWFd5GXuop/2OEmylxtdGUg3ogzmUr5Lr2fWJEl6F5QSRUX1KAqKgwBqZ9Sm
Vxb9ZW6kO1gDm3oSPT/Cq+abNmyAi6qqj0i7j356qIviKorybRxluywYb8uETQ9gkjGytrWabtHL
7okks2OFlhDZzPg6U6QVIrdhRJMqzyRDEC+sseSGEdtOxXYi+nrdpKi21Er9ST6o4qEwKuKSdCvO
yXLtqo6hoKa9f6/IArr9UmncC380Q0eZSwrEBC0OsJf/P6cRRsdXZJDdc/Yc/XgHavz9G3+hQQRD
+9MyRBECorIQOGTt/6JBBMP8U9FNUwOXZKiirLxhg4AN0WRNgnshmTJmJ5Hf+psNIul/WgAl4DSq
iCLRpUn/FqcR8Me/KI3gSAyd7yDJpqyZJqzGheL4BgyS6h1wdEjyTkZxs651aATd+k1vXP31Yf+B
wvgKPFbb/OOP9+yRj03I75so02CMZpMFQ1xClsiQvGQ3Y3/sOcP8uiH65MO1mCLRQgs6RadT3zc0
iAb5YwnX0hM41DNDtTGeUhwc/7tmYL287TJVGdAjSTPXE1z1OUp66hOJ+vR1I9J7YuvvXjN0qvAi
j44oaupJK2MTw+wOxNAVLsgT+kmlyM4vCKdxy0t0vJ5xpu/kBcd58iAYBss84LAw6KiZvL8qXelh
YpVW6JKw9I29DGg4O4YHtsLe6KlXhA6v+28yAY3rch3YhYN47Osrlj95TkxZJ8dZ0k2d3JGlR948
ioIsVP3iZ3bjbWsrbuki9dvUL/Mqd5GVOr6Nr9+ttsazstZ26HU31Sb2Wk+w5cuvv8knz9G7L8Lb
//aLZIPMet0k4KrCpTBEZLNdG0AAv25EWj7lpMPftbJ8izeXm/XpSGbrotD2gk2yY4E3rGtnXhP4
bYfXpqPfC/szTZ67sBMKkNBTd8YfH7r6AfXxGrzBcFl4+hZiy7q90S+G29A592BJy+v94TpNGdys
pumSapzeViOScq1sQ3dYi2vss+tq3W9I/PWwLXrNmXdT/qQ1SzR1kVdHUSzGtPe9KgiaMvqAH93G
SS7ldXPJGYYXX3XXSHFvEsyiFLhs8DBecuzuzE3k+mfu6ye31VpGH9nUGLpV/eS2Ngbp1yH1Dres
7siWaZXD1zfxk3toyWSQorkWTUv93d1vH5sCg2sXm5jdRAT7w904PutTfOZd/LQRYLEm04KuU8Z7
34t5Pcul0BNToA39I0RIRyxZ6GemvPv6Yj52lqFqhm7wZDDb6SoErLfvAJhO4HdJDWG3Ei5SmYEm
x2rwb7fBRKqIKGlxFKA7e99GqUqWqYxy7EYEEcLpQ9NLJsOZRj55yg0Nm48BkpkPxFP6vpUixW4Z
yD7plUd5DSre5jjzAr+iqzjlfeh9fUkfb8/SmKnr3CCLnjuZ6GY9TSwCtGM3tH7U7WIBvyz616/b
+DgaMxtIFgsDQ2FUPn2ORzijI0dEMcqSp4gkI07JTeVX0upnem75ru+HB9rRDNFgylN5Z06GhxHG
P+icIXaDkgO45qUaUW/HTxijzeTu60v6ZE6lLUNlqaNIqqhoJ201bWuGSk1bi4vc42AAs2LHDm6F
a/FGd6cNyKozTX7yhGus4SxZswwFUvfJrbKitoE1oceMfphd180aUNcW++rK8pQ1GDXv7CB/rsWT
EVCT8S3UMS1OO3kHGiJ+JKLUztaLHM8hU3b3Pxjjl/f09Ca+vcqT91idFb3UU4MoBBE/kKDp39HA
eeVc2qFJ8Bt2S43I5+ICtYVr1L0by3hQk3CObRHZLgkk3brI+7s0kLw0UW/8wbixmpAa39d340zX
qCdI8jDsotoa6RofxlAfUf09ft2A9NmbqciyokPRZjm1LNvfDmgGA0Ro5XQEMuFwjdtBsoWXZBfa
hlPsm31111os3uIz48Fn76rCW7rI/i1ZX0CCb1uN9Kmp0OZyXbWxJusV2Jy1HgmnHoLQ/voKP5lg
DYrmomEomkgG1OlwGlocF1LAXK6w3Cu30WXr+k/GA8dEK/L/9stJsKeuWKChmXCCdezk63NTrPzZ
mPH2O3wYbNWQ0BmuN94GGyIq1vS2B/S6XOWsWTEzr5v9sLe+4bDnvMxdXje+l7FDv35Nvq5y5rH6
dFx5+31OxhWsWV2cDXyf9sG8BsbhYem66H+vVgsWOabz9T349DF+cwuWn79ZAuitOqk6Ac9uUKUI
ZTE3Adn5uolP57O3l3TyIE8aXiiQ0ksXm7vc9bfBFuvKCoO7jeLqzJrpbGsnC1M5kCroAHny9xoR
dTmktjUI+h3MqiMEva+v7lwHngzK2DjazDKjBBf6oaBmXZ/bvLFH+2xEfHOPTkZhSahUSaWuA01s
iUY2+8zTiWK9yHPfBxIwIBvQ7mVRZKMVEsk0zOpOBcJmyx3JnqhrEVmHzcZqKYfUY3RRzTAE0WZr
cg62LlqravFA5RbpiRI4pD4Hq15TnZrotyTiBApIHUmE6fzatcGuRP/Hxp26iYT8eQRxQSluzULp
CqMC7J2YUyo0DXZk5DAZidWqJt0DGfUECn5axxF1Hrm+TQ3MSAtKUszGy2G2nsZwvNZG8hmazHJG
Iw/dIMPh0+X1lt3xRgSWLNRgtQg/4Tg6tnHAY1WkVK0lV0apA7jyQ5sjd3getQhXLzT9tYjdCnFf
8wCV/R5E1S029xYwT/2ScUK2BqDxrdUySlT6N7MqXVGYH0AXC7ZgUR2CYImOhMNvcph/DZZRrisZ
4bOBc80erOZab2VqoxqovF7Ged7hme9D2cGBfpRDyDWNBlTPaAhTwsV0mQzarkoxgXNgxrmbadkW
2NHAGvazFm1bg0PY1LALQ9apQwLmqJI5s2MAzWiqn+Ikr9e4HbdpEb6wggObFkwiHNCZ+lpjQKAD
WJFAh0fEIrCt94NbIRDuhzJ8lQL5RxOJJN3XhKoLBgry3L9QMsMr88mZeglypGSuFCm8HCRsg00K
k7/wD1YxuUrWbrU46rwkRlue9uJOMiALtrUeEqQQkC4mHRutfUkywoPSMd/PlMlSy2R5YIzXkLoz
J1Rhj+QAD9aYskwiDRdDyACzaJywWYaJdd/I5O7JMOtrBbkTPoe1bwiOGcboIMvueszaX7kYPupk
JBwQOG9IfVLtIrR8Vy0owowJxwuFlIEPAZhQF+pdHVmxTQqzm8kQU1CKxTkRUSqOcXzAl/iGZ3cM
lWdkI+0hkaULvzBeCK4Noc30t9ncau4UB9N2IhN8P+bqQ9Im3yYfrlgWQeJi70kkQzhsmk791Vuc
JWekxjvwCzBpVMh2gbgfRWhd6BO9MlF20yw+ikX5i4ACvEMiyvmOm0A2HxKunFjmRjEu6qC8FPh7
bKXgUTifLZTpSpXHH3pMpJGgKuWKnHBPNFln1JGQbMDpENcU93fajFmiJn9+JJe5a3TAiCUOogix
WDsJD6GYwjGwknuyvnFZa55AtAKoCYxyTbXlCiuPW4KLqRV/ND201sKUc6+jxkLxVd/OEK7v23B8
TQtjdAqwQQHJF8SWG0YEdCSK6pVS6onLeyEes5aNXUdSGJZl/qcLa3nTTxpz1wTmpU6Taq21QruK
dIQUmIuwxwTmtKpBPrnTRNlXz4dHqe3kbTonyaZsjR0UDgH1Zl3BIEMvVDaoduNgcRjhTV5D/6XY
pms7a8zIeFUHi/4VntsgQngchyVDIbO3lC+yJwmgRprtRDG+BP1x08r+41AyOChzdw92eJPVw86s
1cepbh+zcPa0BC2BOg9wzPKpvA2RBOui+RoqabJFBXAL4w5MRiDcjvp0K4c9bh4TP5vR4mtS1WVg
EKLDqKXVKrRwK+uiFO1quF5uMFeB7ZdL+QbB9h6eWb4aVGtTyMo3PyxJgKpY3MY5zpEGPpCtDO1M
WVTLKHJPYPXCRnaasc9WqJERPEHHIX54KDdV2mJ+Sg7DkO6j3NqYVKKKlGh0GMKkFOCurJ50pC7E
Nz8npvGrHMrnKq0cuBGHyF82fYqyTToQluRsvfZhvDcm4btWJB4BKNcY0c3VbOQaNnCfBVEc7KtM
eVHnkUJ+2oIOSEyniXXY5wLjClrz2gvS8V5MygupmY/mbB59dT7WhXGIdROcodQewsUKPhosabXo
pkisQyx1ML+iG1HvrivKKjGKtUQIXtJZvBrT5JaxaKtSkTZI2hEXBGKTTYVrlcUjgNljZo6XOiSM
cjYv+6qhkIjRWe20mygpauq76A6EZDFJKdg3lER/KCd4J9oceXUvPQ2Zf2+W2aNWDxs9zUldSfFh
B0mwlhqFjNuGCGsYT5e56O9kiBp1neCxlJLLORweG6u+SyXtmnzkKytIjlWI6yINEIJRYZab8V4F
sgBqb3mmqob8GnBGwMM6JjLAycNI3lwSv+Rpg2MfEmJbHtXOwoKmVGvdR83b0qk22mYsetouyMNb
cnuPWs0GsxMsXAi4pQwEdCtGoQLtetM+khR+o1s1txXbw12jdktQsTgfZ0VILwDBd6AzlMxVtQCn
t45lPmjqqzYskNFNBFrXrJJYWexC0PFYJcYXopGuhlLr7UGGA4W7Y3ClAphLSFrLiviLp1gWbCOS
r0NxvGxL/ZqegysYhaBDxkjioYKihPXvviBkeRhKN9I7ypXib40ADwygY7tUItdoSKfRIb/gRy9y
E5sui+FVYIweb5bbFcV3M8CQpae4alJg3j11LAGHv4QRA6mQpSm9N7UD3vF22KlmvBt15b6cwpeJ
IcqppIATWLW4IfoUv1iK8SI2x3u5QV0y1ksAZMtOJ4jxSkI13ITAkpXScmLgmJmQoldPf+VGczUI
MB7kCi1HWI2jZ0quNeudF/o1VgLcpriv8LqPKbEC5QBJbTDFOy22Loh2vustnwphB0HZ1A9z5B8l
YfrBKz8efMRQ0hI1L0yeFKQbWS03ckoJkPX5qpPKZC2J3N2wLn/6FV6GSM5+ploF/DZKLspUjbZA
Y+GdVV4hAx/g6OvblDZbVOVX5YSPBmIkAJYFGaku+7ncMr+Juv9cg6/kHLd3mkVezqfnqxoDkDIz
IIbNcxfNt+yN9lbDBrSK++t6ViAg9vJTq82sp2OCig0LK86oa+ZuLJghVNwUtdJeERFzZ+htt23a
EtaXvqtz444Y4MwmKuK7nuFa5WDlO1hRjoMaQlIK8inzSmWy68zuWPWKZWMxs1Z9Zl0XvX4nBurP
ZCESaUBFnDSnaK7X7AyHI2orIqeg2tl+QOl3krPOlvAxo69C9q/nyMX6CaVV13FOEmW8nDL84iZo
crsFP7yJaz3z2IdeiXp/LQ94eXTrKgxwNM0zswkpfZ60PHgguJj9ZSZwDiX2uR496HoArkYIXpuo
uA6UwNwLU+oZZfNz5jgMn3J91RAS1gvaq6ajhkHzShcVMcFgWpxekriB2U0l/mIi7hmZYmxFuKSm
5r5NhtJGZAfwPJ8WhJJ8j+8SM4pV7kQdxfMyQAUpNodKRF2icWC4x24nbkJhiC6DRZGuj8Kt3IJt
yuaLeowff/cj3gsxwdwImD8Z4XQGNYI90eSyie5AIgrQHGE0bh94aMF9qGAfxU6M5guVUyK+TDMH
MIGku5qfi06otOCHhPYmMKZ0jQ+vdbsaToA5+1essK/xCL0YcCiIcS2OSW7OK1LbrsSkvmxb7BWW
MVug18BVQnq+CYXo1hdzwfZncPGdNKS4jusnEdMPXK/meQqmdtXXEOnSwSclXF6If0y3YnHnV92x
netjZyb3mYJMoS5ZguhGBGgmYiUAP2IfxbrrN/W3WkUJVQ3QEQTlXjD6cZWz4OVAUsHnoCf1KhaA
tkxQ20g/wqVX6aw0/AtZMnZprF1HxAnNLVNIAG4aH/Zh1nC9jvhC0vqA0H8XzOo+FJIX3xDxqY8G
O4nGuBIUhFlQqXc8hwxK9SGoqbkLs6vP6lOtEEeEgHheTzMqKjFFLzgbnEOISEAY9w9jY6wzFsmU
4pEjmoL8DAMTR0WID8kHFSthxpjm5rYx1W0JeojpTlTXfTnulSret7l+TCLr59ALPDKTdZ+zhfEz
wVjPafGt7BTVFhcffws9msM1Ti21GPM5EDrOnkXu0xT0AMGjfDNosUuW2n5AiOv3eFOSUCaS1Uxe
Z0lADllcJIu7RSLicY1uTL6fLVklOE2/ZXSx1m0Fx0aY6ie+4kXZRZta8e/ntrxrexaGft5dUCZT
16qvKAAHFJl7ZMiQMkXAkBGuIJGMu9XUxjOci/SA/4WocEBT9mQaT7qAzsjoRN75yeLUnBDdfZWO
yGEmYZMqM4yPBfcVV7JLpEOwxo31vQ4167tM0qlnJDEb254TLuOJJRcwGT8CgSnkyd7Q1rGOmTCI
E31NdG29zX3SZ6tehv8Vo2/CL+F1gNBAlSQbLYtvDUPUGJ7ldD+LrWuULPMmcD+gG5RQZD3NxIUZ
DELslG6rbuw3U1iiK5ym+9jqbCzeR93H4hdlmNwqRGVmVD9GffYcgtFDXVKTUJXJN1JQFGt1rsQN
iVysy9Puhz5lbHrzGTOcrr52ZeR0OLhjUIu5bDlVCS4EU6LTCEPodD2KWT2bRq/XI9ELpjz63rcW
+EVjrtdyQB6GxLoUr1XsksSssoFTZS/L9caxFlh1WVToglWmna7I0m+dLt4K9XAN48jwAk1VMdgP
m9KKjtgNgaolRXqQJfS98XICUE3iFUscOBujTFBrplcHc5GeYHl/7PS2tIUKXE+DhGUV5D6OTi2T
mTqRLM1aatwV5I9tilK/KCQmo8CM0Z6IYoBDGa7RZV4mA7R1JhSpmIwfNVCtDW8ta+wYoBAzFrgr
GFrruhWBCIl8VNYnnRsyxHlyFXeuPsL7Y8Ou2Hna3jSL0heCDQSBhMR3zgd+1Sqg1BpSTq4GB4zM
C3RqOnQVfvAMPukktO1eHokM+fqcSVpOeT6ci5sqACV0FqgsTg9mEdPHqsApGhlCNozVNWbqXeMF
98sJZe5EtvWI5dQO3PjMidqiUPmqZeXkqJscvLZpOlqGlNetwivFlZ3Iobq/hpCxV1fEMuxIeLmM
thiAj7ItbtigmujTt193wXKFX/SAclJ9qznJ8MWQ77FUuRsv8QZXdeuzJ+CfH8Eil0BlQzmPAinf
482ZqMJ+VPDZui0H7yAyljPYS82RPPGhuhu25xv8rH9V2pEUSRLRS5xcV+DHZtgxR7sUlDZNzL2F
j/R1132iEKBm+aYN+f01+WYYsoPiVJTscUJkwI7aISKIlqg0O7pCBbJGMHbmwfn0KFY3dIZbGTWI
elpLaAjqYMPNDWscErnWsWug/OShoY7pZWDC7r6+yM/68U1z0slzyrljrPgZzZXgAPTocjYe/ncN
nNyoTGDLEsFXcg35JhWvF/Tl1w18VvJ5ewUnd2noOJtADs2TF7OOAvNdhg9t9OPrRs5108nj3TPe
CbNOI3lZootlD6qd0RV8+ga9vY7lK7x5g8RurrNMWZrYRzfSPuZZ+10YbVY1h/6B3Z3pt8+KVm/b
O6kwzMkyNlZUMbToSZW/G/mDVRqckuju110nfTYEvW3opLiQW1YAZ4ULUwRXO+pevw/XiSNc1hcr
dOCO4c2DbXmqS6nqbKlGWh6v0/HvbeMnpQYDJjfpFlxlvp+czsu8zmVXsmo9GEhnXt1zz8hJySEg
FyuIB5oiIHLv+xz4QcCtz9y1T2tvby/oZEor8a77VFFjV9hYRznZ9JyMuE9EYoGw3/n29+8zPo/B
VjzrMiFYZW15JpRx0iDWIHZs5efXN/fMQ/Rb1fbmoVXbES7o0r1qO7g6aNUZIt+Mb1s8owk719DJ
MMIZZtn7PQ311YPM3jVVj6PGyelwpp1P66tv+vdUSNIIFUmRMIbcVHU4E/M1lHg5Xas5+K1sAwXT
6ACmWM/1Cuf9IhdbVATnnqWzX+NkwPEzNTJZzvF2rno7/BlcEHrlRId2RRDczt8m635neLBsPMT4
Lm6jw7mFw5lh9fcC582dTY1AleqSfuh13P/jQ59t8lI6oz/6RHNoaG97+2QQygiqlWpx6W3Shu3G
KTbDGubAvt6qa4IjQjuCWkkKCU6oVbbdSw7ZtSvxOwulBovK2dn33FN2MlRZpRwX1jKXLBOWr7XM
itUOosyuxc//9Zvz6eri7aWfjEyZIFWmuazMwHmj9eT+QjnfGmtW2/4qXoU7/UZ3vm7z3D09GaG6
pKmrbpnFjIwsYal3BfwULRiQr5v5RMu63FVU10gxdBh1J5fWA+1UE5V2MCLtoANw7jnuu8vSXV4h
aqWaB16LW7jNSVt10x1Ht+eGyc8H4399hZNLZadilNnMV7gIt/jnWfyDpXZUZ3mNVLux/dVl6oSr
lXCg5rvK3AAVw9e98IkWxVT4AoZosv34qNSAc6iWXSv+VVRvt/o6g8PCnE5sAEN072VuvlZvzjT6
8brZ7ujoryX0XB+Xj2oIooxNZuLW9uxKdmrHx0W43NgwTNcY5r1zauzlXr6fYE1VUdHVoH+x0KSc
dDSn31FtaiFYxZCToG6TWd8SrD7NXac8f31tH9cRXJKMKFteFJF06/sFUmxS4Y1UInJVr92mbr8Z
3HBzfmfx2X1DdIl2ADkhIrVTlZpp9AEyaPiV6b58QH7hlS4Dwo3GwSKC3d/bJ0rl1ebrq/tk/Wfy
0qiWJkmSyWHKycSOlXo0oU6maDAGh6NKZSM4JCi70lpy5lfh7Prv42BgaoZqSKKuofdG5P6+OzuZ
kzb0DegyiSwYKmhYIx6jMPh/eA10LkmRLINqAhf2vp1Z1JOsXZZFo1t9m5z6GDkZCqF53dzJ7l9L
23Oz5ycvgc4zSWuiihbsdHOIEz4wjGSAOcj6SH2u8ruv79XHJxHYiq5ZvF8Mcx8+vzFCJRmqAXf8
LtjkbuJJXrjJXGP7dTOfLF45GhdNhUQrBG34At533VB1CVVdnxa+jTZO4INxsywAdFf+fk7C9skl
LcpMnj86jVf5pKlCh8ZUdV3s6rjFRAmpidpe9gZn4fntSHZOpGu4+x6+vsCP0y3XxyDJAGn+tsG8
v77GzERqfD2zf31H3QhJBPXVKMPJeKahj4PU0hApv/gaRFk81TkXcDIrRI6LuzjyJN0A1bfnWG1l
6JTHpDMy/w8vFm8vqe68VIT9cn6wPJ1vVk51jnkuUIXCLQwRvGXiVW180wm+/XXnfdKMImn4mlQR
MbJ1qmzVCAyxujyEI6/8JAmE3CbY8VJ6ZiL98FyYtPCmlZO3txBiji0nrfzv8yNoyjzqzebri/nw
xppcBF4b5g9ZExkt3veZPJZprMIRcOGTkPTwKirmr69b+Dis04TMsKDwxkofRdsJ5a+4NmKYFI65
S7cYwzlc8fO15lgebpaLigrF2UH24ypvaZV61KLZVD/KuCMJGCsKp5z5eHmF4RNgDl4zrtvFVe+l
XuEo50aNTx6Md02eLGJrEARVmfbL6KT/Cq84d9xBbfq2GD7EjXqho9g8pwj98H5xlYtlyBBJDRDp
3Pe3TwScF8Y5qHvoYXCdJ8DdWdzWK3Cv5M9I2QH38/ev7+cnTwyQWhKyVdK2ZTSx75usdcpp3RiW
btXtZdI+spevP//3yde7hQ0rAGZ/vH7MWcwiy5vx5jWWWguTCyFenP75Xu6OmwbzU+sF6C+/bumT
+/W2IeNkIiZcBOiojwkD8FU+vzTZvmmvvm7iY2dJsiypOPNELIsfXIa4O8w2jbTC1RKNjIcDYWFn
xolPugvTJTp7uIWqyEB7ukGfu6qhkMgaf4sI7sLcqkeSE9a1V525MR+7Cw8nhky2FvgitNPNhU6a
Dw8i455fAum6aTg91//amy2h98FrcfXXXW7++Z/8+UdRTjXJ0O3JH/95LF/Jt65fX9vDc/mfy6/+
9z/95/s/8pt/f7L93D6/+4OTt1E7XRMWMN28Nl3a/m6T77D8y//pD//j9fen3E3l6z/++FF0ebt8
WhAV+R9//2j78x9/SMve+v+8/fy/f3j5nPF7u6L++fzxF/7yyCrWn4rIs8FyCccRdRL6fHht2n/8
oah/LjMmwzIVKEuWFj9XXuBp4UfKnwoKe0jsCkP373f+b4esbP0p4am18GEx/1EUUP4dh6z0fpVg
yOydmER13ElIdqkwnLzpJktLsgAV2CJeybEASRjNut0sPpXlLD7cQBg2ZoJOCW9enXPP8X7wmv9r
GPjY+snQBvLZahu5a9c41WV5hx6WeL5YpNIM8A1uM0yvBvwVJGFIkIIg+fOxiLIctstggPWbCwSm
diVi8nX7pIonNI65r+18oeGuXzZDhLKtL4xYGWzfbNTGtJWGlIqVFYRUMwmoS2JPlYIcZgJpD+2w
JQgMNjPVc4prRyEda1SI4IjT8MkcFCpOL7U1TU5lInG1idXKJ+F5xnYayGufEPfxUBZJPV76xtA5
pRECeI6rQbKe1KbK5VUx9DrAp6zOy52ZyLUExl1OK0Ukm3u2yNqBsjm3G7U2tNyuczH6LkphRRJM
S01VRj8zheZWsCL/RmgUc4RTy/ERVg+Y3YDxte+ZGkv+ymysYFviuYVokyTds+WH862A0E+5yOK8
scloQgqsWpN+Eyixf0feFNI4vTIIHepEdGRjOhEzNMs1DEIrScSdYhX9Y5xoVFG1Zjjkk6xfl4kI
MK9fvFo3ctCYs6u0oslTM8GV7yZLtKe2WMg4RBClKtvOm5TtpcMOMxpR5dWZBLM8q39kaWm8mr1P
gguBh9fwY5obzuaqivTggKA0mRI3aJGh63P4IzFAZCJ+0DWoc9pNXqi2EQwu4ghXQ5d1M5l/Dc5W
Dvq/jzGzKvgWo72VhCB/aLRBRYQATltcD9WSsqoKmdkSXZCHF7ERa7ed2V+iR2hvirrwv0lZWThJ
oTwrouC7VgE1XySl4VcA+tXOC79D6mdUBBMJ0AO1eYYakWTfStJmYEmh0kHvQ26Wr70ockayWzNl
yE1At+9kucmdvgtHe26t0CPqst2U5Ks6MBn9rWmQUSEHUbhnHJ5tlTMOz5LpGTEngqkarXSfI3XY
6UlIiknQmXbIMHJdNDA1si6CLrPI+TprLuwoKBV7hETiKA2pI7mgGnvYcGQ1FgKk40iBJx1r1rYz
U81OzbDYZeTVENWgTFuLPDM3C63KNggE8oZkbJxKiZBs8cijryyETRymtdvE8VoCqb8y8069mxro
N9kEf6E1hHFfRhSMEtibu4Jn8iKtkmBLGKJ0mULg2qapXxw1MeAEq7ZI2ppGgkFA39sGzB1yNsba
ic0S4hl1wm3lW6njm3PuqoIKuNZEapMjZ0KdgnaGvXh5lbcdGEOzER2ChLRtX2nja5eK4oueSyNd
1XTXqiAadpoJOmruvrlJVXDdWtu6STwbd2WfBV43FKT4FJDp5na6n4JBdOcU4fkkBE9IxCx0j5J+
qBBGXfexru2p7kXbOphbt/Vz60L2QxJhhNEsFITjhhldVbrS6T9KrQVjJcNDbw41/Lh4NVfVohZC
aBbZ1SgQlixBSP4BHVQgil0JJWPl9wl4aQBQ+d6PVSKETTO9EMbaePBJN6lInm2Fq1Kc2ueabLgt
7Hb/mi2F/kBKUmYPSYqAzLfIzqukxEv+i73zWI4b29b0E6EC3kyRSEMmnSiJpDhBsGTgPbBhnr4/
UNVVTDCbuFU96og+gzs552pxI7dZ5je2jviHamMYggo3+isDov5bGdU9AEGG8UsdzZL9ENbosug6
jkQuO8qwPQn7psILp8r/JtXGVG4nS0wlUDk52UuFaeGSbuLuaurM2J3cQTncJFON8rzX0DWRjZsy
S1/AdArMmCvxp20Pyk2VFuNmsMbuTkYhM3SzkG9yOaZqFF/6gD5y/FkSgcsfcNtnKRzlJ3VSrM/W
pOgIPI1OtU8HGVFCWW/RiXTk7ruBMj4e50mLy8KUhT/LOHAyA8ycLZsrBehptjc/WfwHirIB6xs6
/zJztSWaCU3Jg+kY31VMSQuxVkup7x7FkwjLlDUcaqwAIc9v+o2yw+V31ikwPW5NmprYnK/1cxZD
cSbhsowSB9nGnOgrlrXIxWWMt+whIF7t9dvflRug6itnnzIz/KsT96+yv+voe100xa/2NNU7TRn/
38sR5ybB/zlHPL5ML0nYtIs8cf5/+p0n2hZ5Ir1eUyP/JiGTSdV+54m6+QedIyB9uomogmLNQ+C/
8kTD+IO2LZ0XWLikgq/J5V+Joi7/MfceSSwdOhiv2eX/TmBPkvR/kva3OifUGSfbEvalbdEcNiD/
0xVxYE6flmxo1yVZrKv6Hi+Rqj8YdAGDWZfQdJwrBzzhdJ0rk6Qd6x4hOJzHHX0kj9KxCZMH358+
9WUcJ1slFWOjbqTGl4td30tNddWZvMpf7QQwJ1LHQZ0dhCpNzc8y18CyxVHSOD9DUOL5pSO4Ayv0
SIIxvqsbCXXiGGd3x/EM5MGhILUIt/+wLauO7m25CpStqkiUOi4I6ER1UZnPv0StjuKogtaXfxww
KzZQHe2zDDEyGaUwVcf48AHobwuQLWprzJwlx6jwt9HQs/gepI1k4Wbvt9ExUG0/uUomI9A+UQVJ
5gETFrqXri1nWvF1CKpZIAzPuxxdNFVpMTmPw1hKUMUTZf21TiZF/Mh7BKLAh4dmFs4ofIw2LWyu
tcK5C6pkkCFyVA4IXfSM7BfZqFOmkk3S1X+Gst16QVsihZ+Vmlm7hiE76p+NLpDLTIG5WJvREDnE
Nanr5KxB8r/PK/DvpcbL4FYiCWVYyqKqxffBRHgXEflKrfJ9jxtPdR37kooAIV7qyPhbOUr1xrYc
4kFF67ytsuJhrAzsKzZCq6tyX9WBeRsb9U/ITr70bEWJ2d6LZCoeOsQLnIsw01OB27YeZZidqqkM
lHtOvrFtL/wMshMXLrrlbtq0sn7kDdeKK7yXkbJzi8IP9P0UmIoPar1oWYntG7HA7kJYxRX0owrP
FiPMGZW5FSUWUoak4pg+VDwk8oM5IoW5ATwa5cfE1qr6IPqO9GDq9IZ+ngIVCUe1MLSEhl9QJBo+
Tp9kqvxD8oNMP4RN4gSfSW46nI5TJRiqTRYOQfp5KqbwMwIQxXDQxIz4N5F40SLea97Nu0HJbH8/
IQ3R3XSUCzWSoKFZP/ZarI/Huqj16XOkB/X0S2StUg0AYQv8hJE3DwU6+JMcgC901UgxzWs8TUR/
wIhUbr9rRippV4OZoAuMIHPtPxLcyQ+tnU3YUgYtEm1eVGsO1JJM6RznJsgb379FnTWfaG+noyIj
bzlNvhNjJzAaSMoO8lDWd4WK5+xWQxij+6KZAVbdrqzmdo/VrUgVlBGkCltrChzFkOiZyxDEHBwo
jAnjRAqPyf8UD1MFCFeNBllFjb2vHJVfFkNJ+AyOXMKr2aplISG0B7JXIoHpwVDL9rYyYyO+xEoD
XyCGNIaORalImnKnRiZKorA6uwhJVZ9/au+XWCXfKVAvQGFALYmxWSkwQwYuXDaSeBqmCLMo+FMZ
noRBk/RY2/V6DtpZZcka9u5DO+tJmsg9uXogAJO0je+U1xIWbSDlJ0ZIT1NVyuW26/UYA08HCRHl
OMmGLX9NM774dTmUyfhFrQcZVYUJ4h7Li0Oj2veBH+YboAXwWZHjG9qrOE/G8pOVyGNsQx7F7xc6
wVREuhfouL17zHIxMi4E4nTPpU1ihedPqVDpQHxT7opw6i3wrQwNfMrO4rZv6zQEzu0bxuOoDp1/
qNl1ycFOs5EpmlWr05ehNgwD5VLFRvwQvkAXpVsdi6/kesqzKb1vNMz6KEWdMU3dxAH9nrsNDu0Z
3PZaDtIvhUO5/Kkoq0pO3JZQwNYTdC/HcJNPBij6tB7Efpr68GcQhFZ4mDIWKFxZDjE3CQ2Mtw51
0GH3Y4jerKmMrQ72qFI1aYqGcGTiU1aXCiwWiiCrva2NIs43wwBU34ErgWX6jTNEavgk5FQuv49Z
hXa8ZMV4xm8UiUYzAGsyxess1OSaOlaxoq3jj5oV9ZxzaeyquxHp8qY6qm2s5M11kPO6fqkhyRn2
TVnpUSP2fR0C7j/EPTBqMGfUmuOXqMQLYxPBKNG+V2h8mnTAtBIKVy1jvFAFfVi8RPoEmyWbIJJm
oL3TQjnUBq3vnxAd5xusbKIwusV7MRjKL6oKk/NS2Kn6bEBpV5EnrpsEXmyrxz0qm5ECH3R04ly9
YC0FvkpGH07HVM/VfjvQJqieUYnttCPeCVF/PYUG94jWBHIx24voyr72FSOl3HFE+thwspyboRrV
5iHXaEp6BnLUNDkYaUNCUYE94g1V2/l8kWea802TbFSBA6VvqdWxrQuh4whVHOMYUPdGCH3Ujvwf
28qhvPj6bP1kCzHeohoomWCRU9qRRW9ImkdzppOu/NTHXCdVqvxYTJnQCmDIdU0mgGiRtY2EsMQm
wUqmrD1+8TG890cw5Y+OUQ4wUpSy75/8XJIRTDaE3t3pVNbQ/YKiq2+yXJEbhJRj6xcKbsqUuVqj
zX5VWNM7aHSjfEwmUqBp+MlWyii7GgMtyjepHwzZoWy5gHZBWhX9wzDk7ShjzJIow4VVOZN95Zt+
132tEj9NN+AatPSHiq3u+GwIHy63hMkB1kq9JKUwq0Z8rDAOrmsqNCy0f6qoSOMy66SY7/GRwnTY
lbGvWigaZlZLc0eNnV+O3JbWp9xQUufWCG2tuG7LGA23pillLDoUYG3K1yHNreFn6AcieYRLUqE8
DtGkA04uOVLzRWr1IcNuIEZlbqPBp40RfYjbRrrI4yzJfoRo0CVXMM3i+pHyHbnXHKfy8mlEfBzX
SWPQ9WZwWwtVT00p4uAYZdjGuHZdh2LndHWND4+Ty4ab5VBJD7WU1XXhIsaRh/dClmQ6gDi3xj90
fiAgJjq0y/wYxpkIFS5eOS6Qj5xybTciTtX+wj6wl8sfoT2O4SFuhTXw/oxhj9+AlsF+Gkdf6zZS
3CNUXQ+ZPtkuctN+dhtK5WR4Dlx0GHZ1JePBnMcNRN4hl8L+T4rjbPwEO4VLi4ZDgooQLTNk6w9R
j7XnHgFzrrSg968kmn72Q4EUQIZ8cuT7OFLIcR1/7vMBKg4ZrFXsdepOpUN5IGuyy0bWcsQtZV1C
8LzoK+NQhGklXzqxjvZ4qIrZi2jwkbzdq8mASrqlx3X3rY+cTOAwYSgkuzly1F6sOumj6Sdmuu9L
KLuXvR7QS2knP83gdfK+IVZsVN3OH7hZIYW0OFVaCXaomIgFQ7ItpKqMP0clU4BruUeA/U41+9xG
8cCJ0XeKnELLt35FHocxa5knbtagIx/QKR278dqUB0dgZgSgg+ZRRe8wBiFwbxhCKg5GGUzlF6NL
s+J+GIa69LqIXsUzUqpZ/thzQdNNM0FKfMWsD4UGKCRaszWytgiu6nKAAuyZ3E2oKZjGVO9gljTq
1aRbbcOa4vZnGsrmdBPmjaUeqsCRrB1QoUi/jqtC7r9VveyIXW1Zend0DMmPtlEuEhXN9RzV2bRN
OjRj0dlpcbAqSDmOZaQr5SfFVhGk7YyJtpSlTCgn15Mgs25IlLpjaIqmMrwmGyx4mp3fVM9llcgq
4O5wiGuBMo/UPNs5LcG7yO9nbvIU086eptGkt5tVTqT/akDC431bO21U7Fs8gG1nJxwTwvPojFZ6
r/emIYL9VCWlcTkFoS4/o2DdKFd0kgYM561JNfrpCu+sVkxbpw+GFjw7pnHDpqCl1jwEcMPST30Q
mdO3AWkE+cLMbVocSCsXvX80yLDii54UFMs2CRsrnHajUXw1lBollG3UhL10F+UQRu6U1IQ9XgOQ
qA49DN96OyCH0fC5UQ3/Ho92WN7UUzek10pnFMaNmogU74VOs+Jt33ODkg+1xfC5L81Q/mnWsY+i
DS9tAeWlKiDtaGPR76sqMyAUWbkSOVspbETyc4yiAQZiP1GtTZhrsbjDMGmQA2ASOsallEBl+dpz
GTM8GhW/3dBqCIOnSlHl4FK3RpAWWV1m4nbIB93xWrLEji45T4xzIL8urfsqpjf+panhZB8lKZfn
3KHHwuegWHFl3XBzmbPpsor3EhBVOIhHMeUxDP0mw5W60Zq032tBp+JjZ0qd/pxGTpkd6JUHBokH
1QMGyjCcqhyNDPrhhwmakIozpa5UtPzNVOvJzsokTCH4469wV2bKmGKtPAwOSL4cRXu8ecGUfAnU
IDcTV6u6CIJOjpyY75XlKIOXMrly7kcxOfqmteVQeHY/qyTjj+1wf5SGWe7LSoT6NXjBTt4w3Ojb
IzlvlSa7fMKxyzWgkUt3ORVX/0k1i9bBlWNAovhaJFiMHbuoQ15XDrM2Jh9UsAGqWrjrL8IwK+Mi
K2JTvbJ9m94xDpqS8JiI1HPTP6kk+HOZ35JXm5otMSIosP+K6xYvyxKiUHk9ZRO+lFIbMVcum8mR
7orYEsJrSlVDlTu0+mNvGXG3N9K4qy4BWWIc0+p9P22h3yr5tp4ytR/3VPV98Aumkq9MLmytBPvX
sWysY9cjvX6RJJPc7eAtIIEQak6p/JR7bUo+yznOJv5mwHESe4KE/mWL8IhPvYJJuIOLJZOy9NeA
iX1kvLoLFleZY2HlmDV+aV6qPGCZfEGPPYuehD4L75XkO9lPKU1scZEHDDAwZ2vrRCu2aVh2GAOP
VWs+W2Y+W6KgRqxLOxLvMrtUxRhVj2hG+EiE92Nr8WhomlIFPkR6nKifKxRjpoPUZ/jzbfAZlBFo
r0Yl+47/RYoQBaOjPoyuiyY0R+0qQR2nxYaCYd+FLYW6fZVVvMKHWvRFfiUFNoNOBm8j2yjNK35b
D0Z4y/DN5O31OFO0JlwNvZRO3eBXPjOBE0NMPTRAP0F5XLT9GBnbkVcZ602K76z5HurcyJd+UUU6
0x8jNm9CCx2HnwGCNMbLoJX5dGHkTG5SvEWGLtwXaGxQiNrIljfXYyRy6N2SxF3q4btDDuVmfVPc
xHDh2PmJwLzNypDT5fV2FG+gGk6fbJWfq/KEpjrS56Qw4EWDvVL80k2EagT469XddFNVpSWe2zR0
nIuZAR7uJpAjKLxLWqV76Gs44n7A8RrFDTtMUcQRBU71O2RVZP3Fsaz+fjBVUqOMCZmMGQAotc9o
hPuItjZRHFEY6mqoPcQ6kgukJ4YZ6ld9NDRISjaRrSh/GlEdK25tpiZ46IhuxL2pU87eUr5P2I3S
9h21Oz13cC5wqW9r56UuBPRkJjQMwG7jlr1zyHPenEMTqnFPL2Psopsi7MW0k4fCR6dMDfMLvLv8
8tI3JCO7y4PI6R/7UU0sEs/Crh5FrtXZXokjyT7kRurrV3HXiN5TYg79nlujkHCvZ5awKTmjyM2D
MqCL7heDv5PKhHqz7IdS2TaiHK0fLch65gROX1hey3jCQ5XO99RGoEPTDEZtPqCo4mAL6mOqvq2F
2qaPgRxn6sFI06ktOFAJKSCkekkHkaEqWvSSCgqc2763bV/dCFWhZeeNRVTIN1pJ1w23a7PDi83F
0kLRYDBGaAzNUy2htF/hlcvjLyzHWzS+A7+jaRHUNIDcJBc93t1WkRmYPmHR2mPDKtfOw6hX6DO5
ZQ1v5iaTYT3uIByZle/2di/Xl5mu43OBf6+cKVskBAzrWivoPmwHRevrb4NqZji5Yh5Zd/3OlwK4
9pNvtdM2iy0uGxcybYkYjR4oFlJqYc0MLG0SxfjuSFPZGmjQ2HKde2XRJYpnmZOGPFKYqrWGSEen
Ga3Ajlu0JQPXIgzGe2jwTv9jMnsJRYzJ6uqLOCmz4JKaGGsJDgwiB6FUNNiDl52sNEgwgGHCHbST
pERnvkoJaX2tNanGCBZgT/YglMgAh2hLTtNsAzV3sFxIGU2147EIEDNJjlOG3Aa8ahDmxZ9mrfep
h7NKG8IPRc6l7Td+B9mzcOOYDs8uHXUdbxXutXw7OFFnPipqbDAejfKpvKCxZVbHTmb0JVmHQlMD
BsBBJcrWOchdUTf+E7PpIIajaimg+jA3G8H+PcR4NZbBd6fKTRjlOspQTNEmQ+AtaWYmbihbQ8/M
rHyUzdHAW8avJREBJLLNQjF/6ANGC/auH9rQxP85NWiCaHhojCj1hmyx4bIsfacKNmFlNB2kb8aC
qKVNmQJTQWUHobQQh9nYeAUu4ToT4FbgQLPtZa0x7308EWJUgBCX1ZoLtKiM4S7VVLlhPMy/BJxg
aiwnuOYXoEFpO63d7dKEiaZXFBpAVrnlij2YdUDBsM8TaXK+vGn5/9VVf9tFX9C1YFoDWUfBmx6/
oeFas1QkL6WuCPoBkc5m6+9hF+FBcFCwp7xXPsFLxm3eVTY5YxfDCx7pUCk/Po6/QHv8Dq8DJGf8
ryuMRU97+JkRpS3VIXBhNXX13tio/V7E8b4b7j8OtJiSEUjhkmdDQ1GwVZKb00Bmr+pW7ijZjirK
eLSgbeNobttIJnwcZ/6D3wBIXuMgdmozkFB0+53oKWOEEA92H4oB9/A1JTu+8mT2d3Y1VhsnloYL
0Mr9CqZshmUugxqIEzMRMW20dxeYmVLHtZgOc0Yn3+DVGngnW/rwPnIKWcgjlGA3FY6f/v1KgSoj
vUlAUDuLn06A1Wq4TvmiqhQdfDEUe7lTC8RYNMO/5AiFX4vOrx4+jroAdtIIBbrk2A4/J/hR+kyL
H7IGmpFlQoYKDFZ/jDYWl783HBCbuVE2dfiEVezm37L93kVdwud5MMB+qERlXdsywjvF2X28sOXG
YV3Qf01AjrOY6TvpWjT7qMv7Ot0l6LIWWJGgq1WJQb8CgicNXt3hS+fqXVeuqCcuD8YcF6lcUIKO
rnM2FognGcUUntEORkdnBMeE8vJSMAZb2SzLcz5HMfT5AEIdeb9ZssGU+o7eLqJ5avnLN6zxx9gZ
xqVSgMfBM1HxV/bJuc8JuA1jZZOVoa18et4ntSudVlOSnRk5ifGEIdYMJCq02thZOqdl44dJtcso
ksoV9OVyfD3vUC5SC+S5phtMsBcHQ68ccu0MqoVVeXp8oe0SlAAQdiu/SPvmFjX/FYjk8vTP8Tj4
LNSkc/pOI5a2vz8kmITtmC6gPlNJvSU+FX6e9Hf0k1Rnr4S1319qoylb9xJ1/vj48dZd/AHQcxyZ
2hmejoGrBmfz9FtLacbLNPDAR7yD6MMUB61RD46ofgEWOsii+lRSDHwcc7Ftf8eEIQTM32bcvFQg
qCo/jtPJ6neVkeVbshWgcjVQoo+jLLbtaxRkdwliKkxpl3ecZmWmKiIsCWW7Tt2xbHsAfX1Eelxp
F1Ygr4kQnPuSmmGqNkN1HWbGvOo3KGSt53oBcTTsBJ3jMGhR/mrUZ9P5QdvnGdLDXcAQeeXiWWB5
rXmRqPfDfmIMjqz08mnENydo/Qa6BE4QF901eD/XdmcVhzXY/3w1v3mmloFe/5A3qxsEKa5Nf3Fn
6k9Mph9kX77NE0RMAXSmUfAcocaItdXKi7w8j7/DAnWdf0CQ3Us6iFwnLZ1I1jdTrYwdRAD0uQPg
JIXHTGLl9J/ZMQBykFYHQwsg9N2+zFQKJI2yy4+dHFv2skKpM4l7+wvsQPsla4JpWlngfEOffFZe
Quxs4HY5ZFFAvk83zTj4uRna+rTL+3RrhtbGLlXM8qKVs7C4UV/5VW/DzH/Gm19Pa5G7lopE3iUh
lYTVqAwBQ3WnxOWDSMxdMfb7jw/fWsD5U78JiJOkpcZKIUNSYujl0MJNgEWoiXkTo+25ye3q88cB
390pc0rBD6eSjYKFW3LyQjRPozxUp53amtdIgVzNJp7/JcTMamRuSzK6+IgRxY1tN+2wi2vn2Uz7
4dJvtH7FlmP+R5YbYm5jwEQhEOCw0w83Yf/Vw+OZULh8TBiNdu2nsmhWVrIWZHFVxZrZjr00B6ng
w01Xpm+Dh1xhjK8Fmf/7N1tgbJnSBwq/iHAcfOwm9bHigLld6a9IyZ/96S0yIZMxHVfg4gljAm4k
TZwPu8BUqws1TJNbqVGHw8e//rsL8DVn/SfKfP2/WY6O8a2NNO2w00yU6HReFkCIk43joiF5LHN4
pDYMb2VsOL0gaZqLj8OvLXKROpdanOcRwJ2dhAJYEyi02BpdX1njx0EUeZF4FdlUTXXAE5ZBm9tb
Q69fNiaz14+Xcm5jwJW0Sa+Am9nK4vdKB8MMSkebdnUkPgEqQlk3uUgzbUUfYi3M4gcrwOeE/Xy1
hkiVurEs30RyE7ugIZqVBZ277N4uaPHbNEOEYhooM0DcZvwkJtV3ZbAK6M3JYh/MPRAkcDvv/+or
LvU8wEXnQZyaQOUhAmvqLeaGbmV/+zjIuxeRTf9mZctMXAJqOzDsl3eK3O2DKr4MreBLziirtdf4
G2f2HlZtQAHhqVCQLllJ8lgWE7PvcdfUfnGTd3V6aGSMYT9e0JmfCmKhRc8GBT2dFsrpKYZrXKu1
GMYdLZ5uJ0al8BooRzeV5PSbuEuVjWZbjx/HfJ+kzWW9Ba+L1FCz3/HTmtZx7M4XWHL5OMOnz0Go
0qCH3eV4PWqAthguMbtu7XzzceAzn5S4Nv53vCgG4lunix2SKotLJQOSrj2J8LYqq5UAZ77mSYDF
K19Kvt50Wj/SmNEPCoK4Re7s6lRnSn5o7YePV3PmPM+KZRbmR/KMTl28jK3aoYYns5pIumvNzM3b
e4Wm12uQ/48ohnXGtfQBovhnPr6cstT43/8GE+vKH5TiEM6Bd78KSLAP/iKdaX/Arzf4VcheX/lo
/4CJ/0DYguYo7zGnWoc1/rcvo6T/MRO8qX0VNidCAzS9/gWa+PSSAt08Wz+izwJ/jQwaPY3TbS7n
TcK8hqt9QPFLEdNF1YReqIfX3CQXb77J3e887G3L9XQP/hUKULtOhcfqlidKjWFbNKIGfdqZh6HA
vQoIaZnE/2qrvw+zOFddb2h9NhIGGLEXYucwIgyPBs3u49Us1F/ex5nP95ucBtXLHuYEcfznWXel
2QoPhNrdXGVB2/OqK/vJP4itsYE+8Ofahb/oBr6PvnigoRt1bTJHb73oZvDg3gGddRMUJ7KLfCsf
1eN6L3BRUL4PyiZ/u2QjjifQSwRFLXurbmYXHIpmryBivi9Wkvn5H/snmf8rmD3f+fAvTXPZ2w2F
ybQRmVrXSOwKx14zuBFNYRwkBQf3CdjYwZzUh773BzQLm3Ql+rnNCtLfUTEnAfC/LCUcKbHrvsvj
2Wl5E/SJq6TlBSO2lUfg9JV5XaQ6G5JxHOicA4Y5/aJ4vKXMS/HWkIwE9SCIQmbdf/t4p5772U6C
LHZqao/lWKkEabY9Ph/b4BJHXw8C3QaHwnUWy5kf7iTcYmsyqYfD4hBu+D54KHoRkhLmmDxb224H
1i29QZrzRdmyTdG2Wj0Z81O22Dcn4RebNAGtTquP8GJXvAxXmFt7mJVnmNUgOKW642GSVlLYhYrZ
669oIwqE5gKSRGRgi9dVxNKIxwFWVMz9PsV3zT1eBKD/ttrj8Bl020W71Xf5MwRY4SXfQI5NoAm9
NU/KRaY0/xUoFMFq1kjOICfaM23kzYUE6Hi2gkBmeXbAFBezCmp2Je3JO9c0vd5/YpjplNjMk2Za
NMTnk0gSpvKczDByS23Dz2tg3D6ToxDwLIpb6xIx+u2acMtCYWJe3WnM+SS9WR0au6qu1sRUvjNQ
ghq3TT4FW2sTXaQ36b0BYWXVU3TeqKc7iZAGoCMblSk8ChdvI8UOUAMQ764hvVTxU8jkrGkB8zFZ
hXe2UaZVdYH5uH8UUT1dZA2vrhWCiMN3/Fb0BwErdgOiaZu/OBMK2ZtZTyPdNrK7Jm3x/r47Xevi
JzUKswMrPQPMQcLGEkKzzQ+lIOn5Oyu6+72QtxnA+Q8KY0+ncY/cxOJohloPuMLnNxynQ2XFG50+
b1j9VHTh4mzpOlm0+Tjg+V2DKMlfEZ3FmejDFrVGk4j6ftwah+lQbMwL61rfzVJoJlqz/+H6of3J
/INXi5Yr5/H0J5zn5GqrExE97Ft/b+2mA3igp2mj4gcbeWsmbed2zNtwix2jwFnOHI1wgh5oLzww
ZADNN3H78PGXfP9QnS5rsT/GAVqPA5AK3fzJA7AUZPH24whnbtHTEIsTHjsm+rMKIWqrRv3JlBRX
V4s/DVuHcpKXm8wO3C59rFrQwRDKfSxKZoAShjewqJpkRz0FpjLJP2tOeKNn+UPahI9RqiBSqu36
YO3WX/si84l6cyFF6oAOyfxFovhXo9+Hq4q/79/R0++xyA1QC4hHab5lZ/vBHCG4eutcZrvVm/Xc
qXy7hRbpgaqBlmrmOE3thr5rqW5wg4DZXb6LPZs7XcXO5UF9KvEGef4fSAfNR3B5570Nv0gX7AHU
mDJf7ICm9rN0rYJs4qw6vaozthZpcf04TJicuiESzMmn+YN2u+SuvAxW9TVfy+kP1rS8dgoHdLr/
+km3dbCfoSXZ5ju+Jk7tgoLarSsTnbu+33xEZ3HrSIXQVWGxtLZ4yqR9rWDft2ZrurIfncVVM3a+
bOMU/89+1FAzbtc11uf99tHHW1w1Cnw+U8z3gL7vXtRfOtICKIRHW/EnlEFmdNMmQNH+P7jT/04y
3n7GxRWUgATOqonQKDXs4sDrv5I6ulAcn9LJje7mDGeu6JKd49V4gdbWyh24unEWl0pg28WkjvwB
tefv1S1+7ZvyKC7FNkYC0gGK9PGde3bbIDdDj4sMR10yiekkS0gFEI75F14ML2MRe429ArQ4U3/A
roSxPLcnyRqXzSd4bWWZYZXHVx23tBnmzBQQ60V4wEdt/Syce/RZDr0uBsOzPMDiMCRpb5aJg5zB
LCoM1HojB5vsOdxFm86b0LPYwgvzPv6QCw3D151zEnNxOIxQR6w65kvKl3PE/FbC77m6Co/jQbv4
ONaZh+ck1OJ8aAKlihpNXQx+cgyyfsji7j8EmFuuDFZnkNziQSgcC8RfgkFllet3ELYPSbN2F59d
g41gHKPbGdS0CIHiouEMAQLalf1UFt+BKbr/YQ1w8WkYz5mYvjhIyH7kcN5YQzNONxImNLo9rbQI
zq4BhA1QLFzfyfZOEwBoTKFVaISI8cUteprhtrqWv55J70ywZn/HWHwnGdEYrVaIkXeb2drDxNdz
Mx1nab1xV8IevVM9Cp+7NQnl19pmcQmfBF68ysCT0hyUNxz66w6efbdvr5zCtXbRVtpWXnrTFS56
0cFFpHjqD0y1NuVlfzTV/7DV6Yqgh2UbBlX94sVW8ODSca9kmwz2cfA7z4EF8PFGmb/gcqFvQhiL
CsFpBlANsxurrsAKHSy3KNWNk99BxETkZ1pZ0Jmu4XwVoiEIZgn1zGWrIJVCc+gE3tmzpIgNsedL
x6XYbLBJuY0/J9ctTP6D2AxbdJwqJIB2qzfVfD28WzC4F8t8RU4uJVB9iN4Zs/MQeSEg+UgQbQEd
700PnXX94X/WEjq7m1AYnCXXZojYEqlR6DFY9U4OXfMZShmcikOHQN8+umw/B5e0hTzZ036ahy7Z
WDBqn4ef627eZ29oeghcncAPEMdc7CVAhl0LzR/C0kX4o0ToUPAciJdZ6nDNc2IBLv79GryJtRSO
8SHwCWzqQrqzwtOcvUnHQrmY4XBwzK8geqUHvHwF2kBX1V33GefP/7Kr/1mstXgC40RDjQCJKddC
yarKfdfoLMDbV1j+uq0arL1+Zw+RpTOwoGFCt2Rx2/oTNMeRqpeem/BiNIy208H07NsR2f5223//
bdGO2JL8uLafz6QwpvMm9OIWthJ/tO2MK6KbOjfSZNehhtHEmkDsuczsJM7iJs4zyc7wY5yXGN+V
uwB15zDeIGiCZc14wITMWpE3Or9hYcGg/8nkyHlNc94UmKMBIbouiAhC/ZO+HQ7qBVWvW1+u2/Go
Zy8FQtjgGVEhWra6QlTycVfDE7z15E13k3pZ4qallwUbCXs1jId5eDYD7SfIhMGm/VnTR8FzPrhQ
j+vHZz6J724otOTh1c6d8eVuGgP49b5CgqPvi5uGilDbQ6VcLzTOPeBc7n/HWWydwpCayVQ4JKRt
zF3hGM11tnUj38nfY2Rsd/nlenv8TLVtyXxlG7DNzDuY/6g3v2oPZEz0CX66lpbh91C137s2xe++
yv9E+kB2w8S4rZs1BOK5HPwk7OKEShCjKqzU582ER1e70w5Q+r0Bp8Y9FuJe9vjxq3o+ngMUi5kn
PfFlBYw2wOwwQc4/5+DWrttPlMCzqre21R/XVnfmh7TQY0X1DRATI9VFsiLqcEJggTuA/uJ9kxiY
JZcrp/HMnjwJsXg9ar8crCCa04R/ZTB25jYj4TbQ5JdBcYC1ON0dYQnzzRg10i4n21XS57GWN6Oq
rd3X58KoyE/PKtQg/5bvU4SB8dSbfLB5NYiLlP2NGn5WjvNTrGxD5MaEZxov69nHmYcCwD1dUeoz
0PfL0kLD6d5mHI3GXuF8UYrBTf0NBu1bZArQZCq2H+/Cc/sCuS0VUVfA0u8mzlgyVfXYs8w6R8+7
6TeiEitAqXPFJiv6J8biEhnQDu1ied57JHTYMO7gIG+cbbuVvcyLh43Z3Q3xce3VW1vZ4jVyzASi
u0ZUQCq7tHEQzFiDD5//qf5Z2PJQFfyKdcpPhSMpnGtjI+MHhurXBoCQF+YvH/9Ua9EW58uspFJL
OhYUBbeNAIZdIrNwCc0yQ8b+41CvGLnF+/L2J1vCsbuhUfGsJhYaCCRlZKCOJ8tig1DXDlPPbSId
I3HHmBB5RX9wq5W6cW3LvD78b54AWtKdqQyvW2bwUv1K86bDTDhLuCGZmG5M3tS1hPBMIXmy5kV/
IgU9ZZQWMTtRP0EKV9ymTfejpt+YNr6e/+ULk+vDX6e+Rx359BpLrSQo0jkpG3YJveT8W2/j0YKi
g2u68i59yW/6LxOaRtdrfYVzmfecL/0deT44b75tB1ZQ4qGY3znjqdtyu2HpqrvVHuAi7Hv8Grf1
Vjxo2FMictodobauXDpnv7SKyQmQ+/9F2nctx60z3T4Rq5jDLdNkhVH2DcuWbeac+fRnQd57i4Lw
D3z0+cpVqpomgEZ3o8NaCEzpqYJhrGsVKD14Z0idq5ljthlmsDFjbrt3jJCrzExLgN4/tClgnPDT
pIbVAJwX6KSwP2b1NENGP1S3gtC5ZWABvivW3DxG3I/BeBtod6Etq4BS0dF6q4UnK+YxXTEXv/oa
ymiAhFXQlQVfA5qcb/kk/gbk6Z1VK1egRt5cVjLmwlEbIOM/6F2ns3xGmo5mj/e0nYe604zA1Rta
/7IIZhSDhnVEazIGmzCb8lGbAkHUOzCUET+ZX+UIwXu/dxVHtsW/IVEgd/CTXVpJozZPxUC4WKDs
A93tdt01mXoGDyfaCoSNejDAW3nmLI+8Aj8J1HTUuCUdl5Su48tlm3eY+wVUXmFpxd7EM26wJaE1
TqPaAbW6BObS90qcMP4MOKzUcNMurX6ooYWEFyC4pwfO9zCPFFQEpNUTJC00KV0g5F2u9Ih+ANHg
BHtclswnFajR7dFagPqp9f9LX/X2VDeQJoYeiUjLfOrdKIEb0svSW0ImuA1uYax8UF4Hbu2CMcsN
K3Ao8gnYWAmRD1IpMwXcl2QOiAvIdtmN+Sg+ABAl1p2bzjY2naMeADvizG6Kl6wX7TPHdExe3zVz
r9Gvgk5CMq5Htww3mPz6k4gqgtAflheMCfP8LCtmxq35TwTlcxA8DCaQp4k+SyBPBhNJJzg5RuQf
DJRRCE1H+Do+VcBo8IydeuAVNpm2aCWeckKKWgFEosDJRsFsA0/ILuZj1HTuMr1w9JYZvJiw9goZ
b0Gv2kczMepT3GHAAHSQ+3LxDHTgPPaTS9y64WibCJ7nMRwc6BJ6f5pNwHE4rNSEgfbo/8TTdgPY
+PWb0SWj7HjDz+qb4VgcbQ+QUsdcXJ6bZZ7sSiIVrVnlJAcJCayX0q4X0+8GIFAa15FuoqFzHw4J
GeN3ObvMOk9CgyxraIA1ZZXKaWmp1BlVA+tAykhqfJqvDNOW8I4lm9x8H3dFDhjMw1/0dLDuyloy
pchJls2gu8fODn6xC34n4yb18k1Nns/ZTj2iO3HLiyKYQepaJqW9FuZjJszkEJnAsceYGUjIH/Mt
uJmRQwThUgh01YfoUKCHhUvpx9LntWzKOiVG28hjh51ukL4szwD/B9o/uGwROqmzPzwK+2nTnPof
0QOvtsX0uGvR2serVGO0RQG4LXlOjR6B3B5EG7Af4HfNvB7WkadUZBtpF7iWR5RuFS8OIH2wgglH
23qT292PV2Xt1xvTJQR4c7MH6QbvtpLbeEkiZSzisNHAigFjMfW2kr1NZgqmXTvJXfFkPABkZnQ1
pzsNV8Mm9lvO24N3hyhTAZxLZOGJh42K/iAn03Vi6Pdm6ZnNwLH+5KAuLZMyEQFG7wGojIOsZsk2
JOHYyuiGymP/slVgi0FKH2DccOZ0tD0DZwh8ibBEXXmd60AxVh9nKeWshdFtjfoeqlD/SKFfjKOc
zh0QDP7kS7LAD9IDuYYkWaL9yjunmeylRy8t79XGygF/EEzZvEhN2xlgLH9sXkP6Y0h1CDTSw6bb
8Kw6d5mUndMySQPFBpZJHsbJ81IA8dcurpcfAwBRBvABi9L5L+r15Gc/qQoZgSBQCZ/bAgG/bQKR
6y0Ek3zSr9sMqNVrm/xG3qJmMPICE6bOvMujc5PgbWmkhlQVde0g6aGdAgwp1x4uKybzpoG9Cc5K
NkydzknmhgHkhRY3rTJ+TMZpAcvN3ALgFlPRlwWxSoog1nqXRN00PU/kQetJnAPsKLC/9ifpSZKc
7MlIbeH75KBvxa79BlTgORKwoZ2LtrS7/A1MB0maPBSMdgAAguz4yopWUTEkaLhAF6IsudZwA5hE
77IEZpCDmqUC7HRVxTg75Q/VttKCxIBugrpmb6JaOm2BSjc40XnciaiTggOHI5HpBVcSKS+I5ggZ
MJYk3miQw+5yB3QulV+laMglnSSBHR3qyAOEc+fEvvbzsnSecGpHhaIDNDAJdoykecxnFUDUZyNX
X4EfazfL/WVh5Mc+XcDVSiknmAMqTkY+A0+Q6jFD/18abgeAJF4WwrwQKyGU3xNRj9SymFyIeryX
xc4f1WWnRMlrM6qcoWbeeigvpy95nzQCRNWmaE+F5kJnwTbDsyNcnaRu3tJhtGow/3ngTD+tzibt
YtpG8mLJ1rexz/MHnIW9MUOs7tmEofa+JXVWPN0PYbSrQUXfahLnpHhSKKczdIAgUyNkPcralKdD
k8QD4hRwcAIkWCqHinPR2IqBVJmGPDqyEZQ4WUvAI1YRVRd1p5Z1F7jJG1PAoEjJKeKwF/YuifJv
tR4AqGyEpGxMtiD6Wo4WgOfceYx677KyU2xuf9IKoOD8b1GUuVrMttAqcqXMU7NrnexOAyu44Ckn
4WFxUMS1m5Np2FxUM/Kzn2/yu1j1oyFOBTkE/jNWqG6GozHYsWGDnnwDCukWeJk2uiv+wn8z+mox
yfoulGz7SivbLKiBKQuhMhDcZwvtilYzOmF+Y6HHv1sAjNwALhOcQLdjxrnp7GfSSjZlurrZQONB
jhtB6ppd5wTN5ER3KfqjgB69U1OnHm/6G4mwNnj8Rl+mQpngHUCzIfK9CmVoAOkUdiNxEdUoVHZT
mxIatTLDC1renWQqFOi6FZ3gK5mf6AEHQ8gEI8aARnY0JBfY8aIHhcK8X/UbvVjmK3JFpGmaX7Bm
eSIAC2JeA7VyIMNR17NTtawA5jJ8e/miTqUNlgunE2/Duga91sy7N6xYcC2NuqJBsbQ6+NUwIrIP
z4TTFUd5l1yRsozlCj7nlrLOby2NuqXlKHaxPiGHLJ+y4+IvrviruA69+KTa4quOcGqT+ikPKY/c
QfqOroVSdzTH034A0iGeLHnlpMBwVUdOAyezwoTJYQweA1IJqHzUupJqMSuAX8d2tAtuAeSMmVQS
wgOzGei1Dslo8h7SrEUZgBgEjhoQuT6RcVngFZKWDOfWCuW4bMDnB5zNAHDlvIlJptMFTCFy/ppM
mDkpa1ODaFIKQ6IhwE/bmKqNlkRc9+SxwNLUwo72XM56lpqsRVJGRo2CJZ5ysjivfZQd1Rt/WVeg
ddmh08lGO7Eb+jw4JWZUv5ZJhUtCPgsiThAd/W6xK7d/GMj00pkQvT+Vt5HbIStSXM1Hc2uWO36K
mrvPlG0rU10IwBGJ6Td7UZx4Kx1I1/ayn2PsM+kZ4akQd8lUONXXYMsIo7cl916wn2IbcIqn/La9
7W7CvXY1oS0SnB1m5+kHwKztuDk3phIrGJ0EVpYBaDnq2hSEfFImxudP8unNbf+wrgykZPAE+Ab2
qJ+XDRBbsd4FUqZAFeYaMOAQGIfSLn6jjNnrucR5IfKkUDemR3gTNGRZ6HVygmWfAwZdUjmIRWyb
s9o86pIAUzcBGQHegI2r7oO9sY1TwI2pqPjObneur2OE49vL20d+krakiDz+Oy/qjjT90A1tgoXp
wQ12D53g4HHcybXuXJbDcoFrOdRVUEJFBiY4llaDK2nurVtV1vedABj55Hdcby4LY28kRjJklFwk
0LhRDhdcZZWp/7E2lezK31E4d4CAaYM3rT0i137Lb8thKv5KJOV1o9YEMRIRCbYUvwUTZR5xQm/G
dDKK0ysR1N2qOkPLU6KEUzQcwZJnl6206ZXQ09VzvmiPlabszCDBk+0rTn4tmbpkInAExOjPrV6e
YVTQnHrMens5kG6EcsBz2la+N1+aBP2wYuraRUh/gpsTKx4dwJj+7B8inzA5F1f9TeXMW5XTicSs
KZKmKgxE4imF7rGPYfgoADcajYUoF2+B2+j1G+UAYtPy1ujs5UlwMtKq6qhHwKYfcrcWHP2q5NxH
pqFZfQG14gR0AXVdk/sowSFHo522217l5JrYjgnKRLD/gDlKt4daXdGNmOJDQOpPLp5Vbn2K3ArT
kfUOHC9PvJIEc1ErcZRda4pQBMMMxC36TipOw/TQSz8uX3mmHVuJoOxYAdYmTDkgXIsb6zYErZVU
y34moGSJVL17WRYzpYxxlf+2jzJmNYp0ST5BTf7wjCtbc5fZ6MA/dlzcS97WUQ49XiQwh5B570m8
Ms3GzpWbQL+9vB6ODDqZa6rJPElkZE+Zn5Rqr5ToPWk5VROmeXzfMnq6UtaLf27WLPRegUcuahkc
H83qwMbQ03/HQk9XltIoxD25vaMjXM+GI6CqcAR1CGC0D/ou3onP4qv0rf9lPJHKI8gJvBa0zLdc
bAdy/J986uo7KDutR6Bgn0hPSPwYXy1ufFC2+SZN7WGbOumx0Enwt5cPmGQ/T7xnC9GHS7IpCwYO
vBKsc7hqM4adopfsBpXH2PszdSkjR38jXxsbYsVyAJgOvAF0tuNdLZ0yX+GEXtmSYCCI+6ojTgLx
i+mq1/k92s/PoE7hDuPwlJeyLZmQ/WPKgv5B1e6bChMSOsdeMmUAFBNAOqhgfZqh6nNDLHMyXw2W
D7Aa6mC0UvoWxCGhd/kmsvfvXRI9StVOQddbBfZP/9Z7wxEQJHh3krcZqMQDOwf6Ae/JwLyYaBiG
txOREqGnqRqpq8HEB4kARjmnanrdarzBD54ISiez0ZDGgSwKvAVOKR1LdAdx9o15QqtVkL+v8meg
7krFhLwCOte8BWLkuBBoJT93ajf6Ht+X98jc/cX4A08spXyhEpWYsobYHINgx/m32NjpGahcODLU
N1AAREudI295bTk8sZSz0+cKPFPEKVRan/qiGhzAbOuiDh27nH1l5SUxZ/GfdlCeLhoyoEYRT5c+
mvt20z2pKGLKx9z/yvzBWhDl5wQwCocGWdIySCC2uMrzB85SLmshxmY/qkipR2OBqUES8yi+7pQb
5QwKdjKNTib2LGAtYcKVh6/MDEssDG3LooEZXbpFTASPXbaQAFZRm61Sln4Q9m4fCL5Qny+vj+l0
VpLkj8sLQEdk4I4RCAqluV7M/DAmoDaokr0lx05rSgX4B0Ze7pi5qSuplKurk0JTyu7PBah2KZ52
uh05CdL0KOmAKNJ05aO87beX18o2kyuxlEWxRjEEDyvOUt2A+wNRcuYmd92WdJygbBS/yDa/hYm3
VMrEVPJoya1MZBZ46ZQ/o6TjvJHZYTmwncGBpQGYluankDVtWjQigqSqYhCDbgWvmG2JVDucaB/k
dsITyV7VfyJpcoo3oNL+DfUCfUqA4HOUckfG/NGq4Cy/TMmJbnkeh2m93lepUI9zDUSvukF0RkpF
JzNeRqmxE8wJXNYR3sKo+yBnaUbQPOARkt7uVfB85hwML946KN0PDT3VqhYSBvOhlneJWtrC/KVM
xmqzKE1vtCgHJRCEiBtzI7lAQQECU/MUO4uzeCOqJieT8whmtrAYK5GUooMlTwQBMES2vzvEkV4O
XldQl6NmD8YtPHvBYYUyt4uWWp615O0o5U7RaFokAgleJzCiNeY3E9PdEa9Sz7tlCuU9MTIFlkny
TAAVO9TjhsSo4HH1k+Uvyz88VaScaJWlU5KSDbWAc56bGAHqXi8rO7O0tT4zyn1a3aT2w5su+gEg
iEBO/Di483cSPergYXdjIPyfc7d5UDgPDtbaUNdCBhH/0HVOKUuu4hK/BV4miPGy7LcYcGM7pghM
owD3FCiSn6bOlQyclwHJHnR+/r28UoHnFvniC574TovW0b8I6zgS6dm+sNIIkdY/dlhyY0+qNxb6
VUZMFsmH4KyjA+jp8gnyRFJGsa3hERKyyEJGBTbeJ3PqXZbA7AuFU/l3Hw3KIo6LEpdg6IN3aZfu
eYxMr4ynlzaPb0H46gCnbx+hi7LCnJ8ga2eQC6r+YCYd5zPI7aIfqOuvoKxmUC1SVozY2wCdGCj1
jk9BCEjNIEDOO1dGuxG/VBBdiyR7v3ochHq1LAqJFv5UgGJPT3CcBFEy963EtX5e3miF9QZfy6Pu
xBD+q7CjU2p+cT9f1Zj7KH+TsBM0gbs+dnQU3nQ3f1xyaLMETCbDCe7M3tEwJgL0OXwdXi6qBUCh
rdbYVQTlqzUvxWiJE22RftzzCjfkm+hjweivKQIqheQ/qW9GtXPANAOUI+5iV9XvOsQdo/SViYm1
FMrAZ51RRMlIpAAKdpTvwO/sX9583joo497pVpjOLXIvElr3NB1kcM8WD/KJ6UHWy6AMuqpjvL6v
MWWkbiSkiZXttDVOmMvGqcEvgu/u8ppYj4i1OMq4o5FNDMIZu9Y2OrigWtVG56WD2bRbVby7LIqz
fXQqsJanAugjWJme7UF49RIvr4BDPV8WwvRWqwXRycCgCYwhUYklcjJ0pj+H52VA6EkyHeJNC+1Q
nenvUEVYZhYYrwQHR4Y/oce1dHkSEwy/R7YCYEnJLfeEz6dD7hb9q3g0OJnDBTJhbulKJGV92q4H
e1pEOtx+t4/tFQG2iq6RFUPHxGt7X+3z6/aQcrwJM4Zbr5O6znoia0tGLlqyi7fhWQWYCFbpS47u
EyCRCnrKe0owtXS1Tupu97oBuCgCOZHXj42l2Jnw3MwEVnLiRPbs66eikwfYWqDveqvirOx5oamx
bhCIVzS4CJjXAeKhkzpmh5h4duuffzFwQFzjJ+uI3lwQQQFJUaWbc8UsCYaAVBcILrDstABTwnxb
Zyv75JCk9peMMcYJUb1EuAPWu48Oax7iWgjJXKZeXeXaVRTc5fnz5TvI1MqVCEorJ4XggZq46Hl4
K6aPZT8infnjsgxmN4K1EkJpYQDo8TENcFAEwycEmSRS0XB1Iv4DrHUMZubH+F5xggPAjlOvOvFe
msxRZgvkZIqM7qvP7HJZBXyxdMFGNm7npq3d/Sy/tQ9N4KIFRN2pdrlrb0Rb/gF1RbKEn1yViCf4
pDirD6A8hdAVg5wmbx8Qnisgebe29Q+nX74bNLxu0JARY1Af6IyuNnIxiZk1Y7QVSjpGzWQgZlFH
IAogD1cCaC4QUA8ENRCUvwh8QNDGKfCwb+VKEnX/q0Aow5hIIvg3b0F66ghvgDehM/3KNhanHM40
5St5lKdfBmFKrRJbKw4PDfrKx+CFo76sUBVUrCJKpEgXAnHm4zXsA9TXSxnqq56U1+i+2U3PpMFN
3ou/jWt1r12DJ/2GjJMI30EyXzyaioNqbb1bgAFWcbF2mOsF8iNw3HQGmwqYroW6I0YBEc41SBN9
U+CdIdMorERQRxgMi6k2IhZcDVUDRlTJbHW7GGeY1iy19NDhbDBPHnWEbaQGuUaCTvOkPSeY7Tyn
29IrjtFxcCfXGBwFM0LVVrpdHGMfNai8L6YzHzMMKXKRytn6u1o8dVWHsMiCSMPHkM6l4T5ywluA
pTrCbbYFmMvGuL+8eN5xUkFdEOXdUhpwl8Fk5XZXVSVGB/rNZSHsDVYNE2DaAMCiu7GWuNS1WoSQ
WBGAlrQVsrul5UU4zGtCgOwxBA+4SLrZxrDiALSlcCXz9NJH+WZoPNC9u6IBdIiGhzX4fxzTuzTi
qlfOX5HHJi9JZJM/jp7hl/D9rZvuJIdk8QUuDh17B9/FUa64AbO7qSfYwQENUqDk9sEm3ttjzOsp
YMgxYWF0TQfzM9qTKXVoQW8JvnMyUCVrv/qm/GXWwe8iyTkJe4bWkS5kVDExsI9xP2o5tSxYk5AA
VU+RgVEtT4DTaHeXde4t/KJ8HnhwgCX1Rp6L6a2PJ1RXglIFAwxVcrS2+oZguSpP1tWyQYYIfTQY
MAR8PCmCA219ax2b0BU4roFVHzARPiFcA4ItrDelJG2LNqklhi+CsMfuPvVa0EWgzdWZX4ExPoMb
HZ4WcH6XV85yth/EUrsbAoeumCvcBJDLOrVyneWD3+cCMKtLJ0wO4VDbIqZWI95QBvNUV8slf1/f
CVCIackEuVaBvGn1u5GfOCsjX/7pTFcSiPquJEShWvZTBwlkxrc/SyABMF3DkZ9JZUI8SInNEUhO
6JJAyhWNlaLB10GgftKB/q0dgp3VYlZNwBDziKlpjjjyc5/EgdQL0aoFanC68iJO3VilZAf/bVuV
AGAUPBIQKglYJfJTYPqD7sgtF4aKZdBQ7vlPNF2BCQwwhuoLRP+BPQ6jHYESJXieokjwOsCO5HFW
y7DYH0TSgY1YTVWTwNgodixt9L3qKT8EAPBuzF2lYfgqvxeP6Wu2xzXh1XlZb4IPsqmrOQxLZTUk
IhYO8n65Vw7x3rjSfiw/1BtSWwZTUG/nL/117AZe88oVzzxo4HXg8QjoNpCWf1TkVk+B2bzAngPJ
zG3u08YZ8gdJdeRfOeFCOU94RGbbOEcyZ/qlYjryNrEc0480W3lM/Q6pl+3lw+B9EBV2pIjiGo04
GDx08QI45tLPhfT9V3eX5TBthCGi3R9wUmCDohxMVBtGEfaw/EV0NajGNptjjtXlSKCz5qMQVZrV
wb4ZU7FpF+U7mEkbjl3gyaA0FwzFVY7EAHoyW5yNoCEl9r/tE50lT0E3rwtkkjruY9AjwuboHAns
G/9+FHRUVjVDX04EfTz8rVybG9Ur8RjuAKCG1ixAB+5bXmqGlfo3QaT57+EblIPQxaGK4SyJ1gNh
74gCyl12QFPRDsa046YvuOIob5HOYJADpwp5dk9gdMsIe9Sh8kS/BG8DD4KJXJBPpnu1NspTtCHY
hHuCBjosRfE0toV+NKUgdKLcAMJ3XkVPal3KnhjrNQ/UgHl3V6IpYzLpWg+4SWh8NY12LALLFsZL
QREj4BEAkNv5aZEmrJaCkAYlHOKfV/53BsGZqRCwIzlcvD59LJTQHvWnAoC9DelE638Mk/qVu7aS
SSlNDtBMrRmgNKo12DOK9J3MyRkQPbi0KkpPFgGYWmYOCZ3xwxxPw3KqeG0xPBGUdozamOeNgiMa
jB+Z+jBq54jbBEM2/9IyKDWwNB1MwgFkEKwX0k2NXuongkbY7nI/26jny5acldxFneZdGSiXUczB
oBkTrpd8q2+6XfYqbbtD4y1OfjNcARPqa5RwoJtayaTcRwoUt7qUsEZMpZ7RV/pCetxSlKVEGa3/
/HEK9isCj0mQd2rgjqVflU22dHMTY5HLnZBf18lOlzaKr4AvMXXCnTV7hmbLPRAuPTL+95rek/cf
H0iZlULEwt+/g4pXRmCv6DIBplI3AQjk3eyufogAqLY4lQ2QmU1xRZgblV3xkO2/FBusZFO3Xo+6
KRIJRKlsGV6tNQ46/4C4CNz3hJeLYZqylSjqstcZDnhcIKpIC7toALwlB36CTumCR9rLjgBXoqhb
b5nwfR3B0Rz88TECJeVNghsj3vVutDWf4p/Sb+tEihSIfV+aDS+3zva+K/GURegsIRSE/s0X/snl
N3iR+aQGBExLeF9uLYYZs6wEUuahL8AbPA7QZOJ8h92yGwqAHFgAPp+88efy62uDh6Q4YiEdA3bb
T4iWIBm1Ko0E2fKpc5sdoYQSUFAWThIwAGOfh3ZFVvDJAK7EUQYJWNuNMJH3hIQ8diaW7oQukKQe
/bCX3LnheA2mqq6kUabIlMKxDUNyK4rXWpgA0PmzStB42//6ip21gDxDZmTVT/Pik9CqfUQYVtSN
+jtR7HLZTNpWT29MAEm6yr7wFvkwVxIIMb8wlkcSzwClQdEJCOfUGkNlAvQ5Yb8KSjXfmqkVboZa
aE5pV/f7shdFTl6IGbKtBNKN51My/vMsa2dAuJNCgXKSzn96JLITL/nJitnW0qgwXkpqUxsK8uZd
5k1ed0+yNEyeWgL/TkHaVUlRA47R+3D5QFkXkRTvUMED5yZs5scgSu3TuFdBnojGwxfU1JTo5+Xf
Z9W10RXzLoC6B6ALCUIph4CeTF+IztJty29AX4NxebY2pmlr35cMTWZ/0bJE3BB9BSXVIoPqcNSf
xtXBTTvHMwY/7FFUAUYuIvTQrSMAoRNnHKMnK9KvM6EBQ1WDK6op6bdGQOmtm3aXt4BlCdafQbmR
fBpGoZTI3Wz0M4AdNmKob4W02CVa7xlNWX8hRsWQJ2AVgC8L+i3qnkzyAtRyEiXEMeDXcqlJbXQ2
Jv7lVbEszkoKnaJRG9kYBxL8BPGvVNEwNv8iFjdTxcuks+WYIAHBAx2rohV0MgexIoj/naKcuxKB
DiDJw2hyTJHHvMTUVRmEQEAnBzwaBH68DADIB36dDDeojSMS2qk62WnQR5sgrO+CVryaEsFXc3ED
rhtHXcptpOlbBSMNUamfm1F7Ha34ChUHTjshyzujyw/w0vg0FPfe/r566HSlKMkZyYY1bnqVvEjb
6M5y5ufiKnSSW+uG11rDeB58EEfp6zjO5ZySvKbUFo4u/M6Wb9EybC6rD2te8IMUaq+DAmX+kdR6
SARAePjSX+pPgnEkbpfO/R+FESVb7aAuqHVUtxAGnqfmaPnhHiBf4yuhjYDn5zQLk/2hzM6HlVEa
a1X6qAcVsiVlb9hmFLqoHDr/44Ioq9oFpF+c9OxoAjD1Cj/f6PcLkIX9Dkg8XxitwYIMRE7IA+IK
UiF32y2Z2RBhbVHd9Eb/PMTiVa3l95cXxda7dzGU3rVWrg86AdbV0m9ldD9pph0Bj/SyEFYZ5MNi
KL0T+rKYC+Jm0f5wJHWYxJ1+CM6rsZHdiRBo8xIizGXJJmBu4AZxJpQ51qolAeU7ERi1bqXtKxDQ
WsCU5ayL4WXAKv+fGLpLrSu1buo6HFLn/rlP6svZTOwUPZ2KkxwIzaNipz8izj1mKvtKLBW1hL08
TyY5tKx6UcXKDrn9kWzztxJB3Pzq8mazUop5iJWBYeCRAIaQ2b/4Xjh9efjvw0ZS2q7KQx+2Gs6r
JEg90o9w+kqz1gcRlKaPM6hMIoKERnKBYXlAvsKP3OxJa3xrRhEw2etfsUmrPaS0PhAwhqUIkKgF
iAaE58TgRR1MNVc0QFbhkYWWN+qUwlC2KhQCIUFUzmESPktSelWHwitHz3ly6OMRW60c3vZO347y
Tt3EAC8O3DxxDRBPhG55lNByyp+pZSr6an3UmUmlEYB+HPGOEBc2AmZHjjXeHSZ79MlzrGTQp4Ss
bdkQTSfI5oD3vgaumqPfycgRJ794CXBWzgHtT+8nRjnFcIxGsRHeLKHoKD4q0tvl0DwpV0Oxb59J
R1ThpeAzTzb5YYB55NJ5kKO6tFzKUVZNLSXF/JY/E2dbA0Ay6TsVvpGRAsAf+bwV846QcpqTFAaa
0ENF06o9daax6yyTN2LF6m77sKuUuU8TuWtnoBPggRxObqr72X2FZe0MX0KGQ7kK7iTjsKCOCB6f
7MTLOrDd2/uh0mF5YlhdIuTY08HXnsXIMZ7rKx0+ztwB8SxzEt1XuaO3vDXT02uDnoPvLIXeEkgS
4lPz+C7xSaF48ebAF++tPTwRMpHW8UuxyWq9lNlZwlythRqiBaXY5cW0q4X0OEeqf9nsENW4oKo0
8pnYjaibErQ6kF4NCjrB1S51R80Ys21oArxyP4uLYoHVTtNflKSQOWN1MtO7o1kT70ggoQGY8KMP
NIZhHHICPdq4s4dWwn2eu8m9pHnKUdqabvKbdG7Wu/568bR9K9vWCaVAcEUlXgFf6fIShsybRGCx
0XgHZgJ6OzppapeWPDENczMpgaeJPGBepgT0HJCOZtD90IXTvrbCWgWwJuAlZ7eNeyfouTQsjKcl
Ot7fZVCxS4xeXE2vYQ+CBwMQxw2mZIH5FgPSJr2JrkiPQ+rGd7wGXN7KKI1Nork00wIauyiKbVb3
gfg1w2qAusdEkg4PWcqPCErb5OKIhREeNh3D1bpj7kh6npj08louuSaAvah3iZQvyYoGnDYG9FMS
8vMw9ffdGHPSKKx0HI7rXQZ1B5RY75eAbBzp3x+QoEazdGZLTvqS7Put8iVnbKJLGrDQ4DKny4t6
PoSYUXwzaqMngWUkDB3DQ7YI3TYhGGXdyxaGGdegLxvYvph9QKfYxxsO0m0hGhAW2vL8ssT3yDak
OQ/kkHlKKxnUKY2dLKgpmdHRcqAayg+RpTiXV8GTQJ2RkVRDKSfQvKlC6mk8af38pXNZLYLy4kXd
9PWcIg0879PYMXziaPpngkY+nf6iW51pJFbiKH8u1TV4ACasKNmVV8rg1HvSniOgwVJtAQ1FIpVi
9NoDD/SKhdwDRuf/FILOPvdpKYZA6CYPuhKhQnps+j0qCT55/UyNbVROOMDkdw6GLXDT/S539Wfk
UR0+yxtHNzXKUJqL2kpRg9JJNAHBRq0iWJXFaN25HXn5aFYh98OyKfMozXoRS2S/CevMcuxu5of+
17TFGbuLJ97rNXAxuVET+dFP7n2119SjokwXq8+JTqknESjwSPWfXrvfsyv/RVM154po5O+r52ww
gh5WIxTyZnY3jL8D8eflK8jquLRAOwXSAxCXKgqdLgQgei3nKVGcOQG2Xy4bmJkJrqSldGVBMdxe
0UJ7ypdT1lnHQgncy/JZyrIWT61Pi4BaMpA6WyGKB03+HurACJo0/7IU1rXEyJqGRlYJNpPOSZnw
N6BNgrm0Uim0w6WQbFMJAdPalHslWX5dlsYKv+AJLPDCAfcW2eGPZ6bNSThHZEv7NvSGStta81EY
x003ad6S8vK9zLXh3AwTzHvAmaFcgbzIcSXJyKko14Nr7vtNhIH1HNRAZWKT6hOCuk3bgr3r8iLJ
wdCXgKjLv2LJZ60Us0ALWZDPJP821G6+1E4ecA6N1TgAlXwXQe0jhiemaFwgYvBFB7Q4Ivqsxv3y
LPkFWK1GkGg9hUDiSm8GzCVteBApxFRfWiDlOcZIU425hnTM/WwJQB3BRsn2vCcJbx8pj2FZStt2
I8Soy+ilpoyevJRzVKznyGof6VfeNC3R1BMO70BOXmct9KAv3hLnu6K2anuocj+R0y+kkNYyKSeQ
6kmL7ARelmjXH4AzOXYpcKz1cYk4i2Mm/NaSKBcwlbmsRpgPxXNSdIqbHPNx6h2BYW4wpJmdeGkB
VtlnrZX0a0ZSckGVBNIZgL5fYVvtVAfK/ys4EjiF4WoGSq/IZ+Li3HKFspOtoqLRiySy1FOF6aIj
xnxuE787zDf5sZQB5d85+V3o8jql2GJR4RIVUDQrNPoSynZqtBhQHUE7N13iTGkNqxa5UfYFiDNs
67sk6hiz2NJ7zcSbwOwCdxG/Twk3kUp07vONfhdB+W1Bt/JaJeGmdTd6uAHbZkva72Eg+ZxJ5Lcu
yaLOq4sqNe8JI6oUIjLJvdDLRDt5qrzqu+TJ6HdYRvsrBvl9dZQfGEYzSgQNG5gWCSaIUf9fKu+y
CGa+CDyNqOygRC9LNAKYEIphiUoS1AFP7RKQXOA7KIAMjLwj5M6++UqA3XlNXOwrtxJLGZMKMOAl
BjNJcCv/1m9NZHEB44PIVnwdX81rCYlHAIrwPBzZsE9HqAEvRZVFULvSVw5zfINikG7sIQXnTrO4
UawD5Jk388J0AOBtEFEtkz+zkdeqEIdFBHYtNG84KTbRyNtbzrmxIlZlJYPyZXU9JJrUQwaxkQte
p/nkDNvaJYR2ne7wDuwt5vi0dSt5lFOTJmCxgJeBeO7JHXb1pncm39qio8NLvd5EL/O0j7aYYk5J
2sQ3PN0madzu9CXv+v4hKgVZNwTznI3aguBIOhO2A1VMXc7ess8PLQDoFyOSqHuXd1mgScs/5H2q
k3pxtDcwjwhk/MXL3a62o9DRuEVqpnbqYAVW0ZZOsiXQ3lX8JRdNVtQCxJLJcBVYjR3CWXBCkSo1
2hx/8G0a+1TBr4B7D3zlTw2lpTyEcwa4xreUSoZJwWibmt4CfQIY4OD2vWs95d/+IMOGzjDZFrQs
3I0HOX7pW2conbTilpuZHmr1UZTfmDJBEbNBhj0SgrvQACIOnp/ntMdA+ixpvIQ9MyhcSaN2XdWK
IUsMKHa263btBni0Ox0YODwSPN6iKO8BIuTB7AbsdCaCrRUv3MdgxOxpIqITKh2eL2swU4FXa6IU
WO8ts41Ib0UnhL4pn4ewdC5LYBvwlQiy3pWyLkWe4OUlEmUVCcAhGqgOunAmyYnFAavB7Vx78PdB
wjdFTKcPNhDERxJBQqdMUTxVY9uWsACkSrYckwivTDwDHeOp3ITgkjA29T3eD1HlBLKLfOddj74P
LmcW23O+f8bbM3y1A1WqFHBg+AzSwFIvdhuDwWPadhoS7yhB3ipgDPJ4iXd2bLySSjnOfkoSvbCg
ruhhPRpoCAL0nel23tT6JPfzF32zbGX6b7vf0rKrdbbKFMnCAImk9DAiZnQAru+adyZavXWivWit
54bkTFu4WiZ1K4NiymJJg1Aye1iClLax1UdS51W+JVfjcTjHPc6Ul4P9P+zh+1qpW1rFWV9pLc5U
3Mdn1Slv01vpfuk8kJb/gRxeHBToM5CF9E7+vDiYR0R1JY59vGS/1sBogZzwX01/y5Wttn7qdCQ7
B3wOaZ2U4RGkFoEZcpA7fYu6Ds+18jadutPNJPfNIkIcBhK3/4+0L1uOG0my/ZWxeo++2Jdr0/2A
LZPJHaRIii8wiqKwRAQCOxD4+nvArjtKgmlEV81LmakoyhGbh4f78XNmeZvqDyOzwq89x2lH+HtM
6xRA0lRSLmCiaszOxwRYrEmLlFFGprLJ1HsqbWOAodpAkzGCvnXapi0nKJ3Wy/wdaNzGSe0JX/j6
ZXKzaB03V5DNtsDomYK38etBnnQOx5ZX4VmpFBJ3Ffav6YE4AcfzbF7qFVA6Xjgqe3TnR39n9Y5N
rtyiqteQR1sazFwJLml0PV/bWuKblSI2niUnCzFHlqxVCDY1Tm+wCb5/KS+xQH9EGzkFq0l7BmJd
lJr/xo45NrdyecacWq3oEQ/YND8oOZLe1ltZ3Np0A0N/MnF6bGgVeEhrKnowFv970dJzesh3IFEI
2e3WUp06A8eGVt4NrVcLLzGCV2LEUrH91kDh3Phuii1U2CnfvWx+dDug0REvyY+3NO+UUroOtmGn
1H7J0VDr7v/WTv9tYuU0itkY06l4DwRUtCKZ59h8SbBEAYk3xMpjsZ2v2RrVyoUIxDZuNWJUjXah
zL71sJTAIdk6h4Pja68ygMT13+GEx7MRhUDXMoHFXedNRtE1k0LxdlxKq2dgFkW5xWy2SrenolHo
/oFQy4Eq9CcuNkeRuYM+fwQs5bkyQ1fNrva9/QvKmVDool5tPmhWE2ws4We/b5v6QnCIiwZQCn01
nxkz27pxAW4wdgCMm66nAlSw3DNpgve4flhYKZKrLdHRE27ko9mVjzRAeWcIB2al6U0gJwz+zX/V
jMEULtq3my3+W+NcecjcmJ1kWMZZnNGr/mrpSVy0evQDYMfAjGWQAqy25vbzO/3DINfPVUdLHJUv
NpPLPF6oWShq1n2+NDz8B4W6E+HhR3MrXwmOD3fKF3PjgVzX8TJEUGeG6i8VT8htjc6NGV1zithV
38p5MceseFJiIrknyy0Ps2Vk5S1tbreiWoyA+di+VqMlOzs90sNCyQ2cy4v57T9gPvrsYz5O5PLz
o9CrcOrOdZfN2QXJbWZAqK7eOYG+K66SHrQ6i1DdVnbqlEnXMHQVcrWO7SqrY8jRVSn40lEh2x8k
qz3qfv/6oJ80sPCYqiAK1D8z9uWTw+dF1NQW9zn6XvotAr0tA6u7wMnNSuYL8r1OLjJBd7k5/nU5
OJA1HI1hNUlUEXOPxgzEHuiNus2vlvdP+QiGjuxBewWHG5RKt+icT5SkP9pcOSoyVmaZvdfj7DMm
Y2YKn2W2X6WvFkl3k3ozYdPr7rkz3dV95ffyaoKg6ZRvKXyeOgjHY1/7r3xWALfG2FM0FnS0Cpn4
ZU4s+Du7xNUc21hU19eVVZGldUtrXEFtT7w6517ZPX9t4R0L/DGZuEzobxPLPjo6XFXN676DBtV7
dKw5gWMH7RUaMt/MR3EJvtMzfrHI8Yx3DshWek99yZ/kXmyEe6dn8/dHLD8/+git7uq8zvARU/Gc
gsDdkGXoNLuvh/o50vs40tWJmDNZC50gdp3QNZEpXkb3BTolM30DILhlZ3Us8rRxRx06jB7amwKd
u56A0HWuvJH5r+fL8CCFJrHuogyOoHJ1w4zSzMdURyLLGLp7J2O3i4K3pwsaqHr1PWXpDyZ52ChO
v7Ev37Pzq10Dy6DqhkCrAhXN1RiJSqjONESaS/EYuXt/3ptQcRK3NXiXEP61Xht0j/reemPXy81u
7nTffkAUGmJxz/Vwkb+oKx8OPSy3krcnPN+Hb1u5CEVCDylPMf8lBCkqxFG833hSnrQAfVqIN0IM
11j3poGW3NQRemKFoalAdVxBySb+fPnK9QwD6abouIRMFfLTH4+EktTmOFOMog3JtYMjKLz6gV/x
cP5hfa8Deu8Ij/80J2Q95N+AEKIH4cj4ago1uNlZW4yX0txnRXmGRP/G7XHiyH8wsXKg4H6D6Dz0
StAUWe+R5j9zhjZoOn3/lw892CjRqayAbQ1RwsqzOJS7RitxRHrmRJNi+L2i+q7xfaIP/ztDK+9i
a3XbWtWSVLbAKtrdZ/NrhY5atd0SoTjhXjAiVAggeqQBlbIKwYZ8AmlMiYlrQFWXuI03ijpKqbaf
cm3jmJ/cg0emlnNw5JaTdur6RMOYxg7iQymR56DAXygAHYYeUy1sC+BhCjv+eiaXnf1p5x9ZXS1Z
RmqlyZaSHSmS+8qqLpNkoMheu2GmuAdl6cn42uCJDBG2uw1CQBRdEZKt35NMVYfBWJJtIizOxjDf
G1U0712/CduL8Z4qkDXbyqqenNojk6v8hlsNg2WA9N8b8oupP++d76D/CTgBdaj92CR8w2Odips+
DHG1aypHZaY9wx7Z96DIS8/Hq/q2uFtYF6Zf4md7V75tZXBPeUkUBZa37EITra+GKBQg+UqoIHmk
cyPOrIskc/7O6T4ysRrVJIupqJaFw53rk7k+pIrrOdICH9oWEOz0gv0ezeosmK0mlGQxZV4voBR+
qL9BOwHMUa4/7xZeOOMif618N9gSfT3pKI/GuDoOHRIT6HWGYb14MUAtS8RuGoaNI7BlZOW9DLeh
s3hPN4+lrxTQ9zPbyJo2GNi2rKzuNCoFS6Ylh171B2nejJCtp38x+LJBIo2ubB299rhekBz66LLU
mfc1M5pFLY390LJG9VHs+1WCJNV3arHFFbPe4u/WDCT0QGUCIo51Tm+CKopuTYACKlpPLrDjuwNi
0GYjOj5pBQhSJM7Rc/7JPSmjaHimAXcy6bXii4n312nu9BuYsvXiLGOBEJwKNKNpApKxCia7vNaS
dswLz7bHy37mQdpcAdsafu1r17fX2srKKRg1TxylhJVE5HsXARrptMBQs6BM7762tAQQx9fI2tLK
N4BEB0/vDpZajXhqju4EepHaZJ8gqcwma+9UO/Xn1ya3pnDlIwCprLuphUmlaj3LbjyteqLjw9dG
Tu2G43Va7XBXl9yqKxgpcu7rJrAf+VZj9slFUkFLi7gJGdZ10IRSqt7pGUyk2WXXuQebJp7rlMGo
sr/owN8X6cjSyu8UZOC5zmEpqazdRO1Dp86pN7TmC1WnjafuydU5srXyPryye6dcbDFunhkFe3aJ
+QTQ38YOP7k+BmZO0wC5Q2Dx0QNx3utV29MCZEM2DZtZzb8V5qzcfr0LAHY+tb9tKKJaIIRFhmq1
v3NH5KahZdgHWkGkr0mVHyrLZHFVKcWjIZr6vinS4heZCXlW2jy5BrgMIEPTSKY0zEar/KkaY/bU
uNJnnITTTMWbS9tSDRo+ojiWg/rVA1UirfyyySQI/cw26946s4BsRonZ7CGeoZs5+h84JCMtL2GZ
m+qgDGgLhXmQ3kqG3ktFSfrKK2RTIEytZ419V8U8mFGRJONLWzqz5k1lrhHfVt3Zjs2mm+frWYiK
P6V0LMyXtHBzqPOWNmlGn4u8/cFcxUl9qY15GziJaYYlM9DcMldTavhz08spko2RS6+tUJD0czlN
QFFbmbymQ1s8uG2K1FAJZSnrfO5JWnhuVRign6hm86puFyL5kTipJ4cJbR2VpdHLpMDTYWrd2T3T
EmvM0Uqp2j1szX0V5A0YTf1Ro11+NkPXj4ZTBSrySLHmEQqvNqK6UONpB4EJPEub85ZTcW+nmf3W
TE1f+DzlFvGkRWogJRIdN8FuYnbW+3lZ8ylJvTytUoKktUhVp4sNqM8VburXRQP+w7NJjC0IYpE9
grS411AyZdyXqY3lhJhtYrE9pUlLrkHASOFqCZ/Uq1G2PZhldbQFXIN2qAbV1zxNzd7tCWjrqhbv
sZtEHdupCiQ3WuN5AWixB+Ts+yQ9n/oqNS0fnZ6NiTmeimYKE9VlTeslelrNZ8Sdk+umH+d85+ht
bpwphFpIXpFU/TkMnaqD7TAfxR7cVLS8NUzu9FFfAkgSLEVTN+hsJhPhpUoDyQImKu2X3WYstJhp
iJ1SuRxSkJbIyksbqRUURhpHc9DZMM2jnJ5oPXCuhSpxG7cG/dVUzzdEcQakBRXbnm8HanCSXlrF
5Gg/HdG2JW4GyNOpnUfHnhmBpangSTpArn24lxokIy6yasx/4hFSI6HRE5P4vK3aW91ORh7NjWDG
ZUZK1bpEZFIzEATbREaKOsF/5sYrSUD6YzNQ80IEvnhhyYyEedZObihAqG6dO8TtnNAWkgwXiUOk
6RdTbxuRbRUGOEmJQ8HIAjqL0XNyndlIa4453VdukZmBbojW9tpZFcUdXqACbb7AZtV7Paf2EBlK
b9CwgxaU3HekTrDWNBla36pGvfGgmGCP90Y1y2E/k6nNfs6pPnZvs0HoHABNY5TUV03O+p1ohKkf
0tIGVErpDCiADUnH1AiRguP4jdXnk4fYYuivrGme5UVtU8v0eEVm0IZUlSTnLRtH7X6QRlvusyqZ
/cI2Od2PbT+jndSZSh1OQJa5B8dZ51eEN3bl1ZWq1Gc0SSbqVzVh3NeSxMCl1yUKQfuvyGT/MLoj
mrhL1tXyjjbcnNWwLzvX7oOWNkoT2txycP+7AIj6mp0jnSPCdBCkmyJS6E5tmL4rsma4V4dGzdD6
Lpu0BSu6M/Q3BVok7KBLmGt7qtpUIqp1hyhnFvb3dM7kkCqQk81HOIAdl2pVgBiwllWXnH3t7E/e
x46KZBDEdlBDXt1cmQOpDwhCYj+ByVFeaChEmgWLzFbfCGA+Qcne7+MjS8ulc/TitzmuDaT1EMEc
oALXyLtFKGXeA35/UJ6cV7UMccjH6+0iz8lb88jwKh0kVIK66nKbKS1Fgjbq5Lev5/C0ATRsm2hc
hQ7E8vOjkU1Cm/rJha9X8qcByEXoGvlfWzgZXzi/LSw/P7LgaENLdQMWBuuH4Zyb7VvJX782cXoj
/DaxCpd0tWnm0oGJtoUSWAuqiObB5hfc3nhFrVMw79sA+sVgN8XTBlwlH4eCGxRCdT3szBzgbBdl
4QI97AMNCldFstmKvh7WyZkD7xlI0tDha5lrc7qWZXTCkS6pEpW12GXlEIyKtvGO+mjGBgIc/I6W
CQ469JkjhbY6Rlpqiyqh/c8ps1QR6mTxJV2hssQv5oxvdc2v6r+LuUXVxHQRchoQN1pzJCYZySUv
1R/mVCaq9jSpxYRLig2OeKzm3i5uKWDGZuwm3UjOslZYEJDB/ypvB92SMjBTOZjJrplES0avwv3g
/qli8H9ep/+bvombf7+G2n/9N/78KirQ0aZZt/rjvy7z10a04lf338uv/c9f+/hL/7qu3sq7rnl7
6y5fqvXf/PCL+Pf/tB+8dC8f/oBUft7J2/6tkfFb27Pu3Qi+dPmb/+kP/+vt/V+5l9XbP/94FfDl
y7+W5qL8488fnf385x/IABxtweXf//OHVy8cv3eeN/mPly7/9CtvL233zz8IMsb/AOIDD3vwHVjQ
5oIfHN+WH0Gv4x8QDrEc6JMsVZflmVyKpsv++YfxDwv9ZOADhrYICiP6IhsIMNTyI6Kq/8AmAK7b
Bnmega4H7Y//P/gPy/R72f6r7PmNyMuu/ecfq35kC1I5KDwYeKMvfSKfY3/L6NNmanl910nc0a4R
CbcefAkSda8FMMZ3WEmiuuvQssX1KSia7LFJe+pbRfem9GC+n9g1+p08G7G/xtI6AjZJ2+XtyMK6
LItAAqwUdDMtQxUiSBu32YrsZvl6VL5Q1XCRl4ck75o6WTaJ7rZMLe4aBbJ4ZXUpXMc3hWs/t+n0
XbgI3ItZubKsxHPa5qYXRlhaOiDv5NeMFYjAaVCCwWtyPZ7LG7c3rhFAR2717WhL/Dnrx7P8jpj4
nUFYvhMlNbDyAJAP4kptzRZGwRvV4lImsUNnP53qPS1zv5q71iuq+memGd9LF33KfW89ZLOwojwV
BsB+5uOoMBqZFpNXuiLuVDO/Ut2y80WuPJdEuSvMsbuShlF5ckb6Hs09iauGCSDbWt5Bx6PO5m85
a391lqhQvVLqiFjyrUJMEkkNL5fGzn8QlKC8eqIHkqncr7JDI+5ykgRWxh+52GzuWpWJ3+cCIZJu
LhOxkJ6sXpujHNPZQqAap6UWA5VLvVkau9bBSgzjdMHSipyTfN/XFDyaNSVQdNLwQmvOx9QESMQV
+c9itl5K8aAYfPb6pgcesut3GoKb0EoX3aJyl5DyrCwA4p3nMx1RbtDW+YEnPG6K4Rw+fV/lHRzD
6wT1T32UvgAWWCrRpD5b2Tln7JwNeLqh0TqfLrPmrtCUYGgee7BGCks5y/gU2e4cKOSxsy8stfSY
XUZ1dSOGX5omQT1aXDvFpeyI382p3wvtkqUKMFjfshHPRSMu5RjYnepx5z6rZWQV9Y6gxdorii4w
J/Ucgf+ZZVWHhPNYLSG7piUPaVNeJC7PQtZT6Y8OhC1oogbMcHayAYltrV43thZUUKKQ833Od0pT
4omuhIrS3LSDgrJL8sZZ/UzFtyQtdq3bXLW2cyvy+mC0z8ZsHRBaHxCR+qnT7AspbvCGPxRM3CjZ
tHMESIDQZ15qum/Z2QWj+IfupHZWYdeQDm/vuQQolUm1uLAKvpU015dkx8cjBAJP1dGgaKKieWed
DMmBy0/GvHZjTa98u0mQFakBT9VHOCs8Dga8klMm8Ugod1k/JAHt2Q118KaxCOt8e3RFZEFUzsdz
/oWY07MssK1oYRBvcHiopMoz0my3ulYCiCo9MJdmEZ1rG5A9208B+mDieZzMoEhkMPcQhic0ksTw
u6SIOAGtFhpn8Hj5PuKdaZHqOcmdoKGxOaSemz0q+JOOdAi1zUvGny2agja29HiBtjxwuORT53Uc
Dw0p7SurlK9Np95BwSq0ncdhlIPXdfa+YMO9i2dKbbIL0pbPIzcMH9mKcGx00MupzwqSLNWMN6hJ
w3QsfNuuYyUzAo5UTWVdtSTFl4+hlTdQp1KTez1vbxCmX/VNLgP0PYyeucD+azQeOFCOJm1MXTxy
Edo0nF8o3XztdiO022qY66q+DnSFo0XEUBtfkHOpgFWszm/KWf9ZqO15YYzfTQCmfe4A/MTyZ9uk
16nRH4ZECYd2zO4Gs60CmjskYmr7WrTcL5wfKJ5dzgaLprQF3f7cn1tdeYGG0Fsk95CoyOdbrWYB
yBeXHNL1qMszZmRnbTN50FH69bXbXsVdi6uCRJkD1CZ6JZGEWyflHWdWtZSpTjxEQ8B+DjcLk9Dr
5CdPDKmUzUaFFXby3/YWpCYCSuuENJpJcRUz5thxG2b3IKwArL38gcSU18WQsdxImH6MYT8ZW3e6
IHw2k7Z17ViIX6zTPFO71JuNROmJ8MI0UcwAoQOwHWDfXTn7fhYN2sobPTbb0SvSn/2gR/VQ+0WC
xKFM9lVZniVK9kz1K+DBEamy18IAep+SM8puAJvYVZZd+L1JD0aRcmQC9APyJged5aGbsHBjwT/P
ycfPXT3tek3nRaHUOha8vO9jvUY/8KKfbtoB0kd79lz6xdu4kYBdPZWXlYBVkFmr0N5EdP/Or3D0
3GNcCD7amKSl6zNH5s4dAS4AHdICThwjZToX9Fuh7A1nr+236BPMjy/BT9bfY6wj6xwHt8tIpcez
jv54XI8mYUY0gBtQ79vHub7LUv4EfsZIs/mhq4HMtK2w6YHJTksLqAT6NBmXlA+e4rCDOymvCud3
ppJ4SLSAwaD1UmuIBz15VeRdBXIst1AjF57axLWpoD0dzIsRsrOR4fTT3qzvrRa4gCK/B2vHWe58
RwIx0kpUeNoWKXB4t4lcKaX77BpNZKpjwOZ6J+hFPasvldI9Mr2TfjK2uyKrbl1iREhRbTz+VhXw
zzO2XFVHM0arLBk11upxkSk+p403953fUPu6Hw0vHbVQV5JolKBsUM9z14x6Bq4UKa6URjkvGsX/
O5v29/ZZc3QizY1M+7BsHx4CYF6eGeGi9a2ju9Taqxn6ikqgpNyAbLy1T20cyFIr0NjCe/hTx14h
mKnV0PKKlepnrT+56nc1e3K3FP9OHckjK2s3NZoGzwHx0WJSoJMc7cjtZa5sAgyW5paP0QWe17/H
8s5rfbyk+aCBRV7R4tEEe4nm+BQ4rNaofIKsrU/G7DAYhV92esRmsLcAlTa3RZiyKc66NEo6OxgN
Negn8DsgoNdbfS+RcqUq2ZU9GL0HNdaBezFAru63FjYo/57NMmTjndIcWvy3G4Ns4B5jtecOiq+y
9nXoEE4VmXNT1sozycWWr1vyYF8NeZUqASOTIqfW0GJT/clF72fWj8FCYUFjcal1Xpl2HV51AuVV
+6JgILqkIspa54pqc9Bo2jee5X7eVbsyz6+h8fr4N3b18Yqsbo6ioaAKFFj34syAkjPCXlCGFMC9
o+yBt9FORKN5vc3rvELw/Ptw4x0MmIlhQpBiXfZ3TUnyXum1uHRGn2kGdgNBfv3cRNFydHY5nimV
VYaGLSJqzwEEHp7S0YpsZm3czyevBciaoM1Hd1SwIq0SmY1u9Fxp8CXJNwmWT2+M210aOvfW9RAW
++RuDESQhXm74U9OHuvfZtcMZUmHLqaugFnBb6o+Nkjp9ywWVrX1eF8ywJ824JGhlRuFjqckpQtD
nE43JVPRa5tfChMCxCgOswkVuqEP+ALW18AJ3Q27VOo+GZ4d9LJkigRDGmiwx/kHKmRRP2UXrYOo
n9OAlje51XsuxFIGEYhR4F3Fq6AZ5dYROjkCV3csB0KPNq7xjxcBZKLQ8qgLLbacKUYuIsgVXEgc
9CsqbqqkipG8ACxfeobGa8+S5vcKN5miMw/YjAujqn2XzchGJKjLbRWPV/Stf27ko49b1vnIpbVa
BbkXl2txVatenVaXkv1safJsJ+R80plvQ6TWTcto7O6EYiCOnz1l7DwdRAgqO6/HxBNms8s0Z7dx
shfHslp3POKUhRABoc8neEhpgm/FrjItTh3zJXGuRqv2kZgM8PJ45nbi0a4N2pH/1AiE4im6sIFM
2PiEE5fKh09Y+b7ZMcs2RYo0bsZdjtJbati+Tu0blZVhV2Y3VlNeSaVA1EqC0n5LbOUsQZKFdfl1
Z5GNg7Diz3pfqQ9fs3J1DB3nQIRhQnSJZ42OR1g/XpDkpldf2+aHPeg3TolqdNKgFHmRWOJaGsVz
WUd1e+E06q7iuHampgm4uaGV87HS8eeHQZ3iHRQO4pZVmlvP06HuhK3Gopvxwn7up18bC7EM7dNe
OLKwnLCjTdrNNSM5WudiVIlexrj2SQguzkt3N11p6ED/ayIOnwe0cqnUUCnycBhQbT+VxkuJUHNj
QJ/TFCYg4/8zZesu2tQyZ572phqj9hfWkJ3WHXCMTNqdXWt+imokqnz7abAjsJFcuptb6YTz/mB+
5VOTsnYq4SQqHjDObg7Qs3KfA00PkhPsrEAFzwm/y563wqcTD+WPo16dJyiluOo8YV7JXvlFvIX2
zQ7N2zEo9ktP1aa9rVlenRhK0q5ya2ybrLNfWRPSBCgR/bKyAWpryN4wck9DMz+ldwTZk40lPuk8
jpZ4/UhklNsl4G9xF/CX7GKOsp99vDB45r5lhJAXMH1lb245ia2VXd01cz2TJmtc0OMcnF2Lk7Kw
OVGU8itP342BDvZAtfJUvBw3xnvikvuwpVb3SO9k81j3jhpztbrQe+cMVX4+P7r0SQUcbqrZRsVw
y97K6dAK7ohT2KtQ0bJeXNCA1OwhMcAdKJF/Sbeac0/a01XLAnEVstHrfLQxzTbRZwUuSMErc2J3
7cT3vSGhuSiRdwaGKd9qrz7pV49MrnYQQEuZ2TaqGlvZcIZs82EYlb+zakcmVtvFdJM6R8sNTMxW
nFhpYNMCMAW+C5W5ugNKfeNWX1bloyNHORRFJMhEWBB0UlaOJ4cOj9kNEtuz66+73gpFda+qPGQO
2VEyRl+fQe3zacBtpCpgEYfuPcCFK0c+zOOiJ9eo8WwL6O6pobRlaOTMx36Mxkq7a8v5bMly63La
TQCHTqW4GLXnLru2pebblRZLfp01SBhbNCzo9G1yJwjTjKDIfBXK5HGzepC82dLTWL5rPU1H370O
rvOZohU06eG4Bv1pcMHPNx/6HqyZI/fqDpkEtQ91bm0Acj/vtw+zZa4Wp5gLd4JgrxrnReZTx/XA
wxJ8vSKn1v94YKsbwDT7CYHuqMam8mBr4rqrs0CzxZPQqZ9XGx0/J2JbDEhTVah56biu150rHVW1
qW05rrlEeovomxiA9czqqFIemtTyzMIMJqPzqg7vbfMRoD3uJSrznMH2Db26RNPEpTHZQUb5xjyc
nOqjL1t+fhTQAI9MQb5VYIGBAByTeefaW0wdJ/fQkYnV0c5IihKamquxUVQPBPqTuUuDJE29gk03
UypC27pim7yPK2mvJXbCnKNajDgQbRifKCYZATCytFNENiNqSiKNBk3bqYB/Vfq3NLkcGxK2CvF7
FEXmhjx8vb1OVHph3dTQxGYqEKizVoPWB8TrPdomYlXWvkXbM9lhKV37vDKB/HaHS4iB+TkoS2qZ
+7p9m1nfGERxaDvBuXaRXf/IE+nX1bVQ2AOakDZO2Mk1Ofq81SXZOaM+ldRR4mLunjpWRFN5xVMk
MlUk1mX9iw5m2JDidmNWPofPH2dldVfKkmVVjux7PBrVQTLEWpwgPZHtMuNHWtThWKWXraYfim4I
aFHe2CrfceVmLpHYTkBUZlxlNotUE9t0srGgRST7X5IQvyT7rz91WZ9Pjg8yWWB2hoYh8EAfz8VQ
pk2HzJYSO9M12iHjujZ3LGMb98KJQHSZkN9mVm7INhgSCkRV4mQUuzl7VUXZeKJE8qS/HFDrm4m+
S4seRaM0sMY2KKuffdVs3L0nfcDRR6yi06pBNkdqsxLP9XBTGkogtK3X/cn7DyyG4C5B0RVX3cfp
tCBiqCsZTAy9/taNN3pbXBSFvC6KdMOhnUiI4cDriIwAcMZluz55E9rgBWt6BUUpvDE1XwvrXYLO
3Al3ZwwW3YXTw//rm+XY5Oo0qYJB91MblNhWfylcO2+nMgQ+Kvzayok8/seRrU6Pjop6Py9mkinM
IaMB1e0SqtuuP7AAcpTMq170UJTeVuXtlLM4Ht4SkR7dEVYz8HKA8iRY1ypP6Nc2ATxlVHcDvxUC
t1Q97nT28vVgP0e5H8e62jCsQO9ySTHWoigA5nYOhZ0/NrMRpEUbG0O/N5DX/trkiQTmB5trtZe8
JM1kAXkQz66n/WpuyA9xubRw0wvkz1NffdOid1bR/63dla/pO2bqzgi7bUivTHeXn0MN8J3LSo0X
aZEK1l3QmW4RQL3XItZO7mhh7ZX3Ufou4YYCyhStG86N+b4jBCCCEfWqKJN6NCdPWkvCWcj478w0
itVL/4YJONdqxDVKQKQVDdxBWz4aVXueG6DWs68q7sDzmWclQSPAkF4ajD2qot+pNsobyBVE+nvR
gXo62Uojn/YbR9+0ngzVFo7NKuy4bofMJ52cgGGfJRIC9xCBnPunPkXBqi+Cpq2ipKz2QikuB7aB
HDnljJ0FNgIkHqiQ1i+FPGvz1NE4NqGaXRSq3Jfz7dezv2FhHdNrNtWsqmBKbIzXxcQ9pXr82sCp
u/NoCOvwXZsFclaoBcRjVkKEq7qinbzI6y2ve9JF/J6pNXa27Gii9aJQ4inpkApGNiNF7ZtVkbQL
T3TU7yFG8vXITgbyx0NbXZWutsDjZ4qh+al2ELirsTXQFJT5AEftjGDq0CBE70YtSG/A6wdypa30
xqmHy/EXLKt75Ixl7zCltDBqrc5Rat8LFMKBB7RbazeaG12rWztlFcSqZCAZd7CQvdr7VXWTQlF9
Y0JPRYTHw1ldnWiiGifU5BffV9zb0bTPdwh+ILKS+jQAemHjpta2hrS6Q2v01QD4nCtxV5G9Ow43
bZqhopH6aIQKOg2NYResQk8H+iGqBELy1HU9Vre+KtMyqHv9fUP7pADZSG5cmnK+kHx4ZZoZ86T/
3pe9EjR9P2/FiYvz+eSpHQtMJ4hpHGfNiQEQxuRa7fLZQPZ09/BDt1Zg2/6iF6vsuy0ikdNXISTV
jAUzDrjvykFbuqSznplzrF4vLCcleE4BJeo8yCwslHrAGQb6DdABu6+3w0nPcWR25YNlwYesb4w5
RuuKJ3LwXQOXVW7tuXe6s/VsApwOKDxeZp+1yblrQTsuhZmanhlQdSPZ7JE+C2YX9bcGL9OETSFB
CTNPUerR9H0nk7CmJprZDBKmnB3Qax2UHZITLgquSnHIwMY0kqtJGO6+YvKBgp3CMVtU0ruoyn7Y
3TerAe5QdA8ZR729Li+MZP42Ds2Z6zJfTvIS+NEo5WcWgJC0PrfaCgwuaRFZRAe5uHVloO/Zc3Xz
Lp+dQOtq3UP79f8j7cqa69S57C+iSszwynBG+9g+nuK8UE4cg5gRkkD8+l7kft3X5rhMd/XLzS07
FYGQtrb2XkMN0lBzhGuQDNl0b1n3UgcCK+Monqk7w5eQqRhDuwe/iybjTsE3StAB2U0PnUcPMI/6
jdD73lbbrEzBtPpjDfWtANGeMRYYU7cryW1GflhsAsWPQtGzinv623X/qAbw0o7swFQNlLIOqhoD
oZlR3ox40H1Sw/yAdm8lIHq1oybQC+Wh1NW+csdd19iPwvrVSPdu7IwjrcqYeRBqbORugAYE+tVb
i2U3jJdbX9dICFZXE6AdpYIGrRdgUgt+VaKuDHTWdDL6/keisSowk2qMVDeeIC6Bba0dKZQRK1gd
5zYcC/RJ7zda1QP+o48PEnVn9MrSbgymAUDvQcLBy9Ly+1Yaz6kUL542ktAb011vwpfIs+QzHwSo
kpP4JZm9EpG+CEgOAaQdl3HdcYEP/xzPLaAZaZrm09kRcHTERzblSoH6q3uDa5oGgG0WEP3g0X8e
orepBiAiyAQQhQYe8pzu2It95FDgOLJ4jHH9rm6N3dqt4auE6tOwi9CeA/fmZyhZnlk0K4u0G31X
QvQGbQcBdBocYui9uf8+flhfzKY3C26gzEpQ4HUX53NTOiQfE0ecadbYATFFyF1QXadxY03kvvdI
4BhJpJwr3pSAPpGtVWDWmXNi4BHaA35eJhvaiYBYwyMcZjaqd06+lURtMuxUrqCgaNbBUGh4/uei
kZsytXYDBR6dHIeh2KaTG3nwTqFAL7cSEovtbhxmB+J+V3o8VhSu237yoPvaPbbgTaU50fczgPrW
5VGBKXDQH0D+OKsOf/7awJoX9lTY4txop1TwLTPJuc0IBf1LxqOYkDH0oBVIEju1fgMCQlAbfihy
zQosDkEH5N4wzQN5YtepCop2WX3u3freqti7nlASo3N2ZzKUr0FAVSHxvRtuQVQylefMTDeqMl5M
581Obg2GOZhrWrbd7jWouNlVr598V0FmrYBdAuthyurz7KCb15A4hE5RCqtBpfyzYnuQPlPg7J+U
pOlWTnZoVWB5OPU+N38n+s0wsQ3LqsDlfDM57ZXjogQkBoTjvYTcupcXcYvz3Rp/K/uVab/roouG
pD8Q/61vANSlrroHzjooh/QJAqdRmdNbVaQnuwR4r0liUf0qKNDV1qH3cQn5JSdvNzbQBxEN9NRr
FSSjD0R9TKUegZkZ2sI8Slt/KCZrTwc7aJQV2CU6wn1zrDJvM+i/SmfccmldGxSYSChaWE4dtZkV
sByqzCZkJUn729b5q+R1F2it92tymoe6Th+ENcW8EWhQVO+wVw/aUcU+yYF/Go4g6Tx0avyplyCN
0o7EAwBAUnpbb5qFCxSNWk6CNGXPniNCE0Fc6C44sj4HLiwLR685UKinD0V1GstmX/FpJwr9gWNT
QBgl7qv3pBRXufeqaueog7gwEg/s5zzsKs+LdT/nodFxGhZO9ugXUKKBT6of26wwNzqdINqCw1t2
AK7XNjt14G6HowGmCE3NozaafQAW6n0FgFRdm6dJtkeD53FF3JVa3hcXhU87YpFVcEI6RWzsiM61
N83QPUAfLtaxEagMzcG6taZuLV+bY9siw/BAWoUGCjo+uOUu0sxKelPpKF2cuRm2V5DQRcMXdNK/
msTGD6DnxBUPtcO6WvtXARDIHmDBZhQEhL8+7/7Wyhm1MksAXOlgeb8PcF1diTAX04kOBg4SD40z
UJlQXv88RGnWVVeYfX+m5RhY9VWR/5nyx1G8NNrTfBWx0vvSeStTG8SO8eR1yLNZEiRAGJkN26fE
vR6Htbvg3wT404TPD4XlDgAcmnrmssBY1IWBFLntzzgE7xVVm149VlYaEircMBNtErp2D4/M3zUa
0I3mogsjI2AlH4U7vieIfZ0uHoly/29mp+hCzO0e/Jfgg0DK0lksBDDKCwQ71Kw8/9n0UeZf665c
gvAXI8yf68OF0O+Moho4RVVsO0E8OW5wDZ3t53P44KyzlY2LYuA83Cy8Ma8v/aIw7ptjb0o97c/+
pG4JzcIByV9hJJsWOSQ6XJmJqrV1aooaJgX5NbDaAVry18bAADlmMRj5Ly15TTu+hdzDJm1EIBGN
kvzkJ84+kdam6szIL8a7KmsOIn3rzdfv1+8848uV8vEFFtEAx47WKjthZ7BTQ8hPxHnu3oPdEJUs
feLgYX8/3GUfajFhi5QkE1yhCa2xs1cbB6y0g4FEndAkGosffveGcleU1WPUpdWTM/YrF6rLEt88
OrbF7OAwA/YX8UDrfSTcmsPOve7vmZkdayCsDb8FZKsIqNKfxgRODoo85jiBV978Igj+Hdty4B8L
kgDU3z+vzKHuKGieNju7RR+WLppMbFad9ncEMLXGg/KR85PjtPTtncUAPjqjMBV6VhGC3QRaBVmZ
i4vL5fw4Pspq4LD6Dngrnx9nGou6JppiZ6Z3iAtF2Gd2KFtj5bW/3CAfhpkj9If9aOeVA4ncCd87
He5Ts48riJtUth1opX0n5cvYtEe/XdNG/DoMfBh2EZWV25ptZg740PCFG0YkdcBRyXCICBYaPHLD
NUOEtelcpPdAO1pJLTCdUyoCLPKgtiDmXK/e1r/crx9ebLGKRO24fctMds7sd8uRp1aV8cReBsyo
4jbWkDEFzH5OE3ltsCQa2lm7c4SHHGzpQf9qTbpT3VpYt9fefhF1YWo7ZVOrs7PqEDky/QG7LDAA
7LBTf9NQCuF6sI6NjG+pgwKToHGDEjed5b5KHnGw8N3mt5dqgW+paE4jXR1iqurk5F7Yj1aYJZDb
eZ/0aUtYE+jOdQYN5Jz97NwuhkdwxFgftVDQ6eRZa1xYOHSBXeMvemaQaU2oeIEWqbfv2nKjbAnB
aFhU621I7GOTyW3japscFxmnfihrSGj+6r3pmJtyJQ36KgAg8wJZ23aJBcL2560wtLLPoEnBzqNS
V54jw4o3hyEbQ8NeueN+tUhgpQdSxNz1vyDpEh9N4H7EptO8G0Pq2wRV58mW961IN8L49X1g+/vc
n44QHwffzAaGWyEB5W4RSVyzYG3Jm+Eu9TPUfRi/M8DlBk/xAAb8Y1d6ExR5IIEKQZdNUcIKuMsh
d54YjwzqBkUpUYdJu5NmtlvTK6JW5s+Sp2dqqX2XOmvYk0VGCEEoeA1CEXCWBISk+xIUCxUg0+qA
GrrFFQ+VrrGNuVU+tb26tT2OW2EraJSaV4VGHgdNf+5QyVJOn9yVqMiYchWDvmCuQH4EQCiUMHEm
+MjWZqmAj+FRFeB4A0Wk3TSsDKkvgcizNjZuoFy2kVE3WJcNzI3TyLfH3cp3+2pspOPmXHCes8VF
jGzK3LGdLJtu6vRV+aBj2PZrW7OwVM1WH34PKY2ankS+GgJW6/c6dinQ35Fr/hRDH+jyl8/5VcN5
3Cb92W6A3vj+AZefap6bj8+3CKkKmIwhrxN1YyX3U67DcdNfGWGJ3f47/dDORRYMSjvS98XStQZm
TnpiYwjTuZbuu0/LSJgbtx9Q8XqiCUye1XPD7kl7Nwx9mIAVZo19IM1948TJ+DZ5JIQyxcr2XZyZ
F0+1ODNNYP+rvLPUTcuyjVU/O6V/nTRdwCGvNPFXF8VQGCFE38/22qCL1dCWmYJ7nK9u0mKMmY6K
hD+gsYi6ELoQEFJrGATKxLCyCJcH9cW7Lj6yBmBs79sYto9VnIU0duEcfo2jE3BntsUd+/u3XEJM
LsZbnJ8JBC85jB7UDY/0TRaWERTXnGgMZ195/ieJjRVo0deL+N8VtjgZpTVqei1cdeNYdF/m79D0
Wvlwy8vexSstktrcAQZG1zCEkb+JzIxYZt5iqYSqswKe7cSw7fUiAMnlmBMZlPmu75+zsQz8HvXA
/I9NVw1W5m3z4URYPtESRg9CRGlSgW019kOQ5jQs/RsHciR51sQWRGUbUge5m92Z8ONzAfHGBSUi
w+raWnuMRXDlk5cCwIoAwqIx0iMam7BogGEohOICdl0isV6LJ1+H1P/52o7xOZzzDvjQWmB1JZWB
spcRcb8P7M66mhIAB0ToE7VLEcYIpMhWFvb8T38354tQxpIaVRYdQ89AGHOXbRx892he1iRwbyux
ksysrGtn/v2HvJ5mEip+aGfctPo5Rx2BrqloLbKlizW0iEc6Ee7g9qa6Ma18QwvtmJgFGhUi0nq6
0thdC0LOIgh5Qs9bVGHUjQ2iRZKDzobqL0U2YKDmOPPHs0gkUMtIDtOY/SxTtjKZy+bAxcsuopKV
otZCJnw8ZW3QP5/F1maCQNJvUWA9Q5EyAgh6jYdhLdLEf0aFjhxSURtCRvYicHSdVVRjoRSSD/FG
q4KHlluc2oRF0Eb/SdgUOF0G8p4iYQ5+GaSGY92gD4I2yN9M4ydqEqeyzULILEcJjgcbupiRyKwN
1/vIlW5sEIGWQB1y7V3y34TxWKCAXTggpmla7GtdUNU95ED+DOLWseGlLd8S+wZkzJsU0hOZhw44
LqYoWB6m9p1Ov/1CxnUBkUoQ9b7fPl8u53+nYhmxXL2tOyc1cPq1T7KsITC4dnNbG2ERjBxbNpYu
MNnMmR1675J0Tf/gb3PsIgR8eIlF9GmkZzR5hbxB8d+DmUcUrU7SnkhXRwUkU4fpphr2mXtFNRgC
dthNWo7CL1q243OS4z6FVq8O0xVevbHsvUr+UP2Ulnes/U2sduVYXFZilmvPWYQriHNP0DMn2N5Q
YsFdKDPUlT/V8ZS626JJQ3A+r0dXhpAsW0k55hP3u1laRC7eykQ3JT41Ld+zctyYVhZ6WRppKIVa
uI11LY+/X1xrIy5CGer/yD8HHYuLPreAvOs29E5KP4ChT2jCr1lL378f8MvY+WEhLOIZZE/dpmgx
YM5/mM0Phhu0O5hBq9Zyjy+Txg8DLeKWbgJTLht8xUofwzyHrSaCtDeJaCzFmTCY6iCKVk6yslu/
Dtgfxl1kVU5JM5f02Ex9bCKLq2/UMMMxQm3Ltlaz6gI2f6DvlswiUPrW1KKFiCVDxofEOHXyveu2
33+yr2cSWGCQxWcOzmKNdBC+KIiJN0rGn0P+pEl427rgHFo4v10/rMuT0Q3h92N+HZL+HXOxTMxJ
y3H7kTj2Shn0Pd8MxdoZs0QY/Wef/zvGYoV4vdED0oQxcIHZDcUzw5fykljPX4h/z5MXCLBTOUEi
pgkAwNxM6kyL6xoq7cIQ0KSC67l3U5BxWyQaohc0iV2oOzQScnErl66vv/G/D7pYUm0Kj7QyGzEZ
+i8Hmku9e+072crC/SoSmHMfDJ1oSBEvG/K9xYwyc3p1Mwg9Bp00Hm5p8VPhY+NwDXNnJbExL1aV
Df0BSASi5oG698UV300NAw5XunPjl/ltqXMJ+fZ8Z7u1DDlJbhVJ+l06+jceKW9Lr4TaE4y7iwzy
ca5bhj1pd8wFZR9uYzlkYF0G1wvqQJYKbQzoHe+4tO/BfdoWtfNsixIaQTXtdo7ess04WlHP4EkE
KRlpiiMKHQdFByQKwv7VJ+2TO2RqQwfQuagAYoezac3wdxZn/LxtsZlQAoO6oGGYOurun3PUrk/R
FqS0uXfzPiwyWFL1zcn3tVcOkJo7lFYMGRhIm+dAPghRJfCV6X0svAySWeY1ofYp1QW0NJgH6hEL
lb332YFMRkg0yJFpZUS6MmAl2XsQzmaSbLoqj5sKPWfRBP5g72TypHnVjoJRAikvCJs3G3jlPRVQ
lpulOMAt1u0OuiOAWLXJXeKKp8kAKmWCE6Ymzl5bPUMyDtNHj3oObRYNTtcC+iUp5OSTMcTFCjca
aH356k/d6vumMEKZ8UOCGu84Pvu1voVT9Q9q6yF1gNtzUjQj4SNV0y20C7MQ6txQcQJSAz+cHIgH
5lOoW9VhMDIUyasYAJBT0hb7Ik9vuhrmAqkNXL3XOxvmdDzQSAZ/d9NjsQcJtu8j0/xlPgVcpKMG
VDLBE4CbhreE/aYCquhT4ptnpK5XqQ869GRsQSwFKuI+K9SKJJB5cV5+Hm6JAU57XyNNWVrQYJ3O
eQ0/pbxFQGI9nBUyT+5RvntNoaYOHr3KKj0AQ3IrqXHMdKhjknLn1tNR9tOuFNPR171gLOjPClKN
vBtaIOfkg3S8a6XDKEzvFEC5L6gQ79yqR4nedgLhc6Q9NebevOeENyhJjFk8aMDuNjrqXt9P7UVI
mN8VhgCg38Gq5MLNFmAHO60zDfJH0D9JB7Wl7I9pJbHy+bXtHi3+YgzaShy6iK2LMRcplzC7SVVZ
Zp0VRJ1bTGjKX1IuV/QO/jISLlbNh1dbnKFeqrhXDqZ55n0e6fStbn+OSfYImfGt9NhZB4cysDNe
hw204mtIlDide0CG8qAINmuivw8D2UnmhuMof9SjiXSYqWed69eQDMLeHzcQHNxZmhkKz4Wiw6vX
ugF+FOZcRRwCkI2DvzYZJyWmlyK/76gdaYkDXM7Rtv6YaM/kebFJACk0CFgFKEDQBhqXBhzPZTBM
2SbVITIocZHiv4bMOubGC1S4I5CyYgo1LggXRraR7vPxnNBzNatN0D5GE+jKKs9dlUFt5V20NzY8
rAtmRtmw5kJ5WS5dfMdFwqDXiUNJQi3oE6Q7DeCb6QpdkqG9SowNZC5fAfM5oIloR7S/h06JM0v8
rGGW19bSIqjTnCZdOT+Da74VTX/HcDCVhbfCO/gyInxYSotsgLSgbuVTap0pIbCkObkk2aNLvkcD
+f+5Nxa5pebJdmqBaz0bBjgtvtorLT0mdbEyzBL2CIDvp32/vOHWwtRzCIYCH59OEGIiQ+AU4kHz
hqOEGInnxiM7Meqgi9gdc1/sKyCi0qKAt4Wrbyu5Kgk633e/2azO4j5MJq0sCbRkzlpnhqP2Mkx5
QLkIpSLXKnE2coKJVopf2W2IeHr/fRRcWUXLQp0sssFXNSKSZavrMT/kRrUBDmYlwf7yGIOg3uwP
iZxv2fGTVKMekTjGUHOOmOcERs5Cbo77VMBVy3v4/p2W2rz/+cT/Dre4/7uVp0HQ2TXh/NJHAxex
JrYQJD+gthR7NYsZbGqhZrcxAViG9QVwejK0qBM5Jk6CjqBd/VobalPr/g66cbFwIk0fY9JWK6n2
15vr3+dc3P01mZkMwETzXCOOFYibRYl9ZoV2QvffT8nlRfHvqv93qMXJ0yWJ1g8VVr3qIY6kQSA1
s3eFCbcGKMpmmgyKAqrLeb5NHKjAasPW7fx45Rm+Xun/PsPiWOLlSHprsMyzW98IcOeK7mCm76z2
T/AXiYX2ZoHFC4eZveja7fdjr830ImCnMLqt/ARDz9j1yT+6IOTkaQn977X20ZIL9M/im7X74a8J
xukSctZME7McoC+hUoA8h7XJ1vetx9GFI3LfigfZyl8NQPGigJiOYd8Yapo2PGtPncP3Reo/lEmN
07ktbk13uLFlvrYXlzQHPKAPTXYPyG9cmMEkWxwcHfROGtcx2M1UqiuIS3QR76HDL+ps6xEdwGSY
xVWO+2h12rapvSPM3o5ZJv0T1+oioja71nt9X0nrEShHtEQrQHgSX7uSbX8iyn5POvdmxATFJTf1
gGr9OyxvotHRIIIKc3tdA9Ib1RGAISJS+gfhwu2lG/oBEAhotqe4i4dDxo+N2b5JP4eKIMgM36+G
y9QPFg4zgxscQ0R6czEDEu5KpWnK9kwq93Hs3A2MkI8eoLeBDa2PSlWRViB5GKxhZRl+MTA8dQBB
d9BrRdN/MXBlOc1Y6yY/T5W9zXTgOkbzTag+AoIaTIu3qoaweslX8sEvNj986T4MuzjEsRoKoIDG
5IwUDoyWfgvPljBrVOg7JTRsXdyArIOAUCBUyTeyHm6lv8b0/vtqn485EHjgyqM7cOjyvSXirO8K
Az+tmrMuXBbVfrvtFIsmbxCBYRh5VCJAQbG7dANii2PeDzs2Fq9QW35kEDEC19cB/tlnZayV9KaA
Rt73S+Ifz5jlA8IKBdANYpDZ/vTzJdmw0iLXoA8IqcBuC2+g0NPocZzs54o4NIZ+OA8dOf3RXSCM
ujTxN5DMux+4eoOG08HVxtukGXyE1Rb8cpwnhp3gNgmVbwCveYUkEawXzEp9dFE+swd/h3tfF7ej
fQPH+EAb9Lj3QCjobFj79PV9RvwfhZqOtrIivQOq8gdIsOHAR6B9rKidHtBFu0mb8d7xykctp9hX
VeCkzxMDsmcCxcD1b7R+74H3bbh2MCj8+y6aniCxoQjRc7T/umkL7WTc6fKD0O3QmQD5Qfd/pL+G
Bk2OyQxnjy+c0rEctF2Odn/TklOprNgHKQoColdFM45BR/qDhLUfhPLjYYDpNZ2eZAY1mpTcWZBD
hIFH7KtsBwFKPSQGEGGMwfQJOh8WZskxDnrVxIZbB4rK32YB369JQcxc29lOs5sRcSyBDcDG9MSB
8+mKmrf5mJ7yKn9yCih3jFU4TgACUNUA2Qz+O+WnJs2va9hBl8OLyxBZdWgEFsD6jznJA5EMh5YI
yAMCpt6KdlOSJCxotVGQ2G2S/UhemhJXVzxZ4txm5p8emUKr1CYDTrXWaxQJcZvJqmuho5Pb9GjR
8+K2kxPcmsvuUTHwsvsal4Ks/DOBm48/WxHYzHiy3H471xe0Otl13XiN2dolvdyymkKBsz5AAvd6
LI2t12db9PxQVXrNuuHaNNPb0p2tJ5z05Ki0j0iuOxsvKXt4VjV9LAgEfyTzBuD5GBCTZfekWVke
OQWYUY63yiW5LCcBJ/lhpyzCydgJh/gUO4UcIAg//TBCPMjGQkkLFDOweHBROKCyPz1av+rrbCWE
XrYIZxYLvJ5hN4JYQpZQdtvlfQJltO7comsPBP0WyzZ2IhPpWzDGiA+RtXNX0qfLjtLnQf253/2h
y6tNTPQevOTP5VV2CxbDVXHWo/ZeXWc3kLUPij20pV/KmyRKNoCxbfAUQ5jIDboo/sr95SKTAYwf
2urWHEfBZFoidUpZywmGGB0MFWCCAwecNlOhPYk47dYEQC5Oq8VQi5wRdFNKUJPrACFPdyYouDy2
NuvchIUoDlR4kINA+8NCKRi+IkAEf55clxu+gKpMc3bdN1LRYGj9fd9OMTPFFYBXMJNXvypr2gqj
+OmBGFgK8yVBZLHH5CEp32XWBJr32DZXEnmsU6/Zs9if1/vl8y3WOxQ0h9rycHQZpXuqeHZrc2A3
qBz1AIhegPcBhOIe5LgU2+QS6nLMjD1fC4cElV4gPmEio1twMGnaPUllNBdeyuTa7ADtgU9h7WGR
OC4EVrXQQS0DFUkk4YiDNnPhZUDAPOKRAeGSxnlsBzss2yeRRkZ5NQ13nXtX81+aW7hQRhRIqzw4
3VhQjdFPuG4FQ3rboW6mt2dDpNeAex86/gSn1BAGJQVrgPBKrjVYiOfFSoK1IAr/Z8pgz2tA5ciE
+fAi1bf9oaRgYWHKUMatQniXQyOk8m5RBMIMpDNpOJ7ipEZD/ZCJ1drIAt10Of4i369cA+13H+Oj
2xuLEzJUCO3HYNpBKid0kUlEa4Cqz/vycsTFIoYkvBwZFc3ZptXOYSRKradxvso4KxWZzzf2/x7I
gTAcwPM6sOufd0sPpGLlVxK7pf4x1oekfIBHy/fJ0JcLHt4N/z3EYvakwVOvSfAuLTxEKmhBtNWj
XUOzPAe9ncdNvyag8Ddq/Zt8/eelcCUBQRNaGxfyFvBdA2VqXi+DhNnICxAmf+DHaWj+TSmB94NX
ht7ByQaHIoj6wFoCCaKuKwgijSkE/18zCpV6GLKm1ZYmJAB7OEyRYTiVGQyjG9cAVHu1OnQkHWJd
6vd6+lSB4O3KFt56OgCthQ2h+WHfSy4C16jA6LvRtAcXZlKjo4eTBX1h/7r1y93EnC1aNFhDv4oR
mC4/c46pposrkrAtDLTgOiNMmI9O/tv332QOtssZgnI7VLSBk3UuOmYtgzJZz/z6PEHEPrCSg+z5
sFIS/3LbQNvKIL7jQW9rSRIF9XvUxg6DkNLbEMCxkePcNv6r3+s7jcJMNWc/fEhZt96ZuXuWQXaF
/i9S8a9eFd1fyDSZJhL1xVaSKmdJV3j12bqefqTQfXhqN+jEJCG+cvncR2PsUYhoILXFN15r1C7q
g/8sRf/D6ItoP5Kxh10KRufgJzdn0P3NaNwVIZs1DtxDd5vHGJas4EC8z4i5v8NCwgF8b+w657LT
Az0Ce6Sj1Zy5MCG4lt3zCpJm7ptu/nHkU5Y9ZEUTjKCvF6CmZDaLGg7Cg21izVdRPnuaAekIRwm1
UWhohBlHQ4+2/KHN3Wo7OCnaa31jRLl+GFw+bIuhIDs/L/W95ubQPyUdqGggsOrenvbQppOl/rOD
1kMAE8opNs0+hO2Jhjx71NMYhNQ2rjSIFBSbCQQFDv6ADTiSptDV4L8scV2WYJnkGuql/Bp2U0E3
UEAA0chOH0EIOxUsE4HlDQzoRwEFNTitB57SqtDWs1c0k67zGUU9dXhgs8N6gwpo5LJpD+ceyDHC
PCqjgKfn+sBhvpkovks4ycIGZqvwyIWxkkaL2AbGEtT/H99vw0Vt8Z/vNCOkkbDAgppcXBNtc5ox
1FgeMBpIUrgmYZ4JRBpLoLkId+8Tp8a2IW2ASwbcHrwDp9qJGvYuFTj3p2rT29NBd/I7pZFX2csk
SAEyxq6Lyyx///5p//bRP0UNyAzONpJw2QO16ZL1zfXC4DD/OVeATA/Qn0lAPy7LBxemxAwkOwuq
EOXgxQPI3bX2RNt739RChiwsFEV55zR5f/RVMhzFhGNgTDUBWJ7RbwyVWNBPgKIONfLARXuQW29i
SgICb9+Kw43KzgIyysCtX1zpobXnBl3jQCEFNJzOifT2fXbiKjoPIqZXlLRXPG0fVCW3aOEDCzSv
HgtJVItqCGzdPBZ0U34yk/xAWwMXI9gXGNy5o724Q338yeiRhw9AMMNtlu3A8Pjbn0RVChYDLrTR
OxutJLSouflUE1zG7DbwwKrJavYDBloRjgDQlNRK0fviFMXcQyoFFWIHjdsLjp3TmhWMESuYDkxa
kKgHlAEOtjQCyC5vs6reoej79P3nXpAKsTg/D/kXbPbhmjKoQsfJjSHntMd4Elu5m7le5pOxW9Nk
udwI81h4qzlKz7yJRR7CMi6J1LC0usb6hQ/Qx26xcb1p5yu515yhDbTioaj8nYnFHmXo7dfo31W8
LWPSwWqRNzTSFT2yVt8SvbsGlhHKmwVCvOcXAQQYmhXKy+IS98/soAoGajKuTrNB1efMCa2Jkdp0
LM845mHKnofG7J7tvOi5gBEGVhpsZPNDqT12RhsMxmGsQQ1uNpQnp9QFPRF8ANv7afg8UHZzQzto
vfQAURM7QkUV9WQhVq6dF6kepvjjAy+OIlsliU7KoTz7AJVS7Y8JI/YieVlZNHM3ZBkjXNjfIMki
kIohiw8JJTYztccJ0xL30LbZTTvvoY+mcIrrmKyum4s8Zn4nnHS2A1YWQuiy5+FWvlAg+Zzt3Asb
kBwq63XlhdaGmH//cRc0dZf6KITh3mpuvPQm06IsKsLqColDEghxTFGWXlV7XFQ4/7O8PrzZYh5J
YWjgaXV4swBFa5jYwVO5gDznrvrjxjDFi1Bfdo3jiNI3bu3bNeKl+cV3RAKN3BA2RjrkmRbL28oz
a2i9tjhTQ8GS/scwojTllnBhnI0FQU2EjXSfbmFYEqIdAocG8M101CmK6sVKAPUVaf1CnGfIjkZw
HBSB1/Xb3rTmsuUty/wQZD6cDgwefzqhB2oU0USoGehwJ62SYut5b1JYCPrGymXSmJfEYoGaOFIt
YkO9BSYyiw5p7c8cZiWKszddKzMHJUzeyAnMRl1/lZZ8cya3hR9RdZD5S81GMIeHto58SwLjK0JS
CVgcwZRraPWIa24Z2ZXFY+KB4kTqdmvBnD1QRbYSi7+Kj38JVdBiR8UbUsOfV6E12HkHQaK/2+rJ
2opDtuVRu6/gxQaby3M3BBM0zca4ifhjHv+vVM3mL76YuE+PsNgIVq7RKskBihicH5UNQ89G3TVJ
FsIP9c6i6Pl5LeBgz6qbXd5B/7GKwE1HiIwDW6Xz+4kOW9GCia/BpVJA8wXANoCR9nYroRYjXpvO
2rPKiWBAagHA8f0unu+Yl8+OMiNaVbNEwuKju9ToiKic8lx0cGUUL7lrRIWCtFXVxt+PdFl/gqQi
GJDYOhBkQHBabFx/gIbXlDjVGTe3W3R/Agc7h5PhWh/8OPOPTmMCAUCjQbzo042o9hp0XKohAxfB
iLRcxdLrbyfvVsk0aArv8fvHu7yQLB5vnqkP4ayY8O9qpVedAUeS9t4bf3flXrgQI+qOqQGtEshU
QBwSvsVIM5qbnJ5M7R4d3JXH+CK8wJLIIOgcwmAAs/X5MaSe+ZWXWtW59aEapFwfODsGJ8MU5Mj8
1EKOq3JY3LqoN9l3CrWxdFzTRf5qTaCnaPqQDAajd4kN1mzXnowGH2oit/jfcIAh+yBhaSj/z9Uc
zPnHkRZz7kMF2+LUr5DcHNHOQzrrxhxAEHNYKbV8sUX9WZcFgsSgnwKK9nlWk77ueFpoLcR76bFW
XqjzWxsq+lXzUyvY2jf8ejRvJinPdgPeIib1rflfpJ3XbuVI0m6fiAC9uSW5rfyWq9INoVJV0XvP
pz+Lmh9oidoQp89cNNRQo5VkMjMyMuIzAXqBVHQ7XEyH4W+uj7RYgsexD/ZNrZzUAUAxuVkqmbFd
yv5loSIM193ofm/HXrP3+7doWnNSWnuoRZSqmZdJHahoK+ppqGd31MiWqRh2o2EjkrJW41gbbrHb
mzweDHnuH6i78pWEx/gRVw5WsxtMKm+tO/iA/cPwWP7+L4R1zxxk1vs9DEinJAPp/PyxldYb4sRS
i/f0HES3Tap1UO1xS63bKXZrbe4FFOE9I2E8U+fiJ+JduiRVB4OBqoDM4tKN7ugVys9s1hxMtrHC
GTlEkBJUgLLybeuFtsItMLXyoy43eCvIthRw2VfT9Jn6zJa0fLsSTj43F/7zbCogCS4QMvbw5mIu
MtHrxanJC7JO6w0U6Q+ML5zGpE/ngrPBEwYRS6p8GGpWO67165I187JaHDCgH/55gEVyjWKqgiYS
DyAPrdOLvtNJa1FkbYjF5m4KDXl/JSlOSS6C6qe/XU8rx+TKEMvGlNia4dQZGW/BBd+Epx3048oQ
5w4gou1MjtdVKnJLZSej8Iw8a825mB48DCzb2lEaFPsojjqSg2Tahb9dw6yfuaxJJk4JNICB5oKi
WawPLY38UUAP4RRqxTE0HnqkK4VbVd7TTrczBAt1vdxMWbVHycNN4kYEgPw41fl9lNYXrepfoQ3i
qNORyshGEQJXyPNn1ZOpH4F5t2T9KcwOK0v66wk5PzLZnjo7PqrLq00c55rf5ASyIfCcSULARxxe
gu5320Lj6LOXpBVtFcpgKyq218doXwb7lUf4Gtx4BA5GA59iFTu/xSEdh9Cq8oBZy72OC0jqlirW
v3E92D7teQUdP8v8KZfI75HJO5kOQinIpyuZO6ymFHua+ru6Vx5VI/z3iwh1B5J3XZa59pnWYi9Q
8MiRDebJACNsaAkpLja9f6zXznQUx7yg0OPEOHWudEu/NqKoev0zrCUuGrdGnaulFxECo/Rnn0e/
Y7DzqoylhP8w7xZBpoNcFyhOiB0hsNkJ0zHM/kQoxFT1IcAw/fsPNB8un4PO58dZfJ9RHmI9rpiF
eIIFLjxEys9UqFcGWXAK59j6eZR5oX7IGLNcMY1e8Aq0pUI76ShhGBDCsoeBGnaYBhdyRdO67LeR
kKzUWL6Go88jLxIMbeiDqp4TjLr+5UkvuvzvrwWfB5gf4MOrxSV4l8Tj1fSi2asQNVMrtAVZdvNx
ZemsvcoiT4iGzhLkjJUjjOVVliTXnao436+G1Q+1SDMFQWimomeMcch3noTbp15wFy1cUXsbk4vG
ApDS7ho/X+s2rCzDRXClcaY3k2BxanilbdJpqzIBn9IEbC7Il+Hn5K9KIZwLjrQ3cL5BbhYo2GJl
NBmGQrizFCfNuqpUBIKTGrHUew/UDg9CG6l0Sl16yoU7hOgf1GZaqSKcOcVYOfQWueJxiRGXoVER
pKnvcpYmhFPdcFk2KvyHd3q5ScPFRmJ32tS/0+2aNfkCsfJ/2/HDyIvtqLfxqEcZI7fSsUqd8lg6
HigAO4sOwd+5MFSCqqjXrrWrL7yYcRm1oiztWFyBlj1k7TUSlxRdj3EgPHSC6iqJv1WC6TjKvi2X
nS13rTOkyIOl/j5Cl3NlqZ+NfB8mYbFxg75MDb+fI8PGhHKVbOc0ApxV4M7Cvw3cMUIV4B3WwsrI
83t+ibmILc7YQz7/si5WSbmKXwUhowBa8jSBuHCDbQgAQRP3UE4Q4/931Iz/++AfRlyklmbU+lKj
MvNq9ab3V1ZW2+aav+CZciPr+cMgiwM15oYRRxUbCrvhwTS31XCheWSy/rGNH/M8cPswdPqxd8tJ
2ll6vOPWcx1Q8QlD8WevThetuHbavrMFvpnqd+jxh+jctg36awpxJRWAe9ADlMbbOBefrVZxjIEQ
g6qDgPP0iJW72ewnXOWFeHrUovA4k/n8kH5y3N8Ik48emLJJfBEqmXmwED6IpRvkwmw/e66BI+uv
qFWBsAor9JdgjsUsoR5FzypkjMj15R8DeAFr2BW5cMhQz9LLA9w2p/SNLRQzOw9+agaXDX0fkZTp
Y7wTlJ9hqACt89BGQc7bLBlgbJ886VqrXwMRv+bZj6q19V6eC0QHaiSPKyv17B7555Mua15plcBJ
a1k3Ee6bkis6uonKPoJs5aO1Ma7ECWKKU9nyhbm2O89G5w8jL0IU6p1VpTR8uOggVK7i+sfQGbfQ
fv/jVrG2QRYEqi87RF3EpngKY9HzGI/SCp7twjGqrjq6k7h/4prszO5FFUy8HWvJ7sonxUnd8H61
1f+1nvRpC73Lhn9YrtDgYmWcI6T80jso48h2BHUXnWjbv+xwY0Ws26aOT43UXqvWz7vzu52yyC5g
I8QBkuTsXqyPfcm6rMu/yTg5dZhvcZW2TYRxfEH79T+usEXCAfSsM9Xw/Y3BTo6b+qTsrdROLuZj
qPtbXDPPaJq43w+7UMb7+rkX+YbYWJ4WGHzuAKhZ3EeHFJsUbci3TftiGfcysFy5pvPkZwfFT64k
yvKD8XcYCrfovUu9Af0hvIa9dj0WgyvywJp3+v4Rv0Jf5pz5ww5Yxmx0hMUCM3Fk6VttKyJevcmd
WRCrxcX5CcXg/dqsrA65iOBN0iMGmTMrvlpvaKVcCUYHfvg2jh9HIXEmIJBeIO66JLQH4W8SJnvu
+Suvfe7C+OG1l4zf0eqrOG547XFEX08V0Pe5FqVZ+/WqlVGihwMOP90Vjfsx+JNygnap7w7pcWpu
fCFAyGoNavt+HC93hgWuDTFWYKFfDBr9wQsrX+GJpOEihCbW+YMj9D78t/KiabdG0G4F8TkYrYsI
MmoeGvAH8p083ISVeJeE2cM0QRWQAu82ETqn61RnALM6YFIajujFgxXFcQMC/FHLEZQ7DCWowByR
Cf26ybwXXwFmI47qgxZNhm2V9W2j5SuTfi7Mf3xD+fMdZtDFOInnsNM2+i6k2WLF4n2s777/tGca
UMzhh4lcxFgqFPSf5rwnOXiVLf6FeB84gWTnJ8A3kPE3AUKw45baH3Geih987vTW3P8Xdc+F/8J/
9j+KnmB7AS2KX+SuGyufIm2iMhIX5jYtaMyN8ZtuIsNSdt6fqVBuQjOEgB1vw4JMPCU3rLVtFyl/
K9HbmuVLVQvbRgZO4qvbDvFBwJYgOZ/wTXVF4a9u8hvtKCArH9eNE4AAmtR9DscasrU9hehuBhyi
052gslpw20y0+K0a4KqD0SyHrWxOv8zcgHES8Jdbe8wF5E3Mu84IYR+1+zC1nBqV3jp3UVJ3uim9
DbjZFgpUhuSXpvauHyPcrF4WsmwrjXfrWd5WjNTfuaXexHOCXXbpNlHjrVqnW5EMQ0r6WzESr+qu
3E3DiwAPRx4fZcTQx3wvxYVTqc+J9DPIf4lRgyAjkNXUz3aV2nEgt3/okVzKRYQIxUgBtz8UkWUr
mbWJY/wKHkVL2lLGdQM/uqiVGCEamUbJlGi/B+BhVuRdpGONYXN6pUmgthTfx0xuxMqkF7VDDsVE
QVnXqcvxzmqj15J03Y8lVshlGt70WS3wFSBdVMWNwFSa/FBrO/OTgwjQKSdWpoEtCIOdR1Bpik1b
1K+t0NwGg/TYaRlFSnObA51sZQNo2DFWIA34dxHieKNoHHCu7p1ObP5U/u+V/XB22ykI1GtzKxn8
1udt5zdaPNRhPN9A9GkvbZWb3nTGVwkjGOgL8iakL6u9SJh3obb04FlIHGyuH4+8zCpYmI781/Mf
SRg4DJD/VFzdFidioxR6UzU5yrSl9GvQrKOQRg/0NgPUCIVs32iR3TSp5CQSohScendy7wUATAuw
jx32tAPYcC/04LKGylHpR6jB6V0h5HZbUuQrq3g/VF6x6/KkPWoE1EcBs1hM/ww6dLoKMjx/qqMC
11tDuAvC5GedxlupDSssHKxXmo3xru8Ric4zNx2vOXlPpdhtPZNaK5oAm7yvn6aqfOysKtsLLeis
LHMFJal3fi0oG6q6c5gVr7MIVRGtuin8xkky9W/ksfbMEGFoWPpdC7GZbKPIun1YKHRSDZKtuL81
Mcrqut4VhqtiMLA8juR9kpU4DgX3qeSxuDqBfdo/SqF1pY/hCTEAyZ5dK+phPFRi/VsKB20jd9EE
kUgT7UzRn5IqiBxTwXaIDtZbP9w2TfZblfK9r5Z/slLCdyHL9kGheo5pJfEDtOjczQA3bKtyepXH
7rbUDFzcmvYXaq341LdKt/Hjftr5JceiQKvB7pMsRSWlP0oqsFW17XaiZ/7WoXfbjYqyUFE/5PSS
dQu9zQliE5pQaDNqtkGfWSjCcPP9ij/T/0HgneYKZU+dFvd7AvIhv8U6GktwZDEp3OMmjQ2A/Fo6
E1hWVtGNtdOcdFs8Ia1/s+6o9q57uDjGP429uO+PFSUmVlp70k2yCRj2aau/9H5zHaBLEaPyXmnp
zipbYYujxFvcj5tJvOma+taT419iFh/KHHB2K+ENAp1NngJm6LVvpE0v45iRniKlOnQZhZvsKp0G
2xjLvUBJs4BgXk/ClRTEOxlMaNXAajTifQulbZiGA/5uv3Vvuu1k71cUS6+5jAVP3oMNtMqtLKib
0Wuv9MF49tL+stRafTbcvokAHuRd7cA84h+PXlFt3kJE+jmkw0/RDx9Etf3do2cXieOtaTYGatso
nIZroLsFk/P9IP00q4trQ5mH+SAPfNHsMr/Ott7hbXCSE3AiZ/0TnstPkRabgyX6MyZG5Z8DpoDU
TZtKuJXgd7TRnfAIwNJ/zC7GrQQwzDyh6fL9gj1zKfo04CIxCgY9lgApt6e0PsXV7yxCiDpp1IvR
w3Y62YT6r8Jf6ZicARdJn8ZcZEkcr6Xc6tq8R3L7BRT0znMUe9rSGb3FCowcdIeF7vhD/TFtujsP
gQB3zbvx7Ff9ONGLvdL6fWJ4Fc+g7rIHMJK7uTrVX86Kpf/FaGfOwU9vvFhDkAfTMusYraHCAHfP
sSRH2KiUQBUn59MCL79Ln/+3L7u4d/ZJPPhDoOC1Iwl2JR698WDEGhh23OGmF72O0MOPne/HPD+t
kIcNID0s46XEuRVVWYy5FJulf67RKlXDlwpvKh0bAF8O7pVRtMGhO2LZ75XpOijXqHrmvF6XMRDr
NkNCCBev3vce54f4Ww41bM3Mak9tEdyKuN3kSUEy4eXQ1Joc1wctffUL7Gi8JnrlXLflIbnpNVqs
OUeNKaMCkuJVD0g+5zjT1UtDDC+x+Tz2Y/raC1aPd0r8h4bSXmo4RRCJ9rTImWQEcZR023HsZOKP
trS2oX5voegVxb0bIJ4TKjuvCfd5/tQDACFMHzNTfEz79BAo2TZJD5mqb0uLTp0OFkQjEzLFnZxC
e0ALe2+OuLaJipvq/DUKb0Wu7DVZRseJIoLZbwfw4SZ4wlqTX4S0kIDZQu1O6smW8j/yqOzlbJfH
Ty193BZfFcMAFjf8Nsfhhy/4l5pFyqFhTQE/2S5KxE8GfgPxYYO19wqVat5XX76PDvMQNDDU9GW9
rU20xhOgHWOExk1Ik2hKrDaFzyV66ocxFjEtijM6zxFjqDvzWB5RnIEvOjn5bbNbuzqfD9gfxlrE
srZvszHBz40qHjZP5mhT7NwbmzmllV3NiTaWu6ZotTrmInZZvQe/02fMfLTbDcf0rC+tH2K0odwS
IpUbHYWH7zf22QD24TUXAQz7CD9uy6A79ViotCVXmmSmFbYrF+iz6RMpOjxXfLMASC9y9DLTpsIo
cLAzchwjLdIQv/YOIPnHyXcEalYhOYMpPxnhbS3dBvpA2TvZGDhLppF8kM2fGizwTlnrGn5dtTLF
KAvhClAG4NQW95hYszQx9AGWilzt2qajKu2v1INXhliiSoyyqWRpFBNQJfs2adEcWPO3lPQvhCck
GT+8xhKc5OVV2qMVkIC6hOIXiPlLi/yYG+Y19P8kgPXRjtmxsML0Jonj6k6SYW0gyxPZol9BRcs8
aN/Iq2ymAeAOUszcsqvgISzKDLBDdm806WvDLdhXKCGHXrORvDGDWmKi9XeTZ5iupfJDpckX09Dv
w/wm1cSb0heeRry5tnnwFvv5YyU+imIsbkmwr3Mru8sNMXUSGbVn6OaBqP5SE8OlvuBGpe82XXya
NGMbdr88sFO+VV1N4UnN6e8NV/Jwr9TtpRkNNiBnp7RgNg1Q9Ck4p5ZoR8NDEc/AXHDAibGZ8GQs
ml2NBPbYPKspxJnAdDWxdSTQ22gfOGpb201W7zwleUyxj0yi2OlpHuv18CJmimua2baOpOu+MK8C
ZAtl/SagsiGOV3KaE7pbxMrH8Ei/AWJYhdtjOzaSM6gw+iLRuyoD7SrvzStONdo12fSr0KrRRvsl
eCkLuT7SYp2uU6+SnTih2maImuxUHSbog1TuZtXHrFa3clTMqpDg3n+F1i3K6PQYB7vrvVev6F2p
hruWVXclv4uAX2n+lTw+BWGPbMNN5iU4fYx7A3wGfhsO+rquOF2MWHeb47M+6rR67gUE30Crzf8L
EDM+bYLYBMD22EcmVobho8LngBRaSHehoT6KbbwP6mofCT96IzyUerPpvEs5N8EJ1cbp+xi1toMW
YZ/LHGrHAavbwFgrQNIL6P1KfjNXpD+fXp830CLaB2Pr62ImJ6eq4IqLZzEM9ZRaU9bfoHGyi5I1
TNbaO83//UM6I+X+kKYBUaHhaOmle6NY6dF/Deyf32gR2I0kaWU/YwAVO5G0+jMW8laLV8L6HLW/
m7ZFKmoGEfo/M90F6+SNPB10f99HwcUo/PTZR9+vgrMvpKF3ZiI1BAt+cYLoKJTopUaojvAWC0mo
6ibc6aP3Pw6z6F3IFXoyXGOSUzDdFvRQq2xyZGMF2vO1WcbH+fAui2NHCqahzFQGQaZpa0jpRULY
raVXL17NmVaGej86Piw0uPuVn6hKcgIbc1NQh6lS7MuSy1p8iNtfvtxyxVdtT2BOld6Z6icxfEHq
zY6C4bYmwP9PH3Ep0BclMKeMnlXZC7cZCsV+X7qhnvxv33ApxFc2klk24kwXydW9F6doweEIgOzg
9y8Dyvvr+jdh00DvxlbaUszF+g8T7MWEUESaIQDP7huOXv3u8geaRFAG9elZleEHEXOB84MVGXZS
8ipgzGeZx1Y7tiNxGfW8SvwbRobbIX0BQxxaZiIPOI09CujY6cBDqZ5Rv+QmYxo1OVAsYaobzGUy
E7Dm9CsbdTvM/+CE+qpIwQ1WrA5Oy1e6OujIQqU3ZkMlUEfPpYteSlQJ/R5FXiuyvcqwa+lXDshB
ioeH1EdVzcK1U+uqS6H/IYeF3UTVk56nPtqz6p+MEqOBpFRG0cj2PTGDycw9v4uwXYnkS2NsL41e
sqEf7or5uNB6/MSt+pRQ/57ynD+CzKedDP5lUD8PPn1H/UmQX3tsIiXdTdhqsUbTWEZRWb8Pqjev
xKVY2unVDyH+GYsZZfUfpmbs5s5EwXpu/PtxLq0b2V7vrwvtLfXzB2MQHU0fnC7MHTQGaVjEOi1Z
ev+NUG4zBfto/xn/8pqaYjjFdp3fif6PUhx+yK34oNeU11CMk5vsKpHIHIwjfs08aIy8YbVpAfKn
4R8JcSBzvAzCG1/9YwKbA/sSZI3TqvlW9vOLOh5uIi+5LkFf1NGbaqJwk8jbqfX/Iof9woRdpv64
qy0yi1DY0L6lURsfCloyphjeRVUZOiF3WzLTCykLTp7wlorbWOCQKHVQbR2uzcBuqOh5aXfdytqj
jqaAbdTJtRLpbginXRYH17Mye8g9DM+fDHABRVwfYqrBrp7nl43enAJfvPdRDu7QEBHi+zZ9NYwL
LgMgfO97GakVNSrcMYlOmdr3m5T6aluVtm+81br3lEn9FTp1SEEEYN8rCyJeaT7ADb5X5B86BvMA
SVdCh3wmks2eWuhu6+gqoGLx+cgEgoPpH1bS9ByEG5n+G1rDQO3yluzmKtRvqeRvdbd2KcLSmNlZ
P3GABgxmCSfSuhq69G6thCifSRt4pNnzDS9wxDYWVT2ZnFnVJh5JEkogACYEP703sk2S7EujMRxk
RTCB3oIptycwWV2ob8bUfK2tP5X+pATXeY2veTMcvRZj11FCiUv/3SLcF4fyZYLDcwqTexN5fm7H
UvksjEm+LfJ4LVyeaSnKvAb0MCDpZ5Sx1VLupLILaaLixtIP5abEdLaKMbftvCMt5H3q0VvI4vyv
P1LND0gORb3CABMBEznBUAC8TwWSh0xjstASqGUnD8tNnJoPAphLMb5GDxrVdHdKGrw678z8R1ib
m5gCjeLfFzk6gb3gSlDcUZbfYPfsBB2NrckHjFQhkUI7i59NPm6xNnbN6fR9HD8DbOb9+YLcTQnk
mNt/Xll+Uxml2Yz5adgObvOQSjcF0sOGg4vJm+JIphtU9oALxNr6OYNmZGADTR99LpuoygJRnWt6
VdYV4jAzuxb9+8iN0h/B9A7j07fxTaE+qzWsy5Xz8Z3l+TlvoztFFwNXCHjKX/W6UylJI4P2nXXv
72dboPAK3+B9twOzsDaW/OWMpE84yxVaoPi/esKiH9cpRVyUp2o7bSc3vojc1Gl/KsdyG9wFKxSw
M2AoRqO+LnKFPXOhV5NRpgvEaFYJLHSjpE6aAo6M7nU3PphvqHFum5LVaaOfx3Kz8/t6JfE+/wjA
LWgNz8+xXE2qHkoJYLpylnTbZ6YtXikX/ka99XegLXbNrn9G6oGr1j7aJLs17ZMzNSQm4MPoi4vF
kGudTzZXUpHuXBXkDVKUM7lE2I2H2G0vhp/fb56vIVCZMS+0gintgAlehEDFCtvEU2m+jmgQCHXy
SM/uIi46ro1P4lhcedraQfD1IkCihbyjhEPo/HNxEbDiHmBf0lYnrml6Tn3B/2V4gvv9a60NsrgG
YLAnal3WVNTFyLngQWdFT1dTXkkhzy2WTy+zuAnIVZ52k8E4/lN2SYnC31e3gBSLmxBdrwmlZbvY
dBt5i3YjN6pxv9ZMOAN9nWeTsj46LJxgSyz5IMlqqkl1dRLv2s1wicS7fpXcmy6SMY6GjqrNoZ/e
J1fFbg2z9fXy+HnkxUrt4y4X0Gt9t651RIniTVIj8mbaOZYsMSC177/omRYG4wHUxrYEe0525iLK
Z2B4qoLx6k2/UdzMBai0KfbKcdhlj2vSil9vBnT5MGGFv0TL4otgiUH7zTAhrZ8g8Tp+QvF2VWvi
az70aYilQIkWxKFSeAX7YJMd+tfmXs6dmXnZbr374Sm60C+iIwibVbzp2riLeQynPBnChlcz7iMo
bMOhuJk9L9FbdSnX5g/BRXM1XphrO2U+hBdn1scZff+8Hy6ycZTVjWFW8+cb3PF6/OMhkOndKLRP
VUhza2fzuQDw4QMus826lFRoesxu254GqmJ01JNwjUC7NshiC0x6nE0eq/I0VA91wKFUoQfWrZyJ
K0vxndvwYeJaoS6EQOZ7ebkAUui2Et5Wdtb8xb/7NItrMOgVzHvE9xWhH5V9dMPtwTFtCamcev/9
WGcEBuZVbyLlgvK2+EUqx/S1yKtlzhvFe42STreb0txIhXkRJOoD5m9Iu4rTDGzATGiUMBusLuZa
7xB3iDPJzz2ivVnvX2eAMWVf/KX33uRkTVAevn/Os4Edv0IySmT4QF4uTqkwbI2MPgqzfjW4AQpQ
rjjYKOSiH8KNJSa2E9ZdsDY6Fe8UOQmHu76+xjc9t8BMLigKCHpOymW9RdPLPJPSuD5pAUpeYrDN
xpdBilZedj6klt//4yhzCvhhhY3kfWXuRfXJmq19+9wJitKpheReDU6Dl2/Rv0WSXj59P8VnlwJq
ULN6rUziIS/OTsNLvbQeQvANiR1fQ89DyY1aEpXy4WBdTHuBBF5WHPlN/tFAkqASilTM2il2Lv9B
gIeFSNapmvr8BT68O3TILqaoUSP55u8g0zmS2O9hR9LK+CNLMU7Od9+/9rnt/HHAxWZDCivuxi6o
TwMs80SSnSme1nL2s8vG0FkvlCm5E82x+MNLtSa17wKlsNOkNhQHO/3K1zrEpTGbmcqtyJUv6xFs
zH6hkbfpq/DVrEQ7DonEbfXWZ9rKpj/zysg1SqIx06Z1nMo/P86Yp4YGvw/SF0TFSM/24pou7bnk
YFaEBECo6SoaXIvPCLenqfqasFJvSspS5B929Ext9BKp7nhrApxbOc/OTDFIINAMIn0f1FIWU9xl
FMmywK9Osgx9ZrJz4bGv7r9fKmdO6k9jLI6XWu7rMIkZo5GAkAaSgzPARkI+0OrF7fdDfQ0BpjhX
QkzdIDM2lpce7galH6XtBL6pOsy353ZbHtbb8l/f6PMwizfqG09LLTRDT34+OWYuHZS6OcoZLeXh
X6+5zyMtFoRVBd4wqh0jicFeGV5aBvp+yoyvx+bnIRY7OY2CDrdjhijGqQC4mHtb3HMflb6PN5jm
QZdoJhSa8j66bFNF2uMUL7lCQdc2GcH8Ib0+BZC88uIUq/EVSxhvwxpAMTiQoniYhvbBSq5bAwzw
rexdB0BLzSkBV93tVQQI6/wS4Ygd5dPWby+sWt2H0vBaC1W4ERX9XhBrMnIldoSOekw3CtMhT6XK
0dOQVkVovZSjBalKHLxdlw48b2oHrbiJYuEZvcw7uDdEwHHTIH6lm4da5+Ydi67Un1JVtj3zpPnD
KRp9ZKOAUcqho3sF+mLSSc67h1b9M6glVesfFvSJlVknVnw+qz5P+uJcVsOeWc2a6dQIoz3IwhZ5
aKcV40MWtdu2XANOfd3mn4ebj48PkVSdTVMpBE8nFc3EvGyx83pTgCF//1JfA+TnURYBcih1wagF
dp+E7Ir3nGSv3//9M7dE4hRa6Rht6PzLEt0zRKUpocAxUiFDP5Jy+uwm7W+wXuR2vMnqLV7rduhq
t1a/ynhCO/DMN9OosuqiAqMAwYPPk9gUVouPZjKedF14GKPkDgk+jpt4i2TwLU4qDwGYijS9VseZ
pZDRtvVTaNCRfEpKUPJlbV6EkvRXPYp0hQAnodQwCN6zjhTqTqyVrSe+FH3pCOmDFVzPloYVHIIp
zPBjuWlhSFnBozj+SWvNoCoqb4JmGql5amCPBqRJDRTBcT5pbX98TQJh06PN6ifxY6IiXhcfVAXa
aCVj5jbSJ0jwN9QH/ab0yr2YwIozfFcVnwBldtll7Z+SUNtb4AhyPXoVUPWshMdQybdp1ti5UtkG
eNkwbe/qnoBuqPQOKdb68bYfWreXqSAqYmLrGmVo88oSM2wf0VqC+qXm8VVZx/tZTt3zZdTKkczB
qG7y7/yq3esFXXXkb/Y+1nQDT2WhGtm8eEK20RTkGxqEHuJhX1SUrDvlolCPup4cw7y9HswOUIF8
VaKOZzdWdxV1Txx49zrSlGYsbAQLOgk+la7cXZRG4DSDcqnT9DLjGnap5UhFiDzpH63rLjTL3BUD
FyD/xivurFK5bqvmUBEbsrxyO6natuA/UuKZnLW20JkuMo40a+2+1PetATHitUSMJ5LrTZqpyNP5
EGNrBKwrR8PLIs/AgrTX0UA9YxJRRaJxo75SXN8WLUa/+oNlnOqgcCdqhlr6hJPO3SSrN9SADlN4
byLUbRuNflklw6NiRa7mxQgnx8qmj9GothC5+H7LnTvpKM5SnbUUlvyyWjFCDbCaoR9PuXRVm5Er
By+CfDVm+ub7cc7UoAGFW+hHoiRCVWQ5UKoIvaypHQMVF14FnF9Mdm0UHCtNmslUgFl2kflaok0W
qjJ6i/508E1rVw8k3N8/yrlY+fFJ5M/bHNAY1aCWV07hTlKdjRLVEfO1iPy17PT5fReJV6PEHrkK
o1j+tdzf5f5rPLabVFQ3ud+s1ILPxWUdVoqigVzl1FwGLkXq8qjHf7iGdDSmL0Hx+P2UnblmAmRX
MXcGeYkv0VJvT8cI1Eq6XuSaWV6bKiBctpu9BZfq6DZOJrVtHdMD4k+AVV19oxy+H//cKv04/CKF
4VbUT4PP8HqXuXLx06A7WcuvRfiv0aXza6L/i9ICF39t8dGGYKzLqK3F0wT4DPEFV+xWYHrnFp8x
e4CYJgKT2heAfs3dzkBH6xSQTSbkUCHteaNfYxKen7B/hlms8UxRC3xSG/GkYVjTy9021QeGei7X
lt7a+yxmTNOQTC5oap8G5N9y7SHD4QZz2O8//5kr+Pxd/nmdRT4eVKaijUMnnpC0xP3X3BnbaGs5
MYXc37FTX8U7/V7ecp1y/RvIIb2DlPX3jzBvoWU+9/EJ5nn4kGAl1RT74fwEceaibiVWM5FwI3bP
fioie7frstP3A57RAvn8zos1P2Fp7AsVK6WEz/s3kO3BFez+cdbBUNUNSgeSgwPrqibuO8L9uzdd
ZK5+Koxyo/CmffYbtXds1aU3b6c7+c4idbmQD4ADduJb7d7GV9RbtsErspqKUznCqijHmY7p5zlY
pLVWJaV43A3MQWWT5gy53V1a22RrXfu7N21XC0efgf3tWjfxDBH388CLiKr4taKV9TwJTuemF8FB
3Q0ui87t9nPJx9jkh+dwB1hRtjWn2pFprxV8zpQKPj3Csmmb6pNQYGMjnuRdc2ls/SP6/QfT9h3k
QNZnep7JL18d/QxE46RZwW2xvr1Kj9MCWMupyG0sAKFh1eb99IP0DfaZv0sSuxOPbXSJQ9qY27I7
7rs11Zd3LcXvnmGx4j3kKs1kFMVTOm9xxSXngh1rncA7seRaFyK4vysvzW2BAIxxmf8NduNeBT5w
Vd/EruVq7soWXJuUxVaYmdpRyBMhNpHldv83hDR7GziooO3qLYRaGTfK+/qt2ygbRIkrZ2X4r3Br
VsCHb7JY/bmup7FSTeKpSl7C7o/AecRleJNOjYPT4sbUDnSAgQWFawOfPT0+DLxY/Vk5KJEyv3fj
b/gW8WjjNXjdv/jHbK+gIAD1btrjckT4+f9b9v+MvVz2QRupqfD/SPuu5chxbNtfmZh3ziVI0N04
Mw80aZVOUklV9cKQVCrQGxAEzdffRXWfaYnKKx4T0dHR1VmZIMANYJu114L/eBuV9EFC1y9qi8AC
WzSj2Yo1xzy9jULHG+qTzOGudnT99aovzF2fsinvDvo0T9AgyDD3GIoEFS/WQ6ye7SzcI2RdEnlc
Gmt2S+tGFAHCh7nqd5CiDoif79COG6B/Et3M7Pxf2+pXjdpEbRK0ySb8/tmNHdFC18cCgybAKAAD
jtb9YBjzS0PDYxjaPiQRF+zpzan5tLFBs+7YoIZEOX22pl0u6r5WcJQJvw3qAhooAVR+JbQE2cra
sF3tW2tA9gEOVZoVjQIZe9Pcl1EiV2/xdw8yW3DEUaYx2PBWChDGpB3KiPq9LCBMoSBKs4ddAf85
y5fy3Nfc84k//z+nP1vx0AxTEHLgMunNlwHYLTWSC97J0ggz/widsmZdINt6q0TPhvJ9ROb8611x
3Rt5N4fZ/RAPOsB3HPeDupvkdRjzx1Fz6/VUwbdda1eeJww/PEGQ4obB/3Lw2cUQ1Xpc6C2mR9fG
CkG5ChJT5UcEGN6AQ4iDMdS5Ea/Zeqm6fnV/vpv07PynhBs6ZZg0qNY9xtYFOvjN/HmwFo/6yfA+
7xBjgmgh9vhEdGBCjYYTAX/dQrpQhLdZh3wGBf2/KVwbUUKW/LabU6IdrNAJ9GGpSnB9ov8e3poB
xBrHHMsq5OotSPXXwDa5rCx3TLkU8vL1q1waaHYStLHhAHqBAKsB1i3qABceWmDfd+nw8vVAV7Bn
uDwBPftzRa3ZVm/0RIPKX63eMi2DdFK8athFb8+ZetHRhVZ9Y9JwK9AGtVAl/B8MjUQpkHYUHdif
QBlVoo4pTxNyq6fxjqN9QO+MbViBF1s49yqYCyNLfKvGXPUs8zHLlo6bKxSVNtgSp54ylJmQzpiZ
LYkawYaqJLeyf7QHaKy9gbkN3QCJQ4Zs1QhGEtS5UpeZ4M3IZbdwWExnwdyYAZgCDIZCp/hT7Rwc
UDZEUCS5LaxfNlplnTfihKU988ZMNx8G8mxER7YWhAnzrIfRoRU5Cwdy2yrDpmnEJs8E98Npy8hq
NFxajzcmP5rI/DfAOIPY9FvFuN8NgIPq0GzUL6pI7jTA6a3M2JQDC/qi9wRyknUif9bmTaWLdVsk
vtrxI63zB5wUr2mT9W5EIwh5JRBAl7b3dihYUCJAe5cCCDOYiG6Eln3nbfUAbeQFn/TaDfZu0vOd
mncD9HtkR27LmK6TRF2HaFusX8kYnsIWfZyVBVmDRZG5a57o+1Fn25a2VTakNpZaroDd2qCy4xau
soMw1ubrvXPFdECobwG/OdFWQ43yo/c1ChZJ2qPCMJjlj3QQOOdrn43K9uthrtyX74eZO5mJIXWk
7VGdMRnZjPXZdPIFN5JeeVEfhpgtWWGOqtaozYj6uXHjZBVIWHRPL0xg9msCjhOdbWhdagcp4/PY
qC+1kBz5/IGgTW58QLOisaqok3gg7kHQx38afWZ5Dn8ACN5F3xJMD3LFo7HRjCHIw0MI+bQOIqN8
PLYKZKihNEti9aLmACs4I1yapANtUZl9j8L2O2/ApwUVA/MmS+wkUAxlCCI+rLqMrCImoDgGPgMp
A8d6GkxnyxwNMuPmgiVfeweQdIdTNIECUXD5+Ko7xWg7MRrDbdzk24Y2KxyZSyfxlesGju5fY8wi
KCMSeSxtbXgDPrcQvk795G4K3sCT4xtP4pLthk0GlMHCCXgFHmtDj9DCZQ7tKvJJoKmkPSkaqPPd
ou6CrK+G/ElxFyNhsUKLdeMXOHuXIdDXTO79oNNqvAtd1CjvRqMOh9sWNQxygb0hPGRj0GvgzQXb
zqYKQvS0AiXUBGN4VlcQ014Eqlx7re8fYvZaQR/k1EWNmWdGs7I61bdQJvp691674D6s7vy1jilt
E3CR3VrhtkmDvgU5cRRrZyj2WtaPDoAVaVr7MLSW+jevTm5SaoKsiuPYc8BKWSpgXjDYhAuIXWf8
xpYgKNfOP/3dANMDvHuFvWwJaJSUAQTAymHshzUBgWoJAqWvV3BpmOnzd8MkRp3biRqNt0UCSaBv
Q4MypvbtfzfGzBqpSo06gzt7m4C7zqx/Jvb3hN59PcZkTDMXgLxfrpmx6Zlq5VmMeeTKeJOBh05R
B3csHyrowk2Ugl+Pdn1Xg6Nfn7RAiDNP3jNS59SIkhESMyjgjSDZqAHtz7RdxqBSxgQDMlX+BIHY
usaWLxy793UzRdPQEjU/DpGPM6fGJFigEcuAAs2k/Tq7XsISWhjA5fIT1OaedemgG05DomRIwhuV
KOuosQ88Ly4EzJ2e0Lt4XVUSwjEUPH1oHX/IlBz607GGMo5p7MB48qrYTeIpnKMeVoJxS9MSfBmt
f3qZvsQ1Ct9UQejKmfLSmzW02Rq6R7vyq4Y6vqeU4HwKmw5XSZjXG6FpP03g8yE+afmFXa2GvNmM
Ou4gnu6gsfXYchZtqGwDAaGaOE5/dyA386KGVq5T1qir6+imKC3nIiPo2jL9GJX1fmQQN1YGVOBH
gwTOCIGERBQQxnYkAvi2DBRu/UpU1JC11jhNesNVOtzpRLmohrKjinkAz9rBUNCfJhLwBJPedrN0
uCTlgzZqRynBYXUHiRVgmwuQVPVGz92xRZ6giTSCmL1wgDfEQWNVFgvARIbkAZV9UCWt4vfQ1jBN
sBDyGCIoGX9irDyY1YRTDiGw1omKQk4xyxHalRCyM7Aeau88NKH5HErHZ2HyEwJOuStNdmtb4DCi
fCR3TS+k3xUo37fxKSrUAL2DfdqDllmus9y6QOfVM3UBOU7HJfpWaOhB1LvXmmf4lhYIKM0SrQMX
PVrDFH2fogGKy3EMLG3Y9qZyaSAXymW96vX4oobxiZv0oSMABaXhoUnZXlVVH1gcH2o1q9aQkO7Q
/KaqXNUUfg9NilxileJgLPPD0FZBDd4YpWp2jsq9AYghkpYeyHR+9wDkVHCU+7bdjH2zgqTZXZJK
dwhjoMROahff6l0IujMnAK2Tq7Q/uwR8z7b6nGUSVDKQgYvFjTPYLmLHoM4KPy3NYJInRV7Jb03c
YrT6MdJJQ7YE5uyQ26AJSPVtieYvlfxi4h49mH7SYpUQJDRdi7weFMM0lDGhqgGsREArCcYMHdQN
wDsyZ2XauCFltjbVx2HkYIrjBycEy1MlDkL8aqi1JmX8Q6nBZd0hUm8k9lGpq15bxduxAWJcwpyz
/WRCev4sauobkQxsvJjRDoMQTIsGdOlBCoGOaOmC7MYlQ7LjyQEFQ+CRoDzDbnhVr5yCemiwBx1P
6vOeeMbQPTsl3wpYqZb1e3ixa2eAWSkootvGGtU+EEUmoFQzVjb9DacL6iWwe2X0WtCLl+pzlUOT
G9Ux5jhebZyisvPQv7oO2WOvbRtytjUI3AHeBXsqJKgFldcywysavCxPXQnm/3TEW6yUfajejdp9
k4DneerPxO62251S7LDHlJB4ebvXmggeZXQoY2jU2fHdEKL5m0CgMl6NJgSC9Q3oXzch1ohUbJ9R
ze9I5jfAg0V2/NiFQP80tmvH3a4QkAEko5dZKwK6vhFQKoXfpvm+lpHfjo+1c8vbU8Ezr6Sl3+h3
Rdm40tDXIK7wHEccQHWJm/RY02FbFdUeLYBQW7NPXVa50LPd9oByoz39JnaSTRze4hT0SKl4KD5d
euOGqehY5oCQ6dlOb3FkCvkgdcsbpTyWtNgiwvZFjJKIjjQG5MajbRmBwYP+aLML7Z+H9tYIX5uw
8wAIBf6SYvbhSmnpMzfFekwvenMvnG4H1vPOoNsii08NiLWGZpIxdVw1/za0PfSUwsABjJuBAn3U
oYXK0d/WXST0WWnqrIV+DOMdabdqD9HKGGW6DCKF9cGgY2BmIwhXzmJqTncUrxg2yQASW4W7MZrv
k/pOzRJvGHahCUbt7geQY0Rx3DxXNmak7CFej+wTWokRwNQ3Am2ViRO6Q/uzt4xVUtE118s1+sQ9
CgrU0XokApVRmqyH6ufYgilG3qXCfHBy3R+ic6rY27xF7DFqfgTLr+JfoImB9KPXsxD4KMAKBbro
sNuMQ052kBp3jeEpNLBt7afWadx62LL40kcPA+m2cJUgpf2I4nmYKUEU0XWcqwGnrdtkP428fSxA
31BPIsLyh2plK1rWPiJPN1TZnZZCN0IW985Y7eO4Aw6J/yzQ68zt8a7lQeI8hcnKYNamxAFYVtXG
ED+H9hyV2irUYr8McZuN3FcYB3pL2cW2fEj1/g4QOVeL8yDOzM3YAhmughsF8o0cpDGlot8mWRXw
Ork4OHg4RCyr9KmTP6KpcScCHLgnB5aBILOWJwMgJDsJTz3Jtkl+WyYChDndugaFLBUXdWIsEuPR
LqdWjjBMXAleLDTbg0nfag/aRNnGYSmG6SbOQ1tNx5EN5uXqMkByCRW80kL36SQCaLdrS6R7TUBa
WivExpSm39pghOESwMVu3Bpxg/7sX3EEbmXWrjhnqxCWhY7bgIkBm4RiV5NjTDg7yBTKOIXD0c06
okfaNKAPPRxbRk91pjyS3IRqpU1KvAlieYaRAwJa7zpBQ1Cf6ijxFSreZgjImNxXEe72foAKV1zb
I9qqEzzFyYleJD9UsFkbBbkWl09b+h2THpPJGroEbpxpFwfKV37T66ga8gSTqLL2YLUOPJti+AVQ
5qMJ+T6I2MJXHGw93IihBhsL2pxA4z4Jq8Sj6RpKOmy4zF8cyJFhA5hHAh32hCOSZj3sNY3yakVS
tDsgzMajZEocyCSCCHECJrQUFK/n0rSgxS7y36gp6b6mtdmmalr9TLpsaqu/hxOkro0wtv2v3dRZ
gefNNUSjHfLISD6i52GWzC0cHTA7UbQn4LEOrTms0vgsQ7Fig7VLVbEP2+bn1yPOAs9PI86cUd4A
sVcaoTjRNdvkO3vbrZydul/qlZoXIf4YB1VXa/L5tU/slpHJBbgfMY5cWSfnNPrVKivc0GdbXNLa
CirVUGhZ7kTTrvja1rthp8/fRUuIqimLLEWcki3fKm6zFnuIjaKROUUBdHGSsxjz0yT1j6PZGq8K
HTRkp6mzFtBMLWA74TZoOfGKI47NIHld6rWbhYN/DmkgjlChN/+JnoyUg83ywREnnf4S3PRSvfDE
Uqw2j57mo8wZykZHoBNkwNsTogPlbuFZOt9MtMc2aAPpJJrEezA7gvcctM5aDcDByVbChc0xh1V8
eoqZrcKtHwnSjO0JcZXvNP2Kwmjq+sjC2udo7YovZY9bl6BDH0dri2bHr/fKtbXGmeFASntiqHtb
pXfGZFixk/Z63Z7sGKEF34TQFqoWwuKlMWZZhLAOI9A9RO1JxjcEuhiV8GyozX49kTk4520l389k
eop3M7Fp1Jh9CMcrATjCqBPPUADQwdj+mDdbCf9C0AGCL8LLM+paRr+1R9Q+MlC0aIfMuGOMLeAg
r5oYqmfAQtpAjyNLM3skVc81Uon2lMKF64d6JfnOhi4DB3E6T8ELUFqHSD2pYkQ799Rx3O4p6PW/
Xphrp6EDfnAdsTmK7Mb0+bt16ZJCceQwtCdIIawj5bkS3Y7l31n606gf4/AF7BsLWfNrR8a7Eefk
S1Vj8x4EIe0J5KW7hkcg0OuXJvVpVqgPIdADOBKdcIZlzWY1QAY14SVLz5bSfG/BR+PTuGEBpO6Z
BzGU55RKehSWZXiaZpw41SPEzO2LpmsVlB2QghxD+ViGv6gd7gRCLwgHwb8FzGfA5ocfztlrTgqQ
bN/zApTujgo2DHVbofEsrQsvAgOLhfYlkvN11u3NGJh05bFomM+cFhTfsf5QimJPCxWkgeoG0C3f
giwssoheaT4U6g+zMNZjDcdVEZ6Tk0CEcsU64o6ErHvGAlV5bjXdtVH9ifrcaxz86PiilYUbS30d
s+GYxCfZ3rIhfxnM7FcyVHuALDbaSO4lAXF/VbWIeEElwmDkguXHnoP/tERwpnNshbISj2nGLpYJ
upHMQQxqdOKgld1GWsPJKNJ1pspfyQiCVUcLeKgfe9V2h94ZN/XE369kib7SojiF1EBzTpPoWwrv
HeQ9xQLW8tPZMb3nSY0Q1gsP4q2u8c56k45noF8Ik7OoL+P4WoBairULINg5GBwsJB8GmbsodRsa
coiU5KyADXxtPjQHyBY9Rw/ai+0mG3XTbtolMhJrYWLG7OBXehTxsUnSc6fFe9mLtVGWvl2A7V57
hCeMLFkNc0PXiVpvUkHPY3YPpNzOjqpdYpFz3sKpjAzQW5cglBwr5zWpyJF05WqEwneepK5qTKCI
EPFA+ACa89cYpQlPKv3RLNGvKizndwHVBZ4Wh84qL05HTwgiwvrZBBtOnYNZkZPdIOlltC5EfZQh
1CriBySRvIkfzuh+TMwxZhr5ojlqznMN7Q+FEr8rm0veF6+dOKmQUK2Q5fHzQoozHCgc+6b9Gqby
ppP291hNjlqC3ynlFrSQJ2TQboklQNVmjZlX6xlql2X2WlLb8siSWM8cwvvplc+cKBIrem4R2JUx
QNESiRMjcnwZ1StwBRlg8NoMHRgXNdRU+UQY+ctwXo0BcdLOiS5c3YtiTUkKzBB0UMTl6wN7yTJm
HpdBEl6HyMGdc+dooBquJ5A1DpfQhNanlO3M6Ge3cq41dCQSRm8a+lbRdL/RgHkSdJ01jx0Oq1y1
VgpKFo7BuavRFyNHyzbo0QZWeLFhs/WoD9wruWRbOzMtN2uRjtFH8lQ3hN7YdvJIi3sNSYlETQ+N
nq8hvh5ENWg782qvJN91gJtE+LtAOmDIASZlz7LcjTUShBniFEhE8Ghcd3X2nMJwpq6eXKu8ZLiV
1iGH7EZlGwdBJ3yYdVAGYrhCayEMFZ8TGkKrsHyUVhRUjJ5JMzyVRvoD3QrBMHSbTIv2PEFjUA/W
lkHbJLq9hdqKL22xZ3YLci3DL+hwzNDD09ij2/XAg2TIVvXO+usXPYf1fjLCmX+gpbEpE8PB4bYy
12pQ7rreQwsu8qMeQJxocXaVQwi6nhiU8d2u3tN94S1hi69YGzSZ0U1uvYkOz9EZQ2gJdDLgIg3J
BcVY6FinHoOHtjDVyWjflUamqX4YZlYj63rN4BDDwXHnEXTGuznk0p2j9EbP9ICdP9Y+8UK32E2o
bXXdBWaIrvVFqulZgebTU8y8Biccq64dgeLtvBpUeJtsFf6o+zVuOR8HpSu+JdQFM+46uSwhCeYA
oPnQ9iwMDtOGNKGWAEAMcplts45OyL3oa7QJbJQkWAqhPrlgH5fbnt0uo9OMsnUwGgl39tD4KYRg
vn6jnyOXtyHQKw/Aiwb/dma86FfJepCip2fhp8dJBKApvfwA9MoaPbCtv0hNPgN9/LGA0PsAIBy+
tDn3BKrOYbgZzPSsSc2LEyQfw4FtjBH5wtLvrdzvrJ9VfSF1vzDTq2v518Bz74A6HRJy3E7PZfti
QUktNZawQ/NG0/nc5s7AEI4jgLCYG8AOfEVWhX9iLu0uDv7tj5C31mw4Aq7AybRYIf+cxphe5Lv5
za5ClSfmKImFhV1n9+hoCdfVqn+EaABw9i47W7WX7ZbTGFfPnXejTgfGO8eOkX4IlXgaNeqDrE99
Uv9OMn0hTlgaZXbJKRllKClNo9RA2LYXk+2jcvX1TrhykX5Yv9lGyPq+50kE+8j0X7zBCp6L4ndu
fPt6lM/B5Ow1TY/xbsHSlBZDbmEqdB2FrhoAv4dKRoquD31HJbjOoTL132V1+2SYs4r2oOlWDvBC
em6C9An+fe4N30oPZomKVfythm2iO7d3w9PgN3cW6kdLYO1F65xdHCEr2gY6QFjdrdhSBGpBDDx6
j3+D0HXCZa+V/71xzu4JA+oVJoBC6TmuHyJ5BBOqmt8vvM+FY2UeJTeZqkOxBGYzyToUetB4ctNf
wJGeHWGqPgqcKaqOwdejXgmbYasOsodglAbyffY+ZUYjq0fK5xwexJZs2KFbmSuowS4MM4fE/Gk3
f40ze2uRBd5cZmEcC5ylKN9ttPOk+ZOelvKTSxOavakIgW5ZOxhoyvWSjdgYawyzCAScKznMJ/QW
T7zbfRlqp7kGyVVsBLJCRbnYTu1XoHQsv8Ve9ZAhSrQ9cHQpbnUw/wfx6fu3Ngd6pCImLVMxuLoD
kgR0PztrH61kFQiXB8462SNnuIhyv26f/36Fb87ruxlD4zLtQf2DjZd51Vb3aw+xnvwFQUz0Fw2b
Otx3j0vA7//Pbv9r0NmtMKDOqVrF23lTPhk3GRrcUi95CFdQ0UKvWfGTrdjj11tiyVa12R3BYECN
SrG6+cPEWRXvikcU1IP8tOTCvDXrfHSCqQVaoYkyxoCgwRwlQ6w86mUp5JnYqC12VnUTyeouseuD
k9QvZhMCXA8FMCXfVmCU0OP4Ph7kDUTtpauqnQr9GtSPDeOM1NBZV6ByAb7AwiV1BkSK48m+W2kx
KJgaAI0LkDdGNjtS9ZnHiGIyvcSJDeqoYKBp98d2/z8v/f9lr+X5jyk0//oP/PmlrIAaYZGY/fFf
h/iFl035W/zH9LV//7WPX/rXqXot7gR/fRWHp2r+Nz98Eb//5/j+k3j68IegELEYLu0rH25fmzYT
b4PgSae/+V/98G+vb79yP1Sv//z7S9mC0QC/xuKy+PufH21//fPvIDF8Z03T7//54fEpx/fuylZE
f9uX/PXp07denxox/YD6D0cD9BIlIlsHhz9+r3t9+0Sj/5hYRWyqqjbIS1Vc6KB0ENE//67b/0Cy
DgljnNAQO30DozbTUPhI/we6zXSwmqHXAyAcwMz/c/Yf3tNf7+1vRZufy7gQzfTDH8IyIF3xaGj8
xumiO+iyVGdRiZESE3BmhZ17io5sVPGToA4tYDTLpnKZ7mxY2Ry0QlODxqIo7YL5QzUZOg0zAdl0
AXn4pEcC3RDHtOtjyKBW0PgQp6GzQfzsDCfMauo5UKJ1B/rElejZbwUJ8UMUo0mXQ+4mrMxN6QAt
HFmVWEMpU0LH0Qa72E6VEEG1orVISb9RABo+RPrSwXpl+jZ2I3aloZog4Z+5vryKTAvESgzZKWgQ
tAS3r85U4ZltaK6GQyk5WPZGhbpgnSS7Bum4suhRfx4E/6G39g5dHfteU0+ssxRXrcx8rSnxUq57
VtmYXhIw6BPfG/6BuczvHlGXkaCQtjinZQwEdm7oKxxXlstJl+yKOv5mlJXmZmyAMhgZXahbJyuw
pf0eUcQPom58Ap6cbyKO5KKszWSB0Okt0PvrVJseD4aDRjqs4fQfbzzb7y6KKO6bmmlNee6Jg7SJ
IcvA6rtniNQQv1FKdoOyGUMNOrwpsTgnU8i9ExIKHicAe7ArPaut2cHITe04aGW8zmLo9pbNzVhV
7L7qhV93xSttBulFef/bzPLeh0lDaxatkWtH2gAqOfVeCQNDFc9UAGqohqqxL8q0uuUGmMziGNGv
jf4cjxgWXKwWetDmYNVrlUIIlYB4xm1Gw9ijZawAko9VG6bbv9+dC3/uvPc7bUZZ8bZKgEjaGigc
qQO45MzU8lBvgEorsnPBJTlaYfRkNRLU+Tr4aaQ+1F6qFWC5QWloY1Qo0MelVT44ZilWepoVq94B
71ArChdeaXjs4lrxklbrN7ap3LI+STZfP+4sNfXH44IfV0PPDE4nOm/LbBAVgl2xKc5lrpdb7By/
U8wb0UZyNQ5DvM5DBeuNFAaEgPV9TFEnCO+B1PtNMiiitva3rlLsx15k+9HC6ZKwLDBN4D77aY1N
6TwC05oseJ30Y3oHDw2kN1hBUA6yTE0HovdjiDQmEIg3RBmfLb14VPKCeLFM7EujUzDP1+we0LAg
GxV7nwYFuVVbM7kXFb/XeVYcpe5AbSsXwdtXgI0DCRArK/g5pPJLp9Y8WvCHCL0L0BDF5TxY91lV
xesO/TXKgKwmM6J9Pr1bvYV8FLQfDknOgnBsrBthweL4OIw+aDz9AvBCl1dJft/ERaC0zY1am8Ol
tvi67W0QyvPYy5tR39p9MnoS4nwL6zRL3UzrNPWzOHBETLCGm/bM4zGUxIj7VtinulLLbU96chQy
CRpnVINuYIC1EYlXXHQlKgmaPLLKfCzVwdhrNdbha0ubxbXTw+A5QMJDwHSEJpv5FQSvGp6METYn
VkFpnUEzmFV83LZqo27jLoiNMNxV03MOiUa2ncIeYhMVLJtISLkr1st//3GmVcGFCMFFinv5ow0J
6NK0mWJ0p0ErsAkdZGCViOMgy6D1CDFfz6x65J8I2P5lCCMpGF6XkgNyifxUvBYK8JFfP9KbA/rh
gMUSaThXoUH5Rq0+C9rCuofgSmX3Jw38PVWrlkdWo8nU1TIZQRgkQttrA6CT3caejiTrjVOK6kcy
WT54Ol2R1rhngQ4ng8H2VgfGkAb0QoqxEhJSKpVFPVtAVEwoo7ohUW4spGCuWBs8FdOYkEnq9K5n
sSB6xJBPrkv1ZE0HALVBj6W0rpV22cZo4JAmGaQ/SNiDbRtQhJVuB5oqoNYTy/uFhZz2/2whKaoZ
EGzWbKQR53ZPjJbZJbg9UY83kxvQP6GYCNwtepNkckyr1NrEjQoYj8bGfU5R4okguo5OVGVdmYZX
5rQ7pS2ioKQ7smGUSNyWWLzeTrdRXgZxFfVbJRmPigJCLS029A0AsfQ8KdF9PZFZvvBtz8BAIS+g
m+jpIfMwvlYbJ+pq8HSBmwuQ29hB/59If41Kj/PL6fMVS+VmGEp+p+v3dY22QxbmW8vg6BMYivxb
oUPNvmOG4RpVSCA0GHX+14846wh4e8RpmXUo9OFB4eN+3EeqmaXmQGJ6wlP4PITyTS4csZG1cYSm
Kt3x8NkiZrmFRxyvRyDV8rIqDgygOl6NPzinw6Xv42AoOz3gTZcHUH5HIwMag28iBucyBwHy22aj
sQIMYlagUJJqUcC6ZmEq02k4s5oPM5nl0oE+zCU65ukpz83vLAKu1UkWvAN9St59GgNHITxR4Mk+
WSYOs4QDE6OdNKfLzlAiNAPaETh1oJ/wU4KksKQhoMZR/dwV7HtqJ69v/9dR6go4STQQsAh8yhIY
xHWvdMDzM36MQ4g/NZ10Vii5rRPW+yzX0Y3qhAB4d0a5razqadq4GxmrQCMn+Z4mnK/gNG0AO/8u
dKAD1VK5qa2wwG8UJsDV+sKmnBXf/zAU7EWQWpu4tqFt8NFQANkeHWkm+olqOgowqnNHYgISIw6R
dwllRFcFf+GKI6z2IMH7zKrQOgoTzR2lM4Dp2EKJeyw4XSDD0K+cFSCQdtAuh3+gEzPzJRRD9Fph
S1DhWfZN3VX6N1ECT2EmmrGv7MtQmdpez0MAMmzk7euUJx5irdztCn1NlUp3q5aCD6iloNPA16aj
T0/H58xsk3PY8NhPKxu9DKQAY6AEyn7aBl2MW0UlobGXvO7+cEoTq+M+5Xq+sW1wneomVHVKizkP
iQ3nROTnr/ftFN/OLRGxKkgvQTl2xTcYgRPrDK0hJwD6+SoeKkjSqN2NqFVMQMYoleWQp2pG0K7S
yF5ZLFJdOkgnIKVxjJXSQQsE6ntRh2qvrjUnJ6xGT4016P1B5aYFzG1P6Oh4WhyCgzUElFDLxj/u
06Q2QYPYpTekqF7eVizh2j63lOJoAqRsGkoFOg5zKVk5o5h6s0DEvqDyVgFBdTD3jxY42iOxpvrc
Ka8eEglxKMdR281gRcoxHMEeHytGsQIAQkevSP8zbu2XUVHbGwS0bkUj/QAds5dYsbaWU0Z7lnXf
Mk7R8zfWUOOaHCkJ1DVvSkieD/VTTMAPVYG5feG9fSyP/TEJYODgP4GtBm9wOmHeRWFZ5YxUqYl2
egtl8LYo2sFAkNUnHQsYGGTcN3+OcKvwANDmW9ArhGFfbo1bhabDWQBo40Jhmmys2LS2RZPnviLL
ZoWOt1vZoi6Ut00SiDQGL69dP5kCNVQ9UnBEaWIzQO/GHSTikCxKoJaGqP7r+X2On0Cn/pYu0cEe
i2nOjgmjV3WtLjJycqxxzZIRqKuMdb6Say9E2jagJRbazYf8D0s1cstXRfZzGLFneimbXWmDOxSY
r0GA8aAHsyq0zhzropS6sfAqrjk8Jm5nxMPQ/plQSx9fhQSvaJQ4HR61QgMMETQ7aykKhz1tsn0b
pg7w+gUWLnfuBgW8hanK4mMWbeo6NpeeZVqW2cWChuY3afiJLHEenDstaTMOBRc4X8qKk75Fd4kB
srYUFBC5c7B6ylbR5Mwymo6bVEMfRxSji2NoxtxVx8bZ8LRHs+5YhOuktFwrpxD0a9Vs6UGvnTug
zYMMlQnKQ2dORQ59m54pfUJOzPweVW28UqHFtwJrrStGbl/enhH3J9mrbfc4FukDRwfVpW00dDKg
MSaqlx3Xz1cAMmxQXKNTls4hxmxLWS1vLb3XxhNyrRMvJ3T06rBy1lyVqYsEV70iEaRqxsLJgzSm
CKLUHHq5U4RLlMxAp8AINrgx1tZap8vV1xviTWXx45vF002ycIiUdQr9ro9WBtXBSlgFVU95ht6H
vPt/fJ3JctvIloafCBGYhy0BgjMlWZJle5Mhyy7MSCRm4On7A92rXvTGUddVVyKBHM75zz8oEhZr
vfk5jslGxiktooEtFTvB4IZCya8eNC3sJ3pSXKu9c9mJy5yYIu6HvomlVQf7ysNS16ox5Z1miwEU
7ke5sIFOig9LM5qf86IjrOiumWznm27NT8rS0JS06LesbpqOiTO6sVx0LqjOb34+/imZDcoSy8xO
Vq7afVK0eMcVXynQS5xWtbzQWx69ynBju2hvhltX4b9mLzWftUlqEc4g2i5PXMwGWyBKuxhuitMQ
r6jzsoq3rHvDaGI86usAe4kOKDHIjHwcdcqYGOClqFvGyUBLUTU/cQJPr2NtvUljskKIyOW+rXUG
iTYaLiPBLFJrpvyoqQ5mZobl6+ho0SKNTyPLvEiZ1mHRNTd+vGI/tUk61kybWOgAZhSeYJ2DGuX/
f82m81hm/+dF85LZF3i3uJb7f+G/sh5VkQzT/57sazOnd0XmgAf44KhfncMgePCa5uTVLvdnv1hR
q1UAB0Xzw5+rvYvI5xtCoL3IE++OgfMPW3CpD1ujiqQSQZCPqsWyEj+y5pnxVuUx36kbchQnm5zp
xU33yzmz9fTVD8yKp5Y+rVnwl9GwIjqTubNVKy/Ej2MOp8GQp65RnxoJkheT7hNLiYZa5nnQnKeh
tQEURFWdFvhdl6Qvj0mh7n2+ji9aluy9SaFfCXykUcEILTUfjYPQqinW8GmfdkUSRKnIh1uxqOZk
52W+UxsugKob072MMKxqlh66W7dnORT5dW6bfdFKgW1qs1C0qd8ZABxxAFhDt175Jy1xb/YSF6YV
ac8HopkI9fSKKuxbFHIbImjqy/Rlp7CLW8/R4yxTS1QHv52gfi41N0TdQxJQEezrtnLvNRhAi/3d
jSPJGMIqqdTdglfnJCQQa52f4BVVPyeO7PbSt1IEqtuHr0Y2GGPD1ln+I6x2Pfp29tXX43SbHR8Z
tBYvoq7fy57Zn8tP7vJF0ooCypXo5OoGSVXgbjTnOU/DZJ5urqexVc3yTy+U84zp74enj/6OaDzj
+YFdmMGQ7gY9GJ9Nexh2U6q/kajZ+/PywxTD92loCRYZh79+QEla2yvI3/JVrXlycif7z+DBRZaA
yXvSCeWpV57cubZYDkmmkdrYQWZa9RbDdH09NXN3Su21vVZIoQpJXevjQ3Q3cFuKuDZzbPVX/m7G
WW0ktXRY2+bZqSIM//p3eGj0hdvROq69cfeDnbmRnT2ZxKMco9muR94YR+1jr+tltpItqoWm0xSH
aUt/RuoekBRCs7CtdE1i8Varst1rSbZj7p7fVWmaJzx2Pl1/rC910syUoZyf/UzCcilelnaeD2PZ
Ojut3SRqBQQnvEecvRrjsp28ozegfsR7zD/YxTVZKeab7mUAddTLGkzF0BENUmLMagzCvnQJB5oy
e5/meljPhnOxnsAXtThFC7hLK3E2dTyQmh4AZ9Ax+8Ns9LsiZjNMbSFP1jru7SAgjrWc2v0KEHXH
Dh4ng3nYlY7HiF2k8ID7As/xXNMPfaCmcCtDrVWI0CnHCnqbMX9Yz35QpQC6PfZPRfrbqnLn29x3
6UmTZbnH7T2uBtu5OI1+A3cA5ILGG8uSRPu0sLuIJ5Tsd0mK4LTa4M9AB6P0UES23CM7reudS1bq
J1apEQYqX2PNHoo9liQfdW63l7n3x/1jFTb2MiGxTL9MwUcp6mIMmwDhIIgQfsd9/s1K57sFQHRY
XSOIxFZWJmIUx9bv1THN++XeTOWViYJxH4MnftX4hgDtz9yRVzu565sKtmjf07iWJKcGrPHta+FF
pUGH36zM4IkZzt0RwfBRAICE1oZtBhDLzkWPrWSTxcns/vCQ7IXT2lgxW+pJJNrtUTHa/DoyjKwF
vW9wqQtdPyarcXostdywxUF2+iUTa3/IUYZEWa47+Jgq75RUv+TwI0CZkvhJeXx0OabeknTbI9Td
Fr5TFvCzHzg5ZlPkH5fjf75S+95ws6uS+bnLlRWt24jjUV+Oac4mqFpx6BpkQlKY31OOJl8boK74
kLJ1IKGgP82OKaOScw+oYBBxbhcHvefUnSS25tth92jxKj05NHpWnbWuumPZcJta771QqrnNEw4W
YvZEmCbZyODipdDDuSxN1sry750+tuK6NvfKyrSDgnP6ojAFe+mG+uPx7ybfGTl/x+qaL6kekarx
V5nFesuH5DI3+u/ZaV70Rmav45apVBdF+1pXaRmOk2U/WXmvE9vNJ60HzdrXPo3aOlaRGLv19jhM
dTJTx77EtnL7r4gVv6ranzCpc1ZcQwfnYpvNh27lzktRBH/UJMDzcvkXKD4Go1x3dZ3p4Wi22bc1
dfaPV1Dqye/KlQQeBPizB7Og291AyweWSdPe7v0kZQeIW+vrC0sHqgsrKa4K929DDMNNl9iyOnaz
1732f4vDNEVXK2Gh1kMf175dofbm8wbp2iA6sxkVVMb3x3KdZPfcwKw3ZK9+OKvX3bLOA1tcTS7S
ZXnXa7fZzxUKW4cP4We2+zo4wj2PFhA3fcVHmerfq00cso6mudNtrT+I2aRHNzXnBGqb7DL9WXod
ZhKaYVx8Is3YGaUxh1VtLmebE2lddSTa/fwl5QD+kFdrnGbVb7BPdv/W4NiqX3ZNaYv4sRTX4tNQ
fnutU/uyjD2WQ+tybm2BcgX/OS/psGNYfcbHq1YfEKC6O3bqsiM+uY3nWmccWGivbYDCO7G7LjKr
6bbanf+iafOFsqI98oi4PGdGxA4BvqE00g9XpqyXlEf57OTyVnvOfx35judHkSSm0Yu0pZoPqNDr
p1n7vjn6P45mNrcMa6drEcLIlGPDM6M+eYHu7V4Wads3Iaipqikvz2bW8lzHZZ/YDiqBLaZ31jR5
xLWCPEWHBOmhC2S0/ehcOmncTloRY3JS7Ptl/qiFlXwr2upkdH5YgJeeqlp9K5ME1wF43abyw4rb
A1S8/S3aNrjZtXfNHKcOR2elYs+GePS3C1Hv8pP5H2tq42fOgkzX5jy2BZYfYj50he+EE+3QUTYO
6pFVRpZTk0u0HRFeLoc4ka9WgMNqD9bGjXZSxpLc26ARYd4Rkm1p0K5VNj2jFZu++sU7tJZeXCtr
esFWA924my/nUrKdBkNEmu4TfXUzgjm7YPaETWOBkAKc8LnFyE+VApfmx+FkDi910xbXWbqHR8cG
42HISU0eqhe7yj4f17yumvsSzPbd7784C8xQMAJ9eexrup9T4uoiekD2j63nMip71tZ7Yi/xOAeh
LUqwpn/HEJfe9r8G/roRSr85DgYdADBU6no2PWl1uuzaaf77aDQeW2/1MAVK0Q3vs67MjqZuESwy
/XJTuh3/8YeT417S7FNy5Uj40bPj47RMs9E7ma1ObgdNlqWQZTfFqdDH8uYn3U6fUh+5klzOEyU3
dzXUCFsZe9AN77j6hXEn2+hPGUgCjiabmDpeZoZEmqXUcpJbrdi7Ad4ZlCzR2HwiFqNaSslkp/Z/
FzWT9SGo48fFpUY7OcyYYgwkpYUkaOeRKqkK6QBhV+zGkYnRY/Ks9/05M3wZzvpsQPaY8stiW4ch
2yZI23Yu842ygYJ55nOdtDHpmdeAcjb28fGsDHviChkbdSkDG3cdu3rvGfzvdI7Qg5vM6V42SXWp
utGKxgomeNkaxbUGO0qMab5lyU/HwlvAXYIp4niyESoNP6knv+yZ205sQzSRieMiKufYa0+iS98K
n4h6uCrzc9GUz0aG87ZoGg1zgnNTEeRiFsnf1ZkbfNuqaj87rhkVLpui8dM+LCpkeSJYFqa4A4Yg
W9W9ppxC5ToidchVD5/j2E+TcU/65sKEVkWgtMelTHHmJHr7uJL61ijZfwv8Yy+wZmiKjyw3xshX
jfDhaTMbtptvEGWrW22LLK4F3nliLX4r7WM1qpHI+pqzX2NTZJpPA+of0wHmVhEk6TmZ7BdCNDI8
iLE40BMK6EeBBP6vxZ3rxes2n6UWMfcS1VL0+Jd6MpClrNHME7P2x6k165gMyt415rzG5nomU6h+
GftXNepaNFXTX8EaOqQK1YN0uN2DKvgjGaemMABO+jR0/1o3poRuwQQMVbuBp3+yRKNjvlJRFTju
Be6Rynw4PHD6yWAZdsYaxB2k7ZEByr6pB3Gg5NCPjV5JKu7Jx2rImYm4QU7YT3Kf54DCGaL/b6s3
yHC1103z2swblSM9FG1X7hrcNZ9yP3h/zIUMq+yxnaim8wN7cNds33Wt/ayTqZBbFf/vxSR6Q+Gl
x4nxupbrrwqyZKg7Mg1l516n26PjWLNv2ZBPhyJNcj6deUiSIjmN+fJXW9K/5VIFp2KuKKMM3HwT
n8GvJuRh1NZo8XTz34zKz4N2N9KUbiAGUUXVeE6KS9cBofKUfya5+Zon9ofiE91xgPvr2d5bxuzw
3FPGxF0d3G18F7H10fWLqNwPNVf+AXwOUo5lNzxoae2VtTw3PgFi+ZBm90wW8DrFX91uhtjSGz2q
HfndcH60QbwWjnvU8L8KM8vEeC4Z4wJ1y7uWvafjofar7CO1ujqaRF2+9ozX1sBR5IhQNXaMznaT
HVyNrRxIiqomikyroscTdxja3YvCj5SSxb+OPbVQyfW1fdfTlywY84sGtrlv7MLZMQdY4iUbnAjR
1u8A0dehLmD0tFPANDcxiGlMVROrZkr3pY1HymPteKJ0Q1MOTui0ph2nyD2YpSvM9HXrS2glUljE
ZjvUvS9rKa1TJtkJfW3+oG4dKCMYbM++9wflHmYy8/ptZdbl2YZ8zlgfLel19OQby8QpPrN5mkJf
K4rTA3zwpqFHxliw5UloP1aVl4WLXddXK/XLOw8tTHX/rjVzgeaRekLTnznQE6hqWky9ZdHQdfYe
BgpVQ1qUkeHb4Fwp2eqT4pn1WTOezar5jdgpeMKC4k9h4yry6HynSn+VedaB2djJndbc2uX+AHDZ
nPt59nCOMLpjJXzvIPLstdGST8dxMCuhr9oVS1fzAACuHy9wmJxfBoXrS/JtWnzMe7S+P2VgBvfH
K0w6J+yXerl6Iy7YtYiwq3ViYyh+jr7T7UHE+nCybUYVQ2buTW8D4hqP97PipL2O8tiv8moPNdNA
NbdPWXFXmv8Ha87iFU+3nySuitBe+u7AcPKmlsy461nwCZtvN2Cm8it1MB1yEzzHluLNxw4Ngure
cbOeXgAnKR7gXevdf91GSgBXPhgp4urFeM3bGbpCGZz7ujMBSozv0u5+y4K4LhMoA+KYuI9VtezJ
3+EsKoleSQoj+yxsce4qc9nibpuXLikgGOnu78meqJFMbg7Rj+9A8ryvcVpf/Dk5LL2OEamTZjfl
lt5JYXt8LBLsfPjar4nZq702if41qJiWxFM6CxxjvJ1TjM7FXbs/mb/3OtP943jlJ3lqkW0X5S9d
/4Hq6tBIy/3Tr+5nKwL/Rbra3ve22LNcy+KKTbVfm3QE+Cp/AH0GJwk7jhOl/AHjsjhy1pPHN7LI
MjPGtrO4TFWJMX7ekzehVda+MMgdCNxquliL/W87dZ2GD26XXByYpHG6ZGsEl6g6F3Ua7OT80hRO
+kcas7VLRdwZaYE1m20/5bAJEXlO1kl3FF0N/c2brtd/1tw5rpyI1x4X2rriidrp4JFwMONl6Gct
SEf/d8kSvpdYdNCp/hO5MEiQ352Y5KqryKBDqamH2ZEGeLy0YEzjXN5X0/pPLHNzLNGj7/wywHem
TJ68KTf22TCUV7wotpBHt9t1wzL/0RuNksnDwWhsg+M0mQdBIV/CdmCiU5mskv/Wsnlecuc9U05k
p3URiqoX4QpFS1mIJ3Ge2itT+82D4ZYA0tg1NdXy8ttD36xRJWiJPC6Wb+3dTJw1IUb6ZhyWQYh3
3WR/6+E3PPUkJKbl9GOQpXVgWDxBoux/1n2O1YtX6TeupzU0l9iRGbHGW1hkV/QglfmKnVCd7AfR
qZ2f0zxXc35bjPab3SXzflQBnY8sSRwzv+dVEGa2cCNRTU9rYpocxshrzOq9rTCtmIZiiSzxrHrA
qMGiWykB+/TsPupoROBZ1Luh9bLYav1z59vDHkIorIkpmsCTw7xmSrdaTTikJdBhgW+V5dkfi1Mi
zTZQtrbMtR0oWKEGFIytEX2TrW25GgjGy/lXt7K1p75BrLlmNy21/gsks0I30mfMEW0RxOMoTLyj
xuZQL+tbPQfPntT+th1RQabRYcKRVHHVGiIcucAibWUW1kKJPlU6U39WWjA6rzNocajNJkmFWsba
TSDBgbZidWCcRzP4KM3g4FeJtYP3gAnT1rqSjhX7uY59cerr0Jv0e7DQvlruX3vCLngRRjRbaKVE
yVTLD+bYTbmzGtOAq0NRlvvGeZumlzRd8AhaGpvCCps0/YBEetRb5iYaR08wtE0IdlJHujedhOYE
gLbzfypFpd6MYowwYQ2bZfEuq7JfiwbzrsarsY4gaTjSteomJIgUpL7qMGI6gp3DU+Kf2jSFpYiH
VV+0US99KJ1Y49ZTYO/nPITo70e+nN4qP/gPlBDIqvvhkugQlpgN7mjzTt1sMoCdUASUVX6R+Jzs
AkNR6frig9ez+QAsb05WfK4eBjIoV/CC0ManhMKebjWuWTphoOH7pUhSCHUdRx+neO06+7/Caz/T
xHhNxi5Me1dFqZ79yBcAhTx4Nvkvd9JPzH1mYTUBo3XXYWYRVW0aB5Pzw+2ddr/opgUduvWPflrg
YKFlfHCbJ/gt8VKPK6d+ViLLdjl6sqnQy0Nv4qyz/KCSGOPG8MotZ49s1OI1WfVst6TLj8GmEmxq
qjJr9bS92Ru79J5RmO4dX0xR5tjvctYxwlryjElR97fMu1M/Yy2vd/1/7jjWx9kbb1ogLDjr8jy7
8l0n1AhzGL6U1yN8Nv0i7hfjxa+KJ8/KmtM8y7AjjiMoqOdnE3K4bxcnkWkZa1jhUb3mB2HzAQ0A
YgzzcKpL8/HMUvi0B8zu2l3ZGPnBY1B0GKb64AQj/h+o3PXejAtQ8F0ydBH734ygjQ+HEFa3HuXB
fDJpYPeJibFl78ohXF0kp4GfeJecb9U0974w7ZPgdjwy8d6BscWupifUwA0wy0zid+WkP2e2ViRs
96LVWhVWYqiPefCqzROtT1f6oWq9COovtUKH/h87EZ2GnYcZ9t6UXcfUeXITuCdlvVxcnGmW4LR6
+W+Vml9BaTCYE/qh69yvxEj/Ej5auhqofJUEb6qU/s50yiAM3IRkSjKLXkrlnxdj/FlYZnGfJPGk
kJyNs5QTI2Xs4Ax7CC6DI885CEUwmO0hc3vxbGb99Kwxc5Ege53MzCPJuvN91cQt17ZsiBLTjKVh
FfMspniscNcTykj20raQBiYYiE+p9QfVjTipIKVCaPIrfVZ37kztFcsT/U2anJ6yMM3bOiZn11L+
UbMzeGRL6V9FPf2eNVndDf2nEu5Xrym8DFCyMfk5e8aIfrxqFI7mfn8secqXhs6/8MTrKvXytAx2
eugcJz1OdovKQU4732K4gB2nhDhDInVeOd5z6uP508w6QHf707BW0o/ZzuWmmNAhHfv+y+OPZpaY
dKe2HgdeHfz7O6O2/+Ls7pwff9WKuo/ICVqixGwwitz+8OjZr30jMgjwwounQKlzaQe/8k6mV+DY
JWwARSJ3ZrJX2/YEYNTj1zti6Jd5E9O+ZcmBvBNwodZkMIcxBHYh0OQ3qCAjl/CQ0ycz2Rh/p/Yw
vjFtC6biW1JK7fLgxxbGMiGLC74l/fIKu/K0aQV2Y+L6u5px4KRV/yVuB4CUcKYFy7Oz9ua7L+fP
toWT1iQNU0kasoV86JtmvhpGigTaBMV+IP8PwnWn98HRomXB7ndfDGtJH5V9tBTVGIeZyvKPdeY0
oSqgJfld/9vI1N5oZXPw26aGzenNN5vbHIzZAD7t8h0Tzyqox+/+Aq0by0o5Le3LkMt/vwGo8TVo
oHj6jgbr0HXWndOxjLtiiWXehY30oX0j1MtJIn8y2+73gPfBecTruOxNeOCOdR/q6VQ1QCu2I98e
3K9GBEe3NJkyb99inrS/nq9tkX5BuisEp0cq/LcH7Rh+mHXT9QwCMBjFJTDRyLTuZ6WNGqg+xpm6
+WwT433ppxr7iq0VqodU3nw4n/94aIxS+tRpXhdY6Dt+UvYP70sypsFLMf+qmVhFAdDPuS57HN46
qXBoJRJXlP54dQN+bAGsSyC2xFxwWeejo+EU62sdTrqrPPEP5UEZlhbTcDGWZ0A2rN7FGRhWAfoN
W7auLEOIm/Dm7c1zMZiY5Mv1pDOzs7bJttvg4Fu3H4GqwANwGRi8Aa8IBY/M9XvWzWP01zvNKRkM
9+r4wX0KYAxmNTmIjS2p092hiCD71DtrxBRasSZg5+pWpEn7haq6jB/TmsYvfnTQ/3YWfimvGoao
r0V3wXKIurO39XNdU8G7uI0choU5+ZSiuanIJhCufAI0Ort94l/KMdut2VbJ1ME/zDMhIpjgggIF
feUX91YNC06cOK1OQxNaxjCe0E0wj3Gn18ofqbi6UYNHtwGV28iCcB/f7C4ib8aLZ938VcaW4amz
Ic2JTFORxjA55C311JvPFnGtIX015jrWJs++etbyxBMN2MFBFRrpaoazVfy1076N+0Sa3LmsicQz
iXIeKucwp3by8u/ppYX/VFfds/7IeM5y692Zi+O0objoLe5prDF74KJx1DWrveYns/f0oin7NDlD
c5kL0IzenqZDZZOsLnoIALa1xl5NVnomXPrn8h+i2yh4Wbp4V+X0fdKGgFke/fC2dupWPlnN/JeA
qvlq4j3d5+LX47RZ15pE60VBSyIPWolcAix4iPMGA8GJGEFquyoO5u7KbL666S323X3SvzhNAh22
T5/8udwjtATfmKN6CQi4rtZfvlze84LXVmvJfG4W+FgPqMCkHn/pDbGn9t0OvGQtscsFyrovNg0t
Ww8QPCOlPhxKGwcDMcDS1L0XsWmuRqx0k06LSv26AOfEj1HY4knrYuTlx7ypnDgGgGJ4RLu27JrQ
1yvmkRspN3My2JP6GD32qpEr57I6bZwKyCqqM+PJz/xTSg8uPKiKMzy917SHnV5PxQ02bBJaqceL
dVwYBJXgYobFt+96D5F5ueJBvL1LoITqCOK1ewyllNI/GFl08YO7N1EbYFpf4+W0LRPAHj8SAC8H
jZOZ+ducHzJ9/so1+d2trB+u0eKC3bv0T15zNoF5Z8Of/01CPSkZPgjVSyzDjX1S8uVpsnes1j01
xPpplU0ZFtBuAle5B9Nb2sPjW+dVBxt2+/VlXU9HLxG/NA0C2rZABsNW2D4HzZXGETlrMBPAW8L+
SFYsWylZXhcHZiY+xxbd5rHIpzqc09bD/Cf73fMUL4258tpmvXMBqMfxzaA3e5ABPVxjo0Fvn2Qt
0v1jBsI6dSF3WfT/OTMaGzmZ1sit1HWfvbH98wC07LUiGl3IeZfYct2ZjS5CIpGG0Nm4GArxwwkr
QItu69kDxwoFpmyxSSrS+fEdl9zaYNS3umudyGyDjKBwBV94VW3sbaTf1Fqq2KmqJOZRMtRmeWyy
tQ7m8DxfpEtSiRhxRxIAa5FtMOw1wKJBC2d51MaJSapIL05nHIH/SEduKtAiR484UjG0FkYAkBvx
fYQPHytIJvNNq5ornminx0dPMuBhOabLARWU3I9VBk+gRehkOpkReeqd+8t4dRIm5qmTnByAUkqo
pd6P2rRvNrg9WdH/jaZxzE3MmjXjH7MZOsKX284cowCrj6EOFmW/NOCFqHaVt2278pQZuJOrpabM
y/z749cGWEutyqRABjaGp1WPZ8RmVxOmQoj0AhNmiGExoPayqxmLn2qARlQ6u6FuXovEL5nUYuRs
B6p/F13x1IEaXQLCxo+eJp+HVJ+fS9t+xtC3yH35MTTrf4bVgW9U7vQ11vNXPzjFlRERqZNs4RUP
3qNfqK/ZLexDwBjiOXdt5+o0jGgNTIYMEXNwFafAzT5TBe9Da2oEh5PNnKOozPDfhKvJOb+SG1yv
HTEKLuTqXITKG5azmnz3KesyCq9tQ4ymrb90bA80neqtHZ5h3hn3sr4Ak3VPsNmyuN0L+iMTeELq
15JrE3srtVtVNRxaZ3DjAUOBHWoL/+hqXRcO5sjr51Y8DJCFv3hHdGb+Ko5lot+1Qv1yi4682647
oGA8Suz5L37XMlpcvbspMOeS6TAesgUPROGWB1lOfgxjco2hmXc7MTH5VKbx5eE4FvFzk1PJ3C/M
is47VilwnL/8lydB9ay34K+O6TLGypbnqTF/T36ZXc0OYkmthH51i4FK40FlkVX5DaKahJaTO5BM
Jms9rsGk343tD6vv3V36LdGB4v0ivUzk3ROYF4z7YWPYz0I1P8mYVDuzXf23lc7W8If8gyGGtR9m
yCEGW3YPHUm9pu3chtgwnkTH7s3TH+ZUDlHnVvTLDz0j8QYh0QGkZms8oL7qIPeo5YACujlK5Rys
hhCBkhL3hMhgD7OZ6ZO1HOee31XB23nwIvLuq5oGeVQDU5KSkcXJK88KztjRSXInmv3O2HsWPJlE
9ljwy6aKEi6WqBIBHiGp7RzMlYmLI+lTG4/wi5laFCbgxTfHVyNFuWeZWOPrDbZty5olW4TAXRu7
74+ryBRjGa5J6Z6MfDnW6+zfimbvBTPzEv17ZjeMOUR3mhoSRZKtpjV65yZzI9nJcczDVJK9O0jz
s3Ypb61Zl+ehXe7zOl5sWdr/zjiIYQw5reyPRgLSi1sPWBKkWnd3hf/pTPXTmDgY7IvsY0mt+RkW
6mWxiPSQ4pkvWsCIEmEzdAa28og+PEo+Ju3IRWh29zlteOMxK+75/pimGZRKjnuqNXgORdVjn7bx
mzvW4D1QjXNpVVdgQAsgQtDI8yANwFZHIuyrixPjPmhTmvfOYi0ODCRJq5PNVslRQqJTY0pcdXOk
p6qgGLVee0vTT+ZgRdLN71WtaQe3ByAh4U4dINx84fEJ3V+eVeU1zDHU98cMNrXsNGw8G+MzAqXx
Ae+005xxFSpIm2eXcjcENaWvfNArsAK4KAgLak5f7dQJEJce6k4G9LDr2TeCD0sf9cvjAhtrzL9b
Ehncxf/3qx7FdCDzK6QhQlmqFOuejaW8vVlm9jBrtP5orANDEvNUC9e+lDpkEChCd+/Xo4EjW0Yr
K5tE1D7fmhcOsFrLt7I/TLRVnEe3pW3mlLdH8/soESajEqEZE1kapt5SHUtJRp1Xy605eVFyFBc3
0X4ZgRihRNXju2Pi5aUGXNfVZNBtNLobDhWbJXO2BJGtG6hkPl9pgP5xgwVBsofZMzGmgr111KRn
HSbH9tDAyVDhbhm7VdlGKKt7diQdKdlPQ+gaMnji7UULGsHLY2ie+1p2chETbCwpLU7IT++27utR
JCtv1Y+Wc7MQqkDW6kkwWawRnbONXRsGmglFF2mH2b50FCEBSXOSlrIoT8ZvrTLrUz5M8FlG5o2k
P8jpe28k7rHz02XvcfyRFthfp4FOrlQ9yb6pqGLMDpMbS8juwWPJUryKWZyYkE3XdYaqNPocThzQ
XVLn9CZOEHXe/zB3JktyG9uW/ZX3A1ABDkc3qUH0bWZkz+QEliIp9H2Pr38LoOqSDFLMUg3Kntk1
2iUlJREBwP34OXuv7S9jxQkPuSPwq1JVSrIkAPAjlO7UVHImkeFdoOpLFsB6y+3dgjw4GEEBBisM
P0chqTWVrPtbJCpexEgoM/1PXm7Hq4xj88HvfRQpunoIi4omb16evV6clHaYvgb31dU0OiP9gL2p
Td9Mv/88ijZhZ+0O8WDxioHWRVxz41pquajUotoOhfdqWmN0IlICVK6V7BIgh0ljZjvJq/bVPu0h
s+Z8Rr+6QDpIUC/aKc9G6YGQVM23CeaqGxqbqCLkJU0y+34+xzkV7iKTGa40JomNnz97sW8de5j9
e9PuGLJp9y5G7aXedgbKN1+jysCLKiggdoFgvoI65TQrINxeSdbzZqshJts5nVuuvMIYuKrQpCpG
4alnGgM5nV5OFDjgIpoH9hwkyhjlaUzEcheH+zCg0u3dj2TFBqtAcFwRuUeceTUux3JNxBDvzdiD
fhRxuClFfsvZ1aHboUWbMvO3fWMcMUF/dAv/Per4LxxPOGgs2zZssNCAP67MmUVNZTNktXY7Kw6j
0HNvVS3ERnloY8SmdcvBzVZpSBQaJ2DhebtZdaCVkbW1YxrPnZtoaKIXRloZR27oQlpe/mLCrm1a
X7mv1UDDO5bSiGFiFlKkR/o7hpFffQYs0aqlG9LUdHLOfvQ/NH1JpyePxltVjBbidivdmEGWn72C
0w/gYvrNHiMP1LJu3mbnKgybdUswAIeVXu501xObodb710rvFvudPTB6shT3r8YKb104HG+KYubk
LvT+y9Bm6lKE4TvSfm3ylf0o7Ie9AhFGWI6l4TS/gh0FpdO1javYXy1bqQ5i1y1dzqbA+NgUHLjv
07wez8KIRgAEg1vWchHJ/F2H+fQ3XV+JrZGGrZIGBon3ymHeVlUbEsWj3M6nQyWV5XPKYGjQ03ZV
pGmBhGNIl2pf5wslogpItJ6OCsfVo231TC16BKdg+5emh1S7LD/GAd2xyOwnZVC9bCeTDswBe1FY
ckc6YfXwe5OE/svrN6Q6Gd80GN6Tueg78xtndfo89ajc5gTRD6yft25egM8WvbGbCw56Oysf+TBd
CBZPx1eU9XzKhy7OFK60DophfPZylczVSr6oJSUM2QZOmr+kTRNuUuvFKdtyM3TusLB8kqIAbEYr
N2eVSkOo3IlGklCHcnfvZaGHhtRqV2UIzHhI7XegNT+jOXRbpdmCEcK08bLrV/YyNzZSs7MKecsE
iDMfKuObLhwP43QQnmu9+Sa6UHVoHGh7EoWqtRPk/Qa10Ky0S5kfrxuyVPTMD4+pg+kiQjnaAYk2
jc/zeUSt7Wz/zk2aruvHh8zmqlVL020atM4coPvdTaKTKeLaFvptCSVgXQTBysqwzaMzfdCZ3Szc
GjW1oTtbTxTNJkzCak0qZ7+PA6Rjg/k8Cz8G/tV9KphTGjLyFxKj1d7bzoe50kDhU03aEsNVl189
I/OxstIS7logmP5o7omCBwXxdH41rFJZc+Z81/v+y08KrkF1cJUC/7+yZmWS0bufMECpWOSXRoCY
asjHzyIkTcJuR52TEbbQsHPXtlMeVEV2G3iYhE0ZGXFx5Nlt1b6jzcKihy4WAOdcBM1iVrq8cuVE
iLZi5pQNM5B37tLPixJ3yQCPgKHF5BNcPV2wiHIzVfBT49k+qVlAk7EM4iVJsPmqiadWTdMlp0jn
KFoHdbb2QnJgZcVBfTIRelmzCtUy2CCdMU5hFS/thLrWZe6GMjHm7BLr92MiX/O8+AtplcGsDldh
igd7g8lfX8xPXyHxi2U4b6rOOcxF6O8/5C/MpARSC9XkA+qg2K7NshPho/OUQCD/rum2jEXzqsWR
t8ZBVTP0le5RtivhHfxK2BdvMtz71jJjfLfNxhx5ZROVh7I2jFWnBk9eOESrNEHhTNBPv3rnUn91
P0iBYlHj5dEt9WqrVtRWYxKC+yuIeYWjhq8MM1yLtoKMR1bt/KBIdjtRDA3rHcNwx0jjFUjn95JC
rth8k8PYxp1PUAiEAlBU10zhThRiVNoYHxrBAsyxg79qp9LP+iavdOJrY83GhzZWe7CWaA9s4xix
IRfJfl7+zcpWFnxt2Tu+YPHz0m+TEDM9reTFOOTV/7j048jC4ZGyqrQWDd9kkhkjVNb6YNwhvTcX
86umpdYKzb6k8uwKkB6St8tg5jv45eesweKIvy9aZUoDeqGwtpDc+rMoUUxmqv0XlnXsItQh71Qw
v/pCNVU1uKs6Rw5Tvdq1KPIyQ+0q83bS+yPbPbQq8nsnx+c2v012y8mgwHHN3Nn5kjEN1vJAfm2t
xlXzkE1e+ThT/31dYrNMk3Y9Fyb69QaDl1uRSR8Zt/PLKKwcO4ul/dWP0lnqNb4NOWFNcqVgND7J
decen5Zy+P/9s/+rnY793FApVMlv5/H78d4qpUbUKKOX23gMh62usOOG+j6kKGPkDg6DE9qwyRlf
92NElT+BeTKqOYfJ+RKlnLW2E+GyX+cA5zyl3YYuDHh1yM9zp8KARW9IIlhk9W4y7y+qU5sr52hu
auAONPPq3k6JUdQipnlrykIcraJ7idPMsQl7KzEBUWMAaGIU5Sef0l71j66NOafqBD0EoEsKmoa7
tPPJLZx+Ow5SQsCLuy2iSbmLmg+JyCSmLLdbV4X2kDocXpWwUQ+Tt+3f3wO+eEPyfArWyuvSKpd6
oni6Zd/6qqOA9FPax6YyyXRmeJv6xN3Z/q3fgaKRg9gyfrA2kcqEITtnHYaS+ST9lZOUtbt0iRsM
m6kZ9Tfd0cLc0vXRe9EOP+PyKIpA+kFLgpc0ad5+fGrqPpO00BvjdhZLtgbaSBnRL6qGYIOmhMH2
aMKypA9h5Mnt/PCqnjwnBn0xW290wgaG8EYG0Z4ZZ7T+/fep/8woA6umsYpKIR0bpf+PV9c0eWaO
oQwus1YzcxlIoh7Q10rMX+8MnLd6C2mOaWUEQAXdQ5H6u3k1cK3hmQlid27ALjzkpvYi0PocSvMO
Y2WHyLNRTlVukFlFB1x1qbhraHv8VV/HfRUEtioiw0KxFCzzxnY2wERO/YlSNiXEMiK91SW1PbC2
4GbtvTWJ6n7/4X9BRphIlxI7s81x5ycaQWx0UulJQ6Zpzf6g2t5jitOSjoEgkBbNy9ZXmyebJLqj
PQp3Pw8/4kg6Fy98h+/CQssXfVWO2o5pQoKyuB4KjB9vBCrYTo6V8C9zXeXRHd/nCSyPLFs2UQqH
imZzSTq5H43WbZVq1AlJ7lPJBec+tzEmYYVpTQ0+nzr5IkP8NPWry7uIdvYubwri1XGiN4X6TBI0
gQYICzfzL6OOUE6rE39NecG4rA7uU0kz12rb8aQpRNMOcNGXcxVPFFpDbxXZcJTrj/okzq6yeFGM
5gAUDctOE7T05l1CI1SrxlVHx0FlKNOz5CkRcEosc8IYnxNf/zivJUDm3+IgpSFRaue4yrQb30tW
ekE4pJNWOm4Vcjmj5mhp2VvTcpprmAAs5i6KKrFYhcUHxxzw4AaoaEeAEguiB827vrOeaacgnwxv
vbpPPqcyvlVQ4nJYquixpicskvqdl9qbWckf1jhtQ1msDEyfzFAajRbZ6J0Sy7732pYSnjvHGANJ
coJJeZ/jJ8UknAckhMi/DLWE0ehyEHX8z0HaGad//5yCkJx80yDpVLLBf3w2cHJE+PB4TucOrEYQ
SyJNildffLbVHnVTNNCkIQx9P8+T5zXEbqpy3yIWeOdafrFgwPTlxGTCemAFNn+8Fs9hastIPbj0
3pRinA6EDU+O5rxTD/iI2t18CTPK5YvAn7jlwFosy0jbO8n42NPOXZVVvXEjPKc4ccZ3DgxXZOy5
LHRsgdLdnEBkP3UxWqPS0640YCDRfaUDtPSSSryWCbbFJi/KZ42oWL9HTp9AhNzp4xRJy36bywAu
EGPKZW7rf/o1Fg4/I7K5Cf291YbvFjUzxefH992Z+D4CGhm0Kd2+WniH1nXarPPii28qJ2Ql2UmZ
frG04VKpJno3dq3CyLhYWSpHH/kGVo5iKSThyaUzWGeMfvhftWGtxjWJNA3wxrlAmh/o+aCpgAta
GC3oDxVFpzFUYCfIS36xxk6edSx6dwYwxYgwsUzk5tozB31hDkGxcNLgOXES+2hV5Wcn1b9o7Otb
VS+jdX4x2wcdKco6d0fvHJvisdc5/nY5Zw2pVIi224hSqOLhGGhmEi8bKNg6S2nvdRTVSw259Z4X
Pg6afG829fPsXMsljlWl8BDntIgHivBJyxhGRjiskT+X+bk0sq2lO92eEk9bZmHc0gOssWTluXuk
Af8F6oO/LcN+ik/FxV/6Znkm3ucGpz1fQl9n95lAWCqcEOJljv+4wAph2L1+7ir6Wwqg1kvD1Gcb
K0NOCDGBy5OZsY/rXZpfStXsDzY691VYpKcuQw4chxgWR4cgh6YbxhuZRMeyrptd67fhRvJXLMLe
0l7mJnLeRvKcG5c2SJVNYFXVXjOGj3GFyrKfqA9JXsFOTyLayQEmS6339YNdOsTRpochpO08xMXd
POzoO/1VFQ2D0Nh7HMaXkWhy3NnOkcg2zKeUxD2z9z1dre1sNs4Q56wKRo0daWprzxjJpKVzhWrJ
y5m6EMcSeOZnEaCHG98jBc8g+Otn3NaAzNpgC6e26NVa0WWS2XWcXTxfoROuR/KoioFzojz1zDkO
tV8YC3uQR4YR4jbzChW1moNxQ5reJsiIwc7KSGzTfkFppzw4IznoKrylgMnzClTZwuqYLr6zwP2M
2QE1pnKwFNDf4CdcdRzMOi7GWAmLCx3dmkZ7DvHcdI6DNqBm1GAuG0jvlkUaoEdAvSxzFecKuxSa
VEh25ZMwav1pCPyn31+XPtWJP3yZjFiATpE+R/1BpXC1YPhoQuOEufAdmENkana1EK5TbsxKOTDL
RtPlNBclyhbz+9RGJRNPgVFy6oPMtCIrznemzF9i1pGNOpFWOKYS/qN61XH+t9ByJTsoaj4CgQkh
5FrEjUWMn+MEM6AnNwgrAua1AoBGUN6brYSRYCJDcuNiU0PrQZQyzNJ17cYcDepFl/akBuDpnUOA
dhUWBkCK8ZkFe5pOBOXST8WSxZw/N5phSjWncTYX//lg7DjPL3ujI0u+GBzCw7IPTY1mZEnbyz55
OXOu2SyfJigvKiu4a8pFod3VrLpOYD77ZNLPP2+khXrwHe92LsVU+SGTdb2bF1ffZU6rFawDbljJ
VZeS/+0R3nmoqYJXeHCSc/bWucpxLmdbw2c4Z5VorW2FsiX1e4y4iMANxFeH2k3OIAS3DSOzB0o5
vJAhBMqhjpFp1Kl1G3MIk4ROo2Y1b9rO9Fbp6H3qxNA/DMJ6nqkrg/qxa+sTWkBnmRgNM+44exW6
/KQbeP1AF2YrNRrXIiOcejZ+hVZNI0TvMWy01GpJY6Q0PrOVYzEz9XX7sfSQLOrIB5eDPaBVsPVt
lXZLJz9oilhyACQie3o+EqdINxy9n0LG/FHraPsgkAX6Nx6SeVBgSmUvGMic50pv6EsUOE15IlNv
HeUD40bfumNIGO/4AMGmaAKGNcVZtVCOV+Wgr7M4+KJYj56uk9qZqnCWdOtunhZnVcJsUa7TGlSr
ST7DyigiYspwxDHzr6B6Osj69b5bCCKoO6/Tb6vKA9NmIpKL2mhjT3yX+acUgnAx7MXF7fyhBpeq
0Us7BUdCBsuFp7+tRfEQQCubjmgaujTq0THH9NC/4W3KiflGTSPKxFkAg14iuw/2s6xC2t6knIpt
9SarCvYaijc0uohZ+iE+SXDWOzXwH3rL1/bQrQHdiIvQGrm1yvq+acrdfE71DfNRQBZ/bIMvKDbU
jZ2Yco9FFDdNyvvsNSdFZjDz+vQ2BfMM4CQ+pXjdjql4r0F0fUShDystDVq4bsIh+6ljbjhdOoRa
qd66TefvKgvs6RihZqwMP+K9w1Os+9VNSWjGgi2q29lxJb+Wd39HK1y+rndXWQ5Xv/3fj1nC/67T
Gn5Iefi/S3/Yfsmm3ITq+kf9Twx+mOrD//V/ohV+Cn64vJVvn77E/7Wv4rf0c/VD+MP0X/4d/qCJ
P8h1YPdQNSZT1J3/CX/QtD+4oQa9AJV0U8dgp/47/EGz/tAgheq4edCp0L7gQPB3+INm/GE6tKwd
S4KpNGiM/ZvwhyvyKopsaWGthdP1Y5UAjR/dNtSUA3kPNyG8K842n8zQZu0B5RYoLRCmCWtAZm6a
ltsh9N/8wbtkXd8jftR3331xfz9g/5V+y6CYD9rf9tlvl3F1sCE0ggrJGqoDio8Dy7W34gDgLbAd
plAOsEGyiSxcYmsVncXLNkLmh7LiHDE2n4tQPMcyuHEbzKxaq71JCy+aptjWCmOmsQwSK9lQsDx2
WLGXoT88xzWoj34Maa1k4b2wvOxek8jfwQ0d4iZ4rYrxGXPGfkzCm1jx9z6al4Xoy24ymnq7pFSM
9Whn9TrElEDBNH6hSQfOJ1uFo3cphmqjm9naV+NHOgk3VhJZACV8CqkJ7tUZ+EcU7VNKiJuj56fe
jWq2iHqfxipy1WxSUvHL0KH8+P23e9Vv+vbtTlXXd9M2rc5NpYaScnBCzi0tgJFG48MPgbh37ZLL
IG04d8AJMOdtcC4Gbn4a8vA1S609zmu5QJCxYjC8ba3uTeQcEgqDc7hWI6Qsb0x+33XIS23K4o2d
dsm+83LMAPBZF3l1csDGr8sh8RYdQYT8cY/CrBjiRSzNR0tL8exZ7V0BEOn3H/eq7/rt416d2E0a
HW1E0PVhcDsSi/wjskCEo0YE2T6FJiyRuPmGa724utksBqt7lUEcwhbz6oUBUKozw02Qew9hF+PT
Ep8au4Y8VaF1t7z4g55hIC1wvB88/+vL0IBgf+dWXbW7v137VdUeMVgaYHYVMLG9nUPQiB52ONDE
VpXufQBXkLHSM9i119ZUn81oSoz2VxH2ztxiwBZHPMUaZIdVx7OL0087OXqFNCm771PiadvxncCP
qwbrt+u8KtT9NPeNyPLLQ9M0S4bIS82uNm7j3xNa3i7JdvlUGjw8dvYY6+HDWALtcH0PVCH9HOw2
pwzqIrbb7J1uzY/nh2+Xc9XAq3NwIrWZlDhr0B8COTGaTxPx6p0navpUv1qeroYPmKfN0FPL8iAH
TiRxcapqpNiFiTzZwJC6bK0UBIdqRotSalsWQG/hQyFcxAIHeVLBhlR9gGH1sQFZsfDiaKtTnS5I
kHxV4+hBo2zKQuvL76+WDeVXF3vd8x66DPkDXM6DoX3pmf9J7wv6YBTMGO0Mbxnp7yLof6xN/vOt
X9P8GS5WATiiyYrS7YUJ/K9I+Iq8bUtGZYlmqQMF0kjmWHjLfv/h/ukFEVcblpsi1OzjdPIJjQ9y
sI9hZLcLR/oxOmrzrygAclAOvfIEJ3MZDOEuNI0NHYT7JkLar9Al4PnAkNUzDECLq34IiwbSXNn+
iScPE7xNkLFh2cl71/sPT6a42tlMor1Nd7AhO3Ttax4MAuuPk7OAoHrldry1AXbAOntMYufJZ51a
2jJ5KQU2QNvDqMZ+sxZegvlT61YJ0cSdNFC0mUcilj4VLOAdaoIFZYe6yjVlXWFCf+eLnr7QXzzz
8+r63aYx2lUB6B5DlpUXQDiyG0InV1WKFUo3H0vfux2jcTOqh0I0W5duQYyZKGjrQ2PhQDeU29Iu
do3qLfuweFWwSuQI6YB/rJUs2Em1f2syNIllcBqM8EGn+/DOu3oVZ/Xtobxa/dNUoUB3nQLYAGC4
BA8PHVL7NNY5mPIoaG+cbqTfNgDM8nt8AW0HacL0si8wMjluNx3x68gzF0lMVJpSmAvbqsBueHLh
JAIVmFtTCrngF3SMbZi6kk0s3CelC591V3saMv2jo+Fq66J421TBmwplYe055X3qqyBI1GylWcMR
6i5UKQSvOX6Y39+wubHzqxt2tXW4RYRQR2oYbwACmGlwNDHiJKbzpTW0XZY2N1H5gft5NBCdyLI+
AozbpDhV3xns/FMNN7+x3z0wqV2XjeCZPURZrEJUGnCM4mtcmLibLzlFh0Pa3CrXR4irmXofcU5m
blwvgwZsqOXo+H2w3qn24K3iweCdbj73Sc/J3YDEU1dIqSRMHrrFJffJ74tklY/1nTWktKtEfbQS
c4Vd4pjEnMMVXMgyJcki9W1j7diFA3BVTJLOaOso3i52xRsdGpsyjpZuQVgRBeNYEYogBapMvefR
hEAEMew+KwVuYr/8aDBwpopwL8BmCFrNlJs2rZ+i2IKuE70ySCHoHO1qnJ1AE+xy38O5aZabwpev
v7/DsyTzV3f4apezVEZlZiuag9pTAFde8Vi1zE3yVrLp6bCWe18wgypxZypNrS/iLhWkZ6c4biyf
gzeFyrKO5Jvj594qyGWCk8zz1y4YMBhoNEEniMPvr1VO69uvrvVqyyTa0CtavWkPqk5iQHLftzd6
nl6kHh+B0t0yNFk7ZnkSSYGGQPHXAjAukpGLbZMka1DXiH2hhzc9OqDMH/8qB+OTNdb3oZ8fs7Ta
FUW7zCC7EkW3K7GyEe7LJ3UPoZAHTPvbKPs4mOYeo/awHKzyPjKtI/bbC/SttSLuYvPUUL3yA438
Yy/gUJusXn68/v2n/6c7NYuOvnsX3HGIA79r2YMVR271IjcfipAnosYht9fs0lq6WPcWmdqPy4yu
B8+jCkgA05pmjG8BMKcdWNGClEYyIZBLW4zl7GStTZpqDAPg14Z+fO9if5QX/WfFnKc6312sMiAB
8dhjDmESGcgmnMHbB9D9zlWUWUin0UZk0zun6rBfZMYpy3OgApmad1+lAVZmH3jOxQ7C5qFLbAU0
iCzPTou5DRMZlqBOTzZqnsRLs3qnxDH/oSDTrqqAoffgnxlOdqgMtV6NsiGKu47MXVQhNm6dfFxD
ba3XJdUzGv8Mo1uSginBrbVIvOIUAgGzCvcWpO5bDqhgkRuU0jkklXXfMNwDfwCyHTT9EiZuvY4Z
E2zgQaoLIULONKBeFkVk9ctKC14bx7vUWUIQoifkLoUvtSOdQCwKhWzy2OcfFFqC8UQdIGPWdbIo
h/CejCvanxSSbkViuR/RNhviV7v0L0GnbXMZgwqRPo+vd2PTvTf7KXvC04FakN9d7d0B2EXZTnW+
mvbbqjVf6qimxLYyb93a3CFSGbu11QFH/398oq/qGK2ITPxwcX5wFSZeec7xoqo6xjtd4vaQVqPJ
VYUTxkuzcY3ZF5B6X+FPTJtunekVpORMe4mGEg+R8QwSbKmDA8P7j3xRVj764lTX3tmJ5qfgF2vP
LLb67oHOujyVVpjHB+BlL35bf6x7vndDVZ8B1L9lzPmZ974IYb0kwr/t46rexlnJkmgC4htTzV8U
Irhg8nqDIHL/+y/wn05Mcwfmu4vSWVv93kppcRRacKsNIVjLoBX1g6unO18xu2dDOMVK0Etf+wST
ICPA7hoXCsDUzAcFNg4G6DY6SGd4gpiGG9d753X6xy/sqnQQ7WDVVa3mHGkJc1H1wlkYOk1bPTaN
NeVTv0cFsbAU87b2OEGPTs0QC0HlGlp/C/i3l7d+g/hMoY9KbwG9Yc5D+M5WcqWR/7Y+TYvAd9+c
NqYQJ/HSHFKQK6TrLERuYZrxVlXVfChpFZu85U0qNzo2nETz7965Y/9QAc/X893fSxqdqol46A5u
oG3ryN2qoFRIkLSP2I+gqcA8cZxVYVirCKeNG7pPFYhqMdnSSU6wgWb2x1FnS/Pr97rB/3C2m/OL
v7skbr7RFZrWHxCIPOkh+ma9hhSZRf3FDXsOeRV9FSNKvySKdUxZKXQ/e8CSHC5DORprvYYoOWje
pyyQZMSX4Ru2l/c06VOB/Yu3Tr3SWvF8qnmj9M2h8RnM0NPxProUy39pg+YcuE3VTngF7i7KzyBo
J4/qpabRFnE0LgP6Ay35ubvWbkn6aMGOUk92d7VnBitdi++NVl+PZvhqWZzvIAOv06J+Rwb0T5v1
tQzLJeKP5Fe7OWgFDrTasddV2C/6WrEBnSSvWlR/7Dz2BzlIaFj1m0Ejkr1E+nQZ/JvEVM5VgJlH
Npa+8Uaee74EhjU9zSUCod57R38cRf7nLVCvtjwzV0ZfAa1wEFqXLGCtn7UCWlMApg3JjkdB6t1W
TveUx+OzLbMTGUzRwlLxLsuEqyt0A3cr21XhvlglxVhDYE4u6u38svx/mxH8D2z/I3X8bsH4qf3/
2JTRl+H7rv/8H3zt+kv5B+p50wDwyewMXw4/6mvks6B/z8xMxbnh6Ix2TDbUv7v+UvxBgK4BeG1u
7FuTuvrvrr9u8PNQX6J1RQdkAt3/N13/6zgRYqVxHZEjrCLzF/i/rtZ9ZsotD63ZLEvbabaICRfW
UJMHA9BExSWhkiCYR/lbZZDmtIid3CL1XSrBgukYQjPV24yh2j7AV8pvhVD3sf2UBTdzykOQh2g2
jByrOsIwcVCjECybGv0peik3SdI0B6fujoXify7tmPaUVsFmAKQakl3u5g9q0qwre6ANMpaCRlnd
X0rLG85+EwRLTKv+Rm8xJUO7AIDHP3QB68UJXro8K/7qHCe7CxR63UWd7DSSko9DJEhBxKOxbmNr
jY5FPTtBKpDKury0qvrnhMz47jG4fF3xvh9mIMr/sTFmTbHdyBvniQ8xRj/l2UUAruu0gHOfMNEE
YGi4iySq3JtSCPdGt/OJPQQyQ2m6PwPDi29ANQiYrd2ftVYva3CUD6LWMNd1ASdou0q3okAY5Ieu
u/iqQoQ4npxGcZr/Q4zU8pH4ZFGm+lMvnu08qY9B76br3An0F+n3l5Rh610+EN3W40xH8FGIiQ8h
nubfAjqq9sR8VdLu70CseOs466f/h5VgFtDGUNtJYCgeo/y5Q5BD6kkT7jTpBQ84wxPEzFTMmVHd
Ghv8l0vIbfkLZogIyTUiVJXDF2N6YmFg9as7p0aqKgjdeNYHP9gMdkxfYmjMpwzmURT5J+ihm0bX
rRvTqOwb34AiDSfKZEDfRuZGpby2vTL8UIfgNDJj+rG1E3wIwIsJlMUMb4O9G4XMXSYeyjYrygxf
LfEkq4Izy5h37YuhD8qyI5HoMP82c/vbsun6O92XFrSaPgWQoSpnojfg8E2EmNapNoaNAztOKn/n
A2nDwZ9lWw98/fRhRygON6EZ7dm9UKZYPveVCBWjqvxD2kqe8xCeEkE6AabPxkf2WNIli2tzbUSe
/0qU3C71MYuuaBtG8QaOBRIpuenQjx2DJN8kyIk7CF3pxN/ubihn3YsKWpGAQVTLjfOa63170jXa
U9poEDZVj0a1Qd5I/DHU+lXKDPIw38pR4iFAdrByMk/50g0RcYvF3ir6fhdYtXXWFd0691r/IBCB
bE3XgKI0/TISoLNMzAwcltXfSD8EIVoW2dkB2oWJeWMUubxJkppDfxXTkOnBSddxvc7civhcQuWA
+RaSWOjKe+uVgWgA3d77gWOda8U3tkFNx2foQ3mP4XODlLTAj8zvIAH7+94GZ+f7DKKkWxcrtSNo
rjDY5ma/m9F0zdIqEv9cxvqNpzivzOjKm5n/3jfWQ4sgDkqmxbxpZvX0n3SfUMIMeE+JPv9cFf0p
7Mri3GgVTl80eEu/HM2F10HntGQjT55vfG7VUscaHb+MHb1WvYE4DpnpVMj2IdE85yGK8j1BMZ9F
7tSIp0tzGaMdux284t62o7eiN60Lo0lt0ZtD+9Gz7AcjshcQn4tzPnHFyX+39yMFVDp8wUHzwSgc
rP5jrS5DIhpPbes8tZZTPodoaOCMAuAoO6hfCTi/bhKDizJ/0vLu3p0GppPZ1Z5+8eBMHNGLLC2R
ZDe5o5CwM7TRvrLbeK/bHXLQPLMunDOtS28QD1c1noMdvN8J3wIhPlkjhCK6Nb1TbI51797kIRkW
eFTy6TdBodIGVdtzabrWpdEGsdL6fD64WpewjKJV6CnWpmQB4UzsD3s11Qh0N/iiUyPAoZERotiT
qGirnnNp48biHNbbW2wf9oWNxuGILYBJ5v24+vZnXtw6u0oEkEWmf0VPkc3Tc5PQ5ugOCp34TWQT
6aPSFsXeHQVIyMhKHh2NjypJsZn/YTwM/jarlGGZwQXnboPvHf3+7//39c96RaWroas3hppuGiOo
/qr14BxHlvWqYJ1elmmh776uyE5FNJBSip7un2hekzhbd3jOt04JF7aYKVpRomEIHwmiwCSKIqXM
76MIjHQJgWtbGx4tGE/DgsRyuYSN9+ITIrhWLKZnX4EnUEnEynQd5TL/Ak7y1XbJQOsDE2aJIrZ6
he0am/xgxWsook9K7aQrYRdPbXVE6IxVMh8/VJl9h/fgTK98aaImKbT6MDHkKl0gex0AxD8XWnqv
tcoWzMFytPijyiSet9oMgI3ilGK9zKhwIx4qEl6U6FDEH+t2PPdq/JI5gG1Sx94gpV0lZrlrerFx
PLKQdHNKizooImM++SZCOGQuPRt+lNCQh0oWls5at6q3Ntp+HeqSKAKwSyokd0GbABSGUMgi8Kyt
aYiNiHV2LGM5MlPLpnAFtgGVCTSI1TvXrNYtk4kkcFdZCt21Vpy7Ei+HCy+BULG6M25ZTmmYWttG
5d1oXPjH8kydQxyH3OCpOfswsHO5GTuMzn2xyQOL/XI4U+gtRAh8GBhilCk48HA2S7i81hqa67bO
vJ3bVOsIu63epuvIiyb7+amNHWKHzO30RYAuvegRBoMm2XGUPzaWuQ5I6YCRS3KZqGks8fF6ol5g
3QXPqq6AMVHoQLnLAJaxVWRbHx9mhC5M+u6yYeFCoriJYZ6UxWaEbcrI6ERrdQtGYF2HElTXPIJf
4btc4nY/6kD5obetLd3bAzsjBo60PEeeR47zrkKCAglwahE9m562Ar5+hvfFfehPNfkysOT3ngur
AAuqVnQnt1HZN0hlGeLnEsFzi+4cuC+rDHbwCop7ka7DoVn9N2Hnsdw4tmXRL0IEvJnC0lOkvCYI
KSXBe4+v74V8g+5X3dFvUKpSVqREEsC995yz99qWUvkd1lcDnicOAxIiMHCtTNR1BaMH/Pwh/M6r
cD9yuxRlQn45UNtaZ8LV7rAf3RKFXA5Wq0l2VbKtqRSdjjotn9agkmXMtIQj5WvQRMYNbSX0DjjP
SwS6wjI/QFh4IveWaJTbBD/3DXBYMgPpRspRa5BzY+61Prl0KDv7cnUVgR/OGSAyLHcWW8hhkLaj
8SqbsMiIvjKVFAuveW/afcyMIOeNfcbYzdLcPOtm4ZvWFh9bf9FxhLdNDML2Oy0CcgbF2BFc585h
t1NqlYwLlxvst8+7jwQhydLFp5qkbPZzL3QjPd6JhvAHvq9LPxVjZ0tAAFbhug4EDdMy7yqWTb8Q
hIck0l7SiGQgfkry1ALDGcmD1Oq7RAIJLhoHvjGrXnQbOuDRlnaZ2nlHS8fvUhXL4xIMGd6PcXSz
VPYJuHoc6+8G8lCM372hDRwWKgaCJNju56RbzmXfv3SicgyT9SGX0wOvnKgRhzMuyrzikCCPJr3H
CSekI5UebH9utajnzeqEamdf4LClbXSOcT6nA1gzHuiBMZ0qYkPRl6sKfU6e+8P27040TxvhRzS2
QgVZI5J2NT6H7XwItdgribFnFuK0XMrtGnfahZazXZOlkZvLQepO20WGzbRnJsUG2DnyFJ+IlNiR
wHNtEjxQvLgJ79E8gv6jCzbVxcu2FhbWcqkoLLq3GOyCwknVRP47GMUtI1xnkMX3BfmM7JcRkh95
uUwEpZlYg5bBX1D5sJ4x8RCHmwo8rl2t/SgXICpTVrHB4boCUdCeOLQ5sBJ5QrIHKRtdUV/9Wan9
SVYeNMDIgLrfFG09KHN6JBiqm99aK/KaNSMDauHgpN0kQl5kXYMTBzhCWs6Whcq/Ld9GjeAd/tEm
/lqlPgixlMGFEv6w0QZTCfIiCi8EPDpdrj8TDUrshbgzYTT0yXBlkXCKQg5aolMEwBo8UYeZlrK0
tD5Ug6vGghmVn4qBW7rS74QUJuj7w0sMJGUaw/OQCk9VFoQINuvkVCoTlumNgx3uiQtw2iU61Bqf
1LCc03m614bpRoSNhpXs1S0SqFldXzRx3GeYBxV52skrySal9q6N+rmQ6XH3rtwh6yxQ5nCsIXm0
FF/TDMcDdKaPdVDdZRWh80ymNxGQZSnPXZbdILuTVkNQicGHORl9YMykRyoqBDRFvpiJ4Wj9wGel
v6VAdImPGE5JNL/33L+6WL+Vy24Bg0UHHOl3Zz52Q3KaSmzr0YfS3cLIegWn6po4IfWyObeNDo2p
OsR64y9WeQxlJhXMBN4LoXwWBcFNuq60xXYMNKHmb6uflRS9qaN6RudKkykTVVe1IPKrT4IcsyKO
jC6zXWTsFo0cRSw2dGNN47lmdFUuahBnMKDbyDBwrG8WbPk2VonbxCJ4x8j64ax/CvPp29LHD21I
POg9TLQ51nUyT6GwfiQpFjY+ZUXQ+fiz24/cWKdG1L/0kgG4EtZ/qIwQvWL0XgAqFetNTZAGCuV6
LCF/mqXI7nKTs44YP1wYzmToX9McPnbzZVbrG7mQT+rAFK6V7mhUk05/isz42YpVVMmAyFtwjqM4
vumtSORoU9/b0JGKeYviXE/RUv7UpfxRrW/LKr2INQCUEcBIP0SndhuuVyMT5OkFg2pjp2GF6c14
6nXTJ+7Bz5J6R5kdtN3q4TLeMaf/rIzoEx7PqZwhiUcAG7HWraVwgNaPAER2CLg/jkbzRrjzCOS2
4XG8xE37OCfWu67T52uE8pB8NyR9t7Xml4RG1uxwLWV2pbxkJc+7at3lKcUHc+lk864s+bkn6sCI
0+8xWw9DG/5u1H5LYHOt0gdtC4aeyH1iPaw4nnUW3ARr4JAiHWbxSRO7WyotXyXY+Cay7hrr32Ss
e1QJ29OZrIjD5dJVMf1ZUv+tJJRSuMmtOluw2JiDo1y6Wn7taO73HB5ye50lrnWlvQPgjYxyj9aZ
MKP6rTHHO/fMC4DJd0ngPD4xEanyb0CwF1WIRmcAiq/z4Jfs8GNJNa1m85UyYpfUjiikRzn8kBb9
Y7B00qOq76mDITTCJgEAjXbQJHKrSXbrFF/00mYOfYUwuKUwCt895wdb/e6VnDlCJgnI4AW3zcU/
kF0Zx/eE5pBRiOmcxBFlfRIM9Ht1fOpDFjMpOg+REnBwnKVDtswyraPymqTWmQAT+vaWsEuWoBIm
0Y0y5SsBq4eE3FZJh0JCzwi47yZOY9kxl4XDiqfGrobqWhdMlhsKMLhy0HoJqupBATu1AVd0MJHc
rCiKBI4E9hbZCem2jhMef+t1BX3JnJ6yXdvVBLK4qzh/FaLu92gi+m1IlpnvC8ZvTVbYXKtDJhmf
ltA9VKrmavgZG45brWHu4f1Z4gjDfzhWrPojrjOphrWdzq419s+RKp3GuXnVI5Jzy2DJlQeJWW4S
fhgRWaPA40fCRxug93oBfQw4Hwrx9pxA9msiU3YHEvpIRGArQzIZzHN9HEuWzhVGl12L+exhuED5
mJTOrPJHRgN0j8mDL7N2+nrUPLKzl07TFcD0Z/1PZhFNE6ZlYWccTCZZDgRBwUWUkMdRi5T28Mii
GEbyEqHH4kUHa6acmejccGpUS/pAwsRtnjGvF9nwMZeP6qgFlgmeioQ5BRYsFEna2evwB/3REWzC
nhbHjfTrGzy0NijTxDFG6XmUui8TLpUVYjTfqDytMRwzM2GXucsLg65IuKxQ+dPzWFejbXCxGjX0
JCH97Zgr2wRGfoRAZRBTEH0zOWpO44e1ohcyJxXwThToRCvrqJXRHd/tVSpodHYt6HLZJ0vHb0h4
KSNxX8iJUw0vI7FIa5idrMkAvGe8NiBTKML9GERBJT9XtXVgwORqmeZJ+ZfAJrShCZIc15yqhWeL
iiecOJVyLLZlQfTrKdmrynMbkRc5xfu1/iIK1lUyYEQAvcvM8AqinxYO9BJMyk6fH/Oys2eZ5Yfu
6duQLI6AKtgTu6PUhVDUCQvbZdXAsa4o9wM2zd6KvZq1HaKTeh1pxtjjKr1TxD6aQzESCMMlbEoa
AkLkk3JwH8ELS1pHPZKeMLXbIeoFee6C6ZTNQ+w0sfZsztBesb1kY3GxVjknFkJmq7nTWWObhags
RFcJ9l1j6o+RUF1p7vpp0gfxFk4/5sGsMFgLf1X2/WL5NvEWCSTZ8ej2OMLKiwi8cZ4n32JsSmyp
qy76DRSZXxHll3IAXEPht6xDv82qM+dOsf2sBPMFN6rfkbjbVN3PJKWeOCqOznia0En2Mf1QtoYM
sCr0QQCnuLaovkThBDMtgLizn1Ud/2b6ZMSTP5CxZwEWAhKqxMqJRNw/CFz3kSB5BfDCPMYuU2SQ
uJPoanE2FZX+UA9xAE8y0JLET8L8hcii5Guqc5fMMDjxccpSoSk77Cu73shhdcrmuxp1u7/CSpgz
o7ieFzXcowuiMqw9EglbYctabK0gtfR7IsNs0+XVTjRafZMRfekF5tB+wOFDFgY5LPelSHRbMV/L
MeP7eq9BtFI0CTsbujiAl8HGY0J3QlQn58usMwNz7nazaIEANn+z+qxvu1HomEYdhJ34kqXzzqrN
oxjypEyyjQfyqvakbyt38KfbePQnIWyXdKljuxLiKmMahSOSShqwXOEY5jKhzv2DZmTPcOlOdCTR
BKHxmHjgxPi0iqyMMrz+snrrxz/JkICfAasb4amqoW0NKc0c02nT7GvsZLdVt9DohqRgkJBqdAAy
fe6k1tMN1LklqzYYFa+o5FeB0ANE3cEGk45B2wPCrL7GrZwcTXdWSW0LSXhg0PyJ9vcU66j3U5IN
iC2Ela2hvYhEqXTJXUOlBg4xnP22s44p2bv2NNRXZcQyziOTKx+DnP+ZTdZO3cBVIL3AHbHJFgwi
1rJF++7aCObmcmVQd1xJtyb5ibVf/+Uq8iHjpIZxAxm9/Jq0T2N+hy/ttob6bQr9sesRlo4T+eGh
T1bQ2zilj50V0xQlYUzOVX9ZadlHRClptMxgBi1YQAWjf606y40GyuTZomGBE9nSZwf6slOtup8p
xZOgGoem7/y5lWhiKeR9sq9I466XhkcrTsiRUbRzXQ6ORdSiJWj+FCkPEz/VoLnMk2rnRIA0BZXM
otkM6Rv5YbAoB/KnUP8sZbiCBwwA7hypW3Zy5Eza+KKlRVAps18BflKwXkCaJHd0v4jqDh0nVhTg
0VivgFyjqdDWm44SqI2tXSKsh6QPj30+ndc89OgXfjSjqdqY039DkXhKjr1HlXxDmKUvMMxxA9Bq
ZIs+5DOWtQiMLkTVYdyO0gTwaDmFbZNuRxGSryKnk09ZjsKOM25I8lBM83TSIbqm7WPfd2APtIPJ
M4TCnSUoPnRitEuslVBulN+GFBhjeBC1/KZuCvi6zPxRSV2F9lO5kMxWhl6dwgXOOldrzdKXK+uS
kFuQA5xrU88CQskeKj9kdAMMqbts0qJ2Qu0odVi+v+bG8DKYN5dyfiq2Y5thLZ/NMLvZAGvLjI+0
sZ+m9aehVFbT+H2qFIjFoUfDlSK/2xcN3d08BTYDrFRWSQXTgglYJ9rJpZ0D/E1PERZDzvKf5RSe
tFi4MBwJxuVL3XcUEg7RL2QLrXdCfn2LdBrwKV6a/QxE70VhRPAs9bgge3NNoUu3Rx3NZ21QFztU
dsVI8PY4+ZvDHKPnWos/aaec0MiY7M9kqgq8VZO7fVUdCQCqMQqf6kjtp7alq8fFqR2tj4Q0sTnf
S2Qvl7lwEaYEYBrDy1Glyy5azblrQSya+2kLumqQxCvmY0Y7MGFS5FlKYcPQZ9VrUfMvQSlG+3Th
DcEjBgYS6OZRFfdxFTmWJPsxHQH84mbd+jlpXwkwacJvKSyciAVImWofA9durSsgry04mXz28956
EHi0JPQFdJpAkev2og8Hqt2d2hXOMAkPqcwhtWR4ptUw/CuH+Cxu1MoTyOI0yemYoE2rvTvLg2sM
d7GFSH/qgEZbIWj/QXDjhJzTuMPq+ZEvh5Tclp6xW7WSV6h5xp+s+tYHSg/RiacbBbyzFjR4N6Sy
tDeJ4TIJSCjfBelJTJ/F7HPkrRvfoWw9rFbsWmwFY0jyRSJ4lpQ4QPcDc6+TeMRSvIo9rUbDNltm
UjnnYeNzWo3HVDE8HbUm425acRUJTsitVQK2g81iA0RlmlOPIlBPIEtvAdUYzYzzyHlLRluU1xC9
SWc8sS8WXUoraThAcBXixqVKsnvy1pQy82LjjXHlUZY4IfQoQWMapb0Mru2jF17VZg9YJFXVS0se
pNH/TEUygSsFdrwYF9HYW5LE/O2XvPeNbf5mmF6mHWczJMxe2asgiIvsQwOGsNab5pfMKv0g9/0b
0V9enNC3B7RMB4k8k1Y+kOYrJR0kYZ5ZONyx8NqqyolajBMATPNJFL7MGk3QeqL1NrSv5UKzKhQc
4HSXbE0ZuIuI0aogJU4mWSUConV/KrvAFLMr1IlbDE0WiYBtFHT/CkcjMKmX0cUWFHkZlx+rvDPR
slskzi5kyOYkHcndSJllbi0/NdCj5aSIxLkWM82lqj/IEFxCOnXTqFm7pVsltgWx9qNJ4N7OlAey
SEFYSydA0NJJ6awdg+jeSQc5vMXbl5a+t6wNNz0dSUVYa8sta6s9tZwZOJi2Uc6tuBjXYph7xng4
hupkNxSrwDGVduZfcNncQmaXzRR1o8bRS5r0c8ZgZT/GVe8SPKk9imQVesicoOWrwoVoFfFkMClh
LLJwDFTKfTNP4U83KSdana9IvBdgn5l6EfEjBYLR/TK2XI4CmBZq9Wg5/v22VcTOJhMYqPD2f/9+
aSztgxDTV72V2ls6acWDIbxEY/P1lwBRzrLbwHK6/v2S4KJ2lMyMwbS2EHpVqE15JL3mUlZjDIJH
O2Qnnm+TblqCFQsMVGBCnYopfkJC9bpQvEtEbHtpnTUEOCzivW71e7kszS5JSrYEMm7I3ENEsRIF
RSO3JLPuL/pjYdPQKlP11VpfQVi0+cXqQ+1xKLNjNIXRuzE+zwv9OcGoR1ujxm0dvWeZkhisz2FP
Ld91V0ESt6C9pP2ysm9VEyb6iQSjNKupe6ZRRIe//1XS1g0iueA0ZTALQPHJjFuoT2YqF091j/kr
W9TOweAyeY1oys91fRzkQSOOZqCH1ZYt6VAI8MU5eSNY5T+oPP8h2/qXyMLSFckUNQWG7j+ZEU1p
xEY+GoMjhMPsDErCnqtZ+YuR9oJPtimrRDf/RnUoftEU+hs+rtR6dFoxe1cBwCwGjHL+gDmOQ1EG
8jvtgbUsUiw/SRTy/0lA++9qwu3lWgrqHdb+DZTDuOvf1YwZ0SlKJJLa0SgR3r0JdPpUr+SgAsaO
lsgThaV80KYkvGTDNtrW2/qaKYzG83AFl77CUzcX7JWbZIIQlFu55FHt6Grz/dckr5t5SOA2P1g1
itBm5kxQeQrtfPuCOO2nkJ7/f53LPxStf9+RiiRJR+IE4JTv//0dRSBYk4r4boeq3cQah5+/7XiZ
FRaJWWKagFeC879R0WvVwTYht2udUJ+es6KgF2Ho2p0LCz9lmR+Uvrb+JUnDcx79VP+HDucfhph/
vT5ZMwz0s0Ahpb+v/3+IJsfI0kZBbkXnL4Mht+bRKxU+bcThaJmylf5HItE3N1QCuePxCZJgE+R8
epe/X6Ix9P7/T+yfbBb5X2owVdUkRdvYdP/Q8kmxQFr71h8liGXyBom4vKGsBlqxYL/Kesdgb3jC
oRtR5x2IjZX3USxmboFzkEPLVO9L9dAq+SWCnnfWGO62A00MzQIwpuH+tNt0Mv6Dbnm7Lf9b1WnI
Gi/UYh3niIftHJj9v19kue7wlmVahJ3wxlhdA7jomF//4XOx1P8lmQLmhU4Kw7sF5ArE1T8kaVU1
Y36wSvJBmSunzJAJAZ1uZX4dexBs3F6E7oh2pr0iOEeoHUofGFvBJpHFZfc1fgu31v9QlfV2rJte
qXpDc+mhgbKcU9ZGKGR/IhRF0YgNY2cN6GKqgNRMpyUWj/GHLu3U5FdSrkZTe73W7Ps09pH4vRL1
qzizQIsGe+CdZQ7z4EeZfJkLXgAynzjMIzlHGlF7JNY5CXaaZRrtcuQ39OpNkbIDQEVo0PRio48k
lo9DGPqz+mbjmvLmRvTGMUInhj6ietdnt4p/8YsfBpM+kcu0P3Q6CHkxtWH2rM87yfoiUKrPTgnZ
JxhwbxlDjH4t3KnvOMvMr2U5wP6r62dOPHV0rsLxMFv5n7yTH5WwR8sjHK22fU6N4llaL61wiIZ7
V0te1oduv2FAyJ+EMPZemnQsJeFMaPNJN7HzKVQTvVA8QP0Amy/mpAnimEy11OmKttxFaIBQuC8M
OxlbxI6wKK4q3zJswkSpMpkkY5ikOPhxDFw1wkCFEgB+FlJbL36pxcE04ylevkDbTY6sp5B2nhOl
2c3LyySywRa8XZ0ppZipQVqB3oszjnRvrE+niZ/YdgfY1zANbcN41sV3N4ciosTle0GnuS8PTf0o
EGNK4JPbM3Eeu2wXJ4j+9fJWrUr4yG7thGv6WKT1Qyz1j0X4KoTLQyOmh1U1ggWcLAElFB0Fn1U+
b9prIAXk9NAezJ606UGUS1uedDcmzyVcnwqanCpPdoEMQkADV9cT0/xdZl1CptoYyKGAWXXq5s21
nl/SVuAws9sS4p2wbonjKQ5NPOJeSV0CNNE5PRGjSTv6kIsNsTmhXc3EdUBJQ1/BI7OVo3xGyBD2
FTE3g/g+K/S0WzrUzZMsf3TZ97AsnpI3jj6cK8PyG4WxNa/Rl9vfMAUsk55zK8iHmyTLNniyQIn5
QLKnhR5m+0SyK0YW+PezrUx4+hiXDLh7y4YTwM1sqYkZl0aOpiJ32AQVKd50/XVpf2O55ShKC2R+
iIzKN6PI9qfls8gmpy7f5rq1/XANOolSh/26BpwjkXS7IlMCLcqANlPfouo7im6GldkieWXRL9gT
U32UtaMl0Wqmwau8qM1DppR2I9LBUtAoMAm0KBTSbLJ1uD7TSF+NlHeqkkOcqV7c8MGhHaxpe67L
i6xRFCTe3O1ZlW2a2nTqJnvQW7flvVTcqmGFmEF8nnkNhqHbZQfdKPsRpJALedQhydCq4pTafQiq
fOTGtGfyRDvsryovyvizLl6I2a2cnZKN3Pjs0gC3ZkFIbYdprfmesxMGuDIBcpM+Mvd24/psLK9y
e1mKzF5YaGoxo/3LnmXsF34lHZ22CaQCOQoam6MWb0663Zy9L6QlG7wUlZaOoP7iLvFzS3WQtHku
MMnEX/Gks9PVzO4U8NY6+3C8/FhN7AoYk8L6Y0CuqwrVTp8vAw+kdUJNaZcr00GO20uG82nw5gUH
HZ2lGP1ZXr5J0VHHbRuiXGjkmSL+tUhUR2GAs9SA7BoWsF1LXIbgztZzo/vJXDsWXRgVYnSoqXbc
ls4w3tXit6GWWlCLyb/WdJli3SX8cWkffJRxPHmW+tBQqKfhH2L7ui1u6B4NT1DU7bh5ZdBgb13H
EInrKF8HRUYwQbbO8DxEqZ0QUk5WoJONgyfWL/D0vSZ8yOjlidO9Gj76iSdqqm2FzKMkfTF0xo/V
C33smgd3CFTzpeapFUY+tZUh8leGYIynL14EN5ORrpzk9Q3SiKPKKEGvjSPiiS/Xh274qdLHiiGU
vtKKDTE+5/4kPpEE0tt6j0BV8pr8UZffNbaXHJbZdNqb2oO94e51Ndlb1UpK/E80nqboPLbclfKO
EtuxMsOJiBsTY7fKXw1QeiQ8u/PKAtcdQk4M4UAmrN2uCiv1a8K0T26OPXdij7iP1SPLDjKmImF+
y76iqzaeU8OvWLjeYzgSmZkzA2ZkM9JnI9d3MzXDJOnRiLXDchr75qir830lXmmh/0REjHgpF98i
fwjSRrJLRcBPQayfdEYQakM5W+fsfZZrkioemzere83jr2Z+tro3gXuYAKiILLBotUXKHDVC69ER
4bQzKIiXezutx7m4tcWzPxB+lZOwEsLpE16ycWOznOOF4qb+NsqrJgQyfoimw6ZG3Jtu+As/RNth
27UVeT1qWu+iAnbATLoiVza3HnW6kvOmaWEHr8dvs3mIp9gxuVh5NtoiDdpcOfVV56izyuFKc4fe
tK2qt2lpVZPmcmLCroXY6jvGAic0DdHhBR1WAmDxmufcUaY5O6vFuXiPwiGd/BJxg4OM9DYOPIP4
1X7I3oN0VUoHZsl3Q6k/BHP2a3PjfBnioypoXHLJ8KRs4LfKLwnJBSovbAtBnTKvN9iMF9orEzp8
ncYAAsiogPjBZMVBYKmPT9G01zOvUGqOBUxX7yujNGRrVu4z1tvyxKOGyPR8tInWQTnTfLSpdBf7
h1n60cGmpaizhfdWwoASb3P90yLiGJbFq8TRB4uxERJyjy0K6c6qubj693G3q9u9amS0JBOeJ+O5
l0n6ToTTpN+iLjrI+uRXxY+cgv1tiHalmSVH0PwienOzuXKE0FNXMBfSyjIkbPQIpGjYtU3JzkKT
lhR1pvW+W8/pgjlH8uO2R0iISm8NX3LhrqymcBoUyXORN3ayLTbWu/XU7bRKu5t8j+6QiYpIFPM4
gKxY3eIzu5BMaNDEpbu2ipYvNw9N5j3EBUIm6TkWU04WtyW55anlEdAZEPmOf4BwWhrbJLLlb0J3
VSSCvA3BnabF7vWWDRMgwnoW1/fFpK3IHNB0ida9EIqzF4Gm1C+DfmwmIcgTWAWs7sXwMCF9rAZ2
vybcUT4NzBp+x/xryJrZmUGGxgsGvdzmN2cw0iidjhi/BYZOKNiaXV5/KGvvCTiMR9oOPZORYERG
0Aq2wpwyPbfRQYoO3fTDwGv97v8QTQtKcBFeEzEQ1G8kAQddTPeL/L7AakuFD0rShbCUViDvHqxK
IxOAnmt4QMNia1+FAQsiU/QMyrrrz/oOgJ9dhOAoqG8HW3mty10p0j/9tdojyP3HOhptDtMYo702
G684lN4Wpnvq+J7R5o/Nip7VsI299yRIf7OW5jX7wRqzTtNri376nU7ullr9Ircgj5jnQBm0vUIR
1JEpqtdse4IvzleRlWOMXkoLOpPqxOHnuh0r9GeGftxfXR55LZrbUKYNpO969Q0xgm1b6Q2//w5D
LT9FeZostjsL523zqJeL25Yv1ioQ0HkX5fWGUWOXcDUW/dGYWBCmLLnIiItEdnWAQna46G5UtW8o
wOxhNpzcnBwjtA6YSVzePG3YoXATWsGzscu1U24ptqK9iNorQckmebpKIt+YHwHSI465iXoHgQop
RkWoMKsJUain8fNAFquKai49RtmRhhlqY+wteve0Ng5OF4ZGvlldBwtk/L7WH7LqbUZVi7X1W420
HzMFOI64fnyc6SfYCVwSY5IcMqidPgbXlB2KufpKwAmQ0GbawlX4KkaRNmt6rOvqMdamRyEFX38n
E9gUfnON7vW9HX/6r+o5+2h+4seSWswMzyp5dnP7OuuYeI78UrdlMe8Z2mLU2eVF7aioYvNOQpvK
kBpA7EpqWWkEWXE0x+ug0tXodwYz/mEs6XmS9mwZLm1Iot/K/GtUp4hZ+DFiwiDkc+OQu7YtrMbT
FC8McWbYA1SvSayyClJ4SwNjOxZIRXBIjsy10Gl1Xih+DM+qcq9KxS1DmDOQhdNTc8KeVSwhRojZ
c7Qv6FbMrhIFA6Ov0vijy4F0Gu6Evm6/s8GExHbtNs+2dZRf5N9irQJBR4+yWIg6T0wkd3ptiwkn
ZlZBqgJNYH38aK/TZXkZRBwS9yynbdV3LrZJp1/9Iv1G2wJB23Cxhnc60R5ogbXYTzgAhqcm81N2
ye43CvR9cc4OadZcprM22pwMEbsOGLeaW1RZ8OwvEjNZoqiz1xSnI6br+FtuNG8CtCAujB3yY/jS
tCQ3vffZPXaKYHTkK7Fk7nzg3rkp4ugxW7poj4n1sFSPc6szpPdRQIJBnjLUoxLolMMgH+ooYBOC
InrtMB9YIkENhvWEdpxpfZCaXzLAqmhFKNq6GiYnqX8T0mfjbXkZy9qRSy+EI8nMDOPU0ANQk+8x
ObZA9Hcp4DEnWjhIDov6aEbICYXeWw3JKTPzW8rLGznXHw3jO2HWgHIQxV5MAZMppzW20LdCOkVl
fahQ3lVT3ODijI49IxWjGw2bKeeDUS4exuu9acBAqKx9OS6Pw8TiDpRVoO0M/4WMXorJaPLDHK5B
f0/EnZju2iRITH9ML9XyRxo9PjSZVY/5kOq52ycI2sIMZOtRoMktYx/t3hLlKWu+QxAEIH6mY2hc
1u5atNQ1B1SmeeHkCaIUR+mCVPeI4CNvtzGYqwd5flqhBvRemO0X6SpTUzbHPN4qVMHgKHcszWep
e2tQY9ZXBl5z5GXVQdNPIqkM1UVInqV2Vwx3dd3DY8sWz8w99MxT9mjOHzmS4vFQGvM57Xbr8hAi
MjUD9pK0vKfnhc7I/AZVs4Z2OQYqs6AoKJb9pBD/7Y2UUGGgrh67OtPERTy3hDqlNJ3P6MOr+og+
Ho/ZJkWa7dq0ycZdyVNMXDrwqvAQFdCAgng6DOwnOZpWbn+cPg4jNvArnXjFOddmzyblubUncnIa
ka36vfmZb9weW5MA1R0KRHG5i8ZU2SHjKnIGl8TQ8sLpWpx5IZgdeeGatceYJOvHrHjso+McHcvh
kClPNEOU+J5UR80KzNXTLUc1Uc0EhPHhkehjL+t8PjAh8mKSjLA9djfaMbHiSrrnW1Ygqb/NeK/D
r1581cVrVOya3ue0nouutf4BXSWhRWfRLXz6QdHFIJYY32LtJpvC8FyRSjfbqCLmxSUHKi4DfcF/
4AaNYHcbYPs0m75mULBTgAEcdP2l+WzI8py7V4mJb7/8qcN3vtkcGJJ+rkaUncek+oR6u4xexwHi
myUgLn0qQq6RzMwKsww74Myw0p0Iru+PY3Fb5qetWLZICq1dYHSYCPhl1ura87erkIJYuCKuN6LO
0KMK4Frd9l157Z5RXofCTmlemTWNTeAjtV7pUCG3SO70ptxt4XCoWwAPRWAGq5OcHnVhV0lHqw7U
1PWH2sd3pDXXrOaG8LiBov4kmM8RkuBS/TWyD3W9zuoLt0Aov3fGkYtYpHuu6TScshp0NIPRQzWe
GkQoq50mLj0SQb3nA/edLUo7UQ6ajbBobFm/yCgIMLALEmeht73TEuH3r+b21xhLL5xhtIOIyGe+
xvKJB6vF9edAwDDjH2mnZxjKOM4HFVldS4C/gTGL1O2G9L84Oq/lxrFrDT8RqpDDLZGYkyRK4g1K
oYWcM55+PkyVx+fYPe5pkcDea/1xx5Dcqt5kfCnBT9VDw/hD+zEyFGMaWZmcTdKPG9qTO4+G13x+
zaj9nmzrm+pcsoikjYhpUruiEJYMn3ODNbsc6q3m5ZaLUJxoKxGzxgKH5I7JVlmzw3jtmLTwWyBG
4dvgaJ3ny4LE1fR5VSI6ugdqk2mnZRFx+GaojUdlyWft8JnArQ+WH0cna0OZa/JqNVukZiAb9T9Z
c6RXNUePeMFbp+N9iB3ifvFBeU2wERcbm4iA5nG+0wgeBIgjYEDZjjbiLTc+iVHu/jmVQIzWetoP
LJ5Ucp7TA28/H6NOvpa0HpE4PDXzMhQM8du6OJSZQ7ttW61fLpw+ap0YnVnu5Ca+DyeiZIMjRNyZ
uE4omJntpnN6WNkIBYXHyYQSJS+uPDdaAwd5kQZfBg4zXfCTfIHleWGciUab2ZRUFsY16xtMki+C
YnkgyIU4ItFPJiBanle6PtKTCqtKeNKvqBIUZSMoGAmTk8GL+A1QZfiyYUvWaRK8REDo7fBTo3/D
Qge0QNSJQoutP1QOj/cAE6KCdyCDdSHFVjgZcTHLmuBmrbPINjcpyjl2Wo3ZC5MRcu4N/h6I9SDh
NLD5F+BpIrOw3tP2GwyKJx8HBKcjyoJJupfiBVRF+GlZUVIOlQ2kffQxn7VvtBhIMAe8DwClKV0w
Lh5aNllcSPiuM/JpcodQN/JIGYmibwmZT+mYFCXCNkH73flGuCUIqOk7b52feeorbFaqwwKObMbx
GG5Ww5WJzkb7YKmqBVcYcTztEBNmANCD32fr4ztRvP7HTNpFtlZ7ielxxk/ccnDmitOGnmjaC2tA
TkPXMSU/Rrs2dP7216baiwna/COMa/MefA7hNxUtm44V9yCne113UH3Rvn4dJZeIqxBprsykNfB9
3hwdsRZvWHyVaC4/4N+hCJZD2a7jSxt5NeNVGuqJLRkGetAhcxtTvzZtmOxaEX9EYiT5uUEC646i
1NqNykKEImyUt5VxJIsPEFmcIbUnMzfvWqPzvXbpsr0VE62P///bGM/mWUXkHLTxOUsCwVEXw2CS
RRVWnyL60Ws8cfP8TOZDKc3bkhIwgrn4jVMRI1cPMZwUfspnFqjTTg8IRZt23XPGIzPYOkdzco2G
LaUVYrEVxv0SP+rlnqmgea5UY8y6ieoxSxNHymwRO+PwEo70Um5owvTNWCYgtVOqbTFE5gtqp9IO
2rtZEvoUXJfqlOf/RvOcWF+r4KpsdN9BuFopvrYKTM8i6e/d1hLozNuAeBnqpxLa+hbQkTj2vSTe
gtrJd5pvqy+am8obRFkQBGDnUMr1a3Uj7WoU74aAJdxJjGOvnVJ163TEkVfnURW+sOIIbiVFlSOa
lUe6Gf5H8abAHXYcskSvWG4eYFzc9VilG6/wYy/nV96Xds9qYcY7JOmjhhX+SBKvrHq8+bWIumJL
M3FAZ63iTHA71UZ6kXZO7cl34KPsA1lpi/D5Wl6Gf9Yvsoj00f10Pn2iX9qlY+N8ke8Mf+YTHdry
s7wkb5G6Ee/KL0+BLtrqE9QYSeZC2q2wRRKs3/WDbZz4o2wrDAp84C/aL38g9YzvMXnTfsdb8NT3
y8VEoGlAPvEVQCywYm8Ipi0jZEW2jlQhcJTERVTjDCPiUkfoHf0DgTOq8vKKxeW3B7JDYWAhdHVL
thkWXtOFGUCy1FQegAHeuD7qyMsMhe9Rz18jSbsJZn7s1awh6p5azIk1IaLEfkNtKQrBeC+G09+C
jmEIwX2CBQCIY7oZMw4I3LZjcx67s91ljzQ39mmW+YTaL7bhzPQFBaNll8PDvDd56/ZEbIpq7LQT
+cA6a4tM3wFGf1frzG2b5j7RTMpDWwrZj7Q1GEtkhIaucNPEeIBtur2Agi4JzvkSgHv9lsbTFLIT
2nAM9TgrWuEqNfjV1O6pKf8cxBF2WiNOuijKQUrdWPzRuIoamnOley3w7Veu0reP2hTuUi/tM2WN
YvvTpmlD9wX0FNhi2xks3SRHlxReAl26mT7f5LJGfjUB3wqKfrBYN01Bf8PYaC9V5Gr4BoS4pWyY
At/kUAsHagVLmgUlZ/5yhJflmiNH2szYT7vPHLFdS0qmKy/bxWNIoq4cK6hKeW2wCT6Mv/AHY7oK
FSqX70t+iaK7Vr0ymJT4AARPV57dXLzl07yrhwemCO+gCYtb02ld8/mkH5pMzgMm3cr6q1W/qYh+
KTqu0vyIdTNug4ukBK+xWN10AXlmG92QCe7rQnuJmC1EtXFk/AjmUP+TQk3flLX0TzX0f1S+7xOx
42ydzF+qObntJwuaS6lfabHwECZwT+bbwbJgT4Of1pRulYU1jfVdnIx6H3N/N9EQnqKWpgApshRv
MLX0KHbcNS2oM6VpoKbIAixUVQS5yvYyzgQ+IOk+RAaL0PKW6q9iCKYlDSti/1WJ712JUbkzbTlL
HUWv/Lg6J1LidYDiKlNaoTRb9FDnNqejRkH1jHsf380nIYjPJIjQvVs76rLcClAggLqR2ztxcJAc
KTSDJP8jLOm1Vbo70jwkfM2b0gefZdu8pFQeMTbVnLyHbGYNS4RdPgLwTNq0LRQEwtZCb/1Zo79h
kxgp9UZz6WA14TvfLZP4aXHJyomKPF4gIgTV2RO2oemLw7KaOrqenX1xypkoCyX89mgVcmuwZZU/
Yp9ybcwcKDsT8Dbu/tBJkU1EjymYXodCLgCDK5LerulTEmhm55d0EkwlNEWZuHgjTZ10I6DoQ6fm
GtYpADtealiVztwnUnPM5swNSX4Nmx+5wGjBxIN+ZdMxyKG2AJhtNxpEwYzqIDRemQO7qoD5xs6T
DeVhnWJVJ5Nf1PJd1l+nwAS5UMN6lVQ6QsGg13Tmb54yjDR303hps7+a3M10KTaR8W3EOfo3k9+c
wE/6mDYgjoDD07Udv0wwDC3mdhuXTY9uLzRw5kgVfCVdIKHFNIQQZNPQ+03RnEcIDi1ZptjfY2t6
4z6VyceY1gLejWW8mfwQaH545vaqXCt+XiS7AFgmyP/hyJIlVnFlQzmtPRSDsde6FTYfBAfegqeu
m22tIZqlMLE1cQPQisl4N7pGT55NyD9o0r4b6a/SSObmL6PDvBpaFiQp52RY/Kulz3TZMboQt6JI
Gwmtar9jDgbkSrgXW3/utkwW+3D4GBuMKBO5nswxiaCQ1X5ajPIoKgaXESh8L34r6rvF1dyPD/3O
NWEUtjzfufhUqTzrrKmXHieTnuHtpB0qq5PXUEdWXQFWMueO0LEq5MrU3rqB/NyjhHXJ3Btl+yeo
jFLpLz02m/lc1P2hK56NevRECRcRr/Zb3R37+dnrHwHDn3yzmts04/U07TI4q/NTlW6mecY5oeeH
Eq1ANp+r8Estf7ORHATju++w3H9NxpsBCLG0cDbFlTc1ny8x9z0Kb3W6jPNWz3zpN+09fSS/85pL
Hco6nMtoHIabqFyi/F7Puz4/4NTGGUFheo45TYMrkjUvUh9hvhdj+WI1DoiFw9oP/NICWIiqyRPK
PWxiL/slNZ0DAmm0WwTsS+vWYl4wUlgQX/pRbg5afi+6i9qjE3nvlUuinHm2Fe0bvYHIJSHOTyIB
tPpVNzjwAOtPKTBhtP4p0pe5vYfLrqg/mmCrYyyyQhLQPifzy2pgUL8Qr4AHUeRKb+NFpNC+/Cdp
P235WzB7zece1E74asOP0PzIjJ9K54pmC2m2JmMf05oavxfKTwAwr8m/I9h9O1EbO8T2wnvrJOVl
jeskphEe7i3tH4n5aLHQReC5evox5V9J9MB0L0znpNkpXfBpFOZ24gDTptKpxpeCBBFeDpwTl1D6
NOYzlFbbHRf0NdP8Hs5vWvamN+fQvOZGDb9yy+RzB/lCxwFRatXGEfHaWcauXbaSAp/cMAMX0rbT
vk39VR1/GJHJaWwvGKlE6wBEtgsqMHU7N0ZXEv+yMN0k+deIp6JUmYrY203lGbbjidN6Ted/mBKz
O+KVduo3BTptEWAtFt4r+PGU2yHe1yPxQmyt80VarkMxfYnDV4NkIksDOxBPMm0+kg9upmsccoL8
LwlIOBnfNRH65SvpPotIOpTr6i7naBz4Q5R4SFK9Oowru620jkLUeS5MtoxPOp3gS5M2RC9v0UOh
62yckeIbBRkVFo7NQBTPbVZHZwY9ae6bzWFU6WumVQHc7KzwJqzpsfWwfI3JXpnCz6YGs+Q8e5Pq
zDXV/TRiirrWErthVBLyS/22rrGv6B/i+tl0+WtO3SLB9aHXt8gb0aJdye/EY232uJJUg7jCVErs
NJa5HQxiGQQLccAymjc2/XbdNssa/7c8/+skquwkihhTmSCD+UeljNIcoFkbsJBB3uiQZkDBQ5fb
YgSJVZoBhMPAd0eepZ77fXkleU4VjpwBYn6gCLyw7kWwLdRrEL8q6Xc8eMrkE/mrhbzsPDPhC1dz
WtzCehuJvtE+UvOeDYA04z3lHE3ccez7nVyrayDFOa4q4xpEBI5nwC0lWEgwHadC39aQE33dbPAW
8lgMjlrWdlIXjllzHmY8GIhUcDzuWo6zKlBUlw4o1ZUDrrAhBQgPDflQBMJO6IARs48lquKPMOUb
6uHxbJhHTHIgNNyp+VrVZfpF2HhGGjplxXqNgE11up6FEXk/FlVPF1kg30brUAg7UiLRaeKsZLnj
BUkQkkGfCpoar14lFvcMHEArxNqR+vYuIEMAsbGeGHkX9YkozSJBJaLLc5Vh0PaVkcExE9Fk5O0W
BUnK3BQKGtSU8FCbe5guaIua1yBL30YbedVdlq0MKLv35KA5CEW/neXKDvDvi8+pZ/ieEHPhYEQ2
rjuVU+I83aT8nTrmb/EvHhh3MEjqb+OtHdh7W2UfGOLTmrBrBGW6MfX2k0DVh5Zr5z6LCX8Ejp3Q
f6BUrfLxV+nwIyknpbmgQ/Rp5hPydKepMlp940fpOChYGI6NhF+IWyyTmcyZJND1hVr1zeoCIIVm
qR3Cr8gkc8JUpausmJ4OgNEPvzpvnhyx1ERCQJGLFX2aKf1sUcDKlrwNZnMNigJ3y6+y6J9lwAlQ
9apCbPZrRdpHs9AQQITdoRhuivEYSEFuz4l5KbL+rE64rgv91GGuNzXxBjN5GUj57dWPMZThJHW/
m9oegiJkHsazJw64f/RxwjuLQG8j++KSdZslluki7ndKTg01vL7al0iPGIzi9qTXHI6dLP+L2/Lb
bKls7OtD3QZQ82J9MyXMRzU5nn18UPlSU6FFIyHYLbKCISsvDJ3nsOkppRh+uiixHSq6ZAwtOcgM
iI0iWnt+lCwQfvDEtqgVZD/XWmRBfbspujlxamUNm8qvTRkhAhoBPwaLcKGO/60Vv7Y1L2c5Yynh
b2srDtiG9i2mJ6yBqIfKp9hU74a+LaipJGL9NDbcqjoUIYgnCdAoGMscM8pS7Q1UKM0kHUviFEIr
92L+Ii/RR1BjsYGLgp6QLmVBlLUGlxY6wEx90RMKNpR2g7u84iHr3vRad2Kj9kdxvNbt8NJH5p5n
1kQjgkssqz+6N9TxF6vut9rRUyBOOw7VBp+uBc15EGd2810FxMHSEbXjxin7r5HVaDJ2vP4wL5OX
dOQpxCnsH4Im+pwRtZfSdombN1Tik52z/stcOMTK4ZSM5k+BKDun/tPTgHwBMMDsL8hYRlFPCmv0
Tpt8DAUxY7HkipjcNgtSIFoOXZW/2vqbAjFOKHgMbbmTunBXhJscWUxMAXdy3GTk8iCYaipHYg9P
GV1F9oAZr0fHBNqSNSZF9yx9AvMI1SmR/xTe8oqthtChTYQkwOI9YBDEbjcY39I6lcSDkxedY401
x1PnL+gRtcFyVo1hnly6lhIPXuhwfoZy7S5IL6puJyniaxFrfjRzJS1m9h3ko5cmTI+Rjr56BnhS
F57UftL+rXo6OVZ/WvRUM3FrUjT+YGEH5nBmY7oLnYb/qjzMiCT5rdf/nltXjqpdDoVDNI2dYq1s
Z+GNbtLvKRPfQu5InYfIaG9qw/anq2w6stL9Vq2bWKgBBJhrmm+QWfDW8Q7MHEoRb1q/pLdohney
8muJOQEx4pvQalQExNa5CsBJZreU4wMW3GtUotJLgdJqLwiucnmtpveRcUpR/tpHPn7pxM0pyqPO
3gfjB8yOc1X+6+l+ipy4cJb5sFiMYcu7KvvwcoLEuPqss63Vbj2x/BO6/bSc1eqhyA9GP8i/dyUh
2KhT9jKnZdjqjsApm/3N45NOxI2JSTj1sj6CDBPe6Da4M2lcp6L7CJhtyRlH3Z58V0l6EMrXwupQ
elDzJCokW6XvS0MUSYJyKEYW6shGBRKe86w3VmR6ITneCFQuVbtNSuVDTyOcWdhRAaJ6YhTTFvkI
qL5cYIktXqeCFpzGUwN4d0NtvQIbabeGcrUxAA4zuTG8rFFlUI4cTphJIxhYJGYUBlKtsISiLfIE
yA2Kh4llopOCl2h8MZToIXJoSs1sh3zZig60ak4XygTfNHbfJGm/mnUlR+2mVw0xQinyUlMPHgS0
0digB++W2D31Jt5maJ+nl6T3cyI9TOYMmTM452tdj6ylddd3iXEgr2GFSn5WFa9vbZBcN1qUesqn
IkZIy18dYUOjbO1kfj2qVmP7FWGwD5Ktq6Ezm4RLLS/zcO9ABhEyoJuAIeCzAIKI5kPVyS7xMKzc
0kmVG498npukoNRZ9FM4lD89a9e6Eeicn1bQvBazghncjoxtQa2hkjFdjP/jEHFK/NFf65r3ZF8s
y1E+ZKf6sAiQ23zBxRF+42gdSFg7MfqOo7Tepj9dXQrMV/m7lIqPlgDKttA+Wn4xNqxfuVHO7Zpn
VlvfCvrOIK4vYYG7WoMyTeWvyUTHIicgwp3X1ON7HiADKwCE626TwsQHDRrpMmp8fForY7H0xEeh
xsC6KJFruHDcmyq2Vq4SVNLBL+oHV0MWMsCOl2wrAB1cjkjkdUCVXjo2IwqslLakNLa4Wcanofy0
+T9MSpucpOOU/zlAgb+iDmGAgrdBqQYSAmFSjjncBMRNK5BeZbnxWPoDVJHF9RnGyNGMV3qeDR5z
4jK3Je3yq5wp42ogbXYTWdEDCfXv3POPZQy60geK4NE129jOyxGG3yLkKnYiHagqCU+xHHjYWf1i
rnfR0O1oksORtg2yjnS5fwOnai+SC5HDB4oXZZkODXeNvnwWq8X7p0G5Wmk/XbNLldY1FCaFcIRI
xM8NRiEh/SI/5jSA8U7shr2yl6TUN8fAG4k6E7N/evk+dxwGqm1FBlzgI1OvcXSJuQQrpARSB9LK
n58Sz4Xt5FnltEtoQgskRDZ5bH4gYUiz/bomQelbEmgSpl+b/2MTfC/pGI7PS3nLmX0EtCW7STrE
3cGyHlIJ1kC1iD4CRofUkfmNgFX4ZMKJJTdmEOC3YK9i6FSbyQ2KAQsYAE60qtZRJ6aoTosNFSSg
yKDjxV+EeLqWbx2OJ8rCFqANF2kC9BkgPmeepKC78zIUhXw4015K/Co9KAh4Fq6ZqJD51Q/8c0YD
cxfkHwXZtwTvcuXFxWZMiGqN1c8YwgDAqPzUgn1JhIQMDo3j0EGfWjWvi+yw/+vSadIec/vLN8xV
c8vHuyrtkF4Zi9dgFCRPpvVq4zCTjVGfVvmJU5UYMF+IvjJAI4Rj0BjEl+iQS1yCjUa8GsQGRk21
k21hUPaWvFxUfXQsco1MX2OGhxGp0QGA6Cu0yJ2E1ifLfkUsizepeBNMjik+QhHhOd/t2J7TYquK
aL22C1K4ASvpZv37AUH5aOerWpzpsWs+IDnG3K9Qja9zQMOi3hPMEjBTrWNTp/7U7VEnSNE6cZ8s
8Px0LpWiL64hb7cRYWdAxbNAJtmrZDzWf3guwG1MBml8nbMOw/FQnfDYuUSb2CrCayv5nuNXa9yr
9ylOr71VXfXG/BNKOJUMHpEWnxrLh3Y1quSv7iZXMx6a9Tu1n9Rl2DmNFe7UGQus1U8CsUFkHxEo
WHuraf6XYoDhgAla0HYC+EZxm9HMsAHfZwhQdhFumC6fNuJXWr/oAbciqUK2tChbZzGaPW1GO8+E
YQ9IXREQQYp5CV8C2mGy6PJ2aIgGJ8t6aoiUhw6RymmqiEzgehMlfKz3rvO7eidOd4LIjlZ7iVnq
1eAg6EfVcn4FnffWKSaPEt9ZJLyAOEUSS6ufDDC0BsrCpw+CpasfUv0R01zMh4uEg5NazH/aHpEr
+CNFPNcKJUgAaGcJDFiDN9QbE/f7zO/WEEzYnYvGbO6zjAKmHIqP2SD4YRR/+pkYPJOVSxWoUZr7
MxKFon0N028x+alGTzelQz5b33ow/GVysw0lzTMputSQMIPtNuQkmcy1xgIuPkiXmiJBIQh45r9V
rsQpFTaOgQZTlMhkYPJWGX7jiqeQ1k2CyD8JW4W0Dkfqe/LXTpZOWZvgfs1MMrA0pEU8MqHDDkfV
SSiX+0o3CX2NAbLEoDnV5ATb+jz8k6CZxv4+W+GHpgEpB6VfjQNMSxO51ty8h40JNOsVyb00DoIF
Q8z/w+nDFZj95aoX0l5f5vA+Imdxiw1bdZIGUVz8FMRoM2T3dPwJlFOk3EfrWnM4hgrpATVhOdCE
4egTxer2DBhwT/8PwhlAfI5DWEMXNheoTbtnkEBB6JFstwO6j6T6h8/6K5wmFi2ADOAzVBzMbYG4
J/p/Q6e8CPFkAZkzZC2DcojK/oxDc99PAljAXcSAXHWJR6Pys9ETN5qtN4H+K5Wlj/HzoJBsamns
RtSGHScYHYd7UjPMUxnl1ymla1XiR25VljRpr1Z+NGACNGZqN3p3HHqSmcgTkKRfRWAMGCLYFGYj
Zy4jfa9Vun60KixxNJd5qpk5yA9TMlt468JVsiHIaOJMpYdI4mUqkeUbpDCpIuB5hnUkwdaNlCHZ
UbNeQ28MND8XWn8sC3430qjVmHEflhuxC3F+q1EMZ0hMeFRZ/CZT8iFhU9TnaSeF8NKcLCNM6Thi
FilHtCl4hTiw5OpnApWOOL+SJNuX2HPAeCQIFw35p87CvCLnFnckqlMgouGd+p3T+uFlINig6dQ6
H/qR5ZlLbh51AGBmhpSjaybkx1gV2x2AUsQ4EyzLXhQhqjmCTZ4FWkrpNfEH5W+cDM4f6K3CAEQG
JhxZiTqVNhg592cC95YBSCgUX8JguqsmUYMBA0JOgGHMMFMh4iq0hXm33YzBu7ZGgIoGSxe7XVtV
j2Ik4MCQLr3UeJS4bGUibGYtPjixUD5yfvp2wKqjCP44GPZAzqVo9JRyKZ7OtNTkZKNGds+NFhZ/
vfS5chap9DkuOyO6hxKSDzM9BnnzjFhUqorkuFQ4FwEgt+wOyXJT9OGtJrxAQeRgWmfCrI9W0+/D
NvmM+3rLJY3h2DYmZDRImNRhOBi0mNCohP2CR4ReqkiaNjkTl2q9TAxhunUu60c2vyvlpa0fzFk0
3JFma9ejsUl4cdNdfMelKC9Paznnyo1mpo25XDTZSUlhtJCVnxK+3pI5DZHEnsZMUIwZ1+ovAkfe
O3gxfdgNJl2ydnuCsv4sAn9uLDtU/PB/SaDidDvhJ+lc7te0bg9qdzTWDAaSiNlk0GAQn518iZRl
S6fSpCfuJfpFl82RbbrAWe5I1MfDnLmDlifOJ5tbW3/Hp2hLqL+uFoMd8T0gXro71vomsddBrd4Y
G5QrJt9Dfe6/+DmIwnQCHIo2c46xvMBi0bWh34K4P7YLspY6ucQIC0YhvRBSzaxPDJwfxeq7nvcH
oyqvvcwSEPPYqZOAwx/j2/QSFdN2VCkYMYdxuxjzkbDOP63OvSRrEi+Y5kNQKLndTDLAAg90a3Bj
mhZJEVI23a0s+0gFEqnFeh9k7WoAEXlTSMmM1S73m0ADecZCqw2IqqTRQPnJsecJWvxtLeUhSVKk
t9OYIONhICUjRpBlXwDmgpfS/VpPmHVHEpMCMnTtQSNMUWmiipFglfLSDFRbLcMsNvx57nAt3qln
x2ez6/TjJJ9bzAXZiC+r5JKYgr+0GPuN7jbtBXjTFjviK8EH+7reGoDI2JaAgxDnjdNJZX4kudvu
xKshnpVupy9uLJzb+pqvokAOAp0IQ2Py0tBDV7DBw6ZnbtwcasYE5gcTvXJAmJzlcYTtnYSgXzKx
CRoR90m07EQo/iG8ywMWHpUeNmV4BN3dnPPjjKJlglAOm7X6Dwox0AgpYv7tviTtW6L+sqKTC23w
ScgIn0q1u5FhQuD4PyHq0Ctgk3z4RUZWYnAbIX5ZyFhA0PqtmZTdNYboXIb3ifC8FFVriipT6PKH
opunQmtcFRVF3rDLk9dkxW/mzTB2y3KtCbYxvxFhbvN5m2Mjl+KKu/aRr8skVgcmbidePwpRJweC
vQj2b0NkDfA0AKBI6lbA0ZVTLYrHwYmB46ls8qbu1GrEMlrUIgZ+aZkbVId4c0V926vBUZVN8l+i
TYqCRMOkNQfnshK/ZrF/F2q+1bZJv0IeFD42FEDS2v32QwoyArmOrBH1taIvR1cJBVbmrVlF/Ybs
J3j0FM45VQEDVwVEkqNiStx6aE4Fps2UAGUkqQCs8YxzbSO9o1lM+QbA2vEPElQLWxLvJutuWHci
egcB9aATRe7woShu+5feeRoD/TpLH+p4D0WXdKup803sRY1yzxsv+OLImoQtyFBV3eUMWSnmU+62
HSgGMxP0ANDNMtgGKeH8K/aE92HAMolh26nb8xBfUySHPeK7n75/k8tzWJ35bDCq0LhgKezRmlN1
74O206ebDJRBF4Xb8jRb2NG5W1IES5NrFg4uW3UE0faT+jMUKts0ccxY8sarpGsXfJXhSeTvA5Nr
n0iJuvoZqid4KTN4RxTGbYRn8jXMSQh/EwgUpZGDy/ZlUSZmSmkby/s8fUE0sdIhyrPGy1whbP8d
5T3e7yJ/ItgOSz9N31Oyyhskafd2IaQcnazl9g1X+0YuQNbiTx1JohG8CsIn6kJUAUl0aCeUdf/m
UD5o6uJQ2YGLYINTF9ipZDXGn9a8akftMHwrNO6lDbitN96rz2D64sOamg+YJKciNSapb1m7jaWt
pKHe/inal6RxG9GTFxf/QrqckiC+Vqy0g06w5LoVbEd8AHB+fgcYFQknzH+StZATfwnnu06FAOxL
9EEmKoDEqn/ad9zwEmBLSZ5TzdAJPHckc528rxcEPlq3ST48fuqG0xtpK80scJbEHoUMffJNNpym
c9OcDcJLKpzk7VF6729t6fcReHa/ERsvDdy68gEWydKTEcg5OeHPxPRdPYG9FzMHlgX8Nd2Oi8qZ
2LPIagoOMf5nTlYkOwgAmnhTIcTpPCbdnP/Qk8qLjCjwFdVeODdxSnD8wX/hoGfrnic3JDwt4Jz7
a0sOU18qPnSShioJ7N6dlO2IF038LUYmgO8arWEArMP9G+TSbXICscUEf2As/tS18Frk0rumb6VC
wfRd2ws2+RVC65LnMn80ZuT2cbOVZeShtRviRjINCipOsz47qqLZU2AdsAr6uhR4Zv3IFQSMr4Q0
ALguieetnoBPrmOE2KtUqDgb0ovOIriSZQHAqpVDI+tvDRZEvf6tpV01/7ax4iv6npodJyPWLGHY
DcUni9RmmbgT9GvRZp636BfE/EPxOiAfnV9NROMQZ8YFKBQoTfrRYeU7MPkwXNhRzOxTqYG62wiG
outgif8khCVT5Jj994zcoJNIG6sfI6YEZYavSSJfzC2iyjtU1aRKr+iTKGxiTHBRCg4rbxIOawsy
vjU+kELleINyr0DbnAy+Ei/sJYQWrC0thLhskfwZ1bONLc6CbTefa4oaItsRDadS/0od3Lz7vz+P
h0MDETj0yCWodSGjpPFrrXEyPi6GU3JjtQ3jsNLujc889+tkq5cy2QwVFCSDSAkBiZcuW1f6vh2+
8ZUvu7pN/Xic/rKAH3be4tSrBSIV/1WaXQyfE6mtiHhYSESCDAGaf0h3vo8paUBwim9g0hcVp8E5
nThLqN1AiknMmxrXJLam6TVShusCSSiJVN6dlPQtZ/DruaCVaaJD4tdAEcESXvGeW28NMMx4YG2Z
UJ1/9qxn4rzTgDVH+UIBFHhFSDXzfkAdmn+Gs4uewWyOmC2Ncc+iAvIv8jtLCuqXV3AjU95pJnzZ
WZ4u3JB088XSPs4AxqQ/i0fQTLbCxMF+GGc8OYj8tsAiU3ERxhdV+8gjMGTVHRoH8RFIf7nsMsnL
IzIZzobym6l/VUUaU3Wp1uBE1j1F1W1Be1hMHpK6RmWHiJCYI5XPrP3o+E+J9svaIDMK482xZjIG
tmPoGdXOpK2gye2wOtQDUnl/aFGp+bNxBV7jXjaxa4W2Et7XhVXhZx6fU/QmRE94fmAIOTtpqlP9
Qw3I+ZaVtilvWTVL0kOLXZGwWR0T/YrCIrIucfwec8Xhv9Ca7LceQsPn0KsFSqDOSX0SA3fO/9Dr
EVNlMVdBZvzH0VktN46uUfSJVCWGW8uWmRPTjcqJ02JmPf0sTdWZM9jpxIL/g73XFnheH7F6g/qK
xGRQzuV4YBHNSGDvMsZx99htWTYwd54m2dIClWsvrMOK0v6uZXuZZWh7DfRzApOzQeD0K8i7BiYD
SefGWnwpgAM7wJ2bvF9KXAB3wffDxBudD2InzV2FLRCJ3S1Md5awHNR9EV7J8LDBILRsQMLipXDM
1xxCUMIb+C1vKecu+ETapuwfXn808PPiNGpNPML7LtoQjWGyt8UWS+1RezejXPNab6meaVjoZSjp
ZioZPrzU57G2gFHBHTDHToS9PhRZdC9F1K2UP9JGHC59eunjHz2/e0G5SBpAAitcEKW+UjkthlOH
/gwuKh8d+QIe1Jal1m1MCyEL3217jc2l0l2T9httJ0yOc9E6rrZsikXY7uNh6bnzoc73tB0RcNm1
TixQzYG81rNDkv6F+k8KVldey/IqzfeWcbQUGl76JiSui5yGm7gLa0vbWBTL1l9VOLP1eh/nfoni
Hw1Djp/OMqsfWLxOdGMkCbBVkW2Yce1DeqALahBj/4OcR0Yx+wwDaIZis0VVATW9Pea575a4DGne
IbS7k0U10X7T6Ic5sJquq+iBiKCNDpDgAt+xsjM9rec7rnGuNLCxIK4sgXue5JNDHfESrSg/suIn
dPdu++opSXVxwxJWUU8lSQLNkhJ7XmcOusY6OTbuHSFqbr7bYs2D3yhrGbyk5JjVSdReSne2MHu/
PPSLAkXWLs6+0Qng9cDRfER1i8UWd/YoG5jRLYJn2RuhCesYUFbj3KdlKrUpNLwN9lkZvELUZH7+
MPTRThuel1LliKNJ661Zx8HQGe2qa/VllmOXCqjwrJZGPViYebEquCfYXPYsIpNsJfG80krC7IIw
1s3MsltVWEPwtNHqMXgfKtYksZyOdiB7b5nIlUWq6TWxWNUjhVdHWe8i1BMYyA2mJW09qz43YZJt
s0CDaUBgD5YqmbEwPnZCIfuJDeChCO2utQrPs/a4ecyn3I+86i7YK215WKjaAJ2fHLoO7GVBrg7h
AVC97JLWZTRxuTHSyQNU+EO4qtjHhBj/mEpajbjRfADtPhbWKvGX05drS4l1B+xBY7C5+DiTV6Hs
PTWLiWs6QjRq3IahJerSWGknZWAB/YX2gUgGTnCIW0UWLAyjX6kNfkrWhfnO7f9yyXAKnaV91XCU
AqOIOmlda1yQnYjfbjfQlMDwlNF+BknNOAGVV/WQmOFizvICJPUMDxMOA8ZK1JTjjDVwrVxE8eyN
K4EttBFDSK+RY7hEBqCgJdgo1n4Ujh2ABfRvGUc1mh5INgGv6Y78pWCdQQMtpJJpzV0BvaEwBoT8
bIHn47XJLW/UxyhigGphLP8Re32uVr/pCF9iPMFYRmYoUlE3T9//RAly9PqQodNqs2aW8cx35jZV
BdRi9bELcc9EjiEoKImWNdo404Tnh6y/IfkbMZiW7mrZKQjwCMeHR/3QJ+iT94H60ptPoG2sKlwk
AV1kM6rMc7nIxh9Idy1CcchiG/M/crn9oL0szlaNGEQC+WhCwANEOiaumGsT220eXkzL3ZEzb2xT
y1eokUcNWc2jy82Oh34pcud/u6PFujM4GYBzhT2bFa3mvv3uvR+BG8fcU4d6/hp58V6HmSlLWPJo
ovBMGRddQLeUIQprXp7PtgpZmVmhF6tYAV0VRHtZyqBihuOsb5a4MyFCphr6nq08rCgE2DYN4Vrz
llLzaJkcU0RTy7j5LGiN2QDLWmOXNpr7Pr7QVyG/Z2PkEZbeDfvp3qvTp94ytpX+iDqap8Gt0s9Q
kZWwt+nE5ArvmPTXjU/Wo6zo9gKfe8KsWLlWCdUeB0YifhvCn6gy3MsM6kqehJv2NaD/mlTgOc+/
IGKei7s1471tVEtLsj5WvUmGkg9atl7gLdWlJe1KF+wFRmucPBZDBC6TXxxjUkXiaURw5J04drrd
hTXBJ6Uz3YymwLFv0jMdffMZ9RuVi+9/RJS//P0ALMkAwiCg9+WXTQqWoEHyWc2NTlzURfdlAK1w
qGV7c4U7Ms0r5PRHDHWmcOLCY3AlLWdWCxs3PzEr0JN7Xl8tyVtp/tOtX406a7h+iH9wjMGoGzUa
EEDu+mX0L2bhKMiKKPQFa+NRdgGtqWWi0qW5KT41NkXKJ8l/cz5NI9uPw4FPoNGdhLcj8kOz2JXC
l1Sfcc4m6VUES5bS+aurzPuztKOZvU3gPbCZTCICEnJY4hPwCFDujZIza9h1QL6Z4M64EjQXDYcQ
NAR5NX0fFTPZgIlplt/74SFKb4brZcPeC+VbAsVA/+3YxCvZl8ZmTOprGxbSYfRPajXBN7ih4n9Z
eusjp2Sd4bkEavgkAkZ3UPez3F9KX8SRpjssGx5cJGvPckivv6cRUet/849Kf47kAO1+/9aGO6gV
qtUxEal0gI7UexSzKP6AdJya5kdjhSk9MCzK7oIcSTt7yzjIZ8ovxZpPAVPyRwbP2MNP8L+xfxCw
Ka5oqFwUo4fmbMBwxVx/0+HlwhzB/FArND/sP3mERqc4F+fm5t1Ir6g23iH8otiRPg3CMpw6MdD+
dYhAg+iDf8kq2eAr5llCEqZr0zjNfdGAzqNN7rRzdNsb5KV+vch3c38tHOV/JZlUis0kt/tXTX3O
2pjkULjd14Wy6b96dNXI9BHW4o4lJx5fdv7VMF4E1I5a/iwO+G1p1yFDsYyFpcJ8Z8aA8ohQazdn
Ersq5/k63uXzwab/ZaYUrbiwDV2ueuuW0So+NfsWmZyd3Io3/u+794+4KrhDBHNi4Iguo6Puy3KV
wVhTwF8sLah/hiMg6d8nV9D4reQQDAoKFBBytGjoLTENUUQwtguEJU8pH74Vr4R8K6s7LAS5ZbcX
ALGviBynOc+q4S0zk1nDjWTMFNZ8d5Z/MEOwZdIdAoOc/shJq+T78TGVzwYQA3gUUEYx8jtcJpG3
i5QcJxUWywkmaJnj/QY01yCxWAkurH82VpwEA2U7Ob16pGQdo7ClONH21tg/hO4BSJyP+ekH26S5
+QEQ0Y3WfnXYPRUPCkb4E6edtyIZbq7lUjnbM3Dio5T/AAxyxEVbp7pJV1o1FqiBMQ+YALvhlSdY
Fb+tfkNTOr6D3+qawuMzZpV7Qr2bp99acmTtZqkLi9vTnavtnFeAhKjcWOTM7AwdgYfNoIJNDdWd
T7hlvSzLNTYpMjBYz+ePkbe77xBthC2RqSy/dvwtolVJPy3+M2ZHYEZL0HGn8GvIDvl8FJYMf7p/
bOqZzLmbdjcsAr5z7NJ+eonSdd0vhQ9cOjqUGo91sPbQjlImDdPEDUfLE7qrnRxYWX1w0lY37lxr
Zy4YCpEAUoRrWiSlv+oeAoe1NTiYuHEFIqLRiVTj/aWCtWF1PAME7CDloAvHcMzPH2QnzKICUqiS
2Wb5qBDWTsXmkoov99YB6kwJ8N+aUinKgfwsaPQqAMDSNuz2obQdgIrIG2rdCd7W7Ot2jxi6bJ6u
9lKzjeWtauVASzJconv+kn9o8L17/FCO3Vm9sCJjhoprkzTZZDa3TmzxavMKJ8guaiPnDYEopBQM
9NoL+cXn0TrZgpVbC3VCwUu1V9aEJPZkbQU02Hb859GYMHAFaknRcPAQM2FatrPtfFIp/Gif4cyc
Vma/gGJvWW2zn+pHeLpbpir17LsQgMcQpsAr0RcGe0ildOHrzb400CgVpDegEaCQG06cBcPwP52I
xLFR2Xqf9sATuvgHbgd49lxlBmXp/ERGqqMf5+z5/y+EIsX87qNbHWncxxHWSqAH32iqFMz9+ttk
n7Fz6+Q34xzTgl5c97rv2wPjbySeINdUbv0w9LaewCi4i4urwYMaeXm26wbtkE1zEFI1uMqiighH
uSVleZKpQwHzNf8EBC4IhFJuYa50MqWfxQqiD9lvzpY+cR76OloKHZX5qGmX4qtQFcnxFDasEjiO
qPDoAxQgFx7rFyuo1EMhCR/kyWsSRTYCcz1fujXpLavdWc6aRUAknlZAXMYaZkGK9uU1l1m5VD+l
Grw1hB0mdmnlX1uYtrmXUHuO1corxkWZvLLylGu3Gg6PeUisa8qxInU35lql8Uu0B0Euynio0r+o
iRDB7xSXaSGFqeqgK5QYbrgwcE3IIrchO7Xu0SxvsbEqh+mRqEWerY6hTsXkdqX6V2YXA4yKXKMB
2zUGAnkGjYkFsHptkGnRY3+vL2wltOh7qC8DLAYnxi3IlxfuOutNd1rcUMNH9W/OSK0xE6R7TNri
K3HCFGg7DVKazOUjNpGLRh9CNTZ6UDHYd6QIDXoCEvTiVjKlyrdVy/LVwFq0R0vFKxJbjDD1Pubd
msSRdF9anS5SyvwqP7X9CXAsI3BULSaI/pbgji12aFZIO+KHEcVPORngBTCK6N/5uCOn09Q5DRAZ
g54s8A6rAe4Vxk3W19jo1GMMF8ixQOdrN5o0K6IpLQxhqH9lBxpEfy0jNf4d4StOZTeW8B1KUG/g
Fj0laXJ469oZNkcHDCV7MibHRd8RBNG/MvOAQkXXAXNtGXJV5l0xdgGJKRedGK34rIUna3zo0sLr
hdbuUsAq30w8by3VS2NdJ+pMQjjdkkyKfxTNJduZbJk2SHIApDh1f298ignpKfjf/FZKxyPwjSGH
pKt0huwI6VxTOrwih1fCK7W2vplvKfEL+mTP/qWzRdMZmn+DuuVXo081/TsiG25r5lEIlkRvH2K/
5BfjzGdIwigwDV+wNYpkLQQHTVjTTw0F6cdOEW9KYLDYUIZF7h697htoneveJVS97OXRK6BYvyVD
sG1aEKTIqBrzYSLRC8jq1bwfF0aQ1m1NxmhEIXrKqm5mgHoOYX2U25tHvq8mXQXe+a0MPyOm+Zsb
jO6YfYaoWScNYAdOlicHAntNb1OePflLHvbUCiqrxfZbx0EtmOtW2CBnyyc5KjwDUDvggqRDhN9H
il78pLje1PDaVkcj2UXCDq18KqGp2EbjF0ZJsoFUgVm+DWsdNRm+MPK41pW/z5QzfL62OpPLKnZr
BsLNoZV4NWhrsoDQVJTtKRJu/Zp819rH9bjo+FEGZ87oJuGlxk+LVy5FjeQuNPrjKv0Xd3fRurva
mYOK4wx34bYodw1gDAFeKxQaZlfAMUjk8MNLxYg1WKS/0IKq3G7NJcPphdljsub6XK2G8SGGXF4m
NJI2jA4EcyEaK5Lz5DkGagg+rNMrIJIjSvGDm+yDcccnZGNIp2Sx1J8KB1+6HjJwpYdcXvcFc+FZ
uJ8GqBsZRQBnegq0fZHkG3QgLrrtUYPpsJxkoXLdELl85L+ZchqUDx1V327M4NNh7+lXQftsvE8q
bIkpaPXjqL8gXUBDBXOCepfJsROgLQK9Gz0rnPCbaVgNniPasfpJgJr0Vx4x/GC5MPMwZ1vXmqgr
eiS2FLQ53pub3RdPaCgtY2V2YBe3fHLiyLzPKcYvtSV9ZAutRMifzGt4LKg6mN7JwoIMXAMt1Mxi
qPhu4pOgrq34HBU7vLYs0xxJPDC6xSisLgUP+geR0v/G8lxJe0NbpDAf8y0iG13azCenCapx0iXh
3FGs6ePRL/fm0hP3rjGv2rlFNASVThNve2C42LNUJ9R3AmxAQqqkuT5MP5GXneB0yPKTH2GUTzxv
pfDO4rVRIw9p7BAIEoYaXhIJlJSuPqlkCOPp3GC34l2iVrui/WZ+Ww2UDTTiR79ZKSaT812NAYxW
qMggqK+ZtVfB0xKJsdhgkpdT7FQbxlFxuEOKbo+ESlhMa6+86IPo2lBUMHRI3AcckFRmHgEgzTZ1
RHGLadJe0Q2vOHK5F91wgxSLZ84Vj5i6AoB++MnhCOgzIsEp5OY+U8eQVBL10yEiy40VghQxWtUP
Bfcy6131H5SnZliQnGyr6UIbnAGnb6ZvXeYMCsRiGC68XBE1x9NUYqRDaxCzB+LeTA9T00d0NuJg
bTGCgvMekbH1AhueWQ9Nx12a0loNJtCK9dO9aXFoFQtUDU94SglBt+YCWpaIPwFnJupUL1qhvdFQ
ZIm8p/mdEG/GDuWk8qGuA3rbZo6IdK/cWsVKQuzmWxe9Omn6wo2XlKKxRR3uoJ/iHO4DivAlIglf
X6TRjtCaTp+JPioWFhz7huJPnEuoY2I6M0RCUD4IKAsE2zNf/V+Ix0ojBsp7m0gjAjKP7FHDhYIo
bzfn2EHN4BqkPoFit7FI2dX4GU308XK+daMk2+exh3DAYOeXDW+1/nHYozF8Rt9jbZLsBOqRDEbs
8vUMvb/+7YnnwHXnvtCvNr5P4CfwiS0HUpX/6uwUA9omrcaQxNnLt8/0e8iRGq3YMTCa8EslgKzW
4rLXJBhCtli9K9S63UJD18P/asZErGQXFLWBeXFbd4afLP8yANPSP4n7+hpzbrnLKr6bJB+O9wDP
WbA0dhbtjD5eRAhGksCKpmfkKFkYequA7Y6PmXtX6V8RbYTa2pQJ3lAyAECRsFXqa6YfTPRzOde+
Zw7ahMpaQw2PLTZnsBlQUo/BOoQY2lkW45d/Tv3JlH0uXcrhM3Yfvz4o8js0n14Ygxl+9ayhcwUY
UMxe51cS8ai+PClZiKyHReloeLsenVsouwjkG/i2tL00k6hK+R46gzyi1FolGdJX+o4+giqb4gyn
F0gbmjsfdsXwFuSLBaPKf0rc7XH6woGFlsuCMspYSAYpUPS2OwGzaBxLdhcC06MJcV4iGPJBvKPx
WqiSNxdVdU5JbKOpnVFjQNBtU6Oai/mtowBs2vdISFuXRzcRrVs5TjodBikMXNlyFUg32QjVhc+h
uEuJ4hIMkqHwQBbFjYgMJRDt0mJM86X376q7wG9PhwlDM68q/FEwKBFnaePVFU65eCjrR8URzUgM
IXlqo7nlvcLngUQFUxQ5vLjamJaJJwoy/l+yVjpDxEI7U8Caxdso7+MAS3r4M0FoZr267am875y5
Sa9BSVxyjXnPV9DHK+kh1ddy+JckvzJvwkklI1ukAjPSebbquFGUVeVz4PqKHRP5obELr/AJmDox
dY5Sz9DvSgqJL7eRh0L28k2H0kOo/3o6XhdWF7dOGx4b6JwJKvicCYvs/nWxtZca6Fycw58aEVZO
P61bxKYds5qaVL+L3jXN4QLhpStGgGMQk5Tqono3H+sUznYv36Nd/EUV2DuwOlz3N1IOovkn0N77
hF6AdSzVY+tuleQhYjYNAibP5tPNXlL/S14sAvMXjyhGhn+9jFFeu8dVbVtsyqC8DO4FzrgI06LG
STsW18H/nbZR3C8g/Ge5atlCaG2cSLYuBZqTho+z/wAQLi46yyUVv2DKLT8ggg7l3069dijC2upL
gYglsS/PkVX4xhJSh1hRJXeHHmporR+TeBULe0U+6WQnxr+t788TDOFxDRMcWSCwitypNYwWFsGN
zF1Mc+VGwixExU3ZJCq0o4NHL4f/Ezc3piLUAHiVQLBwFQyYJCV2W3VdRmSeQvmAORruRorjsX17
1drQHHR5OaV74P7VSmYnLqF6JrdSgQ1bQqgTLIVyJ8N8Ujrgd/pBRBIse+1KDSOnEMDx1iSwl4Xd
1cqSU48lcwoaNUWl4PpnJ0IuDW0w3CXpdrCuIaz67JHGEKg92Ea7cVhnzd6AT8yEZMC5EdGQcUEm
qO7Y34aOEV/MrXGa7omAJtuv+3kJBhiQwlCk81b+lnh7cJ8L4s9YEVKmIWVB9231N1DbLgWxshiy
H6kM57V8A04f12uTvl2/pwOi2PERVBpLm70RwfkQuXx5wu3xNyjXFhIN7JE6XbW44wOXxp6Jc8gJ
GHM7iMd0knLSmXWlcjSif5X+XchX1ShRKid7HXaRak0snwHBWMRuDjAdmkG4Wo4bkZdG0h+yU1Ef
QCGzNq/nGg9Jlfw0AsLC1HMwg7Tqb8jEt6HylTQeYtxFwrCS9H8lrzLDgkSGIppg40Vq4VII/43u
j8tLzI/eOiwDN/r4xpvMhrU4mMwDYXOJHz35ZQYsTAsszM9ysgAhu5ky4RA9Dc0UPL0tBiSWrLqQ
TnJIB2j+vHnKHI9/Gq9C/XeYtHqtdcn9U0ME8HBR0meZPgPGOuPTcDchJvqIaOBz1aNmecaJk5HD
Mb5CLE5oQwiaKN29wg4McF1zavxVoX7REvD6abtrpzs9igPlXCW4nz4gbVNeaX5/Ko1LkG5k9zqW
e0U8eGB8YRBJ3RV5SYJKRzi/+FPp8TU3icGUa91/XJOLD4eRmnArw6QzvG1OoOOQ3gUmW+4czs9R
qxclQlkSE20FGD3rPrfeucyMXRgwCOx3RmXT3DB4TqdAXO2iMbWvDBJEvvuWYdgKTifEIJFVsk6n
CPOWSfY201eigbThlqVHUkCr4OYkwsWUrzGepEKbF3BWaBxXTH9GCMfSBZCkQiQLbgJrLrLuRo6n
uEsRcFC7LBkxk3Mmm6diiuzGDr8wemiRjqVMgpRCXLr1H1rGGbQCPiAqY6lhDrEQ/FulLT2VhngP
GruI1x4lwQDvVy3+mmBF4oOpHYLMGfRVKX6TETrGVLUEyoOVQzStzfGM63C3pQXW5wbpHNZCaaOZ
+7llfbJBRLgzS1QKTvY4Om8/7kp8LaP0g2OGZxW79zFgPqYt+wQ5xNmT5hpKZ4sIe5zyvqMC7+fi
NnSGxrnongEVtluZG1dr1qJ0ljE1FKI8D8GGCi0zXmbODWowU1oNxZ9LE9StS0DrHKRmcp82dXKz
i/kecvaIovjSOqBFNbstif8gPGUFvWt9kP2PPnCXaC8z/UmTh6RgaPEw30VLdNwFL/9B8Gb+0UqK
k5BWJEKSBFxqs0yo8VL/jN5gz1B0xf0th7ffQgEMYsM2PMSV5mArrgSZjhOhhi2qAbxukNT1f7Wx
7y0FNTqW8xHHwr7DQ1brkBNhpLnxM+PW8hCGyNeQfNZyymZc+yzGNLOkdf/Nx78OAHSr6UiW35bB
kzvp+RmqJ/kkSWbhb3Ih0NSQEMXNooxX00K8a544a1IcA8GZyVnunjveW0V1C3sNmAklKTqSDICf
XkM03TTExfxW2MMsts7mmNKxAf5m2InlLCXdUSu/qvSEV8JufCwGwVoXl5L/bTQ+nkK2tdhUfB2S
IcfbSIZ5P9OVr4FNVYgAP1c/EjvjBnFwXu2RREkquIyG3wfKgyfuUCxmVGXCkW1EL/F0gE9CRU2i
X2BH6BQ1uj1NsCUBUgIzwQJxDzmtE3cRkZaJEAKzJd8ixmaf97xFW+uDa+szZpPkuQykoDfNUkQt
iA0b7ecFgdu0poVvQc3vruGHLQe5Yj38VzZXuKONz/yi4M5mIAZjjIAykg430PyiEgLzxKkijyYi
OpXqxWTxMSWiNAJdJ9ENBVuw6CepkQTi6Lg00Y/mPpvx3PTPqnoVwSaRt3J/zoRLlGOhY3XD4RbC
phMniipda/X2aUtbHbYDUsmEQAERGkxpjGC+10aOQ1QL7CBV6WuhiCWf6NtgVGcufCTJ6rJmz9Xm
yx47FkVfvmO8p1hPVqyR9zHAEOGktW4Wbby3M5KvXnTU3InA1IWTqc6r8nLuMjcRSnr3WDKXIfbH
BJgOcihSf7cjspOVlrJ6qOa+BWDVMesNeJYZyZoGu9OFZ+4KUlcZ/ubgZrqK5NxmWSAOE5lfUINT
LfrRTKUUS6jDeg7WCu+PLpLkQpJDuvbclRJ2uOGdyATvN+vynQ4WnAJTuXre1IbeJdAQ4VFS1xng
dGX8zdH+DiWzCGTsaEzncxWxRU4DIocuatJPJcKZC7FbaDwSCkEMUPxj5LkLjlniXVlpGKw2sXgY
rfHSuAJuR7/v2REY8gzXrV6ll6J4iDkAyKrYiP50VGI6dCmOKnRywpYov1lWUvSnF6tFdHTqq3sV
fIRmqjL5gQds2qwR+h/LwpFBFkcJduihZt+YpOhXOLxZoBSYZHVgMPU9bT9BTOmI1MO0LiUJL5ga
WGkirOnOOuEymiWzccR+ZG6kdhk2q9paRZwKFHnizywbN2m1F4ZtNT4VohSR2ZI7Mr0cSjTs/OVI
DAyBswL0UR4nGh+iItRLC8iQaqYBCxHS5cR0HxLjZy1+6ckmL58J4SmEKUnWmil/S/hlvB67Q56v
TGnKPXoOGo3pRuoQ6+1Mb10FDKU5asrX9Hptk70ZElCK8Dv8TVidWP1v46nzlhekGh2G+qiAs6+3
vqSy+5zeDIoXfOGhn0UMcCMkClWlMdt3Fw0WFkZEvJYr5TfJv9v8no8xi1WUDIB1W6C9BKMh9W2Y
raQz1unZKTTz23DKWKsq3SsbHoGnz8UpUrMUBwDj9c9oJaj7cDZ7xspt0Vnz0auwY6Mzy/vIqQFn
q0F/VAXeX+OrKZ52jF9LYwgox7aG61Qzr5EAL9cEDg/rmGdQFkC4YozBXw49ZDaiK/J2MVWrhR+2
oH3siLNiCeYSkJqhqP3nF+1CD39bCEXZ8OULzawDvtuprPq2hv424h2WvAE1+wA1tUa96fbIMpla
ZR8fSJmHQ44uKL+Dq2BEjgKMUVDf/BVgaAZ6qTo4muFtViUbC/cmifKoOD7KcE2RSUnRdwlKOFD1
tVIFG4TEDIhyNpFuctU6SmBK8Li7NUVD6lbBqOo7yd+iwkiE493EF0GtxTX9/84njLPVESUEqKLM
5jsMLo36HFMcwtZLiJHGTpXpSez3vGalYp/ygLH+E0LUtLhTQ/HE3JpwAoo0cXhDJhTqrRl/6mNJ
3hrGZybHGMZzSHiApiiAXxJuptD4TrEjhcvJDUvjDP+Xj1R5mm5oi9nNZMTonacKUPSvsHjmvUb/
jIyFx0GnNCxOVf7Xo+hR9a0sPqWADfGri3/HNANxt0vNC0IU5hBehll2Q3R7WO3pjio6Wv1bQ/U9
JlP09F0Zf0gGSbMXUqmt0mwCi/1Ru2mkI9TjCawUiWdf/fNwcAhKNunJZtmtjVsqUh+5/t53x5mG
qUSIXgk+A/0HLI5kcAvNMWvO297pERIRhizuu+5toMaZBlbrjpexcs00OKg8bill646kLZstzIQP
SJlAujmD9wNbewLs0SqA4R4Mbeak41ZMr4hOU/VWEZGmEX+59HCfjycMr5Ry/kwo17xLs/jacl6X
g0VH/uU1GFf2jEub7kth9wAxQFiI3QWZRBf8Q6Xu54uZ7+0YOLjVLca11QChRZFZSDrORWY3IFvN
jZOZYJz9B9mBuYQsv3uDJCCahBdSKzA28L6s+Jiqu5DAQPfQNe8AMF0yvPisbZ2JZkPqX5XeiAF3
ZBW7MDlIZs2Ws+Jly78uoPpWrGwaqocM4YXCGmlw7yNvkxr3JIX0mC4GDMMJY5V0uOc6CDvkReSw
1PGrtL4r82EIxUGsRpjbyJWoqyTmnkQaeqTAeYTArUDaR/kZFITSODQBsKt8nyE1g9pG2FXUE3g8
wI7E8wziQ7qrEs8JeG1k+P2U/NwSn8KgMmnfEuJ3PndkuyycXOnc4vQjDdvaaKmDbwLbro7XIPIe
OAvIM5HFLaIm3E3O1CZYEMfKnUMVUzU7KCbtVQ8WcrvtuGNQExnJSew23W+G89FLGE8dYpfnZVNq
a1e9ctkzae1jfk9+RmGe1udhXDhytROg5Ps4WGWsFAYWP76aWgCSDcEw15v/RQ8ICzvOas4/dOrE
XksEHWNpU6UvJuo8KdqiMg6ZemYWkEzHbr7irEq1f50Ii8N8BOWJXdR0eQZjKwH7VeovI6PyTRhr
pSTlJD9i++Jm3IrugXrN07edy4hkIxZ8Ujtd3f+v/xvW7Ama+JrzGIkCMCoBnFqzxGVkHI1OXkIL
vYY4nY0OnqH8T4c46E4kkYoinxhOFRS4Z7jzthBtYPVW98j9i6DeLPnSedxJoWyLzRykHAh8Yd+g
z8T/7SRZtFBUC2u3u0iAM7o0GT9xDkDblE6mKTt5CQewddGBp3bXKQvsnKX5ATCyGfHZB185BheE
EbH5TUIMGKqLr55GZBm6/LZiaqWNeG7ckynj2octNFoX2eWSbGBT6MyUiDNjX95AJPRPEqPv2v+V
/buVM9fyq60s7MLiK3ajZQmQUSCissD4vsAfY7E6NlhG+mONJeUt0JDzdVTpESsLtTsqJs1VfGtR
EtEr6CJcw+HKW1QH3BgUS2Oao7Yo7v7JOhqbn7q4d/IjT4kOPFro22XvWiD+Sh2tO+k1YQ/SwgyA
6cWeIw/e3ALvrBLbJepXp/GktdwQFM8CLWh+ywJFJC/YZDyT4oC6eBmP4Ww9HTAQYeYhgYI4FQzK
MQmDylif4y6ZS8x5RIzB2aYpCS85G+zjcDUSADA1woc54YcSoDb305DjKCx8mC6zzA/2IVEDtWNh
xJUaIPArT4YKKGi21jQHIzJnvXQw4MOMaL38slwwTlrGlr9sYl43HPWd3f3lhgG9BFZfUjlJTl+s
r7vgz2SX3gFhS6qbyKgmL79qLnf+1UV3NY3murENRXMhuTiOuyVxhow/1U+iJ7YCCclLaUtRg02d
/qxAGFNCag/o7pSGLDz0bBCiSg7kriI6h1zICq1Ypw1fYhuu0XQSTCS4R73hZsr670R5KlRQeRZ+
TVLBvtVWk2YC+YLiaXZuvRE+ThL3SZmQ9/4OTVtU3nTPLjbjsGMFGXvcRcyqqhTn4SbHCeEzgX97
yjpCauBjuh0asgOzM85rCcHxGR+f2D/1kLA24J3CAh4hdDpu9j3KQXq4jsgQLtyiY14thBcRLae5
l8cNxrpIx/VF6RycMaErVM8o5uJFKoLCf5X5iu/d8H5IwxpHpyrtVvqt5L2A9DvAQx9t8Caa0iZ3
N1KxygdYlixtsFgUzbcpwkKl3AL7vGvtkEy0wCf1iJvCoR7PNKzZdylZaf2xl5aDtbbRORVsgnkl
gz9gp8aeQ1CV2TpnZKNZzzon8XTut5vSg7WC2efdP3J3H4Qge5n7iwh18c7QBLfIYjK+f/JLLIAo
PEXNv8K9yd2X3sC/MKullnwkbVPnwFRWmrptSP0VNaIrmNGgMsNj8q2jL0N7kYS3VsX9X1wF4SH9
x9F57DaObVH0iwgwh6lEUlSOtixPCKdizplf34s9eEA/oLrLlsh7T9h7bZxq4WlkYjCY7yGkG2C8
jLw4JAflYwi2Sbxxh7AgavZ7JrRSZlc/k6JS6sQ/PZvQtOUMV0RJw6WgTKfKlECNL5DcfPxn9Zds
Rl+ChjVMmYntiZN0BZrCidvLTwYQaYrKgoYnCHV3LB0nmnrQLQVvurxpsQRrgNoDCGxGiG6Zq6HQ
fiJk2fFnYB37CrZg9OYTPSfIr6J41c3NIoim8XdtjSuCgbt5V5J/gnaFxEBa2FbNfXL7lE0BF67T
AV4tdkIisRhy9f90PwXD/x4il0mr7yx/w/b9VPiWsuBLK58ZUmeL8jpg48o8uU20FUf4lCrbgkzS
lPw+lC18+FZ+KWVP04hyYHg8kbo5PUbL66ZHRnLdfJN7J9SOmrVPwbmz04ldZofMdTq1XVeIpKZn
h7N9RtFqvuvplwZDyBJTr2X+PkREFR2Gl9JcRugK5btcnDMqqnIjRdusvtbdTYLFUymrjqNbuivh
UxjPsepOlFVq7wwCwJjCrVkkmgjfp/B9jh5L1JxfvInZV48zv63vsnHI2dauAvUUYMzMxz9jYG/S
MWuCBtfvCiyVo/isR99ZxeRT+mQpkztRXVXWp2GPdInZ3chJO5S3IlrUTBOgIDbREYo77cIf6ntm
VmyW+Skucvyk1AL7gJSexCCUw6xMT5SgQbLDZBrH1OUPZlGoEBjcjbgLxrvAG1ftF2MzJnmBXIE3
TftLAiKG2RC9G/7Vz2Hi3GP/q+fO02UUBD12so6wgOGpNrf+IDXbgZ0AcmFAk3pqsT7dRcGzZW+a
J7e8Z+SS/YTSNw+9przVyHBCA5jwrgufIQvnqT/7wZ3cWYVxgJk88ceCFSkN8ruA2LTLBr1pv2V0
+9amA4emy66m7+o8QVLzT5SfrDXdbmKevVEZneFmHLXjWD2Jc5TyC0RsolFk/UJXYZqH0XoF9Wcg
/COKO4n304S8xF3kYDI9vr5jVbSsNiRGenJxs0jMrtjGMxCbwIDFBkkmNXKWAytdjJgFAOeOHAHz
kms0QW5R3OEyrEbCGUQDlSrM1VwObSl4r5ro3Gq8WOoWnkU4/oYutCGIL2c/ORWih1yJfmcRN5cq
ZkM6OqdBBpXgealtukTEOzv2+DjbMDDQK9XtjpsPDBUbQYBCEVwIp3+wIkTkQBhA8s6iAHkavFm+
X4zA6fgx/BthHFwaVpM92lSem0Y7wWpEO5LMb3l+jKw9vuicLR9s+QB/+p4uNisOGZv8AmmR8jTz
J/2MXAAaPsrQzDlwMq9RNizKl6P1HIDcC7kk5k+DKBUJD0WsIaxTVxZo3846+Ox6q4zXyXL69tom
byIziVQ/6/FliPc8/e68oDLXJdxMjU9H5+77TMUbs7oxvhYjSKpTEeyC0COiTVAPi98d3CHW0dVR
KL1hcNL02pkHyivg2uslySFc68CK0n0z8OH+aRy4wZr6PEidEHEyJp4c+0nGRtAhA3diBC3vLfWc
W9cMWCgFHAe+Up6VaT/MuyF1xIlwADsJodTa4EFJFVYwAWIZQd6FqCJk0GZ9yKQyF9aHBoVQz3Bt
wZYq8QxsCTlC4YNK2e+/mBi4yCqZDnYFnsVNJ28b9opNBb9xlQ3eZL0LtCoTE/5Gu7tGtSvCpwzA
Riu56jBV3pUADy5fU2Nn2dNGcaJQ1OYbypFfqTxbqmJH2TOULwoarLDKgJ/wNLZO1X1JiLoh1QS4
LAMoLKb0GJU/McXmQ6zv2dA3ElNegIpYEu6TechUBn3LXRoc+NhJkE/4vBX9ltbHgRk6YndCHvl4
CAJmpTNCne0f9XTo2fKZI1LvZM88qtTORn2vrAONI4C9GGsaNT4RR4XxkZFom/6M/Umy2N/OBLNz
fA2ezrhPPY/s9prYnjkIMLSmuxkWllhc6p8hvi+SvSjB0bZvJiZOZNU4enQkb6HNcXy8SelDazbG
SMFeX+qB5MrWnatXNJVuV1/GEM0TsDPUnPyvVLd0f/pA/oL14qpgylMvK0oeXoW7hwBSQ3ZcdBhw
OhqeWi2j6aeT95d/l9GfIqAl8z21PTfdK/Bvo0yQDrYJnrWmxcnFcDB8r5OrhG9RqJ5dd8yQxEsT
rDRH6X9HZIOW8RICbLW7KjtH0K5lkM9xpNgKDieLA58qZ+KjMkrCIP1XUn3B5SK270fvX6KGS3RL
uw4g0CATSuHgXUpDVMIjN4BAVxX8A/nKklIBX/0ZzJ8qW835LQifsXRyJ/ZoGs6RRN5mzYw6FH9K
rwJvOxYYcdprVl9aXhZJPdTNo6JdqHIY2keZGyn5qdjEGOrR7LeTfll2Sg3ODnPkkb437XmMsGGR
RixLfIgaTugNMiKxumC29+ktpnQnIXOTnjn5BENQkAFOba5Vq2o4Rp85T7qJyA42hPbWsVwR487V
tF89ZCJlszpy2G6vQvXcVvdE1EC5bGvrJHGDgIFk0pcy9Sp4jvi3ayClLRePGTwkCzn1xjJus8m2
h5FvrQEnQerL/MwnvitZ8pwMMgzPwCrE/laUvwsBLwSzhVWqeEqY2otodul2kIZJmK8iDv7sOUvv
ZX9vUVVL28W271nnAu5IggyBKMdi0ZxC4fI53svsFau3LgB2+MzDTYVVqeiXBlVTkPy49hztFf0A
+4Z2UE3LrRQzYpdfjYK3heGa8SvgrpXXVElmdCnyr1bfZdMOJskg66dR+1JH0CfkQrMiSX7JCES7
QIBNKv8LeSRpv5ctTYH9dCT0czlubyNBYK3CDGpC+0O5bLhpfgxZ3bA27cR9Ih1NffLYLALSwMaO
JBSCK2eW5V/N8F6V31Vim/VnyTAzCb0RtcaQGzwV6B2OBSGlNAd6Z9PATiLTmwHBok6aM6m0rt5d
EwmipbCqph3lv6SfJxbYKkGC0a2QN0teqYzpQHrIOrYCpl2tJV8Slu30FRqmPjOAdkKriPyNwY9E
rl130qqdFXeo4s8t0VREsivXtL4yziholzvtBb0Jg3/Eeg5/EaY/mbkVm/D6UCC8Vv2P3DoG5Xsp
vUsEPYkXREYp91rSodlGALBBTKKYu0Cz2/lm9C4zfaZqsPSocKR8mybXBOqrtml1SCrIIJS3eJF4
xIUtRpuVOHo+igeNr2bPNRSJzKLdrnKbeTfpIhnS4G+Hf7AfDeOhN+KqxKoQ97+snkv1XONAnG/N
HxNmmt8QLbByEMe3VuXPMM411D8jF52y/5BnmD/PKRvWcgQyT8CGykht+m5DV1v8U9ROLQucRYMu
GOSA5Ae5e/SQwzFTsH6l16QTUqNT3l6m7AvlF9nedxU3C09Q31r7EidoX0Vu2IandDprLCTrZUcp
3XMDZ/o2JNoBaFAVfE3LgFL98AHwCjlO8lvYgo7D/m1teqbT0NT9d34tTidXwF6niesSXw83BwLD
au3LEIk4n67YCefhwjoOiFcwsLpwkw68XDfw5jCU7sZ1PoQYTUK3kbaGEe7Ax6jBMZU5NPJnGXxO
ykddeUlBxwAkyyKCjs0v2AgOL2R8ZBA90ceUORZtrFMI1Ho2biOuCJPjTSD8jxGGmYCWo1ZRMWsK
iwVgheygQ//WGEzVArYhIkAvk/E+ThzWllINeEZ2qYx6YGsS71jDIE3NMOU7s7iP2RoBDSJcK9iw
yCK3MFLcVvnOQgzgqJGidC/Mv8tOOezuxZXmwK4sLmkZcbRR72uLvK7oppTGqkP2MzNwQD+IiYjG
GWQYSQOGqxffBdc3IjAilw9iiJa43+mhcVCRa0aMdme4qK1KZ0QCU6GSbXxcwsMht2YhGxqcJjWN
UhI3KE+RjRrX2UJsF+ZeyhIr1Z1K+Bt6ihWBoYgTNMqxjvNrrf/xIHfCpUeYlDJnZV8VlP9UJi/9
Ys0q2BVuAzIgsuo9DToSPljhyJ3T1ts8ORO764byVzM+DP+FmCyhlyMItDUW7agbYSxhFcJPISjb
vgLf3tp6fV5+0oQ+SamFtdDyzyTXhf8D+7cKv4AsUb/Vpzh2pYqoLHroolr4Qh3uHGl61sa/TL3W
2j+D7bQcnFVtWFU3G72tNLngmcP8DC9MGjFvOCV+EKAszEdcpgw0Pj5T/LrDVUq+YQySmTXqNUn4
4BjkSzbGUEV0rQiGLyk1I0sY1O7IY6a75GMKNfwvFTtKDPZCSv193ISIbhd9qLWNeOWACqOV1piG
G6bXmscyOMhkozV/GsVV2dwH/52IKcIHGFjEE2elDB9GX+dLDaWiRdNDak12vK1Jgh7baILjxhmB
dwd4iuk9jpmDWP759O7JiM8I8yK7cl9cD4rvVrg0dR7iRmYQANWHO1mY0H9PP1qHDT5BNlQtbwxa
LhrvaXpFKQxADuvlNCMligUSqrBzpj3DZSMj/hQ1mPDe5r7oxYNMUCuXhwXzhUBOoXyX9PBqQf0/
VORW2TAtmcqCrdQINB0nurR0DiMyn1GEidqm2YkjB3IUkIVWkcMru25agHEiq6BxWT6/xJkndB0O
0M8GFGgQxnLQQrnwpQCYyi5h/Zr7CvjlT67/sWAJJsvJyRqZxVtvEHBIcTxouB4OwW5E6JjwGVf9
FnSWY4RMb3IvzI6VxHxdewsrBGcJcOEOsz1E5F6atiYHRMl/rupfSiYhO3mVPQUUMPrs1I38vOVp
0tKDCR9k3OQEyfM4wyHq272hbQkGTsYt1gytYxq944rsRtAb7ig5NbFwVgRYOZO9vn6KkYHYq3Hq
7mIG6L4QPTAjUZJHXfPpM6/aymY3Hc3K3AgIo32CIBMMp3nKygttKJ41UbmIImY1rzdcY4IL/61w
KC7SGpDviroXeguCAFEi4JrpXNuLMH+b3bH0SmxdsrAdwkVQsACST0p6zQzZbaigNQPYzvwIk/OS
3Kbz4U3BMw6/WRMqw6W1GFIC1IRqErwMyuaSdzfo/HXOoVuzSKmbEzIELU3W/J2oClLIXItic2wd
jFQVn111Uol5JfmM93TZVM7GLjK4J2qbk3ri/57T/mMREae97GQSl5//ZIFWVb/dohs+DB3wAeHY
qK96fh/nGxarbVps+3KLg335PjFf0pNLnwCWPXKl4o6JgkNN3aVErqxxmJaMNNLwMnd4W5VHj8Kq
l7EROr12ZvwZzqOny8cFMQEKJSFJ8Y+Jqt+JbsNhrPYeFuFXGhJG73udiQe69dem6E44wRfCaryZ
FpjSQUw2Sv3srNFL6w2guCbdmjELdcthxGFahGPoO0whZn9d5C4o1gBLx/OCidF07SVhQwi+BvnR
d5z4sK0ftGpskgZ6oXKrSABI0gsxNKGFFI4A4PqYth/ZHPFDoT25pxbuusg29G25BF+X7S5X3iFP
I//v+oNvwAoBkjHizYA9aTFEIgiCxo5VHQMOk7lteUSYJKnHDP9aR9y4dsZHA62LMOpw2PCHihwy
13xDjSJmDPcHEOBXxL0G/ky0KXH7j8D0pjym/rMWj6nE2p43ElgGYHTOmx5e0bHDEB3Ee8QFMguW
mHetinlyoEof+TJ8+gZFYOCpKm6ML25cOGzTL2JSWmpCIEbcFGa64xorSZBx8QF3O1KH9eZnGL5H
5QAO0qI+wbGFeLsm0pKkGnLZk3e/PLTSt7qo70avkbwyohCj+JzADJYkt5GgoaCsONWlw2utFZ6r
yVQzX3W3p4uKawgWd0PY6+MmUVw+zWSPudMfmBHkXj2O9jCQGTV9FB3dM/kGaqg5ETKCsSD20FVI
iOmedY928DuFuhOMlH0fk/xbJrsIJ2V0KHmHSdsemtw2jBtFeEe4eerVWGr9WHGVcnZxvkgZU8xV
jhDDoPcpTUShH9V0yiRQuizBe5w5CZafOJtd2B+rZU5n5cpOL2+pvlkkzCk3ikDdbjBtIZZVTS+L
Dqya0L+bhNTTZ8KZi45dcYIbslKiBbV1sIXQXJXCbu7NNYzTD2QzPD0Vqk6mTCh6EjwRgUmWA4B+
M971r6pdqea1YnbIQex3//JDVvhukfM/RGKhvplxKIw6TD7GPXQ/HYrkxzCyJxxZB0dojdhWFuG9
GL6lCglTHbEKhYzQMR9TvU4+YySjWrJN4Fs9fjGxHk463Z6uUHozX6sWclSauJ32WfmBo0mi0wWY
NsXxWSKRmoJXC1Jqcfpxz7KYGhAJIKO1+PeYfM/FI8YSNZBMMc8JYxf+Wm6XGq1U9t2HNW0SsIKC
UTXHHdc2ebHPrF3wbgMI2vdWwn5oFchCgq+IT4TyDlcC5gGiosHtrZa/VJThaZZBROgvYwg4Lz2q
gd+0Rl2qGBv4+eihIR/g5Wkmr7bOSqOe5/EkFJw0LOelsNjpsXGEO2X6B9PvHmOp8gNiSCGZh8mV
+Ze+Srl+B1hPwlZHvoZBWJsK+SVR9UNe4WmpbNFYD+nfkhsD5KlSP3BlNuBFxUWSEK5sqWSXug0w
fpfWrlkWKJjeiXsbkRaKXNPehFut2VsdNheypb3FIg/+h+KMRZRVEZsBTAJDdb7Do6/2rCcjjnhv
BrXMbQiWPb7r/c8QngoNJ6FmMEFDB9+mdofUJ+554oKtVDL5L9bS4PXzBFX1ROzyiJfViSK3Ldl6
QlPiAaWaVx7CI8HivgJC9c2HwS7Q7NyC5Roey4576k3D5Su0PLguqcglaB3o7TEz6tNMZT2wiBL+
anz3HajFfckbwpSTC/nbHtjHJj/rNtwlgt3Pm5KjIsZ+miiSMxLyHkezDDrmjaCvpHrqNe4VRG8l
XO6Agk8xtI2uX60YeS4HX8VjOPbPFmAImmEqqynI6UXVdVxCGoy+RAy4I3LOZageE48ChsrWp4qO
E02dvMnn8QgHXYijXbGXgelI0GNTiQB0o7ya+QKXAJVhKgTMFEwrJ3tg6D+3DInC1OsT0an8xkum
3GPfn/u6a9TEgqXgzit0Hj0BLiABnbAQwdEtA5J4BQlMj+9WfvTND5+mlP9sjLiL1CXAhsWJetfM
L1pHBWWX1WdS8rfFKNfjp87lo6O4Nn02QzG4mlltWTM0TN9ERM/+j9r9qvDoO/hLZTc+RXhzQay7
EnWFfI2iDyIkyw/ReaR0c6PHfwQmtJ0jCXO5OMvK1jJX+FaaNfq3dTZsyzNQTOG7S7F3242nH1Mk
d6vgi2QDxR0+I4tY7hUfFHpOaGKr8KBwQu5Yhd1N9gMoNtj84pHCU/gTYpUmHlO8dTf0jTI8rk3M
2JQWmZNkzfRjsGXchfmOJZAJA4aaHJmfa/zyyip7kw/zVP9w0wuUxI74zuyTdTxFji0x2ViDDzJ3
xXv7iy0k2Jub9jUS5LPCs+tTpnIZAkDjIl0vEnRIrTvdcKJPF7TbtOXg6HSGWWtySEcsDA4AbdPN
HFYIOuZxW/wqHPkbexOgFIhAbL9X7sA+3U1/gLYkV0juDf/+NSvs5pPhqeok3BWXqlijJGI+4zBL
U376bXpuBFcmGgvxoeaowdptDwo20V0oISdzi9URk4PsqMlK3OUAntz+X+/VjY2jlihoW3iP3kgV
5OIubthk5w/xfay3Dacn3SCtG0XIB6uDCsPTt1V46hv5AnmILOBf6fHLXo1TW67ZzVn9SqD94x2w
V8EbmhyZGZCdCaTq2Cy0xXFDCSZ9Q8Dhr1KRQ6g7PftWTYd7jqpslhwwMzwdkb5P6hPMrmQvo6lB
CspNSUWU/Eq9G3Wk3HF2Ym+WSSfcUKkTEG8wB8D60sTHqjpEeItqDFdIXe1m8GIF4tfGHzcuP0Ss
HyXxluvbRyrd2fykxqbXAccRCUFWC+gmfUenixgXXY6jVSPEjHQ9wOuHY+GKZGBXwfLVUnAAJ+vx
P1hsQpVEJe0PJFsfcbfg40KDrsOY0UJHI++mJgKp1+SLmgGN6ZyUTONJgBmUvGnRlxC2ZCU1vHvT
2Wqg40G3qqg/Aw63i1kDL5NHACugrPiuTPB+35KKGRMHkEo8K3u5Bn+UziekKvsuO7k9BpaIDwjf
E5jiU0wwrI/2DenY8o8M5xsWC6qP7PmcqrT7uNLjnJ5+cVSNiReHhzp/xB/tcEpxFoEiqOdbW+zA
zozRea5f7NnSGj0EzfZMryPnF1YGWWog7WXucwdHzaiHc5iQR9x2ZgIRgA0YA+RKu2P2xdRitVhW
OF37Pz62NPuYNLtOXvPAkIlSSOQ98AsFoCdLEURsBZR7JRTuA55o3AL8NAUjiAz1+FiTWFDY08i3
iO2m9sbKcvtIvpNTaC8Hlzp8TsmuoYKe8E74kXjQ/J4VlP+bo9+xeu2hV8JkZ+3gktwhx1hQy6XP
+FgGo3y3bDb1cjPr0IdqSbQJpXRjf3goRnVEGo0BfiGycbYxBEWf2ev/cC8SXTLpxIJuMSApmjPl
zmLjYfXEVonzGHHYIjI12x/R3PMSt8wekIP6L8l/9c1dlNGAoLG7s17pofDK+yzltda/RkI7zKPK
hxuIj4QYCXNXUVPGt948FsM5oRKcsvfMWKcVA7Jub2XHTNkMyV+Q/tJvM8HtieAGuVWdgo4JgXkR
g3+1ML25BevygK+H0fjUvGEGROEM93udzUSCsqcLXXiBs4cEYyVWuBVRmyfXHHzBAEYek8oinEki
EWkmV5iTDMZaF5WTVVr6OTDGrQzITZg1HVymSVUGlGGAEb4NEqViMJJDQ5tgnvbVBlQom3ymd326
kL4bvkFqsWxJqC6FGqGXBaRCw0AZldoeg4U96HuLlmncc7YwmD/kxomRaCfsR7QdsqRuFO1uxv4H
BE+vTPWHEnccWywBWiYg9igUjEYxFDAyQmGgp9QfYWnGzCj5HhEemdVQYf9NMXwGTtttckZs6P+s
f8DS+iuKykk/r2fiAMW1SSKkIyJH3du66RZUyWiZp6PyU39IdHBHflhq1ug7e4fNhJW7/giENb0u
FppP+GuNY4+Sq6NFw/SN8+MXV3n7o9/KTwJmxmMJp6lzcgy7jE6qLStX+Z1Z3SADjaLmXvP99f4N
6QLG52aJH18JxQYLos8I4C94Vt9r5QtBTgII+0cv7FGnOlvJe2XpmdZQMAV9XcF9p5+k+sBy6lIo
4y3M7pVvI3NEaY8xYw86qdwE1QbbHscMKzd3piB5h1KSTjvzk8rFCH8lPIy4Aynb4o3eu+T9IC+p
GSFpRxzcFaqh7jzR6egQhSxRO9bKOpdcOf/l3QZuTkNGZTrrtFLf0rjWM7fHyaGz/aTScCPtPAGX
5IwejBf5JNRzW+aqSIc9QBPExbbTTq428eAUPkMLbo3uZKVIs+zYWE896kHPnIEruN1sV4iB/IUn
UtSkBCHlyYKqesF962JjI8ohznIuHvXSC7+WQa2L61F7CxQM5AiiO4ASDSLU1KcgqKsH2XFspUBz
afUmbbN9tWiEOiuHjwvrhOCcOri4nU99QckIQVAIeqiiAmnBDF0zCy5BgJR12XJyROQYx++zOHmV
zjPFIlVCgzYhOzEMYrhLgKCs1xjL8esLJ1A1wSdTMhNkhsAfI7M8iuPLrKDiwphTWcwvZWb4XF+m
/iybkdWlwJNNr5S9T+NRoidd2Hxl073JDTdTaTcRieCm46OA0wc0BSelJzCXIdvV1Hmm2Fb1DJEr
ffb0rud1ov3ggYesx473s+yQUlEkkmEDYyG95RQwiQA1D9atwJE+baUIOAiRNknxVvKcyctiF42Y
GP4bo2/FgpfH5LdNCLzof3DltCgvtOau0m7mUbUX48LJsBgp/gP+BriYQ4zHLTFQeZSm4pCxDMvv
XZVUt+Y57FsSfVnKiH5x8JOSIL4JQMNM07/skR6xMjsAms69mEFZwuKN8TNQkOXVp0TEKSJm7i3X
+A5HGF8+lsyWAbDUYQZYjlK2jOmuByo7UXtzOTY9Ii0qsZIum1c8ZokfEABfTzovw9cEa9wiZqqr
v2supwFBwExkiwiMVoXD3ifmmtUNtcafSnmnTXyajwAev6kCdwVn98qhZkw2Xci6iBE6t2X43HRz
vu1CGXoxSjAcziKQdTzZUqY7AXTFSDV2Yq3xfk/nYvHmUE8H/nwN+ZXqIfWYCtrMOC+hhoGiBj4U
8uXFTALK4ChjJDBJtSiBn0kaxH9mckTLDuqzNG+l+RMxabPzGiNimuytidcCbWoXYJsoa5dBMXJp
heDaHGsnmoEPCzdDCSIvQLhUsGpIR5X1Gxb2AWNzTH0ZB7sqTBze6r0eRY62+HllJMQhk3ADKb62
G0eKOvwABjWDKZxm/MoWE/IOkyUgL3Q8vSMVvO2psNGTEtNhIWH73qi2Uv4Uyr9GRIg/Sg+lOdVs
5OTgnxkRbYBXWGEyNXEiRtbfHBmwgZfGBHBJd4+MHvzHK8WXqfODMlmnUXeG1PoIAHDEylfIuLMM
mLeSFV1FH+SREMz+xVPm17+JwlmVLYEGlFbvLqjIxORsj1lDLG1Lfmetn5F3Gg3Hhjev1wNXwAvI
DGNlNoQNmgMhGka/rZbKDpWAKPlreU5toWrYmu1rzIFCarqW9Ihg0fb5R8hKq/iucmMtjP9UfvWG
m4DTJ+IeD+d5rVKgk4tER/fKuz9Bw+3OpiaPJbILFkykSRIRQk9tq5BbYcCZKXC5ChXQD3Tt6LkK
PdyrbCyLmUGJwDLTgAGTGcQE8rgNyVEbDwq28RkMLkuN7QQSu1mWeovfXnTrwsaSeqaaMJrqFkT7
vtipJrA0ny0wUkaHAbbXs2qvGz7TcaZXJsXH+JmwMBSmtjJ4eEP0URNr7LFHtzRQz8vY0OcgtJWI
DrMp3IaLPKKUMPvkKCFTkY3F9PxFpIYDY67gfkprJCBSYqh7ORK3ZLer7zLN5cBRZia0E2KPJUT6
CyjcCV1xQxAAQysfDO2qRMISA+0zmKGesIbZCwuWU2y96NHKL5yllWbsW9QWmBMiUphrA8eGiTa3
BQMrFtZNk2JtjS4AB6fB8qyMaRwJXeYLYs+lumLzITK40qMLzr8xPHf9tstvsbiJyWxdG20EHAbp
tp5cfVV7NSqYkrTWN12L99gY/mpNQTucjxgt5O4yLcwEyP52OImnIra0ldXmbl5rEnSw2U1jFIGE
3MLIpTGctOpXCLMtSxOmcUPVrJUMeersS4ltCUJitxL5HqNKw1MNHS4iniLUrvkwMUXgFGvT7pGw
AN3oFW7dGSIIMAc+rLNx63u8s5ohfkWdgghLTZGGnccmMXZZ9dGMZc8cg1B3S2j2CglwrBuB3prU
WAmFcdjG+a6Y/Ls8hl95UL3JGr4cv5QAbAielFg8QaFDiixD/d76CwV9MxX5RC9YQpVhsSymy7uM
qKlVUzudmT2S8eeSabtpk/53rozUSUO8aLI5/o5ByYIlYZGPfkYeIXsTGSDVlPeNNVjgDAP8uKWB
JIXVvC65FqDzEeSpBZSFzFOdcTqvUDycKpz2AsUkypG+vZszVVWKUQV5JtGOIFYsdnSs91PjkyXU
hr9RUc5+fyR9OyjJYCAixPxKZwq/Di8NMrUgU9d+lHpArwaFhuUHAf5YH4HYNvGdXDk2AxgIN/qA
Je4TaRX9ECEwkA04FdDVheVZQ+ynpCjG4uM4XSwZcGBILI70TxU3LctjGdpEmfmbRCwRa0PbjTKD
NB3qicK6olw81aMLnVNJvutF/TOU7hKAaIvxRWDu1Xo5ahCL+0SUMMEmcMOs43KjyG9LS8cYm2M5
1L6GnJ24ifD8qAnKW8XFn6P1InWIK6EUP8UiRaNV627Wm+hMeuGbMRku4oYEHuIcarg4Ht4tpIaR
2fy2nnZipVTKzNlIVGWKu8UnVwxbiXOiQCFbqc84+RDiO1wMzC3VygXFoVVQipFlMzrS9Y+wfBBb
POkPUJrxDNSBjNCSwmMko5Es821DBMzMYSs2t5gRlRGHXo2h3wnQlZtmAfQnUI4ijim/KLDNNpDy
37ARRuFHFf1V8WXUdwM9cYXHw/jg1vDiNPQWV1TSo5UJa1sot/X4jNEWjojEe/kwMDxV2g9iGVYk
1NT6dfFPBpEn4THt1y7u+ns2nvP5kpQ/jIMbhZkRdm6RJEoZuvGxJkIw+GNVq2vDuUZqxtpE35uj
hGav/TQS5d801C+rEFEvT54e/6YzHBH+C6TLPKqe0UDgIcnzuQ3NvrNn7vB2eFeL27gU5otgOMYt
G9JeFb51w5ILDEM/zk1EFmcHEUcS2IiK45zcdOFH5I8ttiFG7vzuyW7mM5TnmEusBz9PuIcXoukC
sY7JguxIBP5A9zRM84Q9G2VnN+MR1W6otPYIDKQCXqtdKetOMdnn6T2B4dsuM0CViWIovLWMmCvs
ebD+LFga6NwF8QcrWypB2yG5feZAHJZJnooPC81Ne8MMnwMBH6d/YfKQCULN7skcYSPTbFl+1OwA
iIDHHyGca1z9JGNnP3H66q23QHqocm0D2/Q1OFiTN1e71EDgwgQ4mDHi9MKpWj4jwUuHX73+VDUu
+4uwhFmZsOaUdexWFVvp+AfWCiW2sas2dfOMOxzswjfZqs4ciisM5j4RRfKvCly3e+XwOomF7zlK
ROSuKmI3sobReZOi7Kbkwij1vWOfbzLdBAesJ/uIZb3e9zmgNQmKAIkcRBGh3sWqMnWPoXDBw2zw
/DYpU+EtNpdKNHZI/Fvz4ccngYaSBZUY8xX7TAL4QuW0cnNRQFgIVQ1wFUprNEoRGausUTCNCggo
oq8C35GI76HVPabFc/Fp4qWEZVixGdyZ/jYjqIUg0JrNry0HjoBfx7IlNOHZERKJixPbQNmQMc7G
9BnMW0B0JBgkscc/CPgwEFsbU+DohQt9sVLcJRcsdVk0w+ZCrd36O6vaVtk/ifYJMWX6QRLVmB0N
woiSPeu/KXCrZJtw+9deTLbJyJ5FMb5nmAjtIWhuQf9r+7nX6dHdD3bD8GIIr1cXhapN480DGjy6
mJUYXuM3FfisxqtEQGHxCusteVnqvuSbWpYwErP2iGus5Cmd660JH0+Aumi9qUi2cn7HHg8iWbSF
suX8nkCcS7hMFGIHuEeYCafo4DsuU5Ct4ggOnt88QyFfnhKJV2cf8nHL5bsh/zXNTV5mzU5O/SP/
HwYgXBUhOK9cgG9sI1jeAL8vit3SZaLToj+ZfTzoXjVtA+MxjbeJMI9Ya767fY1NApNfBPQy4KYj
WwlMqwDlPOh+B7O4SpF8qIb/mDqv5baBLYt+EaoaaDTCq5iDSCrLekFZDo2c89fPAn1n7rywLFuy
QALdfc4+O8CEqtTNppFCbeaNhy4mCsBa9+JZwxYQ8XvoMBumosS8YAM9c9Y/uUrpPwaVuRcTwvER
XfYbop7X8q32Nl53ylEHyOyiUIx33XoQbwKDFgc2NWEvoKPiqNpHo3tVEreoQ+sTvsq2Br89/FNh
sJ1y9z0HlQsuUNrDdp9DcIbbnxbRU8TvMp4LH2J1tCoEXTVMp3LnUq3DEw4mgZXAUj/SqVXHFpwH
sI1I+BKL5rbpeaI4EF+CnK2sA2yRBO1k1GjRR1t1DKV3DWF2WZ1OD7mTCKx+KwZxKaOGGao3tIne
wlIq0hSIg++SYb9I7dxg3oahOZA0bddbI1WUiWa7S1GGDxZHIXi/SGco93jz+cb34rqFbxJgawyx
hABvtvD9EJP9N2OrV5h7+NNWPP8pkv6Fk/otHNRHKSc+lbB53jGfR9RRPGnMHinJcQEoVvJi+w/h
3+wA1Rtq14c4O6Rr1Ku82Bsf9IfqAwRwfNFvfbamJJYYhvPbx9UWJHkwd6gZgnqLZsRItsjhfJMy
f9uDlJH+eR8/gMo5/gbzIpYAme9MaLnmI2Y/CAgkplGMiMc1Ylg4zISNkRWRxwT/rRkA4cUZlg9L
UYZ3FIw+CEpreOdhvE5NKB4P+kNuZxfsBdnGqfQP8GLKt2AxoN8gEqHga7hW76HeksIm/qyNekOy
K2J4f8fF5Vwiu8TS16yzv9XPGGfVcpPgaY/k4xDggTdtJmiHxBSR4fAw/t4yn9eEIb7Z7bb1dllt
nSrsAVbwuJg8QfrCTiU+N2C79k16D/LDuDhYFTorZOAMxtjQCEDEMF+khIk8WG+dtZ1fuycmKdUf
hNnYStQV7IWHmFEED+kDKLMPrr7uf5WvqiJAcoX9BXPJP1zQ0noE9L5LyZNeZQxxcLUdmXvwoXWr
5Chu8os4Nr6d4bj4McC+MTEdeUixccZtFLngCpIngoye5hs9Rb/DnAehS3Wsv02BR8MDMiw+Kkob
WvMYlVK2RsQyfrCbQfnDEHeVJTtsSKT/MGEdiHMevGB81HgspgW/oIGFG7Bq+y0ob2UvZCsPkx+9
d+fnxafV25TwvnFyKdf8mL8MFR/gcC3VGqgw7DJGfTh5uh8QKdW8dd7pXhXBij+jRxt56m9GmW21
QcLj0ownLErmVwyHOO2w7UyeKhiY3RbQtjo6PyhsGDFkPxHEH6KQQQ2g6BI8mYwPy6we6w7ysptn
9zP+ZIqCNcWPZVm8Vl82gDBichr6GAtX9AjYvVJiEE0Fv86lNOOWAfeD0P4uvrgDZvcXdv4SpBgh
l9tRalM4V8hf4Gr8gBQffiZ/5Id+w3ayfcmInHwoYcWxAyyVLRlL6+gYOxuaFVx+8c6qoLr3cAlW
hU9ZA6SyeAo09GG4j6PUC1ZAwGShLDfAodmNf3G4ME8IP7FwgHuM9xYer6uBX453P3zxjQmRkbuG
SxM4qIn6l+cISghZ9CsFIskzSrzFJxQFpoatuldrv8cTWAFDpvI3c1cW/DMnwsG3dygPi3JL0+2a
G2bqQ4xN8MOCv61456SBkMe7/D22a6xfn1VFE9itycMgzdXDTR4CLhHKFhm0G8Pel0D8yQa6jSi3
sBhqmO/y5xY0RhebxeXP2YX2gasjBX2Dc6+GmFFYe0n3QuacuyLCbeo3c3djrtD0G8THu0VaM67Q
WvOczfMlsCBw38zsE08AOIE22VLcGM6BXh5audf5OaF3asdfaAz+busUg2dgb47jWX4P2TFuX6L6
rfAn/E0Y6b3PqHO8rH0VhOquZvzrIFnCiJl0fGxUfZF33fdkYsgKpW+yw/VU2nzILQ8N46Nbo9Nt
D8GuZ9Tk+nhRMTccg28Yih2uXSbqm22eB/hJHZEWGNXVa78VQYaSONc5wnUIh6F6by5pmg0IAvSW
Th8k4ken/dGZ6NnDV91ji19CF0b4VR5ifXNL7IzRh8IbqagZ2/mFbBuwncWHapME53D4G0EPG9tD
YsIIBMJTE2GTbQ0GsutclxIM+n9aQDYdZQj83wMnmnF1C5iDSt1CIWjSZtcJygbVYiI/bfu+Y0UO
yM6wLSCz+pigNy/aYY23QARHsaMdS0tQk/CSR1eToAt89S1woMh/dxxWImhABmw0se0L8wWZmUcT
iBi2bNR3uceO0YaZAL7duIcGNLGdvoT8hTITUNyAgsiwwWtfhxqlHJyuQeMOljybXb8WdoFENu1/
tzlBn8HYfYYj2IS2yn3W9z/SBh6u1cGUUdEuA0tPDKAGe97XXkmPTwngsx5szI25rkX9Pxnxk6yR
2UW+/JlMEEUkIXeNkZ3DPry6kQTBDDGe6Yk5nHTxJAbnUkHbdApI8U0qFtkhp5f86qffHiVIFtcr
OWMhVof7EiFAUnLMFC16ndgx13Xb4DkxwDhpwrMhsye3GhuKuwHREBYX9dDix1CBMuTx3nNi1EEB
nsdZjPNuOOCvU8bXeQiudeF3pIdiERRP/keRlRyzFm4xGcOXhBoG5iQAX4Acvh0Is8L02JWAT2ll
HCvfZnClOtzEdIIm1qfOrJJYXG0nQ19hVhbNG45vyst/SDgqFFmHVLCdZ0iQ+nSCE87IulNMplFu
Zoc4RmIw1LX+4Y1UkxACRidIcGp18AIQUC1wHw9d2qNciOwwarRVdcbT0L1qh/XXtdDCkGa8V1WE
DahsvwNd/smj5NRU6rMT6XBsE/Cq2MwOM/r63JrwvRDe3oLiXg+EkJnOY2fLvfTTn3H1IacA5MVY
sCuyQbyK0ayGuQcoMDzES0hAbvFgu9bVMe0vBiTOtpYl2kKUzHHt8RGFdH+08XqjHUycq0jcqiCk
CArw+Ujn9AVu9KDMvUdSiO9x8Pks3cpvqk1iiCvxswH2clhZl4DNhurRATKwsvJilbtcj06NTw71
qhGS+Thlhx3ELODxA/3AlyZnzxcf6fKNxfI/FqCSaWDGGx8cCyLR9B3E+a+gCL7iyWnOTkZWWoQL
B5LJqR5KaF5UfA1eqSt3Hq/mFP3GBhcHpa6CiaX9nW9BOPEcs2FxQM3G/SYe2h/K9L+D0bnFxT5Z
8hFAD30qL1ZZOZS/OxJJEZZUWvawi9MPa1pahoZ2KGDgl9pPnulQzHXDzW+oM6wCJsWkl8MZ71uP
g6NoW/pGhC+ckexkUMO6ZFpC1l7bFtbcMpcpIxiwLSpuoeFd1GqJTRvKi9OIkcBkhHyeyygKLcWz
FIRbgwuAWhQmEKntdARc4jhiWiT1+prjKihx/QmYOYUHoXC8blPj92gpeh4HQxCNv6BO+d+6AGGX
9BmG5+WvoPGJr5DwGH0DCwS/fe1NAcJXM/WyARxkHjnk6oS7GKbqMMMU1fUy8CrwdRzSX+3orvTU
fvZT9mk1wYe27Pe3KvP/pOlQX4TtXs3G/4zcnNHsTAU0JD2z+GA7ld6jy7iIKDyIi0B++7gIfpNm
8pVXsHLJIbU7GluL8DsHIoOoypzhKZ6lUf6ZqZLEOcZWuRnys8541Pn8FHXHYnR3A2OwGgxfDLpa
J8vbzRxCTOzIPrUJVf/EZDY2sPYv3RfHro9BvxodKsguE+NWFUdt17TVJqVOTQ9WpP7vAGNx1yuP
4d8gt6zNbON+UFGhZrnCxkUBrEMncKNzhvT1AU5/MOIcELVYFeQec09PFVtVFtSEGOoHkfer89F8
HEzGU2x+MNo8v/lrFIGmoBxnPJcJoZD4aHhFhSOIV+3SrnjMaThFBIsNW8vZegvt6jx2+mdMhFtv
05d6UI8wZ4YG6VSfsqYlZF/78qd8Xcr+b9XDX9ZnkbN/lOkfDDozg969NtGdWhKxUJylW9uk8NbO
/DRqEK6hpeOW3c/Rspgulzm5rQRNRRgU6mgoVrAm1CEBTofyOD7c7GhNWi+lbfcbQHzvJ/XPYdgH
dvwelVaH+wO8Isdu4DxrgVM9XIJQQIxMMgjy6BR3KaMls+VwatRn72u9ZnciUIdxGcq7CSONxYYt
fFFtgHmGqigHmWAqgT4nQJiUmySRKlxumpYSVzQhWLpxLCfzb0SJ6pgtisHYuZQZc1PDxiYxstmj
Bg5ychXxyLBJhKYl8AxzRW1iE3DhQfcLP4TCgrno8WAwMKCUGSh53RDmPNvpJ3cHR99gwgCKY1MM
b3E8/0ir+dkbhr8mqVjZkJ270IbOwaZn1xy52kx/+FlRPgUBHM/ZdnHwmOf1QM3vWuNbnBnbzmF0
mdr0La6W6tFRbOE+C4gTLlhsVFF42BaQIJIvL/PGB1PBUqrYKkcGNGshYP2NOjv5OQqbRMzqZfnK
9nvaqLIYj01u13iGahB92ADTzAHuSsTZZYNtmBE4v0P0XkYvs1UpgmGn/W5J/eQFP7oiHuRVl82u
cDvzdRjq9NqJ9qWP1GiSKxw2V6+fxLNnwu9KUYKufOXveycaf6gmee+0V/yN1O+6MnduxiPVF17w
lLPT7trIFisD1v7Umv5jbGTe0pE6+OCxaTA+/N8Xp7cfy4St3PIzBvp2gdGgSr97f/FWbn393XiL
g/i1EjR/vjKD5yxEKzeoKv7Z40JbjeH0QZD0o9mAfDoVA0tXCJiERWn6RyuK3iq/v1K+FKfK9r1r
XhM4zFpm4uE6PJrmLA+6pZ3qUxJEwlGi0KKmssoI2QczkzZPcMyUln7SwoFI0ZcYNpZ6Wuro25j5
HMYZZhfar9MnJ0OvFc1ke6q8/7aAuZrSD97KBjndpEoHqoIBolcMM6Hd0KDMkFZjuYDZcExMWJkO
bJK32PenT7gDkMNIeTPn5yjhCFbeMN6iySTJrJPOCVqUfYlaCxBySjWSGxUytw9IWqImZqZivTVB
7z6nkfsnqN1o3zp4bed9CxrR9uI7dZzg2QgRU4PnQhqkAnu63ztCom55GUjQUffP1E64INmZBO6m
AYvb0drNGWd5FSn/qqLXoskxxxsTkT3N+Wi8mR4m3Zljbdokw0YCFsqJkK1raM/1uRynBqYSArGh
NY33mQ2KiWydn11Z4KoeeURlEGoqmmpadbUeN0ZJ6s/gFEC93ZIxUBp9uvOqklSrFBF0FwTk3CT5
cZyzVwD/9L2ok3GJUac9DY3sMhWvrCj3MXZb97FNZ0BqWqe65xgsg1lDXuLFFcu8M0nSrenWxYU6
DiCNbROWgvj2YNgH0E2OfhkxzBZkwHLZydaZmE43ECOnwa6JCWci5aHVklSEo8CUrFzpLqpfZEA7
XNrP9y9aj9zzpHF/I3QkDXqCqugNwDbx+5AO06czxKvGM9XJC3tusWMFzbbhgD82oKj324NVlAX4
WfTJfoo9sS5ZZed0+rJ6x3pTXfsuG7nJBJMg4ZNs34XVc7YzqopqM4xbDgxStq3SgTMUaZMAmzG4
5IpHStX5sTEQJicdBZLXB6NPejNu00WsTlPDx02EqDSc+GrVQ3zVddEiWVueOTk2xcYcslOGLljO
nY/VRPfs+MVfeAkckUEG6bsap/AjS8SNSe/0lEcukIrhe2+LHK8fW5Pa2rjc72pk9tDYjei1NzrS
g7re2xozk+0G0tK5nuDxtPmB0uNnOeXz29wSDJBAPdP56H8W/jfla//W5eNpUCrehP0YnAZoe30d
phsbR3iwZAV6tTwoIXiFOZlZsQrBcXQDw7+0zMcaskbWWP4umPlg4sqHQeDiqh6W/Xc7VNkvN1Qf
2rfgnY0xglSknsQ1U90MzXUKqUvUSC/Ul+68h7jj72wR5zz3WtTn0U4//BH9RZNbw4pWxtmiryme
Y0CwIW1fPcsuXyoLaaYdeuMt722aYlExsXfjjGyM1J/ZeuBNS2e8ZS1oPVKQ9hERl7V2jS7dWylw
kBykCxvOJGnHts71WKuXafkNUz0yWbAtDGkahhHLS0uRtW+U8WG6VkOWVcuUe/lTYE2XJtE5iKOG
uiwxUiss8iDm0cOUjtd15QElD3VYnVOqJ48tZz/kHg5gfUYJCyUm9RW1yDS+allVGx966jY2YC50
DVuItsXT4neY5hJh3/LSKpK5esmEPUIAeHUMfls1+ATf0H7LISzfjDEpN0rWuw7H6PMkTGJ64di5
Tk7UehLNh9rh4gZYHy9ViO/MIPM/Q/BXsBM+M7pNTx6Mj4dEooZuZP0T5fzKzxRe4V0oL948NRgt
1K+VV2Kb5TTGj9TXjHrd8dZP9c94kjUsUELDY1eDNsYKODpUc75tCsgGaVgWWC0E7UrNbr43rJ7O
ygV2qs1aHeqIIJ45IHWiqsv4xikonrj+d6ubTEbvXbQraYGf6C5IghtySYsaWTtp0eQbyp72KTHg
gHYpbNEoIkIxbSm4EnLHnNi8zliqPiUZVbvZRtXeq7GLkTGs3i4LNBkXon9E3RKc6gryoms68Xbw
W/cWlEWzMyjjH/q5InNnCjMCIucM5VUt8W5tiS6NNfqpzM2Cy/0l6ZB3yQ5Cc1aT83dfC2kJ1DxT
nio/ON2/y7Ab/G2AYSoLK8zZBAc1pdE831/QtVjMRBYVLjB7KKy3uFr4FEIRKQuPzeiKd1VTvGk3
LA6xEzIcihKml4LKzbJhwNu6M/GLjCGxxRh4TKqhbQ0JvXDmcqs8Lq63xgYN4fgSl950VlZ+FHk1
PCU1wGZVtM9BLouDGcL6SVqf47yDI9qVGxwNGjIdo/CgZWp+CwcqlI7epePutfIVrLuk2zt9PB60
092qloCmzq9/mnMGn6s7YKscHOSIeYOO/hiepQ+lKNEywh65hX6K9GXmfWau9zn1j15k1pheKfvf
izfmTzJtcR0Tkb2jJfwxuKDnDrnsPxqUTZZpTN/zRPKlUmpVu738kIsB3FyUwzmr/fq9x8EUI6Re
tNlRWaho3OVFD9lbGHl48A61f3QxDTje/yRa4aO7KdP9FOBGrTt4i2CD/17ysUaQmqThX8+35osn
TojA9qYvvuTYoSrF/pEVGxmnJWMEYqNDLggv9TQ4Z5A3YP9hgSXSGcPL/9tUKIHJEEsdOuG8Xxxl
DDwGR1Mc/x0mHu5SGOTts2CG6+QFdXxydcLYRgNiYbdAYxZbvTxZgS1PeGzK0/1LncbRrrZSsJG8
PKvlRaRRCnYXQagMs26Ag+M+9mWB4mlp+AKhPCTnoDTK671zDJ+QMHmBLszBUBhOoDHuBhsZG95p
aTETySLK8YxWYiTYwkdS42oP+kzdITIm/qBnu94YuGW6jgKpzw33ycajfPkCfKd9Dvu+2Ve6j1el
PR5K323P9+KzErMDOw/eEst5geMzgiKXUrjo+XDL9jkyXQKwgJ/coMHIbS4waRixjugKJ/4ovBS2
AXXyDuS8LeELOgLns1KjO7t/aWC8feib7Fq2XCSelNQUy12jp/z/L//+DvWd01bw1ieB/8yATWMz
pvt5RlhnD+38cC+bZvqDRzY3qldGPh2WGLhd41GTSdz/oIhabxL4i0si7d7Pm4PiWH4rxmFRMahT
YXQ3DSdt12al8+5mcjylJFedtYvSoscxU6Q+bzmdcGZOULz1XXT0Ok0VXAyg1XGU4zoYRL/58fIh
8eCbZq7ggEkaNqYpxOwfJ9sHI8VUf5T9vq3q5pp4WD6ndniJQ0L3SFARx0JBAPTb52qecNYNrJox
dl3frCq1safH4JgvAnYCiiLjq8qLZj+LjmcQ+tqPwk3Oc1Vu4zbIkP3k8i1SRLA6lvcEARYkPmSW
0ytcZ8LWI3gpX9ym5OzvS8NDsG0hUxUyHV+Ew4DQdWJMxTQyMhUP9nVIUY3o9ur4KWeYl3LkSzz5
2sTpXiOn2xm5Z92GDlqF2dfl7t/OY/Y8dUh/2jB8TLQwVm7VRvs+M5loGaApqqqNx2AwjUfDHYLD
lNa/2oYuxaeOeO0mAHjb9NKzpQwLcaJiHxLUG0moj3aE/XBwdJMpfrpXnIXEuhJkx0QlRPs8cufu
J7YrZbNN+xFVfuktxvW8pa1l9s8gQQxTgozufJFQqQmFggUOuJmrALq7aLTem0qdoqSAM1inRDTC
/oxT1zzns8RgMLVJ5hvIVSuXLzn3pkd/lm9BTR5N1+GnlC6e0crJBjKIHH8dJn2GR0GnoHULHD9a
O8swVcaygZwEpp3mnCCNsBneidFPC7xEx2+nYcjaTovZw1Lxy3YWWCynv61c6quooVffb3ws2l+5
UFfLboyTiEJqbAd61rBwyJGumfiMJkmF/t4p+AjGaRHv3d+waicUTsvW2v/f/moF8rMXAdySihK/
kJiizrpZtCIeJiyheYpMfekqDJHu9YC7OPS44OTrNorMs5dO6Mh9ZptOL2LS/up62BpRdBNlR0CI
s4+mpsAwgl6kqvK/sPn03qD2AiNJ7J3WWcbdC83inDfjZiow+8jn+u9/a8EukRSEbfce+5g65yCD
58Ck6UqtSq7t1kL62rlMVQuKiWC2A4LKRbbxHUx7rLYnIzXENCmqNS01Hdau4XE+jrbnrRUqAjdR
SHHtdOupFqFGzMwhtHtcHrHIRcgkul2UzFd6zO5mpogQiozbEEIeIJlSEbFsGcdwCr/wKoU+mkX1
U1ylF38kjCriAF53I/7f2aLObMaLbbL4xjxtvyRT9B5pPzW2+YqsPH2KEaoshqKBXyMm72oc42ty
6edpk9mBQ/CGqUkYUkw2sQnuwFyeMGf7GdJ8ekFVY+HfIgRN/QHHLnippq/lW4l9NDVV5O8KkxAP
BRyLbptwFrAxFZnUGUXggGdnFiuisKfxZlBwx5lioUdUJA/SzIE/bUn0k0WVeoctTIZHXmE+Zq6E
Lcq452B7i8t7E1onO7HNU9daaI/KKiFWfhbL6U/PELZvcxBeVYKu4N9PgUp8jkme35qKf5vZUllq
XeXk+wpNLkonLtv0INTqTtkXIMpVYkKAHIAuV//au7KD33df8DPqhSMw0CFq2EGVHTnrf499I8e1
nHp1TKBw/2uo8SOh+Yyzw/1MaflgNsXiNWg/6BEtT2lFw62OYINZUf8ZZ43iwMLybgpNXKWtpyb1
SDYBGaQVH+EWp+1I6gqm4c7S+IciwXOLSRKNF6EhOp/cQ8fx6Nq2uvhhE95cqA6dEaSXcXKLi2lo
Ze9hfZZHvPvHR8cgaelfiVvPyUek67d/yxnjArxqGmJk+9Imr85y32Byk6LIUf3vWDexIh5j0e8M
yyAyNXUz7Apce2uCmREZWzdHYJMzXPVi33QUuve2fOzf5hSPxLF/4kSrnyK6kUdzCo52Q9jalNk/
SKoLsYcdWCN1ox5TBZsz7bFL0DZrXEf1wR1m5jImOkeNS4G1HEGe1RNoSqxC2vMoeUVyHFhvDLsD
eaElFOzIjXXU0Wx/qBzQ2J8OZZ5mGHca5tnsIrRTeH1isAKJD/oBdBx+GEwB0JnuuG/T9nRvLows
OP87l5yAkh4x4mas+u55KiGe3r+3scePqY8BLJzBexoYRN7P5fuL38M8lhN26X7qvv+3BrEmm/nP
rBCStrY464DdI/Bwv/23u88FROE+DydC+NiJQsf8DMOuf3HS5Pbv1lnD7l61/rd+nW3RbdSoivqs
mOCOdifO3fKf31/qwaF3XaIpHScZz3C4qOo8CJZzWFbb+99hjSP3YZTeEvblK8hHvYlbJrV3KEJ2
HsJHQIeFHcXF+YI5uT0yI5BTZR0yl/rDKF2xs6MIlUBXXOs8yp6sQifPuoWAS6/spX3+LhzKyzBr
W+xje4pph0kxABH2mOIjr2CUu12OGs+QXntwJwY2WFnhgojjxZSRtTpqffpXZMcVdqUTj2ytjFej
mJ2jKKr0nU3fW2WjJru5spiV1MraB5oZazPbP4JeoHjPq0BgOpElByfpGLxW7WNcMWBIp1qesxL2
hM/oaJOY1XOou++Uadt1sBB4NI6ZfTUNdjg107ZsImW6ENUhVv7io+N/5QgtGIHSC90BRopEkhSh
1J2qojnfO/sOFs+9yGGqMmwIMdE7EzHAfgbbWfGYsl9miQFgo6m8HdVfKkDgnSoMojyXL4Ulb6qP
p4tWXQ+vTeK8HDWSAA6VHXTe+LuxQJzrSalOrRFfjQjkpNKF/5h7pvXsiOqltLyBSTHFO/BPCpYt
hkuDV3nExnbWQ/4c4ZD1HGKaXM+hPBei18RCNxisLJOCpkICGy2UFtsO3YeoGh08RCjy67kFAVoX
FXkVbegwNcEwjRiq8uf9CadyHbEVUBjapZC+skXMtCycsP+jS8N+MUoNq1lFHkRdH3ZlxwhwfT/O
Z6fDSCpGflSUPkyRRRtsZ4GzuT+XlvL/MvpGRlzUwb5WaEALIkSvVuCcHLywMH+uIZ97cI9duzHx
g8vl2Zgw0rMrn6mfrXpCDSmLcjXrw30921MNFXOJBg3TND0orGrmWOfHGP35OZzgyJQedVCBLObQ
wX317TI8/UOlTXeqt4WJtlmlI6N4O/yKS5m+Wxp2kqoh+Vs+XJ876hpAvrMmvWTJeEuqGOwfdh7/
yLCC5DDJfJ2SD08ybXUrMOjxU1E/rnILvWOr1UZOnX0xdPHLqqaKo4CPBvO065yrageruN6Z9OOn
S2L3/gUwhmZB36RQ07ON3oBR+KJKYkS9KhXiLvu+iebDnGyMAT94IOrxpppfoSHzfTuZME4NKG41
MkvC/KD5ttV0zUC80NXZNLymsD2i4a2EyILsi2Y+e/YM8SNJRmOrMrc+zliux24YPDqtOuhKZq95
A6Mr6F6Yqj7nkqgVVipefkjtn4X28WcOjf4xrPvhwjT4GUnHRFzY8ruyQLQQm4W3K5MA8bUYoYel
sG2zIaAwnOMsxmgNCvS8ADrdgu/c/+RZULViy7npEXI2rTLqmt5C8aJrS26KEbLY7JE/QRvO0AF8
mnOXLc6V2V4kub8eRkQ3zdJetfFIvgAwCbTeaikIjaUgnFveEoE244A3tFhwKbCK4eH+jSp101sa
KaKCjC+3r1kzA9CQRmv2nwOsLlkQQwXKYRchcdOBg9AS0n65iroK9wcFZmmXzOxKks6jKrwCosIF
zqLpZgsXP6Oi5dQEZ0YWKwgQ9mxY0r6gy7fEppeVQpJG12EVHiq4fzctL7ytNUGNCoVvnaOpXgC7
Vzu0mqtSJDpaOu3XlfEYUsr8Tb3iO2gpLCg4vd3YZWRC2z7So4YUqmbID75w8GXm8h50XzBxBBzd
DLZfo4/q2agF2YwirE7lkJgYSlXhZbBZNTFbj9XSvrr51iIZ93FOPQQJk5+sMWFTLwHyLSZuD5Pn
/vbQ/lBfCTyCWMQ74YbtkYkYDj+6IvfXJ3X6XmDEwZSdZf6fD1a0gfhjLz4AYW6eevYVOhkIs0wa
u4PRN+/GkM3fRpzVz1UhYVssDVHmxeLY+NuiV8sYWcElWmgjhp372AcEWMqTqVBNw3jxq/HQAx/g
ZE76iQc8s6YSL/BQ69R7mlDM1z59oGuXZIKD4m+cgHRVJiz9zisBHNwag5+ij6vnKQpe+pEEumhk
XuER2p2nfQ3Ejdjbr7I9mvrxhsq+vHRB3r8MSu6c0TL35nLqQWLuDo2rjrHLTQdAk7dy6BgEWVT9
shvWKro7+r/1deXvckxMyIDDSh4WwUPWFdEBbWDFeNYiYAOb8iKPoquLfr0sao9eE0yndonb5oAM
Dp7+ydbbbu7/VdNBInMjYianWsQX3ghy0OLLmnvQroRfnHNiHyNLercmKntyvdxPkN70rWayYqg4
XnfhQLeAGyClK/x5DzrkfRQyujBZwiLs9kZMjIWoPazObQK3UCkZ2lCnKrWKy+QQUJFjyyv7rH24
f6SSR4+JuPO3qk2T3p2BWEZ0Ht0Z3nPkxzaPfovJFNMhdHJZXJ4wfPxhGiDfXiXGMykU7KeS3rgk
RjwvHfAy0tNknqH1t9OjCKEgmjmyPh1381s3dcRSDPYpULZzNR3/OYccR/pyY11yB2/O+zUVeYsj
pUcHQOchH90Uecu8NKtyMfAfCxf7DlmbZ0nysK/S+USWAhzXBidII9k0EXRRRbX70eLWSNalOqay
sfdG6fC2inoktZ3sycrDjGXdZXaz8l2jxavTyh9kkul9jBfJPhwWhfEyM9WtTHatplG0Gre6pfM/
dOyOibmBGvZieEmc/nnqwo7gUKDT0/KlidJqLiTyvnGErdUtfp912eGuiZ+GU3KsqKF7r4CzFwKJ
f4B5xrlsYtM1ZXibZDzTx6qBOetbIjhUBjjL0toMAwZp/dwX8PtJTWNJW2951TLz79WJ40wS22AZ
B9tCS91ZjPEESCZ6BM1mQj8hpbiURkTO4jKlKCn2kcYWDQb5cOoHoHpYCMFjH0AYJ8bRxol5gOyG
n5lTSHtfLCfdiBGqYLJ06qW2TspxGxTa2EUn7QQbtpvNPed3d22oLt4tl42tVZDSnS4MLw5a2ZGy
eq0Enp5JWrDPwBU2499lpZD1kJG2o/YpiPZu0h3BU5xdjUfcCcTRnVnPAAQh9HA7SLJjXhvHPvay
W7/QVHLD/mXMkpZSzB+eZaT7HMknm0JALJeHFczoJc9o38mW9fgmc4nEjNvsNiXW/zB2br1xK+kV
/SsHfk5NeCcryJkH9b1bLbXusl8I2ZZ5vxbJIvnrs9g+SWYSIMhgcADDsqRms1lV+9t77b3O6vy9
6d1d63sRCULxQtATe3lASa+eu1ueGyjp8XcwCQgK7DXZPmDnC6nBSSvyXY15BJbVnSZgxOvIwbU5
dfajX4XBrizAgc+Ac7Oy/pYE4j5EIUMwS59KM4i/+5RdOIZeO9lMSQIDQ5zmPxd7yq51Q+rRxPhE
1ss4+nb9KAtc9Ub14gUJNG3pqb0P3H89lm69TyhFpKMSx/syQ4h8y/ge4scgCxc26GDsiUWj91mM
2RvSFyPj5WHaVGO895ZRRleMx7KQBtsMIChx43JOcWW0k3ElCMZT72UPp9LhzN2hwLUjn5/wUS3z
TVWZrKGGRaE4b860vE1pavyKl7nc9T+N1e0dGkmarG2+JrgmQbCTdZlNBy3LGh3efcsmggFe1mOL
FrgOq0HPgHkazW95IJA8onZ6d6cY2G/gN6vrbVXXpXGHWwI1lJc6Nf6z4PN+h9XqOLtYgoKigWZB
dPZkL8NRmp31kU0xYzv/bnCLdTf0Gh1uOA5DEN8aQ/3Vm2NgV7r2N7aBMNp1jbchw6bO183dABP6
0lP55YAafqrASO9Hdh7bZGqc83VJcegU3UZ+iG+itj64RJsGm0DfjOaT6WHR1pxhcfsKmubJjG/U
nFF6A8T9tvXGEBtGBtkcEzXjLUW9go25qM2H6dsg6Z1SKacPJfx9X5XmsTO8Cwy1+Gxr7GXXC1Ap
038qJhb3IBq3IfrbO575ylX3vk+g5nrSc7AY3cq87Zicsr+x9KsT2vXeK5LuaI0Bsi/7akGh+LrA
NrDqRKeOoSLI51YbbUn1LXKZZfKQAa+X28E5KnS/c3HNuyJE6bvu9KZ4XDnIUOty0ezRxWmDWfSB
PGnBSywzejP/1PxiLZ9oornXi6K15tHaVpM+9lb8YMzxThuWARcvpEY6qU6/RYqZPEwwCojmqGKG
E6uvWkavxvSjbdOv5uiBeVrODjzKw2ORU6GGOIVdZJ7cnS1+agN6+kjf7hyw+SnR/jkc++3O7iB8
1Xn9oPMM8guGA6YrMe7yxUGQjnN0AsyKgrsYA0WismennN9iQXgU/0RLvl9z7NcW55vrw7U/S7Li
OC2BdIWN/SZnJAnu0IUQqRj3nkzpG3g/9yIPiw9MfJhCB8R0r/qos2SDMuvfyKa5b8eyflvcIaYv
nfP1/Wsh5fo29cKzN7o7Z340pOLpyALN8ZBHSC+MbeDP4UVlpv+IAsi37XS1q1yi5bjC5pNGLd1l
MziXRtbgKVrySipPgJ3OmGedGKPn9RIaJvt3pGdEzTxs0EKJTmFMBaDNQ0M4GYwXiZvA9ouRqQR9
Wvk0Qw/tZ3nxo4LRUAUdZegs2HFBtZn8sD7ksYDdCwhyd91XZ0EEVGQi5STssDx6849I2Nnvg17W
NOvJscRz7AALtQYz2DX+8Fg0VXAfJx5ttwVkmfR7Wwb6LBvC53OLZwzBh10avmgoslOxjaKE9Hsf
qFNcsyerUHEuDVaywTDjZ8tiR4dp6By7lbPHwIWLPzdoZ2t4vgQO9QYtrs1HmPXjrYqG79CG9Qqi
6nxKh1ScbOPQ25beMswyyHZwURYVUIxdfqEnjp9MLM7p18mywA49x/Eq1vkuWTwfmrTS3Kfj98B7
Z1MUPE9+xJsQuvdJyOzJMES7r/XA+4qOQC8oXLqy8okdLZ93zBmUmlEKE7oZBUMRvgO3D3beDFWv
18a0DYPCxA36bPU58nFmZeRuwTcgAgResK44dINjZcOL/EPo4nqIjQLCyZ5ZyfvSNykGt9GtIu7u
qJCMLBbnegxk8qRbpDBUWwb9ZkR9gRu1r0lazXuhaezBsXYapyY8JXG/S53qOGAdcvaLhVFZ3OPD
PMt7Y6z0bZ/pbb8MKNyoazeRiSNeNma3r0R2cTIygddPi1MPF23q8WTRdrs1tAEgzyFsEKfjViFF
F6u3qCD+7Hb5+BB5eYdVDmB03hjHWlffTR3l9wlUyaXU93pH9xSyntySGW8LR7rCxbH3q+WqKQ0R
edlVIYIslJ7u0MSRfu5VEa1bNXzzeQKsy2x8LRMoopMlinXepQuU1WuP11v5upBFVl5vB04Q18Ui
QwXMr+IUmcrXXARf51nzhti4xF5zRsHLpsUYcNsyT6ByZ1krqyCdb21rOpn1LF9rOi6xjm3biazS
Msm8CmSoi29XsXGWsbsu3JIweZgSko7NeoMgxBN3MHGXUsOzL0kbbLJs8FZ1zIP2OhQqM8xNwVhY
uzGVKf0Ngm8cI1mrHgqR18HZF5bmIF1Y3MbV9E0i35C1216PLmKqq1XXsO+8PtI5sfj3ju8/dj5F
UiKYVqnR3vn4Xw6gftpbelPgrDAxaOCeuaCTXjgvYuRbDlSq46aUuh9P17db2Va+hn/nPomfae5i
2S1hg5seWgP8/61vqHBveWSn8pQmFba+nM8kRNjOCsQ6TyS1F273zaRhbR2MubcOrV6eDPubPXu0
RoekunKkiqOcCFQ5FlkzVxk0tDHuWJO9zrCMLXqEAetHpjjjJwo2bzPs1k3ug7Qvkn212P6ElByu
/YSaDxvI3YQQyEhjKE+i6tqbPvY4I5fy9zHVDXzrgpxBACdi803YOaRiwhcYEvcMfgVsAyzL6Mej
AaU7qLNLnbT8Nn7VHfhcTivHjZ5Y/pplE5GcOnf+0DZA4rkS9cM0xtGdXWG7/i17lH0LLljo5mnS
VbmN8Vi92uj+qVkzVYzj5NYZ0vPvAU3mkBgVdLmlRjAe49AM4VEEqMau3dxxyzVPqjWXESt5uOWd
Mo1E32Mhok4w6tTtEE6/Kk1tw0QI/1GOxotbzMbb7Akm8ZjRh34xMubhh8vGbhi94VwPgXtOMroK
tIkDRrjmXU4DgB6ee9yd7/NABcqIWevman7hnXiWYPH44S460gi/yjLNl6BHcmDkRnhP4u5LE7eA
TSNpZ7HrOwnrN5sMlLZlBWbCt5N5qu+1Kib8sGP4jHiAg13T2Mxpo7gqf65JFj7p5e/NBHNFec7u
DAxFT5rPA4WE9bt28DKRFmCz4VvLVthuu8cCjLCVEXBLS/zlvRIuSAOZkly2Qf+jtm8zh2hxPvnd
saqJ5F+XTByGQGb9GECGYUDQoxQkBMuZ2G+cpHoWi4zIvIuFIYnqea+7ERh7IF8Tod8xMm9wBdCF
NM7BKbx+VVM1DoscGxwKE57iQL9EEdABiB7uU5rkK3ArjI/6nNiur8bDWIqv9jAwL2cDgrmEFzTi
ituXigQqc3CSEB7m9YYupmpuGnDxhnEIxpTpHuoKLu7svlYE4vPZf6oJ6rTjOD1OZnMbZfRluj3u
rbrT9va6Cy7pNK+xhlJzhyozVx9xFB+tyAHzkBQAXvtgOLKHyTnAHgSe6Wm5qzsYCEAUmsVwpVLr
zoiUd2gclC/Px/JxXdW63LsTOrpLGNHCHy4wTC/7qjaKmbNoe7NMNO5LxQYaO7JcC/Er9yhOSuSs
QKJpCFpeeBxy/Dq24XyvGjc/lB2OaTs1ove66JEoQKsJV742TjwfQ5AvAJ6pIrkaJ+EUp2sOlT/z
YKFzoQY/l7b4pRnyesryoOrBgH5Q1ly9Vb3IjrFSL60kHpnNlv3W1wG+/bEjaWjYIGeWbep123B9
PgrJQHmu4mLjxoF4zZSNkm/Fu98fbruCpoH6fyZTQp41NID8LJOdxmbzJyMIj6y32T5wsPhdjzoU
jRHOKgITOz2vL7cAwGHSlEFC3KyALVv2fraeQkoor0c/0yo+Wl7DocQhVPLxNLNsWhtj0nyV+GVv
zgg21SOmckxJLlHX39uGKhd0lqbaekzN7tC2xMGhn01HPpXbORid25Kd2fZ6s7WtT2XHgE9spkdL
m3CioBjdd1WWYqphHbIiPW/nZTpeJd7P69XxWuTlHMvMo6OXak6XTeDVH4u0U/9WgjzMtnjsqdS5
Pq9VSsPrb8W7kgmDC7ezX3Cxq5uUrkYkF/NORcI/YMcbEBjJTZHJW84suOwK0tQJGlSg5dZooBZ4
Vp7djmPp7C04evfYgacNNKvklNWXVsTuYxYzRfe74M60OtiP/o+2tKhyGiEwFy14Eu2RBk5ksA4m
j47JontIGDvsr5NYDGuHtnmQYryAeZu+tUnzCnfqlh1X/dWqa7yZmYttuyk4qcGUad0sfCFzyHif
knj0Q5JY2u+PaipL9phVC7SUsYOku7SY3eI9JDNmRPltJ3HhNINPTIIs5bbu6+kbQfl2wEAdZsgf
KfnAnZ4H8RClyJeAz1Tvik1thwFTT9pD5gKwZ2+2zkW3A3m9umEUxS4qeqifJWXZJ3CRzs3gSa5p
syRi6ic7moofdk80FmPLEo2mTIoHaXq83gozHPuTZzOaN+cxvx+RCygoSG4bBfnp9/2u51gcUSRp
WQiLYeuhIf21VOP0LFYzb2sDB45A33XrwPpdYIex8QDVjJRbjz0R5h0mD5D2zjPgjKMR9diqkzok
YgH69DoUQXysDnFqrLt4IIZreO/enGePtXTTR7ozHhYNvZiSCv5iEx66IOY6lCYdNPbwFkF0nIr4
EqYPIiqS+34m0ZdnUNwTp9vPdW2vAhs7jfTj4YmEiGIARUItN9lzX+/y3483BsA4mLHMsIg8E8Ye
LiIeDzpz0geVtBubosD7638SHJWdT5ukQhrfFGKMtx1+3O04d/0x8OvqoCuaVSTpI0yT0+31nFE1
4b6sRHNmWsaZy5jYpReRc3Ba5oaDGuIXk249E4PLYFsVmhU7Ntei375qOpSLqazWCfX2O/KOttWC
EG4MwvOTg4FgEMNuEHjPEwXk1fAbZpR6CZ4UcVa8xWV1kX2c0fuptomJa75OUvslq0HehGOOuxCU
bURU9Y0UQbFuHCY4hQweEsmA56ooOVIys41wHOHM4mAAQ8yOQuMwsTLzHUHSlgORTzaJ4rSAaask
fi4H88XxaTwvEywxK8ykxfTSDpF1iQL3QibEuFr3MSHd0T6xzkxlP45YLvaMXtN9Z4fIn3jEayZf
Gw4B3TpWIniM8o7aDKmxeBGqvIkDwByTg4LT23G5ApQiXxWQln6pYFN+/eLJwDy7lW0DJE18/6iz
8cGEYnTXAsrshBnh94nBT1nIfFLCY26ZJqPQfJ+SkQgNXImrxk0yCp5ZCT19cjrgShqlKE6kf44T
uz7/dWzzfes4qeBVSh29Kbce15wmWVYVrXHTPAP+7RRHTRJVh4KHN8cJDMStZPxGB0ba0MDaNCcz
M8+VbdBxZhHmpPVpr2dQki5VOoCvJazsAqjmMkVIOU1lPlku14Jf4MPSQtgfnnliwnTrDXe4NZZ+
Nmw0KOxyStYS7zMfOnaWY5z3a6ewptvfn72rjWjf5UwEZF/HD/mAIbPkPLhCnp+hFixdFbVhPI5p
GB/LvnzLyjk+hE36nVcTP2El6m6G1IRd4vn1q4/evBnFiK99YC9g9B2Nq1ZK1CSY3CdPXfJlx1fT
KnQUAUV2uk0eA/pJlrXGHQznFrOBevDjot2IIvkZkFh9ZOVnOmgb+Q5IIetqWYWnLvGmNdgq5jQu
hQjmUMycHhQAe9XMJ+yFMHfm+D1O5+KHI6vvUeJwKbzFyT0ZA0UsqmhPfZM5t2lnnExNUQKhvvZ7
wKi3iPNfdtb4bw6uE7dMvU9/Ml6XiQNtckF2KJL6IYcmHt2c8doPnKu4UCVO87XZshKQtKaCHeTc
ylxmgkRrMmq85sUbOrSIsh3OVCO35XPYUAJl10wuZ5V5J4xbzWFs8+Bt0BmGZSeKvxm9KI7SBDA9
9CZo/6Ff/EqOCfMxqc7o6Om6MBjg8zlI6Qltn4MFqTi0hblxRmuAtm7GW8+hkqeFvB0qqF09BIRb
mj6MIcGvEWtkht83ceD7YHnNgmxQNLzYTM9Pdk0OgrpWMsBdc06GcLjPVQK7qxTzX1uPVmARvY7s
yD2hktIstyPPCmEKpYlKpqTa9xZ+0N6wkndLB0hReZGd5ZDMb1BUkTnZOXM8Xw9L+kNH/a3X1S5j
c6IhWca0DNPOk+ETD6kwkj4H0iiPrYPe1Q2Rg4Gl8u/KiETK8qehKMrbMiONwNHUfa1wka49hynj
VOkEUAyeoJBguRP44q/f3oud22o5qlsJZk7b5I3JOLCUyZOR9MGTQ0FkEnMmKlt4f242nmM6SBOL
TIcdM2mObHR+u++rfRFT+tWWoYApyQfienxKKTcmBFMBmimS6H40rPE8MPmi9Llob3+LEGH+kV3t
hJ3r09Eh85PTF/a+Stv+ZAc7Y+r1Ri3qI89n4FBR/1veBn0IhgJGjRrZ3g79PrF749515OvMCPU1
9gN9MskekGEe71vR988ZbqMbXTXzW5RJEAx8LbRLzo5jJHB8Ksw3MiqxbCp7yzTf/JolyLF9YdxO
Ufd1XnyI2jaxAQJYPI6+Gp5JsHx02DM3fq4I47u9eB01MG0G7o8DPQrY7IlXtZ31wEoPfb3Kma4X
KnkQwBpDUljc530LrK2yNiHfdPD6EddOcciu9gFTJsB5Wwgbli/Te1m0ZF7S/F39RG8bzzmGjN86
jD3nxFqKyj0jDtDv0FXiYDKQW2eaDGKM33grl/Rf7LsVVJWBFSlrLUiLUfTIwvCd7RhBftWMF4/c
V57ldFJx+dxFhUut7JeRkeyoEm2ux3x6vA4q5y6Rd3lefWX0om+F9hmWU1xcuMAkhwmkZjh4hxyz
7oEcOlSteY9IkL86NdPzdiiG3VVCnmmIGHqDSWCeAZHqxmHn5/64qqoMEOVYVj80JJawjYvXsFfv
NAHMN+5gZZc0EMmZ8Ju3WpWj63yPwOmULG+w9qnwCBq7OdNXQUF4qy6xofDlLn/KDZou7TE/OpPV
bHgo5izSYOREZTyFY2W+YAfqdh3zvFyaxbZIIGrH1H5NjJ/pih1faGv6kNZCh8KpooaXwZgaaOrk
xZf2JXeOX1NWybHdeDwAhwQe/cvgYIZsKb7DyfyAHxQ1VT8XzLoifczLF4Z9DY6ZJRnjrPX8iOcq
CfBZ3wGjHUMGzfeuAAOzH91fk3jCfbzx8HqjMXdzt1I1xuMMyhmoK7SksaH+ozuPwecqu0/bl5PR
IpyNjXuOyk/LJ3HGL9tQRVsP7qODaLRBlUG8GIA/tIDduiIAkuaTjPF0fKx5GTxe2VyCpyzYLUFj
2VeMVeGVxNvUFfvWwWXjtpV3NxfWcDC7/slMUSa0E+C1aP23RsIjaEuKp2aO8ySHWTX90gZdrsUK
zMnqyx//+vd//9cf479Fn9WlygG5lOrv/86ff1T11AK06f7HH//+XBX8//pv/utr/vlf/P2c/OD4
V/3q/s+v2n1Wdx/Fp/qfX7T8Nv/1nfnpf/1264/u45/+sCm7pJse+s92evxUfd5dfwtex/KV/9+/
/OPz+l2ep/rzzy8/IEJ3y3eLkqr88tdfHX7++cW0jeuF+n2dlu//118uL+DPL6epjaZZdR//+x99
Yt7780tg/A1/iUsnrGkEtgwc58sf+nP5G0/+zfIc6bgysIPA80355Y+SB1b85xfH5q88X0ppeb7r
4z788oeq4ML8+cWWfyMc5ds+z1c3sAzb/PKfL/6f3sT/flP/KPviUpGnVX9+cb/8Uf9+q5fXxhYV
u7Nv2Da+EH5IYPBz6h8fj0kZ8cXmv0SJCecmiJo9qVP/FkcVsUqMqwxa037zD9flrx/9jz/K9F37
f/20wDENz7Zc0zNw53Mp/vGnsYnP6tpzyJW2LUdSP5nZgIdQz8PeWrYqyuU0njvibuzmfp/ZmBMn
Ap4bh5L742zEyfPcSf999LrxnnR36hPi6MJNlzb0KOYW1Dge8vhV06z9VURpDZ030lTYhw1AUFXn
I07GRKi32UkdEIEKpQU3bNPuitF+bQJcyzfaS5z3lA3Th3KTlFhdE3QPiJcgW8xGiqMm4kNNcsVw
koelCO/LwjSXYlz4bOZg7cF/B9s+x17uzMzFOnKtv0xCYxczoSlB0Qy6NQjgHUiPONA4DHqUgrJ+
qPw6efCAY8CL9L0HWhXic1v4iha/DmgdogdAHIrzFko2bXbYjXIAwH71rqpG7CxBIXyRxWO8zoSl
3nkMkFEODO9mCkvUuSqvn7oyRSnqgwZEdVUcBF5xylZSwj17m1o5VgRTTE8czKLPkSHwqdTtBJMp
rsxH1gOqSwIsjck67Yf5o4OEdSyZe77KlkEKLzf42TFkfTY6mkFST8r7wcEuF0zCoV+5zsobbG/l
Oa19Trdtmm6wgQ2HsMc4arHd/GxdvM2G2XXgMZqK2Y/KdMpQMU5+RguWImB4u416z88xEYIBY0g5
sE3MovREBijeyWwyT4XCAGC6nqJIMaWzvR/x0COiWea7bMmoCHfZU5MoSB+s1FDsf+Swteclj5VI
ZooN1+FXwhlAg+fTxBjCpLsjHkk/lKG5qoGyBXit1F+7Da1qJZPWgPaDwf0Re6o81JluDraTMcYt
td13azFlNmSy1DR/iVp7x97waa/LKvNX7VB1aKUR/EeScRUdIUUPcCPj/AzLCZD1YIgDFYPdc9c7
LhSxihNf0cEaHWzfuMsDn7QGsLJtV/oMuauQCpzeqBUNWp4KtlmTAgAUVJ+R/ceBGasyxPkra/Pd
c3132JPCwQY9AHdQ3RSrDfNus6QpJSHvWGCmeGME1K5RgCy6Lkaat5Ipc/Ya6zFF0omCrTqPPWga
kUR0wRXOcxNx6zV5mZ7naZDvE+/uOmpqIKiqIAcVJhqo/FSPuHAGJ1vriWh+n8n6iY0f5XwBCBHI
nbCXDlkrtMGB/KqcO8nJKSZzS4SI6FZfGu+Oo9yLkJbPJNGx9DeEnPASNnH64PtDfqp7YzlMlHbK
RtIqNrFbWEf8eqTMOGNB9BtE9RA2/XA0HFwsAOknyF+pcyHT194pj7y1O1YZVM0SNHilaCH2Mv9W
WoX7nnfLTLDhQYVq4pz9gWiJVxRwBOM52c0zx3iN+HFZwqWfke6phwGcfR61y1lGy+ohNkXzqsSs
T0IZ3L6znTGb06G+K1KfkY3J4XOsStQ0g3nLg5UNRCdcd2D61M/FS1hF3P4qJKAjuzBYEms9xJCo
ChIydaLcuLZl/TIGSfW5kukxz73xFEK2OmaDM+04a72lna4vJo+plzJYsLgV+bMVVAQ8g1OTckk1
FcJ5HHZbilWyQxyGSKsjxHNc/tB/F0K2mqbobqqtGjCMCbXIyKYTLt5wHxhQY1EF2Yzf5HbRbepi
gJ/cN/3Zy2K6VnHZodRnA4WStRVfZBtO5zE0wO1iVTknceJzxfvqxWZRRLuvzNuuWurBbdeVP6FF
xRwLDfROIBZevNzPWvivflU7W7ayPZBlEF4FQ0K8hgxXRpaUrSMi9F34Jd1d34sJRq7yUrqXE9zl
AfEN4EWJT8wzdb/pypR3aRhOeGxUPm9FOjR7QvwJ2Rg81jd9a4r3JAnlxmhDtqG2LKd7ZUFSyWId
gFvKcvNbTffnNsBjUW+FP43scR2aPayICJMf64co0+ook4xmAyGjo2OazDWaqmQuFcpPaXv5qksL
2kkMM3f2I+PcfZTbHimftv6R9FW77WvX3hMKoR5NDWNwKkw+7n5U+d9lNM5nt8Af0Lf2OvXGfB1E
PmgRzob0CrOxS8Vs3qc9Kjs3mTw7dYgtXImG5cTyq3KV9exAAAoF+aELzQnwbouH2HVUeV9bU/pe
9zr9TA3pvcxOCWvUKTt54wwRaqdqbL9fQQvojlJM7puoC/eMsCxWbqWBNPXIKRuV4kSTVRpfhnJG
VnMdwmWYJSzvR1WE8pHnZ4KVyOtBbqZOeecQa7JvsDFMEJr79oEYUNLjzKXuOmBLuME/GnOfNhWY
K8LaWZN3ONNzy6Iowcu2PLx6PnI2Bmov6sQKqgvs/9gJj+D/3D2BjOI16Cfmw4EmoLOa/Qb3z5iQ
0xiXnp9KundxSOMhnXlf23whlXTNGD10OTpVDGrmo2wahdqfW4dm7Pp9oW17nftK5WQHkI1zD+0s
aDGEICfIM2NKaom0tJYF0jV29jw2b4mT9xuzMPgMgXSAIhHWR3hrmlol2b8HtsDfO1bxS9Qgf45W
bLxajKjui6KRp8a0xKoVRvhmsNIwvrNLpvIy7k9ImvZFFEps4FfZK2Zay2zKwpHBOxUEzxF9p187
R2dYY+bxxpiqudvESIb0TDI0Ozm5Mb7gR8ZTE+LN3wR4OSGbhQ6chNKseVD0RZ3upE4wHLud2PhO
isUmIBa+l9iV1hiiih2N6Q36SIw0yiDf8zDbTgTSJycDLFu047wn/wXjEhxxk3sGQGKZvGnPZ/1M
mxqbv0Fp8n1iBvBVJLzCNl0s3gKBJNfLGF/Q1Ukje/bqyejSDW58UZ3f/Cxou0g2SiMWygxqY64B
XxHksSdqUSMYCmFhxevKSvhc8VFet14Mn9XJrZ2Yi+C19DU7jzyqml+RicwdOxaHKzuT2KOkLN8C
1NMdRGwGNL1b3MUZqTkjbSC8RRMG+ZAT9gGLHEyzarbjTx9FO7itSubypIn7hpiIZOTcWKm+TTrG
/paa3GTlpll0Z7WYJiH1mebGdDQuUEflP8rMw/oCBiylgMximkL5dgupCDqX8+bnifJXtc2Mx3IS
B3RuGuWk3PuSbAYZke86wINqMgr7CDFVn9lkglTl2Nl7myLqD8UweRuPy7wbIyekr5ww+zF1jXYJ
uuOw80FeeGVi0h1td3dxMc+PmMVISV1XrkqTymgSJZ9CoFMXqw3iT5Z7veWREesVKeN5FwMs3dvs
ubCihHZ5IhpDt5c0LaId1NltrMJLfsiUkclG94PJauaL2yHpxTox2mjXazSMXjvFY8046mJrWt+C
dKTagZP2C14T6yVrM/vT6gzAfWpsoq8iiv3vUUH4UVlOCnuqsNpXs8yXfud4QW6WCyTbMN1flkNg
PM41jwntL/4iz04pWKJM3aZM4SBaKlKLsAzuW2dmUYuVbexHz0DzVt60VL1N0xtaogLwFloHskfR
ln2ChOmC31e4qqW2pTC/J65XP3iOZ907XSx+9HALY5z2FlOrbgYBHfmE0cuiiZ7wRwNoLCeTOpVp
hFY7ZDkET0uV58JWxaq12/SMk7Z80AZmjpsMZ+at3Vj0to95DiwY2tUaAsO4HwjQ7syqc45GEw7b
oWra45iL8GC1at6QtSEuzr76AqrGwjxgwegid45sHelxx0fQOyUAVh4gBQD/tCzzyQ2BJGkztdeD
tsqDhwAmbrKe7elqbPA3TaM1fsXUJr77nJcfIrIen0OCayoQ+KQYcbB9iIcQzVS24JlHIwA81JdP
tt029B6MnbVlDKXXlV/kR1mifzRBFjAPmgUlWALY7Ty7DYWlcQI1UAEpD3rhjltpiRBIc2wB1tG8
scw0h2+5WzXDymAVXQdza9w2fRATuiFIwHGgncvdVA8jAt2ILacyNK1opV0qzTGT6cWT23Qw2E3X
AALoJoTUAkJ2I97PHPKh1YGxJttnAthl7PQNXkdIk5RZj4QaatCbJPcZe7GtoQc2tykEYBL0Qeip
B5zRxneqUf2Kqidn73amcx9PUu8pcfg6DtrZGFP3rZfpQz+Vz0iI3Y7DHzmHAp6MiJuaZHFo1HeT
ygjuiULcFXHtXWTjRmeVzMFra2qSrZFKj1kRupuscGJ88lO6SYSPg7utYsqtJusG0Ai7vtH0bqVP
XJ3ZeXuOGlOGN4bdQD3hDlovbFtgUcHeranz6byBasuupGUzry44c0IAI1n8rUf0upmStrsXoGFI
xnS9eUZVL06Db6dHQREGH5YMLwY7ECDKwGPjQ6IL8rwBN6+gkNGFC5zQdDndMNVS0bqbquCpUZ4g
h9OrM2tXAdOtndRTDOUU43+b4kkLq4ZanL6d7HmLW7Ohu9e25lePE3O3SyqzvGW2O+xsABUYgwP1
K/Q8drDYIZvxJtQeJnDgXU9BprJi+a1UvGmx7NMh0KNCompX5k8XD/u4YsBTBxj8ewh7M1V+Pzvb
6QB+sHlELQb4irmpbl/GmEWIAiSmvkXiZ+ex86nF494PLqBIJ/tQtBgPqcVQfHvlRKI/+m5NEtkc
DAb3CrccN/eog4M3mmyWajNJF74b7zt8dW8+9MSRvzqWn3orv9TWQI30aNvjTR5IQO0cjcVFDpb6
im7tgkoewZcOUI6o/RjLX8R82mRLJMx+jAN7qLY1doHmxiA1QvExSmy/6kdAMXboU94iKXbJ1/il
ADiZduLd53Vpv1emAvhexTbcldxL69uurOxvBgHdC2c2Z2fQwPRq1YIWV1FKJHHWOreZ3Ec76M2f
9Rz2m7Y2KTYMqnAdeEV9EycuM36LpfU+COPgLktiIrdGxBSvEJZzDKUWN2hWxEP4HxFwBxYqZjIH
AIGkivzJh34FP3n8D+rOYzlyZbuiP/TwApkAEsC0vCGL3jQnCLpOeO8SX69VkkLxFJpIQ81udN9u
sotVyDz77L126De7tray2yLzNRtQxFcL6nppveOHMwzfUj1B5RPPWWn177ythwshlHmXxm3+oWVE
o4pDEpIrNUy2IdHjOXTAHdKTRMhKxVlzjVU1Z6hk6WmZyv6FGufgh5VOejOlEZwvA+IubrqeFx6P
g+HH9pGTLc23Dv7+jQDN8zN683gCCgT3yXO/M5BSK7seYSp7TbWJl1GfhjGysbz19bS+Xo/WLZ9I
lAi/NB9NS+sSYR/3nrnIvYWqlECEJ+a5sqVXfbXQe7dhQO154y7mpDmZ1omZ2axiWqf6Qw2y/NZZ
XWyLCbM0tAWxTyaTIJE7VL5oVe7oVuye2MBTC51Tcd/5Zf/rxZJHN2C/z6hqPeBRDJqt7dOPYM3a
o7l3IDiu7I4wbsr4xgKMNmxLNlG5ch3HuuPpEt7l3F/fccHXx5nMLQaQBRKOmVOoRFz/Ie2Hyruk
ALGfPELN72zL6U1kkWEWAPN6kmuJsYrNlVYZv6mmQ4Kt/OCTV934VNeurVKUF1KdTUtDoqnQCzUy
iJ8Urdmloze9YpLNj4004+uSguppkWpOzdC6hGv8HpqvoYzvkY1icZemBQGb2CkCAmSTOPHRqVjY
ufQXzi0RBkngazUKTStl5ydHClHyvZsr72wzJ257RdLY9RvxhPkghpjsmGcVmuyYkmz8mGGQ3QlS
BjFP+YqrVSdxd6dA/2o7NmxaRxolrm9RW4j2zGI3fpkaYnKQjIlPNWTjoNoEC5V+URI1uMAiskSD
6evP0beqJ253y3kJk/FP25v8N7SaGoL67HNRTAzD38qHUf07dz2rlkSaci8EUNS4HP4GzJGvS01j
ii3CeZu2U79JEx4cubvYB+k6LMTzgiDTZFIsV1A7D+kg0NXYakYPiMYEZm1iPpAMxU1HZ8tmCWz/
6oRr1iZU7hElzCGnq3Nea7SKnhEu7vSjZ1R678rsuhUdvEPj+/M2mFqaxYNqeGksf36ok2h8taCZ
P9TUCR0ZYtx1WXThgQBD++qljILbnFX0i+N69HDGgCBOGU7JlSovMdIpVJX0xok5bPJoIHwfLu2b
7XcLiz5bZiBkwvEWR0j5JXsxsRdNqarwHIUZKy6tu7QrxvtwmTxug21xqSvWYaj3dFHbKt4KvwdM
hjKwqpxCb2P0knM7Vv7JCXJqYcI6PiyRhCeYDAXc3ys8TBfpLhWlfFOQUy+CS8yZyyTVc6qXa3IV
69m4VCiA27vpBI0T7gyQFaqmPpWdK9/DzNV3VVt+eN3YMNbPyV6Q9N8bJJentuvDL0TR6AlvW7RL
rdC/q5om/NaJ5/3NqA54mFEW75Dbqq231P2hbZVGTPUwMhtP5YcaDAKFMroOiR01MULPrJOPiifH
QHkNrpC1xUNxC/zGOoNozS5udW2xynL/kxI4d9lFoqJEE7/fptBL+5N71Nng98xwzuD8wUWgdpNF
yCQUlnxWPA1xvJLEEE0CFHnIx/hGBmVIhEBV7M2gaAA+WshrVNIhZeeM/d/ShcXF39ieOPBzun0W
O1w7GMEI4Wf1jWmLggbe1jx0YzJuLX9Ut+EMV84bMcbsRIx9kQQqADCPhSmHTy7XcTT4X0mFq0rT
IuXzgJ4KwrpSEB3tg5F0pZIQdWqXuiNYceLK4aXdLZMNTdl0CXKK2itnGPxTzXG+6+dWH024DHiw
o5QUHLfRbeX07pbuOrqbK8tgwRtQOQND1XLAoA8LaQXZejLb1GvKg1waRZ0nqRez0fnitNtmlMHF
6ygrcjwKWHJYWNDjTXDtsXSvyDFc3fs4TXW3rk0lObVK9eW5FP8UAgoWO1qcwUleM7oPBsiShOpC
USdtV3gvCbqKPttDLRqf7S5w7xjp22xVd9gaVpR02S8d5lY6WeYs+raTCMVhjHSXr4l8xk9z4OXb
zBTzj7UMEBB6Dx4k6aBwo1mSv/WxhGFJvd/RzRv3vRu79NLMXrnN0yH4JlGa1+sumaW7HrnTPVgV
whWBHWnzTRO33DQ29O6V5dsLkSHTfyX0OTzlfZQDgJiBotvSNJu+ruNT3tf0Ei9ethYF8OYslo7i
RYw9eH+pN8M3zVW7D+2ESmeWpc56nB1lzhN4Y9JRuKCqDecqnUtlqL/LVA5PYKHpy6imznsILEBL
XWuGl7FkLR+E/ki5nZ72TX3dR2DfrGf+ktpc3Lotv+1JXetInPB1SJroNrJ4aGDVjBM6QWe//xPl
Nf599vLD2uJkoJ6QMbOdIpIcY2XoBV+mt4rH3ylcNCW4dbXgHYKwLx5EULoPbKkc/DAm3vpduNyF
GUwBXNvVJUymhEQEeeS1n4XFnyozzoHDq7h1vYruMLUwhazr0uW47VJv5yQN94UhKw59qIJTOxI4
47KXwsex1J+xrtPNmPXJL3xlBB9DSuxoKK97qnpkkINbDBhpr3/HX2RoaD1Y748L2T6sjx4O1YMd
FjSVBZOwKOqW4TeFBd1X3SaQ/Eaf5td4cr55V7fvWd+VkIXL6MkMQRhcQruWt3HaQVtKFY+Gckw5
/k0WP2B1CE4zFff0b1XTvYxzCsUjDrZ1N+HlrblyHsksuePGhwBlVnAbEUeCABM2XETvLgyH8Tz5
rr+Z8lw886BlP1FE2XwF6XZi3ljaXDlxfthRzxGG+V0a8WhblZhEXljgds+8ksmw1nHdOytYvIaO
mbm1+tsyazt7l2EjPwsf4j8Xdiu6LZYuGLA4UBHula2SWC7n15lE6dn3O598a06xNhZNrD8knG8i
22oeimZgVeglTNclj+QfIlnFjaxm70GaJB1X7HALClUEXc8Yqe+SsUlveVBVm1pdbTGj6l70EBbP
/uB7f1iDUgbdkXl/aiOXhFa+qG1lTdnZJHGNZ60HZQ11mu/HLt7qxWPv21fX5S+liVjzeaE0TJpl
7DP07bL+LPjGKaIpsuGx0RLTgu112yFvy/ssqeSzqPTCNSK1d7NFxk30VnKM8Aif2lIHaxMbuctr
kx/nvufirw3ZzCthP3oBOTdsraWx77C8q/1Ey+29I5zobvA8h3KYsHrK2+6awqa5ABKMR8Xx0F9b
L/Kq6G/m3KXqbPAT+7NxCbznXqAPXpmH+ODtHK9F4e1oYxFfcLO6M7cbBoNRpedB0V1Tq6a9b6Mo
uUwpNCSyiO6+C3yaGinZPlE3sw0s08t96PvD2zxR5Mj+iHpGV+bpJiRQn6wn38M+HSz9sxopxw78
DL8HMy04QSHEugxJQ+IB6PcMYHJcaXtK7+M+qv4gGJhzzv6F6TdP8dc0c8DQYHB/ssMY6PejCvxC
Vsi57yBWPXhlhGMM8em6sU47fggNUORIze91XzvnpHXlqXXm5iFFiaGLJQraJ8duk40vLPU3rFN5
TtCMLqjwoNI00fRydMjSCTDoG1XZ2d+g72GFFTAN0Mujt6jkirridggJOzdz8417t3hrOFCxCtVW
y4dh5FBJoRUfrJ6xcItSHP9hAmtOJoPOCbbCfSiLqXup8rxZyyYPnzmA0r9FD34imh1w0YT/vzQf
gVWfzfJ9qFN1ahi62XWnJn5KGnJ016NFq12dW8aiqyENH+p2oaOuwox6qpwmS0js593zcKXEW3NO
WwRw+0NUxeHFssvyTMDI2deQONiRIIML2jBQ07mnwgbteA/wUPUHFe8jhU3OK7wjkjoVuiC9+i2g
tfK7dNBQNGPBZ+2PIf23U92ebWnRJJrq6LeBS3NJak3wIRxcQkSVr35odZCnyB0Ec1oTwqUk6h/d
JY07/bUCQFxJL9DVB9sZrEMdW7Fe6xAZdk0BkPvj8YQ9JJUHgL/vwufGGcVepJplalzMybrrARxa
fAA/KJb3eOJl9fvgC3MS3FpSJBUoejrm7cljkLuEP0Rqg7u0+UHM9Hd0AYC3gXMEmcGIx4k1walu
5/buH04RC6NdGOeu1kh+msTzkg7Oii86nadSW385/wvKY2EhHBtj8j9ZkIaXqs8oEmSFg64gQ5Me
J9VQeT5LbjuTQYSa+mTe0mngvHRDKe9y8BHEywv+zVEWbured6F/lbXz5XC5g6krKki+TfbzD6I0
k27hjxJed/WTVynnBMwZcNE0Nm+enVJ5XNQWRO/Rh9WeuPOe0VK/VGNiX8kHekugl7lpWH7bYawu
3DpLzQibRT67X6t/qlywiQd0frrFKszVm7RP5AeV5La38XwgYpE96ztLA6gSxNah/Dre7Zyq9KlI
RPyk4Av+dZ1sfh4z3Bec2Pwgk7nOHypX30qEwD98AW/HwYQttO+sxyWouNP6bUjvZBDCCRi7+GIX
w7JZXEA6ETkKUPPMyTOG32e/L0S2Yn1rHbthbp9ICQ9keilaH5AGV6bNE1LDRO5kODl//kEdRaFJ
HyaHps+qk2H1fpcG2bWIz5Igfx39kOlhvhF2M/xiCsTRGM/VPg3RtpgVZ7JhPd6iTtO/ktiTd++1
9vA004a8ZyG0TEwo0Gv+IaQXx+1EK7QTeebCy9w+igR+5uRnxYs0lr/6d/vQ/8l/9r8zl93VvyVm
vd/f/vaz/n/hMAv+xUn1PxxmN59V998Nafzv/+EtE7b/T+W4ynXwUqnAx931H9Yy9i3/tAOMxr4t
XLxWQv2XtUzKf3q2jbfFDlmzCDvEhPWf1jLh/DMU0B9Dxw9sT/he8H+xluGs4av8i7vMksL1gUfZ
/vXX/8VVxmcV99BgobssZbm2w2p+Vnog9hlUovnQvcwvAAPSby7q0yWZrOGWaBeaY1ouzXhceFPO
a+H7Hj0fkO8/koqAGmDQsvpN0wo3rQ3R0lk3pYyPhFc9QoC0LSaDu3Qrty+8Zy4Z4kUlSWVWGUh3
JIwMBQh38JwTw9AV7iyJg5IM8HSys1RtKFKDJpg2ijbaZXpVnoNFNqxDLJgJG86noCXMFo4ZMPNE
DduG9g38F9CpvpEZ9c4eDMR0LSb5l2FB4fzAbXJLR4lF/LUIHpfZU+G6GnvvVS2YMDa6brpX19C2
t/KG2n3CykUtYJX5dAbRDDY+1TlwpFT2bCzgqwEyCRrnwYm47m8DeEU8CueQXpE5eDOgH6jDDZSl
VqiR1j2+6eEJAlLy2swRe/opm8552HTnEXDKeXB8KhgT35uerksPb82Uwk4wKibiQET2ki0WGYq/
8hGw7czccptgyvhyMv7J20m1tKVPNqg9Vnpqh77rbinuNXdjIIpHmoFxeXtUYsqw5EE7hGI7sLpe
0M4UWI0I4fE9mVtKF4LWfaWdD0dxiNa1MvNYvyyBNf9yz6vOMcmP7VjLFHOFqE+YsaaVlbG23HYR
LmOBnebOi3K6aSHM1I/o0+6N65EfamnaWXOhcm9L+K87N+37hzBHYQ3ywsUC4y9nh+UtjZoDuQSr
QN4CIVeGj2Qiq0tPCeS6UPPItFTYbATB/ckYIYD01GCPM/a9ISh3wnaKU51ThZjpnMrE2mp2kMLz
bcMSAoBehwCZtgi+q0xR8ssO092raHZfSQXqeySV5MMZ3P7ScOCAp2ngqVhEbo8Z0KdtWKYNHX5z
L15lX2Q//HDgVNEng4aQzpgM3UZR3i6qfIuNvKbkkIRyumMVoO45PPCVF6G/7lQRfyNXE9ScEIRu
uLvqQ+xjcrt+BD4Sd3FuEoWG4lsh2+dO6kstRbIxITWpOh+4E0qF1rMq2iHaLWiyR45v66+Ny/UX
SvpyjDHNQ5UI256qjNy9IDFQ/S4UjXQu3V1XH2V6zlXSEMQPiqNbw6tZk3eoYKCQ08YIQdc2B2lN
l1cyfZhk0e9FLShFdfzwB6uQ9eQU4EiGMU5v0L/tl1l44+tkWckpm/LlNyZAYR9SZs6t40wDufyu
Xxkweec0EO4j/AL7M6jGul9rGxGeaF/G9AFCcsr89JB5Of0Yqc1ekdTKhYEkOU/5OPl7Yq6kCRjd
4hcSPsXBYIQ49IxuaL/eRBKBV/BaTRaamMyIYGeZ9JN/C2hgujW2JEQhu/TON1569K/WQYCGGI+S
Kaw/K7jO+drLgv4+naXc9dw4x43SQXcwcJnupzjLPvnt5m1ITbT37VC8FAZyRuvThVnkzcBLNick
nloCv4zkBK/4YN4RCHUhQgTpe1YV8R/JhezQpRPX5rbI85uxZsOZGkHOvkjF2YgeIF9Gzxrf2XjA
EdixfwkM6VZSFd40aWhBc4MsFTXqZsGp8IteH11bxKV/dApnee6qrLhfqAndMwro28Vu/XoTTzPq
EA/RVVnWw8fcKefiM10xfds+jObAUmcJjHQt7NLfkMIz94Okbo13QWvAO3b46OB9iQ5NqsDg5PPG
3zmoOAsKWxIeCRS3j35Ids0nGLDjS+Y3CHPOWym78dRhLd1z5Ut+Y9TB+642KTHElLAZYP5klYDF
sB6B4IuPBaN0DXuMNI3Z5gNpvrxjQ4NFRPkbFrJLtaqnRnyEc1xkIDBKPBA86O76gnvwqi6b+hdr
TbKjBW+4uCy62ThOjTpj7+lvXAiBzorkY/uwhHN7bKmyeKoXDY1L9OnF8syEm0q7b9EctBaMELd8
rjDj00kXEV8w+DB3HvWzdIkucbwa9Vx/YbMg/8U4+0AQE9XP51PSVfpdqqhiBzZA9JxdaLZ+Wxwk
JLePGW4NxhegBeRdSu+7rwK5hcyFGuYSEhUa2tgaApK7r8c2/UZBm45sxgraU1m2zZHpd6V1JcKN
ZjrEJg9faG7sj4IFoo2dzQ6egZcHj8xy2WEYEmdnNSa8cYHq7No+AzinMsi91TDNXIabirZYvwrP
FfLXPvGneKO7Mf3BMgqBow2SN8G0sR2btqGezvV/K7kwKukusl4KjK1b16aSB0vXvBN11m28ke3u
ksvxFp+Px4qUTeEYszldZXmgbplHHR6/rkcjJEf5n9jJ8i3Q0liu8gSEQBPje4WLAzphNWSewb8t
5WWK2pn9X1ZllIK5UPjnQRwcTTcqNglaIH3NTspzt+mis8M01/E94kb+21esHilGpBNj5Tfg90t/
oIu39EZ/neHRdFeJNob0dD2eQnuob+NOjUfVNfGDiIUNnK6FDk0Q776VjXxSbsW/hS+0rkmi02ZF
bhlttklvWILpp96JxZ510ZKs8ZYvb7jsx7eOD/GjM/m8azFUVHRnjZZ40OCL0A5pDnhNS4ZQgS7+
mfAZ2bdpv5j1zOZgLaCa0kdeSk2fT9s6ELeaSJ7wDTWXuBzhNFtMGlkGU04EVnnXjAryaAinAxFU
Q37weoa9MCvEiohTceNKEuteai+f9BeQVBpkxwnIkpiZQ+5Y4E3vDTCP+4L1JkvayJzmesK2U83X
UmUYimglkjDZaZDYgJG6l58chpc+A7SpKQttDKpMMnLuppZPi3VMwTgFedYrmxX/O24EwLzccVDL
qYy98QH2by1WYMAps8HbDEMDlxHcYfcWu4FF3UqkcP9YVN+iaFMUrF0xAkNiO10Fyj5H/VDsSbVb
B22lzo2ulPfdDdfCNzZP3T0Am+IcBIV95mRL/yS9NM+9CbmosJ4JTpU2+hatPjr4iFMbAqvO7UQz
x6nVZeRwbC34F0I212dWMvFWuQLDuqxMcFnKNLuxe0XWcsj0szTFeOzteHiHxmKOE9eFN86ykiIV
D3cbcWHqXJ3IAlbc+D1dBI1Vw8zsGJrXfhC5mPvT5IUbU/pahGSFakEzAf42Nd23fdluWrbj6wm0
TkKePCiphC5qSXLPhZgrTADKum0pw866jzgH8ZtDPrzxMqef6GEYog0mmuhOqSp+64rKvOEDnZ/t
ZXSePVy2R2lnEZwtZGUs+rnzGQV0081u99YE03apKcRO+IFt6nRh/dVLmhgCO+NxCzJjR6jlM4m7
gmUyxsJLr9HYWEPVN1f6kEODpjMeOryYq1jxTpqkUwXrfizL79yI8cFHSHthV0SmV7rBrd0VsAsg
qETEMe3gzrEHuWlZmH3ls5XAtkowldhVB38kc431YANfve17uEMr7sjzjUsiAiTC4hNQGa0kxTKL
UMu6N+OuV+K22lGZZ2+1hKeYYHemmd3z49tKmfG+ckR0U48jz1NvsDGnXvOIANx9CI6TgvgQjxTZ
CiUvo8/nxLjYuleuC/AH6RrQ2qQUbPDhuoWxHP7T5N6DEUighGu5iEVlnB5rnentVGuYI77Oz6qM
x3vAjOJS8eKh+gu+JsV+JUsh8uqvo5f552R2rRtj8SljMRRuVJrj/WnTCoI8wg/YEflQBG32KWFX
PdE3BWXVEf28K1V/xaUEXWtt40yIB7eaOXDNleFakTgeUid6nUd1XZkPufWi+mw60h0qbufQLO+m
9IvPpbM45quFZD/OkP4QAONpVgjcvJnCwftcwn46eG1mPdAEOf+QkELEGNPhJ5iCcdvqtIKX39n7
wOo1bJ0lJBOJh3g7Rdi/pooIBfNK/zyKkNiOzNt7Ri//ggG6TPAhusu24K6991oN544i2/IAy9hj
yvPnb1pHvL+hFPEDlu/que/T6WdAEltTnKxvaivAmUEo5lPRgXnwCqrIjebD3V2nqZWYkc9T1/J3
kVssdyzGZ6xJfa6nrfJ0cS+XuduVNJi9jLrS9EjD61iCgR6KVGefLsuLE4Ba9w7fV7nJZ1ISQeUv
Dw374O9Bu+4rfhtsV5O2fry67WjWGbgZVmyGoAuodqUbWW8Jw4w8T3mYc8uiZHaWXL0ncY1jO6lM
KaecnVtjLJswpWlc1mB+f994pPe3vDbuBYeG+HTQ8dc6CPR3TXkP20+gMZBqA+uW++N4iS0PPoNg
CbzCUc7v20MRIiZmLhdqKb+RyP3NHAsMNLAL7JMqtdj2vmXtQ6PGZ55OVNOGcYcxoMlvXArkMYRW
ZfDXrer4Z9ELNVgok5AjPVUFG9tu81df1SCN+7C8iyp2E51I6SoOcm5MuCvUL7x2SpcXG76mifjj
TjJRUdyXJEpJQZhky+6feho00nkldEW0Y/F4kUMOpLrlOMuTJMDEPBf96+RwnxsbvslbRi7WnUFe
24epJrxlHCe9Q0emIir2IrzIyLQ0c9hWveXVarc5ppKHaqaWBWcT03JlW/5f4w7cTKCwnCQjwslI
GuykRvsOikrwKbPkV986/TuOh2jbZJ56jIIBgwuVRA7B164CL+WOd31SNIfQloBo5wRWL9SJHn/H
gmPaNcJtdwjo1Uy7ScUdbLYFVdKL8zVlRN9XQ6lCgiQtBB3VF1TBeePwN3Z1DyG1iWhQkH5x4IuA
GZb4LiUspPRY0IB3LaXqso9rlok+jG7Ru5a+tWe4OPmCQj8sd35G18zRnrvgFhMWvMmwtAoWZLkj
H5dyrM48svIbIpAyWPPYs9j/mAL/mtWN4R1W0GEXJqHzKunLfZuMtTzZXh0zwPnqxc7gSk12QKtB
6rpcmLOh0R/NYqd/bYYGEBEDlSMLExsDunU9EGoMho1lv1siLh4pbTDtOohq53V02JcE2dxkzPbk
tTDGWeLJKv2OXyAExaY8rxe2wb0zBmtM7NnfFHI5kMmqq99YVne/qVW6P3GWYjNgi5790Jlm7up6
6XdW2LTQ2grK1NMyQ89wi5GyMLzv38Yo69bDsgc6p1U8joy/5N8RT9Nz3Mt4V7f99BYvZDtA0ObQ
dIfhFgXf/y3CJILejtOXlSSAuHJNKM2Ra3+oabwu2nQoEFRg/6xjx1r+qDwuuCFm+k9Md9Zpbno6
xAa/fMxhAv2QTmXCkXEd3yhJ6nHV1nHydW22XIdd3N/IUgZvlhD1T2oUYQFLFcMT5LeJeRAZbT0W
TQOaq2FNtmMzBXl99pvlK0NXYytjyvFloPFXItLg3NpGvide+8HPp62cneZnoNHE3wwaljWseo0+
4Y+ec+LzUc77yucKsoojOyRBMer31Lbmx0LZ0Nuwozs427vafsBO3YGn6Lk1pZ0Wyc6Nh+C9aWz6
g6NqBkWFO2Xd1nBMqGRxCrXqAKB76wmICLj7GTrFMhck75Isf3OXXjeY+DNoJm0Sdb/Kn3XAn6ib
22nOg3tn6BJ2FzEj3w+ilrmv3GhqdpbIALZSXwaIxhZZ/RF1SCrrpGHRsChJ9oZ9VLNy2YHIjQbO
+hKUuvpIZy2pdR3Vi47olBG+5ZP+B2ldNw50n4SqmlXcqOViWM3eKAgOHwE71RJ0KAmwVroNtZ1u
YN/n5RxTT20xtzJWRVuqWjyKxiYnfc5nKFubKdauBYBN5NbGDaBMudgkD7D65vWgJsgGcrL2zZzU
7hp3gdyrpPW2Yp5o5BMLRXEVV/RoqbNPMIrBwQ2VuFG4SDDJ9ePwPDmd2ssRF3Pb1Q2uzySnHKp2
ZiJSxfJQC3d8yK1K7pKYhBx8hoGsa6FoXSjgmDx61Cae5rQQ696nSFvNfiZXChfZzs1Gf1N4XQUA
JqOpK+mW+hlQEpGb0iImucr9GoIHNEpnG+CZX+c0XD2jiBJ1rJrgb14CgPNY/2JDDlm92kTlduRE
+x9iAPaBgT/ZJHCXP6zMdfahMj2mR0vtg9kzN200OUcOTI67IFj8z2CO6/sCftxKFgMkYSITWxxu
+DXxsc3HeLa8JzE4zvuSWM1vVkXxHwfVBQh6ujeRTL7ZcZmjC5/ovaHlh+dcCJ6gtV2t1h2wtdue
Km1o4Up9YHcDE+APhXMaW2/8Kgs7pNhIjNcdXw27ROIlC8I+xwaLELDth7T8S2rSO3QTvjzu3vIj
c4JZrAn0NM9Ag8IfL64JuVLQYj+ipJEujgjLUCY2IJaCfcluityGJ+gR6yEtEIOiI69UFvVXZcHG
FWiReVCcYlQRbU0HK14OckY8XLVShXuCfuWTuv5rnUmHySpMatLJEt8ubcP+RIscCCMoEiEGXC4X
YxW8i7m3qKderE/Qx/0xkpzMPQ+ninebivaFU+Cv5BGT3EDoVfFatLP6g5MOa0Awev62izPKzchy
09+OLeHLEhXqWxl0hNyQ147wbeabAbj60aRUrMAwpzfk2trsbVmoxYzk+FHItPfkwElbu0CPca0c
RODi1ZsWkPoobMGZ7d7UrSA097uazf576qv2XoPHoTmFsOGtwYLB+yoQN6ZR1rGaAR7pMij3QypJ
stvh3P94mUzWeatBPKBMSLyxAC4JoACp2Tk0ywMlMdYj3wMMMubIU6CG8gV6k41g0PfbCF1oT2vg
uFXS6u+zqLa4lenyULYlWqGngbXpeHrgwTrhbmvz46RdZ1e014CdLZtTF9jObc52/E12XTlwD+3D
g9C4pR3sgc91IssXf2G61PjEOH6z8RN+rthFXCQOKUGcekVKUnxCGcsPrhNGMD1JXBoPvhTbmm7L
JkJrLmQ5OFdthq3TwXTEN9mgro7pMRMZgT9SS0+kw4aL4ha35pLK+44ezNuAMDb1jFRHVb6f3OIj
xmfmSs7WJIq3c+rgyO3HrKAwIdGnBsj2XV71fHqt3rpFwmMXVOA9XwNfJhOq5va5cUuM6xqzB9dt
OhROeN/H3ZSwOQ7Z0T5VgkQRqVUbgmwQduUn53xxrYILCtIbOux+YKRluIlSWH9d6HkwPsBCKpP5
7jE1LLDwDXkJ0UBWxc95r7O7CjrzQU+edVbgFKdN1k4WMHHemY/ukLBQbie3yvcZk2a6j4zlfKVw
0+6apU7fi87Dr7/MkbpndKm2kD98dfCylpC4lSzDa2IsCiJgCD4bbjmAd/F9PkaO28yYDZ0M13wy
9+++E3SCuqmutYF4V+mLM6XBCSmnBwqa4Uum6jHXnMS2BZIXCfqb2x3Nfq7oYaERMTLXB6x1hbYq
fgQN7Zbzdh4nTnn6bqjoDEf/IQ5dbLM+3SIXML4DFBSTRGBGicnB94/rGWR0nOsCSDNi5aaPzGgz
cUS0x5EgauZNNHdJv7ZllaMR2LX5nmPbpa64qR1UepimI7mRaOTW3TUlFUWsGfZVnoX6bMY28t7D
Prb/2vWCy3+Sc6A2/OTSl64zCbgw6pYILNHuOzF3Ikgn35VHIe1B8Fa1tnAOit8E/3V7EXohWNKj
gk/fLP1Lfy88wz1hwmzzC6G6zTdDiBq8zflBQvXV3A83YXRVXhdgIVxLKuF/z7Y1FTsAGla6bWZg
dshdA9FcCD6waGBZM+3bkOU2cEplwiXad0km1mkidxV0oFPVW4wXmJb9E9YPUmzgfXZ5Rw0Yj/2g
F19R1RePdubHB8lh/CR0WN+O/8beeTTHraVb9r/0HDeAAz/pQSZMGiYzaZIUOUGIMvDe49e/Bale
XYl1W4wXPeqIjqhgSaxKIeGO+b691yZfyXaroWWK5f87H1SUOq9NlSVfl6anLJgszcXCVZFvwmUX
2Kh9N0QQE1A84z7dAPvvQK5qhGDqMnGQjDXALFomJHJgcin61BLS861lRftt1Aa4on0nMa5mlMII
EMf7jIM9HBJfAlM5bUBPYIqhQrcZckrV4Hezz8mC8gcbEWGbPTbZI0QMMsnrIvtuWlp3LhdRndj+
YgGUG3CjDe+QpyGJxnK8pJ84Mc1VFxSf4yK0c9iEpP3ISf+8dISEJWKRIQUCGzvkfZ7SqJ348FT2
nzsap+1mlf/7sOKMz1RdWW7T8ci+93KO6hFq37m3lNgtFLX9MndxT+SEQa5EmozRqVkdn5ExGne9
3g9eI7Us5TrYTHRAgdYdh7FU73Oh9g/dZKh+q1k9Xl+DSCoNm/0nQ6QlPQeTqpIyAxONRtzmwuBV
h9p3zOhsOlptWq5O0C5jojJd546e8WzOZHqPnbEH5yn54L8aD6mFhmZprqFm9eV8KxLcyyPbN4Rs
VkK0IZnQSIDZmN6nvNUPg4lbEh5MtsUESLKYopJ7BFMqNKt6F6fF+MTuECiA6OBMo0MJicXuxSuL
f/tS5ZHwFamAUkkalbGl8ajAN4pVXESpJK8zG6r4gtBz1bgGi05Seip3+S3Tsnk20iVqNoRNd5dO
orNwQxvZ6nFD0lqJMT46ecnaiLWH4aBI1E6iQrgCFBi5vwoX+qXM17qhOfX6F2LJuGgBd5wNeGsd
FOjrbOzyPoO/mUMh485Nmu4KpUDxQiELwcz/XEQCwYj/vNeF/Aoe+t/+/zt4IkhAfxKPbPvm85fP
5a/6kR+f+KkfkQwL/YhtWVCIIAHJmgGC6KeCRIJORM3RQPurWqqJXORvCYki/lJtocPWVAUbD0Pl
K/y3hET5yzYtVchIS4g9VVTzfyQhWYFAf+OJLBYZlinLsuCLwEo2lRUo9IuQpKrHxlAp4TiwbTbm
AsUGqfemLIZPMQpgxcTRL2JHC8mOJXUxYzIf84bt96J+1weWoL9cun8gGJFi/w/fB/KSCuneJIpD
N3//Pha9mBh7lXCGWL0ziEbcwJ3E1lJ+IRj5mliay57yRgk7CLOJhC3qWFlojOkp5E19UOTpgYQG
unrB1iqTV2UiN7KcnJi89EWtSBZq/ZoUoUkeSPOSvI4c44HsP2wSEvR6STu2C9W+IPZLqn3eKCWx
M8yShKA+Q0kLz1xoF7wDFM2I4aW95XVjfBlGsCvqGKfr3glDUzzQkIlfB8m8R+PglaSnydO4l3rp
UKn2DZgfooiRFl4JTDpKBm0KtvRJ8j2kGmDJX9JU24zVHaICTF+MExJA9+8h3TQ5f8VJZTNBoyFl
wUj3WfteaZ8hU3EhDiqeF+b7Fp9dYb0MsupO9iUqTznltXVbHyJRMyAWGdSiJvvIUOIG0FmGhiUu
omNdLsHkP5OlhQ6VAZ+cSdl0LX3fR0ziGQeToAKHT2t7pHhcWOdN47CpqXo08yGvb8t1CpAx5yXj
Rp+fg/gQ4Osn13IrS+mxVdG9BJ/Bd4M8xS9kiE3j5ZbqTXHAUrGAYrgOlWCeCSFC5vwpN+ifGXO5
McAXNAZcFhatWLfObTzvCtQUxrwv03CiQkbDqPwqWV/HBNvuQuFrhCO/9r3t9q5JWJLUT2K5YwPB
RSOGww3taaA1H7q6lOwjWqEqa99V3RNlLe6FpzLmGVDnbbcEm0AXMC5KfCztdtYfdYQmNZDSqGGS
tJvqnki258Yqxy0ujAylhUprLjzJazRKpbWXSpvusjZ9iaXFov9N7lCDx4H4iJS8BjN08wW8saY9
l7UGkW+B/Z60PEzpOFkblmWgN/HpOUTSP3QNvVITZW3ZyK/Yyaj8hAhHmuxxlG/5HZBkD8TYNs76
c6UvJGdwLtJy0ALr3FUN5sbvdf/S6etE+2jyXkV9DSFIvU2W+yAC+Z+9YQmgMd/7o5LvA1YpkvW5
h1A1jm/q/AVK91iTjoopIRx5FrvZm7BU4N8AlYoosZuOA8XkOVP9IOCBoUqpJ8tGWbwMY28lEfVq
fe7aU720l0nv0KPCjOV+sV9W2qc8H+8EoNdA2/cpvL6K5LjlSZ3A95AxTwVpOxXLmS53641r4Zu1
3U1pK6e22Q2aobhRvB/jzykdlKpH1sJuGjQDfcGNifK5uRfEPLXBwbKisylKej+PCfyuhj8qJMzB
MvBUsmNyICHjY2A/TIq5S40vRfs42yezuzPHgKu9PgQXTT2YeeUv60eN7zFPeV0/LvIzXpEjaUtf
R3FD30PTSk9ZhRfKKx6sS8I6QS5uRuT0Srec+lm4dkuqzWydEJbs0gqX3D6g46ex8ZAMarEG3z8L
SdhklzmoAQUd62FQNbAzwRXrwltSEJ2KTq9Qyb0gIjCw7lUtcdT5Kofq0QiDQ8fOFQjbdQCYLQdo
Xit0tO0jpeVXvKAbYLhklapel08vdkXUaVK7YsZbvdzC+aWICGmleUoXfTMgqB+7wM/SklutDLcW
3kegW92bDmg/GGAv2ZEzlG/dwI6QBhbC/OhqGPNXnMFhOuzZwZCrMvrr4JRbn/VVkmd+tY0r2ZKu
RL6WnD6HmhflAngtqzot2TQ021OcIqbyNbfmvehw42J6sO32GCw0YTLbbTuwt+3nUnvLuV6KzMun
fSU1nHqjeipQ4LcNebpkepcIlCA6epXRr2LlIzojLnQVvwq2l8D96Z8QpNwq2o0w+40YlPPc2EeU
7CA6ZgBOhGxo4R7jEvTQcsBihNcScf4CumoxLvi2GMxumV638OOf+rb3M8xqgigHHLOfTY2Wzxig
NJCKUzRS8zGrN2tEa5NGGKELsc3teTcvw6m1pvuJTNIkpmxMwWOK5bussW/wZX0z5pgYgRn5Igr3
FqXKzZjXjlbIW7XsmNx8qfnamvJNBStqG8vaPhxz8uFXmFiqZbsmSe90cF+5vRumMx1e/JcUT4bR
uO16LrJJIqho94E2OgZPuo7gz+4prfKcV9gKGdU1OgqYma3qCE5kYy90CYGM9vYhRtPQkhLUPGps
sql4gGp4DEa6NnhJGKmZM1FJoGye+i+Z1jKZxqRS3ZcEoLczNpAu39WZ7K+2RbO7j83pBk4doQE1
GRihZ6F/apa7sH6jTlRttbbFhdCxVxffU5b6ZvqNsPaNCYAv1XRMhRLOlcJ+0OrPNtzSYW3TM8/l
14zy2lxjsckgNeEeoqu2nUhOUs0IJzj0fDt2M5YZuai80fDIvNlGoAqQ8lD8ae86/T5SP1NxcaqK
SgyMJDABDg0zV1mumiCvu0OrAYVjmdhB4Fgz9ZulKfEhW26GiiZ9bkZ9T1feQ7C/Ibhgy7LMGQck
EjE5pgZmAptBabon2bXB/lSU9b6IVN9S+VUcbjuJDEGJgPf5a0zYQcS+YOLtC9VPti1tM6F8G9p7
UZabUkf2JS9k5tBEh6pKg9qbEwRxtMt1XswpijHmvRjE3FV9T3uAwlX0ELV7a03Yy7eTJK5z/BIv
wVmhtF8Pjat0L3kFaH2xXUMtwZATAyi9QWekzXhtqxyt5jmecj9BJCXDVtBmaM4M+TyaDS+oinWs
+15b93bELC1ORoXOtH3OIYcrXKiYZkKpSY4gmhBnqoEvlfrD1gBKttBM03O/y5/S5FUFoaW0FrgX
go3kZTvqV314VlMgXbVwZ9gxmaXdBvFNR1ocPT63Hs4kShEmFrgRZEo+t5VU3RO6/kjU8hVG1jVj
n0aTZEsfz2GJtycpYEX6UIpubkR4ZbMLDNvEEz/tJEEB9L6USLUCKhdK81avrlJ9KYdrbOHs30/J
dQ5fRCk/ayHQpFBaYSXyPja/LqXs9AjWoHrt9PgyG/LXmcvf0uZISSrLFul7on0VIZWQKt6mhnTf
JSWzDBISe9G8fowdRdhbA6X20iNi6EiDPqMJ3UjCW5hUK4owTbh408gdMSn10Z2cWMEg6RtDP4xt
j+l1b2Jn63sE1eOwAzi1qwjRDleGsIh29Bj8ggmWtb0H+AzRBmrlei1pi4ukU7EckGwhFhJYD6g5
bakKbeu08Ew1diTzVIwMbrE42aPkrFe/Xa5I+SgswEnmaYyOk5SdG4sM5cgExU3oNYxNu0U1UDGp
S2vz881uJX9gFdARZKll09lWEUF0ADExTA/kyZfUXrWUbJiYmEAw8NP8FGQHCwIvBWKnXuxtHYsb
ujoyw1KavdTzzpbOEtbovH9r64cAATkxxoBYvWJZ9jkflCtUMQoy1CjfdAp2Ubr8BYvSGgewlQmQ
MaoX9PJJy+VtQDaRAeJqAS+WDg9m8WaoX1IVHeGIlaXvvD7mnFsS6Z4MEbt53h7gQDkJbb5c/6ou
yXGCGEMQiSwTcoQMQ8lIbV4Sv0TP2dj2zuZTtoQtOMjom7Jnp2BNWDDp4PqWXO+9TpUpj2R621h/
KlQgK78ZeYOrkeRlk8a0JgQYjXWd2xmKaX5fS/nXQHrVO+m7VSkPqd5dggIzcN6qpD/E9UOnD8EH
ezc2sv+xk1QtxdBR2rNxM5Tfd24p9DeiHoDDJftwp+4kV/Ulv/H73Z+3iL/zdH9uWIFbKLaO7UGm
Mf37YURrpJKppKpjMDNp1WlVIHAf/+8Osu5Sf9kVD3kHwoaGvKOSFWdrn22iq2r9/OeDKOte9v3e
+9dTebf3VjpTU8piFSBsxu/W9/oufrW3AcZe/OobdiXuvKOpe4BxdvPnI//Tpv/XA7+jBE+KFBoV
a39nqu4C1JOMDH8+wEpP/s9Ts/HFGJYhhEqR4rcL2Fud3YLYVZ3WnRxtC+wGcdiWUdHPvfFZvXxw
uH969rRfDod/59f7VeilXAh2YE7jKJ6xjZF/UXTcYn3ckgK3JS/DSw6RDxL1jXLv8tHh//GZ/OXw
69f75XGJe0PSJpPDSzvzPLqKU+JM21hOuh8OypbSAxmQjvWz0vaTgn35+Zz8Rnv+4KgaFO1fjyqP
Mu2hjGs8Hno33iVkhFUbw+kdxW18oz0KxIvtVnKC7QdX+4Obq717BctcW6i1cmA2B87iKJvECfam
a/qFOx/1/QdHW9+C92+JDhoFqxNlMu390Wg6L8OSwUWjCKpycxOHLKt023vlPnO7b/2x/+DhFf90
YX894nr+v9xOQgcoqOa8Hq2bPEZ+tNc/md74pG1zV30Lr6T+bJZtfaEpuM/3qp/dF27shF55/ODM
fzd3/Rzqfv0e78YHARSMrhpn3rpZu6PlcyANHUuEryPS3YizlXnpCyPs8/L1gyP/0x3+9cjvBgjY
zxPpwhxZOtKE9MhYd5Tb3pudbruOSX8+2kenud6OXy53ZEMDpTTCaDQeLZa5GSazIHnTjcH/84GU
9Wv/6VF655qrurrPsHnS2N53e/u5Js+7dIKbaYttnnDPbQZH09U/OL0Pj/puLDS6Npvadcayqq1y
pqHuhOwJNwSpoK1dGB5s+vOeknzwGP/jGPzrTXw3KA6yNpYDvlSnc9YxKXUZg7Eo/xiDdWnz4bDw
T4OwLiCPyux2TUN7Nwpqeqp1pN0wHm1HV3aNbXkyj/ldeGe60NiPtp87LIr8/AHLw0d39v0gocmy
wXHB+evUzXX53bGLEiIZDUbVaT5RY3HUY/Rgu/YJXPhW3gX3Hw0RyjrE/fokvTue8m7sDdKeuo6y
4lS8+Qnql8/aeEvk7i50PjzW++Hox7EUUgQUXZMFNJzf3w/R6fgBa1wSHZNbeY/l36mei+cv05Ys
ktvOtx3CFD94U9bv/x/nhw+MqVs3ZUu8O6aVZzE+E1TgyY1xGP301HrJfbJJnfaD5dx/vB3r2WkW
zh9Z0NQwtHdvv2RENHwJUHDAPjSb5pG6k+11b8Fu4fQMbatekTPqH0xh66P//vRsk1OzyEmwAMr8
fkmTRYN3GIyaw0BHXQqFucquvWELK3+z8X4Wyc/T/P/e6v+lrJ5kYk7+D+kdp28T4oBfu2M/PvCv
7phl/GUKRTW4B9x9SiW8t//qjimK9ZdqgqiWaXJZuK+5R4B8fgR0iL9MhdQOyxSWTLNtDfz47+6Y
9peu4te2hSzTRBLm/6g7pv/+Gugy+e8kd/CEGliksF2tE8ovU1OjDoi6i6g+lXmlunRMwCdl3X3e
T9192qobtTEvkalNJ82M558/jH//SQV5uNU7Mh8JhfTn9DaB6vElkmAH0hXsz0umygdsR7Und3L2
NGrBNcxKN+2s3t60gj01DvLo2Im43NB06x4svRgvuYaKpkLDl2eD7Krr0YKqaXZLBpF16dPbLG21
b8m6wyzm6pXETqTh9VE2IyBh+mxSdsQhhiuYIFdjwElcTjHK1/WvUT/d/3KvLz/fqN/WqPLvAyVX
kBu3NvN4sS346uq7KTce4yxKu2rADIsCh2zRsj4XEtnMfTRZu060+akOgN2NKj4vlZ74JUDbc5vn
sUUXj5LbhHUvPRhGqLceSMggeovkqLgEs8gvNirgQ6pZfhpGyk1lxPNqnqqRvPNXlMv4DM2kIFtt
MI9pLGfbPqjVZ7mOJQrqeJ6aMvskxedxNquXQhQxbnoE5rC/K1hhueIz9FpUh4VyNwxo9bJOp5wc
RTWQZfCcbTkzf7fdrhe6dLPk8XyZI3W6yHZcIM8RiyskgqFnisaQ9dK7sJsn30rL4RCpVXFS+bwb
jxQoeyGf2EAQOdg34/2PP8WVOt4XACHyANNNbYinLiMlQojQ/jKGoKnsDBGiGuduI5bxEEgWIKYs
0c9whjwao8uxaOfSC4flmACzfPzxY+yVPSY0wtE1qFzdYFKy4OLT80w6p6/i+XUIw31SX6Wgsr6h
zNiWzUS3MWJg7sWofF+y9kLiSPc569Dy1cOsPOEH1bcT3vMPZqD/fPVY7K8dcKYf4x8eHEG3mn19
ptyoSyVIIs3xhfXIeR8Go0vO3ZJ5+MdoNQbCjrEmB/KbOklUscK8P9ioyyGoD8OjoobKZUiE/+Nv
bCEpmycDDuyooNIiD5ZxxYf/osgmFRV5bXxq2ZA3WK9icKRuHZMdCKmr3EiNIh47DCcx3vVmrNSr
ajSEeQa2QlA1eQ/JGvg81rqyHTsXENhmiGL6lVBpNpVhYgbSqy8jamvi+CT+idwCg2NoAOWDeZHp
3+TKjWI+/fn1M9+/fSyHdJZkCgQuONOK8W78StVMExUW8H+9fUpg6PeFMoYOOnPttGRydRIR8Shd
qa1IMBzoPrbhxRtjU77v0frS6lByH6I7CJv1d+bbKju7J21yK5KlOMt1yB0S5slslOZOJ+3+wkqX
V3W2Iorwab4XgwFCXI/MrZaUtVMUMLbGvNMfG03+REIZNHXuoIvL0L6M2taKzeaOzIjmDiXVsrbL
+McKC0ldFsPZT/Mvy4IIElD2/aCiCi9FqbnI1JKLnFrtZqgN4rinpdkL8EKOaoYVVu9Mx3Yci11a
GFsyBOSnBmJCr9NpkTToi7DHQYCZNOLkcDghsAaFmXTfwnWcsddx5sefSmvAORvSdR6r05/v048l
3N/rETIrBJwsi5kLOghiD/vdKAn0RtGkSSjHQGlqArHmF23s8u+mmWwsqU2/oqyayXDJ9QepM2jO
h3jbUs2uPO5+9ZwBW9omCDiPpCaWz10j7WGDikEfSG0PjQeCChWna0uoRFp5jmfYJtuaymxuSsVt
Z2kPqEzK/doZttTgBWGktQkgKdyqRkWmfQi2r1J2hqUHt4YyLucfPyLkFTe2rOzMweRXKXK9D67J
72s0rgnFRF23LKArzCL84fe5l0gZ8m051jHO8M+p8ckI5QE1o7Y4mGENGkF66I1qpD+wzYkRWCqN
N2LwAiG0lD6jh3rFUvhMpz6/8AbOGzvDH5ytAeKG6aZJ8bWDxbCT1khNKFD0Q61qIJKzH7X9Iozl
Cni2gj+ptwelzOsLORsJ7Ar6wrP9YmKqYocqEQKELoH+G7ZubAbjKQMMvSXgdH7L+zW8Lsxfq8oQ
btOMA2Di0r6TJAQ2tM2nN5EvVxW70AcX7vfN+48LZ/IIkf8l63gixLu9SbGUEgtYJPi0uQiFDgSD
YQuUAuwEUsg5Q5VBzpLklPUUPTRQlLcM/bgmVKm9J4Yg2JpaGWJiaLp728QwZKeFo0KRv4U3RsPf
HO0rsSvWxgLIsF10Y2QgUcudRhYr5i5alKkFwSCvZyD8UhregEWPXL3XEy+b5NStQVfCCe+mGzuX
mSeb5OZHqvvQW5uoC4cr7gGq2xopNODA2U/hwn/78yUSv28X10tk6+jBedVYklCrfjcu5oVWDC2d
i6NhFTh2O2u8t0wUBWUiPYsxK/ddR9q2GAF/A0cDYF4ytaRLH3xBZqPJ6dcGCynAdzm+GMAKGedp
Y1dGdjVEC0tdDVdpzsqGYjWybAkIlr0/n4H2D2ewEoQY1m12hLb1bsOrgsNhIVLhkJZZ9+H+ceVp
qO87vPYIDOmra0l9n+ndgX16d5vZ1iNkqfkVb1DoZL06O43B49wkE95HGT2HkpE6poUmsgaI1nd2
gaHMRKfuLPi5lB4Ke67Wt4JuZCzS4vL3D5YsFiDUynQjRc8Z/R0Vr97tzwWl2V6V1g72oDxqB8Jk
56dmoMIOziQPmgyIu7rSbsOuv/758qjr6f86oOrsAZjw0JcxfKzbgd8HjzoIDYjOYjoU46jsJtzh
d+pMNxnDx7TBZQ/QshwcZTH0ra5L46ntVbriIZoBi6wX9FWN+dQQoLrty6R7lIqgcEpJt5xlbHPw
tsmupCL5VYA9T7J6/gzGhsUZLZpPRZyZa9hZ5xc6NF8FRXjZJNonoklmjyPl+6kq8zs6zn4vzBus
4uq1gIgDqcO8AZjH3bOMdPPny/GuosljomGHsYTGo059hv/6/XJIhkZc8dzWB0NSkslnaiViSnNy
hFL3sCk2rTVHJHxCR/FKC9CDYjbl7bI034WpIAAi7Bjz5kSpkdDI+6zo2QLh6hMDjibLqp7LUjW+
5ssstkMffUnmirBf0qCuRN0UHzz475omP07FWPWBhsAiTKHp3egmyZiBG7WoCDwYFQjWnymDLy9T
0ZzVlnAxEHv6QwhJ56gVXbRJ606n0QoEr4Is2W8XS1R7g+Fq0+bmiZhTOuZQfvoP6guKQuni3SPI
nhb2pK3oawQlUPF3NYY2rqaglKrBh6O0yUhUSXT7OoKzbqaLgOYYdSf0hFZceXWs7GCOOKBEgI83
Gy2F3iWMQzRPhxonXieTKN9Vp8SksYbaMVm6hwY1Y7HOI+LIR286odxSSIFkGaAQ6V9JEbieIb2s
kqgzQrF9JEhtHK1TrjCiYkdsgHjXG+NlJLK+TI3bDFFeUIdeUlifOuKpO1JAljz0uwH2MU6tLrgp
auWk1Ged6QRb1SElh6YyJY+4XlcM4yEyr2pK2CzyElRCj4uoefJzLjavxlzFO3ZihOctTqOa52yA
SKuqbtqEzph+s5OXxHohYp6WMmKUXj1mwV6vdqT/UqOdHqAOJl9muqlYlvPboKVdW5+zS8nJEiES
y4+N/n2kpBqxUI8CP2SWiZD+SWeQUJLtK8gq7DdZegio8PTWUR0OSZejIduxjEh1FEe7lr4CpA7d
t+DrUv5GG22Dxukc/NPlvEsmblbEpmoS3rRIz8Nqx0VvRSTDvtI4QnsEtLbLF/nOkGu/giBEbv09
MciPSAxOypyTQAbvB2VOau5QprsjQIQNU94uxgMgm+0dkWgHsbTsU7U9dqFHDRvAgAARsyA7u3GT
tS2xzke8pDiAXkNJukTQe8z8Ey55PEmLDy3qLiRfnvQotzUZ0vvMepABxAzTjuC6XQPQTZdhLmOG
vl2ZMjHyCUIJWNwBRyVCgFTIaZ9pJAgqryshYcG+LonLtNiIyXNUPJcWRRisrAhpYUcbnpD3jRWP
n8IZ5etyJv9op/XBTXQJwvApBIAVRpScx3T8jh7kQA7BG8kP+xBoixTaCG4wcLtTH0goEk2ORpRV
E7Ao6I/zzOMSHoOnNnymFInM/TBpV706TwNBTp64asACtM+4LJxYhTQ5f+0RiuaG6dm4etKEaJYY
wI/yqSddbulRztVbG9zOTFOa/b322DUv6XRNbKDsr61xGQAZUJ5/GsPMaztmprtYijziGzCN8Y9F
9kGym20X3QpxDOurtrCzCHJntDtfmEfIZKSC7ZcAHcAB8/smY5sTvBgvJQl06iVTXpgvGljXr2Ad
29IfW2+V42aKDResYd0E+ELT5/W7BHnndIiSYri+OAEZK4h/BNpUpTb/OEB2FJaNXLly027oK1yk
WPjV+AQE5NbEQ2R9EzBwSZ+CvkU4AyzxH1sxsA0JSXKhGu/STiffG4vxmkNRFG6ECZ7LMIvSL7TO
pabltsS5E7MjVBnhrka0fL9nsYSulP7poPkdC8lRnvar3DANKFcldzhjDkU9+BpyhcRAytsOW6Om
smT3eymTXXOwIT9jLW+So5mgBFFOrDb2bVLdWoVyMQKD+AgMDw2i7I5kwlD2tE57CIFmzkDl1k37
mDN3ZwTN8mqHEmA5YhaMItss4w3I+l4Bwlq7VrrPJDwjd03vhtW2wtQf7WrVX3p/qfdJ62MEbCBM
yBg7D4K3YrmJbDyiE+TdJ5F+iRXlYBCfUDQgHqLM11WJsCfS3rvwBMfBiYK62TascLBKmW7FS3fE
y8zFbkC/mBZxU0oQvBSolnDICUcd5/akId/LpkkCnGsoHsNMNuqqK+qclXdk3OWxjOYw7SAnhlgr
icfwiLFIrIA4pIz1yihl2r4elB5IQfOWlnN2iRVjfCDIZl8nbMGSCCZ7NWjBXrGl2JGxlsIj1sj6
g4kGy28/xYu5lwqrdNcoWiJE0GpSobpmptafa9PeqzYK6UGuP+UWPrgWIJTflHa6rxoEV6o0vFCK
UqjZnW0ZkIA2g/aKLcmPah2rst186lgrkzkQ04YALfhJNgbko+StnmTMWk8Z2qwf/7fKGojwlhKL
ZQOfCieENXncUmXpJEp95sQEMwOkjbrnsWjETV6y1jSTERGwkcN7qEHjiMzeQ7MfPmmsqkeMNtfJ
ItmyHDVgCqk8fiJAFQ+d6EuIuOYtgIbpvm1Db44IE1q93vDXeSpa0CA/f6jYer0pT04/fl8uNm5U
OcR4R11PmD5KWNZD7eTLc7XX4EYdkpAcjFhaA+X+/S81OiY/IbhiUBwCEnTgWQeKE1gUgZo+oRMG
eaREzP3zmD8++OPHj9/9/dcfX+vv3yHr9fOQF7zTiBcmy0emmpwbMJKlQFpcFZbQIdTXTUaes98Y
y7Rctmazio6Mgnyz9X+K//0jKnK+yY+/F926PylbY9xOfZ9sE0stqCASFiVi9daQCr9GfJSB4MZb
6Jaauoe1ZvCP48Y6DAZ2BKIGFeg4HQk/rLHZfYQujBm8mpM7VES8N7z7Icm+UOpbowU6SnC7mNE1
IkkuR7S0Yi+JF7DMTqKcRrBymGJv4cQTo4kdu/cRSPtB9JoIChGd5g1Z5glyP4nngUowP5a1uh/J
UyHfbrM0FQOnfd9ifS9bcHlF5KsDA4YtMOo1ftmmh1Jba7QNajgoATVrAQRvDFelZrq1jL1KgfJS
mdskTk8C2WarHTMruplF7MG0cMvEYBBsPakj2lBKfAIcQQ9ge06WE77FnYR3kgKUW0aGr/H+ZvO4
adJ+AxeO/JDUhwhIrBgkOJK/EfFp6T6sjFfQXsd8jD0bFX41dFslIdl3wfdcS8yrEmIHA/NAcjYm
7Twbq2GDxq08n2e7PwxdfcjRE8NtexiW5nPNtqtpnlc9rhQsT3AR3vTs2pudz+r8xmxbnzawnwvl
HEkdUJPqEhv9PixvsRb6HT719eb1g+WA6nIHAENEkNyM+IiTlukG9eFsmh70rWHKPCACDr0CV89H
jyxYdx5gNodrdjZMtUraBvCnGms58O6fQ9YqdpR+shNCDYj7VYrWl2U/CnXfJiCNoJAI22f2DSvc
weSdhffnR+3gxwGC3l69MRvh4YH1yUOKrI4c63JPzMbBZEDTwbTOeDEbCAVEZx/GSOdJhXVvY/6r
XGK/3c6Osd3fLDLLIRVxu3gpibdL9MVjX+9ofQOFTNnIquz2w+D3pbQJ54NUoGoR5CfNoGPkvU3s
rQgj4KKDb+YI0Dv1oJeMzZ9GxbrUBvJE7nAol77Eu5AhW4Q8/6DwBUeZV6ija4rceOp9McUE3qZH
c7ZuFCkjKYxWRcXQoJR4CXCecNr9REqh9SSzwlBKAh/6wjU1g7leoSWBvq+TiD1ltWqNHoFrR0Od
jqUhOQVqxtycdk1/AevnFYntoMN0Vdbfets7IqPxH4ltgJq0Ys83Sux72c7aoeQFA491AgS/8Rsy
dggz4uqleyN1uKW+zPrFrhFni/nGnmrWmvJ9LeJjU5cESGYOxCHIBLZfsrhnhbrXXtM62BlLdVrw
8tQMlFBKruyMCHHujgG0HEA+GIHJOxhlYCGTZ4i7CuPmWE24mQan7l9t09ywQcbTEHl2YN7OcvTA
juKTXHZnsN9XKPmUX89GUPiD1vC2l9cyahyKTTtZK2ET8pUH4ZvjQ1nHu14tHBisRIqjRKRbFmId
ElgziMjy5o5afrdGpG3GBqQUQMFhWeg53Ukyw1Sr7/N1jo1kXNPZQW/IUO1Hd5jTg6WG92VX3ejd
M/iBm2S8bUXurf2eFfyehzxrKnj7DPtlT5zZMLPoMba2rO2Y7P05mbGejXjrF79YqsNQPhlTsR+w
4YTL9IUYlb2NWz636wt3aDBzrw90h8DtfaUHe5UWEnfzGDXmXRO5gT+myiUCBinSidva+GDST7Ew
nHwJ3QFDK7pXPvy2rvOFqHZUfB2hoedJJeISAYXGXs34CyPYW7lbbFddKdbcXMng2ALfmrzhv+g6
ryVHtWjLfhER+A2vkpCQTUnpquqFKIv3bNzX3wF17jndEd0vhESqlJUSbLPWnGNWhdc47TFjCEzE
g1aAp9XK99pFeToDQlsiL1G22xn3f8n3yNg8QS1R9x2YigzXnJ6ZJzSaQf2dtsnXujFPpZyuMtCP
U1Awl5wye94yvXgI0FsyY8izZERsD6JRFy//Rsm+GFwgebFtUSeTHQuYdDqVg/FCPnQ0W7+H4dUs
kju7VfwzxXOKrGPsHMfFXTzfazO9VJN6bMxhP8dg/NUfuKX9qR2JFyt3ZEt5FBA8q7MONbHk+Gd3
itMzNj1tEb6khTzl1XCkz7wjPe1piQoC7gX4pYdwWqfzYNI52Ae0TIJmYE28b8zerwKU1zkXMA0S
x6y+NeRFxbrHt77N7IrttoZcu9yRcr3BQrm11fxQFMIzkNyLoLvWLnk6asVWtc7IV4ounYr01zQu
oxttTZoflL8/+z56T0fjNTJZrARG5ZsDHZnbxMLDpN5gJ+R75skb68GHWZvP1KRIn5EM5j7peb9Y
SNDz8YZNyBmYD/d69w3fkGdXF3tAibzlfzymL07z7v4IhkfCNlSzAFu+BTou9IOjtleVdN/Uji9q
XL4rIn+2WgWTG19YNhO+Xhxj1TlBCv+SaeIX1L2veMtR1iPCbKJ9luHxZv4ba4lNSSNiZNpWbucL
m/9MZF41SzwhI53H9rVi5AA4gD+wKsmlQMaPOp29CICWV1NpjzAjdzOZTwCHjtaQPQXKeLse8CwK
T3GiN7v9qiWEqPeLiag8qupEBaTbxwSRzQIiiNWfrKo75jkeKfaW4NKmIH7pouJj0nE66epe6ek3
QB5qAtg6qJna3scyVeLj1ObSV4LMt/TQx3+0j4TtEQTm1yw2hfGRvTUzcztZxI5+LrJl6QKbiFgn
0r3tl3FIzpUVQ+zDc+VYB6hefh/E10QjppFf3czjgqwDSYVv0gJngiM2YvrMqJAUuk+Z5hYX4ZMW
7BG84bNSxnvVRSdHjXzxnElQLdKrQtjkpjbUvYoNgsLvqVBZsCEVbzCaVHV+XfwW4C3fFLJ0IkXz
IW35DjwUyyk2QxC8KZrzARj1To/niV2fYA1SyRaKqbQ3fVx4idI98twlO5cwNqODoWbvFC30nSQ5
ZIp2r5b9cqPuA2u+L1yLWky3UAPJEsyPNJkvBlE3gFhEYr6hAbhkFmu4zDgCVIeIzQ1Gocpp95Jk
aLySTzlM19iBS6hbx7m5OL19GhUHDK7mq0H97oKVc4KfkABB21INCNsXzd7143DI1fGc4c1vxXgm
7uU4jOrWJPqN9F/m/enTmAM/zToQ7cXXKrE+m2h65Grw3mrls3VYey0jZaxec/aMU6l+ZaT8cFnV
QQrd5UqKaaqGkdV+tefgHhL6rHWlz1ZfL9tTWpcPtdPOTgRDafgeowKZK3lvi/IQ96wrouoKTsaD
MKAOxa4PpR+60auk/VlDqk1DFEmViY1fPNHJ8C4NHonypkvToxe/AOQ60/aHWt3LJHw4OZLjKbs1
insCr4X3td0GI2TqcrrQrttkavEMi+hbEYmTzVJ/ucTVJPyW2f0xJR9IG8RTgiscjaPS0zmYx7Pt
grYn+dgRNgCX9DiO7ypToyzqfcE7UCX8ORfhqaqpRegBmR9bSyJT4/Zya21viGAf680FhM+Rflcm
PyoA144ZPger9WUgzlSQ2yG+MAWwSoekSDU12ZSKsXPF1wZHazdVF3rYMHv1syTYyFG7BcO7ISn0
s2/jL2ZqvIpQHBQixekWvVRgZBxAFzK+gmQ+tkZ2ocVzhXN0UQmmD1zFDybA3u1W4L2QjrpTtUNv
2MAsQPLX4wEYCXytaTC8TuAPShKvSecXGar3hNuYSEYudPQRxjWMaLcSxFmV1SGz2yP9qlepinNY
WHvLCa5LFkhcTFB5P0ub9LpoPLgdW/xPzZzPwVgfVFbwupOdMtLXFL26Ne74kGxk2eNtk4R6nY1m
chpvBopfNznEKovWmepHDGHfaD4U7rdBDjulDrmvWAIqOuuc7mh3GV0FchovxTDthWX71HDAXRtM
odCcNQx+U1dz10RH9r5YKe4CkG2N7ax25FVrixfCp44kmp8nxCClYfzqi+5M6wZKBnyTVMDC1bdY
pO+tq74Iw3gn6otxevjdj4IB1kWHk/ky9azxI8M4mEHppGN2lXFPHS6osLeAWMwJvslJpJuddzgA
T1qCd21Q9pOWPjO6+73h50RIgOHrSUtSEqx6MdXmXPP7qVsqmRezGLy0MjciZ63dmifyDs99Pj81
N3lhL37LwuhiyvGoNt/HOLr0gfkVJOKbJfWfotN9fGr+0AeXFPut0ctTSVm2j+WZhOtTon0qst86
OYMYfwAOK7xTCLiSlpGqOx+JQTsLMz8LvaLf4eyEQiypFExrxSXJmBNU+tLjF8u1HqNTfJ1JyY1l
eFeC0KO2Oh3QFniUu0bYBMroVX+kNe6q6QWspWeollezmKgZ9mIcRcJMDp1us3eTNxcoAjq1XVAr
fttH+9L4reR/WrPeBSqxXqzcWi49suz35FIR3E1n+TBC4RuDdg94nkTXwAtU57D45zVFP6eP2iy/
YzY6OkrJVeiiTSKtO/7gHjwzQN112fokPT/jgc1P6tzUqWDzCJka51Sq7DUSsOHdgmUbF4LZAaTI
sbFZYsz9JXE139K+j3UAuzK/Bl17SQcWKyQRwCbYBA0FFNBS+1wZ7S158vzPLBN+4YvSG1RF/y2t
rNUQFwxzRlD4Us/7f1RR1tLN+tP1INsq22lZB80CD/m/77QWV+p/Cz/rU1KRgirofaFSNR70iFJA
G1GFEFNO2OGStFe2cUFZgUMVkPSgFHkPGrv+59z6iOgt6ILra2JcqPh2SWKrtB7xSjrNJOGGipNu
CMNgx+KAJ9Wr+tTFUU1ELvUktW2YmjXBhYoY56SNzT+HKhEgF/4+p2awLKz+9+cBLXpEiaO/njJB
xJ0kQLH/8yXryfUf//M+/73F3JKz0LRZu1s/g7X4s35MJBeTQVUkjMjLx1SK7tMo3HivInQ+rYek
NKCRMUNuhZZTfCKygP6qlv99lKHw46PDokal/xO+Y3Hqlo9qfQTFoDgpfVgds4Cl5lJh++9bhm5Z
e3TmfmVmkNA5z0YqKL2+xIQtn+36BoW+fKJ/32t5a8dKfgaC+nwU1nxldbVFIOcem+U3zpaV//21
66P1HIBfQX1pphWGIRYj8T//sf9eu55LEE/AQVt+vP6EIEfB1i19bVM+/m7g6wnM5bPumqrZKxNy
vX6JdUmmW1+1h4rYBJJq8EYmXqB3h6GDhodocPjTsU/Kp9pz+36LJ5r9gXYw29rLrdxLtPEgB+mp
HRrycXqD9f9Dqa6B5hFctwlfmmTClhzvSMFC6XUn/oJd2eCV1MTVpa6QTrfpTxfQAcTcqMr2nCdy
T/bgzhJUgNKTFmY70SfeVFlnWmDHORcPrSlf6M4ejGNMIzRuNb6Y4g5T6lyp0RlQ8DUDfxZ1xUEx
tqCQeuIi5WQTtugSXVD6oQxPJAh4yTIFpemtPAPH9smixr62TIq4XoV+DpLxlor6jXLKH0vZD0F5
7kfEBLIpX5EQnGTF9yarfWxYfgNxK951PZE04DiiXm4UPo8sLg804s9NM19gEh9V4pH11j2Zyteg
tx8GKIOh/7V8DHNge3ae7rgiUTNQo5trL+gA2xDEhjjvMDiShfFv7L2EuZ6pr/kJobpGTdChvFg9
q0Y13mXKgvzIdgZ2T5XFydTmbLtCv7IUHOn0lhBhwuLddTNkttr7pWERT2f2AOV8kQbZ1rOzG0JW
cpNzqDWgwFpyMOGOoI/amK4BcZFoeEqZnZgOIUENTvMWsLtKk3ZfsoQhHJItoXWcHPslMejNV8+V
957PvpnGb53ZU6pfMSOHNtIeSR0DAxBeB3SjYfCWvblNW/giuto9w0huNBimYlwWkLROZlpaZrez
+8E3y2bTuRkzhgZKryK/bdHeWLuEFVBKo1Wtle0sCJYK8e5RoUwLXAf8eX2J5RbhJC0b31Y+W3Av
BXh5BmhyhN5IrNDYo/SgEgbD9SIoK/k1OVJFBl1DOoSjb0mzYxT1Y+VpDrioDOgF+a/Y+mJnfwxM
9DpIi3xsdgGEDyzGdlfte1X3QdptlUzuYnRuRKZgHe5ZrNeeOuRebJTn2gYUOOs7UT9KmaFtBvBA
+xQ+IvvmZDtiuZ0FgtUpWOj9kLTTXRnCMtCNoxhtr87ZIaZyV1g2fHMgsV4kqGSm3b0I6q9x4R5a
flkS9B4QLo+kue9zSfNjUYQ70HJhTogg3alzuouZUkJKenL+XlNuEvS+bEQIGjkknYOattqHyRs1
BCWKd6D4YH3QgA7djTKYFBEy6szNDjrNRpr0xRULoWlOhRGKiuxIxYGC2U8nEYkfbN6QokGaDasP
EQtPOuHJ6ukSVDr6TlArnYLfnV07OkCFxDmkslSPu20tsOcScJkekl9TEtEuuOohkIJg9qpI0qS8
OlHqJSpfltVQk0P9YyEDKC9xmO4GUGQghg/wDfezHdzpx3lGx+3jsLAZ+CPIAo9VSPPhIXKpUyLM
TFG/duyQZP/T4E0nmDsRFVCjak6G656iRN2mTr4VXXtwabMALd5NksIVpF3ksCno1qTeuw127Cna
5nWzswauNmQSKYAQhQ5FO1j7YQq21OV2IJSpEPxWJUQQiXecrhIfm8zI/ziFIz56MhJh9QERMPdd
WPlxkhLkK/057o4NrmpFwLoM/kyNuck1lcqZtYkLvtOM7JxGmV9Io/XLtNsGZuoJOsqjFl0gwXst
tWLw0UfCVsEgnAgE+iOD6jnSfHTqzieNgBJee+pbFtzGWc8QoFDGjHJyUwv3FoovxhjtoCBwV8Et
DT6svKKBL8CkIttAkZsxZVi9TWI3PU/F3DtoVkpRHEyh7BSGytY10bnrG1fpMQ+A7mHzQnLMgR32
CRApNIif+YDanfQUKSHoCyJMzgAwicymcJKfO0t9i5YkRl0FZuOAAaw9OQJbajvWui9BYj0gkd2r
unrFfA09j6SzgeBuGDEecw3Vq5RUsjCovRQcaQw/SSWL0e28KqH2zeBJqJqvyXrJ996H9d0cm22V
t9s+zmndT9A3siVZ0aNIw5hbbh3+7/bMIiVXPNtyzuDstw07S42CoJDtIWfgzSKDa8A5zKhhY1o+
A/DZieSrQrxI9qF1aG+NOHnUjPSxTcIaG71edwigMzyX9GyUUmwDKj9D+eOS+yCmkvhmNOMkt+V6
SAVTeyhwVSKCUsYu+AMiI5pejaqfoaMuDSjrJCPjwzI6L+/Do8knHWcjuImWf34NjZAoH+7AZvpS
yfh97Io78NUvJHp/M7rmlIjiWKTOF9qzW5DmLNzYfSw7YjsNqdYZqP61TcofZuq3MqKXxpRud9a5
R+xUafd5VI5aAXcyf9Xd/prE02vk9l/12AJcyS6otN6bkI14FVNAna1LpKvPVrHxWZBEaRKuwO7O
eKRadoMsy8KGpU4/ssMDLUsmVlVqV8jDr4FmvTRB+LVUlDdHY24p5FtbJBcJylaH+Qj2k8L0Poeh
KDpJgQpICGPohAAB5eXrDMVch44Tn+ty3lEA8sqiJDEgJdx39Nhy7gAVe2XDdJlEB4f8DuKyClAg
TUlxV3PPU6Kelo9Bn46RSr1i4Md8+TFcSpaCXtQ8nNk49uIYwupswgjJQ3UhANmv+uTqmuaV4XC5
7fd5RPz5dKcOtjVoqYTj5CtSvFg0IsM4RZ0F+kPvTnVJ0cS+Uut8b3T9UhAcQ5jeaYAgJBPnlkTB
GbYlWHcyiUGp1vO3MXBPU5kcY10SJEJxMWS2MxyvoRxObCeTustK8pIo3wZDhVkxbrIu2gU2qwt2
PTIl+cT8iRto0xvtJqx+Sud1Ku9C+8hZoRcZEjVPJS5ANF9s7U2b74DNECegu4EIllFgSYhaeJT9
n9m813Ck71L+ztl/sdck7xTopnwzhkOrQ5fgun8U4sNQkDQdpw9Y0kyYzdsCU7aO6u98G7yUXyCH
zGAvkTyrW/cHzINPxhRYOYjXbtUNGszR3IxvaAJYZNR8bTTaXyVDpUlSyV7S+9hEcjv86cmCpH4O
esNmE20nDfPdAGxZAIoCJWKeZyIvgMXJaocoXnuT6fAaD4QDkSLMGFN2T0rF9cka84WwpbUEPOk2
nRzkdvwieOZTFBLJICRmC9wgEC4Lv4syuV3NIVmcTH5TLJzsTL2EUopfbam+km083hTR1z/rSLLy
CgwIz9MIkRMCg3IabafnZui8waqUcz2E19wdgCJQv+x2JhAU+Hmx2CcpS9u0SQuaEk4U7NPegCO0
+H6KkYa6OY13S5iK1xdZfSBupGDUU5IPd9YvmUrNbZgjx3P6Dv4JY9p7Ok2zxwCtXdwIq1IJXXWT
LM6l6N+DMtm+nmvsWYIJlbrtltCeZqKvULpd13Npkbc+ybvNQbPn+qJEGExKoji/6Wl1bAmUKLJR
eyvLJn2suhrd1d7WUymorakrAm4jGtWqXZfbRqpkYaOLZSZUzjq1y9t6MKOUTHALqRC0ejLTL/j0
pluThPNN17TpNoslBak2v62n6Aqzj83jW19OxsusUMBdvqj122I/yd415eYP52lfLzYalbXpDhtY
6MMxH19J0UOaST+NqBCkmcu/XA9V8j3WdOMRpFa7kZPq7rXaaS6ByNrL+shSmos9ZrfaTjXg1rwz
IhSqDJoEIaxWv+HxWK+yq+kGllG3y1k3Xs2YZfZi31OsdLxGPb4cnS+3l2VwMt1ZnAdMCHuFaKxH
pSpQ7Aba7MKowk3isILr3ZxXNyRfkm/fxXRx53z+nkbfTXtSvsIpmvdgw0w/qUhgR+0Avzb3ojyv
nqrRBNfGNJpNpo/GZ57TIB/i36hZoDSmUKrIOt+UQ3OlIm+bVKrchzpqls/2oX1lkxWBdprzn4MD
FVu3WMQ5IGFbsz8pTW5ckp6afY0x5p4a3FlKS4eH9E0TM0txrPCFk2GUbCOra28ZtZ8Nq8J0ByV+
+hIZA3XroR4uQkbJp5J9c5tUvxYNwc1qmNlHSLLDFnDx4IWlSM5YCjVN2r9kbYHOSeAB4jWBldI0
ZgGtPI6unf2YZgsiuqrcVUDQG10huEMTSXIrg6HdkaMVe92gop6JxzvCfOOPIcXGpA3za4wmatwK
91acKLA9y4o4zRYYcGiRkR3S7rVq41c5pNdSRQrbSIpauS+6KLo6RRNd55rw+Tyj4Y/zKIfUk74o
jWsd4i4ezpZdi13WNvGPqnqZ2evR5NdTb71MiNxwxyR7NWXPXT6CMkunIrpSYAivqapb+/hJzb/0
XITbl4Zq/CWNmtQr6+ibbTbyaIgmHTbuMCBGo4iWlhm/3nETGvNacrdhO3aQud+HIZtel443iG15
GM2Khi7lKJuQuj+RBvowDgVI9TrYFBO2erjh9MiXKzv0k8RBXt3qxjs18iEfnqFRApPM9NeSOjFM
TeujwaB2C11AUoEYrI9I1xFP9T2daLPWDjOGcybrgja32eBrkVr/RnCa9aKXVDfdaHjr6ACRW19U
2xoS9RsrzDsaI+vmTkr/RuDDADxBhBQEUhI24zE4h8+UASTaVElxFXD0v48akcBqLut3o6CL1hQj
E1DWMyuaJnNMyBXcqr46y+RXuVyRrVSHu024K2sX2E2BXoBIqohoM1W0wymJV78gy7Ox6aIfTcM0
lbdFwNIwdejeDTGFXC07KWERX4uxdj0Ife3rnPNX6Ag0OpLFrrRY2xdsHNYVtyymGNm+lGHavcic
BMuO+IyjaRejR9KJRq21GaJtUwrUMot1VRLotGEJy+YMvOCUKfkdKJRD525SCRLGFLEe1FCrNq1N
cNLkIAwzmp7aCd9T4iblKxkI7MOFs0mmTNAwJBAsnVE3O3UeXXGhYTwMkuoRonQJK5ldkvU3Cx2a
XQnq/RuwwK3QBwsXTk2/YnC4Hg1y8IYloVibJ5ymblve2i7qSdApjDdiVbdB4WIwXA6mWgC6RZS+
z2NX2wSLRXFKuuQBMPqzJIHcnxNSYPqlF6pKmnckmOlXvWVFsfo5MNKmu6ZjW81o/qUeLPPTFGG5
q2KhvVhhO/ggSf6OADqBAttmtjB79FF5ptiDdkGa0Ebncac3lDBX41UGQJ5NR753Fu/Vemo9kHbs
Z7mqXoQVpKfClD/bOmK1TYOWlWZ8KgrGQSonZwMdP9TRqQ7Ok8ImMDAkxEwnI59LzGO5o8PCqkQf
U8SsROUSZZedoUtil0mK7jOLQ1RKefIrkebXXtrf//qMcx0IbWPa0SuRquPVsKy7bcjodT0wkEOo
TQ3F75Ab+pFtFwSJpHdVNdGcJg4NAdtqnxSrDvmUmjcji1ASJhp8Hn0qYSsj7WAVOJueHfdsc4LJ
hgBmJhdM8AxwLgjGfbxaMbWJz6p2ium2HoihoQxk4Turpn9OjVLDUEUm254VnyeyqflmmdW861s7
v2ZIQC/8XnuHR8alCRtoPjpSJem/aU0lD/Rx6sNAxNI3VEI14lFpqorHJaYXJ4sEnEgjXStBUWM1
Y3YlUja7hkORXden6yO6JwpKS50gOV6xnpJYTXaYfMzFQaBdSHBVL7IjImg9KAaUwjESxV4xBbRR
0S7611Grp1ObJrtGOMWlWg6a0joHS3Ee6yny5/45vz7655x+cIjGPGVawjxZZCGiGGeXG1Z9RaHU
Iny3+prWNM87Be6inQUIw5qacJSmfUln+sPrwXUZ2vuyoYL0v6fWV4jlfMnr1/PQDNvjUIaI8oOi
f60w/6exNTzWZzp2sx3JFWRjyCx+OvaPPNfrF4cd5GSUKJiWA7MfoUCNov09ly6vCHgFOQTWDl9W
6ROPJc6VnrO+GzLxNSbbYYN6objbfUHEhZtVm3j5QbikbuR9/ttuFPMgI7UGGd+gyRuj7CUUzQVh
jvAbnXKXxlLy2aaa+hyWBbVTdf1pXs4ZUVksTvcwpTUZUj5DGMc2aab+aVsExhnpcI0g/N9B0jpH
5JIgA3pk5uGoe2E7B4/OYO0onaQ/iohu1nouIsXtUrnTdV3BplqtXQjf4CZWp19YraWLwyDUFQIO
q/FKUN4HTgJzT06ox/qemgiy990wmk4LEvmjH8f2bSBIir5UB9jTSVPPpTZyFnGj3C21J2QuMOWP
OJkfTah27/ASc9/8qadW49t9pr80kyDKuG/MTzVxvgjmoBOZiuXOJPtvP0n2oiiSjHc3iP99Cuqc
aLmbIF2ty8v+tvrcXM31LC00/hpm1bj4nWhUs+c5wEoV5W96Rq+O9IYJkKWjEwszS4Z4NtKoqZ0U
ObyuQwK2KJ2w2PkIzYH9kqpHhx4dHivYPDhOXBeLXqe9kslc7imZtVQyWTBkRjG/g9rWcfFtBqtw
f3ZusmVzaP6JLeMlNYfxK/rpeeuWM4vUQdJllkl/yipZXAPT5VfK5JnmdvkJmneJWymCc7w8Tdvg
UIQx8uGFqGvNnf6uz/eiGua31bLNk8jUPwyRBY8sD1A4Fnnp1+h3PuIpuWZLJSgoQd3GsZo8kT62
m9FgR07rGu2D80oLWhTG9PfN3OA+VRrcdawC+2gsSCAgwvqm1E3mD7EdYO/IaTiraurjla9u5Lqi
2nTdmHg7CqeRnKlPl65ydarqVekd/W4o1vBegUxc/7a0dK7kw+pHSTTfpiHo4JNYaeUwD2ntKXbL
n5t+Q2qr79OJsqtQVRbudpHqL9p8RYMVb2uXfo7Q8/JWd05xWx+F4UwLx0XimHQ9fAFdov4kUNtP
mO98t3PHM3o6iJahrM91BUS/DpEkkzYGIWI517hVBYW1x3DUJK9lG9bn/w4OloK/T7Va4rTJcySs
y0sqCW2TTYa5H3JtKA9VQv6QmuORKYYATEFJ7IkTOcN5nRXCUhlOddtcymWiUOuuIiRu0l6GMcx9
K7Csc60N9H1KKp+ticdWLOe0qsGnoprpmwheV1s9UbXadnS04UZMtnZOldPESszXLZsIJiLTP6UA
2G200Q8Y/AqxcDtqsuVBawrjvdL73CsHXrleOhlt4G2kIK2GD0jPzaR0Uvb/HGwnC85Wk3smXQMy
HEWLxq+twglVQ1jVWF4k5XqLEErq8hTWPtyyU5K3SlfzozWbBe6nOLn1wFwL3DOPWUvaR62a8a37
v07NbnMUFVdEb5c3k0CwR6KkwcMQc+ibY5ht13PrgQ/+TZ9Ze5HVki3xx8Y9XQ4iqns4zahNlGIy
7lYwq+faVa9ZYQzXeEIH2Di3gUbslc3B+Pf0lKIZlxKtYUJ9Z7LLoPFCwlUO2JCZ68sZ46uMrQWq
Xgw+4HSyVrW0fqVz93QcGkuaQ2mnXMZHwKC8rDKj69iK31lUZ590ofJdWsb5XTEW+4UgLBCU8u8Z
nYpvCj1+wMbAVaXF5ffKfVNTDEjktb20gwuVWVk47EyzCNSM4qEvSkeNOJG2Kvy/9IZKALxrFQPQ
Sp65Z6R7JZ2u1Kg2o0UjKFq0supiWGVz2JwDk7tPspYRrW7/aulUQgIofsyde9YwkVLNnusT3Zv4
i+gpjRb1/MZ4PCAiU/+0RZp84d9hLVZCy/TJVkx2Y2Q8eQfbV+3cYkaykRoGbfE7Qi9YbwbGVzKh
jEffIYxYn7H4yQ9zZn9fYTBwbimz4qo5xK0Zb6OF3rCeqwW+uaKJn1r4VW3C/BlFsn9NZDTs1HF2
9utTcMMOMqHowW7AhUzyWdXhdKCB3SPoN8KvaWY+zE7Ipx059UtikRiRCac747do6ZLA0TETyvjr
B7kepqkvdi7p9Zu0pQC9bgEDeCCY0BSHLgiRtVRnl82ya1Bq0sdRfFpjcAzHqAIIvvyAChJ0mKjE
W5AG8319lNSVeofjzLk6/BLZpe0LdlenssZeVEaZeXWa+Ddy8rc266dvdWpHu7nTuOWCnG0KfAQC
b4v+Jhwwo6slnEkgpn9eK41XVk+709R7GyfsTtX2sj4bLQ2tmwzF1ugHzYNOBD/E6Iu7jmkc9wz+
73qWje8QLLVFS8VEbgXhRU+75mIRWpAPurhbZuTcx4ZE56lqr+up9QCHBK14BUUnCApSG+r5neoy
FqRoSi+kdkansB8cf0zq4SqcJt9HqjpQJE+ZqdM8+ZCFu5QmyMBiSfvSlG37MHMaBUWuuRiap2DX
hG1ESnMO2FytrEfmGuGuJZD13TCpqGruoH8rKA0Ryyl+D3pP4BIsHW0iINVK0IZXefonhGwfTeXw
beiJbdXtQr7bGSvDoO2Z2BxrwKag+yHb31Miq+Iwdr3JcngoDiXmwL+P5uVctPw0HC3z+v99XVlu
yW/SfOwmxqfWzE8qbsVjami2hRVW/zA1Yzb41YzzfAY7WWnzK0Hh/zyK/j23/vS/15V2a51KG+fm
+pJ5eYO/j6Y+eZr9hB0w+tOKnslb1dXemxqq7FVTps/BCBgq4rrby8L8HtemdV6BMHQNLEjZzuug
VbTD0SwRE8JCu8Tr469DTkUQFzI/x0DRZVeveMLmsmmurkUJFLSO8b4+FcvTbgEXIHdgyZrG465f
MO0RO5gviuSvTBpEcgMz5pfQem2kYx3rxainsIggW6Avh7MykiW4C7QaedtKYloPI9XshtJeGSvZ
qZjjP2stEYtwLdIWrSPVxdSeFhuQlXmABPZ/S3qZTg/QKLprA6HoGwQaF7lrYrzmYzt7kZMbVyWX
EhDMIJCyOfKWlQOOXzmob1Ut1Y1KSNb3BmluEESvtGzK907DV1vFVvDaaA3rzpJmqXRS60xOHfIs
xsXXaASObVpd/6FP9kf2ouRW+FXpivI0g7LarU+Hmr+6bzrtNuLDfIWEeKV+He3HMk79bkrmfa/1
06FKm/qrppNf2mjT+zDZxaVxqcqHZI19Jb7H3SS2nGkIuRo49QiTa2bZl1GM837WCIYyu96+zBRL
+42p4lEA7bw3Oig/1nKoAYZtuiX5Pa9acc0qRe5lplfR3syq9oWIN7qCVnmspc3AxkiNHL1SS1b9
ODb+FjQbYW9CnaKy0WdoOZaitBngeSF6lXl9qVhbU8hu1U3pgUfZdBg0Ogr/VPZMqE+jQZcvtgie
WE+SRRd4fTuhrN7qXavvyqGrz7Be6jN/huvAFOVhU5rRQW8VnSS3BdS91o3ZEbUXNDvvxSBVomIo
Kq+H/yrLuhHJPfrgcFOx3iZE3UjVczII7OBBp577X4abyDPFo77erGfWF6wHlMXTRp9T2oRzbl4M
Gmw0GI1YYyImvyLIcgDodr5YpfPlIUFSBoGwPB9C9hU5au7ZkRaR1O6tY9XPXTpk+pVRztlQpLe8
MP0frs6rt3GmDbK/iABDM/QtJVHROcj2DeE0zLGZf/0e+t3FB+yNYHtmPLZENbvrqTplJWvoQwDo
cdunTL2GcbhWmqRGec9n/4lYdtz8fZZNhXqYvaILxioRW20eEF4gtP2nxIMHKII29bJArceiPkaF
//vTFkDky9+f/vepyYxB5tGwlyunibzVxnW7+q5Yv/vfl9Ra1pCn9d3fZ3/0jfVvpeaEs7ZdgCNn
6W1sMBUboz5+z8KGwhjVC04Msn8rpi1ME1piMpMOFNPGHawPjK01ndF4lx3Z+5bbmZ7vV9EMJNLk
aPAOWv8U4ZvySYOIkBhPaakldO1SmuZp3jPYvupOR9KhP3r9usM/wtGHcB3t/nuSNPrWdn+f//3A
3kwJjG2iIzQ6cf40ovDtv7/497nSkx2oP42tq+5c/h7sKPy/H/3va60Vb3WIS8GC6Q1bARWcnEfZ
OBrEm9RH01OgEM2bKaHphmWWt8uMxABh2dddMyZNjfgpyz1dyKNf6olPEvhVZjQ8JEa903p4++Vy
nFq235GI/b4bsWgoDsuGs3LrgESh/wZK+2Z/yfSzg/0StudKpEGhlj2mJLVbWuO+1/rEFy0xKKIn
dHN7zW1fWw957aU+3REXq6eqoEybKxw7rGfhYRXUsdhwxMPjJDXrjls/iVN27yzCRl5/Eq1SF900
GSo15kufAm/T6p4hYoVQgn1XhiHD6/jBEyw3cJ2YUBGh0THhVrLAuZl9kpR5ZJAcmOFSMYSsSQOm
q/6B8x3P7STHS2GSiyy88tGWWF0ohL2x8RTycjGfSaqO81ZK24GDDhOj0hfeiw6+i3eb9xQX0yVO
US3CUabUlMSXhKXGbxv5HlbtMemMl3Ut2euh3BZddXUmWE5DVj7YXH62BQg6+1JldD9F/df6kqaW
xS6yIhyu4ypiAhj5b53D+3l00DLmxb1NR43sR29eZjoNtooAbEZkjzaN12UwnvNS3jFjIzZCPSan
hvjLbIY31rPSN7TpgWx0RY+vse2ZXzfC/LVi50er3qpoprOkWZs8msc2pG2J4BXy3s9Y9T+Nll/q
loMlPdTAhrsu4H8KnAg5RcuOaki5mPIoyFCe/Jattm/aJrx7RtwCe2O20jA0kmyqdU5jnm7WyHPI
PDxvl72ejRieWxUUTv5YLdYTLem3aGbpxkG7ahqCX92UPDeteU3kFO0MMZ8GFxt1t17cbuHcm7TA
NlFeBBZIwnTsg2TU77x0upPSopSWdoh0bKiVz88z6QLMOmQtvFcmcN7cfVJq/1sL28aIQ9Kc1Jfh
6i4d7YxPCS/0kfXlaWQhozJorFkjnZw5+PBqzzfDdmYT2B2aqbpDMvq0aQgFnotsLqh4APv9QylG
Bhstukcf63HdNLs4Hd5q27uCl0dhs/Mzo2TaxL30aNTdSWNl3aXFjI+JI9u0+tHqUPq0q0TbGi2g
opI38ep91DjR1o24US66ca70u6bOqd+YKe2YCjgikyTekhT7GKO9P9jVA/uNC/WtBpgzQPY0FClf
tfYNmciIkXOPjWvLVrRbvSuDiaRZ33dG/iztxNjNCroEEtvGroR3jpYRkpFDutOhRnU0eNVKE1+V
A/XP5lqvGux8U/Rb20GIbXrL3aNGIStY2ZiJwPQ68V6uWTw4tKjmUfeSJqiziv29JK0rh81YrBU/
w0LsPU9BH7gJymh+4Udj+VkngBmGTNp8sOi38Yms+kPaut95QgFWssgbY+I7l0hq5fIj8bDhsCCR
HENDUAjqAa3aGPnanZVxpJxJMtLcfDMZh9kmbDY1urGZsbo3xV1YUwFbueqqxe0vlUsvK+ZhxM9Y
DhVF74b2qznaW4kJpYrwRDntaUYs69tTPznnyi6P4FLybdVFTC8LuuDaUrzbGathbs5fkRdaK5sc
4H2BrdSIOZq7wsKNqGv8cgs3XBntE7Qrdr8Ik0s27K1Uw4jhdCyqs3pq8u7K5umX4OGjG4f0wrR7
r9K54xOMF5PZcQhq5db5Ih/1mHXpi0aaqx3+IV9yxtJsA6sJwZI03loVVhtTw7EURUR/s5SZMjVQ
jDvUR0+TcDDWvCh6Y9KEZfALxgspxexLFOpzlhBCCFXbvYZRyag/CONyLQw5bhFhHIF60nv4Y7s0
yJdF8hCKOKDQcOM6ODqz2JsD02m2lui6C6Orz94FU+vF57KZ82DOsBoO5fOwZD8R3W4+Bw4Keqwe
icD6BQxhb0oCudNMWlK2h2hZjJuhmJ7igcq/EirMaB1kpgp/Dh1rl7opjCDQArpL2WRK9BTeHVVH
4VT6lFmfJVRzG36F5cBrLO1fbZqvONnRSw3+hgfcrlGx5y9DeFeU/XHp2axGjNMH/BzauOxChKdM
bGl/rLz33oKqwrDvji3nyXJtXIYQG3yEv2cj5HvSMwdsNA83OmgCLzV/DANTVkzY3Vzl8iadXsIK
19IYMR8vU1IctPlo4Lw6SduhZxl4JwYajazF/badCVNN271o9BB6bef5uejOs9c/92t5PZPEyapf
mnKOiEale8Pt5p1DdahvgVn2HGnv6NyEDDNsRCgPbm/+eAq/rscCRER52szwmnzu36+a1921hvcv
KkLh92UB2cm2BogtlkFIdLgf8vHfiFDuCZbNOC/e2Gq8cvX0gWm1DzN+P2PRdTLq/a+JirmhK4e0
XVZTUJljxcxx8jFtOmGovxmT8LbEe5m3OE2N6qQ5A5y3dqZua/w1czodx6rg9q8FMfuNvCR8FVqA
oNgP3I3RLpmAFDVNyaFMfQim8n7WG6+QBwuqoXi2pq7/oj2XoWo4X9oxvYt6AsOuR0EXp9k8CSiY
BuBdG7RRlwu51hLRP3ceXS3ub8s+pJQCBdYH60YWmcgsBKgJP7yHCdgG3cW+B7cOtg8QIhFM3SUv
b02HoHqaUa3MxO95wBBxxKw1LoKfQZY3taJ9cWiRCeIEcxndWFcuTxij1sE0TXfT1UhLaaJfocRT
jTGuY1h6rxJLn8nnxQv2ajARnRn7ZenFfueGE8555T2j1mxH24xv3bz5jlckc6lJvG9quU3/AM3r
A8OcZY8ho/PTrFW30JQ89ry3+lR+j2pqnyP7FjQVhVl44roO0SIttG9AV0VU9YhvC0Shipt50lic
cXXJMaqLU04OWWAs9U8p0/re7KjUW9IKaw1EAVVR5FVXCTNknrwhwRILfsuJ+085CSY1rcOQcpd0
43hrNlyhljOz4NbyjOkIDAaLapazD1QypYPRui9c1mOvzg8ZRu/EKgJV2/neseMUrgx2/j7sHlvc
LQSwqozCUZT6qcq/clZu0wafVDrjwRauvtfb5UvFza83EwAxORX7tTRWRhLpzyw2Ed7jrsG8l3M5
A9VSsTufI27OcTd+cpwj+B1CiOuU/SK8ztnVZo5BFn19jLTnJvVy1PCGPUD/k2Nx8GP9ps1joGu2
ep+U9tNiGo9qq6RbEKKYmyZ3wzGRGnfvibIr6K0twYTpmiYeNwBpzltrSO47Zf2Dppa7w3smV1VQ
LYHMEhOfIKUm7ohdeUgc9HYWCAEJB0D/oeRkE86FEyiPjXquB0WdPEWNtvciSBTVNLUQ0NxNopMd
HIZyOc2YwXEVAWKsdLExGqYgS4Q3iWsdYB2/Mc72jRwWZoiL9w3ay9stWldBo8NEW+uht1NT/KEl
4+q+prlx8V1tHG6LdLmd61rtNA0DApuNWpgO1d98byDOnx7/blgm/ZS71f1Uk1oum4elMn90dmjd
4n7atfHjCP2uJotEJDqoJ3bB9syxutUuWOZWxTjClFGKGE73iUHOIUa+2FZpgbknKoddEQ8eBdve
qzsu2obt2r3VsTVdnPonnhG4TdnCJkHniAOPWnHZg00yivDTLrTFH7V/M8V2O11Rnc7kYg0usCMN
04qeO3d4oSryMqbztUQ2AaQM47hvPus4HrbhcCNiuwymzrfwftDzjTHZnhDDswi3js7FbZlMDkyE
fl80aHRmPQeaE94JRUdgwlvL19Yhp1Oxn7cB3MXVg6wpTNWz4mLEEbdgb7jCSwjmyIG5lAG2au3c
A4eAn7OcXkdZzivnY0FGMDBDOkbhOyK9xnZzAf1o7UROc2w+NxPpCYK+Bv93pdjx2tbRGWs4nzW4
c11uykmFm57j4qbJvVcq3Dv0CJIRET6Psx3zX9Y9I4le5ATZXADKg4FG6rbkPGyly50puM/BNSKj
6yxkNBPgFZkiUTEc7QqHcmWzyLJEkgeABNVZJmMgcuIDDQsNeO41xYOd1p2BfDRlcql0q90oawjq
1DkTcC1ORcVvrCUqPa1uyKha0IlYrnde9MI0EbRsRqrUq+rDFNt+HAl1xpbGcc/k9Otm5U5vUpcz
NDRjvW+CsBYWmB/9Ll2Sm8U13UPpFqOPThe0PYFutEzsiAMn4YFtv6s39dEkz+Z3NmId3oTLiFUd
lfvGGSts8opVrJDJdmZde+BejUMX9khosVeNFOIhc9/RHxpCwS6a9dGbuZLtDu+4jGG24Qx1N+39
oEMk5LRbMZfksMel1z+w4mBPUSevNTHcmuyuiu4AxwJMcx9+rDWWpv1loBBt9G5q75cFPq/jwJV3
KvOdAwow95w8b9WEAS4hze/7luN+V34qfZl2c8bGvy9QDi1xNHNbEkSDJaUkE6g8bWjjrX/ECECq
lr4eT6RfCiY7Gp6v3KFaFxQsl4WGaj51U+131FyNESAGbd2flWOXb3W4jIbnfAoWsGCIxDmb8o1h
t9le15xbq9aak4WRdzT5VxCVHH6igYUVuFDm6ocEPy/7bMdPe1ffQAvZGwXBgdGI3iIGOduu8NBm
9eIKIvrZHcSt3XMYgkODzmvvHdRGX2YghXNZkRzTjWueT2QjbAx4Mp04M6y7IuhVlCTgJbYiFEmM
8RpWdG7pr8wWn5rEK3fwWUgYLLiXlYWzOvqXzu5NCNE17qTFAUUgHLGvM2yrJpxm4N+GtJcs6kaz
in/elBIQLtjkojm84US/w5XV7timur7psmbyjiTQkMUEk6KYdfgQ6lww1SB+4W4c55YRQj13zCp4
Cw8DzJYBJlLF237XtVT22Xo0bvSJoRvCM2Mbqr8XO3+wSVOoycZA6Ho/ucmNMnLvVC1AuXnHKpJk
rWochpNLXGqh+NV7dMv8QlatBMCM58iN4Up5r6z2wmEylaqecaTFVWkIeUMDdBBmt700r96oOwxM
kwsjxGM2NwQaFZ1F0vz2Qvc7caFYxto5cQVcSK/BRl9Sq066BmGGNxOGdWIccPcF1aZh+OXiSQNI
B2d6NH7r9b+LSHVTIpm/0zRL7k6xhPaM79k7GJ+eO5PFDv/ZxiC5nsYjFchIFx04R47xn/TUPI3t
vFc44hiqsknnrLEXynlVhcEeohe8J8ADShLLntVrB1M4VN4WZAQ996N2i4wGxvnouhNE+4JIshQJ
xpfprYhRmdyiYsrawc8ua/PGyxOGIyoP2Ub/i7TiMBtW8fj3kDJP2Ec4Djd/nypOWmR16BZeZkmZ
a2jsCw+UUJwRqgMLEgVRMRinhZ/x1MygZ1J7xvPKSkp4fuXsTPAF8vgUF9ldoxfdsRviuyou5AGK
3XO9mksz7RuvO0cl7hFo5EwkwvSQL/Wy6bpJcgi0aFotZLHViaaDiFu20tKvtVtrt+XMDTfRo4s+
E97TdILpEurXMNvZThlksiLJiN+I2gs5Zd2H5NsfB9t9d+oLSJo3US4hXVaFP6EqHZmkPOdJ8T0h
SA3d9AR7uz7AMW7Z6Y+xP5bJk0SF3UmYVMtIo3AH+qqc2IwgML8XonjKreZsK5NMPLjtPmYqULnF
neZ2t964vA2ut3fy9FZIADBpS3bS8ggTZiU2Gfa/rFPNW5JX94C4tiJ/NfA43ixE3y3Niv0ZhyV3
Hoklqz3lCphswuwin0CDuS4kF29w1daIiSsMZI1619q00BkXr2SH3Rcn7Ae0XZcchvVoF/LiN4qw
SliuoCm0OtOFlZNfHYboaUjwIzanu6aqPmoz+9Ra+6xhjwoUpcA+6FEXw2xUR3tmZSEEX2Ft9dHF
JpIOG8sdyk1XedfGJNxoWmB+K0yhsBfR4oqnAqv+2Z1cMBpc3nAP3ObstksXrL9U7xbU2iKYhUbx
UJhpyMA+/Wopm8CknreQScfkbSpB3RgGe1nwi4KsvkXULeEkQz0Fw53x4unEadNOsFpSEIGVLlc4
k+wyYQIef0SWSWEZs82iWEF1Vbyl4HaPQZQ1ySQk0tWdIEoYkzvUgYoPNYKjFMPHQAw5qxXOMcP5
7MPok8PxU6L6m6zqb9VYbiqrJWlYgphejOHqxflHTwGCX5doCGMbHU07ehoidUzF/L1QwbNtRvM2
4mbKUjqYGxcmGd0dgxc9W+Ah9VJ7LmzuJtqafhytxzS7o0Ag9tuQI3Im+4tVAVaOaQZWZ5VQoheW
jPutLxz3kC3QznYDI7gsQxoyzE+uejCgcjipJj9id6Isbq5v52QfuX0UoJbX28Qj0ak686dJ4gC2
4okxBMpo/t1WCweBxjJ2EMl+5xRBQm85EUS80H3R2r4oHOopc3HGLv4kU3tLLgXNRAwPY9N+4aE8
YSfV/aGs5MFE96Og98bQSZKvWVYPmz6ObZbhZpSvjAaCaFTfqmannrTNhesHTT66aC1zVdUZ7/ES
5qTlpO9xpbb9rWEOR29JSPClPNutMWIWJoCqjwlwXu7MQ2d/6fX81njTYbRybOvttZhPOaBP1OQZ
T3Z0E7KyOLHzZNvma6cDcu3Va+SEn/XPPFtPU+hs2U5dRAj+kfcI714L/qs7XJaYEuRU5AHgn+fG
KyBWK6IDzfwGdRWK2Fr8TpgS42L3IBbj0vNkNWLX/IZx9ADa7b6vWA/K9XgoGFp43HKmlrtTCMGB
Cdg2rnEqrrGZyBbPlb3wNHQeFfXrBZISlJwa4y3lwL11e+MB6ItL4XQL0ryhr9iwXiGOf4j3tnWC
ZIpxx7J9881qeLcbkGoZiVDj3IXcfyTy7cqL45BKnL2M+udkNK5Tdu3jH6gXD7aZhf592lJxHk3Q
HOX0Ah75WC7owsSIfIW5RNQzp07WAwywKYdCrXu1de5icTJ/xXjKApv56c6Yx8sywyWdbSIB6G4Y
A9kdteKztlr6V9x6s5BO5f09nfvMfq1JR+LgvOHMOfh9W96GmvqHqSlI5+zTMUEFyP7Du1exPHTW
dKcj+Deexrs24uw9exrcnArcytx/DnPyg5ppwzWsfxZZcM2QWyNpcois+WNiod0vPMcmZ+Jp+WFG
7HKOQIgsreYwWOv5WzG+zQooi2WYX+LkJ6PbaatpkJ5F2DLMEaCJ6FQ2SwRek9ZzsIuh5td6AdZz
7afmsqEF2s4tNqC5S6trJXnqrLEK5nIEz9R8GzU71Zh1Jp7lIR+Xr1gbSC7ZSaAiToFFedugmOOc
/J5q72SUmF5RBmBbg6aseHWRkCBIzpyWCZYlL2gLt8rdw8nN5Ihx34OqpmYTpQldQHpoJzoWOXJ7
/ZudwhQEmtiqjDshXEckiL2A9bEbcriA/XwMh97ijkFUWypmh7121Yv4p2BV2EhLvrmVYD+vADxW
hHujIaH71wFNYR9rlMaD1fV3NNMNjP2UyxEsyvfGrmlMwpstcePmO1qtpiU6Hnkv3N0VK3JcmgQ7
0pPwprfcBAyANiBWxsxYswpGNUa7YxojSpLBK4gPzAk7PfbPTR1bO0iMLOds5TpTnnhhiSjcqLUu
rO33Nt2rc2idSrvcJpqncRX8rS3pmVvCtKnwLNPjrVm+Kx9BO7/1QxoClGAQMtoPUteHbRQOj3pf
lUFfyJdQjC/YRsmTlCNWovhsmfZdYjAR0PHLsXXp/MwWF2ptbgw33JISJdm+sHUPcdbsi+Sx0fRn
y6pj/PbyPRrYpEB3uFnS4iZBQfTdxH5Qmfnk9b5SqtwUZPYDKlvI3VFbUMVSgIVcPmja2sBW5WLt
vlG13wk6PIwxSqNRkHWbNedbVj9Yzt5KBDiOwnwt1AKhlnXHCuxErygPagkyytg+lR1Plyxe2grv
SJrLO4uYtFbUR845b7oslE/bd0XjfMuxPB8Plo3wL/V0j3aAodTutp5tAvvMGKZg1TTYEW4SLErb
1DQeAeLKjQlhfuzKo5OC0ZAUU5Wl/gnRCs6zuzrFWaKcHME0NJaHhMqhDVtdCDIeyEK7/WUSAZcj
s/71SUwKC9RLDM+pa5kJ19osdw4RBPZXQAFmF3sknrEUF1S4K+buiTcUBJLY+hKxejc5C54bkB/l
gtnG0wJyZyxc+Oi0hkVYEGZl8ETcQHtyqT/B5xFY6lwl3VuVMmGOpnDTZfbVbvqbdoq4CZFU8+Op
uLFHcdsbmJTDugGMQvEvjQTqRZ9OqTN9MPnaD4pxHJJ5ToKQyvN/uUgQtuJ6pMikuGUgdYmm8XmE
YsLGYKUrpfDvdPOzRcTQOnK/iQslkaz7pinJjov0zCQr8Vu2wl5XMnuow5dGuHThgBo1WqarrdAA
6Q/1h25VJ8S1x7lNWUaad1DocMeH6H4l0S5k8Bj1zdt0grdBAk+ap7BQv1rhUrti34Rjyu/sbXQ7
glVaMP8IY9TXsubM2ZCJiYEcOtbkp1V27Cf7kxGa18qbxGjyjZM1DeCLodm4cfRleuULhxvuvRox
4HjYY5gbN24h71LwTHtvHL9cFHQnSu+jaaqPbn/PLGXZLOtIyyZsiGQw7sxpfAlteLJOtW63cnVu
d4havy6UQk7ZVHU5OQsi8xkWnoVhJeBKs+HycZprFKfUbNniYURyIfD+aXrTVsp+k3vDdLvYZefr
5vTtRMbiS4fDcuiUr2zLXjO2MY7kRCCJ/2L+dkYSlNidQ7e8KTwnaDCQ4abAlBG7C8pL+YUkfptb
L8Rmoo3HlN7njPdvEO3FLChc7Svws2bnbuMGa2eGQ2FJ+ztbq/ZVmlyclBxrOfNyd9kN+tNPzT3I
R9YnG3Etl8E79gXERV0vsJJEVAYiP7dIUZtK1w51ivCpPBaOmBG4BOoxQs1C83LOQ44lYew/uCUn
uJRb3+R2uoxYf5Ron9Hb7YNtKyx8WX8Jf8Jl9B4K5Eyne+Zs7RA3fKSTaIUuwoApuAeWT2M6FgQD
iTcPJhO10kDDBre38D4cE1hMFrgW0AQycoGtZHD8B3UVGr6inEA/0myeXHhb9QTltoKLxlPDjVs0
AbcgM+BAtl0lJKEYG1XRcF5ivJyeNaFy6/JRxfoxtfv80Mr+xTQb3lUm+wHOoL/48Z+9BQOC00ew
R1LuEl2Egyb3uCY6BJjhCrKa7YDD2zSG/E6ujGoO/CKgno7tTC0twQ9Ezl3LBpONbHylHsvxdYfN
r8Dz2cEN9MskGzhdOYBQ4/R9kHGJhaCM1gn8h9eTrkGFt2R37/CiL3l95eRLYc8ynMbU+41mffQ7
SjAKyDt+XlVPs7wYaqYCvcPI7Mn8MJAlSGaexsn1ko900CafVarfZA3bym4sA2S2KqRXYzqIRIB0
6dEqotuhdy+sVSyc2UBpiHY25vw1rTOEkfrKzqw/5vr4po/tpSZR7mbntkb0s8MeYY+0bgjIsM17
+Npg1pIkCVxIkr4xZmsLDXuOxEOCW0rOP37XaEdbyr25jPYuj1Ysa18/9GFxaUudxi5ULHgynIix
Ogxdxi9CHynDWrWgxrm/lUeHUl066S7u+4fOU3wzjll4e3LD6rf1gk/YRtzf05P2BCoYmkyiYZPA
dlTo1eOCbXEziOJZH5LjGFnooOBUmuVXNCBO0/ylK7LvPjHfO483m5drL7FCll266UNE9oc0Abem
owPtYMY5pqrRt+z88C1aDdC21m7z2oRMTvteMaN3or5zvGZHz5FMGosKdI6nnOPfUYkOmT6+IhP5
bs37Jsqfk6X9mD/1dkRk07aps9cr12Dmro5s810KuVAPQVxh8/YIKDaY2eBNMGLeuRGBPRAhwQgC
pJof8BBdjcj8rub+eVlQK0s7f21l+twpRWrW8zkzFFN6GrlNz7p7uzT5u55jQrKNHMjeBIq8rl8I
CjAEEHuvK8Tepm1lYdLWO4m7t+fxLBJrZxCB2QO9vGiW9h055UR3Aj1mTCFZJ0Zyk6vySZwUB/XI
eXnbt4DePYD6Ywg6NuwgIRls/iHzYhjJiy2jz/suqXdt43yWlns0ZfOvyatbT7mTrwrGTfJocKje
1E0Kfy5zoGgxZq2p7mmi6Ugu857NNbxvGnJ0vb5jOwMPqkOXwbWMeMddeaTUTCgwebKwmPIul6QA
dJo2t9PMe4mAGSprAmshepPYiv3UQHOXYPrZOVNmBZp6P3BHY5wNtqwjax9a4rvWsp/MET8zSLuk
I93jIDV313Ei8+Cm5kOnodGsRQEKH7dP4wZzeWPZFhOGbqebt/ngWJtOFVd2JnCssBkiavbAxnOq
Wsv1B6bFyZ3InS/yBQIHe5Z4gQNU2OEDdpFEVaS0XO/SihhmyT4RRrNpJsoKIqKK1N0arL2Dga8l
/bQ8RV9NIiBdtePWLPtdO5TUuy1EHTQw14BjCCsylWGrvzW6+d7sS4hd1vixZNVzQq/IF+G8+EAR
G6oNZa0suXSUArJdStZBF9yQ0HlJKNy8ITYUbcZcXqp8ulq6ddvrznuV61s3NP9l1B4TYe3djYo2
PX6YreEM8jMEE73umwwIR6o8yyZ+IaRFqJ77Qx5/62Y2cqp/wxr+Y1qIC5hxPot8vk4je0gVc9vw
jIj6ghpYHnCwIufU3QpMgZgbQO6+jo3x6AhN51weQ2vk1BVGFaguY9JZrBpjA5+GtwGS16YKbWtD
P+irPsOeE4zmzY4MAW7ikKlQ17KMdFnzMrQEWQzucw2Tj0H/LNv5GC1S7RxruZs6xoZ6TJ8tVo4K
4loZKKrEtk6KNT/Byg2363WJ8zrQm6nf6tLtA7Ld3/nAHUkTzD01TloJgNHFAFwaD8/Yp7Z6xzcM
U/1B8AvA/LGSoyeRjk12M+IQNrNOtGJ5qye4VpGJbs4W5AesE8sD547JsDATDdsey8hmGXAo6NFn
kyP26433tRgcZoHcPQwNu9zevhkm+FtVtwxIT8yBSIKIjwUpOSwTOC0OcnuSmewnuqtTmC33SQbh
VEQRNhKZBoa4CGylpq1yOBhlCnAeop6tp4KOH47x80yprjmuABW06U0LbnhTm/13r7nhbSs+KoWK
7phuzrZk+WU16W6YXQVqAqaOvJto/3r+kNe5J2caMYQeIsPyRexysKwDo8Sg4AE7mdfpgVSGfpkT
dqK59xCXcj5YouQ0PI/1zu5y0OXGuCeW1gaN5mR83SsOHffnnRdmH4MZUQZShGisgDkFDKfHKtuD
2J4Sc/HDENCil9wXnfrpGr0isA12enbnVzlBTJ8EGlsqgMhFRHx7M179OnV3YEQLKAKcs84mLMN9
vcH9tLTxtbDwe1uDHlMWol84vE9EEVPUyJzVf85Sho/yommp4ctBvncuELN8mP513owYy0WlkUvQ
a7RK6KMbuC1AwTvrMDWi4UwgksDA6M+1baw3WnIOKfi8ss0qJIL+wmnLiKsK89Nqm4jIldRdf3Gg
RJkM6nc1fTxBOzanVIn3HLAHQnx7I0R+pCf1RUsZ1ZhWQOHnKnCClbNNw9nERnpXdwC0TcSQCPfc
foGW4ZPbYkGKgmkdwuAzZcLUduRS3atw2GHrI8dGzzEPaOL6w6wzQsVoebSzLnwwyb5gZodM5pQA
2mVjb0sDH+E0I68R2aMTjTUz5Ympljq+kLlm+g2swo8zbpVcQosR8svope0XI5MwF9XBrCWopnx6
Lg39pzL1cG941GcAQ5u5X/Lc9RWbyIUOL9BHNOhqKeNs5Q4Ul3ACUBq7t7PJJZklabkTam5OrYB8
+vfw96lTt/Xai/fooSPDm7YYettrxc5/H5LcanGpV9h4BgIExOxwpbbDzOMSeeQ1Q5vDu+oq7Inq
gkFOC9LIJM26funvAes4RzZhn50e279Y63L+9xCvxTjpXzsO/csHYq+bfkWHkoAGDPr30coA/d+n
1Qq6suA0cwecilPNOzT770N9pY3O60NYhEy/CV5ySgWN+vegJf/vo79PvRWcSo1oB8TuqFXcb+oC
eCCbZz78e6AMgn4PUd2LlV2brd08KTc3H9GSTt91lvr30IVl+99HhScHY/f3RUJ2CiPv+pdyw2z4
geaPYn3TtbEzwiKf/u+DEAmH6vFiFbFG0Mf8ljmAQ5efkGOGsXERxdggSKCRoaa3/BDOwEuVT7RN
MRkRRYXaqjA9hiNDrNYBSWWOC8UB6zPz9wv/fcRWhyehS+90zQZrQCR0iXKgcKeM2PYJR2vg2NO5
WF/dQby0CtNYHOHEm52Na1U1DP/MAgsQCcY0lCNCxz+PGs+6ntB88b9X5u/V+ntQ6+sWdlQ6YD6i
wufj7zpIZiF3vSE+UoUPvzxrvyJCi5h4khzjacbKui2qhvkcZ3HL+EEQ/aW7TiNrTtC147ssWq9O
4KfIdTUr9Tn9/54XwfiMVt3D33P13x8z3+amZUs2gU03MYtfIb2tbsOP+/twzExAt00xKqoTne//
vvZ/6Dqz5UaVres+ERH0za3V95Lltm6IsquKJunbhKf/B2ifXed8Ef8NIZBsyxIkmWvNOWaHTufx
dDs/DEo738+bPp3Yz6WNsGCmCUdO4wousumEnU5TSx8dIt7Eu16z8HycTP/3vJpPLl+k/hqC3ZF7
pF9+zKdk02kgb3OIL5qMYwRX4S5A4LCZP1J3JvDOH7b899J4XB//7mZ1ilQVEYbN15qCCtjPj/Jg
pGxX0WdEGEFJtKyr/WOjev88mj8xugm0eys6+GHZjPuEidN+kAId07QRltIgEWRKkqGLYcUNlLAr
y+jWTBvaCu3ChZCzNh2fdeNgEkVYZtwnwTWFN2+I+XL1MqaRTVk3KimNmHJ0sFJ69pUeknXso2Hf
pIaxaL2wQc0E7qWaN9T3Q9rR57+v19CpPelNXO/mH5+f0EOXeIiMMsH8U/MTxRA123gkcVqLNONg
Gd7VVwPvWjo6bVoKw2nGIZLQUNU4QF8NJ+0u8ytCv/KuptH+QAY+RSj95yfTFlZ4UDBaD3qyLCg7
3yzFDW522asrSkLN41ivyeCmuBkxL2Wuo/Vmd94QhysPBvyZ+afmn8d6VF8GbhLtv696vBSPUVak
7TlMo6ur5vYhLlvzSrIlxgRs0ayTY/MaTscGfNCrlKb3cjSTEDYOM3EGwupzfsnf19nRAQKkcpl/
UT+yOOYEGFdoPtDvymtUWPrjj8wvwIVjkpI4soDDJ8koyJ9TrcLdKElAeCqCSXQBIZp4NfeptUf2
KlHJq3pKLGFdTaXdl6NvHIfpZxnfratCBsAixYy7mY/NG26/FlMcCgF/j2lDnByn+eAQlf5OlvIP
tcjoVjhiuBbFSlL3urkQN23kd2dwtvrVtod7LNTs0DShcZ0PtQNdQYeUqKWC1GM+ND8Zo1zf2TqL
gfnYvPGMoebL/u8jSsmaL2BJZerE4/x9adbX0J0KSQ9/esn8RGyRRdXY5vvfvz4fh2n0JCqHEJN/
35XH5IuSNH35+RXD9ObTpqnWra2AByqc8gp1OXMt/1JMm8qFV2uSPNeNGIDcoLeuWu5YV5UReZHb
Q4n0kGPgn6wrjHM5kUrphE3H5o0HKeIwZYODjvh7esWKlZxt06PhdugpTD2JsnVWygiktOxIh0Qu
/yrtOD5I1PN0hREPtA79YclMFLZ3f23KuxmO96phvj46conp72fdCOVaTpuskuE61P1wKp371/kJ
NSdvWXeQ7VjoaHE0yEScpOx280sexyr/ULLmvz72YkW7kXNx6HVT3xCXHm4LhaAN7MbjGVnA05gT
PzN1uqK8PwaV9ZM71ltdE7Hls8yKZYTyvqadLs4WWownqWjR0qt7Yt6r1RhpL3Gne095SS9Wau5r
ofvbGmBq7fOGGTWerMp+sh2UJLV36vEnDTjdGhn8KjxYjVHhRMs6t59KMnbq1PfWUdL88vt2F2sY
xsrIr55aXVRPXp58S0HIKK7eTJe/7TJRAYHvgsyg6mV3pKv7xU/T04ytEUREfyDe5oo+MVRb+5HJ
esGvOaVy/AoU8ki59g8DGo4Sky4P543duCrzu95RFvNDc9qfn7GSHLQQ5OdGXMZaMmzML/CS2P/n
tfN+oSUaUFN+qvr3kZ+Nw35Mf5FPQtzY/OT/ee3jmfkn3LgmPD5Vd6WiQF3/++rHH22hUKOmmX43
/81bUjT+ev65//rl87OPNzYCbnCamLji6S1R2DSeqkE3l4Pr/+dtz6/+r1/7+MHYaIplVUR4n6af
/Pt+tb//++NP/v2PvTCusOx6338P/dc/9n8/KUsd3K1JWhhabb6Dvz8joYMtMN8B0hzkvbSseAPK
3SpMecuLontWIultg8F3nkgjmBi7JpJVeG7xzoi17tlU++LWUY2ZduYjsVPJTeGG5MlHGCnpVe+c
pEOXUDOCnIauHQ5F3l+NYdMS1vEmbaU6I6YnEDiWzrOZdBQhJp/swRqrgS6QGCyaoRFVU4Nl+FB5
SI94/VIxx+55fhRk6HfpPscH9O0VVXavXauGUj/brPAobwGeYaGhsezK7O7uoSKd4r2rRMOGVRBl
rLm9txiRkm7mn5o3SpotRW3u3BJCqk383VE36c54jrW3RCeOFtfyU6m5JMFYFvXtDD1YaBIo1Hly
3JVAJ+Y90hNGGghoTbIao1oAfOASweheZ0OGyXl6pORBvOvpF/n09lyP9lL7nBDWdQfvqRH5NOEK
1RZTHhYMbp3Dj8LvP8OUf97NWOCrKnLRwqr9A5IQogD1ynlLM2eDe5W0ukgS7tQbJ1quwQK6jvPp
GvSJ6QOnZ1PYyk3JvI+ezsJnWbjnVE/efNcffpgxMiDaG3ePZcEhsfSCSmPhndE/YFTKlTdKus6t
HIfywg/jU0ko4rAeoMxmjR96kGID8kvj3WEEGhQzevaUjETsrJ2gthpoB3fCKyo0Y095QtQdATIl
5ZNGAK9sD9Z8DiQRrXtOQ4qJWN4vFrPSbUFZD6hPuJ7fJUScxajrROO041aRCnV8Sl6oZWssHZnq
vxSgCqYmXX8KCCbd24MaLMxU+yWsbLhS85WPTSmozBGZvull/QcaVmWgV5fO1lEpwWSEZvvj0AIu
x33hKMOmVCV9fMeJwffWDf4EhEAKenuPaKnz340y7VZ9fU3zZNFOGLMGYAlulIjWwrRbNarJGeXJ
KxBMigrFa5IG5h/cTq8wKeoPmqDw27OiWfsRiQi5vYHS4NSLULqYyAmjPerY95+agTYtwT3Y7jVW
YgffNvxD07X+45Ewv+KsV46hGApjWSJjI+JIK56tCUWHzPu18hXvVtJj4RJC0qe0NmTPUmrYHGLm
lr7vWlBrENR2sZvu9dTvTxQgarx0/hrNQLNDKVS884HBvSZIUTe5bxbChLmG/LtXkvJWG8W3O4jw
HaqiXCKLji+tj9DOKmiDGYX8jtA4EEkAYCW09bXZFyXFc4CrfUglUa/pD5gaZpiopg4yiNa79Abr
LDEybVOn3fkY2JO9V5REZYz98CPivmHWzWfvAbhPmOCtBTMqxpQwpGpWEZSECa0neOj6X5ukugRu
4R5Mj9pkKk2IttMwUkZcYdmoXhM7Lk5dGTwTIUAwpEqb6zAYQMUN0mAvBCM7e5rE0bqD6vSmRPlN
RIiRoT36oIbaD83U7PfWLLJlUerGpWoswgcCAdtBB0Rb+O2xiiWrYFpAa2KdiY02QuvuhnlwwrGD
52bYZV74afjJZOlJBpo5pSnnY61qnLQGxsSaOad7CxTExhYGZIm34egZ1K1My9X3gUsseDIhbkL/
N30X99yYTFFAJIXMhByngT9Gsd5UGuvuW1W1cpHir1nbOccijL7Reud7THigWZSQCxo04k9X+sgx
KX3cjArFLYv64IfaA3TIfYNCpZ0ewoK7omqrP0nwxfmlhM2tM+/F6HLamolAbOLUPas7vjUsI5h+
NXsXG6KZBkXmtU33qgl/YOLvfg+kaxBpqrWIa7h67ZxEeW5ZYjdf0UOnV1vMZ92TnLiaegqvIIVH
m9OrXw7RNIFTu+rmTryBPO0ok3Y+eqRpF+eHdWZVcPES3zlFSlC8Mkxzj+mYxDqBugMEzfvMrHs9
Oubd8Ms/BBVlptCO9cQ1sCxY2VrRZady2nWm3VCN5AKDBbFEuR2dwSRh6opE+m1lG9EM1dcwoVFD
9HalZnufqL/PM7kWUvVCARJ7V/jwKVGpDGltlv9BvzKJ/xDiP0VWTA0By9rR99poHXa1dvdGYRAX
HLQLv5aEj020wEIaEYV6L+c0ZTdCc3hQyWIDY87lrWgLTa0WrmVNxEjViTa+Kn8Zro3xsqrp85r2
lALLXRsiR0KkfG+Kk/3JLa2sVipvYaE5VX4GMiHXToTgGH697Lt71IB0KVQPGDh7YU37UwnwP/ec
RlEl7o/xPQbGvoOxFgDytJvP0ipOjimg0Av6v1nW8V9z5i+4HtHaziNwOm+9nuiJnsroYzTEtIFa
OzFu40D/wyBUbVVjdbwFhnMssai+kVOGtSrFkTvv4uxRnlBXQsWKuXLnYbA0gXQmnr6Lo9w9k6ib
bsMhTPFWdEe8aOonuAyPv2LalzGx6AUYtSVQU47WS4bngZ71VO6d3A+2/s8jJRjkAvMfCNYJIeXC
TNpWNu2JeCho0s8HSat6j9RwI0jX6626XWtqyKxXSm0RBlisw8zJVrXRpi8ZMmHowPav3iUXSAsK
bYWiorkW6JVQouiv855aevSQ14rU1Nc+rdKjbVGRzCeMS6Pg4+l13M89UsDLaA8LNF/DR1Oh1EQk
XewiUw3vseoQwDrE61iqG7OrkYHPd1SFJWuXU5+Yj5l1AViwH6pbJ0JvXQ1kgihgCvsy/dY6+yU3
+2RvEk2xzlSMNGVlQ7C0beM6byDHECVCsQnVFMdCiZHBJat5npSppuFsdS2sFkPc4pTXyMULu4TI
DIzZKzm95d7OkRgmTKTwN2pXI8B0zzlj/7IHUJRd8N2I16QFTJBrbvjVGkSgamOUP+ujtPYQX/AG
zndMn74DiW5edYNe6q3n/2ze1VQYoo3jgShFVKqyhrwbofFumbh7MtjLGwVI7c3RXApO6JUXEZfK
C1nATdPb96iyuhf+6C+9qfxjrxC1HInI7Z57EZGJErj1qfBwoWWF4rx4OlEPTZSVF8Js0fQ67XOW
ef1FZ1X+qpn1c2cN8jJ/wY3fP+faWB3KpLyCrI2ubSCY6nRO8u2HVEbNTPvU7RB/mxdlh0DlFZUC
gJawcZBPLY0EhdGMbLyuPQRGon01Dmv3UHE7JB129uEXcOSlm4utUtXZR81d3zGZGQgvVW9Ooj2b
hp9+cBPxNmmZrA0bVViExJFAu3qVmwyzUVYcRitf94pP8GLefXc2uqCmg3OVZT0paWVgnlXsj9Rk
8CFGZf08qNkPz6PAh5gBGqSfizMM4zdKH9oL4MrwBfSSMu3YeK8uEI3gAycH1IbNvSuz9oLGJ0aH
cO2rKvldJjcf09FvnV/DdFt3X6GYLm2znyxLUfEeRCrhIqlHx2narZkFgI9o6HmV2GCtpgQVVnri
aDsjsYcJPs/HsBOZnk3vBlZ+oZHPXcSsRebdeTPz88m/xHzpVjaoT7DQTSWdk1J47n5klhggVodl
MR0jG5S7CzfaU1fpeJWEUKAmVeRH4kFfugMk3CdFucNlcS74X9kz2uE1MZ3k4FBauLY4P/aaNn5R
ysRLU1Twqadb3Xy/oxmYQhIscKBw4yuquD4YZfCqqll7TPtJoTvdmvT/3f37rBKemOP86WQsn+vR
rXbaSIenQFNHNR263nwaOlKl0R9rhPtGkXO0lZEks0g/6wVtq3y+pddhwa3SHvKVYVIDS6shfvNj
0qFhfsSNgyRUrUPqcEggOivOz8ZY6MxfW505KXXvJ5GDdXqg69QcyX3lqh2VA8YpjUbbh+iGbonS
Vt0Z024XWFuyu8fnTFyIF3IumcUqhPXh8JH24sqtr6A3K627qRvvEjEaDr7gNwr9EkEoWLI6qnIk
yVBPqpla1gg4FDW9wm5wis9IFfBNjO7dsnR3n4Y0zVOZlSvpNB2T31w5UT7fAHmobnZM4H2drQMS
3M5R6UCgsseaOQULQ/So6NZNwJ9aHmgnR6WjrmRB/BIyTBHI465BjKoLWRPmRTuE/Tou1IUN5eum
pJx38webtyEiWVInFjYW2WWQV/LkKESXUGH6QjiAntj5ocT+738fKIr8Kq3SPM6/adDU90yV+WEe
v2rUV9h+E/UkhBnguMczRbBGA5ug6H+gU2YUfhZgHZcosQF4uRXjely9VIV4YaFOhO90qHcolZWW
gddkelLWRQuPBhvp/Gzsuj9JUkjWRYBMVUwExFRFbNFrnnMcYZK8kua1mo9b0yAPydp77AaB9a5S
NqDy3JIhieB0fpU7mvkqB5RJWbMp11VkEevcmR8BkNVf6ciyX5tuwCR3VZmFXANz9zayU+s7b8V3
nGrik441tcO+CpdJPJg7GVfoRwIPF3rbnROdj4LO0Nokdx5XGwB1T7beV0deaWw6d+GG7nfXe6tU
cTKkcKCRfT1uf3sKEIy4sT5IcigIDEPQSlmDCXEfbBpbibEytv1xgj9Bi6JxnaBNAB1UEvcB7wZk
GqBFNs4SiGzAOtIvXvp3PTIovDluffGUFi18ZbpUHPP6lBfgNkKtdEmgdfT1RJRLQFGGQtNePLv/
JENeOw0kgrwMEA8WrNn9reoU65FzG5ovbitbcnqKWtpvqlBYhpvx3RcYjNJRoLe3TJa3lkH80vwS
csjPtDgDNI21vk9KGd5xGzMFtYfbvAd2BP+KSzWzI6tmPmSWXng35Z9gepEr1PFajzqC6P8sT/kX
QLdqGvDfabU6In9eFxaK4kQU5FIZNpOs3Ld/UkClKzEx/lTHtVdKZeNwnHaHEj2QCwtVpJn4DJ38
pSUHIngKgNMwwfvj5cEH/pDj6HvymIpcvMq5wpLodcV8q7Xx8AP1fVxYSeeeZEmgHKOw/1G3X2HU
au9MBVl48xV7ooy+mla5dGnWvPq6oW7Lon3pOxtHXZmhWRwT9ZKlobpopLEUTWLdIQRYfCO8nUCV
CquYVF+M5N9d8U5B/Oe0A8eydoMGRxiYhZ92+R2XLAIAgmnrglseDnURvZlhv1Aa7TQyc0clSKwN
wn/j5Br0JgjSJb8IWQKstXBCKpBhMhJ5FnVBhmg5gKGlBtG2SxGFwwl1iNIp5MnPybxq2sJbJ1Jx
zoXiUsvR9deisrEBmIz1ijNpntKqveJ+QnDoBLR/cfbTD0DpJEp9w7xXXhXm6lfpdWIrM1J71MIw
V37gMtmw2o7bu7LF+TaR/MauUbdy7L4L22YhHYw6yOj5L5EntzL9gFSLqPHDrcHpBi4Kr7z0Q4Kj
jSz/gH+SdwZC6bpZpwwFnKJWftaa3qBj3NxVrWh2UMCstZvH9p7KkIk4rq5vnToxLqzJBjre8bXW
KyhkCgwaq35+bAC+Y6rVwQH1Zlmt83hpRsROdE3UPM8bmRQESIpm3IRZ8hWItHoORAJ1ySh+g4l6
PJiOBAJi6ahHPnL6fFizSMy3Kk7S97zf5q7H+suFzxEUNCe0ikeScyovm0tdOfmlE2kDhctXv3r+
jy1ZqYSqxcFxBs8SoAFdzNZHCAdtdAYdciKvL5yS9ihIKXxUIL0r7RIhL7M7Xzk/qqdNoSZLOC5o
ITpoZKxbw36NWm5DJNQEtjZq6ooyx6PRB7vHV4H3eVhFAeyRRjB1cVPtyHmb7HpmI1APmf0G7ZVa
wXCr0yx/nv4znBdBr9rf04PcHZzvQPTU0yAVyrZ7sW11qj825sYoHO8tNIadWme/ujE2rprWpJva
gwSU1Km7eNAylYD7j5MVl7JGyTBDO43CgxqWWofwG3GlPKMEROk/+cUfp0+mJqcyUhRSBYpzG2qC
nM9WHKAAe4cowGU4p9EUPjjHNvHCA+R4dBwZ+hvRdwBBtJwsTVkJQjb9Ybiqv5OSGQHtKvJpS1Xb
zqfBMABTQGAUrhDZUPegMjJvNLg3aLlxdhkZPGH6O+vAkOLZmObuflDhE264t+mWToDUsAwmaKae
Vu4mgqq0Tgg9OYHqQ5qNtttLypC/y0cjEaXQBbmFwvJ/N/0fjFnhr0xBhlXUyLAeGSIxut0KR3C6
bEWcb0k9ukmNZ/++OSOleE/A62MYgByoqos+ouYk6q4+gJhkXW9F0ZerHQwFZV4l4IA2avSMB1d7
pke+9Kw+PbuufGnTrnsJjah7EUQPwV+++55R7fOc1RAhFAkzUEOvXyqVO59mY1CJwhaN5HQZ0S7X
6IgBbzLrSRhu7rtcEgVYYjRo65ShQkXeG7iten78Y0ZrhBvcjQ5qL09uSmQum8RD8BcLTBt5Yrsb
c5q6Uw0pSQBPzVNDgA9yu9wWJ7XfVg5UVJB/1lZPLOW9lZimWLrshnKiH7cJIJj/eVLk3k9jVN3z
jJGtmH6cShTDM+Ay6amiokg6Ol1TLXKwXiCRErScg5qQRxDo1/mbjkGwNqoIabpV+nAI87LfazGL
Uxn1v+crJzPoMcVxtqsD1zuVZuxCoHEFgqz2o0lzZUvkFl5zX7m2oAE+EwYlXLWhd8WDpW9MxbgW
bTgujWmZX6pEfXo+bWB9ImiXFF1nqDyTWMgr89AFyZREA8fb1woVY09aeKGydix3lMezup2YDFQs
un7CiXAkELcwdThjMZYvFcccDjIIcB4KXOcU5MefLpWqp3ZEta64CcbjRlcOZlOMK9fTyytQS75C
/BYRlhyAxHmuMR664vffB2IV+jqdRlF8xL4IVoU5Yhz31F8yi4ZVjExgR/2+ZIhL2y0lovp5Xr3H
U6jSqNcQiFrqaBAtkWsBWX9KMGh86UG09oze/MM5tvfsJN/YQPJWlpcOJ3xXwVOtJe5PJttE3uA7
OoRuYW6ZUeR0oz1ajNzxNBNdpte0m8f4AwqQYIPUat8ckj1jVYw/fJtIBFMKqqq+9Gnaq/jxTcug
COgRF5HpGJwM795UmCf6qZBA/bVFTTnsiqk4QkLGsirBQIhqBDypcx47UXqbB/syCm55rVlnQrsm
S3CVfsfyt6qq9c8CHfkSLvSik/4AsZCZVK9x/hbEw4BIqpfztQWQrHnuE1JSNSdqEd6gw5tAxyw3
9GXSxyN5hwrBkQShm1ZENWFQQ5rr8LEcS1vPI4UzjWX9OGJwR377CIsZpfyjMi7eTFV+lwnsb6CA
/cIPhw2Yf+Y7Sp68t95bl7rjFl4G5E/dlySqY2trskE/ATzAfaj0r6k9au+IjbSl6QblGcJmC82q
PLVolvCNgM/DsV5WwK8CfyF7e8Telr/YIOL/VNoX9TprDc80X0kQuCeK6ktrSl2SxZCejA6NaU9q
0bypB8c7UPkl09dagCiILrWVfj8+5bDUT/N8oDbQr/YNgAgqQL+YlyuLvJUTi7zTjoOdkJ4XEDgC
F30f6dyDpjlmR9/9VCOLV1UAMkWhqNeOPIW96MyDPXRUr/Mi6u9w8C2Uqml1SrGXPhGhM1wdFRRg
SuB27iTOLzc0EGcVEjJ66kOwCIq7T8oh7iiQkgNaKhRdMHm1qlvgvg6I3IF0o2Or2cgMk+vYJwQb
ZjiEXQzz7dCo+yaUMHpBNWG1k4yYZbOZR9U4gBSmW+PJi2oNPI6D+Dsw4Oy4o3cfCVxBk97fFduL
NvNZVJmt3AunRw5JB/j8uK/mjJQnKWhCAJbyzqNS/PKYlzNZ7sFFZjXl+9TaOwRo3UWu3+fsHyvH
65h44lZ5yS02aNaETu1dH7+wiqiOBFG11ogmXUY21TOKG8bKsiuKsk1MA6f4EUfBwQ20dpc5ZnCi
cmWg0mWygknsSdhxfWldWz41rY9JiDwg5+J640ix9K1oSxIJxtx2liA86KNNkym3Z/xiBkMqoJ0C
JfHDQqOK62ALLsv3sMsJsImiYQnqRP1krfodm/RS8wRSFFa/Z9evPRZtkIiTNtpLzeoRe+G1y8uo
xbvGo9jo/nkU/vtoRGwi1dx8/f+/tgdFj3cMl1bFgCTHHFrAFG5AF0nBGky9eQ41oJQME9G915mx
kW2q7/Dy52vdVMVnRIgYPt7uK2t1xPWdqZxK1yB/pAbBRl3G8DXxo0nELpasTNGN3zIjCT5sBz1v
iD/wRB6ev6ZQePIxru8Qz9E7TdvxbDXQx0UdNy9mmE9CEHBWg0LUKQWEdTZppeZ5/7wBvEi7hOoo
NJZvv8z5ZhOSfqwY9oOpgBxGt8LitsbvMpgqqV6TDidUk35FTbVaCbKDCINmU45Fv7NLwy03YWyV
wJ3htKfTGjNt4UM11YjrPi3gwUYUWAadIhF9YP0pZC0JJBXXkAaydp+kGY4urChv3YD6GetKsJl3
YUAhZOJ7j1i9EqLlQ4x2aBurxhB9iYDpr6v8esQWYIKqtk6u95T98RAOGJUOVu/6h8Kfmv5o1Ge+
meoa+Wl+NG98iqSEm5MZFpZmtNINoHjGaKp7HUvs/C/OmyF9o22Wf8TaeHCm+5aBoDmDY/xlgpEa
AkAO60zvzaXaGdxB/WSnElyGtz7QD920mY/X6T8pcllo2GsiikcKrjRuOYMkiw9OqzmgbZ6++0X7
IWuCny04GpYwkyvuLQuccYt7TQQ4EHS4ESFdtNz30Ofkdr7NKBYfZYmOXChYDcBskbsw3WjmwUKG
3tvjnRoVMU/kBLoQGxDntlV8GKyU+6WkCl4lOoQuNrjrtENdFOoqAaMPdFdYNwULHv115S0MCAcF
3g2BfNrFS+kvaWdbK+nrEgNXZGCLG1GmbR9dHyD5uwhdOYCVGhaQM/esCK6KiEtOASY1sD5zqgN/
FRwmtwTe6I9ZiKCDz8ZQAjQrlEV6k6ZARjEw7SQ7OxZO+qK4VrgMhwSFekPCW+SZ9TKr3ZvSJ/L7
fx8ETJ1GJfSPJpkWNHwxXs7FKV3HfTApus+OTScgUNNDV9mTgl+DZWapOEuUua/ehnW0MYJq+Kjw
Fhweg2SpJ4/TylEN9F+xyvmR+aF8nHXZ2MtFU2HPkmlykGWRvmZ8UKx4TYfoAvdGhMdUv6Bb7ZRl
vA0KLBNhaLL4ICr0KcKDuc5cWVzmGqWSR9pZy2naiXpnoulYzcISJnkro3KVN58l9C4G7L4AnZdD
qtIos1MP9HfglVhHlZm9jB3nXRuZ089dHIPJ+DWqbVhvXi9X1rQrQnWv1rm1T0ajXrnfmQNN2Jim
T46n6M8xcXhlZuxGhcNDqFV32oVbGRfGu1dnwz6ksoh66pvQEv+g11NAH1lHPMRvCI45oqpBkiQV
pCQnU6JF7TcrPcrJLMHlTSy9C5IoU91gbWdRc/IL6tQ19aRgmieBPmx3SkkrkUUIkBJ9QqvqIa5/
kFp7un/5WY3wb9Dh7SnnRjoxuMqwpsZIgT5zV0pPixbTKaWyR/6ZETEMKvRzijEzLjqeJOZb0zgy
9Z0f6/KwSB3cG3H2ErRCrptWZQlUGikRO1mwRF3Pd9TUtPUH1Qi30vaOVlkzHyEUspiSUizOrROD
xiGr4xxCsxH5+I/h1xjguyBSdMOa0Fv9dd6tQkdfJWAM/Kos/AVgj2NGX36LsrDcZHWtnqgO/vOI
k/yfR9lJGtAoPUXQ11VRnWCV+DQtBd/itMm8EsJUMkm0ojI7EmtSXJJSvKiqmNBszYD7PfT7VT/d
MbHlgo1TScd9fEIlL1o4GvoIoCvK0vTC8Jj1gclqJI8q3mcsTuY0yZtv90lI7b0osPe2AFKEqbV3
HMD5pNyKuSyeLc3dUGMT06fz+Iiy0DyaXX/oiuRjiAflkrhK/Sas3dzuQT3WnvXD6Ne/tDbysQ0g
JKKDn2sLvKpLkiwhfCi5CmMijX66qbjb3doptPDLqlj8Ix5PD70Uxg1H8gb9ON0oJu2qYZ4LsL0s
P6LRoLglxIui012z0gb/W+t0+cbRDHNHnraPNzOyF820UijbzN3Wforncp7x0e4/QaEoN42lM7no
YuW1LZoFdkuqu2NFw8mz+aS5L9oyNPcoI5CLSSorsMn6EjeqUL8mslUYrAJHV7/iNvucVRyN0Rt3
ohVcSzk9FoO511OQ9zPl6GGL9XDK1pCOvC40nj3PbrbMxeMt67qMwg8NoE4h2NJv5VLLFnPXmmTH
9Do/yiDkudqqGW3m24L7SlGxxKb8Z52DqHjFUW+96aoJvig10Wd5VMVBGrQM4+uOrKnXwNV+o1Pd
BQb3gqS6QhSlhmdknF3zqrZ1o2YfJHG9aph17DDGlNgNxWaWimhUXRfUsTfML5JnjciBRWQnw2c8
iufGCagFxwNzCtGuaL17O1QMYiN1jLixR4/T66f1AEWe9XydzJfNvOu6FNcHM1tbMlMu+DbDS9uH
SFGgFkEppRw5Le2qqeXt5n6yefTHqwGzYGBe/KzUt3PpvXekucbEJFbzrhuWzr4BwkG8OfeGdvhF
fhMR2ZNuzotjFN1BZF5iX69vqup9FglC3bRSfnIHOPQVTc3pwTC6w5WQBbEYVdOfeuCEm0yL/nkj
liBxtzE67K+gcl/tbNDeZGXrK/L77IMwiv7UZKOO9RQyulHQqlI0x1squhKdfKvPjsCcnlMVd7ig
Cv2ikAxIUSMjO9gvdrIOp+o6KogKzQ9hExUar55CphAOyWZxV990vUOooVOsBN9FBZbfsgERnO6b
xrzNN2GRo9SpjUZjgYodM8vzDog+F3St1Ae02cnFpMUGfdvylvqUGx4R53JGiQm/fizDFVdmtjPD
ComXymWrwre+aDV5ZKpUm/cho6Kpq8eyU9ydZeYOKYiT7BT9B0UhtSVVygwPrlGG5/k+OaZIozCr
vNcSKut8QVklhMcae8Nb4BikDGF1DUdgmmK+PKcLtZrKKY8BkPJ/9GzprbZhOSkX83fgSt1bZpOk
bwQKuCIaMENkZOuviNitIxPyi9aQ1ixdaZx6iykytgX1jZamxxnmmYizp92RtW+gIbzi34oIcm7a
JZlyI5VDhyr1tGrXGfY3ldHi9J7qbI1pvA+qGe6SSeOnVVW6d422XgqdIbN0lPFCGmtyiVXOv/ni
mZ8Aqg0TdIAgqdM8OTUKtIjR9Cj5cDJ0fey8Ngo3jDSFL+JWvFknMKn2TxoMAuIOWgvRMHRbjPsO
MjpjslgUiBVbDJanlmkxzbF055FL+uRqVUncNg0DZH/D1Wph0IxOQrKFDsYOqQHPTioZf2QzZLTI
8/Yz8IQKGbxXro1jTRoOxKtSedOU/Hn+DLLctu4tgPnYj8vdYPvQwfG47nzV9I6Bg7K2ibX6uS0o
j0TUVD/q2HonPGHSabUOmHCbYrL5/zg7r+a2sWZd/5UpXx98G8BC3LVnX4g5KVDZNyh5LCPnjF9/
HkCeGZvHlE65ysUiQJkggLUavbrf0OfWAViPUeRIkYxBteggF5CmRteQA8W68XuxlpXCu+y8dNEG
tXyhe6RIAvu91VgPRE0pcx+FsMs5j21/IweNNsdDJlgU+FhfSi68MdtqN28ZK3qWkMSi8Gtfiwo6
OIxbobTe1b8vdkZHu5fqr//ugmS1zP0m31sR0qlTqpa2tDHlCBVUl3Rmnlh+s/InLu/4zp3e9Qmd
lCCAy8bwaNMCSYm6RDmvrW8yKtIQprXmTqGcbiuqeSytMtz4jVXMJQMeb2sBn8YA/GDqqAuPW3iQ
YeDRQLariwPCecNLqUPKNpGa2yZhgfd8Ij3q2OMeHKhFM701M860U+fAKaAswLTctTUJEdx15U5r
bQtlgQIbM8m6yFj9zjqMHC/e8heTwj9qWt/ecFZ9q/iLUPnbBrZVO2vTiHItxu5SQuK/Rtw6Rc+e
TUWnc5hT9mEhlfWsmnjp/3k3aAORv5bXQWWDMDKVJzJAvHmwCkG2VQTBKgAC/dRHBjQL2ftSUl0B
oWfNRWXXj4qhPFTo470Cxpp1UY+PqZKA17bojQn40QdqNNmjRfFxoPh1b5gU1nXdzqFHSKs3EE/l
qjdu4a5jRushqog9I7ouH1+cXhj4ojSrKXSFuirPVQejnMArgG8UEEYseywPuHCeae6B/QLnSO9F
u2zGLR+Dy+tIRfIB/y1aOePm9IEb2Bf4/bYLL8R2bPoZFq3q5bSpjFXkUdGDKmlwFRejSMa4GkK5
KjrElfp52tKJryygwS8llK+Xkjs0V/++k4Kxro437jwrAxQCM9OBMzU8pdQDj27jPfZVFcyYdzlQ
PN5Re+YxPr7zx31S233/1G84taTN3v522j/9xfS3iY9KddiZryWli7VuDeFCsSPtUQQaNcQIldk2
Na4nZEPQ6oA/+4dWIEuvYP29nBKnHL/apUw3IgqtYfSIQih3LHA6dn9VSxg+mqafbqY/rco6p2he
h8wpDAsdtfF2fp+FO1NF/iKSWA31LADumyqV5jFc4UtEPHjuxejKeHL5RffL8rETBOARr983o1F4
poUbDER9XIGHW7tC8DJuvOjaK/pmb+UJdj6yGT8UqbKVwB3rcpUfMy0oH2hRmZEt3Ue+cG8tyiHT
XrdBitfq63tDUYuHqA2HPZCX5qLHC/x+0C5dShDLdBjR2UZjHhWLCIqdnPUFzYf7MvCje8RrpBWq
TtJq2uyq4H76g8oeIVW6aeLJw3+fvqjN2wGQ/SjG1lhfOgu+mWsV7tK2POCCiuLspS4DloLfyotv
29fd4Fd3iZeW264CRpkhXvoCtgABF9d7sqEgrk0JtiWefvmD7lGNCsAsVe2zQN1+g20pbeFxUwqr
O6xUqmNSdfVljackipfs95yyR60hj/c99dV7JaZIBnSXwqt7yMfubz2o0mYL65aMOKPrpYLW2NSJ
X68LBMn2mhGvolTl2oDEm0/hsavJBwsJx0QNeBFru+rYRzoiQ4ocfm2wCFHl6pVrOyoBNNWd4Xe4
DXlpNesCGamqivpGVNvO0t4C/KStUrtFdYsgobxPYlK1t23JhfPgoCOe1d29lGeU8sn+r2WvN1lp
SMU+CR1pw8nqa5wAjEM/kIzlnbubcosoLYJrl8LLtAWDDPZX1Zg7/EvBjZCktypcBSPti2NpFsqa
kW+t2oEIlrFuXJGOmavSaqyNqmnJZZeieRW1kvKQiO6vGkWObwGWLizeX3swLRdokHhR6923WgPI
Pufho3Kfd4XZYZWRRDgypzyLBq2WX+3nTtaGRRPm0p4sgFy2loubmnC8T3DPmhdCFC+xomxaLEAe
fAhoa+qoaESjcgEk1WVxz7BQcAseAUK+pQPLUTMeolXkPdOcxxmL173sB7TKdHzESggggBmDO3iM
oymV5n1FlxW9db/EjUTcuzoFTz2HUoK8aXehVXT4fPoaFXixGp2YHZ39Eu0RNikFdHMHkNsGp64K
7AbGtrWDvhuknm5tjLmWolPjyg1gO1PaMe3L+wfLRtHBS/VoqchWcGw7edhocE+xHqaJPO0r8vxz
5kfg/BL48A2NFG+B+oZC04ttdEZHSNuI2a+T7GliFdVq5W2sVlpLngL3qYhHOJg6OuaQxNQIuaWz
Kot2eW70lxgRSXSn7HyLbA+Euzp+yBoZJfQgF0sTJflngWhQWmbdVRrYI2iZ5CzMLW01IYLRgVsg
W+PcG8bovWDS3XURrk/L5CY2Q+nGyNV6D7TkWIyiONNLrRVwxyPnskN26oEBdEhoDn9JLJasvhtl
0Gw1c+fpElIkiR3vpbjH8qVN7QsVYNToRSofhReksCzRzstD5UgTWTmGIagjQL1w8Oz8c3g7Zajk
z3hWH6LjkLnDUo1D8ZgIlBid0JJxyKqqVdV59D6gavYrzCE9BRhOZu3xKAYBFCdYJwf+iBhc446Y
7xlK9EOqQiq3gLXvyUGAK/ZZfxlW5HxuZ5lrDS7FdRCqSB+6PFrbVI22eNWnl24mnrzGdy4aEZoP
038Af2g+sBJzLmjBWRci67Qrb1QRcoP4L0ENa2Y2orqywooaa+kti8E19og0ywv6ZvHMsO372gy6
A9bOzV0l3RaoVd4HZH7b1E+afeRqNyKzih0/BwYMGknNvABVMY8n6246ozOy0fYmV19i4aB31bnS
dsp/NMQ6Kh1ksq/yQArxP5ubkaehv2Gt1FaADTXlcqW4ztEvyM5VC6fEIAUwNDSjF7dokaAE4ThX
Oj9/rjOEFJxGja+i8Unqhsohi4FZ3OR+NOJPoqaFzQW2Um+zl9A3xF4v8fvAiNFbN62B6mZq3ofk
0uu0xJVseudTA4HNYOarBlbbyoP18hlAS1q3M3vQPNQ35e8f1RLRogDgR5Y4xTcE80KUvkR93aSu
t5VURUUurA/vUITzwq2eHGN16K8iKUpAVXTINg/yZxM88UEDIrkebP2IcWa8tsAPXwCjUe5TI391
87B+1VU6VHopvgwJ7UuM2bObEH3GtUk2UmKptWJOZzdyCuJaxn37qzrM01QYXzsJWJvq9hYAW/Do
IQpbKXrMCxn50pfiFZGo7AVLQXepDm27UetRerlxkq0v0MU0szh5qTVUlMeGQBpoS9CYn2ky98dY
a7BaQ44GMxi7f/JASaZlK92pOmBKox8ewNeW+6BUAN6PJYSsIHfmUVUfbJTScPPSWQuaYC5NaINL
v0XOeIblzL2ltGvqbPKlrNrWIeuRbICA5H/JI9CrqXxTqbW4TfLaX0D309b12JpSm+pSI3gdNQsk
eBwbNzw2vRnUx3Q7rd4jiVolZLJQI+FtBHyiUG9DaCEUMkd2VgwEAxYAWlgJZtOI4w4Pktu6eAwW
8kPigiyU0heuOVhhY8CdRIACbxQ41pmtB0dFH6ta6o0xRIRVUTjbqKNQkPskkolFiTVSZ9TFR91C
I3piHefuQid7sOVI3wMMIB8e+4RJidFyAJgCFxH3PqfKdigcnKwRfZhrsrmfKgI2imcUG4vLrCuq
YzYQ1oxBbedk6+T0nU30pfqAfITeU8zJBnmdxA5Q106xx0ep83a9Cqa6BBjwaLtGdqNk4jaVbPkm
aMOjoZZEX0wjln7tw2SIzFe5i93rwkr0o+M4B3iQz248ZsU5JC6WH89hTlkgDHVxXdPnv8hVwCQx
0CKYfCw7Mx+3EhR5bbR1x0UpOhKwshNpV0Y3dVuIq6q2wB5xV++B1CFzb2nalzoyKVcWyeepUohs
5Y3ilXhv4PJ05RSOWDV+7O3iCNh120flqnZ671pTEdzvGpyJckTUlmrQxXfkFRQmXTiQ0yYlNX6q
QDXGQMhvWsmpgr/9d1MeN7WijFHZ0exVPVQSQvMOVrGQ/BbTYPKpElNetZHDqpTN20VXVPK9Ie2l
1UTUKQd4ay6WjxN3p+BZkrkpKvSjq1c2+riYjYx1tKTXMEvGnTKseFoJGR6S46YqGcEVpeFDITLn
e6UIFU+81dXttBTTsjbclzi4ZZglXEt5cM+FlR5wv1G3jYMvXq7DK3JrHCetqPlCtQuayCAXt1VW
ypfVEO01stBs1qh4kpWGnGwpAxe3LrnUVi1Qh5RxlldBTl/m1AlMFKf8GK31sF+/beMRBjAGq6pZ
pmPrE9TA0VXEPLRlkaC3g0iJ2Do8ZDXYV0A5smghpZJ2q2aWdOliomUjKjotAN9eQomloBk/G5I5
NrZYGE7rRyvtnGVsw3QcOnQUMF2Klj60ML+u0BqrbdsEcUVxLzQxlBW+bz3TGFybvo8K/4giVE1m
td2YEB+bhZfQxSeCUjkwsQIto9LYeJFczKcQ4qZUGSLPz3blGFGURib+BskRiCe1XicH0xQY9drS
Smc+Fes7k6ZaixP1prHN7tqsxNfU62e1UeqPdGytdQCCe/lWCeHJ4eWetXPKIQGxAKYYDyBtPUHe
/fiuZ0jPUWTRH3INt5DEsJXNtFnSiUHGb6zsqL7xUHj6opDrXaZ3/lYhTT+oBMUOEOoiK3ge+BVG
VJpPqLAY4CBpJS2FnlEk0Xaqf9k96BXUQnfTljJWwyz0jecOLFXEFLXtlP5ML4jabpssKy6nLYzj
qu3AqggZ+qji6UmqFCgipVAry1dp7HR4whf5Ji8VaVMU4laTx4bnCN9rk5LZZTmPoVPGAAVyBKrG
3kweSCg+0x++MVBZ29KZgHc2bk4vwLM07AARjNN6DINtlT7fNJWisj8E+H9fvk2z1ubIhpG8fTj9
RU1D36Q3cjltuSGLi77GUcEf6MnKagK1rvOw3WhZFBX0JusFELud09GmUPPvg28agSk0J/qxQwIC
4+/qBV64EEkw7ghlSG56nNgzr7LcY4S3yN7MEJ8EoHucdrlNWa9oT3Hrx7+YPtCkRAbhNKSrad/0
AjriWoM4i8ptFiH+qVb2OkYMr8tVOpiIk80HuJkCK7XYucQTLNkx/LYSxCmWbBb2IQ1uMy0NnnuE
xiHKIe52n8hQUaYGWtNrh6nWPSLM1D4odjp6wjAG8xfdVhG3HSkkoK+iuV8EzrbpvPox4flR5/gl
+Il1nID/cdLunILmAVOpubMLnTRSiGqBpuKt2SA4TM4LJBB1mhS1GZDXyDNvY8cY1rlRAJmnjI1a
5fgSNPX3dyWiaRsE+SFOOqvCUVvg4jyJJ7K0jWXHdtDbB7+M87WFu8hFnrbd4a17OpLlp3dqHh9l
ly6VTkL4tsuPMJkdWKwtKi1XL8dfhSquc51MSkR65VzLWbOoVNu/nPZPL5Kk+KxAyWAzxUEQxKcF
ISu+TXFfffDCVNrQqJS/SGnXrDBPB2YYdNHz9A67ivjt3ds+lchLoeZCToryRvepcpcke0uYW/4T
VORNLpRiTYtHBuvYrKQ+qZ8H33ZGKHS/T9SiOQjTquehVspzPcxBLjjDZ5HAsJgCehOAgUG7mzVd
dONnQDhbcxsrjrVta10c6vFlegeJJz4Y2eptowu0A/JAGBH5QNzUiT3ra5mNGQcsy6maV/ThZ7No
04NupdUKbe5mgRsg7ZlB0ecU/jL69UJ+6A3bvHDSSt8FnSXt46xQKC1gItFH9cMQtGIj/JIIMRaV
vESnviNA2acU+h1QievGoLvllZ4Di+BL0VgU8qHQwKdx7Y3mXxGYs0cdwLtN9+SNpm9Exs0wRO6x
LeoldnjKriVVy5dqz1OhlF9YCWAVYrNAClEPuFAqE/Dw+KKxgN5Nm4iZMso6E82LsV/bJeFnN9DC
pW3noNZV6KHIzmJaPH65TLdwVzd1u2no8Py7S9iYMk4LYTk3INiNaR8wc7FpfSqCU+I37WtDC49U
hCsA4+A3BmGodlOxif0suGwiLFOpHMkI+xna1tEhy3e4aV+8NeimbQIXlVqZW5V4nr5WbDHsddMN
KObS0zAjnjlx35ZbLY3aSx2l7GJROlU4c3XQh3nVXqMBFh0AOl9bfSQOWqPNfkhw6TIGy+G66HBa
83wbDZWxBzUVeKd3iSV6aBKgbtTxpce5eq7L9oj9ykb0T5y7LGIc37yFQ6veW+bITtTtWz2Rxf2Q
fd9Kx5aSJjfd3ki/0rlCecE03UvFHRKEidgkS7mKe8U8yuMSLk71HWwA51akubsNE4CFiTMKRuaB
tQKXUszColUXTjRAIWnU0QBN9vWlEkkQKYxUIdGL4aRptfF92yJvWeqZ3syUOrSurZgFXyw59byj
pnk97UPvs93IlFKwBRv3pW5HTo94pBykYNZ5ZHJJj9qQQ2nWZHcdSvb3d20rvVo0KNZ0g8o5JUH7
2aMZrSQYGJA4NFdukO2yVktf+ti0eF76w61vDejD9HWzlIDKUodo5CsAr0AFchX0qobec2Qb12Ec
gsYE642JkhHomAbloLLrYAl8EH2bJsMNCXjJzh5fps3pZfBL1PEH5xpR23ZvV06DrjTvcM1EuSkT
3c5JoKuy25O7di85JqCSSTtDwgQjLDHSlnMw/alT4onyz0sVCungI4y2r+g2YSaJWuQof5dkHcLz
wJkR/Fbmb5HX8NL9QK3tLeGCGsQzVoYmNqVcFf65634EFJLfKzMQZMZ2gtDkCgmBwmpOw9jvpsSf
btodNgmrNVYZdt2/9DnrEslMlZuM8TVLLQsSod7JN9MHxqiUp+WVufl3X2cM15rl1lQqMXIDYKTO
0s4srgTKdBd+oDhbEBDlLEyxVMRfTjx6Dh3mMG7veBhV10aMm+24u8ANGZYPjHCA1UvB0/QRBd6N
ikTAl0qnYNQLy70mhzKB+yTmHPRP+KUsQQ/xCPUCEFAdujDWKC5isbpd5WltbQtjDPPWWKDE/fVW
EjnR1OitF61ysdSFFWbQrLRirJG8tqO5rWu0nkOMw7ucJaCrwQIXeXitmGMjSCQSMjxk9iUM2K9p
eOdVlfpKgxGMZ+wVoIMzY2FUFKFRzsn2OUu0BQ5f7T3dzZFDaKuvQ/OMeIr7VVUsaCtZ+eTErLoj
OpnQnMLhRmBavPA0lrMd3ZUVs8jeO4OhriuUGLd0Z7st4izSGjPRDpCyka8CB6MHlmIWzY8uujEb
Vnde2Y9PM+WG7jUCn14pPxdCpasdVq92gHcmEjnehYZQPHg69TWO8gfsAKxn2XeoiNEJvvOtSp0n
ju1dUz0DJUHyujdR0NtCuFbXZnNIUsnZSQGQwL7PtP30jjRc7F1Mg1bTu3/3+T/vc0Pd2FLMxAe3
SzYNFay1HhjdZd+Z2NkMSnzv0eEGDOCEfyG+TqOkQwVyQFzGDTvlC4ve7kKVuvQqF8ZVAB9vDqas
uRIBDXFhwmZh0thb6uXuGnkRCw9pROJ7z/aucgjHvQ4j3iqrbkupC4Fhkzy1BdzC+JdhC8E0qjLb
Pco5Qxd1hvit78eqp5V86ebTH//1v//zV/ff7mt6nUY9q8w/kjq+pkZXlX9+0sWnP7K33ZuvbOro
SEITtkxN11SMUDSNz/96OfqoP//5Sfk/OgLJhdHAw9LMClkAKepuUPDEugCb8c/C0A42pflvqoo/
UK2WfxkWRhu27mZ3esvixMown/LytprHTcKmbyZ3TeGhRKTH5V80BeZ1l0dzr3azg0EDGjOrmipH
JJtXqTSMYtxV+VLmUDfLNOcBq0GGoiLVzsS4wEOxp3pJUxU1Vdd5BZZ43flBQGvYLQeAZ8hsW/Dn
3yjkAfA9sNp/byJQL3YdEJ23T3WzhLw5MZbjtEWHfkRoTTCtxkeyH6TdxXRd/+unC1tOF/ov7E9A
i1Oq+Hnzf+/SmH//M/6ff/7m5E8OPoZpZfqtevevVq/p5Uv8Wp7+0U/fzNG//7r5S/Xy0wZmt37V
39SvRX98Leuo+nuAjH/5//vhH6/Tt9z12eufn+AmJ9X4ba6fJp++fzQOKFVmgP0zAMfv//7heAJ/
fjrWZem//D//4RU1wz8/SSjK/MfQDdWmk2cIw1TsT3+0r+NHCh9oaL7IshC6YQthfPojQTve+/OT
pfzH0g1ZGVU4ZEWZ/lOZ1uNHmvIfzFll3ZIZ1/xHW/v095l/nxpvt+zXU0VRf5oqlG61Ebmq2hz7
xylSWwWEi1KjR9fSSHcWAAOpmS3qEIPeR/RH1dHFwTNflLjJsV5NTbuQmlk5aAA7byIWIjA1O701
9viXAtz94fr9YgKP8/Pf+fvvj9J//lGdiCojNbNkHxlF+KzLhXofden1+18+fsmvvvwkKBiF6nUq
CpP7CHJWOXddFssCNKwyRw7cWb5/kHNnMEamHyJPKlkgy8Dt7b1YwUg79yoJa5o2dxg//4ywX1yh
8fb86iTG2/nD98dmnSBohw91adXxwotcwEr2cJNrUX/Dwv+DS3XuKMrPR2kKHsxDG8d711XDIx3c
G6Qm660CAXmWNend++dy7obIPx8lSdtUDAa0TRpINZw4NRP+2oFVjsyMTmd1/v5hzpyMxfz78ZIV
vi0PeetF+0jtE+XWVBI5XjmQ//Cb9TuKhhdmRpEsfQuWP8XKHx9C52aWZf18PFBtBaLMqbNvgJCA
mTDKYcD/yDEgtgceFSMNiVHFSuNVL5Bi3vDXBkZOJh5B1Lp0uqP9XDYoeczTGjtF8/B7l8H8+Wcp
hW1qTZeG+zRGLEMu7JnSZvDPXZx0rQS5/vcPc2YCWONd+GGA0gkqfdeKrJ3Ue4/gidQL1+BYv/fl
J/HBMfvU1TREIVVP47nehuEBaMpvzl1rPKUff3pXqmQnFDh1Ct8zmnvYgkQSSuTv//gzw906CQ0y
CS34lEDsS9XED1B4VZ8GC5Q8Q38R2OhwV795lU5iBHmWL8d9HqBE2ADWh/FP4TARELI+GOLn7vFJ
eFBJMCMla8ldzSjK5iygaS/IolM/OIFzM/Y0MCSOhv1tZu7skrgQp74OLkx6AhTrHDyzff6t+2Ge
xIVY9cM6aTH1TYwspUKLb5vjZ5RYI4RN3j/EOLd+Ea3Nk1CQOVVQ0IFEGDDCwAp9kDu7arKnkI7G
PM3gmaWdn31wrDM3xTyZ37KXhYL1Y7TPpKRcAb2mA4ib7fb9MzlzS8yTaQ22J8NIC0J2Ilx5IcF3
msl408xcDEExLqEN9f5xzkwS82SGN5RXEDYEbKOiMHGh6WW4ckxRL8Cw+vv3D3HuQp1Mc7TETQrd
SrJHZDG4bTUJ4HkT3v7el59M8s50ykDEVrdzFb970OLBTNeIrunW5v3vV85doJPJjWBZKcud7e0r
eLIwKVWo1sZS8ga7vSuQSq3EIlVzSbnzWuFW36DzW/JzOaQmColRVau3EKU1CxiJJBvWM6RyW1XX
NUqDyrUN5qdOVu//0HO/8yRGUF5TYYXk8g4/l2+dnCGyWGlPaDYPv3mAkyBhhyE6HCrCvV0oKftG
jdpVECqAXKBq/95IMU4ihI38kYMPi7rrY1FuCknPP1uhWnxwAmfGoXESHIaW5ZrSJtVeyJW48PJe
etKHnAbl+zdg/JpfxB7jJB7khpMD2DIjvHYaRYeX5MSWg2+V54gMhmjiNC/YYITdVxUFInRl2iDK
e2vx/sHPhAvjJFzYhSGVsHPqfVuhyEzNyH3NMvtGlKZ7BOEVrH/vMCfRQpQpiyonRrFntCo1Ggzz
LGPA5D7Mn6Wicj54Hp27UycRg0WJ60EqpEsP1qne5Kac6RACdFWFDPv+mZw7xEnckIYi74wIcXtW
irh7WEZxjB2z8D4YDOe+/iRqaGlb0OiQbPodgH8XLdrDzZIKUbR7/+efu98nsx0LLbcG0cdYpktY
PeQKDhMreHKGBQ+vTazkJW0rtVU+uO9ngotxMvdbo8Y/uW2aHerN2d2AfOs+d3zlhr6ZfftbZ6Sf
zH2KqJ2Ry/mARDEFrE6nJcajG36In930euB9EATOnIl+EgQ8AF002TT/kOXxvVRrd5aTQu10aej/
3nmchIHBj3usI93g0Pj+oxUZc6HjYK77rOTaorQ+eGyfGV/6yXynlSZ5dex6+6Azyr1SYOVkFogF
fTB8xx/7i1imn8xz1yPUi0KSj+HQ3VsJivGt53ytRS7NnASjNDG0H1wuZRxCvzrUeIY/LAJaNfcc
N0nRyPTlBw05urq49E0XfqrVlBciNrFDFBdGZ6fIYdLR/b27dDL9Y4wJQ9WNPPwGHf2iDip8Pmws
OfqsW3e4tP3mbToJA3kmDXlgROpRjrvouowz79GkSfnBrDw3CE6CQNS6bgEJ0tuHSS9Fc1UN/Wxl
Ilr30VU6d4CTae8KOLxgj8UOnFfyGRYcVwg8nvr8WzdBO5nynmd6oOLgytZeLK2UsBEYkFc+1sXC
XeBt9nuRRTuZ8pBSZTRAEu8QozQ476GKI6QJeg4MK9BlHAHfP5szF0s7mfiB7VWmAOx7sLwS9mQg
/MeezPqDuHUm4GsnE97TaUa50L4PPBDtmZ8g16bYEi6NCE/Wpjl7/xzOHeVk3heAwRLbF+kefiFC
S9wXMaw66JiOu9REjG4tJtJKqBUfrHLOXbNx/w+TH+fJEnCy4h6QnlRnULMU2JLC/L3Zp51McstU
Ald4qnyEs9C9yLbtIz8dIg3we0FEO5ndloZlgKFk3BOyopns4C8WBsYO3aenKjCUD+7JmSeWdjLL
0XcybfIg90BS561qIcM69kptFiBgsHj/tqvjFflFENZOJnoX+aEYok7bJQ7KcRRQ61CFUxW1OgSu
NU0miOAY/oqw/ty5ZVKuNQcNyn5Le9PMXDisgaSvLPRQcyRKbatoWzyoYssHmWpFvViArsrNF7kt
2/7KzHVDbG2ogtFjFLRyvTWp4I34EL3SFBV5EoROvzoZMKXL909vjCe/ODtxEmdCTViNikXfIW/S
B7WIjqHsQECvG2Qcq6cI1rtZgxMElPNR+nfmnomTkNOKwDQk9BEOuKXf+2WPEjw8upmd45T1/jmd
O8JJtAmNMkGYxpb2YFiHWVtLyCNJJd3dYqg/CDnnLttJyNHqUutitLkOZaV8wy2E3i9Kj5Dy2wvc
rbErGeUCjLa/SCTd+GCwnwkIYjzdHwJCa1OI9TNH2mtFFR21TigNJAHAX+9ftTPxTZzGm1DXEKBz
XegJbrpyJPM6lDLKUHFqzVBDdz8IDOduzkngab0BYIXi+chIpEX8ZHsibC7twMVTdNblrgNK9P3z
GcfTr0b2aQTivlPQB7M15mm1q1w5aAzCKK1vys5+6Cb07bjn/aONY+tXRzuJRHnWxm00CgemmRfi
t1jps1jn/sOQlFHqYUgUWf/y/rHO3amTiKRElEhgHXv7tmmteaVkB9nt0P4EbrOQ0FT/vUeEehIa
yjopaujb2bGs/QTFCrO7NVvFfXj/JM6MZvUkDORK6dh+JKPQrzXp3gpQV4kVoKPvf/uZm6+ehAAn
6cqmkTRrBz8ncZN5L9klkiAiacNvcWvq3jNIMhey0RDoCe6snp42bfvBwc+d2njffpioYTAIUwRD
drT00sPFrkQk08NkY/3+uZ2ZQeq4/8evhy6QigxqhsPCeQNbOgbkUcLA6wpUxD+YPecOchINwlbo
KcbS1c7sBaaKcaOF6UqOvci7KLHqEPP3z+XcpTqNBsC3dRtg9dEKU6rPaeOmmxIx99vf+/qTGKCq
JTSzKCuO6LxZG8PSwPVltdr3H1ylM7NePZn1LhA/pY+UbtcMqjUfgNUCm9aBrNe1fxHX2jNC8OEH
j5xzd+Rk1msBRTS31/NjbCfScozNiNB2uIh1WmP+9f71OnOMER7w49CKcz3Fklf4e8RiHf9OARwd
jj2I0UJkSLD/27x/nDO3XTmZ/A66jOjSlsXRl9R+IUuyyGdZEGNh//73nzuPk+mP815VI+s+kLMh
rJR7dgWFDK08Vu7hByP33CFOJrmqgyZDjrc+9jBndxgxO59DIDHbAhDSR5Pw3GUaj/3DTAcE5emF
iZwF/MF+npqNtMvCWPogvp8ZvMp41B++XYbJUPVuCXQQRU04CwzhNp+htm4roErxEnU2KJciUzvH
y0VOX9+/NWcyJ+VkxoN/8rrOH/SbQQIZ3y0V2EYVbmuBaQJGtXvJsfO5KhE/63XZwQv2QbANnXmF
IGBvxL9XTZ/65T+cOyYRFsIuEWlvp3lUN2tzbZm6+8HYGMfAL5IB5SQspEY3VAhIA3vnGi971Vxa
jddvA1Lrpmnv37+Q527fSTzwkdGUnC7lFOJGnbkY7KxSekfINfXfOg6JrJ/2wRPnzD2TT8KCZiZV
lmYsElLZMmZOnG3rlCdNCit3Nh5K7aPnofOSC/QJvr1/dmeGvnwSIQDqgvRBBmaHRLHZblKlsdRH
sJ1a8kEIOjN/5ZMQkagyzPC+1/cNtAHskmjlLzEck4OLrBb4Hb5/GmduknwSJcqmr9ocBaK9jrA/
bHW5sPIy3lqVrddLuwl0+RXal4U3kua2WBN9cNhppP1iBMonkYPUU4c+BFvUtRPgj/MwzXHGWEq+
sKyFH4e12HoAa5R6ocguDNvLoUjBRVNghOX7hCNLqcMGhptjfzCEzl3u02CjRFjYOnW295RAbtE6
86pVDHZXvwi6zFq9f7WVMxNvhMr9GNIAuVAaw3VoV8QN9ZM19hF5fRt6eaY9pXZtgHQ3vAFVpUWE
vpKRXVRRoPUQLGVSqXqDF6rh3PZZ0+nruMe2ulj1DiTTpy5Mwqy6MORCsRZDn1qVvHz/J58bICcZ
Cutfx8bUaLgiGAKg3lZh0SDFl0YgJcKtqyG/jdVKw0IGKH6pWeVH5axzc/okRnmupFueF7v7Ku9k
tLC8wGJIEnxNZS7lXiJ/00wUzf1lpiomwkGwqGJnFeXAxfMPxsTZ23USwpJiCCvwsfXOF3XQPOlx
XzbIlmYqt3EpULr0EVfIqqHct5GrdggFecBTt2WNju69DaDfFwh9NX5JRRzk4Dcsl1qs7AyBzzYM
GFNGOz/ulA9n86+DkmKfxMG2F/BBhPBwyOl7NMYKr0svDDs1fuuppNgnQQ//xhrauR3elupg79Gg
hOSZpB78yPcHm3ruBE6Cnh+aDoqFig4pp82Tdi5aNLFR+3PzxN2i2Vs5e9BgrtruhqitgkmAEKuE
RSYiqQI95biV1S5UBbdlPNv7xJaVlVO2CiKnTu1HyKgZQVJHc4uoZ98XtW3UmJl6WeAh04XVBREQ
vdRAX5UY7OgV5CXHTOJZhCMEPh1YEsn+8/uneu5MTwIv1FDRRerwfzk7t+Y4dbQL/yKqhBBC3NLd
bp/ixG7ntG+o7CQbBIiTJED8+m916rtwGNNUdc3NTGrKNCC9Eq/WehZ/xG7W0X3Jw5TBBQ47z+W/
/3498+NFgQVhJIhlLqtTJrOwTQjkLl+gcEEqbw+/3UZL5v3i4ENd+1c5G6t6RtpvKR8tgRkJjBeR
lKGpd0EzgQ4iuie0uqaNLfOfPf7/LhmwQf19Mbi2at2gw/k4n/MoQxAdpTGfUrCPqLjTuh+cdxAU
jS1zdBGyI4+IyanZLwMzBP1gpqmN/h1HZEVz+Co9RNvvh4LEudgRBcD3l6kYxxAAhgbAZ3sPrD9C
8p7qKgh+N0baPLyqae7Hi3LaSBXDXx4UJ7DtZLq33RD2sPhg7G2srO+vMH68KJsOa6bmyF1/DLOG
HZpIf60nvJvZslODNXTjZayN3kVhhCBIV76yMQQrrDz2LfC4uwjghy1h5MpdLGWoWQxHokO379Gk
0zkfJ31GxpZ/l4nyDm7KbuMu/nxJvDOklurTLAA/MCvhAURQHBuR/0i7Gn3Rxovif2o2SACFx2my
GjxOBYDu5xiW/agA9TsHmAQZRGNcfQb+M6vbQyYnD/biOaIdMo0MKcjGj1x51GJREgubaY18PfdY
+CEQwiKNK5AL3fjlcp1YmcJLCWqZA8ym/Xl69JyLP0IndUJ+9e/e72dQhdNmFyFX6vKV1t7poiLJ
VtFYg9GB2Dc3g243KVsdw6qs0bwLsB0Kbme/BvNoYyKsFMClQBUkGutLT/UPvQf8+S6AvQyclqwU
/S5q5u66DTQsU39XJTQ2S5ci4R4atnyaGe4E269fTuoIhxLxOXrpTkCnNz4PMFhV+ZWDYlFGeJcC
StC6/AVGYtJ/lcDX5y+sb6brFnqxqCIKGSvYTaXxAyyp/SlMg+lzX2WvlwfC2ptZFA/VpV2lO4JN
8Dm3nEt9B+1Vc7IITNx4POf9yDvzeqlWdQ40dlCe1IPH4eD6EDQ2an/kCEWEa6uI/da/Rx2OkVOV
D5lgX+s8joEkveruljLWXLBpchq4/LFClNwD5TwHeUI42Z3geYyGm8uXWZlNSwUrAl8FAhTwhhBq
N+ywhfkMfuLrDC7jjpItgebaRc7//qYLEYLiB9PEbB6cGBj/AlSTQg53Nqq5/l7kdRwc2FgGxVY9
Pnt53n1vixIx5Uxq6LGL+5qDN/e7FamdjwAa0/k0+RDJJd1AOBiFXpT1McjqaV4McmcmmG9/KGZo
VCXwInoMUSD+OHyZc4TDoxNJ4q5MxtohOXFfYOpzJHNDhgurXddkldjNCLVwz24Ocvax70cJL7Oy
2kOlz9taAbuZSl3BzTzUPv13BBJtOMy8n7z6u/WcbZHj6NK829kUcYO7uoWOy9/7CPmx3ygAIs23
GciqYtxJn/fDfdnXAGZeHgQr9gk/WmzAkOTXOAub5QNgFMKohCGcZP7I+ixAQMXYtvDhNXgU0w8w
rEWLsAvuc/bUg58j4T3F5+5nJ6QH2iTQTMwcLv+qlRUrWpZE0J0YNoX8WTqSfZAukv4R2Eq/urnu
7y+LH+hj6FH4/JkCrKluYhaNR0hpkJ16+e+vjcJF8fNCnIk5g5UjlX3F66SGBYHdBA5ezTLpjPMz
RDiQIFTXbdWjRT2MFMkakHLMoy00QmOQABl+Q9YGcjj9IS82bmrlpSzluQ6x5BTM//4BzG+kNuGj
6SehwdbXRnD+re9U3KU+16ZgIiEhtn+cAX0PR/DEhZRPXEBQ96FEJ8ed0UJxGYBTM0QB3XtjQKoJ
aGTRWpzfCYVs5wnhReM3KDstYztgU9IaI6gh4EtxEtfscMbCtTvbhTD7RDoI7grkFSDazYYTWCCN
Mh5mOZRo00mB4jYj0DnN0X7UrO+RRkIZzKRISJ4KAHZqT2Oew1Zr0IVMHO0DMW+M/pXVbSklZhoM
Gdpag6zmXH6O0KnYMeCZZBICXnbdDPgfxTCHdtuFtH/Aujl5vxqwTfIfvDXdr8szYGVTyBd1eAhI
MfW55x5wTDGKD56Nav0J9sw8ReIUDirJoYEJrEsKNfhg+ly+6NoIPf/7m8XG4LscUabgOufIz8gQ
UeHooB9z6bLudN0VFoWJD9zrR5AAHpFS6J8MxXcS3Fxl+PO6P7+oS4VoIVbpxv4x7P2vpq310xxC
5XvdH18UJWTk+SzMZ3EvAU7/mubwGSbzUHB23bZlqRL288iRNkizhwk4XIR6DHEngLcATCnanXWe
1Y+r7mMpFSYOfK8pLRrIw8fyHBZe9vzTDGRvv2HdW5l/S5EwzoX7VjV19sjbDih1FRkpdwq4H5xt
IE1jS8OzMlrDxWcZE/AEA42QvtiiRBQEGrhVfRsIn25ZI1dWoaVKmICTK1uJ5KPaFt+mlhJkqvNm
h0S/exS8+apTBn8pFub4uo1xB+kL0i+rnUoHuSezEoemnOeNkbWyGQ8X8xosFY9mPXB8edYBL7Tv
wKsSP1Wo8jhELzWOh1uL4DWHHikX9RfLGoHzvcujbW0wLGZ8541FlseVeClBLd7pzIsBVIXWxWsA
vL/uEotZn3LOSu6J+KVL5+GehFEO8i0eXu4PW92WtbtYzP1MIZUdvfUIX3s63JUxrJaAsYBAef5v
l+9ibTgv9iBcIXsKaqTyEft8+6mYgBDYeXZUW6L0lVtYyoURh6s18FHRC4LyAFafU4iO2MQTQzaf
0so4W0qFVT64DJKz5iFqdHwyg43lT9KIntx4xnjZfwz5zfPPuQ8bSPtq+Lc2Ht3arS0qASzYfWcR
l3cP039070ZKn9vY5Xemxung5bezsh4vBcSKZz2ZBlPf+1Ew7Rzw4KBCVmBVWbcLMqQoh1f6YbGm
/L0KIxQ99TKMtWdknHu/m6ofP9MBu5fLN7L2rBa1gE/4dipCox57YKmKU4Gc9OCrVCnRwAWZvNoa
zv7aE1tMfKxaCie0c/lgei7r34MtR/GQYf+S3oCdFQAe4o059W/qufXBofFr7g1fkGbDmo9hWst+
Rhgz74pPwsiM302FKZF67JCRCe1uCy7wh6KPoRPco50MOth1zeGlJlm7lrTGROyFsIGmd+A0GZNk
DYnq/XWPf1FICDeBUWhOvlg2uunVka6OjyCzTuJQIAbny+WrrNSSpSC5A+ulrFBmn5Gc1jw64Lye
a2DXr9v7LgXBCL+lnQB+G5K8vFdfrSsicgSGqx+vvMC5vrzZhxLEYxUd8GMvCu1/RKFxgLpuoJze
OkRbO8gIFgUD1rICjKciQpAzUlmeTW4Jnw+l5iLY8yCcEf3FpnHKd+hUiAcGAuugjw3kAMD8N4F3
biymQwbJEOJv+A9Zu6DOwGRNUSO+dND3w9zaNlEK3KpfGcTFwcCoSPRpyBuGttTld7wykf90cN48
JKcrO0BTlJ1UGXsfmABcMRO6/1ax3G1sp1em8FJO3E4BUHdZlj+AEgt4Vwq4GOHTeB90iB2OJyQn
jfhC2F13P4vCxGaH/wzSv2eMYL6bGcHl4D9M94qRdKtXvPbQFkUJZ/1kRHxWeerqrtQJwKSIANUh
cmlBS5o3d44r8y9Y7EgmR3NTsNoDL7aofCh8lbUHHZNUb1Txla1psCgjDUGmp00LD8EwwYyR5/8W
CLe572NQyHIFTtrld7J2PPOn2fBmkHHk5PShM+QhM3EDAGnu0Ca5LUsb+Y8UJPn4tgTRjICd1ZQl
UPspWm8Y9BYh83wP+HARIYRlaNMCvMgYIIZd2/gcmaghWgJBdbr8K1de6lKFzJHDF2fSVKdU5RIp
sehv3JKqcQaZNZA8Xb7InxOpd/orSzVyq30/QyRaex8BXRALHGGy0H/RvIl7JAtkIZf/IpNEupsI
cOiuOBDoEnjiMxCsM6Dg7Vx8oxCHjDczwn2HDPBtXyMN2St9oRLfk+kM3JxDivOjwiZzQngIAcEO
eWFC2uqWsVwDFVtA0Fv/F3YyFfuhgsXwBzbsdB4OTrA65zeZROopYm6DMftcMav8z5XpkFB/9BDH
VCPeNPLyCpl+JuxuBMz2IT2aQY3jr2ZiNBVPvhhV/YxtNB36A9elL3/LmRCf7gGHgBYfoPTc8MPU
6jz/t4ArgzzLACDsXwGYTcUdmjpMFUnUtB39NA4m8up96/BFhqMzCAiOwqBp3O6YajLvqUX7uvuK
7x0R7MIYyPASSd0Ny29rZC6GfVLJJqT382xTZE3H+LR3MGoEdgqOAUD0Q/iA8ICu/aekYSqOHcwv
7Gs0BWlt9qN2vX9X4AF09b4C4Q68QS9LzT0hRZGSfexB0vNgmpaJJxyFBemN6YjRX3UpQKI89IU1
jd3hK3kc9jooPYoXTGSmu100Ge/cWUbUz4dS0SLne6WG1jzju0bWONqACCWIwWoFSrwCj7aoi43x
974Yx1/K1RmYz3NhkJxqhhpFsohHx7+1pcgV0PSDX4ikQNIbR0IsQM0huHkCmyjk+dWmqje6pCtV
jZ6L0Zti4KPh11Kc2z/wNu12Woxo9k9tcyWnxV+q1r2clyROx/kBSZHpOV0J7MC989NyY4VZ+/2L
FUYigYDJBhEmoJaO4w0+eI3CI4Q4/vZyjVi7wGJ1YdBnyXMa2kOJsg/GYMzzV3gYMAgv//21QrdY
VgjCVlpARMd7M8opQHIDLwvEQMHLPqDPaSQNNzo4azeyWF5I7CH1jSEiTXDJEeVGMIX28PfbjTex
snzRxbduNvSpDWq/PVlkYOw4slVulRBmh8Cc4RY8oC2oxMoDW4rVDTR5QBWkw31MRcsRmZbF8bd6
ZMV4YHMBmurl97LyuJZa9aaVvKnU2L4gtrhEg6iGuCyRmfT+vfz3/whs3ll7/nxjvZl5qdYICY+U
eokHAbbnnSorXdJ/Go6k8gohf6Qe8Qk1IsK+ATY/s6LB5UlY0SQuNYJRZ4BJMVBcKabiP0wuIRBT
UYrm04i2vr/X2En4SZv5BeDF3Nr8RqUxS7+BM9Y/s7SyyCZ3AXYBHTQCCAqV4TCdZOQy+pn4LpvO
ifE4WU9AdGxDIEXPxWqPHGCrpl0TDhn9x1nSWzSWBtvtxz7iiG9FMhXyUyyyxHqAZ3BDJ6bQVvuW
ApaFZE3IyCii7bDNDvo77KJ58RDEOAtlB9c4pK4edA6aceKafqjn/YgdickOGtFHWN+0M6ZN0phn
6gjhJPzpyB9FcNq+w45kvNFQjpN7KbIeql58y/SfM8iaMoNiNk/BC8DZJDu28OjUexHXFIcdmSBh
c0B3QWIvnylH3D1DFmFQ36VCqXICqXeAHrGrWihY73phfO+JVj1Fy5ApbpQ+5OjutB5EdT7iKJlw
GoowKOGi8gUOrbr6je+ROv5UDoqLn2PnSGTwNGM/tjtOWIdz16wM0HtEyuBYN0fZxar9HGF77MOY
JMqoDIFqBgEP1tJIt8UuhBC+OdhcDFYn8xhCh/04mKFs2k++AXO+SrCDi4aNbeLK2vRHvPlmeNLC
y0OKkf8iC0xnEol4V9IYrro8AmfLwlQBkfsO6MKPsUy3SBF/7ADvTYrzpH971cwhbYEhmEjLtAk/
jiEZOfB1KpjIEXlpPQD5OrbAQGMrpvBUElG3jt6CnjqKCjiUbmoPTvo1ODbAHrJjVII9ObxsTFn8
iPd+3LlUvPlxExrFmQ5ASMjjQT9RQPN7l5SezSK8fhkycet5lKWIHxlbjdYRRaDMxNElj4GluK6Z
sfRRxJ5tKJC0xSNwQLl5LJSc0kOBKDJ3uHyTK9+HS4tEXMgpVighD0UvHP9dGT+U39tMA33d65AX
DqViiDpUeMiK6h+XL7pWbBdrk0FMZAbItniYwYjJE2vhn00sSdPrjnn+kDbevDldTXqcua9P+IwS
e+vnGd+Bmjpu0Xn+fJa8MzSWVgmUr7CmOQ7nG6MrEn6weWT8aA+yJEDCB4ctdJjfkphpL9iBNd4I
uhsnB2676kYVJmUQdvgnLnHcKo/WB0fN7WuAvIYy8YKsRerZTIfo3wqJrO2QpCihcYGkuZ58m1B6
c4R1hnkG9SaqYKpoQrUyGhmiHgJQkds3xQJf+pH271hNgc4Hhrog9w2pKv+pcnqO5o09wEqzeGnf
oNa2UV0XCHAqEdWUAJHTTwQ8JFKUZSLobOU9J4gGo3eeRgfrwUeHo97yX65sQJbWjjSqapG1oz7x
yDO7cSjMnYsUcoA4muEttVue35XBujR3cAeXb4vs3FOpgfRmeRs/enFLN5z5a3exqIACRIu68CR/
4lnr3dCev6YGVa/sJTLJaf3l8oRbu8qilEG1PRWyJ/ypC6Zmh0TwLAHegByICe/Qia03xsPaZRab
Z3yqOdEXHX/CZ4VJKJgyh2yUSBji4+e4DaONtWpt2NG/C/PY8kC3s+5O2pQVwAJ+FXUPCKEhWiXa
J0H/jSFmRh06LVuB9KMwMnp/+UGuDYZF5YIGElr6CWo+injg/6DLdtG+rvChuPEE1/7+YletcROQ
W1EEhFWwspbIZf049/i4vubXA/exeHAIsYNQsO5O2P1ld6POu2PFJ70xlN/fqZOlr2HszYheuMhf
iBcil1We+3LSAyupjkXx8/IdrF3jvIy9qeyirhBTpmXxAkWY+cchVnBOeOi7/wxhmdgYX2sXOQ/v
NxehJTVRjdCa55E3bbSXFg6Wmx5Riu2+knF7HZyFLM0FHCFzbQTz5wutWfiUtqUjSYDt9+vlR7XC
bcRq8/dtCDupOIdc6WNqzrg/SAZ8R+462kE5j+WoKpBsUHD9iqzMdJIJ9Rs97SOFBNgJi3ER4GxP
1DOpjlUv5wb0OT+oIrKbZ6GaDxC6GTR2L//U9yc0WZoSROilReHp7MU2UZTAa/GVT2A2MIQ/og+D
taRvQmQPdVvou/c3PWTpHxgB8PdGTOQXyH/0k05RAGXNikOKnLwdrWBjGSp+HdCDLL0E3MJTNhWY
FhLiBrHPKovzKI41ZavDu/b0ljVDhXmLr1ZEewSyYtONg2gmjw+QG3EnIc5txkjcoNvQSYp2A6we
2EnktLyu6U+WLgNrC8EKZ/3n1OYVsh/GbI72gRcE7LauEJC1obF4f20hS5eBQ9xMP9ZdeyJOet+V
DB26M3IU0X3j5p4gZAKUpo06uTI+lm4BWmaRpk3InnkaY1QgrevOtfrfphjpsxiHz8ZsEhhW2vNw
1v49Sy0IElypOnpWjcqab2TSutmRgFVcAzBQ0WHYCwW37zO1DTPVDjDNsmZHPGVT7JngdflNeeGg
b+BUArAOYWxwD96HdMqzjU7SSjkU539/Uw55I/JWN+CYlxE2o12BAMMx7if0xfkWyGPtEotSJVmO
aLtgbk74AvbunCrP9QpJurc9Ni5X3kbw923gseL4NC3ak6SZ3pMWhbad8Clb+N51hgIiFhsT0Q8m
GGhMTzCdzs82LOpvBdDIN5er5NpDWuw9znYFU4yhO4m+kgc5NZBUc2x4cUq/BVFdWzPEopY0FPmF
YmjLF6VLlaQjPOcqgLggPZ8Oo9dy/h/CG25SMKwSgXV9r/Lg95//YlMs9Wfz+4xaurESr0z6pQWh
QWAV8OixO6VWIw18tN9UqM+oB4Z4yvDa4bd0GzSyKgRyt+mJKAMTEg7KHknn8f3Q6Wrjk3Tl5S2d
BmmIVXYMI3USdUf2JUSO7DYgoPbDTe+QInh5iKw9r0Uxaao4msfMT0+dAOl/zx3SXBKtcxwmlFGu
7WGouzx8vnyxtVs6//ubusDc3DUhr9MTN+MTsH/9IfWwfpqa69vLV1ipw0thPgJM27JD4NMJcjZ5
o6rIHrLakAOCSl7mrmeHOXJ8Y6it3c2iPEAuhwCsMktPwnM/Ojanxxj9wB3Mr9Xh8t2ci9n/Ng1I
tKgOqo3RaDU6PaXOYz56kEOe7+IyLszG41q7hUWBgDuC8wgRoydoXWqAqfAdCf6it5t7JHhdvoe1
Syzqg4hnomJaxzin7bwbxGele1H3zYOR/hb4aGUMLzX2VgxonwkdPkNOV38jZSm6GIp0K+NsZ0jc
ku84p2N1szFlVu5oqbnnPaSu55CK1yYd4Fw9lxdIV3rkgY5k48WvEF5hrvl7plCFOHUHHOZr1vXt
a9ogDfkoLfGKnQ6Gc9KsQp2xVUUewYiIsK8ZzoKTofWr60bGUuqeDjO6IjizflWMVQ9Z23wSuu1u
ocl5vTwuVsb2UuuuYH+ZY5/KV9GX/Zm+nd8jZW3Y+Plrf/38728rjaexEMVsegEeqf3VWWa+op7m
cn/dj19MfYseqEtDiQgx7aZ/hGzaQ890/nrdX19Me5zGzxapkOo1jcoCmWRIG9BJ05hyY3StDeDF
rLdZYFxM4vIVPtqy2mXjjOWEqxkBo3nvQ+Bz3W0sZ/7cOJB0uviFlDLadzhVuT37/q/bnC0F7dxP
sRdTNnixqfX+hYVHH8eq7BtwQ8AKu3wH9I+I9Z0KvFS1w+snvVEK/uJ8XxePDRvr+iglhAXVYcgw
DP4piN+VH2WK4L67kptIwo+WerE9wIAVIEsTRzgFwokZi/doqoYuEZJB2iinnCCVAuCu9kNWdKH3
ER+0cZwdGI+LUSYAOylz53c4veMJDoD0IVazzG+waOKUy0XUSx/T1kTfB7+fzK2AI+GzC0pNH8ew
QNoMukFoXned7trXrshL8aDHgrg+kUhDRFRWUA3dnWMjaX+iAVbXB1550DBkfssj/MQpDm4cIvce
sJU3P12KROS7LJyr7yJAVghi+aCIvgH8SUaQxc6N/yh4nj7TnIrp2LQtEQ/YJEe/PZOx8V87y7b8
agNYdI6kgsEbOJGp4x9HC3j8vyoGb6dLRq6wuOnC2A7AvzpQO/gG8a0GqhzfcTOV2JzIqPmpejW1
951H8UElor5/5KCTfdB44tNJ12rsuwNNQcF7zWRVIdkdFilvzwcISb4DKt1UR2SmKjocFBKKjdtp
HFjCq2hZ396mObhdCRrymu6omjL3TxPVQ/iJB938zJtmjm8y5EUWxyyQdDq4OAznm7LEh2UCmlyR
3RKkXft7hrRnmogJyYf3wEn1sEIkJHedvJnjFmfEHGao6s4Uk/uA4NWZ3agByuk2sQjJ7RTA2pRE
8x6mSjggbQG/21GAKg0KkYLfysLkPoUdjnWRe8geJ2b76dDNTfMjmqaB33ZnuVFSw0vHE8qwU0Ay
aFmoj0448bn0CzBPp0C2/wliZowJvO+vXo/k4IdUDfP8A45dae+aKhjLV42zUiBYMnDNMSKM+zrk
dv5lwWZhSepNNt0P+VyLZBTM+56xXrYfG1t27Y63niwO8O2N6tEaP0PYszEVSeQUNi0YmCGNERRq
4+CYR3J6YOiAAINJkeyWu2iKH3E0Kt0+gPsTSifqOnfDJt2W91iUOoClOkCmfraQ7phdpnsM18yN
RXkMZk/qn/Ctdb/iwCIiW4VS3dI2i9zH0TfArbK5R8pkUeBr8W50o4csaAuW5YNqz8+sjznC0p3J
VLyDpXvYFQohm8PeBRC83oRnKfMu1ANaIs7j7XeN1Lsima2pPs1Q/NTfstY3BPnY/cRwjzPCz4k9
L9V1Xs4VAqbOrAlP4yvh0LQQSe8d6dv/fJT2L6IiY34f53KWe3Ta2a8yG/EPYCCCKIMc6T5pcchJ
H9rUL8mOIXJZ7urS4fJZBzEA8ovx/99LwdpAJQHgkvcw2eXlU6eEOpFJxgN+EICDD31l6uIwAPNU
3uEc35EbhE9nH0TnzfKW2SBQmGOqmh/b0qsZTUoL7se3Pg5BlC0VzrIf58p1J2/2NT1gyNf5Pog9
hwQqRaqvncom5OyACzsf49ya6K4dLXoKSFkJIXbLWiD9Sj3gxwd29tlNB/bml0r2OAFNO2rjfUY4
0Th2G+HgRWPYN198S6uvowRc1JOzjqHyl0DR5Q3E36/OP8uEx7h2yLjV9GvkgyWFjQT8FA+eN6Z8
YxFYWS2XjqM0RKR9PnXihYWlRkw99eJgXxZjC1BX5Ctx3ZZi6TtSJekLxorgBSnBSu3BpQ/iHa/t
6fJSdt74vLeQne/u7YYoikTOchPDCIKQzxI9n6fQ87e4jWvP6HzVN39dF4LruK/zEz87mXQKuSii
/4pkMlFxuO4GFlsuHVg/GMYiP6X96B/J+Yu7dcGVe/pwseUikQWThDXBy0RZdQqs9Y4mDoZ6Z3Oz
ldSz9pAW2y6ea9qSsg5ehpC27RFzyo9K9clT87xloV57y4stF7wqOIyvZvESUDMiRdoAp2xSu/Ep
dz70eWcMLc1EJYc2tWwn8eLmdthT+aw1qhxy+RDMM+D0cSTFoQ6870MstqTba5cUfw8soX0KCasV
sGaMzxwv3iHnYAfKNklQ4twOpWVvQhzf5uPoNmbiyntahhLIujtLev3oRYWltBDEjrVJGpFhLRhA
WN/qVK28q6W5iATAdtcFrFla5lQnJJJRcIt8SbWFkFu7wPn+3kxKwE791IgmeslUC+2P1oHX7Aei
519XzchlgDEL04KXroK3LIJlcifIPIw3eUSAc7p8gZVmzjKLICUiiliW2ddxCKuDhPT2H9hnmmdQ
0OxR4Vyv2w9hJDf0fGuvfVECeBikTZpaXC2E88Dmw4AJlKkkyjY9i+dR+94EWlQA68oujobAvoos
/aWHkLWJHHt9ZEaBiTJPbj8hauejz7PpyptaFATipr6opbSvDlweWLsxSayBPTc/X/byW1rpviyN
QSDwOVaFDW5KsepgTf9BiS66BdPpQwW703WTcpkOQEcleTgI8wrtlk1EGGgkvQ5PM6bLxhVWSs3S
HnTON0XonvVfKFYYqAJEuyOdS+RZHDKSekgEs8/C1UfALze+Ydcu+T/N17q2bSf//5IkmH845L1m
BlX1zxUBFOkT5ffJhHG+MalWqsLS3pOFVZ328YRDXC6pu3ellPqgBhwLbFxgZR4t8wIc1WIaq2J4
zYYSEaVZEU7Z/YyAIHL0cGp1nTkX6dR/VzeFRNKsELV5JbnIvnQgz313s/Du67mONw6Z1x7VoiL4
+E7iHoRbz/EYzNkTBfjT20E0i47/5amzUg+Whp6xbieENA3zKzHYf4OueeQAlO7LMf4S1PyxbqNx
b9pqC+y8Qn/FCvP3M0OWSD9rG3av2o39+CJg9cJmsPcEcXcqmzXfw09EotMIIKL4IURAw4+lqyEE
SrKo9kUSIVnb+3j55leq+9LAYxVkNzK1OELJ5+BODfoDw6ctZLK+fKhE9Ak71o1ptvKYlyaeDt0A
vzCKoo2uxY5m3WPW4MnSkP7O6nSHjteHngzPl29rZfgvLRvNVPRThWOwV0HK9NmaLvqexrH74I00
3NjLr11iUTbENFE/iuz4igCG4olYDXkA8Ut3h41Ss6WiX2tBL40ZcsBWNRKOvM5R92UWc5pAROt9
oHU34vOfvbI4TcyE4RoXc/iEENmNt7WynvxhlL7ZtgDN6HWIfw6fy56CVyeHuJz3nHEfh9fSBxDe
Aw+Xf7r8ttaGxqKKdBACp3NUkROweDV0n3QHc4WPp+lBGEZxWOmN4ctE4i398krFp4uSIhQaCwyN
uBOB3ykpATflHv74nzNKSLjrHXBSh5wiIARpqJt5cee7eWffsYwj0DQddF/H0yvO/cua7NBpgwsm
kXUIwWkSG4vvcyBcSRDvcdLgz4+A8DfZd3TFqPdQNXGTD3sAvgoXHRwPhHwGfRR7vY1XsPbCF1VJ
dGpWJUwaL3bIpH4VAfeqD6OO8+jDrEN0GtD9UP4/6MV2kdqPrRzm9Ec5gB0k74cCybu3JXSlHH6A
c6RHEvlwsux4qJofyGqX41fZxpAn7+qxK+VPzfu6tIACxRkUTJAUo+lxD/n4+ai66sLSu5OA6yDR
mfetRLctLQkaJ5nJvSZMwNQYWLVnfeWGz9MMvTkeWzp3r+DCVHrfENtUEDGWAB8knd9506/Sq5gH
SVKILwfI+XlB41MWhkilSqAL87K9rcFSbnDWqprgDl+1tPsxAjaJwMjIuBZQkJmyPqGCROREHd7U
wQLWi4ApUHVyelPCXOHrQ1kQDp9OimDwutyrgtPxmUaItZMJCRnTnxXovThBTBtosV45A1v1FaLg
wPsKO0JWlDtVZxOQW7arqLFJQYawfYbMFFlWO6RMDsHDFJUV/yY1jM0iUV2Z81svMnnJb7nzcCK5
lwMM7vilqQdTKtpTiO657buu6B0w1aPKPqKpm1G2H0WmwN3VzITqxudIeDhiLaeIeAiA9KjvmsJM
g06AJQLbn6Zx6zMoF8TY80M+TCT9fXnUrQy6pUmIk5aNEeH1yYnyxiE3dU9q40GhYk8tuIUbY3tl
B7H0CBHFXUF9GZ1ISNC2Z7Qy6oizwjLe2LSu3cbinLAb+lBOxKFlAQ3cfFs5r/3UAP712AC4Nd0W
otkSeqzdyvkXvCnLpXN1OdaQI7AJHe1DVkaddz+0AZJaL7+RtQucV7s3FxDYzmVRKJuTDiL/B6y9
Rf8StUB8XKen+COnevP3KcI+CEMm7jOrCIxP3dAOxVNcVSo902PxKXb5NtbeyGJFURwHEeiF5a9j
rYed4IAkl0Wa73KBLbzJjNx48ysr19KG0QGAWgg7Z68AL8JDB2fs+dOrJEW9pzFHrkmESasE3xjJ
/8fZlTTHjTPLX8QIEARB8NqbdlstteyxLwx7PAPuIAmC269/2fNdZFhovuirIkQ0lioUqrIyHReX
LV0B6YNxbKHI+SrAzrchSjd7pEjOCDf1t2TotWr9ufmWgMLsjpZreFfXoNbNgFaHZEgzf3ydo7rb
ni0VHI/PBlqLaJOIt9CH3jZC3afFWuzhGNDu0pCBiYjs9Pg6GuAhzgOqUj2bs4oW3rndhkf+NsLz
L1TlmiCiI5izOyIUVDq6Oo+yU5LJ6FDJhNwjvWX20EPz7i4fSYdl/dH3kKFbuavo+FqJPr8d53D4
hDB/rR/ItWaWYxgTSF3qToyvJFN/CzP+t0d8wlOJ9OXfLcsP4TmaR7Zo5eQ7LMzWsNAZWpDaUVQn
AaXrO5YG4i5pOnlXhohM82h1HIeFkfNyvnMYBMoXYzA2/Sugxd5PWc/nVvVMbypqFmTmB3o/puS2
DmBxl/fJ8SKyVSro7KV1srD6pEYa7GYA7xFx4OukZfG248DIxWBh3F4ezHXurEhU5UhF6cVMnxOx
lDuSTuRAWPKtFOVautg1HSvbldCqNGJs5s9VK9P6pyRDwG7iNkxAPD1q9KAi4EYb0rzTWgi2prHj
Ouy2z8iHSecgRDiNPjRpRtmp4zLjiFxetQ+/Djjp2Qjen4nWp41fpUgSpn3ziSZ5dig1Z2s8TR8u
GT5/PorvPx/VfS3AFPo6+yA1GxdsebuE9Y3WUGOYuHmN8XpduahcU7FCh6ItIKaEqtMrNETjL9UC
viAw9SGAXDnNH5op5mL5hXlI6zxA8+kp4VNEbivw1GgJzs+qQ9Mwyq+sqQE3mYxaySd8eKAxnhU/
jFmdmBa1glMxKwCi8dLyfmYBK37VZIxertv+81q+258kC7O4Bon2K9jHwDRvIi3DnymgzdPp8gCu
A2BFD4anfEaPXHkC/dQ5Kjczyv7Iipyzk5tAFfXOT1dDCNeKWS5AQC/F60wZv8yk9yAtgzy31CHo
SVJCD5fn4zpklg8oGKmWoA7KU7YYfqyqyAw3UdaGawQtru9b1k5kwj0fxBSnYmIlcBJ9DGUUWYPo
4fLvdyyR3aowL3IsKxTNT7pEu/tOdUInUAUSoThMNY/X2qwc2263KoBAptERtHyOol3KxwrNytsE
7MSg2O34PXjPvtQ1YytTOtvfH8kADoqV388w8TK0XnRjeqQ6HcPNmGY6uQ9nFcmHuQhjb5cO1Be3
l9fPsT92rwJK/0hmKh49Q+chfGJnyAGdhV6xFtfu2CbfZ5ovqcxPQK3wGyIaslMTj2+zEtq0lyfg
Wq3zxN5ZvIgDNJyDYeU0e5GAZA1/bM9ZYBaCzTKQQNNcHsa1TrbdZzxGz3ySnsCDRedbSO0OxVMg
kIta2XXXAJatsyJWrAIs5GSgdwiZHfS+hv00r9wlro2wzNzwVkPXO5MnQgVKs3QwkLkNxjDddw0K
9detkWXrBXQuR9ZP3ivilKHdgFsJ+qmAscn95e87ttpuHRCEtqYELfsrGXiJK5f5dyAP2KCdftuO
xc/Lgzgs3W4cEC26JXQou5MO+zyq93qJW3Pgeqh5u2XAXc2fwT0khn+M8JZxjY/Vsft2L8Fc172Z
u0S8yFaZeitpn24KvlRrUE/H/kfnJX1nJYD5+FU+zumphbIdAdu3CtgWbckxv1/qKV+54V2zsMyd
LyMI7wSQONXQgggHicO038weHvCX98b1/fPf389irLs5jZboRVUi+Fx0k2SAM3XQU738/Y/rLzy2
GfpBwpl4hPvBs9Fl7t80cQKCdsD0mtYD73bdxvEjBUXk8JcP0Jv5ykg2BKAE4U1vik0Gdu7klMce
WwOkuOZLf5+vAY11U5Rl8Eon1EUEMIr3Pt7cu8uzdX3d8gkFiGWqumfBK8ureQtOUPLYhNe9abGU
ljNIkDMM9SiDVzzUwWcsCnR90aao/7r84x0H2m4pyBhgeLPf0lcxeIt+4h6er9sqq1GKELr6+/Ig
DodjNxIo6IIrtIcHgDQxgFqmhjyi1/apizowzgbNlVeY3UvAIR8XN+AQes7KFq0pGorN/leax31w
G0GEKX0aSiPba2qmPLb7BqBVqRu0JQavRS7jv4TSkJ9Ab8JylSwTvm/5gJ4D0rLMRv4LwiOafI5A
q/IX8D/C+3J5Txynlp///s4HzJUsPJ2XGXpvcd+jafT7KNK1J5HrVFm3vASZXkqbIH2dJyRiQEEH
6GPG80Dvex9kp9fNwLJqIZGaHavBnDgwLPUhSbv+O+v8Jr8GUoIdsOyaD0lHifHjV7Ms2WOWJP53
Put6H6qleLtuCpZxqyqIQ+jVe4+QVGt3GSKjve+vMVt8LHbIY7tzYPYVKn5e7j8XfqDzewOeFQI6
0DIrvslKRvmTTAf0EaSImMJdwntI1UlRx3s1QH3sbimWjt9EJd6UpgqK5i7p8Y7+zFXXeDtpOjwL
hdFmBpAbRIUNapZDVNxkSRsgVyW7CcC/QICVaurB/fIdAPhujRjEcXTtXoUCLHFFmifyRYdmegSh
V3vfhPW3y1viiFtsFGwrOqMLT0rE8Hj10JLvAMT5Mg+I9jS4Bv2+XcuBOIzEBsJqoKPjFBxOJ9lM
y4jydoBe7Zb5wMH3ar6q7xGHwPIjxoSBT4dEPo1zLQ9n2E2VQGda+3ULwWtvZdVcc7G8CVTgM78p
p/A5EaZ7YDFoA2QfjJ8n3qxFra4hLJ/C+2yR6HMMn0dJ8yeyRMDft7XYtirLVjyK456ywbEMkthN
Ixv59J85ysH8xSSeP60Iok0Kfrbd5SPmOr+WYxEDul3ykHrHWfBqvkMrQXUY04FnK+8H1xG2vErL
Q9SZI92eWKDnuyyNn2WCroBCS/Ogm+FwbXIV3BBWmnDOGzqSIOxPPM0iczv3NSsQ5wUj3GTY5mt0
644Vs6n3dcQ82oIi4kVDfueBi0Gc0hA8uJf342NxIczCyhQUQz0FqIjERyiVVyA08VCT7W+RXfXi
DZGsFKA4K6oZDS0Brx4KeMbwVg5e2sjt6DfhlyxmKUQZwQOXbE0dKI1a8XwWLFZNmVRoBC85VKdZ
LdF0cainLLuHKtjMT4WE0PIDHkCmu5fxpB7SNNXLJuRDGSNO7kMwFqKUTEizG1UPCr4MRFjpzVzF
VQg67B6NEZdXwHHwbYiuRoEhDKdUv7TtFD6ppDzxWZAviuWnpYas+eVRHBb8B/V/KSEX7M3JkVRg
qLqXupDfJS+a+FPX6KuUBbGXlifSBeiPyj7tXhIVFfdV5IU/alDFXRcT/IHU7XNCpiIoXiRwQjuJ
VwVwB1N5Cx7xbHt5lVxn3Qpr0CiOAiQzw4vkWfyJj1p/CtMu3F3+usM3MMv3yDoLMtNK+TKm5twB
BxD9EHxVcgHqwyxdQD/Pc5+KbxPjoNtc2XjXlCyHNOLiHGPeFRi0RotQUkOUc1OOrbcm7OcY4A9o
Lp0In9MwPoJuSob3BZpykE7sjf/P5VVz2McfoFx0CY3RKOOjz9M3FMS8RzThQLCPBSVwOCpd1ZM5
1z8+yFna2FyRCA/yS175wkU43LWNRusietXHMpUHGpTfWD8c8g558uvmdZ7vu0cA6SEcNgOEBk4L
sC63WV5tKJB8d3pCDTgNEPNcHsdh+TYWV5SdbIMMdKAJrWu5UWjg7Lccao8SSmnLPF5nOjYiN6m7
AZCHJntBBrApbjVL/fHG87wr32Q2FHf2SoAr0AP9AloKBlSbafGYKTsSXllFsJn1gQiMoDtO6xfA
sGn6NIMldjyC/YrPV66QZf4KtItdYOb4yATg7CCS6YA8rDPIll7eaJehWJY+h+MCevhJoV88S29H
SMfoFnlqTVHWyyO9lmBy2LsNqQUVAKfozqxeTEwo1J3Q/uN14cvlObg+frbNd0aBruGJDx52WYJ8
aGdAsAG08EBXgg3X161Y45zslJ6uoaabJNkDQaR/p+L8dN1Pt+wZsuQl1Gai7t8iVNUvQ8SU3vhK
IPi47vtn+363NGDLQls0KlEnA9XWbFfEfGAPIK5E3HN5AIejsDGxWSbnOs47+aaB2tsJqCxuyCTq
u8iscgW5NiD4fQ4c7Mk5yEP9I8Qjtb/BGjWAhlbB18szcH2e/v554pGsCcHT/Nb6I39U554aY4I1
R+r6umW/BfzOXNbSOwkK7QehOh8EyDxZzW877NemLldNV+OaWdqXRM/C385QeUi3KgBV6pcQGDyz
6ZEv7FYMzbHZNjRxTtFI6ZlIHNsO/bu4v78XYZC9LmT+cXkvXANYlowG2bbG8adHE/ntXVt34VYM
hB2QE1lWHJ7jwra5y3mWpnFUtt7LaMALzZZij/M0PSrRQLUBvEKbTsj40IzjGrHs+WX1QYRgs1EX
IMnHGzsPTkUxvYGSG2ToCahZnooxuF8a78xxW2yDeEFbPPqZ15j6XNO0DB8CphDyANfrCZT59SbJ
mgeAd38Z1CU3SCQCSGvYfe8jUrm8cY5jbkMYWbhMaVbq4cT9UO1kOPW7Mk5/XfdxywGAcgY9BEMV
HFnhTfmBz4pXN6UIiy/Xfd/yAN0MwXtoyORvQwMihyfj1UmLpnkvGqoVL+naDcsLaD8w2ZjI4UTa
8EGCT7ko1IDXqVdvhMFN69WgaJzOKavrZmTf6rJLeNNV4REczepxlC395HMY01Vft7GIFJppAUUC
7wX8/UGD6DCOPBPv6zY06BO4bgzLE2Sg/oBP9hBSgeL/wNHFd1hKdXP54x93kKCAbd3pcmnYNCCT
+wREy/3Mmke2jDsl1bP0xFN1hlDOdPkcxtU31CLkypQczs0mX64mDp5HsGocTVlXBwY1CLB/gEIi
ovlatHj+/R/4GhuAOGolgioevRfSdvqg2LkJWiEdUExC70Er8S1H3e7u8iK6pnN2Be9CC8UFIP5R
34Ei108+o0Wk+HeEHsirRzzqrZxj50YFvw8ii6VKNGHmREf/M6Qjwtv/EEEynH/MplKPqCnAu9UN
cA8xu/eSq7RlcEAsl8AXpomcc/8oA/BFQndt8YeXsAybNQZHh8MklkcYs3zSEgI5R7pkWXfgKl3i
PTGCruR3Xd+3PMDodZUna0OPIOGEgIZc+BLfLJ40/16z+8KGG7aMRai25PFRQYMYshqgHarvReH3
9bYLg0Ks8DB/PA3U0H/ffwWiogIMsOwozEA/IdeOPCIH5vnyJD4OnkRsuYFWNVHJIrAWV6gEg95G
g4Uyjb7jiKUvYHrpVk6xaxLn4d9ZCoOOMmowLdJofWSWg0TjTvbYdUnTXJXkEjbAEEITJgWxjnpp
RTLeaBn/ShiwmctIVnbbNYPz39/NAPBFH41ZBrS8YG+NbwUhoHzsR9auBUkfOxNgl34fYC7bXFKK
K0VCZfwHo/BSRd9BAC9qK/LX5d12TcKyaZTIx8mD5uFbFsWg2k5AaxNuhnCVHPlj5ytscuS5IH2h
oGTwdwb4YlcdvKjOvBIETK0R93E4R8lfvhYIi+7aDKDUtdKt6xBblq5ZBvrqBqS7oLvoJ7YBK6Zf
/h35jATfRkaBCgwN6K9WquiOjbJhh6QuOCXNpN7AV17uwDcmH2SGkssiprWmWNcQls1zX0LioZ6m
I7xw9T9knk7m5MeUROPNVUfBRhpmfqd4MMK9m2mk6mvFoG5+lLEKVgo6rilYFk85iYawyskROkhz
f5uxWKdfiFiCbt8siZhX7N6x9TabsZoED0ctijfo79EHCDx+UR4ib2CBW8j+AUl1ebVcw1jWz7Ie
FFNlQI/AmC/g35YyQSfjRkBYSO3AQqCHYNMN0GXcXR7PYajCcgZ0YGwsIr98G6ENHW3BHB2qB3Ag
DMXK9n/8JBM2tzHwLH5NE0gWiaFAO+0Y6fk1a7nJnxJIU92no8lfcp2FtUb4xDrvduwheXR5cq6j
YV38rSIhj4osOaq8OqGSKO/Szv+8gJr19vIArt2y/AGF3LRGK5R/FKIqDggykt1ocBakZNnrQM2K
Nz1b45+hprAxiZmuqtZvxvplBuD8dgbFm9ZQFGKIm9M857jsClBhf5rTymSb3JuasFxZQcfxsIGK
mFC2RFJ2b3wwwEHMcjG/ogGluasCWzC5/H4XJVkOja06ACgcWctHpvs63JI4im/TYDDiyklYHoJw
tI/6WR+AGRams28rk0Pp0ah5xU+7tud8/N7d2GBuGkpVpHg/lUDQywZ8sJAm2OiukGjlKkB8V/Fd
iUtiZT6OY23TGyfdkusY5LxA7JslgqaUzO8ESB8VlF/4VUxkaKizHIMJF4VnW7EcKfHBYMlJGLBl
6+X8rJVz2Xr+61L86FzT3xeO95yGwtcJns7A8r6IHiTBIMnLEJOUmxmkgdU9ivM0/qcDCV66peB4
SnfoPBTZnfYqZnZhlTTpV1Si4/5w+Te5DrzlMgSfutAkOPCGnQXwJmVGCMiJYq3E6Pq+5TFk0JIu
brr42Oqu9cCHKoFhLSZJ+u1VE7Axi8DwxdAFars3Cr3YezOD7Bx829PPy193HD0brKhZ1RgIN+Ep
JRn4MWXYAyMFeT1UrEIBwqLrTrgNVgQtiVFQ3wqPepF19JioxvtnrHw/eQgnptfeCq7JWH5Btqhm
zKXCKDSdPkOzkWznOApv+ta/CquMCOH3A07rpQNXimRHaKeA91A2SQWu6DTwV7bDcf/YOEWTBDIC
nWf3RqBCeKvTrNmMIWQJyBjKXZcOayz0jlPLLWeQIBddp6mPeXhQAzlk2Tzwu3w616svnytHPM/p
7wvVdgFI1IOof6Oj7h7AR7GoMz49BPukt8TLEcQQarxpOAP09roRLUNHf0WUJ+FZO8bz2V+Q42s2
RQJ5akn8epclDYpmZJX+3LV+ltXjDk3I6BN2HEs/mneJKMBZmERgAL48GcdJtsGMeOjEcUAAXOCV
6rZYsvlWTaXcDri/V4ZwTMHGFXJTxZzBz74B7uiDK2P2noI+CK67Qm1gYaHyYITcXP2InBq6BBva
3lVlqjYVa+heRPzs8CEd0nerGUIHrknYCEPuoSEa7EINQpvOOwOa8jl9M2by2w1vG5HIDTiF79HE
kn3qIbD3tPTZHU1J3O69fPH6DTBqci/Atb5lEFPZ035QJxoLMCDykajdmYOYQ3Gij1sAxwe+HICU
7QH68nLwYGeAHaYbb4zAWzJGPEg/TUoU/RMZcqa+NQbqcXKT5inRN81Is2QlXnVtouWPwNbQAmma
DW+j58VHYEzG9M7rvIlew9oDFMZ53HeRkKqHqMwhm3osaEle5rEHk06qxdO8QIwJ+YA1z+3we6Hl
j7KglEms6+GNMDQVzhCOMArt2MGCvCQqdM/XWZXllApAjKoekfeR4rU/HDLo6c5bIxG0bvzFC1ce
SK65WI4IGpZLGPO2fMk8r/o8ljy4KaD4tNX0zGPuFxCTuG46lhMiGUhyyjmjR6U7MI0T0HhFmwJs
Ds0NA7XKmpqE44zZqEfdIx+WLEP9ODblvAWU2ux7vQYxc338HIK/O2AAU08TL01wVIaZm6yZ+24/
EdUH+8tr5Pq+9R6hVIAAzR+Gt2Qp+N2ceID6eEW4Wip0OGobS0i7qpdgkm/eRrUE84HyuBuBcRWT
+rIEstXH66Zh2bkZ2kblUsTHJiLVQxeM2deSrXI9Oi5rG0XIWQnAZwWxH6Dap41axsMZrXiQZujB
n5NsgyAjKw7LtV6WoUOkAJTQcz+8qakHAxDQuqOH1ztETL9et1KWjaN+wuiEvPoLkxH/TgUf+Tae
lvQqhSoubEjhnMiaZSItXoqwBPsqum4OCbCkmz6FHNblKbjWyLJr2iC81xXKD3Okqk/zgpbCDUlU
/Nj1VH2/PIbDSdkYwrnp66hTBvEZ9z9n4KYG135Wb8sAzaO+Crzr7g8bSkjigYaTxnazdFSo1YJq
rvmqwcEx34AiJZu3QxaTcK2Q7lg4G09IhS/KpsmXo4Q+QLlnUdpsyEwl2UmUqa7zusF5Rd95rLkB
gpmQBQ++ZMAzOhg/zWVX3jXLaquEa2/O03s3gswpCNGnJH9VXNGnsUjibNPkfvmQoZD/tEB1/LoG
T2FDCDFS34HTPX/RPVg1FOjiFbIod94i1ng7XFti2bsOsxx9Y0C96LxLpz2PQEqRdaHv3SzZspgr
98Qyejz8Sqgch8GRhGEIsAYPH4opml6lTovDZYNxXCQ2qSfPmqkAAFbCr9QFOn88EshpG1cl1DdW
ZuFwwzaPJy8jXyhJ/R/Z7HU++o0qnh1y46twO7QcTHY6JEkK9Eklr8wW29DCIgCnr2dI8FAhAf4d
UOyl/5L6uSxWIi7HqtkcncU0peB6E8FDwia/HDeExknwSEk8RSsexnHAbGLOceRFkTbjciRRrthO
diP9NCqZ8V1RsCsrqdSyeaHIlFY1CPf0QkKwhictdAhAc5r2+6tOl83KKco0Tklj5KPIoxIsZgIw
5e2ERtKVfXC4FBtpaAYQz2RRlzy0IMJHT8e4myfh7wrkZA5euNb56igNUMvYqynwS+ivmBfadRlY
Lti4bcPwnzPZFheQSGlV1O3m0NyiIeLvywvnmphl+e0czXGT1dPL2J7p1pO4r8Yd1yV0ZXTG5wny
Xam3Bn9znWYrsqfNWPVCI/ujpib/ixDc/WKI1h7krpNsXfu56hPClmY6Dl6ptxWtu73RGfmceWZl
sRwj2BDEtuu8+kwbfpT5Apl4ATK0oiu7x0EkXy5vh2OF/mBGTNOwZXXevGmYu9kV5cK/KghUNJvL
33ecMBuAWACPnpBBkSPLDTSCgmiEgrEyk/ePGCjjiO1RLizwCIqHIt3oqJbZ1z5WLXjtLv8A1wQt
T0CZMZ0HCPbRLPDXG5H00Veon4iVoqR/NpUPMuj/6XG+u/vbbqqHKUi8I6FBbtAPURL9L0tDbW4h
6FWE3ysIM4GPfQlnmFjQRF70jCKFJ3Zhl6c+gjfW0nGfIA3PvE00NOmwMnMHnAj//3tYAqVklRM6
jC+QTQ62VQzqTmhZ7xWI89o4+EcV0HoTOePbhpjXMvHX+hwcJv7fUr1bEl5ETMx67o8Ql0MfhYhL
yOIOZN8KSjZTsAaUdA1jeZKqLry2nTXK2qox7ZE2rMxupOQd2Y8FGoWfFg8h3so+u46R5UkEbbxw
lEz86LnXbcLznKIhWQtRHYHEfzv4bsVIoNIgoF70A+yzyY0sUSbbVDNNX9BQmr5EWs1fW8/nPy6b
hMOr2IhGADeWOK5GcixSnxxkCK845pk85N64pnnxH5HyB2Zh0ylCtSvxKwiQHIWXp/OXhKdD7m8C
gyKdRoZ8bov7JqpN+I1jGYtDhvxHdkc83ZpPSZlBMHejk8orgLXKlwkCapCmraDSgFTWdCMA9/HB
BNmVIThuTJcFX9qgQHFU+M2c/qSeH6DOLSJom00Hb/avJFUQNpBS57wFe089v0AnCYw0JIPw3K5R
c8xXHtuOU2aDJr0wHnUFpuBfkCmrgQAGWW1GNwpgg36t2c1x1GzQZFEM06h0NL0Av/qqSx6jfzjv
9mcBFz8Go1KdrNbmXefsD/+zyIT6OvrRFWa5AYcSKrPQBIz7ZgV44ipf2kyNRYxWXgEeihcd+P+O
JLuFVgkUv2fwpum4zEEuy54SNPOB3/+0sHZ6DGMIIXUlW0maO1yQDZxsUy4CT+jpgeIO0MUerKEd
KBgE6tvyLTFQZ/uxULOGs3GNZvkg47WV9qKOgXQbeT1En9vSS+J9lnfP7RhfJUzBAW77/dYo8P7r
+wBlBlniaaYyb7kdzLAmVvPxmYhsJOU4gohK1D77QUDtsp/LYZ9AYhPqxtlVBb/IxlCSPKYLC+rw
xwhGqmQrlrZvXgEPYmTl0H28C5ENo+xqsBT7ywJffb7ddNSWm7RM2k3qob5Yiut0iXhk8zYqkI+L
cunjY5LH4jTPclKbGlWyFaypayPOf3935UC7D59FxP+jTXSIl4v3a5ZRsJcmKLeXr5mPnRlQhr+P
AGnuAKzBVXYEpjn/OQ/IUWkvNVddyJGNocwE1OgAwplfmE85lBBGY8wOwOVyDVPi+vlWeMFohRSr
LsWPooG6ZT8Lc9tqJb9cXhzXKbJt2aTgj+9L/TAaGTYbGkHZPpuzCg39ERQJghqZsMsjfRyBR7Fl
zyAYDvM4EN5zAmjHdibzvGF1uKcKg80+GKq5J/Vmaug2YlDXuTyoY/Fs4GRsZhHnCLV/TCk0mk9d
I4CXIwTClTeXB/j4GkNj3++HCwmPYhr5VPyIWQkOumb8FCVFvqkHpMW04s++Kl4uj+RYPxs9CU09
VZaTnzy3VQHMV1HsIXn1KaHLuBUBKqILGlWnqntacHevWI7DNm22xlaWkAfrCgwpQ/IGht4UXByz
ekYhfs38XRtkmT+6FpdsHmV+VF3XnCBXkp6ge1WsTMD19fPf3zkXAvpppHSoPIIiMAv27ZBBvKHv
w7DYXd4Uh/nYoMlSpV0uJsZ+8KwPd7nohl3ZgjxNN94TNxO9ch6WD+AF1HuNzKDBU0zgA600f/x/
8Ny5ttnyAcyAf6hOp/6BopO+vxegBLxnXQLLT3wTrakNufbCsn8V+YEs4sI80Iik0LvQ4wztU2CU
2LKS0XNshg2OPBM1jGcNipdWIgXSzvx7xgFNqhI896BSc7y85Y552EBIXQ1FO0FZ40Wi+fOOxl3+
M+7MGimNYy9sGKRiE08g5pMcQePDBrJVPgHuaQNpq1L4dynL4zXjPnuoP19Gkc3RKCWFvCqwvkfs
vj7IOH4y4lkTVOb/c8kE4gjboS9O162aZec6FhUkgk15pLmChjn0knFBBqBuqVc237Vw5+16Z+o8
nafE52Z8wEwCuN74VnII1KMb47okHvAYv49Q+H6EfnpZHqHIzW8qNtDnLiuuvEgiy8RpGRvIANPi
WCgD2DC2Q8nxOHKQAWgaf0EHxfN1O2FZO9pHmBCkN0fmn3N5KRriIgKClstfd50q28pzM6lJejVw
/fETHzLciZN/0+b6p5hxSSno5UESeWXPHaZoIxwTKN800OUzb+NAVL6ByIAMH6A6E0cr7yrHbGyQ
o2CqC/oy6Y8q8/mGTYhUoPu5mQNT71WU68OZTgFiw83KhBypssiGO7Ysa6Ei3+mHrEOWbGbo9jAm
0bcZhcw0Ov73kA1P9tAeKPc07CFzOqwKTzjHPrvVdxaUdWnGAXTKjtwXz2cGtMRTOThoQWrMq7zb
GrZ8niqAUNDkBiGsthlWbjfXKlu+oTIdq5JZpEdG+WPRpf6Wl+KkCNJama/GzTQnAJUi2Ll8RJ0T
tVyFrns0ilCmPxf5TAD4KyGBeAPh6Kb40QJGPTxUkCdk+yakkECiFeF6vKGm6MBklEakXdNDcP4O
y6EAOdnn1Js0jmw234D5Pt8V1P838cx+jqJnxgArm3UOlCADjCwq12QmHTGrDbGkaLmLyTKnRzV2
MVQFThUEOUC91f/vqky8and5pR0Xsk0N2UZxL1iBIn4P1PZzyrv2Zi4R7uP6rH9NMm33l8dx+H5u
OZ1kNoq0fjf8aEM0E1aQ6TzIMXwcaki3XR7B4WlsWGXS56JfZNt8Bk0zKXf9KJKvPa+8n9d9/mwZ
70yPNzkvOcnbh0IqiI7tuUdBWAAVOFRUD5eHcBiZjatkQFNOxjPJs2oatpFI2mgJjQ8ImLY7T5nt
Uqjnwa/WKFAcW2JjKrOzujUILbsHEqbo+CaBVwd3Ip7D/mtnBATELs/K8SiyaRtb2REfXeTVkQfd
XVIA8qqGvxFiPJh8lJv/vIdPzL47hzWXR3ScaRvYmGlRV2Lp6s+0AhiB3BXowShAEYRuaLR8t0WV
RQ+dDMdird3MNUXLSyTITg8zXmJvCQ++UnAsfhNNgJSVUdkGdnQPwpHXKQyRB66na2Mdm+KRxJJJ
DjjdsTV1x25IU2qos0ES/a/Lq+hwQaEVhDAGWj6/bYs3KAU1W+0js+6R6TYJERv25D6sV4WqXJZr
+YZ5niAUXWflEf0P5SmhOT+CIfrX5Wk4Pm4jHLOuhmY3p/nnAs2HCNRaSaPDQsHmu7s8gMOM/mB0
rMBJi2dkeUy8JAWJRVuV+WfVId0LUHAsCb9KpZdHf3A7ahFp4mOZTB6JYpvhxJHNHJXdQ+j5az1e
jjx59AfokdMe2PdePYxjM4DBAuSAGcDQ24yMnwC5qfHOOevGVwSFSNbnN6o/9ap78oY1oIFrw87r
/M7RerNHod7RRd8DcK9ulqxIbxpUCVd8g2u3zqO++7oOO4Fepbp6k2xC11e7BDvTduGTz6T6cflA
OLyBzazI61Aj3VB4zzyesW5J/1Pn065CSE1ldzd2kQ8YZoUE1KootWvJ6O+TqnKRziEFJJInKdN3
EIuETGUxV+P45fKUXKtm+QIKyc1QFWPyXIEdlyEF2SxH8P0i3EI36Jrbdq2b5QbMooKBgdbiWU4g
IAL51POcakBNNMKRMVz+ZVR+pr38VS7sn6umZQMlY1C/ZFMji5+t34/7JeBA52iKUD4avZXA2TEp
GyQpCXrpJ8q8Z7D0KzQbiANgaxAIKM53H+XPpiE3fl+8DOdX5OVZuUzYhkqiiQlyu343/6qSVn7O
wN+6rUiqbqQHpHrVQC4AlDtoa2jG5MYbK7qFylO3SXT8LQJGe8UtOs6kDaVMipYEYGGcf5A+VG/J
WU6Usqheyek6DqRNwyh13OSGV+lPtBOYAxLu9Z4VWb+pKQz68jK6hjhP7J2nCCFdW+fxmP6E5M5j
5g/JTR9BD1JPSbNyNlwjWGHDzOuRQPKzfhaZam+Iqeb7Ch2Nm74f6v3lSThCSpuGUcsgGkDuGz2r
AdmWs4zbGQGOZia8kBVIlnTIIL609mpx7bnlJsZQB8RLafpTo4N3T8q2+ZT/H2lXtiQnrm2/iAgx
CfFKTjU6y+Wq9vCicNltAULMAsTX34VP3Iiyjklu5H3pOF2nA6WGrWHvNXiQjbvcl7WvW/vDCPK+
C4Ze+xTwHlw2khduh4duyq9MjNiASd3wOkZ2O3rqfPowzvyReTmorcs4sTm8nUJy/j+E6crs2/BJ
Gs1VETRj/URcoOXVcoRTcD0Sh266E66MmI2fhFeYHMzk9E9VU1S3GokxkoQlN78uT8haD5b797sI
MWnpwJxadE+yQyIaOfbh0avCF1jUDxt30JXla0MnOaCZYi4Je/KmCfuljl4o6d4UfGF3BmCN3y+i
aUn3XO7Q2ngtf3/XIaAze0CFqvl77xAm70kxTKgYicpE6cbdYG3IrJD3FFKIPa/Vf+4GuLnvVTqa
Q9/Ql+u6YF0FuggaXSKsIJSewjG3Agj4dnZHsrGdrP18O8BhEKWgbaOeFC1UdlJOjQDR2InL59Av
oCt+XSesSMdRWEbUL82TifzPPIW1GrhQVxacbKAkI82UC9qZJ4i6/9QUvu2AY2xtIStPTxsjyWaH
ytYx5gkWq80diYDChNQ/fTJCVztfbz5xV1aqjZXU3djrUMbTU+dWi7T7FPu/ZFde50sR2dKMTErY
qo+DfJuC6XsuvXZfT5suQysPSxsGCafclGa46z110FuFM5+ErT34Kg+iYmRX4pxqGR82srUrC9bG
NfJYNuNUB/2T9uHOGcwesDb+JO8cQcbXy4t1rQkrpGWPtRR27Ygmym5OoGBSqUSOrp4+1Yv47kZg
rzVjBTafw1qoOINUgIOZgPW2J5LekyAReE75drkra6vKCm9ec9AaQXV78uKheqjGqfveN+w6baHo
d4713e4K6lNbuchjPVUz5PcaRp+mDKF9+aevBJ4NVGyqPIcYVzE8NWQpLHrgz6nlNE1TCJjls9iC
SKxMgw1WXB4pgSeZfmp4+O9okM0Jhv4LkjtbmKq1jixR826UUoBHoUlixNtUIBwAieh2Ue0/k9zL
7is/2kAmrcy0jR5UUKrKAFFtntQ83BAX3PkQvkmXp2Lt28vQvetBULfuyJwB34YAOLLjKH+AsLOV
5l25EtgWz3JO4fCgPfVj+eWwkrrLlXdyZPDwu6GZDV+akmyxcNe6YsU2H93CHZVscOWEqxGMMQVY
CMXX68bJimiqIEQWwbPgvnGd8UTmMfwUt/HWC2ntp1ux7AE3rttYNU9QVp4Fqq2TC5WJqrgSVPVf
2L+pTlutWf2NYS+9F60zP/v9JrXs789mWAP/uYYINoY8Lcf6W9XLsXWTuOmp2x5idzI1PWqvjPp7
RgbTHzmcH8MR2XIO/bDEZ1HPN+Zn7TcsK/DdOvZHLqmvW/mjFi5QPBO0STv6oib9KR8hQQLzJoh8
EdiMTs1VUQmLvD9b1LmqIBDC5A8AyvykgfjAEQ+qrUTl31cEbMD+/LrUYZ7Cpz46e+ngBDtk9cIp
CaAycHN5Pf/9XIdB05/fr4yqSOrU0Rlq5PACEsXz76sb8jf8oOb+09V1fnij/NkURFmGvh/pfE/q
+KaJgK+Ky03xy7VxsoKe0tDBM6CmkG71uXzUrqtDFHWJT6+63tLYDnwYAGVZrounqhP9gQP9+IYd
s956xfz9BKG23KLOCCQj+1n/AGO2SRqYVezkcgDmAfOSwYfa+uX5Xhsn65ZOUkjfKTNkZ90RmT5W
msLJeeJDlh8uN7DSERsZOM501EU7yydgnkAvXE4p7UMiyUSocvsRub3czEo/bHxgFTjp5HRFgUcN
naNHgQSPPnqqKK7zwYE815+rVXWCVnLIsjMXLgIPRmYx2c8uMWpjoNZ6YEW26nRAOCPFUyYqegsX
XPFPmObRFkx6OTL+G4YEpZA/fz9Bqcf1e2Rf4cqeuV+roVD63wy+eN1NGhYQxxlnHfGb2Q9G5zGr
c+fbVCFojgoitZ/FOICHCDPsZqiRb3eJvx8z4c53BpQb/G9Jg+xghh7EphnJUmcHJcVKP4LHUNQn
nqqs3nme8ePd4NCifITJYBDkSS1Zl549ZFDZkQTV4D6qMMrpl8D/XXdhcRnjv0JmoInPAM61eAVL
Vtc3kK8r5bHpct59RDiMbO/NbiD/rTCEONy7uFEhXv+D4G9OrlwmN0J+bSkvM/fuLAmKnsVzFcsn
T6XuS9Mu8NBavgRTV72O0fB6eSWvwBXQ1T+baVlQRLmbOT/6unAPpPP4vp36T2EDIlKKB/UOcMtu
Nzkm3sVxufdAn9vo4LIW/rZGrD1tNAN04gU6WJXQov4dq1A3GsDc2czOrI2hdaNRKeshShmlbyKk
z25fsB3kVvmB5FV8zGq2VSFaa8ba1uIuL4NyxBhGTpsjRw9UjwtzAJpRmMkLtVUYWGnGRkLSSbdD
6lXTfTvofBen1UMkA5TUJnFQQbDxKlo5km0gZMGQYoY2G/8xx/wmdpwm6Ud/V7T9B7C6cC2Pyw0U
1sr025jIEchtEyBbd/YQcewAPYhanlmTjfJj3ZQwWtlYZis7nY2I7PpUjNCFHEFzZtOu5mLaa0I+
Xw6ftY9b+9zkdlCcdDL5NpvKVztvyNUH6Ouzn9d93t4D6ilQEfeyVwPJ6PqOxaPnHnTt5Fe9u6gN
fgxS2MbWfeN9h2QNT0TJ6b7P061bxdrgWAGeOZU/UZaFZwO5BAW5AgfVv7prsc1eNzxWeKcs6Ixf
NO73vDaEPJF89B/mGbmVjc1xrQNWXIc94FNeMfvf3a7i55r2Wj30vlblxvV3JaBtpKMwBezUOVff
ZRXHCzW93JUVhOqQgrprsPlvhPRKpNl4R06Qb4IEWniWMBbZZVixSdWLBrYfZONet9YR67oioimA
mF5Zfo/agh6mYHk9UhzAee1+kzWEu6+ab9t2WmQE/Ns+Dc+kpqB1E+Da+yQnabgxH2sDZUUzm710
7KKs/C44fe4hdHWEefqx1p27MU5rDVjxrI1b9pVbBOfA0OeRRLBX7YP84Ea13ngPLi/NvxyqtpJj
GsdGtKwrv5dpPj7nRP6ECIMZIGtGy5NoTXDootbsRaWmjbveMsd/a9GKcjXhFgmHH/XGWvoMieRf
xsfjSkr2mKF6hFR/dJ3pB7WBh0rNjpny3juPDOWvMQU4WEY+3fn19Hp5ga31xQr41mQ6B1RPvcFt
HuZbJcruU5PJpGTI5XQQYkj8CQ5Dlxtb2V1s9KE3ZWU2+lF41zmA1IG9GhlnNwfwFrsuXGxJx3GK
Rasnnb65cfk8UTidR3DKuPLXWyHvuY476qYUb6CYOMk05/7ZqUW2cTlYG5tlo/nj8luqlgDJCABA
3Q0HlYOb/Zr3vByuC3UbYiiUyZo00s73sPA8HKnIKrvQ+MZlZwuQvBLrNqQQ8rwVQGRedK4IclB7
gunw4U0iHBC6yrSb9tetIv/PkdKFGsoUspZngAlLdQdcfusi2p1ZXvfWtUGDdPJNNA3anGk/fvDy
pXwQtePx8q9fGyTrBO+mgQxer7z/HE1KDzdZr0uAMlwD5N11bVhB3eFGk9W1Cc548Ip9VfCvDXE/
h3zMN3b1lcVq4wVFmCNv2kpypqrQ7Q1erVDrCVQKaemremDjBaUrIOeZt8FZjkD5wuhoTBpUo3Zz
uZnp+12n+8s2bkMFM+KGdQD5mnNVqkicu6mYxn90FJbj08T8CcA+A8FhlHG7jtWPMIdU5eexTmnI
dlTAzX1nOuZGX+IOwgxvBG+VqdwPgAlnnxXz5pkkLuuMt+WmvDbk1v6QTdTBp5eDlICsXnkgoA1Z
Gxwuj/fa15fV+m73iVtwp/hA1Hc30A+/oQMonfUbk7n28eXv7z6uPDIVSOCZM/FcJDPU0GU7GM4M
V966bSwhyRaNPekG54W2CiC49xiiCLFRHF378d6fP94xHTw7Tau+p1mmdrWpiZ/EvCfXrnRrPxiV
4yNDE5OzMFPsPQSZ9oojSnNL2bd2Oq02JmElUR9Ye0IG1dK8m5R3BxgKKEake2RR+CCR5U5UVd5X
U/gQ4Q9tt/WSW9nobNwgm2NfdMaMZ94OSA9E5KSy1rl1tTYbW+nK1NiwwWpkQyhrMp4Dn5AjnUN3
D0+Tl8sRsfbzrdO+6TNoX44Nbt5jBQgaEL2+2+mkKzsYs/ukajbtl5YZ+Ms+ZIMAy5xgbzHG/IDP
mgSa14Vld5olKuN5Ht+nNM7k8+iDFVjvW0fG+mwqyGPCbX5uqPsE93Y1jPtYe7l3M7dzx1902pEh
foxEpc10COogq09xxiL345D7TvCpxRnknSEYwZs4yebaMFgUIP16No7fzM5eS7wJxqQO07IwCbRc
87eyhLG66NvprCjklo/Q1yEkmV1qsmcIzkTq2wStfAgW4+3YLR7DOq7iU+gPJvo0NER0j/Vc+iTf
hXGu6o8O65X7IeNZUxzhMOs1v2CIpPPvzPdUeeA8DLufI3yOCjBI8jmLv4oQ1jTwjuG0DPxTLFVA
41si/cbrN54RK/FhgyUrqFzMtUjnHwUgHbs0il8UCAltT9xTBJB14pb5TwGcckL7ZkvVZ+XpYqtP
dimj1GfhjISQR4Jb6bG2vQ3qgX5rpn4Oh30Y0SpuD4y6pERqiiIXfHl1r4WOdYcau1oJ2gh6l0FN
63Ec4ZjljeF1ErHUBlQi4ZyORKFfVRGyWzWk84eg73yAAxf14cs9WAHwUluP0tSdibww8+5Int14
FYofv4HDfPgY0PC2A9ReUHYj/eHVUHe3EBwLAf31y617vxkef4taaz+tFmQiSE7Ot4zMjN+lBunq
l2jiqVMcGKTCwlPTdUV1pGqkzT2H/3aQFKEsWZYMEzdPYdkE7UMsWygxOwOH0RZYesbsqVB9txsn
mKW/el00mzvRirh9orqMsntFYnT7dcwhHZufDIyo5L7qOza/Zkbl00n1YPJDjyKb5I9YTF5516Zd
iaGBUxVeWRyUUudIdCQGkSD5guXGRz9nO6k9/I55KsPRP+Rww1G/CBgzebaQqKf4xpuiuPzIJQi3
zyP0rsZHSQc8IyDXNpo3GPeB+DD3KFa8Mqnb+UuDioF5ZEVXl/92mYddZyd6NoZhUrRpCWGBPK1L
52xa6OF+Sr0wDJ79hgrQJfpcQgsbgIJg15a990kNDiTuZtNLsaNEee5LOk5Z9k/qyM59iEcIR77W
MCwEwRRaQd6OQ7+Kn0JqZtgXQ46jZ7cU/2xOEE/x6b4Gd4sdyha4/FMoHKC+Y1x52l2pC51/iIgH
TxuNUgC4CJ3r3IrOMfJfWntzndCKd/rstXXsP1QeGdjRKyq/OZVZEApICHYphEek7wXuzeRVsZOg
J2H3hpprUMtkQnqoOwzY29ht3oBq9SiGCJri5bxgu6Ci2/OT7ipZ/ZrraGDZIcjHoT0VLsoFbRnH
8kEDb1klosONm+z6qAPhAEL9quRvZWNICH/AcUZ9FHJfOTv6BfRQkl4xHnSHmk9BNSdjCaOjlygI
/fBjOAJszoAky83wNKRhhDxZkGcM40jnjJc/mkHhVcKrKMgSaNbG0b8GGH3xcQzz0L8zIs7fsI40
AN9aRMD88ozO/RGrc/C7r1Wqy+Bznqp8PkFXJhp3hnc9+OB1FdcTDtPKC8CIiV2+94EBLPaAQXN5
gDOBR05sBF7vNoOD65KBiFHXRF6ibx9mcExdNymKopdyV7qp09y1xuPnCW7hw46nYmjucgrx/yOH
ZizftUSaT35oBvbFB8Wo39NJMOeYAt1Lb5DURMypypmrzxDK9pp96Qgl9kzAd+hQ+tBsuhm7suiO
1K/aqoJqWB0cRAd1n2PjO4LuJI3q/HYsqg4Gfb3fz/suj0t9X2dA95xoVQfeIXQNa+6LNqtfqIjB
CSpdIX90OKzHj0gcQs4Hft4QD3yo4JJG7yYhI30XMYjJTUlICJaw9mbAXSJV0/qxQuVNjFBia7w0
23uTEzbQM50bQD+RNfCeufGr8SOQij4M1oIy1shTQKO107s0Dcgra4GIdBKwJwc+gZ8yxA6GpPb4
0S0d+r3gw1A8RqHH61cZ1mG8zxsd6w+VKvriE2TFcaKrAHSFc1EPlfcB9/o5/tSQqcxPOWoO7Tfo
6tVySAbYdo2/YPlWpC+qGs18h5qoGwLAyIrwFDZCOAeBAfb2aZH6+amojKB7GANWKFv5QRgeEFI0
uyM8h4BaF/qCnQQqj/xGuiUtb8MZMiK7oAHS/Vcs6965A2EwAmq/zpwoTdqiHtO7mYOr+aSjIO9v
yiov6+yIXHDafqVOBzUIhw1gQhStx1554Q9fZtVGPEsgpdnx/WBK3e1dl6TTF3wNipdJ0GdI8B1R
psUrbB/zudhKwa4cxTagfow4PIpF2p7VPKIUCcKprMD+TOWvy0fV2veXy8e711cDpEapeuK8SG3a
/l4VLtauNzURvy5zZQPohUvzboSY7hmkZYPimYKd0p2D6nG88Thd0QSltvow4KlFhJuEuifgvCXe
wtURmficEayauHqARe0NSOYqwbaqk2qMfma+vknBnnVCdl32zAbZB1ySBgf9dA5cJCSQxXESGPyK
Xa+nK5MqtkRxo72sc2g6n3Um4lfs66zY4/Rxt7KvS6bgLzcWW5wYh35ctDofznRCYhTKkVAILti4
V0Q3t5McPl1ebysX6d8Klu/WGwHPMg9Epu6ZW/RJEE+vDPLHTZf+XO5j4OMiw6k/lN4mzHvlpeZZ
L+hK6JjmyGwuYDMGgXXsGV4PvgB4VVs8rbWhsy57mTeX3gT36/M8A28aqXCf9YU+5r7ex8TZyvav
5OJt0D18WcCETavpJShhLZlAwZ+CMELYaZSt+CiK6OcEOYXLs7SyK9gY/IDBnjBtpD6zoa9g60PD
wFuClxF/SxdiZSHY8HsIqjPfH1tyR0h2Xoj6cMO8D+QCUEqru8VWo9eAvbabpNiVhfA70fdu5VX9
HA+dJsO5aXl+gERLAGI5iNj5tMXdWsOO/DcsX8Kfr4+Ke6rw4NB5zQ8GcqggejRHkYYPXqjNvjGg
tBcpeypwgd0oPqwN5jKP7/omfeWYIqbDB1zfYnX0IY7YsIQ7ZR3cdFUVoNSJx/6MN6QI4tuJQ+U8
qQOo6LONH7C2YOwXY1hUDodY9j3cE0d54r7h6a2fRlDqvrwiV8fWyrTBRRsmy9Hk3gUdoITZ+EFH
7Em73m5k4cPv95yeaDJB0AWe91sF1rVxtTYPZA2H2alIcS+wSAGGz3dVCL0WL8a6oSp8CWb2mMdo
DqJxPy93dC3M7c2kjnPdm2UkIxdvuMHFm1jhRAkTmofuNx8uFLClHKDSsTGyK1Nnw/4rwR23EcxF
qUSSbCdSAuddt4T708ZreK0B64qRRc5QIEOhXzSyyA7U1mqKtJPrbbnern3fysVJrxLITZsZgY3f
zFsI9+MFtwWWX1kCNsy/oUHQS07NGcCTNGJJ4yG7Do3WiMZpAnpbMN1CnyKPw4RAbjX8kpV1McCV
VjO5hQpe2blsEWGWFwZKG9FwHruZQC6phvZyWw47N/aq/eVVt9bEMrbvNpCR+EAOsnlEnhluLXiO
50DVIHkQzu3wE6qsvN64b64sb1tDWDHXDbSr9JlPjL0Spy8emALqvE+naoccRXHvRsOwcfdca8za
M7x5GCahXHWva4hx6nn8ALnd+6ZRUMU35dNQbSkTrw2ftU+IpvBLUuNsYXkN+B5knvm46FYBaLJx
w1zb//6LLAC3SBe8c3IXLC9lAZLGIl5FKTkjv3AjhvSmGdtsP8v40eXlhvDM30MrtDkEAVfIXImp
OXMANAww0I70d6mBQ+VGA8se8N+3ztDWDwbs1kkr5sr730Q2Ak3+ZYYM3lOoM6FgltKH2q/08fIq
X+uOtVOoeh5IMEClHtUyKnayklAUD4c2+nr5+3+/CMLFzoqihuZD1GT9GRyEGW/0WPMIgHFPh0gs
wDubZ8OxZLB43eIjrKyK0CYMyA4soaws5X3Vt8MNz4J/dRw9gb16knOZJ9WCV8T1EMYPYnptp63q
zdpAWtsFJU6dxpFG9SYQs5clFFoFYbWfWzyc/708lmtNWDcKJUPFSKAxV03fnUQEp6IpJ/x03det
nSEAxQX5gRILu4AwixiQiQrFpm/U2m+3toOsRoa7mQQ9j8SkL9AP11+jFM+d6367dUMABBqog37A
11lDEhCg2sOcQjT5qq/bjAFRKixhIYp7FUNpNPEcx6vvkcAi4rqht7kCo+7mOoCc1H2mkdRNQCbG
wpWhyfaXO/D3vTi0qQKSyEhStxvOUEVmLyLNmubeIDIPThfEdGMn+fvJAqvnPyNdz6LIiilIXyVu
o7IJ7omLW+DCqoDC2XnOroQVhTZxQLPOASd2wAbJiXMvQ79+HE1BNsZqrRvLAn537BOoBsMsfk5f
FWVPIgrumzqMEuhinSGY+bWvgOe/blKsaIZJW0jbOEaBEKqKBy8c5101tWlSxhD5uq4JK6Spbhs3
b8Lp7HX1Q0abt64on7AU6FX3ZBjE/DlW2QjcNzjdwznwxqiBcd5ExK3vIeG90YGV04NZcU3gzSOE
9nr4DdbOUcb8Hz715jiaRZRlux8r8WGj5rN5aAZUT/U586BbaubuzUMO+ymGJ8rzVTNhQ+aXqghq
fEF+H7TZCHapKcRbWE3+/LWeHT+/vdzK2tlnA+Yr30Bey2uxeJG33nlpw5POgekkE84/owMtIIX7
yuPoRT8XeZY4794uN7yyu9sA+ibN8Rbt6uweyiNNA0mNEHXwCIWdrQfTyqUoWmbuXVQyjsoJ0Vy8
qgDkDOkMX0bcVBf9psb1/m3GVMEq+TqH2TCytgAunKyPpCxfZBjcM8zVIYrhHnR5qNbWmhX2mnCR
5WZEUlHU/3So7SUeyZ9LvinUtDYXVtBXHHU1VwXiVWuYV8ti9Pfg32+hqtZ+vhXyuhV17HbNcIa9
SZ80HM8tU0CwDZWmcOMCvNYBK+gDXHmhNhvOr52OYnBlBAk/mGFir5cnYOXzNqKeDl3kluXUn1nF
6s9EkFklKNxeaZsR2lB6AOFyLYZBvGa0mO4N7MfAmmDxxqNnZUe0dYKDzh+Gssg1kIoQFfvHm0Y4
prseVEk9UOLYEf8XpAkuj9RaW9aJLmLT+blv5leGhM/ey/Mq8VzIRABxxfa9fyUJJKTLWnsX3Nrp
I0x6MOL2Rn5VEiJ2PtAqG2fUyoKlVjAzQB4UVWw8T1U63TjD4CcZHlOf4wDH+uVxWmvCCukxxR4x
Odn82tDZINEdePc4pj65sAbbuCCutWDFdFfA67Gg4fQCXwNARiXUgs2NCuroa8+91NvIDawgREIb
PS9QVyVdrc2rAeNR7DQAaeZAp07zRBq45BwVCqLyVDtTNp2CVs3krpqgDLQPnLoabwCDQDk95IKm
h8sjuxar1lYAR7nURVlfn3EJE7usQGHXAYtkY95WDhUbXc/jFI9qFKhfPL9qjkyEd5IgBT7y+ddY
g+cEEcq0yfyN1lbm0IbadyFYrqVy0BczRzdNT8CT17xnr/WkAWC5PGBrXVpute9Cietp8EMfXcoa
pHdkUT9l2cffN9hO5uXOSNT7QCKK9pebW+uTtUPwti45UBbtGUZT5SEzUNCS2ulufXB3N5b+yiZk
o/C58iv4w/TiXkbwa4L96DfSogUSQ/sjryE9eLknKysttLYJ6jsaqkQo70DdlyRdB+RBvRxu133d
2iE62I+hEp9Od9i0QzjKyeIphLDrt8tfXxsia3cwUdkMDcP1tdM6PcGVO068lPewkJi8jxCy26Ib
r42RdfabZmog7FgNZznkbQI3brIf/M0ZWOuFFetQ5qTaZcS5I7SEkzzoVQwc65MwMAH/PxQ/VyLE
RuI3DjcVa4bpbhxQl150C4OY3TBsprtl0waQ8s2R5vvlmVmJDxuVT0tPp3FocFp30OzCc4kcArWk
nup5i7u68l61QfkVlBEH3031eYzzaA+7m59xFUExocj8HXJQMokJeMaXu7MyRbaKrzG96YMCeQQZ
ZIt+ioKSTQqh/AGmMbsWTIC6hF+z9OnT5fZWFlywDOu73cxo7UDjAHbzoCf6J13r4nMPFdWNnWXt
68vf3309E7kzQIgK2eIlfdzBngSAmPnX5Z++NlR2xM+tC5w6R8olLtsdV30IL0DsJ8tlPwJM/XC5
mbUFZoU+hz2bmk3rAgszOLeNontWQdd9dFH4u9zCWkesoBcuc7zCcBc4Dog2G0nm3e+XJCun8D6e
mq1y6drlw8bbw9/CQH+nNHeGht8yDBYY8lBhhUtBBsgKb8mpIb1345U+0tRO8OAAmXU1Ezm00feN
LAtZGo+gClM8qyprjq1wi41p+nvFLLSB96hRtfnMXEBTm+oEjwu2H6PqlHV+lJhYQIjY5V+Rvzxu
v8jXUgG2XK+JGo4mGYZTuKffniyBe8767lbG4QPtUO9ZxPgDPXwEeGuLbb2yWGxkvga3c6gBaLkz
OaqzakD6GJwD576PlAY8L6MbiY6VZW9jz000BpCGIOSsqyhK4AOw95axBKt0f9Wqt4Hmkk50dCs0
wL1SI4mJ5JyEXeExEuWPmavueLmZlc3bt3YJFuPIEWL+3y2ohwtKFgQvpMBdLXLSG2fynY1CzMpu
Z0PM5eCVnt9qckZy2X+g1KTPdYerzuWOeMsp/ZeqlQ0uHyHrD12jNnoBINedq73u5VDvcwAtYMZQ
lM23Bi5d+gZOyaL6ots+aJ55SOAEti+NLkhx65M+puwAMpnvfIJ1Lgk+MGo8BREuiICQXwMecSVo
tjmjbbuLO08MXgLnmiolQND5MD+/7iboW/cQAAv9vKANqHpzOYlEAiScoRY7boknr0yEDV8kHMio
qay9s6rD1hyDcejES8GqSmyUK1aCw5YA1qWf5i7nIEm4xbNY+H9jPnyc+k0pq7UGltX87uAUNSWz
n7f8DiADcgTqGVZrVIskYv0WIXNtkJYN5l0TeOYyZErJfO56D/QANjpfy5ClW7n3tc8vPXv3+SZ2
eKbdMjyPHJpr8Ltgv9xx8jZyNCu7vY1LhKP54iAkw3Mnw/sFk4PjxE9UC+wycNkOlBVefKzoXgOW
cTn81mbE2kfkFE//IfSpEJgBb9afNInSp9hp6cai+o0J+0uA2yhFzpwGWHdgfipcy9SJ5h5M5aUD
nOyeeTyVH0idZ3c1YONmB+u1kt3kQFU7H4DHo9+CXjj1S+UYJb80fGz0P10Zl+OXDLWP5tFX4+xf
+cy2wY1mhlTY2Af8g0+gb/B5bg0FRb9ygJT/Uc9ez7Y0O9fWkLVPQGaAFGlN+B0MWcyPDAQkmYzz
kG/QKFem1MY2wm03FASM3rPnZ/XzWNdPCqoxR5maYmOZrnTARjRmcCzHvRraK8QZprcmjR0vSRUS
o1etSRvNyGfQMarCr8+GSXFPWmT0sqbOHqIZmhbXNWHtEnSM5jaAAux/rgGNru7hZhLc/D9asDYK
Ng1Z3VZeAzkR88qRmzzKzPinGiCTl+v6sMzOu60oY0PteMKtz5QjdMEp/ihhinIAO3CLerW2kuzN
wesXk3JSnZEs9g6qx54Q4KG9g56fv5E5XLn3/b7Tv+tENbcqKKDGehZDXO8qgw+rjIZJ4NJPaUXk
6+WxWlux1luEMC4AIurcM+dG3DI94WQuYNCwMRVrvbAiGkwKCly08c5B1LIDi3KzC4Qmx4iVZF8u
fomXu7Fy67PhhdngOjSCYTxouLMEcw0f1ijYAXer5u9DX5vbftg8jFZm35YWboJBjbUfY/bLubgl
rvZvM4bDeoBQxsblb2VaiHUfkNInWvKiPY/gkfhgyDgRKgVR121M+0rKxsYbGifjrSkKKECUcNdR
Ukdfwc/6RvuQHuOm+mfKR3qXOuCyXZ6ftf4sQ/luNRsuQj9zDXau2WQPkHTCWyZCdeXzdZ9fmn33
eWU03HoMr88Vzc549sIWDxXny99eWcI2ljCTfcfNgJeekIU8EklywEmG4BkPa3aIlNxMC6wtK+/P
ToxTHouyE+65YUNR7cEzLKJD12Yug8nfIs9xXX+siA9ip8BVKvPOhmjAfaFG1UQQ4e56EhzDYQ43
nCHXZtyK/IDExQQovHuuuNK/RjH5YFCSjGyctH8frMDGDHbhgCSmD8kCk+MJo2NFv/cR5r2WtNu4
Lvx9T0HK8s/5CHREqrHG3sVCXDBbpBezJSCWF3G0/FstkZu/PCdrvbHCnUcjlMLA78DaxaueLWng
EBMzz1xsjNffpwMQJKszQdnWBEWu3xpYLNX87Bv84/LPX/u4Fd2BUrmeFCSiROa35kBSJX7mcZOq
jeFZ+/7y93fhHcAtuGhaTDaE+IaP8FDwvkKScSuTtDb41mEezNzvSkf55wwy4ic+uJn/T+7lcbR3
aj8bTteNkRXd0In2jAH29S5LSf4mi9aARsqadqPCv7ZYragmY4/1k4Z4Apc4xxvXhRiOqUR05OOc
e3uowhY3+eB07fG67ljhrcpybiluO8Ail+QLF+1EdyG077dqVCtTbgMEITQXqMb3cC9Je/WBjO2U
H9NKBlu4nr/v6nBp/nNJeQ2M8Qqv9v9TRgA5+oWxaXxdHpEzuOJXXeICGyVY9XwEVzr1z+DkAEMg
23Ly7v6Hs2trcltltr9IVQIhCb3aY899JlfbyYsqeyfRFSGEbujXn+X5XmaTYJ3y60yVMNDdQPfq
tSDMSH4lmaF3YVXW05erNsTGCk6Gn+kj+vIIPkkQ3J3lhtM4XytTOHzEBghSz4BRWEpE84LpH9qj
4pep2bDL66rbXZ6Aw4K57eSeQjow1Q1ogL2ofQSLQDDs0hg9Pr8KtBU16DQq8oDezBpU/GtJSZeZ
Wb7Pg3EBK61PXivZyr1oaak3ocf578tzci2b5fS0i6ZMTSBpe8t5Qo1CPo5ZcYeWa3WdH3LL79Om
N7LKSHFMeR4DoI2KeLAd8tJTK7HXNQXL0Yex6VPBR5yCPTgyp8rL7mjvtZteqXLlbHL4oo0VnJoa
ncw1wemHMsU0Qa09keaexem3Fhx618VfGy6oAfLPR39aXjkqiOicCLwAhTzZmO7m8l477NcGCtKB
xg0YoIrj241kKnXwdL5SM4FiKwlRrALJ3VrLiWNTbHCglFFfez6akd7YrAwIh97y20PNrqp/Mxsc
CN6JXDVo+3/lQTe+Zb8Mmei+RTUMhHfpylXU4X02KlDk1VLmlQfbigdzn+bRkm5qmSVr0A3X9y3v
hkxcmsnqzAGT5MlLYeTwGQJefGXDXV+3nFt6hKfdUJVHk6TTbVWgfWkPCgnwSVw2KNf3LddWMs9r
cDAgNtGyGb4OLSQz9LaO+mw4XTeC5ds0KUYZ4+ZwzJDTe1BigfBxW/ny38ufd/i1DQsEWUwd0zxZ
XgMwEu8WNf+Y/B5KFng134bo/L3Oimx0oC5RPeq6mrwaoUy0lywau2cIBQBudXkejo2wAYK6IWCY
99r+COo4/hhFtPtYsisBP8iH/PcmUkAJGqn+UB+1EPOBMWQT6CzDbd23K7cQR7SwwYCFEiRhuHZC
YRR804PmHybor9/GcbTW3eka4bxy7y7odKxZRgfFH2Sr251SzTfQ53e7gK9ZqmsAy5NBJcR5Fafd
Ma09cpNKus1mqC+iGHbd8RBZzjzlXZpy3g5HVBCgJyGLMRnAO+QnHy7bkGsCljOboYjLMfC740AJ
vUPS4Ik3sn4CGfuvywOcL65/FhNYZPnyxEs10VFjACSL7pmkYf4yjXWYf4F4AlhsRGj8+CufK6+5
zTt/LZFEzhP4y7h/IP5yb+zqJqh+ULY0UPmJAP97VXlRjfrWT/AeVOh9nzxof7ZdGelg38dkYD84
E9MMQLv2ff4YQoCiX2v5d6y0DQqk7TRDiocMR3DiRNMGzN71JxACpd/bRV3X4gdY63/tnYN8GXJH
xH+FYr1Cg24RlcO2oYT8uLyZjogTWjFhmutOgZlpPLJF6g/gX5uhapoqo1eSM467io0ANKMgeaf8
4jtIgIr8QdajaaMHMKOFWm9yKjR9ImlImdmnYPkC6d9107LCxDDmPWUFG44aAhhoKkvBHZoFUc9W
TgLX1ltRIooa/GhQGL9WyPpWU6P3Xur/hnFm++smYEWJgnjQAkuY+pGJof7Ud17zFWpWa+Bw18+3
YkSRtKA2S+b+GDFe8L0hMfioosbzD61eFdFxbb0VJ9hgwPLUpeKozvjSERnH/QAGfIOk/1526JEu
JBQwLy+XY0I2MFCnCU94lcQPfpBXN2pCyXYqgMOY09XMmcNTbDggjWb0dcepfC06PYY7ncuufIDa
wZWZa2aDATkIrPoy9MXR14l+MEVav/Rk9fnmuCL9Af/zOPQ6QcF1BBcKD+4q6ERWL6wRPHyOCq/6
OVOoIawYr2s3zn9/d0hLsGaNfl30x3SeaxDSoWKR+XreBNBBuO6mwWwHl6RX7TLoo0oBIuLoxbmF
TeXbeUCZ77JNOezXJtrlcYxm0ep8kPbFIp6pQj3xCxjLwIjqd63QB3ToVTlya2iiw3Pi8qAuK7P8
no+gjyzBingsozK9r9sAmj2KHy5/3GUDlttrHEvSgL3lqLMluFf+8Hk6e2WxgMo0zleV+lzDWI5f
hD0YEYpcHLOegh3VD0C/tWWM3/Vl8y00ubrOBv5A/U05yD0yKo+KndWfqyG7D7t5Af3blQU4ZmP/
lK57Ugek+V+ua0Cry+atzzOskb65vCkOZ7Gxfqjfk7noi+ZY4T4RbRiSnV95kCbFRrOzYPPlURx7
YoP7Jq9qoooM3fHtZg4Rnn1VecW9ytppkxT9db0uzMb24QCHIlPaN0dWyGyvfbxdIDnebJJ1tJrD
Q2x0H1MG+cEqVUdDQ/MtkzOEKLxqLcvl2g3rYPdHM9VD2DQIXV2BByRZNpJBrSyEnOXKWeWagOXi
Pu3RTaKr9lhBVAii9Y0B+XrA/CsT2jaaL2p9gheLL49mnqInX6bJXRSJlRDiWh/Ltw2Nk1YEFKuv
AfL1ziXDhQJp9/8QzHYMYWPs0tkE4AIr8ALr0AaDADXtK7Dv30DZay2D5tgCG2VXzKYJobbVHpnH
6ceKgf9DsoqulPNcX7fu7GnYiqJfdHP0RYSHgEq98DaCRtW8u+zLru+fffzd8cqKICINrlZH6qF2
HomA/NNVV1a4mc39l5GqoD1h8jhFNWk2aQ946KZPOvA0Xv75jlBkI+yqGoe1SEx5FCmyWcYDVmZI
VHxHJ/W8JNOVSS2bABBiH/mUICn+yiS4rkjS3SRX53htQB04x2Wsq6U6IkOt76a87/wNsDLIal23
RtZJ7fd5hIhdqVeVyMfJK/uN5tOPrpQf5rN48uVBHBecNzjwOzuiEZsSqaU4VnmZ3olznkz3bbtL
K9RbYh5+6uqq2l8ey7HpNiKuasJijvlcHt8EHXSW/PSH3DyUffH69jK4PIojdPyBihsEUpmgP0bq
HVSPxvNAa4tG+hGNyABSrIGAXaNY/h35EClCmQoGHILbeVLxdCNxhG/aCEjzyxNxuLhN7scr3AIg
QlkeiyxQZD95nABBgUT5ddpBzKb2y3qd1zNZFLqB0AQG+vKnbmzHlV/v2uzzrN4Zli+ChVQiqo5G
gsSA4vB/Ls6dH0VWDxvU1MLPl1fp71hd9sag+m4ciGQvHni5o8+imLt6KzS4b4QH4p7Mw6WgjdNy
O5SBvpNl/pp30ZfLozrcxsbLoXg7myrx8fQwTbEvUFV4nHoAJN/eOab1zEek35YVH3UZghUIaATe
tXouxI9hGeM7fxTtbpayXpmK6+vWaS4ghiVn6ZdHoGZYuAULBFrCUurz8Lqfb6PluAH/TsVVfTRB
pZpXcPP56X0yMpCDX7UZNkLOD6FTlUZCHDlOwNsK4QTxsYIcOBSm4zn5WZ+5Ki8P5VgsGyk3SBBA
g+sVdW8vmL+jv0FvWeJfm5OxgXIopsOSB9o9pKk8FKUCGT1DIaxvx3ql8cY1gXM8e+cuxTzEDQFB
9kOq28cpQytjiGTMyk47vMI/D/ru4+gcbECCTMkRANJlU2Vllzz5BTqyAzAKLbxJHko6ptf1EDEb
KmeWSY1elde4Q+TTCCqLkZ0gw84fIbqQ/7puv+l/Z8RYk8UiKYujxAMfFIUjNdAPXvS8Uvl0HCO+
7dpKihg50RG+AR35SI0vuoTyemxAK3LdDCz3hnTSjAlU3UPmkfpblEsGzd++ElfldgMbGYfCBRLf
lZyOQ1XIW2OiL9KHeh44orutqCDyO8qqX7Hdvy9WYEPkQFPfzmM6imNRp8vywx+6WNxzrsPi81zq
vv7nmhULEvtoD7qaGxKpB0j7vhZkMmCFX9Xgcs3hfFy+cxFBAyQmR+MflQKAjav8tq7qT12BFMx1
v/488LsB9OJN8zTF2dE3vFnQ0cAoSR99MDFNKwAK1xQsL+dE0CFLk/FY9Cb+BmW38cYoBSr/EWjC
y5NwDRH8dxKRQZIVz8zlMzBNzwOoifZzg/pNAw3mlRH+HgeDhP53BDShzl0GVPL5fTaUdwwbI85K
CMO3yzP4eygMEsuxAdnWYFPLqh8yTn7mU/jEz/TfgpCfhI6fyZmF5fJArolY/i1zk5m466sjyyFi
+kmKigIeUNaD+H15AMde2Ng4sDZBo5zq5fPkTR9RJ6q3mjTTvkeSaqU1yTEFGx2XUmEYugHzo0bR
6UENYTRuWxrH18HbAxsXByG2KObpPB5VWdSYQlAd0Ht85aEd/IGFGxaTh7I3n4WKviva4PoEMcjy
NvGHNQSOa4Usp1a58SHpE5nPGV8qumV+YchDIMgYrfi0a4Dz399FDTXMPuSJMUAha/ANDz6IL82V
NHOBrT+fBq1H+qafj2kgc7X1uzjpNnjuX4eNCbjlzDrIQIk7s+woarBMowdnKJbbPB/j60qJgY17
85Xnlwm4gT5HaHh7EUvGfuKeI35d52GWCxtWx1IMnfkMDcVly6H7dSN0FmwCiof45SEc+2uD3qRv
JG27PDtK6rXlVkXtsKdzf204tfFuSIT4EFSchpdUIE4LT4O1119VinWEIBvsBuVh4gNbMLzoPH2O
6njYFSre465pVh6rf39EBjbCTcR4WQ1R3L8UCnTbIEzg92Bx1GrT8lnsZDJ8DDVE/GSVvEIyOitW
hj0f+n+iGSAD/F+vE4OBTouXkWMEuqINbU19o2TbPcqk/BLWqb9SI3FtvuXcEAkjJfwCV4JzUVHL
DCk94MOjfy7blmt3rMM6nRoFWTuTnzIVDLcymz7yYtRbrtPD5QFcv99yb1CRpy0SqBGeFecbDW/H
OL6HMsmwXHdniq3DWmUy9MFykB6ruI3Y84AWruxHojouV8Kra4lsD59oPmcB7OtNitKgnr95uzeN
0HVamYNjiD/gb90I4vHWmGOmIuD8p2DovB10KCQVm05lq8gfh83a+DdRB4w0bbwcJyQOblXefiuq
RX4AwOYriCrXevgd1ycbBDfMdUkMm/JTNIai2WZRQbYZeOa+sU6zHXhE1H2FS8l1DmKD4jiP4gTF
nRTnU199L8J6zDfjWC23V9mvjYgb0Ejr1TnD8df2UKcwaPbob8oGOguXv+/aesu/06b1vFy1+Unw
4IiiK1K4iVSfy16EKx7oGsFycQJhkYn34fCypJ0Kb1g7ROk/U6q9ZOvjkd/9vDwRh6PbsDju+4SB
2j47+X4bqc8FjVX5rZ4gy7niJK4BLEensp8nZIHzE40zfZOR0r8hwxo4zeUZlpOrLm5KHKnZ0UTN
N9UO/8gGpU+W1AzAs1U6RMcUbARcsXR9UXedd9CZLoOdRAV33MYEbYg3lzfh79C+wEa0MR8BZBnS
9DPT5HcBJa09UoJP59I9MK53kOwWe8K6FdN1zcZ6a5syrXvhl8GRe6BwGjL2a/ZWCZpdHz9v1LtL
bUUUiXPSBMdsJMtP6Pzoh8pL1wAurq+ffeXd1/0UpUhFZP8iRMy/AtvcB9umTKHdd90+nMd9932J
rioUcKscrAvgYKmK8EF43SabkRka8KLZNaCXGWuocl0ezuHioeXiEcnCBGV7etRa9BtsyQSmM5Do
lRAwvC7M2irzum5p1ck+/wKmuOoB0jPefWdA2nXdBCzfroTM6hEdEaeiq+UdTSEuGKTQJOdLsZaW
cHh4aHl4VoVxEwbGO2Tl2D3JIJ1u0mSa70w3pbcxX2P6cWyFDWQDAeNQq6xnx8ID9ym4nwV63mQf
NRsP7nq6vFyOE9aGsqWFQIvFkgPNJOti54PMeBNONNwv/fg4q+yWjOna7dqxbDaorRrYPI0Tdgb6
uxAZLMdyW0AF+NYLi3JL2lV/d62b5e9MAw5cp7KAFqsOb4xJhx2kJs1DkrCflxfNNcL57+98EvqL
4JSiZ4VIjUcA9+LpdZwhy7Owevlw3RCW2wvpex3aQ8MjLVEBvp2gTDJsjWrmdlvWy1oLu2tLLG+H
IE4KWBbJT50S9S6ANdycpVdCSJVvY1RsVm4+rvWybu6AywG1muviBEHRYgd8Nn+ETvAnvOXW2GIc
NGm4fP53S2idtAqcOTgP9XiiFAn0NpueeYJKkIRO50YNXnjfZOQ3yah47jW6ti9vlCP+23R34CVO
Qr+uxhfoCdN9kaInPE74moiM4+t/4NrKbsmgs1ee1AQAD1RDx5uy7NXN5d/uIAMKbEybGKKpSCa/
eXjrcAANC3gtuyr4tnR+8IoWueKBQT+khpqcUffpAKZlDubTH34ORr0srNFspsv6C5miL3pp0KmX
ZN51uJzAxsJNCSHDkpPoSPGwaDc4JdBy3+NNsxbFXUtrhYmi76MaDaz9CySIz8x6ARk3JAZc/DrD
sPFvIswzOSZdcRIYKN7oJVg2Km6hWXt58xwXNBv8FtVoXcuLgB6zGuxdWZCTLRjVxhtVg8cLjKs/
BxL3WzyR8hUvdi2YFSxIkfUBH8vy1IoyRPkrGJpqzwV6WVdm5DiL/qC28/nQjRlD+gVyT5s0HD5n
ZaM/VOA2bEyc3SwJBOouL55rLla48GNVQw2ZlCe/hs3HWY5WigJ42LV45Pq+dUUYkBac+Bx7By7k
LWPh+LJ4afLxqh9vo+K0Rlt3UrTDC/NIcDvGw+ltea77+Nnc3p1trCy1yfhMjyjggtoOcNBGyyur
UrZiblXLyRMGPuGPHjTdefxhaKW3Uhd0rPkfYrmZkNAbgENo0O5ssgm6QeWcrfXuO84wGwtXIB0L
KqckfM7mupG/sySsOIHsd0Eqs5+rDlen6wKHDYrreVWINkmDH/5ZaznMc9z4tNeBkv26Hbb8OEVg
6qSu6bECdfl3VZ5DKpk9sfb7HZeKPwBxHGR8MsF7S3JoS95BuLsPdhFZlv6+9+KqvMknns1XTsZy
5AKcdUgzNt5X6IRTsIDU7bzcJbSt6M3l1XLdLGxo3FDqkC7RbJ51RPp/i0mqQGw06KUMUudLIset
KhJEdd7zIMNFo+UJ5MUr5BDLaTs2ZbwWHh0WaOPm0sQoCZZJchQdlCNu0KczPMx1H07bJI3oCqWH
Y/Ns2NwwMdEXWFN0CpJokxVTTnYTSpjg5mQhZOyNr7vrts4mltO+mKPEJORYJILFT6xE7WNn5nFZ
y6s7AoKNnGM8qHNR1t6B9o2eb1IPsKlStam/v2warg05//1dqMyytgCdKKtOPoGAlaZd89B3sYdW
VHpdj2tAzlN7NwQ6LjukdCD2xSPCn/2gibLXMe3nYdMtZghXbNy1UFZEqAcgiGkYV6d0YHp/1gbZ
eUG+Js/g+jr97xx8iI6g7tSBMZIKP92U8QLoX6yS66AtwVuT6Ls1okUSgPlTwo4I49NjNNZBeZtN
g7cmUuqagHWYcyopS1kgHxiZgqdCMvnp//FcddzjbFwckFBtpAuOqwhr5D5s0f8Yi77ZpWeacanq
+Qm4TLZJ6FrTrsNsbZxcVoZJFY1z+tUf+q6AgKgIi40JiB9+9NBqtgYrdQ1zvuW92xaZ1kWaB1qi
0hTL79CF4c8ZCH6fsoykP65yQBsnVy4mw2bM5cnLGGhJh7i+zd50gMquXGGZcsTDPwRqFWhhFCnq
UzED4WkEsurQAFA3CnG4ztFhdN1Mzqb3brGMr4qOMVWf9ILXXVeL5qbg9bdhIdeOYPk4RHYrLlRb
nureeNt0qT4FlEfbZaq+XDcFy805C3mfxWN5IgVnw8MCula5jTw0newiiOrMK0HXtSHWgQ9BwqQm
fSQfABeZHrNWzLsIcoiPKQoGOxWtycO6rNfyeRzvrS6ipDxR32/uxVD6uxGCwXcZ6dcuw3+fCbUx
c15pSMWIV514GHhb1VbpthxHcPCNwe+k69aI//8+E2rD5Shd4jkfl/rEy4KOCL8Ij1uQu9ePrV97
ny5v/t9DJLXBcmpRhT/TFHkKCv0CEw2fNeX5VQljatPIUUbRlOB18VNm2q5vN1BwBtYPgngLWQtW
rt9/Xrx3/ifQqj9kXo8zKtF9sKn7Lmw34CXUa5jYv0d5mlgOjkQUOobpIl7euEIH/uEsBiyn/E7W
6bc3up6AePlKNHHNxvL1igFMMLdavNC654ByZ9lroNhamdRlUJajz71HGMgCxClZ6v6uqIfiiQ7k
yEn7z2Vjcg1guXjjLcsEKmNxIn5+bMUCfYjztUr601pb1t8zDTSxvJuOEB5PGyZOAFDddgMwYLzt
70v/y4SLaJev0p87xrFBc/0kmqRtpDjhbTD/AJUC30IzaNzWs6FHmYEfuNJ5d92u2/g57pNMAuMu
Tl0NHcxNUBLvV1GV3krgdeyKDZ/T1MQBS7BmzJu+goG0vpn96lMH6oCby9vuWqxznHzng74Zgjlh
XfCDdygCAi32BOZ4ua2J0tsk+wJKszXUp+NNR21mORWX1B8YSw8qQMMiEMQSTbC1CCBJCiaoDRJq
8b9dWYZmEyKDAEJfQMzJpoUG9eWpOhzUpp0zXjg06ZINL4byYTf1Y/BKwqX6evnrrp2y3F9GYSmy
zBOnhYlmE9d9sYG2l9kMIUlWbM01hBUDdAp0dNylw0s0sGlrQshRZHF213C+1qXsWiIrCIgFdApd
VDYniVLhRwlVyomN2eHyCrk+bvk/qxMPXGZZ9UKNn+GdK4aJBJDCIhF6ra8awobaxUXp503OxWlA
qfxXXoroAcCYNS6Vt1zfn5gxaiPtUt4uUx0r/wcguYG88WiXLHqTjHzhZsNnzuSph6iGRjFaVo2k
mzYvhmhXijAbbwbUwLt8H3Xg8I/vwfmlqukJWT4W/hZJx5DcrcnU5ceC0iCE7JwfFR9jr6PqLGwD
ecdSN2YDKYAyC29HXO7q5RZ2vPj1pvD9oKpA14auDLWlaQN450aGAaHNp7rp0Vj4bxZxxfKVmOHY
SBsSKIz25ilPxMn0yP6EkTY7MayJ/TouaDYcsPBGQJDzpTlIkDRtwdJIQFmCe8KmhlzAbauT1ZSZ
w51sBGBai7BP0HZ8MEH0BZeReJOpce9laq3S44itNumd4ZAXk6Wuv2WZMNsoF95+IlVbIKGzgM+f
RPrfVoI04bLtuxbOCkDMtEnW+qU8qDH8BVT093Ssdbbtg+4ZQhOgsr48jGvzrSAkQx03JlLVQVBe
7sCaHG3mFr2F133dCkD+EoeJHkR9mAxif5XI+bsHnMJKjHZtiBWB/NoPIlTf5IG9caH7+p+0SMg/
kJdju7PH3sQto/9eNRMbExihW8nrk0WcsnkaYuQMR3GGMGtzXZaK2mBAikiTpCQoD4yDotoPcJFN
0di9ScyqSTk8xEYCFmVPijJokqe32hDqRC+8yJsbD+pKK/vtGsG6frCaU8VmX5zC2Az7uAzpHZPN
uB3lKuuew2D/QADGfbwkY5E8VVl6R0c8WOsIzeiXd9lhUbZALtiGCRItWXugZ8K9SoWffOqJeZNW
0tsuEUDSy4Du9Ot8L7JcXFU0zsF67j9HoZ/6nyigsmbHPW+Uu8vTccQQGwRoRAvSyW5oD4VHXlFj
r+WmmOp006jpYz2GVxYQ6B9aueju4l4a8CeZ6+XDpLksNrGfjivINpdVWX5e9CHtQbAkDxQv+t2E
Zhlw+SO5I9ZIUx02ZQMBIyJNYGhXHYATAF3xNERUoVMtXcuxub5v1QOp6pZ0movqoNDa98Gouoi3
ZQcGvRWzdSyQzWqHbs2gblnSHKIe6mHRBPoeofFoqRESL1uSawa2Y7d5Tno/T54mSKo++g00qIJm
DFbOOtfXz/N692rRWeWJLjjfQOIgbTcxGgP6DQ3nacUPXN8///3d96Us/HBMu/LAWYLno5rB3LNF
M6e/kuB0fd9y5LimWi4eEafAqH8jP0jQ91CvdIU6fNhG+qU1RF/B8SQP6NhUd1no3aOrRe7IErxE
fA2W4DIg65zmzKum0BfNQU1cfB7ypfrIWHdGbvOf1xmQ5cNsjEB3nWcN6jyK71hZty/jVKnby193
ZIZsmB8fWmRmSc2eizAvvA3Nep484G9Lc5OaCnIoe0JAerOLwqmbvlFA0/3ryBmoDf5jCdTZsnaW
p0wg4dzTZA9t9fEGYlLj1uOrYAvHDtnAv0jrToDynD37Ca2/QUHqnqul/dlNq3kWhxHbjHYpyCoN
pBryA0N2JYF2tZ7np4CJ9DqNLWor2A4i6YsgHNkBlA8D21VVnvCt5N1aicm1RJaXG0itU97H8lR4
eE9PBqe1ChrvfklXxUsczmhz2BVV5qFdWuUHkNX4OzUCb0lDXz/HSn5oWLnWgOLaCutSDm6ac9tg
kB+ySDcPKgj9h6TBzfays7jWyXJ2g9ZNr5mi4BnNcpCBGKdpz/3E1JumblZuy457lA3o02QJCzmP
8jSF0BRUMVX3/tSqO5lq+d3zqy9hB+q3y9Nx+L4N7+O0UoaXY/JEuXw8XwpVKx8Ho7wt4Cv5ZvaG
zzGp5P7yaI6tsdF+UzlXaSNJcVAAJZg7hdzk9APyB0m10sH79/45amP2aNaEQkcROVRJ8pMWH2Uc
PsmuGe8GvDy7Cp3b+EMcrZq0a0L2yc6qvuvDjB0E78u7t+shr5Y1vhWHw9gAPrOUlYgTX55k3KJV
LmLsF5nUcpsQTp8oG1YOSYdJ/4HjU9CLAxVKc9JhQOddC3TOzjuzcqeq4dV1jxtboBbaGYD0qjI8
aCEFyEpyTeYbxLIx3wW1x8TddRZmOX8VgxS1D0l4wFmmgURsyW25LMHN5a87PNNms6OJElgsIw9y
GpuHAR08HyLVHiZUC74VnOhnslwpkU7/UI+N4gDCy2P+AJrlace7pH0GBmv5QOe0/C7SkX+9PCeH
CdtYvmww6AkTWh5QcIS0F2Q3a72NwHeQrSyawydtfrtMIFrmQ0IOqRfvGWQQNwIiT1HTPcuyueUU
Yeas+lS27LpqnY3xU2RUjQ6X4CAXhrQ640h2f1yAWemvMzIb52eIqoqZDuGBm9k/4Zgsxw04fw1d
CcoOh7SRflnFZ4YkaHgwUyrA57WYpNyYPlHzrjSTWWuHcA1ztoh3F3uKFkrA78v2kKJjExrptdqf
Fd6C4UruLeRq/ztCFfpGyAr+YpgBOWBTocw1xvPn1Idq+DyvqtY6AqUN+IMiWjG3Xd3+DyMxRPIb
eleWu0bmA7Rbqm+XPcU1inX089rrQlrzENnYqvpXlAgwUxmXv4eio9tyWIMxuPzFuuzjk9PS1JQc
RBZ9Pyv78TF5ruAdAohJ6QePfVZ/Qqf+ypHpsAIb1BcRNHO0YYJsfTqH25L5ZqOr+KcX+r8vL5sj
wNiAPglN4RDySeSgoUDzFDWT+JyHylvLA7l+/zlWv7NiMeiuHHvZnnSRZ8+0YPN903biFZ09a+V/
1xBng3g3hA69tJOmig7G09X3aMyiW+HVULZCX8caiZTDuGwOvCIBRbnJ5+aUge7imJQ++/LGSx5N
1fRPgBC68thzWJeN50uhGIIWicE/SJJ9L/z2rZnPIKDtiw6IfVyTeMOf+xSAluu234oBqghiUPMi
z0zDMKlvaFkT8eCVyFms3Cxc9mUd+VMstV8kpjlFyIKYR4kWBxBLFKGojtfNwPJ7IIdMq5I6OkQG
HLBpBgbVcriyj5a+VYjfGRfIQGWnOSgqdIgjt5iV2dfn1unLv91hVja2zxcSEq2+aE+ymOhLwX3x
WtMIIgQgYtg0c/Px8jBvfIN/qQbakL6oCaIY5ev25CfNv1AU/DDN4n6q5vSG1/KDr8yPqQZtLrrK
bhXAIDzJv8cl/nt5eNcsrRhggjAboJgtT8afzb4o2qcoVOMDEhuQ3L22IGyD/aaxQ5U2b4uHc191
Ouj7DOIpK/vkMGIb5RfyeClkwdtTGbDf41D0O4+uFhZcHz///Z2JMeg8Qp2Ly8OQ6TjbcGHgfGRu
1roRXd+3XFyP4NjkYRceJhCT7PnimVuonZwu763r45Z7m5jGdcd4fWC5n0LvAOz3M5S/rvu45dog
2zKRjLz29IaMScAbCPJrvoYLdpwbvnWSR0tM9azy5qT6AKeFlzfB5kwRCElVmqyJcjtcj9goPoFS
BIvBMHyYSNdE4S5qUQp5mkawG91NdRi1ywZQgFCXG3RUd228ScvGS3fAyunyKet0438a6zz3Pk9m
rNYu/WfP+zMeEBvzh6o1YIte25x4UKXBLdhiw26vwTuhb+aBJk8eZJO8Gz/CLe3yTjoQNcQGAGZL
lgpRIwboHJyPIHuPjhDHhgBPnDLzpsn0lkRREIu8FVETPaW9XmMW/ftGExsfmKcTB4wjb08xxAxu
axOzfVOlG3B0XnXGkeQ88DsPVnU4k1lQeeI5hYIq8Axf/BZqNiufd/1+K0CES9g1SM81p45F7Ysc
m/qbTLNXiM+W+8vb8/cITRIrRNAm7E0YDOIQxSPdUVJ/Emoxu6pHBJ2rVf0C7jA7K1iI3HDcZnN1
ipawepBV2WwoiVGa9/RpgATPTot0mzfjSubEZeVW+GBqrJJs1i2a7Kr4JqoB5RKV4lt/BBRpaZO7
ZvDWyGX/HgfJH4hBkFp5cSjFYYBSKBp/jPx3AYHSdQcQsYGCeTQNEghweQrCGMrrufGeGa/4dQZm
IwOrdsE9Z+bNCT3KoKcwuZ9EH8GXHPpIBoygk75sZY41shGCIPStWMMHehimsbgpMgBDR3Ulexyx
+fVYSCGFLofmMJW4qU2YivcYJ4EQV+UtiI0JrICEz2pg5E8TT36C0aME8rD6dHllHP5n4/3o3Cn0
2QfkMOCZ/2ACrodPsN48eEgZ4fqwFHmy4uquTbBcndWFDlVa+4chruZH/1yd3LYpGKZWNtk1FcvH
/XIO65z4wHp0UfiY9kMFdyiCsf32f5x92XLcOLDlDw0jwA0kX1mlpSSVvEou9wuibbe5giAIbuDX
z6HvTIQaLRRv8MEvcgRRWDKRyDx5zlx7TH0CJXW81yoMA0c7ru81c9nCMTL2AQDN5hXR87BhFX/y
IO/ckrERIAxTVTRNO5EnkGX2H7iDvPu9WzqJ/yGnVRz8Hho6h8vdzJWGRN+UUT+897xA/aBYAXAe
DT3X9W/Gohkta7GEevSLl7i4aWmZ5/rGcbxJfKIoSEHzapAjG1zshy7EF9ATT+1X3838YEyLxW+7
B2/OWbQxMcsRMKGHMUgEAz0gYyn9ybtRrZu9uoRnuwrGrok8LCrw7dW9dF+BYPLvBiVresFrfHE3
Is73n8iuCembIl2NAp22T8oF6m4KVgHgJAeNP0H/vKjGY7XE9z4NTz3hG6kl24KtZ/3N/a6QtYDI
QikvIpHyAxgOwrMep/p43fgt17sJ7suYqvwAGnGvOvbL4JlS6HODvl1CM7nTjdzYFtso69zezAF8
vwqv8Cx6RTbJuc3ciUDHeh5PGdS+N1yLbQjDtWSijQHKoe15BJ3K7djk//AJPBoIa7fKoJYbPTKd
SwLQb8A1Uj1h6YOyZyAXFbPsFvTnw4mFTvvQR+E+ulDXpPsLc6IDQRAkuzMq0fdQ+onol1LJdp84
ixsZ/oWEJKsm32/PsUQnQ1pxcB45gstm42BZLMXE9blNrSYRDXCPjPaHagweCxKNNwEN+nuvELhn
2sdWQzh56b367vphtpiKCfUbYs4ad47cV9k8or/7m27mH9e/bDldJsIv9LleuI8XhJRJ8D124hni
lkKki5z8X9eHsP14085rNF+oBnGQR9y4/C1A4jt8kr3qtq4U2wDr3N4YISj4yohAhwx9BdpjR2ha
4mZweF5uRLy2769/f/P9gkI7vp+b9oJYfvSOkRuF/Ivjs50FPNeE9VFWAewlxuV/ogedx/R2qjcr
qrYtNsybllMT8TZEHCqmKT/OEZ4fSbVAtDfH9Zpe32TbU9RE9FXS9ykYxtRZc6TaZIiyR+HhIqx8
8JIqF+i7gHVzqmYuPmnX/dZss+zbLNKw+IXynvRj114m6VZfgX7n5zXJi9vlYzN3LJ1YmBy0M4wq
nRr0NV2fseVUmBDAqeIsgJwffRU9qn03VQBOiptu7uINm7eEfCYV4FAmXgSioOhVdiDRm8hvkfjB
LW/EU4Sk6UYGwXI2/oMDlDwhfQFvPOEdd0BTRnLw+qR9aLNgax4W2WDXVLjNCJQnq1zq14ootPBC
V5653nQQ6wGAlLqbas/7ZyL+g184r32Np2TDVL5zlwzfUABMTKC1gwxJBvq4Q+HXrnOTS5Sydw5g
OIeg6yCZFaCUJGMAKlMc/hIugvCtpjmbYZncgHoGkKuccLp9PZBjzR2R8gRtF4kTPs7gTk5HIvSX
yWXfERU+/C9Sv7az4f3b7XmTHMcRzSQXrR3+gYgRbIHtEAdROnGZ7wybQ+O1gaefOyQlkuhDpdCP
C5a6U5m080ahz2akhmvgYuBtkCl1phnSPOnACQhdmq4IN+zHknsxYYQSzH1R1QzqLFCsTKu6/Zi5
hB0H6GwKkVe30xJOx3bYetFapmNCB4lHJOs5DlvSQMyni/P2Zwm8ys11j2abzBofvrnngLhUJRk8
dVbFdBtARv5+8obLWoEtEHdo1RXHud1KI1lOlwkeLOLcYSLAraRjQT4MCuiuuOXkkftqq7XRtlqG
7Zcz5KBxNYiLF7ZunS5kOOU5W35fXy3b19e/v1mtHhm8bAFB5wXqHvFBDcy591299dst3t/EDSLj
Iir01qgz2CLKA/Aiv2QpHjKvvyTZZqHMtgeGhetKLYDbjfI8NNDsAvatTb0SGXSnQivMvlUyzFsz
mjROCf9btGq4HWo0sK6uat/HDeuWo+yqoPf48+AXvwKNLhg5bCG0LcZgggTxmJdLICP9pKJ+TmlH
1X028Z8iy1AuqYGhTRqI3I5raHF9MrYB17+/OU/ACWOkViMZOcWfl7ECkbREV2ysk/zQzvQrWonG
Y7hsvb5twxnGPgBmmbsRsuvUK35poVIR5x8oPo/H0wNz+LGbt5Dc6yffyfiY0rdchLmMEpc/r1EZ
S4CwBg/GCu4Ycu/bNgTKEgaayEFX15RHPpxjULr1odYVwjGQ9zpJDELosD5MYGm49Vp+8LJ4C0pq
cQImjFA4SdGwvu/Of9zlMOGFjrLm7fUTYVs34+UPLEffenWjzuiOSdJizkWqVXTLVslgSHocS6Rj
ro9kOwyGI1hpDCVHJuNJd0BFiRpaMyr/RUT9k839lwYnow62WmdsYxkeQfaiG4sQHqFcxFPI5unQ
8fg1oN6dCMoP09KjWItK+fWJ2ZbQ8BDERypcaqbOvAUhLa/pPyoE2S4ZoPPVJwRlq039NctRMDGF
w9DNGgIl8HTg/U+DiOuHdlTq7vpELKtmAgpZNUYK3ar6SQZDiLMAWpw19bAarGA+PZA2+Lye7euj
2eayLucbX1TouHXnDGHNn4tBDs1xksMWcMH28fXKe/NxUfYNAB8g5dCVx+7QzzumeY7yzvWfbrk4
TRxhRPM5DBhFXFFE8salmTz0oBqAO+sVT3k5ua/7Blqn93YaQedk0LdVZ6JiaE/C6v//LV2Q8vP1
MSwXtIklBCtCXCm5LlWjs5RWzXikCdS8W29Twso2hGH6zGVT149Od+aipVB7Bps2cv7o+Zc6Wzba
8f7ogb5zA3iGzWtwtU/ZQrozq0dvuCUib/gDh7IM3nnQ03XlCxrqQUef0sKZGGgkVRaUP4nMSP/q
1C2T7EhAoNPdcKEj51CyGVn9fUtseAio/IY6Dyb+POm+vZEgm8j8pr3ZyzrhmlhDIJpRsnESIM3x
EEVjK9i//mnmcHq5/vst5/0/SEPSIAcNneiLk/skRTHo55AT8nVc8Lqe23bYeEhZ/I9JG8hIpaYe
DAQXaLVcZuRvD8kyV8Whailrb9eaHYjHYnWo83ZpN0zZ4ihMJkGwG2HLK0TYYU/UQ6wZW1KEZHIr
N2B7Wpv4wyrSUeNUeCCsAK5G6kte0kcQjXnnYZo0Usd4a0c6/By67nwfgZhqn3s18YhVUktn6Ef+
HCP3kgYuAkzwM2wYm23VjKgBouFZUrd+c0G9MPnUByx20tAHpeTx+oGzfd9wGKFssz73q+Yy1k14
LKpc3EMhd4ue0hLEmbSCnRNUpOk9QEIbMRycdsmQMox/rffcmibKu+TwJ0QQAdkZw/05HW8cOXSe
vaTzu+ZSeXlx8CaAreoIuPDry2WZkAlGlL0XlgvPkqcYWoSqJr+HOdM/wexdHINmqe9KCHjearVk
5xyOYsNaLXtkIhPRehvOpKfVZSxY95eIur5PRR7699fnZLkzTCFelcRTALx2/jzl9dc1WhTA0D45
mRduOGXb71+d3ZstieuuiUdW4IwpNJj4Tu3+ALZlqyPL9vPXv7/5ukfAO8MgefKMmuoL+BjaG9GW
/Qk6uVv6DrYR1nm9GSGaaB8zAQYqx3f94psM0Pf3AySu2fzEBsWCj/v2wTB1XUxNA8YePKxGKKcB
CAZOYRmK8Og2Vfv7+hi2rTDMnUfMiXMyVJfFZ9UD1MzYiS4E7fr7Pm9EBrznWRxFDe6VigTJaW6b
on6hsQj3say6Jh4Rani8Rjkdmx2ijZi7kKVO8Jq+/uvfN25iwhBVEzKBCoN8WDNmWcHOE82S2wCZ
2jsk7z/26DU5rP8FkbZ9GXtiggwBWp8SUUT8glaMMi2ctk6BZUE6mNZbIfT7p5f8B1UYatbj51cX
pfLq6Dpl9w9SyyGI7qd+16kC8MkwEBHghkLkdxm7KcxeYjKCi/PA6zCLPl3fGtskDCNXcV3NPQjn
Lmx9MHlDd0bUws/oydl6NK+/9b9BLTHJBQUviQRTe/U/yirFIgQ7oI+s/BFHuboQuZAtQbb3bZCY
QMIKDG0Qz5r5BRQc/mFyF+x81sb0+76lMkwcnIWRF4+0vpBZxlmqIbCTtlHtHDrhbMls2qZg2HlE
s6GrG72y4WSfAUdd7nxY/sZ1YdsJI4YvZD/0ObjFLlVPP1cVWh81KsKnBjdTG/liw9tapmCiBYWc
B5pxcKPN5firClgabbYSWA6rCRVsEQ1m9QTe05mCBQewXnEiTAPRi7hgV8xJTJhgUwjaqyiH32gh
goxrQkHot9J8i33KNgXDogmUjKoliGpgKUN1E3qd/71d0GEzt7K5XD+ntg0wTDqoeM4LUuOc8vml
gyT8AZpl5UaCxVKmJCZasFhAX9x0GSqFcNgxFXcxwM1pv3Tybqbcu1nWN0IQHMdhVoc+xPnKQdp+
vD412+oZN/kSNGDYRpn0Mvphf8xdFqE3SfEIGgQuwJHXB7Gtn2HnHm7ytulZdamiSX6pcrSEH5oq
32Rmf/+NSEyhXmfpwHXYNeLiKuenWjmiAIq7rJmp9X0olqJKc7/dB68lJo4QnEJxU+akvkyB6x+X
aZhoKjRU2oDsbjc8o2XFTEyfcoF6C+sA0BUfidHU8/r6W9S2Qu/bdhPVJ0gwRD4V69MDCr6pEl17
L+LQvacBm7aeuZazZUL7dDQ1auFB/kwGKHQwDyx6jJDpEAWbuve2IQzjFzFZ0BEMB+yN6Barw+ip
7wN95y5tdrPr7JpwvrIoaeGjmnupkYm4a/AoV4Xawgratnn9+5twPaNOEPQDcijF0HyPJwiLJVWX
vO775YZpCzA5Jb7fwDE65b0TRuIYSogoX/+4beENkyZVxEvoeoM+bUaGovLqY9lWNyVIIjdOqCXC
NeF6PB5i5JnRJRHP9BQU83FaE0tiZq8MMrA6HO4zCDDALeuNB4HlLjfhezwE8AUZVdyyTfzPtHRV
2rYkO6LRpQaVarfhCi2pH2Ki+JhbVRU4TWB5CBmGGYDKWECQuwCG6RWSxE9LhdgBNRBAerunqK+y
210bZiL5BPbLVRjkono5HqbSJa81Kcv4MAZo4d9Yw/erHsQE9UGUpS9k7fOLAtbujzn69ageXD+W
aZcHH2U5l/f75mNYfuZov+jx71klS3VQczQdp6SlP8oq83Ziy4jJ4Cdo8v/sc20SiPry87xWidji
1GcnUfzv0ImAWBSQ48xlTl6nRFW72hOISe8XOnntjsivXqLAZeggHWLaHfGIDD5fXz6L5zGRf6R3
Qhgw2OirshCnBW3W34PQD/++/nWL8ZpsfsrJFjFlSKat9XFoFKeZjn/13aSB4i5+luqnLqpftSy2
+rltszGC/GnwgYdwEK9wEN1HaVvRlt2CbtOZNw62bQAj0BcA2gXghuGXuO/mJ0gRoKybyz5qN7yd
5fsmps8XI0qTAbIRLZH0LswKeR959UZSzmKVJqAP4h8ipEuLYg6b3Tt0bSj3BmAXH5RZSkUp56o4
QtJoy2os0ZgJ7UtayDHFbG6QPa9/eSvSs9ALuxthQkR/G8tEQo+Abl1EtskZfiDwXdoopavnDOVW
ZwCwT3vVX7xBy6O49abJddl5xkOWtAfUzNw+2LgAbeOuF+Obq7siMpcDlTWIScNkPOmqdW6DaK7w
EtfCfQIt1icfbG4bo9nOx/r3N6M1S4FuTtQRLw13x0u8VNxPtUjqfe9YE+pXDEkHFXenetZLoL8D
jQnNEFrkPDm02aKeoSyo+o2Z2C5AkyWQR0HRJ36UnZXAHTEl6L5eCcV1LMNUlPPfUD6tj9D4enT7
6rML/NF1l2RbQdNFKGj+QcUciZ86CuVNtgxJfS+dRkZfrw9gO/aGi6hASUMcl2RnAujdzbR8XWfl
Uflj6qHnw0d5cpt9HJfIT/77ONQZXTpw+PGLV0LBiUuPfhzZTtA/McF+Gln2cdQIHLtOt99lHJHg
jhBSquP1lVpN5J38lUkQGI8N16PfQ1FCI1XZRPVHNHSSE2KlreDRdshMkB9xwHneJXlz4aDbOuTo
lyib+TfyZtA1b5LiXMfdSdXTMWHF/HeEx+L1mdne8iZxoDvogIaDh3tCur87AOeC8CtbmwuzDpAq
oEKqwwpxciPxwMvqVztBG+v60JbzHax/f+MhipbhRIdZfclBQHHD5ij/CFy4uLv+dUtwbKICY5dO
LHFK0NsjaQ5RmawGB5OUdyAtfG3zdtgIUm2T8P49CdYwMLO4a9DPkxY9dmuZaqh3ZjNN0WCWM+ng
5uYXCilTJK+T6E5MLt347Rb7N4kE0fVfBQgTEPvm7PwnhbMGPTzPfkHmIh1ozdP9Csggav33Ujlh
3SydqJtLgxFEL35Ocd6lDDCCcVTtDcAtRyebX5bZ+T75ZF9cZ1IKNkXRlCDjgsBJFj7JSjyWvnC+
RXNbHxeS33eim27zHpy+QeKSjQvDciZMlkGhVFIPYkpOLJ+nzzHaz55c2f+4fq5tHzeiB12BbnpK
/OTE3Zl+qirP/z2PqLnv+/rqAN/YpAstPOH3M5arIKDh8zw5tN+HyoX23j6rN2GALdOshUgkrN73
oGUBjcBmSguZjzsX38ghUAaWbDXCq7RNHnqpYk03flKuP9an60tkuQtMEWC8QGSnioKjbNG6X6Bd
pV80J9gP3bQbTymL7zJ5BBWLOnBCe/UFAJiiONTK45/R2Ti85EUbOMcw8OKv+yZjhACUt8SLGjc7
61zXeQr5Q/Iw0QUCXNACybbSahZHY+L9eIb3etsgIwXmGi91kDOoA1CpQFHmG03kj8Atb1x3CzRp
MRAT/kfrGI0LLdSfgGzrDjIcxge/3qQSsn19Da7fGEgF4Pcwj1F4pk3hPkgF/r2i5ltxhu3rhnET
8MdHheNn58JR4VGNkNeQLkQwrm+2bRsM447DMY57GWbnqmC/4nkAVjukt4PCyzBox08jm16i7XYi
yyE2VYLVpPN+CqEY+KeqiAi6P0DVg38AoqdOq7nYp6pMTODfULd0KZMG2qBr9ZIgh3vc5kWwGLvJ
HKg9p3PlUFYX3UzPfhxRUF90/Qdo7rbfrm+KbcuNKJ+AJjiPE1WCnj0aP8oISbUy2JRVsf1+w76l
i/AkaZby8ofgvK7cLG0AKr7n3P9n1+83MXtljyRwoVGOcUMvfi4V7ZFddSmnN9e/b5mBCdqTQM+E
/SDyc1kGvn8LMnBafhr71mlv0Uy0bNXALdtggvaUL+a+QmXxEndVl+oYlG5p6yp/Z7BrAvRUk40Z
6ACbSxBM+Sd8uAa1yTLpn9dXyfbz19V745aEy1lS+4KdPJT+0mJUzU25Pu33fX0d9c3Xq4ZXPEhQ
c+V57NBjmbhu/DFrwAJ+e30Ai6/4A4Z9MwArdDbHBWAUAK1CvYj03q3r8eV5LUsjEqn32dofiqw3
wxDZTW3Xw9YmHgYQ5E6i9p9Wuyjz7ZuGYcsFEiu5bKriQnvUdgocquMMsiSICtTTqfJaSDbuG8g0
a9Ii7Min4sJmWR5Y0YUH2eXyYanRzuE1PHi5Po7lWJmIPF0PC+DUJTupdozvsmphf0esyT9d/7pl
103oXeCAPmUO/AKYUvc3H53ESYUMPpe4jA4uIja1sVq2WRh3dhc0kw8dJhxf1eTyIMK+qW4TNgG7
cX0iluSxyfwHYh5RcpDzXNxlrCd0zo7DR/C2yA8lBEz/aiPlfYvcpiXHSIOrmcDF7DN7kxZQVwuv
daLyi5hr/7tySPYadVl1vD4t27qtf39jLqjk01w0FS4Pb66foL/M3JT2YgvnYvHsxIjUWzbVJfai
voTNLJ6REOUPXh5BtQBkQBuOyzaE9+8ZqIG2LR+W5PRHcog34V/F7EcpYBc/ri+R7QgbFu+Oxai9
nhWXCJBoL2aOl67Cy6N2ipP0xD45QGSu/j0Pyp1k9EcnvxA9QQeyje/GUOg9D5owMZF5om77xYnK
8iKgwXxs4BRvu4F+nscw2rCPd7cBI6wB6ZuDRLIwm2g45qCnC+ob2mvvyEZaHZcAgNIdG4EhDBuP
J5W5/qCKP7kMnZD4hXRrWQ3IhyPp0ca8xyYwznoQ3kxlBTVptPcmJ7KwX6rNIVo1o8p7fRLvGhw+
vq7fm48HGSeFs7D8IpGW+aTmibpHdPnXxYY52L5vGDSa+8GU6SOj7AZ5chSD22VgfKiSL/t+vmHQ
A3QewSgT5hfazv2HOq/iy4TUwRYs6/1UJZbHsGaOCGeYdTeeoQxXPK2FuoxAiHXImwNBd3k6+eCK
J6KpnwLOS0iKop8cdel9kzMtvVncrK/r4hImGf3ISCv4Qeaes+FIbFtjWLgXUM76DBnssOrb5K5Z
hq5/aiGVNe3bexOSR0H2kxQ19l6rcL7Pkk6g22tx9RYYYTW0/6TIw8TE5ekMhF4FIJ0XPoXVS4P3
xlOvm89Ul+gXAvPmS5Ls4pPFUIatDzwPSn/JoUsumqSBOGScTTfJILb24v1cPAYwjJxTnzltj3yF
N4jXFkyXKz/K7FbhMVrRGytLMTIxTy6aGNPdJ8zk9/P90PVrGeIuKcP65Liy/dqN4VBvOJd3rypM
yjB+noQR1eGMO4R0yYPO1155OoqDiJvplkCeYmMci7OPTS8gkskPINGKSo98KLL1CUXj5UOiw3pL
AMF21gxHMI9QhHXGCUPoKUhFwx9zzX2aer0DL0BddYjA+LcrY4mFMyzfZ8USjazPL2DWDPht7Qh3
PsUdD3elxzCAafv5gs43gOOfxDLxNBtrnYoogpzwlyxDo35QFsNj08tddeAwMZF6RTzlWZbgquyd
2QH5U4+2zJUDrAvag/CajyWKXRuJTJvLNlF7S+9UiQSl/yVCQjxdKu/vJBk+5R7/GgrmpbSFKppa
uzRF/RFUzg9T6+zz1yaUL2uCvorRrX3x2kA9i3ykDAlHPWx83nIETendQPtEBjUmBjRcnuLS5in1
POgcz8vf4Iyu0sFl/Ljr6jEBfcgddCGU3YBHRhv4XIviiBzF1mlYzf8dv/0f4d0FCYm4HFFikuK7
UgAGtU241S/2bsYRR83wBZIvoXBCnUDKhZ3RmH1TCFmkYvQfk0U8Rhl9qvstCgDrWTO8AqqkoHkP
GvkwaeDvxmlONR2+DFxOEEfBGaORe1ii/IO7AjzKWP+91jT37ZDhIggPMgZxAaDqvaReUlEzPqdl
FWxpLL77wMQ6Gh5C82Suy5YhO4Ui7UoNAe0qjwf/TM1wGSIIPkuwN8zDPmnhMDEhfxGI6yPl+P8z
njsv8RFSrVt9i7br1QT2echClpoP9aXuu6cGlylpqj5FN+Pv1gGlMPSZPrQB8PBtLB46v9xSArFc
gCbUbygWRcbMi0+sRdRTMKgNVUi0eg4805/2o+tnwXL/USN4UKFq+FyU3TOo8NRH1XWV96EsGmdJ
HdoFzv31USxma+L8WJuPZSVFcp44rKsDT13jgzju+sdtK7UO+uYdIsHT4TuOiE+ARo7xkU5jdg+W
M3VTjIjmvJ4kH68PZJuF4R+YajruSTSDySF2zoC/TZ/LpCg23oS2rxsOgTtRMOY9MCddnTmfO4gN
zbe9H867IOmwEsPqoSzikqmY49Mk87+CEUBiT0PqBxH81mvTdpYMu2cLRL6jsWZntLiU40GWMaKc
YpzHj5DJ2yUdGSYmko8mYFlsPKdGmoe5y6GOKD/LNebZeHlYJmGC+URbtcPoyfgkRPatQC/EUSXj
C8AMW8LStgGM90BQDe5QaxadKtaNh8BLzkETJff/i4e5xSD+w8vH5tFHZjc6V30E/4GmSD2DfS0O
2fdS6L+vG4NtkHV6b6xOoLWT5eAsQZ1pLlNUmLIULMwXmVD/xk3QHnl9GItVhIZxax3G8aLc4Znr
/gdncXMX7fYcJiyP5K0bTGEYncjYlJeCu/U3cP7JL5Jz0AguutrklrXdIiYqj7AiK1ug0S+Ooz91
lVSfFFsJOVrQMEcrWUCF2vKXbtTlmfHqV0G3APG2BTTMPgCkZJgF2N2EYskn0qPykkZOq3cha2GP
htEjVTYr4nX0HCQo0fJGFXjY5Px21/abQDyxxIVaRqZ+4DEDznWCPp3vRb0P1BUmJhIPTMueyqAU
8qwppA7BvY24hG4yBFiW3sThDcqXE6np+IxWr/YArvqyTBEujRv1G0tQb2Lw0BvMl4Vm0/M0gKcG
oVx3EANAiqoIT3gnQYhwt2s3cXeFnwe6GRv17DXlr1ija6LoxgzQ/M1OI9timYae0IEBtDg9A951
rypISC3D5OzB32KfjZs7w5uEN8VMznqBlAKJc/dQEKJv2Dio5+38um0O5hWeMwireUv37MmEfQPX
fl6AVHhOtuTOLFeHCbCbqJJBPgTumclY/SAN+lqA/+ZfxrzSG/7W9i4xYXa0puVKGO+eVUyKcQRl
kPbZo1u0uLdSd0nGuE+LAXWE+wnU4r1/C3TRIEDtRZwxLh6CpFI1BTdbCD2J6z7AMmsTiceWOe4d
3blnL44/xgpwxQFsIV86OqmNu8yybybsTri6A+Va7Z5J4/ZHnqCzOA8ht3H999u+blz4dQY5e9Uh
AQjRMnnKJoZu8qLZep/Yvr7ez2/u4WGe4k6MXD9P7ew81tBIOIRg/zvu++3GLR9Us56yrqgugQPQ
o4qlf3LWV/e+r69zevPbZUfQhw4O/B9zxedDufjRfc5lsPHbbXeuqdLrIgXP2MgBrkNSlHjhZyiG
Ja9hT2PIwoPttqmTM4ca6S3RYfuwTPOPfdMy3ICimhWcFjiwTeegbZ34H/Tkfrv+cZs1GPe5aLsC
qhfwMQVoUC9VNb9kLFoeBwoph30jGDf6FBDY/0zpaaDjF5JU8q5oOUubwtvyY5YEgYmwqwP0lNZl
4vydA2p3W6IXoZjdx64CJ5CLK+2ApOIvJ6ofCWn3bYkJs4MCPTL7UeudAVvX8Q0LBc0ec0+CV+X6
olnCYVOmt1jcInE7j5z/RPXFRL8GaunQXpz9Wka9xQlm2XxTq3dCqQr1gxLOuW71l2xg01fw44d9
2nGUSDauANsghs171EHQ7fbkDJ6eKvXWJ1BR+eRUM3fc95I20XZCNSrJYp+cA2d6GUakNOp5X0dx
mJgQO9KVPUDtcX+OFQWmNk6QDUojz0k2khm202uY91hMI8v8qbpkXeyls1+LdCiLX0yoHzrP/DRz
HA5O4vDRoeUWb6NtTwyrl4lT9WGB4yVWba4/exJ0TXDj+sq9u36CV6f7TmrVM8xesLDJtDuQM5TZ
88+Seg64r5st0IllAibwDk1bsvQH1p/hp4JfRRwmH2VOQTY+5239ddcMTPAd7fOoa3rMQEbNgI4A
kHdTITe8omV5TMgdn/QsBsAfz0XCvb+omqLxsQHFtd5YfosDMSF3RVQlCZj+6MmLCpnqBNlR4kjn
sUmW4c5ZZRb2LZJh3UKh34P2LUEZZayfgP4Xn6J4UFvFLtsyrX9/c6XHPOCtPxF6YjKcQMgLyG7T
g1dj34834niS1c0YJg2+PjLnrKXvnJGWD7/s+/q/Dfv6N2zn3DBUTzuhH4FREEJBK2984NY3A3Oz
Q71K+1wfwhbX/Pn7mzVG62OpZzYXPyYH8rQre/DkVO1Xb81RNRJNf76TdGkrkTocmRs+ggR4i7/N
ckpNiF08DuC8853wxPtVu2J++ZNIxFPq9xzyLZoqyxkykXaZquUQRTk9qSDL/qJ6ET+T3Ms/X18+
29eNcFw2hDf5snj/4+dQxoM2IKKOjc2xXA4muA5KhrUzTDo4rbQKlbP8Ji7/SeKJ3K40730snkq3
l/c+/mffdAx71m3ionhMwhOjpbhHddl7BpaFbyjkWI4zMc15FpyUCyl+gDkWyP5GMLCllKDf/7qM
fBPqb9sSw6yLxSvQXZEXP2hB1QsKUd7PGjjEjfvaNod/m/X/gaAcaAygNnkSMZuOyCiSNKgDekgU
24XcCxNiWH2cTC0EaN3whHimeRCiBy3jgAreMQTd4Ua6x2b2JqxOZm6LLOu6SgRJDNfzdNr1zWFt
j9BNN6UDDtdU9RdEotNTNdav1w/Y+8sXm4C7bEAYA7IBeqJ1+/qH/Ie6/LUbN0lTbQPE/74ywAky
u/UM9jbB4Ls82rwywsuDT5DCuj6F988X+g7/PQIwPuCyJCr/gewMWNwcquu0DSO+RysujE2UnceC
EXDBJcSDScV/JkBk2RxKBZqpfRNYl+6Nxw9qKdBT6WOJuJqTlPKq6dN5RAfJ9e+vC/Hf2C82Ge/6
SJJVrqX6QZXnkaMTzNmcjl6WXJwkV3fxXEXRwRH65fpwth037L2Kqwkc+J54RiwypASMLMQn9Y27
dt3sG8Gwed2XNGHVIp6DeLjIaVoOCZ91WrqbAa3tTBkmT6DZA+kjDoCSh+QucmDZqY838y62FTKC
8cQvReUif3gZoe2V9jlr07J26SeUH/m360tkmYAJseNog5kWllU/uBfmn/u2/Rl1LNyV84pNfF1M
ytoT4SSeideWUKBA+Oow0Pft++mGPXshMBEFtMgvVScI+Jtn4OSpW5OtF7Btadbo5425oSHfEzIq
gQCms7yPhyICBIMz8fn6z38/iIpN6JzovZEMSHN/E838QiAR91XS5tFxAJRuHeXdXB/FNon1728m
4RReqYVP42+RDoqnqu4d0CzlyYYJ275umLCuoR86jknyLfPQJOBMlfdx8jY5B21fN8w3pnnWkTpI
vq1QRo2s7IHScasJ3mJbJkIurvyknkXGvg0amhio6X+sO6jkOKsczPWlt22wYb2F1MQLxjH6VlTR
16nwF+QEcPgDjhHmJqd314exrJIJjaNT5/mQ8ZJn3nnQPi76thY3cYtU18Y8bAMYN/NQs//L2bc0
t40zXf8iVpEgCIJbSZYtO5nc45E3rFiZ4QUEwRsIkr/+O8rzLTxIIL7FrFJaEAYaDTS6T5/DoIjj
J8+y1dEhUkPw2sp23gZVBLHBf3fo2CTAClZN8qyyqHpIejpcTO6FKyinP0fiaHb879flOMg57KFn
XdTNeKDZ9MmE7wXCDK7NN+WV/iEHd6y35JvCTG7j3nTiyziTRfw37Xn/qPpCHDjKy9+7JNkGVuW/
od9i8OXnvor/hlI6fWiWpDoGrSfB1V+vdd3+6i77Qyhgg+AYeFxyM/DqkbTsUOjoH142HzX/SAA/
M6P55pcRmD3qj6rmDyRC+xsI3G9vZ4df2mq1o9GtTtCv9RqNCAQOeXrl2SiBUymiwfMOtwdxbWn7
2lZ+r4M+YX9nkpGLMsR8CGNUULbFHTb0rU3bomMijJ9r0V1ykuUH4DBe46XaRNIfcRvrhn5JFpZL
yZ/TMtPPuvHvOyjUfd20ODbUTQ+14oRw8VJyHp6CSTdyN6o8XdtcjsW3MW3FokFpN+vqZZbAc2d6
HA4Vety2nVY2lC0AiaBY6rl6qceK3pEg73fCdGvwKUdhlNsYtiLnPNZeIl78voKeSVbvu9E8hCVU
K8Jl+uaN8j7t4uOYs3dX/aahrb/ftorj4cdtrroBKsFaT231gs6kl77vH7hPP+RgZ8RrZtiNmTma
0Bw6X16ulI0rg16v2j+cAzaBHevx8cCrQPVFx4c5RJwe/WpTIdA/ZpG/7/PpR35lp8cml7srOLVK
9ZERs/YmcZzfNsddydKJtg24xiCU9z5r9F5XDM1wWfWdIpUWAee5v67zXPOVdXbc2jZATgdTo6uw
pe8z6n1XlfrI8oHcpWT40lGyho11uYAVGvhZkxUgK6kf2xZquiwF3NdEUCO5bTXH121wnBekIcVj
WrwUiep2WefxjznqhD9uf/2XfMof9oSNjRPtgsBGNOJlbgAcvG6HupmOtRmPv3yiLiHB3sAf0Fdv
9tUyPsSDfDfR+MxyCE0pXFKRt9aE7bgtbBa8IE5I4/mSvaJvLhf7pjY4psA/F/wwSsXb7nQbSdfz
uSbctOH7frimJopM74sFpbBYrhE/uSx2nd6bKD1FZwalKiHveZO/tO0Q/VVJFC5uG8y1RtdB33xc
BSmJkfNKXmEPkz/OPIuPuZdTAoFoItZSnq4pWE8Bv4rGNl5SeiJB9dnvAGgDe9EaJt/18evx9GYK
IOcPsqXFx3/psHI2/xApXjLb1scKBpAgJ5OXcXyc4w3fl953w4AbrgFy2jiC5e6m5CCGLDECCZt0
l3rxR3A1D4dOAkJ+ew7XWPwPPmkj5FohdBVIRk+t150YfSQoPauY3ilgHirmfxgbuoLDuYblfxrJ
fg0oRnUzR/Tk43zsJd71fZDuwc/xLWXkH82DlRjKcQ7/BpsLS/SRxZL8YCED2aiXyWYXlBnd03yg
39JqXqOPcg10/f3N3sq7Nhx0MYmXqdPyqBcoBo5cQWmFIHRYQC5220IOL7Sxc0OPnqGlmTFMlM0P
rKiOwEw270EttRb5uCZi+bk/yiEeGPFfqzyLkl1XabPra+5D2AP0L4zrtSDINRXL1U04zW0G1oAX
MYKWpQ11/EAKIXZxD/a926vlcHhK/muUJOYJNOZx7TcKWnW+6LynyIwbzyobQVdAe7eHzJT/ipTw
cGLYvI9XJ7n9p7tWx3L2IlLKT2ldvSSyqD5P3VycWAe6os0j2FC4rECJu++88kVOoAks8H6dAe0+
NckqCsDh5DYUbkza3JSAGL62kzhOM132kQ72SRufwMrcQF3CrAQTDjvbtHMkGoQeoBD+WhRjcN+2
HkRV6rZdvJVTxHEu2tq0aKcrUhGGyeuQeeRYBhnkwWuPP/Kwm9ABN6eHWYzLVXOMHDeZ35apFYK2
fIon+gMVAvbczGBj5lDOu+Ogfl1xDscOCy1HT6c5CXK4xKs3sfp+Qp33rgvrGmyooM2+PQuXXSwX
l/nct3oJ+PPoZeIDush7f7fg38Y3oE1IN1dm8AaAIF9h7OC+Z3X8mQV6rV7p+uutG33221EFnqDv
OEpKX3kLSumdF67iiF3rb3m4J0wWehAUeQEH7Qf/ygeRm9E7kaijXzctvw2NI70xBUCXwatehtdl
5GY/4GJf2aEO57ZRcFDWG7OYl/QduAyBVyJ7v7+2AQmAlsY+e0n8ds37HHaw4XAGmo4YrEvPVaCL
+igpOsoOS8jpykwchrCBcGDbh5RVl3mvfYL28DRGYNuGgcx2Y56v3USuMa6/vwkPkhHUPmVrvNcG
qnUffnGyBqHXA4YcrSX0XMt0/f3NEGymNS9Mn77ycaw+8yniP70cMN7be8kRFthAOFPUceAti/fa
jpBoz5v21A14mBkPEeiAXpSVE8M1jHVjlxCYKvqy915z1E326JIDF2ACnfmi/9/5uomyP+K21qzy
GzpUfTCdwWfX+Xudlmn/yZvCcg3Y5zK45d0GKntoxRHeayRGVCSn8v2Ue91hhjjAyqXksLeNgmvR
z6cbZejJzEv/o+E+f9rcWcZt/FsZLLFE92v6WvQgS48C03/XE1r8+ob4K2kh1wSslD2vNUlolNIS
ZIypufe1NP/kWLRtZUMbBKdn9CjNU55duhJEWxCoY/cDYI4/b/uDw762KqyZxBKgKhmVEJtNgnDf
egLZpRlyJz3z8rvbg7hW6Pr7W5ceaQ9s8UjK3YxoDTlBzzTlew+MAsvao9IR2tj8cyIDvl91IsYQ
zUKexxaAfNVH77KyTB+MqcFXXJfJY1TUK5l5RyrOZqKbqW5n1sTzGbkk9q5pgpKgu3PR7zTE0Yt3
IEqXJcTNknqArtacduxQiXIIV84Xl9msO71op77hi57PLXgUj3WffvSyij/lY7E2gstmluP3Beik
IasCm2U16PJ/wbWQw1rZ1A5z2Zg5PaAD0xQDfEbHFV0O4ioLDMWE6sFUobmL0mLcT+lYR0eAiEZv
ZR86bGaD6CBeUGt/KJZzVpqjx5f7qDtXtDkliOtTQNHC6GtLmm03ja0b2xZ+1JtmzC4ZL5Ojn0R3
vknG97IGd24zrak5OTaCja1LprRoRbSkr2MAaBWEDZr5MA2x+DybWm5j/+I2SV2iRQ860Gk+1+Ap
3HkU6UxorqLRCsrsKxvasd1sUN3sL6JeaOAhdelBGogAS/6d+ZjSphPIZqpjI+MQQUrS1zb1FnFc
IJ0DxoA8WuOsdpnBuu/lkmVlQLKw3JHakDsTAbqjJbIA4ywvt6fgGsJy+Ux6fgd2f++1hN7ut1+i
QND+aN5nOd12kf0GphNpzxgdUCovgFeWwz7V0P/YQ6XPC9cg4392wdhGzolJ+KVoIvJOMv5REfE1
HVBGLzKcW/RauVFdPe6LuD0tcsqft6xcbJPX9cjFDrPiySsvPe88B/HXvkrV17ZFB8/tEf4c7sW/
genKjJm56fhJT/VB9NFdCw3kXZib45Wu5PYYf7Z/bCPqOIeYVjj46XOM/Pshk0rtOx/SMnVbxJu8
JLbZ61Sr4kGFKTkJH93XuE7rQxxna9x1rkW6uv6bKACYsKAXaVRBiAk8ySPEAA+loS/yyqu7SwAJ
WTGGa6Gs13oIYQKNLgH+2tVGHRswje1oFmeHPF9TQv7zYYWqijWTcpiieQ7JO3TNisNMQn03kNW3
g+vrlqNz0ULKatQMGDHhi73xcTVyvlawcq2Oda+3Q9yzZCHp69UPRI3neiajd0OBst6mfWpj6DRe
PH5uEnLKMgJ8D5qZIEEwH6CY9vn2AI71sXF0REJKuZxn77UwKIceUhWVzanU0AlemYFrACug13NY
/i8NJ2p07P7gU9VPTxli4vZ+2wyuHvLGE5Q/ihCyD825m0Jzv4iKPHjlmnLv9a/8vSQR20g6BtB1
zeqRvCvq/r0YUVQxCqVGlg531yaFro/DTS+32OajIwi3k1x5xd+kKHV+VNkS97sk1YauRIkuQ1ie
DJm4GbphfXMWU6xeYrAXDwde1GatRuDwBW75sSzSgJS1B66LWBR3aVinO17FwW49Oe0yhuXLYlaF
n6DYdTI8zQ7I3pOdAkfOURjUt6EVBy4Y4m9cLcuzBSc6q0mSXZAv8yDM3ntR/m7xWtDO3N62DtBF
bIPrCs+DtBkBq9A1fiYgsUIbz4cCPIoSJexZtydJhy9jJ3dgM3q4PeafHwqxTT/XGoogM+mzywzN
axBL8XBXGwgw1kv/WaZdfbeUxcNYexAiuT2gY8/ZADyKa2rsC8lPdAnAR9iAA6MRchu8L7YBeK1H
dREsLTlf68J5Sod9Qas1+7j+9Os2f3OstK1fhDFY8l6LissviKZr9EKG2afbC+Nwlt+AdnUha8hb
JeVOBMsPQF3SA9X8/ZKtQvlcf7/l7mzuw6mAOM65JeBE18XIHiGzvEaT5/r7LWdXC8CUJaXhCUT1
yZ5BnBYtqsjyLnnyc9sKWc4+T+CxjeAgZwKIK+1FBXVmVt21MpiP20awXBxp6oIhsYsUbxF/9r25
ur9ufy8tN95Mv0Hp0PwddOiHLHdp53f/ZFNV0GSfVD6Q8Yfbc3CEgTagroWmZaCZIWc1gOsJYWy6
mynYnsNu+VG2oLG8PYzD3DauLgsoE1AlKC5U+myHrDI/NHUpd/WVqGXbENY1nvhUDUUnybkCl+29
nEV3F3eK38nGrOGyHS5hA+ykinPAvfr8AjB5+4V2lSp3aH/YRhwe2yg6o4WRvkrD03XH9r7/L42S
fJ9EOPRuL5HL2JZLm4n20I3vyLnT4QvakLM9jQDprwaqDlW32triGsby7WKqi7ANafF3m9ZnWZvy
QXfkmdO5egD9brFib5cxLP8WEC/nfZvwcufzqOcvUkRSPEOuai10dlx2zHLvmdfQqq874Fb8+Gsb
cf8ETbpkL0ocgt4IVgsSJnuvKNTrbes4JmRD4wCTnrsEVCaXRDTtIQppdwAfk1q5uh1GsZFxhlYz
i6WkJ4oX0gFigfzftACLZ5CAKCeHaNGKpztiLBv1tkSFyVG8U+dGQLimal+zYkT4I6bjmDK2R+P7
tjpwbEPfWp+N4aSIOutuAso76AEpWbo1OgDXPKzrO08Ig+77WFzaphEFWsAg6dmEUb6P2zL5Kyhi
764fsvTutu0d56NNIiek1yV4T+B8FCJ6IBnX0CcV/bEJ0Tu9bQjL+QWIpBaCd/0ZYL6pPPYyqu5j
qHGzp5mQjeSEcWT5vsmDMhWmjE9kQMeKGiv9lPrX6m1RrR30Lj+xHL+NvCgKWhmeZ8Fj9K2w4vR/
4BFzfd3yeo7YlYRFSs8RUB/6R+iTMXqMPB17a+kph61tPJwf8rzO4xTFkUzXOd35Dflfkq9/yJdV
WkIHGjy2meME15HuhKjPXRU8U5BiHcslTb4M0J/fxxmQXSYIn8IKL9IgVPqLYvV8THPx8/Zucyyj
DZHDIx19EmaQ57lW+aHk7SN4UOYVb3F9/HrGvQmtpTAzpCBjdpJZ873tiNmPySqDg8s819/ffLz1
IAEUNSU7AeQld2SU6d0VPVihI3RTZje2hVp1jmJRExbs3KJDYo96cfiYyG0KqlFsM8n1nZpoVdT1
OfWH7kl4uv2yuYUhtsFvFVSM6xq1tjOAqTMgiOMCtclMZnTllHKZ1nJu9GnWc7T45SUNaiSEIa8N
nsseimgrr2aXdS33Nm0RSiS/4jOt0odfat1R2J0CHwK9mza+DYCbmkIBLZ/LM9cBio1e6LF8Z1pO
77d9/xqtvNme0ptBeFbifCI8DOWRAEFd3seeT5fnbQNcL8Q3A0RhjWdfIkp0urXTQw7l7y8IeYeV
ve+4Vm3Qm46FSEdQyVxCz/jprohDVB15rMZdP8LX9h6kOv8aCVvdUA6D25i3pJ85E1KJywgxjd3Y
TcsurMiyS02YHW6vmCO0sjFv2ZDFYMBm0dlnXvO+6rKYvoee+kwPdNRjvq+g2N6urJ9rOtYtDsjg
GIsA07lmFnejYT/ngkJyHoqmtyfjcEAb/eZHPM4ndHBdWiSu2j3gGel0CAuVbYxDbDHWpvEgG5cT
dg4xmTtC9ReTZO09H7u1M8S1RpaPU+jhIjwLxQUttD+lwsnKvPBlzBB+blqj3yBwqaiWmoniktU6
Uveqimj+EDei3xja2jC4kLdiYeASuoCn2n/0AAr+xBdVrlCmOParDX3L2gb6GNlcXRQ25qe5bOGH
0GH6u2FZft/25ZqGlGMr2RC4CM8/kA1V9CwbdEsf+kwH6gSeZyW2HVXkugHeHFUkyDKQWuTlBTR5
2V1NVfPZn+d0TeHFsY9sDrhI1d3EZcfOadjzz+1QkXqXT9y8gFwU/By395KjBGtD4FjQhnHVJ/7J
5NXXq9LCtWXBF+pja+KPetB/8f59nZlPt0dzmcQKz726i6Ugc36JIIFRg/q8GvMdFEyibUehjYCD
rtoQjQGtLmQmUAkxDJDBct7Lpe9fS2/cpAgOslDLw0so4gicquH5V2m0m5PpUQ/ZuPJUdizSbxi4
3oAyDySzFx4Xy7Lvp36ZdllRJdvOcBsFl/kxALSVCM/hiHtQgTagyqXexdWqepvjlv2NCk5HaVbJ
PDypZfmRTdHnjNT3KSA21x6YMFkrBzgOkt/AcJ0cNZ5HOYI1pLgjvni7OWPfvQmdC+hV3FZJsUFx
FCL3UuV9dM76Hq3kqYG41/00QBR+ZdO67H39/c0x0oIPq03RlHju0CVyuuYULkma52v8t45jxAbD
cfA5gXKr7hDnwBqqqfuPNbrzAIMsTre92pGpstFvPCV5FVdeeWHjmIYHaAbnn7wA91+OagDnKjhF
ABXOqNatgVNcG8wK068qy8ZkAbgAkarMirw8zbOGMpVh6Xmk+EsgwbSWO3aZx3L2QLFKeRSXYTvn
PqSoeNQALlRrvnIdOr5vo98S3qFttxXyghau9gNUdUBazbRqz7eN4/q8FbAzyGSwHKKDl6CpgvFQ
JcDvHmuo3q8gUVzfv5roze4dvTkXusQtK/ISZsiZ+LchbbuSznNsXhvR1kO5ZpS0EJeoioLxDk0r
Y4f0QU/pZzJOayZwHCQ2pI1BWjkmoCM7h0bxDN08YNQzYgdDg6bqIPIloB7knRs/S1ZcxrVq19/f
rFodhKj7GVVcyjSd451KrngCFkPQ/bDN7FagrvpBcdYNiKNNuzQ7PxrMUWcoDq3EoC7DWDd5Fyd1
vFAlz1NBvRN04Zt2T7O6+Q5wyprGoSM2sUnjdCEBH6kmcaYDehiupxclet8Oit0pNC796rAvwI3s
GW+js1i+DqXiqQ+Q1z3NnfreVxzPwASE7mvC239eNPYb3q1DbuEKbryEQ/S1u0a6Kci1/w8vgz9v
ZGaD2+IgiIYSlIQXmhBv39XRc5x0zXMloChdN5odb28u1zwsn8dNPkEtnMozRA6fcciTJzkYti/M
skb2+ucDntn4thYg3LjrcOkmeJXXd0M09w9sSMHvViuGRDsBDAqSJFCEvT2jP/sjs8FuEjzbaICb
sgsJ68KDzOxwGsNW1yve4vq85e4El1OtVc/OIB8oP2RqyL96EFbc5OsssXydgud/UREKdwUn/Fvf
18njkFbLGuDX9cdbrs6rdlLokPhfupP04N2Ns409RBAn+u9BSMNa6ghK6oCZwgiPECqLc4EGcwhd
TIcagepas5JrFpZrZ4vWYLYBH4ZJvf6RVf7U7CsUpfiKERw+YSPdErA+IXwDNsXvffVQoafxowLY
+99qmNc2qWsI6yofO3BlzsGSX0q/7dtPGs3f+iHNONgFdkjDhWvO5xrHcu9+mP0yaYv6giLwjyJt
k++oRn0FgHUNg+s4pmxB1s73cq0VSo15Kfk9ZWW9S3027DVT/X0PNPk2r7bRbwZvENPlAz+zJmCP
LPUjnBo0gXTk7VPDNY/rXntzi3eqRkNXnrIziXX3BA08ICWyOTtI3dWAs3bDyovQZRDLwXuvqmil
kui8SJLf96P4OvqkfF/3IE++PROHd9jgtxR9FxxtlEGxA9m8QkwNUb3mMORN1K615gauMSxXT0GN
2wyeqs5zC8E+QD3Qm422xBTSkfRaB8Lravx1p4Ok5+OVQETT8nM9Jg9l4X2nwFFvm6p1EPhRFqeF
0tGJBbN6RxYDptAuHZaNutbsN2BcM9Yhl0ilFEYt72kzQI1J5aYdD6b0RLjPCxO0uwxh2bgLOwKB
yRkp3CO6xIBIKbkk08pMHdvThssJMnCO+QXvTbGIPTflcg8wT71fZPLTa3S66QXAbJBcH+ZLF5SC
nScJJa1dwLT32nV+ufIEcGwbGyXnRQYnEB3qi9Hk2iKWTAXTLz04l5u1tJHDv35jpvNEvBBG60vd
xE91T+ZDXXMsW8w2trQwGzDXD34T+00qzm3QRodsKL9GJf6zaUvblHQtm2HpYgbFtV93wAUAbMaa
Yk1izLWNrPufzL3MtcLqMBp8QPTa3remb9sjj+tHMI1qfn97Fi4rWOcDNJo8ZFjC+jLNXrOXLBhP
uvbVIZuLYBvRMbPp5zKUe5aSRtG5qfVoDoEoQUFMEdB+vj0Hx2a1IXMQXi7zrOz42aSND3rDvIAk
s5rRS3n7+39+EjEbL8ckpOrouCDxUdL+mzT11P3QI9rn9tE8SXPgMQio9ujq91AdXVBu+tCUdaxX
uthcs7MCA19BRnSmiMJ1GItvbIRa5n05QkboeHt2jqjfJqjTOBkLU4OqPaPtuNc0G762lfzcI0A4
lInqj17qJWuZb8e2ttF0BkIxPnq/r0sJ6M4VuFxkAO3NUr3zKgjJ3p6Sa8muv78JEfpCQ70nuYad
8fxD4n2/D7KpXPEY1xSsuKCSJXq7wYFwDsvIv/vF6pfjDN4ZYYZD3wZ65SJx2cU6AXg6VpJ6lbr0
kMNOJSAJoG/tH4dRxofZS+X7cIAc3e0Fc5wCNskcR06h9xjFbdI3+X3lt+H/BwiS1RKgyyZWBNDg
LSBHU0fnuQqR2Kny7qqlp+s1SU7HFGwkXe9RwWISs7NJli8ZDcC3SPbD4m98kNlYurYD80gBAdvz
nIC4VfsgwO4jvu26tQF0vZFdhCZ5eu6Bxj0y38w7PYzzSsTsWHobNDd5yue0RE0L3a8yPAKFncqP
aZsKsZJY+3MumkVXm7zxt/zKmqPmiJ2DUv5kfIwfzFjepYN67PV4xzyo1NNy2Dody7vrqdf15AXq
UicB4ASmoaH3UQZo6fl52xtc62V5uICU9kyq5n+JbqVqFCAaPAbYRnPYju1F6G5gmp0jiMwNSHhm
njp0xqNbF8i603UdZR1UjtUFjS8j1DFM9RNs6vGmdB1INf9rbFllSy0kMhO/6OnmFPIuyXp7huN0
tYFy4+BLUqcap54EYGNMBrqjoRk/per6Su1T+fcmG9tIOYAfSw30G9RQxiLZtdNEHibQLxxuf901
C+vObiHFFZgI4h7XFh1Rd+0BVAGfMsbfJ+1AVsIS1yDX3994HdXSm/qkj08tBYufX6Kqm/b5z7T1
zT5oopfbU3GcqzZPnM+6VAVTEJ/6cv72S9wzndr3ST6sMao6vM1GxqWAdQrZjPEJabp/5yQPdznE
Nm7/8a5vW56sirSbatmDVH1BsbJoc9A/dHqj8B2zgXEA7+o8IiZ9nniefzJ88o9gEBuqHVITy6dt
U7CcWYIXUynPoOOrATH/Ls3ZlN0FPRUrS+Syr+XOdCkg40AAfSxK+vzLvlJmP0u9qiDv2KY2OA4S
rQb0TigbyuyaOpNjViVPocQKHRk4LSPgqiHnuPIsdszGJoprGdpeUYqGjFILvTIysRfGlvQ+T1a9
zrGlbIY42oekKDLOT+jB6vcEhxVohsdNZUkwSf7XpXUIRBmSNdnfOYkqtGfMId1XBKxDK0eGa3mu
v789MmhXNr7i0VOvff/IWiIeecuyAyrJa3GYa32uv78ZguS0aKHfRt5DpxMWGMABOMbeGgrYNQHL
oXseLXRIZ/IeEwDS0k/r5aM2nSn30xTwb7ddzjWIdUErEElkc7LEJwiU40yVSX2/BKbYDTxeDreH
cK2S5dVqGaIyKYz3bMog/dAUuf+u4V173PZ1y6d7zUWaFKn3jIDbOy0qBh6/Xmv2cKyODYTLBOBp
88LiE3C7kJhRbbEDdP5rF2wURmI2Ek51nhhlj/ir6IIPKQFHIspCG9+GNhCOEUJyqFVCLqAUaP5V
Yz2b/WbkArMBcLUoJVRktffcjYW810XZHkFD8+W2YR1c18xGvxUa9RpZ0PAdbjZcmMl7Vfv6PmXx
R1NKdUyJPJOp5nuWsuMU+/eDQS9JXiKwWTI0Y0zBWN81sluJ+11bwfJ1H2QSuh9z+TMRHtnhzpju
Y3PtlCpWYZeuIX5z+JA2U5OIn3NZBnTXDuNfyPO1oC8N0D56e1UdNxSx/B1CDjEvukz+1J0sxc6E
6XfcTPyQ0iX8HKxyVriGsXxeDpERHPKip1kwiKOEYHQCRVbWpOfFQ2V121ws109l3EVdXjeXPk6D
nWBMfZ+F9s3O89AunHfDsiYq4TjCfkPMJVU5DctIn4iPWFACvLEDY4y/coT9Qkr9TqLAbMBcSnAN
9o0fnmgaxyX0Tf2IZGgl40OBAycxOftO/Kwt1FOXzW33lCV1Oucg7IiBHzlUnMrxlbWJrOad3xnI
xdylIhrZiiO6Jm8F+HlcRZqHMv1ZlgIqWEZX+hwvZbbiWK7PX7fQm0tUxz1tlND0CWIxc3fQ+dQF
6Hoi/bZ8jw2vaxUQRH5Q0Scee7yud6LTi/oKEVYj4t0ioPO6YkbXRK6/v5lI78eRDElNn1oZTWAW
i82hQJ/E7b3u+rh1NgCmBDJddJQ/saX6jBbX8YQi5xq+zvVx61DQfccG2ScNsDxeHOwpNlR9n0se
FJ9v//WOpMmvHq43S0MXTqEWMV7bwJBZ+ngtzfWFn36YR/FZJSG6gNVSVLu42Shsz2yFVs1Iu3Sz
CP6J0EBy7EgZPWzuEmI2pC4MljrsEnRNzb3OzF9JJkB8uuimEysFWYdFbO44VdZJPUtCLjqnLYgh
uALZSR2obS0EoDb7717V0LGcfdAIXiIIse78Cuo+nReEh8iYasWvHbeZjaxDmh21lYEHlwFN38ib
NDGJ9o3X9Y/EK9ZEUn5FYn84Om1kXayiMUT07Ze7CYzo2VekU5r0DtZvVbMTCQvUuR8llPuewaA0
megOEBbll/ekHscODwLVNf4DUvIq3VNIeP4jJ6rEIRNDvHwjweiFT1lQDgECy7HsPhM6d4DoQQ1B
4fMowSL9BNWCppJmn3UQlFtQFOm67ElntGRA0ysToIEiImk3j8ee04odTd8Y73hl1gxXNovjsrXZ
7EwKJsOroOOTjyIDso/evmj0l0IEz3WwTVuL/UZpx4dSAROCZlpFzZ4v5tgbdLUE15D49hnh2vLW
IVRA2qSYohRQryrR9Ec/UHS6yzyL65VDyDWAFZOwqIAgChuGCx79sboDwUg9P4yTmVayR67vW+GI
kCN4/yAC8NQvGk0HxsyH/0Pg9uevRza0r4y1Nimf1d9LMX4bh4DtOg4Gu9tr/+cdFNmwPvAsdssI
KranNFjYI2hTI9Cu8PxR0fLOa1eR4q5hrFNnQDMcqxtv+Cdq2jq5WzrPJLt5EeFY7rG/ePKREtl8
vz0n14Jd/4g3d47IObwh9sMnkkbBfC8S0Rf7Rnq1XilkOITaIhvT57NZ48YCE9hOxUaJFpSbZYtr
bJZtyMNDGC5QOQM9q/GKB5FUeiJHH2JeGT2xaOiYfuKofrDiAPfNSwFykrzgx22Tvy7Km8kTkMOk
aaXw8lvY53QApC6CXMh+28etWCQuotC0Ugro7M2vOsLNVPkYYdvHrWOgJ5oqpnz52FZQKOshJLYD
/GPFZK49YR0BKGQJjzZdcjILTso0AE0LsuFrcGLX160DYK78ruKMsSfVg34LcfiyM4aunF5/vk6h
cfxfiwqqa5ZQ1j5e1QDTySfHq7xT166KQDv+epvozpMBTSsTkH/6bASf21wXETklLB6XbZ2RaLT8
7xToopIxQsLmRNrhFUKNxR1P6WewmqxRprjWyHJ5EsrAo7RDazsFh5YqzN9CIgqPov719uZ0DXD9
/Y1bKVknU12R6pHlfXbnB+KrlioCpmxN4cdlhOvvbwbIgiIfBjRGPs7GCw5+14CzKFnrdXB93PJb
kpZEzmCdf4QoBphKmD89DCZeq+G71sZy3GLoqVaiJP+oGUxLfRl95FHife9MsAbUco1geS/T2aiW
Ns4f+wn4Zjz68Z7o/DHRu46arYNYTky0SCSa8lPkzEYwYeI+RNpiwm2Lh+Tu9i5y2MHG77EmTXQT
U/Fokr499BBq2C/YtNs+fn2CvdlBqURyODCTelSI8e+oRHYK/X4/bn/cYQEbiTf7ZvF6OWePmqAM
xzPgwCgwQJDUBVnC7SFci2P5sOJD3TJ0Pz6yBmKDKpj/bZpoG4YaRcn/Lg4JI/DXgr3g8Vc9l0DE
eqdlPOzH0v/39p/vWiHLgf2w8xYG5q9HyKB8JwH7SpiewUCyytfqGsBy4hk6PWU96PZxLmuxA1Ma
muMF1LJKhZ16ew4uE1ieLHsal0VVNo+tBK5EVBhCp6BS2vZ1y4sL1gL5O8fFI4TJP/5a/YmisLTt
45b3SvBQTKMfVY/+bI6MLqgO5+2adoRj6W3snc6XRvtzLR81/X+cXVtznLrW/EVUCSGEeAXm4vE1
dpzEfqGSnUSAEEKIm/j1X0/Oy645x/FXfvN2ZY8ZIWmt1atXd22ySSFLLhuobofB/DGgMb6k38Hp
0IXQrWlPbkCLQYvtvp/flUd7471eitTpTesJ47j9iabwriqjqS02/jHB8PiSWudKFahWYnGWqRkQ
exHdz1K/0fkC+vu7fWv5z7//183m0mZJpB01rv/5m1wY259D40rexcbf+gMXZ9d5vcVRu1YnUSFp
xkQCYUtZjFAy2v39G7z1Ai7OrjS07+VioGQaSlfUCfjFQ7s+//3D33r6i1MrkNEm0bRieTyuZSGk
zzcH1jvkyN8D3N96/oujy2s7aBMofVIC5HkJm5lWfjR/uJSjkxjEXAKB10ub6QfHlEC+JPPzcI6O
f1+gN57+kjUH0ByOTpW1J97BYnDSUIEcoAv/7e+f/sby/xdnrnawBRuD6jStYk/Plw64VYfm/e3/
1uNfZM9CTGjTluf326HVkVucMNw/TvOPbc5L5hw857YBJQY+fzH/wNOO5r1/t6p7a3XOv//X2a11
OnRBMHYn6edvTJHfcN8Yiy56Vx3zrdU5//5ff4BCHg/Oti3irrLQSkCLfyDVx5Tq4/ji3E50gUzp
zJoTi+gWZZJ1dv4aQcuZfkypN76UlStn1blpwtUcLX2QJzyRn9YRIN7H9ubFuZXwqxGiSfRJx1tb
8EXs/5wvFASPH/sDF2GXpEZSNFL6Ew+RFxpspBPrxS3Um9/bnef0779x3viSK7ek4braECRgaGHI
zC/guAjwqvfnwbF2GtzhQ1/kkioHZQESkBUlBua0l2JR4zc2zvvofWWP82n9X9/j4hTXkHoYcfXo
E0z+bqYFpBRyjmSegFrYqA16x6HRc/H3b/PGoWCXuXQjRhTwAq9Fzk82XDbUGe92Ld840pdkOVNP
Y9QEFN/kXKqeLcL5uS9a8u5DwwDxJVnOTdFI7cK70xJAOORPMEg/6AIeX6rIWZi5A2NJ1YkBwsvQ
NQZyj3L+Y+t+EYqnJG5Qhdn2JAiPTiTp0ptZfNDROL50UC3Rgoi7qYSBeTTXfxZesojn0fSe+MVb
2+biNE9lypbKK3OaPPJEM432OLbl8LFNecmR0xCWQutMqFMJ2Vnp4Q9QGTjJ/33l39iU/8WJ28oY
WuGyg1a833JYjDxAndNk77vWvPUHLs4vFOLLVFUpKkgFvpTuMfeOmSKThVR/jNEUXxLjiK+2VCFH
wfJDhP7PTZ3gi/x9gd54t5dycX6ua+WhRA6Q35v8z52AOPblYx9+/qP/CsKy77e5K9vu5Nt59+fV
hvzd5Pmtlb8IwiRKoLRcUXui4VBnul594aPxaVTvWrm8EWMupeE0pDAFZB+xM2VcPVIoDO3hzBmc
XSFvRjvWHzwAF9G4jGN4IM/nNKXBMF05bOo56d7t5Yf/6dr8jxgTXZxfsVQzUi2UGWQV5hUcBNs/
TYibX6az59WOQm/iJwbJm25PoZh9dCNmiMps45uATa5eBrhJzQIWaXxH176tMrAB+l09YW2ypu6A
1tIlVbRwdVWHO4CVVN+Hm1n7k1lsr45CTkpoQN/UM7mr8cRCf4X2c7eq3CXQrc9Uh0fcLxiKpYWJ
1qrKKWF1tWeJbO7gYTHCEjUet35vrKa3ljJ9SwdjTw4TxMv1gjz7ChNI9ZrrKmh2aRL3Lyg/52/E
VNW2k+UWfid2qj5BWCu6t2sZFj6l0aOvzAZXybJ+knNHjlOkNf4andJ8gQHOw9Q1AcmCvm6+MdZC
pVgEWu00LKP2i1YbAcwL7l/ol+QounnZzybWv7hW/Ao+tGI+QOTs7MrnUvFbDS2YdhyyvXjBkG69
m+CnjRWrSgzP6RJ+is4wEOQ3QAoQABlsd2XibX3lUk5fUQjxT1OY8j2s3qcdGtl4B5xrzKp5uN9m
ohtgnyP5uQBGl/kTeOTymp3b+dBa1RhgBQt4zNu041HmmnL5LKtO7imNthHNtrC9rkp0VkvhgrWw
cI5EmlPTOZMR3juL2nq3WV5f0wHd6oxEXcIwATRMe2KtSzI47JhPsicY4CBb2u8xueBfB0zZcBCD
VI0EEFRYAAwjbkfXw04FKKFdb0i6YUh5Ktfx3vReXHGKEkyPaUQLlSg7Hdwq2DOEJtqpkFxN14S1
CQPDCco/R5sa9s10HoPMcl5Dti8DPX1NsQrhEcU5qHIz8e47Gds+zkRQheJaO+6e1ZQGL6grZSGG
sjfXHV+HYomW6kW7Mfwlw3CVJ1urrStaY1lcRAYKMzfgiaDjSRxmNps4SMletl18XHmgfiprp5dp
0/IevjMag0v92u1a0wZ7aD/IqwrU+2eDeSlotoch8oplidtjMM7YqlOzCZFtQvnw5GQkbp0nLPpE
NjS+H2o18+EKrMXQH60sy18mCM/d73SE3BW1whlo9+CyqNcUDBlhm+U2SYET5YMpxZ0lI54lgEyK
yRoPHlnhh8T6nCq0XHK/pdWD0yyEBOlIRwzhkDn5p9v+zIXbyrECwguWZOXoVX9FarBAQCwfy1ve
bkyB7CY3mtFKjePO9mh4Fswv4De5ULXJrolL0d0GDA6beylrnG3hqtCfpoqT5xbTlm5HFa6DfFQe
P9ftCmJCKCaKx7A4vI/E2Up/arzUJSaqpg6eoAMs3HOAhMYdNYc99SNbsYPiBSLOcH4BaTGdSwC3
NVJDiEurRnQ/lgDHNheoWgeVjzVM049h0pfVLcwRwgmp7zi4wpVxJB9JzCGyhUFMWWXTEMaq0Khz
da77ccRrKx0EQaD5tiS7JF2TbpeitzscOB2xFiIeIAhTlgmRB7FVYXuAUcJgwCJj7SFqrKMZJsLo
cYMyZL8PbJwMYNR0PTngYUfrMhj3aTbnJeMlvau1rpMcIsbSZ0kUqe7Zt70edT5NTbxlvB1jtpui
LexyhVnLdCoIqcfubol1jTKXlvzE0mnqn+oIwFi26GUdjy1Z+vBm9WsfV1kwxw243MnoYT0pJknX
YtI0oP9IK5sVLA4/TUPGlezSbzw1HWoQEkDW6ZvCpTffSFjkTiC4NlxcrRU4SX4XJ3PM52yj4Rq8
AmxFLMYx58tyY8IQPu6y3lZ2DXldQ9bdMkN2Yc4oln/eBxs8Pr4r9A/mn0q2lT0B328MzZagWVqX
efC3J0SNSfInEsEhbKc9GapjvfkWBipqUNsVCzevd1Q3bsqrJO3D/RyGTuTaeccLSD4u/AU+Lu5O
LVu6fVKzBVkSBZdymeqTbcr1HNh1F+OCXXJH69YWoFfJ+YFXie5yV/uSX4VzwrZbAjX/3EhG5Z6F
/XaoEmyD73B7nearJfV22qPiKaFqSaoG7NYRs07XulsjV4ztGCV9hpHMgTyEkCT3X5qh1dMhZamq
112qy949JFJY6MlNQzQjtgZ9Sa5BRRrS31Uc6OihLGXKfxMugvB7DUdtvV/KFGEx2dJ6PkCBiS9X
QaXDbsM5Utvwy8s0kc9Am9SyB51DekzQNvWSCS+b6bNjtPqM1pYnz2Oq5ybM0qmhrkMNDT5hnfN6
SuOsjhVX16glbIJpb9mOS65VqJfPZbjo7lg7jJusxdKCrgoa6GqhozNqnlbfZaoRQJKlrEkOHipN
ntW6lO0O6tk49KWXQX8gczyQrMa12BfejO1n8E1EjNkVVfFjM0ApvpjSZo0OEheLv11sY4abJIyh
L4wd214pE9q+B64ppuYIoRWUmYTh5stBubBdQYV3MscusfSqrxmzOz+F83LLJwJnXOioBP4RjMam
v3JiDb9T7mIOpeSxbYfnrWkWd00ha7AVwTzjSWIVbTCWMhiTu2mVkMuODwIZU07quYTBAzYsrNyz
VTbnKyzqHROZdMuoVtwgUFjft9Ocbtex8M2PCi6K8UGDm+V24Tq3iKFrNdsdr9fNvfAxTNJb2Dq0
6Q+W9mm4FLqBrdL11MCycD9ErmyPM+s02QsMo/rvlodbupvGzSUsh4dH74ed4kYvp3aJ0uW3IWN0
MyfdFN6W2NTyioNH/4IlXOvoUJfRGK17y0DzizLUMfEqDsoMW/KphhKa/UqTrlWfFGHSfymbAHVI
wYQMpnuxtF1XYMiS9qirxsCm9wo+COYGQiSDerRgs6U72ol4KnFYu2Y9EB2WZso5LIk3jANqNeB5
+21of8Fky4KqbKre1y8M0I598FXLhmwK+Li8Cs+RXfA41aHEM7JkPviaR+pJopy2d5x3kl27lXIK
7zQ99fYHRmPGf2IJlumDlroCzSaEIvKyM+EIbS9btTFcGaEtQPyx5P2UFm47X6S2nhi9WucBWgY2
kmt6bBm6DHu7jia9m2oqIOSj1o74K67Av4bhmElQUbbr4r+VYTIsELMFb1tD+HKdkx9ju40IElVv
5Ai1qTSGnSlp9CT2pirjayY6FhxZ066i8K1x4U5vEE8paBlWiAMcKsgYeYPiT15TjMe0iDCYD5xn
JXeCsI49kbNM6J2NzLqkhRyM+QFeY1pdRZq1j66cK3Oj0Q/n8HGJlvh6WtbWn+CGooUBYlajKw8c
sBx+tiBe2VxTFwz3YRBF5WvvCHan49Ww7EKhICJA0779vMZzfCuDyswmMz1yn+ux8gi6a9DQ9C5w
Mr5eop7p4wSiG93TFMh0VZSLblKdeTTIcNEo1So1ZatXTIzQVonWaF+TybMZ3nQQw68K2TeavTC7
dOHzNlcBuHMYV2kemISW6LXFosVfHJ/hRptFW1dWueop8qSlo8l2wE3sSZYYhXlB0rgUT0eTQPIj
9GzD4PsSWCdOCcbYTqu3aN5l7QAH0xzGaAqhaaKrLUVuuxImG5giIizbyLDGz6g0o3I/NhsluwQa
2K9aDL38LqBTAplTjzSg8MJ33ZDBIXD9DCuu2j5oPVTzL11Hg/i99FzXn8J2jnUGSXvR3KSu4m1u
4lGuuxoCVdUeua3TL7xmcbXD4GZLflEGml+BGLjJW9pGDlizK6PqTjZ4Q5lYu2G48o6CcUU7vSVP
NIzE8ENUUTPsonJq2RVjvR/3ojV+zZmBi+QtjSu+/FIWi10kg53sru3WeT5Ys+j62YkkknsLGxBX
EPh8u6+iR/A5BmGFRIjH84DiA+JFbNhbUSMTPTA2rq/DgBj8Q85tJHk2V4LXe6T5o/y8TCnrH6NE
j9t12g4OczjtiIwEX6lkTzESfoLLaw2QlhBfTuVhCZP6qdyQNt7XlONIsRZq7N8mOQorMB5ronrX
+Vr8kksItiC1mAbK/dz6YcooQ/20hzh5PH2uLYJNLpuxFzcp1n2TWdOhoAC2t1SHyFe9u4nUZrtd
NUckD4MY8TGzqR+2HcOVvWW0nJfosKSp1LkaO9SmJB6WKR9WV9WIudusC+4apFoTkpWwcDG18jo2
DYTwTKUWchWDHPtThwLvB4JCgdoFy+DDbPEdUrwBGf222+K0/6o3uNMfJhTG16RfkCSCdr/hzOES
IlcK0x/hTUkm8eybHrciJADaMRet7vU1RxG+lx2DkwCKIvcDUjCMHVXo0kFliIDsywxpwfluHXn7
NSVJX32tqjh6TGYxGNQgZrppqpWW12E48G0/JmxWBy0lbohFJ2nOqjOpRsP1bdizuT9DZ3Nq0G3C
p+bWnzXtPHpEYMcMBNUGhlFSUpBpSR6F4FLtytYm7AFJA040YRUCM1tdAqpU2+BnKBKCoJULxsX2
yZuwVrjAh7hIZZmMRbpWafcZ6mDxFxONKFRMxxAIWEjnYC8TOt+JLeK+wDPWTyqx7rsPmXmYZtLz
e6B+qr0zIKt+Rfyc3LdFTJjJTODK9qQ6y8wB+bEcPukALlF3ZusTDGzONVSGqg7iEGcK44AbuSsj
1Eloz263sCdqliMJJWzBZ8+3oLAOB9iydgHmV9ZhXmIbmkKtW9ftVI3Q923suenuTckBaUworcQd
PLbIjgTKD5nGmHwFm2YPHipLBP9KB7A5fuDQpS5fWB/dqD5qboOUrmIHE3Qa7HDKcDq3DjyhP9Fc
7IZgXX6V+hwlytFCbo4jPsPGIFirujDQAwmKiTkI9YDoPP0s67NJKnBieB4LOYQi05L0A57FtEbv
5Awv950IUUFNJpogn71QE+pMhvASeHSo3kS+RVsb7VeolH4j8xneiZjHqaKBa69Id14G4qXz12NK
7NVE5mbOyk4htS2jaHZ7uNCPdge6b/WiIC7xC2FW2QKDuWhKozhB4dV2uH5f4Zkxql2SzAsOepyq
LEJydWVQjNQ50Bc27EhKRrF3wYjt5PoVkQoWJy7eK3CWz/dkWH3eYh9MgC9U0CLVIBtUnYyAvHZe
12sl9h7HEadxdTiT4B+Xv6ACui4OwqUOW64a8LXi5CxstAQaVd2AvYqfkx5pdNcP0U2JJOg6rR0G
MtQCs7d0kha7KAz0PebQtiRXfmzueRsn5akM6GgLpmMcJ+TF8CSS0cB/mJg0E6B6vbXZ0Ca4NlO9
hfNxgRxleLAILDuYjYaoUWZtA+S5LTYlWyeHB4GBPM18CsROQl1G52NI3JC14EnpQ9mH87elirBP
6NCv+rNZIQFWSMFgeSA5KYEgWbEmt4sHTPPZ8oHfQLZhaE511WKoa6pnJL8wXkG4qkfAS5p6wH2d
APeHJp6flCubQi/mbHUlMH0pUHNdBWU7MVSZDsAQuA1hl5338hePVLKgmqCwgNCOO01zww8pWEov
51NyDaE6epdGQHgysF0gs9uKZWgLE9AtyBn4sz8I+HzrTuiq7q4NNJRkjmkYd8fIAEktCFRihF6V
EnsCaSF1V6zqI5vDFB2hxUzw09ELVmN1ertFUk/LolNL9VXSWX5RjW0fkB2eI0nq1LOCxd4R/pDz
w8YBwdqAzTGygiog1wp1b7/jKJZOfK2T4bpDmEXYKqO5hcZL0CFpNgMi8w1I5tEtlKumz1ZvXZ9V
vm5/tokffuGoJM1N5WcI7zlf2fNbQFIn15VUKEm9/DL1Y/PDlvP0pKSFgTgfg+W77XBnZmMl9L0L
7DZjbIbJXIQYP0E7hlIoVAu9PdB0STDrUaH7CekE/cQdkFhdDekXAuzjNKcV3gjsqcqjBEoH3ESF
ftcRSKAWcCZdX1sXNEh+TJtseS1LCOzCSeYc5KaG3PM5qYKsq4l75OjZ3ED5fO0RHaP6joHaWxeb
Ou9KjuHuXQodju4UoQQDjCKW79XaQ61SlECE53A0BTYM/zX25TYXkgm3axgcliEnFfV5WTncFeCy
AV7hGLM89gRXhXARPnuteA8boAZpdFp6u+WEKmBem08XhSgQVPmSEoCCCpMQ/yy1mO8I+tx7M+NM
h91Ec9yeMc9XLc1BhHF8jfO5PLe9hN+dCvmmsxhQ6BfY2rvHqOLuVKczEviuJWPhR61exbjqX97X
2+9hXZrvBJAdEjVcVLkqKY5UCXLWzZ9/vvl1fRWpWn/opQay79ly6LdFXmHhk+Oc2GnJ+NAEP6DE
bx4NTZtiWXArFZ7XwAyYR6pWGBgBd7tpVfrOiaiSGCtw3UmwESiq69LlV99XwSs0B6ZriZK6A/sP
w2dsJewZvnR4Hpzt2WVLNQ3feLVakmPyoMFkkrbJY2zn+YTChH8FVKBOU5CQL/gS8aFukvUf2g/6
jmCKrcoIFLE/e+CU9KhcWn5nKIvbrG6H9rNinfnESjJ8KxeDWwM5zjkMRlSZovYiUpmVa5LeyLZt
tjUHWobDuFV90BQmRMmYWdzQI8xeaWuylWCw9LjNG/BK56ftJ+6n8jBECWU5OhTTdZ1gYKLHfqnu
iRajuNWzMkhiSCtmdN6AcXepaR9b2vPh2k58+DURLnPTx1AW5SW8JTOKTss3QC3Y/GFSoow/KwA+
wMbIqmcIK/FPuKbnhyhh+hyeKVJKiPwDMw1Si7HzlInrNCHTT8Du45e+r6MK6GScHNptIQDBTIjF
nIH65eWMxKpffKUPkDqQ4iAwG3+FiV1XFppD2D0TfUWug6GueUEEJh+BJkNVCIarWI7kPK1Vqg1V
6DJEzcGPqQj2rQZRIKNAY/w+Asr0lAR1FGTziiBTjMOK7t2WIp7h1+Qx6EgqcowyYMEXptK7BlQq
V0B+ZH3CnlZ7RIPxykMOAKrWogTO1sFiDte1QfUk4sDPOSOyRyFTNq8JugQR9o6QzxxGHledggQb
xL6VhQZCgpeEmkzfIgL3I9hxYfpgxVnnRM9jnFe4epEBBJCgo3RZHmdi5mMNpe0D4jTbh3WKARnL
BTRR6YZbr+XV+BkyHeCyrlEfPBLwZ48AFwHw4kaNfgNbH1/IPCEdXEUI3NXNcjv0kKjowQ9bcBUO
vfW4A1auI+icKrEAG9DLLRBYuw99KjCvvZ7xYgjw2+M6B8j6Zcvqp87AyjMH3aO5d8A+81Gg4oXa
+5CfM4QruGPOMYCxIP6Ow/VbWIdTQHsh9K6NEdAPwgfVbkBGHBy6KcWS6iARz2XZ4G1LaHzKDPbV
bYn/p5f3RCagdmBggBz7xjXwzE6B+zUVAbyXpOIzhp9g2J6y6VCFoXomjLC0MMS2j/jO229IXAQS
858SaHU44SChaxbdT4NFAsAQaLAXOPW/Tby4RwNA/CrWiAdlRcXvicv2J+/a5fGckRzxFsC7SoL0
yNsqeAzg6tTfSKaRsMog7YfHhHIzgFe2+t0mYHsOnBl5dAeWRB6vJtgzW+Lm4YT0NoNmN6iqQyCx
aDDWip88RWtksOi6Td7ofbt0/HvXxvQT9jLghzao0d7Coz+mVgM8raMU435NgOzUuxmD++PaxktB
lrks+nZFKI5ii1dsZCq/8IqjpyTQgrkXdVRfV5NmP8ukDl6pHuW9oA74SULgBvK8kiaaj7Eb4dNO
S2DAJZRdH9CLrn7hCGGkLUJuOcw8LK+kASr0SYeAbiARTUuSxfAQpg8sMNO1BjA7FkF43ijObs1w
0HGHbMsscPG2Jmlwe1KqGjSOYlwx3jpyn0IPet6bcHD7bojdKWk7+Jwi2RiTK9S6QDRIEPZfTR3M
1Q7spQR54GyfxnlNji1VKCjC1ZGbdIBMwLHXEDL2ATYm6UnDMzLpKT0PLin1OsxMXKWiRkGlLCEw
dmk4+zxNvn9Zm4FjBjbF/HY4oLjNle7tUyfABk0t1NbXDL676VyUnJNTF2AC0kNg64cCU+WHjNm4
Fauj1eMGGLk/KCg57FiKDt/ThoL9Ht2P8oDoiytBwEvSXUMsMBlPiMzLfeWWblcCzzeYCxBBWUg4
WaYZAx+GZ7CXGtq8HlnY5HBOEv2O8ND/nJd0+ISBZLoTjptX40w17zQyqx1BhfsIbri440h3bpmp
DUTzyRQXHWocg3qMorSH/a6+3+a6iorGBtt1silEsX4o0SmzMSwirQTWmYajXfOBRvQT7ethRyEQ
/uTWHpZmTp8Lc5x8g6HTGIUaDSr1Oq/nsNfWDnAhQC/+XRlW323ojkcFopiSBYbOzT+yQb4awKNi
2KVVrL6g+4LqQs4Nct81gb1DjVpw2YGxo/a8MsGP1kxu3KUkYlvWyxgsBrPM0c0mAJ5msYxWvg9l
xQ8marefA8F+PwZQe2gyG0IWE76dLMyCBA44e4Hgfmehf6d21I9IkhBTAEXoTjdHoZrmGw24+QcG
jXrI4QEj9+UQWVL40iTT9bRu/Yua8N/Imeq7P11SJFrVZ4OxNQRRcGUDZP7zXVLz/iuVwCuqVLgj
rLrgVbkw3h6x1VDsnXF6DCmpjv4YUtjhFmsyJ27frrWqd1WCCdKsRlmD8WgmvgWijNhxniOjjjqO
UQEE0Mo9uyaXUBLru4rWj0HJKPoy6DdhrrKHJERmfVjhWtPkkWk4HWagqraP84aHiwIgj9kYc7Qf
5lBtP2Fp1i73dCvJI2lC/ZWgVn2Kk8R96YNeTFmViCoA77QJtqw+xx+0vtudw33SFsSt0wFNG/e8
kM4ehrhHdwEObPgxQLbd9qt/YTMNq1sj0fLKXD36Kw0yxyvFS36MWo+OL5ORuZ5XRPuiXmGEg4wS
zX0g6HiNNp7veiTAFiS/P40AtZotepUNbmxI+TbTbyRPVn43ay33Iyc0OKgG4uVrUPt/ls2ObGdU
OJdN5rhgx3G2yYZ8LQ26Hy6pXstw6tKDnPHAvdHBI0r9DSWp1wAg7NKqcyQqd6jF+q9y0zUCbDqh
MW2TWT/5OnbH0DXVC+Bp+4TrRL72PERHFH226heEeFAXuKRpo7xGu/DejB0pJhTa7AUte39Cq90E
WRJGM+zWIwcvpqAFTafNypWrZyGJPerSAazjS7AsR9eEUB2oULVkbsbA/dF4itAHGQJbyNXZ/uh6
KMYU6wRRQYDaaQ1ZbsdBXkklWe9niCqrWw2frOZzUMXhckAjtH1klbTiqfIBGoZ6CtuvqmmxIZEU
QyFoGYORXFNItMUF2kT0tq0r1lwl21xO3/AR4XiMfCI39GUIqBokLlvxJRm79WeXqC4Pet7IXWkW
dJnSipTpHZAY2uXpONGv3baR9sUAOjLHtG+2ugj8ht4xjrRZDqibgMcAIa/lXcpa3CeoOtH6TysP
7fas37AbH0C0mF5iOC6AJgiQlk3v0NLf4HtdKlhR0nHfT5P8z8TT2QbouAVb9DEq06V6lVCD4WFU
mpMCUL632/kWqhJcte98/hucr0sBK1q2fXmWV/gP67eObJxbOj6FnpGPDQxdSlhNOl5mCzDnZCKQ
7K49SA8EMAboRN0H38D5u/2LFGcQSQUKMHPyASbCzl8BGj/v2f2+9XrPv//Xh9fMroFmWCDW1PcI
bC77fzA1zyOD/4NHdmndiOyvTlHvgEcWQ0GP2qobEcPW8ECryGgMza0VsrkENUgX1Yx/jKFIL8iz
pF6R8q9CgzcLzbXF8D5P2vf8Id/aUJfcu9CBHNYYeUJg4DkYaC+4cx5GGJJ+jIB66dzIUeJRiom5
E8ZF+ScomPkdFImj30GZvmcm9sZ3uBSjQn9gjtBKxBgvxOAzJPovnA7x/0cO4o1ddalHBU+cc7st
waFgKHSfeTA37FMYbOadGdU3iJaX9o3UaliED0l4TWA8Gh0Juq46BNnLo0bqYNnh4XHjN5AR/05L
fWvBLmjwwMlRwCag2iN3uvfnebFpax7/H4N1b/2B8+//dQrJEkwx40FwxTyUPxZWdcgh7Q9IBU8f
/AoX5xxSYLLlcQsmPxodBk4mdZfPckpv1sa0n/++TG+99QuCLUNOLpWR7YmmKz8J1yKNXvmUTO8c
jbfe+sXBlgr9Pj4yIFpxkDG83pwsEkQZC0AcUeRjExyXUlMGCbH1K8jrNuzBZolgkjY8+AVYXFJs
DpXJezz2t176BctWThouCKs2J4JrErlV9wLFChzDdwf63ngflyJTZozitQolgmu54fo9z9JoHf36
+8t+4+kvBabQZ65CG3S4p8DCR1ULUeV1/d4M784K/lHa+h/R41JiyjIVWVZ2M6KHfJVxfc/iz1KT
36ARPIHn+SJt9X+cnUmTnDjbtX8REQKEgG2OVZkuD+Wxe0O4u7LFLIQQ069/D/6+RVkuJU+w8aIi
LFLDrfHc13mAydvPGdat2+pkxDnruQu+ONIuslj0hyUDuIIu8aHHbLMShrYuMQK90C4Eol3VIwcv
wRbECwtcW6eceA/3a2Arf/n764kkKRkeIN2FM6iP2lH/CK9eWVZtHW5EN15YEle2uX+dVOR9hNdh
218JHnlwSdwFuFG6XwFLjBMjxiMvrdMx971rkbrkBNETD/Dy5Q3t+KmTjQDrPySiWcvLs9XJWM1h
pxfUHlCB18lHSkDBRfopwfaw7ZJ+GzCGGEEukwzwkK7FIPYSfz8hGndp2f1zv7EWdMufEUJNpBPD
sdZpgqy76LgFbmI8KC964Y7/PMT8gcIlEFc8l3KrLQU1KU/Qq0xqoqK7DHFZ4h2UNnunXAMfvD10
aWwmxvA+mWM1dRcVIf1Y4nLtUBarqfeW2QQWar9Hhk51PrAw0xc8OuGeXOQveOr9vDSWToset6LV
NygjH8KoPtfttsMTNQFPtNU+lGoeLreiskM2PoApkBms2R4tLfNW9xvBjjuluHaSEVWah/eJBkiN
19g5yFA+4VQKj8jV/M+3N/LU9G+sxkaXPEA9FnaQRg404AX6WPXycTHFG3HuCSfnr/uD2jYOjBmA
4TWbOI3bXWg2fZXILTl000YgOf3DzJGxLPSzWl+iETQWT7f/lD7yCu7/8rdnExobsc4JSxyIuPWl
CGEHBz3RPlEu34/Jaj6m5Qsmw4nTLo6dTk7vKFm2DDmIXJMGPyjMcZtyvxJvT8DUpDgRhflK1oCn
yhhowiis8DBaoamofh9WGwkhNDKCneVOCaffEF9BIEZQnB1cipvM+1WwjCDTvBEqKCIg71SXirIv
zM3bPd6st0EAaLR0zasVtoBujpXUV5chzZDkEcXf/PU9j61/lxq9KlwMSd77ToTVr4RpGdKuE2gL
RLYri3EbLZdGxjIuAYXWUk7qwssiPIgET93LRmpbyxuxmymnxiNQ2V14Cp893Lz/5awn0dsax1is
Ixh+MhrDGlXjBkH6ZXJcTOpgTC5Xtn+2cWPE75BG/7/1dZS9CAhJ9qm/egCzFG4ym/iix0nqFFNo
PJbvgEH6SxUxXWl3S9P84aOI60xdzngLS3ysa+mA5zyOqW0ri5Wa3CYZ1nWTTBiYfC6/KNJMj0lT
fXPdUG3aJ1HTQ5FAkauGqFQXMi/Gagyaxmbp4k3j0sQ2gT3kIKWmwN5C878ZzsF7PC+olWnf1rNG
0LYsDnOHldkN1jWQd6TkgxKJ3PjLjXCFnJ7NyxXxVQgMfjABAWDfQepHv9xvGdvIMSKWROBPUjb5
1yoV7b5aOPHTBFTTOKUv275ghC3FY0zY1tK/klnRfA9o/CD3RQBKAQRKMFpduRyw9YIRvFM5cQCs
Bu+qC0idIDb6639I7LUUboKbIkhqSI3nW47XYFI+QtmERBW8diKV4X4j/bpdeGMvZ3KbWhbJvus9
PFAXafo8NrLY5eDvLs4Fs0pLXChnD2VVRnvks0m8P2G9l/2wMn3YqmesxkExRmEBF00OubTqhusc
5XmG9DNca9/u18+yVTXhTlHvtI5KQzRg4IblYxk4L63ffAuyme2RW/ej8r0VWrtl/2KaJvYlvKoE
FIhQT+iI7NOuLncdnnUeSRW8IxBUrLSZJXDY0pavlmpO2oJp19VQVSxqQlmXlzJyv8IGdjrdbzNb
rxihT/ukd0evxBewUjR7De70AQLxbaQzyozIBx+8m0YkuPBdy5HJlEFlciStu+1dhJouiUg+hGK/
o/j1vB2/ylRPhy7Xa21ja30j2iGHBBVyDFB6XOmnNEWKCxHT+xH3N8dNrW/CnnJ4Rw08BgpiBw8j
vz1K5AV3z8g8QjL7ysJhqYRJfKocPE1kOQRMu4Kyx8DF+yC8Vcrj6HnOtmXV9ErsVBeFruzwiQRg
u4d8JvKzLJF3d7+RbDUwDtU1RQI0wetECkhYT2H644DL7znBbXYhX7r/DUsYmH6JZeTMERKCwnTX
ud2PsVDOU8qhEtpWuhHGWvRt59AWpeOq5kXnTnD2eR1tbB8jhAUEv1CNRSgdOvpwV6fYIKiqgASB
4xDhbmwhI5KTAa9syLZBbkAwluM7R7Pgoz/DjHZbExkLuOIVtD1hE6ESLuRkERR+uyoNoMvYVr4R
y5GO2mgQvodBpHp2TKdI7pbU2JUFwTJ+TPDTVPvIIkEmMaRfKdgEZCi+4Npymy09NXlPsZJIeiUh
frxfez8hT6kO8MFaA71a4osaC3MRIHO6ahv8dirh8MgJ+FUZbx+XBW1l52FrHiOERzwENtAvY/A0
7QzpugtDpGSGGnFT55qQJ9xOkUz6ywQUzthWZkkEKjGQNCu/3tZAZviSVjgdd5OXtKiQcIEEvV2p
HciIUwgJ7tfA9gkzhrWC4Z8fJC/lBOJc6Cb5KZxEfqYQ0m+LMGoEsC8hg9aaIMI8VX5sfD9AJseY
r+xUbD1sxK/MJhB3vRaDyCfRu6rUyKmanXileSw7O2pErw9kJDJqNEpf9qtVoJ64olft4NZimOtz
xdzz/X6wVMPEPvFu1nHHf83UQItDFzWmZ6Ygi79fvKWb/wA/ZWVJCjJhKfPADHtH8hI5KmEqToFa
g8fbPmFEc+R1jlvUegDwDIuBTujfBIk4u1l128zjkWj/+6Y0pHkfRUvC544JDFTICAtkZSZN83y/
kWx9sNTs9aZ3CGEUT0nyAvDElyFHwguSfatNfo7UN2K5Lvo5yCCSxDrgYI9FOOR0Ow/59Wtb0qUV
3jhj+UYkA+zb9aJuKMjW2YNIp12l628EHgel9L7fbyDbJ4xIjng4AGOYog5Qz8uD5vFH0L66n1Cu
esdBOsEmtB31jZimqo9Af5nwHeKnxQG3J+QI1cCa87ytn42gBoLAHahcpgzVQiIyOUwfm4X0c7+V
LMWbmjK5vHoHeGO7eJBnT3sY8aV/IStySFbmJFv50e/D1JsgUldNiZ9f5giwuhnKY6EhFbj/8y1x
bIrKoCZUEMxMFHdVLfsIoWDxtSqazj9CCDtl26Y7U1eWJdjjIndiuAwTVT8LcJXUvlX1tDJQbXUw
IrlIwWiKFDJ6MmC63g1K//CGzDk5wTaEIfWWvnk1VRR5hweEufKQwYW0YKhgp70DJs+KAMj2841Q
hpkiS0tcVfwCU0YCr15JoN/7Iwhh2/rYDOS4GfsaJ/ALrkWg1J3h9wG1NSD1OUunz/e/YRumRhCj
M5MYGRz9pYIoFJijENn9IMVtK9wIYVF0Pmvrqb/whD0DBUBwt7PmJWdpfVNAFukUbx/5mJxU44O8
1ZTROSP5c5ADaH7/11vmUVNANiEXNNWuhy9kwwn2he8krpu9AHcVafB8/xPLZPDGamBqyATrZ8dX
SLGCSDx7aL3iA+PNu7rqjwsWQrbhqZ03vou4xrocAP4mHS/Dt1yRH9su+oIEmtP9elhGkWlPGFZA
S8F2D3aOHGlKh7gE5ksW48qibOtqI4yRPY2rVBDGkAjNsnqHjOkHhl3LLvDXfFGX3c9b/WCGsu7U
3MGmIUW+NBJpaP/gkPIki+IZILjHXAXH++1kq4kR0Spocq8TA2rijHiVDXIA9gpJ2R4gjG3GB9TU
jtVV3Td0EM7LFC3p5Q1cFjpHrgmBbTUwQlpWjSdoOy/GndVMjkk9qHPaK+d5AO7nfiNZBpMpGYMG
0a9GpLyjM5qAHIO4x/NgWnkro8kSc6ZorCpVnRJvRPHShX7AA/c3yz5xkj4gUTUAOhHJ3eBEbKvL
MuBerUBatmXBOw8f4x6jX6FWmE7I2V0DSlvGrWlPiOUyA+Kqd17oODo7oBv1CfooeR748JWkrffR
xVnufk1sn1oGxKuaBDA3Dcgco+ORH0O+/uLzdzwdD0ht9fZ9LwXgKUOzEii2rxkh7zP44kzl4g87
T/kDnfjfKStAnMmfRw+kMtJsu5s0HQFT3nfDIGTBd0SQG6yReijCt14bmkIyMlVjin9QegcM7j6e
k2bv0rWjnGV9IsbSzcqEhl3gpLB7ZICSdRVkfDSFqRAeAiQ8GQrkLt3ve1tEGkEP9AGlgHLyG9fw
900LzFagRTl4BdxSvm9qyLJRRbJQ1L0Uaf5BegBwwz9nzZLx7RnLNwVjIKv4qs15esMtXHJudJXj
eStip1gO4aYo903ZWEaQ/gN6aH8Zhkhdkiid3zcDXgDvt46tAsbCnTjUQVrHmN6AbOr3oL0Eh6mB
Y0sbrNmevD0l+n9IxCTRvj9hpsITX/C9zv19Ivr3s9//jGX4pQvqb25Fb/dr8/ZY8mMjsufQWy5q
GL8BISMfMeNmn4VfpysbKlvpxkIOAluTIP0UESybjEgORgyfm3g3J07MNl3XI7v395kQtFoGtExP
LsjOvg4dMKsjUi43hoIR1Nie9arh0wTnwHne07LDXRDDpeW2xjcCWfYyAuMY19p4FdDnIYyzzw5H
Ovf90i0D1VSGRWXogDLlAXiHx+ryHZhgUDmK0EcCs8sW4My2zyyj+NVKpHMwNVNa5zcF89N9NhSn
JIiRAjy62y7UfVMZRvJ44KLu6tv/80gCReuITNr6cP/3W8aoKQ0jQI1iq6nzm2zhTIWccTzmK2TO
byt96ZxXrRO5BABMn9Q30ChK5LH60yco3eqVjb6ti5c6vSpdpYBseblwLxXh3mG5u0rgSjwOeu1a
5u1FDQ6jv3/AK/yh7XhU3Lo5iXYtLmmuLaNXlrj9xxiQ4rVbSltFjCBmACI1VBbuhSsMIiSrwsdx
BgK/HdY0pLYvGJFMXTngdswhF+1N9REp7vMD9/1LEAO1cb+rbV8wotkRPXgYYVneRJ48dTFYrwC1
/Qdrkep4/wOWkWrqxSYG9AzwmeKGQ4v4WXWTL8/hhAT7lfItFTAlY0AoRQGHN/KtSmACkQnEGfIX
E4BHZLVpg+ebojFwsQGyHBV4nUKc57FNjv/Dq8avW9s/z42+qRgr3LL1ZkbHi4DgWZx8gQf6fFf6
FOlTO14gf+ACnu4wPyNpATiZ3dAvNEsfwPIWwFw3A8346PJOFQGgRFFT4T9lGYfvTw+YvfzZ66KZ
3wd4P8drOVLBIfhkFfnBwT1AWnlZBX5zcGOvcv7KZjCtPF06zzmRdfED7LfORVYPtoPp2SvAsIWu
BqS1IAIK2Y0DsqvgB9R8WRA3Ot5VbQdkaNfGobtyOWYbOkuXv5ooJj2NZTy37iWrymc2Qq2t6uHr
tmFpTEIgHo+xmFRxU04MYgXtKRBkeZ6ydOXeyjYujUlIZ7kCB0bUt6zUwT6LXe8jaOXTrhMqWBmX
tk8Y8w8Q5DAid2oXFhaaHSc/WDhVLm2eMDg2Pnz6oTEFBR0Y6Hwi/W2OggTQ+OQbIJTZyuxj62Fj
9gE3tGciAFhM6wGcWegZ6xHpcPe72NI8pthtwemTuq/cX88k0kdmFwOZLw/ztSPHr3vCN0LXFLv5
YOSRCmwaEDYxiD7JLP5I0pGc8rJ7kjyD/hPBcvAlOB590IDzJ2f+CDjCDBxc+qGuUF/SO0DjAizi
luzg98GzKvvp4gYwZN7WCsbtAaCsc4SB2N9GWOXsmhGcYy/tOZwC0mxFmWBraPNwwfy2F46ubhT5
AmBfsF1O4Cod+rjO3laJ5cuvZoLRnca2gcPerfQrDl485h5nTtmlV+HaJyybBlMHF1XwHHBKIW66
L8drwOtr4HjRNQQ9C0YVkEPcr4llxDNjWoigtQsFx+4ZVwYfk+WYCtb1tpsi35TCgenSwD+l728A
VCB/JqjgJu9tNFxFJurvnUDbjvZ9TPQNRJtmTzskMuZ5DdxgtG0+M40Pgd+QDokSfWv8wYdCYXxf
wgZ0P9V64zneFMMlFQWcXHrY2CKR+KtTh973uEox/zu0hJjpfhe/fe/km3K4qEDKNkxjxK1I8HTK
EhhDplPFLnjTBjaMdZ/jESi1+9+yDCdTF0edSBPuyuo20ja6NtDekT22WDBt2Fa+Gdo9h0UfTEZu
7QSXTtAS0/HfOW/8lRwpy8xhauJIG/s5/Ffq2+j61zRNylNdxy+ph3Xy/u+3fWBpt1cTB/VEDQlw
Wd+KLHlBphPcJHpAuDdfRQRGPGc9oXCwVtUtj4L6HIAP8ch7+GHc//m27jVWeBeuJAUMvKobYEQh
QJ19fRzhinK4X3qMRnhj+QqMgFYJnBxAepwuERmweDXQzkNfWbVAvuXPoAc+9vMX8KJXTva2uphr
fYr0Y1137S0DWHvXZNnftfK/3K+JpWxTG6dIWIDUgG4O6vo59IuXiIUv94u2jCBTGJdFPqziAdK7
hTDs+CUMZZVyz2W/mv5o+4KxQuNWA0+EbdbeKtgXgD2OJ+y+zYAon37er4JlaTPdD7mQ7YQNYXsj
ffYh1fQ5GLr3IIh+d4JtTnm+KY+LIgFXnsyTN5yeFmY+B2opDzaua3Tp9ldRjAdU2DqMs755rud9
Z0U8fZr5JD/fbx5b+xshPCIflMY8kLesH7ID6Hrf4pDCtCrhazIUS6CZujhopdy6wWpwc1LnAWvc
j7JUD9i7PGmlH+ZAvIx+9z/os2zRYMT1PDcNmxJ4chVhPn6YGwJLE5kNTbq/32C28o1IZmAdjWLS
8iZi1RwV1s994TrRypRtKd3Ux4H728xRywXmCRAKKcZpAcQ7UmK2/XpTIAfvAHDdkry+CSw1HjBl
u0CACbapaXwjliXcS2Fi0U2XrFy8djLnm2yBGr1fuGWgmqo4gMDmHA+B9W0GJBgOLA5yd4byX1y6
05Uv2Np++fKrQOtULQqYXcnbWHTiIZmL5xZeDdsWAFMXxxc7ACF7nIhHZCPoOK7PTg63ofuNY/vp
RhTjADkSwMfkDX5x9T9jXsflzte4WN9WvPd7yww5y0netvUNBhdfdVrqq3JzZ9tFh6mCm+CWFPre
2N2Q0+3tQl2Ic9y1zsaWMcIVvp8dn9JQ3iY3uA0dhdPbmoDGstX9QwDnyCmEoaK8gSz9l6bNZXkC
V6T/FIrmY+FkKyPH9hnjtp4A+99hHZY3YJP5nqX0e1F2PwhroScv+k8w9zpu6mVTESdnHYw9fJ2y
HfC8L/BXBMKy6QfQHbeVb2ynoxQ3lQ6wyKfCBxY1Cjpy8jMQALeVbkSvV7U6DqewueEqmlxbVVZP
IqXuYVvpS+C9mhvGTJIh0EF5wy66Ubueafg/kbzbJrTzTciaLkLYKsDG4xYpABGfKjIwdYX3SvFp
2+83IjiZYU3ZiCQ8AZCqjkyk+rwO/bCNUGPJHdjcj8qdvCurQRHKylMCBkdWtP+w0N03Azlvq4MR
yrlbCngBOepWZiHY7UOMPOm9mBY47qYP/KGIA0chErWEW9JEb0UXvuBmee1Z0oIu8U0xnAj7fvYC
/PqgF393XkD+KfIQjmIdcgGjIJivOcxazsz52Q+iOPk5/3tbpZZOezVy3XKEjUuADV4cOt4pgY3S
o2711/uFWzbXpiROBPC7iCtW3DIB8eMIzPAOED2QeDj54Mb5GiNlieE3zmqmOm4xIe2LMMPyVgkK
5z96k3DUOIBL7610ve0LRnw7MJodOzgF3iq4bOb7EFjPSzy7TrcL80avvHtb8oN911im82kOap9T
pOj2MHx0zk3dqujrqCPBfkCr2hSnXuOgOH9vZAl/sx1u5RKvxD6nacFS5k2IS+Ln0QFWfQ01Zau3
MS94Iy9gP4KXANimMbgLxU8k0mrv9GsTm22EGHMDCPrg48MK5lYA0RJ9DRUEssk+BIUg+8E53tCT
YqqHL/eHo602xgwhnYFClyamS6JAguLAc8OaD6wmVn+7/4FlOLwxEE1lHaxFmQ8zFZz0SOnu86zn
RxfIt/uFW5rqD10duBKLg5jCs7zvLhxnQDYP0NaPxaGQwiWHLubeP/e/ZauIMStEuKap4xFTnSSQ
Psk8xfASG5+XTFFdDQsWFft9d3PaToH0AU+o6gRfCOUct/36pf9fzWmykrk3uTX6uYGue0iGrwz4
45WpwLKaEWMqwBtgNJYM/qXDxB4nt9oLt8eyyb7INPw4wmZp5TuWwWoq5yDJdYMGzMvTYptwAjm1
2xMKQHozpi/3m8n2BSO4kQDiJ1wE8akSw3vpApGkVP6lHvO1o71tFBnBPUFr0MeydwFXF9/UjCyN
7adJE7qG9BJMgiF+PW+66Fy5Sr0PqtX7/Ld/umcq5grIkicxRtMVxLX2HXbV4hmPk2plq/J2KHum
ZK5wWD504xyfiqZuYN+R+di50xSa7rGCwlSvTRlvj1XP1M1VIsbhJugmIGO6BJ5f3tB9GGKaflcs
ZnI3+RNMFVIvn/69P6Js9Vr+/irwWBJNMtFAtnJYKVwrlsIoqsmd5G9S9T7w+6xZGbq27jEjXBAA
TLjvXj0cRRI2zPu6g2/B/VrYCl/+/qoWirkUwIGOXiPluDts5b8lbfhxW9nGEs+GERank5ucJuJ6
DyCF52dYlfy8X/jbAe2ZwrmCZyRLK9ZcaF9rPD75s3Md6hY+W34ZVrf7H7G1jhnUMKQeY7xrnYrZ
hZ17hlcueB2ttb2tCsYSPalBuw0UdHCfreCS6gbXCRu7E/jtz5t+vqmhS2DHMCSqSTLQ7bDJwk1s
3uffRxlotcYKskSBSVersow2da/JtZID/CqCPDviKbZfnKuSnT/CBXxbVZaofzVOgW1L/LLzolPU
Ah0i51KfgjReO9JaesJU0QHB74Z+m0xXkXv/ZRxoD8LosRwhnrn/820fWP7+6ufD+LFLQpnDBh43
pntYqj0PCfaWW3djXmTEceb4DTaSFb0mrTOcvR5Z6bxdk/Tafr0RyE0HM3md+xGM08MRqQ41bDrL
GlAu1m98D/ciY4F2FDilZQP3lh1o4R/7oUCyL6h9K+1vG6ZGICcw5AMMQPJzNUQfeQ8lKTYyEc2P
MFM73e9iy1wRGdGMRPEWDj+dc4oyZKPDurSFbVbsw3RtU/mmfo7irANXyVa/kzC8OsBX+hnC57UN
mGXxNMVzCXeyBvem+h1M05snJqA398plICHBgAP6CDfQcCPO0DNldMTLkjhNJyS/pSX2SSPEXFCQ
tf9saydjXSZBV8CuqEHpUOZHjz6IN/tR8zVmtyUWTPJaBAIQrDkqONpl43SCYTB80rwueA8ahDpu
q4ERy17Z5H7XUv/KPIWpe4RXTD2vHUhsv9+IZZYlussrkpxgvNAVT4xK3R6joS7d92Qc4CZ5vw62
zxjhTJMpICGMpC4ylTBIggBoiPiuoc3K/cHbL2meqUZjSZJyuJuglwfZwDPFhbaddtNPnbf/DAN9
XhqsARgC6qCVu+dfdgt/Hni90Ahw6HTg69Hw+eolcOuFujJv+w7WdAksJ50kgw13xH043cG0Z/q3
UjOM55SewF0XQQCjN/iZleSzdmF0dPOTMAiOfdmN0wcSu7N4wT4D9mGFXrbIoukACqjmuE6AtJdy
PJTlkJZPfcv6bfAJz9TEVY7E3UuRJjhxYQQzOLsfEDRrhA5L75t6OAFrRN+bw+ysiRS4n9QhRVr2
AXh4t4SuGGSZ/+4PM8uky4xtQQL3QFgDOc5Ji/CL4uxxMUO5X7RlSjQJb9DkBW4E159zBPOZo4I5
Du5xQ3EYcggTqxaHJF/Ma9nZtnosDflqf8B9HB8YPO1OsivZGRZh4ktcymHbPtCUtGVuEgUjj53T
JOAqWMVYNpxVKL+tr40JhcZd5ukhwLrXw+3JC8Vfv/i6Uq29LdnaxphKhnZu4BqEPq6yLjjIHOdH
yulKfqitl42NAVzVurSbQ+e05G/i/u8dHyjS18u/Eqc6jHm/MnnYGsmYO2QKG8vRxeaAQLO9pxl7
x5a35gV9dH+0WhrJFLRlzhjBLzmtr9h2TIeiAus1wR3N/cItv94UshWtIphbB+ekuuRlqGMXzo7+
3/C13fba4JnqtYgRmNP2IRwyFQy2kwG7V6i1VpYK2683NgRDO/HG5ZVzSgpczBf9+Ik7M14bRrGi
8La1/fLhV8E7wKAXqSZxdU0Wjg91YMNb6WLt6GArffn7q9IjFfRA+cjqGgloaSMOljyf8i/3e3Zp
gzfWtD9Ua4XjlD7ctk6DP35drsaIE4HQHBwW74v7n7D9fiN8s5CDX83D4qx9sF53BQvi7GsTFAPd
2PxGCA9RChjaMFRXAtfCHVE13S1ZPtt+vRG4RegRiFz66gofG3EmWUeOKZLENhVuqtU0HvkjSRoY
z2VI4fqHtwEsc7mz6bXLMwVrUdq6Poxaqytt8/w9PIqdxwCJ0Idtv91YeWUQKVWFcOWVMTi7tCrb
d+7U800KYNjW/T7okZaXz5HvV1eGbLa9dnEnPyE58uiS1VdIy7RgKtWoSoYpGP36rFwMmyqEkcUA
x9gOpsa7+01k2aOaarUhUE2GHLdl4RLfAAPiD1B3RDBnh5UBFMjhzk1D9eBrFu/dtl1LBrGsaNRY
j+F2HnSqHwWOuu6ZYDWDm+ZpMQFxsD1yIMm4XzlLWJtSNlHOyZCLWZyRpsz2FZmnI+bBlecfW+FG
SCeCkzp0kWQFv83PuvGGfcvGtbsAW+FGSMP6Gu9wowsH9AlXeZEbvsB4dps8yDNFa4Rjepu8ubpW
YhL7CU7rR7x/v9xvc8uQNRVrnuCZ4wyI6CzJxE4zrL9e6Ie7ABmyh22fMMJaDfBA8sJIgBeDOwBe
NA3sH/VngI7XkkQs49MUr7E6LUs2xeLMQEYhFKEA09FF/0iL4ZAO254nwd0yZhC58D4qMV+qDhui
JMW8QZLpv/utZBlCpoKtkjBBl14xXxRlz6LOup2T8DUal61wI4AL3CLNONg250EnT7AMFju/2wh0
QSLI781SeWmQdthInFkKr43F7SGdV285bb/cCFulWxC/gX58HGLkweoJYISyYGsJTJa9im/ELas6
GKhGcfaYRM07ibO97utvRRM9uKHcBk30TB1bVNdj4bpDc4aH7LdhxE5XzPBsDbNtpkCe6Q9aBLVL
Kk7RuWX+gSwv8u3mkWOq1mA+nEAWGsur1yh9KkgD61nZr5yHLc1v8tuqfgyzKQ/by6CJ4OckU9jN
JamqhvqxrblW7aMTNJ1eIetYxpJnxC+L+1l0kGNcdDFO3gPmugjXYEXhu8dNMWzy3CAkxOZ3DBvc
4NR6RxhsZqEq/LKtcCOGJ+ARk2z2MI5msHSKGZPDVo29Z/qBws03kkxW7XUYYcI0keK5WnJZtv1y
I4ZhY4VNokPkVcQRPXHu8m+t15crC7ttEJkxPHhR2ThzexUDNigTwYEP6Zgxqfbxcq7fVAVTu0Y5
zKjHFj7nBTbt52qE2VJVdWt55pb1yxSvFVGRIA25yR6XKWLhnCv2JSvbx4n7t5as3Z9ahr8Jc+N+
gFSHtm2vasIAgnUz/9B0qwhpy0biD63aLPKgb9MWpxrkyhfI4KuWHFTcov643wW2DxjRS/sOoxTP
Z1faOR727gVnZ9Km/CVNx3LlysP2jaXpXh2MaQf6L9aZ7JHOCT+IKP2w4CMky5/v18HW0UYMR7Ss
dZyN2EH06mmAKG43EP8CFNKxr+Knjq/dDdm62liSJxp6HE9S7TWhkh0H2iUfuhLC/pWAtjWTEdBe
GwKIFOv2Sqj4CM5kt1Nj/K1PcY9wv51sv9+I6Sz0oiSL6/YqI2zWa+REtXE+nzcVbqrMhBYqHBMf
c10PKWiRQAYMkEfurimcLD/eFJrhKTxoez9X1yJ3mnrHvDQ7dbOE2HHb718G16tBCmMhPRSJni+Z
wHORDMvnaMqmlXxry2xqisuqEGZXbocoI2PwnAwh4JLBY1j+i1f4tTOsZfQQI5BllhTZ1Lnt1ZvF
N4En2ndZgJOrP6y+dlnCzNSYRY3r8tgL2quGUgG5yvrz8nRykb4HU506focLko27O1NmVqhshKKt
R0QrkkNf3O4KB6/wm88FJqONydJlQ6/kmYk27851xul/I4BYa3eBtg43YrkAXkbD+nu+TAEUI8Tv
f+jW+y7m+Bf1eduINcIZanv4kXZ++pj8Igp1Xv/YV+2af/3b8eaaWjNYhnUQ3M/p41CG5ZlTOhz8
bk3f/fZQck2p2VA0YxEPXvpYTf73CgZZO2yJH1TV/dAag3Yu4pXrKduHjKjmnegQGGn+hBetbzyk
12kk52Hsv4J/uzl/D/lKv08eQN4CsRU18uwtSWQVIx/Wh6qtCkZgJ6Ev2ilo1aVgHht2wNNGzn4Y
8+7otSzj7wUI/tfQm901i/O3ZxLXZLUppxgU1tTsUWRONu+nQfr5Uc+uei8mor1PW0avaxp7Jk7R
RoHfKZC4AUqCAk19bAjZBgACDef3DkGaRafCZnAfBVIGf226/wfPdFtoGMGtkBnaBjAsggVpiSvh
hDnNtE/zrFu5D7Z1gBHY1I3aKQZ24hG4G3nwVEh2LCXiEIlozbjFMqhMwRkZetJmRLmPSZe/ZIGC
qYSayxmQ40btg3qAgb0b5u3xfl9bKmRqz5iIndzplfc4jMs+f5GD6QFM1JwCwHX/E5Y+MeFtVQUH
v2Lo3McodSh/hglUHZ+zQm1UDbmm8qzyPNlFEqSkiDnZNUESxDmYk2350q7p7SlZQIEVz9JHttxG
UgF/49hZexV8ezFyTckZqxK3TOqEXbNg5k84x8HSi+MisnJq9q5rcWW/rQ+MfTjpRAlcVZnioOW2
5Emwid2KCc7KX7eVbwR1lHdzDp1ncxna+CmRYKXEoFsdthVuBLVT5PVIxpk+tgpZtIdJQhK5i9su
/Hm/fHf5lX++4EGR8PuUVGH/RPSILqYNJKowT3BBqeHqsJxMBUQwWQj/mwKGL3vM6F9o0I67iPjX
noT+ynHbMg5MYZrSs5fPbTxdhlDD+Ysk+wF5mCz1bwFWrPvVtMShqU9juQcCmJD+Y9QF/ScQlYLx
wSm81tm0k3ZNSdrEYJld+0F39doa11oK6iuk3U6JIykoztHo6/6YD/FcbTsXuCbsDTPwnBMkaV6y
FpIM5ktvH3rJt22ttUyYrw4dTI7tQJUKrpq7H4oUl4yBwBvKtsKXLnpV+CRSrx4A67r6vXfrI13s
ClF+3la2EeqaFXXcTm3wCIMOUIhj5IH4MS7m7pduG6hGoMMy2ekB3uKPoHG1MK1JoviIV6bmKR/6
VD5uH61G0E9wESji1AsemarEwzSmXvFQd4TE5/sVsUWDEfOuU0jXT2AQusN1cv8+reoOfmz5tvx8
9w9tGGl5Mi6vheVAmvYrXh8q8al3fNcR28aQqQ9jcAMtCE+Cq3TcSOw8IFejfY59yTYTMPcPXRg8
THJd+c5DlefI/YCB5q7P45dNzW8qw5TOJ8JcoDF3v2bahEKM7hfbXghc0+9TKq9rSu7pq26G94XI
8h8pMuy+b/vpRvBC9znwPIbJ4Y4PWXHQIVc7d972bOuaTDMwAX3k68XBI9cOPyQFrhRLUq0dfi2j
3oSaDWOkZAXE/gMBv6DbJU1Q//Q6iGO3NY0RtLOsA5d1LZpmLlpkKy14wFmQbQo/12SakcaRqnQz
FN8KQo//x9m1NMmJM9tfRAQIEGJb7+p2jx/THo+9IWbmmxFCgBAgXr/+Hnw3bdkqIthV1EJCSqWU
Sp08Z8Lz+TUu9wZJNv5LpaaUmVbeDVSKy2/goY0OyG8kG/A1x9T/BACbFGZ+bDl0EpELjdbnjLyE
dszjmXfE8Tb6y59HNrQZvt1PaxWdWBvO/jGThb7km0zhrj7WM+HNqSXYFHdjVo7gG2mK8c9FJMAU
sNp7SbXad+raHGYklaOnlwyUimoBHc53WDtkava9zIP48ccRqKwKWJaHaL4TCPKyRT1DadKHEIDa
wDo5bm+xdfpqsMUliIXpc1UFV4gnHWcV++DcZi8LR2RX9GbjdcDVkXUQy7D3Ylbq+Obr+HkNGNka
qA71c9DXp+0wyHHe27RmZlYSqgapfuIpFKHIcFmBbXOyvC+inZFWbJ3Ec0i7eW6mFAmBCQAi3FNy
fvC8brw8dg2H4/2EEFsCrbtejs/IGjeH0cCti3yrhM5hBhsgpgpQnKDUdnzWkl3witUVgKVK+ho1
7KWdAFLaN4a1+zeuN8f5TNM+7K7g/JlQYojCsN2hlg0Um5NR9TGEEq5RNRbpYRbIM537RW5VeboM
YIXSc4Sy0ph38U2WRXuYgZz4L0YC88u+qbF8mgcthzhNop9Uj9a7MXr2Q0Trjxt3mddyZ6mhV81F
DT3siKQ3aMh94hloo1d9wKSLnvq0ERs9OTZXGwtm2gHCJF4xPkd+84EyUNbKEaiJXM56463PZQbr
cCbz0IVQ1Omvum/ezSUCi6XVO3PStuJnJT1IPC9Bctdd+oGYXt8XT5qNTdUxNzYgbNXvCGiT+3eW
ISZCsUcxikPd9UK9C+Ooafad0DY0LCuqWBV5gwmK43+ljPkpxx/7QiObzIwJtWq36wwQLTo3J5JB
wvpGwmrMPj9eqg7z2pgwWc3ZkJR9fBPCG9gx8pKPMfO8nQa2sWAKxHdFSaL4xucF74dNTqqXMsBD
5b6vt7x4ruKYt5S3T2SRFbSZkGKJCSKNx627FpDlxpkpRTU3NBGH7yoeqN6Y1IG2EXluen9qNkzs
OCttXJjoNRIfBPVMfoyilihGISmlS3YoGMQkgmUnci6wGc7AiwfFMl3IJ+qZGBXV4v0s673r1DqN
M1PVfpyBtVlKPVZHv21o+jkcKo9sPaY7FupP+DCmPeDzOKpUKSh9DmwYP36n8X5salfr7MeTcuxQ
I9/0nN4otM+za511+RUCK3RL4cuxlGx8mCixNL1Q0BuPEc+ZCBsEbas/kgXVIvtGsC6vN2e9WPXi
lsBgGeFtUpolPIHLeUsb23Gg2ZAwTXPDB1HQ72Ej+OYGqHvTHnqrumz/BtPDkhy92V+2nr6/Z8l/
kVq1EWJjiiwjSwN6G+u5rQ4aVWzlYZoGCnWEdMzrE7DWy8eiaRg7zFzHUX8Yi2g8ew0W+DWs2Tx+
TNop+q/WMdEnfCVgxvEyzV91UPvytwwVpF85AqIQRKmLRoA0k/h3UfWVOsumSLMbimCKP4mgrP7k
NyH9W4H+sr5E4M76isSJ+C3TdT4dAhGEBkqGpDcfPLD0f6VjnwzHRWVzcTA5DdMDgDJ+9zIsueLn
UQEwww6U1jSmBx7XhJ807aXAlbHJWyiKlEAZAw0vPAArbxhLlL+f+9TIECXZowHTOkUxcqLPrJiq
+jVajE5fqc+QwxkrnYhjFS2sOxJon2ksMKjLHk0nkOfBH1l5AM/d8AGUffi7kn74aZGQHvmAEkdE
brWWhXnVwRCy3yIZAjoUUJNN7+cF1WVfk9pLxAmgZPDok3rqw2PC6ulvJUBxOtZCf8lzxvOnsaIj
JITjui2PJPPAiTaAer86Vt5gzGlhuRAGatVUfi4TUI4dDWM5OZd+HrBjElVRv1GY4nI3e+eWC+hA
EkpvGSj2P2Tgssn6ST418ZZom6sD8qO3QWrOtD7r6E1grMcOMQw9MdA191Mx5qd9Hm1FXhFEGdug
HeltFTVgeuhPzUpBsq9xa8NWAVgKI1WaqwQK5zhSpFxGGu6LvGwYYBaFRhZTTG/SyNcxoTw6JHHl
n8KkbbdibMeObYMB594D6Q9L6C3y+RchgMKMvWhL3tthXhsDKCOVLzhszFV4tPwiqsh7IUDgfo1T
7W8sUcexbwMBSZkXtVzG5DbS9Jb162ZK0jgKDjn4EeOu1N6++NSmrcuGogY/qJ/cpATPDPOS5bmm
mygx10yt5nlz7KhSDRNb4uTGYhSjdC1AbkKJ7NwTqAA9XqrrGfyLw8Dmq4MqXwqSdHQRRdNn5pHx
3I1z73/zWxxyK0f6hDqYSy7Dwv/7cY+utWV5N9NZmVDEX/8/ZWtxe5RvsQC42ra8GnngdAxDHkMr
2PfDE4lAiZGPeiv97rKH7ddDxOIu4/zJH0epDxHt2j/nLDLnNIYm9OPpcfRhIwM1FJUV73IMgVKA
oZTKwFSB+y3gVrsg6MFP2MBF94UeWnabO+RUKV51yHsPbHH5BorIYQR/jXPerFrum9wU/ZTeulb9
488oG01GVBw8nh5X41YkNnuKxlPn4+KfBmrMD0LHMj7Jdpr6j/t6WA3z5vNNxUUoElT2fw+Dxzz6
5FHkp/Y1vg7rTeN+Rtc4aGE3kFuX4qgpauWOBQBwGw++rtVjnc3AG0Zt7Pn4eJV5f5A1mb3C6EAR
ujOrbWMBUYjRpRFEv6/fM0eGI5UKcEx/2J/0t0VbjfHTEkQqI+o9oJENblN9UARd7DOB5cQMRZh0
DMj4PDfdi0mR1cEW3p8eN/7r+fdtHGCmIc3W1cH4XJX0m5qa4ThzHG1hK/mWKt+vzzbfRgOCwNZv
5KTSu1hnx5fjxzFV2fuZ16ci34Sv/trP8GT/40KlBjpnCUQe7xWuCwcKNbajB06BXTbwbQQgEmg1
MYEyV5OshNccrSel+rDPBpYDd7jyewO4TO7I3YWHzEAlt6ppcCpBT7rx/S4zW26seKFl3rAAPNp5
pMejoXhiK64FMyQqLq0XDVt6oS47WA7tG6Wh643lfxBgqD5AqkO9q/HIsJHjcQ2E/GhmEZYTMo6z
eoJYfAfwXKUvHFUOpyJBheRjc7hGYJ3J4xI0Ol0idofWOj1/L71MCX3d17jtzKnqUQzj5S+oAI9f
5JKlH5ti6XfBc1B28ePsEMDMojwtsZuaHhLoBEUep8TbYt5xTIyN8yMKKRfcWaP7d5JcFVJ+G3K6
EQG7Grf8d63VzdIpDcVhpvG/EVQYzyUY7U67pt2G9wlUirCu7aK7QQjx0ilG9aHvwEy5r3nLg9lE
fLBCfP94En5Bib8+1tXY7XNeG+Dnp808ZnnaIC8OCuG5rMxhTjpybrSZL/sGYHlthyr/AWCZBrsn
uoDMcnVAuu6Px407fNamlEP8TFpw+DR3EjdP0B0P/pBsNteBrpDUfV1YPsuVIBIkQc0dbOz+CcmH
9EDHoj1OJULSx104jjEb4DdyH4zlfdTcuwDUMcbP2hPk0bJvfdzGxz6vvE+P+3E4gg3jq0gydyjE
a+5SNx/GDByORbgZjTpMYeP3pIK+LCdFc1criYnSuHNIBe63Nt2phOzbEL6xL7VMpoJD5RGad2Z9
3erHYddVwLfheioI5wQhKH+SpVcfaaxuSHDuPORtSjmamqRNCIGfgUjzPZMmhTDZIvY9YfrJavC3
obQMZt5L+FhEQNA0U/P73G6W1LhWjeXAFUiGvFb1WJ2pT79EKen/G6qxL/btnwmxvl0USy5k4GNv
WDU1SxCw9mQzweL6eMt7/S4sSdIZtK5qZCWy0ouvzQBttX0eZZ25VFUxQOnhLA5+FPzHgQr5NAQV
3YjeHPuCjdKLkoBCB9or7ytaQ4IrI8Pi4S172eabcMyPDdPjFUdapdbtvZriESAN3FBz6bUbtv11
RsW3MXq6VAJUB6N4ESjivOiho2eBePEQpbQ5AivQn4Dbi18GtgkAdY1nnco3ngAxTG8US1TeZan+
IUD8ntMBxcGPre2yh3UWZ+Fixr5qsJgq3cdHZrA/8Bq1flXa/x4a3HAe9+MaxPr/m0FAIoB6ywKP
M1ENzaqOZHFyMO0ybWTq1sDn50SXb4P4QOHLkpL44gVa8vE96pJ1u/6QRfnvRnHv0yB2qsv7NqCP
L0OpfNA33hEGFC8qm9RnyEyQfbgTIDJ/nKjMow2qtMISnIAhA5qyEe/acYta2XGg2XC+MeubCsRH
5V1NS3gfq5Z+EGncvRKitojTHYa2IX2oBBqjRvjlnXnivVa4cTRlQC67VpGN6FPeYkJaB+Ud9anq
HTSz5NPA96GWfBvQN5d0Qap0NLfRR8JAm/gVyPmtkNqxbcSWE1dxWgjf18OVosgP4tp3OUTPMjAf
IcB893rvUMqtymyHkW1EX1aEeHAsjbnNiyFfNMCJ5RpY5F9Rn+39+9gQrj4sd850hx12aA2wCeMl
a/L+ta/Zh6TcPCdcy8g6oRmHihLUsuSd+5O+0RI0CzpDkcvjz3e1bh3QeMYbln70hjvt8+5UQfz0
OqwEgftat1xYgWUTVNaJuQuF9Ec06OZMAOnb2bp1PquUTrqNZ1QkIgVYheBj3MZSOublJ+BeGja8
70eBuwdolEWJeVlFvR9Pi+OosYF7rGmacZh6cZ+XqMqexzgtywwItQn4gaNpPan8I1/KzSDPcSRE
1h0ZJURdD7rE8bqGGorTdytLYJdUH1po4/S9+f3xsFxzZnm2EFGGYoTE3IhX1P1FhQCKXNPRN/zP
xx245m31wTdHJ0jYg4ZJHwanSfT5+zMRhY74eZ5i/76gDH3fworWAb7px1BW+A0iG3CCQLkScYY+
pQDe72zdcmhEw13kL5m5mcl4EYDS4FxFKi2fN8zg2JFsNN8o6g5P8dNw10UDuHrmDfMZNLvTLfBB
CfbYEq4+LMcGmDXLCS3m+/fYT2okTAFl+F+nup2XKhvUh1RpbrpwGq5R0Xt4+5/KpT7FiR/ofWaw
gX3dQEk11OVwmyX9plcu1HYnp65vo/lUk/HBZ0mPfFpB3n8PvDXRLwXJ/A0DOHzNhvQZkAPytliG
O+5uxWHswUEIBLPY2brlySpvGeAwMb5/5Pm3rgX997pVPF47rk+3vBhPTgUL43i6f4enzyAHPiZ6
CHchTf2fqN0IKVjOAnOjQQCJYaWj5QB8KP9j38eHP24NfrbUY7Tk1Y1Fy1+mTvtjbvK9S5L82Pi4
yCYs0266Szn+SagaD3EabVSPO/ZOG7jHl7rqSiQQbp23AqGDIvMOkT+X57ABH3bcD5puOJZjb7B5
3jQ4LmIpJGD7SSaeOU/FbyzvpkOod1JA+jaMD8o0nVdBn+EuJtBVA+9+7XuQjO0ysU3xNptkYjps
prue1hchSM+eCw/ptMetO+xgY/hMKnmH1N9wN2X5SROaHDjATdds0i8x9L03sDMOH7PJ3rIYTxG1
8JY7BRnkiaOK5ZwWzUbK3RFO2Di+LJryKIbyw00PqPKUxBznwX8Pqosry/j7CVQaj6fKNYj1/7fH
cC4gJNiVE0qjUevm8wh7nN56PHM1bjkyL5syWQQPnn0B4EEy0wOkqreM7GrccmSNV9AgzD1zq1b0
Gjix/WM8dH/vmxbr7O3ALKaNHw13XqPS7QpJ8ix4jjlA0Rtv666vt+JqgTfpPBnj8c6aalmO3C9M
fEJqs90I4xzt28AuFMH0wVDOI7wXL328mj6bZu+lwEZ0EVDIxENmcLpw6LfwRnaX2Nu8vDq814Z0
+TVkK/KOjHc/V/qqupm9gBAHrF9BVpzycFOAwTVFa/9vlj641EWn/WFEBTIg6YYYfkjoVvmWY4O2
sVzK1ElYgw/+3kXcfyaDEe9Mjxtlu+xNDQXruN5+v85NQDwfl/sCck9jUvinepz/2uUANpRL9kEW
IhWG526DIoAFyvUQGiL+S+yPQbOlTOGytO3Ci4Gcw9CPdxTcvqc5+7DWuJGq/sPzt2SZXEa2HBlU
JygzjySW6rDqqxnkAf0k3qJ1cORZvov3vjGBD8WRogH3CVKA8RlEKNAexEY9JReko14Xkh2XpN63
UdtQrrFrx2bWo7kzOZXvpEL+YBzncGfr6wDfDIToXFXdmE9304AEBa918gJOlC2UuMMZbBCXH4qu
9cKpvyvG0uNKpQjugv4Yi+T18Wp1dWC5ctcD4ov6ue6OOtnyAy8l5FrakkK/oN9iUnSsVZvkbfTa
Sc2jz1+Ux79xiaoD3EDSW2OS8doLbS6PR+LqxnLqDlSQJoAb3H1Qct1VEdA/OmrYSRTAvjcKVUAb
MdIKO/hFCtvmeauiMIvzGAeQBN43edamWH7zm2FKD8hjFOVRgWvJO1Ssys4qSU3x0csm5Lkfj9Jl
L8vxIypbobge71W9VgNJqLpnTfVHrat643bl6sHyex4KlUArGw+cPCpf2QQsx1hXzXmQGSgMH4/C
ZSvrDCdhQ8g4YI8fVVWfssz8rqBNfOk0e8lxt9sYyS93sCi1UWAI+TLwYqjhjsIU8w68SsNwWJpW
70oCoH3L9SOQzM0RFHjvGYViVxVqDgb8rXvoL6cIja/h7Zt9BXUJwK7nY3evWlA7qmXIr9/jQIhe
8pcFjIyPLfFLa6Obtfs33eDSNYXEj2FthowldOVke5YeK04xKqc3tkhXH+v/b/pQ+ZybeFm6u0gH
9Y7k6Yc5gKbZttKFqwPL9aWgKIdJCTAeneHfMprW13hg5XGgAOQ/nieXOayAPALfiqfAM3aHlpk4
Z6w3l6oBWALcmOFxJNMu5CLsYfm3LnyVTqLrwCLTe8eu6tjZDF15bxuQMT8eyi+PXnRhObj0Yp3o
xvT3ig3kqPulPGURTnc6meWYdPSe65af0/Wvxx26/NDydtUmXh2lZXePQlT/kYR8IWLYKvJwGMYG
hxm8QPTSr8c7X/VZ1FiVBxrBMFwE4zkeND/vGoQNEzNRP2akWVNaKF86CR8kVDEvtsBQrlFY3k7K
ofHqmZibQNrshTSsu6HWyZwDiEp/CHEdfH08CoftbcQYmyYlZGrm57GbD6ZWz6tSJR+Gz7U2x0DJ
T6gA+/C4K4fVbXa4WXokH+IeR3HPvyAbOB/D2NuF3IjAFf7jloKXiWVCbVl3562sDxyiyIch3QcP
R+uWswslwzJTM3LUNU8uek7i69Luu36jdcvF/cIPy0EL7FZ+XZYHvebuxVoisW/eLfceRVZkAsnj
+0yj7rcsDvD2Oon4tq91y5erpgnaaVxvN2yGWTUmvl5Fox637tjIf0KJJVnUVXmBieeAhFQFXgSy
Btzq05z/73EPjlVpQ8VEpn2v4MvynIFOWi7+cphWGpLHjbs+3/LiWQ1VMuQzJgfzH0N2qWzPVYmy
rTIH9/bjPlwDsA5sGpMsMFkwfX8ty1ZIoxd4X/e1vY7rzUE9KyAlfJ0Pd9kgLGNjS0G1kPyzr3HL
ZdkYCq+RZLj7Ca4ybTIt51n6Wxuoa1osl+XZ0vJ51pj676XTKHTOIUW4pdboat1yWWz8kV8IPd/H
HGqNEApMDrMO/308MY693xYbRZoSGTi14uPJqIsjEUFxnevOO2qf9l9Qg7qr6gVSC5bvQoYz4IyN
6AjaKRx0ml1yC6d9CHPAqCyYtmoVB8kVliT2NQ2Nbk2+bGs2OVzLBot1c5WAPqjGt4NMgJ7ZEEIW
iuVY/Umd7sksYgCW+1YAwaD+ajWEUkF/IkmLnadADvyxnV1DsDyXNFVXI26Y71onrxWIZcBmmebH
utvkk/3lzRQDsPxXNVOAhz0kdruUfyMRV39lbR10J5OVDJxsEDK4AbWcLCiYnhZUkqThlpS9a2yW
c/sR2Hgz3s5Xg5f8oz+y8Dh7xXAa4s2aHocP2sixqO4zr5VE4NVvyL8JwitUy2MSHxvH1brl4cz3
66IvlxkAhCA7QWI7788h68lyfty+w8ltuJjyupLJOpiv4A58zxpxWxno6QDmwDnb0gh39WH598xU
3ISexgxlKQDiKEz6yhC3fIzk8HHI8OPxUFZ3+Cn/EaU2ckwTEPLWXTpfRZMkh6jx/5qH0HtRUVU/
NQWuXQ08dKMvR7xqA8kkZMLSFPwgV1AzvF9JZ9f3HI7UoEqi86qJ0vdb5e6urizvN10QzF5I52un
5Zl4wXsN3ZiVed2I+HUtWO7bXXhvzKC1E0SjACXAHM/XjMFb5qIXp7YYN6bM4Yo2rIzoTs459PNW
fGgWHrss7Mml4kl7mgLejNfHi8DhL7Hl8DxMhw76QN67iJX8AlW3fxGN78ImYn6sw5wVy7JE0LN9
p2O8XuMs/xN0KFtEj67la3l6VoMBG+xVYX5AQdy7KH4VBph1o+8rQnGZ8o3iGYcz2vRwJJZD15gQ
GkQKj2ysip9VHz0Lg5cML8iOj63g6sTyeNLKufU6D2tUQ/pDTJ9HNZ5kE7/bdguHoW2o2QyK9SmO
VXDVIf1GBa4pSQjAxePvd6xVG2qmogCALNUGV1bVqNzwRdqCmBfvz/Ex9tJ8F1Y3Sm2EGY0R9nAF
pKWA4COp6OvSbHmbYzXZDHFRoWk96bC/dcV0iqR8XR+bo/TvMq2+JmSXHCYGsM7fm8AcFRxNraah
vVUD3iT1CGqdlUH3sREcUYONJ4PsQDB24AK4yWq8EMjPdgv9RKW8iAKXADF8rFj97C3DZV93lnPz
rPI47xoCTNYMANgK+ssUOarQ+zpPy/t1t22w8yb7HuQweZbDy6k3LctUcSMBKu8ykf8vIcXWjdXl
HtZtmybzOIVNgK2qScNPWcaT9x54TDb829W65d/GgNA9mqvqBejLjyRIhj/Tcoj+fGyI7y+SvzjI
bYwZH7JONm1evWgZXEm8KoZPeC3+XibBYI4oL15Zh/oIpKLa08j642S6v6d5Irdp2HxMduwBNhpN
ErJ4CYKjFykT/pkIQ45ZHQCP29ThBiTE1YV1tKOIjvsZz7x3suqHox7XHDcDZ33vJ8X58WQ6dmKb
Y26GcAdNFS1fIJbaHVAAjiRn00IiBps9Py1JBn6YfT1ZewFP0rSlSc5fhDJ/k26ZvyJvOJ/qin+b
xnn++rgXx75mA9V0F6PCwSsqjKc+aTmcTYz3ADaheKaPkTAZKN8l3RKlobUhRHEsTJ6m8h0PlvxV
ZKgBHZcxPOWN+N/jwThCO5t+DjytU8G8qYLOGilemA+CK9RLleGlLkf6jQ9afWz7MH72En/YytO4
1py1MYzcIE8WMfmuyofuKr2iQCF8FZ8gArp3WVu7A+9pk9Q94S/IUPrA8YBnjSG+OKRk79ONDWXj
HpJxuSfkSyWR0ALDsTp2qLi/ItlSbPCUODzHBrSRPpKjX8V4Hi57duUyuSPnhAx7W2Tnpqavj5eA
wxw/AdviJvMbP4P1O5ledLh0f/M8eooLwEse9+DwGBvUZia/xFtLU774BNkPkXrmDBiyWPeC4Agw
VBie66IxbOMYdRwNNsxtLtop8MFE9lKFE1DHVEnwkQ1BS9n18Xhcdlk7fhNz0I4zfDWVL1zMHm6p
eJataEryY1uq9Cn0g2Ard+eaOXsDmNp06eAqL6AMQC+AmvPptcNrG0gEwyJ8CXzikT3QQxSMWsEA
U0WqeZ+BoFAQ6AGA4Sc8loH89HjOXKvMcnpdySnoC4HaPBkjntUK5TBMTX817T6BDAzAcvqpKCmq
PGV1A4X8fejUhHAw2XrRdny/jX2rJpaAwKTG7IyB+kBkw5Fpiz410eZp71i2NgBO8LiEKEYMyiCO
qlUgGYZjWPlb4F7HmrUBcDLpgrwEVcRNtvm3VbJQ5cNF9gOEoreqtlwDWLt+4xZdy7n0qqSBifMs
+MvMg0dPTZ/InU9bNv4N6ipJNrOwvNGBfgsi1RxkkX9+vD5d82P5tJgmkAaBhOJGfHMmdLjJQrxn
Nbspwm6Pu/iO4PpFVPkT/g3nuSI4Z99JqO+BqBlkaaJ5l8WFPCDunw4tiuhy074UoBwDfnaLyMC1
dC3HJkvdhLxfmUcFpJ1fV0Ie1TTJp5RE/z4emcvylnOzogEEptDlbS7H9b4CIt6m3EXvH6U2Hg5U
PAqvgSk+HwF3cUegld4WjGHXp9sQOAA0k8Ervk9Otoh3EIWNr7W/iwkjgpjKjy7BxZKbCVo9IH2l
qE02UCwBiAzSGfmkx42o1zH5NhAO4q+4f0BvEfOjA3r4fkMIsIr2zY/l1LIM8gKqa2id9iuKT4Jf
fLtaz7E0bQAcq7p8Yj7BlsEBEzsA0LMclRi6YzNuKoE5PNvWOfUDr61qSOjgVk3KT6NBqqmIXwuA
K4tyCyvksoF1TkNSpx+ll2MclVzmAyJCnJ2bwHHXLFkO3MmW5AT7HUbQdOOBlTj/o/WBBJrzW4p1
rj4sF64gkbKgYAt9UCrBsrFk/wPLbHYyyNFe9i0l63zWnSdEyTW6kEsSP6MWlt4bAGB2RWXMxrSh
hGFAXXvqXaO6fBWEHFmS/aFkfG8Aons8gl9PErNhbV2hypaNJUbQVcAniJoPZ7CpxaeCzdlpXx9r
KPjmFI26NIz7JqphCJ4l/1R5FOor5DTj8QR+4lEf93Vj+TXpaFsnNMdQMop9r0vNnwz0v7/FQO1u
bEyu2Vr/fzOSMmhU65XCvwR5fAsHc2x1fQryLbDWr32O2bqmZThmBrKv/kXT7kY6JMY8FiYbVnA1
bjk0qyK8doUS08MiSBFxAWbTQuS76vQiAPB+nBrtkzyICKaGKIU0fu+hTg9VZDs/3vLlqKda1nKe
L4YNh6ntryqXGxlRl00tH87KNs46KK7kBxLhiUsR/z8jB5COcdFuLBvH1NuwNQ+KkyEglsul5vq0
RP4RatsbX+9q2jqOTSWB0oGs2qUK5WWauvus+/Njf/r1KcN+EiwN+4y17bJcQjVdveVd15VnI+pD
Pez8dsthAU4j7VjBqDHtLiJIrjrZItNyTYvlqJGgslChXi5FBuwm+ZrSLWWjYF1yP4e8zEajDaTP
OdMw5lRc0jOIzg/gDn8qDvzkxcdxI7B2LEoblBZnIBFKfbNcsrT/FI/epziML6HXbiT8XKa1nDVl
GSAnXrtc/EldJ3+8gv77Ke+qg2yrjbu3awSWxzb9RLK8U8uF0jA6eaBTPDYT2KBrGW3Vxv86lQAO
TmvLKas00nmKLhQ0rSNRiDO0PbNzF7LuDBTyt4CUfOOFz7GgbLAaxOHyvIqxVgcxn+mgAWbf2h0c
xrBRatHAFOQkm+WiwZ59XqasvDYJnsNI62WHiWdqw59dQ7COYTzA+CKYF+yhy2cZDudUyY3Vmv7a
JWxKswicZgMt1wNeLbx4VkSZrwKMS0eIsPH3HIofaqV7hUT0+7wM5QaCx7HCbK4zJWjC/NxDrz7E
E5FDDN5TQGDOS7Cln+hYYDbdWc9msOImw3xBpSwyrTw41W1zqP3kPFbRJ5ACbEQuLstYR3OWDzzP
Ih5cZFE0h47z5ToUeJN7vI+7WrecvZdRyRHc4fSZhq9zP36h3e+PW3atXMvHcSWrQH8bwwKxUn9q
L7kEE16t8vC1yqsNujxXH7aTm57hNhtBirvlx9orLpA/PKTR/KVOxfXxMBwTZGPZWFqMQaXz5aIy
fvVZ+LHP4w2fc6xRG8nmV700hFOsIP659MHx6j8lYmOHdX225c+kmZFCLdZ4V9WoAKXVOJ8DvOg+
npQ1gPjFMUdXe7wJdUkdy2qYS3Jd8UvgU/6UieFG2v53AFjehyZ6Kprx9Lgrh4ltJFsCWTQCCrr5
EgqZHXSFSqElOOdjei5J/N/jPlyTtf7/ZjioGclbtDgjQajEP1BybclhRui0L5Sx8Wqg7CyQ5mz9
C8hl/+Ix1AiWPhw3FpFjG6KWA6dtGcdsTuYLqBcDaKJHxae56L72Ejdn4cnhgMfHcueislw6qioI
Vae5f8n61vMPlfKYeFp42bcb68rlEZY/U4/nJRtkcAH5W/Ck1sd51nJxDuKw2tiWHLa2MWuo1AsL
Ovn+BUkk7wBhK3Yd1LgVALpatyJuwbtZsWzBDA1NdiaLmP4C/Vn8x651avOdyXqYu9j3S9yVR+a9
sGwqEdSAq/tx847Zt8FoAtQbaZxhaiofyTvdZPWVp0lwGLLN1erqYv3/jafNuTc1kGLxLxLqFlC1
fIXq5O+13pfdZDYWDeU+IDkJO9wzNSMfKEKx+VgP/WbNpcu81llsaDWHuI/gTKPdOOqnDqRI2d1A
028X3QPUKyx3pih8BqM4wQIKUY01gxvxvlAQnzy2sGMztaFoI+jlqtEMaB3A4w5H/+X/fUzz+hAM
yE897sY1TZYbj4VqKqjfwsrS/2vlW4LqlDjsattGoY2EpbjiY5FKVFgeVQCFqUSYaaN1x/q0YWgd
G8dqrCq0XgIxyQP5ynMEXG2zj3EgYjYCbdFeXtFWBJelwbPpUJbeuSVhfn48O67vXw3/xr+0rFoI
TlHc3Uac+oShKCQi64VnbnYx8WEAlguLrioEAP7+RZDUv0fF1P0Vt0TlG0vUsXZsDJoKwxjsmR57
Jumc/qFUO+hD0IXph8cT5Gre8mAA3PqxKcr0uTNp8BeJDIeu2Xbzrvm33Nf3hAZStUieo2Ck5qn3
e1NfCkP86dIHBDjWfaOwDmJDwVuUxmPybPyGmAuI2aCm1tWUbKQAXMOwHBgpLhKRsGDPcqafVsnM
Y6WEvrSRbjYid0cPNuLM74c0m6VeM4Jrir8GJZjuBb2HVbu3C+ssBhLZsCTO2TP3eQ4SO5TqxCEz
Z3AZ7qsFRrr1R3er+hY0W03Y3OYAhRxF8yRk+/ewRM9TsRVqOxasDScbJcvLbIIycyUL8ntEEzAX
lw2Ad7tWki1ZSkHq59eVYM+iBSQywgtRXHK6cXdyGXkd05vdiOi2gEK8H14yvI7OFfPv/8fZlS3J
iQPbLyJCCCHEay207WpvPfbM2C+Ex2OzIzYhxNffg+996JFbxQ3eKupBQktKqcyT51Cl3i1tER0L
vNiAMb2g3L5pmb6lIeQgRI2gLMVeut6fG8dt+RtYzCv04i9+kCjWQUcUZ2nvNxeweL2dKpkeu3Fs
vjOCen7UlgrcOBx08iRtwj+HeaDv2vJgtZewic7GXtdTXKgg2WSTf13HwA3vHNeO6I4NCysmJtVc
6/lmSoDnhQeiHrWIBEXR6wPxefFaz6N4q8v54zCKfw+ti40T07XpJFwMmkCTojsVjaJX1i0k0UOb
P4RRGWU7a+OwPRsqxidEP71aBImu5PeKQQgaijt7AUpX49ZVLWTGpinMlxtoc6vhaYTCVZadggqM
GDvm5+phM8tn5ldELMjTvFpubFYQjTdpx9dzbYY9SROHedu6pWNYq2qo9PowNlKi8gOUPTSXSYcf
9xfa1YF1WZO4qmYdptEN8kpZYigcVGYkSE69bo8rxtWFdWHTeATeM5JBQnLVQ8MM2JTaRHDOGrMT
iXStgn1XQ66mSisC0XLhYWkR+YzJrfbrof15bJasy9qQeSljlEEmKkCKakzxWhBVL2/5sCvf6Jgl
Gw2WsdD3GxQ34LYuIQo9V00COPNfOW6j66FB2GgwmkcBJyNeJplgiAbTlcEx87Iw5ScfJVfeznHl
WAwbFia7qFxJBceG8VZ9SRvE6n3Ua3w7NgjLpIGMXIYSZ8atF92jRk7+oxmG8LTW/h6tp2shtv+f
mbSMENFpBhHd0pJ/HWeICKWyqk5rAJzs/TFs3/pCaM9mRBuZ4mwYcJoSpj9uOsuXDTkX1fpjvtC/
7vfhWgXLrgtdxigtqMUNIIb0lV5H7xatQu84BZvz9dIILJP2vQlsZRQ3KuHdcFo6ColgiAJc2jFA
Gk608TmH37azb11DsaybcUKRZmqWG0RZlxL1rlM/gzHH8OXgjrWsO52rdhCk1reqGMLuLJA8v5Up
gKo77Tt2lA0IY1BlncMq+19XX+Lufuuv4dd4PYjzhDizvWVLPyLN9uBl9FsmVv99CvH0neec6+u3
PfDMHpD4xOM/QrhEmOYxVZ65VnGwXD3R1Qd7sGw6iydPZFDeS4LBw2O6WPQFkcM/0kzGySFrsEFh
GRcpo1ANTpQJvzZhHpzKuRU7+9M1Qdu+fTZBnNeTqVcW3TIaxOIM+WBZo/67VPo0qHUKD47Bsuh+
XQR4ltYtMokj8MwLyPsN9TGeZwaE3H9HYXoFets+gkQkuKnCk6ZTX1zAeoj+jq2BZcZIfDUFa4bw
YZzjYro2rSeb73FHAr4HOnCcq8SyY2gK5MIUBid3PUEfteWPZuUfxsITJ6+MD73mUP/z33lKA3Ax
zMOCaUHquz6PMaJjOfKeO3fDy5spsvFg1eIhGFZt8ee+QymrGSFi2mQVDryNw+D+Srj6sCw6Q4EO
YmIptEY3wE3am/oyRqZ+5fW7tPkvL0VkM51BodDMEG0zD2by3xdD/TRKBSGg4CaiYW9DuYax/f/M
7lSGmpwqSufbiGK2SzZBB/SXZOrsHWOeZ5ENCNOd9CoWjeSWNbz+wnrmzycPsuCHFNnRvmXTci4A
+vNr8BpSsAadTDstxftVkX4vR/nyRR3ZqDCSqYmRocOLcUSlHHj/wHAW5PJVzwN1LQNav+qImP++
v6+26+Z3ryCyuc4kyr5KMWhy67kInkSH8j8V4JQiKSS2M7Xwk4QaxDnwp2Ox5Ci2LF6mGiV5ZsDr
pZrGDwSlp+gHVQ5j3h7ThWegy7G2GdK6fsm88KZy0C2gsjm9TNUc7RwnjgWymc4qv4nkVMb8Rnom
PwN5/Qcv0Xi2vetNDMaKfD6I2o9sQBnrwqVHjQv6WkDu8Zm3NOav0tEHUAgHpBgP6bdixrZD4Zlh
FjSgFTg6+Q2Vx+XJ6HZ8CDPwq93fZS+7g9FvVGdzpfUkPH7bxBoo6fiboUGG8X7jjjPFBpeRJcgh
/i75TQcTu+KtPYDUfCLJHBwsYo5saJkuuq4O5xVsy9GW4VVhw8pTxIa9Ibjmx7rI2bL6K25Bfivw
/kJpXOO9HoLsmCcVCesWp97a5KsPsWfZFuDFXPqwqd+JaZL9TgLctQKWSdMS1DDBoMIkTcP6lpVy
fqXjgr4Na7oHXHLMkI0lg2QAT0lW8xsq3SB10FfEFJfSF+JQ4D2yAWVjrsCO1VTkxqu5fNUsC8KM
rFDl2zkXfC+o6RqEdYkrLiMcswW/SVPEp6rDeRHNB+mlIhtRZkqob+Uocr2NmuofFOqbAP2kMTkU
sIls6FgaglGqybz5VsQjQJtSA21ndoPKji1kw8bWWRsddxkqjqHkehqhXnymJvgKEadlxxd39WDd
2yL0c16iXvbGdF5dOIXYZLrdqEETiNf3TyLX+lpmDLFw8B03qtrqfMa3Ywfuv1Aeo7qGl2eZsYKM
LghrxvBWLEJc0nkYP5smN1eNkMGOl+kagGXIJlRQ500rVGWA8ECOa4A3O2RuD82ODRlj/TA1NSn0
beRT1Z+kEqU6l/1cH8r+Rb/hxgS04opmxeyPMnzTe3o9h8HBstLI5j4j8RKItmPhrQ+88dQgvnEN
ompP39wx8TZyDKBA8MLNIrxRBPXemngqHgHjeDo28ZtFPL/b64EEi8gwMRsmjZixfpwjvUe94rAr
vg3pWevZ2uuFynbb9AqlYT3JsluMPPvZX9qDB6cNFQOFbY5SYQ6XWBb/0go8Sivfra93DcC22iFO
O4SSaMIqqNBmppZJOgQEIbLhWHwVUsX/nSNGw3aOp63aqY+qz1RIXZ7X2ZC9Z5XDI7XlMMeCybEe
clAoddDBRvHQW5mr+osJpj8GkkcQ3iqbnWPUsVNtoJhMhwhUY4TdKGTnUfykVxq8joqOFddDu9Vm
NGuGZlZpQ9dbwzS8LPCgR96bwBO7FWKuEVi3cC9YMC3pwG6pF0Uj7ho/5OcaIqgfjw3AcqUrNpq6
zAhB7LOIP0EmU/0LJ0LFO8eoY7va9GV+XRQhkCXkto4jRJOz5kn2U3qi7XKo1jOy0WI9JIaF6Sb/
ppp4/hvKDfwULlGxV4fsmn7rHu7bmgka+is8rVb1l6wDWPbSgQm5OXaJ2VixTZZjKpsuvDGgNEwE
Vp5pPFggGdlQsSLgYS3HFJsHJnVCKWCJIsB5/ujH9SEleBQaW5ewzLN4mMD6gQDDuHYnYIjAijjz
PPCPWdhvWLF0CqrIm/2bGBGblwhAn9rg6HPMxooxVH2EuanZTc0bI8ri1Y9+0Nen/8dz0mECNlis
z0TYRrWPLvJUfkjXNX0gHlKsbZR1O5vI1YVlxFJQDo7fiiamAM2POSGWstBLVcmi+DsvaFscXYzt
A55dnzxvOevDebmJmk3Zu4YDyXrCbdfGOxGe7YtfiPDYyDFR+AKV1QXiYWn2tQg7fmVCL1+nbkCs
u62qn/dPPUcgiVlmLVAp0wcMCTIRpGcGojRtwGhesfnjr0QZBZH02u4VWrtWx7qyee03cRVG7Db6
ojujlib781ex9VqT7PP98TiOKWZd2TyfWAklHCCxJshLNHmRXktwQdxv3PX9lolnRHNoIHnmlnnZ
dK06QCji0piLfzRzHNlIsmYBlNiAzeIGWBcqV+OlOvMI3IqLBmzt/igcU2QTkymWhZmnovWWBVp+
NPD+vqNm+RgEIbJBZJR5dQ2M5nrTbSReCxEWNzmnXwaBkdz/fscq2BgyKiCB0BeLn2QGL0Iz9eL8
C5tTL3gb3u/CNUVb18+sO80DeNq6XG99I1n0CJEirj5O0Pk56I7ZNGQESvQNGZSfMGxO5gUsAc5u
3HnyO44OG0dWhMantBb6wbC5uBSGmEtvwDNagGz0FjTpIZ1pFtmIsqZGOnESxE9S6MWgtqErzNmP
zfDj/iK41tkyZSpJY3gVY51T/kQ2mOOMpT97u8gr1ypb5sy9Jierj1VmAaQvKhPp9xtQ489Dn29j
yfppZHFXY5sCQD4mKan7ZM7WbwCKhjvBL8f328ixoq1X7oH4JsEKm1MfGXGb+2rdsQHHzWDDxQwA
3QOoY9MbG/2fhoc/dA3t1VK9S8G2expp8GYqwMZ8bLK2rfzM4ECTBm3FfDW3zl97/xLrNW/NiUWq
j4BvUBHKQ+935LANm14s47KJQSiybSoo6lSNl/Aa3JB1Nv+x0F0smWvuthV7NpyRAW8MlHR6k2z+
m1TfwT0lroi3XnjKE3+ELS7NrrK14xVJrSu8n7J0aMyoH6oeGrPUa//cylC0H+A935xj1LLdnzqH
PdoUYyZtAtXVPM1OxGvpjZUhvcZroF/HdB52Np1rS1s2b1oIEtG0pQnct9dpwNPXObgNd+LdrsYt
e4fudMpWBCtvxFDxtunruQXTkcg/3J+fl8Gj0W+wsnpVKQ0nzE/PuzcKoe4rGfL51LQ0O1V8voAN
EPS28XzzCJId9zt17GcbacZxSo7FnIIJu0foUgDnV4Rlkei1fWh9xBLu9+JY+t+BZl0ZqZnRBLkZ
016maP2hwCV/IhHtop1r3bE6vnUE6CIbiF4XA/SzP36WUWVeg3pkOkZoi+DAf03SzOu4FGlrbjIL
Y7z+osavrh7Eeg++X22oWZFuF3rNzE2F0Os7K1GA7kU0Ufn9/hq45scyczw3mjma2+D2i6YLKt4U
kLB2j/zetY8s17xH9LiVuQxuGW+zRC1+fREZQggFQ1Y5yvyf9wfh2kiWfdNhVDXxEbTLlrY9Q1jj
OxLl/SUgB+HhkU04lvWqokj8BbdUgUa2RKHwTNoxuf/5jjWw4WWqbXQ/5J5/a9JmfadZUf2sqemP
5SFsbJlRIdD+a4lP3woMgJ2/rDGkLe5/umPmbaIx064MNf55cJNl+rbhI4jPoWRyLoP+GG1rRCwD
7odY+g3CcsnWQ7Z9eTeHXxeBYp77Q3DNvmXCwK15LKIFzm8I1z+aBu5+X8MXOdb61uuzO7vKljUP
2hInKar9oFYDeaMg20Wuub7dst4eelkVlBzpDfWWYGkuouJvn3bqWA7FRpRRFNAuhb/QRFUxojc0
aiJy9voK2p33J8dxtxHLbjNcyUrUXYyNP79rguAv05oMGBNUIkGogoE+59TUY3jy02jnNnXtV/uy
7hGaaPMyvhnGaXlpxgASdSse4Ke5jPZeSi93wm2EmSoLrr1N4QV1F1UACR4dvSoaX17Cuel3zgxX
H5uP+GxfGRIEcTAI/tDLDMAssFJe+4wjgbmCgfz+6rzsAXJbU1OtrDVL49OEw41lhR/gSclxsckN
AeZLDGoOQHCwY4au3iw717SFIDeijwlH63ymf/EedLBZxZ5Q/7Geg1TsPTBf3nU8tgxe1HxFHZeK
EQMLwxs481BWN2J/G1E/VSjuUtM0/sMV+LfKme04idsofo+7cRuH1scTlODqNkYARvEPzTrJCkKu
oJIBVrZPk5xMZMdoXRvDOhKgsAB1DhCVQY+ABusp8/2Wn3i79o/Lmu3xb7qGY93rpoaX25CGJv3c
Lt8iXAPvOhEFww1E3nHxVrMm/Hh/E758wnEbksblAKGOJSBJyXLxmA3p/Mgi7+9jjVunAVQFUYuz
INRQ6TF+A94175xmNDu2o23cWaWEZ0aCfVYUBmzTKa2LDwKUTuQEqjfy1BDQHp6VR+Pgcn84jqW3
oWhUU1hlj1VRWoLmHrIXYECYblFg5Of7PThWwwagoeB1GMocwZMqRF4FBa+B/8cyxdGenqurfesQ
ACHELGfZxzcR5t2fYozKnygM3hMfd83P9v+zM5MuFTUpzk2Ie4ED4SHzmu88mvrXCzSDd5bANYDt
/2ddqEZEM4jg8NIk+XjRI4MAAF4fOyeyq3XLtlPpzRU4zUB01UXq7YyKJsibQF/7mK3ZUptKI1np
o4IlgSkTcpGFod5f6+rJcedscn2/dd9Lyss0roW4QUrD+4tXDNGKQdRq55D99ah74ZS1+cy4iLtw
Eho08ptuGE2nf0SGWkRoQ38FL4u+pIL+YabpD8Oma9TIhxXSWLHw41O9Zua0ibbkef20L97iGK+N
UzMRJ0vWrfgemVEOKlsiN0T+Mc8VZF3/3WwoJJ1VjZsfdfrQ8aV5DikNmP7O8eW4JqPton62lUU8
+1FX0OjGWdskXM2vpDa4UEpoJjThdFWTfJzXTwAh7QEXHLeKjVljaRZXMxz7ZMxZ+Y2z/N9UwPvT
vF4evWlXst2h5MJt8BpPY52TBUXvHG5nqorxQkdIQvTh8JYbILRwfX81dfgJt1GGMo25fJgRpMzB
yw3IJEnuH6WuwVonRSP6fASMNEgAEFC3HnqZIG5a5fd16btrVPrlHsu7axNah8bYkRFsKf36YGjw
lwpneQaRwF6gyNW45QggcEtGWqdgLvnlukPp21w8CMhc7k+S48S2UW4Anc1j2RkYEMB54wPYd770
VQ3RnYF9vd+DaxlsF2Bhq1+UCj2IbEA1tvhiZrgBZQzQdt6zndyJYxw22s3DtQ9U+woRYyQlixMD
lL9a2u+BCPqdmXKMw8a7cTHUDPVFGAekIeSlGYIZwqIpNFzm9GPkVzvT5RqIfShEYCHuhm26lKkQ
BmbFq2Ugj2WUkp1jx7GjbPBb05Eh5sO25Nv5XaQA7uGVsZflc7VuuQAyXpGaUdO23FOqL0B7+pet
lu/+ZnK1vv3/7MikEAwv2miTMSkKDhmqBcBzsMnLY9e/DXxTXbRUygDygyfy0r+Crw3tzW4Puufa
QZYp03pEmcfcsQSg5/CEWB3YZKUGMLn9gDzu9f4MOV55NvatN20K4v6GJRv23zRjAdnF8IkE6mNV
e1/mXdpA12Ass5YB9cD5tfXTjRDsmq+M68/90r+d9C6XtWO1bfAbr3NJMq1ZQtO0vKa9Ws9Qa/jz
/kQ5BmAD39RIMqjjGPaLD0/n7fftJTy3YA48yBrIbaa0phGzKaYVczSLJAVM/Iy4/+PaRd15qcZ/
7o/DNUnb+J6ZBC97qmbJWILdlV3GLV8PxNTOJLkat6x546Fay0axJBum7ipj8a8Y6z3eGlfj2//P
vrxBLaun5oElEGzoT0XefCkPx1ZszU7Np0Z5nseSrQp+SKcz2Bs+IFP4qZ+Hfw4zgUHu/L+D0Ouk
6kZgGynSQlGkNt865OuPnUc2/I0JHKUkD7GBUO92Ioo9+fu1Tq7ptyyYEsBkh5CggColFYqKV4SF
wvbgSW2j3pieQeS+Qp7hxAu0rihCTAiS7/HQO445G/amcuY1xchhvaH+CL46A4Zd0KSBYgm61udo
2r3PHPexDX4zrfJS1ePQVpITCEB45KzUgGIYo47FSGzJzoxDmgvoZJB/xPWnSqKKwavlfGwH2Txp
CnVN0JTD6VAQoMXTTTgpIN6x5ASa+e/mR1ouS+na4+zx/OACFfdPKALl12GKd8Cxrtm3XGtd9SDJ
nNcg6dvOx04Kv5q1kY+5XryH+8enayNZ9mu0Coqi5QFMTHzQOP5BVAQGquVbBRBr7ZMdCJrD2H7D
t4EVYF4hEp0g9ffnaODM1QNADPfH4GrcsmRZhkYuPcUp3QJJoPDghsuFI/V+6441sKFtOoSIDoQw
sMhp04y4wkoBapRqrc3rYd50ye934xiEDW8DzJoxMjKwu3ShPvclCEXXPP73fuOuMWyr/+yq4V4L
iXm2sETkJn6kXrF+1H0GXo7yYL0Nt+FtRdWPfqeWIOEgxzgbUEyfRiJ27MA1Odu4nn1/lS91icAU
OMwgHHhVfaOSGS7L/clxNb79/6zxJgxyUDFsBGleNZ5+kcVAGf7bscYtC0bVvCnGccbMc/nQFFlw
WtjBQhVuI9l4U6SxWnD+mFjTa6UAMzNeMezsSMfRYJOiGV6PPZhzgqQaveyijMleS42XNwEm/SMK
wv6Z511KWtcaWCbMh4qpGQW1SQqk0zsi1vGp7yA+eH8RHNvfxrTFdd9V4cYh1ypYcMXB09NQeNM6
zP3L/S4cA7BBbQQZcOhl4hxtJmQY+YzU0gCi8p0BuFq37LeY26GvlzFIhA8BN+gAFmfSel+Ofbrl
QY+E1ZQOpNpCLPoPnYOGdhoPUsVyG7lm+BC0KS2hjYEawxOYP+kpR6XrscPZZj/LSg8QHw1yuDRC
7CPLpHlDNh+UleshtCK3YWoU8iShWFOca7P8IkAncA7H3QCrw8RsbBplNdc+uCuTSvKnwq+f0hwk
h4R/yKbyU9ztEWK79r8VFi+ieJzTAttH1ZilXyScom2+l7V3TCWR2zKYY0loC1crSDJNvo0rOByi
EupFhzbobwg10MNSyFQEiSz037pY+en/4eA6TMtGomUxy7N04UAlTR07ZVX7XfTNnji0Y+JtAJqY
8yAYWkNxqeMRQDgKRqBI1p48vRxTpuA2/ows4zJkIOlDuSVgfGdBQL8IivIfx6Z+G9izuxH0GaEO
urbOTmOwADgnQQuHs21Pkmo7Yl7Ip9jgMwXodd3W85ZQnP+gLXQpu+opRRSlFXunm795si/1Yd3A
RCqyQmd8hYjqImn2KfOKiH9Xaq66nyxLg/IchWn53bRlvH4wbZBDE5DLWkTl+0r60N86T3EPQcgz
mIhMrHYCtq5tt33ts4mF0nlZjN6AkU+gampCKDNCW2wPgeBq3TL4LEINLip6/aQnA8Tqod69IHB+
zN22oWpFRErCY4DhgJr6hPR/fc0DvG4PbTgbqpbShXBmKMDheE1RPwSKT63q4X7jDnO0kWog/I5N
w+BGTlLrU6/Bl9SM4AaswP55ud+FY+ZtvBrjAg/OePATAZmJIAvDM0eZwbGD0IaqySZvJZjWkB1v
kWDhrKPQtEYB9LFPt2wdxfi5VqEExnxT3jRQgLxCvrfY2TVbzvAFM7QVMSXKeLGQKB1RkPgAcUo0
f1Tl8DZCumgaT1EMCob7w3AtsmXv0GgE2+0MzMUGlZeovb3ooJhOQ8/3amJda2zZ7vbs72QPbkOa
wdczmspLue7KA7hat2x3DNreTzd8jVZAPPrxcFliSGbdnxxX45af3YCbhYJqGjtolB+yYCbX0kuL
1/cbf/k0D3+DpU1L6YUpSAazCoWqpq+eRtBVnQIUiNcdoTsb6eUhhDb/WcprD3muHr1Qzj6zkhc3
MSzHACKhjUkzyp+h4o0JIs2sk1/T3zXTP/cnyPXp28Q9O/SbCY+EpcYE6dwfz2SQ7Loaznc2vqt1
y36znq7lOE4+xNb6x4pD+8pvdlnnXI1v/z/79HHJPTM3OBxIBAS00OCgXyMU09yfmJf94PA3lrPV
ZyiRX+KEggiuYvw1FwTpZPpDEPa0UQHf78Y1CMtwG7hiHWXb0YAyDVWiNLFbpuJyv3HX7rfsNkPN
FM3jOUYk3H9v/OZMK/VOjuLVfimL6/st6xXIOYGItMM0rXqNkGGcwDNXx51+OjQEG1DGiyYbFoC8
EjnCxWvq+R2N1octolzXB9m5QhtEVvkmTb3U4CLwyPhuRPH/VpmBFMXOIr98/oc2hKwIoom0ajMD
AfbFHq/PU5HSH0vKyOn+NLl6sMy44BBOL+YABYReOwDaibCvD8D+Yo5hBkKbwEyilBZxrhYdMBWe
spg/Sn9OaIGYoAj2mPEcm+k3IrNuANikQtSUxHFw7ufi3z7ie7rIL9/24W8UZjUknsQEN4i14RsS
5q8yKJ+epQQcSsnbVIZfW5PvxJZdy2FZNQVrk+qDnidFJDofNUu0rwIQXoW0aBOkp7p+JxTg6siy
cCogkekRnIHVYj4XoeJvYlQ8tIW3d4G6lsS2b9XJtY+w7lVXxH+LUOZ/obhoLwrgaN0Gi9G5LuOZ
onWzFPJUxd183kcmOObGhopVlW515nVABWfAJRYI2F4aP6zPdXywjiK08WJK5SuUGaBLBviUPgsv
9k8UyI3LfaN2zY5l1GkzoVBw1rC5oSw+yLGM34QKedP7rTsuBxsR1hA2jekItQRCwpvA41YU88ct
237YDGxOMzGsHkaQIdaAaD+IhaD8NIIqpAZd0s4UOYR1w8hyrYt81aPSeZhQKJ3r2Pui1ijhHYB7
2/EU++cyDJ/Klb2ZcoAguqrd6di1NpaFp2byqk7iSNcgvIeWHlCdeVf8e39pXI1bVp32zPPqJsR9
tL3ECw1ldSB4jzF7hJFl0rOiQPyvW3hGcKS/ZtF4t7nty5O3ucb3R+CwPRv8VcTd6IcKJUB1ST6N
8VCe0q59PdD2WBY1tLFfuvTGCeXH4KzK6+ac6lqdINzbvLr/+Q7nz+Y6kyMy2cCWsUT76pwZ8AiO
81aiQT94BK+q/WvVsdI28itdxlUWbd89VOBPfkVyVLNGC/iq7g/DtQrb/888ZECM9BB6PYyjWvvx
QXo0/0TGgRePtcrHPQZr1xi2/5/1osQSNzxdQX4JFoxHw+Nhhdxtk+1BZF3tWyYuczFLZCFxDK6m
vRq4NFWxi1pwNW7ZsUS9N5hz4H/TQSFHSKMPet2tunEcsTbyy6AsMKV53T0oFvyVynV63yO2C7GY
5pSTeC/P41ply57BPBY0EykAYY/zJ1UgSU4B3PFCsqd35JgjG/Q1chW1QzoiUz6GP8Z2/puO815w
zTFFNuar6MtxGOcshJaSumYdf1SBfISd5dUx2EtoQ748xHgWMIf7SQgGz7MOYF2sLo7pY4e2Nib3
JIj4cnBTiACaQ4YX46kuwh/37ddxDNlMZ0U7jLjfajhfyNJ+x/L6Z+Ej1wCdQPIevHDN2wHkPDtH
tsM/tlnP0gwCQ/7m4fO1SlJwOv/yycSqE+WDkD7MWzD37ylBOvasjQVr5GzKoIBn0EzgY2oW8PLo
JX5Xoyx4J/LjmjvLsPlKJmiv6+4BVFnfK1VdkTh+Lar6+1YIERTHmPVDGw8G+iU+xhRh7ZHhLt3K
jRt/yHbG4DI8y7LF2gZxD0R2wgCbf5U1mn6P6l1aFUfrNh6M5l5Xe2TzjzVScJohOdYYFu1sJ1fr
2zZ7ditAt4LKIMxRnx6a5ZqxgJ9Ltf5x3zBcjW+L/qzxLAvBPB4jidWX/IcOUZUeh+DEvN+4Y2/a
6C85C2iiLfC+iFeFr2SNwGGRV/opzpdypwvHqWdjwGReDZsABwA8qqfxjQjZgtN57DtUSZ4WiGSw
4tz5ITumnwzYzn/ni7ctzXmDty9uZflAcPecxAxYKmjRjgG1Q5v+TANKNY9tBVQeW8HdWnvxxwk6
xMcsgVnW3BWSTl2uaNJNZD6ZAsDddBZ7NdmuFbf8bZ75EwrsEWRqppW/wVRFJ+aDSapEfONybFNZ
pmxQVrs0BCEmgHm2mvhAXtQC8uia6b3nomMUNiosWsuqr43wkzk2H8HT957X+pMM2Jf7I3DYnI0G
ywrl9Rr5nYTU4/oBmJjsfS2X9nqsdcuiWTtlpNvq8MB+XZ1TgeSjEgcZCUIbCSZDQPu9FLd0JccZ
r4Umuy7bVX3s27cFeXYa9f5WWy1LRJbyZjqpFZuzo9hD91t3Latlu9BRrL1xRHJB+0h39/C/Lozo
6dJVu4AYVxeWh10VIveKHEVo2JxfRwLWa2LW9eQF8R7cybV5LPsFW3SrQHjTPcgS6gqVBGYrCqa9
F4Lr+y37leka9ZBn3lwXhGFYPn7JYjDTbKGw+2uw7cLfM4WhrZTZD2GoBpD5J/3QoWxjCQNzorqu
WmggsOaH4Fy8Wfl6rAQstMFhEIgZkVLFhkp7aALREbm2AnoxJ387Nu6PyDFlNjgMeX3KqcCIOpaO
j4hs/WBLViXVtrPu9+BYcpv1rJqqUJIKDkAFtfJzU4FcMFyg2nO/ddf3bzfrM5ureGuKZUTkrTe4
0cC/GCKGUbyPt0DA/R5c37/1/KwHaCEsC5vhHjX9mr3OOEAFqCrYSxk6PAAbJaaWdKIph7dd5Fl1
FTGXf3KV9ac8n/yHToPx6tgoLNPutmKIEQ5FUuswTsZIf4Z4CzvYuG3VA0/7wd/ie6X6R+btfF7y
3Vpc1/xbRm1Q1btArgAv8yDMzlWJ1sOiPXaZ2eCwbDEmbHKEVrEQ9Zkqos8zgof359yxN38Dh81D
iGrB7ctXFHvRCDqSkdHBay/rzDF/yIaINcxE3lTg2aGLEnkFoEmvQzV0O+vqOO5sjBgxeURMiXen
9uNXG/4P4u5Q+R6mxyqS9Lwa8e/9mXKssY0Uq6Zgqgz0sR+yEsHoS8/1XL/tZLt6BzvYluiZETNN
m24AQVnS13UAMGZWXDtykP81tLFilKCSyR+EfGC9/K5DaHsHHIJex+bGslyyDP6K5wBwpFWgz1st
1q/Y47HGLcstpioDVTSgL02j/hl98Ckucyguxxq3LFdPAypQOg3gcV3WZxANfamXYs8dcu1Ny5HW
LdDrIHGGKwcOcnhD1alBtN/EGcCMa3Bbim4HAODYmzbsi0MOZxk8PAp47/kPIy3nVxEPvh2aIhv2
JTt/MQHQhQ968slVCx6/8rQ3H6pNCG3EVxU3EBMEe1tCuoWd1Iji7tbr97CvjqvLhnylECzxUJuQ
/ixC/Y6tzfexbz+AcufPIW0/HJsey2w1aDdDNk7pT94W/+pu+ntSu0KCrnXd/n92JFRcBoKW+f/d
KwrcuG+HJS8O7hrLarkQReYjrJIgLZWfWAxxQgSGnu5Pi2vmLasVMTUs9fDp3BMfqATCUUvxqpYg
Mp8QNr3fyTbHL/i6NkEZ5TJfG7p0D30KoUVOu+yaDbo6Dz1Iuu934VoCy4bTIc3AbF3JB1GidPxE
gghPjmg4yJ/HbNQXS3PJfSLjn021mlM1wHRRl44Yl8ja8/0hvHwMgXPuv7uoWUNwrsxDh2BK9nUM
+evRz99zWT7pYk6WhTzc7+blmWI29gvpg4Vjw8oH5ZXjSUBtmXbzMewms/Uuq6Zs/aiJwVgfdjPE
U8037aPS4tiX2yZcjzQbygjRpji8yk6Ul2DZVfp6eY8ym1qsicI2GNiAxnkdfBn5sKiTDIfAe99C
G6TbMbeXI+LMhoAVBYsHpBm7h7HVCfH1pSDkQQfho/J4sqj53YJ00bHZsiyb1UOQ09D7v3VGTVOK
FFGdeV+PNW/dyFJnEu+AKf4p4UefgCMHx/ga7viirsWwrJmnU81msWUpUPn1WEzyxlqCKu95lwTC
0YMNAkMtgRzaDlYA6v7pZHwk21mgxdua9Pzj/Rly2LMNAWNAoDIkirqHZh7FGW5oe8nSRn1RPtgr
mUjlqfwfzq6s2U1c3f4iqoQQQrwCtvc8ZQ9JXlTp7G4BAgSISfz6u3zufcjhtrerXP3SnerYRuib
17dW1cjLKGSYOP6KP2IQV1a2Kj9WrwG+reZYK+tHdeZlnzqtTWlMoLQcuMoX/3RFJxPNimLnArD6
TN6l9rdFg2n0xy3p6/aAFbl5ryYs14xH9piQhZch2tgWCzbnc1UvIHw/IPJP/F5bFXggkAH8/q51
dizOuKn4X6Md26LClKp1Pq5dc5AOmnK5ACLPTK3dGxraF6yAAG7YTTfjGJY7sPR3Z7KEU69oY+5d
uJr/Hb3wNgAz2ARxW0XB3ltC+/nMg52IHFvNSxXEwAuhA3ZwoUeuib8Eh3zW+6+t5dTv35h8h6Ch
da7aQ9Fzlco4Ni/QqAjStcjNGa9ywiC30DBUUxEFDThqK8D1zDx+R5YwZ8foCgxUn/lHxM3XD3Pi
pLY4MRnOJlgFsirXKtBicTDBmJWeEzM+EUS2EDE51mMd2r45qNj/x3jul6306+h31z1nt3nuP/ag
YPv6QU68lS2XmFRQ0CEEViknMJgWiyQ3k166b96lsBtoM/2346qHxcTRNDSHue7CPMNIOhh26xDR
c2OkU89wfEl/eEYy9f+X4io/qA7dNNO9v0wP0HuwL1+f0qmLtcnQBdPNEnSG7BWbn0WgPupevxzV
BAQ4Wiaw2lz2NRsTt+sK4+OxOWg3uBs1sxuoPnrJ3KJVk5PZ7fNAn1tkOXVom/DOsUu8GgcnpqAI
VFNQ4ragPY1aGMzXD3PKRDb2LsEasrR0Ikc68wOV3u+A5BcmiluoGPpMkE40c3M4Urg+qsqytzbH
esll1r0FihmZT2IMW2zGSDir34Uy1Xqn7FBFh6/P5sThb7FiwvVQjJ7wojsPdRjPxVNRRH2Wo8d4
5hH+vexjW5AYEACqaiKk0kcYAy8qoGXJgfnV7wZu8euHOPUVx4f7w+y4N4bzgmUEOPTqhUpyqM24
MxV7OV6ky75iY9ksnoRe14jsjQElhh10lUjc2e+goZRZ3JHqop0xtmUMK/oVkvcdAp+KVXjlGXAo
et5ZSNept70xax4MKwDRGDkAg6YzNSFej+GyXOW8O8dmfMLYtqixTgZDbAAJODgMBSSI/g+lqdRl
MWIrlElzyA+qom4O2rbmLycivh/FLA+BUfqMszhxl7ZwMTADFFBnD5sDM+YgV/IosHHST+wmZ5f1
KNgWNcb7FlsgaB4cigF6PW4AZYia5Po9GGz++vV1PfEWtrAx1EngsAc98kFPrdoT08lHbPZf1gFh
W9iY8WMD4rkC2W1tfkgFZpjenKNRO/XLN7Zcqy6uUcjjszkmD2UAzHNr+nNHf+rTj3/+h6dgvRyH
GEPPQx2Odr524FhpUl1H6jIOMraFhpHJLMMEBqZ/uN8uJumaDsl+uZyl7zwR/7f0YAzKmwKSns2h
ptHO9LL63x4XOfa4eCR5orv1jCs6ZQmbuOyczeOwRp9rze+qosxEAHGOwJGfTRF9XHZNN5GZenRq
SA5pWD0UmFJShfUfr+PmHFj8xCNsQWJda7ktpyP7PcWmBs6rfDe5fafWpSDeOkdKcCJJ3nKHadDE
FwXocw6ihRDdbPMKPXHvto6qPqVqdNmooyfO1efXh3bqoY5X4487rMZiDWfPqw9hV9Tp0spU5+CN
QTsHMERctzOZwamvOf75H1+jAWyNpCb1YWYylfn8TZQM/LvrYVXndBRPfcXG1kc9dovyG3PgTiyH
eVxSPYYkq/p4TDqeT7vLDmxj9BZ+1UbQ/jyoEWg4BQppSbt7lLCP3tme/6lH2eTlbo6t86D1tWdC
/ewCmnKtgagBJVRk9evXz3H8vf+/tw3tsP9+Iw7tFgJeLnMwTn1IC0iCP1TnyIlOffjG2kHcDmA3
tUhw4tWmToH4ui3O9kNOffrG0Otopb0QiEdHITRolBS7Jr5wT5dtoWMQvAhBzoh+Kqeg1OMCrRxT
qHM+5ITH3SLHwAOeryu4BwHFnZ9db6bsWM8fS/nYSj87D8Y9kZxtFTPXaV3yCSjZ/arohxm8H90y
qWTGmPlMJn7iJWxxZKztQHM44P4ceXqpPTIqlf65PYpTv35jyxJQQOiig6J99Nopo4NtvhcKCmQx
FA/PBKRTv//45394pLm0EeSIwSzjdF5LtDS9kiddP5Zif5GBbQUzdRvEEfbHUYnWAZA4xEWKJT0h
+WXDR7blFyMy8tDRhDaGQLW45wvgJgZofqwHy/ewOsfgeupVbEyZm0Wwso0BbFHj37bDVo6w03M4
Qtn363M69QUbaz4OCTUPQZUs1JHbhdh7jUQnqyDHeuaqnviGLYbMMDpqrYb6wEHQmxIwav0QR3Xo
IlTsnNbkieu0BZE1Hujr5xql1gI6pPC6j9e2SKq4nC8DGLEthgxKFTLK5zIAzMWBYFqBqH6J+GXE
2Ixu4jPoFIgS/qBAjpYvRVaDowiLS6hLv37Hp05nY89ek0NMaqh9EJco9uEDNZtSz7+M8YNtAWSm
j11ge5/kICqp+yTnvdkHUJfYXfbjt9HYlgNV9njyftl3yGDq6Wqd6rMZxYmYsKUZA6N6EdBp9fZg
QDrMSGCOu5qOlPsFNAXhhfQKjG4MeZ4nv+l9YBXGAXYG7Y0pXY9MIJcd0saKPb2M3A+i6gAMZdbI
eq+D9cyE4MTl2WLIRlMHxO/x0QgGCdXNYTnbJj710cck/I8gQJtV1o1AlFSD/8QdpOsiG19Y/G+h
Y8JVkYwqwCTtaA69plcLRJMS6dVZWJ6FcJzwbVvYGOsgzjuzcN1DusIkcw+T5Qr42MDm53KWU1+x
MV4hm4EEs133eTR1r2st5zcV5++QjfQuuzxb8BjhJAdmuSb7ohr+sotnkv+sKF90M/8jA/LHOw4Z
ANG6xkxjzamG9tJRX6Mj59KgE6n6f3jN/vj0Edx3lUKWu1egN0iP+CvpQFptyvwxwtr1149w6ks2
pssCOLeBIZ0GWSlmpGh7HjM6fnTSC70QX7ElDhM+6DKcwksgHeRkrJZ5GjUXUj2zLYRMFKYLA7C7
YP/dAse9Yu196ufnr8/nhBlvIWRSK+XlAo1tVTgP0BBIjDbuLKT+1KdvSuQRpD1hVxL89D5+0gt4
MsO5uIxEnW0RZOj9dtVgCkDD20JnRWHsIQ/CcwjBExeHbEzXBU6GqoqCPXR1b5VabzofW710ers4
rGyZw9RRHojpAqUejijRE4ZgJWTJz/QNTvgesom9mpdNT1ZMqEAsqdMOakfpEOmXCGOGM+nnqbdL
NyHA1Q1fRglWHRG+mBzj+6m7kDgX3EX//eFCMOzBzMdCfow/XQBuSV+fpb4+9cs3IZe3emxXDuYu
3mFeb3vQhbYFyCUusalgCxyrg3Ip8+KIiDpu8x4ds/SMuOjQgy1kTAeMVBXw8nu1+t23Apucjxxs
nBf+9I3BEoCrqrDAlrzBCPXGdRjJLwA2nJnG//uVDLZQsbkQBGIKIF42HlZ33GD8w+CDUGOtwHV2
2dlvzZYIAahwT/ZHyl9TAauC1Go+Y1L/fm2CLWBMhqZaWA+fMIMW/zFYtEuDUJ8bqpz69I3B2qIX
yG6Api5ptaRrNO7HCZwdl53LxlaRf1vIGmL1sdNM33TQG+4SeJ3uMrXwYKs2SYDS0+G6HtGqPS9/
HafhdbRUH1//+lMXZ2OvHasYliAgcfofi2IeyFrHAJTjqF7OrTKdOP0tOsy2A1aNCEIVmb0SRUTZ
VHmCwMIug9IEW2yYmJULmQ9yRa3Jr1pH5S7sLuQeC7ZQsBE0413Pj79+KOWVloAaruO5UdCJ0xfH
EPlHosaCheWYd4DB34E6oxYLeVvz2UvQTKzOWNbRv/z/liooXP/7KyiEZa3HsWGhSkAL+QrCaCza
Fxj18aG5BT7sTLrz71E92OLBVqV5bMMCK9M5fVmXOnOmu5c5wZj33N7CqdPamDHUgjjXPfQOxFhc
dRhctmOTrd65Zsapj98YMitz2njH0IUdhviuqMFjCpyneQ3ns0CQU6awCb1dDYW9NcbmMh8FfXaz
dP+EhTu3EXHqVW9suVhbkrcoeCGObO8LK/ZGtVlRly9u7ZNgPCccd+Ihtsgv3XAMtQIP+dsIaiVD
yZqs64U1e7BFe4kmaKA8AZka3ebeL0XjXiUTQ330tb879eOPZ/eHxWFe1ixgjsXuS8xfBaZau1xO
0dXXH37CBrYAL1AEOQAsfbaP/PWRjfq1k82NaMPrOQzev/6KE5d0C/DCvulqghqdT9UyBnn1oLHl
DQOOO8r6stbtmSWDU8d0/PM/jmkOB7pKqG3vKSs+IUdZJw0a318/wqlT2pixIL0fqhzrR8drSsiR
72AC0JY/Bes5PNSpU9qYsvF90DX3FOxTVpUPNCj89070dFfqqTpHmH3qMTa2TLu5rKGgDiL+aH4G
B7xFV/34FEdNzq8P6tRL2NgzK3i3ihEyMqKqVyB+lvhbXsnoMoquYAvsKvoOhH4yhzMqu7u5iT7D
tbnslm5BXcD797KEXNaeRuaHiWBlokCTPl7A8ff12Zx4w1tUF+tKE8UK4Ua69o73/mHW7NZO4owl
nzj6LaRrXTtvMuDp2Pd5PGN1AfW1nOLyTKVxwlHz40P9YV1qamw9F+DRxKkcxry9ow7VdR03d0cv
PQ19e+aUTtxRfny8P75ozMtxjhzMWPnem2wM/1VHmCthCQ+SUxCo2339Mk6d1saiR0mjcYCK9b4I
g4+6zT+98rIuSsA3lgyu/YnRIURQJuCdYKwpk8gvzmEbT72IjQ0Pfl3o+aiG08XFj3jRj/P6qmNx
P8pyPILZz1Rnp17DxpA55NyLBat+e13Vh6WK/g6wlDTI/HOoz03ETjzJFtSlOBJqenwS5EN3KCL2
IDb7PFIhtzXPyktzpC2wq67EPE0R6MDmnudp10GkXFRcgXkqyC+7TFtg1wKyLlNwyB+1zK07OarP
OtL5/uubesJtbHFdVAIzCcUviLs10YOexSd15T6O7evXH3/CELaEYDOZhlwEcBsYoOfJqIB7W7yz
QPhT73hjzeDE9enqVXjHFfkRFvZ4Wzk4VBPemccYja6vH+LUGW2suUVSFEfgzNqXefUNzI3AGiCF
ETn5+Prz/eA/A/9/KUq2GK9OFzULLXQIEuSS0e/ar7kGj8Ys5r0tXfXESe29CFJHPQT4RnSUuXFg
r56HYfnpj4S8DVFH8d+CY++DBsuE3TsBLgVgJeNmwFS4qvesBxpQtpCMs0zkdTqH7fgPaWJ/wsan
x95dY81dAdqCJplz7NfJtuM33STBzYN9k3hnfFQBneb2ilWQ6tMTWPvSCBCP70HVhk9cBCTpvSXW
GA+P452JNflOaWGujhPXa8jKs+6g43B+6+OWPoiOtZ8NntjLICaVzwnA52XwrKgI5B7xUgYZC9XU
/bZxM6q/BW3Q6lZQ/3KYipVFlVk9RBaKpaA13Sk+jYceHCQva9C0rzXFjiz4tsAD0DTL7VgI/y+u
m+HVkErvFUSRg6QbmjIlUBDBtEpNFuKekRnaxLYtNmrm1oH2UE0+QII0QtuItA4tU5YP5fexGsdv
itYgKWezFimvwLOS6GJdi8T6sacSQSeZ6YVPD2AJUCuI3CqQ3vGasvVR9Azn60Ftck51qJdXBUqB
37kWoOzUrTQdcKElJMgsvOM7ZK8xH5L1zH+JJl5vuceo/AkR717f05xVt6hap3CnZhxtqgYW3IAo
K7gpSE4zsLGy78R3tNuDNMu+ugCaDlnVrP1wU5O1ui6CHpClWKtbQ1s2Znwo5ikBwy6AmKq2ud4p
zDGqF/x/0kv4zGt5y0NbXnnl5PqEAC70DokFTDYcQ/BGDbrULPU914TvfdApmgDpNeBcOVbTOlbX
LonnuIDxqL77JivU9ok1Yq0T4UcQIfBaChl5f2nvjRvFofBtpJJhmaGjYbswfq5Lg4yJ6AFvqWGK
lamWvnQvhTPzixvxw1wXFesVxTF298Kg3kvpUoAFEEyZI5btI2x47kjh1KcBk8y1jqh8dAKke/uq
xz9pW0zgxxkZia4I9dYgwal2mS3NSDMyLIN/3UyWTju9svK3B+EZlVDb4kcCHOv/IkyyNwXT7BMQ
jgc3FY/L5WoRlJJv2gZBsBtx+fiOTFSza7EORbBDN3h+LHjlMHAMRPUBWGRUXsWjY9/B4LNc2bBX
n1h+5O0LRYn2ArjfbBNbVSP5bcC5azMOPlYsGK4eludEgH/tQJOQirbr76yP21WvzLvPI9/87awZ
f66yr+7KvBeHmQf4/b2iwYEOOKCkLwfzDEeXh7cxw9pMsrZDczMENfsU3VE+tmfi1jUCm0xNa2Sq
ugETxrKvnpSa+F+D5oW68YvJP4yqHsds7oYqSCczoxCWrkIg1uvi1iS2sfjHW7tqzNgMkojnivR4
OwH+0i20qegDnAEgRJRO12QRzTVbjd2jLxRkUuS5PMxgmU5of4RRF/5Uf6vtHCaF0LJNWD4O/KY1
tvKfin7o9ZqoFm6gyNA57YuHlmFx8VZ1ZvynLqmHCwTWvDyrQQajkmBQ06OvB1dgj1K79RqswxaA
nTme+4NyNXZDZcf1TcEHnFZgwAOeGS2OysNlMbx0HeEuLcJmeFfhEL3IUug3LBBEzV+t0Lj7AD0o
cQCtSne1mFUUZZo7v1tTII3K+2DW6yGnpVOQFqPQUkodJMT/ttgY/otiWe1p7Lz4qYZhv4g8xClq
73j95nLS/0gDF0tIkKu9VOBzTCTu0iuH/s9fo3XlYYGbvJKQCc8wVQ3U+1jQoDwcl8HDrI6oJ+8l
/NrrGhzvTCv7Jkjy2ZXrdQ+8yXJgZX8E+2hoYmWWc9plOQjhOkgzEFRH3tiQ5W9dzMHj7KAFtKdN
7KKDmsT0IFQ4v6IHBqJACKcNj0EueQFy6KqcEhGKxmWG4HKQ0PfitKaafuOIRVNSDNT2SQPJk7sY
2MFrvprh50iKeo8K0/RZHCpLEzmz6qMBLrbdzS0NuhSdDM97K+LSjo/B4DciMWiLkZTUfX+H5a8h
zsB8Ocz3UtnwHpgy8eawbf9jRNw7RNCzShmPWpuwdqmeZvD33TPO7IsXToCmamCWXzVIIQ98Lrof
vOz5M0LXnFHnexDGWdXyKpcyLBIe1WTKtBcE7GphkC9+mBU2MMpEjCVZXymWcnkHZySPX6VAZPKb
cQ/RM3IL5SmpZIgf4kTwiMrcq8HObrwXyitJrq0XzYMGNKHpqr2AfG0L7rkAkRAUcX5+zxUo6OqK
ULIbS0/AlxbRdK/9AJ0QOi3GXrVxX5k9Onj5h1Vh1YxX2Bd3xQ82MVD+VzVma9ejmNropY1a1ida
YVhOJCbnCc3DDlYDYOtbwzr6ADRe9QSxL/Y2zjiHXVPk/vKXC2N6O/ezq9K4i9pxBmtwN9Q/FG6P
/9b5Ar8KaFb+N9p+/d+ehGUTqD19CupMlQSYlO2QukA5TiG5usWWZo9XRqc8Y9SbHqAr6KLEkLL2
H8A86ce3oJoLKfiKNNRkpZq8F1eOYXfba8dBceAV34E1H8NdC9GkTx675nucl12cWKoLl0ao0hzQ
O5zeCm/xfkByG+ZY8zHsb0Xb48dzOpm7oSPjZ6tqR9OQtKVOkUqtJJUE7rDiYf1ojNdBL91zFDxx
gg3wwQhrfopzn2UKQuXgZV4XBCNuQh1mkln+y01m/BZZ3DnM8oFum2dVXnuIbdezYfYXyNuQkMwS
HASlrMmQtmBvyHhbj3GWRzHft3FXkaQM5NCAmhEk1liXQPSM4xyhWsUkuAbXUv2N+X0DEFExcoiP
olTxaKJqBQJSCSeCFFLa+5rHwQsoqs0/TsFZBIvxlj0fFm5vVwfRMFcgECVzoKxK1ggSTVBMofwn
iL+79pZNFd7bPAoHwJ5bZIStEFpxwlPow3U5cBwEESxZxgKnDheim3u4JMi/J1hXJyTzCi8GjXtc
wZHfW0A0hiyILF6pH+V6eZhirqrdgJ+4ZitpuPhW+UV3My/99AyI7EqyFXMBe+Axt+96nVibGDhw
SPJCqXqnw8nXaRy3ZWomrPf7jSd/hnqtH1ZWVHcY7xTpXHMAPUviMZeooLRFyjuw51w54YRJMHEe
ymRC8yxPNU5VJ5VdApo1opHVrqdxR6+biInrZVjcj6hq3YcJS59nqhy7TCE4sjyRpeqrrMubbo+T
w4pAbOLllsNDeilfHFLwDv3LR5oX8JMaGafejRV2rNmkOIJbvtzSMXA/ZNxUny3g5k/Wzs0NBDnI
3YId4JsOBIV5Cida3ou+qp5ibw7sLiZrF2QTMs+nWVY5ljgqCwc+hbNb0iZw5qcqeJynMUi4qnQa
lzxPGxrAaZKe4TCiqmzrpOg89QO6lMY7EGAxWSLqSb0NuZ+/8FLq5wjedoQ8zIoWHEENs6ayZWrK
nC/KHUSf2za1UshfoAAZf4B6rfoliGkfOjkihKqOwLHYCni6/eBo9YFkfP3VYcMuSgvfQ6I4IpDf
YLcvxC8hHkjaOTleJOH1dfcoFjD0JVPY5c9U58VTiXXlCaswFqEAUgqiSVlwbAIXqH3Cq8ZFIKgA
vzkmeQ2SzJ/dUvJfrOnnt1CCKkx33vKLsjD+rAvB9zwwxb4TOXLjfDVv8+h44kUOVLeziH8UeaSf
JaoTEATH86tVAKPjmgiVDu3IScq8FWeNT0OC7uIBFqLr5b2oQEBqmmn5CwVNMKI+0ygpaubJD3D1
+b/oxJf4igfIgFPZlQWyGttiMDiSARuBrKTl7/zIambawV2XeiZIRFugoaWbphsVmnnPORs+xGLC
97FFGajt7N0y1G5XflfWDyJU5TcFGIvLetFNaYHE9ttMMR0fOeDbrpnUNRAWAvCWIbyPCmA5Ugc8
+o2tDZCaBltZRQ/eZcJmmRVLs0KEtoVwXg/NxSWDMrD/nqP9kaBymO/zma5F2gdo0xoMXV7b1Z+u
BYXDOw7FMi4G/HUbEJBeoqlBHxzWHl0iQCr8xMYaXmYm7XqQM6XzbmysfRBYFSn36B9gHkviqE3H
IO6fdRfB6MN2re+JGHHoRlXkSjfd8i7rkl93cR9m2JJnL6sXT/edHsxdR013g6xFp8VUrc+9KEGB
unT6p98TeZAjxWnLiHbXhWQm68Zm/CDH3Ej6qKoUJ9ELaxv9m7uhjlOQH3bXoT/xG9OZ5qaHuOcH
xTu9nzux3mJ0KR9HzsrdYOGGGgPwh2obcJfhEBJSqPEHRda0JMXY2gWxTq7VjhFX/cDUnJZZD8VJ
mpU2L1IDANINdG2aezSccN1GR2IvqRv4BxOiqAVL1PIeSxBWYmmrwvkt+uigAzv6aN5B67vWJT/4
ZK6ipGkbmGPBCfg54/xJdVIkaETXe2AmxLWDBi2EqzRofhVXKPElFYKjrAJ/6JUb6PS9i7rxE8B/
ixRc1XKnW9wx5hB2MkGi9l5iHPbUCf6TGgWV4qiS6mo0pkYZvUTBI6wTFICUomap29o+Kz5Ud4jI
wR134XQ9wHy+TUzBPaMhnwdZ0YZAFbEYmI4+qb0wsBniAxaADyiXiJc4gZ1EklQ5KYJXnTuvgy5F
SYqrxu9483NgviwOyvOsBgtLO0fRNcpfVBsc0l9LJhZFvmv0OK+thDROwkNa/kWJbRDS1sl/GXxJ
lgTI2TtH+ti+FarDTUWeBZn2EVoq4hvBOqeHYrlDLGSmHuY6QSuDwUWssvqol2Cp/hlnX9usIwb1
3bEYKhM6Yin3CtuJwt5gbxPGFpN+YVmZY8cEnTKBF9U1YCW/kcZHrYK1Wl/+LVuqw8MY1TlPRc+j
/ipYm9JknhmD5kZpJa+A2EbMzdu6gIbg1B6zyRC5trVkzL9pZKIoS6tG6eKb5w95AXLqWWJ5ETS9
U74DQ6PGHR1QeCQun4vgPfTgAsCPg9iIchRwBRNJHJN0ecmfajog9YLrHcMbLDb7Fi46COdMhx59
ZkZH/Bckb1E2Y6PZIueiBnXR7Vo0nnpCdhFHHAHUN2/TpKG+ofkS2RvKaeRfW4MVn0ToZjQZxH9n
755DTBP9KshfxIeekj66moGFj25YsfbiDRpJR1+ZKwqgEhgsIBRcIbRDlhgnIBdkxHuJW1GBGT2a
cXZ+jdITfGFztHNtrJsPXUjT3sein19Ic0zOIUfe0sPR0XVXNh9mby88p1U2O+2+FWuAtJ9Txs2O
r9BewWcFVXFgyFl6jJhF7GVNjOudBE1evbgBKc4PWmEH+Knuw+YXjUuYg0HenoMpcSzzfc2HiCDN
gPt8qFkNIvLFb2a0SwdO73XUVtMHzKnOd7UlvLyCnSENdrYBaKSI+aQPzWz4k2unVSbINoZ3CaZN
ZCykPtYbhWnkzuMDWMUSMB0O0B+EAKdaZOLCmV4xjD5sVtd6mn/6eCtTSgHP/03XvPZ/BVg1ZLes
DnLgTGVAMcjyrtcJJd61nRkm6q5HhcqFnxNoDuqaJo1lHpL+QRwMFXOGPHMhn2M9RGanagG3ISfL
q7QEoeCSDD26ACAwGUSD1XSsckEVCTpMKZ+O0nZj2b6zwaI/JUI4ZjH2s3lxBRGvMm5FWqDAPhBZ
kKvCaH6tyxkLHfWo0CmSkvfTrpqAWvOlV+W7cmnUp4W6DJC/xbKI+KZbIX01NlioQ5UBCxRgAEbC
Nzqd2onEd2HcwvKO9ya/lgPwV7BFPfi7eYU3RHBc0XSgoDx+Vb1ZP2dC1XvEwEcM8Ox4FxDAtQZR
+M8lgdTjzdgs9mFUUfgg+dhPqZv8RWWkiOtDhKw0SEQQBilrENtA/C3REtLhoNMqglJ6XkIltYD8
Ud2XtyNS7+ogfAIvahf0DVGn1Pc61ksMLu92LHY2RFJq4bULEMTL/Am1bvgAwKS4VpH5DbeBasAX
nkH11ds+xYqkj2qMezLrScRlUqMHi77jCMunbAnvC1KixeB3YkcWsvwkU1j+kgv6qdgb5Hcr5KHz
fRlJkto1RCVZVx1kUSgxv/O1J3f+0njrVYBe9W/RCpROAHbfVdXk9jGLIOTZj6yCFdCQVQnxUMze
Mjfmh2KkKuV+GaD3CBIPEZv1iUFbp8/kJNFrsZXov5N6YLuuyjm0jkB29pYPaFqiYxqFb8zCszox
EQwT6XRjvAatXkG68XZwaACIrppAtnDMQIDHt/sFXY0rBPH2YejKGIqB0+Dd2lwB0bFEFWo0BX/w
2rR4xzG6mzt4o+lZwpXzQz5gCQpkS+PxJBGUvTbCCs0AVV4r0H1K5lUF3cHVefxJ5Ro/ib6pXtjM
UNJydB/7vi6/y5X7P8e2QYGPdj7qZMQ/d4N+BcbzyvVoeHRhh5ocixvz3p9sBMZwYAIlG5AnoB55
b3mzNsgVpPESJBrzI2xcPXqmbV8LbG89zmyRObaFAjX/5SsV0zRAtvI2QIfinrJIfggMLFM+VwRa
j5ZggCCZxNosVL/ToKbVmthjf10XIPdLxyGA+x0DjyUMsiXJggnkcxQ63WC/sA5bxDKFTDsYDBjI
Rqs9uYN0MO50F/tFlfhVSX9iYSf/GEXUK2wZYYiWgKHL7Zie80MUmrrOmnX0RTJRtL532pWkTiYM
YVp0vWwIykJ0MdN6XDXNVtAMml0Y6dLd1UvZe2mP2UCfkdbzqz2GKMs3TnQENZXJzfpVw7a9686B
sQJdJBK/z6Ge6vdC9rH+UXiNt9d+26NxVun6wVaKP3lANWRzVaDuHwI3PIKTRaReH5rja9L691Iw
XNWRul3uispkeYwaApRfej+Oa3NcYfPFGx1mPqcj2mFoMo9xwFG/t/kzfKUBI9GyjmQnB2rclUQ+
tyKM9xP8bbCikta7lroofA2tr7prBPn/4examuvkleAvooqXENrC4fjtOE4cJ95QsZPwfiMk+PW3
yd04+iyoYpNKeSF0RjMjadTTnfGresy6eq1OyxhJY3Kfxrro57MB8nI/zO0Wc8UDDyoxoExEbq+Z
63xKLBRshhg9V7yjfhX1foKYaEb8A8o6iDtUPe7fiKS1fASVoO46Wfol/zOUC+jYWl/gJozCnDX8
9Pk4/DRZwm9mJ+9+DHaLzbZqZ9yXSZvzZy7JgBvPyH9V0pVvWRyX98OCIq6UODDiwG4W+AWGGTYL
CknSQlekMfvM/JSaxujcoiyZ3XeNvWYhAyImSY0NyzLxv6Kphod+FvBEankvsW9hr89Fxn6lwNeB
Bc3J70S+Hikct3oyBpw7g27i/g38FhIcPjR4cWi15z91iXpDiFornmOw8zQvSPg413SEl1+NBFvO
Cbct4xE8fqjd9WLAWxNpOn47QBLVD2fOUWlpYoB+u8LAVacpGvORJ3n7WIs6/+64vX1vt5A5DcvB
sL6kSB7tV2gj1WMw4uDGL9N8pD/GZDRR0UdtIR+iuXTmz8CLo8hc+cS8WnXEv8UGsV7w+Lc8Cs6G
qOqSpjiNOHw4l3WFomPaCa9EmbAewdQgR8ccrxj0LjJy6paZ/oCgGvY1iHlCfzbL7anDOdrxYSHc
AE92OWY42KNrq79xE5uDEGjGU4QrBW5SRWbn4nKuHGwNLTJiwOu2wFQNd7kxWE/dEypTxhz0BJrg
4DLJ/4ArIvmGVlrQkWXFkAMhhcPXj97Ephqmrt3dJhS32Ms5rfLLyoUsJCpG5AoPQ259BerW6hPP
J6c6p0af5ZFBa3+6wIMIbkctKA73RCR1b7kKwKESKbdABewAvYp3hCZu/IvR6e9KWnY7L+q6J28F
22DDer5PAdAwa3vBNgDut9Y8RgPvqOwWPMuttS/TO5t8xlUEByerd39vP0NrJq5yWixFnQjTasnZ
IeYr5BZ+CzpYOwAfjdnd9QX/He4mKZwY9QY8I7l8voA83rPdlUlAsFHtvNFrECWqBlLR9RSZFCAJ
v+M/cX5BWXS6j0t+P6XeMfSZu/62d7+hs/kkhgaKLy6QYqjjkq+ldbAHCIiIfwfHowxI/dLRPY8m
v+3M+bzg1hpUVn4uwSqxvcAauISqeBQbI1A8TU8gN0oDz8V932+L0Eapgxn0YZn2uLl0jqRAlISd
9VBWAkzPnQt6QqYZTxM9OrgSwMMCyklBEMAVbfBAjg6jcUGX9baFPqZ1QX/Lv6tgssHEFQLCgeUy
dwEaZc8FavCrMmtFHBoU+XQ2gKbf/pjGTCqHBehDJkgJOGCqESgt4THZEfOPklNU07Y/oIkJlcbC
rSFii9xNzuiN+4NC1kkYw3eXg4B716V0v0GJa9zggSItmHMeYvmEi2kbTuNuN6LGX1Xyip5BoCaX
AzkDQvRS8WKVbMftgoMig3rgfqbZwZVQIntI63IAvS05V012KuLhmY7uTpPQOsQHwB5nNdy7pDGb
vMsmydxzFSMfVesZEYfBEa+oSE47Xqv7hoJPqohXlu2ExI23bh55Asf2bAFFGlvRaMdcSQnphg9u
2lSmAyY/HAIqVv1Ykb0AEdxYnH/Z/obOl5TInrMkzscWkZ0t4HEfTNzhvcrcETjXDa5E9kSILfDi
APVg5o1hw/r6OutRcz00dZW7ojIBjLEsSc5mkl3GEjc/We+qU2iWVyWtgJEHFH8d7xyjlBg0DJ0w
gzF+b2Nv2YFjaoyjslaYaEikw+h65xkEvEEhpiJ06vxp2zaaLKSSVqBq2UvTx/Qb20IVycUtGSBP
NrtBO6bGzvlC9wtW270Ls6Et/LJugD/IhvhnF+NhiZTmMdYE9D8rgxt5DdpjoHkhAvrEp3V1ZbfX
LadbXTV4eVe5poeOp7X/ooghbIKi5wRiar6nVKdbACV2ZzZQO2n6/0/fR2ZbkeEZb27btNkjLdX9
CiV2xVC57VxhH1g5+gOPwUaz4EtolHinOuZHSgQPVktJbjRkBTA8TLM89X3xywVaFXeePV02zY6j
kljEA7UGyIVAwmYAq2hthz6Nv8XoXZmWry0y+U7C1nirKoZUuL6fZ2ivPcfuZPwmBavf7Dopd6D6
mrVQGS2GdEoBX1sNxWY8N9e3a9NZTaaH7XXQTX51s3ehZuOe3s9mhy2fgdu+M7El4x3i9djg6296
N3gMHvgE738rcJ6VYYHHuZO1bvrHRlcDuUp46eUY3Rzk56RFDwPtoSy6PbjO7EogZ2xM0ZM6OOcO
ALMAxb4x7HBHkB3+s/0FnXfa/xpHTPliJuVMzr0nbhYHdVrswyZjIUUrUmkcvMBaSiw7XpMI6Cui
cbECAhDviF2A6sfe6DozKWGc9S0BLHpmf5PpCjivqPU8QvBhZxk07qlSWGQlBa+qt/hnlHO+o42k
xCsi3eOB0KRSlcJixntAmmQWBq+r2znrbr31JNSiMleZn7cXWWMfVQopqxI2+8BCn/HIUZ5wORNB
ETssxJvq3l1ZZyIlgt3J5BTvMugtL/DIOvfQFU3dfkfKSWciJYLxtJSjLz4HLtLx8ShkopktvWyy
+mH/Cqi5palkFkAw4IEf/E5omk6Mh9hvb02jfkgd91fL6pOZ5Cip7/Ge6WylRDUyG95Jhh47TGJl
6SVeiIfz4h2jd3RMJaKTca7BGk99XDzmFU0M3cwaDwnnbVfSzV0J5HzMDatzJeZu9cUUtR2jEU3N
HdUOTTYylUC2B6CeeO2jraOq/DPN+BdH8qe2dyJUv19Kh+7sN3/zzn+vUIC7/pv2MntVnyYGPjRB
xmYoZmiQVee2s37//2PtrXDEyV/yTw4Ccal+HLGerbJfVHmHgn9JfGyjA7vmE0Ad1lw0O5v0x2tj
qzpJmRe3i8hTNLoz4DDwrktPLWheT8fmrkS4P6MgawyI8MwcX4UBwI7lHyxV2UyJ8DjPSZsSzznn
3QSJV5+XoU/cxyR1HOx44pDz2ioBBqlbr1nckYIjrn7yOqRBAAeXnZ1UZ30lqv3EHAUzCCph5kjw
wIv7wiSOdejZTAlqbxnzZRwSD4IW9GuGxslwEUDCHVtZJaYbQfBkFnP3jCdlN8jQFXM4d9tMCekc
ddNqEc7aqYXekKyvLsauzoASsq8pHr53duiPdwhbpb/AexZFx0q8Cq87z916ql5rCb0pTpDTfj5k
JpUBwwTGIWa8ApIPCM8IB0px4RS7v0DjPv6aEt+dUnOnmsDYvwywUz0+SGeRt3bf5Ds7qG50JXjj
sfMByOUYvbOcZxsS1zeTAWDPMcso0WvOpkyaqcHoPm/GK7ytZydOYvPb9vAf7wq2ynrh5sJYgAdB
UXNZFS4laU4zgVpU3TWvzB1EYNnt3tVZZygligWgCoDAuvgW1PmcU534LMLd9uv2L9G5qRLGZZmN
6YD3a+yepf+bAkcaysJBS4L34hnOzib68VHGVkWPRjOB7IpnrB+ZiiL6q78raXwPdGqCbpKxCW28
3LllcWxT85UIB2itKfG9Fkcn4CDDbF4AeRzKYyoBtsqEIcGCXYz12AH2DM5tNzDGoUeLi0zbp+1F
0Sz5f8gwpg5sqr4He4027oaAKaCtpV52ioR/WfQ+OGpQJbDjBFxsZb+ueUYgJ9LxsBL+ebDcG5pW
DwwnzWm+81vvBr2Fh2pvQMD+m0tsK2H1bALoDXQPCCizHE1dDtlT09b4l8qOEU89Llx+jdETG6hQ
y3hFwJygjXNjpdBa44l9AbTc92OLsy7au7SY0WaiRl70v8yKy4Ck2KU6IGSOJS6qRLvboQOonKb+
Vw1hlnCymle8rzqnY1NXgh3wwLQaCr/7NUziO9Tz/CBnAAtuD76m1o+8StmzURoDWN2xjLdshDxc
zivjhtIivkxbm+0dkteJfvQNJbDLfu6MzvQTNIUJ649BOxKsDJQdWcszq96qnaMgPbsjdArGECpY
z+A+lsjGzSH+V1slz5jygokZHV5/1u0lBAAWYLG8yHaOPZptReXPaCS6iUxiZ2/oiD6VqKjAFe7x
ZPN15YfY/xG6zyjxX3DBmAOA5R+eDVezwb+Yhn+XzfxyzcIL5NB3PEKTxlQ2DY49C29C/fwqzTkB
DIfh7NN7x/gkbZVNo2zcJZvHwn0blvhseW6ESgJ6jArovRK2p3um+wlKsLfm7GWgXiGvpYk+EtHX
byBbyHfCUZO2PCXWGygcDozbxuvc4nxOuBUaU/XISJMGwJ8AnZlO4eC6e4U13W9Roj+RXZ9WVWK+
xQXaiwzxk1DURLaDXze2EvxQcyq9An16b94o7kUrh3AEiH4nLHSDK1Fv+q5vZ6SZ30ynNU/eOmtv
Kfpjo6sUGlnXWQZEVJy3NK1QA1wbJcBtsZOxNFNXiTPqXM7zNGPqCyrI9IQ+G8ZA+FYP2SG4hq3S
ZnDPMyioo803f7acK8DeQVaHvpxju5HKmwFWKychzKj++ClrcUADdJdaBzdSlTWjyplMZrc338DI
MP4sPau9H1LPv9/2SF1BhaxL8m6fllPqQnciLv4wf7xzbXYHvqPp9BdKjJbTLJja+I7I/o53SRfI
lLx00zESeJsoge3NtQspQd97TYYMzU85kBsZB53F9i/T+ZQSxy5UedCMPrmvRpO7odnVU4ju1Z3D
oW5wJZDRobH4c9O6r3i9n0DwJg30ymU79wDd4Eog2+AJ7CBnkvyZC4D0g2ou7WenHNOLQ4ZRYWMj
M+c5Xnr220AvWTBJYqFdJns7NviaxN+5k5N6rEbHrfeaopM/iME0Flad3BMZWat8HxxsVOTYki8+
W9s8X4eV8bP26W/Pgo787FQ/bA4k4dJ7V/GyoONFSPtYcKtgsrYBF8vk2fKtdUkBFFYCWtq+xw12
22Ca3U0FkkHl0mlc0/B+rzXFLKvDDgSUtRB3OYQwy7G9Rm/KTpbVHGhUWFnnt5zkgxjfmiJ96dEt
XNZjZLbuI0NBeO725JY0J1wVWUZ7J1mEqMY3Bgq16x7dUhfJ4gGnY0xAcWxbTfcNJbgNYqIgRYVE
NacOer62Mr/Y87HNwlWC2+Mp1IN4KyMLnDEJCCaaY8gEcKf/Gx2GRwWZwfMWWcUnqz+P+U6hRZMx
VPSYXTqWlfgYtycxCNnK8adAO/rOzq+pfajIsVnYDDiHWaJl6HKGztiUBX3/rRHHMoYqe8SrrJe2
1cmIJ+2VXNrXpKM7xbO/qJgP8oUKGqt8a54y15QR+hxvRcSC8TRE/WkOmwDyv6c2uvdO6enrmxtY
IeSZTzKCJlIggm97lX2d7Vb/fZcO+3lemI0266hobhKrDTj9lnpfM753oNTEgYoo61N/sVkM4/VN
86nk9bVhoue0Tp+3w0w3fWWHLqEZjnfmXkaMo/RbxukV9qF7kJCelrriO/6lc14lloGsx6ZvYpGk
WZdBDgKioM+O4ZhtR4nlDi/u6OFesLCJFYx0PHv2Hiu3zvZqMBv1wLyarzmo5SdwX5WfQWxmXwpv
dHbu0Rr7q1CytI+LMR1hmpy81ek9ehLRhRa49bGtTQWTMVYkNEOzcUTljLaBRP625yQ+bfuOxjwq
jqzm3B+GCr5jQdvBQ2upg2+QjkXbw2u8RkWS2Vw23EswvNF9baZn137aHvevDMgHOcNef8+7kHVz
sMvMFCElvtVfzci6AZVH+eyC4+ZU3tVhsrPv6+a//v3dZ4ypnt0BssURzYGT5fWZTXum0Vleidqp
Lxpvwat4JKun3iyDtHnt/W/b5tFNWwlWtwGVItpkZAQ1uemPD6BgHZK8Ft1OMtDNXYlXB0RLJmTR
ZASCXUBa/hAI48R5FxybvRKyhEC1rCRwmppeQQwyKMzH7YF11ygVLIa2vXFpfYyc4zT9Su4eZDhe
fCnOzYkfo7q3VaDYYOZWSSVMU/tQsWTNqWEHY1VFiUHEGsQ2c41gkudOXGWiDeYu3VlSjcuoekco
Mw2soevg+Xk2XryDBwdLCdReEB+MgcheKb1M50dm7GRFXeFf1TYawGXbNqCviBw6hhmvHgtLfp0G
As4K+80qOCjunS8W3p8HtDxu+48m0auKR7XrJOirxW9x8+fJAn9fEeWZh+7R1+3xdWtg/5ttFtwj
0etZItuk4NC56fOd8oHmSvE3HN5lsWaCIjfadGXkzdlvUZFHAab+0pjv3SIGfZS9A5zXTV+J27n1
CHElVsQebzN5XWbH9lcVHzazrgF7cSUj06WR3dKQU94H6Ff54me12FlbzeRVnBiz/HYWPa4T+cye
EqMr4VNdvRNcOmdVIWK1PcaooyDxgDAkGOMWKA/0gRngGnDbK8P1r0cKeiJJwy7dAzdqFt1cnfjd
ohtOnaHLHD+IJuWp8qygys9Z6gex90nQz9sOq9kHVBkka0pbaN4hIKQAG6g1XBHPR39ttXMz0K3J
+vd3P4H5VptXKO5GM9SnQGlzI01nJ33oZq7svp2YnQ5anjLyx1tXfPb6qzbe2Xw1WUJFiHkr60c5
YGgns6Nl7MOJ9OEIESpoM+x8QmcYZf9NwURFWgvu5NfYe/+gQ3p7PXXjKhEMiCRAxwKbQEIL0NnH
X2hZ7Bj846EtFRImwdJhEQfJAdwyIBSeQkdUO9GlG9r/101mV3g+p3CTtgQj0KMkO2lTN+4aWe/c
L6kHW4JEREQm6aKOyJMBCokjhrZUrSNexXVfocsisqAEzqbiVFp7qpofu5+lYr2kOw9iETB03aRn
kOcEzfDTNVPw0+69vXwcO5aK8+rcrLIdUKVGtfO7JS9F+dLSQ0Udiylh2U95bTXdanIjDoehO0lw
aGybXHP4s1SQVw1KLzc2kBA5xN7b+tti1ee29sKaIK9AaLy8Hvz2tHQ3gu1x1+s8SIlTyKb7lTFj
mYlRBuCXDKZxr4NMN7QSqrEF3j9QpsloAC9w/7mn0baZNOOqUC/hLin3F4wL9tqAgq8NNbtjIyth
WjaES3D/yagdLkt56xw7dlgqtIssLa1ATrhWb+5tfsq8x2PzXQPsXfgXHExRuEaJqANVzQRnP2+P
q7m7Asb578AC/mXnCQaer6t7fpHd/bY+k/DaeABT0Y6za5KAiumyuW8uLvQaI0++yHrVWOkCSm8k
JRfbP0LnJkqgOjmQEK7jichyQB40o6Eh3XsS+qvP+9+7veXb/9qnZAnwTQsoL+bQuwARwSk/N3fp
OQnir/OnW+fCCcM0+HLpGIH7eJM8H/tBSqiSnk+UUlisHK6oAFHjsYymwregY1p1rEBGI6CeRCq4
jv2DKUCFbq2l5HJ0YxEBj36SVJyot3e70viPCtrqEaqDW5gi8rvhzq/oc53HkZlJ9OiDM33b4ppt
REVuOR3IBTjQxxHa3cLOT+5Yy4Cd2yvqajxURWmBISitvQLb6kwcUOWaQxGJpDkmCGepKC2w++IF
xYGBGnafgEB+IV+2raKb9vr3d1mnEl0/gIkRi8rAckIvV8rM7ZE/vhBYKhqLL5nP2wYjy7G/XjnI
Ual4krgJokr3RhbwS25/52/J4IP4pUr8srJ1irKEbbzP7bm4Tl7o/RRcGE/OdXPOr/3H5uaSfN3+
ls5aStROBXXavsanuipqs0/2XnrT+aayu9Ypq8FZmqC8CJavHOTeefp9hBbQ9qw1o6vAKyjM0Lzw
MfpCHrPircsezer7saGVTXbxBt+0Sgw9oS246366Thry7OC8lQMxdIxZW4OtNjLcOppAsp7PPIQu
xaHrnqVCrEbLKSqQguAcz/176lSRM9GdmWv8RMVXQQRbtsCvi8iWIK4DDL8HSdm2xf9W9j5wd0+J
WJLLjICrUkT9d9AVvRSX46UR0oiFy/1DdVvdkvAzvfpVve587uPXdUsFWsnJzmtzve2Yd+J3/GCD
9PrBBMXWGRogr3/i+/quvTOu8jt6in8WO79Rsx2oCkY8MSocypFLGXJHkBcmC0rSQlp2vQTwSl5u
/7bVST+ypBLNLYvFKEvwx5b+U9LdgpLx1HSfY+spExegUtv5Mbr85CnBbbDGpMMMLeIkEyEh0A1g
8YW9gN8XIgjMtz+1CPiOTZ+dVN7Wfnxjx3641E1Y13bkFcsnORvR9i/WGFbFazWWyX0jxlRs/pQn
pwHUruZDlx3Cv1gqYCuW4CopaSeiyqwi5okzrso7S6WbuJIKxrzMOE8EDghZyU6d4ZygBf9ZtNdy
pZDeNo4mTaqALT7Q0ehjJPfE8G490JeD/Km6MfPkUL3SUjFbJOkpmt2RK30/NI0LkhyqV1oqWItA
S7cD/5yIQINvZ5dN8hPIWn5MuRs1k38PCE5m4uGoHEUEsr8w6dtPorHPst7TWtXEILH/HR7KFIMf
d+sGMoWWhdeLWzKDHmC4AXGYJ3YOxZqjCFECfVrsylry1fL5+GC3kLLo3Iu+ce5ACwxGR+t0zIGU
QG9BqkbB/oi3B3TV09tsOWf5TmhpfFOFZxVzMnBZSCR9n5RBhQewM507UO17RXlsz1LJvXAInM1p
wuyFfKHOndxjPtFNXQndFtrFzrCebaT7OINKsbvrjJ2I0g29Zot3h1endMeyXrfCYbg1nKsyfigP
VoZUBBZvyADxIMwaNBLMuB2Ova5bKtwqkxCmAnE/Hi0cN/DiN+odqx6qAKvSb0hnQGQkIplxIv2I
K8jB04yrxGgVp7WYJIZ256h0PpnlsQOYCqkSSZtbkKHGASypzpZvXS9+fbEdipqIVzFVyLKxa7AU
RRr7M4RqDHZp+D+oeAIX5LHdQkVXjQ0ExQ2Bw0NtNt/BMH2PTrA/HJoU2z9Ac4JU8VUuiddoxA+w
4zhMvRj4+T2YnMY2KraqKooYkPMWF7MG1O0GmrDGzg6yid+LvEMDiLf3DKXZtFWgFU/rvKpZgQ/l
9jkr5wvPe7JANsn33px0Rlrzwrv4b1wKknIPjumlwzfACCHl9nXb/JrMokKoYtOqqNFjT7UaCsnJ
IgnNDFyv0uLl0/YXdMZR9lVvMtwYYgoCTzaeGRlVyS8NAPNPHliEo1SiMXX7OzobKcFrz/lQdwUO
zpYdsuIa9F/b42o2bhVDJSwg5d0Ci2tXFyWKNBm0LYgAnTdY8WTyMOWv29/ReauyqY5FyzJIB4mI
VvM9gRZVAvpr4CUf0PN/mVXTzmc0ZlJBVa7Dqr6zOOogHXsB8hxSIL6/15ukG3y14Xs/7WyfDgTB
DDb3MCU8GJedPKfxUxVPFctMJhQ6glELLuXcOrHpRw8i5m3T66atbK9tSv3Yhrho1KRgFaNFgGLO
sZHXn/POIBMnQtjumt3qm4Ff9nInKWsuqyoPV1NBR6Zss3XcISiX2xSluBwgYw61ndKGONDnEpqC
279BE8C2EsBWPzrQusdvIFSEePEKquIrIzfuHvzmL2Tlg+vp33r1OyOVfQW1pnE1/7fXIfQfHueH
C3p3a57m4IsBNPjO79C5kHI4llBuQM8vPrMqKwzfhA2i9Pr7to10HqQEb1uSJnYyjF2YV4m8Tvdu
7ppxVWCVJR2HlAvGHfo3MCMHU79HU6YbWQlVNkBqzaEV7rBVDp+H+ABpjmViFU/loID7/0nP86el
vlr28KCaBVShVLNrTplJEZvQYYVCadA1V3Twd7xDZw8lUsc0zg0IS+FSTNPpoannLw4kInYOObqZ
rx995+FUCqdskMKiqn0ojMsifSzrx0Oep2Kn4BCQ5OkwdOveNuQx5gcX0f53ykbux3W8+Cg2D9mp
5nEEmP1pe8qa5KXCpnrOyxRCOWspPufn0TLcENpz0Cwh4Os8l4ltnhw8ID8UbQEqg5btSW3rVkEJ
Uis3SOHGWOLYqb404LJBm6Dnnmzp7iyzZgtXAVWGhJKrnzb4wNA74dwMP2I0z58sN12uxzkeTgnE
F6+2jajxVxVXFUNdBFyJDN/y74fxk3+sP8pSEVXm0EHigOOqifbDCyNvL6DlsuNSGvuryKnCgVCs
gbtEZLl/PBrNvAt4eSwBq4gpqAjEOCXDXaHh/aeTUv6qTGt53ba1buJK+ALbgJY0AseR5m1lPw/s
CQK2Ozu5bh2V3TUzpy6ebRwv+zT7QzlbgpEVO2UD3dhKDENMp26GHMUUGUNPJH0orcttg+gcXdlK
UTRIbX8tdYCpEZJToZu9keqmqb/XSRNtf0Jz6lA5tcqhLDIpMHdoSp5ccW3NP3J6xe1jTASgBvw3
vy09FBxzMNRHkGE6O7kITEeeunmvNeVj05sqZVZTdBnUn/DmUrpQdG0lRFvIzqp+7I1QePt35p4v
rQr6cVMk/V9F+sv20Aa4R0j08cKaKn5qLgaocUtksNG4I2CVK432lM0PDHxBRbXs5AGdbdYf9m43
lEaaclZCPtocaNS0WNJeLMfiyVRBVC3gBlBXxC9w28J9sMdBXIwjFXuPvTrjK+EqoaqFlbRwD3GX
EHTEF1MKLgni7Hi9zv5KxEK9h3LbQvm/a26m+OtileHQ3VX+NfgWT9uBpfuEErutt7QMNAIA3rSf
i/JC4jmcuas6gwGm4506tM5Kyk7remg3b4g5ASN73wwkrNILKNrv/ADN4CqSypqWvJjB5hFxP71b
yuKiKP0r4bc74fVx4jFVvqxceHbjJfBOlndnCbkkaGcGiORTUqeH9m5TRValdZvQycEqZ+Z1wRKw
iu11k+lss/6od6FFmFVAFQx9ij658YcXMr/4/tdtv9FErYquasqBmVW3+s14CTUYc/61Pa5uyuv3
3k25rYqx6j34Cs+vRv47x/vu9Hl7aN2UlWCFbqCMvRJ113w5N1C9a6PtcXUuokQpBG0skUpMeaE/
WX5bz69p/RsC4duj6wyiBCizQQNhV9iZFiFPrQBplE+DCvi+7eF1RlFi05CknHMPT6NzbHgPjjNS
cIZZ8m17dM3kVeyUm/ZQ414jf+rvEjwtp+w2bp6Pja1cWXtoRDVWi+V0a3EG1+IJYkYnf/SC7eE1
hlFxU8yQUHtdcVMWOmp8UOrsHJZ0JlFiEhQPrenWGJeW6RMI1KJqqm8bN9/Jtbppr599Fz92Cepy
b3VGy0tuKdgroKP585hF1k++G3pu8V4p2IKhcSy1SRwksj5vD60zihKaLeTcnL7NsJaJPHFrePWW
5YpJ99AzoqlCpRqocUA0GsVU2/0xWj8r9zeHbtP21P92Qv23XmVSJUBd0OOYyxgbv+YKhKXQFvmW
t74dlNS5gTqyGRQGucqG5kdNfchKi8W7tiwPMjNQcAD334OUTR5uT0W39kosg4mPdkziJb9te+hJ
TsFg7KFpNQukYqmMbMmnaV37HHJfttcBh9CAiJkeS3Iqi5VcvLp2ywkvmnb+ROfSD1hBfzSDtVe1
1JjGW48/73w39kDEOrk4JVDzFx0ziLHsVYp0llHiubONCvRL2GOh/RgsMdTN64DkD9srqtlaVEAV
WxLq1TaimTnsGhLFF9C4v8jS6bYU8Q6MQmcZJao7q0iNTow4IwgXh3v7mYz+sQ1XxVDhRjVnDXqW
Imu0Ti3zTgQvJNuG0Vld3XMdX0hgi0DV4VxLNHM53S2Xr9tj6yyiBPTsQkPH4OupyZ/uBlL9XFi8
c5rUDa1EKDpcYr+ysJnP3nlqvxTTn0NTVgFO4FUwpDNhXItd8OJ1Fnu6D5oJq9gmAuih4TsY2OzP
ffaJNztnXo1jqxxUrgS8zp+R8KlrGUHv4jogB+/F763yElp45ddtu2jcRMU2SVpP8Txj+qP9LS5u
7EUGbnfs/KHimixSE2aOCJx+AiyrIpFg1l28e8DWTX1dkXcZK/NEgTYOXr25U94HhVu9ZQXajIBv
Pzh/Zc9lPCm5s5ZUWHfntTVoadFRuhOe6xnsgz1RhTfRDsqmhYedyLHk2eJ4tPHtGALZA2iQquk8
8ezHlPt7emE6Z1IClkx0aGyJCjKUUCAeLUneyaATDR5fSCnPLOZHT+NECeACOoCOsAYRpWQIiM0u
BnDtjayMtv1VE24q3mnuoXQMLBrCwinP4MbE+2NyrO3ZVIFOoMFMh3Jd78W/q4dnu3janrPGUVUe
qi7JU4jXI8v73LieJXAV/pSEU1r/Ojb+uurvAkFWyzDYM+Js8jOoYdffPL8PaXMMQGSqiKfGHtnY
eDCLqJsIdxXoa1nn7ZnrVlMJ4d4DMWZvYOiC0yClBgR/98AsuqGV4B1RiSDTgBOt5c9B14sTxHKP
nSJV2BOUR8qkcnAWa4AMiMQ023h/Se2dM4EmVlXwE1TxhMsndDSJRNwKr7jwUwBkJus0QZ5i5xes
RdsPso+KgjJGsAYYMzyy9u8cOzkPzlufXvf0m4X+rFbcmHtbgKbh3FTRUCLzl94tZPI7TdP6BI2w
cEiSLBRtWge1TZfLvIBMdtvY4RRDnQwPHntEoBoHUIFSfVy5NjoyUBrsz179WB4sRqkoqdgb25J6
GNf18tC12ktZ26ftcNAkChUXBVqjtHFjOJbTXwp224s3y9+7henMsX7zXZLAs0npJQw4Fh8kPsGU
tV1QWMOX7YlrWglNFRaVl93SiQTbWc+NN7tx0KfCg4GPP0dPnkjMgVJroDDvhSPu9W4/5iHn3s7d
VRMwjhLpc4FHwxpiUhGJk0ufOg/Q4QS3QXFZLXSnJKEznnKYZrzL487DwnSVuChtMyB83rkd64ZW
tuaRmossUyTvzLn2UAByoKuzvSi6kZWdeJx8WxYzTunG8Dkevsd7dM0ae6uIqCJ3JweMijgyTsuT
EZsPdXkCHiL3h2PnLpVoanDLIY6hJhFly6VNHkx62e9B4jURpsKiaOtTt/az6o01zLtubHykE312
qibvYN5RqaZEV3AIasEdqZFe+HkeJjXbuYnqZq/EsEecwkkzRNAEfYSF3/tmHzCycyLVLevqRu8S
RBo3HSUNltXKn0Z2LcTXFID7WPw+5I0qKqpmdl6Za4dJ3NwMxgt1d6ats4kSmh0zjZ6tnXdZkwdD
0ocxlK3LvVqkzihKdJpWbHbdetNl3isznqA/FtRTGTrNz2NWUWI0MfmQzD2iX1h3Ll42anRQHRpZ
RUKRQRpz4WJkJMO2qxb0HvRutD22xuYqt1TaDzjTjrBKUQ6g/L2ss+c5PVYAUMFQU1KDW2rdSdr+
yq1uPevgnNcVfufeBFXljBqId+aAWurT3H1O95KKJtGq1FIVyOt5ksZjFBsLIGdj+t2FsOTOOmo8
UKWXYhXEkeCCuE85SR54EhJfseUtQZGQIgAbfL3zHd2aKrtobg8mFO0zHrGhvaRWewUKq6idzWM7
6N+Dwzvzg1/OM2VGxwjsC2DU9kJjOMY1bqrwKDy55+ADh4Vsg0KbIl4brQ81Iph/T7XvZl2krge5
rYRHsagCH9oBU0Z37K1xGhX7JIfCgUXg5/H/SPuS5jp1LtpfRBWdQJoC57hLYjuJYycT6iZxQIBo
JPpf/xb53sBX1zq84s1cHgidrd1IW0trDaWIuA01cku2aqf2mzZkOtypb0g7uCt2LNyx+mitOPmQ
07F5qNnycfFrJ3bz6alvHZI0E7hfm9G3o2Kx3UixVR1bcx0axcpZlG6I092yeO1d28/OS2v5zrF7
HB0dJdOazFPQDCeyyihkc1wNey8zDbGgg6OmSVqy67ez40S+V2q5Ljj6GMvBLZ8uQkglIZA7wfBh
eu+zIM7mMrmcmE1OpQVxOY4QV2jgVKxd11MN102Y2n0Waxrd/XcKZVnptCpFCh2cmyb96I0H/UQv
srMPDilO+1Muy5jzNk5DetAgWn1VxIea4FDDSWj67KBPEuGS5uWysd/1Eo/piChIHyF0qDWc1iWL
bP6pdq7ZcOjSBIPTf9tapYR2uZsDtGTzH0NYvpBMJJ6f79E0b9c6/+kAYPzt/28yG7Mq6UgLPojr
/lcqlvVKLK4fV2FITrRcvy6K7JF0vus2+JRWeQfHLRS4b/tTixI5hcNVg13U5SUwDb0tzZtfUVrd
6q0Ev8L10dVsy8jfe1f5btnFpLcvvhl5DTovb0rSn3j5ZV4/2MschSCRIDs7edPEtUC1qqaHyjuG
nwF1ji2m5vM85PnpsllMk9cCteJg9qkzPEFr5ybp+Wcnh2RPlpBDRxwYRwvYtg+ggLxRmuSgZss7
cm8FO0c/k120eA3B5zzgpeyIm6WQJS2gtdFgOf35sl0MTq8joUq44VQ2mLdSwRWgkVeelV311QyF
ozXx0Mu7/BnDj9ARUXLKRLFuL5Mc617ZGQgPDz3J8JgOhCrczHUgQ41NmgVwwdjZUVrP56pVv4/N
XAvVcq6wT/s7cydRxV1zSJET89biNBT23M7rOpxyewRotG+jbkzLnb2OaVW3ZXgTqlMx5CXN0ZAD
a/rcQX5rfshbGQ+4f8jnnXg1fUOLV4d3sz0XYjiN7UdKQZyfnfv6ak1l5Pt7CtGbMd5JyTrdlE87
j0mKWjWAjmXy6E2QKtzyT3sIXpNbalFb8UagMWH1p7ABuflcXa/UO3IIx/pqYSv8ZppUianT+Yna
dyL7VI9HtuAe0wFSZHUHV02w/Gx9XbxvrvN02dXfbYFjXK3AzqvinZuVCKX5Uzd87uhDnoEsXXWR
43+qxXM67EGbDeuq46Rw99UtnoJ/2uvN4j/78qXie4QoprG1gG2HADSxm3XE+oNVDmrg73Z3G7yZ
4h2H1Lml2ikvWJViVWV93zkvKXmQ4Xfl/SGDDd34nW28oVaFWvTmVotmVott/JjZV5YLtlJcp3SD
OHdyPrZR+w/hlJCt52doV4zdI01fqbrepV8wzV6rtFnP/cwZt5gN0ifor3wG6XaUkSmxW/b9sqOa
llgL2zylY7kKfKIH5U0mPrfLzbKLzTLNXwtcHDuJIoDTnjJ/wOX278bLv/gjO1vVHsTFMH0dF7Wq
Mey9Ejs/QFY/qmV4ob31WHt7nMyGxKzjoppqbXheIQAma7xe/PxM1G9Breu1B1R+EVeH1kAHR03S
GxvHx1dcV34MKyfup/ZcF87ny8MbMrNOOLV4ZTZSioMVcfLEp+NpgsDq5aENC6zjo9ouHIhlV8Op
dB5HhfZLhv09oPh4un6+/AXTAmsBXLDWsucR0SXH7jytC66JszjorZ3hDXlah0gNfRismYRtKjHf
QcEEz6ShgJBXcQ6E75CWUV8sUSir5PKvMS2FFtCFw0HuQbHDsknNYjqHzRli63t8M4aMGmixPA2W
EFZtlb+wl+gi3KVPcanYx6nsX1ri3YA7kSdtEO5UZVNsaMG95n7D6sHuT4TddxaAPejmVf0Z9PFx
yA4pKXtMB1ZRiJ8DKIMWmbQ7N4KsII9pCFqEQ8uho6v4NPKF0RV+CwFPHPYeJj4dW2kdYEWqchJL
gIkDoQQszJBk3iGNeNhkC8Y3O9JwcKDbKFsMndsnKPLe0GEPH2eINh1TxUVWNa5Cr0TK/s9QNc+O
gzbtNO68yDQNrwUzESnLQgKjqOYbVE2ScL1K/R/H1lLbQ9MubO0RrL6nYiARAdhjnve6JYao1dFU
6SZtX27NVC9cT409n/3mkB4F1lILWX8JuSW9rUIK65OXrh9L2e9sbQ25WYdKhahbrV3B2Ln7oeZX
LhC3221quHflb1hMHSs1L4RPXYsNf586Ign7dYg7Z1KxXAv7dHlNTZ/QdtEj65dFSfR2JHHBLBRU
UTVxBiwb37GRIYfp2Cl7RFS6aruWaB4nFjMSRp76nPuPVrqH4DQsgy7Zx5cum+wAaTJzsth12AsV
+e+hqDaMQrvzM0x22v7/JiMMeLMDMT0sdUtwZStkxPvrvFYHV0GLWuZRIdWAyMrXJimXIk7Xu243
B5vmrsXtFHpDJ224USf96yplDzYNbl13+HbZhQyxq6OpihS8blDs6E9iqOKWDcmAN5THhtZiFxqx
I6izsTVBA4LZT5ZtL1+7ZrbKHeSJoZzrMKqwS3GMKlGdnHmoQOd5NQ7eH9osZ3Ruy2SR7okHrN9Z
5PehVB7w7P/2IV8BYVER7KT7Jj917a8ydUGLDKFEXDoyXE7UQO23bgMthvLmsv0MkaFDqHrXKUK5
4BcE0w+RLvEqqzgNrvrm6fL4hqXXoVRtL9u+CF3+6pftcJdlC7lRTrd3NjakDh1NhZWZbbwmgd+m
PpTunDMwT+eszeIKEJug3DlcGnzA26LmTWS7OSmbLMDFZj154x1JwaHLqjlxl+YBYoIOLiVtSJLM
ZO8+2GSz7f9vvjfhXY5nN5sX+ME/7pifVWc/H1sOLdClq9zRlQ4SIZV3QZ/97Kl3iD4Fzqvtq/u5
B7P51k8nAIGV9ZKU1h79uOGEoBNO0UCOAVtI/dvu+bU9/KolXoMs/XXT1Ffz6oMzoUncaY/l3/Q1
bVNdlWEYKAsxQSQ7e949Lge8liPDZMC7nYJ6jtge+MTgWjrQKrNaXvMCn1rEXe7/maqHIPs2dF89
/9ELdtovBnfSsVaUhFVfDoH43fg5VC2HpTqtwv5z2aFMP2CLzDe+Skjd5wX1IRvrL7fuUEYtXSOQ
pAADaiPVkzjv91j3DKlKR11x0Q2zTdFkE036DxS9rft5UE7iEPRjVhIUOxnL9Bkt2r1iZD4I8bYX
fvKarM4NHp/eE1ecqzLd2SabPqEFeIU3w7hyWerfPQFXVSbLry0b/wBZe5buHhnK+1KnHtPRWNXs
24HXAKVPwdvc+r/xBA8qyHY00tcxI9E8QrQdN9M1OsVr631uhsc6u6dBGqFJeuVRJ5ms17qAyMVi
n2r5zZX05Hf5SZA+oa4XTcVzOPoRye1HLvb0WU2G0VIIc2VWuf2CvSbYdxUhH5b6KRgEmJLJn8v+
avqCtl8QXoUHUzMqBgRTqnPBcUWxeGF6M9V+ELOaBd+OfUfLIdRzyoWxFoE9u8lQ9VG21hYMXUGG
y56jyx8xRLYOAGuB5YPUKD7SghQ24V3+M+Xj3tvfzd/faQ3/BwE2BfVk5wsoKSb7jxd+9dv1c94f
kqT0mI4B6zub5t2K0ZuNlpPbk3Ob9WsTFZ4MksvWMf2AzQXepCZ/cEo7z+YRmC37amqrK5EW12OW
HjtH65CwVc21BwLT8aSgy+cs/W1ml7ENxd1js9dyhFMHaMxXMJAKGZ720cICxo/99tc+27GPoczp
NFmLVamhGMFe4MpzHjaxN6f3Q/+dFDdpmJ2JfR2Qvat206e0uM6asesFuG/xOMlKqFyuZFc/MG/8
OuCJ85J2v6ou/MBycj5mOy3IW9vxAYsGM2LplCfAl3ksXAaRMbxAufwBU+Bp0c1kuzpNAUKMdWDd
00ibgH3ug6nbk1YwZCkdObZajJA+zwDy8QHrbNzm3M/seh1x5Wl5xc3lH2GIDx0/Vubr2s0MHjaq
28a7o9aPZXi4PPTf49E7yUPHhbmOg6tCH2OvH6qEn3h083X+0H7N7rqr/Czi7Omz98m+d25PgDDF
f+zoyxd5VZ4htYM/y+Q6/XRdfdwkirxor8lsOCroWLLVXZ186P8SVNwOFcRYyR1kljq2vSbcKesG
r9AxZbOiPMsC/Oiuck4BRL4WNezEqmmttk++yWXKqauSCMzeRsu6G5cT43ksfH5weO1Y4LPRA0YR
e548+NFWf8DEN6vvl13BNHMt9O12duvJ7fFI2Q5vwffp1wwX6tlOpJtMrkV6QESz9NXCfw0LIJYu
L4doZNbO1E2Da1Ee0Da1uDtuCTLlfQS0Ze5ciyZX9l6YvFtiqQ4v62jaMspBKOCF9hI1G/NkWf46
Yneqo8tAJtDmOEni8UPMb2i8B8d6fzmpDirLrHVV1cjBn2ad+ThGTp2MfMcc758lqI4iawo5c5eq
/NekAuxH+XWQkkRhR+zS6nsD5v7a30Ggm37F9v834UQHyas8T0HGJLgLSl7Ls8o/Xd51Hugop900
aPqMFrUDXwK1dAFemybuyf/V7cz+fb+kunLh7OSWgsbMCjackMZVL+550/Kd0maasxavDY6GYYNe
00n5rohA02ZFUzBBorYsjn5CC1qHrpw1FL1MaQcgDHuG2HQ87LEAvF86KdOC1lqWtVYE3eQeRxlA
GurmuegeuHi8HFaG4XV8WZt1ae5LDA9CyGjGW1//oQmWyD6k1ulRHVg2AQiT9xbGr2t1NZdB3C17
dwUGt9GRZT0Hab2fwuy9i3bfJhc+7jikwWfoZqw34URcywIGHCOjURaBa5xmKl6t18sWN017++ib
wUcrVUVZ4Lq28tOo8d2zPf85NrIWnkUeYlfaw9aN236oBvcH7/faqu9veCnVCurYeG4J9soBrwnv
7G7BXRiETfxvI3gV5RnOMu+9jTJZRwtXm1BrFh1MP+INdOtk55F2yWXzmFxdC1PpLMzFM391YgLa
DxCeisahTfw6PLvCO/SGCf6uhWswuHNTb6tr9VCRCru4a45F6n9QZdbYi9bdIgnxOfh3hVjgmzhl
7ji9wTw6uizoCtC6KKkAGGkiaJVFdHnos8dW7T3XMZRDHVTGnJZz3uAHWMuDl57z/k6kv5HLvOBh
130MkasrF8qhWqUUMH+/PivcZmfh7zI9dgCnOrhMssCuVtBgQP0F0Gr/Ft0dtAR30oJp5lrwBhVe
G6bt/yIMk59tLILzctnzTWNr0SsmWxZug6BSZLxlU4WU0yT1egwqS3Umrgyq1x0v7eXkkvFH2nrX
6eTtOKVp5lrMVisJO+7jIm8a1shv1ghbkJig83TZMIZsE2rRWi8yD8ccwxOQFXgDi1WzM/L7xzOq
Y8gaSABT0AbgDWPphad6CdXdNKu4z6S6BV1YdubNXh00fWqLtzcFRUyrtzBoigH/g4vy5ZyVEGVu
IuA5IuI9HzKUjiYbgrAsmgyaOR1af0sgrsM629klm6avFdusw9THDb+x5TUungf2SvlT61whLxyb
/OZcbww0kcKbeoJV3mpKA56zJTsG9qG6gKHT9J4jcRA/OZLctOqhC4vzsUlrMTtlANXhZeB2UVsA
Guic+4OHBV2RMBUVK1iOHNkJNMfBrODSNErzgxVQB4xZYcGLxuPriUMdvGPOF0LV1WWbGEqUrj4o
Jo57rAYJeGjugPKN/PyOUohSimPZRgeGTSJ3HdxUYzXdOSL9K/VeR3FIgcSjOi4sHTM3myuYnfdh
rEYVozYdMosOC6uJBa7yDhEEQ4TeayEeR0Iw/KHOLdWhYfWaNnPJED5l97Dt+1CyYaWdPGlI8Do4
jPHK9toAyQuDb8cD7GhqROhlwxjSu64mmK6zYm6/XTzj7MTCAJIye/M2uKIuJZing8gteyup9Bmb
GRyb0uXwqUwHh00+Zs0zTHx1Xp36pRV3sMvRfKjjw1oxuv4ot4yLM1kYtMmuJxpyuQ4Pc/gUZJBC
+GsVHCa35PK/uefHXltRHSDWlH1nuQrOWBckXgfQDx7dDOhcWsrzhgZKCMBld69T2yUzC4/54X8R
YeWCB6NYTn99FDj1bTjLyx5uCB8dCDaHXHA2YeQRHm5brwp3cbsnAtPg2//f1M2K1N6yzlhNxKZd
4b7GeTm6Ude1A303LwIuvOVUZHJ6SmUGidLKqtfHZmR87+2ZIf51HcGhW2bImFsLOMqXl3oYb5qw
3SlFpqG1c+rqjcE4lgA6+GA3cGryhYOD6vKamobW9rw5kf3/UL4uhkZf77yftUxD6/vdrG9a2bmw
umpe+il/XHFFeXnWBmfRoV68rjN7LBA9OLx4/SuKhI9acXlsw7R1UBdoJMjEOcOpXaw3oZc91bU8
dGlEdTxXSSnkrqCEfhJLN2cRrdxh/BA6jSXidlisvaOjoVzowK4ldIiz1Ehb/XiHaJIb9q153W0S
mgykRWpWpQ70gZAGZrf7mxX3ty2mmW+ffJMEZl4soCDBuqLQVfMz9Z5HHMV2a5FpeG2bqzizwe2A
4VEuqjGNQC4bodXG0Dk55jtaoNaiHOrAR6Bu264cJNctqZNjQ2uBCoZdcGyksDoKRp1J8FbInexi
aJV4WpwGLAggiQvIPOXXuMxsXu2ij6xCRW563m1EGoq1jtXKe5cVwbBhtXBarJ0H2T+E9QMpgM8/
HzKQjtQqFEQhZ86B5/CG2YsdMK9fd7Xr7REmGpxHp8YCzrpxejopIKiqu6DqTl77p6bDl2DvZsKw
DjpEy+Vd2SD1/G17Ts3dWr/42Pkicv8/SqGrBW8vxbgEW8uzJv1NyuT92PJ4SNud06+hdavrCMpq
Gka69Ti66s9aNDRCCNfpgxR+3HbWJ5e0uCV9vrzghiKgY7SQ4MJqXrCzhCpRtCU57CzDvR6EabW1
SO48d4LeOwYfvDpCifH930hDfv96ee6GHOpq0Tx3PauF2MIBjCSJHwwySoEGO1bCXC2iaxYuQm3t
ve2OaKHk/6EHYbCLjprKfTHyuYdd2PBMiyyacGSFLFR0uMuhQ6ecsrfrcXvRAGT13wx9fOgtOb0p
L/VSlZT/7WqXLXozuHmq99Dnhvymawk6Vk2yIsSscSYexz9bdUFyw80ZPya0AwyhFrpg/fq/rRSc
vIWDo7F4tKpXnNXsQ6qT+IJWfh1auoHbomtgt978FKhy/SnXjuw9+zIkOB0zxa2yymwfNsIPyBGz
+ULxJHUrAoyH1yz/czm2DHlBp9Ka6kGMg1BoHzrfAUCIKtpu7NfHYktn0+pF2rkomcOvtq6bx7K2
5uem9qpDcGOqE2oNeQY0g4eHL+2Q0/nUhZYaz9TpwDR42TiGxKODoyp7YNQHcPYkt3tMvkQQCLi+
PLQhNfwHEoVJZnU1LCc8OX4ePPseGIGrgOfXMm+OnVZ0ZFSRu7K3IVF7GuYw9tLuSiDOLs/e4DU6
xGnOBF0B611ONdhZGRinSCuTcvKP7Qx1eFNbE0iS5c0Cjco5UbSOB+7tDG2auRa1rb1WDErzCtRx
423ZtgkU5x/d9ahhtE2zV/AxtcoZ75anvHvp+kKOX8TYB+zO5U3eJ5fNb/JL99+pebDLOZ3U0pyy
DtWEhnURZZb/+fLgJs/Uqm0nCl8KyBQB0kiyO1d1DDy75Fb0bfvkBns4MEMJ0BUGF2wX2ChrNAB6
J/K5jBZANas1dvEIu7V2fsr7dgp11NMse7/iCnfKU0fuFntNhnbvkajhAVWoo56srp7XYebLdkE1
XvcY3O+dKzpPAFA6N6XI4ibw1f1Evrm7AnWm36OV5H5IOesLoE23c8F252ajG3551d+PC+ia/Nul
XCDbLHfx1tMgve4sZ5/GgQ2N+KZolp3Qe7+i4VH4vz9BG4tn/lz3v9BIuk7z7gPQIZ/Q7JwiZyWv
wlmhxQatoGO/ZzPhm93L2Ll8lpWjcE7zr2UqE0HW81DQnd9iMpcW5yW1i7ntvf7EUmB/+IOwuzg4
2FUJmRbfPZB/oJqb1SmzndtViD9Bvx4iuPSA6NYMM2bjCvkAdcqt/APf1JDKWuw1U0xm0fbSqxym
ZhgweNGTJHPtqA6qp0q2Xy8v6vtJI9QhUUGwVo09wC68RKu2ecR+KPfqpFiOolxCHRXF16WZmTOq
U11aJ7gQQm3ZCTFD9OqoKCsHgtSrYJztOhW4sQer9HZ6ZaahtejNZbh4Yw/WFSnnL8q3P7J0J4W+
Xw1CnWzLBbUkTsAwOdoQWS4T3L2leOig9jj9TTPf/v8mTp2+c1UhYZSwJs8hKBVbCOfuGNw0dy1I
s6oo8dQYY6M7Bm/JpgZPW+tow9le9kfTB7Q4DSzWzGKbPHAz7XgXBA8du23VHgbCNLwWqms6kBYS
qgqS65AJ5VkMZMtk3c5k747cFE9auMpszQXZujScnC087oF8zwZcsnAXx6d0x0iGFdbRUVKUoePm
A7A5ffGp7IBllNVOA8U09FZp3jiPtFbVcImhlyaNCszYJnt9PkMm0yFRuTMEZJlbdSoB5urCM8Cd
uXg+5DY6FArbgjFnE+BuLbvFKTVBbw8pzFX9seKko6FIQVS/1MCLpV7/WTTBjT+V93m1xztjsroW
ssGEZhJymTpNuMvGPWA0ey/HDKMFbBhCZWWiG4pg4qd2jCxUELJC6qnY6zkbPF4HRK3rONSWg7lb
ubU1tl3njBvASAJvsXsrbwhbXaFw7JTrBg2OGNx+JMPVlnZwap/Jl2NG0oJ26uoGTJwYHkmnSvN4
cs6e7ScZUBeXP2BwfR0g5U1SWY4t4J6OOlPxpc2mq6w/Vql0iq02BG+6X+bIBkD8EKgxeHLvLZZh
f6kjoeyGTbbIMnVS1R+yPde2bgG4mtzfUOW9IXuQJZN1tlV/k3MAuSDKWta/XxFLEwloz+x2Ywyh
pRNsTaz3O+pTCf1sP5lcEJtzP7m8qqahtaj1uVjqwg7lqfWLa2tazj3bg7mZTKKFrU0sL0VSUCcy
97fCzu6BpYshvff92My1KttxaHeWKcORHeZegvKO0GUnlkwz1yqsrMuxUR1mHja8unaZwAtlNqtE
4ZXMoS5MqCOjRvh6RfpU/cV0TW72sa2ONXhCHRRFFp/PoghwvWVXYJ3yyh9NXuzUKIO76Jiohadq
rYknT+Oo2kiJgMVly441eEIdF6WCJVuh++J/p01bgK8epxCy7h39TFPXItQCq4mTt6P/vWIVoLqe
wMM7uffa2jT45klvwl/RIajGfPC/Fyrv8LRverFz8euQo+ugqFJaWcurzv8epoxGypuDyF2rMT42
uhalZSvzADcp1g+L1OC45zjXtG03nC+PbogkHRfVNG0P6RFh/aC1E0QDn9d4bjo8o5jLvbpkMr0W
rMHaQWzZDZZfABd11wEezX1VIus/X/4BptG1ssry0OGqnvzvlg1BDCqHF9eu9k4ihsF1bJTISrwU
kv3yc8NhRTVRU1SrbC//mkbXtsG8hJAEIFH5j2mQkDpemMMACWrWbqdmGzY0OkgqBbK49DMmftUb
WGfEy0e2hB/6TJXx7OxxbhgcSMdLeXM1spmU7Q8CHr0buqbsGq33DgyWvkwuL7HpE1rs0q5rKyns
9keTVV87bwx/EXdeEmC0+U49MWwvdeyUgpRNCSIi8WusAvlhKph/nlfqRNbIi5jKUuQRLYLT5Z9j
WhYtoJdC+ty38bG5CZ5lX0Pwk3xQGYEO+UHIcKjzaa1WNxZDNhf/eO0y3gx+wc9OOTxd/gEmv9UC
up4qJqpSZf/0WdDHC4Da0aK8PdIB0+haQE/UVYEnke9sv/q6cHeK8wl9wMtTN+w1dUyVHQwV80ku
X+BGX2YpYo+2J/Sb0SYvPhdLFQvLO7bMOsQKGW62gjDsXnymymhcnA+FhSaz3RUx9nM7e36G8vXf
V/ShDrZaghXUj5mHK4vJe5biqQvwxI5bUVZa8Nj+xfODm6kori9bzxAmOuaqzgdurdiDvrhjkDhh
f804/0F676Sm9JqN7cvlzxg8QGfTavu15TZY/19AP5VUkMiNfFrsgelNv2H76JuNQM4gEAgkkPvi
WVWMYvQw5eTkls5zh0i00r2zvMnRtCBH38Rx+y5oX1hOXzleD/K+uRsa+bEL3NeyyK9Vs3crv6XB
93xA22cH0h5wqlf1Pz0DB+bVPHX0Sc3DVCaBKwa+42mmr2hBHwp/WAhK1HfiQRFAeKR87Gwcv6fQ
3iM0Ma27FvnScgVDiq//kZDdAXV/M0WgZwnjy15lWHgdnDV6mYfr4Kz+x2bsI2GOHQ00Q2exHX6W
ZQE5bcgvX/6S4XfoIC0mOgsFauh/MCdtkkxC1Slr94q66QJLh2ihibCATb6o/in74DO1l6csa642
z9q8KluKryHhZ55yvM0hhy7sQx20hRtjUhWTK/7JQPCJV11ifKCpZx16DRHqaC0+l61tp237A+Ta
oIsSFQUfcsOjEnQTO2v/F7jwTozokC27FjaAHj77MdPqHPi3rfT+pOBYzt3gOkcyc1sRd5w887R/
lITu5EuTI2hJoAs5qHm2r0qQvEZV0dZJvdR2ctnNDPsIV4t7CDEBK5O663dO2sx9peGcP/th3oDO
oefdrR80trXDZGT6lBb8XamwNnOTfkdHUoRQj3XmBg+/3KpsP/RjQxs75rg+2mHUNEWqlgd8GXbW
uHjpT2DYqyFWKv+cFw1PCrvJn2RXTXmsnN2+nOFrOtgrm1hWW3KQv3Jrut62Y5k1Pnaq+1jYX/dp
uA2uoAO+SmGFlnB69hOoAhL7Vs7xFB6b/suuYBp9+21vito0k06oxsfDmal8ocSyI7vAFfflwU0G
2pzi7eAAy3cOxKl+Zn7wYbKmx2EaP/FmuFbd+Gj1B29NdOTX2LOwTOlKn8ET+Kwgbxh1TD563MqS
rkofLv+WvyivdxKBjv4SFEJ+rZ9aP2enccDuK7tQOnbc0bKAmq+/zKJ2zorQsfrip5DH9iIOvKcV
SShyM+9JhUvdnZ2hH0tQD+E1BGiRuGeXDOmKEu58vTxN03pqiaPo0h6lvJx+OrMMrrrUSa/Clk/H
olnHjnm9TYdSrMvPygdpDUjhi6tQEu+KjgKYVrw8Ph/7FVrWYCsp3ZQH88/ADezIc5kXL351DKMW
6iiyFCABi4P44dmdSi8KwkrG9SjqnYph2O7oEDJZzEyMY2H98JaiOy/BBBQoZ/41ddY9hzcssg4l
s4uUOYOqpp925nqJTwoQ5Ux7lJ7vaz8CT6elBD6rnuDWznkepD/FblafiW87kSxpDDqIp1qud+lY
47a/Bju97yfWsPzGdnhn6U0FV0ea0YFW1WCP5GdqhWfs3h+cwD/lbLnH0/l7OhSnEOw924GrCuz7
uT0k2ohfvS3nm1zVFL49LZ3TfOtk0fdxnlvBehbCxQGpYXm98+tMK7f9/81XAuyza0+Q4GnMc1LE
oVPLOcZz6GZnv2U41dla+A+rHQp37tiT5Qd3GV8swA4snLHDcxqs99IPPqsyvy7VnBwKVFvbSTQF
SM9LH9/raGhHS96QxMqyPQlyw1HI1tIAVHe8ys0z+jSBdyd8BYP1Mn6f0gEPu5GJU4dHQk3lWp2h
h7cuL5SNE9vZgG0l6p1sr6PV/FSRYGktkH85HQhtxHdwk54qz75CE/vqsu3e/0SgY9VySHfYLZSQ
f+VjmARwZr8sv3LmxOVgHRPtCnTMGnaRaZ1Ns/9kq6WMA0d86z2ku8s/4H1nDnS+rpSSfLbbxX9q
KxjF7YYlGdd0h/LeNPhmtTeRIv3OhuTrOj0NLfknbyB5JdyDzDCBDkwTs2qnNXenp65u78YZPArp
crC8BLr2Ixkga43LjukpT1MaQZeqiYus25MDM9lFi/BuDodiU355mp1hTKjt35MZnNiXV/T9gAt0
GFqD0wBk5IbpSar+S9/Kb7RFgp1t92qxhk91CexpRvI9eKDpp+jhTQAPFEFQfqtZ2as4t4DuiJnF
D6mje4FO1+W1jrDkHLCnzAM5db7p4S18fLpsqvfLfKAj00ZJ+j5clUh6N1y/9gqM/SFq8lXf/bn8
AYN1dFyatbYOaEa5SIS/lvHKskpGrpOGv44Nr1X5flQuiB8F5m+FN207NvcFmhw7ZcjgRzpp16A8
6NcUnUjQCr8Wc9bGTYpzLE2hnr5UReK5g/exE+MxFaFAx6ytzpAX6FyLpHX8/txYrryjAQQcj5lq
W6E3qQjqGKlc6kkk01ieFtZcz3Jv12FaZC2aa9r6dMLuOeHoKmV298tb6D+XZ21yUK00O5ZbFcRd
2dPUht7t3Ex5xIjtxcpXexBiQ0cpoFoE06wtRtmK8CdwjpNVX/m2FXZ1PCknpw/EbwqoiBS9stEg
a5u07rKY1xl0MHFqCluvOM9i9QKys0ymH6wd/tc6rAJIBIlk7ICwot7Zys42OUZOGeigNpy4x4Xb
TpX47phmJzb6xYOQ6/xQyMG2kstrZnAHnfer8buyddhaJXUWlue5KMnzXATrzq2ewUA6ws1RU9fw
tK6SrPOxSD7zo2pNP7utf2xHo8PcQE8GXmEvryBCNn7zrfDrGKhHqfIsypZDGuVeoEPdyn5pgAgW
VSKsvsijkljArXNoex3zIl1QUlSBl4KEFOOHnHxqi3L8P6R9yZLbONfsEzGCAwiCW0qianCVa1QN
G4bttgGO4AyCT/8ne1Uf2hRv6Paqo8JBCMMZcJAnc09074vIHtRGbrlmNqaiZOZUIJG2GD+1ZGZ+
duA5uAC8CITPody1TpGC2S+wrLpO97lAj0S941LPzm7QxIJ8XV5WI7v0yBluwu65GCaekVfS6Rqs
nHUzB8MutLvCPl12qA0nQRzHEZkq2etcBz2ukGX4XPGEbZQk1kzGsPqSeaOL+zY/yW6YIurjrbpO
LwOWUBMYp+Y6bLoxa09J0qB6qRyV3CFuelsYipUrgImN00Unp84N8l+2lVthTHMlbX6lhd2onTf6
BSmuKl9rulEeXTt4JmCuV2nPQQnT/Ki64X6q/YjhLl3z4pA21S0PwKSH+7YIH+p+i7BoJRMwtSld
1/Zs8N01P0q6tCDbEq9M5S3l7FpUxcNyGfWaLTKttdVc/N6XOJ1omzJwJDQ/bK1vaT3fsaa9Bcjj
WYutJvSV02ZyjIX9FBAf5/kUiLSMemmrfZ+nW75n7etGNmCzthd5xZAfpckoYPUoF+wCXpXDltj1
Sggw+cY6UYJJfvKT11EV02ehrcx67lBA1SLKApLpyy5vJu9YGXjF0Bacn2zH/qMLq0bqUfPDeX+y
NgfD4tFkBUhgJqxXNnq1fLDnPmcvbVWT4E+tW7vb8NIrm2Fi7VxaFww6rf0pd0u8G6SON3YRKEm2
6mx/L9VQE2/HAiY8EfTWK2p4wX3gZjQqNZH7Uvt/6CSSnTujmqJZ5+7CbrPe/6+s0X8LG9QE4nGb
oxhZ9XKfaDWK5FQSknwXE8ebWWSVfRBCXK6WrZXute1nLYT/AOVXP9QkrNTHwVRO79wOfT23nwDC
auenGivaR0HCyHuXu8LiERp+Oz+LJKQGcg+lunJk95Mbunm5L7pMj3mk0AhYfoSMZ3ZzsNwqldMV
GyH++Rzkjc6KKGkzyj+DjHnwR9Mcyn5ngfQ2hOopilhhdRSaJuAo2wj6a3u9eJQvnoN6WWgBABZc
tb/sh61ekeUm9beVNtwRb1tZWapIP+VErxdhKTXua0se/61hMrHh09eO0TKlLz+d9F1r2UlIX7tU
xek0PrNugeOJaidGDUhhb8dJmMU02bqyrE3LcFI6yzJfcCs7MUwrkfW3iqnnOSgeWJvFQzltpfNr
4xiJiWo8AglxPZw6z/nTSfrNp7hd+853cJw+FHxLsnRt643sBJVmWllJk554yt/0XDZxnVK2P++q
1j5uuCrcbqYR2m32axG2InJJlkeasJfzH1/xgybEUGY+VS1khj9b7t1qnv5ePl2Pw/Nln18i+peD
RWeQBHRpwj7tRh7d9HEpgrbOhbHaRBjSac5qKfIQHLUsJinagYli//gle5jFZv14ZflNhKECDBsu
Bg25dukH7m8kVNq/Cpys3MKdrJxRYph4P7me9JzBPyFYPHEyTtFYlQ+YWh1ZVL+UsPjzm7E20DLD
r5th2R2RlY8cmlXfMjHgcog0SkxpE4ExvoD41pYe99qaGebNXDxg5q3LXpEohkAjw4n4FmRTz89j
7cwaRj27SEBb7bHXcND3Th1cI+G8o567AQhZyQCJYcw15SnpSa5OytbHucjprVqw/toFFS8J/I1R
1pbItGra93wMW/sEkJS1kzOzd730P8+v0MrHTZzhyB1R4KeqE2oo0GwbWx0pz9vis1tJx01oIbSS
JjufNRaook8T9W6XoFQ4QBem1v3o6yNvt2xjZatNgGEjwVUmg2E6ubNLQceS9HmZRrRQffIcAqPh
H88v2NqUjNgdaiVY7XrqVFjjXvbBN1bIh8yavldoOl8scOiayzbehBem1GZsaMh0spsZwnV2glrT
5oPH2jwME0/KEO/phTWdGBvnfwJLTj9tX4C9m+GRK9lNCWySeuGylDoByOT86q0dN8PcQeSHlwql
gs/AzvMosII6yqpNMPGKPZqynY0mYkzHmnyGbIirYNoD73DHyuG9bbZEIlc8oynfSeqBVqOuphNI
o65JkVzNbfnvI6djQ9C42OImXEmzTBa4hNHKCarW+1zSrCUjyTO8GuXWPByrVh6zwfn0Jp/EdbdV
e1iZmIk6ZI0itB+UDencEcxgdN9M9MXT5c0yMT7MG+azcgBMyGEajjapR1ud+Ay8TEKktZu6aasD
fuUAmJBDolUyEdmGp9nyosCzdg3ooqdK3afC3ZjACmAAiJD/jY2Jl+iwAjr75ExTtBwyJdW7E/Lv
Y+rduBwLl8mb3s8ysHGVsZs0G48ca3Mzgn8uApbmNcbtxjbObXvf2eSG+/KTbIEP1/bGcAlKdH2R
qmI8jWl4khmkjRs72GoFX/HPJj9cN6lABBYbTjazadS6aBiWeRjZ0/TjItdiogydtgsCa5DjqeeF
jVcst7tKITZ2OP/1tZ9vhHoFydHCpul4coqqRF9p+QIgwtOSQJ7//truGkFe1bjwyor3p2bKY7z+
3C9PxV3pP2k85m5kQyv7awIIiQTyLidBd7JJM9yK3C6e8H5xGViLmsDBqUXECJycndBm8W22cHAK
7T5BXuUDQT8+v0prM1ic15e81OdM+vk8BCdg4mu09RU5Sv3Nz/MfX/GA/yGNg2R5JX2nO02kObnE
/70YM/M73KR6//8huV6bhGHIQJYVlUho95lO9NOlCg1C9pTsz09i5ZyasEFGc+ZqwKBPsvCtbA+a
4va95hZ/c0Nr2p0fY20CRhB3HGC2RtwFT00DKADeqRhYldTzZR83UnZ7HJqQUN6e7Fy/2g4g6V4C
9YzzH19bHcOKoUjFdNmU7UmNi8JpzeX1qKpfVZJkF66/acd8tlUi7PYEoGKxGxwho1xZYkfCTZqj
leU3EX9Mpa5XFH578qYBIklKdo++7eaXJZ0m2K9VFUAZLlSSRd77RTTMRTPvtOTq9/ktWMlsTLhf
l9uentK2PcHSIoTQH0ABR6ms9syrjkEWfFvyjUUE/bLhjGjd+RrU1KHXI6alb3XCvzsdhhn5VWll
cSmzJ2vwb+t8q5tmxYeYsL6E2oFtExywxY2jZeuoC4j2+ux6Lr0XSCdc1PNN7eVofPGDqmO8GBvq
nVJfyx2Z7TkSUBbcsJK1A2bYt8SzifTBjH3Ku067N2PZNc7O92q0HpzflBUzNGF8TVY43Gqc+gTQ
xN3gSHoY66YGunN8PD/A2gwMO6+KOum4xABoL5TXAA0iWGTJfHX+62ubbNg4QG58apZAsZynbuR5
VADhuBwoMmAkQAyuzw/096TANyF7UBKWNUHTxGm5z7jB+Bz66VPfAEV8aVrpm5A9wnXpDdCbOVHW
XhcaJB8VTb/3KOhe6tN9E7mnZUvatuqcE1M6+96FPD1UjHQbHmttlQwTHwgbQkoS+4ReIrDWDWrv
ls3dMFe3fWBvlL3/fqB8E8HnePNcDpVwTkUy+nWk2FxcKSjS/Di/0X93ir6J4UvxIk9o69qnDt4o
LZ3vcpJjJJE39W61d2r/08v6+4yAh/H8gH+3QN/U3UwZCObcwbdP0F/ynkJdwDhk4DhjLIpUbpF0
/91QfBPfF2Qo+Yhpcj9QFY3HPIhlox6XMtxUuzcDK5/OT+bvpQx0xP2vN2QqdyY+YPWGpnjSqeZR
6QWxF3R3S10G0RhKJ2LD9tcWzrD9VIXWUCad++Ha9Y2r6Es2g/4I14HzU1k5yybMr9a5Baxa434o
Ta8FSZ8Ghz4UjbtTY7+BYFjZFBPoF+KxXbAkr05dWX4rpbrPwaCO3q+7VDV3sqYXhSjfJKOD1ied
+9qaTx00v29tXbJj1qdhfH6d1iZh2Hxdg34f9Lb2CQXEmPHJPmTN9Lhss0hwKUj9fiOSrOy3CfVL
2nbsSknmE+TLs6hXpXNMoIKws1DRfDg/lxXfwpa/fwnmsswV9Zt+PpF0nB+SvrOua8sb/jn/9bUJ
GME89K28DoJqPrU+D/ez3SWHIRubeNCu3p8fYm0CRsoO4fEi0RCrRWUi4XuXFmlc+r46nv/6mkkY
1t1ziP6owp5PDi7cTQvrHoh9bJT6x5vLjSr42iIZVl23GUBS9TCfkpA7hyqh6OpF2/gSAouNaaws
kgnoY9NQ9a605GnSfn+Xpc27Xat8wyutfXzxjF+OkELdWVu1M530wvwhyfCY8q1S5IqpmTC+vA0d
9Kqk7KPvq6ec6qPjup8qHGJbzn/8ZuthdGULTDCfDcYPZg05+0ip891B/w0eJR7nrhcbEW/lGJlA
vqbRCeOeFXwEIz0sdw7QVH1nfXWc0ZV8/qSurdSyO192gfRiJCK1+Wn2+mc8YQKgCGGT9DAP4DnY
rKCuTcQw6CGpCHQfgUAjdgqlVswE0p6PaBf89wXispkYFs1L2QzthDE8Tf4sQ8BvXPPMv14uZ9vB
dO3YGqYdOKXNGtkDpBUF8uBtdT2t5AOmtCceYCi4b3zvQwXpdzW/uLhdLgdWYrfH+aVmciPzXPn9
Jl6v6VJQIebU+0gU3ZMQCiqb5rCyyyZUj/kETwAD5kBCta9UcGV1kICZAInBMOc3eW2I5Rh/Oa5O
MdPALkP3Y87lDY6r9lvwI4c7Z4ttccWkTTDeFMgiBbo1eaVTCMw/vXWYvsFtfON2tGJuJpddbvUs
wSq5/y4Rfv9yCfNHepfhBgB2nA2/sbbHhlEPhcrySnHvI83d71paVWSBlmXj4yt5PzVsGWjFuizz
ZvrIXPoQhsXOI+WR4P64ZJUARi5UH2UbXPT45ptoPFVn0ygaUn649SjIjVt5ffWchZmzBfdbO1GG
PVeWBO9oKNoPq6qh7LHL3Gyaj2VD0J0RQbBHSSCoBzvJfp8/wWvLZ4RtniS8Kxrdfqgw2RXw68CR
HSrwqU7puBdwVeOAv28ehRW/YkL0aFa3vt3S+iOEI1l2KsdJk2D3VNUYV8g9s3CLkGFtKCOgc7DD
pmRi9YfEbJbZ4Xwvb+eQQogXSiwHpenza7hiRSZAL/FqNSZoj/hQVD1qN4gp6hheCEA6+SlSd6Pi
szbKcmK++JrOtjip0WL30Xf99cJdAOacmNTsLujtnQ3Qx/nJrC3b4om+DBP2wssaousP3RTRMpTG
WuVjsutDFDfSIU42Zd3WZmT4BdlOrcpRKPsIZ7kX/NXF2y9Pk11W/cr01m1z5YCbUqMgY7D7BCSD
H0naRcqVx0STaERxFF330TIfBp+RYX6XLZ8R9gHVJY7flvKj68soBfF5udw8YUN2Xkb/X7mSKUSK
ipMboHlKnCrbveJBGgfTeN2KcT8J59BZ9cbpXnbjv6BI31QlLTrwgRSuF743AGf9gCgpMJyNJNUW
3e+KxzNBcZ3Tiq6VefaRI0z/+yBrVQ+9M96H5Vb+vRJFTW3SQQVWmkIP+iNx2zRiQh47Nzwtjbvn
N32FacI3sXE2Pps6Vme9u2SeSRWNLoeqxQ46EOkg920F7eJmhwKYpE9wFXV1W7pVFpY713UGK4yo
bPymuJIDHwoUXLpEvROhy/4arHEj3Yj1K/toQuuqcPA6K6jAtBXWpL5qpQPuIDJPzhbB/Yo5m9A6
GbZN5gjffh/SNCmhL21NWgElOE2ZdxxA71mhqASirHA3BbxsNu6da9Na/v7FX+HGyetWh9M7tJg8
/xvJ0DL9Mtrz3F0W8k0Z1MbnM6/EWL+7opY/Bjj0Tz6iP/v80Vn7+Ya/oGNbTHiJ6t5lXRV8P4vG
6Y5Dn/nseH6AtV0xEgqo24KXKOz6dyspIzDI7RZyhgSm5ZfubUW3npXXTMzII2biiTkA9u3dS6BH
+cNVU5A8Mo/Z+Sc6MCh/vmg2JtbOZTwJAUuv31NP3i5hI00rvG4SMCcgwG++rqwEDRN0Vwo0eM4u
k+9NLv714hzxNe3G+5LxKLGdXY0kok0uTFVM4F0OoJKmbChPbtL/XAqvS1bUNeSgHeeN81fi6suK
8CarX9hldpIoL30Piy586aDZ/iLpLJ/O786KKzfRdjXnM4WfEe8W1m2fT/Uc16Fz5eZk3ndzPWyk
KCtnzTNMvhlZmOoyFxAlpt0cYaFaC09sFrhOW92LLSa0tWG8//UsE3dmsKi07C0PwrshK2IRBB+Q
jLrMH5tIOy5tVJpEw96yzp26jwQ8myLqk8qxLrucmji7QRKSD24avOm6u+OBhRSfX00ziTKqNrzX
SrJoYuyCWWaqqiv65lAh4wb8LlHStElEkE+5g8v2PUT+oqYuvf35E7biLv8DsePpTAcr8d/GsVf3
IimHt4JO4xZ98cqWm9A6yTICbXfhvgW8U+2RdHbg3C5SMzNUPqdcxZfNYvHVX2IWdy1S2jLIDiqH
sFnXqCgEeHDDOlaM0ATX8babfZkx9Kj2Kl42QoIneSTBTZuEG+8fa0Msy/fl9w/uZIXEzvu3pEyt
N8eVPPFiyBRpf45GJL+2eshDqLpsLNfacIa9yw5YSjLa2SFvR/aQJG61S5LUuWmAT455Rbw/57dl
bRzD4CXYNdA0OopD3hUvXYPnw9SVN8nU3M3TJn5m7QQbAd9Ni4y7QolDMiEXBQMX2y34mfMzWPu4
EewpYPN2pml2YKN+TQfceAq337qAri2PEeInRzdNO+HUFiPY9xH8bMK/L4VZO/Q+Lvr9JrzOSx3q
ST8t3hBA6I9MpeKtJ6JzNkxjZXlMfB2crTUzPeRvwcBBf1UVbB521aKKuzHAyhI5hmEPllOH//KU
yZ6/NZP4h2b20ZvJjbd5n11xUSbEDshYEF95NHvLea7uyFyTcJ9XPtHRmDrNFoHq2kQMCx/xxtXr
iRYxFBEfXWE/BMSD2OB0w0a+5ajWdmP5+xcvUs5T5UjmF3Gde6D/b5iKZrQeb2zF2joZxjylBEzY
VVLEE2/9n1Au8IalG5y8EJIVWXzZeTWMuQPrNi1R6YlnlOB3jkyn46ymLQjOSupuKrPWHMwJzMIU
Ehf3qEqF6VFUpLimE0/3QdVplH2Uv7tsKoZ1Bw2vcpRJili32bMPp3qQTrdFM7Gy1SbeziZe0fh+
jXXKyHeha7qbqnALMLb2caPQ1w8NRzdqjp1WjXs96EHGEGbfOkcrVwETbJe4JCi81OVvEJuronpw
/y0ggdvnMNTtHM0Isl71SwxbwK4VyzPJ9Mq5p5R3VRFLJ7xSheNHA/gmElxtRqhxbhjH2qQM89ZI
Np2+VfzNlukVqEX2oMltwFgrOvQCe+EL6FC17xwvOlkm0q7MQwHu+Mx6odxG3a0C2B9txehguLD+
alLoMeK2TViE1mm5rS03teW1Ss/9wVX9DlnohrGveJT/QO5mzdy8Y+JA+kFECkFbTugR3Y7ea7ti
RG/A4gd7qKh1yorqVihnVyCFytNhN+TDwSnLY1KBgqm/rK5h8uXB1HlWh24RozoJk+GSV9Vh9NUU
Pp/f97+vFzGhd5U/gLcAreFxE8zTzhlJGYOY2TtqYNAP54f4u7EQE3nnd5TWng6KGLKHwbXDQu/Y
Fb195QP1F7GyviwcEhN9F+aMk8xiOYrF8+DdOMFsMUhfDHTHSSI+ulpw8vOyKS1T/RIVgdb2wGoJ
b9YNTH2O09zfV6GvrB0rZvdx5la4xSn99/BCTEBekBbzMEPZMW5bld21bvmU0uKQNEQcrTpD80+w
BcJcYTEBTdH/TgovMa0MxzI4uYsUKOquoOONuS2u/Nk6Igs4Ds4QN6O6AqPAxtFYm50R/9uyAE+C
gwb3YM6ubM5jpK8iAqPcd9y9jnMWbBV/1wYycgB0sI6ubupsAXM8F0M/7XTgiZ3XQP+ma9M46ekW
Mn5tKMNB+INFe8vjOIb58BvJcg4Qa3abBMmVFVZOFIj+5fwhXBvISAbopBxv6vM8hoDCM1PJ78yx
3rvRPXraqSKvzf6cH+fv9QNiYvUsmwUyRCkcrb5zHlXejK6C4rr2xysmx1dApx97yF6eH+vvaQIx
QXtJq4qgbUHS1Xth4u7RVJ5BdbRwqy32iLUBlsX8YrnS9X0Xm0NP5eju+jb/GPL0sv0w2fkKSARX
3JJZjKe5u6Cw0mgIy/u+9EDFkadgjM03akZrc1h8+Zc5pGOf2ROz8JakcmLtioZld9LJ1LCRZa4c
LBOoF9hNX6vOxvOoTI6z3+XIbceDnObrmeXQ6kq3uFrWJmKY/4hUEAJXCgO1XvpBvXH+6Jgf8o0E
au3zhtGLRFn9aLlZ3NNucCLmymwCVeUwiQtPq2Hqllfh7gJDiy2V6T1NNIipB3npzzfs2+J0TDTv
YQtc2B9eL70by56rLbbrlchvAvWGLO2TFH3EMemte78AUyjaomMG3fiNY7Sy/CbrnqUHGgg8N8U9
a3/6ee+hGVr0W6uz4pVMuJ7l5bbVgVQ69hE6pty9Ryn1wbWr36XFr/rOP4xazhszWTEIE7Pn+pai
2hNZzOzk2yRQAh7FfPLSOiYeCCbVhVcw8BH8r2WDxsHBkqVZLEQw7Mvcm2OwIjgXQZWJycEX+pTN
tgNHDg6SCh3doJu5L3tQI2xE8yX7+e8jNDH593QFmoi5hF/SaOKNeUGvfLu6alle70EmtVHWXNsL
w6ghRMP9AF3HMS1nFBfDPoZjPY4EJWxeT+92ECQb7mNtOoZ1N6nKXe3n2HXLuZ3m4NMn41VZTTGe
qi/qdSYmgk8BO55DxBX73bTfkNWDL9ni0GAPD5MOns+H1BU7/w94z3F5g5IjJGiqoj2w0nGQ8sj2
Wx82w2XTMEF8/URaafc4tmFbHUKKaYT5O9XDjT+n1+dnseJM/kOxV7G8HDiCawdsw6HKWH8gyfx2
2ceXE/AloHaT67DRTkQ8p0PwXYbZfNWks7uFflv77YZVi7YsIfiH5alzYOs7NfKdvYmqX9veZdAv
vz3x0jDwFI5QXgmoGnWvGfBgU1VvvEWuGIGJ3ButIhOpYiLuLO9n6tGTaw9uEdWOI6OGqKa/zNhM
zB7tZ28ICKZBgvFOVPP30u4xDee977ZkU8i/lay/OCiTP8+foAFX2k76irs0YddBGs7psZeV+zv0
Hf9ZQmvOfaVtOrd7OTrSavHIkKXjkxOmrbpttZ3y2Mqy/JNW+G83oDOKPRfUT+2bAdfc5DMYtEj2
UO/E/3I/L3lEpEzpPky4F9MAODA+BLret7Nqxv2o6cB2ZU6mYGm9RpVQgHSMH0EThIwRQCTaNMey
L6v3CmRadcySMUh3QQsdif045I4T+w6Xal+PAff2fVXN/wAFwT5cnTllNCZt9z4TPOvtGtubrgqm
6GPOXUg8MDnX9+B1Ae3uFA6KhTt7Lux271dA3fgjm/tIaaatazRUz+LZzX2CWgqHmnVUNIPtRV0R
do9z3hD5003G3IodkFGSmGuv/1XlPUJMp5lD95ItNUo3QLlqR+tAuxE0v0rnvhGJ6N71WDLrSYzu
7N+2jpOPO5KxhEaygPTLLTxh9X32rUbHKTg7yHRPg1aTYeeD+FDvGJ29JJ7racyP1sgbdpX0bUtw
27LTgj8EdUum365uc+exmz3uNzvsuQelv2L4Rjglwx5UQ0NcOADoqVTO4R5bEAaPft2Iag/mm4rc
eWg9JWDa4xlgGVSwPvsoZyt37oEjTIpo1oBr7GgrmboF6EFMgBXnGpIeEuz04ORj+IuHhz6smmAZ
0OVFkKbBEfQ91Y0NJbIR4logcZB/EndRtEnDFK6zdDLp39MU5FBXrOJjeWTAKfWgp/Ea7LLv5Q4y
NZBMhPkh6ep6sqLMrkHLGbm89uwytlot6HdrpOwUchdqGzTIOqhCeq6l8fCb6l/KafSz0lZ3nU28
e5i5rxp4pMyTkdv2fRZBGil/qpCA4m1YkBYqZiEoxmPwT7fluEDxvfSHyLyRvuleJc2faix4+Bsd
1ODknwobSNFAp9AuIF6P7QxwqxsjrdXcHXlNuvE6VVZ3slB6qp4q3wcDr6S1IsV+DK1u+NYA7UQj
JgkOUO+57i/q0dHf2RlYjyJwRlY8qsJU/rTCJv1GmNbTt2bhjY5ySNVVB5mzLtnjoCNdbir9CUJs
/auinl/cNnQCAyxqN9lwbQMBmB2LOajsJ3tyRR+VDVhijzkWjUfhyNN619aCDa/eAPLQaKbW/FSU
0yT20g7cA1Eze640ND+uEJfoD8go+PfB2I/2lTNZgb2jYCB/5Z3tn2Zd+8mLUmExR3lQ9997HbTp
DZ6vneFQuZUzgq21T5xblQvmfOuRnuXvU4D68t7Kpya/K4NEDAciWqlf8H7Ut/eWqB2+xzu4/d7W
NoHEfCnqNHLRH2M/VkOnwTrpjsw7+vZUDVHjWFhBzQhpow5Ej2mU9kUgbolIashqNd1Dl8jwnyTI
oJsCPwxeL+GULZ4/s/opmXVj7XI8A73y3oZY1tBZxD8ElUzaB0f7DIQLwVgEw9OQzgp0R9qfwraO
YI2Vd6RgZmDY/QwsVWJOO2vXg8ynjSZ3hCOxOse/68ZJPqadCJ2j5fSUR4zn8z8dFrOPMjQH2nsh
+5BGtHHD4NiQRD84jus1+w7Ygm5PdWdlO0/hZg+qTRm+TO3Q/xjBYAV1CDTM+hMcHk/FLp96Hruk
9/5gHfruMPLKC2OfT2DglGUzzzviSJwd0VEeDlEbFkX+D5xXC13Kzmbdjo4EpX6f1PmcRTwUXnM1
hrYcvyviU29pj1b2fBgdUCrmB9+VHf1u86EZn1khgg8EApw7wEHT6dsEFkC+a0OpkgcouAEaM8wC
Wkl9U+rwEBboVT6kAeTVdnnQuQRvSH6e3Pbu5PIj+p+g8AhkIH2z0F8FwCyCShdbdPATHbVk6NxY
BmU67UWh6pd2DlFiLUGmYB0zVC4ZPKTMu4h4ZXIEiTjYcKICctm2G3U1G4dD6YB8JE4SAV9LMrxP
z7t2dH1oMkyh6P/AYLtubxcJ/bCg0q4PrtUXLwOiyRvyZVnch6Sb7UeFNx7/Wk2TrPelk2Tuvq7Q
+3utS9IgwlutOxzRsD74B5TeBisO3b7WT8FoNf1t2MwZYHZgSvjmF65OUPEuPHbF8yaoH0mfNM4b
SSaIKAGJA7J1JrWNbu5wclHw52BGS3gO0uVSyMCNgUFJ+yfCiaKRlXqTewRKXzbXVtvOACQp6OYK
xDMPkSdCyy5Lrwv0lUGHshn5NOCDKdQ5tOiCam8zwP+eZttXNUJqNfpg9WE4XTpsgl/VmBUAgZVJ
3QC8UyOXOYzzjH+ZwPnLqxrCW90B4tVuvhuzSTQ3aNSv/4hwBi4GkuJN/upnZf3k9Lz83YIMtttJ
z6PsY5jC/m2CZ2iuNaDY43VRSL8bd+hiofJuUri4s11YieaZZGGRvOHhdK4Waj5bK0DD85w/oV8r
oTdjNwTlAWpriM5tkWp2QM9yq26w/2V3x0Ro3XjCY/zgK6f7BWkY1Eujrm3TcCeVk6ErJ1yKBFlK
fXH0eDOA06wQBFo+DogUykPozPJFkSas8QCaZfyG2Dlv4vMZ+lqWa9RC8IC+iLciDQ3Aq37LEzsE
uiSnj6prvI0hVrJ0s+vBhzywHBxcAvwCUoqVJ/NXr6jLx4smYNISQ7PMdlzg4eJuFp3YKTy2qUNf
CGjp5sFYbhXU1yax3Jq/3gYyvy8ylF3QKzy8uRVv90zYW6+eK5vgG9ek1KVjnqGUGVvSLq5Cz/1T
dq51yErNN/ZgbYTl719+funQsqo6T8R2M2RXjZeXO4Xa4LXH062q1PJj/3IH8I37kmB4J84nS8R9
QOxrKASInSDKPdKlW0NMlT6e3/CVOoXZ0kB1EXCWpWk89PPdKPowykvnDhj6Q0JLlBO2WifWdtyo
h3i+C9/oYz6pr/A2bFF1bRdlsHEtW6my+UYNJOSENuiHFQAcwKATGl7rqr2rPPv/OLuS5UhxdvtE
RIAGkLaQpO20y3ZldbmGDVFTI+ZZCJ7+nrwrt/4iichNtyM7WkLDJ32SznDoheqPtEBKBqWbndfO
rbGxorxwsrVadYe2lH4Aoezy2QWw68BVC6LYbfZazKYyKBOUrZGNAv4ARheBLuojRHmHnRm8MRw2
i6HDbVev1iU7Nk0y3lM4AQFRK+patzeelG0ag5k6WPOKJPvMhXn2xPgQeMPDBf+GIdo59G814jI+
78IQespeStshA2LGSe5yCr8EBXXqnTm1VboV5MKF4zfkWLDQek3xQylAtENsSPw2qAljl3rffT2O
vGNHyWURmRlkqapOQeYdKlXlbfhWZpMNCjP4nuPM6phQqp5TzKNnJ1PZTWRbxqyAXpWe6VSi8z1f
wtoy8LqL7PEKMMiN/W/FdCkXnEnpqo6NdBhSH1DsTCD3XJ02lnBmxTAkg1LTcByqjTM0kaRj+6MN
oGTP8O5W7LRgY221CQZI72AakGGETateVsXacHGa+yydTnkgXjpo1lxfwzdm6v8wDGgPEZzOVcca
eXaUuCNEzgZxG1ST2YQCnalFtUgHjlCCg1VAdjbB3IRwDzjmfPeVZ6sJVigvi4TFEtwej7PyVchy
QBAdv9m5lN0aByuSZyCYg2B102MyzMNjlSR3oEV9yJtlBEa+LSB72u4sqxv7kM0mAMd16oIKa4Zh
BeRouye2xo0ovudZ+zC2E07qe+jcrZqsN8nWVU4rLsFdDfJByu9DEjz2OJkNgYkpwCVZPt2WEtrc
AigisjQ1lzYBxAETSaxVtC+qOG9EthMoW42xQl0nML6aUrx3moadLyRHWnWRab37dc2O5fIhGPaQ
iX+HRbH/IRmopFPZMGFNrFek5jQyWfEyJuI4Duy50OReO/JccrXzqLExrW2KQZpTlfQNMgV3VMBO
Oy20nMPGcXy+E/obU9smGZAMG0ae5U7sOOpHXssY0KjLtVafR3k7nHK2Zy271ZLLB7zbrUyHDKHu
KyeG+hWskPpifEhSZzlfX8E2VmObZ0AcAjIywWw27dCUD56DE1+EJ/aZxCWBed3hejVbjbAWgjzt
U5aB8B4DYhWEriDtgeep2Sn9slb9JWUnl1rfdVGDO26vNkhCm7wf73Trui9pNuefF39UeCwLirvb
WmGFPtAOZBzgRRW3QPl96sjYR2me9be9vtq6vZMKmOmQ7MSZDiJmximkid7z3t7qIivQM9ddddmy
9Mg61ZyQmjtGhyMsWLNwgRVaNYY0q4qb2JyMWFt8MbUq8KF4dqwSJFtvneiy6llR4O92lq2N6WQz
DFafsaogOFqWaVN+5PCeP/ZDwW8bCJtgkDej65gEA5EmDnlalyUB93uuP1+fRFswOpteUMDEu8QF
p/uGG22QRZNgKp0BGI7RabtYed7gVcdB49wBvd0aMnvpnd9WGQLSxw0m45FXCV/tNHVjFbN5CCPs
g8aqbJK4u4igQdCDPePVX8Qp65OoJr6JiIbn3/WWb8xBz1oE/JH2qWpdJ14KhP7Ky+Suz7v5wwQr
jQOuyJP4ej1bs8NaDpTs00rnXRLXqmiOmniAY4xwILle+uVr/7LYeNYi4HEgkkaIPMein52HGZfV
ES7F2AF+e010vYqtjiL/Xc+CrhQevQiUwWzkXo+sC1eDy/MRUEFnoT+uV7LVS9aKMEDbnECNLonX
1auPrvDWFxBQip39d6sJ1hLgQX9mXQzGesqEH3LVJR9X4fcRwaXrXb/ofCfD3GiFzUlIHCfRBGjr
uBvLJHIaCqdkWac3ln5Jm95tLFAcpdLg6S0uEp9DXDgQDywRexcNGzPJJiV47VAgT6kxT3vpHAzz
xw+rnxTPZmDytoXS5iGAhOX6bMAggwtSviYy8B6yJtlTkd7qfCugRZ7LkV+WYReoxthQx4u6JN1D
6m+Vfvn9XedL2Qd8llibYM6RfJl4Nj6kRdbu7OVbnW+FMQQe+jXBu21MClrfN0yre6Lz+T4fyxv3
EZtqwHqxJsQvoDOYCRwVlC5Ofrri/et6AG+EmGsFsOLznMMEMYm90dADG8r7amgexsz9M3om21mK
NtJ2m1/g53ikzo2RwDtMUetPR0fRU9EX90UDidSLCBriWWZ6Z3H9+5hTm21QVTOkvGu0qdMtORiP
5QeAq/Zs1v++21GbaFAvgSuqCqWnrnzoxPSPyKs8hkNmaAAviFwCI4vrY7PVjssXvJu76brWfeqn
SeyStI5gzuvg7Shvdnppqx2XGfGudMQDpDJTlcSMFj8gGF2E0H/6pim9C1j2EzasexDQv08xapML
ZvDh8plghcI0kF/SUhRP7SCGBxcH3dhTXnrbpRC1qQVNnvRyrh0ZJ1mfRWLo8/uF1zRSleve2GlW
wJeOkJ7HFyeGNtcrAfwEh7XiGx4s730/wWte2t3moEdttV+P8QrWXV4SzymeFr/LelHpqcrx2v1Q
6gTP7DDHwjFYzMDw3DbdrKWg9tNlHCrjxMHgmV9V4LUfE2Gc822lW3t560KagY5Sxk4+yyhF6QeS
5/0ONvCyl/5vPkVt9gD1a7W6tEHppPgEtEQWt3MFKAx4JKMDYEZQQqe+XnZ29I0ZbfMHsE9R4Jk6
iYRXJccloeXRc+fhfoYOe9Sly54GwVY91gKAq3bel/DMOeDBF9H5kDgrRFThYLRzA//37YvaXAJS
JFInFcpPyQdnfsqRVPHX68O9VbS1q5d4uYcCEIpWKfZ0vN6rkNflzkzdKtza1MeparJ+BHAnyD+7
5s50v2h243fbAW6qAXA3FO2zf1zzPHX37m3JAhXkvwsuCXoI6Usu4yD3RyjcERnl0E8A2Gi+7SqZ
CiuEYSBCfAKKSDxVc3Dw62CNprUL7q6P6cZ+JKwQxhnOGF96Mp5lhwRkHBcJjNTav10vfmO221QB
QJNKUXcL4Fh8jH1T3jVw7u3X+pj1xU7gbkwcmyzQVlLLmhjMSlrHkwdVfkaOFdE7xW900P+wBeYJ
DlwU6qV9xaMx/apx/XK9bzY2a5sbUIuuavGg7B8S4QLtiazG1bjiaY5J6YXaFTvVbPWPFbVggLRO
4aIBVN0BQhbJPg99b++osmH2RW1qAEPqBEDPpXgNUNvjkKZxUopPLP03YMeAV3FaOQfYyx9Ys/cM
tTWprHguiE8D3WuAY3sN9OF66mkZ1QN5zNe91Whr1O24nlhVuRmqCCqBJ7SPJtizmNr6eDucJ8la
d0B/NcMb1yoKAJJxXpDZHq7Pqq3yrYDuJPRYfQ9fLnAjNPEAYEEBPSvg4dY9b5WNGWXzAoqVZas2
qKJbllNKkwMi7i5X9CaeBpBK/11TlcvrtMrRQyn1TnW5RHwNosDrP/RLfey8GwPb5gU0hcv74TLE
JlkPvvnSrOS2iLNVfanyYeWRTOgf70NX/lpYGtLmx/Xh3ZiYtqRv03UVgJMou/eGsMWlhtqjx2xM
HP9S47uzA7I3yK+7rjj4Y/qACDsmOLw1PH3h0x4fdGviWIErBIwhkwYfPxSfqum7bp5F/fF6v2wV
bQVs4486mwYUrTjMtuVbID9p8+162Vt9boXswLxp9cBJOwzmM2jboSlv40tS3wrWOcPBHGgPLAbd
b71Cta18aJpjwBYw0VV0/es3xtVGp60i16SAqfZh7ZuTYveC/An8+pB65+vlb/S8jU9rJico3ABt
8MBC8p2PpnlWzRBfL3yj623tXS0FlbofULivoqX/2i3/3lbwpbfezXbhFStPBPKejBbqpJYS5GfV
p3+ul77VJ5ff35Wed7yceY0+19W3MqtCw9uIiR2Yx1bhVqDmfp8GdY0OF0vDQxjQPvTBciqbvem+
Vb4VpamLPR1IeP/QBp9bcard8eCy8XBbz1hxSty+RmqDWEpcYM7Kb2sTQ8Uuvq1wK1DXVhmIq7hI
ZsvpJ24hfmd8uAAv9njaWz1jhWuQFReDlh6h5BwHj8YB4J59uXe5vzHXbXhZ1XqCSI1+J92jExyJ
+XO9V7bKtfZTUFZIFWQot1uGj2PrvbJgj7e5VbR1mKUjHjyKEkVXrvygIP060D1r542+tvVsR11P
GuQp5JXsrccDCh+Ok9wD0GwVfvn9XXzKSS9M5JeBpG9TGYRVeRRdvbPgbhV+6ax3hdNJTsAxdT6y
3se0BrsGHJ9676Zyq8et4My4mPmwIPilV71ltZuFg5p3coutD7dic6I8xzkBHx6YT1Jm9yb7kJDb
ALrUdoLv4WTtwTEX4+kXd+XyVhanNQni61N868utwBzysQdrrkFWdDkD6vsEpKzZ31lvN7rcxowp
DatiKlB4VZf3BrR3wvdCfmNvtmFi4yihnTOh6Jy+5TUHLwwsz+AsOu9wvWM27tBspNhcl2qCegGG
1HE/lByXdDgytaYHi6YqxpC3xc/A3ZML3RgFW302hUlb1niFjH23SqKknvNQZIG+k8Wy97AkEUN/
uRO0JWj1WrezaiuMRX8MBEC49XTg8luhfiytGyqos2S33aPZuDGTC1ZUa4H5OncPMw/CNAc7Yg68
PZvsjeM/tSJ5oH1CB577Bx68VMI88Pl1hk50/WP2pvvro781IFZA+6wKcgnJ7MOQP3CIr9BzAx2Z
62VvzSxrr/XNGDDpoOxmcU7CeWudDmSgnyV8JdwxKoqbgN3URoeVYE6Wc4VqtPoRNCK8BHeOI3m1
txVshKCNB8MjH9JL5fNDpcGudeXzuugHtfrnruk+X++qjQXERoR1QFKMnqNkXKWleTFJOb5OZt0B
amyMsW3o7vdr5xcKD0rgcrXToXN6XsTd4glz8GQufl9vwlYvWekyHkFbhyxKgAW0DHewZc7v+ZKS
0K2c9YgvaF6v17Mxq8ille/2zgA2ZkFQUxFnnf+9WKW5y4nWkQb/yJvAA2RuMj8O1Nu53NuIQRsf
lq+6CRg3IjZNdQ/3pl9iXr+m9XC3svlZFt7epc/WIFmxXsAoAPywJoihX91EmQBjOqh1Ey4ayer1
ntuaZFasTzApMSCZBTE0CPoTCyR7qNoy38lptkq3oj2D9F4C9oMfu8HiPvOkNNN9V0p5G3aG2sAw
iPjMJUjK/sHpxyh3fCCbyR0Idrdt4TYszHf7wZNByWLi97BlA9Xz1K6O+nNT19uwsKzsC0lywWNR
enQ+ua1ZceVJM6N2pulG79vAsMaFVCtIqTxuyDoeUvz1GPSu/+X652/EnA31IoNShlWax0vp3S3J
16xpHrOAH9yVPlIoNmkIVF6vaasdl/B4F91ghTcONN15nE4OOMipHMAFdv+9rfBLpe8K93hrBvh+
MKh7ZEYeRT3V5gNOxuWeX+fGGmjjuybckM1wSmHxkAcPrl/9IsF658GKljrrThu2qrCDWECPPlcO
iyGmJJJ7WL33T4tXOueVEPoCz/eW7aQGWzVZAT3lvsnB72WQgc1e/LY4Fo304GWen/PLH9eHZKsS
Ky1fWl20rFpY3E0gGrnTp2QOXvMme1GUuTt1bMwpG+eVEmLwOkNYXBmuXzPWNU80NXhBud6EreIv
QfNuVkHr3BtFgOJJmQw/i8Ttv/J+lm/XS9/oIBvoVXmg2uP2jMX+BMvq1GNzTPoWnHSfijFS8CDe
ozZt1XT5/V07RrCF1yrtq09IbD8MIz8lfIYLcN08uczbOT9u7Ka2tfsgkmSZAlN9EoX6nlTtCcr6
n3Chcb54InocrrO39ZoV6QL4maEEOeuTK/0naI6OuJH17rxxeC36PQ/grXG3dmy3QL42+Q2Ju4oW
p66nbuik2Daut+Cy4P3lGGMDwADpTUui+Xhe4dDzz4qkOc6dsvqAE1R526W1DQKrIF7bcSbGc4HX
sfvFISl83nCMud6AraG2InvuoSeTjzWJxQKLzdRzf8zYJaZJlwfgCmNj3LvrFf29p4iN+xohGwHd
bW88y2ldQ0eXdbSUc/pAL1oF16v4+1ATG/wFqZGFtUFpzkriPk9r4UVa5tNNex5kJv4beInbzUM+
z2gAN1A0ccB9l4J8uf7pf49qIq2obiCZm7qrIrE7LZ9dCK7Ouf4o5/5Blbd+v7Vnk6rnPRt9eW7a
7H6RdRJCWHgP3bXV9VYkj+lqktZL9LmFelFUTUUfLSkEVa73ztbcsWI4mUUCLaFuOCsyJXFT6zoK
AO480mX3AmerAeS/o5sFPiQ15mk4M+dpSv4Ee49xW+Va2/NYQ89I1W1wTqX3r+v7dZyboL5xSlrB
a/KgMKpI0C+eH8saXstsz45q47ttzBbxGWQsJxdFKyecDIzr1G1rJrEBWgMSuS4pTH9u1uyR6vkN
lO8kJGLvLW7r061AxXIpFJ9Ef5Yr88oPnoTE6JnWc+v/c306bgSrjczquppWZqz7s9/6Z6cevs6g
H8KQ72vr7FFINma87cWejpPnJoXbnUHpf56hphU6pf8wKhAEr7dhq5Muv79LI4a+zKFk5HVnM1Zd
CGM8Ew5ecdOWRYQVrxBHd6p5afrz0EIKH5I43ydG947gW71vRWqb5BIksBmFD91y57iyuV/IMJ16
6TfRwvJ+J7i2hsCKXOH4F3dA0Z1F25U6WgFmMNFcE/cXyzoyHK6Pw2VS/m8CQWzYlqIukQ1rpnPj
gBbgURzYyJeq6x5MSh4p4eebqrHhWynuJzOvpeyse37wu+ZbOfentvEhVw8RKQ6QwPV6NjrNxnCV
OIMOw5ybs5fKQzrqsKtgGcr3yA5bxVuhPUAKyIwCglTIG0soZU4kYl6tQ+WU2U4LNqaXDebi4IZN
AxR8zm3QPV4Oh5fUOoD/HubY59s66dK6d7HnQ4aAsFyZ8+S8+m4b5jUEz0f/tsi2cVyzgFpz5Q/m
XOQSIkUcOkZeoHcgPRvLhq3vyidae3WNZcPznCQNycAg/03zYWfh2BpfK7YTvx39SdXduUubNxD/
fl2cWJWn955ptj7fiumqWsg0Dgk5F15SHpKSKbxu7Jb+9/sXYku51vDKyIpe0DPsQf+5eDRrkMYp
z+KiFffOiH2UVjvxLP++bNjILb4si7MshJxzF4e/yruD/ksE/Pn3wa/vGjl9TLL6rUF8X5+xW9VZ
h2eYUzZtpxk941xwXkodB7R7Csbh2YWd4/+3DL4AkGW9u17dxjDZiK7OIXJc4b+KDKFF+1SQNR/X
gbd7dwEb08zGdY3gRLfGI+15LILfM1TvSAXPmAzK5jsxuFXB5fd3Ec6GnnZ172GdWgusU2K9G1UN
4Ei353azsW3YGK/RgyBO6+bdefTGr67HTvla3eF4BV1EUNODVO682mzVY+3kTtC3VHfoqWZdoPgV
xJUefgYlP/H/ByTuVbM14Fbcp7WTBIR07bkEqiQcJ7eN8mXdWxG3RsOK+izROAbCzgZxqU1ohqQO
TVFD2gaWxjfOWCsTZ9qhzMxze86L/qeux/GgdHObCjWxgV+Lz6luinqC74e+J1jL5Tx/wn3c1xJC
TDdFnI39SsoFqtq8ac6OXItTCuHHR7fK9ugyG8Nrg7+SkicQ96XTmUz8Dx/GrPg4rc1SvF7/+I1J
aouSQf+4EW021edGy/tLwjx1xdEv0U+ifWJ0l/K1kRpwK6r9sq4g4raOZ1fK1cCUfPXwtIUb2BD6
3eIfKOKqf663aKvDLr+/Wz8GD4dGCBetZ730PPSWUsAxVd2YRdm6ZAtPnGQp6+bsAw8fZf7qfnZZ
xUKYYzc/rzdgI+S4FdB51Q9c1nl99mg+RZ2B/BIUbhN4/ewSyrZGw4pqvla6p7yvz/28vsAv5ufl
qSOQ/Hg5Kd3WCiuq1YLsDBttdZ6RD+ZNd3Ir/jQFUPO9qXwbKJYH68xqCAuf6VpB1bmeYK+HB9o4
7SC4eb2KjV6yxchS7bTzSNBLbeq8jt2QHpFaPWWsgDVkVb7dVsklMN9N12zy3YFAGfPsQuLy0ci0
/Qf7dhIXkBU+wF82u+3CmNhYMp+nKZLboDwnbvNGxXR/eYu45CE9aIw7g7IRe7Y9egcNZR/8n/Ls
F+McelRUBzY5e3yErfGwIpuV1byOrMjOWHBfIJryoPj65XLT2uZ7QIiN2LO1yaADLYehZ9kZutYU
1q9tFkm5OL8AwW0O1wd8qworvJVw8sEPiDrzgD7OnikiZNWhI/DH9Qq2BsEK7rlI9dw0qzobl55q
qX/khfl8vWiBp/K/Z8+2QBlXvb+OnaNjUyxrlh8cCij+pw50dG86zFwEOT/Q2gGvJ6o5lT00y0F3
YgZvCPAqIyFuBlyQb7quYakKJRQ2xi5KHd9RS2y6pEmXsBnyAlpYFQPQ6ACkPEnPPi97jEU1LL73
c1mwl/x2gdRz0pc6nVtnPGTtYPyvfjtU3felyeZGhUu7lskvUshxgNPFbNI5VBQXWifIuYtsDgXU
ydI2yuZ+MG7I+eLFY0OK09z58I2HXLI7ZJ+JM9VdH1KHcgWl2YkZ4oZmWpKUQVsukAmSIuEJXDLl
lWL6dcxSp6YQJte1eEqEv4xvdPIKgIHg0xXNjpv9zqu1mQ2UiUVJgbqsWse7u1iWO+5D5UME5CXH
J/Vr3CZNXfyCpROBHpDgQq/9cw2YCXUiTw6lU+CpfWyzNfQmXzavOJ0lpg8rrUsOparCgzcoRDM5
x3cEVVF/NVXnIBOFEHcWfJ0B7tD8YznS2i9BXV9o6cGCR3iLDr0Uj+A/6Dhm/XNrSmjnRwVhwk8j
Yrw1eKs1LZiO8rXQwadB1ib97vIm6Oq4pJCkN5EqYWjBYp2lEgLTDAC7rgo9AE6rIszmSXtJKHvo
3bbhDHEl/04VRYkL71zlsMS96wAkKAhYlSv3fzYpTmhVeLmNrDqshxd93hMteNVjz/WZoo9qXJ0P
Uhi4YRK48SVhv7a9PHerVvxeDsxl/04Xmv4vOYilhxMrhNoH2AMQrlMarXU3rb8gxu5mn6cR7Pfx
EbrfczCECv9TWoWTr6GSeyo0ZWw8Lk6ZQvAYDi1iKcPFyF/wE9ALVJznEYIDx4YvivShZBSH8IXp
Vadhjtnkfq+L0pFNVDLB09+By7I5jVMOeblnxytIWT66vOD8h+OkowdHpKmlyfe2XlVAQ7BcFvUp
WfEpn1uSr8MLbBqb5sPgs2ZQx173Kf0jfWDts4iI9cIxm51q6WON2zfvZbloi8H0owLNroJMftN3
4yEYoLTzKeBro1QI7Sy9/FxUp/vsCQvRJJ8WHviJOfROUI9e2OggwC1nOrY1L8OgyRy1xjTtc7M+
yQbOKD8n6OT5eVSLRqxPENgU/HvLu3Q9Ve46SOeYtzNlX6XnFELAjdHx13/npfanB+Z2Y2AOEA9W
UByYKRXfnEkrzR5b3/VVcGBrX7PjJJY2+UBYErQvFNPKe1gB59bP/tA6+q6buRof83xxNDQY3AXK
1+u8zNnnbiaL8wZBtS7oQ1gnpCFICQQvXDnMs+ZTCzOcCiIKHh/YW7OIafga9NxJ5qgiQ518knyh
/U/o0aeFDAkZaHPfJJLg6NgasG2gytjDbjcc6lZ1r70UMksjVtIWMVAnSnVLKGFOXcXVtOTF79xZ
casRNl1Tj59qMk1wNoCbcnEs+Ti1P4yCWcejw338C7iQYTGnqig8+o3Wo8zOuA0cnEOp0lTC6E/r
1X/V3pyxz1COrswpxzrI00Ph5K77QxeFyWrM8VkPNcJfaLxzE1MDuR+CamNwweV4XveJX44sOcwN
PLifdRCtGGlo2OLldbTOBJHJGhcvjb/SPC0rL4ZHQwqaZgoZiu6RXxSuU2hDaNf5BbWiUX/uC5r4
byN8CMShnxM3w+cW2SdY0il9XFW7NkB3Mu/Uj7yTLMwyBrnuCNGYep9NWczkderbsilCyLVr51fd
aW/sDjkrJVgkSdnR7LtXFmAKJotMRxWWI2Twuwh241BXOUBmZVKvkGdUGgR5QnL5L63ykn5MVeDC
9BUioDPEvYKpa/6QciybL8GIz/s38GGS8Z2M2J1IXI0Qz48DuFyLeOFYj5eo5VkwftEUjl9g3kEq
xkTJMAzj2RRFy5tQKAdWIyHUE8bmFctNVzzjpk+tH6F5TysVOd5Sm3/TbMxwRmdVluZ3uu+beQkx
sAMQozCOrcYfvtB6eVmTBYt7aOjIA0yVJS2zg1crrz31A1wkEpgA6Nb/XXtuCi8GrtQwv6Tw4yjv
ADIm8rmDe2b1BbArTz2PQ90N0UBKI3SUZbid/QSaUr4+0qaq1LdkTuX41YNVhoRH5ZzOINyuiT+w
Y++slf9KWsgelaHRSXERzx+SLHtZ21q47FBQUJdlyHzmu3fC4LxVhTLD5tSEGvqLughxX9NlWRhQ
g8cM+FYMpmvvcQJMpfyc5D6tiw8LIiXNnwZVNcI8rtg4Zx2Rtq0BbYhkyrPhNDodrBOPKS/boQtN
BijQN7n0rvOM1RJtidyya5xfMAgiGlJhTc0h9kHzvrpbNc4fJBIqa73fiF/a+mFOHE3CFXnLN09V
QXNC90uQktKeQBwd3nNwPn2Dw0TTLyH2eYZ9R3GVmciBTj5WTrgXsENHkiq/E2srskM9sjkLTrAh
wJ1blAejm7nwPchyDiVVFjhfprFll3e6krOPy4Lc9QhzBdi/w0nAnYOPZqjAsQ17F4nsGkIpfwXn
H1Zv/Ii1Xi3fZdUoGkk/mzN9KvM0w0GTjQIr/SHh5TI/yHwm4pxQAy/AcKRA1k5h2SvAT8LKTwNE
+xI4NZ7ch47JtgsH6gAbBLcdWZcNsiHTjjBkMx1fwzYV80yPGMxlelUKVyU/ld+lXIRU6ZJhKIRI
D0HBhx7k5iCfqjseJHX70xjSsTbua3etQjeDv4t7TDN3/SZge/iDoKFQGFOLZ3R3qGjgE3Ls8J9z
P6phaMfOFJZCTXWnYALo3yXw56iekrZM1UuKVaBx8bhpYH8RTlPWtE95BoXcPnJomcIVTVAs6DC7
TzVe4Rwnh/Gy2yzNV9ZSA8cdOfXuvcuVf/LwnCnB6Rc508g9p7aey1AjdaygtmmS1Esik2v4AD1A
5MjA2dSn3eQ91yVE2++wrXB5QNJpEnrQRTIlrzCZMeylkEhUi4M0bcF+SYi0ZB/TMvHUEiom5mGN
Ozf4MhuS+Z/qsVPrN7oSpBaRbPPAsMOYJjCHioSYlhVGFaNfNx9Wz2P1jyDoujkIG+ZAhicMYPeM
k7+eW2/8YFJ3OGlorCFMK+pyDQNLOEhkMBNIB2ykwCbznNTAQgRu+kf3knf/VKrIGXy2V9INDyQP
PLEc67FkEDYd8yB3fqZaXkToU1YsyRxK2eXJBwfJQ/1nWFrSDmFXZLTRB8LhikAimTkAoQ+e77Sh
O0zU0yF6evZ93FNMFf9QIyMbfwe6RkYMhXA9QaVm1bxS/1arqocaWaznDrD7ySuxmqcyMCmNWwHJ
bHYAoqYx8x1nKXfzsEoGgcV89P3Z5Q9mzkj9DJzQ4JxJrbLyy5IbD14c9Zp5PjjMSzHV4sHHgmu6
J2g6KvXR6cr1UbmDgAq0gkw2OetpFdVTOuZpB5R+kre0eCBiHml156pUZ+1JpbJtf/aM4Dh4gKiL
V2EfF3Uw9ace/4DRUl9jZJr7MgcSckVK4I9w+AR6Q7X+XZnV09TGSGeGVuNUMPG+uIOtrVfqs1j8
nsCghE6sAI5kgTHRCU+8rVqjOvWkmuAbsvxw1hz+N21R5+aA9Jrrj6IeczbC5SqRWRktmmbOdPAo
/DgEbj1GtmTRekmEskO+Ju4whKOQXBXHtRAzbIGLKUN2EI71vMJ3ieN5BRJqyJJ69XvlPZTKIzHB
OOULwO1d9UZAmMnce+QedNYxLC51B02MuWQrhIJVkKz9g+hTHNseimDxW+848YEG7bHBPtjpj7lL
6cpwh1jW4B2iPTpj8IPg1OQhhH8G8QiXeU8rjArklF+Deh74l9VrWwynG3TzH5WnpFxwfJMtPy64
zYOYPSsQqr+GcQ5gneRPqRKhD21RimD+P47OrDlOZQnCv4gI9uUVmE3bSNZiHb8QlmwDTbM0dLP9
+vvNfT6OoxmG7qrKzMp0liEmf6nHRux7cEfqfVzttHB5PFdW8OGUi5DPwlSTvA6VXXqfZiBI7kcz
mcK1j0mzxAxmZJYFcZPJGXIxTKVnS3xdiPxCpZQaB+Y6yon7bGSQz904LWXeFTObN2Ew97pN9WrN
05MMV0d6KLP6sH3BEcK3KraMZn/uc3el8nUH3EUNwxRZdrAoOfE4Jj4VwRT1SyoLO9qTzHRmCz9n
bob9P0mOrPk52x0xpmxdt539LqomaeaDR+4UdzuGFiU1fZs309yXkdz9f55t/LpPd05/j1Vx66iQ
IJXItjvMEbVbDP6zR6pUsqQNXoNbk/ahSzZPGq590gxZWJf9+scnPgsZ1R5RA9u0TwLbjlK+e4cR
lIOTvXCoVa4pv0ldmpwXR98cd9OGOzn3SX+h9gi3LFjk6ohfGvPERMnapURVk4p+oH2r9+9lrxfu
8ZBRpL93dFAX47ebjFXtQCp23WZn3VqvzF1b3dR+l2qwA5U8VZBb093g86YFKKXC2nmzna2dbL5q
FN52GGno2j9Wq4juyopx3mSQjY3NDgh9QT/Gb4LSIYaMZKqKECKu2Sk+YULCayXIbAn+s5exd593
RzIdeCShEdAQJbMkoNzvRlJSx71ZdNqVYyQeq2rb7HwLCAzpUgajYLhP1sgw1pZ7DR5MH+V54ltF
E29iGkJDbFehWLXsUlP6jvWLkaiP76OtHI08EQXm7z+bOS5LpvhBiU4RnyP09NP11WBM6i9lzBAm
VXjbpu5tR1i/4pbcol9FoqzefUIh2FhPlu/VYmTpbLVVV6ft6hHfls4suJnaONFrGw2CQLFB7MP+
wtu5cL+LGn0bafIiBku4H9wusX2MfNrWstJlXMK/hdWQ2Lcz2egtG+2BQKXMBQnyGLdII+uSzNv2
dZVHe3W2ZqF9a4fY5G3F7tK9jLRUpPcYZSxuhNGtyerb+qqPxUPbzrFNcVOFLvtDXzCVsW0W7Lqe
M9YwAXmgZ20OU0os2Oz8CS0rEjobtkhZp1DM/fbe2LuhxaFxlIakrLJ+beOg9WiohsLQMS9Eh3l/
ynKLvc+al6X+W/Rk1Kw07moar2LiunlPFqSVb6WDqXCTVdPuRPet6xMOxAjs9OEPW+23PVPCZyrJ
SO+Ykomq9Hq1/YxXzsFjqDubY4WlPuopQgB9nO3WQYX6QZfWUJ4iwu68Np2EKepzUEJwXuWurHXL
Kzvm8GYe67KVkzKAtM2T9snrmbJi85rtoXO06767LTDAyRuJDRN5LYQbvvpVtRdXpJtDUuWYFY/o
FQii4v+T7k6oB/WzLysakczZeJ7eKR7HcKB02iv+SWXfz/2PhdmiGO+0XmewWlng5ZSaYN37uz2c
li1A1oqXHkFgTlPQo0aoOW4JYzs+d0eXuHkaDzPYm7I5/7D6n33gkXiVtnHnFRUmSkSk+RmpTkHp
gf7T3b1OESukOrOLvW+/HHtIVJALcpss1jEt371Z+HLHjCYVJZvmwEcSaK7P/Bti5GNfOin3gzM4
Nj5J99qa0cmwgq7CbKR3hc1Y67689vQLdZAFCBMjjEe62kLPr2g1m++Ne3y/6zvViGsV+s723zbL
OUhvYXU+vSFee+oYGzdwnuNbk70dWNXvqs8ar8o+vtpJgXH2YbCGerVOo9Mm9UawNCyWe9BjoIP2
6JJmEa4n33hmA0Bi+Gz71FAxwu7SOjEWSvzz6p1WmuKUqaGvVHxYVszXnFPE2BGI8+60mHnwGI1Z
db6uxmHOrUpn0E1GD2n0G6s1wu4+2LPBJSOVARCquogBhK48W6xprOOrZjB81msXhdeQc8PSlWdV
NBI5cWxsEvYjgGH4w0/6tWM+jGoWzsIyNgVsSkXUGrlyVXNYvK2R2ah6BLZIWAR2kEHJ79KmXa8G
eDVfTNZ/cei5xzicXhfXXotMeI30/lh1s5gprceK/jGNhjnwustcjUzI3PK6l88x6Rn1b0UA4nAX
8hIVt5iI0uegNdNMUB/fqwNmPPbEWzr/LSM9DX9+E1jkAm6UjvVKGmw1h9DeepLkWMhZeEdqX1cM
Z2MzUBZvRSDW/m2dpG6+YRktVQO4K63/NbohTaxgs1K+KRnY030UUPmSA7wVGsVD2zfu+uRSeTld
SaK1b1ICxBu5HQrPXr3y2DPKiT1LCL4qf2OEG8Q8jn4P6/HCB+YWzZag3Nyb3b1Uh8AXnUtwZIIi
JFunALzLK9yKw6fiOfqyEz8gNq9zrM5/p61dapX2Hhuyx/jmogF/pvb+NDTW7oG9yUoFWyYZgBid
XE3v0jJVqKuWNWF6BMxGuJkDNUC4kfVJBM1nENpr8sNmcK6/3ZaL84eydEvWRMREUD36eCeHH0NX
JOUf1bDCgDZGmgWL9RV4JHkBcLHmn7ys3fZKB+3FjySU7D1RfGL93cwU8iJVYt6Tw2aA9xSNmUjs
x5IOxT6XXrTNv2UTUH9cGTpFnogmGfKhqJRQebERk5mGzCdk+67AKPIZVqyO159lwITjZfy2a/HU
r5u7Hm4LvTZjW9xJDLXYG9/Gf2asQ4DjpK7D3/Y+1us7ttbCbFlic18td4UbkSWVRbPQ8R2V33lt
O11GOfGJ05aqkR443Sun5sGKoiaP1TZ2lFkdw+RD0Y6ruuOdNUdvd2oeS3mDwit/I260JDS1vi8Z
OaYLPAR2RI7r9FvGF25ByLt5EocksfbPouiaX5WY+aEao3zrvlGYllDoXWuy2RnGMjSVyUhs3RTO
8rL5Y3RdmB3vPb9uHgM9MEv4henuytaP/NQNRv0rXNb4vdhb9yezefgd2Jix54k9z+dRshjgGs+i
VPVOdwox6GuzlatenwxOUjZPtKo+wPG317YN1JYVanR/jcE2v7SBMQ+DXRDYqFbyQtKxWL0xg1My
R8J0zLHy2uFpJ6DEOywiWP6KPfCTV7LYgvCHh2UkQ7QaHAEk3k/zoSsHMeUkeA6/deKOl8QjSjWX
RbNrYtz2JEgp4t0XmE6gv1Hs36jPEQT4CHw4DHnDYQGCSBbVn7rdSsbTvlXOfhdrrHbZAuxJmHVx
TFRpYorKvuPYYU6E6oPExEKr7lMGG7GkPUvsAA5hT7jgmERj7m7l9j2u9nbn+SG9AP7/JGJ2i1HX
xOnH6LboEnz0OIZ8dQQ0Opz8yRdZSQ2JDqbx689A2jHLq1G5VKl2VNw+KdvgVO1NZfPMsj8hg6sf
NN4jYZ7Bq4175p7aspHdmR7FeyzG0v0STsyVV81tcudNHOCUDVkXpCuwdvJr24VA1vMIZKQOHMTQ
yZNtD54MLFf4FMwNjmBBK0lQdNexex26TdSpp10CFz2kqXeW0ALUWtL60Xas/btZW35OgNY2ybp6
FcEFXLsQmRzsTqesj5Uqc4wpMUp1S/PP33szXhdhq4Fk5cn9yRyy+fkYb5PMY7lvPwl81Hu+k7kb
5JphpiH8dFTVQ+gkq3fSHo33KQlwLQWXiVgHJeTCrKT2jpQ/Lvp9hamYtyq4B640MESx7bzS3lLP
cFUt6TArYsTP/g3tIPsxHp6mILDsXCHQg7kZOs+k2AUSN75aQH9Z4S789ugCkOQC7E+/G72BqZT1
7MojBGMwXWbjbv/A4xJxNwsWYs9jqZikukiI9bG0bo8K1GJscjfq/LOPkX2TRdEcXT0/ED+atWzN
0W0Fb21U2kyKSoTDepnpTAnSXPyZ1Y1us9acS4B/k/SN7P9O0Va9xX44KexIl9E7silOHl/i1XVw
FEuwbpmyiIq7i9U6PvgTL8q5osNRL+QgBE8yruLwuOxR8tKasYIdCVva+6Q2/zkCeXsWqKW+H3wC
UE9yofLf4aYR3op4MA0HTcVOMt92TZcVuw1nIRsdEcHcbTtoK97YHhWa7ZMPzMQrm+mhXwIwN6kU
2MWwixeyJHj9x164TxWUGTGa3jbmKmmqG89lOb/Acsk4DsN4cg5+o9aah0eVS1dYsDdnLry3cqj6
+WGptL9eYohQdXLgXN+QO3dX0hqC8Ln0Fo72gN5CHDRTIH9c+XFzGqSRWMjs4X4tpOR70zNNb+6y
yiodiXFzfpo2cf5W0RB+rXVYFVQ7U7niquOaEAIQj9rOavp8J/NZYvOzTrlkkTtNp+s7kMyl+M+M
pmZWHWj83yYso/9JM0dDjsVoYO48eyTsFgAqGASIITYzT0YQNw26uNv+W+BXsKe9M9v6Y7GihaI5
oIxr7kgw3SD1/WpwMnR5usq1LiuZuhFUZ863tLe/Q1io/Z5WxFXPE3wdpNQ4WUG2AGDr82TK9nex
cjmfAEtG52Lzb/x0aMZtewhXL9JZS82O8pmPZjNwqaJ43ej2NqIlQc3S0asgPdrZD55aj/ucAfx2
8VMdg/YsW381l9JuSFMvbpfXYZpi8WvY4+a/mi5v/NMMZG2ci6G2r/uq+Fhuj0dguqvYuzp6bkzq
omN48HFWwi+aBUeSgC3xufaVufb+On+yMtoxQydWT2s+r55/CmO7+ttOTWQyM84EZe/SQ6FQIlTO
xhCI26k3K0mniekii21vusOWoO6O2AWoP9px/QGvXSK5u5ManWClESxm505jKPFHImB6ceiK/NRW
OFkfpxhi995FhXQpmca7715BrTNXB+49q2jTj20CxjyGJJeH56atE/vLN7M7fvpl7cgjoruYJkVJ
75HYY02EGQXIyokXUvIAwUoZtHVD5aZpQ6EDf7B+hwI+ISf8l9Ez0qPV/mm6JW7/4KnuTYem7bbM
wSb3pSFMhOjmuu27H4vTjOGpWZZQPBbYVs4nC6qiOq9mLMKzCplcM3e3tyiTLAFebXts1Nmt0Bsc
+50n97gJEpbP5B3v/mUsJv6XY8Qefq5F7doPnjWLiLelRCxAfq1sc1O6zf5QNLQtdcpUX4tDEwD2
n+hHwjor3WDo+Gzd9Bw3S/PtML/Fd9taTF5W9yhX6Pq3an1s1xgQFZFDyFVZOElynWjD5RuR9DXb
BVFSiXY51dtukjHz3YAlcYNqTn25TkTCLTiys//qV8HLM23JsKXDGE8PNXWI4OJxLH7V8BVXG6Rh
vI93Q7mY+9FRBwejOsE8qRI2b0QNS6czB6/3DZKmU13DvRwXXf9P1y6Z1yeDB9r4GcdVMw2fm/Fd
Ia8rgZ/u8qClbQ8C5XXCMOT9Hau4oLWBGaj8O2nZ07bgc9O30Zoq9qmJFERKaNXrdell5zzVgcOG
pFFIhf5IkzjRI4N2Q0MfxwDb4WbtfRY3DDFDGmAPUl2Rj1gJizCgZ5loOgb1mK46yulopJvr9SZ5
Z+otP0g6Htd8kQn4XZgUPiW9dCqAYNfxuntig1AU2FVj+bmrcII/Y1OcPNeuu0enYt6nJ5d3vjoE
67CBXJa25WcGbgSA0QiSzKH76w2YhTE1m+ZwMmdHRk3/3KF312nsJf0H4/56jXZH/aEW+J92ouX+
0g4h87nUekCd223ecJ0jydZZg2m85n2JtiXtRVNZh7HVER39vOqPhk62P9sJkOZlQw9jZYH2pM/R
JiM+L5dI3PW3jvq+2uGuMhkFwysdV1EcWneM2k+jY00pjYvwFfWL+zz1lvQOso8id07noU4IMHMg
9qi/k+geBHTxym1WTfbVdG7Tvk573V+QSsj22k63zPhEFSAfS9AWyxkZJz7JE/sGs5ehWjDzwYlH
l6Bmi2AFNBGRu+eIRTgVBC8QJk+LKmmtotATBxGGpXzUdYxQZJ5tSuFQ1uSBTaXn9ukNUWouA2v5
ENH8ZOLgaywc89GXTnMoO+F059BDn3K/4xT/Cn4Z/9uETB6a2Sbkvl8JpHoWTRT+DEmgaz5iCKq/
wh/E4zxUTgdIUbr2o+VEXMHpwBcBACjc6W2HbYjRNW3e/tC1t0TeqCC57ESqTGVAGOol/pTD6O+/
uqgIyirjNS+7KFvcqdwP7qjLa9stAMiHpbba7prAn5d5Eg1WdHFtbeRfJsk5uW42hveZv2juOPhj
37yiaajkh44ipB4dip3oqLeaQPm1rJOPzm6T4RHmd/1Vjda8HycrLNf3YXOW5qtJWmkDTqvIQhbW
LFFMdrfduvHHzQOA7PjYdZzf4SK6K93fok8gVlX8TPgSa8R5uxdqhsFNcOO9rnC+4UPjGwO5uS7V
4p2XVcj+wkiju8PuR1V9nBpPufgweIt3WueJx23BxlQnUoVo/txlCr10IEIQ2y4Xlv3gL/ZY5hIo
+90QuB5dIGG9Mg8Td/4M1Rx9cyO5NLhjbOnDNPLhMtsa9AWtAaleGGAeJubV4sAUMiQXa+0K51Qh
hiHdczaxQAOH7EOqp2mIzJ5LzNTNQ6wKAOR0pAurHzpTKnEYRqscD8Fil/p5AbYuf7cMjtbVKuob
atgDQ72qVa33lrsMTzWirN8se9lx1i8Leut58rUGlt5n727zil2Tg2726JFqxX8NTcSLtNMRPvrr
1l6bIdrJZWmL8cX2m+TOXeM2zj1hO17md4XYngnA6t93nkqdLUNZ5YM3gR9b9HlfHk3z2dkR8/+u
eSv788pELQ8DCqLfbbz4bwhDxgdktcm/xCn1mzZj+DKgnXltZUtwJ9Ez9ifJKrRdy9Lsf5juYBeY
6qrnBfOdZ59R/F8hRVeCgbfDx1bXSfxXMHV7J9UFkZNBKzKIAzeXf5ZuA4Y0w14/EBMYLTcQvXva
4Z//oLKlaSuQxuTYIDNhzOh1LjEtxbFUKBnOOMTtEBbrFPa2d1zI+1PXSMTT7AEDJ1F0jmusKhxI
2jWD2FE9F8sOcWXTeTFxbbIhxsKZPnTsbz/LhPN20/OWuZYzFMEg9HQiwlQ0p3JWy5In/tq8xBtR
UFyp1v0cFuJbsqJ08fUKyqqX0i7QB8PqbfD9l8GmK8ulPQnvTvfTON+VJiL1e90btCQ1/l1m6Jd3
AGv/oB2v98GZjbF/mpoLk9Ca6FvP/ugcC7ZGxqzZPZpr2sRgP9u+19mZA4iY5L49INEokdPDg8wl
XQA8i//BuHUDg/1Jj4ci8cow442LUb9U63Ag+n2ECgYTeQrqepwPJc3flOEu0AfH0euMuGtnXT9U
UyeXY2lJOwcAnEH4q3Hf8n1wy+3QhHVTQt6He3AGs+o/0BB6oNuLae20QCuE64zpxodhufWAYI7I
8WTMuISbCLussQzthsZ8DIODLqLqeUrmcs74YJWd2jYKaH9Yyj9E9UAj0FkTidqHnbvkm78SdIw8
rX6FyxZXd4i76gkSWU2nsVZecUQYJdrHNRpMfzbkgx7L3SkA9hW9TJzo6m2MePHcItme2iVxK/zH
1+jsDjay8RKD8BcZzPNd0QvnzZ0cdzlUkwWXgFrFZuKaxjbzPL9qUm8y8iFpMftLDYby4gz6WdoX
PwqXNpOTit+5GSN4+F3QhwJKEQQCz/ibnxk0G0PD8JdNXFDPbRbx0nVWN6bbDb/MPbWsSwZNkDhZ
W3fBo7bdKGUffj3zk4J+LfTwYgFCmK0yYpIACPDTdq9H60aURgtDLiMkvgsefTvk9cmgC6FuKatz
8nL3lubNXaX800Vj9dIQkHJwO4DvTK0J37dvhLisrTXmehTLO8NCN2ZFvUOJWo1o/tEdT/FFo3Qb
82F0xWlN2uhvbcexPBNMM2Hy1hWMH5U1TXnRFn5wSKQzDalLxaT/dwvx6LQwbzlJ7uVlKnwuVpvI
b+uuKRYvvgMsDB4nt22+rTBRE4yUzQ0D2mnptGjq/bGtonlKNyzx5hwYkV/HwyboIQ7IEGqTdTsE
laBNrpbyFgqcTMNTU0bwa1FtfhosDXNIe+vHWkT227aEzV1ddcmH74Az0WD72yEqCnJEl230ftRN
Q6s4dAj6UHuF8ZMhuvGrLWTk/mpEsVnlsRXYSZ7L0putF1OiUM3aRi09Uzto6zGYFgSQYVvXJtuo
ufMJ8IWRa/KGoeZm5xrMucIc84AwDDlNUMfjb2dqQAWZar1M9QourzZxKO/nLolgaLuo/7UQzn0J
oAcr6iMqpdTtOQETohIvX9BZ3LciGFDUtEH9APg+fJugd06F1UX/7QK6BeR1qNrj5gTQWGEsizif
DUDRabO85nMsERZljT007yOYQpXGPkR0Og1t578CRAf3QxDV5HxanJMUTp4v0bVQdMcaqwx9sUuG
Ria/yNv/cbkN4gd5SDZxMkUslgcIpnY8zSgr0zHsTHVCaG3qS7GN0/w4WVXpoQt22Lr08Rr663Ul
NLNa9a+4mbaflVrZuuFdJ4/GT+bmX1ebJUytsTav0+b20bGaBXYv22SVL7KJFF6MSTC5Oc4Gxjub
SS4TSK00fT4AhhnU5ot8ToLwZscFKonCkAzLNDLcFAVg8VfCM2pyue0LHggtWilHivYpnqf21RR+
9OnNwtRpSYstMxThwXjE5o5HO617Qs6H03v/YjIz6Z/HcPtOttL8rO1VfLuydBWyqY6hYCiL+a4t
xNwdBzJa1zvQjJtmqEZk/YTAwsucKFDRuWS9+sVfrHCib3UBlwdjLzxJx9zPcdL9HL0pSshZ3mw9
f1ccjO0Y9VYYnW/SiHvMOeaM/LwWmSF/BEayRP4dreGQLWJp7oxXJOjFI/el6CP3fugd6z9vsqyD
78PCLx2KVePfPjRkM/aZ/szIUderi6IXBSjTuKhOZSIom+TFn2A7IlrztRL+oRMoFEKlsA8tkr37
0roBvrMS48/QLr7+5aFt80/DumrmIdmGh9mKsKrb9397sDiwnJ2fRJcbsiXJ2pTWhfEYGb8ZF4oj
9J37hGo//IV+eYiOI4TA62yt7i/eAf8a2Kr6mNygwFS2msAk6WhRDHEL65+TY4+frra3LpeQ/bmO
JEiMh+zweYNRPcyJg/oGGzs2BMKpkgill8b51VdiNE9DwdQIbBPtbKG4+3KIB/404G7ofTX7sL3u
EVcr1ym/5BY486eFpPIEdr7CXLrbQ7CXw70Igtt40Pr9737V1d8Gq4dfowZvTJ0Qojvd6n40mVSW
Y6UVDOyxQoDzvs6DGY+u7Q7bGZGq/x8bIk0aIvnKNC0izuXU6iNQd93lrRIOFsyNCRye2xZQ8tpS
f7mrjxB0s7dizIzb7i8MSOP9BBB8H2y3K5/92HyGM0XmFfd5KTVY+Kywqmk2p75HyTPGmTUp2R/Y
1qYdDBMWLGYXnrMLBp3WyMaqbDGblaphKg885XrIulGPvKF97/+zvSHASHyij9EN1nhnp3O98eAa
1ifTxV+Dz2Ctwr8LZh5vk7ua/9i6qJ9uEo4lbb1OHRcgsxUq0nV+SweFZ4Tu+LmX0ZAVzs7VpZrg
3A6IGVY5FvQVhpZPis27C0QyfXAx716q+qg4lYASFwj8BZ4XtdSGSLN2sKJFqJIXlhGUqmjDTCLm
rv07IRnT6aQVWq1bWnNy6vwbTYBqa2hTv+r6L3+2Q/MY6UI+sclScM9b4fgX15C6+0KGMo0pUZmr
yAr+2uNWkJVqSWEdTRM7uYrD9tEguk1O7F6AMtT95L8ldQuoWbBPMKYTopjD6LQY6wvaBlyMG/7v
66bY0Ri2hq5h8AbzMMtSdWmwV7gpO21Zb1lDtYNmj2r9BsArfocOMnloLbB5ndjdnRkUUAL331OD
w9+71e1c/brcAAQFnNFhkFK/127T31d1VzwnSCLeLERvvHj20B4N2sWr1UkoGkuL8zK4ExYWYfil
khtcXYQrKqRuXh9qz+W626pGn+OYbYas7G7ZNQvbMGeO7OLdl2Z0/pKaw1s1cu90h8pzASQ1uvMD
4gxwUidstovalvhC8zq1h5BjN6WNFcx/fGtHAxGqyE5jazT/Lap03IxsDHnvMF5Tf2Z5sPvYP4K1
r+egN3TqhIg0ToYdg3uY6cG/g0hbfxMKlpeZUjRx1gHzLRkrSzB1tmro1uZGoWhhr2p6F9Kvg4O1
uCRSm9Aq/0KllP98Akx/VAUD9xNTCUcqVjO3QhUykLbSWb6op85p9pT/SX33xUXxzd6RAopPVWzN
S8/+kHWa5Bp+yZg5Np2QaqL/bOPvtWWN5rgSe/Kll00eDETXo9PbdXWsrRWce93xOcrLYPUu9cK9
kyZcS9m+Lf15NK59Vb1nxixqV3WekKZJNmT70s5lTA99mbpyvutXGd/baFjeq4B1OKPaemTDcq0q
uG5pf84TEo/BI9p5Wlpz79lb/45uRv5XNcH8LKcBuJE9qzN6jeCtgub/gWDTEHVgGixmRqOTh8Lx
4uLUw1wrFN2tjWwqtnmmFeLQlnGnKboMmfDkct41tI3fMS7nLFU4edVUSb4SbH3YC+KojLtwjerY
iEeoPeurHpfpJi/X7iMXe5yrwFOXCSNgJ1tW3fzr3ar8o9tYHtyQdpx5DMR4oVIAMUTTOUG9eASo
te6ApdC6wI9bLi4Knfpv3Etwwba0/eSwJ8mEGHkrQL57nM/ii8sKFJcXSOcbbbaeEIUkiCt2/KDj
u7KhW4I+MyYvQ73/WUsEHvDqvZ8NUoc/ZydkGubBLY/SrqKrXXSI4CBDgFk8uocmDUzUi5Ol0Bne
6wiKFMk8bKFrrXAkItAaRwYvCF9U2yqP7Q52cmztLf5Z+mRk0zXUY7cedc+ZZSszWII7Nff7y+55
7osHDnKcEAFUh61Dj55utGm3XYpegJ7iev3AgFESb6K0F77ts6qdnxMNZcEnjGBfrEIU4pgkrn6j
Z10f4o2JnPU9UCuP8Uoe68izQEo6nq+/z8t7ACKN8IZ1L53JwnK+/C1JkLCG1n/q/6suXlTzYhqb
qQPuxZHlO3Uq+ahrIilZdtO9FVVZ0Iib8Ih719OP6KnAHtGwm5rtqimOyZQs6/gN2XI1Pe8LtPmK
kdKKEqZWy0D3FxHKO2aqVfxs0bzMz25VtK8VsONL1Np93rZJ/0Mq283Yuij7M3P//OjYcfBlN8Ps
3AeRr6t34o/td+DxKDy0u2KmNlYSuBeiZx12/gDN+pUeoCwq586vtQ5xOq9mthqXYZk3O2Vh1ln3
tNn66AfbgdK7BjvFpz2MS4NFNsoqmapKmZewRGyLtYu4ruM6PLLwQMErEEVT3Kq4PwCBeeML+oUI
q84WRVTy4OyLRRY3IT6OuNLm0kGJfWFQTgqAzawDbkvSnucvM+IreycvjHTNqW38vWZt0yzNyZoZ
BM8GZsKFVxWoK1TvTGVm0dGJbC/3Vh8RmfWs+KgOZ31XKJsT79iX2g+7Fz4+CLPekW+nVWfzAQqX
6OJo8uPPgPjugY1SCf0/j1EVcyfbxa+ktxgx2/9xdCZLcttaEP0iRnAEwW3N1fPc6t4wJKsFghM4
g+TXv8O3cjhsy1IXi7g382RiXh/62ulvnCGxf/JOQ/h0UbpQKwSLoenR4F8BNPZj/SybgNPcnZvx
kTDZMiKE0MN2bhKSRDsvDkhrgxeIH66aw6GITNbdikn+nyUhELWP6pFfHEZiSrifgQ6BXefyJFNU
vXC1Jq+sVGLN+TXwIct2swvKRcPogVa8EzYsUaKZLw3mLz+9W+HV8X90r5QXhtT20XMmB/do+xbX
DLvuJXTcmdNCBOOxb8honAoVEHiNOQrTmyxz7QlgAXfNkf5zbynV1ZiKJ70UPCqe16wP4GTdLW9Y
da0LXJNDadwB+b8Djt27jVOepnlcz0hG/mlBLn8QEpU5GHnllDHU5mObBdbBFpuwnV/LkV/4pp9l
+UYYnJ6Ydc2j7JLx8bwRG5UPfRvhqlWgPHdzlJi32Ob9Az3uOfBcGvJpBFy9/u6UeMY7LM/hkIJx
Mf9xrnFTBAnVi3ClmPYB0/Wdxhn8NMhBTxImFkaTgfDacyfwVi2Lnmtsm33G3KB276nI/wpyT30k
A7QN8y8fdlZG2dfME3+HpDB/TzwB3sGfpgFcFPuLOApPukKu0P4fGWXLjd8laH7gdVC77WjwBpDr
vI8+lcT3i9DQxjvKW1um+lWTYjona4unM/oNkUz8dIzaZiTeuce/j/5lvangVqc8uWuUcs5bQ/En
dAaj2eTLr8Vl49plpsHV4Xnw/jiU2M68kafhux+a5MZmgXiMR11djJrTR2Tm5A5GLHqqxqRiZCGu
lKNEd86pqUL9OnSyeuycJj0X5Ln+DdWGlNRodsc4R3SvyErW8AIuLFEf1EhAUTT/J/2OZ6moSVAd
7bCViOeYNxUuzYnccFF8haE/9C+9OyAdkRYqL56geVILMFzuaZHBeAiHKoI6KEolj4Z8zk+E1w7O
SfDqVJM64HterE8V+O1DyTa8Z2Xlq20CP6JyI4nKH1JdEAddV15j6dZnKTTsUF+p79YFi7tQ06++
/KHcrJtgG74sPj5LQUYJLHykunVV3/92tDQVqJDrPkYEp85OQbjh4E1Lkf8ORT5cC5Wij1je+TsO
I2DAfRQQEziVyFwfUzUTFZeF8HeB9sg3dmR5kxvUgtV78SSFzLxpGuZLxCR2Rt+sQXuuwjKfdmQp
s+nYu6OXYH21QfmV54HFyRaCSFsslsTQRK0dIhULIdc97aPFbxjUND7Jqiz7g5DZ+OlgiMYPmyDD
yzlpZXxgmx+4j2mYZvnGyrr886a5x+3jFEz+tdbp5guXPCCjCxJnu9zpiCCvhdbxJXEyTeY1kVn5
0FcRg38oJLVOa7choCoe5XT1QpO7lwF3+qYgTvFsRBtNuODdysvZk/Jvzh2t7U7jCUS7os1VehlZ
jdHGUwG+zbU6YEM1Md578PXwr1OoRD+scZUm3GoQBRxSCbztDta7ZRHiAuL5XkduVJF6EfYPlyKU
8OR9qUgNQEV0p2kbCmAvLT9jyhoQsSZGvGBHasE7xGslSVFPk/3hZJymOxwA7yNeIjaoHBLEYYVM
c65Q75O3WdYuGykLCjGDJfwQNaFd/CPSnee6piSj7UNLdn8p2CzCqUmPssgJ2q3FHFaIHIkLjBpI
J32tMrp/7NoSR9OsnvuN0p72S5z1b4yH2XyGeg3OauGu88OCRPHI20eXpAnitDhp4/K4WTUjqykg
+QxzJs+pEu7zriPbbLJqH6uR0JJMyvwW4xhHp4aAjneuleIyre0mdnrb2tJCNOyNa4N2H9AY8OPI
rpCP2ZKs5aGd4+FxAT5+EE3rL+e2R9CcWkh93o1zWh39hhTdfrQdbLqimBbKiV/6HmmQ3XD1SdVX
tPw5xNO0zzg7dYLnvV3UXjMVeUdkt9DdA3zUP7ZBeW6Y478niNCLTcLhn5RTw+sFePd3SyRKPPum
qX6qdFy+iABUzTlcArMc6rZsxodO1aSXsjI+JH7c39vBko3MUnZvZ8nDWO1VzoXMF2YSHEdedDNK
E6LmlRHVhH/qtkn+kjrB4+OQTvhBF13zMMoq39NvbPRu5rjhdYssEe57OrSjX1A6ERcwGKFbUyJ3
DNmWmlxaCibroJzbr8Fk/UBuJPDCsyKGpD+ILGCz6xvDO6X27oHKyk7dQVsgBfIZjHN0myJpV3tJ
/vnfAHuSXgytmy9x0op2o1i6yuWTNCORyjgdg3+TPxXvbeuj1vXram7TtXWZjFI1xZx92eBcuYA6
lkTmhuKbjjxcqzEp8tNKjn2sGasLnPklF+nnXFe9jA5+Kf1TUoXLveim0v0A+BXhX0Ktfp8eAEjt
/ObkhY1+qIaZOIDYCEna7qrYCWJGT80SXy0EKaFdCtGe6HFI3Bs4Qq1PaIoKD3B2N4Znbcw/NtrY
PpJY99qDydL+xo18ztVU+sFLuVB7sCPw0fKYUId4zktUVekXOfctuCjgPnH9L5Kv21fak5yTvS7b
vxsR/VLRuJntNEY1THEVAop7VH4Cf3QJ9ahJPZp8L3trvEsXLnN88BxoXC5MkzBnpuIdHrK9LeLI
ITfV/r51wzw6ehiQ5XO90dzFnuT86N4udN3+hgMvzaGAlZYPJDFleTDkHzPSNMWYvSSAzS3v3BQZ
OJMhZB03TEWCQgTC4QfytPy/EtiVO46M5j6ZFr86GU06cdd1Ex9QQuD9w9LQQhpJ80k3aOV31jIK
4cESH7pUuePpF83Fj/lbMuRe+1Cg+4K48DcPcdDNd6FwEFUClRUG6YRheQ/iMj2kNBiI/+xYMgpM
NQRIq2WV4G3nAmkBGOCG///KIpJI2NVi9sxNTC5z4Ybfov+JZkM5Q8ONsO0545zFTIQz6W9NzpcN
Q4q92uyQS1kc23wojlNF2vNtcBpfXsirwz/t1qoW4XaIWm9WRycY+uYP8yZi6q4CX2P9FSZAbjSe
KvrXnEBRf4dehOa7xFLkdy1czUTKJOinV+jZlSuPYna7Qwmy0e05n+bpSa1Nwp6AE9h8jGAXL55n
SnEc+1zP5zFqpsco9FNzpJKg8cu9wBTqbj03hrDBetPs+h6c6LEl7Inp2/TBEw0UyxViu4FuJbV+
45sSjqJbmvbsytV750XcVV8u9SkT/fFIXdc4hHO60gRR5Uw98RLfLuzqDd/fQnXfCSDOZeCATS/1
GGeEd4fBMQ+8GXoQut712/x5cUIWqTaYrrEwg7nLasJUPwh0ofg2UWcyZIvS/Kmx07mhr+/H/Lkm
n4nVY8SqzmVkXO4YrdwJsY+GODF/8a0e43BPxy9RjYGCkOEno/TJ/in1ACW78+tW17+yGoX9CQ1z
cU+ZTws4rHLUOExqYSfPeFkxtkkY257kletNsnzxhFeu3iESRKKvVYKR8ZwX2uv/zDbE8Qg5zusb
HzMq/s02NIcDGqwBVuLwKEYV0e5S1+ECF71tHnub0j227HWL+kFbQcBlHpWxARUy8KPdvxCpJ0px
snitbttLHgcXl3xK80fyLelvc6oLQnwhTJkv6qx81Hlf9tT41EURV9WuDK2loEXVY/nUCNK2V5TF
qHoYljmSHhcMwOJqgJkvk4FAU7QercU1TSRWOS5Z8q8kiifuLGQVxStOO9jgu8Gb23bIaQ1DGtTb
NjnNqhXpzRR6A4UdGCXZnTMMffazwgf4C582I/yXIjxdAR8Az1XvA31l+UfcBb78zGmPCNKdTnk9
fviqFvTsFwW32mB19qKJ7ZUyBn/pL3mgxy5H2ytk5BxbK0ovfdFZbj0Sdl5ZN/eUzpDz2J6dwZ4V
3btZnO/AYGx2lEmSq8vS0pklD3NDXnkn2a6gtjvThqfCq9Z133RZ2HDeVZF0XTL885J8dJOffS2r
ivPbZGCMp42Dmbk5l1PLEz4h+vTXvO5nhw7eek7fNzbLO1L/kKmXMPfwFw5pF9aoD64bDvGNH4/E
uXcdGMDw3oEoDRcceVTz1Bon/HTtCIKhFg8+vhv8pDrOWJTDK8R1XD83bTcEtxBjEatpWi3FKXN8
qZ/5maxPRNhCfUwJLy6nHC/vJVriSO91VRCxpNIhoOak6xmJvRKbDu8/UZcGSdee0iguUJqjOblU
szMApdCz5JFha4bqM7b8xhkGa9dLrrgaKjv3MrEpLDzC2IMoUaUeuoDyp3u/L5by4sIfrY9WZ8Z0
By+KjTrqkuaLixY65Y8+zcnUPEG95Q2Pube519OyrukuRFHlb6CU+5CXtdNFS3Gu45D8PPUFFQYR
2gp2JO/ryNNnMUR9LzkEBQvxsa9Bk/jLYLjJnnxZ5zfDxY5NUtxHSWMFkFPVdfF+6oVe76Y6nVcH
TdnFS+WuerQprGng03gJ0Nnqbl7PqpDqp1nJjZIgntL4vmsqfKJaw+HxVLUQT0viMTYT4H8lMdLF
O98xgPq4cvOTrUO4Fkpq1vu4hUfnEsfYmlM6zu6ji925HhMCJ8xLXfBYd0WwXN0qJlM+j77G2wom
nEXPSdzffp120AQ6qOVuQWvLj7pqSW0Kak52JhrUO5dj+TRUiu7Foezst8esxVsnd4Fo47Foj3U3
cTwuJQftvusXLLa8HbJzYPzQO9IlgHpH2YEuHtKR/vCTZ0LWOG/I1CmMy/wViwcuOkq4U4co21R+
5ks9gr5YZJNdNnZsRn27lXpxFvr/sZWPd30aU4OwzB5iblw2yYeqoUX3STZDjq7rzFU/Y6aalzZK
oA4TerQYLyuLKNaKrvI4XNPsqDNSFpSVQlyRpCf+l0/471vB2rovi8753TolYJYNjfNbzuuobzwc
lZX+c010g9gZde4TNWJgbbQ5LNvSbJPaJQm/YIKEid4gAxyTdJfTK/pO0RT53trNveminMa9lGhP
r9t78XbpG05A5YJrvmAJmasoFRsiEwMRtSSKQm+X4uy/44VXD1x+qApuMLZNh4LelFQzdT7/NT2Z
B9is6CHWLgIVcC2vvjqLduU0qqsezPowFxCNOwvQk4B0VqkiWTm7vfktnGJwG74Z7jDf99EQj/h2
Y58cMdmy/mxzTsHybMkEJw3pdQ/lqqDOpEuuUbRK3TBf1jp9dhe/1cN+XEDaTyurSDnjsw7LwL1q
buGeZBf19itthQpuegzY6ZQls00YfMZJ3wxJRf6tQI/GkqzqH0qmAjACQmV3aTbHX8lqnD8MZfxM
Js6Q8rC0RCLx0reJWVufoSlNZxaPZaWSjgesd7pzKEDBb8rAkfq9mdsEH03WBLVaZ8zslTAwz0RG
F9U1swy1IG3wELvQzftf6IkM1eHKlHvR3FSfA532i3dgF+FUsbRVmIfVGOVXL0Ap5NImt3VVua9W
15PVpcjq2ad8GOAEnwyKKPvVLvOY3adic2GPRW8STCbpITMTFoGSzgp2upC0E4sxUoS9BAFJ3uAZ
FWlcP9aYu4GgZ6K0FgfCL9VyAc/qilMUt9JDbR4NGdrYaq97mQoyGeXiM6FZbIyHBlSoOExGxZo2
sAmurF1csAhIWLa1yCr8PNA9piXyAnb+BHKKSC6HwGO7uKEyb6fVKsZbDbX5ATSe9Q9mnO18SkpZ
2VfL6ntX52rt93Gbk8TQ1Bolu8Kf2v6Wah/CdFXqyuEci8HpP1XY8iOAoQ0DAOMgiPqbLBgJSExD
tTI+8y0GASqcZv62M5DIbdpqfzlmPI/1myyZ0Y4aLodAQ+iEv0hx8IOL17qEmRMeBF+VDK75GuZc
3PXC19O5dmyvz8OIHv/Iq6d35/06lAvBWfCFCqI4TMTJ034KDe+O6u8ypEJf+bdteHBGujjueHBM
g+2aGf8c0tA3fPWgGf8ciTKL27+QkU8Zv7/WjuIq8Jq49i66XYr13c3Nsu6nwRERcZjMSRPOp9B8
z1Y10w0xnMW9WSEtP8Kh09m+TxAhLiVhYUnrkdN9BWocf6F2snN0lRPVxFPzpjytvpnm81K2DUmd
KXntag87b0RDy2nNwqGlLSlrPzFYw3+rBCLd92JaCSK205bi9LE+llQsX5W1NL6g9MG3ZZv0Fhdh
LQ/+qsKaLKqW+jc6nv8s5iwe7jYNqkeVNx0sORXD65VwZnAm0+v8ELPzri1Np/ae8gjC3r0BDu39
FakRTgg9My9AqvNgrMwpxJW/6XMFXR2VytYP6WBMzdxUkuxK4jrmUOW+0nUPJc18OnY9SgkarqD5
im16q+nhJXiPzkpuEuWRDychT26vfLf96Cs18BK7OA0A1FCXONI6tsdfPRsRyQzURbVbh5rJtp0r
/iHnbT7tVWOaB5LI5sNzouW1doT3nTuR/18cobX9OEIn0zVnfyf3R1y8sH9SWzKOmIGSr/NWvKIP
5AkTmNrSY3VbOiidS+Gge+80KO55ztD10NjsbbQ61aN2YgKksyuL4OxTOgbPwtVEoKaRG6YoxgPn
XkjL0nWsQuUe88IXn6SvKenEWBTfXqqr5JRhFfg7FlVehDkz/xva5HSJ8lX/LFKb55jaoXsqSpd/
Ts5ctBMK8XE/bQG4XaZCWgj8oUhphqTy5V6u0frita3zE2TOvO65Ujx5VlCN72IseeXjj6tjp4T/
X4a7zC3jXr25o7Q/3K3Y1mwgnIKMvTq/NH7WU33QqqNbBByMzar658RPg8eOLMqtJh2IdpiXuLy6
GfzqIGjVfNo0WsAVP3SRtAZ88mSGjQwU8o1TQwxSC6XKD8H3e7gif2EBD3T/wFXk8sEIwXZb9JG8
FsYA9+e1+zISq1qOFCNuowypXb2vq5QOB48SSwpQ7C/bc9EC1AgtZ2CWmZh5msrsPQi8fCb4otHg
yswl0F6r6D1saHvYhY1yfwWtGf0T6N4y7ugOhualqC46tO3Y6t3gYR82XZM+av6LYzrX0NP8uj4P
X5QkSM8cs99h1xcfGdAoZv0azQwlnXSpt5k7miMvRudxeGAqNN1tOip+e4JWH3kS1WidbVRAKKzh
sl9NgimPElu88NMk3NIkTvBOidB0UGEFhtFnovD/GrOZ8iu1gifKE3NAnnjLNQaUDrzQ18AOQlPh
EjhU5JbJyUWVp11m5afzwa2QPTc2qKaSsLNR+QD2Q5Cf/ix/eGSx0sV5WIoiR2FnC3kgFDJHvI5N
8+IOVELte6pg72y+JP5xjbkU5aiHwHV5J8MBoNNv7/3S76rmFNq2q5/ygcLUG6oT1YgqwpECyCOZ
3d1g0eVh0tBXN8AuqKJijalmlSyXaUKz5omEuXyDwXIDoBtj1aVfAYPoZKVjgjkWPG7fBm7/UEFZ
0qaGjhLs+b2m9i/iazyf65ZLhmI2cyf1prOdQhzxnRJV838eEPdN7kJsXO+3MzJSHKMitsNlwf4l
zzL5lTgBLEevsNtRdrKaZr8Tco5q2SR7qMuPjvzQPJ0r2XasasIP/o1c5fAcCZGaA2CbzG4mK9Xw
4uQqvwobYbFhVNs/Pl/ZZNdC+D6v0s/vOyqS//KP6+XQeRvP1gIe8DBMJAJ3BIeL8gmaUKdv+GPE
fPklnfLZ0gISn+FTbXxkx8khE/NAUHk4lxAEadn353SgsehA+43zhyZg4lNeLe13RLGmu+JlLbV6
dLOKVPZExOG7Dlk2+MA0oXE7zDFpfwlTwdsFfA5Gn9lXFNDh6I8DcCZdIEYdJhlwU3TFqlffhH0W
1deRAgXAN5iJ6ECjrhe/yzrCHIJseRc0C58UQU91JKxNtNukRBbOVDuSDChTzlzmruQpJj9BDS0q
JQOsZ/1LSQvneE4Kypu2qYRPqUDdffCLFjZiEVxtypyZxjcVWGRwFVKxT9em1+amGmOymSpNOVJ2
hfYFPUBj2Zb8jDt3+aJWL7nQ47JQFsdXltT64FJcZcgVkPYwZXbfoc4gxPZSeHd6bRFW3QF6BG+K
kBvwZoR90MYNGpNDI8Cyi5cKWT0FJXubkRvOclC1C8ZL9u+YCjW8xZQK7fsubRt6gEs+wqRKoo/M
7/M/1YphZ40s5bnIydPsIhFWr+2oyzcT9nb8T1VL0P6G8mIL6wjf9TuOpy2rk/bzcF4Jd5tHifRp
7ujtHO86/Loj6akqPts23viFwW98mn1r8YzIXWIZVTlReEgFLu4d+VfMvpjG9NPKVV7bdUMRWiqL
TnhWgbwUykY4nX63dq+06yp5IsHd5nScVqBTXEe56l04Lv1TDyvHKcAPh8GBJ+wczZaAfN1gyWN6
+1g2Y+Z2v9vVEgKBngIGoKMn2ENdoneMXb78N68E268teDRmGGWUZ/Te5kn22tZ3m8Y+76Umob0n
XhzJx1zS7XuK0UCGUzo13ofwlvyc+4Hx7uCFJLJ/VTEez67uixPwCjeWeBEK8n+gD4zEJFfEE/tw
uaUv3Ly+kY20yNW1QzT5KXOX8SwCF1HBBFWhj0hctXM7g4zfeujNT0tfR/Xf3tY2OQg3UvWXk1ly
KHIsoiuNsjzj9TTU9TkiEqnv6G3DoaFXyHy3WepeIZXAVzAsi2DfOMZrT0vvgQdJeMXigNEM9rj6
Y3Ov+o19zHTfdk+hLXDnSfgl5P+MzN5UhIRPbgF67LjAB4ZX3vDhP9n6AgaWOAity1ypCQ7P5gTD
zzWJIBlzcUYtprJip7JAfQCG5tM5Ic6z5Ujjur9UkWpauv8C0Ym/PgMXPaBV572RIQjfQCSYvFjj
VPAQOTRw7XFECOsmDVG926kf++mU6xXczcS9m18bHTpYd0FOMEDxtE/EaZbQIZelWJnm3vfKB2FT
sZ7KJs/FobPbbNZ5Jr/oKCv/IvqiOI00zAMccfUwXGaQ+J/1mkA6Tkz2j7aINid2DN133x3IcaRT
So2uyVN1HyZILH9GyquSMw45o+pYwBrcGPoIbimRwbGKRd2NFxOskm7DyM2JdS0zI/ypXbk+gq5M
n0KEsEkwvrucmWdHxI6bl2AK+qw+gd215Z4mBwoxZjcbfjeE6eUj9WVieISbc4+4HWxsgjp09OR2
ro+WpCkZxLaMbxNRaA4SGjIJPhVsNtu9K/7zUsSpd6tsgWBOU+IWlWEZFITRBrHx0RUdPGLJNBjx
EJOI7o39oQk7fGuFT/KiUCG57YxX9C8dhby+y6ZZ60Mxphx5xOhAZUEV1XRYcgIrBul+3dmpLYdr
rmkA3Bd5g/aS+pHGHmlc2Z0cHBo+6GourypYAeKoSl3oFixirqZPa0o+04Eu5H0acKJQOFUxYvlG
Fd8xUct8p4Dkn1wkT2hQ4l17igDIgrQ9A/jelN54TsPCf5owzKo9pwYvYgIuGyibQiTw4+mh1utk
np4b0hVQECPVDjtBVbOC/6O48CgXurF2rPNORYPAEL+gzzBC2DYqj5z0ADQ+F1J8esRDnF3RpPLv
dkS6uzCcxBPtOeKOCDDxr7imtgZKccNC4UQhsPNzERvgZuanMDj2wmUpEG4NksBBVJqTOw9TdnTd
lFZm/M+sO1WqVY8W3eBZNal90/HKcBpOY/Ng/U7ea4+3A3SgojAh8LdCDFRULmOA+dYP/kSh3oly
S/+3VBPl4Lp11GvVAJkwXPv8QgtEkriPVqzdBef1CNublhfen0XzIPxVvquiCr7CDpKMMsFl09BY
9C5tjgFE9e8ckxDpFD8Qa0nN7G05DQ+p5+QIVVRsX5GKouaYehhGgEQ2IeUcklJg/guInfEWuudD
K79078PTkN+Tkq/55N/zyiBeRtM6VE1k+BRCCJxqTyhrC1pldXok5rsZOc1WDGOpu5xRK+fsc5ni
iMBqzwtir+cGwpjJmUkJe7bHkK11vi9ITV1NUPIejNQI3VAREfsRVA8lxzEPeEWP0Zq8ajNkLxWF
ep8JhdHBTnfxhgWssf41rluZgz90/Luyk/Ufd6JFgf82+ZBFTNrA7cSdxCX6TtcwCQ6bINTtTUyl
7i5qcWFbWKBXpnzRHHVNn/+BVTZ7TscsAQRreuO/UrXu6At9N4Br1BWzKSvhhBftapoFcOnLvzRA
rFTGYA19u30C9tFXUr8aYu/fFRewtBcJjI0ojYjUH4ooB1UwAq1qJ+JxgMSq8PU1t4gliNmyU5h0
EYyyUwG6keviW94vY0lwSAdAGIoC6pYtjuOhWBfechWF5hzQbRRVZ7H02YvpyvkRpWrilUhRE9o0
cPA4CzwIyYiUE+uifA0KcUsFpp3p52OI7h0chcIwPWz3wX0xXPBux8wgBmx4LT9bH1oU4JHfTauA
hirOHLNHpOc5aUGFvp1kYZ3QjgVDI2+iAf4W85/qulpRghX6F4qGEQJTHGWujoiGojkujVn+a/sE
RFDTnQm07nIntUYpYElL2u5Wd5L9UJbO8EXxLA94ETkUxkXZhqeDdJMjY/khLQGy+NdfhVh5w4XN
59ijefH7RJw84KtgiLRD576nRZj/8Ulbm531dO5xY5EVN4rI7HqWPG0EYp2Ghvm5gEhyWURaZFTt
1Oc5sBCNsMT0m3BX2pTdWDP38W7MhzA7ZT3827H36qTY4fVO5T30O5Bkt8J3XXw6jO0N3eNFf1J9
ZYkOr8JdrqHvEuuBpkEi4Q8XdsChVDb1AzXi36me+LO4g+H1OCQTAjrhqfZK9yYIoRnEetsqppwT
S5dN35thobRKrpsS6EVuh7rZT5G9zpb3Awsnv0eGaHmVOZjAoTVsMAgfTkN5h9quu4m5yefqZpKR
b6C4kk4e0EzoQjkLfWfiMVhOU8OktDAz5rdAHN3C1zPX9P+zGkSgI+A3xZ0/66L+0HwK+jHEieue
G1EgXdKwKv29UoxrbCpRI9pbESXxNCJn0tJ5DUO6X294z9TZE1+DuePtzmy4pxepSx654wKyAdSz
dy9c9tvobk+tn6DkJ7V8miyFlnIJ7O4f7n0T3DZGSk6jHzcj/wPKTbLMXuTg1aN7GN1qWIdLSMVo
zLsm25pI0jSeWAU7Lp14MFy7sqA9JrY4yABXfzxWgERde8eNU0X6Yhce1sfR6+k+1lmCDAwFyuF/
HXJslQdF57u4tcjSzpFSJdYbZpGiO48e3XmG8mJra3VThHwFQ1QRWOiT640toVjCiFjvNwxLMFB7
X5D/JYqU48Z2F2Why39V8HmKqEnn+hfqetquOrhcdWD+uquLfuDzmix+tX6NB30EipP82SlA7/yH
qBpImYoVMmtfRdW4crDOVOicWJ98B2ZxbMkLjvzkCH0moFbwPHQo8ayGAMsMD9PEx0/rUcL6AetB
KT685lbzIpRXuXd+72v8g26us3g3UByV/ink9teDHxSyJr0xE0GF9ymaKvp2HTpnuCGC/vzDJDQ2
gC4mnmN6p/zgvm0myn9VMTrezs9Rn6EgBV2Vt+lcRPIuhkqni94MIaUkVoQxN8UMZR59082VbEAm
rBsB4mABYyPM2NTXruYD2AAP46d8SMSSrpOOmua+r7bNXDYjO+5SuDXFf16ciemDotmperK428U/
hc6CqLLMxfoYtlQPX5bGB77GuPPlPYF63iNuTYnWsxroinuiyKoCc3W7OrzvaTh3rhPwAW3F9OWH
ryJsveVJ+SFym0sTTgFQ3Q7NLoRPay8pfVBIykTJ55Oa8iB7M5US9bd0myXMjkXrMaTSRwgtAveU
3PmZoZNgcimfilkKuj0P69Jc55hbIHaLE0/ZwXrcVEjPQ9j8Hfma7qFf7PSLs5OypCSTQ0V5w8ym
uqPdkNCSpgc6vY41ihwaugyWv+DkbjYekIBalxarDeoeViOqc0cGV2Fr1/ZlDCD69zpwi3dEfAYM
7gMjQJIKH1KZyoUSUXoQ8oA35Ji/5ISj6Q0lI0AyAX/CZyrSaOFW34gP3f0ziEqMv/spMNQhc1fo
UJ391VsHarb8QD5ip3mMlb4tpo8qr5viE3nEIXufO+AoRwHRQXZhlEqYG3+OhpVENIoKYvhIGPym
QXUuTjYmpJPRsGYPYU5B3y8uhBjSy0TFJGtoJdllKRHr2vbUxopieoK7ij0cZByXD/k4Y6ZYGBLJ
UDGw1IUZbyVb/ZLyBe+p4mEqS2ru4ZUU+fQ0GFoAhOnQLmPgn9N5Qn1atK/s50J4l1pApVv1H5mv
XN2QGCVqJcMUQ4YaVGYRWuOJrFDYoO6xizYCkWV5OBgaUCpO0oILP3aku4L5Sqdj5Hz4tYZy1+zx
wbCXKsXawMfDschGl7MKMLNjGAG7oPbTl11CzVnsLc89qXAcQ8dwOPncIGd+3NwZoxteau2jsyXa
XL21dnTFNsBTG0uYrvJqN8SRdotCvdAV0NQ/3HwDsbjgZLrPbLvglmE8z/kJ6GAKbxYs/Jpc2OZm
owGwRvBSlGdKxIZCsZctMuKtbcS14vtLeDoMvD+6cl33QU2js4t1Ug2/FhoUuCCLzEMe/I+j81qO
G4eC6BexCgRJEHydLI1G2bbsF5Zla5kjCKav30O/bnkdNEPi4nb3ab6SsNG/8N2Z+J6ZamkeZTNh
9TktPc4TvrgNP9FXGGEyoBWkTE8N2MbxwtKAT3yPDxjbgHWTRr8Yfto63HkMpQPSrYe7wZ/XZIZL
OGZsSbqIO+2u85ixr20RzfbQlkIt9ZE99LAcaDRiU8XGZW6fM1utlXmgWUHZl2yqxqjco3JD1tjN
bYJ8IgI7w4tdSU2kb5ZNUPu3MjGuOPASIu6fqXTYGH54LiGeOhrpiwgQxy4MN9YUSQZ+EupPhq4v
tWv6x9VfeZdIkJrLxeYt6W2hguHZB1oorobLf0+yW/fdrSFx/2kHuDB3CVeV/tOsvad/NJLKzoMG
kWuuy4iH88W1jq5BavjrO9F0zz1Oulvc+yoFJvAh3Taen1ILkuTUEzwQBoOT5GW6NMvQXyzQIBfs
xkCOI46tKW56YXa4UmRKCKazps1+TU7rFD+UXhznvylbmYYRLnkVSAhFwU71ua8HfJsIwMc1wBZ/
x3m3ZVlyU3yBZgKikK/iKKk5at46uY7rI7DrrMI7UevIw2NENqy8gJLid4O2ZH514L8RfMqcfasJ
uW5y/xClb45syWOgxCnr75ufLJ09TUMQvDFVQ34Tkr/hXvNoyL1a2cTsZYJV/TCBwsleVM1K7YNB
sdzAWl7bnQQLHg9QZ8r9CXBKu5wBO+GR44Lt48UfuT/Puyj3cE8VRR9x5xGmc1iAzA2xauh9XsDD
ny9vlcgr58l3xkY/+C6LMV7/tBnkO8a52n7D21WwnN4gsVgYsHoQNVrClyyPw+lKdEHeSHABA4G8
IkmrsEfiPZWIfMSLpkRi/XesNOFwXlwNLtent45Jc8y66Elpn7QRG5Vwes/Ry9T2CHlqB/k/3gSA
aPn0o2TkztuEvJoLGLH9cRolVBIfASriUsBy99STPV7Jom8nw+bTd05g8qhoOfD0lsub4n8jYMWb
Y713pCWKYCgCd34njiyQhCe04suKjZOdCvF9e4ibJdM/VYJSd3JBvgSnOUZtO2gV9ZuOFLXZ1QA+
CT8bP4cgwR2UnqZ70n8+5r0JrrlzJD7sHpw2GLpTa4g9Q+cBVn5XdTHbMx9ak91NGO5+dFHXUGJG
a81RYW6uObu9rP0dT9S8LLgO8d/zNSI4OfssJ7OpxIgzQIo6cMWqJBhEIMJn1jBze6YGgDcaDWmO
98D3lZdwUnfKv6mxRVWLSbaL+yZErLOzE9OlNLp6JjGbZM6j1BW2JChN0XAmwgRx2jdhZ150hoXp
au3gpgwMkfvJraBwv7RbNO6PiTwsRXGiBPVZLViAjlVVsEgSNX6vh2yaAKHFHtPMTVU5OzMO91mQ
4/Hg58HAdvFuNkseHjrldcM9DuTmj6mgICEjJs2CSU3ysmnXIiU1JEUQgCWDZE4h0pr5jwHAuvWO
fIDObggvRXfQ+B3w/KqVEALBcpFdXLBi5ZkLB0lNbsiz6/xAthjKXwI4pbqbkIqQowT71G+t42IR
T2bTz0/wB4I309aTOrJYm6v3GEowmkHVcoSYcWRuVH4SYaUoG0PSpmYZ+F2vqQyI+IRJ3dyxSCqX
e8XQO93xns27Z+4dXNiTAZdfTJorfKM5iSs4tiyIFDG70UMncqQYXSSL99sGQ1VfdD3nXGLDDeO7
COYdzWVaICzqiYupiYhmHVDQS3mB6FykNzLxsXmx40CB95HlG6foUrZoFXZFpuSzdHAIVJhY1QW1
trQ/lYOU9lcumu85YmJDC0+NGRCKfjbZ+sTJTsyHOEIT8acRFDrbiv/ypeC3hJfFah7UWEXghJGw
uclxuhKP8is6fC5Se5AYui5c/T+DdQkGJG0P+KtZooHCtm7lKxPSy37DJbWIlwGk+S+8jsYcTb8w
gdDyhEFot3h2cg8l/imNZWad8cQ2a/7UuCM3tMWbiPZaxLmKp0G7nxiLN+NeA8eSgbpSbrs3jhc/
IRUKlFZowP1ZL5M3PyIiKHGx+GXsoZjJRt78uhPlGTu7eEI3SoJrmreMuhkXyr/TvJleeVt79qNY
Ta6fYMKyZmebQ3Re4LGqmewNh05lbZ59ZnFnHybVEEHpc7OG18LdnHjgVxgBla4A7BVuszXCNAP7
cNwsWQxKbYva0X3IuiSjMMscm3/Xaz9FMN9Pju+/W6X4JZBKzbckzxPnrQskpx4xcsVSGJda+zC7
w9zeZ2NPAx18LtE46L3ldv5kMztxoC+lBxqMjZ0x4iiwu/A2z3Wk98y+8YBJczK/PewxIRexnEO2
9Er5EXH4k9Smm+oHwz04HxuPUBJ10pJyCsUUAUoaiBrZnHaNHe8yOpM9bPDDMxMPWSnmKU8d5ehD
habwkstuz4hkb7Q9oIslDT4poD/xNP6SXjxsj8hshnf6fErxlitiID+KdggHqhrRwCn1iR2kAhaJ
UfFEbmEDUc9JeVvBsJ+jJk7VNZIR0/voocO81a0KPKb3AdmWx5YvDms5Nq8wLF36PVmuxlfDxLve
NypXX4RrIHSqPsj1FdNp+hUT90tPfhG6gtaemm9Jl/fCvyMj6wYvSwVt7EfBX3t8LMdZNvdzLNfu
hyDTpuk3gia7z0DpBnRGKHRCM5Q0l6EbLw5HIWGN7GAE2UtYVizXWGxh4XpDnNE8dEFdro+SQT84
GysxFkks5hjFWNzh51fQGKqqjPR30a1ONx4bE6v6ifqs3v07elO93sYhDTwoS62lt4lL3/DlrjPk
O4sl2HtkW1pzqy4mv8LGjeIN6MF2lqG/Cbp5eTLZsgUyYP5T1zOLrnoEsc8GaQkb6PW8N4Pllz/7
rO01DNLy1NHwqXeqHkNx4YbrbRUAQYZBa/BhiIdZ4v+H0qd8GpABRgJBhVzGBciFU/uBJ0YQyhBz
MF+SUE3vVU3QEPKjlIbBsMpOHrNIcSYBu62cWK/+RvYKhqeCm6uzZxDkNQSnVMpztyDFbIsedtua
Zo5/aG3SENqX/Ufi4GRI91ggYnHNTD2OdzUeRPtcjU5QXmm7YpUj3KRjx5Qp+uxv27Sa3HiZkLhN
esBSlyynBODSVGMBdLaN3TcfkOJA+26L3/UAJWluHnFMriUu5DXy3zI5TuUd0VLcquz7PUN5lBCu
IsU5pnn4p/Bx8t9zFCLckJBSX0K301cGbb98bOkQ8I+UR+RvCu9m+s4WvClOSenH6ZOmcaNhDmZm
8r8bRUPRW4F+82ld1zMFMmPlOseYGztQhFok2ZOret4XmRFbTUAuVHQTKP18Wvxhw8uEwWr+VIZF
Fk9HTCXsaxMzse01vTTuSVMl0r5yESKTiz0oGzR2Zs8FCuGxmPhv9FCs2Cy79Li0gKNmFLoo168L
K33Q5R7v28JgU0p6upazHV5CBCCEceBOMnJTCB4ht6dXAoZpcyFIQxR2mIOx/bmw7dQ4rEiGrQcz
5YO4CmVgsuNzYckA6nN7lbvbQJyF6WgPfAoLKgI+2vC1ctztVLWeN94TKuVVMXmFn168HKrtm1ha
BcK1AdwIzRna2l8xMUqgGKyQ9XyS6uVxSqrJfYsWxQLQx1sVPHmVz7trwmwcnvJyZgcrvI7FUhlb
LQhNFgv7TCPj4B61hPyEjx+B0sqlt8lTrxSvZABeS3hm5165HJKBqdLjpBLm984PWcoMHjHoA7wi
IQ6VMttxrgFpdgd3oddlhw4OgG+XtiOxGQ7pfH2CpevPzt66FBk8VgoPTnvm916CB5zMy/q6rSP5
XlUhHQF2bCGFs3DSS7ojnsDZo4pkni4L4qd56J2gcl9ksKgcxEASIi2pRoC9p35veLbwYMoHOeoC
zY3AvsIlw4uFaJrJw/mePyuM7nVUxN39QKzl1YPE75y9rIhPbGYBC/r89KIvsbhtfRBs1yY8LaN6
oKqE/IoR20Q2Vw4bynbAB13O3tjd27ThZYJ+nt/YI2wUNdlZdvrgpgt1VFhQNuN9h10dKyZ7iqbd
cL6SkixME2GO4NFkGWTzaXBN/swQSR42q8Yp56QlIuafsta31QEkQooDSbXt8MvqyG/dY5fZ+riM
MbMtHk7I4jDlk6Y4FGk1Jz+aXg7OSw4pz7uQjmOTKyZC/4cM1y/JzAK6LGKdx/EtbV6Od9PcWnyJ
GXSDX5bMfMefj2jP0nNdvcg7FTC4cCLz6iP1uERj1RwnupWImzlRId7sFEb2l2gK9Ww1YIA35kg/
fQyxF8/upa7Qg5+Ya6z56Dv2ppdC403ETcdotJ9BC8nuUPb5BlYQ05LfVi4aCzgM7gKXdNTcNidv
hERtqLGiTzIvSQb7ZDNZgSjg6EkF1f4TeKlpzlbwjT9XaJbLK6cKfhzMbX1wy8qKJNhYAZDrlmZa
KIZJSuTVzJIlw+MZrfoa+wTKzhP/7OwO5ZFU7aQntgMI4qn3k6c2iF8QonxC8OTvzFvXRBCJM9dH
P3eK2Qu4p7Z6eRRr7GVvyfbyPsJi0MUt9kFN3m+UaFwTOgQGDuE5D85ygLBGVcCq/WdKLOWvKIub
9r0ZAHGcrJVh9BzPJFl33PLTgc8cQfGUVJAHXnpLnPoY1QWLWl2M7m9EZOynJJ+w001wKco7PRsv
u+GGJfBc+P6k3sc5nvynUmKbdfvRWc9RN3OEi87Ya+3OuNbY2rJ2nv2cEZ1MZzUA6fZGqi5CCRnZ
oykX5zr9jRrrhWzArFB19a/TZe7ZII0jrbp4hFp01aIz7FJaRiFFhmAmBepJjN8Hxt+xwYlY4dPZ
d/zk+33CJwWXZyC1Au8XE5KEzhRAnSO9H8s/o+s0/jOvC1CzAl5pduxCE3RHHBNGHkHxtf1V54os
KXMZBy/1ejRP7QyMFjqEUxroz2bewM5FE5R0dEw5HwPipNUUMlVdeZJdEGd/qp4t2xTCSLlXvKif
gO3w9bFbV9F7EFBmCnAb5XC6E3QrME1QiN5+KNZ50xf9MihFfY+L6tgLyzeBocFJLEWWBgnMpys2
e8WcobLv7PYavliThVOV46lKP0QLlAMSIwNdaLAVbzGUBT3RAht6qzl1A3Y6Eigxwc2gfbGD5EXF
QdBwhPakXpeET6SFO35UWFWb7DyxGMP8sM5h39xc69rosaM7I75BB4SLlhGwxRQTjr04hpDzK2ji
Ra6eocoswRklG6Z+BWkD7T9oBICnvAthmLFS/3fvcSQxbd1IBjogu55gwe1Mtqq++xb9wfvRFQ4M
69ZDlZRuxRbtGBc45KFDhZqDcMEqJ2nncDv7VmG+z95NAfweig7b1idAC8gruy0zjwEYUVkeRl/N
wNGwofzwLA8ww08RPtHVkLtnRAx4BZPbcocJSP6QC3QYrN5B8WCPlf1Y+TcxBRNFS0Fbtu6OrQNP
Fu1vXGIs9bGgETqmsgvr3uhBMHtOP3Dq8Opmv0OEH2iK96SJGK0d5sCAAjjcbiPgLF5Z8LCGyqMd
nfdJKGjtZlmWiCEmdNmUAjzGKhzm95FUefjDpJsUnlKE8l35xMkP65Q6yFohbXQHduT4BALp98N9
23izaDFOrHwvkw4DyQEHjiefQjeQwbgD6kwpJVe6vr8UPhSDhzUqDQQ0CJTH2e9ZhOGtC6n3gz6A
LX5dRB0cQQqwlJ2RlROMBtvzf0lGI5w7K9zsgRUNy6asX93uQefV8IfTq3SfPYQZGnnLzCv/pbbp
EMcWTHsc9zyXEDQyYmRJ8UPjQ3bMIXwER8nSZ/kE9aPyq2FqZ8jS2yrUhNKN/6IMsFwDN87ao6ff
MkvTgSz13KmXOHPAf16E8vmweXZKvjbx6Jf3IdYBd88NiWweF9ekv4RhrthlExZJku7ip8brh+cN
lBbcYr3l9oC7NvWXwjIiro4zdZcGRlz6X7JU0sLgJsTRbrERd/w1ROA99y4WZ3vHOmmAg6/nIAEu
Mrqlek1y+N/ZTmtnYDZN522rrBZW+3T+KBPvDJDsza9c+fzYq37mL3ZTa98k7YnkKpuFrg14Z2Wp
1t+Itfi6PkazYitYS8bETzwuUn7z/JDbwzrawmGr6vc406DshhUlAnFKyw/VVYn6XsZo2eOeaikW
3F1c+dPTiN20upsp6nW+u7bEbtPYlcCRCTlzXggTIYgINVZfqt1Ounph23tUI0un89CAM0N5q73i
Bf8y33QkfOLwI7UE6ycloNS2LHM+fdBAGRcPZTPxOPlTGofvURRk3rspa+Ae4Crcd1waTvTRNe3w
XpB6RdR1KqS8qPJQyoY1by6JaFmZ6tkv6nvKYvFVcV/CXc1WCn2N7dLsHrKMxiDeOGXA7bjpVmIO
zBlOYt4xq/V1Q4eAjwyHikrq49yMY2+fASqF/BlF58ufQU5n2W6gEpStBd7/5pHWoZJAu9TEV6Cm
QQalEloQgMUZEmvVXoeKawDas9waetGy0F8t0wkgWQdrSoys3u6baE3wSqErN/fF0IweLpwFCt6x
Um0UPfPtYc434djJc8jOZjopTgjooFFn8QBQjCu+Zfkkm0+DLQBLlSI7/97kFQXKsY9D+kBtLive
xbHiCS/vOrrs2VB7jjR5A2+rpeC87VwHv6riUonuGxW4dSoE1DU9CTDSEdJHrupvTZ7mH6lhw0Yg
04F6yTQ+QPD+JGLvFr+WFtXuR6QnILSHuqRTWMKrpCaIvDwddNOJdbc3X3VmovaOtyNG+/t5cs03
GHpLRUOY76wUJHRN4JXNPmE5hCEEt/cqaP5OJrBBqS1c4Hhg7Fso45HfJERA55S7HbwkDsEYyWd5
ScgorT+roCApJ5C7V6YCNjuEqNLgHxLSgiv9yTuyZPIAaLGKx5oFE7Z8ppOSmxgINexDlDPx6LDY
yb0PvsZj8pUge7b7YiIO9INFpbvcgYFdnb2Ka5Piqt4yELwo++k3cwuIFFpwZD5TIFgzy31F/BMo
BULuYppHIAcOqnDLPgdQbUacDYYUMIMPsYx6R7lQNv3nQsCpj0MwUby8w6WzoXOZiOsj5jg0Bji/
a7LPlV992aTGlJazHw0vNa7pvzg/AZzRiWOeA+Z3+exIwq1Pm1Q57ugUxTooMIc/ellDIU8yySz7
zqNa5eB8Aom1FZPxQmiAdoQGi9JYG8q0WEazf40JwdOMNjvXEPM1D/3sy5eM05fHsmcqPY49KNAr
P+rZ/k2I5DX3vs8jAQVQcpOgC5FNzBJvayVOxNQD/4KmK3zDJ5yyEpv2Y2zlcENu7dpLCvmOCmPZ
sQYmWBGr+5gXBRK4AclN3pcOb+LCi17PtL8g9Wc2oxmvJ+1qHmw0Oez158DXD6g4JK+ymuqM3RiM
ef+KhxJjXJQl8pfwMBnxn2ur6HbbFporJawQnUlWX50hwUaXpDl/khuNFrWp9BEwAl3D4uK821YZ
hHhDCJVFMD0h+TBOVT2wpD3X6UIfkoSgDlzkYWj/SofkxF3mZBFE5UoDlsH2h/B1V5Argyhom0Z+
Kq9nq3KWFLwkN6frsTKZSvKYsl/nRYpTJZP3zTDr4LOr1CAKCONFRKqGuxf68c7MTZxfaOkiP0UP
H+8D1ibslTmauZpNw4hzMGmJM16alqLT9cSVBhtGbEA5PztjqAz1YVinxujeL5xJkE03ZZhxnyZn
vPg7r6rCiFQNE4LahVtgkH0HBQ4ptiNonPp+0sFWboEFSQ41jJsV0xdGNyBab6rtWe0eophb7D1d
bd6C64tdwAyFDIU//Y+C4Voll4kNFmQknCjKPRI0XJl6vKmJs28zqCrNrZ0fp0Sbb5OVdsZMdGX9
bhPOUVRF0DZJ9xQUUBe+FAMvKlXOOnC7f0atjrip1zEgX25t9iMdSfveymFpy+iYjfH21giznurc
bgaURvlYa+eLqE0wUk7ke/Nwaak2Us4hIc9UgW/Ou259ZgTznN8q6GtqZxJ4TSWrDzzxOHLa0J1B
VzaG8qi1aDy+0BPXhPQ3ogqQ092Sykn8iAe4PJBCG4tRqRj75S2HRNw8ZEFHME7pcLu7VgYBP+BO
E2+jaV0I5zPgYaGzhwAuNiyw3G+qp6oeccl6w5F7qDnzKeif4eBW3W+lZ35H9M4vHmZHn2lhz/6s
XrHdWTrBWkPMVXFyfeyv/TDg1qV+MWxvHKMh2AxA2K9BuVl2yd0jY2VbMZ8IOn1mY+Q9mLzLP8Bo
YaLr4hGHGvv81TxRRBU2+xQvyT382xUoCj2XFOlhp9BoOCWLbC7qdtsDhTW83j2yL2UZY9oG/M8M
TObFLRRct4Olcry1e5xikwDJOYcSNTny+oj8f7gOiEnuFgfzYaLAS+hcIg5cVCaXGwdj2VtIsHo9
IDiBPM/D0I3vJhSW9CjZC1KD1wvkiCZNaTdD007c9xhBEKlxbdbwMelxiUPvnsIRc5+Tyz8F2026
dRjPX2JRRM3F8WkuPQZki93Twv5NvospXr4TLkc8SpeeTE+zCHcTAWc3t0DAxg4hKdLviclMdrU4
QfRLZbylfujKJegfujFP1b7A3VoeKj+Nsnul1yBDT1vDPxzQDks2J/brO1H2GzGq3MAHsdeV78nq
GMYbfvlMGGpjeGQHWKVRy4UAQTUmARawUqfXgGXuyp3vL5AoVkV+jok2GQIs33CGWGmKooPSahOW
pA8kIAAHxFGtfidh152hjUztZz+7wZXvuNOzHxs8czArIYQTR+4ILoIs21rdSD7wXWrbGbRiT54C
WmieU/4Vi9m5+X07p3cYpFr9gA+ajwLP8PCHQKj5pKWb91a1Oqhtco3C7E6ngOQf/Zqt0B7Chz4j
8PKv1nypnppaSX/fDBpHD8t9aS5gLq35UkwxFvZ2iC/4Y8T0+h1SLHNhNQ6cSFSfA9lgdA2fgjbL
qDgDJsJfcZlGhCXJ8Ahf2ZlV+9V47lB9L3wpf4KBay4kCYr2ZbFu730mOJoGAg+ViNli4cIu2G7S
a5/3x66US3ZQUzb8SgqOnrPw2vB14px8sbEiLLJhiSdm2LX82cSByVnWVoH3UgA752XezqH+KTNA
Gz+hbnYoEw5raUmnVOthwk5y3oyVGxNq7kKLe3syEQTtxAdNxs0cl++/qygbIwy3nW/q6m8bB2xV
QM9Or64v0lfsvUwLnQZBftz8g919GeCqxEO6KfVNsbUFEO7GT1F2YUr8/R+sc+17do8HNGVcFX1E
Du5T0F6K7aFBixefG3dsopogov5I+LxFon6jL+VFwhTFM949QWFIxuecnSZdmJS6WnMHBaFLr9h5
ZjKYa+UzV8KcoUmjwBUzDPs0yV3vOeOHN+Kilrg1DksPE+MP6fdxfkvM2mYur4ZS57/NEs+sHlAr
K5+UVFDM4a/N18CZC45AV3e1MyfULEYqdK4QOXg4yfcTjPiUEqbWB5p849xJdswe2rYw2lLtl6QO
z/sgLy5e6FuNkhk8B0Tq+/NQ5dA7E80aNdBeIu7A6NfpgVwWvkANe5jYQKEV+58IKbrv2VFdzJBz
kQGxCVZd0qxxWErqA1guJ8V0Ct1Kdicca/YnZ/LGRVxSnjpr7E8te77p8wZkfWDLkpAQXtEfq/Ma
pn5058Y8iQ8577LmZ9sGZCc1Jq3gMcGxcR+mmXilxcuXR+WV7tdCe4Z+GXLFJysg0G5zQoYat8Qe
W8eQpNy2f6FfkHOfR0cSFcpOaYmyqfswq2/MHvI2hyAFt5MMoR83P+dLHRGAwbrOS9j3K6QdfMS2
y/pz2NbR3zkkBHdoXEXyel3XgYvIqMzvsGXljS0csfmQYyi5ZW0MrnaKthhBiK/jBFaJ2RdzGzqG
WtyOouOybQq+peg3O8m0UEM12fSnKS26kJOoYcxrmu2dkHh4vXFnTU/8WvNNx3l6AVlo2rcwJacG
yp+aG34qTTF1WMUnunvXjgv6rhnB7gfxjKQg3M4naOI44TO2Tbytwcgj+5D4AReNSKUJV8A+HDrm
I+jY7xbDYn+PwDBG2PCdgJU/AlvMujDGxNnR2ZZSznbERY0TVQMt8bkn25VrG36wnJr7caDjd58i
VNX31ZDIzx68Qn/C1mb9IycWd0rMo5BPed+FNbNJGslB76Ni1P5rXkXAI01MxuRGc3wUHv3UJSpi
LV4tAVUDGAEsruIuIFs74M/JnOEUtFvC2CK7NRfgbUMUPA9G+r5LG2wAkvGAXGwhKfsEBPe8HJL+
jsmKLkbTyfgT2YapdYe3uDJXD6tJtXGbexs/uvW2OlrSmf4r/LoTBHtQMUFEbMsHbHU1a8p9BjYC
tEn8aOMGBoxWRiuJZ7c7cSMqvrnYnsJ7YUQ2XfyuWt4KfqYRytvcS5XvemMG9w4REqPZhcBkSz9M
NfE/B8xP5BiZ6JYjzX1xfwM/U5bfnDrhhG11mLqHec0m6qORbMoHErb4tzhVptl9FXYkHET5WGMS
PrGW1dATeUUv+ooYotNor4KljB4zP6hBclI2bbKdi+HNSy6xj2JzjA3T241loN+/rsJCS0WWb3nn
kBHkbdXBRtBXFTk5VcvesE3qFbM9NxWRFKwWDpbgXAwyr0ll91UxBZfDWcPMp5uclNt66AZPc9ug
ZpscKEyeubrxtWfMVJmLqUpXhrMe3kdl6gf2MuP4QqsxHZKccfyl6bbgspLuMEdQTA/euHP/S8os
N3+YIRF4EW0LDy1RZ+IzrJqYhugR5+k1GUIy85kZuWQloQSXyZLY8ctfFaAJ/7hoPALhIfFEMr7K
jBz/rcP+ufzi0G0fNdwJRF1dq7fJsfpmWNRd2NVgGCiodhIPmF6C7DoHMGme4QWp/JK20xY99oIh
O1Yh/0GoPBlZ1KDB3VdYP+H75TD8sClUc/jZDUjLDZ1RmytDeZg12OYTn9gVPUQKahIpB6GbvWFY
QvOiobaGdLmHs6K+5kDAdaY8I/tZ+2Ng9thC5XBdw5DYchAiX3LgtkyajUv6idMOHbUqyLbAbCT7
19gh8yA90P6Z+RL/YTdOLJGs8HBZUdpckHkk8k7Vgl67zV5JHfdm+mPookxnYzOtC+0RyiMQsve1
t8V/O/YvVTawK69Gf/kZ6c3VlpfFVunYJRRHjtQ9iMvCWWbIVEuSnzoMUEc8sV322a9MH3WTk/qv
BwxR8OHYOuyEHt35VWCwrJ8zwGLTX/Ja2GEK+Lb9T1KJW1MKAg321GUzX2CylrcsbwtDJ9AKqZj0
BfBKYyqAd9aili4mnq6srhEdmD3ptqjStXdR+hqqfBNaFh4D8hbVuf23pBRBlDj2xN08obt8qdky
C3Li9gCyPRp++wXyD2H2jHstQNvJbrGD2lUOS37Isb03PdNmKi4hym98SoNChecxdhZ1zlZN7GXh
Sf29BQSTq+i2sSxyq+EX6UgUEGBZ/l+vcsK62FFO1MsHjl9R3whYLjNunzV1v7DwTt8yPCvFnh8U
d3itFOeQcGyUP6CrmC/GPX7eWpFObSpe6PvEKytDob3TvC7SRTnsC7f/UFmOou8vAgBvULXvRJsm
gzcpRcpSKC8g+FwuKlCrouAtDybkOJZi+gOHVKmfqsyRz0SqO4v5RoBczCAoDuNpScOQszqI6g9o
O83LxJaaiR1ozHsyTbhrWbVMJ79qsEdWJvL8E1Gd+tJVfW7fOkE3mBhceACrTic0jH/loYWLB4Uq
M9l9Z8VCAyTZ57jKHsZgNa+aLylxNo4BfaoFiyCoLt46Hije5qrQZDQSLrgvbLznqg+066q4I9Gw
wfpdI10Fg3yi0bTOHwp3S7OHOLcQrAfMtXzuYHQXYlLs3M/1TAQOzN+Ex9yvHJ9xkZ7LcecGWfhk
lwovE5Dc/I0SHnajk5vCTpt6zHLnrIbG8wcyKdZ6go+kdDOc+IjiEHixVorIfM9YH8Duoc0+JnlK
xYbPSdygmca1d9eomQSuh5dqn5RD6Dxumd78zL8jgSkGW4EcAHBpnnQWqeF/CFG9cxFGCecoQsFJ
vpcdasE3WorS/qfo2fh/U46AT7jjeWlKkPClbpL4hc0VBlZ4QHXAuVnOroWqVZjkv4WvQ6gPKf0U
XvLAYsSfHsnUsdXB4l9D0iSBp64iz+D44EGjMOAVmTZP6ztU4rJ9jDEyjG9sVYaexuJ2G+rAzM7e
1dcosRjoOpTXO0L3zBM4il3nkboKx24xd7f0+S3hsC0HnY5ifJ46gIlfgbRQvPnYXYyPxl04LQmw
K2exr7xhRd/t1NDLDCOk5u33HFAqYRjK8Iz9cbs27pZ3oxdS+ruxlZ1iUmLo/+YkaZq9JsS4ma3Z
XOPygA8SpA8EQav5foBRB3EXG0I2YZz3y3jZ13MgV/aHYy0emIyRUwGbhf1lRWBeXhHc6WftPNhi
+4mqELDLcBuLCROkXMQesByuEhEH5C4xm83qtP2m0PFUNAWvrsgwrlpIHsHDMju+/OXJdvmRlYNb
XBj+cqoHuAgGzXVVfZ9ehxZ2BCUMVVtfCTDBhHOlnaf/CprQ6wOEG9Yi/spCpsK0uNnetlyGXUts
xnCLmLBFpPH1Jd6E+cp2vbrvooi7URhUS3cjz5L3HCAMKHgIezB4SMzt1hUYR/1LiqmbFFJRJaeG
kC6+OEqstyDU4JXRh6R1x6t5Ra3MBb2bxhe91OIj035ZU7cMY/G7v5bTwwyESm4LgqD/CqAb8e8j
x42+Ewiy5cA8ZXIifgfAYhfOPNfE9vM/HNJhGW4BiXAkS8M2HlnFl/S4Y7f0dB5ig+XdFb/U6RIO
R9cp/KKgwqbf+ug64YY/eN+6p3puW/tYRw03Fc9zsL1CTiIBTkU8WiRbp41xJUoiHBCwmWIMC0O2
RpTLdkdW1Wx5U0Adv6p0i9iWNTFqcKZzSnVbTdk6yKKoCh6mfsP9JNxR0ZVjFktn4BBu9MaPE5pJ
u2gKf03l6/7gZch9R7tq/OMViGxnV5H3MNCLWJWcnIpLB9hi8QYzFvd/0c9iOSWEZNmIh0Vgr1Gx
kHQe46l7IZ222hspLvnhCY6pnY/L7uomeUNoSrtkg/Uo/B+cg65kTqGQ2WVGJhTEn9mJuEOkmueu
f1aEML9WJAEPTjoS2C0JWCg+ZiP8x0McIKTtcky/Eagr3+0uZTvmG9qIpsedlJ754hsbZK8gaNfu
oxj/Z+xMliNH0iT9Kil5HqvGZlhauurguzudO50MxgVCMhjYATMY9qefz7NqeqRa5jAieYkkw4N0
Bwxmv6p+ygH2AFUBqxMxK25uhsgM/UnHaG8/ylyxyWhcqeDR4mwH5gJJInNhAIR19GBMa5d77A5O
dT/SxSlfLVo9NA/6Ag0a+IcIkZcRCxL9qk3W4mzsvIDibbQUAteFg/2uzwKnPC0dbuldabOLeXKi
EeNRCndUn83gAyl0BESPk4sBWN8sqWU729TjwfDNuLmzJHhNtchfM0JC+sjYz2Npk1UGRKVQ2bAD
UhK0BByH9lpo2sz05pIFSU+UsrCBmaWBz8/sj3Wjt6KaR27a5sx3fX6rXbFUzBBY+3R8hxeHRzG6
02zOOJqIWwIDmzJCAS17M5w7c7COIXNZtDMAj2ZmUOJ5zGTUg6ONTM9zZkkTHELatYKPnt24unLl
gJQEqOwrutipWeP4CvKIfA4Pb1xxV6szKDt9yjLa286WzCGT9KS6M6pBR77KmoIuoCPO05uiLQN3
nbRu5+ws49KUCcR7wZNaOYw+yHxezQlQYCxmNZ90L3NrwYWXr45w5N28lLxjVGUwkoL/YnWv7IE5
fuskBPNDBG3o9lfGwnvs2ek31xd7yxBz/Yfj5uNT2DZcIrq/sqUYFFPePjIA4cmMU1OsevC2xbrQ
E0dabGiYTeCq/3XGvAJ0qszCZtRg7OeXdSQXhkV5ECvXFS++SqH3fQF+RHApQLv9KJkPCEyeecEk
QjLgWnuqaX+GRucnFLhUbMC7+TTDugalmUVx1qiG8ICYz84kbTZA35ih+daC+ZEJfhK+JaFvTj3Z
1vkmARj8hXWeTHUWuwUPPE1b2dXrR7rCOFSobTDZM3AdIVY+xjZAjC1uNaU2SeFw4qoYkFOhUuXB
S4b5NtzguyK7FztG/OQXDC9OBLsAIzDPMXxNma5vCPdh7MObCvcCGxQ/YdEJJq62NK/VKPHp4ZaB
igy81v+0rMp4hKoYkXvHqHT5aDB4VdWppUUWnIOt4PsQIaVag9qT60EZEPXKjDBTGQ3hiD9xaGZr
38RUoe4gXWMKtuI5Ce4KF5zEGmgpxV1QfMsbBwqBOQL2ZwxA480wgOPFKEnsMzqxE+VhGwtBfNAK
PXa2esTeuEIkMPS7tYWFGMGr01ifa2Z0LHSPyprYNxlHRWfois6b6BVRwYAtlPdgOQjuG8tRqXz0
B3AlEOKuQJM5I55A0PNalARiejpDtSgJqnR4e3x3JgzIRq14iMcM6Ai2Bw9LNrnSLUgZfg0zM1vf
cFaZp3PSgR+4aq0z4tbV4qedkpMT0x9vS+HfCJ6diqzuGGKBpm++H2A/EeFh162JSTvPXl6wZY4n
TfVcjFnsM6kdccN9QjQfD7P/6NsTB8RGZ/i5M6hpTO/qsfYeeA6xi/Sx/gawLhU5D1Pbsltx/Zv0
2KZSJDdzZKjfKUaEjHOK5QgaBr6zZM1M3/45k6HYGMaHjIrbnOhcOF0DP6zzRPJm1Afv0mdCjZci
i6Cr5RH234pGxCMx0Os2hH4L9pU4oFhH6TptACzCSPoqsA5W62VovItJ8sh5D2rCEzch4twz44Ji
V0c5z+EwhEG4Kty88o46smAVOLh6+XSTCBtzvDTjU+45jPgtk9rbeZ7aiXc/hmgGxIPUDH7JaXrr
9BV+GCvEKgxMi/H3Hg057PaI2JP4mEYj1wyZSz5lU16TRMCuHusEY91Ojy3gGo+GCZcbq4yp3YBz
Q1Z4lzNWCN8YEtFyAEYBiLIRBFU2yInygI9CYWtOPf1MQIonu8MbVTz31LtdW56mK3hn1MvvmDAC
RWx9X1BJDeFu3zcLFvk8wsN9olDSHIryr+ydRy0BLm2FwY60kN+xglB3eaS0j0SiQOWg19ino/Yu
ATmnOVHm3WnEfsCRoLDDhxIxogOs4bvv2naTuzjo0xfbBAYjnAut4pp17Cf0+ib/1J6ma1dOogpX
RDxalvDJjpoagbnw78NusdWq1YgDx9iI6AGrB80zJVua5zEBdbPuh0CEVLfw9GAHFUd7kqkky6nc
QT0ryJZh96hnDLiBH9nj08L4ETZK18O+D9rOngACeSF21YMfl9isgkK35wjHWX/vzBNvDoSIbBs4
OJR2PTNe74484SB2jrGzCSkrHzAheTC56drqnJ+EasaYOXUZ5GvVTNf7B8ABhcE0iI14uxnM76TL
RlPlM8otcBouFe2r6UPSGUKlTpnhn4hKcvHUWg+lWNGXi/Lxz25zgFnkcWKa8PIViCj71bSNvh+q
CpMKkUTX2jKDqA2Io0HRm0fJxa8k7EV/bAafZZdMG/rI1Ei21w0AHNhZzcC1kZPEYVHOooolR8Bv
mHnq3bh1zeES04/oNhHD+eUYIt5/t1OP8Vd1aOO7Kc9sf+2Sb3oL5gFqCrx7u/kVqbxm7Eo1bfAW
kC3hFfmQmOjB9YtTeIAwTY9V7lmUAPaiiXbOLHWPyyvDfbiOybSbk0g7xWMJAFSHb5TILymNKpYe
pk3XBJTFOFkLKrjgCMpwEpXOVpc5BsGHjQXH34MoyFd8TvYclR8ZfX4MYJnY0trppybVxwq7u3Mq
QzGgnhqqNop7o9xrOH1KQVycpiTonGKD69tnBOMubrnPwEvTSWoI5hvcgVw4jPjR+AqOt8WJrCWA
gEqNGW8l3eMUIyVUsS4H0+atgntEE9H4AKEBq4a0rom5mQVy3EN6LF+g2mEKCY3A0uTNg8e9jJUi
PWUIARPtRS2DBYvt6nRuenan2wZvmPPkFR22LuaZyPAei9NrRY6VCFQufWR3X/blc80UvnoRNBZM
P33ip28NadGFC64dQTXQoIHdMu/1l66tyeWZmbWJzZiKwmMWswWKwe9Kj90IuHgusYwdfeUNFIny
0bTtWx8vlh+uru3IyloHBOitNQS4kN122w9IyjgfINyCIUgucTcYm0GOq5fixLXg3ldJPXbtLeFT
ri9fsrywt9FjiCkdKTuhJY89CTD1usGvuqnApe4sDJCveO4oY2qNo4+5x7CpJFqalO5LAfK5/tlE
EcW94DLzc5P6AgVWkzZyXO2f+tCZ7OrguYZaAMp/mB5tkzpYkqOrJgHqssnd6kN7lg52nIGj7BNX
FcNo2uBd9VTLzksuJavV+F62AYMS1PPOh2jaYcuTl7SE7gMR8LpZDXuLfz/WnG9/MyWLPMOeolNM
PPSCSvq7HzhKAFcw2BVBabjeAoExGwrtP/ctITie1AOYZebJUToD+Q6djoqHoKt+9Dk0lBuuoslk
eKYaKrnWYcnW9YQyfh0/JtKmvEOXkU2TTZSgAGQ2Zcr3/dSHAHn6Xo8XrBKlmIkAcP2INa6U/BrD
geUU9oeCucuM4CEbn2qupQ1ZngZrJuw1kq40r6gNjbgEVRhUTz0YAZcYj9MlBXIPDg9mqwn8Foeo
VIxNOicn/dD7nh9Rg8TJoJmOCGxjZmGCM5l6ByzH8B8nUlNYT0JVditXTVi14n1JWtt31os/J0Q0
6NwhEsAN09TujlYyWbcbxzhh/Sgou2ggE9h0exHBKUXMzVqCjEesiwNGpduFrIaed3Tm4Ic5L07I
35pDkPPepoxrWeHCwhU9yVVHhsLKNmkq8/e8shZYPxzin5M8zWb8UF3zrlExHPdMBWtonyplUxBU
c62eixS/7cribGbjWw2IkoJLAWi7Mjoq9J7z3dBE2zRbkDDXtnYIB2yVi4PusWsx998xcu/oUSKr
NA5f4Cnd+av2KVU9s3NZot9OCAd23VHL0N4ojp0WCRzW3VNGyggcbMC2gsuG3OO5ws+q7gw1Le1u
1HJE9zNKP0XeQPO2gTAWEOSpIROuQT7ORIoybOwXO27b3yTAU+9xcvIFQ6ex5vI+rhb64r3EFzmx
HfohDynjXCrRl7E6i1pUv6hmMuWe3lzLJUcnA7prRyZVDwMW++QwaZ4i9Tp3YLXeScP4TzNKrlJH
bTrPFx8US9tU6bS8hc+UorNZW+N1xE8fEhWGCIwZO9xhZQryT4Q2Wd4yJ7II8jEkZ0dQJTnN5Ay5
QYBS04Wq0pp4+qYyryR5X7JlWpxV7lKSgm1ycGh19hImh2tEpvZiZdPINTjwiGBkhTR5V4Qt7JWA
vIV7JAA685GP1EGxkTJR+3uo8umxcJGJA3RnO+y3KLxRRKUFhUzxPTmiNvhJlE6DuovD8oOiodgw
005END7nXFeSi8kS87jqpnbwoV3zca2iAUf82QuWWN+NMyreeegrF8YkGPvgO0OHc1/UxD4FX2oM
oyPKCcNE60gEGsdiIv37qB2aAJTZJKjRiDoFUs2W1r4zUUNN15QyzmkzGqav8qJy2JTT13OVd4qk
ELhCHEp/VgF0TixHeeqd1FiHnzEp03xtt9aAZ83YmJfzTHgbyy6iH/XiYI7C9BTLVcgIdNxj5qPP
1ZLCewFiFD4TKugYtfOwVpY3figwwOlmoXoCEkjvF95pwC6mGcmxVvO8bzCGEpt1XlgV5ls3HGER
5oB2qTiu4OEQ9sn7WwSg6p3ptEhAOmjCDAA8q9/YB+abRofDLuPc89YnWfNA07fcDewFbm2Mu3fC
L6PXWI7Te89hyaUUAJYCw6UiO08MiT9CljfQ/bGVhAfheA3ZbboVGZqJxArY/ULSWC9j230GtQqv
bM2QyRJHHrXjnqP8rUQp/oY81v50Su366yBLi6eri+GZ4l7nGR/YREwsS6wTMCceaNgJOFQ1XXJX
1oauYddgbec8CfwnG3EtjPQs/HZU4N5AYCnJw7UJLHIzt78JkU43bO/peVkMZQ3sfurpW9h94m+9
ioknTAkyPy90fUczcSKMI7wy9wj5njqvuOzdlMnK1fXLSbymrID3kl/7MmBwAR/jSv3TTqW+VAlE
D/Y1MrntYoLih6mmP3DLJrGg7a1P4K+KCEl6KJzxntw0emSo/WZdiVJad0ubgc1Y1XhYlsvMxszJ
1oNeWoDhBnTUWqd+9EsqwgmblBXupiw188emxWG2LhVo0yqUWCobX3IwRbMb8/c6dtKPxJHFuXIp
2li3UaDUAQWmIkUXVOleB1exk6mo8g9Rbo3+jtaeInhLnb464OHk8Q72LPidUJHGabSA4b5BlUkG
5KhhGR98R5Rk7pPBO4IPSiaImLK2VjXjdp6msOgCIm32RCiwckZ6P2Pf+DR0OGm2BVRREQGLw+as
Kmt210wPKm8TlbXUR1QBIiskwxge17MGHUiss7SRReNw2USM58r1kBf2LZ310yaARsma55ehOS74
9H4OkF7khq53VpmmDWJDUGtMX0biUeWmR4ltLoE/YHHqDf/mF3DzgpCXKYLwAXOkN2xoow+8g1/m
odiKwnQI6DkB56vPiD4RqnE8oNp0WLskDKvENLG712EwVDdsHWwPp5IoQ44dwVzwWn/JGJ5dlT/Q
6GE3jHUF4toyBAVc4ZnLKEs/WoWdb/1yIQ59iNwWEEUSV36Aje3B1Cz4ENFJy+o9CG38yIQICT0O
WFDhqkNCIBoKg4fq7F7pRyk7ZlZN3SMXR054mtq5805xgeNzG0mPTU3u4MHawmHoUH5t/GvoYVp4
94UanU8z+l19JnxjskujO/FuC1s1J19O1R1nKoR68sL0HcHu8LBxcSijhK6ZaaRpO5dGbMoIxAV/
Tfs1O+zFqa4VVnJ22pBlbxJ6ythT4VzF2yOqD0sXUcH+leMczEvUVL3NKg7lW4TZ6hLaqeYepBzp
HExqSjhJpCzO3Zj5AeXOJVhmn6Too+n79NQUnNo2oovyC4aG9iI5rp0sjkDjIaKgiagRTogYTqKy
0peoJiT9Reijnm7rBPGMea4s4s3kLCX2ojRxuGaSTmH7SbGc2+c8cnN16ZRdTbckYRvzUuSNS0xZ
pSosVwi7usGpCF59z/6c/luexlLe+IEgkpkw3a0/sFAV4iXMXNgYo6LRiNg3Kc01eADaCcOo7lgg
oYpXTPGm2opysO65tWxYkXn/QeU14zmz0qrc2mnZCPQfaWEcEJOIb+kmEN4+wwIKhjObYWjRrcnU
rkbCCY7XQ2f7nhNTiTzSqV5cHQvYysDHLEKd6xGKBNcOn9NwSw1Q5ryPJCDNtAbuk0l6anFpvFk2
g7SNqmAXv4iFg8prRFwdMbYY4+CdN0Z7TIioBjm40ZTMF6SvaNwZZDQwWhjHnT2B5ZyIbsJe+paA
Sx0clpEtxnpsBsm6y5aE6EbQBHm8M16Xe/t+ikR4IcmNW3jFhH3M6Y+N5RstUTYVOTyPgk0+MqMk
yEyNJbCnJCrSVYkli7LMgFA/28bIAQlBU/lmtqYkO0fMm+qtQ4CiOdAYasqHIPBDXmFsdOA+MqWe
Maw5BdyBd+UEWnP4n5tpzZ6kqS+l6cv+xGpXVR9p3Ahvl1e508oNhp2c+FlsNe19SczPeZgCe+5v
hyZtqntSCMGC0pPPCIecACK8FJaOTl2JwvQ20/HpbFEP6Lvmbk/mHaXBTv2CWdGZgX7ymL442GbT
eV15HkX37LBKRFw/w0rGw6r2yIoSYr2URJHkt92ldfBw5ZbN23lRvE2bGpq2h+1oxoG6kUOqgy0y
SFXidUtQO7cTiK4rM6XVjyl3r7urWIbYGmI3/+1T2tNtxZgqHv6WDH5OU1A9SzSdfFcGYT9s+qzA
quf7KRNEOUKNZQQ44+uYmkj/WCo/YALlBYZ8VTH2tHEwdAU/TXyl2ERj0MZ3Oo28O51ztthWWsyf
tHi47CDyviPB5E+E5De0lhakZlD4ViPrNBZTJ3JeWwKnhNIr9oDkLJjYM24ivrW26LS4V+wHrwaY
1LxZNNww7UWSuVE8iAam87b55Y6jPR4TN+8gwmeRGQ6Wg8wNbSChIztQVAPCtUNDgI7ZsNRw+6Cc
WlPk482aIyatI7cxHURJW6Cf0VbCoBktrDmoiMZJOCLMEgmQQEDadlUWtdu5pBj3CB2YfXfqGSte
t4Ipz5aaDY0n0kVku6FyTuOBZFxPhXl1FSTZPwdrVO4hXBm3zJIdsDuC/RKvFZVg1+Ptis/UC3dG
Bi3dyYpHxAreqvMWxAxjtnlYCziGiEt4lTpmY2sTah7ATu6V7olrrHkbsnLeM8L2+60imZpvF1Na
3oF1y8ItxdHp3m5icM3LnDsLtL24fQ281syvGsvjQEu7GOevbMzZ4S+ND5eGd3WcDpSYpHeQYmz1
xPkJsHg469k98shIXOSbEDQJwqxpemeFx1uPdxg3nebgS5g5oPJod9nFY8TeULeVQ8KmNSK7zQQJ
ijVaex0dUtHODUk1RcHkKsyGML2BM59jcej7JsW74CWfQAA8B7jsmN7kI0TLu4VmzuU2GvvOv4eT
uPTgNGH6bKQQ/kcArjZZyTZjh2M3uiwOxYyARfeiya//J2vvcuzSJ26s/mcSEfTjah+KHyopwvQe
FEBUHOm/a5ddpWXwBM5nnLZ0LZEKYoUcm8vCdBQTEVnjgqQ5qwdHQH/C5EbBKh+EzMWbD5VP3RAc
jusbv8ryiXcEtwBO7K5j2hfVsQ9FS/fbhZehYgOgr9j0AmDNxXdIh0N0wqW/4xNrlwun+MjZUFNR
Ky4iPX9goKLa0m9SG/A8+P3qYehbqc756I/5uQ0L6hUXApnNNlrqHowmW9kviFLY7uuqbz8WqcZh
G1MDPfCLZRU32uLWhNOHZd75XeoF23YOodmUtIu6L64EnPLLVhZGWPTUfHxYqCyZN2LwXLXXLVOr
fVjyxFqxVvZUr8xuGG4apxoDptBDTQl6w2qyo6tDPRez0/0m/g0lkOiffx9rHEk44HqM9aMPpv+Y
Y+oZDyIUWboZmKb2vyqm67DmU0RwoCVjG+9dZtz2Blc9fPZyDqKXpBd4Nx2QHOVpqERXH9HcW2uD
hCyGHZ4s5oJSpo06V4QyDpJGwpBNPAAZHJhEhkYHGRYY+LetOPpqkGJ3Lpr3fg6rpv+QVV9iORnC
n6Giw7StHb2XphaXwdUhlhWQ609lNqt7SR8G9zskvC23BMU5UdB8d9TvXnloNpa8Mo4FW/3AeVTM
CD4Ma+BuwWx+ktagmgf2D/adF4vA27tBwWHNBZ75XbVphAFvMSfC2j5wRGfatEiwzyxnzj5LhV1t
Sen7W6C51R7mwvyoBsslRlaD6nON/8m0bnhWKSXvR6JZ8mtmNb6J7EkcdRcvP6GtQnttwkCvCTUx
nzRUYB7yFi7SzuonT/L0sAJ3o+rUPDfp5J+MIW69LtSAFTVDZn4UgFpc+Ka5v8cZlW1rm7pRUNz+
jrIIDDZVNJxwtfYWR3TlZ3eAoPvsWDtewNVAYeO6F1D9VJ7Fx9QsM02amP5WJGuzH22eg3YdlcuR
WWS4vVeAzXHNS+OmeDC4eQaaWhF6mbR24xv04lTTSpsSRxe+7YyHRsv2KU5cJAV4hlAymAhQ+qdJ
Qd1OtF9otSL+2v+ihSwAKG0g9kNfsMytYJJgNhJFgvRwXswUh+p6YXNnZkmcCK5JvyOuOgMdd+17
BvzROS1IQBMeXN6DcXYvNLhidOB46QGYJLNyw3ucZkda9XKCeMiJLKuC17K0Y71PZDmtAwjF696I
uV+HzjY0wAG6ArgRF2JiDtB3lvE8127erAHTkNuA6Iq8dLSmnOEIm8Wq3Hd+5T7ALYFrOpR6b4+m
vYFI5+4JIbn3IWyu10JT1UE1SLtjx2+ekrJuzT7MIjgXLQc3VuHQ69obp8CUyxQFl8XKzUKBNNKA
BNjUQzEzeUha6Wxo2oOkpWzPH/E4k2p4TUp42VqP1XMzG+eWuV5LThyizeu46IbqMh0iDIaYmW10
En+om0NIQivallQPw9oEdEKh+2A028J6VDy44wguPeXAfISYYNCDaf+It4la8tv+Ou3hKcBESfOu
wdeCKfEICXg6tMoefyCzwgVcYusjo0riGHuzPJBsqo+Eh/J5GyQk0zZjuYji6LFprn4KDalx59bF
iPOSwlBvbamohdzKqY9TQT3Y+TbJkc4OWOTpdcrDCiw+Q8XKDn3olnVL/nbIXEHrqh4bPu2OUx09
lsu0z9piMFixsyW+IWWwRJcopGrpRbPesi2Qhl7NOQ/j8gy1vqe3BSWeaZ6gK8YKQrmxQ5V95lyb
N0HSeTe4q2Fct658wMM1sTHj/6lmKDF6aptAs9I5M8m+/zXa3KhR3er54PpXWbmFDUFVKhlHTvxT
vFBYjel5P7QL8VlFo1Z83yhwXBBy8uQ3JFbzUHtMvGhoztrT0E3PoGdy784qcyIhE+s73QzukgF8
glq0yT2apnYdbF6YCExARmh3YjAnjHa2KVckJAgcZ6peuFVdtJwMpC46b3+ZBTIUDwQbdGC2z+GZ
2JQCRpQAp7sQyK8T3+MMX8S0EVgs+/3iioKToZAqql7wftpZt6mMJUOzA0xI4yrBPYwpY9c8BIaA
ylgLDUuSpkUoYduq4wzcbTJ7EdIDH2Y8ZTaCY3rfnKk4XsoLxchCvc2jGfipVOd400naBjX02OoA
qWcTQgZpP7A8DmT0GlqPURTGhBQZNzn572QjmV5fLzk/6BCrYDzOaxF50VNIoQb7AtgRYj75PLOL
bwTQOYASPXqE5DhDlMH8FGvpOsc///iPf/zXf3xN/5l8M+aDw9bU5h//xZ+/GqSoLEHz+/c//gOI
Of/99Xf++3v+x7fsv5u7D9Si//lN13/nv/8Or/uvf3fz0X382x+2dZd182P/3c5P35yrur9en5/w
+p3/v1/84/uvV3mZ1fff//xq+rq7vhrTzPrPf33p+Ovvf9pu9Ndb8M934Pr6//ri9Rf4+5/n78+P
+v/xN74/TPf3P13/bwDs/vxj/P7rT/JvtkVfIDE0L0SKtv0//6ibtkv5Ru9vfuQwQoZnGPl+EAV/
/sHe9q8vuX/Dh2G5Vug4gXQjy//z//y2//Z5/N/P54+6rx7wWHeGH9++/vvqnx/c9fcJOPl7HBoc
C3UokBanX77+9fGUMcvg+/+Xz+x5cKKSogzS+2vfCRp2Qy7kAqSH/LdidLMvOuLQRLrhIw4tZXpu
h/NlDO4aapTrJo1ZhEprM+BuQdURah81PZGjPJu+HLeZt3ZOnZfVwOmxgGLPdhLs+kaBCUHTkwsb
OUw+X3Y/6r0vkyvhzuOk5OTpbe5JmBMEKGnQuk4xvDZl0XL9j3kJ93Oi8MKJV0hHZzkkZDf8g9J8
1xxs6ZY/8EPeEFtgvFUeqtDi0KrkqWub+CG2bKrAYbeums6f3yW5tXe6k+dbB/vDBlAUnqyy5vlk
3BC/ZEH/QhxRd6cAfOLkXGhOk5ehp+2DU46GPcKmnGNqJqpTVztqhzZXvKOEEsqylT08i6gUG9jj
7E8xJK3IldKTBsh+ZZP4ZygXNUe2M/bGpC5xO+lfwJR0bK/ixypfItAYbXIYFAXW64Y8wNoxMl8L
LNsrXw8Wi6F4dxt9pKnrPEK5htGW444nJrmDm+acee4zsAyr92tj3cnoq6YRO8+CVWOP3/p3Ksbp
2DP5XV1XCwo39fy1ICAUhf3Il/Su9/LqNiB6tFZtCi8x56dUVpA+VhEjiJUAKLwOOnDPNrxCbs8k
+eHoXmD3IlVnpVLukyr/zCVvnNXxQOlErB6GFBhn2o/Flgn8sK6ttjsYjC0r7oX4TmYtlg2PEVgu
kQmAw26Hser2rGrVCtfWuIrmamF7NhRbEFfDc17y/jHH9vHR4ainhxoSL60eRyENjt5ZVdtGV/qQ
+pLh/BRdNDguEtp0V4QFM/rFnqtTPnNQarOu2A5l4t72snVWNQjwlTPhzezteHhPfOctyjiBzybz
LjEuorsB1OwjZUDLljNkqrCVAYymBwqYlB1429S379iIUqg1he/CXWoe4cmtdf0BK/6Zw/W9oUHs
0xOVdROGTOxdl+tsWGS3c7osulJfftWy6ZBFJsEjR2IgIiXAbVJNa+W27lF2xr1N7NZdY7/hwZkv
n/awXF0TebrvSKkcqXivX20r7teurj7NNVY5iMqlfDl+zyKrOvTRYG4Wg+2xGJKnbMzc+zQLq31i
R5y/EFl/4m5L1hZDVXKuvEMVcJ9tFuUjApJzyaX+oAb9my2B2CDKLXuvLa3DAAB4VeeUqM6x1X94
pEIhWxQQ/+wk3S6y1swNId5OfbZONAI4ThVgJMD2jWB+nuCpG1o4KfqGsew3Kuw59rBK5k75hGJ7
MqHc1TnoWUgQzKTPtsFFHruRxiQIyVQzblzZCWPOZFSHyQ/OmKOIn6EAgN5tmrWFPYb9CT7dMHbu
vCxFsCvb37Ot8vWCQ/PeSQJ/NQGPWCEguOvCia0Ts5EGvZ4BpzNa9YrzIIwCsDO7sofsguPBbBo1
8P+SBQwt/ScbK+fJb2xE1jxJCVmk9bKm9vDaqVUH6z7wODj3gKzt0j1Q6wiIRfbJFW35xkCo4K0T
OOxGiipbZkommB4cjfmy517CPqB/l2H84HTqU2ioDosWZ+XoW1jo1z8ED2qqn5gTPyYhflUUQPxa
TYHM3kOvrSgKW0/teALh9OUpOHMM8hGuJ9544gWI12n2GzOOAcOup72VuM9kXK/JeHs9XDfkGOne
EXXe7EYeqcp6p4cnQSXoQS4M5xoMPBQDDmf11cEeizOuottOxU+UbxmGYGT6mArfehw/Qi/dNFb6
auTs7EQ2PzGyqA4yd188TmCrKmhHTFbto5uLby/U78RnP3HmUY9cFUd8HCeBm28lhuU17rKjLuOf
Ro7uSpjwkixEBDkx3I/ecuGkItdF0jzx6dA2nbDvx/uSsCFzA7KetreznfRH7eR4DzyzGSZ8LX7M
mzZW4rGc+w4tu6RVKMtulrx8Ebad7NpueCYNUl8/nwMo5HsMqg8jrj5s0g8lg8bIUYzOpq+wl+8d
DnnT1Og9mTiApWUAWvt3cYJSWYXnMqeOK+c9ZLP7FIvmp5/ReMDS661N5d5WHDhXtmn8VerU5hyY
FlRUgoszCh4S0W2XoTvFOQc1VVAaGzq/p9B99pD1FErXmnDUqWM2fWnaazWFCc6JDqwbAFszO9ZR
Pnnpoje5uJrFMXySD3bC8jgM4TV8CMCltbEepQzqfRhF3NUCyGuXP3F73NiqwIoy3bhxicC/nJBT
fo0qwiBal86Tm3p0E0Bu2pfDEG2J5sf0CsETwTyAZ5IQ7KisO5BznJddgWZEDHbVyOaFOCgPEK0/
ew9/PkFQz1Ybzg27pqBk1Xc2C0wB0g7hunTcY3gttiynBmrN9IP3X23zjPdTAVpYp075opAZC2zQ
CFB7GrBWoxywnlYXCclmLs1TynlhP9jZAVLXMx0T66UOzsWyAJkJ1giZGwppNxE+1IpjXgIrhInn
PUK6WEtjbk2h7vNah0T85GaUFDglSXsKF2c/Jay2ijImWnf2ZVRcMNWwoDT6OU7LvWWXl2UiCYUG
u1cQXVccbVj+QzApKvsVE/EtkE3Z9D9MjbXF1nFbhbRw09w7bZvroLfnAcGIgpFpmprxmHrXWJl8
j/LkpV+sDHOu/a46BtRxkpKW0o9l4GwTb8HWOp67VDwpF5Zr6f9aFqSd0icnbFyA8RDV6OPguFT0
m9aQ9x1I3SvrNnLnfTR0b1EQHvMkw1QJZGwV9cv34gbe2s3UhVgCbCmLqm9FOdOKM+cR3Q3+B3Re
yub7X0Bcd5S43NIQuYUK/NANXr9jP/6Kh/E5ke0B8ykflHjLe7HHeIQO7keafEfwaOPSXFlDe7Iz
sU9J9styBtUkNjacaBhqrOrZHQkeWopmQVszExr5Q7pAFiIJE8BdgUQ4SYLLM4xkESIABJvepxoi
8Z/l0KNhWc29wL1fESwKvRDZrCX1aO5RidaAYkDIlCeYKas0qnaR1ewpndwW3qvCuZ5c29qCVzAK
T5n3v9k7j2W5kWXL/kvPUQYdwKQHCZXiaE1OYFQFrTW+vhd4q+0eJs9j2n1v0oOelVUVGQkghIe7
77URKXWxE8adw4QJJv1xWiX69utHfvC+ix6WOjnkVXajDq+hbZ+kQrnLyMrA+ISDFI53ehu6Fch3
qJnO0o1cQz9F44/Y7Dga9F0r0YJegkrQauOzGnVBjH3KOr7Iog2iLHSwQ3HqqXaRsu/q6cVMH0DT
OHFhB6i9dkuNfgXL01Z0bmEojiF/yTQqIBULL44/FYhnLQNv5/ETfO+j0haebRMihzudDsU0yr2a
fg7s2N0x+trIlh/XhyhuDzM5SGqYGh1ZXJ29eQD8TmQ+FNlTTXVbgeFlyAOLlKhxSzrF4UlM2hOv
rMwe6MDHrPUGF55PFc2p7fqA3fVu5rCcQIB2Ku2vY7fDisrltHUNS9qHWvkwJ7hcxBDMTduR2Fgi
zE1IUbrzDElrnd1shAqz6j5wSG4X7X6SoOonWBQ2tMdK6THPf8TswhHnr5S96Yq8KySASK25fjct
/aAbPyq+IAB/NmqZaEINbA0vyi69b9iMF11Fw73hYGNoehZxlJQ/iSX9jscz93FVddFj3fULrQGz
Sp2rr7JneOxkz7Ys8RIY6HZUuXHmif5fyfbSMX4Ns/QzJkZU0Gj1iaabOgI0BzpUrCApx51tEnJZ
zyualyhB8si/HtvkiTrjgbj2gK8HzTWKAx/ydesCgV0CU3kWX9bUpsSaBGPT00xtvK2iP5JY8ZFP
HvIBcwmsGyZFcuie4ygWp46PZWbxG6kdMqkwJbp4R4cKmm+LhGs+j7SnV9HzlLQ+uPm7CFtmp+/p
VuhQfm3/6VUhO7WM697oQBIsq9/VE+BIugc5UiA//I1c/MtUlMdSMm+iaKVtlMnVhUBhcrt+zcr5
bYD84iy6MAi3resICZwqCceib2fuhZPUzRvqvUChufPYj/ZhmIExyf01CfyHohVHGqdrzgptcKjH
fVpDcPVpdDuQX3diinESrT0Q2ylEqSb+kpLSHdvWPvRD+l0uKSSqcRgYtXY96TR0Zxw9FLqw0jwV
9rMMW0q1+seuk0+RRKf1Mubfwjrn8ll6dSZe1KW9Ipu29X5FwcRcQ2q9rwpxWiCAkyBGJQApDtxt
3vy0fNvJC3qNFA+9pYpPEGJcJGi7YQY1gc90nzs2ekzSoygBm5PY1J0zTeENFbcpvJaxJp6a56no
XHq2HexjYhwCrTEJBtOiIa78XENYrTJCbirpoivd1r7RtMKHQIedc3sF/ljbtUpMaCJ/agRXd+pY
u2WlpqqXEDNL9fuaCKdS1ce0U6goob6jaEGrHb23cwDC30WIsKsULOSaH6tMgVB/RBt1H442m9I9
trR4QgJhSacjzQoehZ4dzROeNkqvowa/tX6mCeSkV2gh4/Cl7EKcmri1VkPnJgTxmvlYImrFrodi
iqn0tjvKjSfrkEpH248nPWjjyZUGJktH95R5jCd8N3Kzu6kqOprH8kQln3BvcYce+U/W8TAIauAG
F+CEaU+XcskX6udFHgIpR8iR/si47k7WlaBhox83mYWTxFxo4taVVvTQRDyeZRDk6Ed6Qa5jqk6K
8VYizdnBi8IuPsapeFzkxzFD0qqMHvf3emeO8nM8QYaQTaPacWsLKv3bUn6lUdozDJuk60QDSBJk
mhXMZNGlZDhMtrrDcnyXdjftOmJDlznUcZ7pOb3utUl1FJE9JfUCeRiLc4fmM8KpqsV8KKduS5WK
z6IatP4if6X5anjrMq4prVhem3Zob00IUn5kkoOZafVr59YHjnOF/AdjxGk/UZg1GvFF0erPYYyY
GqEKwqdm9iZKfddDldRPiBulnVWJ8qiYcDJr3gH7RTtTfE+f0f5wr1GywqunJdlJvekWJdJOaBTs
8AUyamVwDB0JEZEuBOe+QVdaaE+TUoGI19hc17a2Xmn1bA9iNp8zQ5FOim3el/kUu0RL1/Us/63L
bPS2lhyhhr/pLUDpVoBpFPIABMVoHC6/eBiFsfodGVmICKoTe6vjGIzk+LkH2LiL+0kjK0KPZ0hm
lDsw3itqgXabZojE7VvtO70rEYuQTL1uRPLNuxzhP1m5X7Nwv+XgyLwJGaIHMlJNCNJ973NwBVm2
ZqJP2cGrNChdxJxEVNfIq91lj/LmvzGarpsU00kfyoa+ZQTfZfxawHphPMPRAYAWIGM4lnsyULvM
pTS8+/NY1gcPxiPpurE9nmacDTVi4WeKZqDfRkVSCEJz3L3O+lNbP3dR5P55LP3CWKRT3z8WtwXM
vHLGwlAC5ce1LqcXnkbVLgxx9p1yNaQ2XDMEOxUMfA+5wX3sk2/0sPJ2Bj92JUe5R3HiJof2BRvd
fXeqy0vfT73wK7aX/u77yXYP+Z6yr7ME5UH4yXHcGV5zRZe0Q0Hk0mjbM/2aH0YlQ6co+WjdIGV1
9sy0IKiUshhNPqoOUCsemBDUDd3EqQ6qWweIxD7Tfn5h3C3t/NuwNgvCpmvDUFTl14fshAxwl2nl
IE52ShjD9JOieXvrixtT/qFTfout+X845vbi37/YsETTjm7cyQ+G3wX93ggUD2rW/s8TVfk95W7Q
Q2/LiJcIAk3rLOUOOSYnqU3crdwOHlpK4ikXpEi6m535b9O3ToRAjnj686gfDgpKmW9JwQrx5K8P
B2lAH+IQYwqw1LuweIjBg47SpUfTzj+bCd7Z0BkBlZeQ1bNFiCFZT78BYpnehd/g8FzPmLa6ky8F
XNUIXS98MuW3Vc+AGmaPFERQa/82T4pZSlVZlKYzHReH25JD78i1uKFH6qh52W0ZXBzxo0fUNNo6
TGHxIs+/Hj0uhMDbiMZudPHHcWprZ7nfMDHc8eXKXRr8+cMpv61Ak0KQIejOtWyFVqezFTj1hYEj
agh4y1N87bY+kAZ0xq9RgN2GS18XK582qosrX/1t897GtQzZAG2r2JZ+tgSVfspxZ1M1vqUEtaSN
2vsle61m6aiS+VxvpUeV5jSHMOPryqanZa8LseNW2QTBRVbf72xujLSpzwXRyeP2W6GtXtj1ld92
w7NfebZosabN8GQgZWU9A1sLhgB3a1D+V3ZQ+bHXnf78MX7blhhNpYjGkSZUJsDZ0l1iUmltZ5Jm
OGp+6cOU8sSxD8Thz8N8+M3fjWPLv67WDZSCFhoPvMWhbfILQNZ78YAK82Dt1pcxoNLMWT05xqVx
f19OPB8bLmwxeuo0c5v877ZADTNYulsn3SFJbH/bZndKSOvkf8dfJhfwtweL6eIn/G1r2l4qE0zX
sB4zEKn8OihUOXrEppiGY2fbNDKP1IftYGDgRA7iQyIT29UvhUEfPamQ6RDjvkjS6LzuuYpM7THM
NJwlLK8tC3BzdXfhI370XELRCUhNQ7UM5exl2rQ4zJQYGSIwA9kbgn64WU/6HaX/oPABOpmvtmtc
WBAfzVChCFNTOVrYMs5WLZT3FUUfrT5VQYQQI4QZSK53dLLqkkO7Lz0dHmIP78Kz/r4rGjJRgmxa
dO0Yqn62MLhRNHA5edbpWJg721/3iHSvhCcC9q3bOvhvTZp3AxrnKyRW9JK0geGMvnjDgLn7G3I8
CzJxlNhRJrbGwpVPF4f9aDN+P+zZ64V5I5IJ4QybovZWWE6Le44/BOOeKxgNIFyNDrO3hWKJb116
xx+PLWydoH3bkc/WyaKI3O4LxqZrz6et93W4iZ3UhbfwMHpN72keEfw+vtK+//njqtu7/CUYY4Fu
qn24HZqu6vLZQxc0mVdSSe1kO/IMP0fl6WAS6gp2PwfwZPVcOPlp4J0jM7s10ruLZ+CH0+vdLzjb
5TuzwV0g2dja7IcSpw65CcnRdxw7jnWKveb1z4/84Qb8/pHP1u6KeaMKCm6bXtu7BnGNfD2IEX0H
32Yn3G1kt922DU/V8cLQH24bwpShm/KVFe3svO9nczA7KE/s/XkUqA8kKg61H3lbHcHr+5+BfuJe
mtnqhxviu2HPrhW0SduDaTLs6Bc3ilscS8URDvbI1I4c/a71iFdfKh/xnkMBvPK2fTn/kd5f+iHK
Npt+m23vfsjZVoJlnhIOVW4g8f15oEceLMrJnb3eqQPLufC2P5zbrCmLGIsgSz5bVHFsWQvQfoMC
Y7KP1m8xKSTIWYkJHZhyfrNe1cbWovLtz+N+9JEtGnmEQgeQwsf+9cwbDFIZ6DDhKRsP1nC7Ni91
fGkifRTAvR/j7NEioVmixqzv57LdFk2D1P1E3OLGvunSk23u+LZ+HWik/C6914/iMiYv0bmiUTIz
zmZxq+AfRePAdqijQ3Gp5XuSpwTQcvwykPw/v80P54yN+a+tEK6SRznboSArkwaeLf1nToOsb7Dl
NNAK/IyT/odjne1FeU/yjbSb8TMeN53UX6m3uGh+fZlE94Xj/GeQcL4a3j/Z2UbEBJJpq+DJ6KFy
toCs+zGftq3PDsagpVB34Qr30TbwfryziWlJQOG6jvH0idQ0HI9KfvjzC/wgQlFgMVjCVDWFvNDZ
zFDstKdUA4V09ttDF2SB9vOaffHM+GBlMw7zT1UhAsjibPqr4DmkfKooQgXIhTmiMem4QqpyMcv1
wVpWuH+aEH8IuX5LkWCJYZepRf/NtNUxFfhquxgTJrwR6Lr/87v7aKKTuOOBTAWoNXHAr/uGaQzF
iImQ5myGhEH9M+VEb4rqk6G+HHF8+GQKGVju0KjwziPYXo418ukpT8YiLjAl5yjInjMHkw8XDp+X
gb8OLn24D2Ygj/jvQc9mIOTGLl0zHsqMMCW+whJr9+eXeOmpziYG1sHgUX4+FT0vEs29JT3WUidd
GEb5aKJrtBMZnONMjPM9XrSZ3tU19teY2jUNFylRzHvFr/1537jw+7HhAROmXtHbhjmFZ+XceHqH
lr6Ld/mtl/T8TFW4zRmYI8mWLJ+HjjndH1ZZbVnuQHyTvS3HbD3B4qRuwSWL2l7kxsG0v3gKfLQG
3497lg+SaTBoaMim1ewQ7ZebLU06+fNLdXvxxrztg2f7pEZcLLOxaIb4LRGEOY0J1v5nYN5e0TBD
ye0t9hsXkKYnl2+XM6M/U5B/GvHsHJgo5wiLplrOgak6QdcpXOWAfWdgBfVB9UpOoew6IUMgXaOv
kN3uYO2zy2v0g0/7y4OfHRDVqC7C7HKTrGV/SLzxq+Liv9Y5W37on6sInVqHi2Ha9nh/evyzZTrj
32O12+0WnIm7jRl9TgJzpzj5Pr+/dCr9njPFMv795z1bsxh2hp3e8bK3YzD9FO0Lb9wnTvtS/w1k
yi0DcaXd/Xmb+Ci1BDNT54Ql0yPIMv661+ap6ColIjSMr3o32pdstqPYKUG81095sF4a7sMP+e/h
tG0tvcu95J2qU8LehmvugUOkB9XRnREarIdWY71RHuq/wzduBXvj0sgfrp13I59FT+D1Rqtu+JQm
Vw14sDBy9sq+cDAjEIfVK3xlurQ3XnrYs8XTLRQ66XqG1gB25YoV46d+u6e24FcH+xohJLeL5PI+
+EFI/P6TameLBbzHSqmZYfND63OF5+oeu7pL/3YVhC5Nwz4naWDClLt807j0yGcLRlS2igezuu0X
+hHmg+opJEny3a4bHDvA8NHPncEJvT/P4t8b/LeV8+7jnq0co2DT5BoACvEq5BxffftxdgknyVS7
+t1KHjm75kqrOKVHS/T36kCLpFteU+X+8w9RLr377f28m99tgU6w3n4IQSXdQKDGHrD/oHRmukro
4R7mQ9cjc+zF9lXphM6F4S+9/rOw087UBjY+r3+r7ggMuiFauBm+2NSy4M84YEU+Q9CXLmbkPooD
fvkCZzEbgCFJxSbKcCAYO/2VwcRbCOXXA+vs8/g1fZVIJHxSrjOfColWX3rvH9ynfxn+bBtb2toO
J0QlzLvygKZ1bz/gf+P0NzTU7y+85G3Z/nYo/Huy6Wd7WJNExhRxJ2WiyQ71wl35GLtsI7cUY/xL
SZoLX/S8QJGJRcHAjsGk5n4GQ4WMHoYa/luW/+fH+iAiff8G9bPNqsRCGBUNA9kyoDy5owc2dv88
xMcHHNUWtHuyTBfA2c6UihkmxLY69CDaS/TNkF9b9+ZTdGXysfCLBtdxMenzQfmMzeHdqGd7kjkN
atqSAOF7QbunDWVnHid2QtqcWre5glHoXwrvP7rC/DLm2YY0gdKc2hbxj3wMj6U/7iEBu7pPc5N7
aT5uf9X5dCS5st2VVJ0k/NnUV4ZCjXNzm440pE2KHFhxdxvHzduFj/fRAfpunPOju6nitZWbn9N+
q2DQ84nYnzt6c2h4rshfP10Y8KM1rQiZlKxNJ4d5PltiMjs4zjLglpENj8o+dGkAvqEh7NhcWtMf
zf73Y53NkXqcjbrrGStrd/lhdaFc3a5728O5zAikY+FOp0uhl7ptxr99uHfPdzZHOpijsC0Zc+uI
oXVKYa9GS9BWxHz6I63nt/B52LLVnXoqf9juwK4++sad+oD/3umfKfsf6Rivk29t1VV/9+cqxfci
xf99W/8oH/v2x4/++kt9/n/+P6hnVLdLKZLO/0LP+DB9Kb9/eS+A/PkH/pEzyn9RjIZeYrGjKvT4
sCr+JW1Urb/A3wiZSpAgAaPZnHj/SBsl5a9N8MiCpFhvI3HcBJX/aBsl9S8q6oIKILdlk3ysqf4n
4kb1Z7Xy37OIRKAwt56VbX/baMw/U97vIg7gA+HS2+IxLav1ez/EwlUwaDum1RP+QOmzqva619lm
fhObVnVfrot1PeFF81Uue9Lg0KBdEYNz2ZDHN/hG5o7UwueXk6h6WlRZfYIpON2JCc/B3aQPyAme
uvI7vP31WZmimAiji+5pz6fmB7PSizF0HHfaCLZnSYz2WiiAZlG7x9aRhFyCaWIhYqzC9e4guOmA
f4lr4xYelYxhQFS8Zhakxx0Ge7VwYSIZn7HHmRBOLZPs6bnoqcymcfWqtpV1wpOK7K7eWfGLVer9
PQhboG4lbngovJWtBUQSpYVqEdF0EEoQrejt7iR3iaRkX+OIupHRKxq5MY0YfyTIvTRU1sPwsnC6
nwYQiYfVljJWZKpJ36eIdsAWylUwtCFXbkzVDuacSMYmr1lMQEK50OGixW+hoUYu7fu+3Yy0YRuj
mLmpwj29DsWaHcy8Se5bgHatUw0JLHhL7b41bSUOA1A46B+r9DW36uWNZBXgukgVP/B6RujdYZDV
wE1pbXrMRyEHa1iBQswqfHySmZbrYrFXoEmdXKx7kJ1yf4N13RgeJzSWAOLw5xi+59AZcDMo6NGt
FqvDlK9o4qu6iu2URv4WGLIGktnctZaweD9RIk7zalq3qjRjeZK0dUMqZ0S8Ree/gscE0EC5Gqrj
yhn0CTCgQIUgL/EnrCCM3bS24XUD++vBkqpkL4FjOA7VRBieD8M9zFWFFicEKy9pzhfeYX4AHz2t
hHWMSiniL07UhxHrhwQhRzF6QiptKENqBFU4sQ7lMqtPijwPd3NexZ9wh84fikhd73NZ064Rj1YP
dY//qxJy/u/qVkxeZs3tNUZF/ea+mVobVhvJwp6UO0BhUlwQBDHe+RLljAcUWwpv9WQz515oL0dY
oqn3UWHgErRleyxl0F60rG5OZRkaN7EySfBrtfLzUpgpGsAwTTDhRROMHSsMcTEO851cxPpjVyix
XyQqNCQB0OapVhMt9KZM6K94TNp3ct/NqluYIMDo70dxulN7QzrAVF0fixoe9kNjDrnlFKCCkRiZ
IFrhNKy95nV9WaMwmjCHRC+E1U/Qz3O2Hka8EKbDuuhp78xQzl6VEi5HLsMy39kYFHILzvOJ/unc
Fq0zsRDpOE+SfWaW+XMYg9nRtRymKZNaynYKXlLUBce53XN8VY61YZXaBC6GUUv5IV7M2rfgPPuV
nIX+BBr4ukZ7HGCBo6peGIUhQsJ4eVYsSfj2AnWz5mfvoiqZ/GXuxusUj5+7HjHHFxD/4ikfI6iR
0F+OrZEqn8GWxAezCe3DpOAzOdESecxUWwJeg9M5uUgDWpUFdRC3q2fUN7AR4dPnGJZ3oglK+pJR
8YoaXq7EpRx27WdBt9Pr0Ij1Aam2BVE21twuAZJQS6XyCKMBqaNRF4cOxce3n0fN/z91/xeIkj+d
ulc/uqqPq/fH7s8/8a9jV7X/0g0D+w9aZ23FtlVuI/8cu+IvmWKbTtsdYSFXCEb5v8cuRzKp361X
Spb/lQL+97GryX+ZQqhiS1RDyhGG9Z8cu7r26yXQIM4Gd7NhQjSVzjxG/fWij1ED2ttZoJMBsvqs
FvDanDjkVjZYYetBr6NpAk5Ah+lDOweFXQ6fw7ZejrAY+hN8cmvZpZinIqclJ3Ww8Xa5t/qkvOVA
bk5RZuQBBPkExDA+NxRpleJZwl+BPS+GYDDD4bhigWLCC5UrfJtLC6V/BylSgc5mo0K0G/V11PFr
2WV12wdyukGCpTIOVxrjZ+QXVaHAIh3zQ9Wak+3iQgWJueCfv6s1nL0ZOsPfqBDozk4jNWD5cgBN
DZB9vBKRlJUrKheom8LexbTpjLtVUXXfBLmC9W5VfZ2zPr/HszK/k2aAT76YVFIB0iofzF7S3oBq
Fqj1ZH0+AVIQBw1kzo1kh/ENJjq5ay+J4gLnqUcwZoreogjqe7+BnHmKpiF9YQi8XuBz4uOWhSc0
zFzD+2Z0OzmtT5M+aVcTqmWUHNxl6z61DkadNqSDkrx1W6tBXB9pFu4cFhjmkxEl4VNfhPERbxzl
TaGr/grsK/UD1PWYUkAzqdcKN0I9NF/ycOoPREPpoTGQXkLRA6IwoZyZeySL6hK2R5whOhSI6/ho
0cP8jFO3ekywr/YkMX+xFPRQtCqtX/VMzh4wqBYBJPL0CmxefJ2HFry1kQP1RSKZ4tmtpf8o6IBC
qTMmXq1a6dfeSjZo6FCCTZzEs0KL183cJqmXDlGD9iTG9K9Xk+6LNk/S1ygHfo0+IhXeZOiTj0xo
OKGga6/ElE+BUSpZkGEgdcLzrAxMYNKvKyDzQIGTNTnKvFj7CMX9ifGKH6Umou9D2kleVhu5m8CC
JdDJxLVUihCvhRZMjoFyvo0KUoxNaT82Zpe5o5Ytd3ofDcdcAQ1b0WIelNFoJTvB+/+OL2x2bRSI
ZyMZTj6+SjHyYxhA9gTg0JT66ZmO5c4nYoufCx1BTaNW5hXxDciJpms+yY3EzZfkhddb6EXceZpl
tu0x/arlUnFQerXBBnvO31pK62+iHDvqUHk87sDkTE8jIjhHZf7fpvI4of810iNmrNho6SynJLTi
Own8GiheQ/PWVhJBU8m4asb18Mp9r/Ziyay9Uk9CSMoV8jSlQCg3AtFUpimFTxQtX8FddYcKEvxh
FRoIpi6pnBZ50ls0FvZVmtiKT2uGcWVVleqXhqKfQvAcu3Ip2y8ZbHFfzZGEKhbKrwoN/ZEztCJJ
g6HmCOHL12RlAVpRDr4qr+uXYh2l+xJPFuK8yNivCFPRbModMr5Mc9sML65+TpKrKEE+MLR5DEEX
0IdSyvFeQOx+su2quBNzLzkCfwQHMwpxEw+NfZ23ubiFR2mjkTPnzK9nuI86UEvWKcwD8D2m10Wo
b4yxTxGFTjha4I4AMKLBJnZWF/NqsjoOYGZT0AOKu9caNFtskWkg1q76JOawODZtrrzkozydZEif
BxX6/g5EpXTCwqvrPKnXaecwO6ojurJcJwqCaj70FLSaBbqhJ5KUSx1FXNfBvVSb7noVbefVOco9
IDv6rVIj7K670n7b8GDuOAFeIUKqj+Dyom2m9M+2VPU3ds6SHrPSOjQbFy3hrzrFc7+AZmNrVsfK
2pdYpz51XWp4vBXdH+Vyfd1I1A8seIj5yyCueiTth7TWuysrHNQEWXy/PBhxbd9KWa0AfoY500HF
wgGtF7dhWmR7dcmL44xZ+k2ot9kpw5PiBH168rWiFPd2Mag/+gpS3o4N1HpcdKnzuWOsz1NX9Avk
ti7xjLIzT8xYXNCx215e885UviAesT61dqR84baDsE1Xk2sBPfOAwJx8OQxxnKlW0mR6OgS6KQt/
krT0qdYbjCg0oWgurBuJzLZWts8jbMxTravLHef34lhTZH82VygiuaYXTqIqAMtTZVU9CxHV0+b8
52P5rT5aOBKfUlhmrjos8XJacoRiczbre8lcrMxyYHFovrVUli9KJfmiYOLpzdmIWx60FbRWdbsQ
+2mxhrnaCjFXtnPy22Fl3cLXU12U9jMufkV/UNdq2BcKtgygGofbfsUnAZxNRW1iblOiWXvZL7LU
X3e9Zu0B9w1eYRSrNxarvReGwYHWr7oDPG/jweqbRK2P55FcTRe+Fgp/ptUG1alxlHXxNJEO0LCj
ew18LNFkAkNPgKNCL5kA2MI59VvP5djDG509XIHENbS0U8hlrRxBPdv4g3fNfLD7vnmYSvgOHI8x
WrQVChd0NrkffNzew3uc1AsvSaPGS7WqDwxzSq5ikbQYhi1ZGwxjrdOn2UVYc2YiOujhoLS7/x+0
9stP9NWW9v6vU0VXydcfbfJLrkjZ/sS/glZJ/EW4SmpH0LRi0eutkRL6V9QKJeMvgwrrFpoiNEAU
Qx7pn7CVoNUgb2PrW6uaSUM6edB/kkX6X7SV2TISIZvKrKXp/0nMapq/JjktuoO4mG3dO4SuJKXO
2wD1wdbWqgc8FeolwEErGcgZJGLZ45DOHgokbkZXoMpDtWs6YHOZZmYvY65agVmZ4z7PZvG3VebN
E6znLgh7dfwe4Ur3YAPXfo6WJr3T1lDZ5/CyGg8HNfsQgmcYd/psTge6uLU9Vk7Fy5yog4ObjHw/
5sN8xB6+2Eewv29GyxoDTSzyHfUVjK9aubtZ5Fw7SMta/Y33kfYN7U3/CfqFck/f1XaiWSD7nbQP
xbXdrOljDWIFgkTekc1YJ1ZSywqUUXK/2piY/lhMez1ggaT7Ega/XqxKRlBWTbvX81nFN1EHHl4D
xPX7pNWOeFBXbm/J6hs2IfZBjUoaJZMWecBQT+HtgEEFgWQ4yG4r043dmXHiJzHJqt1oFJrKlpil
B7wmYt9ocByqJjm/yvESfGkHvT1NWqoerLKkU0XpwnsRzdmR46l0VnWuvgzCXh9xg18oUlbYVc2W
fIdrbnpKQmVwjR4snoMlXeQhyc+Ie9qo2fWlPN3ymtuntBfadzPFP2qH5TiRiAki29ZG1MOmtd7j
2qoeR9Ci4Y4rShwDeo9mztW48TOrSr7mrTXtrUzHhVAvlMWZdLU/cQNHWSqj4/fDHjh81URm0JkS
9jlmKt22VtcdigJQriVL9TUEjvF6thTpHliZ7CfZuD4jU6j38jrpCpUXNT1YerKAIWmYJ+zCzprL
yQn74+6VYxOLixJKzqknuebiPK4fSKv1+3SWpsd14g6lj4btq2GEzXYEpD6qYg1tYKG1D3GmT99i
pe73ymZbq/drTqt6r8KNjBqcgqR0wK5xqltYGW1yM6aKfIJY374WWS5xXPfjXRgtnFFVr37TuhY2
Eb59XaDqNV5PqWVcj6pZBIXKz7Mwh/nKbYVSd6FgO7GbzSW5SkRT0G7U6fXfooX2SXAZXg2xbAIV
6DqYtR0uv6Oh4fZjgygwQZhg3gSMY07m8qSGCoZ89QR43C5lbLcgZERx3r30XSuTtivWaXAaaWNw
m4b00BVVHdMM08YPSimsa01qxm/tkqlI9+c1KBa1C0grSZ+FRnp7V9tr9VrXcvIcl+PqVaSxDgA2
1Gsji5SberQBt4V5cWUpYxkAeFKCbE7i50HM8rVqL9o1HSNcMJCIQ3PC8BFL8UfTXCirJ415KGz8
eyLTonl8iJDw2/EMDFfHQaRXK5VTW5bdCgg+TocPdd11JxnaOs0g+gB8BFORlCv19WgrvSfktgxA
XsK5INnjW5IeeXhOQnrHspe5rLZOWhR1MKeLtpOhD7+YdjEeMcUqv3UN6KdFGyZvBhfvwvAWDiFt
+yQviubhgWXcazATdgQvumuWoiTUNmCIhdla49tgE5XFVunOktLClgtrdae1RQHyIcZokHzlcsDb
xGLBrDOfI5W4N6kQpNKS20BKbu6FZuvsICB3RztLsqo78q1KhQlZUfoZqVoX9Xj3BNAG2AWX8OE7
gNTcEwjOHRv6JbbUKug/d5LUeDNblO2rpGirt2SxSQba62KDNCoa3ygU/VDTfVYBIUJO7okqzmMv
tw1ox2QOqu8xl6fwQB5DXA9hAx5LYb3etKk6P49KzeVdSs0uANLbPGbGGl9lo5HqewOM4E6tqm5f
DKbk9HYlbb6a2XQzaRBCqsoIj5wNo+5JZa1e12047GddrYMEKwaErDTxG2Gr3hKorU+4q9AEMgl4
tuloP4dgvLGYZI4C/JLoMcq10J3UKblTZlwFW4QBbicQ1XUhZiLdlBs7WSnKV0xvVFr0c3XYy8PY
uyvXLxffQ2iJfVu84gxxo8Zq9Nw3mrLXlWRxBhMHLQwM8juMitfDWi4VlLRs8izS8lh8Kkx0XItf
FWGVxM9yTQsou5IEsMkqYx2yVrVc9RDcPJFb8qMyhqkHCwmWwDzZuIV2wouEhHOeUZCQ7od6b5ok
jM2xBjGVkIKw8D90qryRfpSRvMpOLTpHsUJ3M3PxIUlDnLLbQvdgmrbPJc6Knyrg1s9JIi+7JCeV
saP4P+X+RFye+CCawre66fSABEDzmZWVw9Ff1/uhgAjsshtNEwCjIYMWZM+HcpqGEXgP3mdHK+6z
7ytnGEF8aMYl3BUt9811KLDUSVIpcabQimBtU4y569sarlfYmn/no149t1mZ8Uln8yTCsOaahAUS
QHSJrtxoxcgIGw3pNq+b5qFviuxTNEk29rwttz/k1nBt5gqI94hxEUBF6p2v+OwUQTOn8tdQtVEv
Ftp0TMON/F2oJqI40/CzbFj9Ws8hPBSqVt9ySsv3pmSW103S9lc4TY13BW6BM+ZNDSY0Vb5+rmuw
PzD/jNc0xyNoh9XVJ6vKYXHUFEbUkCqZ06ylkdBHMWmHqtMWGIlWiUtyPVVuGOWqbxkSdD7Ew42K
a8e6Hu28T77XWTW+Wk0ODa+GP/l/2DuvHcmNbdt+ETdIBu0rXfoyWVmuX4hyTe89v/6MVJ971WoJ
p48eL3CBjQ0BLYGdmcGIFWvNOYdwxrBIXot8ZIYwyBURSHMUnls7tL8lsoraJh2aM7DhlKv5qroq
usWLnkvylz2W6jbMVe11VJVr3JVl3EvKYjD21aBImZoxc3chL15NJBoNqyiO00gvD4ROuxMx04ui
n4b7oevRrWvdFbO3jobBhEirbybNhOosTWt1qccWRJc9kvk2FkZzGNd2uFeGfD5U6zhjX0quRLvG
Dpf3FYf2uUMBeAmNhsS7lQAZEuuMdtok9hoJ6DVR/Nb31jB8DBVRJY5G0dDxVoHr6qq4L5zMBJHi
x2FDBN2KrdRphqx/XWSoEJYgEpptn8jfWQ93VTOPvqEUy36pMsWRQ1187yurHu76WNVuKjEmPZiz
pXkVfBjstCFvctJ08a1ssQvExOg71LYlxrOEXBzyyJM8CRo9szZlUktPpEEXPvTSBRtgTB6GCwYr
3EB4UJ67VhTneTTJftLmmkZgyqBwUBfJa0PioAVMhE06KJzZdk4aY6taC5bCiXIyribS2lqleOnb
JHyBY32lZNOiNJVCP/aW1t7qsVY+0HIsTx2t10CWqmkj2Ia8YTWi3UICE3QybFB7MU7h1xoX4bMZ
RdBmCJqSiYo1jS/VriPbt8vJzPy8iaJnSIT651WuydcwreOZSmJoT4VphAkUK0HaItRDtavhukAJ
5viR5tytm7gCzpzEuymq5qOca9PR5O2+YX6CVGmZH0H76k9iZAMMilLTe7fVAJXwsrBD3smYKskf
0G0pUsnQbLPsie5Wemr7ggzJIktDereJNruSGZF41WUx9JNoMF8mgMryvod9V52zXCSpk4ixDkkj
W1QRrFZOAcW9J5oJ9Uu1+qmu4+U0V8kMWHvJMBRSIKi3dDFoTqdMfDQH2+OkBiHTHm8Z29k6rmFU
BzDOsuNcENZ2UAGdTuS4ko/jJlo+euWVY0O7Xsu8dBllohTQDG9SswgpkOlNvRnW2II2V2TVq4pu
tdjeeZ2J0hybxW/icaL1NKW0BIdUS8kuiqt+pNncBq3U0kOJ5DSst3UhRRGZOQhtJKto7pTCAIFs
paasPzckos/7lvP2RPnRQXSTGac6lqpFt/QwI/663aCx3WA+JKhQNH4lyNID7kcyG6jEFg7hNGfH
n+6ndz90AD/Hrvxia+TOh8ZAVdHEW+gUdPPXIBSLDguQd4I9yeObD2SpXzp33bbv1lF9ybfT3TC4
0klDl7i834fn32nj/6pN+vF0g4seUQwmOnH7qin6SZygc4SQU4fvzLppjS8l/1qX36iE/nanNWR8
FAaKCq7KFo6Rvz5hldScWosk3jnyYUhSdP/mAb+Yk/74DJqsYbi6fgadl+6vTwgzqDpKgndg1+6a
PRgqZwjMTYjvCiqL+zvfxt8/j2nzgQQjrquY61drc2zPIScUpX1/Qm0RSeWP3s0Pbcs/LAhaED+J
jq6f5qqmshlaqFhN/xZ40BkE4vdribgCFb/Yj+pjhMVmPoVU1nrc/+Zpv+jgfjwOZRpLAIc4FhuE
MD8vADL90Tk0pce1elfsxwOBXxjDy/3vDUq/KNn/9qhf9WmxsrD38ajm+9X7kewLlwpqRHWM+0/7
vaGfNs/fvsifPtm1a/PzJ+OutxArWHrmw+IyZrumm1wFEwHv0uD8L1SMv3ve9c9/fpVKsNU2Q5/W
U4Jr6Mi4VXfsxRt1a3vV7+Rw//ww00TAhEMXa/9fHzZk7SoaqfSip9Hj0p9784G1cRVpkmM1/t6Q
94sy9P/8eH8+8JdxKsnosQpY25NrN9/JPhcBCzWcZKMvJCLqOJIHgRtBOP/z7vgP77aJj/LPx/6i
ly71mU6HWXry/mpl43oeUJjtCPdAtfzCANP7rUL7n96/n594/fOff8Z8wYwbll6+s77jQeAW3adB
8hUerx9Ug1jq148ic/q3ZZcFv5OK/uM7wtRcYQauW9Cif/ldm2lElZvVXrqbj8OGEYzT+80OVWrw
r2Nrrr8pLiycJaSkmsL82yKKqmUaG7Pxeq/c5Xe0Gu95RZChk8r8SUCjb/0mYuzvW+dfn/fLGsIH
aSzCaDwl/5ZwYSUE7t8vFzZMTUX6hOxOFX8oOn/68aZljPWO6fgYyHgFS09/D181XLGLR/xD89tU
nF/cV3yDKAzxCMoIDGFJ/y0VxxwZQ6Fy8tVv8n71pptsy8J5GJ+nV21yE1ffTB4eEjgy76FvnfNv
vzOc/dNfQMW5LUxADPK1N/3X1UpwO6o2ZcXvhaY+6HzZJRkBZ7XErqO400DapIOzFYlqOTvJB56K
6u132tw/FuWfCsfrt8B3jfHUIpufTKJfd9qJdnUrwia42utSLl2z02BoQSPrRAe2qL3m9T6aqEAi
qgsjD3lyaOTjb9PhX1czv/xFftmCR7od0B2bILd6glVpulgHYHTeb/ak65H468clII+XB+UzMpZf
jswyzXVt6YBu/3AXkF6+qeGQYjPw4tseIXlzhJ2Ec2gK9PnSas5vMzj+tvvzOa+bhELRw/r71dY+
TLooABYFGrGeruaT/+vTYpIDbl6b/y88/vqDsfJjmsT++j9Nk74+4v6LaPiv5K8AlmuV/mOmZP8H
9YzCm3+dHjFRNDihfoyUUEhRUivs5qrJFkFoyf+dKGnmf1TzqpECfYXMmEiTPydKyKd03WLzR71k
YDY0/81Iyb4WOX+uVcoDZkk4bfH/8pwf6uifT7NBnmxDbhvDqVW8FIOxdIfBFAFzZfqt5T2WfmJb
Q0aXSy2YusoRUcwE+8c6fudeI2SzI6MR2AE8Lx8Zsu3S4WSsgfRBpjtJX9ozSb7yklRpaDsucoAO
B6c7wfZqH70nebmFZuQDpyYCVkPQIAAsEB5zaxvZ5GVhTXsqO45r7EiWpm8je6WbnBj7siieZ11l
Pj1musPAf5/VcDlXfTph5ZUPBcKaLdHPZd51QaLY9PIzNbtH44XfHcYJCgQrKMfROkdFdQU6BYqy
2sieuzuN+ZjDAAqW8yphQOKWvxtG6b3J5YsOQuSMJHdXE9LvMC00nEwHRGhVnSeyaWNZuXa7NIhF
4wwooVLNd/ZekuhaWJCjnExBoilEipJSwkRlA912whXquZQyma6lrS5VxwTdx2kpAONFs+L+sTz/
lVgRzhH/+1X1/xd/wP/ORfD/EhDp6rr6n97jPh7eyl/nwvw3/y1mNJD8k7vCZsoqI4+LP/nxDqvy
f/7IiLge8xyxhv6nmFE3/sMF0LJtCg75j0Ltv2fCurg6EohyYZRsW+wO/0rISKjf9Qz/+R1mp8cy
zlag0wm5xg/99YxnWt2rYEdHD+ApwWRPady9GQV6wjDWHigLjmE1O3AUHLnK3paQ2N5Mort7nZcK
5O1Vp7f7QtuOeXTRNAiGoibCej1KlR3MUEN8+luWSRSwwPxa135Sz3eVKPZTbz5Z2uKFfeEvWhbM
rfmxIrWpKvPGHghJnm6KRAnGoTlps0nArXk/CgWljIXBQaNNpqHWvRtKhPrzeVXbI7i+SzxZW+Qv
mKy0ej/WyzEyGQllcPB6pJqNeF3KacOOidkmFy8NQh81vZdgRVdJ+NZM5A+33SbNw/0SkgpHyh9y
Fycy8S0I63ZUuqCZbTfj7ertT/NWHWjLpzrSOW0rh3dpjFjdPvf1sC8WeZcZ8JuBmutNdGOTJ97T
ubTG6oneNryPMDddY+2QXAJP7IQTteluWEpvQuZXjaEnadY27GbAS5MvI86K8uKuUW10c/tF6e/L
Prsd13DflUbAsOFdjPIlRlilA1xtnlCgNS4kyMwNi4o9aAiqmnnE2PjWUt8vNorKpC7u2hTVWJmn
jpr3N4Aaiij1BnTnngYXPo8FweLdGUpcwPJ9VeP+erONVph7RZ7s6pHQhzqhzs5Xr9Rsh63uYuav
GaumJh69guuTh7a79voAryck0d1YAlmz+OoxAIZqoNv5fTayAnKc/ObUnPR8AnxREIY9mZ+VbvpS
kTwKPsUKqDnSYQRID0P6HGrrEd7yrhmth65NXBpvbtIOl96w0OKReT9071UMjT02y5ssroCHSDL4
VtsjZPkwp9Ue5vNdG+c70ab+IruWuT6DHr+BGEjfkH0WElZbwwZp78dIg77U+x1gLbwd7sKQpbDD
QyreWp1BBl3IbHiru+xbOpfCUcdi3yrSVgJw5CRy5TajhMqw3aDy2sfpWZ8Wt2be0uXSQRbRjanI
x4ptnKMVg64WrKPuFx39xtWUVsbG/anv9Qfm+Cg4wwsdTA/soAt0kCZm4hKQv9HmxNOb5WFpjnE4
BQhaI+A6SlDCauhxk9FZPhjV+zDLaIlXL1xNSJ5SehuLRxt0jJYv+8ZEzleOxKWqw2OnSHdTcmjQ
wRXNdbpp7Oyk9Luhukky8s8aED95+xbroMDN7s6MgZEsHzJsDZ3E8bkGfphIQKy78KUARukwebYu
qSkFU9PuYixBDILjxFl0tXSBiD7OwOLcIRQ7e/Bla3msmCYIczyKDtJBxy8rIzSlHt4riOM6fb4P
s9JH2OSrrT07Xau/VMWV8hftaEtvVcoVNH7f1Pqpw93RGikTgf6pMRgt1vaMcmveSPKTsUqH3r7l
KHal9S5ppa+4WI4NrpFKlbnTKL4kDKgiWyuPz+SV9o5ciEAS0bsMjLQHKRQbEZwK7EjTWCEmYOzJ
WAXWh/HYG83kWM1e0Sg7xtJWEFxqpbcMn0kd3jdwzhi9fCDuJeUoav1KkytfU6OLLdq3hIGTIzXG
jVbVH026q82r1+RquVA0cmh6mLcg0cZBf12HbpP03SEX6F1GoaOBWYatWsQc3l6RVvnBnsrcz63o
oQ/LfdN8ihAlZdaB5erJX9nrLWORLLtHIn42p9j2SnM8ayPKzawKtLnyV2bTKE+CNQM0nNaPy5BD
q4AAloKQQTFOAPs5E5DBp2ILm8SRexs5nK8V45smVUFKmRQ3wjXV5F4MpifgRcky9JOQ7L4qBzl0
Rayn7oxqY05IDkmeetGWqL6hN8P5+iwtXoMM8bK3JCSsy83ItTOEfjG/lUp/HUrvh+a9jD7tUUb9
AemWF2G5lNOlJ14+HNGzSIaLZj7gIn+AiLqX4aIZ7EqqGt9PDXVT0dirk6JzWiNoHiWGpWu+vKov
+7x9wVHsluk3RPSOvpAjDjhmESAEYmatzbAZZmKBIvJJIQnPq74xYEb3s/yqomx0tFp/MU3pCBDY
N7t2P/fqQzuuwyZNeD1W+53m4fdMFzddxcGwgmJwxwn0dZgunsZSNmG4cfwabj0jyGFsvHTDSS1w
EuN9KwimVRZ1O7GzIbz0o8kbcIA1C6EdYN4UhukMh0ASQe4qkpuImU4GUEiEjDvMuX0VVvVdAmQW
mcVLOpVfIEYIsr+yx7PmQV7A9cEf/qZA9W5zvkdxDhNK2lzLfA2ipltledDH/VsVNe82/WuPadBW
S0ymPnzHtZXs1imenaJ8FTOe7qo8EJDj9YgkpoK/MBLuyVQ2CI74osW5tXDF1d334cr0kIv7Lrxk
SVQ4iNh1pwnr2Zfr+bsspacEwk7VxB9Dt4DwaTdFvLwXE9gfw1v0MdAiNWAoyiSboERC0tg7gAIb
NsSG8gkZttqQM2IAqW/afZXerubiGgkR/nInvYHHsPtuG+eoBMJwA8/4ISL8zFm7j1JnPhbpTVBZ
0pGccJ4z+SrdFxOhFxS0dq+b0epG7ZbUjQ4UTPx2Ff7WzXJultrPuz5IDPXN7JWjqo3Pq5rdSGPJ
LyKh8M+Vg2ylh0XXjhookk4hh78qAzZTwhuEMIHgvgtDASrUAJULC0fX9cLrmwpObW+SWxgZWwOI
aiSw6tcG3cPFzrmz6w9YQ7ZkIe2B6l3sMb9tZbEd1eI2NFvuRYWJ4PvKVKmw4EtIqULr2eoHcpru
PehnX5Fk7cvxHvHarJobY1FPedPCXicGKwkXp05ydOdSB3JRzi/XjdycHtQBAlYIMK1OkXen8ZcV
dbsyZlA6mTttOldh+JSgzpXD8UZpkC40LONUq8B0VepJubJ/r0p4tXiVhvqRJOiLyIZvsQ3tKCnX
hLtjxeGePBoQBBaWNKueepY6YnQbBmqhglfGfmQM7iI0duc8QRa8s4svw0KWAihI67+URvU17VQu
b2aWg/5oObkAVWThsink9bbLlVutbo8wURBEAmEMy/Rp1qMgtvS7vF53OBJzqIpL9qjPkJZj9dAq
oCPHkFUubVBpsaEwuOHLWLML7K6boUgfNaFzr1QPktrf1xwknRQGEK9O4I/3yX6JHqR+g1h4y8zm
3GjqUYLLPkRLtK8mwiEr6Gf9q5YjErTDKDAopVBJ3coifu0IEtGs+BNabbezU1CMSAZdYE5+PwU2
pEU2muq9xtjgYtNxjHJ0DY5hfBbBFHabXJh+pdffeDXI8HqknfBedAyRyWsE/wFoSFsvSr02PsoA
KHgFmBL+WpyiuezLg7S3kvnRrptHozfm87j2+xhrgSaIDA9HDfwJyuVSoXZdxTL4WpSgCwBLNCZB
WaA+MGtIVzLtb1h76GKQuxjQ0bJhp84gzIoVM0CcO6UcdV4swMh1InzWGA9raB+XCodfZ0WXHI0F
NtUjUIvzkCssAsy5MEFOpZihX48+riU4psi4KHE7FZOGoQ1Oq6KOH1CMI0L5CMvwPYv0fUZqipN0
0n7Kx/UwL2grrfEzzVwLxZdDz+9hyPXIRxQLOxxNYQfnrNQZwIAhgmGGN1+K2dDMwVdQbvkRh69b
Z+Gdso1N67EaJKiWvQmIaPhqTNkdO7eZl5NUU514oHdU+zCF0f0C3dAaOZLE94bjJrwGE062362Q
sOvG3OnsOY4xqR/6Mg24QdoSoVjjm/BplLibnbl7sePs0L+YQ3kG7L0HBXhOqHnVNr7AUzjqBr2X
lTBH82PM0KOFV1PZPp+k0J2ZWGeqylGwdsILNVQe6Fr2QAjmF0TwjPFh7i1oYlWj32STsVnC3LN6
I2jE+IJSA8lwlkoHwb9CReejMTlImEC8pqYoVXQOgWbbFxBnWgh+Uo1yRF77Ny3VKMqXPfayTWRe
QV1YWQFl16EVqLG0oXvi9DM6T/tFgac22h/zVaU2+2tjcB5Z/VOWUDHNQFXjh0ST/TVrsVlxmMWZ
5OF+eYzldbsi81nCs7yEkNyGNb9XjbUKuL2Baxxfhrh6KLHdKFb2mt1HcbV4VZjd1+MYXW3kF42M
a8esptTlK7yYrXmII80IEpW13Hl2P+BXgeIlh6EOzvodkdE27hVzM8/6Ll2eMCHs0rQHgmAb52a+
lvmxa3DJhZ4L1kVycmsbsx/pvbnvtol5BRT3j3mk7nqkmFr20FsMgSnxLgO+pXbuNhOspF5ksOdB
nKKAzNPWz9GMsVw7uQ9ie0WKU+vHzIju82LFtqqejNnYyYqEBdA1TZ+zrDd4JNXwaio3WvsEoVSx
vxadF8DJqu/TmO5x5hxCFtyqxp6ICrQix2Y8VV3vqOyEKmhLs4t9lA8t7TqTcnYoCjbx2NOFiYOa
4rezncWgS72gxRkvDQhd4z035b0JNTgeooflCtiSUegOy7ZWKA7I0zdHHbqqv0gKQMH4Ac+wM0Ff
HzOC9UR/xmP2EPIJhglvdJZ5lnowWVQrpYXeP3GJdvK6BcX+SUzgJjTrYzPr9/EcHw38+VyiFZJE
Iv1AYZB7TUMBpqBmRj/Scv0spWHDn2afCdanbZox8s/ep+xBlKOAkCTdw9JREF3taniK1PqhN5Qj
I9/y09R7jobpUDTG7SzEN1zat9Nc7M2+vBR6fWhXdXH0qnlVQFKCt3fXSDmMwA5vF7GyGgrCEcEs
s96y2S0RuQXxOh71FOD0GG7woN6pGUC8WBdooXpsLlXometnnS9HozEv9Ing6cnJt6RLd10ynQZb
9jt1Pg+zlgOI7t8jq+XnLvLZ6WNkuUZu7fksnox73xhKbC4kMvF/j5JCZdtrH6m6egPEu1xrL3Di
PE1f0e3CyCuW5hlr26uRpF7Ta55yFUen2cGSxDbpEi6wjEfsdaMY67bKtQdDmXf93VLYqy+H/W06
iAN+niCbZ7cf+5eCboc+s14Rvn2kQvfUVrx2otwibWPMIycEaDXnq5enjNtTHrMJ4VG4r0qSkIid
P4R2ctCnyblq4hC03fV9ljnjJN2ZFATI4UL0TFH2wnD5Ei01JY+EcFuDdKfE0kkvFeFYcbKnP6B5
FthQe9TQQkzbKEY6QOXlxv1+nQ02XUtEh7aoFqdBh49yz9wmNRSpgfyimFT0eshuBaKqOd9AHq65
JTQeg5w91iSFEu3QVek74Q4PC7WGmmV+l9twobj4J3mBzgPhoZlEvm4Vd/JGRCG19CpuzHXYjklM
or39lSlZoMHlCbKCOC9TPEbVp5HnN8K2Haurt3Ec8p/X35Ru8eoEkVfabYyJEyu2iDpo6HQvnxHa
67qyNpV8bPs3qcvdyZDOdtuDaDOe0tViHdMNi7HODZrWQ/BT3tNM2iUd8dic/Y48Gl6L7Wo/6x/d
3Lce2QKNoxbDBV02V1F1Nwh2CMRup0yW3hTuTBQjfbst23vEuQ7+ybjXTt2QeEr8hDrYS7GlWtpL
39XgLLjnJEl4bEjUKOJNNR1TOw4o/30DIrOVv9Tht1p+rtAoO1lSPsx/GA4rr7JntHxF7saaTOmJ
FdJlt9YDgi8sAcysilK6kmR8ONrw2I4lOO2xO0c6F8BGxwmpNyclV4+4r+7HuWu3qWrsAW8S3sB1
Qlaq3QSSR3T2bRs+S1Q4XMalxyye7CCpMbuF4fd519CxkIaQHU5W6d9l61mo8YclD19WXVD7pIjX
jRSXGthpD+chGrqUzg8Ir6VeIIDF6/esJfCiE8ehvmNf3vbLXWFFngTt3boCOjuu03RXV0vgqOxJ
jmjuhsRgL17e6N/6Ch9vZkVSzZqP6RK95xVIR3TrRbLPwEOXWSBM6ZZ8GG8Y41OmWxctzW+KDIVa
Kn+mCZdfi6rmmBPXMqaWgrZ1PMx6QnsO8Aj9335bc7FpCVtAk8kJB0tz1Zfbtn3mJz5JdB9A33qJ
ZQdLVh2o6axq8ptUbJIYKV9luapB1Y+YmCmRr+sw7IqU4+huXU9WNlJGEAAZU1syRWb/T+P2NkHO
69iArrhhNl6OMM+RlQe6NQBk2Te0SPbHqb4p7Dlo6vNMdEkfRvT5OAqzBAgqTY3qGnE+1uWRQTY9
nNtCmvdYab/Uct7b6P3APyKbLbLsFNJTVpd5LzqavXXEvt5gLAJ5HlSz+GrIKVkmb7ZerCzcrHDq
HUndmTwyw403mQ0WGfOhxxne9Z5tIQ/TOh8j7Da7IeGlykCknxruYX1W30EIxOLI7bLAHNSJrUyt
2EgQdnRPqo/j8DiCdR6Twh+uXNnBHyt/6Xy8fTsbgPMANn1LDeZWEwqKAeNxtgUa4Mwr9N558uwO
Q+IYOhMyzGFAcE4bTWrYcSA8r3jghzXezgYYdZVEV00KUHBu1tYlAtSbyIDvrpUIjStRPygVyAeN
NJGY8dMGZys+96eGjgQn2kYkBpes0l1m0Jmy5EOZy6sNC3Krh9Ihko2rddzpiJFri2mDo2uW7wce
W4QvWQ9CgmYuZbsn6TK/3ezq9nvIFDC9UqMn67YeD6F1l+cdIUKIDvT3Pil2uRHOcAELVOA5pa76
iCXG6crmRHW+1jApx2Ujj6mb2gv/HPqyQKKRZZvcQIVt8BrZs68M4a0ivnclLuLk0qWY20vT54rh
lRYZPfGjrJgPNpngTPe1oT0jvQ8M0wjoyO+L2MYC99IMu9m8alb7gEg5ho5p9a6tN1L/iPL5RKtr
m+R3pCVsGiT/vbFeehmVDWfUhNBYtkABsjNj8R0TV8j5a2lVe3X+VrSLsVGi7ED9Y/olwddjq52q
kp7OWl7mVj+bpribpOwmzMQxnEIvbDGT4sy28YELdR+l5o2iCsOtmu5VMZIbDcuZN2M49usl+9Dw
MOyjupIgm7PYy+iCON5taHW1FGNiiW6mrMNmOkT1vltoUEgMgGrE8CawyiUc3sZ48gwChhycAcCB
25k1er3shcXHhMWdb5jiO1dxMUfLdixSyisbtzfX9F7Dy6oZPTTkeYN/nN+QfWxh7ItFvtTXc1mF
E2pvzZ8/iqsEG5n4Ch82xbsUFkHN9hH10BHWLpjHV9y6Fqrc2sLnsFDpMSoR5lb0z1VsBGu9twuC
Ben0FI6S0CkglENyi6lmIz8Z/dn6lugvlBG7mJvQ2M0BeMcaqnlKT4EBlxRt1rUixeGdD3AvE4Nj
K41n2M8KETBXs3ZU9zBv6SQpZiBPyy4hRRWt/y1pBk6k5ker9CfmUwx2I4x0EMRDIt3A5gCliRen
IADLb6XmlCRdf0xHKd7rkniyjO48ThOXjFa5rFlM0JMp7Vf8WAdK9skfI+ZXSpZTR7LEFaWjmdeu
HbMek6ujgYUxD2vrINr8yZwN3C/0SMjZYgjQjoyNqa9iXA+y4oUNKEq7B5ncGyrtgKgenQWL9tZK
7/SydHVQPu/VMHjkPFVHTO20/iRaXWEJ7abNlkv1OOgmWTxzstwXmXqZ1PJ9nCmUF1itW2uIjc24
8NMnzXS3JNfSOWPDKqJibyHrhm095fex2EJa0Y7kcb0vXWhewrTq7kLxYIXSTi9M/asWySm18/aV
hIqnWNM/CPOJx065SWsR8Y2lkjMs1UUMa3rX1vzaispXYuvN2wykdCtZ/dHG4ncTjqHkEnexYV32
dG57KgspvLcrwbao4goHd/qt6IgSIdHKwq05Vvt4JnGiaU+EPbRe0q+LPxrV5AqIQx605jaVt4PC
dVwk47suj4R50S+JIpXxnhG1xyH6ihiAbnD1voakz9KNWAMzVp+HbsWQtnZeOwpmoXXPZA4NQEk8
eSJaLrnWSCxaP9hoSaeLJrehm+3sziwDgj26IVa35pBvieCX942iOG0xWLtinJ8XJdkrK2bJmAyJ
Yxfts1OGCchtMqnz1/GDDDG0lKRKO2v/GVrlAVuRSjwC1r6+YArZU69n8WOCVMQzS3qks0xFjyI0
99VJ3A4YDqFo67zF7UNs1+1JGHSssTn785olOHeizWjan7KoKcRqLIlZ1iaebIznQit12pSl5JDj
8i02l3ijNhy2BDxdVik1g2W5ntgGdiLNRM4UmhGBWAh4XT29SERg4UEQflmh4TUwjLYy3oZ+ALCm
RQrBaTNlbV8pV7NM6k3K2nITT8J9ys/dk9S0Qk63NHqFjargocA+CUS++1RWDoVmMsBQt2kwYydx
zCmg66h7hQi/wpG/oNJV3VHop4LrbFdXs9sNIVzfkm+JuSe72P3KWvOskOvxtGaeuZS4RbLSdtNc
yjgV+e9qGpdBiXnPaheZtjzDjjD6GtOC/I5BwWo0vi5rPH+P12OSwMdequJQGCTn4ZFyonSBN6cU
uJundgqMPDqr8TLu6nJTy53J2iOmjMShjHYvAaa0SzCsfSbXYqmVcM+xjv2VslmS22JL+s2h1HvL
1/qucQaNUoWtl5vgW4TKxZ3UnnJHqwmOyewj5lVcbHyRYGlMIsm0D4n4gYA4hADosrwQ7mbp1cTH
G6jMhWbQ9LHoolDcLi2eOm16t5viW2uEx8juD0UnulvcVOd2uPZMx/lYxRK63jSZ3cro/cKmaSUY
EhMcAm90KUonI3Njs0zFUyvaeZfJ8owHibRwfbpXoGCc1DnQv+nJwJs/Wiu93pWs56uafaATZch8
Qiu8rOgSjkYkbVaNvcJc2tBvi+7BFHXB0cmBgKmcoKa6D0Q5E8vNxHpOE4Xe1jGhw+hqBQt+nOOb
ZLTF3aJIWMrrrPEn/tHRKtPeJhgJ/Ym+ErkTcXFoajBG06Q5akfGa4t2YCLr1s8EdxH831zKid5x
sI8zsOy5R2WcnriDChc//g1lPA61WZs4xR5MPgdxStJ3BCNMhZ/nOoyfcF6zYTXdTi4U2TUVJXOv
m4CdV9VODj9yg995JePFsMt5l/SIlIbmZpxlT0qUetfPRulJaR0xiyvcETg1TZYEnRQdQnytCez0
NveHRBSeLWqDzv5zKe9qvtpbxUbfafePWS0+M6uV4AfJb006MYAJkyoQ2ldm06gZFuHX2vBq5INP
v430pMsyWPreqslH5pa9QyG1i7XOwk+8av4kQaMfcI5vVyylOpu3m461HpDhYt5Hy2re9+H4fbFR
lPU2Xj61UblwKAQ7pSVu03KbCRPpQWdjEkYUv/kv9s5kuXEkW9Pv0nuUYXIMi96Q4EyK1KzQBqZQ
RABwzLM7nr4/Zln3rSyztrK7v5uwzMhUhCiC7uf8Yz8PWBInra8xFhze3PxJUpWAvqDcDPkH/pjl
Mo6t/aBK0vHATqng1mO3I43wXHnOS5uEVD43Yj8sS8792CebQM5q680TKiv2s72Y4m03jurc3H+h
QEqdJ2f603j9a6wcj9gXEiXL0LbIrxNEQ1btU57qh6DSchVbpdxXpjJWwr+n/uBGx4a0xlu8YASn
TLKswfEKM8cLnUHIeJVbbPOQ/vM86VeNheYhRIK2CmAfNz1Zf4z3LZm0Xhex2DXrKg1eR2ZVEAQz
5JPp8wNhzBgDzjTEcQs3wwi5YvsPeJ8dKBoiAF2BumFSvwPlX9OgOUtVQ2R1ldwYnSB4pC3rc6BI
F/MDBS+VBfVpLq8jHvpDLn25SRTkD/EFAmLI+l1jhEcc8TkhIznVRvmlskMwLDSiqhI+c3qMk+nY
mBVxmmbS7NIE6DGYQ3w01bkt7Pq+wVFPog+6GEzG7Ix5WgfbRPndZtQ+eVim12+Lxvhaaqd6kNaX
h6PpnOdiy8NyCls72HiufvCKAQapQJfMSznUWYkmxWMtcge62UUT57tYPYwAQ1ct8GQVmDVb0phA
iEgGsNLRXJVDi9QVNGhjZcy/Ff7OS5i+5Cmu3biCqU4J/YgwvjEDYUDb5ItBskDbWzvSaJ5C+K2L
VcXknGUrGYbcVU59PwSxweoS5DtI+ZIZfqwUhXNWEogrkBwuGdlYJ/x19tYcJkBc9W42aA5NeZ7R
jNGr7rDRtNiBAcpMuXDO67VFvsamEJkk2SAZDii+5pUm5eviNuF2HpJyr+3nSan0ludMJ5yP3XGo
TvqeXDmVy7q9IxwKx4qegvG5cLwz0as86c3wZqnPtMvEozm/h6lJHWffzWuvGx9oCz8ghpx3RaZL
VucR1aVIIyMxxIkpc9369VlM4bDjdXPSjsSNBWOo7xyjjArBGzBYXXkiWGwCrlyWtZgUmijD41EY
ik3a0hJs9DOEbmuW6CdjLyr6c4rAa4Usxd35AWs5JOyrDtwLjjlqOCakQzQ9vhDUSI7rXCxHKxl+
dCVNssnE7FKi6wAnbw7uVIMlFjTWF54faeWRAZSFj1YctPcJzCeHaR4iS2XuZ4vuCwto8Dq34wMH
fc7ttnRQMdbZ6dCXYPAGo5fzmz/qH1ZcfzmW/15nmXutOn0dQRzyQGavQzZ/iDKNt+TRog1t+FlL
UlEjNcUBpDm9glWThysVLu+NEreqA9/wgzFqRcr13leUYqT2U2EKDtlh2gazEyFcgzXyorQm6yHz
0yi/i/Z4uIO0XtnCK9bJmCN6SPilANIdpN9AL7frvsyGdcvSFNVu1h2JvPiYgOwPIrb4mvhbVV7D
zxr53/hepNafmY5vQjjWAgdopL3yadF5BpoCqKT0xL7AlQ+jXqwz72CPPvkZRGzkXO4X0IIk9z8A
uREKTSUqQqeuSRxmmBEBc0KXEmZRL1G7FNuRfQa4zXoaZY4MIOO7blCJrXNAlVNqhAvefiyTdVl5
J4b99JSbz17aNA+e2+tL2p50y35FMMCwMVRtP6aaXzgW2Pnyr7Dq21OLM+3Vc+RDaMWcwsTPI3Sy
4+tMLPGqM+byK/fAlKvUoO17ql0ie/N4z/d4D+WLkzWew3JX6AbTvk/VKPldcVQkEEdh4ZOaxgj8
z3/6r99jQVInhQCFH9jZh9Lmjez3jm4tk0PxruL1W31SFnfFva4AMI4HP7Hn7eTMeuNlyjpYKHGM
Hn2VOZkXr3ertZl1VJUsUamUuxldUilCob+I7I83dSbkAYWMCYtwGUwpn0yI6L6iDWiZcgZhpRmk
hTr0XrbO8eSsUYeRVgjLxyj7GiqHt+IeyNKf3WmcDzbZp2Kx3VWTF8iLp75Ah2y9LlK3INf+533H
37kZEkgvIcsv6Wmp4ZOsw2S6lAEJHmqc9KUll2VVO8uxaZV1HPzq4qaDOppWew7T4LFzVPgwknK1
FjaLgxtmzdHy1Ca05fjYeNO5zyp4T8IcNzNJv7vBVjxI8aLOjm1eE6gmI7AuU+4Yl2kgkEIwWsCI
7brK7R67qT1MJez4UldG1GCF2iXXxQbTCBYEca4bJNumnA5LN0SeXSPWAHpdNShXMI9mI9ycK3dt
UEJ2OIIOCz1OR+l2R6+w7CgQvNjEjxFiL6DqBvGAG8PW1Yp1YNgaucFqiAt3ny2kXATFZ24wUae6
88h0IzZuPi9Z7J5UKUN4Fv/cDOZe1bHcER7miJZZvDe/7PGXHRYGuK05g8O0jNpp/Jgvtdgy2qcr
aoSTXZXOAlq8eTNMk8apEkluHcSEtTBErKapbR9jsAnGzbdY+fOhS7s35fh8ydRAOPWqBXoZP4Oe
aSBJHyqTSPm299/KwqwuyPqBYUbA6SrJnir12FaJ2AYyMc62EaLurFFzavFE4iKHwvhVapcnGdir
BFEDzC7IyNAWE6ZcLsI2tl6JcnIsvEdhLeOqL5AhGBMK+SVuPpY5++1J2nst9mI7hDyVDntl53w7
WJtX7Zy9U8C4ch3jp9F7bzOYX9vF+UXnxndoOLclbPJ9KpKGwVw8u8w7ZjBvxDAq2C3YNFCZddjO
FnSm8acdhiMsVrCK855E6GFb5DEP+YATYGoRt9qanDvPczYGR+7aiMysGI8wne3ad8ttOqTcrsk+
rFW2DRekr2mSfCVuu8W3RA5EVzpRlvvkXZreS1g0ZzPEtSORI6/GmgOzN5iEmwFBMUKUbJlp4vlo
ym69ILmaeufA1C0Tp4tcVbkbF/C+J/4ucsk2WNdV/yUmO4rHPozKCgFihSpzJeMZG3l3p3fYVqq4
KSLB29CR2U46HAx866rtZJgHpyKfCtPRo0zVEyptvEWIuhukDbq7KjS5zv2N8Za13+NDtH1oLu7e
torX0uYJKsxrB87dy/Gm3RRMd6lTFHHlBzvyd+8oriE1vyf9zOdtIXVGEpc5TaweaXW1stG8es9K
BZH0UBVIXPxk7gTxrnN65EYr1itN1maHWIyAQaDLecsgR2wQAZ2pZ5l7o22OeRwY29hlj57syVrV
0xhsU897C+KMXo2RsIlUg7BMxPW5M6ciyNK5s1uEpkt3ncs5eA4Hfcx7s94ZVv1VSetK0TDAVWma
hxnab2L98arcPRPNcHMTwvtsSx59Lz9UefeDt6lBgojUqUm9Dcn2AR+fed8W1XPl5Auzd9hvkIGj
renUuO66exJ1iqJC3Vm2aiKaAwe57gGrgs6/Bx6lwboOCcpJ0z15OaSLpj4GwsHe2bNNVIrdYIQV
HMOpUR/FiEC37eA1jCRFBabk9h6gvR5ZviMnu1WZmEFErbeeJ9AeRbbq3YzbCu8gmOayGvOCCHli
yeJeLLtgzCPwd7IK5E9TT6hV0vxz4vuHnJBEaqb1OjSya4LGsjZegjAK/B58m6hg/CnWLrBtmyc4
/xnqjkSEuAb3C5pLzQcTjbpNoKGtovSYZjD/RTsjgS75huLBu5Lp4K4I5tQru2IJQtwzR2kx+Ltm
Tp5Cl6g3d3jynZEM46U48+JmckK7lFykqb7kOnkjSlRtGYZJ0ZH5FtiFB0HH7QPSKAR18jxJ07/N
C7ROb7diUw8l/G5LpW/TEIhjEAu5+K2I8mHa2EvuPfOhWKnAIMJ48nkEK7R5RmieAVay3Ah3Bqc2
zQTBzh0dxJ68mCvtAcx477mSzc6ohDhlXkkO8gD8O8zuhOS7PTj3SExJuFhX5OcORjjnsvpFcsGq
D3pvvYz5HkJxqPwrGXMc7e3rUD91ctlU3o/GYJyGXou1sXamH173bEnGI85SQyRrsODWb8Cj802i
v7r4i9RXMma2c0/+JPu/Ef6JC4RVauOH000S9GYR1FR6EXHA0A/Eh/p/4u4pcBq6Yn4rElvyctyF
8e8aVo/8+lUQ1gcVtijF+2OfSNJ53JPX+9gW8mNpjRuSNNZt2h8ex5r7v/C3PS98imFQaBabtsgL
PJTZhX4ZandtegSWOJsQhf9s21cX3Uf2w3bbjWC7RGVEErz96ds09t5V3jlLktu89gmaDmk8BMK8
ecp+Szxoh8EhH60S35YGTRzyn4bTHZNg+vBQESyg8XJKf1VyPAbxbRrqazLCRCmidhHzkkf37IXg
q6L7PXX7snvLi28TmxRMSOi+ddNpaqjjCp23xvfa1Qy7XlTJzcqdbZjCgzfrmCDiifyyQiJ7RpFM
HF0fvNdjss/HeIsG4tCZ+dnUeaSpilAt2djIbJwoHY1VPxEFkHz4CGH6HL3MXESdY2zD4Pectbek
GFm6slVjWnsn64/gAEc8N5chhfI0duVcX+4mChcuI1PEYCXcE3aItQHVkWds0CU89IyjSj5W/Ufl
/1zMYWOPaJI7AP8ls2PCRiqUGPFz3gEADyZytiA5gEbe+qI5uu60TZ8LxdDfijtpLUAMpxwhd7Yf
9bBbSKkgQsH7HILhxNljH+fSeKhS/CFxwBAxGuVd/LVXRAIQQkwfQWA9xjb8RWsaSCe84JdT2Pzg
3IiFb8vwYEJED1CZS7xdHOc62NZPOs9thkdnx8gSec50ajqsbLL8ihF+G8OHYIRqmNzs9OK59UU1
FtaVO2dSbgt0FyWf6c7bipF/9dxPVSF0tkmJRU211tDJ0WhWH4lRfM2VvjmzuZ7vYwmrst0XP41R
HoltPcs+JCWWD9aE5jXzHicm1KTTe7tP1TrMECBl7n42/ACilBMHLvCEfGhkWCf+EdEQtg8kAVEs
uCKS8HFoiQEsFlTYgzOvOzEf+phbOkiOCtH+oOsrKO22QAUmSn3r4/TTDPVr4I8RgAeGAmFj+e0u
qdvyoDHu3Z2VGTKSDnbaVsmhwZTbuMa7EfZ/rBLBqLNHOgn6iVjyrm7p2n3YkiqGAsvO+pMc5YaY
QHSrcBy5u+97zhgS1NYhAta6Mw7VVEVDzH6LNcGg5d47gt+ehnsi15gciMxiGIayJdbpljEBl5P/
5lTMuWGcR50gBKlzP3L9Las4agt652zoRScKY+sl7uaT6SLM1caPXJWAgv7F4KxnB/1wRJoSrp3S
lp3KM3LHdVnUUaYnAgWNU4XS2guKraUJhxPVOpfe0XWYIqdhejC5HddBtZdN/TUoWIOh0feb3FoH
ffbxL06+2z9tcP+an/Pv5WGm6/5VbhuSl+DgxP0rU/VfLP91IW2aRNwlgpVS+4Kc0xTHTUve1ao2
nvI8+zG4vPlAv2Ec4FobL07j5+su5Ik3dfZPc/j/ODBfdPP7f/+v73qshk4/QZLV/+aIxgX//3dg
Xr5+fSVf/fdX9/c+Cb7onxZMYf7jnh2AAxOV5d1FjSP6nxZM1/kHrkyMCqQLmLBhHl/zf/skCO0N
hWlS7eQ5OKZJzPl/PmrDFv/wTA9vJuZJn74Q8d/yUf/NgilcCqEI077H4xCT4eLs/LsFM6mhgcsw
AQc/OFtnj8Jra+z+c+m0ZYX3bsL/Mnv+9Tf5gW3yUl1fuOG/x0ExF5liHnL8lMgPcWdJs1lojrNK
BhnOX6eQqCStTiBsa+TMiLeqE7opHubYToJdoBIx9Kt0xm2xBsN0PrvK878QnQ+/DdVLmIWMPMBV
VhE5tssBnZs1O6R/KnpM4FHRlUO8HRXqaGLaO/h54hyX4XWqVEqHDV7AGDawzamWsVbuoAMkJBOK
QzYtvJjk26PpWVwkZ01oYZhYOYRqY2ppYEXrG8mpRf6eQD8Op8TuB7IJG7IKoQYK0c/mREVOJ/lN
OVUCnmjw+E+8VlEOclylgbRQDlIBAx4DKFu1RruaGORAqVMT/6W9ikmyyogXVYXa62kgcBRB5ez2
UK9xHt59PS7BlOG2bBPl/V4yDk25piSgBbhd6A8QcEidLrbO4A1iD6BTaaL20Cs2FzUaXYBygdOe
QKbKYXSRdqzXVIs44bchxgHOjXA32R3Tqar9vd/MRf7ZEKRKtizgNF2bsp6RtmoNMgFR5j5SwhGS
Pex5OxGM+g0mII+aom4IpR9tmrBSJA2YFXKXYVjaNra9OFXJhWjWGVom1MfGH7pjTJBZuaLivXmo
sQmeTOo35rWd4sLU82C+JN1EoW6CKTjsgcIJUDPpX1VW8jMHx982JPudjcqsKOHSFFFA5XbVJ+HD
0H3gvOTe1zL74VJEhTivdYL4XNnDcplRhnw4fpU9+HNHLmXVltVxmpU9bCuC6hmmbM/7tFoRrE1S
8Z8MN54vlExwV5Sh4NLgf4zblA167HtElgbDs97VpBumkdktgJIGCQlflnWHnzG/Cbo83Omn5d2z
CBi434QnYAqmxn3TdoE2t6wCLGgzZSPvXX3/wNSaJLnIdpIArK0lBgpYOex+FG090VuGpPYVYyoQ
lFM2dYZbiVsr6UY7amkx2ApPtkeSiu3HAg1jvlIW0CN727w8IO9LKeDsx2fZdhrdrN920Gttfqyx
20YTI9ZZNz4yHAA58hGmkDSFOrEqEA9P3paU2zfwJMRNPSdIrwbhrTFfEHtowaPYTIeIGuqJ+U60
n7FvWKTTiybYhFbfbcqqUhrJiUa82kBK7sukWfb8rPkeFGm6a+El1IMWS3MZpDY+g2pxYa4yI3yg
JCPDBqORbcBHzNlrWfRLDXzYOD/yzJyPnhFovA0quVUlTMxKk4V/ijl9wj3eecIakiyQOCvjcARH
tudPfFf9kZ6FO+amW1TQBlmWT6l21MCqMQJ5ePacXMzahaZVKr5iZytMpA4hrr80H9Ca1Wy7v4lk
9JyoIGkXVW7OBxbFizSp7QmMsboNOp1haEf/5Gqf6gSjSxNM7jktm2QxN842qdvsFzjXBDVf+zEQ
apuJveOP7an0CwD3+7XSrs1uiFM2HitHYT12rgGJk8qXUNTTc+OhfxK4XtbU/rjnJk+zNxtzwM0L
hvr+7sbZJUu7FkdCDPtLFi9WIc/N1bc/DDAlzRjLOZIq12fLtyCVaipbpGcuN+Lcwx3pIag2gAn2
OvHl02IouNoYy7EaQDLXaBXw37BWHKTAZAN8bvxcRGhj/sA6A58mf6dzVmxCcwoxBFnpgyhyffQd
ED8ExZAjMdKVrpP+vgkUa3thjN22rsLqAavM+DAseAnhGG0YZYkKFfWo3y0IXOfQ8EGZjHiXhJWF
KWAYHqq7XLxk6tstg7NEJkDUzsh6ooTs3lK/wjkJD2Plled0SKxfaeG7W2E7PWpDPf/pKKe9hGZn
H2LPz0506U2vxczJ1Db8J/7aZbqGMKJYpdsQJ/KwnBKel1PQWN9OGfAtJQR9+Elq0yI6j+7WJ0M5
ShezPkzzUlxTiY6DAY62ZpbqR2B6ntgi94/sod3HFGRo5zCGbB29uChOqnotstDYO7V0ns3U9b4z
t7H0qhhKNgk7gVz3KH47NEZH6VEqp70J4XCbeupAVkoZ2Qdm8WRb0rwXuQnJImrk4Rxt7PYyqTkP
LRJHXO1Wr34hzZuIRfoSzz4ORy9MXidNY6Kb8T5WfSMxyFcDcg3ZbflI4naK+9J6F7q+912U5A6o
HldvPjodIcnGeHSDYnopUyDuIm9LLAzayDdNSkSLzd+1W0KbRYePtIhGkIg/datjhICKB8lIaIAS
oxtRCyB+eF6KDbbUXffETz7ANR5iTEKOMD3CFc4YJVULB5/p4oObgZQmdheSYYJYRHjTx/NUVCyH
bhoeEssNYGAQwudWk12VgARApEEdfdjZz8wC9XY0/WzrkRezlgp4xGYC2OVcJeehziksLCh/fGmb
rMXiSdDuFIpiE3iUZ9n04X6mNIv8zGSAbpe6z52R0GHU186wLksOlGHp7csc1rgXdWOt9OxVWxxv
1VNQu4AGOA3WKKIon4qxBUJL3r3gPQUbnDPX0hT1yZnBMGbDlLsgYD2rdECaQh5/5a0LQSvNh6IZ
6kgKWg2sOwCf0kZ4S6XQH94cuC/Uv9DpMdlELGloPpYasTONnpkFWCOq4Z8jr6bC0S4ac9v1nbpp
k2KVwc1AaxvZPRElKd/neTb3IRVWn8qqgp9OJcobcF4PbzyLDYwm8PWAXpfw0e7bNW3r5ndqijDN
zG9mYHlR7S0J+ipV3GxhYtniIsLWJI9gCiRPecb8yD3BJ3zs4Y7JO8US6dvxCdFF84QqBsgEKQAR
GX13yOGCv5hC5WYu3CxKyIiN3JrwDHfwpltd1svvcABJlkAOWyVQDyJQLQD38B2kzkD8hDeKX42L
RGg1cwYfM9ubd3hGHXI+gDpxU2mioKemw6SjrBsjB7z4MoazZnJsJrS5dHchSgWo5hPeHcfBFj/z
2RwfzbC1znKosDZ1bgIz3BXeN9WB9rNtVvA9mUo/bIMcZq6reWOEIPK5nNubufQcLjBtsEUOl+I6
W8Y2amsnQOhPtEJrqXkntTeeTCCUr6EnanxJwv4xmBBBZnmFOXBG+LN4NCumgWmewsa3tmONYps6
h4WvDa2PoMpbOp4sl4V+McDJHLLYdT6Wn1L0MLlzofsny6DJaYVsPh33sBN2e3OFxP9tux4Gs9x3
7kYPCyAXUEAmO9exbGqNywBA5J5MTHWMW8efoivkxdVGvIfJc36m8HifuP3dU2OpzibmJFRvTe3l
p0xD0NjosG6MXBVcb1DtfLe6i9TMbjOTAb9tYhE8hnoEqymE5jO+VFW1Seeuiew4JZEtJU266KeZ
9P1yfrcYgcBo7ixU4KFmShro0GGudkNv4oBxO7mfy8nc0SnivgL9tjweSRwRrZA/Drm+A60N7bV9
6a3n1gujog4dopEm8aTpmOL14Gnxg4wlJs3yGxcOtJ4ftzsTlSQBURKrXYaLWvWYHAY9Zr9aPoWe
Y+BAjBsCVwYDWlw6RKDJER+6tDCp4Y7Az63ip4Ew/31iin6nWko3PZFUlxQg69pniY9aferAQ+kL
ddEzwMzNATI5b0pPbpgs0MV2v8VM6sGuqbHccwYFmypLLbozSvgh+lk5CpJqOkC9+7u8s9R+UsMw
RcGcCXjKeuRYsNsCqj4o9gsn3K7ozObSV8H4GYYdWSEuQtOvbrHsb8Ps221P0vKPpK8zhICkgMce
JVeiNSlgoFB3kxeqXHVOOm3wumcH35jiP5IWwmcUTgNsmhQmpIvld6+lIgC+WkR5mCghezD9CRC8
KFG2J9R3IQmXUWzkAPPLQmOgItSqSYmodqwhucqC1GW8t4SMF2PPFBnaUzQXEDfCQ/3dGyh//Ckb
D1Ull5fYTzk3BXMx3Lfnq61sq+YrT3LrEKey3YliMSLfcIed7YMbTv4ImzJn+XtpSve43POZSwTV
G/DspTyUhNZTKDtx15DuXxRPFmVUUBJdmL7PXorlFHY+qdeNUyEK1/Xynucm7XpglHs/CMx3vdg/
5jaFJK8QFZIaQfN5OPbjzbVMrobWhHV0hf6VMU1dA354O6m4cVed6AwMqNXyCLOLDxzElB9CQaGz
hcN1lp9+37s3sNTprbUdJoAlXLYVYMNOyMD/9Jd4oFs2QQpg/7WlCtLicQxXxWfsNuVAE0SBVp4C
zeY6kMW+IYqzPli4E/fwgnqtxjD7zaXQvDv+4j+MS+IRs5Q5/jslU/YNizWsOplC1p84C3hjuE7s
qGvZxVLeCqT1dbNt5rB4b+dBFGvROXjpicDPmggBWEcuxoKMUpnhckSzsuxJn/B2bcYJ7Ge2fxc3
N5qhpBmRC2qdHSnoofKgLoLlgfLMJFqcFlupEboyxkcxu4dM+dl34aBPtb0sv7aaoFS0TneLDtN6
sU/vY1IF8/pecLgdZ8hhttuUaW+oZfMjFWg8ghjJpgX7tK9ahb2lEIjfgzE70bkIM5t0/Z9SuiYi
Lo8MXbo5vpHdouJIu1hSSoS8gSWAR8JydPGiCqyNdp3Gq1HgGvXoaIIupmd6Q0KRPjua9lhyRv2g
WTd2Hl7mvOkem0H5t7YbbP3oJW1jEADR9Ajw+/lKhg2f80YMNYImk3iGiZ1Q2BZgw6hiknsSGeYP
eT3o3ZAh/KCVwhHGtekDayDOamCRawpK6CZqJGCEUjdSDSZyIx4VDiO3OnR1YW0GL4wjSOVx8xcE
Hi/TfTZ0k/MUd/HHgqSO5ExuiqirF/MZxsvYc7ixd1I6th2DgCentzR5M64+uegirj6z+95AxTGs
JNKvW5AsZbuGuet3XABqyzFcB/DuyFqprEnJsCE6dUmPIU7E28THHdtQN38YYe3jJvXLQzaJ4Lsr
ki5COU8IIBPiTrYZkTsja6KrM/85AQfft6Ff3BJLh49TuPgI+2SA7jCn40IhoDrwKLusnggpRd+E
UdKP3gpuvsD0tCAxzdiEI5q3JjIZivmm5zwWK4qsMBp1rtt9uchBNuxz+NG9nifb9awH3/UCtVZe
R+wL5bMJrstq0rCqYpofxb04gY8FLsO8iF88UQJCg788VcLQu8Jq8UjeG6YucTCnv2K0xOfhri+r
p+mpQ197V+zeC1/1Xmk85a2PGztfOJb6GpSjqL2LOZpnimqSaEZ5G1WD8ZIIXazchfh7a/ZwFHQ9
7G/bUJGZTDI5MydjlhsqUpktYhhTGlfPeU97bN+jFBV16EbovIwvMkayjdUmdPqAgqZNBNY0Hko7
RfdpDQ1EydTUgHWIGAiCq12Eq0jzm3qFzBq3PbzKnlsPjwgVHPJgDk0QHH0jLPbUD9iPMsnlghGm
hkifuaCMfQKextrtusXOGd346LtTjugA5JFeRrlYr8UorC/06lhVqOHzzxoU6Gzl5JOv7GbwPbQn
9tQBGWDwEVOC1LBeugp/wRAKfqMIX1gZ48e48dUrJpUZdEPiy7CH3GbH8bND4ob0g0rf1x+6zOh+
KcioyaNC0hmztiZfnUc5WDcaW4sPw1G8s9RzpT2fgrJuSVKqluWaeL5+DesERYnL/vOzk9n4gmQA
1b9rz8Mb9+y96tDxiEaSQr3ZFPkR21XDcK60uzARZ01uLTfLbdlQJi1QuCmvKY4DJYBX1O/9CxxR
zDPhtVjtJE0Gn6kIXYQ07Xxy0Ph+O+lsbHzDpi2LGhysvwmToISquXusLpbPN73igDHGg0DHrteG
BkjQI16udiz8byb6fG909ApY+GDfF4PP2r30Z/6F/tx6kyiLFmbaLHsxR45kgisXeP+gphGJMiGg
j2xCGQoAvjYGfMNsY7mD9tEjTowOLBBrdL51u4Ho0x+Q58VAkHyt2+M4ocna0/ojTG4DHfB+tLGd
7Rp6ulJAlGHo0QCFHsSq6dDmy5YWpNNHnTtO+OYPBs9ygA5XA4uVU0F/MVLqp961SvWMnFK772VS
MICgydAo+fImkdxHOiun4JKnaftAcb3p7gvVTuoAPa/zY96VpH+EvFbj229GE3VbD0aR/MictLV8
QDrWDBAghe7oarqljW7ZUaPz6E5mED9iuBmz56XtTetMg3pqkFLQqXolU2r01rhuByLDDTGUNymE
OURloNiSa5tH82jkse2Ua6IXe1z8VUxd/WvRTlP6EBjsHLd46AJvU9tN2u16BFH8sYHsbW4J2yEd
44VKUCyZKq641WRoVzj55iBODwtNOWgd4ny23hsjZ5BecLF8GC5K2pdh6ul1D7H5JO/FxAKAbAVB
Q4+IBT+i8sDgeTh79y2bBx5iOzdJL5mQZIKBTpBzu/sQTZZY0eLTBc4j4cMCVBne2YZVdqxk0Dl8
tyrhDzLzEuxvHaa1IDoJHk1ex3os00fwEsM/2p1jVgeenV4T9ei2L5mZGxTIua1HYaVlWf2x8uKp
gDishuUnarOw+oGO+P4eJUKNZomm3pjbgy+7Pl5XIzlD25k/OT0HgAQerhA2xavTOGCkNgzy3dod
QKhsaH8nbmudWUwdyF/EYpkIgeKyempBdZJtbTjDf2AM7b/nad4plsDyYYZgcpCKmffs0H/NxPWI
P8hESipQfLG28dF8LQjGodnk1tmrIVKRv02OHK/TelnTu9OgQ+JKWzkU2kT/KbDauue5/53u+fv3
ck96/hf2Uldhkeby/5B2ZkuOKsnWfiLMmIdbgcacM2u+kdUICBAgZp7+fJHb/t5SiCO6zt/d1jdl
lq5wIjw83JevxW9hRmilxa+6b/uHp8TX1iHd/i7In+Gbf5iTD7gkYr/2gMQaTgcOfKXTAPBLTWga
aOKoc04WpKS3FiZ+wtnCOt6yxdhhAjx1gD73CvjylooDLOXFStCDi0elTzccvYkI1cCg2mZB9JI9
mRslmNPskJrE1wuWaPXNg46IeYybGfr+xPtOX44bz0efjE8MYx1CIYwf/0PG+78KeUx/WsH8bNKE
NFWJJryJzQFdLzxgRowRMEvDcIDrfThro061vwVn/rWf/2NFE/3EMz+bUabFQBPEyrRVZCyAZz7F
H4tN9qVbwZMTWODkNvtHVCtnDIuff8uwdIqyY+1C1YNh603dUUn8xBjnxvoBUedDt/LWp9f6E1iE
VbRz5pULZlyrSacGLB8QgxLbBpCZI3x+kWf5Zft8e4lzVqRT4uTDoXH2WAnR5nHaX17188SQ/m0j
c26UzgnMCQydwEzhU+1d26X3HMUUON09s8RcF0aZ+VQ8VzANBbftanMbRzoSDbc3aG6OhLrePwx/
Tlt03Zbx0nmEkoXJ21/mChbKO3NGAsIQn+Z62wDVQKiBrrojkRkXyrCH35D11kH1KVp3fn1frPpN
shmWjlAuCMI1WfIrigZBthYCKtSCdyc/DOyl8TMPAN0jH6DMiDBpQtTj1q8S/352iugf08ECLkYY
Zpx7W6zaYAyqFwROfF5lSwbmNt19FhRr8/X2ZxCf95ZhKUjk+yE064o7k+K47yafEDqbO6him94w
4UoRgjfdqA01JoQ8A8Xhw4pi9QLBsOfjC2Srs3FvzpmuFBkga7AyEyABIQlyjkdrRTc/XCL6Frwr
FPjWjlErn0x/fVjf9ub/sqn/s7tcKTCYUDpmrcF3PEDMtYCNa9s+vQv/BBCQUfV7dHZCS3Axe4/P
OVmKFTGpszHAUMSaESOtP1R+FCCzuADSRRuaK21Op0ZIVd/8rHLgoIBFy4Ol7r/ZO3VdB9FzhOoQ
ZMnLU3C6hyXTdxbh5ohgTgwp4EJ5UXzr4cAhzwE6ovGirQFKPp98XqG/k5W+gKH088znmPyNDiIZ
JsrZrmZKh30PWaZli51gvkQfNLgMKFfGvnMXLzMflsU3eiWPh2yhAzRj/H9+O0wGmzP70rFOeMXB
UYZ9caztTwK4gxrHovqQBf+Fdo9YzdVBO7MmneUCbXvmPNkD+tqOSCf1ZbLbg4e9a76W98dHpp6W
AF1P347+3PabjCL/WrakIw6WiMpbxzoZh14oya7de4vbn1KfMyEd6r61jh09Mly5i555K5GmvgfJ
/peQZDIXNl5t0bqKiS0QLns7SKCD+eAyeSejumMCdRJ0+NLPSJOmhOUdHysFJeuH4fRixZ9mljp5
ltHj05G0MUGiSTZsx1WNk1eS2UB3wDD/wiRbtLfqU7Pef60X2rq8V9ZIrfgxsZNZ5eaDvUlWcyIv
kys9+xVSKBto4lB35VeM+YEc55OeNYGh/J5Z62QWcGZFilvM7DluyZQeJ0RbKSfilvUZbtkgXnqc
0/IhW1dB8sFYF68naGwW2oP23fxRfzq95m9zWkaTwRutdpvnGaABhBg4X2eXMHOWzF63Oe/HeDEi
tY2qRumDpOen0JmO/fDrmAV6EC3h/Vvf9oMmvql8ds9tS5HiYFEH1FJsg35eJptkSS/rQ7w1V9lK
nTutkmjTP6+Rc2NSoFCBXzenAmNAUGNf9yMfdy8PAfXmN/eZEe7t4RUi3s/2a/fhsPSe536AIeLB
jdXaUrzYqzVSjRU/AFQGiQ7B6snewgqzcz50QjfrGaK3HRoKpwWvspWzhMbnAxnZ5rhmeGGXL/Mn
eyYvnHwIu+BvDGATtua+a0ydf3wlUgzgdOIDqD7sXervfy5QbaevGIhepwyB+nOX6FRQc5HqsAxb
pY3iSjlwVdhmNNbCD1Ac9O5DpparmY01Z0IcwLN1hWXPIPLp3dXx925Z/NLIhSh4bMnsRQwBq+/f
Njn1ojhflHSM9qmNKJDDZJjZvALepPhIrbN4PZYRdcM7D7Y7yo0zNqcu+nOb0vHxWkCXmYHNBgL6
PaySypOmfXS0h0P9yba+3V7gnEul43Pax4Ohi91rxPpPgAo0bLSZB8FU8CVj0V3PQo/TsqSwWLVI
g8cA5v2j+/GkQ/T4oFQz18xU5D03IVZ5tjHKEJrwU4SJwVEXRk65lkFfhCwEmextf0kSs+/xxhQp
GPVLSxS9pG2e63pmFyAvfVQUN2lweKvfyAPJwJh495bZffhs+CUvdS6a8ofzde4mmwrsFpBu07J0
VdNdGT3tDD3tsbAXZzt5dOLF6anOt8wn3fc7Bsw2xsfjNwjL6dzld7dXPrFTLNdzDZR9bAudHOkz
pnprDMmRbMG174rh16D+uv333wsNUiBFuVekIpbp6Fe4cOjWvOSAKLwv6lrDQ+4TNBkpqpfjUt8c
1iBZ5r6l+MmSRdu0XCEqhi9VTzrdak6b1AxJ+9W1ubZ+2rvxXsgcqski58khJEDhHhoCIbJ38vc/
7VXxkq5n62ki+bj6FWRGrm3hWUtg8s83L7xk/DSPaN2ZK8bvliULz38OKc8KndR6dgdNXFg2Dv5/
9hzpwsqdo2d1CWlKfYSTB+3xsv8RgUhRIQDg6jJy414b8u3trzsRBDAK5bZu0cb1DMnVNgLUY1uw
yNh4GaLfHhO4CeCN20YmwoBjqog+0XRAK0r+nsdB3TclJBT0GdUgbF9TMc0GHUqU/OVZYEKCL+UK
oSsRqWUVKQ3wm1d7FcPxgrQx9dNKmVmK7C/ZgnQJwOJhgRnMUzR4MrgFmsDSuN32+sxdcxVOhB0H
JWmhrqU6miqHM0RhqY+5FJCX5g62lx0cE4IS8geMeQvDr5GeWxwfkJgEgXH7Y12d939MeyonkATV
dKSAYsOUbcOKhmwcD20IN6FEpI7cLuFQYe43Ws4WNOTjLhuUbokOaHcTF+pIGb2+b7fWXfICfswf
Vtoy0/6LhsTUNyRa/meBkm+dpCmAn3mJ2CUt4I4ifKmjmag5Z0NKieCbGmKQbqN/TL9T7UR+6a53
5qrv7/v5PETJnpNOr3ns4ZJOsSJaOpRta8oP38N8mSyzdes7a+hx1XFFA6t5Slaz302+eWyDyIgK
nGXxLOe/0kbpjw2jIe0pFfWgLfNoHYRq68S31ntmVrdJMLrLbjMXlq8dCx+eySWrgw9n+FNa8qga
aQ/yo/f3w3EjCCfqEhrydFzePgXiz1x61ubguQ7PRoOGnawZXyXcClkL+a6m1jRWeaYVwK0GKK3G
TyFDfretXb2WcKWLGKZuaLwPmL+SnuNJYzPnA/O8Dzfo65fTffy9DyDlD0ijl/nusBKvw3i4I5tO
AmbhZ8xPRBvM8yQ1NF6l5BGS+ZgncmIfAMx3vveUvTZr5dHeQlPSI5Xe+4CyqNwjQLHIP8+sW77z
xLpRl6VdyeSZqdrSMdlDoV3kbUaFPHDXxgd9Zy7jlx/qn/2uWecP0GDBYWUv4l/6PeIlQTVzXbzv
UOkrezacta5hi4k8uXZ3ag5H0y5i7gv8HSHg1PjhLlxbLxqeBiPpQxT2cHvJ5vWpcXRTtSzT9nTy
xHclxLOcWKkrp2/bnJ5OMnzZK8WHqLFyeFsZMGWa4MHyoCjI7xWG3tRDv+ysl1r/2BoOFFkgfkJm
9Rl/MVxlUQwNFAQK2LmGIPPnBCfIqLxVzZOioOb2ax8Jesl4Zar3BTTOHTSL2qndFGHCwJ1+P6pd
UCGuBYci46zkGpV65+qvGfpWHnXKTG92EL7N+FvOA2yDpfPytXWHVFU3pYwK8G6WFSMQN/CS4Od1
eIOG+0F9i2BCnvHy1fG9sHRVLAxPqt0dPJSiyxNTJdvTwQ5uW7g+MxZPTM/kwHKRXCepxSE2D3RE
W24tyOaYOHqEXyujzkFDZVkFIdxqn8wVKMiZpV0FQMmulIH0ddQw2qORB4zZ0sigoYeCGQ3P9e31
XX0rzPCSUS0NFCwZlRTcwbvVZrFneTCfLWqFOZKhhmiLklVtzmUcE0tydNHQgPuHArr8EnUsiOFg
5Wn99D579CAEuz8E/QLVxp0+rJhjd1en9fHBKWbsiu12cfotRInPzIqTen4Sw7LpDchHKFEh7bCq
N93KXOmbucT+6sBLZsTqz8wcrXBkuAgzdcZ+zKF1mMuvr1M2yYQURkOmWQsYYMRKmiUaS0IuG4K2
x+wDd//8U+UKXcLXuPCcdAkfm3aooc7jg20TONWWzccjBbVjgBLkp+q3/YG2/P2BZsBpzeTdrzww
zIUYn53ZonPfTzoJWa30SWTxKxCG3x1X7SbZ6qt0N1ezvb6cpdVKYQtaYrs3jL7ldty/nLZITC/D
TU/VPBBtxnA7BPYK5UdK5t09F/T8y1C/vVHlUmanNV3R8U57L2WS7XWv5YOybFYQqkTOoljPqr+L
73fjZMj5QNIDoYIMRuwn/Y8AI//c/4E0iW5fSK28vO+/mz/h5/0vullXCcGlr23hirPDMhzzTk2g
+oSQlJmb9BQUBROnUQREdis4hWKzX5ewtdmncWY3zRxTWwp4GWwKbGnWPMJhuHBNZCwons3cGhNR
Fc08zXTJOYis8rPuxCBPCS0NeR4skyr0UQAoF2QhSLAoM6amgiqFZjJYg+kEVYbmpBBm1yjetFDG
/2nVGCD8137MZjJHfWqnMLmjYUMXNRvpe8FOZLuKOIPtyvoyuBBBLbw7oA5+9aVdnh4hkgxg89nA
t+8r6/5RvELS+5DySXcnike376ypT3j+Y6RPuEdvPa2hGPFTt/aZgGE2bnfbwmQsODchfsLZ/tTs
rnb1ARNM7C7yheFukkdy1mUUmIHyQuP1Hu5un2nFgOnAbrFJZxx+nbJyQM5/gHSb1C3DXa4I9Ydt
8potn/bbn7ANgyyr1/M9V20qxJ5bky6WsrajMWvE3RUU98wtHh6MBSzT9E4gEf6R+Mq36FENIKLl
y84lOnNfU2y9M1cD0j44tVjpmH6rhp03fL/9La8Ac+IWO1+cdH806DOg7cniRIcohnBzgXrJQnlg
LnshnlnD3WxgnTqU5yalq6TWTznUI6ypDvbryK/WLZpSi8yvQQjuf+r3pwfra7m5vc4JP1JI4o3l
eBTGiTuXfkyjQ3EYPTjQkva1oWKE9sPMppyIapTdbej5RYmPUZFLCyYDmCVqNeDyy+5FOcYfwsYL
7EJddzF8XrdXM3UAeDiZvBo9XlC2XJ5KUYpNhr6gh8c7WV+Wazc4LY01MiR+RjN+rtN01bRjl1zY
k068cspSDblh8TZuAXkig4usq7mAYDnoguGekeDKp3E3lzVO+RQ4iQGxiwE/rCvtFMcEQ58xPeSj
LdOj0mSR6MO/VSBieduhU4YQAzI98a5QeQhffjzYIlLXKpC/QYAoGOD/q9E3jhCtUxBCvm1qYvcj
tP0fU3KFO0yZHoA4oPV7D3l1Z3dCFrSxZx7Y4tRKuYvneSpkl/RZuWflsKF2XLJZc0TP+94QhNeC
rNB5oX61G9Pno3JY/u2ieCaZkGsBucZ7uuQ/j8QhZEq6R+BUyddwSBXrpnCyF2csjJlPde2/C1Pv
Le+ziGgc81jtm6T1KwvJa/Q2zBbgBlMSt1d0vSM4Xy7/MZnw1XX5hO0bkVkbBdcJPCJ1P6720CQw
vesD45sxNXG6Lm1JpysPEVzQTZC79gPjLf7wkH2LAjdQHpBJ8hF78ouH6OPt5U3EfbodqofoO51P
VircfObGzslVg3y6A7GVPWoB2Lm1+WwuyvtyK7rVSjAHYJ74bhcGhcPPDDahYF4f0AsP02Gr8SQz
CnHEqr8+XhSUNNE/sgVs6KoFqnkjo6Yhkcp+UxhxUpHEzKFFve2+icUYtItoGJtUr66qvolVlPqQ
UAzQ7XaRx7+N7nvYfL5tY2IHYoPyCpVeU2fs/9JhjFMxuOFBD9f2DjTINUQGdEqqp7qGCC5NNeVv
kRk2YBzmJAhOqMqAzpAOcZunje4pHVnjols2j8dV6YPv8pUHYPu7aJf6f13GfjfomFR8ITkw5ZZY
bsV2q3XcKnrl6ct+H1MuSjJzO8bhXCn7Cqv6z+L+tSXlOdCMd3ukn0TOeoTai7mAYFxxk62zdfzi
BpB5BCd4U78kT3P5jnDbZSwWbv3XsuTWyLKG8tQxzJVCTTU67VZFoMv0Xsf8z556J1zx911pz8SU
6wsAo7zPVINHD+OR8gXA5J5WeLhWQ6y8hE9zjD63ANs8JeiNQxCa48yjYCqg0N7UKGazWsjapIDC
zOQpytO6xsF0zJba4oC8ol98RieFBoIPkzPtkefbR2Si5kMZ+cyoFFRsmMg9rtPah25lZa0EQlH/
lYDmQiYoGGesiTAsfcgLY5JPwz1VZsauat/0PnmjuciUfHl7PcacCWmXjkM6pGrBtJjj0oVQBxQR
G2XNzCeUvOWbaw7L1GyhJoB13IIO3oke89CAS/IhGihQ5OqCjMA/eaZvoPOgNc12iO1nTVCJkoxC
Sh2D27kzO44y0LvjuIaX7tVLtnu0ImMYarSD41eM0EO8MbMfp+44NiP1bouGEtFFWhk8laE7OPQW
YJtdZ0vtroCWvlzwRg4QkfoF1SgIKT1a3XboRAy9sCqdPTC6Y6eZIQ/FxugWowba8FCNXxskF2Cf
ypKZN8BEXg6W1NK4GADfEN2kxzcUBY41Murh9z9bqK6WXKxUx+hCQidIZh6v5hB+Uws8Nyg21Nmt
mqZR0xrQ3cH4VaJMma0bBFoyZb9UzDlEysSdx+uGDh2xjHanfMANZmn71OTZ1oQv7vE1TT8n+sfb
n+vaBP1+z9Idkkgq4HLDsR4PwPQsAHP9kQ2RvhbDt8aZS7euz5jNIxA5XucdXCMX2vWoz70UXQs/
zstXZ2Bg+Ki/3F6HiASXkcJ2VdhKPXgeVI3i0+VXoe9jwCYEA5sVHiANOarovjB4Gj0ckNh6qE57
7c7U9nN33LX3HIOEzrRpLzmeKxe7iiTj1VE4Od1gKI3y/DULGWc89uNfYuZs68KOPImWOG3S6AfK
k3vmFmEcgMtj7+dQG9x24uRyoHdTSQ00YCxSuI2gFUKei+UY8Ce3Qthh/EjZaSYwXe8GFkNlELCa
poHrkqwkNbKLnto1vjKifRZDav33D5ZLC1LkQ36q3Mcq64gPEGbl9bKqHhgjmWkrTty/l2akUMfY
tXmqM8zQNLVPKEf5x4A74JUpL2MNCm8HP0o8W5afcB/cUfTswYYhhGaKj3gWf9QB2hstSnLI1D8f
7V09O48wZYCYqgHtIy+9gk0Z+33q5DFllTa2fyYuMpTG2+19NhG0Sc7OTEgfKIztRFeNA8W8QCMx
zJbwISt+w2zjcal+bu7m0t4rDDoHyLM8yF+hu6EoJcMklaQvuxQCXmCa8Ub5kfsi/9T86vnw0mxu
L27CfSLWmTzKKYPr8vY+worDyaKD2eTDV7Q5SqjwzA+3bbxDti/D3XtA/Y8RyYF2GSUnxUWSAZJt
fZFuVbA30FR9hROVOlH2YH+AtWc1LgF3/z79zr5mKziDgv7ZzWbns4Spq5/CSwLtGEB20ERf7kfD
7GnoKsh6U7Ftd94+K6CFa+OVVmlC8s9AdzRzvjedV80Exfe/fGXZEtgVOrgqveZLy6cG4uDyCNWH
GPDu0kWRUZ2GLHNRreFL6TekXoHyp0OxYQ9sMw+Kh+7zXL1soh/veDQlHUfn4WiCnbv8Efmpzco2
pA5zQlMjfqrsNDG/2WlvwYB6VPoMhTP32ESBZqVOemfudfjcS1S0re+J9yuFTtP+Uh+035mdeOOj
xr/rM4Wpqf3ogO+nmodiE9Clyx+YlEh9xSnVmyj6mOchDLlpcHs3vl8/8odw4PoEkUWl92rwNFZ0
e58iUODbyFYo6AYpqvYWthls9wh0H6BIb9ofxTF9SYx47gk9ubwz29JJgHRtQG+RaDX+rO/rD97n
hlsyOG2UBxdPL2BZG+rFXI9g4qKEKfHfBUs7rz0obgRQl1JVjMR4o4zPxrH8HO1da+aufI8WN1wr
T5iag4ESTY0lCP5W2WP1GN8h4LsRgDdS3mX3NH4vn+Y7MGIBslkQJpBUcwMAxpA2TZQfPRP6NUp+
MPCcvLdOU4HNaoh4F8j8HFb74anvZlK4Kaee2xRf+uxiU/Ki9wbkfP0h/62oPzMFNqS5Ku3UzUO1
RRTX4S7nsS59OegjTUXJKPypOzSXEEi9i94U31yMvven/jZfx59cFGAPTwNuRmVYCg+Omad76H94
j+uvqrId2vV+Fuc8uUmoWYkGL0GYu+7Sc51V6nvoabmxYe57NRlVjYKRyZvHw5+mYZeIvlL020Vj
nKz49tm/fg053rlp6fi1o4UYCRxcPhxvK6/ZJWgPI+aHDog+87Cc8uS5JenLEUOVvVmxyKKKn6OI
agf6EGrU/ri9oGkzjsOjWZRr5WEpqzRsrUt0SnKn1i+dMmCyoSjm8NwTxTH8RvWe2Q2yhat319A6
cT/Efc3jPH4dVxAFrOunLXWxrfnmvXyvv4tvFj65r7dXdx0tGY4TqSO1vwmKAHSBbaQC9hlsVEyz
VtEOss/NbRPXDhTzdzhP5a6hAyjlA0UxVvtGxQR06X7d0CmIMz/T53L8iUvn0o5+uem9Nkb78gR7
j9bW8X0Mc/MqOzhcr5XWvJhWD1JFiaqNlQ7WhomPX0rj7bf/f0uVomSL2HiSnljq6fAakvEZoI0y
7eP/wcj7GWOKjllvyYijmV7VaKgXD3WNPNraDrtgjOZwhVNfzdA8xxIoYPOq9G0d2lipD2JjwGiW
MQwC7A0B9JloMWdF+mbGPodXL2MtffHQGPAXfj5Yb7fdNREM6Q8gkYRIHMmIKvvLQrAcSWpsKBGv
spX5B+pc3zj49i/ttd0Ya/eL/dQgVIUikT+HaJ5c35lt6Qor21jT7CNeLOEopZfwzWhonCrlTNIz
Z0b8+9lNqUYFO6WjLBqdtpozvNrab023Pt525HUKQEGFzg6zbeK+lPN6z0zd3lJTVLM9WDqEdPnY
+YfO9Gs9eqxg4U8hEY60diarn4pQ52alLdJHmpegrkM9FgmxJb3PCNGmcW5iZ2JxlGsgqKKfxKCX
HKQiJQr7ZqjAzdJqCrJEH/zsiDbZfg+4Zo/sfQFNvnJws6WSmu76tmcngj+Tc2fWpTUmxzoeQ2jK
3yuztJuMH1m3re/QPLrPs9X4cNgJcF0Cl+gH4P/VTICeKAxfmpciitKjp6wL8y7qZi/V94qezKgu
4t+J5TPCKnjuGXCLgYofgtsrn/i4FwuXzoeFXEAVxxTbs+NPt79zuq+3//7Ewbj4+9LBcA5WGSea
+Pv7wudRGjiGsk6cdMaD02Zsk4Ev+rhXbTu4No1Sz3GgUOLWvuj2a2k93V6JSNkuE3DxjQj7lBeh
ZJAbdVEJYkfRWYmlJOZOMbVwV2iKs+rGz136tc4H4/ttg9Of5l+DUiKHCEzf6wWFYKqmjwmyjqF3
mHHb5JqYoNEp/qiaLRdh0rysIgu9SmZoECvYtsiKZObvxn2ABPz2YsSPvfLee2uVzMoDsHMZIE89
jA6qmGdMneY+HT41Fbk+2t1udP/WNXM58PR5FuNBZPkCvS7l3/RSj50Rs7Bhbb4oT5SBl9XDkf7q
neefls4aCQw/YdD/qdvMdSMmt+KZaemzNYZdZJaaZ/7o/oCgB1ribx6Vh9vunI4Y7HeajLzQrrBc
5l6rY0otor7SfFIW0ZfhY7xUWBtvmeK1+KbehZSXbhu93i2gaaCrAFDg2OB3pLNcWA7ySsCg/OOo
vcU51KIgT4Zw8L3iuHEhT7xtThdB93LPXNoTL52zSxWAwb5ISg61ILQZA23hIK6cBNo+yKznvr4T
wlRi+HeELLtYhYH1C/7pKFnn83Dk67N4+VOk/dRWfdjrI/zQbKq3LtdgqGzGOf9e75xLI9LOSeyM
cZ7WoWPStG2g6G5xP9TQA6MMa8yE5cn1iGe3bcIjfEVAAQuKC/Mm/R84zxEtdA5R9YJQkrK9/Qkn
etMs6cyO9AkNRaPOZZGy7PeIHVskNT4aTr19nyqnVrC7C2KDcg8mOFLbl244VvfApu2HQ9k4H4e0
LGY69BMuFtA2xpzZxtepu1m4RxV1+szP089xbe7UyvZL/TQT7KatgCoCtof+rMy5qdSanqKMxSaJ
HnSS3j7dmO3vGdeKnEA6HQzlwClN/HYYvJRyhkqBr+/QvJ8ObfVeYXhKHtCwCuCEB1RtzsbU68IC
wfTMoNhTZ8cx0zKX1zfH/x/8o7ZInyhuo7XN1Fi66CCrGTbjYVEet3PNguvLQ4RxwZfCcwiCSeny
SJrQzkqNVqI6ak+pOvgHHnmBdoyRFk69LyHUt8u26vYzQXbqM1KkhS6FB8Q1/M1lfjwOO1SV1Gib
HOHFqJlZz2aC6kS5GhlADXg+L3QGH+XN0h1zA3ZsrFTLbgkZ8RKIc1v5ybpeKuvq7YSQ0QtsERDz
zOGBp9zKOaBDQMGcFqPk1i7xqtxphFvTu7Ixd7HxoDso3iFCkZhB02gz0WBqA3EcNHJ8MSosV95U
ozuENZpLfg8x8qJDhdUL43ubfgUVA3PmpM8ZkyIP/Uy0UaDC9huYSPf9tkNDoVGbN+NU/PX7iA94
tizpbkAGQY2PCcLuo6b5HqTvCTwnM4d9ejUg7aAAoIl1ddjtLD+pzvsm8XjnfdCX1ZphEc+B8Xnh
LMWogYsQh4nyul/OdFUn7grW969t6dy7ihHFYY3tMHrI8+9a/3VmcdejPjgQdBgQTBVuERlzp4+e
YrnAfnxkYAj/+aa2YC1UnPEuS453UPmEixqu6NocX8OCfslt81OnnM4gUzgkirQipVNQQROfJidv
8J3SeLbz6sWJ7d+1+9c8AKSifD04NiCc5nkr7ZKqdhOqZ8zIR8qDF1uLPcjW0xxgd6KYfmlFTiH2
rhF6SAj5/QqGbOWL+gD0swx36Fqtje/Ekq7Yzb5ehYfkm8gk1wYeT4GCltblxdAdLeOY9YWIYBAx
kmB/Ne6yh4EhuQ3DDAuwYpveCoqP6ua4C1dzFZ6Jpj9rFuNNdJIpG8plEVuxSoChmLdftNUR1UEg
XE+KP67VVfKVTLi+84Js5kxMhc5zmyJ1PbsL0zwEPuXB/pH9STWks0NUI57MIl9pTDDP0aZOZVEX
K5QcfIDxmNIabCa0nL5oq347bsI12hOCYTRZeb/++kBA7iMYWgT3Hy/dy7UlJGxt1GaICTIWuwCY
soaxZZft+7/uLnnndq5GsytI7Z0DPlSh72/NdmF1X/fqbFV6InRemJGq3wi7gg1LWY4ge1OXaTD+
2B94O9Q7dFN86EsfTr/rcDcXNa84JKHEuLArbZGm6MuDdzqmICqcRfe9HH3TF4VPRD+foyftM5hb
uuGgEeGOXOn3giE2o6T3MJc8TYRvfgfCjwKQd/0UztPczfM967cj+6Gt7ddMU77c3jFTR/DChhR2
aoQ1Bj1JYURaDeQw1Tp8cZg39ntm/bIVr1/n69yyJsL2hUlplwrNTasJE0waR0QQX1HJXAx7Z+bi
nXHeO9nY2Tm3DjWCLQ0La1KkJDVQKlqzuu28yYUQOsV5I42Xw1ccoxiX2QoMZR6hq4ybwyKv+o1B
ZhvctjQVR3R4l0TXgobT1dBpWRWoSRz2MLMAbkfzltm9DG6NfHsEmDzLb3F9K5BZApGE3VJIUktB
yzFru7KOkOvs9R1Va8BYp5mbe+rjnFsQ/372cUZmOhzA+omftd46ToedVdp/brts0gQ3GoyJghjF
kXYZjR7YDCvYlypYqrL+0eu3tw2IPyDdnTT/uLhQ7gbdJacF4ZijClrVCaPr4cbY1Btrba6S1dzo
+lQQNJBqATrgMpgnX9FlaSGe3fHlkVdE/A/Sc+uBAaUFyifL2wua9NiZJemjwGrSg7nGUjN8VPeb
KPl1++9PbuLzpYjzdPbV+yZtEWISrFQUShbu7sTkq/GA8HC/RFNhOVeUmVyPbeuu4C2j+SLtgGOc
FEYZCXZ69YBey9aZZ72YNgFmSVVVUFMyWEDXbKV1U07KCdKGEDrWE4TaTyJ69kuoE5JF+tDPwPgn
IzZZ739sShE7PVHhUxQ2tvfmfOnfxET/fmM+uYv4GX7fwNvOPf6mwty5QcmPFM7TGl3BkXE1xMmP
PaKw+sp0Z4LpjCtlgoTCVVKNuggRrou2aqb+qQQI6vYOnDyy/7pO7lQdm0OvJCd2+OBCxpcUK8sr
t2pOQduwy89NhupxzBTNPk1mCqKTLnQAjIGbRO1UBkJAs+XST2Er5r2qbSwEpe4txdJQie2MGT9e
sWiK7MU4syUCytkps80hDRFNSHz7G5RiDLVzWxwCE23Ej/lDuK4LMSv0CJZADMrtX0/KbB19AiEq
fgI/BPA4ryYZCA+zXxmm9fBPaFQqhCmePfh0REbRVt/mKAMmKuoelTrB3W4zu0NV9HLFeVmoTWEx
DiHyxNOHZCMKXPVGUKgnz8bS/UGBObi9k6Z2K5UQxtu4AniBSm/CPKpqZVBNPmgGtKREwpcx39sm
pgL/uQnpnEfoSY5JM0IfCKGj7X0xESodj/CXl/3/4TY2KWJZFFjZnPJ93ySI1tqxBhVAjAxw/+jM
zeZN7slzC8KdZ3vSiOukqO0EnN1KsHaX6+YVQrTHd6Ilv14YAwTO+apY69kiDE4Pcztk6vhZDDrq
fKoJHg2OWncyajaIUSV3Ofqx6Cvvx7+fMCEVZG7GAeNHm0WenjmM/VCDWiDjdI6bYzEigZjcDydv
5gE76UwKqsyxAFe5RsmWVNyqNj2J7d4trdUx6O+ENEn18Ip2BbDvHMYq72u63BSzSgVT2/7ctBRb
xiY02lGv+I65h/7wi1Y1y9u7fqoOApqdMU6dG9Vz5VtbsY2IyT9WJxidFM234Mf8WCxhlmS8MS+C
7sdcnjBtUgwSG0zQY1lsn7PdicBbVas218IpoKQab7SN4pfMLycfRAlkfupJF0dXTh3fF0dtwPZ4
4V0apKlepSeN/djz6BpgsIcE6EO4iYjR3w5BfVdvs2XLj6iCAWKOYo0aQ0WSNH7Ki8Uxg0KOHzUH
wxUR68Zv8kSp78wJulbWJ9TNcALDS24VLcx61SYab8/v2SzV86TLHZrKOihqKpRyyK6MyDoNDR4Q
vB3KKTCC90oXiqFLwY8Yoxo4E7GnYsC5RelRP0S5e9BCLLajB5Xn7zoz6dYVM0F74oDwbgI2qnHx
mUyuXnpRjfSuUE86Z/PovSFC+Nym1swJmViIpVJxhVQC/tOrroPhQrCErCgPGzCbhUmFQj8hJvrr
9jm8WgiQAsZKiC8qCDZC2uVCelsxjiDvsSKuHIRLxyie8dX7C+liy2FD1G4B09Miurp3oJvXiiYs
SROgReTsedvouMpfwl2NBk/7KeP/GOuvtkJLwQuUmUTp6n7FOu1TeP8omYFskD7VsbPNUe1JOMuD
em+1u5QNsT/liwKV3tu+vDpavEGZEOdKgJ0DahUpWTg2npXFXAb+YeD06pnqLrW4D8bW+Tx26n2V
ZjOYtuvjJVmUcgdEGTWq8Qov+EH395UaOHl6n9rGAnnS+7Q5rbq2I6fg8QWrlGV+UoSWuDdHiXq1
U/kVPMDJyqhYaFf1+eNg7uvyeCSvSJWN1h5Xg/MLiNiMdye+IxzjgGOhPYXoUO4ChFnZp7pCnlSV
pC+QAESLxHa/MDqrLhp7dv5yyhwlOU1F3YVyjNz0O5SuG9cRem6Jka+cIX9pW9o36vB81LuZlU35
j+IfLUaamK4n79DYHBxSCU56XEKrrCAtSikjtIrl7e05cdR1plZpAphCAlCGR3n7bp/vHcxE0MWi
Jr2oZ7k8r1N0tgJlfv4nbvYrav8RhVA4QrAhWOcDY9Wi4BIna0cl+7N/jkut50pT0WWYceHU12JY
jcIZ2R8NYemQpyimat6eqx2J5p+GffxyKB3Y2sL6jTRge9uPk7aoN5D5CfCvvBHzDvD+mFEMAMi/
0QYubdvetk1GP8z7vywLvltg7zxArijfXbXW9mXOJiwOSDXVof4SIZ1hD6fvY6nM4eun1/WvMSmY
uCerUUqdQBnvj5G7YDgpbNj5e2u/K/Mqdv0oszJ1fduZk5sSfJRKV4h3iXzMdC/uKqD+VDmSYjOM
SM+o+owTJ4/XmQn98oorq/BYZSomCs/Y5ehFp44a9AhR3l7JpBk+kSUmdGm1SVsQ9L5upBFbUKng
Izt1gdW8GnM6pte1NcGVITqwtJkFrEyyUnj7cG8MRHx1V9//8+R3HhG43JVPYTDHYDexIwzYmcRg
JvxrV3o0R0j6lQ4aJj9R99oqVqI3N83GhV6Z+cJEqjn4aw8ymMjkvgU9Ifmi9L4HW5LrSRimfmk3
S005PPap8eF0NGbO78Q1LQRQxWQfOEfqNJf7IbSHoa+8A5phZv9kOtUSza1tSf4xJoetPs6RO16D
5GxSKzjXAABpxvWEuOUUJiydIKzM9QEuLZRo4OXrluWrtzquTu3K8c0nlJ2/uAASly0dL/vz/HDa
dbNL+hXS6TY691B3Chjxaumux+AYGDy44Hr9FuZ0gw6/ilXcoR2A/u4yDzIlsCnn/OyOW+U5eZvt
R4tdKmWEFy6RPoERgStzY1xyCgRuULQ5FJCfogd+XMZvf93ouFy7PBAYHQ5xZIsvoMXNoqdc24Zv
t7fuRBg7X9AVC9LY9b3i4V1PjfxTNyya/yHtupbk1pHlFzGC3rySbDvej/TCmDOSaEEDkqD5+pvQ
iXvVDfI2drRvG6s4Uw2wUChUZWV6+8sWfnv/hT0T6TuBsq+y1IWJIWhevX2/MbZk377E35ENAZSx
m197UNpWIYYOj+QtO8qmdleCAV6xFic5AN/YQlsm0SDeNGkG4BEe/aE5SuFbBuQ7kdQcXNbISrhr
1pAocAoPvEoWiUSPt3qrNIA/KnXb+HXpvc6K9tA3GJOrCpDLXt7ctZCgA7cD3RNM4i60kc2oiPFG
jIqg1l+Zmm06NobN+Obk9lbLJHWdNVdBoxeVdgRVazH4O5hG7kQZbNmEfQwpGqKdSbvgbxaEz4Rv
gE8mArlG1rUDLbmR6h4jVz7BQO+UfyI7u6KpTDN45eZD6/qPMf4tT0oKWdM6NZtQUsncQwRlYDbd
pH/xTjXxgET9V0cytLhde5aOVjkCeTtpD7F3hYePxAVWF3FigH+2k0VEcW51wE+iW03ApNzm1oZ5
YFi0K5DxXP42Mkv8308sDZ4xxRom3wO7nCE6bvpJsa++3GZByDvdL+Gb1J5CHYPgm+hTHXTJc0v/
IuKdGhAeu03EdHWasIqMc1DOoBZPJ0k+sBoDTj6JcGWNwEN2HUdbK/1Oz8hG7ytfLaYA97rkuMgs
CfdR2bhVYYBrAKH7bWwfihpzPPqDQ2SlkLU4Y1jgDULbG/xjYupBU4VkzWAB/IXXa9Pl/phUYYnx
7WI8pBih+rqjoRTxb18c4zDiJ2Jge3YpYIEWweOhqMKZ+4K0Frbmz6dmhM9kWNRQaQ8zBZ8OtO8j
pfN1VQLhlBkRvhBkqVxMjsJI5KrQ0IBCr3afZ5IBorXQfLISMU9I85YNpQ4jSjReq110BQmM7eVv
wn+neIufmhByXAzY1JquwANAQZb7kaG8p072zSvjz6hor2NSRltPAwGOJhM/XnPxU8P6edTx7EIr
E+56Huq+LHro+mqvu0Az57KRpXVLvKDIU97F+D6tiniYa+xiq7BdnI4bSoxr8HDNhYwjS2aJ//tJ
JI3LqqmGFmvqJvO6cxjEcZ+KwoC2h6y+sO5+f9YkHCV9tl1a88/mmBvDTAOluu/V6q/OK3SpgTHn
7y3jfDkEcqNaWSEKxV5SBapNUnArDIaeBKDCbN2/iK6owqGDhe4m4GeCJ5pG7WBGGp8pKVTiw/E2
UfEJBuXJz/VGYmtJTo7r6NSY4H26kg59xbixa/PB+ASBUUCgBQ45UD0DOpp3mX6ZW3tfPAxvBgRM
NpdP3erBPlmrsLO2paQYNcPOOsavqbtJk7+JTid/n9s/cUQvJt6olPj7UJzDfAWrfzUViYM+1SWv
ANlCuJ+eGNLbDG1xjjKfhyxs4jJ0y8PlrVq9osDkgOFngIUXkxxxTd0hLmChhJZil5U/cYe4fh8V
W60rP2Pafr9sb/Vk/bEnYkwJAYFab8Ie0Jh+A4k8zImCQ0JiZX3f/m9VluDsXp0Aj8T3zSgxEKcb
gRnVko1bjon89vE/NgQf90ZtSnDrIxqBoGu+ng/1k6UFyRb4UV8LtE10BXQigF2yrrdsbYJzY+qa
oBoOuwjIKDq1/lTKnGLVBH/3geMXXW+xc9qoRu42CQ+0Kr2PUkATa3N72Q/WTeC5gr+PcpOIf1Pm
SLeinJtQ0kBrfrBYxqG3eluAbhwDdSh+L8A5+mi1pdXiTTSOb0N6zLPCZ/Q2qz4uL4SnO+INj5sP
SR54nZcc/saQJC0UgOHQgzVtM6IAcOEls/IR18p01+pm85LVaUIxKhVFieQKWQ20mNHD/QFuT1DO
CnmSkrCcWBVGXYYgvmXXzat9zL65r9o++uYBrpZyVi+b+eqzeSUvMq31o1C5QwcDL2nowYo32GAk
pRdlWDtn14126b46AvoHmL8RQOxMSvi/FjsgJ4yaq8GpgsQrDIOnuISbCUgMm2WzPzVN1gUKaT00
SstGcyQPt7XiK3RTOMUD/AedWSH6sgxR3TV6PkYxhvmebJqf6G0E3q6BcGMgO9erqzuxJmQ3ThJ1
jl3Dmo4rs/tFs5s6/+eyr65/sBMbQl4DkIfaVhZssG2044CdKDQeUyjAcG7i5p8vz7MhRJ5uoPBU
YATjZNXIcDaU/NBjTqpVhoPT3GZ2E9rGS6zKZvdkeygcB7srAQc3YZAii3LdK2ZjkKGR3P6rkR+A
Wgy58E4hqvLnt3JlZYNlJb/9ong256DqtoXm5w+oaUJRGv1mTH6xYtM8ySXj130SlB6YMof2BapK
57ZVwqrMGVu8vq77V+j5YHx+2lbPxqYO5NbWthOE8rzJDXijJ5aVhmYeFMgf4QAM7W0dZVvSD89x
k4SX3XItUp+aETy/zXPqEB2R2vDos55H+zLTv1u0vu3BvnTZ1NqKQOCD/i46ehzQcb598Yz55rJH
xEoxtjYUZjjO0G8k7/+dFXFBRGPuQGGFdlYYD//0nrnpexmv82qnwfUgjsnJdZeDJM2cpZOWYLbM
rmdQOBYVa4YdLWzO86hM0btqgUfYVSmwFypnmjatoaN+ZWulAURzb39YkVHjPyP5u0oSSsKmiuth
Z85IE310B1m1b3oN1LO08uJD66Jisp2JUm8wSODJJP/WvgxauhBo54Nri9lXvbQGg7YYGoPo50Ma
jy85He5Urdxe/jRLnDVi0okdkSc4HnKDRRR2nDv7aAZkk22TEE+Say4Yk4IDVEY/sVrJP7UoJKPa
OHeNNvyexpvcoKt82gAGxe+U6tHZk2P8UF/Z18O7l2DyHuqmXOdC9iNWY9bpjxCyVafvHZck+BFc
aSC7ZqEOKcISKrbpzn5ydsN1gyEHWQ9hbbORIANVgTY958YQ7puxQ17WVhnuGw9NMNL6bdCAevLT
7sEm6Pziw3J/cY0CqqUBV4FkDEAn4YQzZ4SQao72LwD1x8kCeaGbHY0skvgRP8JC2mdxCltQI2GC
dDFMU09pTQjjaR814n4zjQmYRQytU/+xnRYV+CmHSrEk21s5ImgHo8OiAWyx5IgwkqIaUgWzT7Px
mqto/Ez/zJ2zuXxAVvJZTk6vAqvJEdAihK/wKi1xRhixynqvJuiikalXfB11I4z1Q/BPOahpurts
dOU1APwpShNcrFpbMNT3nVUqaoQ2t9M89OTTGWVDh0t0LWcrwJw29g/Ra0Gsk9N8LnQt5pkPPRAW
GsCARn4M/e0dZzxrnodw2KbXfQhaARv/f0hKHzoYl5e59gFPf4RwCME8UeFiwDK9zNxk2oulkgAE
GBIrS5y+sFYhPwEvxEjcFmtVuxzxvmrvKtBINU71llNzg4uxDyoX7G92l947jfkJyVBZNF8pK5xt
N//gJ4ULp1TM2e75dmv9rqHl0+ANsc9mcB4T83qCYqYkWV/zIDAYqIaFh4GxgIupBSUsNfD2ymkL
Ysq6+F5XtaRezHMr4cxjFsjhw3OgF8A75HxRemLk3cAmIIFsLQlmE/0c28jLvTV1u5G0B3fIfWuq
bs2MytiaVsIN+gf84kKBH4Ua4Q7BPJplxXiWBxh/g4bijxnD5G3ZQkLrL7p7Z5YEH9WyvM8mDnWN
+jSAqHWbQpdudCWfa80/wOJhADkG6P5ipNmjilmUJdYzJ/07reedEuFJ0thPs13tU4s8f/ngYXQG
dAKofYINUpzrqCnqX7MCsE7eRqENOvghMf1pljUVV5zwzIzw3qnKmZZtgvNdes4HK6b7SgPi+vJS
lqSeNggbkSThNgWOalGxmyq1yXM+/5aS+Z9EJ/txrn9kIGmIE2Vn9PU2YeYVUewf06hJLr2V+IUj
BsOQbMCPEJGLmE3UaeTgq5FkhErWh5v3EO15kSxwbRfR9+VUwCiML4gHWdya4E6EFXAyWD7Xf27c
jfIxHvUt1O5dH1sab2XTcCsHDIMXCB48beBd5/OzTaBWN3ZQpggmgw5+PCR5oGvsm5om71rVSrPQ
Ff+HwKUB9CToN0EoKpznrrYZwMU4Zcp+Bg3mVQdgTBJ4/4Dk3yJ+vbcekEMYr9VTcSNLBVe31wCx
MwfWLkWYLExMQPADwNrOGvbwE99u7IfLn3DVTwBuVbn2JDgLhM0sMwaQsgkc4+TRLdo2ftt9o0TZ
fd0KEjyIOwGYCTCHEI5RyVDigVoYocVjBI3IyZ38DDf6f2dFONN2pdgsnmHFqSof3XW/QHIyJ59f
t4IKGq4v8K4gIgpXtp01XTQ2ANKqcRKo03MMSboEAlmXraw5Ofp0uMDwpsf/ELwuqRwAarjXGRBe
auPWLyCrVPU1AvzXAy6m5zg2F+DgJX4jy1k8tiOOU5uTlNOjj1mYtGb0bjizKUHYrLwyNPC4gGaS
U46YSMvPz+6kZpOujCmfnFID7RromnZX7Xj9E5IG3/o7vZMW4ZcezmGfnIcKoEIMbQk7mXtd1Ndu
ArqRBKVBTzkAgBwYUx9e/mDLMIFsGLMgAJsZoEgTJ4pYUzUNNKiRcYBbKPbe0HSAqqQbNAqQhb0k
vVkGBlRwIQzEUyiUs8XzNJUGiViC2ZC+S8OuhPLCl50CBnTA0aHG5vLoc/6dmhLNhtzGd5q9Oeyq
97ZtwwSsqpf3bCX9hRngtLlEJmpk4lRubkSxWYLkNGi8Wxo3se8NKRCYY7zL4npjaPUWCtwKUPf5
g1pkwVDJnr2rG3nyA/gxPEl+a8izeqWCAZi5GEJcAugHyF65K0M254sUgl8LBuA8SRlQzu/TtKEH
IwSRydY8pCAtuy/fMPAZJnt1P5qh/ijZXx0//zwNhmnkAajVoJCG8fjz5VFcz1pbwHT3XkPEFUNt
UJOKfX3cOjs9VPeouV62uAxbMMhHlpC64ZuKwRFP4T7THD60RH4yD8/s9mdlUp9JhTJ4oBBXhjYK
BqRAwcjvlfOVxerY5naD42buVGVDMcyQhHaoHRVrC3bSUN5BWVsZJqkxoYg2CqK+8BWn0p1MkFkg
1fEmP4Xe9Uj29XQ72X9xtE3oVPAZVsAQxbGveWZot0KfNlDJfop1aHHJBjzXAiKSQtTEkSDy0H++
dZ0+lJqNwgugEqhgxVZo59dWb8rO9uoX4vh0rtq3rO4g+R2toquQYad+ChkHzMDfGY/ZqxaAHfpF
zh2rr34hJLwQ7sEoEhDd5+tSaObpSYd1dSEL2bO6m4Fi2ORH8L5ndwysT+MxvSfQ0TP32obuUGWd
fNW3jnqYP8kO/Vpc4f1m/vYED5QYPwkzmFIn+C2OjSqaBoGOUQZWXGkoor4ERjQAVZG3LaCxTjEn
SVficDcb7wmRZUbSE6Sxz6V4QToQWjdzUOYHtNz+s0Llmh+d2BfLs45CRuq5OOtjgel7E7JxJm4+
R1YPWjeDLUQzEQdDdNeUZMlgphleuV3pt96dMu4L8nE5bK3GaK46CrJK1CQWAJ84Vd1JiRBOpsD4
tKnfPJZ3puLXb/bT9O7dTKHuY1o9v0teOtkrfqXeCxp96JOD3BH+soD79FmK/jOmIbjfpj5ngdLC
/EhenE25nyHrlb+bGCSXTeOutKe4WTzbMMOEeoVIVZaMrG4sO0LX7Z0ebOD8nccZOm+c1qsMpHLR
a1+RiwqiUgm+wAVXDzq3kdFW2GDDQS1PcZ+qudokEHjt60fmgE+pm8DV6+0TysKGMCQCBbSdspDO
WeBRWU1j9dcgb0KaxsFPImrCQW4/u2imBLl+IBC4K7Mbm31KfGotAGK2/DfTFi5FcWgGDR9TrSDk
EWjTVVSy4zRZgZWBeYFW10b8MzbhUzHEHBIHuKTHud+3US3Jt3XZb+AJwkl+ExkGATQbCx0Ce6dM
4H5A0SHs9u07ztO3fBdfOxt2RcGWqt1AVeelB+wLBPr7y1uxut0nOyFE5hpYwLxUsBM6+gqJ81Mx
MVAjrSvKrPCYfLLWuUYsJFyTtcDkX9O6iEUpaM3yzX+3GP4zTsz0cUvtNOJtXZI/DZjJ7ns76Ozs
4bKZtacSQCJ/3EdITVleTOiAYtPUh/QDt0fxTXvzbucH9ou+1o/jbtqTN4lJntWLSRXIeQCgQLlv
SaYEApcciVWUAUXhfZrIFTuQh/rVoYLwLPt22diqa6Ishu441xxYgH7Uuo7spMHn6rY99UkTDL/A
j+xs+xsliHfpwbyLrulm3thXRpCBfOK2C+r/oN22bKJoyLX+/Axhm91RGdw6wRMECiFbp678uCx8
AzQojWoHrTn5gyeDrK7e3Kc2hQwMA9tV4pRYenbt1sHYB+YvdoDk4RbEE3VAr8Ygv9eor+zSz+zY
72VjdivYEqwZSCQ+8w+5EFG6wCO1a1APwbjZkFcLY2fHYosE6VBqO2Vn78tdsrv8sddSM9Ts8BLh
oramWM2ARFOFagBfsAmVq+nb0HjbCnzXhiarm6w+KUF0jWschI0AxQnHcyAsyuKes2igbkbLJmjd
+z7daTWIFOsRCnrY4pdC/wmlPUnGuxZ/Ti0LnqTP8zROGhLeqAVXrMUCMNAEoCgKLu/lihlU65Ao
AFqCoqSYDxWDwjqnRGWotoz3trFvx374PrutzEtXUlhkJMAs8LljILgEJ2Uus9FO5LPv03A9asPT
pMqY9VaG0jl9N4ZVLCRAmDAVPlbhzsps1Kg+Gne57ZsPw2batAFod6Gp9GhQP3uE2Kc0Of9/zGJO
XENDGJRgwn1UzHoRNyXMIvW5zn7ooOVSAjs0duUHFHb39hW5+/qgI1/pH5PC5ZQNahsnNojIzWQ4
VqZxtKrtZb9YOWM6us0OaCPBiLlQtehLDIQbLuZjGncKleKh9IrdnDzNqR5eNrTsreFdA74H5GxI
5fDeP78AB6rbKQAKOMyHGJiIbj9sk72+lz2h1vwchSdAW3nZbsHZYbWt6RYRArPWaM+ApT4lWdH6
qLw9X16OzI5QNc6iNG0H0oBBu2kP3ti+xyDXc+tRluevnSeM/KFPj5c9kkKhpFYYjdpB6xhIoxGU
OwoY76gq+TJrwU83kWpCPNF1ODrn/NNkaZPGCs+yswO77ndk98mvksyvpSndWnpyZkqIdkwf2qYq
4AWcP4gPCk98UjgN8mdMMSYbPk/wF2kkFzCA0gWPS9D8O1/dDNkLBZ1qPKpn8lo65KrStM/MLiSg
QR7YhCyI342ofYJHCGPowiam4H0jNm+J9MkwP5K6yI4lNdLvkBKpUKhUbb+bUfP/uhdCcQc1eLAI
ADMoHKokygqrMLC21H2vkp/d9DHJZqjWzu2pCe6gJ4mrAQ6TEspnWeBgkNJ3mq7x+8IB5XhevyVO
ddOUEDBQyvEFh1FyxtZiE4pnnIIEQXchmVKBDkabO5xl2pmP/UieACffRNX0HmnDl2GDGmZ40WWC
Ljb4OcTCoGZWXee5yGEnEvlq/IviMtan169/LQfjz5AU52BuEdppDZqb4/GcBZZVbAdP3xZ1ukeH
bXvZzFrIcLzfQqhoPiJ3Ov9igLIDtF1zgiQLkAyqkG3UY57zspG1+HdiRBzzMGPmGmXBsgASoi/E
mJ4qYIYILSWnasWMgZ4+wO/gyOBT1udrMSo7SRinmqIVSNUaDFsAdKW7tmQ1a9UUA40xlIosJC2L
3JZi3if2DHwafefd6b/os/OvvPCxMoLozgr0ffGzv5IR6S8dnNOLILlFKxhuIbZR3ZhakVJgRZAk
BVaB4U0xB23PQBJtj97BceokljyqV01CqhvddyTUixYNU2tvYFwxVFVU4HGbqNhPXX6LzED5joHM
YZbsrMyefv4BG8tk5jxjiVMNXgp0pv2RpfMWhT+IvhaWDCW0ag6RBl8Q+gQL2Emlz2avgVM0yGtv
fB262PT1voi2EBbHDE+VyB4O6/ZAkITZX/C3iOkuXmSeWzcGqHyNxP41qlZ301iBNk4hiAC8XhLu
V62B7AlBirdLxNOgRqnTFzqAXaAg815TUCIBue2UMXjYi4jcVNSWUbisWuQas9xRYVZIP5SOTUjo
gWIryto3ibePFCMH4sxVw0FnMorM5WnHrAnXI0GJEY97sRs6DbaTzFZWBld9ZryC5PxVkuosn+1n
BkSyREWhmEqCxElQR4Bx9ZAXDHtgyj6cYuzCzJjA6whAxS+IbmSN5NutPJ/R5IV4HIi0cPaAQzk/
CVHu9aCcxlYOQYLxgVB9ta4yNPQKiFX5xeyre1mxdrlaQGyAXEXgRIK7eNQ209CMEIwjQQ81HhNc
NUryQ8lfTKc6sqw9WEQGYlupDmNpmJxwAF9Fl01s5FVa6XYaNF8Dbb7XogfPuWuz0XfLdKOqP0vI
aczR3hkeC8QCqst66UvvgXGUJtBDRHxbECwWpeVFZoPlNuN3vXpyIxPTvTKGvuXlem5EiGdZjrdU
WsGI80Svo1/5fripdukNOyrAtUJYgt6gQHH5ql3znLOFCZfg1Lhl1usMQN1f5i8zoE/kZb4dg56h
RcNelFA21bNMZc/XyPfgJOUjXt+hBA17KXBnzAg8xQxmUm/LsoTayodkdcvy4bk1/llPrOnWWFT5
AGs2MGctKQPPAI0rOEF686lVwWyHIOdYI4Cm0ZbYPy9bX/+cHrp/8FcgjIRyRTOAgZA6kBg1O+Xo
ES0oMON32cT6oUCB9H9tiE/F1M5604IN92bYONtmF++M3RDy9loZyM681JoQZiozMcZshjXIVH5w
mnkl6IAVcDAycpSPHazUY/nX+7/FiRQLUGis3WKCOeuufx23IM/bxdsMxpN7BLht8XsAAQIbZpge
UJwcrqdD8dB/OanBjwCpKuKrA4iQ+PYiNSYHdYof0Vap703vLFZ9x9uArlhyf6y6y4khfl2e+Goe
ubVRu1AAnEbiu8V9astedCtnD/UYdCyBUMDsgYhtaW2UYzoNt0Q8Z99mYCHSVA9qrd0w2zuAplai
SrByRfDmISqfmHPAnST4P23tODHHEflSaj205IhOyCYep81gkbBFWZtV0+7ycViJ0pg8AKoETHQO
mtyCfypEaVOzrOEwhevrERiUx8eCHS4bWWFHQ5r0m6IAZLHI6oWQSWw62FMNsVZlP27dnQ4eWlCT
OSGGIrfxRv+m7axj2fq6rwQYETuOYGn7T6ZyVvwF2DgHjz7UC7WFBBnVhhz04mhQxNq0HZU+nLWv
u74OgUbsJvrAywqAZ7HSiGNcPR0tjrP6SdpyYxlRMDKpIt7qYoDWxWkHjnExEQPKiQyibTAFDZCH
6iPfA4QXALMDhHCAAd0wlQ81cWc4L6rgTXZikv+kk/OG+3yuzRomvb1+ZNfFfXkd7QDvumP/WI/q
IT+wj+a+PlZ3cjGdlSfhuW3hXjIRRiNGYTu7Lg/oQEJ14qr6qWz6rf4+XNtb9p0LSHmSB+/aZQ90
ErTAkCliskpsevRlq9WzBw1q8wFMVfy68DYWRBj4CG90JecPX/uqAKRymRoObRfTUtDT4oVa4TzG
CoowaG3nurYF+spuJPfg8imB+iIgZVxHA0AlscqIgZR+TlM8OushHx4bPTH3TavqV1WT2X4/2F9n
zEKqDvoBPoNgAp4hhAAgoL0oHcGYlU+zsx86fd5CC3OQpPUrAZS//tD4BObWW5DjDMyqpwJviqCq
rStm4CvF6r7OWt+Yd3PL/Fmm3biMn8CJ4rmJ4jYgvujknB8JOx9iKCLgxRlHCrigC5Ddj/M3VLxl
Ez5LxwDQFjEF8hLgiVgwk3rF2Dq9Dd1ltdVUFsyNGr8rkRs/Xg7Va+tBiQdvdvQ5sCThhRmRbBhm
gjet1taAxOeDA0KDyjV/dmPcSYAN60v6Y0tI3pluxIWZYUmtFdlVCPX56gfqaJ4qCcqrdvgAMt6w
eDiLaDwSxUM1dRNuVWgxdyHJMygT41ptNpf3bnmk8IkMzPJBlHzF+WpzYkM3z3zQa96UkzJCMKv0
rqZoGA5znCQSc6vLOjEnZD8gjk2pW2JZ6PRo932pKI9pZFWy+YVVjzgxI3h4OSLhpCrMsN5WMO41
JMcym/JtUzaybtHqipCLoPSmcrC34HzahBFox8Frriq72gkZU9TZB3FcI0mz1u04IK3H8BqKbsKS
4pzVHiH4UNPQzu9d7NLEJ5majeFlh+B/5/y+hEOgMPS/dni0Orkvi1FlQ9xi6ypy1GNQxOf1jsxY
U1sO6GQbruTxtrouRFfdRNqNFosQYxsro1ZaY/8GfLEbzJqM29yQUrevrgose5iLQu6xgEShnp4W
g4mbeGCgooO4herX6OFvtNbY2U4MJWy7yb7cEMBOgpcetEkuJNvFMEu7kTKNP9pmOiUbgyBZNQsl
9mN0dyQX44q/80EvZFQuBioWGOGqt4a54lyztj3tvay7yYfmakgwRH7ZOVbsIA11MV8MV1/W0iGM
SbKqG8CuEg/OTlOc3k86MHSPUf/rsqWV3IlnvH9Mcb858UOaaZAQUDhNR+jdxQXIbdN9s0OS6gMm
A6Z68E2Te92vdzJk/qpl5BYuyB+A6F1AaHGWaWY6EKrrqnLnNGPiFwZ5M0Z3M2dF7Vde/9Qk4x2L
H+jU7FoQOilu+ZKb7Ec5VrecDiZsIsm1s+K/LgpicEkk6UssqgPkl0cKYL9YeVfURZimn3hy+YbJ
gj6XAMFXOqyWy2f3MLcC+osF0APyVkUFLR4QK9641K/vyRGKTZA91ZrfGi3/CYuItkyCYBNLA1cF
up+LJCgpptSyaQqeijnbuVYcemqLJ7/a3XUu3buEYuy7DT1FDVlU+pl+l6TatjWhaj8Om9iCtzvO
obFrqE4rrSS/WAF4u/hlJgc5gNx/kcdMYLC1MdYFYgTT9OcJ4+GF6nv6eBOP1lXTGVvFRXI/jDe0
oRuvSx/itD3iFfTseZ9q6e3d+EfdZgBFtCnS1GTrNM1zZIJ13kNrKB/CnlQh3tiKz5JaEoRWvJlP
KSBhQR7G80vh3igBBLVsBkhSkfrGDyveoHKMid0g3iiBYl4pL8Bq3wKJfmdJLiypZeEmUVKdul4K
y9H36jUGtR9Bl3cD0Qef3qrbbjOFxTF9klWvhBCFhQKBwkEIADqA5vj34+gkbhhaqlCDgg52Mubb
HLV8SLRm44FmcOXLIUq4ubgl0A4jg4ZngLhCnHEBJSIZoEunB4XphcnQbEaTSmrFwqmACbziPH4S
cebxZhYux3GyZ0rJOAWtXl1B4+Stj8nGJONHpZev0YwCC7Vk5PRCRvjbJiBDmLNCFR6ZhlBd0Qtw
dcZlPQW5NtwW7Tj7tYpnJJrMkLY07Uqyi8vvxe3wVhTHRC+UTjpmpobbmGOQscZ3K+xikgQMrDtf
+1jAeeEEWRBKAE4JWHshTYuGhJSYbKNBYrDYB63/tWYwydcSlyLa0M+vLPDIuWxsYAMEAFc6pqyz
Pn3WmCe7hUXH+20Hn4hzYRgoDQlHOq0MpTcnjQaUOFcx9Msh5i75KqLjcROIxUAy6vj7i2Y2A6kH
5KFnGjRpcUMd7WA5yk6ppnZDym6nUaQZEMCRGF1b16lRYf9mN5kwlwqj4Hd6TK1sbxTj42U3EIFK
0JE4X5hwojSIN5Jmhg031w7N1L06RvygMjXMS1AZYHK8aLeGd1VN84Oe5k+XrcsWyP/9JDaxqK0q
3eO7mu9NdwpoKuOLXbXgQSGW6yEBK8dd9MRCmtEEKKyJAv6ZllmQVFG10yLayiaehara723kRVGQ
9gDtAhmaczsgN22KYqxp0FeFXyU3UdMd6848dDZmC8wp7GkbaoNsyG/tgCHO8sY8hlaQmZxbNcGn
mkOylQYsBUV6+Y77dENcWQtybQ9PrQj3VmRp/dQNsNKp6rEAe5bPwGfwF75+akSIspNpTaWWwEjW
9vu6YJ9OTiR53MoZ5hyIno1ZXaSzYh+gSTOdEtVqQGhR3ZtufBj7ju6SoVK3lW486CNGFw305C/7
uIgx565hom6Bhj/q5jz3OP9IDrjgjN4qwDuCaTi7ONqTX0e+bvseso5x/wlav0+i3Sezn3/rn5Lj
F8F63D4GJYHAxosSRQQxOibEKLpMc2lgzi6G1llYJbcxofvLyxRvSW4FbWpQEeGShHSk4IrTUBCF
Vhgjqpl1m5bdsXfi28E1wELu1DeXba0cNkCKuJQa+DSQaQh3V12plaGDNSSAaokZNBH1OxJvIdG3
MZhzk9vkVrGVF9oxWYazct5wVxoof6KwAYZ6wXDelYC8NSkglnrc+8CdvbKRpn5Fim+XV7i2m3ye
Fgh93NELgCWdp3hiqYfAaJJjGlevdTc9oyG3o6X5/nVTHr4bAAZAYy2GUIGbQ3Uj0mmAQl44YlPb
VNm76pOjHC4b4h5wUkiBH/KSkMbdhPPLilVx0xw1p6jbPoinPijaZF/qH51tHGIl3mi5bAZguYMu
RnaBsUG9Gu8oEQeWWCjAt07RB3Nl402Yac2xGaoOKoBGElqKUewur27pGmf2xBlMkCfNk9nlfVCS
6ym7nfVdkv64bEJ8QPAdPF3T77v85DKDwJmi0QQ2QusufaT3Rlig8+ZAxDrxggztojj84uzBvyYB
/UBfEd6x8Hht9kpqQ3s5AG/bVZEN+9iNN5Jl8QAoOAZgxHhfo2aNUCkm2HE6xE5cpT1oaVGAKrQd
xje2ZT/uzbG86vUxTGPo5OE5gFCS3ahO/UBz5TWrWsn+Lu85bC/nRkGwROorEh4pmaEoqpL1QQbW
Em9OfIw3h5fXuuolJyaEq5TG0RyB1qMPNJt904n7j9I1e0cvZYRHywh5vhT+7yeeMprzgMoXthQj
PtlkApkI2Sx219pDmOffAOZhuYz5d233UK/gBAeQ7UDt/NxkNuD6KzWlC7T8O7Qa9o7XSo6YxIIh
yPLafeWkWhfDF6mThMRy7tjssuDyF1omCZh0+LMMQwjxdCz6xmlhxBi7jRslYQKufUcvbnr1+zAd
SJpJ3H/tU4EXxcCtCU28Bd1jT9M+mojXBWOr4b03+0351qVv3eAG6HSDQxBKkJ0tKZ+JJa3f5/rU
quCIraFYbVFEHZISbQuxBg9ir5g8Y4Gzw6jPj6r35VrPa86P2i9GpqC55C5gCk000lKxsVKrJZU/
ZRhPYMV8LKEbIcm51oL/iSVH8JQoycecKW4X5LPxNubWvoi9I+7aq6ofDpf9RbIokZSqihILrQgs
Ki11v6EvuW371ijD4K5/rz975+jnp0ur89mFwEYHMDVqD/EVqAWAE7BummvXNzaAUt/IIv//Y5Jz
zqDUgoe1kNElZWVMTMHKYm1ngtQghBD3G2jM3t0e0m07HZQNcvDT6h0HEUBOEGqtsG5Mtj1aE0SN
AvO7dzeG43PzkIXj3r2Gnu1Hfh8H40t690XB739Pw4lR7k8n4XKyJqtz+EfsPO9V09MgcfrbqNEj
qH/Hx0Kn2687DSIlZ+4EIGHB1pZFbuJ0bd8F/VC9APW/KV0GiluH/LhsZ+0ceBp01EAohhlFMQmy
8pEkg9J14BSzFL+z8pAMbel32fDOWlfyvFoLz1yBFRwjoPxYjImNatObGMZAIOufuuRGyST1U9nf
F0JWD6b3fgK+OCDRrdvf5fHr5c1aO8lg5QfSlc+FLRBvvQ1pI/hAF8zapz0Ab4fybFbIFGTXV/HH
iuBqgwe6g7KFlaSeNsRCzIAbXF7ISqINQqo/JoSDqytDZ2Yz/ixru5Js+z7JVIQmBcIGdWkkD4nW
Jd9cazJkTPKytQlfKFFH09MnrM1r6Uuquw8Z7QZJaBfBPL/PKt6XQDZYfFhczNJcN8m6cqhxdiZf
246H/DsoVmrfmQLQeyESepk//7i8oSIb9cKmsDBNgxaFpsNmF5pHFYOxE4CQu+qhCrwgDaKn+D7y
hx/dz24X3XE2Jxl6WOwG/fsDEIJBMQYen4WqArHnrklq+D7bktviszODfBMdut9Q1HLPOdusj4YF
qLl7oSxnXQ0i/8PZl7XHqWPt/pXv2ff0YRRwnq/7gqlml2c7ueGxnQQQIITEIPj15yW9u7ddrpPq
9GViu1QCaWlprXcAvWqR0AHN6vQcaNBYKsDKxNgjnDOLG+FbcSN4oFmXcq+zRw56Sv8e6uQ5m/rQ
EYZyRZi9qAh4nOkAga4oO9iBdtPNQfamRb/bHlnuVO+HPElb4fnVchQv4InhdCG6a0L/ypB2/XoB
nX9/f03MPklIZjKkWgpzr5Achkg+pl5Y8xXtY70N6kMHXW/fC2d4ulgrzQvVylyT219/gwsv8bTc
nw0jeBolvoBh16+9KNvQELQLauIz4LOZk/x6uFPB1WXBgrW5kDM8B1yX01pbMVbzyCVOVGk0TgAo
OjhDI0NE4t/qQRShnNsssqaZJzzNSR7YlF/q9J2J5ybqfajXLABmVAE+HurwMHZrlgFNTNubuVMB
Q1XWfP31PM9EPIwBUVeYnFvIaE9CLXgZxijAUIIuBm4k7CG1L9VFz80CbQdU7lC3/NynmWwNKr+g
0oRut3QdCDl2zIci/NAb0e/PxYc1FvrOmNAnFSs10SEr2dChNuNlK7PibNuW/BK479wTA64FgEWE
MoJ66Me3IriatRwILmgyGIEytEBLL0TrM0vdfD+C+XEEnVVex5YR/ILeZym6TaZhXqPR0QW5dcmb
/ezreTedk+Jubk6ZsC2ctUy4kT7ZAGNkAXZ6/Ot3c0pB+LmfUIOBDgQa7ghYy/d4l6HCUqTs6hpH
65CgfuwmM3yo2wgCeLAD+A/KPmfaQt5S8/n3eMtDfjdeOU+S2APGGyto+FXAzDdwRoJcv+JDoHSI
xs5fUyBBeCUCGDZeyGDOLpJ3o59sq9YogCt0MHpPvszWvVfe//pxnn1r0FvBc1zqTaehwePGzNsM
mqcKPK/ELB6xfdH2dytx4b2dGQgm7ciIHeDHoK55sjwa1mhzZzDkrGM9QZrNehiN9lAb4uXXEzrz
wABogOkSKp3WZ55W3ahKkRpxAVDjbd3yoztfauaeqVMAbAxWLfrgS8f4ZAWWXJ+0ZsYQfvfEhkci
HrUOjWP2JrIhQuU/KNP6wtM7MysMuZgbINUDkPUkVozeVBYaxZConhzsyV2R7FLKceYF2RZQEXAh
Qw/tE4rQK7uyqO0MdeEGpoStH+p5D3+bS53c88OAYgrdkQVLeLIOHMur9EFq6Pfofb0f0A9fFS33
jhAlK6LfXgpIEY2l1wPgxydkHwPjyqHorELE7ZWb94pfONrPTuXd55+E12oqK0KWdQBBWGRNoszh
mNbokHiunn89kzOBHCwTMM9xtKLPfUprkWJ02digK8c9M92AJbThVdUljJQ/qtb//QTJBhd3cULA
ekMR82PAsyc/mwlbWoDDqmZ7hjah6+pRalzYqece37txTouYmZdyh0HnOcygpbvuR/uOpAoqDEa5
/vXT+3xRAqUEFQaYdwC0sszt44x0yI94czq2AP6k0VS5uBc1+hSyTM6BWZsvTcX6GLh3F7dpfe9n
9MbO+XqE2FHkpf0FKMinrYwvgoYZMnsUCNAHOonoaSsmFPklrHrctj9YvH/tcmGvfj3lTwsGoQLp
/KLcCK32T9AZYxgpAyqXh6SAl3uuvPUEjZC8h8SofrGv+yke/hwMOHGQdCCodbpgascSHew6eNhX
/kqYame6AzT16PRDtc61z1FBUIWNK2NWmcGv5/lpDUEj3IaGB7RcQcpFz+7jm6XWoPfEqlhYaDxQ
EKTQrHv3oorW8ikf2jLuwvl3IRYCnhVoM8u3eJcCzGR2/FGCOV7U8Frq5ytgRF9hXxjnJedAHNLp
d0/9ZUAbwdFEBQmMvZMg2ZDU1us2BTtigM4kgF7AtRrNhW1x5tlhEIAAcD8BHORUhJzqDVglEoPM
o1cGBlMH1jnPchBPv35Hnxc8KmAgOqBQARmDT7YPLAVsw1MuqE6GueoofbWodff7Q6DNg667juYZ
9IM/vqDac7jMMyDguazRZuf+HeNadeE4+bynFtckF8BtQPegwnMyiKyr2RI57uJaPRtxX/dbcxAP
lV/dVr1xAZt55t1ApRe5O7oggGecbimP5HXW8QILoJa7VgN/sKR5YHbst8dZXgx47Yv2nolC0scH
52kIf40G77y+su9ypsez+8X2wHP93fdjAXG5xAdUFPH0To6UsXa9LnMs6EkYLNCVH8N45MJh/HmV
oRoE/f6fbMUFd/lxJk0vq8lkULrLuf7gKqgeuMOlK85nAAvAo8slHirK6AZ8usuXIAxKzYOQi1D6
l3GsN04uv9sOIp9RP04D3ZXQU6Wz8WRPs4grll27Bk0mN0t8RwWO1e7nuj1SVhU3JmUvAGJdWKOf
ngJMDMBUXt4n9HM+YU9MYyqHeupoWKMKyLr9lF1yW/wUCzECur0LiAalRzyJj8+5n12n03NobDGr
qFeWBqJT30U6NbbKsAoIKarfTkxxSi7PGp2XhZ5xuhc0SgkZeUvRksjWhUyhTjuGF81pTgX4AIUC
XA27YSFHO595IDV3+3LOChp6D3wv9hMMVapo2PEdRAOKTb6uj9WD++3X++LTNl/2gwFdL0B40Ak8
BSQNJZez6dMiVH4aFIMdkL6NdOyTn8P8nzf1f7PvzfU/jyr5j//Fv98aPokiy7uTf/7jULxBxaj5
0f3v8mf//rWPf/SPI//O7jrx/Xt3eOGnv/nhD/H5f44fvXQvH/4Rs67oppv+u5huv8u+6n4Ogm+6
/OZ/+sP/+f7zU+4n/v3vf7w1PeuWT4PhK/vjzx9tvv39D1Dy3z3x5fP//OHVS42/u8F/iE+///1F
dn//wzH/hmQFHW4bJ5PhmBb20vj950/0vyHZBjEPYDFc7yBa98f/sEZ0+d//MMnfcAYAjKwDk4Rd
tvSRZNP//JH9t8VjAAcq2JPINj3vj3/N+8Mb+uuN/Q/r6+sGCDC5TAT76K+cA+4qoOdDBNvEJwFH
9gmsXkjb0gHllZEzTmEn4agp+lXuOLCLzeDSCd4fdoJYcFHds1deD+7zQCmccn6MjR8M/m2dPdCS
rWDd9luBdvli2IOIMoB+oaL46SraValtpPAvjDhaNro7BfUlIuXHXfHnCJg7wKo4Mz7BoybTBd5X
YITeQ8E0fenaDVGXYKonl4JPo5xqjM21oUgn0iayKTagW6pH2pmb0aUgXLQM7nfUnwNckwOrbSGB
1Ldl0JqNF4yLnGrXDj/eLcw/F8D7F/4xcv/8Orh3w4MO/EPgRtyTIxILHd0qxwMVmyEMwK/FS7/8
eoQzj/X9CKdiGqpAQa038zYaKIf2/2EqqmhqNr8eZOlLfFy2qAL/NY3ToiZUCiqpWXMb/bRZUD4H
iqP1NsCRfys7F9vP2TOqLkHcPm8WbF9g6ZApn1Nyr4wCVQUzlxHdWEm/0mKZaKtudVEbdjncTmf3
fpxl9u8uAiJtPYByUx411L9rhKYiW/+q4BoE3k8aw/wy0Hw3NkfLCzjJL9zLT06ofy6R96OfLBHY
iw1aLQr50/y1uh6v2hBkY2ByVk00rRk8nMfdJbrsuW0CzidMNZdtv5DrP04ZENA69YQNHQYnQWd+
IevkyRCKHzbEuGM0b+NLfahzO8EG+g2Bb7GyOr38iHawMGDRRUBb5JAWbI0Lp+4JsuLPB/luhOUb
vHuNQydy1QL2E7E+HMSmE1GjY+HUULsuQiGSAkh1/k2PRFj8ZpftX2PjsuLiOvTZnk66cwmYTNlB
Gszxg0L7xnNuB5l38+t9eFIm/+c4ACGDPoPqtYFQ/XGOwkCzEjA+vLeXRReIJtYtCeB+twE+J/lv
XhkuquDPoCZifsJG0lQBHpn6TdTKb1AQgKL1pcT27Hxw6wLlBNcIQNdP1+FMPSUqrIpqr6LFCTi7
KVZTYsTN8T/Aen686/3z6RFcihcqgYMCw8lW00xF62Za1qDpHPJ5tkNiTDHvUdh1pZZH09THeTsn
Fqt/8KaNINQOkRL4XvNMBSlyVU2HptRig5s/djQLPTrHMn36SfmtgUW0faguyy7WjXo1Du1qtKuN
50LcS80kaNhwpVXHSaVmAA4DoBdvZlpvvHTutl3X5YEhQIKsuvvM6qOhfNWb4ehr+etU+ltVCKgF
Xqqkfkz6Pz2OUxSZP+qDW5QZj+r0aex+QNYxg6RW6sHDQR+iX6/cc9sftDakw2juoJN4Uvtg7Uxo
pXwRsbGNZgt3C5/Hvx7i3HRA9YZzIpp7qEGfvF3YTwx55fciUiBmps60g8GgLdmKz/V2zp5+Pdi5
Y/fdYOSk4c0rDk+caRCRpNmmhFE4sEcAh/wzxf+Q4b9PH86OglvE0mOByvzpRb6wx07voSAeQc0t
8CDkbbA7YnW/dY//uQ6g1YFSNL4gNPhO7yvC5102OUJEnbOxuiLQgA799dM68/Y/jHB6ws7KLlBr
g6HlxCPNve+sS7CjE/Wmf00CmRuiCHgTp9U8t0ob3840bNrVVEE3OYEYqhKHyls7ebS4dmXxojvU
mhHpV2UN+9A1wK9UhIrFGfweLoebM+kL5KRwHkAq54x6eVPCHaDUkJlJ4iTwRwk0R6CQ+uzPm9kG
vTnvwsa/dECcCXEYFBd5lMRRIz7N1Ao+lKT0Uwwa6yFcSaDgWN/OacCiNFoo3T6/NiPvadpdOixO
Oqp/voB3I5snR9Msc50pjFxtqA0fecDbozKPxgguaUl90dDv7JJCMMHV/pxoO89MD7olGM46zokZ
WpFcaVfT9Uyinw6P0bg2LnmLnjut0B38a8yTZdzoA7C8KRVRG/fxsOcJRHdD/8Vfsbi4u4iJWkLi
SVr6YbSTeNaVKVUkxbY0V/XVdFjGWrjU8+Oisn7Zdu7S7H66pb/Ln9RARqfPpYh0JxAbuUqj+bap
YJiJ1ROzVf3fJKHvJ3jKNlIaYB/ozyDuRM3LNAXDBu5pgR3o8qe0Wnm8JN1ydoo4/FFHBPbW/gTO
aDUlCW7XAmu0f1yM4vLIunVWRizvsuiS+NmZ4I1+9V+DnWwIn3Ua5ZXZRppZwgNOBp6ia2pcKqSd
qSmgyPtunNOj1dG5TEtEvs5DF5FBaq2PrcRGnYtG3Q7suyNqDpsCwnx4rHX0H2Cal8PudKW+/wbL
Xn23cipDNDozsS8Qe2MtMNYCTg1GTLcXX+CZM/7DXJdn/m4knVau1lGs0TEErB+WrukGQvaxeuLr
LraTOiF1QMPy7qJGyPKyPk1xcVNAlQStiFPufzMZQ0Xoz7UK65BHC88WmkZf8UhjiK5cmue5KA4R
wH+NdpqZOQ00FVPLEFExmfessG77WlxrzfDF0dy73z+aoXuCBgvOftDll8vxuyfagkVolwKrx+hk
lJpZQPgl+vr5FfpujNOdIFOLwx0EK3QhY+B95dFgbao8yN/Sa7Gzg2LT7/sNuyk5DqhguKQIb517
e9jw4GVg0y9CaB8n6Yh6MAssU2SdMma9vco43adtuh5Fs8nt9uCMbuLoIMs2Ohhgxjptmg3vtc2g
qr2Yi0NK3TUEQe5MDXZC1F2B57HReZdMEEuCg8O2pGXMSzvMO2+V60XC8BlOrm/cFKq7wAXmxnSB
I3r2vH0/p5OH6k6wxChqlBLNFd/8tNDaNhvzJ0nuv4rU78c6CTGuaFExyEcR5Rv4g5lxth2CdD0l
JixQl4hySeT+XOpkoXCOTiZBVdI92eaGK1TeDb1EQMnWxrpcjYmdiNUl5vD/5xn+Nc6yD98t/rHX
yKjXoK7LOF2123mdYshgiuhO2+CS/euddq5AAeTKX6Mtwe3daL1ySyv3ELwWY3fxDVIOWyp3Czq2
ugXDRYP3or1j4aVz6Oyp937ck7RFy7uJyRa+ykNiJHm4EE5gQ3zTbqo4Y8GlRPBc7LIW+wWYtuDm
cgqntuo2n1OqY6+JMlYlDycXYRqyuhm7sAXOrhJk/Gh1o3sFcYKPz1O2qDIrjyyn+WIP5G3mrdyI
1UVdG9tZ4sNJ9McuRqlsuVyQT3i6umGplIXHooorSBC5RlVvpVPMc+iOgwGY8VAZL15e5IHTlyQe
bW07o0xAQAaWFPZ5Ntm70rcDo7X8MDOnRGtqJ2qtFFJSjTHCoLnmm9IZriw57Szm7EAwOPIuT0xU
EEbTOxaduXLs0Q1Tkn0xBt8OvYbWgZzlCzQz7nxoI7lzH/NGoJhHVVgN3U4rgNcwaX1lSqB2lY5G
gj2DmCbMowfN86AQ085xqyLKynRErUrwSBjDAaDiRAhUN3KbHHN8KMR3k7adMhTQqm9EAEfmOO0X
IL62kJTcs656oJ61Mmd5KDQ3ghTfvvCmWKnxG03hvsGI2NqG9nWuwDodFfxOabcxfLaSrLpehDjS
FLlJmtuvhWYjhSDdQ+M1j9Tp9cirnKec9o9O69756Xjfjv5+cotE78cxLhTUFKQzrLhrXUunHwOt
LF9pWvcbkXlxD/O5pM/mxKghaG3IZ8csNk4vj4DdsVAQcpM5mgo7j2xnoDDkNPlBaur1qtPM9aiX
Nyr3jyAX7Yxm2NIuXamcrd2a+3vNGPapLH6UlbmyK3pfG/1WoXyUG9ZOK7Vd15nblHmPOFfvbUiV
biaV97E74fVZBt35PXlKJ/JA/O6QztOzOZdZmFbkNq9y9F/bAngzwgMv866HjG/MfrJXPNW0QPXT
NzH2PAbd/VgY4x4ykit/Zt6CkdFWTZtNB6Ls75Mc9loBWufgm9edsGFVXTaxw9U9aTKYW4CY0+jk
ylXucWoZVqZMmkp7NDvvTqTWjwE6i/tMDS8QITbClJLVhKUUWE374In0xXXSlV2PN6QHPNLm012u
VOh002qm6Rw4s7qlPjRNpauZUUc1qPt5ZA0NyEPflVYAhnDvRm3e1z4sIbRmBQxks+a5u8mb4Ru3
i71nlcfBZ0DhaNsxhf017CmvnJyRoC7YN3+gt5KWr5rR3rQ+80OtnUJI8ByNzHyrmG8EnWsfUt5d
aZI9aYUf21r+Asrd0Zf+jdb5O3121lAgWtlmgTXFv7g9csZ5oPVK+XmkLPRqaQXtLNXKFa/YWneb
o3IA2vBFbqy1AQ06z7G2xNPuBpHtgRWAfyxZYGi9HMLa4w8iE09VmwbEL3fAzkQZSoHDRLIAs7gf
/ebRytg322KQu6mOJnfQ9zaNBdhwp5ttc91VlX2V1i29deEY/1ykRpZwb1xrFsyUlD/kt4JnsZOL
6ypnw64j4wpwqjsEnCjvhydda79MzAlbAvKFmvzEUY+Nk8F9qZA3nbuuGsgfDxks71LqBN1EYtkX
B8HpreLOAx3gPsxMMQeFtB71bPje87GB9gqpbiVRGy6aRAoz6UtnNfPJgmUD2JIAEsoBwjBmCc34
fmb3xH9UbhqOaXozdfIWvxh6Ygy1Anh4Vx1dwu7yPk2cvtVCo2DtnZCyDRw2s2NtmgeP5ZEs3DhN
SdTP00pzHuf5menuyvK7IQGYNuR67oYokWq2tZp6FhjTmli40KmF7+GHVj0FTdtAFscfApJWz56q
spjxH9Y8dhtb5qHJ0RMULQfyQJlzxD3IDGOfZpHsm6uM+0OEdmgWznlbJNKD5OFsvzh6A/UvMR7n
HuRQpq1a7VrT+tB34TzPFUzdtBBbCNa2bhUy3e9XZp5CDKLJ88BnJkKRehKFjkXv3Mi2zUM8mDeL
/cBHPuf+dO+T8am0+3vi8QCOkm/9TFapcCy4Ufv7Uiuw0Vz4KAPz78As0V4r0r72dvEiUscJTD8r
I2WzEGfiFn2IF5tIuTbq/EcLtS2k4GGOUGEzwfCrVQgC8wrHwN7Sofpn/dAg6h6W1IvdZriZ/ewu
AzTJ0BoIEN7o8ovj7KV+w2s9oQ5OldoKJmj2tf18sOo6EZmP08HRw3Eq8NK6gKvpjtqHqYaEng93
09KMJq7qDaUzHCiovOpROm3gRpFW2bbUsg3YnfbaxrLL53ZnaxSros/gqoWQ/5XAalBoc5Syx3HK
Nw34/jKdYw4QjhzKLcvcAEaBb61S5YbNZWDb3LntQLrJhKElWZ29+VQfA3y/Mewt9poy+thTUJkd
L3Q0GkEFF29NT8RQQnDwwSrduIWllzv6O3QgY0cTWwbb5CGLTOk8mFN+FBkNASu8HtkUumnRBo19
VahH3ejXfe086vUciGFKCI7cHvHK3/vda9nrIe2qoKXcD1St77Lqta5lxDsjInq2NeRXO+03s1He
26WPpdgBQCL3nfrhkE06W2s7G7/qaPUGuq02bQEpTp2OKObxY+PNAZm/8KE7Ejne08q89mkZQVt+
wxQLtDGFyhUJKRnjHgo2xlyupgxM41QPAB+7HkS9cjW5d2YzsDEZ+hNFe1tkmEHlrSRAThobMJM5
6Uwr1ultlvcbv54jF//d5m+m8+CN8jXDaRn0ptjVTbYRICZVEzx9Syvuy+lop8QLGuRXoV1i8WG9
N0PA0aOvSnpg3NvIrg54Xa2hXrFREnI+XaO9aCYisXTzN1pCOogZMihL1wrgMn4D2tt3x2U8lq7Z
rZwGSpGOscw2dQNQiCgWZ+1fu2P70Pr+0Rmyx1LAELywVmXfq2B22XXnu1d5799ayv6K8tezU+jJ
kI04xEYEkTfhpQfo0cTO2Ce13d7YKRLmTHvoSu0N98wm6EyQjbXUX/lFneQOjQHHSzwjP3TIyeAg
CH1lEua1Hbi8/uEN5IFp9hyg0f5YzIKtYf73mEtvXflwkSZpoCx9bZJhrblGYjR+1Gr+Gr4qj8rq
1tIi27KFPwVulSvYTh/YLL/2M43cIn1C+zrmQx5qI7+bSQoDN3eO4OeBIKGVG200d91QHvRGbOZZ
wZm26Z5MQ7657WxH04hU3cN9GBxqyaNqVF4yOva14+OI8OgEEUnKYyvV39xU6wMuyL2tjxApn9TW
z8srP80eBgupnXK1t8mzt3UxPmmT/WhUaj+OJBIO+H5WdQu0b5L19KrQ+q0xe+i2z83V7KX7CbJN
WQFxU2haAbogNqXtRbldGzGOVYiIq7xOtLlEPKaVtdagwpGMstjnUI9Dut2vCjc/mGJcGbM9RJTQ
W9JmMXLa256yaHCdRBHw8Qy6oiMNRtuKSFdsZJ0mRdYnfFEfHMv5zij1oz2KK2JlzybjO011u6ZE
W7xmLIDDk1oCZlKNdEWa4c6vAd5lrZ04AEdn0lv1Dmr8gyuDeS7bwFV5MumzHitZ3zVZe29WttpN
oi0Tm5LvkJzZT7U40rm5KaQWq4o+oJ8FeQy7fYWE13d/HtcAIB+0poiKWcJmQvKNVfI4a3k8wt91
BV2lMvDb4k5rzHjALrCb/ovANoVlZZ+tuGl9nWAQd/R8lHbQ6UQKYO69PK9j2IU8g+2aaE56K4f6
ZbSNR/hN0K1DoLwAcaQ+EBaOQU8j0VA5oWWWVwMEAAPwxSPLUTCPL5tIazkqJr5Vb7Mse7Yg4ho6
pC+DybBEYOVasRLKokDDw0DDMfs6AE0JblV5+VUxHAZqMtGEl9aMr5DN0ahAZZuR1I/rdnR2up4Z
gT20xxq8GL8r31ymZThk7I2C1Jxg7ipHvhI4mmdBwAD2aQTa2ASwLLMyE2juXVtsWhG9lxBc9e7N
id1rdt4EherdrZfDy6PNE82lkV03ugxcd5x2tT73Uac5djhCSWAQ1H8V89i0wSjlc25wrEgkm6Lr
7mVWqghcc5wARpPigRn0AcQ4L0KmD742zqlMkfsqx2PFsYMgTdw2aFPtvje6K2nI/Yx340GYPOwH
AJLIYl8kBkcLs9E9KiOPJ2JtNeXvNEuuO84TW4mdVfgb3AOSysn2A822GRCoa0eVCBqCoD9NvHtr
qmTc8PGF2rB8lXldI2F2rg19rgIw4il6yqhvmSg2LHEsVWpv8PqgyvrVRQ3koPNpy51Z3/g+jmgd
u2tBXL84cD9LYLEG9+Ku/lpa5cuozV5kiP5HaaWPnhpGFISMpsZDstDEnuyUXjPuPwJsdyvofA+Y
5NNoOwRJ8gDFGaYqFMO9icZZXuzm3l6XbsOjvLO/terVYDi1pawRynVq35aFbm77qtdRf+N2yFJY
XCuQ9qK2s+vYN7Q6aisnrnu2VT0JB41VkWvRXVPPLcBJLfQNRhvxTjdlaMFpPcpJszdSlOeYXDkk
vzMKOCuV6q2ZynXtYuVmszWGZcPsde9nmRWgPd5/9UahnnRH0MiB4Htm4eDLqL2ROdvLrLmZ4egX
oDSc0MZ1It8YUY/2EW74rKXRmKk1VvydbrMbnK1wrWBWHaTI83g/XanGPVDSrEApwY6yE8hYQF0F
GMEQEgdbbTTumxJZB+gEYZXqR12zfzipsWMli6E8t4UWLbkbm1IlqDtBZxw9ZITs8lhBtQ37wJKP
jcVuEPv3xaz/UKR6wk3fOgLO9bz4q7GiqgJgPquAMD0hmfrm59Nb4au7iXkvtTLS0ICqwo6DURtn
Ii3CtoFfQDmSbwa34EInrDcTR6bgPS60SLoFGFshn90dndH0G3y0AgCrCiruPky5+8zN/F439GpF
h+YrzecrqCfXwDjY6Mk23XVRoqKRZfNB7/QforWsCNj8ASUDFE4yQXcFUXu36qp1qoph3ZjZt8Hs
jHg2UV+F/6UejKy5NTX7AarlVVijHh2YVnps20IPIKxRBK3Vf5sKO9JT/7HxtZuxV1YkzHZCSaRy
o1ylMijGHqpjkNoLwXVbFzpKBdLxkAyqagoqat+UTXoHjTWo0syptdR108gcOQ5OdIGRqcgXnRJc
q2S/mvU0gRpGHnh9XaBLUL1WFuf7wUzXRtbc5Wn5Bdr0gNVYcuuPFLAhz5IrVTR1wkv+int2GVC3
JoGmC7WajHFlK22D7scjzdy9nKfNqPq156SxBurkrjbdN6PWtbXfcRGw0sDCHzxkfEX1ykpRRdAO
fOKivGl5R0LLHr/aDWJgm+Ig6SVk6rs+y2OToI6ieOvicKFWPPXWvaENZcyoNAOrT60gL602pjbW
29ikkYViVuGZO9tY7G6UuxI2+GVIIlH1WztFtVNTepXPuQpw72wRVyTMEhqjj0bNZvi/DILYRs1D
aA1CKlulJIZi/oPrq71m4lMleWhM+apP3Y3feHHZmc8gpGyGfHgFpH+LvPkgPJ0H/ogkAlCJt06Y
t+4wP4MhWAZW7UOFko1rncrjTG0R9JlrB703oStm4M10+fBCeHonikkGGpC7ic20u8VVIMjUfEMI
4Ru/oi1sLO3rru9evVreFJZIfEFa1Ars2wGs5UBUcCy0Ru0tLQiicpFwIjfpoEWEQxiA18PeJ10b
DrnxNtF+yaIZjUYp9qrCZUwQzN/u+XUKs7wY7L8ykMaoxWLy0d3uu4OeAYKY2/C9YoZARt8cCmTT
q76p121dhLPOXxD3o3Eu17MzbE1/Whyli2dIKt02vrOu5/So99pNTZCaqA73OqvpHouquUuJe2io
0BPIdr8YQ/GMt3LMOvYK0x0WMPCg46rzkpTYc1xxg4RTB/ac5hnf8d95ZNTpRphDvh/cnKGc40eA
q0DhdHbuUa11wnQ0+yCru4NQ7gPROvMmtb0Oy4h0kPPXzGCsIOjK4VUYIK/dOlpXxSWpEoKCSe70
UVrUVxyGF4poVtA13a3Voz5H8wJPG/Jvm4oa12afr0GHi2aXI6mzdh52S5KP5hPr7LXVW3djhgVp
ybgibZxVJAP7kf2YfFTYaqcPvNl7NaF+fCxU9+SgnuNDBLhxW3sLbMUBOqs00WuUbhqj2vidswUc
4cvYak9VwfMAteBEwkju2WyNPagq9y3V3toBd0YJUk8M8w5/09ldvYNDUhZanc6QPJJtZ6OZ53u4
Cs7FS0PAoTKk+yTmTIajAM2eUEOiOjo+KN3fO0OPWg7IJUBMCnqocr2JS51O8WT+P86ubDluHcn+
ysR9Zw/3JWK6H7gUa9UuWfYLw7JlElwA7tvXz4Guu10FcUSP+82ta6cAIhOJzJPnIEHrUtsOVAIq
4xS/f8/0/DANSOOKWur3+eB87fv0EVPPjUeTAblNq77kqB0g4QQuqkqSLUtTlG366pEUNrm3OwcO
HilPZtnRR6drUgyIQryCEqS7qjYN0FQ25xN0w5RrPc0DuWJoayN4BFXdHUHar7p1QWsvbhvwleIN
c9Xn6RN4zIOyyW5pFu+dHqNpWgMnrCk4F1ESUh23cgzFjZwWgRh8RKCkqjag1rgaNNRWbeUZvCJ3
haJfGWq1bTB1QyICsJoZqHm1a7t6x0rbjbQTz9b0pHjS8t63oJ020OFuyqsNphSv7KnbxEASm1V/
C0GLra694FrEgx1vJbMJbH32DBUIBLxjdJPLSip4ZU+u02EoqECZJ1U+Qzj9VbZm1OnKmz61PNko
buK4f7ShQFTK2n0lt3uLSQelao7ahDSPaxj0BfgrFdM3s25LlO6Kc4M7enlXQvvNj2Y813BV0SxH
qKpdhYFXjfUZeSKl5WxxxCbfwqDJ1ZC04A8tEVbxsKlny3GpNaEUk1U8senGEa425tVtq1M491DT
utt83LtaQNtwoThwmwIoBr1doQEYWTqyVgew+jL/TPFsM9Z6xIsGOAcnZ/KFDLNogCEpLSXwYJbE
fKmzfKP1ke5+vIilBhy0lX4ZEXAKLV5hem8A0JocpfvyQf+aJ8d0I3m9p27kdif3ALqkULxchfIs
9I8uDAv9TLtDm4gB8IVijWds6EYK5rthg/PjleFa/20J231hTGhqyqVkVkSFsSnsApCLHpRD+8nx
UMzZRC+/IbjH24dCc8yGmCBwtVxK892gcNYyLTNGizdR5R+KnwVQoCzwOL1rMWUR8r7t2G/bMPZU
cC6udYqV94gQVAZNgIdBUgJUr9huRMcgS9u6Yb7hVrkbhXN2RzeRTzzkRdUuOpQhhj6+TPGhXW8f
v0f4cNuY3cfCQakporGzqgNfZ8LYW/sYkHavg2oSeNVOtl9hwsfncBs7+bzWtl4yC4QfUPScNuUd
LltKQApcjZhXqOavffogEU+zlBVfee+PIIg9syGgCyQNrQQpwbbqdgNhCKT1xhrT2ZoJweV7Z6KR
VMIEdb7k1nNbf1lx9/ewJAz+gdALE10YwEHfFgf3rN8uda1UFabKfEe9o3aoGVcR/T6QbRl/s4CC
UsedhsbBitGFjwMVN/AMYagU/TdRRbRHmbgkNiIlSJPQZArSTYoXwo7srFD2mc8lL7vtqgLkwl5e
WBUiW1K0eYHKH+oyWz0c/YKFfOwh83SXNdtmZx6kmz+IM5gJUkF0jT4/ijfiDAk1xoShcgBAr+r1
PowGOhr+QNW6qHJHbvYNQKJVo0vbe25UwDKAnVcbhyQvgQzRgGXoHuWA6wXXB+uL7SYIMxScdQ8r
3/R9+OYrtTBK+iZQrgvOQHMZrRe0foE6Q9v5oGzjkIMGMz8J/v/Ir0tTglNALHGEz/NNRVUJJ0dO
Zb9zSl9rm2BlVfy3vozbl6aEMyOjzIwWCi19RXmCd/gkcIKBPaDHBl1bsg6+5L/6pT0kD6YKiRno
v3CAyKU75vkwjxGzO6jqRmHiaQeclc2NE0YHGn5fo0F44xn5yJpwC0I5sUghF9z5Xd9vUaH1Ue3w
JihaWVaAnNzLkSXnw+C2prlXm8hXUIdllHwbJjvsZXKy1AG5N6ho+3tEwtvSGY62gtZoL7v9PATZ
3IS2xbxkAJ3O9JhCBkMnFHQx427lM72PYpfbJqBcdExlO3aFhWBmwiPb+RBtrBDttG0Srlh6fyC4
JQyYQ3VMBX5ciJe9PKKMQmBp8GSvuuMUvJx7MXKnXbI3V47fe5gQXtj4HyTXbGBHRanVcnRokneY
1kp4pxUaYJ0CrtBy3tn62g6+XxdXGjBARYsZzPe8zHoVpRPTtNpHOyq6Jdsc+QEYFyewSnLw2hre
6n0s5ubAfmtCOew9r7BepIrDZszWgQhAhSq9jXI7WwlJ/FNcnm5MRUKSD1BUA+RQIkBOJ7oWy3bR
YjSy3WV7DpAD6iVci0YLw4mXdgQvUuO6NIkEyJr92PszJrQqD9mdEYye6Woev86c3R+gDblRcL9w
NgLlHekDqmkkywgGefRQavccyFw8oiGKF9r+jQ3uejWJXDqM5xaFAJ/U6EPlsdr4w97JNglGiMpT
EZ/IDCJU6rMwhqaOE/C5NLBarrjdom04gA7iLPBPiNM3RR4zdbYnqB6CwsfoR7dJh10y2G4fr2li
LeAdsbMqmBB00Oe+Vzo0It1pVApPALDmUzqCPx8IzFNC6DGVpM2cJl8Lm0k7VOB/DK2FBnoc3Xwc
ZN745d+d3LNfQdhqkBr1SdVguW3Z7fu+eqKDfhfFJjrlPYYMzGJr5EUINdxtBXm07QxeB7eLmmNp
ta41q09xnYNabPbsvkNz2bHITgLwXMpmv0/ogXTTKaaNHM5VGuMVQiCH7SiozqYoUtUyRB2lkw3W
ElST4pV0831mcrm3ws3dkEQvJSZhYTJK7CgIsREPyiRfE/BdgHNeGhLubUoU1qSWxWGP2ZXiVx7z
9JvRU7z0IG/XTqfA7MrHemANupDoMUAcTFeFZRGjKmhTYgSNE+m3tRxE+gN3CRRANhR8UMUeq6zV
01B9tkAZvFmfo1o+tWe/grDgwtYHNmv4Fd5uwEO2JyEH+9PbdVuLcfXMlJCjYEZT1aXR4KGn3WkA
Hmths1O3xsqVtHRFnG+qEFZJVRiKCaV4X7fQEECR3rHWGPUXj+PZSoS0QWsw0dujXuxHjvO9mtvP
SWU/KjZwYB879JodISEvFEChpBTQcElRvzOFoXFQsIBUZIVgjf++7+KGYUHSFxx2uF6FL6OknTmZ
ndn4LSQOBnNwI9t2lYe5tDdzO6zE5DVjwvdxbDNq1QzAiD5RdRcf6tQVQMyC7UX1Ri0ugYrsspWN
XKjbwNPOVih8sTRqLJpwkD0Ho6uvgEKhitH4GDYIso10s+rZS2nRuT3hy0WKTQyH8B0FSTQgYdYP
ta2eM4fdVXJ0yyxIWzmStXEyKUgBIjCa+aVr05XPunj7cfZ+MEiB4kgcANdbVkgSn8gy6OfIqDex
aXt51foJmmsfH9TFb4org6tCcj4p4QA1DM4wQBTUZ9JRTZ7jpgU2KfZTCXPcaHx9bEzgh/4ZNs+s
CSdIUsohsw14uAOug6nINlYzeHr5oLWbXh1cvf0qjZ9JpK3YXVukeIaKJu1qG14f12AIRCB7BIva
FSbc74gEMt3ZsGL/45XybXvnlxDXQjsV4zUY7b581U1KJikZD2VVs0n16zLWPcnRV5a1ZkS4AdqB
DKmiwDWgU/oJ8wWYIM9ewZ65wpv2vpIJD7TBOMIFSgFeEXavqbQ2tbO48RnX+51n474FIILoBH2D
em8BjFqbUNP9eAMXr5wzo4IbQuPdnusICVHVsbBJ5smVRrrt0QWsaXpEfybsC2DC0b34k4TFweUO
YTTQLIqVKkhEWYnVY1Mj+aQCoGoAdGrna4X9ZU84MyN8Oyth2ix3Jr9S462xBX7gjXgL0zwrmj+L
h+TMEP/5WbkvrqxEloux9ovE3mD60mtax43XPGw5/TozI3h2NkYQ4FOQjfARRJl4nJgGygQAE3kt
as2rMjXcgQQHw1A+r5tYDt5CIlGa2WISCk6MeZqw97UN9asptPF+dcI8qIcg91ZrbCsWRQrXkknT
MPQWYrLb+9JzgaLedD2jDgCa5/v1weOF73a+QFGRSqrQGZ4jXLZWhBA1aSD/7jvcPZ2xOjS+aArs
rJyGE4Rfb1fw2RGhGsujqFMa3wYeAbWdLSD+N3TTb+HiQL7c9HeyS0/aw8cezk/4uy94ZlXwgEEp
2pKNI8gH2MGAsCiF8MrHFpZSZFU5MyGc/SIpRrlO3wbZ0C7fNV60m66r3XzKQ2UldxVELN6utgtb
ogMwcN0kHYbz8Ez285siYJ7kyTe9JxMXdCmYvDcfV5a3kCVcmBQCM4tiMBA6KHe8FWCzMYBQNQgN
6AEPdD92tl0uo7v0O1PxyycG8ClMs2H+S+RTyEtN02RrwJVQAqheYTyFqbtx1Nc4OJayPyzxlyHh
XaxORSIbDEN63OkiSL/4ihsH02c++QgsRhKsFT3eXm7isdRBbMeJxznpvrCpk9LaGUvRclUcV71T
75RvCrqukEmbPyU+rV3LMw6pb/s9npZAL6Dk47hzsM6/9UYs8NEvItyASgZ4UtQYJd53X/Ad8+1Q
vc7SdZof+VgrIqyvltfNjPEsIJMO5rY9rRft+GLf/Q7g+IOCPIp2spjGECXhULcIE65p76b6U86e
5dbyWXxlspUsY9FZAX/8jy0hHugs6fUkAg0Rf88qx5/lu2Psofd8XPGc960L3BxntoTAkJtG2hQD
kA81dEkR7iLfCNLEawNzk20AOPkDcxY6QoAQQi8XsgCXd/A4gSZbyu2/yczQKXH/jkP2AXQcK3Fo
Kaoi7wRjq4JU5V0B2cxo3FOM0/oqsf2WxC6NXz9ezUJmpp5bEL6T7QxqDfU47F161zWzp1s7lM1A
LYYYnkDjtVlDWSyG1nOLwvbNeUftOnH+3j4UvuTXHjoYKEv6sm9uZWROq8xli6fx3KYQziday8qg
/LT56+r4nU+2lDuBahmKNWA2wCtMLFu3AGqXoBLHk9M3Q9WTXN5jUG94YbW47rYff76lS+PcmLAw
GzB/TYtQ1O0SAIETCdxspavL6QbI1JXUc/Esnq1LCKWUDq3W5i1QhXW8SccsqMzw48UspdEXWycE
SUt3onTWsXW8OYM2EDg2jFBDPXq1DbS2GO4WZ0mSmpZRH6EUgDpE/qAGJADpRojW4GY6Fhso5GYb
sJ/+QeMTk/6/tlDksZSbsR9NFf2gCrmuN2PgAwMXo2tW+V2p2yvfa/nQn1njYfNsjVHXlAMG3vD2
sRXmZhpg6E2NN3qt7jFQ46NwFkaVkmEQgL5UebON2jXZdO7K4oVzvl7hvk9HfawYIH8+0cpPWmRv
EOG+6Im6Um9fdgLgc/jjQXvXS5lyp+qNEWbKGl0FTdlNjXpV2yqqIOPtyhHlR/D9kn7ZEpekF0AQ
pzLITr+lN8B+J+gWJffRsdv0gRT2YR8AFe53h/pUrX1P/k9/ZFqoQtjElgEox5WauUNg/6CbcZv+
QH3Qy/fS5z96IFlcEAvdClSTxJZNg7HUWq5p6xMb6HDka6o379hJ38XtXt4wf52KcfEznlkUvF+q
tMoeO7yRNO1VBea3HDPfADK2mlr/46+40DiHI9ogg1Hw4ATDv7CVFLeeoVCYkisVk6IxxlManWUB
qFG+aYWy7TXrS6Lrt/LY7uq0emIUGPYWytUuxLVyl0+n1FKyZ5H9IE/yISr0u65Vt3Gmv4x19Bgl
+W1GjOs6ak993N4N4BKIu37j6P23blDuC9tZcYGlJiZWxLmNQRQBdjQhoDV6381F0nLeDdkDYHW4
ovegAN9qkydBig4aXfoL6slrudBSSnlmVqQiHsCKFEfKzzdZd4epTzYjB0P7Ig0B0Ma1FICNYfZ4
Jjb2K9nRYiqBByHolsF4qauieELbgFjLQAEQ98XoI/MDwh4vJoJCBRhQbyHMvfuThMzGpAG4F3l5
RMz9nLmz7UlDPXmIgabXcwXMFWzt1bK0qedGhEtdaksQ9NcJ4hmt901lBPmEbp4ROZicnI+E1H+S
QJ8bFK52gvn+ou9x78p7e49pN7AI5vho7dU6Hc3SxXtuSnByDK+BRqixsYH0B9boFpO04txLGe25
BcETWJc70J/EYsBsvOvCfsvbW8VmDaC4mKyc2bE4puXses26wqZ6BW4iDNDuhkfUV7Bl1Y262p5c
WZCoTo1HlIGJVDzP5X0LyrosrANnX4drqeQCctiEytl/zrYoT42sse7Qa0bEz91yZ+KpBvqviGJV
nBxP3RQ+aAe8+rTapOE7JV5s54aFaAyWhyZzTBjmC0S2HBJAz7Qg36+1JJcDxtkS+ek8+2ZjUrZt
FeP25nXa5ov1aT4UXhySnYOurnMDWgjp+8dXzf+xq8DPaiBUe48cZlleYOoNi+NgvhIyE6hw4nW1
LbweRfAAXIegom5fV5e6lC1AHuffdsUCp9JrMzqhI4g+dvkNqNwwT8x21htCOtnrmPn5KdXwf/K4
Ll5B5xaFfLMns4l5DYs/fGSP6sf4AJywzxt8mJiSrlIXMxOrQKTlWPlrmUI+ZhsKXiUy4olePkEc
fJNhSLcg1qZoJI+AKOjjr7kcvX5ZE05qV3dGVlJYa7LqaFK26ac1AP9Szny+i8IRzdupLSUDyWxj
drvetB9txQSHgPT88UqWggqyZdAIg6gYioDCK7zr4mFG9457QrRXDjWIzpRAPqz6Nt8R0bfP7Qh3
WdNWc1xj/IQXUoHOn1xAnQBNq/woPU4+Z/RehVYtlYPOTQq3WVYVajY6bx5nbIwtePjc4pjgSTds
tZXzsFjRPLclXGdzZXYYY57/LmaAhYXs7Qf6FLkqipmWr39aC9JLOfK5PeFym1VQA0waRvtGsBhC
DDisOuehltSd033++IAsHfUzS2L8KGWix2BtxkOnsDYWAYtAFn5sYYEy0YS8sAGhEgzDANQseFNc
JklXjshZbeitDpGXeupeDfJNzeNGHErdY/TQ76vjdORk/X/E6YlfAM9GG3T9AKOISbMylkllafA1
sN3vWTPtm17bj0m1SSbzSAZMj2u27+jJzmqbtZxrIT6f2xYz5yyaLKbwcj9/W8WHtwaNq+ylkFP3
6ysIhIWPCWAoFAkgd4jFiolyp8alzuiM/qSjhSAl2jZ6tP34ay7ErQsToif0vZowG1cruJlcE6i7
vLmLQcr8sZUlhwPdHiI5WroOwKeCA0Q4/nrdoKDfYOwnAxGqj/oJ8NxgJ/bNlz8CS4FpHfTWFli3
NUMcCgN30ZTVHXgS3zIGJF9/T/usZZML19iFGSHqp7kZFT0BNajd4vvblkfSvQq13la9jtRVIeI1
a0Lw14eiayr7rRyqoNmabuhLD5pgPkrRB6qf7DER6Fs3a4+npfTrYpXCZVCr+jQAPgh/u1Y25Y38
CNoR+0a5M25nr74qv4Cmn336+MAsL5Uz5eOtD/SGcF4YMPqJxPjQCBh+7FJ1GxNz2zpkq9sXOVGD
j60t5UAGcA4GXoYKhrVEdAWGwOW+qjB91/q9n0Bh8Rm8fF6zMUK2c/Z9mO7p42qpZiGU2BhKA2IL
bS5AioU4GgHgJNclUD9/l2kaYH5cycMM8l4FTmCVuHfJBy/sCYcVDEiEOjZ65+mO18Co3+DcbNXv
dcBbZ6DJWl3hwrWHUSMFiH1gVyCRx3fgLG+XFL2goKrl+IoJqvc+J7XOI791FZyc8ev8iqv9O10d
M1wIm1zBDQh0zGtC1kF44gGpD0INCxsLGJlnN6HZjv7HB2ZpYecWhJxZLloICs+w0OVXUWKVrjm0
gZbiBc6StZbcgiugSYbTCWA05lzFWaaEWRlpYpAS5TuuQ1J5GDHnREoNyBA821X9EqxRNxkUBAo3
P40r+cRSX+TCvHBB5LGsAZAM8/Zp9MEKZ7uc651PbIJAc31kc+E+ujAnOL5DOt75LaGVUGegqgN/
jLzLirX5viVfwFgYdM7exiAwhXd5MgFrUqDtglVhbBw47E0VOnnmaSdjn4NPvstOKthXVntoi58S
lMEYbnLADSsiCtNO7ihroVXVBPVOeZBfGygqgfNnB+Kvh7cHZdjjLQuBpZXz+tYwF/J5DBH8six8
RSuLHWUC9QwOUbsrQYn4GN2U+Iw3+RPqjL56wPgr6vxXduyuoYSWFg1pdC6miJlQANgut7rKiaQY
vYKnAwinQOgNbqvxsZ8xMyGNL61Dnj52zaX+Cb80wHYAWPj7yVdjdtKhA+klNjm5KVFtj7acfLoA
/HvtzbIQaC5MCRfjDHWuWJXwWFesaIcwmLpK1g3eyoKWXOJ8QXyDz6JoPRfzxHQ8HqxrPZQxpA2q
T+8G9Di7EZH7d8aElm58ZPY2BIENgyf7ghfO6HdZEoFJTgetHDHGOAQS0gzw4mnokxBfBoX+2jr5
fSeeUS5wiAklFfVwUVBVN1o60LwHnNcdfgB3vkmuIfez0Z/V39LFWhofgLrnL3vi7TQpRBl1cKpG
J+u5G33lCAHO+3EbP5ZBgdISIB1XCmgrr37jsbvkFBj95aqGUKJ716bpAepR5gRrrX7kO3kfhXQT
B7ZPHumh37eHxpdCTrUTrIkFLFxcDqpLfCYcE0wA11yeJUgJahCph34UtP/wfvs21VDsNmgA5qmV
lH/JN1TYACONyfEWQoQt9XluGSiG/QJwhArUkBA9XDGxGMXPbQhf0MaYLyn5ZaGpHlwj4NSXWyAu
ZE/DRHNZQt1lbQOXnPHcpJC0OW06qLGNZeUoigwR7iddBlHIqnLGojOcbR/f3jOnB0faUGgcyhl/
zR/6Bz5JY/uYT5097oB/xMQO8nAAcpAHQwdOc4S9zFhRgi4SRNvpTmcHNcCNGJBdZO+QjPpADqx5
O//3RG9HB8+B/BD0oN/pnZhDno2JNZRvjwrQuwbzJxAiu4rXPaiHZIWOfTGLObcmrG6UGVFJBGvz
N57FcPxa/qkNki29/Q1c7NLZ1zA1h+WhQiE7QgJagn2bgNa19P0JU9kKxpelwLkygs4HmGTj+PKa
tuiSQUBWsI0AjoJ2XnTrSprbDLJlPmm+zuB1Ug2y9r2WDiQgTQ7AvlyN3BCucZYqndQXQMLpIbsi
d3oAajjAf2SGDDQN1tvKi86NgWwg3mwTqoJvPz/zgN5p7SbXrL8n28cHurF3mHe5BmkHKi3Sbq17
t/QGdM7tCR4HmoamQxJTogGFcMzHyDbs1QrkZ4Ri3Hh2QF8Nf+VqX3KCc5vCpoLQrZyRyHCbBRJ7
gOA440trw8l/Rw1nKXihYGYBGAC/g5dfBpUCng+aTWS9JgPB1VjJbtGNV2ad/0kOBnILPGwdFbBF
UfHMJjUO62BXPj1GYQkQc+sCPbPj6lDpimu/X5MFFW1IGUEnBsmlKdwzSinTzoIQqq9G4DTVvvYK
ul8gb/r4S713sEsrQvxIy15rsKeg53G+SOxHT24+/vcXstZLA8KnYSROU1AOo/6wQb8JiqeN7qP6
/sSFVsmaHOGCb/G9giCpBr8y8RK5PAhxMkuaUYOHZ9yMvspC6Ji8ZhhjBiyFBgC4E+qu4WDeZzww
iTcAdKo1TE6L1Y6htQenB9TBt1WExAmaBeQ6kscNSXuvA1H7yn6+b05emhO8ubHjGFL0MNcEKXDg
/BUAUefD+htgIW5cWhJ8uJlAFmNnsGSesiswgT/p8Y58IeHozQHQ0cajXqEIvgbhWEAmwyy+oI4Z
GRUjasInNLtasjoFojDJEQVwRAx0Cl3FZaG5awEeAV3kDlwnSlCHZWjsTLQ0speP93jRJyCOykVw
QCsjXjqZ04MyewKHjQHCxbp5GdndxwYWbm2+xl8WhFcraWiRqBEKnqTTn42hfprg6yccpcibIDLi
kU7JrgD4mcGXBxGSuUcvfyifqDWvuefSWrl+r4PsGb03XbjRGTMmknEBX7iMD+i3dI3ZAgwa98GQ
3hloc9BwNUNa8hjQ9HAhZBkUL7JwqRdRNaUOQ2MWsh1+0ntgkcXY+15HIM0Pzm3x0HtcD7kMlTWg
1cLTCOZQDeWKyBCsF50VQ1lVpA0w3QTKxoQqVluFCiaX7sALf3RCqFLmwfBpBJCuxD2y1mNZ8l1M
03LFYgOFUfEhmDcd1FYIrKc7stW2kf+NU9oArxWsnK/Fr3pmSIjqVTZEwxzD0BtjzzcDD91kA6mA
OrBdqEfdS/F21Sa/jy7zXr61vxYnBPoWLO/pkMAmr/qSLb3m9VBeTktvV7u47197l7aEIDhDesBS
+UbySyXxittR8Xi3gMMm6Gly5d/hXuKb9tEChXhYTKpcgd+bo4FRNOCkY4nLpRMZNJ2ml9XK1toa
+c/P0kRliNpKKn6uEQH4qGzb7VS6CMIPss9ZB+hjEk7hytFZW6XgnA6TBtPiR4evcvYBfznVW07W
h0VuzZU+4GIgPD80QiCMNZvaoCn++9BIbuKBm5WHH862A0LYP5Cdvzw4wuXCFKM2JG6Pq+JNV6Bf
utLfpr1/Q1BwMfU5W5xYro/Hfx8Yea960AALwSQZcon57P7nafnvC7RL86//wZ+/sXKqSZy0wh//
dSLfatawH+3/8L/2n//s8i/967p8pfdt/franr6W4n958Rfx7/+0739tv178IaAtOKpvu9d6untt
urx9MxK/Mv5f/u4P/+v17V95mMrXf/71jXW05f9aTBj96+ePdt//+Rc45M5OMP/3f/7w6muBv3f6
mn8dyLu/8Pq1af/5l2b8A0U3SJ3zlBAfXkZMGl7ffqL+A68FdFGhvmhgEsvCwaOsbpN//iU5/0DW
rckOBI05jBNglL/+q2Hd288U6x+YBoU2O0a30HzFNfLXv5d+83es+PurYCt+/vlcalrA7CG5wBsC
6Ni3i1dGG1w4/hC8maOMOhCEm5SYYMAFvDRBNmnVF2lg9edqHCxcUnSyjkxm9otdyaBiHXKtWG3B
8uj8K7i9/SYYCMVDW0aFBOmN8JsQkDGbRasgrRsM7WhWHWjKMSEKNte6yL/nBc3uutjoUAhOWXmb
d6y5x7yCths0OhOvYH1/XyRVtTv7lgsbBESA8HsB8m2g2IDqDYq1YCgSg26UQr5GnUfXGW0LSu+O
VcxH3cjZFpy7xSeDgNLZhfLauE1svQbcKqL7CuTxtyD3Lny5V+UD4MBsU1kW8XqoFW1I1nb7TInN
ACMz1q7UcyiUyFyGw9CBNJxYWUNnx2EBKIKgkRkrmo9ZewLGtnzovCSW5sFNbdZeT3Ji3AAEr5wG
zuVOUYKCDuUc32u5FG0gYQTZxk6P6WMbGeP9ACmhvYPu/XEauI5MwdJ8U+poPucK1zFTda/A98EL
BWudGPBpYOz1DJZACqBU6E5umuSzHJvUj9tiPMxmZW27Ktd2GhnazEtlMNV6ppZYx4Lw/7dutXyD
iTdQaMhOZgGhw6buy0CmEXUhPCnvFDlCXz8bFMVTS2ko3CGd5ucu7vM9ZXp30J1sPPSqQsNMa0F0
xTIbMjLEPOZoNXtdY4xf5CoawhlecltBLe5YTl3s2omMMdF8BvfPzNR8V/eJiQweNVJDpdYn2vSD
O9fQ/nLzWXb2SH7pPStNyEaBOjn/Ls+tEupmqt4wo1bKGwBnK0gcyDFrKIRhmKS4FYhdM082ocSQ
g80c+smZG5VJo1339ZyXrqZNxPg2o/cuQzNaJhCxc6lEwHHmRKOcfJFTag6FZ09WBpkls9HpNVj5
iuoz3K/mQ9B1pQAk7pRzZIdGRofc71otyg4gk6qM3LXUqtVOujlZ6ZU2F73htemYgK6agZc8aJVo
mFyM1SjGp1iOMawOSoFZC5q074eDkc74yy5GlirHG0zIily3Bbi+vBbnGlw/nZSnm4SBcdnrJGLe
lVUZoxabGYZ0pSeDpnlGrAzoVvLRZrtqtO+6Qskt3qBt+RnDrBiptkv52aSEPcrMmiQXegXJphiz
+oeRoE7oNaYCFj6jzKd0O3Rxihp2L5VXMXSq9h0ZKHEddcyR3GjKDNYxKDT8UGtLB7G1GYPdKckd
n1ZqdgJNfPs9gvwViPd7GuHKVozyWYOQExRANAkSTmhTKu4cU/2qksepC+RG6xRXpSO0o2wrtrfo
q6MGa2eODwobDE1Da+17DKd7ztSqgdTpaMHtwNU97qGOpGDMuU8hmDEacvaayI3zyEanHQJzVKAf
OI9y0blV29YKfGkYAAy2pmYGs3XRU3Ld0KjfNIBNWS74iMd42w9A1LtGPs3fwQhiQpkiS4OGjPHj
DOwLJI2l7IekRSg5jiUImCzWOHvZTKWn2EoqTCGq1VUxoQ40lxhGsfRKcSleNEGeGVAVdQy0tM0E
Wih64cyBBjLBzpViXd0ZSeocG6aXt3rTW1eY2quvVQsiK31pkds+VSA2oONLzE3pYM6aWNWpmrNp
67C+/ZSD2x/sVi3Ej5JhNgJTz0zFLZR0voLmQ7pxINu4S5mKao7dpjMoWMtyn8it5Kn9OMm+ZgLy
iNmQdDNC0gEHWZpH5kILw95TRNn7gWj0G/jz6u9jReOXNJbNQzli5DNI43lEo9zGgx17NhMoMVRg
ynZLKDgCBME0hLranqPAJmZ5M8VGsktpVSRQltTnlyyV8lM6Fc2XMi2AgS1syYHKckRV0Drq6ees
jlU/z3In9mgM9cXRnuXHqIFAXKdSGdgwtQ7lodK+xPgnG5c6WmsHhDg5xGoY2FcgtRKViMRF+a0Y
O/vZSnMoHkA2a449KZ7UO0gpksG1GGlnfxqptlMsJj/bLd6JXp9CRxGxJ4f4pFUUL7XaWFwDAuP2
0Pqa5ptGryyoZuQVpOYmK0dQncCLte8ySGxAtc+hmtvnmbrRZq3cO8Zsb4pZ7m9Uq4terdggQMvG
w+QRc5g7CDlIFcGgdymHcZSBxhKqcO1VlBUtGHKb/nPdTMr3QqPg+AdO4BqskeWNA1753TxBh2km
Uzl4pTqlN9DP6VTUAxvtCYLueggGpzpk2D6I8lBIdfRtmT1gNKM9GGUVveZ9SXm3CkX2AHdABOw8
I9CvS+1ieJJrA9p8AyqOXK+nKp7B1D+329HGsC3RE+Upc2CGJFmxz4wYilPxBBE3GhHEaEp+JGM9
wOfGaK9X9XjtQJztisSSEnRzNF9PtjGYHqQYxgQHTjW/lUZqezEEsirPGDXnpiG19ElGqKLBWGQl
MGb6PNRuo+k4nEUVldR3WDTo4GKPKd57EpivcBvWGH4C4dyYuW1Z55pLWwqlBeoUUTjRmYHWfkrl
+JYRRZtdZjHb9hRazzs4Me3AQBoD45maeUn8bCwgVJLpjbwfI7s7xW3W3trVaIOCQ20wfjkRhJNM
yYofueN0T1GDVM615BHABnDx6+h6ZDNE2EoNNLxEx90ktUZzypoMIk/G5AQJsoUfGm66u8mW45cM
+erWHh34FXRfy+q5RmHgvp8m+wWqpPpdOyWYapvYgKsM+teW2yexcWt0OXq3hdkWXg6UR6jGpIsw
72ePp7Etpk0qsezTlBfmsQMuIUB1Dcq4o2SYQaGpNHNJ31b7zByra7N2RkBCSlp+1xMtumLDUIV1
rSnlKWLyFKoq1DECGmfZZ22IbGxzl8/hPEcd3B5MHpusLpyXmEyQpWNQwSIKJILmitaPUlMhKFgw
sI+gHhNAmzY/zpbebzvFzr4PasklYntU5oehNdw4JxUUyex+B7Zf/VGRUva5aSRybJE2T16alc1p
jPRm06EQD2JYaaDgBWuUUBsottpQZuVadtp2x+qGK7ko2k4aVdJ4E5TIUlfFdSxDlAk01d4wSs3n
csqM2U2dhn0xSa0+j5EGKapCjtLrIq3BBhfbY7ZVVbSvvbJj8R4JkmIjW/lf9r6lSVKcS/a/zF6f
gRACtsQ7CCIiX5VVtcGquqsQSCABEq9fPx7RbffrmXttzO5+NrLIzO6sDAKkc9z9uPfjS1gh1LdG
+PePsY9ruNraPh4QuzlZmCcgq7EzyTKnXdf0J7UgtzdmY7uJ6rj9Hk66+dktav0eoNA7+pQ0b0Pl
KNsGj7ThsWqmi1rMeo4AxG+XMlIf4KSSQ+SZAmetxjtO5wk1a7j4kCRSaX8RsyhEU0lsK5Sb+ag6
Sd5Hx0e6gT9AfaLUkS8QGvb1Zq0i/m2lcwJTKiTvwWypPiPyBWnUFjmRpUTcQbDM7KDCBVkzSsET
cuoa1KekisoDdnovC5FK+RJGpvhwmGz4M1mIfpO+QuqekOVbAtlwsOEIh7yVPrFb4iHq3fc7Aus2
RA3tlQ6GfFLwIpqs9rxbVbfkgxAiyrNtDLuWiDcp00Qu6guDLp9vNMGNS/x43LrK48eypOEpiWyc
t2jXEI/XiHX+2XYLeEc10t0c+chtSxAktGkmP/o6PTTThYGdRbPG7g0pEQxbXos8jo2IvfF1bqMO
ObUWqRJQn6w/yoiTrJqNbzctpieOpCjnrBqN2OtQTftkXJBR2nQ4alM8PNERsVGgqccJ0oKom70U
mvEwX70l2g0zJVW6YGfKYFoC74dGEwWtF4ipz6mfxBUB6/UJnepygDMN3WIH6W5ob8o88Qrg6yGB
LVrYR4D0G8huGmaiw1JbD2A7drliYfSPcPQYduc6vpZRXyFdKPA+FoRnJGmPQhYbrC343SKNZduU
PRC4opMH2ilTp7pizQtqU5IHHhk3Rj0sytqmKlIkM6+vLGx69kgdFL8C2MzcNQmbPfyBDBKxNcGD
EdWZYi76VuuV78NV6BPCnoJTiGL0XZWrh87MmRzW8sOVs8W868CUpzoW7O64QJLMpGOFpDLMZ+Is
7dxbrCf4VtLFHmtEa4Y75kgHNxnSVwckUYuTL+MeM6KdltBAVAkCNIvY5m2tq/dGocBLPUh5ENi6
ciTtVqE5ejZGgjx83pAOKZWDSeHKMuu4/GTIDEdk7hJiI/OGax91yMxrVsNhaBp0FKRyIQiksVAC
p1UhvTldShLntKhpZqitHl0Uphuw/82/EEXs/nBqAAOhxzb4ijjH/mtcBqyDPWErT3E08F0VsiZf
HQVHgU10h1uBfnHWJsdesfXSl1OD6K7Rnara539Gc1vlmEtvkdu38IM/cQGdhwuvokUIsmQwRUsE
xVy3xqTtvhaLhOxzlWfEgYgX5C0XQM1g1LOLvIVuvEHJo4UT8g+Y+TLk/uq1hbFN5f4Y114d2z7m
GTfcfDWiWD/LJRk34xza3RhWNLWYjbhKw+uMIunkHnWl/JvO/1+Y6j/gcPgPaOP/gqnexh/q54/+
z38CVc//5W+gyvsXwKQYQAc8s+H6yoG6/gVU+d6/Hmb/EFOD1wSW9ZAn/A1UxY8fodSAe/hD2PIw
9vgbporYv/Dlg6aGCuzxg/8PjOrptvRvZAi//CGWw18G4VoCn57/zhB5RYjIRd2N+8liy2xC7/xc
/HBGf+hhVH23xMKdK//oD82mRropjESvTTPh7m2kf+JJlwBVYThjAocQ4lJ90kYeTaj93BXxVyGM
PjYIO81RAnkIfHM8xOHmvawD/I9GwCFV0GEmzFuLczmKYA8Vh0Y81fQuWTRt6zGp7uFEkp1apxC9
RWyQbIWa8tSR7xFt9NUHfpaRPtjDHSh5KZzaEVeLnd+U0X6UvH1vZXi2+t5GsT1qZvPSteZQNaN/
FqWEMT/Kmm1Q1PIOV6ooFUkPTzYxJ6eCwdVHVsCHVp8iS71rkYIY9YjkC1dQWhKB5Yjb/GvRpb8l
rcPGViR4wAqvzhxVQ4q4xgJvEFUeiWwJmMr2WY0Q+ywapUISQVCgjYvL13/cfP8PXC35rwQROE1K
QVjjw4RBOyxAg/9OLpAR58xcdofatR3CxZyfPRdk37E9SrBvFkqKLkWVBP99KpmfdRJoRIWUdD0g
7jnxUDhabvXHKJDNjmLva1wU7Cw6xTctWXFMsi2nU+nS0QvHi2vr6fJ8NfJhuogW16COvR0gnDeo
2Mfbc6lIM93a2CB20lfr7vk928TjrX8sdjB/oCHeVijH8eG66LUP5XSdkBv2GMh/fX7LUMS3+i2r
DxjXiV7rfmlz2HBmto2mC/b26cK4nC///rJraoFIL2jqurCk5+fH7pPAPz+/fL5CeQdt8wFXrN44
pJd/WcaQH5UPzNCa9S3oBn0ZdYdaxkE6zmzRf8rE64/eoqudmgP+2rHx0+no0IVu+tYnTbx3VYO8
sb5CXFUrwg360eKSPBbEsPMxjTt/3QDYA0OM+aK0onOzW+Gv2KQdndcz4Mm/l7YScfo/3xyw0/gv
oCuCVBi0SQ/DVsjyfZ8/f/4P6inuG1DOISqPKp6Rtjr7GgcbQBAX+x9zWiImUyNZ+ivO3vkQJkhV
nRNPH4pZZwXCI7t5FB+DWad8iOmQvta68V50OHsvITDQ3QK4aBcLPys6Vr5VaDU3vJ3FeUTI4GYR
xRVxUfMr4pXJaX0kafMBPLktx03lxfPdmwGTBuNPmMPsew9tnpbsHJtH0FqIRq9uXHwq69igNHBT
tLde8EXCIWtIi4EXJxMFO0TIb4IxqS9+hGKkicZwJwkC3qfWBS/FcKudY3eU1jvauOI+zi1FuNJC
dtMAr/gxqNp76LuPmPfslszNQZhI3NZE9sd2UXAp1pR97wZ1e97xs6uhyBsD+ubkzgdKcWhjDSSM
Lc0BueZJijhP74IRMrxNXobDfoqUyzo4au759GFF5M6FDdqjCfztHDm2VcxGLz4quk0CdetbV1Y/
jcLN7jXa3/BF2wM2xeDsEIG55ejeMopOGvMxV+trs68m2PwkzYTI4Gn2zkH7gLISpKL5JmCo4XGh
hSfa+9BFCA9mQMSsH+MTDWC+ko/zLO69Pvu6dBcXTxP+AQB+TTylYkarGE/ltiocQha9RWzqEAVv
/gCnqm3XLADge+7SKRkAGD+u+1wv0aZ8YPSox74R4wNdGcpmi845PgtRAVbsaZNs5yFymQnTRS3D
NXI1SXmJMak5eldREVw7Qu1locsGGHeXWYZJaxWOP3o3jteZBR3ePDHbfh7zSkVRBmSnGdHSGDr+
XhuCCGk4qoDoBzhY+KjV4c1c7OXj00E5+WuVKrhi3OHoG/E6F535tiYFwlFtq1+8Nt7hZKx3RlF9
nSwUz4qsw07Gy3ITskdRqcd31Rd5JYXbIRVzvRiyAy7XbCWh5WvZuflIH4hu5arlawQhfFrVxUsn
kwiJb/il8PMaNiNN+EH6AOC9CgUe/tKX0sDAfJqq4l4E/tcuCb4g6W4++kkZfERUY6YdKhLexRnz
VJEDHV3Tbix246y923PhDvC39mGSPK+F3nUurL9XQHCR+nyNAGi+G6FQ/RMBaU0biw3s//3DaJLq
Oq4rQTn8aMNEv2txF3wbAC8itBhAYW9fw2ZGVndcVVfBvUNYBsUFWOwvDoQ1naLeHeaatZewnRCc
O3bVWc4ISm4hNf0MAvEG290pWMVLTwjmqIbCO0QjCxxmD2t4IRKhstjwFlHB7iM0ArnLzYUINl+S
x4LhGokmwUMacJt4Fz5GZYYHGC3FaWShe/ECMrz2I64mDekG8ZwltgSl88iMGihDOCD0PKp3YhH6
6j3uUJK489yUW6SX81vfseY1IdPrqsbjJKl7w1vyj7QKyRZexWDJjfL3QaGGW2uiGd7yFVwUqiwk
fZjLWIR59HjVHccSLMA8tX46zhN/owlu9KCSGgG8J9uT3yCnUcXogawpm3HZca1XoKgUeVZInr+P
eqVnZJBcrYzXrH8sRe8tezaoH6Lzwyx2HZgVJ8u9HDB257qhgy8vLsismtQ1wZTZYBr3//OJweJH
gfoP/hBHRsjDAKaHKFQx2whxK37+jyMjaNq4XFZT7BjYFpyaUY7CANnppEL6XtQ3JyAwHzVt6pdg
SKAI4cUn6qgmrZYSDBgNvTwBdpSL00A1tl8FeLstUAFVgfzdtXV8NJQW1zCsp+24xpiybcWcFxbk
PaSAmxo41AZqNZL3YiE5NxSJt457u4lbTIoPcji7MPw6IaZ7H7saea0kng84fekuFP58KJi5RHAx
zwujcFeCstoYxMBsFofubvA2Vurw5SQa1R9ViSeiDyrxhudJHkgNNsVj/ZnIIj5L7cfnWUUnWhB6
q63wLsSrEO7e1G6PCpIfauBk2+APYiR0Km2RZLj5N9xf8BHGmCIOyrXeAreC97SNynde8uG1Ajen
wj+cGQrsd0F1x7Hz0UOLeJrq4FuCSaOvkIFHoPnqcNOXgZd6HYNag7VyT6NRvdPlNkhR34p6QNg8
0MW9WHl9L0mxKcLpd2SFyP1hhiQiZt4pSoYWidnUnMEqwRBOhHUeAiUmtqszqKcQ29hJoPCNcoil
5x8wa7RX1rHhFIL33NS8/Im/oditsq4yUrqrpKLOWtLOF80wlQETKvSlFc04j++0b4OPyo0rvjUB
6Vyk2KtHRQ+qFtgR9YEiVcuyDYG7wiTv5MDAXYqqAo9E0fT6PhuOCLhSe4KCv3VTjQIOj/fKtMrD
fgzSoUXMtxdV8uCdPc8G72U8+QfB3LRtJC8uIOX+HItRXBUZb01r4WXGDLszOISjca4BDTWLd0Ys
eb4mFvMCsLRHqq586WKC06SrfhZBcJqll3I6h3mblPGrDzc7kPhu2UAAuAPJSE7lrBG/Vcv3gEiZ
Y9ZiI5bFZnXS7SWdllPXDOUF/xs9LVyiPIj9LJpW1ORNfMD91h1XC650Kemc+rbFuw39CnCb52+Z
j+cnBuNw6BJEeQdslXn4WJDGXts1OZS15x1sKIJ36w4Mvs8ALcGoVQ5ZumM4gbJCX3dbjJFn7DUK
buRvvS7mt8FgOLFAMMe26ZH4HQ7I5VIEvKRpSHhd5gDcccjnOwXZnq5imc+Yru/3ZPE/hVbJKVpr
bAbQDcCVagLIblX45q3mFaDkcK5Vck2CeH3vNSJp66ovD7yYh00lkvLWVIlFI5SAVjPQVq19/J7A
RMX18zXy66yJmL7yGmz+On7C4WX67mCDlapWMuBFg7p3o91XXbiP+vo+h3P/pwJV0F+myEY5GLwk
BxY7pQaTrSfujWYP50W3Iw+2s21lk0VaBQcQG/F18dd4R5iHUmoGFt/G9bWiLY73qk2ORTGDM2Ed
3YZ+R3dg24ctYu01bC9d961pQnIwY/OgATB/CeKab03gyQvqPXlpsIOAO8+gnYh3A68NfFRddSlX
WV0ApHeYvZn5bp2ouHihPyxpU5hlhwSsJlu9tcnAeyLlni8x7jo0uLQYN8Qn5jLE/GMuHD03tCxf
MHH2YKzIVle633h+Pbwgbiy5R+S8Wsxhm6CPQEbEnwS5E1kofUxN9wZ/p17XXKt5B2JkeKF1lXdL
gZDN0gFkRmy25gl2JruUm87BJJ+sYriRpv9ik2TZhFNsNwvC0/ddGyM8m4KUKToPY5nVeh1G85ua
Wh/7JPE2zbz0+5m0clMkDHHyhfztGphKAx9TmVqaF1048WJscQh9M2Tleup7W254VzcULGSVHGSj
JkALlF0g150Q7bz8USMFPm3Ndw6w+JwskHHIuA5SjyzJpp8wdx/zNTzydb3GXZLgQuC5mtov6Bp9
JFTgEaZLzDe+BWeFZgX7lhp+isqL9nPQI28aO89lhFvxKLVKIRpxsM4s+dkrxbSX9QB43ryA6yZH
vPspr+2MGy2u3K4D95w9F3S/Mw6Se1GMbWqB3gDyw5za6gt78UnzxS8RQ1XNNMiLUvItvAK8n9hD
UjkxcbPJTx25R/nj7ToIJYCAI8O4C+dk/7yx7N4IhsBsfArnBaA7IPjHxTKqORYIL8sS1FfZ0vC8
Llhxbpwbs24Mb7NxUBgl45tt/SQbBkTeG7zHRC1n82iK+8cyFoHFPxXoHVtac+FlZY+Q710Kl6AB
Xz12bvpu2GnH4hFdhXYpBgERUd6oQmxnFjUFDGHxzAH8Si4tqQd4wgIZ6vqR3lzj70be/woQqnms
5wXJy6XuZ9x4PEYAexXselEht7oTyXb0nMnQfm45JrDydWBT6hYebnGkYUp9nS/VY+mBWzikxlzb
jrF9U0d0i/HZ79WEg8GgscjHJvkK4cGaeIdJEJE5yzYjGi80Cs4C8lCYsF3wjA6ef++Jh4SUSfi5
jqNXogSS2TEpD5TcY3s5GyQbpnhysIXTBW7lc9vuacIUTck0IMdPBXH2XBbkj3MugHHMVTZOncxr
cP1wReVtylbXHWZeonOVJT2pRVkk0cjm6NUWthSWD6gTYjdvTB3Ty3OZ4HqwZ7y7k55uMBo8Qyff
mGTTaW42al4AbXtV32JfPygE2yMvtFJXE43+oQWJc4Z/5JcFoOSx7EPA6WrMPcyY3NplORRjiL5x
DSEGEYZsgz7pD+3Ch5y6L9xOQ25wli3DQ3Vl1IHE0NYEJPGQJVgBTG41HP0FIzuIqMFerTiQdJST
mHyaQeijCxhMZldkd29AF2CQTNpdp6c5t2wZILMaoYb6P1V4sQjEi8LE0Vs1PwYkQBqCGS496fa1
te1VR/VwtGagr+WMI1Z09Uejp1vfS5J1PSbVnh3HEmK/lDip13GJs24xVxgnimM8/uHJxl3FIdYV
/9aJb6pYih1gq3k3lnX5wZdr2KprZKL2ZRJtlwdaf1PE20M/Eb4FLmne7LIrfR9Cg8a1m/XRgwnp
UAYtyw9JET2N7mbf1ovALStxG1C+0z6Lv0Dfeeewbrx7h2cp62t/zimCVEXVh2duVnfxWNemPkqH
Y+/71QsQE4nwdijuJowbTSNkU8Tvjh7A141m5d7DYMgpCuyQxTG8dVkkj6yfVe7Vqsm9xf6UBikW
csYgfkhXtgPn4WVB3zLkyCcAWXVIWKo6+FnYWlT7hPafsbTF/rnB9aarTiO2Tyj04kuoCT+GAodV
OavtgCowZaGOzjYCB1VXwBd6tIWQCvbuququ2Ti4lO54HbHLXHVR6qBF+2vjfP5y3aqNCgTOOUNR
CcYWIo9kQpVeLZi/3yjosTYrPE6uQqVNKcobZAQXQEOP9A9Uu7IqZW4TI3OU5X8Gg5v2ltoRtadF
ugrFBj+XMfJ/u59D36HXc6XOIZRA+Orz10P3iB684f7d8ygFPBU0W2OhtlAygajLa3Gg1I1eL4UX
DZlqKqi3xIgEPDy5xVrmLfRol7A+gp+WL8+FGRxZZbzms9bNlru236PS67b4D+ylMVO47Vs+HJip
Xkc+kYzZGjjfLMO/tjRK+bSxVva7guMtBtgEoDnxxHWAvA5UuPemyIxo0qUXB+Re/hjndcCuGo5X
9GjjlRQtugdsr8aHwVJQRCB2uaTelYyVBtLJ5BY4+HcL2dABb6TM+wV50JwU/qbXAbaWx/J8NSYj
OHwdgYdDiuFeOSAktV+JvI1KunMDfoCkUXkjnoxOcTvBPdOv8iDGMxqPmIJC6qucBzysuo6unVzm
a8urm/dV1ar7ipQfLyvHZALE8V52uPx2LL0X9E1eSuwCJrzin0ugYWZsaHWTY3hcGcaBjNeNJwf6
Lgd6ikDMRF9rVGU3KELaG8rSbOjnc8+CKW/DoX9BpP20tZAghkvk3ZO49g/D0vx0oh1/UXSo55h3
fyAb7khjlRzIIN5bO/v30i/uBAwscpaJ3HaFl+TMoF5EB3tWLX55r2x86BX9aErUW51H6LntZnoq
w5/LWKCD0iH270DhKW0wVA11QfCJwWCWhjiV0rGa3SZ8lBu+UTxfSTTtjWoXtAX9dFnq6ID0vf5l
7H15b6bubNTsv0AQuBxxJ/pbFTfkNgep66XNwSYB4dIJTqhk8vaxxu/v8KeADZRcbzDC7m246x62
t1KKrBMLhA64plsHtLpNYaxWpcE6dnvqLeWhZONvNgXRJZgw6QD4Du4Ii2NX+lg4ZDR7MPU2LSIM
UZNSn1HwoCGjZsmMNulc1xzQHhZV1ONxjsTvTpNu03aAi5oJmbApjnau8cSIZWCXZ+0GB/5r1cDl
eIXai5yVcqAF1iJT9NMtAc6pBea93qS/qMLo7LmQMIFyq4JcF0ffYZ1Yf3kuRSHvkeh7fJBO803g
uYtU7XDqVs3yeiqCHM/E0aPrlUzW21c+RKViZQ8Ik677iUQrSjwNVsSHRrHTAdlHAk0kdANkwWxp
geAT3cIVK/TIZq7s19kmyM1MaHN5FPyp7zyxT4qqvuvVa/YSFFcajQRDh2KwiPSFUd7uEYh286b4
91T43tkNtN+pYF12LlriV2gHTr1ZTdau9XwuVpo5E73aeSlfAJqNQH5UiJJQVN/i4Mfj05ayib8k
nvvO8UxtoxJhGvEgR6gCKTu2pkA74Qd5G4S/6MjpB4IHgpyudyhH53Dj9zC1LtG9c0/Yq+ridQMw
P94b3ftPaVmOD6zfVrUaD89PSnD69VH8Hf141nuYl64pNVTlBYSLCLMDdFGo8OF/siKvhSzvi4cR
TIEG6i3sgwvECevJTd2VVQlcaedFnFSzfItmJ787e4ZULt57CuoRdEAy0+azUF2TdyzXxUBAkSeQ
Pbr500DEdm4fS+16f08ZfScrKzKyxBhlru34aJHbMxqivBJkvHpAkHM/eJ17dEhoprpLBZuDC2SO
MvPAcFtd82yVHOErwTjueBGGmUKJL0De54FhFRLsrxiRk/dCwli6IRBHPb+0EJFcq+QTzdh4KUoN
GY/1QV0BdU1H3R6MdfKjUqJ8maGYqHO4YU9/kmp+1HWzPRBUtKn2Zfduq3h6pb1NoYfLIsXICXL8
5FIXDqgtQvkgT7f8Wj0WgkKgS1Zx9vtuv2hcwme3NI8J3syMSD9dGb0HoCt2VNfjpeqTF8hFpgzj
YFMWE30aiC9utIb6GLf2uZ25wlGKpSxlc+nmAJXsJGA++3hT00T4vujcL5kkP3wZQEzii+USFqbB
WzDdvnc6eKFsQngAJPpENc15SUR/j6HbA7zarh9hOd2iUr1ZALz3gMphX9B12sKzPjmOtPuD2bK+
dZGOTmvtfUxNWd7DvlwPmluaou7GuGeAbQmwi8t1i08ybGeXr/6lK9owE4Lshq4fblIIsA/9hOka
x+geoFu8H4UNvhA3pUNYnkFfzn8GqvqBIDH+uhh/J0rWoBvkwZfAdnhevBNqlvk1rAxAPh/3Mk6s
m1d19WuE0j+FxDUBy4D6rvbb+jQEwY+1iemHB/HzxpcMt/ZCw5SjRYuqpssHg9CpCShDSoIuARc4
YA7Z3GJ/SA4xIgK2mC//BQVRe/ESzOa1aHMjU4qvILbfJAGvzH1zwKi73NVdv6QBZFQnSFX3vR6L
bNXVuuti3GhDWPv37rGoaDmrxn1qi3xe3MT6bWV+scMTPG50WweHJezuHZrN7Lm0Dq0VryjfCrb2
l8ow6FiBLO66hHfpykFTDXXQZU9i5a9lQipe0fx12D2PvRZz8ucRLskwQ8ta08vL3I7gAJ13nAry
kwwaw7vNWG4oorKQ6wOMY2YSQe7FHKWa8+Y2j6q9TcgNvrBkPpR++4HDPPpx4qDSLjHAlkMpOATG
jnxl0YqaP0jWfczRXxsdfvHlfAWvJ18W3hdZkqjfT4qZuaNRg9oGuMU3iUhUBlSX6jQePaiL+ugN
YlB3mQLjLiFDRgmj6FjJRIYrBLNbOD/jY3TSHbHlWlTgRfm1KSdxXistXllhwa6svN+Hti5vIQQ/
25Aqsh2Bpmzixqz5QuDVwrokfy5qZPuqikQG3XWfjwXs95m3mE2QiGnbG+wTpAynK/wKvK1oJIoz
I6OsIwnuiTh+qYsYmgk7HvDUxC/w58SUkHXBoY1YmQ+P8i0q1O9aw/eghCQ3fV5QoabmBrDTZSBs
zl2NYrPXHNV9pPwonaH02AzAi7ZUsC7exLh90mHw1l3ZorX20fpmA/bILGphev247xozWpDQJXYm
iql2UI+g6PvYfoZL4+2TEltL9FgKbcsu9REV5nBm9iwTkYet8bGVPF8lj00SKePzdjJ+kXoP8GWc
oBaN3QoQMRTTbiSuvyxQ2m3V0oH+enxJef+jjFt9eHa9HtQNLg1HwDRFB3axt5DUlwiwvTBl/34l
Kt6dOi6zqt4uIGcedbpiSZnj0n23QVhkkEJBQknUspmZOayyI0fwu5g+nBhg1Bow0oXW7bSJqyFB
WHfwyxsAhQL/Sd6Ir28lGeX3QM9ZgbmOdJ65d3MzFFa2cNXZtInKW2KzfgleBYkugvRzZoEBoxBD
29AvwKYq6cE5MDRvfl+ok2qT91qFHB0VKg8c4HwnW1W+cjCDgwkB8ckM7iv2rWcVB+zo+KEEX/zm
wSsvFjAfXHX4c6L7eFiA87PYbuE5DHEMHq3dk9JtOaE7rVqCdAkNXB4p3iclplQ9uKm1RXqoQjRF
Cky2ykN6Qs3nZXhDXvZ8JXiAV77+PdCg3ftrEWbQA4dZ9aCc+rG++UI3h8rMsKutOfSXiNQ8z686
tiTYWF7L7YqBl5SSBawvMt+6A5sjD81Mz+6QtG3hbQZIBap8CUAbpQUMdMjRMdSEycTDFK1m8oIa
eTl2STGkQAGiXI/hLyUsjNkfX0XAXAdRIwgZjuqnSsn2mFCI93m7XjDzXZ9kDE3ec0kiI5A9KL7i
tB7y9rHYARaxiQGWuURm54VL+G6lg9qODXqH07nOTR96F8Ddb6EIsWuMuFKzld/oeuQSzYyWCTia
Rn0pQy6vKkDlL7z+UkBrcn1+CwX5O3QUIeSttCh20FkXlyZqyaVN4DDDh/4sqqK4MGbqowcNeADo
CuS1KZfsuYQObn61g6E4NophOLR1defEmaM5lvVsLqyW3eX5yor+ZhDLgnAdLS6xisTl+QoTWeqw
cPpzJrw/Oea/g4uer8/NBzg0UsUhod1jYivJST8lOI7Z5fmVDyxiE1mMFqnHdm89yhsURzg9dMna
bQ9uOvNqykxqHy+ZhCCle+z3ywM+U89K/rFwkxRZ47ucseLLtARiP/lkFDtIY3Fy+x90WEvM6jXJ
G51HDHygb9g2kUFqRzXqNHK2uaguYVByhA0/0QXMBbdx1j6WcIWbqqzqn3VDHuTVf3J1HjuOI027
viIC9GYr70tSmTYboi1d0iR98urPQ9b8XwNnk5DUM1UqicyMeF0k9tkKbetMMscanM06xlrDG/Qw
gK5F2/WbtI1ALufCXcOtswkriI2FJl2WUE36JVM/VQ1yt+wby1IFQ3fMuvo1DjpqvUI9cGGJDwMs
RfXypNK23gVe5g6zBO42K6faIiv3y0eAo7TaWrDb68kl/XlVFUa3VXGtgdxH7UonYWSfmkPz4lSV
d8miaDR2Cfaxrd9HwSd6uECI7Jhe05tnDvgKbGGUEcJ3ioRwTDeeUVXnZaHaYw+vRLiN++xv2UTy
/G9p+rFbhW7PyGlYsDLPhueyWL721vmWtzK8wXg4TFhVdv8QzZCsWmjkdTAE1c8iZDqgTIg8ZUzj
zuGefPMc/DPggE/fJpVUy1d27A7FpvPSfhtqbYMhpfVOVp15Jy/QLMxo1Ved33jz7TH9XOox33eG
9l2v4++2FtY/2hoa1CNPsUCEvTXNFO7fFPZ6JDEE/cTUb9tK2Q/p0fAwHlh74GHbRC5ijqlz9G8O
Zv2110TxRWi4FFJXGYwxTnhrlnROtKaiWNVevq26yjmqWZOwLMgGy4sGRdZYzpEdUoe1RjTRinou
aIx+xZ+bbxN99pJ1YfWmMCec7MR+JK23W6RiYqrM0/JoWQZZrW2N5iQMTsnIThMZTXqrTbhBhOUt
Sjs470nFN2aQD0+mdYe71IfFrbzW3JcDbEcg8YUJwyZ2payRUbfqP/C3CCNjjbQ8R++gF0dVieO/
w0UivzyIYTon70uhFInCvcusvDtRXZ27zhkPC0Vk538Kn7lpGiO895EaYkimNjpxSNVnO+6OYCHh
rfewJ/fo5we/1m9JkQYvWa2lR/TRDACsInPn5W6xXwim0inzg5dC5ZI7rL0YVBbJ3P/liQ0dGheQ
YkUdHqRWN7spFRskn/XvpPvZOiI8BXjANgV43DpHM3W2Su7gUmZfEoliTPUquS/UcFWFx6j4YUVh
8Zq7E/i68+r5Qq/5naC7Zuf/duTk37IcR+BEK/UwA5RNnR48umaYTqkTzaoyqqbRuvbEtJzrMaL+
QCqor1PK8s0ny+emr4bbNycwYxqBsDYBA6d4i5pansbaSk+tt2p8FRsrn6gGhEURlKUHZpvM6PWi
csoyFwa9rartUq8tixWA4VMtgYBP/saP0cCziYagtSp8TXI9SzbhEOdrN471bYkf5Nib7c8ep9ad
oUrQ1gFGYg3G09GYZcAZKo9504hHnYc/3QZnqjHARZVdwOlPP1nJGXSCyf6R9hKUq3Bfupb/25xx
iKyL3KtvfPl35fDBq5Neoq3DCZ7mX0EdqEjHM8ZmKjuh0DHmAQC9y4Uh4PP2KGeeHkDayrHCnIPQ
NbfF74U5tEPcBWA+fNhRk58LMtZWWVw2jHKFSW9N1R8Z7U3AYds0V0+CGgtPC/cJKM+WTnt406ty
LSfX5l7noxiN0XltVPlT6Yl2wEgV73HTlZ/VgEnwEtaawN7kevmtHkbmnmkV1DJZDxdL5A0mvHJ8
GePxhr4vexh292tMsu4EtpQ9gk4CTxWGsc26as2P95+j1RbvQYVYyUTYkykdQyEKt5fA9LRbrifi
PKJnY9r1NqMgrZDRFy1uT/2vYSDarPBPYqewzehYBP2foTO/WIkfnbsZyHeERJrkwoADSJ2YaQZ9
Nj9CuiPWQaQF68A8hrNmZ1ki6qBzmiDSiwLxaHSCim34ri9AHdtpyoazTVm/qTU/XUdOO5zLzuvP
vUf/ZvfpsEo0s7pOfiSvxrx4XbGL/aI4ygyfixGawxlh9UfQDy4xPOz123A+aZfFretiY2tUZVvk
4SHGjLq+673ebhO7It/XxKtmh+qUx0V3+NTsSbThpxCw8ZJmw65vJ/fmWl382nQFJm47k/u21qsH
fnO1NUTZHGTWc9MV4SxOSkSywWUMYexktDOZpq8loPN7LeL+jNNKEYIEtIKI4biU0MtVW4l2TVqT
O22LjOtiIpXbWkd4dEoghlNkZEfHCcMjBs/q3Mph/akGpY6fh6bAt8yef/by6ezO3UMdmsElkNwj
IDB71eYWDLBwUKIiVJxFGq6hw06UNbZ6VI0oerWA/UVD+kWiqpBacohaq/koPnp2hyIx1KMxsGrT
1CWf8rApbLJ9qirQW3Jq10mLl1WEvbojeTJ2kUQpZ9blwcJMTzUZg4t51rite6ik2DNwTuZw4XqN
MXAVpGjvykzDEip169KavbZWYUVHl2X1yaxolLZ+iFK4zQf780JLJ5jjJtTwPppsseZcJMkB84eQ
8bPzHCakOV73ihayenbTXSuVe1KzkCeNAG5J6/avFtv0i4UoikFCKxWMFZ4gX7sgWD51YV29FmY+
bUYR4lMsuvYZGt6RccjUELUdX93M1ve1qqgvkarcFFfhxkh/BZ0d3G3bdPc9JcJRxzyzayeOl9RA
x9J2qbMXnd8h+E4sfhBjWTUCGDpCSp6DnzMETxMHRKr2ytWL9rXqG1REFnMKGuKwkTYB95q1/lKU
TrpDZ9TNqkqSexbyPJcwFU6ovRJv4b+IMmabMzk9FwrSaxOx5myyPnWBQfc2qMH4GtrAFya7Ixbi
fh1qwRe4uvaep1q2zlDavg4ixFg9rkVfR79DzsR17er6fcrtYVuh8jFj3XyP6uhAaonxGGTfPeEj
9w5ycDx2w1s8+XvXrI1D17c+aBaurrrL841DGsK6Kuxpi7HUecugDWya4c+/hBZc3pz5bkMV+XDi
vr0GmmetLZmSfdeakku4I+vRbH8Dj6wWeqRJPP/eIL5gkNAFnzLaFJX/9wgrZroa4Xb2JI78trqy
4CQKjZdlwcRKlGPRYyrW49846Yy3pELpjo9u/qZzwkMa59U17ZbPofLfE5dKTa+NU91K84DAvPli
yJHTa2re25JNyJucm2ZVZw1LLTK3znuKFmRajozVkJ2/oaEy3xP0peu2a74rV88PkEPVu24Ez4G8
iZ9DoN1L/Iljrth55jdaWx0/xCgvOlEl+2zimo34Yp4AowcrAHdECWpuaTHk1h3S4tpn9Ys9Szg7
HU2ojMx1pcHJTPlAkPgsVEO6VEA7qBpxhfneFyQrZLrd3TynPWCw576epbyh0b0iE8XfOaJoxwOI
8wwWmXr6YBl2uW1Er75rcDxebCfoojn/qzpHr6OhXQ+QVGHT37oqb79YlVMcjSDuN9JKXSD1smSD
pDKv8I1vWpG5Wykcb6MNg/cw9WyeBCl3+uzpln5xFYM5PFs4tJOvzY7fbjdx29yL+ZeV/ZYGy9ux
XbSnsU3RppIqiE5llI/KrH73gNO17cavlqeJ9RBK2A3Tys94EChakKQdJUjssXPzbwbK3rWTk3mC
RMp/ICDPz6LVflSJ7Z7CnPYhGIriTcvzv2ZjDexTdnwqqHjWroaVJuld+0QSRvABRvAh7Cx8wbWh
bZ2MJW36L14Ib6yMonwNaUHWqYd0N9FdvEEqjt9GQyYPzQ83qsMvVwTGYRR88IwnrO19NWBfzjw9
2npmx+GaJLDfpW8ih1p6Aq5KBO2dAJWIjeFrXOB0QHDd3R3ZwAnJqTqorn3VrZYw+XmvdFy0Gb4W
H+0MNYBumFQosSO+WwStrBKCDnZO5HFAI5Z+qnh6AJVUr43W7f5RzwFV9KoQaQ2GhZp8uQ1L03H3
ukJih4huWOe+80UhXetXZhn7l0JloIRm8rtIFMb90EWylJETwp16TLqh2Xz+jIrx7aPjHeNZ6IYt
9ct88xwcFSYU++pv0erhi6y18AVaSqz7Tli75bUKghDhhnnFnu2+EPu8SlEXQCeI4M2De6KoLfN3
CKBpPbgCC6j88OVDdXcOpelHbHXFRk+q6sJ81KehtO8BabNorXJMjzLdkLkgTqLXs3OUai++X+Cw
Tgd10eelj5v8oBLrlV+m9JXK/I4hOvR+UTrle6A1dvR5Q3Mzz9t3nL3rcfScO/aX1TD7q5bFmU1W
0lH23q7rSwGqAkHNAtOpXUWcfQQc8+Woqn06fzIjedCz9ChaeQKNeDAvejCeAnRPJwucHVuqjr+f
mvNWxlb2lkdlvrOgBLZUgdVhmKZmbeuGc+918Q3iSD9hEHPuy5Iq+4qZvTu49cVo+75d+UAQQSuS
L52VR/yFXXJ2u8rcd4kZnwNPMe5mihloyDZAeTw7v7p83DdZUh8XUCctvLxdxZ13EKJ2cdON8hj7
7cWelaQtFLwMVXP05gJyjnc4AQQVB5sfIURgnhFamuflkTboZIYymx4xw96p9bqDO9fVZVk4NaP1
KJDLLG0rhMl/Xaw1go9Hfksn3vgAuj1Fy3Xsi+kKnEfWETqq0H5YQCz7BaeaephgYOBXFbTmscFJ
cekUgZ1kcb3EhiA2hLKLivo6S8FXg2/9EkE7npclS63/HuXzo0J64KIWIQkaCr81al8i7bPrHLXR
VXlwb7nR7q1hIWGb/Ncg42ZpYY96lBwPr0/Vvp7AmBGPbDQZORf+MX1Z2CbALpv6Sv9GhA9ETqmd
enecLtms8ViW5ale/moG1ZwrbEctMUN1f7Fs9dBH2nNg899urYZzP3rD2eji8eD11UFihOZaoIFS
DcERq+V5ZbwiMWhOla8zf2eM+hReV6zismiaFWKT5OKORT4THhwhmNKjZCyzXcFYixXTzb1zPy+o
nLxzatGC5mRj7CpLaifLnF6CNGMgE4rPlwjweOO6CBKnyDD3jKCmO5mZMd3KrJvlHlrLJ+8ub0wE
Gi9updQtTlbYju2PKW0DSGWzPThO/zEPEjq4puc8NBuUJ2CbchN8bm32Nff0cJ835Q9RG0RxeVH1
pQhgftvKty+FjUclGUiqjx1V7u0GcnjhIRaep7HrB/2ntXc7CeUQDyMfYjacGjQ3DAbCWw1zmdM6
S2jNmc7X52VB/5OwwAc/Jjg3cQ1G/f8tdR8iolMiwSih09TMVMPgoK4NCdubn5ivaEK0s1qEcQxH
/JoVMQHYiwqhZQLZ1q4isrCK8SSx5+xxrOinZSkRBZ6IntmjlIZVbIutiAZIGFu/LMtod/qlnaWg
5giYYzFbu/WLm03iAnkMqY80k6eisu1VOyAMJa/GNld25OD54nINeukf/RSc+H+w6PIIywjyiNZO
t//frduh2lzD0aKinjmMRXW0LKnK/kYV6UHeJLInk5img2lxg01DQK/udz8GgVIAUPkV/dVHpAEU
J0W+qrLafWqN1h+qfv5+Zcvs4FinSzIDi7EGFID/6sE4nQ507cZxOYqEhRc2TKppW9f2zzB2ktsi
LDA19ydDi679EGSnjpzaTR0U5maYLRJ+B6u11KU9XdjKquPq6AwE8ifGnJeVO/F+ZJL4KRoC65CF
noU8qhVry23tXcTgjKvuhzRK5D5t7NqcjkAiDzCl9qZ1brpDhBCtw055N9fxopXm48Tbo+zqfguw
4wpTxZNcERdjMHN3cj7AezN2wUWFf0sbqz/Sm/jdjJyRewSEnxN4OXCYvpDu0XtEm9iz3ie9M38u
D7JE34giLCiyUj40uNZhM/aRvTY18oINwro24zCMzkqMFyBnd4Sjs4PVUlXaUJKk7zELK3OjrSxU
hHfHqw+jS85xRVBAqxyMzT77tPBV9qkIwVobb1QTiv3k5/6zzb0tMCzpd55iwFxWRfvP1p18i3a1
AP1FOBUnor9MFEbdcEln2cCy4IUEzSYCyoJNMQq3P+bhwJfUUt5iap51OQHNr+CE0iruoQwNHTYq
esr514iRVHXhp9rVKLThzYrrnUrJIavb52KtsluMkhVQcIspfe07GmRkk1ve+UG0VHZcbpzlnilq
uGu3ThoCmaro7MzL8miQUXSOhBS7ZkIDHwx1tNZzLzlMMtDxb6XV1Ug93HhWrE5l+WsRMI5szik5
wSCD6nsGULBW6MpXgV0OuAncAA0IyxhZ0cauSBorx6LZlX5P3Bz5XbeBWIk3Ul/er0cZOOlzWUjf
RGvsZfTlNXPmmSyCGSue5Mma7EM9K7mXJSqxcGRecKtCOo11RpDcedD1/qb+twhDnPFAb7Q2/oW+
Iqdt5P28hE1D9oQ/amxBtfNil7l2CnrQiwwk9ZIBIx0x5xziNhPrFCUGWiNQqmUx4ypcdwbqZCHm
XDw9BQKM9fHeSSO4EpfxG/zaPTSODB/48LRHaduHh5QV6kz8MNehc6wrKUP5MUeDdlzw6OQSGkHI
ZKiAy9LPEL1jolmNiZ2t3KnxAWolxrfQNgneGcdZRg/+vYAXM2GRSV8dIl0WOwejCNxWXASnxiIE
TuDxnZU5CROEZicanz4Zj1sPA/An/IDRgC6Gv9ueBevLooNRjr8p1PTXepLVFhmkfVNVLw4lo5/9
wfcuvK5f6xZ8TCveZ0f1MezkBTIhvqQz57Us4fyUSDCi//ykR0Ls6GSQaMNhKCaxpa6btwHnlxU5
98oOaFEaId8qrbxJa6ienpcGqwH5AvJdiwjy2CXLA1ROI/TvVNINrdIF9dPsmGM5tg7EzPwYpOY8
fITn1yxIL8uzjHd21o3ob2HULjPVegv3YWu9yyznqcfwS8/CLgP/kM98/iKubLNpVcfdTiHL5ENU
48+xuil+RcVorSD2X6F7jKPXsVdEZbyzVQkCnQwcZ3q9HyGH3go9JNDN9l6WZ1I2s1emxjznetvl
u2xRpt3bqQftNtTeKnApjEnZeOs6jZITfmIkVHPtOkyNOrKFHmLk4/uwLgmoIvFtjiPqd36Fatga
YmWslCvYmtEPhfNrSplM3JorjKXmKJMaqhC9eZQ649nnnDkIL2C3UWzDE2HvO83uGTtNvueafwBW
HxxJC5R4W3w98CcgGatO2OGDLgBjq2pfRmOw1kZp+di7+uS3H2HgnO8DRlYeHOFm/MTKIvoN/wk9
Q0L0Hrk8XYwe34icV80pn4Szhd8s1Bd81Eztw5V5XxZg2QArUvTe+cmhXsB9LSBZwLcxito1oZyA
HvIvUTH5YVGXtdr33Gy1J4qSeNXUYf5KvurXwkNCNfYYA+wayzUeebKU/QlmsNIswnj60drovoxO
wGfxdULctI3LP1PaueeytaLnUPbRys76+kdTeg/i5T6cWNiHTE3js6CdpUmaj8lZCmRaZr0bGBVE
ciSBhvT9D3pp52BoyUvrFMUhTomRcipLfdXdfFNaf/FPuN96vI87V/TGIbXyk90Y0wNb8y87aosj
ncx01jo9u+uzCy/PXbUuES/fl9c8PzuPFB2HsgigPWLHEqexQfuvRfqmy1S5EVUdvooyrC9l4v0h
0RM+FJiwg/SGVRLMAXHoyM1aulcTvuXajuQb+a057jzZVBd67+oyTQrVJFlhOyuGLSgZe0CHXzfX
3H/NJN6LblYLJxZYFjNRqa6jYuuEib7+Z56Tpp0QysnRuuX6lcdJqmtoZ+oeFyZlCDleiMNVdpKe
yWglNWkHMzPg/v5HuvsxIRatwcyNwGjwvSfqsmy1hhtmF+x5F0TnHZNp2nq7vJ51a2w1+rXLrNmI
mmtrhuqiPq6I9c8TpeHfEOEZWbbA1k783fL9GTn+Q8eBTZtJySIj98Hv1B/0vNdPQYRoZhaBRMAK
9JV8LRcgIyMvc1NCKmQucm68UMaWydbsdfMukn1KtHmk2wQSBJ5Ayza3hkuTmOvDEw7b2GlDcId+
ZK5CXwbVyhhUvf6MMPAZnrVbqIFkJhTiZo4o0Ri7LBwmPJPmlOIRa9r9CLx4INkFpSuN0G5KCnHI
XQ5eOdvvdUvPN7aqx83ytOtruR+6ul7Faavw1iUKZ6iAwiVApUiBXVvYthiJHe/DlDBLsRT5Po/J
pcJR5F9of9xLtzY9E/x7XhavQ9nC8kxm+ohy/kNwYMA2K0H6Qoqnhbm3fTM02V9VQrqqR/jZhqgY
yThbMqL2RdV+5B3IS6Ch+aknHAb9oDsUrGxPxeBkJR9IGW+01LSPOGuOeQlGtiJ5NGqSHOjeKleu
54r3DMk85E+JahWUa4vQId30fqbOdtKpsxe3w9qyCLNRszYmnlUyIkzsU92Ib0EW6rulxwtDgciq
ZObD4O8HdA7jaBSvCcGNr2jGyfDMBbVaa5qvKrP6jZ/qybbp5B+t6+1nr6f6YUxARxWGl6fS4bhM
63timMkx7sNTabUJk1C735ij3GRvcLTICteT1Ft5SVXwxzC4JJxZRbIsufsQhO2cfN1EvYwtyNgM
ntYjBKBGE12nncy8eHEWBL3o8mifimI31kr/qNPgjrJFHEsuqIdnB39qdMw7fY7v8bnJjnN0XxZp
sE05Z+InzG7Q06OT01TS3MzlSEEogCBr4IiqBK4FYrLFWtMudW+YxJ6N4KaaEB95EyJUadUjZ8+7
R2N/JLr2o/Nhba3BR3A6L7aw+5PENUdwJkIJw8QIhaL2ngSAoa4pf7BxMQe3Cd+ZzqAd1SxJpHNl
8cxj2wt1HkL1jma53wdphb4x1Loz5XaxLlJcHYtXp5/FhHmY/iL19bWk+zj3hXdxKK/XplXdqrm2
RNjExl1pDHoa4l+5SiDJWlmfDVzTuN3srxDe6Br7cWMV+M2GxgjPseTM85qGSTYT8scydhGeY3k6
muRpXGs8Oq3sXG/jYwE1zT5gUhzFjJWT2ESAR1ecu6G0tmOr/oalColZS/JwzYFP+z0lKcEQtrF3
bY/cm1kHJrIUTZrd5JvcRepT67gaqnkpZEUHBQhNwkdjoY+bTQ/YiAXEFA1NGzv2yZElVK+h9wiO
A2eH7cc5AXU7J/osa5tXWbwylqbJSx1kf/4f5LzmSSBoOC2PDBrko1oikUb32TdWvYPs1DdtnfUb
OF8dtAXF/RS4D7D4P0aNhVVqoTqWbjitY1IEnxWqAKex7iYRIauQTJrdIvFZFrhRAkdTnYkmNdmS
BP9emqTqGRdla/7aI8tjgw3QvLbEt3rtxXJ+LjZqKtbs2uPNO5mafafTQceK0o/ruYluoZvS71id
ONDpHVK79R7hoJwjKHJNlbHrK2ntmsp9DzocYkTmShfllJ6fJerK2lk3jfPTNKJqP0S57FeEoL6T
YgyvPeswMZRV589H4a61pHXRZwJXzUsQpFjMkISuSf6o3K0lxn0VGbwP3illMgqeVQAxs0vQZ8zh
e2wnWu9/gBMcjBbKiVgU4wG4l21d1/kLyypX/UzeBfaQvUjfOfpVdCfDsbvl82Guxzjw7FrnDs2D
LSwc21/nN3uvBjn/hNKtqh6PAKQ5GVjj3hOl/R54q4oIVwJfL1pXfvU8b3gybWd4NqlzSiZyXSL3
LE0veemHycb7Ag+Z015d/i2xS+hoUvdItLzcPv9bBIqplYyQ42jBlF+Xpce0f4kTOb4QmvYWDUw5
aavUetg+l4SGD68ZkaXVMxbZA4af0EDdxxiBOIn42hPlIChICFeHC+VKpi5oz4zxNPOiNeK3hqj9
iP6oeNZuDw/tueM2woV1tijNYdxtdezQiC9vvgqzDjKZJZ3UtNNz4088BZiTIGrP5Rg7q3C2xJEp
618kYgZACxz5z7bPEOY3ecFVj1UtwFS1HWRTQ1V7zaNrrUvWOhnp4m5w+Cy99ZFapJX6mjNrOi+p
IHEMHaVEfIL24vSej3CnwPlTmi43S9JqxzK3XIK1GeK0PMVx3J4mo/PYOBrnUJrJ9LKkAhh2/8SA
ow1pc00t+8NVk3H6t7SNb5zydKYSveKqIf9H82AM72TZRVvizj9w1ysUPPpXpLgDgndfXBJiAW61
0fRwo9UfqCD/jIqqhsvzw10P+feNnEuiLDrvhN9SbLj8wGczlCREz8t343s4W5iXxe2Uf8TSvWZY
5lQgv0SigCx/pQsb9K3v5YeUxSVGebcTSQnLbnfJ1kXU/jrQo1KkpOorGOTKnMgdEi1KeKcJMn+l
pVVyG6p4DRK6j8lPPWek7QCkCgQz8yO4QwZV16HHdmpo+2w20wqt0k5GPvrID6MuXxspvMyiGjTK
AC4tU0VMZvwmT/wGpSB1QBfHTwuF4a6KMCwxKPvuWMFAwVliQOTyZniPmtQmgP3FjOPEN39elkdG
+dY0EWaCILiyf9I0KKe9l7yPA8Ui2ToFeRWd2SNaA2NdnhWZaV7hkHA1xdrJXXzK84IbHxUThf1a
ZuHvAUfY22wLeyPxyI1QDmlxbJ0srS3eemKyld85HyKp75J83FVelDflJhHWL2faJLpRvZj7BXQm
m7i+lcVdzh0KSNQRBiQ7uJYE1SoGrI8lnOYitfSWsJ4MeMKGlqnhgpiA0HcPzN3km6YVsX4uAs+M
6PcDfdDNn93HyzJm8jXrSbUxS33YetLu0FYOaOT4EhTOu8kieCCwvgQNSlo/mbTrf0SZG9cxO5VN
XHwBLN3EAxE5Vj5i/SRTXrPLp27n1U0mHvYy7J6BroNlRSGh8Q3XYR2h8XeaQp7aOUQmNG0gkcJR
hzwtfrhpmP+w66Maqmw/mKmzouFLOJA80j9dGy8zkD3iK77pQ22rm1Cac+g661ZmjbfqADN2eCzY
st1cisNoljktLsMrVzCVP3uFW5raAUnZjOykjHF4ILjB9eyg+IoQgyE3QMKuNK89CoNad+bOpEF2
o3Lbuy+rX58tLUwMieKGeV8E0b2dFMQTdfm1rUeT8NOMA14jKdnNouLFnxeCe61rk/+eWvSnRZmj
1auwvhO5lD9qzyjPRBHMDX8eOyQVFPh36EPVDSZwvI11w9ybFF8x4gXOIXK44o30cLL7zQj6oLIv
jAQw1SZLYua72bW9qfLJQvWRnKe540vZZbTMH49DJv9Dv53IsM8q+G3MfYA1L/5sfB4DOWeAVNG2
1YaKuDF2gsv/qRuGb5WGDPmfyGHRN3wCpY2L7rotVTNiBArlVSP1BRfq9EbqF/cAedRnbT5/lgWy
isFWuAGZppW0wMRA8xeSIvNLok3vedd3e6six6J0IGxezNbpZ4FS89pNZnJmmy44bwzt7IzVG8FG
/8k5F2vD1GNAJHUSKZfNPJi3KQGdTPsfpBSMq7LgCxbEKNzyWZXZThSzfeoi180nSqs2Nn52bfH9
7+ROl3wOVFqWNMdJ5gXnKOSU/LfUc7q+S2+UIV1bpCHxQCPlx3gzcmS0l9ouiHtgKusrwACqG67o
3CXRaHTRyGAXMcb6lPTFs5tZuGXhOhWXpk5vlCnu3ZkJUi12s/to7ywRj+yYdkAatOxvhapDA7Da
45QTzHybyeHR1j4s6kQyxYyXjmr91iNk9xeVs5cWgNZR+fvTP4DB3DhGdO/2HAlWa3Z2djUi38kq
EB9uRPURz6bUUtPsi5u6yFk9dwc6TbWLtnqjQz9j+C6HL0OR6p99Lt9Pt+eiuydmxxQxVY4Y3cd3
SQTLzh56cU7nTBJ0KgnepaKGOQ2Tkth/fxuNrn8gKO4/38wAonAkiIpYUNyD9hzEE9XJgAGVsh+T
GDCxqKNXuumj8m10ddaI0bzv1TWX2u8oS4uT4ZJqUVF5uVGBBiFmqgDBgL3d4zUmSiqI81upkQmu
UKNTGxlDdM/2rWeQBifAnpGgIZwcsav2QUNWI+lvHQzqq+OMLWmH0dVO5BajXHrN5rRN3sDwMmHQ
3rUa/o/lNYaFvHzK+QCC0Pr/L79i0aKjoJGraPZZcvXXq6Vny0C0b7QGpCtPVwG+e9IsQSGalf03
o3E6snhgSyXe9/OACmDsjZfMIHsoxh55C+us2uuMr7l2k/tS2kH2xqkPpjklUBopZf4UVPmts+pw
TSUS7bSU1IZV0uXtlhqgXdfSlK99Pv229Y6pRSPdoTWTk/6Y3HAu6g+m0XbbIjfEdvJwvZtEsq+y
YNQuRoVBdJE1WlVKYesPW7+y+M6SPjsbkdiZCZpMppzDL6Dfpi7JSf4Zgi8DKZzbjrZ09a/9I7YI
606KQa0PMM5VHPBrgZaMroPQoWB2hJGQspOldDeT3vY3HOvWhj3KJ6Wd2ROrpReSPaa13E+jbeYR
cGjnYlfHuNsscEEG9+RyG81+vWURVVBfXD38RfaUtZdtkpKJPhtWZYI0NCLY0iGkKMD4/1gWkTrH
tO/G8ybPCBNjq+qvHunrKJwRQcM6nukl/XNJabZNTbyX6Yj0Tw4N+r/50bL4cwrVZA3TxpjF9Na8
BFwnhyzLPIRphWC0RcWZ6yBCP36+2FvjZzG0lEFJJJgsNMNVM6uujBiPGElMn48gfOKtxtfvelh9
0pnw/OfAmILGXvmpJ6YPv4DKXv4MvenWJLKGlyUiDgcWQ4hQHhyWk0v4ggDbIcQYmo0pX4pFFGw4
3JbFrnr9+P/4Oq/luJF16T4RIuDNbRu076aTKM4NQmYE7309/b+qOGf0n30i9k0FyZFGJLsBVH2Z
uRIHwUsaVN12NWIb+W2Or2rRF4bfU84bRyp1+EXiiyu1Klsund9RImUeYykaBzHVEb4HsmjjYR3Z
MT8i/zbF4rIMjoem3QHZR2XlG5noJhR4Nd3Gz8AydNzYuPORPgLMRICGQdwpa70dXQLJxZMLaDKS
+73We3AX0zdrgF5pjj1mbEd+iJPHkIKyuXXxt20LeS7Hgm1CLEN4rjv/NXV1UPN2jYfh3/+oPvIG
tww/t7HJYh75WwMWHYKcC6GNS9Dnj3zohgMTD8Zc82IXFyaa3saeKQ+xZIyNNjD/PNc5bK6WkbTd
4JYYmuXGG1KcJrgl99wi6VJ2CTicuAXzaiWwHVqCsC7zsy/IDt7WxVL0qskCGNGh/QsvGPefsn8Z
aReD06U0AiSW/R07UheaRJv5+VmMMSXeN8V56FbJz2w2KABQdugMzB0BgpbiZGmeckFoX4ekxEwl
lvx9nlJOyTJDXLEhdjLgAIPKFmdxcvl8qC9p8rTKsLhaCgI1Vxo82msL7+xQr+kzZRjFRGRMa0Zx
ocZLQKuKnz2tSQ8qzehJspT6SCUctdnNj4SWjghF7tmHb/252ESWiUxFeAH4US1L/2fBmwBMVxhv
MmT4+XxTDzn1uNNEtyVa754NL4WmknX9ueZqVZ+lEqkgYnocIjaAuZysKCdPJQiluDiLnKadj8qd
rTuuvLo09/cCcOM4aaYTGiYz6ZX9+RMogIkp+bA+4uCBUazdmtBr9raR0epFEUm/ceBlnSF6bP7D
ENGuFm8RhK3dH520rYGGBon71wT08BQ463uiphIdc8eQtLF9MIFl71sXdvjsWdaTlWb2EyTgBAmF
MtzVAy2OAngasCYwczdE2PCS2zLtVC9W/blMMvKEF6C58IblDspedgffeL2qpeuEOC5Dd+e+lTHT
GngE1t6lrFM0E6YzO/Xp3I7aXufkvfFtcpDWKTd4SNRj2eH2bov6rOEEk+DPZmNnzXDBHcqVAmjp
bGYgtWKAS9jLWeHa/mA/r1kOTph5zhlqshgy9FQbiZxW9vFLn/YSkjbfYj+lOgRXdChWDI5t0OZh
hhT8Ntmdyz4pKc+Tw8AfE721WeXVWXBMaRikc7Vyrx53vmDb8mfGrz7SOwxlgsaZ6KMsXKQwK18u
PNyWyyxdS65TGSfC0cQv9ILnfv/IgB1gsyiJ+RNGfO4JiBxAqCwoaa1kR4EX6uAIkpYhfsbv66g+
iz3reYkbC9k2s2+j1JiTxuovEAp3KoZWUwdxUam0rKoe3G0HPNJ0OcUvcdoAZg6YBx7zNsG5B7ds
1+W+eZj6ifQxtVQUkrxQ8uO+FEX9k0d2u2ub7K+85he/q1s0MMvn5spGbnxpa0wZ6yvMgOlWpNby
Wk+ZvqWZDITWyOxUM7C3EeVvnwzDG1BaRA+9KipvJfNTJXQoyUPIoUmQEZQg9WKmUQ1uEt/M6n2t
RgQQWxi7iM4Xytg2c2nM9QFcoX0C/nSq5UxfyKO9PMScie7o22DkDlpGcOkl2bqQT93Ii1cSHGkb
Kg/PYCfr1e/2sceJS5htH8a9Odz7AR4U7EEtrMbVuOKDSY7r+zgsw97j0PsI5GIwqSO07dBc5kVP
PC+z96prl2PtQ9Vp0iRM6KN6zBH9cuWI+AY5OHkwoWFpQJE1ZqlD1uwftTR+d/CwebiBiPB4RN0D
hN2dKPsvjaMZ/L9HJ9qIYtnWUEALtyFED8F43zQ0WqT24FwM833O0YIN+TZQLgPlN1j68XeSpu1J
010Dx64ADDjAc4YJSa34jDHHM8KJ2C1KyPDWr171EiQpoM9EJ5vRD+c+MygXYC8IsM9PUbM051Nb
UQLLVGt4J11yw6gAcA/lnU7R6tS2quTUz2kYmHuiaP5yGSxrpNqKWbpw4YE0iFdRZbNB57PW6L1T
pQVEYYyIgxYHbOPhaCiaevalnjr7Ay+9t5k5Ld7xtQ7HgV61TVrQylbXlvtrTD+Ao78JQ+bQ8UE/
eQYktrzG7rPKuDRvN42QDabnpCU4na3mT7yf+qFp4xo+ndAfQWfXkBD7nmJGJk3Y/tLPmVPhxM0m
9Rw/jJfukCV2cRYiSHHEuNycbPKsYJ8lIk6ZuTzdqXDqiTdd/vDqF9JIT2cFUOi8rqde+PCCaHMc
aLk0CL0r7hy40vYy5k2Ye8Pjc+MGwCIL4aIwnfZklwmaHNZYiSZViz2uHLjjpULQatujg405RHp4
Br+xnEghAOOLi+aEnfCvBN38wSC33bNz04+GzVirywX7RAgnxnZBed8qnS+uW5w2rX8wBu13muJe
n6Kge3bWxNtNpb7sHKi6sWuM7xHbEUWyK+QETn1UyjFc64G4bNBEOa1ORwWpMJNA21CKDSRJ7o64
OMKWGoGLOrioIwzSp3PqzPy5mD0mkQlFk8Lyaa5JNAbEuc6Rk2lTtQEeYGybARllTQeMQctkz1ge
PVzxVFPGffxcwlZ48lw2/sxZPXaUiXNOhHDODHI9aU2DaSYiMs2wVqzSWd+4t118EChbzsv+65rY
2bPWU6mW8lnM+IDso+dtHZmfVmAktaTeRxqnKHv59A4H2D9CuaYkjTvmdHfLU13LQX5uf7Q+qQIl
3Mec8Onq6ItN7GaAb7tkP2oi3aeA6b42rvvhUJu3zzyDn6OiWEHRxFCu/KtUk6wOq1jvC8xsTI+P
C/t11560h1rshgKuoGuzkPSmt5stm7e4Dc0P7iLW+tmEioHmdlMf1XkL8292trpm8DQRnjgRfYL+
NurVzDC9JxMNj+8w0rXp98hc+lA2D10PnoasJuSJsPz53OyaioBsLETo2r651z0iWAGTtaev80z1
0aaem/OiwJON1X1IyeMuZsO4T8MU7Jp540An23pyAEkOu+e+inlV4ZnU4i/jfOT8RBnVmPxqqF4N
P5/3iVue/zs/25XtujWbQiIzVBx/0rMd0yb+4ZgGR4b/6DPPLPy+82oE+7XiQJxWcfEgpf9WRmId
iTVj7VNIciWWUrmC/wR/CYcW/8x22tkHZvurhIVzDvRi4GmXvJiYQe6LATNztl3ewy6O+YBb+K3v
zfs6+g5usKo5jyMBvAKkejAbW5VEXDviiKgjiEYeRGiMmPVFLRoQ9p1Xd8lWVWSIvjT+Kcu408Y2
3VSDC+oQxeE8yQDQ8dDs2bYgRq0aNWagC6xa/9ZLOVGADTp7sCcPi8D1X3Tek26fBlejKHtdSFou
qYb8zy3SnNvvJqdeJmque23J3555qYYtPK8dL3qxr/SpPKkLwjBe//ur4vwfpjneLs/idG8bju3x
+vxvpjnFdLZmAoneWw1m9cKb9jj+B7R2lqqdnTCOUEQBMvzzNQMyKJfOHJ3VHwn6ZHzIv1UUgOrK
PE63Q685b8XQwzOdliKc5KcDt5ljNmnG53+1vNm/xiXthLqMeNmrpt9g27+kFvrrTjmL4yjDaYNf
CTq6/KJquVFfxDL/7xeJpm1MBzSjFXVccJy1MWU3/bPS5f98Td1cqRQFlSf/nNVN9EhK6V794T9/
Tn1N/WH1tUSnfeu//75NLsj/uA6cwAkMy2A6GRi6b5r/0UJtm+nI/tCKDxrA3kPugDRSi9+yqU4c
Ld6rB3m2LBhmAGbRfgiGk6iOimfp0Xvaz/OL/EJixfAVfJOuj8jswF+lGO7SPt/hFhJPBpYhmMJA
LEcdk7ZXtDd3JVBclclPIa+ADpfCafaXfyYz7FP/FoJNwx9+2Cz7FTuXAWHPsXLpACy5jihPlV38
ZBa9vpg6TYTUnI1XXm86vbzpJYijAUilrb0kpEOgSaozc6wB/G/N+qz2CJUUNq20BN5Ck/IFqBKG
alhSJvL9smkaZVexvtWlzTGsH4F/jo6JKC0ZaTAugp2+MlCao2G5l/WZEQywmhWBC6OMT6fD+p7G
SfHoRorEdXCbe3YJNM3UdQtyC6EzB66tWH96XBE/Jyu10eXVypa2OqWuuVVbMeA23t6fU6pBUlOc
DbnEpOChozncIagPqY7+XI+HLoAH4ZbCPWcurJQ4d8cdsdQGptt+ErpH/Jb0naG59sPwjfw+sZlZ
kn56MHRI8WwX5pF/dHoI4oYnqrZ/CxKalBVCtU6CdH2YPFtV/iGFIAO1Sl8OZct8inHifGgIZCG0
pg04PLxmjcPFEZRwblsJEvOqVAvhWeUbSxKJR1FAyxv14AT++IAVL74MQ7LL5FDTkm7zNDcOPgiX
w9JGSyiqqbsZQbc3DWO9t15bHqrkR6W1lIjUTv8AP5JtIkYJjz650bKztbJ+/BuK4U+ratJNCr30
ZDnp+ABNhOSL37O3DUi0ltE+RW5EXsl6Xxs9O/hybghEixFkY1AaPeXm97quB6guKOVNC9m2yamp
GDukR8uu9XPdDM5LXNPShE4cQVXUbgmvF57wtn6AJns4UKFPrtVr1xFH1zULqDeFSnMnx4KRPSvp
l4Z3Bd57xhS+Dj1TWAz26CARR5RZr8RhNjrgZDkz+D5Okbec8TTEw/w6JtKREHlf0f/D1qviK4MY
AeCdCyDgAKEqGrTAXnfskYydLpnkXR+Nh7Gpf4mSGaL/P5ie/PfnoxukITjpZKU4olo6jGwpkhRy
iO9SOoIGvtAT3Z87yatSi7JNkEL/CITthu5SZNfWCriiTXcTyQic9TB4bZ5mbusUG33t2ug3cumT
27kCvaFhGuHya0iW9M0NSNtqlU+r5hBbB58ffcN9v4SQXXzk0t9SYgg6CCNofzLamSlmxUQzuBR4
pGQs95gSazpIoEFjb87odGrsu8vBPaRgTMOrh1TcW+1VPTnV4rnTcqrRM0BhRTT8/c/SghdJ6no9
qslX4eXTwcAUbErfARUlRMYyBs6a+yFJdiPH9qEw2wfAhWUXp916MBiYbiMs91sc+Uk4ySFvNMJZ
9hIZcHV6imbMMoVDb5N0OSfzrzmvzRd7eqsnDMeAxcybkRivNqU9GzxLLe8elEVQkMUumGk/wSxx
92gqfZkM6DVY8W48xVhq8mlzaQ0UNWQ2BRja76Gj3+fP0ibGl1q31tCdDIJx/y7Yvi3wf35FnClq
rL3w/Y9MJ9h9DGzKo30T4Af5Kipa8m62jjoqq0DkxIS++AXOZfitX7OE/mITN9lZLcLhYTBnnAOW
hpxxKj02qe8lnDB1RN2esHHHbYUzLGwz+ekkKL+yiVvuSOVXNTGjhQRqvWKoS/3H2lpHshLtte7r
YNNzxj6ObuS/CID3a1YG8C6yC3cl5s3S84HobF0k16+CZnvq4X9wCLGm8yg/an2MQ+TXjzpmCW7B
MLHJq9+TLHkv6dU80GBuX2yZPx1RITmPmR/zGHy1S1BLTcJ4Fidiec0YOx7AdOhvY9o8W9m6d1bt
B+Tgdh+tb3EQj4eYCisE9PTiOKt1Mrl/d9KhpUmEu5tsZt7nl8CgZiBLGptphIh2Bmk1cEELPZj9
UtQbmiJS5qEiDTtZMGN4Bv0PeElc4nkFuOWmW68e9wgYof3tDySMgl88KUZ1EMmhiea3LrVJqfQ8
1idd605+ZxpXOkIwEubkearZ+FYY0c8VJQtrPH1DWmVl2NOZBGmFf/Pzct1GwwxtobOHS13D49O5
ge8rrfc3A9xMIWaA89x4KQLrQJVW3mPosuHJHUeUcNrb0gTWNgziMEWteYKIjDcex9UOlOGMLFf4
xAZT53m0yZC69N/ZLWj6wSDmG1cfmMLWfEutyFelFHf2nIVKOHbG9r1J8MGIvOquA7+sHcPGfyQY
ukS5CSMcNvXDnkfjI66Nv9oKGj4D+etQMmALcnEg7buD2J/Qg87TbWkGONgxF6weB0+RYA4IQQqq
W0eaZDBKYjgzNxHqprbqfqOWKR++RlbQRLu6flN5Os1zvbCujZ84sbyTS/kckd/10ValdU0Lm/2p
kcOGm4kW+CkJ/TVaIP7NdF+0wNe2BGeXnce4fYsg5p7ZU6U7R3OLw9ybK0gOp7jYENwDCh8fc2qD
a0c5C2NJO5oNORLWCRoMPZixzLSyT3phIyuk4qw4OdKoKND0t7N8RCu+MvOuBRnUf08rrNsqP1V4
JpXs3MvZYw3+QXA72U5x20FTrotThHjjxH35tK6Ez3QTSNksih/tQB5PsacCJsXtggPPWhPnyZ+9
X/2ABNWa61+Bbt1pbz2CrZnO9HFwIUz5E1zt6FhNMSjVQoSMaJpjzQR8m0HOfq6pIT7nQ/UoF7Gc
hGnGl0UuCedOUxfVVWWN9dZ/cQPXOBi0ZZ7Iu9HLi0KjRhL91P6ECE081yM+0OVgtRfZtjdSnsHe
P9rQls41Kusia4gFYT37f7ku3YWRnKu0ZoXabuw84qTBYNyYYXV3gWt+Vxf45ZWZuQREd2SeL8Ht
B1tWBjZjngE3xKM8VuwrrWymsZiKbdIRHAn9AuJVntUbpWlYevqrYwoaxgOq+diSFuycjJY/x3me
RrZGDpDpEHdrstU0Ynm+qOOrT394CY7/XbM8PNRpnX/pk+oXjEpKgSj56CovIizTV3vyZ8z8pTmm
cUlMYpd6L5mPbvwxPmvOOp9MJH4CBCTe2bZ7O3ex9Oc1MrQdY+RD2ieS0kWf1cYnmFB6Q/msFUCC
ynjBSVTnR8WpwoQAG9E0N4QRU6zls3639Q+CBwgBZu3gkLtnIBWkebfHy0LUgZZ6aMzuWZsscOyI
pdsmMtDwGIMfc+YYoQP3k5K9dGIshf7RO1QLwXiQUAS05KKJf9JBXm87dubskPDO5C4EcbvVichQ
+1FkvvM1NaKXpIxOvZRc00qIDqXVugV0rh+DuPqGp9YKqannVmmJV4ggcO+zxNkuyDdFy1y6l/Ce
yrXCNeCwojB9ek2dJpgeAfmgzCG78L6xwSWTl3fCRs7tEe2AuFfadwu+DWbH9ai7uXMt3e7JKR3z
qMt54oy3+uwRurNNY1ookP9mccWGQef8UI2G+oCTMIV5qck+kVx2COBojTl19NlGN6YColX3LJgu
XYeszPD70WS2tItzmFb9EDiLf8tqCwQsc4c9fm3VWtfDMZnNHBQa5Ua7gnqZcap+gz/LYcM+J96U
fuvb8Yxglu61XNbJ99qyrUoBa2RxdR5pVQrg3dzV3mhwZMZP6PTjPmoM41CO5YU7mHez6/ZvBAaO
LBgOtmVH8qOc7N9ZZdnXdso5ppvTKzllBlFMm/ft3FhffPxYK6fDq10G+j6zxp/pQkm3AXaNpxWc
TLNmakhOLOxrvb7FDg9MUwO3ksbBsZbsolqPMbovwEkDYEwY4NJtiVR1qdY521nFWF0tuPGYIfHA
qIUA3m5MDJuLAIGzyCkPkrhQ2DzEfKaxp4faFqBv6oflYjKKHMoI0dQOA3rFCyz4cLK6MWwxrew1
v2/3Y8M/FAhj3ZZwetCmy+naSP5tZuHU1qP4RH1SetONLyR2QXUxMeYfg0UuYHEZ2SSOnV7pZ4ai
4kxfVjF9t7ASHmcXFFlbL9krVq7pb7Q7SinoJToS36CvSMbynWD5MmFzfS1nfPzk1srK+ZbYb+QC
n0Bw7JS/gZo/IjtWhu8CFW6qmu8ODgjcyKm4aYxCd/bkgxqPJkEr9YjPO7beUlArN7qHVmA5+XQc
SndEBI6KPQNMTCYEFEp3enVWZlE1EDUgz+OPDqTL1u+ANcxpUrxmLckofa2m7RZVLbuNcsl7yvKy
rO9xw+vxhoeXdiyCCQzR0jo/MmHzfTGkv069OR7UPdybQG67GjhQW0YnBtnYkWRWGka+wMmp12Kf
C9u5TxKJ7y0utRp0XYWcH3Zd4/bX3uGOK98mSpeiaS274Ax4WN5HO5kJ7yf4oY4MEhHAIDBBv+xl
kEtM5uxg6c4PJG3m8wvRWzHl/TZe09zbrBQQ4iAxEQzyOOcpxfA+R+re+XjpoXaWiC6ZU531nrYq
p2zbV9tLf5p03x3LabKuzjh9yTXag/geB/5SEKBCuz/mOjCf07gKuwI3rw5y9jkieUCh8ZPjBFk4
W4i1ukOZBHfo+s0Ssb9LG/NFk9iqbKABrR/sGyEU4zIkmSd72w5jAsWjlNINe/ev/IKDsJfCLMJC
thODWLafkVhP5mITnHRL0Q67kb9wZc7RXSmbskn47Wqj5fZoHjWXjbDml/11wlAo06BqoXpkDdsk
xkokHYVqiS3qtWJry1tYmwYUJGHOT/FAwFjtPXhaxUh/uLxEW8JRZmkY/fP0pJvCD85Q3jFop3Vz
a30MHJOXBnvGSvTmpLkZnUrZECDPGWTh2Ra7dvd9cQdJPNQMKnQBIJx1eTRRHxXBEz9g86RVJUFn
ogSxls/bio0Bgi3hu5IN/YZcihWOJho9RXGMI/0Uj1tVPOtQ8o8c7mAPdHS6gR341cohq9ppaJK/
2wpxse2kPY+lfnGgDDyKMQDMH5hvwiOUJeVgJQwbNq1fWWPBYZCu8SklY65Z/pvuYyZtsdLsJjqZ
j16e6ScA2ThNySYLVwaqvfwj95q/knrJr7XVpe+2n57/xoA93Bu/5bDQgbv2bTZalpaGooygLjj9
u3qmVBp0YXZW/ouNMCj8/gLNMj/DU2hesDR55FspdKwuU5cPN9/7SrzEOSWd6Eoux+WJ+nF6GgpS
TjzgorNhTtV2Ngh5/UGemnU+4O9znxLb4XDoiPnTzJBneMo02Q2mNp3QJJHV1HHezqLNKMXsKLOX
E1THhzqgDXXzkYsEWGS3jAdKk24DG4tS+rB0efr0af9dwU4qmJwzwpJce7ICuTFNbFjjL4rF3OWY
ASe4z9Rz0fIy95wQGEtV+46m3tAYc/+prmlwdOnx3GFRKHY4mxiVBQT7Ux4IkayadAx3BOjMEeMA
fbLfCzlPhF4W8OP1yynwv1B9iR5TMN5XmwHwjLhJuuY2YvAhPeDXkJk7fWcGMa5cbPwE1/rKSfcN
VmBaAXn7p5YrrR9g7ibL7m6RxjhtaGZ+2cPy5INs3Cd8Y7xaf6Xz8qM1hpVDIfF40jTfh56GHd7C
Ga16/N3eNfX74hPwi/1c2ydDT7YOEnKjLd/ctDw1yeKd0t8MbaKLA68TOiacTChaP7OAEh3fZ7A1
zjo/ELASLBbi5gXTz9YaT4l0vVSGuyHa34C/sYowtn9DPeiuS11V2r4tteR50PMf3cxNdOaJtBGe
Ed8dgj0t8Kjcd9OLLTLubdYE+n99VBY6MFkfA2BPtXKtdaA3dCd57iuZwUMIDvMiP7mRRm8IyNi2
obN3KKd6N7j82lp6GbtKdAdO/tNOaNl5XB0KKNPlB9+KGXI23Qc2VeTJnPQ3vat9CpvLAw2iNbiu
gZCzPtBLkQ72Jjm58nq19aA/0GPBFksNY5kOnnNgX1iPerofL1nLlCLNV7jTOsCMrH/44NDYHY3F
dWHPc9U7xhJpVKYchfm7cwI5cLZRFTltT5eqtjnSHVWMw+Y4fGLzLLatA8GOaMW09z+9iMhUN9jK
X5w+Xm+WOX+LgoQpTSvMvS/bbetxfNXMoTiaYkxPbRxd1CGIVuZfQT1rJ6PT9R2aB5X2FHcXa659
JFjAQMrzm7JxRur870SCoSztmZf1A+ks2uAF1tTeP9DM9dTS1Xhoc/yisMm+9CazEdKcv1df69+d
enxnosowxHFEKORoMbLEo8Y0cjJz9gKWhPcStBLnoDbIKydo90iiwSHFO3BXS8UrKKB70BpRbpOs
tR5Lr5vgckBSFTqK8mysf8O4yc5a0Vp3zuVbkkH1DYyNsa8XLrUS88AmbuaJ0TdbCr3Vw1WSa2eN
TEyAKrztEuktd+EwOtKelJvxzdf05Qigu74WiW3t59XGnypRUB0ugIOvB19za5hvmqiOqcnOigKY
4Yh3soSvYOQvZWlzUIwTKmt0Ms4FCZqQSavLSfrF64GVadZKB8TSOa9HGv5e4oiwJL9+6phKJtwr
+GQyL9RfuoaMymd4hfioMi+LN8531TuM0n0i+29glpv0AwcFtAeTFzqfyjcifyj5xCSzrHK3XtLI
RDIOiNZoTlQbv0F5i/ddyDgtwbonXXvVPQpK/GdV2TwVbn3z6aORliLqR00PvpNuWLsoNznh1dn8
HPvlF59AfFgJXthFWju7YfyunGf4oA6RjjAjS3eAptMkpMErZuQxnE2ck9sgg4ogjf173wze9Cmx
DymUCkIimPax3ZJIigjP1eDOKRLHuHlWEOFBjUipxzroKycQBz/PCmYVC1q99QLbtrex5uEWdQFM
4EbmiTXjnlELjpjumIM8+TOOUR/pbkcFU4THvfOoTZwRsY5FJ2g6zF6KQHe+rbxzMo6Xu2n+x48G
UJua6xIhD0upfc58H+GBsh+dsoxzYDunkZTFdq7ZxgYDTC61tBl1pM2E+Vj5GsygoG8m9tBM9Yw9
eqfl5IC6OSyWs5pkOMJYjgTVhw356AWcz8Qh161IGaDSKK4oZmgqIPrssFZIUNxYb0ta9g+mks7B
to0nkoDwgX3/3lhLcPf8VOMV/dB98MYOIyTs+LZ9czTzh5YTVKnKMgI3pdmv1IttKwDPO2wXZA1a
CaiUB9tcHnGnJXqzJn11tnbhN+Gqz/E9oGYgrCoI02P8itmYjZWjPecO1poyFl8lSfBgxTk/iDQK
ZtkXIgfQKgItv/bs/8NgjaqrH83AGOzpOc/AVE4ll4YIKI/nVWzDoqz/amS+BaRmdFYfLdNFV/YE
KZFA/1q4txMbgj156tmRPChPLcBkivZCg830ylCe33KFTIcVaKbnlcbqJUrxmo9k+/oCFoA1mPN1
5to7N5m3dzDATnagH0bPjDp6LyMPZU7/1q1JeRn+XQQZT67hoiGFlZON+oyMWhUWCG3VAgZ21lda
pqwnylfdly4rNj3eRmHV3d3vo/auPhoMZzPWpKMD+IstJiw72WCGcMLItRvIHUvu7buAAbgN1oqT
fNQfqJqJuKgQUP6NNAri41S4lk8BGOCjSYHZYtrQWaCnj6faonvSN1yMRCuzuTSZ88OSzm8z8b+z
WvqZxo/cXr5WgErCWKYL1JK4zG3bosCfIr8WSPB9xtY0yTLm2vLGoe4ehnT/Bk559ytmyngqHPxP
dpyFdgRxn5Q6BwE2eFtljVYm6RU+EydaQrnkxR0cH5OP+8d+1aAK8hvWR0aIY5nvco7j1NtEWXpU
Oc1WDu6xpNHza+X1DmbvP4HcYSj8A1vUOxtOm389actbUgzfu2LuCR21DojdKrivAX640ZnPg245
vKGJEuFWSba8EeatwkzGdm2E7gwnRH068g7sejGdq8angFUdfaYtKXvnnBtXe8rLc9pElo0/Bq11
SHF2mHLb92cxlhwm0VqAj0GjWuTvfFLpSIO04eyY3kGzvXXkRWfybgfsIp3iOAdD8mITCUHEEz7H
u+G7TcfCYelp/AQ46O2QVyDwyWA8I6ry3o0fvNR7g+rnR1YN7Qvi+e+qz+1Dx3PkjGCwr+OBGNLC
T1vQYLPLgqIC7zL4lKVwyNmR1FjPQQ8qb2xniP6phoigSno6IyVZXpDbypNltzDR3PP0ms5G0hcH
FSNJSLSz2c5PCzsipgwoxnWqU/EwBedFaWZFpnEJGj0VTn56reXijs3eheR4cqRxN5boptGg5pbt
PXkdZs16ZuPrsiASJTJCGcX48mrqDxu8LT20/xtT6q2ejfPlMyFWWgYT8Jznqqzx4JDPv92Pp0XH
MTxWfkCk0O5ohFvEkzen1iU19Ufvp/4OfCk1cjoQ5U56tARMjB1mWX+rWEkKEULPNkpKgScpMUvH
p3DHay4AKLXTYs5TeZQyjjqRjvL2wOGW53bC/4Z533xWS1a689kV80sL5un/E8HYOAZbImG4eOT+
QpOOv8xiMmfUybe57Aa6LUxHukAEUV7Nvk9BuYQRdu994wAyg3WImsI7L4wbwki9xGVjtUBElkth
etPOJhbCZd8cPLknFBWEeddiVrdprPkrodsohKB5do0ifvLlAqcO+EYs9GMlGOEV5F93tOj4jyx3
+y3aNunMxfIeIzRfy2NcAD492acDzgcVd/ZBzKJ6qvhz7M2H3F1fXLOyr1kpnJDvKNl4C+HNUjNf
Yk5klyCfWbzFQxN+V1UfKonqAKSm6bMN9g5G1iNnh03ixdmV8inrUCTW6wpfftqs8gWe5RItmGtg
MZR7mhmYGKOYqVSOIacs3WzOyEXg3jEJnHORaaeoAHMsmbgTwsOjb6MARd2rwsriWkT9qF4w+yXH
qpyrbZS475PZPUOz7+gouJroZReVLKfBHX7GSKulX0ffUs03QtFihPRiUulEFSMfwCeoPEdqqWox
bL7XqvaRVwT+UVPGJRVAJbWwkHw+UjqTDpGmJfXHHdQf9mvcUh48pWTdZhEZh8iYnxRv7U+NtO2v
vwqprjAwGwG+gdV2Yi4DtWCY4f61zCRzR54Ue6QFkjMFVei5h+ccOzhNyJplEVywgsuMmnmxaJlC
w96r1uU/ZsfYzxixRSLdRsp4zx7L3UU1c9yEC4QHuCvAHNjFNyBCKDIOliHOQNJnOUDPjrBV5VH3
V8SzIWxk/gyQ0MxQpj4uvUXlG3cNpmM+iUeKQrSxcPemiY3Sa5vhFhO7oZ2Dhlx3sqmm8LnVQKZh
Cuj5VDMyVf5CY6QXlg3Uja09YsQf4BVVNCsWyc8CGwvojdS9z3VqftrZkhZPW94TWm5nKz4aMuig
aYfUSl8KT0yP2XYYSM3mF5Mj5XVyeWPUkRk/eNt+GaL2WxfbxovrmBXEHN0FPUxWfsAbsfXj1Do4
ovq1rrxbJ5p2cWK3eInXVma5uvhgaNwbVHC6GHVa+HSuUrURSZN4ucaJT3B6Nu2dCEai3UjTe9GQ
RhLgyrDoeg0B8WmBhKRXjIfsuhPHyEvDxsbcrxZX3qOcrvpqjDgcyj6RP2TJHxNpv0eFC649AJtT
lCYn9Rkv0nNmgxuzIojbqSlJckxKBkHkYSi46AttbJ4MbYwePpVPuBSxVDMub2hi3LKBWhjrEkkx
M+YCcngLDrU80qT5rEgzg7nSqa3Xew90xb0dMcrGTQZcHMp4NwG4h6aYAGNBuRByP2Hjmrh4rXWJ
mf8fFQLHkhPdxVgu/93lZjv/x+Nmma5tWZAidHiahvu/XYVYwPh2u7Y4NIQBZ7SAo0cF0f8j7byW
G1eyNf0qHft60ANvJk6fCxJ0EuVKql3mBqFy8CC8e/r5klXTJYIYcrpmxw5GkZSUQCLNyrV+s2zw
WmiGvHpMdPlb5pcvxNktPs8+9zEilOQGdoJjdVHcgn4abqoDxu9NS0a5aBE8S+SYiQ2bIoj1ZdeT
b+cE4605YdKlOscyL4CuwlA3lX6ndcRdFlN0YYJhhoyOFDmAJFey0WAmdwM/3W+TmzjaHgRdJHZk
6q6BibM3/ro3vcUZQPBskLGoVg41H6QaWZavdJMz6SYTxQMy2IaDgJmtOFPwZVTLSFUbHM1kHIgW
aIG6rYDpHV9So/31r+NbwswBX74bllW8CEW14vhiHtSaJal9imqRr66C/MFodX1LYofVXQ7hOlET
YIPIRbUvS9Dj1nOGI6AT6vb4M0SAaooUlfMKmR8/AziWSl2JshSbNYXM5m6QAak5OHKsjifEShBA
9pEiRZ9qYqZWuqmq6JZalfGCzjPsW9LcDF+HBB4BSn1MfUuWt7zcc6o8RVGasqbIhug81WQ1n6KJ
dc6XqhGl7UYHjwrEcLg3xUvOYfF+NFkyoBXI6+MXB8v65FSEi6ZkVTfHl1qJ65//Or7V//1FYo/k
N8hRuwpU75++4qBKoVTgznL8SP+33/jvt8d/ATYz3P6QVsvj2+PLKP5IFW1lSuM3Bn4p5jL0+/D2
+JLo1E8QeWVLFZz4Xgg0/375/ZnyUKnQR49fKVECMUABeqLJ1TtmhfSAkoXlKkL15fg2RIPSAgyd
3KQaEo3Hz44vTp3au17JP6O+szAj8uVJJTHqqdIp+6YCDUPeCuYDbgXFSnJCn7LC3qsQRTBKyEMa
zMejxfDxo6PP8PGlLFECt2Llw+TzALXun3bEqoLJIUqe4Dn+/dnxV4+/MUYlcSQZ5NVRkjgAOX6j
OwkgvAZsfS8g2MfPjt/+fgsdC9r28f3Pf06+P749vqQjSsfHf/38O0V32CVysuQcGN3ZeICK7EY5
ujJ8gCUFRgpl4mVQSUC5x3/6qkAHJdTOW/E7v39GFfrkv9/Cyty1BmlVvxRuNUIfoaHEtUfYi5qu
JyMQKt5aLHcVoW8C+tCDSpscxn5PLqbfK8Dgl+jZ4bIiPvv9xe+3kfgiMNQWzUg1uYkkO7hXk/Je
PWRsumXwkAEKYm9PCG6VmnOpobeiSiAXP71JfRHuSeG4xT4z3I1Cm/unZ6n41/Eth4cM4UIb1z3z
G4t88TiQMAPHyOkxc1ANADxcgTYdIuRPxMtQJxxFvDpYI1R5i6S8vvURwLg9FrkMh6BdKBTqgett
zfsCNOHK8yPNTfA/fEyFTwMukSjMCBj38TNyYe3D5fXCnG5IpuLgyW5YhmIRwhuWerohKeg3KUbK
4U1JyscU4aYf0sOIsOAzAa7/EyMAtdnjxM+kF4iB4wvanAhHptDN8T5SPRdTuV/f5G0BIQqPxGhN
LZycVmxmWw60IBMGWXnsqlx5RJJ/fJDV5+MbFX7+XXcIVopIbh9fKlHB8kWq+v/6toM5vAg1JngR
v/S2mXwPNECBMPMFAI8qa1A75j0GXb9e8gCkb40W4PEjNM9/fa4BayPrS00nzc0HUyj2HallpIdU
yB8k3XzOFMZtgipLejDAfIziXOwUCf8kdumv7HzazPPQdQBKtqVrNiHC5HkMeh1RnTGMTUiweZ/a
tvrkdxAHY3RUEjA3T8ePAsSBbjOj/PD7o+jgKduwBzkZi1+qZAvhCSJ/dnfKlK1AKByrlh4jbteP
1Y2apXGPVzVfFKneN26E7vWi0gkX33zFDl2tsWLoN0baRasCuSZq94hTLgLhBeeUzuryiNQFseIt
HYYRaSLdoiqaY2qOrUx6wInZuGS71DcZYp1l8k1u0ZE6vhR6EgvLxOHX++OHVhxgFgE2a2FzulhT
AwgAxcnJe0CO1gZcOvpxx7fhQdohh44tGPG07FFsF86EBz+klJkeX+3jB2bfQdb21+JECKi6xLnw
+MWbnzl++OZ7L3U8xO8ye1VrWbgpQKxt9LTuPiVpDPEl0N4numrcWo9Xukp0xaSr0CtTdAX8nqzq
R2bR19d3UISqf/2l/A/PGGLFaU1jww4Z7Tj5Jc9ISeAQLSff/KBUDkho0zGNAYU1ykogEhnlSfRV
iPkRAGCLsyQCXgudV/g0r8SBBHUZJVon0SD+mjk2yr3v9j3mCMwN494WL9oQGQQV0b3ac96seoD8
tXEQICjxrfIUhPb45ifFX3Bw1DYI2R+yJHofBJG5C9IuwUCZj44vCrCFxeXesUUs/bZ3LFWRyTeo
liPjKou96unSltfglFvfAwdeZ9Hq98Z83GwH3i8DiYQ7z80f8StnPz/+TBAEKdWG9pMcGcDOLQi/
/vAZ8zjQLtHYvmBKi7JsGFX741sDYJirB3m6Ob7NldJGDAMU7/Gtkg/jvfhDkBTbl+NHtf96/GPw
Reb/WBJ1b/8YEnK//hi2YOM9VdWn49/p8QgW5Vqv3qnUcEM7rF5CxPI3ncNpoi/a6kWWG8CBhfIh
LswOsMRwfzDM8vn4o01lx4u4LHDlFj/qRxCJB9UHEiv+UAplC1CfwEuLb/UWkfGiUzc//1CmOltT
dbLH48/aOejcIOmV3fHt2A/4xsuN5x7fKlKLhAP8p59/SZMs9ZkK+PE7mZrz5vjU/+fX/n/53w+P
P59v9d//xfuvh3xAjZ1q8enb/74Lv5YAr3/U/yV+7d8/Nvmpl0PK/9MfOfkN/vCvht3X+vXkzSqj
BDs8Nd/L4d33qknq41/nEsVP/r9++Y/vx7/yMuTf//XX10OT1eKv+eEh++vXV4IhqIhN+3++/fu/
vrx/Tfm9u9fkW9h+r85+5ftrVf/rL0v7p8VxSuNAZTiaxZ/qvh8/V/9pOiqKi1SXVEtjt/nrHwTs
dcCv/FORTcNxoPySgFGhr/71j+oAqvNff0nyPzElg6HlQOfVgRlwjP3r/1zaydP5/bT+gQbs4yHM
arEoySeT1KLK7Og0z6VwJKYEOpmkFcr6CTprsov59KY+PGUVLnSHZzLJy9ZrVvJhIcc5ut7N+k0f
/bqQk4ZPV4efDWuyotgyd2laxwt7s3ZmsYX/SVvDpdM/On2wkuV0j78z0kCQ78JoycnNzU1jWcM7
Dyq8JdAYJ4aiTEJ6rSYqcK5s/bNdocm6CQeUzLssej1/e0WyrI4ltQdWJBTROb5mWCmNgXaTgdG1
O8klHbys+uAmvbKPqHMPAT9KMDWWqVmKOnkITphXFC7pC/WgbGIVqBAArVpaqQN2L5393pN+2Ipx
h0TOnQ+lMVMhDJjJtiGZnqv+R8Qv7wbM1OWcFJir2I57+VmdZgN+Piodw10OtTYgxuNC/6ZjJM1p
s8BvwPKRGe+fNWjgaahSXheEjWzfSAgeYWVyudHZx2HAxkUDlUEuG+Kq3rSax1ZnYU0ju6jPLdGb
XaGKjyUrKZqPVN8XyJOvK2PjeNdyRNcaNsXTetOw6XDGbOVWJomA2IyKlB2AIrikH00jXCZhs+zy
/h6l85feCa4EX2eTwlZEJysmLEwVPIIgxb5pWo1Qf5IDCT1HPVqqpBbrQ01pol5ilHRlAl5rajLa
zbpQ7aimqbKGAQm2Fwiw65XSOlK6K4+SNe5NIMD44a6YMyTebNsUK87pXbW5PPZyCBYUn4NF3MaA
RhHZ1JL9lRFzmno5a8eePDi7bTQnNBDCH3V/kTshkWayFVK3IxqgQjgrS5ol2b1lQ+Ff150rlOWz
aSJuU9XAH4DqNjESP71NA6uf3iozpglcRZKKJk4b6JBsfLN3MxzPWESXqa1vr9z1aRD6667fNDvp
XQTGE0eJDiweNwnoRpLi7gE2vwG7CMAYDFsVHWCdsnIeWsvmSkL1eFO/g7xfraMNqBABI6NuTPrc
jDSpM5CWQiL4o484pqlq23ro7ztVWvmKtMpxIZSyVzv9HH33TaRxq3Fja3imMX11K9lKqHVjen2l
T2YfhY6+ucmJ2lCc6VUxHPOwZiRU1ZcW5EedBCtL0qksVwRd403R7xTZa8DRh0t0q+C16TeNFqOx
ctgcjPSxtY27aCOFym2qvf+Ta2MH19jATY0c6+kwQdrFR9ydHVc8Ke1TeviQdZjJ58NGbYxlmGcL
A1ShJerMWG+g5YBp7XI4oINBl4EFAGHsr8ZvJe6Zl69MnRtJOMc4XJRK+DHdkhsp6S2kPGUXEjPE
lBZRh2HTjn/7GBId7AYNY2dvgEhlUL87DMOdDwAPUibVYyeCp5ca20HN9iwH79XboYY3PCb79D/d
i5hkmiyOE5ojciaTJ2sX3oiJDEXsEk9Pq0LOyG7XNd45ZQ5ekF4CwnSn6dcG1Omh+Ocw1wnGUEax
jwHY6UMzjWgA3k3X+KUDR5ntIPWeoZevyE9iJZHtqU6u/CoAvV/tlGLEy4DLcOBBXhvbc0PbhGQo
oxLmkDISV/pmi4DfSkEYmJCL8dG2b6tNiPa66dXQKZWvYfgaewuJdi8PjfM9kW43yVQpsO0ISAk6
T1pNZS0uHSDhroJDNnRMLfdeHFbVlJ3R8ztXgo/PSWMNCOZKhuyYb5iuMJZsEQRosuUo1uSG2wTQ
dqQ4o6uPwUehn1gNL2MUrGwcSnPL2bUR8qbVDgDwSlwBRu5X5sX8FSiWbdqqKqLlycKOfrbt4bI+
unaGMhao90M6CEvQd7o57oCFqv1tSSFGtB4/DI708Urnzw0+S2U5kxWLQFmZ9ABsySRPbdofh3Rb
74a/1TJBMNcBepGvrLS/d+z+wcuAOmW4Kx/wmZOEvHJ57UmIuXX2JAyHw4eDJgfCKaeDAKRNq0TU
Pl3d8zdwkG8MllRrlPa2EryTDt4evPPeCdJ9X/rX+kCba9sGT0RNmqKUNZn3uSV3Bjx1Vs2DvSwQ
e/TQ9NcxCNOb2zhHqdsrd4bVrFTLw6z+VjXRcsTi6/KTmJt7yOfpBvsKWdvpULRRRpWzAw8i6oIV
aWpI5pg3+GRpTHjeXAmCDcgbupdbPVVC+bn2cBRUwSnp8H+PNc03M14G9weemEityIBsE5MimL8q
02QrziJwCK8Ehoox09WIrygcC2GHKsZkuAeREgB/0QhCfQyCq0Wpg/mD55tR0pTslzZY2/i0ZApU
jXzJ/rZXfedFig+PWn7tUuYiOtsQuVjSR5xSRRD75tYzLaiMA5qDbk+BynLQnU0fq1y9s1HwAxT5
IHf9fRO/wIbAUzDaXe53ZW7M2ZYogsrsh6o8aV1JRgnStTm6UMhceOcbzdR3dvp1PKRP6Fx89fV4
74EUXKQj9hDS6xC1X6TmytOfW3qZ+jYnfRLS5BjFVb7pg8iOgDEZeg8l2o0wkUIxce2A1oT/KmDA
rkWoKQ/9JpPTK3H7sRo+mfAnTU8mPIwPRM9RpHZrCRw67UTUCUAKYtL1iBDVnYquVpv5dyGwsbL/
ktfNS+0MSH9odzjRPKOpcW1AzMxAuoKqqiiYyKzHp52BPGHmy13864DURzeVE2/LEt9fHpOn2M9V
CuLJ8W+suMYsvNqNVrytdGntQRmnuL4RVINM4dpazvbd1WB8ZonUbYtkioW6qmqak+uLJDh7qcX1
VQXkRRvAZ524DCQ3doIfKNFhegHaYu01VzeJ2ZZtmtTwylTYK097xh80388gPrhIvr4z43AR195a
kSoAieaN5VQrZEmXP/qy+np5lsxFjTo7Ao9FR9nO0Ce3TDXSBAGEqoiEVm4MIQfg9rqDqOIbEfwu
cysZ0ZPB/m0UEVhoc+m3D9XQoaQcbUNZHOJ/oIx6D3fhy9hK77TN2AyLiGPB5euc28XRPWfzkDWS
a/zrtIMkp+PE23gDHURVoRxRr4sXcqFAQIc+NVrhorRoXBleOlTrdQu3q/7a+J0ZvoaMJL6tKqhk
cBWn1zBWOWrlOmFUrdMfcrrt4/CpzTwg4M3Whm3teRDUIW/9yb0zZ7htWVfPdm4lgZGfmwSNRRhs
1MBcy68VLFf8qUkk6bjoDBvSlEuwbOiv43iZXY3iZtZSUmoifERfn61lcudaVXWeEeRMUoqDBaY9
XRo/OYW0x5V2izw5mp7sJTqiTtqW9PZ+6MN3kt9cWdLV2ctwiJw1S7McW58s6ephVPAkwTCjxwhZ
LyIgOcYqUspm0QYGpgjj8N7CarXFxymO/NcK2W8qxgsUcG+h4X1GMGSjQG5GU9PNg5tEdr5JWS0v
VFUC7TU4i6G4EnLM7cYi3Qu8Ee0/xs1kDTZIzmaxJjNcNP+5cDpoq8YKO6UGeBJlcHjb+B5E2D4g
3QTmXEk2gT8uYx0ZEe0+wenrylASPTTZEwxFMTUZ7UHEEo3J9URGHHYUvTgJQHzooBvbZvoAU1pd
tEoBOEkqXv0Gi65Mu0sdvLbtPvscDCjiJ5xeE/2uzihohdWfjHBGl6g3KTqx0uTBdlHBkdH3Cc1C
D2C2jrQdINvtaNvrQSJiAQ23qLlIsFNPWYKCEWx/X05/XOmdmdiJdIPBGuywCxjTHFCMG8pQDAxz
UOlbnK33tpY/onL4YmLbCvN5hPUwIlXQOvlrFNvPUTXu0RvAhsH/2BvX1jwRqU2flUpin7MD1pn6
dDdKQN4BLWX3sXCNQU9hlY72twCOm+qnC7HcFAf56+UemGtS44wsktlki6dN4kpkdbGKEgZoymVl
4SBG1jbtJCbZRh9APrPAXW5RmQkSgQeb9LutEicfv38TIJUgJbXGx3RBUqyPUM5XSm9s/TrYVDnn
dL988ArpCU0ilEXo/cr2r01RMeSn3ayxBxoGImgO5YzTVb2w7RHYMRdQQZhbxLH/gaLdUhGn5Vja
W0a81c0QL+AApJxEThDFLZwBkOR96j9d7ou5/YWykI01KAnXs8mJxAwi9yiUw/1c5sjRQYEEbps8
jfa9A6paRleHdMnlNmf7n4SnougczMRTP719NVQHKbHYWEPiL2esHpRa30lLavewA20jXBjEQSBB
F4nX/6w2nhQbL1eRqHuYsnU8jkHuOzuaO1QJsUke3AjlBv9HZ9jPB5yzASPiCWZsKTBv8YhkR9GJ
xIJVWxcPQY17qgQzCZpLLj3+QWeYBngezm0aZ8TJPuc72Ap0jkIqvY1gswXvRrV60FV/0yflgwk3
NMudZT4gVajGQJDH+8vtnw8AjolUkkTR0LSAGp4+iyjqZOxh6Y9D0VA2d/FbBhPuPXtd8Ok1lrES
zbeXW5yJq2gSqAzrroNw8fSOExN9/iFSB7yzqleVOiaydDsnM2/LQeOgdmPk/lq1JbDn2i1Z4X2o
Xo19xV2dTkBOBMw+NklVo2I6WfxtUkCNlyQDiQltK1Zerf/QpXD52KZAqG1s+r3X4zX0VtBpf0dd
4l7phPO4QpxJgG/alFDZhCa74uhrJUQ58hBk4zYi2LW6evczrxtvxQlNz9PtCLXoW6FGixTuUBAM
i8sXcZ4nQNSTCjNlI4uFaJqjy2RrHGWBg2uFll/pU9WJn/BFWVT5sKpYhi83Jzp12ukEhexypNkJ
p8VQfLPsNnGngNngcChu1wbGVVT9Bj7RQiE98f/VlD6ZVK2M9StyGL2rRjzAkc0kf6wzNIVgNF5u
aebMr8qOTtYDXQyKjtP88kHTU6NChBDpNfTr7PLJHqx1WyLzlhXsHqREcDmucqi61EIjFVPRg/E5
Ks17yfc+X76WubnsGPQwyQ8Ds6fJuko2ISUuRPoLJad95lS7crRfAlu9C97l7WfL91c4F17L8c1M
JYIncDuE6ByxpwtIdaisHmpn71Zht66hO8Wav9JQqyx0SAmNty7rcNtK6KxhpoJpFToC7y/f9nkE
IbBnqmGytLOOypNxdeCUrtRCPbFZmf0Bb1v9Log/duqHmu0Ld+RrdzwzdVV2beI1cqsgIIzTcaxX
RRlmRdi7XpC6eIffoKX4rEdk2r4HlDQkHaEniEKxY7+Upo2/a/ZOBfR++aZnnjV3zXmEG6aUNi29
QNgxte4gda5VYIKBCXnSdlB2IldBVaRCAN4Ywk/U1u4uNzuzZLBgKraoRBE8TYP5rMDTQIuKDsKS
ucSRfVHkxrLUsN2pUCNCB+Fyc3N3SV6EPYIeN61pqgCra2+oHPyhB9RMQg6cVoAMumm4scJIwryU
mq1SxNd2qPMAURURMDgeikakEifLx4jmqxmirOq21Iya/sXEqXmM4g3BWmYtZDlY+PK7LCSRD9j7
8h3PLJLoKZOpckg7OOY0X+WgGFlXB71zkdlwCzXZow28aDBL1IP4Svl7rnMNAdqkQMP5bFpXzNQK
adcUahop+uVBS/Ck1+9kOcRvoF+DTgXkbm5Rmb0SccytmIAVZJtx5HCX06qAUFrAZROrdUf/7kH/
V6t4XRTFKggOn0OKAQfrVQtbFw7aJkid504Bz6LYL5f7eW7RADEh1iwKE2dByFhUIXRetXP9JNgE
B2PRGtpdaNcLIWALjG5Vm9eSKrP9rQNpEDNWzNnTdUON9AI2LfeNQbXrU5vNDYwjGsGrcpFIXuGP
ksPFvXyfM8G2KnglGra5wIiN6SbfmQEEIk3rXMVBmKX1QtRWq62nNm4MVF3k5jEV9H0HrTAigFCt
dpcvYK6jTSJMYj6GmCpQaye7fmtVJhJkTGGv3crLnG0JBu86wwLDvO1Rg73c3NwCRV7RIbICW3G2
Lo44StclQnAkD4NVAes0jtQ7S34fpCRlKLhcbm0m107vGvQtCGibov8kkDSNwJYbQ2a6Yo5pF9YW
1brRfCWH2wz9eoCGWDhPnale2enPOhWkNerrZPcxxIO5MO3U8EDZCm0Pt1SUZRGaeJt3nBXrWxNT
hPrQrah7/ad3emzSxpqBvtU5MJ4+R6MDca0Vg+wCi4DunJYb6dDfOofkPqXGkNvm3itGFJ97LwVy
dw0qo5w9V5pnNeTcLsBB7D2nzctFCKetIz0gycjjq9Gn4t5xMDQs2IyXuZn+QFf6i2Pbj7a9iVPp
gyfH3/RCWSL3gJ7kYNyGSf9BhbJ4uVuOh5WToFZcF6EH+h0KiLdp+qKS8EpmHQHDozrf4Lg+S81m
aOotzHYIMFJpo3NWD64S5ubCQcRJQURDjR4yy7QXH4Jk4yR/J22yt7vgSXXkr5bspUukme4iS9ti
UOp6MjsdusTtAsI+EqDjJvCsmwy9avbLa/WbuU7GH5eHTB5GUZzJCtX4kd4lNaCFKoJAFIMaSUc3
q7p1jx6mkXfX1qb59iyRfRPh1PQYVuulOcgyqlZRrd8VqJyE4+sheBbVclEkRRNgp7U9COqXJIxW
ve2sOqADZZUsk95/MU377wT7zctP9Dx/yhMldpaJbihnwug4HWk+vmxW09MJsfwCl1Z21oisY8qq
3obxIlG7DZp+ax3qiwktDMfvHmMlBYzltbzpWZgprkOjgM/hHEjjdOGWWmOoa+EdgTfOXunURV6l
d7gGfWExXXnFgLBwi7JG+Klq7PdtBdImkd0ivbJ8qyKanQ5wMAyyTZoANMd03mt1g8CNIbCcWnJr
YyxfHKK9Mawh42YLVfHfN53/LoQ1X/v5Ks2lp9xk3yYR7w0tlj7UaTiANLnsmpbzruXU38vmuw5J
qtdo9N6XBmWU1r4S2RzpppOLFtgH9li67xx9YvRpnkshfUce4RadMIQTQ+N9oIcfyqoi1RpnS5zQ
KPhRpF2aVMbDCENHQ692cAkoXgIL6O09RiKfDb4sD82XpOlDF6WHVTl6CUQi6dFp2TzJql8ZfmIh
m1w6eQkyE0wKoJ3TxICv5bkNbQb0ip0u08L+ZCkrScnvjBot5Dr+dMjUXd4hldSnuDvIL6V+Fbtz
fgkWmkRAZ2yRnuCAcToDhiKGd3awRX5Oeq/WbNgp3Kmm3CEN+gVNnEUT7ztt32e4jcqUDYNrCVrR
wGkfEJeRJmA5VchCTyNEs1UlLdWoEIaD/myDtkOh2cAGNO4+2HKyqg7EqvgFRua3y51/vq3SLpOf
AE0Rg32yx9WBVelyy42jgXRX1VQiA2kfm19qw+cgiZHmcBWCOnurgLJIwWrmOUwFXmPRZnpEgS9Q
v9Zqv7cL+Ql5nsdgOHyCxn8Yu4fOQI3dVIL/fKhxu7TLcGPRN6Z7qufn3gA2cHRV3/sG9fFZl6sl
Ck8FtlugtgAuN426i4L4SevYRev6G4fh18tdfh5BsWsaAj1i4dwDQG0y2AoM1js7dQY3hwloehaM
tWSPt/s7484LmlUV17vDrZHH7y63e3bOEpu1CXiRnAUYrWmVbJAUycB4c8CJg1WUsmKtWqvUegUK
sL7c0uwdgkUBgMhZh/YmwdqAK3kCu4YKhweY1KrAf1hO/iXTHw7mANJ0EbYS8iDBJ0inny63fb7B
cpewqTSCNobXNNPuezEWhCMTyTcSd0DI2a8JK5QfMpg0pTC3l1sTO+N02lLGIrHpKOyc02mLwrIj
6Q5LvA66SdARClLWadVguukJ2fo7Qru75lo6Zm7Ssl6R02cIn5/ktCzqRwQiyOgjqo//69dMUl+h
lgLJ+hs1cLfK11FXfQz6ZGv2kuv33qrugKP1LQHWk6ogjVbL47KRnSvza67zHU7XlJo0KqDTLEIs
VVmjxx34AQoMXVc/dJ2KIPi9QfzcNNfSUnOdD6qCzc4keUCUfLpoB602oApBHc06dDuQP4Tpd7mX
rw+OtAWstIhlpDzAvVx+5OfJfJEE4whCAQEIOyn902Z7RrMsS4wwU49usADfYXbm9kMfIUoryB/2
hz7ytnpYkyoai0cEycnnh1cm89wUA8FCuESQImba5OZTanQFdjGUFMrg2Uj976X/WRmwbh2EH+Ja
zoJVHJntojbVr1c6YKbfyQIarF5k8rWz/OcQkaipkBl28UZadugean2/6WFBVda972AXb/Zf4sT7
ILDuXpp8PhT1916uXRNlVEsa90EV7fzO2Jv9o6DnXLm6s0wWj0cU34EvwBvnsHj6eA7gjsbMYQwC
ANuW+aJr4+8tOxxKqfVDb+U3aYiPhImvgJENoFuc8Mq5cWYSgN5AQ4XRASh3GuLLpVrh09xQ6kxl
DO3tb11MfX1cs88iti1dGQgzqzo7N4kOYJ9YDE6Dp6L1el1jhXV9BEcRZ9xh2XAvRcpnNVKupbHU
89WO8hHJHLG8whyYjPwAgHOHFQ9jTnnMtWAvgJa+Gt7kKYUU7FlYk1wtwU+xfA/s0o6vRUlzAw8+
nMO6DvkP8Njpo43yEIUOn7NlVejbgDR3DwV7RLPJGwrEtPv7+rDWqDNcHlEzz1OlRVSL+I+ix+Su
9d5gl4JL7xYkfdF5WtXNiPC8cZPj4xOCZb/c3MxNqiDoyRSSvALPOpnYvY0GG64FvdsjYWkobmc8
a5K/dlCF6tVPXhMv+9G5cnqYW02O1DqKKPx/NmYlvwLGWDS9G0T+XaN46C1JL1Lb3ZXpTa3sPESd
EqCVWZgt/uBuYQuQ6Wa7gEp/+kjNrGvx+aSWpPXDcmw+9vnNmClu7+tbPLTRqjf/MAQl2w0bBx4H
4f40PvH0RhsljYHkJwspHndeFby0TbtS9HIX70rvQzNKwj71yqOd2bdV8kiAzJg/7FmTYLtTylrL
swM7RxfdBJp2o5FMz0cbtadm4cTxQkJf/HL/zj9ZABe24NKQ4BCH3TclSMVMU7xBhNi8ihOL7G9o
7yXMtKUG9LCsIe5huqGF32IteLrc9Ozdvml5cre9JmN2a7IQRxxAo/GDTYXuUKAwikMdOk4H7xrI
ZG6ico7BmhHSC9zuyUTtfXQFzI4St9F2ZFGaG+NQrY2xXEcmG5N2JYyfWXjJ6duACABVAJmczNNw
QAhStgSixTDQPQWxB6azlx69qtlc7sjjcJxEmaQBbZiBts2DnNaEkDzA4Aw2EYYN4UZGWGMJ121c
6VG06csQ6ahyuPEUbCCQo9obVr80EScpDAMGaNlulSb/0Qtxk/yATvaQ2+5h/I+LZMTAIAZBu7FM
slROur41lDhDeYRnrSLAVQMnqPyNR7oEbvAarugfHJeRBhXUaJQfwJ9POr+NRkytBZzIj/x1aKT7
Uc4+R132WSnRWqIwG6yr8e+x5wx3+VnMDWqqzew9nNxUgLKn00m108JC3ZoI1zKOaeieZSNElNMy
i1UodesKntXlJuc2BNy92Hh1nfSIM73X0dY7Dz8vV2uR9xuAxCBdichVhuJDn5MwGbcpZM3Ljc7d
J2pNFFF0hVTvNC/gF0ExGIBWXM0/LBQ72cZ6/pBospup3tJu+nuLB3y5ydmlSgCVyAKZ+nkKqyzq
0isM5m+NwnofQ0ckzyI1JGP6D4pfLfoIqh1Wa0ZuX2l6rosBZ4H7Jc/OuWryVMesiVDGdHqWqXhj
1uBUDVEeQ95eH1Gx/zgWwcIzrlQ05hYQaijw5YTS3ll5oc+r1opCGsXs+0YkfomuFjHion9QYmX4
cFKBenokLU5DmH5soibRaAoRo40KoirDKNMn16JW3pVVf7YraYgEg5B3MyYbelJ2CIcPTBABFZDh
jWJXdytOongGLOl8np7/cdCuhcFzpzKVQ+e/21VPJ6afp/jrSRxKtAjtrU+SWaOEai+06GFAAVlN
gZZmt1ioL9IHwT+8PHRnZ4tG9lwmPj5nn6GHJEc20vZu0aZ7J+pWmEDsMSrbB807Fannhkrr5Rbn
JwvgD8E0m4EltC2e0m3D7toOsDpzJcSewUeTonxIOn8X4EYLQ1/IPH/WUOr8k8YBg0Dg5tjBqnTa
2QjtqxLWQmQNsRIto/UhMDc5tqvIsNsJOmyost1BNL1ytDunUYhhTLWGjAs8p7NEsSYlbRNkIMhy
TV3YLYffAXP2ladlrlbcSR4qs2qj3hmp+tWgWuEHyB0nqSsqF0OTlYtq8DZtl9x1feDaHX5gnJXK
ZW4hTaMp3lpvrjFx58YFvCQSqwwLOC+TfgqKYlATiEeuZY2b3JdRQE3dduw2YZk9GparqteImLMt
UjUUuGoEqqZHJB80u+M0au/Kjb9WRgwnYdPXRAJG+1mn8Sy8RluYi7rImDs8GIrtbBinY6HS+gox
4Iq1E+aljiuoUqUu3ukvQahs0cG9MghmbxBBFhnUFyjCaY3I1rWx67ByJPlg3DR1s0NJaN8mmAZv
jCxe+WZxJc6bvT9mGG1RGoO/c3p/ZT06VoiKmls6d6XnLNUUXWfEGbLxIRmvgSTnVk8CSvRNhOrN
GUSfvHEEFYgBEwTwF5V6V7KOReZrValAcR7k1FobyrWNd65RMThFoZsC0nR38Lw6ifym5Aka0NJV
/12AnYwcywvFw2E7cxZpqT5J0JAuryKzzZIt5ClS9mARO+1Yw6PsWAU0mw7hKiziJwnIS9ANG8GS
z+LkM8QSExPCy63ObhRA2VhKqLVQ5JscS8Yh8o1YodmwUZd5tYr8L8n4rKgwBmGpQ16k6tEm1sIz
y2V9VfCLe5pG8g4BFfp5HHbPuHlZkcVRJrMR51/Rul53us9S4JCjBjspHLX6a6z8uU52AIVQqqe0
e1ZvztE/VGvd424B3ZYSsUa0JZd0V8jYmknv0dFc9MYfheekomRORYwrcxo9At+AB+0Dy1SGehep
UFxAGacotMkB7rBys4uS5LNif0/H5D+vIRMpv2laTOc35904rWppaOnhET5QPCwqpuowYPHhrfCl
5mnjA4xODnGQ5u9iyV8hKnYlBDoHIIlonWAd1CDsnzPBKNtoVdkPNG5fHmlGu8HxEl3/pfU5FgwL
ItvyPQrFj9JV9vVsWEACXtCPhFTVtHaN5VwNTQxk6MG6jw8N6ib932UjfyjKYgcg4yYDEuwckIln
+fxwZWaJlf5scIOpp5qozSGDcoXAYPSBfgzeczYgvQa7SIR+vuy9V/IP1HMfsKf1tG89aulMz29D
WMFHKK+MgZktgpVaYK+OObRpdDJUgRF7dQ8U2qAKUVGYSbN95nvbwkmWITX6HGvsy/c+E8vTJPV8
UVuDOiku6c2okx0Voy5pJMAm3uhjb++gy1jj2VtdaWjuAZP8hEIiKk7ymdACRsyOk5Zk6mQLqqiX
cPgfF3olYRnmr3wp3yAviuNjs0ia6Eq/nsMYibtkE5yIqDuRtJts9aEjQc7KFe5S95bCXh7o2aKv
b7pc/t739oszfDuE/g6X+XegpZ7qNsdn8ssf9DRJEIGKEhonk/ntmJEykuUCfK0EHxHUQfP10Mb3
uqT9uNzQ7CgSNVp0NXT2xsk+geAyivQma9hB9/AtICErt06yUIbYreqIFIuFU6sJgPBys9MFW8Ag
RHjDK2Wms10xKRXV9ga1RS5E3ojshmeCe0nalW7Fy1zB4wjhpv/N2Xntxo206/qKCDCHUza7W8my
JcuyrRNinJhz5tWvpzR7r19NcovbPwYzGMCAi2RXffWFN8ikWO8vu7oW/13XYipvIeu0EinKZKOz
dfyBPLWNjoHgy2PYGFSRq1cAoTC6mKon6dwA648gSYeNsbe5ltFDPIBNa4VbGREZZ5mF1PIAL7LX
eg/fIXy17osAoSYpOiSoRRnxk3mdV7i5VyC0EiK6krh2+oAS9s53WP7qr0/BE4DeZIOtWm11JKuS
HSGagRrlUQIlnHJF1HJz3TTDtVIZJwzJd5ZcHenXNSHG2MikcmUsj9WgxY1T1HbvxUl0IzCrEwYN
SXDLHOmQyld2/IXfxbWUv03A/l3XoY3FMULNfpGAzVPNkBK7Nm9EyEKbQywaqRg1BYl9/16I+dmI
UFErnd/fastY+boszCs2uUkTTREn4E2sHPwqyC0Qm55aY8YRwv/Pm49t8yPs1L06VbzB2xtJLEUj
AmYnK61bLGocFRoyyKi+qJnn4KoWdzjzxc6ToJwW6q9ikG+zBNUmvf6oDc1dUu32bkV5sH4EiP8K
e5tIsvjIUpvUtTYNg5f/CpLhSiyMmxjIXPlJ7TDjMnE40T9o4fP7H3kVq19fnRYl8yqNnH6pLMs2
1TFHARUcJAEK15jNpxWDuvRObr/P+FUxLjjIwn+A+TlGDkdapQfqg51TvRXNqAz/9ykW0TpRMdSM
1QYnZkj1r2yGaj4XyXCNY7wXAMkQon0COrfz9ptfnfYEqSC59ip4J3C+8XqrB09EzwQgqtANq0cd
mE97KvAZZcblhpIwb8h3Nt3GK2sMSOnsMYVY90bkUmqGxAC0acijW7coY0YHF1OSK8d8MuLQJXHZ
6QWJj7jYYqwocFxAuACxLZKP2WoSMkLsa9MJUNWsfxg6airpOFvO0Yr2wtXmaigMmQpLYvu22NAd
yZ/kl0wdhCjiOCBwpqPZkWMq+lw6e+TVzY8JGhQ9MwIjBJzLWNFFahkGAaGxUzuke4Nz1QbH0cIa
A9GMEfINLnHf7PRv1Rg5PKRzJO420VGm4XS5rFLYzPAqiVsAhG6iCAd1hR+u2zkdW5Ef/IZoPAPN
QSxpMZyLJaW1ZtnEkyoJMJqDloGCTmVFWJtQmBogw4z2UEsSryzt3DqbXxaZJh3MwAbPyJ/iuSgT
59/g73cvQiAqxZsazhrCygi0wyOI9gQ1N25XJhjc8gh70L9bzl0lJ5B6wH+DJ1jv8JJv2ujJMrtr
eE0CO+v8V1mFkESjzketD27Toh2dkc0Wfo29SothkFEUroCDVVHxKR5xQz+XoXIWop74yR6spCPB
QoSyuMora2ditfnmb55jcWpGO8T9Vk3/ZU3k+TdtfA6V4BS3z/jaDNgW7wRAbSsmvI4VDKQeVn1A
lNRJ1E1OKR65t6IP2AMcEFDuBHF641MhhYcWUfpYB1eKLJVfp18SvF93nkK81TIyEQW5+4DXr4Fq
Pe5AeEyTVLZxdM6N/ujbxiHM8bAqJG82ctePpWNEdo1wcQURqfsvsmnw5PCPAPZiAr4MjaS08GZ6
0jmcM3BEHRDgoPhuDrLyNUIyNiWHz+296LF1tASUXgjeb9TgdhnoVT53vacp7UEUhCEVg32eNFbP
AA9/SIZ5J6dajYhFxEIgG0iWgTolmeRlxJrVqpHjnluH8eSnqaAWq6+qWHWlaHD9/mmsP9POP6Ro
4aXWNSp8rmyOZzQhjqFlu0H9wcZEBZLSzq5fdUJeHwuGKtk0qFvgapePZWcZMMzI6L28g1hgX1fq
xw4zK3yeSuwORyoa+UUwGoUm0vt7b+vACc+Q/7Pykg8tF7GSmhHJrZiaCpJ7Ffz2ox+h+hLQ4MP5
b2e9zVhOqkVdzozeWN3CYa5EyL6M1C+Rjnv5rdAd6/DexITcwb7Sn76i9eJ22R59cus+ptekC7kk
U7CFLj+xngbRUGd974UdCG4ktQTIIyKlqv32UUn80/vfdXM5U0ehiRMt6qTL5fwuHtVhbHsaitgw
St2hQHbNUR8M/KnKbq8fvrkalF98wEQqv4RKJ0GdqfjB9l4Wh2epRY/MUG/QnwI8TPKhOI/vv9zW
yRU7Bsiu+M8yXFhTVagTdsZe3jN9hngrZhlT+x3CgCvBmwgM1AXLvf775ikB/C/CFEGSuHH5TeOu
qSVjUHqwXqdAe/IRPgl/OaFBmSsduZVQ2DvLOnane0Ymm5vWYH4H2QZa9Wre0PlOjQId53OQ6bsr
+lXsowdHt2GO/TvtZWzw7Gz1Q2XviQhsHE/ScvplYEgRvZYXmQ/5ja7lDUqAgZq7iSEdJYRhMToC
4KC4baPfCAbA+z/uxl7iN6UJTkkgJLbFlfmm7rSrNrLVCpqtoVSHDuaQWuNq1d4lEn6N+t7dt7GV
AEFz84IvAyO7DMjYhY1Nmxudl0sM4UJw6CK9iM2D0MnSzgzLDp2S7rzi5qLo2lBwoatCkn75ilaX
YJ0K2sv7YFntUY1olqBsFFDK1yPKhFJ1+vX+N93aQIzEXmcZDOToJFyuWFu4ppPZ9GCKrnvzh4D8
hlwlWlggxvUUy08djqegvf6bZaH2MkaBZ7AKtn6g93i2cGLkngjEFFyAGvwhvRvjr1KKbWzvitGj
Zf51b58bDb1HBkiKDVdopW/qxHYr4RLce4o6e0I3u/Y9PG/PtA+up/jOdhrX+d721blN9sgGW3GC
ukPI3nPLy6vYi3I0DncyP69QrhHJbJ8YlCVfHSk7wrCHmzZSaT7FoAhRJ/37wK/TSKEdauHZB2Hr
8peWWm1Uaz0hFNfJUdHyG27YW8SUexWITLIn0rO5sei+2tAqBFNyea3ZSeDEY1hSn8AoLgPHw0HU
FYwoZcZ49xfEDiWazpgT78yXNz8yE3tL3DiG4Btfvqcx9UMAxxc2fiEdnQC3jVk4aUQ3QBtcZvZC
z1sIAYogZaHi9l/sbDC44KAAX/H+i7uAnsVoSnXNztaMg7jxogHEFwm8EX4FY4LkHvbhcXCELLnT
RthqGelvlxYx+02AVHOTDw4k1RNCoWHdHhz7+4DXqtEgq9xWN6N8bYKys4tTR4ajdbc6nL2d1xfZ
yqJi4BmYReMysiEiPjldVel6xi5DjspEIqCQ8nMfnXREtPUoAtfjhdmNQJiYsXljVvaXrvCv7WJv
ULsVSYWQNqoftOLpVF5+CwX6V1/irOylcf9QWP3Jpm4cpyvbmQ9CvjmqMJ2Qyr3X3+hbAaunEwC9
nq7dskAeNeEj67QdUoDqjXyI5A7e75+iyT3dwWyFYy+H7fWc7IXxjUKNrU7z3xDCBbQ+Ll8XaFMC
Tq3DYK0zrloN4gQE0sr8HATmVRS5LXv+n8xsD2OTXmXyXkd467BfLL/YeVpbKFVsYqszJcaNXAKO
hkbiAMGT65MzfJw6LrGucStQa3+/31hZTJJEf1hbInSS0rHKoaFhFgE8KHPInlyUM1yR6ihE0aIE
nVZJOgFaw2n9aficSQ/SvMcKF5tpsekhb1C1kZ0w9HnlZ785eGnUR3Md+503xv/Y9p8wNQ9ZRkNi
N7qI77haCD9WIQJCSrLcXnY0yIkj4aMn8TMLcXjfj3DqDTzVCl1xqAyO2c4X3tpaCmQpFewyp2mJ
ypbyWiYjiXvPKcOjMRqukJaBAX7VT/bT8G08WHXo5ro7xPEV+dvnneU3ThSSKxp1ODWLszLmsRO0
fdOUg5xIwxG992ByHnG0hOFcIU6FPrRd8z+SNh0Gc3fxjSgCwIVsAYIDZfmynqgRVkuTnsWrPvyG
3fapw3p3jPIHq3IehYhFm+THfvZdWco/+U57m2XOnVJbbjArtKsNPC3a29DR6wPe8oj27YWbdUpM
Dw6SCWQEUdGt9kMV6ENf+41n8jPY+sFCrzRpwrOPX0KHt+SsG5/7NsedHG6NaX/Gyog/+1mm830b
SM8i/DJi2cE7rzcpabMQW2JEBJVwWfPJUL2zUVMbry6+dwSBIRxOKBIF2YtqJTdxluzFgM0FwY6C
UxFNySVFYpjYo44yNkL+IFK+W5/7xnAFstHIH3r1ICTqSD682QVr7zIDRgFLDIR7N46uugAoBffj
zq7VVwdVlA7/eaTl9cM4O/KHofHKRocUbLq62lH7Ij9QGa6Nv1XWVNeU/o8BRhPmtzhEEQRQQ2pm
VztPsj4/gIZFM5w7gJHdClCYzEpptkqNGIbhxshXN2V3iHOeokFzJULSpyivMZY+EkRPO2uLlPIy
XIm1NTCuopjhX/78TVxs89mU2lbF0Tr/aMifOnyUI0+xT3WkkBsgrhbe5dFvydmjia+PLQrU9HJI
PKGpr0A0AehvPZ3b2nOc2LWQI60LumM1799/rIRjUEApNzzsvO16G7Iq4zquI8YOK281MGCm0uhZ
jUflv95qbQbSFVj4oJ0S7crwZ9fCzFbsgv9LOhgQdNCc5mD3hPMKIkIQHrV273rawAbQHhCseYBb
oC6XEEhdluCr+UHtSSSfVUYzORxebZPGPrgRhY9JWBfrWkVy9Tqlsb7vfJz1gaCAAU0Fq5swtZrL
T61kTGrkQPIF1hW18CxuYmRKihfxKBmyF72SIDljuD6dfJEnCWiXlO/qpIkKerklUZjG0ZSfigtt
kSg5Sd0OTaXVXiwzVm2e6vQfBK8ZsFZuK0TBA7clZH2Ok6PufGf3vP8Z1vHa4EvDv6QIJEAskU2q
3KV+mdi1F5oAy2hsoiY61veWlrsRUIn3F3vFHazeFRlwLjAgXcCNLo9fKidBOUVRw9avX/kYhc4k
CvSaHUznFtcsR7mRPtQBbY0aNe30SrHSO3TU94LhOj0yICcKkAJNOWaci+ewjUkvign+4UuYzJ8k
aL0FCg61BbAZxU7hNCRQBA78KJHCWGg497507FOGWZ33Z+ejiMbU4qPwFPSPBGIVt5vFBrBznKj9
JKg8jY42UGS3uVeAiWbpsx38tsrELarKTakWy+ugQ0S/c1U33jX9WCdVfJI3TyFiyZvIOPQS9+9E
/dF0d1OagNB96adHdubnGknd/KG2gXpKhifpsZf1zc423IiPgvoGgAO7FQQwxGF9s/qU+8rcK1YJ
o7s+iJaPHuLMxRgti4yDiqYzCd/JV7+8/+k3V8X/GxllwNEr9m82BXFetEbphdE5HVHa4ccXImDC
0aeG4CghWVubO9P8jaKYdguNLRYUc6wlLMkuewl8ArHPtr5VV8GPKPGi8MbpJzeqS4THfk3lVTI/
JpiOdYq186G3jiBoMFoR3EcQn5flCfePEUhaye1rgwCjLhmfDP1FXAGiHpwapnclNifpy8AgfjKR
exVK5hRt73/6za/AXgf0RxRe3wADoPFIi9P6FUgjhnhtf8i5heGdHIR6sACJiQtSDPLQkfdKNDKx
OD+//xiv3cTl4YNfwyBJ50ZaCUTFTpqbzhjVXqHoWHjdlABYADLnn8r4owWZ3/SvrOFnkUguOE3U
aJ+TpDlk0337YkqHQbPcKnoq0xHgy94vtXF5k0oLfw9QvwQpkUa9ORKjnqWSDYXacxhMNPOLep5t
hTHnC2lrjQLa+x9ipQ0H7UYkiIIQSJ7CVXS5HCN0aSiVovKGvvqYODPjCezC3bS2fqiT/nOeDcwc
/72jRY6QcRM1ak65MR6lxLrLiomkyqdrMih7j7aRML6Sm/mGlBZUFZePltttKWejWnm1Np+HATdJ
zqhofEsRDdMicPUWEk7vDuYel3ylYya+Cnkb2mHAY4UJ3eXSSldZ86jOFZ391p2f4gICX8lNQJd2
Qs5NFJ6jLmTl4oNDR0Ns1rhBXy8MrvPycecn2vgOok0r8gTADtS/lw8zOhNIy8osvSkYj0P6eW5G
N1XUGxuL6y6gtwf6KKryO9PYI4yueFJ8BzFxQJ9ZiDSsaEd1MWEJ1RKfVSv14COjCHmT4oQUYoAB
1ECYpsoY02Ix4gnwDo3ug1WAqxkfNTM5miSZFlrV3Q8pML0s7W/ranDpHu0FlY17nYgieFGklEIX
/fILkd42KkS50nMguzDjcrVmcMMARID9qe2k46TjfCMVnhzd92Z9PU0Q5iMaoXiExkyMJl3b64Bu
ZJkXTySuoDen2IxGdMEnmysGRq9D7wfLEju9yZ0Xk+qnhUYlAp74VhzryXxpSD6V4r/Zx5CAwAuC
56LsXu7jWo4zzY+43dv621w+SK2X9C9CA68hkox9exA7WfxqAopbSSnWOORBIW0MZa8E2/qN6Eqh
qMI+Bqq0OFLy4GdJLIeV1+oJt67zpSbpjdP8vug+4kFzLY/RV/EkU28cuuhF4GhsP3+1MhCcy2C3
Py6OzeIKgDLLXUyghbyzNJKYjGgI5yLhjCMQ3EaHzIbFkqo+c5AzwnDIfiOna/7pTSdyS5xpdqq0
jThPi5zqjNBLGbLsZnWk38qQcqqFgnCv64yEDbeC6oHU7VFPNC/c5UltXb5cLMjT0RbWIUCKmuTN
rmx005RmTStfHY8d6x8raA4CsjtgFFXW5sEuUzQW7oawONlKdc3XPNT1Dll5A2ACB50WAEhhTNdX
sbXP5hoNUqfwStlkAHEOu9ir3GkmlAK/a8ynGoYNQ4FDYpKW6d1RAIiFxoMfYzoZ/Sqz7lrx273b
ZuPE8liCcYKryVprt2G2CfE04MTm7XVrfaHbeIPAPj4n3IYO3T26FG0ZeWP3pdfVV9oT8xx3P+hu
/UoCd8OmFAiCFWO+RphmlJK69DBBPWhte5Cs7Nycpzq5KvT2WHaPJVCbHFevBEupiFn7ngf5Vp3O
IzCeZLPgcaYtNoo6FyPJflp6utq7dZ5diUxtxqR2rNCigmNmRhJ1qXSK6u5e2C2XEBnev/Y24gVt
TliY5OliniD+/M1edQranWUelZ5cCCRK9+pLP0rNQZ32MG4bR/FiqUWioRW95VspSznd1zoIPgjA
jZA/dobgmAcExPnr374bHg5MPjkGQArpiV2+W6J21gR1s/BEG0zQQFVFOqEijrnezmlbf0Wxkoj/
UIcF0OZypajX5ay3jOLVpgJwppj/wfY+SPHeAdpc6VV1nWIOyslyy0hlkhRtV3g5QSRU1ZtpBvdP
d14f9poXG1Me3kp0kJhvodG1NOlM9VJPm3wqvAFtTfKxZgzOtpHelMDRfC4NMdBllu8WluS+/8vt
Lr3YluYYITnTDYXXNPUrg3cuaL7X4OPkf4xRdxstdQvFOQSEjJ2lxTa8vLB4axgtwpcM9y1j8YWr
0oiVvioLHMer5tROtKusys1G4My3VuwcFft+aM9J3d8bmKELXJMdZVdZRrcRJ8md62sjRDDPFLBt
7jAg6ksnB1kC3zRg0OoB1mhHdKXb7E6Kzh2q5KKi1EvJSw1kVQS8qsK4enccJJo1y89BM1kg1aAT
cJwut3ZSpK3tdz6HaPzs0LyuJk4sN0icPOlRChSW4RD0xJJoNXR76i1bux3/K3GVim24BOUYoV6U
GZrUXp1wgnVSYupUuomuzAHb+d3F77p8UVDrJE4CLM84f/GiSegMKmhM9Kwpl9n1UnMj+EwNxt90
ZUQi6aP4XCtEK/ugUBGN8Q6YYPW6qgYekDpMMGAoTxdhZOIKgFQFFCfpg2PIRxaNA0b4CgXA+2+7
6oqJlRAAwB4Dlry2bNGZqdUVWmzmXmPIZ6xJPukB3j7qHkRh1QJiGaGWAipEQWdo2Q6RR4Z1Y8Yy
48isMsyvI9M+pChX9bJzJ0AxFdphWryHeVwXlmJd+kCIiuIqvrrbhyYow6qxci+T9BvzWJQNE+Lu
EJnSMST1lmi7qzj6VGl8QIbpZgi7WzL4Y6h2OHHvTctX9554GFjzqH+Cv0Sf53JjSSE0MlOSci8P
PjmwxHKCdZCjIu5m2cP/R4q19du+XW9x7fUZhUrg+Lx884jgpmtzPEFMeJU/neWEt+aoWk3rOtnx
ta4Vg7EwOjrJUSt2ttk6yeLdaX+DjoA/wC5Y3PmVVhTouxLHjVh3hRlLnrO61sYPyjQX+JelV9aU
Xs0p1JCyVz5NfXibyujlF/Ge1unW4TKI6TRi2ffsjMufoY7rnHYUN2dMxdrk0VHY2Iac9b7Qd157
Z6ll2x/sy6Qj2luwtXHpaOJDxwBK9Lrj3Xxg5Wdsiy8MWptXor+9GtdXOeJOcVMX9A7Qh8swg2Fj
tXn+jzwhiKDnn6OkeiSwYGWrPadWax/8b8k0fctA98+hdLDMcKf/v7pAxRPhykqnQKCT7MWNESq+
Y8w5V5YsGQcBTeq6+PvUWb/mAmt1LJ7eD2Xbe4yph+h0Cp2RxXpd2ORx18dcEirHvIuOZYsgMw5t
aBocKy6OoaDLzd5znM95Fxx7E32hPfjo+qLmrRHgonsD0o90c3F9RBBwTN8kbZCkF8G08utTM86u
iOI2QkMmakp+lruBcWeMyCson3e+wqp9hYwbw1eoSUgMrz1MmyQqDGwqCzDI3XWJEsnYWL47FzEg
PP9e9z92DMFqX/OCcH5+f+11mxdcJRI2aFWxOONQcR7eFBEqYxSp6P3Ma+qfuMbQuiSzBy0xBcNJ
lfpTLLhCcndKISkJhhTNGKD3R0FlzPsONBjTIA4i3a+rvnrJAtMtht/vP+MaJvj6jGjeAZ8WG3Mx
A0loUI85hgCeaHEKVVDZgWkInkRq6MRL+kGYuQrerm4kWN7shYSt/WEhMiss30FRcz4uv1E6F5Xd
tHyjMfqCNZQrmpzC+i2eu1MCu0FFfA+x83Pgh2fZfpDq7PT+FxDH4CK/4QMwBCKLpFIhYmiXD9CG
yZSUhsUDaNWBmeSDjnWihn3T+8tsvujbdRYfWp2iQG7FOvQYynlAqQlSzcB4YfBpGiaHxsEjO3Kd
lCAv2g3K3n27+VOL1gcjUBNf6iUJUQPxEIalzpyF8V51LNJjp51adP5am3SOZnKY/RrM2TWzPSfh
jcDPpAuKNERSPvMShVi1ht4beOpR1yoneQiv0sTwWvKQvE52ep8bWQXzdeSchYImU4XFmUPsejIJ
ScT1SP4oWvYBnRMqNI471z3tjCjfWXE9xGAH2XSTBPQNDSB18cvO/jxZYYWVjloVB3SM6bomB6tH
mAZtxRjoq0prVcyZdQXP4sCncRLdCEg5qGcx4o90dM31nXptI8W8eKhF9J/1sKAAYrv5dJGasTs0
01PIkR7xhXmFnaKW71Q7i67r08WnWHx9LSkzYxafopBz17ABHFGOz1+V7FviTy4cWDeeS9dud6SN
t9clk0Sjh47RCt2T5ImCLTCSA5X8kivGlUkJKugC+oApLIMJX3/u7RDOyx6mZDPGw3dBcpHmP4iO
xXc2a70zA4mVZ2boAR84xyIb/wWfXNpRYBUTxNuhPVgTaj0yxUStHNr42oRS9Vo2wQPuQ/3KAPrQ
RD0CrHTFGVy8H3xWXuhkQ5z8/zzl4ndR9TZOdE0Spof/MNUr5Ct1VOkSoKcWgYNgiOQbqtdeq1Ph
ZonMzPP5EIwhMkP+0bckAV4dpT9Fdiv2rOApz/FOdrSVsPGIOmoV9IiZEYuD/eayLCdoj50R5V4p
bNz4mDNoWTtRP5iYgIpyOgKp0qWpJ4BCwutFIJimkZOlcfIYEOWRtFN3/j8+m5C2pMfAvHjx2TI9
w9nOTnLP/oLB9lk3GVsAvRzIKEFSiQcUR1vW+hNmXrJfeSn8v1nmujbDM41FV3D0gso81MZ9ZSTf
W5tm5SD7R7XdOXniSS5vMQvzJ3Y/hj+iLbCIQXKpVVZiahGpxh3tZU/Xi5Ou/dKdPWrOOr6yECLX
0J2wY167MEv5OOICG3lWKiPL23kyjnthjC5mzdBgPgy+tbN5N3aGUMJnfESrhbdbki+N2LQ7JiWY
+JjZhwjYXqSaXh9W56CaIte3/Oe41O/tqPuc1PmDQzukzYcruQoP0tOUK/j+7NH5NkK+aPxhcUNT
BJWZJYlEzZtwDJOMR7IY5k3yMSnD8zSXz3avP6SjdGXKyVUaIteE0I6iuo1S/+OHwedAlX8GqutP
tOjsvVx746ehnYA6B9ceOKPlpLZCcqcYtCGCrxu5IXaBnZwdlPGxrVrPyI66tLfg5i8jMK4Usfw8
YM8vz2zXW2MX93HkEVxg/M1uZuOwSd8Pyy8zBk0U+7Q4wnMPzqm1jKMu2qOm0f8CQU7jI9BOSvDB
Gvq9XGud06E8aKAAL0QJKAMXQbmjlJBUQwqRzShv5Eb/Givyz7762gb5sYjbp6iqTnJW3OB8GkzD
b/C43x2UkfBY+IlU8Puxd+sjCfNGYeIoEBVLVDxIoAbFT8pJeWZnhvV9JjVnNnTrZhgch+VBL23u
xSQ5mMrXL1VcXM9qLLtNzLQhtPMzheMeMHQjsEF9QlybBgxSl/SCFj8cE5YB/WDkQ4v+OpXRmBXq
fZX6tU4QcmmTgLOd1YBGW9UNpzu9n7/pDu43hZIfpbi7Hmr/Y6NfN5r9bFJO1zJgakmjrob9QM8z
UUE77wHwN7Y3+G5KeuHVDDBg8aP2vTzKfWDzzKV21+Fx31fzl0nxbwYVQHqk/awm60bJtD+OHj6k
VXqlPSDdedvWOcP46Vfb1OmhmIYQpptx3vmNNzYczwbACSIfxcxrlvDm8oq6ts0SxBG83lfuikj9
8FjJ6n0SjF8gqXzVHKhPqEHhteapI1YPcfQ9068HufqNdPJea3zVmaa/JySJENRldAa67fK3TZHB
jKQG2bg5db5ETfiIQuezMEhrmo9Wrd3JcYqIPmJ+sv8ooFY7n0L89Yub6HVfgakD4rpKwFUjdeS8
jHFCkDMPUSIkkZgwq7hsMDxMoj8WyjlRyK2pxKepCqh7krvabn90RrjH2l/X/nwJuoiWQd1BAbLo
+NFchUHSBsjWopqAjvNdb7fXjRk+xnP+SdZpATjhvR3Secsn6XnnO4i/fPUdHGZEAuNKArGoKwOg
VDITCtT7kIeysIgXiNNGxR0i6U5kYiHeH1P9FBnnXNN2foSNowLqWwdfKExkVtN9LDdjU8qsHj4w
VV2Q3s3F4Do5vi3xdBwgIja7FvEb1SUVPH0E2PT0dPVlH5EudykXKMd7I00DoYuS5HhBYgCtBpNb
OfBYrZPoZrArrzJp54U3qmtWB6AkklwLNx/xRd4cwE7PzH/dXB0MXVzbL2tYDlbv9h1ivt2EL1pn
IrWLN4UiV//ImRCLyJn/TzuRYF12iT4Gnub0mgTaZBFY+yYeJSMzB8/2i09AXR6GsPVkPz8Gdn2j
0n0D5gng36h3bpk1VopTz+CCcYKAuFDiXn4AOjhaLUv28Ap0mm1SzKQ4ltmHhK5ugEUHiJY/TRh9
VjuyUtN5bGfUTA2GN2H7Oy/VgxSkh7xRI45Cjz9s/Fyl/Q9DG++FqNb7R2NrdzrYEwqZSSEXtAjk
ilR1sy05+BrX1EREhyGKb3oEJVKMVtH1NOJkJyauW698nDcrLvIU4ChaDewCGS0dgC+dt45VA/On
DShcpON//X7cnQA5aKdBMl62/czWlMYoQ2gxxu2wUPWbQsc/M3PheJ8V07nTicXvr7i1/V+R5Uy0
KVZWrsJtnM2D0qLbGTQ/NMSQ+kThao+gd/Y32YsSkHal6kerLG57vXhkbvbn/QcQH3AR7IBxMxpG
tQWXBVn8AG+Ony3B51ZzFDXnIrohN7sNDMA7VnmVWsXp/aU2dg9FIsgpGF9gipeT/qzKmzmdUAa3
ivggFBewqDp2puQldfUJ54E62kMNb9T4EGgxZyN3o0tIrnv5drI6zmE/8nUdGEspIyGrus4TOz/0
AZqOqLIrgXFVFD+CJGlJMaTnEWm2A84tLjvcHen2ziUOHpGp0VrtXD/TjWNdBK0b2L///uMg2EMi
IlqqqwFfmE9dibLL4FlYW7BRrpRe+1DRegia5Mai1545u2aUG4eLPBJOg4aigLoaEAe9k0mSSeQp
9flMyXxXtfpNOSZu4qenUN9Tgt4YYvJrAM0RhRdLLpnlodxi8Zv3JBjacx5bp1xtrwe1PWkoQxVT
fx9dG8MXMzsUuXxI8bVWJNmdIgpvGOg7UXfr0nslVtM5F6KfS/+WtrRl9K7TEWnmGB3q4j7Vnpsg
fRjtaywpQKeqx0q3zo7U/sBY5u9rfrIbsk3ztdm5pLRhOGUEhUWGUSjxjZDlmCX8eutrvdkjSrxq
WS7P96seNbgssm9rMSQsxz4qGiFFbCX5J6cab2tTP9Z2/UU0OyS7P6lO/Bgr0ZU2htdq0X8o2+Cj
wQ2rJ6ciLZ6sxr9vIKC18a9STndQRlsb8M3D2Ys7F2hnmOf+gJTuEB1Duzv5UQSqVgIxj4J/Hu+k
leJ6Wn4LWxgWIltMgr3kdZZFQZ+qQmsmk+JXvKhv6QdI5zvNp62QSrsDzAUislCGFhlNXKdl1YxI
BtJ1myydWUzLvBQIBuPZ94PG3kqLHxf5hjCLW7JFwRUVLDDHxEXZQNra2Pl0W7H7zTstB8BJQE0w
lKzUF/DRURQbFER5tR4wB501OPkTyq3vv9zGGBTnCtGoEuU3vLtF8NazkslkgnabwK+IDl6hxgdD
6U6x6pwrOAT2n3F61ZfMJ0A03M3VnszL5o6hPyKkeGlvLnWRhoiczYmRYxIROACSPirdcd9Nausc
AGj932UWO6brirzFexmGOn3nLvzdJc/goeihnqLdYdJGniu0RaCWok4KoHpx5uosCPvWQi9HzDgE
GN9iaJRW0knSPrTtxDzXR3Tk7/VQQYqQNKJdo8CnXXGnnA6NgbFHtSbK+lsdr1rxNbupu9Wi/EWK
Ws8J8oPU6zdqbz/tbKSNzwt0nPgHUIJ/llkAFHi/9iOTVxaiEnAJGFIKimuf4s7ZfUEn6TEu/9RJ
+tA4w9fM0jtoOu4Qjb8labqlI/Uc6sm3ULV3ap+Nn4I0k+6SgMIh1y+O95vcC51rq8pHCu6UAVvu
TA+2dJciu1DFxhO221bsu03V79w96y0twNOk1ApyE9TX4mO9WTTxO7owMSJUqtOfdOtZJdZP+d/P
DZmrwVajLoSxho7J5SpGLI++pOsdcMfHbnh0WmQH5a+JvjPBW/+yLAMSlv0k6tdlm3+SNNC+qtJ5
IBLcRqrdsvjJKLYcP1Tl3ittjKpEG5CYY4oyFVDb5TsVtlIO9lyhkj3F93Jakx92d6PjI2r4q7No
nBWO20bPKsCN9zfwOsyzMJ17xAFo1aJYdrlwrlnV6PcIAnWl75oSMKvZcfX0lO62Fze+pzAYdUhN
WEZZzvR7OVeDXkWMpFCu49EHEPitKR4YjNVZtrMP1zcKZj1IogIPFGO/JRa3LnKw4bNDjZ04sH1+
aRm+3IPk2t1VlFXYZu0prWwtiPk4Agt0VoCWLE4bDXa1mRMWHJMXO/g4mt+D0IOoKPxt4uf3f7Gt
vaIiTsxrvdKv5AVETnNmHeMnu0Wj+NtL7T843a+svUmSU4V7KpJs3ff3F1yHEjYkXQsiOqQQZDgv
t0gopaTegKE8vfoVjY8dUlUyXgH+lZ/DCw//NP5OkrOxUwTRQBwETRRW4oHehJHY6Ns0MwOkmuKG
yTzC5qPAKvlnbb6Gjfr+222kAmgvoMtPl9bSSZoXR6+aJKcsa6S/FGyUcyc552aElHp9ZWYUdfHJ
H+m4G8ZxNuzbLOruxw+9/um/eQYI12R1As26jDVtJtuZGiAjE0aPQ3vXj/45zOSzFflnQ83c2UlO
cmmd5Cm5rV1mOOoeQGIjDEC5ZE4oulQoESw2sC7Rh6zjuPPqPHer9EdbPofV48xM8/033fppxWbi
nqA6YlZ2+dPmeq0plT+jPFXbh6DJrmvti2ImpywvTkXz+f3FNgoUoIv8qCBb6D+uYGb+mEejkWko
1NTWQYUqGCgPoz+6c/NgVp+yWUNh+3th05QIvsM8zufsOOTDUbV/qvwCw9XgfNfVaCfibpSHPBVR
F8kgwTFfZknJYORdgtmbNxq/lGJ4hHZxyoJfdmLd+s6IzmhzO8MCluzniU7c+59kI1BdrL34/kMw
NaUyEYTTXIwj27PVN8ynvyhteRphegTpHvpje0U0R2nPMCBe8rt8ay6rzmckjIOqWzMton53owLd
2P7OaLBwL+SdD7y9IihaZD3Qvlom1lqt270DMdTTw+HMDzx3X3CVPfcIJGfIavjj7/e/6UZ85Jv+
Z71FAJniuG7MGnmxOSVS9NoBMzkgejM6zPGx+BXS2R/zf95fc+sSoJ2MwSayPgopyiJGtiS9M1RY
wr2Kn5j2Iyu1a9lPDkb9U9K002CimTgDHlGvdhYWO+Sy0EXEVaTaQqBS4GgvT7CeAv2XUIn0VFJI
GQjRWMpQr/6kA1P3EqGptGfgS4hKLVwy97obW7+t9tpPFFXTCjOmNmkT0yZm9TJ2zfQ5V76Ezldg
rG16H2t7e3ejq8TL0lCEVIJgESiKy5fN6962cvV/qDuv3siRdE3/lUZf7V6wD71ZnB5gmUwjb0pS
VemGKEvvPX/9PqHus13JTIg7526BmQEE1SjIYJjPvCbvvL68c9ACGUjuG+U11LZpcZGNez/nZc1w
o/afaqr4ey25nbSLlRk/t7741ujKI8hJgLiY8SHRYhlmR+dZ432tKpuoiXAehu/2kqg+Vli6J5eP
ponYde+mviweCAaOguxY6ZoHu6vdAIZcNq0s+3NXBtJjtDR4Njqvi7lJ8SMN/JIwJFKeRGaRxB29
agW86prk+NkTE+o74sGE4kT+i7xSCaUg72lh4vD6LfopYPpIbccJzEyq6TTsitbL5MdxWEnuzpR4
+fzEBOB1qWOiX3z8+Z1IbaIx4FYM+01X4G/J4QGD6KAOF7l52X3uvhng14q9JL9SYiyiHXGK8+TQ
wZcvQ9Nby+nUs1NOnI4XpQjGlj2EOkoMM9cjMp/4Mu8VVwnuodhhJPQ0+C+Neg3I0U01HFAOffs8
D6+BtOuqT35xg0FnJz+U3cNLX2TuOO7MbC+XratFt/q0Whc8u0kpOIM3QUqWwOp42iRIQxI6o52n
Zldj4CEv3RUz7gPhdZrLh8i6V6FGNc5X05l3PSzn1L5qkGbzsQhElLTc2atoCzHiyaFFjVKBwkpG
vMw9WvIrHXEhwhvRWx60a3OsrkeOa1zdGjePswtZvg2U5xqcTGxkbixll2mauubsrFzAZ8NNlrDI
W5E8QT/5eHKaUDVTUhYmJ0BxMmg8ORjowz0mYebmReNi1ewZUrKxuSo7pXa1yzJY2bknQRhVSvSM
uYuF4C1Z5/Ej4LdOYyibWs/WdXAPjJtzYujJRqZDsJJFn76vGAwxJ2oRHBa4nRwPNgVtE1TojXl5
6EkU0ZSPTvOj8i+dyVXSbQM2LXQtrKF1WmHyymS/XfVH330xuHY8uIq5fIAJCW+qXHbRw5OVuILg
XXtD+GG2buZwQ8l2UzPb0g4Fgki+Gextmbpa+iDbm/kwqTFes5/beNhYgWupJFg+urXFJv+qJuEm
smMYjsoBcsdODe/L+a5qnxLnoZNTt9PRbq5Uty+eZC1zcerYYOK8ycN0o83lRpkelGwbWNvU/qx3
slsRahtoIA6aG2A1h51A5ZrhDsJ30H/HyMo1EgvlJ9R43C6md3hos7sGdND7d83JVcN8ccYKwjlM
pJMyBK4CmRTlbYulxbNgQgmV4HzywBLQKkcbgnMuM7fvj3napoRsTChBo54YCsbBYoWkktTFsYQc
oKhQCrS/EF0CoeGW4DeplxXJa4yYyRR8Do2VxOvM+9Kb4o3pjaOh6SyGzrPEmZzCfhNHVLRAMP11
56ek6a61oWfRJWtwJXFTLRbk0YCLBSnnNYl75DReQSQRwSA3W+zQoAjn/BxIOFqwLbD0FiJ8K9N8
cgaKaUYjVNR7iCLkxSXqpEHOPcq7lkbkWsFVVpguwrQbAcgW2nKy+jNl8g0z9ZQBFT4hPDUO22ot
njk75788xyIFqeWxdAqN5/BnYL2YeGpIvZVDv51kxIWkEV/T2StXjrw37Npy4gGBiATE4fJcnnlT
o8lVHpmt11ef2+ZD7Rza5MlPN5P+QbL3dvejJ3wl+4rbyDP2je/61VYZd0m1B6YtCGLWWpHq9Dbn
g1BUEcBcakbclIvDySlnB7UNikbjTqkPlnVwpiuzRubiU3mQZi55NwlcqJBUzLPW0+zbWvaKyLU/
Ftq1sbcGxKk21Xdj2Dj+o5ZevL9e3tLQkxn75/HeMpBfqjBFjYdBH1H2iUOvmrdGtsNnrb6P0019
V0/ocuzGahvb7Mvr7FoGQ9Po7NiruTjM+cV13riJ5qLm3srbUAEBsDkAAHCGB8VaOT/eYLUnD8pZ
hW4gsCr4k8fzmMVx6s8K86hM+tZm1kLEomDMvOCl+D0O4NzbY3bhyFgAWopHf3I7DupF6nQFVJv6
E3J3LvYmbuf/rONkP5cf0dXaVj2RviHdJeZPQ4aoYB1S2qjmTRlV9PC9SLYP9lAcjBRVehTzyASw
PFCdXe7nBwBEF5bxQAywkdTXtp/phXxCS7Epn5NKv49keQfcLcHaNOrSQyspXzA9Fdr2qnApfIkT
r5rMq7B7jvMn07yIQ8I440bP9mi3u4l0HUrVtgP37sv3gfyz0+4jFjL4jgQr7VS8SHVZkJgU1vwc
Fsku1eoLLQXIg/AyF9L7y8Q8d6wob0Ey0AsqGosj1HD8YBwLlStDPOWu+RJcVQ/GsCvRhuJ2vIq7
wwzWFyqdelBMYG10ZrbDuNEDJF42MDIq9VJpNk53f4H7iRwnbqigb5V/Z4FvDWMXEXTXF+w+7UG5
aV+z3dRyNm0druef5rV/LUm3cHjicVPr6KB4FHtUY1/GV2V759s7lNHSR+W22jn3YQnKuHuBq97H
+5VJOIl4xVYG8E1kK/CNy72iV9IQaJXeelNXbPNPXX5vo5X4NbiTPjfsks7CUvWLT2VpZFE9ZPaV
Ul8o+lZPDxVYkO7Wai8M8yUsPqXOropauG2bpvH0sXRLmtfVXsq3U6Bu6pwyRguE48IJ71So2rPi
Ec/M+g7GNAYJL6GxsxrNRTA3+AC2xLiz4u/DcJV3t4GzyZ6z8rPqDJtEqXZVcGv42FUlHIG0gkCs
3Gn+fkT1Tw0Cr+i+A2C8joK1dsO5iQKdARAVKWLKB4s64ySrhW+rA9EgZCwqcmzJYCtMCNy8eQVD
vHLpnRuONhixNv0okqZFJpJkmhJLVk7pOhy3XO5FZx6ExUFi/dRi+mLJGvjdOHO/g3aC1kb7i6bk
Irp3+iSUBjltvRIy31S+CrkWoXT7/npbG2Vx4o34d1R0HqmChJw+unM9j6+TUq8FKyfpJquayAie
KoWW08JDhkZfUKYCqtg9l7D/Hbg/M8foSGlaScarbH5ygrteENC5xpUJ0tI43ALy2Oo1iVy71jE/
FylSzyVCROQCVstS0duBIhsbOeLZZOEcLoNqX0qooOb21zT+FPaqR1IZ+IpXOcrGbx/en/TTkhva
D1wzNCYE64Sz7vie8QmazTDWqDkMlStiN4FSFMR81f/pA5JIQ2TVgBMU9Yf3Rz4TMVH/AUqO8SYC
PctF1Q1O1scxhVo7IgxGZFBFXybR8o0JObX47nhGt9bJPfuyNJnYOXxlCo2LJZZMXUYcFTdQh7Bz
DZ8FK0z4hYhYVWgdinIXWwD7tXZlcZ/7ylQOKNpzoMoGrd7jeY7sYpZxCOB1k4+l8T2V3Kl5FvNs
xU9ye2eHsLokMJQ4q0nJWvH4TG78BtIFGIJCwIkDjjkZ5kiBHhFix3eT/i4VVSYUAo3+1bCqtVc9
kw5Au6XChEPmm/jz8auWKD/bSQwBIAZ6b9XZQa12hjJjC30nCHZNg4qiBTsV/dX3l9S57ytMfgg9
cS2gW7qIwtPEcobOsWoPpamN2b8KVXhLYMDDFw6TN6Uc5VUI5ayMK8KBRbB2NO4iXMCLWO1gTJKB
IzU/1N9b/VoZ9o7xivWq68945jLvUbYRPL4Aq4j3hz9zcAppK/pPnGf02xc5UDso9VBQEaUHbV60
k34oh8/+GK29pFihy5dEC4lkWhc8oyURLE+inFOk5aTQX6bu0aAimpDBhnHu9Xq3w/tnZyKfrLZ3
Qls8D4JdO9quKT++/7Znai8AMdhD9G7JOqmcHi+vVIKYokzo+ZmUFWLkeXTUJY36Y0G0bjcPoujW
G27t6O5ok4cZkjesSceenl08Ai4RgvNBZLRsxRt+UViprZeeYFJpiCYKEkCVQYaMiPvQvOjK6HJO
V6i/p7v4eNRFmIFjcJ1EQp40LbMDBgbIFaCrrh/AKV9XZX6/Ms+n21iwvAGjUAbncnirX/+SKil2
kmVhAtPTx1YeU2K3rpVN38DwS218FDZ1g4sU7sgh4dXK0NrJUiPaFDgVaM60KpYqSEY3NpxWtAtn
59JEVSsGeIVuQqdm13mJWrIwvwZXprMEYxCZQkfcnNdck0/DrKOHWG6rpIzKMDbC2pPlACtKlHAj
4yBD51HxXfdn8F9rXoannRl4FEjTYJ+AaAp1TLHTf5nyqq/aXFOmyquUYpsEgAZN2Yu19sKqpK0Q
vyqFMK+EzYWhu4Uqed2Q37dpeggxkNTWeMpncnnB/ETllZUu2pyLY424Z0jqcKy83gjpRxRu28fe
1xR0b47WWdAAMiQ9DpDRNvqdcH4S96jQCzaxssP5x8uyuwFYUYdusD2i/WBqAC3vig6bt9IFyepR
J3p/6byJuR+fUjwqWGmk9lF1pN53PIXZYNuTMrWon47xFo4eChsQ1ik8CAF6x4acqQdujSSNanfb
YO7cVL4XfhHRRd590efbjivDbp/GHgvF7jIOUAKB2iCqN3UYXpoJroBqdSHZ9drxKo6tkwenGSfQ
EuQRS9XyCkdJtbdQSc2TV59o3kTjbkAIGolWIVxhNvsZ5c6B50q7tZj4zFandm7LZHtCKmt5b6KG
35mSVrHuOMdEECjkW5LZ2JTlXs1QdtCwJcy7ndmsHGnnDvOjkRdLDC/CjnZuXXnRhIUOmgJCEEUI
x4jRLf3Sznh7olB+ijDjUaHwW9/fXzKnjTjRPRGAWYD9Z9SKOlOrpbbuS08boI6JdACQZ+4Mu6JL
DjLFRJ1aeptM+wT1CuNpZfTTuWd0/MOAyQio9ZLk0SdFXlixyqkumbtmPhj30iz8NONNnNx0/gFb
vX1T9rv3hz093I5HFZf9LydN2kDMNCelpIfAV+5umh9sEcVoLtIi8TprBbZ+Jvo9Hm5xsAELHrVS
4yVnNXSBy7hTiDgKnvDo4fZI8rLOhP5nkPCZ/WeBW3r/dc9/47ewBR67CTLq+H2rOJ8x0ZaReiV3
beInNdjJSealqb2Bzx0a6Zs9ba/41zJV45XBxWQeb23e/pfBFzlWG00x7MSZBUa3RQFNgb5Cpt04
Pr3tTKJKwmkuPjO+AZdpox/CDM1xLDnzau14PBMh8yjAwSxIohA1l+VZK8DxuG8nIZedbECHd/Nz
MfdI4+WHIRJW609h1nAUrkGkTrNu4BwqOu9wpujxLs1j6bUAapxRBJuDal/PP+bQcStAmfCEVkq8
Z1Y2qZ1Ip9E0FPHq8ZcOrQJx1LhFCwy7ITWqN1OlY1NO16vcU9i8TOavK5/39OTmgkRmiL4wwQoy
ZMcjmqUVVFgUFJAKxp1BHAJBcz/2tyN+uOZUu8ZIHYxGergrevv5/cHPvK3A1lJzIhw+lazPal/J
AC3kHmY/hzLtbkLfRWEpxLd6KKKfY/3j/fHOLGVaSnxI2vUwoZa9pUxX00DL7NyTiX7lCWmjoF65
wt++0GK7ABeE5oKMLujBE2gIV0Js5+jZSfq4mzTUoGPjJsyNG0h9uyn9iArKAUlv6K32sxBnNTP7
QzQ21CaLr47ef6+SYKb1ZOqen5he4OAOZt8GdvI5MRAi6ObdFDpP/tB/7TCG2TRVfDCMvnZtJBk9
cDi7KJYChDfUhz789v7snQokaHQERe2JQA8hyCV5UMOoGgoZEm0SoKK5zQ6hH3yoq+jSHPqrOr2b
ht61FVSDx+xaMGDEoQhNZd+Y7VVJfmGpzcpsn/qViEcC3s6+RNuVkuLx6o3R4gaYh2rdFLBcKV2n
I5H2lLvawC2MOhqkL/Qc6GLFORD/whWCidmk7gN51dbtzF149CyL1M7XQzVUYB2h4UGcOxKwFeHn
BlUDM0yvTb+9CjgVI5zh7WAVjnNuZQvGCjuY/wXYdzwPhK1IDaRR4bXIg01ZsNPzYTdgxFNKB9Ex
Fk5K+uciMIhytbcjOh/L3SwHax9EhDzL5U9DDyilQq3JNBZ3ZTHC4Z2nKQcZBYnRuKLFSek8QdnK
eFNRK83enU2ZegIWIogWjeNhZZWeewLOMh01Q4GlWIKHgzlV5rEpEMqT7yxyeQXNJyGeP6FFi7zH
xsdmwRiDbWoFe/Vg4Pfw/gOcuSw4WWD6CXo5yEnxqX4JTpRMjwwtMdiNIc1jDU493pcxuUIblytD
nV3+JJqoNgpl0BNRwFCK884ashyLIBMZr36rOtdlSWONOJtOhshoGr3dtHJEJyx1R+Me7K07qF/+
3VemhAN8RUfn+Y1mefzKQy2VLapKueer8oVlh3sHMXatCbjFVtbXae0CQVwqJ0KzAlrpsgY6l3Js
tTH8GV+X3XSyb6GU3TjW99S/alCnlLX4fuizfx8ww6hc/4aCjQ/ag4s7kuuadluroFVnwy3Wx/0c
Vlc0kTLpssuiSyevN7nT7+M82/ptdKNJxkXUDSuvfub4ZTUBwRdSMNC5lvl1kQRW3s9QJaVR8br8
e9wYF6RDeJ9Lu9yo6SSy26dHW0kvtDnZIvckKfK+s2eEwOZDEWUf3//qZ8Ix+MvsMLh6NJDADxx/
9hzNbymXUQ9xmu6SIMNDEwdOov5WkW5qHJMQS7MMFMImef/+2KebjKGFRaMQDuEmWpy10VQXVjmr
wCRY3oNClOLcW1WIVFt0//5I51Ycmwt+J+o7eKCJ4+aX7dyUWoDTJa2xKGwu0EP4mFvTTyyTva7p
Jbe17Gg7zMVaD/f83P4yrHY8LJ26UE6EBiR4mIoqRXmZqcntYNcJ8IPa653m2peDq8HWWW7j7v13
PpXN4uCinUIEKjD6J+l8bKixatTotZXtRdWWF9lUfAW4v5P8/FvYTweDRR7fJGr4WcGRjcLeVV3U
17OpuJOblq9dkT2+/0SnkaKgytsi9EAoh/v+eDritKmVKeIkD8f6UpmunA55oBQ3FErTvVxwxRgr
Z+vZ7/7LiOL3v3z3YmgMsyoB4qjVLeqwT5KVvkj1t8EHYp3GN0FN5GP9t3bUP4Muq3bdBNqrmHnN
xvQi6PBRNu2nhObvFOwlq9z0UbRr4/DGdoKV1z3/yVno3Jk0S7m+jt+3TxLD8vsQ/E867s0C2kXT
XlcZKJPIxufHvEyyfJeq9aYpC0xJbdeyJk8rX8BsfMe9/pas5YNWGCtH75sm53E8IZSR2eY0FzmC
lxvdNsbEl3w4dqMhXQdRH7oJ6FTfvA9Kp9yUeZPv5wioSIG6PeFfVDkXlX9dw/Vy1MCb6+BjFJjY
m/tFS/paPDdzZ+LmlF6g9vV9jqXNpDZ3UIjeX65nLuY3QWdadYIMgAvD8WzaVaJjJE+v3gEiPdrP
Zee29j4Ad2tlNHeGr+XY3loKmo1XCeaWMQ3aNHS+rjzFaW53/BSLeytM2gIqKvkVzK0t38v91Dz4
BljlBFoV2rJWNG9jPb2Vg3jtBDl3QItKBTxcOhroOR9PQGKNdloVWAFUblPU+zQwfnbyRIMyKO6C
Lr0YNGc3yPZWDhqKFuNHX3Z2oXKQmmdFg8KWr5wfZ89TcXViPC0kvZfV4FHJG0D6KNnWKXA7BksT
YM5qFu6rgNPLKZ/S2rkfOjuk6RL+u+w5URpDhQApFBsr12VOOOmRY4YdIWEgT/valiVXL5vL2Wh3
TtLcanYRrsQK545LtAgUysjCNnMpG6fKg6XVtkZva9TuMOraFWb3wTeMGzwDD9I0PTZBfvH+YhMZ
xnKj/jrk4kYGL6JZE1V+9FXZe3G465RsE+TWFiWTHapHK1N6pignyo3wqYVBr0PKc7zAaHyPZeMo
VOED4wJRb3dGwFfulauQwB70WO0lTeHiDvOzxuI4mVJAaOGwlu7rp0kfku10GKDPstJP+oqtNg2Z
inOJZ6B5mWrd3pLim74ARD2Y0SHVSAK7jLgsfena6BCX4edJ6z5STsU/ku5fKCnfKplieUQ7zK/1
ykuqFPi7Pb9YabWztNbGVyD6FBufRhUkUdnt+mn4lGsjfOTMBguqT9elBRDNasKnNI01UEo5HZ+x
vo5jfZ9mw0Yr04NRGveoGo/u+x/9VM0KBo4o+HMzc2uciMj5uAEOw5iKBCR8vYlm68WOs73ZOEig
y3bnWj7wNnv6HPftlRIMh6RTt70aXDRhOoP71ptN/Fi2GSIwRFW+Um0O2RAc5HFYiRdPD2TgC7Kg
xPCh+ErL682P5lKVEiX2Jm3aN3KDqlTyOIfaXZrX0I/l5lP+VVKqbZglP4Op+mpqwZcJq6U5WjP3
ONmb4klQRuBaIGYmiD1euFHatbpd8iTW4HhV3V20mnqHLrIrd9WmmpPLxvdXbtGTvSmGhN3JtU4W
w510PKTq+2Hf51bs+XA/yAf8ot5lfbtL7PhgOmtzfe4FQagIMimyhoDtj0eLVXvOo16OvUR5zWiA
jlVL1/HFae/6L0O7UtIT98jRscOroe7CRcNQAhtzPFiPVHUVVagca+qLPgfYxLWuVDTb99f56fUh
hqHFgWIXb4Ul7PEwjTEoBtZfiTdZzWXStiA5gTzB09HS/jHHWy1WoSTNyU2jKB9Wxj65ShmbjiAv
yElOCrqIfeuwlatsAoIaajgfx9NVrCaXY2p9inLlzjCyGxvqCtnQ1VTYG0lgxbXkphr7O7LUQ2j5
dDjDbm0/nX0o+n2UUTHJIDo7nhC1z4JaasLES+P0MmpuJ8AUco8aaWdvYx8+1txd5H51PemO60iD
mzpUQqfxPpVnyCVTCXLNWhGtOW2TiIkC4ccSJ1njvj1+JqvJ0tCUJByo5WYbm/W1pI57W6MrEJr3
M8xTy5c35PHo9s9XKFCtVQBP1yJ1ZRTPoGFS0OYyPB4/LxWDVLGMvZEGczGXW8m/NwZ5ZS2ezjyc
AcHCJ5iBb6ktRhknxyjVkV62XL505WNpk4XONxji7FbW3cnVRlkDHAOnMKAZoDmLdSfXkh6iShhh
dVi4NV3mTHqpB9+1sSKB8t5urfvWD1dGPT08GFSIIxvc6cLJ6ngOC6WPjUK2Ii83AYk3jVDBdGUp
O6AMdpXpliv7K7GSmK/jE4QRYdaADIVkf1JDm3Itkosg4jyu5gvRvJXU8kH1511mRjdZ769cmWeO
EsBOxB0kNOznEwZ8g5ZhYaR+DOxdpCQozZvyFR5p99VgbSe2UOtUW0evAzASxsvKNxVbYPmyaKkK
EXzRzlqahM2oT3ZJbcboD/peBmhd9+U7OaF7Xc3Xoa0CYW52ujZfRWrizlUHkrJLVvbpSWbNuhJq
A/B7WFsndGU56vMgl3mGcKrcmgtvsrsPdmreWpG9xe3na+KMD0m9EjCeGxXyHJmIwM8y+PHCSmt+
IdfcgVCP4NvMbjWqHzGD+9CGtleG8n2WzS+9//P9CT87qkGAhJutfWrSWXSqFnJmxF6T/zT8ehvl
44uijg9xZuP3Oz5ih3wbrtIvznxkMLEcDdxXp5SxEAyqYftMcFfbOyV1vLGfX2wS0Uziw+rdsxV/
ff81T5EQXFBCxRbQlQmXZ3kdhE5C2F0B4qF2e5l0zg26zrG4d1B20C+0tn+a5GY/QPEJkp+9TAyi
hMNDXv837gD01BVe3qRNyxMt0gKkLLOwjeEIZmg66fL4UM/md7NIbiRteAh7GStj/ZbF/jwq8ZfR
WTPpOnMHMb4pkPSUaamNLk5n1W6IiwaiuzkpN4Yxb4zigPTNrncr39+XJY6TyAubuIOBdF07WsTL
LXY3sZDwC6UhdtoOyBwnrqHPEnkRpQzJ+FAm1w4mkJGZ3iiBdqdE9i5TQ6/trC378kb2Gxcdjp0U
ripqiHP65FFItVn2pL4ndkGGZJRWWEzE2/J0QHMwL8MDZadbFbHhWmsukk4Glmdvw7y6DgrnZQZM
XJItvr8uT+nirEsLsCW7AJ1t7rHjXd+EqMcHodD7nuutlk732OR5JZqIwqs3iaZDk80fEt/8rFU2
qOK+2tXmVWlvtCrw9AKbDfmbkcqvupqj1G9om4Q/0c3zytn01mRfzhbBORxkYdXA7Xf8mFMVZWi3
+aFnVs5dFRkPUTbcN6p52wfjbQhqMRnUADR76Bm5ImPUaWBrTyPELZz6m93IoFKKK4JHfD7L5q6X
ytshKh/jLL/JnWaHq852Gvnad07rP0pK8UPvfMudpuxKMZFgsUG+ZqH+ZHLnbqUuuc3VikIVLTQ7
ctYs9c5c8PRp0bOnZQCce/mqCnXV0myxIhA40GIAVhxUWwNPq7qGyh+5LaDj9xfBmQueaxbOCWpw
DsyTRRwT4BiQ5zYZeVf8mIrkweRkqur4kWzifpitlTrIaZtGLDlo1XgbQZ5Fxev4W6b6kCRQZjHe
CLSHPm2+WM7otXN3KLQeoX4YaHGn71soGgEWdsWUP42tCnuhUmAoI42asDJrvDLen4QzFxFVc55G
sGCIPBaTEBV+EdsWdiCJIrF+XpOsvJSyettVqH/19daHPFivkbDObj9YEkgAUiER2ffxXKhSmNYj
NjleEw2XUun/RPga2GX2qc/Mmq8+vXba7KqjeVnb2a71x00bmtsMr4Wg7Q7iv1qiw3muVFNACult
0jEucL6SvPenRxNPstyBFEsp4fCwpzoOQ942IYXDyOunW9ka7m16007s1xt/UuQrLX2lgvlsV21z
01Y+LMraeZ4sBDFrA/ZN50BTDSR0ZJPSs5ynce7CbdhJPsCWiH8jwzwqLHjikQbPSkJnPreF0CUe
DImvZZfOHEOPbOfvVjbtplw9FNXH99/v3K5zoBUIuWGA9kumcRUltYI2MnuAdwu5GjwjmT/qWfaS
dMUVTG8uy8HcvT/ouVCX3uA/oy4qAdi3V1pTjJEHtR1zrXuE5y9B6vljuRkcdDlwdrTKlbP03B34
65iLJRdLc4z6FKIRk5zeRIlEBSdYCWDFDj5ZKwZlFBHGEvEsLhX05JvKDngtBY2VQFVeizbb2H7+
6Lf12gV25vASPVY0ANDOQ2B2MVbe1F0iTeSU81RfT+H4MPnSVT3kCSze1N7O5Xxvq5W9q2r5ix44
dxqqL5rhJmmy64rx4Gjlo4Y5CX5SqrbFeOMhtKpoUxVOv5ULdV83xUt92aOlEHu4RWl6uPICxwtP
sFg05MaRFaNoIlr2i3OnyKdpqlqSyIiL5kMkfcAZCo67siF02NixtbKPjeO443Q8cQ7+0rbrc98o
R9un/Jo1UFDnZxDU10NQUi4FVaZKFSDO+Uqeo9x1fMDeedE/miXEch9SeYRbVSAHj70cPmhk8kjd
7uPgeegmb0RvRqj1x3imdSGwrTAEVDN5uLVZc7/1tf7KLvGPiMGNzypQJ/tDMH6crPqjOYaf49u2
lb1OGvZRkH4e9PY2M1vFKxrUL0y5f+oH3ceOnJyvyesvHVD9rsZ+MjMvM9LevuFp+25NtVA/+TZI
YRMVYTQIAI/reHFTzciAwN12Is/JnV1ZhTsrGjwA+QgYbXLrjonajnMP87m+KkPlOtT026cWXEM3
lHeDjKl4bnXPhjzhxJs9jAGm6iTnVUwyGWpQX80PZTDdxZiFRrWr73Bs3nQKFTP6AtP4c+LWz6Sr
UMpvwra+Uvz8RsNEbJqcK7x3PKWSvaa09lVx0SNND8vvMEzKblIPozatVACO9zNrRjg8C/4g+ThI
jmXdRh9jvXMk1kwwA7YMkKCbHjL5u919f/88XFTL/xqI/upbV1DoNC3OQw3TqT5RKTXMDSSMS12x
NiE+N1be7Eo5enSm60m171o8P2rb+WBKyasD+fh1tG+l3kuzFAMG7bLybc0tNMRLBgWI3ZoFw6JS
/l8PSbDEMYk8w7JYXCWtbs5jQnoObluO249mU33IUsp2I3rBug8ZwUxdvbudEIAE5psnO18ub32p
WgH2L6KHv59E+LEijAOyaHnO1oWaAarPRfLsExoNN1lef5il+mMVDzdDMV+rnXU5Bs6lZJf3/VA9
Gop6p6nFZtI+gFJw1UHdYelxkdnlTayr1+oYXioKXKD3P+vimvv7OZ03GwkKGqBEjs8c00gli34v
add0E+mXiv21ri8r66IzfnSAkgjrw/7p/THfnLH+uYNOx1xkDFoZSGMnxpRzotmovM0LY+98S4ti
J0v9DfhkHLVKNb9KOdKjtAILVN6G8+Os3IyACdQUjxtf2SUFvOHopka9ptF/GomKzuF4D13j/cd9
qystHpfqGsEVmsyUB5Z1J7BgQV74fMqqGu8lvdo19HqN8sOglz8y2bgqHf1Wz4MLC/bANGmuoHBA
7tprg32RddpN176m80sx1GgNWLfapHzEKqab1I3Sd5e93qKopV4R+5NFtJDvO7SBEjqRr3JhfFa1
7l5Ogo0ZZBttdCBnBHs7mA5qbd7qUerOhOWV5BX253rYNBKkVkXaGh3eCEl5aUypJ34G1b5VshfJ
lnCdVrbqQL0w2Gl1iZxX5ynInQEU2mtN8iDX9WPVVQ+CXTYP1md17u+DIfwcTOmHIkY0QRtenX4t
6zi59yA/iwYzrlvCmnHZYrb1xK8nk/VQDTN26NeOtJmBvQ7dVquuI6jQxXwfZwhUPMkFIjr5X0fo
f3wb/1fwo7j/61M2//pPfv5WlFMdBWG7+PFfT0XGf/5T/H/+7785/n/86yb6VhdN8bN991/tfxS3
X7IfzfIfHf1lRv/76bwv7ZejH7Z5G7XTQ/ejnh5/NF3avj0F7yH+5f/rL3/78fZXnqbyx5+/fyu6
vBV/LYiK/Pe/f3Xx/c/fxZ36H7/++b9/J57/z983xbei+e1/XP34kUZ58D9/u2jSL/n3ZvkHfnxp
2j9/d6w/QBEimk7p2wbIK/pmw4+335h/cBQbZK4OZrnE8PwmL+o2/PN3SVH+oOBGRkeSJWqpggLf
FN1fv1P/gPpmk/vSpUX+AMXx/3rUoy/6zxf+Le+y+wI5qebP3xfKXajhEMK9hQuQ7g00XRa3Vz5S
ysytytgHfTtfVmEAFKrvnEYDC57HD5Npdk9FXiGVg/p7zc7USw2AlpyGbiBH/s0gpdJVV9bGY633
SAn7CM7SDR+i68CmIXrNz/PlPOKvHY2y+kWS5UEn65ODS6sw/I/YcemRm8HFhhU9ji/xIBmxO2S+
RUCZjvPHyJ/rEJxrLX0b6NB8dIy+Kt0o6Jzn0Vft2NUqqX7WeyUr6LWiRErBSUXrQ4/r/keszvXk
RvbAHWfkOlBCScd4yJESYz/JI1FyWvqBa+dlfz1JsvKaBP541dkSyB6ntdt7OaujeV8Hnf+9LzNY
XxIousqdMM7+IquT9D1Sp+amoGmPSOAoI8ZDtOx/Dpo5euIP5qNr2bV8q8ij8dSEfv93m+Pf2qH/
u2va+ksafcl/c7v6x5fut+Lnbx/aL23UtNG3/x/2GwoE7224my9p++XX7fX27//aX4r+B7hZWGqc
j/DNdZtU6q/9xW8wBNZR88S6lgBQ7KG/95dm/oGyI0wjNBeECIEI2f7eXprxB6IpKuQ7yFH/h7zz
WLIbSdL1u9w9xqDFFvKI1Jq5gTGTTGit8fTzgV09lTyVw2Nts7xmVWVFiUAgwsPD/Rdbpd38T3YX
SN7fb5U0eOkvK/RkAFKApba2m+Cnm4s4RYUQZUKPE3Hk9M0IOIlKJWYp+uY031ypXevM5ntqynvs
6uGgPefxu6zcamJnS7XliWWBKkga1Akd4G72p5VjTWycVnyCFndczXhfjYajHubwsUJlsLJN6XaV
e8ccvtfTsc4cOKRG8SH2h/CmFG4whrKqQ/4Qwe9ClkZkZECKUUIojAtLpLh4vYbXS/VjrWt7LP1U
QejSssXiiIazTmdHqqE363YoPc4dKIMb8MGzYQHHh2kfRhiyUIcqFKdNlEA1oYgme7Mo3JY6p8AG
VdLBxhaoiJyqymxNuamjzJ4pmJhN6yQ0w6d58bfpiZEnM8HfLnVh09LdhVl3QEQuSARewZQ84CSt
plxmYuEnOAbMxYuZvTmNqDgJ86yboV2FrS1gjpmVAnYYjGhRnLAW7FVGSdS43DpVoSwhKZW6poES
Aupe4kTDKnU1xj2HEC1k46hU8b7IZWfEr3tMskCqI7+o4mPUxJ4yY1cQ/pRmaW+pE6+/7sslc8dI
ceoIpFScBhN+plmEpvqIuX3yPlAVj0176INRs/XRcqW1gBNF08DRDAF75cweltZpOu5T8GvnKAuI
fvY2TkF7mqPIkZPbKX3WMoeLnaN5SyfZpvk4LE/yLtWvogRv6UNFcXJIbdVsnESSbMWQ0S97amu8
EAV76vGok5804EiV9MSYMK5zwkpxhOZpG2WihXjdNA79FruK3gVVQBCxA1sy+40UOQp/bs25ycQy
NglSUMwp+sSvm92YhtcgmUqiNiiAI+imSI5g3bT16KnzbOtYr/Aqc/O+/YylCSjnko/poj12ka/L
72PTAeXq7Amf3EZ4K0gZp/mpzCNHSHtIPipf71B0a6Ch3LcNK+ezdAMXmiyj5hbaajJ5syWh4S4A
WY+46+KJhf1gZaIS8Fp1T13/LsWdo4IZbQ0WBMsLMalgRUS64DEilnE67oVYqTllJXlqfEfGLKCa
LYzf8LxyhlTw685EFAZhu4PU8lFoymwrd006rMMjN+xYtWi3mNPKXgcopz/Vqezg0QzWVqJxxqiw
/xTr96G/agZwk3jSZubeap8ynSpyHXktawBtSNvYFAGxB9UbJL1mt5FTOvQcvANVZwRp1zizl1B2
ZFA4WZK5rYb5GwZwVTO725xNrJXtx0nPj5X3msHq6+JSGLhogFLggogwOcuJJgTeWXRN+XUsnHAY
c3LjRm9bZxAk3OLR2T4I+BBw+YjT909B/K9U5HPq8avK9ff1gdi7xUZ69JAwtyr+KfUBhxnZivtk
QML6Azipu15bNZiSnIbMxJIL84BVXxRcCTaXrcY89rnMVhMwENirRuHU6+wvfPFRlPYTcFv0iQgm
tT8qkj8gAVD3FIvEzNW6xonrLDCRdRZ39YIWerst/waz8AzPQwnOyfu2ycg/tj2AW4Yo3oQG1Vv4
KDijU0XN6KW852wgU3zCUqyQFcfiyzcJkzg8hWCG8ialVPKupt8KP+Rpun5oigrplfe2ue1mmdTh
PSRfqZhrmA42wiW2roPjvCv6xdHmM5ezU+GGf8zuSR1oMJYiq9AwZr8+ZvNDkxlOoUQsf+44aQf6
gq5M80H1R0ivFoGjZ6t7tRda0pwpFv6ClJx+Z/QPQGEAUeDKfwKzKkeBBkGX8Z0rDjufpFBhtS8x
6s17Jk6jGtI4fXiozCsYGOHiNt1NF26GyHaqeVXlGXoAczIbgPgdwT3j2gKYI6uui80I6L3Wjo2w
FxL+eVaUINOxzdB3tTjYwjlVgu20PnkTC3FP1uv2NlRAfz/NlRSxAtHMaaypfmu9DZiBDZsunHFR
SedAqCe9ne378Sxlg3Qwa4Bhf39WS4s/judisCfVR+bWCN0c58wh0GbbfEOV4M+bka7I6btJJEJA
nLYeF44np9DbyRRnQQ7jwd7izZrKeyNkW8VZkNXSfsbxsZIWP5vfqba+CAIIWAWVdssT5qeJPh+M
UK+aUc4zpStpJEPOINQL8VGWhsstyv8yN12zpyil/irUb5H6LBY7K4kfUyUNSjb5lPQ/NEHah/FD
m/T71aIM0MnONLcondMrZRQgYW86kyqR1ezU8h0eoKssfmsSLOZbFY078XuzRl4zvE9xi1TDXuRw
3dIIKjm2mbYITAVZd+QfjtfLBevRabkYC2UfLeEOy3RXpZJp0OZvi8xuByoB+o0y3tHMCToBz2hp
L8TCrmfPL817ujYHOd8RQlF2ZaWiWF6guD2QyIwTWu3scoa9HQ+ywVk28iqhZG8n3/a20fQgZyih
PolAGytQ+5naOtt5QsjbsgbIUbawbQ7E8HNuRFugb8P2MLxR08/03EnRPR+X57Gnap1Hdj/JNlbv
MoefKqR2D0RDFX4Eef/cNTf96kdj7aeIiJbG6NUcEhF5z1L6LVWSpWvsoaEWnWm2tf5UsxuhpupL
b1zuSWHKyJay1+29tgOlqJ5XlUlqLtfEbkwySIn2k8BHlb6ZeuNsY24485Yk4z2zYGwSV73eLIB1
EDFqBhDKPODM7dJBcosUf3NNcAzYT8qvY3KYBbvpo70Cr01r2p2kTJfVtE+xOhOVZB935hXWgjvd
aJyxcxibOwyvyhg7UoVyAnDbHjWOKiJZNAwn7IK52qlJas8SqqnJ4ldTHqTV6ClRwwwHojYEa3GB
NKIfcayMHJqqzN+uklXpSYBgV14cOC4T/fLXueyZyJR32XeairQYMjvUn6Qw8urq58BbhGSb+nwR
ddVuO66VKSXHSd06y5CVbHcTm2Y7kbTiHa6quOZPKxKvUtoHS1E7oXpR1bdNiqooiZCssRbT6CEr
FVLF42imbhpF+76OHnJJxneVBSGgeKWyr+5Gab6oM8AQ2njZR+QG3ELH7n0y32SyawnieKddGObF
YiZOQlprvinTAJb+oRzoVPIEk5yahV8xuHk8WAUGMcu2llscO0H8kgeCkIX1Mhn84e6wxYFxgmyN
1KOgygEcoZ3eQA1dnrdUhOzGihZwcJ2dQIBfx8ipOfKU5p4VgIj/blN9rm2lpoDAcVhDPhpimQuB
vI+h+2lsJ+KF0UQeaVFlYHrJaTVokqsRBEVr107NrihaR+lhxLPLWpbLsmXV80PRv22XCCBLv+4Y
mMR5hvyeIdC5jaJMJVD376EoYMQdeUpxO3TvWxI1qftS9k0eo5KFx1bsVivqqAbdXmH0uvU1wwhh
S4p1OtTZIiI0SaX8QUdeoaT4FtfvZfdMWRG7Ai9W2p1M8Ta1Zo9m0F6vk5sOtVud9xkFd0USurO8
UaKV0udBLMGhRqi87cJdo92bZoVS7VPRXPlpIqHPmsFLnXyoHq6Ql1xhXAXzvRyy9RaoYEr862LB
atiuDhanKKTVHSANp4TSqnYwUuRbDZFeQxfgUv0QwtGTXqycTdjfJrMjbaonxts250rdcMl6b0vi
PnmmNY3eOJFkZ+1uu1ENUn5toCCqNwuH0WqryIAAQavzLBhmAO4UYcuBGwsKWMCPrrM2CiqiWGu+
hsNrlehk6cweu759zcPEGduKcmax47Pa8/Q0pI9S+ZEg4rSR+Tdh7K05t0lVi+NmtfGLe9+zfGO4
9n25q0npaclLTtoY9vbvXADL7dVgpqZMBlnFh3wdKAvTE0WErIYTVAmhF8oTaQ89a/R8sGt2N12d
SNx10m2THcIYrYoHazjm8Zu6eoYShOFrouFEh5zUQ09GvH3rqUwC/T6npTeoH/8ebJXRduzvJOFm
0yVoegTH0RQ00fQruE62cgBq7hdNXpuXQG1yvuJkh53bYkhM9dxpNMFvtkNXDCrpQ8wuIqlEoKq1
m+ZyzCefLENuvQgRSNl4Lge7lVJf7VHY7/TLMn4bmdrk0RweiKwRzc9BznyS74BWY/Iz1pDEz45i
9DCpaCR0R4G4GdZQrfvHSnmY0+8C4ZkTIGT7cFntLzZh+E1Yq0UsC4POMn9oZi9CQS9D5mAXxvtM
Atpw1VfXCxGwc7ckaPtk6/BkeH3VO9KmJo+mzpg0bmRe4K23CY4Xq29M3y1UbapkcDLZ1+KaQw9l
vMi0N1nTVJAO5YTJM4q9Cg6omfUoRM31Opf2usoupR26j2JgiYPfN7qTILBmbRBmQBlbvaNBgizT
eIMm8mPFetikyiT64Qt7SkvQSUA6AbwKyMnu2koLR8pfaxL/PnYAvB+mGHTGZkcBpd68aDkQjDb3
Jdq1Kl+kBl/zHIWBoCRO1m4LSPA6OsuVMRBRM6LAcRY6AgwCIJDzI9QVc2kXrs+a/FDKmMfy/uwD
dfxmyI8L8sibxj+azHqEDxm6cYBh5IUWP1LYS6k5ejg4FnJb8jB5A+RrOewBHYbOusikBy1ynZ23
WuqtUqo+Ika2TpAs0ou+eG7HimqSZaMn62HdaG+iOZvA44Th6yb0H5M3qlLvGIiMItXnG/hRSPn9
9uCWq2gTI1SM1k4h555iYsAwPQzzx0ANRMxfOqXYxyQvSFEkEfGwyz6k9aWodoryIIgjrbyC1ONh
alNHlj8UGal9VFSVVfDypeeDJxxDH9tCkYlNUviBi8yEllgBqn7ZWjtdsOlaVfrHCgBnm5JNVKJF
YGL7fx0T7R1CGTa/rmPjunRk3slrKZb25pnQxhNGD2gHSK+bjWwYsSba3LVIjsB6eymlBghPTqts
g1mRDgm9NompVCX2vCaOgqyrhrh1Catiwo+xHbmryLW3wQG2359TrhGYoxTHCtw7Nik5E1xFBGu/
h6OW1Sy7GNPjfGADYK2QDk6eqbtpZKBIfW6mCoAQdgLRYTP57ZvXrcdKN2y3BQnBQExMumhQpNNm
fEK28G4NvsqVcDbm24K7+/bbLLTtEhMx3F5Fwnz0KzxcBkTwRrRPRDUOYMXeqV3u63r5ugBekEJS
497Xmo9Fmy47qlIJxYMULBK4DkIAh8UiX1jtdZ4X9nbbV8zZJ0dB1ZAtkXk5dbVVEXZlN8GFJ/WF
QFlkijOAL5PoRcbp0xgtKNP4a7Ychzbar4n4mkwhUX3ysNcEUUHJUxsuS/Kxbr3TMwtBm8kfkecJ
qe8l6lNXpP6W9G5lw07pbZE8r69uAXaQEEnBVIc7xYj9LfHMOo5iBPy3sg+6n37Baa4YAhJlqzcp
5Bm49UzS9xb03TKQjov1Liap5Mi2JwBgLGV9PbIcRGOnwWX8VYOccXNE5aGTqICQpSWKFCBhjSOn
2+ibz1IIbtGdmqPCml6m93Q7T/cj0p59/KObEcXoQ07Kycuo+3S6eKGPIF7bK6uI/S1nj8GG/ViN
dwAZGHhJ+y3JyoVw169ZYHX5tTC1VxOo2bVvgjhKnxSZRCcW3KJM7n7d7v6jNsH/j408jH8+XYO3
RuFvnbzL720Xf8/zr1p4v/7oXz0GQ/4vCYAHLF8EklDl4+r8V49BF/8LRVBEiqjsb94mlP//6jHQ
foCTh7ASoFh0DBEq/3//7jFsLQsau5/+3H/SY5BUWhyfqhIIrht4MtMotDZpBwsL3d8rBU0UDnpT
idF9540XOizs7Bi79RFZUEsPVoGioSs4RDaXhFG/qH6m31CgkKpvip95lOJjrNodirukNO5Y7tRo
p6c33AJF7VkwqU8v38r8+9BeGc/QVpPsKW9bSCy+LB9rwZmWw1i23qLfaOTn0XoQR5Xem9tarjg5
1WXhxIvXTz6deq5BoTOZiN3fr9VeM2+lCo0p6uDYVi2HFMhMKOx1g9Rrx68UC38VebkDux5IQ0HN
WXKWn/L3jgqPk4bQsezqUm65eNuar1V7ZfRDN6t8eMK9rdsUO9nUAPiof3lUeLv7JZtQBlZdsnHQ
sjBs2zD1TLO0ESp2wNTdT9NPjVLv0O4T86DNlz3AA2fVnxuu27hVqpLTFJczbpXVrqYnkXP9Cqcn
Ccuv9lA7yiTaYnqd1xfdcNVPe4O8QHxR2yEoxLcZMNk5L1xpQ6D8XY3667tbm/UXi5Mq6tZ7+tRb
So2hGAiD0T1u7p7qlO4s2lGg2s0evb7MPucnc0IH+efzTipSsTIsSVXwPA5bHy0id30zv+HU5AhB
7oWhcw72d9I8++cDT5pnNZi/Rch5YL6XnRiR0aNk3SqCM+9EwCRFDkQGhOt8uSpuYj9IcJ9kvy9f
5NHT6V45k6vSetX9RXSj97kVsD+4aNS9thwsvhVMldp6wtTv3LB/Icv++V20TazqV8+P5ubn72J1
y2iKvRzd99Nx9X/pq++44lN7mg+9PS5e2TiiGaiUPd3MFSq/PKcqpPxePPz3zP09hC1kfFoagyk1
RofN0z0HpuwuHondPNLj8eAZUHttsqMp+5GXOStfsbugsTeGQIh8EV1VbO6A9TqRN6ku+a7Fbc6d
vZJqWLLLfIXztXNgWbY6g6+AX3K0V+q56vXvldZ/vsDJ2rZWS8vaRYvu1dvqafHGBxzEnBhTU4+6
rpg7q7M+UWlzaeaMf8FefkO9fG5MnNjZ/vPhJwvdElksaqpG9403uqtr+PJPkhMKsG/hrriId4Vv
IZJiixdokDX22fVjnnv5k3WfCaPQYR8c3ctoxdMXyf20vsatLtxLyz0yd4qb+rQiKtUzJJQujqJk
U6JR1F2huR2CnuGFxA3ZIiHzqkAcKbP6iXyc1e+1eeCaon2PZo+fQyeubB7ivTbY9V51Nt1wBFfJ
Y5/aaybbvaEzNBa2dSfrNm0/+6EPXfEJPZaVWmTqhPtudriKi5dx5eCSs6WQ2Lb76zMFcnieEbHZ
N7YOiF2OHr8neqYDd13ldrsngiOjaM823hX6QKbsRbcpd21Hu++pb9rGfXcECGncxD8V3bFSW3wL
neJIiddNX6i/CrU70IyWnNku325gG3TvlYpHNvBfx7pebo0fvFQYyJ52VA+jr9C6AVQCbsNd3+X0
Afm6qQlkYsG38hFVMwumxjUkBF/y49LHPUcbSYftiPqReskSX6XHtjiSQhPrOT/2ifFWUAF1aJsm
h1y7bfT9EEL/u5FNW0JaU3rJ5htK6HpBYfEtNp675akMrOTILa9bKZ/GP1f9Rp9uVu3ZWF4+5TBf
9NVOsZ7/ygeAB/07/px0KQqhxGpZVLbNrx/qzo1fEk9wkgv1ffaWPUWlxD+/Zr88i/5+5kkOktdD
0oYlS7btg0EKZMpUe3V1dOr3jsmZz1FOAEcGAVEfhaOZEzalIn0mbJygmU53LpSI3+NevIRchiV2
rhokckCDWD1o6Em1EHF87rwIRGANFGj9TX0U7iRix1HdS7fWrXAA+Nw+Wm7lzS/5vvIoif7kMgbH
XUnt8p27JdwqOqPHSfPiu9UTL7oLU/GUu/5BcZEfVO3UHW3jMkO41qUycC3vTB9HQrdyo3vzTqYD
4ojKPqnPNNd++Q//74eNfmpSn7eZWJk1b7xej7kjHxAtGYrdWO0r/Xl7wR0WYqMnBORfbqyhSY/c
7QHRILSvDtN1D5Pztf1eX9Fg8c1/3Tr+9zi6Bek/jW1LYD6dQr3cZZ1cMDb5tvOE6/qBClpD3Mgc
Ltm0nlt7uk9fzy6CbX3/6bEn56/S9aFaqDxWfx24m9nGrqC2s4ye1jl401FncfPGRdqh7Y8cKSAd
1gejsksiF1w9xe1MCrRerfoTfAMf95PUQ4d0ka/JJ6lULOGB7NemyZUG4m2y7hf5ADirwS0rwIPA
knaZG7mU8Fq3eZL1APHqXVk60Qtx19pNq9/amZsuh1jyewslPScFpeIPx8E+Ewe29/zTPJwkAUWb
tlG6bYbebXI72WFvBWZkC2GKU7gZAe/PD/yVcJ4+UN6o2BvPH/TiybmVjs0owFaL7tM9BTzH8Ou9
vCsd0+ndlgMmd4Wr0RH93C0cIEsk5qyA8Ci458j/X6Y/nwdyEgGTYi4q9DvYeZeJbpc32UEhPV25
kTvKXRaQJy/9NTCOw82CsDxeb/tGdttD/hr58lUSevWF8SJ8q4OcFrVH/XYnuMa37D59zCTHuvjz
rJ1QC/8Vsz4P9iR0Vkqnoh1DqtN8aOxgEO600WwdrxDCVUo+L627lXJhpj6iAHtO0+yrS8TfT/+H
W2Vh1Hq7bN+svGj302W4p1zpi6xRYrSrn33aV2sSZKuF9emmFnAartJuEBKtNvkySB0CwAbCgxGD
8GHOQQzcUnEn7SoXL3CyW0ovTu+G1Su7S2MMOgeEaGRzc6QKaDzqthVshapXefH1a92G32HMO+SJ
s4dm89o5jvQDJdhQfuZwT7hQNB+oEPdgaq5tvasyj8sr7J2y3lGpQtiZHGr8aAR7fDNo7y+e6DTY
dsLfoSRzsLB+Aqjm5KtjKnbrrd4KLTAnw1CzXVIEA70quOEOiLpyucAWfHC3+ycee9OFuMeuDoxR
5BmF/Q4vE2xaB+M3oGELvxDlpEs1uiijxTaGa0QBkY9b75Te5xer2h1V04HUKUV7OrS6stPXNwHC
ZXToqc32VzTLxXNSJF/e80zQwJICXQRay8mCBO+jJlKHCnTjAUK6qg5VYLrJheS0NkKVtFzPBaqv
biufHqicnNp9iApqlVucE/jyfqxu5sX39TMlBMTZjcp7vjACNJAfbynKUbxu03Nx66tF+fn5Jxho
2Aa9Uk6/XpjtR3ecJjYip9A3QRSFD0AvyIQhPX2PIZu5pI2GK7/KOLB3lym7pHk7ExG+OsA+j2fb
s5/Oza6OzFiLGA+Ye8r7eNr4gkrq2znFAdoJljfIDu8F3d0u3oIbnxGW+jKnMPnwhHAF4Z3TTSqq
9ZqsRRnfi4dhuCtx7fVKVBjRIxId8Z7bl3i/BtVEW92jKl4faayrzvoI9IDid4gKyTESnDKoIydC
wsge63ML5qvE4vMATybIkuo6rsBh3ncHDhr6wj4d2vptuZYW+yIkdNFqB4NyjhMkf7FQaDGDYEI/
VZXQqfv9wyBhYwBlMqL7eL0ZvAJEpW7DO1FcejqFk0peJPkjosUu45DId7EwReeG3ki9r53Y9GBM
mv+h0fmv8+O3QZ0cdtIgrXk5ElLFg+KXfnXJYg0vODYckpggRMPTObM+t+k9Oed/e+JJgEDNJ9XX
hCdiL7kXXjCo3fW41TT78RYvFPfM074ob35+mnkSHaYhzNdZYtKXw1bmWi61N+suoQIgOdO9/mbt
/6/vZ57Eg1yrCtqLPFEa7GHFZ5DUJXbB6gKWngBPunVw9mTcls4f5tQ8WdJl08sAXXkmOaH40Vx1
wXhUXpuIO7TpmverE740N6kHvGHY/XmClXOP3lb9p3CzrFlWiNvrYqAEEPxKcg2cvMDt3rTfisO4
E+/1b/EL/SIDbMlegjpB7QhRipfZib5N95AetcuFe3e0kzLPBASDm9GBk6Jt7AkpwNkx9n8e8S9B
8D9N1klmO8XmX/sQYLuzxUVuFQ/DExIQ0q7fbZW/pffAjjJX87czz/4dJ/eP7WZusenTbMmAr+pZ
YbYw1sj9+Bv6uZlDYv267Tnabk/5rnVG2T/70ts6P31pJE8Qq4ZqB+/n5MFTmvaDgtvQfXhJpvYI
BtZene6m8LszC+KrAuYmbPo/TzqpfxlLO0gGDqv3be50LWUWbBOpg5VucQmDpYOx2pKR5rMrbvVL
9ywY8asKxm8DOImzoo4LhpnzqhOueYm9AMKxc7BIdqi4iN8EIFoazsXzW+GLg+W3B5/E0iledTRd
8/h+jLx+cBqTSveMRzmEohDWQ/ce1h+lweVV8bcK2SQEIKnX2imoKCmsOtdSfGkGcbDkoJp9QfGx
X7e/l1hXgcU+UicqUBUMMvncJ9tC0p8Wx0lI7mnHGz0iRPSAQIjvc5/T8AWQamC5682fd8CXp+Cn
5XGquqmMRVlPcxxzvwb3rzpy75vrg0RDZ/Djj2ofpTY4X5jM47ZWOCG9EmiF5s7RLpluQgfIwv9x
RCcBG9GlecozRoRoeoctnRMmNJACUB6v5QekENmnoSzalgvmHst55bAFU/j835bduePqy2iK9Bwd
P+RRNqfq3+PDqqCQam2BXHzNIFiAPLf7+/w6vodN4+LWm4GP9ITaWzEdAl4vP1qOfh0dTCpIfvus
XSLkvAe8P1OQycu7aXUny5cXV4kO2XiTA7Q9M3kbz/CLpfP3gE+CqSTAMzGrLaABHHHkpxZEHGrc
bvOoSn5jeGgrZeg9j7em5nT+4M5PeDt72rivD4lfRztkv1Ii3089ox6/oMPYkzyfSzm+irqfZ/Uk
+JkFPD1jZJCtGxagL+zwg0rzTqJiM0f0erLVn/bgDhBC9s8srq/nZ3M/QfJKxwLl9w/a57W8zDo3
ZNNwtAeIO4f6BukNwBQTGv6voSvv14MJwhekttMBagLZ8D2sDsh7/HkkX/XDiE5/j+QkR5CmuU/0
bSQoDe2Xy47i92BL6nVb7ZfpNh9ujPySlufoaMFwkXsQ40uHlqujLnCJdrHlTNcK5MvRr7e5cmbg
ENJhemvu49fcac5ItnzVnvxttCcboUYuMW1iPpkaRDuIUSwiiDy+FVR+I3uRq3t/np5TZYGt7v3b
A08WcpVRWMBOh37oO4BnrGIC+iEjkgbfpFfu8outUMkraVPO72BtwLbKfgzu89xS3ULtP0Px31/p
ZKmmPdr2EXLV93llS77kJh4+WJNC85kWtzLSKHEg7YCw5p6Svg61BLX9qmweE/2Mos2JjPW/UpXP
6+XkHO+01aqkiQkRC68zHdmpbwA8G7ctpTAxvQrDD4XNO2HwkNURCicUO5cLxPOTIDGpsMgFSKqA
kgpNpccso+N/UcqXM8Xx5aDwSsj29+M3eLLAhh8s80nuJuxKntGdMZVrKzn3eb8MAUAwNPQ8YT6r
J0fcpOHThgXXdsTl8fckO6gcuN5UBZPgidlecnP5LteDvA2QakGdqk2fK/2uSDzZrgGMOYrpleAT
4orIerb0ua2tf3z0vwd3eiZivZuJCUi5+7EPmFO8PN7H+ch9DD9gyd5khN1MdavJWe+En+Y9oEWA
6hZlJne5b4OWzuK5ZXhmurSTsNV2uaioFSMSbxcn42t6mSdc6XuuMbqdXg03+Wt5ee6p8pdJ6qd5
OAlRsTFJQ4lFwH3vL0iZXCb1Tacf4WKqDk0ob3SsdZ9Ai3hhO6b6UXLqniTlXAvgqxIW7sD/s1Z+
CQp9StLLblQnRdg+hy+0+/UCeRBuIn74QH3ecPPe788/86tr1OdnnoQfMM1iam5LQKLqkeE0fWyo
E5I6O81PpNDl+yg8RLKLOQH1v9wrgyh/+XME/PJehOceovVgIRFLPsmbU2z3RDmv4/uVGmbnS99g
7gC6Q+DF2S7pibBr3qPeW7NdfUdr0jcezgxg+7z/3AZ/D+AkfzZmq+xqnTlQgwmsJO1n3dWC4gFK
Hz2R/Mwa/zrX+vS+JyFBs6JpqKeO1QYLGeO6Rz28z9obQ0xwR7oyusvhO/6ho7WPnSo5TBYEFE9h
PGTtUHgui+HFkPatBPbXjXeR4oaIuUrqbZzvwyFothBduKWjXi3llaCcqYVDqfpqsmQUwBBK44ud
WkrHVl10Q0vhX74UD+FtfhNSLOp9bL1gCdALr6LLcm8exMvswNU7v18upXCfvsOhrrh50xAAtf0j
fEg/EFfUYoc9vVdmu7uRIXVebI1eW/HaKzzemY7SdGcneYz2VfqYcwLF7gDn6HZ81m8GxdauYGLA
tAkyx7isd+Ouv6+CxJle3vs3yu3qZAMe7/ivqwR9Q3pRH/sdhYnKSe9zyTGFvaLsex0xwEDs3SS9
KYytMjhxE6iSG4gwVM1BoZl4JZoePApwWnZ7rH5K48007WJf3a/0a+HpguS3LRGmFKIMqddLnlXu
pBo2OwCQGMMFBwR6csXfJk+Onl6RPVcqhb70mCZ+2nimwAmrH9KiDhb1uRYtnJK/zzko5Ysp/GgG
09aaZxqBMCDaI2n4XLe2Mr/34TEb94IaZCYirja8iYG/HrxQULCwsO1UdnUDGNeGFDS30N7svnak
OsBWwGG0Cx1lL4FefiGnnlV7plse1WuRTHA+ZCmWYkEdOmXnoJI4Iht71G/G0DW/lUjbwHS11R9K
ZGvmg5jcDCmMtJeRRt139G0hru9TqGJ7QBjg30K/excsxy4VOgo5SeaVGlMG43kXPa8xulnqdckN
H6PCL42RQMCx7KS+RCEVgkjkoJ7giuF7N97HMMZ0cPcwDowE06v3tH7P1ZpBcjrVxV65bNdL07we
6/dmwfxYeppekF6Kcj9R75D0xGHTNtIJajL+rM2lor0UoA1nubI7LCyk9k7Tvy3mT3aZxkQZDqAU
s/Rr1En1xzS+7qBI9Mp1u76Vw00X/9iSI3GtbW2AekbpCUu9fH4K0yXQrAfmBkudCQr/bMLTmm+7
4Trc8MffYrVyNjDiag1cuGFbLYcmewrngEVJr9ZugryDR+GUvjE66EuGH5Rk6UEmHlCX4rD87B5N
t/VqaFEP2DDVu7YJFmGHcbjh0T9369kOEx/FpTQ+yEkNgRfOhfVQrSpCRDugf9WMqcd0mR7AVIjY
Z/2YTa4m+JZVd0aDKVGIEDaAD/W7/GagwYTTl3WrNTA6u3skJbNrJb6Xj/JykWZXGeLokXkbKd+r
NHYV5V5Rn3vhrpC8DnMQZhqqs4LEWnHs+u/lfFVONf5hl8lyJ3QA3R8wWwKswNf0FsNpWn/sPLla
QE5+U0bDHcCzSJAWjHbGuLlydHjN1lQ6aALZrfqeRyRIcMJmqhhJeew7ANA1XU9LsZsdgA7xitQp
DZQfFjh0vTjqFoygwkOCoJivJVDLhr7HkVxHw8L6mYaVq97pV3V6RN/hv0l7s+W2sW3b9osQgbp4
JQrWpCiKKvyCkGSZqAuixtffBq+4a8s0j3lin5eVGc5cSRAE5hxzjN5bR7OOTUSpCsY2TofYMmoB
VoRo5PFH4tipuSB6yNkGhGsRuSOsJh/EEyS+eJ5YX6oebRreMrn9GVQqXZ9sdqbsrD6Cwziszvwd
on+UHP3K8r+q+NDIp0aHyzxZTPCQh1TbpQYI670px3mhPUQhqxlCvNL1H/Hmjf4XnLiZ1GEteZfM
wMvabQI1cWYIj636ognUwLNK+9G0z8z6wTv3/Sq/HGtEpCptn1n+YXSztp26n0q4u4TPgf+lF8c2
fQc6lSUVMbGzf++wv6vcv3ZY0D/wSwwQJfrV6WIQ4ckMUT81X3BPtk5hLaSZUc+Q+UVsWOM+qF0Y
vTMJl6jToYnCDY0CBNShQzkiKRtZwMZoK6lXNK76XhrAfFxUWkk5N/rHpPF6G7FfysLthApgZTcv
98IQ2kXlKbTipF9ncIfJhsUaFZYj3Ckg5Jt7Ij7xCd2CR1m5OjRmSduSJz8Gx9S0i4TV1WN84b9X
v1hpLLxzMxPZhoQD0pYRTiDJ4eHDN0TPyx6DheUo95pdN0//3y7oqqob0ja2lFwKaI63DtbAsdi2
DTJmO3wHO26r/TK3oVEEpUvPJEUo8kvI5zJryZd55wB0u7rTCcadGPsmMUnUE9+KWuGMo6ottOkA
JJHbvMmn8hLoilU4l3KFv5DJtHBAoaA9wd5PmULf6TLe/nUorHV54pHRj/nzCrS8itXRtKab0dX0
YCjxL145Ih2EmoLPbJdCl3FT6UvQ38gPn4F3FMjlcAaG4gN+T0/7+e/X4WbzSiE9kKBgLPLW9aw6
Vcdcz3thuifFcuAyqHYY0qZzTKqjNau90WvpyiSufl7SDTBj3OFOxnRSwsXlKvJCnxlzydURyDOE
l5ep9BizyMV3pWm/2QDXL+63K70ecndNpZWJ7rPka+sGQySCRGOaBjbkvGPlxnJCR9v2n1necLdm
kZfFex6snAYclmphZelIEqgLf9Z8w02Vv/5fjNqmt+uva5xGvoQa4Eq/fsLiwuhlHIPhMXxWV6pN
s2BBRfgjXUaLxEUcd6dFpEwvz78+7+q4II2l1tUtnwd8x/bniLAYt9Hf4+XvIIaScePbeLHMdC58
So4JSFpwcFSLH2aNgRyoMuf6lYrew+7Z3gunUzDKvrA2zXF2OvdewCuQxX/6KQAZENsbKB3/YqU1
jORTBX8wp8o8m/udc14QCOw1b/4bpklmdfQlcRcHdnfyHbaeXDjP5BYAoXfutkE5R95SnLeSrdZu
pTipp/C1hVehtUtl0QY/i24hWsSK2cnpXldavnU4/X7p07r7be3QxCRruuIcHp+3rcNlkqwI8oPT
QuOEP+pmp+SrUD6241Zk54xPRr7jBXHQci7SEBbDNonZF/q58PD/fGVXKz7JO4Ga+tzUDvXiBZdo
5VbVRu/dvrF9wxFqd0CsSSj63IzWOpKQ53RpSFtNWUnZXDIdDdrNUstcc31fmXJL0YblRyZfkHwV
FAdXS26QgOq/JPK0vFyWl6N6ChM3QNQ5h/idUb2ES26N4eSBO1Fbee4GZUEGNjLfER0x/UbYdpU9
NHd60sqt5s7367p6cXw9zOUxZyswZNtMvnLLoWE391fNKXBA3maWYw3bMDs1NQKMF7B8GPNxw1fD
ykRh5MC2LB5Ef8YRl3EIcbRMr6IZcIY88MxyHTRbOVuADsbO/e/1+uYq+P3Cr07sYmM1umD93sPI
hkA1RSGCG8lXDmqEZBXWgCdpi0Dhtk36m9QNPN1JZvpr+ZalKwmCX5usBGkrI7Liip17s8+bPdNv
F2hODa5vLwqo1bSQycBF/FQ91xxTra1yWRbmqa0dKXINLJ7Vyvdd3M6JPbjNQQ9eew4EVJR0eBHc
6k4ueEq0AGjUJXYLKPkZHgi8VvL0usAVrJ1GbvNlaR2GTYrJ3727TN1aVb9/hevOn6ZlWa1xj3vP
1NeV+GNAsZ4di5xECQ5AKeK0gs3aw17vXOa8YutJqLafYIowAnILzzNyOMLmH/0NFEZeL4AMqb61
3mpjA/7g34/E75LuehMg4Es1dGx0xDNcLQBqZKHwGKhoR7SZxW5wTfVASasbM5MdoOO8ZCVo/dV9
HtUz0xnKJbqjMqZQrZbRSqROVZd6tgTaerYO8cQf0SFq0dLG1WqblIiQG8bqhxDeaeDcnDd8v/Cr
0pDshbSoL1z45XOyiQR2wSwcix2Pcz4HHeZOPrRcc1ENJpkbtzbeYRB3FTNT59/38GYrCe8flEFS
40VgvH8+ta0llb2g0Qir3MHVbWkx+SB+O7PUNVYwoIF3PvDmAvTtA68WoMs5MUstaYKj0szUC7oR
Vwvcnrkzznin1Ny0XnWwTJaTVUa6U5Pf1CdMXxPvGxgm6fcP8+0dNbQ6yy4Q2I95+WnOBTSaWbsL
nKGbfVaqm+LAt6HyFMTC2sOiuycPujn//v7xV3tp3uhBiTeNj0e+iijIkTzIqAqDBgrcEeY6IDz7
bPLzy4mNl39kzRW9bDiFNARmuccBXL63I9wszb9f1NVbxN4uqpAVgiNbTvgeQDSkN9HaARCzyKuP
VsUMwKaLFzyLXgQjZB6+0r0o66287hZ3b9H08//1ThukjaOTk0HYXi3zA4PUYpA7GrP0vEeexq3k
ddLC4KQSFbMk9DQDAZeVzUMVEw3l7m8fHFclZnt12dtxtZT3FhLZesshn1rw34/v7buFxJLIFNR8
f1knM70Ug/HMTwgpWtmrKzNZnJN5Al755Sx7NAM7Yzk4krAz9BmN8qkj0UUL/wsHIWt6d+dtusop
+U9hCRD9v5czvW3fHuhRas6hqLeT4JLNUHZDF4d64Z7j55CeZabt9fEVieGlBm5Lw20Ge4ieLP/L
nzRfgpsttPno0sV0MhnRxVnloA9YoHuKbOXp37fupjbn+7VeLTUm8kjhXEw/rRPvzC+aKdt6Vjl4
JX7W88xO7LsD+Jv72be7c7XWJH4rh9mFT0yWtN30na480SRsfvjn5RDHGDHmWuG2AyLdjYrXo3b1
fEZHX2n2tf9skDQYGisDT0e8u3cgnh7jq8ec4FB4RHDTdJ2ogT9/t7qCHlEM2WR4uCwzr100njCf
iuZ/33P9xh34/jnXZ0d6hqFVmekkuJyct0zS6l0vn6SPIbfbl/AEMDJgnvYiWE58GkeniGxjZ6GL
ILdiXhlufAIhFH/5xaycjhwALrx8mMtvdOazmudr7js8T8AxdSQ6q8txcoZCdmlnwQKJPIq+RbaK
PSJxYGGoO5P4RDq2Jk1cuqXQgNLktaU10hq/H7u7i8mNs8sf3/6qnpFGK72IoLh/f3sdrV//QrcT
HtbYPJTphybOwhw00Dw8qcqsfrmguNGdwZPc2EuTgxhqjiF8ydq2j9aYC//909zaef+4uKvNICiz
NNVhaf5WOVR2xcmP+70Z7Ul8xSj83x93a+Eyyd7hsK9ooDPFqyduCGqhNjtNeFTUR6mZw6Lq5vEK
/0KqfqJDwwhx2eaJh+AJKa5oUN674sU7Q3zSnNC599OQf3rrDTBFcIioEgkCuPr65WiIBF4lZ05v
kziXIQeeUW0usKQjcjjBFpAV6Ca2+QSCjyUtrfcQiTjl+snH+RR9pJpNB7+i466zdrxgsSz1hbSD
ilPWb5Ix0+j+KVNdTbZjqvIsrif4fTEvxHm2ZhJSSd55PvUB4U7ROKnbmdA/NpqtWo+Ay7vOFpCe
TfpMSfV8RB8bba7YuZdsxcCz3pJDSFhWxi4jvpT1jKcjQ/JEbsmx/xylGdYKAfG6+lhiYf2k+hct
p1UwlRqxDQ/NxwcLnwb/MTGqXerqUFYA8U3qJ2Mz7iH4+afaS1/MQ0MF6lUrywFOd8SYSWBgnXv9
QOyA9evfT8it0bfJ+vzfX+S6EBgrMRd9fpHwuXE1BOHxnIAITF+qF626RXpnK739Anz7vGnt+rZ3
Md2sRYUQAp4AEFYObX02L39BweOG3v9GVPTHt7vqQEpdZEr+yLcDgwThCgEuRF90sJKL1JH3/s7h
xJqe3+sVfsLimyr9RQ2Wx5/frh6MZmx9X3gMhU3M1KQ15k3xmfNYyqs8nxPRbqYPVsaBz4HmR9IO
PzW6nwysKr7QzEEOkgsupK1whJVhqwrkl735Q7542qvsTiPX86nWDzqDy6leT8rncVjk5twQ3SRe
MEDThTmySlgaMaVb5wQpdjCOM5tQoIbalUbrCOHCLJeF8XZR55U149wZBXRkvbO0QUuIOpsRV72r
ZyqSqxn85guQ5SPIssaYTvwMULSfPiSvg+VNtPAHJZwPhYs2DJQcCGtmHcw47ulEblUR5vf7elVF
6Gbqa3LIfQ2wCuKjcMF6MJSbG3btIhb4TI/3FPa3MCl85ARLwb5ByXe1dFa1IracKoXHHJ6AM162
amj3G2Gtz2V9hkCmez6v44PxODzI4wM/QSw75mvw6yLR2Re5U51TPk2yDcELd4T5mB/WW7kQV+GC
6Ut7nHz6dNTwmfauD1CQYdWdrea3aOXvZ/G/X0C/ak1kiohLQDNZ+4/Jk7SRjtBdHGMRsbiBTvrS
D+zI6Udjq3Ng1aiVGQo72bGW7HAuH3XBi8xjvpS2relWD9Y2eqGBv9c91mkyUly+0AxH2lb8oHe0
YXrV4hiN5gYIKwb54FbuFb23WpLffw/9als3Ek0wtd7iEchng50om8E9A0iaaNSz6mC8WuvICxzD
tzlGkybBVDSZ1YcWo880sFXseh70M1ECkXZnk71lHyVDS9M0Gn6Wijzjz5eeMKLcaiJZeOS9qFEK
9YxEF5JD+goTZ6aoFsQ5YAP4fgIP8cQsfhcshiETiiZ+lN1xkfIqx+d5nHrAiOG6Oga21/T84es/
68nKWaCUvXfVN7fi71d9tVSplTpIPXTLRxFQauJpKlSe9eCmLhQGO9I8Y9wOFtACAO9IKej7/Hvj
gUp8a63krGfyiIJ7vk75Ls6FL1zGi/BYwlXL8gIYAzQtHfQuOIrCsmwYmrxor5Kv2l37XitfyqcG
plF8kNRgpiUmSXW2ijwTQ+4Ztj+hYJuYuNIOAoatn3zKG3Wq7H8mA77p4hCF76G0/W2Li5G00KqC
TBiQ3fdcjV5vuVOvnc4b8AxkAp+BhqMW7t4l/1WVT/ngDU42zmoQpbV0cNPyIBrLqMIL/tvjD7WR
/87Z3ybhMhlc6EqzogUky/UtTHN7iVgbF6a/OMsbBdynTOyIvxYDMkoeBObiMGrriqbgUY/mrb4a
w8BJTfhgzL4LmGjzIZqfC89gHh6eiYDVU7DnB7Ffmdljom8T5V0wDnn5wyhfhOFDQJlkBgYL8ksr
fkhgjaW1HPwU+k9l2MTnX1n3VYAxrUcy26p10KEw9U3cEgh8CBQwUTsAbOme+0YmVuAJUnrBpCQG
aBLyhVpA1m9a+xD0Hpp5nIV5vi9rR07fQ+1BTzNHAttWRE+Jti1pJgxI+YMKjsVzF61jkJQX5ce0
/+peMW/AIdbRQ6z/MPEsSv7jRVqr/ptpvZnmWyEfxfEDyrGTUahJnMoQPpm1DP7jgU5N6qWFo5uH
VjnG6UHI3/Pq2NP+U1SYySKOnmzRxvPC3CjnrwinkvAYia+mP8UI/CLQqUQ6gRy9OkbFRoKxy2sa
rZvup+X/NCEPNvWvPvzUo6cczVQX7s/6j0vHzwe48BVltEF4tPRhWk+quq8x5qcfY/KRyF7CrDne
EbMMHva8l6LPCeg0IYCbh06bZz72XekU+XdOe8a0vFyv8zpLj0h6I6Ge1zPwQbWi1uhy4bFbjR6+
z4Vq/SpMTw53hrYqI4c0sNo4yG8tGzgJVShMOvusHMXMtppnRXrvyZxN9BUSikl9NRqz7q1UZg3t
ciYSgrIVMpj+ntwsNXhzeFZSgCBW/NEpCzGdQUrIcXVAWhSQTa0qdOzVXgAkE019j4Enmjgegwr3
KWmeZPGUKTs9XfKowG6klAh3FNFWs6BPDgGB3JLWxbxgZSdJ32hPxh3vvHpjOm/qLNTi75S/vyZy
l7HQ/LiZul7GUiTYcRnF6YxsEGg2rkZeo1udX+jKFsZKQ5WikciwGZSfZHXLwcmSnjCDqxaycHmW
nc7NgwQTv6Md5K8bHG1A+SwboihvK15uLX4uUXJmyA3uSsZvdZIRAKLoQJlhEeh7XQ0FudZoZJzT
vo2p6dYSo7eJI4poFwXlA2eU4WWkMc6lcrAqZ8VjQil/bxx78+jw/TKuGi2S3whNFOF+Or9flnjN
33Rtg9F+O/U0jKUyi6s7LfSrkILfja8/vvhVTWbAUB5NgS/eBXYG3bSxRcOpdsrC4gw9KVWtneRK
X6FzV7A9FUt/vWT/c8t/C5m/HVsGsxo6IYv+o+uY6GK+tutRLBh74EeoVoEgOHWw7HyEvDPMTC0o
m/t90ntXcVUDdf0lbLOROy6uYrozFJDMsQ2A43R5CoAUyMZDlAkU7uWlAEO0lQGQvvEE+O//3r1v
iUu+/xLXB/m69qF2V9wP/VC9y7Z6Ml78N/2nQPah3a7+w9PDLcVgrp7de43vPQa/O+7ffoywl81O
6vnwqZzWxk39MC50ppT1MxGU6wQwhx7+r2yORIQiwBXJWCBr4arMSy6iFutyEByhD4NjYzQWeBXI
7UfLHTzVQ/5X8heGYndxSbdUXH989FWtVmaR1ep+yMyLCYE0lxKMAs+jv9XyN1V/9ZNjGz4KJv2j
tRbsgm7dTmbCtRT9kKoFip8zLz9MhgLucF+5tP4SSMDqoyk/99kXqWkzsN38UdT/KC9LQ/VGJIHb
uNpKqB7VjUxy9x5q/0yZ+VvKM+1Iy+Pfj5N2qxb8fm+vVjRFSOTWMrm37afWv4jjInuqj+VptLzL
3mLkfIjQC6FpBQS/S1/ZdtHCHOXjpQC46AzGCVx6BkZqb5yKy6x5pdBIsXGQSwTP8R3cK1aaHEER
otOOEoSYBS98yV45RY/Sc/GaTd0bBYnFh5VtxMd/f7ffS8NfSwfrtE6PRdQYW/55PLCaPpd9EiSO
abVR4GYCzSV6yAkHHAamE1SboH1vCkKGDMopyGY2CP6p4jcID/r3pdzSAZhAGmQuRoPV8VcD2ur9
UJrGcJMkrGk3onwQ41VbLgeaMYojLVKWLXODgJaqxYmkrRQvynrZyZtQX8QQFAcS5MoT3d4z+5zi
JpYr5BtNXAfqC2DCwNxE7SKW7yw2v7NE/rqD/3PZ1/3scyWEvpkz78gv5OvYfuYmrV38bBGa6rOL
ACAd/MkXFFBR4VWM23mjXADyU9Mude8MM5gUYdcnhQFJyr/v6O2l6NulXf24shbnlWpwR0mi0WYk
DbUyWsrJVs7IqkGosCGO4v9iSfh9Orq+J79Ht6JOX5ff88+nyo+TXtXyCyMp+nZ9os7Cy0/sDKm/
U+RNKS5zcYHejt6StTQBi2/Ds1PBJ4zci+peyFYLxYUpH6R4Y0pbSyPW1M70X2HxK5WWYLfyFXln
7CXoyUEdRSZHqkVUe+oITP08S+l6mB9BQxQGUVJegvYynUFJYs9pinWZuZo5Z3u2quVQrqthWzNN
mAuEG2ZroX7UzlsLd8JA+s4TuRl0YGU7ai4gBGZSjprWhYL/719JntbHf92sq/XT71OybOD8Tw71
MHNFl9CzEs91ZrFnMszgtI26l/oYg+0qOh+GZoX8AvkG0SiyRyRtG6zUHISrEwR3LcA3nyG64aqm
SiJUXu1q8fPFYUjalPMN08WMHRvWj5s49aL7HGhoAKN7Gt2pK3BP+XGzBfD9g68KOEEyE0NBJn+M
oyUNQDCjbktKEnxfgrPsgMkJQUto3tGYne83IKbO8l8/yrevfVXMVWlbCn2J3VCfVh+GASi2ZvLb
JCgefyQHMg3uLH+35Fnmt+973REbtLFKmgvfVz/BPnZ6wgpDpxb2e+CNPKO16QHJkVIaMXYnOxA7
z/OUAMNZ8sNCPWyHv0aU3Ln374fzZkf8+1VdLSGqlJgDagwM1d45tKd+kOFqh865/Iey5/77426/
C/9z2/VpK/5WPJW5kHdlz22fFMpq5XEXKm2KjEKKTJSJZcun0LUi+zP41ZN4tghE16cbvPZfSUVN
aIhM+Ll7j+Itr/IfP83VGKIUTL/RNFywlevPwSNWGbb87mz7JV3JvPZ8sJ700zo3YdfhlfX1TUjq
4GMIYClwMzfXlt2kyJ0HxOE4uDN0Gy1+IiDnxTPksZveWVNuUV/pXMl0rgiN1zXr6orDUdGaVoeZ
KxHDZ51C4YEnqp0HtqLtu24Wqii/yJubh4R4EjFoLdXNRL+4ewpTb71G365j+ufffs8sakQ9l0Fp
VkDICvQRSF7TrylyxLFMW2Gqwip2r/6fIo7/fnm/ferV9tNLuawPynA+WuWym0aqpAippTRXdcBG
0SnEUSjoH4W4m+pk2A60ITryCNwcgiTwH0QTdqR6db0ZeAaf5GqeJUfZmAvykgCG0RYMxzeWteqF
tXuun+itK8G+V/dpt7aipTbVcnZYwhfuilWeHspke68/+nvV/Wt5QiGOt4A8ZvQEf95XKx/D8yDX
vzkHlVnYMuER5uVjCrq6lMvaEe2Wa8t4VTZdTGSQ6hITggyxL2Y9KhrdDTrXd4msYHG1gjV6M9O9
vBJ1kP6oOTCBFYTX1zhTEsYSzQk6jddwxGSNinul6h/JAKBzYpwfxnzXu2V1SLXnsaD75zaXeadg
p4ErN4lN7i2Tt/ejb9/86okKkypWBKXCB77SvO6rFSfAD+kRnAvoWL+KcMVEJzzeO2PfHPIYSGwI
31WJxv1LTt7leVk0BfNOyamd4EG2hY/Aa21KeSK7Jk6qeH/znTbXv3/m//nQqz0wEYoyNfMSoCEY
ltiTJnBamq04D7yY+HIpLx/OIONttJfkcpT7u5yeab391wVcbYOqkWWqLuSsI5+gvkklY3QX/hYE
jFty8+7B0G7OUb7d5d+K1m/rRWFlqkHsJceRwY3O8zDw0m6qXRtOALxWjLpA3KOUBT9mjzvjlIjL
3u1+ju+iRZuQ965Q1xrYu6f7PuxbAn+CDv77Y/zu3327trYp9b4PLrC70nnaPIap0w3uIK2UlHcM
n9S+zfb6xE8cOJo4hA/mRGg5Zb/q41dGoKaK4/GYKE+EpMrWbISn9kOIFrGwNWUC0tgFeFvuAVFu
duO+X/TVhjqMZ1EKVCQdEiiueNG/xv6xJu3Qxff5QBqKn3vyMt/4w1FICRtZBRn9wZgX996Shf71
xrNEICOdYAt9BSL0P9csM8/Mtu8ijIDRaoiOpe/mxgwlsrxNrG188QL492SuQ4vUTykw2pSYFurL
nrjSboM+fSktmvNX5hceiSszCaPkeJnctFT+5D3R6z0r60xbskaP3HrCZxJpN8XpFSpSskJxtJ7+
X1J6RJK4ol4t4o7wIpqmgESMfRkejHpRzetFD3Er6xPyFfcKmWfn3YWhnuunP4LLQ5Ysg/xoMLPD
aHP2ahyQ5NcAN8WpS0wK+atuinyscsLQRbOr1V6UMoSZIU8PyVMingca4kynze0DpijgMoYqJ4/+
ZKTHc7IZRi+reHrrpex/lO1Kk/aGvI2Uuc55RfM47BialwdzwhwCcW7G7xawcoa5PjLtdU3WBabU
lx7+dzAzH8fMJkko0BcGL4QJ0CvaStTwo/EcXe6d3W8W65aiAMQ1iSGn8fvnb6ulKkkBY4XT0Dsv
tA2hzobF1u7lcwLi3MFRLLcrHJE/5ix4t9wxb5UZ3z7eupomC8GQhZLBx6tzBeo5qA+bzlsPKFx6
FQlDm4wFa/0yMjQ7VsTyGPviLQid5C19NPFpbyrRjS6rARx83wbPdfCjwg9HVojiahRFCUkDTrMd
XwSsEK2HpsAjiCFmwTdTvk0SrghrJGT7YuzCBKf7cy2uLtpBGOdWvzDG9yaMHAk0hLqyhJ1sLbGw
C+CVc1flPGXNASPtRxzNyUOBBZKojuKxhhqqOUX+DjIJOSl5lzp2DMsTukWoLRTOq3c5wzcb5t/v
4VWlL5HObowVPl2i2VbWa9EgfrHYV9XXScMQHf43XAvz+wdeL03nKhXUjBErBjx3Ikv9RAtoM7SE
xEeA1f06/u5XvKqaLrUE767iMZmkh+1DVGJ4IvOd3RuGjsWTebc5+n/4SPCjqId5N66Pz104hLKp
dNOTqZv2BJFAbrVsHHA9i2h9f3J99wOvSgbI9aVWVL3w2BMAIFDvgt7yLITsAtEuLksX6er/mz6T
RY7w//8lr97+s9HjhfH5kqQTeP5zdVAWtHh3TJxow9UnZk0QDex/HxWlW/Ybnp//fur1gbkqK6lP
FL7pxGRqio+R1FPFST7bPefomSJ9srSOT5Huiidg6cR/1wIGxQcqCMgZ4ld2bAAYk7pcH6es1NbN
WJ2MVdSsh3E1BMvAQKjHq1pn4Af0ZJamPrKot7D6VWdPsn4EXdFEX2UUzGLltZj+5Z6YIWDX4ULw
DwOyfeKI9DlrCqbxCzmfbDekEub+Righ2382WybaLCfdKU/mebIWx1WU7NmrjBcgvWeEOrUrudmh
hvSBKuZyipWPtu7ti9B6pl/NBALc4uxJyOgMGY1nJcTlYYC6xOyJ9TKftk5CKd5pMoubfmeNmOWJ
0XUq7hK1YtW9Sh2z0PPMSB7O1dwIVnm5yqqM5Y5JMvOZYiN0y6DfCvE6C1f12DkVW1ooPNWIIEq3
HufGuNKSHaKsO10AQDN/lwrWpFNDjkzwA76UP7cTIWsaywwZjE9eymmgJRdeHXnEE7LHlyeiYMMS
iAjJxuHBfMi/zgd+vAvgShnxROjJuo06v0ZodrYYh/SEe7im4qUGcXHY4C1XxE4vusZIRtzekh6a
/j2S2Qf0x0zYpsVDYS4Mb1wnSCIX0kJ2052QkPpHBrqrII/WDxjUFU8nKAQufIyN5z3f6fMCg9VS
JaWj+gKQ5zsINrORCDqHxFv/pygdg2dN9VLFVveErg9rQ0TdSvBvC/SjXpn9uih3eg1v9znIdBgY
G1N+vMQDtsajcDmlGIIz5J0Z7JCudDXNKdWTKT4K4c+2eK+xW8YUk4jD2/vU2hsdysmUbOJflKBV
XVdu4iATt+cHky6YDnIzzODhnKm2F8raX5JRKO7pPVKGpeiY7pnYzGlRvjqC/PHhVwtaEkWFOYrh
1EJoAxi95kHfioaNIjVFH9Pv288knBndGkJEtboIM2tB2jbDf2PjbwcODwAN3GBJYp3CP7qEpwIt
UbSQjuIu5ODomQd/fl7jdlFPEgsACAZzkprHX4BMIlJffmWXDwY4yk57PKPMxnrSE09oQ5hQ+n1k
7dRjvYJO0j/K+yJ/gE/hV24DrPG53qnUXB7DnJ91Ns+fhk3mSqdTAm/w3gJ869jEPQLSyAsD2O+3
2u7b0YSgQrKXLeRn/VQUL6upxu8JT10RlGS+C5Ktaw6AQUTus+GMfZwWM8Eu87JeMUsrRpucztIt
ElfmXXPVan2vH3XL2v7HBV6d2kl3LrIL8qCJy2io7tksiFpaRiqCCrdkXEbKc4NeU2hnluVhJBQZ
jzxKvn02XOgt5NX09tSZj5ecdRs3kBfIrhrRGXsnOdx1KOh/P3KMwzRJU0WNhDoIrX8uP/5Zi2U5
9uOjX3oVkU35c1Fuz/Eya1Zk0V6kXWagwX/TS4ANHLpVW//qtrhZMLqnW4HhFDwB/AZOywx+by6x
b6wMFmvdhTUyPCnP9NtEEjq503ZJUPIs3RdbdeGvw3Gti7ty9ExzSQKv5b8IoF8y6c1SX+P8qROf
z+RbSvpbpNNkNJ6Z3DmJyBlgaG39Ah+j3snZewDwx5JOKG9c30LcondeT0o7CXSAhqTu50VgU24e
clQ2xkYEJ6LLHjiheaZt2wthejSIevNpCBgRgdWoTe1hEL7CBs1QN0tA05R+QC2b2AESeKXJF211
lM+/qpj8adbQy0tSr8ljPgcrQV2a3bLQ9kl1FME8WcmW+ABZWJ7zkxIdYuVF0aapGHEE2a8Re34+
C34p2SrtZlbrkLUX4D5XZmSCpsC+hEVuPTNXsg34i4L2IxRfW/g0knbemBd9MSIVq2Hs9+mrHpER
vIBJKqukISyg8Pg/VbKOJ93Q2lKW/NcKtFNySyLsqsre+U7We6y6Iv8Wrgq7P1zMo3i0otf8VRU8
hrYXQuy5SmRHyJOQ3lTdrHrrPtFxWsbEBMrhxpRYaYeHYuCuzcLIlfWF/qRt5c/hUy0dutM1+SD6
ib9HBUZnlsDwU9kfAX5YI5qsld6/+NZeVieHpWbaQOgVAhoQEDMRgoGVz8RCsU2LYbErGU7ROYo4
H8rXc/rWtOtIW3VI92MCdpWYzd1aZdnPbnjQy6WmrbtokxuLEr2UeQzDk9amaK0Y8LbvqTyxkxzr
1MoLlrEfePwEwx7OTi0vcommUrZLYCWZ/udZdYJ+k77Gw64Eocy8obMbATUkh4N635U/pMCLtK3A
w6O3C6nvFgUGFh2vu88JS0RTeC5OObH1vTgiGjRQcH/5wq8U6V5B2G7cA8pKjCmCS+rRT5J170v0
iKvabqKfxO7YlxorEKf5S7xPOOADybWtFGFYgiVDhIEpswMdreFnVq6GgawrIyEDG18Zya8ZNr2C
X3+kO0N/N9eRaU4jlQGiZkFVs870eZNzaFwItLega9os2rzNU+Kro+f451ZVvJf5f+LYPhXlmjDo
USPHet4IZGmsgTf7lxc0T7yatorjjaGvvK4vmaOOn+zVhuylzfqSfQT6Sx3vztmrFfic69aVOlHG
g5BVBT7Ya4qWtfKfSHd8Kgrb/JiaDAYC7k04mm4Idt94GIwfuv8Ux/vQa8VXDb9jupXRRw/tQxb8
MttxHhtb6MDS8CSWK66iSHK3IvY6X4LVR/G4VIFZqlVKEbhTebKT8TXU5tCCZHWbR0+dcSgB4cqe
BSLJD1xMUaY6RyPYdge/30jWs2Jszl7XeriUu/KlNA6WuO4RA9Thg8qynK2s83PanPp2nVe/JKOf
J6SSlR/dxYD0Ro5Z816c3yUIWy3hy2V7suq5bx6D6MflTMsG5C6xufIIXMuRQxaK5xHTy2huUwWb
jbrq0vVgPQzWi5itRZqfyirzP6Jg3p0Pl2pZs7sMNVmY70p5sKx3k3Z42J6Ecjme3QF03jl7uJAS
mg0PqrrOu02R7mvlM1SWRTcrzV0cLnX9zaeIV7L/j7Pz2nFby9b1ExFgDrciKVKhVEGVbwiX7WLO
UXz689EbZ3eVLFiNDTQWGqvdJkVOzjnGP/7whBBC6m+awa/YfKrt3DOWTm57Wv1oZpS8m8k60Uhz
8Yv0UEXbGMsCzYuNd/WEVng45GADSoiNjs9bJXFz6omwfgf+UJpDUOPWxq51jKdnhcjEci0FGFTR
G2A0I1fkjD2Iyo1lYsewac1DmR7FZEuotJA9hN2hCNmgNfQX6b3FMeELgp+w4EdwgW4lyWu4xtFi
Tt1Nb2m/s7AWnvxMgfgHbBE67Ah20O1mqleB6NE9EFIHkxlHTWFXwgedEbcSiQcqhbKXNFMG5zh/
YDmaoFZT+NiC36X6LskvQveG3H3VyBqSbEfG/pkDCJovnnkCxpTuXD4Vw+OM7UCZSk5LSVXAcEde
ZHdMcUftPQSeGRcBsYnoESkVQEBymAcRSqpOkPS+FXY5tbfGW1sxfuZUw0pMwhsYsm71gkdVO/3s
jfuA5E6jX9UlQxsEpnL9YgwbVB+RtGuEXydzDc8LtjPZHsIGmmduvIldC1eaaj2+k0fGcseMX2nF
nqHcJVjcmkeTX9/fZ5ptRe9Ged8Qs6MsSihZvNbE/o2JLpWGSuAubEmZwcL3SqOVVUCnIcqO0rFn
QoYYEa9GtiIHtfMPY7YTpttsRdfqsQtTlO/XPavH5F7tRMiR2VG9kTlk3ewX9NlphY6MGCLOF/ob
YMSrTfuFSer3655VVrMYIWdRY67rnVwLrtGhRX+CMYUnvFKrUv9hDJe9KaKjQ7HP7+B9F8fAcOsb
bWduFC98E7JVItrGsJfx6MYvxfqt4/3BQI+NdHv1Of3diH6/3zNuRkSsrtkt7wf1RO+GfnULosIn
cQKlYjLmozu6Amv83Wt9v+IZSi4mp1G2tJDm9gQFmim4bEMDtiR4D3xfkhcihBLRJ6Pdebxy6b/H
pt8vfdZpqbMeZ4XCj5V1R4XMhPmPoW0C051jwG0PJRZaBUKEYLzDVntNMiwa1/8HNdX3uzjr/UPF
0NNM5C46KjKkp6S2cgzR70H7Gtdi6yck1DviaX+t7r8wNOfKKJ9Nan4L2cfZ71d6cYwCPcmODIMP
RIk+tm6xIY/ZT59IZzbdYLOkZdXiur77L8ZL5gKwfm90v1/+7Id32UjQbZWyF/yMX6hOtuFD8qti
I9DdRr7Du22VlvC3xGMjvcQVpXywMNyptzhQmru+/xnKiqvSk0zNm6Y9x6ASLQqTCJEczK8k2OK0
SXCPr85+oK2VaHQ60idGLB4HKr0TmDWmnmVwrITtiYF5GRyCdMay0WB28SRah9Ng2EXjhAAgGLQS
oqHYivwcaNjXhTcYHInhzchbm46n7sHEbHSU304TAHn/oMwH04t6pCMoHQ4dLWdz00IbSkbHDDsO
C0IMjJ1cHzp1ry1ATHsf6bqdnp7a+ndb7bCRtGGCnZ4Tg2kr58gQNA9yTz2P4iVTf/fVr46xfko0
6btaQYuKAluS99qIWbintw+J8dEke9E8Kqc7RfdFqVzJ8Ys2HOPiUEbWytL2dXQ7YuYJ9ZHqdhFi
jtKOtr7SdjVKAYPzmpKSAx1I0G5esMchpCn+XUM0BKPLV4I3beVNRxLzsdtlH/3bfI97r+yUe6JC
TyxkMMm1eDvPG/nYAstR/v9uAqfyi+cEvz9AhlXyQVPQfEQf408UNt1nf1p3zBeFdWoQlWsr6rCS
5ecEOoN5YryooQ4OXgLuyDqt8l/1W4Qncr+iNuDd4RsATchq1qrpWelWNDeGtqo+l53Dmhx60QZJ
XXmrJk/tiYO8sevgKYOn3W+R55R3k6dSvuMAlfnjnmTDJAA5yLaD6A+zO0FteZOeTKR2u/TNEFxG
adPs9jQsPyIMU58xMCSxJo2dwSKnEMmyZYuRI8PkaVFT7PsIr1lfoGYNVhb/b/XTqu6Y3cqhx5+J
MJzVV8MPmexRGRd0j3jPNPKKbq3ljjkfyvghTvcSkir0PT/Is2wOWbmzyjuDwhJuYND4VbkLi4SA
Vn+Q7kXVhSoG7Gfjekp661NsfjTlrohuWutJrJnRITTCTT/Z0NEO2bEUtrrhI2yTY0iau0FfVZS7
MktkRbWcvMhvGIohAb+bHprPiDyQ3GkQSorlCjgWOlz6S+yW5n5s/SLbnqZjJOJXNNDE/hKCQycc
leYZzV+VbgK827tNRfJCu5HaNRwKrV0DCzY9aqbGkZTtXLhQnOZsC3MoXKzfI1CtaSWDKD+q81HD
MNd0UvmupVIJjU+BYBeFTNrA8hVQ6YStoRafcwaOfZXjcbrXA6/hzzDY1HC/lIPVooT49xnyh6T7
fRMDJESUqisW0AnRiN8LGmsKey2qu/yIoEjOHdFl3NZohAzbWrw2h/uh2Baz32tuOXgiTHF9jVHX
LU54dhvZ8eQABhEspuCfFq2zzM4btGVXBRPS34fs97s8Gz3NUilKvdjmx/ZE4NNKWacaeJTHPBzV
bmPPuVvp0CoAmfT8RvsvYtWv3cBZ3aeUeXMakyE/9id7xt5hXSOmpoBdgxgvRsYnPNjwg6O/FJwc
vP9K3Sn/fdZ8fwBn9d94amtxLPuco46YrGZjRpsWiSzZN69LnYE+R2ycTlsHhj+YMAIqxt10gtuG
7u/lypK5di9nNWEs1qp+mlgyCrht4iu107sZZ56O1NtWiMUm0BJ7V1QjDl/gyTGW7mDHuYfbB8TH
f9/NhUm2saQFYuEFQwH7yLM3k+R1VchRkR8Fv9gLP2M+OV/aEYzyS7yVsfE5bcr1XK+su/zj31e+
wC/5fuWzd1IS+BxHbc6Vd+Ez6anmTSSskXNo03p4jX+ED9GvbhPuOiQ95JhtMqA6APBsDZ4kTwfx
WBlsDftwQ+DpQfYJfU4O+gNC/n/f5oXW4fttnr2u+RSrQ6fxgBaa/vDr9Js0CNu6KX5YxGss0gBM
Aq+xvjAP+qs4+n7Vs0J8DspsDrMyP8babhafI+tGtXon/J9cKwLROe5xrWhCbwZWqMzNKHoUEqLa
uyUW56P6Sv0jEHJv2uZpE9FRlu06xgpuCH5Y0YM4Ml1bIAkVTtudifuhFAQMjnL8ZGDUKftswMHZ
y9KWoJkX5Lp1Tg6B2i9QgJ+dRE+cYBXEP2f0VrMvhE+aiM6Ng1fa9sWB4ObCPUVMThBPQEksca2p
WyyjTuvM8p9rDKvhGBtric1uvg26hz49Kvhd9QwZeo28SpSrJcpV3SpWQXecTuIaYQM+zvkQMvt7
bJwKNlGrqpyeOmZKgM+m32mSrZW3JYdhtZhaM1k3NxPe7jR6JRqaXMW67dco3IknWIFwWYtfi0e/
5Kjc5KB8GhLidOGWd73KldSdDAyLM+w253eZzOmwf0j6rZLuk/gh4HHJw48h+iGXh4hix1B+N/l7
UrV2TEhxHD3CyNDwPCQwrPJau5weu+EQhzi/MyfJe68cVATJTCI7eSXigUNImb54W6OcmDFYics9
itEgWEO8DckIqu4M66UsV2YICGr3v1oJbNHPMWoJnoXhBv/sEcqn6DCbjNfRk7FXCHmDuCv+qAk/
XIzCd6F4m4h3ueSJgasbdiZsYnOtg34a401ByHvhp9jMlePvlog4eEqV28f4nlJK63Yvu1YHXSB7
Nq17K/qMBkchEKght8X02gwvinSfK0uZU0Knkr0k23biZjZ2Ee18/zDP74yDjNlvJqf5jMXDyfSt
2Z9OEEv50Wy11T7UH0IqYbvJvFbqfTVDbw+/B2sJahblWRNvcpZlrmNPI7/pIx6XuEqGbmBukpJM
+t4zDYTdXr2f4YCCPXpycNPh3jhSOrfda5g8DCj/qSskr1R/U5RGhTfjRcpc9SQfUyApER9YZtOC
wAeRLsDT77B9TcnTok7SQMFD79QAcm4NWgqzdfKphp2+8NRxlVcwCrRASl0ld8rGPcUiK5clgiJc
2nUC0+Q3YXzWxxsxvRuyR5w5Cx/3CmItYLRrD6O1laxylae/BH3bYd0pHS0+hJMKawZSLll09Y2K
IbKbaKuk3iWSXzGRFjuvsY7JfDsqn7HQ4W8P1P2AbOy00OuSFi8rQQOPdUJkTJHNauv+xySCbLLc
ZhqA+Rjpdhq6fixObTVyFPOIHiSobqSOeo14l/AmD24MXDxzTy1uO/lxgdqD4lE0vbc8sydurpdt
TIRsHWnCuM6tbDVhs3I66bbZ8BeePvgcMPajbiPvE2ffJzC1CVtkHKlORyn1ZPIPjPWV/Xo5Ns4r
sq8H2hmgIISw5Bqk7uzX7Azmc7EOodnQKsZ7Eh4X0IRhv+H++6p/GFd/XVWRTQnj8z8hR9/rwAFb
ISmO4vw41a8jW2CbrXrQWC02KWEVpy5/9fOGibk0HkPs0DthLSeUha/spVHrqmyIJPNmvLAbTkLx
U8UQYY/p4LbaBXCxHFivNKpEQRBOf3965b+p1lZ4Usq7nuA3fmC6ihjkbKnjy9X0qY7HJHmhbVre
TGVguLbKPtEjQXXM7ep59ooPgkq200HYjnvymMAss3XyPBt2jFWuDqUUw5qp/ogVRNW1U0Trk8A8
ycGV1iJ0CouqxRtS6P1W9sNAdv79MC/oWTn8FF1msKvg8aedvUJTmC0r7zj8Jlb5cuxqnCWNHc8Y
pZMfQqw0Bh2TK6oMW/6YY3GU/b5a2i9X+fuV/ucuzuCRykjKVpLqHPzB0XoPAVdauWDHPYQEn4QK
witK0otVZibRdqjw3PWR9Bf4KeClF2LWcTrtRvQGCwFwcMXCv/KUrt3fGX4ydo0l5EuJ0LpIVSaA
upH1YYfMy5grMjqjpNZX9hOgIWHkYnOlMLpgpfntLelnJMS+5eyTdK5f9HYPUXucyWmSgSWZcMI0
dUwC2RsbSRrdj0ayIH7zGJfkUJU0G5d5grj//UAuEG6/39BZLyZYcT8bcpP/EdMkg33q1mG0kSNy
twcJN7B1xxTpROSpCyBQuJW5S7KdYLghYD/9bIMGab3MrjjHr6F8F8hb3+/trAMr47rupZrFtCzn
2Fhl0V6rcXcZGOxGP9sCAehLU3gqBZ1wN7tqheNbZmv5Hi8GbDdQejIBtxvrARqx1rjRcK2RXW7g
H6v9D0fgC6VCKyfZikpaxBATy9KFoaCOjoQBqkMJUTPYQbQ7uqXqVKj91XUBuS9bB6slHXRxZxSu
N40Xe2soHji2y0gqjXNRj1KejEIWaBAwGNA5sUGJwIjKWwUuY+bAcVNVvFBYaWXiQZmoquOUIRx0
SE2SMM0BPnKl6HdeOjCtw2LDd7v03f9edBdAVF7sl5s862IApHoddcrSWaaLU9wkHSi7lnRJ8mQW
v3u8wXCykZjyYHvo9GyesqthznRt9V9qK7/eyFmfks2plqhKlCPmpL6uD5zAOGncGK1NYGktrQmO
Y9QLYLV4GHnM/PCSIgfkv2gpLzX7X+/krHcZRSWCq5hyJ4gVNxXWCBUHILFVEMwiGNm4xuZv8p8p
oVleJUdfkHh/fyNnp8c86nmOsCLH6R/gU5MXcbcET5CJgv6rZEXbzFQYk+dvol9/KCVNXEBMyb/X
xUXEYUkawEdXNEXTOrsLS5jzQBaF7KiFKMxLnW2F+SpOBeKNtAKhg9I/GGs8E8tNgBwNe8Ofp26H
T45huNfaycu7z5ebOTvKhD48laIWcqD+jJ8LtErTzlqpP3gqi7nTOqbwoJlaRLd1AZ2HWpfIGIMm
DjTmNlybDKDI2mCK6e/CbvXvJ3UJgZAXkcTiKIKF+J8n+WXn6cROazILKJ1WtwhuhhYGolyDGe+T
JRmlzG8xf1IeRxP1+w2CZK/VroRt/gE5zja/b7dwtjvPtaWEoQocKtMcBVsgGebxZr4rTM+EJXZf
PoskMOrQK57GiUG0U9SAEaSuVVj/VdsJmtloQ5iB7WJUNkZ+wRGsFNwztHwqMOW0kjx9H6xH66Gr
lmI8HIhTXJwPk60wbNAx9MktPLQ0tYl0fYHacw0BU5fP/6+faCmapWNPtGjkvxeoYUBQg5r3GQcQ
BBWCn39nlU/joA83SewNg9dCJCChLpgIe92L89OgQTJ+SKcbdbovI8iBAW7h5Z5x5Uq5N5Ee5evT
7NQi3SjzESQ2EmHf3UuhHzWNXPmEMSdkKQxoi2wXOzqO4uLpyp53gfxtYKP6vz9KOStBtGGY0Dny
3oh668EUIva6LcrUTeeKjoiwD2jmStn1R/j2jwepnFUZUlcmQzl3y4OMUcnHHcRYIuwlRJS18J7h
l9rlu4DRiDH8VhookW7tiGtmh8vxg09Ta75Rqi9c58TVT/vQqZyqepR7zlIyJ0bG9n5j7Qsvq96v
fGgLlHd+5xJG1aJKBpX61/CdcZceFxFPa1oHMDdWMY+qHz04GLxN0xd9SbnmEbScfv+65NnpGAUy
EouUSy46GepTCcoRuQAtzT8Up62IK08YXTmSL76hr7/z7CTEm2XUe5OLMtds1ngIEDGNm2d0oOlY
tae3vDmM2TP0IE16mPIbHRofMdnGsyU+STXhw2+Tm7W/iuoTC/qU7a8eMeLNXlX5aZSfVPWHUO0H
0V3sF2xrfLzGBr+g5jVkCTAWnakmwZM4u/2TfIq1YJ6z4/xTWne/oARIu9w2+40V4FoYnJiyoHK4
nWVX0L1Gu200b/hI600OSmt3utM6umJrSwa5AcunwlfBFWu3zN4zmtK02WjbJXzDAgTZ17gayL6e
3ujdwW/7Q2K4QeGkCq/qyku5YBvy/VedFQVmKWRqF09ssTcKGu2fUfJUokcu0JVigbE6/WTDDBn5
fBJCldI4b08bwC8iwX8RMrm9JnFXL5S73x7y2fF8koq5t8RTdkyYQtKUk3Y4QSvct/FNN+/U7lmM
GtuSfUmObyQBmuEMwGOGXtu43ftpZ8IEXWUbPd5I5t6E4DbdhAMO3cZt32+piSVpkxQOU69CA7mh
dWWkYRjeSAffrJN+uHaGXvw5pk5KEFlafyfLVYYwzjLGfGyEUK8ex4VSsyA8szu8N/XqKgH70vXk
5ciEyIMN/5/T5suZbTRtHSfLGu1oN+lZHEslusxt7Yz6lhZwPY6rOd5AOhLXsI+seYuyS5DAf21x
Vd1cu59LiIH89X7OVpdWz5mZZ+LyyedAvHQt0YibiEJexxLR7QFoDCnZIxtmv6x9R9qclNt/b68X
nEdxpv3yTM6WVC3oWV4ry5LaxD4PocZqdPAM1Z+1aIV69jTtsTgnWMaP6x1NFajBrN2YhQ2WJ+UO
Y2PUlBQApz1jZVW4UYyReTr4DgRb4yY5QIfdAZQLfps8dhNoj3blGzUvFO78AkOzLNJBkNmfHW1F
LkmJYf75BZPlIZ9tmMHDx3L05/69fY867Mxsbac4bCK3tBmdeVthwTcchWmtFG8AWS1+NP26wE6a
/B9tVSa+cRsfMHdRgEFEW4ucqX6U2YYY44M+QgVX1tJwsOI3q3SKl/Z17G2myrPgTjqcNfYu2/jM
DubtAt0N9ybT3sYJImc08fHpt8lstwT8wDJQHhAvtGttcoWnvAd6YdS6Ej6tcC2kDjQ/mZH2toLM
Du6FDx+mdFce3sUyVlY4d3DGkIhyOSuwdBXaFB8ndUGxY3xnS8MW7N9u+oNgw5VW/mcj0Gi6tEPm
hS//Xn2X+lAZE0L80DSJf5hnq68pZsU0Q3k5aUWbvoeBzfIZLJpUmWAXD7tSSnxk5Xbe2YGAg03c
XnsEl077r/dw1mYohlEPU6QsX2GJ9jpfw5tZy9L6pH1oHtavLmzGwFavpRBd6vgINZRotlScEqTz
GWaEX5lQdGp2pHBvTIZKG0ZYhfZcz9t62QBGYO7Q7aGQb7LhoxARVHhEMDv/hTf28hPPC56vt3JW
8Ax9IFmtqGf46Ny0rtJwmG7lft8CjVloIyZv0rYDhsIm06QM+sTiU3p1N7z4HX95HmcVRA2Nz9Iq
boJEIZhP81rM/VFZW8a29LJpH5i35UbHV2gVwCqPK98o1ldW47U7WP73L+dDMRhBqgdadsRdH6Jn
dJOr2wKRn6isFl90MAAkOJrfoRL2rp3tF9R0bMSquvg/67qh/QEuv1x8zKsoKxdimX6DnmPDOMfW
XOFmMUv9L3TEFxc9LqaEekJpBS7+/lOTWbaaSs+XoxcqMbat77O/OD+C/zqIkhi+3f7ffuGXa549
XmnI21RUuCZLjHHSComgZ3jYd1FAudaddcWq9fLe9uV6Z5tLaVRSUdQwBbNNtRFWCPl+q8Q+b+Q7
LL6x6HXmZ/VFzRlh+nDF/72WLoi9eJ1fLn6+q2gaCWMWBEmrs7NNSQvRlvuyZbBT/rZsHRBD3prC
T9ybZXrRwRXiDUVYDIIpr2Tcko3tMG1EqmN2n3xcoxBy/n2HFx/PMqiwmPUZQD1nj8cw21kvQhPW
bIZf2h4OK+dX4BVOh7aB1PPWwYY6NjcCjjxenj3KpX91WnEB/pO/3sPZU0pzeT4ZsUHXcDuvc3hi
+TqBam63rvUTHO7kNlgq0vCR26ykW6iM+eJ9cZ0RdbEU+3ojZ+fgEEpRkLTcCBRiS8dkezs5bb5F
MGTn3hStf+qrWPulq3+iAqB0XnsbFzuNLzdwngLYKXFq1jk+nCWzMB0TcR3awk4o7lPCR7a5eqhQ
N+EkltrmJqUR756RtVoq3aCv7kucQEhLtfr/A77+9f2c11ZJVutwoKzlbOwlT6NmHrZF6OSZN6k+
qi1L26Z8SHDE+vQpR9DMfA8j+jVwf4Dh1ja3rq3aSxvX1+e01PhftsmuE2dFjli12QYu4VuGARSK
D+zueyd/bFYj8pnKnX/9+1u54J5qfHsOyverFqkqlVHFVRF6NAub8w8mGt4q/jj4ceR3oLakZ3VO
R0z9wdjNe+StkeGSRJzYErkckS2tm7sUHht8gfVC2gZsn/ObwFHU95Fqx5EhmBU7GITtL+B2Q1nH
LXEDvgjVLFwj/ES6cn0TkC8deYqFJ4CuLEyq85aozeAoDAGDAB3e5RLfID1GdyOs/pLee2cFGNRa
DdkCOnGkIbVYzRgeWgEUVCoRmRTacXWPpCSdrm3e2sUX/eXOzk6LSJeNRouAoqufKWJvSBF66ofD
vjV3Vb/r0S5ONrKheZ1G96U4Ezr340TQyAAfWFa2YrF0AmV9CJS3ZD6ecLPMX7L+lZT6wSnruwH6
hw5VhRSOmU9erJ97nP4zcmSKuxLy5XNQ7GLsP7pXlVcH9K5DW027hzq6EWM7zbaG7qKzzt7JvQv9
xZ8sEldKdt/9CY/AhmCtJjBAKfMR5q1wKBtsJfUtaTuWt0biIyIvzMOwlbP31HBHak1Up/dEC+vW
zdtcHcxmI6MxyYFiPXTBMFUtL592Inlj+KQ/UQgjoU98PHpLzcEzc7FtFpapUv8Z63vT2HfWozlt
dWEzAPLh5c88zIvSjeSKfpV4pvaEbAzqacpgDKswL2v2KOYsMumAfqG2ik4owfa5JeYahZGqbmIC
isLHImUS0zyrMNaMHXTi8YjLE3kmrM7pLgpeteqzcOt5XzwlaCvr47+/wssn1pclcXZimVNM9Rmz
WLtXcpjIx2W2T9duPOQWOQnyusNxhdApdp8rF14+7/P6+OtXcnZMmekY9lXGlEr2ZEaINt/xnfVD
/YlJP58B5tiRd+WK11b/2Xk0N3EqSSM/tUbE8hoQPJSsT+Va+LEYqHXYtK94tcKVouUiMv3ld2pn
yHTWj0qNu+NSoS0U+8wRwFs9zA7APbun5OlauNIlNqUMfZPsbwVBvPGnP/yym8vZpMck7eVHFlbP
DLR0msbJIi+x/F44hGRU7yJOFchbw5YkdT1aICIB8RkkERYpfHpSwlMHSlZiuVEXrxLzFfE1jHMl
8yzxFjDuv5ieXn45/3vXfzq7L3d9msZQl8SF6SEtNt7YxQyoDlDbxsBtkksaa77qkRNeez3XrnuG
dLRwkbMqXLgTiJ3l1fR4eiq92Gvg4bD6FXf4bxLXLvapX97RuU972AWtmCvVQgKAhQiphZRTKI4b
AkASmBEC7KrVnzJe9U1mRJ/NTwnfgBfkKv+nb8JSLFMGvPsrekFJm6JvByjIDIphTz6C2B1zu1xm
f+A+WPCuLAft47+veomfwRL9z1Xl70c/NXKtjtH/v2qAgfUzyleNF42sfV1CH2E0S6McbGZPxCwU
49DKG3CgrR7QRZNz8Xa1Vrx8aP/nls6qkSGq5EwxYT0g1RVal7iR9n3SPIsqUHNnZl2ELeO84kBk
kzKsDgab6Odsj/Nq+lrisoUDCEzWai3gPWD/+3FdIu3LqohbEhnmCv3s2cbVdOGY5hFjdG1B2arN
Egak380H3Aj8xZNwfq7Xp138ceWyS796vkN/uez5zqVlmliUKZfNNhMNpYvvyMTsnrRxx2JQQgYu
Eivt7RqR4k8a29/XpRYRgZBYkmdHEvhZnofBn48DP3YDqlx5K8+uPPlI3JvsNiGorXGGHggVZ5hf
JLPDSlUnuwbOyckPiYWVhsLXsYbnbqmv4KGi74kUrz0RuRA/6PKd1u8n2cubbR550A+1ml2OrMJd
DCvzdB+nt3r2iPrlqsbR+Gu7MVUoiSbJjzLcBP2cDJD2rWUGcZ3+72kQx79K8LF0dGfttsQlg0Um
2/j7VLLbjxvFQGIV2P3vTvc0JomgqomrJhBIIKOR4OLr0loOt83wSYoWFGCUq5UjjZ8E3nlFnvgC
TgB1/YOu2UtbcEhVPxA6b3cdjvKntyx7k8PbfmYWcQgrwx/zLcq5XNmm2InLlB0/tNvw2ToOlNef
WbAaZzsaXmv1EdXdvdw7SMHYorOXU8XYJsApCKtVArKTH2igcvWZvGypZgd3dBXtqDvr67na6Rqi
av1XMeHeFHkZVyQkY17Fr0iY7Vr1sRrob5HooL448Uen6SlR3wZ0p8X0w+Az6zXd1Vrg1NgO2kcc
Vyek/5aBGNBLOc/FB3Ji5WrbAAcU0H1q3G/S5LZRD3PoW8luOG2l4a1vd5n1rGIDMpf9ahx+B9Q7
b+n4nKjaqsg+nLB2zfF3ZpJC62B/lQs7QI38YzFYhOj4oR/6jyo9tNptN7oVBA7WJoJd6K6lI7zN
ZIwAjyceUUbR+8SQ7h3ePWW9LtrWr+g3SbNXtgjtr6Z/WVeEGKgi/0G7cfbNSIPepmmoopffwi23
slsj4oOwXhXhhxZ+NAibm5mdvPGDgfjNzegSKK8HB2Ei9wyEwhFsvd+E1f2oSKupOyTBTmvvUu1n
E7xQcjtB9iQaLdada4jk1cMJ8g46WDlISKZ6wEIun9YdDkSQoWPlac6e++RNLDe96OBhGV21Zbr6
a89qxwJVuRWlYkoLPRA0Y4R3hRWvsgIXQ24pHwh5vJ87Pw7XLZI6yn39AXWonG/ZyNsf0ePEro66
YR/6xRoDCOIrborTypg3aeeOLDqR9iVgVhPOL7XKhmJD4Kj7rai5rMrG3E2SP/PRMAWpkPe5PcYd
kcLWv7zjf2/C8uUXay0BFZIKqH8GKg6lOY5BMCwbhvEqZm4SbGpLXOH8gB8MizTZkZmmenhpC0Qh
kmMOGxYK+ckuj9etTP8Apt+25j/L7D93c9ZAxviY9rKJ6St8GHZapwogtyjLXX2EpassPXtRbVUc
ChwlvAlIH4ARGnyYGiZx1Q8p2MMzo7W9ekJe2lYVSYEAYmpUveeT8qImiCsbBZ4S1HjQbE8wV5g/
NR+DHTNvmtdQ8zN39PX5yvv5+2zmiXy98tkTURSJEWhnphyS7I4mCtACj55NVrtN4UOqgSQMvlXN
96L0gRrj6omyLPXzN/L1+mcffj3BM1EEIz2W7rzW1vKP/h6M45gu5ArHgI3vhHbixsfe15x/L82/
G42zn372FepJZdVFwE8n+nHutqGB8PleoHMuQLuHDCqwxIYhQrvA5MB6qpdMdJiim9Nwj8QW++3U
FzF96l6lGOWzfN/0HzmyUekmjR/y+UWzZzKsFsrZv++b0/bCM0PhRv6yDh9PPi8wLBaS1ndZcjzd
KyvoWoY3hQ96FL1aAZjDDfYkv7C6iYjbIfmhkVbpJ7tFdVqb74g+sErhWDm1++FnIe0x8NV0zEvb
rSneT+NOlN4K6xZ8Q5SadVM/9iQk1mg/W3r6u7zbI0RgSxLJo2/sSLg3Kp8WbBruxPEGN++C01of
N2l2x1SzM1YNqznh/hbnZ/4crvuL0LcmThYiB65h46HP3AoVg6O8yjZH+o2AA84ufepGIvZW+Iq8
5D47I0lq/JMouB9L3C79vZN9YEsz41z0Yhwg9GLpaMmrWvYUeVnAOinQJA72aD1chSO5Wk8cjdYa
pm2G95i5hNYrKEqmR22JKBU+656whpnAXMyL8MhxkYL0CuguFkkO3lE6gVP1qmRJEv2+/HvnlLqS
7IbzfcdfBucoJmPitA3wqoywMdLwwPocqo2IIgkuC45hBB3d3ybVZoCWKMNBy3SwKGyEsGnHDvzR
GNZ1+VCHv/vE6xO8rxwNH8Nm1yR4JW24AyZsCsY6jzxUUvMaytcJUe6uW3hidgVr66ceLZs7WnMJ
0dinsEUCa+7q2/IWU11bvzHJ4HxGmsEGo7Cw7yAtwZgN7CU5VO7X4aei7yt932N5GZycafBJTIl0
JFdeJO8meYdXjqUchdBPjwy6HtDjyJI9LNGEy2iiAwUkT5EA0tOmOtB1AkU5+kNvbHWCX1Mbp0Rd
3bTiz1Z2G+oJa2/QoLpMyqH5O6Yt9BhS2Zld74CgHBwzKyeZfP56TsCE5gTFTcv8Xlp1T9adRobH
DpU7LAwIoL+z9xPuOYnLoL57i7UN0lMGglLkn/z+RdjXdKi2siluYI8g6LKpVzHJ2vExL0MmQqiI
GV6bp8W3yDyEz024LezcgdqAh8rpXlhTQEUpnm0rrlibK1X8CZWqvcVCyq/dcQcxr2IMjsVDcfPH
ecXYHBUXu0sM9IfXhBHNyVdfzB3m+kR73yjkkPxOIYROxH9Myg5suqIHUzvqd3U33Fuf6MBOdJEe
BMXH+k72W39aCz+1o7Af/fpYeUQcVl65HjfivB4oCtbpBldDkEYMfxGzZP7UrcGfeLXMrtEG7IV1
9Dv7XW3ldfV5QogbbZW74CG9JcN2esdQVEs35sDdlOsg20MUWyg/i/pfPO1EciZUu0QEn+yBFjEx
wZWQ4We5DZ4JY7TFuwAn3kO7KdwUTiV3Th/CB8XkeoMj1z2fOSqzvcVfVjM1iT0wmMiOfFR+jvyQ
eZU3ee1Gtxhh+DPhqdI9htjvFXGTC1GJC9EvFLekljKaI3up+NH9kFBd4m8QvXf3fOqO/Br9wG77
MPk1e/ZOYgrzhI/WEdFIutGd2gucnxMket474OV2cBs33ITe8MG9hIsgLEVdSrOirZZW606tfeL+
XGuyleI5DfYZLsMmRgND/bGYYc94h+4Dp31CWb1JPtvOm3IPVTwZW5A2Qjgd0mLTiApJR61POfX/
SDuv5caxbct+ESLgzSsJgF6kvHlByKTgvcfX94DaHCWlTt6+HXHiRFVFZXET3Nh7mbnGhNdWLr5c
56n5ytUaPZgIXj7H8zg9YXHhWpldvgfZjkI66IseDeVDewcnoNJt/71YJSvhgifaz6YSt55hSrKM
5xxj/ueR9sBkYJ5LTYS8AmxHtxXvFZSM1BKPjPqpFCyEA9mxGjjVTfuBUOVN9GzaJ7yFB6xSL9xl
XxrT8+v/+2rO7uBqSoZs8uvolptpwuEKRSd4uDt8Ps17NGaU4ofGISxU/6glBA+kqPBPoCIyBYa9
bwAPovzK2hI3vEswGvNtxG6b1rrw1H6Wmc+e2lkJgygJeFfOU1N8hshsjGP1baYsymnVy+5MEsYl
DrEl1z37R1mJj5ekEF9dl388qXODBdAnrS8PPKkKA5YVEJlbON82roRskfi1eE8aW3k27hqyfnuy
uw912NAQSXnJYaQuASWjz9L3oA8jJ38CB1SVSzzcmR5iSFImFgcOYo9vXMccyJrNLPWFn/r/8ghN
CTXoXAfSzx5hVHqe3FZ5RCYAAu0T/x/oZdcd2P7giobJsnvhhFlG20tP7ufc+9dv938+2DirYAtJ
6PeplkaEuIACzUV7kHaCo9rKNVU6SCnV0pvsMb0UWf8W2RrYqP6v72ucVWbTTikLr87mKC1+nQkA
2j7fSutyBfD6Kt8rn+OeqKE5CM/yzb8jxF+Tru8fLf9dnwxVachkmUed7fPX7KTteXliGI1H77lY
a9fRTXtn/Ymc9jG6Vnfh+38Bv/VriPrtyyt/r0ANJikpJp45mAqMx67nnhqFtwUSD2aVzdN0w2lJ
eAqjBusFq1wQjRyECw1Dff6eP9+Z//wEc9r1rSiPb6KYK5g2sOUmt8yIynZUAvtkq9Cr7e0UeKe0
Fce19+p/AfM46qxT+0apBAnscNI2wzvOaSLKI2WmbYArjqtd/mkdh01mvhBNxgNYz/X8jfoFh5Jx
r70Q2EhMCzHhntC7AEOM5XiBbKFZNdQqCHvL4bE2Oal2vHhh5nLSw0NLXtrdpazy1wTn+zY4y71F
ZmWmKmMHzrZCxcesYfNBK4x3/ct43/4pDzL1j2iBc2ddO7myFxi6hf/z1B2CF22jH3qcOY7DM48D
foFcrLK9YYsXEcPqb8nv92WepaCtYQbjBKz9a9pRfMC/uzihF6e1cC2PS/9B7GyLCRrckaODcsr2
Jvas88/yVe9PHDWH0zSbjJfcEPhDM8eHHC1fdHTUyZpDrIqXMofmp944pe7ASVLX/wV7o9/2mqkC
H2YoxcCV8+xhD/5o+KNWhF/fYraDlx6JexmKypzsUF+4j36qvjnTZpW0BbPHEPnYv3d2Wksm5p+k
gNGGAvPUsD0X5av3mRuMimS4i4OyHKkLQ7FfJ8IeDDEW00LlijbQBZzO5+DfxPVsttOWEHJ4thbZ
VBrxZ5/3fqMtgeeo0z4n5QW4WzgANLJ8SZB/6Xj+9bD6/lXOfn69+N9fZeKjGeDn/XG7u+boPVj5
or0x3gKK4Y/jcfgkYtfy1dTuIwJv0V9cODV//QW/PdOzUkTem10c1jzTzlUBKVKhdVRU3rEdgRLS
VrqwHsMHGvVd7XrdCvymlrtaeOrrXQpqdgbqdc//XtLP5uvZz3wWHmVFGZhKxpKyJxry3bJfYTu6
THYTFmxL6RA4lwR5v1bIvv8aZ7e058u9IrR84uAOKB8IYmH5YJBHUgwRBJRJ5YRQ0QjrbSZ/lnja
MIqP4clS6VBBHIX+ot3ITzn63w/h/P5mDro25JElzdVSuQPoaROy+k5EmAOi1QR4Gx11f5OTog4f
evesqlf5uApzwkYipBqG8tuEn+isY0wBIzHtficJm2p8CoVdmG8Uf2v0d1ohLAoy83b4M2lAjy8a
oP1smp59j7OAQEnLqhwlvsdkAbqzebwxAwVYqYLBpN0DD0C9AycX50esH3CvW8xZN85dTvz47231
+ytniBqbnaKsfF6UjfIM4mz+9UR7DAmcdOQ+2zL2H/YbExD3ThBXJcIuR0qcaoUwUl2l2aYUdhhL
5Kb779X8WoI0v63m7ADoo6C24oTVJJuKyYvXycaeQcltsLto8Ldcplvvcc6ox4vVx9/CFOSulNI0
09S085hUC0V50KR43lq9I8FzaZxIwrgSK8hhtKV42/srZl9mN4+5Gk0oE7THQr1QifwpDJ13xn+W
cb7DjSAbzMb/+j1E4BCkw26MydCEJCwzQfy6RuHI4Hkp4i9nqAVxu7WMPzTU/zDA+1VD1UgCjrwC
aH3xfP7tev6+uLNtCwqk1luZZ1Q7zZ5ymWo+oQTrtauOtBqBG3YFz4H8bM5+SPNZkCyjbmNEdoAt
o3dHtee/oLb4Lbb+vqb5KP8W2DVhrFSiwJoCsAIRqlRGk/2NJTm+v40Fl3ZRDIUpowiV51sUJICK
cyAFq3/vXGXemefx5fdlnEW5be2nWQUOm0djRHvf3JlMwi7S4ibInsrspu3vRmCU6os3nJLxpuig
Y7uicAwgRoWHWcMdUaTRY4Rj66q0Texuwl3iEU9eRyHBYQk9wQkII92LcoE5PvixclTlWCXQbzDO
hb613LVFrAkh+GLlXXPT607YSrIN3mrJnD3md3DybRPHAKqBrr9q+WusmhdNvpyQ2F2GD/z6JL+t
5+yiS6FvaHUSzE8SySEJP8P+wCzsSlx42KkvGTTz0iX4tq8Rd+tSbvrrHv/28We3nh9lWYMKP5wH
/YmkMkzDGHCm+wH/ku4a9bz68dIs+89BF956i34nO8hAwfZ1+X/bxIlUeK2VGeEtzA4K1uTqTBXs
st4thT8MN7wLiW1Q3/1Mtvg2ePWuReeX+JtLPi0/DTLP1jE/nG/ryKqB7YBlNmjn+jWjusZ7sxQ3
KnXhL2dOao60FC8M1P56G37/9mcRbNiN0yzoCUlO0le9doPBnRWLdXOEAaW64OTpZYZUg8F6zabN
JfW/fkmR/t/v8E82x9m3P7t9Ot33a6lhHXN0gdFtsER80fdOw5x32BxF+TY3H3wUAqW56jQ3I59w
dJbIOxCLq7qj7F2+NPEqinYMxTXzTH8irINLZuPS/2zrnL2zPDD0JCaexrJ0vl+mMBOiYUjIMLpd
ZWyUwQ02YN+sW5ig9Sfupr62ayHRCotgb4JHY3AqA3ldIoIS6ZEkvFokR2a4qXxnOBmnKlgHh/DT
CzeK/Af1VAZYC5aXeBi1Bcx685C/No3Df1xX3Ta/Cs1lSlgczazeiqhlnYsL9UWr1qpBBycoltHo
okxMpes++cz5wEB48UaAEKeJxNJEwh5bt5qxibAQmCCM+fgs98mfuL2PJ0Z+0fgZazF/iILWlibz
xZIehPxOk/Z+QbFYfJbKTRLc+8kfnE3n0TxakQnEm+aPHjyq8Wcl/SmSZSN/wKJbVd7WTFdyGqBN
dpIn5eQzTIDvUHTnv6bjkYeTf3rFUiK5FXbJPqrs9hP9XIyu8rbB5QTMmHkcwYKVm/niR0MLEQwY
idNemzpgOZWJa28bNgpd9qdYwsprgbIitWbb3GUwnfhU71rBfJdJ4PHIb+QL2kIon7wSvJGxEaPH
lr4mrr5JqC5yBSpECwqS3LzJnjVIVW29N2vmnwWkvfjpfSr5ITDhadyL06HDScS8aqU7zTwOZETT
Sa52JOl0XFrg98uSqA2pJgpIbBhEK3UV+A6TsTG3Bc5H1B2W1W1cYJ/s2aWdXOFv0hYHi0J8u6lt
b52uxntxWODDWHINYKpB2XczffoMGFAfLnYCXXEK76VDI/yKGk5i2W22tCxHt0kSOTT0DZQWgkg6
t+2pceRb4WU85ZgtrBGzOxiU3sqL194FYg2VOgb6K6HhuVEIhbm4p+qmtP1qnWmLci/p4AYiDIRy
InMH5Nf4BACOan0WQZ1e6XwDqGy4NKGVPsp3tbjrtniekCXhVJDYFnvT1W+h6AKzANh3F56sz+6K
EF/7LB6Sh/KJ5CbJ+W3AKC6ZTlXyB30vnxhaYFJhMa3VjYb701Be4daeXatvZHtg2BI3rjeV8Mh8
5/hevw8DGtNXsiJ2HhFjtayfTabpsysfzmGITn8R2e1qfpKUf2jXRRGuQtONqq+pX2eWrTfLFEE2
LYHEO0HkwIm6vTeP6Z1x3S2GhdUsujXPqvjsHNkG0nkLPDRZPHM45XjY8NIxWps9V/XN4HFk2VCE
cZrvprXPbYkZDWcYyOzn4U0/cYTRe7CaV63e99YikK6tolxbAg2KvsBZC2tT5inBt1Rr1p4ER6t7
mUsHwJY38fBUa8vsTbqaCEdibLfHU10iFSTgMar9RP4QPsbYLsAwv/akfWmAGl809H2eNdOdcN+8
GuRho7X3yWveOCldSuuqrzaAG8PoRQgf4YSjz+HTTWnRg5KpHapS7Cp+7URza2iR1VNMW+iBtq+U
2woNiXou9RQjHdZNL9kiDR8Zjf0SGjY1n2FcYFmTRi/A4he1JN7pPMmgeA+mNap3AwaT4HC9iQz6
YjjSviYJWx5lERUIN38qPsFCi8oyMezmIa7t4IaqXp09J5rhxCbmf9f6ng6ZuReP1afEVN6w021j
Bdrc9e8Y97Bw5OUJwzDFu8eHTTJku4IGbPUE7FESV0q959UZgYTWTPnW74a1bMcTe8Uj2LiZq/S8
lpSw+L0GA6Aewie3lcB/42f4jLdSPrh6c+iKlem/+8oVk+1g7wxHHMR1wA0wUNsTcKuFkBNfF9lG
VG5DwP/X/kF4TdEVcmpjaiumNxT/aDzhiVRGdsZcrYCTVecAzwmZE9CQag7vHU9SqPv1BAQNlB3s
RjqQjAk4CW0Y/tdcaVFz8D2aC+pJgTrJAFuoPFrKURxWQoa1yaEzn/0QDx4U2RXZlenNfJHE0Swc
/ZRHndu1vzZ7xsA91HebMlpZ3EQxBkQZR3f3IKc3in4tiE6jHgz9mi0m9ltsj0IMXiBkll53MjoO
oumNLg3eIwhcc3uMbI2ZH76m6RG8tFwft2qGaBJYBPQdXg46jGZ4pYenWgWnQS9FfYyKRxiWeu0t
ZWX+vfEiXLXDiieodB99twkDmQmT1tZrrMMOAR1HaXpjgB2qJmUScGJF4YjPVvvHzEBkMabXuvxZ
s6URs5J5wtyX+BlFS3GaUZYE2R2uado2H7YZvWH+OyMTW/SvArflYVu7yHR5Jo16pE5rpJtIWhb1
bmqJD9dJfJ08ihvlWuhsjuDc+uSHqw0nak/6h9ctSwp41TLvQTMtoOhhlJWHu7axjWrH6ViER/y8
iGskFcrpga/WK7cVnjjJ7PfyxOMyxycv3JnCpgzfSV08bx0NezwPB54FrUoItsJatyw7aU9ld+AF
j4A0gFSDTlesUtQDTsJ8dLHoI5sBf19yU9XmXxdaVwmPbbcuBZx0bVl3TPmq1feacVfGb1O+rXio
KTUk87rJsqWvXfHVeS+ScW6aDj4j+mjzUJcg7nj2yPowPijBk/VLFKRj9CBHpyY6aumTJN4MzU6a
bPMjefQ+TNVmropf0OOP09jVNqV6ZUR3Xv7az/OfWbc1sKSuuQj6Gv8G7dbSK6jy8kmlsGyhR+1O
SneF0H4RMlRQr/ppG4h7mOxxALs9e/IzY5lPqwnzk4S82GysNd7UenUy1H0XrFL12Sx2NUBToVt1
0lXTrBUYmjFIlsUQrAbFEZjfsdy4tcGMcnRmCaN+Sw/XDmFbC9xGtKrgwOpZvUw55LTg4NeYnZko
SwLYLe1SoHoqzUNBer0wlYdYOnX+kyxexQVyumYzCvcB5CcuJGCyypL/x9K6RBok2EZrN8PaCNZT
sB76ja8fAAAwOmWrnh2iw9CXvs60WXSnDvsSGyAqVeki57SQvJsyviY3KUEc+9azhNNYiwnAshlX
puliSDwJNzpbL4mvRGE3jdsWpQjmRBLHHeM5xYvqX3H9zPN5CAe6YNuU7Wa2W+rju0yzo+o+C9Yl
VnFDn2Dnta4gxoDeEbwbCaU/iwz8P2b7iYmRVtzPy21icMtIXFaCMCtGMv6F5TA9FR0Ugegos8wa
CE1JThnjIIrBkdd9WMTFfrG1hpURYUX5nmeberxRtKVaUldc1IhwmohR/2UhA3CGddVdJw0h5K5q
U7for0vxrTCd+k3qrlF4GNnNRJZSEU8gaMtcIaPFv9c5WGT88JDvxX7moMcgPKLnqG/5l6XG1rko
3xAOj29z5VE7hBSciGCqfqGiLBbvI4H+EdEXw4PIleXHOFur6Wb0NU62Pw1IEAE3t+DQDwg/ol0Q
zb5JiJv3VKoKfz3mGGR/DMaIbeAi6td8xtQvGr1escfDsbHLjDGF7qPDTcMrVkHJpDunY5vb1P35
IwrHrXoy0ps430bRKjH2UUv4CJyBiAstXHydKmtN35fNp7BPmCvz691oXFdWvjWYBImWKYWi8JT4
CLEcuXsok6cueUsn2+I8ZRrSKxwq6QpnhCI5lflQdYC236gzmmrvNqqtAxUDJt8vZNHR2jthj1Qp
5bQMrAfzJp9udGxZDUftHqYWZFkIh/sqlGfhc4Gkhb5RI7lKY2vdplNt2SD56HHn4KDCBI/DMXJi
1kpwZJFdM/0HJBrseJgejOIepKYyrKrcjcCeXkX10TIeim6d5mv6heyMEfJsfVQi3qmC+jg3rbfL
y1VYrkS0E9gQjHYfHsvC8WhWicZzq2ymYRWZDi21vHXH4jZRrpiTTPj41DRtTaQJqAmK3WArXpZI
TpSjyqYR0R420RVj0CzaSxeahvnsR5NyiOK9lMKDlOMnP8E/jhLlmhx54Pty+NK/q3Zy/SlHh39n
zcovvRLYHMQAIvUj9Uczv2kazkLxq2YArBnfsw2p+rLyQKPvFSx99fZgKrKDGAZTTKwAEWEzIkfF
SyFdZpM6kDBbA8G1XasrWTk25kNQ3Bf4P1L7ulDdUX8pLmFKrKhMlM1UofNyt1RWdViZUnjbUd7B
JVgfjzwa4E1SvSUXpqOwxjNuLnJ7jolpc4OdjZ0HyyF+seDBeO+DOwEgxpl+7p9asMkRlIuo9CqO
2pMpPmiBu4qIXtQb3cJweWNYV6kBhh4EcUvyaiO1igq8Qd26+/j3D/Fbv2b+SpYmSjrgQfWscpWp
KWVtPuVWObYOiEgBj8rUEWB8M0G8FKDWLuQeRSveOTvCC9We4jXj8rpLjBQ++xOjqBce92+VHQt6
EGVFFZNvKDJ/15N8URDrQc7CW1jiKNWLDF4uBa6U6iejkbFDeQVj1Vn/V5l2fIfz9TI/+tSNLzya
X6TnFhAgw4BmDYFMPytcC1IoK1GehrexYWsCaHWgpkmyzxvXC5f4RybRMWxWsXAQCuR5xilTXGRj
KiMC40X5zm9Njr8Wc1ax7mDtV63OYubbYcZAc6lj0NVR51w2Fs57WzBbakB900c6hi9luvn34/hq
IpyXjxRDg+LJWCWT62ftzTQsOiam+VlYQbbDU3EqyDB9rBifggGbrpnVSBSnEIHRa+gK/lH7EBNk
j9ip0BZZEeAiwmOaQK2Ohn7HFRbd8xasMuzNcG1tj0S2Lz4t5shh/m4Hn/QJAua1ZuyD7IZ5YI8T
fdnpa7N7YERFwZMNja6yZqoYrahF02eh6tcS9jOqtopBDXYrvzr41IAdMJ7UzivuY/I8Wwvtfz+a
3yqxlmIy0idLItidr37Ztwpomgt9l1j8OBi2iAdAwUxBO1nBJrXDysaiAROh0fZ7lkDsw4VGzEVI
fmEZ8m/n1PdlnO2RgRVm9bxhIxT37VzrpCLF3BQGTAuuysC3GRTDkhwIEBXRdwWHdNDACx8UjeCU
QGHRDdJtMT7oePz7CX0NdJ5vHh3doMlsgmz+IBgPlSjRBvLDW4HqBV43bmrujMCu/F0Pob/ZTrBp
bVE/5dlNIW3V4TEeb0d6l5+4YKCm9L3n+tKa9F+aQNb3Nal/nzN5U/cWrHpmA0aniV1sdCs7fyBW
x+sFbGn+rHmv0kdl4AO6zYNDPh0FtOYNNmGwy5alf9CzT19ELr8UBydTaXaf0srl2fUcFARAncj0
HtZaVKU7ZR2TJEUnPXP1fhsytWhyrKxl4VqlcoRbryGcMnM3D4r190pNyryPKwKyXfXKoLTmMOJP
xKHZQ3XC1kuhRInCnAwXme7/8y8FHpejVzNEQ8FV/OxCiLTAmkzLym8ztMsrwUekDtI8dvwXoMXo
W81k6X3AeTVtQd2lm/RDReoM0Y0MPemcfy/ml1Pvr8WcNzaDKcvzSmMxtXdCSZ85vo6deUGQruMc
vGsGG+cZGCJri8aydhElbSo/2lx/f/7ZFaCFU1oGgZHfEnRQ206Mm94/ejX2e7xffpEflHy4lU3B
oesyocHGz1S+74xrAWn3Vezk5Twf6CFSJpcgd62pJQShi8jrRnPag7dZvCM+RtH8oFyh9YWEHLxa
1D3j+2I2AVulHz3d4jkpKHe448aebfhbsfskyCxK5sEtt78Nn5mw6aE6qJCkipf2Tg/s7HM2fIMX
kR4U0iGVVD4TcFQd/2Qp58CIUjjF1q6iK4LqfNjMw1s2/qwXW1TzK/T3a8/zm4dMFFFlEv9cLCz6
mPimJAO3hl8sdcrjtrTAtpwJ4nZmAFh4CxLMHS6bKv5yFv79yecNwQLtSzzMO8exItLc4TGyjjFG
ALO7qXHXubFyNzpDfbAsDIRhXjpj0qEx/Bz0gwA9o6yuk4SrpJ/xoZcav/ql53L2kk0JWC7RD4pb
pjFbCj3egbCyfMX3UOpWo7TWg+s+fGJmT6OI99AnmwCG6dokSg63bTnRNrhKX7wNcyy7WRXYL5TZ
QpYL1ZZumClhvCNYeJi9c8As/FXlFA8o98F7W6fspYp3PgNagCjRASga5fKtnF0nFFs8JiNCzMQp
IqJ1CWyapu0m5zr2L/vB/vpmWaZOL0qbp87PgryoEVJNjqLiliY1Iea0aZF5fjIbFD2TlvqGazwi
i2Q02WlhUPu2YWFbAu2KCgX+KfUXJAOk4Z5M2GQc0KD4vOgfcb3XPv59Bv2+k76t9KzBV2RNmBTy
10oxneqabS1vGVQJPuI1A387i8bJizI6UWojmuulxbSVtsZW+1O61pY8ZR3s8cG5sKZf98+3NZ3F
YlVYD4E5sKbuSUTfwsQfjKDKZi5qPnYiO15Nq4DCcrQV36dP74lEY80DCl6oXUgn44JO9idVnalD
6Kf/58c8e9loOqpZXrAcsmOhmosM+j0xexmvU3wex0Wz6Vf1vf5s3ORUQxfBsdnp+67CoxSm9o5+
CBB6GW9XbB8utIm/VNLnJ5AmksOI3GdgWs/2WV1PXh/PT2qs3Ma19iMjNXfX2m1Bxbdjn+3q11R3
dZiU+/GQRW51i3s6cnJj0d9bnUsvmwYA9bWCCYO7eljyz3LeENfqKAvjT6Ues7dsJ1sHWXzoxK1S
X4X9Mt73qqPejh+DephVAIBvme0idXJaZiVwmQ+fVXzDhv5all9LzK7QV9eYTDU9JQ67QRFMZe2d
kf/5rLL/vXe0n1GipgDpm6f/TEBtX9OB34LV3GoNIe3S4lbElgcQ/1TdqbR9qDhmzcEL+bWKjVZu
mxhxPxisncYtZK6i1wgJHLHNvcJQPQ7NPg7FFaEcXVEaaWm2lxm4wW1Lu+0+YBcxxUcrC58FsIoL
AlB/r43bdHqY2JhUprYalUJqyDXR09g1AKx2FjWKpffWM9Z/4Sv/JLGxP799ZetMwZ96PdT9mK9M
dk7aPtgxiFkuPwoOtrcfP0oft9uV6no7up71khbtpRrCxSWcRRKDGllNHScF2VMswMGCBUePNLGH
NwkG+iL0QDEwISRTiVkims2pPF+I7JSf+ezfT+EsPTBq0yjCNmYn02d/YcyD/C0Pl73ugrrSx1Vc
7GNzr2GQZcxsSil3AGiTt9C4w03skN6mxtZvbr2d5ODQiiuzv5R3l9QkX17LP15YQgVEyQx68Bd/
R+XIFoSpK/NiHuiV7JGeeQZbyk0+RhTK2+JYH2owzup9Fh8JradHEsxHM3OnG+3FpFhA7WLOtSig
EpW+WfFVjpE1tvaHnAJ5f7D0JUoDwS7XF96q305kvCO/yBb6DJM5W7am6okx4rxS2egmuB8a2TZG
t0hcTXViyA/Bynwd75Njv/JvpHfws7UtjJ8BXXOKypQT1q2M1d2Nr52C23xlNjZJdCMu4oO4Gd12
TyEaOLjhP8LoSVba9Dr02PWsBCpjXH6M4psuHQzeoIIoWNhcSguU3+5rzTIVRRZFTF61sxvHKvvE
gvdf3D6BhKEwM4rzOMPEhUhPyO67m5A0KAOlAERHrhfKXloAPryzhkX+RBOzxVQUFZa1CVNKeVhv
LfI72dXuL9uI/7rN0aUhpDepaKnW2UpVU+qrqu3nyI8BfQY0mTD9U2GQfW+9gcHOlHujnR0ZPxtQ
dHRL5gNaWIF3wohFLuhKuSPUoeS66jdp9ZjTlxqZ7lTWub5V1dW/t81XZeB8t88CfJOES6KocnY9
iYNgdUNNIXfWzbfLzFrhidbSBaeGzognB/C9fqe8IJ2A/3w9dohE1qm3kdcZk4cXDohfknQNbOd/
FnMW6USWGU+tPBW3Id1sxFTpUnjH8WunPMJrexY/gk8SmtkSFZcPYO51csT1D+vE/85x/X0dZ7+g
ZMTqkERDcau19BuW8pZJjGW8Da+h+684Kzfi0+wlwgTyf0saOj8ESjnQhjQY0mfnT12mRtJUGtfj
ttqoDIuHzH96OxyCZxFGt9TfhU/urB215jY5XNLP/1JK+vvj53Pm2+3sZeKQ6LFS3Cq0gNEPcvRW
ZE4OwHC6vjpXBrnvc4huJUq3CpMqJRoZ5CXipRvrlzLs3ys525qNPCRep0rEmG50NzEs2TEhQtcZ
uca+3Ga3kKB0O92I4211ZaQ2PqkX88ev7f/z9fjPj3G2I4OuD6IYgvOtYB16cdkwtOCKytYAW8gE
g+iquBOvAnXPiBUy8GVOKjAyZ3UH8U2brsTUUYRDfDPmO9O/nn1fEb+wc/UbqXGycFUmO58eIdij
ENlbdyW0J6FayreBiR3x3sC47W5Urqx22Pvtc4n8YGTChRNPPFIs01AI+UcNPpwV3FmSsjDFCAfn
V6YbaHIKToTjG0rXLDpZtLR6FAKB+jgRTkFW5N4iUxM+Q+85hC3UygOW9fh9x3Qqj13uGNbTNL0K
052AC9JJyi686L8fkaYKII/snIrc2QsGGwcjJFMvZpDw4Fab7LnQ/ojptr8a/wxvbb8IwRAsx4RB
WUdn7uelk1bKFeoatLsnxcmPnKqPDTrBrwIsrd748d/n4q9RAImhOdffRdT1Z2+h6iVhEBWsUF61
SPq76AZyrQo894bmFoQkfTlRZh0+ImZtTspN7Ts63DLVRcnCuHWgu9mrKNndJwVnppE5N01QSK64
tlrH8MBVXk2wE5RuI0Wr8tLa56v+fNN+X/vZKxwDc5XFjrUHG6DjkrKPuuWsRaZQjxJZr2x0jvxN
u1LU5Xil7cqD+axd1TOVAe9WevHKNQ5K0qqnyzKu6dVNzz6TMkTSCKoLG4r2hf3wi4IXYhJoNY1r
SKWvdhac6kmrNYmpzsFpZ3fw77C/RINHHQEdE+9cTF24x679whTal+L0x5MyREkRdQTMP+wte8Oq
G0nhsPMr3CNB31Uf2iOjE8xP9rTIXCr4F9s6v8wR82W/fehZsipLVTHWNV8Wy/FsA+Urtuzg/Wsu
ChcwXIecEPmQtVL38yizIbr/3tq/jBP//flnkWKUCUFQS/LXlZ9jtL7KMUEAMdG53ixp9K17nxgc
EsMqhmskb/7/Pl4/y4WMoa/EMefrI13TKL3j5UIaolBlbu1CXmMh0RfPMqm4rx6l9PXCp//6bvzn
4Z/31Ez850cz4xcf3LZkqtxVl+TXOuVlB7+olKmBdmkB7UT+8olfHeMpmoAr2H/rN6ABzelHf1E+
H39sfN8a9ZpIhwaJZ9i4qU8rShMlI5cto2moDV+HF8aahRVF/X8/AmW+N883vaVIKLBpKJvK+dFW
dpiLDGOdc6/2zviQG25mrMZpNRTrigcg+rc6lwPFvNP4hH3xICNrWSLHpBrXd6sytLU/WIiCO2ni
k6esS0YvT5VrAKZ4hK8mezODrbpUibd+WTU+CtQLAIATF5xH1fFU14NSNKTQB2xR9Pxk9bvQP7Ra
seQZxsai3oV4e5GrcaMMdnUH3AjxTWyDuTF2amaHazO1W1IjLmBgSUAynpS5MdUck2MKpLBeloYT
3itqspQQvjbpIYVWWKA/ZZR0o+IOrmBWmD4Nb+az0lxNue3dTSt8dRAV0mET97mtvzVgQj1xofxR
9+YsiJFDVxkpZdjqY3U91Qt93dyroQspJVwL6QPyPqmDFHSU7nE6T7b1sW4dWbQNCr/iY/ruP4Gn
CbbCxVm+39Kpvx7n2SEUG15emgnpVDsuqeBp7+rnAJsNCCiB/0vJ0JPpoteTn/P39qk21mi3zOq6
4WziznCh1n15R365OMg451xVTHeFbora7/nf2/WXFoxO7WR2bpzTP/nrm3wLSHNvQtAYVsONfKBe
VO2xqVooO3ovbzTuDmxKplvcfncp/MSv6cd7wnghEQr+O6L6v8YZvn1wUFS53vtjd1NB3sl85ykw
N4V0KpuI9JrKGOLTWHpRU4JkKX7o8e4W0bKN0kFP7RSMo8rvL45QFIvPXL0225iqgWU37WPhvYtU
u3Nw81mqLX35ZbDeDa9yqpNSeXdK9iKCbUtUNlWxC0dsg98s5nhCC5MePk0DFpWYkp13zVrjT9X4
6+gWmZmQLgNTxgK9dnQdZ2t1oAhwarVnmXZZUCrbAWxgZiA7i28keXDrmoaIDM+pRrakSUsUqnSn
DUpgI95MsJZCa5c2H3KOLll/1qfXUL+b/HtMPHP9ToSBMO3G6pQw7zcEb0L3JOh/0j4B+OShz1Ph
/q1hEq4loV2hXnHHMLmWqusRKXADZEQnzpDBfmrN1mCGO5gCprlPY7IzvOdMtBPttaiDDaODnoLC
z0Wdgp+jNjqorwXzaqaqVUu0eMLwTGBijVuZ68sZ8erbp6JdDEsDBQyiq2FZ773FCNMbqaIDeET0
niMDnYRbi2gUrpvECWBtlsEqyFf6sAuF18rYjZQPYHyc5GOHr5G3YNojeigPhguaf62t0lOuPgwE
J274NGsFdCg/QDW5w8rkhTJkiST9JDKtcJVuYPCt1LcBdoP5ODYmmsVTiJBWijNXrR0N/4fGMRAZ
AImz7NJpzE2DFxvi6s/gwJsP5GS4r0vGI+6VDPiPiO4lP3Y3w6uMf/GSk/bgvYFyJ07SXidlS09d
Y/Zg01ECSa6mYeF/zOv3l5a+yGQ6xoupdgt6pyMnHhLrGm5msyVerYb7AtuFbtHBPpVwh09ofDgA
o5iELO5p0fuR+z9IO6/dtrW1XV8RAfZyKoqkmi1b7jkh4sRh751Xvx96Y//LUQTrx9oHC2tiBjMa
JMf4xlfeYn2gC2q0rpSiGwoMzdHkfXsv/JChjWBnVO/EVe4VL9kD6lDl/fhHXE8+GrW3nRjCeNkM
rVMChUXvC0912zD3nbx2Bn+lbjoEDcyX9ufogFMvkO4RbifdEXuCNTQMBKGKu9xYj8/om7agsKp3
0Is/x8lJgeQ8QDbOPiR++tgf09+Lt02/0o+KQbmYHtpsk0K7hYjFWLKDl5fiFbeB5sk/dvEp8H/N
6n2HimLRbRau8j5M9uh0QpYZ17o9PeWIrh2s2gFwmDOJ45uWex5FqP7EKW469KfxZlgbP/PndhFn
6k9pfzBgQ6eksWumCgCr4SB2WGIiFtY+SULJsK1cELLYuLIbfldH4FhPhPko5FKwuSP6n+Kqf+JN
adhvOYA2dJO8fGWQqq1aTVgV8z4E54/0Lk4exQ2/xtDQSXyX0RsMcROeqA5iay1JNyLOGtAMZsa6
cPOQ2k03YrMWM1tpXSyYgNtyA7X4ACKMhz1P7wG4hckj+it6qxmicWDAqKplcvDkdcS27Udwh+TC
U/cQZqhZRQ39YkpeFhI8svlBFyDKCYzbo/hUzL0UbXzB9uOTSHAwXkANzNqaD65bm6rftfxX/jZG
+BqKS9bCIHXrwMWivE498i9ToBW+Rt4EsyAYYFBXKAM0tPfMHavPOGU9ZwbsDtsE//ledGqG1NWR
VkA7QxjaJ+0m6aBh2AJeFghDfCpf6vg3LmjkXcw2REs0cCEaQbxQf/HXGej7JQdYydUaF4IMJ1bt
dxq+6lyQlfoMAqt8E8KbGavZVrgtzOWv55fxOSgoWe6AACO1m2RuPnJahBsJVljgTL8s1R2GPdi6
uWxBz7+W3UeQYPqMm/iIdG2a4VoqRtuefxYwo1MUY9Wrx4U/MFpo3oA/9u9CELadtUgAxtoxT29k
+A1o1vmUKZO+oo5TUFWQ8TgItn3vytJWH1eRk1BKCcWa+BZDiOzeatCXIQPClmHPfS++i/HzgIhG
DB5QOwX32iJDu9gl8YIsm3sPHBmYv8hyZbC+KK0iFIwi2rQHaK5te9R4w7dR+ABqmqJNI4ItQlK4
chT1JQ2gghCbQjDo1VOIMoGABWMEA+sjHLZx8ABsykLDTfkZiq94007WYzrt8jgGtn0bsd8WJKzg
fwy9a1RYuEkAk6Nns3owKRu657JDtjCxAS8j4wf7DH27KblvgAlr/CVeV+7SeG/ohxZw6ZVs5N82
O4pjdCxoQSvgCs6zkbHqQz2O9P60YGwGDC9W8UPkwfJZAiCaLi8MTq6aPi2Dkb8z9r9/9KygL+ta
83tT60+Lp6Rup7hD+Jve0d3FlGa8Uh9cKMb5tcXoSUTKVVXO0aaROuZ1LUXDSWPC1tNs67xxs2wL
jrkMvu9/4VO+dFP+ecAvP3nWZqtKtYvkPBlO4bZ7Vg4Lc8+wDa/9CacRKcBrud2FEvzvRzzrP6Xm
mJlqxiMusgkkOurO1JnGMfAfHwiWEAt7J5SOkGLsa/ZQ0lLffvesZ5m3qc3g8QOeVdzld8q+3QC+
XsuH6xCUC63cv59ySXC/JLCFmLR9LIfDaVqMn1bJLiFi6Csob8zpw35Xuv2GNO1TcZnYGTodQz/n
+wPzCZb953FJ3bE5lgG7nRP182Y2a6Pr+1MOaJ68kOudNimvvYvo64D9PubxMVU3vXZE6bSO3aUR
UoZuEez6EizyWl03Cn2/AbeXNaD1ygGTr90ZGupvr+R5NV6GkV2gDMUsF1kCr1lSBWoyqnfYTu58
V/zp13DiVQSm35I7wvyiSfn9U17oqeiKSUwAfklp+g+aJMwKPaugmZ0aJ32Egj62aMFWnokFMDnN
c/JLwKfgKoxHvXRuTATaKOTBsP9TyjfVlGq9LC0/Ozlzu+3SDV3mAbvPYgOd5ggkNcSslCSKZrG0
FhQbVHfUr336bPAiqEcDxJJXfb4I4kC0nO3xOYQkxYWhbkXwiA7Wnoz6km32q/1AvaB6n5C4Rit3
+/0LvFRrfX2QswjXxKVSRP40nFSvuM3RKFa88naRKP3+ZxTpUij9+kNnQ4VIyzIxwvziVPgOloTi
XQ92ZT42DOlSsbI1UvIU7Ubtteh+mvON36arwn9ohBdJhtOvfowAbPzyLig/IuUNqrKCe1MxYHQa
OWhneS1gSjmF9lbfBwJzdV70OFarPkLkPtn63aloITKar51FF77OPaEkz4KuDWfFaytyw/HF8ncT
+Z0GxXXQF6QsCkFVao9Nu0267DhgHZ0m/WoScMBoDEahHUq2OacDOFuBPy1iDME4eRImBR0gCUH5
yMoPrYECLN1Zr6Kcr3p8p9AxtAfZ84PXqoBvyzonCpYaktpSlElgRMzmGe01RoAQloKEFgm9Ke0G
iu6cO3MN29sRMa9cBFNEdVuXJ1P8JdQztEFzVY9bk1LTCh4xgIrqN6wkhHSXh6+0xosEoAaJLUlU
Pj1lMXQjitJsZ1F+ta9UmooT8hesU+V+Ak7eLKRrpHPNCgTWGsFSw4OEVhzYnEDMYOwmidc9yX+U
BzjYpP6LuFSPlvzcHgzhICxez2uADeZ0Vz4TR/p3ZQ9tHbXQcm052KzMC+81eEOz90OFSYolMkMT
fqDdxTR4xHVivg/yc5W4GeKexloqYPtxO0ULG7oK13oH62ph5KYVd4d4L0Y/rOa02OAa24oRWe32
/EHVog8IUYx/LwhIDhdgr/2XURicpHhrYTcXtxkwLgmBgjfy/oTJfe50JjIAuDiv/eiJnmxHz6p9
DUyAcz+q8GcwveSYeyUkedIKHhwYzNS/VRpXkrwpOZlYaEckvgsDT0YVV3gQ6AjI8nrp5k2OCTB7
n4pOXN7qCh+ieU9ijByha5lbMzjlCCIYxUcv3fd40rH9qbsazQEqBSNEokoJR5htNzk/KHkyA7Bs
pwaeHx8SPNQaSl4BIefwxG8BGxb9XY2cjeCW7Snsn3C0ojTtn9By4y+fTEz33DJ6rCHi5SdJPXbG
AQeL6KlQ/oQbXfciXn1wCMAqrcSSMpH8TiaZhYq+C8edX1y5ry6MBIjkMt7BqoQWHijkvy/NUPbr
OI3N4SRBJW1ctXYRlvohEzA1cryc/cwM7mokv5h0maAGFnw6wAFjifRf7uowx69Y17r+lDzXj9kG
FSCbAnG3eKUCqbDh2V950E/o6/nF/PUXz0KuYlZRHmdczADm9Nqd0GqgObpq7HljGY+1gpYWRBv6
M/sJQmn/GMYgzTp0TcI98iHlrnqIPekBJlQM6Qx54o646Pwe4EShCC67FcsettX79wFcXV7/v6vW
RFkySVDB5/z9nmphDHK15z35kF0qVGUOCUohu/ptAo+ceA3OUcU2Te8RVWtAu8GHrcJdpz7oyd4E
zBlzaqmEMaSxE1RvUyDNzyVy6OzXFVGK2nIcb2Sw1OldIryNgNHK6a1Qf4bDW9C8TNpNH3uaBhD8
NU1+SerLVejBcv9893xnGCk4ssZkJXyVZRLWYgcVgMmGO2cvYmIzajLwsKz1eMUx/XL+ov/ntZ5t
v3mK+65cth+8u1+yti+3uQspmW1Pnxsqizuh8QYIEWzP9x/0c9zzzwMbEghtag5yp7PzZmhTV4cp
vxzrG2u8VfP9gG8qExFMSlGXT24rJNu1W26icD6UtZPiSnPnz6/J+IYbR9a44MltDWz5JzsAKRbI
sdFHN9+HgodW6eRh7oiRgc0M3Ozo2JXptmk3I4Mf5MEx2AIR1LypeNPQSWzHYpUz8Y5+x4wBQbR7
jeH6pzq8aTn+a2OtXpuGXYC8EG6+PP5ZNTBlUaunPd87m5FB3/ZrlVGtELk5Y+ZjxHWWCVtBvYF1
YNPmlYM9ZBT06iNuIte8Fvwu4Gj/Xs1ZxTCnTRy2OatJCAiNW+FxQO/H5Yax6UpQ7PqJpwR73S68
SQWFw6yk2tIqKi1bepJgRsO7Frd0J7Gvu6qxdUFl7q/VmWeTQ1FPh3yIWJ35I6HT5bR3BaZLUBN/
LzCZBRU028HvXNzE4M+PSBAeuz3ToF+Mbp651d1rmLvLQRuIwEJdVOV/zNukys/bwGdBOSj5DO/G
zAlQO7RBKUAp7VcMCD519L8/MhcAtLyHLz97FiOU2A+saBz6EzC4aHLQP0IsKHqWfnfO8Fy1bpkd
at0ZJNiBv8XstmRAsi9pSRmubK4NVC9Rj2B+Ma/6u+a++NG/ly/+xrgvf4bNKqajShKG1DE4QmYJ
+IX80v6kCo29raW+wfHTUc9RD11e2i3Ns2d6ZVbpFsiugMmLQdhdCRDacgL+CRAmUo/Gghf+x3xN
GZXZyNKxPxm0fotbriz0Xp4mYy/hp4gb0pqETB93skwnXf2R2KG8MPRhFdOaTcG3gL3Qc1vEZ6A8
4QrjJ7d5f2fMvxSfnLwUPMxg7YAWIma3+xRNirVSpKtIe8I6xQq2aUbfMaQF1/8p0w4a+AbpIQ+t
csl/DqcBcX3Utw3ctrC5mqVXLkIaJKazzq/6WF4qkSwRXV6FBEH8BwAZpbU1azPjKPj+UmqL9rzG
bE3FJ89GcNG8N9eDq2muIXsaUEL0P4kQ1xonF2jTukIlD02X94lB3Fn5lHadNqTNvFxP1lFxlUMr
2+pP4d28X8Jw49WMqHQbrJq5BS/oFb+D0TWKvUwvB1sCdIgKLC+QuYLnIaE7tC6uYQgvrxBRQIw3
MZ4HYP53ghCjS1JLCJRwkyG2ysspykMTe7mw94uDpfwchX033KRqulJRZdqAhHLECLK0E45rpjQ1
btBOwfQkgnoc7HDTEpnRLHola01ypd/fH2U+3L+7WyVwqEiNG7oB4u/v5aKaaQaJOY8n/wkgFvQT
Lr5o02W7sX1EOktSDzq4sok5NnWrI5LEi2rhieWfAcNGtQcXaVIF8L9J+lG2CMoAaBDVFTJCLdOK
o57cBniFDPdKsZvpRERHk2G9eV+YhwRNF8SMkLHQQO5K2QN5vfGx4P3JqNA+QRJFh2iwSUmCTIDY
4griThSsQwGYOO7q1LFYHcBApwXvA2Ert1LGREpxqHcFwOMKVj3TarDui9rBZMK3k+3/9ULCAMS0
JQsjdAxzNsmLNSB6EKAeAu0mO1TIWYXBo1L9oVrR2l/NKKE6U25U/Q8zNr9+C7V7i84n/ipYY7bi
FUjQpX6VKlqSgUMg6C/tU27vSyLemWPh+4IyssMX69U3DDnLdf0S/DCw8pEOC3D/UdxFLwUUfLs7
ho5w59v+j3ncz9Qot5CPzcnDQkOhWMHNIU1fS0rUqT4m5rYIvAyV8j9IqfebaYvhDZJcRFzDfKbT
nY7eMP0S+w9LcqPu1urva+FPjvcBjfUryf+lBqhKr0oSVVHCrO28jS2V09hY4fKUhq17Y/1YKmtE
YZCcaoRtUxxnmhUoX7ga3rQkY6iE9M/lsLuy+y8k83+t4qwEyYZhlttWHmlfGQtYGpJZCjVgh4xG
GG1pTEEPxrmekDoqD0N3+//9Gs5On9z5qiX2LEDcTeku4/jrmKiJ+czw/DghYosXdbhW4eo5hC0+
Z5DdX4PrXWrT/vUWzpvfsqpZucIi1AV7XZPLjAsGTtI2sbaJnLh66JOdIO9M39PMdbgb/T+1BvL4
GlnyUn4FzgFfTJhUsmGe11ZSXgK+FqRl62MRMiSbsfdyhYybT+KjLhWoTq7t4JkxH2Jg+ha99TrA
PGjABTlrfOvTHirJsVU0eBBd1pvV9/vlUrL81wLPEh+1z9t5XBY4uq3MTNdG3jxgebZFItrEt2k9
rvLOhYYR9Lg7k4Sic1j8VEOD0e+bta5jZ364sqZLAfzrSzurnLpSabQi5+thR4P9AL11G8RyyOT6
gLIF5K3HqvVkaT0q96CTklXfb5T5tWhvlfjZDK/gyqzlxJwlS3+9obMTVUtpB5yVNzQf8XsIIqS6
bLDFGUrigS1WyGKSKQvxcQbLhL3CyiS9KRbTL52EHtjq4gZT93ch39BAUwhK2CCm9C2TTZTcofWg
D9j7IemH84o+PMod7gCaB1YM/S/05Oiccmxe9Vemz6mFNI4nYGBwX38g/GKhqBX+zloAKEhsoYm1
YUyHhWfMTTR8yPEjejeYdOYeqIP6A55y3zvVXrzVttbd9MKHDDBNSu4yrNpijqQv25F4UuS9yWqW
5/rRNvqmw7/NXIqS5kERXwX/uYA7Fzz4HXvTQ0Pz7r/5+IqClyzHBTuis/jhBwUandHn0e1BLSCE
Nbtht5kW8clseIyKU5++GsoPGUnN0Iv07VARRkYktmjS9ndXPd0vfX5VRuFAgg8pw2v9O5sY+y4Q
hLhZAqoPROOpbzxGpxY8KtVlEN7dpfXpfzFoWs7d+a77+rNnu04UCwusYb387OD0jOUXTh4qKe7o
jIXz3/4g4w5LgU1jKeeXdO53uo9X3RIICJmhdkCoyqkYtUTJqfWuDwwvhkZyyv/3g8pZ6al3g6z1
Bj842Jn+GravA8wT2rflvtS3UeF1oPiyR0RSVnIB/sPzw8Ng4AykAh2AmrrS/a2WvIy02JltT/co
End/LKjg3+9H5eL3/7LMs+5YX4t9XVl8CDKUzXAzvtfWdlnB4gaBrNpSty9WKgOEI5Pm16Kgannl
DAZhtah5L5NIDbYoHmuzkxeeQFOMca9xDf//eS7+2TDYdpqWZAFDPG/6RGM5m4HA6yw0JGRX1nFy
hNlNqp8TmNfpoIIC0rH9jgnayX3XHRPwBAKwgBRfYR8LhU2A/gUzETsuwF35HqLaJVAXKroW1LKb
4gpiK78xWlCIu7d18CFw6GRMYHzQFNAgkMNqiq2mos15VW/+4n2uIsciaqKCiNA5pWrI/BgZlHI8
Vaq7kH5J80CS4MOBwBTBKmSSDokqsY6fmCmbCdD1DStdGnRRK/9nFWdZhTp2RdKl7XImR3QKV4px
MwUPhsVYcHymmxYgvhBIr/0EArbaZfqtHO4KbDZNJgYS6fiEW3WQ/BbhyokqLq6UADFIkCCdNjEs
rC5/1+mWBdUhQzlQ7o+9uIjRbuOcedkpsW56JmdlsvGnO61fA2dEjBQBTIAop956blJAS+VTJr0T
EBvaTEb8G3GIiSQ4hP4ZbWYJGe/6aRw25kuur4f8dUR7YI1EFYgAFOoZERwME21n9kWwQ5olwZR6
Ago689934x+hPCUMrjKkusZtYtyo+jEiJ9D0FzVVkZG+HUautkf/HTGMGFSajcy/ggtfskbML8QL
nNNNH3mpUiOEfjv+pkUercUlCSwoMp/uNcbJxeSGgcPSRzJF6o+z2K1rqqD42cC2mW9iBGkwbvWm
1GEmaT2qdCCq4TGQ9rmx0kYBEZibpnvV7BDQYGp9ZOqNFKMFJ2y/DyjyEjDOD+rXRZ1FdiNv4lTQ
2UVLtFuqaRqqWH/mjwPNVeAEBPkU9ZCO+6X2Ahiui/3nUblyz17czF+XcXbPTqI1VL3JMhYAjGpL
q+i+3jP/9FIHtalrPenLn8ISRQiRooqxxlkPoZyURu2zjqI83tGFz+xcw5hhVSJznDoytkSUekgC
03oyPfl1dtCs0DN6LjRmA/8eIpVyJbBfAkFTBfzPiqyz+webQUMPl+8Qb6MNUwuSW/VWiB+tHGRO
7yy61PjCMJ8YkZ+6Vhhc6nP+9etn10pWz7oiaPy6+SMLb0SQtAubiCIJsKZiR8AJHWCGKYOWK/P6
C6x1/a9fPsv4fTWrGjXiS6g/dORpCaA0xcO1/Duf1p27OKMXb/Nz6gicVXTa/pvdT46hmks5JJ/P
AoNSMcRs4teZhNQr3Vi3msPTNxaC0QcZbY1F9NxRTFt3tQqfdYgPiYCuOe2RbiNeJY1cas/zNv6z
nrNhQa0pQ1eF/XgyHqzXKHtAukrDKZbIHKwjELAW6v++WyAS8Quh9gFznsRG7UY0bDpt1d1sapuw
R0FQaTZ+nbhR9CGpG7n8OVl0YxaTRf4/I2+2s9fokYm7iczvIg6ACjf0HFtGO4xsQOJHXY0JJc1U
pC1TO3sH4bJOkiOU93AHxPQxpsZwZpmAOz4OsUuFCMJP6I9Nf6s8dY8owXxQA5jvIzwHoJt0chCU
sukgKwmpvAsmdAlsKhaLYFlX4sNiO/pr4dsytWbOfhuf2mmVnlSasShR+icNKRTOX0TkMbjgfwAW
lRl8u5EorUCdDnC+cWa0Dhb65T/DTRntciDajQ1yqMpAVAPCXRvXDu1nFnoePA1VkixtScf/GQ9U
bdAnhjDxuQQXgmhpeoPkAc7vO8aPKTbL+p2pvZTyUyfiwLWyfqTQQ3kMqlihdMtgCy7S7RF1qcs9
CI+FbRy9XNniS+D4bo1nB6wQirrOLdaI7iJ6JDlhTHCoVsV1j5RKvhWcHv9mICngYR8Z9Nhqf9e1
e/Q5o2vN5QuEX139+r7ObkBRjU0zrOiF8orqNQUMwMpFq7Lo3oCpTTQXfXZ7tiDN7bp0A7cENd+t
O/lK1Pnsfn33Us5uvVntpbQueCl4Umjcb+BeH1WInA/1tmietEriZFAtCwjW2dATMsoeTHERevKA
Axs4IjAzh69fbPXkaKLXolD4L9VfHLDXhg1S4dSp33/Iz+bMv2tWIaxIskHL6OyGaHojjQNfIVbt
6Fsq5nYO18JrKd0Olh0ODHIwxMLx3FZzfPCQJl7VdJoREFYdhh/VQXVT9GTWxq48AQbbCI/ZfliV
iEuuk18MUhJlPd9UR3qd2Yr0Ixy975d/aQzMt//P8s+umNTqU8xkqKQrbVVbKwQAmMJUz7ppa0AB
IWnJjgwrmrHfuK5Em4AnbcbFLnlBBsLEWMHRqe3ZgaYEOKdZVwfjSfMUR9wTiZHZ9yCB/Kp+WV5r
0w9/R2TK7XFtlRif/QLKsyhctOlm2Ka7ZT4RXnu8JUH55+sQBkQFzp8FvoM//9JVrqt0yqxOHE9B
8kDre8AX4MA8jsoxSbeZ9hacEjol8EhSsDvWa64dGiyy3ITRFkhCZhTGLluXXvuh/BRdUFYpztP5
y6i+1ZSYqwHg92P9MzlUdPOBOXrjLWl7caT7oT9AtlBsBbDlfXjSbPNF+0gOsNZoqCxkA1VzZAqU
E/EbnJnz/Ve9mDgYGmUIMrvobJ1TDQstaX3BV0fANCu0FKrnxVcyPhqUZCva+PVKctTNNSzhJTCD
augYzUDc1ulLnKVvUtRmZSpxFFRPG/eW+IAcEB48vj0N+8ncBnfoIsp2tdxIm2u548XO+pcfP8/U
5HQeRTPmkQdssWgBIAvqLpyUKfZGcaenbhjZerQq1miJ+7eIOl9bwSWIzNfHt86Oki9r5Zw0rKBj
U1hHNJJwl6gOHZbmSHvU+HqOkq3jZVCsR8OuKb6eEXcrXAmizwcSjylTYMqq8g6G1qRgtrkIg4yc
yZ8yshx/0DTAB+ANAht3FrczhR3q36mby95yPzCSwsss/C8AKn891Nk9NYYcKxof4wn2uqOnq0a9
T0pvSLygp1NxK80/EqIU9faI4iHK2lfC67U9dV6dQUltjanh9xkCk/RL2yn1FqR4h5J1BfspR46k
XCX5TQCH+toxWqLDP9HDXFynzWX6es59lQmMc1PyRVOEr7BF8SJjn6UMbMx1N+xMhcaNzqRt25JD
IS11FZ12sQw0gKbBF5YU5FPPtlQZBXOt99pyogpx07GzEczfMA5Epdz91SydGGtygPnRVtb30NZR
aqAVf1Uc9GJv5etCzrZBIRhdphi8CVVf08oIe89ot5MCRHDro1GDNou87lIXrVt7/Miwyp4O5vTM
ZRFf+SYXW21fV3KWrJRZoQ6ZyisRNojJBqAsV5SIccYBWA3lM4Ju0rpiZogNjBx+0HApkcNFe9NA
CdOZzKdZ9fyDCmIF2AKItBVgO/OgmveC8MeMKmaDV0UWlnfz7y76z0c8y2r6XDb0SuHd+TflI5e/
529pgEFrArwHpe770H+xhv76fpYb8euNJ81Ric4roT8/WgHtaET9c/WpSfai+jIFu0o/IE1czkdC
R3kSGRmH8b5EaFR8n4NtjGXk+vsVXd07Zx2xriiCrixY0cJrgZQ6VLfa/Gxm78mANUf1YICKuZfw
RkPsu9uP/VFY11irxPgnXFnK5Uz3y3k6SweiYUTDX1tejrGV6k0o3DBqw0EjcqZ+o9PnIhkHxNF5
XN7BmzGsSf+ZxYQONLDqmomodmljIM28CLHIXNafkNgvn6pPkxxnB30ZYTH089Odbgtt501IbKkZ
lK7mSS3e43VVHIQPmSCHcMN0W9afS4S8GY6Qxm0smHTxvU5/CWgo5OQhxOOgfYllT14HIwzlcg1s
AClicTHDqrY0TDJy4WqD41eDMArlF2ZgLTWOT8165bRefOFfH/Fs7weV7xe9blKKSavWv8GkVPHm
2EVvUUMyW11j/UJnTUEOj1a564OPBgE57Ybp92Kb+v1GvFgXfl3M2dHoBhX+kWzAaG8O2NYp1o43
GqC1gOMZjO5oHc3co9l90R0VbdfFh9gkngXdHjdbZFPRMwSxogWo2N4NylpmsNS8iMLb8ua+X+kF
l24dORYFpUawNHSfzvZpqtcAhFt/PE335g/jiFqJPQJht31WDc+TgPZLecGaqW72ISZ9v3OYDMY6
fY76Ve2oj+Dc/UfAtCgbxCDhxPV4Q62P4tGNeUrxZ8HDYIDoYEPmyd6vDecu2C7/vfizbokaGOmk
VSx+dCfHctWfU+EZr7zwYOPCnCUP6iAmxvMBISmj2WOSrQ42jxGQ0UheXuwreV3dFYAIO4xADGfs
bwSMEXUivIvFBj2F5FjwMeriKknsYgX69cWfpbDNXCtpqFvcLnhPMI5pNjPy6AB/kNkajRs/3CHu
XepUKsbOwFyzR4+DCZQzoITnMSe5nzZ5v4mDnWy6AjNeBeH1lGZp7QnhvYrQx0xJdC3CXj5l/9ku
n3/+JZCozVxVesKq6TgFaKZBiJV3IhQWp4fT7jIbMBCkhziyHYx3GCbmZqGPBPJVF/CLWfiX9/eZ
0HxdSRRmQYsUPwmLAYsE6dNtBbpi8durXxVyB2KWR5a79FTy+sfcXQk4lz6gSTfDtAxV1P4VAZxC
pM2tBa3X4BthFxt1afmsfdykurt4eEaWZQVIaPIwgmsZq6/DZ4QGHtuTLq+eFMvOfM9YpNYAYhXh
kdsQ2ADSUQqZjPH8/SH/hJid5QUmgooi+GuDAvWTKPDlXZVWk0/5CMByUSfDGYTe8ohX9gnYv1Zh
9Ljt6wd12CWDTXJ3VN2MQZ1TRKgAOH7wIwoOQv9otDez6Or5lU6MsYTC79Z2doYbNBVqoQfqGjX0
/sHFwPXHdRKziRl8+hpHKIfoLQofQweXXXnwFyOz6Jibj11k2AriuP1dqx078VWB7COgcNUBZ6sJ
pajjQzVMKpo1awQhj434p4ZqhUJDXOxnbR+Yh1zZYkomqD/L4VlCM9iRi6O2XF+MKd+16XHw30p5
n4jvcXGS4rsuoaiLKHTn3u2G3yR9w27I9jmJjvxTIM2K9zG9h+nQxY99fIdJ08BVnwn7TL8GrFrC
w9lrQ88KTxW6DUyTxLN8PQapkCllsNDpOoDjwj1dYER9sK0KHLIJ4gbMtY8RfD13IJrHZr7YZF3N
OJdb9btlnGXroZAYTRYKQHc5gq7odB6uqv5veGReelrwOeGPa8rml/g7fz36WV4e+1MxFOyZUwUI
HOW13FkgL7Tf7AxBPrTEQ3RYvCtHaHmf3z3oWXqhmA1UkdbqyaA62qfhKs45sYur0EiTfJ1ILqhr
zRUz+ua2uJEQXSDH6tYNgJuNdUUN+1LXxYJKgWIOIpbKP3ZBVSlKk7nwftH2KdGUJ+0aN9zIwOjw
6iTDpf11LVW4+N6Zlkm6SadbJ/PnFX2JIkXZVmGmdQsVdYEmN3azuPe0q+AO+Dno8asCPVd/8Syf
jxu9EJu2X34xOtGTtGPX3KpbOofb8Zbw9Pb9R774Wr8+4VkyFAdzYhTj5xNqr/CHnB5VhDskKuwG
GmRpkwdcwwdfShWR6sL0aZlE4gF09ptVZ8y5VUNXxecQRYl186N8q4UdoJfGWJFaw6oEuGkHjiY5
+AWGLtCvhXIM7krTWdEBgYu4ilcLSDhYVy3d0O/fyify5Xzrq8iaL31nAPrnKWIjB2rkV+kymWSD
RzszQDPCGTAdFGmP/NKPxp/h0cQ2MixBC6wQ0+9Up6+QR16wQQpuCOtZeVGbuzHYCYMXjjfXNVXl
ZSv8s0hepKpbUIyAZfy9OQVmy0NVN8v8OG42qM69IDEg2FqxpjAnNALZC13gzx4e8U5+g49gSsub
+gVaCwjf32W8+v61XZpoW3Ss/mdFZxdbVdRhXBSsaFEgYL4A5Tny1JXlMSC4yipTrz3/WTppaqEu
qQteCpzr85S/AEUB4YEzHVJW7W2Nz/Gq096xpiXLxCrJNdeYJrWIPxMxDG+Zt6Q0VBBCK+zco5DD
SKm155xmVKCjhblefOJQeBJXfxB8EmKYmus+9fx+6btfyawutTe/vjn1bNDhZ6acKhoYJ5jteNDQ
+FoaGbjhYjuQys6s7wZcFG3zdz+t1McK8vUjghndHQ6vGeIiiOnScgZF8d55C0iNzBmw3Epe6Whk
4ZUJmkUolmcdtJu0vwG2KHwiSUMmlUdE8cQrNdal3tpfz3N2V0/amFrJyLfp3WCj7YWB6XoQIst0
j0BossONZbuQSrr3jrFRyofYoIEQkUpfa0osN+P5IdFQ2FvajBI6e2c359ybUacFLS1Wa9WXq0VS
QH0ebqnZkWFdTTj9yptU2MNJTyMOy+QumlUxHAPTDT7R61eOyIXcD93V/6zn7FKlJKVSTnkxqmfu
dMRjYjfaQO4JYFiJv4gmtsTMw706tLj8uwakDF22tH8YJGqT1+2gUcUMdjSj94s6IlNkXEi9cVrP
i+0brOusxasdbdUrH+ES0IOH/p8f/+SLfLlGs67uk6ymcBF3YuMmozNjfMfbDrXXrPUWOwP5IC76
sUJ0i97A96/8YjBHuFxbOkFQfMyzvejncteKOtC1xVL0TkZNwlyDw5u5Vyno7Gby5BYU9QYz48D8
s3TxjAPwgNTVE1d9nBCoioGX2RDCuv5WBQUdJ3d6vS9pzX6/0oun5utKz1LLQMuNeiiq5T2F4m2v
n5IEIXsU7+T6VqK0wveNxonW/ERCyfDU+aUuIIsCDRXln1n0+P1q1CVa/3N0vry3s6OTxkk9FgEx
CRD4zyX5kZAFlvZY0A3jakzsSF+3g0cPDX/cLPX6dlw9Foxk9AcDxU3Jd5X40+zQ1J2ZSey8yXNH
EzfI5AXhIQY1HjH2RBmhUpOVrm4Ct+23SbwLEAfAN6jeE3/hhRJskdR6//7ZLigh65ZGW3AZPJgG
Vtx/352y2YR50QA6yeODhXJdhZChPv40FrkE9V7ahJhgTdghhwWwrOCFlpq/xVsbxtArt+ii+TW8
C2g8AH1bjw0gweYudqrKCdng+6Z6EB6B7zX6DmS3IW4aPFGIdldngssN/+8XMpEzIlnRIb38/RSa
aQmBYbGzh532oGcezsilO2tHtC9s/IQhNXTRaVqPFkgqkbQgvnawLy4AtVc46zJ48fNRaD4yANZj
wA1L95nrqlRta+aYrLXkU5q5dmQ3jndwKmtlp15VqLmEYLa0L79/Fk3LwB8rXHuWLYr5R4/CbxW3
uMnsNGj/teiyDFBlPXNZ0vd806zLn2P+oHGV1p7WHedxG+RPwfCqwLsqcrdGWkeS3O/32mc6+/dX
QppXpmKVJULvP5VLN8KFNsqhPokVwqncw4H1MCGeZ+BP1R66zDG5CPV9HTISh16y/Ov5x2wAyib5
LhGW+0PVFSAdJtkzo5bhWUc1fPCQTQnzfTbf/R/OzmvHce7qtk9EgDnciqRyVuUboru6imISc3z6
f7DOwXGVWmj9x4B9YfszxGLYe+215hyzGeYQlgvs/8VCS7frgLgDG3irb4HWM/wDmczQhmDzFU7s
b0qVqsCfGZ571ieZNBtM21cc0JF0Eqh9zNGxNYS/TfXO8f2GzouOEc9qlA+zF3+dCr5tAnLeBFHM
2e7YvdCQMT/TX7RmyietXHQcpfSLix13NDwrm7PTPwJOcdKFoU9bhBzFwaiPfrUI9JG1eL/Hp43v
yc9H9OParpXwoeEjcag88ajtzAFXCKGCBfcO2Me+Cdz8WGKQi9d8XgFU6xyiM877OQshK2L5ISOe
hT/HgghRLOV84sin/uV8PFdPvngayZLDLER4ZGDhXfcvHclRwUuxwVpBQffcKi4pGcInWEXvpTkv
6LHIb/rqvhMK68atv5INkF1QpSl2XQt5UlJ5uXoWj344t6wlC4a/JUplSHddtLaiR71e69U7CQVY
4Em+ssLJhfxIIw8RyWFJQVo3DwWnT+1mJDqDEiQhfAqzFbkgUfB+P7XCBW7raus9R5mTqAssd3jo
QX7A9qdPqQnPjbiRyjEHo7E7/aHBDaf1i3BYWG8o85Rkpakr33BzIZiwpszSfYfw/TxT0bLMzpyh
8mm51uWx4dMT6JIc+m4iPXMAa4WxCXuJNhqkyX4hlJOaPFVpGouTQaQxQ1TUjEnyjMSYT5RBxls7
jvo5wIl7Zqw1iENk446i7NpXsI2XTzj9gzZRA0c5KEtxbc1yp1qpTrTIz64KSoZVxC1on5GojBxx
0lnOpUaizd8ggRsHKkgAXGYDbITbAHYzdBt4kvAgZxbNA2UG0O9Y8yfSA2eZ4szLDr6Q3yVyRUm4
8t2ULqrtk0DuzVs0/8f8RTlw3hV+tcG2PaOLASZ1flILY1nD7tSdPHxrkIPoSIag6NKdQCpY/Oqn
wToHQiv9YgGUT3lNRiE8XQ5FhCXN/GAr7mjicvcn4VYybM2wc32OhqUzpl/BfSNpp33xdFfqHXTY
3JD4FzIKUu92E6VY9RmRvVPj4AkgeG2C0TPPLkzim7cKoU/ptPjId+eV+TIORLVJGB5SwF0N0dlQ
/jIGJlAhTf8PUsxzurT6eRMuMnjXzE1gbQtzT5qWyrMnrWLlsQ/puIgEXglEEizCnF0lcnXpxYyf
Ou1RHjSser/SZO9bbhORCjtLfbtUJ5ySgo/LXDpcnsyXbnY+EIglLy6HFpwShqWJ8DmcFxbHIn/R
gyF5a/xpN5M+Ws7Hlg1H6KIukRydxLUmEN0MfCHb8jqDCkfx1oZH3usANgHeZH+L6P5ZydYNsarh
U4IJo97JyFGgTSMjbUFfvAPeiDeWuo8qVpR91i1V86FTHb/aJtV+SDchfLVIfNVLeAUMboOtJ7qS
dQwhQiYhnNFdy/NpsZWcg3UUzltzC53xslVE8tVpkjj1eWfyIhK5lT5l1kYVH/JyL0nrSvoUzo8y
acGkDwwbs3oMpSctJ96dHWMqaxO8B6ISOGL0QiI7UY5maF8eu8eckJjYjehq0nu+/LoArhPwfiyK
ame1SxkiKzo6GrG64xsPabmt+7mcrPiPlTBLwnlerpuAR7Np0yc5/tCLGPrm8iJ+Cto6ad/V4KGj
ty1U5LlGVFE0uMvi1FsypnDED05VITF8Gry5fDTkrVmRRl3ejfv7u38A8RIJqwb1EjLStaKqaEwv
V9pSPIo96hddn6gfNfzZP0jja44o2kJuN2IzJ8ZMYPKDAMLRGO4ir6OasTXTFbDeN4B4HzyX7NJ/
Fw1fHaarHQmbNtoU8Hvm6Nn+WdoBbCcuB7jk0U8c7UV0e2OvPReryk0f1GFKUI+wHHEkyshGI/v4
37+u/X1a5Kz07dfHW/dtr9bUAUJ5MsjHUhvfKR1mFsJltmNCcfALYN5HlP1S8R+H4STj4kXNqJbT
+MKMwO0x0YMRN5UVvvF01oJFeKMt5XY2qogofw20jzNap7XsDCnYiWRFOJtVbAeIrinZTGn+CkIZ
ZSwS9ILyh9mfRYxvMpE+LMGF1kwy7t02gXnrZfj+F1810wYvDYIoV2QqSSSZPkC7PFro4sIX0GX+
0aE/ax89uaGhghVh7IYT5PRWmPPEpzYZMMEf9GwfdY5Sm3b5NLxoLyVQOmQHtXKwItG+oNvxiz+y
+NaLb4J2njQGRBJpEZX4axmobUX1UMmWI8tvRpzP6DnWojgxUZcPSxE+aru54NL+QBIURE/D+ZVc
iQvS4T+ivmZ1rL3PMHzw88skD54sDz64NBUQxgkyyOL+qEnxpI9+t4gctGLVMVplq2hSJCHKJDWe
LHkn1w9sTNpBrBdMxUTrI9AsxL+oUHmaXUFxSjy7Q5/Twu/LjtX0Nk+o6DGys3RMgRChAPRJ3ehX
prng046IOwX+9mG187DdKfJUQRb0lrYzaNOmjHlslw0o3WwRCO46Zyt1z9YiEue5REc3mpfpH89z
yWRPTBtx2hCsO/ZnzsAJf8Gy8Z3EPIUoutmX63kOoZnlqPPmYvqso9hwBRDJ/rzqZliSk27t1U/0
9epiFatOGM58/E/So5/PWPGCeGM8JMyfw4mqLLJ02klThUFq43221EYN3atmUQaUNquYwXqpLjK0
UGY+6xlxDe8io/JKXtXsxMJl0kJLDoOPMnw19R1ovPYB5J30SzSPPSRF22tmKVBlsVLs8uyCWg7N
lWrNhEO61lxzH43EFs/Jfg9z3els7/1yxD2MrhP/1lzeZsuR6Q5nTniTth0Nm7GD95q54U5wOVLv
m+34z9GpJKKYMDNPgBa+goFuJuLE2FACpI+goT+BWfD/Y9HIZunw7Dcz9EGDpAN5PKopGD/PoMY+
nC98xqKtDG9Z99gSSccEUZq3HjTkd8CZhIsObr1HUo0fMV70x/Py3hp067ygkTCqyMSJ3ICICJ5Z
axKjx5FDRDZmJ/OKuRFQepYW4NLDQWj3Xf9URrPMmlpbXt+DbMxrWCJnFxh4Rf4EYmCdGoLlnHCj
ZFNjJrnTJLnR2jK5SmgTog5U+C+Dm3HOG1+Jc4nmkgxjTlnrLM1kVk91x2Qcqzwo/eRy5KCDi+o+
3ODvFs3PX786/8opO5unFBL2w0nwVA3bskAnWvEVbSQVBpwDSADLe/gCuR01+W/KdkcSF0p8GuIl
KPHmlxU/19ERUDl9JPBhxZ2dRLqhw+ISEfAjt4FzJOlX3bczt87ysKxg3kf/jsvdz7bSe/B0brhQ
VyDoGyMOpstamuGPkLC9S9VyTAWP3jRv2fVQmGaQ/GLj9xn1lkb3XeErMPHRw5eExRhSkmgTgxtg
TCCfRuxEngjhL3orq9G/z74N4uwsTRk7TRKkvcXYCTm73KzEgmmL10gWNwo2OELMuvMvUwD0vSJ3
sTYdkHoygZ2CPwtrN1/mdre6PKs7UbFVb9f7s0rEFT9DDVbIM+ABnO5QraqvtcVHtWyRaLTVixg+
1vVMQA2UycvBhkuTyQ+jIItcwosrJG6SvnocpS4D7+um1d6x85TlYuzfn48qf6dVsERq/N+5T0a2
lwgIYUMkpeCgANiHdzhJw7UHAvcsL/P0VTZnmefid0LKltsxNi5rE8vzc3ho3/WXVrXNLJ1IBOA1
s4AJAfHG+QZIjXTIVgY0Gyb6W+ZqrE8gMiN09ArEg415ktzQjWcFVfUdNs0NBePPF+Sq6dlYqRxd
okEaVWzDC49QSidon53REkckIl3Pyy7WphaHt36eIHohO8D9d71zo9XJNfAijgwoXsgv4cv3ekcP
paFpI/lYvYtU+EjBsGQa/uhjMIJfubgzrEWaRY4JD+Lsw2duX+TOCRvJsUpnKHOG8WY4UdJ5AUxS
mOWvAyBHoDjRvEJaYR08ZlJ+v1KLzVAfIfRbeGb0RS6914oToG1WCEqqNon+WBqbVnfDw73+/w09
DH+hyZAQ/Q6M92vxRBpFgmUFufw1mvOIbDvPomR1jo+DRpzBKclmorGn0kUO4wlTaLeTsDh6+bK5
APvNV15OVuJS2N8rvL5M8dd1Lh5QBuwKvbG/mmOs8ATheAV3Hgt/Qz4Xx2XcT8dYd4mmTSzbwhDj
iB/gY/RfyjDtLZd+C+K0bp08FjvONRwXbeWBEHGKL+0TKkBCt6Zhn1XlGjjtCeA95BS+lASBN4eL
bKL5+7AEKDZVTVcfaeG9NQnFRUq7IgHOK+uuIc60MxEThLHMYmvlD59xsY6Dg2I8m/669dfRe82K
1h98a/kFwJAm9HgRYgRLgbdEog9guVXypCPGuT/L+VuYwbMEMSCLim7SyrmqVaPIqFoj72S6rtYO
fs7qvGvw3/uv9zusN/QIP3/raqRbS1pCmc9v0TzEvki2FIoEuhhuX85FKK7/i7n2303lnz951dUu
EqkWvayXj2NFDLLMbfxZsfbpCPJhYo+vJwYdwjdyZpvVvrHFqRFjH8eS8tsjNyaZVk/qVGQCf8+w
LY8Dj+t3dXTgGHBa+ZauhwaBNgymarJKXN55W0cTF0Q1PhntwqnXIecPnhmTWQT7DcUZE1ZzrmZz
VK3EqaTOv5esG8IN8IGyxNsraRiCvg6Q35asuO5LK6mS8YP2ZjoLUJPPfKb+5CCOo+2qdgAXos7/
98/Kt85J33/26n1oglxs+LjkYySRISnQqXAuCHHMtUxbNHWSyOnMiajbYveQzKAWMfjQVCBrbta6
VWfDALeASUZ2m97rL4/7xF9PB3wuRYaiIFK8OjGb5zRLusKTjhXhLm4tLrRy3uZQVdFKKb9Dk8eS
O+q7WDgWJGtsqw5VolzOxGp1vzL7Gtj/fTW8DqJEoxWr7M8TNNJURW7NWD56DevBDIY9BWyNbosG
q3nSZ7kFu4QoePqFIS9yaOssIcoES35tJ90JNaWOwpdH2c3EOdFTpyF7lNt16S2iFlMguUGAUyfc
UcEZ8EGTzpbdedTKrWUGb8z/+xOuisshEIRBMr7eMGAbELMs4xAhtro8px3S7om8TJN5eNnwIYIr
1+cSbnJh7ArX6tOFBiRzMrs6DrwA8vSi7/Vk4XdPfbc27upSb60Y36/06tHHmtBETRmySL2PEUfh
a9FOyzesoeLGX5lL46UgomtgHmazazeJ7Zv7MY0j0vYJuXjg5tFbmAyAJvV7jMYLjUwAe9yRQYrm
KEK3/eWlFY9FM//3x3RjMs03bIkKHhWCDv6Kkajl8JIzWZOOFsze83jESSkwguwzGuAgDruOHA24
IEsEKnTOl207wwJeEzF/puE6vJ3zbTEgtp0SrQmH5JEikc5+V7soH+v+zoJz+3Ww4KghH6Bp9rVT
fFtwirzLL+em4WJ9h/o8BGLnEwzk0lg8kyNMM8FNt92pWRBt/dtSoJ0gLp/KYD08O9AA1VCMOwyf
MNAH9YuMhG8TMKuDGn/nSm+eHJGIEjctWSyQ19WcUPit4YeifBwEEuIdPVoiVSRtjIw7FVgLi8/X
E27NGXQVNo/swupEgxtlwJS4RYTNxHZAZp8TUDWybsnk/feD1259WpSbpGTSgCTm4upQ5PeC0WWA
6Y50PCvHVw5VOY8Bf9DCHZSnXNi3nxITu4QINeVPclkxpdbIOsBjS9/G0T+hICBuZTYQ19sKj4o3
1ay9ikGNYIFlvNWt36G6tIalqT4l+rGrjthhDdc4ELhnZXtM0oPNKTnAvPRrlPmxRe3//Rd+Heuu
1r/RKKUC3pN5ENerscEbb/lioB6jz4Q/iPwkct1g7xbZTo+XjKiokMKJ3D8O6rr4c1GQ/pGF5wSw
YaIJXKMK+J6y68OxRSVXtr+RlAXBI8KEkCmjIZaR7CwQfuRW2x1d2QRjsV1VU9KIs0Vz6AgKMx2N
7C6mh4hqEHDkOI0QQPUmXXgW4ok+OBgfIsH28zFm71LjwCYg127vtXKVv7dMlI7kqGgGZS4g/Kut
QIhqXUqzGL15NFFyJyH4Kj800CfoaLxYCuMc+BLGW/UsLngyJUbMmk9lNRCSJvLFE7y8TfbVjNDi
kKAJW5ZdHcSrNGkJvPiQJddTdmdp5Vd7wFD/forGuMT/fIo/L33837998311LkNduBSnwXcsc1eQ
tlKQJULMHTHfhAbyvrasRYL+TqvUBKCC+b5n8TlomLQlLAASULzy2QLOpP6K6cL4B0Gi1aUcCZEA
JNgTg7yU2ImJw6bkPpDzoC3jI7ijifwCt3OcrR2z57HbRRSaZx3K4cnLQNHMBJ5n0ixr3b1Ii0v3
KBcb2VpwcrWqdSZtcmAgqsuwcKrOg5NXnGRQudAb8wK4yUT4/z/DjvcJxCpKDIRm5tX3LEXhIJ2N
vDjp5brMC0Zxk/ihHvhI2Rvty+/cCaoXKfk0pFc4WX/SaTyjG/Hvh3XjiPfzIsYC6dvDyjw5H/K6
KE7ikiOs8R4NC0nc5+JmyB0OcXRY7fJNcGnNIx8aGNXm770+D4iJQxfn0CJGbaMjKbxzuL5RNo/X
ZTBQACk+SrB+XlefJGqYJUFxyq195SBfxzbjtMQvJHgWJlQU0BYbz7k0jF1RwZHjNs5ahOZ3YRvR
rMBwUzZP/75XN6pnHIHoe2WEM6YhX5uPFUZNVYIh6cR0wy+nFgeHbKqg33FUfd1OgaNW5HKilyWL
7N8/faPX8POnrytoy9P03BCLE/0OwXfU8LkAUFZMBBTQNZHJE0tzPXnWkYyz0j/St8uJRNKP+q3k
SBFMyd9J0zUhtlG3jAw3DG3lzcNAg2lkbRwuv+pFPu0+TLJ9KVg2TKmkjEHq7/Dy7kdTeXVhjC5v
//0XfdWy16sEBilWN7YyHDdX59Ewri5JlvKRddNY+5ONIBjfcjiwZeeZQWcLWY7RnRJ5FhOL6e/y
9NTmf0pl6ZEf6jHoI/tHe6r6VXix43JRYeMdNayGSztafWKubVMrx3ZIndbVZKM+pllJZt+2BAOY
vermPCCGXlhm5LXQ+Q1xizGDkdzxbHqvtLjhHRyhjxapVMgoeaev1vIqFGEViZA4VRbm5+Qyswhe
lh0JKxtCQVSCXifbLWE2HHqMvIHnN0+JyqzyHXVlvKUdwKSfgaed+wQRuZGS2x797UJ9UKPezZSD
l2+k9jEoDuTSlOU8qOaqt6n1o4Kx9P5Z+wahhL/HQNwy1kls1VcLl2rFRghZtTyNAq4zQUk6TnfS
R+WZWU7LEBGMv887h7+yTBnFRQuQXZRM60HcBuIO+AnBW3RZ8x2DuoFPBvd+YHf4Qs6zPvuok+cm
Y4pFIX4+8LCn0pbZeBfYJkGlHmM/IyLrwN/25UOGiO5SPoHqdc4S34C3LTSwolxBEB7PQEyGaVY8
Jd7vMFuJtCUxud03saLuv7HhqcboG9MM4++ZcJWI5CC2Snmql5cFjaOO6oRY04KBXd9RIgLK09Qn
chC6+UCrqFkTUlCPKJdu1WS7DBLLyCoftF+tsPWyrcBxQkZp5R1jglzPx97b5jXJUNUyShZZ6V6A
y+oV6TIGLXvAw2zwF2/S0Etswa4NYknCLMSiZp9G73GVOODNawAjLehqRufGI+zxV3QZRbSpKGj2
cQZWSdy1ylNSvqjFi4GQ5IzaF8xVijCkf6AtqZHC9WVSlo85oMhA/Y1ybERTnzRz32kHZjzt4kIL
LfVXWsuzvTwX8sEgojmWINmC7/NmyBlga3HQ+5PjNGQ4PqwoowlcQ0viN8tLvCi6X37zkumovaV5
c/ivsoV4c02EZKOKU/yLCtunvpRnQTS+uS0M/hUpEKOo22KjQ9Ri+iuJcBlag/9e627Me37+7FVF
VLCb8H7ws2OUTZ59xrQkGYWRcx/Z/LGGY0Q82Knur+T5XUfWrbcTV4fCiREPJorqnztpJaqYl0Or
PEWfw5RUhGdoinIx6RxtXe3C0YZ+6uyhJ5x3V8u0ByBnWJxnOPf8+y7c4CBYTHokiU0dMAUF/s8L
kaUqpSzkQiCojMYopHsK55FJtkcdJuIktuUTnmn4WgYTp9GgBgWT2EKsCt6dGvWGP3e8FlXnY+Zf
dMJ+XovhlVIneFwLyUkMrZsXv5xwPiIj4c06KsfIn6UYDJ6kZfmAMm8emVAp7g0rb9YT3y/iqvZK
zueW+oeLMMjfgCmZzDENOSSoDnZN9m7omsd7AMMbGuaff/jVQ2jz0lAHld+k3jQysF0sl6y1izYy
Jui++nxe9O+XZltHTkHKiLzgltjmK8qtP3S7S3lt4G6yiaNM7USymW5Eg8OwW0nXSUMiybjComv0
4gPnSk2Y39tLv84912UDCLnxkE4HxLjmTEey2QuxwPVjdYuXNFNnAkznEOEq2d42s7G72/eNHga3
7NtPjke1byXyEAZRWyTeuH0LBlAIpx1s3EEDsQCm62Edoo8JN6FGC+Ci+NF6RwVuPBXX4xk5T+dN
45CwLK9YOH3M9xUHsHRHO+ROjXjDCPDzOq8+9JJOS6oVXGflWKob/LKkiVTbSEXatxG4e3lGbNHQ
DGCYOg4e6P+APmNDvGeANMd36K9nxICbe8aOiInj5w1LNUtWFT6xE3Z7OGVZPbOoRbpVNTxr1RJk
XD6xiADPlyIJXgUxatEO836mzWTDVbV9RlqowY3d6vr6gvpxWCAdMmFp4LqSbBFRXTivtZU4ypyl
B5S3MxTKerZN3HiXUPZxnOQfE7cJajy2+6nloll+CmV7BGNrSyNZSuI8ptb6areL+SbND/En8k8f
rF8qThXNucxgBmheDiie4HJGCFI4qwS6l/Kj+kwSSgmCpIdcRzD3XT/HzfX629272iwMyzA7z+Lu
ZYTsEPwBx2ya/urWcOcIw8tGhRNon4qP1uU94yQMOOyMO977uLNe/6385X36diHaz8eoDaVQ5CoX
IvFBD5vBn5H2aRAzxQx6orbAiafG8bxDh/WLU3mV26U30Z5gC4efI8sndq1FichCdZJd+Kj8uXN1
N28ToJaRakYtql297W2W4LEVxxWcxCd5o9uKPhMvblc4QzNpCG1LPtCmBhNqfhQexUBfbq7ZRu0w
+2Z3+y/IVNytb9dzdUKrZRUgtMH1YKx8qPVJAyN4Y8zH6WjGyI22BeQSlTEH6u/f97aSm8dlgy6R
SfmJO+VaJy9qYVUFhkdARjE3kAAgfnLOZNa6pnJiiorff4UMi8ocGU9b71u5mmgY9o1Zk64UO8ev
clcep916fwgIx6qrKsyc9Kv3x8zLpuxNMx81V7zL2dlRCkd86rfth2QeMkrcIXjVCpqTioQ0maZ6
I0969VSRSFTO4JXTj54E22LtzbqH9JA+6vtz6qiV3fUES40B7HAKMc/Ccu0FR/EB79DAc8nmKc4c
oJZt/GBkv6KE8JinBjgiJK4cqqBTo4lr9maD7wOVS3uIG7c6v/v3hm03awzc5zqhaBpNjOt2gRgL
mt+wiFD1/R9idNJV06Frbe3MqZYupRJtckf2NgybsC6fwcpSBLbmwcNHZCnKfWf6rW/G0lSGS4gW
gHJcVz2i0QvlRSlO8VqfGdN8VsyH5RhFNMI/7r6T40J1tQ3Iok7X35KYOf81bGy9MPYFgxYOqUag
cIZpnq6K8qXoT9q0Vab5W+iMGPhEXg+XZTdu4BwD5GTaiQs1HjfPqV/a/141bpVcskjux8gCkP6e
sAVeG3be2FYaktfLwpgq3cfZyQn0NRbjmmWdFyrxGBg67mzOd3/4alWv8qJhS/QLlodLgftrUcU7
jvFOKvmT0cuY6G4yzZGbKYv/5k/GV2vK48GHttXPZTzs9ajMZV5DdNYgf9BtYQ/Wsi/VRowo1Sa5
7u7Hr996+JLIyFvlsGWixvv5q3EppGWQ8avqzJ+zNKsgHnyCipel2rsBsPqqXl2iV7HXOPjOwyp1
9G6RoNOAbyvY8odFiBYtNf672D1rJJywBf/C0oSaw5gr2Ps5s9nomD8ZaXL69FAK0zXBjZqskaZ5
WcgE+SEnXrlXbUxaZOe24rpTVl5yGIKPtqrcS4tGK3AtrZ3EbwpJVZkDUwzMvbaPN/fq7lsLNBlT
/7kfV0Vk2AhG1gsWiyFrIHMwVjda3zStIBD9bhtXLJCG40DDNBKTSfFB2JJit38S0fFwVxHhivvh
3y/GraOALLN7jhMX4uGu+89+qSlCIRhjXWu8CJobq0/CGZ8C0hnOIcrEIu6K1r2tvQ2DkwnEprsi
Y3GPVvC4pQXpDi0xCo9wIaNHLaYDNkjCOdsHwNSiOb2k0zbDGxyi6L0zKJJvvV3fL31c6L6V5LKc
CeciMakwy3Xtsl8kAgHSM0JIDN+13gHjwOeHE+Zg8wH1QjYhWk6kdTI7IWhGjlYZ1Os73/itAlyG
NWOJlg6lgoSUn1fVVI0qFx03dFzwL6pNWvYhJFCXEG4mSo8RMqnB9gCehq4aTLvH+woCY/ysrtfc
75dwtcz0idB1tcQljK25aqGSoz2/7BBbEAHY0dl48/AMflEzOm9iPsEpcmu2H7wpwxiE0r4JmJ9k
pjXo5dpF0rpwBEJ940fbqmJ29IvPNcDxMYbsjX9Wcj7iZxIp6Ymltp4RGw6fEC1ozS+L0M6dxs22
3gq6jv9+eWtVVN28ZROOjGm8SeMXVVEmOU2HsF9mtQNLSQF82M5z7hTUb925L4O6dZj78Yyu1qXM
qP/vM8pdnDqL9MBL/iDUE0AOEV25z/P+/Gr+woOQb4wtmgtrEj1wWCIVUXwxq5lPONMkn0J1XyCf
UO80xW+VDKSOGSICLZZN3qGfb1CVdXGaWjrv9Se6Ay85Dd6uDDhBjSbHEOuDA+K0FXAdbRIYeSgu
J1q4b6I9zIm7+/f4Y3+9S98u5vpdCrqiDc68S+UnxoBJASgYhEq03tBA4ork1D5PdXFF/gDWAW+n
dtNgDwM2XWRBTEy3dW+weMNuQdYmYTKgGTlcYl3+eXe0shod2FzQeR1srZeaG0MoXDK18D79kcyl
kC8Jdx27xOkI7lL89eUEZsnM1jq5g3SdqRFRYtmZ/obCQNoyJR2OSbjC5KvgrBN3WroPjDkm6O4T
z1r/oGYoLDiA4pd/oJcslgv9pZ/KC1CvxW99cazJACshZMwNJio0ZTOGZBMDcZnowKjelMpcg1FR
PJ8/fBHAlF3hLxxDX2SatwKQebdSnmOmOEb/krUPirbvY2tiIbomPsDCt+Y5+r037MZc+cc9vFo5
vayOwzrhHjZTxMy4MQInE9dkdJGkOUGom+5GxfFz+CebCsjj9Un1pOBJA+rTRNsxsQ0r4J2N6IbF
lDJZVDRRh1KNIf3qrZea6NyRrVmeMBVMCzAk4rzR3DPJNrBZP/GxDKON2XeZ6hvahD7PL2CPOQOv
dz1feCAXCJccq7dqVs+lfGHeY6/J41ny+kv4foFXX4Lim1LQiVzgJZjEsiNTuJExmzxfpuljM2ds
ihe7no35Cfmuf/TdaiJLawOmt528nl3fUQjNdcqeaJ57+rVb3yiltYKPXiQH+a+KvgwsM4gZxcix
w/kXaA+Vs7xUaO90LnpVAjc9p+vwh0JmbmUn8fe1EbDaHZFXkeR4CWdn6+PfhcUNKQ3P89tFXb1j
kp9JJF1xUaWrQ56xm8q+RI9xRS3Hhjyt652AOyQrV33whG7Kik4o7EVHX4HWEc/1REhOmk2GNnPO
ACommLKifm2CO/P3m4vt98u8eu2ivpdb+cxTbabMlxOSFIZnPMTtMVnSU3zFVZvQreKUSXIVwSoD
nDJH6pZ300xu4DnH+0VtTpkMfuF6FCp2ci52ZlOefPplML1VokdJcZ+Ib9lCdc80tYajeZKVSbIZ
B5veWmfWGagTNVyJDf72PXPxCiF+jTvu8kYehHp+7bN5okxqRMcvgWPdlWDfUKH9vOardodklp46
jNc85utJ1cGiUxXvIHFHTxXGrpbwnVJ9ztNpQ/fcW2bWSZAe0Gw4SCucgCVRnsb6GrkP4REfqWZM
QjpK6C3q57v72LgtXH+9BiMHvCRo2RFW/tw2yHqRm+RSjJcKy3ccwTBthdlgkurlCFh6CUkINLfu
t37Cyg2LS5xrhpvUU+Ue7vhGio9FJsV/ruVqJRmyphdxkI71WWpSJWL8OZNY4wbn+UAu8Dj3KJy2
wAfnjiKyoqI/cA+Kd2s1+34NVyVQVw6SKPbV+N4r7OfTUJt3xETM+JPXrRMFjlxsmNOFX81hNT/d
WR1GKtVfj0PB+QTbwgDNd3UetcpzEJ7jr1tQu3Hl0rRDsc+xDLpGuUqge172fn9qUb6uc8bjcLbE
GE6CYN8r2KWbd+I/l3KNGMrlLs/491iwS9OhclWWRFtVVigDXAhHBKFV66h0/DFdzE8X53tNw5tf
kYGbGDQqZ0Pp+sv3JLFRkzgrT1/xWhRYZzwJhDRopB+njwGBAzFczoQV8KzO1GpmXFYZMIs6euxr
eB348Wxvm9ULoKPWeZWrwzhzyeXHKvx9jv8LGTcvryahgIF7zwVftVzPnWcoUR+yDdaEas+07NDb
ydaYSr+9tYEObqSkJSqWXQqmcKJ9WoTmcObx8U2NmT2I65Gd23dep/GL+et1+nZRVwuRFkG5vKRc
lPdRkqPOTJozan2eV/LvkbEN5IGpQmRn4wrvgDwxd2Ztk+kDXY+8EQIC9Mu9k/XNneX7jbp6xSN5
SExLjClUcfyCvYUmiz1pwoTPFbRZ22xwXqCBnSR8a8zhORHq5f/isHOz6YQgAb8HTWGT5vDPlU/2
YzOtPa6jRAfIxFd2M5E0YzeoyEnArR4AKPlfTMxuHoS//+51s8OK07K4JKwwWTbxUEPvaP5tVTed
acTvvnrIuEAeLqnbsLINrgkd03JFar/Z3en3eKv/fj1MXlpTAsZ5PYtSeppQfXIuT2NcXDkD6ruP
lpcpLaWcjjSi0UnzW+XUclmTObCjLImKB3M3xrq3c1X8VVVjiIWEFJS2rfPvV/eG3JXvSWdqANZS
5hW+Os9kVpt51eCP1waIkfP1DFhqZm4yCZ7PQxDBqiThhoSljaYvDRhiMa5Uliri3gzZ1rQlAGms
bkkwyYH11GxqbmvtKsPRtFWEWoSDNZMv8Q11PcyUS/oZM/QXd2SO8RlyULJOcvauRidN+gyRlUDa
6EU3KFbglclPVEIcMsT5GROr3GU93Ep124Y7wnHuPqQbO/TXCkgVhE3Gur4RuRzkelmjhBwbJyYy
IrCT+qzMH9PmNZBXMKETZnjjACWpVxq58hawelckYzZrHvzqznnkllzjx+Vc1a9GyiGRV6Y41cXU
h6c6HWfgbThTLvPMpYapaNUyADQW2j1P4dcB/+p1JfdLVBWcbUTqfck1vzW24PInaSYWYC3sID7J
wS5ziM5Rpr75rLe/PX+qZI6GatWNpxp+fgVz+twku1aeVsqMWUhaLayCsOFU3pv+3hMxgl+SlYh+
fo+x/d/v763PnAE8cCpZ1JS/8YBFjwtR5vx6uvhug9kadcm45BKYbTkGbn53nBP+6WyGXokdU1Yx
Dyfs7t758dYy9/06rrdxX7lkSdXpxSmNncqafI027PQjmI2FKCsNqr77He5bHd0fv3r19eZ0EzJU
vXT0rV1Om+GyQJsK17l7Qh6uOuaYFP9F1eTLHOxC2FrSIqiXZmwDO3GsRVDeOdvffm//8zy+dGrf
Xp6gMaTif0g7r+XGsaxLPxEi4M0tAIJeEkXZvEEolSl47wg8/XxQT0xLFCf5x0x0R3V1V1fhEOac
vddeBmu1msIuWPV45PHaki3BNwzuGDhkCc7jfmWwpz//f2/COVu9K1PZiGQNtjpf7dMpvU/QWIa3
YolHyn9EuYpILo6rgTKe7ECgtiPJy/eX13d8SZxP/B/fEL6NnwUmY6ezMgXD+ymS41N9bHgbsatp
76VkJ2DLgDSYwzh0/H1yY06+m0Zu2i0gJlrjNiunxTCglAkzKHQ3ZNiAhavYwzXrXNiLENWFuxpJ
IR4WZbjIKvil+W0WPxcfIUe7YcsH4SiPdqktCK5YZQdCmNVkOeDsVS/rbE98maTUOEF7xKUKgYcj
RmWs2cCSFv82+HMQEjYtPg2WtcDRCt8mOX8sowfKPt9HYT478+W4YMJ4mBZh/bdO1/QpDfN/zvDW
070EOquoB7hHRHG/DJr9KJBpP2BSUzfuKLx103MqrcZ2ZaqOcloP+lICEJB+VyYI7LZ9ZBqivaoY
lUlgejAyCLSAT6tcS4/6ZJv9eDi6NIcBiBzK5/ydLG1jWcpUeN2KiH/bE3q1OcSqiJxolTGvTvZG
sRHX1bsx2cNd+GQcrGWDk92f+KbzuC2cfU/ozzsPGyQEk2scTW4YNKz0R/NaVMpPrNgSwaWgKAM6
mkxIzsq4tu9j/OONisYxQ8YvY7JPbOjRvOMQLt6Uh/JlNuKXemhstQnVc+kDjkV3BjF1UGysfGng
LT8d5tM2FWx039JwBf/5ufV9X+L51mc0o9ZZJUs0iZZ26nXpFTAYUcDTW4MVrLuHDAc2r7524c8Q
xW/P8ezCZ7ufwPwlrHKFC5O4EZ6OTaQCD+/DpLdP5QABjNoKjD/bggHx2GYFdZLhEWPakU50NpZn
Xtyu8EZxrMiLXfm0tEQ+RYwc4JAtTDgBhzR9bvMFAlpXYMSk7CJhb8ofbf4xQLrJxLvI/J1mqtNB
4GleyJwcXeUNhN4t1SuF2k/S2dmPPSsIxjwdctGSqqO+j+77eW679h/4AU+gxspixIR28e8NlW7q
fBObLymhe+DF40/ONzFMsQV1qE/VEUQ4LdC03+D5SCNBQFKVbkThOcrUlYKPRNHb5pjZ+E/5H9H9
Syi76oeBiFXzvVkF3zm1tmjNlS7t8amSdtqu6l2i73LUlUjHbGsxeFSVaxX5BMKozilk13+BY4R7
QoD0cTxa0vJkuIVsV0bmBsgDYKLvIVOYjO5569eQeEfQE0xM2s0Yum94v4zmSjKdpHahc0rRuujW
ffFciNuYdGa85KRiU6dsUEDlnat7+a/2EI5uK6+7bId1megf9JyvJvxFsdDiXBf4296fo6SL56rF
jcW4goj8HCfON5t/IcMxDHTRZx96Wih1OTSwAsxHC/GG6mmKU84RsF63zNF3qKv8mJCvgeMvbx6m
AaZjpCuVZnN0ZQhm6+QDQ7BrGrCfsunvy/r8Br+c56dxZLMchOoo1S8nfVX5NLaqd3InRMhuhqkE
XjGC2wOHnzY1foWBzWGQufF9znhdWskNDOxNCHN+ds3W7//9iv4Exc9Wd7YDxDKkAgUs62ih7gJ8
b9ag9Y5wr7i8i6UXmrYqbhNzwcnfE59lW0u0aRIuQoab3xPAM7M7WmEVIJe8RvP4OVE4W9vZB2s1
fYlxNWyLguMauzhjLRJ7IyzEIrQlTFv82ziiFz5WSKrAAPN1rqzAV4n0Ao+OdqrkDgT4nTjOX/3u
ZexeesjJNjPKa62PNLfgP/bR/7565/1p0mhGO0o8Y0wt/Y04UwIoYp9bOxm2Seqo77MuH1Mvw1/9
+/n9hCI/75FFQIWuSSjOz8qksqiLyTeTWaZ3L/XbblHCh4k2TXwT1ksRUcF7/6F9GE9t5NQiIbFX
0bfPz+rnb//vCs6gm3o6ZXkjonGMfBzVYVT27+PExhLs25Nk6/5xwJgokF+V9JfPg5siVPodewqp
nNmvng/UNLYVGpEetuZSGI+KcDui8AkOYvvuk1ymVh8BenmMO9r9qdtI7VrUXiVtFeiewEjXcPxk
UT0Gh9NsGVkh5q7QDOZ7KfhVFi+tdSj2+EQ1pw1cy2P8u8Hn8QAq2cq3VLIWf6+Jb9ScC4DPsyv9
OjkVmcyUa9htPxF+6AQPGGLhCILtpzw8a/4zJyUxg298K0540PCUR7n1EBC+Fj93y2AxJYd349c8
yNK34aKimDhFf8KktamWcvHl1N3qz5DeRLdeGm61wIE1TFxffpzKnSa+kD6U57/H4iU+qDedgOEk
Y3cV6UWDUrlwLereCY1Mh+8kip3adEmksQv9Hmsgc/IsA2dTNpRfPmVjVN7ODsE4qmIgyd8bbq4z
FS5XLoqFX6BmKAp8CT6ML5tbWqunppTodOV965aZk5juuJ/zFrTZWYjoc/ywr3tf/YCD5pf+y1Vn
NPHLVfNWEMs65qrl+2f4sIGh7mz8/HFS4UjuqeXqT9ZECINyPW17G0/bxt9bGys4RITVVqcjwzTo
t6cV/nG19PI/4M39GNGerfEMtcvDIDCSiTXOowrgn+XcVp9WfuJWG95bKEsL1W7JhMaTwOGIQm6z
YNxMR7LhP3g3rmwU80bw4zP9cs/O0LwGRVGjzk+K+ckO3VoZvTXVHbKBub/ENWeDsZuG6V6zbsz7
z0iffy/g53zs7Iac7VSNoKhyMrIAdXkSNoiKRHCueW6Q4B5prqpspT335kHq7lLpd0FgxMCbPfVL
8bSs4bnVzikik3dhOXW0xr8TeLqZTQH3IeeSnDwY/VpMD6K6FqTtnN0Y+ney70YAPNfu5PxO/+tO
nm14faL5uoDUlzuJGQJpHC4++I62zys++jkD6uoe+6MXnm8dAPAcY0Bxfc6SjjSxSvQc2hkycuNW
xZBHX4IDP1K05JgHuEh4HatyMNLHCofK3f73o/sJkszXhwOqENcr/uTA6sLQZhYcX+TFQ76AQt6m
Hgq5cvKak9ugVEM8G/ekOgwcuUi3/YUhLOLyroNqkdsY40uLvH/496J+gmxnizp7DGVTV2HDH8Fd
KVUKdWMIG9A2nziwdkePN08QEBtYZKa1W4Gkl2wgkgae4Wkbi6CzIPnCLwpWJ8BcOpPs8nRQ9T3h
n36Mrgw3H4Icr04xL+5cX+7kWY0q4l8ja8S28RHIHxxw4+gQgKz9mdwgdhon1Gu4LctgAydlhr0Q
ZZ48UiclouBj2NAPRIqSAQ9wiFDvhM8VxFcykZRrD/zi5vV/lml89jVfNtjupIZ5qLLMz8iQRFwn
OjuDRxPCTDvCnOtGsD9pE/BhaPS6ZoUTnhCvGhKr8Tx3MG9PaEz+B/Kzix/fl5Wd1avtafKHPuap
g7gYq5ZAcmEzubXiZuhzgt0EeBLry2wZ+7Dz7k/6ts0WeflUrQuU8CZdKaHGqXN1+n+5yv+yrrNa
NTvFRFrMuxt+zHATIZqh4zYfRf8ISzh0DLIyZpp0X3tGsK+stRVv6u6RUpT0aScN13nFKNn2ryZu
qRceJa8U7F0LQxRK1LNzSB/MWuh6bthsmOpqylMKmEY5k3qBvIwYQ8LuZGhrLQLBM8R9Va8JFehq
13+fGg8WYPY3iwDB1kOOb4FbNqux8eha6P2fsd8ksKN8qIODit0KpEg92c1qpIYqZtnqd6rvWvh5
X2mrP5d8tgF/+0lnR5ky75E6s6ljxrdj2Y2+1bqlTL2po/bZIDg4uanFTQ+1Veq7NY7k3VLX7jM2
KUzefJXB8BJT4doZZvz/2vGg/jwevq3u7Jzz86AfrWa+4Z66CRA8P80nLMmIJDUhb7EzN/L6a7Yy
P1H82UtopmgzH2PocO61mYpaKNYyV82lGR8ta+gR7MwwYRDSJIv4GDxaDm4Bp2xRwevDJhLfFCee
GZvy1V3uQq3xbTFnHwMuxH03aixmngShHYP6JcHZDVyODr4LcyJsDqMXQd+AGKXbdnQSpG4Dknlv
NMHe3XaZy14jzaYpjymhA6//Pjt+jnbP7tZ52RoXfm+KLJAghJO2qO+oNcLIbWzlOfSW8h/Qt2TF
SQaegrc8/GgMUvP+ynv8E0U9W8X8Jn3ZZeEMBDICu5pCwjB+t80BgJpcHBIMwo0fM28oXdysdLG0
YxJ11DUcsNAbc476I675Q+LppAv4M4NeWAQyNJOd6sX8nXMG8QGDehmZY7IOlBZfRwypF+JwBXK5
VP4r4FqwnczZw+pclTCqfVbXSfufB42akn0P7PIRV2r0lGud4F4GsNcSfC7ttV+v+snH+HLfRmOy
8ijgqlb7SQNiSlW0j6QhW6lndcv6ARDTCY8kbP2CJaCgXRf0rULeiQ6xHS8irw03rerK7TVC+8W9
9r+34xOK/rIwNdYDtVR5oCmYslQfDOO+6O7VGuLxXsMtArMbR/tNZOkiwd9Nfq2TI+NQ6abB+YGA
gqWBnxfmSE/XpOuXaqVvd+zsgzRDK5GkkDum2ZWJTZo2bvsEgGTfRfscVcBkF/1eJSxIZFzcO35b
2YwpmEtr9+GKEJ/4ZtJcyo6QU6qZgyFDc6cVohuOjjSsRyYg/M/XtpGf9rDz9/Hldp59pWalZkUi
cDtbzBXx6N1W8j4MtuoiOYRuxOeBHf1Oga5OiBi7+al6rMfNVWznwnEjYTfAiN/CdVNktP39M504
13t10sWjOO5ba2+o71L50LYbEX0pfUu5bdt167/Hw02SER5WUR7Rdgjj0xBHthyPtjD97WEiag9B
vFff5PwIza6SCbfyjNqtKoc/ysqhgb9f0pxK+jv+b9hFpPH9KBwZpE/SjRyu++5Ym5tJeg/orPnv
LbaGsx9UjhTpmZ2gzWyxIghlVfhvs2FwCmA/YvatRYhfkQn4G5nTh5SgSvhlNDuQ4RAPY20BJVqY
KEGeS7DZ5IS2bS+Uu9rc9bE74LYCmzMhlsNp9eex20bC8kQIAlLNeo/EC+Nh/LjSEZXGPNzqYcMV
dgqXdmI/X1bDsk+3uQFY8etkbuv8WUifc2UjwxcLl2LyliFD0YVHBFt15VnBGmeuInvp6mOtHCN9
ozSlA32DtMr8tFEiLNSf/30Q/By2WpJpGLi5kEuE+cc5fFbHlZILo5of27koanleAPB4rZd/xseM
EzNZZ2iM+l3mXU3w+rlZfL/0Wf/SDaM8JpOSg4+h8pC7eyFcaAARADiwVexoLQZLSzmQ8wbOz8jy
yulz8aebuDKhoCNE9Iews00Dq6pHKz+qRLQgtm1WsmN5c6EqGXY9Iv8wcY4DNnRIyGpW/77xF1pK
Ca+s/179rIbT00wWp9HIjwGRC8FBbt6l6lbT1lLkyelySm4hI9gD0PhCWMaGc2KgxBAuzFa872bm
nH6xtiuV208pFS8DuSCWJEkKYVXnU009ai0SZWrkBhr09BpZwHRT8fJhJGh4mmgjnkEGnPO/WV7f
fhCh3UR3HTZnAIu5gHZAd/TmNiXe0W+duL2r5nZz+iAiHgeWZInGw3JHnBNzApXVhGyM9m4UXpTe
8BJg63/fYPVnGTr/GN5tReTfP3RhqoJ2T7eK/CgupZdkNW1FJM3PNWJJxl26dAyipyh61/17WR4Y
3Ca26lrLeRs1CwxGHaWyldy16IIhs4rz9j69TnXqigcTHzc7bpfDuFezVfK7Enk7EN4NbihuyfsT
bMH7928x5uPpe8H//becHV+a2FutouU5hZLkYWvi1REwRLqX5Ddz3TLlJ/i29kkykxeJGrtKucGn
di+Er77w90Q5ZAoaeREU3v/bkUSPbyPTNpj/gpu8qpg7TNUS3fH0OB4LWLuP1W1XuuQD4RiSHqRH
+OvlIf/FKCHvNKKLmC+stPZW+DPgqHFfvzQf1q2YrHAzWib5xOP+CIONhu+O3P9dWcEqxHyDsU6k
uMLDNf7ZhbGmPHusgcsAD9HfnfUbg5SGhZrmxdGHGgceReFP1Z8joPcGLAf5rP3/QW7ahcOZy6LZ
l1Uck6QfDUcM9DsqRVOACQkUWeKN6mTRKldXurAiMoQUQmGjjbcw75UFsD8ZHKddWbyRIPTvl+On
qRpMM2ApcY425XQ+F2i3QzdISVVXx0j1ctpQAxcU3PCRLOAFjdsd7ArFGZ/iF5FUDhVZgu2Xti3f
TTdB6gnABO/WXgZJrN1+U+QO0yOzckfJDjtPgkNBLYvQFtaH8AaC4IlMUCN3+MOZOBZroV9M8VMd
L3MVq9Dlv3/ZhS5FlmaZtyTpOG1o4lnrnmZlEEPN4pd9yBtygPa03BRmyk0XL+Q/6ZxK5DBFXg3P
0+DIOTffHa+s4eJj/rqGs33aFIvOyrSsOgbCrlT+5sYKpZMKVBUcTFfxd0P/PAoHS1z2C3QpjCiX
MYaD5tP/063Ah0BBh65iPHJWg6VGoQxJDIlDGJAl3PWEpSFepeP5UBcEVGV0AGTKeMnAdizj615V
h0neiysRN9prQ7dPPc73/Wh+MP9dzVnjVlNzdqcyrI51REKYl1mYX28KIPwOc/8TMxm30rc+Anic
ck0D9D/IVt3SMD2qqBkCIi+CORdmHCIPcXzJxSXucWwWxNPcpV1m44ug4QjKZlzJvxPa4KpeZowN
rk5SLpBj+CXo6Hm7gIgIaPx+X7VEGk9aa5TH6Cl9SO+m4G4ESKXaGbeitDdT2yDCuXjs4mUFMWb2
GbCWETk2KfwpR9hD39yZym+jwH+dvp18OWaOTvT876ev/wT9vq/yrFQyrVRHjqKVx/xF1GxheBan
VSHux2yRkNFuOm1vWy+Kqz03nVvoKJVswZqlNVqxkjCH0NY9YnSQ+ZeCUIEtyNevbB+h0cYAExPZ
wX+zihuTOJLUw2QjWluTjUDopdvluhf9wThXSe1FuFW3VPV3fXwnxFs13Zt8hk7WOJmwbX5bf6Lf
1/rcz+Lzx2v25eGcgcVVl0+JkfNwOPYor99my3nmiVJskXXqMgDnpZEALgy+OtKK5Da8UkRc3oH+
u4JPq/MvDW1eKmGsT6xggLOG/QXOLKQgzkC1V/WLme92usVSl/AWOrBIv5VQGjpEel5twuYn/I9b
ca6QI+2dUF/FKo8E4EHmRtHFNUNXcmdS76c3SyruRX11+tC9E84/VxUKn8fozxUQyQa4yLD7fDNW
ByUehXYoj8S0Wy1mNRtCaeIQovODL9O8wfNuf6caKVDBMqrf1XBvZI4kk7y3jJH/QxlstjA8esh9
HXsA/SFSZSeZ0Gx79Y1xIgIQVMcmM2iA6R2Id7KgOmO9jlNkNbKN654W7ltjO+ykRUqXK91q7wHx
FmSM4lZ11O+jEOlne1PH7nj/7+/vAklExvxEFP9jf/lDexWGeEWeOrk8quq2GNxy3UZu2y8b0rbU
t7K9YZtg9m85g3pTj0+KONpN9GQat+xjufw6LVR/rRv7hMAsfxioDki1iRfJlZf14ueioT4FjqKC
/0H0S0Uhs+qpK4/FB4RJglnsFKkfDvvY/8f6Fix7Hs8RdMseTJr2NcunCw3VfJf+z/XPWXxZX6et
r9bz5zrS1Kym0x17pzO+Ipy3Hkn8mWf+A0m+PfL5K73LBSSOi6PHtESmhPh1nNUKWjSLb5ukpJ+6
CYS7ABP5RbAw1xaXy2xDp7iHAsBLeq2N/DnRmi9MHKFuAtbg5/b9BKnNLgwrbeTdOPiH6qYhjgJx
hlNvxXW0VtGnzIGg6WZYNavgyrlwoYnEkUiCZU+FAg/1vHvvS+SLYTLQwi4TIuUdqFR1/Vzpd8Hp
YMZ3UvJQFPdRv8cql8rNrUhywlAoepXiJ3V6nz+YVtx24ZV25QIbiGXhCE1WCI/jR+5VrnVTwfBs
Lo31D7naogST3/g6cCHAHYd3cJzYvDaKwCF25SO4WJrgjDMrYtHJQOj//jiGrjRaxWzzY+EvEqC+
ZtEkq+xeekAj0wh/zXgpVo+a/5qjKe1v9XAzBviTOaWyEH6jVXskGksmMpvp4qeAMZQg/X2QVDf6
dvRi/jYntzcXsBSEfnUqH0f5sQxWSb4qTtc+54tnDwaBskITO+ecnJ1+qSbGXZQPOAY7okOEQ2UR
W70XkxbWxD4bXyBMQPZASE6iUr2cCup6f1vLW5wmiQG8sgNeqEBIOWdrwbmfWvz888qVHqybXM5j
uIYLj329H+xP0SJniLZNom2H7+Ks0L712yWuq/XTbMaUO4bkyZZXjfDpYfusr6xJ/nkmAkjiCaQS
mmOSYv39UYtyIVhKxJrKEzTQd0v96NVdk2+maTdTcTeQsU3qAlKXsVKHB5Nvi7WeeRCNiC/N1aPv
qNfI1pfaha9r0mZC7JeCYTJqq8tz1hSTi/mi45tbVOCM98JiGlfRaUsxJeevc5RyZFuwvsfN0H8I
sMLt/hpr4dKn8G0tZ7itbJzyuJ/HBOpyLLYDyGOwTZTNCWUmIkd5cHj14X9p5Dre5W62rJEvQ9Rh
JjtbUM850tvOhzVmt+StuGjvyDtEquPwBpq1E5KzFt+U1oLzWUOB93Tds/LSifbtF8xvwJe72Vet
IkYxv6BZ1KftuBgYaZD3EWCSGGO7es9BVj4ZxV8QG5Wj9elq2SX+RJFkmWNf0XUTawfNPOsP5EKR
QrMvPx3LVQnZC1eaLTtFpO3GCxF9CX8+PFblHVEb9N0jW4PSLlN1QUIxIFGNnEh6Pg0bvd5O44uF
H+q4LJtfUMTj4BiI96WTrqSnaV9i1qTYk0cyQlU7M7Wl/y1txYW8OdFr7E7MmW/gy/rGS8NBStuU
rE3xV/rK0IxmL3EV0zNujBu0dP4f0KAUazjc46sROba5GOOl+iqFXj7dIyiZyoXY3OaAnP6nSsOy
VYbIVPnAFMh+KBPyRYUPc5Xsouje1GHpEkZQxWhffLSgBDomj4T8hR076Gb4g+2eUHrB7TU+8+Vv
CbtxVdcNGavds628RMpHjJAJeRwT23rVQ6BHhAC+xkR15BApH3X/r64vZu+505vabZr2oTUcnAPw
0btyrvxfFqPjPwYR6WfYZav1SlY3sDyzkchZRiG3eXiPdaf5F/qTsUn1TVfsjOYub3eyZzCnQZKK
g9RASuKVpfx0IMY/RtT/u5Sz7lso4ilJZCivZNSKH6bqTdW6JlF4DgZDnIZGhylMskiJFHfxiYqF
RapsinDZ/QFVdotrY6oL8yGZ0mO2SQWdgKB1VgHlhRRlg1jOJmmNz7zmIdXuuxJXFrIfrYegJNwa
Jd86dvXByYJNVa9awgHLu2lxkm5DeZWbDLZ6N/117fO9QArATASMnenGjCGde4PpAeDYVIGaTNJT
2VpsvY3dlrf4sFbzkMHWjwYBOcVNmEnLVrPFtW5X6651Om3tc5w6/z6wLuDrLMeAn09hYmEmebaZ
tHkZ5FjKzQVyk6G5aQdoGUfh2bd2an0jB8dsFp+TZ4Bkv3r3ISsTpje4kbKbOFDZivMlcDOwSOdU
/jb2cyZTld0W99iAxdoxZU5PqNBSodOHUrvI8ys/4FKF/+0HnOEQlCqnwjf5AcmTTxCnq+i3xjPS
XccQIXNqjN6CmwJ6Rxa+ateSri6w4ee7p0Hv0GDagvV+Pww6zcqglfjlLF9hvE1yquSqB+KN7lrs
Lo7yX8BNcn7vgiW8ndGGkJVT+84lUgp1ByfqOT3bX/TA4fmV7uOnTyCfpErRSQjuPEQ79/6ZNHlM
Tz04QYVJqmSPzW6AAt4kUE5Ot4aO8UG5p3f0ST5V2bzj02ZL/5XuoreEVNaMJhnvp/A9F4EU3Uz2
dDa5YCWyF6sxyNdjW6ys067yiXMlLoiCcF3gm/DRvZYrNd8hRhk8YxNu62h/wo/cIieV4Wc2PmMo
hKXdiPbWcJv6AI+alOpeeRjX0a0Uk4fiRL/Dq1ycCy0RYXQEy2NujVz/BytCFislEdXyKAAYSTvx
IN4bO5wfNv4mMjz5cdh3jwbhb970W8VLakef9E53OvFUsw00ACwO9w0gyv5qI3/pOP+ysnPmRDpE
xqTGrIzXB7vyYFxYHLudo3/4HwbyHIzcPQyS65W2VzLcDCFGOsKHxjPaRAx9NvnymrHlBdUOTm70
rJ8Izk/iUtwPitSWfcmQXzOXYkap7HWLqLpTUBs3boiCGkEhGTGxA+2+2E79m4zbfYN0hn4+V4jt
ujYIvFh3fV3TWd1VVWoV+wZrgr80cLBYJJbFXk6O86KKF6RcFDdNsgvwEzFUN+zXxTWvKn2G1c/Q
pm935exMkQypDyoZLENYmUvV0VbF5EQFNpePQJiy5lbY+gUfbf/UdJjwJ4rbc87W2aElJUrEcGQ2
JFXyGwSEQ/0ragkJDdrNKXluFzHmGSnk6SB1RnlHZ1cp/H8OtHw4X+lsslRFjPJ0b/aUiJ1wZ95H
2aIAtK4rt24q20+I3CSbYyJ223hS8JJu4geG9Xn4R+gfWuGvEKPxYvONI0LXjMPV83a+++f3hsxt
shAQB1uk6H3fCLOUXo8+d346AhHBSungslSudWfU3HJ88nNG2KX1ipy+fNA2/Qkrpl2qu77/iEjI
7a4daxdPBR3irigTSqGzqu/rKWMxaQaxKI8nrJoblLARmV1E/C4jZqh7vBv8G8Qiw72CneTfa+/q
J0L/4258ufrZgEZJ0ziW4oxjwYDE4VanR9VAqJUSdZWXTEjejGg3xmtMivD767dReQ8iZpDMs4wV
kkdckDG93uTNTRSjzdyYw1ZXYH+4mbFkEm7C5p4yYkkAm1vHn7X/V8lJcx/2r19wVhaEkaAMuRXP
O0BR/ilh9a7DdzTES+kEvu+oAa4R1Lja6RbYFGM4ZMPQTu3ZJ07BJsCHZxxx6gKcjuwSi+KKw9hn
lXS2vtl418JtmUrqR8aRFvpzFIkGyoQZuvWWhAfjtJX734Z2qw4rKXNICEeCdDp4jXZTclJpy0J7
nrCEtShNgUhvjdAzJa8wFjiATOMu6FeNzKhqreRQYciRtsXYDYiW1pYZlPWHuFrKysKoPVyL6oyQ
hpta3wbRvVrNxpF59ZwaB96tXoOLdIvDERTOF9M7wS9l7GEuZAFBk6C7gjo6J8QAWb1NYnZv5oba
r9x/An0qLK8dDxaFZ7Nv/ow5qRk4z/stm4bw1wquvqUU6D8fsmVgIY1IjWnTD6N3vWsM3RdP0BFK
RqxOk2GYjA+fYi67cUE8jpBBO9uz4hrWuODNLDVzCdRuBK4WPZrJ0YxXafAmNztfXFonAopWuMEK
xlKViFvqn6FLWmx7BoJ/myEl41+Lv6yzcaFidnHp8qESNfcJLjF18SDx3qsLGD/dW/6aHNTBrkl/
FG0itqabhEwu35MpNEiFiLYDGnUoqFgXAuqQaJQ7+Wz4DI/bVov5jzL7npsGrzlGgaqdlZ4BsCgl
B5P0wZ5GfVW8ix1VyxF/fVLvrCUVWe8mg1dhXnDakESf+TM0OzMN2vsicgvhcZoc9UWlopXsonbL
5FnS5tmUhDQIzx/mXoozhWhOfCIEBo+C6RYpmAN571R7zBdO9zlqdYY0lm3eRuvsZdrgVcDng+oG
i2xorSiBp83pKar3ugkNXW0oDCm+SESbPbOK7N4kwv6lee1HNxbtEUdXQHtlrUW3/OhYXWXhpkq2
2riTTrjtwBfLDtHJof4i8OsRpSVd2X1m2cVu9u2QV+kjkZormPD35Y2885+lZCGLUNQwPrX5Rz4H
L7g+a2+xjvqbOEf0yIm7ae60RyW9s4a9irlf4VaElGCfx8jNRy6BXcdelRZlezsWEDM0Yk6ukZQu
FHJYm0EGsrAcmqHm7zt7RhFQyHE/8054Sf+YhdP8NdJ9si+fW6yp0edCdGUnoqiFA2PuiQZxs6Py
F/XxjXQ3kFa1NF6vnX8XJJ/kj31Z1Vl1MiV9mIYNqxocNNYb/Wncj+Oy+GW+wpMaXMTMSG5kaH6u
jOj+4d9N3CW6ybern1UmuR9G+ilu8iMfKiIC2VGdWUrAB7kYvdmtorehDGrX0LxLzeO36551/X41
GonZdfnROFILtcCLdkinigNJ5LW/YW0ok93mq+iRY9DrZx9FvEnapbXuNm2CC33qyEuej1fx6jqC
59+T+0foReF0WNIxH7gGU1wqC74t+KwsIDx9QgPIgpOn2bPLIsbXNu7FtQ/K5PjvczJQzOwU4Pjt
yiOa/8nnB9bXF+SsJMiNIalrjSsHT/FdfwtU6P8haYzTJnwiaXaF/8DGeNWVX1eue6Fo/faLzw7y
rlKsJDe5LiSxlCkhVHBmsz0Ake9oC/VWW/7HkUvqrnyoJBFc+clnnbnRKUaQiIw9rPntMH+1AUI0
R55suXYk7KkJ0ol31LObaiXjrBTZ0Yp8GpeOeR2+iWtCuJV994KYCZQw/N2WTt55nWcdOnVhPCo3
86cu2ig1d9LG2Mi3yj0Wwfh4sduxtaeD2xC6ZCw6gcJXwKrYHoW1/GpqDqQ7OVjpdyXTeRiV82bI
rIIRLSSPYDNA88RMgfHk3jJ3zM2ngqAsl9AuzbzNX4xuHpodtdfwYLniMn3AfnYh4Alk5+/WQ/qo
3vvpAgvi6Q8Q5/baZO8Szgbch8kLaI0ON/isztaHSE/rmQ7ZewQPP0m2hiNJ+TiFBO3alrrsyGz8
MGC8OSZ0IFcTlrQGWDxE+dpCBXUF9rvgCEQgCvEH8HQ1fLUoJb7vxvlkSIKqZ4Rijnem4cxct+Eo
+nem9tKby9rfMPdMdNEm9rQT9/60Ym90ZKJEjlqC4GRG9WndnIxPgIQpbRbYtapXjwv5xaeTfBIe
1T89cbMBe8kGzws8jthTkl1HB4Z0xYGqz9znVr9F6rltfxM6vDBfxncI3qqLeGVQ7+rC7ZRjSBhK
3GM0MHyAaU2WZ45LA+hxY8V4g4LILM3tsI7psMobQ9/mN92DkpBi2TGovmm6RYtnzq58q3azIBgm
ubotp0PCOcl0s79NSteHrKispGiLzY8QvGfiWzEygbu/8jlf6LO+3e+zbSSIUIPKPvebMtIDBa8x
f2Gdi2gnLIPof2L6dHED+fKEzzaQyRTDSJuvCFCaLytx1ZhzzFRDcjcDGz7pOUS8A24zXctcgGZd
AfiUSwuwRFWlr5zH2efe5IIWIi0RrQyU+xaKqXrQoW0SXeyqcGwoC8fF+NZD0X9nujryXxaKi+rE
CWsvxRfXXJ5Su3tgCuGMLxJwhfxeqAstw7uM2fviWutnzpva+T7/dbVnhYCVqnKYqPjLg+MUH5YJ
XZwQALytbQl0cFe++H9zfzMNx2k62afigcrZHMkNd4SOcM6D0W/lcZ9Fz/w4NV3CMaORH/yt1O5H
mPCZhqXHjkkOFsK2Ye2jeB10yWIkMMDgA4xXg3+jQQHDcNVJK3B+/jIeVcuW+hRekvCcEneJSQFS
hCzZ5cWdUpME4mFhAHL5ICv3p2C/C9WXMHowxDeT2UW2lQaamHzTNBs98aL6pc//NEZiy9hK+BaB
Xxsp/+OHOwHilrXsaQAr1es/o7HNqz6pl44US0QbwIAVisP59mfVZRbGopEdjeBeyW/LduOO7f2Q
PMfWWnL/F2fntdw2tq3rJ0IVcrglAIJRlEgFyzcoWZaRQeT09OeDz6m9JIrbPLWqb9zV7sIkMOeY
I/yh/NltFQ/58jhdmcpv63xfjYuULuPwMgf5202pq+H403qMi9FqMqHNRvmCqvbM4YGNK9vJCsV8
wT4Xy5RRIK7FbmSuLGnTO+W9/yKsm1cxXMJJyfsbwVi7lmLgYa/oGEDK343NO9WakEZtsxN4vH6e
S5qmDRBvxmIKtt51y2L8JWdveb87I0Lm9z+G5q4LlxXBrqUTfK8NO0F/qDnROjqMWCKgK2vlLfrR
jgphF6nLyBHNfCG3H6hPRfk2I5wPXHbrOjpAfw/tfE80Jd1UPR3uF3ATHB4tp5Q2Q+ea+m0a0F/d
vW+n7dNPvkhA01gcldHkJ1vqr3DXQLRvGT0WxpOVHdLyh9y8ic1Tp++AITfpsVKOuXRKCjYvWpud
GlPsQNsRN2l9qNvfSnQfDyjTjHc5+1uoVrXwIpPSnsuRcTMA/fJ3Ajd3xA+Pvqz2W0cxpD1a6odY
fBgoFA7Fay0ewn4jyU60nbnF4gmys1qvamVnlM8pXsRayD0kPwiYpmmu3tnWnyj7mU4HxpcB403s
XkLl1VSQqgG8igzLe372sIPRmHUGx6n/aUxPkfQ8Gp5VHbPoSRr3EdGsfjsr77oJp1Bf19JJKTBf
HY5ZvWmVhai42Uh1y4wwztaGvCogNBcerEU9upOOaC6V4KTBbaDc64kTXiGOIm8xmcif/n13XZnJ
KWDAmFxrBoyOb7lLGw6SWKZVRuWWlo+isAP9ryyhuvV/0nHXtPel9RxIS6r0GFWVAvz6CgUsVM27
pU6a5j83zcEcfus0QG+OB7434b+s7fIgZ2ObNcm5zLjlpGWn2jrogceyd+kv+IjEpvsqeRSzoxze
NW4H8Juid6urqE7Cp7ar+N7A6rTSbK1d//ulGd8P9dzExFIMXXETIP3F9TuMEryxTGxPlrlHSaEz
f2XIGsuMxXtVXfyo+hfTC7atN/zqkYhaiE8Dmml2adzp2KXnATSMH4MTtwsShfgxWKUOQw76VOIb
6FUFcxZaFjTTsdpYacBzmwNSOVr46EfPeuzF3V23omGQYcsB16T4COt3crRIeVakjVXvkv6lZdNl
htugNYwM9dJSXjSE5/txV+EAU67aGbLP8Oe57X8E7fYsqiiGbLHL+fdbusI+/dvqnZ14gZx9YwnF
BmYNVai3p4YOZM7QZBOMPxvTy/onBLQIhQwsBtpp9E0UkFSPmLHWmKRFHv2WcJ+Wf6J2lcycmnBj
Jvt/L+7KmP7r4i5yNjDyk1iVSnsaaQCn8k5S/6DNXLpmtzbqrS4uKUNETGcMECT1gkRhsEfFrbzE
fM3ih38v5u806WvE/LqYi/3EtPfcDqXWnqZop5dL2noM63OUICc3rxnhYJdNmEoh6y/bbgWk2Zpp
VhtNguW4kWwdH4RZcRx7nF44sG48XVbpbYbnFRjh13VeFI95oAVKUfHSgvpYZh9B7jLDlIUdLdsj
mp2cTDds76PORexODZ579QieABKI4AydM1YeKk03NplyJUbM84T/2WQXtVfbpGOAuSmbzJlPu7xQ
J7QMNsPwQpdTK52/jhxs+IOY28NMktyi1tsOS/Q2aVZOdCJtrAnRuaM8xT5TImFgwZ0HJ4kFx/Jy
QtXtFvjw+tFQZj9mBhI6DpZfK7TInJRCkaz21OWvQr3Kml064tXmQRlppLuqXBm/uDLjpWXX1mZA
JxXCP7jYOLJLYYNiISKB0rHDgzdaRtDdb7zU744m2C2K/1medpFBCYHZn9XWaE/AHeLZcL19m5bI
lqLnnq9Rl1XtsFzhkmbSsHCn4ddUH1FEkhCUqFyU+AptObId9Rc42o3Tp/ugcP99Yq4f308rvGg4
9n5y1muV2DL125K5VkKXDanAsN4PuMC4DAjiense7iTCar+sADXp6GvVMOCq/sbbusIZ//q2LqoL
US+KIVbM9iTJ8kKuqf1RanpW4IYE9yp9ZMjNOT0K6Sn0t2rlUulMQMAaJzy8DzY0qYogrThq9QAt
+Mg90k8O9N7S8MpJXyB3MvUPaNf8+wVeQbx8XbTydQeGZp/JksAnrt2eZjg8a4O57QMTAVjOyJRm
3LHBCq7m4PrdyQ+POjgYLyx2gfXwXwA058WYoorPggH65iL+BWaeDGIotFz0I97G0mNB+YqATvGa
Ov56ZEBRGzvJureeZh3/pH5MgrsALoepHibu9xvX+5VJ+9flXIQ5CKGhYI0+zhTrUJplkPkaXBJM
AMBsyzEu9v14j9KQ3Hj6uER4r17Lsh1uiBNw9/CSK6WbHP/rsZdIIVkM15iiXXwwsRrE5qzwjsT8
XiRvhMyg18vWtPUeImOuLFBHD50s9gTpaWCgbR7wqQvQnC2PGiJDTqES5Va3mk03l3WR7PdREOSt
FHYnQXSS+tgQLRT/bXBUFypRiWCbN7Zrs10Z0YHa56SWe+TkEszVmZEyEpmRAc6NrT0Hz2+36ac3
NWdvn8CgjaEXozEG3Ynw3xSPE/t6Ub/BG59Cb6oeJNW2uiUmQxYUjQVmaIO55IsuB6y7+1kW4C83
59xsh3jfBcQweKm3AGfX49enNV6kH36mt2d15LUN71a1AqeFo7TFbH7mInSL8bcaOTqXKUNyZ1wn
9OSTXzfe0tUc1pQNCTa/8d1dzsjaIe21qOPi7N2S0XUKHWdw/k7AZw1zPBARu0NtWrnz0dHFT8MV
dRebKgM9GsoWvFiwFT4XLzfWNZ/1b1/v07ououmABmxSyUl3kg7I85xHV5KewQb59c4cF0hGiDWp
he2PXofkAkBkrNMIqlTA5mkAu7eMftD+8yVqNSdL57bULbjpFX0+wsOnFV6cREFQBHls0u5E28X5
ASKrfZ6U5wzZSaLTuz6uY0yp9VX7DDleZ865J73FHrKAXWLYmnz+WxCCxIo9P/aMO/VQvTUPrYb/
Bl0hJ8Azqlsar8o9YpU3Ipsyv7x/vdzL01pNRWLWvNwcPijN/VDj9QKQtXPOa/kQYTMNgmeNRMkp
fbFoHSPOWa7D8HBOZlX2/Dmr9mKz8VsbNUJmeMq9GK8U2Zbb5b+3gXprG1wc4uQsJejxxN1JWYSP
Uugq6TJCKg+g1fCzmyHeQwfW1wUWie+3P3mmcNeRrctOT+cJdciVakD97QqbX1FoW2SA6uqHegJm
coA1NoZ4fiIgskCjtz/pv3xckFH3snZBUbgw2ivyvsQNP86rf/+sKwSxr3vn4tzHOX2TMWHvxDtI
J1H5PnUW1MTN+S2pF8MpfC+fAKVEIK2TZTAuWwsZ66VZ0TxD2m7RWl6v2uIjmLewgMDtZjdO3xV2
1Lw+TFq4hyXpG5ekHf3UQOeVqKAcKUPne6+0O82T6wPtCH070xcb+I03qUDzD/++M//nwZe1fiKU
o2mFWccoDqRdsc5okHHJZnMnvVlhIASGrUsWQDJuxeL/Zav959EXuaScVWHYZzw6Lh7P+Yc/rc3p
MI+9egqZ5FdSQBfUV/h+0o5jyj+h3PsU/zCCZxOKobUxEELIwn39PDncwppkSwM9o+ItGPaxY0Zb
XdslodNGRzq9Z6ybmwdpQPllc5YWLV1x0lVnVNdKt6+HXSY+3dhw3+EkXz7oX8WIT5eh3MutoGv8
OJgR5FSSpw0npVoH+iI5yq6cbHtpyZaPn/zWi5Idnp8h+8+xnJu43Ft7y7iIm2qiCXUWsrdAqygp
LR31GesIRMQApqXpQv9RbQpPihf/fgPXr1ogtwCCacJ+42RmaisYfl91p3Jcd0sk79SBE7dSRlxD
ak9w5Wx3Pu+wPYOW3+G79qvwQohw7o1lzLvo2wb/tIyL0NtYwmBEddmddBy58T4atv29/kOzz4fb
mrrKrYddRM+4Mc8WoawDaR+sIHKUbhE5qrhSIGSFYH0QU1cY0iwYoKoP5oa2+CE8MDqidpGwUaDu
aMtVJN3508lK1mLkjAmDXiBTN17K1VTt00u5CId9WDaToDfdyTRPE3464rBGZU5ymISrqyL9wTiy
/mG1R9ArJGf7JnYRrkr+uyYC2syWCoFHU9WLCJAJlpE0yTRvkYXvKY7yq0U8R/LOeBAg70UswuQZ
C6LWNjhD9Kjk14LK5PzzbKF58yI85UC12yPqGRmZ9rlwlG6N1+3o05pf3P681+vzT+u9yJEUxm+d
NfbUZdUxERBD8iRpp2A7OSxps+tetJpAeWP7K52MfFPlKwaDcJA12ZW65cBXztZnbFEhUid0bTMn
97Kb7/T7zI3A82mNF6e9V6MsTaWuO0UAouTuCdI3Tt02y6htSEddRbd72/a/4KXT08TBXHxu2ZE1
1bEtMCDBkRF9MMxl4W9JpJpu/0qLhsGZIynLXnrX5RhBy7euWVohcOsccfKo+fj3/vxfztF/NsbF
oU3TwJd9feBHaEsZL14oeii+6XBAnmdTUhWzd7n68MV9P0E76t8AzJA7kVD9bNqPIL5rgGnNjenE
NxbJea8py0w81dPvfqU9/nupVwsxmqx4zMC6tL65q02TEqV08ulCHJT3CBSWYxSHmB4wgQ0xbQ/P
5lpaasZCZayg2JnThCvdOCKQrnceDdobmc4VtXsUesH1zzaPV1gYnVkGSjmVc4PB91pEWdQcL4JN
Xh0SaxvKd4K1StRNDxn6uTuBS0OWqNA3YrStX88Rrh0vJtvDX0GMtJKHyicVXQzaoq7dGN5Z7+CE
QiJIc8d/1ettRYsEA6OKMqXPfijBuECQSFId0Jpdv27P65zhHsYr9o2Xfi1LhWsCiViTMDDXL+Js
KBdxI0pSB4E5m9yio2VjB5Kn7uvYBoeyFg5GC9Dr/0J89gkohI+z6UX6qvhDWq14QrI2/qirWy//
agfj87ou4mrbpUWpTAS0KnBkHEmSzVSt1GmPwiJNMrv0BHsUl3G4VEoPkKaQk1YvtQr7MK+OMPNu
oBze7NVemzWhgvSftzW/zU+5SKErwzTFcncakdhsdppeL3rGAGL17Icwr37JZb7oZHHh1w6QTB9b
wthY9hR8srYCxmAUOwNBmEXL1aCe4nFzq3NwBdXAnv20wIvGjx6NwnkMlPlzTgT63AUnPo4H4/zQ
yXeq6IU0NAZ5kSkPjJQhd69987kZdphYhYzw0/qYWnf4V+U+/21TOmXlWA/DW+acD7Ls+tZj1R5i
FIzt7FZD+YqI2deVzxftp1er6mpdp6U4p3nRXa7uZH2Lh05erXBQAeKLzAM4X3I7U14M3aZTXOA+
irHoOVQwsiIP1fjxVX5U6ShXOE0t4Gaje6ge4ju0qv1lFiMNPGseyulBL9Z1uTrjtryud7NSw62E
/Apucxb3phVIL5DJ+d+G66cfk/ZZqCeD2mHVgSnDCwiXPn4xNw2wGrdbFZYzDQzA5U2SLRU7JHl8
iJzw6cbRvnZ/fV7ERehvQq0UA51FNE6DY4serY1xmU1r8gAgS2N5H+cUjA8DYOJ5qHwvfASzlKmd
hM9S9kGzHt4Vsh/lThRei+LXbUORq8X85xVeBJ9miIJIVdityAi7XP0WjlvvISjb8wJUYQp1PDsV
vkfTnmlQc8c8YfzJuVKqbZNvVGpgpzhy8bJUANPn3ygYkOvJCyHZVlxu3r/f59WZ6efVXoSkPjSV
fCr1ueMVHS1Oce5I7cbwFypoaGQ3NTJwcSYsjxpNuaeWqJVTnDz45/ti2GKcnDerM7ToUnn0i3tB
/61Uj0lOmYINohsNqwZ0Ks5o0hZ4oSGvc2trIakR/0TBeaBbKq6h4qgSHqN7fFiL5+heerZov+uu
EtnFHfAbbpf4mRiIr1PQ2XK3adEmjDBAKn6UjHkjTwU7DkozXMfAKWL00lei7wlnD8mv27FyTo8u
y4XPr+siVrax1WaGoHWn/gFkZMrFtxSheMUvebPpwOMx6EJdiEmgrZarsl1n4RHOF0Kls2xGKbu3
vt/VKcfnBV3ExmjK/W5o2W3xunikLQDVqxi3krmKUgQuDnp2alA+Km1kWmN8iN36jqmbE+37d6Qe
ptTRq1WPnqrHXwqeh3KpmwiunnSOz00IytXxGnq4UApVUTcN5eLlBW1VCOfB4vp7b5w6OwlgmtF5
mYFyor4M0damtSGx80Gqgs+AAoYoWmHCiV2ry+Q9Tz3VWt7+qH/nGN8+6qd1XbzDwWxlawpZl7bA
atAsfnc4riDMuJ6depGp0hZwC9r8IAqHoP3/KByu1sKfX8zFNSFhyK5n84vJx9kfsufWGt2cdoWJ
KEyKG80s+/enE+6HeK3Yw12NrCOdsVsl+bVmz6dlqJfzRb1qstic34N6xMjPraoD3pXLs3+cDTr6
ZqUNK3K74mfg3JxtXmuBfn72Ra03BEGSNiMzreBZpQMXAGT2yN3KZwoTrxh3Ph1BlEwfZgPe4tiL
u7JYSx/J622nGfX6a1CBDjP7YvR1EcDzGB+CIhPmS/ssuJZIg49g1Z96sO6KucrQ/yW6lNvA5Fsg
0TM8NBPK69NvfXj0TXdq7FzfJ+EaLyWfmmnmoIG/9cf7QPmw5IewZEgWu9lE/imvZ3XaB2uK7bg8
nk+1ftDzvV9AY7sr9OD/B4Z3rfME4o1yRJYVSoCLAnBM/EJKpKA/JaDtUMFgtmKhCLOoalCBKIus
hI9mPBTVUW0AG0togyTFulRvzlq0a82Qzwu5uMmrItZGYWAhqP3LjmXt9e7nID2XwmmA5ansQhxR
m1VJjIrj13Z4PWOYZs+0P/EhHn8xQDaHjVy+BSN5c/cChzrD2C11kvDNyD5GlKSfLbBi1YrJ5KNC
o0J4bUuvgkSW7nthqzehHShPIRoPPvqfln7XKNt+1d2C21xhwiqkTfM/4A2/84OjvI3xguJnKoqr
WPugOba88tZu/wxgSycbzE2HlWtxrzKelzepgvngCjUoxFBtaRV8mKi8ov762ONFhYAe0DnM49KH
QiUBarZhhjvYXYGmLZS6/rGUtlX3u1PWQs20qpWcmU8TYrt1ihXVETU3sX4VOnprqb7wqwfhvJ3B
4k/5Q+jWCD7aItq6FfTbMl+P2s9WPaioz0qDV8TOv/OOa70SimLRov9noCP9dxD+OZk0xmkYYhUJ
SoW+g6dWv6d6bwZLQzqmogMFMdPvG4iI6l0CP1nfDfEqo/EeEBRgdLqF7qDM3aV3Z/HYKk8CylBn
9EPu1Jt2xvM2vLgcdCgEDOPwwVS/CZMF8tlqu64VuRxaTB9QUp5W6sxim8Gfmj19IKF3o341bz3z
IikLzaiugvmZ/p69kYNFkBdKtNAAOeoL4UfswwlccK8bjLXs8BEbCmUDC35650x3Z5qF3vmtRCt9
7iWhia1Om5RR76p/ap/Oe/CtO4C+aMZAIIhabRH6p/FHDCVVcRvcW4sX2aIZla86vI8g0G38wJXy
O4nZzjPMLNd0Id8Lj/ILnokaYsXdWlY9NOHOHfCodTv7pDptvW2MHdjWbHIM7Bxe2xp56YXxil3H
OV+M2wmHiqdbOsvXLvIv3+oiwWiDoRX1nveGxKITYTQsrmY3SMQyZ2phFnjwJMCMfTCoQdzq1lG/
1utBBgAlFUCImPVeFkhWJ0Lw0mIev0zZs4thKXr5eiKqlvvsKRcXarHomNxYm2DduQRWp0eKCSTx
b3G8db6uEFaVL4uZ99inA5Y3qTKoSioC3qgiBPxsMI4IG8YcfhLo0EGWSJEWZw2ax6Jr91O/IKGI
sTrh33A9dKXUzqhEURlC4v5JkXaleYfSew1nIJgZPuGufBleBcExU+xU3QJD8XItleuE0QHertqW
qSWby/w5hraIzUKzxwWzR/2U7I4bFdqpN6Na6g1UhRYGr6K7/LXJAqr/VsZrgdZ2oJxnEeTSh5GO
44RdMRM17K0V7cTBVaqNma2Uxi7jFf1hZM4NfhfySfqjFm51CKpQcCsgunzow1TuJ+tQMJGWxhcd
nHKn7LjHfcFVMdwGzvWg0ElvIAL9zMaNNL4LyjoEA7kTPsRDMS7QI8GGVjv/4Q/9sKQx0/XvEXaN
SAOm+1I4SqiY0dhlq4s2QOKw/OXTsOlt/b6nDkUsMkLXzYanqz/yTFp9ITN9LJtNpy4WRvCgPTOu
6o4hciyGpz3H27i68+l1KDB4F6igEKbhjUxvVIOVsfVxbqtXUbbschpDiwCXhEp+tPx7qd4N0ibm
jfr7Gl5stQauQGsrhcNhkm879HFVNBBUgx7XogRcPK1hzHJRSNq2knBGJsKsSuiFOWWEU1TGYtAd
HQnq0S13JnL2ighVdTGSBg+HdNqjcM/Na2AOysgCQWd6qktBWYzJI648wfnWrr6SmkFVh84AoQFY
0iWnYUrOjRpMjD/C8Q4M/eDotvEy6s7Q7MHoaRCobZ32Isffjt/kCuKKTzqNGw9G6h8pvMGV+iLE
N7Et+pWuBDqJqiaj4C1hlnyRVNWZUPpJpUwn+WdbIQz396RlNvtSWg67DtfQWXAaVK1u7pRo2asY
XtxDRIZvneYchnDRcIlB8uRyl3H4igrafqewvRuUlXXM4m0gwYF3QjQaCjuuFnyJApSRBNCDplC6
lpplrc926nDwrHhbZvscXT+yAv/Y52sFzY+SbbDA+KTYB6WrYOr5enaLwKnruzy1YeQlbb0AU2mq
myG4JYX4t7C7uENNBDZRdNRFQO3WRVxukqIf6rQdicvoznJ+Z0dJTToO3Z0WulgG6XQbnwwDfrK0
TsRDrzCj9aufHKxzxUa3URxNV/4iibywKhxZwbOlWXfdsbH7rfJbRnRF+dlSscaOMXY3bmNpzve/
rR4FOXiEsqzxC75G0k6VquJcjCheg2DhvJy92R036x8U0Zvp0zTv8IseBQQTh1tElSuqSUDZPz38
YqZ01uWI4rTj4fhhuQFatNPPovg5MrFZRyulVBzcBNr7BFx5vtKDja7ZTLZBUCgw18X8sfASACWj
9hQyIu/X9EUq77+ZF5qySkcdLW7cuy6PZTD4uVZF0ngqEDx45+ZoMPxeV/fM5DOEO2LX/P2OWGK4
VyB1rKOl1uNh9++E8q8w6LevZKhgFWVl7hVf1NBBkg1D0MQT5QSDjcqmJ5gMCCzHS8HVa/kuAbKP
JkfIvMVRl6boCM+zmVJG1wmxZf2JPyC6ZaORk57EcpknRIkG0z1VWd1qaF+9m5nAoMQp8d7oh3zd
UXEo6kOZRtMpiNcG9ESGwa/6U4ek2OyiiIgGUzaYRYCVWKqSemgPuDde15UyENqTSQ6O8RWzoIsj
aUZSWTRlMJ4iMAeWvJOlTQDQmWkZgmW09t38vB7xvgo2g/g6UW35wrtlPkKuGY6AZ+FT2pmOxcuu
+GnpeCXYiJm0D3DR81ulwrUmOiJUyFDNZg3fuVqTEIplJwkDPF6Ecqol3HwUnzxjKW2FO+o5ms4v
QntfWa9m+2pQUcQWQfAhMZ/PlboQz0+lIy41II3YNkcIqfuOFlA5vjTcXDKXvoYdYKjeR8/9H3Pv
PyEAHwOni6He3xxMXal5kYpSDNE0Z7OHy4MSTooiWD2hZDjjN9xDvyyMfeZZ6IIsUmBro2t0JKw4
bFl/i+9RIxP3bpnXXKGCKaYuqvNQRWYafPnxA78epFIexpNk7nWMfUeM0sklNvMYtyhgeN9qU16b
HXx54kWLLTCLQBk1whj7jNwvLKG0I5bp1A+qdsctaLi1U+8QKu1K/OoK+xaW+WoQ//yTL8KDUOu5
ycR4PJVu+qi+CfFyfEKvDNmRylU2AWMTbdU8hbf4LFcquc+/27xoqZV87kCZf7ewhY6K6Yuj7STw
2yKOO4wiGgrvW9HlWhX05ZkX9xXz0KxLFW5b1UNdzFiQ5dvoDXvvCKTYfN6YCZ0KsDShLXWjhXht
VPfl2RfXVV3zkX12+EnzqYFE1/DXAw6ahJPZTRVdFgdtJ5tYHDtIXI7Gy9yNxuARVy6wZPD90Ggb
HUxuHRTm5565tdafTNgztw/BnJNdXhifdoR5kbN1k/r/khIT3weo0Dmhz/XX/f1sBBqP4Nhvfplr
mcTnR17UZKHYjGdw2ePJAs6PEm4EInt6nO011cd0kWgu11JyUw7u6nWjczljkgXQCrObr9fN1Btn
VRLq8QTJ0VWWyVZa6a+jeQ9WZrYUGu8w71v42ip2fRC7m+bj5vG/lrd/XsHFDx8CzRKihhV0S2XJ
5Zy4ghuayxD/NyfXtnOfscO0u05/ZOqNI/i3k/TtO3/69ReXbaahhKdUzXwcMFVPfofoKNDnwLl8
Lac7Bmt/UhclCG7+Boql/1wJx1sf/mpn4PPvv2jotHoR6rrI70cySs1QUyErsVWQ+dir2Fgos/lQ
LhxW/X1DVKhyZ/yBIo3h3d6D1wZGAEn/sxkuLv6mTRWMzXgdFPOJRITIUhIjBmgYEKLt1JMdOWL2
PMcrE8yV1t0BUrFQo5FAWe19BhQp08g5bCXPAXS42/P+618MFid3pEWOIl7E6qQUC109n9ktwhK1
AtkO6Dsk9/752VKfVbsCuuVUyDkx1OWm8PJq13UHfHUiH+Xgm5OJa5mSiWzwfGUqJnTcr6cnJIbn
cqzn+OGm2SzDReekRLDvsb0L7TkF0YGX+ra81jyttMVmnfxu/huxdCRDDHJGRFoVk/nx11VoBc4T
gq7O0hKkCeYPIV3253s/XmvL2os8hR4TFESuMQfBVDH+iUhWB4SMLhCSd7fymGsJxJfVXJxnqwhk
hgja/E5UQD3bYINK2E6y23WOy88tw+S/adHFEf7yuItPMPS1qvUhj6t+1KgUyPjI4o9O32MRGXZ/
xC4s/q0nqxgDuPN2Juu+F+dF8FaEbvscY0ayktBVKog92eIDFTvE3H/RKJj9sta0V3J9gbcqg5g/
frtAg0CB4XSUfQ+1FFBA8HlUF6kH3MGBYZD/dmcHWoZ4EPbCA4pqKMeYdvwglhuENupfkbk0oi1O
tamw/nfKfg2n8+UtXAQRcENNHtW8BfQuGCBghwdqpLXjzC4eTfS8VQiA8wBH8QrZs3qql3vXKhFW
SBfmclxB+EdNvHn996q0K6H9y6ou40mkDFausDGTP4wtJXVXKg+Mbs7AF6YDquBY7bmgWhXEaxJH
Q4sU0xiinYxo1QLuRVu7SeDN0nUI1hcQZRfDi3FMcLFXFt1C20t3sbYc9G4hWoc6X2I+FacbpLEH
FNVI3cYfvSOUMydUBotmPvTma9/e1+mDP/wu+Zz5sLAc4QZL7+8g9Nt+pBE1a6wYKMtfZFgYKdRS
5/MlIAe1ruhSQKi9O57dWmN49djqS6nd1uVy8J8GUDuZ8NwqWzw9cEpvPoYCBdYCRUuysSl1S+Wp
SDw6NjjUwnlW6QgXTi7TFRw3KGA61rCXTBBP63i4if64fo5RJKJjjUKcdomwNQ16/EJlIjsF631d
/0w+Glp9NozbWfJFWBuK8+/tcm3UPbtU/s8TLxLEPG6iKDXxzYQ1j+zFr1kD3TVW8Sny5Hf9ENwz
ba+Np/AOQMDmlliveaX++vL0iyhqxrka5ipP79mEngL2gRCOkiBSvD48f5pprKd3k7vBYQ5H8Rj+
OadbPXEG5Dw+yqP+1pyEADyHI56PqflQFW4DpJBJfYwX/TLTnBoSlLBokVNqV3FKnxLBcnyRYUbd
xZh+pXaAP6mnA6un5qgQOukWVbqKCUGZy5Q4rxbFdlzGK3jHKH/lS9NyteowCZ6W7yo8S+Jtnzxm
7b2l3Vvn3SQvheQuqV/in3n6LiYH+n+3zMbNqyecpiYMUFSFAFV+vXqiOujq0ucCxOyC9LE9IgKy
i+6qRz9dTfpHh3SXvi0gApHGjOhyLlG2olXGtFzKbVqNljCrJKIguQmhyHjpb/Xt/DAibXU+0mqc
/K0fu4oPiOauHBBy3WqSKyKRndudaJ/5f6U3Y3QghpfvovauVuv4iHaP6OTZgkQJidG6s3ORmhG5
7Ad1FTihx4ip1NYgW63JBq4cD07OpPt8GBi6FGBqxxpn724/YmgnrIMQG2Yb1YrbfbEr+T7E0P+8
uYvNHjTJkHct221EOltMQOot8hTxRcULVw0EExW5z/NSU29e0NcQ0tj3MG5WcVj57q0SdGGd5yHf
rLfh31sVjV5AggtNds5/gnqBsHmLnuYsBDSB+Nb3fnxfdM8hKTJ9J+upr9dNtQxCtxB/tr/FVWsu
UYbRUKxHr3dxKz3+S5K9jKefVntJbA+lvkr9gXiaQiSTvRlCJUm/BjDSLsrpfreqsh/yuEGfCR8o
WGOetEeVShYeuBFC+Y2Bi5zvkKqrLMdvoZ1jV7qO8VOVlu9pNTP00bzDAEVM9k36q+n2vblUFnG9
UfxVD/KePlDbLSf5rs+ftfNTauxSpJ8T//VWHSTPl+G3Hypjv8ZJkhTrryzRp6Gc6nea6kdyPiur
UwGGrvjWvkUr+i9nwB7twe83kPeBKMck4361SjrPimyp/Dt2lcd1bj7beX5E0eRmg2RO2f61tIvs
IiyaTjYTlgbaydH/qPZ58gLqAs3zf+TBEnfKl1u5g3QtssifXsdF7qAavTCmPc/sltY7nQqMpian
7cgIXA3I+NyuIMl3IqA3S7HwblxFtz7GRU+KWzywYp+nq3uuv1li14Nxk9iNNKOwG/G1nMVu4y2N
Q9tUvCZ7u7GAW6/8os4RwymvxWpegJcA+UQIiVn1U0KDWttU8FdnGa5b2IJr9R9mB/+zBfWLjlQt
Ygw6hORrc/+xN50Wc4PhHmUEwViH4xY070TGAiPEK0CgK+uo/OmjiZSYKzN+UjBSf4raH3r5gJ4w
LVULvI0dCysUkOr2ozFcMbuR9ipzkLzcmIpI10qhUY4YwcVbEiy57WpDnN+S8G7Ey7a8DyOXGKYs
h2hZMeSyM822cPajilcOSfw8pNAAYQc6aEOJTvRDXCUFFIaD2t53ApxyoaCAWKUtFgrerXLxmmiM
9Wm5l7EsG/mkqjnNpZHvRfH+kGwjF9ZrkLi9vEytVyzjLei7jix4i5RJsJzszAal1wQsuq38ltb4
3asYO2BF2n2IN/EsV0aVWIBZmGKK6pzAXqRAoyb7RmUhZB0CFLEnWP8B9zS6y17IKSRntWVjFfye
S/wESzD8quPtrYLu+kv6tIiL+lGp4JUqbH++aa1TG2zy3/myQhqkg8ruhs9ZfNeVbjCsBLYZGLV5
4ByK6wRHGsa8M5T2V0vlV9t5dkQUPCoSZjjW6r84n59f1UXZaQRNk8Qyr2o+Ku2xCpF+SfaWnY4L
/Z253yrcwPH690OvNT++fJ+LOGxm6K1J05ifZM8EGWun1SasPVqTUXI3UVzmqzFfZlCtqwfRqU80
zVDqNsgTBYAbh1ujgqs3FvMKTJwYWRgEh6/JX15qZzn7P6Sd127k2pZlv4gAvXkNmvBOPvVCyKTo
PYPu63swC93IDAknGt1AoerWdWLQ7L3XWnOOafY5+uLOUfAtkQ8wAByASEvQmORqZMjSzQNkvKhe
VIR0IdkMA3FY+W8QOBMpJpMz8O9MDtXz/8udMkW0jKYkErB79XhMVRjzSOLSwjUiMk6DvLO/qk1I
fri6hl1Pku7YwilfDOYc0vUY9BxiTnW4Kfe3ds+fxrQWatH/cy1XTw1XjzAUI9eiP0KQ6QAJNv0v
o3kO2NnLHTCjyzp8gsAkXTx1toyLuHkCmm6k/VA53HMmsYo3o9vrpZsniJNudWx+6ECqrKGwZ2eF
As9z3gz/OnkMU1KrfdrO9MU5YZ3jeXhvZta6HvH4DecMhkq8NIG3Sr8w2c/+8mY5lo4kj66Z4oWP
nySQwIQ9de5/P0bje03GleEB1kHd/YDFzdIgT5KGW9e4IVkEa3GJ6Igh7llq1rGC5x/evidVG5b+
LFyTEZweo7MBHl6waQKW3aH6TS7MYrSekoujGBkVxYNnhiELBr+0HKDF34nRp9LYbeWS796SxQLJ
OvSMPf0ieBkXyRbftc616CrKkPuhFmLTYEilkJJw8CPS1GmCYqnZBzAAu0ORv2TG6zQ7n7KFkhA6
fX+5UEQ0z2l35N26UTL/sAHON8gyRMkgvQF92b+PThGnPu19lqGYiT9RcWq3r4G4JAsLcdl7iDAq
6RGIc4YhOO7SOjjHkPhYh4sHCxhWKqZduP2rhIOFuh4VcJqYN3WA4dpwLpMP/XbEyQ+HDC7Z4In+
WTrk6w5uyAYziQmLWLwen3IY6/3aaLcxx/B+5Ze7vl8XzFpwiXgk02F4Co88Hv80Dz3ZI92clshW
NGkuLzPxbiLqUVl14aaX3wPnphP9z/3794CBHYGcMQyRvH+KfrXERR1ygkaHZyiO69Rcjl/GB8oB
Er7MTeZWiLPhVqzFy1GvqBOEpz5J2MyxLqQHydhHuFlyIj0ByEIru8A6/hyojrfNa7QhiYjNgnOs
9DbCwPLi8pA3nuIfUizIpXAPzlKlYM/oGejR21R9BvFdPryFhQtzZNLt0Dj14l1keZKwCvI/IN/e
a/J9SVOL+gSkW7sQ7+SCORqZE6+9YfuwfMUtuitJPd0M9fmhd8ON4k4ZnG8QL1w/1aDRk0hr+gzF
wsiP8igvdWmtVL96HELUZj0WZkZ38kJWny7GnVn9UoZ9uixunbF+8FHOF6JZoiXiffkmXvBzubcs
X4FAGW/0pQX8U2Ow63domp8qa5e2drD5aD7y8lBPKyHZmHym69Zu020rIW6ctsX4O7hpO/2hnOGy
DJ2gBRzr7JdXLxKdQkMpJTO7r+LnytiarVeDM5l9aO0GNShqdOGYM/zySdhY3faf/xAxoIrE08F9
ns/J4vXRLvNjrQmC+bySeBxZcpeQkhLNnuVZpdMDTvHSAnypgA9SeIbu0OpnFn0kFckKQTCiRlVx
TOydhReefUBQLsSPwKFUjVTK0CVJuSW+nWLjEwJ2K3n1hx3034u/OhKGkj/qcs6SQYCHM6wZSvW/
ImunoIirgvuudKvu7Asr4NnZukJpdU7f6BOttOhJClZFd7oAFhwCcgk92fTifi3Kj7dW4h83USRG
c1sFkZF8fRhqwsQULnMkQvEleWPuGNWGYHScbRTPji4hRDtWymeNqS13Zdj3GdoapKqhQAFyr1nI
+HuSgOxbtC/1e4nEvfvruq76TOnYCNHYkWkxT/xlhhL3fbXwonB9SVB8LqzCMe7UB1Se42fV/lLk
NbJNkSkWnN52M74ERKqgRUD3IZy0k3hIJceIiGl1Tcu2FCcqXQP87bDEOWEASLoZrPjDmZfrnyd9
SGPmfPqrDyfiS69rv5j7AGO27RhnNUC5G8rQk5gcTEd45FKVNwLkWVysTR5Re86co1s38geZyr8X
cnUjRbmUh0iqc9z6PVcgqotOhJA+VMsJuWv83DuW4Fb3Bqot3zjAVrtdn31vCvx7CVe7fVIVopVn
1Vx0+Et11hrKM9Og4IN2wHVfAIZINlm9+o1z2A8n/X//8NUH2F8CvfA7HoIeb4R2CcYaP4ibehAK
IIrODvpmESO9Olvvg+wWtsXh5+JFtmqsSY4MoWRjIin2ccUxbXGzc/Z9Cvvv1V0d9nVLVOrRKOf2
FFg2aDG2GjH2c+DkGNED7/hMDQ8UxksbuI0OyYh1eArjpX4rK/LHdwTMmGKRB6UBZLp6QEWuFqZl
5BRoZ9rdhbjSFS/QQJQupmdGca7sxShYGFPTzLHW/edtzP8Pgg51Jp39n0u4elSmdbn0o0zOAGtl
sQhpEip20zCctC8kKkmvzYf4EfK0eEJIS3YqRuhVv721Df9ADvr3Mq6eSV0IHbmy3AlglW4IjzRb
/FES2BhjaLxv57i6m4qq+fZen9b+/u1XlZaSXWqBzsHc2SaP7pdlLqolAn5ncKPcLl9vl04/SMf+
/ZlXpZMF0zQMfP5ijUCzPGHEsRgaUyIsOk6l/NgaM/L6tg3ox4Pp3z/1qkGZ9CMHnZw/DJqa2WpO
WWmLxKxJd428bQosg+5cBbRu19nhC+kccvzeli4uk/AZn/ZazryWLsnFbh7VaiFbpLwhkDbgWzFt
WpqkdZBifjkJ86ftwMASyzlWL5cJBHBSbamuu80MYHNl2THjHQFX5dMc6cHgbBHvWiJjZHEp+B7B
fbq/C6a93x8ln0DTFQ6guvAGzr9av5Ibm97Erb34x8OWySZMNTvLaKWrPWOsrFK6DDE3x4DBvzMn
2kGL4jVwLTfbAY2i6G80/A0L0q1wZN9o0/y45f795692CktAwnup+PMGAScjrWOpcXzmuqrNGsma
XTCTuidlfEpe/fYOVrTWLVnHY08yWTPn+DNiLL1YwZF4Ludcs66yU6qOYeub+xkZPq1IwBWtlYI2
0x1immE7vz3EiRvdolT8MBXlBf/rVl6taN1Q+pl8CfmON8Z9vTP4exF6MMBycPGRvNsTn5dCbLoj
YiqTF5GJe+iVoonXhaUer7l/EPy9XmwFYVMGB2BCfmH3jzx/aIqX/hxbDzFPh6qCt1A5KRXjff9u
VJ5lyZN9aZ+bxAbZCfPMmefKYd6+hK6u7ITsPhXuZwcM1t/AbqdNEAV2R/GhcpcL+b3KzuFrD2PA
uByTo0Rl2W4b8c6U3k0BjCj1l3YiK3DQGfcu+ues2arqMc+ZJWpL+KGX91t9Funmi3G1NheiKOd9
E82lbyYvx+k1kNCO7ODChvW+aHe+cKranSqdJSGF6sH3K9FdlHMXK4u+JOpvqTevQvyQV+5YeZff
UferwuABAs/x8+Uk7EtrdVlmwVqwe/NLWUriSkg/q+Aw4DkzVhcUCXzGW6FwB+Os+fP3Hr8oyuw3
xRK3lmDfZLZ5uWubldcqCNFkAfmLRRW1HH32krs8WXcoNzK3fpt4odMNcauMsYd3g7PXhxnsG2PL
0xafBPx/jaOUvyaH5WUucwzEnXS0mR7m2aYCR0oOpzU4vfEhBPtef+yNtRWtOiyUhaMlZwslBCEz
woJFK+I/tQEDHk/v6cVLOH9wW8w15BurwrOXwQ2atxM5fhD5XFSYuQaTyER5m7RqUYsvyoA9Ch9N
ZFG66JZr+atp2HTiy2Xh3zoCfDOvgj8hxhrbKusOvtBrSZgf1nEKqVW8N4w1GXITOE6SPL5wvGE3
a4mDJqfpgXqLot9OBILLthBbZbpoFYBO0tyyz+QX1ESznRMbbo94rsuB68u72iK7XE0U1eTy1KWY
LyGhSv5iyBciDuoZeaibbBRLkRzth/hLP1brdFUc60dSmQAkS9VjIb0nwa5XH6Njv2q20q/4sRvI
ELp5fpiv4++t/M91amj6DcSP9F6u1p14bMdQHUZxxh5EkA+VpVbv0QZ5gh2I23k2okl7KXdCiyjf
m1rlb3oqmrWiTrQ8itzZtfXHtfRXS1SMSQ3LVNm8l0D67sB1PJsuXsMGcg2NtobpZ90edEbepYvs
y2C1e0IqpnvRh/o+kpy4veVf/WYj+58roq2B2JCMuGvyQGDlwRhFnXmvHPOddDRyIsarQ/+Uk5z1
WWprjhzBMMeYYSejqmc4Mg7ABtYoasvsoe5PdQ1yDi2LXTf2pcKX92xE3qRBSHKREuWkXZIap+F0
XBBHnTXzlDU9hFsNOl5LpvZXEewqyHCL4TF+1Z991oPXC+sMPap7Ejx64nPvL+JCU++tbg3zUxIW
I1fnY0ib7jqMwbe0u9fF0J8bQkeF/9F+aPEHJR33sUqs+/xlHG1rPERoEXgtcKkfg/OI3fKQbq0S
+7GTIGNmYXip/IWcAbknkBTViRVtu1voSuPWVV19X31X+tXQhRayjnSd0PEC07FOWUaPVY/oYMmZ
XCWSJeWASsBUIi/9kGzY6CugqTKBw7Nzwr/I2b2AJsY+y0nSKTHkMgck23p4rCCpeSlRfouSqKmW
RdY2NWcS7BCE+Ubbkhltp1vpPNyR59Aas4qurxw4ORHxyZdlgXJmQhXqM1I4jf6bWPySw7s2WbWo
U53LfVXO4KvELu6Te5bKG2Xkn0HCvx/1/zTB/vcjuzotN3qdjIUcWPcXYRcpZ4PGgrlCdzKwGn7C
upSlZblOtjptaQIT8PLBzHWF37LgxRhAVpWJBr/carBpFqq/DysbMATDP/9ErK3UOxyTNMFNfmXe
pSUpbyF8Cjsyw7RyoR+a9+Ce5NAtpGlhnT1fmGTaxBlOnD6HpXJD+Pit+pnlwKJGswIPDZS5P6KW
v5aPxE8ks+xEACAusTLY62kLLevVeGx28QpuF4lvd/89KgE3cL1iXv3N68NF2cuKEBnk6yyN+6RB
21mQuch0ZofiEzrS4FrkjlmHlAV9uDeHV/0MOVzMnCayhY/kDT4AHLyIwKph2zB6Rt1aX5ZkFF8w
ofHvoudtQbJf8oEBggrzWRwnQvX7Go5avxCROSaLklTceB1Oh6DddbVDNR6RMW+B/F5MJqFJX2Sv
AXIlA8soH/L8iP87S1ZZ9yjVq+6yVPptA8hAtu6V6TSZSy2g1mgWoblGs1sS0ATpyrsUp7ZeKyni
2+IUJKsx2Uj+xkjtQt5AGjUW2RfMaTRnvXz28WcL4V3YIhz8ql/idYwQTS5OBecG087H58t0hAKu
x2uJ4Cld307BMjwJ1qydDYKX6LLTlQeoKCAKHQ2iS70um5UULPtwD+0ljhw/3A/jNhMyVtWzAQe1
w8aNCbuy9a9QtctgqRoOIOyBXw+sx0S3dtCsNUgjyV+nzdLkzI7X+/K7vk8H2ime1uz7ymve0s/L
kklNsYG7pW1JOiOHUVgsKQ6Ccq+0n53IhriAD7LMjuFjQuNwhUhthaI0uCz/ZxyuGFiu6w3JIwAV
U465gpMIZyldV9bK6O5i1B2++W7JmzLc1/WHhCcfuEq+nNUbhdc9Zr3X8iVummPf2Z28BxESWEud
G70OV9ZTxbQtgSUnOlL1xAFGbjDQz9SuCl3vW/xkPI4vzXrYU2F1S/OFGQcpqa7arbS75peCT3zX
nRG14j3tpgWWwchfag0z7GUncme8CN7YBzQUd3QqRzvMacSXaDG5KDIrolSY9MMTCN1oDeXrV6Au
/AcOVsyX/cxLKSesRfcUrwouP10J1AQhsdbY+FG9k9fSO+nEr5hGivMH0as+kwf0bNrZWA5PFhGq
oW0CUimJTCFRw2mshbBnikj82h3NpCWRIF6xRmQmBi5aIJKsho2/ig2oKjROo4fpaXqTwWtoZJp4
wEBYvmQJmoIteuIOyOtbCMKp2zYv9Vf0kIurNGWKzwN2S7aCy4Lv7uLjV1gkPPmICFc1fmyKhfLa
IxC9LNP+MQcKp3kZn/e4Us7qRw3ZPVga5BFkrs4xgFBCmhBv01twGlnoPgIgIU/0fITgnB5GwSuf
sofmlJwyand5x61if8j0VbIun6y99JqsR67+lzk8qxWVVHWWU+agjrbnIQs1gdxcnvwCW0D6IuKT
N86Kn61pHfOtydYRyJ81Hnfdl5E8F8NWALKxG532PD0aVGlL3YtdOCCzFSD8fWsRtK4FLNfr7lXX
SZUFfap40A8MB5/SZMc329ZQRZbGwOpRrzmNm81u7ryjy4/eIkDJEGqnEEotypqQ/0tdBniHzamx
RFuHCyot2+Q1ZhSpNS84vOPLkl2dPk/5WW2kVZuc5WjLV45jSF/N74X4Ae0UDVRJzf6EXd1r1ibU
fnmZvqV8/khF0o06ehj/Fq3m1VhlQjd8460kVrz9yt/w7ndPVfZawtYImUgVSOQnl9CSiwC24Z3i
l3TVC+r+L/2j7xZF6CTF0Sfw3VzT+5ZJw/OML954RjWYlvVyUzBL/fzvzUb+VkWw10iczBkkqZLO
vI296K/9TTELxUzrLn1overJmuGFi/CDbka8MJ1gH36p86sYfxFqgniZ6QHBE89jsjduqQS/YePm
By6ZikZOj2nBVbnq9HSaEPiheEkf9OSr9lj81dd0V+/8TbIt73ERJPZwJ0qLybApLhOWpOyYrCc3
da11x6qxNPrldOPmfKvy/1wTig9ALwAxyX759+aMgSG1scE1cXyB3K6Tz7ettIW6z60jvoeigKE2
LIrmo9TXMR4GQs6j+1z4BRMM+6uivFrgFjIUDMF+JsHkndPBqKjSki3wnDR7zXJLa9enOw1NJBYH
cNfdsq9dPJvWr0zY3upbmNdt1esfdPW0yyyPMpBM6UMvbgbrOHXPkugJW+TD4qnpofGFum3JgqMo
mlNGrtlHTtC/J9XvoOCzAeoS8r5axjlj7dedFG3CobOea/85J0pehFonNLLTtGcAaLF1by58UqcL
W1zcs3WM6V7oN7l1J78zOMuCu1He/emqOh3UAJNYA1ebI2nIrL18Cvh3tK3cbFgvhSUIFHmrUvbH
i9hNabqVj8NbDvjZwUWMtIPOUDq31qz6qanPoKZcDBY5H/3bf38t30y3/3P/DPgQmOrnVNF/XwhF
Sw2t7iXunz3EOxoASJIuEDa2keLFBIbpc3x20S0TDg+zFpkz639fwTfNxfUVXJ0NJc2KtIs1pQ9j
fuhd+jyptYQEpTKNqSfPxHkYtZGdyRsObWVmF/MMBTiOiXoMF2Y29zAOxYQjHc0GJQkSm2ceVivu
me5oEEjl/wtH7Dch4PVFX31HWEKNMqjFP7eNa9gkxTIIHwIaopoXoZXg0QrWI1NhRdnJlU3tp3I/
nTgiG6iiXSk/iMGy1D2l+RSJbUw7Qh2wNje/42RbGTdu8ffahpWIdcg0NFRUMi3Tfx9yIwxlkuQY
MCCN+vlB5bSA/0r9XU8Hy1jV4snUX0ayZHahVLoSCB5GRLUztT3Q4qW5UXZjRXawXa+EDDa2Ez1c
UC4sjX0PYOcLYI2/SSuijG3LOrDZRiA8UI8URHiPbLJmSZ9rxVc0lIdysis2iXw5YO7K2PrRSm/y
O0A3j7c8M3/cwf8UdNi7DFXnf4vqT5nSkjBpiiJFd/o+XxeHmW5KFiTBQ7ZE8GLg3Ary0b8tRfMf
1MATAhOxzG9dkChWwzJsjeguXVsvkeh2D5e37AnHG+d/aTogGIVOLciLQlqhXTWkj3Y4Nf4uYiGa
BOFoqfUiyDcTQxPCaEKc9qy18UzaSWgMr2VppfheAaLqMXitn8utfK8ezSOHx4HKXA2XGh3oIYUO
CHuBjmja34nBKfE/xmlbRi8aFCGjPqkT53/+I8Bm5VOEd01vnFI6Dof6JrL923TcvLofV0tzqPud
MpXcD+VonrEEgbpS8flxIPlS3QgZlZ57UHRrIFzkAj6RPuma29sBzt8mLtfXcVXZ91NeilrIdcjY
fnkNUTV2eKbrdXfEeprvIKWKe3MB+j/xbs1bvq+v802YTyEgA2ccztX6Sp7kFEpxGIPIWlntJoEQ
dEF65OaWl+GG9GSSkIjEWyQAwS5uV76T1gTk4L/X2G+z3z+34K+ruFoABi2bkqCN4ruuWovAKF2N
P+4gakNiIR1Aao0qeb2MBEGJUTUlDOqVW5i5b/PI64u4WjODS1rUgs6tgIfGYRfTmv70p9lMO5Dx
F77tBafRFsSYfWvqhpaIJe7bamDQoTRN/QfpVVJa2VQ2aXTHaSdK7lsaHsmmmnCqvGWA1QdzWrXS
5ISyYE96to8lshf0NSNCqE/x6Pnxsy5t8IjJORNi/AN1yOhn15Sl1xSfGppioHAVrzGpZwIxPxuS
9MJmBQSqkTdE6mVVzMpLAhpNrsw/FJc7YSLO4UPLRdekqnq54BXLxHWYmos8ujOH0tH9Z7PgxOC3
HviJmmtQPZXdEM5PTd3sUyko0qINSEK1648YAeC0boujSKOgeoik/dRViwIK2uijeeMfa+pv08zs
weIQL52C7l0eHtNwCcWqjZxCtNH7j5h00NYzq2I+S4hCrh3L5+GsFade2EgNkuAFifCZtIh0/pqD
AHUqvBJ0bLIUetdK15QFlMTTViu3irIJ8Y1FcMKC6b5TfnVQ6MK9KZ56ioPqIfUPF+1uoueT3sfF
JxGD62nfPAgjlO1dVsFKXZBaZz5Ej6AenPygLGkWdpCOz7G4L9/UZEcZKpRPvr9RuR0BU6m42Io6
2FH6JOVnwj9xST1V3kVQkfNlSC8h/+Kw5/O0+ZfaTXzQvgYL3wgysiGbewQAm+Xh+WKs+C8mpurF
0F4QbVE8hWd6Vqa4KDdVuFSYgNDFc6PIwUlN1OWA5nMpEA9Pnybs3zITTSVKjkfqS/+DuG/qc6Rq
FKMzzo3BtsPZbkw9XB71SAjXIqKBRH2K65fY8pZFCh2C79I9xHaJt9JIneGrPHSvpLWT9STQDqXE
E1zfHBdK9tVoH9k6iB8LeedjLK5QrD6W2ZIpyme7FTJazZENo1z0Zu1RdF/bpocJ8eAfaSWA8LVs
jlBIQIfN6JEPrDsVEZQd9l6b/59e5ot+HFJH1dd/Ymkqf6+ca21WYcVfxrgXlBc6Bglxsl+0JYx9
+ZTQH3io60W0JhiNaWHhJjtg3QmF2DECviRzLNBS118Z5wLFZeAyFstwwBSOKizz7tMUsJ0+X4rH
oXAwVSb7vvBozHQ0iZVqyRS6q2hUb2pUtuleAVGXpmeJIe3gOwkd5aRfKel+TlKpkHYa6EhC5bHX
Ok9k5get2Ua06idu9iqhwb6XXaMghpZUbRvQV3rod8pTCkvUsotfrEWDC/aTeR6wNOmxrnZJ7dbh
Wu+9GSiNco7OIdZx6wC70JQc8wXyoaraY3XMyoUQ2aG6Hapd05KgvVBpq/pOpbx1jP96fld9L5hP
Yr6SDDdUF8m9UgGsXcyZy8/CZ89UWVmPc1Op/TX6A4vlgw5nryZ/3M9xNNnsEeSDjhfS3LZd66Tj
Cx3jniNkdPjvveP7+XzewUyJWYZB5NU3dWgYhZZyqVk5s/IpZpolDKo3S/FrtqtqE6DVVjt8s+Db
TgbNE5r+p9Llqxxc7ka5KlhFFb7VZU+3GfI+o1nlbKkPon8mqSzdW/T+vf/PS543g79aAEUfTUmk
ZtFd7YTVQ7lu+2USPOe62+dLSLORkwoOhrHhIRX2Ne8rLWOI2DYN/Nj2JcdHpfwHRZGxcIGcj1wF
yLUCC8h6oKSk5vvv6/15e7ZMfE3M9b5Dhbu6BjSsxvEdWFKV7EEX80BZgsI/JPGyZUVGpL/uU48w
BhuDcIvh0vblG4a1b0rWP/vzX1dxddfGYRoMVeMqOqLMAsQx2XsxuW3qCeYSG+6YMMdbNoZNQ1kv
vaHAgbwynTBb4yvieK9pD732GeYbsXIF8aWxzma+FoljvyFh+fFumVjAdEjnqC6Nq/NcFo1aoIKh
u2PBVuxIOlqh04qH0rOELbcuYD5Nn9igWabt4npXQrpIb6U0a/Ph9fo88fdFXGmczNhXoSkkbNWW
q3OqdYrqVLDWZc8iVWBNS5dy1DyMyYpvwslPKlm/GI5MCJ+8YZfh0F/2aRcs5GKn9ucMTqmq3oc0
N4mbbKsNvv0GTVBmC4/z4hndtYLbXGz2mVR4TqvD2DywkyXHwjqPME9NPSN8LaaAxCEhvxXcCDia
6T68+bvnk+J//e4rV2PdqboWZnxa5Qs9Xdkh654hBmVirz6o2JutdSOtOHEE9I5hYA2OLHtZ9t63
R2t0sD3zKmuuYvcU9wOEdqcw9h1M5cIOBCdr1xOCv+KXYj2DJAC4EZ1yba+Va0q3izMRs2DnB7Zm
C33AgzWs6z9c/6bDwj8itFmpN3Mk5zPpt5+L7dnA9izr4rXCd1JTI5d13jVYOYwREJX0ToHzaI7K
cCeQc+VB4RyWLMSbtMUf6xY8+FSvogmX+U9p8dcqFnS5PpoRt1o58vOMj24tYeRT2ChPc67BZa09
ta/x+db39b23wYL/99+9erWn0ZRaw+A38wZ/6fiZ822ruvFu8iaHxJxn4AcBhp5q8Tt/11Hef+q/
VCfUPJ05CkX9CQjwTMo2XNDtt7roGOR+eiJ/3ZWrFzD0Q8HPE+5K9nUhwZfJ8z7XbHVD9uXv0Hem
dN/hwu+8zv+VJSesqwPeNbncEa6DBjFPj522roZ9dXlNDIY10UrbpmQsKe/QxhVzM/C7oNCtBtlW
3sE03il7k8778EzTgvNcrS/o2uR8xsa2yCjHF9NctR+ZGanWXEUZm+lNkJda5nDYYezBHAftd6fP
o5OeBhYWeJFkSNpV4JAq12zuk+OFjO9c52j0qDDb4ugyFqvRrB2zIx0VrLNeeFW9TPdDbzNuIe9O
vS8EwgAZsfd7DqbDr/pFDu3kSTom75AhfIg5YKZOt+Jmlblj/e1rmGOUcEmR53qtHxIuYmzGlzJi
hwhP0IVWgepkEpuniOMVTK/43Ier3I9cAtawSGEVBNHr9fUyB695GIodYUBp/cgHC9AHu4ZwMl1V
ubE/fO+78/5aItfIqQXsxzW1ty8TeZZlRHe9zUi3y7wB1cAoFq7I7C3cCPW9fOq7bVGvpt4Jja3E
U7Ij+GFMAINTqB+k4F6j5MCZaaePxfa/N/s/Zovrm/j35V19Xlk3xilEx/nzGoC6ByIkMwKXaLFl
2fNgvWv+Ma3X2eXtIi7bWbnbOFO1QVykvpLf2407YyBXeC8xWrbTcpuN24DQejSMeI2Leu/rv4Xm
KYbI58d3QQUlNqDVMH102kGL3fFWa0H5riewZFRlM2ZM1aS5z8FL89cyZcWl0l1CM7mrAIJW8DfW
gbwBaTUJG/QjrJplv+0urOX2MHmxpoHpPoQMYf133RhXgeV7r6Eh2abYH8RBWWRMVpVqdaFvqwb8
09PFDqXQifU5I6jHdIejAuh553P4ZSGy4ndBPNTNgxXfSelOdNsH+QthS7cbHqxnpSUn0Y6W5qf4
qZynL2q85EH7kmn5A25svEbDer/qf6n1UTMOcreNL495ozsNOWcRGoLIWI80LCleesgB7GpYtXAW
UQ26xrhguSvv2nPGWRi7WKQcq4aadoEewGzvpg/+YYaiVsTmv8iZ+X4guc2xhOP0jAlGZ9q3kO6N
CxCohf7aw/vw96W5rD9UiFKcQy1HYMBi7jiM8tvlDMD0QuvW2bgTyHHQHNEicY/J/aHE/M58gDG/
eNRlh/3ozxAUrwxkgcGumNnSrn3Tog25LQ0eaDL7wOrLjmw9RuEyrG25cSxl0+Lc5qOZnnXmdsRh
M/8GpE/Jo+xBXPOzXCv7qPolysihu+NfLoxllXtRtLxM24vxGatnjSkfQ41qJfKf73YpJx96ABrq
a9DnKwN3UY6NGHlmjdzJ175KEcoN1VbTLWt6A2DfwzuFSPOp+Jjax56dpo9oh44OFmRMl/4nY5pB
euyi4xgvh8spl+xoetGNnYZkkBzVwkt0u2IprRYIwcnhCC4aKvLmjKOsTxbSO3E8LPA+kMJHgOvI
y7J+rz0rsYfOUCEqsNsDfm5LxvKnpLSn/mBc6kVu7iWNzPrVqDAzP/bmSUAI8iY3noCGhbjLey5U
ZhMU9lRsxJR05bbGyyAeGuAY5h0K9Lj+LQmHSXo16PWN6yh6F6G4aTvLN1FLTQ5690a2J6ZFyjYq
Z+25oTq8JtV0p/qKJwK1IoCcUANhUYr8lx/F9rdmVnZC+CpZN7k9lqS0fCnZm4puTIxfgvex+whL
du8R/ZutG551WQe3Ki3jeqht4d+Cn60ZEnKiOUPi349/9NvUDCYhuatfqi+GCjUa7JZVZuNnG3V6
FIulClCNWyh4LXMvvgLGAqQ5CIs0uGPGacm4G+3LJind8sO4r+SN8CG+Ed5C9PqwDl9S2cZ0S/56
zBGovvSw7HDIAFesJoDDU7iKkvdiIF/rS/VXMLLpEZngR+B1n0cPYcdqvE/PabLsdFvo1778nplo
abD2J8sM2FJkYMSBmbyVur0vuSnp4HXAjo0n2QxHW2mPQcQBgrfDDp7/ex9QriuI61t31ZO1pCCV
YzlK75R77aNBMqdWc37U5Rx1Tp0DtV+ghJy4SDv0SgwQRIhtSpdeUuUUdrEJnY9kbRLFc6q0Xds+
aYGt0Uc4Xp6L9+zWnvXt1MWGpVkMseFvqhIhaFeLvJZKYShq4nQnddtW8Ix2mdLzUT9J/SL2p+dc
joqL0r5FzOPSTJRRyuskrNvV72hjGfj1nNa3x8/aZeIz96Ecw0EmCvsSoEC8epvsWeex05JNQOlU
7Yv1BeMrRdDKOiZPxg6m9Zm0XGZVK5Ng1jfUMKNdpN5IGsirQiRAc8IHKozvU7EZBc3xkd1rLMj+
V1o9d7w7fewKzQHuWUGjRVHWpqO1X4b01uCDBNyjLhi0tM/8PpKYojmzYDAWImiK91nFuJ6Wannm
L/aBU1wAdHkTirUJpz7zPlv+Ja6t1A3f5fuh9sYTQPtI8iYabflCiO/R4KJQQaShdiXajt9G+2lV
iD990kg2F2uzCKO1z7jwLHy1KY5FW+zQhQGGASxCeMkyaUkeWOdUlVHoTpmb8l7mG0ndl/GDMOym
/8XZmfY4qmVZ9BchMQ9fjQHPdjgc4xcUQwaTwczTr+9Ftro70xFKt6pKKtV7+arANtx77jl7ry2s
ZXldJ/u4WCWJdxk80FMG58EgXBm5gw64YkHAGHPB3HXI9dX5gogq/hB8vNzpM9bUMwGoF1IJGEnT
l8yCeSs/1CKd3A/6bFJ0GlqW860kITL+JYQuJ7Eh2dWRq08j89VYgFmdiBoq4x3WrDCfxSLMs6ix
pXQmSE6Su/rlWNSvjToLgnu947egTTeBE7lK1EH/bO3RjObRa44CCSJiz4+LN8amDwpXrg5mcA+a
9oVBonwqEL+lLhL9eGfeV67oXtwMoM/lSI9z5tNLrM7bQDddI58F70XpKvfGSfXtC7elsU5kyzDB
ZD61sdnG9NbmtZHDNcLScX5R95U4O3MsFWhHcoZwypYmrxuzpSDxUrcBLW991bMEkwcBgC8nXnop
4N5i50GsjlYJJrTLE5rYOhIJhAf1XJUXaHnN5C6EA6ZvR3UeZMszyVTtcqJ5xbPWcEzMPj1REAva
fiDd6s42aWLID+ZlEeF2Gp8VYcGVDMJK6SQG7VcHVU4QZpd9c6gZh4dOLW8tk1blTKdHbTqXxBbT
OylxdFo5xIercx3rCvDyTnK4Uj08a81W0DcZwj1QyvXaZ1HcRU8mro7wgUlVgPVHLN2GqsLR4Ruo
H2dAX4wyW+z9FClJ+suqaFhKm1r+RHMh9IdCXtTiY+Cvz7GD2rJJPxsOIVL6pgikXQjPbV0xWdgh
NeCh0GbWSb6UaF+cNn+gl2keJTa77NmEhx+vL81X1T6KtEK6mFO3ur1MfgRaBBOWr/B5s+em+HCT
VPrtxM0qp4sy6XIapBFd/KbYaTpzqEx1PA5I6eul3MxLcZLpIGRZhc696SiQQVm5/r0TSNdH2t+X
VURdhDwBmPNa0H/OhKi4VFyW3vJ0jvUgQHkS7hFkwjcRe9/aZ9dXuzp/WOZgYBbmagrJ3j0Q2POG
4AkPx40zRYNF9sCD7GTOlJh144N+3/L4fic9FHQiXYaR/He1kEj62UyLcTwC+2i8UQKqPjgVqak2
kcfpsnOZTU2BB914u2t43biaPrakYj1VDROy4HUnJ1EUDoY19dSUs2GYVCErLV2ipaNaZ57jV8w8
ddVrtBvNXUTVV6fm6ytf9VXVLhBQC+Qj51HsduCXC0YDSFjMZX9UyMwpZhB/NHWZ0f1r0y0Nlq16
GpCrHcjQO48flwYZnQ1RMuNQAhSxOrC6nsiY3If9jEEFMiHaD6yX4GVZ5UsnWsmcHLQtRDo9+LzE
DAgOVvsp8r8bQWDsh5cG2m58CtQdex+30FrTdhcsp8UVKDOk1wEMWT3XTwEnn+fsTTDtzqWhQ7M+
3pFtBxSM/94oDNNWY+6J+masD32y1ejx4W02nBicUnbwFTihzoQ2HCWn6uzwic4FQV5b8QDvBgqa
cRQPzPSsO+VLuIsJDKfwYxl/uYBO0eyS5dAetgzp5+NXSQwYGs+H7J0vQ4nt0ZglD4LmRUzjyMMQ
ZoE3Qp+z+T1j8BlOB9K5Y39GaRF51qfFCNNWJ0IeQwkn4lzIiOULJfbFybZFbY8PbJeH4Es/sgcU
C4IwsQx+DCt5m7xbyuysouoHKnBfPUnZRm3c2IKNu2wSRk13Rb9hd2DdE9zksjq3i8zYJMldUx+y
aJf3bsRKqsOkm+fDM8PapG1m4AmEZgEbUBQd+CcCh93c1l8piXAnsp9ctCnZjK2LRBdQovMgucvI
NwwvruxNXL+m30jNNmFJvWyCsp8LVFdlvKsrnP+3BvfKdRP0+gG+KvITM5MieeTVQS5Hp3ucK+bs
JAk2lCMVFYFtBZ75C5dW6H4sIxLDhVUKVVXb6S/tpLZBsh0804JBke7bBbEV3ZZEE3ZSVbT/gwXm
z5f8qqaudCHT25Y7nXj9/VJ4p6CHjIjUhACBO3o6Ryx57M7UB9mtodOtb2n68z/6IFrbqsGF1Q35
T4T21h5+hc/+KsS0uFJ4ecRZCoNWnR5WY+e7CLOdfNedBoCaxazaF4foYL1epqV3Yr1OWWRMnCO3
Ed9v7je3lsJpmf7jTlNFy0rL4k47GxgOg4lgwADS2vosPeDIsq3lpbjRlPsm/rh+hq6GNkI9SnJi
Tr/Mx+hmp2gxwSHMefpMesab4J1xylU3Ti3flMC/r0nfHJkryYaWcvXc9pbVS2GajEcoVzJu62I3
jVXuQHoXKnA1d6QTs1P3UQDDEE1yuytf5WGTEaek7YP7YnHj4Zwu92fj7/p2rh5OQZAy/5yfp4eT
+VpsS7PAqaIdazeHicecGK4mef73Nb85Pq+vefVQXgr5IiMwG4/iHS1wsB+zvnNFCsFd9wZDUdGc
urWtdyAYL/GTeW+qziBx+jyYxVxBdE5w68ck8PUx4wqLMHq8cXs/PYmqgSSRPCfoP9ejvM4a0qzQ
4+lJDCE69vPys3rlKNzyxpJRSqzjZ23N1XuezFNgKw6245B5EvzEBuvZwlhKy3/f0Y+1GAMXA4G0
rJnEvP79btSyP3TYZEe6s5prkD5n48/dTQqAEuXGOvv49/W+sY+mH+jP6129i2OlFXKTcr0JgUOI
0hlZmE/DUjuU+ps6Mj3sP82H81K1MUtWHo8uPG3HjxEaI9Rlrw+J3GUuprsF0WAXdzSeEteiPH4T
aCzTsqpnXXPjZ/s2Ibq+6auXuYQVJYYxN90Ou9EVnSBlQgeeTt0O3R0mJnMevZVLbVNwv8Me3WPI
6yXHLg5VO1w091R42M/EDVLQG+uM/FOx9ef3eVXdiiIDyqHg1rTE1T2e+LMzRasN2NSngLLEpg1s
QzfLoJVLTte5w3+2vv55D1fNkqywUv9y5h4mqKLUr1WOrLt+kTW/Wnw2Gvmg78Qc3oKTApb9YYHB
lKxZMu5uBuRX5XUta1pzibhu/TwdXyrPOgIN1MajVa1b65QQ0DhUGCE64hc3uXismBin4aLwsmQv
Jo+MSebqwARslascksdNel5X/UI1Dn5HWgoAO0Wg59HVdHe2mjg3c9dPHtPqIcHKV5srMVjKwdLP
3bxcqReb+YTlJrgZxo063OUyUaTtXOqQsdHFPOEv86MvUaQ01B09/VCHyyyKFsHUW63csFhYcF6V
Zp3nS2PcjNJxBElG8zXQafC5/WfeeUyc+KsznspiY2lLA+lanZ6k4WvkOFtfVPolxrGqLIAV4BdR
x0S03Mmn3Na+h5o2b2262h2ZzMhX3NJayrDWM0cb3C7/RQzEWSP/oSdG9hi3Hn9R0xVPkY65EonG
KPKXMpa/PVE4oe4AQSYJjTwP+nWXrZkhlfbJQ+XPpBP9C1lcZ9jPUse3tpdy6Rfz81eLVmdG/8FD
JkXLuIzsCxQgoGbEu6JQQ+SFPJq/iRRY9oLPOJv+HuJDk6h2+vnpIWr5w5nhO8Jd/QYy5aExPpSU
UDxxP/bgQ0HO0oz2sT5ydpgjyhiYsKcbVT6YhKefVQAD3U4Y7oTEUS/PXeUVL+oT0ImmcCTjAEvy
ont9/NkkpD08jsq6jr5COgAijqx7PG5KR4+Gtl7OJtGNo9cFxTY471mFUgDQeZx8VeEmYPoDaBBZ
3j5FUvpLrhcMXSPtbYhdkTzW2IAsCA0GQVuV0DgKniSd4RBVP9ZxFctDIX4kwktfvGUMMoKNXHpa
4o3Ze1R5kv6kVzbBzOQJdGuRA1NkrFr/MURBj6+6khIwFZ4iHPXLXKa/rPJP9PFjqi4vT7eGet/M
XdOKSKCGCEePySN+n7+3DdlKzklxbsWjumUekc6JColSXM/TVusZ/Nd0hzPeLUOPHhuUkgagBkoC
camG+NdeMh5+zOhb3EEevJRV+JnuIhq/PtbUhZx5JMJgLJhSc2K8q8vWmgU7cpFBJJSHZmvKa41J
hiPN8W/Up/akLS6eshMe09pDXZ2qR6vcnPN7RX02modU+UzFg1+cxNQt00UrOkwpkDMiYqCT1mAz
6VcM3s6vUm+n4SZ7pfdHaxVXqrA3CZpYMoohU1ya6x88hxVp3pyUHvoH6mo6i+KtEcO3+eLVV2td
gb+JoawuTQ4dhbhUNMPQpsGOQC8Fz4PcoH+aYKHnHmiJ0xh3/96dv0mi/vva8A8RDetoEa6qgWKQ
G3k0zqw+EmrpOVm9RoL4bZL0jMMnysI+5VdiAKOtJoDI6EMmmmsYCRuRwauh0US8y4qZqHsRsVjN
TNY8uob/vsnfRdJ1XTlxxCT8O/Cxr3EUeTT6eU7j5UiQdEjXVXBxHkdfGXbcN+VDFZeZfiyxoXRz
QrCTNxGcUuBEYCLUx/x0ZnS5iZ7kbfOVncTRwXOdHbpj1c/Mt8B6BvUfvqhvgLbhdFkpk6mCti4C
VNzs82qLM9aeSBwCT3ztaPBYzHZhVs9VlRKetxlCA1TQCc1fNKwl5SRR7O+kbXN/XpS76mCuz6/i
+1i+wlou6DlY8+HmiVCcNvzv346C9QUTDFL8q00xrDOpjC6hdOxWNDb9V6athoTZmMDttYEesVoa
uFUTcSk1HkLtQkItNjxpEaKqy66TX+p+LRmLMPCKYDtIqyH1wvDItkWCd+wRyv3UrBnY5h00pQke
FRCLDHbig97sOt4weCDO2zoDftOiGfndsfbQQv5iyY0/JH2VJcASho0c0AS/95P3BGcsI0Tr4uj3
1p1AK5k8qEllOqc/HirLIFqXxn1AznW7DjNPNxZn2YMzFKMG/UiJERs8icfNXxrhXVRvyR1OrA89
WPfZnB6HSfuDw/C6104iwu9gXWJAgvcwqx3/5LvyXrjLd/xfiYvixlHsGyFkepEMxHqKSHSn9S2L
2JTGOmwqSTySQ9atGIv3z+KX+jUSAlxxWN70AQPguRjSEjaXBVoZVtupo15/ZBskBD76J7dYZe0O
fTdNouKjHrc4OFNa0eG8G5gDuSxGCtv3l5Uh88DvbaHEo+Pgho8I7pijDM9ivRJetVfFI8Z8kTyr
bLA0JcyBGm1VcholEAl1Jzm/xT7a0+ynjCjeb50w5Gsi4H9/FQaSLlUWCQe4Kp6T1hQbvRxEThjl
SU4fDSDkQIUFGs2t3Txflt1Seshec1p+zToonfYhun0W/enghartf2/iqkw2pSDIM5GboHHonTnu
zfz+FLqGzWDN89ElcRvrW40Hbfpo1+8iadQTfELBhnatH0ol/5yKWc1VDU88z3NcH+lL1LOt27I3
uvoXiCdGRVhMETd652alPsqc+EC0524M5zN24XPl98WDGNEe7S4o7u3kV/MiobgkM9nkBOlq+gzl
Dm2VdD+8xysEHkdUH3GyMGBRdU/nt3ChPGTRSjWZ79m8q4E4B0CAtqp/+ffC/ONZBKctvWadiQKL
D1/HH32WITKCVJAhQQeTX3EpxrAx2dJlur9w8YG9NwIGOyQasbTFtHAmZtUpezohrIe3jLLfVFHT
YweUb4rLwgBI4vXfNxMwemh8IonpPpgc0TB6202LoAWcSat5ycUFxTACWCVGx0ua59hH+64wg6Bj
IhFSUMPOgxHe3IGC/ffX9FN/HGOOPCUEIi8HB/v3nfWKKophwGy5nEKcGwyU4RaWR4MnET0t0hkP
8gXJP8yXJwB464gMbBn5IbvfoqIzAhecASvj71AK1TY7VwnuYofQ+Gbx71v96Rf981a1q1qkVH0L
V+EwDREAeoWTCb8G+KqDhdkwBKenBSbbBrdwBv0z04WVzqGzXqYuWr2b7P4fFpIpNHziWvOvbzub
elFGU7tAMFL2pBvkaxEjTbIp/eWkTmVQG1zcilRFF9PPWGDTmSuV22iAu24BsX74WqxJA4JMVccr
YFxXIL7pE47W8mwNd9pH0dNmcitzfmaODcMtXQWOzlB9Bh5g1GfQJ5rypDgTqvlWGf5Dl/HvG7l6
yAsjLcdKDMQjkmxQCed6MWguUZLSQqabbividpQ9vNoW3Pn5za/h+w/y99WvqsWEU7/W5sLUy+ku
X2G1Vaql4j9o+Z6s0njOdFwFaMM58F42WeCqZVqe4ouXYSyADnDjUf3xZqZpG7xxSefff79VXR6r
paRFIq01CDecZ4HkQENQbaaqgcNeSSvQZg0MvfFRG2b929T5FT5v3MV0lb9XfL6SP+7iavZVaFWK
Pp27mOTDGZKnHRZuEI3NW/953nOipukc6jNOtyzTeAaWVADh662N54eZ59+3cdUJTvs4HYM85njm
RcFzlSwjCNG1Y3F+scO5+gnMxUqWDcUtzXdbfLp1Az90zP6+gasHU+jTxqr18/RrAP2Q3Do6T2LJ
7rJmfHLeVIwD/Xl3kMMVAgt7VAlJBWhe+R7BteHU6KgdgM7tmi4xMFTLmfQz//6pfsti//VTXT29
ipo0sdBmIsNZ/y5e4vQpMxv1XQ5Uh/BS8v6wTlWPEv0RiBqjSxS67PGyZwzno5zuh/HByQC6OK3t
znIGfdedCb59Sznx1MrDANMlJcBo3BALozXrxDwExdEkLyElDlW7T5p9nM2SX4QSAlIsQSVhCpsh
0F37+wi/m2kLq+iDDuLgtcOq7Jcxx0Bivs47nSPrdprohbNkfFT6Jbz8ylxh1ytkpyVzRzgNFOM0
HgZtWUardETVvoiy03j2inCdKZ6V3YvBjogoKNUGzuqGf8bVKNxXAf2O2zN4efq5//VdX3V9UzFJ
z4WYTN91DLli4QfPZ5AQfMxTKO1I3ItWyA7QaCJytccvKdzW5txUH1PfM8n18p1bVekPp+zpATXI
UNYUdF7XoumhCJIsLugVxkvWirx2smgKd54LjHldS38e9SlKDXX5jcfu9xH6+1fxfxe+qkTTrB0u
UqzQLN3KJfIjb+jeWnqXeHpwDAL92qhLzILImE/+ZR+/8SyI7rRkaidT9W4NaZRpQfrX7VwVI12d
DmUc6ePR1+kaMb6rbFVfc4huJyDRXQB1i44KLWRMfDNl4StkRxQyEcIiywlfE7ykepN8Jp8WtsJm
1UON0zjNuBj7Anc8/PudlX8YcfGzsfHKaK8VSdavXtqhnliV54b5TvbY66B3CcUiwMty6swlRkbl
Q0zqMqQkeFUIrn3Ggd8Ao7HuL5nkCOjJSdMSnugv8UZzRIWGnSIdy+3qeH4RnnssfEgPec1emdsH
2YuoL3R/JSX3cLlAVSl3wSZfWJTXOCiJ8dAXmCWwPDTUIzPzfrIznWieOnIN9cBO7ntP+9I4gA82
DlFJh9mxwj6aL8K9sYDO0vXzdFUv8MOal5O+Dxf9Vnw6d4sUUFH9Zd6jKZMVB4ke2JwBdQExJcUH
lMiF6JYOCjvhLb7MK4UBOqpAdAXifWvM0A0PkWdgNJghG4C7g7pw1e0qdAXnp+HQuQjtknm85mY1
sBcgWZz0GYFVhugSwwvxZyi3VBIlXkQSvEJyz9ulgXiCoanWb5J6z98+XxYh9d7hEk8GyJbaa5s+
KKQCYPYUL2+wM1DYjaQ7FY52WYgd1QmiXCslFnrVmU7JAn839VJaJ05xe5FhcGrvUAM39yltzQ+C
cwrIYPidluY4t2JPVRbIy4AHZ4ScB1guepSFLtok8zftMm1duk56bA8X4M4ghmLHjNBidJ8yFB8Y
tIOeL/GeChE41Q8FiFq/McN91nsd3erRfMw1GwD9pzrO8mqPfP3GYzstb99eMjKUIZiaOtDQq+2Y
9HS/MiEjHK1w5m+N5/wgbi936LaHC9sgfXnfaVMnOxbEKLEfs2rP86W0waM+O2NkZxBxq4mm/fje
/3FLVxu0JWjIdFRuSSIkQ7ivLy+aQhQTDaIRNyt2eAHXnhPh086jmcnpfBblB31clspXlAEyRw9O
+BRO3WRlHfUNnDM/2wOE1muvrc4cBdwUQ8+eqEoEPMrMuOxE86FVEzfluZVL2Byz3phPmPLA1Ucm
LRy3XP9oLG+tGT+v9DTCLF3F0PZN5KZ0lQjWj2ODtTgvhakYklEMmfOKAKZdYHf7/weCY1o1v//g
/3fNqzKQhy9uq8iajirUD5CjQTAujXU1bXTlonomvaW/R/pv41Chm3oIb4wFf6dDfrsBoCycl0To
V79hMX8cxZPuko+DUBDKtG+ftQ+DwDdGGZi5XkhLbhgp8+zRwYV4xK6jo0ny0mQWs2YPnrIWH4ot
y9sx8IQHupx3jOtXxmOBNNu6y1bGqtgQ27KAlLOzluqiWcK2oSXtxKtuXSozk7BJ8akhZ12izThv
8jna5GSvM4y7xVL6QcBoSTJ5W+p00ifG6qrjIHZjHAwxDRaV3uCUpJPN+VhIqpAmo3OdR6rNSGuK
IJn6fzde65tXv9rKDTlTNMEoaTF8QNE0gQc8NA8husLwsf+S7Bit23M0z24mjX2zVEEe/utjX23a
VRQ2UXVmRFChhJ2o0R1iAW1vJvOGvQl3n3/n16+A8TooyOIUIaxNXu/YSYp+sjl3scL8aY13RI4n
ivtvv3Uh7OlByuas6R9rTXQifRsYrz42gVLfYdBoIRO3/UszfnYL8fjvFfLHA8sfP6Q5ne7+eF77
iy9mcc9XqW8FJO7s3yh+QZvN/LmyU6eyeMFi7s/YHor74Ga36DcR6vp9odogMIgvFuP/VV3R+s3F
yny+UcaGXww/fc1NTOZ9k0/m4tUL2BEaqv7gV8G7g5Pql3E8P4277Avl+guTWmLo/HW15xBT2SVy
a2MVs7R0v2pzc2vk/y3e6/evr8g6mg1VJqP96tf3u6oqg6iht8zQYrAZMpuL+lDfFzauRLuBroWc
N4R4iLiVr0uHVTJxd//9i6k/lfQ0Y/7nLq7HVKMS1mZQ8epVTr7MPk2vd60FQXfal9HOwucc//Om
xhMfrlrpqAdLqfSomkbfzhBVfjQfyIBkIJA0sRw03HYD7KGYqSnDPRYSEXW6sdXhrfiPQbBJdE9j
zP5w+1X6sZXz58e4ahvQuJXGcPrhw2WwU4eZRleeYc86uIPjMNf3ECHptpLR4eouHldMn1sYDpt/
f5k/no9oj5NUQ3WgM9T6+/HXsyDtO59xaljOdYJ6bf2BuYz/SwXNyqCzeAAzWB11XGAz8dN3pbvy
0XgkRtOBCHzL4fhDw57V5Y+buSoN8iZUxKjg+bqMi7ZaqOenLaK5WbpC8/LJs63SfJwBbGmxK1gA
JZmbW3SbbhyUfty3/7yNq1ey68wq6RVuQ37tqcWnhCVuYTopW4bNlgNP984kQvFGz/MHRdTfH//q
rKoIkpRJI9c9bwbBYQzjTbWCpjE6KtFM32pU/9jD+/NzXu1h3TmQi7PCb99n+86YK25KABwFfO+E
EpOb4qQxtIkQ4//7mbt53avdq0gisShLrlugSyiXjO6kOZfeM2Wmn3CmbwM6uDm1D8XTjSv/VA4r
2MFkYo2nJv3VYt8puRUO00SIM6fVE85wxODaaRgB2phkFleTT7hNA9s0V1K3xD19M1z7pzbdn3dw
9dYHCVMDbeynuoExqKyugvIgGR9qTuLg1hA3o76XrLsGAZGGDa3bRjz66tGsVsKwlEFpkRSpAKnp
bT93Um1ftvsYvEPQp3ORMgMT661F3/ipvUm+JfGrE7eSkufvFUKQ2bfyokLnRS5sscOQ2T3I5MHe
nRXHekru/NYxof5IqTXT3gnObqi50sFV6nXuNjt8dtVd658EDkq6BxdA21THVFoIs3cagmAvZWku
vAp3dIKS0U2G+/QTEPQl4OehavQq6WiqD1JDGAiq94OqLkWjpMXtFiQVYKiS3Vx2B20L7qfkdEcj
50nf4WQJ3jOvxkfDPOXfj9APZkJLms5STHbowUu/l/U/6oVUNmvQLfV4DGICvOPTOE+tdR064lT+
EG5lnCT1YeSPFJcxmDMg/GVSot6Dk7KVSzwj35OmY4uUQrA21IdIzdtFZbHKoeorZrceOHV6ma7r
CxXNwhTriyXjeoHPTSmLiq6n3UScH3zhD40ZrdMT74te/75/psMS7cw7YKTBznjG9ezE9+V7WK0J
tVCDX+P5zsIiBcKH46pHLyH/ahrUUYtqMzALarGaO93JAuWA5wyrl+QKUCi7mXXIf1kvieTc3LF+
+kDYIpGJaCSNmr819H/8AG0S+Oow8A4TR38u78rWE1FBdujqdk186KMXM6RNqb3W1qHKkESihyRM
x1YMqBFnaVb0n0m6DdTJO1auEryRdoMH+NYeMr0V11/7n3d5tZY3l8TIY5O7VD0eDtRICck687Mr
xgjUQP6tu3HChLlGsJKQ8tmjcqNM+rHd9+cdXL23ilxU2SUeWd3dVljBwZRFNKqb87jmQcU60i7I
/hznTCz0haa6gbEolm1GG0Bp5hg3ChDv0Ufgqv9Jwf3nfV2t/uAiimyMuC//jDMDNZsLEn/Z7YJV
W2LO4TgD+IM1mE7RL+IlDbyEN7Uq0w5+/esYmGupuhVICsZV1VNdrFzQO+4hmAhb6hcGfzetybzY
CQ4WSRtCYDAPzqdbk0Ttpw3IsHCecWI0AFBdXVjMq7GvUlKik9TLzrZp2IVpR7KHPrKh+At2l3Qm
EWLEpLpzU/ycwkJRFrgy9Xw2vHS0aD9xEZFtLcH1STpH4QcEThLb4ov02n2gYNH32it+zU0HWB8m
Mi37FoqyujzTwoK1/m4tMWwCSDNNuh+YSFda+HXuHMyLZ/tWXM3vveH6eyYDySAKiU/L6PTvvUO+
GHHmG+x2RktL8Sg73UPoUkrm6lJulwmZNJ467vzAA2qFVsoVw/2/l+uf7gCboW7StJUhbl03wNoa
uaAyFBLvoQDYkXLfxBw5o+nqTn1vnLeT2GyJeJNk8dWtzfOnUvKvy19VtGc/NwfJIo8vjKbBjtDM
cDuxDsxTrzsoKd5DZH3n1a3x+U+nWlghsIxIYlaQS16VGaNyKRtMMhJnJMJiEOnOjWfZThfSup0x
3J/VX4oGnLD0qpsZRT/1CP66tvz3j36R8z42JylfBRMBjKQ1k7qnctih7AoQQ1DZymAy7eaVgEK+
dCg7gH0QbdDIA0qKyo+ef44xd24SmfCseLAG+1WO9Y6y0JyKQ11BMYFdl+XT9G0kHGLoas2NKlX+
YQX/62NcvapRXzRt1sXS0YfQ+UVQTPvRAolhqZgLx8mzbh3Fl3GRvrYLPO1L4RV3IBA3uqjBPJFs
Gr03D0jSDy4T5Bu8USjPeaK16xdK0w1BjuNBOtIWBQIhGvNUJCbIhq1naZM42oR/hMWTHJCSJaVw
2/ExJSlIDJex4DEvzBGnIdc4rw2eScaOav2aJ6pjVfcNxKDhUwHiEBbzSEbk8N7iEW4OIfNsUvok
YiFR0fgLzIL5ZT7om2nyID4OykGXbTPdx+mvqFxmBhnGc7kBlTHhOFVCV6yVvkj3BEMtTBvmcoyc
T5nJq+KNSJnHXrERSRuooQ4jhFBrVjhG45SSKy0vg11A1VR2FraleGcUr9hrMjIDo2GTnO86UigX
efreJh+KuSHOTwRPpm9DYkIQdsF5A+/RavdxsREvz1RXxUYJls3wKSVry3SEYFn3C0t/6unog4uh
W694Zw5dkYOkKQuXyuhBOz33M+MlerqxKv2w/8BFAu0EzMeAlHv1esppIYdClKJ2ZdGtV+THo5zA
pAQ9BuQZ4OR7cU6DVqSl+e8rqz9U85x+KJywaaEOvJ4+GnKoaHmjTnK0dh6+QP0AvmWTHQxntGbn
BQtUuJd+pv8KXxDZFBOixcclrdSzuLg34GyfbWNwxmhbjO4l2ZwDF5dC/hszUWhEp+t3vg6LdCNB
Em0Wco5A40Zt9bvNdLWrGGyhKKsmjeO3CpBkBZFZC8H3+p14hp5b2r3/bvkPMRnWcTmzXE4W+taC
Rd4xUx4I2mUqVku2mmluMOnZYvI1u21TvYZhyIgRiytnLcVVBFsckas5FyTwZLycn0PCYrIZ6FNs
zERmh78uCfnBjPjoCsx8aSahllwpb2G06Og609LkiWEUfqnXQewWnVs066LtZ0q712nViRpdp0dd
9OmDv7f5ptSe4AcwN59an5/9W9d4xOF43ZN28qWV6BVPseyOLRFXD5b6lFJ8D43uqvqKVS+yTtIF
Nu8pfr1VpBg/FCkWJG3sLdLkIb8edSpifem6c9sfCUzXAod1RvhgYkmZjdg4tlYJxhK/qxdi7cpM
EQ8N5DGAbxnikhmHhaDem5+5QZ/Xtd40nbRhA3vGFyRGOguqbFdwKfAtmy8kUCaSCw4F1QIZGA/D
p684YjNZmgueRgITn8UNvB4hIjGKKJ7zoU2YSJ0/An1vNpxE+Y2PjeRk/i8z0mGbr5UE5sGyRQPu
2yFH4QLbrrDQWEwubhmslOyoKLPg5tv87UjCUoxu3QLMY9LLvQZzZeFFqgT/IkNnVBwteCzNt1Y5
KtZW5sTsH3JrFY3bADJSCWjGJJMtahQ45O++/kwXQvUwR5fAx0SIy/6UsUVScXUw/DtN7NYjfKT0
oLHiWiA+AonBKlVqgcm3fVVFKFlM6HDPmb1XspikhAwQimAbU1kxEku+NmipEDqdziWn36ZL2CJs
on4X2tWEj5BVGw60sYUmRocpG08hGApSM5Rfk/ZhRII/vCjBc9Kvkb7bumKHg0OY0dStX4wkMWh2
S7dZfaQZLZbLrtxGqFfYLsK38fi7jh+yl7wbZ2r5XKowSBQCp9gUZPiK/H8EjHvnber1/po3DWQw
um0Gk6ErBTOOk8IqeCXCzqQ4ddt+k6uLuAtXfbwXiqfQX1v+xhwINWVGaQt3TGAekILf6+pbXjOM
kZ36clRhTUULLCyajNbkUAu/uuaALH6814CD3wnUIUtVduBshw5j81LHGqIyAp4r5ETX+1jiPtvl
v5fg78Ob30+LRaKuBPpCM6666BddTcTArHlanH5eV6cWDi5evinWkpclOxhgQx6myVGr3WhefBcx
TJc2LAOhGMePb/tO4Yf41lRRPmblc1C5wREeVjSfZjhAGXb5O+BPlikkl4DHyFu99yFsAY+hMrYO
N9uPU+371zJ+dTNXdWLpy40mxKN87Gk4azN/RQ9wLtIMAX/A5I8hlp7YxovQ3voWfk8Ivl2ZEeXk
hGUTuaZjXKwyF/1MkSdheL7HU5fuMJmRLGwrH9bzpC0dWzolJr4hajoEhCgn4J4FCJuYIpMAB347
3JzV9+kvghjoOJtCghOKOYLOXH1M2ZXI6HDPS9GuD/j8Yl6x806rZyGIJo02ljqtZMOvvq2dRHmW
GsLlgqfG3Fzw10i5q5CndX6Ng/cx3TBc0y3bJ303utczR4CZ9p4f1Gg7wKJTViWMcf3R55Fp68U5
eQvUOyWfColtbHhJt2dLV+DhiUjGUshseQnj9M1sNo0lwrlQ5mKzaecy9U+YusSdOv0gzViFSv5T
nZe6F2KQN2hRNO8SMX4BKMCLehJhzGLNk2UVuLZHTxCzn4y5joI0/7Qm3wV+PnnevAXrhsy4wG08
i2la6zTB2hhfuwEVmp2P5Jwx1dB514u95u8wTMKfI9LuUwH0FG7lpl+UKY5luNZZecjzfJcEICjy
fVE7b1qC2dx6L/nD5r84O6/d1rVs234RAebwKgZFW7ac/UJ4Jeac+fW3ce2HsmVh6eAChY1CFapM
Mcw5xxi9t94SkaZ0qzZB7KIw+mTYsyyGv0WS0CoY4X3PsL9f5zWK9wqo1k+JgBBAbylWYDLchul3
jd5Fr2luDuzX+QNyAY3z63YSML7lTjlYH0X9unSTrPpj0E+is0sqJ7er3sMn1wHiTDdi5CTe8AP0
Am9D7RVoPlftE/2n1ZKCItMc9cJ5jXlE5HR3ktbExrH7s2HRh4A6Od3rsmsVtlq5TX6ThOvol/jY
3o7EJQcuUXM2Vj5rdHtXcnv5tVxrjkyiVrKbUmd6GYwd0n5P/InAxc7f0ZJnK467FdI/R9iG/sES
N5iWsAFPtvBAwvTfdIH+JKwX+New6t+aI3EZmNkWMTqn5fUoLPYUlEUMtu3YQq857fvB5py/vrIg
Lh/6vz7Hs4VAKEapVjo+x4WSwJn0bXjqNzXYhpkhz/ramOX7xFWi7UN6LudHyxJZhb/Wp8LY6Z2l
VQotgSh7qJFbKfAgNWKtn9Jp35rbpDslpChYT6N4RzRpw64kMaJGe2m3lQvYa6i2IMpkqCWh2/hH
xSxtub4fCPIQhY+UKFP/P6dQub7WVzQvHDUArZqSxY/gn+ft56YIJyvLRYV7Nbii+F7LlMOjDT5c
RBUTTjiNfg/VLWYOlRW8C+6Vdpd3O4y1pA2Zw1OlexVO4fzV53QE0TK/UWFLJ9o93lytvR+mj0TD
S7sqknWsb2frnTOdAektxsk87dpyN0kesBkwarIHiQ3SI6mfJ3AjwxBuZ4K+hlNaeW3C2QEF6m7u
czCKu5zIsOZ3kHthQJq4U/3qsExX9lTvmHVopE7gsA8PYfw6GsW6Wvyc6iFq70vaYgYDR2WX0UOX
bvlaF68pnao5uvISGt9KMm6ozqasEt6EOeK8MOrEUu+iIFbZlcO7OFzX/mYpUxcLov4h/ABp37aU
pXcaB6vuReGsHwO3BeMR7pdtlFVWDfAlZkQ67UvLa4k8R9pVu9KOAJbgyLAS7uAidIPqSbgEtuCd
jqP/1STiw8UWcoMtjxht+H5Luz3etPcTYofCcOT7otwsUpiAXqhtHhccUYB8B8lWQUndntpnzRZG
e5yufip/GQxnXyY2WzQfKHlg5p93z4asa3irB/WURossq31rSL/eLxRolt73irH06DCq6kNX5eC9
wiQHaEi5b39QStZvZMuXxrF6qkZKW8PV8K3va+0RpvOSWNDfYKZ+zDJEfEitt+iaRd6VhrXy2gLz
3VzKsyWbChaWQQ/wmxBLGwpVSpVcRQSc0FwSdkr2bmD+iW7YWyv9BeQjK7YdwywNY1DqL8XkGfOm
yN5l8OoOVRgKgeZYQ5XHoQNzmSq5x2a6+vdC+H22tFynZikyjR3L+KavkNSWfjWTJ65TtPttJAGj
ENQnnyl0qG2RrJfgBSKGZp0X3DEUfhf7u3HacXxtkiNGMglR2+KweiKVarb9VeEQpYv10amO18fH
+rcyUWKoRBdqOUgtzoezc6wySE0Tzbl8EioAi6uOHIO15rF2hOV2iJ8LiEBwvwTlqHY3fnGgbaQq
D8IPBunxo2I+9uaj8FKsE1t+gDNFQhUnLL/LvDl5NM1nfiYxFzOlNzFBZAMVu0WzqXtmC93RJhDG
gDrgpPHdLHs9fNnxfmrvRKmwU/HVV28G8UcY/8zMx1l9sVDeNtR9KsJBolDqh+dOhQXg+eKV5op1
YQ3hWK0ZNPctmVnp2R0xhSnXCyGRT6WxZXPgSE930LxHxpotTBdCgTs3V01P7tyQxBoDMT3JHJgs
1YeAQeHGcCevL9YDQpofE9+N6WYgxbQ1hZJlR4LXKx8GUGKbgxTCN2WvqExroreZzsA8Ay8eNl15
SAX6MaCqCLtZY/YIl9FBBQ6WcycfFyc4f5V3S4fruKibcGHcoxSzI+MxXfwOB3hYdFZ89aO2JrtM
13KYLYHkgbYW2w0fvKOAakSRVGp3tOWGCBpuJDs9LZWZuZuGIzAc7gvErZZmOWHHCWhpK6m3Rng3
5lfUK9rSgz1bn1DfEbcFFlehrDnr0QqlrxSlzw0XzVtVfcX9t+BHKubh8EeI+SkQz6CyFpmqwLrU
xVdLeapaqBbmfQkdLtkXFch5sbGztVHb+nBDi+NNX/k/w2exW6ik0e+WL0my+1sG7AQh9l4aPEiA
a1N6hwXcDiDUZCsohkQ1e+iLU1w9Df3zPL7q11JD/g42//Vjz2YJ/VjJTSbH/9WNpnhkk5rUndZs
soR1QstXLfF3mOU1qAdxviV1J0N9lzq5vFb9lfZbGly9cjsIFQBIeXrqndre1vwIAzDqjYLEhSo4
XXdXVrW/7aJv170E9S1AQPhQy1fzaWCrSWkdT3XKQ9ppXqV4zbyDP8LiNr1PH9x65Be4tRCHGney
sjbBkzTGXfgAOua5alwxPQkg3wRwlGXjmtmPrjrIDcfw0iVbxuQlrXOYJwlFDtiem6p5siIPeA+A
RbhGFWXU7UB7kpmPOB8YiMyJK2nO0hLIh/tee/EhjCdxyS68zmkzmAcjP/nQivv4OUGorpDzEbPF
5SHHgX8v99+b+Syg6FBkwlUguqt/BymfbkwW12VdyNVy7kVKdyi7h0JZB/C6JZUY6PzeBJ1CuaS5
qXEEvkdDlUQrnNeG9Zpqb0pr2aF1p/GapxhrTGcoXgXHutJstS4czg2TeN/lC+Niz9c0IVebqQuG
5a2bXE1Fr7HNaELaTBmyPAFyhbCheG2D5zbYV8WP1Nql2aGSb2SY0PSZtq16kC1uryzgiIM1grIy
WSPyUejmSLfY00uSAfCbexgJRYoT1F0lTZu9nqF6M/WbpgItvicpDVY05KUDmjjC82bkEgg+Wsaj
K1Ld4Wat5fIkAIOraFKhmzGrQwH5xyHTJyCbyCklV2ruKCpmt1eoMKPVOH/oleqF8R/EbEyT4ptM
vPUhDT+WIzNpZWYFQ8a78YU3Mbxtkz0DqSsbhnxp/WI0iZhBxKrNMevrpyH1cSNPirzcXKg9hLL4
xJavIXq34X7sievaga7EO9hWd2O4jYR1kR2Ewq5/F/Rk8t204c5eeSmvXdLZKiOEXdD0qbRcUioT
3cjGhHickzl49sWfgllsGQC96AcRtJ9LdxuWCUtqVLOn7YzY5YH9+5KUbzOL5TsxIITJLB+a+dfs
/uk7MTM8hWOSqCeS/0qkDO2PYPhQiztQ/8/GERzSTepgCllBwOTYYGoH2dg2ZLLVz9i9q2XMbfor
U6JrSazT2rpLrpFT1As3DX0/XJAlDoPxw9kSZyRxOsd5qJxKwVva5cbakJ+FZoeXwiGjb1mp5h/E
2NxD6LKeOt5QN9qwOeMHCLe0zyE4PabmLjKg0kOI8eL5Gd1XDs133VFrMlfUWk9igzY+RLK+69ID
k3lNKvRdl8cXDleHQb1pyto3xHygF0kh9/RoF98kfXo7S2+r+4VVwJYIeYYFNPDCm38/3Ut7OPNp
FCGSKdKLO1fSS0MQJJmeLuV4aIIdJ7aRXSDZZ+maPpzpkTqX6bQHhXqlGe/S7HWZQzQxGFKadMUa
UBb6N867pduN25nOfwZbe9gmlQdShZIs+cjYGGxNsi1tje+AvHKEXatorUUAdhTj1V8lcENaMV3P
cEnZClL05hwa983Qu41OYBJxjFe+fG15I842RZMPe9GRcWJEm/D1y/dLSxtyLVFOGHdWHcX7ryrb
kdwqu9KPnOQR9Z0Aa0t4GbrtaDxAf8qnjaL+pgbTNipSbzXaa3i0SHddYoqIu/utgk8hbncyGPbr
kxvGdPZufRcHjLEdOBKIxk/9AA3U5zS4M/RdQeawI+M1ZGAaeIokbgKISVb5TuX770d86QSA1MZQ
0MspS5zN2TJXtlZZKmKsMHQc3Bn1g6K/17T7Vf0unhkjeyQPqIDSWOiMHW3JeU/5PCaYSY9xcqwL
vuYHQIVyvKfspj1c9Q/Wk3nUX2Xc1bNNcwBfdTs8+a/VW/OAHZXEgcSioLhNNWk1MjEOVeJAoI6/
wNtMuruKXj8pMLQfX8Qf+AwWNLhdH6oG0TOzlGybkSAYl/yH/74T30UFyyb66U6cra6V1AxyLnMn
pl1BNsehcQ3+ZE6CzEqGi4Jo3jxQEdujS5c5AYbNhDFA/RuA++LZrEyG30wjr2zy31UyZ5d1tn4F
EriKSeeycE7d+7t5SxUHEtly0ZmuUMnRG0KPla6xKgtXzvD6hQMGCw71rk7JqyrnHS0T70VaJ/zt
MCA55TBo+wJim0VumxtWb7K+zB25QeSFUPcwZpRu/HbH8yatTQBVbLzn2syk4IcZEbV6r8a/4uCA
kbDO7nv5R5USCh29tXXr9t0IOREZI1xcwxGkddCbtirssMInIuGOazO7mYmDKNzuT9LsK+Ah7tT/
maKjVj5pY+dU4g8l2BAcNY2kGvOc/H0ZXcH3XGpVmIplwuk0LeSa54dlYQyD3oiD5VPxpTdpaUF1
7sIxYRMOXNPfMDmMJk99NGOaKwzWWJ7cyiBamYK/WEERKWHX+8SV0Nad+83/z9TmywWeCRt734j0
2veXQyvhEyys6rBZRHODk/zK3fjeNFbq6d9fzbIWflsrP90T4+tameLor+dAWMY1wQbXn/vXSXq1
TfQdmrN8BZ/+zpkycRqbNtIydvFEggawkhYDxn2PEgIxzzZNH+uH0CNp9Z1IYOJivcyzYjyE2ENB
mjNUrSdXVGBw37AlVQExxSupvc1UZ/RJ1GnQ3HEKxXvoKh85rMPtjDmY6KEuduqHpT2G04NyxoM6
ICkvtXGIY5J98eLHqJwI56UT0ivDqrhGTf8uUeNXs9fT9VRkVdHOvz/LzxjvCMsD3aEIAQ0orR67
38l6WEJq3YnG5fGaPE2+0DriBafVyoCZyfn5W563Qi9aiSmfajZepzTxR5Jzt16kPUSEPaI/UdR1
Iqxm3x0OcExCcAyBo6yYiVAUTM94vP8P3slLK9Hnqzp7tZWhNhrJt2hobZJnk93YULbTsXN0T97A
0b5GLfou0lvu/Ke7cPZel40hK23GnceriaZhBTxTXjUfi0zYd/yNkmxQWGHint2Uc+LqWv15+cl/
+vtn73uR1/kkhHxXjDY3DS1oxr/SO51kl0PBgj4Xbf/j35/yxZ1GXXQlumShXzuHpZhVkWVqxJPv
PfkPsQRuaBsvNKkWJgeiITvKbaDcFqLsK4XNxTP657+8PP3PVUTUzLKSGfLf5uqycHGukOoHf3hU
iw/Gweieb1sOJQh02YXBgxMqA8Q2esllFRAC7VbdUS1PNW4C+c4YNuAHu2097PzqoZCxQxXtbUKG
NYcMgEWkSKGV65+RfujypoiOEdr7a2vxxXOVtsAkZESemnbegc17BOZ6pTFBRzxW/gTbOEDSw7el
YbNloF7tGLrwi6D7A7+St6RchzirUBbBmGqZ6Lyr7Vsy7izlGEPrf6wcC4t/dFc/E1SP/oZEUNcX
vYiz9mG2y1XuYsAE5X0Xx2v5Njw0fxh9QGJAOEwe0FNFJNTLROW+cPUr2CQxFQyMA4l0knIVClee
6MW98tPPN87cPLOqRX3XqMsTXejqZBT1SExwITQoCU3D7fqbwqxXnbUbdzROXJRBbzDomnzTEJLQ
rgKV2xBsI3Ub24LoYCnxm72k3l155S8d9VlWF4udBrfpvMCp0jitqmTRORxrLNicbaptjhUc2bsj
op+st8vAFTzelcOmsgwyz/fNz3/47PuWklGAAUcpn7Bx+u7yN1ljo2MPSrMlBE1hqhN164pkcrm8
WR7wMvS7L/+Yq8Ufnq7L/FBkWFhAz9gKsLc3kUANMzCvBF9fkKUs2auI4jEgyohTzoohwR8SJShF
lePnCE1qFcPysg7YOM1hm3IejxFGcvaD108W22AvWvX4F3HZ1KTXt4ELrxWBlhZDDUCzKiPWs8Nw
PSZSX8NKO4nvk50TY9CQ6rjSEdFjlQAZzgSSzK14JTDQInfV34wo+J0F6M8z7HtHo6FfbLTChn7F
UB6+5bWV++INQzeqWYuAFJX32Q3L5NoQglxdhpWGQnThhqRcWLgDQYA0U1fDGwEmhCiSbKr4aHtX
nSNhl0yEJZd9BfxzulJAKMtW9fVVU2FJ4IZSGHvo5jlZTuSO6XpiqCc5dST5oE/buV0r5hZAtRAc
GCEuzzQv7o1iK8r7OXvlsUraulORtmBkKB9HIK5rFUFE/Xs2XXLiZvF1YNjOcoRIeUIVO3hj9Gdu
f5WKF3jXsJl/Tzn/+AHa2VoSa72pZrWusheW4KgReNBUp7dVgYkqonUNl6IaKD9Aj2IasuK9WO6C
ateO3E759O8V4+IbaCEOVi1mlnzBZweDqY0KQx5M9TRalLIu8AtT3zc6hQctOFXYyP1mQjVCd4Ii
dtFTBh1pLIBhEK2uCyeJva55GcqN+qNO3Und8M1c23v+jn6/37D/XePZ4pL4AXDNwlpmlUG+jssj
+HUx20lQZjD6RbgnDTfpH5R4J0hk16/UfK26BXSYqN0hnpXBc4HlNl8Vu5DtCDVnLNuaeSjRRY2M
r4hkvLJdXDhu8Y4aGnpWmSndt9KK8bafpAJXLGw6RK07JbXzLeMIO9gNTAdbG2mDYS/OUx/lFuHg
8ZWv5PJzNRkQKhLKE+3vf//pCFIUs5D7Mn5OfbLp4SsHZSTwOVyl7TbEHLgdrEO3wEHb/lePU4Xn
H1IP2PLdcgDB8YzOegJ1o4KT+R0PkPWqVVl64OL//f6pF7/m/13n34bsp+vsgklTRktQ/w4milMy
PKHUkvM/k4tPUcGhjm2DgKHuFSE0XqScoAvNIZgGqeCjalIVMn1Mans48cKOPzTsJ+ERhVs6HUXJ
iW8nSJLUi+D58xsztlMQZrDI/OZlmU3FR237759zoa/Jg//0c84EP77Z502e8XMQXAbO6BX6qmWv
cwVXy3ed19A+sjFJxb+vfSRX/7L89cxZKoVUym2g8ZEMLrIW6kRvYugLFNq4WXbZ7oFGwjWFExSS
S8uxibiJgGb5u5hFjIQw68dQOwF+HUguOkaIXiH/VM8NgsHWlWRHZaeVtrlDUA7ajbjZJPNq5lVM
7LTaZfJrpz3UyXEImR/3N6KwiTFXMFYRNnq/HUUkO4OM7tiOZ1sB08WkNHdUJq+ho2+XuXKbbvJk
k89bizIXYSH6ceDPCtTRwBm6N93ftAUonAlJBXApqBtQrjA+mIwuoSm7TbhTKLPJTdzOnZfCebZ9
tC4+E8zXQDihFlYf8aiy15GqR8GkrifNZmQTRHcjxWH6LL2bBmxme/gZzUj8XmfBHfj/h74brLJ9
Hv6q30sbVXifuGQ7qcUGTTltnb4/GOkmGHZKGaxGn9c72TIFJA9r/oNs/y5xQLMiNyhctduLGz1Y
oSePtzT8xZnW0KoBW1TNApFCFDTR1oQ9mB8IYDKxJACqh12N61Sks0TWCl/L8FJKhyHfCXsphB/+
xNF07DZF8gokl6SqxvDIRiSHRbQeBYbOMHSZvqfEUeuPScpSNe5Gl37Uvso3//5mLlToyzfzvzfo
bHlvyC2a9DrSWAIk1a2EO6GzoUdPmA+Pigd60GVUfqq1hRFx027i505zzXanV9yyYr+4N/Pre873
A+3Xizo79lgkipZzxmvN/Y7knTkfK4RDd40N09loV80ptEMTGQQEGUeedpHK2O7GyG8Z5MuPYNOR
jbS2pjnCEvgsMbOvR57mQ+BJ15K8Loi8//OH66DiOROdHyJNcMSVkiI5AuqI/kRCGusKvEGlB+iI
W8e0lnlUb+4VffEfX1t5Lm01+NM5jDFYhAN+bvtuazEOM7NWT0Zx04al3Y97RfupWqljTB5UcEwX
tEORXFdPZb4V5G01kdsy4ncBc9EXOzHxiHhTbD9nSP7AwZHkTUqn7qoM/MIUfLlT5lLBkm38rSMw
sFnXRSQvB4kqxWLm1pnXgRdHXUyGyOyF5MXbakeL3JF/ycPeIJ/DjtMXBLJMEPbE7mQ4kBqMy636
gKX2ShX1nZAicX0mpzBdVUUFVNDXNbzCq0zpjTCQTE4gv44yPszqQu8X5BV2jyjYxunNTOU/eW+H
EE81/L8nxH71+JbpfBOr6x8CeQPfFniNpyqjv+L0z1D07IQol4YwI4emgebvzMnO4m2o/rJSAn+L
W+pxNd6EBci6d1VjQkKIhWggMOf9vxH8G5lWcgl1rXpU21Mal/Y47vPxAVMC5QvcUCcP9kP7o48J
6MJ+s8mHffQ8uIC8GApM6JhyQqZXIy4BuG0SdNsI7+xrZjht1tvx1qg2CcHio0Fc4LvJoW+ZGlut
R9J4ZjzFgluCeIi2xOWSikhLxdhozYFWvJT/sQzS2KWDMB1N/tdd7cSBavsIcuE68pRd5mFTBmtP
ICQ2cOecLqBiD+2uL/5A59f6j86/0aNTFj+h8Pc6YRdL6xD1R1FtFQ7wZLr0mWMISEsJtcoWGiCQ
J20J3IVy/RwWgt2jEcND1OUffUUyMGylaY3ar/OKRwPUdcNEeU2IZbFKXSIapshrhw0tTIUp0xJE
AtcqFk4VFbP5XGOq9uaaZsy6I0B5Ffn7eiQ20qb5oKMhvtbIvVAUfn0nzpZsrTP63hBxIXUqebKz
U6OuTR/lnkx5LyDXlnRH8m6RCbk+xSLYND276YY/6NEMHxSiRzDEvzcR/fs5kqMu28gyzEBUa52t
137jl2AEcJrG1E6zjPae2B2LXAjU1qV1NP3ADqPT7EXqW4EfcbqVoideOGvV3Or2UisIk01taIUD
IJDnQf6t3aTpnyT4mBQS1x9KWJex0w0LeUrNTpmwFX7343HqVlLtCb2jo1POvZaJH/nJt1WwU2Nn
vi22421/Izja24igEBKsMSBTvonqfe9vfsnajlRgjeUGc3ywMeP7f98T7fvRbDn+Kywki433m7lO
HfQik+JomZ/EIR9bZu7HYUuuMxpeugvxi0KSkF7tWwP2/jbPj0Id4x0B3zA3btEcMuGO6ZNqp/It
5gyl2c/t3uRndf7OWOCJ+X6pL0g1nKufBQBR8V4d9oP5MUnPXdJzLCd8dfKEhsiuoSPj7VH2CicS
nGFTIim3A/m+Mu+vDhi/98C+/uqz1vocqmM8hrybjUtHRaSz7Qr8Sngh2GUM9uSVMj7hnV4bVzkY
y2v/tVD9+qfPlsqiKLMxz7NFfhbNM2C6PXY7DlrEPgT032x1PdeIvNNhHSS/UAK7zG7UFWxEVgtO
cwlp24pA+1PVXLncNMrH1djPC414LpGdZYl9t+Rv+mRy60Y1E/3FrQ/SAR8YrfjJqSTG9ZAoOK5o
v3Lp4d8v4gWx8dc/elabmEk/dKHBH62yda3Zo+RMGiBn4UUkIGmq7nAjjsINL5rHlgy09j0G/OLX
m4TeYAquGSPtwMS2eG7G2/YPsVTMSaaNP68icUVztWZUa4NKjdUrVfSFourrhStfN+SsI1e9nYPl
XYInkBMY/SskWnPR/EUkKrCguDUn7GsHgQuuMf6upTGkZk6mf7NOCyRPCbKgspptZweQDPgxe+SO
FQcV/aywwqiUAuoYbHKGDRFF80EuUe2gtU0RkJZuEf5qCW8fCKpxE4r34VkfG7sNDSfqjqlIu51w
ngWNeRya90XPq6E9HYgYgqePTQJHGqCI8tiGN8v8GvlThYPKnpoNKGQzdBoIIeaqQUMx7fz0BtNr
wS4zHnr/z1DQqNoVPBfrbSh3Hb5y2vIIKto/aoytxaEowqZttCCKAasiIen77fw23kWIf+odH0nV
eRVVDHMw67epwywyn1s+4NO/38nLH8KnW3y2hfWaOUVVqy+0joCoH8gwoROGHiqEn7kr7sF7vpfD
lW7Hd6ohgQp4HsEJ4arBTn72PsnR1HZDovFH6bkQwv4wZQ+9vmWkEm5YoX3kGKiI7iyOKGz8HDsH
kzPdNbCUtmyG5+vU58tYNo5PTRelT0Kr7WXpNKJdRZdobGZEbfN853Mq0lRXn1b5LwiHwzvHtY0q
/8nJUMqfyDVNqvcJViXJO0mXOo1xILHZJKZYFH5J5FHXthntDRounA6d9HcveUOwIpy+bo+WtBeR
wjxBjWyGP9Zblb6WwYZw7sArb9rf0bGs30E6acEm7o60agZYbV2H7u/aM1gWm28/HqTjgsk1sWSe
nRS6Uve7hX/HN+2vl71/aFmE/1tS4nVzrTy6uAur//t70lm7dwqDIiSqSjpNnNVqqBCOJK3+G5BY
t0P4XA33snBqkluhfuhQi1VDaavmISpOg04g2riaNMcCaxO9DTMIcO0o40EX7hsnrn/G8k0It0i9
x9Jktg+zbmegv7A+mM8jsdRMw3SAZUxieFjZfEpMnJCFp1Gj/mindVE6ABqQAN92wv6a4FRb3uVv
91mBPsQsSuNGn802DCWWYysi5JGuu1G/ypAcaifX3FmBdrnqaEk8YMDObuoX5QZTUuuak8epAYNB
gkcQ6/Yo0MVR1xYFY/8wkbHZokugMHzTqAy0/bKR/ym83DbefIl/MAikvZLkmwgCQ35KflTdL5k+
DV+xwozuNhH21Q82DKt7/PdSckFphZRQhvW3mFS+J6UkbahHZjVCOWl3Ko3L7K3csrU6eOGnH22+
Ebubga4Boq+f6jbqXeC96ycc6NjdhFXBmKJ0l9xwf5+3VzawC70VanLGtorILqJL521gtbQi6sla
OaUEyPFxp9W9EsPcDja4bwGYI7L9zWCE9mD0KmjeTDe1Tzk837YbAC+rbkv4mXP1oCRdeDc+X9Z5
1zeO5dCslUahEBeO00e3Hve8t+sKOFLyU7gag3H1750X1rQoUnVsEc3+jG6jzVhumKtptxLtrb71
SK5t7Gvv/19J/dn7/+U3LuvQp0VWTTQh1aMBsWl+6/PbsrWC4PZPUfyBgxews7avJA310YfGz282
snIf9usOaRXUqMfsXXClW7hoDYbwcYJluNh3fo0W4kwKVL+jXzK/CxKNwLVU7cf6FxbMESM4zW37
36/3pZ0SuZyoQJExdYX66usPacp2ziOcBcupdtOtCyopR30E278oFRZ0GtOLa9iav02r87tnSsuy
gY8O1erZ9uxrWWVGwyIQRkYdnHpnqGx6nbcyVuRwy1memDGC1fryVnT0xkHAmb8JrdczNcvBMXDe
DqfXf9+I7zESsJBQK8OlNGizgYX5eiNMcRh9ItDkhUlsqa7k9UT/4q2cGFh7dbkbWIuyfZwh7+tW
S1G4un0b8BYQ67wIK6k4Siw8KyVZYzboSbskhDN8Ntvba+fHi589fSS6NehecO6eFSKZbylxnaPW
iJVlP5f8XazrnBTvBPGOECdPyVdsCKYrjrueXPrKm+DHvI7kqD4XykFs7muUb5aHlJyi98oGrC4b
3tdHS6sQRhshnwq0tr8D3k8fRqVINP+KXmIEP7kc+h0dbduuhKYYr2PtGBW27P+xgrdBdSa2OhH1
sSeR5C6uLV4DiZ6+Tb9QdlpYy46mOlAgOVH67BaiuqaoTgGsoquFVbWhvi4M8j3ukmtOgQtd16+/
4uwFlYwhbqVhYNHXNx2S4AOqEByEbgeErEHZjKd8YRcL4DedvC6vfJQXHFpf//zZR1la6pxZBjdx
OcWYH5Hr30XZjzo+Tv0N4ZNUkshsUFvM2KEzAAd8GQsIVFxNP0J2/p6x7V7PN8QuhDelsOKklv5O
teV2Kpik9fviGkrpggFFF2UO3OqSW2XSovn69Yi4T6K8AAiyCPC0/tYc7sX2SKSZQgHDy7j20w8h
dXq38oaNtI2r98x6G98k6wRtJ5521xZoZTnlnr+HZKyhEjc5lLN5f70gJe0kOYzaRZPWbtkSesgK
zTp1CPIsTU8VvaF7DBg3FQlGcvLr3AnKhHIIpbcUWEIGtpjAaBpvOYog7i99OexR6l3U/VGLl0HD
WsTQSrSubOnG9/MrCRuKImHmkTRi9M7uI5CKcMgGimlcMkTrQc3QTqHyhxFzIPLovaAF47FT+EjI
HE0J8a6dSnDleCtatzDPVPNBek2SrSiCCXqQPP6tRWTXBsP8MRRX9YuACbNaMW4VH1gYYmlnWuTc
Zb/HLAQjYpsKAiJIUOatRMcMpix4gqzeRjBNEhUYv/VhzNupoy1pw9aUneohTajx3eGFbSKZEvSo
zqis/JI+GwEmR1/eqAAmdDe69sZdesDwcxGt4JRRYNmdnUB7IZnaadLFU1vcW9XrqNLysDwzucsf
qnAnlh7ejRyL6tIFsRvHV8Be0JVYQ01elSOtZ/EpwD+Dz3Sx+C1k7AnPvciBG6nXUuLKHzNrzZVd
5sLyCC0Cjq4k0tD8Rv0t5myRaydwO2eOsikNRtwTjLM5mdHRWoQE9LkJpGXU0w2P6XxolqplT/O/
9lCOMrKDpVG/ieYWiPNuFG7puTld+Ha10bZsd2ffDxe6oDZF4GjoHb9+P6DduiQcjSX+rNL3BNZQ
QcOSeZ+l9Yg7/Hpb5IIQRJf+br9A5M3v7qw+yLWal2yp2Uvhpq03o7mVzKesfA4bV5F+y6nL1txi
JdNIWE/e8uSxVI/ookVirkZvDB9LAjScpN1UHJSscWNLEpy0jY8WETMxxJIrz/LSLaIiAAJCuU0d
tPz3n7a6MG7arq6EBR9XOtlL7VXDexkAN0i6Z7Xy5go1MlmGDjqM6cQAsVWO1AvTr+4nCm9lx/dU
HZKDz0dWr8j53rXAXa7ux8tzOn+Ony9yWSc/XeRIBzdHmAcZZjom0ptf/wxtUx9wBNYiCUJ81+lm
lnFBpXDOnFZkyuMYmkeOvT7tDQWqxgnbdX8C8EV4RWU9VczTmN+CmGNS9pePtoV+0puuNWxHZgQO
rLLk2jH14svByriMzyyAJedUjUWbUIj9JJ6YHTEDFX6S4UmGRZzZw7zp6HxVNjfdTca30Bm0uylm
PDmxMm1yBkm7QXeF+FfgMRXK9ngyEnUTqvfVL2qDF/EafeE7KXsJb/x0rWeHh6oO6hFvH6EqXvWR
ol/VIsQJe0u/Mf3nuHmpxkedN3mK4Axo6BGl9iS39mirKUc3R8vW1YDp3iLSBD8WOcP0tfsJ9zgM
iYq7S83GVIKlwjSYo96q6RHtQY6c8s2Y+TCQPEu0YfvYpVXXglbcDNEVGO4FL++yzSMJUZlpcsw7
e/PHZlZMoR7FUw7yiix5r38wO4hLR0J/4R2z5Y+rhsZG6CFvZBEthgdNcnHqSngBwWO4RuFiPtEN
txF+BcG2YdfQ1hgdQLOFvpObM1I+hrPdbV3D1XSH8cHi/GW267bYm62bLbZFqv14r1b3RrZeXFvQ
slrqTBGXo2QXgBw2QXbDtqlmq17fWPJLUzBIHMHAfzS1i/TOEXIQZXeDsu3iV/qQTXgMem/QnfY3
TgHlScTzMln7YnaEeDW9jMQfIdwEeGC30c8O0tzu2qKrXtj9v9zXs49VL8qgqwXua+Mm6U4R2MRX
0qHBtfk3j9yTeVkw5GNsU9c/idxaRHHTZoCkQ8rCSgGXZYcPSwwhkBdlRSy0T2LRU5GBOC3JLVQ8
Yes/NZVN00bvPCyu9r+XRPnS9kbxtIy39YUZfHbqauZOM0cLSnLOu8y/kHUv+gDkM/Nu0fQo0sdf
DkIG+GdNkGmVeerm/zDXXo5J56ve5+s4/wTFLjXS/8fZee04jmXb9osI0JtXeplwCpvxQmSkoado
RPv1dzD7oTIUQurgNgroQqG7kiK5N9dea84xh54CemYWVVBGc7gFhgjTk2LahVamLDfZS0kwhYwe
GJX9Bobtv2/Gn3PYl4ugObiaeTWgBWcVyphqJEQUFY1Yfya7Hs4PtwIJAo7bLEgDHd0GkrEOuBqM
PuXqvGq91+d/PBAYla2GFhFH7c87P/FZRRyPvEzqGtQ+e33/Yyy3Kpj+o1fK3xYrGMxQyA5YWsHJ
+Q3+mZMNJbnYtubbKGxb5WbQqDR+jF1QP1/d0S+8KlDzVDLNAG/gCj27O20pV8fxSEhJKezNMijm
e4xpxzCnAxJQsyao2otfwuP0RJnNiGjqeLEN7QEASg6TY9FEOyaZ7YizEcOLZ+ZPEoFgVwPQLzSX
9E+XeTZw1CBC9JZExsh6FJPA7+9WGcJqrCxTr//JJnGlrLi0uX76E8+eWzFrJ2mxiCWSEaoTrJA3
jnor2jRFQEKnruCLD8cXYh5PT+mu9NKH5LF+nR6MhwQunrCusQ/hYzk5ElCL4r5TdvmyLTRqpjUx
rZmY/pQ3JTc0R3mn3uZEFOIgIM/x5JRHSuT7rHaNzrEaz9pNT1KoRqBOiQch6HT4KUyHMQqPp5na
HoRRZ0ettyw3aP8JQ68nV5vcbA6bLmiLe0m7LZKwlXdzdsdOrGU7hgSm8UBdDQfCVpXYTyt1n2G1
yHjelSrZUBiOSpgY+2J09O5KZ8K48MKtzEo2J+RM+pcjqmQoS9ynMNlowcff+fcrjxmYhs61fqjb
6U3YtzfVOwvRJo0TZcFGDqonaohT5SBa7Wa7O7pEG7UrxJH9rLE5Q+jontbXgWGbI7oyKLPpVvZT
DkqUKCjogYM+d99GAk1094jUBbLeCfy401m2dWgaGgoNCCvTPz3LYUeAzJPmjLCr8gDf5euV3eiC
PgpH/n+//zzuqqvyTqu6kt+fhSNgNZ2xvdw/C8NjlG4gLhPjYw/jYzHuNM7E012u7cp+seX5pqmD
DJm1YEu9pwCmZYoLQYV/C9TwxTMiO8v8Eruh6XdCWIdH7V5XXfRMQ3naic3zuC5fuw3jfXV0hw+W
Mbqhko6AI/aBRn02s7BXyAwp7DFB8fEWC3POTB8vwrf0waT+aWj/MMAmSnJ8sjh4Vswnj87YekLL
n+UoiCu7jTjtdAl2JtjM3cAiMYNx3MnRtp69QtrKkw8SOJkydhn/KO1yWin43FccCCdfz2zDMXZr
y7Uav4u22JvwNtHzQ3SsfUiiLd/D23eOgOJdBhJjSgVCPHjQmP4yvzWMFnFXLt+kcq/04dKDr2W5
Ue9BtMDe5f37WSoXPm+aaer02djflS8K9HmJCuMYxf1Bs9Nb4F6H+g3wqWTZ+nsR4EWCGXG3uFVt
EyQartSF7LAkDshkZpLQ8SVbvOt/rOQ54ht+LsGwGmJuZgYwByaXu2vReJeaQ58u92wPncvWSCRK
m0N08z/J5+kxpmN6R2f5V0EUNQ3XV9ww02sUWgGcjdSPiS4T7ZH0tKtf5fXTf/ZZ/HQxZ9urNYtN
HiUZy8Ahp6wZXZkus0eJjv7MO6kb4fQy6btkB4rTegEILBy0axyDCxZClqKJz0Va2bl4hD5/mvN0
VTr1TX9of1gkTvrVXuo8QVkTLk+lIy8O9llgE9VP9Zm6GqhBSjeXuh5b5WL3BYOAML7RvxlOXP4p
duvAXPzxrjo6xxpG/vgKbV4ikgYGaGWn31bRz6t6xWx1YXLw+UecFauxGScjjrQe1yn7KDFrCL/X
/On4Rn6inxbRHSLB5ypL8I+D5usD/O/mnRUOpByWuWysNw+4XbX4JCEbgGYDgJuKFRAIUUNDBfaG
dER20OcbmB1ywkG9ZPCZYZ9e62+cyV3lgO9KkTxkXUfOStBpCgTmjFlcMw6Khs1YhPNSbRpIkQ0O
z8khB4pUP4UEjhB8X/0LiAGBlPK18+Olztant+NsuSTj0udxww+s36w7AWDi0c40b4wfwCP2B7B4
PrrfPiTyxGucIcxPAaOhgA7WVpXthjRN8unt8of82n/wHmScBrDzEA30701IXhfKv57D2UIqlmlO
UFmsC6ndC2+I1rMBJbxdpk6NPvque45cqbTHe0I4Mmq0FwKeNtXkzaknh+sYsNteN91dEPV8fivP
Kn81k/VTkhf9H49/s0XhKXrIovlIN28r8VYb8Z4er9AWtAtdlk+P7KxtuxRlrTZiDe8VCLnqJU8z
RGi6Vt2aM0xwSiOG6WJja9JMO39v3uN3XsbatEtlF+WeFbn5L47JysGUX41u7QfRGux/4BZAZ13x
t9i5f1IZYG3B5GTBcY7sLvUaZtDQtaHTrBLmDND6SXPa2J2zp9T0//24ryx35BWf96yTWubHtuZx
n9zedEqODXBG3CU4efX34iDbuX+tEr6gPedZWjJHGFxWHGLOepDpTPaeNPBHrmEfQW4nT7Iz3+IA
sQq/IHScaWAX0C2FXEMkJ2Cm1nAj0E4Qd2SG3owKn3MUEOMmZknwtcuC6FpVecEb+/ka1yP9X/01
aUhTdVmvkcYUTRnjEUT2nKDwZi+fJ+YtnsKmwmX2fF7QAaswVr/DrNZjT+28EkYbxF3AYruWsHUU
0ZrpFSCdnq/1Fi5MDT9f6Nk3R6XTnVo6F1orXF2tOhYo3NlRZl/s/GQNMHdF0MRUWDhR8BRIQA9t
QvVSzROKrQYLevmVx5hk7En24+XK4OPPYfjLbmKtQGJm0F8bfOKxS4alrHi9rG00eZHqG9m+m71M
9RDV0L1IIH+u0hHkcW4PmQnb536BU3eygf31pDfLHlUnuHR4MwZEZsm30odcCIxDTw/K0bAq6LvM
2GWVq5huO3lFjur8u/nGN7R7yhjkwR7995q5NMfjBf7vR51tRqO1jKCj2RZGR94W99q+Gpy2to+D
a44e3yjeh/GbSZPy1UDvb9gTsBbMjaVD4sNj+TRuKHlNDy4alZCydtJs7BNLRpSsjcwofZWvBpqt
b8G/HsPZRlZOnJKUnCvmhj+dNu1dvC2d+Wdha1t8qlDxwn/fogtCItzHdBORbDGpo737ef0MnQEw
a4xOB1V8yhhoHVtfLNy309vgRuD97FUhuYTyPX/HRMzvRhskaHdy6YAB0AaCP+EnQ5JvbOf89ljA
mGe/tKaX7LgZ7IJElizs2YVr8ggEWgsMSgvmLPcifCjT03J3zJEpbpNtb2x1zFF4hK1vy/B0lekq
i1+/lwbAJhEvnSgjJDhvmtaFBBs6ruNHMw1LEQcz88ff3XKj5KI9RNsOWZxKhnB3/BmXHUypnk6R
ac85kdHaWz0+KidiE0NRd6vxtbJulOS5XBB0uyedw7tC/sJ7093GmBKgD8/Fby3yY1W0tRTIHlE0
XXfbCTD/GvAEYU5PgZBIes3fK2lnYc1C5Zcfw6R5r4VgMIKMcjT3o2qntGu2XoT+RNF/ptngkTZk
00MSla2OA1C4EyjjdSId+ceDccAPSOJs3T1QHcLK/B4VO7KI5caRdWwYTp2QyifvlHmPKK5mTH3C
67GmzmWCgzdPd7WALzSobwm+vrpXWdZyfsiTe5WzYP7DGj4kbdV+8K80FuRtKWaAbUc8PeZ0nYSU
dZ7WEvONvKzIvlXpZsrCIntMqVCAY81u/Mx0SQ+ncrdYyM9IQi33kXwLOBr4pQgjPNueZJjCt51E
gMLtbB0mMSj6lyV9MmkCq8ku6rb8SSpZo6VXlEHd+8qr4PwoB3sRb5Zqt0CdMp5B5ReB0WJMJil6
4XiDo6yESkPTHz5C1NgFb3Z5ClTh3ZAeiBboXdHXH48CU2knJ9ekfhL1fS781Icnk4b+zJQyEvDy
ejJUVq/N3k5zKKlvxLmWK6M1RU3qtjRYAQUrNplni5uMYaS9i+ndghk5/4ixEE0rDQWXcn+P/vbf
y/jCTsfLrSosYPB7CNLOivIx6pu4n4z4UbnTg9kbNsQ7wJG3Th6khxnI8C77cRJdyfJXEjP4RA6b
j/OL7oBoe7VQh4l+/qP8me0wmoOtskk2oMypdYIQrpYVX7vsn6/1rL6eo3LpkjGKH4nlDRaZy3le
nsRnvbD175XIB8/tSRekUYbUldaFCnBAe0jk8PqlXLCSf76Usxpa02tjrGQrfsw2WNUmjErfLAiJ
gIAxrTJHR7EMWtA5NT7kXaUIgItd6SVcEOxwCZqKhBCi+VfFrDjlkzUKcfKI9RVzUfKwIv628Qjx
mVErBhHzd0/aXnOv8LemKyy+UPoViDQ3TbcA6lPZN7pb9Yn+CplZ8GFGXwjSHwLT6pQoAxpo881a
9RNMYd5LFll71x7ohQPTp59wLsKtmUYdBSVLuItz42hv6B9Lu38ofjRMojgrcWzed0RxvQ931bcc
t5Y93lSK3RRB8Rg3SAX/bDuckkrzJsaEQL+pcbnh/4dL/XpQWC+VeTrnfkDTxllFoBZGxMMokkcm
PDot1eBI8yF7q2jWNnurxhHtq5aD9KzEapmj3xy/1WsAh/3H683IzI/LJ1aGcfzoSHhOOlswWSPX
3grt4hr56zrP6oCqnxSlK6uENVJwojzazE4YRsm/lI9OBWJsEzaT0+Gk8z7ezLd3xM1UnTv8VAQn
1WNkjl4K8hsO8o4hpJ3fKBZaFDDuhEbOvuwata9mftR4KpoLPWgV/1S+AO+znZxInClMmMkID3ET
pk1IQOn/4Zwofq10DAPvBUWxjHpEPn9plFlR5vlo4rITA2AjFRp5GSf3uMNNJWBIPBaU4146fi9i
qB1PR+FeZ3uXXBo2xXKrtZu28ElViHW7OnnHfh8JHjeIN646OQ2ulgfrULwuwbKEFCQFigndTu9p
dSb1/fC7JLkSvzFfVo4BsHGX25JuBhIV+pe05b0e0yViBsaXPR+LGe+WD9E59vB41NZOpgYHoCiS
EbeqQ1w+jvIjXU7+IRQ4Wqj9wMqz1fQlbrBYdLtU+DXlD8mr8kB2oVNsIXWaDYE09T7R7xXDG6vw
lN1SYZfTPtW32XG/pORc/Vqy3UTQSxXS7GyvDqjWb8LnWtMg0hVYHDMgU/7yzZiTtKwLSxcYUNFW
l3+b7/H3dg9EwHxRdtx91cbbmb3+6SEc0cRudR+Sixq5HYd5zNbXOhp/JmJfLogYQMD7MCS/iK/K
YWlXuapwGIgsRqIbB13pDs1TUd9FD6eNtRuBZCxu+ixuVvLIvb4fVD/X6E7700H/sWqIxhD93Ud7
M29iMFe3BUHr93hf8EaAiXpeAlgqjP0UD4DActMGOSpsosiZSH6E5EeOdxOI5C2dvvt/f58vKG65
1//9tPO3vV4yfWgaflq3JR0hIKkIc0S+S+dAHR3ldtXYwum7TbNg/eq1ELos1QagQOpR50wA+Ytr
1K0Lw24uyeIIzxBQksl/+Fz5GyW1nHXikojWLPxyZjhKp6uh9GVgWr+RteemHsYmQymIRAH7ELMd
EltXGGhVnMxwpdZmURn4nfIt+IgV78cE4/10I35A2YuqcKfmN9LP48dSHTTCq6orLZHLN/WvX3DW
Ac2TXhiPMS9wh1wY1y5HfVsjX68JVIyihOz9AkYPL6x473ZzKDzhA51fJcGOjPWuguR8+vdTJnjo
wpJCrA0Qb3UAfpn5dp2Vl/0g8gafgjkjYMCbzABIDJW8ZMD99QwIkb2tSWAOCJKhf+xCL1BIm2Lr
ezTfjxm8YwLl7ZGwAmtjkfaz7DqCsAw/kjYk+oxL0E1hOYUqAnskF0rIno5wY9kKAWEhx/h2XHYl
UIxUdAvakiMtBA8BLz6N+O54B3NcQZJvkQC4XzAktv7A6IUTHnMHNwmnX8gqwma/zN5RdY6U8dtj
61rLJpOfCuTEoCpeJGk7v6kt8YNAOqC8Op3qslBd3CWjr73HiSvfjffGtG81G0U9k9GCUhKSHLII
CQ1N4pHeeCSZwrA5t2RxCJNZX+x58oTj+5XnsX7NzzeUvx/H2de+MenzJ90icJomkAoxdHer8N8Z
7WcGT6vEdHoXQ2y1SE2u/NHX3oSzD/hJMWJGq/zRCFrMYAW2FSlcO8/cx0+reLnPnZ4t6XSl5aGt
xfPZT7Zwo7CJ4tf+ipzS9GSMDVVeVk+KhGu/eISuUc7PiX7iNLBRBvr0WKVRXhSISHUDWQ5d7HTN
2chxKDbNO1OOpArHATTCPiEtI+Z/qoob/Lf23BqPZvZu2tZCD1lBJEkMY69gsribqzdJfSyVZxWO
EKqfsCUa9HRXyuGUwk7x4+PtnNyl4uIYyxsVxhFJTS9+nAiN+fj3rb/QygJCDINCBNWHr0I9a2lI
YzZKemosB2NF4/lj5JH+l5Ib50R50JL/1EgMhEke3YvGzrLCOvPXKGJ8Ik4y3munRwzuZvecI1SJ
orCZb3nVp5omP7ud7EfaZrL24oytEaxYCmz7QBJo2Pe7Od6DnGwxGAcFbP0rT/aCJv7zz1pLxr86
nWWvTLPQacuhJ2whDlTdbQXOtG71ZPg4fORQSl+lEetTBpQmCf59Uy+0L1ey8/pRZm7GOeXsgNkX
2UyfwVqY+qTiRq1vEwZlIIG+r9JUhj92Hm0Hsm9YxhWeAxtzHKx5KlHZq50xcgVAMsFwzfN5gZXw
+bLOzpJwQMtez6OFFY7xNonWjZMm1BD5+RhacISODt2HRnKbzfAwPNOQUTK3Qh0HAFT2OvG6oefS
Avz7Rp0dKTMhOc21yY1aUVGC7Mr5FuXBJgV3nBVM8/1RRu0cIZ8h3PDfD+lPC+t88Rv8RzJMgj4o
7D6/Inojn7TK/HM3Rswf8013m9zX4r1sOt3t8iT1O85eUrcWQ90PWhaUwwIv8St3CV2+uRmYY6FK
R0ABF7XndaZIaYPr+rBLX+4VEk5z1ljRjOfi8SkllV0/iQtf7lVLv+mQzRHkLO3i+nsp/FajXzOt
MIOoEbyjSgpWU9ffRX1bwe0+3Q3abWoBuzhY5UHARPPvu3j5VV+l15BsoPf9KVP/WmhF2wt9User
9BotLsKbzl0S5BI2CffAbcdvwBoIuyFV03SJvMdYvPJWj34m92637CktJ81doheOMlceMLyaC9s7
KQsw1lF9cmw6W4aZUsFiLhJU97xdp/ucg2zzTDIx0/Ni1WxAFIxh3+leuQy2mP3qaaQ2ANHkDz33
in7Xzd/EmvZG9SBFwbAx5WCsSJn3eEMiypQgqRyZgFKifIxbuf9BMJhdydAtpGPtrHmINMgxWrlm
SRScvDEg38UvUnqogViIt0q0zfs9s4wTlYNLkNE65x2OLvo2TM8NGlro+IGq+YpsW0zObSG7i1xN
dMCtmNiEJ488PW15n0dkuQoJoOXr0N6X1XuBckeAY2ukbxzgv4tLYw+ip6w9zmYj57Xdzy+V/rg0
39PagvctbPvxXjUfFuX1CAO5KW9y62EmmfjqkrvUQbJMEICAkEVio8+lBFO5JEUi8SYXrVuvZ3Ch
c8T8No1DCnuAvaukD1lSAFp4IU4UvPDrVU3FhUEdPr71GE3Yhw7c6OytULvJFOQeyVrnddjM2HR6
fF5iiKrBxNVVE0LkrNNyR7tr/4eKEw7FtFdpJwMvcUD3dC0dzzXF1lak3o5oaF7taSB6vPTyKmtW
Bq0XQnLOtsZxzg2hr1BEppHXe8IPc/EkeyAlNfaJ6KU3LToczn3RQbV/p+2nu8kX3o6Itm6Ij1Ig
EroFGbndN9MYnI6oX6J7aRoeK9npFTq/zx2pi1l7d4wt0p8f5lmlk8dRHVlytTGBBoOxCJp834qh
zBMKMHuuSTJH6qATUjosFYWP9ERR/Rj+Q5m9Z5qvUtZGPUlNLnCoYTlU5c2AhKczd3Ly0HZPs3iH
BMtqXFiEkHrAfCeuWmwUjpYkQ6xuZJIHuPnoh7069uOn8lmAzMe6QAEqfZO6W0v0UFjXZCeOrpq/
I7lpb41yK8ZBLt5L4DzuyDMAVnKAY1KxhroSLaL1yPE2/0kQLpwsQlUSy+45V6QEfyhMapUQMizD
AnnaV9Ehu0mWtxTKhKHvU5Nw3eNe7u+T/i5WnhUoywJBK0L3nkdPJ3K6+LsEI7igwn7L/YbEwckh
O+vU2ETNCsBuYqfn/H+/4kyU+8iCwBmK1+ZgFz8QMPw1HRMWBvcvbtC2a8t65pgA6nGFjH4X5WDa
J0nQUnN6zQHZ4EisDGSh92EBRerhr1Z9q9ge+zc87phyru29F2wFa+gkAyRJ4WiH9P7zxxUKc2FW
ei1S7jlLF4LnXpXcKIZkW3sjYsnonWoI9OZXFD9EGqi45RYYNfOi9VXnjfYVhPhHb648WfCgqFoW
KCA8reyDuCW87HeP+dbL++0kb6uRZnj2LFciogWTc/WD3pOsWhJ29W5aG/mq6vWCOnG1AiuYomRq
PMJsPv86S02mRI6QA1v0ka3NiDpUCucjC9SHqCk5puywFBQ83b3itQ+gbNzZUSExodjhALrDkPIn
3+TqDntB0/75ys4OcSmBa/lgcGWdp71xx2YscotN2G1HSuGquHc1g/aFP3gGTQgSqLcdgZIP12Cc
ylpfnxdXf9+hs+IqmaUhqTnTHdp1chjgtFNzW96engipT8I523XxRh032XTP46zpXIJAc48I7LGf
ky0sbhX0lHp4av0632okpbmrCSJDiErHElDUv6uYC+p3bpvOUFeSVqnieTpyLvbYRCa+CSMHXkSH
QU2ZzqBbdDIYd8qBD6K7GizrzOtpml7lNnytVOiA4BDkKMqi+XJgkNSpzc1iEjC2s4mTAY+FN/Op
PQwDCKjhTNv5jgL9mNnF7uSt12K+ar+m51xYp+390V0es4AjcnmVZvb1QXJlMp9scHxQmc+r5BT1
tWE2/cp3w8ZsF5on9U58q6P5kH4VD+i2dspmeMMTOHqSq+3Sd+Cpx5xO5FYYgChFPp50EZWDdoOK
aMTDKuMHelD7O0F51qq32LgnumauvzNn5SS0VjZrq4H45Lz1COAbT0+x+lGUt8Oy1ZIt4+9q9Myj
Gy8HDkjjR9LYMyt93B6tK6XthWrl00//o+37u7StmyprIn56sUdRnne2IdvzTTQ9xJBs9bvkkHGs
xTziETvT/ipuri2iC0kHXIBp4M4CZfl1X5/GyMykLo4OjfSgtJuhBWf7blYef83v4FgYu3yo6Fsw
meM/Ojn9vNVSP4+dZt4WTOOlHT2lPmW0AUbDuqH9uDVDIn3edIZeJ3fQbMvwGya2xiZpnPa7TKI9
AZR1sEy44uyTI9pFMOEePqFU8rVvyH0q0sYYl5g4jOn4P0QmEOSgMba8e8fOUQhSp+F5rft6QUX5
+Uas/aO/noSRn5aoagTrIA4u8ipGf6Qqot7Mb5KP8gaGpzK9cCyTBl+KkNQQJW0rN8VL/tTONvmQ
N90+dfKbsnfjX3rqxpKLD71lRIl1dRWvZVXwJxHe7+2Z8PLqAXn7IHBzXmIyLNpdEoW1/PrvLecC
iezzbzorQ/N8XfBZZB3ob9b71XZ03KIswFH7k/79XnXGYDa9uPZp0rZwdYmjOAVr+U+3trOz1pff
5MQl/Wg1ALuJZvckm1IyGzM6hHITA9W91kO+0AXnmi0FW4KlSjKds7PnMKui2c6mdWgnHxKoU75M
eISYrN3AdKgfoxNC1cFgGoVE4amMt4ThTujsrRcSfQ1maWiDHlEHLN+RqUbY314zhywcYdf+qre5
r4LbIqO43MjKRmSPu4aguTB6/XT5X+YKU5NVy6hbhxF+iPhNujdvmKm76nO61Q7H54F99yeYqcfu
oO2ie/3p1ELrc5USoD+cnNgZgvReIT3L6dA6tcGIc+XanrPewc/fzc+XeF43dcc2GjoucXlcE7BU
L37IPQLEN0o4hHWNgBGbSgAbQX6l4/3073fy8o639gF1C3czE9/Pz1futUpuyzxCxeIoAAGj/RqD
kXJLoDgwO4qRCcYe/s7VV42Z2zeu/P4/6IWvv/+/KzirX8TUzKaBHhVjNgWqNkIqhZR5d4iC+KDd
SW8M3Iq1wRiiPCiY4VJasq0hMH2X+A7+6h7UymtET8+D40Oe0v+gMrTr3RG5zOB21jaLdjoxq8Om
foWgipUg4s8Q602T+dVz8wrP5S79nv6G3YGMuiDjCja4q9GJRh6c28tLupE3HALhUR+KcHzDFtK8
gQ/x4ifVn95j9M7geTOH0Dr9xITMIpt5g5To10m1Ezg/RwdOXfGwBotceXTrFvivG3e2NHtB1Jpx
zqKDaDjpd/wU7vGZYYP8k10eg8+aZEdER36NbHB5a/7vlTHPlLbTUFYU3Wl0QOw4YZLBbfT9hPnM
2hTo7AeCC51xJFTVM6dtC3O8ZhBic7RkAyPnqbuJttUTrSIXl3ev2AIXD/FJg/igBfz/b2HPqW+q
T+rrB0itUbvplFBO/A5ZHQd18jJHsgLc7hW/z79v6IVDlSmjf8ODxOCDGv9sfx60MVnqlhPhSJim
mnNugbxYBWK2QdmO0gRwjXik+U99Vu1O6QYxlNXcL+mNrK3IXuX36gH6P/RQ1j/37EF/uq6zJi6n
knaR+zI6mDd172T0s5ePJXJ08s7d1fUz3Wq6I2yulcgXKvrP9+Nsb5iHsR7khPvR4CoTA4Zx6rt+
mzzr3khJhjPftu5W9EwHQYudNHsZtlJ42kEMEI3nEQDOViPqBD2jU/2iaDOuJCr+0V5+uS8q+SGi
BmnjC19sbJJcnjAa/XFaxMhSOrd7b57JT7wH5IasYSgYQrgylm5v9R0xSsTZ139cO/qaXxs3dJdw
0FIwMyqWzzui/aA3ywJ752AV344o3viOMb8cMMKbd63ygwNRUj8pJEbn/ikK4+onrAiRI9KeFruD
N0u9sb6LZOj0fpLcZb9FETgI8j9af8/J6TZjiKlsEEx0acBnqY1ex28sKsjQuu4V0WpX64DotIeJ
NSXTH3HM4aGtpTUqhVQNzhP82/Qn5WG+a0s7hzlhU0PE34rKheEd1e5SeLIWZoYDH0qk8U4jMHIp
sSOCMBdbEwhVQnj9kbWhhbFNvTl9+/fCu2CKWPUVa8wPXUKO12cvWjVLrSEkk3WYH+Lv6aG7xeqS
uxwhGMTyfg+pA66Cjl18ZcVL8oU9FLGrAlNLBQ9knbfcetGcO6An1qE3aOy+LN22679bAmyD8rdU
P0nLPdob5QSHJZAjL1EcobeZltVkh9KkHU6SXc5o5W3pm57b0g80U0dQg99ozf1YfFLgc7sM6/am
+cN5rj66OBxOu/xX8dH86ICQgukX3E7C2hpCJ6VnhckNb/wGYbDSBPqm99vf1veWZ/J8EmmmPGuF
l2VMIrfNCOzEvPvjpRHfitIThP0MKcZaHTZ4OyNK+VWaDt3PvEX1iVIeIarYbkD9jozUk7tR2rXG
Q12F0eAUu7b0ZMWr2l2R3o3KrUn9/4ToVKMaaHB1wYD1jpLd3aGMarhSKDqvc+/r1ASzXRLFi4UH
eFIEAP0J98dbcnz+9zvyZw2dL3ZFpoXMC6JwYj7bnKcuNbS+HKxDMt/D+u8Nn8/e6a3eGL78ggAM
cVP1CKduJXg9H5HnbuWAYg0sb7+lLShj/oJdM4Vd5qn8NXgZEgcEUDWiPL5jQBoYsiOzZ5/yxh8S
cX2o/MGkpu5KiJScJCzINYGFDg/l+3Sz9K4GZLEJxDr49y+9YEdkNfz1S8+2e30uJH089Yh7/5gJ
6O9FWy0sWibT63AKdHjir9GoekgsLKa8FwPszM0azMdgxcEJO1zLsZQutAQ+XdLZAu3q+TSdTqN1
OPn/g4diAYChSX84CetgvGYx+1NCfHnY4KW4EZgQv4yoG2NZT8KNdVAB2Zm3vRigv1neqtgDp55H
9zxr4GHx2hxZ56wAbeeMdsCtZmzQEyRHe/Gpn/daGIdMcEq7fUPQvOzBKnyoqlsQlC7YWeP1mHgP
NTyeu4q2RXxAu7FkW5lX/Whbz23rp91W5GRDwIo/ICDfzmSeaztz8geOCzHLyzcbd0A3UTm58ph8
GNF9cch2nBkA8mev1Io0srZENCNeVyS/oxp6je9i8co+dmEkZ65tSfT7JD4hVTp7Ps3RlGdNpVeW
7aHOg89YzREV/dJQql3cwfAVSNbmmPYGMve0xYe02o/qJZB6N4c1NXjLz/RDLq9c14WBK9fFqJUh
oQw07LxNfaraRYiWdO3hvWDh5igfxsi/X5it7TmSb49g7332mnkMeuNlKhFZKK91iw4dj8Bd+xsa
OaGwdlZghI4JnDk0/S/KbQ0ZmHpfjj/+vfL+FHjnr93fl7t+Lf5qOpRiUWvZJJiHIymC5t2Q7hXd
s/rKacu7IbkfhMBsd43lclACIY0VZPFFryAjhr30RIr2z2byS+W1P/oK1vvsvmDu2G/6xmXE0Qvh
mL3wVY7GANSzpLscquhaR3FwTAI1YfchLvfXAFT2/0MF8PkxnO2dA2Ze2RgS6yDscIced+MD7pTN
6af1kWswPffxM5+EIwRcsv1E25gCa3RIFxJD4ee/77BxqZRFho9XTtMBV5x3XYs+krrjaJgHgypa
Y9waxtqb1oSJsJmPhE68aCLieio2PP1W5NNs57PL2o2qQF+8QfSLZtWjkHCfyJ54X+6X37W0of4+
iRtc8lPpiUbQVrcqFtO8vinQNnKCngmG9wewPt19GpMrPZRUSa+Z9bCo4Ql/HhB8YTfUW2zMZrIa
eeYC49k696tEYjN/QxpVcKxmXtp4TXGTyP6sBeYxxNDMudwYnowT25QvAf/VGTNdg2TpX9EQwCrp
FjNw14kdPF9GsqbGnTQp5kGfb7ThUdA3JKA0eZjcr32C7Cm3x129zUq72Aob01ujtBWfBuFqYedD
xvbzrpV2dnTL0a5gcmDSMuwOfoBlR2ZQEC5OCklNuUy+gkEXSbsRjqTQ01Hj+8//aH5bN/oBgTSo
8l+UOy2GEJP4NuCe8CfdSrjyDbwg5vn8i89W4qg3kSDnsnmInleiWhfwXT7t9I3IKH+1yYphBHro
2pFau/CdU+DysFtpCtCxLzOsWB5Pp1oyD9JdIwV9yaFmuYeT8CfdBTHhEUlXWX9fxt96DNhlKymb
RjhMcMbhBAx29pu35kSeyrwmZRpbo9g22V54zjfRj0EOCsshya5MOSXmI77wrUUch/XEqEsIo96P
QedzLxmKWsjvXPXodZiGeCZXFuGlc5PCewSnjC4/GoqzxkGX5YJiDaa5dlz8wQo7uidMLSdH4FDJ
uENCW+1JhSv/OOGLZtLVszGJC49/fJibALDVv3eFS1X43xd0jv5olmIph54LMkV2WDt5Q2knzC7u
OaXeoo6o6dj9FJ6nZXL6NlyHBWbIZyv5BVk1Gn702ZauzXxtyPp1Hs+3C3w4KDRF5404740lczar
eZ+2B6v1amNzLE9uUfGU1d9aIdBw2kjdE0oRC4h2AutwJ09brQ5UIzBm5LVbmbm28ohGfPxhxlAT
g29VsZ3bsC7cSQ61aDfpqVMJkD68aBwClebI/yPtvHYb17qs+0QEmMOtGJQly3Iq3xB2ucwkRjE/
/T/oBvqrkvxb6O6Lc3ASjjbTDmvNOWZAXk/umBtq+ztlqsUfQqSh6KRMd+wWdY9Le7BzYsgQnUv9
FtFYkB3GZo9kdPQ/JXquRX6PXDuXH8f0TZGOPz+o689SVuWpCCxCqWE1vyR6j7irQt3XyqkiQL6W
PC7o4vaOzsnRhmEgYah3ZXLSdC+qYQHdOmhf9zq/fl9F2SMiyUYE/+8CjZvfVLuhqajQRLsTXjTN
s87u4Or5nOpXskttrfloQY7BPDbKTVo6cGgzWnzezzfiqwf2z07hayBIyRSaiJiTLlZUMW2zUu26
igplpTyR5zX+NrN1zveOTeq/vMslYYNzqpHG6WCZnm+4uGSqfHXOPaOcx5ZXWQ/0LaR7bZtho32q
V9lw73+cPWsubhBLUSwA+ErtE00/e59InwvyOqQXY0BS+1NthTurR2o005yfL+36+DFdGsm2GnIZ
+C2XB60ul3IzzsTqPvHdqRas1eiP3TDcDQpNei150KgCRPPGMc1lJKx6wqg8X10mvled7tQ17Yjo
6echXVccGRKddzLe+A5xlV6UyLtIjKz2JFcQCwfXQPl0ap6tdmfoq0pZGM3LUO1q/x3/V7I7IWjx
D7p61IyVKApujsSpfThRoE3VjwCrctq6E+JtOnojVBGdzqQPgckhb3Y+8pAsfhd99Ln7SiWHDV2M
/Bicj7AjT9SXmdq18pHCcBTQcSmh/d14r671mjK8HEJXRGrx8FcvhX9ibsm6X/OBpfFz4w7BQUKn
7mmFm5pEd43vpR/OVJGXm1XQbF+o3xQjQU4PoKnUeDvqm6G/B1r88/2/7pVfjOriRBoPXa72uVre
J9J8TO0GAuQiU/bBsJpM4i6Iqjl3U1tWwiIFgRB5Y+zeGMK04F98cP/cmIsvvzclPwgShkARL7xr
5hCQ72W4KDOdKgrgOt22nOD9xo9e9eh52dimgoAzNL7xS8ADkc2K2Mp85YK4CcmPGLyJ4wn+hluQ
zxN1N9SIsqr9mU0YPVqv7u3As4bW/nkc14VpGSkoQwH7DlVd0qb641/nEnFAKBonVXVP+Fykcw5y
g3zeVk6TLBGGEZiMn1BakDLazX8n2r0PgiL0QSQvBk97gmVYzsvgV6gicPt5YPr04C+eClwRYLgq
Ly3pgBc7Cd2oW0LxztV9/skmvXe6Ny0lXuDAwiY9QBNZjCXfK12UZF82r7K+y9BjQ0y/DwlBrmdR
T8vAA4MTgN5u3Dhc5wfpeeQbNugFDOeNjPQqDY4nFQTnWi5fya9IKHUCbMnWOjip0Cl1V8SGmr+r
IrzaYqkm+0EEfnd+1kENDRQJNGPWxftS31r6nYhpNBwJI6KogvUsDp77wmN9hb5x09J0494YF22S
UZTEwcTvzVoFeIPOKZSjr/XhJGxRx5NBG3vxeC+Fz1PGn+3PKhGDFtprIX8b9LmEiRxjodLdfGrX
QUAcGKBSU0v7Cmi+rBbI1uBH2DyRYAcUx+EGhrZEFSRg/mTy9rJ63XQPAYhxLEtVtcEAKfcQOQv3
liD7m7WGkcgsMgBp4bVe7rBU8tKU7pROcl1yTvVoKfFyHFDkwFgI72hp4QLisNWviFvgrMIKSlJe
FtnRg+zEq/R24rx5/dSmEaHAxCHxjY6/1/PBkkYExPLc2OdnLxf3ZXAIxV0xHM/jXhSe8RYo6NCE
Hba7vPyQnPqYjjBeZuxcWUD8VVDMI5dKFRu56M7y7bN+V0We2C7QKFTQBAVbI/D39BAkUL+xSdoa
KHwELc/GmtNtXSwCWLuC4UzzfBdPYL6GorPk+Mfgo0DZVd1lEAJJDse/FExySD4wjEutvqvCY4/a
8wxGigwFQSMr66UhiblwIhWm3mzAOzmsKjT/wabcD+vwEcGizIm/W0TOLY/uN6sGt5JCJq1d2jNX
Brq6CRrdTBIR1JG/gribWHjXZyNCEhT2iwkCW94RUlvhqkGp+nrz96/LObqEcRYoMzGEiGouF1Mh
VqLW8Mvh0ELQT+e5tIpRviKjCCo6VFgd+rVJ7RIV2onQsgVtomxZROTNH/T2QJIkmrQGyEvxy+ge
yfw9n7GnTSdiUXFE1CMu6Z/lb0qDtCcQC7VLKOhPw55H1nkp7ZYMwhd4J2nG2QWOtd3dRQ/FJ9XF
Jn8MOFJXRMlPMWkalhg0jqE90HeMXcWw1WhX0WuXj2M+8QKHbhWetuoXRIHKfjSnrIGAuqaGopDe
KYX0ApT9KV+14iO2RWqhuzHZFqaHLJxesHre6wpms2w3AHEi9419zaOOqZK4BSgm/kcaz8t6nq1J
RENmJjgx/ePmGJ7WaH3U+g5ioD68D3BN2nahSyw7BKOVhoIWM0QGzHd5lmcqgwmNaN7FttHh+2WT
Si06YFXWSVOSq24hU1EiknjIveS0rU/3RnjXqdtKDT21eI6MB2A0/N+wE5NQdGNPe91g+noTzAn5
S3H0agGtBslKwroZDlNptFpI/hbCuYNJoV5U5o7iP3xQElaPw0KJbpUyrnYuF789/fu/Fu9OTwOx
QTJ86M294K9EQG5LJT3EXhV6KaCl8C3O3Ri1owwg6+f1+fq8dvHbF8cUIRI63yr57bOLnLatlpIn
Axyw4QjSLg2R4qyUt9MJWQfrzK2y1fU6M/06H7+OtZf26KX2H51FmbR+NVBtHKdc6OYV5AY2+xDN
UEE6Jdm0ruhlpgPfmHMv8ecbwfv5DlyXFi7GcHH3Yz2xqtGopzuQy7/O/WtM/hhgvfPK19ZIq9Cc
j4e03yq+04qTbd1MvLyhLQb0ZDDogpKykdTH+M/Nte+q1sTIUEtPO0vzK2fo3/dCZfGr1SSZRqbS
g8J9ArZ0julIWRrIKNVFb3km9fIWFdu2JB5wK6SroFnLuET87smX3pLqlij21pim1fGvd1XrYiNU
M8bkvw6f9VJaCHa2AG46uhQbbkqXr1eIi1twsak/54JkpMXXLYjuyQffGr6dxx/MXQTY5E6iLTEe
0Cov53Bhbk4K0+b0n83r9Ot0lzTkv4CPLstgJz2ra6nj9Ww9FZiB6YTWEhpQpbgN0p0J/lOR6zA/
t/O0caknUwbTaaqP/4uyxr8juax/KdFZTTOFhYpGJcIB/M0ScChEtCPb+mIt7lEsZp/xO07gmeiJ
/lwrZ+DdP37+Vq7d2RfDuDhmpwRm90XNDamd9E2kM0FQul08/65dMXRxOeVUB//Pj8Ga3sm/3rlI
S82wOPGrnOzMQ6hRZLej8yy7ixacvV+Nnb/QjyCcLbQ1lE4RbC5ubRWuWZEXV355wGqibggFHkAx
7ETbeCHys0dzbg+6N8GA9skBVOkv2k+4K9gT4/olNo3WQINlO73Lve49kWY+EaP9DY3LtT7vYmQX
85eSl2JtxoyMGPKWE1b9YaD//MDFM9cd2h0njPC4TSydk2e+0O9vvBI3vhHrYgHpi0ZPu+nncdCg
BWcR0T8bLt8NBnt4S1bBIzH1NEnE8wIKX+oFnji/2b/6fp74z5dqXUxLeTPoglEzCnXenVY9qQHq
TAUd6tTvTT9DHQucF1wEKZQu1kLfONwMDphe/eu5AhKuqLGpvfIV5iexSlKzGA4y+d0ILM7LEtAZ
Gotiw37ecgPpM04W5PXYiYjNyQMsQB57BsyH0x/x29WNk/f/5734z4AubkmmnE2lNRgQDb1sGUdO
zSkai2rwJxU8iiKwoNFK7vAF4gZxCNy48WJM//+rGwLJQcdHi/bqcm0PcuLqAp3fjxGIDsj7YDXM
2n15+C+KpBMTytPO0SB6EAJvTt3Ta/fTr198FaHeNN15mL4KVKtnd9T4DgAX6Lk9LgCmgUejOE24
UrkxsyW67p8v/ppvPX2U6pTdxZ91zKb/TllZ2ZRtGmALwGUqzU/tvMLGYsOsy5cQ7kWKtt3TOXvr
fScAlylsxO6hq/cnXN7WQ+jg2UAXMLgY1uDh4nY7wK3ULe+ETlS3jfB3pRyj9kmPpzjW3+e1ELuE
pf18Cd/P9f+5hMvqhGRkUioGQn/A+6J+So74R8kX/Yxe9XQwq+7Rsur6Sr0BZb52YnLnyCMiyFHU
4aZeHsnYCtFVEMz+YJ6gI8t2UTroMM60PggOidjqcNqNhOXZWATCtsm3xCIBwHJ86kOO5mU0olD3
oYVvHLJmC+riGgDiIlrX6g0izbebV11DzYehbQqwv1gMJYuHbLV6fygAMcBtTRYVcExSU9Ut2iv4
OhT9tNf/Di7/NZItI3vZTbf19CpfvurTBho3CDUSkl7/fdeGwcxStZH6Q5TvENv3a/mTasTpfJCr
mUloifLe4RrO7oX2sxh/J3OAksr5XSq4Sd1G6rYiUJFhc+aoduMNuiqO6hztqVMzLxuGhFvo34GJ
RqoiXWfdRpPauUaxVx9PTvXOdCjYqM+keRC6uDWTZTWPcIugWnu+MYLrWzMVFzAoYeDC0f91/v9r
5yCmpaTI/tf2EYeSIlFsmclgKZbS5Dzwx+NZwUNGNfrm7Hc9//z7yxezr3TS40wR+WXpqKNcWbNV
CHTn/Kd4xnnb2FHzIs8KnI/rWyy5b5ZCmTTU6eBAh5pD1cWW2Q8scgzrcNoPnNpZKhECMTrDtkH1
Ki+nMkLmNqmNQYTyzq0jy/WkAXiKxhDfsIpx7ioxpmjUuqsl+XSU50xyWvKoySDVQYQ5LZKpSXI+
rTe3zpHX3suLn72422YQZHqeK6ejflBfgyewmiw3VOWkkwfqs/0guwbQOKrjbXusIjfDPaw7sOjE
XXamtpTi4lqdg3XyS13cNGxdrYNfY6NLhqpFm6oL/34FaipZQn0GxgY1VQP221AHzzVuhMUiYOfN
40mYK9Hjub4nIFHlNEGfIFnRTKgCdxgXp2be5TuJxml/LMVtqGxaDZI2cTzrRp/1FJqehN9TXP2n
UTkT1zRB8TYz73xPfNGk+VC/SN1jV27DDHSz8a4jke08M4SJy1+VygeSyVkw3lUUYwrgHlH/TJDE
0D+HkFCbh/Mez/Lwnr8rBX66W4WPq70jt4YJFJulDGzmaq4f+lENyx7CjriCEkH+NqrM7mkYXCb+
p/Bl+BO4mpu9paOXCccQvvRN8uL11/I1BF0mg0KF4nXZOPHzUho6JUmPna1Vi8i0c+AK3Ei3Ifnb
sEWEf4ZDglBq14fodvLz93fgPz9/sU1pc81vBVE4Hc+rL7F8upMIVHodn4NHaoYbvhgU6uOTtM2P
4rO/u9WeMW79/sXuvSmb1ipV4u+g5PorEwN4CTMLnYLbmvMGoxwKtHQhhY+kYJFQoNTsWsXtWT6M
nlKvChr5LSIbe+TIc4ffXS+87r46RpOYKH1UxFmBshBgqzoRzpvONkXPOLkqYF5yOKEKEQTRz4z7
SCfxDScMZUXqoO16JOcgmA131B+1fnPuDlbjjfc0Nv396X58C1F9lJs43ZkEoJ1OTwIsxv5OwotF
Q3xf4M8t3uF06uetUs4yomh+XlWuXXoX78zFbDOcSr0dzqf0mH52qTuskmRFDHQ60+vHk+GO9KbY
EDz1D8Veeu6pzwr02jiwrghrPeNmRcRXTcDfggDNByrERra25vB+7NBFVLY0LfeWT+P7t1xGZSnD
qSbQ62IlzoPuHOUSb3nxos5FW3RNFbgtOVosCdoBJBMg/188lXttKd7a0F2thNPd+uu3L07vo8Uq
OJy4WzVHw8fkWd42rvhpRfBNcX3ndNfkRwnTBUIFsKUdGIlZvoF0PBF+JHOjMqEl4uzW1kCdpt1/
dk0Xw7qYlpviLKSlyC1R5xDUUjwUM0C/ZJ+bn6RzTr591daFo/gpVpAd/c/SmOBXJcNV96Z6V+N9
JVtFWonQrQBqWk7bfrTA8lQv9ThPRWc4X3vtlLuo3jMyPZJ82VmH/s9t98+1+GG6FFLSNDINLJrA
Fx8x3dBzLHchcxhugjh6VM/3w7APKg/TbYV0iIIy/oPfvVOCrLbjeMYtbV7hyvoKMHkuOP5VvpZk
MgQgixYC9l9/YagrYdKWeUJoFzOTlEqY1jA+0FEWaynD9rEL7iSCZ5CXd4CrZwVGSaQsqhP+kZY/
f3DfLu8wLbkyjtfsLqZZ7K9t3KDFRZ8k/unYaDOZ1jqN5E32Sw5sIV8YNSSbWUIXjE9LYCeHZHYW
YEQx7NFuNieckUHp5pyAA6pCmeE2luO//TzAa1Ug7X8CHiz670TjYg37d4CdonRtL8WnY7bpngTk
MPGfsPf6+qFEWl0YeIqD/ZDPzxbIwpcGtEwCnmIodlL4ptc0v0Gevp+rOz8/1qdfjf/Capi47aLB
/mo35kJHbK6Ly6R6KMUdFLlsWEbGZyIceC9cnYTKM49IdJqKzp3CY3iuslUpPUvIcdIntXDC13D7
8xVfV80Ng8PGpAAyOJGR4/7vFcd5Io9DFcbHjL29Bol4am4m4YuV2PrT+KKv8lVCjXR0BNGVXvVZ
DYCKslT1B7aO9pgez+8kItwY0zST/PtJT2My6ejB59PIlf93TGNomINfZDGL2WThzRxpHR4zk/JP
MKcuB3Q23TSbCaDYPCvL4aA9GB8kEtwYxfV+799RXMx36Xk8WVYFtB0/NORdImU6tGcP3KHyieOo
+ofGAbRAwx28eJE/8PVY4ZYugvkivqRsM96ggMxvnQqU6dp/ujcXzysQOW2PXREfSxYoh4zzN+PI
RlTyokV7zDx/KZLOAGx/F2IsOnTmHO35KV+PK+txpGYVu6twq5ceRh7soji/bty0632IoUs8NEln
DkP8ffEBiac002G1xEcRZrKdfkbqXIhIWHWDZDFi1Bg8lCwUWonZomNIHxOHI0pQ+bNOVioJKdVs
VsEWVO1Kd+R361d5oxqiTqemy/tHwQpqmK6j+720iVtRoxpaBpHUxARnLPxg62Mrrh2hXxvDETqt
q1LdGY9kCtDFpipOeiy9mZ6tCqKNYRmaiPrWbH5kbH/jsgWqfPaKdCX06Fo2WjGFwsrlvin3Y3Co
0qMB7r++T+4CG+ao0wofUbYUetYfl1uDpvrn+/8lW/7p8i4+nTBNraj0O+5/tCRRLMUciVjGtNVk
wQusvwHDbxJXhKasLis8m27+Fq2NZ8hpTuEOgzf8xjsy9J5pPKpHBQqr266afKa/wF1ifsttUYCd
QCKVP0EUQnx7tyRQypUEnhkJYhYHep2TFjaXf7/+KvYLyxgkmLHH2limmkfVgRpS/8KXl5Hu82kE
jrVnp4rUAIApRYgnELyocGuS4yvEuB/tarStVb9D92PudPfnW3ytTL0Y31Qt+WsR0+JOG8pejo/T
JtfNO0eEphgvhZdu69/Jd3d3ZOo0cA0txGKQZx0yz2576ZWrmszFKC4/NEsIlNjkLp2W4Z1CNNce
HpTWH9myjr/lg0XdcRZ4OEkxAYDTYqO6L3faInkE4VmGj13gki1oiBRsFho8NhxN1naEEBdM1OvC
Ja7LhCF+o+v47Wrz17O9NJSfhCao9JR7V0tOD3AGj3O57T4DZRUgrHFYK9fyUjaWdTpveXVZWHWH
vN5ltylW1fy0hRxx42l+N5/+PaKLDyZuhikRhhHFy/LJ3+LpkMqDZC7ZmHjpNpinUMo5SVJ9SZ36
SXpClPkVGfZ/HMbFYmPonWUAUo6P/hYWzAMZwZGtfg5PlhesIojEkNmCZgWW3cHMtdXvheWt/vk3
JR++O0NRVbS3sIAupbc6pSg907gTtF40LxldMEXku6mzwiRlciZUs/ODujCWP185Fr/rGZmiJ+s9
fVkyJC9VyEolxMCRpOjYV24vbeTqvjDfMOJGuSNNKlcXuKs/znzEQxRc7vWnFhDd02lfr3FBo3sp
fDssn6P2wASd8dKgfyGLp5jzoqMk00nCQkn8Okj0Va3aQ4jTpySezxHIEH58Qpq4wZ/LdpN/oNyX
wgzmA4iCD/7DM6LtVybDyJpVkOfrnWkSwALbaBn08zZf6QaKHesp5mz8nvsrtFvpJn6TiLeEnzJX
RUdJHBRZYeIIZG92cxI4i35VGG4qPhiNe7bWdbZptFVTPJsGC7aDq4iQV58DcQc802Hbb1V7PXN6
YW4xYmE+Kjdms+/2E//c/YszsCK3dXI+a9Gx9phAUP1WGkkO4+6srDhghBIJRuS6GCv/icOxZJP9
iHwJACXqPC11YkLjgOkhyiUWrhLdsPQ40XMK9WEs392qclyrYyei61+vysXSMJhinceNER3PJjHs
dk+Gz1NNcmt0T2W02fThHCyiT8ZOhop0JrzC9j6Xv5rRk8WdP3ij4Qhzdj0L0b8xsWnfbBb/GdnF
ouBn/WBEshIdu4KXEOAFnNCZKrhoqAPcPfXvVLQDBFpwtJ4piUjnY5Pfh/nSknCE2MEf+a77lWzz
Lcnw5R+VeORHeZl9ghBvP8EYVRG4cThHmSeOnt7Oh3AdkoRb2Om+oGnCWS2Z1XBIAyeBkTgTgWl0
T2KBlXJhoW34n3fFpueAaQp4xkQLukQFWW0ijenZjI4E8Db6BPOpSLZySPG2rEdL3HXCrjU5ZNKx
RvtKv7xbJDSbCLh6Ozk4/hpCmHH8q0gcYBYq5gs2fASxr/FgJ+dtkEwL1kNs2fEameqvW3Wfb87Z
hiGLhH2bOjvAK+yZOaitGJ+r6Nii2NPB13rmsDidvFjZFCevqlfk15q6Y1lbn6Oz4ZTwmonxa/Ft
OtIDWJPWJTEx+qOyvFJezHbk2EoVYqI5gX9ytTwRxvEgAahUphZBDMMGzzGvq+aNlJmCe+OrWxpv
LeUofIT9Ctvyz5PqtWmFB/TXFX7dgb/2KFkR12UsNNERFVyh4Ejd+OpaRfGnL7i2XPU67WWg09au
KXj1EpIYm+TUIHMS5sZ8qvPVsd1a5De6+qbw3a7YFvFCO82H4LeWrQT5NTL3QbbvG09zJzEhPjfc
8urMfyYLpEL8Jyz4uyFfGsJsEl7eolV9twtD1UxHCtm+QmzbxVQw+lqiVl0WEamFsPEOahhFObtf
mCzb/fwsrqkk/G6c0U29NnHjwhPQHIozc7xxq6Xr+hO3+q+BXH75Z0PPT1nBnIQ7SbU57IDbts/O
ZDsBFcr3d0uicPMnL/Z+haIHkjn9JOGCUOq8fA4PYBU9TJRx4m5vVpevTefT6/Sfa/x6GH+9TjWB
3WGh5dGRp0q3ZdUBnHwOXk1HeBsXowMjjE5g9ukrbjxF4yk2EZdsU0hyMWKcULZ+oxap3LjplxUC
dfTFMY/T6BhTi6A3xLyhgsxt7Gn7W6F6ddFUWe8a2VWwhwnlrHdpvVdAwfb3sNmJuAGTSYGy/C1C
JOZNVR4t2ZMBZurzIEYQdjuP4FqZenETL7Z4opXhfIp4ap2dLau78DeIO7u1+0/VY+6b4/O6KTf7
/k2htgPKFHHmla3lVI+hmZg5YnFP8ZTIGR7HxeTiwXH5x5gaprf0Gtf6qukq//rFi6usUk1UwrgI
qd34c9VGMR94p9auP4BxV6wE4p7WrWXO9KdhKz1DdcW4QXnMa7cERCdahWkWrfU+uNlbRO33zUYT
e5mI5W1yvV321yNByKCZN1M4V6J7Ye3isSF1BmVByGalXGh7UH2UfqWIzI9s1kx11UMRuZr43MPl
xB/Hvo4mh2WXbDtLYIpw02QCeNwI0H/qdCEJUrOENun4WFiLXJkbqdch4mp0hPnrYPp3Lml/o7o5
+e/lvfmHDksCPXw9ottRF/6w8n+py2BJjUvkDKm5lfiqQSKrH8bIPonuYNz36arSPdaT/rQak0WG
pJ5NLiqTunlUSGBEn/NSLsenflsme4MUmhhttwYFsfQG6bdKqINxR95VaszLzGvGdTW8dQwyuDvV
T7W5zsu9bi7M88IMSYSd36brXpOmpvcD5iVO2+mYf1njFms/q4vMCI8nc66wqnAO/YxlbpldItWv
7HgjrjJILxpyba7LRYcxPkPdrcWZ+nB+EQ7dpAByrbHh9L0lKXHKOgJYbf+8gn6Bwi8KKRiBZcj3
BGcw2Is6WzE0sEZGkff4pQ/cGi3ianzB3VOcF7H6xNO2QjcTHqN1tR/fc/EFxJl8p7waB41IYgIj
kw3mxZCosl8jU/Q40amKAlk81UOvWwibpPF+HvG3m2OZ6jqfHx+gKl58eXpaDYJMXthR37KTNwAY
EY0xuuXqtKc/xMYdsrb8O76X5Vn1ZO512lsHbZU7zH5xb6dYGtiIvv88qG9abIzHpNQGd9dEj39x
G61BlspEj6KjcqRSolOkoZgkzVP5MHxGT9DxOczlNbBxl90hWNMWBMje2A17Nk7QCjAUaKcVoD0y
8KLWzq1le56d2YgF89B0ireJfGcBYP551NdmJV5SXk9RIYUQ2tjlUdhstbPsW2oERx/ixEz5bf0u
cQbO0sSpiIGFl7UI35TPsnbHt3yZ8rlCvyxscREcI+nGCe2ay8lgVAqqWHUVYAWXQX1iGvVGaIjR
cViZq+pXhiYckTbFPMseMHg07424ELEHPqmPzTZ9rOg2FNiM8Z29ZTsltEdpVVGYfhmGXYx45aP+
lAEbLrEU98sKm/2ZRGrXRIp+J2GYnYwpt76lb2qu5AzKeAc1fK4oGf+tmJlar5/rZIiO+mv+lO5K
QmX+MK9m0XxA9oy/K1jzNYmPwaFeyw8ZCZTWLIyXHMt9WkDoTYmEoh10stUXa2V6+nOWzAlB7fGg
pi+nPyX+nszub8jCrqV/0323KLvokzOUONF/Ry21baqrccempyeAIXBiAsvQZBBHjEDXmkV0R4yX
/L7dn19PewzKmeV1CfvpdUS2TrFSTC9sdnW81+/MB/EjJvzkrfGiakuM9UBCgj5TJWbj5/6UzFr1
OY0PP7/E31UIDbIFCBeZPNXm5SFNkKVUUFUhPALVtY4y0VXNpARQCCeH97HPQliay+yOLQFRB/Us
xBhNeE/mgRUuoztZs6X7u3HOE4A9laSvYjsT9FnA/uoxKRyAMVAw5cUpBw0w+3nkX3f2cu41LA1B
Hm1umkAXe/sWd3ZTV3V0pLVxZmQsu+zxdM5ks2GXrJLH4Q6vFTymaZIg0ffkGYbT4FV+MTcTQ5WE
ImnNHu5LGeVWNyba71oIaNCgMIkirzRKvYsXo9D6QpCs8PiVtCMYyxjkukQUuBPycsROm23StTzP
NsmO2snoIDDPiiVC5hEQbs+b7UWd65NNFCKGyD5D3xWpHHFQfLMGtkZ2ZTrNR3OUnwkL0v4YpZ37
s5GyH4lKFEG7xa092zU6lzfdIjQDCQ9lv6vvsyvzTvSlMjyK88RwSNnUjsDvKEDB2jivoqdt85m+
Nfm8qz1B3zedq6h7QVvVq/CJgJxTsijPy6helpErw2WkOwcyG822Ox28trc6ON/u/f8e7VRP/Osw
4vdiYmglow14mZupjzx0TgamjCix1wKPPzkDSA1eB+VYUV0hzteaCaqHaJvpjxeFaAQz4kQ6TZH9
W7wW13pAW/NeEz2ZUAISo24pO/XvqkPsN7nFUEbIIruYSnB0nwvRIMOUuI80dSsSdJJk0cHlOcWb
7nzfI8p5VZGP+KvctElQEF3AwLRpZvm2wo9L9o/ipZU9CcXOW7F3zqYDF1cTQDE7oboItXkHhZ3r
OeQvtEcLPgeCnthq6uuRXB7gDsCBaAjITke5jAR4aqABOmq2uBwYSbNBwF3u0OPgLg20hYKsnWzV
e4tZ14tdYZnf2Bdc29W+Xrn/viNfTaC/HuJ5HAezaNIpfdafV8HaWExHyNPa2uab5E57Mv4QPjnX
bhWbp5Xm35kFPBYaMYTcZERfUcqSoYqCVhOgvi91QrI+jAXbJcfcGynOtGpu3RaGiVc/aU5CaFYQ
snGIYLsUz6ZJIfTlWOn36STqUD5llFhI+EKZ6K2zF0t3p2aVC0dJv5f9I64LVafI54pnj3QgGSCm
oxf3QjWleluoI5YBsNpqabEZKhLVHTMetvBrxM0m4TTvQFzl/CGiBAqWofBLKJzSJH2OT5JYwm30
yKrUzgy+EI6AMmIWB01FBGcNU0tynvvPibiBaOMAHYfUjal4aWjHkNdAiV76fplE87jb16ABTWrS
O1XbVBSnFXQmU5/EmrOPF6kJk3B4ep4OmV2+PcGJtV7CaDt2j4o8R007kyP8pz01svYlkO4qc21E
K7G7K/3lCeZsehdHH9ktkfe1TGh6DAbdcTbGpnkl5A/6smxNcdTvYZI3p2M4Z/ImWcSW1onLcTRa
A5wedulB7uAVl3a/MaV5a81PvyghHwLFi17rd0leGAeSdQI+V8ip3SxMF8Ox9M7+vGzt9uC/d+Ec
79htfeF1fXkaPnJgyq4coK9e3DQKC6PzeUk6W0ToQ3caEA5ZXGFr+9uT6lrRZsSeQeQbdHzR6Vsi
XMmuKfVnKd2O1IT7ceOHS61cYX9M4ifg7SdckS/ZDvzXmu35Y71VR+YBr0/mAF7awouy7dlctd0+
Hh8q+YXwG9hEWrs3xrnuz0/qytfnabEMWfZgzd4MSVKvjutfl8zGhbUJTs0loctIjcCQfJ1LXhlo
U/ggSptKQrHUD3K0NEM75UTOJJjNimym5nZ6cpDmFMQYwcqkhhDMOG+BMKFFPJIH5DFDVq4wV9di
8yy3pPTBhYD/Yhevw7G9HxyfHaZX3YtAEuc3QwOvmlwXF3NxOItOUdphDtXvzy7dHShhJAjr7MWc
Md/Tvc0yz9DxmWEFXDTE+eysz7w+DBjIq1UXe6GB1mCGQ2L+804LE8/lhGhyrsCiQXUPDs1VKXww
ETGd8lz7+izcswBc1pMET2NvhQ5s1zyDgI23gTirDciFXsAyEjjn9i3W7k14EqqnEBhd7BDbnvxt
nLV2E1Eph9hJpXnca0vjl/XgP6L/EP27mKUoBa/ub9PhVaVyIerrLAR/4ZiN08qukUw5FyPchCPo
1lblGDML334VyUKsFhz2Q+G5Bk975yNiw8EPUWuYFdrM3AMqwqrf0OBDqlD+ht857sql6NQHAqQG
16q8DZMnqC46dERjjPDFvWSp/hY6TOouTRYxwPVJMCI7Algj8ROYctOcBMO9RBaIeEzyWZYsIDcT
M0nCzoupu+NBo53zu1lq/QzHKNV+1leIu6F5RLc2TPaVmQQgYgaspJ1zzxbyOk9sCyXsL/lGOVS7
EgP8+xQvy/1VFsXtKJy0e7THQ7TsX+imsxwAHjlHNrX9oiHY3C5BB4cz5QHg71xxxk3+NsU7oE77
JcrPYvo2KDtELVQJwAn3dPhgeNbO7yL0CrhsayB5TrFT1+AbJpGnqykO8o9MnWC0A9ji381Hgnpt
gU6ucfJwQusnkl3ckmUZ36yngMlMXUG+o1wHC0uDb5xBtWn3YJgnWQiP9I2MKYGmMG9Z+4jqXDEe
6UoNOFiREsK85E3IPQgo1If9eMUiSrqFH8NnnvcGHeB5LX80tO14UJSOTVusPTU74gHqXuMjAV8d
z9UZUf98joiU8HAHjlJ6pBcp/qYXiXldCE/h5//j7LyW49bOtH0rrn0OD3L4a+wDhI6MTYps6gRF
USRyzrj6/wH3HptqstSeObCrtCkKCwsrfOENneZM16zwkBkHpRKsIwyOF3+huyJEmwYuOoLNJtzJ
x1m7L8095lUImEF78g/nUlfpM6VpWRCg+Wipo3L6ibNnNbNo1IKuHoI3yi6BBGS5wnj4exM/9ioi
DdKTxaL1gTOFqBHskAsokl2FbOZdXV2q6NeUdIEb+UkJn3vVmVtH+8FVvreobxVbtGKKC4qNyEXK
d90TMSfWsiCeOXTJ3aVs3WEVILlYAyXI6AHzZMrAptwKS4CCSAT6uyjVOqaG9xEYXBvQaT478+w0
zSaiDhDdBPiIKOML0TRaU/1q3pvqlWxctN1qIsOq7wLdkRVsxeiw4a8YPSLlK4GUtHY+mlSshcnm
uMSdq9C5Dx6M+KYNOUB2hvZYtlShahxw0PLW7PZJNmyjuQ7DDXxvQbWBNpJNdsf0gToUxTtH+pa/
tjgtlOvkB5ZEpP5Cdy5R/1Qe4WPxlcBXmLpJmeQEgpKbfZF0dFsP0G7Rm00egkOwj+9Zj1q9028H
rEJkD9qP7mjaJTPRJDdJcFdPF8g3ImWtK16ASBU08mTTa6se57dwzak0g2E2VxbqeepVIkFq13fl
Ob3Zz4DZk7Gf3Gu6lSdFjTv4gRuD24yCXsC5PK8ydWc0GNhgsr0HpYw+Xt7eYdxRjegIxoDSVg2W
i8/hQ/uWHvja1ptkuvPbOLjNVn/E+aqoPL6YipDpHUTwAW1uY5/guPkwV7b0LQGhJtvNttxRc3OF
iwYnLe6Natuca6V+rgUubyhTwSQxFskZljDlQ6Zi+fWo6xBcEC4KrXUibWK4D0gAPcyPmQPKIFLd
KbroUY6tnUVcw4nqdYFu7UPOn6/VM0e99N7a+iWFWcZDIXWR0KdAeYqwrHJdh+li6Qf8wxCgTckG
snyPZalVXRrz1YRX0ETEfySYy3Y90ifoHORIkK61ZqPIF0JxbWCD61jJgRiEXF1zZfxGNyjl7aCo
5A3ykm6j3dXiRS/SvC+PocxR66ZSbFMQB5pd2ypaXTO9epEMXB2zVVYZHq4rWrn438GKQPlYXIXz
tsVxfUyOweAxU+qNJD0HVrbJogvY7FWlbJQccP2d5Cho3kFnE+ySsHpp0iL6vTYd42bYT3RpsEuO
Her9Gk3dPlxMG6vqUYuvxOlCyA8V8DFxQvwrs9vyG9pxdibj01d90+BLx6bXxx4yda2AZN3PhsxK
VUAECVhnQYIljBixljLHh6JPWZGA3tJ71b/XCG6D/aCrnvTAcXkexvu5Mbd8RayJderMSKa833If
V5XZltYsmEs86K+BMa5kFYQ1iAiAIx6HTb9Szkneyste/LRyPjzzpHAiBHqgyBUrZ1ovqsGQ51AV
yreTNGB0YGMCpHnii3VICJNHDy9cL0E93biXCCpALp2JPL869GhWyDifgbbnMv91W2XL3V6JTMDg
SCvJjZFUBum0hHzjIpCGeXh6OTIkxW3HXXYGroOd1RdzQQ+KiJttbX3aRalStZWWiDqFAKoppEy2
qblkEIr0Io629J5P/9QiAqHmToqv4+4qhQWSAy/Apw+bRYdIaZaese2LfbcLf5rBT7P4llkPhXYj
og/VvzXDlhpforqJ4aXxPdJMgbgfQBNi0tnD/UZpfG02TzNiSxlhK9YM8n0db2n8YTG5ar8VoTcp
P6fiXu3vwvxKlK/U8rsOBKxcm+ZaooBTwt5K7nBitCWYgmodexmJOFSWCleidw6SnVJXUbSVKT7N
GKlVYDwmrHzy8lauflRx4rYE2n7zHPGD3EKTdoUFiI44fByRQ1VHf76NMVYwPHEANRrhvTaojjAd
Dfy7JeVRoPs17nR9ttO5tC1cJqYdNMPmpgH1pNhh7xYzmARrpUte3rmNsVN91xieZlRkg81Qefmw
0c6U7T/LJbCzuESRkLQMUZdOO05S3HSxbmTUWzJSiwvj/k8bA5wAgPOxvNBCorFgHn0cNZbA/ByH
9cut/XEAJ9vMkAo9MSUGIN/2brSp1vi+oRNm0qmMMcg5h2Z6L5WdbmvQ7BIoGLSXiPZ+3UnhOPdi
IVBgalMnEW5m7SUVsstIL50QwnDjkBk7db0XyHMS1XTM+wAl71V0Y2qBHVBhNK6th/kZgcUywH1T
2FU3WEyspDPf5bPRAyE7mCvETk0VsdlTKUKhSdJoTHTtoOg0Gi5ihMhbYUWG680ol0sbOV4Ls1vh
1j7CodBwv75oRdy5KM06Rr1J77tkE8X1AlLKK7eqLrpyNfWXue8itgfO40431z7Y2WdM0lXZ5kVC
eT2pJAMOm5bskKymMDYVCt/gx79Zt+UVZWCys8CHEes2ROfCGhsef6XcjmCgIwLDlYH+JohHIsWD
vE8gtIW2gUDz5UiFjhaujf5lczXKd3730zBqu8Xz+H9/Ti6Ue3q6ixwoE/jr1+24RvK5m1TMQ6Fo
WoTVnvgMShBnVSQSHwIgkEsAjY049mOvZ+lBy+I5WVzEGgsDHRswWh0nvQ5rqDRF8Ef1MFabiGRY
35vCFcFdg2CO06GOQKsOfFjvVKqH18T4POduJLogEHFcdq3uTAH3c/Ef/j+6biopjwzT5XR306rH
931mPOJ62gXPI0XEQ33TUnRrpC0ZL74pmxIFKa/1AE2Cvse5S4VzTdv9qR+d+rX5mdzDFVfQSpXg
JnY3AJUquzhnrfpVBvbLQE9OgX4ShiqVGaj8Hd0N2indQ+jgiDEF20h7JPdZRPY0IvyVxFBkaF/E
LZ7aXlnN9e+X0Of2DnNmUDNE+gre6CfiumxMDZz2TiOCxZrtOCWe0e0y82iKW19V7U64kULgDG7J
+rrrnP69+1C99o98XwopRwMNStSfqYqx5RBmKiJPmr2i9jR5b2JKdWbJnza8JSTHCXDhpCm40hqf
GpeyX/RW3/aY8AVeLV+gzRaam1R7ldPHkHhW9BrR6fV1gdBg740k1aiuXIYgKwZ5FbpIHILOARqe
Athnv/KljfYisH4Ib6l6OzTbXrxWQ4yxUcPUuzdFdTMDOwXT82vHf+6qx/gcXFY/Kc/89UIqpCPy
BwKOk02kB23Vznmaop0LncVoNjmII1m6nNvdjNpVcpFWT5Gym6mjttqr2byU+qtMu69rHqS5chNK
mYKOG8qNEFHa6m00KJK0tnsocVW9+L/LjS1DiBtdzk1jdsX4Jequdexv8o0Clp1us4IauY2ifAqW
nwyrY4LucrBY5OuOSoNYRtVdftH6g9Gu5u9GeJyZRANbqA4sSZ5VO5UDMdNDu88G9noCLeoVTaRN
dM4h4PQ6+2uywK8gurOg1k7yLaHSrbEamvSQvFGY2CK0MP5oYV/1bsblKa2qYSsG2ya9mrEWxe9i
Pax8O95IuEZ01LSv+OS+uQuy+/jbrCDQYKvKZXlWFkQ/YSn9OUy0mpE9XWAip0zRtpInMfaH5CDi
DUlGY+1k9ThjJsXpZIvFjT5fasGzmnnK+DhjU5lRLGOnKUuFSFgKLgLqLvVtWN0n/pXCNaUdUNvQ
SOayO40KKQURdqQMfqtACZ0eJ3maZ+6s4qmi2jUQ/uWdiNcXaljdAeQZ1mOp9aOgedungMa+S+pD
MXt0A0Yks7GIb1YYP2TE/A3yao5BE4gE25sPHRoJzfYqne1AcfXQG9QLwzhqkF8PgTOuy4f6AClP
vF7sNNtbxYmIGLbpG4SQvNxrNKOy0B2OukwOI24M8Bx590PBjk6ngbRAYNP6pa1fculyCJ+RUpOF
1A5w8wTeEdyEB8qywu0sUx1Ce6dHpECcb4Jhb+JZPCEJYLhGfVCrbdDu2r16jScTqCXaufivC74H
M5hGJ9i36clUvIaQx4nWQnFFBIwyFoDrdgdmwNYc4bbPXQuF+BbxoYjOSOTF6n1OoNM8IGuS3kQI
Hk7DGUG30xzjzyVCaZ1+ryoB4DlJcUwUfgxLMFkitzgGcBU9K6EtVZ5Gkvu93+M7zFxYBC0bRlyb
DkB/4Q0oqAPihSo88vbYPuJEcib5OSVhvY9rgYTSTiJG1k+hbYQT/myUUnpQFs4YuXP7Um5jf0sn
xZC9Yq3eFy9gt91wH5uu5qBAmKUX8gVclr22Lc7Am047wX+OBoGhdxIWcvgn4StFsbxsYz09SJTN
4w2A9eZtXpU31o/xx5KKKtmbdUs7cnWOeaR+dSyTLPzrySe1KwWGbzBnWnqoPHMNa0HHWwBwv7mv
jBVUXznbKWCT+qXoB6xYUC6Qw8vQjhQRHEKsyoUck+k3+LgDMA7yC6yE0RvPRtTBtB9ojJLIyoCL
p7vE3MnadYQMbPIzUX8kVmMnBG+Z8SbJ36f+P0BZnkYff04qAdvS7F5s1U4OUUMSwsaozJTyQniz
MJeXR4KQ8Cp5L4m24FCzXymepDsm9hTVKtE257HA2hLjfAgeP43iNHb1g15sRivFzEE6Jsh+zhtx
gDcR3Dbfiu/Wjw41vXqp3Mc/8ZNdoFRp5c7se1xPgXyaN/IT/P9nnC6RwQH2hlkK9gPrvLKbx4DZ
tEkhm9wWnqLQHkwURK56lM1Lt7MwPreT6xwag+78B7LqJ5WUTy92cqFHaVdaamakh+gteC63mRdf
E5sgBnelb5LVOeWh08LNX48DhkZkREH/tFjUt2Lcya2f4uJj7jL8GBb4H/gBzhJ08BAXz5BdcZKL
HqUExQHIMJIxcXVr22l/Ljo7TW//HIypKIr8p7HXyakmt3rdWrGA+d02OxCZgGoIRlt/MhxjjSLV
DH7gXIp77pmnpO1ab7Ui0JkAcRdmq+5KrOzed6HfCN+Kbe7V2l1+eU4plF3yxfJFfABdI+ryCEGe
fGWtGoVWa8IM01mseCijWptEukbTeZFeSTawHihFH5ILpDOaFQbedJsvh9L2f1YALvLx55hdStIP
hBSsdiMo2Ng/TpkL0rtEE6JRQdvsgtTrSywF15g8tDeJl1xGDt+uO3QvlrZTpf2hNm/1YBEo9okH
INc1dyplTZnVHoQAsl7J4YtEsU2ZmrSrZccSKEPB13dqclakbmmnXI/tTdBeZ/2lmWvYmfGE8U1Y
x7saH1gdpdOU0Mm3XFO9xoFmJgHPj5XSbyWwfk3zqJa604swUFPZidRvklja2fA2t99xIg58xjvt
xgmd6QK/B/Zb8JaHm0lObNm0zxMaThVEltWn8T/oZ3wvGtYnqy+Ih1yQrTQ7vEvXSpeWimFKgcqG
RgERCtB0NVzi1AmQdUq42S+L43RUdBvueq2SY110zW2ivWK45G+jcovI7Nn49Yuz4eMIT5FN8SCZ
YSoX2UGAO/nSE9NPw7MsQijW8JV2+3aTvoTYuulrPIEU877pnvQI146NT08WjUvwf3aqsX42oSnZ
6Qgl2ZXaDs3ZlYkgcbWgN3+fIJ4iLd4nlUIZyicYrtJaPbktOlHCJiwMkgO+z2WGqpD1gx4TEjn5
O9i5FzEnWBsS0jeUy+2KmM0gI7QlDWvcLS4duGYakOdwwvLSR9DQ7cPQ2xUwwttF/idagS1njekF
DQHyR9g1N3B7I+W6k77htIUX2aaxziSR7yDMk7sHMwDiLgBf+pL6/lo3qY0sxY7CjA8WxN97ySXR
BfxMhlCtsVgmqXC4wz2/cOdkj1/nWQreKRz/z0n9MICTAoDY6IHQoulyEEmfESQCxpl55bZchStg
ibV6HSOs69+TOkzelIIfR1DviUUaDauEoFVzZGyAaU2e9ddZvubvZubka2uxEZtGzMBAAluAXSBb
YBwRbBTQf8/VtqJabENcC9xzIJjTQsSnKTmJB3K/UNtG4ZvQ3aD9EK968BE66HP0UishccToRWyu
UwMPSHR/vbBwfcHOH5OL+GBAnkE6dXZnDEzp8fjVnQpGIZh+LG1czFknz6d7U9YgZZ9p+fx+h5xy
tz6N/OQqkMwqQReYORtu6YZkV+O2efU1B5cSTn4POP736q68PIeS/CoX1iRVEqm8LaWDUwg3fbUh
TjSdRYyyxYXsGKviNi22ivUUDg9tAZZr37ZXHbtNOWQqwATPAOqZ2uK977s+poXdZS/gorlXzacY
CIR2I1scJo4on6nLfRWiLHhtESsVfKs+9bOUoRt1BSOtw6I4smUxmRhc73yQDwnXVwIpJlbXKm1H
TA4XaRzNmceNMWy7cpfRxuRUkELMLLNz4zpBi7x/uI/jOtmFptYneYnV62G+no90pxemeLkyfgjC
njLcqAM8XKgxEtqvdv2MVMeE7hGhJ6w0Pd/S+T9nyfjlwYTZ4KKzYJAUnqLHg6Q16qhhE/jfB6+6
UjYcDL0H7FC5aj1gyjtwK7RDp0dSjtXvl/Epqel9NiDiKABocBmFivHroag3S0gXV9kheoAJQI8n
uap/QmrWcyT8NgKwFSDEFMVhY4Pltjyp3GC0FtZr363ljZBfVeNdnezmeZuIN6W8jvlVwYFAlHfX
YfEeSaBA2w84iZ45z0/b8J+GfkKzrUernyWNofvfe1dAWjnDTQosN5AxL3zSLhBjwqmNNtWCSH8e
hGugYi20+dLR0WL6ZrnnJlP68oT/OJsnsUitNnmX+WVGfi/vQB1daJg6DHaCJAX6wT8jbDXRfgy3
lrUiW+zI7NsNGwJKfORl30Ch0QJZMDT3WngdgL0i4aeBczlDa6Mw9KzeC/4+7JHV8+h6A+osUTJg
sdI6d3LfTmZbDFah4s3BhfkajBtdc6dqFfQutgbxYKsPYGMojaNdWPBktFZWoNIymV4dNkPgWAQy
Vg8UHYiYAIr4sJ6EdejvGxqyCerM38IO4ZrBC2nfwQK/qXqPvxZQX/Kie2xZ9xmtJQgN6qYON0R+
hQiBDAdLpxQ2Ur9t6rs8P2ChgBN2rTCc7oZGYHyLpyEpW+4gMFcuGpHCq4T6QbMPQCAL9XdLeeyg
J43CYQANMw+3bb8tijOL6cs9qMOSM1RVUwB1nAQHraJPXecTo2nQD8FBreub/o5Ki6Nv29peCPtv
OgWu3dJEPacf9FVurn18+MmRNJiKHw8ND4+39XZYK/vxhxE7wS6/ExAKt7ElXgTFENjHwKZz63gN
C+PMOfBVjPpxCCchgJ9ZcxCOebb4zofW9YABSEPRAqdbpV+Jw7YKd3K4C7THwbyYUF3zD4J/bMYV
tzdxHdpnLwqiwKhPQJ6N9Zs4vlHh4WBNqrdXfXboBsv5/YjVL3IxJg2AKvjtL3TF1GaUIynLsgOQ
Eze6ml3F1ejZFxcyZuzzS1AeahIp0+tgYvZeiJoVBkdoIxtLbQ0zVpB3MAejyKVNUDzN4Cwofw5Q
yOyJCnrsFHAhy++9fzAir9WcsN9QNv79O8jL6XoaeH14B2N5xw+YjykcLN+34uxgsu8BdYVOsisF
cOTbRN536pWooa61DRAbqx0NOGphX7UPgZPf8h/vSlyIu6cJ2NvUrYbp/7Yj/jW/xkkVLg3b9l1F
81C+kF8aaEUBtsUCm4xub32Lahci4YCTGLQ7tGy4os7MzRe1uI/f11hW7Ie5aa1KC5OEvE695PnZ
83AVd3ZMxpm4sbqVifjS4Gmo0JBzUt8R75Rb4VZfqY8hxUlOK38vRtdlf4lR6kycE6+zxzMDXA7z
04/HpW1A4FhsfE6vbaEJGy1so4wmWu+ab9St5HAzVrte/TbLnpZdGqUnYagdg4fwyskB7dmpC62i
Dpw02BqofAh74SnWHguAR8VqHNd1647nen1f7ewFGAakG8WGT9KJOooYXZszzBHXuJXsTTTJNJfL
Qw5W8NDUDirdLXaWar4ApilZUSdQBSzLTMrort5sDFwlHPRlcwQ1hluzcAtzJfyssGOFJHWOGCW9
V3c/Tau2NHMJcck8TyISS5BUP+oYL0qGG8PY5f6tGG79+qaQLzlF5nAPOWjWHsw3CSSJuPPTq0rd
U8s0REKPu0X1dKT3RwziYDg59NcDrZP1bN1a8J7N5dUWU71xjZ2k5V/QycyIlWFJpDtZhuZow7ir
tVUwrfBz46qi5l37V+gE6cIqK2/TCgv5xhskewK4A3VshCn5BhR4wLqb21pfFXfGa2o4mYa7/dYa
cUndoMG8i28xwDwigWMNzjhsqtllTcraOmIN9JseXZIY/MV3wMl6ihbOVaXDKcYMM8YkLh5vleGp
hwVVrNhrY+tKZ03XvzqKLEJ1sGeL4fXpBSiZST7mEwU1ZK9cbASXbr6mbjj90ctIW7tywTDj/YZE
BI6N8c25KuKX+cLHAZxcgolpVUk8LAPobHOJmgB6gDTu1mqR2QhMt8atLLxaXufKENDCwWOSBmzu
grtKeGoLBzTi7zf4Vw095uPfU3JyJ5pRlw5VSF1TVI+6ijoXd12Hx/V8mQWXifyEFROtAPRdVNWN
1r6/kyjUyHuRCjumZuQLuPb6+IJsJOOuRSJFQPomXlu6K9TkuYAmwavCi1wHdz7agE4CKj+l93+d
1Suj9lg3bQJk3IVbNHaHeNER8rrAqV6jNaUKR4f1tcYzJO83BgzT6ExP6BRXsYTX+gIwISpYMFOn
dbVBUYtOiOv0gCxmV9x0Gs93jOJ+iB8VwtQEL9qEliRwonilLw2/cdVoTiVssDRXUq+dN1V1iaFa
O7lstXRyBM2uxW1YvrUBkmBUE85x+b7KCBgyDG0LQh+99ZOjA06cElXJnC4pp1bex+NdLBK8yW5E
UXKbuvEdjm5gct6M6Xubvw75NepLeuMpjr6hhZA6qPb/fg19VZ38ZUgnSYpvDaY5NCJ9AQq9ygUk
GXX6nrQ0WzqKGjN5cQ5CAesACUdCx/dfKjxNLHqTaAeAP8WUTPfCdI3er9/SrdxoZDSPwv3vR/lV
9PvLKD/lLYHisw6WdkLA93Pl+dssOLj1+VgFdjg8Z5FX6igd7IRp9x9Yu39xR314Ppy8X+/6Ku7C
qm15PkhcBD0n6hVe9X1ComnxpcE9c7UICAHZH6EIsWuOFJ+fVXxLz276U/W7P5c9mTDlZHORGz1J
BMx6rDp/6mhm5E8KgW3sX5vDt6a7SFKokJuu2IvthfjcXYaudlUhQKB66F7NV8iEy/JV1671+SaL
vyGKnkeXUIqTeoehb+Syj3/8/qt9dWIim62qQGMor3xqAqkJpVuUteNDpdlN+ZCPezxroVzAU4mP
4D+hAYsxnOY9wKIAVBvqMSNWi8i4bNMJDwoamPZfjZn/ehn/X/Ba3Px5UTf//G/+/FKUCzk2bE/+
+M/L6KUumuKt/e/l1/711379pX9el6/5XVu/vraXz+Xp3/zlF/n3/3q++9w+//IHlHIj/Bu713o6
vDZd2r4/hJEuf/M//eHfXt//lfupfP3HHy9Fl2Nzd3gNoiL/468fbX/+4w9JZ9X+18d//68fXj1n
/N7lc1dH7XMePX/6pdfnpv3HH4L69/cemQX0SiNaZIX98bfh9f1HkvF3UcdChELZop23IFjzom7D
f/whG38HS7JAny0UcmDrcaY1Rbf8SFL/bqC1Bz9EBjeAmob8x/+M7pfv9O/v9jeqDzdFlLfNP/6g
CfxrPMu/xJKXWEbQ/sCHnQZeuS4Ig1iFV3qMmjOZt2rVXqtM0HWUpjH7N0EOcw38ZALaRGxnk7Rp
huZMkYW02m1rfwrdrtKGEOhaEFbxfZ90ACYTo8nNhyYazKe27fCtydUYaOlojcCdRXMyrJVfSV37
s6gH+h9lWRTIFPtt0RkHaxAleu5SNtEUJmYUIGMZcnQlVUrROAo4dVyV8yJqb8VEEkhO+maoXqa6
pAsfSELvpErHUSFoxXwxFKle3vZ9OHqomppAyE1rptKhSYbuP0u1KQY/Ol33D6AhxHgjF53Yr+do
8qUw2AqW6Ve7qpWVULxTzRhveDdv6i44CLlVQ240lYw7iT66VjMf1/xXWRvowhlxnsrfy06O6/5C
E2aBhpsamYUGBwLE+3wzU5RTy+Okm1mp3EpjqAJwy8NRRkQ9E0Gk91di0Ao48DpaItQWmWIdUrE3
iVqFoFDxAZqMuTXvlbwKqrBFmFURZ3FVd2zfYS9ISZGCaNOSWkV6vpaGDuqi1tcWfRtaqH34Jjax
FUDIqsS8felkTWvv1W4yKbQP82im+otYhJJUPEBDDvsYRc82Q3i+MowOMBLXsYwmadUg1lP2eV5d
Fvlclheo+oJA60XzdghzCLftoJXIXiljuZGnvPhZJepTVRALS3nzpNdVfBQqA3S/kU7pXpoBbllS
ptZ21zfqJhsaoj6rqPea2QcXYWypsIFQXNGSUt+IVjW5SiMJnlwm1Qsg9mTfBzTU2E8+zFNDbu3G
rNRHoRcUzIo7U3/UsafeljHHv42sfA+QKZ8T6map/9iEevbUMtcIkbUYDZVC1NNS9dPuKiohrgic
SCuty4unwi8LsHlJ982X4khFQ45/1rVmH6Bei6I4fbNohI7KX+61dZDL9EEhpkjj2jcF1ITnEnJa
bFTdKlNm/RgZCTWUrqmkwePQq3htjdh7yidK56E4WPlNLInWxsh7IrHKTMDvNb4R1baiwkCiY5dq
jhVF8kH0RwOpmRbfssLsEwbqJ/uuloFLJ34L9kNtImprOcYCeSDnV03ddltf7KMbpc0MXNiTUbsq
tRYl5qhM5csyK/GMkHwZ4YgyRJ2mIVoHEJ0gf6YAR4MB7OPeqrZKTnFCENt9ItYiTp5tMSBqo1bt
JhlU9c7Ix4KGRG12wp7WRuRYVqk+dNlYr+YunlDgSMLC0Up1ulDGHKt3MzHUx3HOYwqnOhjjPOvm
nvsU0kA/lsZrUk8+erMQ8BpFqO7rBKpw1IiN26qS8iMsJrVBR6wXt1YeJda2CXTCqdYwQnRH1RQW
mjVoOcq8/RCsE0FHkUuWKwB0gi+G6cqXK/lVLGV5NaN3eFFbcBlHVacbJSsF3TshjhPlIg00s3o2
9Val8+lLIthxtdHmlzGVZmLk1gpEZSfP4gC601DH/LlNpQHiI0V34JWRn3pjjZG3XBbWKiwqItJY
rPSEeYsBzfd2lPRF0OzrbsRN2GmGUdDf/Kiknj0UdZ6sJMXv4ws5EpX7aQgjy4vHoRhWetpL1kbP
REV4KruhCB6FIE4iT0gaP9uOo6JpF5GvW2jK8Oga0qSRdN2KVTW+taaYFRv6b+ObUSfJSLopI2s3
112p7isrlv3VpCt+86BHU3QMAznDe7FGOI1bYy7bVYS+0+KF1lokkvHcY4ag0/y0Nc7xRyNOxMqe
o6w2t32f+LgMBWFYO1PTmT+HRhBNtxU74NmJUMiBF0Xi+INXsmY3G/XM2MCmsL5zmA8olzRCQyIh
dMNPI2KzO2Mh0SW02EHHuVBMymqCWUCTp+mDE5zKgeMaiiDd6XOIJnw853e9KJavVlWEJoAZBb5E
Jyv+w+JDAWegy2EUy1paym4aqV36ZIxBI9q1pSQsMbMxM37c+LPllmmsP4yEGWRDhuZHF1U2gq3N
Mqklk5X9DIwubKtRvcISm765NrSq5Yq6wP2JJ0EscQ0JSMTPXdVKq0S1YEwnUTEqa+4ArEbnSpSe
zaQA8FqwSbBhL5tWv7TyxhjtSOonTD/DUAs3CqbHdtArMFeDQJF6uzEKrbstpFnS7dky64DWWi/I
5UXDyTUBOi50Id6Vcjykm6hJQm33IQr6K874GFecInVEa0nERBOdE2YNn76TpKxLi3wcdPm+X5nr
oTmUW8Ut1sihDo/G2lyJm3M95aVO8Ev9CNoLWauGLxH2nOik/ZpLyDOb3p+aY4DAyTTiDZeea/0u
KcDpE/D+1MiOJWSSTvmfdRD2lZBPR3EXbZpLVXNDEuCZYhkSkQ3Ynu25WujpHFIkU6g0/vuJJ23y
Isw4kcrpiOWop/MkFJLdebPY4KC4XQar86qMn4qbyxMRO8TlcTEgeuecfqi+prUWch3NR0UtMQSo
jfQpK+QGg5c5KQAuVa3/PPVp2+xjYWqsa6sZqXadWTmfKsCMgTQeExr+7zNIXp2wUKO/cCT+QUb8
3rJQhoBmIAxSa8fzD1Pu1nlMDRKbnVhKNkJnXQSEEAEixYLpJuVa7l8HuXv6/bA+g2VPhnWS0ld1
wrFvykclMVYJsp2GBRW9ytbzUF8PbXKlF49q1dnGAM866hcg3owhGExsgKBoYxiDiAQwPCaFxpcE
KU6L5KuCflhB11tQi20zamcqWV9tCUrUFkpT2PV+opPPKnqvtaQeRwF7Si7xCn7e7yfl3BNIlT4W
6zV5MNphVo+DMnlS+xNs4pkHLCv8dM99fIWTtLyY60HVFfUY1DB3Q/o8yZ2uzhsd4uT/4U3QkFaQ
aJIsHC9/fRN/bsW0yTWA+6KWgiBJ68Nc5/7s/v4xn98HsXHUv0yN1B2u/8mpGPhNYhi+dGwTys+V
EdAVKGNE8jXejdSsPjN9n7cSXk4iQ9YsagWfPJ00KxJbwrXjZHR7NQk82cekTaudOej3Y4QF4LkH
fl4QPJCD39AU8KmfWFnceKMqt8KR9hQ2Hiqxv4lUxu/n8HMBhNTs40OWQXw4pMwpSyVAoEeN5hm0
ymdS0vgFXwj3Rbejmxzpmkt6fl5yh4LaRewIZw/mc295cteIeq8PneEfY7asKT1MwD9//4rSSVLO
yY8wlUi0uphpAtE/WfeTOFS9P4vHNqN9pNbWhCRJxglsGsl9NVewYKQ89/TAf5LroNoqStNfJaL5
cGYYX70oraOlFMFl/qkqhoWQoE2Rchz0eB3NxWg3aVXZCru9L4fSsWaJInAVB45iDT9HVattY0Y1
u8xBojZiCEslaM7BLb4ck4neAXQKnaV9soXEITXERDGOk5S2ZEnafQDt8vfv/cUuNUDMcw3JyC58
qrBFVN0qM9ePYS+hBGLhVjnCUm4FPFkz0qDfP2xZLL8ecVy2Hx52spojqxwAOuhHS6CEYaa02bX7
qFDPRC9fzNovTzlZslz3SqXzlDBGFW4O6iMf9swjzr3IMqsftqWQpWZaRfrRCEHuJwMOCUn7BAh2
8/v5+gzBI/qCEIYEGpgN9ZMFNLDBMs1j8wi4yJOkm/L/s3deO64j25b9l37nAU3QvYryUjql0r4Q
aWmDZNCTX9+D93Y3Thmc6n5vFFBAoXZupWgiVqw155jb8B6z7mFhFYzvyAM9e/PPhZFh/s1t+vdP
/dO38+oknrBz86n9ur0WyLxbLEXVbXX8v3CO/83r/4ev+Kdn3FBRUXA5+TADbstq2IUHsHKblgbD
7p9MBcvf9efn79+/2J/qmsKUQ1jwWTTyVlr6NTLedec3n8RlW7v851v3dw/hv3/UnzbZGPhDn/FR
EWFOmYe3J/z9zx/wd48gNh5ItxbGf04gf3wEi5g2RdykbzJq76VPKOpUHGaz3f7nT/m7r8GjR2MW
O5f7l+XBSnuX9oD2aupoeGNisFmd//Mn/O0zvqQwwgTBMSf+PNLSu4b+VVG99TkPebTXn7Qw0DZy
0YjRVIFoBgvF3Dr/pP746/VDLUDkE3poE4u5/adtxx6qOUx6/21KjPpF5TPZSmnnRTR2fSA2//Ad
l5vxxwePD6M3Trq4BxXcWX6Zf1svPEPLXHOI3kP0O3o7XSqpyLhHtNE5gT5KeqPxfcRIvTVeAAps
oibOA2ndy6qhXWEhkKOESgz9S7nFdtb+4Uky/nqT+e18CyECxz3jL5692UmcIi2Td4UIrIwVpk7j
EvrufWhCi4yGeJs4w76sWXMcbgSM4QEqBj8QlE7+TyveXzRPNOiZSDOKs+n0Qcv/45ViF56q0kzf
U6QRxZ0MaGNtnW19848UwL+5/3yQj6xF8I/x5+HvFE9lXZfZO8FfoKJLptzDzRI7RuDtjCp2gaz/
M7fibz50yfdk/AHHjS/4p+egnCOH1lL7XvRYGrpTkooVfvJ/eNj+cjsF+gaHoZll6Rxwl3nKvz9s
QyGbQvWSjExj2+UHaz+etKA/6lu9PZgrSpnDP3qV/vK9+MhlEaJXQD/tL8EBjA7sWunVh9j5r/3j
At9IcEZZO+bkAcf3m3Dzv0qj/z+F+x/Gwhv7D1O4Mv8u+48/jOCWn/jvEZyl/wtP6X8JtoiWW05D
/3sCZzr/Wma+LD9kEyyiB37mf03ghPcvwaTAgT6O8t7hffg/Ezhh/0tAWHHozTA4Yycw/l8mcKwl
fyLMu3SUMJaZ+kIzRK/FzvLHp3MexqhySG1fW8MQEVhkMfFqcdsUGim7OjitdWER3NEYpGvZPqiv
ZQS8pimPzgKL/NpaWq6yiw1s0mrAMtRbW1MiUzET0ALOZECmhezDN5Jbwx0uAJEMtDQ4uCytu3Hi
CHiD16zVSGc/nFrik0z3vraQorjJtNPJMUsrv72pXzn5OcdoMteOV2IswPqIthqHl1dAHBgIXupH
Ql0bdaRu35paGIF0Zr0sXe9Fe5xjHPE2zO6AkRngrx6p6CjTtWUSNZ2zcwfcJ3z+2sjAXx1apvxO
P3e3odf+CLvQtlo4HEOj+C5zA4sHM6XCz28yFyiZGoe3Ss37CGS2M7dXp/UfHKN9TiCZGUY878sU
YoAe3lbz9Mr1JIdGq9GOqeQpLRqHJeFRawnIHXM/2mjC20dmte1HBgaoXGMEpCHeBWPClq5xtBG1
ANYc3ZleY60tp6konLpNUfbw3orXJi7fqFHRIzKJjF3EAObc5AhS+9e+qkEmDyqoo3w+snZsY/KL
NvaopsDowdJ05rFwf4S3ieY4xsbRkz4DKM+rnyVeHVjREd1cZk6FOdRrrdevXaXyfYUwR/bKXLuS
iPWxqL+NMHwcteLXsohNKcvpU3ntx9RM31Ocd5suPrihbmzrkAPspHsMCJs+W8fKFagIjmUxkOk3
RwDcSsz3frL1/UyR2IMcNWoXLqoG7bkj79Srgt4aF8M+Crd5JBVDl6cYUsxWr3vcjQYRPrmM5l2T
HGa9Q11bODc5tdtKNg1KdL2Xu8wcD12KfyyekHOlhkhBxUlmBxHihTps7E2TFuhkXeC+Or2V/WQx
RjHTObrFux7Byd8jWWUqUFaEtXnuvaPYvNo5e+uteT7mLrJFUdbAziEOaHytAATHNtG8l2maPwu7
qakwAGikxQjIVONFEiaa4SS1QZsSmoSptKP5ZIuRHn+9l7nePtXnSCSnShb4H5yepKC0fWFq+pXq
zGekBLcqxRiux9mEKj/TSxJh9y5Q981j+pFhCi1buAlS85knFJPJfS3cbTI6u9rv6lfZSvpQKqD5
T3psmZPgOsqXWoYvc10zPphUvS70+CgfFL7qo4hJndOzer5UU7mPvIUeN1D4SrLtbq3efCj1YeOG
8mKQBWhmaFv6BLOAiRMvb91ym4Xg5eOxx1VVWmej6s+1Kn/NoXtkJpytmWZFjM5hHmXOcHZjgOSD
4x0teya+ILGPmu0VwMrwGMzuQRtEcgvSbhuP9jVOa4mjaxdDtQy6OatXztC0a6bF8MPcvD9Wud/9
97/atoKbO3kY4UTtrTrX35tF+dQW8TPZ6n6oI/SbrN9OVk9GlPzkYSbJ4QZIkBHlVaW+t/EGNFKZ
Dgda1hyZZJi/40Q9DnVMijTV9Cbz9x2pp1s3AxqhOFLxzK/qEfO4QFmZO9bdXDmPvjckwdTBlkoL
RGKzDdei0BzI1s57MxYBEo+70o8+NJuAA308zwYp9XGOMgjw96xhQlXfaWOaK0ZV4TpKNTKlzOE2
aaKgqeznsKs/XWd67hI4GVOXHV2vBUcq7INowZWwelit8Wni3i51GDAmmYAcae6qCfZuZFdBabse
Y7lwL9maAs/DtRqm0HXDJkbKaoHczcMFTspXm6vsjFzgwCPHlK/oNECH4uj73d3Q2B99wuAWuZzR
EUqUxCcmd8v0Wl5jM3m3SApsy/Z3sMh5ZiBwqOu1MdgOtE50w7E1n/KqvTGj6CHJvWc2JDjAToXt
nnfJ4PfvLIcgNXpyqd8Ba4kJUSuY3ZOx82sqYmtE259NQZq8hplY98gj007R1MKO73wIHqQUuFlL
GJF0G3TLWrsSfXRvzqBaGytTmyo1YTlFIQiwpJ+PhSiHTe2kr43D1Zhh1lpSTKuizDB3Jl+t38ZX
rXzy/bE8hFHNj3q49IeFNjAz+eth/SYWsa+h5ngbs5W/Y2JeQ2sPfia6eMLYhVb4STuiWde9eZYR
a2Yr85NQfrIWlRL7xs33k+weNDNKr1qXn+UAi6QSDUlgbjgfI699KftY22SFaW+byn2uejwzTTsx
bFTlg8FAd+W4Gp0+zTuoEtXlTzRUEUSTwQUzazE47F0tcBJYg5PZvmk9fqJeLa1A+8utarUuy+Z9
dCa1csFUkLJEvqwar1WltqUcgG3nbrWLLYummf3QNSYBs0P10Hb1E6ZLXGdUC2F7p8gU05KROFyh
yI5nlQCcrh9ai/8vBl5Bz67Xbey/gPLX2vZ+4AvzbvZnMXEKy+q9w5dHp5Ala6Q3286vP6MuhpZ2
Ila5CYT14URNTYSM/tIo8Va1ugx6/+LItudo67eb7xSFxCHp7U+vFjsr5dDrxc6AYzBcMsnZd+N7
uzWTO+k/svTLu1HJAHcdfqOyWUunKNeqKvx9ZdU8q3mnVoOngTKJH6fRKlZx7D7EJjByK3xZRqj7
sbpOtWGujOWTOh84z5QN2Y4xDTzMceRY6rrVusCnQ8a5IJdMyLOF7IgHbLhK4r+RBiXbRN1bXRMf
ODGus8jCdDJPTLHne62vblPRPwIRt2uUF8MAu8LpJ5JfjCjcmKy9FhjFJM5MsmEH+GMiDBwkdodm
6gheqx/adtlho/ilVMln62f2ykDfHuHRT9paOwi2Hhn7+yGyhn2f45dwzPkhcrDGZjR1N6lpj6vK
om3Ak7uiPXtrTCB3/IJzXcMInZHRVasNkJS9RN/j8lWr7djqn0aifdezOmdef2865bdVJ8dIFPpa
TdzxpL7T5upS2p5FniJpAzNxMaqw11nutORSVPcFtyMN272BHNjMY5J5+s7c2652SvtIBFxa0Ffh
GACuwlkCQzKOwF3S86W8rQXjTqZoAXItNnS5Npv0PLtPWkR8aO/Fv35dztvZKbut4URvVQgPSk9/
Zpfi0vOwpaihwxxEvESZlOC6UavBMjLQaueluvcSRuShN4R7kSbbkjyHyUMJrNfmYfDtrRMqnlab
SlAb0uud3YxtMBrijGwhXA3RHZtezZbGUd+NJrHrCohZmZl+Z3kMflyfkqNdA0trW2cV19qwdwqm
/mapJn6rtyLx+e2q8okhVLZiG6C2giet9WWFkUb7ZmIOrB1k+eRtU4A8llSfPsYf05OBlRJTYDVI
vqVAbofJMRUl9GNfW9UDJrVCv8xTHG9Ht0ngPWw9G03OHGPUDwuekgot36q46566pLo2dvnWZORN
UfCQYPSIVeQuVOYbugMQh/nwM2N4c0Bt5R2W9dRPvm13jPdlDoJLS3lBFq0VxMjptcqs+pCWX+Mo
8lNt4OnVeX6DaWzOucRuX1HENF1xHMrpZGauv8ksTMd+FG9FT9en0Qv0SO4DCiPCBfScfQoNGBhB
rH+MEqsELG8/q2uuWWQZF0OPgCD3lj3JKaeg53wwZyiofYQGiKe7XRo5x46RKgI0DZlg96GnaaCq
qy56dgavK/YOCV59aCMhE4A0Bk9Cu0Li7s0JcRdduqMPA7JcT9KgXga20diunAhKFOLgL8O05Gmy
XItPLev1MMavIkkfp04AY2BRmDpL29Zmyk3MSnb3SJFm3GRbx02fwsY52xF+x1HXvyZxPyBfDMZm
hCyOIiLllMZ6K5xNNqiDdOqXKAL5kGkkN/rWwU4VhgNnBMX1ZNhL4Eja39QN+2frcXxK03SrOb13
KNEltpj5NqtEo7xMErj9IZHlYVutpTl9JQAkV8rRt4Mysk1ocb2HkHumpIDf77sHnQkoq9R0jS0w
YGg3z4PlZ3cgRTfK6ot7uwLTrXXjcbaNg6gKb+u6aqRydo6mVhmruODHvHixAfeUSl0ybp0+++38
e+FPnxPPezmD76zJam1cxKBRXj7rZgjgWUu1tersdkMhHNRN2hHBgZK/MolXrKxsZXv1U9yQUEeZ
VQe+uGMGVaDeG8/IXR6Lhs0hmxmqj2l1GCckjFF3o0UdsXxA7qIaOpnVxcUWDWSS5OOqrKl2+tn/
6PXXNAMQ0tbMKyeZZNuEzBq9laikbU56pt0/9yq+Hxxs0l6+PA6Smn2AEiFn62Sn7Z78a2LfDerf
8vxff8Kohx/dtzfVsLOFusze9BxGiAJ9k5Ymf81sVXiuoMHAPZwRJnXR2lMRqQqEiW4lAdGCXHA9
RYnk6xnBX9NP53M7/cqm85daK1lBWNEi0PdNDLJiIm1aRsZNZJZo9xF+rR2etnWRZ3e+VlRrz+nr
VTU5eAodVkHLvisHgxyfkoN7WwAm8YyLqi3gbdzQ1VBRr2s1IskIXmDWLhFSmJ2a2SbhzSOZEU8Z
4G3SFWwy8IRX37QunNWp6GweUciLMRSYtoUSiKN0rreIjRZofgqWNJ6PaQ/pMg1xhVgy+tDxUs0+
UZqyLA3MWL5GlBFFUChAYI6EGHYwKn0cxYjZjnELhSaJ+SpGpM5O+htl3Y9nq8ephWk1ypjzSXxt
HfdhtIf9NHQHtyZ/OQ+/R/MK+PI2q4uPYrDOGSwZ1tx8CZm1OfZ5x8ktqx1FGliFjBU61dI7CbpP
IZkgXPolF1pQkzOxVUYCvMQF3Kna9IeGBItL+RzS3EEZw2mHYWja6ABr6zcOo+GaUeWl7LOPTGj1
2nZ25lzz2sXkmTS53IUyeho942eKRyeIhxQtXdludL/8oi1OateNF8pk3QiHVJS+fnUa+LNNKq+a
rhHq6IKLm1MqlEy7Vu38hJJGW8XVmyGBBiQ6SLkM+6630DE9PZCZQlhW5+4mpmLwiDuRXXuv0mI4
Dmn3LWWC/ZUyOeYJ8B1mt97iiBPcjKHM/ACWOhghkhwK4uHWEWuUagAGtxlr3RjDKEAFyR8N8+MY
XhULOSmdWXyIvJBOffhFn1QhXiJDJAZNNbvRNr3KoZRbNkdtw6q0dtL6tY0oJDFnsJ8aD5ol3ko3
QjBY7Vo9immsAKULJTKJLiEnJnUXAC/CSGcMn622RU4zUo67o7qXGtjXoa+AicQnTZpuYLm1RO2Z
rW1zk7p6fI4s61GzODKZVR5vrBMHdgB7U/obzmQCA2FIssECC1q6KzJn7DEFdWgUF0SRnFtnQinB
cIbdnTbFN4vWE58+iTThoK2hnB0L27+R3QQbfLqhFXb2BzgcYQMIydbbKyPlKpiTmxg196r31Z2o
6WGkubFJujGmgLmrtVwGmk4y2Ny4LeJYcuI8IznmoO9NV+5dFT5YTTTteq3xoOhM27E5xXHlbIue
V5qa/6cjmKMwqDNKg8zlTDeC1LOo/69tQek4YKPij1lP2UCO5eSumkHKdd080qkBnpRzHYdwHCkR
Y5ZLWlJBmE1fUVYcJ3Hb2bDu5jq/z6R4Tf2BkfhQi03KxZSj/R034Ev9HNDNmCK3zPSNHtsofCN9
W9mcpacJUaVdyK2u6+Om1MFwOxl0qbl4blNL3wmBNlFyiPcnGzy3Kzsqen/T5yLceTkDAi8qqZpc
GyhRAXaqd+GuW12Q9Y55aBuHQKHid+wntTHr6caqx984LzDVqfGcTeA8xtr/LYwvFNwfvqV/VM78
ZVQpPtc2uw6i2kdz3W5cPS+2JaSrrMsWY2h0rlpBe4x8DVSVX4XCpa8l09Okl2sn646jqd+3EsYV
BWJUETqExN/mGsbHmLi/XRM6X0lIdTpxgu5mMi7KEhVrzdrOG7RK3ejSDeJqu/I19fR0R25KmISn
KIXpotzn2Ia9oNTAOc0T2A0BX9oeZ19puw8FpjuURDyWbf0gQD+UEydE1NFQr4A71KYxBxzSfqWp
kX7OGSVLIXTl6FI3URY96LbjH5ySLKPaP7aZ8W0l49XI6ZlG+fCajOrOLpHK95nx7LDTQ8kNaTRm
/W+WpLtMOk+D3j3WhRPD367qLV28VxpPqCGnuT+4UjDGY5/1pV8ROOjeFaV17QCR0TeBAjMq+P4j
jyLnd75SXrwmws+WhnRGCkG4dRfgrF5bajX6Jo9Qq931BmVWx/orxwla4VRUQZbEu0brDdJOvJVb
EqxU1orKt5bVShjteZ7ImmssOoKEQXyI0Uk2o+DI0viDxZZD2zBzyG2iL7u2PSLDLHybTqhfuiqk
vOJlXeVmd0i4rH7iGxgAqIjHmiU5N7qLctn9x/SUtemNh33niDIe13JLpGJKwrdNEwd9c3lyRmmv
Eiu6J9B0PBBLR+vXdQO9ZCMHwKkO6Wzf9RFtlVQZK1Ny3PQ4iflTjf8tH0LwquGd02lvsqJLNJVl
skNlfhmaedWOnf5Q8+U3k9T7QHejVxXqJP3RhdwcLIkxiL74wShDPAhY991mhHRVCoSk2Kpo21jF
yRgXVG7hO7vZtfIDzbdsZWj8ETrDO7/hZci04c1xZHbnxM7Zw4VyFjURc5WCXJULXDr9mNAVGcVO
a9gTpIohWAtOAh1y/22RQHMEjyLXtuaybEcV5lejD/eLFH95T6M+705afCddQHTcGS8YWuNc46U9
aGl8b/rtcEx4gVQ1aTehag+pFMXB80RKW7EgFLZ6aVoOB1Kp29Inyc4D+Tz4bCx4h4CLxddqyvt1
Y9enWOYXLd9JjV3L6GuaeNH8a2agPGub65FXSq4aCdA98sklr5tkq7RpOCSi3SRVrIhbMFUwdMv2
YMiHhHnmbvIHyt/ylTh2padXv2jVuu+wExSaxsknIwimB/ab8smZYoOYBnWiVUGMWtd8sfZiAo79
jZnTaR7q6pIY8C8ZgOr9THoXjfaw0J/PcKdMNlM72QuDYiqOJWMe3Su25tJ6mMslKGdmd9TFVy/0
4tDV4tewymnvdOqETAu7gVYzn+kiAQB0nM5T2536ECV8DBkn9TzwwRK41BgSG8YA62jI+GLQHd94
Cpvy96jwVKhSI11G4DWcYv9gRbq5qSLyHjJymc2a57wAVtfgRENrTqmpaf1HF6Nu1KM3NdHCqXRW
8CWeosFXvQotd9c55Z1T+dFJJvhPFg6MbyGKzIVFcITj3NclXv2uwGSTYRrKXeM0mg9+4UMutEhi
ZsukV0g7PEva5Jhph8p0x5OTkvnUEn2pZv/HStI56LA071ITW1pI31brYnNbtwTelMleatDDugk/
CAY40gUTn6OEv2psD4KgBaeYfNJDUdH4QXO/Azh/X+ET21n+dLQScqg4NW7MksYnYki8MS11qC6J
GiDTN8fgsXKakHBWg/DWYmTrs7p12CkS8AjYhWdObBVvd1sePM3BFpfa2joRabOeBefDVpQjb3RO
flw3Wns98rahriyOTTmYOG9VmHfGZP7aEXepdKEeaKMrNkkBAjOXDG+K7kc3UCjkuJS21AZrlRHs
2jHOSrZmxBmgNUKGU2ZlrbkaNxkBQXbiOxvE2VlgLtE+ETGLPh3nLvLwAC33e0AtxEm3eZ4cmmRd
ot/rpZPu23TeMkmlUlyqR58zeJW8WrYils2pftrZwhdD7YtPK9XDD2mKp6pxLxPcPWPAZSXZ1Gk8
Z6tkdo6zYb8qAIFTRQvN5TDpGUjgpfWModAOFkTw2irjbDXN1SMOEmON1wOlp/wY46+yfgSxYLd3
nv45e+e0v8uyOyGIOa/ow3hvvvkYESVPBmFkXp3saGEA6s+DvM3olLonAtQ15xKq22yP4WhwHgvj
knNiLYPBfrSMixufXUYDTvQwmDt+lregZ6pkkIHoPU5yWvndS1w+GVzmikkFufVyFkGFD51JCSfZ
Yl2NzL4UndJPX11K52YmgKd8KNxpxXSBhsibh4/SJH4we9YH5yYMm4Cu0sYKn+bwMMQw2ns6DeFt
kVwamqDD41Tc5uq9pxyX01chQEeh3h+uhXiEKdGJp3D+DcWz7b4m9bXM4r0/vzsDwzznopGjNZ86
sl/H7eyfnfYUQlrC7bqLvfMYkQJ3muEbyJNfv9biosNEcxTpUBWsdbmZyKlJmwOuaCd9iQe19a2f
KntKPcx82bml31PdE+toKnyEz67xU9A8KlW2ceTt1Px2xNroD2RpRdVvKp4LEKImr8hs3LbFexx9
tojRdAoIbYJwj5xwYPw0gaEYeKSjN1t+6uHVND8x4K1C8WQaFyskf5xm5cLXEk99AgiUqZaR4VSz
g4RFKpHzPiP/I4ZAN+LGbAwuLFMCzKUsJysNHrEaJjaAd4MEkDZ5ksTpuBlvGeX46HwXEGbzg03o
neevDE783SmT+7Tfifai2vPk34clD/iNZz4lPG7iXERbTwuKYzYAqzj21ks73Dis2hlwLD8+eOnW
TfZjsreiQ4E/KLvJ7KPr3s3eXU+HiEYAVqoBW2G9T5TaR+Bhq6EINBorw/DecRI1jGGFhxNPFecL
xTBbe7dZ3XWa/wQdBREbtKB9zdlvZUbOqfXiremFa4MG0pyzFdBzcjl7mCmRCgzMsFO0zgdqCSpS
Hmn1NvZk20NkNyilYhe0g1Ztlma7r7mLa2zF8JsowxBLYpDzEnhTu1Mz7FeiJeb7mBQpmv/L8Gw7
o3c3X2HXkqCZ3eXZfV6/R3pM5uJZgQIdN+SFt1RoE7iy7i5NT31yq6bDYFzz6CJtXlLwbdqXT7R6
OK/68hyPD/Z45T7biqH2494mYjM1X/UaSA1diTjF32ReAGioGuZYyP84hkCgH6IlGkKwrslPXhEj
PUn1aFTvXvo46r8yh8L9nTHOc9P3GvpfRLMht34x4DDvCSbrAXzrqCq2WK4JG3pCE1ayFxvJExun
4R/V9OmJJIiZ5mRzuMmRVzjO+zTcezTUwXxXMQlrT+b0O1JL63m8FpxXzAv722rQvwpm2OXAEbCc
134xBokV71CucP5pgzKlG2g8wbj3ron5Mah2w2VkTrzmUug6+gry5JnAp89WJ6k7yEabeOSHH/Qk
m2T89nqSEcbwKKokCCcwN2K7POUVN2l5LxvWnHbJvfGjIDaYl4ZnHeSCCUBA9N9hfuPWT676tZek
kJeyucnVczXdVcY1LW6j8UWEHzXXIqZDPfov1UC+KX27LuQvXieL8awkYKN44HGnWRd0xqf21tTQ
IW2bKmteVU84gEnoXFqg+grk797kvF6QQzIXS3oqoX+ca50+XY09T/HH0H4wg9/Q21pREojL5FYE
/xLfGwtmPeOqK748yaig3umaw/33vauyTg1Sinh+8YiKLXjqCX/OmERSbK1cBI6W/EgIIGQmkkPl
IxOrr/ctXWCbQI1l7fGg05DbvppGfxe3pG1MwHA2GaeXEEyexe9asLhPKXg7boqdirVBpLqdcH1D
nyTQH4UehPFyaW36254WvbToQlYAdkuGG2zNUSv3dkNQJW+ToErClUpoDYdbAH+UFzz4RNYzDOo6
rO+cGmNsxkumloIVlHP5FAw+aiGn2E8xIgXSMcdwhIRMUdBrm66pyHqWhwR0S+v2a6ebuXbKbgLf
BgytP03mdPQGsP+UTiXzftFO7GzWunOqbWu9ZGUbxERG5XQbGBZtHFEHDrtqSPZLTOJg79HRlWJF
f2KdlW/oSp5EX2y8HqRltLGx6Kf8hTVnHnyegMPc6kHC/VjJpCOtcCCXCVq5DfYmHlA6vUU2LzF5
vW02ob1EQpI92wNH54vWvGceyScRW9GCgbKRvjwO1F0OtvXllzMbnt7xPEWcv5kByu7bT06ue9bT
u8F+x+bMsPN7YoLASY2Yz3SDN3cziXY7zW+TgB02b5V10OZ4TzdvzcO/0Ajbqtv4c7Uq/TfcequS
Q0/PRquzgFaYsTGH0iv5NOMAmCASFXB4cH19yKYWgRmgibdLjZBjZvbzhj/jrJPKD1q4glUXbwcv
DaC+Bj1dwJoQFce9bbgio39ZPsfLXy1EHLwpy+VtJ+KJpdi3QGRkT2uWwrgkjNSHOK6ZN9F4L+rH
jOo1pZTyv+vuzRtYpwXfmtG42bvMQ9EHZTxamcS9oQK0ryh4vqtKrCb3Guqfuvho5DmGQjACAWRO
9iuRN1kszSFt5I7dgfYcZWgGB85bJ5xi8lnt2sIMmEUzj5dbVdMHh4ebGWJbhh2Ihgbs8fygsVUw
IqGpkwczU3wRArfR1RlB1eMQjbdZvkz7Xk14Uwk7DocRmsTPNonwjXZjs6c2yCLyvgoGhZAkpxkZ
ibWI/GOUVrtyHm46x77vfNSjk/Se0jJjD1reOXPbuvaurWiAmajfbAcwBC+w0R1LBBB6tOSKEVAL
3FyU6MT65EZzi3PZxbd1pR91Ge7Dnumq8dqYn3OESIKum4k90h+TE77vK37dYznwFE3jDi0B3xWz
ZoSZHNFwBbrZri7IhRkqzYFrbJ2k2o2yPMT2vOtFtpvo0EY5hY4pbjzpP3gVtPJ6+B666aRV8MXY
sbvW2c7o6fByBa185KROYNlw56HxKj13FzKfjMZ55/bZJeurGzPWzmWU3JPiK8ye4TBGeLyxF0K0
dq7d3LZmcwszwbgZ6NNJkQJznLZdn647xn/27AZJiMgKvKhojJUoprORwtsal5ZaitCOZGyJziAp
n6pwuGCbo2pfrMrSeIr17lURz5tIeVM0zTlS0cklEtQS7c6D188k/UUZ+pue+bd1Ix7RRcKfs3dl
/p7k8tOe977b3Krq0PguxmbtZCz4q5jGO4Vprkv4pHJ+Jrv8Pi/03zFjKsIh4EZoxr3GWDQ3mn1+
bGv1Xmvpr7K922KIrrmzdqr6ohz3B9juSS6UxZQkczKPDRwqDMTUR+7TRWb5yGkDolJzkCwuazvs
EoX12jQ+DFq+EnmlYXGfDyor96X61JmjZ7DK8vR2hEtY9j91egqbE65B6QN32Mw+DUsP6iSqiYcJ
EEGMi+ox6ZiOkDZ9Sc1rSSnRnOvsMRFfictyXlYkr557+7XmdZFQNeOI1oF9msuc5IGdV70Louzj
4T0i/jd5LojQTRgK5xpNWxpqWsAUjq7KSLHAf9TmnePdGMeVsTPMN/oza2m1QRhf+uKHQKAgZeAu
gU2Yk796oloZiaw8kgaVWg/MVgMn3kl5B7YdeVSwtCXi32p8qAZ2qbWVbXTrKW3eeatZiG+sFSZ7
fWuS/d7RrKPJbd36yb2zoTO1i5pbXqXdTNUk/idJ57HbOJaF4SciwBy2YlKOlmR7QziUSYo5h6ef
jz1AL2YK3S4r8N5z/jhAlCMoRfPp5iGKJkpne0YFE92SghZDCe+NvFaNN3pmnUxKVp1yl+utBECa
bKTcHzofaRz/xMpeJ4FFGz9LSdyIHutI8ackT9reWhp+zDWyg/m1iaoHd+Uqp51CP5nVoaZYldiB
0q5XyFSH1dL3eeB0Man0dbA4l16Nsk76SYFOEMP2fpXuQZyUnJD4whmHDWntK8OJiYv/5vIigfjY
AuBhrEzLg4K0U+pvpbXVYaxlNB/xtMdSbb9s4BrD7VtH+KVVU7eIkSGQePpW+ktm5VTAfCYcF/Fl
gQw6vhWiuR7H+zDvdLK4pFPkolLUz0z8pv5G1WYWfeB6U/tHNbMHvmU0n+gP9iM8x624nqx7yThP
1xLJT7xA1pk1zP5qLK785l6knYnKlJGkvrajhzeYLr/i2KrXsixXhjp7zXQS7dYRDYdFZBpPVen3
VJb2D/6zRNlM2ik3z6SIaI2nTafOxI+CGJQHgTk9274oiJplL/X54uSbONqPsJSkaiv5Tzb/E7Rb
NXipfZ8QYf2LgkcjXSPaU+CPLF+JLkm7nrRrxyx1D9XfYfIK684cvqqqD1066rovjG8cxiTMGI7A
9/63dAJXNI6vTesJ+cmoDiG/iw3olt74mXZr0anxL+b+k4oPHWCc8FoHojg2YYFBmrmyu/JnUN+n
9l8t+AYhi+pRG7fCazdXXm6HNl/zLjt03U4MLrl9pyfIVroBM9ZnqTFdbcp423Y/PYOa0V4J9ljl
aOHM/vZSD3K1Tqwv3n/XkFBCX0Zps3wUfkJN+iF5vUWTnxIjz5lhuqkv5J5GGh31mKsgSbiOnr2n
OWZOWBCerBXnUcv7YBDTyKsr6MbV/+W9j9wmZFjsrKfUEXvQXxq2XHlEjokkSWCH9HW6Lftqr1kQ
ymt4nJVRPtrAzZgTCbpYQArLL/8CajMqiKMIfCTun0HjZ6ASKJdXxiWhqiQVT1K61kgogY7T8d6k
/M9Rzlcl6N9cP4LmMEbPvPlavmlkP7hmHDmgCUzuEFyUWS1DSVl9yvUuVjZgYytt9YuqnMXkPVfP
8/KJHQb1VJLckU8Xazg1FINRPGcILsblr7A+sBKxN1FDR0JntSmbY0TmPQrLYV+Iu8m6tuUIKbm4
SGCEC4J0NpPwZ6DFqAXQ9vh3EAhRTPzU+JiYMDvl3BY/ywv8OIvyoybVTUNiOTbXMj9X1caAbfcl
zTctSMtdXb811blmbHpHjd1bHC+bRnhEDgeuI/cH9kVe8bHn1E26S+MQGC+RwHOQ63ckN+j9VqRg
rZhcOIqOUbruOn8w78EKeEt5hM3hBXrA+2WLzsSmf53qDTibl7IWV8EmEo68C9H09R8/Dacn+1Xw
Zcp7BTb+ld5C5S+YvJ4ON4JDVuk7LZYlmFW7iy2P4qVV4Mae0TJIx+dA28YLKcNOzZRMXju80nQN
SPLuLxHni8691yFgY+Bm2Cv0bVy5M43IS3SNugOfVtgFUZQWJGR333JmVx0u30s376bVl1jRaws2
wjLR7DKItyl77xM/cDlakZtTiIQii/aLhM0yaf4at3TqqLRVFBuCBu3aQHrKxxnZLo3e2lHXNmS2
d922Yosc1F92JTG6BpwGbXc1Q78U0cFCHu4MwqOCfaE9lASAa01D5WgdtegZSVsRzUfvDt5c7F6F
j+Zf6k9kxYMDPZN6oa+3+XiweOMLYSc2O5xWq9frJ5x/cgFUSH0uynEWFDskicqpnpzOyUWhN9dy
FjkqL2B0VJ/xztb2hJwhaPY05Kizqbp5ww0uEd7P4rS8m8qdAT2M3aE8EZgEZXKfIje2/C8yf2qm
Nt/alD6WvonzXPd/73x2ZbjpkT+XVzpdNcE1hjsha7jPkFT7fXluaseQtmHoH8+8alr6yMD3yI/M
UWGWcN/bsuS5W1QMPl30pis4BYplYd2HawJL4vlREVVbHzMgZYskdmiFCwBfxdpLRhgZ2GvYYsrl
HSl/G4otD24LFaRtu+Qwxr4i2/0PQqoVFgiPutVx9W06KqTriTG6IYdQM05jt+4VYHSC1B6J5aUp
CeHbMbSDzGv25oocMQ9VRwAd5ADWsVu9lmGiO0vG3uIgRoHFO1EUmyQFrD2NBigIXntFe7bpueuP
CgOPgTmQCcmiT8dTK7LmGGfB2n0EJ/9HQxqmRLN/dBogLBvVXHSrdlllhZw9zY+Tk2K6HIvpm8FE
tSajFDdHw/a8LjVbhSxFROXRos3ly2mQ7PT2lhYuCztLDHLuYzpejPLeIu1CUMUq8U30KzLldSF/
SVFwNEHhOm0rxm/mRGjcEtgt8pArm9p8oGAcOTHyfRufeTJR12fKwM7+kK9atAtEm5qfwOXxIHRq
GTU640OYd4Vb0C9n7MnBLfnVphen827kogg4sCZuj0PM44vvchF84pLMV7F2msc3I9oK6SZKn+2D
OcatqVxz6Dw0SZ3bCDDDoqe2N4hpUED8aVhaU9ALEUGdvkVgXpVbYswSTidMCtlR4IHReEAg4hVG
X0HcRfItY96R8/WgrPGRMPRass+XMck89CZ9sTPH42BtZ9yLgugjCuDLGfPOGj0PqFk54fhLNrZl
7MOcfp7AGdTQg1Ox24D/S3JJiMo8pc0tQ4g8c1BVKussvU5PJOiWvm8qP4ESVdYKPyRY66Uvjj95
St41/I4Y7DKCiJBLOMars6t2p7SnjjIFHRVGw4pVuYFdm/+U4GeUn63M4h2bW7SA0FHXbDyR/IYa
u8Z3hbJKznbIR2peA+k4ZALoxbaC5HIjVwh/ucp1zW8GL68I/HObmEqNFynyX+bwFBlXlQUogzlR
1SuPjE0AmVlvZsLcxmRtiIfxjzrWMPpqxpswH4zXc3I6R8tuyxA3f4bNxaSYM/MSBzzPnXClZgdZ
mlbRcNLzd45LjbA0Hng9+BA74A/9c3mguhb/ga0hs301lONx8+o6D0sA2NU/rWifChtxuqraZ58s
M2QlHifxnMtbLTzo5gnzlDKt03w32/DLwYE1YdWUkPktEoZniDcU/1AW+iCexGyv8vn0opgqkg+I
DRnTU1d2JhKLyUJNgbk5RpTNS3kWrIwEvcMgnZbdygB+Z0l4hS2T73OYDmZ5G/mwR7rKxr3ZnZUX
wfhrEKoO/UnmtTxZ7bAk9UFioWzjtVks0MHf1F9ivmFxsJarjXaphXMiHst0vbyBauBhtAirhCnp
w+ov2oanUc63Rs9jjim06f4t0KnQfSTzT6fCBo8fS0SZ3h1Ze1T5XgpX5Ap4lPhWOqnNBI0dabkc
FOU6qldd2yX6uyq/ycxpff7R1u/V8PkSNnPHgYlD+HVqhiMHLjOuwooiOxHM/GR30zkIr5F1o8e0
nex8RQJ2cO7Z4qU9y2ATbEfUiUb0FCFMHRBcgHYyjLem6fftvmgwsEp2QQcernAujeUAmuLTkP43
Icudxxc0TFH78w50fy/mvTVcqgyXrTFVPKRw06Y7AvJm4VjaJS3Qb7SJLDHbOjNpR5bLtGFXnmxY
VvQUwta0jim+vupSKr8qHEAKTzDRQPhC+CxbN7U4ysW0eg27oPwu1XNCdRjXKDp64hpSV8uB9Tax
+V2LfHUfxORXxLa0uHY2osGCt2s0RiVcCaLyDyhxEEfGPRoAkChYxb9M+1eER2vOsOyyrOEE4iq3
wn9G9Kur6xHfWb9NS4D8S1xfqmR/X1jSQ9iua+Wi4ahJ0tPEPNRN+7g/WtEvSgDxW+WGmAlayGFk
ADO4JCh0ORlOZ37MtCaPxR4qsUmRWZz0xh8ZSef0qYY7WfhuGq4ujsziyvhQWSU4CgIHyijqmyK+
c0XlOuPouFYbMrufL8hhQbgutwyagSbbaGz0kAf3XsWFgyZcBMoWxqMg7ofqe/HevUAGR0idUr2q
o7JR03+VdU6Gnzq76iZjwiGwMKL7gMsc5V80XBPUOVO6w5Lb2zC9GJHSrznzyUtgMt4GjZOuYhs/
E4eGPHtGdMDg5RYo16LbGG4Iphf0M7UK8CcwOnyRRFBUvF0wEvfSwLJABQyatx1oVdsdsvKp4xJX
0PPqIqIAGxyNZNJE/pgdxCQKCc7ahY7wlWK9Bel3Ut279tNsvU73XuFOUf6G/A+tUg+5yByrKb/L
wpalW4Es+jzw0+YwZFs1ONbTLWm+teq96R6DdOcDUcLtnPhRvZeUbUyHthFGNss93IEqnmO0CdUj
7zAtTXdCYlmBSExdZYNIPcMjKzdzuR+MbSB/EeqPqQfV6L52GNKUn87le/y6y/bIbcGZoVzkKLIr
SVhBGttDHa6G5p/c7/F6Qvj/DdmOxbjTmU6nxLFqhFrDb1ybrtIVRKD8sl3Zc8s7svoVCAr0ULnL
jxEUJFzrvmVt5PiiojopwhtGU5r0/sEeOSL/wWg5BLVG6qnnieU+gRZLvkaQ2OXX4OOQIjedQeuM
77n4CIXzIF00aV9NnFmM+dhxVz2YsTT7GQ6ZYBHdpOdI8YgYTZRv3aR4yKkRZn0nOs/Dc6YkvU0K
8uuvCRqeZVlTZE7WqLOLVvWz1Z80bBPOlYBH7Nj1BCXi6V2aCoaHSUVbmN8FaIt0z1KADI5r+TLp
J9Z8hmRnCliM+IkVbGAVv2XqwVq/yoMBuLjkhg4IKLEHrPIXsFZ1YIIpgl0y/vJc5uObAEDHfq0Z
50lxhD8yQ5KPLPanct1om7TJaHJ0tG5fycfWdOa/zFzDRNTKgSdBkrfkzpvBiTOAU2HCoCGxsbJ9
lSQZK9WPPOwM89ZFV7M8DPq6Lv2UK9FQ32ugVg0ND6uckLHLau8mTNZQnIJxxw/rQy/U1xO7XMUI
Gv514NJxb7q6hazMOADYVN5s7CaW/vLYAUlKmzK8IHhGJisBnn6UzVlXcAKtKE+sDtZFMBw03MIE
tg/l5db1/r8fjuFrfCz15dMhyn6q4bgMyRoFaU1Cdy5Kt7G4a4OfQAFH+dXigtEocVqmfFjyjmHd
8Idp3TLb1BwyK1AP47VqeEqjgHOWt0nYqpkfm8dYYspdt/WnHCNneaqUA/d+Y92/ZjurTkv0r9vi
NbywRZI6uB6S9xlSjmhVvlXfw1rXTrCYhe6iS1aSTfKmp97ynkNYxOYVM4sdiaQWY9ac1nl40/t/
Lb8r94Yto2YDBIh0LtES7/vT4o9DvGf6cBeTTQctM630z86wzRbJzLssfjOy91RMdWvu0DLZwMzh
2d4s32ZB3tXb/iF8cppr6bqVTkrDkKn4qKc5kv22QAe4X2BNQ0a86JnNZk5vkfTBrCBNazneTcU+
787olqBu773Nqlh/d9qPqQCUwJUsBAbqxVEgHvuy/MUi/MFr/uCTEYqbYe3hiycoUOUyiic05rwj
QC7LKUs0Kh9dYnwaCHra9pNrcDR2mbUJZy+C//lKsWJtCnQGjKpOD13nvCY75mLJxKtKQWR5B1Au
DJSl4xmzYSycpgk8zp+yfekjpwooZ7ksEFKVvAPW6cqhtA6F9CHlH8GhADmoL2lkeBLKyGb+fMHH
SvWbmTwF62S0vjwd6n4n4uRgQh7Q+MSjndEny6OSRodX+TupNAEVDwWoJG2+K6ycFmitVe/pU7VJ
fx0/uaVQKj752PVwt+x46XGgSHqqnsvmPIK3MRtEYI1oyTATyht0ZRyrlJ0jKB0/G2qugBKE9OuV
fwUy6hmMOR17sLGlC5wnbt2PF65rfthyc9ae7vbGnWUH/69KWDSbT0HYvXhajkeNcrXiUpqzm4Se
Yd2T+YTep5WcRF7r2KxpsIm9Eolk8m9KslXf7RfURYu23UIGBIcs/mi6FaSZyKwjfNX8cVJ9mNkn
4mToyF1RnbLoW0dhNb4OOQCNEb41KNxV40cQN4Vw0qH2IngUJhWxOYjyNXa+RihL/HV2Uz2bYNfZ
hhOEpz7xljtBnzcZ2NDcEb/Oga5QKPkeB0+9u1v6ppLXbfrdhkxH27H8nrtPQUD8y0Ue/Ydljwxr
4qcW3CIM5ws6kEjPZZVX1FtYbevwBtRs568d+6FrLjLVLyRg5Cg2DJTMFSIXD7dtNsTOON7A5Yts
14FBVH4QEhheQc/zvYk5+o+VlG/wodoZJ3Vak/6Ms7pn0g3APYxskVz8LZxCNzIOWndxeupivTJf
e2p1Go656nuI2lVc3jdWd25LesVQ26RvAo8rol0K+9xO8Nsadea/hEQ/PaA2Nue5IVUiCGb7FfL1
5McL4WHQwJU8OSV6jo6R1fzo0eBXHuYoVo7l+zapn3J5y5pjkf9aQWF3bG5ZchPFDw0/X6Bd+KIR
RI8shl84v7bJObm95osxcoWDc67HqcC940TLzoOEAY1bCJrPX1/KsCHAJMjWOffGH9TM0KrAmwgX
y5evSvduAYpENNP9E2UXY8HJiK6xiJNwgwfCTfNL5HynAQYRAWIWCwBHfOrW4tFA8TSOqasqIW5e
ixIeCvZUl3YYHAxjdAYYYsvVrV3Kvl3rjOMDhkKCOaaDpHDW8LrGXVh8LE9iIR5FCwiPXbMBMk2m
J22odhMeVcqOWbmXJYFrgi8idz5ADn1oKCExG60C6cOqNrPgvWimWV6ADCqqQzcPiyh8ur+sdT/d
kCqvlPI0TxwaSHw37AVZRiirKxluae6zZSRAm1B2J52rqpC/leQH2N6Qd1V+oCEpwugoyr2z3A29
PAPCbSbpOoI3mG7usx3mkpfqe/GzcTtbbq5Id12LobbEkZPxoDOhGfpanzalfu9r+CPe/iS7KO1D
0TFJeml5NOW/5Z0wlDdluOfhe/0V680qHbiihQMrISeVIG3gfeRnIiy9v4+/McbmdZmCYiUMvS0Z
LB7hb6isazyvSfo+53vetxfM0dJLyEeLwHJvDO+V6kWTx2ShWwzWvjQczfqI7xEVn7HC9wa7j1aR
fk1Mvq03CttpO1E415W1bWJGTzAKqfGFj1dCw9ewPsDFz4gvc/E9tC5BfYNkcHSUy9RFkVpwMA9W
41JM0hq/Wfw+vlXVGSO+Oa21FQZF/msJROOi7sZ7bgOEiQCwCHEan0nJkpnIRGxZn1l7G6e3gBHu
NaI5YHjN2Z39aj1wsC+fO+LCBdsrDOLwu2/DwJrZXgztIZo7Nf4r7O98YPGdgBdGXMqHStxoi1/v
QGD9qjbpUWWRTll3jPAUUHC966eC78+jnr8E5aPT/1DlB/1WDr6VElfICvRPe8rzVe8fC58TBO/A
w4oO84YkxS1ucb99jU5b/ZZ4jJC4c4PWKiIB89BaSOs5qtSFzLt3Zu1wNwcZo6bXMcCTE/+6oLhb
OB8j8bSAfk7dR+8mEqmivo3ZvYr/FKhhtP8W3xAJ/maGBUlqHnOW7zqSiejQrkjM7Frad9i2pcuU
MpS6qady570VhFYYyuzqwGbiXDNafRLcthyuevslccEMF7nlycoRG2Ae7hqZuTHEr3o1NZBoKpZf
6GY7hiUk0InAsWALjhH8th53RPJnYGGdW8sxQ7ZkfW2Op0j+rYyVTI2mfrB6iIOvmcbclKNrygqn
p6+NWFCJ/AStpKKB0DQLwFKZcHrfw+DCyDCb8Bg4prDjthsJZrogpbz8q6M3azjwe0PxASyDJ95G
r3bGJN4ujpcek2jGw9GR1BJuE8L+UdMl5oEzUcTXPg1koRo/MvKeQufoKo+N0QC8+WOyEaAkFadF
4InlGuYzx3HPx6E8qXkg6B69Cqg7ogv+gRQzXoB2wKaigthkvpKPEcBm9ZpTj0uBDTorRd5K0kVl
7VSDT6H6rmeuyf3gDN6r24vsvtzfMW1hnfbfLgP+pREek7+OSX9eBNpBS/Nxuan0Ry+RG4stQh2f
dEBMPTv8nyW8C+l7Xrka4fHaehS9ZCaAUVpjfG0QL00bze88Afk5YgzsGzwCzy8OXe0fKkA485SG
L4CtxUY14f7quSqQJKn1UxVbB/WeNr0veyHORKs+LXtnVX83fwkniAakNaMVqouTUrND8mXZCcVV
qnZp/U8L6N9F5OWq+Uldru7lrjUHLrfGqYwr9JtUXU1EvC4mVuCHpVrVTMEkf+QqtqWw9yRi0S30
+MNi50O01CpI/vqfQPwyrV2kSJjcvnP9yDvDDhNz1uIAdhb5D6jfa6YG+D6iSIu4DZZEA3lLyImD
g0V+ZrGnKqeyOwQhPxFpalA8Yzz0eV8QA8A4LnKLLYH4xPu/Cqyz017Vt4q8M2sgdR9RnIpeFqc7
SKKS3fT4rgysdvoPDBWxEf/u6FGNd6v/irXfoUL2p/12zFikwdhTwP0Fc6/ZAjuyP61NLP+Cr6bQ
rS4IJcMVsUE9EnZNXB0ebVc5JRibAacT9B2K5Bt2ptYgddWDppew6qE/6+ajHl35TM0ZSo7R6EU1
V9Me0onW04+cE2skgLzqe6+a/ukoYqhMXFXdmfIVoCWIC3PJn/+qs1OQnQEzqe51ItIoWqRQw4h+
LacWeD4vXNjrrRX+lOprDjcvLkSK2DnuQWgSxo0pdV+grC+JWzqJ7JwvX1jxqGqjHUqApLtGPBZv
zEEJohLx1vQQK+V6ED6kCAaZ/SEnwWO5qF4FB+OHXjgdTXNhLoG5T9RNDODpTCBph/rJJbkmCtfg
6mRxRdKaeWr5NOim6aOGsz1k/WB3WrSwJppKCOdXu+cH+XHg56YzpJ8pB8kqwJumEONlT9q6eaPQ
3lI9AG5L27UM3/HZwK83aweLgY94Sfa8rTCvGM5so6LfEVkXgzcub/SnDHbqkmXChhFMR6k4L9/3
lJyOrHqr+PCLgZwbHoIy4Lvk8+GHt+VeXvQmcFfytFk+/I5eF1LQ4oJNNhpAKAhBANmxdrLIyh7x
MRqAOkw7XNW69SHOe6W8VsJbQdxMtw3yDw4FRfHl+DHDbTRMXq/CES0gzDKyC+y0bcmIGxTYaT/I
RmDZQwAKmLm4XnDQKuUZO56jpbtl6oo6zaZpE4QBGouncyZTbBFhD/ViTeKFFwTdUHVpobvE7afl
yVoNdVeMLeBxytvV2c+TxlebDEJ2IfUQtMIB0XLPx1zMiSO3dAMu5elsWXpn2fkeYxLAWCnoO7rN
uN+YWV1LdDjggb9hQeDMoCEFCWX0VfYMXw53pfYmvtA9fFWUfTPstCCg+LFWOWC9mbR2G5EOt3xt
QBQFY/Np4gaSi19dulTzgcgmVWOm6FNnEaWmMp8RKujK7OzUB7br6WPNDirBNRWk8Ya/Akd0nZ1r
lSrxbGWJ3H4UD01P1EoGD25v3trkL+RagDrQSAM9tyqYKxpVvEyR8Vlh0VcwpFjT9yKLGjqX05n9
2SuEbcDIy3eyDGn7W8fTbbRuE7LEqIdKYx84JxwB2FUR5v3NtsWJsJukR13Xdl3/FB9KdddKpCEg
afrIkI88UJvTzWt5qoDFRJNMiISnnOLz8VxHsEPBrgcz60GIc8NAmNKBlZ3T4FMDdhyoczZATY1t
qiFK3eZ8yhiL839BSitAspaC23KYLr+o8yU2NYSOaIuUHtSWBWSIMgp1VQbHzVnKk60WpBp9ySDy
QnH6xgQ9gx7Kdk56k9PY5us8JQ9VOk2wzIudJDLpXoQeiM5cOHM0rkPlU1r6BuvPJvCUJerq1qDw
iAnAEYdbvPgJoPtNNBIgW7aGJH4BwOq4XrW27JWpz5DuTtohgtmv5ScP8bqyjp3+XiPOmFLGuRD1
OI/IZPJLviaeuNhFa4Ai4U/QmeG/o/wLAqJR10wPQgClxOGSiptm3DX8EhLlg2r8VS2QnbFTQpau
2h5YJQbmBeAnVb9Uww9Pspg62KplwU7/o9bunXHRgtwXiWYpMdbVlKjWcwoMPDi4CQnxwdgFV2dk
8A6HxiDOBbUKGl2CApzI7Yk5NdzaAehs/cF61iTzC422srjtmrWh8U4mnwyR8byeo3OhHcIMMopv
h8JEY82dY5TNT4gg2+QTTF4lEYW/gRt6cb4JvrRFS7lrwZZ5O1/I/JC9iIYAXvIhoC82Ql5h4Kyx
J9idkG1KlP8mfhSlgNlWuGFgCAaXNSgrVoCUSBPfOQNXwvwgikUGMD+TTTc7o0fzhMpDDqU/O/mC
ue2Sif2eFVkSXza1ZAzyBG91B7N7tLzUWaTQc5VKEiu05WqT4EoAgE0l2BZP8aukrwqtyY8cUYrg
CfXxhSNE4OZMx6uG2YEOodXPv7o5Q8zysz5SHCB98ZgsmlL/tOQWIbwyUW/o3XY5reWXx3W0UiVb
wFSCQ936U4gaIuqSYT2ccs8KfgvxvqBDUj0xWdWeVchup3IT8NuJEX2v5HZhUSr2Rg8IeBlyEVrT
m2SQaMIh/+XGR9a7jRf6Sn5ejoIoOpDnWNtIbSyvn7YyIRbRRY4dMTouEBsei0UfgzJyLSkr5jE3
znxwx4g/mpx+2lXGewMErL8Irkm3VCqszPxh5SgS+PCRNAXXCCXy4vrID7J50YtNkV7lOrc76Urb
A8Q1+hNE84NS7gj0tFmEopPq12jO13K75yWxqbidTF8x3lPmSTn9U9KvgFiN34orbfkcGMJtzGxT
+S5JvJkZwSuOxIhenJZzoy1uVrVf3tgy8Y0Pvm/LFZB2l0y8tPKxrAfHMGc6WIuNMYtuMtPDg0ug
lAtv4O5a/c2J4QY5IQCVytCEInARnaq/kzt6LzSgOEjnfzUqMkPbNOF7qLzVCJ6TtkOO/CEqn4jO
/nvrwJVQvFoimaXThr1NKb4qzCkkWAgg03EAjQe2NBrPqb3EmIyK7M2gydbn0SvvXf9PQCA0KYxL
rVeUj8Ht3ATwDS8J2VnQpaeyFFejflXBNUrK6gEyqucr/Ms7zn10JJzR2fjIedhTsjDHGpPojNRd
Wte5W5n3otlKr0vU/ym44ouwJVOC5B6pddr1i1WjJ6C3UpaSXf5KWpArcWSpQpzf7qsB7cqMpyOH
LSv8vNv3l4LnfrkfBZMUPQe6Bki8cQn/kFbdX9V4urgm0cxkmevs6HWv8l89egvT9wmnwgx+1A8U
1RLrM10YH6x/kvgpTscanUJ5Jx8IteB6KdH9U0M/fu/Myy+WHuUWGheSejB7HJvpWiQXginVbnQ6
2NAYfXnfiF6lgymsfjWmOx1HSv7gApCELXAfh4UHGYctd2c6FUFjPMSsm8m8JVCjED8t8xS8bmlz
UiDesS1jdmE7ExFi3YIAZ7zsa6+NXG8UKH9U8ghVE3Vj8NI7bLDW+K7JOBKgwJav12RqW5VsM90M
+XdRXCwbb8tMmi9SSA3NRGRrk4iYmjyrExjcELzVsNDlhyocFszK0tFBLdvCGRfbqpxPQeMixVzk
QoLshRGZMKSGXpYTzAg+Rd1B1b5KFrsHIg3WDIPhSseTXnMEpq/ferwsA/FIFw91wUAPCS7gD7hY
619p32cCx+lqZ2KaUTIcLaQP+i6EX6vU32o+G/kjx/xYieGq4aHvOQFzph4s3gCkzOS2SYgqKVoH
GTeTie6Cj0VgXcXpGPgyTUDGDuVkLW8N3FEwC92v2XxA+lsY31dMecD/TdnbX9T9xQeCqlZttZ++
wWwNleG3ftZYE1RlNSFX0yP4wSpzJsi0ZYnUm7+IVzw3cECCZYfzhgwqLHBoY7hcu/GMLZR63Q5H
B+pOtIGk3TJwksdgQAhrHzX07XII9hXmMsTY+pZ7JnxtLPkxL7Xx1TnAdLREmk1ULJY/craOlBtt
uSQDIjIS+PUOvXLAGsjtxrOCFBThj1xuWARf2bptfmZslD3kLVmAyo+FG1mvP4fiGsZrrVibTug2
KlvQKke06yWbfERYNAH0/HeajaAiY9FQ/fRGAApUXDKituwYhqS3yjzF6plKmxFoxBPrL4mAl7T5
j0jVii1t23YHU+CqTkkSUQ1OzY91ySEDP0hQb5GYh1lnRagZ0huGHNzJ4KojM8lGQ1aVFVsRS3By
aJpzIm2HYU8YMHlJd5JxDkF8GTlWq9I2WFhMBnQLFyGjfCEhd+0whEGiS+Dd+7nxxuGOjX+VwuZH
LV5caAgvRpyv2kbmpV7G30u9eeRF4ceyCLEFvfK14muuKnjBa09/ikJIrsk2TVyJFwHgARlBiIod
zCPHFmxZYbpF9PGQgZ/ZT9j22vhRlc8sfQc3zIX1suxKLhefjt8XVEaqeSkVXJPO7ELSXg8huuiX
B4aLtP65U6Mj5y7Y6cAe9tUPX5nyZxHpNrnyaQoJ6qJ0618DiffSPnklLuFSzh5a/GaGV8AXJzLe
ZXNd2vCKqSs+QTE0YV1Hf2Td2IOcrKpbxOdRxb4YkaP89+p/RcT0YECZcqv0c8fgzTvipMpmvGaq
y6EGaOSN4pombLG+EBtHuubbBPixzIqWfCCf106aG6IR7kYd3xW5ueJdU86Afy9mIDS55PISnixG
KIiiry86UPC36D9sryBTdMOmwGXxMfxroWhnYeRDwUiGpiGd3rPO661H9HpE0V+r34Thmgf7SWQ0
PE2+4FXarpT3XYb9kvGLDKQa6F1n4+zgdAT4HdUtpX2MNZV7bVgLk18mZ109yeJ1aEgNOpfRn2Lt
AbeKarsEHX9XlU9sF8a6NWOsA0crvzZmxsldbgzz2s4NrnJKw9Pj1F9JFzHNZ2nsFVL+IDyhlbBY
zo9Sf7PGNeo2TXvTALm0/7F0HjuuY0kQ/SIC9GYrR3kvVak2RFl67/n1c+7rWQwwaHS/VyWR92ZG
Rpwsdkb/OSLcl+rZSrfiF6ce67OLsPJB8C30Y6UhKlwVjuch+FEZpXa4xZylV8BJYC4xJxlu43Jt
n3Z2l5rPblktUyTTuGPjIUeKRqet85yGAFvjCSycfpgGoOPsyRsbnm1/1vauEx+YUS/IIuJDGqBr
L0TFGNOYIbf0BSLFaUjWeKR4yo3wLNT4CTgAxZ8WHNV2JHZVLUNi8vpOVU9OSCJgq4GIQeFsruBj
EXlvEerEpN75HBYS82gq/N+pOSXhjwrmqZP+nG6NUVp4ojMEG7v/8VIUZuNjQO7HC6gP0Ga4KDzj
w+leysHQZw6uGQe84EGG1oqlRfqIM/GWzCfeaqrNBbIcVoZFkC/F6L4l04WFKpL+EqoDtNm55fzk
yzqv5q0OnflQyJKoXXCUqhwYAou3GoPPnDErzvaFDyStjx+a/Y5EEipv4WscV7208vNHBA09+u7B
/zjamnTikpAcBNJfXBr1qljnWMWMd7QrfGG1Q20aHDJmY5Q7cM3q6oARlRdmAL6hY4niBjflI/8P
pkZfUpFtIuflFZ/R9BNNv7x/C6fe+UifartG6p2ztWVcFcTAKAHIkQpoe7IWmievUPIhG4eOaDld
MfO6GEivW7LWPaC69oWZlDWd8FewJG7U5F5WHJk5vufkFLab3NiXAFgc7zhpF3485WBhkcdzEDoX
mYm60jt7MfktGNCgRJjlTmUywYUWCB2ofOpMqozo07G/+o6ymfBMvoSJm9owCWZTd8CK2RmvrOGq
lp/QolgbuNbCQNxdiur27NHgzkVkzVzs8/qmXEcuY/bmYGnVuVYePC5M9iNtK0z8hnM8K8W5kE9y
8sEQCfO5xJFtxbse+b6S/kaZ6oc9hCEXi4LPuLTvlrSB7UkimrDxrtdsnNEdBuNv3dj28WXI51W8
0DWMzwSthvwzOSTUzd68AeuQXMURMEZvnXeo2RFVbQyHMORCV5YAbNDE+d2y6lzebf0HgSPm6Gl5
inC34CidG8mWVkEk0FxG3M6Lf90NoQR2+Hjz5FCqGgycTUzeIOcxQhCA0y0laJUTtF4jda0NjX6+
wnSc/un5Wf3zOGqdHVbJMbyg4M00hT7JucThb53stHDp5y4TFj9/phj8p4EDvaQ6RvHFmsp+AR9F
2/r2GDdkFbFmkr26cYLkE7iRO5Ghb7C+YU7HZLJgxBCpDLnVbuVXiJbyNaPo0wacZv0KIKSCBscn
6tPbX6XuibGCm/CON3KhaR9Oy72gck3OauOrD/mCU9RiaSUqjDHeM3BatD8y1kAhY4zfFl9T6xHX
ZnpJORvzkaPtL8ikxytqILfRfxtkAKF5cn2QQK8ZiAMTZYqJAz1Q17b3qLpPJ/uJ0eUN9NFlMrIv
BfWEAUtB5+kXm7H/a3X46LgAYLzEF/BcARUFhUWHm2HCHUyqRweKLzdokX7l9uomBG9pX2L1S7HP
ZkquGJy+XaEAsz3XDlGvlaMvvznVX2vP2vW47oc9cJ1Ydvvp0C06phdXWXy11HQdQAM5W8sEkDN2
MJAnXyDsB4pruKr2F/4wVBOjG907TRSLyW0kluEjK9gru1smzZvIufgpDn8ffeAw8FOjDE0SRrhj
v2BkVG86a5eUuzK6Rv571zMjMJcaiDE+a8/fNz3mlGCJ/k3MZUnhT/URgWHkpOp3lfkvFsIeX/4g
Cfn+ljFtxjbFNcBnjnfk4Gz6NUa9JFpKfHreOeZZlw9R/0YTaOdLyQTAgSqI5pKPdBrJxjJXuKkw
VaNaaApYcq5CqX2irM/Nct0sSyKNO+Z8HcHkmHYI1HCD2cGvOMFyZRFcMMa3zS5hOmq8Ym6EQN4N
41lYHCPuuKCRFnH6xxg+aLZw7yFeoKvm2UbF4NxCcKHXDdl0PYLEzLCi46aprJ1srethNUSZ8CcD
VWumTW27pv85YqkIpQNXSpK+qeEVAR5bPN0lacWUemcWlje7wUAIY7lmvTzD+nGTDO9peCqkaxu8
uuQY8W7U0x6Fo17361p3RX+QJwucXl15UOd42jM3035tWpm8+Wx65pHVLoFHRBVfr81OXZr1wWr5
5cqVJ+04uxmR82wmriOv3oEez1iJPuOZRGefBf4mALqvLPv+2SN39R12Df8kWBaaeXRMsHDbGF4e
IM3RSxeW+kqYIRqcgAPsgZyLupi9NeOHWr/rK8fFKCVMK7D5ETrxWCGRR8puNLZdhX/RTJcsV54R
p2WujDZ6qeiyp9InfLn2+y3yhyUdyRojcvHIQaqIalDi2KmaffUkgwXosGpwE69i7Vi3ILE4uNzp
yV0kih8TdTrHpChXAUOBXwovUsr5W7Thv6oWwU+RGXPDY+KKgYxIjYP1p1mkhgg5/ogQE8j/9DB2
57B9S7pvmIGEB9iHzp49A19lzWZwqfmImscwaXziB6/ZUsdXF3jZPZddzzSFsqFg+B/P/gINNx7H
oquyON6fDfRgfvrmc95QuGFxh1LxiBbMHrBGdufMJLcqsb95lqOA0RNFN4pGOKcR+UX72dCn93fR
AffdWbPOBALFkpfA1Y3fJtkmaCsKHYXoq1MiUAzTQI14IwNcbC2Z9wwUTohpG3DGkS1qPkpiuJo7
EJDn7uXXCJAn0/XYLQeVX46GKwdRfw6K5TQsfTHlnvEGLgc2VYvph35jvYfweHTJd1lSlAdHHvNe
oZrthtlQD3On+fDxx8gAZH9kY03vNFZ0av2iddaUCUP9IDnJ8cwLgIkMft0ilOZBwZycr5EYZdGW
bmLv+RPxDikAKRGy7E+7OTi6sDF5i1E70+HITBDJXFFrCFHQD/YOD4EoDaE6LqqKSwL8SIiM2+VX
OIIQSI5pexs+msTl19ejK0WDWm94n8v8JdFcdtVXGe3FfMrGWABBf0ZhkAY7ni/RW6vtMTYtxCI+
Lu83/GK3ibBgSSPXR3EZ9IgtJ8FcwhDenu3+j4iChEkjGt0gdh++5Yo85VR/qHCEAJG21Pc2fm+K
ptr867RsllggD+iFRAqAYjeKMaZcVZsDCIRwHb6EgevTDNM5XO3UOQXx1k5fA1V3XUR4G8gCJm9C
dcgYFvNJGBFhVH+hlSDx+pYZ4rfM48DFVd4Qj0nyJ+Eb63VmvRNzjxFV4K4JSVspr4rbq85oQ/yL
bgBzglTlEy4XJacYgWGB1Isti0QBNSGrXKPyoaoPqdwr9m7Cc6mpC8qqNPnIqLgnnv7UuBYMgfLs
xbzZNNeyQ+EsLxJuJwpRTAbFBxN+Y9OulXadOztksQyLFFpq96OVSAcGi4SYjU0KSooos4PiGBa0
AIpOGLgiGktb3j7NRVunc5tnpozbJUtAZpP5Su3PYvjIGJzNmEXU6MfjwsosPCFMiTW+E07P9GCa
ZJH6gzjlOfJEWDjnGhrHPfMtahgwSez1UVfRwJmy5cyp9V9CmyIzM6j6orqEw2+LTZLXFeRRWNw4
o+dabZFlc6irrsQ0CP6l0594S3CRxvavYfdc/1xWPNw21B/80hUVe0/KfB73u6DaUSeMDTalDvEO
PUvAXkfB1Vt6C4naDWE8US6iS491zjvgViFqvI+JoBjjpS+wyLg5yH/M+cdCIRFfavfkR6Ri9L64
lZnTjM32syZ76A6YTpBVvBYBZR2ZO5kHYuRKw1KhkXLSHIZ/1YU3OTwbmMCVDfVyT3AQdxR4eXOf
h8x8rqLOiVB07sLoqb8NsPPqbG3rW53+FRc/pk4Ae9ECO4vhIh6VmDwpVgbfbfMzMPlGWU3hd+iQ
7OOgKY/4UGSiRxi1s9yd7B1jzb7bBoTchLlIYsvPWjRl1F4oCIQRaY13WQQh9oT0z5QrcxkVtPJC
aRev+j0HSKJhJ1fngfMuVQQnwDLIuByNATPkEPBcsC5A5vE/R9a9hTAX/gTKl2dDT19FqxpQPdP+
hVA01PDYDu+Sj0pLDYKtuWcu/uIoFbZknlSikeKIk6zl02THQMM/EtC68BmxIsJEdQuMm2me9DeZ
dICi7VIgUhE0oKK4Bjyb0YEkdykRY9k01c4p2YWat8t0dG19UUZnM9yhJ8JOnvUra468xM/F9PU2
ZLeI31oN5DkbuXorXeiRAJduQv9oIpjNPykeDewb1qq17hEQHWQCEwUSvgPlB1ScZqWaVyn9mww6
73QJ5QUoxUzj6B5yl5GnwBeE/7LJE9nVfT9unEnD9ARm5NIycaO5QMVedu02EusXTM7osy2dZfPd
Y/DvnBgKsDDFGbY9x9kozxnRN+nRlJnJTzvON9/A7CaLMGNE5/1vFmEtLOvTYa+W36Nzg6EpXK8+
6tysNG2CarhQiqMUIVMo6TLVARUh5RFhxhnCo/GoHGmd9CwKmvYRJu6QCw60WzCjT/aDa1MTjWaT
garu9fxEqwXWjotUxcN7knEHZRvABOIR05ntM6osOg5Yo51X1jJCp/GClRSRI2QIsNVdc4nganyP
hrcqoHNEaCEReLWEwUR6lYXQy/nbVzcZiS/AWHkF8+VL1DDxD4+7XJx85xR7jzr4yruaxWyro96R
FUCgMs4ZKktcsAyBn6Wd+N/wXRN2U3cGbtSaHQA1PWuJA5zunnhfqe0NvjTStIVLlmh0sW23w5c4
WBvWOgTlKZNIfbCzIqNEzLGusd1lT+bWhCpQlD+x9iyJHz/N/q208G0D3dCml8fIzMh+NIvZtDot
jmqjzKzxQzSqhWWsKvXiyFv0DcuNN8w7mrm+Khx7Tl1qDJtheAlsWxLTI2Ipt1f0AJieeOGeffb0
yFimJq2bwl+rJasAUoJErauug36ZAfM2/XlJ7ZY1H6plARbjV/Q4fFe9vCAVOFAF0dsPZoqtBLB3
s81oTFj5wR/K3f3gcWO+JHBeWv8ylHfgPLx1Hk0mXhSsaO0V5XpGk8cBYUDx4lepqTAa9FWLV8EG
UjN8/FNE01sksYzrKwUBPh5Ma6uNL1ympb0h6W9YNz9NZ6OP7Cd6wvTTD781oez6zwALZFs7ZPIZ
f6entL20xaxmn0AOwUL80eRciBzo9T0ecY9RC44NsJYQ98q7o98sGifTugufr5OedPnVwz+y3LKE
XApmWFlp3YE1dJLiMjcKze+EM20MdebLD0C6eFnSjdZRepdv5g+Beh1afx2yIYjeuvdlHpp6wQKz
udCSUFAkyjVFfuc9FDUZAga+D+4nwGCsHSsIoaoWYxi8XVP0Uah/0EW8al/XNVfaeso+UwZOhtbx
3yBjIB1iaWdZzRWNjGKxFTnSTcfewJzdOx8qVoPQ+DajD6+8jCMuXsqrljpZdjsHOYWdbORv3kL6
xbKHNDxj8NkuQIcyvZk4EvTgWJp89cXbmH8WbH2L8CGqTXFSumcv5iNrcToqzHeCHjus9YeMwlZG
3CDhrP6KyfV74GK9pFmOKosJSCN1nKy7rsfPT611fLO8ZKFh9ODf4kbBDHtRil0lzwu0GMtfSz9e
SQXDXjJvgRwzuHm1ySRjVvrfWeRQE2OSwtDfruuFgzB6EGMwB05CU5xz/VcZ2KjGTjG9cwN6dG9i
6ljeY9tVz3p3afRTnkmz7xwYVcvmaAGg/dGcN0S7WZ2feMst9WJWHcg8NJSbWWwHCd/Xoqm3aftZ
gmtL05zvCXg4vkmWyuUiTL6UhSV2Z7QPAh8iw7x9Y7YuMvw6meZhhgWQUbKvfzCZALfriPDVlqGr
zvdfDN8ljmBP+laytRCAEf+D+DauNNenwrqzxkuMr6PgN+zPibPr3D4i32mWBGzohGadtUQfquP1
wCnLRt6idUPlojpnPTvS8mjYWzAwg1jA9aHz+Ia2x6WN0oXVEcM8oyAY1TaMQA5dbxI4MCru8KQC
9mJ7ZozPg1wUNpr4o5uBH/lC0vPKRTmuyPPABDprJo1r9Ztp73mDviu3q1EKlyEJPwxtICIozig4
+N5bkmeVQIcXN4muQ5Z3mqqQ2J+Ixj7lBrr/TvpChQciE9ZXP/9mOyV/FR/h3CKVBvMTVa05MiXi
z3wW6Q8GOCwGbF2SYEmdfJwMPEzUvvWNFlwMoL3mLOanPsLJEO6d5LuY7v/X+wJi10HEfjwXWKEU
f5naxmd/VMGloLwolaPN6FrjEcXUYfgzuYHp1sk50525Zuxhy7UTGhellRvQnSp1s3K6fmEmsCzU
M/E2RO8UQUx4g8TkqEv5zM947XPJo27EfxVubSH9cjO3fc23d5fsvZQcoV0w9RRhZ7LX+q5Ubirm
0wmpsCqaZYQhSOUJ8ZcR9CCeXVqwlnfg34SwX4n1UfaiAFwlYUYtSGc2pWiQ5jTR1ECMDSJhPZe+
geViiKcDYhqcYtOzbKr9+JhcAPAnMEJiBp39Tfj40HPUGGoJLQfnsQhg1cywqIBxU2hcgNElnV0o
ITS234TfUGK4wrvYws6JOx0SFJ+vqCvRWli7tpDKBeXqMs93QpdmSyXyUuJ9qSUv/O8wvUHHZSoE
SSPhBynTd6V8KPR1NQsEJhEJ4+JOQG0xcc1ID+5V/mD72ECs1vKPnHBmsWeiO+S/Rk2Q02VqUnvT
yks/YpksI00fUzqLN1qbBDuTZWEm0WJgUN0A8BA3qQIMq8m5eU0aVuwrKhfPPwMmambwRhPOWc4p
AZFrsOS5qlOLsWknZqbjO59F/h1SRNa7xjykLgCvbMN6vFVnAeJzxSwOKUZBfBW9XkpTMALvYWF0
g1VQWYlkjiG5qbaZmgOpd3LCzNeKA/gsMiBmvswE6hkkwl4ysdqs2hKIwTYh7yEb14AEELRTDKXO
vBscGt1rCTWDgSlSWm1t4FARyl/W4669kRu1acMS6wy2fea1O9QlgxCSzVmzjrBtSb91X6+DIp6z
ZwxdB0c5GQ2iDvmVg6VV76H5niX2RuULjBiU83AiF7ptsddlZALD1XkCLNxPqv0Miao4DJ6vnN1x
mM40i/Nk/ZjmQ3cNAlDMXzY07axWF6z0WpYqpx3rDmSTA+Z9rNfoTqF90rjcYlgGVf4t2ye5dyUF
m/citt8riuG25RnT9tDnViXaHeXhKmNZ65L3cuW0z6i4sZICEl4zLyB6ThFzGFg36yI79I6EfxSV
EzhXydEIznnjyI/pn4tL3Ci6c2JUNHrYiDhUxWQcY6klyKnqzicRO43IwPklFDvgK9K4RKdJgsiH
KlprssUD9hPTAkpQZ6qTObzXGWS5d+baUoQhW//LNFbbIEAiT4X+e18c1c+gWIPbAN/ONUAvkoPG
W9VSgBC2J8gz87rdC5vAVzidGRmODM5rjkYnZFpXX8biZMeP3v6Juu9entYsB6BYKxJsXtbV8DkH
FLBMR7l16bJTj8Kc9SE6iQAsK/9dMB3fn8ftKC14ICAMRLUmqJqLJlKWnh2QLLq0K6o974wTPNGQ
rKnpGTyo3W8K3iXIvvLwJQGBqz6RSCHHGawvLlATLtbsZ7SPENUC5c9gh6tzi+RpEQ4fBuzz5iA5
f0Z7UM2tSibAezraTZP+eFCn7BrFmH42Nqnbk6ouCRJq5MPVhdX7Gy2hCMCFyDLdBcCRMDtp1stX
eMNxEcnjVlpGqzJyaSTFhSq6On5y/GBLybtNGDfqjkwWfn1DjNubd1laiZCEKm2Z7asoNUoMvPck
XQj7FsrACP09VfeyhdEHpMauGHqOX8ZCGJTYNMGUd4Odjg33L5WRZBuwGnRmMzGpADJ8yOFe710N
NGQa/igaQXTlalYtAzNSUON9YEo0ucO6dDFnFGseRHPTM9cPo4cQzkaK0ZCxp0V7LU/YaHUoZc2q
wBoMyrdJEDtCikuzQXl/wHieh8qxlxGhEBmdAcLBzeImyHlUErJz3JKYaSjLKbfQepzNuOaMFj2Q
lq1IRguwZo1SQvVabLkTunCNSB9Pb3UNTPKQaZckvbWwBMI96RupXBk87oxzlo5LVy5aI2D2VBJ1
cUvpmFnuQ3DuU89ivHrrgnZb4aFkBrQAQoFdfYC/SVNXRw/gLkP+N6CKWPQZIqnSqKh96cJmf47C
+2fg9dM29S4d1xX72MD+NDZnN3MTr/lK6+/OvAZzfz1MP0HADhXSB/HSMT5TXLTV/R/nboc/sBUX
EGWn7XoJtccOEwOLHxAifwN6NZtdl+2xpqmy9XVcvAfDVZly3rxtycMXdXvFf5+Cg/2uOxt5Cvam
Wi2dkZVYbzWMWzGgZpLMQStwiXKNm9I8Sg7GWkFy40PuBfhJGDiZabFBijISMqf/mbK9rEqpb1qT
6pxvhxV6EQOKYMW01mCdJlp2TGkBag+qAOl/sjDdeO5w8edMxIpqjWJkqCud+U7aVuzMzlmsiPJZ
rx9wQdslX1lRng0CWtDSrX2L/1zlE01p4uXuLoNFCHH4jc0Bv+u8ox31zqJ7gY4s7M1254ppS8VS
yMrgOeT+r5QCmaifxZjwa5y6DjPZWOLFBPeEHDit+KhgEej1RmdFYf5T6WAzJIxXXF8Tj4Rm8V4G
OlvSpfU3Cjcy8xIE5H+YHN36Ej66hgUc+EnQoePmFlMs+YY2o8sHsTqvNQLCPiEiuCDtgAGDNoRl
CU330nAMDRcNYLjPYo9+eFbg+wsSwRvtmQMei26Gig43ntXiotCDF5QK8ccEMhCPL3UnHu7qObFn
hzoHnVrjTHeitV4th+asi0GEKBDt15m/TIOouOsY4qovh5eMxJyyFoODmAsM/KNtPFkIybx5xzyP
vupQ2qybX5TwQoVy4el0tTR12nhP9B3DB5nNFne/eP07fOQRt+fe50lyBOGB9plvCrxgoq/UCBEU
wGK/8a4VifxVJu9w3bbyJWs3o7XyGtiS69Ljj1vAA0Bl0pKtZ8WuURwLepFBk3E/r5BfJ3hZ2b7j
8wzIAhIPoelWFvJ3AlUQhheE74OwbCgCUB8YePm8u5McreGwlfsV4F2Be8GciUMjKNgT+eZTwXiX
amTN6jrFilKupwf6DPuThgXqO+cRjVwUnFpevTr+svrvMFp0BLdqZId7FRxk81oXr6zEL+UKyGG/
olprmT2VdQ+KDyRZ6eb2Cl5VWWA6X3neATGkjz80kbUOmTQTvtVkDrk/Y7hOPbgNiaHel8bwQyEY
uomtjZhpr0CgJsOiVitKBsTr4DDWd5uwBix1Np56PCaAGRIoElufB1E/1FyDSzidwSfiUMIggBUc
RIaw6XPo6YxzBeKm2BKSCZt7rRxH/WlBqyDbhzs09lyfF7ZDytvkxXYatln41Mdkbeofufrg6VQV
4lU4OUUHO2EVKrnbLVIpUGqGaQ32FlzJidkTt6louSayMP2crSGzUf2qFHJdq7a4OGxtDtXboHyq
eE1q3u2wXUxmOHfs10ghGLM0ae152yY4aPpL8S/gX2VvW+iHxNxGycEMn451x8DWwqh4TcoGM3IQ
3GJ0fMU6+7wB2pbHunBuAbKKjyhqfDMrGquD1OwNSmd4ErK3IcxcTuzQGpVV5mM90kckUVyX0rvN
6tSBdOIKoUuHeVSx7Hah0xAl2GV07TlI52naSPq7ihkmQbmSJVTa5DXkz4JuK98BTYtbUV90gb9k
/DyvHgN2Ybn/4QOVWrZI7DLsSDLw+opdEHYICSy/B/If+7pBONbmtgvWXrnM9Tmk6i1YyAR3X46D
05TPHpDbZiOMX555CvvjhNHEcLP8c1SWo33PdSrxBZcsEy672drKXr4BwlTrlxbe1fwxgeJiwCK5
ob5MYA/jl13yF1Dstj6Q8hc61JSwwK/13JzvOkVJHrHnO92XF/AmLKeEBR0vGyyBuZDTVW8SSuDn
LDuyfaAcULii/hpU54HsFE7NDicNbSSwYXPcDyytrkCOIKxKLUF6AlfRGbyB3w5kaZeO9a4klFyH
ICaxRUYih6FhE130P3X1L+Jn7QngydYXUgsrclbinS8sGH7nBIcSYuPS1jap/GBR5NicAT/XxgEZ
azLP7FBEgSVLBev+n3E7+Et6XuYJGOxnPv4kNHxmyqoM+Yp9Fi9Ne8i8Zr6opXdASaREsvwqwzlJ
n631M/EUSFTwqbAw9g/8CWFIpaNsWZQcq09hqbNBqz74K9nDCWOZoRwzAYb0QFiKbglifeH1JzG2
SLV0Hqm/Yk9IpDzH4I6XWvOx50IBOHTKqUqQRQ56s5UaKm2h1eU/KeEWCn3TWnM4iJFWGwLsfDgw
Ufmolek9bWZO3bMoiAEN53cQcBk4SLv23mt27KHh29JbVzT16v0YpDACoP3zJ8banjcHJIoHq/Ek
OFcgsRoxaUjKWY1AltTGvOFaiYwjCs8A9EjpX2lkzBIBxvD/uP7g/AwRu0nSJ+hPfwrZ0XA0k0si
v+sTkK/hHm0lfrl+m7PBliF2xZL2PeVVUJ5HtKyGJjc3fxyKq94//ntwkP6aneIj5PPKs+7ynmBF
H7zfjF+rB2EvBtyN9GRwX+KZtkusLXTk6KydOhuUDqEBeMUtXVXDoczYJrWii+O4aimt/sl87aJF
90iB4QHCBbazi5luMKv3ig1DD3ajTsW56vHzcxPivY6TD7JfaYIZ22XnjqeLL6v09zoMiJDstzjv
fEZJfHqqeVKUtUrHRk6a0EkF04CD46DKv0IIBgxXRe+afeRsq4GIwvh1PlSilHX+HkjI70Dah+9E
J2gI+C1YV8jVzk7v3m1+MuVdjCYtcXYap8CaG/TV5i6lWiP+XG97lfNOJC6PPCZTvGG6xMEGRISK
hm25iDkjKE322WBShDH8JNAG7FOB6GRz5Dio1dlWkXd84PnwZH8aVqCAT/09wgtPdX/Q+89p2CkV
6xqXFIC2jBDHugdGfVXPn93/lT00UxeRxytxLzIg28YUDMPOAKq9nwZ8CpTPSJsIJQ4mw7W1CXjl
ulue/BrKbeiWcE+cX5RXK/8t81McXgdzN7Zu0+xx2vd4Bms8YNJh0O8OMigL4uq7zmtBJjf6U2QE
wBzZqX5O2c37NvqFHTJp39vBGcWky9YJNU2LaBKyKSj/Zo0tY+qEPoo5kK5jSYQrzWCjg2OFsxHs
QLqJWDqYBCs1xZO5jdheolyaEbloNWUuoYNWwoIDORDLlPbIMIfXty4+h9FrxDpSxwgOUzerjGMj
YQq6Z9geAPrlDChvYtcLMo/UXMtxJ2DtFD0DC4q2TP0sa2FXTMVPoX/15GdTftXaNVR/pBBWOkb7
YhfTfa34K4PoLJHXq7rl1K19fV1avLYxtPiDl4FteSQljklimmjW3YYXEmYYE3CQxeBrx/p9oKCv
gLK0LukM4vH+vBE/iNkF2wqMhS1fOzA5HEYj6szRKyAib0x2dfP9DLOGzMRKbPZtvGGdsdgRiYgR
JCIM4V1177HlQT6EId5R1pRYa0u9R9Kbw/EPalbYDTcKql498NL07sgyjfpPj4pVxbzEHNfMOVJS
hz1woLXq3Yd82crs3HHjXgLWc7DC3wk/XFeshpHHYF4Uc+o/skRFsuH0NZ0vj8lk9LCTFYtazHLL
2vpVw10cQhGAw4jdFjMYqzfC8LOEdkNwvy8PYevqJt3injCqmV6HOiWlJax6qyxYFXTnFnXy+GjS
717lIrYMuiaBhmLWT7UVsYIc9TU/WN3NJMFeV1+StrQH4dPE7FLBvDC7s6nipImOpc6jZZP3JBi1
V4ADxBCXyT4SrQY9xUvn4YXvsNTrGziatA86ex06DJJEQcC6iKljepKkiB2M+4EJSUtWOOweDT/+
ZJDjXMCt6h5RzCJUpMAaRN9kuR0E7dLthi0wLj9axda1dah8qC8UkiWkADsYYgFmTEItxgF8b2q5
GuSHrttL2r1ov1IDYOijr7fSmNCdvzMwjEjHcD8lR4ywjXYw8NdYV9YQMCDpOTshj6chjxo1yY5F
Lvr4XRV7G4W54sNy+2GnTYdiOI3StyS2en8l9gr9nh30k7zWo0+8OpYM2IQYNwzXkzO6OedjRshA
I8DtPMv6Nu7C7L1HtECjllHfeaDM5g8mpAlYs1pygeLfQDFKIMmPb/ylKB+AcEOZ1rH/s/N34qQt
Cljw5Tk86NsEQIaO02tVmPxJcDQoLKMj+zMtph1Rf7KGy1A+8v6Z8cbUBWSj8UuyoDCSv0/C77RY
Qqy1+M6CrdesJRVpxvq2zauBrIiPnJYB+wzrZQsa2YUaXKf20wDcoih3Nh401i6fdo621bN6jk9W
rhdzzEOskpEx3wvJF8C8YZ8A1/A0ZFguWPTSYJI4FoB6feS6ggbP1J+9fJuyb9btiSqn19YSl5PA
CkbEcphfV4xF+ZUYv2f+fYwfpvUlXlm02OhN5KhZ/zgv6VcYFqG1G9W1MnaKemHx1yTOCDIyVr4K
w1eL1Srlhm/p/pMAXTR8iSqU1AHNL4wzv8Vx8efRZkO5UI6d/5aOv4kZLfoQkWWwWbp3MniJ8+UA
UCtJgYCfCwNEsV3dxvHKZteUBR7xF98APG0WOfTMaQYaK1JxuEJghuLcNN0E0Db/FS82dn3GtXAa
CptlupuetcYUpLH/5WDFoxrF7s7jSkPEl1Kp8GEsD9nzxofOUjeqZ6YcKb9TazB3NsRKic/au0Dm
TWtOu03sPEpIW1Bk1J8qexaMKSzstPKdvrEAAslkPd/wgBf6Gz99Eu7Ygs57Wg4nONINwUP/lbIC
zIOizBT77vgk30kJXDTS5sBvxRQl+q77Xz7Gtj9b9i5MH7LjIopSbdrhNVXPfFS2dEAgDXzAHofM
gWp9II4prfLyUqL1ev2ulU6oeiPqk10ts85bSfUVxG9Lb5UfOYpZjI0OjFm4qsW4hbCzeHB8YoGc
AdoPxyAdts+a1HBRG0BTy1mrFrsu/ZyQJIkk+eupB6+wD42ngpzSMmDogfOQibO4waCmHYMYpMC7
ZG5TP0cMoYEB6qsxaWAwtOQ3gtEqNY++203uFG35q5PhIaovfkEYFIJ1wkivBLS/UfVzxbLk7lcZ
9570LKzT6OzrYm92F4YIQFHj8Ryqv0bc8AZeqvoa1VdVfhbZOekXMTpVhqVxwTviD+yI+FO8p5ne
e667wJWmNZD5qnjL4462i7GWD7yXEEnDDFB72Pl1tM8Fin+UXlQ0SHy8+lcA+2kiQ40sD2f/o5s2
8YRpaU33Q24nl29ReRQ7eQ02zU3oalRVuJmhLCu4lzt4o+vWehj4ePmUOU6TdCsPZ1U5suDHjx66
N7lOUazUOGKZ7qnHuq6hoEVUCvwd/DsBRLG+RH1UuYrCbW58Jqk193r7qNYDneFWAY6tbYzyQwNh
7+jSxmpR5q1Lyey7ICzH7UfnhdeFVb2cJEx5+79OugLu0oPTiM2EmO+yrG5Fnyykxmbw/T/uzmw5
ciNL068iy+uBGo7FAbS16iL2nRHcyRsYySSx7zuefj5IVSoqKydzutv6YsasJGUWGeFY3Y+ff2u2
tFll+xXzPshXUbtq6I3XmH+tIwyXlLKGwvS1z7/mOr4Qq1rfxyjohgEp1ocBESD13mHlKy7S++c2
f2pq+sCcOi3ZKwp3E1QLply0dvxHFX8+je4wxeRyTFdleKhx3LJ5tbEZtSQb64vHrnSYA1D0+CQb
W1WwuYjoxroXPDX16IQMoCoPsfVqmESlwGOMD2O+7eSpoBWtao8R9iF47+HYqS9j8zWtQLHoLkKG
cvC4pZyPnvr4Xli4qKN1M6jyB7LvgE1ESEsWGr249runTts4PXuhu+glsyFp1cw6PmZR1ZvZULQo
LyOiYwNOiTUZAnV7cokhM9kl5J1VwCGbJet8CfHnrcJ3NUQ8dGACynNYf3AumWSq8eQVlwyTJMVk
S6Q8J9EzTDM2KjkdCyh7dGEckgfA5hDYwUoowqUKfqQWMVPXriPVq9vU+mpodnn3Uky9mxouXnON
yaHutDSZD6x9Lo3rmPqt0V9c2mAjfZt53QHAs43yo/sBTYa7t5NN2WxIV2FRZFFl/fJTCBo6DA+N
x1A8mAOFYnTd4DjDugW07KmnSaSYQhUBq+Ul02ixE4m+mgy6WTen+dWDsz/x7BNz65NMQQGh79gj
X3fyflJFqBu8wvC5AQ/lzLz+IvtdXjxkFCZKC8mnf52oNWG1IkyR7j9LgwuvvaOJLyGIt/4k9H1Q
JpsM5S10PyzaWRn8o2PWPo6IpBS6qQ3TkdvfGNq9Zd1kKt0Mrp2gI8MESPJoAVEOSMk4kVU82QS4
DGs5NeQcSMiTSxKhAPFjpZALtw2Th2R8AKw+jcnGM3O2ok+1caGmgjVdsfaO48pgtvdxr6D94zsE
hb6M5VUgdzxME9lceKi4JcsuqWe2QuY49NOSfHEeWr2ejDQKWm4fnfdcBrRuIegn9JWdlUMAAJlO
d3DWwuGx73ds3GzjSuku3fC1LF6c4N1lD1JIsgusXZoj77jJ+Dn5Ia2DwbPKnYO4Oq1ikoCKdR3s
vfqkihfaYFNPjOjpmdhm089dfeEYHjFnESS3B6UU0H7Ya/qYdCg0i8BEQKzCxy+//Nvf/uPf3vp/
996zcxYPXpZWf/sP/v6W5QMH79ff/PVvtxgJZMnvn/nzd/76ib8dg7cyq7KP+oe/tX7PTi/Je/Xt
L01H8+c3M/rfj27xUr/85S/LtA7q4dK8l8P1e9XE9e9HwXlMv/l/+8Nf3n//ltshf//ty1vWpPX0
bV6QpV/+/qPt19++CNP+/UL9cZ2m7//7D6cT+O3LMUtf3rJ/+cD7S1X/9sX61dAdy3Es25TCUIVu
ffmle//7T1RHdRzTsm3TMjThfPklzcra/+2Lof9qmcLmUwJOsa3Z4ssvVdb840eaYemOahmWaqm6
+PKPE//LDfznDf0lbUimxw2g+u2LMw2f/3GjpzOzNNXWTN3QTE3XHNXQNJWfv71cB6nHr4v/Zfmq
SfzwQA9Zu1SUTItmfzEX9PpXPizhdnMkWbuBoOTd2HOYhUtQoHWwJlt3WI0hFlzDbH/vtdocktNa
X9dL8A0e/XK2A96E9rjqHnFT3NEU33XexpQ7tVlQZlane4wXZ8km2VhLeyUwJ811iIK0ae6BMhIK
PfxNZzDCqYCOLeR12gAc1YCZeLtAKkPLh5SDZxODjUvDIVzYoS3hDqwJaoKfFyxoYO39i97N6Xc2
+4Csmdk9jlEH9aRdYtBAdYfv0krbUbkgEMkX5hOMO4hoSwQDD8am3BFI8Brg7dls7oFubyb3r2kE
rE+sKwgr+gG7H2hLLGPX7ZN2hEM2wxehWgqMOnEWut9d7u+d2XE//QVi+YFMhOUzGZOYR5SH8oC5
zw6dBceOh9vscXV7681eacgc8AxZJte0wmbRfYHg38Lo1prt1TUzKvciwGAJBuO9v+KageLxdc/B
7JZrNWO7AmuGQOGF9ebAwpKY1s1eyyd9EV3XC4wWDsmMbh4+HMGd0NLrQEJiCFn/G2K+LIxA9Evx
Nq7Vbb6p90YIqX2W6SvBIHzugFT3DOlrXW2YAK9GrmjQ3SAcwiKMMyOXkuwm6HcH7Hu2hNDgbtVD
g77z4j1iRXun3ZCyvA6c5YPUluLSKvtqKZ/6ze2tshEI6NYYBpMEEezCbbiwFwjJt/62X0/S5OW9
ka/g6T3EK7GJdmxPVvLI5qKGh4COb7cy8Hmz4BdATogWGKrT2nWmf/XUioD1/QaMzeRf6MIf7mJ3
WfVbPoZDWAFldWvcdHdsqlGIhmBwC5RrPZSwyTkQmHLjoylBRlmjjuzWhbqwDpWKu9ED+y4zPjkX
ujQQfJGNH/2DdtRvaFasG/ZvZ1LJX7NRXWBvxew+w2qeP6i76OQvlCsWrXmoHLtuCSgRHTKWD3M1
LSL2nD9TR6D1InalOyAbRbhkorkjSh4EYKmJo15tG4kmEHMU+ghgUgLw3lzlt80LzVjzUF9VfEe2
7YZd0yCn3rCy7vwzF/aANVrz4V74ysUr8c+z8/kAE5OtEuAEoqOQUKNZTa/6EUJyfjvpT6CfA59+
yGdYSvspV8mFNoyB91LfRSuFJ6ok4kxZmm8Vn7YXYg3aa6EXIs925V3IH6uxG+pwCJn1jzxmhTkL
HsQZEN58WkAzdW/Ut3A1q4Gs2nWzMXDAmJOpS4DAGydGktIKp+vVGU9xZzb3oj1LJFfHgIG4ACa5
cu8UAlymV5ZkueHBj9CIzapXjgs6H7DAo8lEYc3bR/cSnr19/1Xay+JdeQWvxcuYjVSlr3g+wG28
Bwy9teGWMkRshmOKIelqWA44rszq7bi4ylfm/pWk7yPvSbAPv1KC7yho5EuKpiJ6d4kTX6rd3H6K
XxNlBsIO5Ht0XiDNQTIMz9q1fg6cOz3ctiQ64Kg3Z5d51J7sQ07Bjudq18ze1K2AGX9F6oS1th/R
uh0TtKEwPl+181a/hpsiTv6HfrLP7ZzwzBt9dyIucZPBlwScubai7cTIuTdKTgi5ZzUjZQhCRLh8
eSGEt5zDQZjd+JvsTK6gPn9YIkmbnYbF0iSZYfmmLcDA59VX7cCf8E43HtOXJ5TauAVxd4ZVDeeX
avMFHRMgP0US1G7MHjaI95bd4aStxPxEauJ95S8MElU4Bbp78FyyA6/q0r7KaJZC5uCz9H7ncmEh
pOF3nHWMVPNElbzggPjfA16IEIYoEFHp6VsDxtxRPkFnZ7v8YZoz/hh/PKHlmo7iVN8PUA/28ZpU
vXtrSeAekmhgn+qA78mqwY5lhoto+xFqO+jV1E9sdOYonmYFlDrOKdnyx4OzRiWrmyxMYDzYwl3F
8FJmtVg3QKULPoOhKOKLlRIvRjLveTzVo/HmqQBf5kpfemdz/aQQDtpRlQEIwKtgOwtCb60hrC5e
9Jc7CLm7m/nmQ9mCQGl7YiJXdyc0RfT/XTZ+L+Y82tId21lHcYroX54DLlEDq4d40PX0D0SkC4ZW
ePI/TodPP1abebfpC+nDFRv4AwdlP8KNPmE0MpucCtg00HJ+HuhufG2NBWmM8AwC48pdXpyFOfH+
Y9CnK3RC+FXy/zyRmrig+aDTRrNXObqeFis3UWOygAeMo8z+R4rJ/4fKRM2ieKKe/j+XifV7+u6V
fykVf//QH6Wipv6q24KaUEhDYFj+Z6Uo7F8NU5OmSr0nqNL0z4WiaaiS+lLnQ6rUzH8WiuJXmwrR
oIbUCca2pPzPFIrC0hjlL5WiIOfMcITlGByJpUnK1c+Volu3XRyIOJo3UXijVNkhJ4xUTVuUhg9t
j2O2JY9CsTbSlfep0WxsH45BDHcxWQWazfwu8yOmYMBpmnqVmw6OzwX5YwGAf6Smd2oOn02iwfTg
W3q2j5tWc2dHirkMcIakLRY82D7sRGOiz2bhXd0MtF5qtKY67N5RQaFVjMZNI1oqkEJgdu6oVCpK
t8/wASswwEmgwGc+HFQ/CR/rhI5k05K2amIhw7atrZJ3Z1K3di5dFwhxh2hi+eATsA4kThIe9Il4
otXayc7qYeyZDgB0YGdPafXUB9F1GNN41aqC3K7A3dkeu/Yisp9ct3kxymofteWjpLVZxZswSJ48
f7jNNHawfdfiSeyG3sJOwvbJ9yAzDMWwwJ4WypykHIBe5u/jgIZpjZJYLVzQ1LTpr4RP57VI6upY
uxZU0Dy9GUROyl116wfRs1Kmd4WDc0NUPnmOJ+kLUnwbHRdTGsp6LG6NIVDoTzgSx0VMxapQXIxB
uxv6XOBsiHSxrSqSZacQWCZit8GQbhSuv/STHjKi0oZA1qRpaS2EkXoKbHLca5GPPXrge12+WjKk
FDVinVWfLNCMkt4BHJ6PfkWhEFwr/JbAFyfooYk0EchOMEKEjXUibPCpED2eWMng0qm30GpHCzoq
R99mL+4ZEfnX8OydpO9XgZku3EFiW+bGb/74gGQERk9xDqIcMmAn8F0lAwdr031VjxERn2QASbNZ
aQHihrYSzlbPyFmTqGGN91FBwjYm7kOPR3Hq96sqwddG8yM4Y+OjI9OdZ9BeGuKHJERz3NFfzrwI
Ab/xYQq4V3aUpZtRg6pba3ReYgKaLOfFkqjaJf4BnnvfVxFKM1l/zYV+5dTVBJ/3cwOzxlbShQtz
OkBqVNPYBgkPWMxa6C6LQk8fIcIFiENuMwJtLemcor54KCdxp4qT2DAend590WP9NBTjnTTyoxOK
YkegFEuPoW5Co9k3qQLTZ9AQner73CihqHhXegzA6krx1sJc7Ik5UST9jTgfQe86RAKVdyxrjJmK
+NHWsIFLsuTFkMcCL8V5Uhn1wqssY6aCmE8H08YjQoAQwAQuyJCjZUpTC1KqfFZ97VxGXM3AyPVN
nWMxw/O/rBvtIazh5VbxMne6vSDQd3C/9sJZBQZN0iioiE/J+ncbux/LvxsLCBRFgVeVb+39rMFD
H3/L8aLhFOfw7vSJ9qDjpwjr46nUFEQ0fElQkGLrx+u26u5Cq9hmqrsww479RgSDLZXyLGRWL0eN
B7uK5NdoeKsMshODurpRkpboyRZKIaehjS+i5VINtKrqFJcydG5GDH8qeODi1dBg64L2WRa3W9Fb
r44aklORviSpHHH81F4q38MKKG/h5gPraJ11m/vuXHQ81ZHDM+4nYmfGGWdXXbUQqmS2V53smDQH
B1GMCt3YVHFdRo5bWyg+oGhaGRurLtv0kmrKIZciOmVEjuSYssWxsSw8b2WMWHFaOHrr3lLRjaWJ
UIfbB7iCkgSjzBoRTeQsPA3bk/ysQTqsQu8u6PRlHrSHCqoWrKu5pvTb1k23LeW9du/a7irBFILX
GuoFPgME206fFLhZ2vBTLQx1zBLO94DWEPKOFJcQF0CjnSLFrwQQl/5kGMMGnHVtEdLD+EYqMUl9
7NWUhCn1XATKmkB7rcmgTHaofT1KqxQn1sDZZa69aVXc8tutYfcbNxx2HYSvsJX42KYUNMxvqbGq
I385XZPJBc3zKTnZQ+c9QccdJOCGmEpRrqevsxxquCaFLoeMZtThUIQGVIYS5AaTrhFDciq1Frtl
p/1ww30BYOYBjHlsygbvmtd8EZp44GnZdsgyDGOtbTzl2zCZWaBixPTFqbopw25Zsqe2MQAffZz9
uFquzVa0QPfBf1uF2jrrToq3rKvHtlCBSFA9eR75TcY8sbulkmKpKd2bPicqD2MsO3zoJq016WDT
dQ0rflzTjuc6D0637BtzISpSrw30viVJdH651PyrrLc2bgvqlOVXmA8QDCAIE1FrgNP8zc+AQqwo
Q37tnfxU7OlurcsQOo/ydezXHZk+hdnRvFDioxc9qnSU/bI8FsxEGgukbdK0zrLmLtNj9BrdnR7X
z9Pfyyh7jOVwVlQ2bVJ/yDPlhrsyN0sAwDo51n1yNnrCY9jH1BVUdfxvHBxuNOeQ2fLkNf7tKH0q
XXx38uHOSp1TrgFwwAUf8vhctuouQXnq++m579u7wfZuIybRWO+hPNdr+MYQ7fm9sb1TLO0s4GJ7
dEcqmR1HjwjmCBe1BtoMFmGqcI9a/1pKHrFaXdtB9VwP8avj1oseh0QPJiRNKC18TFPlQl/KsgiL
lmKv4Kg76P21zncorXuj07OuIuVkvgWDtxybai16LAyEugvhCuepPdOFQT1zSZ1yGbLNaSoYYRF6
brKYi7Fb6R5U5BhLBIL7bOzNqua61dmNZ7zSpb5UjXhNsN46Jeo+zEmDDdvr0TOYRL17x0uXEqMg
hza/K9SlEWX7BBhnmFrN/irj1qtj+o73Wx5dx6F9SnNrK4vhxTC665iM07x+USL/Ac0SWnx61h3J
PYn66OcLlFr7QknxFavnnrnIjl4+7FiqrxOrfxhsRB+8M1KgnkZb6fLYATnufVWcC73fjOW4BxQI
9JsaV6tKiqNtaa9x0X90PcS8cDzk+Xhvlf5D5MS7xGieIV6dgY8dT8ECID2S1YYllwnmElQHB5d3
wcPtd2jvKmj+ubc0Cow32uoUjupj1u0DvL3rdT0eXQTnkYdlE9rHBDZRQb4gF6UelOshH46lOu6M
wl7HHoxCUyEVIMlwK06PjcVjbQXeFU5v93jqANG0/UeEGXkRv9p6uyrF3Bb73h/mqofnnNHcVEp4
8dTxMR/dLbgggm1cjRSyxjrYYzFqrVJ/NTBciELttvYVzol3zm0dKuMQNgWL42g014GPjrawJyMD
ZZx7eAYaJdWAnpD8pFjRa5HfdXjaiSzdSdlhzI7VBui+SdlhacvAjR4939l4xMs6tr6s8orw02sj
edG7Ck8mrbkTZXAdNBGEP7kJLVp8kGQNnx5BJfZjpMMkL0+KsE8DxM4uw9+nvmEZg6YPNFzYJ5uc
DzS0aWXesADexZVyl8n2zuh5KVIC5bKPylduOiEWQzw5VloHJ7TumEBuYgCk1uq3MvfmUnOJi7Jv
fGd4wDTrjB8S+s0R/IiSLUzOfcfcMRrzaPBOcQcKS+JJucxzkuR0dRsUoPfkBQJb5ggFCnzihmgt
qlvNhRqUJC4SrxBPOIxpYmKPh8i+lMZA26CxDkmIIWlz6Yi/y/yv/lCkOJpioazLHE/FCM63yzJc
Feaqph/Yh/2wr3WiS4glLDskBBykGRMaqpaQrcyL6vJbWYbyokBDiGDoujeh6PU+TSbeQASBePuF
MJ6oudGilOmkxBoxGCo0kHpqHaUPdtLC7Nyz0MPTnbB8nAu8CsGaUtpIJuinhji89G2Me7YE5mE+
t1bl4EIkKQ4U1t0h7SLokTkGQnquw8znUSoB4do8PbiueRBZ0C6yrjXmo3mVe8VTY3rXVTKQXxMS
q6NBjx5olrAFhYLr4TjlEdNnqvHGMLu7SqaElPKK1GlySjMbeGDEIMH0aUDhk5ND4AcVGiBho0Ov
YX36enDqxyRf2UacrAyBfaqgmc3Ga9laLMi1wt7GD7DzGgVeg7KAQEeNrkrqnBpxnsBPt/btBumo
pAelLtW0eqtMc623BgnJIb2fKanOb5uncpTY3GglYD23OVTtgexKGy9fFdCtiykrnPjYNzakWnPu
J5UO5ZjEtIIYbhXiTG+19jxoihZnqN6LX5G6astxUMWqbXJeRrD14j50dUjh/rvqquHCkgpuIk7D
xNexHUJxMVoRmkdljFeKAzsxqklaCMsSUy+bWSocx5Heaj5Raz8CA8ZY6RfjVeeArHAmPTRZHGDy
vPdxI4ei4chuaVhdtQ172UM5xcuUTUmw6YrEXWlimMSeoKq2yz43KQy5qnDE0HXm0LLPNWhd8SYv
zQRtW0I9A12c6BbsT7PWWYZ9GOwLXbuNW8SUOue6KLNiqRZtdwjQmeVFhL13SP0s+3ZjjpWxzEJR
rsxkiFBq61jzFzhPDW5Dcy/FQIRZu54nzquS8yjqunx3q2Yf21W1sytCsZREhzIQYCcnJ1WXknYQ
6igH0JSGPEPecMms2F14Or3r2Av6hdohV+qiLTfBXald1S0DXhthRfEhB4/HCT366k2OSSbUMluM
9TYabLgpkb0ttIiOmrg4idovTDvAnNhx2C/BRUb+cze2dBP0FoC0S3T6Aw6bR43Gll1jGuWo9Rop
aQ1u7OhnaNfw1JRgU5uIktxyG2kjuyomIGyfot5LmHAxlbBlSooIvcgEp8ImCQEOuvSlabOdNeL6
bbGccu9pJhZtfqSu/CDORbhQpVs7aB/KxrqXuf7etqH/YmASarvO1ndLbNP7proi7gcOtWC1t3os
qrooGNYxGDJzKhKyIUrZ+jirooECGtq7csAJoyzRKfz+p9y2m60QdKcr8jXkqMYEfcPsHTAwrBt8
g9Iwcw+tQjfACZUBlVx61nUfTlDWA79NfRXX89t7MyU2wM81HhJPrPwqam/C+CwTG0tFAxZFr2ev
eZyYN5ZzMlV3Xjg4e0pJSF1mZ/ceJBhPK698ns1d20Mw8QbVvA6yEmA9IWQyckaU4g62s7ljhtd0
tEbkKaAbg46bhZ+F2HOrb96YYEIdUnxkGphhRv5X4ofOfhh9zIoNYzVmvn6UIuqu2XHthjJBV6JB
MnfS4rF3jGQTesWdEqB6sbX30RqVC1+NBow5Y1P3Ha5uLjsbiWaPy4rW+KHTcmhslv+GQASzT1Pc
63Xfvxca2X/teE/m7HYYadFK7NxaB9K2CeMqhbOkEsUU+A425nCbq6x6liwOWaBQpQMfxc9+nrxT
68zUKHmukvg+N6Dqp9Eqq8Z1puEMEzni0uGtU5foa6v4GLUt7OASC6DS3FipghOHVc2MnS1JwXUq
57ZSBmdeJN4qsXLqA9MeMEDD+kDLzE1W8gVquDbrnceOAdrXkKLrUt5cS9kFMr92wupdjJPEzMgY
G0J0nsA/JWJTwgmtwxkMLLAwfYTnV1FyYixE4pTp8NaMTCnkYturbnQ28rnoAIay4ENxsme71x+q
8RiMqNcgKmEXXOblIwvH0khJjTesbVHGN3FPAKJLg7pA7k4zSST0HRScW+aN5t26Y497QXrw4Qx5
YQNCm3UY9cXQNmtQoHhQMR8bjkmfvCYTy9Ucl0HmTLPKWoLMHmlGkcPg7lRTfSiIDFfCj9LWT4ZV
4lcudkrafG2M8KjijGApdPgFufHMJgih42dvSvJzK7jCHj0RB7vtLsbeh0UVZ1/3dvqv7mqzpvau
4/hiZAF2EJRv1D3H0o1a7C8FPXje8XkUyJNrxYfKrKiW1iP8sX5YJew9TZVeJ6nuOb9lpaicA3Dt
8q5T00ONNRSNmBtHsVadIN6ido42ycAdb40TmuDmpffh2lO0bfiWdQYISlrMjHG8N4eaNzvg6clI
kcLiW8PrCb9OmqnhRAUq/VdtNLcBMhL85KJnryd2zNZOYuQostTCqNIdlqWfbBMV1Y+jwlinsTOm
9rIauSZpEiPtTNtbRbUJuNFyJBUBPvptBRjRY3qmj5PzI67bJYpNVxVUxUYMvc3Ztmpw4wckzbb+
oiixky65Gb8nVocI7kBlpzO1nPQckbhWJuVjF5fQZJ2vYsBCjpsPJVvZNZbBjp1Gp2bf9qQut1yq
puDtsDO5sjJae1n7KnwFdqSxCRFxtelq1HjmHG0jC2UpOzpSVZIcaBG8ORmnNOT+a9fB/NOGD4vf
aDuuTWpKtAP+NhMQp/izPRLjS7owbEdCYothl5byotoJEw8aCL+eQEHT3BhJyk7OfkGD3B1HG9Mx
Fd1nTqXYhNedj/WmEy0ricSi0S+uKU91Wu6ixoYCCM1r4jH1HGsKfThUiIksoktk6xtRS7JqbnXe
Z9smy9fIyGdXsHhwd3gW4meVpufa5Khd+h2Q/9qNEnu3ocls2SEiRW6bwesKgx7qkfBJDC1xXKAf
7GDMVKU8qTGzpN5ZCzV6qOvkxjVi2t391VgWj57KU4ZR1U2W6Zcogw/l1lOv33ZuGo+L4wpcjGrV
ui1DNid9bE3Nd7lBA6fYyOr6nuPLe7mNJHswxIyK3b9C4Aup/uBx5XwmyPH/aQHTyBPORy47WVzF
YK8UIz3ocLhrt4QYILhWRNQibwEqZis1+MDDZm+esDnB+yH6kErrLXU9ve/V+Ip+2jp0sVbZdSL6
0CyAS6U9Flz4yicQpoYxp0vc/10oEyWHPDTMM4q5KVQEssJ5x/wICKBIofz6r9VrkqkgGwobRgfK
ZfDq9QR96+TL1uO90DA4mnwrtSc1tFYZi0PtKDtPcWB/pc+Bp110G/YunbrC5DkdZPRaVcyuut8e
91nNJNAF+i4Gns0F+ul0uqHmcE27AfpZfGhbeWrc9KbUjAvr4Y3j2dumaVax7S/SkTlNzV5spMwl
z3Q/ArOEdfHoqg2BAE30+oFDtV6PbAoMqJuRdkl4mGNVwU815dp7lXaxDYkkIsdpZGyeLPu+eBCp
s00ythxdQqQN5QpIaBR8jZt+3ZoK6CcGTa63L0nQCccOuNk69THQuMs+vbdRooR6dtbZSeK7d2/R
UCgCB7g1fa5phPYTBTOBbd+HZU4tZy7LerwZq/TGaPCxyCwWEV7xFKuWTHlra57eoY8PegFg2UOC
t4JjHeK53yo92GnwSpc30dmvWHp33/pvsimjlVUxGeudvHWTbu+KatvCeKZx5kPmwy3V1FnXTIGI
Ap2fccq67Kb15aqoMM4M5PrFK1Hzxoh3aEXY0XifZTEaX7mdHtlM814HHKJCh+WyN1tyW8lbL6xT
rstt7tm3QWmsp+U7cOujEZibLtUuzPHUAzYzJqqfxGkWppedRULjVuWrAi89D76+HnBXlV3iw25g
nke99kA5zDuJ6UzXoA0q9K+p6gGnFTy9BfTq1EKENJ5bxB80J23kx8i00xrbYISNPU9AWpgbU+FA
TXuaqI0gWEb0EWcG/R06WWywkKo2UL89BHxtGyGEk7cyRHzcjK5F8eSDo8dYcY74eRnIbzZViCw8
c6tz224Cr8rmUZ7DjhpTddFE+qJy6Oq0vJuo0Tp/0WkpRsgiev8fQY7//6Mhyp/QEMeX5DUoGi7n
H7TG37mL04f+wJcN9Vdbd4A9pbBtRxq28Q8qoq7+qgl+APIsLGOCkv9EmBWh/gqMbENU1CUsQfwk
/oSYFU3+aksb+3e2RIYtDMP8z2DM8i8AM9iuDersEIlm2DrkR2uiKn6iIorUjEyzU5SZ6Y6bGH/A
qhJTIUM8prH5hLyf/+A3fuY9cj6fsOx/HYpz+jyUpmkK8WwMFQ7MbpCUiejrx/2PBxF/5Vb+MYqu
wk7XLDiW6sTi/DyK6zdpVufMYHk43Mi4JmkVL1eJWk/rL8rQbY1QuZFN/dSqZJFnCRGEyIEVEBw8
ojYadkh5ox+hZ778+MC+d/a6agpJc9XSDONbJL+SuRK42N7YcX2Ia+0qkt36x0MI7TtX+NMY5je8
0qqJfDEGjFFj4YXlE1TQelNhTw4tbKWffzzaT07I/OZCG3Zam/G0J0mCFuf2ojxmrvX44zHEdMT/
ZMr+427aUuV1ENzMb65axiasJ3dLoUaT89IhnR7lmhLvKojpBtmVmWGvao2NxtcfD/z9k/tz3G8Z
ugTlDUMjGFfTlTui288AHT95UmGJ/OjUtG+unymFIoYpTc2CmJfSYI2Y6/PeWv34TMTPxpkemk9v
eKk1VV9njIOaASYxm9QAWX5ONO+ixSuVKOW1CFGjklD2B9voD6rNd154Mb3R/3L3hDnxYAzbMs2J
3fJp6MgumrCIKWogjwISL0A+QSZmAgctdHAm5pyzaItNJaUoMemzJl/+V8790wFMt/nTAZhdmUWq
P1VVlxTOcX/Ir9wF2RNX6rlbWTsSWshc/smYPzvp6X58GrNuS5qsKWPisbBAMLwDQVv7N+lVMseT
bo75Y3mNZ306gzUZzn8y+Hef208nPE33nwbvRJVHfsTg6hpOM8ky8h1earhS5ph3bzVqEdjV/80x
v1lC4nQ0vchhxu1IgvT2GJxOrltrTJfWxSpfe1c/O8vfX40fPVffrCTFGCZVFHCW/ja5j/GXzK+0
ZXQBAJ+TqYlROIAb1qe0tJfexNpEVLKwFj857e9OTbpjahTrvKzaN1NTrWiDawf0pPtBPAihrJq0
3Y40kOfwc1ZWicQ/MZyHniDU3pTHH4/+3ftsssZpulQdjKL/ep8j0oztKNe5Al4CFFLMLaxm/3tD
fDtv+CY9ItqxZElltL83eiM2Px7he0u1oWv0fC3T0VT5zZvCjqBP4nakq+W+WDU2hfVB2he72Yxg
SD8eavqqb58Y01ZVQ0odnp/9zc1qhVa3TcpQpt0vwvqmBrqX/U9WRPFXtt4fq9WnUZzpkfn09iXK
6CFuYhS6Q0A7y3HjzOMPYqkX/g5PQRJ5fnxWYrrNPzgt55vHwHFKJXQjBgQmX8j7cJHMvQN69eXw
+tN5bbpEPxrrm+dhSKu2UgLGgkEg8UJYosK4L57ZdqzIT59Yv3kwT+/Z4Q4L3NJXPzvZn9xCZ7r4
ny4u83g/OCXjC/19xBLcSuEdxv+F50SqqpTIfdDpON/MZXlmC1+1ayZv5Rx4H0W9q/F3+fFd+967
+3mMb2Yvm1QD23IaZVbk5BjJO5Om1Y9H+N6L9XmEb552q3bH2pKMUJYoJiK24+s2KRaWBdBsrn88
1nfPRuCNwjaFhuvvWqdPt0XmEAfCuuKZT06dvGst5ycn870dCjukPwf45nL5IeARjBZlhuvhXWaj
lBB1vh8xzSTX4+7HJ/PdiuXzYN9cuVaz3cjLGUze5QcoKkQgev+btPPYjVzJ2u0TEWAE/TSTTK9M
eak0IeSK3ns+/V3syV+lFlTA7dEBjmMlTZgd+1urWaEcZlLBJIeC4zEDPrS3N/mVdh08/Xz5f9xL
/cv4MdNxYxca97KsbvKlChr+jxf4Ml6YcySNdrlATDBTOg8m2J7/7SfIv79Sf6qEPXVcIYEvyYAe
ELP4+QrfjrJ/PKOlM/vPgaAwS1nTvaqs0n20Y0H5El78k/VSnGid22rEdn79fMHlBfs68P15veWp
/fGGV1ZYZJnD9Zbwqo2Nonfg9o0tfawcxNIZLRn7fr7kt4t2k/KAZWtSlezp/r6mqCa1jGyu2W/s
g7ku7+Y3OnntexBeXubm2MjWysk8/3xVuTyc//qlf1z1y+oxoRPPnCjJkWqbMDNSw6J7eKPREwfW
jujykcB9txm9aiOPIMHoDraxSXA8Qvz7H3fg2zXen3dgGeP+uOuG2XSds7xIy6rSfgT9SfbkwOJy
IXvBwU/20NHXcsPWNjj1gPE2wb/n1+/mvGUqoD7iLC3/X161XOcc1Zlp+zDBCO+6rQ8sliOzlXlP
CzbwlI4eszXJGY+6K90C2NvyXTv8Y5b/buL78w/x5f1LdKMOoBTzVMDw1ePHAJTYgrvy88P/11W+
vHFULUI7E8tVRg4Ecab2jQ9L4R/f0rcjHNFaQ5UEKFT9ywCURGqjTz1XUVgn2Oab2vxjhPv+Z/zf
BZZX/I/XxleCIFYFr40AlwfvaGa/OeuHn+/V8u7993fyfxf58loonTYXVcJF7Po91mi/urASOcUT
lDXnH5f61w378vANlUpHtlyqK3CJdN3K4hjz51/zr1v25ckrejNEg8EzoXU0Lp5BcwTQ336+xrdl
OfOPB/9laCERQMd9zO/gGATzzZK4TBKvJyD6n+WxNzxVd3KzGLz+tW781x38MpDEuqa3zfLKWa3A
p0Z3WvePcfO7G7iEyinlSnr9/vPb/3jnUuQt5mTx28oC/4WCFtamEbnJ//EqiO9+yZ/X+bISqvqR
ptZlIsJJtsantLbeCP+uoRfeI+TDlaD/jz/sy2oowACtxz4XNOmqmzNtY2ugG5T2Hy/gt7PdHz/s
a7WtT4WitgGrruC1I4mqPhrphnZKT/HgI1dX1X2wTv5ZqPnuI/7zol+Gok4obRMsI0UjC+A1hWeZ
6bYiaByGyDWB+/38Bfzj4f1n7v3jJYnLqPYHyeWW09RhOrdO/q/b+F1FwhEa7V6UBOg5+fIh20ST
BjtfhvC9v803405sq327BS/wj6/529/yx4W+fMxpQcd6UXOhPkCeotODSX7x59v1zdOhRVZXdaqH
guLKl682DcPINyayYAU2VhN+rLyrFwj8Aiptf/98rW++37+u9eW7MsxOz2W+XAt5af6ql/cW0eKf
ryGWe/JlzvjrIl++JQrcclQqLtLixCw8aCisr9LLCMwb0hydHGsgL+7/x9j+x1U19cuOwiRH1vch
V7Xoa21pZMiYFnvQmT//um9eiL8u8+VbEnM1G1rJZUbk7MlzST335wv8fPc0Vf49rQcy8DPN4gIR
ficnTT2LrkITmlASyO3Pl/r5bdBU7e9L2dM4t1HDper6RgVfOtm7Qf5refvdRtMhPEW0cylHqdqX
q3BukVUlJ+4r+wrQk+tsUkjvcMrQG4Ljei2ghA4QV5GW7dIX5fTzT/xmR/PXxZfH+cdYJALFELXD
xUftMQvuBIQCS1x8tJDN1UKx+/lq395QUxiaJjkElV/XfH2gl2YRItdxJDRCOoR7UAfd/ueLfP99
/XGVL29IbyRFmaVcha6S1tNCt71mjeG7S6Uf+ZGY1/Njfaju/r1L+M/09F+ftmVIyxKGJYj+/n07
A9vXY0fQ+yJAXwDk2FZkuFYldnY38TIILZF5i9wFrK+Xvo7s34CIuD//fAm7hqv8+afQHdg1jrQI
HqsGbJsvo78RxXBWkW7weYRB/jqatoK6Xqvs4S4tGhzE4CLxHMDJroQGNzgcwnwTV0ngb53e0q11
nYZUPMo+p63f8EkselLPSKnFSVKSOhSt32xrwDZirXVAfQ6pYpnzvSqF/6xkRcM+mLau7F7h49G8
dop01SsErbnjqrLiBgmDCDs6znchx+QRgAW77Aki9aYRy1cYPZ04qNrcGrfOPGUzQpChzgAEGKKc
indfDyUtrrXSkCMdQHhoc0B/dp3GinM9llaE8syJwjLc9LOpJXiyWsvyrCbDV8Oulk06ayd8I37u
aNvBsMmGCC3HzTuOmMzFc6VQ1XQKAzIsSrJJ+M5GwaBzcuicXvdZ8kGzCiyGLFFBDMInUFpK1MNs
0ug39s9tShNlUEN2rQnvV/SY5FJ+Jka/x//6kEIjZ4O5Z1N0XUfNJaQTm+b/4cWyQcvU8Fzt6UGr
Cxi/oZsV8dYHVacqOIK05FgaEkc5EHn9qXYeSGWz/RSnLCEHpPSuNQG6TJzXroQ0o+RbmS1BznHV
hFsiIkn8Rvvdjeig08WPoZW6kyHcwexpxyGUkI94iyOeHE1IyrGW93kpAZ62+4HWIZSyHt35e1Co
JL1FxTKJtE2ZOCgP3KDEVi+ABY+vvnNTObd2CBOFG6g8Cn8kVbrRjLMANtsJvok9UTdkWVq1avkm
qxvFOlUDwVc4ZoMXNPvZum/bF132q3yE8ejq6LWy7di9RRgtI1oQp98tUVK/JNUyo9oDBwFfgYTg
euptqoFQKvKrtCbuBgKFoWxIqAuodCuLR8hf68B6SPSdKU9R36wb/TTYr3p0DZaQQMbBH4/zvFXi
vbBOEdFyKwY7IY6OThM+LWpZA+VxXvn+bRXTkRn8Ug1EY6Bm/fowWTtAsZvYPvp4fc18p4lL25Ub
he7VGGc1Zltgfs5IwJ4QO8FprXUV9YKbep80v3r/NlZpyCKuWGN4Gv2TDZFPJd9lAk4Zf5sle0pU
7qgK0b2Hu4wOtIIKCORcQM8tcnfrLeuuFHyEWrj4IjYjCJa2oB+386bxbPqoDUAyTxEwH0o36Eir
tVG8l2idC+JpV7l4sxq4i26s74Z0Gyx478PE+hSfEaxSJb6geseilHf8E0LE2anwb2lIzuLrqX/p
s9+xvkXEMccCgOvHEL8E87PZ343TB7b6wV66ux/tpUe0xIXYvBo6yZDlEBrtgNHcWxRPaJO2Fl+o
+SAIdPf7ho9oItAR+MAa/UXdDUiE3owsgKNSuz1jamVTXxFeolrrUrnRIA/xWeMzozQGSHa2AOer
TXOaIlRDa6d8kBHtCRgf87fR9wiQahiBGMPXYXMXtL8GDQQrBMtwg66oGs5W85LXn6pxyAAu0iKf
oWeqkmtQnro8CntBF6/9iLmFzEq5teTD6NBsPB3a6pgD86Jpb2UaxRp+uM0waFyPGEBNcnw1TD9l
cb5p60abOGp/lflN159r/YmsOvpI2l7lyqBZsl/pvg9khGw9GoJyN0SXIr2k8iOeLy29jyC2uSlt
CEanPStYRcYtYOgZTSdNakH3ZrEcb96G5koJHxDqyJHE1WZQd+jwShBIxRZauYAFa1U7GcKl3mKF
CIt7jS5bCjarIjktC2xnwAqqvYz50QSu0xLzo8t3E+fbNuDi0T1royIGbb+OYklrzU3Yarc1DaUz
4GzG7W7X0ksLCcgR0dlXN52PzdJpzvigIv3JrG4ZVtKZAlO9rdq3kZ5SP3ujneSzBMDHwc6MLo6O
EmfpUGcoyUCMl8FLVzau4s+HYKQBJLs2A6R1HEPVzVtqfhiQL7NZelac0Wm/6x0Vy8YLjIq1pj4k
4McF+Z4Am1weVhvRXFm1XNnxoxrehP7dsDhmG8sLxFVJQ+/ggw0ATqTVaLSCdVajBLYLmiAtd4pT
2u0YNOG/1GbmkcwbxquSIS9KBjcvQAmyaGuq/WTjIB5HGNSohWD8ki4jihal82WmARk4ZNxkd5kG
EakF9gtgQgTxUQlsN+N+kbjzZlPCtyZDKop1aD5zAEKIbgA5PRGlovEypqPe0ozbYX7UmCTBI2zi
wT+P4wLNrtbJ+NypqIMZLntGNF3b2+NTPTMcyPRxhnQ6PuXEJayQlIp1lv6rrqVrs5DPTvDR+Pu4
ap+s4jimwY0Br7IOr1RiRqq47nqCnCaFh/RXaKurzNG6Jzuu/R2jC/G80QEYqgwj2DVDoTCsVA1p
IV/TH7XBYFffzeHRViSwR32ClklSMaOrtFJvzALgWd2/d21/VSCqbgCkhQY9sr6aVwczqQ79LO4S
dTjbvn2pe3IlrSSRX+2qNnhRtOCjdRinxj7KXBKJWFuVmecsEBgp9FhHaXk2HO3If6iguKrJYyKL
HAKA1/kh9lXTrVCkz5hkKAH0UsdrDbhMy6+zYpnpphlTYEHgyhxjzOgwFzpkBE7zMXTB1kCe3cWS
cil2PL9+nbmvA2FwhTjGLMuD0GISP0vT+JbwmRTHJPMfRMt9oaMahAaHPJC1iKZ+JKp2jImCrfI5
ONRER6NzW3EL4rNKKiWpXpscUW30K5cPbeklCkiwzMXu09k72nvWsj8UVrtS62bRNJNu8btPgASE
BN8Y9Rzjetae8k8l3NuLqzP/lOIENAb8uxW9OXDR5SPZ9ZVO3ze6qGKt5q9zj54PhCx7oA5m1OQq
xo3+bEHPoNN0PRm3ik2efEPALtFA6D40N0p0o5R3Irok01a+5y+DsY6UTQSRLDQemFjmjLDgMaTN
ddpm2SZ9nKCFMO5Q2oxcaV2n82Zh49bcQmPt57fCuEZAldxhQyU4kVtH3cZQsK7HY2lf4u5QmOtk
B1jX8nRy5CC0gJ4CGaHlpSxobPL5NldhfTA9LdkiN5qeJbISgPs2eHQadO+C6sqn2v0Y4bdRcV2u
IYS37JCjmMDTASAoXALSvuBGEyqWgKegNrGqFoaXy1sjfZhNtmxL9mKVURULxY2vf4TdygSs6/L9
SUBz450Uh2mE0YjuhOg2WWTccKb5qegriAiV+AWyJ7deixqVBq6E4VdJIGXM3DZ/K3nPl/zwPkY1
odjEJBixmeNmiFuzDwSdMVEO7a8lMEtszuasrcR8kvMn5e+23EkhH2J9Y8X0iJAtg65/xQhSEpLz
P4NugXB3EyGpBZvwUEyvMUZPwo1WcydbYphkwGHSWJtoupPzi9PtBuWYNs8VdKrc+izCCHUaCXrO
EM1sYkwKXEKp6wprigFF2oLUYCLGVAJOngWLqf7YIOvobqQONyJwlZ5iMEFbFsMs/Zp4O4q1gSEy
XTlH39gMV+ZL35SrTtlWBaQaokje8Ihl059dW8vYF4CrJa+B/XD5elaFzbTGdr0FwGA5GZwNiRsU
0AInNbp+b9dMAHblJgvXP+y8wri1QdZkUIiXranWbfLuTWWlzJQagjLLWN3Us0eZba9a20C5Cgex
qy5Bv9HrrS48gnDjvCWNDSE2PJd0lc2nRHeRPfJTUGg0SNFRyo4uD0FHa9xr69C+bpUPG8Ni6yUY
eyZ4ZeYRcJwJoXtwM/ZkMIqZAxge6dm61V5CUt7X7exiLwgtCCaP8K+rD3V+hwIjgNSgoBerkBTS
sEkfWHKiiqAfc6i9pt+olldRKsGKMDKqXc94g32gnjwWQmrrYryxst9l7pXhzVBeMmeXXHgePl8D
8YNceUR709NB1uNLhP1zYo6pGQl9F16xYq/D3l0YwBCa+ebXuuIpkvHyUVXOGdwim8Dpc8tUUaJs
zfgUt+JF0GmorZK74jfyeJ5nASDl3P0KUcURb/F36Oh682ieeuOWlxplj5rvgnQlfwcgQ/uVnPfO
83BOHnzxicvRBGAKHQiiUXkBxRSIPd3LKH+FF8HGJGaLFh6i4hNQEYNdaMbcBv/9oIHeXPTkxGyf
w+zVYCFv+ufC8QBYg01CB3DDexiVpxrsZLojFNdaV7o4Sm3fO6dhOqW5m5I2Ap5f7KmTxOo1H8pQ
3Y5IfaHIl270O2yfbQYsiKDWltvOfEO7zJUJtYSbByQ/fjIi/gjnPLiOojXuvIHN1hlSRvuSM+S8
kMgN79Lm7AM8LA8QJcGfTw7YFryuFz09zOQi2OWFGtebz+rROnHmzjaKwMKs4hPWN2l6LxTMnetp
WPFvVuV91W4bMFTGfMXoWINlOhaAC68k+oKn2ESQeohRyRXX/Q3sUz0nS7m2wIzB6kZcPB2qYxY/
SWa2+4HUSrgVBFPVTRPs63zX8Z9fNZ/T7w6XibLvGddrVBf3SUet9irUgYAemhGmOEKyO1A4VraW
0Sf/c3modIZsAr8urm2OFiZ08S89lUqd4McuWXAcpO3hOFx0f6eq1+LsFyd13yd7G0WrucGkTojO
Gr3mtExqwQT44z7u4afW5rotX018csyDSyLd5ANX8Xv8zpYIPCEr55LCFP29NPoA/VThPTSsFDxJ
Q2zJCTOiF7ic4lhjeqFQQRFu2CW8Y9mG5cAAIDBc90rqVflO6O4kiPZb3swHQR4I7xfATpwk2Su6
bq3DKgcN9Co0+RrId4fmfi5eJJRqSLoIbIt1zjaZzc1HXO5VWkPxWGBcfFSEC4Enve7VU6s/wAlo
Wa1JV4A6Uu4lq3LA9MmDrXx24X4efhftQ9e9692FcVa8NJKYznRBf5vzIdntWiW0Um2m8jodt7bx
oqhu07/26hn2ll7jGuHdXM8PAaNpEbmtwTlMu67echgeGSPMBkxNoH5U/L/Acydw6BNvvG0+0/jU
AJE9DIgGYNwywLYtYKtbOz0o3UXLtG0B+qtsSDYjOUJyHsXrwH/qms1U3bb1Vch4MN2LoNrkE5Hs
B2P4jJqHpPvVh/cK7vYiPqbZlab8qmAJNPdR8BQrWyd9ie2dLDDmFPei95LqzmIERTaQ2x/NVTl8
jArwuVsQWX5waAXfGmuAzsGcyRRSbTsqKAoB6awnaHnt8GEAqbI/neGm8c8VSS7AC3fW5PbGVikA
ToAOwqSNhD15b+B+m9VTPtUrCVOkYeH1bmqP84DFeT4qiTtBlDC26IR4hYXzVoLlCy+1eirg0rOh
xp+I+epRJS2fnGX2oDEZiztU1mb9C0fp4qlPmqNKg1M2L2xdn/3X7LbTpbc22rgntB/3gHZZo1Hc
mOSpGe5yck2JXAFRiAJS21ND1O1gBMhrmcXZLgd7uH7xsNKUTyLKXOiYlEcH6R3RIvNklI/9ObbZ
Q10yEA6mdWOzTSXSTj5wDymrBd0ZkKjXr5znyuKNzpIzXiG24MVtxvDOjSABbd4in+oR0Xc3Mxvc
5MrXN46l0zuyDRDyMNeCT44jt2PL4bHpTpjlP9gcoG7L0G/X7nwXM528oSAwTn7mgVNHzAIHDBYQ
O2Yt3mF6RbdQO4z8zHGqK9FZDMcyeK9ISZfqMW6XGcAoGf6afdtvtY+a/yEq2OzC+ZKX4fkLdqK/
0KQSQoDpTyYaOkmDMKYRt1fXbESNM7G/DqsTOnbunnK/rLizlw6wApDpeDNW5/x1aA5FgwiU9OB4
3VObckCZsdg+24Y31pulJYQy2chspVGN69e92JIGtsiGLRDQ1yq4J1qejdeUowptJ6Hpq8ozETWE
FjihrqGOAAkiEojMyjH3eHuYz2lt7uatbh6V9jlMbo14s1SuooSJDX5Wr+8NmtLs/C0dQTm5+lIw
1T/iwF/ncOsycrcgHyu55XuR3SaOPgb4uv5Za3e19LqYj52J7j0HeFu4SeYysucv4+M8Uy9bNc4m
MTYUrzBAPFW0rHMllsihflCUJ8QiUb/jzqnj1ummVV61UHkqZnOM7W6RuHPgSudGLy/KNQuhmtZQ
gspsi+pDlO9LykV3GXSgpt/BgpsUUA9Hu18b4ZpbaGn3Xe4GyFvkHrFLRylUKx+jcGuzgXdOOsXK
VByz0d/39UNzAOiG43hvHw0CL/B3Jbf5JRB3tgbSMLhUMBVDKkSNgo4IEK1/NlDKTp2HFFkhl97c
Ts52wSs4bqxCV4wNehSY4VAgNXdLHXhp/MJf5pr1tvC3Ze8O8FGoxfGblphfsWZBhGt0fPQDdwx3
JZn4977T8cCufHkDyS81N7ARNF4tYppyE8+H1LjJk2uKXzQXsualVGcc+9QTUMj1fRMBZQJsseqt
fRHf96/6tc7uPNs0iwh9O4f7Jj0WVF7X7PZNlrPRbgIibVGyhPq8gmsTMPNgt6N0Gm47avpVchak
VeV5zp8pgjr9x6yC53ocdABzrixcM1q+S35QVHmjeY4adwKUB09aPA7sqijWTRkQwg/FQYNAjqQB
Lwfb6kqRmgeS4K6jzmaB1J2plTII1dMvgyIe1XmGmd9t/xJDLKuuOzaWfHb+b5oPI8NrP4G0MbEo
LKjh1+XbZXsbngcWfPcJ6zTCuGPEfdC90Ipdn/VWA8KBibTL7gUlMLs7sqES2byKCM/I3fDE6zNC
xKzyk22wY3rui10XsDNnJGPbd1WAtKq2w0uNIq9yBUvPW5F4SFvtd8W/j1RUHHx+ye8Cpvm7U14Y
mzrMkpXLgGrUV315xC81Jo8ZUIZ+i3hZv9NjD/RyjdJuCfrfCPZaAzF+ek3W4Q2dIPhpGb0qZzHR
VvVe5x20vEFeJmO7ABoDnsKGTWhO34jxYY63k3hPYGJnpcUWwQCJBFA41EEiQvCkojuTXO6T3I0p
b5bxRbJ7b9gbBsHjWEheX7LAHflRECT3HVJwrWTxKEEJ2la9mRU8IXp8FvH4ptcQJLvxeuDv2+oM
KiWqXoPlyKeWjrnTG+PgJNYbZzgkgFvurTHgRDWS/iGyY8uTlmpujKKL170RSXDrZjaH6yTBRxsl
dbad4jq+LYKUXUGvlpRyDRV64irO1ewSTQpJ/jbmv3I4Psk7tiipoqtgVIbwajbi4NKgXQaAnOgT
nNMpypu9pjboDprYHzaGEScHfSj2hgrkXAR35Pzsc5L2Oxlk121b9ttCmPKoq1Tsfc1A28mSycgr
t3AwjeqF4raDCkB/8tS02iQIzoTjnGtjslZ6YT9YfC8W7r8xi+6g1u1TnKOJxnQgqeY3AKxWdaJe
KQrgwoLSPKnyXZr0EpB8fJ+JpD1ls3khvPmr0/QHoHOHHIBVXTg33UyRMplZ98bDHs3iMVKtz1Zb
VhNJDYg+HOHGWDTftZry3gX970ipGK4WOk/sqAdnUvnnfpvtxrF+7xxgrZkzcEjtBBer6ZonywEW
quM5QaXHjnLoc3tDpCy+bTImojqGDd8N04Idw4kYKrwVRMWHi9aWSoj0teru7UgXyzzB8aGbTWox
rOymSBfahRIFpyGYEahkmhnrj6Qpiv52HAXPCTgXFeVe+vxpp3SQ4i5PutHfjk4adMdCUUvxQItZ
2mnrVK/q4jqpJ/Yn/gBejNiK3b9xRAD+JFYEIWiaWJJDbfnwPNM0gXNP4yOaVhU42BsQLsk+RTRM
Vo4ijLfC0pTuGKhFFG2yJqSy2lsGsHM5A6proz59jrLOgYDXqvm07yGoLMDxnP5JvTAS9XedAuRZ
m/UcsF9Sk2I4NKZUOs/hTLJYTxXW4csQjA0IzWQZR3MxUOxKRVLiZwr6ruQoBO0UhgXuE2suiMDM
CqNmHJZwanocAjBqmddNdU1hsivawBzXs6YWy17dLwd5rckwHx7DPM/YbVnOCOioTsfe34MymuUu
sUDx2lUoydzb1QjMdkQCtWo5rg2Jw3OcSUPy2GFVVEqC42IdTlENH97RimUZ4vs8CSapMqHIEpYq
XXjUZEctw4ldp3Mm9pbv5LAvM8VO2E8pWmaEv0QZ5ePtAAmqfgos3UelbStl09he7jf1R1EnArdv
VFBYzaN2qHYglJv3uU+bcVvnevTZi7j/3fQRJ4T09kw5Hxl8UbZafVTEuJdQNi4sCtspKDZqbd98
gIbU+r3fCl/7sGRioBQaS8XEWxmWMdhNRwEIp1loTftI79aD1Ad7naJqGVhx11a0gYAXl0fIBpCW
0l4pjH1tinIn6jS49BERpI1lt3Q1giIJ7tWB9uqN3bRmmK1k5FBQmHij840gxQiovih7mEoBN4g6
9RROMIp5E7w860fcf+0w5UennWV8b4yAuzc1CCqmtSaW0caMYv8lizDSuNVk+C+22omPajCY+bMo
l+MmzRrO4Eu43/Z2DP243GmtWslLngOR0lrm73FCAFZkkOm6LHLiox8lSubJKh04CshaXI6z0lus
8/xIQgs2fZ+mkWFYGGyjPsF5KySc3bqPnqtcC95KbUrHlaP6UbHug9SUH0Nut9VrWUoOCmzVLHyA
YC1tsmrPXz2nn/P0xuniKX13tJnl9azHjOmhJZTXImeopsCgqLdQCSIdzbpmRLssSkPDzaoBljJe
E0gjIquqp2bq0v6YmyMVVXPEcrot+EGNV/ACFtedBkqDW9slAVCNLqNjISXPU4mW8m3AH4N4eCrY
gnTAMMAvtmULMD9IKbTUsdKOG6SG5rvfaQ0CwWYwxG6AMBxSYS0YFzHG9cjU6gyhdRr7B3MsNPab
dT1z1hkaGT+oBhjscXAHy8zs6ytokuLMCdegg93Sys4bq5nCrpFVvNdFTNfBFmzfVOPgFHMJkRJc
1raeHep4ggEEe6EOwXdnyQYUoDHp0b2hZCYrr6qnqqxAH6yYdXQD2WGjGjGgnqyGtd2E5eTKJluO
vEsnek4VzrAprtN6fi+VvsT7K5KDLMJ+r3Vlh2Z7pBPjsZ4rSUmomVJO9K12whsiXDNJlBsn9idg
SuF8po2q9T/txiHlno2aJrZWkITqGoQLavdJ7wVavpypfafDjkcl3Ix5fmMU9lihBE+NuQKCOk+G
8iuoJ3X83QTMBpc20fyyXnG4xveUZKYxcLbomG+jZhfjiaRftWzGg7kVWFo7lrGFXtsVvW66NbIV
Nfi3zGsnC6tsR0Qp6l4M8vrGrQmmXnWNTHUUL+Lb6Z+toGuiYx/A7t40juYXvLnzIDyjs0ThItCM
72WfWJRLuJ0mjs2WNcJcOhmTdeoX7KgBnwSjp0pnpCMSzHS/jOn+Z9tOTrHLTRWLRZ8UPbDKHNDG
uvPV1FnLeOQwolPLgTbQPkqtVaUZDuRCMD2jpwiJkC3OE4d6k+Zb2k6zB4quQpmhunEjNLErzEod
d0HrA+Gr4my4SQK9SQ6TFgWRNxbWXGxo/4CRHtkZw+KkORFtDfFEk23eDVkwHW07MSCXmNnSpzEF
NEh+tIGdtRqUHv49ShadZjEFBLKalBNp9eUlJmgdYfrMgvbVBijSf9QW68hdHsNGRG3U5f70Ofgc
aw1ra7KS/KYw/FGdN5kS2Tpw1pn56SS1KTLe6yGlHJ1nsrIQGic1JDcOaUK7+ZUbFawRTgm6fHgJ
lbL4CBJTneFMtz0nP8kYl17QAvhxRy1v27UzFJH6qMdaPN4EfkTZK4GvGm/AyXEUXlmycyBJWjCH
jIAGphicp5JRjE+NeAK55S9cbHicODe7TMMdInQzpvcBpvizGeXOk9qNlOgcNXEMr+E1Uzl/TIHy
D7ZTcnKkQq6FyimPRR6N09q0GkDQOelhYiP8CULXtISqrp1A4+BLDCCxEG8CGPQ6w4ITNluqBFw4
QpjswM8ariomwO2KbrRsIdvaSfZDOPTgCP2ZanQ7VXHs5rnWtEdN2lN+21Za4uyh6wf2Ko757k+5
vUDB/HCEamd2PJx1MSW97c5mGqcebyOHdTRtKaFHU5E9H8JGHRxPGcOOllFn5tClRwXQn+iOBdRt
T6EF4apWgGqpbTuCMp0qyj5zRBfXpVKKuNoBw6yUu3JOdGwl+QAWJ4tFGHJ83zqiY6Nu1gfpD7z5
NFla68nuQw6l4lx56JA/8BvU3unQRCoFDO2Uei4M7ppTd3VGMhVL+jv8Nl4WAIx5l6iuteB3Izp/
YC1k0Rjs+kmSDxtFdAompSS0CnQusMU3NTifoDsBEeqQEqk5GOrBa6KxFdJrgrgZPix1Vozmxplm
fxQnMrwjhde5HKCzwoMILpEMBs5A+toebsy4VP2Hoh1tm4PhwRS8MYHa3nVtPmq3TRtZSIlhgXAU
lwQxeznbNMvs3jY1tfdYk2TObaKng/0k58aC7WwoZyvz9Zo1wyTiqzmMy/K9dCpU9lDM59YlLYU2
gS/4trRRvCECLFlMBZugqA2cOG2pJ143KhqbRVVXezeeZa7vbT6wZuECCn/Pazz5x0kxdIem88CG
f1Xkk5/uBdh71NRMAs12LmNfXErsBIjerbEX+1LXMMaUg9BvgR+VHxN7sonmAh3fDnawKQa3GuHO
6iRVDxZem7QzVGNHlkrgEYFNb+26uOjunbQYBN0vUdX+DhPWkpti6jvOwBO/Mj1k2iEbzXBU9OeB
ESbZkQCeiyt2W1a9nTs1Qm8W1Lw2hha2rUcsADpvYRuQjbNJUBLuzKjN2eVZ2jUI07w+WlBRpu04
lyyXFB6zfozs1LROwm4T2oEGSwfoEfRsuB3Wutq+g8OkeY5jj5NHVK6mgCX40+J8zfVy7cQspynD
6fX7YJUxx81NTBta1BgI2tWus9jE8IGi/BzDpOOhN8avpq90sIWDYtgvEqyeRu8b8EnKwm2Ttlsa
pVXHre1mLFkOiDQ/sIRyop2TxSbT2f8j7byW3EaWdf1CGxHw5pagb69Wy90gNDLwILx7+vOh14ot
soggjmZHzMyNJpSsQlVWVeZvMi2Ki82Qhii+9XEyGP9w+2foktGAlRnZfjzN4zjJhp5CbKJj4d7o
ac8F1qulsN7lxtA4iRsXo0p5fxyD8keeVFH6rQd1U36ofOwfEOaMTmH9MTaVgnI0bwRT+tK0Ut2+
arbGX+PGJbpqb5lj5lQVlVJrKHfKZoY1rFWAcwiKTgd32DoUFSMUs0Z8xVW52Z6SBpmPUzigWD5U
eXR6Zclh/yKf5Dz+KJ8sVG/RfQvUfF0ZzcAl27QrgB+qPCno/k/OhcyLp37ClMqHDaMdvIM9YAxR
yvyvO1vCxuTlfzjdvbKkALFiORcO3XeT7Yr2a4Jbrp5qjhuGuYkCHVlVWgDBvgNtLyGwYGBVUzVJ
ropqiBBYzBOaLk7gPbdf7B31bwzyNhNLMFRX4Ud1HW8pkNzG3c6HRKTJQpBJtUxR1idBvNk+Tfys
BIzx1nRxVpBcb4ub2LF+oVfx62/pTDrrfVKF+m9AUeOHVMobJScgaFI/ttyilZaoCiKP5D2EoeGG
KeOFqYtiCYqiVJo5QQEjy6KKr8PjoyqdJc3AdSaUXmE7NQi+oxL/qJaZT30xU0t0rdN43C5M70Qc
uPqif36KqKjQJGPldAE/RT6G+9M3UN14gjlHtAZ25ofbsURQPKN28PdEZkgxTGQ1BIJGdEIbtGBv
Ifq9O+X5sVGwGgyynSRph67wjqq9pFUlclz+E5GsZwLZli2ROt/lfSRxnUJkKKnXDviFAUNyUETa
J3MslmZyAqELM8nw/gQTSC5gpjW5VwhGT+He2yFFN3Ha9XWzLoDz0e3YLmHSRVKIODxhQkcdICe1
DFAeeXufYeAzdn9LqsKdC0A2rq22PX0yRWAJhdFwMpC5BlZaWdZBi+P0nuReLhDvxO80RUHkxdYV
zFoRFROQ9V2PxneSNSh6jMo3b/ge4smgxrwrYN7R17y9DEW2hBhsYsKccTPUk8JD1SFYR4s6pMbp
UxvraCDeDnOlrCXGEaaurm2e5wNxWlVyKxUYscyjvkMJFYADNWvZ/IA62y6ou6WVuDRCcSXiJj9Y
1JNXQbWRnijrYmI56RMBwrBfFdd3aRw+oeF6e8BX5HYGrDo2GU1FFc60RHacl+Vl0RQADCZxtCkq
kIBxDw4Vh5bTTl/D7Z/2gfexdeWtujb1w4RROiztiun7ne9D8WcI31ez4iCS486j3YvHEiK/3k/Z
wvIEnXZl7XuKtbs97ityJQHRw7MpsXNE2Vg0XC4omUeEISWMu9poX8wAgs/K2hacUiiM0jwyNpG5
5XwEhXE7sLhrECVCE0TVbRk3ZcsR8ylVi7Dk/wABYqevfeJ9lNvyFzZGXZ0dKu3tdrCrUb5Hg4Cj
W7bD1zWEUaYOyPyykvVVdG9vzF0IWT/cYO91HLbBHu+vu2Xej5jfxJDTn5/tVEm3u8APCelVvYth
y0rNlYWjeDaEDZfHsGkZ4Fh9GWJw9NxIolFHhwR4CYYLQNROr7enTjz3pmHoHPKoWDFJ0LQuY+jG
qMdSXutc/tAWb/XEOXZquo1bmr9cD3rX67IPqeEsDE3cB2JYYfZqgK5J2lK7GwFTS97wtahNaq+D
ra1kuncLu/+KO/0ezkSmy9Tx1kNX83KUQ477mzKFg3QxdRWQZHKh3O1aOtIE3A1ruurbJfrl3PfT
Lce2ZBpNiE+JJ0faxm3dn4hK57lT7jzz5+2PNz+uswhCOqmoChmdnOurHs/GNP9HkQMo9QFwbT+y
1mOa8lyKmu+lFzz6anU/VtpBkw41NKEuXJjj2S969lOExdrWRqTZ02AhVIP6fC7qr44BL8leYC9q
4qXw/VuyyUkv3LnZGJffssKRwmkwblr56brbpI8qFQiMkq1XbweF5lh+BJFEE3RNefsgPdSFm6Pe
TsXJDb7jlUZXXln3Gyjl68xd+uDqzG4yYZUrssZuNfEUvfxtccLLt5Q8bZX+1n7Yx+Gb+dv6UuFp
rG6GX8EPZU+vbdP/BguZfABonj9SgNkAEGb5BRtvMywkYfGsZaosmSsLedGAZirSqOtx6IO6BcGd
VeU/nh2tm45XY6rrC0oBV9cJMZBwqJ88z8YthEB1AXM/jo4nzXmKMu3VDsq71HT2tHwBPhX4XtqK
vRR9Zp9dDFO4auKG1XQnKMj4u+Ncsq92YIH8X0i8rSa5HHBbztr6eHvn3Q5JkfDyQ3u8kugZEbJU
n0Pjc4Vi/+0A1+enSkK2HGR+NeRfxHN7CE3dk0grqGRSUwST0MLLDIA6nBS03qDU3A53vVJUVFY5
qHWezwYqFpfjGf1AiWzImIhgy3s/jvfGJNhNVfzvw7A5sMq0qfZAgL4Mk5YlL0b6q2BqdlZabT31
Hxkvg9tBZrLiVAPQTAsxDll3TGEwHHZB46itsRpLyFTgDL42ZnVX0LeU0hELl1hN1gqkJ6dVP4ed
Q50/+TGewuc8jH6fnP777Z9znRgvf416Oea61uNYsyFX9CAgY7TawWVs1RZqB7Sv26GuaNAmr47z
kQvnXB8aZkkVj/kFdbYDXutOapzaHpT2+nSIvmtuuva39sJXvd4MqmnSboV4rNqooAhftYhx9iiM
nBFi+QN7pPxoqfaSyMDMNIIr4fZuUtnhDi98VKjI9FlrNkQcG3dqa0ENAPbfB0/SsCTwMxcKOwXF
JgoVYPHuquPrifMLUMuTLsMe7F3t9KNu75Xw+fbnut7jXJBNWVO5gnGWXe0GvIWNxDdQOYEphO5+
yNmk0hRtANJPNhZjCjb5dsgrzcgpHFxxBaI6X0sV75S1QWvdbzVi6l8G6VNuf4oyoFXSfa9tbNrn
Q+DznD5tte7r7cjXi0TjAcY9U9EVjRe78P0ic8C9FeOglebRioUMl61UXP8WxqfOzOn7tWCqkCGE
Iq5FS6px1XEGfbWu18DsD8gcQL7198a2BOyysg/azjjaX2hSN/eGOxz0u+I5Xec7LNvXPxc0nqd1
f/7YY64RkJBZLcgD8R9hN5aR3HWjym/BPRQEUQZnsQEQSxf95HYDcPKuifadVUD29M2/leKbgquK
QwfLZB4ool2mncrH3iu3Cx5gEDal+rtXv97+oFciFu8RdFlF21nWwPQK19u+NvIUipw+wY2RCIB7
rQYuCGF3kgSFG1asiy9FuZa3GhrPy6IH7+UdcXrJB/8bf9rGZy+wLtSyWI0ZoYZzGryq3MVXaDuJ
nmfBNk5c9Qc+qqtkE66dQ7FfGPzMOiMRobfDB2Yxi+usVgZSR5Bw56CvWK7CfbIOtvWd3e36u/gB
ZsRacaEBvErSHorS7eDXhzVnm2LpLCkVLwDxfKMH2ul+ZKgrbUBv5cnCtH1JYfg6BZL2APLx+mR8
LCBhbpMqt2JQAatMB6DrsITNo1qVx1qPFk7r2UhoVqiT3I95ZUFQN1GAdROR4tFwIyc/AEBCK+Nb
YWoLqskz9wJtmja0Xd9lhWRhwaqWl7elPzJvr7Lbr4FxResAtWjYV2gGrBALWC9pJc18KkSaVSSH
FQoh1Cgv57FgX/btZNUk+9A8FWkfUglJlgoFM3N4EUW9jGJ3XLPNnChAJ75a8rAt4DO1uJ87NMP+
eu1dhBJyGhIjfWpjYgPFxIFtiSOQ+l2V0t3tKNeZEwwbu4prtMP2El/OKJHoqeSkKhy+45AdAxkr
vv5g9LzeoictfxjKv5/CKSInPgIqtsF75nIKeSGrcTomKmcxitSm9VDiaqaPH4BKLCz4K8EYkz4D
F3tDcXgkaFelsUyNk6jhEkotPsAS0kXx4c15qg94L7tK82yvoXVi+whyeUUb6bHeLdXmro/iix9g
CY+XBHutqSUHtmHUdgmy8DKaJbc/4Mw94zKGMJ9qZg1yMg2y2rRAareTGDa9ImtHe3qzqBd2/e62
poqAYjrsbMq8QroqKd2HpgKhL05/m+UzuQPrsjfgn2sFOBDt06XhXe+46QvavPBtA2MX8WWdSXJl
g3ECoYx+CXC0fYX8g9xxsQnvMtQ8wulS92ia2S/LeLESSMJN+NFCgqAFrdk4ysJ+uWpEsqZI1zQh
UQGiXCgWHoAPtVU9ggLUd9rWiV0beZat407lBRNgPhIFi8r/c1Og4exAYZ3sZoneMaydFhG4iV9r
nf6ZjAn9pvw5tgAR6cMvrKbrNMpXBSpg0efh8vh+FTg/6p22GmIDpKb3ph/Ry5JcStgb9Ul6sFf+
135HMadYLZ7xS1GFqgbOj1KjWERVd/2aluveQGSAt9TwbOymToX+OYJ9u9hUvp5Ym6e4zvcELnd9
r6qMpMsrn7D6zjw67UqGaQKP9qndl5t+Awy2RpM6WMn3y9/0Ou9ehp5+2tk8J5ltZ36HUBx2hgdl
bx6m+nm+q5ZuT9MpcXl1szGBVOkwm9gPXWkVIoWohIoyrZ2dv+dmHq0d13wilOtmD0vpbm5Q58GE
QSFuoWdUyf47qLtwV2/MrbxfCjNzH54GxTJ1qP2h3CykPMxG/CpoiTO44za7V3/nX08vwdZco1W+
rncN+J5D7QJdQTl2c3uDzA/xT2jhAlDRmkw79LPe5zM+hrtui07O1jrcDnN9cFyOUDj8GxNZi0wn
jI1YT3u6i6tyaacvhZj+/GwF5mXcQSsgRLvVtoE7vHG/Nw8ckhvNtbftQ/ePunSdnjmQL4c15YGz
mBAbEq0ZiFls8J9+jqHrDYcpwQDXd9V18pjQQ4pf+ze6ltVz+rqkvD07Zg38gUapVjPFWl+fd2kY
jdOYIV0MynPc/7793a4TGQM8CyBMamJVSh9PA+wr6QVr631ZoxQDpP92mJkL9mUcYSLNTAu6yCRO
/KlfwzDc+UekEZhEurquvoVuu5BIlmZO2NpRXEIPfB+Yxh0eMAOsyIUxXT/0Lsc0/fnZ4iiytKtG
jTFNqUp+CF+MEmEuuAmr/yzKaCN99aDHVm5nrSia3g4/u7HPvpxwBJknH6CaR/RmyOAGBPdp9knl
SXaCFaloL1rNav12O+TMnNqGQaHGnBBN1zAqQNOaEvTjyrEeQtQ8VOgxtyPMLMeLCMJXi3uMJMBl
wtyL/XadgNDflni43mVqZy4UKaa/SjhoeL1SgqEFTd1LfH8piOjJllSNK1+HCojjblo81PAJWmXp
2J6btvNIQgpOyrGLjKiGBZz/jLVXx14oFs70uHkInQ1FTL4dVyQ7IEC5ll79fbbGj0A+RNvULdbd
GqJbv0Le2lxY//MTSFrim5CZxDqHMdge0p5MoFf8VBPqOsgrNtovJcwXFsXMSrdNhU4KnSqdYQq5
AxyDAhdoklfqTRjO2lsvey8W9FL41Mab2rSU74J6bXbpx9urUZu+zNUaUSzbwm4Bgz7x6Sd7egN+
PWfBox4Is8bB8WN4aw/ZYfLVoZHISUB79YFCwbZba5/sO3Uv7fSn7C74xANjMtX6gJPv3VI6nck8
toW5lKpT+GY3CjOSjOFgoiM+rroolvZyZuevKQphPwajzp6CAHApYizZ6N6ejrkPjkyrTNdpMq0U
67Q+BTVgnQFnhWPWL44iFY9j1bUPuS1Dd+5sCLq3A04pTJx+tJ41nbcUq0xE5rS1k3e+jNJoaDjo
aEB5dZAQsiBVmFtwxo8wMra3I85NLM82nt4yjxfcuy5Tum/KfeDLrOk0GgClj4F1V/dy/Vhluvw7
0PTuvlTpF/+LoHSkGKFDfUE85NtUozdqNuNKaRGkQgex1O8adH10OJ8x5a/b0WazhX0WbkpXZ8cW
8mKS3J4IN6nFj2vT7dV3ZzS0H6ZybPQteQselpLFXGK3mVlbw93BAVZ+GRSiolEoEKdQPOiQ8Sus
ld817U5vkQi4Pb7ZVXoWafrzs+HVo6F2uUqkSQQqV/vNSE+vwYC9e7kd6P3WLi5P/FuBM5L+nCt5
3xCT8bxJyA72Q/Ep3Beb+PEU0liLts5m6iVIR4eaRuhqkKLe69xLoIK5g+X8BwhfsgQxH5pTeoqQ
i/PtfdiZC5M5U0mnQHk2RuG76VrH/ksJYb2iw6F9iT8gTebivh2t9DXSyZv6hRfvplysRM0u0/PI
wnfEwSzw3md3AkmAydm2d+rXerVCHIcnmrSGELl0pZpbpOchhQtdEI/NScoZbIKYgISGXI39edj/
vL1uFkcm3NycXPPHBD9rNmC7RijHjY9gVjC7d+2Vt4r2+TF/WASkzx2ikwcAzT36ArTYL7dFnMF7
SqaxlWrxtaGq7VvVp8JKf8DI23ooHSd2imDpkj77XAp3poY7e16jryhcTfwGcHg3LdE8wHf99NaG
0YuRfYpS9c4HGR8uWd1eoTlNisLnAYU9kWfjmDYDAVs8xLde4JpH03adHwbQxmBdrJsv3pPzuzYp
oHZfpJf0J+2FRYTzXA46/xHCrtHCcajjnh8RDMberIN1MBzQ7Sqshb7F7Ec9m11hj7Q+iIpuGiyl
1Ptsm+6aybx08S0193pjUuFkU0MFIyfWL9oxCrEef4+jING2KQDcxy4El5323XjzEMdz/5bO8J/v
+Cekerlew6bMvUFCINLR0X0c9lGsLhy78/vwbFTC2lT6tLa1ilFNB6EWbMqP7bN2R69ulSCPjGYQ
+rMuer7rhf0/LcGrc+MsrrBEoZsiRzqdGxN3QT65yavzwd9BsNvmj9FdsEEkrDgtBFXnl8qf+RSW
pN8YYRmVBNV3ONSjnFB90DctioK/DJQLaMuiznZa1Y8oPU4Flaktm7jDLn8w79R76aX42H9Dm2Hp
EyxNhbCA1WrwHArE068qHqcG+Psarj/lj9onRANwd1nCt89vzT/zIOR4enFRH1usq0b6nFkPqtXe
x027icJyYcZnCu9TJvoTSUjzzQB/uZtWsPdgHuO78Ohs1IP2on4pV7WbPFBKXVhXS59YSPG22Z20
BGIXHoXeNxSWd/F+PICzRlxvgw7rvfZwuld+S0fEn/y18/N29NngNGsNRafSSen2cr8C8EC/JSV4
256CbaYZ6h6y4Ue/Gz+EbflP58AEq6qnIqgXcqA6bdOr7TQ9D8B9UpoQcSuB1lN4BL5FEkR+ws2f
gif0H/coJiBPlH4JHuV1vJbWwIfRetoDgHoyPiLXt1RwmkE68r3PfofwvUeMFVTV4nfoOyQ/sbCi
0bNFBWIXLIx47pFyHkj4zgg+qE0sE2gMOlRn/PFD34AJihU8ikZZ2qvFki/IfKr8MzZT6AtiSN4E
6TTH7ZfT9/pnskY5wi03xjflaByju3ibPMhL2M0pw9/4rldvMVvNmlAlZslbezKt9zfmodpKu2TT
7bXD7eU7v1vPRiicN6N6Um2uQFNHx6cWxDX35OoHRGG7tbcy3sLFO8J8RNxBpmYvCDlLOH7MMfW6
MCEiulbriXdSuKeHFPbF5NObvy3VDGb6rtzkeXvRy4aZd8WEaGMtNK08GeG5KNv8Wdsj/SU/jUdz
S5liWMp+M5ndkbloGrQf6b+KXMEhqsD+oVXDruzX3hFNhykRSW6PLWL3MUXx8vjXhuPcGaiUy1AT
QaigEiXkoLxRqrie6gXtNv6grP7pcZHrsYLcGPRWILIsnF4zz4WLcMKSMaBDZ2lGPSRPyxfH7/aN
92uUlmxulZl9cBFGWCc6aOIAxwEetI2ySj0URU0sQE4Pvb2V5ceg/2pZXxJcFBRCx86SyeTMeTl1
H2C7k1qdqyqfF1QJXGlWjYKFSYbBklGUrqkAWUEsc2EPzo504iPRkjAUWvaXZ0h+ihUrm5xl1B3F
nY2ytzbpPfrA3Eb+3gHrfbH8CSZCHSol4ngmea7YKh4TR7UgqgDcG8bX28Oa3QlngYRVqapdaIFt
Jl1X0QZXCOSgFjbb7EI8iyAsxLEtra6KiYA2E9IfHdLOd6P/+n8bhrAMO18fMhSahlWH0LipoAS+
kILn6ikQjaZDnLFc4xKdMDlpfsIwwt8q5h3+BiHcJL4fpGfzt7FPd9D/uTpZ64T3HLLPgxupR/mE
q3hybPa3B/tecxMOn4vfIhzmQ68HhjFNqQUUTF3nKPGu9W7dbpFoO1ogSKP8STe2kwH09MPG3yds
WDCwctvf9ScfGjsmEWicPibfm5brXrxdppTMf/U/0yXsFrMd/KGcPkhQ4IlCkami/wmfaWFXzi/f
/w2jC0c/ql4xvn7MRIHQf3D65Qzfb8/1bACLKyONcWoT73ePs4JdoFrgktNwROEFdlKYhp+D/rRw
mZjNYmcxhHfGpO4X5TExBqW7R2VsUyvpu4hvbS8VrZdCCQ8M64T4mF0RSjLSz6YJuTKNd7792yu7
H/+3iRPWaNQUQ2KrREJN7uEUxo91v3Spnf6Kq21wNm/CGkOdfjCbghAdbWFdrjY1ikFGXG1b9BML
FZk2ZWHnzdUaQEQ6KtIoHDzwqi8PATuxavTCWNYGfhGrHqxJ6mZ36pO5Mo6oO71Yz0tIzLnb7UVI
YXUAVu51nmoD9wYVfss22UKAX5lPyaMKzEVea2/BZrEKMLdOzscprJOsdtpQnoJCJvgEEM6L90CF
6dlRMH5pUhcOLgxEaBmLWI25ou7FeIWF09ZJUzrtNF59Ux6ybbsP71G1eZws8fLH/BOoeC5M0Vu5
yDGYkoW4ns4HLawnHnFhqiREjsP0G1Q5pK8jxOJov25OVYLyT/kLCe8vkklXbfwX/asJV2kaiNfp
oLOEE0yrQgdVQoL7Vek2tHnDEaMn6Ula6gzMXrXPI00p7yylWQpiPXaIAJyBHU/QZPflCATev5fR
8e2wA0faGwX0VhnXqWItbaC5c+E8uLCBxgKzsdQmuBevZGOr/y4+YIG1zz6rP1R/l31XNujr/Aum
D1C/s8kV9lAwZt3gTNu2DyeB4pcWReDb6W7uweQQASUOx3AMvuPlrNo9xhuhTwhT7b5Jp3qrVenB
lFHOT2i31voaAZljHtu7KIxfk4gxIpHlItHx9wQKxmqANnTgN0x56vKHZHbZIe6GbvroG1+zsD2M
cvT2bwYLc4KKCrdulutlDPaJLDc6g0WvedPft4cJks77l4a+9UndLyX6+SV7Fk/ICeaoVnB/iBcd
mu/5FgltwDnjJ2SPFwUAZrho77BQR0dQhYev2NdNNa2hn0as6W3YfDi9tE/xJgIOh4XAWvmkPCTf
8relhDubby1ojP8NKizQXg5GkBgE7eMTZgzJusiePP8fu1uCpE4zdZXjzgIJXw7tLC8qfS5MCHAe
VVCaXtitx/wYqR9TNXONYUGFZPaBCMr2f0cmfDontkuoXQSUrOxjiYTugLK8oxxHHFSMZFeioeU0
3wtlQJXZ2TvV08JSnbvAnccXtkNaymGiTp+zf+JCTq8ufMFN9JlbsRvto022W0LFzR/Yf0Ysqv8E
UQ3zKHpfQN4Og5M3/2UlufXqawZ72t5mD4vEmvn9YaPPCkMEGrchJJ9cl+wEOafhHex1Ok79j6nx
qe+XmSFzlUQohjrRqKZOFaLLvW+hrtfirInk8g5deY7nalscpkjxv0qpZ5GEl2NRKo6PihKmYw/4
ImjbZhe/4R/kWi/+8+n533V1L4YmnMFSAclwmL6cvus2uht9mWpCeGms8sfpphVjgat+WFifsxvy
bJDCadzZeihHOTHDYWU1q/yQb/2N/bM+9kfvvnfRLdxMwi4DSdVcSuOzWecstrBsFLk2inT6lDKv
wZ8BVP6dtvfW3dfg0fyCNjqP1039GG8Xq33TRF5lobPAQrpjuF5dhQSup5erm+GRCN+3h9FkuO2v
6nOwuz3LU1a7FU/IekOt104wDbQBGtBYn7MUXS4rXZUoe6btEuJt2gG3ogkpLws0BdAT0aJD+iHd
eIcfzTr5gD7QIk1rafEIyQ20TGAkGZGq8oOe1KikYxRlFZtIH3YdGu2dFx9uz+R8drNBWiGxNnFI
hO2fKScnSgwucDKOE/oGK817MtxGha6CuwdrJlwZn5CT+9ot4Z1nQyMpAPsXYCSMO+ErJvGYtUjO
4I+xxjsUthFP1w0nGKTFQoc4QyWuPiGa4Oxvj3lulnXeerz+YU/D7rrMeMD7FAwCkNy3S85NnDK0
zFj3TvDYgzoJceMwvQUG7rTxxBVkIdkFBVeFrCNC+2wpTvqoNbhf1VmGMVlKH30VFQ2MyUa17PXt
8c0dkSj1oBVGLfyaQ5b6reLkCM2uRlXCW8P37oIYj5rbQWYvyLaGmBuVWmg/IsjKU6skNEO+nnzE
rxSTDZSO3kHWxu/m4H1e7t/OTSKILqg+hq5BnxQ+G64YjZWreAPYhbfRR645CaaN4ZKwy1wSZSdM
JyFCddyHL1dHG1SqhOEmu93BLF3/2Nofh7hCrHjhJjU3HFCGGlQxBYSc+MCopET3TQfd2jzDFd2w
00Oa56/asHS5vx4PjRgZJiGvGVinYucH+F2ODCxxIs/EQq3JP3qZ3z73Wqd/t07ZdmFZXCdLwqHD
QC9aBr8h4jYHz4Ox6GFHivC5C05tpz06L5PeQ7D5e70HQiEIR7sA2h0KG5dfSvG1WEELlFCBvB8S
DVdD6Z/bw7neSo5KNRLMsa2rrDvhRK1ORuv1I2a7QTkegmE81mW7kI1mvg8hWNiohZomqKnLUagQ
Lsy2RYHAU6k4+xba1DLuP5WJwDWa1In79yMyp8Y5pGrANWIqivDsSO0Ud/awaA52Zz6jpVkv5Ibr
4xkoAgmIDr3DqMQtVMZpnTWI/qC/9I/cvsQJTj2mvZbbtzH7Fx9o4uOx2EyV1SDMXoMorWMWqJho
+m9n+F30S4tspkTIYM4iCBe6XC0HJc2IML0fM/QDtiOuyOS6CrE+GVs5Z7NMgJu5lV9GFRbeyVCa
PJvUWeh8vZzUfdrkd5MdUVKjJRR7RzkDQlS+4jB4e3ksDndarmfVpNhKa48nATabEJ9sbevBA97F
u+kuhy0fXk3GL5RIFisC19nwcrzCXUDV6qbSov/O8gCpRAUn9J+wQKO0T1jmIkS8fOOaXapnX3e6
K5wNN8sHA88VHCVPfnrfti2GuSm2lsPmhKWBlpsLqmEzz2fGOUl4mroGP1bcfqVkBT76MRg4vuOh
UZ20VzHiwA5Ag0FeJOTNVD8u46mX4zPHsbcKv+lRWXT1ozoZlo7msbTBneFcCyEK2Hdwus8tdOeW
iiDv1fPLa89lcGFzVnFox45JcOSvt519h/9eS339p4yJHaZUGwxYpo7WRCd1kn0PthkuOE6cFWev
W9FnsiBpL/2q+RV+9gmEDa0ndiX1Fp9gWuElpl32c2kelHdCprIZ7efQ/P7/EXYa7K3JEHZ0hpw5
wttMxgQxVrCRj91wM5Hs+w1C5xaY3GXE28xhfLHahM2clXnu1TZDTQ7hHvsxfwPa5FBs+1/LQpRz
5xjoi6lEqVgqXOzLlRbpSq2q5YmPHavhOsZTqlk5dqXu6qJJ7v0WD6CFVDWtXWFGNZS1uA0qaKBc
7aUiRKpISbFOLbeT6l5GHTH4jA3Drt0tL+a5nUs09i7vBo1/xAzVqSPyaLjYRLb/q/XtlzAqXSXT
cGu08ezFarPN458+V++1KuXGOpbkjwPugLcHPZMnYWcaPJYgCV2jFk4nlGCMPgIRJeHenpeBvM5T
VGfw76kX5ncuFAwosDs6MuayCHXTGmOoNHzaINKfbLxU0jdTCd5A/CxVuGdyMKIrfwIJObji/mt7
HoEM1F2syncru7lvceKtjM5VrWzhdjLz7nQmlg+Xb5l/r2/ESttVQ+vDU/vmOCu8Isvn+G7cy8/e
Kx1+TFbinzyZjvqH259uLvFoXCWNdyIVUkxCOsyTJstPUchdhSq7tEKkKH4OtlPlEtDXr8E6Lh9v
M5tSAxSFPA8PAP1K+rMdYxhyqtStWql9UmM0t2MbD3BjeMurXl+4yc5clqfBIeM6McVYh5cZIDuF
0uRcxgU2k1FcxLIyqrrwX6xKHpwwl0CGq1cXvlJTijJT8FYyMuOj1qRHrdVWVbqAepxb+4SY9CpN
G/abkMyyULET9Ca6VV6XK7WF09NhBWsmL7eXxEIYERY00mRKwpLBNDHm9vKqlHu3wOL8dpRp/4h5
8mww1nRKnN1x+jBHEzUkSl9+iatPUqU/OmENdueDH37uFus6c2vO1MhPlB4sloMwd9g2ev6pMbqV
FCA0WEqrHi/CNjntOBwWFsPciqNLBxuKBw0sQSGUkVaJVpbcGj3bRqMH70TNWd+evLlPdBZCrP7j
IGV2pkwIR8KBNn7gtbFCpWd7O8rCQMQqXIfpWWPVXA4CG5i4ku8aQ1q62V+3wx3tfCTTcXq2DHye
oEnZMhKcu3Z6034b5ewJhuEur8ytHZN3zbr6YXX5oc5PC8Hn1sR5bCH1jY1ZNg4GJSgLHmMWuqSV
bsmdPtPahZmcze4OYmTvBU1olcI5XRZZWdSIYaPRYiSustXddK/cSW5HpfiH+aP6WDz5W+fjv/l+
f4IKR5hZGpkUpVy0vN7BoniPUMxCcp27yVPMQ4oKpuj7+XX5+ZrO6FMLW8aV/FKvtS/Jc4VP16oM
UIdc2T/j+34DRdfE8URxF7VgZpbnRWxh6TToCI19NsXGySbrv5+GJeTn3Ge7CCGsEBWVrbI9EWKC
Y/ZrjJwnZwjH9V773zZgtxdgma9/z89wLoJO4z7bEkoTSIqZTnc6TIkCnY5N9cGsMGiTF87+2Qkk
GVIUQUjsqo6khh6mgDZXHPwG1515D/51IcnPT+BZiGkLno0Fi1rwCgYh6jWyL8/hXfBjghZl+247
rNMfyq/u7t88pbiL/hmWsNdiAxHsKoipUhhfMMT7Xvvlr15SH4bxdDeYAFFoAAWYO2jVY3/Kdifz
rVNLTL+lzV9vP34H+j0m7+rrGlokWWU6nBi74vxwuJ8m7dfbAaaDRDhCLwIIC0Wqx7w1hykABlgI
Iq/iFqx3Gh5OcrXWaoxu69+2voQVm1s1WHFNGFW0xK5kir24TuK6wZWuC5AFxAja+3sWKk8ai86d
hujyVK8VTtA8qGK7zdEoPnnYTnS0Duin+f+MRhYsLNCrwRCJcrfBc02HEP7OGTtbnw1egLS2ajym
mxSHRDXH59uzP97+Ttd1MwQUqG7yWkE5ABU9IY1YDqVn0z6BY4n118iQXLX43cpq7pr4YPedtumG
jmYFj/xAWy/Env7ui0VCbFouVHFRk5JN8Tai5FaGXykW5Z2+1Y/6hr7vuhzW3Q97Va6yo789fb4d
8epiB64M3BpC1dqEXxQDyj6+YH5UGKsg+h4a3yzpoQh+Db41GSOuCnvhsnq1B4hhG6iBcSWGESQW
qnW9RCHoFKMthwvdNvQ7HdGxap2Z3lvjW8esxXpyCHO4QQYY4dsjVa6DY49L94K+ApXlq27TOOLi
l+aDjURw96xg2tWPAW66zT5N/KPUqgwXLqNpbay43mWI1CD8t9a8D7V12lk5vuNVuQ7rdpP6d4q3
tLSvHrDgRx10IidW2KSWLiw6abANv0p7e1UEWnCU8xzPFgnj5EIvva3d++1OMa1mIeddXalUXE2Q
oZuaBmhkiB8/1qLR142Y8mF9+qnK3hE7umPvY1jbJ07h3p7/q1vwFIyXsmkbFD+umlV5qeUtbRJr
VTZKttUr2cMWNNb2KVaoC1t4ZjInkRXmUtMoJlxBcu3Uj5HCwPC0CPrgSJd02IR6kgQrJ2+b2m1M
yFNwSnV7CVqkivsXxpyONQ/WCSrkYzFyG2HOnCOkiFRxNDpvTpw7pwON2+KDgy4XysmONOLokKZt
joVlCsSp6rGXcUNTinPXGI0TWvX43MgLV9qZtY8CH5dLTjguf2KnUE+GVEKeFqlxNeRyFyRUqIfh
qBWevsqkdhsFMrCHXtqdutPCrfM6NGqktEJNgxVKQhWejvT3qkDtgQYoafDUmQFGJUZxn6nGtpWj
z8WpuBuK8gkMwevt9XZ926VIAi0D3Res0LQrJc3GNNQAhz9jlRURBeHmm2JqH4yuf0y8cm03sltG
zl1T0SezfmZ29bGlPQwPosAAtH9u2BWKtVC6v95vk1oqAhzsAcpVIkYSQ7xEtuHZogvzrYWVouko
IPqJSy9/IdldnZSTXdH0goFAB8dU3NljT50o60o8P+PPufQlzL7cntzrv39SDOW416DPTm3Hy5ui
pgVxq3kpoHNPU9hKhdY0B0WJ/kWKugw0bbizI38E8+ApA+8T7oTB2mmGx6bv3tSTEW20Xl7Ih9cp
imDY2/CRgOzynS6DdfGQtBmenKtUMZK7UTG95xp9mJ2V6Uv89utKHvaOKOZzINHJoRgrzGATlM4Q
dqjlRIfukwJbFLGHN2/9w4BMaUyV/CX233VSxA6D8jKqVOYkDiWcMKXR5jjL5upKMnW3qPNgpffB
aUV57aBL8Pd1r19SLFCv6gUqpV9sFKZblHqtiA1qfzK4TLVV6yDjrEvt3kiVjx7b0g3zUF5pRoVw
Cc3QQodRAJvuCUzW/2PvS7bjRpJsf6VP7pEP89CnqxeYYiCDEieJ0gYnJJFwh2Oega9/16msVITH
gEq97VtUnpIowgAfzM3Nrt27HRJ0l5bFNieOr1SWuSLM+tpTySNp/GIx5sf9PC54qdOtefymPE46
WGet6STUmPGmjfqUpDp0UQ1kNSCq1pp0wRefN4VbBorbCLtEQAAUgyHzksBUrEpjMCbzyoigVMKF
qiejWoCI8Pc+CijfZwBk0Eg1Qq1EjLgyM8tp0SHiKqlzZ5T9xxJwCCD5y1sjN18JVBqzpl5Cu539
QkCjFDB94b4qLrWe2ibgy/hCayoHV2+rQM9rn8SggS5ndUMqBj5q8pAwPSh1KDenWR7oCAX6PPd6
GVeh3jE/SHq7EOuebm/LAKMw4moNngt77niOJxrVI1ffhmxQApiELIVFFpWhokbNwqif3qQx7Fx8
E8pOgIkhQ3Bsyu60eIIqs+b6OPdgZqv545qBMSP+IZOg9WS3fF1kbT37fQdG+bQcrOGKTlhEKYxG
X5UXdRuvefqDerLjJneKB95KyV+8vp8GPMcfKoypMacFHVXYbH3LlT8hBxIHDOxyethwIagle+dW
Fu8vgAAaeHNOMnOWMUL1g68suVEf9DivvCqHyL2djZo3leYUXj/mTls8+Twe2BPcwjDFFVQ4YK8J
yEcg1sc5LEovGtcaDdJQCkC/GCSxOxaBw3wDJD2zp8xBfr9chjlzYPBXQf8BNhQHRwlLSqG2UrYU
Mg2cNqLl1COcscF2+333sfqY3kuLCo+nh/yxRWE9mX2mtkMKi3KJbm0cGFX9z2O0YxPC8kmTJpba
DCYUKbTvUOjdlEiMBJxbCig9Y/LatzmoQrJdxBufX0m/hlOYWaqWXV1XsMxJrUi0qtt7bpd6ylZ7
07Sw1LatN7n589I5vDSqQpCh6sbUqxE8sp5BSx2lEyRM/OvL9pwJEAKC/l/mUYxYJYyackgk7gg6
2hM3JyNziSLXwXUrp+VsbI5DM/w1DvxNWjFZK/hmBOz/HmJpW9Mft4Mv+/+JRgpfCeJBxukGEU6i
Gw7Ql2NjBInWZp4xbHGHfq3BgNrprpyJa0S35mwstN+e86SHxoQvk6ve0NkEY0W/Z9NHRl+50tf1
4TtZgEjBI8OEhA9nSj5JR1hdakBaFPXBAbfiuzZh0ffIGLWNAQbsbTxbkb1g8OSj3g3Cc+qQMUVF
VxjBGNdKbcph0Lb6tQ2Ye9KknvyPr3uCFWHoFJI5WVPCir6qNxz2pa04p8ziYcff9mg9CHYEd5jJ
xkQrcHhyTB11NTQMMg951K0a/hREXALxnewpwZ7gDDt9YBDVhj3Fbm8kKJlW8SIHyUmwxm2ouFEg
ccBxnMI3IWaP+57ARvypC4oHknmKzyHR0iej9KYfxa3sq+vIU37Ui8HD2cXBOTMAgdShhSB4JVR3
J6cAI5Nra9L8TB2S3cR6VyaeVqYx8a4v/bNjaSloR0QwxmXQjvdy3EVTP1EdSz+nLgR1CfB51y2c
tgxjKCHMB2IOXLRBmSwsdhM8A3kC1SqcWW7Su9V+hihJf5N+0/PQhDgz8OU3JQMaUPsS7a/bPrex
kdxEuyUgBsh4CDe7PGfjIJvIEU+drtKN0daxJ9lW3YQsQ3bUBd8oLf75iOKqj8S4DkQPZI6E6esi
kPMwFXt60OvYV41UXznQ5dpc/7IziwTJLYQfAMvyuF74skbOpZlR8HXIpbQFTOnBpPNmdvLn62bO
LA8daSpOYwzyxxM48zyrVBoptNyA09j3Q/YBMKYldv4zWw024LWBAwHKQFzvEOHA/BW4neSNWXZe
rCSZqw09aCxLYC4pSMoBb6jtov+g5CVAs9e/8NxA4vrPmX/wvxOSGjTo0FGK08EtKrRYzG391Mwt
pF8Nlixlgk7TYFCSwY2HEyHjLn4iv0njlMQAafdozEUf9+zrAe+urj/jWANXjfMGPkk/uhuX0u1n
PhHtDwqKKMBvn9bQewccjDWYA13aF4FcVcFoGZ7WL2HRT8ICfJ2K3kPA3xGMnIQ6Ra5MmlrBjK2g
Sxa0P0T6lqgatIKpPy+pHJ4dy0NrwuGGbEWPxASs9WF9q3ps3d1nW2UtBd2LAnkFZZffZx/+Our+
z/fxv+PX4uPPQ6353//Bn78X5VTTmLTCH/93R7/XRVO8tf/Df+3vf3b8S//7oXzNH9v69bXd7Uvx
Xx79Ip7/l31/3+6P/hDkLW2n++61nh5emy5t343gTfm//E9/+F+v7095msrXf/3xvejylj8tpkX+
x18/2vz41x/IDhzsG/78v354t8/we/gv/UbhfX8+7O/feN03Lf/lP3k3CtJLvKyJMhaWxvDKf6Io
f/KsGpw+1juyLBo8dF7ULfnXH6jF/wn2YwM4f1QI0K7GdY+bonv/mWrjZw7QRiBIRu4fNek//v3t
R7P0a9b+K++yjwXN2wbv847rOQhRENxxhCA+EvlXxzoRwyjZmPVqTAH2GfN4zNw8Umppp5RSlwej
DS373RgNURIWzLDYDiKEGb11lLRzvIENwLo6gIqyTU0RRoZjVyfsJk4yIt2kTofiqGv1TUqa9jFv
SJYqgZXFUio/OsTUiGKvi4wWkemrgAyk2hbajRIslaaB7pCt3hNp3itDWoxhK5GSrIfJapNAAeDW
WivWXH4jVlzhmqk6UeYqRLd7r8mKeA6MqJBsbzCHMt05xMqQHNUiaoaQkcrn7yQf8x991BoA1GYk
T+6pIqmPkaxWkRuBGj1/VFDQqgKnKrTRZZbRoNAIblHcubLMrINaNrNbqN4V6U1XEEfz0zGt6MZK
JBsyQWYCzT4Ul6tKW5lGFvU+pZPU+7bT2rgIVGWubQqwuv9gyINUa12jShuWAJr0N6Uix7KLXjZV
cXNDKzHo9qS+mINqfakcO+8SiFpOIOCllVX/IA3R2yCttFb/VKcDmLamOE/w/4nM1ECt9aoPaVe0
Y7ouY9rJAyCfpjOVzWsu6RNoAQoSRTH4LCIMF2SPndjZYhWRlZlo7CWSoRIPhS251p66CfJlnowG
zWwdQfvLvMMvdf1z08yAs2fWZA+AuCuVEo44Lsjb1PR2FcyOFBE/sZNEDwuJttlW1sYRbT9IbMfT
9yq32hnKLzP4i/Zj1Q/SIzg2ZP27ljjaj761NnnffpPkBGC6MorJjBwVaI8tq3VbEuV2wQKTapPx
gW+7Zm2XLev9CtUUBUmzWi79IpKpM/tVr8TOveQMue3SMlOd574CIGzVdHWXbLOoddwZsn3Vukdg
CSUtCH+YTu3rk2TG6wrVWCgW5iROn2apijW/7MYY0jSWlDvbcmAZ9XVa5cUq0Uorem0Hc+w+qQqp
NK+SjGS4IzMutV9BoCwjiTz3TgNOyabUFPkJnyTNm65XB3R2JXUi0du0YXm9n7LZZpJXUlIqr4AJ
T83K6MZGf7Sr1GnviZwN6oOsxpMSSFra1IlHhmIwoYlStkktuwPaLrvQcXKJ5m7paHlWu7VFOUis
r1jzOiupbYPFBBuwpx5Knsn4eZLN2t7OioJUGXSa52R6sqbZ0TcR+tyGlxxtY3WgoxGtMnyzobmS
ekPfR9PdNGtN/ogIk8q3tjbb9KbuYrvAGrNYtcmlYrCDtjJrhup0ztZFHY9gnsvlRAJdRNzGW2AU
FOsBxGANK11LRnn7fkQKqQvkmtTaWp4B+b0xZzkj7sSKTnIbzcLz3CQ2VfYVTZ+GvB7jSY/8qFTK
zJdjXYIsTFaYBMoxhAyUbY1IxV28UM26qbweUe+4HdlIrK2RmnF+U/S5Kd1WphTpW1PS7eYGvUGj
9QUgjpYFMeh0lYeBFpBNUZQqS0JNYkMdlCNusOvZGu3hxpZaOvu0UlgZIiWszFtjhON9hWMbgIOe
zayzVzjRZhCYSUQHQbncKvbTnAyNFTSO01luIreWvdZGp5q9vMyk4TViTQ8VsqkZo9sMFwhCvWlI
zShgliWPfp2jNw3UaGTSGGQaQVwVDrk1ckiANCfsQe2BLEYNMbJNoBe6CkRmABL08cvIedjcjGUN
pHhLu8h2MqnRLxNnqTyHUD3RoK+aGr3ld4kilzvHIrPsGYotmV6UKQQtFbmEnFSJM81xW7OLIq9u
eoLUbVb24FVpgaF3p7ml6kZtmlb9muVpPgTgOxzacEaGpLlJTTabDMRq5kg/YCHE4y0abZsBpUBW
vBhKYbRbVOpy8uw0Y/eqxuk0eyhJlJVn1UoU30pTWiSti6sq6z6AFbMjz4PV29m6xLBVTw5aTjPF
m8HlFb11Wdy2oT1UcQW9dSCEFxIxohIZLhsQyEZvt4r2U+CLRHBRkdkQtEKO2Z22+cchGLbmlnij
5KGD3nTnypu+SyuIhfox6C0WbjsihcZP2ygdG+DotVE6EZKT+ZiAqBdMb0gRDkH6pYF4SrxpNsrz
cnFOzO5yWwoqj6gXqBjY04YCKD/hhAKshNvSPSAX0/ydYl8O84A9TjdLCRR+IzwKTgSDQihLciZl
eQSDyaYFpRZXkyZrdVlKjt8JT+zoKlhjEXLxWP34rm80dj91zV92fvKQDOEcjLv/IEUu3Dl+DuKB
LfXYlprJNAcOACnPWxsVF7CFQ40vaL8ZwXtv3E2MrstF5grhtnpiVMg0WFVe0lqFUc2pbiWIxWMX
rA/C3r9Cy8NQ8r1Kd20Qhclqi0hKIFnwc3XYW9OL79muXM+e5nUfpvUSKEzIYPz1SVj2gOMgRyNm
E6JmyJqRIqYyxw+sXFXMwvn6zRw/LXzW2fni3RFIO0HERuz2SOwctRdiEM7esB0CI8z9xB9vOGty
52cfISu+MxZqk+q56QKPAqJx8OJAl1fIlEzMJBZt4aVxIw1jUOZ/LW/HWydsnrPKte4snv/3Rohi
9oH92DyBCtMHsdxqEYvN16I4pQfvofHS+UHyvFeJVpg13sPetTAPqW3PdPUXTmS3TL0ppuoxo2im
QW4I0QIvBIsir+kcKwpWKnHbUAlVcFdBYJaiZ1QOk7W8rqyF/MYZd3Zsj6dfDr5OHq2SqtyetLZX
ym2FqmC8mx/MR6hOBZy4RlnKN4gl15NPFCY2j5zSIDVMJhtwBG6KOyssVvqmfOMMMghkVsvsASK+
4d0m7ngoSKDDH4QPwgnhJCopmS6hABjWG/KSI4DxuXFu2npQN8o9rl5Bum7Bg6LeDJ+XyqFnPxr1
ZZ41xpI+oUrQ8grAXAt3jT6EjhrvXmxdKfc5iTRXAbfvQCxFJHfR7unqNVHb/mVX8LQNcvwpZbBL
bmdwcytr29f9fM+Zj2m4VDETEbk/hxlIESAJoAt8wtJQ90NUA14C+m8IULQEesC8B3XaqN+WeHTF
DI9oyhC2ZcqQtB0tmEpvnVsgcL20c2fszdRNHnB3593OOzTw+wuekB8Sx94A4/nrCw3hlEzTOoEC
Ocw2wRAofrdSPvfryi82oGG7T3dLqPAzBwqSIID7opzGwZ/iwp37qSgdROio0kxBAw2Cv9iWnFUR
AqLufFkKN84EU1ifYBABpwdykSe546orwKTFDMxh9kgzFoAOIXAQ182oLXd9aKlg6NZWuI2G45LP
Pz3OYNp8F4D86QKPnZGDri6r6XE7BLVDKI1pmAPRm3cbog1L83h6oh2bEg5qVhGTOgymIO+3Kj9m
QbNKQgbCsMEfNsNtsh3Wi7vjzNpB9hPNSlB7R0FF5+904GtnGiXpkPYxQkc0vdzxM5STssYbHjpK
XxYr52e+EfYg6ozrCvJvIqSoHBqkf6aWf2MPTcHUz15NCBVJKztkvuOvx4UjW6zl8D0JpgNelEJl
QweI9PgDWZpnSHV0PKNhrqxYWkWke7W0bBP31QuuO6PXZmSTZ3rvEalD8lCvcC8st5ZS7DPW/8js
BortVbfLpnwB0XnuoDt6N2HCB9ZOKdIt2Eg7kGtxLVoQ4MWB46lg//7q3INQ8H5J3eLcBKBiDBlL
NK9i4oUJr2vWOH3cxC7Gzc0m2SOW7qrjYj+VUCN5H3d0i4HqRTUt8JcIp1tWS/lEmpg7pWilEPBc
hWb+jURh4rPn8QHA5nUlPTVDmJkrtQ+dRS6zcx96+AJCFKF1ZU/MDC8AXxqkzlPjJNAuWAL58Ck6
9r0csg1YJIDw6EqwhMDBVDsUk3P9TZ6+JPZLZiz0AZ85Uo6ebwtHCmGZbvSV/taH9mq8rR6ybbGT
PKQwO7Dp1Yj2rE38YcnDn84dT4HjSolZRGgghvB06h1wv6hvFtkbMnXtdkCu7YNqf82jN7lcUoQ8
E4dwc+9iiThRdJW74AMfNAJIWEsOgDPIfuV1tB1H6dZSKl+rkDbKpUctDfQMqhbJxuR7hcvVgcZj
dDRPUYpw4TA99fd4GUWx8fWIFU5qv1PPHKJG6tuovvXI1FaF/Bg1s8co6O0lGrC+cuUiB52J6eeq
6ke9vSkS4jcTXUnA6NPu88IL8Y0irjAFV2BVdUAHjLL38ehMpZOjIqy85S/6ffyAmOInuSH53LwU
L8o2cmtP/ib9QDL8nxsGPZ3hAFAAyxDTOzbckQjJU0N5Q74fjeGIXqzE1+QvBVJjklO6eXJTJ7tp
vLO7lx5JbCN7LcrNpO1UcmOg2en625zuZnQBHLyMsJsz1c66mqhvNP0cMcurjNod+6XNdmYzw4gD
aC0wcgCoC74RVF9jYWfKG7hj/fhGf2Vb7oy5iEv3Iwnq5yUd+XMfhWoSKsioV8snZ5OVJJke0/qN
JA+1sdNL1KoXiP/O+Q+g/VCN4iAhXJKFSZyaLiPjQN8GL9+on5zGj7iqsI9m5Nbll9UZRLp2YNhQ
GVKX0m9nthJs86Me3RKnW6mcy6aZZgLb9irVvTHzIgNa9o3XfrMCdkuacPyEUss/F52D27KOLAsH
KxRfoRAykjcuNsQ1J2vVo1v0Zq3McATV0odlqptz32pYigPmGd5cKKIbsi5KpLh2IImTurks+Yym
3uzImww1i+s74TT3BnlJG2QD6GUEFF8EH4x5KTeIv390ZbtW0BDTgy4TeVd5ayKKG9Uvjb1ExHLm
pnpkUrzX9FKbEpI6P9SvhhutHIhL1utoUzAXxP2Q/aqe8rt0Tf3cU3fLI3uyScCAh4S1zdtF0GEr
5lycLmeDkjjfVCCJDH2NnK47RYtycidHHgJgFXx0SACC5RzAimNnp1FdnTOd7cfv5koOqq1aIEtc
rsvAfDQC01XDNKi/sg9W4safr8/n6fEnmBauw6haKog62T4qQcnFyWvJB7AYER9SKoHi8bZRjOrS
EX+a1BGsCnGxrUuZAjrXPdfHUp9RvUM9zeNiXGgsXtYfEvsnAeQ4Hl9hR7bM0khlsX0T2LVb9u5c
uNnD/ARZc3lXeQQJgALFvcKd98nkR9+Wk+Qn20Z4AcG315RWIN5i+1SuP81z9VHGS/TqOq/MjVUl
EL8dXBq1L9fn9uRAEYxyr3EY2TQNZ4pge1W976YnVEsWTsXT241gQHDvrWaO0AxP930YreYnDUnX
wuMEPzfERz02kH0CyFjhgRiCfF26y51mQ2GcH5VoksSOOSmvDC2AAVXOl1Dvj7f5D3DmAbW5nd6L
EKmfPzbTtl0bq25jvKrMs9Gf+kPPoUC7lB84dVDHbyLy2KC1pzXNLtknm3gNLrPyvkHE+uCE2S69
YdU9lpYNcREnQH8UTzItp2BOndTRUIgNWbbSxcVc8OUNahP7JvqU4iKtPCjb+s7Wvbb2isfobuny
vmRUcByk6GKtStg+YVKAesyOqq9N2iy5p5OTTRhbwVGkdqu2lpPsuTRDfCM/T6/VzvEqn6luBwhw
WIBLXO/Cxfjz3N45WF2W4DF6LLp3j2xZ4DLP1KABGuL67jy7ew5NCD5hIpMjjynbQ6/EiX3SrWIp
4PpXqt8+FfdMR4xk7QZ99iffXk+L9BVL8yd4B6pUvam2bK80pWughbyEVqkaLXn6xc0h+AigINKO
jckeYFbrEdR/fnPPGwaBeIZ0e/asbgYQ7pd39jq9dz6qDwtjvLR8hMC91WqJQRRqz0uT06cEkhC5
O+aovm7ZPV1xGvy6/IagjD02S7EvX/9HNydh5Qp3c0CSgS6ibG984Cw8XYwTHUR5m2Q92P9Bi+TC
bIo3dXRkJoNM2L6M5bWh5OgoqreNvYRNXrIixCly2xjZjDXTEihMWndjnwVkiWyEL4gr42YLfmUs
0NecY8psRjxdS1wzBsZDGSDDiDShs7Q+F/a52O+XZZKp5tiERjT7MmRmpkbxrq/BpTETPImctOac
KqCoKH4oQ9jTz2O6tNS4E7w2ZPwVDg96yc6ohoO+CvAhIVfxQnfVI/h5kaNZjmXOfhCqjzaQ1OhJ
FHOaVddk01Am+7lMdnIGKtPiNm/V5+ujdi4i5vcLpB4AkoQoz/EnSUM5x3NM9/I0ejZlrlbQrUqT
L6Ym3fZJtAOYK7hu8exKAOiRk82gS09UGsIlIB4pDlG1Ajp2sD1Le7xuQFRPfo9CNY6SQN8A/iAm
JQHzBZUU4gT043RsDa1FOgdWvdEMiq76FdqbeR1MCjglIoX2W93etlKgsc9W+YNTiC9fbs5+8sEL
Cd6xBOhgTq1kj4yUN2iNS8rV9U8+G+cffrLgBK0JZd2OsT3Ie1YR9fKwXafu7Mm3BGiiRcrds67j
1/eITtCue5tBfXCfNa2rd+BCNVvPGmy/IrgWL5G6nRaiuIMHmomzdYBgUrx0NwWrZGDScLZoCDz3
XFQ48suAdqvxk4m+oaW6+9nZOrAnOEZqVOkEYOi+GE0fVLRuj1Dv+nSd3dkHFoRgSyaxBEwm3ae6
vNXyuw5AV4MtofrPfwYQxnhHTpcpLIkJYsIsici+rp5S6yul337nG/5+vJgtMGepyQaH7EG760V5
5ham6oIyyf1/syK4J2gRJzJQJvsmycNSfZBkIxjr/XUb5wNE3mj3c6QMccKh4GPM+BSymV+qTxUY
q28ZwDMW6mN9MJpuA7UQV3VJoC/kzs5FTZwbw0GvOfKCYtKj1SIT3KIUFSjDDBrTCrWWZG6Gvj8X
4qdqeP07T1cdz7+rKAehkAGknDiWpV6bk9l9pZaM4/e5GtH0bS8V4k4/iefVOaoekbuBhNLxeRLP
ijNnav+1CTpOQO1PAe+7o17yqQ8AOPDLVRz+pdPz/7sf/gBu5GCOT7ofPu4Zbdr9UcPE+6/8bH+w
rD9RboF0CppfMPFoJP13+4Mp/wnFdJTYgQhTkA/jiZy/2h8060/oXIAFyAYrjg0EAPzKX90PqvYn
NglQFMhMgqAGtDH/pPnheDlKKkxwITCx4KAkM2HmnJtBT/vEcxCwx+DYhv9YEl8+doC/DPAlehCl
gT+3G1kEA4qUfepYsS1mfaGme+nRwupuC01niZMZQUoHtLghFew6CSrOB5P48WdAeYjluzQy3OrB
i7NIoUPRFWYAbowPpe7cUK26s9V54fHHW/TXuAinzjQBZkf62AyMej060UfV6Pyomm7Rz/CPPM0v
C4IjJUPSoDVBMtCkUd2MZRmgOWXfAA5/fXwujb7gwAAtr0AQmiH1M1MZsWNk+IORZv/oyPn18kIN
VuvB+aarWDZRCRWD2Co2ldo/2wWYeK+//nH09LcB0dujymZNfREZQQ6JHMaqz4yyG2QmA6vVbqET
v8RhfRza/7IjRJumOiqDXWMWRt305FTysnx46ed2ZQN0EkvQUsr7dGFDXPom/vcHSxaQnK6y20gP
WgXqjEUOLNlI2KpLIXGhZsZGzzoQyF8fPwEn9OvDhI3dxMTs7bEzAnRduH1ardMxRLdN2Ba7vrhr
il2XAF8yhpakLmyZCytOJNQohrlushIW46Ev0Sc87jK92ix8Dl9Yv26Vvz5H2O5pneYpJEqNoFLT
VatLm9EpV3ouh53O1mOWP1YR8qpGvanr9vW6zUvfI7iAKOnGqI4KfI+S/0jS6pZm1UIEcOnRwt5n
KWr7CneNrTb6RqYHQxP9o7D510AJ+37WS7NRoVYUTDpYc62+m0CHVA+bWYnjBROX3l7Y/CBUlBJl
okagKjIAktYaLT0Ly/bCo99rJgdbZNZrZ0bKCABzq92Vaf+5jNvfW57vnREHjwYRQGXEaYxHZ/Kw
cbIE6fcZbQ6/tVjew+aDp4OItopSORq5qPwqceyw037zHH2vZx88eh4GQy6420imKrSxXZk8rK+/
9YVT7r0Od/BoJeqorEq2EXSDovm2jc7+2JKat7JEx4s6pNoCnODStPK/P7CjG2ovlwnsNMn0Jcud
W0Dlg9/7BGGXquhXmtA+NwWQ1AmJYd/p8AaunMCzpe3vnaXvCYWD1ydsyo2xi2EjccDN0ncpEuJI
TVz/gkuDI+xY6FiaFai8xqCIxgclgSR7Vr9cf7SQ8vjbG7wjgQ/eXMrbudLQRBVYA4436bNUJEGk
3WtS9TGHhmRj+2MVsrzxLVm6sSv6e3tNTFulIB+LO9qNAa2MGz017nrWL1CCXYj7ZOHAzmazkxBQ
TgErC68qoW0ctcldOjg/rg/ZhdmQhUN60jKnL+QBXf3oK3ftvl8ZWrf/vWcLZzJ6skhl0nEMcCGc
PSOBBryUzQsDwwfgzAkpInWaeijKou2nYJir9VTZnkqp7xTdunLqL1i99wgJ/OvfccFtyHzsDlZV
po/K7CSYg1rJ7rqiu2M68Gij+VBV3cIJeWmahW2tJJpeOqweAxRUzYCayLiCYCL9jAZm+/d2tSwc
wmY9SZBfKccAYu7fU0N/zFJn4YTki+XcXAhbui6MakLL+RSo5iS5/aiECVYr2EburTEJh1p+uj4R
lxarcBL3s4IUe1+MQdQNKwUUbk0+Lswxz3ydfgLuvcdzzKLRljpoYQbQTvXYBKo2u3U19DApqFY1
SMJlCVDmSx5WyF/+21EheXlsLo2MuarjagxUVXrqagba/5Xq3Jt952qM3GrKfAdKBPRcyiC2vx1r
QA3N+LfObgCWjm0ncR2ZRllPQUkZ+ofTGyWjC6fT+QlSHGHHx7YTpzZfYwx9qL6jV6NnEnTOX5/+
8/sQFKvHLx7ZZdREWMcBGGs7CCZAnHdABxsBbUeS9F+vGzm/llH3ODai5WpmswprbEZNneZFkBsv
UpatpFgFfd8S2PS89zrRp4wl1uuSgh3TKOi/66xtQtVbxaRfpSgLMtJKrpayBd9yaVKEjZ8wI68k
rR2DtGxfMuCfXL2mC9nKS88Wdn5azaTWLe63Js7rEzmbmbLEvz4Vl+Zb2O6kV6VcrnCs9r31oY6N
GzMqvI6ZgblUd3q/X5/Z9iLOGWuoj9D1BROZ7I4N8RVNXRt527vmVO775AEkGl96dEIYLzJFDRRO
IUc7tR7X2wI3sgyaTHqHwpDcu1JU3BS4fPJ/Uw3Ge+ZeIsbWhpyXBj26sX2Q6thN0nrB614Ye1vw
IZWmMd1usykA6cIThMseZrJEjyO0Tv3tn2zBR4xJYTVWnCGiUaVnS34zjFu713xmfFKLr4yFKfw7
HNP1eb7ge23Ba+j5CNmfJoUztFGhNzOvKL71JnUL8NtGE8gZQDm77HovrCpb8CIEbXByp7IxmKTP
jixtoKfr1XPtggrkfe4koCSGZGcPW7lNAxONGICnB2m6qfJQVZbwW5cmj//9QUwRQ7hEAnXJGGQJ
KQPLnL00LbLw+oBeergQTSC8Rrehw6agq623ZGwViLb2SzrLlx4uuJOh7S2GVv0x0FTATcHSsK/y
6f73XlxwJ0StyFDJmJtR75+gwwDRXunh+qPfL3nntrrgTZxO1lIugPM+75Xlt9E3HLo51OX5zPM5
xhorZg1AQNudpk8jEs9Zey8pj9df4MIqF/tESAG2GqI3U5DqzjPpytjVtDyEjty9IbFwsC1fhTqE
qUwLu+rCOrcE99ArU9kauMsFdj49yJH8VDsotUT1xpnlBd2CC0tBLKbXaQYNFQVnJTFrJ2RxTbbD
PCy5/0tPF9yCBSbnxI6wRVoiQ9JqwDV0kvIlUq5LTxfcgMUSCTw+1RxI+lx+GWglg8kno+vfm2xu
9WB7J+aooG3MGAOjnbxsoj6IUL2hfpE0I7ANUGU0q0WPdmmihd3eakqXjLFhBKBXCQfSeHI5PsiI
LWpNWsqvXhotYdNDJLCS6xmjpY2GS7V8h9Lk0/WhuvRoYc9LagJfL1coCNLmQW6Hb0Al/1YeBkKt
x7NQ2mPTKm0xBwMhK8WIw7pp/d96a5FYxDQiVKckvHWslmDaKLvn4TczYODaP37teFRjq5yLKbC6
UgKz+QyhYEN6vf7i/CFn3KApnOxMrieTFfWMC2zkJ20F2ulP/KrBb2ydAfKcZCE0vLAsTWH7RlZK
0EGm4ZwY0h/mFN85drWp2bCaq2rBxV1YOiIRKIHOWZ2MMxIMWfFlTua1wqyFDXzp0fzvDzbwNCej
7MwRjtCk/QiEwWcyL92/BHKav4MrU9iwwJ+DmGqGYzMlUPVq3wqoqJi1dTclu6ZA3JjttGE3DCuz
DbXkcTAjfge05n4NmR1EYFO9lA/lvu7cWhB2tTZrKSCL2NUznR5jOdmZUIWW2yWY+KUxFHa2RSq7
t0ppCsCatNZz87HRy/D6Kr44hsLW1rPStOGSQBvNIuhAgMish8wnpMT1aAjmJt3WLR9COf2E0F0v
Ei9DMDnh7xOHgEOP8SHV59m7/joXvtQQsgd9K0mR0cMbVJW6hbLJQ+yY/u89WnAGZEb1rDbkKTDm
/jOuK1uz1Rfe+sIOFTvDCqjJDI5czkEZa/sGK0tKpG9kUAJdZ457/fUvLDFD8AKcCG60qImDUFLv
58jc5gNagSnRn68//9LIc7sH+zSeE50xyJIERjnejLZ8Pzvd750enGzy8NETraExomP5WjHCfoQe
UjBZZvmb8yo4gaSIK70c1SmYCroD0cxaituFUPfSmAvb2mxtWsgZHq3k6gvVx0fwjkKeaIlW6NKQ
C9uaEkdnqoGtN6o0g2JrcgcVtM/Xp/PSqwvbupcb9PFPE4oDdPqelvOXIrVewFT54/rjL6x4EfcG
4k4KwSxUNuqou9eYkYKi6P9ydmVLcurK9ocOEWKGVwqqeu52e9r2i8L29hYgARqYv/6u8o17oq1t
irgVfnJFtIBUpobMlWspcMeVX5KoLy4/Y8M8gRWwAirYrUc7ED0qdBFE5q6pnZ1VbyM3FVh7d5Tw
dpXRuhQEpJzfq5EeWu3exKzD9ThAvjXZi6qNaQisqPX0IhzTIeONNutPARqdF289rt1e7n7rO86P
fRO0tPc4AU0zvgMZC9kn76f1dWqa3CO3yZKerpuH8/y8eUhMzLzEAYwFvtxXPrcHp0v/um5oK3ZZ
NIwJRD6BXyvFg0jdF9GqnaE3bongkP3treugWoyp8NY4JUDAQnxDWw/OZeZEyUPk9jeBWm9k091e
/pCteLBCWfexgXhqvRZVLee8Fst8OwxhdVxcBSWBqW53YmLrq6ywFoaNiYg1ltLWDw7O0CwnPzCg
ipy1eZQJtF6icEKftTd9dQWILK/6Ot/alWeIIroxSCKLNnJ/JGPyABLMQ+9BUWCMvl33CCvYQUow
yf58DQihMVYl6ZFGpmio+jF49MflR2zEoo2Jm0FRMEcpSu0JgxpHiHwRGDb5oUWm4vIDzu/6h1Pg
me74baCY3qlJh/W2SHrQUPrHBCzmXXWCDEimAnGAyMqOF2x9yfn3NxHpC49GZQtjTYI+LGMkszQx
eQ/nvu5DrIgHA+c6DWmJM7t4Pyx/zeh5nB2ZryGKBbP7Ue0h6zdWeN8Kfxw5DI19sBm3PHZfWBms
H4lIxHVJFd9aAbxgaokvMR19VZouZ6WYn0OFY86OlTYW3zPw8+0sLLID4UyC+nsa1C9iau6avn7o
veh2AY8SeOt3FrKtybZCvkdTs1ATqg4e6U+1mxzPR+KmCnecdmN4GzDXliFx1w47+dw7XaZqUT4m
9WKOhrr+dbfLM9X3W0MNnY5EtdTIr3f8vQ761xE51eyyq264kHeenDehEMd8doOyxQZLG3qfTk50
bFq5U8LaGtwK6IHQgEmBwgD4vX92YEjGIW3ZQ99vDW4FcTAJ49AUlylSSpXRtf14vjhetspW2eFX
v/Ebs5g68RcBWt0CHN5P+ix42n9qurtaoI9KP6/qGK7Dt93E2ZYPWXEMCYW2WyKsRz6ff2o0hpG4
+zJFzR7YciPSPDuSa09AKhpfAxLTFnTe/5jmM0NBPBH6bxQTLttsYwu3CVL7YehA2o0uJtXwTyRl
dzVPD1qSgzLQ17z8jK05t2K5dNJ+BA8R6vuqmlCeTNeT75btdaPbILh6ikFLHp7J4RN1D4HTd9zf
O2huGMcGwZXS1zjIIrVfm+6Oeu0nRztPJQtPioz5ZdtsOJGNhDMGCcYxwjo3keUmqTXY28HhYPb2
tK3hrVieSK2WJoaPekQeVDrcxemYEX/Z2Wy2DGRFcyRGwGZGHABXpy8PHVkew0qbQ8dY3gf/P5HM
/+a7fpGgvYnqnvvT7ANhUegBoFwpczY1n1xnPZQor1+ehQ0P/YWzePMIiJRAFKXFLKio/n6u5aR8
TwpzawasKAa8NKlShbdvDUBG3XgzY6JF4uwcwbfe3NqOXd4uXRdPqKEM5EvlOzfA6exApLbe3Arb
KBrnuIbCSdEG6zEFu6gM6WGo0+NVNrdRbx011ZAsLepmjt9myPTcj7HYefUNq9iwN0d3QAxXIbZ3
BemIsXzfUPbx8mtvrMo24o02BrLHLlyk65vmECv3EXoNyAfOQ53LZSlvmOPueOXGBBAreLvFiXuZ
pijyhqAZr0EOnICW02FXDn9+7BunV7KbU11i6Z+CWT6psBpvTRXcVGM17SzNG8uDjXwrV792AwDD
i5pHdzDbR4lUdSDrd8i9fr48HVszbW3CuNs4qowTXA0xE0S397TbUxrcGtqK3LlEnV9pHxcbfwYh
vR5u0z7YWTi3xrbCNql9yIkoOKgE1KOvzP2+wp/Ve/jf9ZL8FrfefyRfTKD7c840fq7ACTSis/E/
K19VCdnzM/itf2WrmUFOkVLqQ7lkhWDKkHpOnZWBN92rgRmVDQmrhyPTziBOCkUwfUhCzp403KPZ
KfH82QjEBs01Xis9UaO+hqbtbBqTHNoEVy0AxAbIAQYgVU9g39SX+sfEoD6ddUGyzDue/efQ/Bej
tQSF1uwE8A1w270EHr0X5MYZxh3DbBxk0U77e2h6dIw0EKpjwcQ/OvoWlOK+csMTaBWzBfUVgApw
mJXJetUmQmxk3FLKVgq/GSHt8l2q6F2/8g/XhOe5re+3NWZygR7ADUsWk+ofpjE4xu3e8XjLe6zI
F7OeBu7OQL+0/EEq6JbL6NPlt96aXSvynbFqIzojdU9K51Pi+H/j4AqB8Hh6f3n8rVe3or+Me+J0
ZpUFjaFbEtAEArfVtNfrtzX6b/Hv/qcqJ9bzHoZRpGmOK2VgxeB7bUt/XtL/JfXnCUpc2mBCZ7Rw
vKbd+DkBRIF78bEROr3q6gyp5d+9xsRUdcAaywK6IhUpWr/y3ou64c7psv035teGp9ElrVrjKVm4
pP1HTB2EsZcIvNPhwvLLT9iYAxuT1qW1CXioZcEVB8P04hw6cR3iAUXq362zrEvoehxvP/rBsdUo
UdZq5+q/Nbvnz3lzJFjHya1mZWD4VGRCkhOv/57lT6nN3kpzdsJ/Zwv/Jc7eOKxyFU8hb4CCtLd4
+ez8DXQgT96fy9hpVSM7GZ6SzjkAPYkt60jLtMqYT/LaT++QbobadfuqccFgMWjBmseI6du+f6xK
92OKv0p5fxCuPo6h/yEdglyGpmi7O1QnFXX/7imIkirnK0n1OTeQtNDoEOs94FRFmb5cN/XW4kF1
6HQwIRpT2jjIJ5QPUDz2/OPl0be2BrvVXlUs6psIHReEqlMMkDHanFJzQr9inUQ3aFFUaEvyHXO4
/LytULEWExwbWmGQpy5Woh+Acv+GJu7bMej+uTz8hsPZqLaFQe+yTTgYEhtIDvmKPYELmRyapDuK
Odzx6o1gtKFsAeFq6XUbFmUIWCgEnR51uFcC2bCPjWFjcTCPcQL7jM3yNHi4AA8gRamS63aK+Gy3
NwGpAl9xDunkgjmOAft03WbQteivO8XE1koSN77QlcHolQfRtZjnTl2eSyk7vrplG2s16Sq6xvWw
oIewHF/GAUQuerz3hr1M9Na0WgcA18TxHFD0tJfpAOIblv6kcbN399oa3IriGq2sbqLx7mRgt1Eq
b6BosHO62/J5a/fX1DXc5+gGN379Xa0fZ7c0SEE3IFJvkvxyXG00NIOH+3fHCQQ095pRRgUbucnW
6mMFv/SmGIvj+HGg85Org+8x/hvTwzzQq7L2EM76/al89SC9ArEggBTdZ96mN2FVfpigqHf5qzYs
ZyPbRuXVcpKAKnrCe2x4mZHK5AHuJ84eMGjrCedb/5t4q6poJH4Fn5J99F5U1T8grcp9mA25rT3N
mPMp5g9boI1sC1ZQDzcG7Z1It4ZoeghveZ0UQ9U+JTgc+618HMJ+j+pxw49tjFuInl0W0RgPY+TJ
0PlUV1eGd3R+5BtbTdiJQlwe4WJh5d6DoFVkbKXdkaRK/X3dhFshjvkmY8Dw9jMdPzkruY2oc7N6
4kmRvUDfmnEr0MsxXCCH7oVFHNMvw+rlcacPsVwyvabvLn/FxjoYWQGPRjw5L4BBFJB/zKXwTmRR
90LFxeXht6bYCvVpgTyFqaeoGGKXFaPm73oBodGrBrehaYzPYhg7mCcqzaOr9Zh5/h6mfsMuoXXM
L0mIro0BL+6FIAzuZpDkx9FzFezybmxYxkaoxRVrgrWa0d0/D4cobp/CprvulGcD0/ohhDRENYaF
M3UPdHWg3Vi9Xjb5llnOv7+Jq9LhNFoBvi/ACB5mBpwb0HIvHxjRzY7HbKxANjStZ0JAYxZ2MXeC
5Kjb0zp88VaTd82rp5vr3D60ghfC5gvIzqYQmVIqMu+xdw7zKPc4WLesZMVtPBCPTyOslCwSugZj
KY7eUi13Y9nI63YzWxaJTiYpRYw51rOYM4eID4z5p1H1H66baCtwE9eBDBEHBYijksdQ8Du+xnkK
X7pqeButRtCo2zXNGBXN0J1mLzjwKIHsKt/ZjLeOGDZSzQHZl4MWAUQXl7epdnTmLVSf0LP9s1nc
r2s8PQkEBSduHrpRis72rtx59p+T8MRGsjFWDn19DpEl6I9QZBVoLKi/DG303Y/oU8tntrP8nQ8u
f9irbSTb7ECCuFvwjYHzqWuecctyu7PM2ed5/eI7n9weim+XZ2vrk6yod9FMUvVC46QfDM1hNTgK
6KqXRc8UP+gg6A+gU9jLnW1sesF5wXyzxIRJT6b07HmDM60foG/WPi+qkoVh8zdC2HUgVfDv//4Y
7KozCR3Q0ICj9VXE0Gxwmqu6F4kNdHNnQHUQoFEBFZdnNNYeaC9vLs/Exq5h85YaRTqczIeoCHDK
hIR6AWBkft3QVsQTFEyrZMUkD83a3axuGBykcPZcaGNWbcBaN3u9Z9YS7GQr5INx3yrn5rWrkhNf
xI5tth5x3lHeOs6SLHTUVVT8ggzE42lEfqXqgcVSumsOl620sbTbkDX33EBNW5yXIsY+zuhFPCTo
oNBL9f/j9f2/CgmxIWtjF8+OJzENbTSLQ1NTB+WOevmxVE7647pvsMK57MAWUgZgyup6CQmRxWke
g97Qg4F2zHXO5FtBLDt3RnM85sKtl/BIkZl9BiVd+P3yB2xEgY1Sgwx8MA0unKke4/ZAmocm7JYr
J9jau+kyl7MZMDbv6I8gXp/nqrxrpuvaKX5xE751Uum1bVcx3EK9bpqzifAWhC7huBMCW4axYngO
nBgK5lg7Sz+o3LyeIVNzQOGUHS8bfsP7bWiakgEI1yu0qYN9+CQZJGnB7+A2wU7ue+P1bVhaVPMG
2wxsj73GPTSajYcpWtbiupe37s+e1wGZLeGTCoxqh7YOhlxppW+6he5xR23Z57w0vVmCZIsn9JCN
K4YOHMTJ8qwouWtQZL78BVv2OT/2zfC8YfGiw7PfQ2/kOTWCfOz5VL6/bvTzU9+MDi34KRUcrrn6
04+OO7cQGL9uR/xFXf12aEfgRNSCg7HXQ3cQlQfmX9nVO8eTLbNYIRvPMmaBD7OEIHfCZsuHbIrW
L5etsnHKskFouhNjP3eYUr8qobG39HcoiX1YouR2xcUnjJbXaiKvddvSnUne8iErhh3denHlIJFE
vRnqa81dEg8nxx/yy9+zYSwbkiamypl8ge8BPUeFzasnx3gYh52X3xrd2oOnmWmTSqScIUGWVcHq
AZ7M6HXzbOPRArFS3rJzzpYFLFec/QxT5zrnt6nZ6jkq12hGLoEu470LFky6tDsXgo0JtanZSicc
/teDhrQ5OjR+TQbv1Pj0uqusDUETc8ocClLiQo/9o+vIAOxg6mekqXel2f3f1wXFfDmGAt3dYb/e
plU5Z+5ujeUXKvgPlxibkC10lqYBdB73TH9+1Mv0vgucjA7kNEr1DpeOLFXJO7q8G+BT56Cr3HHN
3C7CBSQ84Ib1OI3kJ5eQJojJrfSaFwTiqddYvLoA4UrnKsOxM85C0cu8r4OXajJ7N5UtZ7dyZ7On
WJQAt1KYoA0zj8f9Xap7fd1e/qvI9mbNTNI5qtoW+Bg+UNByqdsZn395DdjwSBveViqORNmKoXHi
O1FQb0ZVd6qbPcnBDbvYCDc3Bu6yimGX0JDHMRKfYyr3dtitsa1NnASSt0OMspC/1PwBJ2N6CHm7
R/K0cYWwUW0lyIRKMECjopjwW5O0QB6nN3D9n3UV7/Hhbhn//PubeW1Z2IRodIN1uniAhFXA8zlF
HQSIbbYzv1tGOv/+5hEzJAUmf8IESMr+ZnzSRTWV/Dq/JNZyMAVl0lU9Bi+TPq96/x6iCDuL8JZp
rI1cVgNj4OEOUEOpfOjSRYmoMkHECLQ8LVGsvs79rbhdZqqoZ/AYcPYyIEg7QPDdejq4Bl0Llx+x
kTH5Hefm/qfraq1qD27aN/rvyJmeAxV3WR0IkZFo+sm8PSXvP5osSG2cGksDSL8ZLM6Eju3rUv6I
6yiXOgpeLn/I1vjWhi5iiSoHxYe4gygY9OQiqW7hXzunqz96Kl7fCucgoE7DRuRhp5FPmb9MT6pz
v1336tZhXDOXLr3LsMpF/HEtvVwN46n0k2v2Xbz62WJvgqz2w0bOEV49Vd4xNGuQDVUJ9V6V7OAw
/+hDeIAVxaoDvHZpkQl3nFYcdBQ9h4u5jccq70cd5q5Id3pTtibBiujaVX0/dZjjtfXvO+q8RCLd
I7bb+ggrpKFGOTrY0gPsYtPDlMa3EGs4QnH+117fpHtkbVtuaoX0KsxKeoJPkJW651FzNwB+k7Tx
XlPT1vjWodxzWWKCAOl2Z5wf5zp+X6Xxu3kZrrrCBKlN1jY7WoOXA2Yap+U9yLBzpBD/uRwGGzNg
A9bCwJEKNFBIE4tTpCqAitwHN37qUnVXTX9ffsaGB9mgNeheg6Vnwooat94Zs70eHZC77izXW4Nb
cewHtGVjHAVFmEJhbfGSIkby8JrDLQxvRbFbqjmhLRxH0/JdWNHHeJw/XzbKluHP3/NmgUAuIOhC
fa7wseAQpdGtCRNIL6fVR5eUNy0vdzAbG75pa4xx3gBjAkQSEube57TNa7c/Nnrd2e63vsIKYHQU
lKPWIHkmnYt8ZFk2tyDuX+9oDeZIH0ksMHqavZPj1sOsMO6VGiXtMdW9mIPcsCg+tGQwx35JVYYe
2CgLh7DLL8/Pll9ZMe1EpOXkbLeGq1dIKj86yV6afuM7bOiY05pJcYqY85HtXhnJF/TaZAJQisbz
boZ93tCNb7DhYynDSb6akCwYSvmILuqntdzDW259w/n3N+7rzADc8xQTHyn++cy/1Uj5XonxYW0D
FM2cHf/a+gIruttgFNrV57Pq5OQA898v2ISummAbQhY5Ha6uMc5GlIDIqul1lDnLsNfbt2Wf8we9
sY+o6VmRDS8+hzfO6twy9VfAyD3tf+4pqW+ZxtqXeUTGtT7fL0nX3Pqgs83GutoThz7b918XbzTa
W3EN9KsTu8jSFGiEz0ej8qb9pJ3+eaU7QOmNZclWjcWKDZm62A8KmUbfw2U9uSi6DvEeyd3W8Fb0
jq4IJg1u6QIdnGnmob8Bqzc/jKbaOZpuPMDGi4nEH3zWBVB0YPErSnpH322KVbCvl51zw/42XmwY
x6jsjId1NXV43khaDCRcM3T63SRDdF0E2IxoZTqOcwT9AsCg0LnZ9s/tEF0XtzZSrPcqzbzFxfsT
oMjXYXk2c7+TMdtwfBsYRspSQxsPpocO2imtHPBY+rsVvI24taFhQTLwtq/O6xpX+p3fj+P7aHCT
Jw8tzacEJPsHqo26bm+2+dCckbvAdcNKdeMfStbctMA0NuleSeN8C/tDEEdWEOuRDY0LJAtORHX3
StAnfTdHLb0VpaT5Ms70QENNn73B7J5U/wytgB6WtUeb1AFdZUCCAshuTZZM+O2hbaEF8Slgfy81
CEb5NxxuMumNOwfArVCxQh1o0JUnvsYlsSfvvbJ5SqbqQa0QrPfDnUBJ/2xIG0q2hqmelY95akJ1
o5m58035bWm9IhmqH22DewSB4k/Oe/ji5fjf8HEbYDYql0CfGR81RPET6Ijv627eSf9seLgNLQsF
9YgeAMMfez6SzLToS+5Vj765koanqR7cHOZU36/7EGsDRwWEhREFYpCPUEJvkjmPIX90pZXOi/Ob
TXaNgPFvSmBeZ5oUymdPdLpKjCXAQeb3ofXMnDZQqORLNXp30UDJwQ2avTLy1vRae3fvRLyfpA4K
Aw4DyKUFIbjh0r4si+usbkV+CWJ9TpgJwOABwWcVT9noxN1OwG29vBXipFxWXJ0BYCFCBY+dAxZ6
9G1d1VwNw1vh3CULqIUGmKYdQeMwoq6GJD+ooC4bZmOxsJFlxo3qqjIoUYtAf/fB65oRnty2Hb+p
2/KqSlSQ2vAygiJ1kwocuxcT5RNgV1npVnrH5zfWIhtAFlZMJyVBk05n0lO6gtMxWQ2I7dH2hOg6
Oo2u7qRTyu9BwPa6LTZm3MaSNcaMjfJUUASA4odA0QbzXpxtnKMCK4Tl6DpIPqOsHIECXZfuJ3ZW
H6bLurN0b736+fc3SwRvBHMbD9VfvwIRcaI79zCQ9srkw79gYjOZxymGZFMUs0MEgZQ42uOG3/JU
K4RdhUw65y5QoqrP+5Q9hAYqzLLKFNSsdnxp6xlWJDdq4pxNgPo0NW7QQZVChqv5xLn36Ixkr6lz
a4atgF5YpNI5ieE8pH8em+E0tOGJNXTvprUxwzZ2DPrp8cJcEhUI4PYpaNlQaLTW7SwYW6Ofz1Zv
/Mf1zOCHs4vRvV6ja2N86pR+vbwYbY1t3aHXdq4l+Okh+tks852gvsyoF+yd7jf2eRsqpsLSr32o
XhSR/gHWlyOhD0EK3Vn6UF5XF8dfW9GrZoizKAUcfCLGb/EQIiszl+Z42TwbjmOjxHB/btTaiaBw
8cI3S7jEn+Nq0Q9ONKcfr3uEtQ+n0mm4RsGtmCjED3y/e4wn766s5HVXFZvSTEbQRW2pOgdYfAP9
2HzYbWf+hT34w+nepjOjMmkFKpKoU43twwg6M480xwb2ypx0/NxI/0ib9BjzKBNt8K0m7cdghgxY
6ZzisT5FOil0Q65iFYAjWEHe4zzD3QEnZOqPc0YrQY4+bsd5MrLpukj8F7psNKynmgfFMKRVUUeq
BpjnOlxxkNrgMq5mrtMEo7eNyVMSnDSYzeeuK2jQv7vK2WzqM68vuwX/0HC5uv2vc4dg9LVK91Iq
G8uJd17l3yxVXTfwNEIMogOM3JeL/zmVe72iW0NbcQ7p1DkNz5lXl9KX89BxsseRtDX0+fc3b52y
tCW9wvbQz2meyPqRBfK6m46NK8PVM3LCKUESqFtvjECTyCT/Av3Eov9iUg07frmxztpkZ51pBrWq
HlmUZblv6eMw36Zony6HqpiWT5ddZ8tI1kbNmEkj0LzjAlrG0dcwHNgXIqJlryNla3grepeOEseZ
a6CKiX/fDERkVSt2Xn3jvGojyhwyNZI35Tlsh+d04e7BUPR5S+lnq0lu50n8hA5odwKUrs0vW2tj
Rmzys7ZRoQ/cSgB29yn4IlxGmsMsO7VkqfDih7Ru+jJTvDEvl5+3sVHZyLO+oWOtRoY0TsKeRaqD
zJTdhxFwosvjb+RxbPSZjnyImlbYydGdTz7MfTmRXMsYHNSpBiFEoaY5dLJWr6Y78LZ19uT/NtzC
hqZ1S5OaCiQiRRi1OhvgdVANTa7idw9SG5lGKvTmQ3wKy5UXfe50zw+uS/e6Ybde3drY/UFDbIZR
v1B6rLM2wltPbrvHwbk1IdbZHJgHpwJhFsKR+A8g03520/bWEbjBTBEaC3xVAD+yB9fZ8i4r9sFT
P9O0P3/Kom/LQEJzazlU1L257FxblrJif57boHXOaqS9AJ8o74L5FaVatgMe2Ih+G0sWpWGSytok
YKJi2Dn680S01apCQO7ENGVxVDsqq1LH7XNwv0Qv89Akeie9uvFpNtKMmG6mIkHuCXQaIaSgAid9
oG5r9toYzhvrH05gNqEawWUmNBXiI6qBQZr94QfYzw9h477DYlNcNT025mxNTU9iKuLCl433YQhD
+TwnfL6qyTpIbTFRXIoZdyo4VxyVB8OSNTPSTXaul1v2P//+Zmv3ZO9NjME+mOk6X0r/TrJyvHJw
K8KjyElFsmBwN63VkTjNt35d9jI4f1bZgF2sCMedz9Gjg9E19irarwe2rs+4eLwjDXkXG5S1K/bT
oepOCfGuRxO/X6H2Jh0wweieZCHSARoSebx0fgyt/HLZFzaWHWKtBGjfVLIEXKDoBn381Xms+9ua
KnKcmsVgixtvXfQs7oTu1uxZC4OZQMVSMREW6GRfAJlPvp47yi5/yZ/HTmxc2ty5i+Bg8yq6jkL+
joEqqMrdQLo7lvpzZIKS/nfPM1yWnDiwFGH660jpYxl5uZHJs9u6r9d9gnV5JwYtccuIPWCeaXVw
ZlWBsKrdy7FufcD59zehE5Em7WaDVXlw6jyp3Rd3Hd/Pkve59pr6ylk47zhvHgK6CBZ4Du489fje
972TR/lOdRcSguc4/PfimNj4NJYmK2EjcvNOkMz8UCWBFJnjRy6AdoTccw3Cln4iOndK1t4ugI2C
tilYbutZyaM3qOUGulXJnXCW9WMVxPyGrcSAXideX9DoXeYVi72CRWP0sZPmy0JWfTKmr57XZe7v
2eSj/7wax/veT6Jn4aXdO16D7LJmiZsFkLV/Dk0JuFMakOUu5ol4DEfZ/BXopj65Scmeu2HEHtVX
3qFPmvmEOl336FCx3gGtLPNors07PXPkpdsaUg4ont6v4wpyMST16+lhwFuDpgndLIlo5kMX8faz
a9b2iUGdIeMmxS19jNFWlzEcgMtDwjwIn3JS/tV2565KP2o4VDnRhJwFMWhYoQRJv9Fq6O55COXX
ODbOswgqByyh/Xgz0R6i7lGq78La8Kzy9D8uAZZ0WPgP2qK0ONWzk8/GIQXQTPwkazc8SEf9iJx1
/WsFjVghpdGHtFz1rR/qNUvd1UnzUklxcNX03LuyuXXS1n2oXXc56h5SOcrh1YvrpaZIAZTJvQl9
vtqPa9xuw1sIXTzPHrR70G1WH7pxqrOZdXdp2LqnJYnWI0Hp6WswyeHkq6jLRiHrQ98C1avPyr9k
jcjzDDQDMujkvkardu4tXZwjc/vi1c77cA7Axjmy72Usv2tedw9zyMeD147rKU6XtojmhN2EYbLk
aqGeyKamh5DtgBsmJWELuc2Y3ijljijrcpN7ZqyLZO5YFo6LbHO1anEU9fKPu6zpi9fgcgqSpxUZ
jdSD4rYvH8BgxZ8bsAIiPpvwVsfKO5CQ4PWRocp6swDFmKIhyHeFk5dlok9eNMg86Lo14yF6vH1p
UHIfyjKf1/rTGkAR86uqxu65bWeZl5P/zg2XHni2OoGEHlS4D76YT3JdhznTXq/u16GlCxItXZSV
3chAlcmHnJhKHOXSaag343RylGPiF21ccXRVjV2fZKVT4RYE2AX/hNPWyh7WMOqTe+60JXvhC9dT
7ncEZkuWKvKyeOL9elfHbTrmSVIt/Ue+in5GZ6JfpSZfG0LIgwzdCvMPAPaJlJ5Hcq56QWFj0Oof
uIw9PxcTb5ujcHsUKBir1I/EMJXNgw8ST29SzWekAOr5KBDYH5jb19NxDEStC75MbXM38XX9Chsm
j+06JA1o1BaPZRBz9B5NKYL6ftQucbPRS9TL4gv6WYIp5hnhNegsKKEqkpkF9BAhm+qPUL5a0zwg
Qwy9Wi9y3aI3jf7iTmn9GaKL7U1ba9c/jO6gk2yVwwR6j8nzbrkoIU8+Qqh8OaaBO5AbRqWHRSnt
apR3wNMVQhLUDcakGBmdyhe0aOk4Y1on/mGZnalBm2vpn6s1nj5J32uDA/UikxYLcljPEAeZXlDv
dU3WDNFcQnA7NvKpwhGWn4ZuEvrAQjq6mQMYRQNadUjS5KmvfP5+rtOa57yeOn4cgoHJRxHI1D9W
1HAcRlcp3Bz6HPqjV/dec4zW0J1yjUgyt7h8sSRr5i4xn2otlvXIpjZMn4Iupd3ncDVxVQAgIAxQ
HCAmrjOuIf53Nyfu0t6i19772tEwmT4Eke/B1kDYSvpBNJHmj2XJDT7f52bqMtC0m78pUiTTB1av
Kn5gvgM0qEjH5CMaXWn8qFJasUPQKciTShFO7bPPZeXhZuuP7MkgCQ/t5hVVrfuhn6KHOhk5HaBM
5XfjY9TKRH6GNpzpM/CPLKvIarSNp07WR0M7f15ikrS36QLlQkSgmtZZAu3ldv1DX0198zImQ9ge
B8NXWt5w9L3Jmx7bgPOSulMXTZlXYfp4vsadRMW/V63ffVXTiDJcFmuosmMl4suic/DbCfeDoKXv
5azCbblw1sblZ402EoIf0I99uKNgcV7RLvisYk89RaXHQeSH6sUPbzG+f4N3CPW7mgU9KQxlej0E
yqmxwcwDWuamXsjHPk7cNF/cSrDcgF1cZAbYRyQtXUKe/TjAolTGSk6ZNu2g86SK/DIXPTjBTr6Z
wbMDbEQ7Z3xwG1O47ti3GfE6CXL1UWCwuaFdDL42A58DCHKK7zq56upRy8n/a9LREmKiQ89kC9YM
etMwWbqnM5dxnddDOesfdWX+h6Mr225U14JfpLUEAgleAc927DhzXlhJ92lAICEGgeDrb/m+dnfS
Nkh7qF27yti9keuqk6nCxznzcmrpj2up6VOd+yXBvBjQ8w13ta4OPfYTxmcNT60h7celDjOswEQi
ISG3n2XNe/o0angy76LAj98HSWmEC+wYSWrnwpeyWya2l7MvYBliF3paBEwkM8fE3GMaqhdUEzQu
RRoQXyxpKPyxOKxNY9l9HUflkkLZyiStze184MU6+nuGQg6PpmXLcMmN01hiXou23cHR3ZZJwU0j
kppA5vPUNfHibQrTKu9OzejAzirkEG5hx9gWaUNc1NyWQJt6Y3gtxSF0Ajm865YZdALZFeZgoFKY
v+ZxTO2G1iywd2Gwm5MglMdQ/mlt17zGK29o6oD3RVCMc1OrkAMe00Zga3ZGrA4ihStUYjgV5iXM
JkvrmTCxsNpornMRRo/SbhrNM/NC99uGSC8Z1NdtmFHbr/cgDARBOo1N/WXjEVN3ioaWZZUu50te
jmWQxtHoGsCZPltSRmcDT6kJS5Fbp+N46ZKyziH3EcfkX5BD/gOCMyEOXdIvuBc3KDzRFmdMKDI8
MUgDq2eoY9ph39Eh/qw49fwPGRFooqR1x/r5O7IsjmEbAWZpforWValqA6uZ3l6kNKHaTnLApCxG
yPb3fQ0LNghJlt78rB++m1cWypaldVEUDopkSye3NVZDxZIhmXhmzh6QBAQbu7kCpWPp8r7L4CMr
ZNrMwxz+RZbr8q2QPSmOKMJjleQQXPBAKmqV/AqDtr/MuYY3d86Vin6beO7NjmOFob2D9lSu29yN
nb9fI573CdcR7Z8Xr8eKIZuxEbwBaoetxMgxatOQmCHCnjw2IO5z0QkP3coAjTNTBrnK+iLSoI5G
NugeRSKKicpEy38Kw//1xJQAr4PRHsokYSmr4MiqyTM27V2/jLj6FNHk6rD+zc9x3RTPXPlNmBms
DdpkhYa/AgrLZ5PZqGfVhchY2JT4+IELFXAQ2K/hiLXKYDRe9cLb2XvrKxRIuxrmet4uNqxTT0pD
hzZRfVCg1w1ReWYIieGddxhDpNwUEXRfyKAEkjC8plGYRTLsthWT/pJEcs45Qps3CpN4U0egEB+b
mFzmxjPPuVMDMhU0NfW2F1bp52XlXnRksLDS6eTMYC80r3FoTQP6ZWK6EjYyRV+p4SEUaHOVrKC7
9PeJdmhd9QpRqo2B0V33xKbS2hT3nhX7dq0JYJsKweE4CiSdpOvMZP/1AV9Y2liYN2ZTMzRzNuRz
1GRdV/hwF1nJ3MlkAB0sOHZelNusLeB6jE/hhldat6ZKV+jHn7ETMrKd8j2codlGmmxnlo9B0o7B
os4r89ernsxkMo97/t/KBH4LM+yujeAUUc1e4mo/x8jC9xErdDEu6gbpgEmmK5LzsHUhG/gFJGyo
/A1Q2hI7RpzwtixHeXKAkW4TZyyiRXE349wVf5T2CK7L3Lt5F/oEXzbyKY5ZOc85XheOU5k2aq7F
kDQV2pX9soK5v4/DSrEnYSuybPHZ3HTiBUq9DdTzfKgkQBJOpdASI4CfVw9QifC96CrdQseMTiIU
RwmJ8HLDonyBtxbkLaoD8YnxH/mQ+F+dZV6eorTHJiuKpYH3e453WYu0F15c/Fo1wvRmrTCnhfo+
Ycuud5OjkNXVUIbOclWG9VkGmLKmQYHziEcRwdUesqbBuSq0mw4mrKCjnkA4RayZFMb9xL6GbmXS
y5a3e69ofYrZ0AhDjmitR5NME5PF1gCW5Bllee/2oRbheEZsqd0L1DWrMptGUH/TdUE5nSACabOn
jYCFcC9g+Jblzlsj3KwytNkKrZ/qpYu0aU/xOC7jvrWeiHGji6l7KXv4SZ4C0av+P6P15O9abGsU
PyNt1iKr8zAsb02ulubOJoLoAemoPMq0xKCXB8L7bH1vfOK1H9m/axdVHlhNXY7CULcWGXhwEm1h
IDU5xCUoeM8sVsymD6ylf5tHOZoL/HOCGBdQu3PbBYofdL7OS+K6lpk3vJbaPkEKZpHveUl08QVZ
MUWvHmQgcpi9hsykddWYa+yKQu6Z85FR8t5ytaGDDzo9JpKQIK3gGODe4BbQWXBMVob+I1gsORPB
8/EYGIwYEHqIs9ncIaYmkSNK3Owg8cJQ5k5DKnyt/LTPuUXDzlqvvkGnuBE3uMNNcwINHBz3pDOy
5M1Gx3gtaDIi6tIVvJ9xU/YzwlXCZG+Cj9ytprwMcQ65VduQMP8z1rm3/o0np8bhn+/jQtFNHq2C
3WTuZvCRgFmDOFRy1b2tYMRTNBqLWGFMHaI1K6bFFuOubXjJvN+HuMTsTnkwd+1yQ2lFyiWNJ1bj
lo8gOUFPbCVojKBa20VN6suBSsDeaMWukJaGyhyqNwOIp0KrcJ9qrO4Dj8WCpRIZtlzZiEa57ITx
kmhqluATdWTRsaQCfbv4r2MOresc47VvJziQFXut/eEwybrkSbQgr32Fsevjr7js/eFuy0qLu24F
WvxgXtA910R4X70pbJXNcGv/BGm4x759vL5rxKPDqnECEtkG9NeM05xZ58tDV/oVx8yJq104GGRF
0mOKV3iSXQvDH7nMLBN+PyrhNJ+Iumo4jqA+xyuJsXRJ4pdRIqgl3rAwCAdMbOquBKHVz6AePMVp
yzzh4xx184vfWfkVoRlBadRCr3OoJWJppVGhEbStIMwHerf0fXM1/tjspwYI0jiYkILW4ZETFsKj
XVy31R+fj/TmTBceyrgxJxglIeh4bXyGJ5/+21meZ9hWa57QnNXb1pu8K/aZ4/uj4vyn5cr2YfxQ
iUFR8bdo0GTPfuvfe+StA7hsMCtEwKOp7AzFwooZm7Oql8imw7zofYNb93ei87jXpPOe4MpMsoWJ
4coB+hQpK1GywpZYf7MhjBOuNN/x2tZ3jyOpaL5GHzDfiN7NrKcM2kbeFZykGV9wwL54LsfySPEO
X7pFLwcKO7E7ADAOkSh4J5PReS8Q7vd3PUz8AA9odFc5Mt0JO1XT38KOqOmavtX/uYqXh7Lk00br
ur7rPubqFItcn3MFYGBBY4Dyk0zj7qHmsQUwhdc3muWIU9hNiZzaeq3wQl1db+eGorDCYltCOLYu
mz53yBMdfqo2iW70NG6g4GuaTMYMJ4Q/omi6YGwzwJmsEs1ldOzhf1F3tq0VDCRAb0kCr0U3GIak
eZZRjtiObuRf5Q+8SKw/A2r0w86/9YERbmMdBtmJmWAKDCXKrkaSaXSIdEAa/I6yH5DQYUiMdtnv
IJe84UHFKnQXQBOfFSQ9YTRSIBf5AcnQ25TnklD/GtZ8SmCCEnyQauwlnHSDDmDBMgcc2mWV3FSh
8YqEwmoDsFfYhFcWSK7ScNAQnSDKjKj9zBIBlAktPU6wW3+zgQnTFdekyZaZ1HtgJU2x7VBRnVHP
DTsEcPffOIw/AEWrfTC1ctMJanDaxre4C6/j0ORbCcW/o65gtiYb6aGngU1OkhdVn45oHkRCS9gR
ZGh3xJXpEW8pBmlHH4A99NDMLxkfruvkY8pLohqa3WXNZGrmHOCS6z7R7t0csu7B9337WqxuefHW
5qXkywgkJShvvATSWfuDKr6cUOMRMJ+N0qFvKiSharizKlRvoAIofwNg2w4wbgnJL+0nldqyfsop
oBXVCLrzBrOmChcIxubdWHjpEi/+ATo+RZMIAEN3t3htm1AoPWSt9MQPdInmDMtu4R2vpn8ibe6w
ct2yF6un8i9G1ibpNcztOJimyQKs8cWzumIwpou+4MZJk1pNCtREv4SdMNphr5w6hFgloXdb2iiD
4R/66LhsnxqWo2t19r1wymRxHeRp3cMP4NgitX9ULdZpswpGIXn6gBDSea1F5sYA05oOsGYMox9u
501eNC8EWqn7SdXwsoHPBS5pC60BN/1DpdQBLJ+OZRQ+uxYjUl1SNMPt8Kp0e6KNOlG+fhasg4Gw
z2BQNFRHDjARieU/V9guxcHc9aJ4GWN3p6K84tIdgxCRReZwGPCm9kV2zQU1/FuQL9dCl1/5CG4M
4/h//99VWPSXiFQv1oU/jx8mso3SRcd37IE1z8gYRxGiyVv9+bMJIU+L8qHN+NJDua/pdzPkmtMW
nindgE6ejDJjSj3WTkt+BOy3nKqIioOTQQx5oTD8YpECVt+Ho8tIbnZ1652gkfnOyuKlgo13gsL5
HUXkoR3Cv21kPBBFpjYbkOZTuJ8PiZ482GyA/+DG4lyxpsAEc1RZ1M77esRNM1acq2W9oP1/ztUE
pCwv06Bkh3jOM8TdhMBLc2J5tRk9769Yqnd0/38qV8H0ZbCJj3IBcPdnHpHj6uH1Yu3039hiGl+y
PWE05VXzDZj4BIz9nXrsRBYMBfXwWhagAxClUFZWz0AGwVjj+7ym/0xpUjhC5GnfkxsdljLFhOSp
oPHeDesLWsILYKfPnMe/thq/GVVvMqRvQLcg5h59jBXgeTKyfR0+uGny1k7mNR7clDLeoJvJRQ/D
ERTVeaA2OgKu5MoqrZp2N4/kG4raLIml8VA/+sXekSkJWHUKFIabskdZCqtSSKg85HT5w6yebJEj
0E1J+tb6C+R1OuzomUML2W/oGfDbGo2btg62PcTS2yY+WVVuVItZeyzJAWj8JnRyr8p8ZyycYoAL
WQRdkidt1Keg8rHEBa23dRCC0vM6IHr0X6rEE2l4d5Rzuc+H7iVc1T4Efo95SswTt7RDOojhuIbF
drHtZvLGHwNVaipmhA9YocDtiro5TCZYAQVN8OIBPkAUuRRwNzOAL3NrPjDO+RasRWMy0p8q8FWC
RmRf6O4dPTBPusVuW/wuigGcFwmo3K47ZWz2eO5QBT1pDOPIHCSFmV/hUXhyoMVLDH/kCm+qCFZb
cyR2Q17JfVg2L/1Qv6JU7VNsZejEb5ofDz6SlmP5gBu+c6R7En6FBeAlP1aF9zwM9iuK2AeoU0cd
VW8sxuTs4WKHBm8X8Hlfzvm56Ko6KSN1qguVFULt2rnYzmX1BxpkG868DXDuUxyPEgOkCqEPtXqY
673K3R2lZgSvhDwr2yjzDZr4EPDIXHnfFe26RCuOZgvEuaQNB5lAgEkCx5vbjJrhzdOyRrhuyqxf
w08kgXvIpi1Ac5UUoB4e3LJeiyL8i2JpBxOFQ+mip3ix/2KJ2rKqjq4angLnrqJd10SUyy5X6PFR
kER0eplCjT8r92R2T7KgZyvav24oM+h0ZAWSFLqH6aMOCijOo+wqiivcD18I17uq0e9m5Ucp16yJ
4TPaC3jWziSRJRJx2PN32o57wuMzZD9eH97LEqbYWJk9ebA1pAyiUVTzf50n9xUhe78p9sC7zy0p
X5Vvj/EiM+63Lyvj2wZTfcxkN24Qz/Aq/iPiETcPrIYWDIrEUXbzkBuTpUQT0kxROpLuXxuvh86s
z005+Sny2r226okU3RNd+r14SPbbtcb2Bjn4PRAJBLM7D9wWmNul4pFM5oB+1d58s7X5zKfiJVjz
DVrifSXVZ9utmSBVDFRHnZwJXgGbXUTRj4mU0389zns0k7QK3IsrzYdeimNTtFsr6kMjxaaIzNFf
oV7uj4c5oocuZhfrI3qUfpwDRldb36+y0G93aw0zJjLfwLF/l/WAmQs9+57B1oMmBe4z2yIJwW/X
ejD8M+PzTPIKmBdQcLCqgxTN/vPjrYGUfoAi/iZf+0unADfL0H6O1D33BfuZDcrCxc3AL+mRwi3M
Vc3OwwhGhTXYT80dSg+fLQKki8fDRPos6HPcf30TIw6q0MtdlNMprLFAQtdSIvpG+8blJyy8ZZh0
7HUhXpZC7MSQf3d2vhJfTcnQd2fSTZeib4408NDMxk9olp/Wpf95nNhB+6nfT+VGr82OjADROv8Y
jexNyxEoGvEOTStfwDK7LHPZJKH24crsoYe0GOl2nn/QsX5njn2NEZmTmoa3si2Rfqv3WBTvsPV9
ipGVnGOZ9Ken3C9eO5Ca9ejDFWzYRNO0r1GIPdb0oqxCIQIXFX0Ni/FvFY3feCMvKHSgYztuYUj3
d27LMp3VdDXU7nPWPM8q3q022K8QlRsA8SytPsM76I/rotSJANJGuBhxG5z8pRjS2WLHAZbrr+Gc
0ww99HUaxQ+wskNf5vUGRMo9duD2ZR59tRyvPiJBIoApblrMj5MWD8jT/e/il1+Pn10URBOm5eSL
4B/EwmFniUcJB4nb4nt7JdUNsM8eYjX3YenTclzfu5ZcrHmoeFB1gFtlAulTlix9ZbKQgkJml1df
SCAliLSMn0UBUNQPzLuI+QmC8zyJCcz+CniCuIlcwnh6I3x5G4T+B/Gspy4iX0GM8R0ShGrkb6j1
vo/cU92bU7F2R+7321AX96lp/1vYfB9K9Vu27lUAFuFh9fH/g64qs1tzfpw8/jRO4lrPOGxeUNxm
7vMdNKnL1FfrO+gHRdK0xa6Dw2+GWQeSH95q2bPTAIdinNddPNRPnV8cwjDPk47639hi2c4058mq
4wvvpz5pgbWGMeYwdVlkZd1+IABcSOj/zlqcRuL96qE5PCKYdfI7zuMw4f1wpTZ6VxrCEjmoBhzP
LYa36jBGZ7aGaLraNLTlvSxRYsePGG/rGv8RYBIeZwaZmgtvVwENE56f0KVuExzr97h0SwKu2H5c
pjfo/+AU1t6fqG58gNBgdIhaJl0Ls5G6w5RLkv65cuibZpg5oTu7Q9X2tHQdelFuNngYFGEx/iaD
RORovCcPiWW0VGRgL9yIBmhYLDYBb7BACYJeC1LcpxIl8cj5n3oMz0SG40ERlAkRO2KovBn6liZr
4EegaXnxJerXV9AA/tlAnx6PSw/hjlb1D5n9OKmRr4dxjrbOy3/mMXCpN9MfS/APEm0D9VF2hfq1
7fpWYC6Al9GhMBQoYskPgHH2g3IcDvLQ8MfTRheNqW9dVdup9YZjG+VqVxuQcAGqH9WEt+bF4rUG
CrRns8cjQKWD/iWVmcpkAtqVjnGIybppt3oMykQP6rsIQ5ESYs4cFmALnkke+THkD1W0W9j69QhA
XC3/dYIgYxj5NarlyCTGJaPhL7rkbz0c0FPfobjAiCdGPo0/R1BGJqMf6RDWw0xfFukugUbEQr6o
DCgcovSajauDA5ur+tGMqkTSLsVGCdkuoZj/rCBPRulEYvofJBL5lnGtdznu6TmYdJ6IBbcPyqcE
q/hE7FHd4ziAUZ5gfu1vMOwgV1lO9nuO5jzFcAnD4qrBONRwsHMDie418a1dPgshZDZpEW1HH8Cf
F8bqQluMENal9QCxy2HJSAyOTgH6FRwsTfRibL3BejZ24zpbtefJaRkDn5iB0kKL+825RTCgFhXP
QijXrkkTV2i1SaSiOJlXWTzVc9uio6FyhzkF+Riqdt6OqJEPrBHgi0g+owUKRLGt4dkAAaCo28Qr
VvDkssK0rWHyO8Ig/hX1Niy6uiBsMQgtMbcDITtQM3SVOjqnFaSEwjR0tAdzJgi69o3Ixa6YZblI
A8EbozuoObBqgOmHzmC2vB7xuQzoQAqziK53/LzkHQPVoGUzSDlQ/wjTLij8bwh0S5M0juffDU7c
GT3VcAJUEx4GSIRjfMXX94J707EZAM/GUmKy5I+Xhfb0uZzqwr/IWRdQ02TaFIkJh/6rlADTz1J1
A9mocSyOFTgKm7BAwTB1EwJIoPMnr6x6m6gpMtuHS3T0qQfHeCZAYqqyBuvT0VNQT2ojJQtuqItY
kzb5wg813vMVS7P9Zh6o30ERrbX3emHsaG3HX6GyIy8OE/9LHmrUCXNMjmFXl1uc/DrrYhrtGNyN
EiFxI6SP7SJWhxxcCCU2/lz6x9hD/1DFgB0LHuEXjMChug5koeRBr9h6S7Bs4bpEvtrJ51/jQPVz
2HjyCKCmX7a537dod9x0lcJGu64IR5uYVdp0aVjxsVoiROLlNt6NozF7NQQWaAZoYLNy0cZf5XgY
mZJz1gFggiqLqDBVQVMFsbFX2wxLqgC4lud1WkJ4irlmGy9oXVfmeBLgxifcSqDhNe4pdnjrY+VH
JuWgI+2jlmeYVEvAC92e9hYTmPkwBzp1j3FIDP9glFJdm9V1aBKr/Hc0C12KD1UkdeSdKkv2gYg3
zIlnQLoejkX0AQehN0HrD9VaFGjdregxs4Tsyw3F5RPktOqkGeB3yCyAnSiCCJbp8Ee9+OMZ8XcJ
hik1o1Dp3Ix3Us/vg4q9VEdEpg50KBLRC6aOO6Pis+WVTMvKXe08QeJQun9MrBcV9lVCO7rD+30i
HjUXDFfOEjHU1fkFIO/OW0idwgbKz2xsxdY3y4Fr9tVIH2KtxW40dLtwdvYh05175gkI8G9F2oNT
wTZv9VX3ILEVjXgmpTvzsQ8TyM7LfR40aVQDdBCrt5tZwZKyafotHB7AePIxIAXYKNAtGDR6D6Ke
F1oUE4PegNBUZ+BmoLrsMs10m4gaqUEX7L3N1/8e33qa6c708y+FSJuxyMo4p1kczThDcE0b9W4d
7J4M3mb2l13pBUfIpSNWjoqmM1iRa0ePi1r/NZS+SkTorKGQflg7hfEoRXpyf2YSdcky2PcaRwZr
r+1tBP+wVd0IiNluHccAz3t41dgCCXqGv/2IQLrook38glymKXzii9sK4u+aGr5dXoQQKa5mXFD8
hK+gx3/Tkn8vDN6VraBAVAAydmz7+OwxcTvdcbz2ih0anz0RgS5hKQEGuVaaFELDZ4ZDNoCuFoXy
YvC0dyQSeutH9IglYICtarhP8Xpdi/I8gDqdS3TMbeDxZPbr6ILX/FpBbaWHeGJihwGvB6pb65TD
JnKMbzN+Mmzil7UIXwuGuWRE77mW564cs6DKD8iDNRgmbgfM70bw1FmhE0KgVDBEJ0hWbUda/viK
3Moqh9ukOz6+0SQguabizzqw16HzvphPtpbGb6BRAjouwapqpoyXHjphiqlwLTMBtCXI+x2MCxLt
3AdQrgJUAlBFTbBDkXt9PFF/NLeI13uTd09BVf/FmAr8tTXz+uF55CtNLFgh0Jb/CwXlrI+rDzFN
u1ZWexqARzjZYqupPNalS9E/723+7ILioy1AbaGE/hFedA/mIKN9n+jKvD9eVQ3LwgyUqyyIMFRW
f1hFnvxCnzzfvwUip+iQvD+BN2WPv9DAVV0MsDWqE/DX9yDRbiFZiYILsy0khzPY9dmYuz0GikjO
olvSHCMDRZEj2JCa/Bsf8VlBlcsj70SUB0tBjXEAkGHWx35BrMqYZmmBCEAJjrmenh+fQ/P+AlYU
pvHNFZ3SraM4d1APq2P4mw4hhhngcvwukPMYI5n5FKRgF6bS2lMBukkdk7QYhhciohxl07DunIbY
s0/dEcd94/vT1hvtFck87Sc09zGAVUBvKNDJLm5/YQOO3w8UM1GSpX2sn0yl/mFuefcamwaxy0qp
fx5OkmTRCLvAOMvp0Pn5n3aUF+66o/a/RyJvQW/3NaX7ev0JxHxoW4HniGVXEMH78JPABUeM3pZ6
0T7n6NiizrzEkdpDqw72bxxDiLBJH0/hcT6q2WVryTCgrL3vXq87Mz907HLkq1b9nWzzRjp1tfnD
IdZr92hZ//v/V4DU3pbB8JJTi26vOPZzvauW6AvB64SNtN+osGgciMVBa6RNRtkkUVT/BYfKnELP
yd0q+d4F9hNcPHuuBrL8JX5ZTEegMqpLzFiBwZQHrMGtAxvDcm85UpfbTzAJAnAEEGK8GHwZTsDt
gQT4dugVCBmgXm6DUa4nFD/xlU6deo9cwQ+RWar/cjBes3CYvJs/IYxQgbFUYqdyTi1iF+g5MSL0
Et8CRjUwbLB5PQ72wEo990EL9El1UV9tMy6oB02Z1jMmNLKDCtSCdj8p4zpfoYRB8VB8lKIB7/ll
zV15AZlz3eohYoehL3VqHIswoRp6NLx9tZt9jfWasgzBIpPgdKDp+1o83qfeuk6HxeZyE0fVcIiq
spvRDtmf0IhhT2lfrftW5cW9zKdXHWHybota2CRkBIjdw0kqBJK/KQfwvJcmOI6s5Qe51h+t52MS
lq/tewlUFa6AyMcy/4h680ZbLKbqqd76cAlNlsC7ldLWSdTILuniuU6VrYO9V7YgiMQFTXg0Fomo
OkzbQZTZN/gfz/ChvY5zSTfjyLpd7FaW+gwU7CL0/+sklH7YBOADgTw86JURHD9X32K9UgCrUDEr
rFOXUUevknlnG4LcG8FjAIgARp29lzB8wsTJ9jQw8t8YrjOwREX2riUtkmytX6ZuKLd2QuENJvTA
fzmqvyxqxmfO+vGrtzJOwQh90H2hWdcMwz8gyd851U92VA8oCXNfugQfQtDv+MGPwVIzEGxj+h10
WtB1+d3nDJsj8MWjV5xPccLovjoGVXhzy7z3tMJTmI+0nneRmA4hoe+RKGyiwZc9DQGQazFYnQrI
qA0yfCm4avaLRenaxtwgaE1NRmck5arDP6Wq+9vQQSBxreOu02F+L0T4iekd6ApD8xjnEXZQdbvu
SoSghPP1h3kTcF621DPOFzinaJOrk5qR47SPbXzHi6MDUyQx1kP2XAHudMCm09VRnfqNw5dG81Ys
ATgGjrVY61noW8CbK5pneCTT4gdqyE1qMZHZ9OBIJWD2xRvw2J8H5+R2LDA99YY2xhZyhD5rGe9G
hA0SOBg4QgTndfFfMDrrEsgyfRc+JAEeQrXodcJtFbIjKasvELiffcV/y1EbLC94aQg1EmBH6DnX
ZQWGX063RXe/Ven/AUHrRTcjwYgNLQmuDM+C2ECqbo4+S9Y91dXSpGMQ4wVo0O8WPXtnSHaQlMIa
HVYrAJcFxm28UxYsC/X7cBJdeqQbcPLqs8hRj5f19OmhIROPU2+Eepry6YbC9VVi3Avy6vCp/sfZ
mS3HjWTZ9lfK8rlRjdEdfq2rHgIxByM4iqL4AiMpCvM84+vvgqru7Ux2SmpLs7LMVFGMAYC7n2Hv
deAMoH6fbwDXX1QdfIEanaCOdZ+MxXE2EzuY8XQ0ivmMgrpfRUn9gDY3odi1zN/V0TAGeRBiqh7l
k5kP+TGeKENkrqAemR7TKTrpeb+dwuqAL+cuqeZbR8txFQ+1jdouF1eNMt4hAtYrv7EUaC2U7SkF
wrVc4qXW8ql6jvs6nMzNaNNEC33FfesozUJ75baW+pjNN46MZnc1pBkCqaGexzsq0eGT4U7huQyS
y8AmWVhJsHJV15K8Fh775ykxw0tBaxibmnDwAQRnZ24/y3Q+NIgSVmWWvjlWvMsVVzJO2EbEoD/Z
09TjBnDpr8n5sx+gvils6Wx18svVwvof3NhaUbo9mAYWHVs7Cttyqf6Ve7PND/44XTV1vC9t98oM
k92sI9+em+AqdYK73BCvaPp2qduBXpRjzcMl2cS1R3b0c+6iwyC6aVR2aBoNI7N9GzbDuGViXc9T
Q9GgrxGPVn66byUNPgQpdHxCtTYDeYOt6xOX9NmM2PDLcl5nGXrBqtuUjo0nwEA+MlhcrKUj2fXH
URNyjaTK3yww6cCfHmcEDatRI3YfY7NDQOLcBa7UyWEtbDhRTgmpH9+zQHtlhOsF0ctjFgYR+y/x
d0Nx0zWpQ+QxZQtEf1+laI4TfpA4N05ajVxmYKEtvj8R7BYWdDurfZdar8LXUfcOhLNDSlA6fCnG
4rMqiovb6cQHevqYlPOzamlZ0NNoVhKMUDm2N86Y8nhhKCxynTBYekxjpSp3V1dyX9G3zKeXnoOd
HYcDxL6KmQVhgwlS021W6VgGrrLm8+JgJETfjtl7m9gXlI6ey8sXFFmGmXszbqOSMLUjApnUFSFc
wGx5oF4eguz18rcXbokjYgbC+14EzRxStI2Gm3+lcU/tpQo8xJYolKi99ngI2GxqVW8DEV8F2bDV
OoS907AO2wl5RIzkjhAWv5RlGre6TSXSfQimi5/EbPJ8TJRgp+XDs1TWvlZvmumJ0fCpOdLq5XHu
nbuUeR6zmVP+gXvOtZmtfDvDfU6dx8QeDswjRFoQfG3qz3xll+jfSPLtsIwCA/U1tM1rMKbrOnMv
XeLyrNcen0LPfc9dEDBRffShRdiOTVY93Y4d6X74zH+ZNrG70dDhoNdiSYKXi2AStiqSjYyjs0Ut
HWHcK81pqkDGeJ8QhHUeilr3Okdf8VA2QpikRfTgaTF+aTvnrsPuEnNl6pb6Oy0hQ/ir3gj3+I/Y
55jZSKslomlsvkbpN6pLT8uo7WSg9qTwGbf0kRuqKmNroQ2u6VJmOf3UeVvnWyNPLs48Ibom+J0z
H/N++jzq2VenM690TkleECnzZvGoLp7lxnnK9Me59jnnas8vw+0wZCfKy6tlFeC/ueMk34mGXleo
t6u6UyW7R7ZqndZz5+G2D/RtMmqISBqq8eWeZ0O3sz1S2XXhIBan+5jm8TWarXNvizudN6IsM6bG
jr7vFV7AtZL6jZlr+yDud3GSbmdJB5cJfZqV3NhmfCfHgZokrndOfM6peV24HcW8cgy2vpaW61jT
1rnd3Qg7/YwV4ODU9RUXAj38MjOciKrC/CEnRm9xejTrRN+5Hbrl6cmA+rLKEGPoJGzUkzAEiOnE
DZ9Efhekw2YY1Ho2yhsn3XWqeV4eIs2INgn14sCiRls/RcuIp9DE0NS/LzgXPYe3N+u09toHbmOM
wsXXr/TEWEvQlKOsbxkTuCCNy+y7vzOg3KJoCVNcY2tvbqPmUbfcm76pL6LPcbXYV7owTwPab2Tv
xfelZ9juqzLah+UJSEeoWmLsseyUzyVbkMk4g4VIlpraXd6w5KY7ZI47CVnFZmPG3r9vS6YR9NX0
Ysf9deJ0+3T6nCoCkAH2Pg8aEluyKHpq54zllvWck4ZqYQyFe1ieQsPJUczXNhGGWbfrhG9PEuOl
lBfHotnYVbiaIdIZpr11oxZHR4FObzqMZbYvoH9WDlbL0gvJJjP/nA+XGSFMuDgVSQOXBwnT5V1i
RQde9DigG0wS+Slopj1Rx0pv/VWDaxXRzrEQ+qkf7WsptNGz3eZhqf7Br+fWx6Zzk4T+Wuu7VTI1
+6wjRDANxpZfUY56afv5KuPjUuAnpPUPDZBEO5w3ebMIp6YHf0mtW914+L7gFkBr7SRPkiWf2bf6
mKy1INu6bFIM0/t+NLmUYTWaJj1OgAw5kcIXgFGczauLxm+Igig66ashQdiHMoRweV9Rypuq7fJL
cZvseledisnaJKN55iuUxF3cuK6edgP3aWktIeW4MVqWnPrqq57soMG1MByWYCOKqYQalEAYuYKC
znOmfgseycNo+OQP5bYys2OrJbtlQ9fD5yqw8YR8Xe4TO+N5uSeMpvUkpXExRuTC1pond9k+llvs
FOM+ml8MKuvL+0pBRrL8is2QidHxN004bhVnylhtlx2FK4y8cJ3giC+YbpdnyVVUtZtyYmpf/hiy
zQ7gEJdtO8qiC7rFT3xd2eh0hAHt1qY3RtF10Blb9ogsQ/CJQ9bhgECNRyPUeXKVj74rI28pkMIM
XuOqQ6Ckpyq5nRmDZI7uNq7lGtETGZm1RgZ04Nt06MK85biM5/iTM+A8UBlbABzwlSisc0p5nGxq
P0pxv+yvJTzRLq6+VrNxqiVyKlqR/p0e0v8vLjEPFnsoxYpdPWG5bR6T3L9OYgZFd+N6ufAFfSCV
FZvlAyR2ueaRNzvDY2d0+NdcP4l8vrPK6BDTUeX/XW43h6+RIxpn5dQoE5d9bAZBNYUDpRhrhS3q
xN/EfkC5pvAAo58Lad7ZJIlt3FPQyq9mrtzMQx6mbygAaS+kK2KEtDiCStjyEbq0XlNCJGWsdapP
J9ciVFQ3jNtD7VFxy8S1QlPqlbl/HEo1EnsDDM5oG66wFFkUfGsKQHn6EqXDC1MpPrmN+sbeh0ZT
sxMvnlvU/zWtCeUzolSwmG0fTlcnaD4Zvks10NkVfRxCyGmo2S3PTyJfOtN/MnXxULUYe5YLSOdm
nfq9vs9ppKXLC4YhKS5p1kO94HY1X93a1nwxU8orM1mcY6etN1cTi2xR3y078PJzpqV+0vv8vfaH
/E1P9RtZjHR47OdM1uQJ9X1vLM6+/q4YpmsoNzeFbb6J3jgKreGpsJjKo+XdKe0GbFPj1+UxoX/7
LXHmF+C5XNvQfe1z/bbPbWp3DrVtWdzD/yy2xpwzlsgiY4qVdrs8jTRyb9ssuuqz/EsSz18iuyYy
KK8DKqwUFbZcxEOgDRsnUwc5GF9EZV5w4VzVKr7XneQsRfug0fq26YsgINMekqLHHl5Gt4avplPJ
lMMt9t5jW1ZPQWw9Don5HNjWnZMSCESO2ukmpNbMNsK1aQ9sOaq69fvqJhvsyyyaK0loQD4B87oy
eZP+O6Y5lu0myXDauFlDhJ9OpK1m9jXv/GfEdFekKzHq30zCk3MWxSjd2iQlMVrWfVuIcWXhDxiB
4syonEsKAwxsMm8R5yFAU+9UPhi/Q0E7pOOI5UNRi8zsF0OPmlVdTNR1yvaCGMtaBXbxzNb+YDKW
YcPteGrkVNFjMJ8a0/pEAH8jHOducIvXoJhgFaX5Npvlhq+8gZWK+1o+xKF1LXDXNG606V3C28F8
rnSHHYbdjBOUWm6Zfq1xPiH+aay1YTL9bGgpAzE0YR7Tb72OUKNqfHWCxLN8wBQXicBrnUftjO2X
Vo3TuMPGIGkY23ijyaq5Ssf8peRiJE17V+DuY4qm76HTvFlWsBS0bYa+8tLK+jwQMZQJac2yES0b
ME27lZ+xcgZnKDzL1t6sksSopu2YVOlLiaCgHtrnyBkLL8qa59GJXqns5JzcDg2IDjOM85bniFJa
FxNZbRu7RviflKwf6fxvC5vOts6u6oz5UzFUoE4abWVMxbGo1S1bPKa0hv1WU3ftHJ8Jzh5F6b9g
rbBWUpuPrtsjRHbuqa2cxjR9alAFoeneW608gQzho/NRfOrm+hQdXf1LR98qfExCtfX15FORoudC
Khp7cGHwZqaHSJ9xvc0EGKUZ3hkWmxSws3uE+7k3t+gP7JiNbe6Tjd7mT21r0iuM76d0fnejfivi
edprYT9sscMh1kFdWK1mt6yYvMcJH4ekulrj+ocWXwPrq5OgGYJroRf6bsbyvm2bOV37BiObnT6I
PGTMGQ3+7g4wYHJDIQNVdE/+EQf5sFdUePZYn6M7mUZIwap3EwvPCiFZ/5lfPleOCL5atcyODfIH
2tjzvB0rpGii1K+FnXVXiT8hHJ8sdGOB06/MIe9WqUuSq2IjwdaOa9Uokminx+J9tNpt71SvVene
GdF4qGLnzg87ZxdT1MXe0mTRyozZfQMhcNiMqYDrDgLQrVx9m7WB5jlOH33DJqsQB/v5+T+E6DB3
+zYtPWUWXlDu3sp5oFYk6lVQaVdzFt7i+96NaXIoK3qB2cW06/e/Bk75AO7BObbYMiLYLFHmHunO
kKaYavgF0+RH4JQP4J5UbzPBHefVAbIvjBydw9PqCdYHPXn9+Tf4c76cqz5weIKIMVJ9jDYUy9ve
ELTbTXEpWc8L9mdB/vz8bX4EyfkA4MGya9E8GwG1j4ZHf+SsZ+kv+Cw/eOmPA6WkwVSVwlq+AZUb
vHiBCbymkeu/9ME/zpRq7aaQRQoVOUVxsXJBthqT/5eoRO7HWVLFrENgiqEHaG3z0JjudYH6cfXX
PvcH6E42052quszeuMw33iVj2K5Ea/wKtWUsj+CfEHHcD7idGZFeHPUsuiSr6Qap2iyJMHsJCiOc
nCrf4DrJP2t2ZvaoWE3y3aGdh2zdiQGWOCTrzNwOJQqFv3iblofjd/ifqrejopmAmyAhQJhXluYm
QuDwC/D28q3+7Nt+WOaGVUyhLxNm/VZ11lL98qf7aDDHKxPBYrz9+R37wWp3P6z2tqtiqmhwSTP3
Pif7oJiKNUB/sLTHn7/Bn/PrXPfDUp+mmLJdOAMptJcezhfyF+oAQfmqh1+X1Z5Sdvj5Oy1X/c+u
14fVXuUkPUx0BSMa+K/lkH0xavdXQMw/B4e5HwdOdbkELh3y2iRxQ3E3UzkWiKDBiGA1KdcNHcef
f4kf3PSPA6ci+DNOjPxig1302XbblVOVBwa1/2Iqzg+ukfzA3LKUPlmdxsijcJnirVJoOn3312h1
rvyw+gHt4Flrcs7EJbBbrlE44B78+YX50Sf/sPan2TCwjS8uEKm9Im1t10aQ2n8J4QhK/Y8LGbne
mFkOc14axrusgQrXn5syF3+JYe3KDwsZg6s0OiiRBNJGeDHwHsOiLX+xS/zounxYwGFpdQPdMx4Y
fzgtcyrITW9/fsl/9NB/WLrdOOt+JBiUYDBPPrRrundiTaFhwChYOQAZsPj8/J1+EA/ID0vXbYuq
1AD2bzigs3NcRwUN/B5hKTkjzkeZ0+qb8pufv9kPtryPg6c6xxBMfQjB8oGBZLSO8WWotIOtG5G3
ZHI/f5Mf3JaP46fQYSwu1tLZpJasPIkEv2Pc2C/Wwg82CfFhFfcBJqWZQccgLdWjBgEuD+ZzqJzD
X/vsH9ZxNkaYBCXDMoto8LSov7ZxWvz8pX/0yT+s4l7MlS9dPrlrRFsdVRz+vTstbv5awPdx9lRd
Fpihl2nnwGtHD2ZUcAjTwlz//MP/6J5+WMfuZDCn1GdQekwZe7MUgoxqFtufv/gPloD4sI4dh0lQ
oQB0nw5dUVIY9x3/WOtIWFZWmaPPx6qWoJcUxhj86/v859v4f4L34uZfZ2Pzz//iz29Fido/CNsP
f/znQ5Hxv/9afuf//50//sY/d+/F5SV7bz7+pT/8Dq/77/ddv7Qvf/jDhrFfLZPk3+vp7r1BZPL9
9fmEy9/83/7wb+/fX+VhKt//8dtb0eXt8mpBVOS//ftHh6//+M1Yzp7//P3r//uHyxf4x2+X9zZ8
r9OX/GvzP37r/aVp//Gb/LtpSmWxRB1k+q7Seb3hffmJ9XdLmI6j6yalbqwZDo9wDlw5/MdvjvV3
Z/kJv2g7Usdk/9vfmqL7/iP979KxlKnIug3XcoA5/r9P94f789/36295h38jytuGF/7jQyLZO2xb
EIW4VGt4uY9Q4GVgzQhrTiH9sUZitnxpnel3Gtq6TaXSc250ap9DNVrNDHiiOBvjMhRzeBj02EFS
9g54l6y1b9yrxk3kqooYy8b+tAtyZuIEaRdui4CReZNEs15hfE2a/jot/R2Ekvow1JXaNTZCerzJ
N0ZlHuBOn5MeMFMejozBcnrKx9DONM7snRZr7xQDoxt22PEcpAXKUrbExI+mI9rt9goJBhX9Gu1m
6hc7GUQUFFuzfhAOuw+uP2S5qTyOi85xiJxwXwQ21gadEh4W/zmd+83vnoV/X+3fX13jT66uwz1y
kHcIqJ3mh9NItyf0mi50sikob9LM0DZ54Uy0ZSrjDkLQSGkJbQu1H1eDLtbGT6bTdeupoauip0W9
b2LrRRnp2SyGx1Hm4y8+3/fxfP8d4H6/+47r6iYFOdMydX3Zn36XdkyI37N6mNA5qM9OVYfH0Amu
/dqwT90YHNsAyabLVL+9g5F5xWAySssJJbxZBPedW0JpGIhcg94/yrgpTsjtovq2tAPzKnWxbAYd
QkiFXR0aG93r5X5HqLXLMnlG0IsePBHX35+AjP4P858gv7Uj5Umz/KKH+mGUJTiptsqOc3cDqnCL
m2Leg19iZjEayAU1uG+tZFo1ZGkXM7asVZH126AX6T1bt+GFTOgpQTfezjYaT0g+32wwIJfCoage
xtbZl9K8zuCeonxaOYHq94ZvJutwltwwmcxbZ2j94/cHJM/mX83Ik8s+/OHiC4ZbmJZ0bMs27Q8n
GA44vZdJ5dMvStal49+XsE/Bnhk30N7HU28oBU5CqL2hz1sJ9WUbVNMD00seGWhub1WZlYvePfN6
BmntHLvOPSMb5cGK889Kov1pisjYThg/i3m8DK6KxYpKHhZRhn1urAYHXE1Tv+6TfqNrBkXOucWh
b8y7opsNr3AHGIdRJL1ZJrusxYioh/mN7rgHweiXg8KZdEFMNB18H07B1CWIVdOi2QGTTyAndD2L
uirOWBxoc9bdezhG8bkw7egM7fKL3VVipxXtG0Mnml3pz8EZ4E1wFgH+Qbsao12aWzRAA7Ra5Rwc
VMc83roxUKtkyDXTVH4KBZIOoUZz5zu4KzqDIVvMGoi8n69ibsj/uFOw0BXBHHg2dnHnQxgzWIy+
NUCiYqEJh20AhA26Q7x12vimC616VSvrxqbeqIICH6nxHTCGwCt2zxiG5GbKwhkFNYQOfZgmJJmv
pqp2ZSHKiz+ipSjNvt4Ucy087CPhBkp3e+I2Q8VEls2+1GSg6RCB1EqrDz1ajW1iFNWO5Fp7SvVq
sbtbJ2VRMJRwFdFGxsMuSlR38hPtwbWbnP9ojgLlg1dVuFGhddf7yGiJPmbAbHNO+18fzE2SjLAV
iodIN/e2Ia1DSDuxBBMwO8PSOaz3Ji7vUxdvBJD9XVYkF7BETwkgs7Wrd/VCKtu3tvtNA9a5KgPD
OFAjRVyJXmJbIHhGywwvUPY0cBZaE3yjle5COMTC0mCgWpel/WY5ne7p9dB7YMyCjZqCW1QR7lWs
T6dM+iiynBELgttQxgfzFBQISFTfGRvDAbYWDpPaRIHWrjKRjnsoxO661BrNw8WCFKxDtCGhpt7M
yZmHHDRFHexdrbfhD1p3RWG9BiHNnJCfBEL7LG0ht7xDuJomlIlJE8YASajVM948PkA0Q3kxJl+i
xgpPTim2qrGTDQz3ymO2mfCigPfMzbo5Or75BYSY71XR+F7VjcInnLJw/Y1w8El//5iq0tyrJPsy
m/6wm1r3XS8T7IS13HXo1o9mNWPw7GEq9MaTIdE31mYVMuZ7jcGxQv0x6OcprOXRQuMza90mHYd7
AZsY0Mi+690cdWWwTXcqz7vF/o2nChdamsYwa7L0BP4XhGVBozyLhacvCJqWcb1eaLfBqdK1h6J1
LIztAhpvLyyomr1+mdi/vMDXD4M0jhWUXMQGCQX+FNuRdG36mJH/Ne3Sq74NEXlUBRgIC2FqW3mI
+Z+Ublxs/N4+lulehyUQ9weCHvO+g0/lNUrSanbzl3iyblxcIauG+ng7IXcIhdkx3mVv2g12if7B
6MJ224T+0yz6N9s3o20LziDvMfSPlJ1hscPcFPBCUVksGaDlYiwZrHwNZuzkqyLcT35706kcG4cN
jEqb9ENZVvkp+pYVC0xIqUcbRZ6dusl+zNO3zlafk8nfBAqKDEJN+rpxxFBHX7kPGlKR1IK/9PNd
6Ptx8PvjwtDZmATaJdsGKmqLD7FEKYJoJHgIvLBCw+rUWAAh9RxLGQJtaZQ65K166PCnnNoEC2Y9
DSwRqc6YOJNDB9xgNqvgXPmRcbRt/TbN8dSE0SpTYQ/XBpuzP++Ij/oTrjAaiSB1t2OfuCe8Vs9Y
bsAAEHutiSGNsxVn0jMDZXoisJ1jm/bOsazAi9WZeSezjWplSk9LH6hpd+2mX6K8dqz2il0bUMLV
2LXvnUOf9eeX6Pv8mg+XSFjCJu0WEvrX9338d+FM7vaWlEUfej6eWog6qElokq8Mg70uBO3lOTWn
Uheb434BAYZ2j4a/QCbHct42+J3G7rU1nZc5Ki6m5iKxsx1tLTPzFwVzY6l3fPygtmO5Dme4MMTH
uGu0tIIowww9/dYHWL1J6Og9GCYnDHW0wOtyuOW2ojPPfPr1kAEFL36Z8S/hxR8/A1EpImOCZTZz
0/xQk9EN6IEaqlcoINWhHZP+VPp0ztXUnDLDCS+yuPWT5FPe1/nu9K/ooWKDWTvIX69zN5hY3Ywr
FJDxTpppw2eKc2fd13aHXpYbjmZr3htWcJ37AcrRDLdpkhRqV+QYlVA8acd8+cf3/+KJb3bISmir
OIvrin/0AOmP5TiTUvR6BMHQqrDVjdd9NGtHE6JAZdPGxiMLF8ZF0TIB6WPMzFmU8jrlAh4ZB8LE
cVTDOljJ3RD016Ia147VhfdzW6LZ1tzdL54/9/uMjj9cVINon3BfOIBslf6xcFkPEs2DBm+vncVr
1vbjaq6z7TyMjFcp8jsrzzOkdAMqZG3bdn27TkUGrthIPoNUG3luJVTLjMl3R8TbQDAzwgdtTK6M
pHR37hjeMkUFS2//KBmUQZ8gfGHuHxVS98HHxGhE6pMdgviSGB5WI01Mr5V3s4uWDNUnfIUBDZ2z
DmE0eVBe5aFOhusE4jleR+dF1CZBF71zDMHmW0ml0askiREakeM04EED6AMTjeDZb8DKtEIdCy1K
N2IXj7ABgiRZi6aaPTUIKBdNsm91u8EhzbnS9RBT4vDRDsT1mEXHPrOeLDDzJZoAUyu2lR2/wLqx
T7LLt1h3GjyRI8xqrX7DqmztbJrs8OyQ7JBN4TpAx7z4rGfuAOM+OT4KSJuEtOa9jVKAMcfHIBny
FRwW+Hy2zjUvrf6YaRhZdO2Eru9bgyR5FXdRx2durjK4XaiZ6PnWBlAVPx24PQ5zMBobn6hZ9eEO
T9XTOChSiBxxwshAAvTCK1NnJoSuZLoWCbkdsm40EP2GUTGAPPy+29R57oXOgm4pswsGlVUoEE4i
Wqk3XfLUzu7X1GjebMepcGpKG3jVcBr9R0bxjKvS7sFX+zemrXvAXsWuBtO96wyUI0XxhQ8psf+a
2rV6a5x8L3IHTQ3hVphQFZsVt88HnUTPh/NfyuQozlmD91M1dLCkgzgObIomnHQdRtZtqlBCGWms
jlYI+4SRwjfRozZZz91SG9fs8Rxa4/PgNDA22vbCKXLHbXjlVIJZqNRmXvhHsoYElaI52TCM0oN2
BnOtrwxP+DaU0awob203fS0Q+G5LJiWuUMMOaxQzL77Md5wkuwAaMNFRgxeGG1IgcT+rqT2nGuJE
MysxNgCVjjJjBtcVXM+dc5DMkiN9LtKrcRb3ulvCPrLrz7CUPwNC9mYHMzzExeChipsDY826TZQh
8tCBI64SPMJYgt2z1qlpIdBRMssQ9M3ILrq7LE5xuVF88tSYCc/C2Tj65yy9VNpmUM57DzOEcCVS
G0jzzy31ByD11cJ6QU6XTQfsC2RFaQuLt3x0SARXbRp/bsHobcBVhmBFdLiltQY4TdknS82r2Zka
0EjhlhMe80Jn82IDGKt86Ou1KW7KWcdpiI0NNZq5GXLNRS9vXmZSubUZfbWQ6aMTBpIQmHCACRDr
uF2ZE7kvwPye0m66swJ6TW5fjVs9Gq6cfEbZAgrFMgxMGaIeVhCKqQD1zLHpBrm4S+X1MGD1gO3/
kJe0kBGxtCud4knCKvRAVzmr0lg3MZxIJHeI+33g1Fn5TQc3xmCA2eRRBHctGJuUJk55qJoq3Cqz
f1gQlWkmnzAKPcAjV6fGNXFJm+SlUF3mSqtwIwJUst3oOA/NfRgTCQOJ1IaZET9qeIXCUqw7m22y
nl/72dVWOvErqO30Nsyew2ncdXWNqHBGLxoHcmWixliXuY3WBwZ2HDQvDAwKMEUjcg+GJwNa2BW2
r+QYdsUaiQhjITEmJwMJns0R5DlpizBn0PNV0lhU4YuqWIHGG09mhqwWPhqqdukw9jnBDBrUxWUy
mwhNvya8gQQxNCGp6Yttc9jOU8pwQhAG/hS0xN4G4ykcHJJJhpLTF4j9c9uSWIQoTdRxvrcv45aD
q/LsGD4QMmPNRHg41XPBzs2Sb/otI/QUsAstIvpyrzXZ+yuCbi61O5Xobplszl31qFPesiXhxxnx
SyrnxEHBr4GqWQ+YhhCg9qmnG4m/chheDQQ7ZNEE87FXAiUoaVWuMWxChyvpaTWZg7Bb0iJ1cnGM
O6p7Ht2Bb9uoezGPGW4e9YhSrPUg9F89kJVNF04q2YTX+AWSldnRPgTURwVkDG7nduAajyQ00gn2
atTOtLacbWLqVw5VoYDrBwe+pqwRu+QgMODGxnnIovgtSEe2eWeytnWgbVwceGh4MRhCyd60DNKC
DBEU66zUw2M0J9/EgOG9Ytrsipk42W44DqoK7lzDhgxSaWQGaHhIqc3dnPX1CtqZseuabMIKUxwg
Ee6sFgdsoz9x2GOgjG1Pw2JgVAIBIw50fS7Jn7Rg5ziIJxs0uCBsQzKCsCWLL+8Tk6EAgeJcjUWQ
7RNRPEL36MHtoRVFNc4s5rQi0657ZNFHup+qpvCTE/BEVWEQSxsX5oSBGNUAQpEgRgN10E4rA/AK
vUbAq79puam2zK54MCydmpjpuhetg0aNEacAc7lmID1DpPIJfnVUfTEyNl81mLcWo3yHjcg5rNgP
4Y5OV7Jk3RQ1xheg6D1xHV3eaDTjdbOTsTwBX0f3Zs/yMPcpZlXtWmjg4PDMNce+Fu6+cvC7u3I6
tZiHhNTKWxmOX42It6kGHyIZnTmV27MXh9gBGlALeVg+Z7qwoaQ1N4OWxrvONb8wDuQcJOnFL+3J
A5/p4j5F/hjORrS2GEbSu6LatwVo90n3n9Tb2LvvbADYP/vpXbrfTDwp+05R6G1hv5luogBZo4hE
nURZa1Yn08/eZMohnGLOCWEaDNNQ78a+rmm7ZQYISfHq96ixeQDwYgvXxjJq5fu4LpYMOHnJou6t
Z67G2YVh2c/1jRIFekekBLhHmKnUkPhKQgaU6zuKA+8FitqNJtoMoVzbr5Vj8cxFAQ8BvWN23JPK
IGsw/2049j6iSKOur8PCOck2xZZN1hmnhnbr1tNVtaiSNGhm5GKzZ/nxo6s/jjidznrNXgdTFwgd
gB7QBcapoCJ9EjEMJDAMU5RgUGnbvdWMwFyLxuay6MP9SHmPIyOat2WByJ0JCQ850u7QDZot5nb8
hFTRdcMprzI7B0nW5KnXu8iFGe8xfNKavN9XEyp/0TMETk731cKyIBs7zATnuJeptrqUDgCbjWej
oUtLEeAWWd9nYG4KLLHnds0NswZejbDZm3PTbLBE45AwshM1x5vOWoBZcVmwEo+uMTASQYBSqiv9
McTBDvAwQEPTVFJ6A+ylhoGn69A01Cp3xDYy6hGLAL0FV7YErOksPNecgCymBpW54NGiPIQ7X0B2
nIpvsRnXR9vasa/r3+15M5aPUsywlphgVsmQHLtAzsjgFmpBM3Wu1L1WgzWfuoqVY4TaumiayIvr
4Aa8e3nsI7GP08lZm5XRI5pVj04d7o2IUeBsN8lprBpWJX/S8dVfjVqY4cFIia/Goj819hitc600
PSaIMzS6GDOuKfiSwBmHO46SV6zSBjJG5uqEaRkhTbcmSnj18zjI+MQcrfkwNA2UIlojBO+Y5TAF
byMt0I9Otvj9DX9t0np6UFaj7buMmSdwCRM9UJ4voHx0pbTP0bgppdR2rqOewjZ1zkkFAh+ldDyl
21Ybn3sz7B9EENwm420grXuj0Q4UnOAyArNdhcBIYSAkW4twI+lALAGjHndm6zKZxba/iGQ6SNsC
ZRM10HUMG5B//vX/Unde25EjSZp+lX2AQR9ocRuBkGSQTOrMG5wgmQmtNZ5+P7B7poJgbGC6Zm62
L+p0VVbR6A53c3ezXyAiB66XThwCf9UWLV5Kcu7SDzhSUiCitaF09zjMoP4UptoP1JaWsK8hZmIQ
saHZwMOmy+G5aqhVtSv+A/lB4uGFwkK465Ib4Jw90FAZJdIw6/BscVdNYgVLZBRzFl8T7BwRxe9A
bsvbtKPKyTn6Ww1uCihtBxflN+52XXmI3X49VNqLaAXy3hfNH5kLjh3GtgOZOAM8z6+g9dpzhTjU
TqVMRU/GtCNw5FLr3YKNNXCu9NOrqle3lUUdvFbR65OQuK17OiGpf9X26rqTpD+ClT5ZCWhVCQsc
kHGBe62FJXRUvCXeYsMLr0O8lBa+o+prLQNTjdTFgXPZXQUQUO2g6vRbwaOI3PtjZ6e8R/5Jvkla
B7XDJt7K3tBs//kDrQGLrK40alpC1AgSA/2BOre2lNmKK70R5U2u5D8qUy52qV48hkMjLmIcNK7c
hLxpMOTNZ9+grw9ZFEU3QRbbJaTlnRv12SaPoGz3QfriRDCWM7F+95EF0aLfedn/ShwEWiwr3OJ1
5O6dxBKvK1TuHFDPu15yb0sW2nUvhvoyTdEzSWJBv/r8SyhHCLOIPvbStBEPWiU8RRnsUy+JHnOv
R/zDSIRDzOt6IQEqW+MJ0N940ViKLKmldsgbLzVXSu69Ontx+hjdDqgRC4YtbDDBe9NSWMmlhhWg
6AkrziPFdjJo0jL0+DunKinHOo60cRK1uKlxqN20HhBjBMt1rp6et6FeSXdMEUPcDkLPVjv0ZOsu
f5ShZXIVR5KJJ7cY8XWLRHnqsmydIvxvq2parXyPp5skxNKVB7sxcgUNPgAdM1m/T0LvMdRw8U1A
89qFRr2/pwFWIzXU9tR6BwHeYJT+EYf+upKl2q7lqrttDW6gNSVEmVO+1LlbYtW8KcP0Gg/Y+hHE
mA0lwb8S8qy+KqlZuWnh25Lv+Vt4rsVVAUdvoVQZ7mYupKYcVgMSPLw+ByXt9mEAfS30yxp+SPFs
wbm9i8q8fO4GOLQKCm8MIoFnetdIoo0AofGId5+/67PuHrWTdhFpyK0r2sCxbGjYuemmfF14KBo3
FE/QnHJBh+EoEAce4k8uScsV498ijAvP6K4RzUjU3qYoihDO2AqQy4r2QNpaC1OXMrv1+NsBZng3
VDdYV6AWh8jd2qq8Yol2mrMZemymhqhG/DEeeCWBw4Y3bdiD5MAPgG5uqlpGvdhYGeaoCQkyZ1XK
dtHW9+yzlna5J6CP3yMKMHJQuXRJGB7guxgOQKI5ogvF7PbpwILJRP26SFGZbRs4YNF15qukVUvG
rqhKuse+BIegi9a1GqGAgJomG0iBNA+go93VBjqjmmDdoTZRYhCkleuAG0pl9eIhMCPUrl2zXldG
XoPtkXlP1/Dw6qriltgKL7lqBViXRjTnqJr2VRAjkq5Gtw7Ji2KVsx69kPZxSmGoUQH1l2mPajyd
BwVdrxoqdzD8aT0IwHqFQHfreH882dO3jSPfSJFFCncd6FTGqLSe5DzSigYvl1jNrmFgo6XYBztM
RZQnpaquFZQJ1/nAz0fBWHy1eB8EGsp/auOn9xaEoYWBXds9LbB4LXjGVkVpCI2n2H3oA5JfpKE2
qqr9sUok3oAuq1oX4xu0/HmzVV7yTBG6RkbOfB2pJbvMy+udZOkW5OlctNGCK7biEKyzauheogLW
UdXqvi30MCXho6DL0ZQ8kZoOwdu0/4WH6cEP++5RaXiLaLW6ypGp2IEKLq9LWYbxFe7VQhYexRyF
jLAXfyKlgT5oEe7FhA5ck4mjKlL7A8zEMx0shKiYXpK5gSxhu8eL0d84GXW92ODykRWVv7Ga6ieY
VDhhiBDamRjzUwwE73urLdcNSX5ZeCm97D55MpDy2+EJSOHRpRsnQg1d0Y+6dmBFXw3iU4aBh6u1
PY856SV2RyFcdWV5kkJREIUOXzNwC0Hopussa2kYUWqrEqSmNMl2cVeARoBPN4zE4YL+g09lbJVy
lR7P48JCmqrzUFT0cqRj6/3niq8sJ6Jx02fLBFMAKt7Ni+okzXWYwyoE50HJFCHAhWTQYS1iI1gX
HXUuH/FJp0943jWttqooAVTwJzYteJB1K6bZukozFHDSvLmpovy2zU2giyqmhhKsttDaycPIBTGK
Yvu5CbseEzm+ibeBNFOixrIGgYGuRGhgp8Y4YDSJu2EP+Pu+REMfFkff3ElG+lb31pOb0fRE1g7b
g0K+RqURjxDaKpiktugW47SV0KjixQjW0byG6SAaokoBSRGh0aXvjcErCql770rCAzNs/U061m3M
AIJRLFxn4cBNX5OwN4kHpGvr6ocMEW6R9UyboCUmW6ZyVyntMx0tnoxO07UZheFKU9z6xq2QO/ps
N2JIzVgLeUP1K71SutRDcAA1fyfuUEyK6PdkJZxwKDU2Jepog3EWMwbgU1aAEzjNqLvnmLlNzQe6
sOBuIYC1FB7rioI+2q2eusM4FClD2SuuVYOvkyWvWS1Kt6Xl/WhS1UMGrtwJaTHs3E7AewclDjvv
kLiItYMgZcZBUqSfVOIcjnYAHaMIcwhHzXMPbRuWCxqR+VJHUT8YV99gvCa6UtxWIPNXSvKUyL6y
SFIH4TR2UAW9OaHodNVuFSlGN1vjpdSP/dO2/SWMC70Qkhs/Tgq8MfRumUOvdBW5s6HxkK3xYLnn
bhmuE8npr1HI5UTmfTuA6tcSucOTcTgEQ9fQJ4+Qps4bdZ3qoE0K9QdU+Gu6/cXWVGp/U3cSIoBm
P2xUVP6XyDd4hXUP8Sq98pVhKeqptA9RaaUZMNqDyn6wN2sfLXtV3hie8kGJwcCntdr3Be/gwU8o
ycAcou2Lw5BKcUERDhSekP1OtZRLq/ArH3vanZo8+x7mi1IOKxNrevTRMqzFqhBB8aFMkjXaJq9D
JVr7ui0slhfqTkjTQkmN+486BYgVQyENVRl3nyaqoXKSPJyoAg+UWe9qVeNuhsmhmcm7rBHeK3DM
elthRuTq97roPAFRym+sQETwX6z8RR+oPI4KgDNyrq09HlkoNQYUXbQg+VHlQMsCE7ROQcIVHH3d
eJ0MFsV7Kv0soYQFNKLupVc1HDaWmYc7J1TMqyztMAex8ieuG7qL4WFKKWaldT+Vsk8PDXFKdIjq
UEw3MMfuYrT9lm1bKORAtV3D+QwPn39x4apw/LcSPfSAhRPoVyAEXksacYdiR8ntCkuGW8Tg63Uh
gxtqe+dVakNs/0yzpOymvQ+ULxYpTJCqRgXWp2WH/lSkbS1BQA6q4X4I1oHLjCnzyJR/qXW77+sS
kRtPefAdXd72PnnYZ6RGi3oSdcmlpihY9grIpg38xq3BWmFjAL2R034tdsaBE/IhJE+wZmpzJ7VK
f6OJ+VEtgx47KwnhXE+6Qke+xTml3Doiz1EtkyvYY1585TRGt9Eq+caAjLYcBl9dRh5cSMSl4iVZ
AB53Mbw6oQy/zDhkSVxciZVe3aHz81stSu9nIQKwUJTC2oIMetdc7KLiLniTxRTlrEpZeWj53ITA
JCI0vNAe+RkK0TNvUhM3D0vlTYZKWpzsM7j0SCsWttWqDpJLAEWgipTrNvZMtDmL8lVRyO2qIrzE
2vCIG/mo84iqjdRQEEmIBopOenxoM9RKnK7cKYUbLAOEY+xkGC/EfrMvqJ4eYuQZ6jraxili70Wj
l5vO+eMUQfw0yMNHlPoq1W7KFKZJj9U110PZot8jI+EVNqxLgKVAaEBrKnCAvWafJHmzb+oenxwT
CqhkffSWCdCDm5BdZV1wcFU527ZS/jjS6FYmoqHrQmtfpDQ21rHa7aIhQPkWOqgtCM5DDxTxgIdS
s0whUT+omgA/ElQiXnakq1B/GDz/tXIVd+2aGOX4zLt9xZQlCJJn9RpbrcExd2HvhVsz5AwsunJb
KMjtdV75VCROs8FDYLgalIdC576gm0W9yfvMvUJTd0mGY6/JNG3Hdtkq9xV5kQGevMsrs+et2b3U
mnwbNf2zW3YrnPQ2g1c917J/Uw0a5UH8e4w2vPd9XLAKNYIFSjluYW4DQ0UQzcJaq2mPScZVIZc4
R/QWWGaV3GdUsuymhUNf+aMvXGdRhg+TX5Uv0WUrebSpCuUYo3NWqZm/U/hbSol26yCA2BjGVe9o
bwmLAxO/6jngcocEKKevEvNbZnguKtZDrDgPRaXjKIlgDEpoC7NWukNeJy/419x2g9ptgJd2+CQg
hSLXOBvJPmbNeSo+9apfPMhKDe9rMyC3FCrloU5rjNRGocDWx+fcEUJ3hdjMALRqlPGv8z9R3kTr
2OuEdeHUuxojIt5wzg0q/xB2KeG3rRsihD28ZzH6JUlFgbH03JvGp9zjidJd4Za/YPhWh0y/EuHb
V772mni7vA3NjdeBvKjypj/kuogYek3jQjYQj+rfXZ1uQxCnT2rDgypHwtHCdWEXmc0NwGYb/0Bz
7SeKaVuozg9Zb1fy+DxpnvHW43rFlQ9DCrvojIe4cF71En1udJzoq7f+u1C5DwbFIYTEzWRd+Xgm
4OyeiirN2VpB0ihVuGNRNupK7G81kXOZCrK3Lss0tbn3mgsXiZpF6iTGD+q3S3yW74Scs4DbpMEN
g70F+3eZuam5pEfLHYRHbz/aHDBAx6R6I5iPpbnIjXrpp+4VErCL/+D/pC2vGG3B+/snIME7tfTg
U4/ytSlasVq3a9i6VnkD5/ZQ3m9MpQXr1N/h2r33XM9ZRPvuOhJcdOl5Ug9Nf5RDCV8g9VnFMiMz
6+sqlnfi8Ef1yk0oBI8KJiW5i0D0f4gqFdI8Rh3SdA0aedSMs0x/wO9u30bBY0CjUI60m9oZkn9i
Df+3AfQH/71Iy/RPNUXQfwHd//8EszehQFyC2bf/59fv44iz/wKzH/+rf8LsBcnQ/gE6UxXJxZqm
ciz/J84eK85/mLppqbKso5JCpfe/cPaCbP1DViSFDrWKJTxQbf7sX0B71Oj/oVN/M0VJBvkJBl/7
d5D2Er/aCd5GV0xTBV/PL6OaOi4I469+irV22lrskxJfI3nTruRVtO62yRusvE25KzbRk3h/MkF3
/8ScnGLPv8J7voebQLsxym4yBJqlDxeT8qAu9lHDG7uvbv9OGE1E7FuVTFEdyZonkKtARgJBRZbl
I8p+RKirSNe9NwerGeG1f4Fq/nMo/xVDmyDfIgX2b5URAxHHlbJO7HRjfpQbdxUuu2WJX9HKv9Xu
mmwGcXd+Bv8KOwFIGaKRNVTXCSv9EFsku58Sc4al9v9YFH/FGDHiJ9NnUdBPhECUPtDcK2xjLW2F
pUxTc4Emhl38ctfpDLlvAj3712QqkD1AEMJJ0CfLUI0Bz3VmI314O1Dl62Er7sBdLDEusp3l5bUx
YVd/jzVZgyJYU5NuKbHCFjUodekjSerGlP4tAffheJ3kI5lDoINqPGGx1CyU8W15+bcYg3xbPScD
nsLs8dpSJWieHzi27D21xfIEO5zLMT7ZrtMgeFWDJdItMA+kii/fMW7LPtATWfoAnHiVck9DKBRV
wPxTdCnyu6uhUK97s1+7rb4HGLKGNfhnQMoDSfDnzALeInKoFCaIYA/i6yLVzX2jukcPSzNsbXkL
gqzB9GMvh/TfU3h7Sx3gSt54+xZLEfjKvPqGtUShSzErbF+aVWZlu7qEYKl56h0F7leKPHaOcelS
l1AzUXCVkQvE7jphqxcmZvMIcgZpt8v0fiP5mGk0NYd601B+S6ruMWAwplH+4AV0iHyccBLnJXK6
J1x4IYpqh7wblvVQLWW1ugmr4KpjnS0QPeNB4m8DL17lyLQCl9rjm7NTEaTrq3abeyj3SfjJDt4R
TSJhbgF+xVn+cwGefpYJcF/BF0jOKzJHv9f3EFvXzlr4IS/Exd9c7KexRhLByVbWGlyJXYgTxKJE
tsKi/hra6VJehGyt2Zx4LjmdRhuZtifRuLahACYSrbtFuT8/9it9Gdnxkj4DJk6oId1HK38tzRBd
z+0lzVIgsungRq1p8qCEYZSCS/LgX1hU2GcgNHR5J53NiKchJjkDAfLBbUJyRrfW9xYJMXsD0K6S
EPFk38rZqvl5OeLcmCZbF3aWELl9K32Y6QcbOAr/LYLqv9bgyZxN1mAO2rxjrUsfVQsV/GlonxLV
vjwE6dwJCepU4mohwRmUJ6cwBfyWcvu/Tsh6j23xDlcjdyHdW0/SHiTQMrxVfqYzHPdza3C8UWm6
ptCZVSZHSVLorWx1ofSRGVQGApVWNyjKYnYXjz9nmlxP40yWhAkUvwDmKn04BzyRluUSF5RNfI04
5zq0cUqamc1zC0IHsAx4STR1eUqyHwTFk/OIYVV0qyPhumxmLjRn5w2bBUNWqC7o6uRikRhqTqlY
ED8ozuBoUBwyJ7DjttldXhVnw3C1Hb8MbpdThQY1jmSTfyx+yCrQX9OgCkGbYQbKPhdkkofkqMvK
ViBIaKZUPBHGM4eVgrTa5bFI3z8KV3SZS/wIr4atOJkzBRxmBAE+4Q6IzSko42onbSETQUvd80re
xmt3Lc1M4Pdd9TXm5HLmBgHg9oCYkvam+0gvogELsSTXZtbDmXvS10CTjYS90mgGqicf0XV1Pd7J
kMneGJtgKy4g0sws77lRjTN9enKEQdaorZl8VPKHMjqm0aJLJJe+1cw3m/tk49I5CcTT2wVXwagK
KMES1UAvXM2sinF1fc0MlkVDW1N0ywRy8cm/PQmh9/THkkyCnb2qrmtvqbRXoHhW48vAWSP9oN8C
8xXUdb4b18fcXfr72v8afbL2S6DNWoP68QdyN0soJqb0UQrHy0Mcbw2XRjjJ7Jqp1aWGE8xH5YpA
4ejM3oIrt0v9w8vVmbP33Mo4mc0pW7ktu1qoI8Yjj2VpI9r07Xsh7vJuZmGMv/OFMU33stiULljc
Pvmo6XnrkPwMLDd8FEk750GNuDSB1c9ph16eyXPLUQMuNBYIJF35ZMKfrhXVSnMfz7ePnPL+YD6A
p78c4OynOgkwWQ7g5r0mpHv/IcflQY2BpXElxtd614I2o8F6OZo0vnq/zeJJuMnKwMIvgnJRJx8O
BhimWO673P/luM+QLtZ40eO1oy4aurK+N5NAzi77vwJPiWiGMbggNZnIxgEPHL9W2lVozJQVpLkg
k3xflKYOV4DRUYP74Wwov7+hvowSgHFoVrItbgEk1m/C+vKkznzCqXQGbksV5EY+oYqdUOnusU3J
8zstKWzRV2amcWY9Tu/SSQ9UqsgrlguN7tBTF/gfXR7N2f188qHG3+BkxcfosyH1xRwGgwQcyFvC
1l3WlboynDmlrLOJ+CTU+DlPQgmyU6N62LIYLZi/PsVefe9Qrq3x6xluumZ7eWRnM8hJuHHkJ+Ea
qR9MaugJhQUckXEAgiFfAoSrSmdl6PTzingbD2+Xg569g5xkkKlYTi8D1Y19Vod0W6/ojG8lkHuw
4Bb6OttYtvQQ7IOZTzi3y6fqP/5YrNF9RqrSG7fa3+rQr1tcfj2cJTFH1Vwc+YwFhMWZbHnmScHh
djLFk/RimKmgFD27XAjXmN9C4QOHt4o3OayOjfaMLm9vPwULcWvORR6vVaeJzZIp1lpovSuarMqq
NW7Sk48bAHPLZFqFb/IGiAEPaXCwS3PBpl/467nb0HQlTYNNknaBZ2zdqrLz5u2KnbKtrpQNpsnb
cmbBThMLYWAzW6oBuGG8kU/SWVrUgF3SynmDrQcSPgpXNNPXWg3wSvQfBERpZs7yaXaZBhwn+WQS
M1MOFRjxzpvi3jfqrdzP1BGn+Xn68ydXVtNNtRq3DeetLd4COC9gTKNud3nDzY1hkr96S8UBxWIM
OT43VbI3hJmn+VyASdbCOq/wOMQI0B5hfYFszJeXh/CtnDGdp0mmwnIQHZtxnqTb8N58zjfNi/yB
9S0NOt7kOioRH5cjfj5PJ9vny1KbbB8XKq9Yywwqlnw8aFC7NnsAB4Ve25nc/Ep0D6UHA/3mTIf+
TbdeWhmuET8m7q4ZpLcw1EsKenj2LJUo0MGaxob1JCO4X6EWALSlNDV1CacDy4CikpEKwI87zges
x/QQPDPlRlyFHB96BzkEtR2jd3Z+WWjoZfJy04oW7HuBY7VmVB05TBt9XGToMJmP+ECRFDWUPJ32
qZCKx0YG5Y5AT7Mt9AQShKwAYFb0/q7oU+MhQgABIWxZ7AAV1uouhOds53GGyU9f/TZ5HOzKanA2
gh4jyeF94iZr6YcvAWvCiijYl5mSbuq+RJHWGrCMTyEKPhfGIGHkIztLAx/kUajgpxrJxeazeay1
OEeYfoj4R4mhYx809czG+vYY/FwxKrmPvhQdlembJvRK3ZCRsHgbblEeuBu24TK3pT8wwVaC/W8K
oOoISZGYKEEopmWo40R/zRNJRIdTsST28d7cgHXdouNktzYi7yvXNmd2w9n9phsa5GQqVVT5vgbT
GqQ02nhw3vrso6qOsT5TjJj7+eOfnyQ9sQYzXfDF3xTraLEUlfTp8uY6m/UMwzRlZMwlfXo0CY4R
JCrOPm9q7eMl54MiefOdv7UC0DeFvYzoDEvg6zDMwSyNIAqct/HuSyVviab4U70ud8PBn/0mZw5A
end/BZscFDKW57KfEUzdjEXDZgvbei1v5y4y5z4Nry6DJYbeAYvt65gwfcfkrVSttwbPHVwaCqiV
l7/N2VQrGSIN1jEQva2vIZy0FpGvFC1GghuTjaJDupYfjQ3loZVH1+MGnPjfCWmqimWKmiVJn3IA
JwsuyK1UaULZeqtstOZtf4VlCkLFi8+y/y0K4jMv529X0HG7SicBJ8eJjyFkGSE98BbskkftNdy6
e2FZLeDDt3aySn55q7kMcW59SKZhKqpIXVmdVkNLMgfSOYP1Ju79rb93N/1aX/fzt77pY+VzZJYk
I0om6ojDTBZ9zfmkGn7LAlk3Nt9v7d5ntMjH5NdiELaCTPfizua/s8uSUfH5THx7pvJ3Cm7PXQvE
+S0RjlX02sTvMytk/LWnp/F47/tXgM/7/ckKySupMsyc6Qt20V3N9lLp+AubauOu577UueR0Gmoy
g4Mvwj9yGIve38re79x479K59TcXY5ItQs1wGgHC5FtJI75fdrZiD1uLFRhfj4cG777D7Htg3LeX
pnCyr1GcS3E6ZFzjESXZ9YGL2gGM2e2wqjZjf9O+/M3OjxG+L56pKvKLk1RlYSYdBPAq3vwKmKvQ
/FDx28JWc3M5zLen3T9X/F9xJk8PoJZhJ5m59dbvnT2SCVtpE91Tp7TrmTT1WVD7OoMGsEWVYwuu
L12NycrQTKdxqGWPX63yVuIzfKJNueQEW2crRBqXGEgt8Vx7T50FTn78zdzS/L7Nvv4C02UTp4EA
OZ9P6LxIxqObzzyvvn+yrz9/skQE9EjSJmKAVXitQhUDje9gsnr5g80NYvzzk62sRfrQWhZB+vZY
qvdGOzOIM8mdUcARR7QDXAatma8BYhifeMQzS8Xa/BU+V9fwczbGqnz9TO+4W63m9tbZeVPQlfqU
GkVr9GtEwRAKxe/Zzk4VUilMtlKFvh3WUpdn7sydlpEpGilWBEjFI/hrHM+pRCcPe+vNfQ6P7rbc
CCvxAZWCTbX0185qJtr3hPE12uRDiX0lg1YgYeQrOvHb4Qq0wtJ7xhh6VWC1vJitlZyfxr+GN5nG
Moeu0aUVSR6I6nbsQKS/hxvhUK1w3mF3zZ9bZyOqMgclx6WpTmFXbeMLviiUfDi9gW9v3OP0hChh
vL48leOK+5Y4/gozRV4N5ZBhu1cwk1BNrRZwb7dEg2YJdJ+2ysvlYOfX/0m0SZoyxMBFSZFoNYm+
vM83yAi1y2YJq305VpoE2yyWl2Oe29O8srhVIVQCenDy5dBAbjXNiJlHVd8oCIqWkTGT58+G0ABb
aexo9dujx/MNAwiMZL2Zyp6S9sqCJHx5EN+K5Ra3JuUkxHTBKzBzS8pPb6/cQxG3ec6X7gqB9X0c
L8FOMHEfPy6H/OwFTVcGaElNlPgfvNbJt9KkMJZSTtA3RIPXwXt+AG0MjedH99Ee0o1qj5alCwk6
z4txFwDSW2kzUJRzS/P0F5gcKXGdIV7rcBMeGHFl/UyrtWe9tLg9p8pcYj6XUMYWIyhHhb79p4zu
Sebv8LFFp6dmf9M5AjQnXWETtKtW+c5ZpLYwC5wbT/5vk3sSb3LLz8U60AKZeGkCsCL8nec/DHQ2
sQuVbny0Cy9/y+83b1YP+qYm4tTo0U0fMYUo1LHTR9abYQSvdUG5V0Qq2SvSFSt65qud3QwW0Uha
lv4N+oC/J7ILkcuyyR4tGbk7nC8vj+ZcZlROIkzWRVJW1dAbHlcBSVhr1rujxO94nf+7/anPLXcS
ZnKiuSksYi8aw6yHdfRRbyAsOrZ+5+6ETXClowx25WL5NzO4synydHSTne7I+G443BHeULzJdhlq
A4uCJ8WYIRVwEP+d2+O5CVV1AKO6glQ52+Dr2e2EUuLWVBDeFK4heXzEsovy9eWPdm7Bn8SYujbU
NSdcFRAjFw+y9qJHx6HPkD+6CYpl0L9eDnZuDZ4Gm6SuouWh1KqW+Rb0V4byqvnvl3++NDeayRLM
My3J4JBZb2iOOMOu8my0I5wNT1pwCSFqJnflY9cjRLYU7REcOIe7nRvgZG2m4FSrHD3rN/TV0PmL
b9Dg286M8VzSUA2eEyCYqFJNk8YQib0n5Exi8R4/QwUSl9ZCXd27q2HjeAvRoh4h2/N3u7NDOwk7
yYwu5EuPe6b5VsFW7kV85Iy/szqgEIjgG0WQApPJ802UezMkWN+KSPihVTk2b759efLO7qiTEOMg
T46TXu/jtq8IAel74Qb7WIERx06+HOV7rlCptILRNHRgXto3wkGhoDXR9UV3bJciPtI3ki0tECts
Vs2iWslrE9bcpp5bF+Pm+XJ0TYJOxtY4jqbjut4d1Y3JozbGVLo95La8TtdA6D1xpuL7/WVBvPFd
a+gSVgjUMb/OZRI6muikWXcsV50NwRFWsx0uSxtJ0w1CxnMPzW/LXjWoMIqmpOE+CBt7/LQnn670
PbBtfSEdJe2P5CE2V+Z0DX6rqK39+1/PkMcaMzcscHrTWnmDCk/ga410dCHP4VX0iKTR0tn1d1G4
d26VpbgQdvFc5fnbymR449PTJJ/TqJx60QlOE5QQ1aWj/iMFu7IvNyau6BQ0UTTYjS8Z667czj6f
vm3qMaopgtFHdhKbhMkJI0sob3aCKx3ljZQu1GW381fxb+Ue3arX7le2MX7O1SPOLZvTkMoIrjn5
jnUjIWcCJ+8YIAck2ZHdXAFFWoyrxl3LM23G75XprwNUJosUtTejwOhbOmoPJgBWjUP7xVo2K2mp
PCHoNF8ym5lRZXIC+YqXad7gSexCpBRtJ7QRPTQWwjOil4+GvghWtbTM2pk1Oxd1kjo1AfMoV2BS
E3Ojqg+WObM8z61OZG1RwLHYf982X1ZJci+jvHdU8+eY+1XBFaGcu9iNv+QkgRkaoGYLSxaVgvdk
hwuaqTq944hHxPs32c/IHuvrSLGlO3mRP4Dy2F3e6Ocm7TTe5EQTPaX049wQj6Xz0LXX/TBTsj03
aSQq7qskSjqKk49i6HrlqxrjGZAVgazr69UKEby/8elPo4yjPNlPmuPFZWDo4jEzn2r09uqZd8O5
vKuBZTbYKlzNptlwyJHYT7yaUShQtlEa195S5D7Mn3/jYwAu5igBo0Hj8+swQkWQ/TxPxKOvhAdL
jldhPefK9O1ySC4Y8cv/CqFOMg9KSJZe6rl4RLDiBnhxiwRVvJNieelH1pWOuIGcGjNr7Gy6Ow06
SUBilvayj73u0XhQ9+0GGtEO6xUbwVE7Oswl13PfCgQPHRUFIWzAuV8nMdW9RPLzaDjK0b6IX5sa
QRq8gyH4Xv5Y51b2aZzJmisQuKrikDiZ9o78rRhQ0m7m+CjnPtdpkEk60MMki5smHo6KrD5FQQYb
C0VnpGezhe6h+GMJcLXn2D1ngiKep4B6QMoelsBkBis/CetW0/sjZh/oAL+BoUAgCqVt/C8cCWHS
WY+Tc0eUqUOahYqoStK3M7jsrQ7fHF88Kg/9cmwEB7fWyt2oD91SXRd4Hy8vf7xzQ2QzW9xsDFyn
pmk2Ql+l6YtiOJbMZJ4B+k2e5Ypen4Cg6HvYqTPx5PHIm+R1i50nU+SGgwtT+Ouq7Eu5Qu2s7o+o
gvrooS7K58E2tvisrrCVVRfKZljpW250wPnqhbjO197KmM3230t1vJbIYQqTLFvfmTqDFCHbbbJo
G2sR3tTH7A5lTtt7sJZIilfw44+czS/G4+XZPvMWgDoBbwvfMOg63+ouiZu3+eBo/dH51a6MdbAe
FkZIE61ZaWN9+rZ+UWfdGMZV+nXGv8Ycv8jJmYCMDEJqpdEf4z+VjR7MEpP4VeMy0+VuxLLMVQS/
54Ov8Sa7JtPCGtdsxpiycpWXDPkR7/3yPM6FmKScrFA9jN7YmJ6OXTmyYaj45nPOsGf24teBTJaq
G5QRiqZMnLqR1vIyWQ8varLulmPCLgDwIvdlXx7XbMjJLURrS1UpcgbmHtObxFbQMkezkvrcn2ql
wLtrgivMlf6HQccS78kCSbVWjemdjON0Nt6ru3elK9SMcm5aoR38Rh0kCOYG+q1szKPmdCOMeekk
Zqk2loYiNxvhqV86m3rj2blx7e9j9KxpNZhgeVHj0/ONs6z7meDj6vi2IXiv0rHRDYlewNfY2Goi
+6YjTyer+QIBHL/+c3lGzwXQgFAAEBk7etMG4mAJCQI9Jfp3ebsDeXATC8XMdXK8AU3HcBpiMn+h
VBipGuX9MdqNfbxqqwEXKjZzeNmzC/I0zuQmVuLK5mAR1h/1p3KFxt/aWyPOt/N3VBLsZDPX8z9z
Q+LGQkaGvA0m7lvTX/H6NJDEz3GlN/Um3gw/WrtYyBCwLHtudOfSyGmwySTWTeKq6kCwEjLo8D5o
rwHC2pfXwtmUj7GcQbFCges/bRFWjajEIqotRzQlr5V1DCtKg2Z+V6zMhWgn++Qw/JwJeXZcf4Wc
tgvpuZYhItGYIe2yXcUlwrnTYkKGOxS0SV39lWos9LnX9bktfTJQbXK5lZ1Ca5pkHCh1Lqoki2jd
vMQ/rBsQAOqitvPHYinYZblM2plLxfebrolxJn0TuGcKCJ/JidP0cR2WmUdk19ooTbeq1XtVrZY1
GoGXp/bctjuNNO78k7RlxIhxZpLTse2qXb5BAREUVrieW5jfB8T1gOz02eeitzzZdZlheWIS+N1R
BmGDNVoS7d3yxUdN+fJwvicqDKzQUxapoWGyKE0yP2CUrhTNoT3GUNVjN1woc6zrMwnEAmUq6TIa
92AOpyge2c2SEPHM5qgfsmtU4ja6sMC5Tl1gOwKYDCmxdu5O+01bg4g4usLrHSG19NQmCd4alDYY
FKM+4kkS32TU+63l4KxaO/1vYDd0IDzfkjHrDgdBTVd1oD3TLZ4qfttqvBWOfheHL1muujZuEdEG
y3rks7tCWci9K6/dKq22jZkLkIw7eZerqXmQeqPPF1GFEJ1ltVjogcvdocSvHzS8fnb04ls7phmE
eitSkf+XovNYbhuJAuAXoQo5XAEwB1Gi8mVKttYABjkNwtdv87B7s01RwMyL3auTLb8DUpebP7Ov
Z9hZAmbWLHaFa1R3sFHsLwPY3Ahh60UoPex9k13D+ECYeOzAy2OygovrlQV/ayXdXaODk7ByIGld
U2B/60t1KdFtvNZaLk9aqeMrcKF5O00FZLYCcREEtbdDLNihJe2HP8Ok3Ltjaeq85nWDGgkFpSMU
VeY5/6O8wYznUZRx3mXWRZtVc5qGPNtb0gZuK1K50fXO/cUu354HD4qmXlrw0wZj/swsB7ukyPT3
caxNLMke6UgyNLs+6Loy1ErVb9pe6cgR+boBZphbW2/s2KxB71oddtocl+eGmnxxkHTrdlMwElyk
AJFNTQzbYIRXWOPAYRhATdlD3EfHfHFkZOZsgWCnGT59o7WmUKROnTwbzeweEvwOFntO2ZjGEOmd
ZT9PhGxIYldB/jAUB9wsOraY9Mf3R7k108I+9crHzVPI9d41mb5duE4vAQSgw5xnQ2is/L2pNejY
ZATKilG1bh4PzugxvO9Mb0nnirCiFYM7KT3WzMOpDZQkScvW6sNFQ+w7qn6OcvBJ8QB+8zhmZr2V
ToLtqLXwca62c3WhlT1ngfapFcVjhGRcTGSI8OMQUTSxVCA/DFG9z2mCkSUI+rBavfTA6uIDLSzP
UlumrSGS31Fkb2uZcYXMzvME43YDK5tptdo2Q98qtetssWxZG/2HlYEtWwTIZmE56R9Il/Ji5Z6D
JMYrQ0fvvA3s0hzMbmWHZtvfzDp5d+0cSHIWiKhYUr7HymPw3u5QnFXeB6wN/9DWnYy9bMTXO+VN
nC1A/1ur84DoTlN1YWlCD9vJBIXrV/+RawXbAPMt4qN1YzcmleWq+RF19WcR/M6V4aKuLYznZCES
TDLIdr5l8jsYVxkvY6t+JwGo0TThXer+8m32+rB3BSI2Sy9f8kC8GEDgD1WLrs42hoPj5V2Y995f
IwGZ7c3T1ZlFH81A24FbsNfQ68verJvhuevQIa/YENrQWZlgS4agDhecV1vjgctfMwNwbt6dlDGV
eycBPlPZ9pWk2o0lFulvHeMEf9SHF9nCs7Zml7SkST6SRf57iMYRLLJ+oZv8RMLHAOFh/lUJXhP4
hp1ev2EOBJGX+X+MTjdCM8AQ1c5CbBOvLvGSjKzwzQneGdeELKuKm++u4gl392eB+ypalGfjjG0p
/Wpt3GZ6sx+ngsdvRKzhwQZ/qgMoozUqgQ0o0zRkONtGwYUwaHUpetnLeF2T9WsIkE8Bqii2iZ49
a2n2Fy21FS1mpQ6l1IZI06DBjn55zAp2/FgSQxWpmyfll5++BgZz1T0ZTta89+z6TyFrI9bs4QbE
+NR661PSqJ/ZCxDTlc29BLn1EMBuZbC0sUizp8WmcKTmOcdlao5n4WhvjWZ2kCQN/cRH/E+5FALx
j+y7KimvQ4vcQs+1E3N6WWhmXhVSicXTCaMznhI/2zAK8x9UbUZjxyTd++b6LVT+5ozGEFoyw900
iidtbWYs1LoCcEms2dYg8fvkXLfLW5X3fye6quG4dG927cG3e8Am0/KrU8VzjqkkUtD64sDSrNie
ZReXnrmcgW0Pm9Wwv4PUxsOU5vkBpbH8MIZ8fAJ5+C2Cov1svN5/NnWIfq4t/gSde2tZtzualmxj
DJ8lf3eu6XvAmvVmHBL7kOkPv9lg6qfR5If2Mpl9sleknv2+uaipZZJvatPd8pDEaX5bRq1VD/Ga
pr+ta/6FtMIuTz4xQVlJZ6cyR9svszIv62pjWOwNv0Kx0MrnpBDqhnZIPzIXCxB34nhL107smaMq
gdg2vON9ISLD7oyXruNYjliscj6XQisin9+icJAvzenM1ePoz9Ir5vxQAGqGWJ4XZX2EYDo2SIeM
Lo2LtZlMiNyDe5887D67hrcILmu3zAdMHOqYJSnD7kYf7DFwWntU7l6EGaGA7mzkvNBIOrcOm4PM
CDtlp/0gW9PNQ27YiAr0Flkbfp7Bhv2zCq3RLyUMqe7YcIz1m67XhukA77HiIQ003YjKrO6N0PaW
smWZyi8pm2LUoQokh6476422mrHV1DL2fURUpYX0plnfC8wTY3tqp3dTdXet/hPMXuSpryzxtk3Q
8kq4XONTvJTnbrKPUHa/R6x0Wvm6zjNKhTIaHExdfnop1JfT0oiY3rXqi2WHTSp5hrUl1Ew96gu1
dcvykibrrl8r3AGo+HTv16f0OQPGmkFxDnbzkFPEurUz+Yuke1tGAcnS2NlNdReTc9Z5+TKtjx7b
WqO2vnZ9dxqNa21fJuXHPF0hJVCwVsZlBgoLwuZQpPMzZuDtokOk1vUUGKV7ACGecxbAXc7r19GE
Yq/Zl8ZqQq0x9h4Qksnw98Kfrp4/cXamUZfLKEklascWv96koVRGt9job5z6ceqpTS4rfrEdxz1N
xyGJnY6WCWzLSvB25l9e9YaoA6ztu5XM+6WdMCOaUQKBO4HQIaRpQkkfDiXyr0YDzC8SjqF6zpEg
FTctOKeZ/sIR/dkH9k3zum0+K/Cy6mTm+kpoCGNY5KETVN3Gzii0VN17NXmbtS/+Fi5IPa27JCxZ
9tm66d0x0qCMmtqwtSf5O1p26Orpi69/+YPL+nH6XD3OkVR8LZ4ZWQvN6bqLyiXZr4UGRLp550j8
NtTJym+LkjfhshhjEAiWS7QG+VaAb15Gky37dxBkYUube5xNgqAK6GgRBbUTLdqfKpi5s40IzDaG
9o5omiXgyQ1drBB4wDkPPXffWsDJHfOfzlvTok0zCWdMZq8mv3iFGBtnENcDiAhLj515FnsrR8jS
WtXTmpIK53Vkm3W4elitWKpu/a8icSP0khxu+9VIYKH2kYOMVS/kOV0q5Jzyko0cUtCDi/kT5tel
bQf8lw3474dUoudZMHd21n8tk/Pdt95mHjm2/OLZ6sZtVbvPBiZP3JdhgmNAZ1zTXja+RU1IA3Rf
Y6Z1zVgIZC54ccpljFI72TMCcQ+y5NRJcYQW84/RS2n9dvhN+06mXCX5czv1Z5YsN6ZnnpEEvHlE
OEsJ9I5FKKm/9DbvdcvCOhXEYD4bAG1XrIOt8p8GS24cvnmiQ0LQZXjvcPN4w7A1wbaIvDnl6JoG
4R2mZtopEONK5Oc6nzeyF4d8VPtVughLljDP27c2WV5k1h7yct5YAYKw2dt7pgrtcdg+xD11+i+o
HwarBcPO3LgXXuLL6Ponnssb9/A2RaI3p+K98i9FMN8609sbXhEW+BZIvuJe1Aet7C7K0fEZEkEk
RbslINvbU3Wa5pSvS+4syOA1DBHRwZ2u9Z1yh2tqpNuiN28SgQJvx86Z6rMzrri/h8Mi6k2JJAVR
RuzJ+TDr+lPu+ow29R+LSpGDzlu7YbIkMEE6q+0ojXjOUqTzEkwKlyOSN56lbrME5qnvzV8YeFdz
sLdySLYB/snMJRsjZLJHuZuI4mq8doVRv+RgyrU12ZWrv0fbcrCd6orrc0MPgQ+LyZprU1r9cWqM
i9662xJfX8AH7WUSoV/bwt2+JwJQn47ZYlzYxy3jZUbcjYK5qPu3PuHDPfjFNWrLpLrzhb/X7tsC
BFljnLVeWs5b2FC6HXeZ+bKW803Todnbemw345GE5lS0YmO11maY/Fgf5lOq+dGiy1urC4RrINnQ
bezMvrs5K8j17FeWxmexoJOymafI+P5XkOhT8Qd08t5DhWLYY2ykcpe3dyLz52pG3tA/6WMOl9oI
a90jASjuWuGi42FDWABKz/SbrLpocl/W+ZXtwsvxWOT/lqLcquHbrO08ngMrDflty9AvKusJhXh1
EGurPYFw9i7CSa3zigr1kOrcsoFHwGi06NlFCybF5GACkF7YW4cyzzcPa71nWiU/Z8JY9r3tTeHS
YhMB7p/su1TLjpMu1Y1uWkLO4ep7Z5XJ1k8K7025XXCYXWFFgwbZGOkNG9OGmb+s5EU7ZzW0mPki
dTR1jdC3MYpY5gY5TC9bOjKmuzMzC3Nnls9PLtrRm1khti2UUjx5aDjHtCmPVqA6bhVTxaxrtMdF
G7wj+9CYjhf0UaG0eAws/GE/0+x7p9pyjVPvTuVHayK+EOCryNkiqoPMgbkUVrGLNQaxQ9JYh1qK
bYCerx09PkS3Wes+x4mHKGAh7jI3vXhZUchw/t9TBpGLIY+ctH5JBarDVDut1W3onoiRbkWH/mxA
rSA/Mv2zUD81S9Zo6cPFWUj+sgjNTNRIjJbK2HeaiI3S34zWSQuqmC1OvhpFFiuioOWPCB9o/Y9C
MZAzSV76//nqdx2q/WL9q83gqD3ij6F/A5Zxz4LptWyTa9WhHTa7jc5xOffiPAj3sNTmIfONg6u6
t9qS33XFD9p0VLmak4Wd1/7CBx86k7XpEuenGZbD5Mi40eTLkFkQpAn3l+RZSGdjKKxi5UzOgb/P
1l/tYIlp4x7socC61+PJcTeWB9xXuR+Va19bwwfaWfLVGq91hmi3Zze08z+NoHPCpOK4SobtMDn7
fMa4lAmC5QHV1l1f57DTU0Q0Npslhtjw384y0mNqGVGv8X3MX06zXM3Z2zRrcp50/z/bbe+AiPfU
Gc5uqm+oeMPvnyYW98u4pMRgzyLSxvE51RH4eeNudb+HRXt2DW2X2fxSpwZ/hW9tzI4encrjNB1u
YL2f2eEPc799slYVIxDhqv52hzLq3GVPRh0mrRfBR90Mi/7mz58+2PS8hN0/Vhvh2BvLrC+CgwYj
IqFTsbeJSmX3WCfReW4RhFvBVWbenv3WjZs34WS7x1Fvt1U2baUYN1ML18v5TUd1WXHmLhLFiVEh
MFo+3bXgzrAOLQnZ0LtYMvySQgQGeFsdRF8/BaM6aI54an2CigZBL7BOsO79RcIM083qbtn+f6Rx
h7yGJ+BkkRbsOyRRlgsvp/pdKm/vp/0hNcU+n5ZHzPrSUpzKlMLdNP1zZPtcN90JTtex79gMwxOJ
bDeaVncrPBgxSXLtpnqXGlZIFQ6bCuF01SImT0/82K+qw8e51O1Wr5frQqiQGHVscKlUcFrtRw7e
52E/eacxK7aOvtJCTYNnz/A/jJma8+oeB4g0Gk9IenfS5s0il+69dD8l2TH1qAjUenlCQLr17A+r
XcMaiV8bGJsy/WPl6pBm9VdW0hAXzV6zyAkfB+Sc7DU53rtFbUQFrNXGI1DmBxL60EVpZQk7XnDc
dGX35OXZp4Dt5ibG0R2YkKrzuA2GOJHda+FbUd34L27WnClkXZxSxbU3bKeJjd7MBjLb6XFKUOf7
GnYYEckGE/PQxDNivHkB9a7fCxw2+AUB1PJySiLghfhlTW9g5cJG73aGo51yJAqG0K8MUh0qq0N7
/q8sne2si9Bnqwfd7CaomQpF4TquIk6mn4fvZLW6sK/Etx6IPRkkb5mz0XuxH5AX8Sk3tVpjSfAN
qyaq0QqMmou/1SSD1DB/J2Fm6cdgwXuAgqVS8ezV26qzdwNq9o54s7EvBpmLCLZpVsRQbyLNnCNq
S5+WETzlJjWgoXtDOsOZ04alqx7lsuvaj69YXdCp8A/2QQj1c+vjkfNweSVxJRc+d2DsZO8yAJ0c
a/cxwFCS5PNZ6pGz/eGKGq/pBA5Pguavk7OVGzjhuk8Pbe+cT5e+Z5UQOIjwx2dbFedqgDKRqvvS
Y1bu7Y02ttsgl3sLcNk8/yf7PuaUiTxhHvPF2jkmGsPkAfy39iLHNTbxitfatdbqZ3PVDwllzhSJ
DOOkb/0MK3/5GqQDi6N9GYYlBgIdNfwLbY3MGVk6E2l7Zl3D1ONmUP6p7INjEbyM+kz/91drrf28
1KGTl1GvtDdFFdPI3/Bd/HhmRUrfk1gmOCoz5FTctdqH7Ah7GaUYKYEV2bdRTruy9reGemq5pmCI
HE06Q9WM6GHqqL4BZ+6NbVkNVy3pGSEOdKLGq/Sdj6mq3xZruolHMKPZP5WDHwjfLHaOoOC5WwmR
hvcq8zsu5vEJgcwieWKojwbTdDCWIWqLj75tLj0SdNstvpHD4L/gt7JWZYrUpWgiAlI8kqqEB1/B
R6m0rNgFldkiEtWqrdGM4z1wBAlrIsx9O3Q6ghRreiFM0M+ToFYFyQQjpubPMg+1YXDSTYO9Tdua
DWp3O7HqrTPhrUvXZNkHLvPS285WdX/IkkC+inLgE2vFUJ7N0rBYZgpy93XtraaPid19MhyXpDqk
3milG1fX6JKzxNMP2LBtvboanC8723VYtcnUxAOtTwGZ4piJyiFLnsw79ujhWKWowHq9sq4Dc0xk
aUOtHiwYgrkkGwY8QcHj11NU9dFagpS8faD/ntpaBCHd2vRjAqSmtMyDt+TTRlsc9wgTi6g3sazu
Fd4Ykmc5ZgwOl/2091ctL+PRqLn82mF56my3EUSjrHBnS9ntgHjo98bxg7NRo5BP/UHf0K1HDIMI
coOjipRpKh+vVJAc2iRXT2A/cSvjV+y/FRbANHT9Wt3x0J+LNZhOvp2jkHVRb10EdQtoCvWVRugn
A3LMF9muRy6E/5zpwvLJ96X6dszmb5qbHZWVpHheDQPstqcQZ+q+itoa6ecoLHmdHHJEu5maMFet
isHgukcnLapL5jRrXPvJNysMJes4yW/eOYylmYG10XxOTrst4kLosNESo7kKYo5TrWP6LLz+RhUz
OZBmItrWe/fQzHrwOw26f2G6to2pSbW7sU/QKBccugIV18bMF482gGUcRkUbzQNkHqYyQWTfO6Ab
Ayg4L21pVX/FmnlxpxHQlmVukK2Ddnfyk0eTatMaCHutjG/BOxhTFzdl/xbUINzoLHxOa95sUte9
Mjax8Xo6D5V9sFsdH89gox7nedi6qbrlAf4cfZJ7sxzIWdTHYGs7y9MOjeVFc9B+qHR6ablT2LGO
7Wo4mLW7qeX85Vf5uXWGjaF5typZXyju/ZYpshL2PW6pbl6tAsmV3b5mhnNbjeDeNBofJDs1Qn/N
l+oZszrxnE18DRbmZHb5j4uzu6zGV0WRaPSoEI8fpRSfhdW95FaLedlAEIOVmMaPADlZ5AUGs+yQ
jZTcqWGapIJLnFvjdJqx6sVmRQVx6saG0kjnPQepFWBGnbO3dmH1G7WuWciTstSXSLqfQM1pmOnL
ZXamv5my9cgz5u8J6W6oUv9lgAG5zPZT/XiAqga7kVGYeJbZHrD7EehTyiC47fzniuqhiz+0Q/PR
9e1zlnsvTWPd2O/9sS0Qi0is963n37TMNEIk5RdFIUFzmt9AcWmnc0W/DGufyOq3PMjOmeHiJ6OM
jm7RvNAoORSL2NNAOfHJ3JAq/8ZYmLDzHT/yewxY9ly/G313ICU6KW196dzimHsYUhPKH4x3bmln
9aGNuZzuwk0k2bPpVLd08K6rUGE1jqegwG9J3B73g3lIB/tIofN71NJXtmzOGY3PxnWfEge6U0Cp
cc3UbtaCa9uhbJyXqFI4udi0+FaT/9Yl9Gbmerr1nV+HuW5XEb3XgzYaeycQp6wwd1kiNjQsL41B
ybJOft3OrKI0sA6TLy5j0jzhRoN6uOiv5khmpjBjB/56GQjx58ndrUn26mvqaUyC/Zgyv64t7rfb
+i9yXfdA+89eMLwXNHJJ7YuXeej/ZmmyK/z1LDplhutkh3RoNK4Xf5fY1mmsktgFqEU9+MO18D1R
6TALDnQ72fmTN9NoRFhlua8wc57Vkhymuot738d4p7861fCzCvsfLrlTUfZPuTZ9FtL7tRk2qzXj
6AXFc1Hpr2kgv4uaO4709DL0xUEpejdG5b5n+vDCM/CR5bkRaq63Y+jxL/JdchvHBdbJsAl5DYs0
b6VZ07gBEre2MqZ99GyB/g8ZWl/DtbBIV5PgR7q4d91OIIZ2XrPGhWKav6nFfR3VshO2+UQ57CaY
FEBD8uv5w9E2CKKV13yVolj2Lceh63jXSUOSbRvtXijMbVU9bTJLmzlBs3uCnzTRVnISLnSfhzG1
2mta6RVeMyyUKRrNaMXr3enJ3V0NJxRa+uWbzFuI0mQsNDgYfh05hKrQrmWoXF+GruROr+uF+KXi
lVjn8fLQWRe5Imwcz2pRkCnHmL3UjqKzvaP9kob25FHY6fLI7ItjmvUXq21wVVZOHLTJGxbU5aQq
sfVb94mjYW8H+dfU6P+cWe6qNfukG8x5sqp/ptZNcetm30XFzypFg2JQDptyNv9VfvEbLJkWJxUz
l67rvXjt/K+R6QuTVZv1cW1o63lAcYbj9l4nDiurAnOvM59pHp4X09hoNXmMZz8bRrJpu2ADVo4a
UPqxTOa/RnOOsm/3Zd4QgrKymXgEQdXwWdg+6rqWxUNZsEVs57uhKj610cLRZvwdV+e8lMV1zMtb
LsttScwOofQ9BbXSFONfLBgvnKX3NC9uid6/6wO/HLLbjPzHOdaD+wpo9J5JRsod+0su1EqS1S/O
ltO9tUF3rDTv3ObJvrbHu5uufyrX+ZXGcmAmHefvzBGOUOOp97qvqnRPqXSaqB80GnvuSfOZX2js
v1ZBw1XUF70YVJjm67ERyXdVBbeg8V8Hf/5G93WWAr1zM/0xG5NxtKXcOTUlGtPhxhylIj+yOkWh
eviHpOFOOxRDoJ65xPjNl6i0T6ctnrvC+U4q5772Dl0Vi/aG0F79sr4KtzzXLmrVKRWooIHkle54
7ttha9DGpUe17bCDcFzTy6ser0wy7c1COwSi2cJg5VEvE8rPumdALKftpFvbZFVfBPiRP5o/zTI+
GfokIs7BBJ8WI5B9Vmx8fd4kCom7n91ZgCuIpLurvep3F884lftiN8niqNNyHRxCfK39Stpun9Hb
IIi6CVGeZVGjNyjpsJVrSoBdU57vnYe3eiwOwm92iTSO86p2sMC2Ses/y7zcCWu9mUV/bFbnuBru
RpbttzCsE/MdJgvA7o9aRqqvD1OfDOp3yvs3S/Op7zNqEtlIsrC7pvdBKsoUOEsmVRN3mo3EROQx
KzFYNr2R7sxS/3deUFbIkXrGie2/TUHvR8Wqkzwte7IIigJ6m4ZUGrcAqg65l51rL4hdcxnjsmuI
Et3YJXt1qKElxnJqEu+Y87+otKB+9G0WZwXb+hVnIXcIsyBFkXzmYjqXg3qt5ET720lDBbBVNs25
T207LiVXf0k7F9/xtPR3U85pPBf0rYOJUEvScC5pYlWa2ixGczIy7b4O/o7c4jpX4tq24w/X5Ffn
pd9+3jyuBxHpdWFxUdOCAf//t6ZdWrXpuVHFXdfcnzbr/ppNs5vq7CoXclJDvBAxX5zeJ6OdrFdn
CA6631hIKtPLopKjBc4fGMGTlbxXi7gHg3bT1vZUCB5DkL/nxSm5k4IG+zfkIZpRfYH2rfo399Nt
LGpAtb7+OuZdrHXOFUrke5kUEpCj91Pk9BjIWH/HZj5azE5wflFUl810nqV+9tKMrxBTTrfQvfb8
/ypPYi0vP0rFgTus+t8JFV4ohf85Zwz1uO42Q6FXu/p2dtcLovKd7zI0U5TlvTT752nykPK015o2
KsXi5mIJzK1LZUd9P25phlzc1rs6WhY3tfYkrJ51uYCbtRtOeVVdrUxs4eR9tlV6awYg7DSkmmw8
+I6J/Rz78VDyolZ6ug+K+TYb3nGk8mhLAgm7EnSajItZJd+lW1VhWjef6aAfe1O8zLVJbbL40B6n
hqPaKirRWXOZktwsDL/klvsEVfZZ2vpp1uXbYtr7pZr/uGuwZzjqTxE0d461VzVMf3y/cejEtTuL
BIj4jiexa3Ea6uNPl47dZi7ae1+lr4NRnXVN0XEUVRIuTfvPlm0TJSaIzb7lpm5rdIjSRkpoyDAr
5vc6bbNI+sMnlKk+NEklT1Xg8JvOq89WTs84Y2nLFtPJ5USNVZ6cEDkRec4BYbDJ3WjOyUtal5TN
gud5DJDUOO5lnfs0gjwXSxciZ5UFbx6Ny9h51HuX0b2UTUaMV5Z7wbO1sRi6oOrS/zO9qYm0SX1L
xI3W2J8CZ/zEvQYadLL3+WoHsZjMX2xrn0JMXBC+C4EEX+6QFk+B094U9bCdr9p9n2S/gSY/XT3p
tsCQnpqu+I/HYrOazpvwcUVbefaWFtnO0Yh/y0ZqoULFTGRhsdnPSdctKbnd8Gz62X+GV/4Hfu1s
L4qfeqST1i0wqf3Fu9YJIxHDoyw/9T8SvDFNCsON9HL9q1XFl+awt8Snm/bdDH215c3nebvpw+qH
NNKn2JZ4L51y4BTimTMQl0e9k0xbH3l5aNjTxh917s/haxqWsz0KGS2Oehhlg+/RLTUqMVq+YyC4
P8G1fJ3t9eKsbY3um06ZLDH6MhaEitMtORFZRC/8WYUiSf4LqnQXDKhtC6iOkbbqTAtaDijoRhH0
E46ExmQ+m9TLtrQ3Yc6v7WVM168CH+nBpaEtJJbWqZGn0YaJ0eALZl6BUAPPO92Htf1AYEvHInNP
ZqNdiVCh4q6DFa22DxCd0Ylg8fCjz1xUlEJ2PZ1/I8H+WNKprR1X38xDZ8Vtn/LgD+5l8YwPs7T2
tgw2pi0+0LgAgvS6J9/o7mM+sDuoE9QElQs5wBZEj037azI2GAn0IvGSa1+zyl8bT460Kdv31CFB
sqv2C1r7z5yulzFIfwsDwpgX7NjiecTE5vey9B9j464h5e/9qMp3m0uNYQ8fGM9EvJikH5De3/Oc
DsegxcvkvhY13bplPI3k13yl4kdL8o+2Db4Gw3nKA4Yb5oG5C6+f46pcN6uq1bUoq29S9C8sq9NG
rpyt3oxYulq1GAbu1VTNNu9buZVzvjD10P8CSogdPY3HTr8VhZw2uSE/Uyo+UdEog3ijw/plsYHU
Zg1vlsGYYlASuzTufwz8HDO9el1cf9+vM3XrpLkULf3pxHZ2rS/as9Ei+mUy55Jo4wkMVR1Pvnno
6uDVSPLDsur/OqKgcK4wsyppFFGTNzenhf2ZLPRB+1pup7F4XzJGqcZujhP/8ezUiorY+sqfJKDu
i/8MF+qIfARX+cJJYZXeGpX2+pi+5DLv5juGNPZG+u9hti0U7BUhkFUyGyZA81TOFFZ6DvHX+GBz
4aML1M9iMmRGBawJK7nuh5yhBT1r32Ux/Fhr8qKp6UtLzXev0K9kNBtEEh9dWXPjWPKPEt6dR4x2
39BtRJb/BvQ7VuUwapO89kL/bsraCpmkPM8oV8NU43FW0nw3JvcmkR27TI+GBdOBz8x+EDJy96tG
EUfo+qe+/M/ReSw3rmRB9IsQAW+2BEFPGcq2NghJ/Rq+YAso1NfP4Swnema6RRGoW5kn8/J6K1z9
WYXcNdCg9uOsMLu4HcRmWhxYxIoJxtbxKDzSHFjHeec/gPiAh0TM/qpjKbMgN6+qd26vBykbfmki
2oaueLIyeN21kkjSXYEuq7gldVMeC4wNhK5006wq3HiTlzQVd3fW2G65HLixjcA6WfLJ9nkS19RP
8mV48aacw5R/LDP3qbfW57pk0Rh1HDIESi8ChgDzTiJ5rbE15FLEac/lN8jI2XhPdEPzH9Z+iMc+
O6HHBrxVceO9YNyNqdoXZXBS/cxnN5RqYxneZ8Xs2w6N3ixqpWASx9WtPFrB7OCpC4JTZKTHoUHR
v5/cuTn9J3yffsiS6F7uAU+UZ+Eig7np8rJgB+b8FJtOT2qXLg61uumMGAHck/bizjv5pypaK3Sf
/pcMOu5DtMIw8nTILPBjYtpv4TC+Zy7ASuqnn7QZY15NHcsTRZvYAg83zYMr4cPHqe7w27GON9lg
MxG666Ma+3dn5XtdiPxc2xqzIuUru0wqbtfmeXad19KKfpdmeXdqXK6FHKJOaUToyvHZUOtb4fiJ
MUzyuET+zKjlVTyJ7P8O0MALKb/92rx2i+KksDowD8QoRkwkNM/AOc670ornYXr3mcQA7MSXThVr
coJBnTwe89OQdeCvAVKZq/lfZ4UJaSEDuE+cEjNDb5sLhiLPFQcfy9jOljNLlbcG97y4ES50ZqG/
LD+/Toxja9C8I7dh2osPipK+VJUD03L7TOTi3IIJSpwN2kmjPawEt4ascvmU+8J4I5r/PUXWRQ32
Q59PZ8MfZRIGNn9QFwjc3mvkhcd1Mn5zjQbjF/tK1ck8ypdQoB9Z48MyDbec7wpvh71t6cTCyM/r
dafBhLIuuFZr96rNvo/15H05o3xwBvvK7w7CpEdVa4z5wOYsNpob4l9ZpthmQt2JI1YRV9L9oTf0
2vYph6v7RVQdbDLzc/YbmRarG8ODGd0/+zT67hyu8yG5jc0ky78IuGa8TP1TlY3HzOkvTqBeQk+c
1oWVy1F2Xo36LHtEz7A+FKYnd3UnuAho+znw2akRePrJkf6hYqAzjCiIR9/652DR4ZQbv8op82Ob
88NKBIUCTSLJIJeXMXjsunrcDB4LDrBJgJTKV7fzXyO/fbLKFPAc/9d0D/xrKE7Dr8nsYt0oaWy6
ufqO8vGtrLgqDOMZVICSUNR+MTZH5nBQ5OpUMlryXn6wcVYPYxulNCXoB1vnF6PWfyrXnjhm56MV
tNfBtXcrnpoIAGnwVT3/vpSZfRKCo8hrvLOVO1hD7ke6uHITpDnQWn3pJvXloUZzWDkmKpEh90Pr
SDLCnPA+k3syenNDv/wCC+uWn8Je30vPIfPQzdk2WJpX4lG/qrGOuXC5C1XWrZ6id1VwCCDpu7Gp
hn04slowCPK4aogm2Los4pzJa7YB3cJs3tOGj2Ned+zmDPBJwrVhXOCt6Xc5VJToflxcdNUML5XF
pdFnFG7a+ldwFnVw3mSH1pjKMyLOWujDKJxn3xj/ufesutvpJlnKeTm0SroPo2R/ZlWdTex43NaL
8MBFykWGaE4ZfDRMy4a9cfosq/yhkXyf51W/IvvwKtd0TA1yuLrl+lVIEheISHu2sTyyC8WPfTZ9
we7wRnbdB2WAuNoDkNXcv0snOzpB/UWq4Nfzuj9DNb42Rp7kAHAMyyfHnC/s/X6oRP5XY9vFedZf
xyhj2lEm1g/J6XKpcVeYEr1Mdwg165Hln78yKtA9gXIK2gfirPdTXqCkjOvZw1Pu8s9OuUYCeeoA
59WXeuiT2lh47ApuVLTHT091CB9rBGKCl0hDyBH3p2Qj/Kigtxs3svdmWX+3dqC49BT/smYxuA7W
H01jgtjLyYujBn9MmMazaQR/9BQ8kxE+201RxN0gHthjqTc0/XafC6/uDeLKq2svNtgJJjPo1UVw
ISRdRmVGgYfeeTCX3g9rzV79ULxX99O58DBGWIDAHNgi3DjuF5brtQUa20SR+nWlMuO+qd6CiiHc
MqXYdH62xm5GTWGoxR+nxVDsPGo55sm9FfX4stbro2cHGfWJ4hT5C1b6jGCIr0cSx7vk3NThY6Z9
5I5lbHnF52KJJq4sj/SqqDOAEPfS1tX3ipEe04K691V2KfPuUNYCsnUtT2ph7DG75H4l83kIS92z
UK9Rzsky0cfGsf5wx/AdNWqMB543m69Ya3diOyhxLkYv3KCWfLfD+JCuMKjOsjx1DjB2bRTn1dEv
Uzt+1lmDwOIcIaJeqWR/WfRwbtbiaHriJ7Kgs1YX5z1XlzBi7LVTsNPwn5eG19mtLqayrFhMGQcX
z0M1ye1Y2HnsdzAnUK9MemF/0pm7wrNNj36kHoba+C1G4wVq5r7kqAx4XrqdIbuDM5t/FyYzbHB2
U2K9kf/qKwNqbXnrVG6g0ZVvZWaxilgb/9XawWWB5fXG9jmUDmDA8CfHWUHqZcAJ/PaoCv8wrCGv
FmfmFB189mwZ/pY9iHviCDoBbn/iX8t1TvmHvNZYp4JaZcdCKHLlU+MbN3oWtmXKxrhW//ZTxomD
LrxZPNCKFdCbr8Lsb1kud80WSmSz/pEa2J2fRc+5E15Ctf6YRgtuVXi/bsrzVpK5PHiKN+nsoOvW
h7D0/ISgM/t6u3VbeyWevncgIom6ZdZ/5qjhhl5d7Dx4qyxZkr9bD0GQvQlHP67htLen4gxdFmzr
uoo21OXdxmX5cXL1IkyCXSor//1fLq6qaK/H9haNGhNR770io2DMLZLMtq+OtJ/Dez6+t6vncOAr
5/jnpl3+zZ5YsCHRFM2B88KPxh+d1j30SXtV7lTuOnYgB02VbVwt94sL8z1VBptZW3Ky67ONB+B2
xptfoZM7fIta4VxzXIHYD5d96VJoIMbfqY5g5LPPcigf1tmGJtIFLGnQx2UOJqH4uopc7AN9l089
50YXHIQkFaZtvvyx0PDYmWJeVZ8/TZq1QOb0U+io3NK/8dtzOSS8PRwzxi2e5PmHQzGugmqnDTIj
w/wSDtWvuu/BojX0X+fwCzbG7EcL+dw1sORl4JBIM4527++j2uC2zcV0k1ZM8nRljAAp/nPemP7W
0Om7LZoHr+q+RJoaO2vM820Y5ae5FQC9JevPkYptREhsBz6wMgq+In+4ldI8CGnv2A732Cj/led6
v1ApGnM439iZIjdDS2KvnAUvTGnfpih/DArjFC3exD5SnA1b0sphhEu+sdJ5P3KickS3r6QUzmiu
h1Dxx/lkdFxmAMod1cDW8RjmfZ4wbl9WFLOY9apX2cAWU+61wfM8WMu8ZdPRa+rMz2vESw0dF71v
4W2tQucJZ/d9vAf10p5b5qgZWSfUM7ya52CgsxynF2F13ndrdbUUa7D8YVw37jQ+CBzxNBCgzGuo
cKPTIR7C4Z9nTddQDsV+DKG4vdH8DaKihdRoxriX9gdQ3mOBxZ7QA//rp7nGPxdPpiGwZYYKGXms
+PkDjwBGaeAO9TSjKpSTkvRYoEAoub682KN4Dybn6NTGAwNWA+UfoZ3Pzmfder9TmyZinXJ6qto3
Q/O1y2X+imbwlPnNuxHZf5Y0YqIpj56d7e1KE2cRfB69UWM+YeKOPSahWDxMhnDYSV2/T4Y1bo1m
PdamfVkK4n+sA3tx07mLU+UF3DS8B8Mwo+3aq6N2jDaevZI4T8Mz1vYK435CPmtN4xb4kDSjuCwN
mi3hv1soAm6dI/dcSfBiXIePLjJuvusf5RJ8EzB5pJ78FM18Zy2JVyGDb/5fz6XyHiO7f8wzWe9A
i9ZNiVKRr+6275Zza5dPTda/hU76x5zT41LxTkx7uTXG8aFwq5vld89WNvxX0TS6tWrnmg3Do2Pa
QLriebaLRIyGEdczgk9ZPokOL0+r4Z6zmP41yhwIzEX4xeUBsnRP4ci/rOfoII/0QLke5GShd77Z
vuQS2DxtTvXS/TXgnGwnfR5tIEKvwCvIzbhlNiSY8Cf3ikNl3QeSCErOR7zo1W1RfIapFijyLiRa
aL+kbn6o5/QvYOk/f2TxkDlOWOS2M32LrLimBiJ9Nrw4NcZpNKYPgZURQmLWbVnWtulk++pBo53L
nnrJdNLc+CMPoMz6rzRkEVum7i8F3pEdTgdnXYLY4tYyd/aNVa1PlTv9FRHnxZRHY1J77tmz/W7v
DdFHJJHaw55rvXfkUX4SU9VsRBaa3EzxMktUk2awmBf7OwuxnlQnb17JHwe+fRqKQsUMhR+lQh22
if3FaiF0RgA5iNe6tLcj0g4jSFJ57lOQ0uNOeYYH08/JinAkeDJanR0m0qD0KH5Ji298OHsxc0yT
OC2/oxxObp27h760zh1uzSaam4n3DbXsItJc7kHg0SEPng+C5Uw3NloMZCqraw8xtRms/scqtZXw
Yk/KHK1gcrbdaG6dRf/NzXBf+LydDV4X5uD0cahdiELL+iTSjqxR86sLFDHHZrRBGxr7PepBTbo6
/whGKQ+ua4EJQQnQY3AJh+CvKMqjUTka0z19n0mCxU41zrGrOc0dlkdx1iC036vXweO+nMh7CxHR
0RjXo5PpKzP9A2PMlna017xOn3qveA/cxtwMjfOHAfXE53rpLO8MnosPKfw2MVWNBWfYf6w+4BaS
96y4LrLyfgY6L/XCI6Nm/AtMDPKyhepw+Mq9n07HObvP9eUxcGcYUNB3Nz2TXz4y1703QDmzYoLM
IusxhLte5W8d6I9VFC+F9rpd5Ll8i2S9YRFYTLiPVC8kzOKFOi7aam9WtCPOM5989ZQZjDyp2UI8
BjDi3iif1tA8un57azv5gE3Pb3yN0EUHnPXmMpPz9uz7bMwftv3TlE5vUb8CMwXdyQjXU+kzZKwq
e6hLzPsO1PVQ+lF/QZJIOaUnwJplLES9ae0FA6316uZk9/pJp+0zHTlIljy7mmj1vu6K4XmM+jsE
XNffy1y/5noVRylHMkxdOm16t/hwVvUnHUwzFjzJB6O1Ad00S/+GHFXbZdsZQkbpnnzzhTdp3I3G
0VDDZWyw+oEnLi4RDDNfjmYXnE2zhIV5rjOs8yndLsM9sqOpKKGui8zNfavyg1mau3FtdqNZ7Vsv
eMwacTD74Hlwbk66bvnFG1e3Gd5dj8EpHNuQ9Bmq96y+B2XFa9jEenC45ExxqP4bVgLG49ASDEnf
fJtia2H8l5cqWXROH+iEcCgqclZDs0LDzu+RctnmIHGqVI2TpY/Z6nyt06uKSu7hxk9RPWYMRVvV
lGwIz/otbWofHRobqNktTfunZlIJO0q2rfEt658mdM5jVz7lRfWfCTwYNeNR5GUZl3VzjCKG6a68
Wam97W2H4DmhNRUllMHto8iOjfHmGpAPBDRmP712ojy4Xjhvyor0Gvx/wMVihmWtwuqOvoJU8XKm
1oHofL9zw3zH/pCX2eG6kLEw2Aovhl8mOJRJCEnpK09tshn3tHcgE5eftJ0uwvV2cq0vbmXRED8v
xznId4WJ9qB0cMLfwnjND4SFD7kJNaBCrmJdvfNbUmJrFgdRtoMcIctX3FBhj6SJHhxE7+08FNsZ
l2xleJxJ6BTMf22InJQj1tc1ndwpSHO+H6Pw0AD+4skns98+ZDmHKaqsbRtPlrXuZVEl+DmHdZbf
rrvwG/CdBKO9xmDDuzFks3Eb8bwUMp4R3pao/FjqYGdn6JZds+ttcU4r9VZlxjHQzcWwlp1s/a0i
MO4DZRG7gRRvCyOxETQoq7sfyzHlgzG9shvoFiKqb4M3HOQqv51s2Vri0/bU39UwDs18Z934B5TO
v9nKDzbd5jZi/uywyZtkunKbnbkGh1Q5u4gIe0AOdRlaNOLxqeQ46PPyilaAz1p8KK/aym490Wq3
F9FnN3boOPMz3OSJ1rn8QBsFEJBtdHEzNy9BY+79oT5jfCPXgIs/64Cjf1C4xtEgjJN2zR/NouXt
MBk+d2L+coierOo50T1+tIDX8wtj/Kbi1Szu12toqmGunuQcXAL7c536K9zjb+TKz75ybvN6LZTz
2K2AMOE/LV6Cev7JphzKmeDU8DQLeBp0fMPlZjWuid/9YB/F1Qy1nSLpdyEZFTqVmWgaw7iPe7Of
8Cp/yUREpsNGorasfaj7PyVHkyB3FHFzrcE0lBjhyUYOogzCgOtdxsJyobY5EYEobfb1lO6VJhYZ
8nEMK7NztrUkcqL938CySgeIW5vTdhjg9FguupXOv65iczza8ET6oK/ra2+X37jiH3WY/rEmpuBI
OT0/wvCRzuQds5R9ZU45H8MwQ4HFeuX6GDWkiYR66Vr/c7X0TyPVUQQBu2EqcCtZPCwraqj93vbm
NkOCddjB6N3Tlh2aQmVuqfTftR5NfnOblIH15BcfdksLEAcDnlWcV/2mGn/Crn2xhg+reBPuT93x
mFnDtl7IPUz13mnE3oQpKmdSk1czRSCnQDL96xlrPBdoUkV9avLhhqmbWH0Wk/LemO4kN1Ejn3BD
uH037jENpqtjPOYYj0bubdY81ZARbTJHz9VaJ2olLOeleKPjRgZLHBnddghpZ2c/JkJ3YknvEnr9
OYz0vslk0vp8PoW8Os2QVH5x6duVl1YTW/lyAJEjmAE9zV/t3O9GlQ/UqYB+JN/qckOf7EOPgOmu
QQwnCaVACRhCn0PIbxjdHcWLByPvNmvtPzaesy+H+SJ4ebuQwIxbN4HyHxbNv8EiCZXOydhQxmGF
xObVs2zNp8iRx57mA8P8U7jrf3ZrJW3tvtSs1WxM1nRZ/ykRfk58Y2SHxAhT5ZgfUe3HuD9JzYMa
lLCQ/B8I0ohS8In0XgSlOCFUBGQc0emkLzaLULGkf9Ko7pSijvG4Y2Wq4+RNB5tKAnOYNoH5U3TW
/n6hhg7eKGN+qAb7LSvt0wzC6XcAs85HFbTbfjHA4vJdGaz7jNRiFLw1Uf8S9ON/ZprfaA+4CidE
1FlfK5OcUTFvZRhsiwF+yflI2z/TFOyUDU6aAUjQLkEoaNmETbjzbZ7VKccRp7GXv53/Qn1u805v
xikAcWheK8IWgKNxoO2D7Jp9B3bc8W8xph5rrN5V8A6kkM6ynO6x0m0qMIRJVozI5F44blSNM7GO
SUdfXUYaJFJT3DHXZ9MDiPJucfwYqGpjMRW3wfrcDlPsOOE+NZyN5s3R5LTG1MORdo5TCd5TiQZJ
9B3ccGda5EiXJyHfSfMIdyahqQ+uNW1D7u2CMg+DC/uq47phKowChraKm8hYIlP2xns5ft4XhLgw
uW4RPKwtuwfK4dx79x+hZyKh1HJwDq1hXw2vPnjekDTkLNo0Y4ZoTlZR7RWrJayF73GN6YkWI9dy
lwm5pZ4mrgmnKw/GPLePlkltg6G2a5vuPHeJO4W/4KNCz5O3s9V0LrL+gpNGRAsOxfRfGuKy1Itv
W8eI+17Bm/zNreBAS+SekBY62r/FaLZe7z8787T1C+8keEvSe/UwOAsZ7QpdYsWlAH7oUUDrbN2D
FF5macAIsbqULDJtBep10uP94JoOdb2yGcb+Nsf8k4KNjWykuWmXnzbg9FybJDL1IS1HYFjEuNp5
THkxR7aOMxKnVfcddi+ms1zEmJ2tzt4NJgEysn1jPrCB+yXjMXaZlGaaYyp0tsAymT6o1h7Ma1FL
YElkLgz2uvW5IbsJ+4c26dq8T0v14PXhyWLMWfzhezJKNDwqF1ZC6B3D2GyNycppwZbbbLE3ZL0T
05nfAyJ9gvQe1dio+QEpmW/HQABZ7f9c62bRg9BbpOWU89Ebr6sumXgho7waVAvYBzLOc7aNhhaN
/gmaGxRLFR3/k+ef74/+HCvr0E36GJFr94Nqrw1/P2XWxW1Ildb/yL4wCW9Bqzla+qRdvJfcGi7F
+G37+mAi04z8BAxGO4fGAZO/prNEsoY0X5UcZpHaLp7JZxwkQUhVROluecBOs3V2ZPdSDjAs3rj1
M/ShKP+xVxV3NnCeYx9a7v8OfKEKazLHGpKoC+uZTgaukqFxzEe5X8vpr9tW/2GZ7zTnokQLXKmb
CMlO5oSum0G8GLCAzEixn9o3PsBjtjiX3srczWSMOyuPdr4lv+7X5cglFn4PjU0/pjW+2WxqNmEs
qtTezXqNreLViKxjr72kWNu48Yy9H4SxWZLbniW1C5SzNem+Xc135XWE9xr3bKfq4IW71RLjQXAZ
JcTcjgfIw4CQmxldpgFtPcvYi2p3kf6AVJ3PixedhShsYLDqU7Cv5KjtNNoOEf0KSNnVSHQ2q5Ih
cP3DtNTuYagbXqbFMH851twkMF3tYakFJ3Pt0UMVmsV2gbXdr0OIm4opic6Eg1OIJwS89eA0OEJc
Cf+utC6RRgvNQ6PN8mKP7fcqkPhs2ShMYKRBQWXnX7rdNpnkN1n9OsaX3XSxNKZDzkvcHlDYKNaR
lUyC3sDPMB68lIYvfv8TVKKpCQqWQCCq6biRT/CbDtS9BUA+EK23qumcoiMDp1Y/mWZNXCOumceD
7TJ1aufugcWmfM/9NZHm8otZuA9ZElZzjcs7a5emd60rcg6s0tu5lndtucyGUXtR/+99iG6CN3CJ
7NDq6BFL7x5JPvQl388we5YFJyf9Bz4rELnvZ+/eZHIVo8GA6dirZ6q6SaSiGWIJZvLQ9B6+qXkI
Fgq+EMWCTR49OwrimhtKLsRJARfo7LubXbpjCHN0N4Gkp0Z05pH8WJMRWyYUt+3BhoqVthr7qfMX
XsQMDdXL0FcXTxaUP837gbnMLeydL08UF2wCSxA2DHfYSucRGGIMyJFZ/TZEAVutade1zn6hACFj
1Zhh+xc0eNBfDajcHsb5pymsrylKn8YsgBVdFntbLbBsHSfPUvxwz8InbZBpSwQnNqIxR9dkl1PQ
UMrZX0U1XytMH3P+NIR+zEs8IwstzT/BoG/GWiSzFbyVA9qShLkuiqSt4MTn/5Ya8TZqyblNvIal
G/v16uwszTvPVxWtHAqlackwmqR+Jsl+sQefD4jzvF4KNpqZTvViV3/NgqW+2XgBe4kVTS5T23/Q
uAO0RqyO4dLBc+tgxLk+zgtr42j3GfBqCL+A/L/ntvqU3Rv1J6+wH58FZI9TeDyxlrUdxV8zuxe+
cJVd0s9F+V+6Uyd0CIBC+bGqYd2P7Ccn+LPpRxnLsL22ZX9SxfwOPkVDiYXQ3jWfNKEJzun1ONFk
IiP7OHZNMpTlgYVlSd8KhlxI/8JLsunVzKMTiaLLOE6E0MFcLO/gVhlXWtIa/UMGYZLhX6kFpqas
pH0w3fbNNf350DqjhkNRJk9dJi81mfKpst74O3YSzuc5lXLHEceZmLKrvfKSwB5vecXZShym23br
WVX6M1KSMqCIvGmVfao6e1oyhtqGvExtAX4Ui++C8MCvIusI92UdHISpsi1IxldEAG8q97z/pBv1
ASczL3/urkaSM1OekYqYfBqhjo1BPnwNg+KvrrlA9yt1KYb71vbdxpT5YZi7P7oQu0Jkry0P4IKY
ETHK1eMEvqXZMy93GoPTtDPsvn8pmeK1965mayeOCfuO4G5NKwKGk/SZ+zkDpFiYl6WeHqyZHU9N
kQTB/EXnA0J8D+3IGGuWkhEjwPR5ZgP3DcMljmR6cJ3hFo70G4AjV9DIY2CAiQQEEhcqrgocbHXT
eG1Bbp99zKZipuNnCPc93J3GOCgIVinseF5xSYMKMoMxruK7gFiPMlwlcBhN/HU0e8pvzhYtKEXQ
3INOmwaePVz/K9RvRa5fuG96/MlGZCrL/LSm6VSBgQ4QWl220O3Ifc5dgMmCqf6klbLbtPVSxV3e
PqepOvUT8CccMaFJRxJ+Kput7mgRaGZ/t2gQO2vq2OWVtv+x2vawzMzqdcYiJzP6WNzot+/R+cpu
t4rmKwqmk1wYe3RmPqulTupxYekusN86n9Opfxa6/ZJaXQawSNrJ5F66DZE4701PHJSRepyzJim6
iHfq4uz7CCg/CP7O8/CRW+Am/Qp2wVVU+A5hOvMlNxD0a97ZKLdNgYIQMMm4dyidAA7dPrKDb1Hv
hWwSAhqQMkPcrX+Q0o+dCPk6jOA+5n5UYWyjtPUl7YaVDSv3XqN8IxVSc9Hqp9X0ORWQUCfvELZU
ztPNkVVyT9o2Ef2nybsy1+LRHb2rP9NRVKZnn6xuQAMR4UzA1YgGGv/gGj21Oe+tZiI0va2uWKkb
+n+6JjhSOrbXLhWHlXEl13PmsNr4bQsx4967LWKjDZ8a8Ge2QSR+LS4Vh0m3ooQ0VnbxR5r3O/G3
ImNeltahb/gANNJgnr8Gbi+Stk3fLEApI0h/yHY2j7QAs33RKD5WfqubEKYoqDt/m7seKeny5EzM
5cqbr76s9oVV/XoZ0/2gVgShFZLdLsx9I9ckcur3FiEQKHy6zQG32bnXKun5ScBt05vvEU+t5Acv
u63qMOVrheYVjc+z6PZaoYF4lvFpc97QMCfADVlWx3xpf1v8ZJPtPMzC3SuTF4weC6y6Go2HPlDe
3d5pEualdafdqGEjxexpmiEL+tUL52NSA6QkYJ5Zm1vgFkb5bnkjrfcQWd3NbQ2msmaXdyQDa9QP
q26+VB690mVzLk3rM0OuXyiwoCnuTWddIoQXG51zxr/D2Bni3MhPWK8HYiE70wC0GAjuDzbCbtTH
zQKBl9aohmJpD6bdAXvOz0XjUjRWx3qdRsKfPQHLIEsGW+YXwwzl2azW6jT0Qia6owZpdHyxd2tq
fXhzpnDhatjNLibpkpXNc8sV4zNaejoah6V6EjMhUweb7KmxVvOG5sZJzoyaYb5PnAyGbR4nkxe7
1IJ+MHkJtEPH82I9WLaR8G/+Kmufi0Gq3+oezhgBCH7KLE+E/a7aokXFt+ZDSGmBoSrav5TPrZlq
QGJm5i5ECKj1+rb4hGFYdAXNZ1/qqrL3ZYUTGlrVTKkdj9domY+ewQa2pkNhaG2DuIae07e0MSCE
bU+nz6k19w+alUDHmaJkAGVJ0ZsQdulturSu6AJZCoLbwKft7xRAREQrDV6ZeZWO5qzkJ4L3oAdi
8AJv2iySfFMdVdQZBLy9KPgJSak0bMJy6XbRE29Nw0ntPblPmjsWrfZR1VXlPhpYCLxpFSMC9la6
JbwusFgCf0gKKXi7REJZb3nX1+X2TmGNBw4WZe7SwcknoNV2AK3x2vXgDn2YRALcM865Wt5yVj2U
m6r2SXz6Suc3bxiXby3CniAVzQkAldmuMnLKONSqkP5m9dZIl0epbpzlp8C8O1t6/RFuanzYXdVH
W7KI7QmAdX4PQYlfmXvYogpKl/6ERbg8W72tEHScmq4qcyrSpF4X82IODZWrgz9WD44s6HESbUh+
ULsj83sO0D2EujxyK16/ZevUSwz3opeHcUoX3KWypNjfpW82P+fZmOtzExr8E1fPUNzvBw5a8sIV
FjkG1f3oElIZt9SrQAXYgjJQQrBQ+wSJ4KaPYqSl8yK7otc4uV7wVFiuZE98LrMf6KWiudN6qc8D
N0z9bq1qht9yALVTU13+p2WWXQszJUHh28v8XQbFfCr/R9p5NbmtNGn6r0zMPWLhzcbsXpAAQbK9
kdTSDYJqSfDe49fvA03MJzaa09jROQqdG0V0dhXKZGW+pvBpPklRUQFt7MR9GfTp/RAE+mbwSd9T
hdpUngRfwW0X7Qwm0I5oxVa3sN6q+1HpQnAaVCLteJRIrtqcpjoavnKU8iKgjeuI8ljULilpABxu
AHrtSH2IPJ1sZFClGgsUD21QjWpsYsbc0J0ZcB/k8qxvi6f5VRchJEgi2O8qRHoR+DEtWzP6/s6Q
vebHNPjWS0JFFXk11GDqbVz6+R2Y8oZSyiQeJy0dIV6kRvMIQwdl5WLIQDfGsaF9jhqBemtUjDSH
w2FQv/Vep2lb9Fibe1Q4UMbXRQg7ihBX0DR19YskNu1ExtFVe2nSx+ug76OGDxnlz73Xm58sKS2u
EuxJ3FqS672Xa/njEJWjgvacjoqqNBUYmWoaypu91Bw9VaILIE7p+CLLxdbqC575hmyAjLDqDjx5
LzyLoHbpVVf5U9eP1nNtdaajjqF/q5c+NNXRk/aDF/4aQVfk5ErGAP0LFQLI/qS1gZGXTIiMn90Y
+a4AzBm8Zyru0nCoDoEf5i5y/cptBAMFLAHa28+VZeSfldaKf/pSFztN2BU3yM21P5UKtg9MMf1R
yZGJ6fLYhHZiVU991He3QyiBGw3g0ZdqMB5iGUQlvDSkQtMe7LGKUvBrypXzqUyN4GcbdMnXbEK7
gbbE/GbO4bDoVCdS9LLwHWtAq6t2Zxo9iW1fzpfAGKB2Y6gqz9ycjobfyS1dP4NmyZiiy2AK43Al
msH02IEc4oUpl8EB7e3MgcDR0D8AIaPWXgjjM9J+ksQX123Js587V0pmpUyjvq4CbnipVHjFCeAs
QvqFXzyl9AoKR8oAQrpuHKgPwiaOSjqqci/CNNEjaGR6r//yu7A/GpbQ/sx7KG9TKiE/O4VCndnt
kNLLz4PY1nBdKDaD5SdfpNHXvjWkUrsQj+yNFECPoUInjm6GNMg21pP6jpQxQkZREwghado+leXp
hooLO1sN/B9RSf9NoKXpZmVl93QzHEvgzGrTBNwdRAAen5YMvwTL4eqnJYzxXuuKdjvW8EIhPPpK
sLWkkEkVgMrSwPboZOmU9obCq/dtANFA90b5mhe0vO/GYdyZaTj3MfV8gnxumBKYPmnY51GdPyHD
mn5V0sKPbDjyqCG1CJk2val/LmqqYbIJpWsDnih67IqcqrYA3v/ZainNSTzz3aENOaUSKQKwUaOZ
CNSj34DTCEE5ZY1bokR1zAVq5fvJ7/wvidhLxxaIP61ipQKUGVaSeA0GVH4MpHR46FqAcMPQNeUm
UGgL6HSX72WVIk1rUDZUapjHWV8iTiN06LjiUR5tvVYbboLI6G79GFH4XasI4T7gYCZDioSnXjL1
L1CrZnyJIBubeMJ+L5UKwLtZleyM0itvggKphFSK5OtISpXPRujT+Wn97CCTfc6KR2L5VSaMY9CK
5zbnXJEtiV625v2kOUCTxaMD8zUJRN68vtxEQNRS+bpD6nzj86ByvRBnAYTqUNXShIIZLboG9ZCh
/TVGiLVG46i99J6cPgugHb9HjGDTp1by0ohKQUGqHHxb9mp510ctauZSz+7aKp3k/wono/5l9pP0
FHq0lEqJcwJ5uVJCK6xI+w2A2uKxVHTzIHhteSg0YdpJuQRKB3U66DNR9kmT6gHCkZVdN0BUrq0A
FKguGd3odGLMhWegzXMtW4OJQI8qXZWU2tmUsuWne3WExG+a+XjQknZ4nVol+AICSxM569rXUYpB
HJDvH1SEhV2vrb412ITST5P0a1VCV4ADUjtRF8ip8vC8paxVuVEPyhnQlXKlBlZIsVadgaCq0Byb
NOzu9ERFVpcX3KExi+gaBROQqx44oFcLHZV9lzSfSAMZuFF2PxOV8n6um/T7LAU74TgxnrLao4uv
U29Q5wZRrlINVfz2V5LGuiuBt3lQTA+IptCDRwl8KdtPRmwegRALMZCDsueZkJSHbkRGTR38eN8i
93qj94YIgHZStjP5j7RHlPWnIOiwVkgqOiVVN30RPCsssb7WQOh5kffge3oMjHIob+p+BFVapSb4
o1rWka9AvY2tKFM6V7RJgTFi5W4kDrFbK1lJRaJRIwRwxpiWmhGZvwCxo/evNkVI56GYvliiXn7J
M/C3EITJSUMT4OhWAo/HTWzUnCKKT+UXc5V0rhpOgH26KVcozAXhXu6g+EAx0iWI5nleUQ8wxPQ2
DT3LoB5Z+jyzlMx8SqkeIVVhtYoTKxU+rKMqfeG+zbdCGpcAmCrqA9U4md90r9Zf9Labe0RDhSYl
vg2iT1/W+FlqCgkkKxakCIWouu/qQy345t4oQvp+QTcV4WepbE1XA1aQb4O8UT7XIpwJq4qSQ6/0
yg6pgfz7qHbGXkEpyU3IalVfc6yqlzaZ3j6iVsWLGxmmG9WXTbuMIkR76jamUq4lT1pleFt4sd+n
dmyQ3ra0fRCOni34vfQ1BNLstj4dy8oAg2GKYAN5KMMUxAOah5NVvUB1opVTTMgzGjRSkQZHsqyk
RznQ46HUW+U3cVSHiBUrswoFJcFNrhRPXeEJ3yVaZt+EqqDsrOnt9FQI2i/JQoGbho4HJFCQuasU
cAJhz4OnAgD9dYTE8auAMvbQC5CICy9A318D4kGVjZLjNeJzOngTKXDBFeRf5CGJ79peiDDFNTzx
qcYqeD+C0btHnEwCaozcKC92FKEbS9jpBnARTZLKT7WY/Oh6tbiPtNS6txDc30vtUG9N1JkcbWxo
4wmABpEnko4T/OkrAVDTtuCKcbx4Mt2e3z3axkqX3iqKz4XGoYlQkZaXtmVmaH0mAnVBUChYaozk
H6GUtftepthfeTVNiijlYSkXY/igWn7xOTUgSBhB7D3O+gY2tYbxhWQLJUlJzQK0wntYu+iqx/dR
GYl3MmL0PjhyBFSsOC2+RqmRsIzrOENwXzWSraDowxEidNdtuhZISIbgxKYDfPLDqqAwKbR4jrEM
YTqOvfoOqKT5Le708dZC7BKin2QhH83j0vXz7lUzfYmGZSdfSX6rozco89IosYFoUs3bhZxVQA9i
1QX4V2wKucE7I5/KrcZhs6t9IX0F7i26YlGBfeNc2ml55UOgGNpXzcv7K5E27K1eFcpe50XmkHZS
kE/E7nugZqI91uV4HHlgbqS8RybNZ3TOUBvShu5QkvPEqK+DPCsfTTJ21gRIAg2RQkv8Ooad/C3K
Ugn0cwjcM1JvI78Qj4Fa0eeXYnlPZbw8ZImc7VpTFslxLVQyqHDwZpN58zd2guXziB2oanQPgmc2
z36p5kAzYiwtewl4ktAx5QC3MwrFsSDZ5VAF+9akUCNUHTLXyCzhE9cPP0Xkvu5AneY7cyqU4yRa
Nbjnqb4NhNy4GSxPswcBvUIsTcDuZBKCc3MOMOILmPQjOhitPzxHhYB2nKlZX6dJRglFFVnKVKg9
GVXtWknstKXKfRvDLAuQNCu8z5WUBJQxY+8u9RH83cAWLx+ETEJJpNVQQogt6OxRC6ueppOdtJVx
k2q+jmpK9zOsYaQXhkYxZ84hFW5726j0e57aWCYyX4e6hXdm9BxrbRrqPmgD0LMUZ9DZK+naxQYJ
4jihxwWdvbjJhkn97g8ZFTgvNKdvOCkA/tBTsNZ+LpTf5DKiQR605kDL0qKsJ/bJXQmwaB/2lbxD
EiK+siqDRxFgk8wJU6va60Gqu2JeVw8939Kh+DI86aXWHQPdo7mQlLGbln36XNKNhLTRUvKhwYMI
PVIbVRdmpwjspmc3QNHvFc5CV5MsWq9F4ylH06A8MnpBd9DQZKCLqESHQdApxPYhR14Ytk99bGmf
C7MQ6T1M7c7s6+xTmgs6NMGa9lMz5jSIen9QE6hxujwhMedBVu7UQeMEJ93c8LSF8TMX2YVozO/7
GiV8vZjoE4nIPceppz/xEM82GcB9RwiJvFGjyEKGDAMJddJUJIfpC0sm5Qu6JekslI9U0UNlZf3+
3//tf/3f/3gd/rf/M7//T6u3f8va9D4Ps6b+P/++NFZiNckKB6Qu88rB4FVdmByhPNd0URtrJx21
CEfaod//5D2rG/MJgR4bHaaVgLI426Gdec79jmhoqq5hSS7L8tKViseHh15RoJ2kxorB45BPhHKR
uGbkIbOsjfDtTLVwmPL+wfe5CCgpDNzbiFeUMbKRWaGj6VqU1MNTGozbNlH7T6Y3gePpdeubAHvw
KU3MBMpw0lA/mrwXOvuzxqVlNU7o4WvC2u0El0MJjr1svXpZMe16q6ruyxi25UZTNCrL6TSC0Kpb
5VbTEup0iaIhFt/QcGks8zlJDQ2eazb1aBXoAKXUUADWkNLYSLoJQUXkNTd50aUVadUgIK+j+g+N
ZiiHzGp7JGpi67Xx+RGCX8n3dILg+wWC+qL3rfZrCIv2PhcG83NDLszpgp4rGkvxt0mmo6CPqnEH
sjV+7CiOuHVZ5z2YLc1yNIkGRS5lwi8RcsQzS+KxN2lcZ1KfMk+Tf4gFz98DGH1pFaRKqh5IPMIk
SuIKQ0JK2mMRkeTw1SyRwkAGqpLCpidc1SFatSmVfSfCB8BW2rjgdVMLEYK7A+7AW+QRYCn1OuAl
Den0Mu1eRABC6PO2zY9YDpEREWTtJukbyWHP9AiFZPg+Dx7FTE2EDStMMAeTKo+/9Kmq3qJaDUq6
TIN9PFqmoxmg1OA2a04+SO1TJPb9NjbRxpkmHI9CJFjueOdHN4MIL1FpdWBBhTw+ZRwsjtIVA4ZY
anMtCTFYHwWwpk9h2RZbGq/9EJpOWiX6s4IjEQ/VBAi5D0cMzdaJjw5mxaIsd4T9k9wpXSnuuB2w
HCPnfhTa2NhX5VVha+YIsSHgeT4WvLjEWvmBJVcx6wF9i5mMq1klNew5oRVR2kuYWtK96TpbqXqg
oI3JZTuTv5rJR/0hrPTvZteiFxvHiK8lMGWKjLuxaFFuRXkPvqpqwqmbqmiXi/REBLVuHmKzeR2A
cb1Uae1vuwKMUpbprzFlk54Tf0DRSWs7x2zKwe0HWJaWXKSIqKfeLh1CGVljqDZA8nvNQWBT2GH9
pUEc86pXzJ6829TC76XAx4r3jQc6VVAfhXwEZs3FKEJ6FQQuRTWGYmuAeFaoXbg+WbQti13vVmlG
z9KScSiKI7QjoYM6OSW5TdGb1X4csbvarZxrC0+636fMbP+ozkeNjFIcp9CZxV4lRzH+j4ZySl7y
z70j2RmekxCh613w6F2Je3+35he3FnFhA5mg+FKKuamcuvw58O0Qa/O/GZMhSRI9QGX+83ZMHCYs
T8z+TsrT8KLsFNt39Ps2w+gUQMM2+SbYyooH5MIC8j9n0aCIKMGW4Om0cBBE2kExIqlXTqDD1PpO
hBCWPa6MamF7t4yhLCzU4Qd5kJs65WTc0afb5p+KK/8ejcyjcr8SaZ6f5c2Da/R/jUZZWEvmnTKw
ixlNv5VeRCezA5s3y/OwxYV0h6LFl7+JZ6qmDhjQkiE5v/1eFJoR4UkK5YSUzVbZoV2zo9nwRd1Y
7j+IZ85O1LoiycpifagA9bu6zufxhbfoteMRyiIEu2vTHr7zd+qaV+fFCTX/BFz4WLYQyCw/J2D1
ortIb23oN2yzq+Kzsp0toU3nryb0T7zFhOoAWCIe6WyxXe+oWwD3dnOF4w8fEDEIO1/7gBe3NK7t
hqRI3Jj6YvmLKSWPGmbQybsBCuHEqMtt8Wve1YfmZo+Kw4+Px6fOC3CxQMF6iKwLU1J0S18s0KD3
69xD6fUkIs45C6WGwS4bI+RykkQHiK+hDuEUWppk0EypFcP7s/a4S8e3oZ751xWNqlsedxZAD/Js
6hh6Dv4+tsqdhCLZMeG5sCvYANf0NcxHlTcM9AYauUiL9+MThefaqU1IGIGKPI0+F5l49XRHLVHo
EFaFdk1bLr8P81G5syIdFCKFp6ZXh9eisJAwiQEQUf2pkLjO7/jBoa0YQXrz8SRJC1fT+bxgkgwF
nrQ+z9LiZC+jzBKToUS/O9kaLbbr6MBegUFVNlBTHgyM34FZ2sl27XyXLqwGVaJQIessBhlbkrfb
ObTqAvsqSznR1UYa8DnYho5nZ3vS9/Ja3qU7wdbXDkf5woo4j7m4VApBUmgVztcYIgi26MTH0C1f
WjvYo1Kz01c22Lx/lutPMkSm2DJ09Z3jNNI4fjhSyT8V1h1fnszsJphePv5+F2fxLMZiRDwiNU8Q
iZHX1110hxLixz//8mcyFFOliymybxeHBL0iIY04IDkFTTf7oX1pripHfwUFukttwTYO1VquMX/4
99P2J+K8Ys9yjSBgsUSFxr18509bBaiZrX7Wt76DHeY3ZDMh44RbHo0ADXaG/Q+Hu1yVMYUqoSO4
eDQw53khxdkOe90GN2pam9xOn9io1opv+OokL76iKJclxwCTnFwH99YOHRHbcmobpsCu2UYOIuor
S/PSQ1Vl6f3rsy7OYinHAyuKWTe1E9zXj8BV063vjjvr2N7FT/7O2348sZf2giyqBqmjpBJ1Ma8d
5aCgCXruttqwM5ARZY8zx6DsPw6ztCr/fZzJksaK1/mjyYszH0emPDcQyWNc2BY49NcKB9UMfNGF
A44aSb+WRV46UmQ2uEo6p8vKcn/oID6Rfy6Vk/XkucC1voU3r+jneBvYPEetWAt3aR4VWRPJxEm8
5OWp2WlDrFqTKJ+i6+KgbvMj3U7EDD5lPHx2sIKdHrcgEAdr47wYV+EppQObNsVlMiSWUZOjDiuf
IOMM8UOi7xBcX/l2l84y8DqKIhuySPV/8e0KEzPGzCpljpremZPX7K6ibPQ4uRwDv8bDeIWi3ErM
CzmXeh5z/rxnh01aU4NQtd8xIfp31wjM34sHKP/dhpYGaaywdrytjXKRVo49fisJatEn+UG4i/fJ
nYEOyZfJ7RzRhqL6k5YT0pEfD3Mt5vzvZ6OMcSIAX9XLJ1BCmnhU/ZWHzcXj5Hwa5+VzFiCtIyFq
agYlPWlPxaHYpTcjKEttC2l4K9uwn9qVeZxvgeUtcR5xcUv40YikTMCCbNMRsVnyuGkz4oPZyeU/
nLzF0TX2aEQZI2PTul85WENh5Qq/ePqfD2Vx+odZO6a1OMonAyYljl7OfNk1XybLBqzV2qON6+Me
Ga6P18TqN1tcAWUjxfjg1SxEt3dkBzWkr0iJhtvO0XfjPvrUpysT+d8MlKKwqVsqd8EiYqJiM+SV
qXzyTyAj7+cagnoAcLstn/1tbGfu2q3z34zxXxGNxWu4ozOUFUaCsPdr64R7IKa2fkCJGn0HJ3D6
vXb4eFIvb7Q/8RZHmK76LXWFjBYJVjvTjVm5H/986fI5/CfA4rwaZHMYID/Lp/JXnF+NDspZm2gn
OMkVHOFIZ7flP2ig/1VYdW7JUgTiel3s7xqEeVwnhIUqOm6Q7+T/+aOypw4MKxt3jy2ytJ9C21xJ
Gy7Op2aRp2iKoVJteHuuRLSIkFMw5VPuBzd6ilMPKkhry3L+KO+OEp2ava6av1+nb4OYiTdObcvp
OB49F9r0lQdZckNjjncpbKKVL3hxSGfRFmexYGoGSAqiwWTj1d3ftC5Yka2xDZ8VJ/nm3a5ugosR
DUoYpqrwV11suzDC+cNU2egtLDu32BWlYz36N96OxAg0vQP03kNKbGVaL67UP1G1xdYrkZEFwVGx
2advmo/IPKJVwMVXZnNe7+++ncXaUGVEEN4VJlt0w2TfKuaLBxboMdvx7b62u/ygOOvdlovZJYXC
f0VbnNRCjKRJMZAtzNklAG8SLyj1m/qgXmFkuvYquHjFnUVbfDf6CIOhhnw36Sk7IEHvpEcYiCiC
78JPkD8+I6QH7xjYRP03WfTZOPXFtzNjpQ2SiHF2O/RD5jKiG7toc1DYC3faSiHx4vL8M8xlmYbW
ThCGIwvFkq+HuHAjQ17JFS5fA5YhmeTNloGlxNsdTvNANH2Na0B9yA7GLrqj5b81HuY6b2yDSbVX
VuWlIamiqEs6OkDau9Ky4kW9Eo7EA/xxB7fvEDso6B7oYGzFXXCVP61+sUt57HnE+Tc6S8CMBpMJ
bb5ak+tpN1/mGcil7xjIO7JNsRmM+18dm+chF5PaphJqJD2DnNP16r5miYQHIC834WozQLp0RKtz
JUWGa6BQqXo7PH2a2iDzh99HWHVInWDnXfev1Cm3gbNaA7g8l3+CzWfO2VzqZoDPZEMw1Z2fdMUd
KspXyQYJtNty5z8Zzyur5dJJeT64+fc5i9dCuR4HgXi1c6PsqDNvpr35Q7qdM6M5d4ZEvRrz/QpF
VwaEnmUqNKwR+3ob08q8KsB2RDlhSBQF9pyyA9RLN3QbYYupL+YucgAcrpS434/0TdRlOiYGmDTh
O6ycTAguBpTGykDTlFbdxzO6MjhjsVosg04asrrKKQB/juwOKhPOxxHWBrJYImrj+WaKns5pFghX
LccMwOkPX/9ZkMW6qGn7DWZPkJnKKAZIMwJgNr59HOTCncY3AbSGHLtKX2VZmQGEhyUO3IcTotS3
EAN3/o34ijn5Fo+dfbr2xn+/t95GW9ygGR71tSSx7uZcCwrhzZxBajeYo+7EfX013P3D0S3WeYPS
s2WpKT2Hb9Gztqtd0x7RH9+IdkRLZa3ie+GF82Z48uLijMSx7pH0ZeVRp/xVHYD92vK9ha8QxwdC
ynuk4Vdvm/d5whzU0HXNsvirLdaJNhYi7moBu+rG8I4CZgLpVtuVlIa6fYM0I+4AX+J7rrrd6rvg
4k47Cz3/+9nRpSjWNFaawB0AdCHFoGg7XeM77E6ujrlbfBwchDXXq7Tvs763I56351lY0/fDSi29
+T4XXrXr/Ma8nlXKNhRLjwD7VhKxS4MESIDOqWnRLF5mD2NkWr1eUmrQiuZKtMj6xGKlDbMWYlnN
aFMviDyuAANUSnuCQrGyDy4HMGVTMtHUpvn8dsYQvq87wdd5CEPV3ULTmU9837HQQEDKdjMXSMm8
th9HvRhUot8Hn4D27LLf3UFsbTqLiZOzBHPobhekxcq3uXQQK39CLNvdatGqmthRD1UzyfFhaYbQ
hyA1rNwoF97dtIHP4izmjwxV82VfooL2DSALwAy8I4NtZE9obR7QkVK3yuf+jn7I2oebD8S3D5y3
gRc3jRLJKqI1snxCCKRPXVDZ7bgRoVTO1W36BMGXwPuCQe5EqhDv6v3aC/xC7swvgKQ/PSwT3Pky
UwioZqgAMuXTgAu2UxwAvDqWA3HDukGExvF3+dodcfGb/om4zBLCfsj1TORBAEx1Lu5BkPkMOuOI
q3Z99BH9OfjbaguWf2W5XuiFvhnqu7zBF61shr6egCXjeJAO9vBUuilNauEh+SyjcnRQ0d87ZG7+
/S92ytmQF18Zf58elB4PLjMMtoL3ZSjXJnX+Ce/WkQKKQdGpc7xrRo4SnlaWFcgnbGrMBxyleESi
94+e3q5z06e1eBe/4Vm4xT1fpLXSyq3PxYBgDbhNR7eCQ6CtZEi/k5OPRrW43rWK1j/Yfek0vKIn
0l3zIt62LFDzUDnltfbLfMFBnUQ2WCuIXTracAm0aMWYokkS/fY8rRR83xr6yRQWgwNUJifBYduW
v0IEe1B3xcP4fe2uvXTLn0ecf6OzOy+sUG71VSJmxU2h/xAAY+vxdauuZEwXB4Y5FAmFpGpYdLwN
49d9ncLd4sNh71wfh3It35xnZvnJ+MEq0sgmBalltjJUSt/UXkwH6zA6xq50eX00lJ2H7eTo++Tn
2ta6eICdB1xOXJ9pyEj9fvwDEeR9BSbVfEbCbGMcG7f/Mq0tyktr/zzgYgohgPfIv0fyKf1FMoZY
HUIrSAfvoy/GTedkjw1i3O0mXS0CXP50f2Z2kUQ0QtrEoUDcwrsx00d5rbh98alwPrBFNbYtTbHE
VoLz8S45+Pua5DbbR59Fe0YCrLaoL51Yqg7ai79gRMzF3haUcaoHmZWI7OAj1vM7RGJfAFoe0x0l
m+ePD+ALFQbeAeTQqqpp1BeWaEAogSU+f4Z0al46O9yXbvEdR8cjtBB39ZVwcWRnsRYr0vf7Ci67
KZ3Qg/KO8L0+IfpjOMJNcashQIjq5Obj0V1cGWcBFyvSgJQrZIElnRTWflJ9V/6iwvZ2+hZrr4hn
NHBIBNUtDqgvuCDJNv4zOB4bCe9t7nw8oMtL0VQ0SacZIVvL1NKENB3SeJf+E8kTshb1+2zfOf01
rO4rby3cxQn8E26ZZoKkQFl+Xh3dS3Hofljf55I9YuuYPJxSG1F3CBsrMS+e92chFxlnVWJ1qYOm
O6n55xS9iWxWKgQEr688PS6mtjhA/tdUKvNqPbtYkF6b0kpgbMC/eqd4rh8hTLriQcMTZNOdcBmx
rfvVvHZtRhcXaGhUAkx7VWJ3z00XzNluvGwbb+ODzprBej7aru7xtZjzv5+NVFY7nPraed9R8EJ4
x4ld2IvYi9gKCWX2E4uvl3+2TpXFzoODmQ2yzjCDg5o6c9qFxs+9Nm5Hu3pcf5CvjXCxDbNAMSCl
sGgCBBT6Do3CctqvDGktxuIWgHKFCmw3L0x3uIY0+GnYm8/ZHgsnniCNq6AUshJynqR3KcPZCl0k
k20XF56eEDHrUIVBbUPqpo1nDvbHI3u343RwiCLVZWg0c4d1seMECxmBSPMo3kjVvmm/jFW5iyQk
t+LnjwO9P73mSHB1VBnrLOsdSsmwTFGLZ3A7liKOvNV5SFI5ebRcmevmf35tL6ItNjjqH4MZVERr
E1t5kZ2ado5+qFVnbg4U7trWfve1FuEWO7trO7/tSZlPaaNs8vhW7JGwXMuG32d1iyjzKj3by7mW
tYlWAR8NrjNkVe3JBnTiYqgH6fiB5v5xrQq0+tEWW1nQkaRCw2OGL9O4dYZ9th93rPnf8Nj/efaz
GN9iJ4e132DmRrTKbuzRodlogx9+NtwZlhSs3QHvMpLf0VTFYOFRrVnmWqI6hI3ZAAeMZmDsnNo1
e/FOf1LB4Vq2cvh4/c/79c1+nqPRj1Yt/oNPspjJusulQi9VCpbDJ78YtlU52GEKBKR5MtBCCbCd
+Tjg++xuEXExmxIWMDL0AYUzyzzOeSvyoxz7wR7RnJXDaj7+3g3OoCYi6SZ6ML9R6WcL05wMzIez
moVZvWA6lRVYspDTtd19i0PwyrgufjeTA0vTeIZqv3fJWbAU7rWSliHo3CMavh5Di10kJ4FQH7Rt
tbq1L++Bs3iLXTf1fswKCmbKgEIBKtgF9RZlaoIFjo5On7H5eIDzz1tMJjhAQOLzUlHeNSdCAYG2
YW5TTeo1csNDcfr4578v2INnPA+wuFomqUuEPOBryd9qRz8ypDtcliSKW/NtFhwDd/qxEvLdA3gR
cvGuiT0PPrpFjwBFj+IaMahNZHsHBMpw/drNVfq1TPLSWXk+yGVXwk/8MutVIgr7HhQUosRfx7vf
aY8zXrUbb2VSL9yjhNORWKJXi3zBYnsj+lQkVUDPBXolXh/7qXRjaHIR3kwrU3l5efyJ9G5bywrO
mCx/9QZLZk6t7ire4rmBitJWcQoX7cdpBa1w6Sh5M7pF+pNZ6tBHcDiYTNP93Wm/ko5z/ogb5V9s
bxWVEItKCeekvjyWNb9oYlnKQPdXm7ntnbrR9wTw2uDkdkix9+PpvHBynUezFs0rEU25KDVxVImQ
FFd8hApGVJ7ABmVIaQXt2p0zp1Pv9raCKBaZFmIyyxf3qIVJ1AURB+VBP7Zut3+tbQwmN+glrwxs
XnDvIkFdNOe6J7O4+GQyMLJimIlHmhC30D3FyB5R1p2Jn9Pu4zm8GEqjiMDX0kCgL5Kfto3MoGzp
TIWwmDdJSvF4QEE0VbO/uNKAKBi0bOn5yeISLe0Vsh+itEJXKi2kQyY2UrlpzLGyZU2W76UJWdIo
HbCfHdGxxwtG3g6GNm6UVBhXDumLYzbA3POTzZlSwPSfXUK9ngSokii0KJDcmi2lMJcd62Qrxlay
8iUvH2WGSdUVDPx7uns2IG2ly/R7aDgaLzNpbUDpBWGubXYK9sPP7OdqA+TiIfMnpLTYFoYV4GE/
d2DMT/TN1KO6RW/ZibfiXUfTc4agHNdS6Ev3LLXefw3z9yF0NqVDMmYUv4AEixxryvdgl0ZOjDD3
Yc428S/oC/fjdXv5WDuLOGcaZxGx1TIrrWFi0T1ye9dDH3DTHGccXXinVisH28UpNemlzihgFvFi
Q1ItynxvpJvW0tzxK8xYtZU1efEOOouwuNd7NkKbd6AsoxD/8RRpo5sxukvbHx9P29pAFnc5jPVW
LxXCQAyxQxUOm7lyTF7cXH8GYi5WX4XiWz3MOHe51W0Eu2xkrnLz+eNhXN5WHFimCDyUu2b+Lc6+
fhMOqKxpROmPuDM4ZMiHao9/ravuKhcV6ceVePNqencin8VbXNwQL9OO784x+Qvj8NveTT+ZzyCY
0bt2LVtcgR2tDm+x3pI48gUlZnHXzmBLdkIzsYLpij+tW7n+nbSWI1waHlQ54BhzaRLG4dvpLLwi
UbyYvESDhC1skh2ORLfCjbeRN+J+NdqltX4ebV6k5x9PriU9k4kmXOV0LW8lW7tK7DBHo2Pz2jiT
kz0gMb4OOpxnbfkRz+MuFk3IXVc10xxXw6V0tOPgU2VskuBGoZy9smDmGfso1mLB5CBEByy75kyv
/zW/T9OttZUegtuZn/r/gTBZi7dYMUhTBZ4azpnlg8oRjB/HJtvj2EfFJLYht6+1Zy8dJCgRzI8R
GODvnsRBVU1KhWTACZHC9jcwvP6EeGu0UZ9ggFxXbuKuIjgvHS0Sb/45e0BpaplB0G5G0iRpQGjH
ByU/4qmua8eV73YxBhLEimaJogrP+O3aHGOjKqKQGCMWrAU+RZvgnvNl69339yj8YIaU3Hauv1tN
09cCLzYFrVkN2WUCTy2mLVv1KAPBxQMP0Xg8Ir6lhxmNZdjKj5UBX1w4c3ICUkKa89q3Ax78kI/s
0bUynqR2m93HR9NG0VzbYBj2u0+2+khYi7i46rLQgvVISRZdhJYKc+0K22Jf2hMl5rkv9zeVN1U6
G+HizqvSvPHkgBGqN+ikd9ctHdx4q30zHrBhO67XE983KHgwnwVcPl/RkuwnI6KvGRxYP9TCvlpX
yc48IMN5gsAgPmOCuo4xu7gj/wxzySTtutyrivlDBnByhQ2+UDeGMz8sreP8SPf/7rV3Ps75Vjk7
x9sAN1gr4kOan6LDTNQwDzLaUfnvUs5qgfHisgEsqMxKJJTHFlk79qCVb0x0JnrPUaZb/yqDRiTf
q5uhOxW3eCq7wvPK3ri0J2eiBnUcONzvqjkDngWVWjFAXCnLX/2vya7JpQVEPNCy718sN7oqblbh
RJcGeh51sT86vAaFcmD5NC+t0x3Co7DtvyLJBQa0ca37VRTRpcv/PN5if6SIp46ICUGesDbTTt1i
R/Nd/ZHmVHfMXbwbVw+AlYDL/VEmZRIqAMVOMV4fr+Nnbe/Z3k7EX+bF3+KuuvYGu/RwPxvgcuXo
kjeNxTgfOA/ohjjY1x/9e3+LctL6nri0C+F+iZCrqaVSAXy7J2ILf7JgpDnZVpvfFUc7dj3MXr7X
tvlKNrWxvvarE3pxxZwFXWzEXtBxYs1AFUUHDO5tjNB+yId2NxMjC9e8Vdbw6herkOejnH+hs50/
exTInQG2x3qa2Z/a/yPtynbj1pXtFwmgZulVUo+e2rOdF6HjxJrnWV9/F33OidU0dzPXG9hAsBEg
1UVVFYs1rHUR/JBWrVMC+QUZwE//Tqgi1xUXKtJzX0gEzjDYLgAXjGvK2rTYiWkwSwiSlJXyJrsx
svC/GI7m2ulCJv1NC5lSUaZpAoBbxHGKjDduExTq6DAftZzOOR9sRIbDJIy+KqHVRyDMwB6rUWNu
UJTa8K0EY0yA+9OAxc34uYYeVx3kCKD6TfEUbWUsQyZu81JdYh6G4h8JUkT+F/sjjq3O5Qq6k4A4
x+mhEBDUT6H56su14NT+wRI/pTD+ZpqN5icdWq39GvgCmGoL6cIs9paAzufGt/ZB1Nv9B4m2TWRM
m+E5wSRMFTFbIKQhegEKP3RHr3GylXwR/FburcCrn1S08kpJpCb/230KZe4EUMCqdqhjCE37yJmA
xO/MoIIH0N1LsQP40Q0RIg3wXmkYnvqjJ2MuJVbqAoBDYgAzRIutuEZ5DvkoeSWl42/blbQBwlzl
AIb4eN4RRAfMLvOBM1pJdaqriqrVMdiqHiqfnuGppktSNzvkt/5K/iUQKjhgdt6cBJMcSVRb+uI2
0Lz0X2lnqrjU1srWfDUFY+DcF/7idA0aexaxpQLIJTCsMZqmXOk38YHOgGYuzZ6SB5roC3vq3Dvw
82saTMQe7PG/+gF//NrG7lS5NT/2CcOVKG3iR7I/hmMwoTroMIPa02VCSf2lJzeDsH7LrTYuD48J
zG1T97ZJRzJpf0jBAK10l1xWqDWCjWUjCsx8aaiMqyawYL6uU7RJbxFDgWmklwR7Kg2Kqcprv8+v
i7W9E1aauB9qIY25B6Siw2AaYP2PASbJ0UKZt3B09RaYcfRtJCjWcT8VoGcAOWZzFh7aUCJNAV5n
TGBiQbcFzBfQkwWeRS2ZrYRowIm2ZDynv+Jm+eBzJqMy42K7Jaj2bIM9aIr24V26TVfR+lvV76U4
JlKCG6JGD3/CtQNOLHTNXeWRxi3QQtgONm50t7qxD8L0hBs+FkoywTJP/ViegO97TN77F/oUCte2
G76DTnOdYuVA1LOX6b/3z4eKUsVp+MizDPzqAG3EtEX2pLwDdX64np6UpwQIQokLKAAMWxdOCoiR
h3rfXn0vpbbB04aeEWfJAuBuUlrj3YQlvGGFAL2Rr9MjGNtXticcneSe7acsdr1CrwLD8C3IwiYA
eBbSg4LwXIG4DUUD8FZbGV63psBquZffQiaTVoRWFXd2IMMxMICahLM7dL0zWtO6BmOnwEG4TriQ
xVwFZpGD1UGCLLK39pIDSpmCJmYewIH34Lfxclf4xBSJZG6DqGvLOK1wpPTdPnsmxofBrPCcOnRD
Jr7tnr/nIAiewOxDuPmyzmHmqlRFyogocDWv9bW8bS/kO/AS3dC2Nzh8n88fKk9BHcBdJna5AJfK
9gcUw2/Bn9jLxwD0njFKaoXv/TsJTJyWxxHc9EYnH5Ww94CvDhZxgQ1+XRZBHWmpBJNp2pE9kSCE
EkTeN/UauI4B5srh4oDCACFIv69BzQyu1Y9evqgsIDpBJo5alWEOdQzhaV95Tf3S1r/OH6BQPSZm
JrKZBaGOEzSaS7Dkhr/mhxRwGNFmrJ1xlTSeJnvxNV6U2If51qW+OFsW7aMbQeCgKRAubf+zGiCt
/PW8n1d/VZvjvYWW0phwUgCG3JiUmr4ks+vmerhK9smV9mDcZzvaY6kfM4ygC+KKSCYTVqpcIrXk
Qya4pQK/dqYe/fZI1DnimgkqYxrA3bCWz86gapIEPzMLuMFGuzUd/x3DmsjWkTlHH+Wcv8D24d0H
GEH9I5JRzDISPycYyaMlFqt2khxVOfDXbsKnpAc+tdvc/0VdRySUiZim1StyUpcycIzoNhodycN6
zCPtVmVrc8A76Lx3KKKDpX+/eCCA25v0OujKj2A2TXfSS/jSP9SgTQX3w1vzlO4UF4S5F5YHkhYF
zSwAimOv/xHUc660E9Veuaa0OHEm3y6GMLHqAr9Fzvp1MqwS/5hOkUBjkRAmoLZxYIRTgRMuJYwL
9bObWsoVWpUCMdx0fmk+TFT1A1UDA2iFsPPDxJASxYQiB+Om2v3N6gwvj0Bu/dFcMTGHyJzcVLeg
zKuR/PYjmJjAyx3G9wQQ5JoIq4xrLgtBzOmlityDkxgJqFwObyYxV52uigpIIhnMyc0A/WhAv0R9
nU6SxWvr1bxTdmBH29VX9i68EvXBuSZhYKcPM1ecpcWwr9HtS3EH1dbPKdiPBcA+xs15R+O+xPWF
EMbRpDT2Wx3gch+wMCbIWkGW7Y0X8jWGpVdBDdQFkW+L1GKNIprnBnzWSJ5BhWUMu1YDjfDsndeL
+7EWajEGoeR6mg9Tg30VkjuV9maKggLfkRYSGHMAHWgAej5IyN5BSAzGeMyzaw+qjsubrhyLVlh5
T57ld2ISkjFsqryMIE7bBNtkb6+GNZ2+EInhqwV8acsyVRBisV1msPCQdogRH7J3+77eUa2mmzx1
Ju+vwHvobcW+5LDAhwFsPJF1KHga5wPDD7B0k9DsnxaZ5a15NxzA/rhur75ZdlpIY99SKkg1kxTU
YoBjDa79vYzOSwvkOPOWeDTxEdoIfYee0Y7dUDfmCtR4bY5FPiJlr8bYVds8UO/KONdXKRgst5Md
PVPkLrCNYB6wKvxEFO95BZWlyky6ABzRthh03CsTiimX+Y29it9tqu8ez0aB0/Fz2s+vyY4PJDKJ
21BNkejJnt26eJu7aB2iVWH8so/95FKkGtoFEvcPuF1nDNXLBgHuAQVDOzWksk0TA8cnA1VlBFR4
se9BTPKBRRtu5SuNONO225YihbmxbCGV8Ur01qcqqaBwu46OuKzVArhv/wFGj5+6zpXf4212I4Jg
EyrLeA0F6ovbPqP1D9oOyrZ0xFG/BomV2+zyVXZviusQ3Ij6qarG1FwyTAabOXiH0D+J7rAITocq
N8GuufQdUC+jOicEyhFJZJ4NAZhXwxL0rsc8cjoZgDFAtgMrPXK+QQV7+HZeUUxx4fg9tZQvTrtQ
lPGYprHU3o8hFqRQYQ8IxmhrPhcueLk3mbWRrgYvcMEciapSrzrnby2+A2EMH6PCuoxBS8aK83is
clBz4ZCdC9NGsSfEMdOOznDAuB2g1PFAAzfZRSKsUHyNEzaW2zDzA2ApGRRh6qn/TF2BZGPOMpR5
A/p5N/GzjnHCfiMOi1+/66ko+veL3B53TilJdZEdSfxspXepkP7ma9g9FcBkGFGYkU7N8uxo6v0d
ODhB+xl0V+Dou+trdd3qoKDTkSKOeuo0ZidAZPia80K4jQV4MDV88MacajfXYQoEgzQ7hv2LFV5H
2q4sD4UvaC9y2kSnYhgr7cqqN4MpyBDv8gdzPW/1azAhPk5riqQJUqcLIULoV4IOMN4uNWNMZMYr
aGyMKDuO+rweE+MiqVTwovr7CduX4MdaAV1x1VvjrSGDJaTN1mCruB/AKuz4Y7Wda38LumtvqI1t
1Bv7ogjeaHOkABmZGQa3kprtwkwpVqlePOa6HDoJCthdM0ieHOc/8yp2h2kCS2X5S1Fyb26brdKF
4G1TitxLjQyY/8O+t7qXbjTcOQS11nnf5Frt4rsyVmvZGcZyTHzXsQGZ/aMpwlP/epWcni5jtEnl
62baxnBADKJY8vOk4520+Xc6MFmxrBdNTKhtDt3POAO/73esEqET9y82/emqw6nxd1gz0vVaSlHp
iY7gYW93mG9bkZ2fupEPlP0YPar/f7Ea1eOFTEapPAMFuREb6XHOwN+GaZpSc+r5R6Qdzx8e56l0
KogJzhIY6vKug3LAWbE/ELnCdbDp3rSbwfubzVxeJFkqxiQXUThXfVH66VHK1uCvcyJrN1SrFEyd
5xXjWd5SDpNNFCWWV2dsbB8nMOYNvRPVt2MvhOTiXTBYeoRNyCCu+bIAE5WgjuwUSFEA00mXf+dN
taP2kIvJaujJnF7h9Et9ymKCYwL+XS2ttBSArs1Tf2kBAxs1d0yuvcubHv8DWkJgpqfueBM/im5S
XpzA2wksRsBtwx4kEyUn0ppZr8npMcnDF701t70imunkfrCFCCYU5WksIcApGKcEcaIFhgf8MYt2
d0RCGFcuK8Pv7VRPj6mFsi3RLhJSvBSyLQhJnAcnvtVCGcZ97baa7ciEMuFOulHQ8KX90f9APPxF
IZPrU9h60sHAaRFsPJ4GqKKVejszSYqhzRrzfi8ZqMJo/RQ0OVjTeWs6sGnRxqyQTYua3BeTXAhm
nHnsdAN7nTCLYZ+Ddw2Qv5YHSsijtPmbwhv34y2kMS49gBXXrHocaq9mnm84aQuosvw7ceOPEJnt
wvr5jDsghEppcKww9gPEuXB4+P/HJszgEHTNCMYP2GedncgxLpQW32vw74IIjAvm+FrF4eq8GPrZ
2a+zFMN8nTkdpzxJIGZAatFWstsFxLXq22wAdTER3ZI8I1xKY75O14ZjmMqQpm3yYENXXKI98p3i
StmB6cCd7n0A9D9pW1HfmhcWbawMmYqK0a0v5Dd+r5ZaNdXp0VRAPTCPV3YfbXxQGndh5ph+u1Z6
a3v+YPmqfopkvBtrXb5phhCpF/mmif2V5v8gerlJfdHOCf8TfkpiPNtM5IhkQ5ViHfbNlG7M+Edm
DShnptvcej6vFC/EL8+RsRazjqRIjRqcYwt20WqbtMIyPe+2XIpgTCRXpmD0pzJFkdTFDBjuLmUH
jFa0W8B8Jpqn4EWLhTB2ZTLv7GIYLBydP10RbV83d5q/Pn9kX8Ea8XhYyqAKLx59eJN1kRxDhnLr
Y5EkXVNQjvwGDU9X01bx0/SirOt9uBc+5+l9+9W1/9jFx/2zENwPUVdlOT7WsE+ucwB/gjjUxoyI
vrEcyXIV8bAZ5zjpgD6qbsSiVH3MtxviYowtv6wRFF3Am84vuGIc+WeyAblstasu0fN3ByHoFf1X
GT2XUlnMK7/yuwgk9TWCCs262626MbANKIohHNs/EcN8xxDMz2VE2vpYqLc5IMEjtCHPm4rg+FiA
KyPpGnUaIWHMfLeS3kFF7Wrh63khvGT+RA8mTbNGjAk3WkOPS3oznoBF8BO9Uy84mE+JV/4W7bRz
RpbAxfVpFCqTs8lRJRU9lRd1d0p5Z5oZONp/qynGlPJLMj2W5LEJAqcZyabtAWUhATamGF0VrYvu
SpPKTWWhJlOLVi05aQnGLADTL2PzEXtfTNTUgzaaQwJbbexsXVroWpN0V6AWrQE6NbVeffBbydNh
tCuvn3+EeNIJvoPoBzCxNFRare/yokYdg1I85uBd0EBK210W63QjmjvlGu9CW8YzS10huW5BWEAy
QLTnji29n9eHc8Uuz5OtkuqBGqC+lddHkv/uwht/vtFidaNkPxrhzjQvc4YsmxgqBn2wp8OYcNhP
Zgf46AqtO0r70TjRSlqZK3OTAydE1Mv4MNAv8WUhjTHgZkKbN1cjaEZ2DVZX1Mpyjfi6De/GWMa4
3bUSvyVDemk1T3oDMFL/qbXeMj1epSBwyqfHAPvcRujU2I7AooS1CubWSe3Qm9J6k4fzpp6vB+1Y
FJJbVLML7nCvnm4n+bWX7s5/Im58WShC/35xIQxVVVc98COPcqg5KQk3ank3KyIGPl6B7uTrMJlP
LmFjOo/i+qjeJ+DPKjIMkI/P/hqIyMDpaHHxGIHzjccn2h/YccDeBqDD2XbaZLdT6rd+hcxkXMuk
WeX26vzpcfVaiGB7aKCCl2Y9gQhMZphvitse8tDR7+yj4UyF0xyy9fAs3JnmXW5LocytY1tmD/4J
fLMW3MfgIsZVbu2TCwrr+GY49RMtVCsofZILUXWJ02sBnsvnkZo0gC3MhcwAjzF9KtqbBo880QFo
yxvvamw44T8XzvaMxdSH88fMi1RLqYxvW2mQp6COhG+bsasMr0lC3PMSuOFjKYJx6H5C4JVBYI/E
6CPyYmg3/omNIrBJ5y4oaM6L43ndUhrjda0McueQWiZ2OF1FLh3QSq6IrQi0Ep0b43UdCaORyBDT
ktrp8ZyfhYjIvBsLcGiYygDMlY4VmFODkNWg6kyM0CDsVk9AJ1jLpiPfUr4IgCEcRKwifH9biGM0
KoIpxAiNWqGWRWm/P+hmga1bAQ5Bdq0LaSeaiv9YQGQjvYUFcBDHAWCIsARkje83fqDUOEOKrYtw
7RTA0Lcxdpzc2tgBSxSvvq5eSY0/aAFv2IrCGDc7W/wEdj4RWIwdlsFzesYJJgbzdfIb9Rm7/ABw
qd3uWVW98/YpFMmEGNLnQ6cMxYfII1llWxmQYr8oXX26BTmTLtzM5niECWBtFVwLYKNFAfbUjtJa
i2ugUyH1GprW0SejWdVdJXslyVOBcpy3MUQhSbDB4Y01dybvaQ11DiJ1qI9d27kB6VxJBdeIj3Le
qy66IBSOfwCTU1dUTI/oFoq9p3q1fT0bkYwkCwPr7ce6ubKzr1OPNqmsh+SxW4+r1q2v0srpr+jg
xbCd789/TIU6BWPCJ7+BiW1mFVTa1OA3RLYWX6m2RF6RRPkAU5btm0Ibg3VZmHiBRnnpaF05YeO/
m1e+lb/MNbpOdS2/SEGIh2IzR56dxQCaq8voAiQmkzMOBsozaVutLV/rHF1tu30qhwTTmIO9G1Wl
X2vYYhQENq5GNsCTCQZlzC9RJy9iQHzF0Kiz+qskTFdznq/6qt0PmWhnhWcteK3/EcVEnNEwSsMI
IUoPzbU0vwXWTWI08L4Amcvx/Jfiq2WqtFeEPJYFozKtLlZmC1mlBapwEm2V6NpSFCSGolcl77oD
hemnJOYeT/VAazMlQf4KIl8KESK5/rp+p2jogdcISnwitRgfUHJNK3yw3hzrdnIV41BrpdukN10h
GErkxZClUoydp5U8xU0LpeRwkya3SX2l+7/OfyHhwTH3XahlkRlSGXSyhiIrGIcZY7ZAXMxXuH1a
QayiP/mL6y6+E2N9cmJaeSyF9THu9nH73oYidHUOdhbIURYSmDdvF5hapyf4ONPexoYUBXQsLyiQ
NV3FOH94vO9jEnSiLANL8bi2TmNhJUmDomcpXEn53XQIttdzIdilFIhgi3f9lAdD4kvVsQlrJ7Ru
jZhg33gUpG+8+h3GQ/5o8nGoizS41MsQzDJ42E77aWU79noGkS15NS4NR91L+3gfb6Y7UWHy48ez
xrCUyjitD3LeSu8htUc5IgMUjCJvhzr05kJ264u4XivzhWEHq/NfjVesOVGWcV8Y/IT4mKEERcuU
vyu3v/Ax4EnbvfKerKedto289IoCi2Q/z8vmvHRORDMeXebKqCQjno1Zlzhjazg2eW2T0WnILdE3
Y/SYEYHD/cOnxXKSZlDORnboKFGJH4QNEloUo4qn+gEMt2ts4+78CrgU+sbeEyfywt/CTWf68b5+
3E+5TOnHiP0sBbN8hRJcfFC9iA46vc8uxTADwe3z+XPlFGawDUVbz5isojinp55oDAaqb6FcHQOk
QJOJAtekupKxnqNdmb6p9jfeOyfymDAGuBY7jWKk7RmGdYut2T7mheDu5H840L5QJEfMzrLbJyMy
RRKWeOyUbzqAmiSnctf+7mOR+p6ssaAr7USUkLzoTIlZiYXWNigImYBmGYVtSHFQH/MKi/AAgbYq
Qe7GjWefEtjUv+3sxjBSROdRfScDceoqdgC4IYhnAj10NvmWNNVKB9wyfv9Yq71TqYIxMJEAJnIl
mZRI5oyDCqp33WzX8DGB34okMEFKNqIgrRIEfvBB/gxUe99ZpSgQ8lJBOIuJbB50K1+Q7zvSdfNo
kwqB0N+Qu+y99xTXvgiBfy8ljnqNwXAFXHTJjeji5CVQpoqVEU3VsInGwkz0pZxkctpUR6UMbv1J
v7IKIMcb6jYMAk1gC9wMx8INbcp0ywer2qexYTCj3g/9qT7ObwaAx6pNvY0ArL4ioGiz7kSbabwz
XUpjLKMefW1qCd59Zdk7unIT66pTDo8psNzTsHPPhz3esxYA8Z+6MVYiKbpcZjl069fGnjIbS9cU
KnLEnEO29rGyJhDIcV+QFmKgA3hqqB+wE2BmEE++RB8PefWghsptUKFWAeCK82pxzMNSbAtAyxha
RVmJ+WJmG8RZYY+4spLLoADPar4mw31miZBHeNrouBbBiIho92VvVw0TFMgKozhmEij0JCvziD00
a5RIRAkWT5IF1HRLRWClFCOnNghWpbgbyrk6quCwj9XEU1PNjbRZcHAy5x4ELSbe5ngJacaX13mq
pFqfmShzmPfgRNRBIZMeZHQOAO7jZZfqnqLhJOCFVjBEev6b8fLuE9E0oC1SyEKqk7HyIVq7pQwJ
0Wp0jAd1TyFjRJQFQln0uBeybEzJJVZQVZhWp4AmMSpmlBBdAQ63Jeih8WzRBmsmpb6yNBAJnIpq
7NSfBx1qxeVDEb6nEjDZ1Iu5EYUpnoVgGQx4kxb2or88lSvV7I1gjKHSHABLD8M3HsX0XNukkwTP
Sl7R0VrKYmJUHMWT2uB6OWamh4K7O+9kZ8QQgvRUgaAcZLxijCvuMS7UYwJVHMdjZ/oQKduJo7eH
Zr6d+whkuL4g3HPuTeiGCVULTo36JpPCoNnoD6oSwQybny15mLTteTvnf6c//z77IBvaImjmEf++
JQ3gcV+PGsBIRVU23p2FcKGYugZAUOtL0j60fkfpL6tj/tJ6/iZb+bvwmfLVf3MS9UQYk6mHaqY1
UWCXx7ybvX7QVk0J1NMc4LjTJIoSnOvxRBbzeQx0T+WxwvHpwF1qH3ArRncUd7BvAD2IViJ5oRiy
2k8C4gxB1Ybz5YAlogLOBmSKcGbGkw3QIIB4wSiPvnSQGkSnOfaMPhE4F8f+TqQwvpUlmWnHmIE6
api1He2VbD2dN0BOiD8RwHiSMmp40hlmeWy0174JXQUwww2mvDKrcbpE9VQrF90qXJ0w7SoTmrB9
mSwzJs0YZXRyUa+PrluQzqaedcDKbwggMgXhYrjAIN15LXmZDXrfuC8NZG2YvWfUtACIR3fS6QRH
sEVvInFs3zUehvXkKU4WOpqMLYjzMjm2eSKSucEmk3RNbKMcMega8JNlL/TfFFV/15LmQQpD4cw0
NQXmhXwijxrs4hYb5DovNJpMGbczlp9AO/UYbOJra421p2tR04Vr/YvzpAF6IayaZ7VrK1phzt9H
NHdb1JNUtRJ8NtER0r9fSvFHbTZLfLWgup7H0DEiJMETSu76mxzcf+NzUTprOt8if+H2CfCxyrZB
LSVK7NtxlHunLScUyerhMjVrF+tXAs/jKodFd12T6UwGW0mZ+qit/FyvjqG5MTFW1F02WE4BfaoT
ZbbgIHl3NDZGPoUxQdmIsQ9vDxA2uJjWT+7K9fxTARIEGK5Bp+IWnRN3YoJrrklSMjQiA4cWxYfT
72dFaA7EMRrT2qbeTQnA0k1MLanOsM4O6S1oAGdhcBGJZAwT4HR+P/Yoc7SedGMdK3d+zlzTtW+b
Q5EI10m4oWyhIGOgSVslE9itMOBWhQ9WNjyoQymoDfBDF9adFTohiGSOCV25nfRdpKE4VHvYegZX
KiqamfP2n9pXutF/nfcDoTwmbjX4FUrYQV7rNakT4CpYYfgJDRAFO4W1I4/OAE7fn/9SKmMqQ9Vb
ydzAQP0f5S6Nnfbe3xmXvRscQL6eO82z6GXNqZ1il8ACjD+hjMjs/W1agU2yEp+O7AMAfLbbYU1H
IEXrF7zc60QONdhlDAvDUSoIfCAHRE/kNE8YYAXgWeSjNvw36RfvNXMikLEXe27LEjxU+H5r/1ZD
gULZBQ8A+Fzlruj9LlSOsZVkUq0SiTOdN2g/BvKClfZartAGX6W/RXcOXxomx0ChqKILztYTlWaO
FWmAb+cAZswAMtvg9UmxBkowxgtfoNxIYuvIGQg2Gb+gvQ9AS+3bBroNbjBjrpqOybbxBxdmvhq2
kfAw6Yf5coEvBDIxuiINXiFU4HTbreodxV4nr28TUpQKC0jC/Xtu7FqIY3JnNTN6s2shrgRUG7Ab
fE+/Lowt9j+ONCkCa/FBiJRKo+8ZFVk4a5NgE2kyTdx52Y9SP4z1TRWVbpkKXtn/YCkojaBGAlQz
lqZsqv3IN3ONxrAKVUdARWi77FJ26TBBuBL6OM31v6r1KY65dPTUSK3GnHCUHq15Gm51pQITBXSO
NyKz5H+1T1HMjQMMjFDPQsRJVbkbwRNfT533nVBM60r/PTzWDoewCOsEhzegDe2QVbLyvSl2pjfZ
pcSDgUeE6Tnf1z5FMraY+7qcmh1EBkfiUhY7yW2d8f0/cG0i3Ete7ioTG89gm6jAiWaEFXFvKWWD
7o7iHyzdG/LOsYEgKjhF3ofC9Azl3NGJDfTH07g/FNHQEKzQ0JlxMMXgGexK15SakgKWRC+SMNvi
qqWolEkRxU6dheU1/TnR5hplziJBLEaW1425m7c/BHrxPhUlFaCAAwjB7MJCM3VSqAw9dS1jUx/k
LcjdKCNFfUe2xt2/E8buKYCKra6CEcLoPBs5Alf5Pn22bym9Mna2hRcMBwsA2Gx/dFOZN31djHNj
qBBHMcPwHEXU0EHKWl6JvJibjy8l0VNeZAVjPA+NqqPkOLj1JeZEN1LggPbmOCGvo+ummu+KpkS5
iYFM8SRVQ0Zfkx3fV+c5N6Iuo2VOulQb7LPB+dieXOWbXFQM56aRdK3FAu6YiZc+c5bhhFs87/yS
Xp/Ym6QlXH9nXUYP6ZZCD4uwxrnuthDHHChKF9OcRgFulnIXGdugf/+OKS4EsGnVUJlWpkIfmoZT
nimgnWIfz5U2yjZ9FMKOct1sIY7quzAQEusaWLClEm72kfV77exhkhji2k0KGoHdv1SPDVdkaEMN
k3BIh9tduu6fp9xNP6g24dbgWBMO1nAVRE8B/ULgX4BP9FRBpY3DEa2hEtYYbLtNdKU5+qbZ0fGB
1BV2trjm8SmNrbM2JV71dow62uDazlVyp3qoj2zSC3UPc3zcCjMCXi4H8pX/affhi4vPlxkRMZIE
1cH5Rn+juaN1sC5Ht3yaV+kqfhQ9ZkTqMdZfaLVkYjy7xPZ/7wQgEWh0wTOUe7ssFGLNP9W1UBvx
ueK5XKHS5CW9dtUnrUAMN3NbHhxj97Fman3Y4uAGN6arzxT9tnVs8OeivzpsjZXA7vl6adiB0Czg
2bBVmNnM/bC0NRRYf0j3YCi4RtjHBK9HDhreFDcUNm0s1sKbhm8fn2KZHCsx2rGPG9hj/Ua5GMIb
S3dpchBfU7wgOLgo3edl3shG/ujJuBs4UkO5salB2inGWRo3GvZTCQQq80FwonxbRA4CKGHQALJF
nyTtW7CNkxJjANXxY2EeFQsKmBw99Hdw7s14+I5EVOEpzTcmidkKiVrpERkmupzgyi86gE1R/Kyf
e7dG9orqLuiOmgtRdZdvqAuhjKGSos5KsFdToSMY6mVnvmi3vVvsqnV+JbrdeIslaBtSmAgNHYcv
UwfGZIGF1VJwveFl5tYPHyr+lGoXvj661QNgCLywcGvR6Av3GsdoNthDZUBhAqvlNEz34QRqjxEN
Sx8rdx9wZbv5Do/ScBvvU+HgFc92FPTqMRBgYQidnT23+3Yy+wRuYY3DulHGrTp8Y2TIVgBbhcSc
oAXBdgKisVOVvIN5llrmdSoAP+zw9zDMogSIF1jQ36Dc7Zg+wNT+6cG1kq8DwQFyjAn3aNaCRrED
mkiiiB5PfEEm0OwAVGFa7EUKItTYSrQJgpJt17/aZFfU9+c9jEYj9n1LQRf/K4K9PVO5nwoLG+bH
1EwupTC6BA2WJyfkrQZwXl90N1IQf6PxBfILjdIOExRfmHfunI9TpHQF4nJ3V/qHxPyX/z4TgOcS
iIqS3pZHG9PqWExwLGHvmFfgX6rAhNxRGvVKspryiESHXMyK5L/4Y072dRWp6yjBAKVmoeJ//lNx
Pejz3FhOWb/XpH4sh/KYmPFmNIOHbkgfz4vgXSULvdjKaRBUUUamHqlp2u1L8guMgZZTh/0qCBpR
1s27J+mAC92HRjxgS37taBmAYMEZEjStNx2gpIMrNBC61DU3Om5K+zUpBCfI/WxYmjDoPj7WDKi/
LVK3vpL8IckTJKYV+DoVy/HnVThMjtxEK/f8SXIvEdSeFc3SNQW7CoysRDLqqA0+0lL/tvyVJ250
BU4Kr7scfwCZSpSWckPFQhz9sgvVqroAVUyFZEcdLtr+2lJ/9aogVHBPD5tudBUM/7FViL4brFSb
5vI4jdFKS+d74JSugOwMnGBNeVF9VXD58+ShhYzTQ0WYEHaELJMiOdC0EnlNMb3IRXIF/pStLKFl
oCntS1YMgq4u90JE0QitGJiGpanUYhdn2AVBSgZbRt8fz4jqiaIfgiFzhT0p4mlbSViH5n0zDAup
FIcbOERsIGwRB3MgIMLbGnIRZ/FWapqroKxX502RFzdU1cb4HybxVJApMGqpTabNPc7R7Ox9rusH
e9BENTEa8NhrBA1/BcUAjGl+GSebhnweZQMyBlB2xx1KHkOkvJeKdDc2/cU4ardZiQbh0BrHbyiH
QTagjuqYgGGNpNfGQpYLGuzLkLilpEhbM5769XkpvAUEW12IYdwLdh9W5ZwjWOENDZqQdesku3BL
tiK+OO7HWgiiTrGwQaQ2YWRFHUJUvfONQ6yIXmE0OfnypTDEi1FQDPRiWO1UgJEMeq1O0KR6p/XY
dJ0/z7VD8ftBWvMtj1oIo9outFG0CU1bJcQ9uZveafE3c9ML7YYuySZeJ2z8cWtvdEL5f8oxpo7k
0yq0DKkFyqQurfMRAzQMkWsAcxDY0uCwcUST8FzLX4hkLANgVaYRqzENGrQY0F+o2JQAGcJOYIF8
w/hUjTEMPYqVtJpxd9mhM7gloAPQ2JGu1dlpvPE9vFC23YVovJZbV0RPTrZtk+hfwfpm4EcVcZQh
ab+yNglIq6zL+ilwKZe2sG5KD+qrYX7KYgodGHAL4l6nYeq+q0FjiDkGtKa1X9pDemH23vxOn8/g
DbU9wcnyylVLJRmPkPXArPIcSpr3lBg12pPdsKbEiWhfbb5VHlhKY1wilLCrkdLvOLjFk+Zm29jr
t9MvsCE4wB4PHRHWyT+Ers9zZXwCk1FtQTI4vHGLue99fTGstXW+/xabDGAOF9bCuEJa560fEUga
34on2nnPNsMBZJc0uAReKGBto7+btRc89nB9GiA3+oJxgTuIzEkblccu9FeKGe2NKNza0iByPPr5
v8rRATuHOxrj0ozjkbA2jWmAnBYdwBqT89GPFA2fx37V7TD5aK6EhSueq2MB649E5gGTSUDCLwq/
oK4+ri1a0F+1F+pd6tTvwAnEWdoP532Af5boZmFbGttRLJZBXmdqU9mYbzfMzJ2KywAV8F7UX+IK
odO2OgXF/DJwq9Z4TFRxissguquUizTZirvD3KP7lME+Z7FSl+WpSjN8B6Tj1jumrq6sQ7kaLfCq
T7sQJEpCZAZe4ALT+f/0YgvCQ+XbfkhfFcFTAigUSXE+VkmfNwcAFQDC5piuOrTcvfOfjHvXLcUy
8TIHyG5XBjjOZqXV2F+1fqdegGHV3Yhhy97yKjDmCDnTBN/wI4VeXOhtrTYzoedbNzu9ek76jSx6
ZnBFKHgwAVpDwVIb42+jX0jdhP0AbI7cGv2NCSz92BA8LbhmspDBeJjWNT6INKQCJVMQ2+kHkouq
ayItaNqwOKg57SVwlkELkxzs/klVbjXrVWABvItL+9SCLQhgfjjq5xgypK21oYTX5bbzLIfek5GY
05svDU1U8IEAZpn99ADylkg+awW6ZP7GoD0/T9nNe0zXrn1XlFVx32Ka8imNfsHF+YXmoLd+DWnx
LtjmQBwxTSe/6LzJs+jCUuCo36DzxirjQiT9pAuRqQkgP0CaF7iZ9bfZy1aVa8UOOaRgo63WCB1g
kNkKPiH3clnIZK7MATynbaVDzfySDupUV0qxNi7p6FPtlo/qiA3Y8xL5dvl5rox3EblQtQrTJRgK
H5wsezWnfa6JZlL57vUphHEvqazCnlBTIeVBim4yUVuAq4QKHl8M2KIsypaO8jxUq6Zoi2OFVC1+
itLLVLROz019sUyLxoNOl0PYYQhzJBFJajzOtVoFAZJ80cjqARti+9FS/4+072qOHAea/EWMoDev
INlWLS/NSC8MjUZD0IAEaEACv/6S+93daqk+deze80yomjCFMlmZu1qAwVRWv6QRka4EY2Xlpd/v
09n60Sf7a3yEUeRdLculSrrt3xae7CIeUvn8P4i4i03Uc1khfjwCKcBn0EtaHQsndwqjK0T7Zhks
xUu3mbMg5pb7Q4megJI+HSB2SnzBHWivhX46RPlFlPu5Xf38G1anxgsEm/28byE9sXDhVindGPFM
A4jaSWRwf3XjGZi8L9zBS2ZXnjqz+yhTFcyG4jlzssdOuTfefHdhO89ddIDqUVhC3wxFreVXfHIu
E+/njEfF4s+8jbPjm3IDHNltXpBgWx7VsR03Fyye89dQGjY9B3zJ0Rf6UTD8j6Mrp7+iSA06IfQi
220UB8V+oamn6UWG1XMGw0UzBHK4QEatb4xfNp3Zia4Bp7b+uYAc5S5ryMILgXLu8b8UPEG/hcqP
CxD6l/A/7IQ7WQ1t3zzz1hsRKDsvk/r1/Rqei+w+2Vhz3LmyG7kpjeat5r6Z1HJ8r03vWFP7METF
ha7FuWMIQCrG99Hsw9zs6gZ62jNrobzmTXXzbRU6d5zXO9bQH99/0lm/hoKq6y4AOSTVy0H9dBAL
TudBSqf5a/oScMaYYViG7R2Qnf97fSJwdljIKlDaRAv3CzNlPmWWK2uXIUTNtsvwlujiZjPsgAep
DmDuQMabbwxj+28/cWV2FTtYrYHAcoJZd+tswFCyyx20jOe0ARqKXYzClo35R36IaAi19QBS9Uif
wjV/V1fR1hYC0GX9viBEoU70OEBPMUtc4mzrawbExh5e+7JE2xeXAsOYHfD+Inn8mpj6plS5qdC/
xcDR9Kfbe7s25j/QQqn2C3l9d7nJ8OVdX1lceWgAKorA7GAxjK6FALZyvMQl//XZW5lYeWN3FH3H
KzC+iVSBzNSP80MO/NBCZlps/Etg4i8X/J/W1jSt1KV2PnB8UJcE74t8uIiXqv+iPO0SiQT1DUDf
BPObF/X1LmzeuofcNdWAuwnE3pAgUVXptF2YqCYOugEr1k/Fxvj9/a1YFm59TD3wzC10hcBvrO/9
7BfcjXSB8eQloN5I8EIvtYRLdcovbmxZUfgxAHB9NMjXoVnWMEsVA+BKlnkbmnnsdRj4mP99rA4z
PoStEZ/5IeSqlnjmkxezLJ1DQwSYF7kJD6JaqJt0ou/NnwuueJkGutUv/zrqXGxCygBEFA6aKevm
aJubERMVSvOhwFRhbieRegzMMvl+n84toL98l4kAd3lH//ll7uBrAF7QFpXOlZp43Fn7wLfI90bO
+azPRlZpRxPNGAwt0TVh7OCVCuK5GFF2DqKeSGXq+HtjZ+80Wq6eh4cNb/Uald20EY9GCmtgNtz3
cfOQf4DoEMcP8MqPixyxX8IQbBNA2QtvHZp5Xx7SCjEcdce/CqxTyl+igWT7Il7gldV7OZOLdetz
G/bZ3sopmr3DVC9hb35n15MmNnii6AMfiLnHwMX1eGuEKTzIpfrP8mdX9xlgIWB90XBbOB2XLf50
Ayrq8aF1kMj57UCk+oNB/eR2tGeiwCNSXdSPPOP6lywIY9GIJqHdswobULqrmDaQIHg3U5rvhhsR
zz+ce7AYO7HaV8l0LC4pOZw7N/+wufymT5/oclbXKFa2uORTujCsFoI0mNIxtt12Ov57tA2wzJ8/
cXXz8pqKzu5GmJt74sxp5xyN8t9GlCsbq4snA6Pw2hA1Biih5X5LDOXGIprioRwuXPGzq2eBrgRY
KPSyv6R0Td+MQzDlLXpv2dbFSJVz0vGis76MVF0UaTxz69D2/dva6hb0AWWDn9XLXlmbYIPBkhf3
99JpYBvjRV+EGJ95Ph24fkAREf87X9q+ri+k0YqyxfMpnv1nQNDzON+aN/ltHrOkEhcHgc48n/8w
uNq4ouXu7Db4vmy2ym1OhbEJnOnD1Fn5DM6WelfkqrqSAD2BDX0MLm3m2e/1HR/HB3SqX1Sz7Hlu
wtaJmjf5DvnzpdFoT2DhCEfi/JHbKsHIBL+0yGccG1b2b5vLln+6ftU0TAaNsubN0SHbdHzyE+V7
MgkMs77QKD7jzNBaWbAeGNEGNmflzIDT9QSTSOZ4a0Mw0U+F422lCwkoXx3LCt1GdolI9Wv9PDCX
dg4Cd3g0ANVX192IJI1KKHn/BWYFPJh4Arz5wI13hPsk3PGtW8bFj+/fwrNr+sno6hhhtn5ycoUy
QJZdG84+4zd9uPnexNeG3/JhwCZ6yEssEMSs9g3cttlgB9i3cr8Iuw+7+dDvF73QS+w6Zz/mk6HV
m6DtLhfzYsjzZgkekFbu/CDLAM9xjN33H3Xm+cE3AQoEnDrqcV/6OqNVafw7zr/7UbYlsdxLqcDZ
G/bJwiqitFWVowscNOji2DSWoBYB0bU8+lcCNMkdMOr28RLPyFfo71879fdXrXaKsc7oG4acv1Ik
hLVurwtQarKTvjf8JMOTZ6QO/NllAbSz6wkyBIToPqYB3dU5NF3uM0/bDZigf7U1I+AovOCyzh6O
TxZWV5pPkc/M1kSdwTq0zb09brtLh+Jrk2BZv082Vo+OMXPli043qNj/FSAkBggjEeo5h4z0D35O
zEunZFmXVdT1D4ur9NQagbW3NL5q2LTPFop3EEDWO7rxUv68TKHm8fBqJJcu2vmD8veHrskQnZo2
cpIwu3zofOUkHSXDsYiXQVT31wLI+C8Nn3+u7pobESp1octChetNKjCh1+hCY3YTIK6NToct6Mn+
wxX/9I2ry1CUzDUMb1naAZT99UedXUJ6nD+SmDDH+4mK4TqBs7MhNKTrYxWheUqreHJLMmt+4TvO
vmXLHPv/trL6jjrL56It4aoa973sH3kzpD5qoYCZ9sEWlN7b75ftXGACkQ8w7CHM+8rSX6HTrjwT
PqTcQzZnE2KscWFOvZjmLD97ffKB78N8QogQ5AsTI3hAlRo8fNZ4CLceimoZ5HkWDWy8LP+B+B9n
D/EWJhNQUIOLWrbyU+wxdxplUGvCVqFIuO9JnRQf6sWuNovagdyOx7m4sI7n4mWYDCF5DYJ8UE+t
XrOAt8YMfHDzBh7hJcCK7o03sJk8jrdLwGztv9+28+YgzwKFb4x/eOt5CD43Pg8qrOdf01CLLumw
81DIeLNSE1Audf+9vXOn0vnb3LqU7Vm5WfUTzCnpEHs6ucFz6IFLef5tQWWpufBcnw2uUL8A+Q16
AWeIoCzD94MKlzmwwEgLBkPkH/ZL8Jo/WjFI/7fT7lJ15qLJ1ZPmQLp8rg24qylmDJOVdgpg8kDG
F2g3eGCsJ+0G0OiLUu1n78WnL129c7TOaq1mvEHBiLi82fBfmL1d1OFDzPqWW8HI9xt5zol9XtnV
mxegJoQBUtgbW4W8H/dhKjHj+1985Wczq4dOZ0qYgQ0zhl8R2aX2ZMVleWn1zoUhAEADTICKAqaz
V3fOV7wLRIEwZKDboLgzivfvF+v8LftkYF1C0F6TuQMutYPZqkUbC/0O6O+pTZPy7aVu/tmt+WRs
5bRKU3lZ5qG1Yod97CkUCSFhYF+Elpw/6Z/srE46C6O2AwoHodWWXS/zyvNuQgkBrbalp9LehAEx
LrDLX9qo1Snvyqanfg334YmTSV8z+fz9Rp1fukUoC0VdUHSt9mkcy3bUCpdXZ28uG9NshuAq4G/f
Wzn7VsLx/B8r6w2SredxDBD8RQyEwV3gPPu9fVFf9f9x6v62s9qg1h2iySlgp0/ZG/zQJnMI/dFe
lRg5HVH6fPz+s87GwWCG/b/ftdodmZe1y4PllN/IJJH7MimIvW+el9whTy5BSM4+JZ+srTwQBt/w
SvZj89aht9XZT2ZwlPSmiR40u3eq/5JHgGUAbUTw74J8d+WITKNntqVhbTYRXuchqe1tnf/b5usS
bmAkyAbfo4ta6spIK40cdbkBb3+wd5VJuAe5w+ISyuLsIf/byhqvVRbaHAO3R4rpvAwyx2DVTHDu
LxzyZbO/BGqfrKwS2Vq6Y4ShxObNL/Z5DVIcb4faXDx3VzN9+P7gLef4qynUbRa27K8kcKywnHqO
rOXWnizzveFh2kMHtJ4vEtecfWXROgDwzHS+MjZlGBs3AItdHvdmPydNkh+s+4UzeCGcuNScO7tP
gO1Ds9Vb8MWrVymaRm20Xg0/Lq40vZllMupf36/ceRfxycbK4TEzy4Tu2OLDQcoARcBpIgNIGdwN
SBmCi1MKZ/33J3Mrz+cb/myaI8yVAi+E9dw6RXLhi5ZVWR8GDMW6PojXoOCz7oO73TRCLMNhb4pC
Mps4BVTA0ZeDokIQU7REIKvKifp1qQ/yFdCAu/vZ7nJ0PqUKvImEHLjFACtemGKheZv9BjiJ7Rch
NnkJ13n28cV82DIB5+CIrON2imkWKxhNhqw4urFjA6lJe8pAAEHv/QUkuLk0jn5u61yUzOD6UK/5
wu1CC9GjfqnZmzAeLOtFXapCnTvtn//+2p27lQACcGZv1miRiSNWL1Tq6KcLx+OSmZWLzaHfXpkC
nzHFTgS6cRovgBDTTTxNIMExJU4KNAjwQmZ6wfLZg/n3Aq6b/JProdBb4gPbPyEaIdWBJovEryqA
lIWA0UWk7IUvXfemmao56zi+tNANqfzrzLmfg/9SiPq0a+sir6Nr8Gn4i5HnMUhyiL4e6w3/UcS0
38zegroCoxd/qmN56UE+fwM+refKPdaD6RV5jvV0Hqw6XsYTWlAyjyMpgNMT+/GGby9d8nMPzeev
XXnLURSmRMkbwVRgMzLN0R3Gy6+6xr43HXYBG37WNX82tuzvJ4eCORBgrv/npC5Kiz3JDwv9QwQI
SrP91/N+i/dCcw7IITBqoFDzT2N+ZhkZ5tVxLcBZ4zyF4X+IbD7//VUoaheWhMua2JvRTvvRq6/p
zAUpJ3Pz/S07e+hBZOqGADl+5YTqCwx+sgF2KqAxCnFdjRGR8sIbcy7yBEIOojMoW38lFhodRacs
bLFYNd9woZNmKK+jPNyVhXpu8+YpMI30v3zX/zW5bjxoLb2RG4y95TnSq+7UFW5su/H/n5FVyKZQ
JSotE0ZqulXFMfTS9pJC3LnU59PS/XXoPx1qVULx0JBYunq/DLCi1gRZeIy3bb//kvOv8d9btMYJ
OEYnqHZgB20URBr3zs4uyfTTqsmS/FzC7lqRd+7DAHFd0CyAQiAW/ecFGgeXTy6XiEF5lBhBT2wB
Mi3PPQnqJhEPSM55kjuPToDqDFBQpJusRNo1ZkNHkVZGdhqmCtp8LhFddcj7cmuGKmWtt+FT+Ngo
kUqfxkNPU8xYk9AfNvMUJBQT7zq/LRv3xRsewQJxr1xQZaMFzAzr0DdzEkov7SFJEuR9PNIuRuLx
bGWguZM/MGa2kx2K3Drajs0rGDhirtQxL3Lc/wa4APGzdpqY5/eRVcbZJI6WfjUG7zSGU+IzazPW
RexQvuswUm1B461WIgFgadsNXhzZPzHyl+SFu/HMjgTmc8mqTQfRSxFERPjHQdEdN3hFzI7GLdNx
2+BID5TQMtpNiNHyysNfAjUpb0hu5Ds1z2gTYaRbQjKL5o89008NmBULevTDKh74LejZYkxHJ5x6
RJgPXnbV52E8LhUxCwqVmRVHkX9sAeVWIRiYlIwrho2SbRzkSL8bceMB+Sbs8FbpD0OCGpiHmyn0
t172YVMGsXCaZAKcfQJtOa5NYlTBJlDPZY87OYvT1D8XlbOnY3vVO/jXUu6ECVnqWhPu4CNVQMLJ
PShHpG32U9oYB0azNwIsgbMqlkN5KAzx7I1+kvt/ag9t37lJ+16SQpWpN9ixM8Kr5RO7GmcwfUUI
+lT505+q54JZqY128Ti0sYASblFXmKrIUqttCDNHRDY9IOwqLX0QuzHvYITZL0xj3olAP6D9F9tz
nhhSEM+vAcL6UZv5m2RGbEHtWZj8NRztrbYATgR1/9RHRIU6qSz35Dc/wRUQVyVGUqZb8Hbh9INF
C9AANWF21r0OKRPE9lqIc/UPg5DbWlyBOoF0vdzrZtqI3IabHqqjn4WJ4WGeMVAxHd1kDNVrxuut
ryWB9m7SaW/H9Is3/i6rkLAiJ5nfkYgCfTBVifRZTO3hIMZ6b05NmhftthxurfIwiPvRH0+DVyc9
35djEU+WkbKwJjX+taT1LYQxbzIa3BX9jYuqgcvuWWnsAfbDqtSvs/sDfzTlKKZWdvvHdto0q8a4
wr3ViBgr9cgmI1XhdNPiNxn8J+UGYYaMC0Pv/eZP0DSkKDHDUL76UNDzJUtZXxzNTifeWP4x7XIX
Ke++douDZ/qpl70bTMRZtc+seifCelsB7tBnJhFeSEwMWPnykIUfrHa3Qdf98qwqba27Sf7pS72F
QCpxdX8XQRioLSJS4e7n5UR4oAjP3qq+J8Ykn/rmx1Bb8Vh2JJfdJjKwGOD+G4OyJm1vb8si2IrA
g/diCZtDEhagrl7QoaMmTXPnUxrTGbz1VhUzUK5b+ZMDVcyoFg/Uexkbve29nWJi59deGkkfFK9y
z7v5urYpacMrC+csh+5DXj6BEJ94ZZPI3DqZHhDKyNibYiRVPRBlGtsgVIlv/ULL4DR2h5AXcQ8o
v/Sj1LXFUQZR0i34hVvlpHVQ7AJZxzSoUrcxySRvdYNoKRQJtx+dIcR97+9F1TxY7t7tMIvfVHBF
zTY0hhsDv8PSE7EzM5b9/GrgMNgzRlBx/msobwwSks/8xUVqN+ZmPAUHNc0Huw2IYzapaTYJ5UCg
Qb13DH7O0+/W4MA3yeHe4Na7Xbh3XAZxwPK3SoujV6Akz8WLdrA7eZ464bBpsuFORxmYN1zCjRqK
5CAkH0DLaB9sNu4Ff+5cugEkgZgMTK/q9+jnj43IYwXZcjVmaePWm64RxJEZofYtc6aNySAIMQFa
b11TX97Sro45rQjvPdK6dcIdKwUpFTSID76uCZqSR4duZ38k2oSKlX3fYHizdI6TZ2yQDsbmbJBG
HOxg3ke+fxtl40a23ZM2mqtQIoep36JwTDx3J/HbXTitEY9cT719jg3N5KOsx5uwbrYB/zO103un
Hi1DXZXRiDLaE1PlgVNBQFkXT0Mc5gHRxq3ttrF0biWy5zDjSdCHx87CkFXENn8ZsTJiOA6qcRRO
Pky4VHHEAO6k8zGity2zSYMJPexFKoaetJk8dNy4qSk+uqLHsG3jpf4g7W5XVkC4hoxg+AF89PVx
HJ7D/s/YvAc5ToX5k/blrRrBGlG4BJHrEYLKqdk6KfTd02Bgx6hRRVxP87bvwmNod1AhcH7Oyk+r
sUucMkIEMBPDhZcanpjtkYC5ZMprvDu3Qe9vnEIk0cgeTXfeScMhluEgHy13gJuk0quRqXZprcM7
VDz2HKM0Zj8A/tTFlA8bkWkSuRnh9fNksi0aign3KBmjkTQFVNXmjBQVupcWmvPaTJpJgLb3Pbfa
NPdBrVW1G7Ms4fnN4pra8NZoFB87dzx5rXlrdjKJBN+IXm/NOvgzWP6ultlBeMG2E+YGOijXqF7t
Gx5gfhU+nVM/ll2WRA7dZHDZbR8+RZQ+1qXajWBci/NxfIyK8pm15kNutLdl4MQVRc7RaTKaAl7J
ZHEj0dRlxm1bzD9FOG6YldlEcPuhCuwb00QvC5UxQGij6dqpzXToNNa7ejRKuJCyM7rEnO0n3TOx
6Ue1K7SKAVBN6mL4wND5byh03Dte9iyAfRyC6ueU+fdzBb2WTk5LmOZuo6Y8sDI4sTzYaU3fp8p/
la1/dEZ7H0Q0datWoJPn/oJEyWs5VAgqx+AQFsE1M+AHbA1KEYE5NZdmhFkOEf2Qol12yNGDLyd1
VRu4FWZ5JbSZWgW0YYLeihnVgEZFwe9x0M+4URu34qmt/aQcwIY2lPtABAcGZh7BwE3VFPOxm6DU
MHPsI+5HG6asKrcgCn+mFt/Cd3/MNv5P3l+BeNUhKg95Irz21sMMuomVdzzWEA4GUWIGU1JMsJ7z
IaUFf3DG+a2yoWvvV7cCki9kCiNO5trSxM965NqgmYvG/NbQOJZNn6rIPYETpyXU/+NJoyQBHPBI
5b1dIe23ClzsooB6hVvsqKjebWltM6M6FrlM8iC6V7NzXTIj3+SZvKZlf0en9mB7+QZPwVGgkFAU
7UfQ9z/yMCJGZidTD47Tqb/SFQPVjn61tdq4IIPK5ixtZ8Cyhmpq4yybtj7H6TfAzYg3vJDui2VY
VzYOtC6Kn3Wv0qKxNrxuU6cViRAgtDb5VViWO+H2h8r23rtsvKtk9wMu9jc6ni+qNuO5d086zK+l
Xz5mijbx2HVzXBXjPo+MjaqcB3vojobVpL4oXgJX3VgOFMoG4ICsKkykZ+3CEi8xPJvD8k0m+98m
N66Vbx10ax9zz9tUy5Sj7MtUsCKZIyd2kQ9QDQKGfri2maviOpKIkBFcY0Rr15U4JWF0QPYLfKR3
yFS/D8oC3ql+9Aa8eK21G209JbUzt8Sfu6NQ9pPr1095R+/8bP7d9+PjEGVVrMJRIqr0rnrcg9rK
dzjMf8CWsGnqfKOG6bpu+6tO2Ql0sQ710EbEDq2E4UdkzNlaYbmroyopS34IQvZWDmGqjOahbKyc
DF2dUEPtfDvfzAPfdH2JSKeeXqPc3OdzfqAd3vhGxV4oE6HB6VXZBzrjBc7pdrDBquQ7FdEZ3fUt
exwK766mdQyB+9tZG4ln4Y5NXmy401NvF6lVZ0+96/0CKP65K81Yafpsz6hLtSwJhZWGkfGArbgS
WZ+gXQqShkCeVMETNeSUyHEGqKqlNBGl8SN3+t+yK4yk8qpT1ecpK6J95vYs4WJIIHj9VllWHFBz
U2Jwsw1lFk9zbxOPhR/oUKUOtjRsAVua0EqsoPtTdc6BeghgJ13+yWi7y0x6I9oe+Y93wmk/zQyj
U/NwGHx6M8zt1i2KRyfTFqZe6wPl3WmQ3sEyeOrgW8nkU31E7zJxbfkh6uHk0OC3EQRXgNXunaYR
aVD4YEfl1kgQ9R8r3qamUx+Vnt8zDZS5N1uQL5Plnim0GuwRqzFhj7UrdwbLWpJ17QurqnfTg1Cn
iZgkyx9LVR2NAc/1WCLCrZ+HIDo21XiQaIw15fgyza2JSJgl3QD3o1n2ww2nlzAzt62LhFcAwZWF
/bUr2L7NuwRczcdulGkLnUlP82MJF57bxQGglTtpmeC1NIe70ihOXtXudF3vpTEM+PvRjraWSXRY
/PGyMHUMccgz+5rXaGz1jTxEdoY0q7Yf+xKVVkuM29HlB9/LDrTI4OJkQJF0ZAjgvD0INX9Xgl5r
Me641V6NQ+XEGYY1zIqRmUXYavloAwo8G+Y1ut+vAfe3vW0/sD5IjIZvhwhbWDj73JM5Vq9M8Lxt
8864mrI5rVt+5WbiiTF7RGKW/ZK2uddVdt273ZXCynkO99Ow754mZAdWEzwXzZhUZesnU1Mc28y6
FxFg7dS5mwHLDIfoqXYtsDAFmNQq1Us+IYeWZYIg4ljn5ibP7Vh4iF4tZW4b7R2UNu7sLNpAByEx
mRNzs8TkerBRuvvovfaEaa2d63Yf0cReKzyWbWGrJXndAD75OLXiNfAKGWt3eNCSnlSHxC/wNzPu
RdFUO6tpdmU408Sa6pkwLZ/DYd5XWe1tg6geElvXO5/2w9ayZFwb9Kk08psoQkVCebe2kHvpt7sZ
Xl/bQWJHw+PQokcNUNbVLH/WImzhyOsxzvh86oz2ya3HMHF7gwwmDhEtfoG06Wc3VC/SpnvHxoVG
h/O3KyHkPbRJLrqrXvg9FopuKXJOyQd41bxoEiukj6atQM2S74xR3hszuuSGwq4jaUx71dzZjiKi
yK67vs1JGNJryB7cB1gpgjEKDN5H6qZXUaId4FL6xjtRzW5kBBH6uXrzqpLHqlCIw/J0Gr0TN+Y9
6pZXCjULQrm5H8rgjxXk8Dv0t0H7fUktm0gPdIaFR58rPT0Ju85jYcu0pywjgSU/mrIDzbGPyCHq
mvuCZx2xC3GjrfmABM9Je1nMcTlmL51S13lTgm6sA4ItakKimxH9DWDcY5caXuxq49WaUASyPPZc
BdEVMCOSRLJ040l4r0bGQjK509Ug6VMNqkO1OGOat7fdOHz4efPQgMNv1lOJwKt41Lb5NOCoe1rf
O6HBScVUm47WZBHZgrW4rXfRGCESa/CLGvPUaucjmKvXaYT/AXTgd4/xOTPUm3DoH/qu2Trc/gH5
+VsfNRurZirpVX3QpogWuNEhKK2Hrot+sIg/lT2kjmb67qjsVQUeGFcRzE1+fTIFQkVvtI5O251m
HFivLFNTqa1JQYPtNXdR277O0rueJvqGoZjrfCgS5oNhwKXjqZ7715HbVzbreqJ7F4A/zNNylkRV
3WDGab6ZBMDR0VuYdykXiCKNCrgXpxxAEi1L+LsSrkP0R4zA7xAyP0de9dIjr8eXnSwPObuwd97i
IS0JvKSu96VlnPQ8pLXH9yEerqitfhVZ2W1UqW9Nv7zqTTft8vYQFFlidsM10D5tPGtz28/RwR+M
A8/wukzjT0RgqS1nJIVZLwgb2N1UWQ+YVkcrtDXx+1ywCGrn1qL9HYskqDOzrRxFEkwh6IkslJPs
AtCKqFRoY45yM7TFtlpqa0EI3K/jNqcmtK7MBsI3WegT1YgAp3O6UgjTQq/OSB4A7oRNE7w6Zlpp
Utjze2fkD4jhkZfV5S06jVvpoVyQ+U/Qt9kbha/xKFZp7Ysr+B8k1LZ7xBUxUq+ntwGv3mlWnHpl
fBQ6/yNU9RaEWApjfqAl6jFh6N5auc6JmnN0EStnq/Ms5ZF90EMRF7X/bo7Dz7mxVTK13cHozWX8
CdEbihed9jciGm+7AlIjpf4VYII0sQ1930Rt7E3zD1XWPyqG585q+WtdUgXKHn7yA2s35+2rlXsd
KfTw4LkRUht/U01mGIupyeOJT4+ToO/RQJ8Qxb1DtuLYdQxPNrZbzQfMTh2VU98E/nwFeuqbYsQo
tVlNpxqZfT6HHzkIpG3RjbcD87sEuhenrkZ2XQ6YFg6Cnaf9G1/6KP+1BTxBzfci8DmB4PCOzv1N
VhcvoTQTWvdJmBVbPUWkrOZrLzcCiB1OlOjAx2B6Wz0HQy82gMmhVKDtYUPl4JMGrHwEjPm4lD5e
GEzgoRjV3Fmueu8sT6aBln/GMDgW/bwdXHoXtpaIXV//cWbQu0ERkExLqKN6jH711XUYslMZqWOD
6dxTFmByr6AtfovCEQWJsQymh84o33kGfopgvldA18cM8lhNpu5Lf97YiHqskXk3WvGDaqMQlV/h
49nNwJdj2c9GrpN5UdzhymUkc6H2aYcnbU+3fKoeSxNnFMXzJii2UcYOcxdufRo9ZgKK9ZCvT1lW
S2LxYCcQplpms7ORN+kw2sso39JIxSyL4try7hlvfFSah3YreqckWluvVctQznHn95ABFFmbEebt
RUFJI7uPEjWWENFVM4cJHesbE5VWX2Tbosl2uhkSZrRQLzT4Tkx4dRD9cjPfI1K693m5UxQl9KFv
9zoUv71uuist98awo30413d6aveS2/fKsn6iOPsSojxeVs2Oy/I3qzHzzCMkhnDLNM5Ra3PK+X7g
uUgmf24INEDM/0XadfU4jjPbXyRAObwqOrQ7uuOL4O6ZUc5Zv/4e9mJ3ZFrX3J3vYYEFBnA1KbJY
LJ6w7We58vRZfeMD4XksRXkTxpkjcGJ6J7bIlNE8d65UKvNTOo9WVtd2h46QF0ryw6QUu7boO7MO
9PfMSO5nTjjMBcTG4ug9C9PtlIW/Rr/Zaa1vocD3qpxH91N5CTPRVqTK4iqsVKlu7wz82UYnviJR
uGiDvSWiUFvI8qrdCgmANujWqLU+oUHLPxbdpuG6ewjyfuKq6cyTcAxi/kn08cDRVVA+U7tBtAXU
CmZXxfdjkN6Kdbqv01Q3YV/8ovsZpqUvUUlKyc+sM567EPRjCR0Bo1Eji4/Ul2DQvAGgHGv2m9t+
MDxJmg+Z6D/5Ifea1W1uAWh57GfJDFrjqPfqU9U1rq8ipce6nXcjOnmJdux5VUKbH9lQCbKbZBx3
StJjXON2rMj3nIAcCrJ9gT0mdA+x+sqNaBjocNSGjmyHJBbMyl2lDLZcF3jxEyB5o3g6WoOxHzr1
PO57Y8bpdJhRrxvSR5oU78KY22L6XI/RFj1Gi+NRJKW+q+pfFT/jqosOVdKQO87gTQo0UHHFUnMQ
pwrpptIGt5wSV+B49CTBYOkLL2h4B4hFR0bQoPQ9DS8/zch7kAK90dLuRz5xH4E83UOF4Skwioc+
0pxEmNwWHr9dcuq60emnxNIl7CXtdZLbZyPGTduH35c47wvUD1Ik42qam4UW2t2IB9uON6Wg3Wnp
Y1ZXFvw237VONlFgPahad1MUnR2CyhOi7SgV4/1czvuZ070eBX6DGxUem/onXaleDCgy5kaO1Rx6
vixaPHqdWfDZ9T9wtTf4HolTek0E/KKm7moed1b+o0rRkER3e0y/uEl764Zqq0yQ5sbbhBo/FsNP
QwltbW6cOc48HezHQeussRrdMhRt0PKRDh1DDp1KNgwzyNETyaCXCD+zupzMHPTaEi7iUsyZZblP
y9cKaMIWbWWte6z004ziYmxF00BlJ7ShNTVffCHs+1rFwQvqV8fvklzZRu2D0BQej2eBvE7dNFdw
tyvQaD1pw9sU3vAJGi6pjOMWjj7Ky4TyMBtT9G6SHQiOZo77h5b/ito7Hd7mUSZvoTD1DLdkLX1D
TYjbUmzpvGZ36H0WiWzxNbq/uJdi4WgcVExKHzc1CE/i/anGNsOVy1bbyi2V4DjOOCpn9FfRLNZr
3lK6Fk84sdOMAriTD8J88KXIwn9mBHp4j7In5/JNo+Cir8ZOYaDqxA1iloIHX/pEI9yZ5taaC2Tc
6qOAR27TD7uyTUy955xO+VEEP0Scr4YvHqpctdQR+A8ZmJPug/zNcYZngRCtOo1T3Eb5JBVIHvh2
W6YWP+GFIXjWcJoryc82h3hXa4pqjLZVYhbz64zGcZluw6BBocIZaPbGeKDrvSDnnD79lIrjiOKk
1Pqd3N8XU7fJI/woyuCUx7dG489KuMBRse5bHBMNL9mZ0trArJgy7E2TiFCut7wM50ADDY5ZvU2N
CRbHKFzEctvhSs5h9gS8JXU6ZyIl2FGQob+kbkpVtlTc4/sIF/pk8MYgttAmvkn9oz4F9jConup3
NifjyE1q1JxislUb7gma+qDNInSpb/VEsdNQcfuBh+FxcBgTwYsm9MxvsnI7ROF2SIoR53743vri
Q1eBOcEnrjQAYia8FtUXzxteoeD9F1uowT4e6+5WCOLTWIyemr4Vyi8txFUo7EwNsLvrL/trEBwF
8lUyXBehHyLTGIUiU+RmACiSq3ULkuaWzLWmhven/r9r/wETQ2AxwDPjTf+CmSvm+sxN85Sd/Oe+
s4pbWEgVlnDb5nsM3542/gkNhOuj+8Yl0OjFZUwKJ6MCHAHwAGLmBEUIWp+XWRDQeSEMJwKiZiGa
VlFUy4AUZjvpBDGLBwB/0OPrb2B/sN1mnCk9DJzbw0awBccpHxkgnW+0ysUoASGEEIcsX0qwxkOQ
ZVwNjGa8jTbN4S8UCNQiXRZdbA20qP0ORMNmxLbsC9jaAFQYIIMiJ+kR64utQYLxZCAS5VWdIKjO
gR9SLeVdT2BojWN8EfVL/UbxBpugPjmbqclLQG0XM/ctNaap6qX6ZT4bUZX3bQaloAAWYxXoYd17
D6YpwRAGT0x3nrXtBqUeyKX8FY9CvE1tFUtiiXhZB00p6YQ2BprRh0r5Ez7RMhCFnyl6XeWgN4OB
9egKk7si7sN4iGbsr/XxaECIgf1uXHAvc2iVSJOK8eDg/iVaAiDcAC8gjdkNigkr3cQOdw+9WgZ8
axXMpwEfDN9MqAVBLvJ8lShzIHdjBuTgtBucb5MjW79Rv82/fIultU3m6mKRLIJRUNosbqQk0gko
UzzWaW4Z0GfvjtdncnVnLWJQONoundoulhCjlkRzEJ7CiKGrTWbkyiBoI98Wd58ZSwJ44xbAqf4m
wt3Fl7+G2sm4tz8YCxwjNNTiwHBdAO0rbvKjqYdQ25SbYveu14zJWgOHoSGI3wd3BHrC1KEVNIo/
ybDzgrxqsCFSCLg8bUS2J+BqLlrEoTHojcrFbYw4jdPejMfE4WKr3Gc3ott7WWmzzFNXN9MiHElW
CzAfnxhZXYRVdlIbzcyqvRG8R8Nrhnbp9e8jsAJRWajJeS7wCwT69gvmTPUUQ1zFlH+kJrYtGk2W
/xk6CioRBgiXFZjKSpUU9IZCJjRAXSzUxxJtwRSQrsJnKI+sH/yLuSR/yWIuB0FpubQvCZpZgsX5
TnYCJ3rO920Gr/N6F7ks3fr1QxhlFEztYB8Gn/rziEU1SMmcpYRB0IOsFe3KTbYlfvFM58/VXPE7
ksGfR5pQTk5+i0iyR5Jf7PaN1Zs9vCpVV95EtnIfvF5fMevf7Z+xGdSGm9OBn8QUSFaAq4CmmbnQ
QiPG0UTfnfRocz3YarqFTDgc7KACd0FJn4c5hQZijk83VvtZAIimyW4GtG+vh1mdRYWoqYA/rV5w
0QHJFIcuShDGT00oYNXT6XqA9UNqEYFag1okFUmsxADn3gyOBmlYvHZa/JN/B0YJQEKMXb0+bb/H
Qx2JUR/MYtZgPFo57vS4sHKZ2xsx0zyErK6Lg0QHS0aGwgjkEKg9XOdES08HMad3uxdcpHZoOKHr
SPjtQs6qBsnCuhaMmsJYCMuyTVFw5jdwuXAC9PQ+wxOawW73KrHkB1dXxGJk1AwaWom8GOMMbrKn
qj+W4/v1BbH6++iHCXiQguQNTYse8QZbiAPSruGPNsdXTpt+Xo+wuk8XEchfsMh6gEPWgMcBrt+l
vziCDgWwltuNOWtlr5bNizjUGqiSyQ8A0gT3pna5O9lCW81JLPQX8pcOqnE506BgPZ8vIlILIef1
KO1CXAt6N3os3cjJBWt4D47EZDaGG5A1PV6fyu+C6GLpLSJSq6EGADNHq4xkWX2HfOcBkIrq1tZz
S3okurOKFTrGFq2lHBSniK0iv/4xUVRDPAsaWjRFVjRGvZ0F5MEA3U4BtcAMpnvzlAZMTbnVXUbK
978i0de6GbhQPyoQCRw/4h2Fng5p15hAlHupJzIq0fW8uAhH/pzFKi1TgJKgcEvKqgHWtk6w8139
ToB7VAazWZ2RQ1bz4iKaeB5NzMIgDwlFYuhuxOi2nJ2qfrq+Vv6f1fl7Asl+WYwomrLULxWcyI0j
vI224cZPUuk1tuYJTuzgARMI/ush1xYHxGggBAbBVEibUKtT8KMk6CDxBL2I9BhIvVf781cdTe/w
c2DVi6xY1P2H5zph5BKc/pmUof2deUmCloawjavW/d9GRdVQyJkRL3ao2hLpXY8B7w/vVe4TuqaM
s3K1Al5MH83Z1qCgFc9k+vRDudU2BUTNu3d0IBuXd9MNUb6pXeW9ZZHs1k4AcJwUGBxADhyVx/k6
aTVwq6cWFcEY7KP8GTwExsDWFvsyAPmUi4U4tKVaNA0CcNyHn3g8KMEKozxbXw2/x0CtvEysy8Yg
dW6KRzSA18F3ASGkfa8B9rq+GlabacvRUAuv1mZNLJSIJH3YaNjpHZSdvgBat2WXaMxyNouUy5o+
av3JyczJuUZqKCE/KpzkCPLwEJQCK18w4tDCX3LS8KEaIg66zhMc7XC0QCfOAOOS6JwBWFhbBqDD
z6z2JPk29Jm2mFBa+0vQtamfSEU64UG1UvGUHD9L1ZM+Q3esY6X5tVNlGYxKvBUXp7FSIRh6r0TD
Kjug99rB8IFYXWWfjLWyOjTYHaP9Cd1ckVaonsRmjsUaZ1jj4MXZ97hXYAjlLYAft9E7jjN0pXBi
Q2kqBr+GkYwZsenPGYhNqDXIkKcCsPW29U1ADP1AMRXjaYwYFGGy5i8+4e9x0p+wEgdOQAMRnNm4
fUdatnyd26kcoCRV+gPWRLdcWTNuSqvHG6SXcauFnoYCb+fzrDJOrS/nEfZh48SZpQHRCm0a35Xf
8OAMx0LUCKwZXd/6i5DU1p9io+magGRKFJijHVqpO240K7tRdngaswybyTlcXa6LiNTer1rJz3py
qx4NMAfbZp72MpAGQGar/otWxxB9Mdr8q0v86JfMCcBgNrVmjXgdZk33anYQQUg24LonXghVdPxk
VMDFoWIJLe0LSFMOGP6n5BBZ6JmAT+FygZV7TNX81cNpEZa6PMxpooZ4WSVdIfmh3hLDevXdjG70
O8DDnWEzM5pBrHhkGpZn1SQBwcrp6SlUf6rVVhcer6eE1d/HNRW6L5DXxVPC+e+LBt/0fSOkp3iG
+uuTAaz2/xaAWqM9EFJtKYop2fZOPgDtaYiMPhZZdBe7fTEGalHy4wRBfo2MAWrP0oZzgi3ntcyW
EmOqVKqjxEd474f7UnrSkw2IDAAgs+7Wq2nr90BUquYXahmkwBIDUaRfI550wfk2feOnPIS2OO0j
5vsHa0TU4dNLvN+PCb5NK93IyacvsM4bUtJf+TIq+ffF6i0TLo/5CAGCF3EnucQZZLoX78CcgDa2
YbNeT1dzwmL+yHgX4dA45TNukNOTBizqBqIvkwsm/biFRUn6J0X4IhS1LxNeyNCpwMjEZBPzeAkG
cKXh3geFpS2zWkkuAlHFqtaG+ly3WBM93tC7O6F8jbPbtHy+vktXuev6IgyVB+RG7sqZhMlvwE7B
MQKYOGwjRTOxmTl09RBZxKJSAkgoGseNiNXas0u8Uv0toDp33RYNP0YhsH5ELmJRuWFQ+j4yQrLE
7eiWHJGVF8imIG6Mw+joLrfluO384/pkMrYVrTfpp11v+AXGNwNOFB4FhXEmrPYG4NRuqJDOhIIG
T+UJPQHMXgorrPMnQJD+ynncS1Tbw430XDL1T1fHswhHpQlFBAss9+v0lKVPcvCjZ0lprX+kRQAq
TYAgUYVDgwDig/JF0sS41380trTrb0E+3QP1xqhFVxPFIiCVKPigAt/YQEC+mQ+dmm6DLL/nfI1x
MK3XhIs4VJZotQ4S1yni6Acgs1rYTVmxa9w273LjqPApAhtOfry++FaHhrdmqKAJsnEhqhIH/hir
XJOekNhHTyvA1VNjZXKFREm966FW18UiFJWaKj6cgChHKFnexe1nELH82snCujg+8MAB0z1JJRJ4
5/k8jpWUbyoEAK90cPojuFw2anm3T00QVVxWE2x9Hf6OR7f4JjWLwjzCvlLuYPYBWVqgCfWjDOq/
KeM1czKHT4l15q9+r0VMai+nbdm0upKnJ2HKjzxfAhINDJ6mPv3Bt1qEofbwpFdlGdUF6kjwrLMX
A9C86wGYk0dt4gHEQAKex0H1pu5Itzu268/eJIrk4QZMSLt6vR6RNXPUJp6Esu6GAkMSpJeR//R9
yAKoDO3PtR0MIwEDBm6agi0lUaOKFUHOxRKmJcBLyqFFrP04Rz62O9gkfH1rWjJyxsqozgJSoxr5
jkt6DQFj+Zfug/IA08SeVZSvHffAHoiqCuVHAaYa1KrTBn8uBhFRIg2OtpDo3uiwTDbjW27H/5Em
6Fk0avFp+dAlg9YTd9m/tOrHPfGyAVHc9W9ZcKXVCVwMjfpiTTsNII6AsD5D8aw88XJoBvHx+tJb
yXwyhA8gSQdcBRCB5G9YFJrI6lIIvgQ8O0D6abkKpCpGfbn+hRYhqOSq58EYShFCJC/1ttiNn21m
FmBouKI97cvYuT4g8mtUpsWA4LAiyaqBB2VqPTQDaZnw8OZIk0ciHyNWslnrpdkalX090urUAbMm
CKLKixcvynCQVdRMgm6mFt/I1bMQPVz//bXiCNrCoGjqsGwSLl6EwtL3M3/GUMQPECegEVxZ/b7I
LeWB6Ev2HCvvkamhp24Rjz40OElseIBdAQ4NbAJm5BzuhA4EWdwRu3Zemz5Y/2B8uCfD/Iyq08UY
tkAdARnImgVtptku3dAGGawG0BzmUPJNZPu3rI7oahaENLGI5a5o4oUhMFqJOpfr6EL4B32Xu/Mn
B3M7YEQhcAJlK+gvBJ/Xv+LaJl4EpB2A21nRxm5GQG6W7DCeXRA8TR0UuOth1pb9Mgy17GMQIzlx
MBAm6Oy6Rus8tytolbRFzoi0djzKGtwBAdk0BB5WAucpI+OqXg+iMUUODI9ELJ1gxJ1ZMaH+CJQt
PB+s/v366JgxqbzbteKYitGAWhBK9EfRAqPFqVsz8CKcy45oJ3hJZJXW62tlMVAq/4KsB9JOj5oX
HW0f1Bln/ox+lpA58aA3UZqZDXKS3rB24dq+INsBGG3o8Ml0ZxtNeynmE5RREcQ1nRkCKDfNwXgE
7QHzO2FnkH66xLqIMaJe9LQDmNSFHEoQiEUBHAvnhPZ1fqwHe7aIGePwmlrSjz/5qL9HSve2hwwF
sTEm6an7bnxaxIxO3uaTyb8J0L0k9nAsRNpqToW9sQjsuyZCg5gqxOWqCMSw+HaVFVzJLrwZMr1H
xUM4q2lNpsw7yWJUTiWuVIDSw7BTuXinACdD6OIwTk7+cCcKwTGpbmG2cOhb8bnHYxpjRleyALC5
KpzieOzOC3/qEYK+QcUbCVwMpbsMdi+5jc2p2/wd/9a+gK+8gSwI0BOMsCuLB9c0dF1huAGU0PdG
WhQRjRzyPp7PktMbZD0dPBZD2FncZtvZEU1uqzqMhcMKR/59EW6uc4h/TXJymkHywrlpqo3NGNHK
UQiHb5jSyTIxpqN5EmoexjJuMwmp86Dsgu2QHCrQU14AWnBFVqZZOSMQTYEqGqDNSKnUooTYiR/4
CgaUQFgG0lPNLtXcPxrRPzHow72Xp06oU3wjbpPcRmhVxa+gtrjE94V5yK4t+sV4vivCxQeCCYtu
wKEEsVqrg1qEOaUmf5j3xJjN+AChKyO6vSSvsHV717L2cjK/M8AieBeDKRgrCN44yhcUSizyyjp7
2ZEMNmJTQMgpQO9wyPYjW6MMFES6juHkaYIQTYulslNRUaQwMZfvDAtaQMAo56Irlg5rvayPcRGT
6jui2S123ISYta18KW7qco/GbMrwjMYgvfinxthxzIDUCu1FgEA5H3xETTAzlPGlyzkwEkwtxRNd
CEQwqSfkB6/MKo1fT3qjb8AlTr5fQjov8RpX20FlcnN9W6zuPAiAIw0DWSPR0HK+SUqIQWIio+Q1
ijST77xSrlhpmVQnF4NZRCH/vliSvSgBZdCSJWLh0LlJnARExYcOuIZ0JwFixsrHa8cAkTX/e1RU
4eJrcajJdZXgMA8eIb7SWMI++8YaqJB+sCA/ZGIj/As/bNZ0UpkZt6QQEngYKKziHyDsa0fOt5lb
axLd5fBjfE49llMC+c1rk0v+psXkziofTVHTINlAFjXDLUwXwAX/78sEhzdwPLwC4hB9S/ZTPZAb
o41PnZ4bdthmiRcbgmjHU8eyn1nLnSqsuXTNAJfiokBpGuirJJUGIXytMTUghmThtR6fB+MBZHnG
sIS176WiHYRKCJBDmGeczx1Y893URcDb9l/RI0Syrex5vvWf3t/JawkIUcyTYW0nEJC3oUAnW+Bp
TGw1y5ovT0ATQ/bs17glZYJ6N9m1icrEZsoYr0WD0aoE0oiKcPTuhuxzhO446EoEOQ/lHhd9AFz1
7gi7LD2wXEFXk+QyHPlzFiuxEEH18nPCjlLAEjb1XeaAaPETNxRU8hC4tKo7Jg1h7fTB54Obm4Jh
wvHsPGbsV50/cYA7Ck/6A+icVnoHgrWFPi/SpZkw8/LablvEo8kIUqjElRIBssdJqqlgo8Ff+fpe
W+sXkRX595Bo9oHSCx0k4BCid4tbDMhtN4A3/wUjemXEWp0+CTtAIKUeLEnOp8+HCGAKY5QU6zF4
FOzEaYKNYZH3wjAzxQ0I8Cwk59oNBE4rpK4kmEDVoPZcIAkV1/bf6Jpyq8J3EurQxinb8jZkccDq
Z5JiV3eBgis7cV1RdbpDWs2zymkhgB5Aq7oyfIxieSsCKRVu0CCNXLbj9+qkLgJS+4CTGwnaBAio
P3dOc2pgwdputAQNdNlV97nHun+sHXe4Lv8zQOq4S/QBb/8a4gn1UMC7ZgTP268l2+8n9P7iVrIZ
q2Z9RkFY1UgzHd/wfNVADiLOQVdMUX7FvdncCpt60+5KODWNB87+Axaugn7L39HoR1joELUQ1sEa
1Ste20joet6IMzSJ/2RQUGYnbCa0weg6NoiqMi4NIOpkL3gUrenA3UL0wAzRFkbZzExcq4lkEY4q
YSGUpSSlgnAgpenWaEPs7CG0m9gMT4NdP2b20JrMwmgtqM6LuBmD0CLBJPL8w6VzmEURwSh+M+F4
B6rYPxNLPupP4Wb0Qqd7ZR0KayesIeEqCVd1CRbV1G6HrsGUlx0e4rI2NQXfa43XKWA1b9Y2nIGt
rWhoFl9ydERBHOUijtKTikZx0JgqdhxnaY4q2JMN/Jj9J5w0ZRmRbMnFUTe2EBYqSkTUD5ARGW3Z
gTcQZHORv1woX0kOGnIHZsOINU5qMnt5EEfQnHALqey6wAHb3sED9mbANST7TmdsXshqul6OlF6n
ZakLZQJ95hzSjt+dDc3C64XhBRak6dhGSKwxUrnFl7VUinXE43eCS2oW+T2x0OX0Tczt/l904RgB
6cYAVI65TJtDfEruJrmFSKqTWdA2Vyu7gBLSLURENiHzqYEVlDp360AywBrGKKeHqTZ1vNsFjmHJ
ApbPYBc2uIasnL3W0Vl8R7otkA9hx+VA7Z7QFC9xfy2szMpS+MGkDsdGl5KVSF9KIPgoqGgfI9vQ
HR1d4sox5tE/ku5m6H8TI1MLiJ3vXoRUWuD4ElpxCqMpjtXoIeC9K6Hp7wldetQ51XfrihBTyd05
AopQ3mtbxomx+hGhq49eI3CrF6SUJO7arpVlyDRCsA4Y7NDKdjCYGO4VD6p1END2WJej1RIbUJB/
QlK7MSrSwec5LTmJ8GS1RdxY4icO3Z1QNbld+y96WWsnhqHBlxm2gtAxoU8MedSaUeDQh5Br1x+O
IwvWtXo+LH6fxF8kUkWVwH8x8PtjWZp8/jwojx3TeHx9EDoPTzecDjjbz4OklRZ16oBrOZTGYB8S
bEZiVoenrwbCieAvnwq4TZji4/X1sVaWGXB+/jsqVQaC/SgUvYwuhKrDi4NoNYL9kECZXzhdD/Rd
mlws+UUkslAXkyjISVAaCiLlhil9kdeh2NYgHOlbo4ZGHGSeof0iQ1jo07ClIyP4WjEI4DbeExUN
DFn6BpZAGrrUFExumRcNJLIVqLLIceQaZYXHsTrI77pMTJ1u1MRHUc+FXay0vCXmIh7oZChhM+q4
1W/9+8+hL2jRqNdtb5BOHQYM0Wi4fLBYR2u7UMWtSECxAStHmHqez3chR35YDnjUaHBO7ErS84SY
Jhr+ghXuoav/wMzeK9tEhbwE4dkTV296BXdKhgo5RUQQWfzJareDV1ntZ74vJ4hdmhDoR40aH1iP
t+sjXcSl1nAsKWHoZ4g7WP5D/A7Y1h3U1k++id7PQ/zM6mWt3X0xTnCt8SYuQt+HOv2FIiyifFBj
dO7IXS36FjGYXDykbCZWF3l9Tv+JRa8U3y/7MNAQKxEgR/xR1EejeP7vmwOpk6DecNuFgge1UnIJ
iN8kgc5ofkOYptAKM2zCeMpRVYzoTr7+j/GourSAbqIfZTM5knobzujA0N/Czu6G86o7bstclit7
/2x4VEGajHwcqgnChTfjG3kKJ6g+6INONu5MbFQfKxx1+ilKxQ0lmc2Wc6Nb0IMt6AseZtmNb1V3
2hcbxmyu5BIQ/wALQjsGH5FmncZpNZV4eMfX++og4OFqMHDxfM0BvwpGWz1gZGgTlgdW325tYS7D
UsNsgZKoIdiGN9PwwI+7NN1lCStrrxxOZ0OjNpoe8g3vl8VfC2UGmhqOB4NlQGAOjiXbzp4dfQ8h
bt23FKbKwUrdtIxNs1EFcIq4XsvxfnmnmN9Mx8QKX2UzuCd3ChyWrAbJSjV6FpA+/6UqD4KoTE5w
p0PV26e3vhHt2in2Mm70Zh6MZcbKYQ2RypuppHCwXcIQtaf4XtnMeH6YveIG+pm4GQY2y3+RsWJ0
qgCIir4O+xILVdR1uIncF4AtNVDmvT4qVhSyXRZlRgAeu2wIiDKMHx1cL/ijzmLbMnYcfbL2nI8m
Qol5i+IYnOsNDCuuj2HtPnu2FqgMOUe1ESoZNpd+EJCygAy2QLEtTPJWH7nMDMlaCFSG9OMggnsU
wg0Wvo6VbFLRMZzWTCFTZg5302s5WIwRrtz0zkZIpQ9JimAzLSV4TSeI0BwXWsMSA2eG3EDuKTYj
GuuLUYmkTbioxwsKnp8E3CtVq0s8pBDVhmOd9ovoHIpwaoBIGSvu6lnwOzfTp3cyTlKhaIiL13VQ
ikNL+Qzt1qxuRLt9ZrkLrz0UqSq6ZhBfQ/110Rwsp7oqMlCJ8Rnnzpqcxooc43Eo0SBU32DTgxt7
9ykwLphr+20ZlP6QkTxOYF5CGVP5ocFVI0w38hAxNjX5PtTd4Wxk1PeDVrxYZ6oYnyL4G5TAjPbv
VXPHQ3q0HLZlse/hT8RYMmsLdDEu+m276AteE3BHOEGqKnvMXX873zYNrikERMziuK9u+GU0Kvlz
bTjEwKri0+2gjY4iTN2Ou2xLoHqczSpgL3cDwMRodgJ8BGTsBWdjasekmcF1P0nQFVXhdSinb9dn
73JRIAL6qNDVwTrkRfLviySc5nwFR4c8hF/aRmzvgnmfqP/ZbRfmwHidhLGMJPJwwqVCiAOkuMsm
PGkQFNZnL08Mi5hEXB8IWb3nC+88CpnKxUB4OOAUetWi3V1+qQnM1uD81GcTfA866Ovi/wcWCWVl
6s7GRU2d2rRK3WaIWL7JhwJcbmu6BWu+3svmexZ407G28p+snvtl7UGGCU4umLmGBprX+TBzmKz0
vZqGJ7H4MmC51w+/Kv8DjFOrFgNW6l8f4T/B6KcSqanqIqmC8DSiUfp18OFqDXO013gyccJx3lPs
QM6Mpb25suZVPL+i8S4YAp4Q6SMOCt79xCGo1KILpj63IiMPrmxh3LRFKOkCE4p+Io1GC2I88Sac
YHyMLsDDRCU1sYCoKv6l9fllbQzSAQ/jcTDSwcqjH+llWCUUYzADC9oM5si7Tfs+FHd9+3F9A1x+
rPMw1AbQoHyd69EE0lU5W4F6CxVsMzQExjZjRaEWPV+XAV4ygFYO9c5Tk34zhOA/iayK93IRnA+G
KqtUv82bPOcJU/JJhEJD8nB9slY6EecBqFVW6wCddDI+Cu8lt8m+Qvs6eG7NpDDrlxx0fZ5nbCbW
xFGn75y08GsY8Xna4J6I/stwJPp1fVCshUblBsWvxBbaUEB1h/1DB0MWXy7sqORhmRQycrpwmW4x
fwIwXuggYTPRHfmh9QfeGMhD3LSds0e046xefDa4wwBfSXh2WTBU80S+s+Q6dAbwlHRj3kz1QSrh
zhCBVdRMViIb3vUZWNnaZ38W3a339bSNi5IQ9Uw4neHBx99qBx1YETigWqxH19VP+nsOaFxmN9ZT
VfsIBpV+vflopF/d/Hl9QOLqRljEEKl8H05VWBcAzQd+5xj+MZk3kvgoSb+y+ZgkMBYC5THtR7us
VTfGUaf6eL2DV2oQeb7wIx43Ax5oBqGwDJixVGh0qLBSzGF83fuGff1vXalqzyefOugjDrQblcwH
unuKCf8GmE9YhWL1FqpNwFMfIrv5xBtRz9ha65tZEkWAFgyegH7PJykaxA6sEDAMjafBAa9g4x8J
uvjX5Ppm4Q578Q8UlDHURURqN8dh1zZ6gogQ9Iw2lVe/5pMtQWkbIjnwFoCNOGOMZO+elzcizntd
lcAQ4S/rtFiMjN6IAuND9tpt4xnOAKkEYFP/YAOdxaESrwx3nEIqEGdoCkdRhsoy8uG9C2CcJced
xc2QuEjKWwgiv/lce1SU7q3hBef6SvruP1+MFqRUJBZAQkDfOP+gXR7Hcpap+kcPGQC40M+vkZMe
IQJq+zZ8ql3Jie5bK33oXrMnfm/YrO+7srNBl/odn9p1qlb0+RRiFrj4GUYVcJ1355wlObqWrM6i
UPulDWpDUkZD/xAEs3HgtOCNmyq3+C/Sn2aLYKywfrCGFqOiKgS8oOScP2NWSfedaEqNn9qtasNF
HXr+8GDhtjKjPbIiA3kekkz0oiov8ZarwjRc/4jh2I2LLu7VhqlAgDK06414HPFg3KKfMFvNVodo
MitDr2WGsyFTyznJxREyI5r+4R/IA8C4IcOd0StR0Br8F9SNy7vo+XipTAQ0ZgXuChbOGzl+0C63
fg4uocKxkNYrj3TnkagMlExpng4VZlY9zC6wwe64zSGSm3+Sz6nCLoFQcGAfwnymXjmRzqaUqjIM
vxGyhOxN2etvVDQupsFsdx1i5jtwDK3WZam3rDzjnI2VvocMcHCV/I4jX3Fyss24yTcVxKH/Dd+B
MTqNyjxpPWWwS0OoMn9XcGwZOos4vlI5LedPo3LLpM79UEbY9bC0vc9M+QCMEQgx2cH/MQPEDo/5
TbMlb+8CC9d0CWU4n0Yq30ihCNdwaGN9GE+E2s3dttgK2X3LPkXIL13J3xqVaWBNCAZTgzVCMJJw
tdyHd5xD3o5xcniBzcRIrlS+Os+jHtVA+tEuUN4Q/JpxIM8Y2SDclFpghpXsFe3odUXCOIhXUgqI
yDIkiDXCLYKk23lK61oYiI0oRPD9gk22i3aQFvPmR7AYoeFc8CYalNdPw/WIgMkTaLlBCIvnEf1W
CqWskHAmA9hHQBoCJDfhN2oW28LmX5lotMuvhxEu4lFfL+ybKO0nxOvdb1Y+yCmGBWM44E1rz7BZ
BhEr5+B5POqQKEQt4/JaNLBaept7I02GfA8rMGt6+hctdLK/ztfmeTTqSGiKGmUN0CmIxv/66/Iv
edJOdb9ZHPb1byey5pI6EGIjE0IeLPGP8q23Z3velrWjnpoHsFBBCY3vdLt1QPlx6w9dBtx1/tDg
1OYx29uX59L5oKnTIhx5IG8ifNLO6m20EbGEZOCKYmCWQ0YJeVk7kQdqQ4aSJFgJF1itMimNVkxU
6aOuN1mD6+5BY71LXyZphMCGh/YLpBYuWkRiyQ+1lkjSB+xI4Vas8ShohLplIecv8yUJQ0AoEjFd
Uqh1KfZa03d1J31E8GgsqumxTVJIiUT8IYvDm6aIM9vnYZ+RZU47ia/XV87qGNGYBb4W+Yynce1a
mMowj2+ljyp6y8v7JHu4/vsrNTZGtwhALQlO9WOjFxBgsHjIBUAF3JNxRbztDhWMniG/PDpwOFcO
aCZZhQtjs5xZxKwulcWfQJUSclE0bZf2EqpDaOnAPnmqUOHLp+sjJVuM2vCLgSJnn6dPQW3jvjAw
0FHGo4cammmtWsmYOjKP8z16uR7t+piEC3pAg6Odnxvpwx8iB21vhzM6pwhYuhzrgwL2DL1S9IJp
Ab0oFpNJqip8vbxNrYkfXQMoUNMvEqdOYdeM/ubn9YGtL8jfEcm/L0r5UcgnnImFhAz1kpcAlrMu
CyslLVmRvyNQ+y0N0ylJC0xda8s7yCKrO8Aj7mHJagXH7FA6/0fadS23jivbL2IVc3hlULYlZ1sv
rB3GzDnj6++CT53ZFMQjzPg+u8otgI3uRqPXWtQT2zM/JVxXD5d2mYwwqGpbRTHcsE97R5BjO4gg
mtU+6QOn9ru+xF8aoh91toVti8m1WsYWKoIFCJPvBpjKJ1Ky6o13Xb0Txg5ii5w4slQ9XOwqc86H
woiiTkIUS7ftlo7qjpsWkmoSpT5wMTv7cdtNFor1y0UyhzpIg0FXJtijL6l0FIRsoMn8j7Rclg4B
OIp0ygYAvLfMmMohTK6kCg5BpSerQD1VnWR30TGAqGERcp57ltx/ZoslHpFJrmp9BFs1GmpddtR8
zl15yQAYFNDzAPZMvsIVCZFRGGYsKGcxAivH2FafjT9w2rZLnk6pBQCT0vCExM5DTK0Zd50+yedC
KQ9dkp4laLlqfnYU6mx12w+WlkOhkEjTKMyvpBGLygykZKiV85SEKMeB14P+6W0TS6sxwD6BkUkZ
fTG27ZeZWd4PI45Tq2duIr+LCsQJAkdvn27bWXIzzN3iFEHkTr9CtZVSnMiWESCB5ONaCvam9RkJ
hdM3CZjbeUXHkjEMK8oYW9TwBMaO+EE3uckDy5fOWVuM94VhZAqYsINmZU3V5FgjUZ0W5de6G2Lp
tTFFdacVU/6mWbXg6NAXdpKOfIRNI7lphgnLWNjVkS79ur0j13dY2vdHXfKF4RVZUpWxDjTdN0bp
HAPsWpSjF4m9D+VcKbblTHtLDf0UizInei5lVkxci3i6AzvUlTCarhR9H1uidK7HJ81/mBrB7dFN
ur0ynhE2y0VqmFlKK53DCES+JiBb+jHl1QiLMXm+FCbTKYNkdGI9Sef8fUSHM/MopG987FBz6ZvQ
4x2URZ+a7RyT4AypjjsoWktnteucqFXtoX8iA9T4nhqRUyVIC4fSwsgCRvxRNQP+xiytkkZSiUEE
W2uKga6PlWMWK9MFY50KYhg6JzH47th7ydu//nJokEMKGGRUBsQvmc5NIQ0BgeSMdC59jMgfMn83
CM+3TSzkb+D5NAhp4FagXImUSSGIzKNal85mXzYrBWXDqsNTshMO+r0f1Hdt3a7UNtopTSz+e7+0
TDB30hYAhuItes+clQ5FP/kmOByks2XmO7+WdnWn7SC7+357hdfur4qg8gHpN8KqiQGlSzNlOqlR
Wcriuc7NH8h0v3TD9wq/4kLlr7dSxf1QxFwLeMqBHGQMTYFYRZ2SiqgS5BDVOFRftH111+7l5+zQ
bJuj4kg7CRKY6U44cXEv19fhS+tMTUTKZrQgUSSi0hSd8tSsozvaps0f/kFL+LoDgB435rUx5YUB
G+SPyy2NJkkXQExF0Kgtt8kmeygcwZGVrz604pVrWV3f/obXJ/DCINstVf0sEVpZIOfIfELSwlSu
o7t+xvPI6wR/aYY5b3lbgza0MLEucduAS0FShn/t87AAHD4A5bjoawbjI5qfy2atEnKO64fS+pCq
+0Dd3t6r60R2aYJxBL/wc7GORQKl9acu2U9G7Mjjh1gNADrLNvhx3dv26E++vIvCno7wiNETqs/H
bFphiMKoQ1D2LJUfUfSqTr2tiTtfPMhh7t02tXSUdd2ADYRhnGrG7ywQLaal0ZAzbvl3taF4oV6v
1HHkZOUlNwC/ho6BHRWtV/Ygp1KAqauBTGcAcx8GqjfehwonqfBsMF+piWLA8DTYMPw7xS9sIFe+
4WoGRuxEFSNVJlpKl4c0CyzSa3I/ndNc2Mqqb6tZ48j12+1PspD30Q/D50DAQ+cKAONLM5MGbhyj
qJD38Rz2I/FIa7cb3aYIGHMVe3ll8x50F4IB7VJbhojxPhAlMOl4aM2pM9RSwhVJ0Vw9s0zHwpSr
1P2SEv319vIWPE6Cn6EdoWkawDbM6mSp7eoSwhFnLf/ImvNQ3XW8rtVCeQHSGKo3iQ48EhXrbuaQ
1KI0Ig/mBx2I3nEbu48AZoEMIb0v72MAKL5DCg7BKfD5qhiPBGqRPbR+kGgq6HfFc5wc+vGQF/tA
48n9LO3d3IZ86Rlm0g2RZsKG1NmQNQIE3NH2/b7ekNhpVl9401do9a1vf7GFg4WVgXsS9w2KAmW+
WEAsVa+CFlaDEDyBZac7hdlyIsTy0v4YYU7vSAq1mHq6fdNpUO7U+DVveXQL9IcycRVXMypfhKWA
QZY9v03Si7lfimeMLPb3aV5szHTCC2g/gGoV/DGpFnG2bnFVoMkAlyxu01dHuU2tDIOsOValD44S
q3dxHBzUduQkjIUEBcX4P2aYzYPsigyfx8L0qITYh2k9tqb+kifpgw89cqVSN1LZb257xeLScM1F
OJdwf9fp32e1pmrKYH1riHhOxeKo1sKnKZR3gpZ/ZwdnZmjompmJEqUlqTCJ50Ht7aEGGEo4T/hW
/34xOL70uQ4XePAyXVrppqZIpgIurlkbPEnasvQ4jTwI59KOfRGmgBYJV3a2EYVPP+mVoaNS0buH
fqx0SBYKqh1V8l+3V7N0YLH/Im454B5E1r1cTSOouloKEjmjyfNQ6fm9KPAAHzwTzGeBFBgKCqBw
z2O4b619CIbW22tY3KzZGpigkzdKNLYKyrpUSw6SP9xL2uhMZejcNrOU+eZbxZycTgPGAQznWIeS
HNtEcYSw/9kOIKsy47d/bwpXXZMSAoEyhC1U8wKsvkTSp3M5vknaps9jW6peW+vztpmFh1IVE5eY
i8YEGGICWz6MhtWNfi1MuLZIK4h6uZBxpamPCvr5IFjidCQXBvou7TFbqOh9QsIE9oTNuFJWPWDu
sSsFlLHXg3AExZ6tLE62WF4kyMZRIYFa5opSWhpGtS2AWcTr8+TR+ZIRQ6xOBzLk2I6eWp67U29j
MwcOE+IQKjIJl43LE5U3YxNmok/OyQTNjeoUVJpjab7jJ89GyWWrWrgMSlALAKsrhgeh/8H4/iDG
1YS/krNyDE+yV63RtDsQpztAiRebyZtjW9zMuT3mC4okQhUlwh4YBIHdIhvTnY7Jlo4q6PcCr3e5
dOQM8PKA0x/j+wC5Xu5lg3lqcQgROsSH+hDcUxhV9ABGYAWkR5gQAszbTp7il6DhHPWliDK3S0Pa
LJPUQafXJNQIeqYrI76zTFcIeWtbaFhIcxtM5EUP2M97BZG3KUPzZZLE6WMkSXXXhGq6qpVRD9xS
J9FaSeTsrI9W9qxlVhBuI6kxnCaSit+piffUHECBnSVF8WPfCQAAlwCuFLY8xqnbJKP543bEoJ/3
yrnR7kfRjXR+hTjOplLPC78j50kUFHfMe2KLQwZSEVw3we0ABsPNMESx1+cCxrRv21667EiYdMLw
MsiujauaLFemwDdrYzpXXrytAYe0nGpXYXRVWfuNN0aOvOfVs4v+jqcTev0AgQQ6S5eekIDrJAOL
zHQOt/FztCGbHncDsDbUlF6cywy6lCpNNKNlEbd5Fco6l9aKUICKK2RPz2Kv7pqs2QhtwgPULdoA
36IMsmlEDTa3iHWC42ao07nIn0b/TUx5N4+lAIgb798GmBAhi4nURiE+k/4QPNZbX4c+JV4m18OK
ikaF9xOGQzHCz6c1XnLOuWHmW6myYDVxgG81OMVr1gAQH1Ii+h3NaP7G/AV2aAc6T5vU6XgjVUsB
Y2aahYyPqT5FUYiE3ZfHVnox+104rm+7P88EcyOx8iQYUhHfDVOaQPZ/murvgnDZ7Tkfz2SujZlI
htyvsBA6Fl4Pq+nO306K3bjk0wfRnPxWAoEmbPLEtnj6RMtn7Y/jsChxPRPoFAK+X/DDX2ee9Ka7
uB/vqoO+Ktc1l+OKcxBMJsg3pE/UMKTmXntXxCSx8UZs4ODLL37JFj5KeLUB7xvSv8/yShwFla5P
MGn5P4pYsTPIE8gqB7clLWWWuTMyBXcRjeqA9g2t6gRogRU2aDp3mIW5G0WbAEpw7D2wBtKBZUwL
6LItbniUiAtj2iBsnn1KpiwhY682ma9M524Xb0VnRFmOKFA4QeGYrnEXqFAtiD1gG22IevyFneaN
plI/ZRPV/AcwQSiOIJNOCuxB/V4etFUD3SGoB2BU22tBas4jcFiYhL9cLxN6jJBM8Rj5ODZ3+roa
MfwkgU09jx1w34Ub6y9ME+BtkVOl8KyyGHM/MeRB7xBpkf3c7h7F9MpUbMvRbbqz40t0FHl3rQWc
1sVKWfZXKZfSCKDcCVhHSFRBQAz4GMkunNbHCCBNxfo7LmK78g4gis3/KwJaTGwyo0ivxAinp/V/
oFi0y+ypCrhRiObYG57D1u9Jqpv5hHh+ltcQg3HTVbjqbTpI/Q+HVXn2mDA0loPRdD3siQ8hECnZ
DvzAXkyH7unAfX7HG93kxCCLiUGW1Kt6ruBoWrqKjnThyVm9rSaBd+3iZBKLiUKCEmjAHctIie8Y
KBPJJjzhVNj+djiN8Tb8Cdqf3hZBdS64XNucCMjeisRYKCJpgJNSnd4qAMF66EqHdAW1bE+H8ngO
4R1EH9nuIPJn2L3C6UhwTyYTfgARGatA/kqjoQ+59XTVb+Qj6DeVNaUR6H6KG+7lmhPyLCYG5ZiT
VSICm8rThNnLbp2tATT6/IdcR7fdCFfry1Q2xbk4NToCLIS4f6gY+/fCleqCuxu7mrjKJ+B5XBgA
zyZTAslyiHdIg+6qUm06v9gM5vCaj0PEC6y3zyTa9JeLq0hX6AOI0JFBgf9DX0QXUPZDzRUDg9kx
cK3ftyPb4tXGREEu6ZhXvNY5AAOEEOT9SMuu8ZAZ0PoOzmjVg+e6figEN1rxyMWWPXRmkVkiCQQh
SLUGxfIuuVciHJF4BapdO3/VMLr+j7hmlm7z80XSXZ9VP1rSEwh5dvT+1n1GjV1iROUp2hnoxWif
JtzmEPwWdJCi80LeYt9pbpmJsbKUd6GawTKlHStPlmkDZbGmYDGK6FQ8qbKHN57VL6qLq0wy22Im
0iJPBqCm/VovHdUPMSmvrTqPuNp+3EtQX6BUriLIrKDg5ppP0qu80U6orLnQLrq8Wz+ECcW6UVdG
3+GHlIWNQdhDshMcoAa2IALeKU535E/ALtegs7WzBWDXhOBYhUnjSSY2xX0M99VffmX/hxthcK2d
8ULwRPRcQTWR796LwXBmnwnASRYLll/Dvrrufhh7yibbO+Kqe6a4bd4G8/aXibxBrQyBIOIsxeav
SPvd9av/X3hgZ0UTfyh7ucJq+hXAuhj4oGAd4gyH2qYgE57a2GL6BB+2TPVBJZXlcLGC1OoJQYlA
L4HSJsLVXV8lK962LcYgzHYh3uGpHw0DZt+aIle0Si9oDApBl7AZ1tJPpGjEAzME3RUFVHLj3pJj
zGyyWxkUIYAQEmzS0qA/FagMegoXfaYKFzy6ncUrLXbQUixLx2j9VQOzHluNhD2Ku9HLtzIII8G0
34ApCUTKUMXjyj8sRrq5QSbSEQhE1mMCg6jr/JN5B2VSL/AER/ires/1PejGQbLF29Ql/58bZQJd
78vDINHwOsjqvhT7/dQM36j95yaYEJY3shW0Jl1X9qlVHslrB7Re9u1ztlSyzo0wQausBMHUMBl3
xgCs3asvSvhMlL06nTT/8bal/+EYJl5iQXqNeQqmlBm6QMFYFU2/Dx2Q2jkgah1mhADdSr38hUfy
s1hfWBjUBmgLPeerMaG0D+uWqC291BQ/KJFC6PobH8WaCdEtfituqVCDdoAuGl+9THYMQJXLSJks
mNOFCUMo4EBpPgur4YXFazyVKs3NMEGemH5FJJpk1DXonyj0Tj+0rxI0HngX/MUFgStBVag0ztWc
e5sKfVMaWJCkVE4F7j9Sqk6f/PqOV8zMMF6uDpqSj7Ri+A8wk0IdBK+18S4PPlYu8Jq3KMbdrVLv
dfU/1oQjkCpdYwNHvzKhkAZAe+GqP9FTr9e85tBitJgtkvlqiTZAExzCRsAMfCTDdhLfOLu4sC5g
BXG5hP4pCLpZTnAFo6B5H5V0F9PeTh7HEHwPVG8BOj/qe9qgdZ+vg5+YLOMYXsgtGMqE1ysWBokw
/nJZ4Fpabw0BkK7wx/BEXAPAcgHvqYMbBna24n6/hTR9YY7+nFk9HVRhMejBlzmqldtvmkdtH3j+
s7/5qutOYNi0tgqIa6wtrxdDPZEpKS9sM7V8EyajkLSwXScvJLBcsQfCXN93+pqzp3TPbhliEtoY
C6WoCfCWeGt+UvlwijHvf1Ck0Xceey4WRR1rtqGCL8eCLwz02tel0I2JPLDOrsrX4vSP7kO878ec
9g4QWiUfYI7KzvVoiULhy0522VrzOjf4iEKv2VL1AzSJk3c+XfFXeXVra5nzP0VZ1xoQ4flqH/bp
IUUArT+aykbXC71awRkd07Yq6FlP6EWB/NCT1+2HerCIA2wMKgnB/Yb+K9gJZ0eICQ5DZ4KWQf/y
6fx5AH/Jr9QWHijdErh+OE+wC4HowhZTfmqiL5tFDFtZvLGqXT6+cHyXEw9Y8igl0pIxzPCBG697
pWQhOa708opS+uCrOt+yBvUFCwxa18p0VqpbcmF9JQ/RaZ9bSGa7lmPQ0YoEPW9ebbu0e8DsgOUR
NJI64DOXh0Vt5aYCTE455+Kpik9iyGkgLkUYFOoa+JdkCHWwE3hiZE66lQEfpzak05wQc91e3mXK
uyhUIGMy0kbhJI6l84jV4H0Z0waAgDHnUVeH3Gw7WT4nMiDmL5jkcLX20AyvunJSG7f0PzlfbGGJ
gJmJwNtS4JP1xdU1izdQO4kIqYh8tkJbOzavIfqjwU4L7ERzmg+8uTl0rqL5qXOZtWh4Zo7+hWXm
47WlmhkhtTw95FvVUzYFaCbJQ+NS9clkBdgVZ6n0H94yyOxt2Fq+apYwqK6llXaIdg2a3DH6TVAH
R79Qz+yucLM3i3NtWLpiXiyUiXFm7mu5McGudpQdwYbOZmVHd0DY/CAOBUuY9wPvNsS1ycSwSYdE
qeIDFFmBfgL8Ml7wEN2ptvpLcUQb0jlb7pzMQqC5WCUTycykEIo+EGXMVXWe6CWev0V354mK8lku
D1a9cPDnxtgbNNB0BRlVLE/Kj8X4LvPoXZeemC4MMGVUl7SGRHR8s/hAVnSmifhOfExeisFRPyqX
MhHFXjUdDLcG/yUHlrsQBC6MM0VVJ8mpDr5Q6qhfKusbbU28eMcrgnlOwnYGSrxj1dBYks/hwTpq
RypOQIWQjZfRKV9FV+aW+9TrbpxAhSmkgmYwIj2DjwTQAYlPA/hzcBaMDsJVyRvmDXmFGyfEKEyI
maShRmMdC+xX5hqKZysQEj1TCWTKXuV7Gu/h7ishXC9QhVIkVVjHpN9lQiJ1UU4h4jeyLSX6TnD4
/PVwXz5ZGd5EtXWzje32LsKLU32fAwTGuyMuXbLhOn//APY5VmsyiH36+AEyCkjQ6oh4OAAtWWDT
91gZw2ser2Jdjqp/LDInpW+UoRXyHhkrxWcEMSXuOyVXmnz5S/6xwhyJxA96EnWwIj5Mjrlr1oJH
1qOBfn2xpUIhNe9heznC/DFIf9AsL46S2IyRjI2cqleS//Z9TuG3eMYxV02pXjDGxvY321EEe+6Y
yGe/j4O7rigHt4nC/r1OTQiE6C38U5xAqABmH0xKRDxswVLaVyHiSFV9gaJh4R9pawlyMVU4GeDW
TGLdbqbdUIxrOeHEMp4h5sMJQVeGg1LgyE8yIAuVduiiHDJWbXJIhpE397XQjVFQChpokEBs/Qr7
MfpCA/GFHGE7M51erGyw/J9DIt9BF3MFZLorFbFXduFpCr4xk39hmsm4xK+zXFdgWmwPWSva2bjq
Ck51uOSU0BIF4tJAdXg1fTgMQpwFZYPN7KeXfFLXVcxjXF42ASwXFM0UKqR06felOnaDFsIxMrVz
8VZoK4XOKYiWXAJiPzKgvwpGoVlcmhoSUGSiP3hOqhCMPA0epjUyOppRHHSTR023uJ6ZMcb/QlAc
NB0xgH0XMehjDbYl/HW7rlwKgPPlMJFC6yYrtSD1fR71n7KyS1AQDAHnIrKYWCjwXIcKMXRC2X5S
knZFEPWCdJYfYkwhi47/xVxO3vAKI9kAq7qU75LSQCrg2RRcHhB96TENfcc/P4Du8ywe+sMkhr4C
JHrtQsUifKZ8lxiaX9Fp795Rf9WhczAxS1GvK9HmlbMy/UpsXp1bZxJ5Ism1HsRY/uCY6+w1PKmY
LTooGypnoTz4T9pddfAh8NWsRDwThbtqwyN0W3Ta2frp32frN9VUTBr6Acwig7oRlKkBmBs6O8wl
TK9ZfsXDKfCWzNwaimqAnhyF/lMyhcQrQMgHmqfWE6BGOWwEHt/w4hbrOHiIghIkANm7rpQbg1YZ
WKBxbLet23+o63oLWj5MHyV38kl5aA4CmkDYZhAWvQindC193D5Ii/Xo/CcwZzVKjdAMY5zVeEuX
XL0I9+Xbr9HBwNw6/mvacGl9loLD3CBzdItAKmpdxpqnB4ySPYd05uEFGqNHAiKh1IuO/55HDpXh
bJOZU9SoeQvVT6ywEsudonRgXtPbdZtIHE6cxeM6N8QcmBqK0LkMpnwM4tB3/3gdgiYp84q1Dm6+
ZttvDCfYiqvW4b//LVU2kP5D9gCng6mzGSSM1XgIJoT3Vh+7LShOq49EVQQbqaVp7LQRS1vKW7JS
ovod+oES5+AsflNojaK2ohhDtrAyjNjH0ol0LorQ1qVXQV7ddtPlk0JZwcHxAOwd+2Qcq+YIAD8Y
M2q3Dd30ABJeBwKHx8ATTwF0WpR1+5qdilWw6tCxzNfWlofsXizz8az135/A3n875KO4aPATaBqY
7mI3Q49f2lnr2pHxhsyNvwsdcAB8/thjivxAHyE/3qnIogexdMrIjoFUrh5TTLbnezwnn80Ow0mt
V4EUC+Ptdu7wRFCXl6wAqowaAM0+9rIqF5XWxcYgnfUXGhGHdeQJ3vg4QPjQ3PCnR5bciFLQUQSV
cQ1/myalDNC1Ec+WnH9WQ77NCY+xY9EEwJUmGqXAWnyteJZSAK+JrUKpxfNYi6+mBqGVuPdu++oC
cZmKVyBQPYLZRadUK5dpi6Dq0cNaAveJAlyq54P+pPLAnFM1tigTC0qEeq2crKAPD4C8ZPdFII8O
uCPQuMV8pn3711BjbBaf/ximRE4UVZqyRBTPxoTLaPFz0ifbaNHp2yXi421TS0XZ3BRTxgbq6OOK
DlNB/jQFkIkn+7zl5KvF7wdM2BcrkHj1xjemPYA56SCeK//ND19Hsv7GGsD5A6IDGd+PjWSdltQE
tBoiutvSgZjxJgqtF4yUc2rLpcoGNBF/m2Eqmy6vSCiHvXg25cIexudMB7Ci+EsfeVFr8ZvMDDG+
WIKrWY4iGFLzvzTxJcDgXfV2e8sWPWxmgvGwoQGD5Ij7xXnIoM4wrBIoczXqY2DtUoWTZ3irYT0s
NhMtIKN4lpXetuTEbqWHzPp1ez3LRr5gsbQkYwfB807JtKap4AKN6WRBbhPlueWVtksJGxzTFHv7
ZYT6+SwOydmkJFaG70LLrmZtbqkMg7z5TqMIPE8Az+m4vV7RkQRWEGdEB+rfarZy/6yAW13jQC4W
XXlmgikgSdsOitphuzLgvffm1CQOcMv6JukE3SuEhPeksPh5LPAAGqA4vIb1Wp2JeEYS8RzGh7HY
GuZ9ZnAqucUg88cEm+nHSeyTCkHzTIleJbx0pZxG1BJOBtpbfy9CYXJ7P0gtSYoI5//Fjzfl1lhB
ue/ha2hgRQI7tQ0NjLkW6uF8rb59bxzu4gcwX00SMBY0ilhiDQR4v00w/5E43TsdQ/Ifde/2iZIs
GgOustBsvUzRHw+kDIIBJBfqgEOVCPVD00uJV06tUxnKrjH7yMXNACO6o7Qt5eFjMs23WEr8LeS5
8+deyE+loe76DNp/ir4lbTfaDap+u23HaQ1YyibF3JE9EcULkmSFSt8HUM0U3Aozf6u6DT9Buykc
G6tpoIyhYLJ6UldFDqHEqK6ehCZLXblI7iQSlO4oWR+dbKZrwapKKKNDz2tKzdd2CnZB20DHJKhB
MtzpoRsLcQFwURDZmpH/FomwgXTti2zIp97EXETfGoY9CbG8msY8RCc43iSC+Zv05a6S+3WQQ9UG
GgGpHciqMzXtk58FmyqSPaPBpFEUqceosw5Kkm1bQwDgVmvxWibJK6Kihy8NJxXZT2mGHSkKFBmT
h/vyLzB2fU5ycpgAN91DjrNb55m1L4Agt7NBgjpH0p5TaUxtbQhejGE8VKr66U/hUe6Fp0CEekYX
xK5cNz+SuDlNrfUMslKwEESx4KlJs+58TCVMpaQ64iA4mdHkHsgNJbcbS2ltFoZr6vWbJEfbyNB/
dSZxIKHn+vW4MfXYC6uk9bTc3FWKiKloMdjGtboz1OSOxKTEZSXdVYHwGPv5zjTS7RhWXkj8dRB1
pwSv30CtxH8JlYlnrtQ4+6ORnJQutyBfhwkmI2jbnxAoTu04tyANkueBmxpytG6NCtwj/qclT6M7
VaWyyQINqt15a2t1AxFSY1i3oXE3ptMRbdN7VU81mzQE18QyOpIqe9W6Dg8mAFk4iKfPUzc+1MR6
BuraQqvTKG1hkNA4rh+hE3Ao2yhxSEbWUkHe6kF8L8TgLhO71rZI0u1VK/isSmGb5EAyx9aGjNkx
V8T1qA8juAzJey0IYDmVzHZf+UXqIP5t6mQ4Kane2p1ab4luHTHqebSCKrGHRD61Q/yoDc1kS0L0
ElPiTKg4cTLicoj/E62YZGUYXRvXAk4vxgzCdeAr75jBGvH1dXvAOxInWCzde+axkSaAWWosdDHD
dBNiYxTI9pR7AQ5DGD2n7cGPf+JqaKfKsSE/jYHXjuFkFoUpyvSyzzoNWFvQsx7HfhVqe73kZJbF
GxXVRdJwtVNRYjL1mCAOsSK3sIHRkNTOoPM7fUQa3sNpK7F2DPCeTu43NhT8rSCnAI2ueiU0YY6a
XIuKBQKT9/6goqvVxo6ZYxJZPAAU/Q28sjK3xjhLZYGtDj0tgAH93m2sfB2G5Sn1Tc6zw9LHmpth
vGSMosYHDomcIdPZdnsJ+JXp+fbG8Uww/lDUci7jpENKIQMbrhJuEvN3FAi8z0NzH5sb0eMFBw9Y
Dixom176u6RAkybVwH+Ix8MaM1jWPj4aj35uR7Ttp+6tU/4NQkRlbpL5RpnYRgXmieARGs5W85Ri
sCaQvW9s32xdzBcK41Qy6wJGVOFUTOvOfBljTu1Jf+fV1qFfoIAVAiPHbNtLDacU5I5gJTHTt1T8
2XFx8UuRD3f4/xpgn3abupmCpIaBmtRAbO8KcT8VH830enurls2A+hA8zZBnYfl4TOjpoFuHAEv6
3BHK7aRJyP8vgllxguvyhv0xxNzVmrRE7u5iMHKpYLDqK0cfft9eyuKhgXLzf5fCXNEs4AN1qYSF
dnjrm2fNaKDcx3nfXLpxmn9s6PRFcpYhGqXSxjiADbHvHCL+FkewbRq4QUNeVtItzp5xVsQ+nQkx
1FCtoRDPfvqUlS86OETjb9xr5wtiqvER5Jdhk+OaFiap20XaqjcB2R+/9aI/t8OEmtDo5MLosJTW
Te6b+2ZdN066F9+J16/js+WiCLvtDYvPC3OLTKSZhGrKB+pwaHCkB4pKiV3B0e4AhmlcC3NKwYqH
YlrsFUO+CW/sILdSrp758cyZqeDsojk2uZfX1qHxzJ0KauzQ1e57x3wqN/62WxXPxQpULvehxxU+
WnoSn/8CJnOUQjpGaovbFZSdN7KfvEtxipdpeh/WNpAfcBKrOCnStC5CldNZWjzhs8UzBcY09rGv
KKChivPeFswecBkeTHbxQMxMMEEkieOoHUkgnktFuJv62kWB/KM2itVt3+GthIkkGSFS2mjYRJkI
tuX3js4jqV66lUIFC5IPYBu9puwKM7+ylBALkeX21c9aTxmtFyOxHgwrfzL8aD/o5fb2ohZD18wk
cx4keSDmNBkEPVLMB1WHfPqVWEdFzW0hfbxtavkzoXOPSRcUmmzckqKxssoY+VeOALiUhewtLMq9
WoycM86zwwSvXOgFsddAmqUZL7Hx0BkbhdfGWnQFE6+kUL7GkAL7+qNWSd+YBCVSJUp7ZWjuAkHx
vrFbf0ywPZ+S1CEYcOgqyKmHore6EurP2yY4q2CbPk0KLuA0xrePi/zUk+QBKgSb2yYWPXq2CuZb
hEQAn1iNjVITKOtIfrIuSPJYKPG5nsqDMqm2kfHePXk2maSStnIpdNTPJCux6/EkZFvQymfxD6U8
mxbn/Cw6G4XPwaNFdC2Y8CY3sR5ZHcgYNbRegn2j/Rwr5/Ye8kzQ9c6qC2EgVWclIJ9T00+haR30
VhGvc86pWXaGPwtholvha61i5qCBG1QzcZJyMvdlkCq8+yb94FcV8t/7haH6y8WkqhCqmj+CWWwX
bSLP/JBLO3iGkLUnbKsNlwBjsZA1oZoAhICKaTC6t7O9k4VEAZsB5cpMBC8NDm1VO2b73qUP3/lG
f+wwCbbJ0zA3TXwjQ2vdVjS8STxggp+ze8ue8McK42yFGoWJRAlGS3+yE7S6gAYI/JHjb4vnB7x6
MnKQeU12GMlNRCKxJ+iulHaNd7NOukNHHeN6olPpjY0T7H5j92YWqW/OvlLd1jBTwqIBeQlpoDpV
j4LESd+Lz6DmzArjC3koGZFWteTsh+JT0NbvbSvslM7fWjG5C4CnLCodhGbhzzE07ya94USKxVbL
3D7jIxlmEbqG2v8vmUcwgiS99roDhofQ/7R5Zd9ibp8tmHEXv49wEHuQJAaaaY9lZdf1E8lPpjk4
CUR1bn/DxWmT+fKYMIUrkB/mGaxpR2Gfb4mb7YL99Jqjyi33xjmtnMGt79NN7HWb8eO2cRqcrqLK
bKVM8FIzDKY1Qo2t1X5gKI2g9yyWa9+U0dT9qwBSzOKJECyGyz8WVSaOiZh3DscQHzONHpPo3HSn
2ytaPOpQN9DpkxJmsZgHmbCJQ7EQkf4lAaSbm1Z770TOgeCZYHLzaGhVRWIFxJ/iWs3dUdtN2ub2
KqhLX3+XP6tgUrGKKXg/brCK0iCbQv3IivBQ6AChTj9vG+KthYkgqaSkgLvAUFokndNpnehGYWHH
Mu9M8QzRv89DVSmg8xyhAVO1gTeav1oBysZByknG/+Mw/dk4JlZ0SSYbwYj1tCv/rK/LrfyquJVD
fkJSfE1lsONXkIhs+xe+duUSJQAVwfrb9ZiwUcZtmccdbDde82qtivX4MOLsAvrm+fffQO9dGGOi
xqSoRjOCXxb89q/EejNzXtRd6t7PV8OEBr+YTKXNsJoBtDeUuBdDIBtjLbsTVyD2C2p4w91ZnCUR
4miK6aHV7MHz79rI9ncSmImbVRHZyTPxAFXdcvGWnBV+5b2ZSwqqOhBNhtVxRcOusmn3oE8CuIQP
9eZ4/5frzEwl1v9xdmXLkSJL9oswYyd4ZctNmanUVpJesJSqii2CgAgggK+fQ1+buaWsHOXceWlr
s26TJ+Dh4cvxc2hnCYKvxSYt0Ly9AYRFa/z4/izfCBqXkCh95F7FU8QllHFR7tI8HP3BCzU5h505
3ohQ/4CfvvtmF5GDCwo6rwyPlD53kfOqXuhP92V4zLYm8NTMia2Xets/ldtb0mXXX6UHrTlkpagi
L/ySd5o9u9qSmeYkLP1DCZ0AVt2qHa4e5mW7Y0Ha+wS8x1/jFbfbjuQtUkb2Il+KXbEd0OfKMTnE
cOc2b/C1T/entYvTTJxCdnm+MOCnFDPaqG5+ZOIJMNfvPeRqR+1POxcvT1jC80wOO4sMuzpMsfXJ
z3lo7dg629qRtlfZSgIqEaqnhZeIxM7R+/n9b7jaSfzjN1xmAGrgVQaw3SJ/haUW7xWw1miB1DZx
JcCktSzMtzdgGre+5qUUnEUL3ZwcOI1VogccYFZuHJvGh/YdH/VT0RRaohPsnXRjkYeEYPPLVGb5
Msti2hfqJnf4NR/+8xVcZBC1Rg2nH/BzQKa26gay90soM4Jo8PtXfcOr7IssAtJxE8RC8KYh18HD
VlBMoSj6lyaQpm5/I4+9/kxQp7YXOBQoNL4eGAMyj4wINb/nfRlXebnKhvLALftG3FlOwmXYWYRK
/9vMRdjBKsWQFS3MIG8GPK0akoa6B6aXK6y6J7YvbUhwljeMLn/0L6NYGYKeFQQ/4Rxfn62uCgr1
LKTJNUqAwvqcsvfvv9R1AzbEucDwAyHzi3OJpkFZDoANvGfpXaO/2aVxwxWunYAFjOs54L+BisKl
+JdZNKCFXobxCzPNDH6ILMbmXALmukTtbpGLXPlI4BWAqhnQnT4Y3xdf+eO6aytsqUlogL3P5Ts1
q9BvP1J7bXYr5v/ytFt9y6vP9qe5i6RPpLk2j9hxBAZqis1lMPFQrIxVHxlY/M30W69y8eQLb/jy
dBdXQ5WTsuNAQr1PIhlAjbTpV3nihaNIsiczaRMwfcT/sXt8sbi87z/epwBNDpS98YC+9VNjh6mI
vv/710r8LwYu/G/oDa2aM3SXPNUJLKLSrZ6r343r70HegOt13KL2TyaDhKDlebUKffP9D7gSPP60
fzmeLWtzHAcXD0iae8NnccoSPnW3nvLah4PiogFhOiDGgdj8+hqpqpUBYqElzZxC7xWb6SCPm96g
QRq7H7fJ45Y/d+kn4CdZtE+RRfyFP+1ruwQZVIZQ1T8Y9GEmRdgpbJnxz965Ret8JdQvvCv/Y2sJ
MH94SGa0ZVr14K+mPAuNfjs4e8KOs3dTpnO5mr57qIujjWGOELoOQzIGiMnEWvgCduxlvLArm9Cs
u3GtXHmJi8apA0YUMKv+tbvHNKkNo8JhGwqo2U+Q8EIdfEAf72OCsI5VejfsXfHEL/YuXmTDe+7x
RY9RmC+azQJqnNzhFkv/LSMXL1GBnlGZI4xISSJhilDP64Cnb98fqis+8eVRLsKiO4xS1D0OlVum
kBW5qzI7aPWDbFff27lWvsEQ9pWWVYm/yW9r1XpoGrB/GnS/U/SnjaB9BguK+4gZvp1U0WNahrda
V9eE/75YXTz1D5eXqbGsdsMqPLFf2aG3ThD5D6AGwZDstXlxwvFZswJ6w0EWB7g4AF/MLkHmD7O2
L/ig+hbTuDGzNr42difI/rLH79/pLSsXbmg3toZNLGQcAJweWVXt7PmW0ulV9yCgCIWkH5Z1LjE3
k1tMAEM0eH8DAtN4B6JLNICsqCt+fv8s1/3j35Yuo/sMTQ+vpxAehS7ep5EA7r+M8LugsMKcQeG6
xgzDf5r0G1/qWl6AJa//ecJLqnvXHXSdACCNeD9E1bp6Z1jyHUMw1kTN6tb2xLW65ou1C3907JYO
VV/PkEzw/qEDscvYfDJAxixWNPRUoN8Am/wvz+cQREcI2mFz/6srSn9oC0BmkIiAg5JsrYVrcOuc
lnZJltxsl1yJ/Hi+f1u7SEIq27Nt1BBoL6z9Y7Vu9wUU71kwb5fIz0EScuvzLSfpr5P2h8GLpMSx
5GwM+iKmg85/+bQs0/LQ8ALdCNhmMTrdYgC5Gpf/bfEvPBKToA/FlP3dwIp0K0CILh6qIQ++Pw/X
Dp6pQxoO62vIRC5Hn0U7KFYNeJFju+dqX1NsBLaJ0dyaTF57GhNw6n+kAf/mrkWZV81CwT06sRGY
e6KVLIdbnInXNiBcE86HpVGwKmB96KsT2lYpa2HjlrH3frtJT+BNwSawFtIyLFbeXt94pybmdwut
fHmSu5vqcFdqjS/2L45dXo8etVPYFwndOK/GXb/PYlsF7tN88N/zgx5h9+KX/AC++9buz9UD+Oez
Lx78x12gGaz2uLfcsPs5+dcBtKP6BQoB/wd+uGtXwp/GLq6EMhuQI/tIGoixn8VdJR+/d8trmdaf
f/8iKSEKzTzmI1rKnsdSyTuRZT/spRQY7A2Qwg/fm7vqnRaYNoHZIVBLvQxettB7d8KlkNE8ICWa
eP0GR+P/c9ZsHVqzwM4sJG1fv1COrg/RJM6a3wGyRqpdZv0sbh6CayPKRYEYcsoY/YJB6OJhMmrO
ttG4IA6FI8wRaKmzcMwCkIBE1nNzmta3OlpX394fBi+CsV3UZQb2vum9mLygGCGGqE2hlv76j7+R
D5oRtEENoM7/ilR+X9FpJJlxpq6LlVecoHqOqTp9b+Xa2/ti5uJhPNukHtML47zcLBmg9CwsQus0
L2INOEi3Soprx/aLvYuLJTMmrXGWx/oXSy+UL45+bAfyDmRItwPUlWvsD2t4mV9dUFCbO6PKjXOL
nqsFiZ/G2Rd7FzRoC3+d4Hc3O6xXnOOLxYuQTJgcCORLjHO/7WMGOSEo+ww7cwPWckinHMiavmeR
eesmuGX1IhADPVTM6MkZ546cs+5FG7G3g42j733llpGLiGsybJMrWhnnkr3R7GC4b7m4lVbd+mAX
gXaurVyX//pgKl6WOpGrYvYl0ZzuVunDTbGbK4F96ZUBvQhSIuMvCd+ia+uGznD/LtG3Y2QC4Jot
4g5Rn5CgedDX9n8YegnQdzDmAlS7iJhfJiDSkdaiwuKcWaono4tl36q7K/Mbw4a/CrQFOAsqTozh
fdCWo7P51fFnYy4V8g4Xx0zFGgRKqgyu2IZa3MTjb7Wpou65iJpbOxGXr/PS7MXnK2azoMSB2YZs
GHTS6v7WKv5fAQsmLGIQdDaxkYuLZfHSP+59D/DScsyEc7bfzS1EcI9aqD9iFQ9iHCxSu5sB69Ij
/7FnmiYUcAFiAuP8V3uOCQbVsoG97hWUpomzbsMG+kvmq9wsKpY31WyWo/pn5g17oCCx8E9IZy4c
C1/tiXxQlAjDOtsr/xXduM1njzLNTkpIOtxkwb7ycKhf0JyGmBREOi/rUFVOPtcy3ToPideDMsf7
KJ7zF5DpdyDT71b6kLAf3weRv0q1f57v3yYvC1JbtBAJ4LN19tdTaG/NuD4OHxoIkDyoO5mBaINb
wNfLuPWPRVDGER8c9GjUXSQImtG1jc9666wmCs5Ls40mku3Khv7+/tGu2VlIzhbVaXjLZSJiGDOb
5lxY58p/bVI3YuN9bZbR90b+4bW99A9iOaDT8kABiQL7q3/40nC1Qkwm/AOLrtsuD/r3ajcVodqD
fy/s4imytvO2PpiR2IM7Lqq3Bg/BH5Y/f/9Lrp1EBwNaAwMnkI24l4OToYAcSEUGEzGmfJrA0Tyv
MaNdJpjkFSrRSfHx/zG40P0u0w3E6osPiS5lKzTWmGcZuyKwQW66iC71UfdigRW6Dm+VpJfFIhwH
+2TglFomN/5frHUDdXroZkzz2Wt/kPxkDc/KWffTLXqJay8SdkA8jarU8tBt/fpJu9QrGhPVxbn7
9IJFfCyNrAkiNUD2odK2y9tCLhamW3/FGQAlgWgH9x9mhkABfzU6I3nVBYihgTBm4lObHcpiG2BN
JyC8shPdpH63dr282+ea7Z8MhvXumlLttZCkjfVeAkNUCt/CUq/iTqBrWI0Ocm3kAFl0zHjOHSU+
yiyDYlDTDJCpS5kE95/eaYcC4JlwJv14TLtMPZe2mZ09W4BUyizKBuvkk6bxADuYcx2VrVdVge0M
rE2USHUcYE138K0dm3WBhJUfc41F89DFEpsTOjOdx6i12BBZw6BFVGMmVkTRzSNR5nnG0WSu8+RT
w1911PONoGrcfo5c6AqfnZF1bx1IRfYzdZwtdvv0pGXCauN67BCtuAFipjEzqLWSGTOccGhkJoPM
UPpqKBhK3Xb0X6GX7m2FhiEzZjlthRV7/CPWi57tCjMvUaI7mf9YZ7L7oA6kfgPu+2QF2SCAKU0t
l2twg09veZVyvCInfxNzn/+wsJ6OC0BW5Fj7LRZcXQigvFSjL7DsWPflvqgVO2V+1ffYSMvk2TBE
RsKmcYaQydJSgc2KrAp6ZkNQpMOqNtQcejQ5Aco2RxGkGiEhQB1N3HDTXPt66uSBUINEnlClJgt5
MRBs7c8d+GBNL51E0Fu9EXTMq0JZFnmgCbPcW+347IMDOCjlhLfeaO2zbCiUiVqGHIR5j42fVYlQ
po63O2dH7Av4b17TpthA483co31MkZgP+VzdzzM06rB+0d5ZyjQ/8S4msRpak1YbYgz7YgJUTuR6
BJL4NGoq7HlyU3ZiX6VU5utMGyo90aii7a+ZVlO/NqUvKrhWORwhrDjEnLX1qSzHfCM4y4LZ4XBo
UCxEKdGhOqg0BtSJXbvx2KX+dpqk8zhRvXxtKk296bT2ItOwsS0+Qlk+drDgeHJlmn9wTyvfxg51
Rg3NGAfoH5dGY295v9BWrtF/pVOM9CVLdMb6Z92sM7xo0Q44W9MQTAXFXpVRpDusYZptWArdebSN
PhUrd2ym50H2Asvp2tCcFJ+K9UCnYlVy1W9aLHGpUHcq66gpb37j7mRsLbAxb10/0/F+J49UkUCw
S9zOSLWwclh9EiBtuPebavIDd561TYdpwtNIhZv0La12KTPbF6cxu1hpHlgBsNxhrqihGTzum4zr
Ya3ZNYvAEJB1gQkY49FXBiTSitq9Gx23XivNhIyrT6fQlB6P+DSn92gN1wcdfreyHGFuR2YWUekO
dAy0zAFBXzHQHYV786Dy3RJ/DERztqOBRUhM7YI3avyQs7zZgMxYgLNgEPNRa5oR/8kDI4SrpdZD
40lvy/TBjworn+6r2erjtNXzj65xtd9dbnVrZrRgI8zy7M7imr0bIF16sEkx4PdRCP02Xm0feqPl
NuKG3ia15fPXVvhmsfZHS+5N2rVhxngNJXkNVXPqi52pGvM41kWK6CaG8RHFLhYsdLxeERCF/yXS
CwmmjbGlp8ri/ZHOLkWzzhn2YH4wMQhoMm1t5TWoKUoy/MgmBD3qt/zehiRwuikHjeAcuRX9PctR
O5VehsYbnz3ctcAL3vl6j7S7qknicKdgMebFNSSLc6LdtWMzYD0qH1pQuKs8PUDLq4dqDR2gQt+j
OHrO66IHQaKt3MTLDDTPHd0KMZausNDllaHFOhWXpsEAXymbFa7M+UXYGgSSZ2cQJ+o39n2t13kb
yrlJQ0tLPXQChQtMnwbucelYRdwSQ4Uu+qCJy9zxE8dOOFuurHyj+2esilWPEx+1JoAiuB2OYMON
nbKWD7k/cBzNXAtMjr0YHenIaqgMtXNn0H8Fs7KbuAPlw65ye/ZSmukYq2IE8E5n6aZqWissyKDH
WTf1SVP4OoInQr5ogZMp8uaT9PMUlmAMyNUQeX0TKYiAAYVr0rgxRBXReZDx3LQgAa7qPICf8Dij
OlQ+gNCu4rkFJ+C6Z5kC5QwprfupwvKxBOfovhHkVY3EephFTdkKdGZiOrsllugSp8xBnlKYRgqN
XFMV/jrlc/fbxvTzEW+xT8AYAnBW7egv0+BM2C4YfSNuaEbuTSJJEfS6bqaBK500f/W6UlXgok27
Jhwwe49kze2dls7qQTiafahHhLURNKyhVdA2Nn0ozRi92YVdJj/1oi33A+H+88itPrAGQODSoubP
ZKTdyhAGhElxld5xC3hQm1ugBcms8djgMoTuiicCSX0RO2M7nzIEmgCqDG5c2D3YWDylBejakUTH
qkngpLhWQ6CvpkDrC3Kye0/f6oXv7jokX7GFQX48tp3+yR1NDyy3Qs8GeIRg9DqwltQ2ZB7rrAxd
vYasGNYfYlzqMoDolB0a1ghSwyFTiZJOnXhgnwnT1tZXyPh5MGT4XzTQkiRzVc+7aqq1oMDbWqm5
LkF3zMA/K31/R0oE34b0Q0CwbhoZ/Vy9SGnkuMdVf88VIbHW5m5oQ+UmUFAA3YO1ZjhiURtzrd7J
wQtTNQkYnJygYHIMlJR5nDsgfUkH9codl4VCUuOnrTG6FqmThfo4pVHfDiwetM5e11JZEOPKR0RX
l//I6gKU75ZOdtLO3BBtER5Atsj8oc9TGmg6VD9Tr/3tMunvPbCWRF2dq5Pl8v6JTI51N80cgKx0
HJ9VSvJ9poYa14rnnYp2Evdt7/LEG/I8cXv9ZJKhCkkKwhaI6jzStDKPcmheWNHyCHuq5WPFido4
Ke4QJaj2SCf9SSK+PRtTBpV5j+QrbEUzf+1Ms/dbumO9I3bmPJadjvUYEODi7zkuOlO6LCANP3WH
OnewcVTOPGYUemCaLlLUZZq+RlSr132mFXs/nZoYQm9YseYELTtV5fje+mvmdU+jlrNYeo0Hn/S0
E5oNr4WwpngymXaP7TO6w7Wdx24LojPQBhohzeZmXTVZvwd6zQ01jXURY3W9nkagLrXW86PcG3QI
hqW037pISiKvthD5OAWoLi/zfFMQ4y3NydnWy59CNiRJBy/dpjSFNDEpurteKnbOOPIszfV/gqzn
p6/yJuRTTmOSeo8pNeqdBmLnAJqX9B63A/Jid2AHp5ihQp6rcjvifo8lAE5x7qfum84rK8k96kaW
Xvux6trXdtKtTUrJGFU1AwJPF02YclGOQdGoD667yDudYp3744NdLzxDOt4Rl+mR+nTD7R6X3Bil
uMGLNo8H047k5DyanRPPeYNxg7ZCQx3zKsd8dsss0krryWJ1ZKtpbWfF3ThMOz3lR8CAq2BogM6g
tQ9CWK3APTNsh8I+DIV/Sl3n1UGSvFAIHTLt91g5m2IuA9vTVzrvY7fhgAikiN5yap3IKMcdXC1u
Kyu26lIgJy4eBk2NAanmX4WphZjpWaCZMtaSm+tCtYlnQPrVcdas4cko+Frz+y5kRb72HLGZcsmi
fGIr16t/I3wYEZLon02hYmaWYJrmuMStvAocpzvNrS5D3GMx9zA30KYdabOVpeWfGhUftlYkBqiV
JsN7yBv1WLOuRyLbH8RUvZU8f6wpJLCrFmBWZ8QBYm2c9sAqC76xQQ7hVO6JD+BaAjhTD6e6C23W
As1vI9ho+Vttgqq4L3/VYnpgbp0sv9YcwF1EWmstmyxx/OzTnNhno4r3uSp+OUJZoT9A9rtyVnY3
x3aqPXnt0AUjOPkDkMWsrBbPVUzOk9E1Z82zD5gabidFN/XU32mgzw/sbrSDVKanCtAUDE8gIdNA
OEueM9fcmL1YNRzLGmke5VKcWNPHwktXngf23RZEB6UTDyRbd9q0BUgiMWkeMzUmDeujOW0S15VJ
hnQPNGRrvfa2Vme/qry4p7KyVqosV1YBDafK21INb8PpqzxUsknsogQSGiRSuHsjBviblike2qa2
E2Q6NI79zNn4oqUoBccU13XVA2Wf9o+2565Jr7a+0CHe0ECoKbXnVU7xY6o0DyaHn0Cav9FtufX1
POZ9th24vtElsIMG07d9j7UyTUVA7QclShPPzRBQJgKKpGYjah6Mer5DFNqBCKaIlGTs56TYfLLs
NN3QPDPuOz7h6BaVDJf7geUtpK77cU9HtiJdmod51/7u9KpLVD/FDjIDrcq3c/ezKh2w7VfTCiRZ
kSmxKOMxyAlr6Qkyhn1gN6UK5IDlxYKBqhuHzeyb93bWV+1AP6faeAEj4pLsDRCoY34RmPPwJrnx
aFbOTuu9bU/REcrdGFWEE1PUXWHZalPQe+0r9ErWrj3HGRchBc2XcjmKNW+Ms7lfYzuigcTqvHMN
ZOBel8ZuSu7MCWU9CN63WPRfM99LqGeUsT5AlnWC/lKJu3oUAmWszFajHMNCx/mZ0MGQSCmYyCD3
CA2frny2uXmA+lVka8MDZUYI0stXuzUe0qbeu5QdywbBRxb9BupViWzpBmQbOz1jYUr5KvP1SNOa
OUxdNAxr9aMDwFQ0eax6oEuKJhwdtRUoSCpVR7UB6UIwuh1nww4m0lWB5VXnwc3ueq34zBkAIn7r
hsqgT8yz73UujlZZRDi2a9mRe8uXbYJVcBaZcxGNhPkB+EXAny63pqY2GVMZqhCskrh+sZvK8ViM
fEcLbw0sYDx7duB0fOWDXI7N5nrGLarP1jttrEiMcwCxrMhCEqZPxZ1hqTvP7dZD2UUa9e+1FtLa
ku5t7j72nnM3yCJihvYbYgCbuWxDVjI8imk8Gg06MtxxVno9/zbm7sfgTolUTew0GsSwnPQNhdq2
0bVokvbJYcae4CPI3Fz3SxRx6xVPzV0BPjS0KZ6wcvGI3BsUaL4bTjp9QLPhrtK0bdmba5pifbsn
dQyPXuVkPvrjhB9j70k2RlpRJlzoEMOa6TO3pzdOtB8zN35CQgOfbIw8uCcZ0pXRWAF4rVC7mK+p
IwK0xCLHwh3h5iwobB1NpXbXj/C6tLnzAJb3DP/ElHqmy2sk5H3yOtSIE5BMHvcR9f0PapZbCzdB
57Vnm0hUIPld5TpFJGq0I43yYST1O6SSo07qsUnKmLhyDc8Jpa+9jMgKZDqHpaXvGTt3mY2JcUOm
WGiVCDOEwM3ojBIwNitvEs8hCvMMOYSV6c0r0C++162PKGmJdjultQWiEJW+zXoGxSpZDytdn9V+
MFA8mxpuQRd7rcccrf9DV+ssAm+lib/ZMB5otWGgKWOlxX4mOfq5SJc39gRqwNmyX8DQTxPD137P
ds3DfjnrNRh7gAf6QUGA1xfaiwcsRAhR3D6Y5+knBMtXZltu8tQ+UkLO+JhR7XV702ofoPjwPHag
Tcz649Q1byYU/MKBeI9UlnXQNeg60vzBNOdtwZduiePhohzWmS6iwtXeet3Iw16YG4fi+jD7e7ci
0I51OsCT+zaxlVrnJq4+U4Fv0DxMdgbRksqRQVlmSY171MrKIjSwTZ80QgC/ZOm/Ct2+M3h7LpVc
58pJDN6dODacAjFoL2lqHNAjiwd73gyI9zLDNVHwe90Rj6Qo7uuavDK+HBCU8aZxN7J5azTjg7S7
eJjLqM3GBFDFY9+5P2nlNAFJkVIXJhpJ2Q+deVEhHKRgWL1F0eJLsTPG+pEDDWpx1AIeZa81sw80
xSHjPNR9HNu53ynONmWFo2zRWLBqhcC6qtCJDE2nXHUQo1FZmYy2vW/MEU09lZ48agbdUIZ+CoDO
rHARILg4kKZFitoItdGy16FBt1Gbt1wO95Zs95pdbITrfxoy28JPeGg1RTJaZNepfpdnxbmpxzGi
4pVM5t2ACtnImq0LMoKhH2PfEKex6+4smR7qunluXfeMftqHLRBUXH50lcCiU9qeIa8X9xbKWmOy
H+fR/+Hlw6M+Fz9ML48tyjYT9Pu40a6QMb7SWftpSHbXjeVRuua9UVZ3hdADVRp7hL0zm+q9NjgJ
NIDjbs6yQKT8rFv2oy6dAXcBWxkDeSgMEJ/rYI+0sjtuVOdeTZupNte1Kt+BcA09yo+qBCkjkvGQ
DzQx6zxJ8/yoqNcidJZo8ZWnYZrgYyxxMvFUlDXigzj0JF1xwX4hIq0ZGc829VZ6U2yU5wWm5Xx4
2LA1/BRZkxeW9hiPfNx1nphBF0g2np/tfawDuWMadxXSiw7DE+LEhu5gXRAthVTFEFMNXKpQj1VJ
R1HwE7tb1bTfzEMZu5kLBcIeFJ8W2+cmCiWUna41r0hbrsuqA9gYuh+8i9q+XRW2uZ4otdF46J1g
RJ5e93VimBo2+smATpvp7jLBD3JqXlWX7vxaZug9Z29a69/npLvjpEXTVZKjV47QRHf7EsmDSkqd
HvyuPLpgxC1NV4ZW5nzWjJyEn5fhxBqwi6RZG1m+eEPj9JeTatgJkaUf5j7G7GOuQWhm1LLE9gDl
7bpx29nzHn3mbg3ik1dmsyZULYZ0mV3NYevrfmBN088eHwyNcDGgmBQ/iorJmJH6mLs46SX1N+jP
3WOx6IlJ9jPvpBsAyfxIUJquXGreNwAIeQ26maP14djjAYL3S5cBjQLDn/CUaBj1xL0XmLAFrO1a
ZK09vFNUH+CWq0PZzl1ozdXZr1Am540xhK3ZyUPl+vlv1hTTsfak+VBkMygU2V1bm2e0odH7GkOd
gMmnS6sPwnJza5D6s7CyCPkprti6fzby7Dgo7OYNIDq1Wr/c8qrhj95QrCyXxhPcwmvBPQs1B/11
KGUCiEHsVcSIq6zvHgh1VeiNM0aaljJCp5wXtteZ7FtZwKyw8pUwfGizjsWv1ucrCw1ASPDILkgd
dJ/SpYk+gxk2nmyCvj5HOwV0uE08ywbCk3qN21ylECISzbuBJvdq1Oe32vNWHhdaoGbcErOiXUym
8kzQ1ReaeqVMaoElKZaxeXbOyv4RlAAGujT8wHV6V3RDIpA0V6zDHKhU93Nl7TBZvc/69tDo5EVq
iGQ0n05m1q8JFx9QIkmGgZ5MPq71meJGzRWofIm8KwX/LCa0PlFE1Wsjo+uqmIAKqNHI1R+r3j62
07zyzO55ApBvVfpSJYROe4wr7qyRUtyIFF0cHoIwGFlesxpJ83M2vU2O4V/VkYQU9rovgGkwl4HD
DHor/4WpegwwNT13nvPpOpB8cIcP32zHhbm3CvUajD6Z0n+hlXAvyvoE/vO7HC2M2PIbyF035Je0
yynkvc+OlTacuO2iYerjoILzQKHEQOY2+GCL6Oxf+mwm9iTXaT2uKr9D/dWxoz3jXwrPoSEAIEtX
Xe3mNK9wqt2T7TaneUkoHAXwrp2Buq1wAN41ilXVvpNJhPnAItGpQwq3LrPfZGSxO5RBKURk5cWx
zMfI0PwVBNBCifZWacEFaJvoVRVOXb1z9DKEJkQwWFWQEi8WBhr5zDwa0oynvHhkaKmykUSqJNiy
9JpXzUdo1MseF6z5ppkkNIw2tpDwVrUWWl0W1ZkbtU796lfubwhehWXfb/SaHVrDiAi067yOAqw7
xT1RKwsUxkP/wMFTKavs4NlTNDl+iKIzHIFfqy2oeVu/cc/Fug1mbsYhuyTtWNedePKzLZ2bt5lo
O9k8NMs4u7ExBYWY48A2SuE5R//YMXOlhia00NVTLVbacr7CKgrmQGbgi+JBS6Hb4qP0p11QKnfl
u06MSiP5L47Oa6lxZQvDT6Qq5XCr5IBtbDL7pgsGUCvn+PTn87mbXcXMBiN1r/VHY5XhPJdBIsAh
q4HIOEfd5+A0mlwpb3deW218GfoZcnEsfoyByzEnUdkXXv7BcPrUDK4Ikr7/5GuLqJ0TzddG7dGh
izlIu8UmcLp8YfMkpdnMlXjpV3Mvu7z063Q4jGr+n6VvP3kCJtgnY0SyCQ+hscY8ZQ9d1p+bXOee
ydwHMOHvzRkfVINgYlWxFp980QijZecXWNw8mdwmLmxZp7c1qW7Qtf+taclmx3o7OT8yERexqPuK
5TxPrbMxmg+ploO3DtVb3TuTzznN2rJ5t7wrr62pv6Ta+K4PeutP6bpBRC2BsRjhKN0dmYCIKFVa
bXvn0sLwLsvCUAyQ5npwjEZcLx63V3Pc2J2LPN+NtR6LCp2b4xa3zTN2jZvFk1TixLGjrFQDGPaj
l7N35grruRI3Zv7/J2Et2JrqgW+9iJLS8OslPTB94qXK6jhff+pteiuwcQm+n0aEhBVEI9yE9Cj6
1ZrdUFbPDV6GrXJwDiegoLfUIpKnL+MtpQ+pnaJmqAN3fND7r2b4VtQs7BTQGVjQ2NpIih7u6lQt
RBUbmLMMhVEFXTNdCmuNhrZ9wM0PUn+l58KfqpJUbWSspHSpw3rW6+446/Wx0NVwShUw0BTSTQev
bI/Jav7KmTq69ozO09fvTZpj+1eWBC1ssEBDF0GKBWiog2krA68zT4DDTe+8zGrxLFv6yow+6Nfs
bCbbwWANgznZbX0XqrMLYmEwuP9L8s8mk3urdx50Wey1dgiaNokKh5qiUfUT9WUolL25sUhDBWbN
lyj/yqULvAIca9hOilx3tICksD6p4xwrvAT5bAV3vL5KnDgz21io9uznGi9zsUWp7lFKMZzXto5l
TeNKB31Z575bpoGYWzQvEp9TFpuiedf7BtBR2TUzURxyPGtKtsu3t6p5LgA1hNQY4LR4cOh5yl2y
29NQm3+rpAjdvHiaK+OTKXcNpyU9d2TI567lmyYtDwmN73a2p9gHzGGJLP23h2wQY8La3RIT8Coc
5djn9qHQvzJNPNXVeEkq7egiTK/m9VTN9vO6Kg9zA3UtibJct08Yh5dqQRrXku7u3kr3mbUuStlC
dMpBZd/HC8Y+YfQnAM23OwAuhMe++mM6sBSpiijhtTKZ55Orw86TS/WpcxpuqDmcNiwTBY8uT9hQ
uGcX0bA3zoc041YzhmDrW19v1sM85ZdxIKzdQWLhDjurEztUS2HLfFZ4QLh2GQ2pdil7c2XPuz+L
SseFZH5WKVRThrxgdJ/qdty3Xb/fsvLQWEYEtu0FK2NILbSgI+HXK8HJ1/NWnlUj8asUJG8MJ325
eVMVJoobe40W9Sqf7/otPe+auKj63fLcDLCVTZA6TMtL5Sf57JfEXW0NaIWnHNZ1i7yJarX+03GN
q4k6Qmfmz5eToGJicn+Z+o99NTyrQPrDtO7sut2RsgPXUq1+1XccQFpYY1yoVPfFzcaTmaHTkmW8
ZHk4uou/raCKSx9YDEx3jmJEfuCsRjTmP14JGJHEU34b+OI24cJkzrXG5bhlXoyiNJisJhIcCsJ8
0ar0Znd8t6L2i5RnSbF8qVcxCfGHscW9o+ahW18Ume23lQEto3Bg0nZ8i9FW5kE5/QdpfGh1+6cV
VihH5qu23wniwGeL62+8FPNfrySPq+sFhpg47dlLVk7zaV/AIdSa+mqL/eD+FOrmK/p+llOUWldb
BUQdf7VCHNX1Qy2ch5ThVX2utFdl+7eqGR/xR293p3k8Ow2Q//jS6Oe2fZYz2KAKDco4u7RXsy8D
Td0n+XenLkF7TwhTeMeGoNq+TVYi+Zijs9A9EVTUGTjg2z0ymcFJotqLFhY/I92lgqWel7bv14+W
QvPW2wFirfwCrPJAVKYvsxa1xRVqJqKZPEiSR6lAmeeUeSkfS/EucsWv1vTS2dbe1KZfo4jVtOmp
sJxYooW/ueVpc/TAYpHW1o2CGCtAjuE35R+Dw1Qd02U4SLXwa0QYo+a9upPH5egEaa4iynhvBjoT
hzKcNNT9phs1FsSifNcnz1erOUydjgoFYDgYspq9yVDrXQX7ppqAHXp6WRXXn2ydJ3Q+OOV8bViI
7uqYLv/6//AqQJm5F7ARRUzH0AVa2OXMn9Mrd0dQlc1thJPS8tRfhg7ZjBZtuXVtvRsdVMeZCytv
fel8F+vbJEUI7xw0W3/ztMOcK18bocEGQLn23UAP9uZrurw0WhWyKhesVOaoBsg2fDuRezF+qMvv
tm3niS5Tb/4qAMdKZhnVNny5Zng2eIZVMiq7p3vPTms8iMYBDGkD3YaHtknCA/dd1r1rEeNrfHSk
+1EpGtlDeqiM6eCYvOtZv/M0dqevjuEzofyjVNdYpL9oix4Q2XDf2qFdMSF4oMSJcd7gRH1luSxq
rAk6Q3sPUFL702n9yBo3HNZljgxWAaoomtuk7VXRPyiTG2rdtUztaOOAT6sPtbRQ7dgfTrruq5al
UvseisNW/mkNE6Xq/PRTtWcb/aRZMdLq8UCMiD9xnZb/5dMhMwTtI+M+mYdjrWi7fHknTS3yuLb0
rgoa1wx0Beg3EcGUFb4cFR/aNxx5CNIFxLtsQ5YPX+Saz1Ae1pSAVtzajRqaWxeY9V53h0hbvbDi
A3CVBWnHFKd3ilc7uAPKcPep4XdQbXmcpIMPkxLMShN2EvtTer1T67m8zOZ7zeXuckyX4rVdLmbz
tsiLPX4WyovZ/kgyUHqNVcTy6+ZzEAS/NYPfIcQt7neh2XEXDIE6TUd4g4tXv6M9jXhmA3w9frPU
UctIkVjQGvVnuVj+uDVRqr1T82A1t5rqbJ0TTxmvYqv8SbuIXL5kYwawkVJaAo7Xt9AlFc+us3On
jsKhLe5Wb0/aAZeSFi2aDLf1JNyJTR1xm81RWx6W8mOS9BHoLs0fub91ZThof63exelEo8twQt4W
pMzo2vKNSaDsumATB1kqcXf/d1NiUKxbrW1B3iZxm4JYoGYry7phheuIuFcuzFmP5JXt4R+elkSe
tsIIk0JcwBp2OVyYa0TbZAWJ7vHCemHembfBbULTQJ6tKbu10U1wg8/SmQPuHv5YR/pqaP7oDjGo
5s6e86+knP7SDJWHQ+YV74mdXvXx1XWzExqui5n+9MoaLqLba3K72nd1lska2NkIP7bQZdXWZ5fz
tzynLP5OTkgg4SQDi06WlWe3AcksEdfMxnmqPstUvQ70nswsPZTE3Nb+3SVYMNnu2JLLtSQe7JVp
rHL82QM7qeIGRtboHqB8OQaQOLSAS7pBmNQYcO8+ZjS1lHK4apX6oA+f2VhGeXbdOmpLLN73Mr0a
q3FQx4+scEOwgljxtiOy8nPnbF8JX9VUl7Eaw/I+GXpoCRn0yZX5woQWTGYTD5QGLnC31fhXeuiX
6BzyrezJMb9s/Vb0PGTexYSEWPQaNoItVH5X9P8oj5Na7kTeP+jph1q/OiK/yMG5uBNzV6X5+tDv
zZWZa/7MuPPXAZYRXkszhrDvlRCXbdggJ5VtGieTpMmIo998UvuXxgM4LdY49ZjD++V2hzAKlAq1
AkpH14yuvRQ9EehbzfDgPW7rGTlnNLFiF7lzypL3qVS/MkD/Fg4PiU5oyizSJEx/9mMiv4O0Z1g7
lxU3np7sqtHltZ/3s/s2b0j71lOW6SfL/M7H9nF1rhCQgbgPScun1vPMrdlez9uXrRakYSqUO7KM
LjqTsiCtvPDXBGG96fpO+jir/xn9czMLJFhWCMn7YMkvquUe0zmJpD0cXPX3Tm1JipmmreD+eqkX
jdFtgBpeIwGHVbRFWKqc8SikLNuLnVT32+2tb8Sh5CJEubVfmADKrImKjHyDxr1pSR84KEnqaYub
5Efpcx62ibGNcymVsz/J4ph1x2q8DXepFH0x5JLv8pElIflcnEeOPr6bNhjcIUzdN8f4AxQJ23IM
hnGDvyemqkYqxfFcGMi+y4cie+lRcSFH8mfnU+vYDJQOwkTf66MdN9UaFosk2om3RVpRmyaQDllg
yiWe2v8mufgNVZ0iM7lABIuFHleVzb8bIVHxsV3Hw2ofK6YIFLOPiySNmdx9vfd1m1GmDOz5qRCI
Lf8KKvQ2BU7fTEBBXz3nuLVzCNnIq9ft7uz4VJzo0AncmkRfRwSNiLX8oyeiVk7EBs7GIV8cQFcl
TGwDwzPRgv1ddPthVtFSZS/m3FwTiGQ9Xa55qh2q+ddptkPhLedSm54h+fE6fPYtCIPpT0Xrj1K5
qtszU5EvVfe4Dgv8XVSIik+Sh9WdYzulUiZdAjnXfmN8JEvrI+hgwXePTtv7Ay0+hX7sNudd6n3Y
dgjWKmYdOHxu+NBqOkazPemwFr+ZJLfDWhljBuWzZ1SnfPq0ql9nEWzK/6RZ7Yv8qst/U3Lj1PBb
71svMM8azsPM/d4pagCT9TzMcCaojVhBfV1+Jml6sGiKmW1n38g+EJoZr/xnUl631IqwocV9QQdz
BlYu8vecQcabqGFh9+CDHmE/Bp0xvpn/c5LkbA/WUZ9vQiyvOfRTpj8opnpoTS8GsI0GZnhTeWmV
j3mkNFte+/TL3NC85dPjndtxQP17FRiK/rN6mCK1FkHHgqAt50F8utZrllERBYmlYGPs9f2Aqs9V
/uoyCylcYpe4tvm3l4r9DFqK2T1KoHnc3LvU9qEWi59kBNAOK+DudZsfy3E9W07D8mMEKzKErUJg
CKCD4clvEfHZ1Xn2now8D7cUgI+dteeGlFiwlSrkeBjIdyWYiaxebmDockEPWa2iqOP663ovajue
S9oGFoMbUvly9CLMWFjFqMX9cM44rbI1OyIECJyEjdRuw2Jcg3JjNM/6k6LfygUBrSYvhvVSDqi7
6xqILQ2actqvc7pTN6amoeIOdy9L6sQt5G3m7PoZNN14Fp3ht8U7PyQchHlWxpqzmKXPY0Xs9Ai+
NRTcUW2ubAEIPY8bj99Ylbu+prbd4FPSa3BwKmfRm65Zw50lr2uqibBX7vVay0Uay5PXZ3v0pQdH
aoufs3d1bvoO8H9sK3PkCUGxLvR1p6TWp2VWyBDq7SwJGlByZZ+hLtrkEI5GG4/9Xul/DVrMAlTa
xJsU+p/eri+ql320KqXuq4x1ZMVBLS07QD8IlLQZGrscN1ln9795I0495L9digc9Hx6MwXs0adjJ
iQlC2x4txrxfHLZ/JAlvSS4f27qLMO2hY0g3oHrj867h8/XEIKqgET9upf/Hjv64IQ8KC6iNXFcR
b1euuVvn+3KhaX0MXqXfB+gCnLiQu5nbVwNNTec5GpXkuFX3+6PMNQJp8s+1tiXdeSOXlDr81w+r
edi6ofKXytgLeNXATjQuxfrQa/NlgCJAAf8mJ8biLKlDgzXJvMORUPB3hXx1qwt98o2GC1CVGc+S
h+bNbazdKE+d9a06v8bduDM4RNuzNahLiDImytcvt3qSnGXNqBD6dtKLT9d48+QaVHw4UwfNf7ER
jVhoFvICKw41f932BIrtixpVlbGvZ1wDqvWp4S4fMjVYqmZnDU3Yo+RuBjT044kSxaBP/lGy6zdj
sleqnHfzo0seYLX55PgIUhhNpV7i0s2CbSPCZAYKxEwTVP2yW4r5pdWzSLiX0WjCxrUfZMsnrd6f
oMq2LL/HNFIvZ7oPM981cFy22HILwICOjVMWp0ZuR2f8re2LR3dUhQwcQxrjn6pHtb74Nq/h4v3r
3HgYnlYuT1dearKk3I25RkI9ePhHvFBk78v6xlZpQiiuBgAeNE5yMTu8SeOC4ln443QS2+gXJRKX
/NrlDir7J4Z2q0ujhZK60Xw25XVQL4IDucKcUbKql2QDi+JNgzTT80tjPI5QKvNYH+X8DzSVVGwZ
L9xTwnwS68PsvPYk+w4jb35b0mdXhH1GqhgSDYrhAZTHrFh9Q8QLtGPClWJxHFqes7Os5CTN/ywm
s9yDyKoP0knBDwGeENppb043x7CTn4290xHg5zChdK8GWmIjTeZNrs9WfRRZdZ0yeTMZNypFRT7x
mII693I4ThqvB094lnr+APuwLIxHwAQWB0g1UmDf7jQUMHg/wmw8MyMFNrx+ga/AKHABr9QEtjdl
VOlNTKNaTDTADBG9gMe+eU046JevxQVSZuxWVYMHCSi3t1DAI2audtwQ8zTGFdj4wODqpqTeFLBj
Xob0MA0SS/1OTPtRCGYeS+7NO5GhTpcOeX1iyt2k81zbiUCmCx+2s3i5ERPVAG0AJc7gPEwVC2ZS
GRenUA5Wkh4tU+67ea39XpG3GV1JpyP57TVSE4Es69G+dI0FYIR6pW6fcjX5GzbjbPHjkKdwmbOC
CrsOs2IrR3SSxXCmKjMBRaj3GKaeKFc+1eM4hEZqXDeFgL9Z+61Fd2rs4tveumdENNlOHxCdNZmB
bguMUh8PWDjsoKymFSNR9pwaQLezSFU4dlML0Gb/02X/a27zZ184t8GcT+3mchkNDvafvIAgX55y
af5lW/uba8ubpxTMnNC4a3qThq3t+eo/15rgOTX0Ps9Cf4ati7x8OKccWKYBtbhWR73yviYiXurm
dRTHUf1oERx5gpEeBe3m9oGtkaaApq9PZh6Hcmf2C1j2k90NgT7tPew0EjostwKRv7UzwDpJaHcd
+gI+gVjIdisYK5dD7LIVt7lU/8xajTe1Rci2U+3Xtfy2Uz3c9BdYfKwAoKwossTCr1wwQKjPJPn6
GfglgDn/Fxlh9PBbaGILL0ph+Mhn/XYJ7fUbw1kwgnhYufViNz8rzGMxwQyJ+QH1cNCRKzYPaaCY
ib+2SKQY7Xh+VWXeox71UaSFUsdJIbII9xhisp9KLgfavx/XzkbhlYXegnQMItawTqn4pa0r2CYi
FomtYZlRK75j8OIq0YNGdeLpPsVYNlOStte9YrmWOi5lk/bH4r1Zsrh0gEFN+PCnpXvp1Kd6oeI1
w7zj5Y92ReMn0pGCA2FWFx+IqOL/u66vqFPV5p/RLy99ftPz56ndi8w7TrZ9NUuSldLHvC8eBKd5
pv65cxM6TRbzqhzoUNoNmfbprioESx1pWx90sN6iGWI0r+GQiGhN0phdwvfsT7t/GaAYDOhqc/Oe
8JnA0Wj0xIEuWoBPVf1b50swGGRkafrdQHBomgqpKJd1lr7OUxF45jc5vkweS+jCwarzVyYN3DLG
jiRj7IGYA4oqEskKxZWfhsndoVM5qtTGUxmCpr4PVoaapbol0P6+4CPR+onfgb2XuPik3QSDWrzY
xRQUZTcGaj+gC9TqS6N4BxOR/1DYAVkaTPouMROGXxpZIJyvQuX3MtgoqtU41+DlTQz5WR80CTj2
NsKziSgxKH2ufhVpxaX9r2ZZ7plZlllHVV3UodV9ZJjMOtDkRRkOiWpePSdBlNyERK6DwjGdTcQB
5slh7s1L7Q1hUUz7vCwPRdJzAGLoa1GSmpAmgMUgOXJFS2XgZre7qKkqJnInMLTqvayehny5ESt0
0frxU5X9TbW765Zclt7aSzld7JVZl7d1hPRppPIyIlNLELeg6cIY6J2RfERZa16MujwzGsXzUjMx
Ak8nUwC1EFjo+qwhD1Kxsv53/rBtx9ILew5QdcDubqthboq3+2OjM31CewWI5SPbGHfY2sJu7ONO
zg/KTMCtJG8r5Wrd0sjAjSXvdL+ZhtZcnirsDH1Xxusw7SfetpTLdgDeI2fnUViM7IZ7arJip+Z1
pOB7uoNBfeueEHvHIxTX4oQw9VEz237rvsmiCun/OW7sY/p6bfTBr/P3UqcgeXQ+OrH5d0ahaKg7
puVWbUaG9Artuhb2tffdN+6r4jB6498YkSZ3RbU3ChDyzQIbq5CD53tP/sjlfTaTXZppsen14Vam
xyYtDxIVxLpBsbp3A4x+XlFiSAHanpWB279t4NZJgVi5H7EitSGdO8e0/SeKNMauhKA9DQpQ3nzI
Tm3mndXis6tQ5ym8EVsVlF0NUj1Hi5WEdZvukvnFGvk0lY+uaC/WVOynkr9IF5VVzw93X5TnfvWU
fN1dPGmu3SYiJAbVOCZo0DUbab1W7pqt+S/H9alyi3H1AzLiy4WE6VnGCgIX0xY9Ji+JPXpRn6yn
eXjDa7NjB3ia0eo6XhtnswDIK0KaToKpNpD4IHXbkufVeTAZX8duxdA67WdTPnXj77gaWJ5e0Zmj
J20Po6ZEul0FTqUGedZGrqZfE1U9Dobq1yitMpEGGyqvMd8OyYLAX+RHAwF3VdIpIdLjgO4sSYBh
rPa0aMsTTsrXjN7jXPDxKsgWacjeWc5PWScfXn/ORnTO2V7AsxPkEzOqBHrzW1BW0jFsbtYXL1a4
juA2HWyVqe4bXfvltjdmIr7HP4FvgCpz31hJqAH/8tQ+0ot/yljduYBdSpiA7Asosn92di3tia2o
jKUqMM4lJ4+yQandh3396FQkvngqrMQ29YA4WXKciTerFhnRUb5TzfuCaEwnySO/0S2fjeh589fe
et1yM6hyPchSlROVK0RzADobNNiuXzkFVCBLyeaiWbAPDQ5mA9BlSq09vu6gpfAbqf44MASX8tA7
/1nGHGqY18rE9dP1uVu1m1CAniz8yMRnmbAsuIb39gC0W4lz1iQvZC6HFZJVcyPFDDoWwdCPN6lj
NCbjKa2qQ7bQXN3Xykmj1Rty3vrK7eaSNZXHhUIFk4B2thTxSVx46LTlHtf3r9KMl9yy2VpN7zFd
8WloUtm3DuwlLOaz0gCmOGzmi+L92iaYopooaOnlGwkEid9soKJAfR7CExOBebf3puFr9Ea8QjXy
kto27nIKe8+sfuoXG33m6OElVgZrnzXzP5LyaVJw+jzQ5WiHZmVsrM9tC3iQnvS6eKBE9J2fFf/n
MF3NJF9DgXoCrtadQ2ltl7Kw98XE3k+NFsu5xHjmbsYBvXqY466MSNF4zb38VBQJqubxTPjRh8Cj
vaRFVFcpkkorkmaHC88KQchcWNEyIy8FXWfepcxHZfLkbJuf9sgE2Hdl8mSryMI8K1SVZKdoVUT7
DyK0HB78DdsNcMeM9fpjUsxwTRFEZ/VRsX5ttNLukuymzn6sZkxUKTEe6rxrPOyb5eh3yDK62d3f
355sc/Zurh4UTWDwI6du/LU4Ug1lfnaY8FusEIBOn8K1/U3WdkC5O8DgtkU2Mpmgt5E5dzZKE3M+
iLI828xM2Ft2KheeunK19Z55cSAlx3aJZ93da90AD8v76U7OVc3SNxUnFql1+7J1zvqGQ3aqsFL2
SWD17fvWEdUqmyTM142rOyuBOTrrv7ZartK2vhNPxO5YXgzAap37Fd0ZAUW12FeTZ3MkjQ0hO/nb
ghK+95ZPYMfdnFrPi12cFhRixgqeNVsMku428SszNnxxOOl9s+Nc9FYbo+IIILQUtYEk2ch3Yp7j
2oIZ0Yb+Ba71lqnrozciBazctAdkc07UCTxKIrxOTJDDs0fovO/13Mxp46bs3hvygVblcasv+X1r
9VwlsNsNCRc+7GXT4VuYX72+YUetyze9H0/T7FwKmUd4W3DlcNrYFnrH0vFt13mptpV8kWwInHJB
ceTti6x6yTcMVEIVetgXPMRt2j7WKGr6hRMf7qVSmme0WkVkLuZvZmLnrVC7JPgVmvYulgT/w/SM
L1/z0Y4iKiBMwFWdiyWVmyV5jrPxYA7FeWB+cic+NAVh7jSoc7hkvKJbCuTRNK+5mC3ezEEBJ5Ov
vbRf5Sw/SzRb6D7EQ5bDHUiwNHSSbAoKW3r1uCKJaVf+vMCjNqnzpW1gX9MC9EgmHoz8v2rFiz4Z
OnZw1cVXN7CDuAri1G14QuT/s6JACIRo+32FTfdPdvNeM7JwKY8dGwSEQWxKML0iDz1eE0KpueXS
feekwagXlwVDBBr+cHY5eCz0JijTOiSgE8/CML9oKMmdbkLo9DS6D4hjixP5/x4xQIPxl5ruXRxq
V5DtzEjkJNyZTE4k0IJ8PRbmSRGU/SxX0Olg6d1oJV8AuoBc4mD1SrFjwLd5dIs3o0zislUOW1qe
eMZREur5j8a6mejWpWar9qmiMf3M1sGU5fCnC87WekNom98cFLmkToSW2YSt1p3aHquk40RNa37r
+I3zPHnsskPNb1l3GP6VwlfEgOpLB2rvuU35exbQ8iidABkm0/b62HBIanBGo+MG1uDeDKwJwYhV
0O1plPyFH41pIt2LDQ3gwEhV6sOzW4goLXSkov/k8DQhv1eWP4NJQdXmXYXOqynAKooWHq+KbALB
bS4n1egubZlDntWRVF6X7d8oiOkU3oNj/laqdkKtvl9TJ/BGZtyiO298hwonNo1vQYISwELB2Lte
qG0XWKJ6yB62zguc2tpZXo0ujg0KyM6sfmdoFpdruiaX0BH10cuUgLWl8iurP6Vz9WE39LY0x7xH
c4jgpB7Kc6emGEfuFE7+1OQizsruOm6fRCuAqbdIQdsHQzThQO6I1mg5Y8B7664PsA9/TjY8GwiI
0SqFi6Kzua4X0WBSdyyYEAFPrnWPdxTKGAacajqnjBuU9bebVI8KyrasJEvEUcMGdVSyuL5ZbKcS
g8uwlTtVjNwRG8a4NfYkUkEXsjxHA8xPDnN80zvzUSDerTIUAIWCcdW9WGI6O8KKZq1mPVJOSvqz
stxzIj5oM+f/ks+MBBCckDrrMj6sOdCZw9eC1x7XjXM1t2KzRJ0Kz2BD09XpqWm3MM8L77GTY/Os
ZhtAaYLLGy18tbwNWv3QVHmMESMYjS0a6+3RSKezVvFqtPq5Ez2xudNLomh4MWS4zE+2Pj403qvt
0IsCw7DY6qlPlldSPHAUZX9pA3Bk4lBCB9E/W9vKCF/vRZe/1GTxphVkk6H/jQkWqyxTXu4W46wF
X3WNnSNfl2kCSK87YPcZKozy36NDieiBEuD/WlWV+3JZn4pC86cVjLHw9hPGpkxUoULUzVbSY80x
MqT2v1RBgCK5vZFfp10XV63+TIbAaybFsUn4fupjaayHTJsA4503wbuUs61MGSParNykl1w85NMO
dj7czQHpoM/JhB2+YRdY3VBqPW6+kiAEs3VUKKhR4EAXH/MM0t1pbv0xJ+uhc5WfqcvZcLD4KToE
VAtyp7eZPy4VDHbzyCd4NmXC4K54R09013SwLmZrHk2lexnQE0oNsi2Zdk2Z7gm7Yniboq2esEWh
L8j1a8fPKKb7IyHjUgK+aGIvTbLNmVgsa40TvHgb4IbTcaoA+ClbG4rODW3muAEFiNE0sJxsc/tU
4WQt0JwGmsuh1WePWYLe1cLikTh54k/tvBMr4iyTl3q4T359cVTq8l25u4lbdTxirNmt+tTBbXMu
28rXaNQvOfMr2P/ddSu3y+LqL0svX0iW9x3AcFGU1znXjt3/ODqz5UaVJYp+ERHMBa8SQvNgy5Z9
/ELY7W7mmQKKr79L9wPOCbeAqszce68ktyPd+TQv1bUu+w9Xp1esR+ME7wku0vIrpoEYinPGHobh
EhEQPzaL6984vMO2cTssDF4wlliJh9RGFa5Z6uQUf2QpFP1URyqA/yVj6HrTuPPewMbZ9Tpus6F7
LNr4JSJQIqbWUZzaTFK1cm2nNEndjP3DpSOvU21eG1N80EpEb+V/dBYPR7ddsR6StNguvq2tFGK1
oEHjZmP43XJuaF6LjjaerdEJbNjhsVE9kl76K9xVzO2q6wTJZYWxpd5MufceyW4IjDz+LSVql9Ry
k3mO8a/AB6flfDDgu3G3MU8lkJyI5s6tdoXAcI1q76GM7MAm8gvOum0lyk1mGDzdsrhDhNizIGMt
Gta8qzF/Y2CekXZHkM1BE62F8MK8ym65yH7aCjvXYugVo5sYiMJTFmy1aAqAy7zmhG91wwvnioso
dbyg7Km5VJTuZtAmocp4r33HM9ZJnLz7VTkfG9d/15n7hnzIf218RXWyMLJxMAjHZHz4vQF4yc7d
dqZ9dJ7iSJPF+7bo9m1JTr9PmSZrxa8Gm53JIP955d7aDkuciee9Lut/VmRUHPL1Zer096mObnBi
aPMT+UY5N2PTJNtcxhTWw9Qe82m4zLC6nKbIyLD1v0adwgwa916Trj2hMZwY5EmVBQtEBgaQKdqA
bHPcmC009rYmp8yV0eXXqsyPzhKf3NYMhqx9X1KMgTOl3yDdY2ZQJNvWQa+1r971qTQGdz8w1+yY
zi2tRMMzg6wENJlQDRvasHYT4wQ+4OZpghJp3FUNK1ue4xfN/4Bh8mJYSUiW79HKZjdk9o5mqaN1
FavMm3dOZWz0hkNgMNKQFUoYyeVBevZusVlZ3A7HiJm1mXH/xvN+SdLXHoMdAWSieisiTw/WIgxQ
jZFtnmm5hcG+1wmOuGhTGAlnuKy/08X4rk0WfUL46E2xy7Npv4AbsBPr21Xja5qheDaptTdGY9M6
7Yf0J94BJ5zs4j0xu91gV28EVlZe0X/6prPTBoTzfEnDgWwOAQEXVJIVxpa18sR4IEOA1zVbE4xb
R337ayJ5LlN57+v+o/bkydemiztNbxMAk4nckRH5J06Lt9Zyvlt/vupaFl0VpIwsI8fIHYNeQh2S
ORXeadRxpvy3pdXP5lRcB40eWrnfPVZcxRFV2c16McSJTTP92pRx+8Z5JjYiIlidp3DXorK5mXAF
ooXuh6q0t171uHjRWXtfMifupINggvXX47cy1MNLozOknldL0OYrbJ+GZq3bhiC8cAmkLKg78VFM
ajNWKP4ZcbGKd54dWGezlGQr5zM8gR0rezf94lPlJGie8cz42lxJ/6lu9SvZVDxzZ+XbCW7V5EDQ
5tRXNh1Hj32E2LeTb30sI4iL1BTK8lZ+ltP0Gn/4OOjtGGjlwuAPIdaTpt1tpGEo3SY0RLTql+xa
jm6AieToMgUBRXDz+uTgjRrhbnNdm4SHHYN2Ng+Ij3BA/xhWfYKCs00bBFMaQa1PL7LxLwvOYTl5
SPb1ejLzCN1zuLoDAXE3hj2UnlIv39sJaOrqKYPYZ1noF0VbnNr4qmtxbPvhJ5+zr8qJwlZvL8zP
o03pyFXE/7lRIgDJt28jXvSk3Nb8xC3nTeRkgd7xcOBCHSqAPbHhvQxSO0xEkgiQ7f3UZ+RgHFyN
PJ+ULSyG4agK84t+5VjNZRDF2W5iG+gyvOTElGYDBcip15lPLD7HLY4RerHhqj8zswYVmK7jm0nE
P3tesL8gKiC7Z1QAeRyTuOfcNfptZpiBrIcw8whE2ikQgyw+j6640ZYeXUJGvMa/WeptJLa/hGdo
KI8sY4YjDGF8aP8zdebzmdo5mvPF6fSe9O2mo1/BoRRqrmA28KXijDeduoivx8SPWehEFS3rOlvu
msdMCjp+zWIcoJXYEtU7eOwFd4zlrIYiEItzqpvkVlYsJ00SMifVa6YmsuHYjRbvIEFy2M2PUSVk
ifN1Npon8rnkC+03jxLArA0M/dZWm7Sg5+ZNnRmpcgwd+qpoAfGHD0+YqAhWt4bGtpc4OhJs4XbJ
G0xkaumrhz0CONGw8Wn9rhnM0zTTiS0TEo5hl8fe709yyDEPYl6OJf5xXlZdyb1DPpPZ4DqWqKma
Qa/nugntq/mZ2c1+sYYDm+nXCGHbOcWShYzhJdN6QfDCWYZsa28n5IwZph8XEYbeOxf8bSrs12Qo
/+YMJ9IUj6ifJAHAritMk785nsGVVtQf4/Ivz8p71vc/PYEbfQFT4phbre9PcUfNhQXV47BvfZYk
YyZtNRrmlrxIkW4kBwHROk47cgh4noq6uEit2wnNXeWu2OiYiCKdZ+mn21orwINUYQ3/T3ci7ukW
jz0K9kRhYlLaSLYqWboMpwh117QCH69hMUicP+5u1rQUUdDDJ+p62xg3hCvFLxyNaJ0Zr+yO44Cr
nLPT/i2TLKS3PGPjZDi17OxR7vSc1c9mvxGT9yKf42J7Ps8lieIFYUaLTzga4SBJamb+ZPGref0O
7NOm8/VLU/ZENSFRzRnOoeFS2/aTR7FOHeswNEVISIuvIQp0fTrpyd2w60fNwNxE+41kdapyHmsC
mqu0wpQITM6APtXfUnSQFEWf0f59dKqDXX7PybJtyzjoHfswxRQlwgjMQW6myUdFN9fk4AlDcONp
0FVibEOeRoCcnsj+wbd2SOCBx1jy4J6s6q6F4NKElpm2+JIJoGD7ZvMYyDo0p2lsXzUrP8PTo9zl
+IXYZi4JLzyfIOL2VMO1LZvQV9FpcZMj1+/KZrLn1QSIJp7hMxviN3jhqEWIcHkp5uY8+aFR2rt4
hd2mOOuTHpJoPDsZG8TLbpcKZ5NPfyJ6K1mj82OYxEfXIDUoUkLWq6HLXZLpm0wjhNzMeGFh0jXz
odVfPY7dJVOkgvv70NpcySwX6/qzqcmdSEFL+T+NVXwVT8RTHYugnaZLHw1XIF1bNQ9B5bj8Zt8V
QmHsyJ++BuyFfdIh7G43RKmQo3VKg7iSIdiEhToOPIwXv1Qqune1QKuW71PX32cfE5zvPx22t2dl
wgDy08uGkxuz3HLOUCi8LUHrTTV9phFkMJ+K39He1ZLuo8i6jICNTFnyKK23mComdSpCYNqmTgwE
tpEnMRPCfzqA6wA75jqLeI2t7FoNhJII6fSMe2IKvaxKT55tBobjbEGWruyZQaPDuUGsPJNpWDGO
HpM3G3eLM1t7FhlsTd84Wm2zLc16VWE1yduFsati2Nv9wEvJVbzmTq0axqTs+zKyKRxn/TEuMuwT
H/qNu1GiDBQiNtCwa6W0X0z+K9wuIdirbcaHafMPyWS9Hng/7TxbtSatcZIQS8aNoAkkMhNTfrmZ
zA8HNxrr2o8tgoT0RTBBBxvSfJ+k+m6srBPVOSZOd6XoaEZLHftupEMbtrNyT2MivkYk72IA4GH6
Z5NirImrY22y1Z1sQqoxXJ2eKTwqmk2BmJwzkSkL/9Odh09S7gdu2ZM2mDcorrs04orqvPPi5kfg
2USg9F3RqouWz285Sg/LmbcpvDm9sD6xMl4HZwpiz9+b8DxGZq9iNM9OoZ8Mg72IpANim7tH87/i
uIbggweIUfdk4fEzvTvfDbVKvrV9/28s41DLPgw9JcYvtkn+xA/V8LDiqxePd2r88PnClJwUZODf
VC+PkWueWgNOnrVAbiQGQB4FGuyP7elLYAotmMc0ZNV4D9hXuxKf/UrL9xyzdJ7ZId85QRFrS8+z
SWFg9B1kTAZXBZyCBZl3LieieNlFlITbSuOrxhAk4+6hCbmaU+f9eUjSdx+eZzqWohSLg/+hAwOw
PevVNqZbPcApqIi60+UB7MkVcbH+32wun6OO/TyxGT2L53DBBr81pG2YEzB3NeJaVPTgOA9VN/2x
bVxvEwyr3jj3wso432ZQdnYYKwf9zb0x4wmEWo5JX+0r3d3Ucf1iT+3OXKofIt8p1RMb8wosVvN8
didr12Kj1UT/Mi7+vej4u70amlbXhvACfpye8WPa6mHFtzZ50ZckvogPzDwPCBjORCnldH/YOLUl
w//RLzNaWgF0DK++NrtfFqhaQBDtVtl5UGbOQ2hmsTaUfK9p2fiVX5X0TkpnQwkcXrhT8qcaprM/
D/8t83QYmE4PXLOdP5CuR161yg37zTdx1YUO2FOpWqZjOcFRY993zqazp4NgsA/XYec38oQx5Nb3
6dHABF90yR/mILwRLhOVdVshSyuccr2rX2Ew3oukO/qKzoRD6uRCoVFlualKQSa92T1XTzI3ees8
wQTe5bWBA8AUbjacP3nlXBvBH1sYb60auHRywHHAVPBXbHq/YJEvN6jqmEbJQLjsI/Lt17K2b22D
yTOf35XRHlsRX2S3fFg+nNZYv8cUC7As13oK8A3rb1Z/STLpms6h3lQ3nS4p08eDJfydk1hrry1u
JhRhpQlmRAAAcpx6Vl8f2prXyNNfWmyVY1R+xgMsP4RwzTfwoSXh5Jhgv5oWduUAp7exNwaNU6ns
tUVH1WK/aDE+cXFsTMRwnykGUYvAb5owkuRtHRU8sYhOZ+9yo9tWPnjcDPpCg+gFokFWdPUcyCUl
5UwAqanAynjjNRHONVHOj5fLIB2qU2EJ5i/DWYvmtxieDXSz11gNW/n0JmKnPXZYAqNEbgk6XZaS
nUAVaLeqGb5xHoI0rf71ESTSMSagTBrbV0FHtDYxyv/03H4js7pRnQf4PfsHRpQeZqS4Ay+pt4fF
ULhR4wsbHS+6Sg6zXp4Yx9+KWgs8R7+k/bDhJtuh8F0Qy19aTIdtcm5HjOrutE2H4lKivje981Y9
WSrxQMXi2jbmg2MSURaN6gj46Zj7yxZAxd94zF8lSFIcn4zkNYhhFBsVvTpswFRbNbg5Ew8nzATO
xW62OSzqYtLfLUJDMV5N6JNZrRA2x3DEyewhcfTuTzNyrS7Vpe6mt8Snesf/5C2URRio24yXzvPx
7MuwhpJlxMPOA6m5cnzATmmzQ5Ldj5m8jcVEUnAMZMb81kXLSeWAxacmMNX950h9Z2vmJX7qg4QS
ZdZfzRkbkBudI18nGWJ+D2MD/6CEmMUqoMY8dUny8M1h7+AYFBUslQpAQta6mym2X54RgroTG1jA
G4eMloyiw1CNL1pvbgHpoapJCDkGbx5bkurGvidFC+TXOzP/Q5SsX5yaoePoDpvGJMnm2R5yUXt0
4nJXVFpPM8bmksJHJC/WurWsFz3lYmN+jzdHEVKNybByAr+6ZU7WP+rvymf6Z5NfsfojLSNyqH1I
HMbQkoaz06qPutRPohWvi894cjaPNjM+R9O2KeFkK3ka7fszDGrcA8RvEXUVIk+v0GFauRoFBkOu
A2KX1PFPO7moSF3j8DDM/KCZBrqdeeGC3JmdsTfxIDekJ8BUHGcEn84DocEimAM8TdYiOsfYG8OS
jGvWjGgBcRjxjypU+/ws752l7UcEYU0HRof1fJ3UzcZyvB1GqwMiwTFNcQskDhMEaI2x9SaALRkW
+RutWiX2vFeejuvOfJ2JT3BiUfZG505rQZ9MQT8OoWGQMcBjCEudNNCy6XCIRh2WrNnB36e2Dlug
ZM7tkemvRd7ugMIQFvG2k0erxhg5JYfBa/7IXJ+W+95NIwCMQjxcDCNKGX8GssCylqeYBaFAp9cG
IrnS85dGpATF9dNUkutpuXtc51rrVehITJwEVDKcaqPLAkJh4rjz1jUyuVPV95hzTLV6EFGO9OVM
60NowCr9l17kV2/QQERoN/aJwiTWGIIRPaDkq23vHQQYDxEfhycOmUMS0XGnzWA6P7Lw79SMPArK
TxBIaJfEHcvPptHPfUc7nDX11avHP4rwa6bbuGq0faHRe+jGhnscOgBtC/opLMt9QcxPT0FY4qc0
rTaAsREOWD16QXC2tTYitnFLUUWMQ/NVwHdH9D5FVUlfzVx+rPdzARHBr0/OSEg4gVFJXPswd7xn
sa8BaPmMRLP36FNgy/LapzsG0oE+9MHTxBsj29WLfJQNhrieBC3WjMkt/ni4ImRlvGLY3KjZ/ldj
lag4ajUcOm5WbpQzvgjLffdzIOYYjZUyCRiNW9ts9/DG11B+Vy1GpclCQzMW7YShlFvBWpsAjNGc
Tw6DIkra74YUIsEJAlw6No80GHQGFzYRS9JKGcPECcu1Ho18dSS4QaOa5EOEQWDHz+4+Vi3knCqM
Idw1XXFpnxwgmXYfysEdUOHQSeWxbNtrP2ufRmefYyaoeeOGEwDZuVSHSlR4K+2PkkTOktaXNOMU
KpYHXGUgNyMeJ7uH/qhvPVC9VYN5zo1N8hs0hk0XoPmFk3LvOBeubUam4MmgAbN20avxpFoC8nR3
REmfrjQ3MATyKltmEIa4AmDBx6V/sqeajQNLt49Q7Wr+rWmacclb5yqet22i7sI0NkKocLHq0O5G
hIQcZa8Lh8llwmJzQJc3tIGnGwMXmu4HshnOlanheMB3YDj7eh4om0ASD8t66uJtNCL30c16YDEy
YawWBQqfgo81B58aGIhiypp1gfAfZfVVgSvv3Pmm6faeIDIVBYYau3rH0H+2CixdJhuXhzFmaYT6
1uPxlkJ4xwDBfIKdGFObPxrwO3pPDMiEXFvW/lnytkw5xQ+4xAJ/TM0LAt9vb1iluVbpcHTIHLF0
9u6hfw8CcdDszgOrD0Scv7BPjA+oC9wRQLIt1k7u3VSHgRQ0UmsBmnFsfPLLRiuXE1Pd9chZwIG4
7lRx8FBJ29k5qQxdz86KW9Fa36WtI/8gdQPYTUitIpvMac+B6l40Iw4bC55h9wzWItKjDcZxFBRM
Xpsu2xZjdtLb4cCKEN7g8pSxNGRJk3VXpf8tPc2mziXLHfghEjdgMr0tfC4Hmm9PA/EIuTFR+taI
oD7M8xdbZbCL5K9lVJ4t/1M3euIIqb2NrGjNstOzX3ZrjPzb2B53uo8RWFh4M3mHKpvTIsaKGfUX
7C6rxdd3yp7eOhtnHKESG3NfkfTbFofPPOJNzu3ki7r7O01I8go8ZkbhEQyGpDVWmwaiYu97ex9L
ObueGGF2934YQNbY59yZTiMzBbNTL0s0H+3UWXfjRPZQ2O8IzEhW8ErrPH53S9x3eWk/C6lDMn71
5MIA4x/nvNiloET7RXvpo+mC0rqxbfEFl3WTieQgGai2aUEx5W0jpnvkIkD1tvu8zqD4F4fRIqKu
SK7MXXfiSvv7pKdCZvolzHHKUmye/UzgWdTT1hQ4rSx/78BrsEH5aRPn3ED402c4/kzmmM8lw8Y5
ljkDr/pi10QzcvI1uoZx1kINzjTgrOmrqujyAQFEVb9dAHt4rnXt8Aaasx8Wi3vkg360bCz2iMZZ
uVjPrvmwzGadUMNQu9xbYAmVMV07WIEK+lmaFX/7eTqVhnNTjge9hLUNRGaqaNkOrhnUpsDSBIVd
YcnL9epaegDdnvkOo1/NU7nLBHeHlr4VNbZ2oEZgbt5HP3rNhvygfJt/LbAHQkKRb3+6C9/ytGQv
GAqZbQ0HBIqd07thvkAHsJ+f5bKkIM6Hm13NYSbnU9E2h5jKRZKY4DmGCjg1Tpf1rKzDEwSxYPWb
ko5UQh/AF/vOJcTgkR0YXoyeYF2mZ5eGL5oNoR94zklFwpngd5xQwvRugc85kUTp/zi6vq+1hPMt
3vdzTTqrOfB1B/UEJkQJ4mDk5fQZsUkhLWP+Ns3kmukgysU/ZIEQyfa9xMhsonv0yvjLOgbuB3qu
rvlYHOvK2AcULw4pVJiKFTwDX2W8jOdy9N4xRD8nc5xMZqVvkV/hFsH/qJ9mEBVmYK311oPb1v5N
3JQspTy6TrWXfPvxrG98GEM+OeJlqO9zbbwg2VBTFavIACXYk+6su7VbSa5KH+CC+V6U8pbnBDI6
CZwT72vLCSwq78bagSD3ZGhmIC70jAKyhowsmFBO+6m09sweABAVlBTf3pju5/pzKcSPIo/ITh+s
oMWXTzmlWfzZVvww3Xg19C7mqmE7qmyL9n2qYkZNAPb1HtvfEvWIQ8Xr0+fhNiV2vfyEFfOF1c0n
g3swS+pQ45vPpzqYhHUw4FhN0RKO3sBP6T8jbMBla28DkWu31Euot84bDtat0FA9y2rPDqyvCpl+
WIY/wErxc0Nd6xp0LXfT2MMpkqIJ3JrkcgU9MJnb+YSZ7pk2eJlzI6zT5uoPAxE9OIrks7F2vPfs
Y6j79JD1hJw8dva4wCmVH2a5CEA5vDWadcBbG4x9FS4dllfsBjgFXbpbIvvAXpdEO3WR9qgyF24F
54dX5g+D4X4xzDs5ONcBJ0GVWYcIwh8nLslkm1QulkNsiAMFGMYqwryCo4O68jxiba9aCdrM+Rt5
w5uRt4ETQU6W/H5LjpsF2ZYyyxqh0EhGiKbbHLJ8/NBSQaHWsn1FbotyCSzLxr/v7+MC0LZdbmrL
5R4gHVMqQbCuYZzXb1iDg86jrVvD33W2vUlw6mg0h4Wu8BL4UCsAQnJe6EiqCfhdoPesT+RmzIET
ORacntRcs3wcZlK3T1R5Q0M544ddY58IdJYtrvBMY7zqu23r9DtmB4GEQBM31lnrFQeHtx0AjBlM
fyOpBWk/EbEeA0SAeuUDe5JC29fZ83UrXwYWX1SxdUtT+7OYLTomXsV62A19uXnS35Iue6uxR0Cu
wUDR0xVUgS+4RaqSJ6rOEdsFRre9i147Q2NiGYbYt1P/x5LkOGdhUlQPdQwsgK6m5/sfnZxtBQY1
U7O10TXtHlYMyFxPtuSZxEEwLNfsKET4DAG9nYFErGa8FXU576s6+jcYYq+KmBR/RsUnxarUn5vE
LTy7BJljfW2AGlZeGbZ9R+VsHhyXPq7jqksydZN6t0FteTDWpL/AfEhqjx1aN4bnn+3gvqjagOEK
tV1Fu1HaIcgCZNJk43j07AClCqvficG86MRagftmG8HxqWnda9e7Gyqjq4ejuarK80RVp2NUqFv9
4eGDmRayHGl/Mwb9SgbkNHQdLlvz5fldeo52qAoHrAPGQdkFBVcPHLK7iSUzdkXIN4vtkqQNIWrq
Wlyd5I4qptX6wGdDJ1c02Utpdv83zQcQSQ+xLb5JhBbPpPZWxyuMYw6zSb3lLrnMLevJeiv6YDVH
0JGoIqGxmfMRsAdUJGbKFmK6zvYGQha3IpsvrWOvadj2CDI3kyK8pXp1nL1heszEtU1MSkpY7AnE
rWBWE3oOVCI0BlPN1HnJHvzfx9iQJ/bnewF7TwAVSy1uB28h3m6EPo7xpbe2xhDvMaTcOJfh2pFV
wHAUQBunN8Gs2+mkP5NHZDZsNe1zLnIG/4nGWqESx62DAdxjprnMzbkx9O+2Sf5qk/OwdedLPTM4
2bL8ly39lU+OTNTY1OQchoMCq9ZDSAG0u6tLhb5lvBhcZH0NNYkUCAuoDomxfHK0EmbQzsM4n5ep
2RbA8jGCkrQy5R0H/4fvpKEOvxnfAZVaIX/mxv5Tdflp0sZ/IjZfnMLba6okkV9/pjolAta0+yTH
Y1IOZ3sZj4ablvgqWWbmsU1u8nl9HOuoe4xBIGBC5n+aWLROPpPTikx/47HFRzu3GSJsOd60Pnuf
JyYBIpuOSKwuGa0UIwBdMDNna4k3GmNfbSzPQ2q9KDxvOeQXq1S3IccIExfeTeT1f27TcBEtwJQY
kszmdGhZrqH7QFsMBu1AK/Z6xz6Dqb8U7swLAnRZmk/TejETBq83nomjc5zR3dksl6IvNdbLZJLN
ARq9gnJzHhmepy1Oct3bRY1iYO9XR0CzLD9xztCy9oLVAtKYc5zRtKNzR9iyd79aW2ZoiSeSZVa9
HCxPgajgXknjLmADxTtp1l1roHvbuES8RPsZUkZQQE6QI+80AhsgPNchjZkBUu6k9jPZ6PMX1ca2
J2VlTzbaaGEcNWQAVdL9L5hB2Nn0adRQkt0ZoLNzKkBU2Iv+2bVqZ5eOe5j0hMnQor3rU/TXlvFH
Z4KzzjzzUZX+eyXmv5U77cdqOla9/tpULGqYTFKMjrz6pFlMM4dmAXdtmvZGx2KDbNRRkurXhFl+
j4aGhlckF8m7dJL4dDnMEbTNFEnDHClh05RVPQjl8iqsKN6DKTIZ1c9u0KSk1ocyPnayoKBl44ys
3H//99L1OKiEX10jHzzgJN/V1B9TTd1jBBlZwEMYQPuVc/1roKgaOij/SO3z6Eli0Xdmm1/gUgeJ
Pl9NgmjlBNqMjQgw1XL5NmVdqHQtlGr8j/0n30npECrO98CCj0qH8Ell2CbWvq1LLC3OjX4MTwHu
kry6ONhvwYNm+4qlGMNCxzqbLFp67mtiLhft+3o89Ul/kyL+9Vo2DjeNv/Fd70+UYswRM304/DA8
uA9dkJ80nAR7bH21svZh2eD0+/beCo/EXfSZmvPbPE0pV2Z3n3P9nDY6M1Jg/PpgNsECHg0lqTnO
o/0Wk3px0vkrLiEOkcdBp/GIlbu7CbvHuh2Mci10dw2EPQnUOLIuivUFc4Fdueq625OsX8fzafDr
f0UBL6WfDzJOj4mO4U1VoeJO9gfte6YXrPulx6vcf0nKTgwD8T+OsLdJmYeyMfEOsxyPm0SWDMEn
672ZoXNr1o8R4W53wZx0ubETE1GuUdMZb5lXPISnuUhftNrYDJLhpykZn6vXBEYKq6q2XTdcUkIU
xDUOZDXflSO2DDroE0qmw4bh73GaAmDVmDrp+9zJN2zdG1clSUf8G/eBBCx7huMVhHcGpHnyH9OX
c9tbV28uYSljkWz5C4pl+cUu+GaI8TtBCWHv1V+3NC7epF1lN4SiSr5b8r4xkrmVgE/B1Xljn+Bb
ZDKvqkAocdIZZAcldhkUrl8aKWrxFt3SyS6Fkl+1S1KkdjhduN6AK5ArTvIAox+WaP2Y9u4NB80N
liXWFmBabMIKWpdr2qJljA2F+WfiPU9ZvJji/ne6MBLWSynZPLDgAshE867sosFbhinGBhOfj+Nx
KsbrYrknA1A/uXNwAvaXJ7sDcFechKBuErLPEVNWb4gvVlw9/BZGlCRSZprF0XLhVPoYvrqlfTNz
GUYzqMs0fwgqmkjoZHMGGMWDYBLlXKYR429CQkC3pp9o0MuVZXF8UtOEONmvpb2sTQP9kPdOmno4
ed0tn61fWGYHQ69fHW94x+X7bDbBMxczwBuCc6rdabULunp4l2X+4RA2K3KG8Uuqn+rOi2HBVYAN
u7bdJ30EbLS8Q5c/z1oZMkx+OI7/RJ+xzQFHsKvZ07qA5a1JtsVoPTZPG/eZIhYqyRN4cG1NLcA3
Cg0gzx/LBIlvwbqBcenGnJ+4INT/FkNJPqLgSvEPTvKyGmz70zTarZdSUTdMC8lNcZ5LMJpPatdg
dX/mpv5IGzucAaQz+t6r0ThU2bzrcsq0gr1yHgDSGaQIkoT4dsvnzhQG5vbytkjt3X3COyCZXdme
ycRMO0YAX/HchoXNYhVwu+SAKQ+jckve+V8Zm68m5xo7sfJAKfnPn6xjYrfcR+K/jl2EJKG7Hzzi
jMQq8S6q/tA7OFt78BM5mjHdS7X1TZzAU4tjAaE7o6Q4yYaJtmkqWDVpGo4FCQj3OQhBf3qwvPRe
1upole4Hue3/vL4/kwSCEc2SkwkOM889uquy3oyDS261yn90ycZZt2C/ijFTFeY+UxrV0b6U+L2K
l6jCS2iU3icjgg886TbREw0bJJrObB3jMTrWHTaNKrlUZXWMYqIdXGW4cN1DvdR7wFO7JaESdYsj
+1Gxefc9NkQbi8JczC9kTY5t60r27kwXwU5Bu8PXMTWf2HlOJvlGaS+fMhePudLPXYxypulU9uUU
yLI4JwzLTVfh/3PyQFA1Yvgzd1lMdNH03c9UyvOSFCjsvfPbKRfcBTAHd6y/VVr/U60FHJKKSfGH
QIIzn/ZcWF3LVheEjH1gm1lOlmFeJL6w7E/jyr1cihPRblaQODdLRV+jXT1GORyzoblXPgv2YGqu
l6QsWQaigVyxR+4u/TXSBJKf+1bL4jGNVrCwEWcF+vrRCutBsBJSrBXgrb03zN3bzMWZQ06GDKbt
ES5wA2ZyX66pf7Dc7z9dGsURZ86HmoYXOzHep1as1dgii9qXOI/PLYc3yY/0N3WglJtCbSezIXNq
4DGylt+mi9pVU5eso2pZJTHth6z4aXDZ1WkCqtR5G/noe3gcpEr+x9F5LEmKbEH0izADIghgW6l1
abXBuhRaiwC+fg7ztvO6uyoTIq5wP46HFhzpP8azVwMdFcOefWLoe68YeF8IpXT7+L33UoYP9MT0
NxLxkJGX98JQB9Klz23VbgsZXcbOJRHI5oErsxJbOUCkaGZnqqMn22ZsKqf4pe+Sz9kkyJWhy6dv
CGTE7Fxwqvx148TWKsSm6fyQ+EUKrxz32Fke0tp6kH58qDjRg1Y9Zm5mY/9fIK82vzr79l2E3Uh5
0dGhc5ctiILY9h6tsgJG0PV/vYMUt3f2Qwu722mrN1LHd1TACGUmcRUpP5pdMx1MaUo+AW1PH6Hd
2Le4bJuTnanuHGYyXwEPG7eYVPlTc3wFx8v1w6rAkEsWxvhl+PnRkvahrMrvjACKOybHX/WMcpBs
QorIRD2W2jraGo5kY1+ozpDgu+1XX5pvjRPeWzX8BU3OShVYfClIP6Z6me1QJsBhPTABbu/mxPpX
4PFqQMHfxSp4aRDbXXr4mf3gI21A6dSSmRa2qPOH4GbPYiEKAaDjb7T87sF0evqbMt7IYkJzPq9Q
VlzKIXnXs/OUBkyDLZzjFr5Ctju8iAnrpA4ycE/0rBrbDyXjW4+02BiNA4TDdWuIQ9Y3NwlMoJTR
KUzIcK77af+/2Ln2iRIi3/cYWOPb3OXWtra8E4QUeEcAJrhU+wuJpWyiq+o1yo1fMw7fx2F8AYj8
QFAThKB8aSGs+hdR0TvMGMC9RSlOthW7T6Z2s4tlm1d0GAe394y3qs+QuZJ6jLYn/hr9BRnscIbq
ajzxPGN4VZE8Ti4eDKk5bmrn5tlcalYyHZuWd4wPm8Pai03j0ut63tB3DmejLC/NYB3C2PvLKmZd
hHpt+gG28jSiEgpgTOt5PNFIkY3GPjhIWJg7ZvpopKhWUOkp7G4A8d8njPGe2wF5KHbMu1/mGr9N
0588W/7mMbNQhqdEicRki9U0reaEGSYCr+iXWJRGl4Q5D0OgW9pPYtG6plnBmkxrQIHW0RrS10Ah
qJzq8zQVWMQqVg2dVBFdo3FpewQePX0i07Zd3nT/gH7uXCk2ujZPeRc8WNBQTc1wITfOnou/BMBE
IGMslWKbtQEdFN7XULd3Vs5oFM3BqIYDHuufVuE2yYd651ghJv0wR4Abu+2qxCftzMZJtdaRNQsw
mJHywmNVQtnQOZjYQqfcF3aMn7xYzz4jxHakdki/lOvts2p+ZLl3RgqPoi2gCMUkVQ3FrmrlIdWs
M+KApYGPQricziEpDhJYee5We/wAmObg4jZUtDjLki5+mymUee3VlpMGCedwZklyP+rpIOjS4sQ/
+MY3EXB3Zi4PjqNWDTtYVDrqECbET6LEuyeq70ZiHHYwu/hIbONGjnO1ckKCqebhY7LdZ2NqQJSw
wesR4qWmvV9wCKkR/i7BnNLRL30frSUJf5OA22AYLd5Nvdald/WgAB7hb1JkBvbWFK63ZgLwm461
gXavaZH4ebuK1FD0L38hFOvIlhfplAV8FrpXxgVInhnbe76T/CL28ndJVoiDD1X4NnpYdhO/liuX
LwwqlI9ErDj3ys3uTM8hDai4jpP5NQTombLJ2miR/2aldRBwD3KHSYwd/EubSl0r2LU82ujufeeZ
dpSTjfnm6A5fTdLwvMfzY5KxHQ47XFiyQrSrR0QvngW2JjJwHJBtDpQt655LeyB0UFPTNwkxBC6Y
QUZ4zD5kFZ207Hhnalw9y9B3CGuQ1gXhKGmdkpgU9ys/V08gka8N7nE1MaiZ4mWYb2LfZfey6vE5
YLyAzoeG7TLaw8U082/LUMQ7KXnKW8ovPHpOnVx7W95KJ3qf+YcUzAeELCCJOxxBXme6Z0gg+AhQ
Ha6dhT7b5E+Itdm5slKLa3GqvPlUOiFBHWGCRQSukfmsyOD5cWab3S+lYf3UeihbyPYZ67MBE4Eo
CTYXyPSMVTz5xaEET/PqBNNTUeExTqQ0Nmakvnyrhj3hRcVdLaF61WPtYKLNqBAH0Ldhab76sUEC
gIP22S3Y/SBz7TO2fG1oqoWhEu/8yUaklTLeqQzoOPSo3Vr1OegijZ9Wm1gfks76IJkYvCy8v8OE
aCKFYqch1xhJcYFRyKRmDoL7NkU2AeNJwJLzymNhJDYLrbbBL4mETUNYR9rb/BaWZDwiPX1oKM1W
tQcsGBigeSzkGL8WAeQAQyTGIeWA2eWa710CDD5YY4XYumX9m3lqvtA7RmRrIsBr5oq+LmHb0//f
7+QNWCe2Ap5NAIKKy/qAzTnayrBvkWPgUPJTaJD91CVro8oJvHMEW0sy4MjkKFmljFOO+b7yohfT
CccVsUZLOgyFSt+gpqgTSOvEmwdraeUJ2PMcUL8UPNbQxYHdqGbXVJSIvodNjz7H3jZgaJ+q2mt3
eqLYJ00Lq1OTuVclkvuiepj8smRLZWj/NvqtyYNEnx47ufHmjzp7s4PKuMW4Ra9WZvbn2jHyfR8t
QviBVJq0HpOnoI/MV/iv3Wow8wS3e59BaeJCB03kw0atUs6KMCHbI58wlxhTwDAkdVx1XzrI5UvD
J6OagvjYSECKdwgTpz8WwywJfZMergeLfG1ZbJ+9nP8hQOiy+CKsatYuStXG1q8ExcwPpoEqRBSf
VqgfmpJMCTuimNiA1GB9NBE2s2tZCZgNJRFSZ8Lh6mDsGPY4/iWRmTyxKbeRESTlk3Sm8TnJcKnq
soRUUlXfPbyTtTWUwSYhI2FrWGCnYxOdMXKpYT/KEhplQH3dJKN3N8mBzrct/Q/+xb1KHaZTPfKz
yEyxXYfxp5UaKZGJ2t3rGp+MIKto03AeoYlI37xScuS54XsToz9uNY6gKTeSjVHF/wyiT8YYiYhR
7UMxIPul7SFtR8OarX2kqLN1oXtnLJ5Dbu9sed95lA41FsUOp+6dosZcRxJWSI8u1wWDVzPjyhFf
JtLcKs++d7LwSUi2HTabSCsXR8Q0L+A3fuspbNAHeRs7In0PodcH+EVm7UUBU0wnT6ixDgxSrmNu
XPvBep8b775Sc7tWWXbpneQ214vOw6yIIDVgSWUzXuToZk3W3ucpQpnp7QeTK4Je6ckRLaHLFn8i
jt0jQ9xTDAtwNUWwE3s4MWzr0Q5xA0I47Ym4IgyCQJAY2rFxKxyk5FHBmDqbvqyJjcrgA/1pZv3b
9IT9pHNYQVKKvhtG2T6SeypwXD2L4saLADokLvsGV6BMyYf+5pGSRt8R3HMwULsZtxK3HxzieuMX
7rflVj+RNN1VnfOj9OjLfcWZXfDo1El6G3S1D3I13dmeeYSqtaSpIo01spw2Ha9axPpJyV0V+4u2
/9pamDBQpj40WBLAntBz5zBcm7h8KUkxXpuee6nLDIpB6SAlkZhIRICfnvhvo0cz2bfGHobIlT6q
Zvk5rwe3QiEeK7bbtjwPokDdCPWsVKRnOUL8I0WCbhACFcxo9lJMMfll7VFZS2N1y10q2QCLpzC4
i3JMHE334aS6uisnxSVkZe5G8nZucgnLILfHTwleosZf58bNa1WPOa6hCYESGR6dXn7EPYIDetDl
pJCMlgqpnmcfw1qfLhVZI+5MM8ZOgsjjLhLNg+1D12xnfIaWuda+95xFQfrN1Ab2NTYjhMIVQCp5
H5L0BnMBXvjzPNdcjfGEkluGT+4g/vrOPAcsLTelIa0LChSyR+P55OU8agRaHyXqUzVwJrhD8SlS
721mxzB7/Zp37YwSFrKsDFn6K0KrsPsaffY9++2h78aHZo5vARA87YNhKEYwa4xZSCO+WTZHE34R
XHVG89BF/ktK4N2dstwnfG2HIaQ2Z6PjY/lxtjYwGdekuemSd2Z8L2rEXszwV1Myhz9TXW/yvnpP
Sc5EoBNeMrPZTyW523J6bhyWWlPwkZXe0oOi6xehwQylQrZZum8e8hfezZHkV42hMcJ9QLQoiDB/
rfPkXxRh4W7G8jM0bdyuOaMi71uge8HJ6DwkoXWxM3PRwYIwQuafCHuDLAF1ovvpc+w3YwOFSubP
bTASGU/reCdIClEAAdyx/YytfONrwORQHTH7FvVDwV2yqcLyVfnd2+QRlT6iOYWntUmWLGh8y6e4
aO8hHpDJ3vlHEjhexmoMiJl1v4ZqOfpDRDl9ScFBX/4uJvraPF3Y2c3VFeGnOZjnuhQ7hyb3To8e
1LLmx0uGk+m0j7VRPRat80me7C5LkEqYJldwMqvDiI5KE/gUu/VORaSZNVFDvFGWuxuNSyEdIkIQ
k/eyar5dDXia0Owh8p9IkuRUKu/DIbsHi7V3sumc92C5sWURoxv8oDxjO40IlG13tCpzhiN6eCu1
+5zZQJPyskXzIe17P/J/R49XCLEHdqDBYMPf1KuqrF+71uZkgvyV53BVVVc8U5usUFqDC2l8su0Y
neoWq5NuvwYzvdUzrHINqXZtuM6JJ5jpN/lPXvEC7oNPTXMRoOPdNlP7h7qyPVR1sTFnfancbuGc
U0LEHXJky3mSDBlVj9DG1tOrSz1LcCcWruTNr63XUntv1qR/B2++72vWY3m1oDppuhZI1uzS7ZgM
SkPdIw82HB4KplqAUwzGsqjHLZdMOa63f8Lpfpp2+NSRd7VqfeUPnAXZEZknjwBamS+nW58M36zg
PUxb45AXwX1hRPdqVFtkVvgoA0IHBVoot5HPmggrr1HnyFhyRxRztnoCg5+xS0O+dQ5FdAha4zg0
w1eMEkGM9ICdh3PSw+HuKCNha9JdgKUjvpDzZ4URvjbqw0Aoh5Z5wh3rImum7HJIsU8iTswC3cza
SRaziVjsI+Se5EXG2Dvn+5yWOGvML0aeXorU4/rLSLyNZf5C7t+mnpJrzVjZ6IbrbLAWdCJ1LoQ5
7AiSdFki2W8cAixa9WzSi4YMifVXz1yrU87DpPBwxhifGMByaTS9fg+5a8c2eI1T+8lr65WX+Zfc
1+MmMTnzQt8n9APsdg7iwUL2FaAQbMDP7cuykIBHZ47bxaZafPg+7XZt6m6d+OlnJcIOzi/7cK57
FuF9ew4QIAFQuSYmsClpOSjwRLZr0SCulAkawG3YaM6LBNREaxnb1WFa/B2eBG7phvTsE58YN2X5
mObs2ayGGUFRZuF+iNKdk3MX5AMy7cJvyPqevlUZndIsJffcPY91fiYAFWiK6B4H0tStDhBJqdWe
9IT3Fr+ynQPPhhl+ZAcNYsRNv7igLyqY2ZP0IYCYvNwiCvpO8iQkk8IHGUvs6lqP6bhcqf/qHBBu
br6VEzott/n0fOPHbRzk/u6D3ZG5O+avhmoeKhLz7kpRA5EVyx5vEpeJkYXI6bqC7t1ZdJ3OnPob
r8mJdFA7lC5vvi0hPED1mBYJU4cbi3p8bffsAOvxGMQuSKGREO7O4XUsbajt86Hu/VsGpJOwQUxZ
VOd3SYvok3RcP2YVM9QGoqI4zBet6NoBPdOy8FiE/2h5Wq4ESe5GqtM9YLSdnqP3uEvvRTOfcLup
VTsWvzFuBKMm4kggt0uI8rUiiVbUfAwHQUZviUO3HbhsWS1rycCmne2rXaOwxLpwEU37UBQEn5Y6
5vRo1M2s6WyM+Mhs7howvRyXPC9I8pNH8Fpga2be0vs0AvOj8fNTUxqEQRP2x+q5pMFiXNq21DU2
8V7TNJzxH29nEDhuR7KulTti2em8plV4y2wC23TEAko3dKe984tD/7loKr13TbmpaQdkrN7kwNrL
8+LjEE2vzhjeCyzW7J9g3Fvti4r03rGmHzwt73kMf85X4nukwSJy1oOAPPHEVnRWmctp29saIUxj
kqJKb7a2c3FPqgv5Hy6RGYE1j3f4QI/WlD4Ioee7aKw+llH92KevoEbJu51ONfv8dcY40x580H7M
F2sPy4wtWZCM/gWBv/vmIo5wPapvvzHPqnXvKvIpBpc1P8ueB+HoV6Lg31mf7WH8UqhrL4fZbqG2
M936K1f9o9Lx8zA7DRhT1yL5juXYc5RW4JwHjJy178qdESJwCdDIzM5JWCjlqUPCfQeBs2rdjeJv
wB1gIlwe0f3yFg135iCvvJNrFqsmkjrmK2MPLLP9roOwM9bKmm3kpXWUv41z0v5ZxsKDSPd5FNOY
oHh8HKH3VoNJqqHBWr1btdKBhDSYIrrKwAmvIRzQv5gn+Q7G5YuvCV2sbQ+tU+5/uFM6vM4pq9aO
7dtlHt1y2yp2BkZpV1sp+VFaaIzo5hBxTJP3YRsj7QQVC/UBPR14oDiJtmWOvVq82bl/7SjwS/Gn
M/wEmbNvgTWVSbZatuymlx2JXr8s9p0ehKeD1D1wxnsVdudonvdBYEOcj8b0MHbI5roUHbaIThRH
lyyYT4YIlpCmvRCvbUvZh+aKvh2PxKSRQtVPkS+pwXCm038eSknGWuoco2D+xt14VCp8tqx23YHa
oFbauBPShEGg310QT0Q5u3hAQjhoEjVoz2EQwEAjVxDnFGBLN+S8NkBwkvucJSfBaBMT/9b0xb3C
kiXRREDQXmelfc6JOhidGtxnubMdssKt6iMEGAFo6WQD681ycjB6+e7XYknsgLOa/ejEuAd9cRyN
diuL7CTRB6IfOc0t2J/E8MgUmwlYQWlaGchTw405+nzCAximbMucBGVZvAEtffIgEnkOweRYkiky
/xnc9w5SqrhWj3WfH6MmPiJg3syQgRUZRPXQrLXiwRlFxZgK83RV7nvyi4yU+DMVA//nkU96ucYL
cvT8+LkrfD5f9Dkgffqq/6wjZ1fBTJcw6TMfE0J2cFjKNTo4DNresJPby/45TbKzBzYPdPjWyZxD
SwCZb6TnxiX0oGN+q9EOeHn3SBrqmlXy2kw9nplp5mO0LxkJuR72qVlhLZmA21HKIhT6G4Xa+okF
+Yt5ex6T4tZ2bEmiG6muuALMf1kUXmzfIYjc/0qd4CXx5L9gAI3D04Bmsjopu7s0nSKXM330tO+s
PBEEH6FBN91h0FwrJk7roTLqDZ5XaPv5bOxMOAUr5L7ZVUi3vUSpCfe8st/F0P3WMXx+a/k5Y4XQ
K9boYdjE6q5Y6xSXGfIwvy+uw5CRSGFfUGpIphs8Z/GuI79cWvcpia65Qc2fDu2jJ4ByRQ4wgsRa
FUFY3lyLdV0e1wxNzBI6ifODmxaB6MRTjCrqj2yOLQKge9cidtYOkZdZ2zE2TpHXvjRzwFO1uN/D
rTlocCn23unagyhCGCOh2s8Y2KE/75LSPtmhuyNSHYRY9758YiSkvQRmePKJeUjThvCcAtgq2g0y
6cLz5A57ps1MpuhB2YyzXSpx4AX70E4uQ+gxXiQ0u8Fz1FgIngPSiiOWh0N7RYWI9jTf17R4ne9d
apPljRbVq4oVAxP1wRr/4uh5maR4P7Rh27RBnBaGUChVWQEHlbcurD572a4jWtHVkMkHJVGeVLgN
7+yu/GcZueQCx+UBm4JAoQnqpxUjxS+z6rWTwx/6L4yqPEMiyD+dUNyYYj3XDSvtkpG8la7bqTiE
9bBHTIKukrShXLz4Ev53i94CpNY+W0KLutQ4Tj2whT6n9+bjoeDXaAJTffM0+XZBvAXLBP3LJsoh
Se6ztmN41YyP7VztNc66VR2kIDBTuDH9m+7Ge7dxD13tE3diPJmzJELts09mbAk1scz1q6ydoyqw
tvYko1WCADaxwyCv77KQ5FNl3+MKQINL88OOZy7ETUTpoZdArpQf4JGO8k3fBSdaIHjL5gY3xjEm
XblrjM9m8erib+Kl/a7MYZ3ZLURhpJAEJLX3zuQ9+qkHGaXzXvqxCZHRpU8MbxA9LjRCLptDUS8Q
DXj5OQw6VZ5C5vLMOWqORWhQ5zZLN0OT30KTHnzK0Z1E1wH4kwmpLplKtkfFemFi8q3/Jn4FDASe
QaFObVDTPnm/Rt18lnX0pSJWpkiKQrINVDXclzxsbYBR2df7vJ2/QPDvAPlDdlCU8Tg5c7++WibG
3qIlfA6YR/6harQ6pLobsGO414mokKhGrU08udumSt7GCYa3QJsbZeveMfjQun1lZATp2k92GfBs
0e8kI/6c3D801MHOEByagexEO2tfhplkYC86qSL8iSJSLhrMExF80C4+C1ojBYZnhL8R2wQatRoy
TPlbE4OGQxwjT5JCZgxtJoTITUih3AjkEZWjNxaT+6CfV5T7rB166gQqm1Z9oyE9hP50tDMKzrn6
SieiTXATpybJhJV7dGDtmda042x8R2LFGJjNXRsdDNJ2JdqbeIi/CrjcVA2bHoCh8oZdCu2Dnd5q
GDgI3WZLsYHeG5S10zCoHR4UtUKOlIU590oZPeEpw3OVRjtoWosk9jl3C4PobHYngdiOrOFNk17E
SLbjVDy6rXPArbULyP9qbfIiQvHUz+6z6JyXyWsPcmiOQzLcZxYdemLDWAU3IsIrMrBqhVgMdZA4
E063hAzeTZ6aOHzAU3fRs5EBwrCQAU+z3tt4vEOFO8sSMxiHqvly7GaHcOXEsmxlLCpp6BEifYxI
GFZzd8/LvvWK7DrVyW0IwvM8M5bOxhReRYbod4AeXPz0Mn1oOR6TNN5lqf2tE7UrsvJswXe3sHi7
cYAvTBS30Lf+8qjaRCDGs9l/Vla0M1v9lej6bUj7Z+l1v44cWKMlNxhvEBfD8ntIxNYGns/xt+mJ
t89CxBu+2k4jCT0A+FjRFw8kNqIG7eA5onVNh2wzFdFLNrtwXMiZIGBTm7QdQEaskPCOYtGHx038
rxVIlNvcuFjOSJNAkz0ZiQWLJl3bUp7C1iPuoibgdPjhAN0pVcJJAB9GNpSc80eLex/FxC2xMszC
zdoqyn+DD9PMnTwu7vDK+O0yAs7y2MiPsY8LGY/A0G8AHNzSjE9hcsaPiBJhaGuCjEzqy56uua0Y
EhgsIuLE3SD4JF8D3b4n1btmIKFA3TNZgPsV9bfad46zVkewASsHWFjC3HQs4xcv+piVvzdj0hSK
9iZSsY5FsYtrJtICynFWPglrOoaWPlJOvsyueClJmgj6+hAazUZgNnIzdVl4dbl4HzyPpVm6aYuA
rBW59zLnagxqS3bJL3TkVdkmMyHljAeV339NnTohFwGUnrbn0pQvoL//LBK5ZNRSmArzTYA8b0T+
wL73miYWeqgcQKdTVfchyX3G0F/iiTyjHKVni/E1nHYlbK0ksC6ECG7LYL5KLwEpGr7nvOVEPbBP
pBYWtFauJKNIuptWtbuwMsltmWifxiMw45MnxTurkGPpqa86lIodvcUULcV34r9Kne2NqX2TUfQw
q/rer2AEuYwQEjy0K6VJeZ4L51Ax3oZ0/226hEg6NnLv5LOFa2QYyRnwNUITH3mk/JnhKzeLeiWA
YeGQGSjyV2+xmwXRvvXDi0GSVVtpmB1THoMW5Sq2Zf3skrNXEwCeW+kzezzSmeV7ZFjraQf0f9xn
NF5sZ5FDAIQCQiliskS7S40BE0HYwUsJAYpyBte8paEHJkpb36WZvvjRjOjUvrb+gKWoO7NzDu4a
la9rl22Cp26uL56SLviHEeSOOuXQIUrRzV+YLyOhFIv/hKWKUX/9kGCGnDiH+/yzhAipEDTU7HJN
TGbe3OyQYKxUi60QISCIcEbI0z7V8qOfFhf4sBL1DxnDO1sCRsZCMdTt0e+aQ+VO16bDmDTJ/G5m
kTSMPLEeIMI6QRsEVjvJsM2Qj8B6AKstn0I9XZAUU7lBsCMwM+hhYUyYSLunENNs2HeHrLC2Lotb
I3UYvpoXmYu13QLOI5qtGqF6kt5XmZs5P6WljZaeuWhymMdnV747gpk2tNq44v/5mHj9quhgbCBC
jlv6nh4NoEPPbNkrI8SxlSGa9JmBBs3Bzt21x39n6bore7yPPuiCHtyb3A7oPUTjbRgsnN002ZpG
f2xi+vRiSVBNmPmEGFpB/oAsnrZqCXkECaTYCXWL4cmwX02zX02QdJwOvbNbfnaks/n9sCFDHsYM
0wpid6Pwj001oJfXgXaOe3z9v61xxBZmy72dJIjGSPQhTSAj/7WzC1AV1bZkRq+G5E703gp14IXF
9orGeDVYWBt9a99An/SnExiWbVGynk7EWs2vScXILLa405ytEZU76YSQlJpDy1GADwPvwLyOmMdl
rXgaIA4EUF40iAUHrZngJ6iJVENVvR2s9KT89BRYHZysrZ/7nH8m0WiQkfCIRwVrPuBkoyf2oJ62
CR6shCDz8RbFE5uA9GqP2OAlZjLcyeU9PfkDdeNCVkXp4rBlB1ZYgJkI2dmWhHQQnmY65EAM5B4V
h4YrxaB9TbDqYsROCQotPksMyC1CwdEo4DiefS87tfNpgB9h8hh5QNkZFn0Us6JVQLoBKpGRJUcC
YfUzGTNIsqx1NJGHFYDx3M72pHYilD21reORjeoRPtpr+5SxIUfk7rB2Uh3YPYtCEoypg+gpAOKL
dg+HF1uBrGGzGAYEyPkiR+XHToWJSm0esQbrjSegbThTxhSm0dapNydrN2gmE57VFUdD6xw6GzY4
POPx/B1EtlgNNmg04m+j5UgMGWsZBAqFps/og5gs7RLnwzdjEyg2iu/CY9nH5ubkhjG/b3/Bybpn
nrTE7aA4iV5R4tCNtjcJCGKhY4YNzYdZrvs6J40x4mVanjjnVCRbXWnwRu4maT1Iw+Zz31YvcSCw
nrcYhdNdguJ0rIDly+wQR+OGgu7cknCjFVH2FGMGGj3Y+Wa20FgQ7tmQZSkqqsnEnCC5DeCaQ8JO
ZfzgVfYB3+wdE2wbpe6IgmxAr8PjsWO3uMKEs7WMfVefJreHDf06TJBMQQoUZEX1IvwricjqqWIg
jr42aHepLkDsQw5CzWQXDQZHMmu97lFJZ+1n7TaeLmh4ViZJl2VbfzWI7cI83FtQ1OAEBI+1zUuW
V+jmyelEg73G8X504uGhTX/V7NyHLTI6rLgMncNNFYm9sjHxYVkNIwoW9B1YZE6ug3Oh4zwYiECF
0SwTaE1JtZH2/OEQJlan7iNiuPXYfEKBXRv0KYJ8u7qu977UP5q6l4UveXeYwic4iwyLUiRi0kxO
Cfgt38xuNvMeFzGjQkHpme2pjdEmgD/klzr4mQffpdmg/1qZUf1oTSQcZ/ohw5uT4us0q1+8oGuq
2U2KW3ecPSzmTzmZGGR/M9e7OD43RFyfqkzsdOTv4nYi+KKGtNE/Vp6FdIAc7zG9WqJ5cQFa8ULe
hcsPgLeWDdwWtSlUNguCNb+/29wpQszC3GTUmh2yND9xT/6FqbwzySmV8PAMCnxAkmdJoEhnJ7tx
/CD/Btklfuq6eEzwxbCh2xmRZP1Yr9p++JKwaiL42RFbSOlUKIkApLBI6Bl5O8SN5vz1XWfep814
to3yBPTijlZm25kw+hln9vTILjhgbrhV2uXnKNEIRpe1VHVHs7rS/vTtVc3nGA4M9ytAB1jpAlRU
psduIF2J4qkhRa4DeznSfqdxQ4ppuE/s6B/ThXVXFyfNVMzmnnITBl2EWXL4SUgmjfMRq7+SChhV
zsHi9UBysGSgoZd/q4tPcj3uYlJcxeKtCKuNol+wCZzC0EC0WEJ6ANc4Rz7A7W2WPHgjt3iKJiEu
br5nXwMRPQA42cdztw/rbBUyvONhIbjoDPF030VMioz8KSajqud+9llCNERZRQKYVCKYts53GUQG
4K3MRx3yFqC7JeYBpMjf5ENUNCDSzpz783QAMHrXRR+2fixAiPZz+OvAn5AdklDGP2PKJwlngl8m
BfDzLxjvHVW9tRbYothbB7H1OHtXemO7QAPWdQeTXBDDtd86XxNQAsdMgrsGhdgC3tPSvZEddmXU
tBcx2zrdvYwyWouq23ROc2fETKt2SQ/fTswXJYJ7nzHSBK8w1fo2FsOFF4vQHZ61Xu8gtN4mtGU1
9aPJiZPocylaZpzjWhCB7jfnTgHYwKAA1kka/SX0JjYg7mNnLFnLDi7ypeioXpuqOlqdt43KvWkH
sK3GY4cAwBfMupYLjaBXxEXAMcxNgMhw1nx100dq9ddRuFcpWb57ADWFfOqV/esl4S5kk4NIYFVy
NyEJWOXZtOlZI/mqhSxI4LY+xM01QpdtNs/9/8R9AiKXqonbQOBbmLCIw8g8NAFp2sl9zwk/u8F1
CKyHnGJXkxojZ9gR6U8Uk1gIBFLH1YYNzWYijZK6jDyw38o8T/y8YgYZQxpci03ChR4qyAnuF5OJ
APnrVDnFZxDvqgYaXtXaHyzqQVEFHtmBKoY3m+TdCrSmjRgFRySZd/XW5cpk/FvpB7BKwSnuqYhk
6zc3Sw6sTJgqv9qdMDYOWKnlWDAPbe6xBkkskrM8hdTQj+tbT6zKh9FPTG3Cz8kChzPbDUZ2zYCA
f5CQcLy2W1iDPOvSN1h6pySKZLlu4HkY3DCdX3Nxh8RqFB0WD2XUCGE8EgUi1HGkw3SGQ+48klpl
wST5hR1z8oFrTMPPEFIBdNXJqfkc1dOigUIguJsN+6dUKbk27dqL9S835rpu3ppg8VFKsLvxmryh
N/CVQKTlQ278X7UgnZ72zFBwu467nGxPSe6L6TbHhHJGa0gWkqex+GYPj6nypyaMjYYgMFu+Gnzq
YfrK5ZzIaRt77n8cncVy5EgURb9IEYIUbYuZbJft3igM3cIUpfjr52iWAx1tV0mZD+499yMiij6D
M+jC3BoYws9EoIz6YkTzEeIQi+cY3QO+Nhjc/jZMzBUFEM3Ba+CzptGzZVME26yKDko2+64a6Ljn
YOtDyYAoAbFQ1X+N0j2bxjOpPrEirAWxx0jvNhmHW1CE7OlgtauFT1HUdGQvt18GYesKxTSzJUYe
JL7QOprdmwt0znWdTx/Go+kTHaemlT3v0FxYwgmCjupY4P9P5npPZsfGcNnC8V2hpK0spgC1Ca1V
rhXCwbZGTE+koebX7051yQ1zJxv/HjufjfGvqXFso/AAnEZcE1UMM9xGJ98Dtk1irHFev4E6XCsb
kzCx8qtSeyY55YlFJvEwD19nw0i3LWDtOimAMWBkspC3QYWbcHoyZtwHOW+uB7jNfwPfuClcsINF
8yUkbnRVMq+0A7TZJKig0LNp9gdei6lStBfIy9x6pcziewBfqvRyRYzISnbduoM8yqzDYbkLWGmp
EzXq2HJV6PZcaLOp6g5l8hE2yQUY464nSMMc8zW98veUD/cpC5/6mF/L6ss1Pkvzj1JYXrjP0f6g
91T3LIjQ0F07nnsbok5Wdf98w7/3TbXpY4/xFya+clnb9qdfBW9kXi1Sqp28x67SeCu45XcmJq4g
Kaw1tlqSkKitXmstOPEuE19F4DxB2imib+EEzhql770dwn3HqKVyiicv3YvH04BN+jHo3rNnTs+c
6Wgw02kFsRJxvjHD9INp2s2ZUO5junBcEHya+eL041EjQVhaJW2eg9td/wYV/6lPlHbR9I30eCkC
9quV2sMSu3B8vOt6forlcMGJeu3Md6doTkhYLyAC103nbHWShbxI7gI/OafQXgiX/GxBp5tQMkN2
lA5knSH4jSn2Re5tfOtt8NN10FvrKYw2CbvKYt6/CY5cMPGe9UbMxkoD16jNKzmvBGA5MNbkaPjy
SbQr2U5NrNC96MMwm1XK+J/qHwFotIocQj9i1EXYNrANd2N5qkT35gXGJjLaNer5TQUDQ8JiGFB3
dzYpAwaGTs+ld3ZWXTTcLX02DYynjNWmh8RMFu5rwsDJY2Q/aM8hnZ62JC560nZ8T3fNcl5tzTsr
nCtQhfAyP6bCZEKNhghdAwHSaAsZTtXOX89/NeufqvtDrHLTvPn83i5DhBD6usuwBXsM3tlpkeuY
m1TfrhjubsvyqJvfNh1EJ6HnYzbwKT0Dbij4MxsR12ujJi7Ok//K/GRjJY4b5/8tZja4h2p4FClq
9UAggQ0ZWegmlA391NhqU0ntgX/oWgPXnDBwSuBILk9E+DMZFLNuto+oW7LI3GZxhSCMsdzkLAGG
+qG9bdgqtIa+D2p9LZqLQyZwY3HlMSl2R15vgCV2Vx4KvUXB7WAaHA5jkq1GLQX/TceBDcIukpXJ
RVjjceEt3I4F++0k2qfiHe3Sfvx/gG9tIuCRCMSBYvGXN8avww3PJmZRJvWunkBL2Nk6zYujPZPv
OOnyaR+7GcIA79+coRfVQixp+1am9R4l71iI1yPu30iArURHRxl/mjSSvePo4RYIeVFZaeJeW8k9
c9CdgQTGxrdEmbQcZc9t1e/1sfwNsff6yXByc5yqNIOrLLkx8toXljxOtEJejYG1Vg98dOu+jp8F
jPaeQISRtlSdzHyPwLggd0IOPizGazUcQ1NtWa0cyqokLkXfQa0hdkJrPsHwH2yeTLdd+42N/RGc
JILoU40dW/6rctba4mXkXBzHk5sc6u4Pm6tugpsDqpMBVowIaubvDz9TTYdVtDd7TuOcEXRBtJ3q
X7K9Nxm6pcR2j/3MOurFYlLIS7pLo93q7tNXJLaiKvWnU9Tm5E3V4E17klmnvWcB5Ta3jM8r1pba
iXCJhk+z7NnsGMlqbCOejl3rn1Ly6AVQnTgq0Rpnn5ZztNJnlw4nP3BWfllvS7PfduUFSCqOLgN5
nb7FFgo18tBhRAFPouSH8JvlSOFsSCornHLDL3bzY586BAhEQKTDe5iNu9EL9l5lvCcIOhxy3RuX
swNqnghOXfg3jxg/zjeii/x7q3fxOpvE0rcK8rLfPF5p/dphfnOZ2MXJNma8xNhiZXlUoN4lS39M
OHdI51fsYRfY7Ld5fdK1U2mveu9cT5Qj8uDymfk3CavP+AW2IszrlPyO1iNs3vEGr0tWLxFb/Wx6
saCGaaazL9An2wGBYW+2eLbFq228poO2yo1fO7qWyMBKf2fU3/EsBhQdIdN46YJ/EsZibUOORiau
NdtpYm3DT4VVcDl4xHY4Nx9hpRhHQrGZX9A3zfMK0flLnzg9Nq6LKDxRay8M/TupP3L1L3ZuqDjr
ajd2SF6L16JjwlqeZfXITUD6/FTjc4h/ZGAcPbJd4gKzlorOWVHdELq9JkP7lKW/kgFLt/BvNa+6
gh6qKhator3k+ldk3WvSN9lw4rdy17H+YhXaoTQM6HYjxZ3ftvmGwiS9JX2J3HCyn47LXJuuDFor
/6Zs0oepRxc0zc6iJlRTSo6dpiT7oHDAm5UMnxxy41fWUIArqiEP4DdDPp/mIcUSYc0SGxpGkx+H
iN11JF2wSqUWbFA4amuP/NxLXjCn9HRKCSkza490SC6qTOqbWDrRtq4Y/hWw5jaTM+JL82SB+wLX
a/VTxFM8DwMD+6Z1ZvozZP1fxDj5T1GiBiagyfkCZmUDGQAx7BPYqcXUmDixyh8aJJK/fGiSXq59
D0NWwsuCbGtBbgOCP6WbfHDxtn323sHWj15GXucAQxEQsMlOzBwyAnbslQKG3/MrR95tSMOVg7dt
ivmO0EhK+ZbzdVniMsfSIDEmQDQ9CNObzYzrhCpThw9Vz9KFUW3T1MP6pl3nOZtKr8rwzgZSNUsT
hOY8sD2STsbcCpt2auSnriDkJs1wpFEmY8tR8mopb5NrvwUTiZpRgbKv/f8tyrEa/4zdH9RHyw4g
bD6wo8Le3dSMhFPkLkM6ezBIbg5+C4ZkDqVzT3VApjPVwaokaEgx/4PkSkr2SkyYGXjIGiLtA/23
aj5K5roj8FAXcBNOiY0CGlOH/1ACrOvKPzUpLsIcDKDUKbAGgGNca8FM3OUdGzgm3dbcFiJgWMDE
OWXsXkfxJYL+O3WM6ixUFuOwmTyyZAnE1gi+HrBhFwWOXcXYEVldNDY32GTcjl651eR4JuBpH48U
5PSTtjdsWY7tJWP+16mz5Jk8zGvjD9/IvaeDpwmAr/WPE1bXCCYeK9Gdpuvdwkzk3q7JhShgpQuR
8aWKBx/bX+GQ4WWMzV52qlnYbnVpUI2kouBIl+ZWDfJjiJ2nNZAaUgYAevC9VsZHrDjhUtPHMktS
8mDhMCHmJAoPiTMcdOUcTLCTXDXeyfKQOjcT+97C+MoICVC62PVWtTbcCgA/Atgh/YlrAmo6l6pk
mr4T6Z1s4f9rzQHya44oA8YPYq0Rk4ggwEPshGX9OkUO5BOxCLsjs3vRFb43lLIyJtSZWLbYFjFx
zMU304aroWm7CawKcvi/jT4yd1LR+0RbrvXTVmBUUK2+6apiFtQS/9H9jF6Cab97lKx/MXcvY8tA
vBa8I0bZDMyq9Lh/x3/+bcUQRxPKj6KHkjKxWjTqp2PzDjYEHSPI/hYivDem9qBTXNl2cy7GcOMJ
/cawzeTpg/EaCTrXUrgfZeYCIveOeo3FLsxODNXAimTHyTIOlaH+eINFo2nuvLx5o+Dd2FjdE2I8
xmSHefJSCzIkbfLhuvgiiwkYNyIWA7k2nxC4qmiEkwoAyEKlnegANoZDOSf9QZLeaD2swfbD9OBN
hcO61OtLOPAZug4DE658Pjrb1KCwRGunf7oOI0PNeuuY9jSwHDJVHHviVarxNWrJrZyp0QaCuHm+
apD60EScz9KnrUbHVRE/XRtnzYs304R7kbIo00FJR+D02HCTG7MTHsG8WNNZj88ZrbtGSEq7YjmE
6bkymcWVGl4EUXl/5zrcw3HijPWuyMMNgO6XxpytFh9FPv1N4E4VAZGAyPdKkX+MHPRiqhByl9jw
q4VWhhu/hafcQ9mtYBzOqVqYTF2RHfsIXkjobij376piBSXajfSDl6SiO7C5zunph/7TsrxjHFpH
nygQKQyEYaN/NBuxrfRknVTOSzPZrIeYIpWsJQy590TPMnaYjnFJOnTDOLkwcZRNqymHPGAn9bWA
Q+hPLhfLsEA4tTMJWwJehpifpANXwUA2VpTbyEEIPGvgoXb12YTWMxQ2DZy7nEvEUYFnVYDTA1Vs
uV7W0mSK2IfOMWB7xGEY/kRRcpTaTyNH9ijtrSF7xGdMaozfujLOURfAROnOvXhnqYUxqt+OTfQV
m9bRC8w/ncq2dLH0FOj51W8Hn3gD42k9meKP6OOHBXtWI1fb0Se8a6COpJFtwpag7UgWr6OVfYy4
0PtmtsWQyl0V5YpFEflmLmmdRCimbMyqDqwAot56li0O/a6hbMNA8JxiSHEA5XubG4tJDRktJHKl
KHrHFU0wcHVjbZEs05X+RpgERkZAssJ3nRwm1unMMrpvn9fdtfIjh8Q+QeaipxZrsvDV5TawDXW2
CJrhFmEwumiJ0NRB5YFCObRktLhpBtWYPsOcC+P+XmrElgTZunTCI+KPs/BufVicCYteWWn1dDTv
kHeEGGkuTWnJwHaAt6TtG8vYBDrcdvDTaGZD5Drtrphokb3plFjRbzsRYyrV+4BGAaPtYjJgdbb1
G3weHNbhP+nYe3IL8RAKBs3JOqzCO2aaB3aPx1QlXwE5WiV85GH8GzO7wJoKOzY5hCEjJMDbCAzh
U8tl27JVzX6VQc4WomuDqQgzQayC9h2YD7gC3i7Jvk0oQLgEjWuDuw3t8BD17BfArZB5+evF7nfu
UugneKw6hBWMxIJlLLOLrb94pIp6ELzLrlm7/E6iJ2vWgviaj0dp0kq4ah9a2c6wuqvlaGvB9Zs1
3i7KPrUJ2rZWcN6MCIrMpfBs8n6GHakw+9aRr17nfs+hDyNMa6gt2J886J7xGWDBT4TaQAC+Ka3g
MM0GgEprl9BsjgwXobSb+yi3mS3+s4ixSKlBXCYXiD45dKZp5dn+j2l275HxqoZ0p0WvRt4zBmpW
teFfIco/RJX/9j48CqYbJA6W37Ewj2M97qZwOMqi/yu94Pv/4aTRvGSGtqp7e4fUB7umTx4RRU7G
OD4UbzJjFUFvGXSMG3V4qOFspM/BAfTvLsv0MnFQ0iNhaDyDQTapEqa/HqF9ek1MiCfj+sjb506+
6xzSPDpqcgGeqzEeI4q6gtKkT6O7sPEHIpRSyGJ99LaDpt+zJvgTEFJb+frNIkBgUBF72LZdgzOk
aBYXPlmybuyZAY8JDqQSCaM87OjtGLIZZJeFORKjFF9Cm81mSGJq/qVZ/avpkLKS5uikBFO4QHVD
giQsnuAAHzkmkZ0iRlXDzUva2Gqwil1IY9eWkp+S3UaXHLrhDpPr0IPQwiVu4ddFKrSOST1Emr0i
2f5akyUSE71lmqSJR9kpJm+pgZ1jyWpc1BXmHC9ahiHM19G780BtrYLMLkdtCKBaIwp/qwyLkX+I
FH0m6mN0DBhxSxMZEsfnHChDqEAyta9s3Hm5zWU5xm8dOxCCY3YxWAkdI1DCDTc20EWETbAQ7R5b
WAtKUJtr+9xokEHcUqdFHyXC65A1hzCrlmhGz2Eh1l6nrinz2jRzNzkJEw0bSZXEl4GatsUO5GgR
JeN0ZKZ0mCf+hGa9ZAQX1334LFps6Wk3nnozhbKiXay8WxNpoSBoJIonAzsJJ7zmvuqKOh4c3z1N
YHn5Cb/CeJjwqoaRs6u76RP8J6FC0dl28WDAt21cce6R2SeMoI3Cugdc3IEfbPuZpNpd/Ih0BHwH
WiLWTXFrNcjHBpZafRZxAYgZa/U3Dbtz4jNLaLgHwZrQAQdg4IiYzXCXRvndFtphAsK10GbSIexC
CiLQfAxm5xjhmMCyERFpSnCm/HLLZhcZ9iGA0JNINicT3s9yzrCwoTcH1w5fWTrhsDKSZu+LbCW8
6RyNGlQjea2Id/HjnlEyIUUWuLQE2XYwWVcMKq9ZTYCbUVzK4Z/bZGtd3KNq4MdgQiUYjnfoEtyv
tBGniMYvQb1e6MRJ1sQWV91eSnsjYSyP6Y874DyL9E02imfsgYuDOIWyj90vHUaivSMFfAlYAXmx
/WpZSMws7a0Zoo3rl5fONq66g3fU+0TReOmnjolPZFN+wXTCdTauesXNN9UvcUJu8RhzqzF6Rwwa
xRx4LrIPp6vfQ8mWb0S9umw5oJmbhec8jsGrzVFz0RlRwDLQaFXI+SpILC/KAGihca/6/DRi1h+F
4ix81iPDa9SqhFShrWd3g89Uz4KlZ84FO5cDEg6NwQbHGnvu3Wj9mvG4lHxYrc0+0cavNy89bSxn
FksHUF2LTiYb0+0ORm+fKn06AZrdWpl/GfA4O55NcePwnAwCpCnHREm6qIQzB1nmANN/O+CuRoOI
lqwiR6g/pG6+UWW8rvX43S6Hp16CHLT5HEhmoxU2eDfDR0Nceqvf6+TT7lkU++8hg83RqY9FYjzK
xhbsPJyXwCgxNBjBV1+D1XGn5pkyHw8QpJgSXsWEznEbZbJ4NkyfEH7pH2YX30w8egtEXL/Kj+Il
XwdRYXlzyUSwk8AFKMhPk6rPYnR8UH36uij6o5xYpWGaWujRG+05WwOsw3TinoO2U5WPWFj7UgCA
YVyluzo4fB7uzH3F6o9ehxlCK8qzm2kPzydsFzGWDmhMZeHb6BpHywzWpoPJeiQ4Vss42QlET/l3
HFpDkx+9Mds58NiDsq1YYkKrK6x5QZ1sSg+Hx6zbL8Ps4bIjHwrz7LHf7cqvka2+rCfYAMRN1rPo
lrGYGNdRbO0iQRVoGucmsc4WMeZQSl6LAHe80TqweVS66PGgFI5xKvhZw3HaOFkDe5qTIJgfZa6x
SlXotYZNSQ1SkiOtIVl2DHGE3/LIeEEcP3vLgpZKjVGTdCk+hmHTp+MqVe3WraaNYiVSScE7IHc9
ShEUw4cwHrfhZHy3Oh+3PtZLXX7ZUfhum95fZY73IMbxW6crqNRXqEAXLKfHKIlegygEv66h5S0Z
cOC6L5qb8hk6hr9hSFfZxu+ur3NR6Q/LwywS8L+GG9fD3T2wXib0yc7qEcdDyPzCPRODsPdL1plR
d1eg8qow23s1lOvayL/DNvoKR4B3RJospsogoDoHVwFzISPEHi1fnJtfkHi+xdBtlOm/dXI81gYy
B6sC564DBre1LwH2D31G9NkX+VvsmkfM8/APviSIQofyAoIHezx/h2FsDwKE0TaWO15UEYhNwC0v
vRZtzLymb/W3NlRr2zIvnQfaEUG20tA7U72pvrh1jbzWs5mhT19EXKFLG5ZaLLdD/7By9v0fWZxt
6oxuE8egg5QfurKW1QD9XRpB6Oqo6l0iF5BdUOwUWXJVWv5UPTJu052R11UMMa9gM0zdgpDp2jrJ
Ha0WNhEktKmjQwEru5MPcwDO2IPky6PHtxU4xq8iP00h7bWbYOFEEKc79tqxlXY73GwmQ+H+q9W6
z7hpv8nRPIyieqkjquiuYVlr9IQEwFczINMWLpEbekeBZwXHwcjIHbRdUlKcizWW46odrD+AbsBg
pKdiXhCBQfryCmSzUckoM6oYxYTzEydMkCqWppEwAAIxDGPEtKH3GQHq5L+xN5zXb/ZsvJ1QfKEN
JtfHbjBvFOo7cYjonWPkBFP7FIhYqGihtb58nVCZ81mJP5kb1SsPTynrJfOtMOR1bNM/UaMzZEcp
t8gA6k8hirMefFVYfwaeDyc9qP/Yte8vXdNeabJBphF3C/S0gjfGgBGCBw2yzxEA+gdKX2KQQjgl
5GX5W5+gCpiL5iFUPVezDwfQ8pNrW4Qn39eOjaf99sCFVmE+fecmINiWPb6t5F/NL15UYP8dYX9M
bN+HEMSGEPLP0DpEzEno3tJmlWdr+GcNCa9Z2nTSthxO1qj+lDZkcsTg7VICzh6o7wZX3AanvGue
7LlrwNXjNiO2Z7aFa10UY+RrwLNz0u6y2J49D1V16HWL4D/SGecxwbqMix2wLIs1dzLrSlDwAjkC
FC99t1jFKYg3VOp1Q1eZhw8ALHCC897ZZwRmoI1HAhkM7vsoNEIFaz6a+u5GffbRtTXVsjLCR9ny
FQxV8tZ7zXtLUqPolP0JKcTYARD5W3K85IkOKCwsMOwyEJ/Q7tvSuFnE2wLdPPk2pL/Wbz7gbMZU
pGaOU0Kh3ba3MDZ3QAyOmmagApNmjIwNcJZXJ68iR9fTBt24rYOG99tB0q4ZLaPQSUJRbCh8PJPn
jyDBRyKKLUDSM9vKr7bs5jmEANBoe195wDBkUv9K4Aj83nn0Y7GhN3TG1SWHLg9m5zPhz39zBTGr
Ddld9pX22WChmQbW8z5hsjoknIwF66K1XcQWXJSI85BMsUYHb8+R/J5bFb0ts9J/oHwS5rMKydSc
cjQ4ROeqSpyqhFd41Mbywx+NcTXZXo0cNWbNlTKxbAJxyg3/t/ThhFrtS6mRqCgFjYGJPUkLVERm
CFKRCaanO3bb2sflEnb1kfE6g57cOwZlg5YG2UwCXbDL7Y8AYCla0D9hDVRdL17bXN8ZJnBHBwPJ
knkX6Ar/N4+dP4NbgWO25hyqLJEkfHd4XtXbOFaPFkOQg1t6kSq1B1oN3bRLjgRnpHS5At8yQail
c7JKG0xmdeTlP04t5GlkyzVglWSoLv40niY/5NIXxIxn2s3WBjTk5dbxQr6v5Kyi5hgL7LBtUhzc
OIHBmm0Sq9u3eYscQu3JZVxNIe4OQ8QbKVEZi/hoEHgFMoACPNoMWrrqUq4zCWllCUTsUvrBjf0V
LiX3pUiHDZZz7BAdOW4tjLeyyT50W/9qs+mHE3LBWGBtpfy8UwMEBuEStgUUSkb/6aC+iCOHSSxX
mkoQYuFqg+3U4r+qBdM173tA8rIzuGeSAMQ1RNTCqU/pyOo46JaTnm8HJZYDeD+IG0dlmn/yKf7w
g/A1oGLK8FgGGkhJh6eTtU7MXE+9hREBG7b32wuc+Vr9we9810kvYWyLIzh1xRIb/RLIM2YVIrTh
Pp9tKb4Zs21FNCBr1uJHHLsfFkYBo0RUoTu4M+3yTfpzNcmZbtQHj6QWI7a4+yfMAqP5S7LjdJzn
Kh1p81T+s+SHxZ6bmai2HOspo/wrMTq2TAho8J4Ag3+NSPxwfRQT7M+JTcuPTuPdg6lcEVhsLowk
/c4ln0oevFApfAeFfYLzv7YbcqIFihP6YFHJTdxgqx4AYkzRCcNBuZjK6T13ydJBGwvCdd1Vpruc
MjtcexGry0S9O+W50evDpNrXEWDkaPlPvvfvIa4/GhkDxaHjHUtSWCH4aTn9vM+jiRoUWS75LNPc
Q4KLkOBkF3og38OA18ifEuge7a621cVuuaNiKM16Wm0VGZhKOU/dyNej3R3TinMwc3dtyyliRCYX
Bpv9qPSoIbJLYzv7llNjTMcPiYsPV9C1kfaXcts3kQKH180fybhI5kgstfpMBOUfgjpfSiQ7ZtP9
9HbAGWUe0KjeZDDedb3/KjvnyxpKaEiNv655oxwXpb9Ts0EvAUElI+ZTXuk5go6gSM2kINF7knwg
fXSpOFbDdNEH+9xp7kfSkgom3aUay7Ud0Y0TREdSJeNHvDE53jXFfrfNrR2ksM8sKDFsDhTVbpKf
Sj9974nQSMx6XaXJo07BTSmsYytviOUygHu29OAsKJ6gZYP8fdFl7H6VOgBmoQvgKURjtnXT6S9w
LthBDdXJEAUX3SChR0vPwH22oa+7FM4+lsEJTluc+4fJ6Qli9Pcu9jYaD3OXc07+Tauo2zV+/OGl
ZbAtksB9asovlrZe4wYxFDL6qbg1gXFywYOIyGf9NsT8amBeantXWfnBFtN+GNoLWtyr7UNfE0yC
CKJhGtK/GkP7qcP6EjxfnLAzwORoeSR8BPKeRTa35rAhdnE9TeUbTqN76mubwtHf27TnoaqB5ceh
RoPnbpsqfE1bF7l3NQFMGr/GaMTGN15zA0tJwYPUJAcSNzZVzBHlKmRajX3ji4Ck8mhS88485DzO
r/1ADtUoj3o73vmzf5qyfR1KuY4YAPFAvFtjvrIb51S64OG0ViwzEh0AwUIexiDYFM5vl/ivel69
gLzH18k43azbS5GX65zeLB61rxZY6aJy0k/mzBXOJu9aRinnDYSP0Gm++q5+MymWQR1cCGOiuBzi
c0gE1TDP+xN7n80Xi87OIiB5vMYBLDR/UbFRj/r85jMxQxcL2iXAv7rA9PDPDkpiZ2tnowpcrmNU
nJQZ0abC4fOIMV1AyTxilvaeWhcQ6VU3w1YUvKx0JIhSRyIlzYB7sSt1bA06jjrjXeQOyqnwx9an
P5kEpWhOENFy48Wd4nXZJ0e3GK/EC15rxwKkhlDPop/zUSp1qB8cA7QD8c63ShffXqqbbFoJ08yL
2Rnv7p0GFnIKFhbJT1SqvVXhQne5g9sOcak7twXUdvMD9JkW0W3wBrDSOMk8vMMFNuR83gEE/fgq
Wxi1obP1bGQNEoal3tPpyp5cZxSztfJOROFdTFWxTQ0Q4sn/Y7Rw1DK7DXZNYr/YKVMxO/pCLI/u
ovHPRTyysfQcxA7zf6vD6dLCqS6Bo0Sqe+1547Ou2EVaSZWKzZqtxTIv/GFZuv5VJcM9Ju2XaZ5J
mRmEiHpc/W7j9801zJJ18pVW5cXJvE9wEAfqu0OUuNZCQ4LfduE2McqVyWrLRW4kE/Uh6A9At9Ia
xG8RvDtsS6RMsomfQeVNw81ip+io5URnn1ydkKgtmxtJshA21Vr49TJx4q2PerSIsV3aDZ4NaOiW
l33i5Xt0OeidEJFqMI/rhgZxmxu+tCRGc+FhQqQyANbjU4wpbsHQHNYmKZ+Ri8RjSs544dcBsHTb
idZeNZ46QhxtZu4prj3MGfvKYxZf9dcSTiJ33tuIVUabxrXlORsUtzs1tF/Ua5uK+zPFODgyurE9
dRvy6FVvNAr2+J0+f1NGDrcHQvDKN05pLg8BznUrNw+aBkEYNoRrjOsJnF9UlWifWJIALuIoF+nV
CpJNratD5g0v/mznQBBZW92GahwGSbTl+mflpM6sFN+DQMBNDef1ByhyXHWTDTbdbZ8g9c44A05p
Q46aXWx8viw9m9axyV5SwvLGlQFzBsakeIRG8hXOOwJnvJC9sNdSgMz8uQ7Nkc9tp1dYfUSOVQ8D
RI8sE6O4Q1wJlvnz4JDLR7KjiSIQffMGXynYC2r1Mik2DghwVUxkj4MXAUZ9GOP6HGbdhknVMvMR
KJvEAMfTqWqeJh1UZQxrv6145odTKdIbbQ0y4rD5aGCbZ0GBguuv78mXaQJ4KbNi5U4usEOWMEn5
rHpvjcOcri/7zAnDpCIjV454WCjCU0BbmDabSnM2WqueWuhcfVZrnfR2ep2vClhHmUs0CiiJxBLX
cb7HOs4w15YXC6G4At5Kfw0DQJRsLGssV4zCVNRto0iHdOLxnZbbpmRTmsLq6jTjR3HkB1mwdRPz
VnLN1XGy67PqK/Ka766ClguHdDHL87g9r4XBaYM+P3GT/eBE5CFn/A3a2p+ymyZ9tbR8dRasWZm/
7GKMyG7s68sQSAgqT2ubBAL8MV9BAbuFv+AQorutFX61gs7czWr0RvVH5Hd/St3i1DVQbrSQBGHE
aChDWZeeuZuhCiY3qyAALNCY1wLauWO/AWfdtJhoFL2D8etJPCCgHknsWzGTfZoGrzGuNBf1q8ig
BgdoYDLkYK2dvZoqvMUG05uUQYGK/9m43Bcx4mkIm2dpo/BnkTNIhXZTbAQB99LXtt0cJ0EI0jgw
5468NUXmIcGguOjMAI8DnpO0757awHsKpQ5XwMMIK+rYiVcIGLLRIdwK+uzZQX5hqMcetHnqnfY6
xdotJTzBD71HYfePZBQvRFtSudc7A6AYu9UBL/3Ij5Aq1AcFXkAg/Rb7nOqZ8w9O5W+yxuxWrqs9
QAaeBjaxC0A09SrUxovpRvMm70ZWDItT4j7M7OLyl1GpqEvNmtIwiYLuByN+SQ1yeCuklqb91Maw
eRYgXxYGquDKRonXuMFjQNHLrwLIjYBlzY3zvZ0HciVztZG6rnH2JP87r6BhNiHDKpHvXMtfJ3X7
WiJ2R3yjudcxjv/5POqe6WNPHb1DRKu7Si1irNrkn9UbeLksdcJkDq9JslHU4hp75LS0wcpzrIkb
0wgSUvn2imRPlXkyPViQ/vDFN7qe2vDDM5RLbkWsL5uQP15NL5gvQYfQTm2UDZ97AoVU+98lgvou
gg6qGWod1iSkFtXQvYRmZb4PtjstdZGZDz+WLCYrbfgIR+MlN0ZGN13UvxuhuAk1soEIHmlcXSzC
o+zQ5mlg047roE33ftjHL9JoPsahvdvhDIENUpZA3sorOJXJM+lAP3RRBqLISdbSs7+l5vJZWnvR
G6idPZ1J8Rz3JOE05ol8E/+Rdma9bivJlv4rhXq+RHMeGn37QaTGPXl7tl4IedvmTHGefn1/9EXD
EkWI55x6MFBVLjiUycjIyIgVa6H1LjMBgnN6Aq1ED8JjJPxeohyGMcTW0CBW5X7fNLW7SdIhP2Vd
o3+KxDRycqn4AYvm1ucmgCqiDz43eS68G8zhWAXm2tTVYyeF7yyI8Mte+wQZTrOSEj//oUDt8MPt
erD8qdkO79K4YvaXrqT4JaJmziOqrYCkSZVfbhB8UbTVWA2CZDfVurcor8mzz4CXKzopEe1+Uyth
NzSz5L1gtAJYRbPx6n0fdUyAuYP+ru7R8ihDgRkhA9ksmvhtR4gphhqqHLH9nOeRB/eOFfECNaMY
xUqIZZP0cC5Q01yVmuZCd6dW6q82j8FkNHplsfFNDgNjAFEkk53SKN441ix+wj8JkCULKsXd+Mo4
qWBYRf1DN3upeOA5SkunoR+U282QWbzZEXMOnLD1tP5kJF6mP1SZijxzXxVmvMVZUwhDfR4/g2JE
B1GmdP7UVmdRPzDuYRJdkliiH2e60NGlQg/FuEUTzhEqxarXkmoMAu82JXjXxGdq6tB/pD9cXT5/
MPS6/H7WpPbNT5L6CxTgIhUnAWHJ1sphsNbSYU3PXv4atgythJ6FfE7q1xsJyp1PZu2GQNX16GBU
A6Ml+eCen2oJ6rRVJ3bySzjy+wQF0rZG0Mtrt0SWS25AAWVhXq+LMQ30mjP9rJanLNwRUfwlUbt4
67U6sOcUcI0fxJkOcibrNrneNM8mRe+T3qKzTfXC1R5qc6ho00Bwz5CsuE5pznIS4MhVBqY8EQD8
OiiaT9fP8JB7QYcL77EeWtmgI+8yqtY1HhORMqQ3PBMLanKCzEeDvGct6pg3UCxlvBzxWyHmNRb4
FPw3egP5V5II7U+o5OiKepKavAxVx3x5JCL4ALbJg7gcPTh1D80U8HY3M8eZxiD9ZEBmJG/NvgfF
oBs6UjQRqgJS7ynRA6x2o6ig0UCEDv3It7Cv5edCHxBCTrz6KDNMBA5FA9tTKREHcaiAQf6X6Be1
Hvl+doTIiMkhap905jUEaarhG3pUzGGxc7bmuo3zX2GfpimcZPlJzz+ViLW4Oiy59GiHk6EpR6jk
X2QSKh/8o2N6TDjx+D8JRQDdPYoiULj8+1//6//+n7fuf3s/z+/Oce+d03+ldfLuzCx/+d//Nv79
r+x//tf9j//+t66iraprpizJqqFDg61q/P3b6T3VWf7P0n9RxKJ2pondKa/DR7pJG/rpDDiZDF4x
oif6h/vmJHHWnmlZTMaqqmUo1/Z4TTVqGPbdSdjpB98O1s1O2gL83ta7BUvjL79d2R9L6rWl+By3
7Rlw6AnI4X5wYofJxSdtDdrCBqqyddeomzn3bS6ZnGxmQ4E/yCxM0p42AN54itODbrxvRJIWFqZf
L+ycN24W0cc7qdvzc7s924LNMPNjeoCsyV6wZS7YGt3nwj0M+FoIiMO4iY1TPidr44VRYC5AuApW
FGb24BSzQ/YeLsVtuL1vfM41dVlRNCbYoexUx324sK0MtU5ZW+hOENOvUDlT018MhgCBzNdNs+Qt
c5uqw30uUnvmOEgTv2zLcw/1LAtFW+FRXZ+3DOs9A4dwUttd2NTR8aaOeWlq4piBWUBwgszRSTdg
GQzfZF1fsCCPv/aeiYkjdn6DCBtzKqdy3TniunrXPRYvvBFWDYX8FRBYG0DICzPmW+QhtvHaX3lO
veCnc4fhcpkTN4XAPW0SSepOKTiXamD8IUOpZkTu+X/fkiFZhqSroqnoojVxUtXreVpGcQOWP181
tOtD+WPJHMd9d5xZD+ksvihqOi30qTv6gyEZxiA2qEGWwkNoBD4juCE9NFKnl/umxq2ZfD5DtXjf
WYZJZDYnnp8FcedxxTcnt+ZpzWiLWK91473m/bxvZ25Jl3bk6xM28IIZmB9sTkMDzpih4TTh9qNd
ed+MNbMcTRYlVdNlVdbN8e8vDvKQdb6sl3p9KgoztSHco+bTM9vaOEJWDjuz0r19ncd8sSDiDYGs
knHe3/8Jv8/vZEstSeHbKYpsEFEmv6GP21oFyc0EK+qre5g/N9UX65MC1McBTGkvu780E74uLWrj
TXixarFpzYy5g+o00BLynP6XsIJGaqN+o+Qbmrb6dhK2he2vPyzdfDPbbUmaTOSUuGXV6XZndGJV
UwgrDr95KLfVrt2oG3G3FJ6l0TtutvSPHWuywCiVTSgysNNsSMbWwQFcv228qpti6znG48IHnIma
l6uyJmdi0Lskz9BEP2Xlmk6AakdrpnJtpi6tU2fDdfUhfVq6z+e95mKJkwOS5wUvIAWjuaSB0Xst
5Hd1AZ4TII+nPGuxZUvaN6lG9zl8KKVsXaXv7y975oSyagKOJRmiZmqT0BZDJ6xlJT/gnP06t98q
8+u5/HLfhDz/Hf/YGHOAC0cdSlUrzsxyk2WuEQi2zcP5lQHitbGJN+RMdshU2aqDl2glf5Xsv3Za
ltY5OZ5VrkQaUjrVqYK0fpSiFmRjLTNndX+tt2fSgHPK4q4w0BThhFwvVSwqt8jkQT41PJVqMCgx
LGIZjPZD9K48L2zs7Tk0NJo4kmFahi5pyuTbWa7pRllbyKdw7261XbMr1ukzgo8LqcvtwQBaoIqk
7jgJAP7Jmmjcw/4wJMopRYXVQvzP19/d3zX59j4ydFECFKcrCrg5afx6Fx5i+VzfpV7Jp85L3zVM
e8hQFoOCHNkaIcpDnvVA7zB3XVuiTmgyB964kBIg+UtVoQmPQvmBkZKNXCOEQXl/8M7AT7675D1W
+rMDSRZCm3H/N8/sio6EpKLJiqhqijnZfJUtyf0ul08mMjBqbO4sd+Fo3qbGbIpCcoYZXby5pPui
oe3kBfIpgW+QWc58p/Tvxd5gxqF/o6Vrt8Dg7i9q7juMSQ43mKVJeNb1d8jPrpboSS6dBnWUWdAl
G0qKzdChWVjCIHLf2O2RNMZPTTpsMP9lyJMj2VCM8M5JoJxq+Bfr8EHt0n0iiKf7Vma+EwogBh9I
NZjFFyeuRTIPb15jaic/o1LgN5bF7ABSj/etzKzFNEXTkjn2umTKEytZH7m8lOmLQ5TFVPSPEqL6
3vx438jM2xb4oqqLIkLB/Jl+npRasAgFgHqCQM0Jdvm2eOh/X73awnKkmdBiaZasIOIkk+9Ov02O
bJwLDY7CFe8NNjCvL8Bng0/Zrn8xX7o1Ezirfkfd+Uf6FL6664V1yrjZ9cVPQUkTDdhoCWygkK/d
MHRlBgKSSDkxQrpW7XRDf+sxeKR5tgl/Lj1Bb33e5JhJiqrC9Ccp+iS8jeT7KlKd/amBZkKUfAod
3Y66BmT2tf23F2bykLA04rZFjjjNuxG4VorQVZoxc9rSmh6DdmPDVzdmaogMtQtHbCa/MNGE1BTN
gHNBJt+/3sneaOEyiM3yhIoihHTOENn+S1Hab/Evuqsd2k8gwZeiyO2RuzKqTPK2Fq1hxoIxatQH
AQ1VH4KuhY28PW+WIpmSzlNJhWBUn6xLK2rZq426pGxAOdrTV80+Osrv8rf+rQYh5MBXCDXQu/PD
fbsLZo3JygzZVXN64+XpPLwM8VMmv3bh839mYpKGEg+zwHcxIaDAJXHQ/OcSVPt/ZmQ8gBf3bcbG
hjrAx1N3ftGiV0li/Hbhifn7zr4+xJZC7EAhQVX024KHlCQuUoVxeSr7NarkEBM62XefihyiczZK
uBAZPLVM4ayGhWzi1v0shYyW1hO8roY8PWRqFMe95qblyCa3MrwMYofv97fv9mVCyDAB1RGfuCoN
Y3JPtoGORKJOiXUcj0ZtmeKft4bOSlpln3sHUNBCPL5Z0mhPliVT13hx3dzLZEeh32ZpfqrhfDLN
5M1Xq4V78sa1f5uwxjeAqqqKNgmDZ63U1Lz2WZLHCINe7SLwbYGkL7jFuDNXXjGaUQCRq2glyYY8
cW8jPHtM+ArZqa6iz6bUvnZpfihN+rO1iBoS/ZX7n+omifptz1J0XWXvGJy79nQm55m3j9zsJPbK
6syQ4ZC9IWjVn3+EzKDA5rBg79btMWhJKjHetET8cLKPbdHEne9r2UkWUQLQQ6gh40Z7TpAEiLXm
hznQMa+6Z4+OPQn3ulO9zykQn1Br6D4pggPofXt/C+Z/Es7D9L5iivL0vd51lMSVuMyo5zJ75X7O
7fHVBXOXsZUd4RCvX9Hq+bFg9CaDGPfhj9Hp492jmYxsbZWdUJdwtE3q5J9gzrUBjzyrVCmaB8g5
HYX3PMj89eK7egzEUze7tD5xMwQyauBjv5fcPKabZOvthS1whPVikWL8nvcsTUIpcJAw9hrWiejj
VkRIaQXn9sjJKb1owXkrwJEBPR4cDOVB0oSntOoPQhE+N2L/tLDjo6XrX2KIOrcinGMi0WLq6nSg
OpSNhzMVZvoR+9AZyyW1k/EkDJzFJsFN2mReW5s86mn90VBDooRUJnifPkpftQ0IegeMprpCx3Fd
bPN32Xbpw9561WiVIReDfF4no7k+zgJPMRktwDOu7O3gLNmOpadisTNwm//+Xt0fO+PqLy9I5oZ1
KcEOLFIH/1v6TUR0cwPTr9Os4/cI1Dni47BuP45p8FL6exuyxjWaBn+YMbOsSQTRm7JJEQ8/n86K
wWTuCwLhDF++6B3T3KJME3ShZXYb+a/tjZfPxVpr1EEgdsOeSJ1JUyG4qDaxtxAPloxMPpwrl6Wa
MnwNHdBPeTiwxDUN39X9I3B7TV6vZPLVTFUQ4IjNz6dIBhAoo4wKpuC+iduMevQMVSaL50JWwFJe
71Z4jnLQScX5BON29GzxNKHYoD/mgDt3idOv6i9LD5TZVV1YnEQYRJeEJlfYOoSCV2X5VYgWUs4l
AxOHY5I8iUZJg1NricDO4NoWdvd3be7r047lOuTKR3t6kq6nZSzHCCqmJ+GsM0OAWvAnESVMGF6Z
EbtvaiY3M8SxU8LLVaU6PQ2DOXQxlWkV6Sn76vp2sVd2wlp5gjSid85Ou1tqts3bwxSh16JpMz2u
aNMrCcSn6ak9SExEv4MxcAfH1S//obC9lyVnmPU/48Lc+DEvTqupDIERjuakDw0sert0474T9+id
/OqddE2T1P4n+3lhcHJyoWtp/WrcT2HXbYKdtBNsd6dtFTtckzY4/8SaSRFQpUGl08C/Xp6cFKVV
tklKgB/h+KihvEY/QQiv1ZpEJX1iwu2+xTnXHNMiTaSdwZ9Jghi6aI0G+ZCcgP7YEPp44H8K6+t9
I7Nf7dLK5LYMEVVD5x0rrbopDUdkbGeT/IR4DCmVcK/YicP4xMKXmzvWJjsoy+NtKU7rtqCKakOS
2uSUiIjeNm9i8np/VXMpwKWBiSvSiMsRcsKAkhivfQxnT5w9kN+vB0tbOtVLi5l4YZQBwpWzKjkB
aVbs8nO5gkzUMeyMRhcFqcoOFsEWM/ewJJomFzHBlzLYJNLD4OVnksU3qyzgdlEJZ29LegWzi7tr
o0FftTXT0kPilp/v76s0a5kXhEq32RwfsdeHoNXUc1sNDEUXDmQ/AGPfBgfEz851kFc2YR2wke9d
S+tIcJCJ+/tFI4pU4oX5ibNKVq+6vo75DHDcST8Y8AjbkDgiPu89um/1S4/M3PeFNc98YDZZ50Et
KbRQpwcffrlY7byec7g2VvpBcpiB/1Ts2GUH5DrFscXMfcZ9Ly1O+6cWw/1NK3TjyaeizjABPT8o
ORyGxtEOpvfng+RBTchO7SXowtylcWV74luxGat1mrNaxOcZHvB2Nbksm1vzXSGoWvTleYNAXahy
Ujq+KamWQS0wi1omRPEC+MnwIO+lA+J/NuIzztKdMZOlU0n9Y2zc+Ys7qhzCDvoyjKWP7rbeNg/B
vn2Ud0uNqZmHLQHsws7knBSZL7hIdhPhfilfhRWivJ98x/3hf4Ev01F+9isLtLuz4KhjujV5Zl0Z
nZwOE4Ew3YiJRPK2AfoSIeGwEvfqqn5stvUXYaktPSZf98xNLsTAlXWljNnL5k2mw99upV20ZSiW
i8NG52I5wZg9iH82dfpwF0pDqcN8XN9r8aifxmKBRbwJT5ItOmPRbvEgjs5+s0QufCppuiGqN4HW
8mA4T9SYo4/CkLqibVrSCBYf44P1bfHCv8VNEN6kC3OTfLquMoj4e8xBXoCOJ/pDCCWvXGbM7OoA
P07yTuH8/0gcxNTq70u38lwqcGV+km2HeRoibqLFJ/VJeQt2ykPwSXmq1tE72QnIT5f8dTwD9zZ3
/NwXZ1FsyzhG2is+tUxplv5Xa6wsU5MH8azs7x+NmVSKTAMIzu/U7ebh6o0web5jcGI6eqV7h3H4
tQ+Wugszl+OVlcmCCpnSUltgRfBLBmFRvT92Z9glmDRm/tWy0oU0Spo5EFcGJ6mHcY6qVh8NNl+Z
4Fj71LC8tWWrH4ytvins9sFcsji7kXTANE2VYJ2d4s1E1EirGFobuhvtmgGKk7BCQcgx3sOF86Yz
dLhpH+SFR+CcXyqqRBpMA55G6TTpSIfU8Io8CIhrZ0p09XYsIMkfkfFzhieGqj7ed5bbZiZIgkt7
kzhqGEkfoPgUkOkHu9hxvzHsor71+57ppaUNnTkEBsB4Wooy3QhxCq1zFVlq0cnzQRJB89n9gGjd
ehb3tQNxjO0+GFAH0o/IbPcZdMjCOmf81aBFZal0Q0yJJuP1AczOQjfEDbbVLe9DyWF8zPYOkY3I
zjr83m6MA5NH8Cc7Syd/7nrEMrgQi1aZddOlyJMg6RWp9XGjzil+JCcEG3BdZlkYi0BtadUcgcgv
rXcmrbqyOvmuQeMbZhCxXuUleFY2xk5AZumbvE/24/URbOCF45X6aTGlGuPmJNBd2Z3ss1GGhd67
42oPUN0yVwTtwAZybrtKeaxmr+1uKc2ZOaYGU7IgGHRFhvlkEhiiQs0aBlRg2SxyFJ/Usv1SaWLy
KyokT1t4ps4EoStbk5SqoxlfN2LDrtYZ9P+8h9Nmc99TZ5YzPoMl2iSgT41pT7URk3OtmIF3ajLF
jkfR9KC0IwQK7puZe90AleBppUjAGfhP1wdCtJjXLHzfO0FP0eoPQ/8FEYfwo7fLXpoHA015njww
+n2GwFOxx7b40neb2UtyYEmh3Y/qKIim6x8QyUbO08sQjoFffFUKcStRS1pY5bwNmu5EGw7ftFBd
BHI/MFcjHEsJFidWaikLvei5gM0y/piYuISrJFXZ96JwhB1/w6zJjlRtE2yVg7/j1bJdQpvNnOsr
c5Ndk3whEJqQFWlQBcCLB4X82ofrwj0vPUBnHfFiYZMIMpQhh66RhGOn8PzrEQBkFq/2Fq/ZMdGb
RIyrFU0ihhchqsbnF46MeTk8wZ7MPYRnjzQUePIpC13p2c8l4W7KCIimkTvZv6gpwTtJtXD04Xld
mQe4fh0IW9+Gw0D5wl8vLm9uGy8NTraRSas47yF7OurxunKkjW6T96FIhZcYtps9jVUTSNTXC8d7
blclVbZ+5xHkEuPPukg43eQs5z3keydY0zcyeUSyrTfjg6yw+9VSY/x2VsU0TBBXYC5lhZmfKSTK
83PRUxrJOhqp9TGHW9JhXhqGAhdoZ2A0FfyZEUPNmZK8CqobPVkm7O2EQf3nwrJnHjH8EIOmIwFl
bFFdL/usMLOahbV1bDYSy1Z21UN3KPfFNt4uRdC52HJpavz7ix0OTcMIYUuzjkH11pdfs2zhzTnn
OJf//uQLFlmeJ0PYW8e0Oqgo9cXyVmu+3d+v8WxNz94IyQPGw17ddASkFJmBrD9bx7GRl27Mvbb9
K428maVYYwzWTFCyrGmyFD3N6NNnqnCMxGLjwnKMsgcEWR/uL+Y3jGqyGqB/Os11CtcycwjXX0Su
G5WmUCUcBaM679oE1RpHhMadJeW9lD1AKeq+b2WdGdJALTRbV/3c3ZQKP0YImX5XPUt/ZjQQgV4t
SXYmIuqSEn3IxMz92IkBWjF1YT0gm6dDwgAjXa4zfZtC8TIMzFMEkXaIUHx8UsGqPjETIKzE0Pe/
3l/kzBcDdqjQUhFp65vTa5tx47iyqpBoqWrDxmrF1PHdHACMkZvnF4AdrY0WLCKx1IVto22z3X37
c58SoVeYa3hj3vZZcjhvWl6e7rHPrbdekx8LSs8rSO3e37cz81bAKf/YmZwuU291WHIH2JbVTRRA
/Fx9jZFsq0IPMJHr3Dc2c5QtaDbIIWVFtwge147jQkQiZpnmHuumT794gRY8yYGwdKHOfToFDIxM
skOjSh9D9kXAkA3BCuqMuehuAwaDSmOxplm5WazHza7mws4kBkp5MVRmg51mAyE3ytUIuPwPMAqN
EKi3N/W7ZazH3PeCGZznnaUCfZimrZVS5TWtOetYmfswUV4NKHAkMXuf54g49wvOMVcMsEy68jq9
PsrU01OQW0rWw/fiHqEAf2UzV6FjvYfRQAbUBtua422kH/ddZCbvssB0wJNNwoqq2iRvKAy1A25Z
use2eKsbkCXp3hXSTdAs3aW3B8wEbk49lZEwETj+xNBY88/itCDsG2W+GqwosFEg3DaRvPSYmbfE
FCQAuhFrPvETBFGNLs9SLrAemiHTXwce2sv6wtmas6KzHLItQHOMul17PVp8Yt0agXFMve9n+Yta
7cvw4/1vM2tCoWIpMbnH5Mf49xcHqw2HrGzCXj+K+oNqPIbyQVQXAHPyLZSJ78GYBw+WEfE6XUaR
G8ilBRU3pbvOnHrt7YoXBTHULQpLr8kWvSUNAaINrEk1c+p0Zekknu4vcybLMnF1CzQ4vYMRT3y9
TiNWjMY1O+0oG+jEQThTernjVSh8pmg8he7Hxir6VcCkBv/G9yyz9vd/wMw+X9kfA8/FPp+J1zEE
6NpREXnkwDAUd7Wdi9/vWxn/letb/HqVk68ZxVHRQJilMWW/0USwFv7xvoGZLsy1hcmTzVSYdDYL
WSN6tGsI1sEKPARbyN73HjxJzuITYGlFkyOQ6uU5a9xW+51lmfATvSSUfhx1bKrtq24lSpS8/kGF
+3qVk4dHU8C2SjKjHdErrj+PL47kp/Tcg/er34U72LTXC9u6tMzx/rtwjzJS5N4zMUg2onw19VWw
dvfGOvtcOnC1yc75ZbmIMFO/vFqlPp7bC6ODBM+3pfTasam1UQzQbTxU3x8A9ydIgvl1hQrDlz75
eH+t4xe746NT+JFU1X7doS59tKCXRLj+TVTyb6GGYIyFiFHgf7pvbsljp6mDXhZ5IVWidoz3rmmn
TnBsdtYTWMod8sd/4VPe3nbXuzqJNICQx0QGj9VWot086rb0XfsywlX1FR2hjwzSvsi7pZtvyejo
Xxef0gqTsohrVTsWEY/lZ2341gbvh6ZZLWzm6Pg3Hw80BlNCBlXZabanF64SoFcyLs57RlrRTloc
FTbhjfwmnLpf5qoifvc71HkHYcH4rONc2Jav11jA6ZB1NR+SKs4vM/YOgpTvzVLZmWXgIl0mLjwi
Z+odfMkLg5MvybvcyPoGg5kz/AaHwpg34pQYHkqALSwV9WaviAtzk2+oVmmhN2MMqPUSTlSoQtHD
ldAsvf8Nl8yMf3/hKga4XjI1PmEddKsg/uFDae9CDXffymxAk5nAsnhrAVyfxG2v8zsk2husyMIq
UX4ocbRgYaY5MH6ePyYmQbqC9tjVfK70cA8p9jd0q9OVT8enWNePiP6O/RBQw0tFsKWFTSJ1QGEB
JCNW83X5GQm//mQ9BOsBB9zIX0fdhWwXbP7ZNfhnrdNQjWRFbUCArB3bw1A4EZW+cVqj3Gi9HX0E
ArEpxdWSP860ma82eBqpzRLuI6+utKP7pH0lliBzNhZohZ/mKiOYPQ+gS86bAn73T+r7++4z66SW
agIClxm+mWJpFAZHEZcrtGNqqZ9kIdi7YfjRbYdP983MpoVMjIA3V1WNKcvJEdd1T+oUOdeO4iHY
9T9dJ7L7DSWK4zKYbdHW5HyHamh6RsKatJfusdx2O0QYttah2f6zUGIhvknJCEDnzZhlJcB5eFYS
/VhXj7X+JWfsWfH+djWDw8c8CjB9JDl5dl3HkYpGoVmZoX60LGTOH+RyJ/+Dx8mViUnEd0HnJ+cw
1o8V0KaRPDmXy80Z+vH7XjDnbJcrmThBCN9anZgwr8ty8KCcy80wCon5w1J/evy5k8uTOh6SdhT0
TE35HdAuIm8RVFWXRHwVAhYVw+RJ1Wzp2djyCNnm1WpY6vvPrEuRQPpwjJjDNpXJurqzFOpVRq5u
1p9cU3N04yDWP+7v3VyQUCTZhH4IpDIDaxMjWd6oYqqdeVg9mU+irdF4+4EUD8oW/kp3kLJ/iYkV
6Vr7KewXI9RMMKYFB3BZVhhWuhlaDsw4F3kgaMdzsXpyt9kGRaWH4AnpAuAvv8Pi329ZjU2/PxYn
7596UM+50WBRQePpkMdrxpEcXpKJ7f1APPYIzOAfpCFXJidXqY6UWGToKVep3dsGKDGmiV+hDbSb
df5jmSxhLk5d2Zvcq1khS1CCYk88yHa5knam8wZaGiddKrfNOujFZk7u0sQ9h2bf4ju+ERof2rgY
9pVp+g+W3C+1hmfKXlcfbjrSG1WNFqkxkR7qPZ9xLmmXIOO36vGSvVD8hhHmYESXzuDc84OqB8U2
YCljj2eyxsqofCQ/Am5uepzjmGX3kD4g/LOJ19a7JfzSXMpKpXCsf42cSLo+7vhFiFG9syj4Me6p
bt0tgNuHRj8EXGkjDLT41IXbf3BRXxmcnAevBCQaJnxCQgCqawGCTAlTca7+7X6cmT3pjPHDPCbL
MJBNwozagZ+Wx0PAoPsbjBbeKtDK/X9mY/wNF5tXNiguoLROvmN+laAkb5Zyx5lCGJv1ZxGTrzN2
1OPujIEx20hfOMOrZC+t1YdF9oO5q+bS0uSzdAEagOcMSyO7GfzRNjItIJElW1lHL0vW5r4NHwaI
/piO39TWVElP4dMW1WOgfyuDU2guRcAlA5MPE4dRGwkxBuBR2RobF1bECFbE+EEDv9Z4UFMt3Swz
b80REMPALaAjSK4np5a2q+yHcqMeBQLHCvzc8xAU0Mfoj3GYvWd25/N915t7zFwanGJW1b6yFNeo
1CPZvcnMT7rRKTuF8NOvPXCVwr6GUXfVfl8EO40HZ5qU0Pijhq3LMORMi7O1p0AkqrkqL3r5oIDC
kGB0qDfuy/jI7VdLoLnR8abm6KvTzWA20CAVuj5jQRoFoWIUKkShqD6irysJGtI8ETw5C1s6/ks3
loDnaUBfqK5OP6FoNamPPqxCK2fk+BpbRmPRZxH7O3fUFNpSI/B3nNCeRCY/zhujJQvjaRZ/THbJ
k0gnGBGCdeSgWGzf95PZRV0Ym5wEQ4IN24xkhQiibaIDzNUbf/cXiMtusQCki5xkLi2qAaASrj8T
YrN8m2AYFwWjN3hRWNlYlr4RH/5J7fPK1iTL72BJb8kDlGP4mPng0fPX8ZWZ2NYnubZlR/8uLA4W
zWYDl+ubfLQ8dRt5aLGpfCge5fUIFQU+bayHghiJ9gMSIIu4+7ls59Lm5NvFVWlKFVphx6RE8qsw
tkk4vIp9sr3vInPBEtIILsox7TenWHTf1BMfQmXlGLmhHYXHNFnKgeeC46WFyQeL+zzvigELyNqe
qG+iR7KO8lX9rYpXI68OJU4qBIfMjp/+SWUeYO+f1U0+nAu/QupFnLaS8gv5/g4YM59M3fw10rXZ
uGwhmafRnqVCMI0iVtJ2bRNXCuGx/lUi/Gkb/4NSw6xcb/1duBacpQt17pRfGJ1eBp7pZq7rYXSE
ltRbcy9hiBnxhXn7uVhMxxl643HEjt769SGPkbhRWrFkL4cnXfuQFl/O5gsKa859h5xNSi1dUQ1x
nAm/AYOngW9mMgAmlqNs1JyGc/SpTO12g+C73dDOQSPgb1ORmib9TEax+HYkJdOe+rn1WqEqVPkY
hu/1XF3l7qtUf1xY2FzovzAyJdORzrIeI9UhH8dBGskpwebYBXRI+f68acvl0dK5/PHS3iQqN02O
9mwyLgq2ZpgyPyAm+vth5i94xuyrBSAZvI7yeKtNUUcQNHtnlGTlo6pu8tN4Abj781tlOPKmsvvF
EY+5VpRyaW901YvU2+JIh0XUy5QalU27dfdv+ip8j3L3QtFKmvX5i4VNHtOo4gR+aXXy0XeFTZ4h
sN1ma0Ns7TzLX9rzhzaKdkUsPvrnfpW6md0GR639ZhaIgyJTHdMXW/ChMWBN05TLlU9e210Y9R7Q
GZn3YSyv0nc4EWzVGgjpFdg7W3xYyvjm7odLg5MMTPHVNsxVPm2jPArwMqH6sbSmBRPm6McXXzOH
stqFSEQmaDZOsYctBflTgGJ2+07obeFQIL+yGrq/f/EB7KKuxrTA7ynMa6uFJJQuTL3ysY8se7Da
Vaj8hxYmF5/USlEJLkw+lrq5ShB705aIDOYOHpUCcnGNYetbGj7ktRQljy3pKG5HfMSwk/eDbYKK
GGm2l14589aAHhFUTGiTpmkexddKy6GhP1Ybc6ufOoQjnhh8YpakfvGZK1nfd/aZDAg1iD/mJvtX
upLWpA2Lc8VvffohdT2EmF7v25i7sa+MTDIEOQIwA+BIOlKKWKMSLX2kl44Qg23Y2tb6ZcFmypTj
YodmJjZfmR3PxIXP67qgh0rA2hAkFCLKgXFgZ+KH4JxsCgGlq/oJRQM0vpKlwzZu2iSAXBme3OJe
3UdDyJHgdo1QXNmEL9muah1vhA0kL/HT0pjV7EcksYQCEKpqeTqJlFDxOVuUlUHSmCu9eTJ9VEip
oC18xtllmaR6lmrACDQlKBOrzmtj8gbqddKm+8As9TbY1o676j+Iu3wppZ2zRqmcTsmYB930tQex
RnAB9NrvCoOe02jYIC/ltI5mK7XDXb50FGbuIRozY44CKMqAEO3aXRBNCt085+Shmlg/yp2XIR4U
IQMkiVDEarX0D0LXCL8aKSJGZrlJ1JcjQJmIkUvHQHrRXcSjTWvpi81EfRB+9ABGRchRuOJ6Saj4
nbvsPHDwilW38XbtU63b5rtxTqx1UMGVd96HxffAuE9T75dIKxn7AYHKUMK10crSSmjXeo7dSt8K
X5N1txu2yUfpabmpNkOpNEIY/9iaJCkZGiSp6krjHvZboWrQeXTJZ0snO38ZoH8dEGzye9VGENWJ
5czpzA+td2y799FZtzM3W5/RukEKdy/L3ub+cZl5MYyljhHXyZG8GVnQCjdM8jqWjzoqt6rmbkL0
eVNEclujRXGSMYkmWOuLDInjJ73Z/Quzkx1JQxjSODqkidv2M3Ko41xgf96A6LO1Q7cNX4Fn8V+h
Blk6sbPOdmF54mwJc7p1JUakGOVT2T4k5Yf7GzoDiOdjXxiY5GVy3Z6R+czlI4rHdI+f0y5HDepV
PVcbrfioyc9p9UFzKcn13JPnzo6a7wwMqzGKZefUgYt9JYHyk3Vmz3OKef5pMBokWTMnQHa26hxF
6DaIOnor0fhgCqZz/+fP3uyXP39y3pUzkldWgEOIh/5z9RJ9Ghk3yoKIdt6kW2QYF+zNpLFs18iX
CVSVAt/k1s0TM2tjje+BytWjsjF/UlABpYcq0o/mfbpdPPezARuRCQD94Klu6ojnWI8irSN+jiVh
366fOjIlBu8h2KV0s2hu7tIjqfz/5n6/Xy5u90GM/URtMRfupQ3Podfzk0lzE6G53XhH+Ad3vUi1
O+viFzYnV0SMmHqXRiQyiHpK5DI04+zhi+nUm1CnzvJXIEjzbnNhc9z2i3WWVRDKlcQ6RzGbAZRC
sh0/Yvye4L3IwDd7B14Ym/iMURiJpvUsUI52BgPwkVch+rxW0NC+751LOzn+/cWqmlJxpZ6b+KgX
z3r6YiyNAi0tZHIJWakiow3myUeJmVOvf+18b6P4P6XSWt9fyMzkKVHJoHhOo53DNgXvt+BSgYpW
ox9W+6qyk2ilq2ALC5B3CLFTeqMalcFKtoK103OWys9z73QG+scK3Ji33OByAHv5rlqSJ7mGCNfU
zxBgRmb+CEUEh8qHtpFWqV/ZQmAsJBezO/zH7pTpZojMrq0FgauXhVtvkvmqa+WqiJfszJ7zCzuT
Mycanu/CZ4Qd90NQv8TVdzl6XfiGs6HrwsbkjKlw/HcjUJ5HV9ishsexwd4cmOD/a2d61vkvzE1O
WSMbjSEGmCuCkwv7kqovLGjeAJVmE6qn2/EOOUkL8f+Rdl07kuPK8osEyJtXuXLt7Uy9CONa3nt9
/Q3W3rOtYhHFOX0eFlhsA5tFikymiYwowbR/7CEfHmq/i+jj+o4xDeBooRBFYCwmdb2QznV1Ucgw
UIL6oOjw1uqc88X87rhVJngrSbmL2qQAguLJMopIuysofcaJH4iaGyJcu74SVt+BDH79a4csdeWJ
SqWrRq2FHfW4qF7yoHopdO0Sr/dB+i37Gq4OZMJ46GBm5IquOcgLIWQHPBAVDeRWLo9S3UvHyeog
PvFeF78bDdK5sByLnoDkoxjBJSzA16fQf5sh9jegWFtFG/TrbE1qvQ7NBGhTWqjVXt8S1s5jjAZc
uyDuMC/aZxBBr0BGTH6akrpG95EniZfyhp54RqhtBwJ86k3kf0dL1yc3FjGfZpVS5TSmMHjX18M6
rOv1kJ+y+sJdq0hzitnvYyHcT+NbFvM2jBVzI081wDCmQXuCzuRiXQ11dGCwlqFw2rEHZv5XqYa2
UEGie+DM7jCrKStrF7CZKFTMOmilI4jiJOBcLfiqKfMGofPqKnTH9KcMOtQUxFHyR9g9J9VvqLF6
MbTur28rq4lA8Iz/WbZCeeY0DxKpnbDs0ptBBgKis1v0nAQHmpVot3riVu19jkmWo16bpBx13QcK
3reGVFaanXZDeNUyW78nXeS/6Gwxv6ti4nai5EE4T84PjjkgZWunhFT+wjtIm7t56DSoe0zvxQHC
8m61F3/OL9Wt9v0ry0RUAbyojoIEPQKGZETEgx1Jx2jX3ZCSI550r70hDbWY23m9FMpBjoqTi74C
qR7JdKIwTtoMB4xlllrUbI0wAR9RYhQyuml6Y5sV9O9CRUu2ppgXO8jgFPD2jfZdbUNrHw7z6BgL
SvOonAa2ZKCabKLTYxtK4OjaZGffVGk2N1oxyBtFHIEugFZoa8TTRmuiedsvVclrKJA88DwFBi8O
uDjQ2ZII1J2670UvxQI0dE3ADIINlG4gEgBAoOaYbmbP6HABd3ULIc3Ezo5faGagzgLSMXhOdLlw
Oc6PTKspsTRZtXlMQBoHYEx9jB8FpwLQR3iMH8xDc1v6sf+FXI/AfgkJLmQKwLJCmc1kSTAEvJjI
9YT7UYcGSHo7iFDYlJzOKVEUNLhY9EsHDipVEbODGsQDQBhCmSwSNUf12FKPefEA0KVWYn56w7kH
lzEmoWuF6LaBOWPAOagYQO3LscakvYq4TM3x4NnQX0Bnm1SwrBTscc0dVGY/+AgSpl2TEDuJGMBE
y/L8Kwr6VObaOKnHcEj9tAXXYFC+dIH6IFbgq+QskiyCOq46ogBcc3BXWRfznv1iyIsGJWIkeKMH
wXJPax19Nzij26Dmj2Fx6+W6xcv3EDRgK4Nk9av3sFFqObRUGEyFwcFkuqPxhEmZFlTA0DHyi/oc
fQPDOFGbBqPORxlVFfHHiBfh+hIYbw/Gb4EGA5GZCRZVulgbq2kqd7OsH/XUrkfX3CB0w2Mg1tvw
ocYN6w+8ggNjTQbopgFrJorDiN7Pd63E8EOINwLgJdVylOZtKXnTVGwLoCtUTuh9Giai5kIpwX0o
x6qW3BLMZaCKv75tjDuLNXxaoJ5PQQ4XA9QmgImk+yIFfsKIbTHkvF6My4OxXqSkJojzjQtW0F4b
E21OkBuIwvOMGfZmTOymUfCmyO715VyeAqQgyHphBVJ1+Ffqm0zQOx9EFe/k6BS7YScBx9D8VF0i
FDu9FhtehfNiZcQcJgVAQCNBLYCOB0Zw3JljiQJkLIq7RJ1sOev8Zek2Atgxri+NhP9nToEyRdU6
hWWEYP0IUwRvIh06kGNjBoYL975EllN2qDSkh0ifJkk5Ws9+/4ZS/SF2lMd6R0h85KfrS7o43uem
VKoF3YL8pVBEtI+05LUeRXuUZ86msb4P6FKIUgqgLSjLnF/RsMGQsDwEKMXIjT0ov+v6ZixaV5J5
dJGsr7M2RN2jQBK7vEPfAV+n29UQKwV12t+IlZI3lD4FKKSCmwRjV7hM1BurTEkNOmG0iLIdyFvs
9lUY8D4IkjeFdgQl1tqvnLJ1WsGBIqTOG45hfbC1deoMakGpJq2kSsfqF1CAcgYq44TokTvDR6l6
J7j8d56XvcxucErWRqkDGS9JbgY9jHY+uJ5iZL0QoFW2SCwMTFcIgmduAQHh02OST3Zlq2mAxIJp
vhxoQFQ+G9wECyqi1lMLhUIfrmQj7HjrvPDEZJkQekSAgUY/phDOj2qe1qGYNfiyc/aca89i8b0L
uZEF8wOCegNkMIgLkZmeGykE/LcEZYaj9Ny5KkJ0zDpABDY7dB6oU3QfAphP3FCUuZEro+RHraKL
IJyVrNEmGA29XAd/cuYO2zxz0G7xpmPKZaFm7qQmARSr6QxlkypBSDYauIv6qLqVDLbrSJy/G0XJ
uQ48O9S6FrBC930cw1PKH6b1ZnU96Mt50AGeEfL31eZZsVkNIR7XY1EXk2NU+mOXx0CbWOPzdWfM
NATxcSgUgnzigoc+yvs8G0U0aTuxPixL9qaM1YM6p+51M5fdC5xzxLRoKZBLfTH9IsySOKKIIILQ
wK52lZ+4ResIyqZ1Rb/AVLqscYRnWGfeAqIRORCG4BDtnO+gFgljWQ4oSszxH0nZm9xaMbk0tKNY
G6B8vxi0QyplKEEQJFXwQajoVBt8e8Aot88hP7W7yGbJDiJDJ+AOzI+cYqDVkcBDM0tWJ4iIcQLQ
jW0AhUgAXnF19PIU0PwRAar4m/FBINI8YBorPADc/DS9hEY+oFznu5m3WdFngkKMx6iARGgmZ+9E
4St/5qH2GR9OgSgtONUQYIFgh3JWUSznBtgnRYBYWgeH1pYyHqSEcejPTFBXOJ+SNhrrVkSHcvTg
mPwO6KqNtK/uZBClPPbb7jvn+LMtAr+CcUjUc+g0RY1bK5jzQfyHDfKQ+fkrOGAC0UdU4tRgXF6C
bc+ny2Xv5adZ6oy2g5DNeiSKICN1GrfYITnym85WX4TX8CXE4JmwM35fXyoj9sLefpqkPp8ZiO04
RQtW2iq21L0XqFhb2b5UOSkM+0iuDFEfcejVOIDonXgESUK1y8F1Yb4QdbAF6mDccg7jsmNVlg4R
XkgcXGB0kjppxjZuyIlR9+DWkbbWU+p0JsbsT+h2X9Gc6/vI8piY8YDvwkwJGfSgYr4iDqIQeAWs
7x46uRhKjvzqoD0uHuku88KQy+4l9ATX1qgYT8nEKRAGWGs9yS/3OqicQ/BYdw8Az8Q3zZsMGmkF
6HBlq0qeflfXnBIP89iQfBevEN5vGiykqtPcaUslHmuQk5gRzmj+vRHv9f+e6/i00E9D5Ies3Kgw
NE2N6VbxKNa/jPYhrrec78bICbCTnwbo7wbGrkRSYSC7iW7azNa+EYw2kY6Y3slosJo53Y8CowmB
07zyJpKZFx4FahUFT4z90QXjcinxHKqpeGyUzhmlN0V95CyPeRNWFqj9A85JC6sRFtTNcDM9K+8m
6KYqZCG6T6QAM2hvcV5yVnaP4fzPRVE7alZ11c1FLmIiqPfGtwLRawpqsra0jb0MnqAvvUAre9Rd
SHUl0foE9ur0oRNf5Yw7ecz8TCC7JJgwVKbpfM5IjaS2SovctmCTHjTR7kR7gQjOm/So7EU38qLS
SQzesCbr2wHii7E71Kdwy6iYSB7DPEHJHkGYsvhleqjS106DMk3+XiYbbX4Ngp1Q3SXjw6z+EfgF
Ttaq1+ap1wh9StkcG9yM+COOnal1Yy//Y74MAP8KozvcmagFvHM9G88q2ZTVhY+TVgjMGFbVTfQw
uVGBlE7wQAVudz+Mya2f+VgMlknFVIgkLOpDcKvnJkElogV6Oi7HfAhcHbTBS8TxMuQIUsEnQiMD
6RWoPC7Z4RcBf5hFuGtpVJx6KA9l881QfKub3WEx7C7hQZ6YS1oZpK59C+EWMdQyRGUl8OdB7wIn
7153Lacgkl6UKiIRVhWkxJgEOd82Ez1Evc9C2NjU0DDbKW4B2iBfdxtvsFGgxISXto0w7UiwxgOU
R5Ot+F49Bk8a55dcYgHwSKx/CbXa0ir1tI+CBW9vdTNhfmh+XbZ4k+yMhPepO3KrymyT4IzHytFs
vwBVj2lcBPAXy9F8xeKDzXgHcmR4haQ5yT5nXm/acfHfTz6Sla7MUr4OriILIlFfjlJe2n2UOfg6
tsbTHb+c7SFm8D8jKAJEv3RnvLNEvVGabDklS8tg2yDZOZju6A9vTmAXGEgEhm13/Twx342VUbpB
DmJLKxfH/zeKNvEB8QvaxL3b3ImI87lBIjkVF+dXR0iKxBwiB3TEZlTBkIQL7LVQcpFUR4GDI29+
7HReqDqNXaM2qAfcWRHW3VRXdqlvaJVFXllquhx7MJ4281G3/K/sJEr44G0lMBy64K3OQdoZBVam
3oaQb7H8eE90osTyBIz6C0ImRvEIldtPg9SSRnT81JZs5eCTwff2dvgZ38h+6QsPxgOP8px991bW
qCJc3IlC3os5lrdp3xY3PdTOgOuevJEGQvDT+krVD2ACQo0D5ZhLTHhUKH3YKuZ8XJYHfXoZm60s
PXG+GfNUrGxQPiwsuhQ1nWg5CgX6O67oFA+5VyJuqn+Z5mbyMoSg7Vcy6/XCqFCtDRelGAD6R6k4
fZsR9oINots2ud26JhFJJTo4/RdkUol7Wa2VOi7BENemCul3ADSiwe52RBauOJwCRCzzgTtRRP5/
Fzd9ZY86MFMnFkmakL3d1j8MsL0hvjfdvNs0kjM/1ABoNE4GyfXOzpxSsyF1cv3jsr6tBs4aVBJA
7a2p1DYPYBHTJlGZj5LypwGtAdp31w2wFrg2QG1oZtblHGXSfAzKD3l+kvp9Zb1MfW4XxXsQc5BM
5NfSuwkxKkBWgdbQLxgNltooIXqA3Yyl70F6yKPEDsd3pTsq5ev1ZTGTauAi0C2GcgqklqkIGOOc
vSAZ3XxKcxc381EGTwnN0Cbba4mtexx7rLrP2h4V8gLzNxrVSOzNtvwR7As/vc2eySRfA+XND/OQ
I/zkjYGxeicE/fHvKqn40wgBY9Kldj4msd3XEKHr78jsKuHmLXJXLm0R2Xzo89qizAcXPVhM4yOp
gfoOdS0SLcTIul7OIGDsPQ06JG+Q3nKXp+INkuaFPfMLXOz9/dciDf7PQiFp66aYQYYBMXVnQGV5
+gksWOIEzxIqJaA9JtEw53YwHwzANU3UsiFlCi9+Hqka1ZAUYYmnVrk/FdXuZ+C7DduC7EnpzlsN
pRK74lpl3RMIJBBkD0aJkBKfW02nWM1LA0jr1sOjCM8S70OvEm2tQVmh3pHaZd7ZveRI2d1fqHyS
U0Nf07V56kGJl7iMsxoNlkg6lRKXbbONFsjk9qhhaq+ounFeE4aXO9G2IKICWMGi21ZSGWl522Uz
8KfKoR2r+7DTH65fUJ4J8vdVclhHSlvneTIf83BsnuWyjrYGPgDHXZ9wQtTWqYD2ooELZAAwN9TF
6Ko5MUfRmo5Wb6ONoz+GH4SJVOvBtK6Cp05wlAXBvhO9DZk9QAIQVB0xlzmJudjPX0HHwwV4FyBr
gV+RtFsIyu16qdp9YTtXFij3aoYg8rTyYDqajWEPcm5Hs3vdAqvsC/diSLgDUFeBrsX5FyO0p03b
I0+KFKe7qfzQM+66yCl3GtDZvEoQ66IjhzdAHoQfjoiU8qRxBOXpeBZJ4NvE9uKKP3ToMYRwpdJm
gDq0v0wOWFZ5dhluDTA+PFJImDBvcPlMaXo9J8ty7OIfnTLbc9u6k/p+fSvJTtGHcm2EepvMUTJa
6E0sQJ4Pb1JYPxSQQdd7+SZplldwnt8XuvlbjLLv182yTuHaLLWlqOZNGCuelmMtDPt6bt6bKny6
boL92YA7Ik0kBEh0oQs02LlJpBGRbroT3gVQi3sbwVNdY4PK60O0+R/tUVspJbWSB+KM7wVZqjAH
NmORcKnVXYVv5xPtoVTd8ZpyzO+HuQFAnlDQQ1Pw/CagIgroUVwtR9wH7TE1DESbdSXsK2FYPKkM
ZEjKWJk7x3Xphgtv8oPxGAEK/WmdWrIgW1NTy8jQMjm9KQwNU+ARSEUbS7ZxX1qbt8fMK4H5ZRFa
LGjD0G3BIFm6NBOQ5CIVdROM88Zmugv7keOqmcsCiRFUCgHvUuhGnZL2VtqrwnxsOstXi0V06w6B
YboAgpIB2g9d9ppzD1nhGunqQllLRZEEY/XnHxKKWHKZLojmW8+MHNJdNcptJrrln3hT/JjdVnZG
fRPkdsl5YJl7+mmYfhDivCriMkAaKsqYEAuSx3CI3nLoQ3GuxwUBA6Lt1QIvBgSyUgA3JBaobmav
teN9vPk7GBt7QUT2C2VRRErk666e86E0+0WPcEjS4k8fbbviTjU53QimCaCRMeKH5B3VrHMTWd/L
gSksyHCTG2m5MfI/ccM5EDwTVPIVoevXlqo8H3tVtedxZ9Wp3aqv1z8KI8NDbexzHdShk/NEN2ZN
nI8otNxJRRjZQWzeKeDtFyIV1G6KHtuDIXOxSKzFAU8NIWcke5eMlA109npATxE6h57Z2LLTPSRu
iRlotIuzzDZ/Sd4SOtkm/cKmIlLHYwDaJEApyO9aHQ1jkrFaBZnCYLwGycdc9HbZ6RzvwcqAECR8
WqFi5H4aVaGYqhmFgfLHP0y2KH6oECYQ3cRL/vAqEazHFEJ3QN5LoAq7qKvqgQya5QwZl179DFso
cMUp5/KyqvJQPvvXBO0kgiJI27DP59NIQbcDWAKxqVOC8dj/025MN96JqMvNW0IlUHqTP0FrGCUn
vnwHZ620F1Fb1ar1Cl+w73/25asR8c4m60qsV0o9aVbRQeO3wccLKkgUdGa/nTXLjTp9mygZmmXp
4yCJi339HjLvw2p7qXAoIaMNVYTtlYtDBD36Mv4hKpwCC/tYImKGT0RVVaYbUn0/igvYh+ejAeqJ
E8N54LYaauEW8ATNBnqrPPgfc1kri+Rjrq7bVCy9KjZIrPpRfQYy+yDH0QGkbxwwHjPSM1Z2qGut
pa2ZRDpWlgfeKRWHyoRm+M3PxhtdGSpLtvWQc1wJK/Ba26Qu+WwlTTKYyEt7K3CioAvttlfcQEpf
hiG7U/L4BqMsYBMxeAeUVb5S15apxyeaAGNGa4o8pPldAYkuEVDYP0QWIdo34Z73Edm7q0PbHGIh
+IdOtoy+0oO2E6ZjcRNuUzQzMFouJwT56+GJeM/QiHOs4UtOFH76JLiH6RBqlVMsgXh8Uaaj+ih/
ID3eWJ5qG4+m3QOPPnKrx+Rz0XkQmeX4jznquYVmpg6Sc3k6AtfpWEpn6/K70qT2AsL863edfQ9X
pqhHF+pKCuRdtAmRXriNQePwM3cCv/oY3mRb3k7Clvc+MK/hp0Eaa69rVR1XnT4dpfpWaSOnqt/a
KeC4MPaxXFmhMpGszjAlrGAHjefF1Z3Fju6zQ77DqIdncdMe3iaqlJsuJksCSzGOR3Kz+AvuOBhw
MVrnFYtD6poCV+ue+S6slke5aEw/g8CnwFeTl+hpVK2b0ax/pXq9yyUUacTkrqviL0TmZEIHYyao
xFzgeGpkOipYWxAlzQ9j9arlmyLccQ4j8z01NGB/sWHSBS+MmI1yGUrmBEyn6OSmW/nlRlvsCW2a
witutT8xdyeZJwXqrpAylshIGJ2Yx72x9LM+4TyeCqfLQXBqN35p7MQrnK9APyCw8WmNOimYWFWa
KIc1ESSg1U72Mjd6Vu6sR5SOUC0K77kOk5x02pesLVJHpY9rNR0EWBz85KHyh23liSeG/8rhVUdZ
PfWz1VFPbFw0bayNsKWBgSbcEshe9y6C3QeSv270BN0X20g2XE5olrsE/FhEhxvti4uJhSKxutTs
EXIGzVh+AytE+i1om3QvZWHiCNWs22UQT7t5CJ6Fooi8Dgq+d2pe9XdKa1RepaS6D0o+EH/XYvJW
BlnIY0glm0x/BMuEwwHWFuBvum6smnWz6IsxIWIdGuhJkCh1fBB/ISh9KF3hgZdGM7/E2iD1JfJy
GpRGR9lz8EGq+VuqPVQlveRHYBMZu+wVB9AubrmHjRzfa+ukYp+lt8Swqc3pOG/6jwmMQIGCVMPY
oM36FO25H55njgp7zFqrF6nHKmUIWKjecgCT4mb4IAP+mTNxCvNMLw+4OwaH0azCv1BPJcDSViWh
wIXQI4/BPwTZmsjNDkYEvEj8HZ0dv/zJcYjsBf5rkuZ2bjDR3g8ZTC6/wCTlRfcELTLGZE78L3QM
mJXs1Qot6tWMiz7HFcKzImggtM3AC1TszOQ1Be4nbW47dWeVb3nv6foXsFxo0EFDAXSmBAdIbW1f
pPkQ9RJOZTnvlGG5DfN0c30vGXEHmRKAxBzwXJgboEK4GvphsaUjIhDEVt6OVatvRA2DTYHS8FbD
elNgC+cE+k0SUMzUNdC7GBQ0Sk/8IIqvIOWG/7PJIJ66tVwuVoS9sk9r1C2Q+j6M0rn9x+sOO+Mb
1JK9HOGHsU/eTk04H02467vJysHPlkhtZxrX2WgqMErQ2aqTe1IPOFz6RBSiy1vSUs6dZYOXBkpA
S2aXCL2MPdGLjnl3hFHKO/slVLAMVrAo080BwVezS+bkKdcFKOyZpVO3y240okfVWA5LmW7L2ru+
CdzvTB3boE8yhOn4zjMI0JLvaKUDgoT8ZzPdFpuvONf1QunOsimjDloU43SM1FNiGe5zp7DcwQP8
/f0v+H4ZjxbqTwRhSYpTqF3C2a8S5rpSlwkKNOQTq40dHqD1YXd2XYKgUyEMw1/g6wefyMoivcIp
i8xIy6rpGP5odvVjBFB1g2hFcUwf8oxoT3K+HyM20kQV1GSguNbRM6cOsVxYY0RCA/Aedi/tJnIH
e/Tb3XTL73SyXo8zW9QxVaMFCBkjn6DZAuDT7+xXAnwOgf4Jm3i0Y5/HGcs1SH0+JUgaQ+xTEtjW
b4YPHTCPZK19bEMeAEPU3N1kRO/rFdJzqnMeWLkSJdMxAMYC0z07ZTsclqfWHXK3fkHc8SVSanJk
CNUXGKkZjCoqmJPFlHTkzWP6pHrlq/pi3gcnhS4+cpu5QggXKeD8wjwR3YppajXKGqObjhUIsLpO
sQ0eIZTOvHQrEyQiWF26Rk5zqehhou+FfN9JBkJojFofBmFIbsfUHN3ACMeNbub9sUXGt1nUGGOS
6TTvRasub0ozk70obKS3sI+KrSzU/V09tqBBsxYQlS1hsFFKqdzNQIO/KJ0mbDHKvzwmqSa4kyGo
D32mopMVJqqHVl676wTVsnUhEb0StJawWwH0rATVYYkNkFoCjnKfBpHqm81k3uiTGe3EqTRek6XZ
hoX0vdZmlGaWYbQVsbf8vFL7mwRMsPdagzZCamiZnWZR4oM2KnEkiNp6Qmf+0vMJTGJRm8WvQjd/
TIbVPw51Im5BU4qOdyrKO2upGt+SJ/VeNIvJBiNz6173DsyPDTkgA3o9AA7Rxd2pHcxiLAuUELpx
N5bWTaByxVFYXxt5i2ZKxAtdwPLRhIIaVjOTAFZ0xLd+E3oCtGHxWjrt/V+Q8bDWtLZH/r46XZZS
6flcLcSlAw/80mquVQKBTERRRLd7DYRDyI9P2EY1IHVVtEpBzHNutIuUvpICHOngNUlu1L3qxY/W
kwkamcyxGiC/dOQiXAgy0/9JJ6YlaOlBbozs/WqtmJjJosIIp6N+DFtbsKNvC7gTW7dAfRnh81/o
UjCidTBSEG6nfyxSuxvntWS1mj6eyhez98+QVQV+DIyq3fN67czgY22NCjLDKc8nIYhOz/NedQpf
uFOhENfviKYOF0jHirIw+AekNaa40IimXhNZ6a1wjrA2Uncdb80dJoud6MAnOLpkDSUSu5+W6CAg
mzDYWFfaiEc52PevCAIcY4M66ysP0sK1RB1MLbSMQBlPlrodkXiMMfcjuwk/USWBBJUXn62J8urD
kCIhn2GJ8NPHdwT+kfiGZ37v7MYjNMTCA1CfLo8ng3yUC7PQtAH7KnC5wP+fX4FaHKLIyCWyld3u
s8fN3Ujm8j7t0ISrrawN5bwo5OAvfmq6hBdOd8sbQq/jTR5U3vcEKR+6qWhfd9LsW7AyTX3DJm4M
qe2wRNJ/gHj43robfRIyqoe/CMGZ/npljfqOmSSr46DiO7beENvpNtynjnaELOM/1Ttf2nGWx/Sd
K4OUE2vkZVbEWMW1+zZrdhWAcQRxqm85KVgyQre6Gzaxz4N/cI6NRvmx2SylLoiwpxl4g2PoxilQ
lBIPPPwMq5ejAdSCATxQ4qHySoXfUtCXWRrJIwEFLz4CBVBWbwM3ClDkkMAfIP0JSn7Bl/0NMTgN
7gcCZaP8ZmDkZtEWy3jsZ4dcR8kd/5AhBJFMwYquzJURYm/np0EqP1+EEhyvCHewneG2BSUPoaCE
QNeGc1aYzw/k9/6zMGo75Q5NxymEHbIqHeck3XT7CYjA3Ldc+em6NRaAFB/v0xqVz4R9Koa6MY14
Xok1fLjfw0N6jHzDWRxhU94oGObv/pyGit2ZK0XJvhif5inXpqhyW0QzvmLRf5usB61+vb4+Zvgg
gxWEIPaAXKeBO1UaYbC4MrCbvrpB0OLk+wm9MWQzXvv7L549lg9d26P2M8NdMOYGD+ySOcXGBKnF
uC8GEOMAP34IANIPe6coPPPwF1oVrM1c26Y2s+/iyCgarBU6eZkdxk6c2+NtBGmGzgONR+NKus0/
sOSi0a/Tp1WQQZ+/TrpW11kAMvQjCMTttD8memlrCNWuf0jW2gyA5zCUijoGxpvPrbSahJfJNOTj
GBvbTMOjW9YcE8yzAtE/yLWDfs1EZnhuAzPE4igvoMfLvs1O9CDYRIBGeyo+2huixsod6GetyQTx
CkrRELG6qC9CmmYpmiKGRl6GJhJmqG7DW+tJ2ozfIOXjVI/jgfsQMZwL8hOwyxB9W7RYKOciZXIc
iIP+D+uboILqEuBV27xf3qCRJLi8J4ixQqDakaqAiwrBi0rdBmOQ1KhGY+6YicWux9hUN/JULxgX
7swEdTDE1Mw6ayYmevOmARl9BLaOpXMMqdguvFYFaz04ghhBAaURKsPUCZniuclTFVM3y9AWrlUI
+1gKRs455BmhHpo6HYK6CjBko9XxaxOF700iO9dvE2vT1uugjoFYmsVcJjChDosORuz0A2WFbz2a
TYAJVZEnxgqn7cJcFCgUIThsAYlH92fNWNLnOMZgy9hPsafm6lMo6zzIE9kZyhUZoPn41wg5/atc
sTvxDEXAWdWmXjpdqkmOCVV7Ox5kdHcGgdMP5K2JiurkOUp7aQBuTNeSyrG00Z3k5guO72xN5Ees
1pQZapboYQ3gX6hEQE5qY/cNVSSe9hbDi5+ZoU52uAT5okY42XkleXJ/ROUIKjUR59yxrcB7g/qW
sHdSlxV05eU8SsCk9WIMZ6Akt0GqJvaUzjxgGuOEm2BIBq003A64nqgTvqDWVMYxBh2EyB4Rh7rq
H9Lnsxzrth9tHcVvyDJtRtP+i4l7hpPF+ghXEViL0Tui9nJsAkgzTRgSUG87N9wq224b3kyY+O1Q
/eYVEBhbiqFwidAXWyT8pra0nxpZnks0xBqjdMZusJP+2GuNe91hMK2Ahx2K7oR1WqceeRTYlQF4
RZTYw2iTWNl2MIZbKak4Zlh5ICF2BTMRmIpBi0w9GKDkbQe1RutS3MfbYNzlr812ctB5Cp0OApIH
7mg9I404M0htnxZbGarEKqnn45hUv8lcIVH56XBmnO5x5vNAcizK1FYWojZkSoitBHUWysKLX9+N
KBgi0bbuJ48MG/GOCCtDWy+SHuiQ665MJpk0hCefcOSFXupIj6bixYkHeQ3MqHr91tB4rDCMe3Bm
lnLHPaKsHM1idLp6J9hU/qkG5HQNLp+MNjt3mTx7lD9O0qJJmxn2hm9QTvKkbQrx0YowTPmZwwul
GM7/bHGUX04nKIMqLYxNyltdPJnF4/UbR0469ZYBN4hYDR1o6P7QWJMuHYcW8De0g8PMrXVl04V3
i9o6HY7p0j1US8C5ezyD1IJEOcmn3IBBo9uU0BAr7iQR0ivWcxZFTify+qAsjwJCEnTrMJuCAJGq
+BQJ2hftiJLImAwuhm1tPX6q9eP1TWQEBBinIP4fMxXo4FOvQNbHYSTMpDSxgA4pKb2lyL8VVbxR
U3l73RTzkq1tUa7LaEF4XkVIZQEOckVQHYfHcjM9QipsH6BQXQFA83LdJHMLV6ujfJcZtBDcrVGv
m4zIljF3EC9/iuznf29EFVGN0DHSgXeG2sIoCSRMmgPTIYBsoK1+am3sZfUXaEmttRVq88JE1wSV
WIkl9IOS8H6IsjstLnm07uQQ07cKAn+4VnherAsEsKRrg1BNaE23ulQCMjb/wrBbaf/3W7Y2Qi0G
QIYyD40aMLF22hhz7jZ9uMPc41dO3NoO9f1DPZu61IKdwU/vFrdwpy2CKULbWe8yT/zJJzRhnTh0
aDXZwIg6Ig7q0kalPimzYo3HuvWH/qPpb4zp2/XNY6GXSH4ANjnCvn9BSS0jyVeNuUC1O9MOQjs8
x01+U6bKTlflrbFIdmguj4ul/DK69nXsjIYTo7KOiA72NCiWYA7rIlMpEyHr9Wwcj1p3aMr3gcu8
zvQUawvUu5hNtVhNykDqNJjMrmzC8NrZZYmIoyKewsFEHheyyvp0wIDIYPDDiBWSv/M8QgeuuQ+Q
rsCo9qvJnX6TRPZwGJzoTvRzwBeDDpPhXLOsaAeFN4VgqNDgp9t3sjBJijIMw2lCL98mvla/q25w
T8B9mA0sO65XZJVxQASMqgoGUtCRlSmPFXdmVJZlS1aq+EkBeujIFXcTGDWHx25ClYP3lLFODBlj
IggbWKVvRTdaXRNkzXAsNMyLq+9FPnE8CvNSrE1QR8YygwV5TjWcIDWFO5aOPEIcAGuSbf2nGfmc
S8haEsocuIUahukQgZyfllTQhVw28ZhBE7K0B2Ev2DHIi4Jd9p7UTosC6oCAnBuNM83qoJiTAObB
pCXlX2rLbORELcdjcLu4YBfZpMcAaJ58J7vyodrzPx0rQDBXBql9raCAoGp9PR7jwbDRf7YF7Q1M
gvcFl6SQackAZpE08QgZ2/mOZkAS6qC3HI9R+5IL+zpW7LC5HztevYB5/DHxS4A0OmZ66MBRCrV8
7BpjOJopJJnbCe9C4lqedStnvgiepL8A37PX9mmSfNZVjaLWxjhXiwhh1i7e9q/tY/1n2OoRuJlU
/zSrgfm98S8CfpZPWy+V/H1lN+iXZlzmkJzSEaq8YFzOHwEYFIg6mJN/B1T5LxJu7gaT3VhZ7TCy
ERYhNnj4BrZJ2VGRaRTvQNnWSPHH+2Kj7Ti3kZxCOmpZr5O6jVklhtje+LRO4BFa6INZkFs+dZxd
/el/tEa9FKY8KJlADtC4Tx7+6QFPTvRE6An/AlbCWxsVxEhmHaVhAWsQXJOBqV+26SZ2rMipH8go
BTdJZD1Iq72kKxlAf0epbOGsEkUXIq9bFfYESZceaEgFzOeP1lfS4LVFyqlFGLYuB7JC7X6ExNuy
rbazbwLbJv7FW8Q7nTrl0dJlzqYQLOTAIlU7zGU9A4vkKbeL09jqFgM/nLou82Var47ya0UwBBqY
r3BaoKFpx1t0EG/6XwTNmvoiL01gDUQA5Pmvp9EpT7Mseq1LwenGTyitRaBYD3btLR4JtCtBWOrX
9/NW5d0IUpK5cv9oDukJRaluDrGn5m216+6DnXI7vOF0OsLL9bvHfP8sDO2CBQBJK/3sVkbVCVA+
HY9GZBwaUdlV0+heN8EssSGRQ88JaZAkK9SFqxNrEOQR8e3gj29laC+H6aDf6HbwS6vtaJ/+vG6P
9TaAFEwBUQOoL6zTeV15y1Is2jQczOEotbvWMg56/T2r34t04lR8WW8BSerQvsNgzkVqYmbq/5F2
Xc1148zyF7GKObwynqhoSbZeWLZ2lzln/vrbOK61eCCs4M/3WVWaA3AwGMz0dOfiSqIydDRspfi6
zI8Wt2jBPF2oxRAYjml91EJWdRCDLbNGvF3yRW94SA79znIAHfH6zF64Y5ZMh98YpDE5lTpqKJrL
JHhYp+xGh1JN+Rj7I6bp8u+TL/syyti8th0LUoW53F/L1KiQ1WOADyw+sAou7n15Kzg9lCDSXeLz
oE1sb9xYosOVUjUd5sHIhooOecPmt+0u+aL7mWu53HkqppOAvk6FgDx0L+nKfB+ZaldEeAQ1EBRN
/+ps6Wjd1B4gTmi4itC5yJ94LyDWkUYB7zIcj3q2Rt3dktDUI/S7kY5puXLbT6r5UoxrywlRH62Q
JqtBuMwAJkSP7TonyQAvkoqhGV+rvnVELbM1LokB49l6ZYNG9FWZAKbWAjYmh6ixxtAthnRA/gPC
oXsTLA256Umc2+Vj8Lg2SfmhVmcJEoQCy9JNWxxDZwTkOPmng1TU51GKs38XN91EKT0Pra7DaNgr
GD8dccmcVH383MJH18NSAJPSDTyF1Y+t48lK9dwQhtekUiE9Ek43WmTspFbnpRtMQwBjYQAXU0sf
emxapPVV3YfD63LQW1suIJu7nDHq7sz3ZudltV24C7gLeIkVcwffzdKBKgYPczSi6/a6Vt+q7Me0
PH++f4zQiw3cGKB8oeqGPsp1bCBkAS5JcOpbNzpmL5o9wSSCGPFzg8x9JBxphkSUQelY0YZFY655
goMLHZApVewM4zOrwCniySTAXecWWNbGDPWaiMW5TXIzHl/1sx4kO2k3g5hYOVoR6EM1jxCSy7bo
R07hDztC9RK5XFJy3kqpEJU1aIKJBX7C0tqEJAr6p5DKwM4ageYYB4L7LB2RE7EYkf964dQzI5Ua
q4xkWCWqpJpfutFB3au2FczAQvLgBwwZkmtrVIDMp7ZplBRfc/SFt8Ry9YN2232fggTTV9Pd7GR3
QAw/yP1OfeEqsX98chDbGoHAYAILjGrXwblCxI71zBhe56/1XnXmx+Y8HkMw0D/ox3TGWeQVpP7D
qUwMSIooS31gcGuXCgLIVkRKYJPX/gWO1qALinO9S8FiAkmicw91velW/jHskkfdywMuRTrbp95/
AXH7TUDNlHrQygXhQDxogyN7pWQPFciMDW/x++9p68xnSE2jRMDhN/gPt3o3TL1HzB59zhV0XVBJ
WaHj4UeH9mjNdpOg60jYB0RevZh9LwJ79u9mk8i4WWqdNrqoZ3AtMo1Rgyp1dIksi4rCrru4Selo
WYCigPt5eGJejRurlFNF4Qrdsw6fWF6WxTahGOmqjS57qQV8jWyFqve5PWZ839ij4pSkCUajSfig
pnY0mpcs5t1bJH5/DITv20hFoVUGtc/YwYB6lg+Wnz4Kz+lNhAm3afe/w7hwICEKR/QtgPSjMRNK
bi3QHMOBHObvQ/+tFnhoGvZl9W6Bnvie2zQ35xUWhN0Ar0Az0DP3+ZF0Zgp/2sUcJBLbB9EwAdZO
BpaQzjLnIRmG3tCAvtwv3tLZ4hNq0EjbD81pcXXoPTT2bzQVmD6xsUqHcDmVBhBvw6r6nA2QeUB5
/Q+8bmOBCttLMbe5meI0t7l2hl7zXlxB//y5DeJYtOPJQArhqifi9Bf1+s35zawkXAsNjwKhrG1r
zX70pmZHUDwo69XWoP38uTmmb4BAAjK/iqpgCpFKZGa1qTGct5J4QRRAcl+qvQTli8v0gWpHLne2
mnUBbS1SwbiQI12YC5FYDIMhkEBaWmtnMDojPiEbDN3B9DmLZIUnSK0AlkRekQDeXQfFXJHaRJ4H
Ep5wvYvf0RhxBC9t7eQJPDB+djcGy4t1xxtw4pklHrv5lnkkdTUAmuNrnk+YU0lqvy7Npymte7sf
J4HjOexPqUFUBVwwqLaL1CorrdbkxWxH5KRggfmu7JL7wslQml09ZbbFI3c4gPj7B1/dGKTWt46Q
wctEGETr8B+18zPU27SHxm323S34YAlNx+iVHvrmhW+kXFEX7oKpW6dZSrEFxn0EXAqTcd9F3QmB
qSO+K53HP5wMRkgDXZEsiwhvH+b/kmIuxbpA50vE2KwdYUx2pwlCE0ya1tm11OsP4lRhENrKpIcG
ihheguHYZ7kBt2ktVQiFHMdmxTwZ1TmcXEJCQbeozDFu5VlHpCXPkBFQWS/+qvwIwVZe7dPeHx/4
fQ5WLrU1SR1fMHY2M3CgCIKdZouY46kfQ0D7P18Yy7OIvJwK+nmU0OjnTtyPURYXeDYmaVoVtjZE
wwMABiCbT+pJ+N7IWnwX5eO4HxfpHmyJMYf+VGL+ABQlUd3FRA84cq+Pbq+PcpM1+AGa3WI4Mffn
3jb3ob+CAl+F7FRbY4SJDDIUvpAGbazs0zOvVs+6CiBY++s3UBdanum9XAy4bpTZcAu1+lJN/UMp
zfdrLANiU4FZ7fNdZ3kTxtCJ8iOYjwD4ul50GE6rlcQjhsClYE4auxlizndlJsSQvULrHeUnUlmm
TPR92Iz6NKCnqvjNgbwAVLs6CQHoU3ZcFhPmDr5bo8sAkigshdbDGsRkNTvG2w6lIpRratTpywpl
+hHzDSi2ZW72+Cdp3WalH6qWOO6jnM5IuvQfqjAD9/vt86/FIFQGD8xmddRJlJdsqhuyl6NvBp0N
OfsTBDu9yc8mEMPoUGHqjonkcKwynWRjlbpl1DlNE1geXptlpweaTwAN1WTnkIBzi33113z+jQ/J
SscVC8LAKFohANNt5N7M1k6Q4JniYUWtD3MVbugTQsjE577ZWLf21hbZgM2tDdagtFJiLNACzR96
VojzGVC4qrv4C6ySZpK4M+cT753MCqxbu/Rtlub6uBhYY57hWVz9bQ57Y+HFNdZGAtqGsp8ISiSZ
nhmBIyKAxC05EaKj+B0aLuWOKBzzN5LlKFtTZJ83+4g3t9B2YjW8SnHjVwIup0Z6/NwZWVFaRTED
lJ2QKbLoVliXDJYZASF1mUVWSK8WEjeYo+M9aIhP04kOVIgA4YcaA9DtVJIcdUUfmjXYMf7V6YKS
sgVpRSKLm7+WZ56+KTNMbg1SR3sOpzgOs5Lc6yNKpoQAaTyqbrWvQJHDA7qwHF61UAbWsT7A6anV
9U2qz5MMIaIcW+BEYe/M4FY4KHIl2bVsFJzeGKOfI+GlSxBY8EK8cChHrxqlUot47ZE21nvz7/Db
/KAdSq/VHV4MZh2prSXKBZN5zJI8HXvkKhjo/DKuu2HiNAWYJjBMSDB6eMXTvQ5JSyOzUPP+dRRe
1+ZWUQavAf3w537OaLxhy96t0N0OcP3No94WPRBXkuKp98D0OtmxCuofIVADXzEfMJxQmbW51ULW
IQaTCMRUgY8HAwX1raQmXgRlbHuQxakHDRxg8wvmRwLCMKSeMj+84XWoWPsJkT9o4eCYQTKWSryy
Kh7XSRA68smsqnek+hiNPIZhVtyA2glQoxBxguoJZUSImyFVJLTQC62y06yAFLN0W+QJklnco7Xi
1nq8W4XS5XxGcmzpOALBKvSfCXM/Cu3XIXHWJ8EYOjRs5fvBS3ZNkATRfgGxAGGi4t0nzOcRefNC
eRdiPCgmXFuT0aPQpwVP+wFoCwwbQ3AnA6d5sl8S4D1aZzjyTLI+HoG4yxgVwLmmJR5Kec0GcAuO
r0b1VZ5SJ69+6JnFOwysrG5jhaZqBw+2qcRahj4c9Ley1TF8DaXk/GUWg85dHdkVkUlKf6UN98XJ
WR/9/Uw0yvAIwfrKKXaBbrVjVHIj8/5zN2GcOSg7gI0eT2sFYHcqRx6RPNd9juFlrRQ9PeoOg95z
8oDLt6c8EfcmYr0BsnQDgfjaN3Dgw2iOMJ1l3AIzduF/KMGxB73SHdHxHHfR/fQN2sHPy6nZQ+cP
NWPrZJ6j2ElfeRkXY+wfaR3YdMDzirc14uj1j6mmbMyntO8vr1jhVgRhe++VfgHoFfLYW+se9GlB
fNABMID89vk3eH1YW779BdR925W9OetljYviTbhFTNDRdiLULdNXpbW7PaE247UoWXf81aqpRBq3
4CLJRdOjSmq0roCxfKgAE85xrfNnKJvxIuuF+oL+5gCKiBp4iVENpnM/MLYnqlkmPfir6y/R4sqd
TTSiwSL5j/w1fZi/N3et05+HzuE2YBiBD5OwsikSd4Z9yt3GvlpnIVc6QDhWMDuKZ9Tf0PpZnfV7
GwycLibrY26NUbd+00UlcHwwlvWnLE1t4L0/P6Dk4U1vJC5FKOOJYFX7UHVpDCtP2ipCcwBvINWK
gGddobRdQE/KWN1hgi5QKPKuYtaqcFMBSQ7WH+gOUlFB0rpRqhOzf63jH938mIVfPl8Uq2qPiZN/
DcgiwZ1t8vW8EHO5V4z+0gJNvxmX9lzz9SeSDWLQL7wTwNpGDKZiD8EAjkFsyqARNQbmD5E6NXES
2lMlniJT3El1/MUq8NnavL+bop6Ty18iG/3xTAliolBmgeULhHCzzLWaOkkK1w7Z5yIfctmeTEch
BcTkGOI5iwDn6neYPtjruYNWTPa11u1Ig4iL2wKsEHHx+ow7BdCI999DhZ46UbtKixZ46/xjlopg
1aBy2Bbu51+XaQWDe5DRwpCjblEHUK7zbk3jsiMUgAczrJyqEL28ePjcCstHyTw1shsUN8HTd+1C
w5xlWlnE3WvRRN7SD27d+P+zBRmXBf4/MgwcBOqqyFe96vu66V5j4VBkzwOPkJmxT1f/n/oaZUbm
jdMO6We02iOESlJLtHWdV99kBX8ZSA5cAJYMNAf9PWL05/VO0Fp4IYCqht8ESHIJZR7knILI54K2
GV9GxoWPiRCToPDpzCxr5AztK7UlE+jpl/k0BdIOPNqjU53kBIrd/TniKoUz9/LdJp2npYs4DMZC
bGIiME6/LNGNMI325w7BMoKqCUII0Jx4hVEuh2u7VcB32Lw22UspqU48tK4h8VgwGN8LpQzJIqkt
al8fcExSWqrVAJZDpCirb31VgA9ZbpV/QHSIe5oXGMlvvg5RV8bosmUtj3U7RhX0vRT527I2BvKR
0Tq38TfEtM4rS30+qE0s/u8qM7CLCAFkrIIqG111LzUl6nItutAU1CfZmfcluP2tG/OxOFmH5vaP
2AmuTVJ3tRCW1VJn0NeTzwvYXZF/HkdbeJWcChUpHpssc18366MeRO28znMrQoE53RO6/CyYLqKF
3L4YCRIfvt/GDlW4N8S41KoF+my931f2T36uNVDfSH/zNwZePlanrveQOgJR3GnlPGJZ8y3ZQ5I4
T6T3hvoUKMHQeHz5/MhxtpG+t3t9WEfwqP67jeMuA+CYT+XEPnPoAYEdCOKkH4AR2drWfdunK2Kk
5K97yZ5Xt911KD3oRxSLuMD6jzES+/huj17XZCRDHecJ+WxJ40itK3t4BZynO7TB75LCJ2zDvNob
b5E0Pb7YtoUxDTC6vuVfDAycFM5yWz+TkkB6zwssjBwPw2woJZGxVUip0QOQmZJD7CgDs3G6V/Bq
nvfrLq292Sm/KxdXUSO74RUFGO+Oa6Nk3zcZ1yKnk1GuEbS/7qMXdNOOnaPhjXEzO1Nlz8/fb1Jv
euFaZRzCq6VSGU9bdGmTyFgq4ctXMXcZ7mXMXQoBsIvHlpOWMAZPrtdIxbG46sef+mb5SfInvKLJ
EAPBUICA8+Hz48f9iFQYm3sZ8uML5LE0WxguGMnVjrxUtN9mpzuBiPtv3tFgnAzsJaEFA0wJrCtU
1mWAMEvQZGhi1CBhGISzPP/FWRMjplxZIF9z4yMYQq4iRYPAWevq95MndUCtzSCq0XobjIN2/Wza
OXSWvai0zZeIT3zLXCEGUEDLAOANBDmu7WdZZNbSKpLp9eJGOXVP0Fe7iU7xDZlpje91XMEeZ8lM
ByWwaBPpC8xSYVuoDGWymp6YlHzrMnct3zaoNdRO7vCuvguRC3UngYzqlzU6uOVZqmVJPIO5+B56
lKubHCHLPXj1nYJ3nnwnDrZ6C+SE19xaGF7ci7v4ibNecgQ++wXUFidjX6IJ0RKpk/iOqDu0YApA
99czbdkt73sQ5BvfuBGPZ5VyrBiE29FUYJez53j1q+9kyC7FDMl8v7wN7vgMFLMGpnyuXcalfLXf
VHVnGIHfN/SBqPMIt6ub4SrJGlRflcAKulvxReZFBZ5BKspOEiS71AwfuHerZ9nTjkUgONFJvxUC
VO/O0rfPP+fHvBsBb+NPVHgdhkEEyA4KGYn6JVaewkK0p5ETFdg2TMghozaIvJuyoS4K2PQ08GMY
yt9qdjMur3HN27aPxWSyjncbVOA2tUUEbytsjP4aBaJXop1tPADtUTjiHYjNyFgrwIoQQE+feHcU
M+hsbFOBvG6LVJ562NbVw2A+tyAA+/wjsa+ljQUqE9WaQZXnCt5P0H2YmT/XR0L9VR/EHZdAkpyk
j+f7fSepeJakioA67iWeIQ0tHOFH8RSdcig7i7HNJ2tltDeuvhz9vFzRGBanErunBrgw3AGXbnQe
0ZUlPM3WN275lLU+SIEpCswSfmHqa6l9O/TiKJJZXXAEgTQ58QgKgajQlAFvN1muL+voT+FGMtAy
ooJlvY5JJHbg3e3M/Fipores5qlPhOAPHGRrhyx6c+82XVGbgjr8ZP8gw9zhN6KwA/Jwl3cBMJeE
Qh8qpjhxH1Q2IS4IMkcNRCOW+jZBAzmznvT1gbMe5kd6N2JQNcUxnxECzct6CINw4lmGvUb2hWwa
OklS6nEMkg9Bez3wgP+uyqA+VC/HgxnWWJV+nl2MDN5GT6DEAot9G/AqwEyP39qiPtY6T6KgmLA1
+8YbrIGQLvRzuxttQh9o7XnxifU4wSEiOEdoWeOzUS5vCtFYrBbYb9RAwUzMesyR0h4gLOiR0Z+Y
J1TCQDSRQ/tujwpXVRX3stiCcUO5hULHSQXQZ35JkCMUMpLp5ZR6gqvyqh6si3NrlIpbwGsWc1TB
KGb+MRCTeAbA1juCIpXd/hx62heOyzANYqL6Ik0GSkYqNVBydR1AeYpAclicBTwRs2j3aLspAEEU
j+HNH6AHsK0bg1RqAAxZGqcCDBa5rYBABVLk2blx4xvrBjKwGEUZ7tSXyOfNj7M/58YudX8XoJ4a
ZxLEerd5Ng/GLgbc7229sQd08hBiJptbehFZ+d52rdR9Htd5BBqTGedRjJVzWEThXsvaxEvyVQHS
UM3jN1CfSHalgMcWSNbw1chjwZe7AsyHEG7wxEXKMTWztgsGt+fokM/DsqvAEmNrY688dVZUH2Z9
NXfaiiq9KerpcZ6UdCdm6njoBVnY91Ea31fpGh3VKo39yZwXV5nj6BBGUemjK1v6RmROtpWngg9l
R/k2rYz8q1HGlmO2ZrGfgdO357FK/FywNGdas+5OlybraI1SfkyWMXHLvtT3hhWnrtYV7V5fYwww
5cV4VAq5vpmGsoWolp7vRSPqdhawOG+ACaen0DS7fVHlIAPPcs3uo8ny5E5MzkMEnRaxxp5Ia9s4
VgOobddlhl8teXaQBw3DAXGm74vcmL1mDYV9uaqi28V1HChWpB5AkZYGa41JQa2tgEaGXrTTz60Z
tFNqOIbarLaxyM03vY9iSLPIy+BnQrR6ZRolXjQp1ksvaGD0EJfC09oV9Ze8kIMedQN/RYvErqIS
RVcQRj8aGL09qUKi2aHc5YE1G5otqaXgVaue3oea3AdrVY7BYNTFqa5HYFWsVfuD9BddDgMj/iZS
ArrsXEeVHi01uBHKtN9XqeaPLUrqsXrPiRWs+2xjh05yZDSqesPsEPK/XrRPM3u014DkHMWjtedG
Cp456jYLK7nTmxzmlkO9V0DhJu9JICQI2cTlvUlJYKWvzu3aqOssl2sjTWeyNh8yqSjHtl68+w0W
fHLnf7SjQg8euhCgcqJusbLsag2pIm4Ve3STnXJsj1qg++nhT4p5BLnxyxJ1fwkFOhCQuiQBb/IE
G28JPwlqaPflnrAX/D/yjXdr1MVV9rHWVEQtofMMW3Z+wmJL0Lnofslnw2IlOu9r+8Cs30qh1M8V
kg/zjFGDfeaFrhLZy5vqyzs+tQXTESF8BHEn5ANQR7/OS0VAwFQhBRVWCwAkgeESvV+SbJcetEn+
9zFNXJCYNIA4OtrCAN5cW5PisSwiRQVSChJziU3GkmLIv5eAVHuK9xuTM8wUYGOQuqVEkEtqsw6D
6Ynw/hg+SbyFJ+Wg+oSWWeFEK2bmuF0gdQSyNq2TZYA9UkonZe3YrY9ocRPZviB0eOPUzJMN8QId
ah5omF5+zuZVkUGXLE8G4OvUIDxkICXBNJCf/+F529ihEhvQUUpFGYGAJz2J4L4qDhVqHvMB2ESw
g/CyYd6iKCeJ43Y2Wj0liyLKTgRsDAWbHbdVy8xgNouifCMd8rDQYnCzEbAxIDru9EBExnqQrNSg
ncAEfu1EPq+pw6wqg4Pk1zejXAQpcJHiFCD0F5gRhYi4X2XAQMn7bN99sRLCL+Sud5wQRvbsQ2hG
ZwcvQoxUfRBKN8yo0sTEImP3kC6/Kw4rkP2GZwQnxGfvn5qLDWJ+RIC4UXDFRQBk5PVJVytrGsQa
BED5PjwkhxaeKXn8m4BV2QHa4pcZ6iJAmGzMTiTnbQxd0QjtaP2jmLUxQVa6OWPRqERxKukj3GQE
egV8qy+GNzraAb7P7zkwo/+7NZonfE7iulobWNPscr+6CFf75dbCvYbceMdxCmbs39iikpChwFxL
quEbiXiQQalmV+5ILwV6LpD65Z1qtt9vrFFZyKAIyYwbCHwTh/60usZuQOcUw4qOdJjc7K2AOrbz
B9Q/uHA2RqnrLRN6cMcWMDr67V6Crrjb72U8Txq7fJn8AjkeqsVuGXCZJ1gXD+FcxZnDkBfQDNde
01YQA5UrDN+S4LLuy0e8GM4qnoCtXd9bqc1Vo2Sd8I1BOoFN23UQR2HGjCa28Z/6C1Cmh/BOvCtw
zb71zxcyaocbQ1nHfGuVcqF2GcQWEEgc81N/ip3h3NyQK/1txtRe6BsPLViCwN97F/9he04Fgh28
wVCM+gCCLnAlKvEK0GHvxl+W790rGXLLTpPiVF96yDCtqc31J+ZnfbdJ7/KsR33RdrCp3MZ3BE00
27gvWhs8RWBpsVxe7sm6ozZrpIHQSrTOpaXjq3atH8WPkajZc/g8C7xpeGbveGuIOp19beqTYcCQ
JCF5X7yfDInHfjc6A3j70ZAHpYAMrmAeKJlcBPTNtDVMndDOAvddhxG+1yVs7N74G7gzf22ey+5J
kzX784jH3E1wYoEoDqA5DHBfH8qh6EAlNIPLSgR4SaxXuxTuzKpwQm55lNw7H1a1sUTdS10/R0qq
g1lKDbpnNDt8MMuqLph1YDNzyAtM+icuLqrKkuYsovf5QpnBFhilXyulwg9uxSzKVMxPy4GO93ug
oCQkag74pjEC2h5aJDbFD45N4iL/vWZMSV/vLpjIhkIaANpPngm1j7QTnNAPbxXnt8A4PGtU5EnM
dul7EdZ+ZjRdQCiDs73q60fLzZ3P1/a540Cc4XppgiSMUithOwv5sOTgCtMsW1gPqyVzPhwrn7Ew
AqQD3YnuB502iUZSylaWjq+zubOGFIRuvf35UlhPFGCOMRimqhgL/qBTo0RCvAA7Sp4okKhTvfk4
G7b1Sl6z5EPl57XmmWQkNVcmqUxbQOU+rluYVO9ndHTQGHaNG+sc7/IDlxOFEaGvbFFnfBEswcgt
2Joc1MS+wJbfg4FlRMmjvRe4tRXudlInHS4vFVYNgrLO0w+kESLg4pOCFdKN4i53uEVtRry8Wh91
sqtKs8Ywwvpad3aH77WfzASvZX6BJDMmrMPQXp+svWJLt3weVsaZ29qmsQ2FmapWVsP2cFh9QvqK
0OlrAeGXJlKRHEflWaNOeLSuORC2hOso6IGjnXc1WKR+1sj46HDed7TIr9mk+W2+hKVFfHTAC0l2
IMEJNmty+YGe/8CXaeXao+69eAEMJ+nAH9WDHmzdR/dQSgZfL6o8bu1MO176zQgsMrgiTVC/mkQX
k3IbOM20dBNIe4bmLq7upoVH5MQxQPsG2mmaWYQgUYBcWX1CPRucA+reOOtAu5ArYHrhOQjPIuUf
6HEqRmcSi8ZbYWIy0+LphrDa+ttdo52iqEW171OwU6UQ0x0CwVsDTKk7KQBSf9J0vLJFOQRGeLUm
JbbkQMJ0RHEAMOtY77pT5Va3+ZnnEGwHxCQtsmSIQ6r0bGY5q0MOuqLhtX6bHOvt0pPei49Qhpq9
3xJqYpSHscB3g1SkrKIpLRsJBk3UVXbZIfyrJjSOsrvseGkzqyN2ZYty9zGLO7kkthqUbM8WcN2E
nM3Cux1ToF7sca8dZrB6XxxNMB4jgV4NAwZ/DpJnnlCgg5Db1X4MhG881AL5+VSqtV0ePUleFJhU
lFtYI/BSIiQiBWQe/38f8AIsYrMoKiZmeapFCSatXyPhJUxEe5QfP4/xvHVQPl9FadiinErWQfDU
404J4BA7breS93VIKNkEdwlz9o2wws5PvmGSFJj7moi3u9Ejj6OPHZcMpHAEwvIBTdV3fTGsEcZm
FfFRTL5zWbYYL318lff/T2VT+PZlUhTIEXVc/1DTFJfjkvC4A9g79m6ESqPaXqlXQ8X1RHg6QVcG
tFZ0Jh2W8oBW4O5zNyAn/4M7K3A0E/KqeMhTxuJ4nrKmQyTvZHTNE68XnzJ0f8X6PlMWu4iN4HN7
LLwF8D7vBqlQBLbOEd1RA6cVNT0Uf8GUWb9c/MG3vvHab1xrVDASc9NcKwvLU4PqRowcgN6ic3IR
V4B64/Ijefl8eUwH/LU6kAlce/soFmE96bDXhkFT3Mry98//Pzu6bgxQN288SGII7hNQ7jRufjm5
ADqA8PJCT756IvSm0WG2OVYZj7DNR8PgzPWy1jircz0iVJGvRD6x9itHR7fKHt7kNxkKmLiUTc94
BIXf54aJ9330TvUnRkyBqvi1XTmHMm/TSYiCkTXeFT0S7mRSst3UaMB0NLnoAkfAxTuxP+K7VeqU
JzU40LJlHV7LBD1HkAoEVujoCoAkgytivsWanFy94WYFPLPUUUSvvVHqYsZM/KMZCOA66p6y8whp
FfK4iN5+4wHF3l4TbgoWCnxg6g5ohMIwGx0LvbRhHOWoPuMxf2c58u34z3LqA6u25V3kyg+ff9b/
OJbvhslWbC4FTZrHsKzxXcMnTOq5yEtSu44d0y5veqc9GwrHj7gGKUfKkqEwrRSER70vfS2/YCjk
uN5EX4q7OfgNyRNyCD+67fvyKAcypWhWtUgkD1Phdt43QfRkPQFnD1IlqXQ4e8l2m3djlNtMqFmo
So+9XA4Kktfl70S/MCKadmiP575yQr6rEsf4bIFUEG9HQ85qETZJBUh1FFeyKxB9kO7dsv+NXjLz
3tXQPQMcBZAykfp8k1BYg5ItCKsuRklH2SY1LmBsGsU2Ee4Se3HRU3YbqCZwZxiYa93Ypj7mqkjh
3IY4JGpm5yjc7EH565uutOxXKDTUmGTleivPJPVJDaVaUxHwIRyP3iUTgxW+aLibD5dl/hGQH+hO
Ip1sgaIX7E/XxzE01EIuBHI6XD1Go8bypRcCDpA0W/mnBzEEaED+xGs3JqkIIA5aD1JgmKzfZv9S
mTrHMQDpqYEgW9/gFnvUuMUwlhsBOAcdSjJN+0FpUKnENRSLfH6d7lPZHnS8TdZd7BeGh2FC66z6
hd+aXiPa3NjO+qJby/L1DuuFFXeLns3ItsMAOLsYlWhnPIg+SAFiO4+cgd+WIv+TPqRAs4B52cRd
9mHUdZq1UlpVnSB1yAaXbnFOwB4j+znwJbzxKWZisrVGHZO5acJe7MwJ9E3dQT2sILF35+PwrTjN
XnuYn9qHOuBxXzHD+tYodVBEvW6aJVMm0P/4YTAF41F3lzepxTu6wNgyN51kfsbNllJxTx3VNeqh
CI+4B5JFMmbjCg6RRCBtYmHPiz1kzz58QTI8BVlMkWDwrr0mMadaRqV9es3q0NaH23l+KKvQLhPZ
4RxHpq9sLFHHsQ4xyzNNsKTerwDPYGTyRXgSL1o3obM+/j+tUeE8EfLJTHH6kXeIDjgaLiA8okQw
Ipr+SePwQtEN2BpRd6Yn+zLIYRJpnYuY1Jf+jgCDepQHhHvJUZ74GBpWUoUxQu1fc9RRH5oeDDHg
Pn7NpG8A39ptIzgGcMBCdA8+d+/zrWS94rfGKA8xsnWI6wzGCAopQecXQnyYcuWh/hj0RSgebRZF
+4fUSBFQzgSHJ/lkMKQXnLp209QvoENTH2rZs7zGNSu79PLMHeVjUdwntWsWtvLX50u+3Eb0qQBi
DkAe4IiBP6EOfRxaslwLwFQqtySuKbtwD3XVr5LTQss1cbmRjezhB3twHbDFoi30oX4bgqZqNibY
67+S6iCZstXvkgs14nBbB9zGPussqqDkJWSMDCbvcslbJR4wkQCWB2jHItMBgPlWHxwyW89X5GQG
0a096ttGgglC3DAnWP34jqi4W07rJV/AiIXWAvcmJP/tw25uVkedfSubyq6xiul1fexdcbFFLwMV
V/W1RKcIN8VD5vOc9z8WCJ0ydGVBCUWX7MoxVzIpTwgIt94bx9xVU3u9GVyQXgWDaHMRX8wloosI
/ViDwaAdmYpVpSY21HwqKzt5iJ3Mi/0IAHR39jTHPAJQxINKsZwUebEGknvIYnzga8rqth/7GUR4
kxPdhP+QidfyRb/VDhrBNcd2yAk85DPRn3Frj4pyOJdrLScA2QigJF/V3E5SjBMnXHAE0w5JSUHu
R0iqqXqHnivNmkigte/fCsPtLUCzVC91zTuIjiaK04HY5S/9GHHbzqw2Pl4a74apBQ5ZMypKiw1N
niEovrrTzVI5IxiyTzPeqatul4ZT/80tl7J8ByLcsoKJRgYLsFah8Gfl6IUJBAwiPnfOisEZ7R7D
y+kNRNpuQ2e65wRUpk1Q+ckK2lMYWqMCKpiAVXEW8FwlvoPnBkxmT6odPqKwDcXMyOflNayPCiLW
XwapNCoeprZXZzwfR2NyCkvYmUXvD+P6jbMw1u0InW2UGzWQQWC46zp/CpssaWIddqRbGRx3IlB9
634BI9uJDHqVL8IZPc3UFnporRaoQATcz8nK4La/gPKiotfLFOeVcKxPXvjPPPlozaW29Z0EO6Bc
Z3u4E0n+P3FfWKxrxCDjy+AfU+BRVOkzkkBwW8jgWsbFgWxVAqAx9ttjttf99sxdKCv+XCQDkKwy
CG/lJK9bSQObL1F5xaVMuA1eogC0y6fEjW554YeZBGztUc+NTlmVMdPBvEyK5CoC7ApmWLB8WFDQ
ApHbD+4IHctntwapQ9L2lZD1OQxiwAxKDI4pg1cwCnS0mZIUJJK6Xwe5M3JrAazDaciEJdPCOw6V
umsfbiVVyUsdLJaTo72RAg+wm+OP0NfRv9OeVDiP8yfHc2uSclo9WfOpX2Cy1R/aObEr40FJnz8/
m+ztfF8WlbhGeZV3vRpjO6XbKv9hmcdOfvoDE1CZgUwjCMEgcX69c30UmYOF2dXXaYlccfxmJqYd
x/vPjbBCDGh2fxmh9iqdklDRgHUFl292nK350MdhUGgQtGlq9Vxkma9H0/NSrrybkbmBG8PUBopF
YS0qYTcdy/E0ahjFzZtTFHJ1ZZgHe2OH+OemVJt1tWi1GhY4HOpTsuswfaA8EFpLyF8d+ZShvGWR
v2/M6XrZa5UEc6EJhFSUOLPuh0bifv7VmOiC7WejwodeSXIdigmKpmAi+TIFqD9PEKWrn1W/uuXi
C5ihWLUweIB8Hn1dKhTP+Si3XRESNvAeE7+QUHb1v6SA1JvyP2GtAOr5lzGaR1soKnmoV3KysINF
GHv98l3WW94OMuPSxgx1uhCV2qbPsKZ8Hj1kgmco47mLKD0rw3BSO6FEmSJ6FHQMjBbNg2ytYJpt
LDupYh+8jG+ff0/ej6FOoRktuqkVOhjKcemA+0Wc//7cAPMNsd1V+rihH5RJA/mEhxwVYAXZw+yI
PoHXCC6PWYV9CN4/IVnu5hCM/0fadS1HjivLL2IEQc9XmnZqeTv9wtAY0XvPr78J7TkrCsJt7NFO
zJsiVAJYKBSqsjKHCZfBAGOd+lTOQHpVQJh1hnN+TSIrzFGzEjyMuiBEl2J6LYfLND9VwluTGz2Q
e1ig/wFomH2r221RNktmU9pj7UCltzCU9RPSUOhm55vgTjiOzT1puoHevynb8hfR16xU4jHowfNv
XS4bcLkfbLfd5JTd+R/A5HiVHlTm/jbGBJEQagn9MsKYFPeHmhjbIikwfhzvi37cjfFCBB+Mn/Ss
DDI5yJAn1hRKWndK37RDc1MUzqihBuOOm+JKBnZNfp5LAYs292StTDKpehzNcjDaWKNWXuTTQ2c+
n3dCbt14vYlMbCz6VhlISXB0NzSRo4+74IZyJkEg3VkuQdR0ITpePMQ9WL5oORCgBzon8vl8KaVR
yvPQUMnKwQMVdvMgtW59mV5iss41t92V1HvArKKYJMpbOenC2jIL1VvaRAMRILUMVFu7NfZ/1euE
Nw7ns4E7FirwwDLreAExZztA0XOJ0fUEoo3OluY+oSRjmpO9/kXEryfiHofIJnMcZjKoYxrCJp1n
Dba06lEiV6CSMpRWcBZiizjn79MimePQThb56xLvp3CfR6ULok1nMiF3sOzG/FbgqPTPZyoen6wx
J6FRG7NIaTpJbMd6oxNiBQUAV88Y6S782bNwmxc10nEhszi9Ss9ZZtxV0tOw6BVs7LAJdxH4Qn5S
3d56n/lK4AlfcoLPyOYPFVrzyTjDGspzbv8K7cLb/8yKSdvOVaAKI5TP5QW29d6+p2urC6/T9Cgx
Alx4xmXxUG3CW3jrEZxpGzoQl2F69/y35Nx8n8wx6UJqTkUx2NRcdi/Xj2S5VkTjwcIlMQmDXgTx
LEf09eFOpVPfZV7p2ghrSQyqge9WVj+tin7Y1Sb2OajvCXXQztN/4RHi124H51zeZoDEkeZeiraR
lxRBAwOs94ZlQGqZfWHNpq41tga+9m6jS2D4G7coc241aUNhrJEvCp78PcXkBNBqqmGjB/B5hbEV
JUHZ6R2YdP/CPr1T7B+Ww+TTkXLhPcHJXrC+v+2xR0GNoXEYjqCL1+/HxpFscAqmfnrZ904N5lT0
Uf8BBRc3zKxsMnn1rBWhnaSwWQe+fGj2MerVpSuP7nKlOeroLT6YrB9tb95+40ys7DJnAkTWWZ4b
SKH14NG0bs3sOVcfv2HCRBoo0+c4GmSfP18gaVauY3ToVOsXY7XRpMjVoaBy3gjfSVZWmGMQWnM/
1uVENSeMQ+QaNYhDNbCi2uiMzQXUXkVjdP+PRQuHAJJ/X4k18yiJ5YmqXKD2BYDKO1q9/6FfRlfS
tsLgi1A6i+uX5odB5lsRYzZyI4SUBwBqtAWGyp4X/JZ/0RaYjIpt+VOwp9w7YWWQ+XJpPGuVlcNg
67+n8V7oqzkdvwRxClh47m1PWLula/hy6a1MMp9R0uyqNkuYNE4oXx6LDfiC5t/jLxPA4Xk3255g
idw7wUbV3UCTQcPYPOOcJRiK1Ro6WkvvjLOjvUmgJYi8hvgxXq17isGboOksZkLnu49N6ch1qP59
6S+OCTGHacnhsMf2SXOH+6j2p9xpve4pfKkutcr/XuD+MMmmoWYvGROBIgxE5Sbgt+ZHAPSR+lqo
Rv8DTjfup1xZY7ZWyUy5HsoSNZ1Lysyx7Aan8qnUONWvFQVt/nf8ezfZuZG0i6IIKhDdKYpe7eUu
1O+69EngK9zjsFoQcxwsbUKMJvhiGAlW3a5Bht26yLAVyFnrjvUiZc7wmAHTI7Ar2kjmTCRy0o26
ibUFJ8pPQy5sYIjAa+2mm9ATYelFG0l/vkonQtXKCJGwSFt5Avaka1Owg+3Pr4ibwa82knkykFmW
taanhzwkpzKVb4LBuMy6ea9V6l6KyCS6HLip9Mog82RodLWRSws7mGkxNFKt4bbpwHKC94NcT9e5
2j6P2egZSwcWZuDfC33anV8xR+YOswno7FEeEhvdaOYvGBp5qqAbhgpF6gDLiNbFRQ2p7hDi8XTk
zcpc+wCJ8J3oXHCTtbVh5v2CpjQIooyUOq2xpVPmdCwnPJKDBSolYT+al8aAfwRcQ5Bl+8prW9oh
pJIUWItKZ3bbV/041w4BGmRHMWiLrx2Nn+QpuxU2+3lfeG2Ycam2KaO417G/2ZFejakfAhWzHIif
3QqfSvxF2gCFQFgSCoJMHFCjIe+7Ehm3BZymAal1KHPv04Mm4WqkE4Vj57e/qe6dLiKV4UUgdIT+
tsxEAqwvlvIWL5jRbY7WobydEFTJLUjT3HJDn0yiD8qLBmuDTDRYSjmRqxFLxTJT/TaMX6tREAy4
awI3JmajMYWtG8xuJrJcqcmE14TU146igjwj8L5z+FYmmG3DE34pSYRypLa1X9o3OsBVunrulL+K
NwybXlkXlduCL/JRYJczf6eCEApEURr+fVFwyRIqymEhuW6lsHfLQAcPuFTFUFwyAg8SkYqrkiVx
rTrRL5RxnC9IHOUin+GejI8/giXQCNswq7LqXfxKgcQwksZrctUeKduYiIOF+ylBEYfSE1VbZec2
ZA3EhKWFQmU7/JzSw1wIFK643ohgphig3kRXlMko4lbqRtLN3SkGa+oglY40Pzblq+CriazQ63h1
A6ZaaUhNACvzrbHFIIifHqrFs0F3eZNDDkTbSZ4q7SZhy5dvF+MuigohXtNgnrkpgYhLJOOdNAO0
ELsl4Bh+vgVeWHfCyCeufJxAJI8SXiBaMfe7qSidQ/fNxAONuZy6WJEmeVLwoIcUquFCZkXZVM/m
I5rNCC9+dNBMZ+pEp1Jklb2ZSJIlJEIJGGB3+qChlUOIXdLnBWY4b6l6nohVgn8brlbK7LHZDenU
51gpLVaWdxBWvpzc+l2k/R+QDHMvig9rGjMWprVBJTWzjJfv2+SNr/0W2GiA3ZvZa73RuwJbeerg
DaWL0h2RXeachLMyQSOEfk+PbLqHBvnpM62ZVH5bOuA5vgI3EHQSxJUTwSfVmKOjge5bG0MEgPlA
NsSDCmztqCa0ASRQT2g7jIvlDuYnBQeWlx8D3v9f99WYG6SvlbrAxDW9FdPX+RX12dJtR8e6z+66
bWA6aSvaYNE66c9XIUKBQgBuKrRH5O3sGhCgbW/BrOsGD8VTtLN+AvgisMiPDR9LpD9fGSyCtsr0
inrScBejtmFHYEDSGoEVkd/Qn6+saGUcxw2B3+iZK5OXNjnOSC0GQS4s2jwm2mixbEdBByuJBV3p
K7sQECOI9oqJKzI0ByUdlJ4QXwRsZr7MwsLXVG0r8DrRZjGhpJ0aXQfhCy2O9JmjPEGD2A8K17a9
MHaiV8tR/Wqr6m69eOS3wLZgiayMmkrypahDLBGDWL0LBrDTRm1dGdTKlNIWApN3oPdOXJEX8vAT
mLAGohb8UVRzj3FDLQgTqS7Hv570+Q5sCSA0DJzq8A+Ea6kbsJWgtS3GGQvNHrQ5hcuHb/Y9zpgf
+sa+1RwzdFJXvg9vxocGPE6OkQt7WtztXS2T8dCwHYDbUHETx4F5aFPrUk1jzzbK7zjqygzjqIbS
DUpfQi2+qn4o9pM5vBbSm8BTuF66ssF46TLGamktsDG7kAs4zqmf/SjuQ79zRtuRUc720mtbgh6k
O/0QmOaec2SCFIhI8YhMWEb7v0hJ+X4LQdJ9Nz9RugE8dmPHBh1W9Q8GFEUW6c9X8SuW7ERfRliU
p8dWu5kSwbkT/X7W/aPOKuwMxy4HtNqIrwZdFURgvueZVPUOQAYomX1ewVB1XQFRMcTGaNuPgxMF
L3YkkAXgu8SHDeaStpqmr7MJNsyBOL06OnqNwRisyKwEasLUub4e4Q9LjAfkg17KatkAuAApYadR
+00Zt0+JXDuG1aGUrF3ZC7gh2yl+OO97om1kHKGa1DGPDSyxC1/j+E9oAf77dN4EDymOlw7V1KJy
yQbblSpCZUzjokWQyBwqyEEuqsCTQFbqNk+hm/nR7ZT4i8ADuQv7MMq2pqyky22Uq3BD91u5zB2r
vuzrRpRQ0e/y5bvpGnQyiQ62Rxa+kyFNHmIbNcD0qXuIMAg/7eRr0Li4GJt2i0thjYp7rlb2mEAY
aplkzXJFa1QFBiWVGmPF6l00A25YvYYIFePPfvYE34+bNa6MMpFxAJ0CdBRQnm5e4qtwB8JAv9hB
9H4BQFss0MkDvNCH8X/31GLeAn2qapOdowRJCVHiuwF4e8q0rHkGEP4JyOHje9G+CraVVX6r1AU0
RGmNUwC1Ayj+HitTEcQSbhdjvSwmmKCsMg1GjGVpl/pLtSnuo818TTuzigOpohvRkvgPuNU2MiGl
rkw5tFLY03GHPai7/DJ185LK0twRv3sUIWr45800CVVvQdpDf766UcDb10tShi3UrPtgOcjha6Nu
zjsi/yt9mKDhemViJJUeRAX8sC7eZvtOXQRQrv8nUH0YYLKZdqgnYxhxuugQn72J/Wbx9LsYVWfV
rTfNNl++xfQAb/+wyZxoW1f7SlJhk6JJ6KindKcDpk/hf9lWBDcU7SBzkmWpsy1pph+pueqKA8SY
RAGRGysMjQ7nmOC2Z09SPtrmoMYIu1BWBzdP7Get270zHCYHI3TI/rxL8PPslT3mVCly2GSpQi9O
TB08GVAJusxd+zS85r0TiiW0ufF+ZY45VGZZyGpRwJy2DXfEyVMHGi50WDZDt65yQSVsC1JfftxY
maTfdOX1tlJEeS3DZOuHd/FuvqRUwgGGrMKb4S46lM//ckeZg6yXypyaLfq88mE51pQO06ea5Bq0
MoSTnKLtZE50mGLkoJiwNkxyoq4FJhn3r24ERnAw6SyCPnCzLMNCWRTjPuDKYNw/0Wd1mYDpBbiQ
krzFWwoulIWwu//HKf+2wz46A6nu4lpDbwcgRsDZ1Z0JaMq8kY/JtzhFVfVjTTqTB+cj5Bck2rXS
tv0CQc341tqrW+MlcLRjgxREOOJPf+GXlAeKN+CIABssYQXCg6qfO3XEJlJ+t80mA1sZldD+HjMa
ilUflhjvkOOpLhNqyb6fwJ97SB8Hp0Y5MMkpidNG2D3mXmGmBSEfG2Bs8Hd+PmnyFA9N3kVI9+9n
H8ncKQF3gemjQJaibaQ4yeQYQPfprrgOyQ3MK9PMITf7ZjSzQmpRJlsg8oN853LCxdP5OHZ+8kdM
YCoyyJxyiLCqBWpYNMmipfvIlWQn8JR9vq9AIqntZAxy+oLIItpf5numhryYcQlXVW6VrU1A3JID
ACu5yVt+VMB/75de8SjMg/j++vFVmUvd0kJFITX9qtfFgwliWMntN8NTf/0PaGHp7/p6Nj5sMZf5
EklNPdjYVQ0NApTqw2fj0tpSRIeMayJ0RiCtfvWQ90X7WnAT8j4oak3onePmVUy24BQnWm6mGfKI
Jbg1gtd2vhN8PZEB5uuReuiVbkH21fqyS3F+w/NykQIUY2/nPVVlSH8KLPJuh/WSmC8HRZ5ZNsC5
jooMaG/xwrm3bgYH9OQuBgqDn6H4VNA1sN9PQ3MViEadCgExESCYIsiT2Yg42tZCCovLj1JhaNfy
NU0BO7yuZDB4CwkbRGaZ069P0jLqmJ4ES4sT7e0H9a8h7k2BM7mZTFe/HT3Vny/Esuy8dG29YCYM
gIm7SXIo7CL7NIHePBLww+RH8raAHgYtWE/wRXkRYG2O8aGqDrR0mai5DU5HeiWBYCi8tTwZRLzl
g+oWBzQ+XIFR0e4ybqRE+hQZBozqTukoh+loPweAh0Mj9q3f0xdsL9T1Fq2TiQMBsedEaWCyBhtN
Y17OquSCf1i0Ml64WW8nk89AWS+swYYBdNCtMjvZD6qQ1V3kj5rqVLsMgh4GFuzUIDdIXDHjNi8g
mBaAgGjMg82fffHZc2vPihk0J/k2vlNcy4B18IxsCsyPI5RHflIL683c4sDaKONBaWMVbUOi9hQd
SQ+5p+RHeahrKhiEV5oRbqML0A9+iyZTXZtlfMjIF6NoW5gdD+qvDoR13U5K/8N2GF6L8lTu231t
jvGftMunthqxta1PNVdjH2NM+u3gU2B88mcQUuRx/BUYASAF0NLGBcLyKJVNAOhuM9WwV76inQ46
6asKgjsAIAcgrwRe5lI8Es/xHwwYgTJGl4Hs1Niqt2VXhRIMMNrov/TpThWVC95LfEw0/2SACatq
YZtLNC71qej6S6mLoZuY9P4UTG5XDzfQwEmdsAgHZ+gqQEgVcycIPJzgCvuaIctgOoE4KJOa9+HS
KHYx0F2lZc/MIybeiijA7EoAgoUXNCfR+WSO/jmrh2KmzVGTGX2NlG705yvyM8fLuz5CmTp1hGp5
nLv5kzHmplSTZYS8FtY2bOrX92zgp/RK34mBMz2GHngxBZspMsh8zGxuJRXiNvVJ2knX+gZ4BNDf
35mX7b64lW5USRxqRJ+PuRvLNA3ypB3r04JhkeWBogGtAqQfNE+NfHGrnHsIdQJpbGD/9S/kexEx
G3Azd9RdEM2h5rUhsgPsle2agU/FmYKL6KD+GEW9bF5MfW+jWBYIeVC2YRaqz7qaQni2BtUgFJeB
LimuA2/Zgj4yPiKobtAhNR3htcz9oGje/NcqE8mhEy8D3GVXJzlyQeOkufLl0Lp95dQ9iOx1NztI
oAIRVGE5FYBPS2Xi+LgUBfK+EE+7fbyjUfyvCoDwqcONbavFMQF8oky1S4ItpfLOWv5e2ZDusgug
n4krHYZLKC2LCkVcf13ZZLIBCPWWJGhhU9qlV4DJX2eW0/5QXkDdsil6cTInWCOLkQ/koB/tBHtp
nSiEBeoioTNAM21yx9gxNpEPto8f56MA94h8LNFmImqayFqSZ0F1mvQ/ef5Kygtdrb8VaVZG6D6v
4ihKR2RoTBgZLePY6MstkQGUTYM3vQATr1Xswlb+oYbhbi7Sq7zQnGrIdnWpvPy7tTIRNlyyYWhD
qTpJ4/2QXAfLTTMLCt6i7WRiqqR0WoDyC1ZaRqhuLG4mPeXD079bBxNdOpI0xahiO/XQ/DUq9p0Z
lD8x5uH/OzNMODEBjF30Bmspgn2kX5rZTjFvz5ugv+JLPrFyDCZ4JEVS9jGBiah+kJS7WL2zsW/i
rqLoszDBQ1civFAT+uXT5q7Mw5dOJttqKkXdS9EBZgJGFUVGHg44wNEUeUsZuUP+HUWnVcC1WL73
sagMNZKxZ51nbVVw9YPhkeIWadvLaN1sK0yDuPcKmLNsw7As/cvsOtH73oxnWNS2BtTWkXYp4W68
KY94iTnFbdFfC2Hu3Mj7YZKNhFZXq9Go4oPVGKc7VKCwgtrtdfREJyDFTWCue6ysMUGwD0IiDwas
xTqqol3l6uGLVT2f93VeDdvE5iFxhV42pjEYZ2+7OW76sG1PnTHi4SEl2TXGGJrD3KQJJliT6VCi
QHwELVr9lJhZs5G1eNp3mtyKoKjvuqLMubMIoUVZTPQBz8xEQnkmejVJdYvESH4DHeIFWBHDHWVh
M0tvQEotv2DyOkV+NNAe+KUI2k+Xes4+EyZLozPTMGnaU9jd9UDdlurtWE1ubwIguogQk5yvS4WQ
3hWvIU3LcjE2nSzFYQdjeXGx2D8WclmUm/PflnPuLQKmcAVJpk7AZ/f5gmuTPqibRGtOVvFW97eF
IUiyeC0ri1BqNVXDIOuXMlpiJoOZS3bzPklDJevLxwKFc/TkUCws/HFnFP/7TfbJIvOJ5EoK9GyE
xUxr/hRdtVPSPHYHTRa86Wjo/eIKlmXYAPfRKV3GFZfOjKS6SlEHiEIMPpbVVWLMt/OsbvQpvsuh
GLNXSPvn/PfiugTGBEDFAapjwk5ellPYWANd3JDJKKrs8mHa2KLxZq6Tr4wwWU8wa4FRS1ZzmpQn
Ce8PYlmHcHkjFXCEUeWdX5HCc0E04QB1U8D3pLNHmhTGWBcx6ilWMMoHibSTkxWxupPDOXZNs+5+
LyQjz2WkjXu1xrDnYkF+hYAVHXXKPPTUrv2RNFnmqaju/a6TRb6ubSPbdoEhO+1ogQQy7bTKIalU
3nWNojrxMmleasqle34popUwntdlk4QLEB9nrJ+WFAzt86/zBngfBhC3d3o7i040fT6t+OayVSlS
c0pTGUFnNu+tBlOptemDFOYFYVPwbYjIIOMJ0B/FH1OG7SmLnRcqqd78iCuIB5LdsBs3zWupufqT
svsHb0Keo9PLBqPvIGlFH+7zUuOsbeqgJc2pVA9y9CS1G8V8OL+bvNIa1OixjSbBZmKM6rONSB/j
UFdmWloD0TzSA8klIdqK9rZx1D+xthO+BekHYmOGQhkmMboMLna2uFZHtdm1+dSgrVg80F4QbUCB
SA28j8ICO40/52wx3phlsx3mDWyp17SFGfvBTbUroLD8l2D8IhiZ4mTEkEX6WBqzmaBBxBso6LCZ
QNmH8y6bUkc2WkdrFef8d+O6xsoSk94rYVgbSoKFNTLUfMr8klTjtk2r7XkzPAgQVoRBNFsGJeoX
RtTIMKPJkgpcJGjdE298DPamm4NqJXRLKA1LNyIMBG9hKuZciQ5jQMHT07h6bSrz3MljJten1ICU
Dfmp91Bfin8LlsXJUFF/xKJUECDDGBNEurirAIZE9YwiH9otKDokdO2lbbkZdwtmzEX8gdTPWD9c
22NiSBZFeRdGqJ1Jk+2E5EWXRc0P3r5p8D0oqEOW4wvJeVzqQO2NpD515s953Cn2a1vuv7NrlJQN
WAAbKRPj3uZoNvowzLSiSluerQtQvYSiangDiuqfojSTu2cra4yLG5KKAF/AWp7fz/EvPXo7vxze
YdUoXQsgFfjPQrMCI9JqZajrk9qFvxWwQSXV4C9qfkjVRMS2TTGaX76/hQSJIF35KpwUQIArykK9
OUWQ4Oq3w45KQymbbitqe9Mr4ZwhJuBpVpFFXQpDCRxbBRG8CtbIRsxTzP04NoF4sgxk6pfBvzLH
2xi5Br02ij0KlqAPp8PhlIMN5P6uvRdOkIgsMlUA05zsWaYrq7z+vQtUb9MaAx21t1CCJNCm2L/P
Owg3b4f2MoBLIH2TvwC15azNgrlSaN6+vIsYoKF3SaXBC5/qvn7rZgREW1GR1VIRDyb2RTLmOrpU
Ru506H2q2ave5Xuq2BtuvrWda1vMds5Fpg9VDFvpm3UbbDHXDKJW6Q+doFS87GCLwQS8twIih6Fg
PAHBg+1vVRNeynJB64guyLVr6Oc+pYduZ0ROjHKL2+BOxqyMF13gWhHiSnnhcW2cORcoEqgqOD9R
Ka0Trw2AjIyc2XgVOAzPR9dWmADZtWaKZyZqLY0XKU4BKlUc9u4CGkV46uUPDT0ZoyPKcrhrszFZ
hUiGC419Dw2KEjRtOFYnVWmdFANH7Yy7eRoFmT0vVYQVvLkgG0DVPZhLs0q1dI7LssCZr5+gGryt
dvmetiaAqxNPjHGu6E/WmCsTI+95lupV8d6+054gM/Wzusgc7WXYYuxItIfCxdFMcpV3mFkVydIE
czql0QfbxYLgCVaGbbabd0KGPk5e+mlxjDtWcZgDcpMX/2kXlgd12ND2ZO+NRyVyOrD1/fzfffOT
ScY3rV5Bx94qClQe0xr3twIdjRAi5A+Uxqe+IWAm3P7rXWXu8DTU51lqsU7a8u3vCKi1lD05yEcw
+Yg55UUuw8TPARj/0QzfHdRs9tNR3UlQEW6UA0gu/gHrLq8maGOQBx0QXSYo6zD2+jJurLmN6Oq6
Y/AE7N5deFQPhY/vJyINe5+AZm72T8aYgN11RA77Ad9PyyJnyo7jjOG7bnCzZnTmPnI028+J7CX1
tNPymwHS3mGLAeoKz4OwcJRMcdrO8tK5gTKl3057W5m9vgV3VXFMh25vB+QwmZgdyx9b+zJMf5mR
ubO7yc/mxZGai9n6lSUPQ/giDb/scvGLMPeLJHbk5CXtFu87zrraWeblO1mVUQYzdrakx3EAaOdQ
hi5GwTpHOkEjyQgc1Dyvv+evH3bZufupq4u6XGC384p9excf4stf5dHaaM/ZVoiv5QYBDNJgtB0F
zi8je2YSGcOQG7juXQ3MdujhS27satfNE4WbSUKCJs7tZAPMYtoGRivpGO7nEBdA21YbZRNJqHpT
W3/aXnRDcC4iG9P0aDTgXY9gw4QY04gCGUxpzalbnsPh0gqu5fHpvGdw8ttPJpiAYqmjVtgW9qyu
YsBxBlcecAfpYM9XnmYTgO858ZtO35y3Sn/rl7NnQhmP3n6YTWEW1kwS5DSHEYWYftq35aYk+k4r
pU0oYk/mX0MrS8z62mKIyklbaP5OGXH153fhP6pNnvmgfhG1arguYeObyKgwmXgKf3aJsrMSxaL1
kSRv3TkrPFAwiM4yzyso5bVJbNDzQeXos41ei9KoLKuGilNutG21V8EGCE0T6watEejxJLvoYHqF
5Jz/Zl+XhqAM/C9Q5DIaCGxpOiSTlCh5UJwaM3GG/CW0on9pgf4Fq5RBUjK7iWa7OM35m67FriIn
Agtf/Q6wWwIlGlT/QJ3Pgpitps+SQh0QBhvLA4Wcm8YmJq6hfUEez+/W14+Eh46KlwcAxkC5sixj
E3q5Q9J2xUmyD5J+HUxXQ3h/3gTnOQUbpgr+V1szvgLcFK1M9G7pC8pC2R2pcBhtVi0NIGCAFvvQ
K/bPW+QuygT2m9h4c38BnNmxHOb1MBanWqqh1lm3+eC20RhvtbQWro4elc8x4v2piFqCBb7ZL5oN
QzCQ2ahb7OAOQy7+tFP24Y2OISgxwwF3XegVQCuMFpXYOKsvZiujgopcVSHeZBdgRml8qTQF28cJ
RvAESKBBVk6FHtJ7ZXzl4LHURNVcIZ8a3eq4AAhFiedkcBlJh+g7w0+wBhlETJroaPexPRBVKbIx
nmKaE0u/SOxXeI+6xS55zVon0ikhOHHth/MewknhPhtlznAC/MzQZVKOF1vv07QforLFTj3UG8kT
peC8z7ZeIP35ajszqyAoLSG5mIdXvdxrxs4aBa1GkQnm+lBB7VEGRVicEiUCWxCUYmcIxVYv53eN
F1rXC2Ei+lCPZKw0fKlUzetD1ZeWZ/alqPEissIkvMHQynNiYS1tl0I+OTGkDWbxRpEHfM3CPnsA
k2qC1ABGZjuH2B+EQBavupbuwLTkd5kT7fLN/CzEin59pqwsEpnFgNRj3kuJhO2jQ5MY0YQ63eCr
d9JJofou4b4T5WV8L1cVqg/3rtzOrDHqQX+cG1qOcvcIZCHZBV6KYapolx1EBUjelaXr74M3gOIj
V/vs5FGX6KMcy/mJSLZrVy8J4MWjfqc1hnveCfmLWlli/CM2G1OthvdFxTv7Z5iiFq1eBpk77qND
RjYCc9yvtjLH7KFSG4Ne6yqNFGRDBcRC38ZoMhXyxftK+BLhuuWHOfYlUpRhpfdkyfESGbyeKk+D
/Q91D7/3+mP+qwHG/3/myINbriwyueAQSGa0mAROIj3mce9O5hXQJ4KMhpsErK3QbV4FwbxGhydU
4B+dh646jbh66Y03VJ1svK5c6YdwbErw4ViSryU24i6osZPzAaJaYAM6yPeLC6kAT74Q160E/q8x
F4oMzqihHGBt0WOnyh60cvTLEnQpshCnzA2Qqw/G3CdDHGD0Q8JWTr3T+tBdg1KUNzyjuQ996RlD
J91W+iHkbRBZZa6YZMjBuhLBTTqvflJc/Zh5yy68NGdXP7wzNG970fyHaE+ZmALdt0EvSpz0mBSO
uvw25spRQDBopKPAPelvYpO4tXcyMaUB757SBUp+quf4ekm1zTRmr3NkPAd6uw8nW9Av5p4GGyTi
INMFW8oXgYJRnawJYrMZroKq3dPvl/8pdFoQH55KTwEPBhFx/HFSBPogAvQQInTIVBmvSeSxasN6
zE5du49S4unZLzsQic1xvhiM2IYJSVRgC1iQhhVEUSHHbXZaBtvpw8Zdpp0EeJ49C1IRkSEmnIxN
2QdJCENBMDrDsB2lX/Z8Wsbd+ehPvzvjF5/WQ6P1KmqpTS+NgBdmp7Q3nTFRnRb3dqoShwyvvf1L
CTX/vEHOKQP/q4xXkgZ0lcKO5pdTpMslKVLI2t2HkuHo9ts3DJgySiMa5iu+PI8rcLDOZV6moJUG
FqJvnb6fBIeJM0ihqxCl/tsGEwsnIx2axIQNeasdFL+5D/ZIO5zuYG8TqCVJN/nz+UXxvGFtkPHt
NEIPXAlhMEieVe3RCBVX7p67wRKsjHeGUAmC4K6CUhdhG3WLrQ9WkufZKbL2U3dvwwmS6/NL4YUG
UAB/2GBCESR2FzkysuykX9On1zijP7dcgYZT9vRH+Tlwg8L7lyaZFCeM4oooWZGhno3bxMqoTsSm
2rWQgEI0iqG/lgo+GNdFVNQdIBiJAT9Uhz4fLL0tgSss9fSUP1G+iwXxHYSj2n7A2ERxpfoNqr4/
RM1P7udDoUNHRY+jmWxMSTQmcYh1km1iP0DOd9G+EdmBiUTPWJZRzvsCUswSqOuENhbWH9Bwid0K
kDuQ8oIrGsg+n4oHC9mw+Mv6MMnEQkCCgn4IjPSEsTAHYouuRQy3iRRB4s0LTegy2kD+A5ALIZ/P
nyxKA4xIEJKeSB95ets6ZS3wfa4F6D0blHYBhphMdGw1Kc7zNj1NgKIp84skSnXfKxdsPEelGsgf
YIC+KlgnAaSAu2ZKTyie5K+KW9/VA8D4wb72yCH80TdeddW59X0mBE9z17ayzBzrscwruW7l9JRW
F+34Y0ELRXCK6Wf+ujbKoYRqK2ALTBC0+1iWNHNIoZrjWFvKfhk/qg1etO0eCeGNEEHIKXyBluTD
Hg3Kq7txgO6kFVljiipR+1Rtpt2yjW+oDtconEHkxXfVggCfTv2OsEjtMR/HIZVwKzZK6GTj1ljA
QThe64HguueHpQ9DJsXzrNbUj8Eg6SY8EAPHL6DUnlO80vPtclUeMXl4tWCClCoDpd/6diu7jOc3
uWSGfYMLrNvUmdPcELSEgMWM3L9U+L4xdKirqw01mZBBBqk22wr24sjVDqqXbNLH3AUkA9PcMl5I
864S1eW5UWq1RCZ8AKgL0j7SpCepPRThsZ3upel/Rr9/XhU9g6uvVxpKCZbKLj2FOSYwtnF0ITcC
RJdoFcwhU+a4S8IAG2cnrauqL0F0p4YiL6Rb8eUkQwYXRxm4PiAwP69jzltSJlH+7oWbHHig+I9x
1JzmSfXlC/N3KLqMRfaYk6wWjUL0BMer9U0wvHWb3A+8CIQfToRb6y7JvKz+VqUDORQila0DkIRe
x+dVkgKDzEmrJCCJ0QLf/mVviBPs85dc87Or+Ie8M+7OR0iaU7DbCkU4gBiBLyWw+tmgRupGC0e4
hxGX2yCz3bmHt9eVA8UqpwhrZ57eTOggn7fKC/zoiiJoQZwdGgeM36M1kLeVGiLTkbK9ZVbbpJj2
501w0LqUaRD9ZDS8MO3FttrG2F5mosYplKG65PjOJ7TVfZJvc7Dxg7GJNiNEbWy6W+xu6pqumgaw
XQYaO593c4nw9eZoSk41ygDVBgJ4ThL+Pr8wkQ3GMVs7qa1KHZPTHN0SdR+Yu34SmOCVEynJlWGh
bEnZS5lMVGryfEla2KBgP9sBWPyg7ecNCNEuRF1XXmNlbYu9XrIWepmNMiTglJt9wDgUMIB3O9Rs
KFGqJoNPV3CxcOoanwwyZ2wygjzWCxis7J8NGZ0ie+w1pAeR7OttL/B00Vayt4pZTROZlx4nehv9
7oGuVrfhDcYN0QwTCdtwPUPHEJCMIQn0jJh0qgwgbGOUbXLK5mRjGyn0kJrLQurvzzsg9zWGUsb/
kXZly3HcyvKLOqL35bXXmSGHu0iKLx0jWep93/vrb4I+1+zB4BC0jhX2iyNUA3ShUKjKyvzHDuUd
ywANgSQsUzSnWrTCSH9vvQEFE9Bv/TFyeYeKMeOn4YP9Y48u/8ZZtKKX2KYIxe21eB8hCINfBSMa
zUGDbhiwW4SdTFQcNfKWBL/iC1R6nL2l+TrEpBSzdsGaBdE1Xotdg36c9S2EgtBOBZkOMJySLfJ1
p1hJ3nbpVE5izrU4SgrMkoMIXkIvvjVKV7UBRdpBlRQBTJJsvuYGb7VUfE5TGfjKqEnfqlS35+VH
sb5MPBDXfzn4H5+VykwU4GMKwuIHHLgyOFBk2xHU34JBTjf1rDtufsdclI4inI5CH4AQ5P9vMqF5
LCyr7hGcM8z6Ds70G4ITTuprkW2OQBoBSbXsQfh45Pkve6Ebw1TENtosW0yIdb6jNwVEU4z5eBhl
C6DzeuBuK2+ZJPxtlglNAzwiIZL2JoJzFCrgYGMrAvF756cPIzi2HULZw2/Ds4MCpi0sTFdjvJpG
NEM+pFanBlG1d6tn4BuD5hi6Pwd3fl6P/M7Cf9nTD3OU8/SLIaDvD3NygPJMtosOI1IzDUA4CCPy
YxDzHG5WR/mOJI9ZZBQwl06NHwqPRvOSiFCY5YVw8rMvEoiNHcpVlkIMy2WGHQxPOHEJYNDKSdbZ
H8pELRKjTHg80vgtvdBqqxSKFLprg7e6BqhqdRAQHsTXd2K3R5WTYTITMRS+ke0BgiSBR+rcIbW0
0IRKy8l1UT6lky3toPFmOCokyo6LCx3gfRp5Gi+FIZfdxU5urFI7WRpFG1cNrOb7Wbbl2QWeyzPd
4XV19MTGeLbgNW4BXrlQtIeKO7/Ayqu3i6ZOoTiit9DXCRwGWvXSLjku4EH9QvbEdJjNMqk7v1uS
LpLjFPdSCXAoIQQrHw2iLgsBPbCSkiyXW1tj5zQbo1QC0LdDt1hLRhZnHoagCKRgRbqW2rHHa6Hz
vIfmT2g14BFylXxHSBJqvh47hAK1v6oLG/Jl4WvlC3fcNikzhn4skOaSyddoWaYEZwRXBTpQ+nsU
je7T3lY6W/y5uLJdPDZgYHT+JLXaGKbue/AC95YEfZi38lV4rB60H+LojfZyO4Fj1q/cyLT71OPY
vJzHQnq1sUlf9s2YxU2Dr0km2aKr/+c+5sMh2KFnY4kK2tLc16Zcwll7d/LaJ3SMwN0PALO9PoP1
iD9lQ3aLjgGopWtAe4D39EJiMmoryQRbT/Kmf1PeRd3TR8urTWdyCUsXD2HHdNWtOWp53RqtnRHD
HKg+Zsja4hJMfjWas/zE6fAS97GpOd+OFWW2FqnQqhvLKAuVkLyV12TCrd9l+3j3RxNuGqCKHxtJ
BdPO0AZtbmAnvw7B1BId5O8yaDI78KZAbvUqd3gKHcwQg6I6uqYYrhQ1uuxtdGalh5qckCwGEBMP
xD0vJujV5K8IrrGqtltj1KkTxjBezFWHsUONmT2UbWvPvJ098emPpGSxl5uVUcdNS5OpriasbCIL
A5Jlvip3f5P6D1cVr2zGPAIba5RPgtA/b4rYSN7iFpzKpU/ypPwKxLwtGG/4I5fMvGy7Otoj+3Ts
YllKwOO8+oZPWIBrD0SDToGsjBcuyV92cb43i6PcUlkGEH7mZvI2NClq38+6/lM07znhkXyPSyNA
TiO1BaOpRV12pilMCtQMkrclwCDig7GrHIhnyU+5jYQ6iG5RfedYZN3pOiRO/rao0Ji4uYibUpzW
5M0YcKcT0r0uMPchnCS/wQCrg1vW5Zhku8mHSaomInSYU1wLmDSPyUPtCw9EkkzCpBB4/rhMBMz1
kaF27JsqXkh0RqU2yEVRJm9Vcgwn4AuNlLcetgkyiWTgD9hL8VE3jyBUCwx97PC2LAxXVX0zqDGi
l4p2AWF6u4jdfLV77KPynbOPLGcxQB8BDKGK8i1dAESDcSwH9LEg5FLktjYQ3VPMYIDfJmvdZo9k
BZoJvMXyjFLHQMjyspgWGG3hLEQmJPLE1LVO6bPoE0YdY9h/vkzW7m5XSSW3RVZkeifBYBRJjhLm
bmf90UZC5BtijSDiuKAJGpNMjeXSQgaW2z3yvi6I3RphGQDK6975wnQec00bg+T/bzwmm9O2GOoQ
WVCbO2UIcdzDAu0kNTPtKp/tOb4V+wdAPG0THBbzCFdqK9/kjR7wfgUVPkd8xbFZTRR3u8EMitAU
vao3Wu8Pvp8G6V9wFUFinO4yRDkYr0dDSd/QM7W1Hl1r89/jJxXQO/1jgbpRpTRSm2lQU6CPGntQ
b4Sqs+uI09qSiGPToXlrhbpKrWzttRV0eMDUjACiRlB+dnM/C0J/8XVokpQJZuHrb9xEjxUtt3Yp
X9EiU7C6AfuHgX/ZNTBNiJq15eQLRmSnzs18Xo+ehKvPFkq5hVpKvSx3WOhyIOPp5n7wjcMXVDWY
kWTz2ahIoq2RNJUyFta6iyd7uW9A/tInZ07G2y6MbOXpc09k3eDbnaQiCejMBLHPsbBRVLOgMbPh
OAq6aNdztHKAFMzUZGuLeir3adfGawNb5nEFWMMnZDtkBsYjSazg8oCaLHsqBNkxXWiAteiCLkZP
xnhuSyt+L/u1d9m94BiOda/7dRA+8FIhslGUh5wZow4cAFKt2qtG/GYmUCKpvmUTijvtQ6Qudh//
Sc/mzBp18EZ91jUQysZ4yKkH0Uu82A2f9FshgPaKu/LuAsZxO7NGHbewQRM7KmAtvV59QgUxQvqg
wdsjxaOKWyZmPIfPrFFnTW5AUFPqZoyytHkgBeJxpwTLdeFzK7WM03ZmiTptloYPtlaw1Hn6u6Z8
j6Ee1MWm68pPfAvFP07cZ72qzixSxy3qlXHIJnjJ382ocD/9LCBf0zqJW/z4/GRz3Z86bqUmxIqc
va8O4HbZawLR8KLr9XeE5mvCfwszrk6sDTAucIRhFIx+MRZZr0ONUIvfsuiYq4q9gML9j5b0YYI6
ZGLaJJW1wsR0GNFn8gkiJdytv8nr5guKMYzgeLYi6pSFWtyKM/771vrGI9lDp3vIDtZDCxVQaDK7
0Du8Qj7J9RKmXQmTiXjuyDLQbeep0FxDYFGaFdjFuAWZvK1mu/RjFzMs990eXB5vOV+Kh3nIP4wq
FMqo64ZYiXMsdr4N781DdoDQ+q5GTwYV4i+ccqa3bMxRD57VaiMVMzPk7FmW3dx0mOYzvPJ5vV8A
9Um9DqDSz72HbVEjpP9IaS/wCHlLUAO5FL9pVeoOpeIM4sPnFthHTvowQR05EM22VS2KJHRNnoG3
fnk1uKQtW4M1h3e/yewv9mGNcpN0bDMh7Zf/bCGwe/IBfIB35uJpkEcUvOmu/a1AemS1Zcuufi5+
f4NZJEft7M+XzUiOMIr+/78DGNNzdxXKFMqMZGOXQ7snRTBCXlb4A6eU8vn3s2jGF7Ubh6YnZrLu
h5o+Z+Pr58tgB+fNOsh+b18gS2LO6YCvh+B8Z+HrdSBUJMqBETc3YSTOZ1tGRZauS7OqTLGWok9A
mpH7ur7YsynZU8ybIuE4JSiyzpc1K0NRdjNskVxBQn4uOOJev0U3ZBc6xr8nutfOVkbd3qUyaVBp
kolTSj6Zx9G/5zgEZJqw/MXVQ2RHyg/Xu7jB1S5T5pWsbXSbG6gjgN/ZeiDAZuWgeJDy4Gq3vtMQ
XGR6Gzeh7nC9jQ1wvsJNhF30QFrYYWoDvgI5XGRGkmFb31BPN53llvSX62AybKPnYjJYpXzAkYGw
AneGARUTKn7G8hCZAwgaAEyor83fBAPyE7AEFMUwzMAvGbEPx8YedThiqcwXwRxiNBGzB4LNVPd9
i+dW6QGWyaMa4K6OOh+mYBjhoMEayGxA5YaGk+lWCF0/CVlm8hhxKbn+i0UQQ5gAuqgKjbhKkyEa
haVAdPndPHc3NRGXR5MiB9KjdyrThl4S70L6L3v6j00aeVVoeSEUK2wCFoqBAwwDzg9Z4WiOevUF
bUjmdYEK6n9WaFAeExbDnBoqrE1OhdIYKjokECiBcegdjFN4nGjKM0c5TD2kgxKJOXGYEWSduZsd
14fOVREIokeedAgzDmzWRvlL16PRZI1YW9hfD81gJ/l1Dx26z5fEvIA2RqhAmvZZqsohjIzVsZof
zeblf/v7qdA5LPqqjTF2TK2vkuq6bk6f//0sIDlixocHUNFSHUSlz4cK0fInSnqvZMJvJcqSY4sB
l+KJQDLjzJ55IGuun1MRs+mMxcgyLEy8r/eqFz+WO+Ge4ES+kLPz3I5KwfLKapspga38Wv9NSHZB
p+pX+9DuQcrIS8HYd+tmR6kULF4QnEUN1tJ98VC6ykv/Q4f6b/sseerLyGWvYWZaH+Zo9XWzhxoh
xrDJwwB8fqMVCGiWQdnFArPY7HVPc/sOhcte04fWlrmYClaDdetAdN1SVdNuGRPYJ0RYyS73x5e+
JCrLoMVFZ6QP0gXsORyv5XxRkwokQHKk2TKSYxGUTxlGLVzBE29J61P5lvBZt5jlh80eU6FE6q18
1iSskSh1zft11+5IMbM9/tkzb2OJiifCDIYqUYclM7MXJySsWwQqFj5B6KWylwpQKtnOv00FJ46x
yrZnn5EKNEYVDclCPmPrpk9ZYdfqLnYTkG2CSvSmAJPy8LL++jPYypldKv4ISzUYDTktakD4m4t7
44b0y80XfoLNdVUq5mRVDJy2hjUmUmD9lADCi/CiHRoXpKIQQnoGj+kfFso2X5QKPuqajGFFkojw
OHkh3tARpCxjWwPt7RgkfqnyzgZxkYtcdGOQij+Y2J2VnFyy4XF0+8IBnQZYDVF8mYA2VBytsfMj
N23hHEgaESQAs11FEYyCKu6gOqW7AsyFslnxVHoyWm1P/1sAoMFAgwUEklbA3jtZJElc+l36e3BF
N7xKfF684aQSFhVurLYyW2sgp9KS7F4+5dZrqfGKnDwjVJBZx6opBQ03cTxjUjzVnRV65BPvemJa
UTWM9GP2k4ACzl9+xmwUoWg08ZsO2kTLvIf8sd3lEi+cMJ3ww8y71OPm3VzUUAYATSEpD2uv00Pq
Vk7mSPfWPZnywCX/nfeJWBOTKhpn/7+w94RjY1GQxKZv4jp+a7zJE0+xZFc3Et4kJgSBjdoBBh0V
Qb/PoHImP3C8kfl0B6GgBbUAVcU01PmmmoMFPhKwyGGWNn0q77KrAYcMKq5/5Vedq78mr3lm55Uz
XP1Z9XNjmYousSq1mhgK0fvN9I6dRk6tuoSNL/Hjb5x1Mk/5xhrlPGoXg8kgSUkitco2KWaB4wJi
6/nN9MQ/dex4/WGOTm3WqAVbDznk0bMerC6Zu1qvkqP6GD8sbn/Mj93u8wVyviOdy5Qz+AZKHd+x
rwrdi/PydUylvSR2B70eeVUR9hH5x2noHMYw8kRdTXy69Xb1Zzf/CXrWG+UIOg/XhBhf/IuLeScR
5OJm2OwnFWGicVLGscTnsx7FnFDbBP2LckMQLPNN5iaPvJYUMzXd2CM7sDmS9TpCNmmI3+92grcN
JkwrtQHvq3H9hMS8jZ2mVdZqtLCT5jfUs36XeFgKXujXC5wTQlNBHnD5kXkfj0pbljhp1hYkIkhb
JH91lzeU/N3ObaHcYfop8Dm8hyC7GLHZTCrGqFIUD7MMi4T5dQVyOnVRZCIEhd31HCy9zft67IfM
xiIVW2q9NFdg4kjlur0GbGxneOthcommMR82xn4QbqxRsQVd2UUoiXNOEI8n2g3VMcQjjdA68CQ8
GELDKEh+2KKzFakMq7yKsTKQmB6gTBtke/JS4Y8o8FyTzlMMteoksAVEEAWoK5BKEkU9A9U/dIpi
Aneqv2CUc+zobEXXrQha3++rA8z9CtJ2vnUQd3HwebBk+wfo8nVoJcuS8u6xm2OXm1mclWNECnLV
yQKscA3qZwlUmbFXOg0nNLP9f2ONCibTrGQ6Rt6jN/XewszZ3fqSOfq1IVy3pB9V+dZ+5HUXuCuk
AotetkkYxWaEFY4mOs8KSo5tgfGugDDvRW71g7OlzLCyWSQVVsqkzSb0Z6O39mdUoM2nAa4cu0ik
QfP+nkuHxZ/QqoFe5+MzUoElHsOlzyPYnJTDrNwKmm8lz5x1MbPOjQ0qlKRRZA1TAhvxXj8Uu+qQ
Q40jO/YFidCarXh1AH7fgfuqZSYsYAoy0LNVMOhCrS0DD5iokgsduAEwTVRBCZgt0ZX8imTF5SIB
nQSLK5EfgIgCnQVqhbUK66orp9zYrcNdW4CiRv+DSxxWDDTU8cVk2KF8cogrDLGARfvUeRjNLQBD
TUe/txPMXaA4MGAYIdrxHg2Xbgmblk7GwgkDH62IldV6O8yrppyEwrTF/nZWucu6/FImpHQA0CTM
LZdSYuJqzqKqDsoJSL+occjXAuJ7p6U70e+dzOdVWlhLwgMIzFKYuAKcl7puzGnJZ0z2y6eykv1J
MoIF1AGfez3LBOFFIM4nko91npZ0Sa2mk9zKJ1Sq7Fx+Krp/H4FNKH1+WKDCxVAKS7qIsEBKjc09
eWMl+/m5wCAFv7dM/rLz7BFyhpqEdyOEPaFGSfUK1qTUjTTX5pOw3CxJYqMets97zPk1/xogj36x
BIQWCqUA7WIykjq2VtcUfbfAGdL9cFJ2KdqTKug+rENz+4U7mgSf7cKINUKeBtAzujwX0O5Wiudy
VDPlpN9Le9QTgLUe4XpSoNyorobGIabT0BjVQOXy1+ceclF9p01Te1oa0GIrVXihGoCCKTLsunYL
dGCg4v5afV8eMzcrbeuOd57pT0nMYntVC+w7MuEyPvfMppCaGEB98aTL0NKpRiccH6ZhPtRmxTkD
FwnQuynIwEKICchTKIyemzLSJBaUtRRPnWYvh3du9Xt1X3u9J9+SGipQw/vPN5XxOTFaBCp3gveG
aCB17Ko8wiCcsa6neZyDpDzkUJZo8udeaOw5RDdd5yBe6WOOFaKMgpFpGcwM0IOjVogTIRdqVqyn
PBlsVX3Qp7vPF0TfK7QB8gM2eVbd6BA0F2FAaGXLS+Qy86QwBB1UN1vO56YuMh5AKCRVFAGRxKKg
NkstJpy7aS7qbD2JQX1NymrkWy2+iOE6gQuSv1yYhD61YWEWDCTyMo1pspqh7vJKmk5KstwoWaZ/
09Jht8b68ouzrMtvhHACDhBwMgFtCjao8y0M+7HU+nLsT9MhXW8I70jsG06S++nqSA5RsPpCI4gc
3vO4Ipsm9I6AaMJ2XoxUtMDRQs0i70/LQfFrH+xMmMj8W9mRC1ukr08iWbWxRbeNlSIWtaSs+5N+
bBqn30MyMACKBBC4AMNg3K4PYz/PzFFxKxLjaYmtqj+Byc3vhnGn5TIPGkxc7XL7dIg/qAYZF6G+
WacohaZEWFLv5qO9AjZC7rfRyUbkOSidc92R4fzYREmBmAHICIjW7bmX9FMudU0fdu+pFYrY/vjD
QhdUO1R+feSVsC9jMIyBsx4XuIqBCjpbHIWwChUUuE5TkzuWtmukX23/o1YfOa7P3EbwautgMYQq
Lc3FX5RNmVVh0mNREcRbnAJND9DSmrcSQAXAWWN4wvnc5OWxxsogf4vZLHw8aO+db6M4jzWwnlF/
Kto7Vb5ZczD+vn1ugnFxntugYqKYCBh4NmCjdS0ViTDp6hqhMyj26IlQFnLIJFGHSXr3fzRMFr8J
xm0qQJYmhuHe1Vs7ucp96wZsv8DYnBTHBP9HGYTOzKPH4W0plegJc9WmEUyfyilzjDEQrV+ZzKVD
ZZ7qzYejTlyVGUJRk02VHuXJDQ+lH+7L3ZJh2AAQDbd2KkCvOc5CFyveA9fGJvUy1C1NnZcSKyNc
8yXmRJRg9fhTFLylURnPYCzgnV9wtKX4Wp5qO2kFzkLY0eNjJe+MORvPEDSr7HuIiZ1Ik7j+C1IU
xxooNysYHuuAx0nBPgDgIkNkhFoSqMLO/VATi05byr47xdeCdSSzdCtQG1XpVIojLTb2EMiNifsS
ZK9yY5c6ePJSpEM2w641kFG6aNcEgif8anHLuMB3/uB2Fpmur5NpeBF0swqtutH3ci5kY0biF+F8
NR19css7OKJreNNrIt2hwgusEu+gMx1mY5Za5zr1YVWDRO+UKN9H86bTA04gYd7YuonsBw19vD2o
KzTM9UkOY7hLZqNfhQDWfJP3RkBykcTnMcpdVM/ej9nGGvk1G+eM01BK5BT+v972bnFT7MBGrWqg
bgx/kmKILv378VXaJOWhZWxWEL2xupOwq/e1H982LtjK0P4DeSMfdcNMtgCNxwE0MXBA55JlNuJ0
64hdy0FCshXuV4DYCK0O4WP6/NMxb26cO9R4kPJfzJPGMxil+wQ399JnNrredmld9WJhK2Ai/NwS
0wkBPsTwBBxEp5/cJbrcGDDDosxl1zXXqvr8+d9/gfog38jCAAY4HKEPCIbDc7dYEnXIVQlugUF0
d3Have40ql3KIO/C14LkzBNGxB/nO4ULW2J9r41lukHcozwftbPSncwjGaZODpBocciDENc2h12H
9b0sGRJiOiqQEBKjrjVhnMMhGpruNBpda+tDipd2BES80iuz3RYa70pj2sOjGlm/ZmhQJj/f1FFT
ajNJqu40V3bTRK6VHdQWKCydM8/JOtQIilB7M1A4w0g1dcIyfRHFIkMIIS3v8Fls7OqYBBH4cwp3
jJz8G29lDH88M0gFRSG0RgV1FESReQGVzbM4vHAckvxkKuk/s0ClV/VSapKwIGjox+V3WfjvjK9I
+q11j5zuPnnkxXnWhXZmkXzNTWQswKkpGRU2EaJfo2v4yaEAO4L+829CW94Ocr8Z7YxVPkrJAHOj
HyJ/jMA8NkCzfnTM3IGOVOvk9+AM/nxXGQ4JblZIrqPMD1kFOoyY8bTKDQQiTt2IbF9obUEYnWb4
3ae/Pjf0fpQuPt/GEnXNSH1l1tWiktURHR8ygqunnrKLfXnfFh55bOdeGRjJ1chLkRmVJgg3b2xT
p2FIhGxoSp3EsuV3u1yhtHsLwLbdvCZPpt2O1zKXJ5O5saAUVTVQdqHyQ33Mtq5rOanH7hTqNUgy
1V0L2PvQPppW5HJ2lnn0NqaoPLlpmn6aR7k7GZCjvgGnlN+Bhv4OMlDP1V3rZI9foI9jxGiE6I/l
UYGsn0GKEjWwSXLz6QjND8DWiCbTF4qwrIMvgRMWlTtdly9YWsfWlKdFrkn2jNq/g3QWQ0NkZkNy
wqs6EHjoC9batvaoY581SteIxru9yZOuG3hq6EsH3D8H3qC4dFmRlFFZFkF5a6G2hvLTeYgpk2VI
jX6CmwCRt2qekb+zzDROo2O2VLdVxYkTZ4RAIxnjO3JjDjl19KmEnrkkmiaA3hfMsUY6D7OWYq1q
AL0fp73F2CBIG4xAewYag3PbMgPqxhpdilrMWspEEdefcNWjhVl4xTf1r/G9igL59L8454LxPLBw
AWK2FNkLinzU3kYKVA0Vcrnn+/SvvMeE3brDExmJ2bV2KO7SgqSAAW+2QCKuf7GlG7PUTThC1ahP
KphFKzqxY9CgkXqR4M2i3X3rwQozueNDeUAX8AtvE+Ylsl00dUuGUyhUqokPWr+q992zTmR5gv4g
AObmksLHH12SyD9NjTDgoGVKTtPmkkyGBpxFAgwu4APubIAKfnTfw8fFLdFoSipesKPx1khL8az9
MEddI5Cn6g1phrnOi+8I9RMhyuwDfohjRVUQbKP6jH/BCkCtqxvWWgHZAaJOicLs1DhSzJsQYZ4H
GbOloDiFk14QnrVrI7VdO5N3kB78LSqqeRkmvFPAJHjP5XfqYtoxUUo3UMOHpgda3+dfqokFK2/U
CGd9WboroEAzJzNnJBhJhq+VmYstxZay64TE9ERMF14pwgI2NNPs/TUrBH+UNCgvyYUJvy7m6zWr
rX029NYBOj+JureWQvIisIpexdP0bTFUwOQgnXs3rGp728i7MGyN2e46PT2Ckbv2FCMqD0ZozEjh
ChmwJV22/FqqU0edFMsd42F6LiZxgBRZMVn2VDRtsCb5fF0oa/eiaotq46Vw6gyz+GbEUnWcQWJi
131fe/EgQSOtX8bHom/qo97F864EBanXa9BzioSosudJDZ0K5d7HZTajHaE33wk1tEiTfgqv1V4B
413ddTsIvkWO2EnZXa6NBdjo9NqdIgXEt8rUOwponzxZjYSgroHdaXrD8j+PYiRPuPhoioWSuoT6
M1Tuzj9aDTbhMVliuEimCQ9aoYPApJCSR1lNMDyhd/NOb0eRc8pYkROjgpYGCCIyGLowvJoF9Fii
vD1Z0nO4HkYNOgFckWOeEeqaHaoMI/9z1p7y2nxNBOsGYP+rXB5eP99AZkRUwSZoop2Ecjr9kC2g
RjgbatmdlFtMoXT238SiSgCqZBHDC18YVmclLBuL9ANW70B5MI645szj8lx/zwE0TpzwNn1o/OKW
f7CZYWRrjwpV5hTHEZLr7qQ9Co/w5SB0y6t37FOB5f1RxN+ao0KwkZlTlInYUDGQD+RSRQveLfai
+yVaFlY2BsUDE00XSM2jU3d+AIRwVPNpRCJNWsQFkB+hT8T6iBwAL0JeAA3J5bK1RblkHMX9ugoD
HnyWTQpTRCYzwzD8fgwEV/n+uWOy8gSgqwwFNT5RvNCOGBc9XK0QN5leg9FJT+2w/DEPJ30KUXNr
bFPKXMUK/yQFUxVcofgHYjS0aJVoVGa3NPh4xTNmyA2/CYYSeaZwr3j5W+Iq/7pBjR39MKeR63yT
HdR6kY56DHNrdJOCWVC5ToWHz/eRecA1XNHg7EHb7EJSWoCm9FILuNdaPweDW+wsIHGLPHB9KJ78
2t7IOy6smOWUW5OUo7T6HC1tgagMbiJCm7iTbtIb7R39+gctM2trinpIlmU2K1YFU6ow2XgK2ahK
gdAsd/7HXaRekWkXJoOUwI5Rg1MQvHs+XJJg4nr5QAoe/OFL1gUA0BDuWEBNLkGiDcQc81gO21PZ
aCijy6Py0upW812sJolTD2Mlc0jjdCB4CHcujd6PcG3rgqq2J22xsIlvptj8wZW5tUAFxWWRI0NH
1/bU1DVkX6qqcSejl2xBmV/+4EuRxzcmz8G0esFMApW0epoEzPsuqM/vLb9vPACD7vJT8v2dLH5w
/8Df33FqBr6WaaEhTTnhKCfhqIhz/XcD664L0NYHt0wfWHteEL78VDAFrCRq9VjgBcCrKUJJrPKy
PvUjZlTXDJA/NfjXOwgbmioT5JEIoU/qwtTmMRMHsapPy9yD5GJYZl9aBsnRuzG2I6WqAwUMuruw
TkLPhMT2DeSFymAsMSwkJKrZ2BEw/hxQw2UlAL8JLU3QyoCO/wLTkOSWNRoKtljN6xdhrX+q4ey1
luQV3XLdJsbN1OIq+nwjWHsNfT9sMppocCTqsyY6QH0N8qOTYv7osgrsifefG2DEZgKfA5E8IPUQ
SqJfh3OpNaA716uTdFtJgdo4kAODFNT8YEouuChnl89+fBlWzk1SJzEZrUVJNaM65aE4OXppAAYb
ZbqrKMnIcySeLarE0Mxlo5ezXOFcFPLBso8ZaJ0FD0OcmewK96qv7r6gjHGZX5IVQnAKCo3gW6Yz
2rwZoyosVVg9GD9VMPfcNMfRHp2ycMEPOYPQkDvwQTzh/BmiAPWlIWMgN+wFv2cWy8MEDFV1WgLx
XnjE89vBt0StqPOVe8weL+7XGmqM0u25YeLCmwQiHuMoHXQYjveowoeB7mgv5ncyJLFCCBvTNF9o
ZF/e7uc2qZSzX/VOGCvYzKSg3hP+RuFbSrrYX+kmMwrjxBoB/AClBb4FKhjFeATVorzAGrjyG2f5
PbvjXruKffPJOo2tLbZgwSArjR55uQXr/G9NU0elLSPNqgyYxmPQlvLfo8J5vbLOB55ekoIeG/Db
tJaEoWdNWZRTdRqFyslX0O0A79yIvFlHVuzcmqHSsXjMazCgYR1mKEvXUrxA/S+We1eZ599Gqg5B
2beAa4UT92JkHcWtZSqCLsqMDhHUiFE/rcmbofCaX+AbAE9K8dTetAF37oQs5eIgbnaUStPKpuis
ZYXB6ZCc1EP6F4E7hJgvy2/630QaHuxhAe/Jx/STjVGq2l/FkjVaFjGavRjzdd/efH5NsNwEWEgJ
TRrcgbj9zg95N7WRDsopZILtMYRSRKRGdjfxiMcuZrvQzMOMAoGeSWB1A0Dm3EwuS9LYL0tzksza
S6TooGfZcZLyfYGXn20My1NkKW9NaJR2LacFJ8NmLhLIakiliwqgAZR1pY06JR7b5rTusx6xRHuK
k4Rjg4H9wXNSx0sIcxKgracHC+q2RLFjSBt0ukZXdiy/xTP2b+ne7Cm0pW9fKHdcPmRJ3ZfkLRhw
1kFgcr6tobA2Yzf0FWwCrlJ6ulO9Zb/KXZXYRHQUIFrQ0dZOIjnJY/jAbWEwribkwUDRgoYJCSp9
GzZGmUdSmNeoCEP5o0QXIweipAYH060FLPnixpAe+QnNU77uFgMkgaVDtVgFelg1LwpleS4AWJkI
yDWuk9UZ8oO5Ok8/IuTjGEp4BSwjeZBOGZctiXEez8xS8S5b1sQUS5hFe8NPVVgLv31+IhlhBsdR
xR+cFuAUKGfV5zCOxnZCwp/ET8uceKagFbYhBxV3XpZcMlREQzkaJRAEAJxLuk0jt2E5qwq+H2GJ
IXLhBDaWvQM+Wu4YN2vngCYHFEjEVYuW8LmvopqqdgO01k9djuC8No6s//p855g+sTVBRWgpi4YY
mgD1afYBTl486YlMb/+0jn9P3teoE/AjNOvgAyf/sTAqRFtJN9cGsaoGJhnT+w/HNZTIT+UNauiR
k/zkw/RZIRVVafJiw45amNM6388VAlimgN7+aZCt2klns7jGQya57kelvkqFQbzVUIB1+wbdtiot
FN9QooZze7B8VTEQdwhWCZMk1O1hqoKhV/pcnvJGcSzBjSUQ9EJbJXnifFmWpyqmiPQXWHAMyVB7
PIljqY+xhkD3OrpEGC51dQi1DdfzFyTTyM7Rx2JjjO6VqqXZTXoPY7nyu6sfMCSWd5xDznqdAdP+
z4Loe1fvijoqiA3jMRI8Y3AI8ZrgrTfSupf95JX/OGOejq1JKuUc4lJMpxomaxeUW4HsVBHaTtCX
J7Ay6379HeIF85XGKNNLNmslmdzmIZGNYdtJZK1kiFzx5735KwKyjGgzGs/itQg5SD6vEOtuUlFo
JSNAZFyN8hgztzrQCsE1zXQ1bUFF5iuVJhac7zpLCtA94nxSltdsDNJeM9ZlLIvDWJ6M5FrHjMJY
2KvOOW88G9R5U5uxLXLAsU56GdlhUYAk5m0Nf3EOGyOzlrYroRwFGH78+Bwr0Y+41qsHwvgrOOCm
IIKTKEfueUkuy0EApoT0FP6gJEJdDXVdgO5utYoTCKmF7rEVc6fqX0IwOXJWRvaHPtlbQ9QFofS9
FE46DIFV7+e4z30RtX/JxiNvlx+zl8+tMT1wsyrKA1tZzCMBLdJT02uH2IpFWyjBeFiZFSTuKxRk
zHL88blJ1h2LepIkYR8xNEnjbbtCnLRKyMrTNEReh5mcrONEYqYFDTPBOiircP1Qn0qK1aJT6rA4
zWDTKcbHJfQ/XwKjpYaBVgxAYjIRhRYM4pxHi6HMIIukYts6D5T84qm6T77pCdJJQgZR1VzaOpbz
oaILv0ObEjtHztwmOtVDMQ2xquCytuRdLD5EMYg9AR+JwoHzRGBbwrLIVYmGKLUyrS4HfV3U8lQo
EJUadfA94/q8gaTy89TIf32+jyzv0yFurGByCtLUdPlvlZW4QGG1PDWqeheZzePcRYd4HQM5WcGQ
Ckmaz+0xrxdMTWHuGRuJraRWN8bxHI5TVZ66g3jAUJPsKC7hspkfUEkBx6/T2upL+ov7CCHRiD7T
Bmb7MS0so1lPF3GioUsqCWN26ImG96JX+kVjy39B4RQDYuDr4hXJGZ1KjCsapAuAoWs0RakTUCmT
XCypTmII3lzH6heY+iHpWB6s71x6DebakNoBn4YS4EWOZ+qpGU6ZVgC5Gd+9z957WkAKfnjT8dH6
/0fale24rSvbLxIgatarJg89Okl3p/0iOJPmedbX30XvuxOZ1jV75yI4wAGykTIpVrFYtWot+oWu
dnJhjZ7fhSdkgulXgapkJxGjkY3VvVCVYYR9L90m3geKfev2gHSg8ADonTInZhrChvQjVjfYwlP9
xUdxf99us/v8sZ3PihUCJ3itFfwIZdX91yKNbosVDjrtdhNY7ELbfJpUq74XrArJpGBnX43Qkr6f
x9Q+tLvr3/KPbSbOdDXaHgGI3k7y5/AH+TK++Z5iWlSr8qwX83d+sVgr8zX1KdHjZMA5BYvwq+pB
oSawuvfapb0j/Z0rPXKNDoNbmACJAtJICz2MW8xqXipmga1NIeMq39VbdYM5ctq7dDmBZu0SX1pi
LnExnOs+qQhdWHaiVN4QWHzqXRU0tTygwGqavrTF3OGomoGRL4BLJFBqTlHxC/A+ViwJjI0wN9zx
ysKrURSNMfB5aEBcXL2oBMre045yRkkWLNk688A7/nvp5pa8GV2KvhC4jb8V4KSM8s0fq/TsLvyi
H7VSQQsso3D76Ve/y8DKDm00wZ4PlFpK3deuvlc34Mq94zej6R6yYWdpnAkDmKFUhaiFcWVTo+Sf
YdjwI5JN1L+uzIDaDH9Q6b8auQWiMIKoqpCdgvpbXm51+WucctLz9a+H6VpKYCLTebzLfTR8P4ul
AtkR+sPaXgNAmwrwjp+G78ZTs6OSP6qjc4kjVlMm3LmoblJs4RX7jI/Bj0ICFeb5gRVt5TsKCp/3
Jais6gduQ2otBURfAd1bA4f0quonyJkeoiaY4nspe8GKv9LwCeFW8gtq8W5p/2eSNRSMaAX8X4Ms
qKsPiFm3jZECqU0we5IccjBh2/oBvMLuWVxY5d0Ta7F6aZF5Z5Fq7pPIxBIx3ojpk8bOfgYPDcb2
tTsQjvxVqF6aY9zPJ3pdtBMWSIdUZ0ezyZvu0udxfCdueSD7tSwUxSpKV4QJVdCNXJ7R1IDcUJNJ
cLfpIVCB5R09zcS7nPz3iTx8tj+GWADSLGr9EPQwFKedNeexDSlLK8tRlsOsF+dOuJJYOZ+RhTHm
i8m5IZW+OGcnrc6ETQ52t/uaiIJdj6P2SVXaZOePmfmrKPPJRrIfeYWeh7YUC/GXLJR+FmNsAkGL
ikgeVJ0dy0Cs1lUje1JFgi16voWbl50JhUy/+jIGjbat/Ex0tFIcLImUswVunMxOtLRwMKxd2Hmh
lbZSKsYmgklAOFsUdDpf8KZe9u8BVjF6K88V8VFMsp9NO5ZvfR+kDkbvJGBcWwD65rHygroyoexT
kswyJ3Ww21qKXFGTe7v2i8QBC320qXsUGnoJQgFpJBCvLwqMrg67bHyLm18aJjXk8T3NtPYu1TNP
nY1yF92NbQ3YYLE1h7sULKg97hazIBbguBChiZTJhuxu5k6KVFhxjTdX6Jn9mDwPg0geSgDnwCAc
mJKtzXg79+lcHNpZHB5F1FVcWU7U/SSkpRU2crrt9FDfzYEfHPXaVJ9icErbsT8VbjelhjsOHUJG
roN1TK5Md0hqSEhGpbqV1dzAfqXdNkibZCdmpmHNSSM7pIe4RKipmO3B2nyhHmyzyVHQqgwsVTWb
XVr53aGulWob1XPggCcusAxAyiOry1v/PhPGdif5Uf9UAGjsEEowNVYNcRtfDjZjken4Dxt9djgH
dC3XxVsMrFZg+sO1ztwM0KisZ+QtGTo1/iH+0W2Kn7QCNjgTIO5bgSvORv899rZb2mOSJHNsMMks
lriJQLjZ9pIFFM2g/sjDn4Q748VbGxNRknlMtDhpstP83diQ+wwqd74zPAPjs2sf+EtbAybQd+2/
e8nO9JexNBeaibXRF1j+jrcKMvh+m32lvOgaATyVG6E5S2RhS9AAKpRcrWlRwtiIgNJEe8j4IUJL
gHx84Gm0egEtlsjcCARcFnqLIvH5AiIOlQ007gcPmsYb3yU7zuHkWaOrX6R/UgBAeo/+9im+b+8l
NwL/umKlUFT6CAPPavqwWBr9+4WxdhSNXK6xlar4Vo1vQfTOWQ3PAPPQmto2R7zA3hkP9b2WWo0V
g9ew3Ga5/Y+qie/bPLDt6kNheSaZ1xaq0KAZnOiZ/Nq9+q/og0IErnWLzAaUc8+Hgq9ls0t7TDyJ
jCkVBoJ40io/9PSrLz6XCQ+wvJ4p/PEzJoZI8tDr2YRjoTyIAMOAwEh2qoeytTovfgRf417y8B7Z
8BJMGi6uQhdYyZCcQJMD+LjLA4KAP4LJBlsJ8YFdtDdR8qAExVymVPrzr+1AOhz3gogPxKQMWSL7
elpkeLEWFiRAnSizuiP02LT3+A1B0wB1o9v9QPeaDNyAsnpGUSv71zbj371Q+WQcU5RR/c6agkc/
+fo3XrCwwOzinGAUqCGwIKDk/Emy1RydHriB29VO8gMkDNmTxGP25K2KdW0php4L7tCTFh6i4r0c
DpxFrZ7IxaIY1x7LQAy6BItqPW0zOihSUbh5ttHd4j7cxm6MwTde1XbV0xY2Gc/utC4gRYjjmEFt
V4NQQ9OrlmpwRl95K2P8OQOFvkaEHAF/Si2MT1qAhsbyuylx65erV9liPYxXz0ohjKZOLbmyl8oW
wblINooVPsqvTW4N0Jq7/dXWNxAjJBhyBQSHZV7wfREowjLKTmF8L5afiPTeDrwbjPrqtS//tsFy
R5uYlxMCCQcjvffBupNtxF21q6mmAb9Muv6p/thi4gZmLpvep75buTImVLLPtLhm4EUq11Z7yn/1
BsrB1Y+ST6m+HrH+WGaiho7iUOcr2MnOhgwNBrIbO0ks+f4fUW1k5b1VfAHFxD59gVrF7a+4WmRA
fR20JKhHo/7N+F5otGjkzuc3MfGybeqUBMxvmpU+Fp5WcGedVmPJwhzjdmIz91MlKempmE5x9kvq
A96CVr6jJqOThLo6ACkyG/+Dzk+naBxS5AkJ0Etn9qLREmUredCc3pVtACeB23jnvYvXcoULw8xn
FJusxmNvTpG/Jo+N1T5VVJkQMWw37arkL9NXDdUhQMEBfgO9HRNdhCKDlGpV0wKDBC1AjB7Vb3pj
QWTgJLv5gxhYEqcUtuL0FxaZKJO0yB5GoU1PensYp29NuFEjnfcFV87IhRGaSSxSyUqUh2RWqvSU
DI52jD4Nm8LW3km5qb5KXuomiT1wqa84C2MfH2E0j01PYLM1th103nvDkaPv/93Xlgtjj6aeo1kZ
1TAyghiK6tgnLw1GkFyq1lpBVIAToVdPJITXDQ1ZEGge2N6dlI7SGAboTSiH9t4EabzhTD9ogQ3g
56fU5jLs0hPOhGu0XP/YYxKFUiqLJAloD81r8V4sNoldu+bmHwlXnr+tfjEAMs+NSXCoMvG6agtT
KfIJTTTNFaTIKaEVhsnn259sJWkFJ8cfI4xPF4KvRWEJI7SITcUL6nO/mgtCXrnocIlSBkckyMpV
t1OpNNWPGpr3O9I+2jaYBMjvaKsleeI2Wta+ElqPYHDASBBmHhj3qs2+K4eipWvq8ZV6MH80TrWj
3Uc+kfXaqx6169/W2CvcqMbJ6LVzEZvIdjS73YzchBLKaU9D9KnZgdvfMzlp10qZ5MIoczaUsiMt
lJ2yk5RUsaVOrSNkWFsYeIKR7Ycq54warUWs5SKZY9KmSp6PMxapmz7Eh54jiTP1uWpAAvwDM7sE
pO1MpJdHUUkTn77ZIHVUCfCr7PX2SV9rgGvqwgQT2okgSiSg5Zd/yvGUED54piKRJlc8dyXhuTDF
nMB+LgKdKKgVEAMgxsDfllliizUMpbmV1YA1dzmHOHqFF0amlyQdmlBMkNYxOxj3k+Jrg5Ceyu9S
aIu2sW8wkTm+CV/PxEmOCj6PwupPKIVWfHmXtWC1tM5srhiGUxL6sD7Yc2e3Xyj2KtkUaK+gMw1t
TPBT8L1gNf4vrTL7HHYR2LJbJJYop4L3FiuFLDll9ZWc2f3L2XLsMrrTJjZaQUOOsViIch+VqZn+
O+893oXfMAZHLzhU2TnJyFruCppFjDVSVnDUFRhrSqRkkVEjd1VB60iRloCPPpe4cUBfsuGiDOSV
2w2RGZmlSSewWYxUoIbgfU7P1npHgYLv3bjtrWhnbiBl/xlEWw7HI3kGmUPTdJXgh2g+nMLQwVga
pAWbn9EL5WkSC0vVrBJFQ47JtTizXCOzo2oFXcogxhrR6Rxcye1eYmfOdwlggtVueKpHu2u5SeXa
dwR/PPrigBurOpCdlwmfXLT1JId+AkKJcge4OtDdnZd9oTcSv+i7EnwujNFdX2SXg4JZv8Ywk1MV
hVaO1kjp+w76RM4oGZtZfxOHyLq9qyubimWh8AWmGLAhmDQ4LCxC1zoN5zZB2tdMz2Yl3dVByTsr
KwEG4/qqAZkNQPEB3r60oWFEpVbLGOGt3UibfAduPbi6btoxDurDDE7hemM6XLX51aUtzDJHVBAM
PSgDmG1+oRblCd+Cn9KTAWx8bWefNeB/eVWHNXy8DgAcnXwFBk7Wmc3sZWkc6ggWAcvf0+xl3Asb
ESUB3iTayjsSfPmA2qFGA0IJhdlRaSAE08s4lKJWWFoVOQLJNgKpvRoDorcPyFqgvrDFbGMFLr2U
mDiTQ+1J+w6fCyxTPkg6Nem+uSdQ7OF5Ov31TKp+YZFx9HqamwGdveSkCvtu6NEc8yL/lyS8iGAX
vr06ibOTbMe4QLNWlUYjOfVoGHuii5Ykre8ptoahV1DBfSEHsCjrv5BsYLCndspd8Bg+BE6df2CY
mS7sxsJVJjUkRQDawlzBjzGBGwf8cLhvIjD+uODBEuwBClRWUesJsSANpRyTYUi2nO1YCevLrVeZ
aOeTZpChv5acm0D0Q5u+bQaWLu/qGJczhriRdOV2iBEI0aKSbEpmtajNvEVvt3/JatxdHHG2JB9O
aihEKY44BSjQslMGStPRNjcpspG/ALlfLJuGkkUUrPVeFXoDp6BSdFBVIfaOuSX5LceX1iKSBlgl
YCwmurIsblQxy4CEgpScQn+yBn2yAh4V7FqoXVpgvl9fT11VUgvDULxjxrcTO+jV/Hc6Ysz/LdbB
XFOpT8CHUsoJcE2B6KhFI79UfYltu30G1rYLNAWoQgP4eg0tVzI5RvARsV2CUdtGJqlPAJsHP25b
WRumOs/Vg3sb8iOg4L78+Gh71moWN/A6bwZVmFNJD6FNttmmR7Wqk9AruRuPocvD3a2uDhkiIDEa
gOcsGSQ071sZrJpYXSQfsknc1ua0ub00ngn694tjDXH0riZlmZxG0kV27jcxSrdR6POSiLWHNLbw
z1qYi08aUrMffBhq3PgLAQY7s/PtUHjo22GcXdz2ArfEf34UscFyaZNG9sXiZKE1CgBDEpQlJt05
8y5+FpBgu40TPWfvpV3/TLcf6SavXBlgJwXhtwrRDgNkfpeG8yRoSTH68ck3M6/uc29uU8uPtsR/
vf35VpyZEsGBz1kGyP2KDCua+iLrej0+EYy6dc1rFaIhmnMC7aoRSQWIT4JHY1LlcjXg+5tKc4aR
3t93cWwFGJPUQl4pfyWxxRAdnRyWZOSa7NReikpPPUtjdOrIvs0yOxTAyDu8d9kxUL73rWrf3rm1
w3Fhj4mDetdnQIAP0ckPh89KFghbtK4/V7nhZYG6kaXcQV4zW1FcxBZpgLPFTWNhjOId4LXPfWtu
QEPmyV26iXQu9GFtx5d7wURPXYvDMPPx2yjSjwItWt8xehf61BhfBuPT5/qn3HMFG1ZiARzUUCi7
FOYz2CQck5hDHERaeCqV1rciEu1SoLo4EVtatUJ1nMAhQTA6yQQC8Iaq8ayJISTUhtcOxEGz1d9T
6UoTrzTIp+V255mb6gftBdOUP0WPXdj9RWilegq/fwUTGpJeGTFoPIdQ/pIdFQpjceHdPmBr53lp
gfEakDKEgBBjnVn6pgpfdHW2pvhFEB0BhZqBN4u6tqsGIAMyiG3xAdnafAUeA1Rma1iTmnSvz71g
a0o58Zxm3QweaFB2RCWKLZCoUTuDEy8PT9OhAN/LD/raNT9FdvdVnijny9205dUR1nzBgGAaeInw
ByPal9GnrodiUBqsrA3qfZXVViCMm9jkjp2vLm1hh3nEpF1bBppE7Xi4LiCyoX4TMktxNExDKPdg
WwktnrDkGjKb8ucAM4ZPh8IMYxO5SzjG/hCiAtS5xWNo63fNQ/82QazZnn/Jbm1PomX8VR/swi7z
fBLwOvTDtA1PCQRWs0964xXzt9vHf+0K/LM0TWSI/qpg7ntV6sNTLGBYB1qjnb4j9evYcmUDaTBk
bnmDcoQgM8Ob+kpbmORzI2I+L8QzoHeKT9UesDtIXc928J7v+aSQa+fRpH0OsAvqlKX38jwOigzt
r1kLTrLgmc1bJIQgjOfdTmuHcWmEuZySelbKuhUCSI4+9dmDP3++/XXWnuwgcfizCuaGCSXUrdUZ
BoyXLrUkFy2b3KoDWpzzamt+yF94T/b/wyTQRaD3I2j7MoeuDU1SVG0QYlq+OtFy4PymOckO5Qla
pudXylY/FD6ShsOHyT+Wa0ir/U4qFCk4mW20LzPNm0jsEVX4770NKCHCCoFsCCBgzE7ORkvltsLg
1JPEVofEGqHlcftrrZyGCxP07xd5bFi0GFYH+hLEiFCGbcGirbn/Pwt0LxcWIl0whVyChdZ/0Aff
RfrBsbASDy7WwFy4nV/oaiXCgtrGj2UCGGL3cwDCP1B5sPuV735hibkwqghUCYUKS5lyCNWHIjas
pgzt2xu2ZgSfHMQPBlAaV/MKfj7V7ZQN+alVf3T9mzZ7Wra7bWLtyQSBg9822MJTIxmVYnSwoT3U
BZgdMUS6IZ80miQ9jW7qAgbCMbl20JYWmdiWjtUANVRY9ItX0XSVnjfrzjPAxDXN91tRpkvqaYYP
PGOsciLbtQUF3o4K8vlKQE2eOckCnl6ZAtBAlnWxg3gzg1Gi4SoXcMyw38YPKU1NDTPTAbNbgQXF
Sbxo2z1ITzBzBGAoWoM8QMQ5lFzedBdrY4t/o2+EyVgF+SkYp40RGm6fl5uZRHaZJpt01KxEAete
VDtEDS0FF1PTfuumyOkGzMuNQGRNDygWWhgGcAfhNa3vciKikCVNziTKd4kPTsTQ38lBvDcb0xJi
XAfysO/63iFp6Uw94LYV4TjSShWPLgqcm8DhoZ3Pdjb7KZ9Ij/IKUB5UyXvemjY5yHsqOBk4Aicp
X6nkwBpKKRgyIgroApjgAGyOJJgyWt3GC77dWQvSwAgL7j3yS7YlSiTxzMtgV26+S6NMmjepwdhF
LbDf2sPolYB0UeaKxstPHxQOol50dU4Wi2R8QIbYmJ8Q2JsOEN/zihdx1/6aHLql+jMPyLL+AfFw
pIxXBpTOmLsjrMFKHRrovPeY87H6HaH835agWh9jCf4/dvOPPeYmGSotgiZ1QodRiVd9yp+ET5lN
juHjuUkEuC3vhMqr2/nHIHNmhC4rFGSYgGPg80VQnoydaJO+wpEgnvUB/jSePea4iKQuBTLDnngY
kJvZmt1sBNu4H0E84YB5nMt0wv2EzIEJZKPDuBEsTvsspQCeDR0DIlBPpJz4LRdMzzMoM68DRUS7
IpqAyW7chCoM7vztP6WN0v4AK9u6P/z+gDJzrXVZpxgTxeH6D5ghnr8A2QgAT+umIxg8MbH23xv7
1N//2GNuuXAaFRBPYjvPVDUK2kSFrT6mFqhPtN6CE3Kube520hO1SN96AubAhJ4YM7Rah4oaxk5i
hxOerupHuJPWTihyLHSFaRUA1CGX9nwyqzLJ8fl6j4AMFciMM+ekB4Y/v9uU+w/gm1dNotKJ0iCd
QmfhC0Uepg0x8A3jXY0x4h1lm1V2igXOkpy+k7mCXWs3PIi9fhtkvDCdm7FLZjqIYebCAaSGoyfL
QsIhIl+NZkszjOuNUpBJ8YytHOzyHq1TCoNNcDmUsy3sqSIQtwW9upN4LFMOKqD2WMi0kQZ11NMZ
jHiHZoZkD5v+G2XUQNZnUSAI1+B1rgxiGdSPqa4iGDdZHGedtEaUdzFFB/adTcvwmCndKrn9HVDf
RwXcyHj98aC+K4CwS6v0+y58QvVlMxATWCXfJRs6RFvzU2vhuekVTwbP4XkrZK5AqQandhbgSiKf
E+1Olm3RTZ1gr9vN+Fn6MYKFlWbrf6HUerlE5iY0Uzy0UxlLROUDlMuIM5UNPg3VTQH5Rw/4A/iF
9cPz51synh8IhpQX1GSUog/WPHYvUAVIbOmpuw/s5ilx0O3lPINWN1cFDQSYYFc4g30x0YNkwuY2
brlDPTpzffg98ENW9MMAETLlfjhwbK7dGGi6/bbJ7KwQQ+1UJ3B+5aFXYDZzYw95qeLJe5CN8e/D
1WCzsMds66j32FcTaxzszq13w0u/7TwCia4ac7gf4KFbDztAgqG3CO7Zq3E2YkLHqAcXM3wy39Ep
A0ihbVqM20AHDdTS1TfOhtIrlk1JAUX5bY/xxgDipkEIxP8JcoftudwfbfTU+ccx1L+5D5fWGH9s
gqjtixEpafsVo2bn60lAu7H9BWUVkVuhXn1ULM0xpyUH752eK3Qzv0ePs2N64Nf4hsFOKD0qeK0T
V7prgFIuXc6mrjqjhj4KJNCk66J/q03hLIU4pZ2d7hrQ6YApFW+ZTELS9pG25npMXRhkEhs9E9NS
bnFMlUN9H0HPO9iU6RkuJUA8+fbq6MV3dWIWtujiF/E7wHvWUEvY6r1212ySDR00lrbcGvyqq2v4
t1DKgTm2paFBdGqqDbomDHb2pdPOzgRCIv+rCPyepD5wGw3rX+23QRZS3kRtCtIFGGxcwGIQWHyV
tsI94/xgGr5pImcnV9NDVJL+XaLJ5r9KlUA/HDe+uMdUmEPAbRmDipkC9KU3qMfMsnX7262UrnAz
6SiPQ2rxTG3FfLxa1Looh8VJ8Tp3RGXkB94wbvZ1NOxydokL2kEuuG71xCyMMjEmKqMwgKoq/ZLB
NgNpl7qhJ4aHrDtXJK5O5sIOE13kspoyNYCdvK92ebEL06M8Q3vUTx29uqvqzjLbF33+Gc3PaTBs
B1OxfRCYF/5W0cHJIU2c3V69IBe/hwk/RaaEESH4PUmOua3sgIzdSgdeorrqJwsrzBWVggwwiSJY
Ce+r1+CuekCH8V76GtiFx2/Prt9PC2tM9j2AXKPuqrOTtPfTIzC1YGmBBv1sI0l9nlqLe2esuuXC
IpOIizVRRvCJwC335hOlCaR1jH5fvlL1xb/itVu6yFWDTKuawmzkc9yZXDStPL+0RhS+ZDfct8MH
crfVY4IBDPwBL/QViCmRoyluavD5jPOzEf3UYKSo3ziOv3pKgC8HUyuGga4gSzXRQVjZy5jge4JC
lTvf+Z74ldiQwgLNFPdlsfrNFtYYjxdbELToyIFBrQ1WzupTiKly23xsnPGXlNnKXf6gfLq9wJVE
Db0r2ogGqRziG3NKyhDUOD4J4GuhZhnDUzQIzm0LK01hZWmCpewtTLx0RR3DFrU32VKyVeziMLaW
spO+ZPfkV4H8UwRG+Ylb5+KsjWV/LkHZrUsCDBsvNeQ/VLd/JlvkMDVoB1KQKoyb/Di8caujPLP0
SC0uejESBg0FjAwM0Nqh7a3hsYF+tAlaDKN2YuCzIo+31JWb4mKL6blamFTBYQLeQ5hUNuM92fZb
edPt4j2PM2Itil3YoUtf2PEN0O3GM+z4D+rXTtrI6BJgOjm0QPITzpZ2N33jUh6ubad0Bp5AHBSl
GSZOK4EUJ2B4wNgF9EfuaYl7eEkFFJz9bSUhxZCgaPWZt6FrKTBZWmXi9ThIpB1UWA1O9S5x6SBU
/CwjxaBF4DCw55fQVQVrqnm5DW+5jEOaY4XrT5QwmrQvTlplF3vcFEFkxY903L22pW/dllvyXok7
wPVR4AamHoG8YzOAsVRSvxex2tfQx+RyjnGFs6YnQZFdu/vAfUi/GpNzXFhk7vhQjmpdbmAx3BWP
OT1Gd+mzZscerbWbkw3VekuuLF2weEiptVzuDGLEoDaqelAiuzzEcaulQ0FNT4cJUooAvlr+u+/N
+9Ftqewmd3Jo5aK6MMh4Ta8FYTqqMKgaYMkZX4U5swzuTbX+DTHQ/L/LYr5hKAuKj2nFFAy9FZ5O
FMqvu+Hpnyz8A8oIvFUxXzAlwxQLPlZVuL1TAesj/oyOgguJd/iIBNSAPdxx3XLVOwBA/XeRTDAI
kigmwjilp/mJypENj8kB96JTRRaxDa+2B+5jmC7j+qD+scgEgiDSB6OcYLEVJiusajfVRSudReih
vXAuSt4XZFxfiHBTmgl2FNPoh/EeMnx0aKjzQBDnWwnULUJeDszZTnbMvpwhKzXr9GSepUkwCOxF
ijWVlg5GUtpKEMoPhDjOOllsn2H2fUmoA4J7HA+4xK0KW/ky2iPYIOafeL/x5o9XppT+wS3/77Fh
J9rSRjDzIURQFfd0zr/ffu8wYt1ueG30NZ+QocBJmUkp6pcJLVneZkFKs0Ut3QeFYGXd3sR08O1z
cm1E1YHUwqw4ILVgcGJfv0NcEcwh+kexj9ymVaw4RNtO5cxQXwdoagUIaQ1SjddkFhipqAYY949m
HjtDuMvwCBu6Q6zk21F9++8rwkQXZsgggoyRTrriRVoR55GcKj1W1Pem1cS61UY/YpJbt61ce7JK
R/p/W2EC1tSnIK8xYUUpFGfsfhJwNpnRZ31sOOPu19nYpSEmSM2hZPiBgq2LdwG6qzQbk8Cqz+2S
0abiZWgCCgz9DhwCCUBtVocgiutYrTRRP6p67yYEUWLO7jHVbKcJSJp1gAYH1R0yT+i+3N7J67BB
yyCgWJRAL3GtOB6HlU6qmGjHIe3dTiR2rInb2yZWUs0LG2eXXpyJfizzNBVn7ahsZC93yF2wh0BT
i/kUxcP0MoQveU0PzqrOxcKFRcj6zFMiTdqxcf8BUkjoi2s2ZamhFB3St1Cx2ti5vc5zsGM+4nIv
z7WuhVUMnw1lksOqsM13ohuielVYopu5ycEfLFCruhiAnd3pi7nX7vpHesXxBrevHeNyq5mo1YUq
YBAFtrobW0+tPD+e7Fm/q8jp9lpXhv4vDdEvsFjrSIR2LGoY0g61j2Se0vBi9PAgPs+bxslPYWNN
O+kO/M077ggCb5FMjCnDSdCFDvsMtclN+UWzMe42bwGHNi35SFClmLbRN3OXfeOs+bpRcLlmJuoM
UayP2Qy7wx4T3Bjqo0Pxg5c911zmquuL4dIUE3eGwgxaDLbgO6oHdAysof4i1P8dyatB7hZiunRE
DUVYZh+LMRjKumu145x00Es76NHP2zu2sgoT0FNM21Hl3itu9lpWM70tK+2Ya69p99zIo1Wbv/5/
NpgnuioMGAySS+2oi6995kXCd5Jubpugm834NVgXKKRah3jedSrQAAmvzLV2jKPMHjXJ6nBh46U8
YAok4YUu+ntvGWMcyyxmYRpVGBMPlA692fgOeYx2VNBVvOMWOK7yN9QAVEgIAW9N8eksENk3ayHp
UJA79l/N74I1bIBxc3vbfxpBZvqBdtTVPcfYY1woBE1ll8S6ifu03lV7IPo2xRfKRsBL366fhowl
xoMgSGO2CmTYjuPX+IvkYiISE8DGU7TDaLIDThCHqz1yddoZi8zzomjCoaRDhrh0iDc7ueMLVn8n
2CNewL6VH8LE6v6iR8RYZV4atZh1Q1JhRym4RgMNyRBvTEgOd7twL8dO9nbbF66VDy7tsS0isazL
NAXn3VHcgIzzPtlrO0hXlptxD/VKFDYKr9tOmwRPyUy0uHPVV67IWGcS5qzqVTCQYo/1zoLYo6u4
1EGMe+k5Rdtd89LD7EpW4nEd5SoRZAwzYQbcElCDq2C4dmYPlUCQTgrQLSzQahgP5ev0pIOMq3rK
0T0KX7iPnqt8huCBIALECDiOgjcJE6kNoFTqOMJHHj3V6VyUBDbttnM0p4PSM6Wb4a135SxfGGT8
dOzTXB5RVDvGYCP3vSZ6Ibzu5rUJSQZ3Glg7oEIE5A3joIGm1cGgF/LRSOrGatTwPUymT0U/7W6f
2OsjAzv4g8o4tIeuRKSkIIAE6ZzLxxk6VekYO6rxNo6BWwnf5O5w29ZK1JF1E0YgPwTCJ4mduChA
2wHm68BADIgli4ZvlYJe6GdKMR8JPApX7/x6HzEQSS8nQiFMV2ejAp9fmUm1cQzNF7WOvXGutmLC
G4G9rqJCfZHOuaGzgNITxhMvEz6z6MtOlSrjqMLxqNpR6syIqedhph/o6gMJwpPKvm4OwyZoV0wQ
2EAp+IooJAuysBB7HxfvbviFEeWt7opPgyPsJSAVeefx2sdgDJSreO+jNE3YBUKOmGRzB2MSVFCB
/QJOnXM4qNNcXO10OTJ6zgSlSugdMye+mzUlbcJIR6gGdO9H7tHoIf5QDwJoIRQvBg5LfZ45M0Ar
m4iNO59+aO/QSb7LD6f4YHypaiQUraOBATUEwi308m0GuJm4VXnWrncRaBNZI4DLw6XFM2PJ4l2Q
hHmvguVDxScz9toeojh7Sn89YJCezgzyG23nwtblrl5aZHY1b0FglbS+eiSRel97yt4X823w1Fm1
YwA2QZm5KBxTu89EsPWKHxIdv/6yl7+BufoHScmqssOqe7DUyVVtCWNnDeQTMV45Z+ja2y8tMV9T
D4najSMshbveGSNr7C3Qi2x6EVFGecpn1L0T6IO/c8u1nCWysOisk+bYz2FY/pzvTC/9bLxTiUuy
j6DmhicQ9NWquzrm+MzqchXIlKClgeKVxt73GvonWmKoR908VbpXQ26pTXkp93USjD1dGGHudrA7
a90cyCrqEymqs9tgHyFpC57zT5Rfk99fX93KhT0mlJKyyGYiYCsNFMaa6UuuH+ril5xINuew0B9+
5RoLQ8xbIkqKdAx6TT1WqOtT1YcAXO2lK3qFFz3xMm7ep6J/v/D8soxjKSixi6gm2ZX+rIHvRyt4
U1orN+zlx6KbuzAjD/Ksyb6qHoOTtqdkHeM2sZN7sjf3tMoNpQJO/rAa0RabyMQXsDZB2hAwxWOc
AyOvnySTkzTwDDDBg0gZ5gBDbFyUAUDSYrqp+K9VTEq1pcnQnoLuvXwl7RsWYN+OB0k9TvsAYlcJ
BMMUL+X2lK8Wgil44FIBpVTxTAYj5OWnQTcnUyKzL49x+JxE35th4BzoK8dhDDCOIzSakNXCUB6D
eFdkCWhLRIsYTiHzWrdXZ5kawiNGBPv6yuCXBECKGIhjeTQ1TEOhkGdIs+MXPJGbVTPg7SEq8hvQ
hDNfvopapZmQWB0nzUA38R5Mw5iR41T/r78KFTiT6P+AssNb/vKrYHg2zpWhLY6qojz4JZ6ggBHe
DjTX34WaUBWwIeOcXaXykhHmVY9c7QiK5yCRgd/TAJ2f25Lz/VeXAvIpSQRaF7zEjCtCEDKWanXI
j+ZkWnHX2T0+ze2l8Ewwn2SEpBKw6zCRpi9Jd9Bwxf7/DDCfo++NGOIIMCCWj3n6VVFO//3fB1Mo
mmTA3oJug/GRoIIymoLpXxT0X0cBb1JB+YsVLC3QLVxE4GRshGJqYEEo30lUWeigcCxcB3kw5i9N
MHfJmGVz1ZIei7Dlr2oB+Xr5zn//nkRWCeJ5qFZ033hV5bUzvDR5da80xOz9Lj+O5mxHoDROW1sI
HpLIu/196Pe9uJPp0vDkBbEqXqVXariSMImpMCb5kYCpzpOkJrOHbJRsMTfwsiq0wOnUQgWrrPYU
pAOvIks9hLWuiDKKmRB01MBNdvntZlSwZW2Ii+Ngpo6Wvpb6oQeot0g/taBmv73StR1d2pIubaGd
2ciqGBXHCvpBqrZRKxCxNz+CYnvbzuppUVDkNUBsJUPUkVlUDJz5GA04Lepnv7YIhOIgX2Q4o118
gXaLSAWnrIqj9XMdulXQRKgm2pBITa/GzIJJCNMO8nnHPNiQFmEb/8/nvRjXghEYMiU8pWAB0fVy
B4Wo08c0H7Oj1r/IU2TlqDrd3ru1ZaiYWAMbJ4AYKtuuTRSxGPJMz45dgdqv333q5Gw7CPL/kHZd
u40ry/aLCDCHV0ZJlpzDSC/EBA9zzvz6u9pz9hbd4lXP8XkYYAADLlezqrq6wloMo19VZCGGci7c
on00qgoU4U9c8avgGF/jsjoBryKXKKm86JjQoUyAF9ukzHUjQwqv7tIeq2MzdrcefFtJzGI/2fJ+
0M3yhVUmW3NmXJu8Dq5NAStAVDAP5Kro+UrPTnoDBM5Cke/mefQMDCObfFl0Zsq3kdlXceq0lTA5
17/dZV+VKI16BciYsOp4sSgTDyWXhRKfnSqudYUys5BI2tPYWIoQIYksvUFrNmmGtqPoayY/iHaX
8I6sfMmINEBFA1WRNJKowwfZaNBMA9DQpPjUzJ6RdV4OTsnr2q5a6kII5QuCUUV9O/TZyU+e/BBs
84BplqZv14Ws25GOWTIMFyCa0C0xTp97KZ/j7BTuFROTtJuJ3G8miA6BHto912Y5mv4ta2iPJBV0
VEaPTEHNEKngRYrWBU2cc12cn+rkJeBfqugw99BQQ2O1vOEww3Ndy7VLYCHuYoo3m6Qo1SFOaNF8
n2sIKOv6JVTKlzAxQq+VWJfe2sdD6VoFgB4q2RfP+L7HpGmrdOkJpEPgn1StvAvABcTEALtoL8Ej
DDw9cAlg+BEV888Bs+T6oVPDMkXeMDh46mxqLK+QRQsWrcRaQEPkxw3KA3r6YuUXoDt9oI1Jespy
ecPVeIPwDeMrsURQmSgX9HWuyhCR+J2jx7E1Zz+v28HKV0FBF3EDkOsSpnGpdDoC5W3JpRG+iqyb
ytiYA1/YwfB6XcqKHngWAM4O8REsLDQGg1ZkcTxkcXriEtCBzYGVze/XJawlAKjXgvoOeNI83Jb6
7NM05vzQyAlKnGgKvWLF/I6A8ZevBirFxdNgsqb7V3SCOEUAEi7MGs+Rz3Ym9EFWAHknPiU4PS6Y
nSoHiuZ1rVa8FNNaGD0jrC+XmFR65HNAw+3i04g11qh+7+J7Lhc2Daoc6sC4nxmyaMiYqOWiZp7m
+AS0pZtR6rdx84gpLqtoApB0MQgjWMKoryUpjRa1QxNjMyneDPxdPQPUrnhuwSeiFqynBMksqNC6
PEUaEjoYU1GsAOF+6v27Kv05t4Xjg0GwATLN9c+14kyfBFHvLuRpPWfwfXyaI+PWH4PbVJzcOOHt
62LW9SFDaQTjEFkvZXlT2CjADIpPGbh6S1+2G7V3oh4g177KMMB1jc6iqO/UNILEjTlENa3kDkl7
pw6V3evc9rpGLDHiZ41CpSrBvVjEJ2FsBIzm4x3iz8nkAKqeYeXrkgxRQozAYjHdRa0VEduG/RSf
DOlXNDzoMnA8mZQEq9aNBgjuBVIFoydipSItx66pIITDfm+obtJ8MBWJ/z6O3E7zWSs5qzoBMkjC
GwG3Dg3TGPWdOg817DsAAVDjh1aTFWbrP37hG8kACwb4N0YY6Bgu8qMcN1EOqytuW95VE+wK9ix7
+yjfUL4qE6xJMMvpQAul0R/8DuO2Pa8Gp+lhdCcHOxMAsp5/6NsAKbU57rTd6CV24bMZClfi+SfJ
xOsWJY0O77w5BxbSSbj7A9cOjNLM0hxAZvmmYmV3fmYmP66fKUsmMaSFTD9KuHQS5eAk169KQDa2
WLWsy9afiJoceReB0QFDPjS4TM37xjSBAfQE1vAO+RDZcx3uG7vbk6U35koRCQj09yNVZswFII/F
8v5njfpu8BNen/D9djo4JQvP3yg7wimJmgYjNq29fTCLdZZF3cAjVnqaapiDk34AfXCAJl92CH/4
ukdAiBM7fgdy2PXvtX6asgS2CDKhe8H5NnO15KdSHZx6N74Xsf6Rm/IzdwCTXo4BpmGj/PeryuT7
LSQSE1qYiF4pYhcTibIn6xaZOEzt/keG5cgt4MDe64f8wOzzrX7EhUwScBYym2bWlThpAxRTSrQU
XwjRopVtecURQE3OSqSYh0p5HnC9W0y8DAHmauJndN8UN9rlN2TXxRdBw8N6sK/bzUI9yusUrkiC
BA/WU1vZxetsN2blgaA5V8wAnVQ3s4eNwOqJs46U8os6yZVKm6AjeZUAY81rb+ad7PZ/cZ5rQWVp
MZRbaMWAIb9pDE4Sv8/rxxYrBQwvIHnMhZOfD1CnEpB89IsozJrghPkWAo6NlbbwTTvlr3+4adL3
NmdkVmuP8qUb0MUdTsvTIkrh64oJDj/BlTB5YlgaVq6lHcFn9R9ZXrByq36SKH52gkBKc8wtQUkp
gmfnsymXAFTDPB/jMMnvuXaYVNKo42kXtw0+1x+akMQBNpYn28W2cNMXllIsX9OpcFIKqVgbgJ08
Fc4ErCMC3p554pZgLYB7l1WSW0mEPp0hFUhg7x142SCtdWdXdMAIdzMNFuopgROgqIKZKGOn34RO
NO3nr918CyulwgrIJX1Dnz9itfZtfG48EcOtAqYVykdxY8SO9Hz9S7IMhgorfqtrU4fX0glQklY1
dzZkm1IY2dfFXKKcfL4RdCqUDGNVoPkNOQOI9oByYoWuhi090eY3TLp3lqdTsWQuIzXKiU7DBzAW
FjeAjIGBL8JdWFupzMQcZwQverRUy6p21IjFlM2I/NLr5v9+ouzz+dFwI3rJAyCqhcOR8Rneyd0R
IOa//vDE5rJZvTG+17pdqHgIgDMZ/BHUG0qttWjgu4yErnI/25LN/UBN2om2vVOb8Q0WB96+6OZn
mVTwGoU4kHi+It9N+oY5ZLduTemQbGUsLskaE/qVmMFlDDuLo2KYERej2E0QF1U/gzi0pvw2bt/C
6qkCKTugo6xxYhQQLmeQP77iWSQVyJQpTtQgJpe4nXwHcY8ECmozBTMbdqxfZExdm76LEjym9bst
Vrz/+1FBSj4V2mohSUu1LoJTFRXWDJTwigkttu4LZxWpAFYN9SD2Wh6cgj7FjupBVTYM01y/e84S
qJCVdgRJbcZ3k7AwOtohmZNzfbcHAs5f3AbrOdBZGhW40P3pFBRfSPJc3JK1TRnkOhzoJNkcqGvl
QPQ2eR6Tqph1wdvn8+1d5GM6lynObiit9hvZTGoeABKcWAGHnTPM/zf2tClYrr4aLhdSKaOMI0WJ
pIhIRbgkuXqVeOiOR3sAiW3kt0z5YjK7EEnZIaY9yCxUQpLn6XcWYB697d2wNStbwRaUMHl4trLG
odYz6IVQyjLTIZnisICe+TfFVEEUCMbhR/EZZIi73Mk9iZU9r9rpQh5lp4lR+TVfp/9cQ4ThGMQs
Xrcv3GFjsLxi1e8W0ig7FRtM5GDKiEhDP54H5qW0iYH4AchZHbUAMub4tTfJQiZ10YZDUGpYqkDy
8FTug03nYVsw5k3xCZvNz+ImcH3mW3b1XjqLpMuIlZyXU0jUlE81Rip703CTB8PB4CwIURNzcn0z
s4EAwlo5W09gFPT90W4g/yhdK3BCxW0fwnr2ImaRASgK1BFpR2IOcyV+3SP/lUU/VcpSLXnw2JKY
04FxFbCXDib49g1mkQlpLvOdx5JHXfYVWiAxb0A3Qpr7EQFeOCeykmdiN/nhv5/sJtfQ+Sx16qKv
1bkQ8yrGUwzLVLndvCSJA4i9PYaAve6r4UblyYYD1lAuRotmdKGNKlG5I++hXlWCajm2gd3i9plN
4Ka/gqxLNFxIpGIquixqpPUBqSjVALqsXvTYFAdTuFXvwpvwQUVT7GsWupBJBVUJaGX+FEDLCq8k
31MtVCD3AMJw+LevVcwWsqhYqk4DF8UJxx1D4IXLzrjJN9WWDB2zW1brcXshi46jEUT1vs8dm9+j
zZkJlu/aTQPUsuqe37BxjJjyqEiacREafyrkxYYZ3AK/8Kmy+h/lRsuwCAMC2ztmHF3NMRYaUrFF
KmRp0kJYS+OE9yUYKUo8jQQAmJQWC5KN/PEXSe9ZFB0/0UTQZyGGcr5hOGOw47Dmw2HSjg9AsgCo
u2D6+ZV0bSGRCi6hHmpTMf1Huf4+Oxm3kQVqAEt5KTBFzrgHV++HhTQqtPBTAToHEK8c6xGp/I6X
f3LxK0Oj1at2IYOE00Wl0dcSJfLrD418b/yV2nXk5jejVSlOAFy7bjOWQPqyrktlfTgqooSK0Mxy
ixhdYfaeT36jZm21g9eiBNFz0y7q5e11getVl4WaVDzxaxXtGU6Bj++1BkX43PVt0Flq4HkU7ZJd
hWcdKxVTdGDcJImCT6enzlzbyWPphq54Pz5WqYUcZgYBSM4chGLZCxVcxADwhNwMocJ036VAsEAT
L2VA3Kwrhi00rDFhH4QuA9aV1vZcV+LTJdsAXUKpYOI5r+aaGJP/RwRl9l3fidqk4pUyWPn2P28i
O73RPN2NXGaFbDVfAL2IAixSMjpNubQec0My1shPNIA6YounMkOb7NPxZFXqYGxZxXbyES6D1lke
pZ3ep9iKrpBnztK+10uX1zEtiW2hSef3JfeFQWcZ3UKsAwBYBAUQyr27mjeqzMc92mb5odYGR0gj
57pvrVrdQgTlzEqdp5gHgdUF4oMcblLlm5g8/28iKO+VQXaRaCpEyMKzn94Uxve6YmxnXEIakSxH
x0y7goFcIGBSdiBn/jxPkgwZXvKIXa7NvAOv34Zjd81W7XshibKAMMMqQsjxRJK8m+32jgD6d271
3N39RW9n7T4GBexHsUTRLqaxOi2ISgkVvWPvSlhNj13g6jfu5JJqZclCX1kz7qUwSjWFCxJw2UDY
WAZWNz0PWA3oJEzOzL/LnrWIsGZ4S2GUbU9Zpccduf7T8Hs0bpUpN9Po13XLWwt3SxmUcRfAuyu5
AgoFioDadWCic25fF7F6Ny1lUNaddQZftCJkTOAnnFEDms3wSXOw+ob3GPfMkMY6Nepm4puqKioV
0oD44w2VJTqVJwNZ1mrQj05coHhZE7uMvW6FGArGhg2IiOk98y5q4rIghkGglzu8NwXkhDV5kVms
rOn/Oc+zLCrnLeRRSqIB0WL8NgIAogLt+3w7W81WckCNw4ob6+d5lkblu1laBalcQVpTu9Fr8yrY
eOIq2Lg1sL7IJRv1J5l9534xPiMxPPoawQDNPwcqUx3AuQ3/42kgp7LbLSkcEgzPFAW9cEPKFV9q
9i8lUgFyyny/UCd8QoJtJ7mQeAo8QgcpwUw7NjThWphcyqNiCcylTLgJAZkwEBCE53kjbjWP8xRg
sDB7BMTsr50nFUzmVq+w2a9zR7Ci8ZMpueSlNL6ham8AfA5zx6IZO+V7qlqsFxPrS5KfLzLwtEB1
ZAiRmg7ScepB/6Mp5nVjucTEQvRfHiUVYRS5koTUh3LYPQutrDHL7Rii9Vh5/PFRO3Q2YfTsf3M9
oCzKR5Rltj1ra3C1HgwqRE0WMVt9ueQARlRBngA2eZyfpumDrDBw5PvO1YAX+vE6/ALBJ1F7IZIK
dUYzB0Y24KIV9MSsOrBJtJvMYDrGqqEuxFBp9yROXSDU4h9DJQBc3GO5GS0DeALBE+vNu1q7WypF
RbcxMfQxTyCNNB9J9a441BtSGfmL3JilGRXbgjrDltn4ISuaLQW0FYbDgeT8jqAW/AUa6eotcT5J
egK2MmI1lqQRuu1yNJKEjb737zCrDPofltddomgT45BIrodtpctllSydtSkuWzyuQeesfBNs/gU1
dEyYAVdadMMN/8xv2EsGq86+kEoFNaM0QrFqOmhYBGaGIq+RP1539vXrjwzuAYfkg+TyczwR2zaM
pT7njmBSwbK06BDoBf+5rd1m2x6MI/MkV61kIZDSSeCEKtDEAvbvkvwFA8tWBkZBZYcFdzd8ua7e
+gGetaPjdCbnUpZDu2b8PgsPcsuamGBpQ4XjuI2wKxyVsAubM8zudgbeCVdaAaqPlZsfVNaGwWqJ
DjXbf78XFZyjpou6UcmgkdMQziRpX1jjZnwEC3xr9S+BzcJYYVoIFRerUJxbUccHGyxxV92W7rjx
N+V3pJuABmGax2qCpGAcURax5IBdh8/2WFVTXUyT7x+rEAxms505c2u2wP/2ekv8iQFWfZPY6TtT
LrGEixt9IZcyS6OrZ78oITcFxDjq1oETHZDoCicy9iVuAIvLxCZkqUoZp64lfeXPmv8Rm8Nfgt15
mCV6D7zW0XbzCfC/W2a/Y9UhYD1YgsDa/wXhgCq04PfoBP+Y7+ce8w2jnWziO9XOIrMDajQALjmb
1Q4kcf/iaM8y6d0lHehfvFZJ/jHe9tsKKFiKB8aWDasyz1CN5hso9ErqO1n2jxzYUUQMilfS9+vR
ZPXVry80oYxE6CZNDMnpke4NefUTPiagl/3PulCmMci1qJUldAli1axSzPHorMWrVetb6EJFrqnz
hbxCK/oYpxx8LACKAeD2gslknNla9VYHSTtgBrCzhJWfzw5d52IbJP5MLA4dNke4GbfF9xm2zj1K
p9HKbwfQrR5KL0VNlyF73SLOounkRwcMSI6J6mOs/DJIg1Z6Yii3moIslKNSnr6Uh0qaoJzoEbZh
REZQupFm0F801hja0G+4oQvUqCshixOtoLKG12TTgLUysdLfar1BVmyDCtRmKEgehpe+++8R0sNQ
vJZyYVNBKKGzImDK2Z7zPoCDNtclrZsjwDpBJIl5bXqRALQA+tgRQZEkm+FwW2CTMpterwtZf1YA
7O0fKdRdNuZy1opZ7+NVmoqm7hFkLf2Y3gCXorKBsWNPN5nGsML1K3shlPIARTJCvGWg2gQMWtni
DyCVeVT3qVlt1Y3xFxQLrLOk7F5sQjlLSti9On3sVCo3GDrMTWC7kPbTZAPuI9FNNnfzeqA/ny7l
DboUdLLUjcRY6q0CHhS813bpjoW8veYIwGLQDQ2suNjZoYJjF8tJrcsNzlNVt62k7ORB+0LfYimC
/AmLV3ahDWoWGxABcOhDmnfexFVbhi2undZSBvmKCxlBncbqVLb+MXntbQIP2Q3PrW83lTlw4E9V
MdrePbXvvOIpW7Xyih/CL8ZfsBa9DMKqRCD7QOtAXWfJNCipHk0+ktd8S6YOs5f5ttpiivPHlyYc
l7Koj9bWuJyLArZBaDcJS2zsqkfNInOwMs/sha6f7Vkz6vvNnRHF7VT7aNL3e2nT3mChfg/CAUbQ
Wh1zB+IQuglkm5+nl0oJ6m/URrATwmzA3Yi7ntTWErO86a1xtlRwYnwxKBsCJrWxzCpKGo0AERpK
yEd+SDJyHQXSZFdjOUFw2gNTv1VXA1QGoCwIVgcNlqCVmYbdSKSoHxgNPxXB6ltTc2STNOn50ETd
Hl097ZlhmMQY6FsH6Pb/iKVf9jMAcpM8/lAw+p6FFhkNCJ/Sm9knQGgI0r7zP0qknh0lFvyHvA/I
s6rcylbnhaEZeYQXdnbynfHF2Y6ljrTzzQJWJCTy4NirnmgJduxiUibyqr3q9i9/US4hv/DaoVIe
GEWjVmcjDtV4qredp98rhw9cZYxasPuWq5feUj3KAxWlFPuZg3pg9g2ffU/akFRluuMOwUcPnVnp
YqlHhdN+qkshLQxwCZ2AKFO61Xu5SfYj4RPtD+x1k9WK0FJBKpWQpdqXmppD6nfgAjt9lkFkFOwS
axzhHuRgWyveRU9feo4v5VLZBLajh1DXcbC8R8ZktY1fYWRt9hC3H6bmiYWasPr8X8qjkwkJGKil
Qjzj9wAU42gHYguzTkH99VfjY4yIQ0OfSuOQJ/GIYzVA9YdwGjmGZg6aM9/mJvcgfC+t6YfBijcM
21Gp9kgXKSCELmE7XWiRaY/Mi2J8RYzq4J2qxSb/yAg3qzfvOcDR8CtiEEZABYbA2u4xeAzwoztx
a+AuRAmMkcqwPqBKlF/kGX4/+XVI/J6kn2ASJxxDIC92OK98SA8K4ywZ30+loszUlmIC3ArcGGVo
5t07NkJNxuGtpbcA3pN0BbMKGqZKPivUZdjMA84TSeIxCJs9ok2dmxjbTiztIKBZYAJqeKehWsX6
auvX0lkwld+qWo+yggjB/im8J+tRMrB7fnWgsNihGWorgxWw5j/+nzj6r0x6wSblMtlPMJN3nGqT
TDZKm+KdsxQnvK3u1R9/cU2QuHVxTWCNAE0XwIljK/jz6cp14AtKnZCqFAqMkwO8TsyM9hvFmXfZ
1jdj1N9AEfKVkXFjIZay0rzXyY2fEbEYO0FXNLTLN4w5gCZq2DD9b/VLLqRRVhr7CKC+GPvoFhp3
CGqoefPHGf1JdENBgPLfsyiifbDUjnjNwgfDvK1qwLf5x9EN7/8U+sBtg6e7OdhSaqL0nZsCCzNo
3XYwpgTgONT7gDXwWapW932mDR85t1qDzxQXlBO+oYRqcrtpy67Ard+JC4HUR2zjKFSbEC9dQTAJ
cVBjCiBtc+LSEZ9SbJs2vzAme9NyZsF8XxCnvzTbs670F03rmRcHlOa6nXIXF3f+g/5bdioLWNYb
NE58/CGqO4Q2WT5l9w6ZR0194KQFByjwPPHkPoypG/4K4TOJ14POYTs7uCi3TIVXA+3irKl8J8hj
VSxmPN6S30BYLm4l+Ax3W27y39m+2etu+MC8SdZFAixMwxY/mQ/7bE9xI8bAdoY98d74TQLZePhU
/+C3eFvhWIsnggJiXY/168HoLJFKssA8OmRyUiL6JaOJcbES6DNYHhPrp+tyVq8U9SyHSqrmdB7D
lGgW1L9VbitzL33MiHCrqgDwA10NnB1A4D4fXopFybTkoUo+5lYWgl9Yxep8fWtEr9d1WX37aobx
AR6L6gilSw/y8CJu8faVPX0nbP5humeV29fzioUc6hoWefBmGSViWuO0+/4Z8w9owHY2nogP7MWQ
9dM7K0VdvY0xh1OpFgigwSM/vQSSbk0A0UtZ2EOrhnBWii6yyrFc8aOW+8cCLWtA1snJPkx+Xv9A
68FCl4A4g6K4INC1TiFvyyGJccWG+7b4YJwYb2QNdPZd8ZG9iG8p82ut+i7w1UAfpQOe8mNQYHED
FYlmxNKI+xVfC48/zf6Y5DpiXAWo+ygPBuZcmexVsNXvthBL3Qj5qHN+GeC7GcmLqLxptWamQKtU
OkagWP1uCznSZ+8yNICMhzMxxuy3ShBFi3e+YQQJ1hGSny+OsG45LWqIwXPKd0G7CccHhl2wlKBC
RJb5Uqc3EDBNVgw63srSj3pvKaFbFWb5XUEtqcGmYGwZPeP4VgvjBnaEAJAGcMwL2NKpbYDTCPyy
IzoLM0FqxMpe5oEwS0vt8lWwCrtCQcSuY+e6zusqn+VS360FgaIhTXCF3tg10kOONJ6rXq7LYCpH
fTi1icVIm0Ji+81riydl8Z4AHRKgSG7v1YfIZpEcs7QiP19ailLOilQgiqDuaoYR4OGDhx7XI0Mv
4jwXOc/ioxHnW4jRJj+bAdVHcuYaS4iENgNkZ4/xLajVPRZVPfMUqXtlFKT/RC3FFHfA2MbqNiaR
fZc79Y7qxruASZDLOkbqhimnAmTDANw4dvFWLfYy/w5CJdYhrgjBUiUQl8CU88HB/fkQW6yByFKI
QwSpemfNtvHmHzPQTnY2H2LSrbkD0Rlz4Z8llLrOOoVryowIFQTB5pJnFdhE2N1h6MaQQjfefWAy
1K3CGUfB8CIutGPlIc9mhhDy2SkjXJ4f3XaX8jbJDB3OxfV1YfuYFza5uhzvhmwuD2LSi5bINfWW
YfokLlyTSlxjYfpC3uVx1ME0GgeEneBJ38j5I1n5Fd3mVw3CrR/NVzLuT5pSsSoTQI8xg8v4KDwJ
P7H7N5qIIxjaNbHuL+5rK0Y5hZUAsz4hFbrGWeZGKYSeQveNkNT4gHDvn68fJksG+fniLBtpkEc1
wxfUJvhzxRfmNIobUQUwxHVBa9OIOEGCWwqsPeECgRvQiK0KuibjOHcoZmSOv01/NEAEEpyEuaqz
kgZ/kkUFj1bvAUDUBqQ1E22iXeQpKK+BZe5rlnjWiXJljuvSOgWqwVG4I3htEgi25G2wJXMhYIu9
YRnEWstpoRf++/lrFaDXiuYQZ5i8Dlhv35GXZgZSKpClCeCzE03uPrXmX4wvt+7l/2gJ7uvPUseY
q9pah1TR4+66TeWou84rUMHosBqnOeNudOJNeWDNH6yb5lks5eb+qKVx5+vGMRwFc5J+Jv0umx8Z
upETu4wlZyGUX5eEjxFPNuNjqocY5bjjPEJwybQV4q3XJFHezIOseYx12Ap3ox84AYPVGWZGpMcU
7FMngiAFQqY3hnYrGfgne6G8ewrnUQUqMbTbY5gZdSBCc5mGZmblG1RFPiASoOzBsDPGcCTr41Hp
SdCJ8jjxiJd6E1m++FRXP7PYZahHDI8+UpEg9YAWF69qGv3bD+aQG3skruG+3KJLeIfS6CP6P5jA
YY5ur32+pSxKoUTOeiVC5/XYf9N3c272sesDOSQwoy3vyvseSeVoDljnZxzkWuqlLAVTqRf2iuYq
yyBYfgDug+8p7rzhcNklom1KIM/ktqwMlqUqFT21flTiucW9o3Y/fGGfM+m+18wS6z3IbwQAXQLh
7nNA4bV5FIsQrjDf4Q1MAOK6xKtexAEZpeZ128xuK7PibVgP6xYiQePCZBaiqYidBGXaj4AzRdpM
UM4SB7OChD0Mg01edMckAiXh44q4i73zOElmJYM4jD/uVas56Pfqr5+jFW7yB2GwWGnKmtctDpYe
oC3Lbgg4EmPaEFA6AjaZJgBCpxPL8RinSDNHTaLUyxqHuBJuy61kk+IPWW0nSJ5/MRa8foi6Qsgi
ANJLTwRMc54iBHy0B7LvPspabWv2414Day4YZAHq5Falcz20rFqoJmCyA0QRmICjrry4M+owxpv8
WIcAI0l+tFxlxv5TxeRCWdUN5ToDo6WEW5UKK0LYtKrfiMbHqhQwSEzhjZB0kg1mjEV6rDC26toG
edboGB9BA+2z51VcyYl+QDxPn80s2md1Zl8/uTVUYAV6/CuCaLzIKFs/AqlZCRHhXn6oCakqgECs
8aa+yb7ND9kWCAhWcxc+SMfrglmqkZ8v5KrRFAYtSmDHRP0mim8xa+2X9fupu7QYwSefy/j9GlaE
Cv53xWpMrdqcAfJPXgcMNQB5PysAigIfL3oBzqtFD6UG8ssurNDjDIpHg2MFQhJiLwLTWRjd9W6j
cIxKmOUxnbN3TR0zcJ9wtsqlTscJdtZKLdjaDFZ8Wk1gxYVYyq/mSOUGOcIholVSYIMBO0kP2btq
C16xTe4JwB77GbVWcoVF/nuwdBO878c07XPZwP5O50guQAQ3fglES9XkvMxV2RB7a7PinyRSPlDI
zSDkRCK/03fJDsBiQPMj42DM0u5a/rrUjbL6TJI6JSlwoDFBpLESdLwkb9qLG+Y42GrMX5wiZf98
KY9Km0CnJrTavbLxbSkw69Liv0loqwVP7LYeSyIVG4Np4IN5RmyUPd/DjJQNeyxBoy276g0Kasz9
CJY8KtOKdHmWQ3xX1BW4O97BRgZI8bAOLFjDE+BAvOvxiuHuKpUEtTwGT8Ic7p6l277/3UQnACeZ
evt+XQzL0amo0ky9noOHA09Uddh0absJ5/hOLivHUIIXXxlPM/ASzOsy13PWs63QxSdO8cc2CHCS
GtrOuWeQKk1q+9v4bcy8VDW7+9oLnlgPxrUTBfUs6D3BWmJIdDUKVDaa1oJs/ihOB9w6u6HrTUl+
uq4bMXM6cC6FECNaXDODpvdAnCPnKYMswk8K8TDoIW/pfqaycDNZsqgwIiophp1FmIh+SDE3G90U
JzSxK1PfC95gK1aBKRvVYs5DrsUU5D2SjE0szFnTg62Ydx2MsYJYgosW3ADgezNhdRuYU4zxpLUr
dSHoI4wuzrIXMy3G4944VtKuEN8EjlUlJx57+bH+1YRufGm+MCfROBvHaOLMCfPAyqkt0clIW1MI
X68bxuo1s9SGsoy4UQq5SCBM6ExcbigHweb1LY8NaXt2CjtiImit28dZPco+hrKtUqytGsduns1R
zixDt4WWkVexhFA3TJX6sVhqE25P44dUqFYtHfWssBmHty4FxUFdw4ABT2NdCyOqxRjiILFe3Wk9
Yas3udv5UXgoMOBwL6L/JKHTwQSeXjfBs1zydy1McJaDrFMrfDSy2yu4+X3nzW9geb/z78jqX4Qm
GENVlqbUraYBTjHPekiU522GkSPtJWeuJrFkUDfZFPGhEsY4TfROdtXj9DLeJCgZgEP+Gw8sNyDs
3nIu4wuu3Z4Sfz5J6j4DiL0GNjIYY7wl7SjprcV4CBo36A51P5iI4azvRl1rSZGLqariFHtpNMv4
KU2YpkG85yJ4gM9JBLWwbgDy57NpiEmeG1I7/gmDsy2Y1QumerCsX2DZarhhDfeuarQQR32zCLwK
iZTi/Br1pm/e+vnlKx9oIYD6QHWhtBOgtEhS2n0n+2othlxr9HfJs/0rM30ghjmfHvWB0tRP9UnG
6eHuAq7zLTb07cqORFtAady4Z5bGV0P9WR5dJMiUOY75HAbROL5XPwFrrDkA6g9LJtOzAXIxrCzY
sRM6bGxWYgdX7ISGBYtA4VBjPAolpaoCVZGxKbXuVRNxXerIG7N2H1TCrhpRPI+7e1WdMlPppZtu
qN6rqrwJomwL8qPAYnztVesFyaQmgxIbQ4BUYCuispbBR6cf42ZTGl4waG9pMdxORQGyFeWn0Foj
fyPWpthO7tgxYtxHBe/iTMDuCXZEDD+ijPLZd+oiK//chWRLhQwzFNaEHczQ7O+rd93u3PaVt5UX
8QfmZkMmgMiq7gvpxNUWQb0Nm6Jt0wGl9o3u9T74ZQNHfea/CVZgCe8cc3F91fYW8qiz7hohB5Ui
rsiSexY4oHrkGEfmM0CNv4Rx5Xzly4IP0gAvsA5cCqoJVAu9OEV9iazJ6TDTnbvFAaJuyWu29QLb
+MWQt1ZllxbyqDd7q2SzgmEv4slkiTfaTfd/eDzwnmA9HFYvkYUsKoeSOzDcJlGDGohNIEtyO0OX
VTYJQEq4Ux8ZmrGkUVaaBoDoTNQKER6AfoBYdQorOKTAKZIBWsKcoFy3yvN3o6wykzXA1EaQ1u3k
XXmsLIIrKe30bwTwlN2xWA1LmqCKKp4rBNjvsxMMw8iXotHjNSQdO06zB/mnHBi239wzTnFVr4Ug
6p5M8IoAF1ZLSurkuRBaOUCGbZl0xgX0J8IRKKvmdZmrDrcQSd2VsjEq3KTVyOuR9OrJNu0BGBFU
dqkrzsAa/SIHdRHLFsKoezNX+yQcfHy3CXigaYlef32rMYnsV/vjMo9CMEKFQBbuPn+vVktBBDEX
JH8abRmz/u3NAHAZecNm4yKWRmu0FEXdzaAjFHuguxnHsfempjD1hlUBIL/higR6c8EXgFaejogZ
BMStAYibBNgHNoUZQxGaHkSIwrASQohp+9JsuJ2qMyFG1x7Di7MyqIhk4BpROenjswC02+1vBGxb
iQB7ZNZG16LRUhIVjVpjzMo4x1fpXbIFkbuJ6AbeH/TzwHBZ+eZqkWYpj4pHfN4paTtBnnronPQe
VfoD6DESSzlgz9LtEXWPrCxt/XsB3gXEyehA0EvHQIRN+U7z9SOXPY/VD2NorOuBYS3oyfxZAHWG
UTuluQEsL6yHT55YHHT5oTIad6yZN9Va1FtKok6P68Ki7CtIUp66184bfxgTIS+fXLI2lr3xgsM0
kHWnOitHRfQ89qU0NCCytWc3whur8tQY9FOtI1gx9u2Lnx2A3Qu3u1EimwnYyZJOhfkqKVOMu+Db
kXVnTLrApbVd7TF3DlmfkIrtYskPUl0SG9kMFukupqh8YZ+zd3zT103U0F8efl23mrVxdrLxJCI7
B1mmTDMrz2nOC8mk6seuBp5f5hReaIOXIwEXSOvFMnO1YdUPFvKoWC80Pe+nKL0dJ+U5Fl8yJo3u
2p21VIiK8EE59h0hRsTszFsTfgvE36F4d/3QGDrQbA0FKneRjGUqTEQHJgawzY6F5btaUVtoQSNI
J0VcdY2h6yhE6g9kdCW2dXu4B+Q4NsOMbcEYtWAcGs3PUGD7dAwMaCRyADaMscygo47R8ozkhXVw
VIyqY/A1NpqiH/PZLQDjLAas5a9VFzqbF11MG+M+AoAQvn6j3MQAdpv1o4a0JR0ZmrAOjApIGJxq
R7nG9xG0ySyF2DRAasMuXLDEUJGnlORU0XuI6YHSStJ0MHbkZnGK3sdHcNIjR7oJh8N4vG7fLKlU
HCowrvV/rF3Xcty6lv0iVjGA6ZWh2d1qBVuW7fYLy/KxmXPm189C+4ybgnAFj+7oyVWq0jbAjZ33
Wr3R441GherIyY85fCTgOXtbCN8Jbz4VYwm62q4JhiWtc+0hmfvcn1R/3TcTQHbzu/QGMGBnkd/n
ngvkZuhRYBBTvTy6TXKsGbOCSXuoX1FGTtm3DgBwgaw/CU7GC9HJRgx9BRsxJqjqs6FD/aEJH0xY
CCPrHClUgri0g1B6DzOjvhXHqKKaDYgFVYjTnQTkFRS9unDBcnSn+fEHcvf2V7vMt7wKbzeHYzRS
M7M8VQbNwgo35WVEsfo50T0J40TA/7DvauxX9wCCungOPDyQlzr5T1HFlWtHUJsEjbSFOI51Wth5
bCQpUaE6w7FTvyzLj7dPyc9INgIY3axzK4yijprf+/aAacF9dkuws6qeip2ou8xXyutZGH+VWWZS
DRNEDRRuY7DQ6lWCVZiCq7y05Hoi1mcpcmG1cwExaedPudPd4YNh6eSzAcQ/zET6y00l2jGgl/RK
VYAgItsW9v5Q2nj5DkgOPEO1wVfKehDDzSfSPijJIdVPOfJjWxPV/bgXuRFHb2Dz7MKkM+SJPruu
/dH0wNdBa3IeTP9t1RBJYVyYYkZ1uCw4lIIZgGYNzPakFJ//OxmMAQFRuk6WCTFZHKXSyTT0+Ktk
618XYxTBqnMjW6KZlmKiZA1gnZd3VslzMa12b50ns3YqO3I74E9m8a1iTTu5XdxIVzErFbx9PH7M
uZHKvK4p7NO6LSdIdenkBgAFRr8GNIPm9i6oLRdh+sC1FxuBzBtLYluKah0CEeRib0L2KTWb1Xvd
Vwo8Xu0w8ywJ2Sa5mnIVyg5A5rmyykoyWGetilzTuF+nKhj6X//dXbLjelkyaFnRyfQutR/x6PaP
NjBzcS4sr+E2hdS8/FOB+QETdKBFs+jvN6+sjYpayWyEVUX+pcJcegSZVieqY/M/2FUK42UmA7u8
7QgpEUrkcVT64J9y37450UEY1R9LIGXZ6YJVw+WbTrDK0iuOrFUCKf9B168nYXS9n3ozkxSchOr6
hcTbhXcGRLsGk/uuAIfScvz7cRg9zwfDGOwByjA0d3N4UyoHJRUEAPzM5CqDrW+NVpokgASzkIpL
99XqaHsgWgbld821bvrbMhA9Xm40tZHHeBETZBlrTb9TiOn9tWwQZT/3xc8h/GC3QspwgVKwJS9S
gN4wNvG1EkBuWZTpxo3vAcCVe/ZtlaLEQcvj9kPUC0JGkZrYjFtZK70oWqomnU/DKmw0Wn6NKijZ
kRtb2YkulTuNSDa3yriYZUUTriWXr9gnzrwrVnBc9LjgG8rIoFoH3bWek51oAoAvV5fBBUhh40Be
xJiPogq7eKwtVEfRHfwofV2+9Zmb3WpBfTeOwNUHu4ZoUpCjQRQwAqEi4hBM9jB3a5X9imy9g8vO
iJMjqTVVb4wVp1Seu0oWPXj615io54U05mbHPs+rcYK0xp+/jsAZXm8KyjxIoaMozLCosMjLo14I
ZCxyEslGphbw4ZS9fCn9+RHQ4oFxKg6LVyVeBb4ckfpwzPMLkcxXjDNJj20LIq3F8AzAwDey/7Z1
5pmZFyIY85zowxxhjxOm7Bh/ooV0E6Sxu94v7zBOtBvE/TfO038hkDHUrVWvTdbSUMgFtUUfOlrn
q5JPgHfU70cXiCb6gA2b2BfOC3BvU9Ux348gTHmFpihXmiU3SkETYfmoABrrQCcGshxlC4dyHGe7
eBB+Qu5xr0LZAbRiLMIZ2H+oaRYP4/BA2sNEctFb4GQABkqLiq2aqoGxRMYfZXPZqUOKtzAPzuLq
X7uPy231NDxVx8hv98t9jp1ZB2l45AGYVfTsudeKgSoD3F5Y7b+Yok2kArzUVYuinDqOX532xVgE
NTP+w9sIYF6BVmRDU5D037Kwl93RyRKbfrXoQfNT8FqIGI25lmwjkXkU2aSuVdllqJ/pnyXtfoiS
Y68/mEoWdJmgxslLgcGBfb0+5j1EmEgD/yC0cvwq/bDRaQeV6Q9KgfIXXoH/qWws7GEsA1MbjIXG
JmKW66gKo/9DV6LSHVLT0THd4jT6lHlQOyfPb9sXrkSAsIFiDvA3GCR96YdMcxiW0oqgHOHnqT2Y
4c+3/z73edGUCnhi0Ht2oyFc9UExZ5wolh+wkOu2DTbdRbHYa3WAW8NiMX50RUPU9/IQ2ZqstTUn
xrnN1p3+EUwk7oJyZFl1+z6Wvf/riSAMC0EILUF0i7Gwl8JIURE7bWPjnDV363yKortESDNI/8ZL
3wkZKtZzFAVL0QqLD5jmcpSuIBI+x4AV153mM0WXxJ6v251tOVhqx9Ic5IcAsCBfpi8wkKJi2uvP
BowYFQQMxILVejX/G5a1bFX6op8rxfDG/EONEUy9LwVXyQEMgxjk3KpBYzBEQy/vsrUjDE4Nq37u
QZ7hJ/vmW10diO4Sj84218f+p0phR4xQzOjyWvENFT9gOlQ0qCdblJHbjNS6nOkIwJQKS7HrYXiK
fPQWdvX30FEtiBUGfRyZmIUCZK8KuGXQrTDPO5KGWeoQElK4+GMI2i8KsyK5bQQersVLSiSQboy6
pcj9cOXqKggLkY9Q4OyX15ytipUv0qqhVhl+mL35kBzr5/WD0gIKLkIwFj0SESwExylgGooSeGBG
iWJrMOmKFK+SPNB+WuejtvEUW04bO6E3upNHEqf026fQdEQgJRy1fSGUKX0p7QgKp5YggtA/mt2j
lYLlQuAPOE/zhQjmGw4dUHslE3Xfcfebm27AhIZ4rIGTILy8P/pNN167njujIwWtfZ2WAmm/Y7jl
PRCCbXfp/EFFEA3OVu8vACBfxyovBTNvcsk0vTZm3GHvhTpaoZ3b1l52k3taEwDbwAF7h6snLvg1
JLcbhZkRDRYY04f0BEVSmQAC9ZUtl7XSTswKdcUks90s+5nUSD/bT5KogM8JrOFjN4IYv67o+VBZ
MzI/EkwShtrA/PezLhzjfvZzYFw2mWuJSgavB0leimRchxqRcbRpuX455g8dIJgLzEaXx0ic1tLX
9cYtsjU39Ar0pY0hidLvzQfgIPq2rwcAJBeChHOMy/Ye2YeeZRPBELaCHKgZHDO5VZNPbztcTk3g
xbWxq8ZVW6mrjY1tJHbLr2zfBHT3XUebHpTTf4HlSI3EW3fHvHDdnusVJT/U3L6PHkU5ksDnZH9A
/uHZnmgFTHg45p0bNQAuQhvS5ICymK37KJh2FD+a7lGLRlZE34p527GaVyCfpDpf/TLLz+r8+e1P
JXi8KpMJRKEumSUge89SVTvD/GRExxDlxM4UGGHhrTEeTbFqSxuAKoAkdQaLGB0LsO+IZwel/xec
ZTy3sjEVKmMqWs0uKzOiCohe34peXyvdSCDTmI+rS3aUCDW5j0SrXzxHg9gEi2wEC+g2S8ZsT4mq
JnFL7RMlG8qC1u8Of+FoqDq/UveNHEYBR0M1WzkZkZvm7uIaRwp/3fQY3px2l2ni2JEELKjc69xI
ZLQQvee2yaYaEhGkz+Rz2WFkQCv/76VEmI2NGEYZG8myjGLGwagNtLI9ZbrKMCWdYbVI/ovyGjfk
2QpklLIci6WQMgjsvYZCJxMMvRdPJjhX0s7BAIEDnPh3hHY4pKkogIhGBsRa39E0LKupcJdl5M/Y
NPNLrwKza53jA1rmnm5a/AUDBV9nrlKZOGsdw3YErxc9qQJu18xHQbHddwhiVacqHdtbBRPGXJXR
sBeGuUFgqKqM57T70dKWHmmqVn+Sq+8TxuwG7D2+bb34H/AqRaP+exNzKTHgy6Q2pk8Os3VBqjiJ
r07OUDvkHjvAmOpb05vxHVtGUNSNWCZUTgei61YOsb1XHzpnui0axzjNrvWVUkkBfz56FhyU6+I2
Epnv1xcIz+cKEicXzAWXPSA6bfJbR4Xph0ga1abNtYLiFUNV6eV8lAAp9/pn4oFC+lDsot07yENe
3iZjz+ZqVLK1gqrQDoJGOwhu/JyDqM3YxUfpZO/fvkuBZrJLNpOM1FhVUF3LUyAFlgATByJcVoq2
I0ViGGOGBvUYk0Yyz/Z6U6ZfNBD3CeMs7qsG+ifcDTqar/oDS2VpYQq6l7PxYYyCokXTJ/LBEujn
QCJ1WhQbboQ1X66X28hkvpY8teUMWkaTAo/SmffML57a0sHkzogBqC+W7cxHurOT7crK7d/39Dbi
GVfUDbXdZDHEt54FfAGQcV8OPO3o1KftCbFeuAHYRh7zGWsllpuuCs2z+qG4A4QCWGtH5zC76er+
ZVeE+/g2EhmntM5d2qytZeKpT/4MmObYUw8F2M3JTS7sUfKTKqQDBPB+RDc05qlrVYHF6gbno1Cr
yikFjH/vWI+UtQdoeHtRRYVe16vYBdtlKMfZcAwG4xbC2jZTfcTnC+t/Ggw0zPZDkXxX1fVdnuEq
iEUziE21yWR0my+FWdXVcDKJYt/da5fVydIV5gXcx7iRyDgFgOLWE/y6ickr6Z6ipOQ7+yP5NHih
szzGR9HgK+cmMUWGWA+1MDBasdGmBv702pBgNVEq2sVG5NhL40fJ4EyLIPrjFNTpkBcYpfDJ0BNh
0zktzwujqVQTWy7JvjrG3ohQc/ZRiApE6AI8fXwhi9FHMw5TLBwouEUHWF/oYydwdlEg3QKtED1I
YVGBe42YCiS6YqPbwhaHNb0gVtsTqv/kSFkuseJVwZhVE1JWC2RSoJI1/agW1xY5DsLAkhfKmTDe
lDzmpZOtjDkfLXum71wCwVMOwoPH0JN+ThpSlMjNj9M+d2Pive39eInYViwLIjQkwONvNYht/MVd
fAMeA8xSPt2QToToHhzr+UIY8ya6eSrGtF4grAAJgHaXSO/IK7F7BdQvU0bm8KogvdoaKvJTi1vE
gh5ddAQ17onSG6BIKu5Yc+pBL6Qx3kCXK0kC9LaJeHM80bxr2E14330gRJ6kVp4xlEBHNHWZgIOV
ashL7YgKLcnKuTHPZYWSnuaBVNn8QrNm4yE5Ud+T3hSDk+wq2RHVHPgqYqD7g1QEi4CXN7oJ/yZj
RLMOZQFafQbjZnYE1vIOHc9gDKYvohfIUxEFtDW033RZ2n950FZTbTUuFgP50J05oNckHqLjeFRj
I4Id/JmroZw7ZTbw0pSdBKqxFV1qitemoagtmmTiWsutNEbnybSUoZyNxiWLBR/W0QCiApZ9HPlG
5AM4mFXo/F8vj536mXTSjWWFk6WAmgGR4ZEcKOoLFmGDd5gNWH4weBLkra8aXGaWAIdgqo1z86v8
BFgFN/up3VKYpeSH9K4aG3qbV2lMujN0pVSXa2Ogli7dJ/t8J/n5TfTpQmEmhM7kVe5fSGN8TpN2
4VjYlYHtpcUdR2dAH3yvALATcGN9AIYMDDKIScx4L3x7RvowNq9MmyJDbesCpJrd4hbanQI+YM0L
14f0XZWVFydkouZhgvprFk5IY0rJ6dzcAp4sZkOOcxBZjgiojv8GNt+PsZNaWKZpS+X9djKwW4/a
bXXIfckT1ug5cdeLszHxcrvGsaIPkDXuLPAyTsG8B1jn+Fl10FAWt+a4xmRzNKa0OOVyUZgSxNEp
Qsrlmd1iDOzQfZKdZS8iSeTFCFsdYWKEMGxKRY1b6EibBUWUuI1quJXxDhQ12JHroVhvk6+KOaZG
Tg+lHrXdEBS3PfpGNejlkSMLxk8Eh2Ihv+xpVgp1wQ3W5rM67VPlvOqixo1AKVjMTFWy9DLMMmoY
+xPFgaGJjeFpQfEgO8AuF9QURCaEndTrdGW18wTmcThat6O3+Fj0dA0JPf9LLZHW9P5CF0WnZEyI
lUhaX8WlAYZQ8MreUIzh6DAAuEpF8vYX4Q9X9zXbNgCxipa4zMrrJ0XXAUWKYFnZjY9Iqe6iwAJB
tfZUBkKl5EYGRCPITdFcfJUr5pUU10qoGmeQBi2uhj0y+TbxI/A8PGaJk32a/kl2eukKHB11z2zg
pVylsk+hX6UlmkBcgxCv+14DdjJxp682VoNiv/oikMX9fsTAJhAWWC1TY553WyjqoIM3+LyUN+Cy
wCJeF9CO+5odC8BGO80/4plS7utDzmHjB6kjO3oTJnI7St0EZ5eCVq60nQiAMor5rqNtxLBmUpWr
MUwhBpEysIoKFGZjYAkVh7REybmGdr4rbMVsyp+TMbepxhX4HisEXuNuPFF63rbaq5/0YPXzI6av
rWH3ns93Fcj2bAs5s0J5xhmnD4vbYeQnBwVPfiP/mH1skgVCr8p9EBZmvzD5xdlg6I22sgq9o15c
djF74yodOgfzxxkjGsZOvgHYmiwwpCKRjCPPilWblKU3zpb00E7fqvbxXXd4PRPjvaNm/NfDTe63
r91dvhv3lKz6gkCGtoRAmug4jFYOchNl1Qh/Sm8QJgwA9EXQH5Xj712a4UaolFxzsvlmjFJa0kCU
Ckup2MAHUa03Y6S6+qEcNb8OatEMGDdxU67C2EQHk0qWkUU43oIwj7Y9JbRYDSDx9IClFo108g3J
ny/H4niYY5RnhQqXp613xDzl0/d+EGBN0o//yhZvzsOkAXauxJFq0FRqKT4ohfY1WfTYI+r4OZrW
XdcoPwX6wTXIG4H095uYPFozUq0S1Y8jdaj5fVahrK3+k2LCrAUJoDOKtvL4ofJGJFXZjci1jmzg
9lMFCciRjhOoh/hO/6vyheiL0d9vRKWVns1qDPuxDqlfp5iN6IvTYKoiCFRumLA5EmM0Cl2VZAVz
c5cwYbhr4NNMtwStOMaucle08y140+ysnCJVam9Hg3FWku/zeo4xEvS2VtD/7ltayBgNcHGoi7Tg
OPZ6l8+dY8QflfVYi2ggRWIYS9FasTEULcQY5edGB/ruGDtK/ivNhT0UXhULWyUyqmYowyts6Vjv
E0OdgGEPRwk5mgfK1aPxdb0Vr1tcoonXd3cVxWj3rA4Woju84H43erJPuW9sbFp/oU2+3gFF0hEY
20G6HJXz2x+NW0jeHpJR9rJqosaO4Jytp8ltwduSV//SXbZO/sEA85UrkMg19bhOGSUzoOixnf2u
7Ct1NJHXTO6Ixhhg0p/6Y3cq/Wkv4qjg6spGFGMYkyxvUzmC7W2jjwMGtFNsTLbAR0+IaA2Qa4Jt
YqPqYwGTkK2PN8mInUkdh5KrcDrJea8F2hKZQdwmyX5ow94py7wQRB0Coawfq8Ps39KIXAGAoDpa
05dxhgM4xPnzuz7an/OxXmyy7MUaMZlwsfgEIDLyQTuqMPbvTdeud/mqWlfKGZkWeJfic+11QLWn
iDzyQf6xIl7E4wsEZ+Pa4Y08xpvNNibV6gVn63zzB+At4VxMv54wqo1Sk1+IMFL44cdGHvPYc4Kt
4VBCRavzUwye+uvN6BBv/SWfAAUsnDsVimNeeLokHSbUIS7MQHBIgb6KINxZAHL+q/Cb6z03p2O8
WtpLqhUDtv88Gx/R7HPGfjfp397+ZCIZ9GFsPHSZS6tuZdCQ2Phhat9zgCqriahlwrdTV5Vn/Fkc
Tqsi04KZGvzmsyr3QEdDTvb/oPKMU+sXdTaTFSrY2pjpkv0uKH6Wz9mhvGsd4ya/FY5XcSO4P1/J
ZtnWGn0atViFUqz30y9E3GA7gwp+MJwGi6HyXoS7zjfE/3uXtkzvevPB4mXpdDNGobpoUsfSJ6cZ
zjr+OcSizjm/1r85GWPz18VU00TDyVSgbQ/BuI8OdNwP0BsCR8YNqDaCGLPR90uGiRycKZV6p80q
ryYixAvB20X35+W9JVXTayNw/8/WN+OCNhh61kn+uni5D3ZX/+1XxY8FAGgLUEtDJdgdfCkNn8gm
bYLy5uImd7S8ad8Bdk0CvyAtkwm/FP8Cr+KYB1aAkNoyaoib7yPQCmIUgOLnYmlEfRz9eJ/6CUru
ojPyjf1VKPPS9CFMsEuIimfvjd4E6GYDUyqKu2AC1RbWWi6ljVdx3fVG2S7yYqHC2kjp74JxYTry
UQUGq5/44GLdpzvjkADE2TZdFY3KfbazsZog0NL/oEJ/DsyuXNlJ15uTefkvdJ9pEFtjXl4BEAf1
3aLaC98wX4Uxj29eKDK2joU10FodGhMt+rE5JLEmOhTfNl/lMG9P7yOwzoc4FG3U1A/YktxnFG92
Vz+JTBdViLc+IfsE+6Ik8wyFoePKAMncJ7AnYg4anhhsxFmKbmnAtVXpzW4sZFPlOvjUcHPYm8dU
NM5zoHOZwmCHl9Rs5TDueYkiecln3Jx8bD9RuiBaeo/OfSCs9dNvwF7cVhJjTUrQ2xg9iQ2sG0x+
ge0GI8XOZ38E7xOqcHv7EAkjK576bUUyFgXEw92aaPhWmuLQwTfDldDD20Gw+omSuOnf+8gtA6El
4xkVFdO7Or4f1rvZ/TeAViO1KyT9ktKUDyamsdE611GemwDwuBO9af4xr+IYlQzVFoPEa4QUuP+u
jXdxEwzh8zt8wfZIjD6SyWgVqYWMzpfd7mPnVpjUx+iuM3yCpTwIC4BcbcE2HZYIAfeFBbuX+l9l
YTXIE/TfwAS0j0k0T3/OfhonNfJltOqlwyKscvKMCCa1CPDiTFu12Jm+Ws2kDFMlOuY36Ex7cZxv
opN+BFvpvXACgfvJNrLYTxbp+bJiHBpsuiVmEAi4weikHaUpoDP03l9V+rl3uhHKfEMsmwFJRsK2
LU2iZmB/7PsLMYICJBcU6aKd5gi0RnSljHXJjWgpCJVI5+fTHziir94DFO8m2Qmx27mPbnM6xr5o
TS3ldWTpWDoLgylAgdrpMZ9FI3RxsMfb6KV7tX+UhTEtrbTaYwPgQWDijt56WmOnfmyeYFnIP5Qk
eA6G0ul/WpUncqncgHYrmYlYcnVEtB7CuBDwo+r7C4wxiERbscXm+obrGQkzTFWOdiOFFiTlh/k0
BJKP0pMnHQsxuTQv9NuciTCvXcbWm0l0SGq96nvzMfPjXbcD3lq4B+7uEY+hdEQUhCKRVJ02DtYA
G3grYZH/TLKjXA+OhkqrQPsF743Q329EzK0epTlw2nF/1V0IVk0PmCbWZQxN+Yn1kfBO5Am4ZXEM
m2ro+wKAQ2cHhWszlmq5gF2h4Wx/aL5Vru3qQfVQPYpm7fgm7I8otuPbLI0ZpfQFJGXs5NjUTfKn
SBdl3fxXfZXCaEavtCQmFfl9IArPNPyU7hqvOlg39c93gCYCvuR6fez8gxanSVWgW3+JIykqU7xT
DxpaoXRI3hQMCPM18Ho0Rj0GE7kVSGogDPEPSP5qIgIm5XCTvDwP42YAFkHCQYc6jLtv1fe2crKP
qHp6WWB/s/0ldbSgO8wZqkzdF5EHF52OcTa9vRZFF6n6OcoP2CJXExHyr0jXTca5pC3JpjyHavwO
keN7yV0D8gM4a/taeJP8t3z9WIx3SSQrUfMJx6GLmCCvRUU+fKBr4nQVc3oWhpDc68OAswaEIJBe
srB7hpwmAHe7pGnAlOocBMwUR+6Tclw8cIe6oKt23zZXvJoM1n3/SGSus5aWeNRpDrVq1sluu50s
9/6iDnuMSr5jlGkrirnMtTNau6Jp4RweavV7GX3RpcPbp+HmuVsZjIPWNCO3Y5rnTm5nuRRiiW5T
NzFg42lZVbj8xTWHm+tj3HKXgz0uoqk9yqrKACVpECQ3ruQnLiBXDRSrc798EuqJ4KuxNX9jquYW
NJe4SqwwYAAT1ZLZofuf/VH9mgOtPMGcUeu2t+IqJTdFvZ6Y7QF00RBHunVJUZu738QXA+gi3pWi
aijCgNlFMwFRx7iAQkfRABQov7Op5EbZk4OOGeT0KPJovLvcCmJDgnxcQDEV6tgQtm7DunuQx/xY
59NOmxZfoJ48e7KVxRj/sZDUce1xKOW+PaluPmA2uKCr1i52hfsPi3CFiOo7m35vBTKugKwNmMUz
pN+GBPJ3Vboxi8azNPu4rPluKLAILU+COQTuG9zKZHxAVRVqNYOuB9FI+OF3G9N6mB7q780uelwf
3r5SbnFtK40xYEaZlBkhSFH1eUefwt5wTWwnd/Rm/yWzAy4xiPoGF6N+AHYTPUbeg9j+BxizVsvh
Msc5jjvuaM0mA8DBpU0bvH1QnqXZimEsm6GnC4nAhIa18hqwkbOjNUjdZlkghjucuZXDWDS7NdfK
AtQBvt7yax0d1GNd6a74mt4p7hz0Tz1KGcLshuf3NkJZe2ZqUdFNFHWq9haMGtFVxeqJJsbFQT4B
B0ZsXngR5lYiY160oVCHBnDLcBTloT8A4PwmCQDeeATM4T5+evvb8VavMYhGPbph6bBljI5EjWkD
BwpRc+GoAUC8sBhJERa6HfCXQdo33IjcOvdCNwIZbSGVHucpUJrOjbmTQmAh170gcODpo64S04Z5
NuxXSDZWJveNJAPcqlm/deou6b+O015wbTzTvJXBnAIU7qqcDpOOweTJDz+T9RKBkdRRgvROgzou
j0rjiEt5vCe9lcu8gck0I6TaMwDKDu1B21tIBmi1V+jj6GdnrfNGDjsTuSpTi/4lBQjzrMIHlfSI
INNAsmMdeidt3MZ2QM0ACtU9EgWR5eQq5VY68wRMTV7DPgcKWnrQdoab3w8fsVYHRiZaJCWjg+JQ
80XwRXnPbiuTcbbtIiezWkFmeaIQgPk9cuNw/5unfnrWzgJx9AivL9gC1BtYBME4wriiqZOVqGk6
Kk7b1Sjb0+oQbQSKuzxct6erV1mMI4onRQY+14AH4aM2BNCWArOZl1Sh2uWNkGWXr6NXcYxJSc0p
K7O0p3lQtNf34x46CrYioY7yQpbtsZg32Kcdls40XCGWAw6J0z7Gu/5CAlV45H0kYYaxlce8vQQT
fm0o41y0qSN/nm4pJ0NxmL/TTpWQIFFwOtbxTHWm2ZLZ0hfYnohr3wALQHKiYPSlo/UsCxf4uOnr
5nhs+FwtZRkNHQTmB9TxMOCaAUAFHU4Mdgl7LwLtZ0doNK2ojbjCpyPBfOrA+ERXkVe/PIqzAr6l
/qONbO+jTLVEnglEjXZZOIDDuK3T1dOH6CnJul9vv2q+57nKYmLapsyjFGjP+tnQdVePKtTOMx8b
Od7bYriR0PZTMcZjTtVZDRt8qvSw5A58Nmoo4T+0U5Y9RC46/W50L0woRQrJWJEkrEmh2DichgZI
DZoXOiZvnH4vKv4FlBrfIF8vkzEj7YSOSE/lURgh2n3Pvkn+6I4+1j1//rfGxGaMiQnOXEVbcKW6
Ux6otAhLmD2qKbInO3UgqjjwoqDtF2RsyRCSTAHYMwrM2SkLY2dC8eu/UhKDHaFR80Qiq4IT2aWj
O+YPiooUxw45oEYUY6Tg96iQKLwTmBGAALwsMqfZPMkgF6RPe8GOYnmfBZS5JkXwKsqPL8Hpf3ai
WFF/KavUSTzY1EaCrU518n/oO4gISGWa0e92q5s9GDfotjwryk7/R3C9XBOGnW4KioRlWpV5620Y
1wvQ1n57ufE+8ilZ7uTJp/wo2rTjn3Mji3nv9lwRox8gq/Orz7PXnpOPBAS91N8ZDsEWF/hz6m+S
J9pb5Adiuo42nAIqLJz05QVXq1xNs0HBWr+BX3a/REAxiZ6Ik941/4xB7YZ3ojItX3+uIlksqLLX
SrOPYxoYhQGdj6JNHjugG4xC/eGamI0sRlcNq5dJUyc6hg30XZvu7NRVB0CeR+74rXYHII0+C7SG
a0Q3EhmNxUq+XmppTr/kYLnhL9q3llzzSfuQ9Fj3W/ajsOcpEkl/v+n6dEOEWecQhyQf+hPxkw/I
ZffGSTkClDKIYkcTFcK5tm1zRuZlZOFEhrpKIdD8IlV3xfrj7UvketnN32deg6Ks+WIYuMMyvJfI
vVrd2yI0A37IvJHBOLu+6fq806H4za/Ro1vk0S25N4AjgsE28Qis6BMxrk5aWrtvRnwiYO978mcC
QGSa8sffpWB+mr6I6kKiC2R8HZAGaq0j+ED2+msaP/WAd2ozYbeRG3hhUAg9CmBZAyHlpd5lRb5k
RhGSS7isnJCuYn+3uR0xCTUBboNgC+fJFtIK8L/cRizz5Uixxoj3IJYut4IQGyNENYaImkO1kzzp
09uqyFX1jTDmw7VqXichFbaW2EcunpVCyFLItVEbEczHaiPFnKbMJtAN/StdZM1Qky0+pU7miYPl
C+z8K4+6kcYY/EmqrLHJcCA1UJB5F8c0xTJr/hh7lJalOplYecuP0rkrAaooDDG5inmV/qqFW5ry
ILeQPhwnF5Gt7MuZQxpnfs4C8zb+2BkYOSt/it4DPRR7aAyUEor3aWHZhDn0amBxXjMhNpHr0Ina
xXSaxAoma96FkXIfzl2wGvXNQOTEfVt/uA7WoDyrMl0cNlkH24dynCejQhAt0bkbijYVHoZdd8LA
Jb4wOONFEnm2ZiOR9a+GXEZpVaoEy+arR4P48aZFmUMGpn0d/AWsNe+JbOUxPlYKw9ZMO52cU6CP
H5KbqQG/mi//s36AWz92j4Pi5q6UeIKL5T2brVjG0RJJ1VqlJtQMRB/pQgjBvNvk0bFSseLy9HYr
jN75xsVm8ZIPem2Sc2lhXVNKH0u78TGoImhTcgegt3LoXW/kDOakNOWKb/cHYjHI3HBP8aWzXe6O
Z8El8nVFl3VQmCiqzO7kdU2fDW2x/jbhNCkqH+07moKhKPBTvPrNfYfkKo4xdX1N1GlVIS49jAfM
YwIE569mTEVymPdupPVQZNZFDl2/1oDq80C5basgCdrQR4bpFp59ALtXLzkGSAIcwb3ycgeAZRIb
81qAhmJdo2wvaoOpP/rqtV1jonc/OlbpGF+Vpw5LlqK3wP+MV3GMS0ziPlMS3SLnJTCC8gExJ/bN
1U/JwXKAUxvIkeB83CcPIDYViAhYN2OhOfvFmIt8xfGk+jBioFyvZ1dwg7xRMDpKogHqUNbA7PPy
JZjLqqvVJBNE7hJtBN0SMNphTFGIss5/cwaokYB/CwoJmQ1jEg2Tn+lEUIej64A0xew71MbCnfzV
2i03feoLzsbVjo1E5nNZZdtVU16RS+FjvjTussNwkJ2/2C3jygIHDcE6BRgj2JEwEndRLWOe6RKk
0dNVT+GejpBE94boXFwraepgNVGxu4GV1ZffjMwTMDk0ZOvjLgzI7BiXpgm2vaJDamAqYHpcZ7e8
Fao/1xVc5bJMU2FlYDAApCP4gvOufCgusLvmbfJAKyDNs+Dr8aSZwDmh+CpEQej78pR1LyXL1EAz
e28FtygF5sM+217eqSCUftfZNtLYKnFs1GNKUngEWiSjY0D5feE2Hi2SiWEAuW9hK43x5Ube2WXU
Q9rv1djO6WsMCScuBbIzG0yxCNd/BbfJFoobzCtqWg2JLW4z21Oc2PLLsDOPFINKfY/h2p6P8eNj
pEvp0EBaVo6JN2AjNoiTKHr871TEZtx4W7bElJbLNcrYK+ow+PwbyA77nEch5BvP+oMmFQiK2P3F
BgBjwHQ770MsvsP6HynZrfqkPxsPoPg4KG7xo/0pfAAieYz5qpOO2D0NGgjIdmYM/siO9rHz6Dbn
8jw/2Wf1o+A+eYZle0LGGdR2pppjdXlyzXcC8DBQ+XipDfhPE0mL7C29m4Ib/JNALFc3LWAImRhu
xRw+oy0oypmSYc/kbN7TjiHFN0XAQjGTvb9YwafXxiYp5kYaozQrtgbtZIY0aR9/UnaFX0wHe5f4
4w2AhgDVbB+nezu9ERbGRadk1MfKGmUp5JGc5136UGoO5h/c9BlLMu3HpnSsQkhbzK0Abk/KKFCU
KbEd1x2Ncq2AtivD84Ih/QrlOaEwXqiylcWoTtlbnbyMAznnyRzog3Ho7UGwDMwdet3KYMLatJmG
tTFxnsnNvlNwkCawDmHprGgwS46ESEL9SnFJ6saJkD6k3tt6yjsi2BGIYitYI8Hw5kuHVEVdGy1G
Ts5WeEeSu7Z9evvv816fpYKND2RTQBplg9lEB3VQ3ad478kvAOE6yXzX9SKyZK7r2UphlGIE1Vyi
qCVMs3MDdDuKKHzMXAwN0xThRuhXRYdi9AL2a5WiBYeiQzjUoNDSFe1kWPcgA0FmLnlCAH3eS0O7
CwDwWNJCuMnYE5BZTybm8DTIlF1aC+ieKLrGspsO8Qfhu+ZF0FtpjD3p0jgfTMRFF2mg6Hg0sXdJ
8Yx0wRzca/0zUWAGAZqJfMd4NS7ZljqC9TzTzrN1PySmEybntxVQJIDe6yYr7tI8n5em0s7mHMY+
0JMydwgtIaT1689Dz4FZKQxngTaPMO9Ir5ZWas2Yfp7Zkyjeim8dKPVNhcDuHXNnkIYw0tbReAHL
CKOAaYLRXVLa6vl/SLuOJblxIPtFjAA9eaUp095L1RdGV0tDT4LefP0+tHZHLBS3MKM5SJeOYBaA
zEQizXvop0MPTu20X8AIxW7WnexD2SSIXYX1kPM75lQo56nQrDhapa0p4ADbxU+sv85+kt7a4+fo
UscA9xmomOJn4cwz++zp1cbEgowQF+mXjzo9QBKObVIhYfMVxOLl71agmbr5Yj17ASWH7dZ+1eOp
2m4TujHMzWX1WckYn4rn9GeI4kSdW1VFxB4+0U0J9AlzC4cMKxeXtc8dy6kwzshVqrVVloCKMArv
FKVyaPSIUqLzH5fEGbdkluHcsB1lSXDWs5jeWjesv6jeDjthu9Z5xHe6JrbmpQFS2ipFaaiHMnOK
lwa4tOM3ZU9sVM8xrPiM0XzBpIpoE7nLILZoO2kDNpFOtjPMQOlTt230eXkTmT1f0krOAqWob/Vs
gFr84oHKt2ywuhZDhJ874tPd44yuaszOUmKcFUswMKLp9ppN5iq7bvffFsQ5MCsJuipEigMLYmLS
rQox4uae1cNRiMloYXVD4R/AUma1hhKA9JLQh0F/INax1wRXykraHHv2Wwb/7A1kaZJC7ctk8w+k
LV5yALk4yj57A4WoZ6IFwBOG+6vXDJA2kW0iNnJ2nD6QOUkrcEMw/z/4sgcvdRumvqRi6nj0S6/Y
Dt2mH7eXz4x99EwJF0I55SiqsRlbBUKr9IranZNnPyI2QjHIDi0NgYKsnhwWyCJFy9D4dC+tU5rp
Ck6uKh5S+hQn79QQnNzqJoJzVtdxftpZsFg1wN6Zgh7BgHEfpzfEfLy8X+vOfCGAcw15ooZZXGHD
+k3dO/EMZ4Tc/+DU/uyPwCwVt8qep9Cgizqj8EDYJp81vMS0InkSIfxI9sWLuQvQNTSi88S6FifI
V3dvIYq7qaLMSIE0DlGkLZy8u8rCWHRzrIlAdKMCFARZVZ1PrCpRnM8FVRXcHCBieNMLIL72LUxr
nMD7SK8MPHALYcuoSCqn5lFvl2HRI/DoahC1T9/0thQtbO2YlgvjvB/gfXqpR2YSx8Ria7BL+p8s
4E03wq6ZtftwIYqfU066cAY0NvbwSwfVG8b9w5op48ABxMT2HyQHRBK5xJxZpU1tg24ZHb7MN7Fp
wPpb6mZsGvAq9oTdy6vnZcg6mLIN9NianC+MrbmPNXtQDmbrdpMD0GMFUNkZGOh80mHoa6tspmfp
QYR1smrdgDj/Wy6nJ3NqlLhyRgU+GATdLoK1nyGQ/SFtP+3+IPloymj5JeACR5IHA9+ncY2UFaVe
K5NyKP3O17st3cjf7CcZXtHJdCd8FtZm1xwwmM1RAlNk1KK/HsGLQEpOWnkK0Ib+9SZj2dwexX7i
1NQ3EL3lSFijJqXIvjBHIBLMznsheLKnXg0rCJ610MkqTOyFLzE5CnzzqgmaKLCjzI4HFD84V0xg
GB4oVZCJTH5Uj/ktMlcubZz6n5jE2pIsEPKg98RAGYoH5TbaOm2AiKCwrH/paH9pLsDedFRutvot
XhMQm34i5/JTfxGskjlh/speCOatX5ttySqmL0djf+8ef0Fkljf2Nv4eXQnfiSJpnOWndU9GI/ha
5q/yVJwipZQ55d7YDcKZ3PVNBeC4joYIG1A2p3oSKsWsdSX8tNF9FOPNhJaMShDxrNo4WnvZ7I6u
AWqF8y0R2LCGGfP7B0yddD7rAYw8eh2xCaiv9MRecF5rvoxBt4M0Cv8Bp/10TRXF+y8EHhRen6AN
wbxVOIJUA7yakIhugRhmHn67LJMt4UxFFiLZNi/MDb1lqhXEEGlF+7i5GVXAb2q3NrltMtW7LGp1
O4EzjuOyVU07S/+ZozQ3aLdXUCllPH/1fYC7SHNkt79LroRZpRUFUVjSAmPiqDdbfJCsD1ndokQk
I3yg+y9WQWQMKHhfGsBVtq7ZecngZ678B4eIFhrWiKsSRK48ipjZtsacDpWMuajipUXxC+0XgLbI
3gavj131J1ppHmZhpXZFdRRZRVHYMFB/MPnZAjnDGE9rmeQwUVdHgzUevrth3Jaf/V+BA+a9rXn4
k0wo2nEXQjl9jWVSlhLRycG6rfdyxFr/wTVQfFDQiE64lf7ExZwI5LQ1nlW1IAMENlcdmoCbbfiq
+xjFx3hgcSvsAVvfU9SH0TGIhw9/kiQN57FPLMLSbKUjfZcceYdRLPmu69C0zgD5tUBIB7OmtrL6
WyjzsguDBBJwMYXogDlkICm24sSJ5dEZSpGWroRp4GdUDHBBsIQo/8DSq8gKjH4gIPoMto0DZOiI
whqDXXRHwJTs2odR1Iy79lQ+kcmFTGM/h6RVJoL6Dcmc5inzIjAoDigSM3JI9CsZcD5bUYZm9RQX
K+Wi7cmIRlBitOQQKvdK/1hnwrbmVQkGswO8VmS04Z8eWRDPJCZ6x/SEjYc0rg0WhTsTEQXxelQh
NsmtMD5bPb+FTO5xOQKhpw5GyPy/antE0ITfI7RXXfstCl3hoJRoldxlaDZm3ikz9nGC985e7M14
7cxgivhChHTje+ESRQI5ddG00crQgE8OHbIcjP8mHZ30q8Q/eeM2hhsV1VqYKnCXoYJqh2KDxISN
IHOqooZNH8/hSL6a8NOreNv6LC0lTG6v2fhCDp8zSgotRQ8mk/PYemzmUtX21oH6jGWQjg5wpDz6
mrbOv79/l8vjx+oKM83mkcL+tC2eZjeg9k2d+a4EESxx8ufyKBC3ElqASxR5CIZPIVsKbxZlG9Zz
3cCTfdceqYcmFDR5JkiH5c5nglas2tFQbCz8yG+FnJRr5rGUzZmHQQO0ySqQzQgHrcqpJVfCdPAW
oe8h94A+Rn3R5cTU8Ux5gJ3CHkzIvvA3cG/ogy0VJTkk9b6Sc8dObzvttZUsL89uaKr7gu1dMw9z
IY/9fXFRyKGaylkAecZjV6F3o7yqWDNde1UqGA7QX1EYBOSaAEd9Zd6PsUL/XiV3qNIsK2U2Q+r8
WbxITv+QPiK8SY4aZlXkt0R3Yg8MuYfLa/0Cur+0t/xxJiNg4ymksi7F7nG+bp7wmLmVd8M7Mhob
22192e8f1dGtX4t3aS90fkzA2Q/AdLQFTlc8NviCaJqOgRbRApdIe+yjuwZW2iA4z9TBadU3s7Ov
R1K7aWk51dw7dQFyp+qu1ljvx0ObNiI+jFXT0k1DV/GktPA8OT17WkphgOQrOSjvcCCxo/gdWtN3
FnI6uaOB6By94+ja1l97zZlE7BUrXRHQgd/S+d74oZzKTqsiuK/6J8EAPK3uTeuxQQAYRZovl9d5
CYU0SqdXRBWyVc+5EM29+qooKfN4xMKtChDBFbKo1HIlKXUvK9y6mi/kcFEYmh51CwlIghaX3qvR
A8x6TawDy2NNG7COPMb3ostn1Z7BvWnZeP2ZeNSenmkQ5n1ES+yqPF0n6kcUNiL/L5LAXahmodC0
ze0ZL6LyQ/bUnalv7afp0HjVvrqP7Y32TdiCJZLJaeqgj3mc6JDZfk9eFDe8nkCr/i12s9xj/Ukd
9f4BgOFqpGn+3ks+8UEjo55KYs0HNUBu/3Ms0C2hJt5kvmVj72u0cAZTcSw58FXzzsoRjk4Opm6f
/0SLFj+D01ZzHtA8yzacMTvOuOvAtosHRJ07GWxUdZtnhThoJRKp0kqLCix0IZhT30KbwaPUfAn+
VSBK6q3lNegQ0N0S7zRcFII66IpHQlcfEE50MCaj1Zpfao5Uia0V8kHKzMfaAMJn+lzb2abKujsa
0N3lnV3RqhNp3PpqNbZ0hTJpcHlG8q70guLQir8/EcDii8XlahHUWNKCCUg3ZXdvBT/q0i8m0ZNo
xZ2pMuNjxj8NsRm3a5NVFkibleCrtDRXBRNnqLXXsiIY1lg9G10xbWKj5+UsrDWi2NDnViKHoKFv
nVqgbaOQNugpeh9NuXNqW4Qwt3o8vwXy8W2fqJMcdKDh1CX5JqtBuJ632z/QgIUIbucqvZHCjEBE
kZdOON4CuF3gLkWL4HSsCJq4qIwYZ5MTNyEfUk69P1mDjeEBC/OdZwGyHuS5NFk4l9o093qiXMut
JdimNU+gyvpvGVzkJDdDHBRRKB+SvNwEg527WZI8ThEozZvh3WrSp1KOiWuY/b3ZsXqJdZdn1YNu
K4J4dU3VFdUykNnUkW/kHx+0zYdmVpC6UcM3q7lX809SCsKiNaOFlqOzECxUqPqzn7AwWhI1SVHa
WGs0gVqzR5LGutJo4zXxIFjMmm6g2ISKDEZK8FhkFreQVMt2DNhLmRxKUj9jMv25lofiD/QPzgFM
pcjogSyJW41ZjRaVFGRo8i7ahi2SJYYlgJBd2zAVv15GJAmuXr5tuKupZecZRGhBfp+3AKsdgnDX
qdXHkFWPl5V9VRNVLAg1M83EvAy3nlG1zUrBmDvr3kUz4Z71dI276YddO7rb34bPwluQ+QAuaEfy
/rdETvcLSdLDYmQJhCvtSvPDK+uGTTP+o57oNR+rqkjcM5ouDS3upxqRknk2jAAPzsEF2Xc6O0rj
gGQcbd82YNOuMF+yR+7p1jzYexF115oyoucbdRAVpV6LcKLBeQ5q8wSizRl4+oMTgctWcHbrIixQ
uKiqhXEwLoqL1XJIQ4pwuPHrvaUjFpbc/DsLYfQPggRXjjKvK5DJfvbZ6el/y+RfGZaJmckqQzw8
uPJ3lv5h4DzZESl0FF8IcYQFA5FA7kqZAtqPfQeBjZ/eJZ8o0MW3oOotQZuLaifeUz8V0Wt6zQBZ
polRIaAyyBexqrmFsRTahDVKz9IneolRLojRcugb9xbkDvfFY/b6J1urEdMkcCwmUc76YNtWTYyq
UhD5+/md5urXySZ+Nf1yX/gawTS1MJW3srUnArm7tByGxgKNFxPYAtKz2ETPljc8TN9rbG18X/8B
bymmuhYrZD9o4aCN2Ur1INKZwAkcgbFv5tjU0WWEkd31LMhPMPXnVFVDs7RusOlpdI9y5tEORWgP
7Tz93c424I0oJlpeAV8xcREYmPxDzxKazjgNrdSioBOe3+it6Hyk0Bn/muGNV6yOxqpaBcgflOt/
0NTBfPPZAheCufMDDnOgZTll29m8yV7qD9YNUveH2lc2md81boCpj8QRQROtAPqfLpg7xs4Ks77P
IFd3Bh+NwFdsrkXxyJ/MlpxKYh5woTBpB6+pSdja1oteRkawhE4ZjEVMGEbP3kUZ4JXb4uQgubtQ
62pLtdNqOoTj5MnWwa5uyuFAi8+m6f3LfnTFxZyI4i7BrgNc9mRhCyd6l1SVm6WyS8rvxBg2lwWt
5UxQ1TUBEq9YhOA6Ot3CuQe0Z57pI9tCnBOQO9H7A5YqP5nd8AD0cYwyY+BdFOEy3eN1E2QEMtoE
4cvOGWUA0iNpSdXDhw7gJmlcQAqCJRAwG8YuyB1Rmnetio3sDDo50DuCORM+FZiYeqUiourA74ip
Sr/C3DumALfoSAPjonA+e+XmPZHG66VmpIMWB90hfmO1JXNXdp769IU95lYdsq3W3Sh4+65Faicy
Oe2sY6llM7MdDrL4qpyjNFjvendCeaIBxbsn8p/CPeWUVJVzO5EtSESa1Z2sQzwSlxqjg3DLU8yP
epi8Jnvv+0etvxqy75cV99y54fENiiBMwKt41/AHqoPcprQHvT/YNkCR1eSx0VJvnEPBZX9u83jn
y7gnmKae9yPIVlANZjb3h7Axtjbp7jQFOAZGukvxPCmKRmD3a6taiuOSff3YYWK1HPtDHz0V5uzI
5eRMsS2IDFelGNg/oH8bgCBnf1+4TUkCqnMn4eAAIbqxB/Tfobw6W5HAt7DzP7Vx7N1CDKcfBnA8
44lK3QFoIW461U4vly4xY6/KW8G+nRsc3nWo4iLWNXVN5UNdjXZW2ZhKd8jzvwC37PSJQA9WzOtE
Ah/YJkSxsrCBBEDKfv91hWfos59dHU+T4VrYA7qmeIaKlBUqFyvl6TkviInt6w7K7YR5IQbsovjJ
c39t+vE+uZuBvkV2+iH9dtmsVoyarfO3XO7QKlNqY3A5deg9ze8YrmywYzEtgxcX9yMLpbFdWGhi
bWYKWm/YKsF6DqZYSENFCkWQf4KysjJIyV7/lm0TVn7BrXcqbSrNuRiUnl0C6mf50X0or+a3+DF3
KUg0sw/I3fW3dgh+UOGIElmxBUaeDJBsWwNaLycaqQf0iGYQ3ebv5vBiYDC8ATxSs6fZ7Tjurfmh
M4QtDueXLGrimJtDO5VqnTNRT9GQhF1KW/YYA5QVoER3BaB6pG2+CTe5IF+5ZiEn0rhwMxpRNW31
osWE5byp9x0Yq0xcsqysBWR1T3sSaOqKzWOwTUfrlALffMbmGTdUCtMkaRHealfI05eIXUA6Fnjd
JgC9vE9H9GaL0hMrrlNj04hg4mAI4Xy9p4qUsQiUsTmUgJdCNtMx1BspFKIPra5tIYa7B7p4iC2z
mBv0GiQv1l/lVflKBld5Dp7jhwJzbGbi5UfBfq5qy0Im9x5qNLkzpJY00JZ5wxpiQr+9pnhfgtxg
I6o8rNniciP5Yk872rI1j5DWXYVP5qa4ZxKDAz3SXQ2WM+KlAGPRrlFnEpIinWeYYBY6/AACEUVD
a+OpGyCgF8jGvGcLJaxh8z7efiEgYVpP2HC+cgeeyOIiQR0FllYqu+ar42fca1cGnrXxbXY9MLIi
5lfb1whVYBF667oC/V4jd8WHgWIPuYo1Zu1LIr9iPNK5rC7rhvBbAHdP5G1shpnawhBGMBtIih+1
mZsPuXdZzPkj/fSsOL+Z16Y+albT4NptQXkT/y8FhbBVQLRfnMGBA1WRTBXnxNJI1V16nXiR16Le
R2IgWOcY1xalV1Y2EG4ZwQpy3xZLQZ5qIbxlnAZB1hzmGXmAQvEMpUAl6fXy/omkcOvqJEUfprls
wAo3fG/TtnHisuidss9F7njFqlCxQLMFBpxZioqzKtNsK0uvrfYrnaIAgTIFRAi5KR7FKIMrSmEA
aojNf6FoeVYyGNLaHrp6+CVK3jFeEtnPN0KlWNm8EzmcjpNG1ktFGVv4KGOr+PIOTVB6jeZnC/16
pZd7bDKmEXZqrDhigyAGQ14YD2Sbf5JLForAltK2SBhBrCuj/hx5xgvDp/oHc/yri1xI4zzUpKRh
bQRdi3cjGwCI3Pwdg+le5UmPNcKwwgVBg/D5z5SBexqcLJH9qEXc1wVl0BQWlsjYV2ekpkr317yR
skHBC6SC7mUzWDHvE3ncSdIgLOS4ZxpjPSep7BG1FEhY6V6A9i/2kbPnWanqXJN7ppS3X8zDGKPo
ryyUSUov3vyZEaioy7HmJojl7S2Q9bAFdCgsG9O46pcRsKHfPzqqpRxOP3qbjIAMtBs8CNSNjFZO
Nh/CoOIDp39Ep1ImbuFe0w4UlmTWKAVMTR7oq1UmdexqFSK/Dz57a7EG0vqr0ZLxwos8sbLiuoyF
PB7gy0wwpd02CgKCq7ByyRYYun5+NdwxRD+wTb6T/fCZ79llTUMX6KVi4NI1k9fQ/aGxSF0782h9
EMwyoYj3fqXDUDZ8NvYwQfB5gArpcNkYVjLSgBZbSOOswW7i0m4LxF5sul97VY+p4ZK9eZvc0bv8
BTUTf9jpP+JE3I7MvszbPeqIQElF9lklvNIOCcLmkCIsYVyvjSNfg2c2sZwWALus2CbfKtctSGfF
danVDbaQg8foEe5bXqW0TA3tJkG4kuy7DwrMOOT/vPaDIbj92bMWmca/pfEKZU0ZmSajYBs8Qpey
DRunbDbSFml30N+IXM+a/i7Fsb8vvCkDZE1IiSAJIzo30rcEWLtsQGd4Ke//yB0sZbGNXsiyKnTB
NQOWVtzkd7+S+xlITPQr3WUZgmon0FUWoJxpzGIrma9YyItrKSA9qZuDes9os+kBL59t/Co/qT1q
KGRT+MXWpk5IHONJNISw6tMB2YIcDJBU0B7M+XQS6qEcpVgsq2SwBwrgmUcwmzSYffiquonprVaN
cymTi9iGsW7CvEJcmOzTj+qOPhcPhZc+Gg/zVn3M98Zm3PavaFm1BBmuszgAOJgoSKMLGuVi/cxC
pKYblLCi+WHKwTAXFO5gxU4kC7IEAim8ZczyRBp0g+YHC8tR70153yrPl1VmVQSabBEaYjln4ZPd
9iSjVZajPcvcRnP8VFG6M1Mq6J07b6hlG7aQw12MTZQoatRAzuCqgC8E8dl0MMlWZ9CCe6vwLq/q
LOZl0tBrZqHgjC5BHj2on+eaVjo2TlJJtKEo6236jlZuLHVAp9MjdFOj2drr8IUrTNYFn5fFnwVQ
X+JZrdQ0DWAUcJYgF6oe6xO0o+iu4uBJq79d/v7qoZm/v89pfRcWapuETPsAWNr1jkS+263g3hOt
gW3xwpUMMCvwjJeQYd2FOYgp0cRyeRVn1xvbJQvvEhDPozOQb82REl0ZaSBlALLZydKOFpugeg9t
ESDc2WXGieE0DxqAgboUYqzXwQ22DJA0ap3eZbirknC+5twLcuLY2S32zQx6fZKiMEcEmDwYSCNi
ulV1GHXIFwlM6oSb4fHyRgplciFKENOsM0rIbPzoQXFVrwa9+J5hyE8M+Z84aLfeXpa5qh5IzyIl
ZFuoEXK3aJbqQCCr0vwQ5qFTdWDtmV7+mwTu7qQjjWNzhgTJTJ0GvUZTJmIoPbsuv87q9yK463LW
Uyky4zhHKABOMx9zs3cFgMbYxo1+hvaGwCegzxXXPNdU3zBRWwWfDbCHeRQ/dMd3ii1N2SGfdg29
M5tvOaXglhH4CeZnTsIBrG8phtOLYiy7LK7n7CDpT3MGjP9dl9wl9C9iCLRhVQMNC9hpgBqwyNm0
Bigt4xItfhk0sHmjPzJv/EYeRhc+A31Fj4D28lSBeijscM4W91skX2PCpLVG0aaWwdDo5+Crm/iO
+KnPKIIDT3rrbGdKgA2jX6mYY63B9Cddp5b4cb5mCIuVm5whxFEQBLqEn/HrMZKjuwm8T5Jbh066
Z8uP70fT//emsZTJmYaVBcqU5EZ2sGN0cPT3w5QKfPPaDbOUwFlG0hS6koQ4T4PsMxQiZe2xH0St
4Wu39FII29qFq5xNK7ZRKc4OdYUB3aS8rXQt9/sRg9bx8Fx2+mcFAJyyLETByNqVsBTM+WiS9rXZ
p1iddSt9GpUzO4GnPLO50kp2pp0on7Jm7awJDf3vCI1tvpU2zttplDqY4WSSTQ1wE+Od9Kqn9d8v
q8V5UQn2vhTExQWZbIeWNcrZIYxQlUgBr1dgSoE4w0PjtbOfe5Gvig5RKJQLFACuUIFXgzDTJ6jR
OXQT+iANtXHfachPoZVClE1fM7nFMi1WPlzojWQQii5oLLPsnkZQrisfl/dx7VpYfp8zaamitU0l
rMjIAmcuDL9trvv2Bowzo205c9bvLss7bys6PTeLs2fT1uqpMSBQ25YfE9jUCag8feDUbqZN4OQe
8JSbxjVqVyBXoJgWZ+W9XLRyWkExta0hb4e3MQCAFx7EIP5Lmo31rJpoh1GAcqCKqq2iLeZMX7LA
k9WYuAD7uvKy7EbvgYSTzq4VPhu95Wa6qItDpDOcydM6L6jeKcw0/hrIz0jSvcubKdpL7q7Nx6KZ
jBZKqc4PUvZoqzN6UbwqK0SHtuaaTUy4YD4HiUx0MZ1qf62bATWMkV04xZ58gHLpSEuPPGNM/a/6
KfWybQV26UmwvPPmgy8d/S2WOzFajVSadIiN9j0GujNA8tl36q2NLI19ECUZ10/rtzD+tNRR0kvw
vBzSvr+2ZuNBasjm8nn9P0b3WwZ3YJOtYKDGHrJDgVaKzS+UsmCvqV4JAKNNuw1cyxWzgQn3kcVs
C+cV2H2TmAU7vkdyZVzh0bMvWZyCmcF/Qsdw1krBHRt3JYQk6uugx04y6mzg6O5aVIyHG3HqW6SW
3DXQBgC5K1QIiovZLWiB8b+ouc7KMPiD0GSh/zxZthyhrwJxYnYY8bSR+w1gkYpMkHj5fy61v5WD
f94odJQye8AptR7ruMx9uWUVii/sieYePH7C2rdA5RXuDigVmwyUSbSxqu/6JvqskE6P9a8CGkA2
UqfCQIDImaxFQsvN5JyJXEejZDMjYBgbDMourQBA8YWxuRmOovzk2ntkKY3zIZWUT7NpQlo/VW7a
vAXRJ01td5DvImUQqAlProasIPodGaGtjc4946zLrWyCaqytkbzP9+13YOVmLzIo8fJbHePA5l24
lV4njNW5xvV03X1Lj5e9C3cbfAlHG6Rhou1FO2fMiVKbZF3Tknc6PA+6N2vfFTt1Jcv2LsvhvdiX
IFb1QXunyuZhOXdCJpXSFPNN70A/3GOcw2+2gWd48bbbsOHj+rY7CrtROKU5k8n5lNaqMpOGkBm/
zda2vem2aenG24LcMsje7KdIIGcaZ/I415JYVWKQBvJAjrDVUmVjGwI7WJOg20A6xJvcttFfcOqU
syE0U2AYkPci3A655GixLlJHgQh+YDQd6dhoJUSo95OLipmfv5pPFHQSgwcbP2a3opkpPjf+tW2o
1Bl4j+vIymt8GDuEdApAlfiefUf2H53V+g54Uuj5b6+jYwdSyPQACvCtiKWR951MLgZF0GyG1B4r
XHE+BZSGxC6LhOE2MNwlep+GLuNBZtVq5dvUOqJ+wZWthUBkeoFNREygV5yenjTluWoOsfKegScg
/yGVojlFzm/974r+FsCnGuoZcXLSQADqyP4UZW5Q3mPS07H1qyR7u2zRgsXw+QQ9H3MzniPlvdI0
R42/qbLgtcFd1GeLYda9CEDmsAGPSobjCWIA2gZ6tTVjoHiAkF70zGYHvcjQnEniFIHqmlTELZYC
0Ci4WtTdM+DhSeMXMADQGMCUvb+8eXyZ4UskemoASQx6LR10ZaeLw+isEbUA7Hln91n5pH+z9mxQ
SX6FZngCWSsnZQGGGFeLyQhX+ZGoXk6JbTCLBvVOe8OIRoB2+Z62Pphr3fYuAWeSKphbWBOJa4VN
AKPcfzYdhYmNRrJDe34vkC4MY+IE6aNgVSvO3UKXO/oJEACjxsAZ0xhmFml7c35XHucNyO53kluA
8xAgUW68EcX5fN6QnddSGm9ZZhSPEUCw5ndW+42vgcG6o9esvI3UARqGzL0q0pAVpYRECxQINsEa
Ve7CTPsYV6mNLfzFWBv7euAaHgPYq6+UXXQbCJIJK5HAiTz+sqSKOpV5ML/b9T4eJ79TP2p9UwJd
R3BwzJ1z1gbsA8Q8qLKhY4DPMtl5YQQ5hvfeh3wLuF6f9SVluZ8A7E7c7bWiiOg2QTseYg9TQbH3
1M76mpp9kRHyDu5BrykPKcaQLq9nxU0x4B+0KlvAC8XNfCqh1YNGZdPG7zSN7rXUdMkwbqpR2lwW
s6aBDIDdRCkKM4fICp7KmdsEAytSiG1zdWubMA45+Trwom8xUrc9akQseS1KFqyFbTYIwqD9CpzE
GU4o0aV5ysEU9q7LTninXamYV8g2kRe79ntXOs0N8Yi4O4l7DDJrw8wHnBbUXkGbEvesbgNM54AK
c34n830Psl9QLbo5mtsn9HfQLQleYnt0VRGg1rmuAHyYsFlVlIqABMFJnQdCs6Cfp/fMvi+UIzF/
XD7Cte/Dom2cHrhTgc1yeoKtPoaSTfF9QjHMGD5R+ftlASunhUhmIYHZ+OLKHBHOY0oBErRt8jDH
TnzNRiczExl+2TXfcu9H8+8bVXBakGqBxQcsOIhLeU8s0yaS5wRSI3DBbFIfUHa5q8iYSMj8IHGF
99m55z+Rx/viNCG9QVrIM24H33AtTFyAnIVRPuUYSdiIsuJfL9pThwVSVtYpAvRRlBH5+LQIMAU8
a/30rnaOuScA7EseGCnmuDOJq/3oNvRNvkMyhrFV5pthJz9PISDJBH6G+d/FrwBaB2bTAXIBblgN
FyqPgAqGBDvUR10+DrR2u172o250glrfyW3r6GC6yLps++/06UsmcIQYzoBmn/ucYmpLJJhb+RhQ
t3mzrprtNGCcE8MDHmO9V3YWGIZFUTJ3EZ0JZce/UOI+BQtvOs/ysTHRqwZQHKW8qazJgYsSbCnn
us8kcUEYqDL0Jmwn+ZjKj5Z2p4wbOgtwUEQimE9YLEZWB7yuR4mJALqPmiMRBDYctEJcPqlVMQw9
wMY7RgPk8amYPp7yupoL+RgDasXu71AOd4r55T8J0blyxmBYVSOj5faYBNt5wPxP2jhKZQguOsFS
dO6eQ8c+eqX0DMdfPqTVdVRv5vzb5YWsmZLye7d0TsO0gugDeqPlY5WmXh+8TmhD6PXOUfVDGd1X
gWhsg39p/lK0hUBO0fTcIPVsYk39xrSd2HDQJgmmCXgOy5Uzp3byjWisXSiT07x8Ulsq66l8LGzn
V5hl++MTqx5qGzYpZu8ub6ro3NjfF5pupooVYeqcHAs1Qsh/1WPINYr+xJwWG8ldcCo4shojmsmx
i+R6Kyt5tRulFBQrQyIaKFp1QwtRXFynlQkNTQDQHqUq3jbGN2W8k2BcowibVbRvTFkX+zZEnT1F
fSwfp+KhK8EcdEsVwVtCtBTOO+RxM1AlqpkTurWk3Rw8tJnfKP9NAQzOPcxm2ASWksjHLLhPQU5I
f0jxv+tm5O2IvwMLReozsMLJR6O5KeJDFz8RUa8NO1b+ml34BoPzDWUy1B16FuRjjmqHCfyCWnmd
bDAnyJXbD4172WhkwdEYnGeIooFq8QjPgGx686ZlYC2PryKPDYmHjo4EHEbJMGZpe9ptJXrUKiLh
nIuojKovkgrCtclQ73pDbR15LtNnaa6Mm0Gx5xvFmChxGuD/uFUcFd5s62XhMjO8kobOcqei0R8y
OWvRW0XS4a6gqfQiUUCQjJbe/Szs1vSBdJGjky2odm1qZds5UInb0DS4JfJo3GakF3ki0bI4TxRF
XdHYJY7Q7sDwRB5j40EzFGdsROxBAtM12A9ZmG5kqvWMWUBciFnvVBJ1qDl45ni4rCMiKbwjMuKk
jhucErJJTpUdO1I7tvTzshDRnnFeiKYkDusYe2Y2ia8mkdeEmUfVWyLiM2UfumRfnC8qkdWQ4e+w
Z8CojbvYm2QklrXrKY52kaU5TScKnJkWn0nEsD2Ge0HPifGT01NSpMGYQBSL/as++u510GOREbMv
XJLA2VFrNhkCsA63EibK4l21HTQPqhfe9L6xma513RWiKq0qxWJR7O8L1SOUzm2LnuhjZbYbC8/j
tBkcaRA0HoqkcAouabGSVYk0HqdGdYbpJQKemt4L0q/r58OSoASEpoBsO11KLOW52aEOdYyso6Hj
ZUFs0QExp31+QL9FcE4dFd+kHEyLHNlQuYmeAGtwGLFttW+ew2fRgMHKriEZBAg49mrCFDt3NiUF
oEQtm7huCRhSleMsDV4kgj3k6/PsLjyRwp1NhzZxVBig1sVNuDOAyFa6qfvZ+/1duxXOTK5Y7Ykw
zgdZw6iOTQdh0V5X3Xgn78bOZUFsvO0nt9qXG4I0JSbzpZfhWlT8ZS6BO70T4ZxvMpGVDDMdwrN9
Dbrbfqdum704YhYdG+eZQCFDu7yHN6fapwki6eTa0v761152uRI+c1HUSGQ1aL45khZtoHpzbapg
3ZEAOJAootBixaOfyOLMSjbyMFZixErBgMhSjhrZmY3KcnJaTI5Ul/P28toEp2RyNmaFQRbpIW6Q
USuekjzd5QQqotJr2ezfjSDaVlTd5Gq1uSxWZAcm596DUI1arWbaccMKy9W23zXetGF1ADxA/r1D
PNlUztM3soQ0bDhAWEbdrNx3euTWokcOn+rlTdvkHEiX1EVE8NY+yvf0Znprbxi8gOTOW/qmlGj+
FBv4urJgho/lD85LobQ2/oe9K9mKHMmyv1In95at0ST16aqF5PLZcTwgCIiNDk6ARpNpMMkkfX1f
EVkZILxRZdW2lxzAzW1+9t4ddAZYmHKO7aug2bPuPmn2sbH5fK4u7jCksSAGOEoUTUsaRBaKZBUd
zgrdOTXKkt0mnLP6vNiTN21MDou6G2zmgI90JtT2jfi+NS3PjKjLh3bx7/TGhrga7q2P7M4yalRZ
q21/7uRNUZVezqCHFM3CVie58J+LARpV/2xm7PCbm96q6qYkpOjPdd+vkuo2E0iu1j2SSMGa6vGq
YCl0uQZvCGfjmgtvIfAqfzU9OfVpXlVwUVf784jJMu76K5O7oKXsLK/cq162JhWcKwWYw7Pk3cu7
+k3Tk2mkpSVZX5MBF05995MsXC7yxxCyTOCuz8UHlxfmr45Ojn4bwrQQ9EjHjpJsqSOFFrsWlDjB
vxEv6guxoa7KGlf59lfRVNPZnTLneqdUiDSC4UzWvadDw04+j6T5Fiq1umess3nzoAvh1ttJfa1M
v1lPQOOLRqboqwlTx9z4rmZzmPy5FiY3gcV7SwYi6c+NtbO1K1F+/XzjzSzL18zXmx60ttJ0qY7P
H8qNlvxI0A8l7N1gKJdJMav6dyG4fzdekyMf4idmGEfZuDbYl9RHnsbyg3WzGGn5kYlq/bxUxOuT
ZBrxoDoKxtlIa/6gYGwYARlyIFPOw9CqwuO53u77wHbupVayRWkZ1XUCM+1k5aROsAVOSFuHTpFu
dd7qS1NjUN2qw3Sp9QPbm1mmrYlWd4UrhsD6njciib2or9RFLErdRcaDL5tedDsQY4hXlzGEKdrs
G8Jb7gvUae8YrQUKOS37ypy2XyphqMDYqo/5ScD2Y4tfyyNzDOFmvA5XdWkVbhpX9aKKGsuz2tjZ
6fVgnUrTKT1WcsHcwoaBtWu3vbFr0qhaUcKM0iVUq360ccYf6lpYPwalRyY2yHjguNVQQikpMIjl
kdgun3tqOSdeMbENykauKAdvwVODlD05VqCsSN3FOC6YbocbhDqwnCBkgIahhNHazgh0fop5yFcZ
yifXBYrRD1ra7rg2wF0EYfc+icvuFKultjFoS7Y5EETgZuba99AodWAZcpKdRRrHUF+F3oHlIs9q
e1YhU08YBFZx6dD2gRu1PD+RwoDEu0pbz1bAx9eswD6ZURcIVxp14axwwIbSrRHi+rGt1y4eQrUb
Jk13BOg3XtM6VzdOrZuJp6YdUDyCiU0BlfhrXQTJtWhps7EUYe0DS5GrWLaNO4jwrIs+u6uCKn60
9Szcl0GD1yHtGrHO9Ix8KeEHsK3kACG4HOkdHjbk0OdB5hpZIJYVU5+CJBYrToS5kNFwgDVBuRig
2uPbClc8C1ZgN0XaEixFID00b8jDwnRNO87u8xpiCjpNO1RuasfXSdRfF1BNTzdG/cCUyLyDf0/+
A9IIxVoZCGjXVqv7wgnYKalbuDvUOc73vpceF4q5KCpTLqTVBUta6fqPz8+RS6c+dJ41FNQsVPim
kETDzpLKthBmpaJaaGGxoLXuDUi6/TvNQJEKOAQbGjrj13hzXDUsGySEGbRzBBywSJYV4u/AefjP
GplECXohIHWRmsgHkGzB6mOu5G5qPH7eyMXA1FZ+dWUSEGgBFbYYY+3uaViGu2YV+sGPlLj5i/3E
F2QTw7xs7vU3hUq9XpGgzzkjGACR1hTz2LaIQlLDGM5iOdL1U1+cY/jmgo+9mIUEXnrEvGlrCn7M
lIEFfcSRi9h0R9NNr+iYka0P6YEmrvpdedKWym3lRSfnupyDcl9IUkD25c9+Tl0ZIIqEVKi0h7N5
VGPXWfKVeqXcQ/BhAynKNfU/n8tLl7SNuBX5MANivVPpwg7XD7whBAKsmLk9epeaM44GF7fXmxYm
IZySGJEpSj6cq+4mZ6cgZp4+R/6ea2MSuDncqU3SVOhFd2MXe8hHufBScf+joZoWNnispR0Pi+FM
yTUjDAZ20UwLr2He9MJ/MxvTwobelTqSRpiNdin2hg88w9ra8uW/IGIyM+/T+gY8g/K6StHSAG35
0wCkebKAIV/nRo+dDz1QBPOzIdSlgO1t7yZPdDVqNRQK0GYPmWZnWZ8yyL7JVbcL99q9vO9hAdyC
g7uYE6+82FcApmC2A6MTcGzfn7xxBKeNMDaac2HXbt5/r4ovn6+MywfimxYmxy6OpT9aoKab3Kr7
8mBe9Uewd7+kt6pfrDJPmWlyrk+TIzgHErHKVL05Z+VaaQ4GncOzTUFEP8/bN32a7NuubJ20Fxg1
O5KeHSDE7WG5XSurDq7FyQAYQwYROOcrVQe/UJJ1o37tgvuiQGlnTr1yrrOT7d3k0BiG8UpzjtpV
357q7m5m/i4F9yOk7o8VMoU0ZKLjUtEwmurRNl3kj5A9Qu7+PjgOPnwD/Tns0oWdoMPl1zFGS3Ek
QiY7Ic2UNMtpiTOxNcUyh36gm+cp8bjO2aIuamNDGzlnUXjhkHzX6DjKbwKQJAoqcH2zASiezJOR
DhNsiAWSDkz7z4dzXO2TU+xdQ9P9VvQg36noXWlBZgpAba/pjG8xEoArxWpmNsK4DD80BnysBpNY
BXmryVBGQ6abpDW1cyLWjlFvynQ0nypcJQWP2FT2jRn6n3fv0m6HuvavJicDiYKoBpGCZjhbDZBX
cHqEWwdUmZRjKxfF3ej5INfpnPeVdmETQKwcrA/YyWj2BxPzpqatWlgBHp4eXeW37TLaJxu6HW7l
Icpd40e8kQuypd/qDVbttt6MOl/QUFh93vm5b6G9X0RFSK0yzS31zKvUrQSk4Wvqft7ElAk1njzv
ejqZUi1UO8LUsadbeysWvV8scU8hPDmqFhhtNgxq+zVZmhFkkvozX3/e/KVt8nacJ7ObpFnpGMRA
ct5cEuuB634VzDQxhRJ+6OFkh1QolDejT/05hePuyT6NlRvoeFwZt/ouPRi3HVg2yHEts5XwKDLY
6XIuzJzr5eTGKvM0gr0ZvkHd33L7LmxuguT+84G8BD16N4+TO6qFTwiLqYaKK6g11YYB0GB+iffp
ZvDHqH2uS5eX5ujcpwDkDejw+6WpF7xpcyqRobET4BBC5YuI/qoL6R8z92cj+gTdUjHdSFmcaef4
JedufxfvRuFts3brRRq4JqSNwTtYaDOH3IX3CEbyV6uTIg5k+OtS0kg7j3KQ9UqsJQob84DrmRHU
J5vboknbNzlqRVZ+zIHlMMlMPy4enW87MtnaeWrFEP9AgQFotGLD1uUBLkCI1IcViii3gK+vspV5
+/k6vLzUfw3eZEOnRJasEkjQ972+UcLYzwLHp2yOMXfpTn/btcmehux0xUmL5ccNSCgZxTYKNnUQ
3VV8Z84JqvwfW+tXnybbFxU8C6k7zJSyjdex357tvX76SYMNl23iajMFr7nOTbaypHjAgTqBZS+1
hTM828a5JwtuP5r1189n69J9/nYYx9+/iVJ4KLOhhKzxmXP6Pef5MVYUHPQ1iDZBtgLkqHTr1Pz2
eaNzC39ydLQj6wf0ejRqJZVbJ6x0czPe/EeNTEXRuR0N8Ck3lLOmB0uTsOVsYmZmpU8R6koVpSoJ
kS8O7cLVNZ/jrV3WMwmKy5eXBl1aFagGDQ4t72eoqrUozCwH6LtDdx9tqqWRLfqXUUAxO9oL5Yd5
FXO3e7GX8GkbOb0jIWUugL4EmAPN4NeXmGzqRK8bbGXc0uFdvhklxF6p4BwvlXgxclTh8wAdkFxd
cmUmPLm4Vt60PNnnsaaYeP2g5cD5Voln7d+ojr7r2WRrdwKcH2SAgErOnkpeuI7tR/Ys+2quF5MN
LeoIPprha4xFt/qaXJlfzMGtYM+hQ+AwGBBaVcvP1//FhQN2LyS3rNEHbkqsgdRxGzoKUc7sJd+P
Obzk1jjRyAtrV18gXXlQjuSk7c3KJVAPqBaDz5f5apZRd+mEefs1JgNcG5JHLEP2svalXzw06QLx
M/HsvXMYRWrH5cqgnnCd+YVH5y7AcXNMnytvG5+Mu0X7phUMjVs36tJaxtDGhsWSV7jaQtvlXrT6
fMwvveL1kZU2kqohwuJMNquj1ayvINZ7VsEKO9KV4pvrunQz4SrH6DGGXpAP+73zHIfq4v582+5k
f+a1redRR9sz+A4ZhHjhGBL61brD67rw9O8NrMbHyRXgkcyaql86Bt+2PdmhUi1NvPpw0I7OKCjG
+905V4GK0m74vvPHx0Oj+sHzzEiPwdHHmf010pNlpckoDdIWPR6Jmjpk+Uzmxnu20RZQ6Lrq5xbS
uFA+a26ykGJQfyD8lEukiUcDodQPHoALjW6ADzk5p36R+VL1RAnryLlgdG54Jze0nlhU0Npszzzd
WvVtAR5DlM4gvF+LLp91b3IjiyHXdCKt9kxPxcZcZsvqGwJS3Xa5Z18beGbDzyd0oXrDt+3DzExe
3KOjkQ/KNJoBAbT3F1wQgXeo1TkSvYd2QZD4Txb0Wl1Br3u8VOb1wS+dxfRNe5MBZQOvNKkjMSO9
YsO/6IsY3izW987H7jwUXrObe8Rf3p1vWpyMbsgToFZMNrbI7zQPlRuIWJOrYFkvfjr6aOd5HfSL
6+bPRuGv+n5YU4fopGFKDzy2ClOye+4crfw8M3efj6U6JfrqdqyGjYm5U28cZGdWBUiqrRtutNvM
Da9NL9nO8dQuYVSg1vLP5aIq48HwJmKFcavStBWaLH1tO56vbe0JeE6Vm+EAh5u/KvD++gQFMxXy
ERR4dWOKK0UVscujOByxIsNTsGrgwduOnHDrEEChYNW9ZiwN2Cx27qxGx8VD7k3bk0POUYZGRlXQ
j7HfMl6PFGD9KrwFZRv+OuZiZjLHT/twCLxpbbIRUbEfTwHSn43v5Ma8f9XDMYDY1U/mIbgZE22R
T5BddD9v92OzcJtDEgF3Jspw1oc3vigsodg1Ko3YiBGMsaPW4zFfShh7fd7Sx9X6vqXJu14MY47E
QKZUmM9hsNWsmWfbhY3+voHJ2jS4pAk1kKqUqGJaCLgIFPNGq+jupBxL6EfGLlzKoBg7B36e69kk
7mCtLgFNwRiG8T3T74pmpqo4Tv37pfG+Y2P7bzZdZ0aiHDqMnEkhh2bFnmrdGgn4e2DABsyZ4ZuN
5+Hb1izcBKNDpA1hGtP+ELkyYgGzYHXJd6neMrwQTSf2NH5biCWJ/a7OvBiwl8+XxocbEIogFKYj
aA353o+JbTjfxkYRl9ZDb9yHhebJ7MURHcQL9I2WrvUeSTTjZOjXYQvcXdMuyxY6dxqslcWKOMtW
SeZ24xSBOP1CkyGvYDhMaFtYr9pboDccRmct+H7vZk/UD8M9dv2VQu68kpwn+14TCeBwRmW96kM3
kMpNqVtdq+twVdk46PplCIncR7YZnyp/1fgUhnrvG5/exk5uM6NH40qVgUNbrIw68BItdS16qqXw
uzFnW33J+wfN+Wab2cy8Txc2mkfQAawW2Naj9sEkeG2MqDVo6egPRgYwZ9y4IYW+gtVBTrqG6sGc
7Nj0Up42NznQTZISaC7FxgMkkYNtljmBlytdtIaJT7r5fEW/Kt2920Uor8FFSoMUDIVd9lQgoKN6
SKVm6VCClH5zpW35iwISQQ4BVjhXA9BveVDfKzftVQGdp7m8/od72oIAjQ6xHXU0KIFJ5CTo6eo2
ZqSBpaClNPJmMINqQx0JOl/CU48Tw3gCrQ1nYmQH9k3Ly+R7b5bqkVZUZm7paO0MjObjKn/3faYg
E6mXui3G72OALJRuHX80utLWs6SN8Yx/P+zv25lcMnpAtbTOQ/Fg3ijbsbY5ep9RIMRQ5//rMkPY
P2Nz8LeycGpCs2OyeSGRkIQwrRxtNXrMbrYkX+BLBll5PDnvAcdfdbMn0+WR/NXkZMuSJAmiJKWj
I4uIIdw0bEZTrfq52imb1me3+iiKshyu1cO/AVGe9neyrBqRQ8uewt0n2tNVuh52o8dh54PMDV+5
udDkwq3wbnSnIJSEh8pg5ugqHHel3wc+vOXYnb4cdTmBU7xJw1WmbCCkhyrEnALGBwjWpKsf4CkG
s61OYGqV1ai1FG/tvbodE3zzj4VxyqaL1tBgkoZD0Bl159/f75xyg/aj601XHLXmGRU5r9a3pQR4
KG2OAGl7nx9OHzLqY9/eNjg5CBPTrlSDlPWDrYpVVeReaqOAnB+VaIP4pVRqT+k111aW6vAYRYGv
hnP1+Y8n//tvMNk4NA6k4yTwo6H2Tc9vOBvcAeItAwxw2oivPu/vx3P/fWOTLRPZsL+rgAF6yEDc
YiRaMEt4dnL7eSsfSrnTUZ1sDlIQ2sVCwhLqROFEvXSE23cuL13HH1YwOXkkhwC6B6glA5AroFL6
lx/zk28wRdbDSkMEjoOOjpUSE2L7o2jRaG4xZvqy1SySf2YWp7h6AlB2U0doz1jBRFZ5dO6LhxKA
8WBhLKKr6s7qXZpjYbkFFHs/H+0xAPtkz7xegG9i4sSOlFYDUeTBgObCoB3bv1oFmo7lJKi3WtMs
nYTBvYg8KmXjRiVuEL5OisyNAzoXb46f9ll3JvGmEbJEJzZaQ/F4z6+YH24FbFW7O839l9gfl+7J
NyfAayr1zfCZuZ5XRgT331GLr4eikLojPtYrbuXsNKfLcenKetvY5LhRg7CI6lyMyyQEjRJKfJCs
+xesqecGcXKo2H1dNTyARSh8f3VP88y9urYX9cK0Fj+tQuZwuq8B6mfTNjlZOE0liQk2AFFda1/t
NZ/cWzsEAgt+gAnwiripH2EzlPsmhuQ47MXCH6C33OTdrNnFzCH3ejq9mVGLmPBZ13CJ9PyZhonL
rR/dHJbj8qZzEPbAdG+U7p1cVGabO61R1A9lUy2ivnHlcPf5tr4YuMKK4c8mJndhZuHaozZMw9I7
6SPCWENnGZ5sOi7eeDYbefni/dXYZGECXUEizcD0OWntGaHqDcWVAopB/70lhZfPkXguT9Gv5ibr
sxFtS5Kxb7XYE/PY5iAjydPMAM7N0WRJZnBsj6AkN8aHvc+Zi6XoFTuBYpez7VaR72zm/Nb+j4vv
V78mF1+Cw8TWdTRZLaoY8vZuEkAUDWfKejR/bLcU2FCFefaSb/4VIufFOPHNmpl6TgzNoCdcwbJE
4qcB0QA+UnxlbzLFLVF6URbNvllqy8RX1nQmda/NrCB78t4A8I9JPu6IdonyCyxuiOVmN2IHkscp
gNIzNB6Xjs/3yhLpWD9ADs+8K49R6icHXCmbP3Qz/uup++/wmV//PHrqf/wPfn7iRV/FYSQmP/7j
ED9VvOYv4n/Gf/vzz97/0z+OxXN+I6rnZ3F4LKZ/+e4f8fl/tL94FI/vfvBzEYv+1DxX/ZfnusnE
ayP4puNf/qu//Nvz66fc9sXz33974k0uxk8L4d782x+/2vz4+29QZHuzEcbP/+OXV48M/3cVh8/V
h79/fqwF/tX83UHxHFkWiiK+pY6WmfJ5/I3yO1QsoRiAZJetaa9ci9/+lvNKRH//TdN/NyFYgKNu
NC42oYP3299q3oy/UtXfgUICpFXTLTpqptu//bPj76bo15T9LW/YNY9xx40f/P5csHQV0ovIfcHi
D7q4ujmN/+Oq7OOw5D4o/1q7Y8nAda9ShhQ25CWB2FjdBIq1xiYLm7uYmVV2k9EyQghZAYvd2r7m
VHqbLkY+VPh95MgZltsruZItA5UpnVw44DENpu8oaeJsdJVCNNnF68aqlqZTaemVoCwp9nUttWTZ
D0Vv7RsjTw1z6+SFDnUw02yV57zMnDJfKkWU5OVK7ePYWRnqoFRLkQRd8D02O1ndd1E/5IMrugBy
VV7WD20F3G00oAbv1mrcDINbFFVWrqK2qdObsqJGsLQoyHjKgoqqqOTGViPthulNq0g3tu262+gV
brbW62JLgk/EmKlG2D2syBLupr1Ms3g9hGAyQb0VTDw81xwngMd1Ct+WY2ppeXUynaKNF7ToW3Nh
VqJ5knqT0lU/CEff15lCmD8EYQOPFQiRPpaOOeQLo6uKrTlEXbvJqlicOt5HqmvwRkXqlZhB6PUs
hnK8osZcuAVrrWBrNkn+YgDkfMxqB15TVJcIGFnaAD5bpZ1xrwNrI91SWsODk6TKTRWkfeI5IV7C
bhIJsQtNO1J9npmw66kIyxKvJVYdL0MZpD94FarM44VSvuhNWPM9BwNqeJSgRBYw8w5slq/BQ9Wo
ve27staWIVV646tR9mmyTFoF6DOpIufncUsh/EkPtZz4mYSboOdEYlDvNIjqtYMLrbguPStOZarZ
0g40qwAQV+k7UeyimjtB5KnSzmzr1m7SVO6t2glBocxFY8b0pNmMO+USY6o3/EVTG6hZbCLLaVji
W6FaZfGiCLkCUxsUJFAEpGXTOIfIpHWzM5RSwJIrqPLOVledkjqZBldUkWraQxzqTjpcAZnFa9MV
dW/zb0mBYUluso4h+7/X6iRi5AqSOEI33KDsHf7DVntKbqE3nFf1o4GcQo06cZ4BHu5bRkur+L7v
0gaSriqTGTmSCuD0bg0Wj9bGSzVmTWn5pd5qVe85g0mluCapopHgmPQgaGb7wiqs4UfSJLRJOjdj
hWW3AJYMuam7NAbjcGeYTDWgwtIEfXpd8kwlqNULaMMcrDAU5tZKoUJ1UDCgwneAtRa3JKNFCA0s
WLolvg2ZCdiCdGBYlkstNoEMY07VSsuT8SAj1ACSqIjydlWEWWcvqpAHGWS8tb6UP1qp9PG1TMH2
vi9yHunLsC4SsisjzMkOzcdYl0lvU5VvaNrgOYXhimrXKhKojrl6b8V0UfdFBw+B1imNq6jtIu6K
nOjJsedawQ5ar5bhITQB9AACG566W2w1AA5DGki46PZpXvl5oyrwSUoJjEwNz8lIrX3VyrIKmBcF
UKUN/UFYSay5vMXNdoRgSAuLhAYA141uJaWRumYI2uXTKO4BKFnT1eleliFVXdlBbbvfIwsqVcDY
jLjyFdYU1XdaMGkfBmAj1GOtkypxiU3wHQZYRifQO1RBGw0HkRVr1kn+YhlFBRkymofcg2B9e2Xz
QnSR1ztR7xwKqLCz0APqRCvvqzgmxkPUNdmwyoYiBeys7ULwYGsuDf/1Evv/+/w3bURM/dc/r80P
9/kNYhukmH+GBuP9//r3P+9zQ/sd2tY62AFwxh1VwnGf/rzPdfN3aL5TE5UUE7eyoSNc++M6163f
dRVVBjAqcc1C2RnhxB/XuY7PU9XxV1SFpDXIDn/lOrf18dXw61E4FjRM8DNUvJDgPUzhD/7+lRSo
eQHXT6J5hhXEnReFQe3nqWrgCO0UCUF6xqtVHLdyKXpHWdjYfhtFB49kkYZOVyBkpzXqH6zX6Akp
fnmIU9NYD0jKP9hpqmx1hWidK/QCtThcxaPUcRWCygPRxv4rr2RwG4Lz/cVKCJBPWlGDlR6SSN/B
iHS4YVoP23AIJiO4CDNgCGMSmd+wyVKkU/FwcCHtjWJ64MAbN7aixN40jJbBKU913vGFLqPkWypr
U/HjkCQ6W9eUGWp1gIaZzJ5kmeH8e8FktilAKyXqvTd2Yjtl6qJeYqR+Y7GSjdGJXmgvXAu0VZmX
w9e6Vp2b3A54sqkA1t+ZxEmBpbI1Wh440/Thyu7hJL2TSgXytqkUWua2fQ7oNjzK8gWRsiNbATNS
80b2rIUms9q0NgxkmpywI6xQ++Yq1GvjFNYdcNFRFEee0vIqesyws5FBgr9Znt6lakaMH6wriYPD
BFJjLouGstj0ISAIkZsoA2gEOMY6Z1kmId8bYZY/No4I4NXQQUXAj3jbHm0ryu7rLoIxUc+0hdHH
WghBX67tlLRDIkJS/VoDqPPOGQaY7PDCXhqhU64HmpmIIxRoCNEuaP20p5AWqAg/NWUii4OSDeTR
LorqljtdWyMSCbqvWAtlsRBZlO+qvm3FKYHRODCOtQQcw9EIK24SXPV65sKIJLxPnNLetLVTo9wm
0q2ROMmSUyt9MmmbeWokYwKNgkyFvkTACz1chDbPrw2EWis1qdge3iHZmkFrZq2EMtrWnT18wexC
K1lPsjzdUPjF32SyouDByyQR25KnR3C0c5daETnbLA7uNBUEfddqrVY9OZKFxHcgCVIdYkj+JZ4e
ZPnXThZW4ke9MNO1IiAN7Tq4vUCmSKAou8Rfw3bWiCJH24pYL5KtUVpq/xVlrth4MS2l6/dh0Sbl
UdUjCzssLLX0qPS1ukyq0j7URpBunGRIQN1vmuiHWfPI8qqASLIctBiGnaEWogiKbWUcQnzFLzKR
0OkrM12uGqcKD4j0C7D6W7Z0iKhXWO7dzkgD8iVjmfnNLERoubDyqF5MCfOonRNn5lVYQDPBJxBC
uC11oZ8yhm3ixZLY9RfIbevc44pibHlMy3PO6jz+YgpTeplj5hyVcKcOFy2CwBdmVNkpJk61D6NY
DdzGyKIXMkjdDaRuFDgGDOXezEPjJtTjeN/nRnBKBzUoXYo85sJuzXwpZTWqy0f9OtKaqHNrZgAs
aImXgtT2sh2UUECAPgydTc2TQHUVM84yBApaWkL0kkU3A574hAXrKhH8WyCDesdLLfapXvb3UgnE
rmWRuTa1oV92Cq5fEPMNCjHZDvVkLLWlFnVJ4TFO+xNVW+VroSZlCycS3t3BOZZtq044d8AD5Tuo
rKuLroFvclw0C4Vn3Xdd0m6T2rG1NuokXdapkyxUIelDkWjFkVOaXwd4vK2awoapJsCRmDkHiYgy
QJ66lHJdGWW5h18eWVEngXQv42pxwmXDYi9xeHdtatF3Ve3rVZqpGrQfDLrtKzvfIFqr13aYi9yH
8/yjYBVZqH0bPYfEyO9UOjiLACotrsh02GiJ4VDCf2rZtiMapamRURpwugdpB/WiNuC+Hoj7zLLZ
VWZIiEkoScMWSu8ErpUo1zSqaleNrMjLYNXijugJryqbBysrBrc1ops6sO7yngdui6LcjifxeYgh
VmS1w6Mq0pOpBQdDQp9DlfrXtpaNX9UD9Sq7vwpjHXL1nNrLQBovSQEmPOuT54HYrWuQuFkNg35D
s1gi5i8eYsgIuhorHrMcDzvuRJDizNTvcGvvvZxoP9SYWlCuMK66zrxVguIsq1K4LEb8G/bqVY7o
9QsXvMU4VqCz5XTwbaayBYXtuCfb8i5ICPUilQVeE7eB6/R9tMCXesb74km1IElryqTd6vgK55iB
QhPbhriL4gJSQRVcMTk3by2Z9IcSEq1fKYYSQvxZty+Tmj2UIhsBePDIXgeAcpVuQewEYix4Y28a
QfiOSUcBpSlPVqgmNJ6tgvRLnV5udVGqW43kBvRUy1QcCGQ9cKBrtp86vXOjQ/LNU4ae+0oiu9u2
6q/RKHdchdvtTaWy5GsfGC9tkYSbVFgQFqVhdpUR0rpdixIU14OdMEL5laE7zJMsrTydFU9Wbxlf
c6u3oe+ThPsgRKp4UFu8LPRKQQHCyPHcNspViPavSJ3bC0fmjgeRSdgry+Im6MmXzmTaXsZUPpa8
LxdCqfi1NNTSjxwCuZW6shcRGx7bokX2vxFI+3MtPPJUKCvdqjJsslAH9GOIl6lsJHT6VLKtQ+Ur
zSpwIHHyLGIIt+yqrHvpFYj4ml0/lhAddcuUxPICCsGUgJjWBrgWuKOmncBO1+tDqzvfh87c6Uha
rAU+UPTQjMHdBBmdrszcIgiPwOmfS3UI3ITYMKdqqVdw66Yv49xvOH3UwuihlPqN0+kMWHrRejAc
Aiy2iqx1wlookiV4+Rlm3u4RtnBfxrm17u2UkfVYG0t8PHVDr4HB9xOr5FPX1coxaPHIzln4LYFo
hJtIQLittNsOHO7pSSmRwBvqM3xdzFu7hVEMlGoEkg8DrAig0Hi2G2vpqMI4MrMji7gJ7YVekGsh
iq95ERXHwlLydclJ7IkOXJFBN3ZJqsmrWGsAt1X0GGpi1dFkPewV0hKV9AEXVBAqRwq03i7Q6pec
hvGzgpwQ1GXYlllSYEp1ctWrqeFpbREt23AwNkGjttdaWx+tLi5c1g0LGqUS3sLQ8wijPPFoSBtv
4BJiM+BgJ22Ar2RB9LhXvrH/Ze+8duRGtjX9KvsFuBH05G2QaSuzvL8hSqoSvfd8+vlS6rOPKtWn
CzPAXAwwDUiApJYiyYyI5X4zh/nKaCwHg80FI750vqn0NFlZlT75s3C2VT5PflED42+bq3ZWPCtC
A6rMxiuE/u/Jh5s9RKK634azQYaadddgJ5FWFu5VtRTBaslrUR/HykG5SQQSz67vee7cpaPzg9f5
nIYpWIYk3RjhAKjLvLWov/2ir67pULSHICWXM11kctGluiyK1vBMKnOvH5tXp8hu0QXCXUR3Xyo1
OixCudZa9CVbdTK81kQwOwBd1YRAtzVmslblXhdBdBXqk+3boROu9aq4z+L4ghQop5/E1wtr4tYE
ZyEXI8UpbTJaH7mfqzgd73pK2DXxyF5HgR56yNQJGYXL4Im4vo2z3PQmY3nQrZEFwOgFrfOwCKvd
4rLy2JhGL+cZcLcSgHjC3PHFyTXFJykJ14ZZD9Ktzfui7nM2s7iN06xZ12b96oSIUTspIZwtnPil
WjwLNTp2CEx4c7mEsgn5YDDkwiL4EYn4pTL1XW7F1SXanjUyefqdbdV0/zsXnUgxYwQ4ZsZGr3L0
oZQs98w6no4pRmqrsM4XL0mr+9zpb2xlHtb95EIYCd1gNdEh2mhT7Mhs1jXZRhV0knp6QlMKeHqt
wSyp4gtHUZ8L4dYrUcQ4A81dsMqGePGUzrb9WYupBeaTem9IV8pLY7vxqwR7j6gI1bXSKTMBi3TR
nmd8z9ys2gGtFPs+SdHfSroGjXAbM/BJza8mtUq8xGqqlR1ol3U/8Oo7xdpMQM0AOmX06hoga72l
B9ugcAG46ahxmdHcylqzDmatNQTS4tal9vfVzLpbuvhgN7S4tEX38zq61gIwiEXQy94por2qhtFK
Kwy+uNm4m508LLzarqvas4Uwd/VEWo1icN+vaCpbr4pwZ78WEYceJDgbONMWjA8WJkCPk9UHO7sc
8RkUSnuM5gpqEDiFmjw5GUd6V0aRRLLpe0Eno4t2M7it0c/qKQbb2ruK2HbDNKGfXg7TYwG6H/Uc
/gZ5VthHl45ep/DUMiN5GVBy9K0gHu4GK+z2fPmJ3zRKuxnDk2k8agzBZVxZ4i2u5+Slcpfquqmc
5hk3iv5Oa53mR2ayx6VZh9EmUAMnlGo1RjdpiWpPUi/2nVbpDePMpJ22oTJOu1MWe5vSQn1QJ3N6
LJ3e2Q+VyA9tYgZXhuhDj6YxX0c3oBMljYFT7pQxryaKSG0SMXVvfdZW19gY6sFGN/IiXsejuuBE
Uy2W4dW8dIhUg5n3PjmFa3vGEFMQ1F1j3QZZZd5HM7eQp9TOuMpndgIi5aUTb5o4FT8SLlHWnrBX
W7dWMTa+KwLaQ0MvwCUXwXxMo6nB6mWyg/vOIB3QSkeRE3UWUSzo1+UkMn/RFJVkWWFDCCVY09x/
mxA/WyF3GzzSY+tvO2e4HJLRvGuUIrrQldxB8aU+qXwViWXl3tw0HdbQSlg8j83Q3akmztGy0oPk
yQ3baG3oVr/ItnegN6qdFT/otAbnTYpPabcVJu133xwhgftqw9hbJmaokDi2XMIrFOsWPIiGANAH
9fhHHqjN9wCbbXX9W0/mr1HG76OLs8kfxo4W8l4oiZzkTcEon6McnZZxRk8Hz7OO1kZdi8f5SMwa
ZY5IcrXqViKWwrc/EOPzrdvl+ovVPw/f/lj9XFpYtc2w7Gfb8opDe3mCzLfHwG/XaoNs7E+xQqyJ
0nVwGR3RSPpi7fMmz9mTn1tB9omtFjPsIM85NqxOznzh5hI6KALoulesGq8xZH9RfkFIPRsVnV44
UyfdoGHlANo/56MOnaZqTozHqqJ/dBMC/+Gxnr8Upfg8Q/75YlEPEhZYNJZDX+BzBysTUWaENrc3
9+LaessAGMYbBBQvQVWc8CgfyRcIrTMxqD9XPEMW0Eqjd22xYgLBNfLqB3s1r4EyXn2Jt/6bL44p
IOZWoNxVYAynN/wbTgLjkamsTNLU3ut893Ca25KDtczJozUJS7P+xSn5ct3P4JS/nvC3dU+f67d1
iyjr5lRhXfMuvMX0ovj5UkNwYSsd1ST95SslqM/grF8L6kyrsHUDAWyeAxhToUyJopTcjjO6zeqr
UT4EoU6yA/PJrfx/Pg+fIT5/LkZz9/enM8UwqLjH2F52CDb2RbDTN+X910bmf7cxGZHyn4mdnO6c
ISjsxYLjGdW2N3e3gfKehE///BhnyMjTcwDYxg4PiTido3ZOIW3yJYmFGlie2Bf3zt5YTdtO9mvE
lPF+wmgt/2LBP3fj5/XO9n1iVMTYmfXsctqMpn1nOf0Rj8ALO+53Xzzbqe/8e1+aZ3MQ8uFAM7fG
N+vs5bVJVmedljheF/oLfNzETw1p3fckZTLbf3mkT1/5Py13BkQJMG7M3Znl1DvhLdA2Ez/+6LAP
LW6/FrJX/4wFdPw1FxITjXzsts8wKHFRdEE0ZWiSFrL5PnuTb3j9EX3oEycWJIY3GyvdWI++ta42
X1pT/N2+cSHgmQaCRUwkzpdXKRpp+rUwNh7U55P8S+BXUHWA8BWXpT928itRgD9PAnQ4ZAzB1Vnq
3wD8mXerVqC7TBoPgTtJoXZfHOkz/ZLTWYBzRzgxCe+6Jc7phZXRREMUjo43egI0HbeyeyCwezbC
L5qsrU3y+n+waU5rWjhICOBlUA0/3yO2nTZ10Pxck6T8pP+iQGau29WywsDL/wq/8zcJDOsRBYTr
4C7+h8PoONOInBmz8oyV/jH4xXdE7a7N7Yk2lvyoD4NXhEcFnAQg86+B32cg81+vmM1ChFVPRqo/
t9VvQaEuEE7rM7S2k8Npw0JX2zQX5gYQ5r7ffnH8/wxApwf977XOrhoD3Q+hVQHH3x/ha3uZH+zU
S06/P+6Wh2pjfpGe/TQx+XwBsCAXzskSWbXEea5iKZpeF03v8m7nWc6rYVf45rf6I0quMJGMd8om
2Weesla7q5g6FkXEeP3VMTkjBf71hn/7EGdPXbki0cOcDxHrg8x2OLn6yZW7MldG6Ctvlrunp0wL
ZjPKvxDK/392C/6Jt/g/z24lYJi4jf61K97jt+JfV98/+Pn+o+G3y2b+faj78x/6NdS1tX8zN2Wg
Z8NZwr5YECl/DXVt9d/EK1vHjJM00EEv9j9DXcUEwMXthOM29rKGRZfzP1Ndxf43tyN/DRVOk33/
vwfSOjupUNM028GWV8N2m2PinGceaRbMYxakra95ObXlQOhUkhd9maVd0BDHK0hE306DDid7/u3l
/U2RpZ/uvP8+R38ufRZIzV4oVqklrd/p6DMGzYZZI47LgefM6ZG5ziHsiu2Eq0qY6uupKbyZjpGu
bN0okGFj+lGY79qp2PHOV2FTyVmpL12j3jrqsllKww/VxWvzWPZDtc4Wdz0r6kUr9J27pJsAlXUD
LzZHWy9RvCYgXUwTrvSZduwccxPFX1waZxfyXw972gmmKQDfOWcP29ttkHVO0frIbp+6ZJ4m6Kec
qvvo2da/mVktR8qfIEKbwFg7rXFsYmevoL8+9/uyX8VYXcFKWM99/YVn099vAVMXGmUDyad5lsEz
0Wozvahav9eQZtDnjaKjk5y8T3ymWckouC1/URVppS/O8KVc7ufs7deLgadtWw65r0X19zky5tja
6EZcg2YX9Pui2wRSVIakSD7fYG8idTqLCuakVgR+oFa+Knc/153/tTomvIQJwyDNOV89LZcKfBD9
4car4mHdVPHGau17OxVebhYyKpd1bEWrtgo2hdLs+tk5FCGQhr5b0cHx/vlM/OT9n50JemhogllM
i6ENn32eMcscR4RsE9y6VYlrhiGHqyoysBnt6NZ02vjGNGXFKHRjDAzdIrOepBrolqwTx7dj119O
wKjF+ohrpJvsSZWWS6+g6t8zY1g8swoUmRQCEZfyyu0REc3bXpNhPj/YEb+K5omUoN5hWPDGmHgn
lmmnlgaQosZjwujTTNrUfUCDcNY+xix3ZajMP7Kg39F9PaRLo3lW2S4o4qsMz0aNWbf9aFfdS7RY
KFQM7J/Q7i9Nbh1/SgEcdtOL0hoho61ZthhCMqh0vmUzjQ11wS5hGBhHLO2wjxVNkf20fNF3OMNY
/9wAmHiDozodTV792fbLmF4HWjK3fhK+BSFt4+6b0hx1IA/2Ma4ezOi+pi/c1N/De42xXftgODfx
nVIWX+zEE+z2/DaEWOvSBdFI2MhPP+/Etk4YsKmCnVhE12llmLTRxXfutb1I3EX2IRKs2dxvmj4U
UlTBd9HnzzkAzRw/02Z+nxr1Tcmmu9iO97YSH6JkR3ft+zRigJ6dPGZGa4sE/3YZnUOjW9ehfjWq
4jD2aL9b+a2+WNtsqC7txrnO9O4eHLOs3DEEBGYMXhyoPty6F0UfX8tuvMWl4gt2/llW/uuLYDRq
0JtRhY6v+ufnL9VuVhtTb/2xtuVoudumnS8NZKV6Pdxwf6zVcd4MmAwGs+MxrCnKEv7e4oVNu/7n
Q6h9zih/fRT6fsCsDODL4icH+rfsVVsSvS8mq/VjmNRzsXhj2H/DUvMq77JL1cb0AkToMRUQG7v+
WgzORsldb8nn3RIy82xK7qmlKr0MzziZLMBY6lkOenTbRtoqFOUXl4b5N4EUZ5GT0AUYMBvnp8+v
LsroCCUZW6ezmqdQgHtIBvcy04yVqNA/jS2v0507I7e/DYLZlLtAFizvnFpRJLPjxnOpLVun7aWr
M6DUDIjqUcgMo8UevAhRYTPY7qCSaMsvN/FiPVgO0agL56PbVistR62t0C9InTbMWzcdV4UTtcxe
KlChyF22w3ppqksrd16pJnPZKu0rLUAZM0/ClvAlm923YFTvyixbCZGzVevwGkGGTRtHk19zy0gl
tldRPvvIVXcyLTscDO3oXskPIeKC//zts9n+OIn4IoCYMwDPgrY7r3kZbg6NRevar6d8FRsZg6bR
BKpR05XkCs2KELKjvmywTbmxikfXVIiTed/zQGopj7VbQCDq1U1vjYehbq57PX0ATXcHlOFdZIA+
ZzIO5KMT3ne9L4fZBwf9GrnVdyBB4JlU5WLW5ldsDjexk3kFPjjWUGzVprkEqPtCdvQ+ddNj56iy
CvWnSOsQ3bSNbBPl+5rZKkZtflWyRAoOQUzocyHprVZ4uS6jXML2aEUJnq7ZcwcQWjqnKGfb2QW+
LlejJaDJD8YxcJxdtIwXuVpdp0b60NnNk+5k71UsrvJbENe3Rqk/FuplaluRpH8AMcswrwKge32o
3ILn9gPCRjRnt2o7/lCqa8vB9KXQP4woRiquDh9C13yhdUhXX93a7nTVJu5lGoQv9S5P9WuAO4cw
UfzTj6ow3gaeNs7zoxIMNwBovzjyZy49pyPv0OXn/Oh0of8MA0a4tBUUo843+m6TLwPAlCiE+ZBi
EQDfxtKHO8ARzmS8m0p7X1vzU6LUtr+05b6Kyh9hYmyQAqeHEOW6B+V5T3J/iMLG2NnV1lUWqXeF
kEWDueyS1i+jXu6AVa2COnhQpuq+K+dHMahS6W7N3gqYL5cvSe5+ywz3ENuZZyn2bTqGDgiAtFwx
ndgbc12D0+8ICpW4DKLsCqzWtgJuLLU6Z8xXNjdsPDl3yDIU5tNooG/7zyflp4bOp2SF+oONy6TE
1m0VQYjP907QB6qoy7rzTdd+HmLBtmt3JLrwAIx6pfSmJRnVvQ4BHrSgfvyyfjfqEPLFztSbDXL+
slMB84DRwGvXVbRjOCEZMczPcMkiqQX9pliGC8CaJMH296EffxgjZw9vmqvMtb/K0E8V859Pgx4l
qiVco9ZZRa0r+kSp16BVbQJSdeA1lbPXuTGXTgJgfj2raxPlKex+HB0gaYzIhBhXqMX6//xa/7jN
eav0F5hQghylv332OYQ1VWVgCQizruvlBbhy5iFhmspq+N40jZcIWwZAQf951bOGAieAZZF0pFKl
sARmfJYIFUk8djjrdH7fVdfCHC5Hnm5wXo3EXI2Oyyw/2NWKtbaUZT02L4RyH1LAPU2891x5Lgpn
88UH+iM15wO5P7Nyi6SAyvnz7jKDpFZL12aYkRyEOI7M4rV8Xkdm44/TnmnRXg2tVdY2fhC2vt0h
g3SKrcqBGesXEfbPLNG0Scqp31Fux/vHPUvOEkHrbuj4Tupw9DrVWLn4eiv5xlSBsyb1fqymVVxU
+8rMPLT4QZtZd02NW1MV3rl5uMqL+16pvri0rNP5Otux3FiWarNhHR3P289vKEWaqbFmt/ezFvBB
a1WRdO0GeMB0k7egfYD2MHwe15WrI+bqOD9mV2W4ColhtA1gk4FzELqxskp37erOj2HqADqJGoSW
43dqEUtlADwbq9E78A948NYD3iahHNRMB7HlXHZJfmMuPiBsf7IgzsLLrVPzmzWLj3DRvNphtGwU
AaKgi1L5TlpcWEuzDTCLLrQZGpLzgXLQQ2DDnSrKWQeXugJbgIBmXrVeo5pH1ah0qQ/mD1MrYwlq
t9XdY1H0SKQB3OBPdpVSY7mFMZXLEGClmaXjZ8qOccAXhMi/OR4IzmgW1wOn08AK6/O71nOdrKRT
wZnGhpdX+a4Xsc+8RYYyHXaaPm35rje6foxzZwPCb9Xgha2kxg0kJC8tvxKYPZsLcFyh6bkGt6/L
N09b+axQNOMOMF3VLj6xyuM1rTWykCnzFgeU77RCV1cCeTbyQ5FsM/hMLQoRuILlyWvbPav1hR6+
f3FeT2/g0278+YkopFTbQfdenL8hfPUmS20Wf7IfouABkJE7bIx4H4RbpzxGIObS8KJxV82NCA9F
cfvF8n+eUSgJ1kkhlW6WqgKP+/wNqVmRsfmdxRdUik4z7CbNXQO1cOQJxm2EsO6C1HoGqn5tTfND
UAPw65WttUy3+YBHXMvxDcLVFEZrLqP9lVbPmywzt7EINzPYo8LMtwTxzRi3u9KY1xXQsyBefEfF
xmFgitz2XlvMfpKOEjCo37fuIRhx84410ER4yw7NVZfZD3Xe74Dv38xDuFG6/KYush9Z3yBIpiDI
1V2RsYESfRdBe2V1LJ3MG8CSm7QIn2uhPsQkjxCTX+ckuVjG51CNbvUp2Axq4WkOwJyofzS1lWUv
m1ERxzTpwZXcT6N9DzfvHfTeW9Vn1LRyEfVVAwS61cCIlOm6BI0NZbSXjlPX/E5gkMQGN9hL3tXc
+VLU48UUT47UWvE9VsST0pfw/ep9lDVyCWJb1jWUzVJNvKozIq+DxdRo6uMYRqOXR4nfJVUgg7kS
nq6Q8lolBx30iN9gFbcMjKjb/hYU9Mac3ooApDTQsPzaALSuhV/JvKt/9llOm+WnLA0SZQ4dl8+b
xWqg9/HqhG/qhS4bmAScFXjrY+zl2mTIpmLIFtazf8pvV10R/wDKI0dn2sGnqr3eHMC4dFZHNwM0
JUULlUzkKzUWX25/N5UDJbLiI37zqNa8qirM5X0wgGain3TlKPY+UsytbTffkn6rq+19Pwf+tKhP
DjgnL+m1uzRVr52iA2/Jvzs4WiR7zdhPbnyZFPwCUckVbZhLGBNkW05RyxKFQ1ll7h5sthcqzs7B
6lIik38H6QynYaiHMoaiqM4Ifgcw2pvxQleppDJ6vb2aHQA7HvO+9dQi9evMlLqIt6Mxyzh092kK
E1XRNi23XWhddKBepaPml/VAj7hz37H6Iynppsu5Gb7ZMHf04dhY5X0qFg8K7LCqzElIN0hfY63d
KcO2z5tVnaWHtJg9pdQoQekBz0rKCHNGjbZxQY8OfmzmIWA5gC+hcxvoCXgGpz6quvLRu7tTIhKN
tKX0yF+CyFfLYzbcKS5FZGjt3XS61cCn1262DS0keBTS7ZlAATlwtQzGFnLbRQwyqYjdazzrdRmp
lEexxkFNgajZOr+yIuOV8ew2DW2aku38yL0HXNf1Y3XaDAOP3IuHS5zuthUuI0OSzhJwYCLj+Yhv
KuAqoRysvjrAUNnOJaHMxwv0Uk9LGLvKSuuqbVwFuJMHL/o0s5xrfyROgwSoe9/YAMvzeJU4/XMU
G88/b8v/CzOczUd5YqK3/y9Q6SGlEQb/5wHO5YkB/6/j2/eP97L4TMOj5Xb6u79mNlDkhU64Z+RO
yIcsz+3wa2ajiX+fBFttSgTcJm04df+Z2fxk70G2J0dETh/6Hn/0FxHPEP+mjUSkpjlDkDwR+/6L
IHj9K4L+0jr4e149k2r+qd9CLUWXQ+i3BLNHWj58vrPCq1cTiLsGQ4TGnVbgH2cZjp0lbQeqaS6T
jJ5DkAGgT66F4VyYVfMwK84mLelRwEFlW7p7s6TsV7oxlU7ZX/VK9Gpq8FiSB7Nbngc75SpUlL0d
BpdACtdUlc08TX4Mw0SmqvXsLPUBWmwnZpLyjIA3RxdmHmyyPGjXaZQdx8XduiOcjxJu/mpI16OA
INGfCACZO10Goux28AXe4EbdozKarkSglmvN5AiFWkXqtOSP3WSBjBadwkhKMJ9Ku4fAct/0OYHy
HjGpUnt9W6FxAD4XHZplcu/xN6OHrX4XNbwyU/tRufYNxP5pn0+HGGcuGl5cJHYnDWDwngs+WBo6
enMgK/lXevhbMch6mcOk8uyXEXi47BcX6EXP9W/e9QDrsToPXuLRwTmmHCFexMsNgNuxGnM5Rm4o
l+9hmAwoTU7HOPboqESynjJkpxtFJUJsx0571DOUugA4XqVYfDZdclOoE5ZX9F51swoxOHcu7G6U
ePsdi3i4TpRyWcVxxeQoVlatUeL0VwjsIfT+1bKHN0Fx5AXjEnllv4YVXfrqBGDJqO+Tvr7ohvQq
U15VmEcmJtRRxk9x/IQmwbc6Dg8iGveTA3hFKSPfGYs7E7VzczmqCQOZqQmvhrY/KNxkWhR5eZL9
MCrzYtSjy0G1Se0cPLpoS94DO3blYn03g+ER1GorTSOHnDxdCBUvExQiJohZR+X0bQqjvc4zVFQM
41Epipuxy266kahmzvSRxPgGqLsnz7B81SFwuk2Ryw5tEJkV+UM1pHeWne0wZUOOod1Ac76OI76i
oMIoDHUJWU3dXcU9rqQEjKrXheyiVR7lYJ1G544Legs7NGXqkSyQMdtOxUlNM2Q+TslFLihwNDHc
FSUiJ7H6WuhY/VbtvoGOAxcwiolHd+qilR6Q2omW1FDJEEgHfYAnfVSfas3wbZKHUbc2QZtv0ry/
72N1hbvyAdj71h5eWgD0MrXCN8iru4UJqJ9ozreiUB9yGxXNZLKkiId7KAF0XcW4N4dhA8rfz7jd
sERiPhYuNBqL4qqNXMq42viuTDSlu6GgCDM8a9RNj3T2unRND0tiOkz8qdmBdm6NfqW1YJT1Eahc
oOubfsr3yphFNInEe0+2hXLmBQFnlkY77ivIWXBSv412+yKc4YdjzN9ijr9OTptiWC3H0W52Wrkv
rCLycFVCybZtwcGfHFcDe94nNoZKeGwuTbe2zRO71eIhjJ7kW085bQJC/GxmT7M7r/IhOIwJipbm
eGPY7dHUycRFdBGNYl8Z+Zs50Dl8LBebPaylB/AtxyUMj0Pk7E5N2qkdfQzHHmcDbo8+kT0aBbyZ
AbUKDdy0JB/C7SaE6dNrPpTCpyGtWhiA2RPWCzx+sM2X0+muOrEKKKYyg8K9yRR6pWF7pU0TlEXX
pbgOfahWu2a2N27AbIRf2LIvhxXQ8FYu5vhQmQDWifSlDJTpGqWQ28QGadeIuWS0uS+zCKZbLx7T
0Bm2Ck83dYGycZdLRnHlakmy3rNTex/O1YPjnoqM7Ic2WUJO08iQrJ1WuaVRU5Yhmv21Lqui2NqL
sU+s5IdRY/+ZquhyVc4ou1xQEYqT4bSqeA19fdQlPsqFuVyiN7dQErT6Mh/A6C94Ja9LFAQKrWs8
bYB/NRfTCs/qYgPIfZMuKRgwPXxCluB1QdNYai4EbBrjm1Sn7zmFgeLhw0H/QE71SxHYH1OhYvZ9
p0wZ04V2eAtbrWJT6Y3syithLJeFk0WSy+piCE0NonHy0UF09dyqIufk/1V0Dhj+2I9Jol4si1Z4
thoIb0ywRqhrl7tJ01aTtV0aGmRZC8lvLsW32XiFNTPKEUaA1ynJhdEPys6p4HXQwSGSZL2EY9X1
bSKtse1koUyXAkqwjAvxEdDrLobszl6G99mJd9rcarIZEVgg4pVex7NAkI88R2sf88WiJdgZh7Sd
HjJ+ku0004CKxQwL+datWsBXVHOF2/Bj3BsWGfoADsGEIzkHeeNBFMglX9m9YzJg41p4UesbQQTw
KheWYms/J7lOCMXKpA5CQ2pJgIaFXt05RlXDBRf71lSvCH7zifBgQQT5hppR4VuTgZe9FTxkNY7O
xhBcFnV60B12TGuZcMWSQ0Pzx+nEmxLW3/tob4j4w66vOl1/XlL7ul9Smn65Jg2jflXNjm/FzJ/s
foQSlV601ktnwvqp8hfVzRGNyeKA4+d4dZ76qVLd4/L0rrmBSbVDI9fWGhPeVgwHuTmQI69qNT8o
zYgPQ0cAHYdqV1XFgx1qI3c9byTGHBRzAzT4UyKa3b5bU42NS3mq1ujwDdyZHifAbCyHlp9uS8cq
LgcL2seiErBtN61kplgrs3LeonZ5SAwdb5ayu7eMAekgNZeTYVxWYZuuUXDOPOTbj/2M4EhtjVA0
IR+NtXqRLSjV6Hln7cLAedcgXjGAL+PswixVoAHaCHxP1zzHZTgmoDB4poAZ1pRgOtSmW3HbXdkt
0imDzWd2zem1s8SFespclvtCS/i2lOgQdPpxUK7Cxb0JS1gyqskO6+G+uLn2UTQBEjpOfhtGw5Hr
bjOFjxD7tklrPuqleg/OcQ+R0VfCzic6VYzEcsOOQVGoGxiRN4FhPCRP5allXVWU8KMF/6PLYKMJ
e+9MsPc7lB44gn3hi6S7YjbCFi7YYjG55Wxq8AEn12OnHtHkeTLSWtvYaUGFjOrZFCgXY9vv28DY
1Xmzc0HdOMithNrzz6TsJB/SRqtEW3rmPmJdVvk6S+xDmTXvuT7cTswmpWVE66CYvrdOdleL6nmq
03cnfjxJCeV98qNrTaSdJ6aAakXzZJkHCfUb+xnzqOetKxVyWNfKfiQQu2ToWKc73/GmOtH9IIBy
24eqSa+xPthafVv3KTmkqgz0jAduWfQPyPKeG/Rhy14JVn3RjFJhAsDdQCwL7+A8Xo/CPGZU1UjD
9BPcHL8H3yMLx3hRjORK7UJYjIVMKBm9Rauwk1Lvx7m6OqWJ2CbuRtO6B5YPn8F0uT1qCr+4diSX
9DemC9TObF5EHITk+VZzNj2IKAQFYyuZbOLFkJ2hrpbIeu/i/Gkwlr3REZjLCO+2puf6SsJVETmv
mr4eUUGdylulIcWt8gZCnV1EUN3NW2rdnYKOjudkII+CKnmyCexqsU+6Idtobr9t01nZKEv9Mc0o
4UfW2K87KwBuY4SHctS5xBasdwS5r183GqL5YZCtHD14URIK1LgJuMgihLwMJG40/V21KcqTVnFX
gK42tF/YA8N2yqxu1ZPN2ShO+K2i2/QEUG8YChXBmrY21tV2LBYQ1Z15kWa5ygwJgqfoXKwFA23X
2Llnt2nFPHg2fYAOyyoc0/twoiOlB5o/dMHiMQ4lqZ+q2xlzVzn1duO16vyuTND7YTFfWovYFImz
bMvAObqk3H5hN6MfB/nWIhNZWV3yEEbBh+1MnraEiD8w3PNc9SVHr1mmY+0XU08gJUPBNTnZTlV4
mvsbd1YVZ5J6MvXLLgRgg3y0Nkw75Ns2wcFOFW2lazcCFQ16HAsWs0a+dXoyC9qTT0PIXd60ZF4T
vMq0WkxubBj7cLDfLWipNJtyv9H7UxpD23EpqsV3EUtqhN1v1XSvxUrp5zr3sDkr+0FPaojO4iI8
pad9M3cgqY9TcEqA8skzlgqniAn9gI3Q/xdz57XkNpKt6yfCDriEuSUJ0LPIMlJJNwiZbniPhHv6
8wGlMz2tiTMd++5EdCBIVpcRTOZa//rN0PqmriCS74O3Nil6FpF7gktWic/ihjno2Dj6fpi1n60E
JJtnmQLmlMcyny6TJR8pD/aE3NN2ZsRQIsJDohVfBMDJTml4Zruo3FVmDUQuI9VLZv1Nn9kJFDmc
8vx5qk36GzSPZVryuEnzfS6xY7HxgIhCyAGN7pnLLCBrvnZxne+4rSg62pdyKF8mpIuzWcKIq7ku
elfvlJwFlc2yWf5Z4cbFDT5VUCzODewBYmwA6vCB2jqCih8Ie9jKtBLbGlU5IOTE8MawWDeTkPzh
jg3B7Td419l0qNbFkDYizJysq1jtDw6rJp431yErPgUy80dbnkWB4tkaGi/TXfxjsvqYDqzcvVLS
OhjKmxGPxL8iZ9uiS3C5qaPM8lQjfVccaTH/xiINfrO2B8/3zNn8Y6777DAJtKVRF1Bb9kN8VBkA
5jjuz4F9jYYEwpQYq2PQu54bE7aGc8h8VLvG9A2tPxplj1GbI85FB0rcRRja5WW0j1Otg9BgeTE3
WuHKwRtnNEJlh84uKOK3wnqvpmKhkOVPUWGGnhkb4ROjr5dCqaZz7exNCxkzJfw+hx+zqbog3KV5
r+0qR32MCc1vm0kLbtgdGVl/aXdjA/VhKDHlaBvu3Ugme0DNfBNqbXJbDzjP1FAekugQdLqXBm5H
pzJF7MlS+kU+vBu9Fh4zc3EkKz7XYTJsRMIEqcZsbDt0bG25m5S+1MYZkzL9amap9TUvr73OE1XZ
ty7Ijj0sxh3Ked3osk+tMXzn0jZ7g4RpvwgzTMmn+up0jPPdUCa+Glg+IswDtNiETsud90k7TY9Q
hg2uedfCaHFOEEn9M6gfulVUb/pQ35J4ci82CTCRhKyl6DHmgG9pmLzGKht0YwTGtq9QZCnKH3Xd
vibNUvikNSCArGHVxTx0g0E7xfjNM9MtZmnYBElKOqnDG6jCz60F7UvIONw2tXwep3gX9+INMfC7
YZXPHeZgGxe8t6/DR1vnP40i/mkO9jNm75fOENcxaR8ycPtHbuIZaozSD7XyRYT6W8nSCxR2wPyt
3BpYBpk1mSCVruxDR/GLTul8vYC25EyPpnPynW3nwuOJWmZxFIn9Qhrs0bNHMFOqqfWUXBm9ybSf
izpuuEUSdZtk1qHAbwcUpRHgIJmfBMj+FbbxuB8Z7CUA4+qoY7K4uB/ArqfGS7456WCcioc+jXis
qsafiijbXaGJhDYWLpJme7mgvSS0NcOgKC28zuj93m5uhjpdYdA/xTSCtb5wJXwc4VgIRfnFtInf
UCAY+oMTfk+7Y1Y38xbdzY8uzb/qcBO7yfwBlfiL1pNgaBbyz1A5dkH1ltIzw/v5Fg3KvtD3aTuz
16T5sNUHqo9qWQ1dqzi20/DHoGXtgeYkKeKnsmfld+yNlSs42STlq1tXF2z0fva0OK4L5dltRipS
Jkyo7T0NJXuf4MeIHctMMIDznWpgApCiUcFGBn+AksrfYC6qIREH1fYV+YQtxFfaQYrRIbV9EDRV
Ubwk3YkI+4i2Sbc5TgKAPFjcKfhahlr3MmbqS2JqyaaWAziiY5/bhGGWXeMHpaFiDzq32PUmxMgS
A4RDENhvok1UXx8uzez8jHrPxPXD2EUVMMxUJlAVWsokm+iTbR3Fup+3Fism0KRV2pg4COtbkGSC
AbN50cucqTPnn0nR9LPHPu+s5oXnkMB1wirsNZ7Vz2PGRLuwILIkcGbwvPgWYjs06/ad1BVfC2Zz
56as2a0ZV9uIpBN6/0RSNQZy1+HPngg6qSk/0Utnjpx2iug8Puoi+0dZspTR7wUAmZsoAXKKh+qZ
echmENpD5q3hBUX/akn7q9aizi7LAM9rQ1L+qeYxbV7Stq6e0yQ9Fg3jxrkzxlPqsv5MohF7O252
0rB+2rNbeUXQfOrNyIMulvmpY+3JrQy2bSyUjRjzR+ZMwrd7/QcOLu22EO0rjLevPSN6xCOQd9oR
h8TRHt8zzDm8//0I4LXM+e93aP9v7rr/T9fdZdbwLxPe/1+8dJH+/Vf4f/g2/U2nYfMNH5i/of0P
ajMD21xNQ6C1Dvg/MH/zf1gr4AIC3EM419WFmfvLfA8JB1A8bCGkE/oC7TNz/oX5C/t/XGj+NnRM
InYN5B3/S8z/b5C/5cKN5xchDiXsB3bS71wrWxpGjnMZQSFu/9Was8bY6XuCDzdG1fZPTWE2D+hL
ydMMScxO2WJtO8x9B7LdJWI+eByt+UltCuPNmixjw4hXnrXe0j/eztmIlV/F41INU8MGkqZ+Oo3Y
AZjibtTmeGdlu5mUxCxhFqrDCI+luSzfCaUxTzOUNxnH2iXSGOOaTTffnRb+wVDU8rh+t6PGLk40
WfLJkPkWbwpKvwDoxYzj9px2anJ0+ooEnbx5JXeVip8ZM0YQeDZt8jxioKexfTmBdkpiNihsnsit
M9XoRZX2VnerZCMZAr7ETk4TnqbBTjMD5nnJnP9oFLkP+kp+zoxv1dzkV1jMyaVU6WWs5Hs8ReWN
rHRAUcfCQkPPyxv79zOo9+KeZV6GSqgQZ5ULmhK/Cubwuh4UGZ6MBIt8ggXMwpJvAwG/HdwDpFhF
2fmWWdrXzp3s6ywEyhLi0elKvpiwYmtEILcmjEIvjKrDWCQ9aBvXAdKtjUNw0UM5G5+acmhubuDK
s1rOfxazQqFgl8EOYV3zYDy8NfoG+Sez6JewLq5OhsK86mVxLbQS9075vDjRH+YqGbymVWZm726+
w5ZNgZEbqX4y1PpFjrZ+xNYnOpZKF/4TY+o35ehyw8JKUlWY7AzRbEP9jZykzipmflMkdpVSiCuA
b8meErXnJLfKz5njniJT3zCar758XOgIiz0/0OfxKmKn3pmpqWE9xwGLZf2spWynAKjTwZ2aT7Kx
k0uGdOSCk5r5NhrQHP8Y44LisG+Zhet62PqJFkfwWNEgd8j+cQgCIju7veJs+hEP2K5KQbq1IHP2
bc0kpv9RZa12oeI3jnbUPLRodu8ttZ3H2QGYafr6uL4ts248hhHlZYhNw67Mm+A4z0MegFomLhwS
7pJAnWaelLz+YuezcqmyujxI12nIP6eTww+u2aUwcZ/KkuJZWzom123FTtqD42nLU8ogL3Kq0nPo
B3sclgvAqeXal26nH8TCFsl1bG+xwTQS3+Yvuk9tBHXPVC/tcqCdD3dVn6n7UTNuabogR41i79O0
svdl3ESfSku7haCRWUfqNjcXrauDoUlpXDRlDqEWS6iH7P/uLpywZXATcWNb34QGMze4sSkYlvsU
pm3sVeY03tv1aa26IjxrzRS8BgJdbZ4887xt6rgCVwi0+iab0j0Yce716EyOgam+/NuC/mtW+u/G
HfpKzv6LhcRtt4iGcVhjOkqzZRq/icGL0ikUuyxIbUrNH+uyaDkd2a9zRERZpVLWa2y+JDgn90RL
n/TlZCM8YDYPWN7TCyGzWBczw64dUAHr0i3nc/0ojUsTj2JQCzIpjLcZZQUx36/rOgrxr4NH7fqF
XYtH38XdM04p8b60J11uEeVj80PX8TCyWHiJKz5rpTZeDVfW+zrJz0VWx4fYhLlY1WX3bHWxucsp
2C5lQ8OJi918tUPAO4rrOxaKKE+devLpq7nwyvzcEo+zVSf30be68ZbljYCnszxbdqUTaJViQqa6
ofHWpVF8LTLYCeO8rRWzu8zkhz8Hs3VLFl+7yMl+RArBamNFquz6p5eiIeoNlXkmTBwL14VspADa
hiO058j9hKFMtf24/EqIYCTsZXOaBhGdsJHxqzbGs8jJ7/ipNjvbDSuP3enTr9Uza81DU/bBuVoO
dtLZfkvvccA+AMQgBmED/6f1Ku46pPDPTYZAhYXSPM4ixn9ueYSmLOvPRjI/x7CTno0mOthdFF3X
Q50Ph49Hc/lZ649YYk2YnzT1IW0AjZ3qJ2IG1wuM2Wb8baiov8dR2zOfqPYh0O1VLcgDgcz0mqY2
sJcDwc0RShFsVFQTI2CgMkEzyQeN7XhZyGWkWHQp+alLZzY9kY1iU7rhudaH0Ycek1Go6tETDlQl
aPCnemwEbvHUnINps4ZgM+9s3cJVL8E0qxea+B1Pp35aV7MMCHOjSxqwrqnLq0WrhjpqGlqvHIcY
rny+J8Da+gmT5bs6wMDEiug90nFHFwRf3avEtfw0Dqo9Vn8sK6kIX/MB3i8yvxlkXHdoLSK9fbLj
xZpsvjUx8Aruz9NhTgvsUi3gBszyP4nKfoKaHl6LJhmPsTIwAV+eo8EkJS4ZcPAcksgLRtv2jbkh
1zYebHpKYz59rPXrTRSOSbyXOd4dC7fsZ1YYDhJNArehvhifjcU1bSbpI2NLjKtKYjWANxu+ZNZw
wPOvoSudhwNWZATI8rR5fP9wJYMMfDTFgNGws303iQKscWo+95UNArg8AcakfVpYCDdddMab4F2q
VZK/lShBr9Dg09sgXuf1oJqOdg6b6Z9yu8xlEfptkbIdfDeXOFKIIr/TiU1dTlFjjsHOyrE3kEZZ
+vakwjJfbiClIKZ2fbueVKDrm8zSQxnK+KJA5PPxFPwWODbDy/UzXPF4OXYGmq85jS9tnk8n2YIa
MEkjdixcKAANwp5ZyZAiLW+tGV5i1tXIK6zv8A9j5LaLS6ntqXY4fV1kdvg2Gk9THZ2qsemesc59
66u0uyxKgF3TDu5WRxdBYN3E5F2xc92fqqDGwjLK9qrdlLdgJp/9vy/uFN3/ed7chRXOTIdy+z9Y
e05kjYVwe1xHGRF5MPbR6NWK6hFoh82YJepr2PjSwdV2A5P3i1Wk4pCnbXCzsIZssaa+VLoe8NTL
jCfWSMCzHW6soIQ8M7SDs2NSLo59BYLax8ifmWH9YfcmO3aiFOqLZkKuRTigvYRlbO+ria1wVhlm
6qWLYCW/pFah3wegT2WIik3dkP9N8Xws4656mqKw3hQaQ1P8qxjWj7J9MjtbnEIDkdZ65fFhO6vK
HNzXC7+8M1vXvevzEQ+u9C6Uqj1blYX8xjUAajlolf0T4Lb0ExtpxAb/4i/rs2VEw516w7nCRLT2
cqlpRtbI3frPX8/Ieoic/ikHbqX1rrGIVdP5q7TeC9FXZ22hYKxnWFtOM1BmeBoaB+JH/Y7rcPuw
qqzZl9gCH7D16l7m9Cs47p2TrT6vh1zM4zZIcrEnhpMthn1AlU2McmN6OMggz6Mj2YmnlkkuG4TY
V1kZsLeZ32VVJX6fMKwtSzAxk7jxU1oISgpRvmCoVL0YJgIdrNbC8/qZ1mbxiUV/3qxfZcoQMczF
/FIpk0+FrNFNFSx9J5WIACzvMrqUuNbcraIpX8IQXmS5dD2EzMHvx1QBKmGkSV/mFVWi03g63h1P
6wJozdWJm+u2NjV9Hcsno3Rvqjv3rzaa3ZSIuiOkWfiXc63cIQmP94+yQk1ov2r4fDu4GfFd9kZx
cOfyaah08P1+fjTL7RANaf9UuO54j3Nr8Kqp7DzHVjAjjIzoDrz365DSCdWojS5iyqENJ+Q6pGPe
PuqSTsPAwXC9f6IglTtslMrDenPNDmQrRbkO6IqeaaiSjd2VlwZL+bdWChI13F5Q9BnyrIwho1xL
Df22ZONWtE9r/9XZToGklw28KxPrbHHqz/2/Xq2fdXav+Jg3f/74ImGPY2MyW9QDC1bXwGaddPII
3s71mTXzORM4q0cF7rpNhhAu+ZFFboAjPKhUzlNbWd+dAPJIT17QU4Su2NgNLZa5Imxyf26HBOGR
kfvUqB3XkvjkLtfKXTjE6a4KUixHmLi/TMbnqug3Qw1zpLev66VLnPAlSSIb/gS7pbpFlaehohY/
bQRUR9Wwvg9FBH3LiRxf9Lk85YJK/6N2d7PoW7XweSGtFXeGhqFnq8MfcqEE6bR0MpbFK8krnhNV
xiPOynsi4+ndDureB42dd43s+1tTpMMtCKeTaw3mCet/Plo+N81M+IXsQO2tQRw6Jm+7iWHiIFr9
3o1jfrRDBWdJAcuGgiR/HepqOqrg0aTfDsXxo65qqwgPY9E2kMxl6PdaPjL0FOK1crNdtpBSZNe4
YGJh+8A7FLtBu3/0gUt5aveMWnDJ9wlxSU4pQR0b1VDa5/VV4UT6CePSeNvWEYUlBGj8QR3k00yH
oAcjT0q9Gc24x4poT9smz8I3J1QeFZksSy8XuvLXQa/0+SS7mpE9vf36t9LOafo0LGtA8wiiOr6o
NmRCK30azSr/ubwoaXkPUT5QqSewoeiHA+mNZZfvUOJ2Z1WUD5opxkjmGO+1YjC2A+PvR+PCt++q
vqUVxG9b1S9BTICJk9W1HypQuXmEqiX1ZmLVbPRLqljHZLbVS6jAX4gtMzk4iXhWlopsttGwp1ha
bkw1n0+DO1jH5U8L8qxEMttET38dIkEXZClV46+f9am2j/LyYoxGe7CsYPRo4SbAPQt6VtgmT41W
Wy86JuA9cT+3Cbf8rbTkeC0QDMKkhmeRnqZQ1Ce3qXEsTbXgLpzvCcjxgCNUWc/y08cruPfYveev
ppgDb6qTznebrj12xTxv16p5PUhEApVebvSsLY5r34pdOw76azNbge4e186STAWDtgnNuBCcJaOM
XtxobvazwZym6Ivq2JF/AsTBVcnw3L/bFkNEPcrNm1lmJ3OOQ3/QMx2yo6bQTcOuVq3qkQy9+QwA
rU5azqOj0PA0GLoFc8Am5wbn9VU5wfj56DyGYWDXtpXilse0oKxP59ZBpNTaYrqVMprR65r4jcEP
LBMFziqBcTszJh8Hs9pRYyVtsCmuEOeKyUWGQdDQRVI6bsOBqVYrK9cvm6Y6ojsPd1EsBr8YayqB
5e7PjeGlswczvWJsaZy6QltkzuZjNPhxTtjExzhp+pNZDq81Nd+TXtCUfJxHVyrSS+Ck7ouqN71c
Otq90sps7w5OdJjU6hGac4Nrq7jaQfhqLrfvesgXjUjYMrZaPsIIId/qRohDhTt4EWaqzx+Ak5Ak
fU96Yl/1ZaMearCcOR6hkFnjk12bcBncjgoj1/Asl+V3ExsHiBdqZW1yMWXRLs0sBgQrmtDYtrUL
6FsDHzMYlxACUD0tdPBPgcy0Qd22NDOhuCgKWqd64RbPnf5WyfrP6BtFuXIwp5LZBbyLgM3XZNpY
aS9DipO11REEgJ0eS0xYn2InLnaU7uUVFoTYlqkLM7KI+l1e4f/f5kFy1kayNfCl2PTDd2U2oI4u
B1s1XrMmMY9LWhfMIgA7srq4wrhQXSTyAjcOvxBWa7MtwpoCorIOiZsWDyNu3hWto7XOI+uczyFZ
UUOs7v57iaqtKqO/l/aITYxFhmQvMrHfdVlKVLJN9hLCadtMp1yO3XM2uuUxsvS7lNUftVnktOtV
fsgNwcy/7pkgmHlzbjU1PTp2T9416UV7p7KuMd7w20i0vbEZy9i5zcsBPm1sf7w081n1PioWkYhP
YxQHe12wrNRLBxUV40Gvyi9qHg6QuMP6HgRxTW4v2vJcf8zTjMQ/0cpDnVC/6GQs7LEWqXYyYfZn
iBbEbGn6LIljdcJIeOtKhFXFPNb+ilGURAIcZ1tU0KbKH2VjmEezcbSnMS0gRsJ5WTvEQKmyQzwW
5lEklXjEQv6ZWlGF+UftkD5gEF0wLAYblujutLfjYxjO2K8G56TLnte9odXn/Abb8WQ7yGtC7t9b
MoD5rrdBP8lg8TFnGlRq2dvHrTFF16iuIL6ZRuGt61qszjuGXdb5A9tqw37ajEFdfTGc28CAeZuI
LvDXR3c9IJFtvUBNnmEN6JBrbHlCA5odxgRX+SxpXKg1FY3SxL++DElCU2UUv4TtoVjOLhPyvRiw
5s8hJ23SRBSnMHNLn8yVp6Zyx/e+8MbYrb6UelzAgO7C5yB9a1iElPYctHb2tKICbZWW/6DyFX93
21ngMZ05BpMEoRHxh8aBDuvfrC1MJVsyNPHUT+L4NCppM3t2Wpen2IZrDV7UslWeaQS+z6oznidg
8Ktoo3dC89ybTuNFoM7TekbXw0IOgqsCk7Byw70zSrSn2hA9rYcIPhodJPgkgD+E17nOz/S9+bma
Kwvv6OVlGegpYXWUDhImDy4/ht5vAx3B0ATmsTajVTS4u8gO5AmjAAi5Jbl6iizKrWzOAGGqJxaw
vV3Adqnn/SWCT4DUwLy5BFpRu082y6HT/INvzGoM9PfnHOk72hAEH8KxVfs3CQYRB7VQwzLz8AF/
VnowtVp106u7vIpb+UemhSB7y0frF4XbGMDupPz9BS+sr1q3pn4QAbtQBwZbBAEbUOfsZBTctGXr
WQ8ipxNQCSKTqkO5WOTK1WhiY99qxpb0lfKqiMpvg4AJLCRwE3zSpWcaFHF0JEvx1GnKJxmEUD/b
rMUv0jpSyqkPFJvODtKT+0jxWCBrhLWpkMwLBrvrn4fI6nfarGj/cBMaixTm7/iHbuqaZWPsBAaC
8dhv6js4WfziLnLw9Gj31rKICw10UKhlsgvLZrwqJu6xZgScP0HrbcwelaQz8FT3uJEUuboVXRh7
fRt0jzKFhJba7zMZfcgfzAKfdDybKC4m7orb2gr1LAf3Ki5uupVY+9BNmDxw1994/KBjMMhNa6Qx
Qva/ZhHrFVCnMNuZNe4PYNjU3boJRy2dGLY14jlmhLj7ALOMZNR9scBmRFSy0mrBXk6us9PNOt8H
IjBPjX3oG3wgeJ4X0/3qR9fC3PyATGGOeWbdUUEb0dwfUjFfjCw/MMFqjlrX06omhK4vbddT0Zn5
w3zwqH6s+QMRre9VleOOsLRGZquANGthbsHQM7gpQ+vPdqjzHyrNgIJAzm6c7YQI5q1KSD9E+0Rg
fNalUKL79pHGuX4oRt1r89C6jC7ScHKrLkpVXJMmiV/sYky9LNlFy8hsooLyYCGRVvgvcLxQ84dd
QyHQJmYdpXKel5FXVRBnACnT/6vF7qEM43AxiWtu9qHXZ8MERql4kmwseKYWBVlXReQTqYy0ciIj
a0hVhN+k0AmI+NG0Vnh23g3XDFAeec7kHnBOKk4jFmPbeiaJSs11/b4ejBDmseM4t78+ivQEckVv
pIeui4yP/81Jxt4364WqQiuGnL7/g4V/vDq1qfnRSFRJqvbzzVRHNFYRHuZVNb3Ljmgq4k5ehZjb
g0KMAz8CokE8xy9aPBGBJDN5NDF8Xk5EJKb5GGlIJjpmoK9dV7IZXtf6esUJdObMv6onOuV0p6jh
bagtKKBLW+awLqLYnIgvyZgi4QgBGbyd8Yy3VNOrm9Q9BQlXX9GGva6koW8lRrlzjAHEa1p0YkMK
gB3b97GCi1OriMJr4mwOQQntOx/HqzoBH81j4GlFZ5yCBX+O+6T3W+St53a0/yxC4dwMAgq9tS4P
SqIfejO5xJkVn2fza6RGpBNNen6fuumbg0nTbogi7KoWYH89GFOTQorR7xr6DnUAOJZdwJ8M6L8v
4gy4Jx/xGSSavtzzOIXfUcK80WPE36mUERCp0xfHHq5KoVAFlDNqnuW3rb93PaDauVRziQHROogd
+kI5gk8cjUlC9o6r/DanlnnDSB8WTD/UX6wswmctJJ0i7JXwZOuhScgScpH0re6s9mr1agKbXJ8L
kl0U0GSIGLYu/xB891ZHmXeUY3AqIRMJFlzF3aaymLyqrU+hPhI76wbhMVKW0sRS9iLWs7flX9QH
dv8SuOE3lWyQ703SX5WoQoHVpt+HyMHFF1rrRXEnqLHYhe1zrS3u6qxLv854lMSg+aU5Jtc8xyC3
yCLSREY9Ok1WCX7dGZl1KmwzvBq5AzVgHVET+Nb6a+tqM/w7dVLjwpnRZ8BK6PNpbm6mKn8drVxg
ySaiRY4TQfCiem27JjiUMcq3AJH2EaKdbR60gVyKwqYRaLtK3UWDMW8nmqwtovlgaxoLm1XtoQtW
4nvMA8PEsfLVUK+9ZISO0uTOAP0p8IuqGD4lbo9XwfycFxNuNv9qYtZXdu8eE9NMToyZ3zU4CZ6Z
GM6FpLrnMW+mlyUeiqyupj0w/C/+YX//cD382waPJ5AwLLBmDWNpzF7/Xikhpya0C+TE+zUYtMOv
/TqsABjfMJWr/dqo4KObg0boTOKqZ7UfLrWAvy2JfdmZgyJP0oIBpkMNUzsCO6IuIwvZyg6Go1af
x0WVNcyjPM2K9McFcFoP62BQ0QRhJpCfMcVnKBNO+Q+CSE9W5VifkyFOvHJI9sCUs9erWffMqTUe
H9tRqCjxZ0HSlW+5ZXygaC6xKXvOVayVjNlN+TMXaJuKgPu0+1Xkq32372vHvaR1ShxSGzCtoQUf
pzo4s9UR6VVnR0NF1e+EZ2NI2W6s5ERKgzhbC8UkT6LyHOAdpUQ23aWh4v8jU2K5oK3Yt/Uwk23i
DVUptzrwClA7Lmv7sXO8uZAMN9Vv633bRn14zezwTZHBEwku5K8NMnpNk/YeKPPXj2sxQ+F5CzHn
KtlUMwyOIgqoPwzHeNOyRL05FaziQIX/rsxd/4YNQIxsATJnMaB3hR8+cRlk9+Njw2Ty02xHbRQv
U1LNl340gBWc/OvoQLJ1ahcPiaDTLuak9Vsz19CgcOMyGWCWNCavUxMMNzGYPw3I1yiRap3kPCY5
oxqoG9mOyvdytHZ5rOQ3MYlxB5zzzaBNepjpPC9RSDhDVZZ2kJrVEz5cmpBHc8j8aqD4Y2m/DegI
fw1LtUyfXgAirwkS9mQTSe2o6AIDh0Lqx27QRi8UkgQs2v514EpCbXFnCfFqhzS9XteLw9qtN7oq
GXSQqxxm8ZNmdqWHF1q2Z4hzj8EiqCXbwKuGYTp9AC+12wYwumftQvPyU0/G/DULcd8LucEWbdJ8
4498z2otO1tiyM7rLyCZBVVajkrWGseUjE6oNzUChK5qx9dFWdBhV/MtTU1oE05rnJ04+VTnoXHL
DPfzenbXd1yE94qx+9md9XljK3N6lKygGBxg14H+ADSZYMhNYboLCBZ/tUumFpGjfLIGqJGTPkZ+
LaTyCS4Swr+w/tTm0+xVNsy7LV3juQhC6kWpXlaoIy74mNmws6ffxu5IFc6OulL9wvLx3hLM90jp
ZFqEMRdNDu3VvOcN2HM5C8Ib16Ew456fH3NzKecvRd5jhzBspBXH3xGohV5n1gBDVjJ6HzBL1VjT
ZbQN415qDTVQBfa0vnXMEgb5FBeku+QnBiHWz3SMPtsaGJ9hV5Y3qd24HdeZsTPalwl066amDs48
bdH6H2Ua0lX6kYWfW5/LNqzPivy/r9bP7ASpWa9JRh5GDvxPshLBLxYS7poJyPPHV0Rh50vOkHrJ
50g/fIBGJplKz07aF/D3ddQ5myh27etfrVjbzfGvlTOJlTMSo+1ai+pN8Ohibd8EAnfbkgDktfYt
qia95HaUXtZXTQ2sRhw1Ro+qLjxdzu3esMPqc8D53SSGwdyIIzF9y95rF+n140R0QjxXo6CnZePf
aAZiQWnRVhpfkawEZxk1J/TVdnCe5ICr3/IMp7HiYLZaEocTqfobnBB3Nw6Rund0pbvrEkE7Uhyj
3rhgQYcgHz8qGvR3sG+FU/xwuCVF3ufeCkat9C6Ky2L/sfnOE6LpbjDC8yCLZ5CV8Yr/C0Founki
zkO72ekElz/FnadO8WUcNBXNYZH9oieJiRsSkTZOaXEIO2dZ642h+7rW1pZTObvQFCE6KID8chjf
11Lyv0Naq8/Wbxsh0QMOlgbMXoVq/uark44T2ndCaSn8kOAhYKwfIjSQ6tWu8Tl15XFMJs0bIf3u
1mFOPHF19CE5F3PTXlBKwF4fehLl2jl4tyHO+xQY3XF552iEtkUhKYCzSogifIWM2i6zxMZhXSgR
3cPlkjSFlawC6geZn0w97jZqML5E0o6+z1P2bERsyIop35Xe6U5DiWwqa6zgEroQ9m2nfPz38/Gf
EIpOw28Ken5sjnC/+615ha/Q6nhB9R6lHei1tDCiWvbnsNLwN4jrLwq+Mh6WxwqKzwzkPUl7D9yI
3WTEjEuz6+wpRnfwBMMoe2IFZDfKcb1ev7B+plWh9Fb8vVbgOa8bo1PR2GA7f86NP1MW443TRinh
8hGGQ2NMkmgU916o1SgQl0456DAB+ugwh7gnEmbWs13vkorblGPmfzzEeZtX2+H/EHZeS1Ir2xb9
IkXIp/Ra3rfFviiADfI25b/+DmVxztk0N+Clogt2bLpUUmauteYc06LxnUvKiJjMpi3NYWeba+Gh
a4wSlEIJK2AZdNVVmd8rmT9fTnX7/Hp7wbr1HZP0LItz1tvbC8JS6iUBiVb3QXvjRf2xTbmyXef7
tCncr0jonDMabuPYdsiomgErtU8UY0ZX8hiRTLWCoT4gDCTqbrCm79g+t4aIPVSUjrN26alufZAu
I/hOrzsMlUuWMmeRzE3aV3fAySXECkbwNhNDTz5JvlHzciMLbcqoIsQb0wb0lQT1RV0HOuqT2DlV
Hcpw6kZv7+ozeOZ2rMyHfMr3BQ/+JTOBUvz5QsHM/K1rQuANMHPhGLbDjbd0Vf7Vu3Mdo3Q1W1ez
CpRYicY/m3dfwsyLt4bm2g/qRReZ8wAi66Mx0HeI9U8RCTaMtAEZHfQgfvGyUh5nuTyyXt4+JT7k
DBNQrVVExafEwyvh4K44SldsS1l1TxFmAVqE8de0iEl+yuzDfYQa2O4O5B3qHWJjn4kTxePazwel
pWyQ9ZxdAp7pNlVI54V8MjPfQ5zkg2XXZ+Na4+G5mdr8NLgS9VTtIdpddjA7HRl5TfpzCZV8xXT1
ZPfJ9GiblbPpc0al6kVGjn3SIvNz4NTTMZfVSCgaHq8CFczeojeoxED+DD8crk6xaTT/GxHbw80c
moocuKTGDvbPfYWOR6QwVt89NxQ3JbroXUiNfSo5hJG0mqy77Dh6jX+RTmhsZmy0RHLFHk64pfOh
jg5hqi+NzXrdTkVznPBqYvdmiD/QwgtmHenuf/t4KRa8+z9bilZcxi4sr/d7M5bDh7bF3+jrbrdL
PJG+A0uwwrtLsq4W+1dMOPnZ1Yv0DBMg3PoCVyCLNsM3Ve5Cxk3vlzBsy1VMXuDFiCvroM8RjnzN
RHGSW/VL3evpARtwfagiLz0AEgNO5oEVmE3NgYofwH3p2O9zUGiEU7Nvb2JZxghaYOJb1b92+EIG
67QyzBufFcxEZ847NUHWcXeVXfLMWoOJFe3Yyaehu8ejbOyKgXYoe83HCMGB1yBo9Dgy0CliI1Zv
a7v658+PjSJ5vVlfoEkrOTI4TYShvz41E9F0/dQzMxN6h5JQdO3FFcWnETn/TumLs4Zlr49yMoKX
EXUkIJSNVhZuCDBfCrzKdS+YemiKLaJe6BOcLMJOuxWNhWJSWMmDgnaVRru3nap8ZC3FrO4zuimn
BbS+zEsHZh70oLBwdkAaqzw+4tfEwM5ZtO3xcs7x/M5PG/eqZvqyodJH6JMFCAz7lWo8WG09HnAp
Fzr/Y3V7Yy/EaOmZ0zYUAFX8ar6q8/0g3HPtTN25980GaUD+PohT+zZgPMTAYmHCHF0Ef4Z3SUfN
+2Cc4p5yykw8Wk31dC6bzF3LWa8+1RpB8VBDovXUz4+tCYngz9/NW9Qy4wja5/6SgYEITvd/W9La
qawzNjZkfngWmAYgnVZTo3Qqoqsu43mLWldnqryEl/pWUAMDhQNR0F7DNbgI9cIcoUfMjXtxA87y
EcSKdEd0AlyK2BbQt5CJRnO4bwon4cxRrF3RUS/E9muW5/pZ+R0038Hk1/RA9huMdSkd0E0mAnTT
cVRv1ZzIW5A8pj5X6F7kB6AVJwTRF9Vczqb2pYaTRIFIChmD33VUd/ajOsV30OAuc+CchQPCfZFh
SYOuaVejyrCXlrE1udk+TMcGO8AiwKVZghCKyTvNJszmKZNu2L75zsSYdaz41Gt1zJSYFNS8Rhd4
2/PkoTK8jLW0fhKuI5/VSzMyLsuCD7VrpXvKQxIb7ag8afLi5bgoOnzl79gZhrMUJm6JkKSM2aRL
KPwAkoY+ahetFfDLhO5vDHB65hJHWu07t37WAgqYDpLAa4yKcmWip/ziZukx19vTmBLjCI7kNS6x
oWtJMj4PFMIb9VNB3saf7yHvV0wstxDMZtd0lzwU3DGcIn59vgXrRpNr9Inv5byMazKWF49BYDxV
8ITex6nlHJHnJNso1ponYhQ4ny7sGtvDsjxajXGXeM+5XvJbMhVVf+am9AXUtXcyli2P2QMtrrKh
M4LSviI7m2xyy/9q6o2HbBIIJBWBtkGQ1B1yjRD4acjBXKTBMsE1NogIWQbaHKjjiAkdycGFap+t
pJvOg5f++4XMe+rkriJnmvPfEe3YZGz66CMaJG6Ye08vtr+5ef69WZwL7fKioXCkd5k+TEzd9UVH
CpQA5MniofHIfd3naTe8YBGBMtWe+fjx2aD5D16y2XpxrC2ukuBJTMgVGfG2fKeyuyLXPqshMNrT
ijsmNw5N0x5bRHKoXKzmUc4Y0lOgFsAJFPsC/Ek2t0/6wgNuW5n+xVbyu7yf5D/uOPxWDnR+/y2G
1Q/dYG5tFzXH1EyrLF6lduVg3C/sl37KmnNHls31Pm42Ov8B6f+PXAusS9I4/Wvh00UPKigsNbK/
FbqYWzHTuML6D74SPE17bfViwy3lbkWMi8aqvuRGpH2MjOlqmBptH273dxM5EtuyMz//+U42l53o
l53KMmwsaEwVl1rSfJv9IRCtRGktnLuhYhCzgz+IruCEawa7Egqy72Bl8BbZP2BrvR+Rl4HG3juy
Qo2ZWMPF8dAbWkeDVtQzJ0g6WtI6uHU6PCSuGE+tO3+dMk+/cFbAF4SEaOHH/y3IQiUG/ftjIIBd
OOpMVcizgJ//xvhjmxzJDfhbO9Puyr30dRyPrDwuq94M95O8HyJO0nM85Rnd9dzpr1z7uo/2fuVa
RI4n2UnN36j6iSukHfTqW9p6qNPq2Rhr/zUJxEe30oOr+rsimm5BCqlVN45+PLefJdUoSUFlfh7B
OmJANtO1UuB1QjuE6Py3JdTkleqrDyMj1aAXuLiCTD4kmsToKT19e1cnYI12XxgqX7ypj06pnXbH
e0skcoPolk6YcE3ZaXslWJt0cCk4vp+8Qu/O9wfv3pWw+x79/syE0Y4S8ypEakNL0UinBqQWGDH5
YUky7IdAR6/lnoa5+scYbP8Mr+dCmgNNvPhmBY9tGMUHE7IDoi595yBK+4Q9zFka8cy73uUvSnCD
56J/nBykrAlNC6UjMIyo2Fc25ulUD3/8+aZVebC/fttUwgY5uYvphryMN8tv6oxVWw5asrtbCkSW
6g90CGGijBywZB+WDDr/84LFf2OWwZfKGIKL09vi1aDV3DQbGGi5kYiPNlKlheqX7EXRTtWq0N+N
vdWfdA1lxGCjBlZfT5/QMtVMvzhUXjEx1fWSA+SIaOVW03QbuKYnYogpQSL/ms7GeJg97aaeE7Xf
14bcoOc2jmZk1wvgbBSbIOfxDuNUHM3KgwmRHmzG+w992g9I2yU03SJjcAtXZKeNLjrtuDNPDZDF
5U3Sef6a47a9YTJxDbPUB6zN7H4IKmxgQeZuxIBjrc3F5d6kLz3D3uk6YFNhmt9wuBeoWL0Yskhg
Y0WSefo3fvX/81hy1GKPZPUELv9bvoxn9S1TFrfa3W/KBB/ALtK/WZVe7v0af4/RuU9+ZiVr5ZoK
R1rZwuAQgvxLspNWnn20GqHvKstgzNzgx1Ork1dj5Eznmi5azNFLGaVqD63H/d+B07Bk6XQet21D
mLcWoPlCcKAG5spsMi0EWL1Yt6Vf3XRpTteq1Q7BjBGkyyHhcS8RD17vlK/tf1WX+qkK5EEK4fOC
sjObKZ3oZY9szx4HxiqDTIkTxb0/3rpXNrfC/EIuab7TBpDtk5D9a9rNIUJmGot94887wITm5m4t
oES7lnNsn/MK3IJ8vk8fQo0tpvBE98jIFgikQ/vJz4G+87C1z7i1i52e4S/txuWgoeZyKJzKgzq0
m/WmZjp05Xw7Xjto6OoUVzJsfrzLi52ZUk2pMyPKJxsaUarJkWGi7u2FrjM5pxDk9DaQ7ueWKJdU
41pdjNjJgTbGn/KmE0+Bxh3Puf9DbeR710iDK/VXYCdMGepqa5fos4JBavuxmCiSh4FlpJLG9/vx
wv0U0Zi+ekPOPTJAxxtUG7VJUrAZqoHaNqAtl8/QLKP3SQvuH4/e03hklPkDwEKNV/YH3RzcJ5Op
H1AQId/zImvtCI15+CQlJ93ZOAD6n9ZhYd1PYWSym9vZcEZklRNQbZ8bCz4GOkT1ovQG6nw2iApa
wuzRuxb4CU4VkkTdi3dt5zA/lc2txCigZiCGXy6kap/edZ5sxjARN6U3roxMXzOg83bxESynugaz
g/QZRfCXyS/AgMWgJ5pkyKFaDajXa+1LRCjM7t5+7edxQ524fPulth1RR65D+r/bKU73IU7lC30c
c2/MEpbltPnzuqsOOr+su8IE+g8H3rYcpv/Wm7LWyxtsa5gYtn1lOdCMO8SG9Ri99PY77LwC0Gjh
niSNNVy3XfVuyIDsoCMVHwq9ePDB1GUVjLNkeemS1kCH/Zybs7av48R6Z3HmhKZz91RBbBNnjrAI
7QRpA+vwMiKXP4ODxHzQRzRvkWsCklx600WLTDRsRPxzo+xCU6K3QfStVRiZVllI52TUjYxq3Eel
n03mQZ2p5Og+WAW996ry5YroYPc2xTPqpCSod2WrB2emzzxo6m+CnElK6HOusOP5fdsjpvUK3ESH
ZrYQiGjye77MwJVlTv1klS2CZGKSmIV1X//8TRiqg/D2q7AIi/fojXu2oS+au3/15awYFqwOjneb
Dp4JeqiPbkHvRDdveREQdIrCNY/qzyMY1jdQgeiUQ/wKyF5JNyyz8jjNRnq2nCA9KE86Kp4fES2w
QxiOwybSi3qjFttm8tky3JTdvcjSkBUv1LdTajwFY52DGJm8z6p6lPbn+2wE6wMC+dzANVYy/aD1
5ez0fPjRQ4w5e6zkNyukX+6n2UYnCm8f9Y33Hr4hGLjqQ2dM+SZ0wJ6EqXZWbb8ZT4znTOLmRs5W
0rfepJrlHTnZafu74ZRteVV6H/umC/EVBwFS6qo82RyToj6DrtT1xqFwSRS0vLXe/9M7w3Tx8cRb
Xdbf1D5yb2jl7adirvxNrmr/ynG/q7+shnTYKQmKeknGIj+qCr3Lp/TSO7rc+m67NL9SlISLQb5I
c0SYQB5tBv1ncALR9m4OdXN358WKxYjIvLANd0eiRgrYJsyhISwNMDHQXaCM8bdGG8hTaNgwmWRe
Yx0w2VWsNOGUixBkzhnFyMoFS5VSdpATll5lP5EJkvgP0dSGK0jp4lCS6bQ1ymEnpT6sVbfGSIJm
d191fWigfmUk+6iegpeiR+AsOzjjzZA9ei7+K3RE1aeM1emi1JeaH6bMtCemucsMVAs14+P9eCFn
k8HlCNcq98L6YRJiOCU1JEulqDSh/9wVZHISz0iGgOlqo/0EUtmArye1b1k5rpsGPCtFVsmvYzjn
KG2GHXOff+7+KR3T01/sfabyZv/yIBFjsaQjMwzwBMvXmzWt67MAI3oLJyroN2okn1t2sQ7KOToW
kfURgbt7DLIZ33uGNFaLE8KxtJ92uYBS1HC8/OhUPeBPJPDX3uJBY6DgfjF/BKApfaYPP+bSuDZ6
GX+euUVXc5/Cc/STI25eAuwNtPpRL2xmkXlwgydWrlIEDXv1VpM1al930HfeMg2123A43e9VBjvj
YVJ7ZFU63PeN49NGzxOs9lm2UZaJjq3qeLeuyMgb9zMW3B1EbojdEoVfEIbGs1O1IMuMAk6kJeyz
FSXbtm4jAKmLONZLXbxmIHfQwjOSOXYylo+GJbmd9X7vSiZr1eInsYfhq0FQ2iPxXgzoZtyBywRH
Hx1av47+6s55/0p/B/wcLXKGLW73WneoARO96G4RoVfbOcVBiaONPka3V0AC0ODRNq05tqqnrU+x
7f3v6KEXzt0Up6Uuq8zSkEADFJ7shR1SNTjj88ouDvmIS82cJ+9R8NhVuV1ybGelpoMQXdVPeFKr
HZCeiY0I1df9wWg7RCNLS6PJGrnCGo4ac6S3Ioz0BeNbApvV/uEz/EJ1DfCW7hoUXbY6TvIaAtDG
fEQWAIUQoAmgaPcaxF/kHFWvBSV+JwhQoB7+LrN++gwekRiCwoQFt4hw+5A6qmtKn8d3driMHAJU
pRhXjP3v371LbA4Aoczb9aMvVuqvdR9J+P13d9ykugAlejQ0ShMwM5hykuIRu+AliSGRdkVV/jx7
yNTyDvgDuHSSFIKktS7dnNBWtzDVqqtjDIm9geZSr5jX4W7ISnZ75dK3k5JRXtAWR7I/B/SCLXT0
uUv+STgHU1Vus64H6dcE6ZZNgsQPEdqHpJ/E6X6ozUZU3LQmku+hXX014bGu3Cs595g58rAyL0pY
PzLyDrzcuCh/umnYzaavp/5uV6f/3R8zSHWaCPZx2F1VE4otXbt2DeMk6ZyVlDGLJ/tSVek1aXuk
F4vn3Ymbo9OSaEow3niFbf+I1qXdJ+RWnFlKf77QXosgvHrwMdlLgx13sVx3C1qglolNh0ceAqXB
kFb0BMabWd4UH3Ns5mfYhNqmdsfn+7Jnj+YDAcHZKV2avHlU2n+J1P3NqAyfh3RmbMoUW66w3rap
DKq9MgCgvqucQRyVG/IuuxrBFq5k1Rjbu0UyAWaZ2AFsFLWsTdrFNyZ0GrMdnE0t0s6csfQct6z6
E1nOgB3To8558EW3yQpGYbLrbLhki/5dEWfAHvLfACJOWF2wvkbtRCqFOqx5ep0c6fAd5OhB37WG
Ib2VlQ46PaGxq3ckffl2BJiOUe2HobGaS+Q63VX1rUeQ1kZuhJgD7e5rgCoacGf6ebRmzgFFPez/
fKqy37Z1GQZY9PgWlwKtZePtFXRMYkgQYM7ruemgSxatOKkX578/qbc2mi5CZMs82AWj/Rj0wbAY
k8ZHJNDzKkZovoNDA45Ez17vE5XSA1MvXRw5iZZxoeLqOHMklkY1nJV6Q7008zUeaOjcH+IIgO1z
n2fZmoQcb3v/w9K0qkNfg1AZ4dHtGvZhlvx1PAbCW0nDfleEp3wRMy26kigDwzLX4oMVZPnfaoHf
rtVy/reYbcF4tjjtv+m4Cb+tHbYpb73YFhl3n3zjn6KJIBvWfS/WtS7DLbpmCdcIKcIIFx37iXa4
nxUoyzdBH4ePljt+V8PW3nSqk+1Jf0sdQC8t6F5yoyguulOUD+0wHX2cBWtYaM4+rDT7hVyGh4HG
6zFapPtmX21/Vr0dbeemq6DIqjWqmvQ7oUZVq2ab+nBFSNDCOvxJzSdAGZUXw7Y/9NjG1xYqIEry
kft6eZFN6e1hkv8Dr6nZRmZ7Bp3YIuSHcbkN8OatQUXMt2we51sM2F4Zzua4fm681lvfC0WmlOS2
Lg+9E2IjcTs4On+5b99aG3yLDrXQHcoNl8yPt/dt4tVj53oQse6Wc+mH6/9NtNRP6qWY+E8SDXC3
2Q6kmHLh1AFfvViBtFcikAsSOEgvg0tgjK9RtoHMu84jggeQ+v6+ReetRnscjq2fPCprbp9VXU76
8ybnvgRzi8gvoInRTjDvCj8ODhF1nlJop72bvkepiLyiGpyz4aVPBq2WT2zA3srJfLaUOSLHmZ7K
U+eaLRwFTJLLu8k18r8Er76Jk3RJ37TI+YMZZXqUtP7b2zjsySBmOGevYYKWm8jp6H+7+M7cMN9n
tA0f+xJ+OjDYvUtPBKzXf/q2vj3s4BW2T0p5yL6if01xu5y0RS2p11lxMYJSXoPctG+pzG8AiE5x
llgXd+q5z3rfvWnFLl52d89vL/iYqGhGeMJ/vjd+Uw7xAenrL9EtHgpVVrdfC8W01hzsIJLxMvKx
e/cMmY7OZn4MRVQ9oOcqdrKwqofBqdD1JM27IdEDuqP5AAh98EFUpegbR7IbPNULKkxHx/BOoykO
+9OwWAUqpyGd3LKTnQ/dZrvw6Q460JSPsdAPyNTnbQLbYy8zB9KTiG0MzbwYFYgxyD0Yfiwkgnk7
3U9c85hlrPT2C9JP5GUBlj1WvHsL575+RK3BtNJl7BnqFjpRW98W2fBipBH/mY7fUx3k/nwlf9tf
fZxDBhHNrkPho6O+/PVKer0x+llRu+thaL9hsgxebFAZUCaR8kwgQV7C1mpfcoGUT3eb9dCbIzPf
IFozQVx4oAEoWw81KqEi8kk0RkPxQyLVaIpjUwInbsrY2LlO6W6g8HocempyCxd8k43D4O4czDKd
lifwiMpw5AdDunt1zPfqKD9A9OzW6TjiCNcK74RiuDiUWJRhcAPxRtPqHhei0lKogHxiejPWJa3R
Aq6Yozp0PhPAPAkQMrbWPyn6w8c/X8Dl+vy70lquH+W4zvBUNznzv9kxzJqjRe6Cl50NKyc9Cwft
VMD6qfPJWef+tz//a2py9ds/x4CfWphDkWm9kcyBmzGL0mQluWN2uqz8FmM6wC9vO7vAsueHYXoo
Js19FX78hE2D9OCkyfYwyrQd86I64JQoY0yhPafptMy/E5CUHJTSTUjvdR7kdH9nht3R8SCBTJFF
9Mbi6AegJbdZLbq/PM7C/O0icrPgr4ECZDEBeRs4ODNNnCX5DOscMORJeR40DhyME3E/QH/QN0Bo
nHs73cs2IPn8x6zvgbpxmNrQQA8WQ02/pxShV728LY16OOQZicquUfoPGjmF+9mGuqbeYmgkB6Kq
NfYFwIGAp8ARaMt5fLTNH3FXy7OWoUASTEPX9YBwCJWHf68czLkCnGjhiLmrfcu9MsANmnVuRgC4
Ue2+c5C80S4fxFOkIRaxw4j53H/lBGn45b6N+xxpnDJD3dIyplHL0FDHHwyGcyStfTVmPdX3Ciqk
ld+iFOR6Q0L2TsGU7sINrzBcIklQRsmFRtQtLzgT6rN6q36a5F/ueGMJ7XpzzzNYXWQmPqZNcW/j
/atNh7TI19MuIW8NTdh5HuwG3IRA/gDwO0+q970GC6S1rZNAVw7LZSFkJYMu1lTf5U25FDlBxmur
9rUVQICnxqWM2ST+VShEkBN/tpT73QNAdaEeW7ld8FwBGzzcIVtU6EQCmdVFfZtFRiJSEUZkUBS9
PIwAdtB0goteTQZz7dlFaWhOEWlJmTNRC0H7US8DGEtcJMRftIxS1TzLQt+2zjNk65k1v7qjyB+s
5dAph/GVKCYwoFaDc00fhn1tpeNK1edqxqBDf9ui0813DCUT7pyO9lc36peUFWjvW3Fwiu3g9U4y
0NL+FQoiAQNmmBJjJSiG+4w4CIURKIaRxsfya44tWqKun6x9vLwlMMf5eQJs3PafYuHnzQ1NDFXS
Z8vb1LAeADu4R8Do8h27+EZpnqQRthSGiKGVxA2X38YtdM1cOb03naqUtlho60fVdFY3ag/heaP6
E4bosNsBUgEIQYQ5rX7s171zjebivbIiQgy2dmoSca9B8V9Yxx5QwZLp064kJ/69EURfSd/+0M1T
e1KT2MT68OelUfx2drcBgSH0Zg0W7GVvUWBhKT2/n8lGZ+5UHiB57Xs59+8MunnPTqivMeukG8sE
Z6IgPEkzD8deLMkI0ZqedP6Kei940sgMFzPhk5oBArY1/GvQ2JveSEn0bdr2pH5SLzaZn/u+S0Bq
F9Ig2mTOr+qlcv2fP8Uuxy9YUMZrmOyTLDommSDDsCXENux9avAxrx8NAu+ProjsA5sr1kE/9g5T
7elrydHuDrds9ehKwCl5Wqj7dy2BQavQjt47i99XqZjgay+01bDHy8FhhbumGKmZJNA+MQd7w4+/
pBWV7N5rmnp/P270o0GaxjwnW/KxSGkQtON0hwZRRn78djJL4s49iXjcmzRyPaYnnHD+KQ5AdP/5
m/vNxOxT67GPogSna+PSj/v1DNKRUA8BzObYlFg2xZHPHhr90GMA61UlvG2cJuG5ZKFYN3MarPwi
6B+scULOOaXA1fumhUU1Th8xUOVbzS+9g3prUktGHB+3TjsEZ0uY18iOd2q1VvATemCMxv5zZA/L
qHwlMSreEaZxmQvfW0No62nXTjuzqdvHKHEhdLoSDEWocydhhf7LhfCWD/rL7u4YmLl124R3bJqW
veyT/1pY08K1W9uo4Ku3C0ITzTsLaq2llyBK+juLqrZR60RO2/PoRvWjLadgVYTDtp2zgmg+TM0u
DoZ03iOW9O17Q9+xxXAoG8K2My/DuRyEyTquPfx0s9VdHdpMqxnwDwER4Xu6vYDjUzt8DwQyXycm
0tKoIN9HzcTswtmOOqrnIQ4eB0/A56p0f2/CYmuzCtp9DwSnzwz/AHGLiWcXxDuZVNtwgvOStqb+
4OZPPefnZxl1h4BuxW3IsQlrJlir4BmBWXWVXvRVhj636Wg6uwiFbjv4+etUFc6axIO10sbS1ZjW
ldvTjFpssZxoLnMGds4ra1KAuuYSBNrXYuHLpjViUaUi1oa8Ow9hDmsGYW+akFOmmnENlib4uW75
ILUNwVif4zr0boxHvL+0F35DHQCNoA/DrFGnpsWs/+b7JYNiQvYNP59CvVgj6wNINLuId1SxStCQ
s8f1+C1yyBqeZrs+IbEDPGBmxZ70tW3SlNWmzzzjhLq9OyG8akQK9FBAlEdVhxfGh/SSDdq7EW3T
OU098YmvZVMmZgyCC3Y7NIfdEJbTZxH17XbE+nOUqGFQNC+t8AqKu5O64pjSYt6W09ht1MHQBC+z
NmnT0WNmgtKROzRaNkY4+P9JHbyi4GgvJtEQ97cUhOZfmljeW9oGV85DckGWqGsApn3rbXCr3G8j
1nTiC9r4pcpJyjFlVDzQ1tXOiTC+4l/SdmADUlTX3k6by/lsx1N8GHvxsbHaihamKM8I09jHrNE8
1LLwbwJhNWAw+eij7WMnnM5qNO6ELQ5g78Gtvfyhqi3ofJkWIKqNIH0goTq0o5ZfUzMlrnqIYXTW
6WM0DS3nIQd3Kc0u2PTa59KKvtlNGB4Y0OIa8xZPuMh+hHTsT5kAKm0Z8S0dB/PVzIJ6rXnYWduy
enKD9IUucrdl+4yOs+MOVxPGb1H29pdhKD4zqGofRF4hn87zgQcndnky4PCe+4qcFI8nj94iOTPL
zOBc6v7XiSoWdmyqbTnSeRDcgvBWjWWEL56fTLxxRAXq3bqrelAOdfA42X1zmglv2dDZ3oZLPW/l
9cuf133ntw6PYwAWpn7CE4Xe9C3hx5K+AMdbct3MWazuBMnJJlk5GewtqgR9Y7q1/WEiyIjyisDF
OpL92dFa5yUtJ2C8RvxIfKbzwoNO4AIVAe7gwiclo4l3zWJWjHq8ba014XZarIwALT953jQ+qL+U
4amLtOR9Ys/hWotm2jka+oY0IkrK19KSmmKdRfrHLP+uOpldC0WwlJ2+NcwliNN3FzleDMmh6IA5
2dG09xKtOg+l1a0SAYbL9kfx0cmNMwdZ/lNLPKBCjjmk3EqLvhwMP+tz0dd7nBPd91LMr9WMZf/P
V/n3Cp/Gh+O6NNBMdlhKx183FW2ilLdQofzso4Hdra+igw4YzJLd7YvTFqhnl5cY5SpUcWQCGL76
JQjvNMdNfIpQDKyyTBsfsJlhoDMca2sZzKCH2adPIbnasB9pSTo28402z26aJ2dMHMgRg/GaugnS
WjrL18jyj4sIByW4q7/zG/hlCR1+Dmolu7yngbmENQ9Tan4v2JpuQTnd0GNHXwsoeSz+E/20ed5Y
0vFxroXokMPIuDjhBwmt4LHzkuQvFjVzaST9uiPjV6dxroNKRZGg0s//tSPrNL8nrUO/nNYUEMqh
3cimQE9OP7z0SXExh5CgkFFMx1im8AjyhltZ74y9MzFsyl1kx8aSgUMaHB/ROo/pRCkw6Zw98jR/
6iS0tZ4Djb9c2ry0zL/p1X6r1vj1iTpgIovnkK7BG7OTnyeYOWPY5Epr44iB0J1OL299JaDuZ0Xw
vh2cDO4Xxc6sj8O21mm8hKOcLk2uC/aGGONm61lrnuT64Gk1InBZG1fDL3rSyw5/vl/N387x/L6e
AHYPFw1L2dvft0mgbM0jmqG8YFwWE138wCl8GE3tpt6MQ+4+kMYFX66gfdHW01aXJDTRwGUD8ktc
8rm1L4lIZ+2MgpN68XQrO0UY2VWp5MRLhG0/uVstLtxdNsUJqKbA+Etfw/xt1+Kj+IzgOWSitbbf
Pnp+YFUCeIxcZ6n1JDgNreplrEzk9BcnDR+8uDqRroexuQoqSjd9eBcajOKSMMm/0TkFlpV/ncFq
bLoOjUuS+sYxaemxKu2O5howe0lX/vP1X/qnS9Pql7ueaZuLJsoxqe9/98eZ+eQOKc0EotmW2r1H
ZQwwOWR7DIaVQTDmyjTn+EPkJiS95hZbRoR8binu+8x/l1hrj6BLphk1Ehkvxr1ZhwRDD652UC37
xM/G9T01gCr4E9HEB9UZyFv/a+UUyZNNYOxKzrJ6HTtmm0GZpkfpJN/1MWgPKSba3dCV3woaww9B
kX6zSixwRAtwb0bJk9P0tznWo68ityP0duS6pd2rYGCzMewwfmk3EkX8jg8WPZklIXRjZFYf0N6H
uGMY+zrNEnQAyodtXMsJapahOJdOdpZu7j/aNT0l3I+o4vovKeOLd9B2h8de6K+dCJ+MvqzeVXZN
JHJUtKcsEIiZRLUa4ty5Z4s4HjNKDrQFQXb9O+V7AeGUrr0GpD5AFQW6g1ppP9DrgEvPyMUt0+rC
pu8921n4IZ3y6gVc3mNYk5qWxyWeloUZXg64F2mvrjMK0y1nnuI1dwztXFccigIot+uuDHIUEBz/
NBtzhi+4qdygkTujjrxTYZqIYPzOW00TzdVNR99MH6FM2HkLOr3NnJdRaBGWCKDLxcITCrlwj14T
GttKi+q9lzLWs3phbjo/dF5xOTlkgPvl58D1XmbTlT+s8gHAjzE14qvBJ1tn+CyXkVlNqJUpaexS
x/qKiDKZ3iMjc7SvWfGo/NGFjbEUAQSkDxP5a1lFFSwGcMeHOsWdmbTGttZyizAVoT+MKMxwrRNu
JuD3VTGZ5c7MzH20v9UzN/4qssEsLkQqmqz9paTrfpjbDg6CxEvPiMAl8MzAro+hUZcnY5FMqLdc
5HOmZWAllkuu/ojotI1otfjki7p+KUhhh/o2fxb4iDeVLIDxS1GvE4MoJXucjAOtMtaBReHaJCQL
R5n33V+G1GourV6os7/Agz0PJu0sFZBAwDMfWUC4KYz0KuKWTy0WEXApgY4uv4pbEXBZMG7Cb4Xg
5n8vqRa9MsKWm8CDaXx3I8LC9y4+oeQ/qd1NABhbCQiKxKO9Yw/T1s4kiXo2LNgCEc62aofkWUz+
OUn/j63zWpIT2LLoFxGBN6+U922qjfRCtJHwPoGEr58F0oxu3JgXVFB0qbuKSjLP2XvtoXqLFVvf
kNri3qLJvCnEDF6TmaHrapk/Bv0QbEOimf5M35TKWMWFY9zMEpvd0nmzRNPvTLNKYFNZyidqa+bh
i8Em0ZvXCQ3446Lm9VxJdTQoAgK/iUbmOwS6u7TJUdeNF5kbD54ITijSEWbUXvQcKThQja7UcdLE
zwEVyDdNDqA0bSRks33HVglhX3y1GBe42zrluNfqRME+GtXbWLPyB7Nokz03BSysAwzFdmzTG61t
OL2T+ayATXq16+62JOLUuYHAeJwM5CNCPmC0t6+WQ1VPTDWYzCTs/aCrytdcrUCDpvWPpO6idVkr
LUBrMMMRer6/qRZZOhIqCInznBDHuTjm6JZ8k7tuPAcA3NBgkPytjofJtbovy1C+We847yQwkPzF
PeYEJimnUpoou0xi6yPWKH1Kqzo8jZ64L0vkf0KIjG4KQPAOmmTf0af8Ade/8f+UHKhXI4GgCLpU
VsVEMsfyKEXeZDmsKfq4GbeOzmWR94kMtlZaY4IKh/6ql1bko6jZKHREfzZGogGeQwvehTVKZTEo
rwFPDq3jHYvJw4qo1RpqGEM910H9/AfFklDzOuC/PY0zy3jMMH/FvS2QZCnxicy8H2WSdse6Sw1/
MET3grDgy2g8uhJxEP5FdQBvB0d8oTY2nEeXMD8yVhDNIkcKq5aYwmK4KybXJBEbim9Qy12bTRp+
Axeo9yJ3J7z5GZzzuZrQJaG2ak0L8PbURtulvcUl0G1SFR7T0iRM+eqYg1ZtjCb/OZhKsFIRC12o
z3Y3KSjOVE5+dKbWuatV/FuOLpBN2VWbhcFa2Mmw7SnYrDCMGm9oLghApklyDpiQpXTHkT8kW3JQ
X7Q/+AwsnF89zIRTWtQMrpVFipXUXSxp4TWhyEsGOjEIOJ8a0mRJqnET45eZpvBICgausFQhwc0s
ddpk4X6hEdDtrLh1Ky+261L5pFhyyYwsOSoEmeiGlTzmmCkq5P2nP2w9TMBfKGkhbs6vM/ARnaDI
4DDwRHhVwykmUdU92K1uf7uyf5OJzjeHyfmECvMxxrzAio72XUfb7KhkQ3gMh/ztDxcBZDDyGgqQ
i3A3Q+oKplY3yVaO0/xrop6vzqGWtMaetdnnbCjlmZS6W9FOw4VFlbg2uvfUU71b/vuYkq5S6wgx
l2IabMXrMvikxhhCOTFXyxAzRNrvArEqliJkO7QI+NgRU2srYG6vgdqZ98T7bSkTbNaZBqHEKK4F
TbIVEY3RmcJpSWkMUMw8tBaUaALzNgywsMkX2daYZCPXIISyvBe2cE8uQX35VJ3VUpfbQcZfdEto
y+nTVYN4tg8AUziY6g6aTnRg0jgbE0n2unJnUTbRwCF9DgrVsMXa312KAn9Smh8DCbMk6JroKVXc
DK4YqeFMvyaV33gyYd5YVGmEqqNAJcG8aJFlqkTWZGlENJQszrVHSbDVHG0z5vMsdGA1Nxrg43T0
NdRHNSoqtRatJUCqddiXBBfh+IytC3TnXdUNCeUN2mpRS0atO4ThrtbsAXhieUqwDogY1bVlKofA
dlaGGbxOfT34kKWJnP5uUuSBNDqirSTlEwrHR5aXt2LIfxE4i0yFoMLwoYhR/ndy75FMoFTmDcZZ
rdQfNuBOtRp+VU7BfDl90Jzw5Dk7HKyHjiw3LxhOnR3dTXIBN8MkPqeUMlc+MdHSRXbPi4kobY1o
7qHq/aKGk6nlqDzAHDC+HTOPZ+onGy4QucOg189KyCI0wEelWpGkbeMXHVkwpXS4HQxXqZFx4zTE
UjSZ6Uv7O6B5vxJeAANoZpm700y/KzP8EC2Ui2zcjgSD+wUQGLMlyTFowrUjaaq7JimyxBxC8CvU
5yhf5R3hsTqIoB3ssG/Z6gegj7guJ6t/yrLpUWMxX9nRmU7cD6Wo4ZKHu8ROqejhN4q4aKZUTIy+
3UNEfpsi1VfZlzcJOp04gYPXe+tMVCwDyxq8YXeO0/FuiPQQqtrRTp0fo1EjgeDvDwLar+O8dGTi
RinJ+0WEzYqxip5Ex70pMUj2agpeSmQ/TVWZP00F1XibgunkHQsmHf7TqolQy9W1ue+H4k3yZ44K
Ya9q/T0RpeBh9vUhgKm086PXWivrrWmm+wk+1MoY2xA5qcPHQoyBmnXDSjgVYRrjo+3qb4khrnUS
uncryj8aBP3rUQDi8iiH+KjM8Zr0j/T2NugVqA7p+1aUB7Us1sPsT7exqxMrGdKiZS3h0hUgpnyN
pjY9Vw+GWT07RPr6HbeTKfLuZtk3/oFC3wha55qgi7rkgpWnkWUN2B589GAud0I3I5QJ1Wws0D5c
IsSESeh1pJO3TEUjJApbZbgdvN89Mb9o+bn6Bu2xL/Rvcuresu7oWU86bmKMskyjK+IUaAniTEC4
DZhWwfYA16mds1uqy9Dnut/TmQQ2SNaIrlbpRoubat+G4hwpyrgrFfVnv7j8PAQKILsYzSBOVle6
mHyVqldiEB+7IvnSNUtf9Vpb+cl4ShViRRgUUMxEpfRr5iyy61+qNsxWlm5/JolKlIN6QsFZA1c1
jqBkhhxQ4UQ/Pul4Q/OK8Hq7ujlmx+c/IqzDRfoAbPYp9PQfZJ+l/pRYl0ALAy4FggdbfK1Bd20z
gP14ueOtmjqrwqYTMQTyFDg6GBNPqlsviseNNkw0dfvhhZQmFYxI/CuOFETWtq9VwQHDx4FU7AIM
UipwdFSvdjICubdIPAlTG6GAhjkZ3k81ngepRn5j1TqlhOQcoduZr4WG1p4TXfNxU2D8rxqofHqd
fjp18tZXBIu6ZOVoQCc2WZk8pNkY7Tu7uhtpDOBdPmv8uZuxm7lesUJqAIFTClHV/hQR3mgp+6ZO
fluR9w5+DzUk9WyMAWsP8+Y6M4FY2ZBTSzzFANl+C7xsqxBuHD6Q2tt5SfXMv9MuncpollzfJwJC
MovOJpLl1RQBK4WadM6trIZ8tq3p+qwzZizMIvC7BPl0mHQxR44/Ed1XHt2S5PjACNDIu57chtmz
Ss860pvoKDhXtbKRAd1xMTKN5x5FG5VLaDTGWF8ty91URg/m30CUUkfVSzmVmzIvBoxo4Ks860s3
U31jxQQFYhpTjtpX3QC2FJaTHALNclYdy3jfCMBzmTXlJqOx7orqMR1nAUW8PHnTylG1yd/DDAUP
BnhAGQw5F3BsXAjdfrNHLL/MQIt9b8fdrqs1uUakGh2be2pldzjixYutjPckYmQBsB6vJBMiQ1j9
jhv/wdLSr9YbxktG3LBn8yUVhIasYo0Te3pTJqVTLpXC3gyWvR6xDR2BqSMZF/20ovDagaGB98JS
ZZUk0CDciMWCY2Mb4V0vIQbEWG21GJtrEXDPMeqV7qUj/3+Fg44/JqdFsAYPgUzcwzEKo3ejJIC/
zfo3YsOcLI0MZV2HdoePam5/OH4Z9OZx5FPx1aTcI0B1QPtrKw9CxLxqR2amCqxffYYOq6ugdgfm
HsMN+GAAgEQvqjsMKtkJGNra09J2n9twkgNAZG6bVhckzCQEqJ+RSiU2IyiZUtFvywq/Jk9ZjWZ3
H2r1bCk5IXPyYonoZcwcWuDyKW/1O9V7Bj8z2kEhBJen509wQzJ02zgWB9M4sDobV8mQ6R86kmxX
T5SXwWYQhj191N2gOLY6+Ru2TWdlKqyf8SjyTUSRfqunxHFLM3zD208thE6QZ6Pot8v6Z84vsw0s
45MO8abh18ewY1Z+jgzI1kfKadGZ3tdnJIg2S+VzFyBY7StZrYux5wsn31k2lue6iHjnschjdrsy
q3DWY05aCJo0Pzc1ZYWVoVsbacVKuHgfpsJ96vs+OTaamVASiSSCZj256vMmBUO7nlS+FYyO3sWr
3OjY1xFeI/Ymqo59Eg+HLkqcvcplG7L8BmzJbMQuNH0fDD24bd5Tz2EAYr2zwR5THJQ4zk5klo05
iFbXaS9FYBN1x1BPNpe6xoRLdFmlffaxWxN/me20gQQ40SH77CL7p7CyT+ENJ0+tcCNGzhZdnV6X
X1OShhD5BgK6vTm5SpmReBjPZKrux3DYD3kRr4Ez7U2vIGXFYi2k5Va8RQrdXpqovVszwRlgRLwr
CkXfGvPuNFUbEpxWUVBZLyz9tIspItZlRmK/dGKs8briNVmebaw2vFgh/mTb1q2XlCxVVnuGcQxd
W4Ica6wPWw+OYdDXrwp65T1+i3gXksX53jTKiuqw9UExmGENevnZm9ToUTLv8Zv5icIKfxdZPj6Z
KSCq2CzSzXJ86h6oB0oIBwBhbPRo1GXlL5dQi9MQKIIamW2urAwhZ4ZW92QQmcoNMfDkOrFLd20i
KpZoll7grbYPdt2+gtvs30RcFYfUw8kXTVX/ZroNERDcXQ7l/Gze1s/NoDgP+JDMe9uiDpwPT0S8
nHWHe9byQwSydAg8mNuPmDRI+Rmix37Km2uiKmu4HNEjgLfocTlOsLuiT5RA/+8IdMWbK7r07OlB
SmXA1RgGqpxMJ3QQfmSE0+OysUX2Gy+MhH/f/j2k6/XNmaLp/OeE+XiMYNadMuf675CCZDMW5UmB
MsQsuPtBUo6xIj623OtTJg626jT8+iOpmoQSsLrXELiqxaduYy6GhhtfetctbmMyE+YZvD4LJzxn
Zt69qgJ4ddYLE6JLML1q9NGWExTZpSuRVxvdSJVLXqsqsgG6aH2vtg9Rr0wrRQ+dn6Vn7QhJ7HZj
mausAqDAd8NkXSb4S2+IBgBU52/QCjBGtibNDi9T35xWdjuKPB78VVVCo9VoF1sB+QCTqLasYgTr
R1QVVpG7kOtTcfda23gI1WzXBepw4Qon4dQYT5HnqT8ZDQ3qfY19pG+m3XUPucl8XC+pMEyJzE7F
oOV3Tyg3XrplkU77OA/afCWrePoxJc29LcOYIrS3TWiUhX48jXzJw/QjHHvTNytX0Gkv043QG+Cu
7tCTyNfjZWSWP8zII0OhbpMwRlLGyMUFlI+yVRxi1VwrC7dJlwy4t7CkwYdsDikF17NZVFzX+VR/
t4ntT7qh/NaFc61VfTwLFQFrMFBpERnZ60EB3y/ThPdsNXa31mqsrZVpajvHI0EybhTKkmpXofZ2
h8NQWs45i6TclpobP1qK1P3ObvSbjLzuGhpd7aNJKd5lhrqn7EdrV4qqfO+0+tnS259N1+0rp9Pu
k6opflaP6dFs5/dUFCQUNk6+XZ6Nc3drYl2gPIFvN/L6bu32kffMLV6uQporr5aKeWsiNWrfjpO3
CiCt7OyOqnlXV9uRJv0bq7vaEZ9NWzvzEGqcYuaSD7hRMRPOT8CTJVpYs15Yr1nrIpwedJRMu17r
3Zc+bR54XvtMlaH3lTpuHhuK1EcKOnJTNJb4WWiIBeczKIY5qxR1yGVQbJPQoWnapq9BKPLHcbRb
MnWwUJkUuqC1s/QjkyXVw/CxRID9oKBgv+QTYJZWUx7aVAQ0IstXU9rGTWzHJG8i1pRJtZ/M5q4P
uTdeOyvMthVAbExerrLLLYYqwENn0LQKUwVX4y9hN1AjIr2GOe9SoQW2K9LpfXmigPM0jgaBhITD
npV5YwpLOS0bwUXX+oXrznPLvF8ro4j2yOdfhpl0VTjF340yM69wlno0kLQ0PRqYy5dTFiLWv/OW
Y53IT8R75K8Nam6SnSbiPYKPFuwE6lyMyPpoUu2OEcUVJb0hT60PMOT0b2EUT32h1p/uVH4rrtVc
R4JV1mkwrhuzUphJUObgqu3Pw44FH7Th+XFc2j33sflhlWQh3fpwJMKyAHO7HDQMg7oyctM+cRAv
DaoNH7QCFbo8bFAInCPzp1UDgY86pFWlUz842VA/uGKmPunN73o+NHkW3s4qNZ5GV49OyxnLueQH
pDvAF9EKFq1SbUrBshTk67VPhOtzIenrEpfjttNM/VhxR73Ksi3WldZEP9Ft73UmK7+M0n6jajq8
Ulah94Ee5JypkEzNXkfGRPDcu+JNt+VUAJLXosrE+9Rxndux1VxQ1jprw5CsJi2qhTnIk/eCl065
IX1J8k0xXnkeYXXA8lJB3nUrk/BehXTJllNIfDpnTmy8EV7tbugL0tTOe/U2Vk27ml8IN2rwiiHk
pLaO+dIjITukkKy3InGKj+rsWob4yKwo3gbkrBzagWpuHxUXIqHEhywKY2VMLvHKCmwsq1UREJPj
QNuEd4UQw3HlmEJuUshsm7EteYPnTUchOEUGewPFYjzFtSP34Uegxj0JwFw0RauUd2rT5V0YpKR5
1vOyI1u4KKTI/nQrrT6MaMYhdSUx4KESNcjycNmgYohPUB58S9r0ZkItuywb4QZ/Hy27uCd2ZuGl
x6yyEUjhA+C+ZtDHSBBd+INZ9C8sIrxVGdbolIq0WBFoZDDHUGBxM4X+wdem9MPRNW7KvNYBTvpI
V0H6lO1Io6V4clS1kiXsILIHp96wUOULIminIofM2kPYttrDshmSwGKBKxOU1alOUEgWR+eipm7W
E7hhWt7HlFvqcdnQOaXiM28MSwKMWQ4Kx5VbS4TP/05ZHi3nLT8BXeR/T172/+vpZXfZdNQRN5VO
VFpfT+UDy+f6Eop4W7ZB+RAMMvFYx0LMqUMIg/l8cHmm9hD3aVZ3XvaW48vPw1MYfVuPI2yDvFxC
0OmD3VG0yuLmZTn07weyBARuLcimWY4phnzOK5RN3AV5w9XmYSopPOeRsVEJbjhArgEDHfYveUzx
v5f9d5c69bvZmYiCqm1veN5LJYjyqJj54B4fr2GtGmt44yMZwMZ307fgDt0RY3Q6c+KtGq2l+TlM
TcbIHuinLM2CZzm0xrYc5rzr2XOTmT239BaeIUsZT8TNc13r9TOrj45ymaTlMe/GU/DkgUPZVs0M
rgmK/tlGEBUFNEHhb2nr1IQd0XTKmQjh7yHUT3pQJl8eTVC/sHCpExVa7lvovKAQ42aPYyZ5qiZC
0QbWzy9wn37EmBsc2QTvJmkdOxEE3S4up/yHjAvgLGn2IbAXb0jzCJF5qqzbcj16CcrhqtKV/nB0
MAFkSLDYI9rnQSmmml9z+sAzpj2nrf4kmpH5qiBhW6Q/taS2f8aBVpJMCT29KjFvKKPS3y0Z5VvV
QNixBKpNtRUcG3BGM6tHXTcZN89ehZGiZtM3bvjqtOylKpm4FmV3e3ZaLIfQQ0/btqxvdU/FgGpZ
+TiMdvFIAqq2dYfGWEUzgqnw8oMaU4aODQC0oozmZuD8kDobvF+zBrnkud/dWIRfnVO9N/S47xlr
pv2oOc4OUlD2ArfoZTnBneMS4qEsn0e+Jwc4UOFurBTt1c29i5R6+JU0dutTNnIfQ520lL4Zi20Y
lcx/DCpI839ipzWXt7V1W8oFTWbZDyMdT5boyB+UISgfYc5nqzZL0henBjcNW+C0bCLdgN0gsh+F
lASqyXkx01Djg+WSKaDlEeRtnHrGgekEPrTx+MJ9LX32shb4MSZFrRiJctTv+CmH+ftZ8PUfu4MR
zcN+ym2plbXyMkYDV0MSxt8dartRnxBIukgLIk3f5VWfvwwl9CiPEllKgBr1KNaNhvdF+hy3qRZC
ZmvaJ5g0AVOGHNL3JH5EdjQxTEbqNvaM9keqKccJo8hduFV2Ke2Ja3c+zor02UONAOSluuVF+Hcj
kUD6cTZ6WzALxEMKpYPAL8bbskHNi1MceP6Ge+yhRYz+lIBiearLh5Z5ABzS7GdfW97j4BhEpeXO
71QX3uOyoUE+bHGDJ+t/x0h8PMIzveMopQNU2rT5bdkdAmLeSYZlgaejVHDSwtl6dPoVXZKtIzyu
qEq5U5jYNapJwoRh1itWpePearr3plWja5QRdgsXmnmAkaeXXrDq76Mvbhkt5dSxvS6PtPlRPABC
sVyprUOpPIWOkFdPJPIa0LK4Lrtx3zWUK8q3DFSej0dtuFn0BG5tTlK1TebJeuz7jM+D3eWYbJTf
mmfj56SkZRX4SBaYpSNb64Ki9NhadfCYG419oLNqrrgMiaJS3O5SEl4Kk6rxZvxpdQgncoVHAChA
VrjnK86QnNWuo4dFtgOl6ojsr4p1qqInBjO9KXmsitJaD6b48tIwvzaj/JUlSfxCcYw1UCHQsk71
p0bw0gpQXNV02rUKrGdm2i6vXk4BtX7LxEwUEjAdEdK0hh5RrNTANNeZ7DDHZMoejmlx6arhPzdN
Pf3sAczXmoZDTjFrh3wEV/fbMcTkkxkWiurl4TgF7pl04qpTeYIApGfylawTv/ypzRU+rd6ST2o6
kMqnur/RHhc5KHRcr13fTLsiMkvKeMQKCwp8oi5pClEEIs2VjWJU5Ax1TBRMmu3r5YnlmGAhyrs8
P72cKEIVksSyHxgZfm5KD4+IcOS+Cgv9ohPdSR/SkFz3Ur8sx2wgdn8fzceGrPX8NjeNDYghk/Fl
PvjvnJK1nNpo6vHfC/x5lfk0gjDkUctpxvz70eXZZZOOJNR7PVTj//rZfy9A43bwAxl3ZOnwW/1/
5+mDt2oCkAt/fmo+TYWJgDge3Cbq5/HP34Ima/ABacuVVbfe1mxr8yKQhe6Y3dysUBmOOe2SKb8q
g3FyAsRWIUvfvWYE9qaQ3UDkmykOjU4xnzYWgsDJTo8ybMnwa0sAyKCip2mOGCgZawLFgd2aNq8s
qpyopL45CVJa60eMip+dp7z1ZoyUIcmsnuJbEmybru+vDuGiJvbv4xRogQYEAouhbuXxji/DyCLa
Gjd58KuHc3lTiZN7XDYm5CZRd/XZri2aO9F61MP+iQZccY5077Vx1e7Jc8RwMTwBnG74smTyUwFD
tK8sW3tIG+IkTcBpWm7YJ6czh53EoAgQ6cxYF793XeUe9dxM1u6Y1hvTm+LZ1bUm0w0phbSObVs2
G0Y7Y6XpbXabkfhNBZqqFL3D/9c/Nk1dr0iS0JmFd/Y1L7p7QDB912nmazb1fE6N0N6c5CUh3wwx
JeIkTFOVkU4HFvZ4REbCFTVKpKY6rsUUllvUWytHIp/CxN36Di593SSeK0cMnxtj/4SpnATWjDpJ
qrvK3cEVsss6s117dRUilSzNI7oam7Uyz1ZNCYS2Lt7jea9JiUfJvHCzPNfFLvI8qD3UEWSZ+a0x
/dINA3rfsqsv25SR97hs/mMfUieD/fxMjy30+G/XdhKHBOj5mcCU+dogZGHVY1J4IsMmeqpM/qAy
bh9IXIiesimTZ5a3f55bzsK3OrlklQfo3f5swkDv1kEXAdb9v2PLIyxaw7lohv847nWAw5xlowSC
9q3e0IL431eKZZgzM7NgWOh0CoMqrB/DHuVJPBQamUxqeSreDLKpNsuV19d1/DgMJGjk8oZGKfiI
2rfJMHvmIZTPJ8Ox1pakuU12TrmhBkILE9o2JtjqKaYqehhl8stwCDggAPkxIPbiMZEhxBY72wZM
svywHcdHWnsjdcsu2oESTP18GHetWxVwnflOQsom88To3Yd8jN1LVZEM2DX5qS6L2wRY7OzEDUCL
RCKlNfDUOWUpsvVyUB3Vv0/bWYKtV4kiC1NLAHeYH/m3WV4GmHVC+sJdRclPRhU5eNzxdqPexTu3
iqYfCA5YjzrUMmyQ5k0Yueg8OJ4kNH2VAOa0YcYoECEHnxME81OoveTEAu4gu3APw8og9Cz1w5ru
rz6Mva9WGbCvnsaEV9TT0aHJtyq7h04v9M2oUckuQ218kxTjsGANBk2oYgTasSNMzXnVHcTMI9ZA
knE5Cza/vYNCAIts3o3h9uH97YcTn+Knlurt1guU9lWRFB8FECVRyEv7KQ1VvgOXCU/WAEI7dzT7
XdgGMA20J2f4w+bLDC6BrCf2VEyqHeJcbx94ifRLRN8RvSy33Q+lg8Ik7WeQFXbUQmg0IOZNXocb
cEvhKWiUv4fcQSPgqjh7Vl6p/jBB+K2n4Vmg+jh0YNCQfnleQe/fSDBYsLZGoME5/zZZnTabdIYU
VlatHZ1AJQrBW7YqBD7G9/nwsuBcNpbGFDMNsEJ7RtjAVhvI1E47/S3U4YzFMYYEU0+aNzpcy2Hi
W5kzkKMVz+Exsa3YW2I20FPNu0g009uSIGPRLaUN0T781/EiN2Eq/ufpKYoTyqXNsUiy6YQudzot
j7wxEqyAMrROY34KSDr5c3xIDHkCf1vFyiflSCzKRviLaN9P2PGobfL01e4JsIgq19gkSRJw40j2
utslb202vCctxFK3msSFcVAQ9MkbvzxS7VJSV5aUFBbgkxQ48sKQxpyhHIUeQxrqiJMDTIQ/dWDg
N5kfUeMDPFXHLp3Y0ONYVEbolvnkkkjNTlquYulbHk6JfQVenjNc7EemHpQ2S+DBuMxxcTCS91V/
Um0GMYb6Q6vMfEPbzm56M/AlYrVDcv1HEGvdJvPauxww8GG5oLtPWfyY2/mWCZ12iKNQnnu1kufl
0bKR8+6fY+VAenZAlA9sDopCpUi8M2v7vxsjE945g6JIKzXb1n19znKYJbMPxQ4cHJw1vDQ084ey
lr+TeW85XuREAmg4vIKEW+tIOFnuGRfVmbxN12E4Lesy2DPzJZ0wpzOgps1wJEIMZLX0Db2YHoqq
+72w/aTJm2w0k0eK/Xivx9w9wR75wVTQ1AyDtf4Hppj0kFj6+xDL7GxZApqjPnI5ef0hR11fq4p6
aLJ4l5ZIjimhH0vNdo+VGbyR9gLPxDW0Tdy69J4Hu8Rj09GA9wTkWfwpGlJ2fwbcFSbNyqYp0HnE
UHAVQrsOkfOdaOFz1KjykCtU+hJ93Du6XyZxu04iLV5Znf459MnzkLhEKcT4n1vlYLTw0MxKPXNd
7JtSv+Yu97b8CkFplvRwKfZqgySHiOztZGPj0QhHnYzpVmvKHK0jr0qeQIELPH012rqGZO+zZB6I
h+5RFFl/AjtdJrChB1y6JKNHaz1lglC4hzFt2rUs70NF1tdkt5i6rfBX2pTikCRR6xOs3voihF0K
j87viJ3wE7f48Jp6PaLCH/k+JaGT+1Fk39VQOpsuHHYdaI11ppMLmw/eIRq4ayuEf65CJsRjSu15
oIniSvc1s8p2peb5Ayh5crLi1l4ZcRKvW2ZH0FfJJyWR5jwl4Os8N+GWGHgnIlIo8WkQlKhR3OqS
rHQvLi5tYli+Xr6SlzpsdYireUHxNcnjYm1XkCbTitZ7A4Q8tsMV4X9PJTrlNRv+Rss4Stnjch5D
ewO2wHot0hdXnWvgqLgvIOW6Rxl2xGWbm9Qgp8LF3A/+4t1tRfFW0XVkppantPbZBVz0JNDGX6Jv
XOb6AW0SWZrmAWPDs8RUDrl3E9de95a02G9oe67yHFFk7qiSfrF6sbwiPFRYhQ2yyO2JgoEsdKbK
TSj2YeTYftIydYX63SU0072pBYimujqNBRSuGaWZsSAFy3NwSOYdjG5YAqtsMIkmK5C6Ygt6yuLu
rCZU//smX4uaZb2rDI+daF+MsKxXdSpJFUnpBdDxQstKK+IERm01koyax212rCPz2wnTDpUXEBYQ
CwprOrGDAqin3S9K4AcJaDqU6qUog98qTRq/pP2/E7bctBpVHfI4VkR4p5uYqBbkfKm2QiyN5xnh
O6FNNc6AgZrFgOq7KpHhq+Z4F9JoTpSvfBOrj81kFhN/VawT0PpMgofXJvIUYArJHpSKck0MKm+W
PycK1g4eqxYHWOdyQ46VFhVqryTIi8PHxvWUrYF8kOAl7kid0eMOFbTDXLfdIGson/g9Yu+5HD17
VdX9uO5j1kOOiyYsafd6ODW30SY3hIRiSZvhoPUe/AwzeqZMRu/X3JYRUhhADadRoQtJOk3mJ6b4
2TG/M2RytSfbOikeIxWivXNRWECmB3QpFYrAwIIEr1A6C1olWDMRvLP8vQbWCBVv6Lpzp9bjMYi9
VVsWrMBheZ2xrhCBk3gHoFAfUpmRE3JOyELkmMSs9ImKJp076Iptpjr9zjK1z4LmysUb+IMmElO3
KYyMOzPbWEXG5W1bGj1+VLfKCV7DdWIwvsW0AYPM9zqqqULJyscsaYobXcAVBtpNQSPilpV4c7Rm
Ui4QKv2iEh4llM5au4IZXiP0ifj45IN2obhYtWy3pjJTNaLxRdhUdYw8mdby2eCymAWb4znOy+ks
kwgA6r/95VE/pco6pez654lBQb8sjKQmBkto6yZWybCe2oNmxLu2aSZ4HLivRav5GsLba8BQcXYJ
rLUpdR2VzsYi5Zk7jRLOIUcsgO7Wz2UKiVKhHaqH2n1Ep1x1buwzxkMwMSk+wNDLM+cQpCrtee71
m5Gbka95NdYoGqtEM23L2JsbNDZiJYwLrbN1+8E7msDtF0dB0bhfdYt30I7dyA+qFIRYJNdZFSiM
AUGAkX1EhDHM9bG0pmvVQJINyEFtiqQA7d40D56eGetghmj8D1vnsdw4lm3RL0IE3IWZ0oJWJGUz
J4iUUgXvLjy+vheg7qg3eBOWKFXK0Fwcs/faCjhrksfTW4HICTlFXV8nbXqSkRSrAKAeIZSKedYd
0uGUgDGvDA91xBmoWm70i+N9b0wSG4/GW92oPjqV9wd7KoTpLZsydNx7M2w8oI/lJe1w2pJ6iVEL
WVad8U6uKkiqvq3JJz+uLyP/l5fM2o4sjYAOw0MpOfcn5uBI02tipPBmaXXqckQGHL4oI1OTIHfg
XrDuxEeNdhBtTVuABkPm07JB+JnVDFPXbWVFj1CpTXUWmArOuup/YZpCJ2EE9Gqh+RKKdNizSkIB
ytWUvZ7FYcIZkiDfVqiDJkRATXZUBu2KiV/fd+jRMyX/0rBR72C7FdsxQAfKnByhLxw+TKrHwv1d
smrcMaHgIUt1dLa0S8dWKf/6fmbTk7gN2y3XvU4i/261/jIy2L8zrUfEibhp1RLRuMn8If3dNOLh
VGPsidbhqTGk8eBQk+vc11IvJE3lbtC3Ba51i0R5N0MJ+dzXFegAyHgAxDBvVwn2G2vSwud7luyr
p2aIbCQjvAtkQEJVp9TowkMb9VKF/dq24Ww3Ae1QGu4rfXxqi9S4LDdSdsZFkWW5bjU322Id+u8X
LFZt7ATm/3E0y51vU+Uu//O//3b5yKgYpMYGwVv/3z8NYUAgXM8LTJbCAGuDZPznmy7fy+70a2UB
ZF3+8f/5kbz79WPkWJu6Cr6jPO+3FAzbgLDaPzI2k5WOQOOjcSHe1tD9Z2Onsx703nxgcIy2Wmhm
N73Tm107qcxXAkCC4DVnWVb9iiR+OKnqigAg/Dyj/d5HtsN5lzHTGdWVn7PrwydxRQ9E8aGF8ink
bdCYaniszAxrdJpmv7IcwrZAg3jSq5gBFvjKOt1pIpyeRzVlOtP04liV6gkXnPtU9qr+wpJWRSgr
leNytwQ0uMEBGe6Xu5WlkGYncbWhHRg8dRZ8BphHz5bMvtnP9y9M4fWHyPZF+BgTJ32BoJG+lFby
j1Mr3Xn5VG2ozRana7qzRXCviIXIrDpjxNf9A6P50JLYuE6rIF2VzV9ieliplbOvIMpJvG56daO0
za2uevuIf3htwDS5KwAgUjKEtsAa05VV1dktvpARk28cNxr2upI49zAABVPlyhzii0UqBHALLuUz
6LEhJHHZ7YuO4qyT+z5g3V/pv3tNFvTpvG36xrymZbNLbYJrVPAvqyAr97BiwfYcnNr642AXXFl2
8Gb71JRERiNn9FlPo5WsymzPW0/8woy8DqXjGXrYPqVB07/OQKLWZomJvj/cp/bkTW1C2GbR65uq
xDwge0p/n6L3vXLVm6nMiRQ6MvTikpvZg03RU9bK/TBV9M2dF7fVJsahVCTTsdHCd6v2f2saFZBW
KIeiAA9a91fwDyTDoGEek3ol8YYA5d7h6r3FErqvUO+E9LxWbnGTwWNieFoTk7WeUoIb7QhQZlE/
OUF61/Vjy9sZ4Pk/YPoOPH2fLQVyJg25KlzOktqiM6y9nAlQ2huYG27YdndqqRxTCUlqemj5BPGl
PNj+Bs8wEP0B99nIcjzxUUqF3R3lCPUAo/qGJ3HSz8oDxSuKPbwnSTZZq7pPz8ZIa6BeogyKUuGU
XqxbfyoAtgTzPRd9CQ7axnThdBbZk/kOrsgVQNytYiLpptPvoIEX85X1Jd2C+CWMhzXknhXpiNwL
i7ecRmOlrc0BHZHdkHBiyVXWuV/qdEGufqhS/RWp8XsbATDA3LIrMsRzbforEOZN64Yj6+03kwNz
bk4Q+ZyjaN7bVTvyPbcVtlpHqW+wR60aBrf76JtV0ObnUrHvlu3ebF05MEuZE/SYTwoY1u6hK8eC
OfLAFs5qnvB5OEN5z8mKc/vhOTIZUagj3jyfUr7Czq7ceo5+U90zl8YbaU84F9JjH5WvPTWXL/3t
CWjaN/E7R97kR3htW+L1ntSYLVVICCzOJxbVUfZRUDgjrnru0oqSq6PTdzQuNb16cBJGAbUiflcm
qwWTbEW0YqDmKy4vrCtn6XPIuMyu1Dc7Z2XczMPA+fFiClSvUt5Wq0I1/2J4BpbwJ89ydC85ojeL
04fF8lbJaRCGBkU+ZW7fEIaRRvWfUXUPmRZtBRUgCKINaSiEPg8Wai0qm5gzMbHqY4nVNqNvD1IA
XS7lsKvfetIdBZAGIo2gHCe4TwL/6PzuB+vAEkCxpsfkZp+1ObwBWTugglsnZNsMo3nBsLgtWYEH
LasvMc1P5sYV7R757i4aLTYTJnsfuQGG5mUjDuZeJZdnuKs20/U+ZGRiYONuX7iIkLjtkwXzmw3t
tK5VutZI1yCOTJ7TxZ9YALeJCdGr5qt2KRCsMHjF8sRxPm2K0NrKNn3ibQ6nk4MrZZ0WweHM40uq
RrA3R7QgRG63zpMM3I9uIGcuon3Ni5vXqithyMNgdOe2Mg+apniFHp9t50L3dBB9U6ztBC3Q2PzJ
rcw4afrfUvktUAp6pcbZKDtto+sK5JOvRtc+Kyehd8JbOaU7FKIPIWpCJEdMl113cq30F9sKRJZG
gHA/vAyW+kKdvQNBuQcwHtMho/iPlOHX1OLt0tEaMTT+QHgEt6/LP5GjH0qLN20l0V7a7MYNBNFk
0M9CQ0ygK1u82TpKjSDMeRVML61TfKIM0/CokAXAU9/8GsV4lFjCCrc4iS9sRLug7K8aFyacX1ka
4qTgfTkoDcqjc5EPrBSUjdkUhJsk/cdYTWhCi70BIwgfzU2UIMDp9JCcxHsIcoAW0Q9k0zEIdlk/
XS3fjLCSJTwR4TFvxFmtcCPYARcJsAcRIMJueBEu/w3YVvbOVziF70YQXyeXyevwT06lBGZ/3ch3
ZBXtKQ+Cb933d8mQkB6gBcRKDVcBnxzySD5YaCN4vTWMNroKUBRSGpP21VE0jPzZdrqWHapwC5UE
8uBzDgKxByiFK7DBQh04J63r/9CyIDTRGrhhfrFpwvhmFsqxN8ggdwpvvtqoif+hKc3GybDG2Orb
aOI4spncWSlZDlxb9tCEr4GeYINT5EdXk85gvyDXuquD5u4q4ynpxKfR8MrrgCXAqF6VYYLvQ/4q
Uv8eW5QQiDi2Rg023UX0P+nomMys/g0I5lqiiMPXn251PNIKVzuguSsGB4ecFO/J+GP64q/VS+yU
tf0oGLhoA8o72FAfejqMcOKgKeYNgytT3Aaz/4UYgGkho7NQrx+jqX2I/EwT7KywdAe4TzLPmHg1
dQxFIpbddpFcTUvcEEZsi7w/IVzDvt6AUGHSqxcMBmG9fMZ72Ap7SWVLXVX+Vpzk4w74izhaRaPt
Qn5od6q5qU0uXI6T/knwdzIru2JPfZN5/s/kRzeHWIsVTQaVgGG9mhKbc95qq6o25cqG55BH10hl
a9jRJ8rC3cph0Dz4PJvRje29SJ09bYq/cRv9qucz700kzBqT7zysX1UbtL8RMqmhoMJJc1UjI8JJ
Me0tS/2jlgF8YX2L2nAdYZcRFOMB2wo/WVmKvgmoP5tfAkKWQKFo9AxSEqTREBbGrtpqWrrr+m6N
IcEgOAco4E4Z1W09hPs6qndtzLIVY1RiB9s4SnZIh810l/BtY77RBDrZkOEmrNNtqye7RMaHRPib
zGQkPq7rEDW/xjKcqOGatXsibDYegJbrDBV4g5Ql3zOtTiYwPCYX2LrcoP7bhr22wcK7N8x6V6WN
19rGtu4ynikiA/U9WtedVvj70P7M6Z0iNNAWsuih6A96rp4bY9qF0Ss/+5wAeWfhs1OVETxscOdk
PI4wLkdQrUFv7X3N2ENh4cTUd3U/7gYHsW1k78q42BEZvS2JL9a5nNXOxijGbVIMBxKTvBTnbscY
I4u1e8tP1wxzF6IPwMm2SWf3ulS8WiDfqV9yZrkjlw8fbTpD4UOQdKz5Ge40ZBZyBS8Me9snNLxD
5LFL2KqFiWA02gbltWML4vfxoVGh6U/awZ8HDXgHAtwbtHm7lHw95AboLVQ04DyBrBsDvgMxvxph
yrnV7yI9OpQAdXqrRCLW7TW72ZjxuFMia53DEglzkqd4gY8MoiRTA7t6IjJ5P1REvtnqFnvTbkR7
IeiVweZu6tpmKAzWv7S2gxw88Bk7qSOoKJx9oZtEMTtbIJqlmOYsx61JSHTMiMWOr1FWbydAKYVu
oTK2PaUF4xzr/BdjMkkvORIpxtMYmqetqdKApcSFBRG1erTt6h69h/rsQGSdv17YyuahROA48zXW
nEOqYHhOx02ppJfEtw80cECSwVyL6SVoN7OVWzNOamN4swl3Vk11m/n3scPYY6nomcj9wtbcJ2Vx
MIGaJA3C/El4AbnsNOjHzk4JIoxAPq1zQ/caImWKrqBjqE+BmZ2TzjwVZeQFOFdIbPsq6K00Xryh
Ou5bIfZWOmyoGedU65G0sNrZJoq6iYLwWjOrhe5wUGLVc8iwqZRD1tkbVXwlybhJymonFHFMSHQc
IufA+3fTq16tyOOcKZjw6DgDZZ2zSoy/w6xpSdtdTtVZ9NYmwagLkPi9Luoz7uag+j2Qw5TzvBmq
ts0mZYsEHceUQvSk4Dl15X42bDAjnwSESBCeCq5axA/LDS5KTylSFl0dutk5iTkGM3go6brITQ6D
PTuu3+w9THgTpbqFFGNfLLMgpIAd6qVBkucgdQKJ5SMmju2LFOOjr7tfLI1w2MzsxCUHcLmRmtgt
EI5GmcJzilOkzpLyo+892TLlT1H7L5lCDZua0yTQebRlahO7RVZYiKMKf0DOaFWrFHrdETg5FrVV
5EvtKA2iEIb8pGd/0O1hKivITOpGPzmKdPrEXDj+ZlivPDmhW2w0FQgC+ez4TZgBHLJQodFp+s8C
KEYcDKDl3Wto0/TG882o81fhNcH66g7lL1LYKs57Vz2rAAbOZhe8V31pvArG2giVnY2mBzGZk616
XmIflsyg5a6JlHEuFL+aWiEEgsDrj1QbX4Q5SdZWqZrvrObCKpTgz+VRyEvJUzCQmkTB+DdjwXEO
BivhNeRG6J441jA0ZGczCtUjOV0ul4uWiUwW7ik2hx2YynGzYGkIcAg9DqitUZnDLc/J6QDpQAFe
RPma04eUOQ16wZLkY8MpYbQ/JzAjWOKSQ8bI/Mcu2G0G/OvaTjc/VJ86VBO0qn6ypwV/KhX6G9wI
7R4zoslRwRLfZ2T/871SnSCfzK3WtPgYD5rBp3bgBscxOuyOZTxHdQrIBrwsGZcKUYr/u8n7dsRS
nA7Je9rTxBdNtpizk+cggyEztl4TwNM2jS6dL3Y1y2pgXxvFb511qoQUK3PUbd9Ab85Vrvo/v9DY
UYqHzdHXxu8wK8U1xnjZOVib5plNeGhMgMtzPPsS47h8tNw0VYMFx6oHeBAA3VZ9R0S6msqD7sr2
6eeBGaTzLexXpyX3djSVmEqGG/NOV99d9DTwoJH4p+VmGCv/lNvRnyEib6nRZvpRNH9Vv6oM867C
Qnyy3DQmxwS7l+Nyr5oFTGVuXU08p94SnLOQY0p0nTC3gz9NqlfG5v5DvghH7Vfl2gXX6yi8aJOq
sAxLTHonfpJcfui/v9LPfadVEzihQ7BbvrL8TgS93MG6RcwzWPPcupGqIyhrB/prM14x1H53ji29
sTfmTamKWh4EIApJV1W2FnLE64IPq6r0IYewOyz3rMD8Cquqx9HXDBgGjWojZyZWZ5qvkgfHi6LR
PXdW9TfTx3y/3FtuhEYM+Gb5EEt5tVELuW6dEWtAXBrvkDGJoR/0vSOC7m7q914O+tUVrFqBEXVn
VPo0FHpZ4bQMyCJjjL98nt/9oPpYBQfG1toYj09hJ5Ggom9fHt/lkea1SRerI0TE3YCN19LlbvTJ
7sbvbqIgmm96M2BH0cQCpRcyGFzDfrMJK90gJxjXwnJT9VgVdNSlmywmuFXTDM4Av2IWnk1NvLEA
vMC8koJypo4eRRK8JHn4ojThjigh3euYhe+R3+K/LGemz3z4yATxld0xh1NVhTeqMpB6xfdGodMd
fLdj8eMOHiOG6FVmnMEm2qefmKBETBLrDuOhlgfnxlY03pmQv4iM4I+PfLT0TvwZzc/0pEVkUHPG
XjFs78tCyx75hGig7AIFdwO5y4ZP5qHTEk02z3L1ITYvbG+Mi6kOf2cHPnOz/iVsMKJalOpe28MR
kLrNYLlcXpWvVurrOxZEjPDh2Y210e9LpfUbEnk5MPBROccifPND00H4Hj8gfR5bbRqPEfxTLrZ5
hn4+do9+lzxFNOxEJGD4Neabvgpos+NKn1aCxMkN6bdYTufKxlVzWAUFru9h4ocYSYhNPSKItWFm
e+4zk20/YqLaCE/6DLZx8jWynHDYa25L82aXayR19umHkGXpKTHAsqXnkDlzNbX3X+rWajDxjgNi
4gj22xxh1Y6d5TVR9u4iUFZnHp6hs4btzDh9M0LnyoRJWlN0wSZdXXJe5Jca29UpaZCm1IVaXJi5
GBuTgeoqc8tzFYLLIxRM3c86unPZ7pKo0RmtIDm1Q96qpiEbZkT6EG7xG7jYK9KMpxz539GqFGfu
8auvetMa6B/shQHkJAj+HWn+U43gU0ixjZ/iJgA9JSf7KW0H/vSMh22v5mZ+KuvSfW2dGflPjrlN
ixQYZPXptqF6DQLITe8Ci3IFQGTZpQZaU8vZq5rWrPMBr2rcEGWDd+PGwxUze0MZrCS3CMLhFNRP
rlnfA1W0RyRbcJYTE73cfDfnEn3RGZHZVEBqeRv7wT7MvzFI63CUIWI0+Ad6ZTKXNOJnLjeo7epG
Kdg51fbe2RR6YR/aBElbNF/xDcVg4E1thiLaweueNsExgcrTg7o4QbPcGLRH82SLV0nq/HHs4nus
3Xq/PB9tmhZeBy+L0WYcHkAstl5c8xToyFtqH2Xy8iyGmmQJMw+nxvhT6xvq+PnbBTEwRKMMuwuv
xmYlzaI86ipuDwQP6fnnySLEJj9CBCbHy+93Q58cg8TxD2JJrCUovtuOQCFW1jDvrqcKuTMm39Py
Ue02rAVZOOp616/UWlHUlUyy6lg0xnEpV5abcl7TBVn0brbzK9uNYId3zXOBxAznfs4AtHKse5T5
xkpkbePlCL989jIw/vLxYKtsEZdyxUxd3JisNFKKwfXC9NQ6zWSlOu7t1I7RlhXhs1ZZCYZJIJWl
bX3HuBSxtIHTEmwQ5xqht3znaPYBmLDx4Zfa+zjI+EktSVt3RvL6AsMVzHBHMs2DzluAV05ha79V
5qBXEooqomHtcAdT+jzIKjm2rY66yiaZFEsvCkZHh/0T+tGjMakr2VGg38ZdNyUe4Y+IX7PbcrNE
K8+Shfk16urRV6ppaAmMrt1j/RyvVUre5XII/xyoKpESay1FL7KcpwOwPkXvkdX1cvx5PffCzfYA
rvF86z3ZEnOdApzwW2lwTCm1alzc+QYBYn62O6W79YSn7pej4YfDVloIy1CbGLcxi/hzCrghlV6Y
P8EZWTbqhwQwfOlUtwV7AJC3g2U0H4NKKbqLZnlqLZOrJgX5XRGWJSLfrIdr2kAKIpEfZTxYD99H
HMAZdyMzhUGTU6Welmb6NcA6hZ/WNd6DsQ3Zbn9UvDmeO0ASmZvIXZoi9Rfse7ZtDJwjYcq6mZDx
7bUx+TWYRXtYgrsS9tIeySCj+4kmLHhW8z66W3GB/JBsO0hjwarNgEOvAiXUL4ACrdPYozGZKQ12
z4gS8QBpALHiXpbPuUAGL0OcGl4RipelfAuB/dKMU1gDKvBijhEyJcfr8rTJKEWLbjEWpK0v5DFL
av9qGYZ9xa43s1JDR//IHNXwlhImANGj+jGpq4yonlTKyp0ZS8TZZteHWwGlHAs4C4ouZ1T+309K
Jjw62SAJAJDl5BLzZ6QiuARh7LhrhlI/yBAhfClEmsVKEOlKWpAJtFTec+rN4DvaybZeliNouWkj
y10PFQuwaCRjbA0x4dBYun2UihY+JbVkGGczSLEziXQEz+aLFF84epptN83qjDmoF6KfeumSZC0i
amyIscnKmIB6i9kYdVh+zPIVINgZcsZjq2PLWlXQ8bjQVv5Ri1i9DSWhwK6iPqtgyU96FJs3u9G+
w4gVgtebc94lLcYNDTEO/eGy8NkobcAxOn69F43+IAvP35sjgvol4hhOU3ug1bCcTZ/FKvvDwjww
F7ovxUcksFJ1opu2YSWOAb6430mhAEW3+/yeMfDYTSMxmurkC2o7g63EfHw1fS93AdogPH9Vi2wJ
Ps80IuRx3ADefpJWm4wCiNFTlb61A87hqizsmy7QmumDm3OdbC1gJ/BYHH8DkzaE2SI+ozEsrg2r
hQM20SeEwNF1OR7MMvxanrxQMvptQjPYUYi6NyX5kEnB4tOiGG7S5sRW/g2YDR1EUN2Erpg3nWSj
CZDKzDIdGcmLdIkdn3/hXE+1UwUwBEQgczirz5lydW8LZc+OtdOo9ykerkiectV/MeZHG7jvmtyp
qxUF2s2ays+AbvNsqW66M0KUu7w4IObM17XlpmhIvWzqOPoJyU0i405YU7s3l8ax6nZ6od3sGCft
z/MzSATSmSXvxJaoO6GFsF7nWIcwAoinN2hHc5u4246rCFV5+la0OIb6aprIp+7epOXHL+CU+d9V
kk16bAQ5yX+4SZR7EH6F869Kqnt2DOPyhANCvZpTqmy0UPMvqCzBQpIZQfiGeB7sAmeVFlyKro5Z
dwjnLUj6OwqW6RHGYpMFRKtwaLSF+rw0weSSO0x5MnUtSjSKqI3G35aqpQzmovwEPH5NdEKysc0+
fQtMUsGLN6pb7ZeBgQqTCpsyRXqulQhm+Y48D5Z8VQ23uE6AFz0cYe9Glb0bkbtpZ2KkggBzFccT
9OuAnXo915PLhdapNK6eRn2P5rNtOeBwY5BqwDRhTWCodglyV/eGfmDorejpJqMUBumZ7Ujf9GqN
d4GdNOEGDfmRS57oMYp0vyd0CJ6ukYwD3hWln19gPOJe3srwaGC9TWEQXJ24YVQm7NvgNjaXOB8L
f+Grn1lo4v7os3NN3fvcvHTpQAhqVuU3u4zXSQOpRn8e2qAA/VcVl470zJ9/WGc2XNf5WMysEKCD
zlNRhZN69SsbAaHTodGD/LAJdOWXonZQS4KPUNV4wjV8ORk4HoIaI/9glb52CB0r568Nfbhe3Gg5
W7l8TIMStICNat9PnrNciAfqGetRFxlYpwFsRD5fv1C0Hn2HCHoYO19FFUWvjps4tzI2PUTR0Wus
9XNVR4nGRZDdXijewHPOy3Lxa7mXO6UBDdSpiTzgi0IjBasqmbW5Zo77BdFRUOFg+vekVTHCY1Qm
xmSqnI0rp88WtFdqfKdh+yhaVEdD+WXO/GvqDhg6LFPO3QS9htYVaxhmbq8cARszp2OOT9UcjtjI
lkDhiXWQC0W9Ip4VaWEbb0TXtLtAhMrD5d261DtNIH+7o2s8asAYW5cd23a5m+p5DfeULR9AJ3cf
udk7KX63KqvGC+8L8TJM7mc8JvLSJmW4HSFP7y3p8OThpDiNqIU9syEDxe8C4yi68QVJScbWms4I
7+uMEYpYgAfpuY6GemsFOXaZqSv2snuVQ1qewRec4MnIfTKPg0bxxZHAtSfF8ZQFSnqN5sCnQemu
kiwaQQSDx9WbpZ9g+C6i8MWPRXZPUuND9KWPktcODqpij+9OyN7JYevs66Nci3kc6ZuNfmZGBm5V
6TwzNvTV5I+o4cTIPyI7TydJRfPQ6Yf7vu9SMrTrb35h546BMttXYVJsI4HkdTnAA1tXP9nQ2nCp
LejQTIWRAqugu1M9qw4czgwZxyw5T9iE9kbcoFauyzknQS92OvM3L9OVgvl0XaMWQTULEDg6chhW
gCKy6EgpNDAyeIpFnNGdYUttUexYMjLe0RvjRp0Lxc6JQOjX6IBZu3wXZeelddPdpiQDaNyyT6Gt
stdSSauD3sdsdlLj2obhyZiosZfXhWaBJV4SrIHcbuUkyDxlnI3QOXwE4Xdsxfq+UP18r/Pg4d8D
TwOhOlpnuvinLsbiVE659KY5MFXPxzezMdJ7DiZmp0HnAb9jnoaAOI+cAbAZ6FwefHCSrZ+hbjHM
u1HaCXoo6HaRYf6hsJBnotfq8/KRYsVE80pVX9shL5s4xdjozrZyRLf4odUn/u2k0fWFPujbsJym
q9mcTeUdyt7WmUr9shTClt1hwWNCq89NmzG3o86QxJCAmQepdj691jrl2c/RYQoe1AD6HLuT4N1h
ikAok84uLVO/l4GlVVdei7+XeXLFvrEhXaanwml6hC6+xVNSC2XfD3AhZD/FmzICBDTECjGtqVE7
Ryw8bepW70BbjSN8rpvRADdfwN/9DAnPNF2iah8cQj5weTpIiK49IPVtp2b+Ohc1aJqi7bdaE7br
nr6m3vU6eV9LV2EUdrGbWhGjpOzjk9LmMe02m0UmoyiFOXaHhLRj3iPf7eh+LSR4owYylqkUkpNN
Frv/VjgmXHzVjvcSG1oE6nuruhpp3OMQnhCa/PeGpJOIrUrwmefkr+rQ3m45fhW8CF0CO5L6IMqY
YecsjDaiQmW71MY0McwbSlD4sOi9pMfF6Go1TLS44wrXpI8otEAHg9hfrrdDJv8i1e8ICdPQSNem
v28DCO9CtmirJeyCmPjideZT0G16pQg5WAtnreeGfEpBg7DIuKaJ454RoHKd08s4rrdOgXKBAI+a
CoYDW9ZF5wXtcG4UcWaFQNltdI+gsl8konH4eM65WwIiaY8Fck7LM6uvxLSBZLoFnlBOTQ05PEl/
Q0Yvq1oCDkGnDyA97mE/sKeT3Z3a732ZGVj4bj2z754dxEA9z+7NKJ3+kejKfiL7440ifk7g6ulZ
3RYE6XyDUZa8Vc3CcusYezONtRfBdOpozuWbzAvPMt1iW02YNzQ9eib2pzpUDS5UbErNz3uAVw9n
u2pY6+U7GolJlM2of/+MC/Sh+Eijjjp6yAfAvhMpVRyb4Gqt/i2vwlvJYveoFwksSMq8rR+rbDLK
CG/hVJxSO/3T2TPgssrmTWbrHyJRA83S5SNumugWSMxPcwtapgz9GiYMK6WXsGkd7MCVorBFtWjE
fSWIjswbtLvWqHyulBfXwsYMa269FHpd4TQHC8q/HKR4xtuLYjMyVkObz8Fu9aebkx8gsV/Undqv
Y8AVLFDL/lIbDuMh2xQetE7WDaTashvxfwOx/AypfDSNFYkbFO80m98pl9rVOE3GcYwG4xrExs1s
ovqYaLGzrUw6AxhviHPncneq2jOjYuO18hXrGqd3FMftKmtS5ZZOzGukghBXK7Hy5CXJRXo7KFcr
CTaOJV6bJb+RxN5nLdOTTWh30Udi02QDDHSOToPTdwQBGtplsf4ZJoUZWnDhMKzSpULoT+FCbE7j
4OC67LPDrp1dHLgypl77YrmavWiKUlzaQDj7oMr7AzHx2yaZUvgzYX4DioNUJMI13Wi4pk2uqz6q
PUcrfut5Fj1+fiZCvK1auHBQ4fueQlgTT9TfyeuMStSL/LJUylqSgoscCGXs0k00IF5QVKycS3dT
5LLZKobqsL1hlmlHCmo82rLNcrduzaekTf5aGaBOx1asSzPVzR0p5T/uodooXVNQYafNm76QvyEU
YW8w3wFLg0KYPwAFTeDEdG4SQ7loheFOyCNYCzWhBXmOjjH4tOe1wvJ2CLIqhb8wD+aMIsdmkbj2
a56pv7HDWn/Rv0CJEs6LPdZih2xyJEaJUfZyI8Fgw5S0+9VPsmcLBvd9ygmcnEBWPLJ0OLQB1Znw
+4/l1amFCVum3Bn2y5mdNLWktB3Ln7twR5lTluCxi4E/qMSww6PzYsT+1mwxqSdO/873jI8x85Kd
z3l5DKP4D9kUzZqwC20Xzr050a3uE4V/sxKuKPbwNqf6apoRPTXpCG4eXiQ96VNlREzQrOFvXOri
hDQ0fE7csidOB4atojyiNpRfsMMeStfLr5EP+jiS6zoCcJKXAZSPAJ+5YjU715qYWgzTyhCN8cri
Fr2cpfI5pRkAN/UbraUvQ5K1jCtEQ+c34btfO/2knTST+cTyEQ8hqS1R/llxCjABQRHy7864T/IS
CxYEILUSw2YUGZZ/SS5GGCxov/A2CqVg1QJSXiYosfIEh+w8glumb/GAKmdVm9OA7SXrMJMTl0Ks
p+UpYF5PY6PmYO4Fw+eRyXmhmM/E32ZbiR0VkatSMfDqH0uuaSkq0igRlXvxWGKxJNPOXyW2cTL9
IfNG7AKQ1NnNWrTvy1uzLGU+a1VcfHSiO8OMgkfGJbg/l5DBNcs61YaOdU3VSNr936trWZRMNUVc
6USgIgufw8lMeZnDGl/jA4s2UVm2zSqKh+/e4uRZumdqRWdFb1Xt20TLdyoWn03oPgPUMr6iFwRL
4q+DWSoixUDosbV3EmE+W/A9TnrZwI2eO2IoxMUOFbmLxw0zN3YNpKrLDg4c00GLy2+sn/JFVbU1
uyTnvtzjcjMBbQCOt9ydasZ6AKzULSK4Dvg2wx9gRPUd64jwhMVY+ie+G/KqBRGmNQBSWYSF/O/a
tnzEjh07wHIgDirkr3kytXROVJTNue3Ln08tn08QUa2btiOPwVLs0783VlKikK+rd8rqkD+Ye8sX
W/WPmH4thYuaB+DRXSXGKWT6x6VDxR8dnSRK0KVVBYmHR5Y6faP/h6vzWHJcSZboF8EMWmypZWm9
gbWEFgkNfP07meyZejYbGsnu27eKBDIjI9yPQ2G+lCEZatmQlc91NdCM50Kwj4T9DWs18vp+SLJ2
k8eA/x2deg0K76rXzeSjFiAPWh1TOpGZ9v3Umg7+heQXXj/jQK0NKsqy9mHnD+FOw2DIyUR+10Cb
Y9gesbmNXf0+A+f4ro9+ewSguEGuPaOb9qFddVPzkMZTdz8kD9/vqLeXEatUNbEx0tkfNlbCHK0x
OHIwEUHUbDn2wR17fWfXgX0I0GZtMqcDEeEhCLDw8Wzg/EB5rFKIcv1oFPfGI7PUlp+FcruRzxpP
FPfuc1ba3rVEEjgC1diUGI9RvKA8pklmX2MNuE3qustX5VIfR04bniyNdC61NSiFBHkzGVtCXgj6
N14nDgYn70OQeM0jDulyNxVRuuFSQ8SSRt1+yX36In1E3RCHYJXkZd1Usb1xY9fa0SV0nluba0bY
0c/gVd0qNlEkxo6VPEKnPsR3WllUj75TrysHIrraMTufCW/lgZcjZgRf5phetTHoHg2tEm+5BHjQ
B5taOgG2YznPtUM3D0gPkC9XdxjEV1PN+HDwL2ZW+MAYyeT5fpnU0GOJCzDWsJcI1VG3eEdWzVF1
8wW/9QmG1B0os+bSplN9QeS/jOmesE9+KuJhaJ6MfOlxnBv0U/v2Xh3cvGAafniVTinfBXeT1eMM
l4tNLxef3kUNO7Q147PQBbkqXLyqTuUxwnTSJzxcEESJTlWvXBGC84zOaqlq1T8hH3JagHjZ4Eyq
PyBrFggC08c/k8XyRG+h23RVmfLPArPdlJgiWbUHIgX8EMO7U2If87s33+xlpj22raaynmAC0whK
F/TgTZhtpxZIrLv0l8yh6ZN7TOcWulaUFgwsjYFjftv26V3F7BJ3J95g2ECUXYAm4nszLDjyxS0U
bHSf323wPFk+q+5T2HyCKvNUn+svVErTOU+d7hr2IW24DCkZzQGytRpdhsZ3b1FMKyka7tKpKl50
U0cIkUAq57QH998x7pNET58ESpGgmB/7dM4PhD8x/k5MVG0cu66V16YnI3LFNoha8942h/d4THG8
FEN97Yvs2fWsBQ3gUyoHOfQRxX15jzg64FemB4DC+3zTTMkyqYJ7fVnIfDURczkdmU8kyfLZOpb4
4eF4b2LTpTtLnvmUIo+3zBaneV29ynZi5UXTC+PBYT23xk8UIuhF1EI1IRGaEK37QN0E6TCif6a+
gtW42Md0CP8QZ5jcTpghYTpA7FDlR2wuSvEVkacsCTv2dekGwG8Z4wRt9jGRMQ0tXeQLfpcme3sR
ET+K/fyv4GJuVrQS0SH/GttttysbpucgOKfrbcEvDS97nNKlPppEJq7CvMqPtmQYqJ51jcma+MAs
Wav3TPkrzwtjz9Fw/J3q4GsFhrJYm6mhhUFDnyW26Vx9nzb9LYxOHTyp9QtsUzXBqTriuBG9/5MR
0ZQAxwKxwwPtLsziZ15pEPJ7ml0hOlEVULwshCyLIum2tjw1LW1sntWzPO8XplXEZQqmK5eBtkVi
dYeO2HTSBJzEOAxIo8u8vg/lfEb1WPibPlP4lFAqaKAhs3Izuyuq+llddyZg9lUUjf0ql9FfHCwP
3AkjJyxehXFPtEcNBFWJQKLQr/ZZsrzpXlPd6VaLu6eqa8TkWQ6OLGOgYTC2SMHArkKlZ/GwY6pn
tYVfOLSCPckhLu7S2j74pU7VODh3lfCWJzQJ29qcr5CNkzWclPq9wd+/C+0CsXxYAE7wyplAPuQa
6iFxDQO63WJtvt+LcSJ79rxRU4rsqHsssfoCT94I9fQMx7jYtItGhyNsUoLYyG1Uf6BeBiFNEmoi
peALIBezDuDhGJwTjk7YQ/LBZ5R0e6ZeulbxCUIh2H+/H8Zutk4XLd/PHSZ2HMvkp7sAHzq2IRug
1BnuM6cA0gmuZKDW69nJvgig7O7UnSVfOQTmnT2LJHUpg5qlEsutA1Z8DYCtNsUZXHgEYNihogM0
yJdudsp4E8YIlhfcKcmALt9lUHZhTENwsAxaaomYWRugCPHCyDVwMMdXbqn6EDFERXrJ/3E/YrPf
KeEhaakmZGPPEFtR2s3jZJzaMLHX6p8KM6bPUZshQPSie28iYoTvM5nz/g1TQH32S/+gTh+e/2yn
Q038Hnm7XWidHS+PHtyujy9Inu1VXdsDNKEwxb8WWne1hfCgbXoYNVn2e0hBKAO4cWDAwniWY5Ak
wqICvGM89rTVz7WB/zWGbb6aHTEeoGWWdCB5KKvAOA200wt/elLLCCCapxTNcwKv8+qLkMlfZGWQ
G5Iq2nm6XhJQ6idECJmoWWtOLx1dte4lyYKEPFqK1mgGo5AGxnoKRf2pBfhgaq6LGUXqtbaGfRTX
Phjna2Q2wYvKhbIz/W8fBg0FTElQRTMg1rbL7pC6drZ3zMR/6rzRzq6LTSk7TXV9NW2tBnNheF9T
Hb1Dfb5XF7HWBfdIhrLVNF7DOJs//LI0j+mCCXSMPP2Tn+oN/c7vJvFxuAcRAkWuje+HPHVH/Bc2
0WoxjeQ+mT/mJP+jvkpXVPRVc7s96Eno3muOnsP8E/4J9LezpnEwn5nB4EbcgKCoHsuqkRwiAy/l
2BOFRl1DZIf4SWx2+WMYX+gOGj8xyXN4ztyMHlG63DlFDISW49gd2SrhQd1buoV1wG9JwlIvHVm5
QxZ7nEMTiAyJKCvbGOP7qSCBczWQInPO2bKF1nj7GJb4CkIWO2Ze/5ZPWhATD6wmycrrM3Foycld
ky0k44OJ3quS5NjqkfbH/+XbKXqXUfsj33NQ3qxc20me0TIfMvaIRxuQpsyMlbEGpDSEDTeg+ip7
i5iG1Lb/UuGV4Fr+RGCCVuVDGNMbX+fJREkC2mBTufGvySucz7As2eNABEDOGPa3+LDWKe6Fa+Be
7vik/bpnfuRnu0Rk8GAsHFVG/LgsI1cmOGMMUdp4NUMpQYpGWIJMak7o+BKgHhMNmyJGSa9Vzikd
vf5UBwL3EmCZwOSHFE5KUK0Qb6HZIVLAS8osJLu23Hf3Th2GjMWtP6wL/SGpPCxecgyYm4aHJTzm
drLTIycp/w4znb5xtKx8GnAx9lJvoDZX1deoIRhtDfBDfP1ac1zs8VEj86e/nWYgOok81b9C09Lu
W82614ws2Jp+w0yOk1lezcOPuphLk35IV/4YC0dm/uhO9cT6YN6qcA9oxMVwHTLkwt9Rnb5FOFNO
sUWPkBKse0SGWMqbf/lBRlK5KmxGb0kS/o0xMT+Hk5xRuGzJSsbDuUIJpBd8cFddm7DgtWSfzaj9
aHlb75UfzNvRhVWnEo6pl/GAsPvYTrUmWcJ9Cel6P9yOS/aQzg8+c+YICdRsr+CTuvslYjTrx5a1
JROMRagKERxVMBY78toRojJC0gwzIGx+nQYcrQRr2Gr0h/l96KJ6D2kVb3w3mWu1DZGomjLL/8+D
2qQ8ZGR63F41QYtW6+NxZ2iww1amHwXn2xIOYyi5CYPhCeObm8HoZyK6zlNCVlxEsoxqVwAQQzRu
YSWRzQs1NUMM+hVktbO/qYzdojoGGhBgIwbLwgQw27tJEqNZsH8Pc9+dChJOVwFgvJpxDHkjduLs
SNrmGA/O8wHuEFZTBmV3t8sZhEGyXzKUTWXqO2/NiNbO0+P5oA49Bav+quqxaZekaFSk0b7hwMjW
cULicaaRk4MEl4QgcrEMWXGIDpibi9pbZt5yIoXitClFaqxTv+2PHBvcVeDrELPLAEtn9Hg7JvAj
ka9Hx/8BfUv0EP9QK2vaZPWJhgoCRBQmD+MSh5sckhaxPYt3Qr7GwqehFHAH/GiNUnSJArjzUuKc
0wNa9p7rtE/4SP37kMQNC83UIGNCGYMupNvWzAh8ACMwlFLrlRSEh5jTLvwIj2STYpT4KQ90HBIv
Ok7q68DobO8rQkpuUvBBDFtNr7pds7T6Uyp/XebaRYM+mTlo5l1MsRE+zlPsGWenE9mFKOkjwNbw
4BjWr26JBZa8CW83HYDhosec0Z78OHuoE6MhbCLGFEtSjlVX/iWd+/waJp3OGTyrvxISM3K/JIs0
Hr/UrymN/Pck6OyyTszr23fLOMSuF2TW8UArWPZ3u5mzt1+TVhEm/kfQ2cVHqpcHzyYvSoS9vrl9
Qjf1tx3k4Md8DaOi3SPz0+hFTUqXY5bNWg2TTDlRUs/+52XQ8ZMTWPoFIBLUj++k2CpMq9yqGV4e
k5/k2XSrvhXSmgzJJWvyGA2juE4cG8nzMwXwDl/jMuA71ZLYuTddYp1lwe9mxJENwYzVpQzrbQF0
Y+MYuK89+VCn/XsrBPZwi3Br/ArliSHNmjYiPgF8HLcS7X825KkGVLHtO73ZeUbe74cycY63T+S2
S0wttYT8HKkVHnunyc940a+aNmUv0Zw8Abue38ex/lUwDQ7i4bmSIwkxhtKdS9iMjQVPyYPAqnsP
4YJ/GVINacFSMhTZYYSRNP9UAo9v9wdT7GwviGMr0765VYuLdGiNlotwyHpQkmId+Qn8Hkw4Y5D3
63pxbLTGT+oAnAbi4DmwM2BP3Gdg7u/tzgnWZeVxaoB1aoZpeiF/j1jkpK6IowHY0NpYVFTZZ1gk
1gK8BxilvDGaiSG59pufZiYqMKg9kzk7aDfVki0UY73H5aX5KCua47jkxX5wcHB5Phji3ERmLAdQ
povA1LWoXtPK0nC9AdEBTUw4WGU/QUnu7uae3kBL7VYSEZdmBUZhPQOyK300t1Z9HflbRx+o3wjt
u8xOS2ZE/UOrw+IptHXnMko2+cg891/vLGkYAvX1AgJFJETgsnatlUbbLkJvz7pkHaeJr23xSucZ
W0ewKXJr3K01fyLDeXKKXynZ2A3o0q5q9TsLRzlIuYiOmdaIbqP6krALtiG7EsNqRN8r1ZgclquP
OiC70mVENSUCdPpjzvFdKj8ZxK3plG/Lgf3XEPVTJSzzKtz8k1ib+pM5GooeF/Vf26IfzXKKV8/v
njj+6l/BckXrLmVbgG/VPuqmffvEIpfl468qxLcblX39Xkwtd7VRBoesNMLzbeVCsPiRZMuDq1F6
0e4AK2Vq566HKQ38AGXaVOwnCk33ZI1kh3BOVTaeYcCMM81msR4yVvBdazFhtyvdJDIVzwCD27+e
1l8Dp5sfSRwl1G+OX+NxNk7o27NrqUnfh9GA2pQtdjG4NueL6dMuJ/znQUUbrkC3vFogmqNPc0Bm
u1m7HbFErV15U2vuNO8XuiuYpnmZtcUFMDIudPA0lwnD/NpmVslgmWmkC2rzQQ8hCBDZzb8pTx69
3FM/vGYhFtXzYdwIgjL7JfnFjBKAyH/fAtV0HuFronJrCvJBwpH+lSAyldyt4+38EUMSSgemwLkH
ZVnNFNIFDQKTttKmtV4PAYI4BsAtBJISzB7Gv1pr/EsbJ38DFviXJSRTrQFHXKF2f6my/ETJEJ3U
3Z+OkhoyEClgNN5Li7b4dLtBEPWgtOfYBQbwtFS596IaIjApCGZLnseYtdIg2YVIu5buuaPDwJ+S
cb90dvKgeXp4f5taT3bqHJRFYqHmA2Jo2wTx6MwlSz3auVqT3toDvuwR/E+jgGPI461fGVuef0SG
cG8vY/ioHvj73l4QAgVmeMSepuZqA9f9Sln6uHeSVQH45hQUf9UguR3Ynhvs4WLgehnL7gQEnunS
NDZbIZfPLDGeY73KDn6alnBH2xk86XxU5YaNJwHOLkrMMCUmpwxYB0qO2TlVFHi5sbltyaqlrx64
0gT50RSFqtxwSDnjpmTSdutsT9r4MERQu7AkO6M0Iuio1HHoT1tlu1sPHP0Yv/Q/CYd+00l8Xuxs
uORT0ZI/Ou4hK65u0h+3ZCce8OjPNSGYUAzemNLhdZKzQ7xqFkCyismOnPhEi9etWh3PFy6wjzJ2
h+sokN1qFanDdqtRggDWBjgwzROy8STe6vI7Uw9tRq1JLx0yjrzeQ81KHoDTxnTCmFoBiGLsFFrp
KpcnT2PQ6osWHlmivBNGUO+knqmHwJj+vTQCDSa5/FP1Xl0R6OvVbbApmzjH8g7D+nTrVXkDaF9b
L0nJkjcWMjLM3SWeZuI53VNax+eltvF7jMw70w7BjjV7xr41/BRyNgqr2wzIKXKk9Z4BZSfVf+E9
vB0StDwXd2XeXdTalnsbxHAkp5gko5Yd5d8QQh9MMnTLt6ddyqGigzWzGWLt4PSAhL4foNNwQNex
pljFINhePPyJnEQmy/+Cx89yEBnJFwKT/th2OdG+oWNs4OpM1b70jo75EpjD/JPVMY1SdgI6chy5
DFLiAj3bVV6XXj2SSTYUr/NPa9y47fQjYms9KEXF91hr8ZCGJAFy/7AD3KwH3NdotYb3lkiNBd3a
U0vZ+dzEBQGzaXC41Z8uOUOY5ofoqjSxVtU+VxF7eiY9eQUAhtsBg6AjXAdSRBtEnrYVPdyN0ewf
G3PEH6dzogkqFLEhzcLVMljpvgZmr0ayg8030mekdi1VSmuWnvV2Mc3onNiYt9SzSb6caace4sA6
qPfx/ofEdbL5k1FuGXuUUiNNEOgvdWW2F1XCVwU9bLdsN7faNq0WQagOxnj+Cw8PXvAfS7BsbxvF
USuGbe0XGVJO+mmqvVbaDBzSBXsf3w61O3RWMCRonNPK/brdHXmAnZScBHVzqdsstS0ynPOEUQkf
+YEineY2nZx1mY3WhQr5WiRuw5R0ohNHjp9zddMPAwkH5m20wxE8WB9A9PcZzAQFmYfOcEzm5g/m
hnmnTLZYHQA7yOJhsKp0rebvdeIE9wl5HgyzzWyt184zhPkERy1aUxVb0kHbuZAzf0ePq48A3oDd
RpyqHXSOzdtsQB5kkgOOaY8zCN0icuTANamenevnP7Fb1UebOcieeKd4fTtCtR7BhVY4raZ8nD9Y
k98Dn4lmri1kweWk2OhD4W4WL+a3NqQ66rYPoJ9+VqWm2nbwhlJ0U5C4Fsm7asKo5o3h7AyEazQj
Y3VY6G5jNI91Yr5hJM+O7SLM4zhhWIuitrxXLRmEYoLqfb5a4OS+LBuVlVb68fPAFHGXNs4AAkFq
O4oJo6vXDi9FABg+sDkFDq14iByiKvlu2mvoxyTkZAKGUuZVWxRB7drRhooIc8CcBMIi0MNyAlWv
96f5IyWfU34zK5ZnRoW9T3BmGxPuaQzHNh/mr8iMfwVpUFysMru1jb87w0430FRzQ0EUK54tDtwL
7O8XhGEHMQ3xFYYVsn8muOtmKut3IJ6AK3H97CcPUi+OKFRduo0PBD6T3y6kqWcp+33lHyNN1A+Z
PcHHLvHkB023oPbBb/Xv+EsjYKfpxrBfHDRwVB9MBv1mVRZp91IW5sZIjfqEz6N4qHKO57cabi4W
vkRGm6UViL072/UmbLMfFYG3cAC14sF2Lb61pKNQ9DXyhVuqcQ+0wJMDT4KChFaFupHstBKbySqJ
ScMA8dIVLQHpDGbAeNDCiMT4W1jgIFQvsNbdD5FyCkIhsJQ7dINrDXrBpTWQ8UZmP+wcF6WHell1
ho0YKl11CaW9GsoueeU9yjx6dQ5H54NZ0jTu1D6/ZHCcGZqiW+DkbhAUkUudbBcX04ZVF+IY0hHC
I4ZdJ3pIDsIhkbqN0ost9XyF3fYHY2GktzGijRLVjcLp8QtU1qWdJ4QBss+emDVRQOWXFmjVQchV
B8agd1VC4FguR1oPAxF/5w/1fnCBN9TAuEU36GIZkK5/zgL5uvSdk1WgTFIfKEliLR7l5mAjx/lX
Yc/RsxmBxo5z/JwinrXrnHQIkTrSQq+eN3lwmVpODvD2tzXJahc1P1fjdFHN3drjrAFm00eo5gOd
Rso4HM3axoDo5A6YLgMkl/zR1XhQraSZ177rpffixkl70Ys+ZrhRYTQPpm5Xue70VM16Ta5YVH9O
jvXv2e29yY53sWk6gHaX+VxSVHlpgMMMwQgTpS9u+mgD9NI7jxPimUiPPm6F3VSVrcx+mzYxW8WF
LIRhm8TMH1o5lvDJaNmnLHbrCfIn3TZ/oacSFNZadSz8IVooauIIFV74Tk5U/jqgyffswv/AtQKA
xQGDPDatdXVI/VsZooiepRwamlz9A55PfM+YRH+L8A2jhTSROE7ixc9SPOo1UBgajOcuYEwHKHsV
VoR7BdIWNcRNeOL722s06a8aTQjAGB2IlhrR4n8f6sT/9zJCn7ND8mBudPrKhKgRiTR4MPDUhmL0
4bSlYViuA+xnW5FBysJvvngHL0IrqQwzPiBOFgEP3G7jPuGXbQr9Wc0t0gjTPeqRTW9AhpWZide2
6j19Q49bhpHbGL2sPn5ezChY3UzxrYmGcppprqUWgNrCf0b4O9J1TSioigBb49h4/RVq+eSl1l7L
SV3Ly0GOAmD47QUeofUshWajCIIbt6NqmmcM94St1YJDtmQOcPbInooJsRESh2AZwXLS2lIPrTQP
z6aLXUC6cenXCty4XbS9tYaoYU9gzSmEp9TBsWIhs1UvfaedD29WglJTydWRpK2EDarjdpbw4rHZ
+xxb+ZbG6iz68isQ7lVtwcMQ/EQ87hw7jkVYO7Mdnyu6wikeURsQc6QKI1UPqWdewb4+Tv6wstpu
1ZmfPp39r4BW1nbWeufY6wV5LgloQRJXmh03Db2eAAjbgs8RwS7Ek3l8VxuuupC92Cu2ZMgkq4wQ
SWaapv2j9jmUpsvjaJlnThvFSz0v3sXxil9u08VXZuLxVvgOzEirGwBA52tGRxEhkQOLUiVRNiFh
tA0KKYdBsrzPy7r9qWk+LSv5qvEFivg87Xc9KE/s/CEHF+keZy3bVrVzVMoH5iXJm0Wzah1pcLtb
H10lJ4jzQkLMrTOU8wq7rQnL73CDhdABdMnuIM3Hb0hikW3XzPX9u67/o3qE6qFyomtK4hqawro4
VnpSn9NhaUBkDD9U0Ri4VnuuR+dXyE24vpWgrL8MqXGmrAlkdu9o/29JRpQ+0qgCW8ENpp59P5jY
xUlGwtqklbP10EEPW5MJ6O8SKQxuDQb2OHAnml3/KSudpTNfrYVT8PR3DMv5UYMbc0h8ndSltnzX
hwF2KOfji+UAgFkKozp3ifc6NoN5ygui20OT0w3S309MR5wydeN3HNMRT1rGFBZBZEeP6PgnHFVH
TdI5sW+TwiESWnBAGFZRtvCFyGlLpNOCVa4d1wOxxrRAfxrmqnrwA3utXhV0mi6hYdYHte64JW1w
WwBUwpd8xwe+X0RtHlUTarKaf7QA9bI/3a4NA42bsosKAhY23UwHapq5lbdD0OebyHcwjiaxIINZ
qz8Jd7A3ATvjcSiIJI4CzDu3fQY1/Nv3WZ+In0qsElv8HpCa7RsLQ1phRn+EdLaqhzid9JMaQGK1
R5oEQTNttNcpH+JdbwKD7ZxpOxqt/6gjCqYrUuf/hMuVrq20wA0+azuh1ZPU4efo6UejasHhtcml
gRb/2k8/btM7HRFCtbjd3xb4uB7QttbqWrsSyYNc2Zjd+zZ5U4UcpPH44JHJtBKjG+DYzw6NjWBV
0LqCYQHLrSjWqnPH6kmDSoZqc0YPRtbmXidJsCwiUAopu1jR51t9REMpR/eOPGUoksoywQ1cbLAH
XYbWMLIzJAnqbhP+1jaCzyQbazi9o7Gdpmbaj2jPrlFYBFeipplUgnvyhCkw3DTROUcIwqEcPUpk
FuNRuTVYNMk4sWg8WJQgwVh8NGNtvXqiPmqR6b4nnneJQsv5jZ35UrY9uUymtxmitNlMxTvU6Y2N
j+yqy58p9kCsOJnP0Em+zPRBap42aigZdB1SPuyVF19bOrgT+Xyk/+4It3ptLCZ87dg/mCSS4Rtz
/VtTpstQHSUGXTVkq1B0/jOfVt1xNaSiJ7yNY/1ILFcNStwAI6AF9f52hnBNrrSEdPWDME0L9Zu0
ZXPkWSmTK/EWJskrfLJFjDD+32CCtgX+uax8GOyg2cYOWZu3S76qlj3KUTg+UpKWOFZ55zbMpeeA
mEXZ/mUP5tetMC2NzT0EQVA6xMHd5XrdHTypKC7OkeXBV5bCYjfT2EETjDKhVIc4ZMuTWjLT0c5H
39wCI6XkbEz0t4NgfrNYEFjjAMgdCUti4DgM3WACUGybjXsxmu5k0H46KLnyt3o5Ezp9Gd9O2CSt
NOKzDv3N7aPRxhGRtZeSKR+P/TmoO2N3K4PcGUwKU6n8UDkyIGmaS1x0Qac9U8q06/83yyU5mzQ+
mizoiqOzORn2vXoQzozi24DZrl4OeLsK160vsyKRUOWRp5F67+FSY3fuEI8eSvuh1k17/92QUM9q
LHIrY0ZTpjq9amagcwISE/8/JcecONtsbxWf5urp+vvv5Rmsi9ArjupaiTN+9NYgAqYBo9OGyL5t
K8tehOZuuoQas2WTh3ZHc1ynE/eunmXd0OApJMBolIbwWTdQOnqW9aAerAFUa16GofORGHm00XI3
Z3pYv6MGBnVjG2l8GZIuvoyZ/TcHiWVs+lxvzjq+hnVAvfVIhqX1osYevkCfw1JyFn5e7SqnNM9p
JyMa6MfRKjHfnTjuXrMs4cgyJeZL1k4vvdQg0oYatlk0cowhhD5e+xowvqqNxNkXceCvi8yHQO4j
vDXq6En6we8Y/xUvaflUtqDXSzMcPkYLpegMeev2TL1Hp3ZYjfK92zM924wG+GLYrinpsZfbFBVR
K1GbdMg4RKchxxBzIPg+Ca/N4NgrcsvIMNei/tJO/ksL6efYmbEBafw/Tlv1zCGolbIStaBJ+lIU
98NzSzjqg5OI2yvXKsWak9I8I3Nhr0P8kYEnVZ3DpsU2PptIcNQRSHTcN4xQwo26Tu25ouyUf+dS
GVOp5cjUtbsgFeAwOxRCCMf/6J1XvrWoqjkj9TPT0PmPUQq4W9JC3ocwObqFyl4MGB/heaS0gpZ6
U2fL+xKgZ0cgVz/pMfKIOCWm1KPbwdQVpTRT4WjXTKjbPCtifiaXCK+1vjp1ebDrg4tbIBWvki5q
cSJQtTWkEFgtA0ElAUwjBEtqH28tuzyVoPsh8y5VccB4h5WWLdgGkHO07ML1blgULF+wUSzzoxud
mtm5pHNDouQvzpQzLEkH05+s0+1jiXomBVTA864QsAmNTpi7JbKFv0od27lr6l/4gRImMW3yUMtn
bUCwhFusnMgwd2qEMwOJWUkd3MUyQmvTpQgu/opmQP7oCOJT5cEWvSNhNEoqZSywrlNv2OcF+bFt
ApL/myrXaJOH3wKnIXmbTD2i4yBzhps5zc4lslUaxz0/Vbv8ZO5KR6mJp4+MaIR4So+3FeBGZjBx
kFPUQj0zsHnvkh4AJlO+V7aweVPVnXY3TIazzzx/yzYpeVsoZdVDkeIXaeG4H+3mo6048dmy2eVH
LvnB6ohIncPJJK4J4a7mL8nha4gkXOezX2zM/04a4iyu1ksWe/tamBhjhWND7hYTk5v+NbaMTy31
pgd3dH+zhq344+mZYyHDuZhQmJbolkiLpmc9WuwT4RRPNX2L8+ANj2oYK2SelHqWiT2zAZxR2M0H
X0fkF2tnNatOZidep6QV3boZ5LAeqnR04KEAYxrLloJjXOCpZwJqGDNjqc4yrb67qlcB2YJoo6WK
CdOntR6DsoQN5lG+yhNf2fmEV0Tzjrnswzh79WdiRy7ZSQQnOTbrpNI8R8YAE4mYuazISC9Rwxbf
C4KLafkXYDDVl6vbZPNEoKeFbYJbp795jCQc09Wbd9PFRn2jLKbal+rctfT0wVppa1Vom7OTPlQ9
/Yaxvyv7uP1dm+2dzoDtw/AR6PrpWk0qaz2rD4KpHvss/eApNaZNKNX6qZfYK6O0rsKKaM3YdloD
ojXbe6vwD5PvcOSL0t835QkYLpgDaXu6ye0D8asnffNuao6JpsWXb9YaWJzxwi0U7INleqbObYnm
I1S9ciqGS62Bz86MIopTSDWz4ZE3zlvf72fmZU4CsaNZNG0dk4hbjbb5xkdC+bvu9OzIhHc8GGn+
XkWL+5SQNLQ1+xzpF/VDyO1Gaduaof9JzxXu7pD4n/h4kX81lKdz+txm47I3OuC6JsNtIDP+sVpQ
HBipfmaYD2q+n7on1QlO4YAxf1onzHeuiw9KIPEofjWXL6HOqQ09Q8LjvemtjCHfSCRKb9QD81w4
oBgcItxn3fI88CU/xIa7JbRheY5D3qqlCChaMJ8DBmrYbpvkErGeH/7n2TiRIjDWkjTWxTrjRjxV
PWb0cxoTVpy7NNpaffAuskRvhdv/Zdq7p5VIChxWw509eXgqQfm96ybSG4EH4tcY+DsrTbQvr0xn
iDhczcFMP7mvOFTNPWAW13Dt04iVaYXSSdz3ju6sxViRvq7GyotuY0SUSp3OoAMUh5lzUC2DePJe
atR768Fs+uPiuOPVAyQ3dv5Pq6Svx31nR0G4yWBmn+MGDm2t4cATIQp7vXgjaeGjHb07f5h+qfND
X5FvXZSzlBNS9CKykAzuhuEqt99dPsMj/++y1btcXKRViLVvkIzRpWH93DZDu0419OsacnU1+MMf
URxH76eDrZbIEtM+RYIusGeWDvBP1wI3A4pCDS8LdnkGLmcM5E8+BddNkgIly0Gz3Q17LYY5VQe1
vonGUXza1CwMJV51P2/OaslEo5QSq+YP2/hH4KHjVk38DITKto4Rw+IzYlZia1fC4MNsPdMc2A1p
JzYWAv4nw7Y6dOuV8VrOPVJxpMfw4+rIJD08nex7u6FpXQ5OtsrGHNMB/WcMGjSxmvyZS8I54g1u
H+YNCTMB8AZw1jluf+alwR5Y+I3bGEVwFbhTP5o5szBpJ1iT2FaR2Q1vo7VYD35vQdOoMuw7/De3
qpeUOVIK+dXUy94XwwnJ2VmzkxAjvPuplk/VtrBkSpIQ+wXINwY8KFih4Jxg2Wa964gcXNm2e8zm
miAKI6AHKNt/qqB1PE6HPc0kNS8rDOP3FFTOrg/9O6UgTqr5A6OH9xgneHMlXGGYO84f8Xybz7tT
i8im6F77LJL97cS4ffZDY/wrQpMBvnFUTO/VRV0XgNTva98rNx627BdTa57iaPiTpY6ESFKLUQx1
YB6KX7SC++lrKUaQwH+LMdx1bu+xlld3TUxCEB2eVdBm4Bh6Q0CCl4tqH7jPo1k9OqoOg7BAjFIs
V33YL0kZ3jGdTfAUWBhlEi/b57Z28J8XL9MAs0/t70mMWFo6g5ltlVkZyCjt1Rn6lyQ3w6Pf9cDA
nBRmtqoz7IwzNWcNdO/UNaiCjat6MPo2pAucEx6aRcvv/+PqvJbjRqIk+kWIgDevaO/JJikN9YIQ
pRl47/H1e6qgXUXsw3Swe2ZkSKBQlTfzZMWvdzMzZzxFffh77meLBjuO30Y4579An1tNTt1BzARF
I5EBjDTEgOzmxbEx9H8xM/X3v5/Lt4R7PwolBSYirFPyxUyXb3NpKutHgd0Zm6qjnyoci4xG6yLb
m2GHSj4qVnwABoDrH8Uzckog7mw45Igt+knt/TmPXbQsufNjV29dzdRCKIXMGJb/GDSAHYTeNtpW
B8rcFFw5vhrBQZzYfBK2JnxGIQYemaYbSLXGkCmK/kvPUy6bUguP+jz/s5575UO7NI1yG4bz91J3
6i86HuWmR6tM6iOWGQa6ONS3EXANuwXoRXeIvufy69aQ/t/DW5I4wb5ti1u9TNXFLpwLAfXT0AOB
1BREIngBTNEGherFkWWeyB0aR1Nn5daroifu/uamCuHdxLOlpQgngxsaLDM6/QCF/btLp0+eHcRl
PNi68qZTrXi5afS6QGHGAyc2NVS1X1I8efzohffdA9yUev+1jN/EVKd7epBPcKRHR8NNFFEyk7wr
dfyiRs1ErK3FOqAq83WgtdOXO45hwHsLKg6FqmfXSz4sPzFuKzeo3dq+0DV1a3vIT+Byko06K9Yh
cfL5ihVra8NNuOMg+cZJE7NsKIoyOfxinCLWcYTUVm9Um21x31qfZj2OYpmnUsJRkc9lglEd9e5e
qoTYO432cBa2NwzijMWqHJVSYBVcos8+x/t/cIsSxB8eM91P1JGBkQWH5+4o0JneysFbB2sEFU4J
BZ0nsufxFqqdLRwtJXQRnLKLqRC4npmIWF54H5AOT0bd8GwdHe1Irjw8rnZfRKtjP9OrJx9R8cIp
UAPKesxg6cJMTbNnXyyvRq8T9MsI9SWF/tBRxy+MismlWDSKpZr91cZ6TIKOJ5ccxI2Bql86M7uM
jblbHU1jhYIzxNZ0L7TG3gY27tiKeg65wYsbd1PbU/ctyLKzHlXOwRureSs36Jw/N6NBBJ3r67er
TbeiMJbfyL7lVxsa/3UM3i5yioGlwzhXk136CtVgfhuPv7xeMG706rVGrr9Jw2EAthk7RTe9JBpN
7nIAMBWAiTQMk1vTgK0adeUx4OKT4ReX4McZNgH0DsMewXMnxj4UXxUq97C0jGd4bDe953jHycri
18JGyRKHJpzd75KV1DC+KKwiu4CXs3w1jU2KnazsFDdmdcwqh9qfhirVVaBhm7EpNZMCnFLN9/KZ
Oyc4tsnwmBACQpUFKbG3akv21I0xDoQ5sEzKq1949kTks9XhLPNYuBzxmcVQ5E3XOcAxjr6GRF1w
vY/tYQ4GFn9H7/9lTXg4VYlZLCqKXa5A4vy7CGA9xfayLMG2JMyzc2nGOMYGpHgiCfOPGe3NtMgc
4c3QdylX663wmsq3BiRvrtPkpA5G5weY24468SJmSgKDO2Iur9k8szePOFUAGJL2udIO28tqhJ3x
zPcd5WOIR+az5QjCCbH7scysCRs1wHreQPg/cLVyplEihA+cO9dMFABG9MZd7TpjgjHR1SXeGQGs
Ktuh3Z4w0UtptNHX3A2uT5SsO3vlcluT6WH+A9AFeVo6jf5Ys5tUf+QNXYSTM5/1lBI4QxqmlHGq
35TE0HHjNf3LitaV2oWGqbwhy3wwhrxH1NeyN+Lcr2Wh0b3U6G+92bEZEtGJEchyIng2nFdU7tyS
v4t8K17kVz2Yql2s4LGLCi19VQrD9fkbJL/z7ktv6+jCwwNDhcCxz1mQXp2mb4hvCEcX9TjfLPzC
u9hQw/XbaxThZv3u1l4w3cPgXg+MJ5KyGgGHY1TRhgm3Ypl8FJEKLgPijRYOeErEOEISJ/EcsvkM
6SISgf0mYvwcV5OzeiGZBZfnoej+kT9LTatFGTTGR9/h/j+GPJ3JPHCmWtzFHrcJhm8uN5LQPBc3
62cmfsQGK8rDBqIhAfHZCZk12A9VFb2PmZH7c5D8S0de/D70KuqzinF/V4fRj/X4R4VvsOPXOppl
qpE/YkY8hCOJHnm6Uuwr0RYQmyO1PM7Anb5J1PpQdbTttZYeXJBhinegq1SrB0QQizi5Rj0dZjrR
XYYp9XyhhuGBn2phCgUO+0+quqeidak844xcQcbYRN53u/SPjzjV0kMrZpshSbWtRf3XRsplq2YG
nQsACGNknQxhr4S53zVJR9EgL0qSB1dMfEdbeM3kR0uy/AaKoGHNSh/ycca0NXmR7zJIsuvYDZfP
uM41qzBk8CwqMGTQoy6ZhhbZXHIbEB20etTUpA3UpxwnqXb4rxEp8bEJSvue5aFO4Iu/aG4Pb56D
2Vwfvrmp4d2lN5YlwXtkw/i9qkjbEvL1/NXPhnpkXVvlGgTVshqq/0jy3tJfStwSaJRL9qurtAOj
r+ymTEF/HQbrOdGu8q8JJSfohnfucGwS9fAJuag4LCOErigtDkoz8VDgp+vro56+zpU906VlH+Xj
Vb6McYKjpiL1mZY/505rfLmNwHCE61L6qROuMmlKVTPi8PTtuuOm6fDeSbsDP0Pmp2z9/CjWoIgJ
kVO+yB+ipqEBVqpW0xdHnnqINYAzkqOQ9XjiJFBXvuiTRxw9KT9HM4W5Kqw1DiaKe0QAysE0u1XU
nKhTEsP9V+J4PxWoQzKwC6WOnhN5FHfUpN6i0cXpfF4nbUjE1MVgsy4hAq1GkKjLyA4DmudUJdDb
AksuXxzqraCYIwcOVfdfKEg/SZQoNLTN894TpJ9y6X5FxtYqrZZkB+Z9C6DxzuFZCHLNjXZujSKU
d+A8YCbyB2085xpbdM91VcFRPkzjr6VdPupDmLbZz7JvfzGEqH4uQXXvvX+lt2Ts4uxi5rEADXra
NXFCzjOKR4h4NfhUc7E1yKhcQiW3bsqHtCjIF2lpofAUc6tD9V0JXnebzKH7ilhP1JiebyJhPNtx
Rb9RVbnwpJi53UvvUk5ZTMu1eqVbxfxWZ+Gv0Q4fRux2VxUZ+xQv029pN5fntYi6NF/Hy3CSppHW
KG1CNf2wbWDVS/8ShoXgkABV8mMnTL5Cimax9AqIDZyxOsMaYfXb1KbJ0lCW65ikxks4qAtBnPwX
TkXrUob5TaY6lvwpBeSUsZ4afGdxnQ9tZ6pXzeGpWBl5seqYWkBTTWqhiUt9wMMzg31ApFSnAhQV
a28L6Wcrd/tGWqmH8oCcP7/pugMOLXaefT4c+8oLn1qtBeexj3JoSGW8M7y54eKiAiQfOcWF8/gT
sz+YGaX+OaXhJRlr0ApiYl/OlkYdJDt8uWkqUGt9XPQd5inqolZfmV65TzmXMU2CNxCCGM5ala/h
9r6G/ZKRBReOnJZkRZGa5rVCKTm4SU1SRQ5SQrW76N2Axgsmg46oLD4WY21vkIw06som6zwt9JER
dgA2kLNs1TPGexx0oghoTl4XhmwkvVvn1Iqijdoj3O7LL0NRNJMPJkpOTj2Rr+bJFw8WtB5qi5qA
ViGWBuWbafYc3Ue0Rfk2dvkOO1Qp2mIvzo4B7/hV/gUxOv3OgjnZDbi91uidKehyqyJKd/WwHS1q
rhx1fgSBKf5GURJQhgx0TO4tMg049Vzj7YNC5ubaNVRaEJB6ZOzx8KY7uR/tqEoNQBf5HvL6UV6O
5YTYsv4ui9NoO5e+XKFQJ0oavGoLFmjbtn/ldEi8RsrSiuiGt6Vpz9sNbbrwfTfw+9XVY85KojLm
cowxfx1bTy3B+lF4Feo4zryBFKF8cfHFrl/9/cwR/zYdCWVUkKS2f/8F+KojPY2XbppLsgL2c5Te
gThjHyDeyvUYKKZBEa3N4kh0/g60r3TJk7PUN67xczAK5anBjfILTWXYaOUvkKVAgObsVRTbYq86
kT8uRedPkagYMeL6YxHnV8xKqsCPYtQXbzUOC42bNKi59YyiTOkO9NBN2NOmoC/VL7bj4z7M2/Qb
TrkUKGIKdKDUFQZbIMXn/Xi056b+nQqPi4aPxse/uYcUZ/1T6PATpajj9HmzXzJMKtVs4qhlZ3GM
um75yEjT/hq6Dikl8Ii2EnRKIq19LkPMUBk0+lnHGb+JdMbqHh0IBLJsHJFsrm71dJZKIXBq/Vrm
9jcpZwZt+7sMHEe0UTE9q4bgpXR5lA0NJwtzapxTPueUGKHfRW4I5GGxphfIkPW5jdPMVwwo9Egx
r2nOtxf8zUnrdJ+h2vBpqSCzg7kZcM4CuJMrCBtG4xrgFXrt4Sn6Td+5HKQZg8qlqSsZVWVp9Pw7
46lGHjmjkk770E6nmxXh+Bn0dDU0iQaVhwqF1OymHtuyNx2W3vmoXaU/rLE/Mu63AQPvYzSrS1Y1
wZt8Aa/zxHoc3eU7BZYAuElASJ2XKG81uJU/rk47SXpf6xzntSL6rmRe9ZmTsflzL5ZgQ1vqumoe
U+GI95FLR6EvSTx3GgaQiQuKSwOYt83I9v2YapCNHaXWee/s/x9uoekwYq7mMbAKPxLwXu86RcCt
qc5/VqWclte/fgb5FUpAXXpXy6JmRU0g14d93Ly1Goy9ZsaU09R6/ZZ4RJErT3lXXdN95rAkhR+u
rulwNAnRrLIwhs92P7A73VJAJoiynXZY4uS4tLr3I1TAInLcLvxKb0aAnyLR2cTxsm9qPAnUFRKv
VmuHILeqHfOi6DkxBQUD7SI6eL033V0EStzfMfsskRVbClG1RQ9WZo7d4sfci77RtNmhiDDc5uyN
MQiJuBHS3YjXIpp90NDVAysLe0rgxhJ4PDlMgfuWxBdO07LYzL/MqpmfWTA9Ka55W41sPW3AVT0+
AThQkTYyoqaR+WkjdL0qHdrVqs2nZkfLdGB1FzUsvumKi7JiOcUmH/G7OXlo7iLOi6+wkUNIZAol
rG6X06HF73eNnOanNTfFQb5TPRUFJ89QYOX7geLEbQ8tc4NGN1/lvzaJlVvCFj9fncWxDjGzzSTP
j1VsHoflREUkeGnN0939EjTpVm6b+1bZRoW1B+0NV0ufw20EXvaUelQ9zcbDGRh7cOLN6ktP5k2e
juW0+++L/GyEjgCau3nKz0sxKWirRTnrLeeurGfEUrtDumtNJgF+1NvE+j1op+v7PBl/TW36X1DQ
1rbuiPhTvttOr5+j0m7ORV1HV5o9OM/0lUlC3Ii3rdF/Y7nT3yw7/dGQP/NzYnNXacg3DJz1yf8S
B60IFcteANiKSKxuub9LfaGhmyHGNgoMCLtsEt/XzelQcZUugX1Q7RzgN6nssxEY7T0jHLIFShRR
z6T2dCyG1nbB1nqJ+4zi3ZQu1FX4CJWGA7ue2j6P8l+9N3zOdZbuLCPwANZ295Aqrzdnid3DqNIx
QAnwOdQ0+ztFHqfEzI3bCI7lb5BFVeBKT/lzFF0eCyM9/qnujBzJocg9RZAQZXUJTFki6OkpoEh1
DTuG9BWFlNFNsbExs4qSLtf5ziNTWZmCf/05mI95TPRLjo1B3DVOT9uKGcJ3tZ36NzQ4tj+msugb
CSxa/5sOpCFhsmo31iCxGSgY3w0nImcROvvONYxHVl+hPvgw3BM2xzSrdf5gVP11/VKFSelrp9Dl
xLU6AHQ7D/i5ikmvShpczluDQXHOyDEgYhEQHUPx9p6LkiNLUjxoesc2je31rS06U2DZkvgmqrtz
8uQz6/BGHgxIPEcJjcTQiqYue1ys2nhzlVm5TtAanvAfvhoZfBCt5sQZTs40bFYTKj0JC/W+mPAY
M+B+otCt2icq5yFGq+xSuinayJCZboRkhuSXSaVse8q97vMAehy8ORBTaS4OfqyCVdNQJQLz5xFM
AwAdMyyfWNvKO5rhSb5bxEdJyNUWBuWltIZ/I57BnYnkJ052lVNlfq1NOn8cm2llRRdKPkQWlC3y
GpSayJfAJTpOjZW1+/sZmnRKOwXZkMG1ym2PQezYohHs1nNYHTJVHC2smrUGeqpMf8hE31hn9qZ1
wHcXGIVuRb6QaMBS/FFg/kjs6GXSHutTFJ/IIdXT6b5MPVP3Os/uaQJwnm/TWZs7d18sS362cPud
DBqfZY4WWwT9jADmoZ2ItXlOlPhAQTaTUtNzH56BATPyQi5MkWctMvgjnhWYZ3OxWKbVFhFA+F2j
UFm2VkoBHFfGbzOgi0ReRVh/Llnf2rsymOihFZlhrRQd3HbWk3ZOsf0WunfWNQ5oZuO1dLam6k7g
UZHGNHxJ4qtyMa9JXmm7rIKagTatv2D+BUsIrNGfmc1+xkX+kjvTQd5XZTzrOJGFu04NOClg8+Bx
CRcmUcZ3w87V1zhEe+JSXrT0B4WUzjaabTD0xm9pqMbEte9rQniVERrw0QRhYTLHl8QhciKB3J5H
UDdRrllL8nm9R/lh9L7c6QfUUF/smS7sesppzkaLHaw4/kqmDhdouqeX4hECATms9vwmI1RWjPfJ
bbwbg/zyDqj2DvizfFEQvHd/v1LGDgO9CcFqtbV4OnNar68pAa8M9TDZdItKU1et4+NdF6gsEx30
dmRd3d6Bc+kZ9nnm1PRi4UtjImM9E6/sXpCEu5cAUMgpY63zHTZ70tHhAO864rdxdkXZTetmD0ET
jPDixdS8qFT0WtZv8HE8ccY+eOmN8l1JaosDfT4fS3X5B7BBva8xatGgW4Q7N2BJUTQgFBK/F7Q5
xjgPckqVF/swIxFPZ9/dW5Lv4RgrrwSb80NUqfPd0KANEyH4coi9+hicuVhJapCXZDkbiDDP0Yta
p795UGFUsGbrHeT6uEH8zWBoK9b76Bs/7bL4kEN5S3W7A2tlcOjqlpUSvvgxZ4q0XxUebOjMbjLv
CG9z+tRi8621qyqlVxV/Sh0jDOJ/T4uFPiVtUnZQDqcL0Gq4Pkv7yMMfiDHNQU4UPP2NvBh0NJ1z
h5R3HRpjOnNgqtYMxq1hv0KPK7fnRccOUP852oRO+F/h5vmjJOhnjxoFhwS8yEybY7yGRFxuUa8J
93nvWbcONMJrZUKbhAH8bV1O4pCGExGjkBf1WGMaYGhVH2uXgkIcqwb/ezReqC3JN6noMBg5XtGl
PD8rQ2FWIiaQGpPxc8f3kDIZTuMMIbKDZ7cpeRivu8Rjjb1hcJDSFxhNXADJYYT2iA+UWuVIFNpz
sIoU+qD75iWMlU9XOG4KBmN7ZwmrY5rknKzHZbjII1j9VYEh23hiJWbdsd6UFNuK1pgevSc1Xc6L
zrzS7puNnhGYaculJ+ybkTl2u7G9MWpuoRQVSAfGSb6RH3Ma1Pb1AOTPEbqHHNlrmoL9lpiw/Cg2
6tdpIeA00R5x6gIoEbZ1KQrYk3aFc3YUDsC/LzqgMp/RW34wTWHngVpxkpJdDhZs39ajsQkplfCx
htFfFlTBg21Zf426fM9YXKObVLe2VkBjqCoEsFT0T3TgVDGughIYFkpOacTar25jU8MENbs/VDse
j+vTmt4ewrnBw4pUSIeck7fyd6cmB6+BvKukRKRYuN4kxqDQKfapu1mDBVq+l309hnx/aWyWudA/
wYgmCTeavZhs90Mgrh4Vo5wxSGgNhmr/L5bGBANBAkYnzG69FyXLrLy4kLYEWRhjI7VJ84ZVOns1
J/eJWqG8i70lW1K/Egwb6kQr9FT+7sowVQ/5Vb1gPDLHQ5dqzZrtkQGfDnIHbO36nxX7yqY8YdNf
zf/oKZ4yJI89iEHtJYRw4fN/zr8igpirTs8PpZ6it2rplT1NmD7R8EUxuH+Z6byF4cB2eroSfphe
u1ALiFYvXPOlKM2mDkl+yzyXzjsJ42AmTacjXBQ4n0N4mEQW1CHTcmJVYLs0B7kveBNnlc37kLXK
fd1tTMiLEzmLoaPoU5rx5IsGn34PD4s0TKva517RQAHMdvRZNxVmgNr7YzLP26h55Jk6b0HLOTuk
4hOeYRh9PfAD4AAZRxeFwhPxkePFPfMGMYxTJmN4KXNuDhy48QnkEPQRZPYqojkZHesmlffIAn6w
Xl6xYs8CVFxsl0m1aWGFYoBUBWbBQ9q+0eosCrzY5Ddn2x7+W7UwTTG9fXaFVqP6IE/hvAZ98q9V
NLrfda55JwVp3o2gorZtohZRhhwdM/tKtS7B9zkGHP3HLw0y8LOgIiX0ieLMWGTRj4uaLgYtXmDc
lBjutZ48kkyxGcrwJxDMCA3+leH94U8FA48XIFAbqd5SjMpuDGvtQTLhZtv2kOeKEi2WFRt8cIzR
bCgOclbOfguopbxjFPZN66+QirqnoWZo45JR5uyiuy+aAn5Runck/xbG40ck1HuVHpSVnZI3WAMn
l5K1Zpjfa8MRhMTUpRVOnhOER3deDFxRcqo/I9vfk4Xt2wgBuCzdh5yf2A2W09hOMEKImUrsDM+C
w9dF61z9UHum7vNxvE3Yrqf7hI7fTe5p70ZtBbfO6PN3yhUBj3vjc4CXRtqEGb60cS0cs2gNWl7a
pGNz2ebTMVDn5B6m5lMuh7pLqgKVBNyN2OP0ikpnKX2724AD+o3WwJ577pW9n7OPKlu7ZCR0LqgE
hFXkd4+M0lEXNUoehwYWCA0KaqVfXKWufCyDjai2Y9Jfjj+nlkJ4bpcXKRG3gIFJZQKgqZVdOlkl
UYOmPsfawL6aegYKkgZQgW5rPKcwG7F+DTcnIukbmDqh6jEnwLK6TL1yelAVoISa86IHGCd6St3P
cVJCCx+yu+rA72l0Y2EGPZVbRflPwfhFDZz1ta4YHZQk8VNP911fhVfOm8c5NMPTaDEIky0atIoP
q4MrFS4VvsPmWr8cKL96ZvsfTePcsD33r6G7qB+19y1ARzqtP3+qvoPDKusOY3aU664GqPNCNXK0
bRzH3sq1VxZ8D9V4kUKQTW7VH8bPUs+ivRfb7XlRQzgk4Po2CqL/E/IRKJS8cLbyrTfRzs7IvOZ7
mQCwFj9LeWyESzIfcjZFt2xTkZ/9xC8cnyo8ODsrMPI3dVnA6Hg6BR6Wu5WDBoLAJxzUxI2rAm4T
ZPiNLZLZzWJOJ8k40xYVkE/avPeTDVVjYogXu833pdaM28wuCCvo3cIHcoCkPPnyrXxRTOB7CWYI
PZvnkwPu6hDV7rwHwwtCo55zv6y05LfNcTCcu/FTpf2IKcajmKmRnsRGdRAvjp1MZ70avsdiA7sU
UXAdyG9Y/xeYkvkp04mZVWJqjKsie2V48VPKfdrSCXC7d0UktI+FOjrHmDHhvijp/W5mkiWxszwd
o+I5A5ZEJozsynnEGmfcxeMYLLV11Zyo7pTPvS5F47RnuJ9dzVMCyocffqKzerZvR2os+ldg/eGs
/J5P4MpqyNl7PcaQTyloaNrmvUTP2Lco1sLJXG3iRrmW6OO/+758myIPyFgVQ/83qbjJdThUMZmD
OCiqexeFSFqGa189XQ+eEDCfNEflv7Sl/B5v11k+pTEkMstPD+v8K849467H9uxXovdtUa1hAybn
RxLO9VZO6V2F+HxnhM+u5cLLtOUnocJqO0UuRa1Tpm/XR7KuxcFOTibTgYaKPsbXJeaU3mxMD+ix
fkMTz6YWiTr6wfNTJ9+G03cjQiWexfqUAUAmAtsrh9BMRsJjzUlGf1Nyvn6de8tdWaodHcifeUlK
lLagHwvO57iLn2o/PADW6Nj82HjYjG1FCVV4y1umjTRut3tZrDAYKa3kYQ5sygPez6xEu0R9Uh0d
s7wMdqifzJocrKB+1RmQJ1pZ9LM1L75tm8Z/adK8So8snBC4loXjnQrHBuWV6eqDYDY9c8RIU9ba
o6x6KRqA511UqHvsxZpvUIjqa9I7QHN7dSidkE7EquZxPy+7ph3s/RgbW7lPrk0EapDlFu4llDJw
uB8etA3fVvKa6U7PziTEggWwCq5YaM105aVI/xafW6iYdqM1r2MLSae1Egg64LO3dF11J4OdepKm
eENyxODSQmr3lPzVMxRauwyX0a8a0dLo0HWnC2/1NAzUvou3cxCkFICx2UF6aJpTk5Tl1optDPLu
exNnqIganjzR3Kr0Lr6JKogYmDjRl02hRxUAA+47FHOZFraoEtqUZP9FEtQwg/JJDyje+RDApUYJ
2/eMzfRRDdCPMIKF3+2InaRgdIYt3NFipjNrssGUwo1NjqlpkeeBGKlshrLXeE5xZq7i7iSu/jJJ
mfrMhnbPlIayupBgfBKO3h6Screfler3qJn3YKD5CJ4GUaAA8qWvOXTDFA6hhHyY2Hr1UNqat6bt
3O06a1yBiySsMuzcU3EGYTPvTad6KqMZ8ydaErTnqNukM30fNn/grUkwZDfU08JdiGvEo1R2uz5u
HK2oPtwmuBYW8yI7W6BSCGArYfPIN5dU+Yzycp8spvMOXGg6BRMmuN7kGtBcnZrdRMiQyVvTO8aJ
/NahFf5e1wxAWZZGtK1VzgcIOPRDYeq5RWR3z2GY/yNxQ1PBf9E4BV2owhZSzxZqwMRCxjJ0VRsI
IgObjpWGnDldui88b3rBkYZ9b/wILFPM2vr6QeQk/5GCv5Aj2shM5r0kGaoMxICZYcu3vQopXo9J
l2hVv/Fsfn3BxSHq5i90oXgFdDI5n27rZjjnmSkOMFNzLocq2Rf1grZf5lh48Unb2L1gUJfZlVPW
T0lcwjdq+nbcsBctjJE6yfErSvLDsiTurQEUcxlKLqFZHfunWcM8ggYYHNuYvsohCwNf3mVWFBqb
zoorXy3t7+QC7d9s5U6KsvxkUo/bgoLyU1Mb7q4QAGklTbdWs9wqS6UsyJ30U4RJeVM7+b+DOegf
mE+IqzRMRIeQGjm7ydg8CoN6XrDEE8j/sToZh56DFN0Rj7abbuvQE49ovwsmb9vmQXQu4rnfYKbY
y9Uzz/QvZ4nu5dha7zDVikMHsHkr3yb9CNYW/JDfucxfvMTl+yGwJHLkSX4zBG5ucpiz4uSgTwwQ
yyY0gcFE3QVBkXYgGl1fQyO/FKOClUS8i6uu5C9MSyXoOkNXRb2gwLi4wXi3Swfjl2e9zUaovspY
Wqpw2o2TJf+lYP0eAHrQ/H6TlbTgdpcbs3Ni5dwabta3H/KrdjKXl2hh7TKdufeVolM2sf0rMZbw
YNtzRUuWmNnPBQ3vciPLTF1WV3UgfI7A2yh/w22/09OWNmVTR0hpnXEXpp1z9LRkecMg+zSicbqP
ekZGJTfPDsPxW6W6GhsjMcubSNwf15pm5htx6XO14nijNW+rTxDlAy6VQ4SOMyYRZVLiwsU+WSGx
UQCrWAQRxJylaCmGC4c+veAlIOmtW1dH9R4hwZaXMFlqJmwGzG4Luoi8ShO6Lnac5T9q+gTOWYZH
mB7i9uaoxjv3JGOTbvyi4U97VhFef+yyNnXJYADgO8b8DKZGVT9AHPQ76V2AXxLuja4Yt3FZubeA
/TMEpCG5OPRrJS2DcPlcqJTgbC1AX8ORELVD4dimyIwXAx76P71zUaMR7gQwlXMQ11+5oCSOuC2t
4cxcboDCd3edkXOuoetc3YuydZBp96tlsWlaHoxDckpbyNjii1AtGZvM4wv7OJMdtEmDYu/c0wne
dld795JU4VaJJjbbFSO+C0k7BgwcCPxWUosUt0ayXKZtmdHZI1NI0Mc6wDfuFSCpqD0mqyQ9gnXD
jEHqf4qW52fTViPfUdTlQ2szSiGVm9o/XHsozzUqx72csd4DydgkejF+yK9wnGGRmQASpZoWX8dm
el19Mkqi5tcijwjYqG7yUJTiEHbGwPpapA8x51EXQfKZHbveZ4SANoOS46qsto1VjL/cMqL4IxAs
9HbihnOn12QhvBQYob1BpksPcT0Hb8ABduuoMsBxPgy3tNb6T5ZS5cAYJ4P9695ZZXF1j0V1hLzB
2DIMT3IL26oIRQHP+kM8exewvzoTQ8ZURoEwyMZRYVvbkBAYKXuXOdQJuCn7F31lhkHFfhv0Tvif
tRc9ZQMv+uBUiJn4VLyh49gO4K/qaTLtnfgN4TDdmSWhqr6r3qjxNv5T0L74p6BCLWPArKTmi0LL
uK+7ZvVZRU62c2EXn6TIz8MHkokFAcfp2IqaVv1qUzG8zeVkhiVg4sgbvgR2+G0SdDAoyc2mAQ87
gpU5tTYdREqta36FhUoizGZRIWaYdot3QN+2cxNsq6HA3t47z3XHUgKWU+gJSbEi31z3s0/4JYdm
juFUokouPWAGHqixH+ecrhySg28z+0i2dMtPlCGLTBGNHkJ0vQaeE/utks/nWkT+xZ7grLbzT6uy
Sc/RbiGlgbFz2kfWcuAZWhPqvNgJu0lZ3GEUbyGCoUVbsX5RnKXCkIkbO6GBkXtxeetss3kUjMS2
FOEuu3pAQSurT8vCu5TrmrmNuy57sdp3gppgPep2Jg3GUMLTmw+FsduhoQkndQcs4ENxdWY1OEe0
oPm66TZcGUDGZWCjcLN2fZssz4ROk5cVXVGE3q4PEoxFrbbrBfxeLAvRULKJnd3PeHZbTLXauFWG
PMTv3VxQJpRbVvTds3Rw0tlDeCV/oh6GZf6NpKJmRAbEVGgNTYgNX9oV+XlKjeAxNs3ZNTbMmvLU
x+DZ9p3+s47rb70gYNXDeGktzXmrgwq3sn0c54phvBjTZ1p2CEgUblpjqK+p21QXJqbunnoDdddB
48GeMLXXoB+7zSDiqBpcaHBdW20uku+arX3zGD/96icPCwf4wCKzrrFQcULx4s40NiqFvi0jPLSV
25qPJuJ3XdLwB1Qi+7CudoTtu0M9Qi5AhsgEhTF5sgHI+1Y95vgTyJQj7jp5bHyYFD34OMavg6Dv
ORVCo7zyHOP74hSvgZvVkM+FjkHYEkU9ryAYiIRY2KjWOXaUe6p9IGM4LxI0MapEVNqc/dCkNO0B
NRE7nRyTqznU66HY0NGSHlLhSUn+dUiK76eBSPD6W9gxlVrTUiChikbhoTD7Yxo0/0jA2IAgDI21
mHbVaNSYNAegZHaF9U0w6uo4UuEqGUf8gc2rApt2p1TtjAcI6O7KqyozbOp1diFa3x/DBiCJZzbf
saNjqSN4D3KzR2moRx5appkeW8v7Fvb5vzJ2pukGzQxuaSFAeUj8ISbSSH/WAdXKjoJDnUlVD1QU
H5xr0aYRVGlxyzT3u67YX9Jd2eTuvsb9V2OGO9VMQpCaLe8h1wncst0Wh1rOZKVAPsYzwlpavBsm
TdRJzXBaHB4XzBkrVzGzwwq9DV5Up5C+wD8io7DjKCrncgxFTdf9hNVH8x9t9yvuCNcJIwcirLkx
MYUUR1DxoinRxuZe/BaYjp/dwlZzfjoKT9A+bbABkmn3dRKphp+FLFyqDg+2joz5f0g7r+a4mSvv
fxXXc/3Cixy21r4AMIkzzJk3KIqikHPGp39/4GNb1GhMbK1vVJIYerrROH36nH94qhrpceLTZQJE
NGkNi2Y6/7MUbWimf8MWSf+hcU6/3JxlctRvInBTLjMzIVWuDcfH4vBcrko6uUp7EENpU8L0aYAm
yiFtrtpyArLFYXyStEGx//jLf/39f96G//bfc9T7Rj/P/pK1CPmFWVP/7Q9F++MvxZ//vfv+tz+A
aZumrFmGphowdyRVUvj62+tNmPl8t/T/EqEcpYDM27UImnNNF4Yl9A5ZHbcfZ7mYTN/x2lV3OMac
aZmHj1soTJsWTDygq6GzDdXLLkIt+vbnzSKs4TCb2F24ZY4ffI9oB7muZeFI8THhAZXBPoXYghm3
4n5gJVMD1lxnPlg+6L4R53UQwP+U6yCcVVceojyjuzBx8cTEDd3i1JE1yTIl+deJI+6lKEbH5S/S
q/ePqWqRfJvm5nQoE+g9lQbhwCi8fq9Vd6pB/SlO1rqCgWOu87y7WJz23fx/VVGlazkYkuvUx7sg
6v013DIc0sJgiyple2lJoX5m0G4jgYqNhy4crlWPK33hb2SK3QE6AH61+Xp6qvnb9CwM4AAhY/gl
GuLx9MIJa4+yTxtyGoxJ/CAZrkvfv/9oyZgaKunTOoiCaVMUUvwoqrBv8LW51rPkpvroncrpXu1o
GmNtAPdbDvepUiZOKVfPP1UCrQ73Q0up3A/jmyRU7yjbE1IA7n/wYClgh2cKqYgiVvE/xGexT0YD
ZPbYwUh0OC+F+PaDOoX0QZc30WPT+iujKaZHq/LOywRzj6JCV9ebc8tiNhTsC+yhBBUM3dcrphu/
rxia1ypLJSvYd5nSrxuCzE0jJEwdBORZWiAoWsS9wEDYY6V2Nx9/CIMk2BUg0+3HP9EWmK4y+aGf
dh/qv+BRwttZ5YSTocHIfsCsuMaSthaDi48/eqtSYZuJqasqQnnIBzryZmpYOPuoOkK28x+a1dno
PGfINFXe9Z8VewCh0598PU6o1Knisl1LdWOtalntESUKEjsO4V3lZRTatKGql1gszxFX2me5Wl+A
Ii8epfzCEKf0QZ+u8GLpr9psnt+sqDiVPQmb1Ob7rMAccJjDq0z91BUqXMI/mCS1H6C7O1WIMsw4
E0gB64B782GM6xrOSjygjVxvpSbfff1QPhb91/DEo1DQT1NMCxa/Pm/zT+HJR28RXMWsUDBpWL/H
Rrf1OkneNtjG1u14N/SBhQ41t730gesYnQwug9eTIW/NQhevghh95wT1MZY7eFDFyd+pgknvwMrr
jVjp/aqFRuo0Bv1myzDwZA36/qbEJyf0OvPq419kVemuE1HOV4IH2mEK/NhcPf/4G2Uy0RniFpJK
YJaHnttzg0EWRQ15/SFLUUuAuONgNN2hB4Sj2xFdNfej1t+FVbq3oHTGRZDfZJxkeTHIVzVyZpoZ
9qteUeRzBdWtnS/lbldBpeJOVtJI73cftdKhga1RdNL+A+VijKbuTFbzak1yfWM0Lx3dTnfAK+TC
R0SBSmWGpcsACAU1g2lnxkicAOK9bAvx4ePXaUrS2COnkG9Z+Q48aXkl4q/58PFE/+uXE6f+OIHe
8mKEch00R//8+x3mhnn6P/PP/Ot7fv2Jv5+Hb1Ve5z+a4+/65Yf4xf8Y2H1tXn/5xwpRUVwB2nfQ
pu91mzT/PBTn7/zffvEv7x+/5W4s3v/2xxso8mb+bX6YZ3/840vzISpZHKr/OnTn3/+PL168pvzc
1Wvy2v72/e+vdcOPKupfDRmzJ00icxJV3frjL/37n1+R/irJ4KbZdppiiTrnE35bTfC3P8y/Soas
Mqpqihxf8zuBDN38FfmvaOGZ2AACYeVHTU3745/T/kcu8OejOJ0bSHPE+/nymcqcF/DaaToVGV02
jyOipcheJnHS773Wf5QLa9PX8EIN5XXEVGG+GzdScy8XbQfoVX8A+3L1aZ1OJCcfh9SvH4AZWhR5
TFITE73YX9/+0sKlFe4rWngTqJSy4rSS0YxO+pURKmegiVeNHK9Ly7+18nFHJQGKBao2CznSiXUw
RVVUNV2yJFHiifz6MQB30chrC3WvN/FKpHBkyMG9GTMy/u3k1I7Y1K4a4tQw+hvIJtuvl+HXFM1U
dFEx+dNQZMtAbEc8WgXdlFFgSWdoXuE5UZW+dmpPN0K4+3oY6deMaB6HiosoGoqpyqYmmUfjqL5g
xhK0o30fP0opIutKK6LSV7qoBOO05533XrkzRFROc0xaFgY/3mu6qMkqT9hQNNlS2fS/rvHYTXEb
as20lyPuWIaKkDGG2cTEJ8ihlLF6PIyBPubQBakMfD34bwssiZook1OywLw52tHYha8ViapHFQ07
0e1k8EeIbafiuDDHpWGOzjJK2UnQFgzTWN/CYfaVBZRqHP6zuRBQPh+YViPXMN/j6tAjrEKzZjaI
nIbzrwf5uBV8fjFZCDB3mqGqmqxLyvGtoVGGHOkWrzhgZOJyx7fja9Ol1+1IjrkFSbjwBkiaysf+
bUAse9gkKoom0tEjykSEGmJPLA9l6FMNAkthcIPDISMyhbUJs6WG56IE7ynkgibprofsqRNqRxQm
py01IJfpKhGFy1GhLD8ljlwpK+4o1DUSXMx2Wtr3lMGx91ChqWoZfJiUe0qKORhceDR1s2GvhMml
hryDh9uAKpMNldR5yw29FYwtha1FNyQKrXUZa2dTb6yFytuERf9SIxocA2qaJuSy9bNEGrfG6B9k
rhClKduAD86m+LvpF3YnnUugDXJIBpXCx0Z/UlZ9JxR/aPK4t4LyQL8aashrJUob+G4/AEL98KLi
2pOK16GSzkVtsv3Ke5pS0Yl77IgQjyNa8bbulOBaSV4HoNkojGxoBbgWf8fOEifeh1p4LpFQ6fiR
EOd0PTDXCU5fQoq8GO5rQ/YdZLM7tgNStoGdyTAx42gXKcqewER2GwFWKM/FDqZKND0GOjBX6b4y
8FoLeoRwlR7q5BA/ZKK5x4ccGc9y2MZ1CbZFjC/FRFgJRvE4cuUyeCmUoXpCO+4Sg17Mkxr8qOP2
sra+jZ1xZ5oplKL7uoH7JT+HwxsoD5QTfkw12xAEHPp/Ttk+ib6FYimg+YayoFg7envvddDdo2id
C/TAWicT7/Mepxmd0pyYLOSs6nxlPt6rWBdbish9ROMt+fUVFBNJF/VSKQAcg4dO9VZdxZJ/5rcP
qrVqLKwF0otcDp76Nn8u4auJbUtWuvW1d5J/G6jKW908aVlpqyD/S3hpRjg6cgwdErl1+Ek25URH
s9CLyECQN/B2dbkC0gFrRwUI3t5mvr9CC52HbM7V1ptUmXZEU0dSlAsIgMCdByw7p/ZWroWbhchw
6kVVuE0rpmwgmq0f3aIGgEgCejbFoXF5ATx0zBDzWwmraiWvUVvEFNROXQFFt4XgemJcIFXkKCy5
Zqr60eFVRKXUmX3XHqJmG3SBPUGYXpjaief6yxD6r8+1F708AezUMjVzQ9BzwKo8omBp5zug3Nf6
wlLOx8HRNrI0Mrn5SCLiWfPH+XT1SROt93UvZji4aDTRq3tVfxJoSndV41pevfl6evOu/Gq4eYE/
DafHYAHHPGoxEX4S8h23k1VX1XZAdS2K/rwE/HIH+Fx1+j3VkMRf5nb0tIxer8uOO/wBLbNVa3l3
osztFF3/CCZa8pzphIxJdMY+XHqIJw5hRlZVEUFsUSal+3WakqnQqdQRDs4BjdSo91gaTDl4942u
OTTn8VMo4WEghWnsVE4FTMDuw+oZRQi3auvvX6+5dGrXfv408q+fphcRl0jQnjvgyrgO63ftEK3J
dG0O0tewfh7OfXdpG6u/pXkfa/9zBY72VeEVUEmipoXQg9RePZ+XEUfnSzhcQbpzK1+gdhzwRPBi
or5XD0gjUJcc5f6gZa07e43AKVs32VkTvncd4u8Akcbi3h/Nw4ARX6pCJsuUyxRVXjM2t7llbETO
kxLQvp4JNv4njtSDWyCCRZB6h46GOzhSb9yXrfhtYYVPbmsuV2iFyrTLjnP3kapjn1LrOKgb6012
oBulGw3pH3jZ1Wp0NSdeCzvc0rXIzfcLY8+51m+v1KexjxI+Ly4hhbbs8vwHXIoyXeUPk4sJLUax
WzToV9a1Wq3A4+tvohuvLVdzv/4AJ/f6p/F/ywWruRiVtzi7prY5Y/DHR1QZna9HmcPev5+lIs77
7XPgQMK6iXpW2Oo5snJww/s2fIU8uzCO9PV0FPHo1a0EQdMLieXU7H41uYkrccajoIJlz4qStdts
kk0UraBVfD3BU9mupckS5VRDtXhxjgaO5XRCwYLQaJ6PD9a3yE15Rcd195qtKsdyzdXX48kn39BP
4x1FhaK2emvqhIaoENGqRgxBW1W3kStckBPNWXZ5h0Ed9uyhWznxpedsl9oC2hwEfnuonz7CUZBA
RYmbvxlw+KggtAVxJZG4YSSdCfJKzvZ69D32nzKv3SphcUAWadtB+5Cy64rzqQlXaQSlS/a2+dw3
wdLrqeniTQAHSKFVaxr52pJe5xR4qmbzE52gi1p+m7rU9uwPsnn5GA/hqqYQh9COE9AaNyPF1Xsg
o2GDiR0ikpp4D2AE/7xIxBT83Bcu0YL1K9CVOt6z5L0FyeyYLl19TobsTyszf/3Tdo/h2EjSwGao
3OpgnknsQ/8aFx8eS3dRXCebxYC98Cjm1+LTgCLwLtw/w/aQivCo5czOk+uvN9zJF+vTlI4Sm0A2
BvAYTCmokZZG0gR9vii++HqQk2Hi0yBHWTHJct2h/IWqeKbz2gKjTB7DBHsybeEJLc3mKOpi0hDW
qcJAY4KUJjKdSIg6xf/hnv1LTDiKreBcodpwn0eKOd3iXu8M/StQ9oWL78kc8OeifeRRn549XmJW
0apzJMieKZE7MHQwZuzQA4eKWTxHsnf29VMCgHhyu1EPkQ1ZIYc/mlhkjMYglHpz8P3ygM6rXYU9
2AU0NMBAtzVo4mEzDsQhAdZBNOuXgCl97+K3wkfqxPg2hLVbZg+lfwnFz/OfKnNX9Z2d6Q+jedsK
P4Alf/eGO117SLULVLFXXngo6ueJLpR2IUbcaurxWoQqGpKgqeFDq/0YfYl2s3gxlhc9tEu9vDHS
bg34AgS/tOJm7NaIDg/BSBrTkI63mutLwqpu7gyOdV8q13J573HyV+3WyH6MpeckE2o3UBACC3F6
rlZt723q/jEIL1tgihrduykHcIVqZHFOCxIeYQ4EDe+i/gysqt1pVznuyh0Nh1TysfvSHN9QuWkO
+EXhdhz0K6W67ToF6UkEScDFyvFDSGM1Sb5Z3sWgXSFovDMnZAHjcxkQve5J+BY1K0ND/UTbdkZs
6wCBw5sAi0RZ46Az32AonNMh7TPa1t2jEEPCQY40EocNvJMdqswQLkkeAcmU6cVAIy7vfXdUznJA
vW0/a/VEuwL6oJf2DshCR+yvjWDfotra1Sk4jQx3pfcUHK6GB3oLnA+gEI4LCuYXGsxuj95829c/
oIqudLr6qZm7IobICQJJKMrm9P0NWO5yU20CGKkjtYsq/lEK8l4ZDDv1HkNFcqzkOkEIB/M+pxo8
J0SjdAJ8ZarxrsxCtB40F544Jkz4l0HWT5Ma7UUg5NW1WP9oPfi7+lJ8PR0v/rXhjaP8pRMy1esn
rTnonDi99F0zn1Tv+evX6vShYVINoHosScpR8Jv8XmkGFUEqGs6IYCPiUdx8PYJyOr7+HOIo7BWa
jj/e/N6amuhCqXKS/CUqr1UkqoUnicPRw4OweagTDXb3uKEohNSaU5oxVkUCBBVhI5XFJjCepAg9
RxFFCz0CP/emY6Prkfer3V0QKGjjWWsZGMQgPwXZTSrQp1LBZw308nNehlx8/Hpep7M+UGj/XLqj
eIQs4RRR0WkO9QrBA724qi/iM/N7/9a7g7gta1e2C8d3o6Vsc+GRfVyjPoXeojfhfA5GQ7YpnyHo
gEGr47nZdnKaB7xm5zHHhWe4NORRnomSIOojEtFe5OSCPFvQV/x6NU/v9X8tpnqUWfa9qtaB5DWH
pgcSNDxTRgsgPnw9yL/Jl3+OcpQ85mE4lpLOPLxzRBpc8T09t5zB6d3uYnhH72FpvPlT/56s/hxv
XtdPjwqQUqShEsKs3I9qtIMqxSqxrQ1Gbpty4UheWsL5658G66UYgLHI5Cz07FPUGmlNtYtZ5un8
++eUjlKyYgoyX9eYkmZP+KCuUyikrn6FGLa2UtdKv5pD4cKWX5rZUZAS4lbui2Z+bPVDiSrMUF0h
jPCfPqyjOIW1KSiYmlFqbzW4spOe+St1h2ZpvoPRdl4vPC5pjg9fbY6j+CFj5GvpBVteuwSO5Sa3
Yea2kzNjRB2uxNhJIM3leIqjOAgLlZhHnZULhYCF0KwdnTCtVIe5P8whzKsvSvlJ6mTE0qDpZK8L
b97JN0GRsITTKRtic/Dr5pSVCnROR82wXtUPxXrYirtuhTOJAzPc9Rb2y+nq1afRjjapqkRj3jWM
pt1Oa259OCSF9IHMwJafRneieGit/LV29x9O8mifJmULR0tK5jrAtJ7czMWeHGs+B6feVbhWFo7u
xVkebVi4ARBPZYYDuvMQXhhrTEZt1W5+mHa/w4psbSwE6ZPb5dOyHu1YEoWx6aGQoZ4prAVT3ery
96h7bkp56QGeLDT8HOn4epHpEpDaigc4t/H8fX2u73BV2KW3i2/h0khHRxs+qF3ZpvNWsTtXOsRn
YF931QWp4sLt7zfMAK1JS/s0p/kV+RSfMxEFsTCmStStK8KK02KIQrHP2AAW7tf/i9Nn/ui/BZhP
A86h/NOAYt7GGYcAtezV6IiO5Gp74wbL5EN6GW0Wtv7JEP1prKOTTqnB2ygpk8N0bVs78Qs3lHjl
r8Srfq2u0aDO1xkyAAujLkSVjxTt0wybTI6SaN4mcuAUnZO8AbJ2MMWGPxRi0V7amPkuhe15Jl+t
6lFs0VAvBRvNmNmhuivxftyiU4+BvA37tbLj791gZ4529fVMT54Vn5b3KLKEgNCCIvrYO/5W2cab
fh1sIe8vPcalyR2FlBqobotO4Z9vQ3SFXeDgWDfYqRPDgIs1jnez9BCpdS+s6FFYMUCtBUpAWMFP
B/23/iD7zUYxvwXJNyl89XEFLKjIJ9FNpkg4GGUBRnL5LoVYIwv1tqc9DCKb63SFMKCMMD3SIGKM
eNSdGJ1hfXvRyW/IwNtTrVNnruxava0q34nKYJu2IX7O+xz2MoyDMV9FMVIJBqKFTxiEY22V4bbH
RupHVwn3psU1X/zeTNsxz3Zh3OLp3e9yTL76xFx7oYTsgcrNHrHAeHBqXXRSc6+OXHqkKwuhv0lq
bFGt9nov3kJd3uR19yKn3TnCnpewQPE1xQNFRoN8QDExgFESXIq68pjVya0EGcHoq7Oi1NyEkgd+
Vq5X0LIQ632ahvvcs6AKGiuV7nKSfze1OxnFvx72PtxsO2rugvppAh+QBN/yOLbH4TUsd8VMCMbX
rVPkTRpP+3qI7/MB0GLiDkO2Uqb9gEpePb6EgABKxImDeDwXEM0toidZeCjawG7b73UEC/kmEQCm
mNEZ9Q8kGrnSJ+Vaa0mjuPibsAMbLTvkYKV1Onfw3reQKRy4ElsoA5gfDdVKRUym16bv82PV4rS0
W0zSO/XNgoirP0H9buPOhaC2Q0Gf/nxxNeIvYXEjNDPpLJyrCEbZoPrUOWOaJ26OgvGI8FegokqE
QJ3fSJdmMR18LJVlf3ofcgutJ32d6OiNKd8s2My5Kl4VVeQaQbgZ9PshtWxPG1fCVLq+0q6tcpb6
N21TuFcHaR2OPlgM65y08QVtlh/xOKFsgCdmLp1jMrxPc0QYU1TJkRHuBppZWiGmth8Vrq7UB6nz
dmExkyNlBAuQ7lZRfaFk4fv9eugpWIv1Zexp536ub+UAo+1gWA1dYavqLLbaObLRbKpxQAy6hr3x
gqwRGiAhvinjJunUkaqQt7IMdY3chUvDdI906hkeVQVyaOW6mzvFSnXWNi+tRsXby15kaXgQ/etM
wW41lTx01YKbtmATN6btJ7u40hx4aXY7aY7ZVU6g6atUQ12gq1yI2lAe8U55L0vKcFjvVMNjhF91
gSHKGG4FD/W8FF3/uya9Lrg7huU+q24knVwlfykhUyZF4eChYLeVSu1FWluKtxq53AvqeNm12mbs
lc2M+BqkfpuSP6bfBMyr0/jbOOF7kZrJyqpNtyjqfVkSIACySIgklney+GboBoADrJYHSvkcgh4P
nw6bQIQwdgP8mCS8wnTrLEcJEsNhGxvgTWrBszA1+l/Cpm3RKFZezfxRTy7N7BldoyzZUiGLorPS
S+yi+g4baK1Sz6gN2Lq9uTGrfhtQCa285HJspwcB4lUUFPe9FQGDvp6G7VhjqwHBPkKAMAHYNRQ/
TGVEU7dfiWx8+ElidK3F8kpNHgVttkO4zuJVLEfbob9pQkQqdJvuxkUxhSuAEtBGs8uubtHLhZIE
SFseQe5Dc1atewH7dk1Y6Tdw9t7K6RCp+caLnsf8Imrexqi7aJLpzBAT9MO6JxUNLzj94tprRxTE
UU4A+3ib1MUuLQJY5BMMWY/7CTlZ/AQ9wI4rk2443Tu0uhAGxeqhv8TGa5dZ2XNXD0ggY1aVVPeW
dIMqLIo5CZDu755RnpV59c1oVTevTWeEtTfpwqbM74M0vs7qHz3/OyQY1uAGisyUXRYm8cenxiLC
3bP2QirdWomBWtbsDkOCSF010ZuHWdlMm64HQ3SEclrJvMggv68KwI+RYVIV9dq9nBeOVqcvg2/h
5Q3hDCmbQMo3BEIH2ZO6ABVFGRbbkkeUPNyq3KR+cQdRY4M9B6oBGw2/32i8gxzrplZqR1l0Wegj
b2mwz7DgSdJmmxgUqNLHVLpJgDf5OjGrQlHNx3bXdIIYFU26yyG7YApvY4Um73XS701CUAvDpv0B
2F4DTdrLtWta6ANYNsI1dX6TC7tk+oFk4y5qva02XmJobfujfxX3dw2eXtpF1OeOKkeYWcYrofF2
iviK1gX+JzinZCQnqIkA7bEMim/gf1IRLYBvmb9rjFfcYtZljkFNpq4RlnBK+S2s79r0GnlCTgEb
DVKtQ8oA44vxXENcIcBrOYZDYBooy5bVui2ElSHxIif1rhXXo/qadJ4DjAThxGdR/iZFbwaePEYU
r4YcYReTgLozePuaFfLbuWzx/HceADdDku14shx1fCnHYdd6z0V2CPVdhFFcVO0mTv0udGMN+oL0
vYYThYKxjWKfrRcPrSdsco6/NtqX44Mv+ravPQihvKpyf4+8jZJ5qwxj1LIK4ClHjhH0OIURQllT
nLFe0CLgwfVrtEyelKZAlBzSWXAYBLToDQNtIvh14l2YcZGs83WdlC+Kh/JSpmzUTjzDgJ6nuq96
fyUFOyGGXIxMeV15bFzFif33GaVas2zNsJMy/yKBhS/MmFLrTWF3G/JBRgCp6An3sW9L0lXqVbxy
55nyqlTwD1XggFwoe8JquQ2r5m6ae5oIqkh64SbxrisMXskalcTBFqs7YEeuFaAh3ypOPlwYwj6H
0ZlYiPieZWO3IkChlfZesa3lZKLyHdlxRpcjRdCJU6N6hWDs5BHd/wzOh0FfQ6W6Oq6V9FWJZt+L
wQWdt5qIYJrvH4QCAzze8gjzOsG0KN7ikhZeoYPiSi0fucapJ2S/KP65lZmu7utnE8kAzW1bFqpN
hwtOUJwPFdYNGWKxOF369SoOxW1VaGdwlndmfcvRIyAvNIaFq5pYcYchuiLk24igoK9YobNTcCIE
UeLkZQVm8GJAY35ImnXSxzeNAZcS03Tk3SS8nfCB5k1HWStIb40aDjk4tBJ/WwU1PNMYrzsweBqC
OXnmb6MiutcMYw/pYWeF4aoa5AMiD26gwOSrPUdRHzrMWpIheDMN/RDpszvOU17HG1hjl0Dy6H5I
gYu096YL1MpB4edcolszmMZtp6Bjpg32iJ9RI3MRrIYrxCzwqRF2CPGAae4zVNoUR+8UN8c9iVRH
jp59ulxZr63hCRyUkWaHjpW8aKxF3AlEo772IIxLyaNBpDGnHyEoiCR89DSaK+z5zDwb6dladKyn
7MVEANaMbttJJSIiDI89KyL16CqhShZsYvi0Shw5VS8u3fLnC+gXV6kPuMGn69uIBKBu5dw2xLPQ
BH+ibIdtAVUZyER3ga7q/eL9ZuGqIR/d9rWmBWYOLYa6Qr9KnusN4otgmtIr/EiXK/WnR+OJ6zPd
DRT5rxfwkiR3iiRasdGufS3WaIpc6MytXBdOv18qep2+gf8c7Oi2H8T1qMYxg+l07Uy1dn2Nrlaw
WJqZr5q/P7Sf4xzd9CtPJo+fJ+Wd84I7YrxXPFS0L3CCd+I734nd4j4Ub+BEJC/G7utr8L8pef0c
/KiM2CT4WcoKg3frAXnsrbRVI9fEzh18N0OvjR23gqVds7SyRzf+TkOwuk3o26uofeXiWd9c1sOw
/g+ndnTFRwx0TGnZgn57a1+1LdTpdzKqQ3ChrrEVuqUMvVD8PVlTgNkA2NCSIVgcXbtjgAKIKwKu
iHbTAZnBbbgTNup+scJ28i34Oc5xLU8JTHXosQ6nwqZv5qooL/m+A2WWrca9srRDTs3KgGMEX8M0
qbcdLaOVDrI6mkF9QHb1G7GLDvvFoOYgApAFyCU36h40wM7NK+UxGxIcbEioM/MNZGzWgxKv+inj
7wrY73ahAnhqHxmiArUX0tLvdJnA6mRBSzCQwvX+MfYv08F8x3B4YR/NJZrj9/PzKEe7VZ30SYxa
raISN+AKyOltp3M1rsH56B4zjHVF8GnO0RvtSttys7evx5c/YHW/fQBkrhS0vUw6ykdPQIdMH/td
UR84/7BdfZJiDaUE3NdS0j5rVZEngwafD6aayJFHniuV3yG6OEH9IEo0O8KM51Nh6yRictKadoEL
SlOKI9dNriKy5yCNjxjKW4BWWD/xpHyfCpFJXsUpjmeY09Us7/dyRFa5FhG2o60fP2rteJkY4sZT
hjMlE3dx+EpxYjvG8U4aGrTKL/BQsksfyYidKP3wueFNieH2fEY55/5aSVfxNG24RF8Zef4sRw8o
dZCkzwaSrG582yT+AfMj5BK4y0vpjdKNZ3hLHowyDsCOTOjey5ugQmHNvI/F13Zs15VFYjDFN6r/
WHE/8f2nouKEFjl4E2WLrBXQXvxq/DcruRf70e6n3BY5+MMmhUBQcH3SN0EdXcGkd+TZ3gbN6gaj
7aZ+bwppi1SAG2gpt1ocFVEEKsiqMR9W8a/uIRGZxbMgG+cD6I8g+M5FDlOBt4yLtic1zgR4Aq0p
JTHP4IKvNBC/3pkSqiuJohXaCOARsaRGNz185/UCT2tsonq+bCJwixyHF6KdaVWrjNIAAF0HQLFr
kT/Gwz7BnqAP9yXkeV/BtxXFd1M3XUl5smLZEYf9oOP3iRWshFYI3l7oBf1AcHWtszT5ELM/0r0P
p00VkuseuC4L4sbCzCYh40EuRuYukLLfFNxJDZB9rYi4mfgUjQLojVe4uGvkE57a+kEJ8MKNn6bk
zkPWW0FSHf22NEZRX80v1Eq3Z0nlzk9dKXmo0boyzdCxan+DqLaNbjspaE+tQibr7VYC8EOt7hag
aScb1sand+m4Hpu3KnUu3iXuEuvsytjDn7DfMPn6jvj7cr/6VPn383BHR4KZTCECaQyHo8uZd1Y7
dJT28cG0FQedmevMWQQznDocDFk04RAqEhWpowPdkgUEsSndHIRtuxJXxdp/US7Umbiwjl60hcPh
ZAD+NNhxaETNbRLHsj6I3kXp4+oDFAz5nq8D4Mk1/DTIUfjrFUEJ/SarD0UaubWnO551/fUIJ5En
nxftaFd0cdw0vsiiqZv0tXFFB+n+M/mKV9nJLupduu4XiW5LszraGUmEhiS06PqgF3vPuOz894U5
nTy3fy7bcSvaK9Um6A2eTb2S1thjDAcEWgM7XLX33TfxOd3Vd2jXb6oXJd4v78OFnaEd3QsGVRDy
MWNFxf6+lfepOaBoWy6kePP2+u1g/DTFo+tAJDSlQMgkNZkuMDp20gH4m7ZTBH1hC/6bDWLwOkko
w+JQ8evFg8Mm8rpWnt+q0ek6u98QmRs75rLTrSy8TW3lPXSXOjmn98jPUY/mZ0x53KjNVB8CIdoa
SmcLHMgL2+T0Gv4c4+iW4wWIMQ2GVAOaqB/wtPHJClaCgxv0hWeb+/IWqTzgfZulO8DS3Oavf7qq
ojGs5oic1jj4YhtJQazylwCup0Phz6kdhcII8phchTy0emXY+c14Psd6TtCL/nYZInFyPookmTD8
FdVUj95nsJjGpJVNfRjVM3FWMQyW4uDps+vnEMdvdDEmliekyHD0zsxKy9bcR1m8zqaluGk2Wbxp
t1/vjpOb49OIR9vejIpubBUmlcUHtMUcZMop5F5Y4dKxvDTQ0U7vxBhMscZAzTqm6GpHa8ERL/1N
upMcadVswnVw7l8uHpansArGp/kdbX590rzMqFlRRYLuS1PSopqYVillvAILR8nRZVysc+GubRfe
O/lkeP409NH+D/S8oi/YzZtzwOPNrZ3+PVpXW/8MEdZsPWNPLEeX7EO3CrYUMrfJ+XiTnQMR2Veg
kN3/CyTs81IcvSyW5COcZXFc6OlGFB6i7gfYz6UwOq/nbwH706TnbfDppZdkNdSQHJt3sOhoa5CW
rYu+qGPanp2dZbTHFjbwB1v8qxGPkgcxxS7N8Pt5mbWnYS06mLFehi+Ck+3TQ3KB0vA1gKnnJRyY
vBAOtKOMgpZf1GUDG1qvDlr4qml4ugoDws+JWyftui6+683LSDEJw7eDUD4YmUx7Tlg1HcLKsFo6
HNbI+A3hCgMduoYGzTy2SCxuJiNYWKSlz3oUutJZ3CtUq/mzfm+tBwHvl6/DyMIA+vwafnrsONMX
KCmzGGF+Sx800JbCx9IAR3EqMDxJraU5fJC7yfB15dZFPhSiDlTkvfgoPC8dzfO++WJfzZotn6dU
hRLCmnMsVv3AqS3UL/uXYnhNwmtMARaW73T28fO10Y/ClFjAGdBNphfspnV601wVl9FleK4fktfi
ojoLVgZckYU1PZnAfRpzXvJPz6wN0dbMPF5VU9unMaQs7aZLH/6zfXEUc6qQGyUdD8Zob7T4WjZf
vv79S3M4Cjd+oyLJ6M/hJhhs2b/1/z9p39EcOa50+4sYQZAEzZa2rEre9IYhqdX03vPXf4e6703V
QJzCjbmbWYw6KgkgM5FIc05xMnhr4N3K32BjFxtloJhThCoOJ94Kr/XbEjwpJtkhELCrU/nEUzye
qjOOBUDX6O5JOlxZwntSPE1jwNE2ngDGG0ygQ5Ol5VAmH4AKqPTKlc+7/DjWww5idLEmBUmDRQDO
1qGF2d0DwaNxfEdHFWFyGrANmd1XgX5h5ExO7TMC0J2s4i0mPgKvufR857qikMVBXDFnjXEgQdYG
WoeRFzwA1d1w859DxGj2c8uNqVbbFi9uWo1xHSROlMoHPPWhtDtnaXabN+ptZMk7fbOEOddXxjEB
jXEdrQiOmkCGMBQtMZnznAOzWspfrwtZdO7n7ikqQSkZeQcWsiUBdJ4cAX/sIKs1wDd+S/5vNEXd
DV1jq760NyaDc16L4V4TyBhBjLOKawOgsl3yotd/CPKVwKS0QQTLMYb17TuvjDEGtW71IpcgaCr+
ANnVMpIJsDDb69u3ipEA4Nf/v39s2S4V+wpEp9g/lO02uR049WZyVVfaNJwKxT/cJGdJjJ7XKjUS
jIo3B3DvvaMYru/QOuKBqsqhHjhtssfqDSAjnNNaNunKaUmMwlM6xEAq/DYutLJ6S6/l0sHKe1H+
Q6x3Xhyj6xUyrWj7wWGBMTgAyi1y9TPoWczYNrC8EinnHZr/w31mh7+k++tnuO41z7KZ61KOMl8w
IjxnpWJA3v1z0v5dEHWWsKjqxT0TywXaumpcZp0m2TmSqJHPHa9Zj8/PMtgLs+6lXI2wg40DIHUn
dXUQJHpAPHOX0SuMQSqcbeMYssSE51TqxnGcsG3x6O+7oML0LkrVTblv9MfrB7Q6ao8SloiOcRFv
dBbzLNPrPgRn8LI2jF0B0BhTIct8v3zTuOIrIhy4e0fcVy9Af3Z40dS6epyFsxtLidwlaoIsC2Zo
MdcYRzxQ038w7bMIZivlAsje6MOCq9rV2/52NB+BO/bcIwaWLXQX3YFPxb2+pf9gcGeRjBtuC8Dk
FGGKVT1M4JDAhlYWwLF6K3gEWtQN0H+2FhrZLI7Y9cv6LJZxylNWET8EpyQua+oeF4eCdiH3u1h9
XdK3Z/rpuf6SZDAPlyCuAh348rg9j8Aa7BEFYz4QEGgOwdU926oFvkxn3oFvEPBX8Gk3zS2/h3w9
WDp/BOOz83woGoXiI7TiNAv7lr4a6MjPyq3fK5ytXb3uFDQhGiLwL1Ds/buPqYdE0lIRahr6KLtJ
J3meHFJyovJVm78QwrhKtRbAMR4j0xDrxAr7wQR9BJgTPJEk9vXzWw/rLkQxPjPMREMRFgXV2l04
Auo8TrZGDBpQ4T4rMXc+jrYunVqAttVg4uEIXz23C+GMzStFrFSNhBR4eJA/QdRc/jb21Vf2pW7L
Pz6C2uKWPCHlEdgqx6nyTpHxBIHW9zTQIJiIN2OLGh6kDn84q1su7R+mcbE61vZ7H12uM7YW2PVu
OwGwINas2P8wpCc8jq14BOhceshJZaJJbquCNIPzAYsuXvsAxgvUqkY6IcQqQWxyTw6RM5oJRk/R
hbW0zATcZDzh6C2bxWg7JTU6vPkPyl2NGoOdn0Cs9yWiBHtonwUPeFJPYXnwLWNzfaU8uYz994YY
U3HCTsv60zj+mbL3DM2mony6LmY9ZXU+UTalIXYTqRQF65t24a38icY18hncK1bpJnfZU7lBX/Ox
fUentCcBA6XZ1ju0uQU272AXxblyrmyyI/YjAJAuFVopB6Czkj77g6eCXaHJciTLZieKOQtf7YHS
LhbOOCSAZ2t6s2jS+Nq9Ezu7G190ezohvFrCVBS+hTde4ZS3SMYxqXJi9PFyWevqK0he3Wh4M4pn
P37PDDC1zf8K1+hyiYwvApZw06hL/DHtmvf8d2qDWQW3dPRbsoF6vuElKdY9EHBmCcBFAFvM2CYR
Y/C9tBBnlMQC2LItDLmd5ITjA75RgX/qyl9y2PsZHfRTjXL3EtOFt/Wjtk+QS/5DP8HzZk1fyxi1
72oekDVfO1BVW8YObRgKehhMpMx4dw1nzQZjpj4JiURSHOkyjUgP/ZaYBOOB+R7YaCj3j0+FwG2k
W1ej8/oXJ33xJhiSaNalLEQqYRmSGwmwzJ9rQ7Tr4aD6j9Hwed1F/IMLPMtbfPKFvFmPJFCWRrhP
HwanvCUmeOPzQxcDGRHsMnbs1BgzAvcwiFp4KrwY4bWjZoy0xhQwmu5w1AUahPL+tkQbEWd1PBGM
Uc4yWnyDxdFK3owCDALLztZuxh2xhF3+K39SbjLee5wnkrFLv6i6QKugNEuRXnLgCACgieGKG4DW
Wt3mv1DT9WvzfIRMcDAnRpoISzTZiO1hyg9lDBZtirIeBRakag1p7gSlYBHg3WizZ2RvKaaWrm/0
6qK/C+kGIMd/gDCLVJhTMUD2T4jupfi3js656wJWkQAwFohS/X8kLHZzoadpoOdNrsCjGyjX6167
TUHjsSVL94Nv147oGnfpvfCn3uVAn7QVTup8PZ9zIZ5xf2GcBGJdIMJdyhHLsHWElIfqFide++76
o/YsiY1JQFyJ+WeEmXgKGUg+Y3QI+b2it2MMQaF+iKxHZIXg8bYxaDEnpvxOqB25vFf8eg784jMY
32eIKQDHv7uqXN/T3OFX5LQv803yWLlKa8Zf3MItR4V+xCpN1I5ytbwhIlNFOGbsg7su9gwr2o5O
dVs9oGt5fruuVTyZjPMDokqY0aWXixiJiXQd6DdEnuKuxnoXG7l8w4XiAo5NjPMZMnrXeM0B+veW
ONnXf+aTsbDfqmKhVXD44N1eq5fXhVzG9QkY4lM1GA1KkdsGuRAxBuxXJdvXd5AnhfF2dZuKTVug
tBBISzfhlwE80BySrkvhmR9bkZnwKgjD4HsT41sgbG3kO2D4WZEtcFqDeRrBuJlOFbUg9KGFchfb
4TyZQkddzmJW/fXFyTC+xK9HGSx8kDFjiBXDRFZqtyBXv4m2g23soleR21/OWRVbnKlIUjVihZLB
HKC8tAfm0/UlcbSArbVgvHNA4gha0GozYO4ewMRgVmiqvS5lPao/bxxbZoklkIVmMZYhm+Bv9SRH
ewmBuBtZnZ3dAphsMHl5bt7GMQ4CrdZDOyDQPhD1IwkrqwVNLGdRHG3Qlk+48A8yKM6BCAdtqP4U
N/qz9FRZS51b89IAKdrI5r1TeJ5dYxwDIiIQmpQQuOCGLDM3wCa12l10CzLWTcQFRF2PMC9OjXER
mkhpVy4mFW/rR+MFXFDVr/Ej/qg+6V0FDJbi1H5FtYd+d87OLj/8I768EMzERTXRh3BuUcYdSgtt
8w764PIHIUNfsmkcwR3gm/2dppjiPrBlDhYFw8z2HYuBf+WvcEVj/AjNYz8GBTYCz2h0lMlry+dG
8mIJcABFbrXJuxFTswB7USipptTS96DGrQpyDAJ0gkZ/SKryeUEBDIfZzsI/Ybov5fA1BBYX/WrR
Iy7rDTjAP1Mf8wvYE0eOEjvBFKyaq061TO3Jz72Uetd3lGfmjOOK/CQLdBASHvQZNO8gRVYdTABa
14UsP3Ll1HQmQYsmjEoQljhgyjA5lQsWqG7MEbxL5SyYE32O9AkQAYZ9XSpPS9l2UJqknZYuGbYG
1WoKmq63+iHaCZaGanV0S97nY3oXAhGDs6U8a/xG9Lww/0FoayVf9hSzo89o20WpcOk2WKYD0D/F
719fP0MKdFBg08vK9/v7Ql5kEImWETwa3pcbMCxamMl354SX8vmH/TzLYayeApccBNEwAMUDxAQA
n12MkWKeptgIVmMDEvSmHIG04ACQ4l+GkmfZrOHXXavnPq4jijetYCo5YH7Rh4VNxYSJZNbHYc+V
ydtXxuANtQY9Odi04FVnNwFi3mME0LfWbJ0e4/v28ACyOIxE8Hzc+u1xXipjknOU9wXgKZHo+sQ8
hkU3XeIgh4msKQAuQMkqmlyNXb8T/xIpMwYKKI5IHyk0aHQlkHp+4inmCg4eJSjCAhzYGh5LfiF4
fZ36knhSQCDD8ik0qJL2QoBoNt72Nko2TuKEJ3WrnqbD+MRvI11f41kccynXbQSAXR9t6GI8bfyG
2Er5wnE4vBUx13CagfF1XApRw65LzUo1l9JTvVc6c7Dzm3if3v3LkzuvirFJ4GBERSRjVYqHjjbJ
GjyNWP2HZhWHwc7epgfgSbS8LM+6YZyFMsYoIynayQVOLphVrwYFXi9jFEqUnOv7udjXz2vjLIax
v2pKWjoNEOP76nbAPUtJ7s646ouoBMwLtUIEHtdF8pSEsT0fDGw+aGCaQyIYoAb8pQ6/rwtYC2B0
UdUwJKhpUHxGRcSi0QIlq4DpSABuW7zL6UMNoBsDMADXBa1Wmi8lMZphdJIhkDpH+miHgCKbzfo2
c8YNAPrrPyA6cKeHGtlIj5dl4C2Q0Y1gUoxebCE2qmOz1sCD0732MSpcz//j+hjtAPN81AsJBC2t
2cMNSLQBl6IKJmB1SYABgtHBRQjs9OyV1621+mi53FpGS5qkkOuQQvRywavf8/skttAEZ0ouBrgS
E7ky3tt/tSENVIIYpKEIQn9QfIlaCfSQAZojA4IpJAcRgCwExW4iPSchoBqeW8CIjcNdjOd6FPGq
L0tuiLXFS+mM9yRKLIGds2kBHBO/pYNs6UW3AQqdOQMhvAYLqwLI6rQFxhYwHYj/xTnsNc96KZ4x
GzQ+V6AkwOK7ECMHYwwirfINZIleOQ92U+x88aDR1wrU1vNtkA9m3XA2YBFwbf2MNfXgZqTEL4Ay
G9z3FJXS+1DjPDBWMyKYHFYXEjdKVTZebQxjBKFohEWOQAfTmvJhACEYjR7jRDyokeHEobZJqOK2
Ku/mWi74n8s7i5bw98sQMmvFWlPSFtfI8Nx542aJrNJ7ZcObVVnfx7Og5aAvBBUYbNZzPQGavQSf
XgBfKXgNJk7GZ91AL3aS0Va/yuc+AxLNgc6hJfjvkf4oormYBNQNRuoISrmXg68EbHK6f9/WzU0A
LP2o5PUWrGutJoKt0jAU/Ofvi1WqpBJz8IBjVydH+Ejdwkq8HqkN2fI/oofQ+1dW8pc8dvSIalk6
gV+wPcwqOQRKs1Hqp5S2G91/StreITPI43u8mCVAC2qvAjAkBh5k9vr5nj+ByTFrUT8onZjBTtpt
0w22Vt9qaWBfXyhPCKOtRCtbULnBGIVItGb/rcDIM+iiODfocjo/beK8FEZVAZSUUzBRtgcy5nsM
8dokAvOSj0677KFGvTmeEscfZ/f62laLBTo5i2V0twLooyDqMMWl2ATSnvJWjoBOZy1VgydAW7v5
DWCbpsya3MlOnWHfbVTn+jfw9nf5+4WRjqk+aTkofA9iD8KEObZ8X7CMgmelSyhwbYMZnzr5oyGH
xnKNAvspJYNVInvai4fKqM2FYaZKADNKso1IAX9GtnKamjli2ar5U/lI/xgyuLB438QxWZYrkCoY
gvc1fFPuvwviISOgOrV7oFotRbfCMchjmWEcXutMw3ht9ISz87wtYYIaKcAwXyTAfNC+bWlZewxH
3Uzb5zGHvkHw9XNe7by61DXGQRUZOHalAeIGlTpGPQDvbHiWyUbN9pW+wAG+yB1YNPTPUeCe/qLH
V06fLYpphj+OA4HsCVd6MQKVTP4aVeKmPbXK1LdLdNAM4FEHGUgzFS/grtyAnNHrBx6n+eqHSFAi
VUFb/A8q035MDLWJlPZQV4UJUkoQpnGHQnkymHOVo9iQokKCx9rUh/4RBJSOD2SKzfK4rn4PQJvk
ohrwRDJnK7cCKZIQywqrk9o/iOEbR3k4Ath++DoCWqaQk/aAfv4MOI626DSe3jvKGzhCbgeAWlrx
XcKLVL714ofenI+LxbLSOiMJkhJlcaCIPETTUU2Ad1ImVkwFSw3RfvlkUOCr9TsNgJj0q+gxEqBZ
IkA6NIyv5ADYbGYgY6D7XMSrNa8UZwAcbis/yJJgjfJzByxjqnmgYDIHnZhjOZlKCkiTRLezvrTD
pAI6yZMYw/uIjW2oqV3WlUVSwN4qvZur3SbFb5cAgfHVnYAgvTHQjToGTpAZ2zCUkLuibqyM2whw
rIMM0EzFNDQ04FbEGoVon4W5I8ERZl1rtSn+HwKXCpiCypzagLlD8wg4WDOkFIfDDN5RLUf9v0sA
P4qacoPYXycPOh79wJWl0q5IP1v1y5cCS5xusRq/CdDJhDTkcBPPynZQQPvSJFbm4wcaxZqF/K5Q
n1PhBczTZh6hF7MZ0FELzEvtbtTjl7lyRVkGn9BNkWz07lRMdtKDtFa+Gyrk/ojophgSz4CXWDSV
NTaAbwUQj4g+CcD3GQM2pS2LJ0nLnAqTBnolAEWrMVN5thtEajWy3ELhVAJwMAtQFIGtNeof43gy
xaL0cvohoN1NayqT0ocC1Le0einJLxDptSZpHiT5rYxkE4hzgHjJjnlQm1IPgKOidAcxdJqlMThV
rM64G/TgQ1S2PuBTh1HyCPmQIsBgxoXNMZHVi/RCV5lApVSDsiwCmEhtg0PnsXRTtLJHgCOIb8JN
66FZ/4abtVy9Qi5kMmFLPUsyIFxhH2BP7pzsXv8KRou8aIWdWEtUD0S90Kut9hjguVhyYiaeT1j+
fhE5ROrcgIcJC5YqUL8jy5+XEmdTeXvKBCdpkySNT2VkUIB5WEutmdYTQK4VzkrW8ycX+8hEJ3Fd
YEIhhf9snL4wAZHvVIUFfFKtQQI4vwEctBWCZE7hOu71BcpgMwO1tqixIxBikgikHUAcpLVbTSNO
oMCoQRl1XTfX1eQshVleL1Si3xZgWQKPNzRim+aTqTalpaWfIxc9j7ek5WMu1EKncRpOCpZUiLmp
TZiY1jXHSDgPaJ4U5pLFsyALaQMphvQM/xrnX1rwcH3Xlp/4efmcd425VCewh81+AxKiuAE/tGwJ
E5qwJHQpAewVAKuKHznXBa4b1F8C2d7JiJSBNlQQqJS3ff2SGZw2//W0knQWwDzYpiktU4zcLGo+
OUu1IdgBJw70DLkjfvBe/6ulMf1CGuMQEyBe0TbGEVXOgnu0dNK1L4FXbAMLgFLQDY6z4G0f4wyD
dpZaSV+2rwKWFYpWNa+DgSdh+fuFak+hqOvFIqFZiOW7k4r77LoKcNTaWP5+IQH5cVyEJfZsKr7k
5FHIn4VE48j4B293VgPGHcwlOOF6EUIiUTBjPXcqI7dVVd7OWrxvlM8RzO+tqrkJIDgi/77A+xfk
DBs18N2s5GF6rudvLtSE8RdpLwMciyBcbm3ijlvA8qbH1myA9mqWN6DU8IAJP4Xu/7bPjPuIqBJo
vgSPmA0fspKibP+kgQjguhCeujAOpJ612qgohCgISlU5tHIe8RznKPVvoMILfemImHdth6MUwUse
paE5AbO8aDqzQ1jYYcCyUXxvEGszB2llMmRWPm8wlOYaqOVKw/+mvTrL1duUtaq2ORYMXOy9gl4l
Cc0wefivtnXBvlRAeAdsn7/bSEUwfFFLA1Kn81sGWPZZ7/+VdpwlMHbe9oGExgxIKOvGTkQ8V8Uj
ySLOOr5HKX9eMGcxjLHPYwfQoqmH5ruTpWDQeAzNODR7gNzEpow+9QVzB5AZO8WNndQr9v2xeaw9
w548zfYR4/H69Na9z/mDGMfQNGVMC3XE+elfQwS81C4x65HXhvIPFn8Ww1h8Ibd+isoRXqtbcTfa
0X5pLlgmhSqAXSHU4sMUryfaZFGXFNlQNPBJ/11nQChaSFqEQLIG2ItJDFO04ttxu6D/6W+aU31q
d8VreDM7I4AVT4Eb/Ks+Uv3iC5jb0Nc0bY5bfEGRv6SKK8y/556aIgZ3BKALAedxCl5A6H6otBP4
aWDHgOoug03kfxq9+nzdMa27jYuPYUxIKoWRxgE+pgFWqR2JTgZseeImXwuVF+itE2swQEsAfi1e
unG1seRyHxjbKooQE80zRPeujP56kpsGuJSO4rZ1kB65bS0dUX5l+ve8x9Kqcl+smbG2Ki7rtF7S
Mkr1OaOnPm1bIOVur+8sTwhjQWj7kobCgJAAFD6hdiqzBXmfU59aHbK53EPGgMYq6vpswLOvmtLH
JNqF7UnOYyuWARSNa7OWay/XP7MBiCSJGcu/s1IC6zNSCfPsDmEMHPYaeQ4kLYr51tfbo+Z/yaB5
6sFXAughwI3OhXV9X9aDwYvdZy7cAOQYYlJhY/xjk+6SDd0LoDWwwNYwSGb2mzyhs4DbMLHs9g8H
eyGUuYCNTidDUn4LnZzQeqw8Y3mVH0tncqvH3nvKga3Pi64WBb4ilO2vGUIy1WUOoRM6idRnZcE9
ok5ni5jryk7D72nDK8OvO9TzOmXGu6lKnOTGBJFlZ5Xb4VjDcncJmHXMBGT1FLxCFqgvNpwj5S2U
8WiVLKoT4B1aDOnZs41K/IbsM0tzsq3ujk98sjeObcmM08rzuVaLEavUQG8QkVefSiZQIHnnt/zM
tfNjHFSqaG1sLGLkh+kPOrwPLYoxHt4SyKxYE+DBNrwuZe75Ma6J9rpeRcvtVDnyp+yCTWIv3JAb
6Mz3jEpw4j2V1osBCsiQAUmrSoDq/vt9OAsiclXAI/2G+5EPC+oCOIx2lQsOR85LfX11F7JY008n
gw45ZEkoR4b2BI4SFwwpe8UW5k09OZMN6koukeMqFIJ+IZYxfrWKSKfUS9Ljsz/A7tFLqFrJrjii
dfkgO4lt2Kh0Cfyp5MXafijQWTDrAABc2/ZqjPUGyLLsMmfpzw6R1nTbBRDBvm6Fymo1/0IaY/tF
24SSvqTIcmm241jeGa1+HKXozk/DlwFw2FWNxvAuuDFAnFzTztKS9zRorSA69CFGL0HZ+CzVxYs4
9Ic6mB5D6Y8Yh0405JvEf/PpZiB//EByBhHUHPRWaz/EuTWrNsUP4Q2BjDlpyhtdfJKqzgP7xwb8
X2iS/p1XOc8yVx3AxVIZh+MrItoIMzx2Gie4nxwJJQiQEH2kpnAH/g6caO7RN8728g6TcTolOm8a
sGchw2pppr+j+34zHQsPydY9vmKjeqBFczJP28wbwUzR/btkfEGBshAu31OrOPUOQto7BFImsfRN
6QFc4CW3eI2k3wHsNaVjvFaY53pbS1AD/UnZkcfZzI6JBRiVz/gEhHVw3EN87uTHHETksLbmhfcF
q7eBgheoIqmygTnjv3uUnCpSD1wheGew+/b5n5QLKbiu6WcJzPG3YgmS7gGvk3gL3G6v36TIcHfb
/wK2aPFIPzfzLIk5dBX1aa3qIEnYgy3oG7aof6T7GuPCDyDfdNTPJDa1ytLddCfwOVV4W8mcpdZo
fTSWEI8Z6kd915/KU+gqmPCvDvRd//gvgBTWLeu8YOYCEoVSbNQRErWHILL8OwWQKtGu8BLrc+jQ
/oVnmbLnTrLw1skEy0reJPXcQ2VAZpRuZ7vD+MQGmGEAR9dwSVg9zIbnL9efPhd6ytx8xiDIfRJ9
b242A/G08QRw65mSgmbv0VLR4IYb3idOx0sergajF4KZa3CIuknyKwiO6W+V/EmnyEzKx1Gg9nWX
RXjay1x8Uy+WXYvBpyUAfQVlI15yu235MG7GO42Cm8eJ93pjtZ6w5W3usndX7IadU2vbVA59sUUc
g8JgLnTWVJw6/zEwnmKkoq4vky7m/kMYJYoiosiFHltmmWpN1XyWUH4aSG5XBp5btWPME1oLfusj
2BXB5SdGj42aIq2A3Jc42TmwZjQ6/U6CfV2GL306EbyV+h2iiEMCOnKRxhsDHF5tiBpQPdjz+J7o
bpImeFWVti4WDhEkUyuAupyRXVs+1iMSFvLxmzNtAp9ANZllNdlC+FTWmgOe1lJ4jMnBmMH/IfzJ
R2pW6WOX72tyr2FCllTe9T1Zf1yf94QNPTp/6PVkSY01E+qBipWBPQjBx598v/jKADdA7CDi4VUC
1193F3IZ5w+OiyyoB8hNt9IfOI+7+EGwvu/AxmzA4sBNGq8G6RcCmbtA0wXi9wUOf9rp3ritLMxq
7AoAfEoAksAV61zf2FXbvRDHXAhgjsxlAZp9QN8KIB6sPK0dPzqQgYdKtu6eLiQxvn9SR6iOhtxY
t5ss5MY2Gl6ssd1ucJe7pak9A/6Es7j1AP1CJuP9ZwOldq1c/PABK3SHAH3ckAjATzhhFPH8fQ8e
75frW7r86BXzlRnnT8ZC7OoWJxh3xFSHySnlY4ri63Up6w8dqoBOSyIEBFCMuydhoKppVS3x2wCD
aCwDkHm24RWusOUd3vqSzrIYD18bqh77XYlQXPlsul+Bcd+JEWdBq3fmxXoYr1fEMslJg/XMCVAU
euKEHS/Ovi6CsDUFKmdTJJTfIihmBN8pWlyun8rqRgFbE6wN4OXS2Zd8qefKoJQ4e2ocu/SzMJ6K
hJMjW3/+XchgDEnV0nAs/XkJonAgb/QQ7YIv4LfjsRBv0jvtLQeeB59lY9n/H2p9IZaxpSAEbGIu
QKy4k90OQWrtaLvW48FMrHtclRLcTbJMQJqJ77go/ChRWfnhgCzFgtsuWaEV7XwbyMC72kSL1JY3
V796s1+IY/ytnxnzoPV4Xshj6Ijjm1y2FlFfaeCbVd1a19Vj/ew0qhhoyVBUWWQ2MS5pkRTg91vS
01tMOb00N9omfQjt8Y56YFgA2qYTud0G3YPXJUur98qFZMYrNUWSKiEaC0DkNjjVva+DF/vYqqf0
t/5cHXW7sQVvRntPY9InI3FAMQIkNTx53f/iGbB66Vx8C+O6NEwINPApgEx5GCUz7a3y9wLvM2hO
Y6MVC7TgG1QrwFAeubxc+fqVcCGbcWVxvuQGRmkZhxwcMLXqFJeQ8T35idJ38Nkiv8cTuuoVLmQy
ri0YSR1HOvZeResY8d8ikNyrw9f1E143nLOU78GMC8NBzqs3CiovJ9zbkpWDcN3MvAiOAbN09+UT
b4Bo1ZteyGMM1Z9mWsvzolHDi9FDdUjJUVqeBMY2yyHU0VeoAeQAo0iBtPCwvnM2bfmJH17tYhGL
2VxsWikJbZNPMMhFHSQMjQhOb5Gd4GFmdPfvGkcupDGuO8u7TCEitky6G23FqnaxDSp5b0ROhT4t
BJj/4+oYd9MVUie1KTYw3hY30R7AIXgLLgRkYGk1udI4av4dw1/sJVjgc60sYdat3dtRjvInJtUx
NI7Xi6dH5vDo78sjD0591X9jBlHCZKauqCzoOJmqMZhnHUO//YtfEW8qFFsqu01bZI44+5z7/R/c
6Fkcc4KxUBDkEiFumdcDzsde38WP/eP0VQRW8QtJMhS18f6llrLRPOKkjpbsBZtH+fEPXuz8GczB
1iMG5HXDX/A+VU+nS7lx4z82MQ6XTub4jCJgYfEeweu1ZjQ+qQo4OmVRYSx+7EaiFSE8zOjGtyJI
TkHGDT99Mz3FLppQXQMtjLtwkwJ8wQI/ZSlaJT+mX9Wyi49gnMKkaUke1XDgyXO97W7Ur2WcvXHn
pcY+HTK7fur2vBQgTybjJUSfdCpOHq7OGI9VCcLuQjzQkoe+KX93Rf5wRxeLY9RLwsoaOcDissB3
aoOWZqLWroauiawKvVRUrTQB0mnp7wuBWi0Y6RM53rWhl4l7HwAdRiaaak/B5xLtJqqCV9LftNpg
Rl0EYs3C1ED5ogKXqyCFJ0q/8lAx/YneQacto5RcCa3LYD12dWPILWmGMs+qW6ErNckBBjRChl6Z
6FS2FSMGz+p9S38jiLM040nsfpVwmEnm6fpeEURX1AqT9p1ttKHjT2CiFoH7TkBsLB3V+CamgLEA
EXibOlX4pIqHoRksgYZmi2beSZ6tuBncNqksoZ9ARC6bhg8gognQ+9HdWA3WGBdOBMDwrr7JGsmk
IQC1/dDperSPa4K+aafC9pvpJMvPODx0pnudPmAPkcClGMfJvJzANPVhY4SxMxDJmuscE2UBGscA
9JyEoE5/G+bb1n9thdbN2lMS3SVyY+uN7hHpNZpLs5l09CAJZl3VTt+oYMWs0aQ0TU6yQBImkzVh
3orCxQM/psHqULYxkyJFo29qUqPdJAq9z8PGi+TACsuTImIYSIgxiloZZqnUyDQL2yAnv4AvcJxA
j9R0+6aNrAEtbEqb2DNG4NoWQCDFEyg2VRlA2P1rMezQwb7to3xP5w8wkqLgYdKhdySCD8xuW7Xd
FMaHZBi2XH4tdPayDzMO36PqV20MGB6IrFI/ihHoNOlgqhpi76j1grzbBoV6aGmymzXV1PVDPcZO
3KBXsBotlBQ9n+ivYQHAo7I/Ranh6rO/7er5WRZmS09yKypxCxTHJM63UqI6kTI6c6EBGR3JKSSr
jFLwSlW0S1K7SVPfBoKbocG2FfddVJvG4Iwl7pAQQ1WnIH/WhJOhohgc1jedpLlFlNq0kOy0KRx9
wFhxjamNmaACd2xgCuMEHDMMNVMUx5t8GwrGtvFjd+pTlxZ7CUmPGWFuWX3q02T5ooyA9L6GX0tD
agqqV1aoLKGFRCswaE4rtwrQYYOegia5mym9T/SbIC/sSpfMaiwG08cwX1QZbt+BYKP0IgMoO8JJ
h6LrUgsobdQzQC8vollZ36jguzN0agb6U0xULwb0Pc2e9TLfy6VvimHhxbVsxsFJkPCPkrdWyhEY
IzUXwRrm+qk17oXAoqLvVvJHUJ4I8ngVICGmyhr0X0ZAnUb/iIdjCVp5ZXowcrITQSGLhPgO9UOr
gG3NmB5pEt1K51Mlg1mIbucwA6Ly7QSRlbib9Hc5+UzIcz4q2zp3pa5wQkDHFoJJRcAT1QBQQaCe
+4gzG93sFZgUVUFKY2B43EBbcemf6hJPmqCGI5HQyQfAICNWMJVyStRwmQ8G+ophgxHMyghYXWd7
KNFGpLl+lOMFtqNDZYnqu4+FxnrsBD3quPm0W/iBJeVY+YFLjWDXa40dK59BN9kg4YbZmMFYPaaw
1ijwbzN9OGoz2q9EciT5vSK8RIVhFhLekxMIYVrJko3nKdWR/cxMgBhttLq2aZPbU0yseaK2lmUx
jD3fQPvdOiyPnYRXQns/zdlGinWPE7atPrUvbgHmdlfUSUWiDLeA9tDDM8JfmeIxcvRb8mI42Dq7
QVtJcspuM5wYH112NSa+EM88FfMyjedAxG239LnTfrCCBu8kdNfk49L3/qWqTtYjTZgeQ/9dphEv
al19ql7IZ56HykQrokz/74m2ZADIPkQZv7K/27lfeFnC9aajC3nMk1At00DoFMhr/izNNCC8QlQ+
e9pHeqrBda7d+PBfhWVg5FlxE3sZS/qQdFf6+D/Svqw5ctzK+q9M9Ds9JAGS4MTYD9xyUab2UpXq
haGtuO87f/13qG63UhCd6K/H4XBHW1W6BHBxcddzGuAZC8HB1ndfM0zThFmhPLO75rdRa87vKQIY
nW3qDIP90jn5bY0KaycKTVdLKuxPaXzQOLSArZsCRAgj7qRpEKfO7zvAeNTKo0Qf1SkT9UysH+6H
QM6HxKPcNXqI5bGj+YLLvonc5Fv36F8Rt/+Wvwnz6asx5MkCOXexiuZJkRLIk/cqeEwC9KCgIIKo
y9YlT9tDqedN+yaK9IhoXzmP0W+arB597Gua+HZq/oxU2PdZdSsS2U1QXdJWsiImWz3mwKKo27U9
uSU5AMGTnzH4tJv0JSXDjhBpYxStmxqtNWGOGDAV2zEKdnOCsR10IyghTgoI+GgH2UQasKuqylXZ
lRq8acpNJmd4LTQvr0pHnxUXAMDWeUO17hZ/nCXnrfpFBlybJa8xqdMmI0cZKBoJyd3zUtYz3SdH
yJnDHlAiBSZioKMJsK1lxOdGt9EVDKHSZya9dOw5aku4XS/IGwpWuI5mcSKbs4VxmslR00J9RvOK
GhRlrtQawBiWA0Sy7lCCHND7pqsWi0Si1x+Bj83lrCAJ5SHplsxEUSB2lkobuGnemOe2It3JaC1k
SrdPmrvze62upuZO1svZQsCjFHmnYq9TzLG0M0UWfrgIGtNWpV8y3iEGLewx6zky0BCPd5WUO10r
7xWJXBoj0OuHY5o9mnAK8+JbP3/XoKQNUKRCAz1mReCEtLTHTpTcFH30spUniYccl0oiIz7aMDZE
vc4pGqHjXQ7P6vzurIfdH7vDDwvHrWzUjY4AmG4wv6rb1U/fkR8NtBhbyJ4eARyXboRo5IJbxnd4
j2lI5GTELSMxbvvwg/QAqjRE7GOik+eZs8yUBEqKe3ZIUrDgFj9GdC/rw30Sfp+Ux4J0loYuN6lT
XBKik9/4RhBGJggHK9J7vRx6QPK2Zgkz+IFVBbedGSPgWOZ/l1leN6PVMfEVT3AeAiv7nq05OfiS
kVouB3xzfJg9zQMwiD1rm/a74abW6KLP4pj/1OzM0Q1Luj8vW3QqnO0jRK3DYIYqkNEzgURVHnvR
mJ7AArz7LSeri9KmDcjyVMa7pZsj2dSg5xU3BYlWwpm4uZnzcSoXE5fLrmR69VS4lAoSrYIryrdl
ZmajV2mG95Bmpm2mV4P50OevY1E6f+dYTBVIRkCrQffEZ1MQYrhDyqQAExj+VU6e42Le+iYREB2u
H8yHEM5Igpu98uMKEEcNefTLzhs7RNcD4D2QXcnR908i5OCMWmB9Fo36mhv6kMpZuTmWpKnKJBBk
I7Fjdt8IpP2fNo9HOE2NupxJAAlp8pPRwVL9vU9FozjrdQqkLv84IsZ5gLls5roGwk/UKX4v8GEi
HlGNDtjbch/vRWWK9dnQE3nqZ5VojDLEsFqIjmD/qM+t54ctOHuDjdkDnKT8FSSJ7ePFSKuXIHlS
EDKe39T/8Gh8rJdzBUNlyNQqhvz8MLiDadd32vNS0URurLY0zALaLbXEIMPLss6oC+MMVOTHaZvL
2ObGfe8PBmqe6Y5LZcMLHJE1FNwIftq7GWiVN+OSj5ZH5DiYW46vU1c5pQQvAlkrAyTJEvJn57d2
3XJ97CxnuSLw7Gi5gsveV0dpuC7hgASaqNy+2px5oj6cRSnUPuiKAccXs8FWzNnq0H/Vzm8Vxkkq
oPPHGMiNp9KTMtE46/Kbz50gZ2ZajYQDmXEdZeQgo/6Gots1S54zXP8yFM3srQozVTBZYT8ZNu7z
LelYGkk+kHEPMzBGguCKhoGbmQAkQfSQMBFC5aq+nEjjTo5pAPueekgLWxXwUMllyh6TubaK5LaL
dVdHtlAHTtV5dVk1oCdCuZM0qVKhry3GaGwNmoruWNPAPi9hVSFPJHAnRoxQnqsIywKq16QhfZhf
NqaQfXExkF/04kQK9xCwdpCleoJG0k2wlTFdBGMCJezd8ELe5rHgkq3vGtiVUGQz0CjBma/OB9Oo
MuLlLvu9qtzBeguOZf1BMD8kLF9w4ueMmtl3Q4GaGrlaqqKpU2yC4wwqnIVcDW62gDJFtCBO09PA
zCYph7iWgOWLtDYdHs6rgXBFnHqTpoiTuIQ5zNvKGuQMsGOg8dCuEvNOo1sTKUq0fNtm/ppnzd4o
wKE5Dq7gGxYZX7XkY1c5bSdRY6YDxTeohg2MhxD8yG9Ly/xSbCYPCbBcgGu3LzzMwAuTLusa+iGb
uwe1TiXfB8TEeyUYZDhbutM2AH225G2zPb9O0WnylyELUm0C5RgoxBVLQ3/FlIgi8fW654eC8mGf
OUVD2PmQkR568EHZqAHdUfTRLFDFObj5UAUqt+imcZH7AJC3fxGJZ2/WTcufW8pHgUba6YmuLse5
AdqY4ikOeQZiUDagt7t+oB6IxvJ94gmTo4L95cPCOQumMpdw/TW53dHhpu72RHqpEfg1Q2SV/gvM
A0DlXn39R99eqYCzK1HQUipY2LK21Lm5rgzVjQcD+fN6q9ZHKcuAGnZXTr3AjrwT8ZzReD4a7Mya
ZHGFLZqRt5BQgVPrV2nE+HWj2bWvWbTWrc4o7cKIbKkqvETrt7MCpqK6dwoGLsk2uWv93KqD0g2G
YDs0sqch9dFPsj1OqKvMhxmUwVnQblT2RA/L76yZF4MDKR/usuJ7Ukl2MgUXGiqB2DaLTvvSbFHo
elGRc2ybCCDW+rXSBTZRUiuq802MdEqWxt6cPw/R7TgDF1EBvGZ9S1rV6irwBqezVbRoSzHlq2b+
1SLILoPEngCrdf4erb/IH/rFGWE0rMZIlWLz6Kbe5R7bLTy36lY4uSrSY876DmGjkn7Rp/HH6BS1
3X2TLvVdepH0lvIwXqKGi0LvdSGwEv/BIpsaJcwA5ywfdPRdoQ9SB1+qRG8KBti22Z49viQ71Yt+
/IVJubVbY8o6BfezYiromvz8pA1KxcJuSRRVcL7b3l4wq8ebZc4yeUTH2424RWE1zDkVydncIAPF
Y6+8N2ek0nHpHAdTvXbb2zLaIzpXzBW8uqenEjnTO0ZjlMQ9JAJb0qlu8W5/A0rrlY+ZmvZbehSV
KlbzwNhMA1MRFODjvAnUO8rytH/vLxrcKLC0i2TTef1T/TO3RU/Y2ut5KmuJrk58EjXxKS0LyDL7
u6F4pkHhBujvkU3BtRPJ4bwrHwBdWjwtqUtZcVS1s8rmmuiGy0YRhIlIEnfBaRBPdAhx8UxAZRmZ
jjnJ0vI15JZFwxrviSneEL9HZYB/ZoTy8KNpUNA8k1FQaw1jl0qPCrIwrV7tw+r7HHRWSH3LIHRH
KwO1cBjlEn0HFq1qyzce/OCg9SjOEGoTmWwLqbyUs8muRzS4D0/mcKFk8g6KIHg8VpQL/eAEbO0y
w8gN0zm7NLZJScws7tHb5G+yfeiR5rK3R3fB6UkjQRXs61lAmG7g8mhAzzffb9aJdvUN6HFAvdYf
pAZQbN2d7JvoXwEJ1ut5o/7VDH2Ww525UcZtEEuQo013c49BokyYzVkVwRRwK1JG2e8dTSdLkWqg
r0bT3B+c0ZNTq/TGbY8utBm+kSWD8PBVRGO53LzPyoU1nQhc9vZEoOqDuKHPR8z0OuZVvWtshD9v
C+9pedseRd7lio37LI0z5EYSAOTNhLTJ7/fgMLKocSi60quKwstIum+U5yH1bcynWvIwWDMDsm85
O+ePcaVt/PNXcLY9CgM2GhW+YoE3q4P0nZKD3FaO6snJLSh5MNsXOd3rX5gqXN9uTWY61Zhu8JhE
TEvUUE1wvgspFxru0PhfgtRykZg4f3O7P6RxCosWT21qpKk/yBs42ctUC2rx97Ub3/pA8HD+Qifl
coBf1elDInfv5zwx0jbC+lqnRSJn03t0wjh0DuYYBi63Xecptob4DU/a/3m1nCp3RZJFQ/G+t+ik
vAztZdrLdCun2NGDtBPhWnx1vYD1yCgGCkFVan5hWAqQ/QgQ33cHjTw00q2EvFlxe15T1wybAu9K
19CJa3xhw5njoIsypnWHSb5XqwulATRY/orm979zI04FcYrSZX6YtCUEDTYN7cnV7c64Ng1rqe2j
xzm6D+E3OxkDt9EBLULCucDl9/NqcyqfU5ugH0CeSSE/P+QY8J3AQgquOowiFrvqfjzmwLE6v7Mr
aeTl9D62llOWgnVEaSNIXEZHsqdQ9hobbQH+rnjpVEvPvMyTBjv8JhC7rjQfYjkDyMasGItaX8SW
Peiy3oXGDpjeltXml8QF8u5fYQpZ22FV0XSNUHBJQJs+2/lk0DAwWAXDof0xwztws5vQy9GOw6zk
Fb3Wd+IxjZU4f+EQNwn6XDSTAYLts0g2D0OtSulwMBIPbvuu+vXefbQtigNUy7QR4NupO12MT8Mr
8jditOtVL+TkC76048S10VUd8I3SXbQdvi3t+iNW3FzL20L0kH5N0mC1YFWjCIfwH35WTS3ycka/
5YCHdC4s1QWwjt3vq4NyFKcv1rQIDeMmYwaw7YjMH2bkK/6Q9MOh1A5StjWjY5Ptzmvqmr6AO05G
aCDDieMjvBBNreiWUPpDTtyozuyg6wVXcE0ChWsILwdr0PinsKok4M2i3gcqhes2vRvp9/MrWDaB
tymUqlQ1Ftspv7vVJ54N68uqUqK+O1SowIdm5GQmRWlqdJpsdnohdP0SWnwVh0edGAqwBnnmsonF
ujkMVYeXL9ABrWhVewX2xEHECCytjYrClKgW9zXJoMgA41cMRSeLOnBq0Oop61QSdqhoB9vfK9rN
X4G5WD0pDISohKIKLPNDIRXL6ykOxu4wXo0evN9Dsu+f5cd5I3vErRP4EaIJgdWzO5G4fNHJ2ZWR
EjVSPuPho72lYdqlRParN+9aPOspEQUrq0d3Io17feYqpjWRp+6AZDzu7nAJmPO7/rvyU2HADcm8
GEUBQaC6+v4A5OHPPeXenzJFUKepWOH8MriK0181I2b20OGLTQW5rg6GVkUEWbUybgOFAWkpqvlL
1M9PnESR9MczX/+I71W7u5kTW0HiqCRWse8v0A7vFNSWDNhIH/4hU2z1InqRhLSpK9mVzx+yuMkn
54t5CqIaKV7f+KDvSy87RjbZmO+XJBAPKa453afL5rICqlGpXSZDmv9zcW2qo3kL2wzfYtygbV9g
1lYY7D+vjdNdY4ylJEogjYEie6eAEXO6VLbZpvEisMnrHXqbMAPgmK85Ei1CvVpiF84MwR4QgGbK
GgjB+NKxEqDLWCuM6VCnqrtwqYB1ttzlKmYzNbRcWwWo8hTyZFbRtiGhp2KwqGp1ZDDmN72cr9Ss
Br/JsAuN4ZAL2UJX3i3FUGWkRQH/Y5p8yqnJRhbM7YSPU35NkmzLweR2soCuZcV2fBLC6ZY6hjKp
9Xk6zK3q0ljaTMpPrZ4e2hy3GZwQ51+ZNVUG8xrwZQ3UELUvz4zZFLPcxGQ6UBBB9EV+VIbxgmXl
RTDkqGmkVpwCYAnwQJWJVud0bI5G/nT+G1bOHKIVUJuZCjV0nlKq1hp/MmplOMgq5pGS6IKQ3EpT
0JC2RxMMEWEnKg6srfpUJM8qJWkx8WVFHQ5mCG63pmudMDScQq5dsCXaLFPfckw8BOito5G6aTE+
xwpRjn1Fm4imIipSgdaKLDTnX46oVUWNLE0H3ezcGa2RUnInB4HgPq/EYMhyE/x65LE0hdfZnoJb
2ojr+sAi6hhSD8LzLVVr9I+KMChWJZnEWOrCmAjkHRZ5YH0c12196KYZbBWGCxhOy1BKaxDO6S42
iLMSALj9EMW/PnMzyX2CRdGb+JUcFny0drvgsADXKN7GoCOvvp/X0fd94kWC7gzzuJoB/4iH4Ukb
34zjfqgPTfvcgxTbyEE1obEffvOcSQ+gNXLjrmithbyhkfxrTUa6ACpkzIEbYySzZJWbMACd+B3m
+nu0Yksb8OIJbMdaggpAQZgpVjSqEZ13qdJIIX6VTvhKdwlEu42/UzbKfsGLiRwxXswKBhOAiRTA
jYBEHCgGfJ6UsrFmY5kv8jDyvSs93cY4DdD2FwCB1q7hDdTWPk+sRhSvrNweSMZ/CTXhPPLxCorq
U5DKZf2OtohHHzMKwKUr7HGZrwNRJmCs0eDvZY2wGKCuad+paO6FVDDoHrIJi46b+hANs2uY/a3s
61s0TdhlLFlMmq/TMrSGEpOv8TEJ0QpdR15iAMeglIctzQsXnSE26zAdFjyEQF3q9NugaY+RlLwa
QeaeV96VvvVlpz42a9nME38lM8IxUsuqPowEoCAgvElK+jzO9T4yRq9hYNshEurly2wkUibnha94
+UsYgwLN0oCl8ZG7aWpS348d7ipKiQuc3eBJG3EpceUR+SSGS4p2WRNHtdLXh2GeNhKGCOd5P5Nb
lgCrqtB/RphsPL+uFQgj7OjJwjj7LWvANAtaSKyDd/y63Ik9+GXAVevew3Tdazfm9SgoFojEvgNl
npxlGxpmGATYT4zIdmjKdEtcu8KWQDDmAFCutuanAj19opBGsL+8791HqR8FEcSqmnzdK9RjS1G/
75FjQwQ1tN9mJrjiAsWhnCPk60btdx3ekwa8eVLcXaZSe6yHxKkT+jyFvt3Ti1aI2bMuFYA9C247
Mb9gstC5ScsAFlQ3J0fO77K5wbBtYGfVfRncZKhRVbWgqXBVJIHvZRKiL2Xiz7cT/ALE8E1srUSe
q7q9Z1Hws44De45AIper1zSXnic82ef1d9WKnUjltneo5JagIlQfgg4tQUXg0vn5vIQ1L4vSExFc
4IKaVyCVM0QMdWQHmbbX5/g50CvTZjrI/zBe4AEc68EcSmeKMGiXk93k+47gK1YyW5++gjPXsWnE
YKeFqS5zsIVpUrvLgptE0r4ZIf2Gwe+WXbJad6eo2eSJngjMxOq9QYoImUsZyQc+iyjTqUxmg8H0
Sr4bB/V9hygm0jEmb+TOENFjX34TLHjNEYPP92+RfNrQbAMdAD9SfcgHddPkdFv78a06+3Zb/CKY
TCKY8g2z1yQrN/IwWiaY0UZQhQUGHmpkevpff+d7qGLCoWaI7Pgu/LjKE+g4vgeN8Bh5N68w6Jc7
qVOBNkz6pptW8Kphxh/Dq6LBu1UdP5HMPQqjT6KCZAFatZaxpdfQFGHSrKVoKd7VP9fGPQJI9JiV
LmFtcjztIlV15uZKym4q3feC5FcXmm7GHiK5eeowyC/Y1+WGfnFJNRPlT0VTEY1y+TNpMgpjNnz4
ITv6a3xVLozAikAvAcQR3QvwAopa39bfnhOJ3H7qaj3VABpZ3p4ZHqa/DD3ZCbV6Cx379Y5Zwy52
G1mYblp19pD20QhC7+Ufny1kEEi0b+sZGmTeYQy9BunAVG4F2ykSwtkJHzTOgW/C8neobYLPIMqs
1AO1HQZ9AYU5usDvx7sqzHgs3/7lFE/WxvlmRgB8gDLC2kavepKfUs93FpFok48tQD2LUyyrl+JE
IBc8SVHQqL4OgY3rb9Sn9ipyMzv8vtSNpaVOnwM+RKCqIpGcpjYYrmdKBZHlfMniAFDa8995zRDh
wvugTNX5YBojp0UMjNMamBCVVYOhUtX+v8d84O59SOBZy9SUqqk+QUIa52CYGJ3Jn5wumJ4LUFCn
ErAecrYLqBm65/VyVS1P5HLeQZ9o1RSqCDyj4m4wFItmGM0Wuj3rUgCRv9S8EORyJzSFaarOM5R/
Hg0HtRlQSu6AFiXQg3UDAozKf4vhDEiLyNXHewgv8ka5i3RrcskBQaoD5rzUUex4y360G2GX4aqh
PJHKGWmpLcjYG5Bq3GEbt9VGAmR4/rTkiMW5//+wRlTVUVdfMtXchY6KKKswf1ofwoXL0dIAbJqM
lirBSgYY1LUWwOd6YwBo3TmvKWsVS6joh2TuZgdzoNKqNXCzJ7sBMDvIKmDGcLuBdf0YaQ56fpZA
ITigyQoZ63kPQCbBPVzXo49P4PQo6Md6yBK4O0b5mNIrObo1zIfzy1yrPXxaJqdERjvCo9MgA+A8
P2YH0GI3aJR4Aq/yPThh0WUEhuvzIkWr4hQoVTUyZzkk9kCcGbdF9K3SBeZlPXXzcXg8pnHYmnWm
FZAxv6CD+Ho6IvHpyOAYcPoH7Vu4nx/Pr0m0jTybSl+BOVrFYCIYigrdAjhag0ZkG6kpu6iOYIhq
rNj1XTJsBHKX4/ny4J0sdLmtJwGsOudVWjVY6KhYaLNRHVkDiLPszmhS7dE43zno/0uTveqxi9D9
m8bgTw3lE0fAlAXvCYH4wUZP+DuiKGhjwDwPQt9NKFjs6sN3stbl5ydr7RJSjnIIhykPAHCcMrdH
OCnYz9X45kQGZ2+SZMoUAKgu7nXttaAdmVE6AbS+pefRRZndlaPh0qbyyhHd+GXgnRcvuBo8vnGR
pQxAOibUFoPvUgowZyOzaTsKXo7FdJ1TGs6ugDemS/UYYqLZ3MVo00+ApEESgG0NIvwAuvyuc7I4
+0IbOvloacIjlRGPoI8vJZnT+cQmuBOBXLmhYdjF9KSwZJ/r4AR56uRkG7X7ue0sJSmcelCdKmr2
XTZaI30suhuA+GxU/9AZw9ZffggEsDkYN/ooOaDgs/w0siugUvX5MQVZdDmNdpeF26DQtl3/Kk3M
lotLs7qVNf1KVmvkOsH6PWaHbugXJvu6354/VJHacvaunCNF9wuYhqQJLaL9pH4teKsERoDPYg1S
rOUjRowPNN7H1TaMU5cizTNjojImmVsW4+78kkT2lc+yTBmApoCJikgNCGAoWafODMAeYk1ecb+Q
qqBrSWhrBJeDT2ER4NqaxoTrL20nO0AxCdzK28AF8xu6pZQnHc0VWyZkgBOcHiWfjU4fS0qpxpBq
sNAmWnxVs+7H+d1cL4d8GB3KGbZyVkd9oNjNdDfMMKK0sOfMBg2Y/s4OQ18bdKNWHrjbQ2tEZ1i2
lVGB+FsNx6e+AD+oSuewy6LFFyhqCyB78hYI0a4fu6wGwx+cnNYmmKx2gAN3fgNEJ8u5Wsos9z1R
YSO6dK9RDP0DZU5JRMkj0UlyVq8fpi4GbFkNaoXaCoxvHXHPL2M9RXdyjpytM5mEzqgJEpZJmNHR
7fyuvAD4tEsBVCqKdUXL4cyKBsCiflZw6avsrjNN1HhT0WMoeCf4wu5ct1pWzNBL9YgOdHe6jD39
0R/c0PO9zgleB7z4blA6IuBZke+t8WFaqC7ZGGxkvFsA0TuUJGV2UQEEtrcGr9oN4UXqRqAA2/dH
6e8QRSA6ZQREZ/Bsvrba1lqCJAKDeLohXgTK88otNgtGWXqpe5O+CcGCKNKd1TuA2QhE2xRESDwV
UqT1baD42uJJDW55b2yzt/y5t9NLYm9rICZuhC6rSCLnOk6olveNAYl+aWutne+oC0jyzqsGq/9O
ndmWHR2gG6AiFKx1Va1OlsqZ1LqDS1CoENyXgc3qp64prQWqNBI55avO3Ikgzq4CcodoTU9xHw+L
bwraVudF28A1PQpnOZfN+uLmnIhaNvvEN0WyGpAJwfvxKR4GrZGwdENto6nfpPGltcB4NqF461/U
G0xGq7Ltk53cXigFwFw9+VZgh0Tr5uxpROsZ/ZTvH9M78wHDXJj57nb5jTgBtureIROPFh5QMyBz
+nndsZ5ihCOH6e7ps19t85a5KZNdPblLAbgqWNeiGF82+UMYH9U1bSMx2kGYf5TtBeBOkS36uLQq
zC4gY6ftLKoPrhrZE4mcIVIlvZO1BEa2cRXP160F3+SxBVdbc189Ro45WGLY7XXn6kQodzHNAN1S
LVDAQMumND+CrXZIHcC43Jfq4+wOV6Er0t5VS3AikLuQLfrvSBFjlTNylgZyG8C0szVN2wjOTySH
u49zF4xZWOP8aie+9zcGkGIHtDkOj6yDCyc70Q/gnBbGXuQ6rskF/QlVdOQcdYPvg4vkqh/CeYB/
0fkHBaXdBCwBdafc/I31ncrh7p0+ZjGLIshZWOljYuUOgANDtGE54cPgAIKjs1LNqcQp/dXWkVPJ
nG8TyDPNwhiS1WN+mJ32NXWIbLXM+p0jO7qPMyt5LPfQncAiomhAtL+c31NrLG4kvUe3YLaZ7AqT
XA+J64Odu4cv+wNgCJj1Q3JQlKJbvSinq+aMT4Ip8gkzBbgox8GdnnLkeLDVl+zHgm4hrtqvGQMN
wb+Gvn602PGFk1gC8ENujLgmugJ2rwX2Wwi7tipD1zQTU5gK0/l8p97FbVYVMN0qprQky7zQQC0g
2b7HruKt/j24E22iSCCns/OoKUiV4Y0kFCDO3WBp+ffz12LtuddByvIOf6N+QTkhclrLYT41B6m8
xwiapZLK0tktCPVE/uqaHp5K4uyLojNg68aQ1HeXUnIv54Pb++O1Xj73PlCophcJQALmTyV7a6b2
EuNUR1TC0Obmnl/wexcO/06dfsfynSfOwMym2QjNeZlw/q6oTzniuARx2wxgQz/+NeqZFZoYNFJV
N6APMiBh28oH7n12aWC2M6gqFO43cpHYJXq9tPqCFaEzZJs0eVSmBKO6qeODIUAfZwtBvztO99Go
On6vWgFgtbN5x4CSbujfANZuDcDSPL+41Ut3ujhOYYxKk5KmxSZng+PftKDaiZ0ew0N5vpHhkf8F
d3x5785tJ2fcMiB01nMmAz/hRv5leNUmQ8O2gWgct1w8T7MaxZ0ukLNmeeob41xCXOuF98EFcODt
1AKyfGDXf2F16zqL/nugJ8imyvfrmvCFM1MdoSsFgpxxl7SoSpk/BYe25hGCsPnfUvhIDi1/lLUy
pACbBrzbpRff1VuyZ9vkSjh6KVgRH7zlZa1V6iKLbsDt99J9Gy8kIEwXhwV1qD+OlRV4widozTU8
XSDnMwUdsu9JsFx9L3yltraNHf3R+Gki+MY0bWgpothCtErOZ5oXuNJisWpqtlE89SH3imD3O8MN
4N+9Gp4a+q6/icAT3h+Ar5fh4yQ5Gxe3umIGEXZXKVH7yg56fgU4rE1BO6vJbrtKdgrT6fWrAH3D
EaudSN7l6TJBfUjUasNyQPiURuBF7WNFNCeTwerQFhd5Iu9KFu2SUN+/q95/v4z/E7wV179/WvOv
/8W/vxTlVEdB2HL/+q9j9FIXTfGr/d/lr/35xz7/pX9dlW/5XVu/vbXHp5L/k5/+In7/H/Kdp/bp
07+4OTC8p5vurZ5u3wB/274LwZcuf/Kv/vC/3t5/y/1Uvv3zt5eiy9vltwVRkf/2x492r//8DT26
J7dw+f1//PDyKcPfu37Kn7KnL3/h7alp//mbZBj/wGAChvbQpo+hOm1B3Bne3n/EyD9kTQZBGzpR
DBWd9bCweVG34T9/M/8BD1YDRQwMhY7K/NKl0hTd8iP8vqUpHcPH6FTWZB2ghP9e+qdD+ji0/wIl
0nUR5W3zz9/oYuQ+1EzTdIRzBln+RwfchP5OpHryhOUAT26oOVKX6mkEKHZ46K0GYkKVlvvKROZ9
CPRfVGrkDXhMKqfRphBZepRDSUPsqmNX5kJRoA/6W9+R+KLuERfGWgA8V+SPGkL3klY+6mQiQJzu
UzeRfNUDeDkyPRP4GYAIAODfoPheze2xC0tQTHQNteM2qlwJ47Fjp+4AUD1Wowt4YiQpsigGQUIh
OTNTd2lKTSuEy29jrgqtBGGIhm0AyFnI+khWPun3UpEPzsnh/rGDpzuGuZ6vW8aUxcYiWgJDIV+8
UVJJw+pM4gakKK3MLG+nCDFw3mqPXZOC20XzTNJeShESqjTTwQiDT6sKpLL9ZtNIo2+Z7TBvR3Ug
VpgiyeoHVLa1fBfnrWKPpEImcS4Hu/KpW5f7rFMya2rKxgoZu67wehQBeYMDdF+wbNxORHlQCvVN
ZaCUMbRNol8XUl9cYPjJiVl5U9R5Y2UZQQ2bDeDCmYLY9sc43lR6+1Lpxp0Saw4zZm9KYdmAqTTo
3U+qgZ+3CMrWUxnGApj0o6nGyxnMG5s4Nrdx1lO77JnspLX+ZirzcxNJ8SZiJtJ3hyapfqplL22L
sbsgTB/AOENkEEGo3/1kjAEgDxBsYsbfW9NP3MFKfExVyEYG7iGJ7CPpWXsAB7pc5o7RNojfTHpM
GuZ1snQvI+bI0dfkDD3qOn0WbUFkr7lVda/Vces1I3L349S+6fJ1rIeXhbELQNYRAu7RoUH4lCi1
aWvK3XmN4Ez1codUtFiZuow2goWxkvOUtFrOii5NoBBFVDtSpPdInYc3DB3HcO0qak9p8l0P5zvJ
KC8AdDzmA7MR0IQg/k1iuxzQWljrMQqArHTGAsD0gNKy/LGDO9hGAGyQ4R7mQev28TVNFIy04f8Q
rGF5Nz/bAeQiZcQhmq4vqCpfnKE8w91vFJctFEJTg8maXkcTJKuezIKA63DcgsZXA9vQPDnxENyU
w+SNafUrGmngjNONVrY4yimGE6WHzkS0fT/mjVuAj2DovwPk3jv/xZz7tuw6DBeoWzGms0yV8SXp
IizbpB9Z605TgpSN/FOK51+NUYIzCag8mZw/69IIpukFTBjszFUxdZYZolx2/js++wfvn8FARrkw
22u6jIEsbOyJAe3L0O/aymhBmwNqKTRZ/ciq+rZhuUjQ+2/6fETIaMD3QfYRwZXJd2vlZR/k2qxj
ZqYoU+BiMlA2g6LNruqfoRYdhzQHF402FxumVpdRQfE1QDuwGzXcTWSA2UCXcMLi0jWHGDDkda6L
4rKvlhEAl3gxMNmN7UDr7ue98KFAQQl+cXcOoQrNY4gWIjsrKzALLOPkFGRnrAmALC7XuLDzr7DN
bxtlfsjJ9CZFgk54bn7j95MxsWWYecK+fTmZRgr0xO/r1tWnyO2qcif7xdNY6T/mNsNTp/tbPEig
gMP0SYH3/b+5Z/b0kfj6qsISAGkFM9oUUz78bYqkYZDzLmrdhMymFbUFqE9UZbbBSzZjpLmt3NnX
dplORP0wn/3/Zc0AS4NjgKZhDZhI/GhRN9IGqQuzBlNSsy0AS9V31QPIla4wUgbU5gJJxUAf9n2T
XhG9uT+/ao5h/A/pQJoAMBNwCmATP5+/oQ9DUjVa7SoxuN2H7r4c2KFqAncy2TWj9DWM5lvfzB9A
lX4c1EOm+9dxWD5UsXI0ytqbi0rwSe956c+XhmFS0MSIPjUYNoWzaw2dGcDQ8EmjIt/+P8qurDtO
XOv+ItZiHl6hgJo8xnZsv7DsOJFAEhJCDOLXf7t8v4eOc1dn3ZfuTjpOUSCkc/bZQ4rgr3EMyiAc
c3fVr4lrXgMy7akRZ79db2JnunJsh2iiu2zb9pdVvDTF1PnFPKuHoL2S1j9k3OAHpnc7LveISbjh
zvq+SZBIcMf7DYly6fCXre7PLeb37/DltTKjoHODmUOZRNnR77PbLDTveNL7vzy+y1b1x72CaQKC
CbGf4jD4/fHFjkjXzt+QMkb0Uyrtfcq3o1+Y0OwXr3+KhuyIauMjnJHkNCc7N7CwAL4kqRXSm9/5
lh0Zcf+2ov/rRV3o2niZQgDUlxX/j/217cA8ktOqyzCDPfw61ZsTXFnJC4bXy/jrfcemPaf9s2XJ
bYjUxJFOD3bG/1O6HubCrv2tM6vnf79XlyP9j1sFzSYo7MhXxnr//apciVSTxUWC09a592aTz3CW
uRpneQOTtfLfP+oLW/7zrUKRmaXQgeF8Tr4edF3IM3eIJl22TA25p8cHFUFHqbjDcjDZXcTmIeNo
mMGIGUiQhzGluzZF1fmX67i8vV+/M5QI2NUgkoR+8cvyyLTnxSvUe2WQNbeerQi4NutDFl85qb2P
qX43YXKcafDx75/7ZUj8/98/gas25JIupGNfdpXBiTe/sVqXxEYfiepfhYNwFPhEX4lpeHakuLGr
ulmaASnEF3PRMOxesStD2eg36C4G6FdcCi+jde1+jW0EHrV+8tfor/Loy2v4x/2BJgNuO2noQgb1
+5qYlsZxB4Mow4Zkt144vxNPPSt5YBuCsMWoMSJw/Y/Ji2+JSzAjXNxH7TrQlzqk3Mz4wwLd6wNW
w1vn1mPTeztr52/P8PKMvl4jECgchy6ORferYQnLiBx82usSk9nHXu9gMXJvPf/KeuZBeerJD7Fu
Jke+amF3TZvsspj+ZZsJ/tt2djHMuZhoubAI+vI8sXuICXFoeKNd+UMvDbTOymLSDqvWeBjvltkb
dmkApafsx5OJ+qrZxA3xyZFnoi3Cbb7rOYmgCZ2R0tx51eCBPhOOvFgd7xfS4yXko8gV3OLC4i7k
IeLzHKlBcWX15qoaFhgw9cvdzCCpiySF7vCT/ibLOWqC3b+v3T83ryyFJWKE2hDfEzyD35eEm/YJ
3SLXK9USPiI0dD1IYvMuS+skRU7oNsNu6t8/8Qtse3lbcPLGl54+QZQvws9+/8hx8ePJdJ/5MzFH
KiZMiaLtjQS2cvoAKaYGcWv+ttwJP0L6rhiRM+nT86YGBzLIv9lYRn8+a+xbuCCo1iKMBD4Tc/6x
e3dd47GVhW7J6XxOZFM0rL1mIxq+9ntvybXtR3Rqfr7OC6ZJ24x8vPWaXQt4Y/n+iNLJbZ8tye5g
InETzT+pgm5GdkDcVh59jwmqebg9nZkbVGtHajPqdz7ANH7pEfYZU79YgB0L+kPMQMtb80yn9XbO
UsBgauclYxmu870h2BsQcwzDzCx7pORGIc0tZ9BM5ivU+QgdZU908SFCNnbnMH21EQT2JghoZvrQ
ie6JD+T2f3yIySUcGEUcqtZLX/n10Ns6WMhIOmwl5RMENb0qvNV9IvCvLqKQVMJJOTwSYSAdM/Ih
YrgTuA6/UxMDG3LJ/tcD6D9Xk0JQieEOQqLD35cUHC+7GaLxrSQDiLhAut6Ugpiohakygte64+Ih
/nFTESQqQSR32zKt+Zyan/9+Uy6V2j+3rstVhB7s29wM7xPaoN+vgoetJ1pXbKXfwN5iU/Q9CUWN
jErosOUTLGwiPfzVNfK/fCj8jzBLRjEboDH+0t2tl/z0yGO29Hj/mOiLq6qGufIKlAMStcYsCFFr
98ia/OEIe49nhpfoh2fSh2DNeOHBVx2hwM5DQoI75qV/G4R98faJItyTS6sVXPoMKPo/0b1/vF5R
l5rOpCmE+8LepKwp24zc8/UbRMC1YoAUFjftADXortAy2LEsLYRFfIsDWbnbQHM933Q2AutoeI83
8ea45ruR3Zz7nt/lHfKMtPobgv/1lMQlo4PFtg8D4iiMv/KfVuAYY0+0heedgyg6hiHXSsJDutln
L0u/p+0NG9ddb2n2lyr6jzoCn5zCY+PSqMMyJUi+bMbMOpPhTruWJiIc6bY9KRZfPKsPcGfvrMB+
vKZMI1HWezMZIPRhRWpx+y765TlECrMTwzF3jGBuDsgD/XV6TT0COMz+5Xz8o8//vE5YnOAaU9Th
nxyAfzzUaQhptAApK2GCcpeN842/uVW3tHdkQgMtg5PTuseNjLtgGBUKUCCua3A1KtDWnPiAvj/M
8XYMeY9z9i/1wxcXh8uCg4MiqgfcwtS9dLa/v4RApLXs1w5T+JH9Wq3rXU/xnO5M6D6tlofHZYJv
FmlYFXvNG87DJXcb3dZyFHBBGqJurxJsyv0kTzqo5xFWQJ5QXuHAzeEuBPrZeR2832N106jmu1CU
/+3mfkmV/M838GHhia3IxcH0dRVMfAiQRuPM5VhOMPuumjGCyCjr+ypMVFv7AfvFKd4N3uiuRpwx
2CqbvvL04D00vKlmn/FyC5DYPSKPee8S0JIdtpwkRbKp31lkG8zLPsroXduzckQaFMwNxLRzvZse
p9phDtRHT9fsMBj+PWY2qTchHCg3HPjVETACl4GW7erVa8jXc8hh774y5RRatwdXQmbWikuu8QAO
9udt7LhMd+7g3lqXIo83W6Yya/utSEjmIhcbopAOUAAs8GRWT3Sacru056H3YT/JQHJKSVtma7MH
uHrkmzfmsY5AmN86hNTCy1WF7MU13hV3/UI69FfkyKctQ1hxxPuPKLqV0GgXni+qxO/ePa/s3JVX
KtweaCPvkmR+Fmougi7wzsbzgmLrOLDwqYgn6APGAGvCtNmtWpGwPUYSPmgJEqitB5oXX5CyQRcB
1ml2nTUOR2h3uO2iud8B9YM+eEVOQLDAwiRwm2MWIErbNu574K73ayjwsxxHUhSupynznUMc0KPw
02s1Y63GzHfhACH1TWTcXKGQyH0ClBXWRpecaYrLY/FcytAMlT/SAxmIKKIOAoJBRKIC+CGLKZZt
6fn2bdpw+xsbytPn6jGTBZVzJlk+I5qgmugI8ogX1dkYLVVC+r8xyv/oDROY6wSw/QKyASvAPw4A
pJnZLpoQ7k364CEi4eOqk3eZqNfIRah4DEa53u6Tzt2hlSDW+fHvR/IfGCw+Pk7CLE7x0X4MG+7f
twOY6KUh43ouHT61hVgDFHCIHt4nZCeSW9G5ca4pEsL5vCFVxCivUl6oCzSsf3GD+MRxfq8OcCUp
XMbgPn4Zpn3Z3EW79SmN+QwrKtvWwpYuUYdmnv3is9IeiZvuIvDB6dx3dzFfXl1b9rCAOngWf54J
LCvnEDWa3c/4U/yyvKZFjzfStNWgRnndagbXtGyBpxdsYXap9LB4MifeJZFyyjZgEYLPnZ9jfBkF
ff7F6Wqu/emFhqtff76ri0BK2RZQZBhoBJMj1nxiHPa7NCp6vcVQzdDbfg6m63iqCRTOxUTmul3c
tW51ip0/5XEJouJhW93gLkOat7eALC2HrFSZGmqS4P0Nx6mt//KUv3Yxl6eMmgs5yhdUM46/bPoo
Ymyml2UuG29oylCbXZ9E1zKWWP6RKDs//ZV1lO0DuH11i/8LfmkQT01xembbkO6CLudpuB6cZTV5
vyAM9d+vLwDg/0dtiOonRSWGq8wCFKm/r0PqNYY0DQChwRmCuhkXr3Ya7l+qMASOB0uhnfhO8YVe
B3qfJcQ/mixe6tna5TFqGabkk3sDW/T1JkExFeqVX61bkOTQTNX+NIyIzN3EiYAcggYaJQJqQG8d
sofFOAgmCjS8tAjSXFdgTnsZmQrmZKpyUU3kfoosdCvYW7ttcw3wEXKdSUbF5d+esAd/DDTS4y0t
zNyVynhZ2VODPSVTXYGe5t1uR3Q5NqPT9aiA+CyN4VXvYITWbXovJqTZfh7B89TBsLWbsrKzKUJt
YE80TreUubWSkCb6K8o6QbmtAB41VcM2LBoGrh7CP6/jWOWUBvQ23sIFMbUK9NA09E3R9ksF56MU
g6o1d32ZlFvmdDsqUR8tGa+jpW2uBwZ5ThLUQ5OlZz+AJtLCOYLj6wgNBr3s1uFKytkt1HryjauK
ZhYJXPnSJxqjGmNWwt1rFH6h1GxOUet/bOPOjbl37kX6YZs1qOZN7Lahx/f1O4AmPwadiYfI5/23
DNTDlWW7GDnzCAqLrlbVhjfRpNqSCPmoLmeuQP+ZaMPziaZw7sARdxgjzQtOOC+J3xlY9fEFQ2Qi
LlYqc8UW2DRfPq6Da07eZ+4HjbRTU+N6tSXty0ZfDIvsneNHP/pxtLtktRIhvtYrJB5z0Q9tWuJ0
GfcYjqHnJiMy5y9Nkhy67ZqE3XevHd4B1PWPCOOA5/94S11rXplit5CSohg4CM5XrAR3vOrs1hca
Sr6dkElOQpgcUvuhrBo/FkKwihpwPfFSpZv/I5m7sKKUnDZkT94K0I2K0Flu/BjGE2Hc93matPLQ
hqS/M+hG4DRcACniT94pCgQ/Y6Cgd5BfbTvsp2/2Um6OSxC9cT+BHiPpYN7MFAzCN+qfvcEnGNQ3
p3Ek2TlBQEobd8eN25JgRlp0Pp4lmiasQEpPW5Q9LRjKblHoHKiLbB/uDElB2yZ7Evlol/gc8/i+
k6Ffs0aW0Cz2B/yFAXJw46UUxqy1SHawNUOGLovaB7Gk00n37n03JHcysual3+CVzrPrNG7xOTJd
7gFmo75QRTfFwYPDSHjHJL+iBI6MbiCas+P3wanxoU1ohmZ90Ap+eAODVTBN4qsGMsSTvuytKYkU
lg9kZ0bwZQdBM/SJnitOiCpCvVQzy5yXLW1u55bhQcWjwhjAS1Dk2BdvC5A3PDnbnoLtcRMPzjGc
tvjoWgwlu4CeB+nfL1kbvuAd95cMYFbDxIEGdtihfaOHPp5fhKPsPvL7/rSOY72hJGmCWOyyYatE
P1cZYdHdYNfKu3RueEr0zklVvibUuY4WzPnhkNj6YAPYbB5zJrdnDO79+wmp27D4eRhWOR+WRtxA
ZAsD9sU/0BFbHNrZM+Xdsqeudw4X2NKO+BrgUNrs0j/pQ+QgE/jyK28U38fOesdgBPKCkDanIUvR
J4BXsgXzP9PgfMQLUrDN8tvFm3KJ3fgelIBDKtAve+ly6tBJ5A3G9AfXxw4lpgOcJaHHUdhU20uF
q8YMMny63joyue3BnK1jy/XeBHgCytprbmGqYsgIvoHcf5Zi8GYulg6lYBoOaamBHORBOHt7v69t
6KMboVTvkQ38qh04zXFzTNamuSLjhUDduBLxlKve0YEON0kgHsPe7LcZX8TduNwbugxV6zagHk9v
mbX+2cBJGEcxWIroyc7R5R9h20D5vvZ7OnjRCbaM1WblCmVTKvZeT+IrNKDxld/Bc+MDhQacrrYr
kpj1uonxD4KRwLFh7tVoJAifvecdBmwY32LmBWcrtifdCHobZiBQzC6/JyqVO8KXqfr85eQakttB
IEokgbCnZ0S9aLkWrTMeFsQpXqOehPBwRTpXiPMNvjdpUozmZJYrQ1CgdSgr602hxDBL6AIrXXGs
MOoUDv6SpQFdaFJwMvMnJ9p1zZBVeDoBjAVr1q+3YoOHjpzHGICauhsS8pRGpK257sKD48Dzg2xg
66DyUcWUdklFN3BHQteMu9nX7rWvnDecY/WKDnOLZVQuqSnAr2iu1u6UxOiFUtgHISZ9lhX68pcm
XTBa7mD57QPWUCsT+dARN0+jGqrfuXK6Zjv1ArxgDJEAcb5ERiU7hK0epfco4KFagLTEi/ZS5tsI
dtOuCncSg8ou6NYS2D0DrNWvh7U1iCSbho809g6fDYo/z3fcvbQ0OptvhMcfJZKzL+0J74bHyfbe
DnhMeFAGqKSYaxPjDpqWevnoxnd8sHUaoFprxxFh8IqgDXZAbbF0RK3uBXPB4kHvNxnC/5JJqIqb
02qcZRcCU63HDQXNhLzHSDLQj9uzD6WzSUBUX6JmKLj3MQhy8nSPnSBy9nFqYR0ShSKft8nUfPED
dFQrRkZdGoOD0y4muM9mtrczLl+rJrzs0EXUJF6dtbCS7SJGYYURTGXK4DlLl1/+OPo7IsIiHKKT
gvY7H3VC6w4D78AfDwaBRaqNP1RgcDArwXI/0061DAQGDS06N4RmN9WQgOl8iWDwubpSon8yxL4l
XGy5XWVSINMAMGuflFGvMqjCvabu4HQENgzQDtXMXm7TsNmNHkxEV287cw1qkCMyvKZue17nYefq
Fk5Lszucdai/84acKNzLgAnfpR64KqELPMcTzQgIYCsu4WZOJ9EP8LSvlPSrTCtaxtKrmUZNpFlS
duH3KBXjzWcvmVZIKkVRJDRYbeG2VWn4MQkYQrpxdmiS4ae/TXAVicVcof7AAGt6ozOhJz9BKemu
HjZNo9D7jvaURM1hpCYsAUcL2NWzHe/BdgLRbKpZ6w/5ZIPu0HXbeeawnoM/2z1N/e/aTeJ8mJO+
GAaZ7oXDMqRlkmcyjt6tQvJM7TXxWmpvPS0ji0vGdHK9NC+SDeHeR1deT8Fj3Af96VsPfPlhQOZf
OzGUo8oKrNxN34QB22XCQJnkv4/hZZche5QfOL5HBx6DbT/fNRjTVh13r6bEkd9s6j1QJ452koX4
PkzYvbThz9FvxcFnei6cDZqAaJkQqTlbbL6XbivJEEfmxX5WrDpb8V/tjOARnERiYNAMreGZQp1d
hv0dh3dJ5j4tkQMhQ7xA+Y9yMJeqcepMhmBVmz1z2uH8+Sb6NkIg2L1lozzZua3pckGKA7gROUvX
4QteqCF0/CbD7x2ClgFw0OMnFpEY/BkpFgNjgul+Jds3SUOGbEF+MzRtj53fr2AKVPSZ2s4JGdZ8
SrVzWGlsT3DGw8vLEIEz8drMVgFpxVBWpWyuApM9xw108800dufJiYODz8M0d3VMzxi/YcI5LTdI
dUe/JJApEND41rcTTu6e2nxZrK2B/WVXc9xm50GrGzjlBycvcX4qbfD9BPhmugVPQEFgPdouydOM
jvsAE2NNWLvvQGho2A1xm2CP8zfdZZ3V+z56UQmExYxFGskFLinaJXtxFuaDKBSK2zR+HcIpyaXL
g3rLyHFi08kfsg7yBGqx6cmn1Q0JhGU2ySOygYeYTm6ezPZo8ULC/GFpctSEgAIGp9lnqX7pW7iS
421D16FUOUKLcyMdvh9EX+LexWfwQ9OrbGxf1oF2BYX7Vt0l0T3FhOvgzJh0oJXEMeAAKNYAyXPs
iLbaYMIACD7GwcWm+88VMIT9vrHmKXbMu0fm176lugouWB8P429Bez/N2CKkYbBwSbqtWEhqcwwY
/XMQ36L304BUOa0y8U4CEt9ZCIqRTr+WnoI7qlnZU9B28iTUnmZu9o2GnZ/LZbqJwdmottE/eGvz
OHRS7gI5h/nnJWWKODsMYj/YhjvYt95wQGrU/km1Y3RFA9MUrQVqshi8HE6nCGiWODuR3OcdYKnT
7Kah3rRDDjbuh2IZNMQL2/TiyGCr5h5whtuL78igz/J4broCvmGkSmgrCt7NupI6qVULxA3lHHgb
EShC3TfHw72kJIBNj9sfEzsvJ6dJ2j3ZGRroo5rEdMoo4Dg3nCuMO7BPOhRe8wYxVnZRz7xA8KU+
L5jQ7KJ1kVAVek9cJCfapdmdXcQB8e1eGbU9TGMGWuPQTq46QDV3ve6vIEe05TIM2KnHFmV67Ad3
Yw+aB7ewewyg6ckk3eOtcu+IS6Jj6jTPVnVsN9HgCWRWVJFbpw+DBPQ9V0kSRkdHkR+Ng/7IR6Ip
6p6OYPS6lsOcDSdwtt4awVhtouUtdAd4UuuRVUgpw7ePAEg6XVoD+Q12aXQ9R6Y7jy3EBbHXPzj+
dnpIu1RXKhNQGvewchXkKgTXyfBMIoRUvc5au0veu2Ptw9N4F2ftNwA/791saJFhTYvRf42DGzeU
/OAJb8jFxDugTexHDHbwcVVYen27PnJpTR6TJbkbF3rAGoTrcBMABF3X5H59BKrqH3uKejWJvZz2
8S/MEs0Ro8qxmg3MkhlZK6QSFIkfbldJBBmPY0w1BW8w/QU3OLC38+QjHaV1r5vM3MMpEBVnJ4Yi
VT8HDP2KkDxPzOsOWTvep3qgABpgyDNwc7vFql5UNx8RS7jmG5COPDb6mahwLM0YZCUbn3pf0Zo0
mBGG2x32hiOOBjdnxFd550p4FPG56BBlWqzbt6CHwjZIwNC00l12g51V7noxBRcdVLZhtHXgT3uv
AZXZYPhfrNQ/JI6LnjtuP5QwbyG1MOHE2KTwPPMNneuYB15kdjwiOGzdV+ghEgAv0XWWzm7OaQZW
7Ty/cg9VVBx7R89lIFoLsAq0dPbpFN7NWRQf2wyF0KTk9equy4Gs76Ibv40zg+rzpbUSebjZgpo/
Toai4eZubnHKeNZAATp4ddI5ezykd25S3BUh9h3wAxTO3UtMEdQIy5+gyDwPR2iDoJgB3wbHaAr5
2i0AuaXqQwCRGWIawfLMnuzg2txH9kuhB0RxBVuCcmSUFWZmiD9UznRIZ+hRfLLmQ8LjauPTc2+7
FYV4IHedyx/9dEKALmg0U/xipvU5hR7itqsCBWUI4rSnOpn02zh4tmRoqAuQObMDm8mjWJdKOQKC
tLnddunqHSGaak80pbnoA1liaj7CFSZ5JQA8c+kPwFki7e3gkvuSNA5Ij8Z18rhh/NRq6J668cVI
NDhkbPcwekK4t4bKbV79BHZveNVXR5f+jEDAVk/IFU5V6cgd97r4rCVxizlEPa6DuJBL2bUAcOZw
jzO3rzQAySpW/g4H4n0we6YOkPKXdlFybKh94NtPcMXbO+Oz3QpSO95PWYGMir2owUGdghgEzq2L
dQz68sLHOG+aaAK/HK6BvMt2vTFXrA1U3fRuhLgUe79Num5peI92+LWPIb9H+wd1x/Wwunv3whWI
0be4slYeu4k0pKtZe8P99MyD9tGfyYq6EACbArk/GJdKrphN+FmE/Xxenvqwuyc+xrag0OItGgwA
55bcYnD64phIQrytXmMe+HsPyicJM5mEcbKbI+wKDWZuoflwQnOiG3bCATVhjj7nSTPUCV0sCh9k
DACQC+Bb4BuNZazS7XC7wE2tlAvIBqPTrZhUxT8bGPGe9CmC+uBOivCZw6epG5v12KRbctugMI8z
2EllA01LucK+dTVD0bcGhSomZrkhLoy9SQTX6RZmMzRwC9/EoGBA89iPYheAdfLdrPFQx8uDHTZv
rwdUDUiIMmWLI/4gVnCBZGjXW4bRDo6u7ey4MIsUgNn3g+dfO4qRUm1Z4VsHhTaiPnZjTFRO1mPi
NSdXwHSqw7DZq8d4oJBiTk0huQaAuh2jRrrwYdV+PSMoakncqQ4dZxfOPcYlnvMRkuZn6PXzbtqQ
WWt48qF6uIF1CftmZ7tbyaObkmfO0anxEVNBT8tfIfVex+Z23XbZPGRnkjC3DFaDDEbYqQOa2XI+
sUfThPswM8CKxQDLuAEZrcLyXRpIGF5Ztg81TgVqZvHgk+BHMmYnLxr9OxOjBxGXQjZm7vuhW/H7
crphAxBZOkI2jGkyNBRLvS2obhKmnniAPRTf82qaPHRzDFwF6WVZFbCughSpbLhcnrYGnouYeH8H
xpXdUMV/rvE0F5nBYWS8EFtIA2MgnIxpTRhsr00Im23iCnYTrqJCm6ggXs3o48yg8tfD8jNCC3xK
EtdWNOyBUMbAjyFdrTGi+d4xNe9CNQGGd9pfTdzWk7JIR4HygyXylzODRrHVfEanZUI+whzN5zug
n0tumugEsI5edxGMdhKivqNNvYMJBRJ3HItxSr/Vcojn6wh6nL6tPeu+TwFr85GigkqQvXSalw8g
8/JEZOGHKQojnMCzL5xiNitW8uTs2ylDiBemfxFCYxqTgCegk7TEiHLLhXTqNFTmmHrLy+dE28mA
QWVI7CjI4ECMh4pcAXWvgVtBjsSa6wyN6lHMnVu58fIahO0GCcL3xgd6T4VtC56M8JDGC5hTHd1l
kPKNvVPCqbfNvUWK3SqmOuLz++qog+ix883DiMYXQERM0SNLkHXzIMUMgt5nSRVjGK1kC0d7tSDG
gbmIj41gkUYwdQIPGtPcAb+9IGseSFQJEhwe7WuqCMLrWv+YaEwilFASXC3y6Gnc1hBdqrQ4pjQW
DFAgVmx8rfT0rdPG2YHSTzHn9G6pDD8IMGsfdO4gogHqaNh1r0mRBDHmnwO+DWGDKlILeKSJ3qBR
EGjMlxc/2+Md1LnHLcgo/ZqicuYIdCc3AhoaTkHTdtxQ58YgE5bG6hF50vwYuOBuiok94LS41Z3b
YpzGMHQInBI7NiyHXRedpCEY561xPWv3PKK9NYjGSYn51Y8D7qAWgNJbeWLRDPLMglEPaFjVxJgs
PeB9GLDHe5QcCbCBNAfFbcTRGjZQ6AxgYMFIzxL4kOgJUDJvfXRU5tXRxt1RN8IDkZODgyt5R5J4
UhLywJpeVFE2LzmkHadQwlaQRyh43AlClQC5GCVXwFVac47deii1ALG6kwxuq2MERRvn+3GDLo9O
fjly/zLGESAr4gJ8EqKcnud6putz3I5r2Ql+L5BGBWfKjlcjthEPdLbDmMB2B+S52vFDfprkw6gH
eQUaVWLebOQ7Z9myU7jM89EPb3lUzQiX02Z81CtKhqmlx6GJdkuT6btZ9+Bhzmg0eIopd4Kng/5W
HbZA4x0zQP96FKsp9rXJd6rLfHg3B95p5c6r17rRHlTPt24jApMCjNYD+i1pO/cQRFNhAmIPetJu
uUj8dM9zowIE8IB6Q5b0QywwQo9IQ+s0kdEbzEXZftkILRP5PLAlxBEHYMdpOYom2fiYjXr54I0z
iD7kqRHqhvVNXK0oeD2iTq6zpCA+dPA/M1lwiLdbJwG3jUjOd5kv4cVCt8c1wGQD6gKvmGZzaJfJ
h7lg1u0Y5HQ7nOAfsKRAZYotbkFnCuxcF7Y311QKWV5AA+sF6XnznicA6hXjMbYQb0rOfoO0mxRi
3PmXu+DYAAfym5B4lzK1hjnzA/8qGkGjGULyEeK6kW9+il1n7+MEq9k8+Llp4bFIKP6eUCIqx5PB
g8omjE4WcKAD3KJhCmmlk4ZX7fjKMnYiUVwgKBeHNOSVE+HfPLMMxbiuHiz1p0OAVZGCk6EtWGuO
AZql4u7Rj0GKEdASob6EUd3H1K4pilHwos7EzdR+M/Ka02FvneQjFP9H3Zkt121k6fpV+gEKDiSA
xHCLjT1zHkRJNwhSJIHEmJiHpz/flqu6bVWFq+vutMNWWDZFbgCJzLX+adWfs4kFrKfjLRnfPMx1
t5Gg1KFXH3324Whppmpnp/VDXWR06gxtIqblrW95ncY8nqKkW8CkYZCOwX2ZXVgaVY/XlqUsaggT
KkqgrTcrmgSjqICFu7jc5zOlNwhERw1cIUaC7wM5VFNYqqE6zi59AB4BDlrBg62w1kW6DoKNg6Vv
oz2P5HVEjIdUT9UmD16ddYrvGdW8G7QZHHvDo1xN09vaNBjuqXobLBloKvBrYzeWl/k8UjinnuDA
sKoV5WN9IwyTmizR5kVOMmzS3Eru8GWFXmf7Z5dhBnpUxhmpyjVzY7ajsbwUDR+gnbHVygxvV9US
Qpb6qJmbwVD7ce5d9rpNFdfz3YzOUQepcZpRB4SpFw/bMssRQRtM0Vkt88myxi90+F0yyPuB1R6X
ggVYA8fHzZRvg3SJsQ3E/SHoB2drlplDRJXd7jKiHkL2L4JswaNCWLgg7FSMATetGPeYO0yQZozJ
XipFdphGyoIn46yplv1pTm+KS+oGc2x2tRjq52UCjGu7aoPnlb1GFY/w8dmVv6iJkj5KHTN9bGTy
7eduUVgu/VPs5xtjUIwCwu+alN+6zmsfGX1xZYjgWLR6vlMpOrjZr2sUrymJt0u7hKktd5OXWnCX
CeQ4VBBQFsHNCVKIziNxS5Svysk6uhe8ilzya6D94qS64SCzybkd2nRrVDXG2gC75n51WZE/dRrF
IJkjwtIhc7dAp+T1O3PJ7kfzdXR2epE2KGIC4erNB0tWwT6t05c+W7+kQV0fKd1eHTGllPziqJcY
DTaO4Q149HU1VunRazMRCtH2F+xxVwjl3S1L+cwTda8TOdBxW5zRJiE+mbo89wYjriWyyMJDvXXX
uo+6yxS9Kiuyc/w7hLaW22pMnVsEaQQAyJ5k4GIujob7XXME3tpJQpMtG3ljJKq66HdDepzlvVjK
z3yh47Eb87aftX8tfcFrlZNnPwRx9LMfSFsit+c+PZuV8+o7yYaZMt1GVBQ+XYdOYUpGEVWdB5lO
HeUC8W9uc2tqDo67fu0YvLt4VmjMnbjBHab2Ve/dkylSbURaGRtO0X28cHFmkzKDrHWuck0kZZD5
zxWo3L4dKLviDvjPjm1NuUMlM7i9xxbFKPXyUobOFaMNs2XYFjlhB/aAynBhPtTAsZTUBCTtTbfq
d6L197AT1a2hM1ZvpW+GeCS5P3Yj28g/qgadlj+pl1i1D146Pi5kaIQw59+KTt3l1XjhBA1Uei3g
cTxkL43OX3pHnpfKt6LZUjs1zli43WXjLnm6S5NGbF0FPzst4aryJ3xJTYTz9nPWrhFOQ3Wy2+w5
cZrvjewoqtSLCQrIAYpvvUwgXF0ut0vmR1E7VDbJxduSOK+jdr46jUe0hv3WF8V51ejTs2FKacqg
OzJBb6fTozm7csdOTjBVYT9qb5W7tOx+cE4jCyEjAw2kua9kC3daUBqa3jkOvIeylJ+tp4iSkiGj
LNMrxM83wwgxWyAW6elJtuSz3BJwS7UaaVGQCZ9PQZTK7phXg7OxQcxCwzpOpXjQSf5YTZyoZuW9
99De1YjM0vLKYFPkyAh6RBYrGb62S/ekEZeHiQ1R6VjpoWmHre01Nbe8ekqEsyW5/LNx0xez5WtH
e075Mj2cCp9g4Yr1bfKsJrfb23FC5klX3qalO4WOLN58TdzKZWZf2p1Nqx9O3cShBAAF61Vc4wp7
UIPgVSdMYO+2X23Skq/7ii60T0U05wij3aAYdqYOiEikNpspbWy4uBBdcLPFFj8x6HG8NZDkhEFH
mKmrEsRly54hhRtbWzNNXHbbWcFDqkgLR5Qaloyai8psqFBlj21YrQdb9U3EpMM51Dq7dfA/RT/d
86axamAhu48gOuAsoPuBvm5n+Zz2ciXjAEWCtM2zMuCLCox4jc1LKqlvHHTg66IOQbVcCRKsmuw4
FBUqEDFzUJXRlGH9tVvUPClhBGJsTnrE6m/UAFcJELeAzt+UBsWIOZVz5AnY0evpkkJQTllI4jC+
oQ7+RwNJFYkH4qTzZhsPxctAaG4YWGBM/Dwa4CiIh3g7DLypZowaiuCWrxOVV+d6RihTLBbJmKZs
J7EZJT5Xufrujlzoz1XwqlPFCCKk+dQwDZKIYxwZ+Waxn8CSPKAs+J/MmUx24+BK0bAbqaaHBttx
5nVgph0wdLq2PWhoAcpEUOKGkVtHYVUPLSM1w6xKRt4Aw4w8lSDrAym9Gad+2RaVQI7yRdqCnS5B
0uB+qtZ4aLBqIOlcwI+bfle1xcdlNFVoP8x95UFpFF8NTLkh/QVSg6S/YaCQs0n6xN4tVzlt185o
62+VmDeptB8Nd1NU2T5Phm2nVmtnBphy9VnAquvC/FAWBgs02FmI1gGfdzk+qNX98OYB3KE6jOTB
kq3V/XCtdDO1R00nDkrFljpLdo4VUZFTNKBHbkYahLtxNHzXWKJ2mZ4xZj3KtLmpMJ8RzI3MrF/U
desyxGlcqtNa1dZW5u2dGmq0POUESnxBatb1zqMtD31QceF8X/psg4SWWVg37aBvMgxYkVvSIsW0
YWLNcYemh7TU11VMwzLyqPylJmW9Tq99uQ7HGTAyawSttYTK8So2M/9rPaDMqmW+dwraLgvIY9Do
iqAx6tssdbtwqdKGnX46ZUtxna32zEQb+zXvxuQ4ZDgebAT5GoO8Cwkmsspkc7OI15ILZGB3MAqH
V6ZiqRfV+N7pZ7+E3yLJRB08ZTooBhYSPQeT4M41XY5pjjsciVxgTAbWifUmFwZjZqj0lpGemeMH
GbwmMNI1b9BH5geDkAxeYklrPKhHiypv25WEAhQNTixHVbvcokjHP+gBsS6hSKlVW66hzdg9YVA3
1GLfi24sQjYcDuqp/Vo24+vP+kFD19bwdo2JajsoMPnUZMfw8hbe3u5d6yA1nU8uvPVoEWcfKm+Z
3n3O7mXM79GjUUrYzYdrCPur15GSIft0fMLct0aFt6x3TKPc2h3lSTsH2abzGGme1823qvH0RQmu
d23e38hU3km1XlcdbUuMSorZWDCghqTstyYDEbDzw3d7Jmg7b7T17aaQ48ZhSko4LXTD3sBLBsnZ
x9lbUSfrziWnICMZ3kvgbfSArhpe+MBe8sCErYPvdk99nlGsCm7r6Eb+2m+TjsfrwUJPk77tc+d7
1WSHfl7PwdAcLH8+JbEnQyOQd55THzS68EsH3+2CwaT61EBj6lVZ/o/U5oAJkFKZnUC44GlJ3lq9
jxPCWpd2IryuQ9Soy33lNEArsUu3sJDxMPQvFuk32hNRnHenhDcXMQ5EcfZ9zIP7qam+NIwFc82v
nXCf2gv7nzjdgx0gjSJOJkdESbx9il4cD3+8YR7nlQu1PDBAEjQf3Ubp3k9de90OkrMigUrW8ZtD
xqznqWgs2TkHCjK9sItwrkXO1D5nJr3i2pg3hpW7hxkCFKk+ehyo35PRFah3rOG5dKq7xli+duOw
c9Ndxn1k4KZ+rx2TNs99NQALpyXYydFXl3gaiFVtXcdlPIQQUya+a+p5PR8h6tM+fp3L/qDGMlr0
o2hMRPj997QTzyoJvujFuK5WWNvFvlqzLj/4QXIoO6wBNC509N1N0zvDFXdrk/l2FhWFeaVNsa/s
Dp3gbH02xdQxQMP2141TihgTHjMFK1DAnkibw9hbkE2eisuTWxX/+FdK/ervvwf2q8niKNLQWsps
N6MsCa1akKYjEJ+Vp8XVFFyifDITUiByt/6wV+wOTOjqIzuwXqx0tCOnir0otS+V6fSOJLv5Ns4p
egll0JylhwDpxgOdcUj1Tp8uyvG2AhCEHzP8kw/XIhXaFYlgfPTb8mSMRKqMFPabNnXLsx00kaf7
nmEGTYbSZwg2rVm/2WR1BD37WrAMjNoB7vab9T6IOX3blul/hYNS0aOT8YUsOc66cS8vLiCVZgou
XFqwacV96SQQ8DY6GJEiGhEOLdPP/8YftKXFtqX78SpbtxWxVyHOjQX0c+Zx9brfo/LtwyCvbuPC
bUIPEQW1p1HzoEDNlZcjwOw5+8eS385IMS2M4HUd3PRGTZy9RYSlhWhC9OUeyrgd7Ls5+VzmDrCz
t8S2WnJ9XZBgZodrP8bEA+U/PKas0vgihvbHq5hssQ2DVVVkDekLeuZ8M6RqjpKMBgZr0pa2mJED
bol7FEH5JqPxMYmosquaGgL9CBlD81MjZhadUntCIUhXZGjE1AWMTCrEna0/LFSmmEjWQHeYldyz
GtZsVwTLDv1Xc3J26GaeUrRtV305IKxJR3NnIYRe+wCkpF2RIrdvaevupfbSc9UlJ1xy3/KEakUj
RsMOaUbawAxTYfzBLH+0a4eSR+KqJrjuw5Yivm0Dm2xWLbZ9nDdPcNbPw1QbWzQpGPHm+AHAgjZr
qH+kefuZzcubN5J81Q/5nghJXBZBu0adP2BIRVM9dpjLuz7t7zECQuRZzseYuUCxhEHXvH2O1Luk
Wvybav3qdvG69QP1Nc3xDcyzjHIJP6dWGear1eCVUZ/04uMluyXeity2eAMDkvonyFvMphNSWExb
xddGTSxKX48HozL961pzqiFgOE2TddeMQXDo0mmJsI1kmwDOhtmj9bQbHfHOCvSj380VQOd7B2YC
ZOtkrQsSzyBF6BhDTRlJzYEyEt7gSWPemESKRGQmhfCE2LWxGyGASE4LbA8J7Tv6QciqOXPpqwpm
go9is1iFOJniKP153KbwEnvbhKcO+pkMP7MEn0iuy9p1I6OVN0oK65Aq/2OxqjVkF2LiAgC4w4fP
hPhBKTBx4yPT8uStDK5V3cU3o7bAqKuzRZhnJNOalUdpde5sGAubOCiqoOIefEbSvInCOi6Z86Qh
6PQ0Vo8Zhsf7ueeLJmpVqnJ3l3XZp0UK6FESVho6abycmpT72n9BEbhEOkPbX8rik4TVrVzMdWcS
fSXDombhOrXe6nb5EXv6zep8hhGIFDmA8NFnofqtJKpxv0MVWQQDVXEz8wQwF+pRvnYIRpSSS4Sm
2UfXiQFvNZdrVw1JOKLSDUtfvdpJ9b3Q8YMlcK0FRmXQmLXZYxuwO8699So8CvqlcRDLOUuxybz0
A822tS3X9F6YhFwNlL1D1x3GNehhG/seIh8iSyVtunOMdicx9aBPGa/oPyKPJKVqTg6Q39dNT4Z6
Kdi8VyfYeH3ztpDauzFyuRPoyLYXqb3tPuipfa/jqQBOpphVIG4t9Mc8nhPq0E2W4+qvIZcn6X/J
R0aOt63po9MergYb1XWlABx7Ck81c8JmuiFQuSfidH6FCgeVriksFwEYlLk/Ju6ysHnYkxR7KJAe
DgEbej4MqNxWcmWS9KJff0I5m29rrx82gTE/pHKHG5JOhzxOIsGibEmZZGbxRGRRZ0Dv2GamzuWc
cayN6od1j5IeRxH6WO3wpUuaTqdlFcs+HeH/gUNw/E2FHc2eCSiFFna99ENKWutubl5QQqDes3cd
BgpzrW5kon94ZoMMg8m/7pRtB7Gi2i7a63yteGkwkEyzZ7DNTdcF0HZUrwVGV58rCJJneL4wy9Is
rHkgc9Ic6+oCmJXeh9+xzi5ay54DHUQ171GdNjdjbeWhajJg8qR9jYf0hImOOTUFPwfwl3qTiIat
2QX7maJJJ9t2Z66G2ha9cbsMiAcSpuo2ZYFoR3Z3XCeORXkuc2pAk3Q6yvEBrGh2QCEgQLf5nLwz
Qpa2yx8j11SfrtBHyW31KJ0x1qx9OHUTpIwTvPbga2DkmBPAq5oJF0IywMSZbv4x+K6OqjKoNsW0
IiFs7pZcwlaXSbGdpvm2i5cfupbGsQlqwVmOECWTprNrs7Ej/doPPcRLHhzpJomXZ6Mommt/atQO
uLc4t5PH2ZtMp0nOd1mNwcRJyChf39OkHkOzlglnfkd9I/OrKV9QEZQrHUcsTKz1tICi2jgXBj5O
PGILqomVD1p6DEr2vYW2HKh33cuG71umqqP4aT/l6J37eRQnlMjbpU3MR4ORLoxSh4My/RiMJ5gf
WlflYV+awf3Q4dRNVjs5VUvd7ToiAX8K1VQcT49NXY0nBBAlu4bSVXI9sYOuEuZ5afGPxwTTOaob
d8iLv2V48Hd2jG56Kd5HZOWbHIQWiUeKh3Lo7y2JjqRF3dO3AB6WibRfjNbNmPj3qyEvg5+QAMfV
uxofoWoILiRapwe4Y3YkKq9hDkToU0x2S/Fmd/OxgAYxrjpn/mZ5j+jQXkD1xigtxYvhXFBzt0MJ
5kiezMWogEbyp27bWYhiNuez8AmLA1lsiauDxEPsQkYj3oXFcvKjUV/cQ00XMoUZuYEO3cy+n6qL
XLi4BE8DutC/bLrEMMO6k0hleO+z/LMzmoNsoZ3TGCVFOic/BshNrym/lSI5rVSs8fQeeObtdBJu
eZ27LXbSZryfg/qqURQ6ylBvKpsfsHydcUt+cX3jJceOQ7RSYrq4AMZzXsqdkYin1mg/It1gLJqa
9b3mtNx0ZyIW253BNEWyNLq3mVbJyT8Tf+1CGKTkzRCAY3JC4oJSrjOehuCbSps3T/Q/lqT9Yc7m
yRHEudsza0PUxLeRGTDW7NejtZcWNq2fWRkl0rh1BfsZFQ/SrY3nnPzQy6xoNGX7sTDPY7pkaGjy
H44VI3YdPsi52OYZfgoL0ispTsm0PllO/5UQVCgd+KPa0TvfcsqNebH/UkfQ0i3pEkl558t35m5E
XqmfTUv3IbaEe5F43BjzjTgR9gbdfp2VfHCAHvrVX6OUszBKBR6gDjjwJgBUp91RbrlP7WwKh7LJ
9h7LHpyIyG45jw9rQUbd5e4bIwdLwpPGlZJtqjqT+yrG/ku0D0kYfWS1wMU43tSucjmOqFkO1BJJ
S32eoErcq2r5QmbETZMpwpddxH0uqn96X5TlU5HdrubgnGU7PeSExt7MXXUaLfQPyjOOY2u9l+2Y
7uSk4dLsmkJ9mq2wkZBYEq1SmayRPbNafd994ODBn1T5j83CrKi0AKxK++7WsgemRLcatfLa7X+a
N4zsEppZy8eu8t0jBi6wv7aamUW/epFREsnXz/2jkzCEJnN8BcDUaxDsBxEDYv4U4MxG8CEaY9xD
TMfYspBe4JXbzlOVcF4BslyojmzkEn0IyFp04lDlAc7zCnu7Ms10/yxU6h/6i5K/mhVfvHhFZCHz
2wV+4myNQL1Z4HWbLoszNpMiYwYWEIpTo/+eY4gP31IPi07HQ1UzFaw1g60xZsY2ALuKNGLTqMEk
/3OrmbS/HlyeZThIGn1F23SmXrSo7JS1O0kLUiJrO2/nDQbOFWPqWAv+rjG8jWKawbw0P/Kx2PlZ
+RobRI70CZWEOa/GtgNW3/iCI3tw1HQUBfq2qZ03ThssvOU5uEyecECmQbZtKsfa9pP9VEDahf6g
atpRIk+1McNZYXOzvMHee0a1DfAYsjt3z7ENhqdgQ7dids5rgnTmr82yziWs5c9G6UuEGPIW13PN
SwjUn62yk2Fj5DGtZju5GZPUKutkT/VjwfEcTl7yPWbcqZLeVSz8x7Ks0qh01cdcOthSW1yMIITP
WZHfAJvsLv/EBrtJsb5oo3Wv2wnBZjLStan4Acjp2Kbg5gjet2NnXnBK9Ta0GpsPc9Zxn9DG9W7i
bsE/3As35Dhq5P2/Q0MhQ6KTnsWU1acOhjvMVZXuBzZvvpPckMGQ/5twkJ/hXL/eFgffG4itjdVK
/HJbHFTa8XQZjRiMvnEo6qpFN6/pf+p9h+yh1ObnKqckkqgBgrW8AfSm/i37cjd6xYtmtgChRkD9
NTG9bn7JCEn1ppyOaaHuW8/6Phk1WcWI7sAwyfhCekGgH/Fa6LrtyquB493PXDs/HGmi6MkK+rN3
/5J7UGGzNOquOseagNyx/Tfm7n/2dkuPBFWUCIHDZYtfHPy2WTXJin1hOzjujVhrOF8/eR0KH3MV
Cqaw6fgMf70EceT/8xokTYgI64tf3/XdX6J8PLkaln+hUJLhoWz1x2himlyaZ3b1aVPiPSBpITS6
8aGNrQpg2DozBRQkqCqtHQMcKRfnyCCEOHQsn62xVJEhFcxneRrNHqES2eit9WE0bhd5VXZNghPO
BqeN6SDHK6rFFYzdvlVFsmUGwLjrPXt+qNN1369swWaDhjDJ35Jc72UAR0x13O285SueqW9WCZu4
UNmFpmdVrAQ6arPvSwDdtiH6F6973AoMRLOYI9nHX+JCX81+UF4lzTOhZl7Y+PYjeYKYqYIdaVZr
KMd0gMLXD3BNARM6r/LKvm987zyQU7ZpX9DHMHM8QNO0zIAelCApC+KdgPgUNwq2a9xWVKR9EqWz
8R00ILM0BGUNNuLGt01pn4OMyBDglJFBqsOtNxk3F6kVUa35sbZmiZzE9a5u4tULvrjtNZTCgK+m
S3ZdnR1KJehg6uqbIXFlV4Ppnw3nZS46+mvAy8Cf3U1acOOdhUyXpX9FQNo9t+3VX6+Zf8pY9iSh
daAXgYAmxZ34y5IJlpoQyKmpOSaQ0c+Vc53U+Ys/dTUMX9qHvoUZTHljZDnLPVhOfqRaZiw7Rrwl
izLXRtQRzxi6UeuUHf6iouu/ebn9Y1Tldp1m5+jCIG9SYy02yzpvTZ3+u3Ehl4/4py2G0BzLCiyC
pCz4Jf+XSxj5P1qBcm/lpU0xUTI2TnOeNOURBu1HaTSkd6T18eed+49y+Z/qkr9/Zun/+Ed2/y+h
/P+76P79R30Jve9+/Vb/P6b2+2TR/Xdm779I7W9fk+F1+VNu/+WP/D23Xzq/WT9DYwOsr6YQl0iJ
v+f2uxbp/KbrMqtc8AvP9L9z+9Gj/GaRSX1ZpmRb2aZPMGj3e3C/YXm/kbDNRstf/OqS1vVLpPDv
8xT+dXI/H+0Pq8l1yOAkx9EKHOmaRMD8zOL9Q0rUkpMRPrkwA6jcHytBCW0pUnp6iVb9Dzfm7vcV
+l9/mBHwb36S9cu61RPbrY93jGnz6W3mJ+g5hHywM//+r3+O83N49v+8IcSOc/5wCnEMi4B8MHk5
rP5wTXHZNUbQoYdE5CVhZGxkg5vJNSCnVJldHmhtI6yY4+TVV5nLkO8STmfbLA28aDb7Xvu6EEeT
QCHrwGYGF2KBresW1I7lgCowqtSIuSuBo9vZrowL4lrXRgIgo08+U/aTgS+bZc0O3VwLfZNmtey2
LWeE+YDwrJv2fUp4NJb7ueSYHmsa2WTUXbuxmamqD0aOemC3xLT3h4BBPd6VaBc322FKdt0tJs0K
C5SH4PmqnQfpHHNXi/7Q+MniHSZrnNyNMI2WjCEkfzEy37obHtdumJtNI+ndr3yrXNZoJhNhPq6q
XfCbLpPtbBHNJ92RQrv4XCbHISxJd6qPQKPG4ZiT9t59IFLxl621TozxZDpq4z0g/9GE6eFKqB79
xGjbuwIBcx65aOvzqzo32xG1eoUsFxVui3bvlGb27Fz7MzkdEbhYbbxVbT8YW4tY5GUfcKnJYS09
iOSBaOvqgaQt37mzUAIJmP/CfHeruoZCH8dxAX+0qZDSssLZ6QpOp9DxSzmcSIeImYJgrZ63q/Jy
6CMjzp3p5CrtIVhJ/DuzLw+lj/gb6WeC2KdJ/IyTXJPdtI/nIFjQX+sBoEAnFqwhrqInNdZOHo1+
ahTUsZl68OmHQUQXp5xOl7S1+iRU734PimRs9vjghuHa9/MAt01LrAJAgp9Nz/bqtsmzVjmIpI+9
s9+MxUUvkMS2ORxZpabxPetQIOxmUNBTLBeai1rXq3GPxVH3D4Yql+ZsEpawkuOG3+3srYtZXRJi
cdxUk+GWJ8dLS+dcLEZZ3ckiDqbrdpTTuEt8VZM+QSONVllZqR3yoPIvnmViUapwpOGPhkHskGe3
zae3OiK/AnJ0xGHIy94O/TV3y+2cOGB5i177ObJFXc5bxncwaYNyAXNGtxbEAli2D4RR5D6anAaV
fKF3Y116NvMpCpd0rDqv6sPkWgmtNZ7Rp9W21qfayN2vo2l2YyhR4bWhQ+Q7GosW+mfvd42Dv2v0
6JuDVYqvBUQYpm9lpusWIGmVhz52hYMcqEYDaflNoHe4nppPgQoRPN9e8uQo9Io+rexSNNiQbGt6
KsA9zadgcgLj7OR+UsApuQshPzmM4mPmaIgqGKAOc2GbQ+fY7jrBaXQSoYtHYlV2WooEeQR6ZkQW
5jJakUCyaqKpxpy+mWo1XZfeopMjNnJpQDW0RRehcevcSGHz0Y9Ti0sjAqmr0+Pg1SVvv0AeujHI
4cIbC3KFWd2TgBjYU3sRMb8vI8SiTxBEJLRAet9lVlMhTXWmoN+0s9nX3hfUxKux3hUmQpzlyiwt
gr8Qri+EW2wJAjNgt1NrWYZr02kUcWl4hJ32iBkSB1wTmrXFJICAxc5wvKAZQAS9CWNRbuYkmnet
jJ07OJNJEbij1a2pecohQ1WSh76KrbvOmnGf1QBCKT55aBCkHC3KLrKvqFZTT9QfQMCBumlGNAs3
QZ4BW68jVaVASNVE8zTn41VrzYRNDtRWVTEe5QIRifRxmD765WIDj6sK5UBAEN4PdpABO7Xp6pFe
yp7yTYP5+0lcNIwMJSmbCpQiW5zd2qthqzvb+lpNOr8RrRwesAegIsuGPj9j3abJJLtDMGUgV7x6
q+OsyZ2aMaaFQVDE1QsZdsRgJnWpmr0yC5Rm5M026uysM5oJPAOoW5yRHKCwHeckgyLH6bhtMvwp
uCHga08sx/zdKuvms7UGtIfMRV1q3JV+Zd+JGlPZcmsmgmEGvtsuzYadjV3aRf3mHjKjB0ZDZq0V
BFalvZNTMzSPtYxCjJQ8CLwQ0L+Aa0hnGzF7FyQjxtp+XPFnV8FLFlC+HtA445ghoCeDQc+N8oln
URyLMpndm9EXqBfHkmRGQgk0caQyN0bCqqBLsdPLTqUIuK2VMSNlh+Akh2GXYVzgA0dKXAVVJPIi
dk8iHjQzLEEFXmFpkisG+zmof+30jVyq8XuXzsXFwF7OQB3kJ+cooy2oDYx5S/slMPz8Om/buIO+
TTBwOU6bNBcSWcPvkMSBpMwcloA+jRJm562Khizo1RrsFieDEBoXJe9MR0B6DSOSMmTIpOKEftv1
AQePuxxyr7JcEPiMaGPRDAzLwfbKdy8dYb54Gu9Y6BfMsd07A26BnQkz1G9L4lrdPTq+GslSg8xW
T2mXg7OT+YVESSaE1bWsonAi3xuNY+3NoLjARBAsOpFYZxxN/r+PBGYOVVpOZdgXM2oQahZwQJy6
I5CdUkR7LQzUXrb1YK7LZgiGdd7b6YIIDRsjKjS0POzqTT2dRapaJAAl/oSo9IOJyJIBUg5F4ojA
VuHeji8XvCpC4tICr5g3rea5CLD/hThtkEzTOgfgoTMeQO/eEguCacwtE3NPyxXhSyjLIKi+V7Wp
jWsQNsJeEEMa2VfbTisZydH15+u/LWDkEJiCXrexcOSH9JweaUgdwSdXmiIYy+zAwJBXmTG1Bvsu
b2tE0THmp7/F+cSz1GW2TZV5UYxmOkCkiG/4peqsJdn/LS/xfLo2nXQWQOaFU98muAEQoyOF5fMT
9dxkdv9vUIY/Axuub9rmZXoWPhBCvkkb/6VqHdHLIv5WOYllJC9hXW1D6ej82nY0hUV9MRyp1g3/
uoQVv9TKv/9Um5pcOPSq9AZ/rmCDQDZdnYP9rYqAlUUPB4/gyW9shkFYWsgfsuFGYLao6kvsJHg/
nTulzwLHDIZOu2/OHmJ9xHR//cH+xeciuNUjQdmDWwBE//PncjBTCsPJ8m3ukZaE1krelTl5l8NE
Ev3PH/UfNZz/u27y/9wgOJ9F9hct5Uc7/Lmd5Mv/3k66/m9keQckFDKwDanKpfX5xxg48ZttkYcs
rMCmm8O1/z/tpPkbCC1RwMHPbE9m2fDc/tFOCv83lrZgeCy53L5DM/qftJO2/+fRMa7NICUb0IrF
wWcQrN4/LxHYx8SUCyBRbhD9UGxNGwHodepMtvVoZaBmZCkYoG7neK6a6b0LSpH/APpOLdhiR/iU
rgv6HAYbyGo2bwaH7gbosud6olyvC5JckQpSKxoGZBEvLRcvMbZ+Kyf3nQgo5/+xdx7LzSNpFn2X
2aMD3mxBEvSkJMpvELJIeJ8wTz8H3REdVTUT3dGznnX9KokkmPmZe8+N2SUZZtuwEZ0jfLa6mOSL
EpZweaJCDDhHKFuni5bOjI+PTqxkDIK0uDXwwoTNyIYdGHtF76c306DSNrY4dodWjd1nr1kQiLkW
c7fCvEBm+jA0ZQKTzsxTJLteVNTpR15UYvrNrTJ3X90JCT6MtqrKVeGbCBTbTzKdmgxJdlKVtQpn
vU3S+wEHe5bfjUmvjsYzC4pKHTeeJpTqtUSOK75EzAEw+J4i3Jo88UyEOXNtNcXeLSJib0Z2kCUC
3ShuLOcM3M3pL3xPh/AGmS5FIV5KRKj7tFTcgiV3UrVcn+owddGrRfEzPYHjMeyXQphaXp6ZTGbV
b9nCf7hjgjX1t04bu5ENdW16T2FSDm10zQghYv6oZsgMSBARQjcagqu8kdJFbRjz+5WtecOJS3Bu
3u1YC1WPOgK33OuEILMPvCou1CfLzgzrjTl3CasI3m/jHBOsnt5lZo7dbhEsgDsRNVbQ/cScrv/V
GLeVD+YQl9bRBprm4MBxRTbj8bQiGpcMXqF9TtwkZNmmp2yYbWgP42w9pMulGqRFvZyOtCs/9GMV
l5tQoiF8iccp8Sq/7xqJbAtRp8BRWhHhR8XSVUkdWD32RkxB4WhpR1rWUHkrRDSxRjcrfA5JOgJ0
nT00VWdpeQYz97xKe0q1ItMBEheJfl8ROaIznC0UdJMd6Br0GTpLoBitinhWBVGyQdprCYCtPGxK
/TybeVYd2HLH097ulLyjIHeQ8tTegpBVbRlNqEcNcCiQ7YzkRHyjZT0qvRTazjLr3vtoc2AoL65e
jcMTUuPKhlw8CvduSJs2TKHJRHPn+CYdKOPMGYaEPNmOGg1ndquj2oAEidlOHb3IUOatqJwuOpPM
Bj2SjUxZ7Hj4LMwWVE3uBaYnWFwSNSD/rBQ1FWZgwW9CPDR2WQr8FNQO1IAsFL+RZNMVhFkzZNzy
syG3Rpwuiy2tNt1tIifcK7NRmzB4exUFate3dbjtDMcEahCyk9rxtciaI1rhbPxKrIoNJer/rj+5
bsyMW7GmPmZth2stXPO+snRXQFhgI5SZ2bDolnZklnSXaHxOTO5ctHE5aLvinCkLujPUkZGtG5f+
ZTU1tGE/plHr+XkqnLzY5q5gwhGjROJXVWqJHIayUubaaRyqzMOO4FrgRlkJh/h8e9v+aoqMdlNv
OuvejqaJrfqU9sN4V5Xw3dgJc2wNHxV7WlP3bYsC/2TxRe920H8sZ5uqNWbfeQBa8i5iTE5fQyxj
69QYsCMxjbsgWlUKr35vD3ib6aNS3RSg0kLdGZ/HQRs+nCFu9UM55DJ1N4WrVjPvDplIeCUJAJk4
bVxbr7azDtTY8NXBqHEZm5HX++j3Cm892GWSvrllo4Xf9hAW1s8yMkrEudNN8J3Ij8eMNR8lPTqY
O9MemwZdE+US3doaFWKbVSscjk4Ft7O2h4AVZ2s9OGiEYyhlnbWME4TqiV+9Sbkflh5bom+0bVbZ
BZpngXa6saN4zrElzKmK0LKLy3PVOpX6oCW9q56aKrdTts0DB6qCgp1kZImTsLY4nHpM+isnLAi6
8HEucNz4DLSUMg+4SxRA51ZtO6yEsrmFCdLYigPmuwpz48nKx8a9hiP670sDFH+RcBDdIx7zbrI9
XEdK3deHLItjmDyuSf7YbUhq2bb49LhHmk1We6hBd03MxXB2YqD1oA2JCSDerBpdG0tox9r9PYSi
pexCRTriRli8lZS+YrgD37zBclqcQUnbMzhbN56XZ9o2qkCSgYcg8w5WRjOgDQafn6VouZaECNy9
kLDA3g1IZTITaRYe5yvnOS/Pj5t5Vt44IGnXRpDP3oYxIoMKfMOMZFgO5vlPNlbZFPtWrfRqu8JR
ZojIB79fpDN+RhvC8LJfXLxFdKWDbdGjcxgafjMkI57rsa2SdkvlvMPjCAQFB9m4kINZu0Q2+/1s
wPQjJjW2Y3/wWpgLNN969ERLgL2DzyxN3TVkQJiAvG8oNLAqNGy/FYaueIOKuooyd08h3vbvM9pX
rAixJWTFpYKrgEu/q9A1CHfSd4pjJtM+xGNnfDSJAuSk7jTgg0Y29sNjk2PFWefLCO8YUiXVUIHC
RFbPsVUME8syoWgadg2hpuYPN3IsH3Ge0beU/Myy3R1zR+22MTErfbkubZEilZgc4uJQufQTSZiw
yRyJxdjp7Qav09iftSENp2yP92UwlDUNbya+lqcEWVZEidFY7M2sjhT43tCxEPpsF4vkW1/KO3i5
1YyXju1WgmBKZeSUwBrQXPSs/6bz+fvO9g9jdAyc3tLzsGFlQcEZuDQDfxijQyelpio9dSNSh6GE
fDBy/E26LtStF3YzzhgnPiSax5gSbBBdB/TGNkDjSBRtwgrNzBp9V5Wmsx4Aph2rdNrFWXXHSOvf
5UksMWl/+UtZirEUsZadian9JdzNY6BGVG+tbuJIbdFjFYA6tDB7U6KMhe5g5dG/2TH8tSv0ltW+
w+YBcR75od5f+iDR6gWFYTJu5EinrKFYIH0KUWu0Mvvc2zIR7y5xWPFd+0Mn8L/sUP7yQiG/saqx
EQew99E1Ulb//JHovSUrQq+UtYUsE7jB1NyRSzbfqaM+bhS6/f/sdf6P37f8PX94BOYRNL1rAelQ
OqE/2NOM/txpuePxgGenqu0g8feTuvs/vEr6B+KuDc3Q/pqKV5fsCWxhI5Ny2zig+tCCbrTMQMWh
72tRWmz+9e/7y6e5vErXNUkxM8lDUsn2+POrzLNWFHRU9SYxBBqNOC5ctgUeIMFaKHdQYKEBjKWD
O+Bf/97l0/rDY/uP3+vx4AKEMk1mDH/+vRXOLYjhUbtBiJRTXI/Jw9RrNfCX2t3+61/1d+HJH38X
gQasxNgz6tbfnxzjz79LBw7VFyiuN8bcpxib272GvsGZ2p/JHh+Npl9ZDJkYq62hNZJWJeRn6QKU
mVFX/eNl/39n/1+ax8nzLzr7Mvsovv/U2y8/8I/eXjf/ptHSL7G8tgoEyaJx/kdrr/FfWPjzlbdM
vvoo2f7Z2bNedg1CFUigQajnkGr1z8be9P5G0hXDGgLcXKZX/NR/sCZ2sA/+6WmFFecig8F/QdwS
lR+b5z8/QQ6DH3RkUC/isLvi8DmmTRUkrnpstJusauDJisHSB5MVOuVQb3FWgx9KIauAHtOIC++b
7y7pyQqkD9UT/H4MrMrChyu7s3sTEsxbArtgvM/ifUz0QNJqK5qjldqA18pRARrraX53tA9TgW0t
ORcozWUXmIwVe4zSSV/5dfdRIYNJes/XJv0jf9U6EMCAkNPWZR77hZSH9j7cSBJG5PQsULNGaXtK
5b7lNxgIgLpoRdbtOsnfx85Y9eTdudVDVb8UffLwnkeP1bTc+Wfdu8UFjskjKyXfgXYSg2qv3Pui
veQDBWLi6+1WwTSkEfhiE5PjNWelurfKneNFa8Uh7oOBufJe4NPC1INIaI3Hm0CMyS+d14r/qd5f
pf3gMUE21nH1UaKSN5Mg7FlxxWv2yYeabrvofSQ9jP5LQgnOZAvULkgAd1Vn+1Z9S2mlwS1rzcOC
NoNTy2Qkpy48SO3XaZFQ4jaqxh9JJ2YoxkOfWgdTnAVsvwmPZdGeelQ9s429Z4D3XNA2RH5iEipC
WOiIlRxUh7S0ldqxhCO0aJ3U6TY3XmCP+I3+pkfUjQb6GYRO4ZptZhe3R905S9BDqfkS51+eofqt
PFjoN9kY+/Rqu5yYgVrZxzOYMWhKggEPwlP4qN5+DmGLi3ilw5qIgLcVceizasZqom/CJoPwgmtt
5ENgL9Cul1VTYqr72PB4d6F2CwhwLKHkbjJuA75Gm/qxCaNV02ZnE+x70c8HI68xmJ9d+zY5RDfl
Myg8efZ6uIMpQUkMYMLwwevtVQ9+vq0xpKWnwlx3CqjwPc4xQpIePW89Gk/Mdu8QZN3PxtUz2E9X
xUoVvFX9dWxObiLvZgamRI+TYcNuq75W9DqWmZ6Anvs1jpnSnRnAl99IeFlgT+7JMZ8ToDIxsfdB
0+wVsITuu4mv240PEgVuAx2GBQqm/Nh3pUdL1G1ouINJB1mBT6/KnlycpqAWVsmILmmOVv2IzRrY
UMnaU0XPVKDdjFktsasg0wY3YR3tlXgHuvpuuR80lqy9zdQIzYIKbjuNPkjrQD3BkCaUZ7BVtfuc
0NmyL03Q2Av066uZoCfb2dSnorJ9/c2NwosYMZ2Sp6DDFK/L3h+9/JjF2jbTP8jyNvSnOuP/ON0N
zbAJ4anWMDBZq0BDzrdgCRhA+3FLcyuMNpgbMKNom71dDBinrepdNwyPQ/dt0HNExbiTjD5YJppj
tnVEuoU6sUj6WdMweVMPAvecMl7j4sP0ipNaP/btlg09ylWeRpI9ZDu8Jyl20y8xfzoYi3UINVbI
o+d9ZsY9Oo8H2dDKIzcMeaQq3m+7fAK/6TfZtKqR3kKbClLVIdH4Zrmz3xcQX1nJCUvfZUW7hONh
/MCxop3dhE15UTSHDO1znP9KTiIYDiPYXHVMN4tm0ajwB1SfrbMAr5EVm8V6NIkq0rxDJJ8GE+yW
6Naqfp+ote8Z0M9EMM7aZu7nDRyLg8lxETWEec/GOUS1TPLAMgHZs6Zh8nNsdFZXEAYQTMftLmzm
T5Lf1r3zOgu7PDXtAOC2Ex8Sfgx41w2zHsnmKkKb7GB4KTSbrwu45ECfgY0Ak4WlbFSCpBl4FS0u
GcNLyXPCMEmsxRlwWX5hAfI4oAMBLk6pbJXTXdOk+6LSyGeVMEnm+ducM1pZahR8mEpzLg+KskJL
7uqvah2jumOPZCluEHmjc9Ct+BlJtkeKjvLlCfvokNB3GBX92NrhUw6NYFs4TbG2m8xiFQrWTpLU
otymNIGh13py4+LKItQs0CWZHFnlgnFsjWmZKaywANSB6vY/cJDJp8gt/NNWCtnJc2Ogf/ENTu59
HePwy1lCha20X8sJnoeeg3XqxJtTg2hF6ZXyOuPfiEn4jqM9Z7mdMt8urPrOnHeKkIypPYZRWTj2
+xojaJbAtyKLts4FdH+YnYgvSSOobMgy93oG5VQ0cNXLgyjGdO10E7SsXCNyIv5tiX7yzGrjqVZG
lFmp7ms7+Wk3E9ZQYBtAHCeS3BQ26at6wqTbddvWeunCt1EzdOaTCHCG7M4MoTqhewG3PTbfE9kH
itjMIrmbp5Hl7uTl+06iUE7UFcPp+gvC1f0wmZ/CjMx7+ply1aRKv+2bOF4NkCcOULF+RlLPcEJw
MIbTJVTjoOuA3Dki2po4+TIHsk7t/HK4kU2qNS6pq7QemRgeshjNUd9kF3IPCaJgYKtnXX/VEFdt
jZaEObApsT5rnN4u/MUpDKAl9ptm9J5SFg4H9uzviRw+cXVjXpxBG2iEfVeoPt2OHfgAqnB5Mhrd
lyHf6C5/bkP9aVZTbW3V7oNoXrsx4RuAJUGPjWI3qpzJnSMm8GXj1RpMvhymeKmZ1OZ6iTx3nrut
TKT7pEjY6VHE9wPKw97RjIMQan8EPtsGg6s/R44jzknshLtQ4hWcui+iF/qDbpQYc1sH6FuRHPph
rUbwXLW0ebbKJYem1l4G2pu14qH/7LV8n7VNvVvUbEsfTgoAjmrMJoNtmlt3zC5chheUZeIazol1
Ie2o6XDb1DkFkjfmH8zBJKaQ8ttiMbsZTJ1Di2d0NMgOtLyILKHyZBiSuGnGH5suNYarmpu3ifSY
nV3AB4kNrpcYAHrLM7X3MvuGDzXdJo2Kjbo2LwPbSV0FjRAm4M26ViVm1xXWwZoMkHIdKfBmNezG
sIXFMXIf88+mNboZfN1J9Gw7bPC7kwtNkyvP7gIUI37lLvgQ/jE3qiuDpKOV49VRA9blgVeXBInz
7c36DcoLO5IEJrUtu5MFbyBo2VB4CYA4WdZ74D5BHk+PaeJ9NL170U25VRrjLiNUxIBVhl8UWfTO
bA8u/rCBUrAqgQYtk1a9pBY6WtkuaU6FsXf1aDsmLhPfcZUpPZhcwDTretEyREGGOSLK573WfczV
ZtCOdn9taxwgkEYIq8RW5SAuqa9mdsjEu9C+7PJoaD+Gd/XEtqFoyHgFor25+U2JnYCO4tq0Oi/y
mkf7qDh5qrJV0l87uaRddckldiTqpRbLGFjj3r7Dz0d887qC8ZSVhyoqAuneQvYJmDh3KnuwTjPh
OcKWhn8rDWunG8Ma7uEOkZmfe8esi9+LjpxXg2V4zsOLKNoz/UiBkCVdaop+VWkvTfw2ZWlAALiK
o72Zj1jacN/iiykjQo8eKKGdoXkBbex33hwsmLF63IT2BdziAXJGc9dW6aPNoKnm6Vfzg1Hbm16+
tbJ5EMl1XERI4c7O8oA6B0AzpmuhrDs+dklJJU0YX+Ku79XANgljGsTJGYxN2R60+aHEIj84+sZU
1KOpHm2tfCRXi12i591NUbkBLgcD5WLh9mvrN1QJa7Szq8QK1561nRXvoDaTj/rwkih49TVCfJXd
zBeb2gdOs47hy3oF1LAaKSdykNKgCWdPO8risKfWHt2dWXUIisoV0EaKF5zt4ZmJ5Sqfr6zrdtIi
I9nZ6+JTQD81eWUNAH/6CkRGPqZjHa6mq96raQUTSfgoRNeNjc0/MMCWjnxW2djRwZxdiBfz+J22
oElSGq6ZRVr/g6jVZ4uKpi7bjNxitjOsAadgOUqaYxR9QP4bQ9Z+4LsoO7OzxEPrmoiT3G1qv7Tb
Rmsobe5n8dAPit/3T8SX+QXplDJ5Dm0Fx1sUeDBWFqpGmC9fGG2fxQm2q3A1x6RegLOW8tI26WUi
kwbTWOq4u9aa6KvYi6pOBHmLt7cyt6HpsINL5udeYvZaOgzIcQuLpGQbAGkO5ea+nsQdOTB+EvFX
6BZlqg3qK4Z2uI61vbTFyjUukcUA866CNaEod2r04Jp3DK1ptdS98A71oJ28GHUFlsEYH7Gx9XJj
pZJDhqB/LVWMHEyjG6i/8SkEV5M39y6ZuC2LySR8T0W61nk/K2dgKdEurk3UiSAqzQ6KcgjiuHqA
HXCzq4s0xwM0EMbTzq4gdDcxir3qgg8kqrhC/ta5577sX1yl3Brj0WA9LZIA8C511yu3l48IbJXY
kOTo0ACEMgBH+aEk9iFTjYOqn/kyJvaMA7VZ1/m8yvNkF+evU3HRtHlPv1M693E/ruuSAV70bkcU
BJiiq/CjRwRGtyntq9GE/H1qFGjOExk7q04SUUX3VetghmKeWhe2RvZqNfIJWZzfO0ZQTlcd9eA0
sbXRxZVMnX1Fe5Eah6Yw0VCfI/wqDbxgFoi9jczRRZIkH3XnkbQizNzDxrMyFj47o092irI0DdCT
B3Pfd4epKh7bHLxLEvkZDty5gHfuxJuxqW6dYj6GobaN588RKqFOBz8GHooydsZBMR4d/lRDew45
JUxBCm1HkkUBF0CzdykjibFS1uN4zFXAsPJhAoYsla+5HRYPI9/qNmQyD+MY9+jICgsN8S6EKqRV
ZDU7QWMjw7IQskfEQhQuq3uT21awSy6vRf42uO4WfvgeCRseR/0K8OyzjDnaMZtupsghOjc/jnuD
w0tLrpF+qzEaOgLkc3ua2VhawqabeKrGaa80BHRY1knfN3az9cz54DjKcbbDlQcpMaOHzyW4irq8
cSwESt3eiplQoFBb521OVljGWjnam3ZzX3Exo8k9IYVcR+nzxERhBAKules6qlbWg+U8Wm23qjDe
T+AP/GlKXz1ylDPRXHtyLRZlL4ENYUo2sODWLfV7Rz1pXsXCAxmUhlk5dsz33OWtN69sa9h2aScI
bEGhOBAlp+ksY+LFyM9KTG9L6svGgbFoWU+jhTk6J+IB3TAlkuPbufE9Qtxxej7i9lmHScVu/yhC
5XtyFZZWoJIK9z525nuXFjKHlKu4b4l6H3kNSuDv0X5s59cmMQ4JAAJPfbLD3wyxG0FCnPYe50a7
InciMGpIlkjQ78luIXHht5ZWoEcMLegSImv8qhJzAY7B2GQR3hP4YjsUshnSYgg3ObpPfWrOAr+V
1BCWgFpurfFlQgcIdoe91zWDII4akImERAuSXwm08QYePZSKc5GsJDQ9K9qo0tnjElkb5kOc71RU
Jyx3sENeSBtcd9Qc0gCUZR5Q0a+fNYxJqV4EWvGWeGCUKJWtuKL2/Rm9F9Txx0g1SDf47ZgcFdW1
NIYgJ70Fl7sN1mqgZTN1FM8TbxVsX+PEOGVdq+dwImqHcjVz8Uh8qkW4QVx9QtD3pgnvskTxpU50
L5abDHxubDyoNcLW1rwgurYcrk42qti62RTSmEbOMpraW8VZ/W0osdELbgbKjCjPdszM6vLJzfoD
gk+EagFS6V0peBfQ/CgldAebb7FeH5wQOKcznkrHWzg9K6+9KO49y0PbXE3VT1YYr2W80xLvkBJK
XYrqpJJxltCNVaRJGoJXL+7D6Y6ZPgcsh6txraz8WBb6rRzoFe+MubxVyrFLDmXerheBMKvkGBn8
yG4SPg9ZqY8m3nwDCA3EKUrF315A8wpJEJw+JbEdvQjXJMDAIAnxJueoV/VbXD9xjzbJS+h99s6n
6C6O94h2ZzNP0BALjXwQkAsQwdoTME9NeZ1rgTmPx2QuuWuwZdfjLjLKYMLcKXPo3ca61g74o3cJ
2TveDbQhmCBXC2zef5imXngy72wihtnFki6xKiLGozm0V3lopluGNtdvh2LtIlqdeI3IZwhUI1lP
DLvcgjTM/LIfdiboMElGnSGTc5xbhJXh6A3A/vgIrJlMkGu0MSBBVSJ+XhbzcXiX97p/P5fNNosB
xlck17jnBXzSYHIeopuqH13RB1Hy6oH7HWd93/ZEgBjt3omxRZBJZEzfEQkqnaltK76cM2pTLPfw
11RYFfsy4UNpOViiMBj6pfIiB+kenAMDZWpCyFIg6dJwDHRKlUL1vtLeYC8mVmUF7MNKg1l90UKI
IOBWavFLGupGNw60lZuuOZLI6pPbHmTlsRjkcQSqrY+Pbfyjqj1w0MwPR2AfrHktsJ+jDDe5DlVI
v8NlzztX+CqMnxguo2K/OYBvhMcMgGN1YsLYoXSopyvYkt1kubySgiPVo6FL7mEDiH1ctCS4oT0B
gBJOmEIsIEiyPyBo5l2+Jka5gkDga70AHETnLcr7qWse7JYfoSXN8/ASyWT11XVE5Oaqc1QKwHQD
UhvqoYawrMX+6dar8qfk6ONaaicLFV7AbIiatd1L/nmvgevK4QPGQUSv7DEB6DOGpVZzaDOyotON
Jbc22m0crH5YXBcN1ewcjXgf5eJcYFl1++swhYc2veDptqS3NqNAohYZa8YqJnQcxj+mxlDHPE9p
59ep3CE640lEz0AOHIFs0sUqjogUEyxSq1XpfqN786eeyVwBEZFwKjOfts1SRVW/2fjSinmXCMQk
Ug96JrxJRjXnxaTsrCvg/yHf0l7RN1iJKBffZp7lZvpKG29jV0CD9I8IDGcRzUym8p0DEoLIbe5q
Yh/yrYE/rKtfFGsLu5USCukab8NYnZFJM4Qji2QIQC6tkrgjPfIaTx9OLFcQNf1l6OtpHBfE2FDI
8xUCojqmdO0HhP6Bm+0064xIEOPSYeiwHKPTd16tEeqMPawBxHvZtbP3CrsMBG2rYsRQv0SFPCcD
AXqSp7875ZQYNZxs+6xnGDJKrmD3qk41J+fBpZKuunBXmc9Few2tbqePCnK3x8p6ryS0N/42Nb5k
RHAS+sJ+RAIyPNvzVZXWhlybiNapz77M+Hkepj22id1EbJiA8CTb/s3w7qMZh1qUEC+ypZjZZjZm
HOSEunNK4n2qXmqwUSx04D3tRqIRekaKBAJtJo/s4fM0Ud8583qyb9I6VIxnUQlx2xxrMP4AS0xO
f9RtNpV48tWg/0uT6NvofjLvsaWN6nOgTNM20z5EfZubz4EMQ6LkYGMbG5OxmiuNnUpiAdLOrgMj
HB9rcVAjG1p9uQfiiawTOqiinBClb9oWlB+JwhYoUM6ezmFS494WRCEXnc65F/Pc5etothCAwFY9
Y50gPsE+kvijYcEwzGk1aR9OA+WeE5gga8JEBqte1zrp6oSzdaUMCqfawLx4L6lFl3GvYgZ4CfwZ
Wy7nVu8Cj3e+Co5xo4P4oTMGUMnhS4uzjbWcD9/XrPQWOxayinovWZvZ7BiouyICTkJQX3IgIvUj
H+CdTQxwNnaeBrpWsaaY4XyiUjk3BI/3pDdhSkC6D1og+cZIhbqL6ArlXNWPI5WMMS38VwIv4nfF
ErBKj4ZbES1wAYvBXuyuNYZtqDbbufOWkQp3Rv0iQe7IEuqCNh5bWZ2nqoEhx/Ymv07u9ARWKwAy
TqJU5DtRsmPACJDQ9KqDlVaw7hVfaG9CoFJwbyI9uwsvOY+fO54lJwxRR95X2l1RPZrjp6zLfetW
zEzQOcJG1tjOkE1XmCUy4F9C/kgAiICa1Cd2n8jh70MsFETbbbBOYPeH0DO9zvJlctaWs9Newx48
oO8R0GFbxVZGT2Vp3rJXEilbzqyRdJPZlE94g3ic1TtMiSut7hj3zofBfLGJ5cTztZ579yGaPwYg
JF3pHgHTnyQTzFQhVUbDE+KyilR5xyUeuPwREyfw2rj03al5I/P9ORNMx8iVmvDnYWzf4TVcR2j5
9eltRtccAlyfuGorndCwwSJe4RPDEALe52m4evp60uz1pOeHWivJ2oGtWL8YCVsoO3tDQbRyhAfz
VZ4wgPqdbG8Z+lSq9INba0yobNCD3bDWs4vrJIdIXfyQ8b6Dit8dIaY8S2p+oha5XF4aWoJ+bLYp
GmOmjbz7DZd2hF8Ec6GnPFq03olymBKJ4clb01WCc0qeiCjGn5jQDGIhHIdVpw/bglCw9BFVMvYj
RnVgiyFarVDg+hAyKHbcR4wjBJyaW0EGtsbYW/PSXWe/mqOggBS7wSHqCvOhZd/PpBCPJeNLmj9s
nXDRlXXhPtpeuEnct6yG8Wg/Tc341RNm410KzVyBrvFb+2gAIWbAuiaRpOqOmEoZU8Pm0p9wvmzS
7sk7dpW49qIK9PpOV8fVZB9lPfhCZb0d3kr9GuOE8jPjKZwLVFdS8K2koGMYLH9Tp722abEVM3G1
Ur6E/Harte8HrLcOezC17/ZkdxB3C7Gt/m7bZNO47bGh95mbBIjaWrjxCWnXUZisk5fj/5pwn9TW
uGLGv/LADctwb1mwxxKxIjgmMOE6M+hmuLnnc5inQBqknLnyYDLNj7Q3LsKd/OIksNuHqIfbto3l
dfQeY/MmAnRRvia/uYkVcU3jZwe6Z+MGc/2SZPdusuQHrLq7vNSPNTy3h6rbRWLfeUH7pOExlmc9
JBB1m0x+S4IPaDXfZf5hf9TZ/JXiWBwJhXaQ/LZkAmtdC0zCoicil2HCfJsX+VapEGNNP7lm4sKt
dxqEsAkIfgKSraR2YnPHSNe5H9y7jgFHbt/mvD+SXkpuWTBwvndzci4WHUE1PcQICOo2ITVbR6NY
Bh07GTPX1462xGEQyqFdkLJulsVHOacBeKFNwia+lhVRHEwYmvqgsnCouWF16Ir5mPHZ3AoejEXi
RspgDEJ/ueCLZtxmNVDqsd21Ywa3/U2Zf22w2hn2LYPGudXFK6razdwuwkWWohB3qa3S0D7FDSQl
ZnJDycpxhO7n3I0usdTOTfGKB1O/NztC0V2o0KPflkw+bZ1p7ovbMjnIFjl2YBv6A3ChdUpeq+V8
6thwmdZjD1+34Y86vVLN47hzXgygv5H2rkKVbvsPfZBnzgKShP1qpnNLL/DjCxoBnTPK4cGbQ7Lf
ClCk8Htjhza2Gt6r9MOOzbXI+q1GapUEZBtl3db57HRBEyx5sW/SdJh2LHoMnU/lPnafSthsLfIA
mCCg2MsM+yvfXf0YvztheY1LChZ1lWTdpcw/S+utINWjywVQFS7LPLzDmriKh09LOXi9BWzrWTjq
uSuRevNsK/rP4F3ErL1QfSMvaVckBX87fbZxZb1LWNIqCSPNke03yPbW7IDVUk4oW5ULnX0qJFv7
uXCeovy3MMWqCa8547DUmK6JRuQzt6SZys2Q2b4giRmDAJ5AAld6f24BWOMKyfNVkxHWDp1phkld
tRd38LZ2KB6JNjy4prf3DGenIjqX4EEiRgfMUqjtBu/Fzn+tgvfg4MZukDADbrMgXHTG3K5EYCLV
ZaEJScZA3UGtjVplYwrlESUGJwBHJB8L7dxAJprdn8uephZWNMECuyG7OBXY74roOgEWU+/HPar4
Q5TJHRSqGzpnNxvuZKd86SCTaqc/zCrJx3a37aqM0MXSJ+BzJVm0dnmzidyN2TmBUmSPskl+HDEz
uEBWMBE1Nf9kcivqt8QZ6avldfHYtbBvsXa49AYuK6POHK9K3FBKPVsuW+50FWWEwyC6KOr6bHjh
y6Tfo8ANYq088oOoQDNWMryKl35+XBoGVvJv8JsCHXmoo2OVL1zJ0IuYDkFX/0sZtcPx9pR7RgCg
Onzoe0Z5oQmd0fvWZiDmRJ83XYsS6fDfXJ3XdtxKlkS/CGslPPBa3rIMPV+wSFGEBxJI+K+fDd6e
7p55qaZ4pZZYJk2ciB1qMCmGUs9pgVqF+SBpX7NUbAm9/HU1Uy09/7GkHIBAAegtek4CcSn7Xclx
wwqShqODAdOl2gI8XIsxPyG8H3VbuyfGuFd1uQ+jbBkaHB3RBEoJubPdCtU/lG6776OL+V0i+vYi
+3QZefC0OOWDqDmBG/ojxTJHHAGnqq1/hmKThRgvJmcrPWsfqWkj7X4betGxdFB7KDmL5DnqjjDy
VqFGvkB3Ef6ZS+LG3ZstBND0SA82IVljE5TewR/Ig7usNLbfrWJi/bpiGgv6cVmyStEQ8+gN7R8z
aFbH1Kn3eI/JHt0n+rP9DGRYVN1ctrXRRJLvvwKaV0GKH3sEQmYLdz9tqQYrAuIN0DoxWuXtHb/I
ujbyreAoYdIroVEKRWyXzg79rZmA6rNp6dr0BMqX0gPcOpr4ZCCwyoFhc/rcS7xDTCeXWXDr8Wq3
sbw2en1yXXxZ0HbbDm43UYMeYn/uhEBloVtq+FuzERT7yGnaCdZhzIU7g4GTOreubTeuQRwe50YA
nhy+FQdmLErdYxr577UXcu7tF1X/rM89JRCAnbbHKvwdtZxOePOXOs5hro6VdcyZKxaaddKN5mPI
aYJTzzWHzTgx9+GiYglod5rNlDlYO0znpvHvMH23mrbnxLQaM5qaZ1ijYYHQ74q/VjTr3s2hoMde
cSTToiPHkr6m1Hb+5EUc6lS7n9wfD/tSUQ5bUByrEudRAfnLqSnmwxyUUT05dcYLJr+VGXgQjCHa
5b571btuVYycQbc9VxPAdh/UZ++iRF85DaNWegxUT1cs1Pzi3WvYm2rE6DDUdh1suJaoDZpFzkmA
QQnIXlx7+Jiq7ahuTROd03FYBTzv2KqXNZdrwssdVguSNxiQ8rUEIB3o1U6bh3Ch9sKiSUv71dHn
uXO/SesH25qONq4znBdHnpAH6uNXlJmmqUbVXXsJg53Sidn07tGIw7VthFSQ4u9S3SJEokcPgYmL
462RGxJpHPJBaJTOQRpAxfNwVX95vCFbnIHzqAilHVtQ+VaUL1pvXLJm3tyRFeL+JmPAq/i3fNe7
F9zNA4qMc26GhVOvyhuV18xDuwVE7r0G9bJI5WMCa18BqpqCd8t6jycOoi5XEbyyPW+pKYakdmTI
8OJy+K07YIH6OaUrIGu7J9kUB7AIfwyLT3E5yF1sdXctBfelOCqZhbNVaDC5EOt6bA5mk26rVnsY
Rk5FBcGkdNqJWCxgg8FlDyl9SIyVRfVeZ3ALR7+ojI0rJ2SNqn+AwrIwB3OvhYg5XrQBBTd3cTbg
zUpKVPrgOw7aTc6lDBwVIFl/WbkT7he5ulZ+sZW0K3rNdEim7xQD20C/XVOab0Gy75hvjdarRQ88
QsqAg9Ev3jygwWHCpLv6Hk06lLkdRJeG/TOANyt9THTGkzboO1o00PPjmwytnUstOyWfMViMMthX
YUvqgxs4PromP+udicU42Vtpvqrxxlnho2l/TMU+F92mavnfnMY99SV9MqPaTkLxCQr6BpqHSdxD
eTeGz75AFKJGjObzlmKxkWe21zF8merWTt5fN0dIYWfgKNsMfEiKT3pjueXbjyTuj5Fmg6RLzmWs
rclebkdaAjqG6qadnIB2fMWif6dTe6H3QHy1kgGMs9MYlOicBF1/q2lnkvJcBzCKsJjJqbkNLWcX
h1UfHhFKj34ioTUXglFl7Pl/ezd6r5HWKSVhMTHbc83i146gU6vhYwpYFtRXmYccpYr0zIA6NeuH
OcRmPwoNAK0i3DENRG68LnjLQAdGfDTzB8yhvBvCDgzdeKWEF8RudCZ4tlSjgT9AHGc7o0cyoWlQ
lv9Q072gGG2ask810FUgAwt0g5z17pqdZmNxUiv1nE4FIydMYFuviLtXx27jI6jHcDt1XF6dQbz0
/lzUKU5NFL0Dji9fPSrRy8l9KfxqXErNrnaCJlmwhjXTa4dyrpoC9hHY8WykCu+25rukgDn48iHm
jLCAES4fRc9kVEZr0+2XBXbQzmzsj7a3KMSy8u6s82Lnk6pXwGMyBM4Bb5WXvRdetnHL5Op3bbwZ
a+LyTHxm0AJ63IR6NzCW2mLUIKDV34K0WQ2BCT3Pbr69lhoWZXn+PYixJvk+Jtak4O2XUzuSiuiQ
0Cu48kiOrbzY/WEbdnY2aFQUUG4+ln4kJYm2OnONpqkOt2kmX2EXLFKFDghdfW1gRfATADscJyda
YIQ+HUD5aSc9Qv6zvn3joYH2qUdvYXYbyuHIyWc92y+MVO6dgAIhhZLM7DSfT+gzMDYhWtJZS5Fc
PPZLCjEMt2PwTdjSStYlIVORJ3sV0IU8UM8h94LzrHT2heAdg/LHJJ9pvHnUw/Ex6PrgmId99mR5
mFKMXrwQfOgu+ctosdnUSUIBdSNXVsK8qnH/dA1LmAPS5TVzVLFmsLVAgiAXqBXYWqIr3Azuhi0E
/XlFKJtD3Ga71G/MbdclBQPNod1oEUHhASfiouwZcpVpvepItS2DlPHOYOYOHbbcggeF/IgH1eR4
yUzdoWc5NB+JVy0qvcXeiDY+4Hw0cCXp10gk9YFml68EQWrXlzRpTkM3LDGsaU+6wGGuF3SnSZc5
RgqJ2y7Mte1clI53QUbF04DzZQwfYka3YNdXTfdnQnPLE7qb2feTAiWI/c9HXwumkQ55/MjDeT5Y
IRYuLf3gj4QlJIJGx1SQLGPAQchlXTChXtGKsnZtdjJycYixTMdXeveTcQ+tCxx91jP1Tru+YWe2
cPXdFVqXH36Bzlh5vFqJ/anlGSJPAqAff4RYedaKSBungm/XZNTrcDYM7eXY8qdD+tYws5dphoV6
2Kn4MNgfM2QS3uE+sP90eLI1G1+O/6wnOOydxWC7jO/mDgM2fonOvjNY4RNnS7Md0ieE/21WTBvd
5PIdy1XWo5Mx5yPWy7v/rbA/E4vZEzEnbs7yKZevczAdDMd+9rFO5aEMLMZ3tzICmqMx6/EyjMYc
YnG7xB0XyWCZV3Tj8uMIdYrdE+u2ZGiX0+WSio9ejCiNryWirZkKREjsK8GTI2omNm8dOSudzVE5
qAbkWAeKLgqLTmueNYBLq5hGBfnDFULjcBCPrO49pgN9UTsXl+3CdNN9HTHRnxaz9Fyog8SGM0Ls
tft+mT2iOI3cgZsT9fRIGHZwcdDqRUoPdRNsB2vbc9N37Y+OfjpYYkNik2TcOIy2wSxHJoijAEhO
QslBsOYQv/Q9uc2Vv9TYHS2k5+gbWXSZNyf8Diz49RJtNo2/ocQh0sHwJAqQfuQSF0B5CaqHeYCk
MeDAflxVn2VO8IDpRc7ITWRrc25R1DrmXtgR4moz8NQY7SlAOYWxpblvPhJuG79JnprB5vfwqpSY
n8tqQzPiysNkOzsx3ZFTxOuEKG3rD1Ilx9Ik2NnF2LZREOVbovYVNSpNcEgIeszlYvox7P4awVVe
50K2js2uN86D4BzJCGkclhqRCvvYkxRouKPL6a5B93eibKXVRzd4omd94bLeFyk+uewpT7pDyhU9
kuDX11b9Z6L0bTCuVfRdxQeFyQmfUdqfR/9v0KGthnBp6IbGrEEX88LsbajzYmPjsh13DuZJAoD5
X19RjDd73PgQ19zMNbvZOP6Pk7G6TIicg03V4l8RcTHs183ET8EVvirmKpaFbj2LYRuwnbWROgRQ
aYJjnDwXzQCXrFqkxiaWPzhBQZVzbdqVFsaaDMFoo5MPDrIB3vmSqW2J5BYF28nGoWxp+4GlpBU3
2n9cDTeNfpkR4srbUslZ1m966Bz77E/IabaF4RSUJLePwgHOtxXw+Oe3zsSUHezbQlQQkeUnVRNU
AoNYR447+CibYagv8PeNxSY33ur0h412YdhQ31gtTeL1E/CHNoGHX3G005cy35vpE4VwqtuF2YeN
4bMCbp6uSn+J/5QiNnJwz6bESGJXtdi58MyW7lSMVAgyLB3k1Svv7ijUTlfcSuqq+wM9P6QnQ3f2
+mhne9ejj7JkVlu5BZctbkIbeIkR0ZhEW9Wzew6a1S1l0IfI8tcU1rszaViYx7hlLGEHj759AfqA
XTa2XrTYX8kerd2oQgi21fgd2bn3ojpuUkFYvdUtY8q4LBkItAKphqk5GbaT7ebbYfAeGG3bz23z
YRSJu4bJQIMh5T+Zp90qpwjvVvYH2GLGAI2lSrMakkqO4XJy7H4gZb06Gbsn9jBewVuZ4SyKnUcV
1N42ah0q09W7zmD1K58bSHNuChbjLC6WEs0NkshCi4S+jow+3ORi2fa4Zi4grWiqeBZ87C3+IaYb
Mwm56TEfBuwTPn8P4wqEW4OJtEckSnwNqdgVxb1ITy2FLYnLgMn78eDPi+tYpk8jISKnmA618RM0
aJoUkU39T+Pu6v6p0k5e9m1pyS3m6cUTTZFJ9ZL2WF0dgk/tuqUUM8ZK09OY7rbNwrHuCiNJSEwJ
YhR+43MxvPid9eD7Hxq5Ha37HSzOm6OZ9ejI1jqN+lNt8dNE+SEdsJ/g4+6vpaAnyeAi28TinUTw
w5QzP29q7sxT4C9tuyL17FGgkCr8b8pZOg5VoZqnfyO3bi27TU8d7aRBNF2rWO0jjSNP7pIlT5w8
2oSlbR+zIZFbdv5Xgqoqq/qL3QJQ9iZeHLLnO+hm/paTckhuCUBG+hB3rHf4iNj8dHiCEA0fs4aj
l1vZq1KjBtSQdJT5FR+QJue+Qgod/0KfEK4R7jXTklPAmBNSffXAZ0FfGGiNm8ocKf1QwyYbwxc6
jcqzMTcDg1ugJWDKTp4JS3JiNH4PrAcGWPc4a1xycQru3uzYmnI8pWVPGZ/WOJc6RyvPK6on4xha
QnzQC2NY9X0EuoLTrBpGIFAT9nPs0TtIhl++gUGBAzFkACpsfFdNvFIr4JpPFP1FXnqpw7xcQg1N
1gDkmDDlHzr9g1wyv0ZbDMiv6UpT9rRVacU4O83+IuHMfhxsmXxsGajwD+LZIOSjv5Sx3fMeuvLD
xZz2vAHBP97UAft7XWOecVoMfLFWHnLGngvgIGx35mhzYtS3FP4xmqHAl2nlTvoFkIgq8mjzcIvl
pDR/SU0XIkdHz2mNnDwnv7RGzrcTToqhGNSGG7Vau2mEAyPKHgli7PBLcI7A+DlVWBPKnK0f3uZ7
0cyNpfEhtNj5wqi7joNjnlwn44mUay1M/F1b5PjoqaiAXc1sFo/0FDKZZu/TY+wOA9R/2QXx8ffX
VkVVi6Wnj+OQMh2cH9JMAwD6++XvN38fMtsdD4kBlxFDG1/+frOBSbtRZnfxYbccuHz0kGnnL0fs
NgX9bUQYYWzQdsgVMW9KZppKFOJAj6Q4DG4w/fPw+73//PL3v/6/7/3+16bp//uPyQLOpVcfSpO3
4NLh6T+MXYCZRVdU7GgauoZrNldfD0krxBz4FpKa8COZ+uRfX4rcxdvti7rZe1WwbKdQHnEelsd/
/oPO8ipIK3jZeNBkTzbOFu14+OehS6Aq9R3eYIOYDoBX9/D7lfz3V//8Mrbl3sSRB0cmP0bp/z6A
LYadAlyWu6UFoRHLFcKsfWSiNm2xRgfF2ByBhhAvnB/shFmfOT/8v+8FlUadNWgq6SYuW23jHn+/
4h6PDJWOaBLoGRb3msXYFKax4YhQbuukfe/hNTaLImqaU5t5FGuWQbEpDZnsEECvUWtbR2+AVMrx
NbaZvfbWUUvM//PraAinY/T6n9/w+6d+f2tb8CkJdKdYT2LQTmi4/3poJ1kf/7Yug6ZAJMffh94H
qPVfvzZ5DpiPEu4+W+QXtkMgPhujps7cLojVePTAZ01mP06d9yqbBj8D9xLDumlFrj8EEfqHltQP
HWWik56om2U28YGx7YdBLgiXGA51jC3etm+4gNj1kJ3DntBqa/gHACs4lMnorPsBRxagxejkJMYn
Bh17oywB79dsEFpRMI+/DwQ8FSqQhvWhldVxiHOPLzUW0Lag00tbBm5tHsNJfaUpcIsEhJKHV0IF
1NrJkBKpwKoYwqXd0WXAhWDFOb7w+nMAa2YdoTAuAPVtYRR2xxo68EOlifvUOWKXU2eaFz22AjWU
e8fljOZjNJXOSBI5RY7TI7UpC3Nrw0hcZ4KGliHMXEbHLcVEIEfj/smJPO0lxO9NjTcUhIkWFcPg
xobXPNi7fozRN9G2HfNlIvb+RteGVWnisLaKuQvb5G7VaMYlTEn3CSF6mDQanVbceqndYrjgjc2m
qcQ8y4jvhY9spqYmO5UhNQLYE6/leXIbjUN7H61pSMKCqeNp9DJksqpWF8pRf/9qWwWEHwJhHwtJ
FqGPp6diJDY4Bkym7KZ7cjTiLFhTfn/jWCGj61w292BUsWCXDY2EGVpr56PojISSPO4z666KaSjq
y2YzWAFml5puV4nWdIMmOZ/m8/daJO1apwxnE9E7TsWy5uxypxDXQuNw6lYTVY7Cm64++ChSth0S
fTO9C3/qb3TOZi6ettRQ487Am0ZF009JDTyJQj29llKcu0mar7wWxrrM6YuOJkaTli5DmFGYJwwH
REqXpU9pOSisnLPXNAh/CjHaRwOrcJDvEYfQ/ykyPCfmqGHAHl7svE7pNuvGDwpIly7FtdewSe+j
l3t30B8LGWsus4TWvTcGdCoD4UjyZEeD4dwsv3JuLs5b7oYmBKF/f69KZlXasHFStUN7aRX8uFA0
VyAt0ZLce7lNkEauvw8qp4M45a80KBUkc+ZGF2cyThTlkBotubGqgqdJ6aHY5tKvT0NM94DeUDUX
W014zEHgHZHI821pqoFhPIqNy0bYRKdMOuGJE7Ywz/AaLQbTMVDneVyKZSWkjMKFQzQ/VCGniFJK
n57tGlWFg/ZGNYOxcCHT0q/qFSSg7HrrzJKaqqvyHAQVbl63xRBjE18JEctXsm2HEwf+eG8m2bmZ
342AqJmndpg/9NbDq9iYMIqcNvwyU3QzoFL6kdgkQdTBYD5baOeu0dVJIxhOHag4tY3Fg9EKxoQt
0ox3dthSjpkeu9dIZ2pKx8q4U1jUfQKFtzQDNyYBU61//78qSJkr27KuTdUhGRVWfTO0xr0W1P11
tHT3rSX2dBsPby53JyapLh+XZ3vGtnkqIMLDAdBJWvfqOra6p27wmmFEZzLFuIe/Q9A4srS1SDvS
TkdUqPUMlNQpPCdtrGMrZsxbJQ9DG1Fdpe6qztCJct97CEm+HkXjKpq1RgDIThmsRyG6h6ysuodB
DwGDkefmpbZW+RgF0Kcrb21wIlx5eqevNJw7O++3pztzbqHpv8gG+G1QcK0zOsd4Vn3frS1vLzrW
Zrzo/Z4Zyd1sCZqCzjmXfmPshr6vF2OVZPiLxqcOK/4psxE/ktZcR1M+fUpPPvUGIfAgEdUR0Hjy
BHfpSmnrnpc9feaslK8DThF7Q6TdSjdxolRafpYMUK+Ugys3fPLgwxLNGmoiqbm9beHq/7NIBTai
eS4TrAwRNJmKbuTG67kCY/tryRKSNXSBLh6rnFe7Hdz+aFtxus8o/Ap0nEMwten0HssIsJfizeVF
KT2AMADRvxrrkGJI0JP4n/cX7MytZvTtAeURB2Y/QCqj4s0O5+pAqpsx+VXyvZ8ScTFtbJtF9ygC
ZsCiYejvVO6liuYG4vnN6afIYaJMaGKJw3jH8Xzfd34KmMpT60q6zhuFxb/GKblTLFyXWte1beFR
mQt6LbukURRenMew1LVLyGK10eO+WOqy4pfz94DgYNs0iD74cOoWusP22Zmm+9DMD5FNIVoUT+Kf
T/TYWWevNKZ902KiH8qH3w/c1DPGTHL+b72uIQiiqZPUONiFnQ+ZiMFwzK3MUBe9z/VdzZtzwSCM
PJDoXoIkNS5cYIwLgAJOA0WOZFEBOM6s+KEJmhh/aZz885VqYP1GtIKZyP5r6HZMS20e6DZPX80Z
djW4BsXuIGgoJaBxNwK1NzSCFGBHSH0YurehDctzH2Nm81DRUhMkCOmZeJ6wpA9D01WrUHpbM6Fv
PWCNuTaj9wPNMtk6XhYcQVl0Igk2oxz/+pEernRlboJAuEvHjCErT5Sj5m5KMaQWbyq8yDtGYFeT
MScuQkG6PaAtygoDBqA9EfuBvmHK02ixhVhKAql9S4DUu0X0I4wKh4+MzWfastlQUHRHcnBU8SQ7
8trJIbMxK6vUJqzF1u8rDAlURNMZYHVUefeXwbCAs6k95l0OOqN9JRJ1r9qJTluI8LqhbwzBrU82
/n2Kw6cMpsOw7bFKH+Lgw7Jz/9HWZzZcTe1bWa196GbQSKh6svMoODhBu4xGMmiFFQtWleky1QCv
UzNFLJP0/3b2LS/lbvIKbn54t3prB/u74gg7lpucEVZuzrmAQXvNh4ai7QwI/GwmqTyCOhpnfhh/
l4Jn2jVns0h3GgfPWMUJzMTE8y6W5E4uvLg59N1IgO4ymik7XCX2+ZCyDtdXxGDAJg05dOACDj4/
ys6zS9vBhjPpa9bt8CinMl6mbcGoLH8BeoEIl60lN2PHKwTeYJUs0zr8NBKq0ooKH4FTBEe/M0C6
efO2M311YbIXAkVSaFNFD2v/qoe4z6Q+nfWq//BcbluNaliMLPzrXovvVki5SBqr2leC0aCF5TYd
ZgK6bd+L2PEZMfXaMnfds+BTs9ZjxziMIMzmiRJiQ3ryfe9RM8KVP0x/jRjpHa0Bs1fUhstEK+ON
lr2ODqQSzAr1kh4D6xiO5lEQPlCskTez7B+UpdQptPSHsPDrFwoUsW7k/OijvPne5C5Y7+xL2CDn
TUWJCo9z7JBhNGW3bvCm5R2NB8ABHCroFFQAdMZoH1l1u2HMMbtpgbK2tv8eQfGHMlmffDuqHgIU
dIwZBoXdLYJLoGGyrG9A17V3oeKt4TWPWWRcZE3/VJarA2Ut2HelMa2gZ/HP7ZMLx7V6R7pc27ei
PxS6gHxCmzB1pNPTkPXFo0uW8cSp7aU1o9vv8e/30BfoTXrQPOPLMyX2k97hAFsWWwYQAy4hc9vO
QQPhBhkFuWOMWwBPuk2hNmFatj2PGuoiL88DtkHGVM0yEePacCigZ9yq6GD/Ek314kSABwI3IAhS
N+uhuwWJ6q6eb65jQ5Y7SgBGXh+fUA230E448F7G8RMwKHwVMXxhESD371Cd0MmgXvVwbhGrSadJ
AEM9/258tS0neCI2cJnNnRr/6GNNeV+d33nCW3R9plWWT4Wx4oWtrQRfODHCraXcL7e07KMYvifP
xoI1HhoT0CbB7XddhMYqLaV9Fq1NHH08tkn/3hRauBJVgsFsNLbjUPJ8GxbB2L7+q8FioJ1ci5ee
wvQY3SYbP1eME5W8SNWtMkQrMDzd4+Cm01ZrkZaT9kpQ2FjQVf8WjcaPbrlU2iTSXOUG4lYuMN4n
WMKDAmf+xGyuxV3sseKufKC/jJbz4QgFxGTE3JjJq+ISsW6SqloVKO/f/ngtVPanNLJd65LnKnRe
VC23k2Vu6/W6Thh0ZXmtLbGQb4RRi9XkSXOhISZG8IicoSqWNL18GC6dOVbyDnU83PatwhLQVmfY
0BhzmhIPQsvlX2lPMu0Z0iXZW2u3L3NhdjSi1lq28agmnfmyWqOWijKjDpTqNj3vs1ND2JtuL55A
Dp5wRTL2LJlt7cpsjyPghFYHDWIFUA4ziHOVvbG7JF6buFMat7hNbfEe2QzROxtDYR8yuPbQ5MlR
sgBC36BlMT5AcrzP7aR1+RO6WrClLsxaCB3MgB/+NdP8LR4BUXgR4ShU/F3UWuFa+lB5Ri/8sXoD
snJKDN7S9L8QJJGZ++FTd7Xnoi8wgxfMa0ZOMjSqnUw4/53fWw9QFjgWlOU3vfCW0w9Yy6uvyufw
Hozs4Jpef4wBRx1dOWunLXGF4SuSJifirhO4MxDBgkwtHcM7NYyIyzEq1li8ySJPwWbQuwdajPdT
tSifNIcbeiuYvxTqjQsPUZ2R/dM17yA2gtXNLpLPOqtI+lJyrAoW+MDp30KYu0vVun/DcjC3IVXQ
ekL6THCLhAei3/X4Txo6T43rbK1uehlThkqVyk2UBYaEOgXOlbW33JQaVqfTDmkSPWupy9iySTjB
lJ92S/doXWJ7Gzz7MkeL6Bjd2NYgFpSs3hIDXiCfwm0cKxYXD5XVn9ERqhiZoOhiU0uC9DS98++K
rb0ridt4Ge6DITJfrAlhzLGHVQq4N83dgz+PfSfJXJbrvgfMIBP12lLVS8JpdA0NY1sWIUBz6Kxp
sOpjVobYxEkIcCY2Jbc7BsC2NLMNZyrmzA5yrjsSwwMo7Okp8UbVVyvMo4/J4B5DjIOdN0FFCBq0
t84/oToT7B3FJtXGZwmaG79rxn7T8xd6zgTvgW466pkGqDH1H2t2cxqfjU6jTF65H6mJqcct1vZQ
uei0iBmSf1oexG9D1zyNbJ2AX5ydB5eXIkV3W7JsOTn3IhL5wGvihVXk19RxzyWW2IJLv0iurQfx
xyt5rZOCW1suw++s5kPSwvdVoHgrUgDgObIDPGoM7YG7C/Q7XBqx7AJ2NPp7CgvBQBaPfY1jQyuW
re6KnR59h9HwJ0d1Wlgx1nZun8uiwHLOMoeHVa8+fYXlTJfZDYTuoRBimxRF/BTjGe25hPFMUllb
9NkS1DO7C7sSqJ7upQGTt49Ql/gYM5wVOR4O2GLRehzBnYBPOaJ9mcu0oos+zZ6tot5hVP0Q4t43
8lEWBZgEs7aWXmsu8ZXPTwzOxHocD13J+hME1k5UUUc3YFkyJahvkJHfvdQXC5tNaqHo3QR1na/z
+HMsUmdtmsBZ7HG4iZjEghF0uJsBrXEepdI9yXacqtCB2b9rJapNM/AkVdSQiAHkq4CzpPmk+9z0
sYgtYkt5Q98HXSUgLrN97v9St+9S4h7xEvU3DsZFO6cJiYzhUZRohQlxU9vUHWxyt56PQFDUZDPS
6k+WjM6mtlroEMEjUxayYcM5RRdftS2TlKqnjzzrbgmRh109P38dVMyVPnARpan2IHzirLrzFHn2
KW00fA5D+1PldbBy9A5mSkEdLhNR03IraOB84oVpvRoGtVLFWFDHKI3vtsmuWOcahEXYdmMUPqQm
wl45JRdTinwZhXNntfPKP3JiQpi8ZSOd4GRp4PxZ0xmwH3qZp6Ma8gHYTpKy55oAK6nfo+szB4XN
1dcx7s8kwhFq0/gLMUnOJzwgPhUOFthTMf0nyxZsxOhA9jItzg6liw+nLAXaCJYEqWU4Y3q8ninZ
Uygir50vKSsPqVinNsuFsy/3mTThk6fMruAeUF90krydPNPpd+nQnnwWKQNDnFW4b9TkHFmaj23o
/9Dz5uxAIuJygx5FhfgjShugw8hk504/pqmtt2HePGQ1rdVuCbql2CblF0VQZz6rH1CEQfSgTRak
bAg05bzNpDjStjd3hpzGsL9SzlStI857TDapNAd2vOYnJ3vsMkSxcVCRlmlB/lAPxwXHWU5uDxpI
srsCUPggBoc80unFRTOdP72Sn93oUaYux41JUQva8sUFM3/I831pe4Rg6teR8SovoPOZuLzkxkQr
ydBSjqVxvl5q7BicCTLzoYcmM/X6NkWa4BKowiU/OYKIQzVoa3VPk5LPeHzyVaE4/kd6JRb+5DUH
xa7OwewD7xnQjtACeoBsdPSaYVrwBDzhUvfzxL/mZrQqe1JsvQcEPzXcO4ZhjCQ4LRZaPL76RJ1t
FvqsufSG+eKE/Pw6R+NAYzA3tQAHUz7h3FNGXMwadissGIzT7qMySU1oGmgWKb7dkw3znGsAZVRJ
6vIBgqOzmjKrOnJIeq0HhvHwYNalK58L7ooyofAvhf5Mh029cbMYIdckdJaqI+22XxOBscYKFZNn
+py6iMP/ZFGzG86n3nuu1awFbsbExKgwYxeOvkyGKls6VP/SJ4ehieWG2xEwxNGCHQY2bDf1/l2n
82ftaO607JVNP5dC0S0bBcOswimqMMbVqNYp2imNDvxh1fm7ygwAtmhc6drEAAXiveb6rXfpzUJq
cBbCT/Hu1q/eTPExuuBFgeZuKywGToP6mpWb1Gx2emY+KnOYbm2WknfS+dNjk2OOt4btoBootIsk
c4yHOk6PQTDgMm7GaMUc5iJDPVgOvcBMUmd/9N5kNfXCde9lr+wZvJFDX8eYOfBmrJ0jEmW1puzk
YlTt2VQvdmrqkPU6mpJ7fPFevgm7+IOoF8d+vbwHCA5roNXndnb7lvFQb6CdPjYlmCQ/M7F6Bqji
oxInBUAxwASz9UMDb1qufyQTI3nTNfY57UCLVup7PoQsK4mxDCLnmwLYgF0gBJrosVg3KtyGMchK
iWKVeYSXA6cmYRZoPMN2R8LBriFpm+zV3pTdmdsRA/KJRmlZ+dSWATcCEz1yktCuzPBPjizImRLS
CfOPJ8olLqWJXC0IKlNhr28mdHRUPrml8xEqSNKMJJq6essKu/E1399oOBBFS4hfs5hPB0OfnlWR
n5XP5NNRubwkA2crW2HC9mJp7xIUqixkZ4/qlnAB0Cg9JvkzmtHGTAuxCypk+ZaJ6mS1n0mZAqu6
Vf9D2Zn1Ro5kWfqvNPp5rMDNjCQwNQ++u1yLu3bphVCEJO77ZuSvn4/qnqnKrEH2NJBwpKQIhbvT
aXbt3nO+gztuTe2CyZqwwG1oJac81jvOfulmDD8KI0D0SlxUadF+LWcwdiWZeURfkprhMpAsUroz
Zs74Q5O8sAnmXZOHzxlqBSjxaP6L/pKzSYfZpsrRwMEbY8B+ygM/3RJh0qCwzB6hvx/IGWiQKWHr
BtTozsMpMjGgBC4cRkMV5y4Vn0ZeCXwjrl6HXnWZRXndjeZ7TxttXQbxtCJ66vzzFaTAclNk8EhD
ZgqAlNGbt/GYHUKWTIIciRImpxMlLmbHMAtZ0hVvdDDuLAWZp8oYidtG8t21IwhauHYtivo6jr5B
TyJ1szzyOW28fO08PPVWdUVxVxzIVok3icTeZlVomqLY6Xfk3T0YRnHuY+RMJO80HA+T3Ywdc225
UAEH0zuGy3YVG1y5PsQjVSy5fEN3a8bDFZrI4yBSfY4n/V1zMqUusNeuRexFuoQOBAHq7MrVpynF
Mia70d/Y0GkRRSIJitmYlo8H7JYKrM3C2Skp9+yse4/7Tu8EdIDG0ea6S4fveC5ehsDJt7bYktI4
cpuO86bHDldZ1PWEAppbJ0PskSDm8YMbRkWMH7x40WjjgGBZHDroDOFzDvHpup2L9wyiPHVTdyE8
Oj2pprgOvBqpHcTBOG3yG6ZkL7VRjmsZRRCExCqwaaVSv6DQaex57yjejSQXL5Sa03XhpQw1Zk6h
JB4yTeGWK+3plJFvf6ao1Bnd4UkHJtVYoffVkB8oo0+ig/ggZsNYz6oj5V682Ij7cIfKQ2dGh5J2
EOlliPc8kExzrPdJzC+W9rxJbBffbUH4bIzMssqddE3UORK4Lg+39Fj4iCw55C6tmUhuVA+nQ068
FgUgoemBDga4sXJ3dNDyTUjja7tFZ2L8rrgvI0NELLu8DqNoHoKuZocrSo5ICPyiao7ORoYzZcYi
HiJ0YpePWVWxDuRjQzhIqncziTjHKYYzNOvviYnnSvett1PMH06GKc5ZIsMbdLZAcpKX0Y/tXbrk
1RkO/vE6hBaEv6Nup83YONTYNbRAhmsox4Z432P3aHHGEIOHBt2PIk00HB9+fnYfjSiPYHGksG55
6iOyyYKyykb00VTLgoFaJ61y/n6C2bAOzxwJ44Oj6kdVmjYzsWjvaJbmfnJvSTI85xmCFodxHxgP
jqo1mK0+TDI6JOWxqd+r5N2oO4L0OOr5MzmTFTvuVMpfTsDraAuILmO0EBMl8ciO+U4c3X1bSPyd
Rf/UKBzlM1FO6wqIBfohVm46ImmGfM73PzwvQGVo3aqUdKuuexaBIv40eZ84WxBL690RFgtRROMM
nYqCW85AvdDW49VkwU40BwRZRf+Y9dU6KTsGhYjVd1M790/aacE5l9MRz8wNkn0E/X3ZbdNiVuuu
QN5L53mVmgE7CbjBnRXALuFzv07I3ZCI5keXHnscYqsnlx3kIIerAdPCNptDFOv9sCcWkLWpTXKO
wM0iTlr+hIfHMg3vzcFga0UJ6i4tW685Ma7SK4yDrOopskmrg/bUmd9VE6NzzYL3PI6u5xqPAQDO
39gVEJbCbzX6N2YQG2QK0I6N3tyOqfo1ZfoBQQ/eyHpXt0haremBaE3kaOLii6vWpkWaBTR7i6xA
c00g7ppQKdB3Gay8dhiOeRDIU0idXgSxcxWxoKDM6nANIMWec87LZlOspxDug2xhQzKZIbP4LTdo
mg5TR4ggAN159Cj2hRy31j4eq2gd1Kl3qBHkG0mR7H0jeadfXEGCgGPbyeHTJeKFNlaxM0YSaqGA
B6sBgobO4bDlBWL7GksRcnJeEp189O91XH67BPLC8A7mvTumzzUi5DFv2KgJOlmjx9nGQ4S0GqjQ
6Pk0ertzWmIZnCWTQVXSZBG0rlWFs9HiwgvfPIymB8MNSRwXzDK4JKlKsbGmHDBQH37E2EU4g56z
yKXn1Dh3RmG9DA1izrq2eCtcn4CwNgrpIM/bpjUVfqmiROKK6WBCWUndZZZUkAQH0JdeqUBS6lUY
CQdJfyjALRxFqMasEJGM8BZbfGR+Zln5VMMSKyyRnHoLtABOH65C3qIQ0SeFmnHlOPotK1J8ME76
qpy6OTpt+GHEOCsFJ2EyZ0sDFk7TVcPBksZtQMJ12TSPpkVLmtEhAIXwpidkCpNR8Vk1oQaI5b3Z
uf9RphK0bXVneMljH6GCTkVdgFAi1RroQGuD3hqhdTBWYiov2Va5/7k1DFxEmCsZeI67QZHsSGwa
rpgqQcBAN8hADlOlAuMuwF7PBYkICvnodPiXh1FQ9XHE9pkSY1QbWO8aG26CvptVKRf+90WkOLGW
TDDTcZ6bjljkWZKvEGW/RPCVpQq1kWtiIKBLCSQQ929juCAcBxwrEZqscChP3WR/x2r43Q0IDqNK
92u3rHZMFFFF+/sW4qYSzjsTwI/QGAI+dpDOgRnnLrLYEHtMEVCKtvUvEfdXwi79I3qeOxU21Wnq
KNsKe7iIARtfJ2jThl+IQE4k+jg4E+JfWJieZysW+JCIK63cN9RknDSn+pizctBbdZDmMmVpcIWs
B51Bxhqe/bdhdL6UstiXBo/qioZIptVHQAm/HtD3pDMoXtwVNvrFYJ8ac7SuCkZDI7JpbF9657Tc
uFUz0KNyHVJc9c+69ZTnC4H9mHETBANG89kOb9D07LgQco/4AMudMbGA4Xj4hpoBt7DXzBhz+4Fo
uJOf09p3PRrrpvTwkjbvOsMvP5KVuDEhsxAXj++qxPuYAHMjcfEg5XfhT/amC8y1bPtTxvFxP0/B
Y+955qnrDxre4VVrVTtQUNFRdvp32KiEoZrv0ngp1r4bDQ+o6lGJjel1xso8EcW7r0fzLu19LHgV
6swGbe5apeOVAF3WdQ9907UsJ+HGcSRZt3gRaTkkCIhQspzpJR0JhQCkV0P+7o128YfCrIuz8clv
8A52YnzO6P7AY/PvHGVcUgfuThN4v1iV6QXbM8KYic2rFT2CpVCLTVBtupaPzRxAGahoI1E6YqC7
A5A6fdhw9TcJsbdrEhOrdSH6YM3cvjtQdtAXIHVsY/vFr6LiF0TZc828lIEmEq04bta96EDmBPUB
emIKujy9IsWMIC56YXZcI5wY6q+OJvE4ml+jgKtWsIryEphbt+wn7YTixmr4jOsZ2gQWE0UY5CRj
ta0bWvINVsmRKfrS3DNrYHyajlWppx1xWji1BkoK2OpbpnTXlccK26sbwWtc2Y2PZS7Ue5mX5XbM
tdxYVFrxgHC+iDvwe6PxnisNrB8EBmFpx4LOzkg/BQBc7W0S7e2bGZxOyQFjWyTieZxYtGYFBwP7
DeQHem4eUouyA/E1zvnLTNxVWn51o3tlhfxrmbT3Eygr/iHar6HD4I8cykLMTMq64FgI/2TGmL8y
xNl+aKijEU6XQsMbMRHtrFzApaVRvFB7GFvt4UBC0ZEjtSfyOWI27zFSlEzf26curh8a5ETAKwA5
dRMdst5+4Hy1720TCHydL/yI4sRxg6aKLbeC0w9tDZxQGtEVjJXrYJ4fWWnaVUqE2TphRW9jZTDk
WQ7GKU4ES5G3LVgFZCOPA0X42iHbbCXg4Kwcq7xk48mdwGqr+M4gaAtwxGsZvWlhHZ0BlZxlcEou
ip67z7FvYrqmFFgg/AvsLJLoBWEzgiFpEbU8jlCfWQ/3DZl2y4ejwivDJCtHSaH1TVS+GeyQa4eJ
E/t+/WrR3akUPsEymZ7jrO/WumdlGZ0STv86jkDpJ/qTZ3Gdxe7dYgIedXsNhPup7kLYTs02jf3h
MBcCJyg97cwB2DyH45vb+NMKyRvpgPiyaNZWgVuCtTXOjX83RD7QoLh9jjy4ov4DIaS/COKh5n+d
E6qVqgPI61bq1sqiV4rOal1aDeFOzisrqIkmcjzPnTgL0KGIXWg717fchCdXywMSdhIkTYXJxmcy
P5ISVpm4ndFZhEsbgbTJXWRy1J5tJEemTx/JsqCnuoD8TMP+YGS2ERHR05xBDvbCZk1/aXqu+7Yo
qbNGHHBDRMe08JcW03iI+9oGrrXn0AQly1LevpYSnG8Honi2iploSSaNnXg2s8rHPUMnKGyJtBfV
U5Zp0ORQey1KJoooKCM2QxmmOHujgfGczKwkhuvQAzS7k8l8cRrwTtljmK2nWl/7YXYf5vI7n08V
nhSfD3lMZ3LdRL4HDAiyuhrp0Ea0d6iw8fbVqj1kuX/dml1/wlq6HNQBLtLFPxEG9UKkNmCUoh62
ifotHFB+vqxvR9PEoRH2j5FNv6AaimcE8FibAtaYmW7rqsmJk1T0TFzakQwARmZQLlOaETY1fLQP
J2W+hP7glxdSNklPP2a0jjbROCSwC+jIS5OuPmVWuulduLZc7KY+M5RASOA5n7kyrz3tezt6PHgs
GhzPLdCFaHY2cy0/VIg3EQuuhYGVwxJDqCmlKWFjhYoL4Ei6TkH+exlr78z3BUv2ajwIMX1FdvOS
RHLPweZekxxSWQHeWOfMnT2graJDGnnA2yJJGxz7oBf0GwY6A8JV7jzTOoSSG4nctqAAah7GuVpl
RSD2xJV4sE9tcuCHs51a9Vn0+BydqDnmzDhV3vb7LBxuTcIat3XJQXgcg6Mnq9+aEYGYGFklkYso
uMf0mA13JcYsDu8afEAhNtQvvFIzNY+GQ78HMs2R6nFj+XSc3db6jZpO8SaxHhBhsG1npunAFMWm
LJLfkRYX0rEfEmd4mQNkA/SEf5e+VW47CrOqkwd0F7+Txk+PSNm3GV47y266DWai9uArtbU0EK8q
+iAVyIU3U1xLMKp46AIPKSTOdRObI9T8aZV3uFfaGtC0j5SfQdZNaMziqnfEE6KcXxG0ym04Dq9T
rJkBRE8G4FvSEnFnmA/zRKNAIvKY0xwEdEdLYKTdNmuXFl+WAftDPptW6UuQUqI3iGtJXzLfrGai
I1S8s7+77mehmye7oVQXAZElSXuuRH/VpRxAyDN9Tzx4i7n55ukk5ZZkwJ82kb2tZXw/2C+lkR3m
Ok6vEeWv+2BrYoFepxi6yFuGpDN+DLb5RtbtnZM6z61JITnE9hVSa0ih5UZjQeXc/oFl+sFsUPu0
A2GdTMq3dolm1mSW4Kqeg6Rp3DImGDYWPZdtzBtr9E6JsKK4I+9wK3TxPHWyunJH/ofe0JWpxru4
Rv/dh3DxZxmcE4l9PASohJUPQqap04fe8Jil0trU3VPg0zpVLtpjP0tf65LsiqSqKcR2Pr6/CP93
tesb2DjYW3CWTQtTAjLwkMXXKkbBjgeIBbLRUCHgkOzknUd6J59sDs5WbQGbdMpX36HxMU0voQTF
aZXRCSBMwb/n1FurPyuXhKOeIYLEZr1JAkAxnmlykidEskz7ZQel+TUSHLtqra0/qWdSU+DmxjSN
8lckj/VuMPiX6IqgXkc5yv3jKH6sWv1dTOmtn/v1ysqn2wEJ2CZuEpq45i8EjfnJ8jG6NLTd+XjC
6rDlLkqxvRN3emfE2bP7QE/QP4A1hYCcIF4kOsorx7tKd+c5U9XOoyS32e8oL2es/0Ie7Zyxbp3c
jc1S3Ezh42Cn+24Y7FsJp0lZmLC9nj3eiNDJybg5mnXybZbpoW2fs7R6dyNSteemP5cBTykfN8Qo
vlU2y02NVHOTRd3SOK64wLZ/CCzzOxgZAVl1szHHhN5WDgUpRCuOsG6nevkAgP656uEwgYneFESO
oggT2yHu31Wa01AZ9XXXZcWuIEV0M3cIkt2tmYDA8DzpbXzTfq1Msekp1TaIDJ8Sgy6tRfzTRpDY
t+qHCQLciHoL+Se2G7fAXZ1/JkzpN7HnWjsHBVO6SPHMfPokCoXCo9OPfTzz3tFEWCHhPGWWnBeg
K47lBQ3mghSbjMpcQZtX5lPsoYOjtW1sbJfuszUxsASbsGQHiWMHBx0ZwhZj3a+QKKk4cN+W9Gb6
LvQSBu/ZoFW/rxSjxxJ61hW+56JU1RpFQwMXpX2uSj9H0QoyIuzjjbvQHTIUzrhiUSdPPoRWUT/J
GmoJVs7egYHSJ8FVHrFvGwnJnVJJd+VRjAQ2qtUgZvLbtf0hsa1f4TjR2bLhDtaYbgFxuGDP6Rvo
SxyPhzHpaIAtFK8pdmoc4tV7XblcEJLQV1Yqv8JRvc8eWTklSa8wRhGXmjlbhEyvb0oG8uusYxMo
bfl78t8SsBcWZpoNWK3FQGY9gutN1hqF0MZGw7/RwkAd4y6GLQtyXE7iUcdEUINH2xDogOkvwo7l
RdFL77hqw3Z5ZNebNnYojnPj3wubHi8GDL9x9nAmxCpM0utqyTVjtoGVPvOe6OmjcexmPpqmoAs+
kh88Uiu0fQYIEaApAzvKydr90iDhyeshq8fEWsdInDnVk84IhZ0TuP8t0E46gZ28dPanLPtvyYXY
DbnyNiTeVx4NfVKL1hlKijhA68jBsF/7A8wuArecQWUsSgX2s9LYsYcE1LVoKj1Tc1hylIfLjYFC
WxD9FKKWQIdt7zp0YGsRFmI32QwvbcvYG2VrQplwz/NQW3szhK5Qzva66/XasfOzDF/dsb0BjXJS
APWS+kkE3zQWz7aVP3CAjWFO0FtWmdwmMnnqJTO+poq/8JS8WsQmwUvsiVswTQlSBQACcbS7KWIe
FMeVdTCE/UQ0Wanyk1viY6miivXVqshs4OOcdgvvtH4velbtCX3WoFDPuSZwKxTpc/hRh0go20kV
DNyip6JvD/2yoHj5STT9Z2hN8K9508sEHg3anZX89CrxYVa2uxvi5FsmVrUfLAPhmJOCx5g5c7N1
3ORNr25pch4lvsArhKOYkAOD+t+h+VwrDK20SG4YnLFI+0jGswB4dvTmSPGqOUHs1FA+I/d8aH2j
wyF275tts5ut/tvSeEHrlFQOp0CKUvFhyxYwB3oQ5D/q6Llud2SAMnOd+Mf1vUb5k5vkCcBrZHAV
2ppMYJJ3lllz+IvlC4z4gsFZ3JMf85L1N7rLxny/uF2iZHqZzQwhz1vnjAxFIWUZ1TGGnOTkah+F
iLoq/4QwAvFiWF1R5/N0yqsesyW+FjCkQImdNRkCBIKefRaSHh1jDlPaXhZ4bJ9zcGj69DD4+VtN
VRDr8DTN6ZtJUvQg9K703hqLY/kYQMGwo1+pYB/6XRfqVMWX+k1W4dk0X0L7nTvuaolSzmAAwWdk
MuhfIam5pTDaJFXzSwGTaEl2HF8wzBLg1w9P/qBvGNNvKm8RVPAU4Sb3Y/Fa17wLPccB2TYnUA6p
k61zVAdsMlSnxl53qIfNrV34O/+O2chWSpASmXmh8HhvBmfrBeeAVqYfOhcJqaSwKRgWVYLSjCD6
4BRk4Izj/AEHt3b779BmDDr49rQaSfAZffOokuTQW9GLrMA4UKj2vDOcSN9KVNeU8Su7t/aRqx/D
Nr0qUnSc9bm3hk/LfDKJO2I1WRVxuk1Sbk+oo466n4yQM8q0ioR32xe308QR6Cdk9L+Vt/pY5vz3
P5e/87skozIOo+4nDvQfX93Ev9kqyu/uL//U/qu8/ci/2j//oT/85vZ//fw4/Co3H93HH77YIvjq
pkv/1Uz3X6yZ//Es/vNP/v/+8N++fn7LI5j/v//7b3jS3fLbwrgs/hiuSoTpX6WxNl0ffmT/8le+
Ptru7/8u1N9MjyMstT7jDwJ61f8NZBW2+TcmoDZsIGlbjmsQGFyUTRf9/d8da0lxJW/cx+NAfrH1
j0BW2/ibgVje4ifSIcWZrNb/RiCr+cfQYqlsk6dneBax30tAt2H8MY51RHw3OwaogNCHxN1Xn8yL
V2M5O3et1alt5viPbIZiSxOd0rGsLkHZyyOzmz3emccCxRRVNmZID8t6pSh0/um9PP9HsvC/FX1+
LpHwtbzwP4Yb8/wIqfYMw1fScHmW5p8Ch8FAxEWExmwtmM7uwj5pdq2hg1VNp5QJVYEOd8fZ/UDa
/IIuKZNLE5rcsAJ8WNVZV+7MCDOPlxmCXqOY6deqZq+BEPmYeri8DS+v72RxnEMdneY2v6u9YrpV
fvNRlzYj5AR4bQ49fjuEWCuNEpaFUdT9VVjHH8Zk6tvCzsLnOkvwUi1aviiF32KbH6FCeOqDsT4P
o23fQqTdDsF4b8dj/l+9RX9M1F3eIjCT9pLlbbrSMZdc339O167VVLrSKlGmc7F3E276089Dpjos
KSPkHjnSy1TtomBzguzFoAEAK2+s94pW3LqsYu+UJsmeEkCfookK10yz8KQZmvlxLC6VFq+tzKZT
2lvBxRX93Uyi32Op8B5gpd63OoQDUVWkTxUFByAvKVeNH03XZtyR1xTt3bzxXkaeBZuDTZpsNrov
M3Jk5FConm2PEsu2DbxpdnU/LWOYv/4QuX/MO/95hyyfYG5S3S1p2fJPydz1NLV5GNlUXyyQGtND
mtEPQS8x3uMKCW6HjoKul8kJWSknCkbbtLMNALeiB6vs9GNy8u3uphvkbUW/eWf2YMKDVIc3GTAg
1HXpjera7CbKrfcs0Yhrlm91MbJjtqAIXps2Llbvp5vMEdUOKo1x0csDhTCSajowh9lH4CudIb34
FCQWY9bvKWvPshiqSzMb1+NilP8x0/88SLP6zy9VUG2JunROQZw6t80s7VtYIPFh7JpDGlUlWEGv
pEPdgdsNbX/XgS1MvDJ9l0AFdk6eQvqxpUkCYaWvpzg6Dh58jGH56udbcRQyWu/j5CpyAQWNKTDl
xSjfVXVxYjotgwSifRo6t5UbNNdBybz+ry+ftURC/yN0nMsHIMW2OPkSVe+7rvrTB1ykPjgOS+t1
7WG8tBDA3UaRe+ZtmVY+bqZ9aJTgrxjRPY12R0qZV8MCahmWRka7DaQOdxzJ5UM2AtHsOu++niGv
OPF0S/pLcl3ZVXrbprQ2vdtsGOrnagmoS0tVElFBP8sO8R3Xi0O8csbkv0hU95x/eXG25bMx2Axe
lpf4pwUOT2+qaLCNHD7HX45PjJUuIn0TOMQeghq5iTjXDKYGODiCkpwK2idmfBEq+B3FHoRKEUSX
n2/NgwugUvU2Q0++9/OQqyWVjaS8TTAZ+0zYMTlWpM8MSepsvCBNnkVbKtRb8TZ1eofRm9T3Pw/u
MB0rgfudQcZ035eDuqotzoM/P4yabLq33YjmPjvAnhwXEuPbcw496ayagCwWf1Sbny9/HtyGrKvS
9UKo6BOx2zBZ1wGX/YNM8nM6edETzpRhX9gELiPb2wrfi9+8iSIxGOuLYfbl2bQrKCU1/CMliJFo
fKIULcBxeVhhtirKp6zMkm0b2tYRSxHjrCxbOClzfpptzo0Nu9XOcPt7BSThDnVq+Bziyerpe1z6
pA6f0ddt6fvL+9GpPv/68yv/H5eYRVpZfHy5vq5afv774z4uQnY8839wtFexETBkGjzJeK5xLyE6
ncdyIvVxbl/DwpVv4YyGNUoQE5cuSXLLA2M7BD8ol3EDX2mH0epQJPNOEFlI3zi6SG/wrn8erDT3
ru3MKQ85p1M0lWG9GTLrHVNdt/cT17nOh6a4mtzuFDfkLtFRq4+qtc3XaL6ret+67hVODsLacRg5
5ICEbv8cZvT/8cX8ykvpfKblsWvsQ1eVxQ1qHeZedbWNkpb0Y3EUaCJgmPg0kCdjDq5o9/6fB7dW
m79+Ozn1/cst41p0EuhkG0tc/ZJW/8/vpxawxpoSfdaot5Fy+issq3Q6wdoMoGIClTGxH7pjRBhw
Ukh5ny0PnvkIUt64JIMb3vZefej5zad/PNRjt6l0gDS3IxRNUdQ8kXK9LxNlvsiaFpuXE21SAHWJ
DXJGJ1SgexbPq4EuGgqvbSjBR3p+Od+jH3I3wg7AG+vZvTGd6voHlUEABBEwNPPXGXp13+QWET6G
EXSgWB3sTygm6kAJRebF4jZvlwdpDeO6b9GC1YyX68VLb5pTePTm5oJUtj71PSGThhkYEN8hOVWi
QhKi82cr0ieBa+cMeLEDJ9pfxTXH658HouGgHYnoXeqlHxS04qZPbXHTzjb9WHyRXRaA8XfiCyRh
3HSdcSNp+HrtZB58UVtnd3lABoWgvLOZhZdzt9NDIe/yCOh14lf9BUu6sfErQTpzA8QtYGpCu6DJ
MJRkd3KZBlVyAVMMzniaXUxjbVaU72OsX/tKN/c6rIqbyDfq9Rw4xTvCqEcEeeN1G03J5eehnIF9
xbV1lTcz3YHAladxsvFoJ+K3Z5TF77/+1Nn/chO7puv67D+W7Vku48M/fuhcAqSLCXPaOmo2Wg7V
PXqg6tBUoOkSLviN7C3cGX6iya0Abhjl/UBRmR4HxjUnW2ctHuLiu5E51qIIF/0hjd2XoPDZ2pvo
k4mg2EfCuRTTpUxDn5xUMstbuo33zjSOHNcREsWTf/3zAB5s3AWxBbQvUsNThdaygdHx8tcvmU//
n08HLoU3lRerl5SWT6H5xxdd+93Ye86UoqJjr5/Kx5+HDMAiTHzrfgRRfBNq763NJI2HLlLrRnn5
0YypN+VAOIREI3stAh8V5KDjZw9zLF5fmnE/P1WBGo6Z48p1O9rRsw6A3CEykGSe7CYCzp+8JELG
0m579MD3g5F1tN4M4oa6kkTZ5Uucq0SyRZHPJmnIb+3YDkxd9rup884Nydvo71rO68WEwKTT6wIN
pjnokWhJbFdD81gnYUgLuf5MMPJTEtbvZXp7bKP400sRzoh0on/mvwcS11c9r/Atvk22/9pS0a77
r0543wWm7rlChq4FiU9ROr1rmw2NDug6w29CfM64WLemj3qMcc/Y5d5VAO61jW9uVs7eL0NrzRiZ
GHvMPWwA3p0Ht3V+9zsY41MRM/ZC65qThNIMb0kjD6mbfng4Xv0asaXJoABrNwpppl6s4TYZGsPo
3TYefh4ZCDo+9SUeZzxvRRTfiJx+R8KsKxKAgKsyfTAlM43Bp4qSwXMSJ6+NeFSqfhgm1zkmDryu
pgAKvuQqDWp8EQVnB9Fn66TucL1pcZd4SOp7A7S8k+unxFm6Qkt40ri3hvkBDPwqEU+RD0o3KnwS
AqtL6nbVVocIzE00fVQDtFgZqZXIj1Y1WsZd3tSIZ81g31jFC5JUGzlaTLJxZmFhkPXEzHzODobf
phCkbG9tM2Wwm3hfm/bORMoGFgcNjKjlgeRJBjCYUXd2Ff42QOgJ1/uslXGMp56E9pioEbPLg2N4
H/hOu3MywdhwQI2Xyd7YmuUdZx5Wp3zjuQltXQDyuW8wVseb6vWFPGYQ8DUqqL3ZLAA76UnImYY4
WGT4DAhV5SCuHSwUV4XEdt2XcJSBzXKeXpsZGSwAXlY4jhFFVzq8FlV64pW5W4IdaKBbqL5rcMso
2sQ+m4w7BgHfkcCJM1hhvIuitCENtbhveuMRahCwombledVBWShcoO3XeoCwUcmryKexmWh19qqJ
Lm9rL5NtTAsJ40A5Weatlc7PczMU2xZUHtIyvs+G6O4Uq95BWkyqNFYQh8PuYdBSb1Hii7h49jvv
Iy99IqMO0DxulM1gpOuMbq9hVD6SKvedNcFplE50p2kbTA0FxuhwOREr3jD3AmhrReJszg+1LH7R
6t4nEdLvmSWkRagWhL5zmOZkhw0D0Yd5U2mfPhgy0Zb+WAfAo5+xqTCSfBaG8SGckb0ofMkwAUyR
cRjUsEof48hEKdZhjcG/ekcz+k6bHvbpF6Zs3IaV/zY3iqjeSSxKx021bFT2e0LYQYS3WrQEAI9T
tQ7hcA76C9Vd+ZbzxEeNsFKUg3vJr0L0THf5hNdlxISwsmpu5kmW91bqf6h0xmk6AiKlj4HoMURQ
Fgov3GQevh03FubNYDCaK3W5Qp0/Pck4OUDDZkLpsxFCZkVQNRrWldGQo2va6WeVRg5Bjg1InrxG
CRQodztO9cUvyWdUMDhjJ/nVYsijJUz8L6puLHNku04Dp7wwm1fMCt5JxSL7pMqe50qd86vgavS4
A5tRH/KaOw2fg7U16VisBuByBE0Bpk2/yExlvsaEce6KbVDkxl7SefSCZtdJRBm4IKcD0QOkoALx
HC3as4QfXfKUKUjozGDJ8+CdiS00vYCp8khMDcXfM6UHdJTRFDfaJd9qgAbCvh/74IZag7xS5Piv
gdt417Rgbrng30nG82pBK61qSxALR45GJ/rLqBHIKFnjy2z2sHiHG1dNrOlWxUXw+wMEctDCJK/W
srlS2R58Y73qU35N7gav6KG6YzLVO4xczKIio9oURmmAFeye2gA3XWpV4P/I+zPs6quPb3zzPp7U
N4OhcBfH8KDDBtiAWSO8NIP8pqnmeecE00tXLRE81ogKLhhTkgxGuK0Nd64pyEsc4o5IUED7pp1/
eV6cveaQL4A/Mg+K5/xc2GfZFk/4wu4bS9X7EC9E21/ibleP9mNRWkw5q/jB7ZzrEaFZlSTzcbDm
di9hL3ZtE+9yrceNUDq8C1y9xFU6XwHw84XHSMK099B743QgVdvDf5sBDUOHkiHH2feWPqG3cFd+
gkQ3m9APFvDZSB63MiSBKL3uhUe5VzLt1ngbjdr07mrn0XRIYUoGkW9mP7skE1kcxHY7Ik1vsDow
NU/NYusWB2gM7pYGkLG3BIPo+BO3Sn2MMhbEcY7z4/9m7jx2Y0fWbP0qjZ7zgAwGyeA0vVcq5feE
kLYJeu+fvr9Uo9HnVPct4E4u7kQo1XapTJLxm7W+JavqVHQkdGdjYa59xOEbboUSOKxf8B9pn3rb
cjS/SJarH9pAr2Ou8mcO29eqB9Xv9559riPj7CC+X5Rm8NgLb7jAUcvWXZz8LkNseD5KiyGtm6Un
We/FEQ2YOY0vipZrk9nFT7vTeLXj/MUeyIe7Kz5JpHbZlDp2xUZGeavSaeZzJ4w1HzXmfwN9Wccq
bqjgP1RgZGwHi40jMfyGPth0r0BqQllMin35PgzAMfLG/zKrblfH8OCCJOd8KJqfLPFOPZMOQJhE
NGRId8kqYYBVRqjSVBhsypwPZcZGtRr6BH463rVdgUVPkFmfTeeO7nkpUjns3FYjEpIDStLRAkcS
3OYxf07MiTUell23RvY4INghaPShGIHqTVH8Fc/utY4Nb+eTRkKGFmRkJ5dHv6lmFK+f6T1IScdk
tRWjOLaJmv/zizV1HE0cfmXmpSeXPIxryMLfj7vshICdKWR+1EmfHfNUktbWms59Y/LHQ7Cw8G3i
4wEce0QmIc71TGwiKIVywyVLmgHeqsSEWEuE6G63DT6xBuJJ7Rna5D3I/c7u3+N0evdSu94o2D27
KBih9A4/AhnfpxbZvi/uLW5joBwxnHxZxwmR5CRCs2dYpHhcGh/SAjqF96a8y3GIHfdSF3EG8vCe
GAxWLrbTzrueRePCl3gX+640D3Uxkz9XPbqohdY9+Yj09xx8Lme9F5FA0hrrjJcMjhtdGaDJL6Z9
LiJcnpn15GEmSciWzXJSQZOEAEP8W9gNAjBI7xjvvJ1srHQlPHNbuXLAaomyA4gZhKdyuJYx6M++
PpQN2pjOMQGPo4DUU3Nhe8gkekZ6XmYAechOq/WPENFXDI4n9gjvEtRDA79hGqhjJsdDqgn9xcN4
0nS/Iu3ujEYyHS6ehzl5ZsVK9LRvv/gssPH2aRzTaj24xh/RzrAzoF54QoBDtTyMzWWPvrG6T+BP
+dzibSZmbBHpA+qSeWeN7c9gVKeQumuJGfJ9NFW9n0g06BgeaDqatEHZHE7z3kn7l5nIOx/SRgz4
rZR2u0mrDhd/j8qt5yWxIlnPMwqo0lgbQcz8CsPV1sJiFUtEHlWEjAj+odwkJa2+J7gl2zlfu38U
vmKeUBgHUKXD+kILDvALkvzQOd5+AokI9rjYYCoBcVWCDaV8KmP4xkzAgXiBKAifxVjjwc57Yz2P
qNVq2yCENxcb3yKKop+DCICISyBECv4CwREKNP5oE5CuPimHmGXM7jMkomFCPTNyDfZajijiMf0m
sbWO5+otCvrTkPq4DUhJziIyCDs8gk7jR1vDx00Kae0hMcTbXK2Lpqt35Ao+FDmfmxqarYLHSS4o
o4Iu7g8up9S6Md0tt4YD5psEBGlUPwblkt5O4AzXNqKwSsqOzf4+NqA6WQlXuxGwR5zM8CdqhVta
lKiqWxcpbll80pvywImqcSUyClpcG4AAkhyRqNFs5pg2IZ3qX3ZYJCuLV7dIiCrshxNssssMpQET
SxSsBHCt83zXmOVEC7gcDXRBiHJ7s6J9W+W8SMr4Ajg79/FCWkSRQIu0Vsk8PqLlmg/23DyMCpsZ
Dg+st0RYIkGjLnRIcZ3mz8waiLjS3blyvHXjN3cccNiu3QaJg4d4DYXjfHBNWGFwiD4mAk0zSBl+
do+DYkEdxMplP3Jn6XXoW32nh9wq0/3UNy9lmK6NKZo3uJ2R6tbE4MmoWzXEDljGkB6MOrMxu1Y/
mlxEjKjRBmcCwTNkhYdg+kB98hBX2L0JP/KWBn2Ba82fKdbEdS0Ejtv5FIkxwh7AUSRK7rc2vNQa
lLw7z0hYFOINDZF0nekziNhf0YS7LnP9jWmTgl6OHvt5cJEsXaLXzNxR1z8kjq3BU44vkodKOebZ
us75U8pjihY8joj2ySu5ZXAJ48m+9VGJXdgN5TZzk2kx1XTAXuIPNyc39r3PqD1pTpYlPoXu95aT
uZx+WPHbPN6ZMl95PF92NeZQelnixLsqAvBQAe7wDG4g57E2wg8qcHbz8kfA0mfp2M5LIuQu6Rtn
ZVTyoR/fiPcmsobsVZRE3BYGK0ZcL2z+mSdMWB1CcSIKytoWgfvSZeUVfen8KyWKIneBwkNKvYYt
LyMP9bnE+XFAFbibzLMpupA31QCwuVAOP9wIlE3MUQ0t0/X2OK9Al5C0gDBrzTH32pTykzssWnU+
3SzUlmnpmEhIEet8prqgNB+Ws43gCX9pUybeJu2Cg5MGlJros0BZEVurcRB34XtSprty4C8wOvrv
1kDfVgzcB7hdoaTPv2JdviMvIfRo6E4QNuANBTRCrkVU4yyfMsQltWEOexWkzwk7szAOjzIBJaJE
k6xCB2hloOe3qbCfx2dmVsVKcCAfDBfyIvsuJBBDtYHTzAfUD5yu5odVORe2u8FSBTyu5i77rSlJ
63Tj6CDbtkP/s5AjOepNjcfH3ERJ3l7EVXXIzZkgNxsWG8BHuo6HJCvTvWGwhcBVtDWKUMAIKZh5
9DSW2rlWs7lWKJp5wSNOK555dYxYpyMusuppsQoN9zSxEd+LjASovnZ3be+dKGqegoIdzCT6dYPx
cN0x6kFNHEcsbJwq2aAGfgrmC6hFxgNTVB3LAXN7AoOMjWj8kNTDr34AGgxFlpw7FS6TnjMFZ8uR
2hprefenUcNLNVYQf1WE36H+E+KL2OY4tPrA/GiK6GhkADtxfLZMn0xCCiyoFBrfwKJ0gA6P7hqk
7pHrlYmAgXhYROc4oOZPI/vTnvJPo8xZNMCI9T3uM5wi/cwummUHQKdR8lSSV3ckJU3ew0MgLS35
ETYt1pRVpmaBTlTfcDjGq75OX0BsY97FtLVO8GZSvPQu1UM23AlehGdFEM1nLkfDbDi1rtTB7LCk
5xCww16rFflGCoKE+Y38c31yq41k3XbWZhAQeOXB8zJc2IEzrwKSRyKF2h+Mr7d23ZdvXmk3MaE2
C0jPEXk7bkcGHPz1pyzAeuh20IIi/p65YPztDhYVKfVrPRALQF97v05gUsOo3nMPYWJEe3AiLc43
SkmDnYAX02Q7snBbVj3ix5xiYD2wZfYMtKjReNV5dAArM5JDZa6chBEBFIdpWUfZn5FaunffDTc9
JrCAAFMiXq4eCIx5H0hypB7R1zZw4o1TW79T4V/RiHO1Td2T2YQVNTVWoyBLfzRokvwMkJLNqI7P
OvkRhg/tUPZEt6Btx1u79Se54lZ4TaS+01p6NGepfRpbiVAnohglsxlQgeXT4oHDd+bgi+1NTRRy
GJ6qMEBH6jwhQo2ut7I380PZlbcyas6GyJPjqNtz+gXFJg1Gn5sN7wsMwGXowh906xjzNPSjXD8X
tfUMbC7qxOYutsqYafBN/hn51R716q6USOGjIeH0K0imqUDS91n2MCcSA7Ql6UvoZr+/S0Y2yI0H
pbRzt8Ju9A7xugdc0i+h80HWRSm9uq+ORJYwo9PRa1nbms4tftYecZjYrgXNyT3IIQSaR4CaXVSM
vIledXvxe2wj4wBUicj1gEi4oNoaDhKTXqFjoki2R8T2dbIrFEFVCcGK8JTEwm1HezHW/KHiMxoY
C/G6qmU6krOAGYOOtMJp6X7aIRvgkkyBhQBklVVaPOqB/Iea2QY7sR5hI9vBmMpmHMSLdOs3fFwM
gH34xQBk704QKrnc/N1kOG9GSXy1mAV4q54IztmsVoy/X3Ji35Gnuw+J7Wz9vthAUp13Wm/a5rE2
zelYJ5W/bkOQoEbM6KJ3P7ZRU7wnpv5y0X8vbCO9goLwuNzDaZkF4tEMW/KbyA8l7fU9QKoZp9nV
arFt+0OCOnvog12m3VPXNL8S60/l6YwKmoeIDUrbw9Ol0hAses8jIkZ5keTTWpq0QmUVreuuzR7b
KNyOfoTNbBF3+mCOk9o7DdKVHiZ1Mgqkd3P9A5phuDqZpmSGf/f9iKxG4p/zzjfkDIXyJc9QrY6d
R8KC5aqLHLGh+ZZLJzSZwSI5VGwXVXGVLEJAdW+FYzxhE6KEjNJzOdB7ITxcFx2obH9moqNcIALF
CdhjsQyU/8pBylMqTF69IYaob5cMAk1q7IARvzdWD8bEUywfmSYxPHCY/qK8Mwk4y7AXLEyM4jyP
KXGsYV66ZfMZD6Z5HO7NYNw6W5c8U83EZeGxXvC68DzObbqZJQkjddA4m7wGFzkONioBphO2TSs/
IFAhK/xixEEBMxTKg8/eYedF1c8ibRgRN9D6qIm19WTfDSYuKaSoucFnpv6qTdOacjbZWRxei0KA
3sJ08NtUSA3RpewYBJAVPsh6H1uOu8iMsudnGz/xi+1jBuVLUG1IIfRDCpm0w0h+imTylkJq7vpU
P5ly3A8IsveRRB4YmtXHYATjvn3CiVSdw9XIvGzpSqPfqgHBKskul9CySGLAL8uV+LtauT4fRmLi
fePU9e6Krd8sMVBXZ0CyoT4YZtpzH6lm6/uc+xnmd7P+5FnGP8xifvZAmGbqYbKiQxxETxEVyai4
gJyAJ+fQcgOmNdKh2upYt/gF/rZ+XGQofa0+IrNX2ftqdD6IoLIRsM/ezpmNrWrqL44DAxu6QaKU
ZSybRp3qovO3LAv/tMb8u2QGCOWi+7QsauQsiompa64TeplDg3I69amV8jsyge4V6oNU6B8idU7B
iW7AKbx77bzQRXyGfoOkct7PMY1XrM/o7l4ZXTPiKAC8x8zohtr7xDETrSJMyisrLYAOs/44+Iwv
W1TKKDh1s9UEpAgVFhuo5fG6Cq14k4BBLaAHP4gWW5FFDAdpzyULi6fA7yD20tMEY3ZDPwrSKr16
0b72KIWAH+A+rHWOigp8UfM7aRzeu5RRFm/ktlfNI464Oz8J5DaLlpfM+CZi4zW2u+oPGwi9CIjC
0s4oroOayf6U3p8swTitrAcnUWhc6xLLqku5zGoT3U8VhsAncbmNZJtQ871R8Ado8vE0BE569sro
p0omue2SgPnNvVkxmmnDT0EqZo0Gr7Wt50FV1rMVF1tBxQwodWS9pOjRYYAUaFfM6eqR2IG5Qt84
Pto923quARn6pOCOxhI1YnBxKFwuypyxNOXzsIyhcGd68gltMNsL8bT0Zro4gUGoL4YiOTAZ6LCM
V4Ks/5DrEr1ahdOeeHCT+1wHJLNRueH99387YXwEPlyfYrB9NQhjiOjI4IEd5swpS8p2huprbfdf
xlAcc3fK9yIkKWRIrBpUpeUsLcItfsb4yYoK6pidm1vk3c4GY6R1rh1mAhHK/FWtzOE84FG/QThY
VVSFt7LYAolubiwK8aISCF1muctaOi7u1u2G9+LBJZRh32q3fwDPMzyo1q13raJm7eLPLmudaxzX
8S2yZ+c4O+G7Iqb89v0l7omnDCVNO2yXfehG6SWgYL7RHyB7IEwBfmDARjpyGmZAOf6VKCR2zCqn
R+TP9rVLaSWsjx5VwwGOVPSYQKF8NChkF2MbdLv7Lw5pJg+G0bCN6cmO6yv836rEq8Ssa1g7XQJX
8O4ON4am2Xh+0tz8+5e6kdyD4XAxE6e++cUUHPnh37OW2FOdmPYhgqP/FHg/dUnPzJIcGTnH2YlE
bLmqbVmdEFob7tCxewjys/DGszmL/ilLXyZVVjd66uEpNG2AROUcwcXmW3OGQSZklG0m3/tVdNz4
S5NoQZVjk5T1s0yKP4mfmydVNfWzyoWHjjHzN9+/qNuKp7aenyc7vkFb9N8GYbUMpKts58+9/eyA
fWSFYW4CRQkK7mgE8+CCo41k/iQ0HyG9CE9l3YAqFp2xxEEvL5nkckkIEH4vRlX8ERHxOwgbs3Po
AArCyeeu3FiPFz8EXBM24XXWccMC3fu0+7uonA3XsqrVrk6keswlS46xd38FdNT3Q0dy03yOafhD
x2b/UtuRhTbAe4yVAWUAsAv6KWwtONPy7X1+egoh0B3kXauXVeJUxlmJQBZvQU3Crme45k2hsidy
0eixHZeEtNtsiU/SZlIujeEwx+o51Db8V8NBO9RxW4/1xYtZK7csXZe84mk7tGsmQPVL3erq6c6y
sKxzF039W2EFBUrKC/zplOMgGw6TJtzXqoQ+ttRNbo5WPUI5tkqdZxXb5AsWNMiwYnaw5G5A4IuL
YwTI6kNSShIjEWcj7fc65a3nTcHRPmTta+ZYy8qbHa4tHa17l7WUJODFCsrgzaHcOphOoZaR86eM
JQzAuDBuSVw/T4MhDjYZ1gzdgAK1dhmeGK88YhcTq8AcCUOJRnFGbmutiOyRPPMs0vuqtECClW9r
B0Zd4dTVdqgM53Fy0/yBAfRmrFos2d09Va30jj3WBAdG+UYxRFr4d5GH6DRk8axaZ1N7q6fvRYpg
7aGK6mTPmXOoOh77UPoRkIJwMaU6Zj57D7io/caOjBCVpsxRKs8/eP4GOy/xADpHBJi5pK1ow89u
Fq6PXX3fYRbuO65od++USKTLdpTcCQD4LfkeUy5cihp6pp9najvT82+bpromLQIVXYd/hsZSl+8v
OdwDr8qM3YREcB2o3wSpc5hiOp0r7wsLAoUwFHQnV6xioQWdoO5ACejqC6Ec60n4+jC5kbOufXfn
c+CBBxy6rXK5UEvD87C+k0Ov9UAO7QL5i3tNwDnvOeuwttAlliEqmEkb2Y4Uuv40g8tZGTIqITyV
09EzPOhhbkQvUN2lvAFsJ8Jn2n2UeVtdVvbPLLdXJabrzGrMt9SaphP7QUQQMZZPp3BXlh2Da71/
KSJ00oZ+q/ssf/QyLW+50AaRve8aIQu46VQeIsAzO1E0P8zCg5uWxb8k3jusd5P7qFBULgr/PtiZ
GdQ2XnvKSQUc5wapIxxRNxEmKWqMYqoSJCJ2rPzqmui6PAfWl5my4KfZqj+F3/7yH6x5KG8Jp7Ic
0js0Hh6WtLDUTJOXomGpFazqjJQG3SHhA8uVZb9zne+mZJ4eROKWL8Fg/DIqtOpGPF2IHhsOKkn2
ZQT2OQVbqYUTn02DPM7edvDL5s6pUo26gBflFp3K8xxGL3bLhm9ItPWYtJjfYCAlC8NWECFGbW1z
0A9njK146JKOWXRnMwBBuosyAthdmcyPGi3yrVfjsS4AMoh7g5JYUUgQhtRnD2WiSru1K3pnndg6
wDoncmZ4BEU5oTmsEp5QW9wy0+M8yn04l95Fjw20uSZtTzGUHaIVh018//+jndfoIBaySeQ1LVgk
+o09M5uHRVJGRMBbeMLXzYS91KKpfNHlfbYey+E05dI7jrUgBKTsWVA00tgpWNevqSQjIxTR57J1
rOFsBRNRs7oSS8v0YFilBjdlNyX7oUhzInb4kgYxw4ZcsFIdEMD6Hcp/FX+p4KWzMvLoMo91Oc9z
6FjQLwkIILBwIPNuY/nJps+0/9y4jf9cVB+CLduDnNVttnjE53OXbvqxlGie0TJOCvxGbOsL3Ty9
YVVFj81uZp+vU9sCodkbZ8scNl1n2QejCGxW+vXrzJZ7Gyo+c9tTd3Jwx9SpyrOTMrEdIu9ZTnP2
TNpSfswZkUHz7hAhSklmbNKVRCDGJRGT2U40z2E21scmCdDPmvptaB2AZaF+7DGD/FE0olWjV3ne
QCGfHWf133UOtNQ9W/TvM4EQW/HD7LpDzkp95QYZJrG7f65UGoGx2W352wA1uQZdHCToF28w+/UM
nwKOYSahgpAPym5hXEhwIlfOoZbnWz4++yNFSu2Ru+Ea7oF4KOfKfQX1G4fpJjK7YJul3rQu5NRs
+AP6SFKzt4zb1nt2+2CLqIH8N+6MVz3DQmzcg124v1N/2mZjWMA5Bd9CJ1euhtGDCdxA7kg7soVr
z81YsqX9ORjXbq+efJaNeGqdJ9tnHlXr6BPeAFNAndenCnjjuTNJvbD0bqrNp8wiYWmgQFrW77UX
OZvS66xnWDI8EAODGewc+QeWnssW1wQMJPzE0mSWvUwCf601oyNUFSR4pxmzuiCOlzPuE/IMWD1l
Foo4v4rZi6gACGg6l+LBH4nMnNvQ3slM97ugxDlZgW28Intj11+3l+/vRFBZcJhNBb8jjw9FFHxK
p++Qn40us4mw2w3hXGwRB9pL5qvlrfLL8ib7X2hD8wefuuFMlNKa7EjnpEXJF9ZMy5mkLRQlur8K
hEZXlaj2qGznqmV3M73auvhBOjwP8bMITfHy/U1uP5W+IR5SLZ4d6uNz6dxziePZ/wDTsqeJgZaX
Rem2cargsSF85fHvFZDseBA4/rP1wHNsTwqbGYFyBFatuzXhn6TbFaxeiD8IiGBy2qhnGvMRsrK/
8Ah1XMsYwLR/N0NEVg6FutNQhSf8gEE47V0/Uyui9roNR0qxSCoY/DxeBsZoaFZC+zWLdcpQwvKW
U01kUUOAA5OXImC8WNtHBtJ3wcYG3b1HGOLNS9oz/UlxLUdi27OqP39/MUaWYfmInOb7WzP+KiMW
9Znw+mOg1arpm2ZX9Mo9IsoJ93UURkffk/Z+IlzgkDU/nJ7jqgOtPPD6IeHIuH3P8HJ95+n091Cd
kAwm4InWiHVTUQdzkaUb22ayaRPXgGY5f0n71jnCl0QtU/QIWwP3dexqAIfFDB9hTnYzJQckI/Sr
NM3Ec+XU8/w98sP2/J3hlfcVnHlEwmctChWrLXDN9i0fAUYSRZ5fymEmYLovyIOGH3rrmBCvSC3y
Nt9Xnh2BUGsNcsjGdxGM8SsrGfwbY6rJyHgbEdbcvr8oSTGGs0ZsimMRpumlCNrqRKzSqvWM4qls
Ma7//fXzP0TDnovqWnqeK5RwXOFaf7l88sgjHOk+HyFNcxnUxNJXkV2sv/pkNj46F2pkjwwH5Ba/
J45bgNc+DzchmFKV2Gz4wOKNl4wwYtgDnkMFZJCHSnSdPIhDdohLFxJXAERbfhVA1mlNEE6EAQK4
0nr3G3Lt8pbzq8mau9u33OBaZTRdsSG3LPsa4hvY//2PLO8/0r/cMTgSfZAUaDUs35F//ZHNSsG6
r1pIgF3RM0V1i1XiY53vC9DIFnEK+YjIsRG010QtmCcvd1ZmE0QPuIvjh8hE+FaA8jlE6OFK323e
xqgwDkVlJitNffHR6fvKo79kHbSmasJQrAr+nA7dS1h/9mbwY85LqLSiZg9ZNchIi/HBpnB8C2Vn
HiA/vqnEPFgZ0Wt4UAiDylBwsrWKj8wE3uiIsqe/f0v+al/ylAkOSfnS413BpvcXh48uhQjjnmvZ
gCq/YJD0282MP2SMEYFu3Af0FuqA3tHM420YOn//j3/7h/7l8+BftxUfBPJu27LNv1yCMvebIYrg
HQST/EyN6Mfoyn0PyRyQLJCJxDIORGXMhJawhB3wco+fMlUk2LQ45f/+tfxvbwQDCmG6lq+4K8S/
3g08Bo240GycA5H/Gpuayh64fA9PCADc0Q3Benhy7nZFJf4fe5f/P7Qli7tV9/9sS74V2Wceff6z
K/n7T/ynK1n4/8BuLGw2TVh+TUx1//5vw++7X1mY/8A2hSENq4PtmI7CbPdfpmTFLzmO6919ENIy
70ZTniDffmX7Hy6mCAWhkDMbrIbzf2VKZiv9rx4fT0iBH87EK+U6ktf4V1tc2LCxCSDZLBMauFXT
qXiHc/GB+9vZV1V2yhJr7Wv0lKRFk0IRDEdVuedgTsjsmPpqS1QBdmDsVo1KKnqxEKcMvazDblLE
jIYHY0Jr71QNedOkemUJqXMVi/MqC7zXSDFmy8c35IpsixRxTFmyk1IicRCvtmcRYJI7Jqu/n5PA
+DCPKfwUkR789G5YoRVkV9+sXdOF7ZQ00Put8Ix+OGX52xfIYvxnMRCLkzkExAaIQAfEGZlIb5lX
ybNhFSsmYOZqpKIzqLlXfTYQluT2TDk8j7FAwG6chjABfFnXTbvJiSTlMRcdAjOEdtiLJ3IeEAaC
uVwzpkJP3ezKsXHR1rVItxvzpu0YpbVGCeQCRuoYJrAcfvJH641QFVDoI8c1vg5/bSe9tbRrTC76
TnftYHK4s82eymQJa8cO1l5+w5wUCC5VCuVlbB9Lo9jl0KlWpD/drBxXeTHMyMXI2SN9a23beDVC
t14Lwg3O8ybKfeh0TYJbuELdE5GqY6CeoClbdY16K3ErbzKXPF3iL3ENIggNg+lkKha8wyFk8HWa
ivRqRYqE2YnNkZtfxrD+siIuHiyuehM08qmrpckQ32MPPPUfrfjjFH6BQ6x7TAoqpUhOu4g1QItc
o24t1toDW7N5hHXtTTMLnq8xaTW43nRe+/7vpGY17AwluivvYyxtqBEitdmpdidZV2jY0JctptJ8
r8Ad7qKcMfkkS0yIkJRboQi7Hu09pDm5HEzCFUSGbmY07L3pQtptbV9vCogzUoa7KJnPMRq5rarL
Ty0VXSCr3F3LKZk0yeekdbOj6acMJkBFBQxFzO6X6BJItLLNl1XHzAYx3cm28BZY/llJ6rAsD7AB
j3KFhQiBHJNeVJkt6dQB/WSvbkNGPHOAyV6kvbdqWvO9i7wQGgoRcwZW3ZXvmAGE8ZUeBZlepof6
RA6r0HWsFbgx3qeyXaTwtJfA9w66h2Flg0omQSZf9SWYlS60tmT8QMkEWs1Jg+IzhIy+ssIEc3RX
w40Osg2tGxR67AAm4EYSRu6BhIQdx4MQ66nr30XXYZ7rJFn21Rc5tujdTQVr3kk/+xxIhkHMzf3w
w48hoXtZ7sZP5nfVNday9jAwNLX9ZjY2zxHvJZlDQUffvpS8s6EBO30s0dwGaXQdh+pHUL4b1vgx
mKhVdPEAq5bp00QCY5qTYRWxJXXTyFoB04TvYTynTBuX6XvFQvQ4oDnrklLiqUyjnc4eK+Lj6tx+
DYjdRAHY4Hblwp6Yb5E0MVzqjGhPlkKLvjCsU60+m9htt1mEUA+0DIRqvAeI+1+a0j92BJfiQpv3
CfINw7KDTcFspURmeqKVcNviMAuY5LBcjxERh3Gsvi2ozNcm0EpFuWQZ9zwY8KlTYgBBoct3KrSH
edBXMmvcXWyQM1KiqGeFzjOPCcayru7SHc/a0Coy4e7RU7EF8mx0y43n/IQUxQdN3uDS0cPjAOAF
DE64KaO7gwJ3wzLoITj7LWzC0e5vVjL3EPRQV7ap+RqxJ1laeKCXcFwJMEyms9lWn6WMRtDU03OW
mONqaGkqwhAJxmBFhLSThki/hOAPUVyiGhYUxAqXoBY3JEVAXlfYOnUINYiOn8E1oX8+l5T0EFhX
5k/kXvKQ2ei2sshfSVIzVvjik12WPc8sA655l76ndnIeu5lJuwp/uXUJV9fH+hxoZ9H5KZNEFq1r
keOODxSo/D6DfEum42NTWuJC3PeqbmDaqSHz1xK55GNByuUGHla0kpjUeSZmxTrukWeBxg814sdw
wkCq7CxbTxlvYOxn0bbw9IQKw3wKsQ3GQUmESKnNU2t4j8zZ8WWK0dgaVfPl1IV7SVQAAafv3mfW
DEsNC48wCXiO1Wy9220it15YvAWWrk9998xgPWYbO69Ua+pV0klUehGvqXXwq1hDOB1kTy3ousQZ
gQptzmRwcN3lxNA5Vt5dMdAR6D0cMai8hJWdPVe54YF/K7cs+QUT17rckMTeUb8LJmNc1W3G0WPr
RJ2mbH42FTgla2YQVwegiamjL3ZVvyU2UG6yWwfuy/nJc8J+58sB0GvzZuaxPqQWkGBvDC+uIjig
Th8tUtMw+kzzjnAhtrhu/OE4iG/RSBlXoZG+Kfsc9a4kG1x+DJFmmDuVB1T//lavwUvZwB+T5sVm
f2gmY3RBU71KzQvNcfkpbfzaKTntuKU2jOntVVOCyh+rmTRQHJw7nNmiqtRG2n32IufsZGLIA3e3
gLvQpXKfo245jO7PIByBFVOi7KY2IR+mHqE51SbMNDJ8bi33+c6oGVm23bRn2u5saq/Kb6YIC4Cu
7vjDw2TYjcTmVnP/qb1RLh3Ai2fRBUSiWnd1UqPqVVyH3XtRO4/MGZ1jYUprTV1y6XMdv+VkKUDm
XOe4Vk5S2vE5tMn0ssY3P0WCqpID67HqvZkgWrG/2JUh467WtsNrZYbnEir1A5JhAHetw8j7/m2T
IcdKDZSdTWEW5/ae8Y28BbVaEYerocxQ9AR2uVYuDy2/1/5xgOS05dT/8O/DfRgHw+n7v2Rhr03H
5uMzsf/h++S9UoGQ2zzXyTn0vsY7CiFpwduiV1gn93VfJICY5EZobpiT4cWOqx7PKCcFxJsNsTt8
S7wN25VKoVUND2Rho2CbQXYtgmKQG9JX5JmxnhkJB6cTshwjyz6oK4NH7MVNE0VLu2we5qaVe8Qt
U2LoSy+LYkf4OyFwDCw3yOB3LtNnFvN+AW4TCWNvoGNKu+q+7ECVSJm3r2Z/K3zAxa7tv1X1PaTD
28YSYYmcLEa2YL+C4qkdc5K7xSY30peMp9YisolirYQwlwKhtrTuUnQ2+sJz3pXwHwItiTqU/Ufl
vlvKvYoKYzwLe5sxYHD3FMiG/jJx3OdOj2x70ha9hHKZgj/4/8HSeS1Frl1h+IlUpRxuW1KrcwS6
4UZFw6Ccs57en075wmX7eDxAI+291h+1r1GoIIcqN5dyQgImBxKcFDgi6NTVXDPMUpoicZobjGYl
KfwxoZl+QO8UQh4ESBIEstSi9cWpIpACv7ZanC65WT0g53kZNemfiCB6HVfzxsrkdp0pPkk0EREq
xtuQf4doFAYzOHb4AjD49Ye+SnaTme4Y5A4+NQYlcTIZNH7aDZusIii4ajYaZzu60A3uV68Wnl2o
bxoi8fIZzVMiQIxqxJFVJAvjAurD9mgIZLVOpOJzFPGT6f2FVxEhT4p5bppnkrWL3PI6huE5/NEr
sCOMURqMR700prWpI0EzDdD0BB3aIfWYS3wqEdqldUG8j1+mx1+S2/pYOCLhpNFAmMyORqWNJHSO
jG1/OTjVXHZJVubDIbeS1CS7jQpH1ceNsCSGAuAmZIhxHjnoflclir+GkuaOfFS9M0Xy1IDtY3C3
yFLDldwqYHrNjzb+xFQlaDQd9UztM5OGaAUrnOd0CF10fDpxtWqYx+qYJ3DAJjdC++CvynAqLhZX
S+6PhIGvCon2rXK2KVr/GuVrZrFv+KT4uAOIvKS36B8xKjfFu0G6A4NtshGL9ynHjU932dwS9yi7
vUawnEAXyQQFBp9yCDRSg5OCFnA+SSxmqgxEinsshrapkMVVNUCpYX3oIznOsXKN00hwCd1BsILx
T+9mL82ygu5JKrygD+xGs3b8EnE304OjMgOKPxVfohbDkwoX1sm/rSLyIjxzeXISmho0uUMyJXFG
Kysds4dQE94MY9kVMPq8mNNMzXHQOyOzzUwnUyV5YVd4ukZO0CiHbi9rdt2SfEl1bajG/kaRadNc
Jm6EE3zMybiTWBoEq6WXtqNXLcOzq1EYjBc2JHY5RG1tTYh0TWarKpkORksSevioO+suq/PVQCpF
ECeSQDJruso8RrjRw7NmQGhWOlH9nK9bNBvvM0rslUrn8Kpq5HvIoohM0FjF2nQD139ZPhiwn5gE
Ro4+P6aZgYdhrSyJtAznEbkosiM4hPIqDtPXgPdqVarpVWizG3IP5GBh9aFPDFwd0zHC6KwnhB78
H7Nkg/tDoHU+MGn3S7pzKkJH4oqaOvk71uojEaHPuLAD7hPkeUrodpX8pDfEfBIospwIM1JBdOnS
hBZMkNOvshKfspBB1iIqpqC4JWF3hKDnmTbxFxdkV/KVzxlepbyUBxt9QmSrGIcipAVEPxNxkWd/
LHs8bLyG8djKXuorP35d6R7tqb91o3v68pihgyCywuL6widMCXESUivnvweRhYVNL19t1rTbMcz+
wgqPPEleeHwqic1MdGMg460qaLpNmzSHiV4c5DZjQpvyj7ERlB0tjU4ilZuw1YTrlFhQwwIMfQxv
CSDO96jLYb0aJ03e4B3mVeSEl/sL5Uc4DcrcAbJN3CpLcpLYDfx3ubYeoUt4w+0spSMnGYnVZ4QE
/dCTG60ajtGOMAS+ek2i5JoZHDOVUazznLRgP5dZOEgVDSFLGBFPRISZtNu0uCDoY/R19SwNgG6Z
lglrQiJbG5kz5qtwnByMhWzFGmkxVbUbi/wc8lK28ZMCLDvHr4YlmiisAN685t1KlIdFaY8Ph2v6
sOshVrUtver8pFR08DZI32F76qK9OcDzuzP/u1XeR3bywYJ4puSsVM9JcC/K22jsap143ITVNfrX
VN/j9BuMV6wxdXeZxl0yPft8W70X49U3D5K1buhx0PV7QwXDGHzV859sYAlvKeXNDLwpAWm17BXC
PmBbKfXaxh/vFFyX0fAZ40uqz0L7nU7nvklXMH90cL7F3cQWvEFqz48YJjct+yp0LsKOPPzTWg6e
/fwIu22LWj99CtEb8AQ7PyG91HsLqJ0r/zZxZhO6xVdGVUzFipz9Cxd1JlvofwVCxVuQPDL/3iG4
rlHIKAN1KtYzNo9asTGjj8T/84WfgISCQX4MYDcGvtyR24dXhYTjbT141ewq0zpF1dqML0Rfq5zP
u6ge2rgThmsZuyU2cNW12p1mwss91fyRGrcjIZsIKiN1T0KB4lOZkluo6Ql8GD6WMSVEBk/mD9rY
TWhsDGhBzUxwkp+m2dWCfUbguzjcUhw/QfyMZHHVkxyLx3nVDmtRon/42AicodzpG+JF5/gtomsL
A0I3qKu1SJKZQClYr3xnxO4Ta2Rbw18vHuqRJlprO+o3qWoQQ4AZ+d+VsuuUNdf7WHm9tmu0BFUF
Vo0SKXPpBRJ6fbhXzVoJ3WUx1oC/oDzcddNX0H3XTcXlhXRZuprWKak+JoX32IRvMfdBdATLNrtD
0/5G8pmOeaqbiOPAoVfbmEprjph83+MnUkc2idKk8PO71cijsF4oq1cytr9Bpyn3WcXvI6DS8jJ/
htKtMQmalYh/iKJVNF01dZMzGYGLEPxLQ+RnGhz89OVHl4wZqSA6oaxexujmuecrB6yys/zEH0tO
7WkqtzkiFNgaaOeyeYkZpllXTU4EE0j+1U8myAEIbxW6zkYBzekIXKQIl6DRtiXhn3SDjPJO0PZk
QTcDBxd5Chix9yQ3+YnH+amTixavlKPPeZt5HbvDbDwpSo8Ze1WvCP5pwDyi8CcQC5Hpl07Zl/ma
7D9L/ZXU3xgann0W8agXwwjQA96vI2HjDzuj/82Sk1x226Azr0RJOHV9TzrCUhDLaiFa+ccg3Mrh
Tzf9nT8gi+/OTXBnNa+SCJdttGJxNRlUfFWgrInApeqrV7Zye4a+VxDjCmjNsowBUPsWo91IJnMg
iBT+mHZpeWYMg0GFKXL7IKJetrigs7S1jniwQvLU/p0/kwVnabxo3Q75OTe7hS2/Kz66aMuV7Q9A
kdxkWoS2ip/RqrDUMlj14mkI3qzsHRkaX0O0ToaBnefLoCtHYMyTgBDM/Eeu7lLsRdm1YGQfzYtR
3BoFzYxK9YHvoJKxqmSTJ/2mKh/kY/KSBQULPETwm0yhqfAXjv+sdi/IjtBgaAIBcNrp4ocPQbnl
6u2/NbBz9PSvsS4Tc2Z00fprXR5G60CChSV8iBOz+r/KuErqpe2207QZFduisZ5MmvCakgId+u9p
dcybnQBuvTf092Q6JymuXpf6aIoWNEJ5FcwUJDn7+q6cn0FyneWTn52GeAeCOuR7mf2vzBrMohxh
B3H41AOuuQ1WzyH77mWKnqj/QGgv585AHHq65lPmAKSgccWXNpFojugLFDNc5epBoomx5v+7RTRC
MYyQINe91bKA+cnVKYgso++uumSE/vLxqdK1yDws5+3RCg9kxlhLK/ElqU5th+/kKnY31GomHb/w
zxMuhUM/XITos4XiiH/iqmaEuarKZSqvDw1sKOAcltajb9NnXgafXX/loJmyc2qe+viZRft5ulXq
oykPQrEdWuId7WEm8ftdHw4Fl1gPNJX9M4LbZN05Y7Jsl8lHKdy3/lUtvwsNMxcxjsvxGlgMedhT
gJ3oPLyXQnDP+bSb6pcEjeVAtpywYCUUH2b3Qr5G/dk/fd6mvNTEvws01eU2E6mvnYgCL3VMqc5S
ikgGBo1dgQdGYc8tPMV2iolseeUSGbQO371V3wMXH5+aYBT+IP1zzSdFIr/fnbPRpOcmdTMqpPLp
3xA8uuCMkjWTtpjKQPMJepY9YEuKb1j8+BgzMpd6oI6c8KKeHyomi69Yq5wOnhhgavbKiBzTg6Tc
LHz7ivAVIUllaBZikO/x0SU7LKl69VON73PzlkYUr56bmK0nWcCl1aBp5Cxx3AxUo0y/6IrF/EcN
3qLs0Ybdihw1amhGx69OvCPA8AWtp40z4coaz0SrEWOT4E0+cikrw5rnhyR+dwgIWQj2fOoEwis1
ard3iR0/t7679oaqCdlgEpIFe+P+4pNpqWDP7vxWSJK3ZWmjhjuzR+m1X+xC0c8gMfOA21nTqy0J
Hud+5t6cqndzvC66baZxfiR+BXPhTv09JbhBwJquHrNgp047H3/w8Mq4cnh+6XsY/mIkjjMZMz7b
2GYSHpryTwpwve1oXCpr18AmJ62N9k9jY5XaU5u8jQoe9vw57+vm3lkfquEW2FXKAY/ahLD7zEsX
ZBvF3Pjitpi+e3OTygdCqhNz3c0vGPJR+EnNs2EdVX3PF6UGjxZ5nnBt+sERySdLRIifY9k9ByXX
GEl5An/pHc8qiBoTOxmbPK8KsF9NXe6nPyGKlnaIjzlOU+s1J++xdoiXl9vwct1DnIOHB7yDf9Cv
R+L5qeiKUDJwvSb5nXlDEV/DuEsRzvJAiJ5JN1oSinZPEUMVvZcuFcnqjNto2vBfZZoMqOdiUT0E
AbC/iQWQVz2hKCqimYJSxw1666k/1irmlLuQ6bYOJFunukvtno1E32UCJ6LwYGH/xCnNn+P3ZZAZ
aPSXBgdFTH9kv00wRoyuaH7rtQCddTf8A6t5Enszg/NgpwY1javK4NsiybzLfnrhfcBJJ5XXLMRG
t7YwRA1kQ2nZbRjdWjqooDySN4jHaqSvRHhMVJ/wayEfNy433H5xf+lKuKFRXBvVjoBlxPTD8E5r
i978iOmmbbekTumBDQkCnIYEciC3UuTaif5pBq4WfNK6BznIU6z4b2mxoZiW/TYVvahmDuFCFPL1
2PzNIS316HKpU2QxDDnXCpeK7lBzlebZx+8cxUmOL8unxe3YGQ6vrEy9hoT0BnshFW7bzh83HfMb
IFqHJp99Fmen589bfz6a5glu0Wg2NY+4eGsohTZ6Iq5Ep/MWwBlTucfflVdHq4Va1J8VBmD5GJJi
pZ+NFJfeFp9hkrgZsfk+dQH5sRuPY/JZG8YqVDdijwnRBbZfRfElVt5jgh+cetqLO9OLyYtIOejv
pfbKoode34riIhLMQc6u6Crmrhi3fCOUIE7G3tBuM5OCDKSNlmxt0PbWpY7Zv3XCptFO0A+rlh1k
BqyK488hucTNvZDXfEk2M+Tv+17AwusonafyHpArHdwU47shvCRDObQm2NOVs21OmQilQgrwAo0Z
A70UbPTDfB7HR5be5e5bUwhQ+GphBROSFToitejqCi+1fmiaQyo78p8y32P9Q6SvUBaBb+K/SrQp
2PDVN726jNEtTd/98mS2h6Km7WVVoZfHOUG0ysFsb9F87tV/FJ4QQR9Wu6l3demuSr9xfI+6o7lF
aRF7aPocCr6tVcV64UzhsT34Ol7Zz1JA8H/wxWNKgsLs1RSFDX8oWeGbOKnpGrVEG+RrzNyRuQvt
VPTt4tskKdJLP6SSXo1VG63L8YPVTSb/BUcrFRN5BDIt8NeS2I8z9GPk3wblQYq/zdJkq+IT5zt/
wgHsgR4kER+l7ymyTgXrWSTtAuhY69HGB6t2qDKMtbM59CvIESyKT6ukAeE5ZgfUpsTZpuk1UyVe
5R+DEzISPtriqQgzc+tXpXg858QX1vm5ip+BcGjpKuySP8U6oiCl1q/vdmAVPu2kmPT0c7Cg8wE6
X3zYIQZjjZ8Lu4LCPrVJx3U6eHJ38MGF56/O4DPi9KQuVxEvpnQkLEkot8v81Sge8mJWFXD9+Uzm
FX9n7/T0evq4CZYwOfiJtd6um/HI6K7dJ7gQiSS5nsgfFil0+1bl1iqIa/fohI9IKlcjEiiayVaT
/w8ZL6DeGx94NrzJAa8hdWYOUQkrtUItx2Zc/htJIqMA0k6liyyjqjwW6ttQeAGhzyrC0X2y88c3
bQkoFInNuTaEKsPkBfpJzD4snQa+aJe2dzP4yyB48hiP7fA5AR7HwyXRTh0G+6zRCLskfy0lDioG
PyoQroerND0n+Q66PdgD7ZJ0QGbPZxv69pcWvU+sxrIXWHZFYVO7r8wDaWSrJXhJ4e7ASsvxDnCB
M3h+cv6DYHuvwoaNmtzGLpLlMeHKpsWB2Jlfn8bAmDqdQd7N1VHgOAouYXHkl6UGm5kqz/BNyCFa
e66Zfx3lDzx3gAXn0GG97l1KHHGnOhgPU2bi1OX8nexXAyDaryH940dpbBR/py8TLS1w1ntG8xOV
1YSl4LyrkHF9MI8Uxa3UjmK0b4XnClwc0v24ANe7WLwZmJXBojEi/LKoIrW+ZgMjePgncgmMRe2m
Q36wenBbnUaSA7coYZozgTDNKRffLdIUXMvOoFTF5IKKFzgGo+BaWouuWP0EYEwQGzZi3lXSf/cd
1VUpYDwQZzs+cv+ojXet/NTwZHegR2xf8SXrPoN+cjPht4nQouERN6YDRN7y6NSRMxj71ADhky/L
BoSHLsQRFFnPJWqoIMAooarEcqxqp8SfYnoxB1ceXpr/ikwREDh36IxYIaT3eh3uI74Z+ZdcnXrn
RZxWrblsyOOz8rHie4Z+mMaDVLzLACsNwStb810UDsTcEQHKCM0kWqrb2Xyjzr0ovmuNChoMvidB
PxObs2okMuQ2UYDRAOQaLyNfQPMpsSG0o+Lz3bT6Tu6vZfsXN3+KgcXfAo7IMB/CVdesG/l+Dh8F
RsLhd+JX0XADiyTLBG5SfzfytoRZGPkoNpL0Yc6fMwAYU4QjaSDG2adgbEl8CtJHyXNQyORdUBZF
wMF/AzT0IFCYle+WohdwMVWlCTooXHL1EXRjeJzeeDuItmwTxNgKbz2vyMJE/abg0Za/k8q3dl7z
8oQMMcYl1emhD++T8RCsbbF6ERyVkddmvGnRBzbrRN8V6pHzLVU+wgb7yldZs+3vNX1jVuw8G9P8
xIZjh51Tc35KPqAGMJ18NwWWb/Eq4oS2NjOF5dTsLtkTKugNVQmcowyR/pn4Nwx7G46snHs0ol8m
bweOogvMrswdQOoNGS7yu6F+aVO64SMVx11Z7jQmjt4h+ZSXKsLgm5sbXCJ6+gBcm7Q3aT7U5Y4c
tKV2tYW86CmvKxwSAUEkeV+lH7CTcd2QvIkiqnOHYheIlLTQfZ2udUh8xkpOeu1NqY+DD95f8t3K
DgeEIqyrPzHe1aT8Q8tXnpG+euHfRIyXOt4CbHkGnIBCjZZMgRcRCur0pXGplCcl8Opyw/gKFBRX
JAjWXt0AQUPUoVBmc6jksy97hvavUT7F7J7XxzR+LyYyb7gfHX34qZNX66duFJ7ZH3VehdrWZIcg
/XAlvsfVhrFUsDYNpav+dcg2TfikVCHQ12H8bWEHL0NPGtZnk/T3FDn8W4RlN0IM/FzeewvSkaPq
yKLd/Om6k0y2pbuBv+/IRMrzw1i7PbkXgZfK+A0gdGCu5Tjz6m4n9R64nAgG6WPQIN55PRPH3m39
4mrq74W4p6lTdYRbBdXefCmx4YSpupY4loQVPxfPoLUrjH0VHrVA3GQGrd3KZ56+i24ChKzu1elt
kUr9Fxq1HOJEQVIEUps7cTgCOEER7XPOkSR/8GA3WHFK9rzW2vTpezjfreSLnDe92jfK+e9DND9j
rhZlwUTbizq6Y72pWZSzCmge6IvKLvWjmpS1kPq24INKzl+p8dKMBKfXVbcubQXI2N8H343ZZLc8
nY11GMePcMkvzfD4jVc1+NchAhsIkFNQIXd8EV5U7E6w3GeDjzNaXUKNoXriKGzvMnNKbd7G+T6v
Z0etfrCs0Zm2JvJlPVjOsGJCwjxkhPh0DNT8FAnV0CqyZK4EmLBR+SWMJ5C2Wekp6qHS16gSsbak
TGF+5dstsf0phRzjCowXUiFyke2zIzcxEhaGtQRDu007L793d3Ti6mrIvyRH2CNBIXYHHoCKqH9L
l5cbaqGl1VrAHURELvkx0qWc7oHoDu6rEjcE3ALIg+x3NTI4dn95rVA/EW8GhYA6m2zH/NKx94sv
Yfjos2O6gAB6ihjuTSIdP+Q5teGKHTU0uXA0bmnCDkMaesevaERvWEI7xA/LJsVfPi8/TsIGQl4O
qo5MP0mE9YIgOqKxb6Rjs1zoJOrIuDUtYiMbFxn3och2zXdfH8vuyUel9+D46k4mGcEyb2lJdeIG
TozgPd4OO2rbtUIEM3F82fRUwz2iLYE1iC/fi6zVK30ga/Z3Fu5dfTa1by1xo+lfQG/VMP+qazI9
ultmvTLh26hr/jy7hs1vbNoSxtju1a3ek7zHJ2qBX7Ntu5q/HVxpJfjA1j3Il/onjfdkeA+Aby1z
y4w1yVc+hip1LayprOn9RluwfOlb4JHI08puy7sCEZO4eMa9Ja9jq6xjNhDqP3ApxXbR4NPe8isz
oltQnRr5KAZPSIAh2oC2tkseC+Em+4DdoK/3ar7ObLrG2FY3/paJkYWdi1HkNiF3fIz9xcZs06KK
IvY+Bq/Ah6iu4G+Fk0pmdNS+h9inrAjzf9rZDZB0lV16xGeUVdEIyPZD6hcgcxQIdsuYrvfvlUs2
AE0gXrFRi13pDchevMG6KtMbzYwrrcaPIN1EwIuUPE8aeZTBIyUMdK+UT8hiQUDofEHe9YkWncgt
j/tesU2aNwqHpD0IajhTGldidvCNLxxM7Wl19NOR1f2mlpdweiynT5+8y8Ve9QZXzLzIeBK4tBoT
k/C8hCegQhT7Nq5Bw6tr6aigVR7ZHuT6etHaJwV3p/sCYRfcIcanjjXAoMmIsVwjEYoZFbXadjDY
01dxb0Nr12dLdvNymyRg7LdifFOFP4JAff9DmQ6KvtM7pJJ/U3uUih89+lKkCeAAGOWRpn8YXOkY
+ZfjY7gAOQDAWdqRnZIZIxjBqD4jKs4VDrv+HzLQVWhHyIE96Ay+88Il8D2+WiAstMq4ZRdih1ZJ
M/8DOWLWF9TzIKK5Wy1V4LvZgXGPjp1Llm15EeHnJK8VyU7YkI9ld+A6OemRdgAJOrIq5/5P0PwT
x/dKPE/KdcwEl9RFkN6G1bKA2bpo+ivhP2XaHoDDHoZDDb/ZsPCibnGAR4HubIt8lU32WQhH2kzV
dJ0S3lcTfx2XfzV5Tn2w7vJnnd+08TnXZ79dm8gQFOlXRuwkVBsg4ZyDPW63jfpW0UkZFlcRmWAI
7UM07l4wao+T0SFTY7JDNKUAAQe1uHAjU1vJOnQ2GZG3oVcS29KJtJ3Dx/QWI31+jIoNLWxjcSS2
lgMZ7URAPFJ5N6m1WIdegA3bidbDr/VvdMl8wAFFkImCtbvpnnQR+KilBk/ML73yIxLRN9MPFOUX
OXM5RbtvkyusB/qvZUJwajKRGtlpAMhm4SV1z9a4MfHWLCOhS/8ISyiIxk0QnFBaS+aHzlav9IxS
mqfwC2zLQ6J7ii3CaxOX5vCCkI5VNU+/fCPBubjoDCr0CUgF2c7DAhgndj00BDP+i7RjEG0RxvNE
SMhOuz2a31VmXCxUzDyp/Z2jltJuR7LOJi+tv4GaAWm/xPmtw51oWnaquqRZSHz59F7CwjeQceon
FBDSG+LIOcdIq6aDXOGsiralQNoeRXYr9pX2mCtbnc4Cx8JSvBYwSJpCzhaR+5wljA2jQM2xeB+d
ZoVvPkZz5oXbLN+Cp3gNPshmjxWtVX7U+rUozURUS13HbUTZrThSWQrjaXLsBA8dQ9TyjUugJ8OC
/cL5hSQ3lsv8nHWOQftny64bcNUI6ArjJXKprndVPrsyCSFN8JZJX00irUEa0WFsJOOVkoE83JLy
UKqeWnyVmKbU8dSprh8dKus4DGiCbgtgImbWts1YrfF1ytV7nT2zfAFw1nW97lmWskdn/HbGT9m/
RNnp5SMqRxu/UuPQLZ06fIqgOA71aYQxerFjOl1ClAriDZ1HgMc2+lHDj6y73h59fFVxJCSe5EQu
ow4+VFdPdinlOhnGuoFRmo7Uwry3Ci0DxoalJyNa+2QC7+XcdvRqrBQlsjEEsnL+JLC8qLM4cEmn
6/klaPh+uQrqjH+ILxqsRzVtdNEewlZoI+QInL+dHS2/IQM7KZ0E56ps3Qk6RYLnLqV7HoGt7zS4
9npDHEqQneA7AKt7lgW+6FJcvYKswykNhSMQFvCMbgYVBQPwR+OKNvrvVQDoSBRAdDUYLvx+cGQM
DBHTnhh5VruWuQrRQQyHTMU+m16I/upnLzQwKPHKnfy1AglykD8rZsQQ7aOBjj59LUE8HO+xw3Xg
SdYnSAHE+Zuf/ohjdBgx80/5TWgvIF92FBCaNEF9M9xyTZrXcSLrH0tHt5psSfrV24/Y4/RtT3VF
+jKylpVKdHyyLlNwXO1VBdiBbaYt/1UJ+7k9S9ZHnrEzyRwa4t4nDLEp75Wvgqss0TB2CPogrsva
SxGGxAMDCXEV2ELLFo+c8kyNf0YDGiheWrZwTMC0HIMYZy8A51X8RfgH4ouVwatR5440bHDKNQi2
rVnzCoT1NWVAGedqyDdV8y8dHH2a+NFUlcveJrS38P/UQEF9vxmsYzctrBgHS9YRW4zK2PTIfCAA
FMPk7Kl6hRpHsQcPaG3BecJ//79g5A80QfFW99Lh/t+FCtmYUwbzU/KcFeOPUpJqL+3MfF9a24CH
uPsL1a9gBdVxZkVf6nM8vunqmK3OFjKpOviWjHekkGjWiAQJ+AUXm6DK+YAoZ+6IZ2aPl4UvLd4Z
ls3PwwbW3wmmcqKUCyC6ESaQzGcqFiCen1n6DxzbEZBrwJND65PmrJ6V/ipdROYI0C/0ieTyrgPF
y5ZQVD7VoPhjix0hGpYLZQDTtilGQtLA24CfO4utFYURhqhzv27JmULgSlozumbMacE/k5Q8myg7
MM5pP7J38zQVPLgMXb2ROdnqa/qPq0NZk8DVkla3nUHKhLR1BTJ2U7xA7cuABg/twLXM3SLRTBFm
jQac23p0ApBWoj/7D6ktz1FikS9BGlXxPZQP1C2UfhJShsqVa1BzOgqiCfaCHdqEXDN6CWqKywZx
uiMYrL+gkTORkMGzk6/R9FUVvzL2lW780sW3GpsSiL7h6PWJqc3PbxE8aY8oYAHfdGIbczY7Mf8O
BDpoUB5HBx1zcPbXS58TiuMs8G2EZoDWfw2PQGZTf1p9BawwwFmy+CTW0dXmPQpW5IkKnzACfkA7
snJskeTpAUwm7R/a71Q9ZHKfm2w7kPZ9GsoPXUGm1hBiW/5iUaotTwth9o8D6hN+11W3hvIIJEfN
PkvzFHmqYxhv48bc+updyJ9ytJtbHUlvQ1YeFJ6GROo2ci6zChV4YIDh7Yj3vrviDl0QYTlCrsqd
owUfMpXtQvjTZ98GBARNRI6QZqu0eOOT4kReEDfie41dNB1l7Y10R6U8p9N9+ast4csEYciRA40m
De0cfEJ4s8rYmVjqJOJm8a7qN7YEFS/zEvu6Rx2pS08Veh2KNAn+xujzBVNLg9kaaR7LRkbFkSZu
WyQgGghR2tFmTlufg0S4VnxX4YhCYVC0X7UPQAd1VIT3aHBneUPKrLXgHRN08JiscxAsElRwYr0b
+Qe7wCqLXRIlx01Ck5WHqB1eipGYCFe7wpKCpBnZqifu8u0AHW/R/XuzQoOCBDIOwu8OVeNXA0NN
ZpedKr8dCjEj/JrZxKd+Zoh8zE/IwyZ5SPx+MRoh0E5DFpy9IBCsWawxCMzIyKO0OBeUC9TNqR9f
E+s0XT3sRwrfqctlGB7pF0AGChOVw1lCLUxERfaEKe/5f/XjT4/kZFmE0lIAyQVf1i/L1a31py/k
cSoMeTK8kvojKC6NeGb5VpPfkHhgMf4I5xu7vhR+jjXtgNyYwBeEesFJ0sSywga0av0GFo7sKLT2
G3o2YOt27HBw2UK4TrjEG44E7taqJ5J1+NHq3lm+FwBW9GsSsGV3XuZ68lhw6CycUBccC8S8dG4S
WnILZHq+opXEydy/w7DV8wGzHwpYYfMCrtSYCHgTB5WSmIGul6U5AeYlFNGcuSaFOCaCV09oTlLJ
iX5VTeIw6EnM22/T6UkMWvE9eryJEuBzqL3DxYuUg5YMmtmJmp9qEslq/PTHXU4XkXJsp7PPrNg8
RfEiCuec5S8nEDbddQ4KZuvc25ShlFe52/izYhfVtgXigc1dxbXX8FPCfyxYk0tgCixphtsIdxOh
z4b8J2f3mkitz0q4oYwijxGm95a0GcflG03bOvJlKAfgDrpIq+pEP48K7VQQJI3kXiYuXBGZQ2Za
ie7L+ahm3rLbheT/OFh2on0ZXwzVSSfPKMjQq5jk671QbavMk5MNnhUGoYpcHVL8aGZf3jtpBP55
GDpZbHcDyWqSyLYffSjmZxcpKwNI8hKYbupAIwY2BNEyQ6E7G5OvBJWKM66raJsuL9ZTik7EEbjV
7HQ4y+xo3StryzwE0ksIf1v5HhmsN2S7fQkY5UgRBlEwkRH5YL6oGQKgveozRMDDERGQT/5FtlkH
hOFo1rrwuhI+a93kZ/rNyGgB4144DOwSy1OGFgvMw01L3pJtAVJS7oX0UPeeka0TGOSk/mUL5ImP
LR736AeXWBiuO+ssaYjgKKNhNClupubRgkDjGPCHyJjtYJ21VAJtNpMVrgf1MUAwEQgWv8XjoR1v
hb7J9APIETwTeVk8UbO1xYxDd8i81uVrzD+fSUPVO9rQk02isrHHh7bZdLM9rieX7wW9fePy2+bz
NLejtRVeJVD2uGv7D6Z4FDcr0r2WQTjBMa9ydlhTCgbMAD/Jtm5mBDiD83A+wMcKa1hpbCX8CkYs
aeby1OcsQD2jSxtjAbUDYmu0vcUBouGa+sZXhhF312Wo6QRgDXMgfhl94nqUQLfnP8I/4f4j61bz
etW0wFqMYDH1FdGJbzFe95t4/Ndcqa5hSFdttm3y5mJr0XMko0t2+2RMQIi8zNVuhl1hG4NiQmd1
n6kmBBM1gPSl7MjEgNXQi3KDpwERKwTXwHrpwsXEB0n48qvXpH9Opc6q07mGL6/aBrANEc1HwsRX
hv9F2CNPYIucQYcwYa5EaT/x+E7auFH/R9J57TaOZGH4iQgwh1vlHC3L1g0hWTZzznz6+aoH2Ivd
2UG3LZFV5/yx0Cdt+7ZkrE07DlesN7y47cpct8ayYD6ZmMuBoPirM7ABpAczWA+wr8p3zHwGba2x
eVCKiyr8EUtHX9W4Bhd+ssM0pqm3iGVovGjtm/jLpUEWp0CK420PENGhwdQCpO0F230FxMz3j8jO
jx6lBurm7AfqujzKOAL8Wn17J1GKVkUUTL1wm02y4IegMHBWgixmztwMtxVDBBSd2CvykfmHgSQm
2qeFzya+vNok2ckpv8TAlb854urgO7RYsm12v5RXXsDw/YxTGFqj70gXyllHYMq9EGFZgRGCV4/1
DjWRXD0q8aVYy1cQLbmHUHTNDWONhKfG59ZvKpe4WYbZ0j2FEqTFhKhyLDwv3f1FIIGL0oLGPKAE
Fxe4gKynLwuWRC7CyT8ErdqV5qskZ7VQv7UIcnwN3dW1Fx6DJl4Oj7S5VslBRpraZVQTkzWPhr/i
4ISYIu4DvGfqznx/p04p4wkvgjii74uoJFDmU0adCBkn7F2or14qYZfxVDWFEod20KIpllXE5cho
FuQL5C8yQgjH1dAtgXSLY66iIxtaDZRT+J9nvMyKsXLsdyBv/PTs1o8Btl2Euor3hMptRsayICYs
/qEyBvIXufGVSN7FwPe4AK0YJugHNHqR8rkRnNIpdtlxRg4znUFqArMmjtMRBKiuhDCEjX2oHwGM
B0Ez40YQ3pn7mfNASAPqqRxeld+d1wYV3bwH9YFD8JsNiaBFxlc1o79Et0496h6Dn6n7aNCPOJ+8
sBWh2O6q0C5B/gFKhQ3IkjjAYqyop7T/UDn6/Ppm68/nAFTtT3X9Ezv21NP+mkUHKkvhp3bwJj8F
S2pFS+zQVVMYpMyYVefYF1pkWQH90yFHb17zqJGSmD0fKOJzh18nJhg/d3+g8cf2VCZ7mu/i6i9N
341LnlWO3L552Q4xpEud+U2p9Gn9TDmD1xpvxT1Aco859FeBhMoJhrVs0BVeBx4v6YszpyBcvVlR
qUE7UlH/ht2myw4sldqOWYG79a3RUEVOtbj9KN899vJVsP/BSi48WAZQw+4MgSk7xZTYKOoeknlX
IjI0NhEnic7/P+eh4h0SYg1AJlKXVo35ZXjPBGKQSG9+RwAF3L9QKKTzPAryUEVaZqzNpXbDmaeb
B3rywLiPQttA6geX16ejEB4/ZxVvIfK4VcYWUxJ/P2/EIlnSdaQuApYJsNKAtoJAGCoAGTXwnBXD
KaCPUm4NB5mD+7CVvzFlH1ui4ZiM3h4VGohLMv2p9WW/qlcdVW/jLsJr3cWH1hcDSBqgivyqinUk
LSOOJHOGUZy1v7iKQNTkLFgXKQXgtJFswfvcUQUU+aHAI1i0TwA3OmKq4A6g1oXsm/oCMRVvs53D
fXVLcciHhDEL2b1Gtp8GUJ6u02Empad0XNfEZvMdqr9x7fKPBmgSc1Knp0Deksc9Mb9FQWhbb5na
6F/NlJlfUnJI9WSJhN+LbVbVMx9aH+6KObfpsBKojdt8UkqLZF0QJgvECj71yD52JsgED7sgCidu
Ic/aOUT0sjAE9wiJbnc1B7i9GWtA1bI8uegWIeyE0+/ApTwi45LKD8KBB1Yxl71s1g6rEimNetaU
pdkgm2L6YOoSsx/q8m4ueTvoUHHqo3ctE3oHwIDaSz5urWhXySx3DIfDoc336FdmwMoy7C5wkxS/
SJjAtXUX7Q72AkeWaeRIAK9ohwH+VWxCcfNl/qnkbMXr2l7K8I0j0Yoz7j0F13i6CpGAW3icKdGb
amRszsdpl++Js67oi+YR4+rD3GRYf8IlIdGqzM/PtlHBg6cB+hwfys4+xerLt888kr26JrNhaUON
6WR8UNEAinG35kR2dERd4uuFHI3O4jzl4moRK3R/fr5WOaZY9NqZxJMkT/YK5HAFN5Nrb8l52uUn
bXrsfjQ/t+mqVoKpUT9FNhDwsc/Ga2S/zYKgD5fzvp8CfaDSd4ERsQW0rs3xbmNV+8F/uYRdZD0Z
5txrzU7o4ppkqSFvaINyX9FchixCmdD9Q8T+Q0D2Tfhh8re6LerxC0e/aG2r5xn4dAf2iVFBMBDy
xaf4I1HbRUTTFKVN/ASjNQWBSw+yg2ITfM1I14ZxpNcHbxDSHluo695wjJzBlrE2+RNTIEO5z1EK
cMlaNwcxl78kcKiMt2Hw6zlnVRkmT9IpSCZ2Vua4dau9+8N+0fx48pYIu2xJXL0BmDdy1mGnJ4oQ
GJUuTCpVcwpN1iVDHhNjF8kzEbWAaQ+Q+x/sB5bCrlU3G1a4CYEEYlmtUJI6+UeV/Q6fpXrKikUH
ecmzoMxNgr7HvYHWv/oqUW2qn9aUHS++gGKULrqjZ7Ifsmc68xeGBqEfzbBm9tHZQEDu/jjkEnaQ
oXBiuDw4tX9tac2orPI1hTFCFclmO4YQlVjrmc+ibYi8nYGZucD+N1YZ8gmx2rHkCZMIYkLe2/JU
3GytPNn1fjhFS1Sd+rpaZktgFK59rC57ZgZXwRrvTyF42qLle/skB4EwiQe/m0wYIbH59sIAL8yI
sGDZ9p9+86qVxz902rnViNZIF5m4aOYwi/BwF8HJXzhTtXN25Fpwfp1N3ulUOYhWxhmjRp8fCwSv
zEwMCUZ87F1gyRKlY/zBXRQBDSW0wPogwITnTEotFoC3hM1NSLo6VCeKsU8egcMqj+8CAAPpTDsj
t5ATcWEuyQbEwMH+vWIZWNjVlrSvWTDiJng7OaUW30O4YVemn7BTVoV0EIAS/80pCZNj5Kx3UMpZ
A/SnU/3B1LRnusGsvCNst06/s3SbrWREDkv/Vw2gfjlznra2al0UN+FP0Byk9AbGURiL4TkEXwZj
avGd9beODVgw1ULXGXRPpBocNxriNMD84q7o7pRUXxG+1xZTfWY773+7P4h8RMDXnMgUEwqLhw+F
OkMV2Hc1HxctHAo2coiK28DLL50j+Szl+yFaMeCZCNRIjf2WjIea9FDrw8S3XYJw36HxkJLs6nQk
XkMRLqR5WwqOuZP+xGSYBG+5Pla/DLtQatR98q3dWoAoqbsS5z4ZjQuaYZ0gFXPjBgdNPcrtNki+
iTdBTdMvdf+gmtQrQKq47G7BCfaAeyCuCfg4dtq3IE+qlDOCsdu0ZqRqMBgla0zKUzva0+L4h0q6
/vYWBlp9ZBn6ntTXSQG14/H6lYiGaHuC5wXeZcUTArvRflbyB9uMRQStvOxAnNAE5jNyMjwcQ1r7
OfhvVRGacPw190I/OOlaDD99ehYiMORGbbsZ/LOJOrmWns6wjQt5Uie3wCDCCHParR0/JcZ7vRpm
OlhNYe2q9l5JGzO8OPEhHg2gUd687gK8iEMASnilSwtxBDAyOrA2ZbHsX1mEhWtT9UAS9Lf8Sd2p
r+4a6j79WEQnb+TmW+XtIswYS3bxMIcbShzkBO0wTRHENVBIc41+KQCMahd0yG3chVcfR5kJd2fZ
l8a8Bv5fEH52UAkN8i7gSx6R0oAFY8XV+ffglokYx2Q55xXiF/eKd1vPYew5MJ4VAsUm4XQuTqNE
uh89JGdTO0kyRV/a1EIcLxS3cXU1mc59/yA4ObEMOdGtQtEYaWdPIYh+ZQ2LYs5FAkt+jSBW2Kjr
HNeBeYq1az0wRESvoH1HDeryEywAWifWth7zm1EqsMN/prRqq62C6Bmct5iq0drJvsWaLlcX17q+
v3rTmLlz4ArjUQbAzc0vWrYBncUZG2Ov7hKu91B6Rv0zO8Dyi6hEZq/c/BEUkgWGM0J7WSnygDJA
nTZMhG2xIewgcLaakFrQOQT9trJKKia/yvzeYLLMbi1fjabcTrlP7RpNamDsKrN289cYlnjOFdKl
/KXF3im2p2XFLFPvgJjKBX0biLXRtHI4eR5Ptz13vF+CJxbQ2yW6aJTJGAoxt9R/hK9OdAaQ2rmx
O5HCLikvXDNWA6StILQQRvn8IWptST+eFFhsB/UgBWengLnnLBBgMw331aauTnm0r4jxzzb+gumU
C6Bfgm2Y0XzAPpdztQiMhHZPvA6CIEe3KZAVjS9EifDzo0wiS9IFLBAyjSmfV3WVicMdy6dszptq
Bhutn4oUZfktDpltYlzuCSD4xus/howjD6OOoH6agoEObFCdiREDqhBFMm14YmbTs5Xkr8CPjPJh
lz2jxFthubVerQnza/1oNST1RMvXYHghVJRHP6KBI2z0D9xeDhizj5IG5C3QUMWsCvM1WC8NsECN
8qkqHVveGSP/BHblckROW0yZfYubWK5buJE+fXidBjdHSTv/gmnyNYqucn0Hs1tN2v5U6wzqE1Gl
pi/0Yq2EFERhkAgCzArVHxsCUpSJUiQziwjQkR/EYBOuaLko77bekt6yHV/8/gJ2cLhQ2LXloOM5
4AgtWSsmxlF1TkSYNM07k29t+ZVKm7xe+SRXAGMi74MfNUlmWDiNOdGYv/t0b3of0AdTBZqn4Wgo
c14qSBy5BHtHnFHiUpTkz8E9memvVzLuRDtD2jQF1hUkNXgLSSdmGZkK+MK7etwTBIx7VbscuCzC
GQEs/ZlwcrEDEyhMdAq/IcSwy+8cN+8e2ChSZm33kJguYZwVbY1g29MWfjy1l5jCQdbd4z+FxXgK
GEsJmrHBpxEjydp3Bb7jfkClElKNutqEdrIyf2pzRIdpPSenfVoSEdYhTrdsgBPyzUbb2MQjau8S
/YmqcCx/tXWzYKeckYlT8htXRMD9GwMcmnFozIM49sxrKJP4ztcedbCYKUrzo6td/OHoJQ/DmYbj
JpIkhmUOpylkNTLSqT8vScKbYI5QNzTLDYLkmJlyN/n9KYlP7ypSSGR6xaZgiw0FYjgWonM9XEDG
MhBV3zo32jWY/LZM/7iokQ2BGy2Klb/uSRbPb4W7jZwDSk0+evJwMP5GfSuABiHlHl0KDOIvy/8I
9J9a/RiR7elTwIKgXpnxQv2J2exmCFkS7C4zkwAQ+tUho3OUod3F0nZauyRWF504LW3EeJXaDrU/
GnnsO7UFXcZ1qwXLmKUpAHitkNRiOYEwSr16qSojpkE0rxzjmyL/5KvwHW5tzpeypxULWewAnNN/
FiiA+KKhH+YQTQwwrIJA/h1An9JcHG7Rrjx2MwQn/iyyIPtmHTQe3ix2KciBlbds298uvwWsH7Y5
zZOP0EIebpwRJ+P9nYVsvJ44n5iqS3miZ+zKc9Zs0iYAsUDaEBkyuHfwstqj178iiKO21uZd8WEP
d5NgRzkgkeU38almWSA9mGnZe6gLhHk8rTRsS4zYcgQ8MLkTtlKo2aL2y5V4vmxW0SDP1rY9rnnW
Zo16UGkeb84Q/gxaa/sbZYU40NyCT/basTap4zEn5MMX3Iyf4ybOv6L2KM5XF+UfcY7TXwk9hR4/
XeU3CjmTfJQf1Z5PD5QXFd+O+hYDRoh+OERQ9bTXcqjgFrV9O48ta9IqF42UXq+/WNlas88YE0qs
Dp5O1uIl7eH9IEGsKxJc0sU4+sMNkUlEsn0NNVcXHu5Z7JD0KPB/Z/7vk0u1Fe84HYpIinjb7fKA
DxD2masPmAO+QOCCOrdusVeX48IaTtJCxtE1T6xvNf6DnTfDO3ECHnJ9WT/bVMVnOylGQUWvFxUd
DIAu10eeKPOhKhb+wIyAnDKXb6779od00eIhRFypS2/d+Quym0ckAjc/n6sWLgh+mwzahoopHifO
zO4asaFiJh6VTzE1asEjnjKyVKc32rKsZAUJplF/oSSMzHRax/sD4EWDQKR+Z+MSdY74IuoCp56u
EqJDOgxFawnA4Y/kYsjmoXDQc7X7Aed1lOLYJ7opRbUcY5oetxlnoM/JAtdazol+ETNYGq26IycM
piaS/r/pDUDvNXn6KNe4RGc5tzcJYID99szhhC9sZ9ZKCSdAPF33wtpdUuoFFu99K6h2o55UwAzj
AxuN+qG7G95y6cnT5jOcO/07BndxALx8gFw7r37cEVi7Il6It94nZ0nYRgjVKtlDkIx+U3SCBmDV
54cRJKCtrYnX3VFwS1MuI6hHYViBMu5Wgjiog1dtCYepnXxWnsgncoAysMbwqlejkM1DHSKMww65
NN102VpnPSXdEH8aSdQ/BL2hthGEpXnuo69ekCWctQK+LfHHxLuBbzHrnzzrvLqAHeYWpsaE1Su5
wmNfXK5aAXfxTF+eBaZX/3FZ8RAF8yocGO3VKc0q0wjz5tCDdTChqtWXORzGpbeu1Ls0D5ajsRdA
RhEv3SW3LvyeEAkpZPo0KDLoXyPPA2ELV5dtXwPxQ3DXp0TBgZm6C7d8qBIsi4bmksSdEuPWqfHQ
udh/UU1Ag/ZHoXkffVrhiS9tRqCfy2WB8MOe3Er30E5d7oGnbryA7WncxsW1dWdIlimhIE1qpijj
POj4cfj+yD/E37cSh4aPtBQii2Gj1n75b3ju8ILBe2rWxg62vQFU2YGKqY9BOyUSWcY0nXRmtezU
AmnctvKR55yADWfsxVPF5ij1USfOIlp947WWo5zn4WjtlEY0jNnFTX+25o9wVpvBPcXsxycjw+nH
4qTg9fykHhtpAiIhVjMwDlJc+UkdgN7q3KInyrKtOAlKiySkeYzUxR5eascnEWGLtx5pST52hWJJ
f1ED4BinUD9IyS6X/6zsQxNxRtCd3ldUvPvSI1OGZ9ffVsmpYq9n+SShpNgY0Uea4P5dDlT7LUsA
6kBmHeVzTNCiR7zCQDm877ci3xfFuTF+bP7gw0gVGwqCWBGgV8kuUiNcYAKeONNGY8jiduSvEK4p
GtacGEvwNl27Sy++jv6FIJ8QoXK9ddtzrAlwlTxZfySfAPawIOABWY+3HjdWgyGIG6DyNdZ2Ffoo
mnXwYwWcQHigBp5kEVqyq3huWQUH5bC0ZWkl8r4MFPkmxwW/AlUMM6Nz2CuY7Um56uH4a4Z5meEq
m/7YAiXnbgtIEBPvDyzYgNYWQVcRTxooRG68Ka0uyOsgWppvy83IDkS0F9NIzTsyOukcWW1Jn/0Q
KOwin6TCGeWXq3w32iYrTxD1en7BMWM531Fs8fdLiyFk8Wj9iSZPHbjPeuGxXbppi/lsmNoQTG53
x00IcAwi92CTJc0KhJGJ8Yh/uMDmzM/sYW4OoIFV9cMwpX8ab2MEkjtQtjXNIOkitZ04O62hVYyN
hTXILLZiE3JHrEKbnOoROGPq4/cm0jY4nkpd5eEukteGtCDpV/4cjRV5vabN9os0lGdSHx8WUtB4
la5xc6g7ggfFcoTJeCAqBXFn7S+stl47wUWvEI3VMOkrOj94mgIP1yxc97wTP4vMkc9wZ7cgoKji
6eDA3Dtr7W/WPWE9yPiWxTxMvdukl76lfBUlPmPzRyVdiZ/qPm33gEOzC4jIHKadg97bCSeOidZf
zeda3MzQ7s4tkCAgftdg/MLyMKNOXS+ejUSp1AdweJqdWrQcHkC5gVRQgYkFMqCpe+9aCMsPXfxU
bSZO4j8rMBvsmkJVZTHYlsMvsylfI/suxK75zFMWLm0vGfwSFVd7GwCxFLj9Li7fR/zwQ5QyILHt
orF2cfuXF1cVtQf5WDxbZH1SEXDi8iakCfU6wY6MWrCw5ixD8iFRKTEbUfnw7eMNYk4jvGSluvk0
4dsngkK3KSDMcIw+e/yCk1eX0jkKIFK8S/6kob1Zw1V8HaX52QX7HB4mWjrlUlexmW3SYRcB+mpC
fwrXaMo2/SQsYoT9hi0XYnYvSU6SuKMwRiIHTIOFdidvQhynhM/DOTvkuBCdDY78SUmGnR0aF6bT
wxNPrnWBWS5fk2maK69AY6xwtpL8LNufRgN9pBxFpxNERDrlEAa5hYQURaTn/9jkiXFNIk25xuI6
pr+2uLjqvkgpk66RePf/HniPq7Zjr0jnhASitTPMX4BWL78AZOjc9PFccw6kwCLbElmPxkT+Gewn
myRtDsfEBfD7MYevUH0acj0zyrsGc0BADrDksGudgKQCgCDEqwL29PI/8Z0G0p3syWmPzYPgIUzU
a45nvoiazjLgTxwVCcu8sdKDBX1hbvxlS1+582fqW06FTLq76CqsXJ4M6Z1PRhLl6ixxcXvKwoOZ
883XbDQRmSTLaB4uQoIYoGQ0tPMocwKPHqC1Zbyy+qkzu+T+ZZQAHIjDmQFwgYtLiBKpjI3Hi8Km
oQ2AmyHax5AevR3/iYCBQvSILRODrd3VkK5TRhptRqKU5YPDzCx7pVRrqjkrcBlrPGStxhIToZR/
BwnKcRQdzA8xFZ0IzmK6U7wNyT8poGMotQhGwmkt84+Y19T2KmRMHPBUwLrdXqs/LOMvgHHw6zMk
i+sRC4aU0D4F3c53z151w4oG4D2nFpNKWIm/l83O/SbzTihSQBYhJrgKouzptnvf3GvNqQQISt4R
mabDqioZK2t7plWiQefXnhFZ6r4RaE5j1s0wyFHmEPITCkgAubNxRC8pNt62UrFRYe5LkWbWCJ5P
KtFZhfTQKm1SWl/0no5juabeFUnlOE9t9CHxBxHeGAJmQOZJgX8dJR8bBZrw1LhUvorhoNrFJVg1
+fY5ETk+L0M00l1a/ebBn2N8qOWH7N6cv2ExUCm9YYik/xSbroD/HHfLrF7iIOPYmFxaImFfABzF
JqSLpnEM+IG9iMGgq3sOsSbiw4x3q85MbYNLImSXnujmDqJacr+Eet1qP7Xxohp34ecbObHU+gdr
lljY2YfD5CH5L3/47AasWluqgFteDh5KFXVwZdPRwVGdYr13rkGFM2nf92drCKdJ101vsHXBX4VG
tPqMg3NaBuRmPPWEsKdJzoh9JS4cMQimvhXx1u4fakbSSYlXNCHNho+0vsrlA2CBOWwxaoBhyw6J
fSZ/BVzOw83Y1va54IrWUO2JTviVzsUsHeuLKt/96m1H9IjO0ejuum4ZtAI59ObmTCqvvnPmT5GJ
tij0CWKTiYoAAF+jQe1WjtoIZ4nbQZuXXE1rRd10JJaj0SUVC7sG99lU4a5+krHtH+TuQM8eizzP
SV0ikFjY3VeFZ5OLStzLoAVItBZyuotjcnc5zwj49N6q1QOeY8zj3ejNM0GC3uSkI4CVttqdpKDS
xez1ok5Vzg95zrsDsC79WPXX6NxAT2u4FpsNrB8PJRiLC/L/GSfnDiCxK7F1jLehWEvDqlU/Esxs
YTkxKCyg6ZeE1wsz06z6RudF4CZhXtnSmQuVx6hcBkyVwOxq7UwVtZ05kP2pAS28t9Ut5mY9+snV
l8UyUSB95G9NyR7D5q8SYRPOiSCUw11SrVEytfk2lA6EY09KzLTKKovRqnNaGtQxIAYU37sWOFNN
XxjB2k2/q8aZDI63skCxhOC3dvmqpDkfnBi7MiIHhNccMYN0F5gVboeJDfWguwfxSXjqd2Jts5GA
SVj/YZ8F5azqviuT/E1GL8uhDWbH1zv4J7wPaJVLlGohWu8aXsKWiLCL5hpyCyk/SNG86T8t1C1k
tFPV9X2Duk7PwyyfKtG6yI+pyrJ1FL9AGNypZUELBtGr3KDECA+G2eDIQNhi9T/9KgA+YplHGnsC
Tp5GJDUW0qnCs4E6no5lZcznvg2/MKHQkGq9GDbnBAanedzZDg9I8qSI0tGrqZx8J/olITPWID3K
03/S6qDl11F/+EjYVDRxzY2BCi2I9EXcW9DNGISCeqHzghf7ekaxMoWnLkUJGtGaNJmREqbi9AHe
Un5z7VLj6w/nKWiyixEpij8UANwq39jNCebqRtTuxDBelbxP8RPXFOxxXnlfQ/GponUU8ieVhzHV
UNgaSNeBqlu4dbQJKOM4TAuk3mG+trKjgSY8WFJMwdAAyUwsIOyNvw0TOraviQxWO306dkg4ESf5
QJU8KqzKfTjhXuLNBbZFazcj7sAvNrp+FcIVOfgSn63TYT4qP+rg6ST4A4HsSmJnZiS6crM/hvyl
WJuG4Jv4VaqrflgHwW3o7kn1JaW/Yf1KDW4h+IahXFvcTqGL3OGImgr30bYu7hn4NH0M/7ZFRSWx
m4JgcouZj7nbs+JE8qFXvm08rWn9MYIlsbwPegqB8/KUY1ZsDX0AnX3QitWibZKbl5xtARy4wNPg
uzTdfYtUxN/I4PEhbZuYP6Lot7DnY4CJdGERjqiufLH9n6rsKHU325hnNoED2TlOVvaEZSU/Rvpf
I5tTGyvhj4m872bNjTl5foL8df13158Re47iI7U2rfNRYGyh8QF05clzVhRIkq2lG7A38jFUGwEO
GegkaOxgydL8BXqKQTztqAaKe4iyfIgPVboxc8F4t8NdvIhYPwZwTAzMCmlUbCB0EPrWK+SBkJTP
Aqa11d98M6N8aFDUeDaqPRWPxEIpxA22VbO9lizD8Shrn7lEE/vIs/jwkWPALi0UwhGNebIzjK8s
/Y7HvaXtMRSW0VfCEZbbZ1Q3ZK8umRh0dWlaCIxObb3q+1NuoVxwFlF+owIhRQnBWl6Ruf2/FQuC
hMM+iTcC/685nnRjIRpfItpH5k39sCknIy5KyCBRkjbmArFUR3EJkU7SEe/BgNWZiYkCNOVadgQP
fVclj53QiQoukuNrPhqsK6wRVVhTNfruzRe1X7MI8G1OPXZz6jMqUra9uRJOvvCh4T7G7UuUrrsU
4uTI3/ftUmqXTgvRSIoGyuLcO9VIoJh+fqyvaOtpW+HopyZV/MV1tbbllaeuOn2SlktNflGP4dSn
gCRsVDsE7C5kmwaSWwavgrB8UqJ/ASoP1dUvs36NSUkc0vB4VvubeVdy94HcAhkGh7shyK62hSAV
tqJaVJ9WtQ6B2DxaWi+WccSpEb8yIkhkEHEAqML7h2w69v+6A3BI+UjGLTrNz0FdGipDCjvDoikf
CfJbYrn7A0Rtq25oIIDhWCPQRcoA7zTNGU1vNP5M9WKlaQwi2775ZYRDSAqyyw8bpJc4RPbbAVjc
woyLhrvK9IIFWBMZGYcg+eF68JMPi+Qf6V/mStTtYFvRVIXgvcpyJEfrw5P3OQ+xCTls9bg0vwfQ
DIuMa6U8I55K5FUqizhVKdo5C5aY2tpbRDSGrc0qPk51769sD0IcQCIEcm0+p3/X01FgYGH6bdG9
IDxNI+G8Bra35NvoQKKwXGP5HPdJfUnzD9cg4OqnLkWA1SFHpG6C2lU62TsvOz9pSKuljUV/kH8A
1EyiNQ4bPyBd7FjrO2alpOIQwpiEizdfyk+ZgiDkG45IfCD8h1oIEMAP0gDi/p27W5tJnEKGEhRJ
5tqpIX16cj1gp5nsUlQq+zIgkUhgIrz+aBXx0fJ5Lkbz2BMvhPI0N9dZu7N8gt4oeCTvsPvMmeIc
lasAsl+jkG+FuUftNgD8Ofq9BmxMBzgT60zc68uA7r8owx0Zz8bqTpSYm7zEA13Q6BFrAFtz0hLt
+NRUpMT5KRD/UqQNOsBpIou1HDCJVDuvAIY4aSb9eC9e+qmPWQmumwOyRhyqKY+ywRSwbJo/D5M1
wxKFxDWKZZQOuG4Fm5p6V41Px3dOvbIeFvrC8bDLZ2iH6rlnff7+yPz7bIZx99aFVqO0aTd/u3Bg
qCRnLcq5Tt52zob06ZAmpwRRtfPurD/xM5hkWriFN62qc5UBM85dRsSPYobmMfsRe2dDaFj7EYJV
SuqTHGU53+FPJ4tIHcjKcXjltOWgn3vpNhLmbGmfQ7zxvDMaRVvea5pwUgOJeNtAtFwsdVqas12v
3OrmM3bulYP49JrJB89d58HeAjyclkTIrVGwTersHXF9j9Wl0Oe69mulf6lGPAOdPYu6foTFzYlf
qvMhT/y515xpbJgOC20aZd8yrILQOZroGqw+ZdrKMK3em2avEV4TbC1RT7vAXeemtxZsQClp2eYx
omESpluaetZJMzBirDufUM0ZouUZwS+cslhZRm/egEmB+fv1Rmcm0Oql8QPlSmYNGkPSgIRh3Jzz
Ilg/QECguahy6Asw95b9USWXuPsJhlOmvrtAXdfVpS41KGXigCjh0a1n3O3G9FDB1MbceiMUQa58
yFcT/UOy/nd1wox5V5F8lZh3A71hvyJImkf6QMiZVl7tbNeyPpROviDwhpAsYGSxp6jNj45hY7iL
7Je6W1btsY7PMkFg2U4GAgXMsmcG1o/QA9PjrHRTEb5sMHzxUiZL7uuwPbTDbqzQ28YkHPNKgZvJ
xGAdOAJMZjCEFcHFN/44FMhMsfQVFTau98tpgKDud0Sk0QPqMqi42CH135aZeQQ97CAeI/WbtAED
GrKqmOy6bRRtmnGNuWAa/MUVIqJ760Jp/fTVWoGswwffzXPkefo95g/WT0PwkpKtymHRETHYX1sQ
lEJmmiVqQUd266RvyT3lxqIakSNBfu2E11XFtFOsW4n72uLMPvyTUUkfoEfTtCB7c9HEW9Vb29Kn
atATs8SqsY5wfRmoORpeoPhMyJ/WoJgXobTnMThmQMAsCSLDA5+pcAJ0MmF9O3q00l0wECq6RB45
J3Eibe8dVvcq3VrKjqi4Mt9b+bmZkEmIFoF4mPxDrS6w/jmWcwu9+SxMFtyh6KTq7kAx68D9IjcU
5DA7QlSTdvfVMDFmxUdVfQ3M89XFKi8Ol6imrsgOTADpIjQ6AqgqpIuh3ugHsppD4JfTpP9udQ6s
8QeaX4R216hlkOfbbYUTbkN6u7kG/u7abxoWprgUUqA+gAncgayEWnF2ru6Av2BFYzu5cmfL/bP1
/Yg+Ou8Q93FiyX4/8fOjSiWyhjiBuWulh1unOTn9jmzNAeKd/HbQzKi9Rx7nXXWwWeRVOiba4GiC
1udpjXzormlrKdsk+kE4sMdyqc6TObZnoVnwDhJah1CICtgvokWSLklHF74Zrb9bwKwRERRTJDEZ
qDNZx912NFc0xpvpSSn2IVIt6WSyweWIzT8N46EMl0Rap87WIL+rAiBVqoXkF6RB2QRsoPnDElgf
GAmnqflQOAUs91vwZcT1ok610q+gOxLSMdGS/VhsIkwlMdodVu95p53t578PcLhiqZ3T/xe6e9m5
du2TpBeuGMndI61OFeR9SJnTpViZ9Ogq/MwhL46MlbNy74rzDJC6VMQi80pwMnYLy8Cjt/X8t0ic
K0kGyDYpHkhH+/IqeYme29lUNcooss8da5rPm+ToV5e8Em4hc9Ng5RjUu+7+VPYvsplZjSDQQu4t
ThW9PkKD2CFr7YwZmfQqYmy1HjQdx7JCICItTC6K402vQZRfal4Yc5fYn/m9j0lPtXAMsV/IROzx
bftk6fj0kTQIWFwey14nLQPDScr/tHZ2v/H7d2cXoNM4aNhZsZhBqpRkcgoLdUJp8WGk8x2xULWI
eKrcJdofXEn83RoTAuxGoF49ZauzcNvGyaTcSuj5EMqQjsvPm/nEGlDsNKX1WDE3CYBDCjzWgJvl
Hf1kxBGaCy9ZZ7jd7J04RitnriygZ77q4R426/9IOq/lxpEsiH4RIlDweBW995R5QVBqCSh4775+
D2YjtndnZqOnKZKouibzpEN71N9hRcYKSHuTtZLOGmAcOB4P1C8J8ze0/nEJsv7ComHG+aLa+5y0
hznK49b+9KZGHQIU66eFCw1ZhSu706+afKb4g2xsd2wZ5Rlq3yCPebOsnCcaGmT3PI5YWt3hKuQd
urTL3FQLvGOuvaawFk6ghlIFlkDDsBT4U9JflOaoRk/0qvOAOTOYqWiHrFRa52oWLLGMmxjMSWf3
1n49Z1IXLOu1YxwD2u614SzC6ETNnoDcaBAbqyhhpluiha7p4qHjijAa4Ik4XBFHm06ARBjs4ydL
M12CdKAac96RoXNHNfHZMN/jjEfJRg4cneL4jpACpq8GAtQDSmDvg2lxEbGGh0pFkQxM+D+9UMAj
HR2besnEii4viTETLH3v2etAeY9DswYDFaFo6sq1fTCygz1/0B86b+OC+HTqCRuzDPE5qzZiFrwF
qqFTrGfbNrg7SN4Vd955pCp9ITIMZwwk5WXq5dGUaQxmtWNpMip/1kgf/DVLu7zfT1U+TlSFp40n
ni/n2G6VYQemli+jDlMPfpppr59fRAXCdVQ7xNnnuF1lE2ELKpH7iJPl5P7Lrx1Bzf6GW+P7l3di
dO9Mhnh0QGbDtf0P2IdcF6gti0gb+UxGqjsw5f4MbwErq286sxSLfwbYXiXK2eJmNPWaKIM36ug3
Wskl3DyaZ76TrUvs3LqNLqxM3nX44DTPiBjhRfjme8YTEow/UUiw3uRzgPKJG86bZ/1hCLZxSfc8
jWQhKbUn8uzTdqX3gJFghxBVA3oebz3uatGs+LEh0nTJ+xAenHiHBN0Dc+CsHYRO1hXnyKyq2bjt
fTTyEMETfSsBEJuEVB5ZZDCPV7VjWDHpZSdCojzFGyRlfgAmxDEq/47ifpjXyGGm8SQSlS5ajclH
CvDOrXZy2E4GZFEsJjOz5uzy6iJ1ophh+SPuBGHD17V8VPhziS6nSFeJryxoF7auTZ+GemCgs2K1
z1GltReyOPLhmjXk3fvsIicwBcsIxeS8QDT/f2m0oCTi0+shjAJSzxfKE5dyW67GO6RIH5Vp2t9K
A1yJf5D1d++u2skxy/7R/06TpchPVrIlHAaLJH5TJOr3MZ9PgxcvmSvU+Nohit87lpqACjSxEuRm
0uzRK5qgqCYx/yDujfkxebHCrwzVtzNepm7OlkdlHs5Ee/CRWfmEgjz9YjOKteM9+mfK0FU5Kd6t
LHa2u1fNVRhicwaOWQ8ILq7xpOYOmMGE70/AAmz+e/1HumeLRXNkf4arYAXpcJT/CoWjLbNmvfIX
w/TL1kUDzhFhcJXj3nOvqbozOrID6eLA7R7VYeOqcxUoxDBp/cShqb8PvA01dWlVnsEeZsOlIMun
N05hfFCR2BpnxC9xUb8xCZiu31Df8PAWxRf5NHzUEQsDnxCqCS8W8G3tFpOvMqteCbGDGkU/pyY4
tAyBAdPegsLQz1Y1Deykn1ROFUIP5Tb9gA0kgURdDc67T5SpxHqpJUhYoCJGawToTYm2cVib0VLR
ngajAEJQpsFLsbeRktEI2fgcgw15cm81TSDKs1Zyl7XvRgAR3juF2UqH49q7WCCw7QnkbgAGmSe2
MTeUc7LmkPIIBY+imcMhymByAhdMkyTu8wQ7pRxWrMa4SpngrBq5JjdYLy/Ym3s6eqf8hsM3KeGd
2zjVKi1rUvM66Zh792dqsbtNAb+j+jKabpFi1/zmKfEubbNrk4PQH5NtmImtH+2sfqsZ4J/n5K6M
9a9RfDTWt4/aIUNsKyoIzIw+zGI5GAvT+hhYpoK+C7TV1LZJ8zq5l4xirviH0j2y3l5VKI9Z64Ap
mOpk4Vw68cHw3kYb4EPjYwnMEVo8M3PZpb9F96Agim9UumEN93TS9Ur5V4ur9J7J7xievkki7pbo
NtPxN2tpayY56y4kvCHdhLxfKnFUjN30Zpsns8rFBaayrN4CpoIIySQic84jlzZrQKI22yfdMTM7
KznBGokAaKLZUdMTGSXLmC9pX11V7wDdb9J0wVijjua3ScQrSyawZHHwVeOjmEo5XeMRO0x0KMbQ
OWYZE0U7K+X3VPms3TsOZpPBg3ZLg88KaKt1R2fQTDewxFmOPnprOKQ8PNRo00yjAQs1bX2Ji22K
dAZssUFVPXxnFSJUd85+yf/tyFuxQTmi55mk4SDiKHps/i9iRvuQI4cdNRQt9uPwtHx5nOoNNfpm
4Q/7A9Vqt2HIvyDjYWCm1ewTfVUwYdYoOn+qYGvkSGXRdsVrtj+ueQAu+VYX28mvyPZ6mmjT4luX
EgSHCIEW60+93NTNxE0242Wb8ILIGPkr5w70WW0T+y9rwo/4B4p1/gOx3WzIj9zkgDk7trKPVExY
TRYB9r3WgOrebV9jh8YyjvvYZ4gcZtlMoyO3YAh37gTgQsW1jDa0Ch6qRRp6eVb1o1bzuKVQPvcO
EAhGF4F5mAzTUfU1fc2jBb+96BY0P7CRtYwlBshF5sflCYz7NNzU5ZWAArrYWj+7QHAzqgAdgQMk
q2mzEOq/Wn1NOhodVtiIloLNPN/L9GjaJ4yLRMU+fLZy1DOztqDlUvD82jQr0K9L+VT0Y+2hTexY
q38Z8Sr1WU5JjFAEXoNoUAykSEzkxH6w2Lkw9CrSfy0cJG3PSE6Xj8C8ZtHa0raFcqsytBVbE6UL
5Ehn6yQIffQFc2XcipwZVbjL29+B+jcJj3GLEjylHbVfZcQhXWx6YoJIK5s6LF28yiQFI/MZc/XZ
hGi1LEyhbRlywF7iPUureGmCXSdx2Bv0YKxdOpyR4a60QErlJW/iPOv8e2k6x0oJ/5qy+CK5hLvK
T425qYjzOE6uI2rFJFX/dMM9B8n4TFQAVKUA0sA8XwvRjwXKruYiLvMNcc9HYa8HI/vuxq+ONEmH
D1fvyeXylaMFS37MrPcqAY8WtCuHeU5Q+LsMxn2YJIeSSlKqDStV8UAvPmtw8YOJ6a4OSlKwq0gL
8b+lEbkbmCwL6BfeuO8CjcsUG0hhrF2WKU3LF66MODSHJa31Ev3/TJP64RD0zbFVm6PtipWfO9dO
S1QWLg3n7yJHG6gHCroZDKFtdA36caUIA9you1Ijyk2lP2nsIpFkOJkLmchetrW17OmzJtZmx1lT
qvU/xwhZNdgX2512O/QSMfnnCN9cdGNDkm1siV8UyB8y84Cpk5VfCw1S7ACLzuqBL/aLMIMmYw+r
bETnQvas5yC9Ai3p+eUqH9kAs4qqtW8OY6Xt1iIhc1Aftp2qHOIg3eetJDhsXMfIBBuED8Ln3mSL
MCQd2WsuDxXSHy1ZNrm+aug5CwCv0qA3zqLzmDiP1sXq0VrmOR+7QxDmK9MH7Ise2Y7FvC+m2Jyc
hm5EaxgjfFQOltwaCd8IKqwE3xstmJt8xLhPer8/+piCoG3uTRgCalQsahumKNzHaY2RheJSuWDY
yCgjnngZ8RjJoNh3fDUoTADoaWRaFqswszGegSUCbQ+3eNk6gLRYX4yC5PpJBFSSRSO4KQWeb6fd
C+OlqN8jQJV8Onv+CRuAjU0EQQVPq2LpycTUo6IwuAAjKiWWtiAdP71/U1kSI1sx2ev35zBgWs5q
KURtGJi0SSgDI4dFucnaD2ojewuDubERHt34I6evGlw6Z4I2+qNSo38gGHK0oNOA1qoxOpsMVC3W
xMOITqyG+ZxE87Chw+nBu7JWzxNjppFN4YALG7izNcoN9+WiXSpIBxNICTsECtOfY9Bh5e6nR7Hf
5M0iiMSbieGKE9hX6Y3pNOW49MbdEH8WY7XkhS6I2VzEJvK6kUK3/WfUzJQYk4Qnx957cpfi+mCY
SqU8R5qkV+zWOT9s/Ar91I0G98Bc24IMMDaXxNZTEX6145WiO4meOR7fhgwyaSOyYzaBDE0q3dwP
klVFuoPDOxLj9YjJAHjzGJR5qhPisbMRIgwbA4CbnywqtJ0GgxAlUR9MFBuOxentHSeuDVEICgx8
G3W1bfC2oZ2fXpykoY0zzgf9vSXDqJvkl/wLc4tSJaQPnSQtMWmDLMZINBl8JO/YPQZqqgbe3oD9
muu6zeZ+pyw0id7W65cpErwRr4CdrvOA9WPFeI2mEmF2jkRBDlQloIE09OypAJiKiTIBAtVOlRpf
pRK5FnoBCAJoHlrecyNd60C9ci/aG6VYJOVAt0EDx2BwUVi3MmcPJn8zwMcWMwyNb/hE9zLrZD6y
zs2mCEiXPrriDeRwB19YDldZ0xnTiQibsRsy04zkDBepQ4523YZiZ0MwDqiX0V/Vf0bycrAST3SK
SmMezLJyqljZ34v4vWxBzuo7GF53yPUVnTBAIErE9EeRTIoZkYuOS4yJdl5RGtrowPqhWvjg9upX
nexsAGg9866K3ZzKrZ3xWnVAJLpqr7tWfXPCGmVFOMOMhasp40mpS1S0X634DnxYoglv86VzSDGl
lawWWo8tZCQcoNN2cflRW7jCWCN09Xfnvbf90Q0esXvK9WemHSr5IYpPoBVO+VDiA19+nfZS9FQp
Jg0LY36kCblGPViBGaD/qGkJev4+65dNZXBlIKHova3beqyn/hkdGODut0G0Nk1Qp5mIGj5j7pnc
5guEn/KS8qEk0bkv2Ohrr9Rh9hCLRx6Cd4U5gtViHkJS8FLMBhmhBMg2MijivfozUS1YZprWQUCU
GmxgxwO36CPNEfVJPrvvsTvb1leCGjoevcVk/nANia7k24So8hdo96YRkC2YuQUMYyEm1bgcpXzJ
iqk9kVBEG6R/XYN40kLtID4rjAY54BDxK6I/h6lU/pUiAw1p5u5q8o1LgSuAdMiLEp1ECdPrU6Kq
nkx42lWGYNcx74kym0caYLbkbTPiCC1erfGw+jvvRIcXhJUxaLlIIZBLzlJz26sXP78nBOkCPwp3
RMAKixwhnkC23iQeZZuB8ZAarBI2s9FZRKcWotZbo32ogvZfWQYsBGM+I+AXNn2cjkOtqFYmerZB
nyXSmzlsAmqq0KCAH60SIqLkcMQwkKq8Fzgqa7YFpvPBP0Loh/XJeiWcMn1G1eKsdL70/0mxY7R+
mMx1buzGCZa6b+1S+l3TzucBozgPkm0UV+yVIEb2X147oQHjt5o9sMZQgaYQwTChiCy0+eUPJBF4
2brPinVUzqf8EBoRm407sooToyolIkzlaBDDRpuRrMl7gxoNYvnNTugfugM5NwMSym6ZbfE5jskS
NvNUsWsPfqeSLYrhbIV7X14V8Hpo2pudinsRV4+RbTIXbt8jLv+N4F4VsJ8NYwpT3KcveZJ/ldhS
fF5y5vb8UkjWhSDCPpwIWcnUKabLDZNxHaIOQleh0T3FKih9iULdeOhhMdfbs+FlS11cFeOhkC6p
a9/Cu1vJt/A/WZWPVvrf0VMFOMEtynakUDm6p7p/5eZnWh4b24d/ZBK0QXv4q3OCZBeZEvX2pwVH
g0TS6bFMk1/Vfmj2d9XvNO+UA5+xdylCGKEzXfyNy3w5aM8o2ivhpuD9rfyFLp2lpaOJEH8tw2/v
HdYZUNjS2/FeSmfPNIG1HcuYeqe6e6J48N1Xzq7EbpnciumalS+Dvm/Q7yL/TBJEtn/8zO6wz4wb
T8gwfmRcs+nw0yHkS4ovQL9xdENhOMLFVI+GUxHQTVqytrH7R0UdkJB+WOnGwWGRwsy/FpyInyrX
T4izvXTPasOM6uAVV6v5SYt10TsYfOlbJCY+QuPTkWufzVSRP7TA5ol5pNn7MICD6m5mfZ0qBKGi
xV1m2DfFOY2SuRXsNXFtzVvNDCWGW3xtLdLNts5S849he9Uo3oddWNDLHUlI5/cWzqYDbTGeA+Yj
nnbTnc8yFzOTOzWOThja2Ce6KrvAU8npVd6G4CdJXiJZs9NsjGuCvptm3RxPWr3BgadrO5W0EBHu
PHXAVLsqmnepInbcx9HZyba2dw0YvEG167xdyaqyPebF0qiAL2wb86o3iCzVx2jdO/QLIj1CQS9p
GR3B8KY6ZRh2eOM98V6n2yo/xOJTjke1vxkcBI188JURHAP4nwv3V3PNvRgRs3FjTj+OTi9apd8t
a107ujM0AcMu/T+lfTKWF8NBhixO33KwCJRkvr63WNZhXmSJ4mM4ZHbZZfdc3IkXQgB7skIsSPgO
x7MCFnJaWtwtZ1MzDDL2MV7fcJm7rCvMPbvtoflI2Mh3OH7obCe9K3VjtPLME39RRmfVvVuMYh2T
EWXKiY40IT6b5cO2jkEJc+gSFLskQMW/6UckkWvgek5wDpAvEhnh6qfQdOaeShW+4pJjLW6j+u2h
5XfdxYq/ATvEfKJZgy6PLJc+p9bi9GxvBGHn6W8MX7P4F3H9JYfAl4sGxYIT2HPhPT1j3ZZoUJYF
liX3pZTfg/8aw3fLwZuq7N3kTHcwX1GBBLCNS87STP+Xc9c4eLB61DRVhpanCxeS7Vbmv8yefGhK
PdJw0HZm8XEIyKmnA41YPwTiFQXPrH23rEc+sIBZlOkCM5A37Op2r8VfBtv59OQHV5N/BynbDBS0
5mC0d5V7JfzhcKzMuebjSZhJ1lJg9OpTbhwYsFRMijEQIjNFkPBKUFA63tVlgVZ511BQP8Hd0G6a
90/lA8gefCOK5Go0fKB/ObMyRIx89DoiXTC3zdZAWO7zrT07/c73Xka1zQXzsexr8H9qdWV2jL/z
Q9cfQ+Ji2k0YnuAZ08A73ZqMOszVHPDR7/Q0NeeqOfjaXis/6LFViJ5h+K7A36SMMvSftnmG6qpA
Nclaw93FGRvijdSefFfj/KcqN8jyeofM0eQtQ4JEsAROElKNGZ48JWYbAdZOXAqckwlncQsbEpwt
pPaZBec5gR7GKHROWZg7/ix0HGZVv9MDNg0P8ppZ4SE0d6lYcbQ1xjMnAwD9opn8lazxJRmTdIAz
lCigdXhludgShuwrG9Vi2oUildPE6bZV+4kPoh6ZcW09sWd46OKqDv0PjRk3FfBb1WEV5tfYG/Mm
TGZ01GSqbpyGwFH915gCFahpOrR9Efxa1ZlU9pyotn1x0qvJYCHfBuF9atN4sW35TZfqw3N3GMNO
hVGLYtQuycvwUF/t0/hXx5HUMv6VGAtNee+GD9q7jPInPIfJhaC21FsWxWR6SHy22nsnuhnxbyNY
76ufvfGTmz9F9lcg6E9noiNVcBt0/6yon2FwnfrDRvk3ZR4m9GFteTO0d7hgFVWIwjA/uGJYZYz+
pasIN/GSkiUVbzxnm9QbrwJlthIE+tjAq1b9SDb8tY5ujsOw+yNwj/GzJHcBqqIK4w6JHZV8+he7
twalb/7DLcoP3/nXDA4OoJqJMQvJ+JwzFZEsE/e8XMtaAjUghNLiiaOwe+OhCYp3noFYPykYs7Ln
wFwvXmvmekgJR71Lf2/DhKZGKbclf1GQpbt4GFhjqwPXMfVHCW4cES7Z6JDJ+HQKHAlsaNhHvbHB
g76hkRIkV/xFaN9DBkScE4ONcmVjki+JOq3OgX0oG33ARcHBGPs5a5SKC4FHZkAKL+2PtZEPC2MI
0YO4X20yvruW9szVkiETy0ptfDleO7EOLw6XgIbCuUnS48Cv+Fg/I6Zu0jYOrY5ttHPABoXbStd5
ZDPEHD9eaVJBDBszghHn9skmcYqd1VMb5NneQ0WfOGyJHWB6CqJvpAA9qMosLs+W7Z33eZPsG9Oe
3FiLQE1N9DvWObQNlHPkW/FL0O+FkAJqqWnrOFrrSbXrO33fKREeurfR8ZbjkC8VhpSuHYIwREUZ
QAgJPnqPFsXGDIi2AEfryjTrVdISQlHmxFebYp63Vwhk69EOjsLzL5XTXOoeAoc70HLv6+TmA5Vu
X7U7HluKozoAJBCpi4bStMn7bSG/VBQDyUBdC9+p0VapjA8JkexFijbFRDhMqJvVnjzOekGzrrY3
DAK5fRr8fp0w2qsDICJIrQaWOjoMoLB+qdllku9KXDARqXFppL0VLBEV7R6VAxyw4T0KU5w7475B
wyF6TJP13h0fMvbnY0o0UkYiD3lekTHM1LxGlTxsqui7xRXGyCYiUwKr35qPcpnFGFW8yRqX/fjA
kGlHc+wr0Z/JMIRMUKhWGvI6fxXxByUZIbU0ugMQdYzEc0ND2AW4XmmHpUt+mUXkl0lraFKM5Qgd
bQ3XMrKKiryZtgDKby/IZuY84oNmFqtRN3o96AmvGNnhEkBUd+1NVbD/NTHnTmV1V0xubXJVynGV
SZLKGn+vi2HrVM0Nf+KY9XvkmXs1HnigxClN6wsN8MogpQ5nDa5RSBE9OfXwE7LwqpLtVzjKezx0
N6X+7R257mzzAV7XdIar5se7NvfXBjlaNcbeOtb3hVHelSL8VWLirqxJ3lt1e/dh9/mr6Ijptbrv
sEpvueC7Q12Kzb9zmnOn9MdOiGNqjccgQmLMKVkHxOyxCXOtySasDz8VfKeGZKNJg68uED6kpCDF
RfyqypxDhLVFTyQDBY1zcyGD9bToSOZa9yqgiRUmS3JYy3YqP+qC1dEB0NmLCcFCKMkXSa+Y++ed
jO5DoP7Fug74K2qPlfvXi+7WOsYlM0xItO3cMsZ1R/J3anZzV+1POMxQRajQxnQDIR7lRcuLTlqT
nQIq6AwJqCmjucd3urMU8LP2J4oHnDzJS/f2wGXYbpmTBMaAjFm5RDcJeCXKuyaLG6E2MKH1feIX
t8bFfJYY2kc2RO1OO0Hd5zYtsg+/G0ts1D+9MvzrO4JREChuCrBze65Ml6m8y/gwbpq3spjKDUQ6
cUY4WxE5cu9548OWCdkNg7wQgIiwSTHeMlJ9gxpHXMcJmhYE7OrsWwW2HCJpVnBobka5DqleZmPO
qsYwy20efuiEVLkI6wEPkNci144WrI3R2+pOuSkHyL3QVpB81nm402hpmxjVF/qTxGHd7iTbMTBJ
N+qg9RlrCzqFqx5a0qY8HfcdDJKc9QjqKt6hlVPJTdaF8zHHaV+XF3XAOB4GgE/8Gc6Sja13e8uH
la8qcy+wPiVQrthLZrLjOSP7Vu2qVWk1RGbiEK5aurBwL2nYBpltwepcBQHufPkXo40l2RDIUO+F
0ayHButTo25F+N63fLlFKa5j03+qQUXOB612GJxUIX4KRLrpzvE8lIVAhIt+UcTNZpICMJZveNOY
O5K9BkC+j16Wz3LdYN8Rlmc/L7etHH9GEhJ4xs+uYW36hrtyQrBZ3NBGPk/bFrsS3njUMCIZD5XC
522OeyNQd6av7RobuoeErk+BYLPdN8KvDtpVDGMpQaYSDNTYFqSfbt/k4bEI5bYDOdkLJLegEbAO
evlw6Bk2Bma91odmqfjQmsxsFUIISGr3SFeDP2vjK8Vx+tsWUGqbh6QId6w45NFsvFPNTr7sx0Xs
KAz5+k0VVmiE6u3ICtBh6lmAwicyfglUiShSYc1qUPuxL85aCVjnFGTbOFh6+pH4ZP47MDbwH9rm
rGW00cxZ6iNZoCXYIyl/8h59Hrjzwf1X6e/l1EYmr0xZ2d5Hrj5s84K3RgT3XgqGwAAtvH3J/Lss
viXjKD9qGbIz2LI+69KaxwwPhnPAORbAmiyEMrMhdbiBgLPKAhNSFjZgVeCgcM/4Zxt323Gw+/Kr
0c8TvN70mKGoWwOXV5s+p8mm715d+gUdtEZfndt6ekEGk9GC5NWqBH9mv3wO25rZORt2GuygIecQ
lokuLzXuMaqiekDffiA9C08+ddA+IHjCLxjvFyCIo2WlfPGHkL0QPJ30nnPx5PhtbWJ265nLJWlU
LmLyfTJc7GLRqOuRdpbKtyZh2yifkVjzcVTxVvFOwn+Vxp+mIy+/28arMG6WTu8KvVdFuavfNPmP
73viQ7z+SsBa+vY7TDd8R2OFZmy/lBNJ7pABJSwCOQfR3/RMy5jNW0tk45hgVFbEUXTsUXmZAfRx
BgUpBgbFJo2lycn94wF3lTergUuIH6WGwlHb0NaxZnek6o7xR2gxQfrjB2EE5CqMY7faowUdqXGN
OQclvmfMjp0WQ4jEF9eBbK4mf/RHRdioRoHEZV1Mszamwub4rQPCzJmoEdljEOOjOF92hBiNfVHi
I3Hyytl3GPQcy9E8yKxFTBBPyXrOUmIyqt2Fd+51FnKRu5ZDgxkPTThvLrpSEhd4itjn9HW6Mr14
GdaTc7ZcWsyvnZZ+Ydgg/SARjQUx2RwRDl7d+wC1TOoDSNgUSLG/BZvcM2H3Qh0tUj3zLQI0sL27
1875DRIuRZVtGOQdg1Gy6fcsnR68/eFSIm5riM/K1iK+KNrDCxN2FK8k/FW1D9HQUJy9fkO2rrsM
OSoc6xg6X7kJHMj/MYazk5zwnbBCpJAfc6jE8ntCu2lY2ppD35xTdjAD66v/+m06OSf59OVbJ54p
sL+RbqmFgxAXz9TH9f1BGZU4/3z13dLgiTwijmpxa1q2MDWefiuhRUJq3j0te2/zMQRetbOUf3FN
nPAziC4jbTNBGaP+4OlwnF2gXOR492FTM0CJtVfE0sEfP/wM+yucarb6nDSz0DJnXKjMzNk8Kx+E
QSFGvwUJ7iYFSshHz1LWQdjH4+i+mkxdjpHAw3Uv0cmU8W9POksrOHTln5mYLP5YfQ8KRs6ZYhBU
xYw0j+/o4GsUL6b1Fca8tNEHokmeFUPZ5jeyIdwj7WCdid0FMf1c1vGcHd4ys9zrUMer6avUBMVi
YpDVYuFTa0yjt8rJ16aPhrGH8CVa8mAhoUaoTxHGaotRCxZMlTDLBNh4sP9p6cLNtY2rkDqInre3
uFJFMx9MbxswbfI6Y9dH+cJin5orAM3IQbVcRpJGtwy5gjuIuEbYkwTCP6smG/5WFOqh87tLzzYu
NnlYMD8nJHj2QbShZya9iCyn1mFlffNDzsvROEojXwvkG4qHap4SwxbB0lGTJa+azPF0mZXUyl2x
SkNrMToxwhfxmUtYJ0VPcDjkO2c1dObRL/FqZQEbkEkAwUrGf/hQLZwIoR5j3w71B+XBPPfDRV3c
zCAilZFUuwDNjVwGI1s+7MqeicIOgW9MA62qCrTBaKnxI4Q9T7ju7Yr0JJ10jwUa5EihLK3RffJb
O+iehIriObVmo4oqQIMLokHEKiLY18RcQQoxDahwgBASgEyjhh645wBGHhmzMMo6Vm1YcPJ4Abdo
VsEFM6fRc13MM0ocarOg3vckwIRpd6zluEhQeaQh5Duf7X8r5l09LLrO2ypMgNDmCuBSJX9e39lr
CcLTjJuVM9hAPVmx6+qpYZY2esnCnZXklxiesVCcYTG45KvTZVtAKmlwFmberYcO2wuKjNqVyxZ0
pIrUVdoa4qURF87BslCus/vOQL35tbMqmAQxshicRyjCbVI4a/qSRs3mdkP0m2J/VJU7VxlMUqfz
i6AKvibhuh+rbeCQ/zkblb1FQ2dRVkUsHwdmIC7gH5Va0ic4/bdjEmSgOOkmi/KfEr2rOVOnqJ93
+GIjm/0QRkVXYodrvwuYNPkJMq3DDk63Ztm0oo4ahMXsd4loC6IPuyCg+Euy3B9witrNyWjeLbZE
mbeprGtk/hjKV0vPH6lUM+JSRrcQ7y7m/J0poqV+CfyDn0VsCceW11Qdc1O5y7DcMJ/JFhFJ1Gkl
D1NrmOfj3MWv0xOSkl11gDLtMg5PLUiFWH5q/b0U33Z80NtfM1338l1VlqF+d0jwTFeRei7Ln8TZ
TGP3Ies2Kp2cruzDbg7C3BNPD2JwcTGbaJGQrCKKn4idmawR3DmvRuwn05EPLh0FqOp8px2K8KvL
RsNEZegZk+TEn9VNtnBtQtc/A92cdYzyInZznfmjTt5MDExLI2m2UsE3Jykon676qBQx438A3sOK
MFeGi2YJW4J5KVI8iMnOEmQvoI6jDbSgT1KSWAKHoFoRXkRSeEmEMVuw6Y9JEswT9sB60qXBmCbe
aynRn+stOes33T0PIYx9issa2DcORDYQSLFUK/nXsBsXerWpOUKVyGQ1L5cx28gWr5FyrAQav67e
+iUpLCFsA99ngAt3H1ZkBhmj1Op5iX/P6FmHWY+U+7ByG/bv1Uqk46p39UXXq2hT+2WeVzdF//I4
pm0Gr2DKpdvNdDdE/VWt3EJftpY31z25FLUxbyNn2eYFmuwvfaAtgYvjusdKPjwteBvdc5zZSPVt
KJ/9ssR7oDoeh6qO7yH+qRsMbxEvn1VeX1EHglY3OsJ8iKWOT1lknBkNq0PMGz6VGtg9yNjrXIJT
UBEXyEjZ5IKbhFVPNgmNdYrOJQmGVeIxtPc/U+ROIbIK33jX0AqjsipIPxuLbD3ULngUc9FH8JlQ
W8iRfMehJ7Ad8T1m17wg24xEDXJ6Ew3RVophnc1Vxhre5XhsVSbTNSqUv54KtCP1aDpPQrjVPbtf
/G/Tmr1sB27hZ82GKHVYs5jjohq8WZ9XxP5hpOTF1ZgtGjImY7bOEkWLttNiHmXKa2UWaPwDrjpa
0VUkn3mI+g0jB+VdrezaFpzQv5wNWaZhvEn+tJrSW3yOTUN4kj9HaTYNVPNlW9pvBh342BNdp8h1
bo8L7ixygfY13G6LpNHcb/Zl5+ycCouF1qwkwRlDAjrUyAXLDfYw8b6NApKgmpZLYDyBnPtECpIw
dTYHbZuJ9KDZ1UnywumIy5Bezzarc2wYryEpDjlQsFGcDAEbxubReNMKfBHTRW/GynJsuGYqRiVl
f4y7ZpU35CrF4ui7wa1oxXNyHukSkaMWyp0T81CoObYQIuq14/QEiFBbt4P6j/zug5f54MycdakO
PGg1jC8LzJo8WgLqXVZsu9E6j8bBc4PvMcpuHoOpRKnemdcxec4g8dcgJbzmH8jGoK5ucWagoAA4
x5+qiOFnGgw2dXOMXPhK4cQLKI8+8dXxw22AbLnolv/H3pktR46cWfpVyvJ6UA0H4HBHW5cuGDsZ
3MlMMm9g3BL76tiffj6USj1Sj1lbz/3ISjJlBZMMRgTg/3LOd/LnIkh3CltUlk7f+8qAOaFaGV9y
oC3G8k75zI4cRRSyKsyF2byvInPrxDUi9dxccQGdB+GjM/G4pyFJluJVIMRYbQZW+2ordldyhHS7
XIk6OzFIRYGFaD1o7xKfXlNygs1te93SiCYpWXZ+/jJ4LeKMyP00utnLKPrhRfJ7KMaHkF1cYD8R
APCQ8yLNFqitgHnaRXJwfO4rmuaRgNePEU1D5zEly/0rOeMDS7OD3fKsq/ZGivVzQNlZiqcqQAwj
5ufAIs5lcmib6iT/oZb0oD0qY9/7NUbVyc6bvRiTfTuGD1OlvvNjHzMvunFRREUNYsER7aaVw6or
KPZ9f7wNAmx6PaU8G6/7NjHcdVD9RhgO2xryIlLu2P2IDclhLblByjrXud7r+h6G/1aTB5FxsaXs
OU1jzgoqFp36ujWrHyLU4zNbNLdv8BI/uMt0t6RYxbDzWS0q8hVvGhMmj4CIYXyaAzthRTlwwgkn
ua6G5QUpHPX5fM0nH23ii43dOWe8ydpyN5Mi30uauUU9ZggobCcF55pd46Pea4CKfvlYRMUBZ7kV
zS8dIoU09vZoXFn0kisftk8LY/w+IvrScc5zFlzLjklcz5S4ugoXAsNHGKbQFX2wov6E8Mfltti4
7wvNnMCcFY72r9bOd2KUx3Rwr+bMfc4jey97eaprtp5ktAL6R3mwL5LoSXTdDTqIX1Hlbd24O3Vw
49W4H/i4DUSow2jPu/jUoBSJ0WalpItlTr5fZPced3o/qgckftuhyW9aapukOs9ByYKIhQdTWZjl
J4WVa5YR49DirhrIJmjC53kqrS0Fye3on0UgiIxPAP8ImjamV7bfUzKTJY0u2p2KG52a+6k6EiML
R3IKrZuiBBLqIkh513o6uly/S4HTEPhGwtZYE42bcdiXCxKXRZybEVtcbyPklVf4sH/IXv2afimC
TR3NPMq7ZjMqoF8w4dt4+rYd/Yd5tW928mudrjlZeOWwX2ji5q5Z1NkO7ZvKnrFizoduAsTlk4xd
DXereKChqxqtBSZ0eadL6HolSCpPW3vXN0dRm7toBMqAOVsEebenGbkwAANEFAIpVFAZ3X0HmkDM
wxU44V4t28HTP6oWK2jI/qbKzIaZBMq3ZadvyhLZtaZejTAn4FvJPHRRXf0YoFRLCtQGaAvdFzm0
+4nMA04r1n2pv8l0fzmwg4ZhL+YMbE1A6DkujixgI96HD31DF5H247Yp5vPESojE97emIyfOXOmy
OMrAnN1pOOUudGZmloNMz22MNLMnzF1fNxMevbOI0SeV7K9GSUBOfeosqL4cOlaC6sdnjt85G/LU
C3x9FYcgmQc164Ku727C7zmCxXT+6OtiX8/BBpScO3XHYqn2GdqpOfGIutKwBVwwE85maP29bQ/7
Gvx6JXnjC3ZdoTnYHuKXatoWEPiL6UAzeTKk7nbM+H1ivg0dOT7Mc0MwlU1X1mBYqLJXBTrRYAAC
Y6p/NhqK+4uVVnRSaCMEiuQo3vIW75PcZ/pXbMPVOInirzEduIXXiWyGcEv0fIBfr4NSO4MZX6vu
msEmyVEjjahkqiBX4gKuuoQ5ibtK1hBhN29diyoL+VZCU+uSzlomODZq2I4LYzA28wkGW0FzVJBf
vcQ4qId0/0O5cHVsDuwugHnTYB1EvopIkpqByJSPoT2XLLp1/HNO383yMqwjogKMoY/RB54fv+Zb
afXbiiKXowuXXsW+sdprF1unf2WzhkpazXyGgbstUWc/OUl8tMS945PU1yYdNG0KxNgVpOz0DrnP
xRo2SERD1S/4EAI6MOHB+qqtejiVBkdfkCADkj0Qax/W/lS9qFbHW8+lXo9/FIv/7qbdaw4SZivs
ZKsWDL+d0/Dz0+in66SUXqW4TVoyfpTOUJRq+CejxbMFfORkiDmM59z7DZCzQjOsqQDNNfwKVSYp
AxWC7NLOINEU9Y1oujsDCTJqEkS7fan2XXe2Qo4wx5v0RhWoPC0CVYdl3arkfMhiD17Kkuh6XxI/
4ubCOSbgToKm5q4mEH3rDB1m6pUp+2LKzkmK+Ohz+JCGSjEJ4TeMMuIWkVZN/qgYbWdbo0JzrjAX
OsojuRMrs6W892ZUoFonghzD/EkoMiusrP8A2rcdcn+fCWenHczKDJg2mgahTJAN+J/+sMJBkuTM
lbRSkH2AtnV4dGJ4XNS/WJvJpNcBYtjkZ6fK26y2njJPAtqJ6Pmrczx251Q2x3ysqaJ9hARmmc8a
/1acDydeWLFPC2oeb7rTnXpMyxBChxMOoOjSxyCO75UodlmBV3/xXVr1zmZdgjgAzz+gSYSAo4Wc
QWjC4qYVPUrwQOLDD4kSdYrwNDsCx0bT6esiA4fVgbK3CdwYHcbWjoxRBa7/U5YpK1MFoCCaOENs
RL0y1Zdtz1o1rh+dSf5y/XsSOYAzWpLon+huseGOp/6PgRhbx4fuzzNPHzungMc0vU0FkQlskqtD
6UFGc2M+JFHz5KY1NhQ5Hbyci8s145WlBvcQlFdJlxZXRR8etGKMXCh6rCi3x+NUROemBr2SJCGy
8a3m3NxMEZzP1AaKX+YEgi15vhdzDOgjcQG/h8Oua/EpaibVG3f2+kPLVdSsiUeyfY96le2ieFk1
6MUxkyu9Bvrj5CzLdl7waPqryolcLtEn474rrWmn6+lzbIqPziGSwxeGFp0pvsOY3k6fW1K/T/mi
CeTK3a8QLGXjs6zuQ3a2riku7QaRmGJ+2OjmWmQNS/UeGm6SAejKVActDCeFZiGwcb9TQn9GXYWD
JVuQN4i3ckSiPdbbtGT21kbyw9T1uGtBQtqSl6mHrzVCKhELmYsF8RSmyB24Nxna0YD9u5++4k5+
WlTvYFQv6J8IQrMX1tyzCF8lQoBqiT7aAkVr5pJUlyLeDoripR5S/+gm4bmsWKT5wLOaGfBiq/xj
yIplO5Q0dK7nPdoQ5tj1HQTZorUCrM8YbTnWnf2FcmPJn5oF4dAcgV+cksWlHl5u9MhMxwwj7lpB
LUSkUJG8yRxG6xg+DQ7M3Jj1pqgQWQ4i2k0xoR4W173X+e+pM1ylLUkE5SKJUsQ44TS/xjD8NQvm
ARN1QVIjnmsy2lKUA2WUwEpWN4ZWa6ts5PiB/TNk2jNNSHpSx9l686qmdjAuJ25w2bjgzoWlXgO4
eQNEGuM9ZppmwpXhF/eaggOLQYV5kHhNxDB/CrexQJsQLwg1y1GgIjjA8tBe2Ijk1CTB82i4Msrp
Z+pjM04XcmGFp66r+iljPOWng0DyzdvhKcZ/1qGiKr7Qyt+4VQSI3yZa2GoJWRNWGZ4jbGouRDm9
stiWqmDlk48vQ9DsJDCrsLBo2NBO95FDZVN1eG+HGk2FaagWHoKsulIeoGtDDHeaJaBsBtSzYaXQ
Io37qfRYaM4p4InFPU8auoVTx7fSe01ccABhCHI0XHXdmtgICAkpKGrh8Wo0EDCUmh46tz67nmNv
m4UwU7ZbRkGxcVgBa5r+PG9+sKa9LXQFFDi0Tg5I7aD3ripece6czJxMHj4OfHhgfkJltVwcHNI0
20Vtp5AK3rfYn5XJtWN5C5Eq982fr0TjpTundS+znrmRaQlL6ztEHtK6a5DV5ZRdzE/xLPQF9q6J
3kZp2aMHfWiYMeSIZ7Cw9QS9SLyHY4P3fa2Esk5+DwzizmA4iajGd4r8vY2Yeom2e8gFZh/jUKwU
7QKTCVwPoivhVa9eHLFFmyJMdVlCG9VC/SJ0aF66k5sYd1ta3NkbXHVyDknEZvRilUhvRv0zNYgU
J7tkVS+9Bg3I9bAQCOLogLG8BXEOCXI04EK0oXWvryMh9FsfFZjx2weD3gfOEpslL6heyrBlC+Yy
oIvvWmV/sRx41G1LwGKwJ9oX8X4wFuhBcdH5Pnd3JVAOhio6JmxyKkMOWVYQ7ZC0/SXXJWbFGEOa
WYk6kwMFAy7gnJaom4dAb1EAPOd2dxadBFtEJAj36ksP8S/N2kvJZcp2LNvECVkftbHbnW0TM9wl
n3IgtWB2Gno+cLxs35pNy7y4seSRK45N2cRHPZzAkA/s/fM0Yu2AocmprF2VKR73BBo+dG/NTJxR
0H4gq2WyauA4ZpBy4yr7PjhMaS0fj6Gkf1JRiKSX2dDA5cOM5sHLy3w7YH6lAK8244ixKEj7iG2E
eAQjWqnE3sg2yAkoZq5Ykk2LYhEldcqgvnFq4i1FAEBiGXZ4DOewsLdd/ynLkCLQG14kd6nGwLHp
2fPI1nssEfkPbgmofB783dxVsBD0fTSpNWB8gTYwsK3OkWzExn5JXSojT4wZQmiUeT2KWuruZeeU
3QvGucxLoT740b1bG48bGfKlLFZXfs/2N2Q11i9Zu+FDiil7uEltRtqOlPi2HQlmK78khgGzIQut
wTLXkyM/w4X9wyC/rNnY7Fsnpv85YzLPl8c6PxUjBPnOfNQWApUlWBn7dCq9/YL4dWEPKIP8YPn6
BwUD1LiET6JXEJZrJc8imwOGe8iZ5jq4Sdr73G7WDBDAUHGPb2gcpqca9oCXsenGRU7skJMum4el
y3I8nyE2Qg8ZrUziZ6nd6Oi7zCyTIfAPqclZag14IILGO4UcqWcLalxepK9uKe/m1ibuuvmMDUem
lTl8j+49qWrJJ22BOpI816WYz215F1Uh74bNnKafYKspDVGKlnWIKsxVTkREJjYJO2EhspQJ80BQ
mFMVEesLV0DMDbcDYjP1woAtM1ej4z2bsADE4+HtTUq7XGtFPjds4NPe1PgXJzzpc/VTpWsIY8Ge
wcFDAXGXcbodPbhO/YO9y+xTzlkpHJ6hlQwUw/tcuyGuAfHkhMw7m2y6iQdNrEzoerthzK6ztmNs
pZNbJ5vwYlF3RQl7h7w1wDP6niAY5tO1/ZMsimRT+U7NdTnhqhrbT8yLqGMXrEZ26O4yFXeXYe7f
1133Vg0ZkzbUeweDrGHofbqyyb9TCgnxWFXYomhDglyLQ9hTwdlM22pu6l5Fhm+XRutswyJ8tdPr
MQr4bgqS77KPP5XbzXu7PS8ZFqGeQvnCZ8FMhwNoqpNckQwDip5msu2uraW+nSyFu9XN9NZJCWQL
oYsYOsQ0LJgRjZiaXMOEIQvQ4M6XvtuR2CMC5i3avs1sCng3grda0kC3OepIzIFhUrLai/ojaTjb
zLUguQj63t4hVnlMNzUy7Y2Y3PfJ7VmTYjQIFtpMK3V3tRkuwbW/OXGA0bplBZWVcNZsDhSsQ55L
+9mtUriW7AEvqm3ggf5T6KHvTmJ9oY3GElgvxdaxdqWaX4b43WqK19JqXruUYUEY4GSpEvOi4whz
W8fbHxnvWcintITuDe2VuEDF/WjsdiJzfi2UrlzGnAip1W5i0k67CYZh1rkBUprikCfVsTAG0iEu
A6yflYUHzg7EfiZLGsvjhYmhb4TX9djCbYXNuT4+VpSJyAwJ7TiPazBe5zEpzxDmbUFLhwE0X1Nb
p3RVWsSrNjkOcevItb5emCrXq8G9N+YnkesfCg2TvegrMeTbsZctejWKEcYr234gwlJXVMjzKB6n
iAU5Ke7MDj48qQVwLZ5dEbz7xUQs4UwoZZwgAWIgCReDaNtkLXmZI7JkIndAiVuj3Z8oKd/rpXn0
7X6fMl/a5OO95Q6rOtKABqx+lBMIg5i9lokWZAP52gdOGKRdQV53BzMl6Q494AbUJWYEN1mkOEn8
cR9EsDzmxCI2vGcBq0At9c6ZJLcRRGWT0vrFAy20E7MuNmkHbU0gNfFOTlornChlsSstXl6V4mvO
tHcUFqfIODoT6bPRUfcawbXt4pPSer/UOOMQfb1MRfkeV8yblpYlCZLJH7oyWM68gzWlhH3qgJUH
M8ekDI9/fl2XRDtinh+qwn5yI+eJDcYHBvWrXlJZOy5tYVH+2SUd47jkZWYXOaz57g6MSjv9FfX+
rWkeUwYFAGr4kM3L8NJYy1fpooqxsSiG2fM00vt4bfdcuTi6S8oys7ALyu6dxiMdMP9Zkeyom2ob
LDABSiYEfSHRlATy0EGULfjuF/76k10LOpTNaTKzDSEcY2FYtJJWsmxbC4v+1hkP2iJmwHWx4KUB
mgPb5m7F32Je9W5i76NAzZok8UtcBJBrH+WIj9Pzc38bSGR3VYJ7skZmyMHF8pdlJ7eCttfRtonN
Tx97WRnjH25cZJmxP3yMtfVsgjQ+VD/6MJ3IXjvjBXjz44UW0wBpaVgbxBUjqCgeYSoG2RcpHs6q
mnESeh9m6N/pWY8ZAkgkTplH+bfpe6ydADSuvGGIdgBewQIpj4B4uyK594yd8Gvo4vvEsy+7rMfc
TQFTSWgFTm88nMiIhrIpiHaFz9ES7zqf1EuFGaEOg2MT0LjUoy52UnJwq/Uj1cknfLu3TjiabTHw
ngW6e3YHBGSL+rAt6bDdgjjOvUrOP7sIL6nErreJOn4kp08OCqq4cTOay7kXxVUzdi9F8FxE3mVW
lpscndrsp5x2U84YEFN4xQ40L6t5tzR04vlU/+pb9SKiYxu6dzyjqyzCoDj5CNsgFDO/TvbVPFF6
9Ixoxkx8uaSRhh37vSWoLpNgXqeQ4NCsQR1dhTgqG6GmLxSDvRtNWxVSJLsDxXYcheyjpm0D19RT
/ks7etBUXa/aciJNrPcd9pgcXez1uOeaYd64PCXmw1G0I4r+SdoMMdl1PkfQfIhCmdlzrEo+mb90
muFIO1Uj++k22BRDwie+m61tQ8++1CJEvjB+Ohb3ujaiGZqW+ejXIB9bxaetr+n8PZ8VZx9fyZza
Y0p0cxHZec1vv1ZgYl/H1nc7oA4s45pWRrjHTo4rpQNVR0g8DauZdMNkGeeyqH4tLWKOohA089I8
+RlyIgQDx2pyrwNu6jgmeWWakFfOd3OsfsVuIb4FhOgIobPWDM5zMD4FE9GmSfShhoE51Tincrmf
oDm4sX1XegjF69CClzQRVtl3cFJqWLK1ze6lk/NuakmLpRYUSblTcR0iLPyZm+dFUvZnmYtjzgF6
4GJZxQ3KtSbZoZYFUH0DRaNsKwQLXNO1V12KiZDnLkJ7ZBl1orXeRgUfx9xjFjKm8IriiInR2LEt
YhSHJ2JFvkUaAWM5j9+1o9RlTbOvUubTjMjTBaWrj5Xe9GV6bQbroeM+dsim5s1tWLcJxfeVfl9d
TazzTeryftkVFauYHyNVVadgUldNX60C69uystVlwgJzIytxNcfcq+o4ao/Uh0erJRM6Khny2qFF
q0AKVB5Bp5Wzp/aL4fbl5tNrYKNt9VUTXwSV1gzwsaEh/N3JlMsjcaAdVz3sjpFPJisv+xbeQbqd
SgxnbUCERTV+LjWlXhc2d72FqSljrVlpsh4r4mbKDD1e0nfm0uvlvZ6H6rFEjMYSv2eFdUOvA1nf
Boccxrg8ugN3/Hlnl4SKLfUrsy3KLFczs6FEnxdsnnaOn5EDn+jC9gLFDe9o/cgYStPP6lcZihs5
87diKWiUW7WpEClssM8cGUniaN0PMaEZk930yEoYFi31hI5LkmqZ0aBPcXx0pA+gT9ivJnYtlAX9
5RK2X+WqXUhPKqXTLHNQvypZQZ0jVZJ7EVYO1cwcQiWoh13IVelmp8znz9qBJQ6To92h5+f+RZZo
k3k/BErN3uIysxM5s6/tfzHPWdBwgX3kVlsiig6Kc0e2rh7FvqirY1e4n0u1EAtYcIcPrF2UqQe7
IMXFm1ZUY2x/jB2gpGp0r0eB3FeUX2FUj5tpgo/sYjp0AD1KkbD4mRHDxnTEjahysm7rQy010tjM
sPQsk6scDAgYZRw1tVJPUlbNIfOmLZyS6GiokBGMBL8yrrTdEr26aVseoyFbnzJtMq3WfR25rEZH
Lz1UnUs+OAEPSLssZ2vigpxa1yqOro/YremmfFMDYNOMjUn2pVSe9QfGqnIQUHN0/sGnCkTYMnDv
L5fNHHnA5yUmuIhuT4wjintTcNEbbi6tQcHPlU0U0IDfY6JhtuSE0pZmBYY1GrewAN2RMU250C01
jFvOBALEmcH2Xe/DrPtp9/RGyRB/X+KhPSbEcklmJ0YxpE3C+rrARxc3yGSjBVnBPM/jZmxIzMms
p3xieqNN4x45e9gHinIXER3eFulynXgC13y0XMJ72eGmIBe1DD5S/X1qIFD7NtqNOsruomR4KmYN
xapyWL+g5i0V96WlXOWZefFWi/Z6SNjIiIKPTeOk4FDK+zhH0+4Eq5U+dp87Pz1M7vy9L/2PQtAv
hRmKTG9iZw+LqSesZkz5YLIDKRawdZJlboxkAPXTLzuElF64JLAoJB1BMK1Wuz7ZpizqDlHwyi2z
2whaL6w0DKf6MtsEun2VE+e3K7nVG+G/xJ0trhqFHs8xKOYT542zaj95ADylB0Mgi2u0VEjmcit+
bSIqr2zYu9pU2yrYjhL5pE8bW7UU2oTjak6yYCT+Joa+FQFXtFr2BbEG3r6eLThi9h5rfJJQr5K8
n48LXdiGrz7JEhFmwf0Etof8hQwxHwCxjCVK8KlDvzw/N37YH1Ku1QvdN6dMhswCA7pf3JJ3pfKf
Re53O7lk7BxjbxdHcGN6i/BVhXC9i5Z0F8DnmOIQ/KPvsd2L+ocsR4WKBWOqZqiY6nNyGcGaoNq3
EtPGHIVPUyxJWso5aLw+/qodI5lXWpdjFBJDn2KQIdYwbkNO65nhRzYRvelQWUOrp5Vre8aOwYNT
0JaGXc6rH6P0Gfy5OTTTOQzUyIlug8D3NEFshd71zbrFa/PwMC8MzuYST4XOiuYY2ruhmq/nAE9f
VXon3+nHE6CT28H+3i0lKehDiRC/4gDBjMUIQFV7UEGy5opqCeo0hFOBPPiYANg2efOLBWO6cyPr
KEcHBnDAbJV+yDvSO+DMZlicJPJeGcgLNSYA/PXoKefb2Gv8S1SUw2mZ268U1Qcs09zaziO9XSye
mcC2KCw77gjUwkMnyTK0t+GckHjhx7t67NCvk0PsWirka/K7peqGfYKyWwFu6gJeT8RjRFqM5c6N
xY8irssdW0dL+QFBfuZhImLNQJghFYNkbIUKdcm7r4Sq51Ko4d4ipWPb5sFLFobvkWnTs9uRFRGp
ODwlVg0BBaFc7hGIhp8OFV/FHT52mH36ItovecVoaKBBN/kH2gXwpI4DvsGbmqOvg89s9E8plyP3
JXM7klXT2zk4TwsdPSsOte2Dq8LjZzhaXsUaqomcE5cNowJ6ZNng35bW2sVF9qRnB1j9DJK6ij/a
AVlfmQ1gx7jac1sGQMSnk99exd4Y3U0L7uyFahYhXs45RU5QlLFvjnDCFFV56412sZ1iBpchfoDL
durwD3KCOUyysPLNQBNQr40wEg5qAOrd1d5R6aHYShRcuQf/wXFCoEMlQ2pmE76C0urXLaZSFqI4
orJXX1BEeL0zbn1lpr1bVC/tR7IEh8jFw2Jw6Q5DvSvmhyVIkp1GWL51eDV1BlMhSsiLi8pku9TI
lziQ37ju3wgOy6iqp6/Z88hvsvAHLeyXA2HV59iiSLUgQmQsgDJnuSlbte0+2ly6e+mbJy8tzwv+
zqVntY6dif0gyWLeu8AmutMmg8ptTQ/zcq0N/WLVLMDvcsRME3prAYCxioT7GNDVezGhDjKV56yn
wUy88bqzIOK6qyR7lsioaSs7Mp6pFXskbYwwlbNZuSGW81msk22MemB28vcUNzhiB3B0HPyr8hil
aIw2M+iYwpQp8ivju/6RTiMOcHcFplkuucsfU8VKlfkoEzFZ3hvHvW4Wl/JzRImx9jA5CkwscrTy
VeMs2xiWqiemO7xXr55UFffAGG+5rCHftWgGR9juAS9MZYZTEYqZa/ou75G8LxYGmi704KaGyNQ7
YKarTMxO2xBY4LRvMr9DQBpfonEF5xxWDNSFxjUwtuDeUXAHEWE9HpL3PuR1K0RW4pRvYYamAvQi
JMFMcntAMUcYTVKZfdpy+xgXw2RCF9wuQvaf+Oz2bot+qmmYeHYxhShsWoSftNH1NJIfiEpMiTY6
zHX3nDUQmrB7Dtui5f+Nxnlu2ZvExpS7QZU3FsC4bZvuGiRqW2TVCWILjqMkKMzZjvfkD0fnAbo0
d64WRWMPJa1ltGMlhzri7hP4xXhM4+7WGxS3qdJHOenrpzAqELF3jEb6BmzL3E7nzFHL0bdZ7uJE
ti6+/fZvf/uPf/uY/j36qu6qnEVjaf72H/z5AzNhm0TIDv/1j397qgr++fPv/OfX/JcvuU4+2spU
v7r/9qsOX9XNW/Fl/usXrc/mP78zP/2vZ7d9697+5Q87TpJuvu+/wFd9mT7v/nwW/B7rV/5PH/zt
68/v8jTXX398+1i7i/W7RUlVfvvrodPnH9+ELf98of7+Oq3f/68H11/gj2/Hr7f287eTyd/Kz9/W
/15/0La95f/4d+b/+l5fb6b745tyf9cU2cLWWvtKaMVPGb/+egR3ayA9pZzACxwRfPuNk7CL//jG
FOL3QAaKabvr2K5w+Eum6v/+kPu74DG+qS2oc2zhf/vHi/Ivb+7/ebN/K3vkb0nZmT++uetvWf/9
Q7D+1lp6cv1Jnu/5SgU2bSmPf7w9JGXEl4v/1UWBb4VdlF1qC1RJCSMoQHnWNjEFe3NvSoBHfQbW
SaNgtmKuIe1h+8jQGKrIx2hlzeSzdvV2GnOPm2XpMsdj7dQBU6mbfJuYItmWbXFkJXoZBgueo35U
F6lFgjY7DMJXKtQGjuQ0Wnri5bPgMKpk3OVYPBzCYHbsvynAsFBdJNrGMiABNzFO3uWMuXaQBSEM
M0raYdVjFezIbqtkvgqjh9ugpI0eBARnTdxSYnMTDWc4go124PCWKIeluZyt6TWzKlRe85PlgPse
uX8FY3DydEsDFAML9gKUr25xZRdRe6k6/2Q6HC0tReGmYe3OApMdWRAMN7qIoyuiKEkw6ndpiSKO
MHgWZyC/nMh9T/NxODKueCC0N93ak8eEGqaD0yA8qGamF5Wz5zej+Rnq23S0aiq9MtyCpagWJl8t
XJYxxV3NW3op9bjaI0fSulhLUksH16jivpa5wQ9Rlz+j1pyFX60GkZuyWcZtuDYbzPYPoyNeSfCj
F0ELsfHp5y8si2dg+oJafTE77lc3GhE+6wFsmN5KsLMHJHCQ6AsbKKTd5Cw1o4yAu8h+D4KVeeWP
8CbLy6TfFqsvMHxKi/jY7ybDfK5Ez5VHLGTj5kgri6mCRCK9UqLmdbNpeYCoxmB88uJiPyMor5k1
oZ3ymLJm/kJ7du7R1toFvl2eSl1/T1NEe+FyKKV4cRrNri6xPxL3B3UnU86dl68Tl6Sy/v4rxQRH
VRjykny170+S+NySDRFWWuaqEco/hcSz3E0ceK6Hl4a+huLGGPs1UxmCUbAW3XDTtFBYvOYqq7wD
iDggFh0CCBQdgeM+6v6G/cV2xotZmvMyWwcYelq0zGZbH399bu9yB+xy5X1ENX/XrjnKXdwmps6n
C6P9y3Ai4BiD2FD5R+Y7RwiUadnvSQN/Qe1wo8OeoRnZWhPvUdTXxLICcUWRqG9cnRxmOV7LSEGN
bmiycEjkbYUQjVSQiuNubLqbpqe/teFCRc6uzqgjxTqsIeQjh2oREDFa0I07hr2pQRzaEZDLCK3A
wqtKEOIpGY1g2F8zEgU6SdY4EqvUnegNWNiCK8XxOSCh0Gv4Q5xeJH762JTRlelrPNIjzhKh5X5e
jaadxaotWcR7x9uqWvMMyofhw3KdFWxgnRBPLtFLxCTh8GPOW9cBkcl9aW281sHHvhyCML2sIE4i
e1+wM+HGH9LPsh7vxJK+hTYTvqljVSYtZKDpdM/vaLaNo5HhxhQD7KZ36cBDDtg4ZZ/dYFU/Mg2B
W14wITRrGPnq1NDEUVN8JhvEhQcZLL8M87X/f87+T85ZR7j/3Tn7mHy17dtv56+q/PrnI/XPv/b3
I9US9u+OcmyHQ9BXtg60948z1RLu7y48DAC6tq+R3ngcd38dqsHvAf/xA087yAn/PIj/OlP93zl9
Jd9HClcFvOny/+VIFcLjN/rnM9UObJ6Y9jxEBUgEPLU+/k9nqlLcsbwWDrS3ELyoU+czCErCbr0K
YSwS52GX5YU62hPeMNuoZBugtn1BqOedQ1XJHTU0gxxveJ+5D52WnkVguCKyfK5FzJimPbaKPHnh
LadWOIfOMgXGuPjMNPJuqUGdRXmLFrMZ813v0P/jeyHOOY/KLRoklnQurZHPwmMrY85KNxneIzZm
SFcZn+ZNwUQxkEevGt4CZb9bLhRS5DUtNkt8IaJvDpOe4U9PDDnSUD73o0E/rM19lCb3du/oTYy4
HGUEmzVL2leC4TJpoA6pQhEoTs+2LlQjvicmfMz6da4b4pmyK+fHYMMypJAiML13FlSWVrDehxrH
+t7KTB8WVRRkf/cpu/hElHgPk3ZNA9Hr3jZw4ttOWuL4v6k7sx3HkWTbfhEbnJzDq0ZKEYp5ynwh
MjIjOc8zv/4sVp9GKRi60snqpws0UOiKbrjodLqbm21b2/S9EON3kds/PC0IyXj5qn4jIhP3dNnK
9d9jRvuWUJJhX8jwxyBO+TfCR3gwiLqmNILp9lAP9Td5klbWo4VYw4rwzF4rqoHpnOLX9sbM1O5W
CQfqu7qShPlCRK3/o6hsX9siq+xotu0RkICCkqkVmVX2NBi9eDB0UFhFQIGAhH49kOeVR2mfiT5+
6BIDyBstPYtAUujzK10pe9KLPjboOtPzmwQGqQGHsYXQZUmRRMdhZ996tFoAwLKRfcqqRNm104Zo
jW6OjtMmZAUGPidbIlyyL2xq3UBB2PI4GhP0oUGg5L9CT2sh1KGxZNITtLGVFz+gsaWnP1HaifEe
425j9+QbuZPecbWauhES9dVMdO2xyyN7p5qBIO9vU+cqJaD+YWyKly4oxoMkd/lBNAUkThgmO5vT
Fqwj+TC9aLGzgL+yLnTPdvRCJgGu95X0INE6d8hiDze3DJOoMrFQIdXuHpW1+0q1yLyqUgn7MzNp
8W4u8YgtrBB9DYC+hyHu4Fbk6Dxpz7TWliTG50To47YsYJGFEjJ9WSGYa3SOTGTvkv5auKNFZ3L8
MzD7ZKOHGtX+0SKsRCXfae+c3e1HnWHGnFRS/ksp2knnVkbQGC3d3wx5SA3fiM0uWOqx6umkoGWU
h2aK+qxw4Z+0ptnCAceaER0eYnEjS+5iGah4GxnXWpyoOElhbw9c0Uq2ek/sICNVuK/IMv8cO9QX
RSsTTxQVNRFPGoeNoPlsH8e5QP2jjI+uPzUcDR5V9SCiA4pLt5Pz03/55DmvY10ur1w3x6tUlrW1
WXkqtlsmGpvBI6MXmGKl6Gp/qGIUDhTIp6xp2Ft3VWihKsnNwfydN2nxkShImBTfpT5r0cAxKtSd
Q5F776ONT6NZEPi1JeXL3mjtX5oid6iQy0ihayQd6AdRy6sQJMd9lAkO3G4oqH5wiV2HIfEk5aVh
H6sC6xmj6R/aEP+jNPwr+oqRGD5EVmRRBGnb68zucsczpjYKKmoT/UYFUjyWmBkOJq54uUukrTRh
hkgPGjNQ6pik5NYdjALsQ6QrARbY1i+98EcTmFZj3ENLyLTDSDV7naShLW/rsKDOprU9y8BKSQcW
xLzkrNXo1Q8jmTv7aAY44fX2XZBa/Tu1/mLlF32O2ipCqNCh+IP93eo9VUYDrKjd0XFmj+1vX47k
fRPR3sMPpAdQq7E+9BpyXv5gF9dJXMuvaVLrcO06LvVhqiI+buhJDCTQeKOsFvvMyoedSlXsDsmM
zfW0Bc5A7I3DiQHrrzIm85ihDyAiC9IgADYK80222OgqGgrei5RmAc0m2E01rFCDgMKxlubqys8z
c9m5mrvT6PLvaTFGHexLkG/KUVNui4R/TanFtd9ju4ITNaoeX3FIq0AYB/WtZoERBOdUroNcpfUg
KzwUUvYA3S6zIyxVcj/Zs07A6Hr0FT+NSabc6IriI0NKrbRaAQywg2U+GiGcexyo25wOpGUVx6rJ
CeV7u5S2YXrASqPf+los7mtV5yQKNFpg19B6S29dlnlHryX8atQgbSjf9cKS37lNSgc+MijmYR7/
KLIcXFPHoUx6po2mnrq4vgoCcnlejTOuGqf+dRDCL13YTZjDbyorrCxwPggoQrk6lluJsgeI5EiE
02mQOglJXwP+FPW4d79Nrzql2+cB9pfFPmnpbLIgSHjx7wabCL8/NMiZwyy/EiPQ1xwlTfZqd1Pz
FVpGtXgYmxbXmhT9kBZ80HSyGkBCFJ3/UlrVyiUsrYpvXQLSChS5RH9/mMqrXKMA6w+QN0tF+wGH
sF4P7qtHRcXt6NGuUDin9Ahyy7+qqtCxg4RaTKTx8nFI4uyk0E/ptLyux25tcuPsUBurNvoeRHAp
QI80h/Nt4JxG3TZXvrt09OQxXy+YqaHM9o1Q9wl1noiXLWKAuw3gI5JUBCUj3S5lQ50YijAZXZYK
DTtVtQ1GHEzgZ6DM26g8rIIQrQRuEY3PCIbXRYtfKGKHFtulDjsUm5VnTa1vZNwlSLRAIUhnb4iL
VmpqOi63zxTVZRk8hyW+AIOm/WKr2MUujj4BVKMIuWEMoNsLt5oO6cDsgEaHTqyQcBz65dD8juis
ilRArtijpeFeUfKflAgeW7+4p4eRPGlAq6f+ozFh6aCWiXI0nnZwW4VEceG7pg4YoRInDHdBR6wB
kLfyYf6Y32023ESSDl4xESGwLPNRchZWvCvkkVRKBU7CtDnJxt7cJYgFxqy5NUqA8vIkC6P/NRRY
5jXNb2lw1ykpS9PraR0Sq9LHT1YW7yUXO57nQJMv7jKsflgJy8zDtZbQSdjl70bjKqQGhFWrqIGE
rGmwoVs3KN57KQtWgZrXazqMwoOdJ+rPNKL/LiGOWitNmdwJq0YAJQe4/eGnFmzxnwgxqiTd7Jrj
Br0h2YjKSWK4STTYs2uib+nyjS5cuFBPptbgwENXJZqNhpq5ZqpOA/pMHm18XAaboDYLucApj1x3
6RyQnBK22kKWYicZgP9pD9RJkIylgFA6lhpUHwM4EqxSKixBF+F+lXI2qLG+LqXHaY9QAEen1UA6
VjgI17iJv4kMfm6OAJRUTwRDkIrVc5PUV5NdgwiMl7apXqwac+kisVAWZrTpS95DWhX6KjHTtUpc
BG8vhZXT+d0q4mOSXaoWIl6pCaQyC9Bw/jvt450aSavOvO+QPpOPWJXWa4FRRiGo8eg4dVIN1Zt8
b47mxpCePBP7FQMlp01/jNStFbdYKSSzw4Q2sZbSqp4vR729KylMc//MfknWnZ4Y66aTD4WuPUx5
Eindd4i2YDRyTf0VYGQVKByPcEtu3IYqRoNXbsIB4EergBfVug8F/TyD8mAhQJSVkhppM0ksNmmn
7NWutGkaKq9KXppq4bbcB/pOVPYj4Lx9rty3Wfyq0H9DGzotjRHIS2VlIFjiSFsnsD4NBJothZE0
weqxzF8KDDxC75pa4MLTdvkALSCkvbqxwOYXPSbh6BXsYUVJeFNZ7aE0knuP3H+ulWvde/UjsbWw
5uGSdat23l5A4fQk/a72XlrwqY2Ga/kB65ABfIsvQ2UDshTR3FGIb5JWbaO8eXID+8rEaU3hmtIa
4VuXdltZwOuRe56nXGvIszXKIpE+NezgDsHdqtelVVw/+ba+jDxIAKOG3gK8Yxm/yll1FZIl6Tng
2RHuWuQjOdk7KYgfA4OnKUPMnUzuZlL/oil0Nxr5S2THN9aAIwltfBKV6yF13zTVfsnsDNFTdm1a
/i+0pZSoY/tqbOgBIA2ckPKX9LUqAcOKKVGva4oFN62eiV+Bm1zF9GCyaDtwO5pGW6mwnquid8a2
kBcauhO26GxnJfr32rDKK32UielLk3orpThIwVG46nK/x51OefNBfiJuEQ+FFXkk98ikDGNGQ3YF
4mZUagPRQcZX0dl3I+U0moY6+3HsGn2jgiJaZuBP0TK49NigExn70LxF+y0OARlrRHLF/Tgq6EVD
jGwrm54S8oG5E9ilddWSj9rD64g3qt8+0axo85EQOAfcZ6huqNqGlqZtE+psOyV5ulil5w9Ux6M6
KUpVpWpWas2658JJRicOvue2cmPFiFrM4aBZLc3PcALWRReq27ChW9kqHLSca812S5pz2yeaCp7o
sV960Bcs1wDHGVJP1nDpCOj6VOh5awAb97pj4VpYcxHQKeJUETVpAe4ulCE8PUgAJacav0mpj9UO
hQqV8wZ/kDstk+9sO5AeVXnwHcuUQOTG9bLVJfSDpdNRnH6zcZdBnqIH/gOoVGOnjq69b1zETGKg
bN22NW6PrEey2GxDqcDFieJrtmzpjgFM4HLCgXga47HGVkp8eJIKycIqMWGU09+KNryakfGDlqgf
ncC/b4zEni36QwgMnBaQByFbFXxuXYmbe8x9VNTcghHkQE+boHuGaB/YdDu4YtrtUHLgJ+ON3jf0
Vo/Za8e3RDYbcGJs0BKG949iig7YSnqox2yVRxihdR3BmR5iB5Rq1AEt4owEB16kJvRlgGc2b0gk
CNz7BKZg5bWbai9cMLnWpvhhomqTyI2YGLpqYiBwA41LdTihGqeFYlsFt2Oaka4tD/rAPXYAXOD1
B5dPhyLyLpbfe3cqAKbADL/RWrPGu30X+lT5tbF9yiUB3jjvfkZDD3BvRLHYcpOx1Q2JJprKe7Bw
SG6XpmbdCvIa3CMlsaymS0LphwiZlPcMbpfidi9lDMSAtraCvijRIcWTfvZts2tLujrQoNb2m5sB
JJToQdFER8Wkgxo7laEbiY2ZhsbQMtDLtz1KV9LED1oKREz0/VM66DQst/51bDf9qkrkcC3TxSrG
/pCrUDLi5EkdzZ2E9mSRjdApJLoH2t9dDsE5sCNH7ZGrqoIyZk2vV67/4JqLe9DDKPx7UimbOmhw
dUF5OxgxF+PmxSwzx+qjN0UGdVk2iEYzTPXUAWqLW2B1xs/sI9AvKm10CJ/IkMs1mPlGffB146AV
ryU1gqp8G8JRoJDLHyspo9NfMHsamVU9dIowlxc1GlNkC2zalTY5/JgfoyB5XyQQmpqGtHqus9Ph
btDVpH79ScVRFNmvAD1GHMrPw1j8EKwQQEDWDy0NX/PYB0QgtdSEG+ku88tXL6fJtSbBr2bXuiqx
Afr3ritvPO+bTrTZwI7KJg2qYm7NfEqfK9ey2bwkbuId+tKcVHvLFK60gKwGshEA7X5sQ3NDYc+A
BemNj74ec7VEoOqQb+eSlgMzH+wS6rxLF3Oc2m+hx5FPYNtY+c6SRZDBtkWkP4UKup7eB7A4ZRoN
IxUntdyQIB+19k8tEeHGM9GWArOqdev+KIP6v0W/4yKfMqvxkY+kzEiCU9c03RZCzPKR1IFa9K2h
g8hnNa4gj2Q0Yn/YS2/XrvMHQMkT0oLespvz41pf0qCfhyVNe5wGJd1Ho3sdOrofvodKUi3UeIJQ
RbnxM06a8LnJK2T1ZdeH2/MDGxcGnubjKP/K/bJ2JdZdFMTyNqowGK7QGm/Dnrp50CVB/e+a+aeS
+fEETw9yVEP99/waqkbymCYCksmfx6O9sPUkHPyEKkHeRqA9uN/PP9GpNyjIW6sGFVqdl/l5BFJR
ATXcxMlk48Eoun1pAjm0gwsv7NIo07wezZtutk1TeCks6StBCQ4amUyu8PyTnHo3ghSQbVmyrKjW
bK5c8uVjZieObODt69pT1dV1TJqcUM8OV+fHohb+9cUIXouJJZhpyYr5+YFCcpTclCIHdeVawfgS
ndmybDfjQ7XyH9wF9dEyn4qv1yNBxt35wS+NPX0dR5MZYtWUdnoEPxCDBNJeOTr+vCaDJK3OD3Ty
rR09JDqC44ECERUUEVh9OncwxfXrrV0HiH0D6x9tJEfzqcqfhypB5CQlUXH+EwoEFHXQOA7e21cx
Velyw/XaGZx4SffT+Se8MJXz76uIVV8eNeRVpOID/94OCMgaXGjL8sKCuTCV6kwMIXo4a2EdOUkh
vvcISeiWILL36Ky68ETTwpvvGELXLV01JgXIfEemT1hHwhU7rvoUEmaMQn9FLo/4cLiVsJY/P32n
tqfjwWb7cNm6dpYWsSPy5MUQeOp5VI2X58c4OXNHDzT9/Wi1+55i66ofO/D2V+R311ZLgZraQ/Zf
jjMtlaNxBGdKysXDUejU9gEJZsXBbHfnn0U5OWFsRCjVNQvu4myPGs1SG5MxJv+6qK9hTz72kBrX
LS7CLQ1Ui3SfLnXvwoq4NOZs6VEtIwc/xBhUdO+gwKCoGRd290sjzKKAcvQb01Rix6s17to7Lft9
ftpOfqVHszZbZslY+73CrEl+dBVg9u3xtdZwUeron+ysRwPN1lpgVBQIWgL5ampOD+q7NveRRHCt
BYfxjz4ek2NdRlquGPbsCKHIoWdofUj5xtyT9f5mjOXHP584Q0HZriqmqipTgfx4TaPIgdZCW0Yk
5/vcd+8Szf4tBd4uKK2X8yOd+kqRvWuyQY1csLw/j6RqQpUVoj81ym8EecPlUOCUXJj5hTd0chzN
5KFsejCRIX8eJyPKLeqBzttBEtdlHVcTJgvgMt2Ft+ef6NSiNv4eyZ6dSFYkdCS9mdOExXWmlDd2
X7+eH+HksyDg0xEPqNiBzBbAAE5EqEXuDD1CJajpeFVX2abIDeUf7ABIBKn1m6qpa8Zs0gYfviYn
nGOQ+OPiaT4NXnE4/yynZgvKjmkblsY/58EX5DOlQNCNfMC6Jg0IoVpC2nd+jFPzdTzGbCMj0xmz
JnIHyMUWx5n7cRB7E4jhfzfK7JuJCnIgjZk7ZEJM1AncpmKPDgyRvp0f59Smdvw0s00Nd4Qg75rc
8b3qtc7KB01qr7KkedTJI/+DkWxV1YiJ2Qf02etHKmpoJYaRyLjfkai9mlrdrkMt/u1OUev5sU6+
o7/HErOvhn0o7aSyAJuf/7ZqQhwXQmoh41V5fpxT680yLUVDX2Ma+vyZRqTqDfAUpyzah2AcPqwu
dy88yoUh5o9SVdwfBhOGlRZMUGI/3aV0J1/4bk7N19FziFlA4IKjlWkadEZqXl3jftc8uj+a9Nd/
NVtzKS49fkUGlMlhbynJu1AKMrV2e36MS08y+24CRWtLCxcDxAjfEEldp1KNr4vYnB/l5EuxFGHw
6hVkWLM9s0rzolc9wJqqcTDdbGcoxf78CCefw0JjJcsYsn9JaYg0K9CkAF0eUgemP8QnlQqPnccX
vv+/fuo8UkcaZupcV2XI7bNHiRuvbxI7ddL+pseCInfS8V5ODjlaizS47yTYO6BwVFSrHZe8wsRP
i7hnLKp7i6yg2V94fyevtMe/Z3at1HPfEmhtHSioK1IqnvzdSreS5ajWVbryN8AkAC1Dqs8X0eZS
XkWbVse5yZjtUSTb3D5hhcpjldz3egX7LSiCR93VPoaaphq7AnwKG0uVzZUcgB5ZmPrU4tfWtGFS
L6TShJpcG3HCTvtspCA8Ju8F5gXFgqNpMFZRNAEk6k6tHxotJPFd4L6xLmTK+sDHw6eWrpTnkiuq
tS6T2FwHiGFJE+p6dEOVqjV+U3/CJtgcakPDZ1mr9mpB/vv82lOnOZ5Pg436y9JQzgt5kucfB2xa
1A1ZkWS8A3eL4WRR3pTtMr5LN5jt8Epo0n3oDvGj/0gPZ3go1RuEePEGA6TFuOx2rKYr2VpIq/DC
Vqhc+l3TYXZ0OUo1qHY1DIl6hdVntSte8jftzXPgVu+TA3nR546WQ/1Jd2hgvTT2qaVxPCez70RI
/lhTrfwr1WKZV/q6d4Jlu5YGbLiW4hng5ur8Wzi1A5BAVmTT1Kila7MBW/g8JrAvJyylb65pDasc
VhpI+k67sJldGmj2xbkA1gF5EwKoGBUUXfPQ4cI66O6l13d6HO41mklezPyrU+Po7fUIphC75U4W
Jk/6IL9UFm3Kaeb88bQZ+FybqiG4zljz+wy8krIaDVo363ej21Xme9t9Oz/Cic2fTmML6qE+ta/I
s8NScQkHPEbAyAIYUWjne5Wi9KX78onZMuiqAaeny7r5V/fO8Vp37SQ3o7xyyjjee0r1Dh9qW9AS
cv5ZLo0y+6JCTzdcC1SzX/YOPJd727ReEzP/89DPoLoLEoK7GWn66Vccvfm0bBGwlZXjunW99bOQ
NvbeHUKsbxH7LzpEuxe+nelnzzaw6cJpaTK9RMzfbB/npq7LeVyTmywhlhb3fkIdNdfvcqN7/gcT
aDECUEGB0H7aNo4eLZFbMdp+4/RG6m8qLaG/ofOtDyOQpAuv6svmpyiCBWeSWDZlpNez/UCLeoBw
teLQg7upego4/Ff6Ecp1okschr27pdh2YR6V6TLzaSIZVOj0TZH817QvQfvoGlESWrIjInIeQ/zQ
QpEJjXrVezreOgD8oIXbdnylWcM2hL4Sj/KlgGD6nL78BANhu6UqhkaT5ecZjq1KCm14waG1G7Fd
pLnKHdRVS2t7j5WdgR+QVFJi1tfFMPzpVW96elPDVFGxZbov5+s2dQW+f4pjNIN5JVILr6wusl89
Q0kuLKMvC/avkYi+6HfTWbSzZaSNSCJgvTqaQI3Z3UYZjiuAqdpLqaW/ci1fZtPWTIEeduq9mw1k
6ZXoMp0iH7ivRbvDO3cZXJtbTPKijXVhxX6NLaenAs1lGUSxMs/1+dW1sj7ao4/J9sZ8G4NF+VQj
IP41HZ0mR6cd7XrYD0tQdqvmwptTphve1+f8e+jZLX3MZZMecA0yBfuMYuZrdDD7yoPZn2UwUHda
qiirMEeWJvwLJ9C0IGdDk3yaOg9Zr9yqZqsmRsLVjtRRezbCNTCfb/DvC2oxGmS3yH32KNhcmugv
R5JCpzXoMKHR4ahZ83xUMVSu7PFWLbSyPtyUIqP4iAU8mjX5UatvKVwP+UsK1DRsf0njLlDGC5/p
iQVscOhCK6VXXv2yO7mejZDa0gBL2ItKXlrBXSqwHvnzz4TeF3YBTnhO+fnqLft8QN4vQOmH0Ajs
xMSBowpfQ4CHMgYzff2n92Lm1SI3Ns2qIE8+23ssmN26kRsOYvxsM7TSN6hu1UrY7YV84qnP8tNA
sxhMspD36bXhyFtra27gaWer/t5YACJedw4aVflCrvxrCYAcjK3LUz6U9KJmzp4MZpcrxR0N8ksk
vA/RFYiPTbSsVhbwowU9bqviT2MARbFk4hjLJMkstHnNQUnc2Pbh2Gk6jjeNgie8jvVjjULWkP37
84fyicX4aazZx+8j5x+VxnXi8Hs5Ppr1b9Dgq7C2Lmwy04c8+9A5kyiR4ffL25tHGfwb7HB126mS
jyCu8cOEWQTx5/yznNpEGcUiEpR1tpT5dhLUdVOEret4xVJe9tf1r+I+XknrFlfQBbBqbU8bgFMf
0Dj1FwLdU4vk09DTPB8FN7R0F4pSug4UCX0/7pSraEu9HOOEcWnuVRYJwtdfFx73xLuzVd3gwKVU
YPKfz2M2Ru+Hjca7wwQAdt8NqZxDsNfv2n3z1q3MfXanv8Yf1vLCsNOS+PwuabhTaJCjZklqen4A
j51RkoYhk3MvNcs24DqbHFynfHEBwzmyU134Gqbm97PjTTv60dTC9teDnvGil/DJ/4VKXXPCjfwN
Gyifti97a+6xXtyhvPGXKh3Oiz++XcIeA86lkfFRueTLswg5LiLkdWq+w/FvkRfGIh6faPC/ED5+
PZaIMMgrGXQfmtaX3JKQUkEDbI3/Aei6CgMN7/rCa5vClflr0xXOWGo+U4wxO2t7IgwI6OXOfDS2
CLsdaRlfVSsSL2s4Mitx4XlObNOqfDzc7IOo4pajj+GmXVNfTuWlRfTd3dGctoGM1q2rC6HE1x1G
lYVMtGYYcAw4Wj+vEtVr4GH02Q4XPlhHbkhv0EKT+2/jGJqXvoBTU8lxYGsYZAmFvM/nsQqzH8zK
z3f9T+/B3AzP3t7Fs2LVr9stMjNW4flXd2ptHA83m0odgoESTUbaNlZpCC7ppJBq9+X8IF83E+bv
6Jlmm0mKW2Ud8ExmU8ENSIp3VVS3/dTQ3XX26/mxTr0rU9E0wV2d4HoueUgyN8N0vtr1QK664c6V
fnhAbc+Pcep5OD9NboAqoeVcKEKY0hYkhnaNnCwmwkCDs43p7wuaxc8PdPph/h5o2i6PtqcCsjwn
XrUz1Ke+pIc/pslSvxBcnTjZyJOqpgwdRCdqnV+vZISxQ13UOxzytsPaWJYQfJfFMtm6m2o1rFDB
7+PvaIMvrfSTs3g07vT3o4cLClIe0yy6h+JGeo3usRNOnkvnZ3INGWHY4Wm8qogd1uen9K+XM9+r
LK53mkxuCrbJ7AOTJTxmqqzfyVvvBjC49Xu8Lr+h2VpES/0RV4ylvMkfqnbhvoVXmEreBO/nf8DX
dyqInQlibW4IU8wye+w+Vb0q7Ha9LTffi0bB+gxI4K2LF83z+ZG+TjAjsSNznGrUlPXZZwfMJLWj
sdu5aIgTICH0R3S39LJ+U7Ly0iI68VSk4hR4qxYHNOHs56dSQcPCp+85KsMlFgIbfSkAjq5hpK+6
lawvkb2vxO6Pn4+UD4PxgRioY6et9GgBDXhVaEUKIAJHKYhR7k9r6N7hu971El0B58c6+XxIM3SV
Gw+X6NnzpW5f9UXe7+pBW4ES3Rilv/G1ZHN+lBNvjCf6e5TZ997qSifSoN/5ElYufO3QcoZ83SYW
NH/YTecHO/lIzB7bGPmcL7FHqvYAPMZ+1xpkALCFb4VxLYvx5R+MMkk0ZME6BH7w+SXBKu3SuB12
I508avjhp4B5w/jCo5zYw7jpWwoBOsEH19LZKHGgAT41ND7q4Af+pdUNjOO9/RC/VpsJer3Xr8vv
6cG6kS68sK/HJ9dsoRvcpcAvffmY8x5rFNFYO1/Gb29E0i+VVv/nS48xLM4zZpAr/ewzzuqSS9Ro
7TRJB9OraGndLIDYxt/cyBj+/R3/EZbr/8bcus0/0se6/PioDz/y/w/AW6pgo4VQ9v8Abz3+SLIf
n0gg0//+PyQQU/kXS1ezuQlpxqSc+JsEYqr/4pNl60NOw8ag8af/4LWghOiU7hQoITI3GloM/+Zr
Kfq/IBDwZ2JmUCG28kcskM9pNoMeNVtwmJDl435q81s+f2QyLp2DZBj9U6tDkgIHt27K1gkL5eDq
sPcAI+Kl9dJNwPTMs56PJuru30fnsSx9dj/9Ovr0kRztw3DCFbynRP9kV4D9vsmhWOslHXXhsxlh
rp5hSkdk1LnQ7uUQJ+fmrQwwEY+i7YUfMm3Cfx/tX3/IbBdo3FzFak3vn7Tbbq1yeQzlBRfWlb6R
HdoDL4w2Teqn0Uh8cQshBmTLoY1y+jVHjx2UmAjB0R6ewp21V1bKAkc2h0bwJZZqm/xw6RLydZpn
480OB3BeDZUdxhM8nbKyr5RFth2+6T9pBFnIV+7NpVzRNF3nHnC2qjQfuJjQu/Fp9ACzpQ04tUf4
2pf27kvzOFs+qux1ceS2wxPi+A3OSvQtLvDSXojtsII1+qpcCBtm10eWyWwiZ8uEjsM8CUYGNA7t
dfsYrkCLLYyF+E2j29K7XC//fKp/HW/6+9FCKeAlo/rzp4XCJXw9xdjV1t0Zq3jh3ipLbU2l/OpS
pVz7K5A99/pm58Zg9UnG/bJ/SnrrZ1lCObAjLd+UrX0NQXXp6f5VHPJRuoqo13nYP2qK8kNxhbJQ
S7GOZftOqforWS3BkhGAFPBJkMWnd21J93+UfgwpNj+tde+bKDXg6CrF1BiuSwB1PBxqPMy3PJhX
RRg/WAaAr6Z5hfj+PBgCkxl4CkvDl7cablrbdCh/tmn5IiewfWWxtBrrO1lyp5x4qfZoIL3I37EW
uc7M7A0nBHmtVgbdd72+wHTlF81i/kqNwofEyN98KWk2okKzJw9SdEgwdVja/XAD9OsnuuR9ohWH
qtGx1XCxsTHugNHc0Dp67VPNquPxkEn2W4xdMQQLUAhYXwH2kXd6pbxaZvLL9tyfZg9OrZeqH2Hl
/jYUN6HvHgfoJjR2k5mMMWD+0EWh2Bh+jy+nX910uZouTR3goTXRy0EdLdEuJbAdfFrq6Z4v8QiC
lEh5RLF/FkBQt6UHcE+LMK8osfYoLbVF7x7TvNhFHXZyNYw62sxDA5/aWpWv1bR/bgYd0nqDVRMG
X3E9bNXc3IUj+Ukp9HdgEr+rqXQf1jnCTKmghFfej5IGeKEq7wNfXIsmUNaxXUJomHooNf/bqIa0
rRr7YCzXVa2sORnvwrY+AKL5ySTgE48zuR0CEUiq/NYvtOsA+wWaWuk2DGpUKdnw2KjtNU2RIJyy
jyH4PrpXvJDa9z6CWrota06p0XRye9jrhrTENxsQCZwl4Hgb4EC7vNcfvW44+AHmEmJUbyOlY4MN
UgyW3fzGT9sRM5z+I1KQZbmYQW6LRvzuEuRBodRMt3JffgYbXS+AzLSvajjwf7TyAMS/SRfyWIM5
lAMcnjNjJ0wp2nYKhh5u37Buc3pRS5mebdEU8gIf13gFAihbhd5kgCf38QZVs79waZfdd3ayDe3o
HkI7tOrim9SFxdIv1NustK8MLXtBvHYdm8bW8uVXbzTBYwOFQp4EAB6LvrTQOnzeulfAsVcK7kqL
WE4AVvQBOSfzUBUN/qK5it+FSgHPFLDlcFO6bkVS0iPtY41WFls8Bx6FEe60qFrRJ4aETDTwfCE+
2vYepMC4DAP1XZL1W9dHY+xjXxK6FSRB1XgWDUwmAE8FXqbeLfiIl8bzsIxJ8GTNgMHL9ppA/p02
FZziBkAUVePvID1dS6JYa3LoVGYrAG5gfYATILQNUo2xUD5Uebz2MQPXchVNkmdOdA0aiD1P2hh6
bq2FoOvZpWd2NUjFj3zQ7qgW/io0+boxcLPxyizBpN0GyJ+8DXL30dre5Dccv9lhIabX8RLWsG1K
xDvrRNQvlazqq7rRPsRktJLaebS0FBfg9PgS1MET7XmBU7bJuBjMwc55CdH3Smp+SMX4WlGJwQVF
SFdKD4kRmjL+ouPG9H73kgf5H032gsSfu5LLIL0ZVT/bBF3f3UKtPowaEAY5ierHCzHG5/vF16Nj
VpDKMP2KLXU6Oq6hgy/sV4wMlzAzH4sd2s2VvfMvxFAnz/ypOcCSCXMJJj+fVVFSB5BTO/zidJyc
SCscuti6rqLmUsr4S8g6HcIkDEio0vpC4unzQMFg0o0Xlj3u7d5V313J3TtGnMu+RcyHubwhX7tG
AnPyklZ4pqX43yk9GngWbuB7FLLrBfLTsFc23Zbm+wW+U1t1kXP2XzqF1Wm+vhzCR6PNYg2jHyys
rRT5qVqXO6pfm/bO2Kc744d3oy79ZbzKDvRHgKxcFzsgP6DNHsqb+gfl+A3l+H3yWrxeWFKXJn4W
jUStKvcKDTNEI8Maa1WndMRWWctXl2obypdwfPaK5wHIkBqlbNvjk7zXNv4y+wi25tbe49Lt6BfS
2CeXLWIz0zRocOEm9Hk1VZUSmCXN+09G/NoYdxVgQ8V9uDBzJwPVKTmjTJ2lxP6fB3FlkchVP/RP
+pbrxRIHjh0eKWuFgP//JJ6YAvr52pmaTmSketwTtdlD1SHWCh2i1Kf/NFR762iLn9A2Ww2Odikq
PrVSj0ebrQtZiUaNg47RbjF22Iff9BfTwbnTUR4Km/B4WGWb7hWLkXIbby+tlb9aOs8962ytGLjU
Y4lg90/xtbHHsXlt3sTfyidlwTG6Mp7M+xHDmEV3K1/h4Aa3/0L+8tQ+a0zdN1PFwLD/WspHIXpl
UzmW21B5iqpgUbfBshourZ5TX8PxELPrm6/lHqaQkcITttfFvr/CN+BJXU2J0UuzeelpZnsr3M2m
BNozPP0Pe1+y5TaubPsvb867CLABMZUoKcXsnXa6mXC5KZNgC7ADya+/Wz73lGVUUlyl8RtaywkQ
TQCBiB17kxai8Tmfy02ZJNvL5vDmfjmbMuMcjcHAmUB6h7wv6VztwNQNRMbAjqQd2kNKKditIT4B
7axs01m031/u3MCn/+cUR/geeWLKEMOkxn6ZBYFr53cTztXywd8We3DWJH/JnfXs7OybbEvvi4N9
m35Y6fbNRTzr1riP4TnaugeqCW9VvTulHsfb+IYfQJ9yWAstvvlMPR/iaQHO9iQJJnC2EkgM6q0D
p34vnofNd0QzwfS5iW/lYS35fvr2f5jg77E5p4vjrL9BQ/KUqYKADrSV205WRycBSSvtjwXYdDZJ
NzxOvny+PKNrnRpnqk6CyiotrCOD3q5tZ3g+PSnvAflqIO8+NH0RXu7vzUvpbFYdwwwdsBBCM3ya
3sf3Izwqcpvcg+joRm7FPt6t9HU6oC/NqGGHMkkH8OLhVAEZ0t7dSYQa8nuGKwOk5ts0Qg3rcTW4
8abtn62iYZYpdyXTBH123/EmffW38yYOQc5lP/obdz/fJ3trzZV7u0swHwAkzXGEGl26snY9IO2m
9xzqQ0e5x2McYnab/Ni84tzeNVsR1t9WpvZk3/+c2t99Gndj02ng8nEK4G5Ur/Dn4VSFApo+GxDI
HkFPtLVDHEoviB49Xe4ZXBgrXRsX5TBM4H90ZgISr+mnnUItA5KmCeQ1wWIf4jBEzYVDUKGBkj6I
Hfv3PtP+oRjAN55a3os3kx2SViX4Z6DMklNr2s6aBT8SC1rwo/jSe+X9lKZRGjQ3KMG50QpZjRS0
Ub7f3040/ho48n0pwc0hC9zOQz4dqhT5rybOXkaZePuUx3o3Do13hACBvZWCcjCOlekBap/gZJm9
eJcMUoGy3/ruUNYceUeC0E4TCI+5IIzLBu3+BPmWAy2h5gGkRLd54YLaJ6/aEYKFIjlUccUf0oI8
V2V95xX+a0utT34AaqSqeCh0jEugh8heTiZwLxa1/TiIrrqHMi2I6qBrdcxT3EoOHua9nT2NjTVC
PRx8TJ6fP8fOaEPkDvCtOGDf7Gm2QmdANCKfGERxoZqDkhukicehA88w87Yza7sQquefJvAWHwDR
Atn0RPIQJIPuMcm8cdcIOz9g1/6wAPXBegCMOUFxbzcxC/rkA/lY18UpIXqXVHMCwnuO4qY2o6Gu
IFZVJbSGvE0b5VDArrMZhGxVsQ2K8rEo2L2OQbuvT+o4nQ/F8zH2dTS0J0HiTvMwB7db2IkiB4Ut
5KGDhIBmrIYANe35+66lNJxs78BqaLd7M/5D7iBc38X+qyzlTz5Zr0RRUCJ5pP9RnSSDESfIwBgN
jrHEQyxLe351I8YObHADb8Nh7B5Hpj8iR/QjjkuI53jxj2EgUTs5911HTnKPAMpUQmymPP0ooYDn
Af7X2RaePz3kEhRE4TbglO4eINl2Y0Gve1MAGrbxE5BRIxZ40qvEP0C+r6Bw0eL6RcUNghFxi3d6
OqrH1Kv6Q0AnkFRSCNv4ABpuOrDI7QaFJ/+gYv9hzoENL8ccRaCpLXZ4o3tbRkayq1zUvFQt5IIQ
AkAZBJSvHmQzIqQDGdg9VIZBzw1OE+FkCRRZewQmdA+s1gCoggV5si1RCMlJDYgEpN//mmIInwFx
8sAK8B4zhBg3EKfLDtSBIztjckCph3d7Nzw3CTi6AtVBLbkiodXnfFs49VPu2XeiiZ9yeGt0Evct
mz8rHyqsDTh/QhGAEjoNoHU1SwzJOQlziideQTtY1eA+u3zevPleZTayTk7g+WBXMk66wJfartjo
wG+Ey7Gbb6D0jfdqgpT6em3XW4cbchkA25+IAgBzNPyqtIjtRqaT/b4CTxswHylIao8y9J8nuDtI
qu4C8NuAthe8pmB1ah68w3yw9+6+26a7K9zYX9l9xAeQ2QKXz58OSQO9Uj5wRd831Addub/VZO0a
eeNJh9AD0nDOr9yqmTemc6M7a8Rwizuyd8L5Bny3bDNuyfb0xkL50tdfq/n/86v/j56qlZfzq6/i
r676Wv6ZYcVf/CfDirX9HxfPLhSlAbJCAIb+b4KV2PR/ECRCgAg+P/Kvp0Ky/8uvUogwcFAYIKQH
LDpqMbE//k9qIfgfl+BXcMGAAdrDI4X+m/Tqn/6NRYkLWifXdQy/Bn1OYL6rR9Bg8a2EvKQ1OTdn
k/D0H4flPHf6p4f4u2nDMxyFTxoI/+qI+OoeBaChk+ffLZX8Kz6v380bTi6SOdbp5ByjLmPzRig8
4YP8UbTQbLju+w23/SSAUYxFpiN7gqYgQdJhrHEp5vFaVeSfztbvERiPES6hgadRax15rL/jBOqR
ndPeDIl6ERB5vWoQv2J3Zw+ewG+LuukxiN5L4J931ALXkxPAK4AUzOUuFrbQrxLfsy7GqgNzO22H
qJ4KyFHlqBdTAhft5dYXdpH5CEa1qD2B/neIRO1KCADCe+trZu+tEf7H5S6WBmA4uxPkK/149vto
sq2oCMqda/HD5ab/dOX/XmJqXGw6FwMEdKcBrPy1TaHfKcDbDTwcc54g1ilQJFP6/bgtU/B3Xzma
0yjPlyOYs7GaRsRVQffsTO4TeKh/Xh7Nnw/a36MxLJoij1i0pdNHhKfJDwsqc9sgaxAa8Ms2Bflx
kIDVtW2erJ6LeeUFtrQ4hpnzrokZ8nl9VHXWPVIfmz5jny4PZ2lrGQZOetJXjLA+UoxN/qbTtnqm
0G/dZf60Fkla+nzDxicpxmFCbgtPGZs9Z2RCiQOkJFaMY+EE+QX9P1vrpHC71LbqPmKt/xJLdadg
KDWXYHaf2co5u7Dovyrlz/qQck78OcEIWOLmkFOWI9lYI/DTQxDjsZFAEEzqSW4B2cm/Xl6YhUkz
CzNSprkv7biLCJ5yIC6AjEMV4nLOVkojlto3DD7ohyaDVE0fOco+UfxBSZv0SFVe/vqFbWWCb+nU
NaBVxtcrj95XlvM4QCUI0vNTeLl9I3j2txn+AtGcrYhfxKSAyF0X9Wri0Beo3HDo88gi3q6ZmoNs
uienkV/boodYtfVh1vYxQKoUOoH7y1+wtCWMc0DmfeAJELNCUJnfaxxjN37m7C0PmfNZ/2w8qcNe
1ivDXerMOAAEOHWqOLe7yLVP4AGK3DUi3HdNVd7FGkzNqkdKCdiLy0P7M/L7e26NM2EEOSJrvbaL
KMAEmybpo9Em36eU3/JAftUWOU4tfXElaoYud7i0F40DQgTd7Cfa6SIk62UJomZePo2CQRXmqvbN
B4aegli3NqZP+JW3qzWe8z5InFe+fmGv26dFO9uKhcUZ9BBK0JCXXN16HQHviJysz73ugpXNttTF
6Wo966LjkLGZcpjTLNlzLVGUVs/lVhHv5boJMg4DWqhJImvfRomIp+FQVa5O9zEqRn5cbv/Uzu9o
3t87yiys0b5UbeDiAmOy+igT/RHqEFswyJcgSle7y30sbCIzOtmMeT5YEieCLPX7oJJRNgG1cbnt
pfk3jF33OmukDLqIg0g77WeIAFoATSQrBrfUvGHeKHes0D7szJ0wJXCEPus+e2h8CARc9/2GRaeM
n3xIGBjPRXuvCbH2yq6c24R285U2ZthwT+ICQaqkjaA7PsWg94Y+4zUf73AjPODRbMTRR5tItXdF
/i5vIT8q1mIQb+9MwHT/tKyKMIciQtpEnmoPxQRBJFeGMyRHEqs8Xvf9hvGOeA1bmZybqC5RP1TY
7udOdgcZOx8vt780BMN47ZQ2U9l0TQRS/UeR1XcZtL8yn772zb+rNPmv/TpmbMpNEkQM2dSAZPxH
RSuIBYBkdv4wqTUGjKUxnIz6/IDLWurmFhgmervdWRABqyy8FIYS0dpqZRnePh8QCfqzi1rKGrTX
GAPj86Onxa2n/l0Z1+/pMezXA/8uilRIF9WJF0mtnkofSKzSWSGKWvpyw3pnyNVbfSGaiOTeFgLc
m6Re2/5vnzwgPvpzUgS345mAOjuCItNjWZev05AfBs9d8ZsXvtwkSpDNBGmgRGJrpi47aZpBiiOF
Uu3ljb/UumG7AIH70ErDvDgB4ng2tNuhCnm56YX9aIZHhwACGGWVN9GcOo9pRvZNRgLARCFZw9n8
83InS99vGK7ns6ID8grr6jhf0ql+zupmf7nphXU14521jms/DxJsdjDGgIQaqknvhLXydFhq/DSe
M2OVCGC3wWnerflBQIMzSSAY0g5Xrqphp0HLkiqROM7w6T9UJaAEPHnfL0/L0owbhjrpsUG1e91E
WQcfMBj9b0Dbh5fbXpoVw0oDN2FCFVkbsQkaqgyZp7G6nedh5RY83Rb/dKEA2/tz0v1WoijPLTAt
zHkXJ96dZtZNLccXcEkdfCJXgDILo2DGZSshVzJKhqNs7GugYXNtF2Qr64FnULMMmhU418I6MMNy
LSpFWzReE4Eo9OdgTx918fnyKiwYrllExZN8kmOLVWilD5UhWYPK0c+gTz88iiZfMYClzzcMF9o2
djd2BAZQpbe2V7xMQ3vdiclO63JmW3rmbsZL+CN+Sn42Y1Pg0Onlyh46Te8be4idxnPWeJ2NcwnO
fRUJ66kUN6qDgODwYSxe1fgld/6djMXft6FZrllyjySzwJ0yAje04QOSjpakr5fXd2nqDQuGI9u3
fo+DbSrqHQ1uvGYtpLDUsmG/Lcr6cg44VeRDm8xTBXDNz5e/2ajs+T0jhu1KVU19PcUqghjndvTE
Di/Sp2TOxaZOg420Sojg7UWxLZ0X2Tt7peedy9iGghPy8hcsWLXJBW0Pjp34o26jgrnjjjZD0n+R
PSbzNe499uFyJwum5xtGzRvVMT/DBM4NABEOgeGRzUnxQwVxeLmLpXEYrnTZ2sEoOVdRIxQkIkAd
gsfAAM3K65o37DpvceR1kA+NbAWV3sjTH4bkr8tNL03OaURnpmfPgJTXM77cbcs7BR0PJ7AObj6F
AEOuTM7CBvZPv5914fYZ2Exr1kSdctmmn3i3UU2zu/z9S40btzICArpuBTw5m4/lMekF3Q5Qnj5c
bn1pXQ2rRqicxxBlw8Tbw8aP/8rIl3y+LhnwDyokiw6jTmtMPai0dm5R75EJXrGrpVkxDDvPWAc+
URh2V0F5GHKJXj6tOP0LU3KqUj1fzbx1fD1KX0UI0UOY67PXNlBEfLo83wvf7RmmSnTSs1RhvlsN
bj+nOVQAcl5uemGjm/yBYKRMHMh84o4ZPih1K11UroxQ/mT9SgdLE2MYqd3jxJKOp6I4RsWXIlut
7icU2lz+/KWZOfV6ZkTKrYq8g4JyxCGv3ST53dj21z1AvVOXZ02LTKsq8x18uKqcd6z07Q2UBMeV
1pemxTBQkk+a0cDF0eiShykLdpODYgSuV7bjgvvpGRbKxjadE6idRs44sGDb2xb9No3EkRt3ZPyH
PTcQCc6VbNwrF8K4jps5TvO+KmFaPgnBjfJN0W5tkU829IYfZJK857GaULKm4X4mzmvVlZCNm+SH
Qg3vHR1/IaL94sy5BUzMdbHJf1TbgP3D8ptAQHO7kVEyQHF9dZ4W7M01THnKTolUF02TxD6kELy1
Z/vWbew9F/5K+nFha5n8ImUjOOlzcK4Leg+S5Bsf9DRxuYaDXmrdsGcEgUGrk+At0GnUBWx81pWP
FLm1DckopAYvm/VSJ6ffz2xP142Ox65V0SAsIPH58Mwm98XL6zUY18K54ZrG3YD8z+I5lmHO3C0X
qM1jJQB0132+YdwNYSp2Sqkin+TQp4DcJ+40KBahBPZyB0u7yDBvt5/HkaWwNsUHcJzXRwZR9Szr
EihOrkGzl6bIsGiEa3I6zHAh1FjaAF7GiRIHCAVqunJkLC2ycRv35UTdrMQi44EG0neoAxfuRrQv
l6do4fMd40K24pb50HZV0cwBURXksVNrSlELs+8YNhz3MksmVDpG8egc4iRi9UOAxzcla0j1hZkx
yc0BGeAaQmS47y07RPBmp1vAfrN6d3lqlpo3TBg0PA1N7LKBinRbIN/q5umGykaAI7gVf13uY2n6
T32fWXAm0syLi0lGE+Tp38tqGm7bOfCubP3U61nrAQUBeJopFcnc/2557bPl0ytvMscw3mnufNqT
Asenz79JEdwNTbFGnbw0K4bdirSwau1hU+rR/yvv4q2kvVwxp6W2DXu1h96vIRLZRBL1z+Vu1CIW
O+pAZGHlXby0bQx7VV2gK8pxqlFoQEDh9ONUBIe6tT5etWNM2BfK74uJ1LAqZIweZs+Lan9eCQAt
GKwJ96odVSQpSfCgL6FtCUaBmvZhkwRRP6y9WhYcLhPzlTq5b8WyaSJQZecKdciurW40qWS8mWkl
7EORJAENkzGzxpVRLSz4L8zwmRH0iXRQhoxSf6HVT83rNswaR193A5soMCvLQALQnrJ4gPNjR+Xb
onaPjpMF4eXlXlqT06jOvj7glua06VRUqgmVIuxWQh0k8PW3euiuC1tSw5Izh47lIBE/i6cmyzbl
LLojiPvUyqtswR6oYczDDAw/YFJ4qEI5OMPrb8P8+sAG57obzKQzjFsZqxyKHtHUpk+War6ilHbN
pV7aO4Yt21mRppXE3gF9EfTgkvcsdVbcz4WmTYCXD3Cl6pDpiQKmdh02DW2dd5f3zFLTxsXbWbOQ
+VypyEtUgvrF+YHrKx/wJoCrGkThWM0Mnw0y66n/Jat+FtdO96+yybPN3sqkyHKGR3BblZ8Qmdm5
2b8j8/w7WGlCt3hfFSA403irOOPRCaDuyEov6hr1Mk/97rp5N2y1cMsRgEaGPmjyBF3bx6rKVxIY
RgHg7+83jLRw27ZGEZaK+jYOLQoJ9jbFtilCJdIPlhhfNJHRIMmL9kDGCzbYlci9Iefzu2PDfOEA
udV8Ch0IH2R7EvxGQxoAfYoyLTAsZaGP4PtNRUto9o7BA0Dyew5ejo0/860DAp7Zy3al4F+aog2d
bn6wBFJJVRsWc/WD1O2d7cyfg4nd0EJvaw45ZQkZxGm+Bbfz/vKqnHb9G89iszjaHSeP6QpRoUz0
m4QwDOSO6M+UtZvCtXZ6TQtzqR/jrBCKkoacPGnOiq0XO2FbWYeiCu7zBlVKeeYnpyqQ8KpBmdgv
l8S+OzhwMhDpDgCRD6BlZYXzAJegO1El2x97nq3EYBaOExMJpqwElCSNrSJLpbdNqh4Hbn2+PIyF
u8E+uQlnBt/PHakShqYnGxWPJQtHYj91bXLdQWgbHnwRNIOPML2Mgrx/5Sj5o8PaGbtwL5vYL0tP
ju5iHFUcJRCNaN6XmfvB6oPQ4muR76UujONkbIt8cPrTkRXb6Uan/JhpO+w5feqKtSDI0toax0pL
USTGGxxZ3Qh6i8k/gv/mcHltl5o2Do5atAEbO4R6/Tnf2Xn9MHhq5cpf2jaGDz/ObYe65ByvpsED
zQsXj1BKC9MsWXHhlz7dMOUuQDYLxF1IayBu4JAe5Y9rCe+3P52asC+r61IZBDDcRjVPTWud6K4e
6jFfCWi+/eWg9fvToAIUINITEUbk9PYH6BfdzX6+4ia+vR1RZfdn0zUfcFYPpYyKOPgyFDXqHL2H
YMze17X7ennLLE3Oqeuz46Abqc5AkYV4VhsfHIFqRCj53YwzW9k3S0M49XvWvudBkC7LG4SzcB3t
vXrsvsStRjFuVdrPQW6LzeVxLK3C6fezfsBCh4qsBldO2lZHPfQPYItaec0sTZFhsOB/mzvUEcmo
Bl9ZADmHhHofnNj9V4rB/73tKTeMdvDGweEzLjEfms5hQ714kydsTfny7dffiTb0j3lx5eh3Q0px
osn+/VCr3dClu0Gow2j13iZ3p5Uba2mSDPuFn0QckXky8vvqZQqSx1w6h6K0V3yiheZN/Ffa6zoF
0kMBE5P/KMv2LhmdbQsK/pXts7BNA8OIWU+zINHYpkz0t0k/vtODfsXrZueX3e6qHWoiwZiFSvbq
FLq3xnTX5jQsA7K/3PQpcvhPf4sGhhFnqK2brAbxysZqwD43jHeZR1+t1HpugIInNblJpAi75Dqg
KDVBYSBm1V3uTQiIIPZdNf1zXVo3bUB3SrVrSOO3fTsknP7cuFXbe22c4FjNPO+m8K2bbBBfWNyH
iZ4/cQscj7Yjwsvzt7S7DAv3BZWz3WP1rao9SF+843bxXvlrVGkLNhiYFp7n1cAFHJeWJKGdJ586
OIyoT79PHOuZJMOVNmKYekIoREN6vBMzzfWGQB8WLAjld7DqXBfIoyZ0TBRWGg91K6O4AbVS4n3x
NClXLHDhADfxYtqOs2JOgQWElvHgbSzbz1FlT5NxLQ62YOImVIyP1I1T6cqoda1NDuxM0znvAjcD
n2SzclMs7FkTM6bLtPNxOCH4q8WhhVoZKdltl/ZJGGh+4mLM71RKropmgGX+TwNJC4+BmsBBkKdw
7t1+jMB0tr1sD0tTdbKTs8sU+BvHKsB6GbUpGESddI5oke94I+8d7aQr5+GC0ZkYsnh0W79jo4xY
U+yYB+2XpN1PydobdKl5w6YrN1Nu5wI8htK3PevLH3jrBEgFzi+X52hpvxpGPbOhs4Iac9RDMM0q
yweRlTeXm176dMOQkT6wvEpxhLMF+eQk/CdNh7sJhA9XmppxVyf+1KMIBcc3SOrT7VwF0wYUDv7K
5lmYGBMi1tizV0x2Bo1HMkZIRj1R2/p6eWKWmjZuaWfqLUf5uBOSGje/xdtg2wKssPLhC9PuG952
wat5yJGqj1Q67kY73mVj/G5g3ofrPt6w1xam41DfwgtKTx9IDOJZMbxe1/RpROf2CpbvCiDnJkLg
FAxBDoDaa5qQS1N++v2s6SxAxnh2kfDLkbp5YJ2jNhjHGlxrqXXDSLklOXDBGkZErQNqc/7qLPbx
8pwsraZhn2NT+vBKcLxkHchnK7GlhQXKnJWduHBC+oaJFp2aq6JLYKJkem2r4ikQ9i1Sl4/Iaq0s
6tIADCsldp2PHcVmR1b0R+6kN7pL73Lq7y/Pz8LUm7CwBrn/eLIQZ+dOiSx08i4J1vTIDSaav580
JiqMqkxRACpPj7E8/xbUXbbjg3Y2ZG6AkLEpWKXyoQeounmIs4GExZShKlSNe693+8Pl8S2Eb/+h
bEnwzOSoq1VRNVTQ+LK++j15hyTnbaayQ4P4J4imvii3vj9Bp+ba/XS534Wd4Z1+PzMY0DdQtxzw
Uknocxq/rxO2DcrnwV6LZiw4k55h68ztOclAchMl1fB1rpxuz+P8nQ9x4dnJvjPF1m6Jhf1nosx4
Qqa8kdh/3O8Pg+AhxIu3I1mLVS01b5g+S1BtBnZoZExi0KGXu1gG7zRRK9a/tAqG9adV2wCtCaSR
bSVbv7afMic/xL269el14chfbDbnCx0EaawITjAEt+0+pL3jHJCNkNtCJ8Vmmtw1qZ+liTLOgcSj
suYVslaI1Ny1oMfqc3GUVr+S5lg4B0z+ZsHToncUADtCQHqDlfvJd1f8mKWmjes6Bj8qS1pYYD9S
sN1lWwZ6g8tWtjApJpIMTkBF5xG7p2DzDavKsHK9be6tvKSWPtyw4ZJ6YGy3TkvLRQ2abktvC+Fe
x2JBTcE+TnAgghUO+B8C7TSf3gKQtRKLXNj2JngMMdQCJajI9c8KFNpfSjbMXyjYjoZXt4AjM4E4
uLlyBQz7Be9eDMoKzBGX2VOn2ZHPzT6HAOjlBf6VJXwjpuGaFswhHObGHAEl6uxEkIFtn92Vbnw3
1XQ3pNMztZ0wj/W9iqHGkc4vqSdu3Tl5iFtcKFnwfPk7lraCcdHHbtHRmSCfwexhl3v9HfgTVppe
WizDsHFB9XHdYoSl3+64M9+mhEYjIa8sX+MwX/h6E2rGOgEiwAaLFDCewHGbXjokL1eeEQs2aILN
kjTlWqduHUkbvOSg7n43OJn/MZ70yhW+cNWZYDMURpWUj0xGllM5Gzq1IQ+Su9iuDh6S90jV7C6v
8ek8emOrOYa5I2wipgm8WmDgoFCYtEn3TNJ6SjbgqZLtJnD8Jtu2blp+ahp3jfB9YfVNrm4RN4DN
DScYmlY7lmY38ISBRGf3rO+uiyybdGRdX8mE94jJ6gGD6RysvK+Et7L8S3vLOABq0QiIQSCPVWnf
+Znadg8wsu6vDOibtLvEQc0aQ+Ygyoag/NC6KI6rgYwNLy+5Ie74t4vqGHYNtgi/YQBBRaMHqjYb
TKONJZ47ywLvJQEy1ol3eadC3cMx5nboKnufaBEJIu7VlO2G2N+jDOqur8dnqNweJhkfbJdA4HNe
K09Yml/jeBgtORbzgETtQOf0tqLKCvNStCurt2BbJqaNOKmGaA9eXiNCt5ZMj3kRaj/eNCe+0TK/
LitgwtsQRs00RIbhAbBOfWilk4fK9e1k4/F8rUqQ/II1vWG/JsKt8pwkqwSvo2Ye5kPRy+J1Bi4g
rHKVbZNYuDtWjLCAEfWcd0DGgvQ7db1vlsViRKw56IRa392ymLc7mdbzFpSD5Tan2BNdNeLBUnK6
02PthKPtqNAdhr9KN83B0Fslxwawg43w5/4VoSzIVxZjDJrNtANVtJ6g+pPGaciCCiIi3Cpu557O
oQ+OpHBKbGhXlKLc8knUR6sFmM0i/bihtOn3WXOihy0GsI8WzbTpvDzZqo5bRxDQdTeTW5cbkNrw
TYMH1rYdYpQgi+R7EoBXHXQ33YE1VrplVkPDYCjtTd2nIpznvoIUi/zUVH1547ll80BTqKWm/dht
UXWdbkdZpxtkcqYN7l26K524eK4aPd3icdWGraXq3ejzfp/z9DWD5PC2oa6DBaVQJ8rkSwUpob3d
us3edtGVS8HF7cYthGO4rn8E0O/eemmThHU9VZAz8thhyoZvEISa38U0HkIkOsF6wzxn5yj3RxIE
yPI3XDyMkrTvytYVnyT0WQ5jUtN75dntTVWgZ2aPVqSEyG9RmssPWeCCgXX4GSsoLZep7G+5C0Gj
UVlyX1uo7pHWUGxJbYF1tlXxe8jRjDvXP+kNWW68EZndbVoq+nDqhzmcIZS3YnALt6WJiaxAke6W
ZIbyDyqlKoshwm3fVaJeceMXeKwgZ/3nu7PVc8WQIMujOrfaF3y3HQWORY/uUBWYM6gKlTWwjKRn
9HNTUOc2S9j0mah++DqlTIYNJn1lqAsnFz39fvYEpqpEVESgQEXh5f/J9eep2sywxRXXcCHbZYIn
xagHV8M2jtNQb9u0jGZw7FIQqaVjtp0EhMccvkXOc8XRXYpmmGjKgtdVw3P01xcb62P/EEAn6IW+
2FC5/2xFjruxV9L9S1vEuJPAZwghCait4XWHg9h7bJ10i+zXlati3CdDTISP5yM/2lkaPJdeRd8h
TON9vnyhLrgzJrayqlEmmvhoXfdfm+GTXX7tIJckxY/LzS9sKZM3jyR5UwyJ5MdOfG3ByF0na6x/
C5NuoivjTEvuxzU/Vu1O09umwxFYrfFtLn226Vmmvk0hronGqQoBPcG7zF156i19t2Hv2qk81ddo
moBRwWnnkEOZbVoluVnwD0xavFQKF/WR2IvNSD+5kjxP4B7aJIwd2sR+9axMr2zLpY4MN9JDYUdC
qeJHkY6AKxZ/5UX2NfbrR8vrP/WKvbtuA9E/z6Qs7ufKZ+jGtRrooe19Xq0MYGkhDKuFRIwAgh8L
YfWHAiePF6iNl113JBDDaMHzTr2CVPxY+3JDRAiaqQ3XKza7sDtNRGOWjToYWgjZQfSx2M4dIjQE
7IAr87LUuhH9cTvIo7EyY0f4zm0Y9KDJm9OxuM6zNGGMoh/ixOKNf7SEB4L7NE7eQT+d3ECtI19J
sC4caSaUcYS8n18w6R/LkxyiZ3XlTWWBEjJTUMbzY/c6Wi9ow/65NbmyqIvYqnfM4ngDBYddH1tb
NVwZxzXp7Dg0Z2U6D96xqfwdrb/48SGQa3wQS4tsWK/gQaBb0vnHuZWbxP/m65+X7XXBqmzDXt24
h3JyXPjHDvdImPv5kyu9ImReu2JZS6trmC2zED2sLNfDBooP5RBvs0zetrp96bMVx2FpbgzbnZwZ
esqJ5x172uLF4wKzr2swWVwzQcRENSaVLyCior1jrPVexvLWQ3FS03rvLjf/9vQQE9VIApTE2RA3
PPZS77Ph1j2BxHtUQF0FlSAmtFEPmQyAh/KO6QTG1XzCyydw2Q8JRgWu4z2H/MMmLiBWenk4b28n
wk/DPHNJoWWbkarnWO1R9yEKC+u9rVtwqHTWWmnk0owZZtxOmdMOJezMps+d+6FI8iNR7+aquerE
I/y0zc6GoDXwz1DM8I4V9C4V9E4svhXuh8vz8/ZeJSanXeKqjMxi8o4TAWV3kPX2jhN37Ym+1Lph
zJJZyFH1aD2fmd51Mw22Nvy5lbVdat2wZAtphpZqbNURmrR1n32sZ3dlzpeaNky4c1M3bUscEnVd
qa/WlAzDVreZ1e6vmnYT1ph3WrXjQLyjANJ37xWi2uuKrd3AC29CYqIa5zTwhQ0NoWOWf6khTcoH
shF46gocRU7+MVPNpsyr7wGHUEtDoSycb1W+pva0MHcm3jEoBsCIKDqnRLibcfDrrR/k/LpFNyGP
XPl1RkjgHXXyS07YHVwwaQP09vO6lTGsGWXsDHXsjXusIFOEFMQ2WeV3WzgoTGRjURPUZNeFfax1
soPTAmFmkPzPDPJJ4sp9ZVzLE+o7NCrSbOwrzDqexSPlu+smxrRlko9FhTfAUcXZh1nZL6pc2zGn
uf1nHI8EhiGXVVrkMh3mo+glzk6N2u8ZAlm8WjuHljowzNmHziE0wILpmA7BVkPCZzOV/ZdWBCs+
xUL7JoYxL5thVmU6H7sT2kFUIkEPKgj2wO1nVzntxIQxVnk2Uidj49HvoRRWlbuW2ytNL2xME744
pdJD0nwej4jabTtIeKlU/C9nX9Ysqa2t+VdO+J17JUACOq7vA5CZ5J5r1+wXokYGCYFATPr1/aXb
3bfMMTs7tsOOcO2qUiolrSVp6RsS8LjiUHenV62eLWgRllTC7/MFvYfwdDyv0Tu+vA42R7eKdwo1
X3hmAcyxsK48lFr1x9LHy42YnTB9Xfcvue6XPRg886iECfGCOj+EsYw8qDK/ErJ7g78JWR7NdMDm
O8M7UR3c2f9SR8XJkuAhX9Wn1/V+E7otUD4FqSJ8BO3vQrmcWhiWv9z03srfhG7udniChTH2Gc9a
aTDA6pvZtBjtlWWz1/wmcFHRH4dqKqczXT4q+ej7buywp1d1fYtXbCFCugQ0H88WorgE+Hk6zkf7
yhIQ3YrZ1f6KNwXAmrBk5vlZgxh/GvrQvOqOQf8Ns9h6zQJjvPE8w9E8dUMhDt58TU18Zwfnl6X6
y2qXI/bvqp7GMxzbjo5ubov5mvvkzoRu7Zd57S9V2BbTGRiaE8g15zLgyMrmdctxq2A3ebrwmW6n
s24GGfvNNzyA3jRUf3h5yewNzCZW9bxouY58POMicTLGT4O5eH656cvY/sMeyDcxGkZT2OUVVuPi
t4C4lnxFOeCD6N8BiRK+7lS7BS+ypaamJ3Q8N4x1EFOWRVJH4fK6HMk3sdroGurYZBnPlXKebT0f
K8G/vjw4O+O+xSwGEJ1ZGKnH82ThM9MFN6GVV6Z0Z0FuIYurD15mxQymtAyeINqVVkv9POXXnDD2
mr9UP38JJdapacRFZTwb3B0WVhyHEeRPeU0Rbq/5y2r6pfmhLtdldtB7v9d4GnR0BpGbLwueGF8e
+L32Lz//pX0q6xys1W48R6yCrGIIJ8W0V8Xh5dZ31vwWaaiMNCzEw+LZ4RlQSiqip0qgXl5fY3ft
dX8Tr66SPhypZqT4yp16OOx0C5Z85eEdEq+XE3/78vfYW56b2F3geUTaaBzP8P28tb13lOp1YAB6
sc77dQLqETajtsnNORJdgjfVI+mv1Qf3er2J19x63eq2vjn3AVcfYNjCb/0Fx9dXjckWXsi5DrBF
Oea8Qow/JaEPKYilXa+cC3b6vtWsC8qpHmtWYXOtaSJD7yiK6s3rOr6JWI/44ezNGJbZ8JMXAeox
XINe7yxHfxOtrd9cHAqc4UyETTSsjHzPHLqRXQnWvUHZBKsVeOrz5tKc+R8hnKPbVzZ7+bhfckCA
a2TUSQjV0MlJWFCflzF///JY/zMAi/qb+IyCOqg4qipnEXyyDZDGg3msYarQVTbNB9hQz+WVL7E3
9JsQ9fxlgjcyxqYwrEvzperOZHJo1k2vzcX+JlSbBf6r8O4bzn3N3vu6vzfl/AfEfq5dYiOM9z+c
EPxNvMIEUkMpfDVn8GEzPU1TLEKWRhRQCke8JXhwhNmtOGnive6Fi25RhO4wexHkIYfz0rhnMYqH
wOuPQXvNAGsHqU+3QMKyDOpqKhpzhu9vonQPmsY73roJQdmFRm87QmK59CmTIiZEHV9ec38+of3D
OG7Rhc7iwaeorM3ZH/N0KIDn0hqlmD4brDmUzDuPFZzQQ32ncn3lM3dW3xZoyE3Yh7U0w7kIp7jz
qoRAdQUOxy9/o5243yIKGXQk3NxgmnJgmHrBD5ApO7zc9F7HN7E/rytU+Hg94JHW9TPiyDzVfWPS
AJ7V6csfccmr/zQd2xzgKEBTILkDwcjau5lBcviihlCWuGZP2j14dT7x2NN4LbgyXDtJZwswJGs7
g6TSYbhs+BFq9nAJj0yief1Gl/oUOv3d4pNXITHpFm3YQEjbCSc5nJVju+OoYUhN6vp1iiLU22QE
4Zil4T2WFawQSMx4OB/CarzmGbkzTlukYAnpjNId+v4cLk7MgJA9eP6QyFW+s8yv0gZe8KG4ply2
cxTcAgYBSoEhiKvhMZ/fsBASLG0B5YJ30Dd6fnmZ7X3AZlsvFm18MAj7syemGObqH1v/KXfLlPjB
FSTW3idcfv7LPmlgLt8rlNbPzeqnmgYqFhDA67ruezVfC/WdPWAL9gLIbTV1EPZnCbMppw3OEII/
lrxXce3N3+sIW4ClQTLD+vxKtOwkly2ma5a0rSw0uM8h72+drr5bp2u1gL2mN5HvhV4IwY4WTa/w
CochlAuzwJdneydvbaFbKPFi4wXS8ezNn6j1kxxGbra8pgi11/HNTk+WEP4RJNTniUZpzpd0KPWV
bLjX8U1Ic1xUSgcKfudeqHiEmnE+vPOXby+Pyk6/t1ittWkvbixWn5u2KD65RJaQN5Lk68ut73R9
C9WK4ESRw3FUn5n3s2hE3OoOL7nX4EJ7fd/ELx/4kFc1Wp+Cvk1NDmaRCcm1N9a91jex246tA211
tK5pDXyvzIrlGqFlr+nLcP2SFuq+LIqokLA8aFyT+m2xHCgE69KXB33vDLXFa3UXKq1nAUhugeFd
PLDpA9Ax/Bi49Dy6kbBi1l8XWh39dXhdFenPR8dfvlA1N6zKyVIDPUTxrpgrOX9oBttcc8Lee738
E4/5ywcg4eT5AEznOdCfauOc3cK9lV2XDS5gnk3zdtZhBtuBT1Acu2fjGI94RvPC5XWp49807MrQ
g/WMwzJfvkWB8tas0C/M3cPL87W3GjbxXVaN7Se/CrKpHeGr1eZj5uVO8/yq1rfArhWaUSMcLHnG
PB4vVRTX1c/XtXw5JPwyJ8RUvgbYesqGVUZHCN7RFMxedWVUdra1LagL+Nc+KFgxZYtvUMeGCgjN
Y5/f5VzGlA83lXw013iPO2lqi+5qw4HCYRXjLhXkqJiuj+CyvHFZ/e7lkdpr//LzX0ZKzvPgAtE7
ZVW/vmtc79jNwXPnRMXr1ue/wboceNh0A8aK5WME7wTxMHagV0JYKHvdF9huyzAS9eclwsK045S2
zvDsSjjB9FpeqbDsHJS2EK8mLydHLsGYGcMeKvcRNMtbn+okn68A+PamYLM/902nhlV5U+bILqF1
mV7eMsELTl4eoL3+b2KYlnp1wKIZswhEDyLPIHbGo7zrgivd/+ccQbYIr7GnzeTzdcoIHo/lUJ9b
Ml9BX+01vQljJqE7XLYzAi3Ut1TRA9Re0pdHZedeTbbIrg6PpG5Z6inzGvWk2fBei+EwNJdoLlqd
tL77ZaFNmXYXgLiWr3tZhtPt3+Mt8sH4GcZ2ykq7HEPaPWpqr6TTf15HZGtaOjUCtSkQJbBQ6b1b
FDIpfWCTWf/p5SH757RHtsgu3BUmVIqnKeN8PS5Tl4zrHxNDwcNxbmZuDgAXY2GVV4Dje3O/ietA
karVpZiyebBJgWO30fmr8A9kK2U39AS6SgJTr4rxULYetMi0PeieX2Ot7c3EJqKdqc47TeSU+dXs
HNa6uVmF5QfYx3x/eSr2PmAT07B4mqBB0UyZLZ10cT5N6ptXuldCY2fkt2gvEpoWLxFofHRq2EoI
QFvo4eV+/3P1hGyRXnlPVx0INE2671Dmji1oVxcqk46+RcO10/E/JzyyRXT1o4YlDNS5shpls7hx
1H0OCERP2Jeekiu7zt4YbcJYg7HK+kVhCdUkGTuduuV6JV9fktu/V5jIVrWuZqSYKP7LIq8Eqbd/
2/pTMjl3buhmha8OdrpWWtpZRVuEV+VHeAEyCDHP+seWwH1bsuJjZ649zO9NxCaEVbMOkI0vsUoL
92HgczzoN2Pg4Xx0jSy09wnu37OpVm3kDu1lGtYgrXGdEGyIg4jEhb4GXdgbpE0sk9Gr23rGdDSo
Jq+Ll1Ez3I7LNTjuXvObSG59lMcpIADZ4ggQPmw8Dd84vfYYstP6FunV02hyRFNjS7APCkRBn/Tx
ApLky9G81/pme5bu1LqT44yZw3liPS/mbImnubkSCDvJYovzIrpfYdqOLNpptiTaCd6CiHlcqX1T
Nt1Z0fDby19j73M2sRwVNRe0wNeIov5rEDrP0Wzv3UjfwagpYWN35Zy0s1a3uK9AwkKslfgYGAXQ
8E3gTrEO7pfwx8vfYq/5S6b69SBPS8sJtLoy32vjiT1K9qmablR95Si2N9ebWDZFyZlZsJLCJo+H
qr9osCTFcC3KdvJpsAlk0vGyH1Q4ZvnFsSeU65A0wr92jd3r/CaGy1BwiKXijlBw3oKl0b4LbPQ4
+FF1ZanudX8TxZfSQjD36D6o/6fFOqcZR8iX53Wn71vcFw1cdwk4x/XD1Z97v0zNWC4xmN2n17W/
CWJv9Az0Ubwx65wA4gFh597D9lKDvU2vucfsiKSQLfwrMjYEEBpUaD2Ml1nIre4eyy4a84TRSeZv
ZU3rMOtEP5cnHroabPHWgZZBGZCiPOYQWFnShnfC3AhHBCXQmNGSx0aU/rUj284MbkFk+cT4pNQy
ZFzpQyHEip5dtWrZa/wyt7/EZjiRsK+jYchoBPOvmTlnAR2S9OUJ3Gv88vNfGq+agsHkbR4yQcbD
HOLhyRZ9eGX17Zz5+SbseeGNZZP3mDlVnqzKkVq4uuvBk0jqIr8LLWshieU/SEJep95KttAyaIuQ
BtCvP08l8GWo2tZ80bV4HXuZbFFldd2UghI1ZAXm+1zVurwrViysNp/mKyXHvZDdZIMxmiFqC5V7
PHu/r8oijoruJMZXZuItuoxJnNimWQ44tclv40KfywHVGtj4fn15Pe30fgsxm4TD8gaO3Jntms/W
9+6YgiaBfd0bLdn6pU6t55eBK4as1hIF3+4r9APv57A6vK73m83c2kaLEGyYrOahgTVC8U349cGf
ybUj1U64bYXtWlJUi4VlZrZMcPv2fdvhIai4dubZa30TzOOk28FoDP7M3QXkF8XikbLXUZAI20Tz
iMdpGH6i7zkrPxEzn73eubKN7HV8s4FPbmXLyc/7bHSL1McxGV4nV8Jpr+nN7h3hKkepwYqZnDdV
PcokYng5fHm57Fy2ts6oZO4kq5CLM0bdL3J8q9hwRn3yWIjpGFYekA/XWE47YbVFmE2YUGiFyDGr
I1/dRvBt/AF3m3COFR2uWfLsjNQWZ0ZRIiGGsCELFUSEZzV8y6fuGjdx55i81bLzKtjQy86Fnknd
JIx/qGcI/soUSi1l++Xl2dgbo23whtpRVuMj8ij4ULr8O+yYPgQ+vOlf1/7lc3/ZKgvT0U5ZtE+X
5Ya14wk6yzfu+DrAHNnK2vFFtC2DUkBWUGT9bnTg+VaIrwrmGK9brlsEWsN9tyezN2TVLJrYZ/U3
FzQe39UnUQ9JoKIWzGz+ytnYhLTxZttXnT/AgQmYjcuxaHJSCvTuy5Oxt1g3YZ1ryJkF0KHNwqKq
cHAuYeY46lee57bws7L3WuitYKTU6MBG0KZN12ev6vgWZ8ZbpwbVHh2PKnnKuYJwKr9S9NwJgC3E
jLRLxVdjh8yf/xBgOpopLqvXPcXA6Ovvq58twClB2mfIJERoGnUHVaNgudLxncncQsZqUoqOB2hb
E84eFNhSOJ2713aAndSzhYzV0RgSzx2HrOeO6GIp2wk6EN1wF9RrfaZVmd+DCFm+DkRCtoJ0LsSk
w24wQzZ49Sks3HvPY88vr529Cd7swBHr9FppXDOsbNrEN+1DHq5PDYSOrqS4vYnYBK3uAzi6Glw1
hG9OZprSQrmv2+K36DCHSrASJZqGB8KNrLy0WZorYKS9Xm9OzDl0eezkTRhxJyrvc8KroycdfqXj
O5eYLTTsQgqAiDRRuCE5D0WhP8En+WMxoo46hfTGbfnHQYlPTWjC10XDFh5mGz/qqdYqg9YaceMx
HAWLG8bFtRW6s4y2UnLMWVXNZKcy161v1OB+Cvr5WNbru5dX6U68bUXAGuP2Ohd6yNbm4GsnBhrw
lq5Ngk+Nw+la6fNPIM8/VLq38LCyHqJB00ZnhQNVP/l9KfvnooMddGeSdo3uC3orfQLM2/sifCeo
OkB4Oc3lmAbd17URd6HjpzVw6etV85u9cb2sz18OCCuqpaaHK3s2dPQEWumxK+gbXpvXLfOtJJj1
HNaLzi5ZlYdh6lLaHZeWXCsE7FQAtygyQNMHYOvWJYMJx7mi08O41CnoPB8Ue51jLvk3R1UBMyDq
6jUrB08dicZTgXbCa/42O1nA3WQByPT1eAfPl6wJVtPE1FGuTMLS599fXtY77W8BZaVqq0micpQ5
wkvGuT5wfQ0FtHOP2KLJWkHHChfCJcPFvBOx45naSWthGXwI/L6xSTuU1Lzr1xwYJAMfhB8vf6Wd
BbuVBbML6Va8dyxAgH1hax47/YdluXZd3Gt8exxXTeEDfbxkbY5Nt/rc6xoaj68DPZKt76qz+rDg
CDFkZiK3dG4zOH298WEO+vLI7E325ee/hHKwWqcxFV0ymKpUuK9wEc99dGXY9xrfbOOFn7cuwMZL
Roaufh+iEAmgvIIRwpVdPNwxVyVbVFndaPDPRdRlCloA/rueBuVNuEhm7lDYyLu3c0Dd+t1QiKry
YuL2q6xjBSyPpDFjHEsuxqFl6E2cw+5Bnf1SEuRuL2yD56bM5+hidDdWN8O6XLCPg5zqP6CrMYYn
GYL5cIBmJQNNjzYmvGsHrcxREJikHOisif6JB3SI9BLf1C3sWpETUqthBZNMEhp1ILIP0XQql056
j8XQOcMpcherzqazgt/PXegnlq3LcsBr8M3UuP6HrrXj16AM/fvyGZuOIWu8ECDfj2uryLeqdNoF
DzGjxzMPtlqQ6uqbscBaH8EibJfeK1Lb4W0I3rOt376ltTv9tAv0EONqri2IhmQY15vZH3T73SO0
MGimvFQuR6/qqlvw7mR428CIZ307TnPRvoXVxzpmUAEJ1d24ajklfJK4upcahi5Pnejy4im39SAO
ogVBNRFFpHjSeFFOjmCRrezG5qUo02UQoY1xc+7sCba43ZMfgBHzA3qXgZdEyHRF4guhPw4NzfNP
cIefPldwcyFn14Q6T6sStY9T1dWSx6bl0/hTT2ADPtUgfbVPM4y5w3OTTxCcFkYpmQRjG5JkmZkN
Y264UkdVcw4niT43NpW59hm0DBwUcTuQX/XRrpWvkspdHODjF1Nj6qwHawAyG0pRl5iDMAslJ/2p
aVTBTiWNBp5GGNo8LnFzWw+1zOs8ZSO3bUIA6XxopylUhxHYR6SMCabNxc0AolF4HFeTA3fUeaFK
wQDpp0Tr1dwxNjM31qbqgrjoafWVQC8fOLE6sHd1C/hHmruQ6XzrjtKRWT5X7Rj7kZId+BYOkNLV
yAL6MVjagGBYu6lKnFpF+LJDUPvHVfVlGOM0CblntlibJ61qwYVmIhjcA2MVdxPVhB4igM9LnkxT
b9dksWVRxiZg4C72KsIaGzwheBoSEU3vVhuUQVwtABiCocmiHmqDrPQPHR+NzTqyajdpGresn9QI
JloMOw89nQI1Y7+JRD+qdw7X0sgYOFEiM0uJbB/pGpULBHRBKml/BFXUR6kBxnc9VJhAsIsWMPOh
YF+WFCj9YnxLQyV4Eup2CdJm5bw+QjnKktj0xcoeWTnDhTMRsGKyBwjBz2Mby17N8qwKLwyODqSr
whvVONDOyCPCobSjKvz/KsGoPA8rF+RIhOo+wtD7Ldf0YHMvQj2D+Po2kFNTvjehLN7R2S+/WmI6
8cl0YSO7Q20W2YrDPEy+fFPxXKqfeJak/ABZJTccY3DGPX6zGA86r7GaClaqRMD4poNsuiFzBPWa
eqR3HSf+dBIzZ+wubIyQMGcWIAlBAH207wfpNNNjAV3y4lQ1osl/ugU8vDWGw2uK7wP8kXRqUc9b
ElEOE8C4DQUGQQJLPt3khsE+GpozEzs2WOzlZyt6oe+wU4d14jMs1bdtL7Ar4WW+WD85ES+qZy5U
rg5rCb7pfRPUkTg1Y++KIzOTmEVijCfBAFrZ4KPOwASkjKFXOHtphYOMPoGD0jSwdqGQLGm6Mphj
L+iVvEMBvICCXhgU3sGFSRpPtWURv68dZ/7CVaj0uRU29WxlqniGRNuaVMuzCyHoFQGuUDDx4zJf
Y+v1j7aAKHQ1vBFOH9lDDevnzxVUV1jCFefmafFa9n3mZIAcyGpLAfEyZeqscFfYFKTMrxMPpKYP
wp9In3DK3VhpOAsHUQWPghwn7TYIBeyrq8Y7gT0cyTMbA1hQYdf5Oi7VfTTzajiX1o/Orq8Zgntp
vCGOwkZ9hnK5lMfKFxRBUjvyU+RigON1ItUjq4fv6IP4Slev/OZ2pFNvWhFyaNZaDscsSLuR4OBY
CLjfmCocbYLLM11T09WLeCM9QbqHtaggZm4op32c51LD2qQNeXHfLMw7wqr3Qkwg9/D1wCksWLid
7nz47PbIq+ugylgYx8xHuPoV+l61PcXozdgsE1tPQsS6pdqLI8hPjXEphjxKlO0qEjcWRNNY8XbI
E12sgJD141g0N52/9uutJ8zUxcQGI6zOwfyNjrPXCnWKGumsicsqiLmXTgg+T4Biw3JDWo/er55Y
gNCAsBBPZtxOGZwwqWsOGkpeqBJXhI+3w1JAw9715xatlDBasn00lnHh2bWJ6yD33HNTCGTHKMfD
VqqHoQgTDhR/eF81jsZasSsGxOe19WNetLz/3NlRV5+CtWxZjGTH6mNH+8ZPo3F223SwkopEeZHs
n2Vhib6zBQcCwIGVsAsGPzjSdzWx+cXHOQ/rg3baro49GRRVOloxeucKFD+YvoOu8OiQMqcJ8113
PTluFeZJ2SmnPmlIyNO4BQWGfPRDPn1myOQdtLc7vSTtrKifrgwJ5Gkqm7Y9VFa19KZlTc5O1pUd
II6zPyeoP1Galm4Y0Dg07iqTpeycJgOIdK11DO3Wsbkn6zxOSTNOAOFPPfzeIZo+m09VB0b2nWOK
it3TLoxGGF1gggFwgCDolykYmFOmgMRN3puCowwSwzop8k7LYlk2jDgkfTbSG/IYErENgYFPwyuI
bSh1WvrcXx5gewZRwlB1o5eqkPY4KUGFb35acxg9xYWJMKIsh7LjG0ctqn70rFtyLLVGjmtS0nmW
ydT1izm1ED8tb/oAEm8px56Pvbfu1iVFPqvWTxKwbSchFAjTBKupgdFJMYGbrDSXeQaXCqRgvJxL
LwUoq2Dnpm/6Odahj3gLKjPn92zCeeHCYwZnq0cs4frVu675IroltE8NNOB4iigtewggNGaFGP3Y
dbe4szvuoXd7QJgQ5fIDmLIQ9GI4CIqzH5l8vJO+tzZPFruy85OYAUgt1rD6YnglwcTQuvFVTI2P
Z0DrOBO98Qc6RIBbDeCFozf256g8PGrTKncrzHEQ2iPvBlkdqIU742PQQHr5KFqsGBTfaVcklQM/
Eag2OnOdViB9sHjK2fQHoNY1SWtKquAoq4mvz9B48fwU2t9iSui0QF9EQYG8SqoIHpjHMegrGZd2
HpyDDMTIbhcQ59yE5X7EUtFGOorX0m1pMo+ju6SzjjCjOGg1/ILmavvj6DD/zdis3nKv22IoTtKv
1XjqOmOx5tWamwPFNt7E1q0Ii7sCT4An0SzST3Nh1uITShIunB5aA8uswDbkIwMM1xyrgM3tAQ5D
JYrngdAKBrqzaW+DAiYBflOzWzz9DN4pAoqqOK+1avz37los6eTZx8VgQFoXnvFj7puHuQIICtur
bb57MOmDpaCqOjiBTovbDrcGdjX+MUeKePC4bHVsqXRJ5viwKj3i8UqMN9UEvbW0lsSwFDuZeGsH
OkW3LnfnJo5cE9HUrLWtD4s7aZrgSFDC3QDnqebgVbgoPMAxQgan0DA8Zded31anas3l+oeEYzD0
ua1x2CO8m9cJPgDRUsBB2MzuWc+B6uHw2rTmGHpe7T86Lp/D1Bnm9YdWkwfhwMryDBeVARl3oQH2
vDpy2j52lVfdeawg6ACh/rGZLJTzYB0f5qCKdA0/CGif5Al2GpMfTIddOIaBU+ge56EMkWCtH/xw
y4CW8Hk2OTmUHbJEPABM1iQkKA05sLWGal4zRP5n2fTO11zj7BivddA6yRJBOfc2FyyP0pmN/R2O
ouQEMxGscTsKA1ePAELTQS6AVQpNBeMxogmNI1oGS+z3JTwEunFZ3BuVj8G7coBH3n24lI1IaCh1
9FDgyCXpqcR24jznHe55cCTW0xP3g/KCbqfex2oUEkhJ0ahHJh3ffBttsBRxKHzO0wZZmmR4TvQh
+gfKBg4JklaHLp/qGt54FqmhR/0HuzJCpowBDnd14uCtGvfCRkmkwgkwgrMda08mIsJJKQ5xPHqu
Q9m68JsQ4gvDQfpTWIo5yhRreplI2c3+KV/d+X4Yp/6pnUXrnJDdB5iZB5d1NslpDk5FwAkuV2Fd
FqewbbsZOanQ7EEUZBoeIuZHwZHO47q+ifpe+F9UUQ7fF8TITxT4YGoxYxXCY2ZdijnRqxd26ZBD
W+vU9UB63ukx4OLkofvRIyMre/CXzkNSrEbvmbT5/MXYalGnaQj8JWYlqpggFnclTRXq7uooulEV
R8kX3EWYtdCUJJUT0GQNIzufte1DlQRV1dH3qq8svffGBarouDcB7VtGHeuSop6xwrFvqouSAIcO
SdpKiMzGBDYv6uiLxh/Svm8ieQw8NVQPbdHmIoUoHu8OnNY0zwhMKpv7wdDLtgV5SO+26V1vfeeB
2bOegfla6Tu30Hr4Xq7Dqt9XUgzBAVZVfD7hHuHyRxxjVPSzrxh6CdoO9da4XhfLH7k7ouIwy9J2
b2siuq8UjpvuH4vmxrt1Sh1En9vVtDPOibjQJkzWJDpERVv6N8FMsLPKFsauSeuQGQLkylLoJzqq
oP6TEznkCy6UuNorrUV0qAdF9C1sDUZyqgHIFMelhk3DRV151BkZadXD/BRmTrj4K9onDtj4NXTR
LPfvqQYpL7Pu0g4P3YIbPu6UrOmOqxXziPIGDwyMjvkoUvjMCufcmMJCcd2U5UdrtV7SzotAOBkN
wN2JywfaPYTIkm6ae37AnhdFnC7B3mFm+Ls3anwKxlof8D9QZps83ohjHlY0+ombGpsPKpBMZw4J
Ad3T80Tl84Ib6owrw5KX50lCJVCgYLM65uhBgTb65CGhViJGdQkHtTDoGzcu5er96OBn3p9167j2
3CARQT3FUVG1xoHfDNOd5aq7EMaFXucf9UwhK+gtdfds4JTyRVHroRhSLqWNB+aX36eyDpvM5wV5
L2o/chNnIjm0huiKe3E7Io/gmTCwAKPgo2TaLmQKDgNsXcIPXQ+h4rPsGJScifHK8BQIx8WZLS+U
/yGEwbsbd7j912m9kjKoLmYlfjQgrajF/8MxpWBfQ6tRPFgnPeJmbCxey0fhLtUBhRjaxots2HpF
12CvOrt5akb/RF3lLTiZMFvNgqDRqUaBPBkCl0Egyu2eVGv5KYy8a9bUewXCbSmbdrQlTd9lC25d
KdS1odGxmL8et//z2/K/ih/t0/95Ixn++7/w629tt/ZVUZrNL//7Xdvg3/+6/J3/92f+/jf++/Sj
ffjS/Bi2f+hvfwft/vW56Rfz5W+/OChTmfXN+KNfn38MozR/to8eXv7k/+9v/uvHn628W7sfv//2
rR2VubRWVK367a/fOn///Tf3wgj+z1/b/+s3L1/g99/eflH/uv/SV6r9t7/048tgfv+Nuv/BoMga
Rj4MTD0eUtSs5x9//Y5PfEbwT8DdyLvQo3CfM+Xvv/nef0SRD95b6Hqu7/4pQDy041+/hVkn4Faw
yA0CD5iO/9u5v03P/0zXv2BL9NRWygy///anbuj/vHQF+HZhFDFcoP83dV+SHDuSLHmVugBS4Bjc
4Vs4hpgZnMnYQEg+PszzjOv0qhd9irpYK5j5fzJACqNSuhfdJVKVJfkywwGHD2ZqqmqarjGVLUVn
TQTnCNoDhgM4uU3IGGyjWF8z+orEf9OzmtipgeQSGZVAK5ddNL7jXkbc0aE1EA0ALja+I3W66/ex
STL0LYqawrmrfPWqC9NVPkS7tHpnpWy3vHgsOX8r2VCtYN+UaxmEbmiqxvQosmTgS0OWv6X+S0/L
t4CXvlXFt2NtaGjsxH1RT9WuidFnC3YBEKEQXJlEsku9CQR6NyN/Qg4BXM5mEmOmCtiLkgKQLfvN
itAMO56uCIDVvDTw2KMDtVUqvIqNokq7UwgfI/ip+ul+8JvftKwSNLaS3ZKHzojbu2+3SkUdnaKz
Uwr/NqoX19RTLBbK1sfS+b+9e/bhW5XX+e9muX3Odtz/T3tMRbnihz327/+R/wtHyr//579esl//
Olb//l/ZW1igMvLnDv7YpvNP/Lnj2B8anXcPQ2LAZVnlOFz/3HEUf4Iuwhx/d2ZMIPv+7x1H/sDJ
yhXOma5DA6nNfJG/dpwk/yGjwsA4/oOtrHINTLN/sOcWpHMdsaCMB2ManUck8rLK3IZFxlL23Fhy
b02/UFpQsc7MdNOsSktS7sKjbKFZxgWqwYc52t87/a9RYRGmarrKGVvSjOM0aMhAZ3Rl5c3Bpm6g
IUqHwuB7Xt8l8WtB1E2gJWjgTkU8vLZx5tSw4fPU6lA1hTnWtSmTK+bfSNEL4EIx6I3o1FWpNCcG
d3KoF80SyHkQCRqkdib1VtsPTonex2MzuIF215Uv2jg4qayJbtIsxUsdRDTXGVWB3a0b/3rw31tA
YoV2iZSwcEJgCmcyepjITEaKoGJxLKpjTc8lb26hHWjoTdldG2MIPPBGj1QLeIzVpq0ZtcxMmsik
fKPmDTpsM/vTkv3r5D07aVHd+3v6/3oERdOwArH+tC/GrUo9hZ1SmU2YWKiRiWTI0HeLmR3fc/iM
/zzYfKn8ONqiUIoevwlC/MrUXOKMsUmpqW8DqzM10w/Qy8TURX0VABt5HS/QiL6ZaoKuNyqnMppF
cLJk9KJKKFfhgJCzC+y4aG7g2WQ2aMCT+t2xSTe0q4Gzw2SNrKPgjQe/UUn48xQ9C0E+z/SHpc75
VJ8/whwCfSq09l2qoiFYa/YCPZ832Xq0gf/2+3AFeqUVbmDBZXV2RU0AhdvGli3UPN7DW+Mff3A8
haEZODAowWfH7f75KQhwb14VcEVmtVl5q3HqLWnaRH5qScXLz58bv/jle58PtvjeVRvAlqZuzUEa
bkG6WMmZfIgLstUTDVvxqff0PVIXq0wH2yOKRQMAAxrSheFeLSeLjI9yGZsBuhukbWTmRgLISTPh
Jhd0eykZ0ddisiu0b6u7V0MKdxkNbPRRwfWLqpQXWWkewH3suUcM4DUHD0xfVDEtpdyCCxSNgal6
L5T4Au1hgQ2YYaOLhvWbeLZ6T8FqAeUbganDMhU5aWnJEzLzsBcduDXIUtwBuf6kNmIkMuo1kpmo
OygmNiohyDxVG0qcFY2He2VIhDbFNpeIzVhhZ40qQGtYkSC0IW6BtK0wY37HcE5VSmjyiNuS9qtu
3wG0AXxRbjjkplz2zDIejhkL1kj4zCnrTKJLIHp3FquG9djWpuY310mBmgc/hsG0DdWTFAaruNpy
Hx+AvmgDtIEoNqJ9NGAzZTuNsYUCoSi62hqT18Z7g/baBK/ApFJrlgQNXCR+SLTEjD3+mpB0FXj1
ruOGo4/sAEdKqyyZ7SsnfyBClegTjSsBEEqgSjGE/gyvwsmQ4OPmZhVqQkJONXovmBfYB6FirTwi
nLTGiZpGFK7bjD40gCD9NhQ8TB2SK+tQmcxyYKKrChHI0VEOkP8joZUKsoeQbI/umzst96wqz53A
++0j4GIEIWeyHTjG8idwpYgDB93A1LrU7iZ5peT9O4DeENZzwCaZIVCFNI2EA6B9Jhq6sMidagfS
aSpyMI4yUfkwOZVSM2XDltBCaLl+Q8ZmkyXBA7I2pzYg5Y8Cs5ZLE0ossyOdBVWkmeThnqTq3dTl
bgo7x7jRnQEUeSVFB1OKlqwURisFRNf+6IzhE6kTdDDTLS285+Bqochoh60seoYe1bGGT3Zb+xtc
cOgw4U7xUwBgtWxqBKu5Q0u+j2Fwl+HvIfu0dfas+9yJ0TB0xIpOYIbCiXoLQy5cMW+pyq6UYtiQ
XENdPbMmDRVwyi02oEfP2O2B0tioMjqTTJysIcBHJbOpU7Ck0KCmRVQsF46CYtcQB2KaZJGSyEmq
AyW/ef0wpnwTqMVV62U3w3BHeWoNHP8OWrkP9Jga6xITHZPGlGi4lmQY38bN1mtiAZrAJuwh3q6C
I3q1buCoujKM2GyzVWBspUE2q+nKKIhZpDfdOFO3W1A5Yqtom5vK63agUaAhU88eoEGGfroFpDCZ
cQeyDyFCynCqeg1q3O1eyrx1EfduVWRPXZQ/t3oE4VGCDrGtyPQXj8hXKKPfTxNMijJ4ucJ3Uw/2
JYoudQMsIERnvj4G2S/e+FDwSvqTnwBKxSLrq/Sli4arsk8hysxM+BruqF49ANRfofOI0OUCzUd9
qzZQfioDt0in2xAdqusATc+HytFlhvseKb064M0SoZQH1CYPKtHvO2nAabZrEtwI4KoNwZuPo6Qs
JKcC62XM3zkOp1reUBxzvQaeB8SaQbiNOapGOSo8MKmDVFTkvgbofXKn4dBAJ9BThBvelddKAqUG
kSo72ThxRbYVLC3vPiNPFfGOYe3tuIG6lk5nf0sXLCpwEOBJr8b7PDWAd0lC6/zVCN/xNo3sKWIX
iD0fZLwvt+an+2qmXn66NaciMagBMgOKbmsFvSIdTdRufyhFYL0pt94tG01UU8iGCLpqSrM4efZF
e4oPt62vD2GoaMul6goQ8vOHKNGsIPIR/7UbKAcfpjVZUclEa0DXeNJFix7jpnYhYJmDgeWIVKUy
RWoOGHGp/tKzukzjsjdD7a6vr6rh+eer+dufx8bm0JVpDBHR+QvB1J2SUuthQwLvsqq0ikthxgfv
avkCTNaYQVFIlOUl4Y42bRTHsIlT5OuA+WbbvmQaEXmcr1JFAiReWINfo8jOwUpdh8nF2PqcwzwH
toAnOKI9pmAWkVmcv6EcjD7Y0j2ircFSRG32g8BFnZa7bguMqbAHO7eq+2hYobMxNo22ai+oHr6Z
AQURJ/I2RcERh8Dz/Amiqe7R/+a1tqWr4Q7x3V2Zm0TAqNweV1N0YZ+cM5Dn11VQbVCoqqoQDijL
6daCCYyr/g0YJroyXSXZXSmh3J3XAly3C1H8B2n6/NOejzWjh5+25IDKRsb6tyg0R5s71Iafttnb
ighEbcMXyyHbVISiwRSHIt+l6xEe8w6qEaLa15cmeZ7ExbPoqsbBB5SZaiB9Pn8WRPxQ6nW/lEQT
Rn3MfNlhYWcqXbQri2lNs1qEaSfkUl+XwGR+3kQf9O7l4NhEKlOphixuaQ1do0F21NITSqaWv/VO
E/r2maAghIDxTbgZ0l1rFQfv1bfAPNxUT9V9+Et+6ncIPX3nYm713Ux8fhjlfCaop5fapP/1MKVA
NdftHeooW7b++bU/OLo/vfbiNKzThE2hftLc+ICcWUGx2URR5wqNLp0oFMjLRbAJcM+Z1T64QAi/
OOWLJKpSJkq4fmqsAdlia+ZbdDfXn6C7dSt4m9jejh3K+1TMKeXooP3mNrDZsXHHdegw68I8zO/5
0zwsUik9ZZk/0lNtV2u4MFwrmHJBTWQNqGqJdnvxC3/NphSY/XIO0NZQsd8Xh3bSo/OG7p28Pbcq
q7eJRVtkM6Zvx0J1oxW0nvWxcC+95gebfPmaOMFxxGiyruBAO19YhOVqAWl5L8D1sWpR3BaxWCMm
NqwKxIbrv460bS2bQ2Sr6/LSFv9umpkiI0pVNMDLS4QIjlkeYznGN9xuVzipiyZWTnaIzNgCdfzC
nv4GKFDQkx5XlgGsYEZFzt829ZKhJDk+6mARq3bh7GxYKE06mU0hk368NLvfhBYYDwQ9Q+ZA/4CC
nY8XoFjUa3+eIeEqZiJyDGsQg10fva32Cs3chRecf+/L1/w03iIlL3uwRyX9FOm7sgPqluKjvV7Y
F5eGWJzJcVZpYH2dKksWMHrUHkIbZhwmvY0O464RyXVv0gsGZQvs8uP6O5vFxZVEpLaRc3rSYlO7
Lh80QUyk/wItGCbXB25ZXF8+cNlH1PdlKg2IRGSGigeaE55/OjrFMlyZn8egF+h3CpDA30Qw0FIn
yS4U1UqqwYV3l1BAoWqIYhLwWBItBMsO55PyGIWvMfjm8ZtRpHaBJFkCfxP0aTCP0C0+AhXOO3G4
M2UovYHn4XjxZJOqs3sWWbSW3yVZR+epeI2IAF1PwIlNpp3PfxksdQNptNIUHJnoJgaOEtFfMemA
AbzlQMDGrkfi6G+aiFwVuWHGCgonzEMV8ji0qy7NTCONNqiRu35Jtl7AH2UYtHow0C8i4LJ4UJUH
dqKRtcIPGTy9wTAFHwQzrqYgxY9rrWiu9UhBBwwD+QwzG7xzQmAD3QenSlpng37n6cnaAMeDQZ+o
yd2TlnEQE59Qa10jZLKm5JHXvpXL+xoPN+GR2gxoVQtO8a8irUXQ9FaIWmmXAjRj6KKN+zauFTSd
yvZpNJgkKkzkOWipDvoJvLolgHtjb8khFUG2oSikdNxJ+W2fqVblZY7ePsjTVYo6c0QrGwxsVzVq
FFZbmKJpEMVuOA9NL2+EFz326UGhqVsahQBtD32dXwrFF2pY22kEd4mR3dRgWcISxUTLWxEiYdMq
KADSXezRVctKuwlxIfHrsQCXZxSatqVkMtvyrZTTm7C/iuGTkMgYPeqtETgF4BPgAGgJXFQbXiZu
It0bVLINvwOnCfaXnnKdSYmg7WAHkbIuwB5MJOTLg1l0T1n40Gs5SNvShrSV7c0FNRWAx/DCBsVJ
Cw09yFFsZYFncph8oLgu0ibZt5p+HLT02khu0elI5EPnNkbk9FFnkfAIp1ihUnCAgp1GY2eqO7Ot
kmOXDhsqdU/TJAkleSM1QDgQp4z+KS+6jQ4WbdDD4BfNGTwumWV90wewIvNbS0/vvNlXNTlECbfH
3tuF1WBWhmemXoa2uEcSjQ4Kj4LzqwIiO5n6x0Y5qNFLoO2NRAXr/FkdwPwt7rB67VDHwq9rK2sG
PFtr5y1fQ2suWmWThqC38/Y4ZSeJcXca6VXOKqcs9a2qhqYkzYyT14YDaxwAPWnUHdFQJM0koU7v
0DsIOmbA4g5RN1hoz/w2ksQFOgSHU8MaJQwrw4+ny7CVnkF+25Jw1zWZKbM79FlxGyUGD+J3ph/R
OtpqembBjxjAEMi4/VVWhi9I+GxfpVYyQgIy3AXFKFTs/bi4r1JiR8Z1jgQmUn0Twgwz1kE7BsRl
t5JhyjEsxZh3E9cQg6kExZHxrkYbsza4bqLWIknlJN6p1K5VLPimgdEKw8cBHtdQItJqi7boYNlz
10+eFGhEBpAd2yK26kh1SqU3PfkAYQngUsMZeCAi4FidsQelwQmDVhQI78HrOTSe7wT5r6SbHG8A
Nwy8EVi0O2owCKPDiQdDKakcnAbQ5dwkVSU3XGtWfjbcA5YQ8Ng/lLx7IuhZO6GMg/rweiqB7Tbx
SeoOafTYgn3so6Nqj79SCIhirYQPsu/QTHciQzVzXbYhZhKyXu0hfnY5Klg5G+2uk6BH6V8Y4EEl
fYGW4RjIwX0Y1pEoIf8Bo8uM+HVXqhYS/x01qq0/5ls5PObNU4djrk7B4cPKAU8GpSfdVHQiGGvX
amfcsaLflhzsaK8brtI0uoXx3a4uQRUnzSaUcktX+11VNxuQfK5UEmxaLdyFyHgjILmzQxhrfJEo
1EafUafCQTcV/jb3ZLdttX1YgvowkEOFA9ZI3sBpdpOEiAiVb3jhDTMLymrkZsMT7PE2Mm7RQcAa
WRNiDwSRGSrtHveKVSaJGIfcqerhlMiz4Zn+yxtxP0FHgPrTS9G+e1wDqQzShSwHUJSagElNFbAp
GsrtWl0VeviYZqqrkfpmYqMV4zbjkurWOEvAnwwjJto8cBLwYCKpO2nTU2dEJm8OMmynWAVGFLq/
dG1wB3jFTXAYdd3oEo+/RfnbUOWirXKnkTUzTcfDxMcN1/NfscQ3ZdG/wQ25tJBnX/kwRhYph0IF
SMwp6yLwfdQ6M/3IhyF9Fq4ndXxTJ++mB05ZAfFq6ps4KwO76tFHiua/u/nPY+WqAfwoOk3RoRIo
8ZS+mQa9FTSoP3kTOFUdrRze1thWHbtWQuk5KWdj1ad5fU0hig6463jQ3ihVAhK58VTTBo+SRSLr
5AP8NJ2iQZWjVH4pw47091obux3KjkUIqVAF/KiC0yl4Q16Qm+gkCY4iEUWaiHS8zX3FJolnS0Nh
KaNiamq1C7LYMWZUliJ/BohLkocc1GlSQ3+gQV+Di8rPC3vCHpIHCm1ztI7jk1pDs53CB7vQLGME
Wr+VgSMT+YX15RX3NwouowwyCL+i9qgmNgxx0Ts9W3VDEtlRWON9qlWHaqMSDU5cTddcjaxxpGbe
B3ajybbvaQcQNNdNzo+JaswMIYDkEwjlqB+kTwnoSSpOprh67BpAd6WjlLjJ4ag4gMAF68Yakcjs
2FDmz8W8VqP7driK6mPS7of+nvSGCT6cDULh2o90FFAg0AXeCI2rWXWgpflMDFoHiP61Ikd4UwGc
vvHKyqyCe4lnbg2YNxsQS8BnPPRX1Oc2elKhuHpbe/IGQplVTSKr6l+z+lXt1pCuoWX9TgXqaozT
hqYnDyK9dOzNgceWjBYpgV+BzJEhCLvVGzDRU8NW/N7NouFZy5UnGla7yJPhMNvbeoVWUdLg6shQ
QRBfo+3mrvTah07uoGfRBWuuEhwqLVZDXaESA7V4ldh6u8rSQ6giqoCOKvJzWDioogI/NEdJIaTX
SM+gBajtWVeqZhSFkqPeNlasgzEMYFmv403S4nVhWs0JzpGxceAU4BQsFqyvd2FaXoMe+mvyslXk
YaePitCiu6o6IkwDXRpw5ngX92B55b5lcNi109VY3xHppZjl/4Nq6sZL5qUrGZFcMz6F02MjXcr0
vk0cDCTwlOmE6MsibRcqSYiAuraJI5lsG1nSgdnMnRGF0AlcybqIEn4Dm6HK8/eICzihTbVKGw2M
6LnDE3ECkVjT3YwtY5UCvEHtw8xs+fUi6+G7JIxTHQkm4Mkv6C7irASt1J87+IsQ8syKfwweKzoQ
AsBS6pzJsjmj/gzQ5WlVtfWJQmHCkneqXQCAvsEhUDpWdRVmIjJBSn7+8+AZR9XY4OeJ3Y8qBIaZ
2/crilTg50Tym+WAcYDdarKsAcldvEYKnvDU9ie5QMijbPTyEQzRC0N8l36fjbFYALFRUnTIPml7
zU0PgQA12zZ2vdPZ0E6JzPUuZN8Xx1vMXd/wCv2mT9E63TaW9IZr14KQpDFVV/0tbZTVpZX2DeUC
tcRPk7jI9wfa4tAcAAv2trcJBP2tWihQ2946f9KeRsuTsLUughrK1/V9NugCAQDBFbro4dRu1Cfd
QUcjIa/5teYo5n8w1jdbmILPYWg6aFAUXKnz1VgUGZQbAxDB8IBug2vVqYVv0yOu5FvECuMO/c0e
PZFesHed18Ui9/88qrrgrU5cgdKvO0H3YVVVaFeQYf28+L+DNM5GWJQPki4IFTKcMuTbx+FtwjcL
7W6FkhCSIuVNcyoXpPFfFwb99sP9PZnLJmro1lR3+nCaKSr1IQVu05n6SXFyx7+9iOt9P9Ys3OOK
ruP+Ov9wpCWFLMmnzkkPkom0AoBNf8zXuTVeRNm+wzCpKqMUYxiyDEnrYjIhMITEUDvJm6zd+MY2
3E4ratHbcufBocOE0q3YaLvYQb+4NcXMXtqF360WFc1QEZExqKSWTvGcTmqRoH1nUCErf6svNYD/
9lT59Pt8sRoz+Dz3mXdCFy8x2hRT6UVmZ6LYK0ar2kjH/M/V/48Yof8Z3fOqeM9um+r9vdm/FEti
6Dzef3Ox/x/hVcuADn/gfL6Pb8F7krzXZyzP+V/6k+Wp0z8UMDGhAsbn1ubL/b9Ynhr+RFZVjmvf
wP8h87X5F69aUv9gBHcpoH1wQ7mBsunfNE8i//FRQEStlukqQZXrn7A81fOlqGs6lNE4KHFv05lz
ukTTmzAKNTVN0UAFGlKSXiGmm+DFENyRlJ8oUp490fi9PEGXN0QltYKWnyDT8s0xK3eQPaGSCmpO
i94ugF6uZSPVDlnt7SuvFqS4YXBqNHMpjUCHSk8h0ECvBJNmkG8nTTqBVPcYR8GqYOlVoOA3IyV+
qMaLR+d5KUzXUDNHmYQz4OkK6hZLTH2MKj9ppSwW8JOyGzCH2qFZjQo8eBS2Rb8P+HXwWdnxDP65
VSqXnCs/TNz+vhzm8UGSRxlKAXEd3PolXSCaKlqkPThQegN4Z/Dy20yP17mUH2Lur/1E2YDq5HRI
rrWQi1yNNqpW2EZP3SLXn8tE2XLkoaNPRJDWd75fbOEQF0AMmaTxS5QBRqVoAlW09R5iw991ndjj
6M9SuScEAk7pDQe/RAFOl1WbBuOp7DgSo9+f1v3xz7f5TGdcoN/zSxrGTE7mYBJiwS4pBGGTa2M3
dLGAB9aq79GevCS+CRMLYLI985+CwADzxAM+DLX2lMIVeYCRSHeXQ+cxIdFISrfVJMEZXykDMkvI
ULFq0Eg1nQq7DiC157psQg4N54MYwFyO7Gh86lkFGTQDw+e6KJ+S8JfSXAo754Dh/OuBN4CtgYuJ
aFDILkK0GI1nQpLhxZI+2hcjv6c8dGOQuHKw/RTQcEqf71R4JPw8oXOJYjksyMAE/XgxqrqMYyhU
QFRRwYai0abTHxRYawzR5JTGfcsrtBbRrJ/H+7Bs/WHAZQiTZ74v0woDVq1uKbR5y5QWwPdrUwbv
Y9qtlTgHHRiKCjgqrLR236UlUujMvyaDBBjbK6wuJZau95aHLvKpzC0Fp0IJ0mHCgN/gTgJjChhj
2zhlP/eWjUyd6HPHCYsYhZ2O8b3MfVTKVSCy41OUFxuDA+gu+yN6GED37NuwbQJRUAI0m8CMpNNf
kqh9haTzCqohVw5BQCpr9BGmCGMvGd2eJzkfy3vmZv/X51AXEQPjQ60bBmZnSHZK9wxflTUdNRe0
lguB3nmW83WgOUz6lKxlvufFaP8ZCzl9VSiDbUxhVoDXf/7ay2MfuxXyAZxFYCsYDP97PgpLjLyJ
tCQWHgEbFIBlzq9/HmFROf3zRZDSKril9LmmuZix0c/zPjQgrJ3zd0D+QCeH1XSDQrxlNHZubP6D
au23rwXnGoiEUKGGuOL8tSoPfS95jDHn6rSXuXOBeowRJ4MT1kP5b4eNgC760jc7zzn+fFWcfQal
UCxwY8nOmpCN1GOA2Qw7eMKk6rNvMMAwldOk3K3iS9XN80h5Hg6XGdJ4/BfhsrF8y7hA/akfZXAr
LBQenAw1cGWdmNzNHWldXshsFi6DX0ebD6pPCxKNDKGtzzEaGR6NAYsRrOW+u6b0EFbenjIgbNBU
aL+qBMCQAs6Hzvappm8ZH1dlipwrRFVhqqRtFmSrn9fY171yPhGLXI8bqGyqLR5NKvYIbQRSCJvn
Nz8P8nXnfx4Eopzz9/e7Rir7YZ7tGpc3OsySBOxS5YRCrPnzSAuK2HKqwVZbDBXDN0PjGEofEYU0
tddD4svuVXj4DP0vNpxGf8u80jKCBPzW6hYqDef/8BEWx4/myVUzKfPbJvE2mOR7rQ7NZsKyltZS
vFV5/lAE1zLdjMA9q0tIFZnf8PwSwmQTRgHCIWwGT/B8BuAdoAfqhOGTdbjSt5HjgSowOqrdvV/i
ii2SwL9m+9NYi1f1jRxaYgaRjbEnb/EhvVFsrzQTK7DUPerUOOoFFPLQ85nsHajBSr+Am309Nc7f
dXEGl2HVU8iSQ1RwfBgE1pU9pcAXDeWewQUkBMv4wrf9drvAHRP4D5qBQGF0Prmd12glg3kZTmQN
Nt5mcZyhTQgcXXQMWbVruvoP8JgvRzJ2DPRoYF3qCA3BfDwfFMYhLFO0EDR+sKezdHhFeeSYZMUT
XHoC0avR/QiiPLqY3rYGGgN0I65xQsGRjqV+nxQXId4vk4BgDrkV+DyyQWFfuHiePoDBlcemQHh5
chMxYORGMlhqnzhTH2ykKgdyWToyKdwgLLZZlrp1Lq/Qa9IOY90K0u7Caf4Bj54teU4UmIsbUM1r
cBZbZgdonUhD6CgDweTG1iCbN1WA+HQwzIAVovPUVT0BoFOBPqepFYaZU8k3koLDNtGh+JBmhwTB
4J2lw6lQ7SqYPVQuC8naG/oreBXehgQSKpm7P6+mL6sXj42sBqkV0lGYJi526mjEZIQRGXj/6Jyi
dc8RRW3eUvx7Nbv5eaSvhwJXNCTD4HUC9wV/ZTFUKem0rJnvi25oDxPMw5sRlOGuPOr8mUMjgM5c
IDvkLnzEjhCP2z8P/0FoO/9A4LdyDEx1DdzrJb4dlkGikLIH06DSt7AUgXsE8pMkDa9D3ohG0g55
oTthLVvMgDhHbqDCqBpBYGjXx5qNHF40nnRfqoaVqS9J8lyjfDIiQe451EsJg6wPcpEmYyapVrXu
H9EdBlw+CVqo1tJQMk2Tp0g+eeyeMNSn+aMSvcGgE5XZ2bsN90TldpBJAg91oFZhzb2kIcuK3chn
q3K46nPtLhj2EuvM2c0kGfHPyoZ6gYm5wJxwmuIjIfAC6VZFAKYsT+7K99B4Um4leImNlpZNlqE/
KW2xjUcFDgiJZQzHFuhoGFVbBss+RuEUk6GcnOkXQtuvgefiSRbneuxXCrSSeJKZ663CCV60bmTF
ogONjsER0v3nN8lixMVJzodO8esaI84BWRZaNYUUwiw0QR8KJ3G8dbaCLuR6eIi2bbXxYd7nXIIU
v4Zp8zPMC5UiR53BzfNzFq0CE9jHNBJcLyIEorB7IhJoUHCI5jpuNPnoRVfEu4db0iFKtTsu925S
w0ao1G5T+T1gntNAXwVBiksl48In+ZJCA9GFNgXpBkP+DKDp/NnU0kMtvAPNp/Gl9TS1KBU3ZhcF
9zpltlz0V3rRCqUZLuzcL5EbhuXQr815G0VUPh9hnyLXwIh8tA+JUTvMVRGokTlbb+UgiqHifeGM
wC8tjggUDQFaA3WVGbib5yPVcJbK0EcWuPV4G/Y9+gX20CX2F0b5bmVDo6FoQFgICLBLKGLM4Vij
VfAZGNEUTBgx5HPTNeue8tCw2BjlwqvhOcYNEAOLbdpPV2qTPFWpfPz5bb95DtybeAoViQ2urGW+
E49kqGG3CuIt0iz4AopwJqrCMGEdrHrJgofbhQW04JjPp8v5iIskpNOrKSwh0BUzuR5fsH+A+uuq
28J34U1y50JS41JHxl8vEWQvvuzi26ZoGOtXI4bW3HAFVLMxW3eml8OscZ3Y1LPUC9O7UAb/9bIU
cZrKUPX+Uq8NdGNMC2kOggd+B8cMu1Y3GQ9cGADBoisCuxSePVrhVDEDFRStxaabsngf6/s2hL1w
1gZgtsUASiBmDSjamk2wCVXTO/ABXG2YsL/9+58XxHy2nC9/fB3KkPnCVZV8Wf5sgqkPJGwhQpF2
LemoYc5Wr94lf/PvVgGy3nnl6XAEUT8grE8bumQsyMMRsWTjQ8qIcAyGY+AygZsX3PnqOlJeQ/gB
sG7Y6nV75Am0bWH34oWly3T+hMLgQTNgCQgyzM/vvyjOfXyx+dCFhRH8F7A1Fodv2kAJFw05Qvn1
TBwESyO2cgEOEJTsd5PNXmA2GVoqoO8La+XryYpUadZuQ3ICNGhJkZBCVe5KmoXQer5iMYH/UdvA
+t0E7CXQJlfh3Fs65xe240erlsUHx7cG+oCziCqAxc/Pu7EoAvBWvQDh6YAlCfR8VHcDja0ROvlM
7iw4R670YDzGUud46LCcgETp94k1hLVDR+MaBC4wFE2FP+RaAF4jTKXqO/R/1BuwKpnbR6OVMGa3
vvcIWhH8IYnj6f2qCuR1EngWVccr2FeLNLoZArhEZHDcrECX/f3zd/1mds9ec/FZFVifxWjOBRrI
2l+RVQwFTbCqLsYP3x0xuJ5AcTFwWwE8XwS4MLbDsV6BS1nbvT2HKyBnUdD+4zu4QYn+9ZLc77v1
igFnvgaCNeTbiwtZLiD3h98P8i+hbRQMGNqSgB3NCkG8WWyq+8S9lHjNS+LLkvk05CJGgt14mvse
hqSgSseVZBUXt+FHH4ifxlgsS6Z3RdmCzCpA3snN+DA+tG63lXBgN48IOGwP7J1KZEJde2DaiHGH
xmX/lNPxcRicTe5i1TTpWNRZY8xfc7DQwgoLZ89nMAGEQtMHZG4GIEaKn5fqQoX3ddQ5GPp0NobY
jlMEj22huJ7rV6ayaVclllO4mmkszTbcdI8wHwSLfJfCFcBq3Ax17dgpX3GZWNIlHOmbK8H435yd
13LkSJJFvwhm0OIVIiWTWhVfYCySBa01vn4POGvbrGQu03rmYayteqYCiIwIeLhfP1czl0wD9zXt
W4lb7eJesiK6zltXeWu3ysb/BR7gTbeXDcSNMft9vjXpSNzyv3Pwz6DHde9kNkcRzHXohBf6er5o
bsaNdmnGn0SRwQ2c+YNuAAop58KTz6TBt4X3ZeCjDVzpSE4GgYMi0zVnoBSSds1aT6HBwc/U+rsU
oNuU7+v2LvQzF9vMTZz9DmlPEQpza0EZhvXXImmXjacqt9bNBOTNC5FJi0h5s2ARHjaYjBuboqLB
WBbXQgaKqhd8NzT6JxxnBE9unhUlXCfjnYLQEyfH20l5Uye0UoNIB8GwigkJrUeNvEI5v6jMghS/
a+Soy1hdK2ANs+0gXgy1WTkQAu+QojqJruPRaNF/n25k5KlpVBwwArG74Q/0xXs6Nm5/XsQnbvr6
UocWTTpWVY3k9t+L2AySpq8hbX4GlvE7Ni+b6KLa9jfnQ8qjTvL/LBaSUuSmiCVoZTvaMIPlT4OM
5aXTr5SV8NR5sys+AOkAm7qKV8t1Uas5JGqMCD7AeTvqwbo/exAvL3S8cJD1LOmxJbL/5olmGmkR
CrzwclagjXJKzBewR3DoTlVrF5D+etgoVM9ho9qCe1Z/dmZ89Si5LahglYVyOTFF2tt0WlOL+UE2
K/ot5E2oJe8aPSTZAJIIiX7TAW7wV5Ivr+SIKg5ckCzIbgYDb+gke/p5LZx7sqMtVcpqN8AAZhqw
8YSYe1H4ADcmYn8FTwEKLZEdN/WZLMapD/5SwzEUkpUIL45ujE079JVG25EzQYWrw2cTSXKZko2T
9F1o3lfwS4xB2fz8pt/T/harHsEaYgzOS/1zpX45uuElm2MhK8si8Ndi4AQv6lalnNPdQ1BpHOuM
kfrJcEOHFGZKmiyqIP/+3mVsCF8euyX7+p8eTjKH9pJn71zFCd7K9f/Kg/5f1NHJcOPrgEff5cbQ
h35sGVCcGFF8XNRdBt1QTv1ndnw7ect3wao4N62f19Bvm4vmWDrCF6LhZwHgy7wKOdAuf2ZepxR0
rlxj4CfC8MEkRRovaG3dl83gJgJtwkHo6qCYlIqmVUNYjYpPdrUIbL8MXFGBEz6SRsozFwXMDucG
OxR+yZLiFcUljvGj8TiaJCT1G0OND3HTrTUpesLa4YADyQ7LiqtmMLa5psEinpC2T24xT3av7kk2
b4tsXkd+DJ+G3su6hZGjRHt8qd20T9xUztYgwm08kX+pYvM2FOZKj/403S9sSjZsU3eWJ7fX4ws9
aN4LWqRyOPnCEK0auD0RYNk4rKGPROJNrUofbQyBkfJ77fs2Oee1QYNJFoo3BdggVXzTVcupYcbX
pIZkq9jEy72RZj11lu4zubhtE5T3sQphaMYIlyREc1Vm8vVsCs8Z2oCQ/r4weETed2voykoW5m1P
PcWXjM1cXuvAehM5PkT64OiUO5K0WHrMSOO+YbBijxqzgjFhWuMEQdNapr1bvebNdWCLoeYkBnjV
UfaK0OKVAzeXfo/SOh7ptdKexx4ta12/DpZ8hXvRbzVILkuT3GmqT3SIDB0Gn51XycJlqwvXekEp
OMqewO7fi/NBmDB1SOSdHNDjEiTtoW8mt6NP1cigF9TVfuIYzkrF05Li1e/AgKvBIdTRsdQCPMlR
Xc9iBnLunNXqyU1qUDnRJYVSPeLtvzepkqjIhioWL1wFEyJYeTVvlpJUqRND1k5wVvx+KmL7OuDR
Jg1732prAPpOpu788LIx1lF9rpa83CuOd+TXMY5CY4kmCDipvJRoaiTJcRdBEZLmV7O2yzIfvqCy
S0e6FshU6NG4NoVs+/NZe+oWQi+3tgixyB+YR18VKhmNJHdUf+b5j1wdIsqsPw9w+ncj/02dAhCE
egyBqPqwiKneU1964RNlkf4NXWhlrUeG3unBl3nnos9T+SLTIBFH9tFYcu9HL5Xlap0aKS+l3+TX
lde7s8udem+oWxmRsOCRAnJwRXJmZ/ZAPzf3rQNVL1wTJ/788trJ6dUUADVQZIFRHq2hFphxEARj
6BSUn9hoJr4Kgv/WNwer/yj9Yh3X8qaVW7deciSTsUmU8j7r/rSjBntqwnjG9zQRFr6cb3vljR5e
pQm2AjgzubrvFdwFtAuDv1echOtUgLE1P+E+Sfj6NksKHCnhfvZJ86NDCosbK3nWGphaMBFECf/K
yKGAQ6tWv51L2Z6i0MMM0ut0HBSMIYAWW+/9sveaAs47LXo1Z/7P03MqvKWOJHHzppIlfas9CmNr
ybLeE3Kq8NwCV1auZ3/aVhmQJQ2LxqG4KmFN1pO46qN/5xf8Ge8yuCYS7XINZ33+faDo/ahHpdKx
SpK7cOAmSjHpv3q/f4Y4+vl1XLsaueT9GnU3FugdS+1i7OjgVFo3TCQvzIcXSdFoe0/hbgXumeHl
76cLACNZslQgRhKypr/fsFIxGogxdviMo5BxHwoHLt7Np17dVX79N6OBRIaZqKuYVi+x5JfoQlSj
WDB14vRF30Rf4756EJw3ZVfv6o9z1Z0TZzPlajSskJhBMB/v8DbP/GjQqtAxCzxhhl8xWLxCq50z
r/R9GAONKv72KmJHCp1H4W8rzXEqDWQTByeCpLwx19C1nKpgR9m9E+de6+hPgWu9/zzusiz+/ir8
PexyFfgyk8kEBnPScBssie4D6QNh5bmVuVzmvg8BURaOLVvhuIaLk4GvThNDLBW68b661J38zvxF
Sxl9fI688vc0eEqCLZ353nD2nRwZ/Tdx/ULuPVqUYxdE4VQsLzfJG0Fq3S6waJtMXjNqpJku7Uaf
LiP/IKX5e9u227YbQLzeVTPWgapgq+KfqBy31owswJhdnPXsOkm9Lp/tzGohGy3degAM0u46mAFQ
05U+Nhf+ZK6rJLvArs4xjHWpHazSdySr2pu57GBqslHD7Co14ysW3UUvFQ7GEbtSA6Yiabtcu0L/
iXkdIXGUZS/hqONsAsTJWIR0Dy2qxLrSnSZMVrrWQzkSrpqesDIpUie2qgt60R8sHKlSGFekC4wq
/A3icsFXlttKsW7M/i3q0js1u5/S3JnpZEzCme5hNMtEpImVrgu0YxwalFDHXQWHoRRIgxDexiAb
pg5vouQmSeBUiPgCFVu+6msBnwlbrAI70Bp7IgDYynp+G0flWlAmpJq46hXDSoghi86zR+i8EiT5
BUeuXTmOtH6u2/B6DsrdXIyPWDW5JiTgltg59a8Sw3dnsKQDHdANguQaYFNJsTKnzG4F4lYRdpoZ
POZsTYn/h+ZfFoK2LZQbyeIm0D20+LzALJXF6hDMlpfEw06K6J9Pa2qf97EJgyO6UycR0Djt61Kw
6SIoPohLc6HeWmK2n2Qs9qy7vvVvAvNV7FR7oPTUjs9RXx/G9laTr9vhLTTNx1q5GHJ0EekvzM08
y/IX1z8YKxmRDsVJgS5fgvfSCg/8kY5mwtbww5slcCFwDBK9XMflnYTMf6LBVUsf6ERHfLH02Tpp
B9eBL/BoXU2iCUSgsoXGgG9FhJ5cIkY3X+WYxrUidnp46aF/F2XaAWeodTvABNKHi1J59XvFDku4
mdLeak0nHNrPWWyVa1O/6aFzZdm2K18FVHZizdUr9TEnuvCRwOb+b/Sq3I5yu0j1rTiDt0yeg7qx
4/nBKh6U0pZ81PUTng6h8qGxL6AQXKsZ2c04Ct00lp8LeaW3GFdT5zYiFhXMdd8AntQKF11ApWbg
7xZeBv01SuVVHgz7QPDXEDMdCYdYjBZsGOvC2IBcfc26DJ8mFhJulWLFmjBNp9Hfw4KdVNN9Xz+J
ar4rBjzzkuDGQo3TVbiqCOseokuqvGTAE2Qf/0Sr22SDZQ9a5CRT+Cczi6sgTm75/N9q7XxIw+Bp
TPIXRfFvfb+THPyBnNDAZyZtHJEEoVV1q1LB4coMd3Pz2lJ8M7AyLFrByavHJr3HNgvd9UMG7XpY
VLDDki50dF/BDqS1i0x7WH7vz8eiB3vkwlXohs2t09VMBKx+fhAxsvRnerPz4AD14lKedK83gFZy
EU5YQuWY7Xsj2JrtwcAjeBT/jD56VH24Lat6G5Ntltt+W8MUiDhhU6NyhhzmRH7ATQwMZwudpL6U
gS/3Jc5h0PjCIPEEicIS1tn93K9CSVy1NN03CuoNXEtM9fdQN64s8k0a6m2PFqocfqVrrTighhm5
w3fGTguqlxhMqcEteSgfw1anwRomzITELnnIJmsL1tvL5HyXB8LebIdN5gdeNppeSlPdlNwH84Wc
40BUXswSlFYxfQA5cMBe8Ebrb5X2yp9au4FDI1OPL+g1n1WarBRStSbBwKB6NRAY1O6gabB8lo0/
+cIuLkS3scjqWXAFSviDmAdwtCGJuyhVdZdUijNi91lzF8LsE1RsdMhx+JoMeRfqvwQWTJZYu4C/
MBR3TVnaYR99zBI88yDaVsF9QI0BpCsHN10SrKr5KhlVRymiX31iXpt+CGxiwRRb62nGnMB8k1o2
I9jVBnzIDCK0oms386tbKadmYaTQPi1XXLCsiPEULfMqgKSNoF/3hs8NUSaie1fM9vcw6PR9vA6Q
D2gsX7BES/dGS25j4jeTG/bvpDkW2INZaDatoqyi+JfaS9tZy1Z9K+FgJdL60bBXl+SKv+uB/oKJ
Nlax/6c1aRgJSY0OcDUxTMNJ3c3TZj2Jnde3u07hzYTmwAu7zThtLWBCgZZ6IIPg7uIMIfwuQKj6
tfSa9XgoxbnqDjMNsOpjNtWsABoVptHLqqXefm9gVRgEExjk5HKsUa1PLGydNGAY3g/CsjDmzVCK
B6WGJkfZ0SyHC6zJXYPe+o5WU/pRmsQnRz97PwdJ3+WqMB2RmBDAkBWwvnXDwz6QaeUKucWsYTBc
8uWMvMxR3fTyut9DRfaG1ej1a+Ak99mVdqbOfKK0wuhovMgXoiBVj8GK5WJrGJqUKJdeUEk4LIFh
SOMGiXKALnaKm50jbhq4VGeC0lMx6deBj4LDBtdI39cYWKwfg/aqm++s7kzW98S9bEGGwe1a8rBL
l9jfAegsatizKVTs6uBVEe/0/FFG9dxkfNqsC9PQXAGTU71gT8fn5vXk6yEdMMGuiqg/l3//JfaV
uS2SROL1FoSftgrfMZK6K1sby3DgGJ7s1iONT865cuGJNAWv/GXco+oHTrdxW8vL77kz18lGe2oJ
Ju90Ch7ILD8E2vjPheBLKeEoBEd2iyM3c4x24FigVvqdX0oBpYbW7d0RZm65nwBShjf+mZ1yItaH
Q0D2gY4MlF/G0cVMb/qkKLH5dPBsJiF6X6EoloWrybj5eUcuK+/bC9GASTqJAifGNH//dAXN3nIH
XN6RsDTtS7zP4tabrcAztdG1kuEmFPOHn4c8/Wr/DHm0GUJa3ZSkpD4hF0CpsssGryuhBM+indkS
y7P/9G7HczhzAZgHBoogAltougwfz0hy9rGku/F4jiF7YhcodAotBj/khim//D2VeZOBtU+YyonP
hhn8wXPS9oP0zMI4oZFk6sjJmYitURKbR7+YXpCSaWqGEdp4lZcEKxjMjUK5CqLcyZv5QYsqx0KZ
m03XYVl7gj6sVARXcaI+zUSHWtw5Mcj3ROmfwEKfebxTJzyPZ3wK/FD1fMqfvpwFuq6WEwxZZqFa
ZWF8Z+SgLuKEiLGv8DoQtDulVLek+1naKl4ZRMjyCDOwFx+ESrwu5OghtS6BsDlWNttwMrxYev55
AZ6oVS1T+M8zHi2MCCklthU8oxlv/HVJcpNmKyona9K2inNeW3v6N8NWUWdUyYCI+ffSmIscu3aR
lRhAhkqzW6W5RzwkyDs9TPdZNP4qm/uq3fFph8j1Oi75GN3Y6+Ml9gmrADV9ngSIYlP9zO7/7F/7
tkW+PNiypr/8WsXUYP627MUmf0K674jlRYuKXysrB6M7lcvKKH8inmxU027ZZXZpHEbroScu0UAz
RdpbKD/3cmoj9bPDVuQCAy7Wv56K27jGKbO7NAqgbtZtw59LlCGQvjk9phA4uNP+M60tKE1NZ7oK
xKRMoKw1zE5Y3xq+7ozR6Prta4M3fQdXr6XaUmgvkfjShO8gxfTA4InWOulvS76pcP5lhm2Zu2Eq
XMfd1ZS9yLSznVk7J78AdMGjVqPU+a3OmVlJWzQlZcAw7i86KIJhZT3OWXLRTr+tuLo1/eF+BKKI
tuHXmaFPpJgUcnT/N/TRATOpZIBQomPDNd0tXsgDhgVCNz63xk2k/hFUwOTjhLswrGIjd80qc4Me
Fxy89f6bB0F0IC5yPZF44+9VExuzEpsDufq2EPdSLFybQ7nVretQ2WiRtaKfw57g7fWawUHYC66G
mj5tadgBJP3zo5wQQLCVvzzK0WlYmXMhaSk/h0QbX07+q0kKTxyK28hAZYtGh87xTac2a1VNKKFW
N63SHOjwp6kbIF9IckNexZPmDTha+2F7YcVUzab2ArfSn5/05Mfo00kOPD0ax6MH7SYpGAOfM6fN
f4nWs+pD0MzpJuaiRRnR/Xmwz0j2275eVCjI4ySyrUff2FnACDXtmZbWbWto+OhDJq+xFdNGRrVp
cK9nxpzyFj9UyubnvgGnFiqKdVkkHKS981hJak6IpsaG0cvwdsLH1AqU6wZ5d1XSTQLicJyeonIG
DrstwoeKqqxpcjfhAtLTIZ9Ig5OLoleroovrsDQk99lsOeQSL6PmEAbTmSW0HHHHUyXhSUDXB/Un
9Mp/L+ZkjkKrFZdaF3w9tRawwBDdRLHObZrl7/k2DoWBRSgjo8k5+uiY+RTqczkRjYRP45SvZmh0
TT7tCmPAzqe2I7HdJkFht1V7pYjYgKmySJFXOrM0Tv42VPbMpcuXCuLy77+c+EpUZliW8tuk3baQ
dFC5ZzPwJ990EYEqOu1VgC//HqJrOMNrlQrKuAqb7QJLagYnnWzpD+QWh7sAPoarMwv+3JhHr9XJ
IW61MUW7JTCX3NTtpU9eP9onu38gC3euTnQqiqVFm4sTvSC6dlyJKnl/TF+XAXvVS5FJWCUVOuzM
xXPV2FMhOoYTS58a+A/urn9PJ9CVciR9Ts3Lv0792c4HWJDNXiqzLQmNMSjPrJATCnUE6rTzcazS
pGEcF2oCI8owp++WuTRsus/5puKKkHjRTVLZ0iWJvy3SEgB2uuSZZzoJ9RPnJAtbNpZOFB7h+IZV
C2YtkXyAIJqathLv5ay7j2POkOq5MIR9liHmEMsKsUh4I2BtVbb5pVXoT5b/0UzSLsDnjTytHacP
vaJvBX3GPV11ugZV0LSLrNIRQpI5i4BEgUSRp2Ap+/RDAUqdgaEVspYsmbHCRHSHw/Q+U8dDk47O
QqNNAhNhfFOSk0z/GJFwG0oZ/dRo7sTBqzLLy/prrjNl+8vMw4e0mJ6EXsedrSswvJ/4n3VY0Ami
ayEnj0kRZcVhgGrYlP42Gx8yxL5y41/lU+G2JJLG9PHnLXKqiLPcGDiA+G+W7dG2NJM594F0onkJ
sudwjtZTsjOECm2aCFIvdTW9tU2P3xzwxXSjlabbINxC3EAqGxQtrRwQWLkb5rZRVruApKAIHL9T
pFVivqpStzIL0oqWuE5F881Hu1NUEphn89zyPHFgk2iAGyB+ir+OyQGNmQp1kOXshx6NX5z7dFEs
4j50NFGzww0aWGe9rTXDG8msGXPlSWLiDXpmh6bsTVJ1//PEnkorQaAgGCKjZPFQR592Y5i7TKzq
wKF9Yq9ZUQoDaLrQ4+s+mDEVkGylTlcCYbXYaJe6ODxNuCH6JChjmSrRINwNUX7mE3wiNYK/kMSz
LKK87/2eRVTpQdRCzdbb9L6wZjprswfFID5N8Y+gZjbL93U3ILW1LoXY3FcKEh12vnNmbuSjrx4/
E+K8pU+ZuiVylaNFl6a1Nc8lVa8+fEDYjeGdShRygx+6O4peUTv4ybBhb4XgD1f1M5/245OTwdFw
8HH/zEzxNfr75EyCXK7NmcEF6V2VsYrLDDsb7rT51Z/UK7hW/zLGOx5vmYwv39ZRLlMF+gElPqvZ
ZgjVq+w1hXeuUQJazMp+ntvlk/Y1oDge7WhqC0mgFbZnNCO+9UMabs/573w7MY5HWJ7gy/v4ZW62
rcQIQaJw1Gnx7YA9uUjPC1nj61C37rSs90ylfC4tcRWM13GBcQiJ23i2Z617mST10g+fJGzfeqFe
yW20zgPoBP2rNr4N4s1iB+jrmdtUnWsp6WqqJSedOzuHLp7VZ6br+IN9/DLLsfLlZfRa18lC8DKK
dBGbt9NwMxcfZPB//lFOjrL0+QHKkrkhHp0FFhrDPl6qvAq1S66Ptm4+IOFzS/lf2ZmTqFvW9peB
jiL8ADXnaJHMIjWQIsa/r8pgm/V4o0UDZQB07v6Z78cSZnxbbl8GPApDzFYdJl7ax7eAtK5fYjBX
en0YOBbprljuEHfPWBzOZ362U3uYUJJOUUQq38Gsgp/Bb25xoy7rK0MQL0Tkr5X0CB98necWdXtz
8/Mv+C2RvswsZwYXfPCsZHmPTw3BL7KiVNF2gfGq9GJdFe+qlCL3CzeF9Rjp1OeKP7E1OUFXv50Z
/NQsfx386AhpiiEfAgHprrqOVUfeDTiBvi5E1fgqc0pvXVHe2ypOt4hYyvW56OvbZ+Pz3aEdLXl8
xM7HdA2lDie51mTMOvDZINap7Kmqn9X2sYxirx17N1S0XS3WCj7lM34P4a8oavexXpzpEj41DYs1
nbbkUYkHjxabPhe+L1exT5kZnkQVrIJaRbc7bYakd4oovqkHybOSZPXz9J/YvYxKBneZgoVY9vcZ
kfZtnPiNapECkL3FEUEXr/WetBjGjD+PZC4/5F/biVTOZ8sj1vJw9Y7zAXlfto2GyA40e3bos/iA
zO9ZipWPIMYyWuq4l9eB+Q5ODqdExKWdf4fTyUC3YIbNJWIcp53Lg5y+ziq5niDGV7FR1n6M82Ns
aYiAiuxlBK5QyCOCAPJunEl9qb20OVDzCWdcQ14MT6mvSjh/lPN6KHBQnB6KpN9lMxaSU3wxE2Fh
tsidw0hBt/uG6KVz5lDNhXyW222oOIk8HwY1StxByzcWtmRKKmK2iGso2PDGMjZtRw6qrl98ufO6
koRVzOkx+15uyW4gWa5RPoJYO0B3ftdD6zaRHzV8CcqAjKw1b6a6oLYLaLDuq12Lv8Vk0hieWHu0
VpuMXk0LKnkEWsifwpVF28HPv9I3IAQWOKos0x2ufv7nuGJY6/R80izMnQKlVYsoZw6wKiF9WYjl
1eB/6PnI0rxXKxn1EpUgiW9/16T2hAz950c5jnqPn+TovNdzy2/R6tGSXH7gJ8PcKsgCzpzx38++
o/c92nfUnKAUIkWyY9BFwu/Asxz9Sl+1h3B3DjhxeixF4SMIlITb3tE5G8x9E0o5Oo3lyj5cogxf
LwZnioeF4frnyft+ri3v9WWso2MVv4JaMtF8AbeYV7KDQamX0VUZOcY63bQP5yzdTv5YX4Y7OkfM
lH7mOGM4Nc03aYaw5V0szmGuvkF3liXBRQh5PSJweqePfyzRLKeEnIEdhwKw/SFwVb/4nU1BvJl0
zQOtY4txA7x/sYZgy+o44AhkOP+w4Pcge5aGeonajPKYhoVmM9Z6BpHf4UZktc0hICkV5qbTYcL2
889xfMf/fHBzwawsHpJ8Y/8+ZmE1NzEtrjz44hhgvo0pWclAXkdDe1DPfUrkU6ORR6AnGeUiAKfj
H0NUB7Pt+THmqK09dWzXgzVwBj5gXr4aZ2x6TT7lweL8qrl+nu+nkK0l41Garsd6yeTfS4i3y4S+
TxClmFB6mfQYjwMZw5fIwp6mVTa53u1mqf+3XU7LTCHHRK+AcvZ71hgXacRNaILtxktmp3xfwF66
m2y7FT2wfKXX5zxOv30BGZCmAhT4fJ/oAD6KX4kihWlqsLESu1dLAXHD2J1KaZhw5+dFoJ4b6uhE
s8JhxOl0MmjtMS6MVFzVJGnU6D2NX7BDcuHp4hWykuPsMAh0HMf8UAEyQF1Y0YRvq/G1EQrXVaYA
0hdRtrz4qrIdcFoP0DGJRubM3YQz+Ubwtb1UXMdms08lzL3BtAZpvp8r1Vn+ucpvw+J3NQJyVFW7
oxZdkI9BPl928RtUgqd5tl7FpkYo+OvnCTh1SHyd6qPt2xutMRo67z+Gr9l4YyLVK55/HuJb09qy
fr6MYS7VrC+Xnryx9CrD25zzvEMjAchpvxQ7VTt/HT3ELrRjnlNlnH6tJfG/MHy+gYrnbExz4J+G
XUrXHV4wUgrt4P3Me327+36+1z+DLGvry3spaTs0ncIgcFdXheWAdV+J/RbQrI0OdPZwnB82Rued
GXZZkn8Hbct0/jPs0e6YhGxU0oTdMb61b2QzgiearrxoR34MuSutZb2nroJrBHAP0+bc1vxWWv/8
MVXcL5YGC8Lzow8m+SdFmbLPlzbXjUeeKXulquOwZpOH+ZL8xja6V5xipTjo1g7nPFJPzTn3A/jf
JA/Vb3CmoBGHsQpo4R2qC2uiL2ZSzxwJp5bO1xGOftXcaJtUxGeRwrAFzU5eIxxe51b2b6/OLB6D
c5Xs2IJVOu5u8qU+MBV52RSqvElq5T6qcncIfWh6oiPPw31i3P+8cD6j+b8XDtEH2QA+0guB+Tgt
EHeF7KfhBCk44Lbco4/A5UhMXaW1SKDUr7mQPWJN9hAZ1OpUjfxvPeZUIi3xIsF0KR83TTYjBIah
15NAGf0WhXy6QTo8OEZfXZnGYxQiFDLvMgUtphRka3wlDokRP+v1czTE15NQ7SW/cZdCZ5lhuCeH
WDipnukbZ1L43wgWgJ5JOXKPotfj80vy9+ZUK8tK9QRoj3anr/FQUjbxCpFv7TRQLFb0SIJvWJgg
wla9pVLvVN4ebY7785R/ayj7fAo8XuGeqzzQcXQkz3k5BwZnehmoWI7fFCOxZQjNQK1xlEq9EEF2
PF/LSPCbCYV5cptSfQui0h2SfK3WMKRzw5HFD72vr5i4kXYVSx0deTTcJVn68+OeOKmZtH8e9xgL
NINzrxeBFifasgid+pf4MG8W/+H8tbsob7s7tXHObelPHvbRuiQqon4F00z/bsmuqMncNC2TpCIC
9sN4LQ3NU6sWbpC7GPNypAXrsbsutX6tCldyjkMuTWV4kAbpgwgaHUGpLg30MAAWHB/lnNJB/zxM
bzLwF1NJHVwvM4Ku3MIga2mYnT5+nrYTMTCnHrQyheiVS9pxMSDWzQkZNy9gdONBEWqbC5lYfqAp
Q5R/mOj+jcXbaLyrjXc9m1amCZNah24UpV6C/Igm2JURSHZU0G0XU6KcRjiQlxmq8KFindIE8PMD
n/ydvz7wUdRDUwto7EhRiegWN97ICx4wtlj61iUHTbUz7Zsn+eyO/H52Lx8HIknmCBeb4yOvmube
lGIROQRdUNL4XFR/JDm0NeEhNyjumS9VQyoWiiNmcfxx5L90Ew6UhLpmMCJUsGw/+8jRzxemaQ8h
CyNSnYp2aKsJL/iL1zSpO9asbSTlulgU3ohyhrDawTXeyq24SaRihSPZzdD74krxJ2/O8wvk7OLG
D+uHNm09reS6oVfDFv34pq2iTYf+vay7B3zDXMMYXCO+V5v6Ik8jgmC1XfkD9sUBGk++E4mlUYyS
LoYx2grNgnh/p2nc6/2neiF21wMduRLMB4B2yXWQFCgqm0MT6rU99D2hfHjpZ7EjNTq3+OESBqRd
WNtG24ui61ei1yWTM47I0UllDA3eqoFPMRZDyf7DFzciBmd6Q/9NcqEPA0KUK8P/ENP7wLpuETUF
+r4tSreq36Ru6ZK5x9PAVpYyHBkSijSe4FsrbGGT4KXVSG7QGyEXH0X5GwtJWwsLR5if4nhfl5uo
pONeuzPLQ54/Dql/qHTNVbotjDS3r1hRmuZo1YicSnaCHuF48xzKpGy06zlc+2rGBchrUe3A9lYa
rBnJvNOdsJLwg87It1il6GoFCq7QX6moskSQq4FJVY2aaJbfyf2fNn6thhm7l9hR6ASZY3oGErtR
Z8cQ90L0gvOFIuiOr/OCMZNCs91ne452KWh4BdcvPd1emXGgnr0aZp8D52mhgWYU51WlJe0Pmzou
dnVb71Vkr/7wXsxXIgV1Xbqu5rfALw7IeLiJ0fNh3Kcq/a78Y6+ytV8yVfJyiWTh5LuBiNt0k7rN
omkvfonTrYSGzIQSpS8N+yj9ssoTfdwNh9JO+o8o+dV2z0r4Z1QFLDA561jlc3KlDftCwdEXOlfH
GmrTmOoxfWyI7k1pY9JqMnD1yJonqpW20F/1TI40bH8+MdB3fYs6MW7k9sc3FXuKb2Ws3uwxjRxG
OqCloTtIeXwpRP0qB7rHJ0prrrU51e8juQsROdUAcMqdZJqX9eLBrI/9nRi1175sXvexdGit6l0I
tUdhDPetqHuW1pl2pNDJBXYIe7hyqBy9TWh/KnUK3SK0lICI7VYV51dpm6QRoaVCC2DWvC4PZZtq
La9MnU5sISi29CitDA2IopCtZ/KAafBi9LtRejATkEWR4sn1tKPEPtKv2JfXqLXbPLou8xKh7Cix
iTovwncxys01VUPPj7ucu1r0AUIwtwdFILiRaaIycaVU9xp/Z24+5IRJ0BrG5mFOHsLk90zOM0pw
LcZyMKeJwQwuO51WHJrXlPa5W5QEIUvOAAtByK76KuvbwgjmpYjWUb5TaoWO6mLtizdD9IrGAoPH
7mIUKHEk03roCq/XGhKXGuQIYjDEVegI7FEDtCPvam6e2pgsPFJMUK2NXtSb2hK90picLsYBJX6v
kCCHxZ8OpF1mHhSAw+TcvMG8JUzTGzrJtJ2BXW0TXCjmCIz4CldU21A6t1XKTetb+1YCozOiVu2V
Q90Lz1IX7ADKjfCnw5blV7LPlYIvWSGwK+Ot2mHvK2VYxOxiaWNgnZ0bv8RU80bx3kiQK46c5SSc
6/pKNo1Dqrauzyx3RbyJJ9qywkOiFk6SwWqwOONKhEqm4pSgewPZdHxyRhl+wMnADGVlsG5S+a5T
6FpWwHKX01rRuZqQq0+r+D0f9HXVK/vW+B/2zqS5bSTb91+lo/aoi3mIuN0LAiBIiaQkSrYlbxCS
LGOeZ3z6+4PsVyXRumb3W73F66joCFkiE0PmyZPn/AfRieMQG+UBo+0Z90uU4KGDiVAE9cZyYzW5
gV83avrd3MzE19gJjOTeSsmKjGg9o7Cd6O0qku5FJCxUKjcixqkZj7Sikc5egZK/suprvDl4zUb+
WfHJPeVDWPBTRooyJ3c5gjyFaNryYLqGHjk4zYLsJ2zVK3PJkgP8a1DWmBr5xpe/NEZxlDP8l0O4
mn7nym1sR6wFOv9OZuDJmxxkNLFaNIELfY8rhaPnuqtHu0n7nmKBQZm9ib7X4l2RyKu2ndcmklhq
hVVd40np5YCzZrav5e+BLnpyJm/9fiuFx9LkekN/NZahZ01HrYtcFQ/PblE6CWs7bb5TV8xaHElz
CLUoSErsU2p9LyUS/ZvPUnqtjl9m/1suulN7BSiNNSgw9R/84LhIYGXGLhQbMC8HFd3p2QdBThdP
QzurvmooesGHjKtvSvEl0z/n85F7sSiiTIB021bFy/RGGD4pCH7NQJ+UvCZGlivZh8p1LdVfagL4
0KH9bXZu2c52T9dQjmRb5MDjC4aThmgEirEz8uEWN9+4PPRqZ/caArAAcdSFhJoCE4armgaILCbN
ekwxa65SfJ8Jui00Jl6WPoiIf2WX0PYJRrcdxhjN8BBV1Dryh5z0z6DWV9cvCpcTJlfINUB7jdYa
Vu6cwVolOw4i3NQjmBjwiLPN2YVswqutL75hgq7F6wUbFjG7qfPWyVQvwN8oZrsVzZVgPpTMXPzN
B1UC89yzWz7VFF0t81DVV7r/Wa62+fxSqTszvFS6zMlM+jcK/e7sOBlfSrIvVUKMlWQnHzNHi8Ds
q7eTwsvQn8TxTq+/BVKB6/SFaXpd2TmmgaZVkDhlf18nMvkArMzqWcJJKBAPEAB1nMp5zCJ7b41J
SG9EGylRHFkPLlWsaIfyEzxku2nhduomIsKoeeQ3mSA4oS55fRQ81JogQeHM7ALvGqzCW/HBAHhm
SKGnqN9z60ELMB/H3wZCKJLdaC1l/maak00UzbB/aWb1Ggz0bqVRMgyqfJM17bpVMImNRVuZPhcx
VSj0izXTotfVfuuF0QLt7a/Zd4DnVvoTXtNHMcse5a4jtesQA2kBqw50XOqEYDymyXXU+sQnHL7K
OTkGQrwj9p3DFX+w5UKJYbcVIXMoaMK+P8JKOEPjLku+HCOa2Xg99gKL5t+5vsSvablK98gEZ8dY
gAZO6kkUppW56npSt0onsw22s3GugvxrTeX9ECfnDbgEtA4Xv1t136HMlbiFpxyTT884J9uig34T
cvfnzjinGHlatu9u66SyGVeSOCk1Y4bbdtt4IS6Ii6ry+ef3C1TxZCT9pL4ZCnIlKxUjtc70XXbz
q8QLv2ux/bzIgBVOvy/tmFKZRfLzf3OTMop7tG5p0/5y8swms0RFuKHK0YbrthEvSn+8kYLKCeTc
a42YcyaaCJG/LgrrnATRRy/17dgnL1XQpXquJMZO59uyh/BQh05bTOsCjTDwWLahQqOfg50egrLO
ayLn+Fmg6aqOpMyK6P4+Q/21kE+BZamycAanZ38KGjDUahjCrOZJcFZSo20d9iCuWrLo9EyBUPpo
Zi3oabJgiiWIE71fl7Fez5MxMVS+I7ZtfGrZmie5tLM2v7+nDzqG3NSbkU4esSSnRjDLjNRY9zqu
3TMk/XZXG3sjBGyI0lcpfK/aR20obVm/JPk/M778a9L/bvyTNSQGWZwWtH6oEyj3JG1IMWf7+Lu4
zt28Oi/++fvRTiUUtU7mNLi8QvyNVpb6KR5Uu++fwuDcG3xVv3xfcXr3XE8rEWY0z0ZVMZJ8E9/l
d8K63lUb9J7taJO5HHZtTuem8zytYfxEXk+DNruPD4Bx1gOcZTzZz6zjD5fS3+9ZXd7Dm05CiNVu
qxo8Zz2BH9Hc1bJmgyk+M8ovlLMlUL2ZTqdyhXKF7F1kctuq1z12Hige4OmzHT3Im/w/J8a+jqbi
WYPdCNLWp1282IwQ7o8YzbjCy4EiE1je/TKi5Slu+tU8/n6yftCZ4O5eTWDBpYm/SIfTPqYdBESH
u1PLw34GYuJiWOxonpKtKkdcd7SCQEXa5jp0rQfhzCanfrSPvh3/pHHQGEYVqQEvMUstLL5eZkQi
dOkTmQwiD1chiK05LW1TqR0N+lQ1fbaMxzR5btLvVuLBCXHJvcXOdzqxX7UZhYPKt/PuOHFozMlQ
eiqaObSNpmJ1+CNHlq7Ylz1F+mS0J7yLFaRX2hu9UVZjgbt7LHiTYGzw512l8KBmqkAqKYpvGGfi
4bn7PgmHQQFZOdNK0pRqEwcPo3quXPnh6njzYk+iIAcCcUJbldWhXCRds2n0J62dzvB0P461i/kK
1UmEAl9//2YN9hJYfzNnFE6+BqXG76lT7QW3WXfjJaIl9nm5uQ/AJ8uM/XvI5cm+GVI3RT+orGJJ
HH4IX/WXMyJbqRtdnbNC+Pgl/T3U8ozfDBVHyYRCLneHXrFdaiWJwRm03PKaT2MqgmXgkKj5oAR8
OkKSxMw3ll9uXUUArNsMMVtOFrSH7FLuvd+v9o/uRxPRn8L0GejJ6dvqpkFX2477KfodAiksluHM
tP6gSK4i8vb3ECdvh5Z7HZsmb4dy6nopkrcb85rp4Kjr+MK3i01wtm197q5OnmGttIPfDAyZ6KLd
apBczzXGP0xe3t7VSZSyijmc1ZAHF24X1vG48TfoPq0SpzmTH567l5OwEAlRoAgRA8kcrqcpdWq9
c34/CT46IL29l5PAMMyppscVQ/w4ILUbSOb/hsn4xzP774lwkgXJShCL7RIZquKzSEVvFvY1RZaq
xMOditfv7+nDOPTmpl63uTcrVRiqOA/wAKbisi+3ihNcSMeAkZbW2Eq+pzLoUfP8/aAfRdi3Y540
9Yepm81KZcxSwo8ruCzQRLek9e8H+TD9eDuK/D4G1eEIFRhQ86pf906wMdbZjX+n3PjIeRYUWq5/
P9xHB4K3oynvR+t1OZwin3tShJtgKh0ZNanYRD9HP9PYOhcoXpvAb96YOMpTli8jWbfx3bwbvHFj
NKtir7nVFsPuxSfB2Grffn975xbya1PyzajhJPSmPPM0VS85Ihq2HS8Qxdqfl7OVzg51EjN0uf0Z
bFP/qyZ+aUrtQsspNmMNIOMyIpuPku418l3rk0yia+xTw0Kiy+7rB0EO1lPRXxTIfFnWYxTdSvkn
w3yOBJVmNrbPNcVnEbBANQAqbVGTPai5hHSEuRkh0mOP5Fjh5CRAGMVYWad0iMfoyphz9LtmiqfF
bal8KSjtteqtIheuFdxq/icxuosmCofCYzLGK3qu7sL+SYXWzcQbMIqADxRXoskoFNdSsTPUB2Uq
VmOyLmp88L4KQvSlTAb0mRQ7w4fFmpHQaqtrSauOgIG3fZlSSBr2evmNrsV2yGd7ilp3abzFFvQi
2klIkq1pge3jTl+VeuCqZfoNZVlqhogYrnyL8lYiCYXjj403SNV1lwQvSHasuwL8I4KegQkGslAe
EuXLjKKUxtOM5k9FdTvRf6tpkk2KfIEQzCYvi8tsql7OzK5lLf66m/8V8+ST6F2KjeGPyzax2ES1
dxipeLWrXGBId5l65zalD2AS77baU7eC3ugqyZpZQXgjgNZAn4F28MG6ku1mNW+oxCJGkXjWI+pT
AzWVbNtudAkf4sKhN+z+/tY/3LckSYWcjgsZqMf3caM0WyWSeq5FmFq7S+g0dmdOCh9uW3+PcIqy
MEwcY1SNEVSvxs8DuZt/q6734YFIezPOSVRXgklG1IdxFmxzfK04i0lpdRO5vqO5mjc5uVvu1fWy
+ednperPPEbtJNjL9F2R8mTwBKn1xC8cDTXU37+pD/flN/d3EuHLWmhVedkpu2YX1uJKD2Q8A2+D
7jtgyt8P9fGuvJArrQ/5OGjgZE2CudCqfe4d80LZlNGaDrTkCV59obZAGPP4THbz8X75ZsyTR6iD
g5bGgjEXXVwdX7h4dkgLbJ0cR8OL78y0fN0xflnzb8Y7eZ6Zb2kB4uxLOpXeQWJ9CJ50T0Pe034V
5IXyg++PuWvdylG3nYMN+Dq7yvfndMrO3vcytd7sbF0WBXW5xB79xvdyZ9H91h0Ja13FjW5/Vr//
652nQvOv/+bn56Kc6igI25Mf/7WPnmuMYb+3/7187K8/e/+hf12VL/ltW7+8tPvH8vQv332Q7/85
vvPYPr77AbBv1E433Us9HV9QaG9fBwleiuUv/91f/uPl9VvupvLln388F13eLt8WREX+x89fbb/9
8w+T9/dfb7/+5+8OjxkfWz0mL/U/tk36mH87/dTLY9P+8w8BR+c/KaUs5rRUVaFBEUCGl79/BasX
XQ1VWhR5ySjzom7Df/4h/imLIvBQy5KWIgzFHz7W4Ibw+jvkA/BZR/OBSgnCTMD2/s8VXv+Yij/e
DQ/k58//yDu8FPDma/75x4lb0GL0gd2ciYcdiu2aTAX8/UypK6EHS6QoR9X8Mlr7ufVM8UIr913z
JDT3VbOepD0anyuRPn5/LOfPev4US3j8PSrCZVLuVAFQObpBVvci+NVG0G+6bm8oe8vfGfMeFcte
vmhAeMj4PLTjpx5PNTi1eD6gLdp7bebQhe6zW4X0A3oSnWHxqtHc/Dht66+l5iDYrZor6wXrNTRZ
j3HnUN4JWcKUY/KdehB0d0qKTZfGP85e/39S/yEv2ff/Pqtvozx4LIuadOfHGlkWwutnfsxpgLZ/
ipDdaHRRk4QRTir7Y0ojFfOnZkkanEsNUXcqGH/NaIlVYPLHGN8vDkeoX/w1oaU/EZ+n3QAlFagp
JC3pP5nPqr6Etr9DMJdFn28ZHFQwnTj1NTS+CX1ZEmm4mQu5N5AI+wpYbk4twNsmr+wFtzCSlMTa
qnB8gBU5pioKrWZ5axYzqtsk1GDGZkXb4PMM9Ci3CyAbnZXumkADoYQVSpuqa7ShcmzNdIAh6fcc
kdnVWGl22FeOMPoK/BN9HRs0b3s93RWGupml1C0jmIBBQZG4ol9rphqgaM2mm2wvcK8RfeKVJaya
Gu7tkBwrAaWD2dhm9W0CCoCW6VdzpPdl+EgNR1KFLqkGTc/cNvUTiNDDJJiIeovUa4PeyYNn8JQC
oM8M3YaUxBqfjiwJ1poFBUw9Yqd0o9B7zXNtE6cGerAdvi3pbrmYqtLpywvurOE+onJEMDW7QmsV
A0xbCxxtblFnMNec1uwIvxGUmW40rbzX0+I2t9D+9gOKO4hstAPuD3yXAMbUaNKv4JA2lfhoGhno
LsFNLOkm8Pu9Pj0B8HEFIXXzxa0xOqCuCYDs0xRtA+XYCq1j4kMvtkcQOtqElphsbEWdxnaocbo5
Kpp/kYabSpov5dC/Q94j96oaAxShR9Z/CumMj2hWLkrllapulrdrdtdtEHuFryKyazoxiJi5Rris
mCIKb3J7H2HKA5J8hzAYkMqhfGi6p0J8whybfTzdicnCnj2KVmbrmW5zlcuVi6VkS0giCTW+NIK6
0eLium/z62k6Lv+0vJrlg1MP9EBUPalJ3eViBAWmd6Nv2yr4psfaDXp/98vf90Kwr1ThPhGQdq6g
7eX8LXUaG9EfexZ914wBoAiL6BTSI5OfulykLqubaegdiGZ2JB7T7pgXR9xg3OVFTKPvLhNCLJgH
BoLMd1ZEWV+UPX3EMDcJL5d1gtGVM0jG2uj0tcp0GBrsSvGaNbTtMmM6QVqFI3MY1irS8ESCdVUi
wx3Lrm7ys7UF67AMD57NE+TclnpcaRskgekGLfM9qNE2FBmjZoZh+FOnrmyotoEHxtwfgy5HSFvb
FGN23Ur6IY/7fdXlX9U526E7t+lG406Kwsupah3VAIbVvc6JBF5xMTAnjPFzZSbuMj8o+e+potPl
XHdt5nZt5Na17ylmcBmkvPmQj7wq2hXChSik6MvPdq7paHJnu9nMMRhrxz2Bax2ptBL8EWkg7jU3
DhgPeVrNW+EuLd8HU2qul7e2vFEQDVj7KN4gAHMjeCxWeJPc75cVU3ads7wHy0KEPhWdHn1cgkZv
GttU0NeFlO0s6H9ghNZToG7oy2/R5utYHJ28zB9z65v5bR/zbzky4WK31/XMlVThObOY71FJBUgV
XNZ+VbC0dd1e5g4/FjB9k+6oTJ0zF+GlHyFzGhympN9mRrara3Mbq9U6Irjb5ozCQ6RjoVZMWCMl
yWTZXZ2tugQF2Cw2vvqgV7wx03ZxsyEyf2v8PlwTkHe6le2CrJg89OxStmg0zq1Mv8j5jFUHOud5
1HpCUDiKnEY4DYQ5s7ReA1HlcNikdlp04VqSi0M8mKNdh4a8cKNzpw9K/s+3BQnAlF+WYNt81G1a
bUMn7qmflW0ppfrq9W99CY1rKaBukSfX+BmGnmjV4Voepn0jW8c8k5SVaVaaAwwlsYNI3hdSrTtE
Q2R9ptxu/QUb1yDGPALn6w31Ol/AhxzwN32TTbYkRppTYgSblWnnGCOKvFUEBnG5ydfrbLWLygcD
G3Z079MKHFem5/bQ59/1HC+BVJD3OFrAx9XCfSD6D4qZ5eglwlpo0LWPNY3tpgNYo5fl2pqR/W/b
3JOFyHKiOnyoejwyhSJaV4P/fejnEWl5WQDrKGz6lI5Vpg9PaSMq6y7IR5uNyIkbGOjWRAQWuvlZ
mlvdBfr9ZerZ04ImW6jekJ7MvHIVjdFGVBgq1SlDdVO0uZ3W0bpI0ueslraZgm9K7t+XaeAW2bgT
IwNeX8ojufSreCvI59QiTg4wP3dxhKPgaYnWr/KMQoSZeqAOADjR3Z4qQi4RxIAtbxBN5ly+SdEH
MvqnQO0d3/BdwZJWb7KeDzJjjEE/yCQUTaWCgWaFiH7v+9RYyfTeSLuk8MBMeJlVggwZersraX5S
ZHndj9m/Uv8xKb8t++jYGOs5BhE41fI+UeJHVZM+x5l8I5QgFkEcA/a+KQdoCpo2YIrUdCtaVy+y
J+giyElJuWpm2VkCNMvWiKtrimAGYicAHY1D1KEkwSCxDCIlu+vFHAOImh132VqWoBjMwkXPRjBP
qbuE8uVBqbPgAi/xxDK/TXrzTlOfshJc4Jc2Nbch0RYBOxumwRbINnJSW6PPvw5EJRC8jtHzeQJd
KevrucUzTgouyz64jAffrRFyjyJ9Y6YZqve+ayTBpWg+RhI0ZGJgPB5rECw6cEYcXFbRZGz79GmY
e6fungKF7Q/oJ+XMaz3W7UE6DkvSxXZgZJin8x243Hi+n+4GE2P1obi1zOQ7zUv7NVWQhItaQR9M
P1jNcKiYtemMIVq3C4RxM9b6uKor65BbbEIZvcck/T6IqF1BRphUoLDkYKA0J31LDXfat5xEOk2r
4MbCgZiMu6Flapnx9yjA6jyS4Zb6lqfO8+clkapSnUeDfR8KpkJEa1zz3eVWarKDLnV94vfypDTy
P0O96M0Grnb+1GTZrm3yh0KbXVV9KmZg9DiOBZl5Zsa+L+b8WDNoXqCBiDwhqe9J2a0fwyaFJFp4
gz+J9BDx6uvDkoCeulxOKETnKjofLRBDZA9FchojqdMqnNhEfRfMZuHphXHoouYyTLQVGKsN5g5f
kc24wa2PNLR2AraNZfPLEzrqbGdkyTe/X63a+4rgj5s3gPop6H0gWnyqZYrAPvahESovY5/jKEa6
QSY64boxtGC8u2BdYdeSQIMo9Ashuk1D4WJOdqLSflZlvGlkjQ3NxGbkpgmYm+bWKr5NOTnvsB5K
ttdlVobPtaZ4+iC4KQLbPpp1qXGodNoGiz6SUF+YypdWUjf1qG+rVgMnayr7QE9tlp0gI0ZHUkVB
eyVDuOyxwEBOYcFZr+YBv0ZrlfconuVAPNUnZaxu8bpdkucAWELPLSzZ9u8f2Ylx+o9Hhl6DwZHN
IJU5bQDnkiyHvVgU3pLWpT5LOyw3Azwh9dUR4gvTekifZiVYLwvR97rgXgzBLON0KIK3b+snFrph
ZS5GrK/p3BirmyUud4FAgkqWJ6vr0UTJNvMoJaij0+FxMIbzYYDuCJ3PWQZOBOOAgIEtmKqH+ZJz
5iY/WhQWBxvY05QdaXW/D+IDpjiJ2rGR8BKWE8eIlw32mk7RLocdwtuQr9NyXMUczboc/rGVXcra
k5lwSAmfVqaVX8cYJQ3+UazTXUoGnYwsdSbX6yssj8srW05QadK4ZrYtJ/9i7I21qO1ltdmOpoYl
UOeEI9tYee4VntQbf75CXREti20KRerl7t8cdpVSiJCRHJn1cfoEYUqb1K2piTjrddj2hPq2UP0L
8lmEcJ6W+Mfc6rQXJZGu1IxzQUxInwTXLzNH7hqoCOmuYoIuQRtFeSamcVlW2Zkm5mtYOD2h80I0
9lZkh1GsP7notFL0Omi4aOL+csQbQcKbi1l1pm6WsDXlvZNkWAdKjo+xXmkkO0XKXdEyDvhOuWp6
QKpmK6gGJ4/7LmIBdvrevKrHp+gTenysFTZiTlqxygbUHLsErxBW/3KWR2t579fh54JdE9sR9BCI
RhDQWhY1zXWQ5pvQ4AjNn756fUbGumWSBhL/Vmj04Zr7ZTX+fpK+SqT88kQAeyGyR8KD4fT7J5Lq
s48yW1p4y1NYjgNLWi4vIu+SDAb7SWgTO1pFJPTDoNl1jXEIlhvLiXS5RbF4GOJPS7Qywxzao253
nNnOXOJSuf71EhEhxEqRtMw8WUdaWVJBlbjEctRfjyPsCpCbn5Zj4XIGLXmKyxloGtNdjIL9a57G
mVPRLsfxa8UrfC0HaIRBdmycYZdD0mhwPDwvrf/rmgczB8NdNyQNfrt48jhnnlzvz6wKJbycW+WI
z6eb8UaNmoMWm/0QTBtZxFfO8CRTcBVggorf7ZcQm7QHdUgcpTqLHPx1s+SieLsKRV2R2u1JK2Ko
ZF+Yao1ZT87FjdvLk8sMwa0oHwRB5i7nbWbrEjh3c1lc61VwKQz6mVb7KzDz/Yt8fx0nLYpKDsas
ktgok7m2ZzRiYCt7QUYRxjzyPgdNWhXx85JB5ovsHenOMhFN7Lqam6QHxVojU2Cp9jLfuqhz6vlr
keyyBgUY/Soa98zlC6N5GofBaaeLUn9a1pKJzFRVNl5FF3JqjINfAxJlCS432zOlexKGTus+v07a
/6iGe1dk/Hfaa3jXo/hfexfLQH+1Mv7f6Eggz/9m4S4dj3ctidu06B+T6PFt7fb1Iz9qt7L8J4mh
jtfKotVkyEtP+mftVv9zEWNV6WYqCGaaCzTzZzdCtf5E3Idu7l9tip+tCNX4E3lhiaCFPzWgP3oH
/0EnQvnh2/NmaooA+RRR5zSlaUtjQz5ZIgvPf+7rEuJsgvV87df5NvAr9rZYP5SSeBfjZut1iTxc
VGVtcwCVD5x6Ucc3yPhaC+m0QVinZg8it0iyjZ6qd1ES67uhg2gzVZFb6PPI7jCbm07AtLAKmvbQ
IKYejlN7mQulaYt5JDvUeoorme+nKCVZ7pxp4oU5K57YttGdlHD0zipLdnEOBQg4sv8o1VwgfN4X
2zXMPHNbjcMuTbmCehouNaHn1NhSUMkrZXbzSYFTPeIdxYZDM1TGbC9LhltDPMxQVbwISXmYQXjL
Kdjad/4F9mAvbTbC1a4g17TSMW0GHXO0aaHwJZfTXG5SMfic+PmNmsafgybiS1LVt2U2qhqlj1WS
tat5lEynllFV6flrDkytD+BDIw+CT1abfrqPUGMOAqxfCY+QiykYYnol3WpIRU5J+xDE3bdUnL4H
SvHcKeyoSbn3rXCTF/F6QANZTttjl2WXaThecqz9ZPQZChf4AAZx8alsjK1ldM9KyzFvCqV1mraa
O9UjYrvJuhena3kKSLN9YLbxeO9HESfIEuehAF2moHoeW/OYDU6pSoe6QjAlGmHtiW3k41MBD02S
exdZCITnVmMOGVLtrmR1+tTlpK7lZywqILVhntibxV1Nlj8GxkM8YU2iVXVrFzSpDK3P3S6lcqbn
wtfEn/VNn5W3ZRRdRAoCV0UUYg5Zqi8aWuv7ShAupD68TcLUWiPeirXyiGO6qQvS2syEFFoWKX7S
YVuJhrOT+Yimh34CQzXXvboaW7pl/sVQQZuX86qEzqfC3eoQV6g7P1sbYeBUQnenzROnk7p9mMXF
IK++iQLpNg1KAB2CapOO2kbfQquT0SOZzIEUvWEXgTg2G3N2meSjgEyJlTttP0rOpI7o90lIY0SW
Fjll2XxKq9yyYw0aXR8Mz35kNRdB1c+rlP5aGFh0M7ryvkgMZ4JcKZutrQ7S4omalY6yFL507PKs
KhTtqa7xPo8uJ9NCUc8v8cdsUFuspH0kpAN0xrQCApzt1DRFCl/0qTTmUKyVwvxqxghLszHiS03p
Ks9ba60XY7+KZP2IS5or1ZgTBmPLWTZZnPKC0osyJJpHM7jK247rDzRYi0GUrbWsxEBV3Orz4F/k
fvpC2/ImViLBCzEaMYsi2AxxfZVnHI4nA22/WbJWca2UHv7m9005Ur3HDbOvIsiMkFkhveO9sFfK
kSyrW2jN5eiK3SKrYAEm1AMYriIWGWpbPlRLWSadKjzEJRRVg27dBL1lC6lI7TMqoX+On4Y5+dZD
zrc1q+mgznFQ4q1d84e8k8SnN4LDSuJTH55k/WVqOrQr5Mc8xDOQpSATadIrUa5r0HhKuC5kY5MG
tewRyhMK8l/qolUdjd6FnN0jckBJg8LxCh4j4RSfOzil4yYwYqSVmqfOoAbfxdlwQaPvURqa0YUO
Q44ZheDRDMVpDe6nixfbBz10IwG1gb6pRk+CbYmpQk8sk9PUM1MHEEerpoPbhiTpcn4tzb246uHR
KDNHv0nBEVs3Uli+IYxcq9Uvm4RjiOUne/I3d1QqTI5qFBAQSZgIohjjXshRqDnZlN/GgQsBiypZ
IPP4owIQE8Vv5lVdeXobUGNnKkVqpq8aM0wcH/lKs6DjUMMFISGtDlaCOEw5UUCV4sYepRYWg4W5
CLIhABlz85BLhP1h2oV+fkiGr+LQoCSmAOJsrcEWjeQmkyKZdjWvyA9RrC8V85hMUXhVNWayKU2r
v5gUoYNq3SF9J4oXRZ6UFz2DVQFyfYPUrYLUd1QxeoirpofFejPPsLqDdDM0ibUpteRZmdVdVrIm
IzlUnTxp7sKmYU4XNSayWd5f+zdWcJTj2N/MItEchx2ngo+Pwv6Xpq7RO5N2IxLhTtPlkYMqBhXs
aECyZTpoRX6dmjmM4C6GQjuXySovEn+t0F+YAVvSfGJ/DXhVjmLi10H8TDWx4oSRHGJ/QCs/lK+m
Jt7Jo78bZxHTObXPHL3AJLMs0d1hV8V1UEqcXqguKv5Hza7Y0lmp1kkWX4WiuY/V4ZtAzT9G78NP
4DtLfPsqKJFmCIPwyiyy7Txz+CyDTPYMn/KZmBueNkrfiglDF3FQKL2nzKV8RidUNEICf1jJVFJi
rxKjqyiGyF1SxcaihrJPqAJu68TOloKkY5tLUna38Snk/msf0+IxwIY4Dvp1lMGnxur0uU0hgjc1
nhZ66ORTqtoI0bkjGlarvAMqmM95ulHL6K7BR1GyJjw7oxCHVwTEVq1OcSiM1JecUyO1T5Wz19Ku
MerHeU7nNU7AXhLojwHtrLWRYbvU5ghrtEJql2Xv9YqAbUsqJh6dgsKpMcDsi16wcdNCNMBYxJmn
4KA3ZnVZD19UuVFvZvMTodZaUarX7bS3UtIQ1iol0xB9fIT1Zj2vHYnpqydE4yYaoFLmhAMUrRw5
9alwlHXsYA1h0L8aZkegY457iIocYR9xJGvn7/KU7oWGM3OKwWUCk0NrCUIYmNKnRihErTvdTfQm
wJMGodSyDKbLvgKf1kRCaZecDbRkQFdMmgKqrWHqwG2/MEWZdrso3dVx8y2S8TULMlqIvoqoZerX
B6Mf73w9pjZeB1A+Tbyjdd1JK20txda3bjQLJ8/oBEl19NSm4tein7KFS9xcR3N1EWIhmzQdKVpT
PncRHXWjLoxV3g5POZIGtjBVMSYmuJmK4zex0qxNJ0nTVaZpTN2WPq8aoO0wh77jp6XoqWlmIj6T
sIDmA+yLgEguZ5sZjYeVaham06GwsY/bAi+FSMF5NTgs9WmllG1qRXVR55dhoF2VGhj3mWkiZEBd
y9j4klpTvZ1Fjf5YRbs/bLS7SckdQequwzx+TAQe6ufJymIe7eTMWB73kRxvSqn9alj1t76nq+gb
SoQKEyEiisAEzo3kZVH8BCl/XA0WJFY5p6biSyzq2RIN2l0cf1vZ72yBDj/BdLHP1QU0aYZnMUXG
jD3gcvS173MXu0kkHGZd/TTSILKFDHxv1AC5raqGLW2ik55UXhKxRylASQvsqQCAFq5u3FQpWgoh
+42l4eWQJG5D2w/bWXRoLONG1cn0zOapYflxXPR71vBn3zpOQrSSlK+j+SXVl0d7RZobixAewq9V
d9eq+3B6LrO9holwev0Uq09x+miG90N9PWcw0QkbUey1EkIig92WJHQx+qfVY0+aU0DviuXnMvhc
4vMo6e6Qfqvk7SBd4RidWbaCYg59wB6Fq8B0Rg3YwbxDmflSTJk4ccYX4FASADmoDYR3TLy7q3WB
KomSHOtF6kmct0Wp7LFGODTmtDEGbRsmPaKk90KJCbN0wB1Y5DuSoeBuofHTvWqqhDdP1asL7OCy
QcO5R6Fa7E2UDKp1i36+ET+2U4VEjOX8D3nnsdw4tq3pJ8IJ+A1MCUMvSqRcaoJQKlPwZsMDT38/
Vp+OrpO341b0uCcVVZWGFLDNWv/6zahnQWrjWhBLVHAfxrido62If2YDB5f2oRDw4XZPRMx6OlbL
df3TUc/SHWFDXOR1Mhpq+/lx6PGpkxeVuLbWrnGWXcIe8YMoX6ox9oik3hS0J24ZrurbiClPWzL+
UZIrbyrspwwySX4eCuScee+Fq7tr9YfpHnQ97LOcm/l+PaSbuXwRg+NBNA0c8V5NE6ZRCBZL2AHf
6rpSruvX1M1DcL/ArZKd4KKnvCmqOxOgO5bKuKut7FCQiVz16z5dKSoo8ghaYgjKi1E1L4uWja08
phn1z3KTV6zV+kfzG596hoPR4GdfTYZtRR700zZdN/FwGgevSIKo8NfYryoP834w+EYEPdFglr8O
+wY1yEjkqPoSuYEm71UfmQIqI2F3wz+5uk4k6kUfyA7TKyMfSpViIFH3QBREg+1XF9RN7WUn56l6
1/EoHTeMBtzoEmtnO98tKYUcpOA1yNXdqHxqrZ+oD1iVOPoBS3iYddl+so+5hYFJth85s+/4sRMq
DMsyZ1O/jgVF5Hmk+qRa6ZXtXagQUb+p87VOLtNyNlYI/+K5zg7ldAJZwfztAAep1e6ubxUUBeVM
QYAZVj8fU/s4zm/lJ4ulDZ3xxWqeOVrJM0mKMMI4PN8Z7a5J/JGbwYc0mkOrubu4/Ix7OtnQMLwq
Pw0dnR4Yaehg51Qc1nib4aGjb1uu6S6U8leMEbP5G3aIAULZY+a9aXQ/US6RoJfw4nyfXqkfQd5h
W+jSi9dgTYLWvq7YCOJkg62GlZ8QEn/qBwen1lvxOF6KYdP+4GDFwq3jwsUwf/VmItnZtosXOcQH
ehZ8rRaDo1ChIdE3UvXwTiQ/jpPXXUOO68TGMiFjuCh88wkzk0li1IbHyhxAeRTolvHGEFs729nV
EaeaihoXrDfb1wvswgMco2xEzlhAjdlG2kEVHFX0L3LdlfJrqn9lP5pLjfkHClm5GR8XaOkvFu7U
1TN7JFBa+AOBZQZVdMZbXNNPYjqW7k1F48qHxWrs53Ak84PsfubaFtxsqX813NicHc5TWtwMKA95
9T3xvpb7t1q79wJhR4lnKXFO/cnEJivCdru46dqWeRILsX+0MRVgEvPRQRGS9EYh648tmvQwVYKW
mXK2n0NMgyB1meUxqh5LTP8WM1T4NtVxWvcCr5LST5GjSC+bb+S7tqTdAwXc1oHciMdu8h3rOGCF
qW3zJUAgUlZblLnuxfpKCZC3N84hLuEIbSK5IUyYakHxKeGrNhCabzMLNq7O/Z8c8D/iKFAtkmMh
RHn1ZxSfLQ3iFxAhQe5X5Ssvfbf8keNjTawnK1j6xmMxP8SvKDHbL9c9SMcjDpUgScxcZRSQ0dNF
QVwFXNAFMhjlsDieW3j28Mk+N3rPmYMEenZ10eJgbXGYxdBtj1OWPQcVZvjrGfmEcC5jHqYtHtJe
9dWXV4fIhCzQk0urnZYRx+FHQk8bTKcssE2veQc6wRzIZeuWVPhtqFK4ajQyQZzt5eTzBQ3dUzpf
MfyB44W3D8mtO9nVQ5/6y+eib+HRFqh1nGyjcbjPHTFMINIh1L3UVTdrGVJkuFaAg2X9wI/Gu7W7
ULECTfeZrk4zdcnJHk5Mu+qG2FEogSx75YWIdUA1CtexPUCEUt1gsZ6YbCR5KIttbzyW/NixX1YH
16FGC8tPXlzeHBt4LGG9mQL8WWaffaQsYTVu126HdxfVra0E7P5YuTV84yV6WHrsIRWcFQL4DHrp
i26XcFhUZHsecuOwYvvfvrrOnu1u9yddOzsj0o06D1xUKAlg8HFSSHtnfpteWT8SGs6gPBYZVel8
c41XXX92BBTNJUjI8Opee56l7hv5ydS3KvdBsu2qAH5RXm6i4cQNwSYFh8gRePfIig5m7mPHaT/k
HxId1PKaF0FN/UdEAZOCjYpvgOor6q2UYcRQlGsFf0OUM8xipBLwQsRbXXstSWrQ/sDwaNaQgeyM
7sh/FTeRXJAz2FUIstZxx6SZX2phWTPpwALvkFNcmX5S+yoUOO4+OILgEPpRWj6DX84M7PsY83Cu
TR/6t03xVG303q/Hc9lfkotLAh6gFiWvRzodW4pKAg0TfYJFZ4sQ0P3Vk86Z3drMc3E3az3gpBw7
T7iYb7mgwoX9VFEC7rTV753Nch510h9O8LrT8v6zK8pl7gOqok7bc3MvXajZvyyL+Ixt14U83hKf
S2cTcusmT1ny2KqhWm9L2G4Dsvh6e5/bFfv+Mdf3ULjuJI6HxSJ6GovBoAwyfmh321OmKG9yDZro
oqs7MR8hrRDPlpnfY7cfjENZ7BYrdDW/056qJKg12KV3y1G/ib9Sk3wLiE25p1QXXjRGXV104+7p
uJfv0jGfHhzsJkHu5ov+oGLpWB+5fBWuP9iC0XkaP2XHo99jWobfUPeW5acac9Y5HNu961zyN+zi
/B61fxcM677au0ZQ1w/3ttJez5a9c/stdcA4H/mxFeWsantlOLQLxyd52y8Lh/dCy+wRijQD4U64
T5ISHNoY/SWh0QTzm+0cTelpzzyLud13GC5mLxp+L12oM4YtfYwP4/FnDU+O3QVpt4N7t+O0NtxN
bOA6to/At9qQI1dntNbuuL2n8UVTwjQ+myXlJqGtIT/SgFeMs6WgIbNO4G1nsgPwcAytiIP0XGMx
vbWbUF+3vbW3Gr/XGMWdBxTMADnmC5Lzn0B+xkrf7xVf3LmqCz2Oup6Jj1dwOoF/ld58Kp5BYTid
2DdctOwQKgRN+zJsF0vGh3g5N/qVKhZu2k2JTxb/BhYxFFuIx1oWzsObHe9/tg7Npjde8JFnFsbd
BcqNxVeBSNC62M6pMXfyQ41v3bzpUCLKF7MJte6W8OH5ZTVedOshBm7g8AI5DRYDAh0uXWwQLLXk
eRY7232gvKI2KYh2pJSedmycdLyglXR+x5zE8rfOiarth3MTmh+UJ0TtYt9pDideb3Ro42ML5XE9
Gv0uNs4VzaO+N5WHkq4cULM51rBrTDOgq2yAtOITiYcaT7kg8vqmND7ApqwD1oi1vI3URv2BmXtp
hwDsQ0E/RtfmrcjJILe5kJoZDHLU30uodnE3HHhlg4rThzPS7co1SMqPBH9Bfhv3ybjJZ5+bM/3E
yZiBKqNqTXu13LMh/dHAWi4Yw6nduHgv9Ieh2pb5zoTd/GqqZwoS6li9DATcDOnxu/gy5ZUbuh0h
9vmFsaGJB+hwCcOM7+8bXz2dP8H89EF/NcFgT4zpURCuu/aLonPWlm+ZDg0VpPmzYs9M2oHS0QU2
K8DE1069qAZeY6UeauZFReMK4DSFVvFc/VWRON01/VwWng/v7hrthythFymO3q/JO38Z4Ys9SYAb
+1M0PpWgmvtlvlle1FeA54NTH8HouBOz6CIfxNeKPeA1gpoM+mn5cF8J13opGbdw1D5QMtJkMMpu
svsFMjcQ+Y9Ky2BAzHSCV40zZNUkJa8bxmMBLQ7DXHISiRMIcPzb51QKZBTuDYwJ+zu3mFqr1fez
4gQ8scTCudV9MsC7MDKFQt4V56poOO4f9azbxyWRwTSIg3vHhbt131g2BHjzhforXj0Nv1ocVjb2
2R02zbsx3aJ1jxiYl+eawXWeQ+1X8Y6RLxNb/azGvEziMtc8pHjCb1OnqiVpJ7+fGNDfKPBpw3Wy
U9+z9Jr9iBy8kD28vPlyU3VfmXAKqLB5Iolv2SZ5wsXeGObNwF7ECa/W90bH9NY3XM4arzJwiQjn
9jLKs3tbsfe8G48Hhe4vEK1i08t0KLgYaWbjTYxvNXijteo7oX8PmPHpZnqcrdmXw4s2ZuGrYXy5
c89a49B7SKsV2phGUhBEYe24YKZpXpzlSr5lokRPa/ejZTyhnjNWVOLP0UUBSBkB/RLPrL4deHwN
6JXslUPtYPpCz5YJjFAtZhlxUe6xFR4wNiSzSBlP0mnJs2PPQp+MBfEJtSedYJh/ZIiCrU3tiUX7
ObgP0ySe5ToeUWZtMAielQsUIEmhgeiIQjU1tCd1TJ4MDMImNfVv6UPUDF7v5IdBrs9zpPlCi47W
enTTIQCZ3g+EMcUyu2gtFnvWcLLm9oq7thwySIPMrspmM0Z3I12vBLqk8Q/rB1z6NN7PfFX7XOxn
XAWE6Pf9sodhjk9NtWaBpKK07q7ObU6ikDEv2kbVh+9I69qwmK+9q/ZhIaNrWpavC3FcoWUp727y
oy+iiiLHVU7YVAXMwc6tzXyBaUe/ySKCQrMKk92+GK3D3Nt7BKk29oTluVkn6BwmFQ2+uQr+wHqz
nVLyaBpDhG6jfNq/XM7aJtP7TTemtE0a0pV0/tU4JTKD4bHGgkbJkpd+gSC9aBn6/uUjNrnU80o9
ZoagL2zYcjEnjvwoekYznIVUsXqzl+CXwPz38scuj/WMT6HxkqWNvsOWQ2Hdj2vI2CkA4LOOK5y7
wFgwwq2XhhlP+nu0INTmVvaS25inGhm0805PfUiANzJVH2Plu83kC7ZvTWIcq2Y44yhsGeXjMGAR
VK+Gp4NMqqPUtyTfoHzvtAdyzwjcYZ/FSaWEQy7gVKwo7ZOYaWtfuYemtAEXI43xsj3giRnRfqaC
Y17WFFE52g4L/U0gk8do7N1AjPh3ZlGXeaVLLUxsj3TmaqfnX1NpO77Nk2BIdpfo/kra1Hoifin1
jcpmoOsAj3T5C/GVPvaYNYxZuBuale9WKX7nSWN4yxKj3YDHPS+EOUP23Yza3SyyXwuvxgAKhyXn
JWtAUGV1T/OmRDIFFazmtvCIrXQLbU9t3auY3D1DhIXeutyPJravbpK8uUmHuSPDI/rEZaHTass7
k+sw6BkW0TXntQJBPiubyUcqlvt6aeDAaqrPVmdSfg+WyXSpfVjdH41hfZW9ChmxoCML2jw7uQa4
t8JgbuM2QKBVNnlmZHxoufW7qIigbIHdGdo0H2uKEke6MRFzUc320ocdTiNPhnn3KoW5qBQMXRXL
CJJ7vWboP62435WZmQEKUN/lmr2BviY2WgaeXSWkYFZDFh1GsGqnK8MiyV81o35JbSeYHPOewyZm
+OAEd8bJQCsXAbDW6IO6unt18rL16pobA7C06cvkIO2O+1xhOU/OK5FGGK63bDM5WD8mB0sZQ/2p
plQTOJ3Kplb2ORapg2IRxcmAh6RjZfUJfiXrF2es+NFWMBauMCvOtJGZgQ5im2Tw8dVMPTqWUiJa
W5sw6udnK4/AhsvlV9FigG31+SFzhB7mmljw5S1/5YVWhWJG8qB3STiOSxO2dUFNMIARVA6COIb2
L9HUOtSLiDBr7V04luOrDGBCEnmWfj6VQ6/7XV9UIUbXJ+v+s4u5/VhLOOJtdndE72g+uObysXwV
g3VDehrGLpd9jZu/PmWpP/TS1xGAPETO8j1IuncXyd4smCrbU2Vy/GF+GPOwIpgKCvOHhQPFTiAW
WWv50Skvep2jDsm+7bTFfVfS2NXwPKXLya6NdGBxYTBtwE5yiZ/nljK5zWBD6ti+xrDCGZ0HZoeZ
ijujOwOVDotpfHSK5TKPgEy5AOjl4k4L4eyMJy0tXhV4T0XhYs2+ANFEC19pbOfAcLO9HdclTs/L
zyVLt5NVJvxk6oM1xkApS/4guvkb9XDq92aMgKu7WisG8UJ0/qKlMiRM5B1LYyio2YbE59dex5UR
lkQ+U+o3OSdJwkB/k09ATezCjT0WpZ/ooMVCOKExPEaFKYMkueNAIj2a9ylmuSxvkak8KrJ8jzKs
Qdo1SbkAqazdcx2pEfVY16JOYgnZrZ6CmqenClFVuWh46OZyQE8J0bRsKCySdhP5MofW3YR2xWQo
sZJ3657DoGudJN67fVmho/eY7KpzflNwCKG1B9g1hrtJn+VwqmIGnUnuQN2eLmtkA8dO1evaW80h
XqrXrq6BBYFpBrMOoScHhokTyLQAHAlNfXDsu6RISw3frEHerSxQJXx87Ml7P030m+IqH0jrNjpd
d0RJMKTYn0lUc1ZuvqLFvkyG9iPph09LlIdM7XbWTD1EOsuI3JEw4uzUqExqjbfWAgFuEyNQpFWw
1Z1sW1Y/DNFyC83Vx5ADSkLZOExZ99hWIFQ5ErWsaXAyt359Omr1oWGZnkTajypJiVrNXa7ZJn+b
c1r+qsE9Ar3ixqRQK2LgKTWn2bZruVWXEZ3jU7QYrq9JrKxgQaVqhTQiRagooBMpBlFxo/sS61I5
DO056SMiTmvs8aLSYsuoTJtNC29tx032Gnr0jVsKXvZYnWojFYG7fAy6qAPYukBwVrsbprL3Lae8
DKviG7WW72fb/Vn1hbVjeFuncx3UU/u1RFPPyT3SQ2c35pBP04JoJY8Vn/mJ5ksdYHdC940gwt5U
xvpVJiNB8HXrl0kx7DUzfm0xuN5rIzRI26wIsMrnhyaDlFiOl5wLw88TbtJ45Q5YHOvkWs3XPEX7
tob4pEtwLLSuD6Lshm3F9jGx0t7jlwpq2spHreofV133dZ0Pte46qbim2xmGSLB+N3GHMYmotV1K
n1S2zrhxyDn2BzHvxijBxb5EOTohKENPBjTzCHcTF/zS/ogq5Wk0jG3fNm9xvP6GUoGH+IaBBbwq
pyBYUubSk0Y7eytjHluD+UPqbRvI4gZ7Bogkh9A0YltYzqbpKzGi4HUJoYWqqNpoNxi6nwpV/Jqs
CBYCP4nE/plxoJquuW9r1rTpBfaZRHZmu9KKdN925mc3ZizVN/rPKdGSjRiqTwm5KOhqgOpumQJn
7WiZOrDcrowYoXO6zegAg6ZaRsYn1WuBR+tOt9pnU45xOCv1w5rW3JPyS63yEY0LtQKcwTezNY9J
ZjMq0bIUKlo/HMvSvTN72TpVi1M4sbewHlTxV+9aqWjXshWv6ijhSlSil8E51rHzHcXFdZXzSbTk
uKQi0XHgb3wl6Y6aMNtNjtWxp7V3t/FEbE2Q5oLBi2HFH0X1C81tWczlPpYvSVcne0XKOdCLBmag
8ipyMEtVr1auWq7t1rJ6DzaNs81L7q+s22YD0F88EwAMgXpK0mxTT5gZ9RXDuWVJ4m3x0xwI1CDK
fRenqUJ6RufrqvHp0PfqipbiIMveNfI7Typ2JkYoEzl2VeO5yburSQXifPyrMTRefmyoDBDNIagA
+xSFpuaEyAy5cU61RGLUY4QWWbgxgTHy3VwKLWAwSmdpRm9OYz/IXgWvQC6+cV+cCri17fufSIQH
4kcQ27yuiUU860Jm1AJGinHTOuvMzNW7ycnOsCxW5Nz/yM2KbxGJnUG6L92bNu6EJYOlAW8y2pdx
7k5tXf3IU3GZ7OQENemXxORpwqmVdL2+Ao2VJkhJbI2v/YD8EPbBhkDad8Ohmlxz/R7l906wEHwe
hqYS+Bb+GWEtSSQCa+TqVrI4XFKcv2NTYFucSBu9r+d2bL2sRbbbm8a5rhCjGSpQgTVm7HdF35NJ
PK24i49kpEaQvZr8NamOtV5iRaYy4BMW8/9e7Sh6jb207ld8rRahkudeCZ/S61MMAEcq17zqWqp2
F4hzXZ/Xdj7ls4tdZEPznKXmx2zbgUXsBkPa5ljVDcN1Q1Phmy1bdTBuwzJuy5XYya4E6x9SeVvm
7qUpxSHRadl6k2FRqXehGRQGbuokqmOerDRvDjIZHWoVC6JEChovT1Gs2vvGQbSsMlxppXOUsogY
tCyBUgMGNTMd9DTRTLjpTrdnY4vqwR+zLHsYO5e7iiicUmEMYxnLYVSG9uRMhcbkSon81bR3pQZB
pudm8LuWYDspoi00YHyGcaXZxGXTHa14pC3rXREoYv1tl111iIS11ypd2SktGcRjcw9sk0GuRMjs
RytUNbKiorJt4ebxrGUbKVszsdrjMitduLbRaRgTebHtgrbCQMTrWMlw3EQQDenP5uyoznKfw9U/
5n11Net1byldE5gLKkRlqnb2VNz78DNWZCCs8fgJ8ZDoxy6dd8nQUClMSu91dt2EtLVhNeXiFCcA
dDAMHs0hqwgtHk6OWz7kqdod3CqFkGVPYCq1te1h4SoyiQ9yYNTm2F9YwsSHYmondIDOUdPoQhLL
zXbWElESrOvNLSc3nGMK7oQj3WuM2YN52+1GQ7pePJv9oR4A2nQzL66JS6+VJal6gJI2FC9xA43f
nDNaO4JcdrYzBmOdJTuM87gwG/Nqm8u0g3ZMqtJI/ISolDP+Um7oYJK5KVL6H6vjQHFUi6gMeJ01
0l9Oz7yATqwHtSsukcGEn0H4VuTTcmnu61tyLLU1iQOc1zLo7ukMBOLQbCFD/+sj8L1tQytlHEnz
aIRlflIMcwV+zSRRKBoWa101b4tO+5gaPX9oOvmN3P0KQROJ4sS1lFnlGGpNTmJxUdv+sjLH0mSR
sis5rHRbG0CciImyAZEdlbAmtVv2Szkf8kV178LSPWelPNqD68ekPXuVA/ewEQ2lTiHynT06nzKy
yEGZsyhMG7iAU9x5dZZa3qoJxN7rNJ6EPu5i9KShUNBMT5M8w8wmyVrta4J+8k+nBL7NtTIOVMJ8
VIV8anVa9nUdPcTWyigyb7NQrzNYGAVUqIRTT5TJfsqmYl/f+7HxTsFdegMiq/xQZogPy0Ts0Wws
1CN6pO3KKfHrKVGDvFNrP+3cObSaqgoU/OPvHL/GJ/thJivEFM8W8EEp3APZ5P1nN6RbJNtbe1Ds
T9sAjqh089OAjlC2cMY6m+AJ5x590cRtzyOqtqOWm8e/NN2tMTC/Bl4qyoUpMlolQwDxjvwNu6LD
HXZaHf5fajwvszri7DLv4OlTtRZQXtjH32Jhet6Jbx1G+s7sd2o5kfmU9T9txX1zS3DCQnfwQDeN
51EaXxM02hxvk8ZUxdGa4wNnpAmtOj3wEOEXyNrZSGd6biu730LAugyQBNQ4g0/ST++tXCrsHFKy
oUyBT8jAY6dWgWtUbzpStcYoJ89mZpxnGuu37VRukPRzDt5I4VQP9XcS0SIuHHph3O3NVHkzOzOj
li6zIJ6dYO35vlKYRFnp8P9Hd9j17RTv0+ZgUPt7BvH1rk1N3OYAYukM0lCZh6ZhmFdMsdyllO6J
LUay1yGeret0yUz4SUK0X13Cr42uAc6RzRT4SYVbXjbcGxm18rvKDEXOTBvnDjXu9IOLDp/UWcXd
KpE40iC3mMYchZkuoVuW8653mZBks0Z/pCXMdjpCasXKlFdPe0boUIX7HPoGU2vbrccL2WyMUBis
tiT2pW4EtlFFLEereOuiYkfyT6YOmV+UU+0XChMCdyweVwXmWdpabzZYBRQZ1NhL7msJN7fNXCzq
u2iX2p/4e/LQ6mbY1HF0Usvht52qxb4LJlnmfP2FZiXqLi6a4cvdBqMLsTDYmmTxMc5LlcAGPIS4
ogvsNRIdsN+B/BIhty6kDOVgXAmJpFKc8H6SSrOP8WYgdUyw+qCe5RWc7s4mPgJoTzAeXJ1B7ogX
AKlVkW3bpYPKMHJIc6Q9CaCakcnWwkGZTBCMCWeCXq6SsSHGMva8Hqr499DF5SuX2VaTs0MokH3n
HqrVjpCZk47T/q5ImEeKiq40s1mzYnoatfm5Stf4yXXGJ/5qWMKaHjPA69649+PnAZQ8EjQZ6P/c
ONqiF6g8tWBYWeDLw2IgkoeatiJGLiq2Tcch0ZOH1y5jdZvrEBlC9SgahdUOwVMRw7vbFjnD9TgJ
RpMpnoyUcaOZ3duUgJfnkBxp4xrTXzMiFbMJvCBqTRj+RHVtEA5QGxKvwzDBU8wYOB0KyWgkP1Jh
w+hqlc9kYJmqY4Mbp2G+cBwszdrTaqgG5iMUk07twiTQtlbZYfuScUtEKYWD1bIwUgRbo5iuWRJj
diPUayNp1Pt0Piqos6CNQ24t5i5M+SoFcqFdF1mbvl4IW6/LaysiE/gR8qq1zG+i1JYtowP1RRlV
+2wmPLA0bdetbZTLaWUKsOJqxEwKMnBRrt2+cJgqJC6iF/jf0f9Slf7/rPW6p3z+Dz5ddVGXdfVv
/7nu74qv+x/8/Xl3mdOE+i+N0HHk3aqGjQZS23/rvSzrX9ZfthYG2a7Um2gk/633Uqx/qbptIuvn
lxwkYTjM/W/3OUXT/0Xqpa3zK5aOZhzR+P+D5kvDK+xvqlLbIsldx0TsLkVDFin+FL62Q29Fwi7F
zZIMHSdKb4S2zHugBSHJZme49rXssCiHqWmRAJUbL+CWRon1HRs1j83gb4/w/2b68Z8qzX9/IRSu
0JE13XLuD+w/BNVaSdIhVeYN+r8H02MDW4LJp9gwwPSIUvugA2er/8On3oVt/0f4hhJaRe1ma/dI
ZsRvpvjjU7OBm6OVin6T930Hp2qxILdb5lF1EzKVyqBzP+Y0Cnr4OYPKFKj+x0jsuyb2j68gkPUK
2xY2ik/e63/84EUzLUXrGOqtszIFKyGYzoACEPEt4tdlGX2sWS43peFke3XNaDiiho4EjON/fhR/
vfG/fw8iEhEAooU2dBatqf7xPQAuCsOImvxWlU7xnBZOGmQFhNIlhrxSuvZO7yrCHt3cYAJcv3br
/LuXPdPMWSFdLMXYDZ41DHSriUNSYUffKJqfbq0qfsFYYKM0/cVZl39Kebmrn//bt7YELvpEQOGA
98cLzJ14EVmS5yyb+V33xn0TVjc4MR7162YOlAMskBC6z+6fnD7/0/YC44374/rbB9832N8MALQV
fxk154PH0DlUYb7VtmbYb/8pRsf9c4X+9Tn3g0RlidzXyX9+TmJJe+lKmd/mxGJ6vCBXiawloBoF
Vc1lxJwP4GaeSEWLhfmWm0oNRK0/uBXOriNjvpPWVQz9ioF5LRb9OEhYAFeZ0SLKnJZdUQPl2E1k
BAQv3oD3viel+Ypz2NkJnZU3Rm2NAkoPmTDcGrvfNbJ97iYQbaelLOnm8hIlKbSUFuaV6w6kU2s0
N1pCDmKSqNrWkdMj3oSal0I8ok0DLMxU44z60msG9zZ12VMW9Q+rA19jLV+5vGl9Oly6134mJ1Pe
4YnyIhoxYBthXt2KBYjb3Dlp1gNu3nijzcpJAU+4m678QIl4SAZn9BgISfw/QFzXgcpscg25wZFp
G5Xp8yAYfiVjA9wq8EbrY+VdUSiNBlttd5NpfCPJehY8D7zdCavE16nw8riotsugGfsk67NgiOzL
KuJuN3ekvXKgvWAg3v3DofjnIc27v98HJi4ThmYL4493H2uMeyxTZrd0VbYaLeGaTqEE2+315h+2
P8fef99J+B+gAMbRgtAb44+dZNASS1RyytVaOuaiLWOhpCg1n0En0pGFl0KyLFPXEHemm2sXNxBH
cRaFydQmp9KVrLKY/nkrVOZ5tRlfZY6McOh/p0Yb1pPzBAB10/v44vTdR5pVF1KSvxW7Ppld8pKX
+e9VJD8lAwEGC+JS4R0x9solSZXvZVB0hLwQq5kxaD3cytLKr91iBLHSYRJkHd0xY14hIDnNU/F7
ilwEhvx1GGoUdaA2YNFjY/00I1bCPI/7qIAdmIvkNWsIo7IIrPTGuFogFyrbzOFGrDvz3b5r2LCC
3uEmh464tV+ctP1V9M1D4zYYNCbR4nWTOkI8KZ/7Wflwu/KaWM5tSarfbd1+5KI5r7CfunyvjNEN
8yL8LEwk+231uYoMV7tqGxG3upGT5SclvBoy7s9zF31rIMJNJPlCq3pymD+guOt/pHoBiaVHJGHI
RyNZdrD612BqtB9rHU+eDi7V6P2pnlKXRm0Bj1XgNeiqTXhAZn/g4PMpnYUpcoX2DKBjx3J4c6oB
i6xi+hmji0RyYX6LXv9FLisk1GpPdd39gzEM/rt/rjShuly5nNfcuvgm/bHSEOzcA10c56leOUbG
ZoYNl0/i1CqQk53i7myXQRTjjy7giIzsXZO848zU49MY94nfVksXgMGuTFps/bUe5nqnMqkhi1Sm
5ylqjZMYmZcpI6w4XXUKXEFtUF8nhfhZpc26eJkdkReKlPG0VArscajApKI1WzlCl1UmcApcZpzp
58LpdS1bO3/SJ5TuvpJrONmkst2rMzJUEJo4KHoIo3OUO2g9huKE/5B1SFe9+b2Y5sp4WTHExYS4
8GoXhvCjHmqnqPvhMs3iy9Kaz/8i7bx2Y0eybftFBBj0fE1v5DJlt14IbZVE7z2//g7qXnRJzITy
9LkFFFBANxRJMhiMWGvOMU1q9zOnGcJd2foWApeYwrNXHiqtek7iOMf4IIM4xGq7jrrWXhg2QvpS
yikOyZK8hjJEF6XuriStq/8iHtnDKMRklLbkbYapuhqYtlu1jet5W409VqV4tIL21qlaa0ZVosRJ
ih5fljkdhWwVMe2aytI0JOTQIH8dDzmKwa8mLdJ8sfMCqZKJ3D9U8zfNp+4YsNKu/a5OrqQCqp+Z
dzuvd4dDUmKFi9IwWyd50M+pmEpLNqPBrvfsgiNJacwGTbwWvYw/JKT4a/pYuBzJa65FfiglCnTw
f5J5I9LiIQkiJDlDS1HF1YZl0wsFARVG8l4TH7FUpUtfV/05VESUAWOzOfJbd9cnoI9sx6CHRQ92
xSnSvq/xCq6LOrY5XfnxQVI8mjdFvlUGtd7FcdwcQqnK5r9vrk42CyYsRtUcI3lsxTbtyd6Kb1ba
B2RAHEZq/v88DXNCzWdTMo4z9v4VYdqyIk9AZJ1oaGS7qnKAmo8OD+POrl5jCw4W+jMoqBXf6Xyb
HTF9kPkXLKWt9PD7hX7tVn/sx/gF5hi9wGvP+Wa6XQGan6gt25mDrMGlsdrq0RtsiwpNqqYzt4n7
3UCBcJ3CEp71cVPNNBnSdB4gmcMUabyKtnNffv9N05MFm2pOOuOeGTGMrE3pbAaUOQPMqnmk1Eia
T+7dOr64/+/HIG/BUsfYTuUkyzLprQCqnWkcpYz1vM/EkbPGpSyxcxfyfZAJCShHTkd3m4NZ049+
ED1+wzN5aR9wdhCOQpotq4KIyMniXEahYrmxbhwzC9zqQlyVxI/6a6LQS/wZdxVG5nm7MRe/37/x
r/6YNjwjOmOmbthw0dgN/tzlNvFAvS+ojaNh8yku4HzQCoBIe+HqTg85jMMuWuHgTeVMm+bF+q2w
rUGqjKMqdfB1bFKw3XwAEIGzxZKUZ5ky8sw26U+HpXYL0dpH1TfyBs0rOiMPtpeSqFJF1zZEdXrC
dNlrjfpTEzozDzES3aYBRMx/agt3//cefOfEn7sz33/x5KH3ZhtIQZEbx1a+7qHBaemfjqPw74OI
k83feF9MVAisIRxqpp/kFBBDlwqXUebtsl9+xW3c+uue2AJEFpsLo53sayejTc5OZjJATOwYTb+N
b4I/JUVsIMvzav/uPlRviMPx2iNlPVwa+PRe0qiHlsihn+OUJU9mWadEgWZ2lnaUEmnLCXgjD9E/
YRa+/359J6u9NVYUmF4WiDWIP5NXKIMX3iqqox0pCjrw1YrrwgdpQy9zl1Tye64ILNMaeHBVLH8f
+dwFUssQliZD3uPU8PM1IjfdbqucC0yIGm8/HOdWl4oLc+V0gRivDgK9THysTozHzzFCKvZsUxhD
8wUFfZTdQzn//TLGOf1zNfg5xDhbv52toxrralsxRINk1M/7mdreBUO7pu6Ayl5aysrf3wc8f9/+
vabJfQNdUAOTMbSjU6urMmD3VNMstA6/j3L6cfyaGP8OM97a79eVA2Q1OPFxiJ15D/0bGWJ31sNw
YJ9rvQcbb+ekFybEJN+Zt3kckn/oNxsmJYvxyr8NmastAlfL048gKporr68VulGdhs0ZCZqjDERa
4/S2wIDMwkbqr5QwsLZ0OZ2HolBw3hraDXI+NpiZ8iIXwbqNZDQFWG1+vzXnHgCf6K+Tp2ydfKMt
3XGckg7TUYWpkmvAzpHB6bgkfx/mdOEBcqWgGtF0w1JPgpZ7Z8jYv3jaEZAB4E2JlWbVhXS9kguP
+sxAis0yY5mCVEnCrX/e9rKPyVUjXfYYo0DxXaJmRPQWCGMDX+Hz92s6OU2xwtiKYLtH6hMo98lQ
rCSlG3W9eiwz9UpNZOBUpfU3NiMPAIs4qFJ7/H3AM2+nJlsq5WOuzSRw9Oe1yZIPYcCt1KPTILKS
VXDcvQPRfkDkKxn1ipMSMV90My/M5TMLz49xJ2+P5mQKp+tcPfq6eROmzUbtk/ffL038jMf+el1+
jDF5XYwockKh01zTemnY5hQg5ix4r1RiigVzqlmnOdo0X7deqey7myyOLySRfr2Qk7WPX2CAiuPj
QZrH5HHWvJyiiBPu7itebXmJI2/uLv11wGb+tryK/0lX0dp9vnDdZz5Z30f9ui/flgkl0/QwoBF9
VBqU5a4FsAMWXfLki/ylZJ7DTSOIOGikDsaSRfvTLvRNlRTmg52V14Gtfqgl9BC9t9AogbtDY1nu
mtrdor248A6fFqosqtP/3qHpXjFU4razrFhlr9Is5GXyoC6GjbEgynyff4wZzeZ6POIUFM0X+jxc
uAvjwhtwfib+5xl97aa+3S10rDHYskw9GuD5k+EahvHvz+PMcvjjEievmCRyXTg9l+gr4hPIE4gm
2V27it6vfh/o7ISnGwXE1sS+Qj/o58ucxwbQ5ChQj1FuKnBTGhPIWeAoO3RFLohx/6aR4+o1Gcxo
o2ipC7MzlC+kXZ5ZwXBqqDrriQ3w8GvT/u12WhqliEZrlaNFnS0xPzzDv2G/AElWvsOdtPhfXDIb
GGUs4EM9nG7PPJGXLiIE5VgqzaaQCGmv1E+n8j9CqVv42IhdQ9lXpf5qSemldsX44KZvt6kaAHOp
6vIfk81TGta5EiWN8jV3u636F1voHIrVrNjh1tlfOladfbwcqkyh2JT3oE3/fLy43ESsmCHjIfN0
PchlWE8R8K2/yt2KvZLt/CZBQ5v2F96Rc1OY756GDcMcCx+TlXToVKdwM0MchbMlv3uDVHgegBG6
8DCV0xtKjVywl6fgMPbQfl6g0dVd6w65fKzUJ5ECt411mnXZtu9u7Eh96AJiGCUSGR0SMZHt9E2z
vfALznwyDNmin0rvkgKDmCzYPk2yLLFana0L0pXsyUD5j7FPEdGtyMXGo1TvZM1SbroLE1k5s2hT
PVXoGcMzB+c8WSVipSVVpUv1I4LLmRr5awCDbzAm5xrcQSS4yqwUT064DkcAJWQGUQ7oy3FLxfIy
BgYOuXMxRHh+TcBxgXmtKmg3zHYl9X/K5hMUHlE98xZtaTSUT3qHKDbv1EsP8MwbMW72AYQrBEee
9Ld0JGhVgubsKDePnYIROviL2QTwi7yPna3WB6uReFh3OQiIz0waDXjmhUXw7H3k5YCob1pUISb3
ET1N6zUG5zWYd1AUrwJI1pW3D3Jv7mKBStGtJ87H79NmEhv6tdNg2rLZp91tyIo1mTZUvfQyHGyO
UcDgEgWzsXq0/GyhJSbEu3JuifQNHSG8INRZ6MP8VdY4y8bCiaAO+1qhGy67x6TBtj0U1zHYS6Ja
UTUNuMXbqyIYLuGLT1+077/XHl+D74s0Smthons59ibU9SdVurCNVb42qj/WRht7OgUnuuHsK60R
kft9BDc0Kz0yAu6Iqv0TtwTSKpXSITso/2QxrFfNa7a562fAtsVWzbBsyy0UjHBorhvEO3MlgMEY
lbY/Fz6eujrBs2wpVJc1d1DhZfoHwKiPsRPv5MHe2tHwUQls6IF0LY2hLpaRHyM9ezaG4j12lfgv
8LTxDTKfggheUSdz6PF8o7+VQbm5xHgUcY0HK7M/Iq//J1GdFzszVm7VsCkRpON6Sf5iDcYtEsuP
2IIHhex1lpKsh7QbXFdg3VV5PSxSlU4FHgoBzGxk7NIj0jDZxL5xy4/fGFjKDQyspRJ+Eu3xt+3F
LfgvaBfVO0ZK7ExZektVcJ047mGglVE09UOR1x9ZF69chIUxoZfCWyPQ3UFU3JjF8Nz6yocVVNc9
0qhtIUfFXusB09e+zPpQ42WuciTejmv+41nKwq7tY+Aq+yH3ri0P249de8dAdz/1Ir+VAOF4SrUW
knawYxGvnMReiQQXYAD+RcN5Z8PNCDwUAkOz0huM4HyUa2x9HjpkW9+ZnXyInPw9SKWrwkXO5VUr
mQCjKGjf+zrexhZaPlcYi6Gq73MlXfshN0ZX3BmGpD1YvbsqRf8Kdm8beTLsYEDszqDv+iAD7MbM
gDHR0dS2U/Ou0kv272Q5xVENJkd/DIsSCigsW72k1Wc2BYpy3yMZtECUricjACP0HvMeRknQhjJy
bSJicsyRZCjExqKDnqb7GnouLz5Yg4U/HgygDntKI74GN7+FRLjFdmJ79RVst6va014y0233IsOX
a8T+FhGaPfcbBDaN2e9jT3qSZQqTqgKB02ycfzQ/vasSdRfEVrxoDBlzdRFfI4nctHK3Q7dDF9P6
i9/3YAt9l2TD3ybHjZhq/i5Ih52GSjc365Wqd1sHLu3MSd0jvsVxP5+WkGxtaxk4tF1A4993Gv6K
ou//WAPR5nVmHtIg2EhtDVIqle8cHa6GXYl0pw3WFWCTp0h2MHW1RKzWNUZ3n7UJVKgxWnolNhYc
AOvCau8b0e4k1ekWraphJ4R4kw4PgSCNJsstdafrqHclXT+iK15oVnEoIvHKNuWvrNYfTan80XLr
0Q1zb1n6OjlsQiVZRXRvbThiVyKt3chmhSYFM/OVHhE0EQ6Desh9YeyAWoNJL0CeE+EMmAjRTF1b
Kr5dzKmhVQEpwbQ0D/r6wmJ2svkZlzKb7SxTmCqgOvmimHS8BmRX6tHNxVokY5pCtILPfuEo9LW3
mCyZFBrZSgLGHC1k049IIJKGVU85GiFJabYWNhsLBk3fG6AnWOgE5sik9QlHKqqZJykH1vD0ypfz
FO0y6uYqouEYal6+dGXzxZcKf2HknnQ9+OalTf7Z36pSghprk7IBZvzn8t4ldi73qcou/zrZ+ptw
n9C/nIWbaMFbN9fu7evoJto0j+GtC4dz+/vn9rT0Zqt8W2yZ1pTO5ntU1n3/uDRuU7WtobJPFOJm
UHoVmUKKRDqUHmOVnU0FFxVhDQrMwE385ZBGHHxqUPy+SxoqgVG//x6D4X4+OM53lmwKVcU6gJrv
58/pxyOC0+T9MfGOQ3UfRHAnWH3Lob1QTzgp1tioR4QwVFPIXPn0ut22K4QqSd2xpWiiRf5KxGPT
dOBLEy0MPgiknP3z+7WdNBPo4BgqO2JNMRArGtOtvz90Jiz1wT96JuwHO7l15OhB6QhqDKX+QzfI
rWc671D43zeqtZN67aNSDP/CGfrsz8Abh85AtmT+mZxAZOTCJkpm/wgxcCHgkHR7Y0tyyZzY67Vi
Xnii05rAeNHfRxuf+Lf9kRaoyLQ8RquD9s6wNiJyLuzAptvU6QiT/VGgxh0WfUYgyXKTrIDff0Wv
X1KcnVSgpuOMU+rblQjTk+MmLv1jHhXqAjZgyS7HwawD5hUBWiaWbdN3EM4Sa6HlMG8hULC6DJwu
pT7CleY6Bs38hoShlsbO75OLV3Xy6ugkH1jUcC3Cpsa1b3Ib5ED35Jrq5lGRUohTqVZs0r55yyJA
okps/wEL+tgH1kK48tplD4+k339SC/nJEh7fFn5WqWZXsgIqQfPAN/ol3y4XQ0gCKGdedtmzEMpz
V3tYTELHmjkh6AdndNDVvv+WkCuA/fAxiavNoMhXWM8ey84aZljXb+UsXRgkaxplukrj/B4f83Wr
x++J14H7iLrl4DbHwvde256fgensjydZnzgIb+wMOJ8dsAkx4Z6hW7jWHeutUYprYTcro8VwIYAe
1jAc1RwGLPK9WVund7ad4w1ru2fbV9ZN4L+2lrilCw4odxA4g0dKsZfAk/S1A9/njSelH6BpxSIL
SIqyxIErvJMUbW/JFJkMqPkrKcJ4Vlq4E+2qWZGNk2zsVkOsgZOHn1cebM1bAw39i24Hmig0EiIR
AJsmAjNGVTR3oZz8jXPvgK9+07YAJbmkuW+DEYhy7QavB3AgGSJdL/8JVDCmhbcXafquYQGD3oTQ
ljTjjT/mFaQd5US/GTE57QDHV3TDcy4V2Dbb+qGv3HWuYlS2W6gKftUdrBgmmGLfFKm1Dyrpb+VG
nzB7DxL2p41RmiPmDU96qzF7Kdp/ukWMvHUA1mOgqME8vamc5DZolX0cVkdmynVWhyxaFkZjxcjF
wfPzpyJ3k0Wo8XfQyZEESM/EbsW9ZTiQTuVwI/IiXCE5easrdLrkPy6sxL0rLPRmcvrWWvZNqFnu
gvr4ykshhlv4uskuUHDclQoCTw9AftA7xbIAt5DMcF9W/azupRu8Lni9wv7Ws5tnxxqHUwfKngnQ
xLgO65nwAmTbRfVYo1SiuyGwDuCe1ETlbVIiloFaKO9x6Ox9FwnSgKsSsQ6c9JqD1UuGB2Ineaay
IVEjXCpddzD19hpyCGh8VgQA6oIwDOWz8TC+2QaiUD7oGjmn7i2JBfzwTty0/vCZ2Jhh+4oyYuTj
3MGpXI6mwwhuaH9vKnzoskoTC10CGaJq9c4Y1Gfc/GOwOIyk2AGc0ccwSzMdN44bQ6NRO0q5ZW1B
glf5ngx2dcBXSBkj8BrcZpgtm948KiUswCb22DyDhRhaEipbDsmBlQJyyAcyJPuhoszVXGWwSWaN
HH6EeQQTpuuMTWuC4an6Wp2zYvQj2wfPaqIAU9ODYgFgOb1SGhiAret/YshvV5kUMoeMutkKm0jW
thY3Po+3aIDiKdiDMrlJ36QyhGIWln+FKIBkVLXxpGTExeKo+QgsABOlyV6/JL/+qW1qLO+F/EGq
JwJ4JYXONLTeVdmU7soC+F8rUG8DBMf8JJjXcavPDCRXIogBHFSgV7X4SXaTT58YjLnfhTxk64VL
iDfCFyVkEsAMTgDFDNeQumwwHFoSOA+Oxo9Izj04FYUF4qTWNyEv40xLanPWYTIG+5IbM6FgherM
/IlQFzGrm+jo2JDFysyy5orpjOcHewB3Kl3pqnpjB+mm8vzH3kQbTA4k1hz/4JTdS8wBbpbFxU4R
/mummo96H0GQIK5skzlmsZfj4Qhb6KYjDMyWAhA9VVTOTQ9TPzVZb8zZvS5AIepl8UqCbTiTi2Sb
9N6NIUtvbVs8NCWqUWjLI40ewkzkNsgBsZp7QPKcJLcgzPRrJ1KAhAgWdDvEuSqqqzDLonlpAyQ0
8ofUlrdIeZ4hUcNfNe1jGY1UM+uDwI0/JViSOhX/VI3HCxvaf7w+v+377tOr8QO5UIgs1dmWOJrm
MiyNRdbLNFHLasfJ11lkEkZCBVuorTvP0hhHQOVpzVO6dkPyxeue5l0/ui7YQd1Jg/pXlbzXoQ/e
FEqcxJNV29piEncu9FU3SD7EID3Sx72zimhBLWMHrOPeyGzAr2p2lCN8+LnalFwZfRFcflEovTrA
duYtgC5UvNuig5WUA98HWdTNg6i8LoaeO9YtdFfs/cTD3VRpWyI974OCNUBWG253kM7UwgCyHcKw
qftrmc4f0SUZ4P8qXSMIF6QGm/dNp+LHIlS8keJ97qJajqV0zxn86OocKeOkNBEpmmhXmZS9t/bb
/JHy1h8FdbAZJBQK1BYkFChcyXOPRCWQCpDasILlPbrSFHBBfhtVwwuplOB6jf5v3snvfmE+oWra
j80oNW9vhoBAWEvFzh/bH2EC0XVwX6w8PdKF2ORRGTyM68Y8SrotEZYEKuogK20DqWQc7BsFd4Nc
Qa8b0U1+8d6G7b5KMZb5gWEjrOUnFapNrWNw/kRB+uFmkJMT7d2TLdapKnmXFEti9bHTmWwgpsqt
4JrYGW5AcCNXEq8fd9Yq5XdOH5umgp1epwElHQ0inUEnghcnuq3TYl6Tz7Ty+aQDfTJBSY3xrU3b
r9oBpWejFge3yqADxvmdEsNtC8oesFbDxihSCMsWkIXsTHnUJelRB2SNsL+kwKro1Af0nWeB9ohk
GllNGy4N9rGLMlUgqZYted/FQa0Ml9snXkoLOrasZzfYo8EYGeZ9VKDW4sVdpGkiNp3aXOmNABVt
tQ2Y8aSYGZ62RJTbL60ODUFrSMBV8RDPNK25i4A6zERZv0kAviw3A5pDyI4oNuxzH7sSxE9SXNtu
NMzITrmR8/4gFeE+ZLNkxNgESZG9jVvtFR8VWKmGyHBxo1jFq+SKZG5L3T/G4O/ybNi3wt0UQbiq
S+3ZQ7nfqKDAdZ+mQAoFZB5X+lWZx2+V3L+GWjBG1bSvpeN5C9H7q1o1bsFfbJs0fHCdgqjt7kbu
UiLqja3U+QgpVSBi2D6BXbXBrnEhIyq+das5+tJSmELy0O8rRV45Wn1MDPMhCnFMooADnA+ztQuO
qc6+QguebYNkbowseCi6TdLAs6A6+FiY+V2JZACFWDArTG9rNxn6eDPaccwYo6KLrVJFG/x+DRU2
WB8h4MemaHZiTDKRBFkCADg+ymbY6Lb8YPnNuyvKHcr2len0d6Jp/yDkhapNUCsW3fi9GeFdXtS8
KHmJicZSjrmBf7GIBnVZGvm64Ls1w6KuwqkDl5OLz1RuFtRpoSHbN0IC7+L0GixkwOVtCnAk0h6J
C9vFQnqhAH+N0SFiNiTlFvncI1SuvdFHb2afGdgsJBzEQ4xuAQu/HfR/NQwEVVU+C9ybumU/tDHN
wbw8FCaptmnziUn7s9bNRd6nV3o/HFpfvCZGeRSB8xn3yi1sKpMgDJZMpOTbqsmeooqyVzrIf216
IFg0dx4cQWJLfGITsHpgEZfSlVl1Kr5evhu/n13OnKwQ5tJfQGNCCK+lTU79YdEqzdivOhaLblHe
hMtuo/xp5u1CXhgbaZHzbzC/MOa0PcVxSdHEaB00aTVo0zHFoCqlKjLpoKyRn626jVgbM2Dea/O/
LbFMRxoPbt/OjWovK71uh9KhXIqVszPmwap5NpfmWllY8oyI9wu386sv/L2IMh1wUtMxRJ5nlpFK
B28r77BErYh3WBnrjFdhniyie3s5MpLn0B7X8kJ/y9YX26vjA/vtF4xFgW+XXNIxQZDCzSWm/Iav
xwaozjbfBrNwoV9okp8799KxVkxBp1HVaHf+HGvwZDVXld45kOB7Ze2K225D3N7c/kxXl++tOC1n
YMH8NtrkykKtyDtfE87Bu0KptqzuyjlcqDlf5XG2FmsiqC7M1BPxOo8T8yF1U2PMIRTTek1MuQFO
ly0dOBQdOmVBUNuaqILlzEe5/tzN44fhTZ9r+/FVufSanNZWRjkYScyGPdbKzElRIWvAcrBZsXmQ
1k6Fja6uy62yuVRbGf/MZL4gKxVjqxMdmjltx4cVBZI0NuxDkmrYjvjWVR6EerAEpX5XkRr8+8t/
IpXhlhrauN4Q9TIWSyZzJiLwV9EK1TzUmCiWPsnxc0MZ5AOnDOJpUhkIo43XYsB9QXugOdCnvUp6
VwK0Il8FXXxdSiD3RMN5Mh6NSso41aPw02tS/PzsVnHwsElNr37/3Seyha/fTceCjj4XoExlEmyL
HF1OPfMABnXXyvq+dYAWISggG5rDHrRr6TblLEy3yyzXtaPfX/gBZx4U1WJuGsIFFmx7UjvUw7qp
Asroh8G0ltRX36VwuPPaIFjqhIa3aXsnm+6+ocBQ1/IRCtFacUuTEDwBLBLcJJxp/Imz4GKarXlm
PTdVjcKxLkidtk4kvpkvU76N9AOZUW+2pIScp+U/eskpLQ8jNnql/FDZY5aJUS1TN3rICpeNmESO
nSb8PzDydtYYPZGaz1ZFbJOfrBQtunUoy7CBDDdJhnMkUmHaEh7I1Xj1ghbZKjKqe18KCFIzGCQw
2DQ7QIPpqD6B/HmpBqCqIUdU2e+fgtR58LT0hv2oN7drAVRB+FeFkuGolt2NWyFsk0BWmF355sil
CS+I0E2Dw86y7Gx2I35KVmTeljTA63vYjk8cj55VjiR51d6Kph8WLaDKmVlk3by22hel7PZuIQH/
H+7Uwn9PSHEfmp64ZBNkf2zp4bJPnOrC2zWt4eOhZ7MNQck20UJb9mTNyGM5sVuXxqdlLPzAJWog
nrsi3+pDuvp9Op4sxiriThZFQ5aVUZ4/2TdAl6GFm5o4KEOSMgoPKMulvcnpx1SV0ZAgF8YIT31w
6gDoiP8xE1dmjCtj7W/E3gpuyAGtH+lf5mt7WS0t2NyP5NwtmmrBaYNAPIOF68JX4PQzN/4Oha4Z
q9ZIJpgsWWFVBXktcIsmpNGQJr7BIkRVa0Ze6Vy6uIc4PxwZulTvkR1jfvj5VS3bXDLLILUO7S7b
Vrfurl65D8NSmXlLsLzL35/j+Md+LP/jtXF3+cRxvqSO/XMwvWsNje2fdQjhJccUMmoHqPZFhf4J
3AGswY9xJjux1FOSFN4dz5IoheQBu8EyPNg3BKJeUd/ddY/+yl3pi98v7nR3O45qqZatq4iC1S+5
0rfNkJfJnkxAnskGpaExMAfoxX4Iyb6+NGbOjBh5nJzbS5/UE4X7eLHcS/xDTF8khJMJkw1lBVtP
Nw/ZezuqZdfuK1Ebz+kO1ew83nJcRck/U7nm/3rTMI6MPAerqsaXcdpbk/Kq56Qim4dGu2rEZ7mO
icmox3S4hek++sWFVt6XMHE6fejyjl8lTNpsVX5OnxYhPm8p49E538I73Jmb+ppQl2drayUzf4sB
dlGMr8md90g23lKdpbfF9eXN4cnHcbzuf3/H1yfq+4P2w97xKn6HW3Pqdw5KE2E33A5FBJTz8fdZ
de6VoY2usR1kSp1a4OU8M2otMw8c0/PkmFMC699/H+Ls66LIJgdg7Wt9nSzkRVh3hd2H5sF4BZQ0
9pRm5j5Y0N2ahUS1HPAIPHVrzMEXOpTnro0Ji36PEi/t0vF//3YfDcOJ8EHbxsFXDxQXZrX9OBCO
/fvVnXyleFg6K44Oh0iWWXh+DhJQJyzc3DQOjfUoSe2cLM2FHj8Vl84n6pmPFBHnMnUfuq1sNiez
05U6KRu8ki1TROsmdgA8Bl2PvAAz/txJwxaTsrhzMBEr2GEXPmYGVCjeg9ePWRVSJq6F4/+Ja+OB
wORHRdLWqHv4v5F90uEn5U6hV6gKcxZa/rAZELgNVgFjWqJxJZekZMS48xaN4jzCNu0xkRQmosve
gzwCtNFpg/XvN/br8UxeR33s4XO9Gl4va3Jnu6xBpx1wwYrRXGeUxAK12g66dt1T2ezN5D4P6DuP
eGwj+ija5gHc1d5Xwm2KfVyli5WgTfPgVYzwXAuCV0NiGH1A0ZCfI5V7n7C1os32StzMu76ex+nV
QLwqnM1FAI1H2JuQtDipd/6qjr7jbLMYahOtVbRPrGARQL4vfPS+5DupvbVu8pyiYvPf9qRVmcIL
MfSUYDi+6ZMpPDSYqN3WNw4xzg9y78iAwR9hOmD/O4j1gzTPkuyR4tX895t/ej5lYAw2qs33Bj3J
VPni9WFTZZYDlfW+GV/YeEM85rX8D5mI8Z3C+Tv5iP9eGHP8bE4fOGsEygYOJViIJuuE31iFGuSa
zvpbbaNFSQbGwrw23tVlvy/31Z//z+Emffih1OF4U07ieyrP02N2661C1AtiTg/5Imfm3NuLREZY
KPCpMXwxG76tRRaMITjCKulk/nUVvRhAsX+/nDPrEJZEBNo4u1XEL5O3RXJwjMuDaxyMJoMZ5K6F
ZlxlHtx29dJQZ9ZVLgKuBFZ7jfVzshLFA6QzR6k5IqmEfpKGFaMhky7MwAuDTD+CJgdnVXdK/SAT
oK1b7yrN1156/P2mjY94MuMMHArsL8CIsbWazDgAVGSPZ67OwVxbupp8V3GzcpMestpd6xIN7ci/
cF1i/Ju/jTmZdm0BmN7NOdb0xkJEc/vWfCFeYOkuic17gWoJhBo+TLmlL7NVL835k4IahgweHJ8p
i+8x/JvJ14rAEEPKWu3gvsFhn6sbUgJBF6+xIYezi1vHM5P+x2jjnP026YXrkW/vM1q5pLG/zdi6
LUkwm/eED81JiL2WFhcNC+fmDRsaGSicrfClnJwBmi4cgCTo2kElZLxZJFt9Bdoa/f1c3AClMNdo
4P4He7Zz5zu8Cf+OOy5u366VrY8pk6qgHUik2Zrv4aa85vsYzd3r8IOwtFl+lUfzdgW+aYXYJF+k
ztz8r8s6PF2c14YqgNqjXp68mFHgqagdVO0QbZ3/x8xCizX3lpdq0cq5F+fbSFM/m9sVdVIVjCRt
8k/3TazURbAq1wAFcvKWwnm1jOOVvGKGz8RDuZbAhZEANS/v6vvio/17CYtxbqJ9/zmTh25VIGR8
TWFaBy+F9Nyqb7+vE8qZ1fX7nf065n57ulpL0D2mQW2sna7DJ0TZ82ghwZFZFlsdmMEM2vfMmPUL
+YHA5AdvowMACVf2Qtlf2heND3G6fny/1slC30qahgKXCU487Xasibtbe61tLj3i88Ng5lcpFeAz
mqwUrBIBEQS99vUxJhl4HW7FUr5YsT27HEJT+c84kzXCjzIjDQYxrhECZPMsXvqvZA/Thd/Z63Q1
lqJdmK+z/0Ft4twlqgobLAVloW5PV/8mGrpQl3P2OEZFR7vfapoyd4gazMNh55cpCSM6GGfjSUus
u1518DbUr45GalleriMtWDukzRldj5a/qYEBBf3h92l3Zi3ja459BZAihuoTZKCSAkuLG+3QoeuX
AwBLiHfK+//NIIBbgHbYuph+zSET932i1MQH05w1feI1AtpXwf73Uc6tj1wLAESL+QTXYLI2Ia2J
69rI+eyxG1fJvVJzeV/G1drx0k2Emdr2miMG2BWBWRxUQd2Xc0OUT2PySgV+OEvxB9R/VHhjKcmi
mqvPbN+7sIk6d8M5o9r08fDysfH9uYg3pWTnkpFpBzLl4tRaWB7dmMK4sAU4Xa3Y/4Hi1EcU5ynM
JqpctUqUsj8oabFStYc+vFQrOjsC33d2NTrd7ul1RApCvBj9yyGVNzrmuJgw1N+f5+md4ho4VANB
+gKcTlahBkBhgoyqP/QdZpmWBD233eXNhabc2eswjFHDzTAnzdWoMtW6UHivkCfMqKi3err4/TpO
F/bxOv4dYfLZtuOyLUMj6Q8RUcoingeCRFGZS4Jc/ftIZ65FQ5c/cpLQSp8AWAOUxapvOd2hcyF6
159U8S+McKbYOn74Rx8qvR1qrZN3TEZiFVRy3B2CbXg0N4RPrdItUbpfpd1LR0SOFSdfoh/DGWMr
5dtHsUd2GzdO0h0KV79KiohkDYF4MTdiDw2Dl5PTq1SSzbm9JAcvh9VmtnRy7Dh4CkLnT1OX9U0Z
+RsvYOOtDAS84baYOeTHWii/NMmGVx6Z8P2Cjoj0VlA0Nv3nrOAc6tTue9GOmopQbWdtEu+kbnhS
yQCJq/AuCdEch1n3xlO0iekgylnnY2yQ2TbUmbutXZwHShB9VpH03ow0oqI6KGbxJ0yiG8/7P6Sd
yXLjyJZtvwhm6JspCfaiSKoPTWAKSYG+d7RfXwv3Wb2UGCyx6t5BxiTN5ATgcLifs/denKHSbtUW
IVxtzXvDf2qthjyE254RkGbJ0So206PP5r2oxU02QixEZm8AfEoAKZCGCSCpfY8s/kYcLkxpXCG7
WfWFtCYg8UmSpI8mzG9i01tktfSSOsa+VQSMwyJa27l0q7NXNaAXTSC1zPHedcd3LRjfrYY2teuw
i0o1ZCsBKEjvIZ6kIpJ/q1UiwZD3MIOFFrZrrVbmmoaGMPX7jTIEhMCT8X+w+d7CnoKiWzR95FZK
Z9wEvVm5cd7xnOCAYSKhmg3gbG57JUSOLn6kvqLNdKGCfY2F/2bYUc2VynBYmkhis0vlf97okLFl
PqigPgEKNFqe8E/0Xuf6p92Icq9ooXjLB8vj1GF70VKraSpJGkJQ38yHjSzpaAVtXNSlLRNtgBQb
WnKpkdAuoaSuhAE1XLzXOize3PR/k3b1J+7j4CYM2/Z5INVu1au5A8LOIhTTCaUNlLV2bnVSOTfp
om76oK3us8B0VmgM7WNeTLmrg5Hhroq44dN3dkcGsLNAcN3uGqklgg/RnYuE8imJopPpG0tljCF4
ZcVa8xRzRRfVXw80MSeuHCSUYQg/DVgU+AZJkVDyZGvFhOKbdR/BbQ9v8kIPCe+vIUIMXHZOP8tF
3oYAVx7vWjtc21KSL9U4M5ZY4GDPZvJvM1OLxRCQi56ZilhqMvNDS3x9q7CcLIn7P2gWZCQCM+qF
30W33dDJMOybcZ5Ves/74ifQz7M7T5BLWZs1GsokfKu75k8SUhHtbOt3FDjesi4sV63sYY5XuESs
Kr3TMHvynGLv6/lBEQKCm4UCbsoRVEMJ3JOGxpGX118qhfkYAZIELq/vsw4tt5JoHWrszlxkErmq
FTo0cl6NeQ9pOO8itpEaMfQW/W7Cc+idMifJ+eIaY8Or5nWtE0Iaor4KimhLUYNI/YyeqVnIz+GQ
0/ewDHYQZfVSFWIpyc3RF+GLLEF01lOzd+3YWOu8kLNYRw1qmi0Igny8zRwkypN02OC+z8aWvzF0
uYZ4VMElFcjEyxvioMvFL1tWctfwCqL523AfZh1Y+v5WGKpbmMjSLfCrc3ZsTzEcPF2qnm1ie5xe
v0tk6d4m/bYfxYNorT+B6r3mYftgJTSHMuALmkSCbUq+9Ar1R3jMHdHMB5aQZVECQk40GeAXTLi5
SVQmvb/wQVGIBDb0J/SIrOFBv7Yy+09fdn8cNdFX/YCIDdusBCIVGlCqZLekv75DDuAtAIxqjchY
CTn1NoYJJ7tMQ9nV28yc9SbREyOsSPQGAI1gcewSdXiiGgJ4vEw35H063DP5WPjksIae+jpQIAaS
8CtHcr1QfZlItqE9sRymrl0fC8WVsqUhIExCXHju5eouViZEaoRRzyVPJJklCkgIgSZ9gfUtnlul
Fy9yYa175mZlYfaVNMhGxqT4s3Iig/ugyPZYPq1DUYztAlAYzEJKXFvHMwJXVgMPamRsVPdDk5W/
wirW2C3aJebUMg595orYkep6F/U6YBu7/FVqmnxPhma80KO2OQ1E8WLbF7cFkuG1bfnaqsJk+ooc
XdlhPJQeZCnXDm3T2u+jXWIG8jMaFhOBCIyktjAF91Iu2nyVO5SnnDKiglibRDoH1bjtOmmcNWp4
N3p+eKVJdaEdpxhUqlSauNi/UCp8/+gmWMLysIP3MGQEA5ndIxIF1x8OnTwsDGjxySC7TVlt2+Gp
6sqt5RmvVW5CiNobaTkL8k++a59s3X7/vLtRrb9PU0hALYXQD8yH6O/O9s4Ks43dlKac8Ju+JWk1
fPiO/Y4WYit8VbpD0b21crYHfS3dFOpwh4ONKEIZtLLSJLMmw73tGZ29bkLx0KjtLW5CovG95qkr
W2RKlrmuzRYfRIGeXPWHhRfJL3rXrtBisBApGSX+bikPfbBp6+5V7of7zlSXg0D5PJIcHsuHMUlu
47LfgBvdCl6VWSfUXdHoB6e07jggbX27uK0abxWo2mOb17u2Sfe+n75qNckX5Fid5CJ6A+65Ad13
NIz+pouTdV96G7OUN5msL/GQ7TTFP3Ukcc4kqSHbuoGlLtevhamsjbxdIp/cgCmkE+GlJyMoj002
viUtRnNwsO+jJ8szR8+2YaMAKao2lVBu4rZ67QFMjjqw96JqHwy1h/tevKVE786ssSxneToA0u7H
dx1mJ9oPs+bVNm+pBR3KLDfRkZYROlf7oxbNi9IGIJRsZHykT62F1O082URSF3XNIoy0hmMW+ze7
Zmcgi9+6glve7pW9FDin0FGCWyuf1tUYUboskOMS4o4KJQHTFjuc35WaJq2vN4B5s99kk6ITt8dD
XqTHASNNrCtzsmK3CS2mqhhvoyFby9gvNBW+tkiCRQ/FOsrKVeRh1mcnW7TqcyBNQZCejHAVpKhv
JpvCM++GsF0X3Peg8k6NqXIgl+V1gLYq1Vc8n9uoOaGRXrcBGNAB9U6UB7u6sxNwkyop1XH/6JnN
sCryoJ55nv3JzgqgpCrtk4zV2CZeBM7ITiutlVlKa6uWX6zBUtFdAy5sxANh+cWMTe3tADkNhTrY
I/gDLwaodFaChZMNN14He6eXm886cu6UDKcCho/7InbWyVj680RDi66QvzOa9a1qxPckVuCSiwE9
yR4+WQclqQP8qdJeROe81fidrE7DpeJ5b74yPaK8oqI64T87LcE75ohqORbla5E5MBlxBsQVsMq2
QHueDCGWjxgjSugPN/iTqjUen2xWxOEnXCV/VgTjSvalNW8wieRwjXnsC535Pwj9qawTaNQm9Cqh
9x94PNaaGaeT8tfky8GKF1T5A1SvV2GkMDFrzlFDIpOJH98KJ7DnShaox0arExiPBEnEQYLi26o+
1Eb1F3E/hCC6ZbYdav6kDRKgd51tsw4B2/P1YIbHFi6COY5bo3IelWC8jyIdoRRx4PO+RQ+gRxJZ
6ni1yL97LkhNBws0kXmqV73p99qg7ISdPRaWdetUJH5kQa7uwsC7mZasWa03S17jZTnqT3Q5laXC
tFtfWRyn+uP3mh3IB8poSJmIfaX0/n3RLvFboKlGGFgYH6NDpH6W7xvNfKiktFoXiblVYUeVbNJB
Zbl+Lj90cfAnCNOHFt61r76JQJ9VIj92IEUzrBHVsJey4cpR+NLx8duvPCvFSbKvSP4UGFEvrBfN
9bcKAaWklc3j/4UC9u82CC4SquI0zsmm+atfVZZ9RsBOjlYSzlrdQwkIS1dBtK15SCCdK4UdJIN/
PwJaVZS4KKPxkTqvPwGWcpq6NMaT5qXJQuTWb0mjdkrC9qzt6W4TCgIcUtPXThq+FblhsnXqf+Vo
6WZB3d7FKQ5/L/brVajKKzMPXmnEQdPTnIE9wKivlDE8Ksaoz5Jp0x/l+CxrLV0ktnxTi/EzKbwD
8Nq575SLnG0UWLBhkfmhTAu6/CQ9G6+8GNJlFdY7vZZvB6tfhZa6b+vwpHWxMqNZu5TLfjeh6oUf
vUoiuG1tsSvy9FGKjJ01FveBMJe6IwgjSY/sSVxHzl7icTiSiblvMEmYauoi+LiNW31ZTuxrRVlY
kb+vW2Mf1daRyOMRVrV67wzOL3odd8ApfglaYwhdCeQn4GkZWVIwlTsf8jr7gPe8b5zqvS0CQhgF
9dvCedZ72Nig7NM9uU1/eLo9uz9tj1SwozRgLxo92QcKrKqaVBbMzNqfaKhf8DIAGSTLRMjKc0Rg
goMFd9uq1tHQxI1vSw8soK9RKrZmV7xHVfYgK95hKMp1nsU3Mvzwqg3f/KG5h+ew6qpooRj6Kpar
W5IbinWea8OK/T42fefQK8mWuChYz6q5ifts04xsZMd/lSqSgkOjWn72IX2jeMAiWbOhamu4OUb8
FtTqW6OFx7DTfvF9U5eNCRG2k+JTHdkPtcFHzJOLg6aJY2iAjEvGF1kZbtKRkJVWTp8cnRpBMG6l
wtniwH3wpwIggQnF4GAfrRk2czindcrW87pdXcPvKkngcrHsjEsJYk+CE0OTCbMJG5lOS+gs6zS6
64rqqHv6wjFqzCuScRtWLJ55q5witv64gaKb1EKXFlXHVjMenSw59H7MGQCKYwLGrdQCImN6JyeI
nl1J38AwkJV3fawKN0gUgl742gjbeY5CL1iIWPktaL1hKNGn9Cb7XsLJDBUuSLZdhvUsk5Nt6ktP
RutsZQdLqQbseS7rgTlv/PE5KKjHmNJOJ4Go99qnIguPTq4uR2AvFcD6WZGVT7le066rfuWjfu/D
wCVdw5DnJKOemtr+lFvcJQ3e1ajJ9lba4Zhv8T/F9t52OLdpgf+Wh+Gvwo9fI79812B1wjvqnuVA
bRYAUKAPyKBKau+Txke20bA0DY21pvywwbi6skfAaFKgboaGbUjRg28KE/0Vu+kvc1BWldSXBwwu
SPdFjPUtabajPu60zA9u+N20gWTiXi1/eK0yw1wnsgJPfBQIPTUFGmxbZxhlY06yYVuplChyvEgO
kDKZCPdCtHP6EvpCdAKJs/w7jzNv4fsdHlN+qV+KOzWK3yi3UL0IAZP11MU1VeySkfykIc3yZwpS
73FvPnKsvufgfBeM6sqw0kUX8XbV4a1c9+uIeKIkL93QUx4CNQB6clcDB6ZafVCM4YZ8iYc2VDY1
aZxumYJ3r4U2uqQf30laOW+icUmJk3AjXX2WSmsfe9leM4ArCxUMfbForAKAhNg6SfHLz6OnfvA3
PXJyrwnWkZ3iTUf6GjvmAx/kh7hyVlaTPJk1YDgbMxRIQLDm/rjy+/QmM6x3XevpB0VRgDnZV9lE
ODpSJet1yAPlEJL/MZfyql3pIlyb8rDXY3EytOYxlXp6zvm9JAkkrnLPOb+kfGRUxtornLVVavdx
W0i46+xFKKfaTC25+2qM7Lru3n2tCA92ICzX1tpo6VD1WuJIz+fknMgzyhi7aDB+RT070hhXm8qG
KE7ibQfZ/RZ/ceWC28iOjcjaTSfH+tFimosk2ydEv846VdVuW4sziKfX5bweE2ujePYTx654VtnS
Uwhab6GI9CYwPDh2inI/ZMpxjIt7qgYbAIDVLMUvnNQFlcUMqKBf+s9VFxrAoyK3BQNcCAUH+FTB
sX2HBDSpnlcmtmYBzpOUH15tkMgFIGrbmWlpB2A0hJpuaubt2FonwnWXiNAfnTKxduXQH+SQLM5O
pNThDGoITqquujy/48uez7rp+GX1xm3ZDbBik+kZRVnz4TR463XFwpCbU/FSjfbJcsZtnE4rp1C3
uZS1iyRKDuUQ6JtOouAaOBSsrMa1VJtKci8BBBzgm1uts1EIknE5jo3sMKW16KSj4ZD8EyrSTKL8
NWgUD9qwYCUPmPyxrrottbuI/w+YQ4AmBLdJLlh/U1RJuvZt1ACh3B6IMZtrDDtjh0AkwmA2BCyV
7Ec8vZvrVh6cykB88nk0OAa1MIyk+1Ib9vBwNfRePSJQjdboiP8ys9Rqpvo+haa4fKdpFa3phfV3
hjLCRfHNYuG3mKDJcEKVk1j5Lkwdfzf6Wb+MJGkn+fE7qcb37dg+JxJ5tB4lSviNOETi3NmSBrx1
8thYDPAvgyLFnUwRJQpwmftmrEFjqcXCqip/QVlOcQXiLVIbWNTQ6C013dtlTavDjwwSN2vyN/Ii
7mI5fBBdLjiBdIe2ruy5VSNhTDS7x5gQvZsdWyCcrQo+FBnX3wgKsyK/iwgiaeFbssAa0jUr8q/j
GZb5o5eZ/soqSf4Ih/hQxO2m9UbQr+z1Z6HQ22Ur+qcaCQo/A2o5nFRt1jt9+hw6xETpCVsGwRcS
1yuVLO8o+ePNOOBs6OpTUHXU+LCAVp7cz52w+QyHtGQKA6iB5Hlv8U2TZOo/TadWJAeU8qzo8xYf
ehdvxpHMJs1e1h75GNSPbCsiFSm0j2FkrWVh7f1a7B0wwxZhW2msQuXlbCEh1cK2kcyFRcuAxDkI
TgTk8VRLS9tlA+AYod6nlv3EanoanHRDLMomKMVC01nSNRPrR+Mba6NtblMywEotfG4khMuhuOcc
QpGfN5jTfvSb78CBMCSXIIy16NW114uFUMB9N/K+beRtS+ELy8vOiMJ71c4xeipHP1KoKLfL2ihv
8mSE/9soT2TK3uSx/OCr1klO+DbpaTu6Uo8epFCXEVTsTCFLxffilySLD2VN4FeFzXoeZ6o9EZ2I
9fXGym2SjvyUoNuS0ccBLbuTCSt2c/bPZLqoWGN432NTvwtYMYgeWyVVslLsYWfbHh3qVtuZnmwt
dHLX/RLifVWmNw4TZx9qI5etEMvhpxkLdejVC6jz+74lKcJSvIdOocOiKtIpD41+5otYdzuyHt08
EIBdhm7YofeNZn1B0lKsajMqZdBA/I3USLuQ1JdftU7JsgIM/uYE0qE3PTTqjkYfQxJTbYIMCzWT
qd+yRWmH+LGKlY0TZ+OxqpwWs3FQrYIuICet9zYOCje6J+ncarpV0fEFpibUvFn58ArpgMQOOSNG
YyS70CsJO+iZUHzHB+yDRmJ9NInHXR1l4LzV7ci6L/XVSu6yj1YRj4Mv74C/YefpOvsG3O6H5wS+
K6yAd1bF4J8k0kMAbdRFZ1OS8yO9UkhbYUHFdCwNdzS98Iz3+luCYwgsdj+T+Ahgh0rXkq9OsFuS
YbhPYJ9OIH0TViWAD2EXS3MnEB9+qOyjPn4oouFOo+3VRO0yAVOLDWYVNtFK1dtHXHOfsL5WvAXc
wsF/qXV0Ox7p2I1WPssTHik2RbmUYb20XvCn6gM4V311iFRtG2bGrVojEhXaWlMifEn+MQ/5UjjV
+MmZNljEjb73vYxYP23bZM0wc+z+fqjMg17oDw2RSDQF3agp7iMJHbMI7BclEgD3Gu+xdEwAS80y
0Px95mEizKpDzNsjJE48erzuxvzBpvAR6tQVB99xq7655ZXfaLqgsauNm6wQm9B3IqiPMsk84Usk
h8u6CjZ6GlCKUkh3kYe3sQbf643UJcNCf1Wj9jHRUzjB1iMpmn84o2whbd9QDAW+bMkH0ec7VY72
3vTlkqJ4K4Z2T3LgPssoDCs8lsGsiBjKlpTJgLUHNm0bgPER+yqCAWTeNIAsO92jeMeW5sXypVeK
zYFbmtZqEnbqYnSLvL31aBzWUb3L2qKeS47GptuRZ4bccByiEjdGK9Mnw6iKvPdIYmKGqfIgs6ut
yF6clUnmz9iezB2V/MDCb19bn3AYtq35nKPGsrJJzojEVu5juL3KKc2C57GnXUhVbTANYGyQ32zj
McuJ4SwrZe1X/UuiSFMIf8umLP2Fzoa57S+zYXA13d/nefMQBcHWaZv7wByVuRVpnDLTsNrFY+bS
6NsZw9Rbom1FACIwFqhwwFJIrrGvdfsv1Kjhn8q4nkwSm5EUfK/DxGlRSVWajidW2ZVjKXOwzSip
eUHV/VAJ4vUN9q3qlb78hVLH11EniO3XPrk0ZH1diWQ8tX2wzB2kxpH/24mszywRfKbI9rxWybmg
zoD0TCtggrDYBLx8HzEgZ4V4VGWYOFVu8UEYhOsvpHk7j26zO3OtPmera27xf/mAzmpc38Y8qx7Z
TZ2SJKUOpzKzbpMOMl5ktS9emK+Mtlo2ElU1jVrmgQwsiiRV+654+S2avU0darnzf5fYfPsxZ10S
Sff8Imm4AUU1RTfvtTi8do+n6/nrevFEqcTtT+KsqeD0Rf2gx7baA1KZ7nF1E9/xjd82pIbgp6sW
7QLmGsXkRXq4Kqq9NJvwUSMkxxM1qT2+j2v1U3gp7Y2Tvacwv21upWdsAPm+WMebzm02w732af/u
duUVBdcF/Yr9ddwz3XIaNAFbC1RLjXRfeUe9uWJ1uKAQw/REjgK+eEwHuNy+X1jZchquyA05GW10
nKqkpgZiQAEnLvKZFBdr2X/os/ChdPZ5wYZa34wKOD+PFY72W0ECuZx6D8SoLtpAX+XjB17M6tq8
uvTUTfYY/Icpjm/B9x/pYNn3A9UcTm0OodMK9i09KYtkNQ8LrhQ/JsmLCrWjyjE22Y/lGLpp+TFE
L3mUrjLyb73OX6petsomh2dIChV8zzi6KR2JLKRo3krJaQi9J2ivm8ykMfRHDMmt6YEIK+xN7DjH
buDw1XnEjbQzzav3mqjAoJcbJ33jKEbxmI9Emd77vTQLdXKOy2v5/hfvwBR6QSmVGMlzsyzrvYOq
exhONUXQKK4RyVecggotXwWVfqVue3Gwic0Kt2wCc58t2HCKfMfkVHnq4+4J4fM9GsMVh5mlN1C/
+rlKf2nRNA2MVRyy6WCev1iJ3SqFXVesGXWylUT7HLbWCh7mlQ7utWHO3qN6TPuw9hhG13dtvveV
m9K6gkG4PARJCzrtFKCFZ2/SlHjGNE1Zmjo0O2X1kEaN23re48837K/IWWOyKVI85oOq0tbQz14G
kab56NtiwEHTLUoCOqYIi3Iv1vlqirKQwxmBx3PnKN9W+2sy6EvLEYQQjKH0LAg1P1sGE44FQ6SS
WoQTZTb0zyJ5v3J1F0cAZIFZmybnXwpoAqd6SJXx/7u66sGcj2vrDlbnDKnIOjl162uKuku7E7pE
k7PGpCVyDjWKS62URYvaMdr46/89xfJv7f5kLsVRbxssZDBJvi9hbS+PUl5y5whgmDvVi9qfhIVa
SyaS8c7v/ly5jdNkO/9Ofh1uesW/fCeDondE7TAZkb9tQ2xkYg1FGDMA+/uF7177Pl6c+1+u7mxe
5H3ZG6IqhpNGnbEJLEi9+kahPv3zZV0b5uwtxk1rV6bJMIQaWcpd6By0q3lGFyfgl0s5W/xqxw5F
0qNNLe1jYD8MeXZlxbs8gIklTYckisnw+6Opg7brw54J5/QDx+RhVke/fr5Nl0ZA7kr2C9h7tqNn
l5DLAfYfw+45vCARRpVJWuKVi/iXDfx8gn0Z45ycYBhk+beCMSZffM4qlK/0rfymLpKl5wKWdh3i
ibKFWA1rqpRb2Y2X/85iZLEI8vay0/8LeVPWYG4VqtQnvUsedHO4z/Lwypp+6UtoKTpZ5KjfiT8/
e1ZJXQatNo79yadZmfk9jZe1YcbLpLriIrr4yMhlAQJFArB53qtWQ1YM2U9Y9lDtsuNj67X6eVJc
enem5Jf/HuFsRegDJ2zlenpFIw9Pa+g2Bp2txHR/HuaCtQTcyZdxzpYC25dowg1o1MMn5YX6LAks
BiyCXbhIV5jtXAQZorzVFuR9uObi58EvreVfxz5bHzJPHkRZseoVcnZXeDQsApM6BabTdQc1Jq2V
Dy0jyIQ1v71ye689wLN3LklboikyLtuqIteUe+A8p58v7soI9vmBlha7SioN+wu6FTGKUy+7Sky9
ON9BC2OqR54vn+8tysYKG91ibSKeeTve5Nt8Xz2PK2nfL5SFvvOX3q3lapufL+x/mDL/jKp+XxHJ
0SlbklAHUlr65bg0ltmhj5bTtibZxZvmhtr3bkRvdwiuPLTL78Q/A09f0S9fSb8iJZgiJouYI885
3e3V0XEdNbxygRcyLqZ34p9xpkf7ZZxcQgGd0pQ9eY/NQp+b82Sp7cqtCN1kSVDzwtj2RKzVDnY9
NKjr6IQg7T6M5x/XLvjyHPrnh0w35MsPyUgNH5yB56vQ6DQ6adVawf3PT/PiPZ3iADmmQCf4l2Lx
yxCAjFQnLbjWRHty2qNUvNv9x89DXNpLAZr+7yHO34Qo02KSOhhiNAmMGyUkS3J+JLQAx+NYyYvA
p2RtZop0zed68fb9Kx6BepqtnKst1coy+kphYCRxSPDI/g6f/o1LYydqgbklLug8TEfPZCNIC6vn
OE4FuqpnVfiroX4+DJI7aHCdm8+fB7x4SV8GPHv3NCHU0I+5pCFDHmn+TrQrFYxL88Hhasg7Y4NN
DPv3KRfX8dB3QulO1dj6s5IsqZkdqTdecTXt6ZLaaEpPmDy/5IjB/vs+FICpMi0K0Z1SzXoQDeuF
TmPDEcZv8mvXTSf2hZQ/YeZfI3y91yrpWt7UJTEXWQo47jQbhtlf6BJBt9TIJa/lMMF3T7uhrTq3
2AzZL+2J/Bz352d34T1w+J4TvYS5nCPT2e4EX4uJgqfBCjSFxevtOqr/WBhi0q6aqQ2CGVm+8uZd
mC3EV1GF4OUjJOj8BbCxtFRNWUzTk1j7fNMo5ZWN5YXAJeXbEOf7FL9uqrYpGeIgbvobaxm9hAvP
pQuxIPq5e8AQcDXy8sIcZcwpu1BjcPaT3ydOXEmF1AZ4qvL8KXVuPBBk5fLnZ/U/XNc/Y0y39su6
SCOHUYhkZsPcACOXZvUcjh7fOGmvLhHqrIlEv3YvLz+uf8acrvvLmPAFeCmTqj+VhrZKuhL5vmMN
R8wzR2+INmpSuG1UbJLB22lF8iBqYngLS5P2VoX+ykeo/PNNuLC9+Hafz56tPoxWE0ZMH1OtF3nz
2prEnpPFrxHF+G+MNCV9kthFufj8VA/8oSjNLOpPDo4ZfyDIuO5mqvrYjddEjhdCW5gzEG9wZGok
dJz7//JS9JpcWB0l6fQt9meJG93bD+0wU+b+PF+GLhysa2XhS1umr4OeuwBjm84pmWvdybPmaJow
HjZzxWWPPW/Rqc4GfSGd7Jf8yEHi6n7t4qz654LPD0UBUF3Hokd7sr1kZ6rNa+8EHz8/vosv5Jch
zr5KTQDByqqdDjH57zLa6eNtZTz/Z0OcvfOyUyBEDD3uIOk6dITdmiT9tr9WXrp2JWevfazj8i5j
HpRi/zZJKfegMZbtn5+vZfqGnh3GcU/TY1OQ9JI1e/ae48+yin5gCiYsJuUbxrx7R1fZX1aIe+Xi
yrt1eSn7Mtz5a+woauuXJk9nRb7/U5wvkLnfUYAHRVZuwpc6nvtuf+1wcvFOfhn1bCPB8tk1sFy6
E18HtDPCRiXa3Rl59PbzzfwfLk8jv4wKp/HXod+0iRMNFS7PNGbhnTpXP8t4Bulk5a3NZK7Ny49q
nrzK12bKpdeK+iMyEhmHwV9JgznSvXrwQx5iTel4B2zlynVNM/r7LCHyQYcSRi0Do8R5gRrdWycp
UJBOde2cClP6bfSlddNIey099jmuvxIGYBpqbpuCO0zE87R+yhnozis/ZNqH/fVDyH4guY3KDd20
758lPbXRO2DROI332qF3s6O9UlxUyIR6YU/M1uEGlcSbsvCVGWkFz/H/+c0HtETPa0o41PEGnL0t
pA9BxkTXcLKb7F6n/Y91NcaqUqI4vXKlf+/Qvg919qY4uiPh8GnFKblJjjhMF/lr07hYCu/Cm+BO
W5CkW5zM35Jb7/pfP4/99+uikuOIjplL1chVOLvJNpKTKJOpY8ryvol3qvFeXUvH+3vZ+T7E2dpm
BQpskJFyy8A2O8dgGYXzygNrQprwGMZXbublC6KzYtJ3QOF4vttVi9ITvU/voUkXOF1e0bXfOHV1
5bxyob8yXRV55Cp53Soz5PvsLNkNiXJgHG1Ip3108qaX+LQ5VCpzUxlixCxYGBqpclUgunO8Zu+F
jOcb6huaxiY2N0Izm3U3ZBtvUrQJDpRuWGp/Kpw9/8Y9mQJeLYo1Cvk0Z1M5EH2p5TG/tcopt8WB
mzjaiuy6zc9z6e+lSSX99J9hzqaxJMd+6XgUe+uqgRpV+7c4S1c/j3HhVfk2xtnyHlhdTM9xOogq
9YlN4cEoE8OVtID0U/CpPTbwRTpFKv887MVLMwwCUlTicsml+f60bauN1a6aujFNdlITY5NH/f3P
Q1yauISb/v8hzu6e12WdYvZ6j5wyOlKhPKQRzi47Kh9/HufiHaS6MlV4iVHRz954a1SsQidD7UTe
9OTiMiGE1qiVYuHUrpQTpWhnVrkELXMlMOQv7LNBTCxzEK8fFmw+MWevZsQcTMKmZ0dYOo7L3vBX
11vPfaou9XJpBeT4eD7SuVzbo+1/RRm4tat8b1YmDA5TestrBROvyCjXBhmKR3iVzdAvVL1e1LL5
0QeYEBNz8GdAFYcrz//iw0GTINN+huN5vkzmaiWsTnDc7CHtyQWYsTcbIO3PT+aCyoIbxAGd0gCJ
pX+VddIsqZs0nUI73GGuLLOjvK9f+w2poQtKBCv5w0Dh/eQjaz6m7rAun4dru4sLu5rvP0H9PtF7
iGo+Dp7pJ4yICGfWwVhqa8S2y+jJOdUPuIy21wCl08w++9Bz2RDI+dbbtL/P3mk/b/LRMcP+RIxH
PR5EctD19+H/3u5SNfJ2CHokuZzj3tm8j6fol7ZlFDWCQTBarwU6wJ8f4KVZ8nWIsy+d5vd8LEKO
PKH/LxDZg59a29Fy3J+HubQY4S63QZuSI2ea08/4cl6n+szJJ2CYtn8O8Oj0+//s75+tRGncY6Sd
DiMmSJ6wwZByRU50aUfw9QLOHnibqmNq6FwAKmvD7eqWBIQx+d0IZPuUnvu5GEgc+PmiLj6bLzdt
Wha/3LTK4bkkBOafIqBFEAihUn0W8ZUl7tqFnW0KrNFoE6kKmADZTqvvCwDXQ7tTOm02hNXiP7qg
8xBOtcp8vB+cTFuw6elEthLIivr3n0e5uM/58qyss0UbTWppeyqXpCmzbIM7a9j7J/WD8I15u2g2
bMC3HLHm5i5YOEdDu7IkXnlq1tlyhLVxUPKBi7TNliSQECEx0m1l/M8mx/mZp+97j7gkCgmS95h1
ORHE0SwK4itP7MrssM6Wh6KpOrXBlXFKi5GohYdai4Bjcx4mQaX3vSurxKVbx1eEnjQKgklV9H3C
Nxx5lXq6JrQFOHE+FYppbFr/i7PzWJIUabr2FWEWBHqLSlWKylLdG6xLoYmAQF/9f+jP7J0qCkv+
mbFezKKtPYGQ7sfPs/Hm1tai2URoPrfM0hXlexQ2TRUqqLQLKiP7BCLlHsz36N8/CezYZjQDRc4c
ldvvMeKER1bD8y7I4KohicE2OIxs4o/LI33l68BLGe798P9Cim4pMaO9bqF/bmyDsQUZFw1VTa84
Rn025SIoxehfjrZSA4Cn35dwi/WoQUcnzA769q8+C34gZ3SG2TMPCw3/dL8lglgZDGivnoseUOvB
5WwxGCBdlBKjqNogzmO3ZwHE8Y0sNr7Tiv/J7FP4T5TFbNUnKG+6sG0DFqepDfV9BXMh02nBaxU5
e4wk6U5piwMd4BygtPwPiQzHmIg7oMUcPf6OGlWPTWY8d8ZzNWxIJ9begIpdf+5sRw/i3+Lrl/Uf
Ma2GMLMJQjN16hpNpRJcQdHfd/m7roWBX6YOdQZG7A9RpNL3o4AnGjCtczZI4egh6mwBgN3lMD8p
QaiUqZo88yYwiuRlUUcpKjSo5aIOxhBNEBrVTwJ7WsvOqgq5kGnekI5HNnSfFN1Nl2OvTHkdrBR4
VsOmGrioxe4dMa0AkjOsgtTsHZrX/kjyjdlB55GyOBIiBuY6koTQ8y6nPOMwRAERqwLFI9Ts0YOF
rQs9fu7DUKt9NA/1SfOSgxUAh+wWYlfu0A9L7K06+IpuHm8ZWD6UwuFw+OPY3xVJPykJMFFgpPID
DM9mVI9NzuxKdhqnuRav1sYwXalOfg85v/0v41RRx5jSFE8+k84BZfEgb0DBXzrmwdaisLLifXu6
eSx/CdWr5VhRE09nwWIGzXhOocp208Zoe6YOt9rz5XEjr5zzv8VbnCvDcJxSs8Gjdb76qfgCfdzP
2TEKZnAcOU8QHQ7APz7GG8fZtWUJ5hKo9sLTAq6ey1QNVVsrtGqzCpo34INv9U9xU/+S95aDDp83
44iK9vBJXAq02lbpdfWRv4TWFmocosJRP07xikGK9+BaALRG7Munwpm1qqPb3jWP/WnzEjev5svZ
8zXqYrUn8KAgI/DogWZPfnOA1+H+rXXL+2bTOn9luZsVviYkinNZa7kMtRwUH3OawejdSYwPPZxi
CoVtrKlrC87XIIttpUt6UbWxLgKjhzVt91TCSeHy0FyJMNcAAUKiMEfA5fv7TIjUQa51LkRQKq+i
OmRAh18OsJJ0gf0WJhNYK+hOWO6/BjWajqphHRQwV2hzJBFqeGM5JpNPqpHt0oK2aI2G9du/D4ur
LkxUkaj8yZKrdRBQSrD2An1i10M/3TVWeJsY8i/TBK2ZJXecoV/8csyVVQXZpX9iLr5Wz8aiizWj
DoiK+4gV+xP7oHXlGDK1zentcrC194rzLZk3CsgplldhYsZySWsF77Xj93CKeuZZiKwvjDdTAZfg
dj9K3L0ccmXIg3z2T8jFKgaVIEU71VQHTLrjZSCwZhba1h679hK/BlnssXC5Hag00TqY5NoTPBls
UUe/R6u6IaPZOBXdZI8pP9eMGegG9iS4ega+4Pcp0A6SDiU2His99H/UWXrG3HTeeWQHBrGRg1bN
rUPM/E8ulqmvIZe9d1U7TjI8eOqghp90p6sgIT9zPb2KYydu3vIenF9p4+Otjhfk10yKQ5OqLg21
9ZB3RIJXWzB0L4UpjjAT8awhh71q4TATfB2Yg1weLmtJPehF/hdyeU/v1ZpIkTLWgVQJF+67585o
38ySn2qefxRJ4fYVO7eF/jpOTWP3U7XTq8EnanPLB4O6raydoEiBFWs+yV6bAYwjBuO+HtivtoSX
wOVfu7YQKjLqfkg+YrlaOjG1KGoorYFjZduaCbrFoU8oQUXeeCerU+ifKOpiV7Q0ydCjtq4DBZzq
qOndJouuwE3/DzUavPr/Pc1SpxrpjUFTGC7+9a83P6bG1q6yIPYTx9j1LoeS7a5xxr0e2dY+OW9u
w6tT6kv4xUrYVugdliKET4EV7B7g7+ppHruabZ9rJ9nU8Wx8u2Vif+KSGJW8rYO+B+GYmJ4hmefL
w2MtPfztjc6/4cuRES5TLUf94P/e6CugIbnLnPCq9wdP98MTh5v1FhdldZX48hYXp9TcLOHMneMt
dv6Mpy12yUH11f1Wb8rmoy3W9QTc1YSpeH2NZVtvYK3tJjuEiYXNQSdzwZe7yr3I39QrrJ1ODcCj
5ksOXUFp4eCjG5PIsQq6/FA8xQ+GX56LneRov/UHLVA+4fHmCuGMuy0d/Oo0/BJ58THRK6niAFLW
QUT2lRo5JulgO7UF4l0dll+iLL4fhSeIFjIMmbA2DVe07JCWqDldHphbQRYfj/BI1moFQfros+On
aLy//O+vDsIvD7HYj3kUwfSnwEfq6gMz4A/ZJ3dDdDLy3VQkJyVJPLnduLasHgG+hFwkiIo0lEyN
F1iKGwh7xbEyX3IwXDQTLqTZ1qFmffSj/gKIHbSxP+9IQlN5P6XzKFSPii+7XWlHRyAsoQ2CQK0M
JDe+3pJY/MRez1jDf6Iur0dyCc/PSEPUyquvNL/ddTgIlDbMz/fihfjpPnP7PbkqgOxkJ7Owt2bA
1mNri4M/CIHoASHJ/NiyXx90uJFi0gt/biTkx8FrHL5jz5fH0mbQxb7QTEMkumkOWh8GasNM7diZ
frhX36jfH5J39UrHQcA2N+bI+nT/3yde6mlSifUWEwiLrdfRe+EI9N3E+kYJZEVz+P2bLlaVUh5y
w5hfqbSffMVv3tkx9btT6CdogZe96be6R0ODw/aX3+o8w38cJr8MpcUyMxK5qhgMKgLBP+CIZJvh
vQJEYttt3W9WA8GuEp0vSBYj8f19C9Tywmrg54bM22wgTw1fNs4A99paWv2XD/Yl0mIFqDKDd2UZ
4ZFgrhWOI1zi4AlWbIVZXWi+hFmc/BsR9iocuypsA7NTGKyXRetlYNfCGNU34VZy+UOtHsHhIQAo
O0wwsO99f3+q1EuKzpEFSvhTVDzp+fCkVvuaHPqIehrNNxJqa6lE6ICQ8obWHsnEZV6/VoZMYXAY
CqrZxgcwB8vnCb4XoQk9pkBxHtQEHUz1NRKpL3FFJlhQRaYLisdJ7XASr+BS7KcR+rWARS/3oYZ+
zA5XXBj7Gj280MhdyspzhavMxotam69IOeLuDt0ErFEX36VOYmEwgpxBrlWOqcAdbgIKDh70l7/H
2nj+EmaJC+uhsYA/DcIocB6NcdHg48fYp9eZtVEdX0ttGvrc12ziwvIzNy5CHmd1hik6Qx0lZiv7
+oSFzmXvMAraOPuvvDw4YtD5jocs9Q9lN5IemhLCMzKQh2cLWPbuMdpMwq9MHPRpz0raeVz9kGKO
TQRPz7SrAsah2G1fNeN3gfy0MHQMrsd//ZUs5ArxB4GQdp/vGl8O3oYYIEbsYxZUKgPK5QWtx3ZF
rix1Y/n+ORqQdkCaCgb2+A+qjO9xTKHksDdNaYBuO3mXZvnBBG7WZbRT7BhYkn89+MAyRUQNZTeQ
vpa6mqgiqJZIg4wUtHVq6+FVwJvGmNqgMPjGeWrtydD/AgUc7rYQ7C6mk6Z2bZxjxAR5r7hlTt9b
1TpmIr0b8g15w3okKGfRjQta9VIsxgsUGEMdD1UXyVHuAMMyfleRdMek4PKg+DnI55YsUIvQ3vy3
SvH9Y8VyP0KHGPFAUj8SEw3c5Fb6D4LK70Hmp/0y8sa4oHmZIojFb3PrQW9ftGRj0P08vUMPBow5
ngTmOT+QWEqvlSQcOxaASeLoyXuUUu/fv6mvERYPIesjRZ9Aw4IQ/ZJVBoXtMLmwg9wYzmsfBOIi
6NsUuDfAyur7u+qVshkJFSzo0V3RJ5+qKTmDer78LCunZryuL1EWJ6zYimuU5xBFeNmNedSdobTF
Lj1Dc+RMR/4HxBZP8djtnu9gg711Ztbn4+n3k9as3gMuF0oty8Q++P0hx7bJ4QLaYikypBNjSGbw
8tBrsm1YUIREz2bzkrZ3JSVHTISrOpRdI2QvXY1qSwztgwnbPZMCVRML1bfKing6o88NvCitrvOs
WrczWLoCo3FfSWXpg5gE99kihp9/cxvX0m37l6IQ9KR77mAtWo+9q0P9Oer8xJGQ6Cic3tS5vAyd
CA6atPPrHP7/YcPtmsJoMc3gkkzd0JD+YO2GARY7GZXhCQUu38J8ZBYQvdAPgjx9L4a3PIpv1Uj1
2pzu2LiVAf25Unx/lYthWUDJItEQwxJroMutN5KeMvohKYV/echsxVms6iC/SGYEXnUwEdWrBtNG
U4vTiT/6pobx5+kOT4SlnFLwxzDjFqc7ZYZDmQJjM1UGu5HiXaNdF3XkDNODioYPK9p6hatT7kvA
xWVKsbpQMKRQA4t+MjhYKvppmv59whJHVahCVHlud4flzPchn8lot800qwymtgLskTqC4YaxpbVa
exSkpQHlgC0Q+sAXUaR6slgnzDJoJBgN929ydNuaD5dHwtpS+zXG4nW1xMwG1LvLABuUo8BvUCDr
fTnE6mPAZ8OYxRbIJyw2WrMW6KYjFCmDhB06EK9RfN1VxsbetzLQUFGD7h42Q+hqooshnY5FI+Ul
LNFNuWN2BFSqnbcpSvSyAVPzgQHFBZLV1NXxxlxaSeij7xp4H9RJMBZwlF0MhrbMRzU1kUiGa3lI
5N9arOq2MkVXpj47MGZmDNMjhXvaEOZ7iaaqHylFCUgESt0K6eCIjL26BKO0SRUwakR5A8HltSR0
sJ6kvHa46OKNjenHZ1eR1cFBFWcsoAdxmPr+m6NC4ZNCmjqwWLlTanQatIfLX/2nUBAhsIvjzIju
K2zji9E7ammXMHOqAgIIr8xseKENh/ERpSvjpjl2T+G5vUr3+V7cVuc4UO83ws9b67ddaQ4/94/D
onD+NovwNE913C5GHMZj7U9HPirxXBVgxmtI5CAHMNbyo9lp95lk3ktx7rfsJaF//sNv+NtGg4GP
ru5lyxDLhpTUsG4HkA7m4VZ+qMsTjYNGZg5QWQ4yiK4CEwe5BU+k9CphONK2CGuewcsXMev+IFdB
SvlHIU9JSlNI1fwjruFJv5f3EvwxpuPk1Y502BQ4/JiGeO1foi1reKqZxCBaIFoHoQHEOjuBa10K
uwrgpXeTQ31UEb2/qODd5Zc9z7Ifj4mZDxXUrDhbCg9z0yi1iJbIWsjlPkVTZsNhmNFosLj0k3Dj
NgkPgo1wizNXp8k9p6TAWy3Dd8qHGRow+azI/QRu2Wh42cEdDG7i4x9rDJ9LE2bB7WR4cQg6MJCQ
3UGmqDQm5XmC4W1a5r9KGO0441AcUi06q9N4VpTR7+L2BgTFR2DvH2k7QvKKtcYWVAZGCKYPjmjy
G5BKqStDYe6RiBsOp51qZyM6XtQqhw92T1TXNPUDzNzRpz55XT/ldm9hzHUaIEqxJAUx/nm3HmHQ
Xhk1Vmg5sbspGu1caz77PH/IjIrYFQBvPi43uS2HnbCNugLdLxYuOptfM2O4kVTjShoJ1LgMpJ4w
QeFUhaNwmmEtnJKxQVspvJwjOXmOWOPrPXqgqrY667l6A1TzSz5ZN+hDpPAY54OHOr7yK4XVvypn
ltNXMai40tXQyL+bIYP5dQKwSZHT1w6nSbszlJuh50dSS+V+DOPaG7X6lurVQ6v0H0ZN74eqPpCW
eGaWPYwwnXSgADrBXfvMhPQmWe0bdLh3MR8PeltfyUJ5ABZGtnmXvrdGels3/AlApas470HwkFw9
0a7SOnphfblLiBx5KVgdsRLeZpoO9EapPsRS7UUNux1M9CLSKYEoDwrHBIYu+Pb9a9fqpyZqYB0c
kpMVDgezkt9TQTnwSeQ2K4fbSSe+GfY98Jltgi25P0rgVEpSEagUXCgwIW9Dkp+0ukLvmApjtjAR
SDiiSz1O2PUYGi8RaMKhPFzprBkcY1T5xq73U686T3R4gEJjgdUVGRxMkC/XwFJu1Ix3IQ/42ByU
JtvBdtxOSrbj7Q1Ye035VCjUr7l008BOFhb1zLs84enPStn8E2YHC2Cq0fWgL25XrE8SEDwsHoSa
Ndk6q2JHLsvTZI2VQzl8iCodk6VSD1GSwNAz25s90BrWFMKF3ngYVYk4Oc53Nui30J+WKgzXhXLI
xvZDHUZ037f9pxyS94JHT3qoMkeoBewLa630Oyk0QBY3AVBICaSAAJZ6gHVVZ6Fn86oD7eFUw63P
ynMvrpq7QpefTA4DatUYbCLYzUDbk9GQR6H0mI1ahl51Cv5r1qDxLy30o5wXhaM0/Gg2ebYXVXVg
gIu4pjaqe9XK7lM9h6F+VgHlEmsnmU8j5LUtv+4G610dgXtQp095bJ6yfrwOS8vVuforBIgvS0jA
29G1WORRCViYAbWcqry26uKWNzG0MhJYkUMNU1xlOqVa/GdIlIM+QJjbd/IVUUaPj8Znq2UPOA3Z
GlM7WzPyg06hHxryc6nKOzLhODOx9L0p+8cuhwW/Cp1mGl9lVvgU9frkNnV9W8bN3UATaP5yrAux
wm+6bNTgAtg+jIWW2CFKInaaK7tWS+9SDX9HS0mQ6eAjatrwjnMr3U0j1HqE/c5HebC1sfgVi+je
ypSXKIKLXEQzuyila7Ds9jCeZO5Eo5uKidFO6+FNJ2VmcyZBFIu1zIYF8bVmxS6X4NJuKFXugYZ7
oCaAQyMuRU0IIonGtQMp1Duus98hb2EHTaJjVaPtrKQ4zmXsA77aHxgqhQNdxt04pk9yqF3Vdfgm
teiAVE3uAugHHjAHNLTk6n2Yov1VtMUur2RkhsjvLqdnFThGxuDzYcg7swCgQYlw3S0IRooVpofJ
KBjYGaPXTPSmSDWKQSx/jEb2WFa6HydiFyVa4lRK9kjEZDgQ07iqXsGevpeB4+h562QSaGEGOdZx
/iLy+JeckfdYS4DHiZVTGApU+0IcohsTtxsAsO54k7tqAsBSWPfIc+vkru7L3C7H+FXvYkhCWP5a
MuaLSNo1Qw1ogZ7ckQb0jo5/Tqr5KxysX1zpSgcr4kEexLUeyc9Ablkba8JPgS7Omgas8OBpgFQv
snffVyWVplJmNCZHSjm6ie9mC0sUzr2e2f8n6NzKV64FRLYNmR10IqBxYplFNIYeoL4YAXNsnLaw
Kyc8oGrugCZIbe6UzmbElZMHLoNIkxJkEyEqXzyiNYAZlCs1bmxo47ajks+UEvYeTw3c1sIp2clp
2N0m3aQDtodzZ8sz2DObsnWtoSvf43pn7hTGAKm1GstLrKjZOnqv/UIc+ucWfWPOsC7WZaviRTKZ
Eg8aH75Jn/KVsYfEdUcP6VP9ZB3HM933e3kjZ/izioqiDuTvsA6Dfwv9kTRUgeAGN03lELl27qwQ
F7vpr1OOjpKCuWfnyN36Fiu3KIQ0kNrAHQMJvsWDFgYN2wRs5MBKDBesHpB22MZJ88flGd4ORDdw
f4DCcHaB/T6gK8ppDdcB1C0s4NiQ1tBKegS5ceO29vMSO8cxyNxSg2w4Tlrf46gFjsuzFytyiK3m
kyC5CXObCejrXflBPklOuUc3MMgpOw6mJjvJXvM78beuDyuH+G+/Yr5dfDlUwBCgx4lq/hURcyzl
lTetL3JQn8joFlv2Jz97JvDMuBhZOkTgsNhd1jZ0GU4EBgsZpPXspt1luzdtJ+22a08rw+RbnMVT
MUuAD1wiDgOaG5tJwV8uH4VWJhy6pyEXgmWR/FN1jfZ2cPNMiwXoNTxbIjwlxBzdjmuxUxb1lqPK
2uMgd4DubTgHaGii/f6RwA4ZGqNiPOh0dgti1Fmo9VZ//dqwR7oQeGI050BIvphZUovGdznOeQDC
iiPrvyFL8ihuKZff29rqrX4NMz/ql/HG45ngbiIM2k2vtWZkbgUkmDPw4qqtosZjZELHTo/aQJzn
M01dh0S7eC7C8chLYHAu/5yth1682JTIwyjrCV5sDXYPDmINcJtxN3qXw6yNFrjcAfyEvRIVlsVU
Vwqcs0hvIPnLrnGPcdgUwnej9FWoiS5HWn+/cMk2MCjRyr2sfCVGr3dopWHgH1i35Z38V8lTJFiQ
NSf3yt3WgvyzvwJTGm6BMnKASJiqPxKzA7yLy85kARmdcDfbC+evSRC7c3cQQPQO/53+Dr0tx7S1
GYENACcA+PDoWK6/DyNYwGShTpFOp60alKQ4Joy8XX6Va2NjtjBRIMam8zb3PYSSG3pJcaHHFD+g
7uvAyMGd74YbUdYWYLSQwebZxLqIF/k9jOBGmpRFxoKR12jjlaWjGHTdi/Xkpa26P4mZ35BiOlNo
M9CYqJyZojSOEalPlZbiMMEgpK7IZzQlj6jxILPFAkWgr1oDyq9volslA+iolMoHXQFORxniR9JO
130+vg5hEvA09vMG4GzUF4fdlESVM6bhB/KkhZtFWef2UEDbEh0EEOkADGZltqORUeISBuhqglse
zjRp0LDCa8NsAEzHQA1UUf+YIgwY+JJ5zh/wV32mT0AcwoppTOTxKOU8maFalkOaXHEuv9G1yYai
LxoScFOFR9NiThdhhsRIIwNH3pnHGFT3qH9uK/MAbPLGYrY2QmbuApx7cBlWl17QwhrjsC4G1CTG
vkEegB/U3LhT4i1p5UqGD2lESByQywcQeOl62KN5KoyasQwYYW/hfFFGfqa0i0I6k6QQdj5QsO+a
DUvtn2IRzGycT1BG0FRsddYiY10T4L+kDmHHZGo9RQMMSmv8umxPqLC+KQxtjkygV7YqcMXuOf8T
dVtzcO3JcdCHVAWaC+A1F9+yowPpxwlo+bLG5RuObANF7tiySVfhlHKrT6+Xx87aF/0abx5bX3Yn
MvZFU4D8HUSF6U+mfCgt/oAOit3lMOr6c82CKAUHQNBSvscZJqaZTERlgL4SgJPHDMxflCWUibwp
egcHlmqEcwVcjVQhm3Y2I+HgRYOMgJRPAOcokV10gzeCRQce1mECCDFG5q9KyU6qwawb1cBShleL
FI9xz8EDS1ITjK38imoCBPIWGXE5ZwRdhhVzkhqbkRjOkKP4igrdY0q11zaXboBvfE9r61dZi+su
tK7QFXkbJ+HtkABNS9WBunqGDsLUEPsK5r62aYJQdflFrX4PnMZxPp4L3cuKRpj2wIQVSRlYyKQk
BBnOclD8UgVV7nKgtf0EGrX/BaLfPwhOc5rManyQKU3vml4rnHoQW+4y608ze7JSbCcQLn4PQnp5
HDJhFEFsHOIs2hHFTaIte6a1WxmWIpikariSozV5EUVlspXGqVbgQj4TkLqDAJoDvD4H/nFODXia
HblbLTarr+9LzMW8qdquFB1RimDo09/TXNQcJr6xHq2t61+fa7EfQwCjx0qC5zJwzaw6TM/sFaWA
U8s3z8Kr0xN+vdiOYVUDR6jvH6qUuxBsOL0ImmjYj0wBu3ZEr0qsZH/QqDyiESj3Oq3ZOoKvHd5w
e0f+Hn2QloGjx/e4cRRr+KMWQc31ap8X0Q166SnMzPLQTSfgPmPrpkySsxDSnRGlVzIUqfWkf0DO
vLGJrpxKvv2S+YN/WQiLLlF7mNjjZRuitCdd209CREi196dWCkISP1+ef2vJbWxsioyZgUMXLAy+
B2yUIuZMZFkwMnrfVWFrx1MROU2M3iRhimdoZP9wDTdkQ29LrGWiASBU3WloF/0PvwTHMBhDQOk3
Zxm+/xKe4IJCJfyS+NA/qV50BO8Q5jH/n8mllZmDUYbe3VlFBkXPYqjVJBU1NH5ZMKivkXTdju+X
H2dlzfn2789D/cuH7BjMs0e4CAWxWTzqudIdYot8TCkSUZcDrQ1eyAdxHsLDwDNymQicqp6VUxam
f7WluL45SHj91UOhfzF7G/f0fiMgjMnx4xcVSIQEqXA+6sEObfGpxqbu4KUF6nkxb4kkaa+KLOl3
cgSgvDlbPsCgZ+7zNe5RLkADp4VqF3aTO4Opv2poYcwweqApyjtVlL33YrzF1Ri2eYb2SSwou2q5
cAY5fQ9l0K5mX3cYGtoRHXZmjyblVLJ1Ml0TlioQnA6PvV77Ud7fjaRHQaLG1Ombc8fhF60lL6RT
gPfNYEYPKYZDp/g+hL/CFSi0DcxYm9omDb8NOT/STDW9KoUUk/V3E+tMhxbqvShM+I7BGgwIVTRH
oSuR7AGR3YXShBZ2QK5Ti3F/qKNfSmUi206qPzUFgkmPUH0T9pReT/cdVA13VhuiJG4hSZrDGLzQ
jcJO035Hm+QqG+tqHw24ZzNyY9V5bdNR+JTUb62VnVFiAO43uaFK/JmgURUwHAvwxLQHYq71e6O+
KVMK1AVc3VFQnH6B9/Ng9bCwrqM7KOVmcb6Cfafjh9QMXS2k9yE1bnk33lDQq12Mq71uZIGQhWOQ
GRqrDY9FCUPxFmnxJI7OmpKdjZzbs2mqA71qARC6GTsw6j7Ks6IgVB/Afx5dNJhOcx1Vd1I1tFDm
H0F+ZSI/pHLx3jYJhG2k7+yqkmU3E0rr8zEtb6YqjW6mCJL7UM81u85TT2KxABRYeht6mnoWaSUX
p27ikkm9ZmCn7BQ03tsdjj82KdmtEoZvKJKrTlGaJ1pOnWOJoQJlrmdOi0l44Eje7vWqBe5by9FM
qrWfeZ7fsx5e3kmZjWeU3IrCNgy4qWewiTcMfDHQ1su57pGK7Jj0wzXUzok3DNadrk0vIM3B/ikG
pLPhbecIi0j+lGrwYdSA3Ov0KvMHDXWPqbJQ2m3uKEt/9zHazJgMDLBszN5iCk70SnkY8ulWmvBe
Mny8u7xrwGfMsNAC+E1PBA78Xi6RfoeKaY7RN5b+YISpU4KjZgukDG0pKu6sUZpwmpzInaV14y6k
1kekK+DvRfBrlZlyNeWJthdd+7sn5ChVyqtmpiAVxuhCkIBkb0yRoLLS3Mehfq2rb6VoUtCldZ9O
5i6pLL+AKZkfml2OYrcmjlkvF65WQUJqtmNrc7V6GDrjRijKG66eJ10YXj4ZIUyrsIWVCUu9RnB8
W6TnbdniNzEbW68jeEHW3Kqu59RGDfDGjNO7LjLvUZFKnSwsOlcd5XQvSvEmaeYjMMGlWzWUOHAn
QgNwGfu1mNViJbjlkjE95QkByVjEuGynz32RuVWuvBntaIA3Xr6TMETSuk/FIdajHJDvTjpOfQlG
sxq+RmV5SCTjD7pW1X0pxXuY6ECQif+zo0kC0z6K7mFNn9sNkwNpnFBJi/LPKCvfEg7/xolFtgn/
M3tIxl9gqaMFPzXdNO5LFMFj4H0i7RcJjcgeGWSaKO/eDGBo21rXHQzkHSS4zjmGZN21Q3NoausY
hQKiz7HDqqPODHOsTIrSp8gCKDVsZJtngNcnjD31VhGhtauS5APi58idLKVDd0H+mEjJB2pQMNKH
WtFNVOsK+7mLK1Zsx1p8P3DGbdiF/sEt9tbsu6smyvZ5I++THq+4166zgViH2uTnKEufmDy9Sz3M
E7JiP5jJ9QQHHruLjY8YqYuy4H+sov/URA1+VaEcJYU1XtlQyS4LrFxKW4GgHp04MhVQpe1Cg/2R
jFL3RYrfoEEdwuIidE1mHqqSH7O22mOVfMYPcvO58qdFujfj4q4b2MiiwBc/ayBdwrKle50B92PS
WX4LtpCtTlNtAy/plR3AEiYrXVnPYCzxkGP8SXRmprMrAS2aUfU3RVZ8QMKgo51AZ7YMOwivifB/
ohpqD1ua5aVRbzpJh9W/CoFEDo0q8lg3Ppt9Cic2I8+vJg18zCEv9hMayWqanw0sTl4K0IrTKNDF
RECE6vHk1on1K1OrXQ7Bk9PoKFgn4hEOnqe6UQvsitNRzWBjJ0xpx5vUN5vMrzk7TlnyQIzoRS8w
zsM82pVJr5ykNnyB6tPWE9C4S64TewAR2wX4PD9LIjV3TWKZcAHlN5xr1MWjxGjUij8sK2rtNodL
bzH0v4SG8mirhuDsAe8DPV722ChJZ8uCnAsN8o9xukmr/F6oYYO++/jcKyzBYs4f1a7wtbh/H0Du
9tqxcXSNCWw+reE0RbhPeOElU/qcUeIrBGudmQyPSUk47C8G3xq7lz4uLcz2HKD2gbxYjYSVHJfv
JidvxpgZdteAFpqN9NCV8SFmYQ1twgQtSW5MdiVQ6KOc914SG+ABkf6dKz3Q48R8bLCI2YMSghQ/
QassZZ16V2kYsVzSboWFDcPq0B8AvkKQ6BN+cosik7CqHdUGrwZa3ejjB0m0kAcyVtu5Iu3MVrqS
GM4Jddk/hEN6Ugrz0FjaVQdcAtjf8WNZ8sdy4jd6NvhiyEIfW9ip4/HOSsjvNBlGNyKjjE0Nd5iO
GQZ+fIUsIdbiBCQeMHoAk+jpr6Inr8WouFPZ7EziUEU6liq7n4ZhV9fRzhLq1WRNhc36xsUq9rug
5gPLzR6j0jhYWnnddtK+mB23dAurHevkM6XxaQpLnMGG6ibO9Tuddr9xxZlsswC8XknGt1pXriBh
rWxoOA/wjZecSNLsKKSZI3rpue3F5PYNRlOkp3etNN6ajRKoLAnMyHwhChiu03Cus+q+LErNDxt5
J7cVCOhV5ExV4U8wm7MxPzBpJe2TjjGxiTzdy7KZu0Tqq+PQ445cSifNqn1SYSRB4REXqktj9ckq
Eidp5UMoGigUJi8c0GUsRZ/y8P9IO4/lyJEkTD8RzCADwDV1JlUmWVR1gZWE1hpPvx9qbaZIEEbs
1J760N30jEAod//FcJTi9Npo3cchSzZNj6iQCQYj6B8qy944Sb2vte+1Fx55gJ6rQCBIr2xjHwQS
yIX9oGcn9HUVSNjd4Nzrg7cX1fBY6tUBFZD9wH2ldfLW1V+rsLmt63otG1BvNZAfQbzRGweR1ida
bN9054tcInzvF/uEy7uWMh65YhM0w76WlVPtdauMvp4q+2sQT1cSX9cbrDsu4o3uPOcAyoTl72JK
93F5L/UYCfvBJvXEzzb22Jo4vBeutcUQfg/n8hA5gArbDoaAs7LC314P5sH5HQdoAnfldYT9eZkA
uku7lT6+wjvawlFz6ip33Wg/S9EeIo3xK862jpWtFzTrqFR3oeOu87xYNbq37oCMpJl1q9vxSq/N
di1CRO1pnz46RnlMDJtTNd97PZ10/0GzYa5FMVsfyVLvRQPQ5zloimY/ZBRnRoE7OQf6GKsbTUE4
U+YtHzg7ORieMIS/6ysgd/i/5kZ7quz+IDvyTk7dQ8YBFeraamidr5npArYbdsgfbGzBHADjSfJz
H71IrncAU/qgGPcDr6i4l0bdkp2bajWVj4swbynxcbXF28pMbuh3jfjjdZEb11mA66IBpi/H9F2T
84eElyyPo33W+pt8gIoRqmtF8q99BcdJOS2ueQ0/QOW8tdV435bIg2UhvnUu/i8GsDRe24qxqzgr
qMVdC9dcKU1+SEdkSd1d0ThZta271hrxxRvsbWSMqDjHNldD1t+YjrMNJY4xv9maTftriFA7S1/i
Jlh547Z24q0TKxxC2T5GdtTozV1rACS2zY2tvyqIPStqx0eM4XaU667hcmi5ceJftRtfEHw/OLm8
1uUa/XX0o0kkNJXCZXinlkVGklDcYyDLTVWDgnfImMJj2FR7PY2aVZeVBy2+TSLeH3KMJIvSrkov
3kHFXZm9zMrEDoT/0avTdSC6H3JWYgsCkjILaaYPOx9cXsTxVAT5i6z2gDURkwQHLTqcx5RL0rl7
0+82vJEOpZpsC81dG86z7fkHP+72UVFt1A4j6ULcQsWjD95t4sK/7WukrROqEi1OLkGWXFHLW8vs
yEyvtp6svJb0TdYGxyc2cke/U4+qJxA3aw56mj6gCfKjGYaDLYZVZgkyHLEZyvCg+lgpBP3BbGi+
aM4KGc/v6KZs4R5/1crqlPr1ynSKY6t/7wvn0Om8AQ3zoRPf6zS+lYx2G+ndGiPHfCVH7kEO7ZVV
KWtFbnmH+Ds7opTiBZveFQdNk17MtPwpa+DWyu4Uc6UVkbRtbd5aZd6vssRaeQ3OoAE7yHwoXG3d
ScXedp/KguJuazZHx/qhpDIHrfzDNYvfQVJ3K3rX1wH/i3DDu2go1mXjHuKyOIn+KQHC6SUoZ2j6
vZp5J7fQdn4Z7YZK3iO2/lBk9U0mA+gKQoQc4ocmzXjOdNeD7G4yTjcr3Fjg18id75nQlVbYu6F5
8RtpR9fsOrHkLWai15Lmb9uCpD+vQKkKdreyTzr5i5DSbYL6P+gtilchtdCie1FNa2dmrXa0LaPd
Bbr+1AvpERrQD2EgfZDHdGerIf3mSeyeZoi+pE5NdaEqfmRjuRG/yC5qfwQaAFCzlZ8G1bnqhP5I
QeFL1zbIGtNQ2XHFxkdJo0ovISq2Eo6lbhWtvQIwTbkhiA6i5YarRb8ThXKUavWk+fmd0QzPWZn+
HOzyphti6vJKvolEt9FkZ+MnQXBQBDdwrxpI4EsnNXOtXdjqr0CaC3QD3b1no1fkWJdYcsjRPHSD
XEVQwEvra8OEDyBRBYo8OGmxX0C+8q/rlC1VWzzY6xKllTpku2FL02xDnexrMFmQdjeuWL2/pBY5
iGJID7zZ7nohSE/ie73Cq73ClqeTxVdXj57cAiQWPNrXCoS/pwGyDKXwYLrDXi2kfJua3WsRc/MM
mfejSYNr20KiQIJ9weNrVWv6fgjsx6IllTcr8xk7rmzdluK741f63nEzZNkBl5eD1FDWUDepER0y
q03xx2p+a35tXgVO+Sh52lOfWK+d1NAOkdRvjmuc3ERcNZW+TRT9ChQqr3NTe6F3Jl2nCNh3vrRp
nfoqjvTr2q2/dDjIKi44wVreUQ0BIWCjVJRGl6LTd4Bj76oUGSGNFe02FxT4bCz/inb7g5PzLDv2
mZ6W2PpS/lw1zgkVZWml5MaXoExuKs8+lD3Xteb2Y3VKt1epo+arTvKOdldfOUHzyqPYhwau/QiE
/w2PaGeThPlhQIdvPJrdQ+GXt1Fc3iRR/aMTvDyaIn91daNd54n51KZpcJv2ss5Nwqbp5arcDIND
IaTo7+wS+e2hEgfw5TFvdAceVZo9u2rM1e+nX0Wdf4tq8aiJPNjUXimt2kB/5s68qbryBxDPelVY
/lEbwuJkcJLS+tOPraI3O9uVjkWAcDOQohukC6hrdOgFd6Z0TAYZTpDefU8y/DgctedR5tjZvhj0
eyCLL3qd7S27vySxHW9E6T12sZlu0eN7oQh1q9WB4q6a0rDuoxrfvIJ1gFtX+qL3+OLKVk59xhHP
iRME+76UflJiMtZu22JL0ec+lQwXmGBA2hd0ZgO+Mv6dmTWO5WFNWmKo/TaKw3MsiytFC3mTO86x
o9kfhNkpJ9MrBpUEyYyqjZZ03Fe5gaaFc6YuLcJTqsm3jTDulKz/5oT4yRfDN6fWTHh25a2i9Ada
Pj/t1jgYsurddAFKZ7kjn6wys3duHjr09bp63UbqtRVbezUcLubg29SoeryLSpVFXoLrtr165frR
TZCyANBn/x4N5RXtLPSz/Pp2cMxk2yjG11oufltxce81UsrBH9Ek6QecpfVmPBZJC1vfDpbq5WNT
4rMi7KR1JrzKryikhgi4dBt9Xa5H7om/13GYinf+Tvryedl3pg00IqG0UbiZcqw5qfnKbS5lRSeC
Sx47EVab+kmpLBUuq/JKYrn5PNhs9fxNsMnY1F4H6OwTrNGUtQQ5VmZ5NkawEGam2zLajKsA6hHx
/gja6WuLrrYSXFxw/HEarsY0MzTIH0doRv7t80HN9VpG3Bolc1mzQLZOGvtBK9Gv0/0AjJD6x3Me
yve1gQ14tfc3S5o3+sflgV4Z9Hi45ZAWpvigtDY1F06Cf1EHHm6ib5+auqwWmg8zEziKohk26hYQ
o6eEwCIAGQv4zr9oGspkxnMQ2Cupum+8cqXSrP58/mYWBdxvZWTKo8D8oY1LAk1xSVLIQJVXeJWS
dO1L+89DzBEtRl/UkUJmUYibovHKhGpkAs/o0iCYq72Ut2JNu9E94WawgwDA1jrmx1GWzF+E2AJj
nPtkb4KPn/RNz6i0fNduW4LXLdlQCWFy1zTA9iWdh6bVKOiwjA26MOc54GSpt+k9mim5CXYgj60f
XQ5jwHTJPW25XPt9cMNYqpUlVC7Y5BWZ90MeUoAMMuNZbcvvOQbAW7Noni2z+kU2/z12bUpCQISS
XjrSHrhzPOp45DkPsk4HUEi8mMOU6gl9mHzdArqkZFTy3HUR+aOCxNbRr+QkKrZCqemC01ezHfdB
zcjOTAzVMzYhVA7pWlEQCfC89CGulW2UN68JdKCVmqo8mRPygzLulYtlOydKrGJl6cNBtVVu4FxG
wyLJOxJqvX6SNEndWwOUBlA6yApSg1xr1DmGMH9mv59DqThVif3gdpQTCkNKtoMUtatK0V9gQGEV
XOTZRnJ4aXmZ46+KIni0nODGbFznYHriqZSdY6hEV45JOS3QbvUBDkfucbtnpQRhSZOfvaT4ScFi
51LHW5uBma9yiapOXeaUCqp02xrkc41Lqpk5ibOhIQO6182fLCpcSuY6FwlxjAZ3WjINEkLc7dDg
065zQz5HRZMs7FZl9kx4s8DGBfhmgbWOLGeRwgKL0pW1N3fZg7cTm2LbbOOzAkvSX5SBnlvSSEXB
UjChDiOd8D5iXnSy2waRf/H15lRXFDvdhBKuvoBRGE/OyV1oAoFkFcCMpqY96eYOrVHIUeD5F9cb
xM4sld9SLF3LiXUsXfckBcF16CVfmpwP8fmBMTs+XYfuD+sVPuYEOVDIpVxHruRdMoVs5sFgXZhL
qhdzMUzUW2g6mKO18GQOI4q3KCjL6cWEENh61saoIGLVxsLxOtdIBtMJn5xAAv2CyfVUJAlGIJqf
XsLfNr3OjYqYj7um+vtKE8DY2i4tttVSN3nmy8FktVHRBjvIjT+ZQM81JA8NrvDSdjayq65/m1jB
l3AA3+ZXwyWjWmPb8YPD4bbw6WauYyDxFiaLCgQT64O0QdMlNfdVHVzMfBPetvt4nx2wmG939j5F
di8/fL5UZnYfoEiAZ4ySL4lMxPu9EDqdjr5HElwcSX1N9fxO4rZZhRlwiq5I040M/h8mqfTbrcy7
KNMhUkf6I/VDGn5JJd+GZrFEjv84++NPGv0GgBkCIZjsm9Z0o0ZSwuBS5O0XuoKH1Ev1VW0Dt7Uy
alt2I1MMsm9gmxRL0//xMFLwKITogZCBqXx4UDYiKZNQsX1o6+1+CMvnoFeBmd3Xlr0S3Fttq+xN
hysn75QNVRbakMm6CXgr2dKCbNHMT1GYBs3Az2UENU/Oxb5UNSepivDi6qTChpxvOrcTC/vr4zbm
xn8TZILVSgzP02slDy9B2G6lAdeiaNgKaiKfL7OlsUw+aeWkclJFZXhR6ybYgPG/lUA8bf4lCNag
cGJtANiTpTz0+FUhChpejCGrVlmAJbgok38JopNwGFjnfTRHk6i7+77lhZfcMoO1ZzSHKgh/fT6Q
mQ0AxAFleg49Ehtj8uWdRAqqQgU8U9vVd43Mflu6AZjzxFa3sZeTcpfRc6ZRclXj/1lxemSyjBBf
GHWwitXJ0dd2klVxc42xG5wItWYfmn66sBxmV50YteBwbjc/kJdLmr6B18vBRdGjV079k57rGNQo
S+nGx/SQwbBagfKwKJTpRahRcchaizgCVokpU0fUV0pPJaJa2KtzAxIoA0O6lVGmmWo9J54vkZ8W
wSVRikfNEDpngxxsJFt6/nxpzDAscAyFW8GhAK5HmwI6+1SnRtmY3ihifen3xkqczCvnaN6EN9m2
+qasnf8Hu6KZBclSYGBgwAV0rcnOarVMskNDA82lOC+1gmu5U5YhD39/rEvRx9R6ny4QggI70RtL
/nozk6uSY/1BdYHrmvqF4PQZjTdlcOnM/KduZJtAoT7Z/M+ekjzV3oQx5Pc3Ya6rHk0swjToXfVe
e8mE/wBQ6WHhC45/5/2z8H2cyWTKlIVNq2FRdkFvPIRDc9v6sIw7W7ykOH2udKM+h7VubvMeI7Jg
aKyFI2x+PuEOwL1SoHhNtviQpo7TwI6+KJSMTDT9M19CNiJfuEtnznzm82+Y8d+/edfnshlRzRqo
zehk3ZmcD2uIeF8/n82P4Fwmk9oPbFdIMx90JT1NqZUK1cCLiFmBsVw5V3Jpb0tZgaTCPbMaou4s
RNn8yxyiPDVm/Vi3Tp9Neq9hhY1W4qXNzIPhGFdOIR/KMl/Q6Jwf3t8w6vs5tMDl4TxAGLOhz973
yndfgveWtla3CbLyEnZOsMHAeYk5NvvtuAKQBkXbksvgfVwednI35B3Dkym4avaVZIsllP3sMrR0
YLUyCldoaL6PERdBTUM3Yr9ZHWayNOWUijq+mTgLa2Qp0AT1Cp0BCaguCC64mj6jUIHiQxg+6Lm0
tOJnvxaOqbAmuQuQgH0/okzLMocWRHCJTGtLenQlO9JVFWBgk3rVmhV8nSdL1lxzCQP4cDgxvJU1
rpbx7H6zzUC2eMWguXwqVFyHTbl2txaK2fIupd66pOo8Uw1iv/2NNnXP8PF7xDaKaKaykg4I5G/T
x+oAorNbl9fGmnzhyt387/w+BRsgnWKohSL/h5cwqWznoinrXxK8ebrEe0R+9f7zc2R2Gnn4I14E
9JobdvLtCpJAzS8EVYjrsQgxHEysIfBaWcWbZeL6uLSnV4CFxzxiZToMkGlSa4W6GuVo8VxUDbxx
7xrJmtaTtRaCLkrrPdtAkP/hNH4T8o+I5ZtlEg5OlSgt4wskGnhS5+srhGC3n8/i3LHxNsjkamsR
bKzUlsqr57cu2kbtlt22RJKc/1QqjvJcX3Dyp08g2QvyGJ1Ln4tF2hv9L6f6MnS/PE/b2NEvIBlt
fWvTGfShTlWtvHDwz+4ATOb/G32SMemoAfWS1fr4J/zoDB39n2hdyPG+D5tV0tyb4qECvzQ2R3Xp
QbK/we3ZSGG6zS17/fls/zmFPywj8kOTBA4f5Q+JMu1fiB85iTKVzU0V2Na66noQV1FaPMqVfWh6
DeyY1Tqjvrxz5F0f0a4rz4WTurtKdgKKewKLy0DLt1aEiE3qqRk4r1hb5wCwwBdH67A2EUZSc/Oo
hcmvEocsswS7VxhY4ZTXAyqZXeh+HRJycZq/8QpawyO5XnhV6OCs9JpmfBXlYNoCfIugebudTCOS
nKZS3Wv+G3PLc8i4MhsFGzrhmFdyk/kgbLJ6B+EPnI6nKsfCQQfc7nqT/mGrrAMPxsfnkzm7JZFA
J92CKP0h71Fd0aCLSRuk7epu39hgN2yl9zZi0J/AY0eryHO/fB5y7rqwoFIaY6mHx/XkAuykMhuS
mlpDZjf3rQWjtrP77iCKHs69EnqggMOtLfULucpMUkRhkGqPPb6bqLG8vzCc2ipcOYXvi6w04pn+
KtLdrdP/aupoYa/MR4I4ZdBbGos57yNVcunG3WBRZ02aq7APjkBRnoTX3leKd/h8LmdPHoi3/zcU
43ofCp+Y3rF6BhW2YiPpMuJm/7MSCJcQ7hi8hyiY0EJ6HyFCC1SVkAe4YI5+7EewXqKM/dz95wOZ
XRR0rhQKkDyKpirzTZL2hd6hWeZFyk3cUf7Wn3PEK9vytYhoX2Dk+nnAj4L85D1kyP+JOBWcV8sc
GKg1Rjyqp/i2OjbH5k67ih6gCW4pcCKGkG+GdX3Ur6CKqNUq2RvnRcOTuazIpoWLJMJoRvDn2H1z
PznQx4e6L/wLKsR+9bWNnv32VFpncI2+G2xyCbbpj89HPn6x6fFpK+hwQrvVLMp+779oAcjJRibH
vyh1h3Rgv29a+2hnS9TpuV2AIqpJSUqjkm1MwnRqknmR7vsXkwZHoT7pCYCyvD6FSxI8c1n620CT
ZMHwOi+Ek+9fBAX/OE82IRBHcJzr0voqGT9QHd63brNwbs5tPOhdYuznGrzjJ4cYyPCojuOKPW7X
34IUzophdkt6v7NT+KdUZMvC+kDt6mqzDOgS+Re9VQ5ti4KF2wSHWhHPpliiY8+uijexJrNYRz6t
tYBZdFtzBQFlo0bOWi3ChXmbD0OhTbesUTFAe7/4HKvLCgjz/sUe1G3ruseq9FdSu7T45o4TW/sb
Zvx8b7aVF1A86Qt6ULKJWQk8842baUca8190RfsKNOYF9sxSFX3uLn0bdHJUar0R5g34yYvUeBvV
B2yOoJxmp1sj4bYJFowEPjrcjD22N2McV8+bMTpQLZS8Z4ONGVD0s1wb34eDeNVu4dHsq729SQ9A
e3xvtVRwnv+GPEC5vnVcpic7u/GbQNX/BI6HresiQGVVjLSlefsPJ5X2N9BkTeYaEGM4Mrw5q/Qm
K0MdNV/tJe5gK30eaH6j/Q00WZWhIlrPiVj8oX/KSjCQvbTVEStcFWCsPg8199loO433KQWUj5Iq
uVfUpSTHZFzI4krPICERKbjNDs5B2/ebdJNc/F191ekYXS1EHkcxOfjfRR43zZsFU8vC6KwoGSM3
xzzcx78y3p5HcecgUaMeGun3UiF65mjmkiFrIL9EjH3ay0ES0vXtno6z6Ot1FKm7eFT969ay7B1y
686tvK0Df3FhnDN36ruok41RSCLy6oQzJroujvWNdXSP5gk96/2iWZ86sxVGdXGGSH1grBi9n9Je
xws1i9VRajWD9+Rk0ACi7llCASDzG+UqHxC6Fq1/P8iotav2uWzwTM26oLyJ5QS9Tow24z0SP80p
QnQDRHCw0TL7CvVdaCoUb2B4mddD09YosQXDGo29q8GIwhVVzl86mLuDofo/lXxIdp6TfRe+Cie3
RfJassz9ILQno617KBvy19Au9wrcXfLD0lnVVd2v7Lo/9paEjxB5XNJ59znw9Lwu121oH92MvoFW
4E7RyCO3sNk0QFJ2FuLD62aQvrdJ8Ghn4uQgCQhpSxwrSTy6Wv1bdWwZybjqS6w4zhqb9uoQd9bB
kgApxh5Cjn4kvqX5oEOUyNu1b2HBYwKGBHweH2oQwXCIquHgZuqI+sehq7Ot63qUxkw0s0U20zqL
srsyTHIWu3TXAR3etY/I5trL6gfXqW88zAyQtSyDdVkPj33qu7vBNO/aUTbELwHz+MqXplRf1by9
9xXzNYidXZSbj6IevgoknKMcigrs1W9UxtF0R6cEc/c8OGS2/JL1Vocofo++tCLvJL/8GdaGszX1
uFgb7Gqos6i/uyL+LXzk7WvJkPZBoX6RnSRYG6X9gljvK0pKC3nADF4AmyFKwiifc7TYU6EmNpk6
SDwmET9st9ou3o4ARHuNjt21OPSH/10f8H24yVEiMjXUEcbxLr4howvgIcn6ZHKTL+zkufODS5l3
FopvCi2699ur0hPDtGrhXXIuOgSoh25jVzl0cIWbrYDwsPJNc9sBrtsafvog9OEOpjgS0AkgXMWG
kluhgm/Ww8+mtHkYyuIBcfxoleHrs/Bb538qz2kUrNBo0ScPQuEVELliy7uEidQda9xRVn5p3fly
+cOLJA0yXfi98DTzHLXOkibxzMODPpGC4hl9B3TQJ7HrWArUNDU84IUJbfvGgugVhdeJcL/Wjhfu
eiXVF9LCGQDFH+AEFV8qMTQzJ58Goc9q8EzPvZQB0q5Vizi3CvBtZ9TJASayf6oV/6m35Z+hbvxy
QUdD93hwJA29gUKBFbRksPbxCkczQ0afx7AAT7AL3i+V2Iq1Kvck81xRxemkAV9d99Cp/X7w+oWx
f5xubcSnAl6H7UoWNZnuxm0dyU9689yD6XdlCKoh6ivVUOzS0r7Su/p1YRt8vLixpWJn/1ElpEw7
rr03F3coMiqYGWtnKKtmVPQnzwljSHw9NkICi6dNEerZtnCZXnirPfoA6T6x7F/VQNfEaMJi+/kv
+lPvfv+U0MYyiopahyaAQ02mAG0Jj5JZxhTo1oMHXX+nKO731nDrDdwX50bTyx1mq1D4AidY2fA4
10ZdpWs5RRG4ruJ+7WYGBLNmWGcgqZ6MvtKOVosOtdTYXxup627CSKK7FBrHSBfxalDb71UErRtq
MRjQIhlWZpo3e8lut/AAuBAb7Tqoqm/82e+Zn0BDMuq7Os38lVcGxabX1dtaKr7IfbwV8XBd9uEe
JRV4hfI2gpZvyy7MgmLvG96+88fSfn+Vc+OuirqjeBiW2bpP+nwDZj24AjH5KGkV+EwJa5EkgyeJ
XoAJUD00VA8QaLbtSv2qKagGVqOKQJFlByj3XOmAz3ecmcXC+f8Hn/D+g+hgpzh9EB6hPzetOSHf
Y0WxZolzSHN6lEJAkgwejVbJ9TpoGg2RORVLMw+ClFNqN0XQILKaVKikyy/4COygGp06LTr3ef4Y
y/qhVLJgFQ3ND10bsh2kzZFAKZ4DuY2fPl9L41Xx4Zdro10HeTToj8nG9X3N8YZcEWclLp/T1Lov
Fbx6lP5rV7qbwjaezUwshPx4VjBZoL4BShMUqMn7/eS0aSZnqL6dNSve+C30SbNfxTiN65a58Bgd
f/3H0f0NNUlEOUbkoLZ7cTbIkKryIR6lQdyli3I2io6Smkq9hX9MDuMgHRpflAwohMTVt+LWio2n
yE0vn3+qj0UP5g3HRFpSNEmw3Xo/b7KRxkUZVOKMtAimETVzt9TXmx/Jf0NYk4KmFfh5nNu1OKdR
dnbL5qShqqnD/v58JEthJhNWlHld90ohzl2tXYRabvBsuo3rZCHMx0cBEzZiKenZMG9TyIEctLGJ
joE4xxbOyWkDF8kx4adVz20o78veOw2WdYOs4rDwGpnJMsfIlBTR/rEAhk2WuOREwJ0dBhhcp0/l
t+A123nqunt2b5oT7zT7RDfkVHWr5Je+UGdfDD1Z8h0GHzibluKsXqrr5mgcNNxfPODp8ao7mXv7
lGyrm+LRPpra0qhnz5I3ox4/+5uLMkgdE3YpCzSI1GpbGshNFLp8nw7C38aRFd/RmJRvc6OH761V
3/ow2VMKvYIL+CQqS9oVfeJsFV9WUSfJo++qr31FpcS8/4fF9+ZXjsfT219ptxi/yvzKXhQPLZYM
SsOJ4Pv+l8/jzM4G7yFwGhBrtGmNMiiFlUdlysmqIF1mDK9q2O8LP4aRq5/MEnc5P9t+HnJ2X/2B
g4FbAkY8WXZxlUdmrPDtbeemdH8JcV+HC4fQjH42SxstRB4eI5JnikGJWppElYKOQghANAiTlR+f
hvj6i08jpwaVrWvhyoz/90byGJV5BIutgD+bnH1Or2XhMDCyNGyxi8hQFFLEUlNidvr+BhGT0y8p
c5EoGSujbsItKPm1a4mTpi28X2ejIOUPSB9iH1J779efm6MxVJecDTwldtIok0BlhmfbQr1pKcxk
mWedEuZek3P4NSZKTw+GGPn4S9We2TuJJW7hLIbH6RTrGOF8RnISiLNftKcgVi5u2v7TfP0NMTnQ
apEZQSb7KMtI+log7VGlTy0Wof+wdTiwyd/GxtQfnbc3p0KJViZCmDGngjFyVLEtzCD+01P/PMzs
fNkgZlQZSMkHt2C9l8wqR2DnbPj3sfZgBa+f//3ZtxWCkWN5f0SGTvZJKqtDkIZMVifB6mmvPdfc
JLx8a63afB5pfiT/iQSZ7/0yropU1ZLYE2evRAlC95KL1Yifn8eYW8MKguVQOngnUiB9HwOmde/n
KD+edf0qbK+V4CY3F+gySyEm28RUglj2Q8s4K4iie0m4ThHkUfxq4bvPh8HGe5REHw/O9yMZUI1x
PIq057SOcM0Sd1TMjkblLN3+Kn9n+uCFFvjfOOOl9GYZ49RVhRiKinOuNVdYnX93jZgMSCC9WptQ
5ULva9w2o47bl1grDrGCipEeSUs9ij+3wIffAZKcDjxN6w/ux00ho6bQcpSiR7Rx9vXe2+gGhOQV
ECPnJ8gtbT8qs6urYOvukGKh7GkeF99Cc7tBefMrJh8XVJfRlj6/otyKU3Hub4YDpdareodKlrvG
Cm8jUHdaLQnSf6xQwEx6E3byscm5y7ZoWnGWdAmNwDIFRe8b0qYsynssz+jjk6J+vlP+5BgfJpxD
ZQTkAOCfJgcCNWdbiIwP79/oubzx0H/St2pwZVTX8PwtI9mW+jcXUurngWcX9t+404wB1ysuuZhr
BmEAfJTYQ8VtvOTjPvsd3wSZ5AtQXRMMHRlcaMjroLoUiGa0aYkV3T/t0zeRxv31Zv8UQu6tPuDR
ZvN4taB6ok6kbiW/Cv/h+MSA5D/fa5qbZLmwMXJnaWaFhzCM274kablwGcy9QMfGCEpSdEhYku8H
kyGXiy4Xl3PjVDjSPQ7wMdX4znFR9QQjJ/5pKfwNN5k7L0qR99BCXhyIL6Nlt21ac43HzMJSn91d
b0Y1eeQ2lt5XAABY6agPBag/5nQKzf46w4Khs5aMXufX999BjdfgmwUhWxWuiBoXKqIch6Lxruqk
OPWZtgC5nh3UCCbXTN7WZKvvw0Q5olAxDj/nQAKv4aBcLcnBrzr3z5CdNzoiOJ9v2/nz4k3AydFo
1m0w9B1bCpIPGFoksVaagVxc5TvNqs+9fB1qwUbOsoibQ8lWWaZSTc8XMvS5RwReDP8d9uSkNOC9
KcXAsIfu2XcfAv/l82HO7gDQDhTgYJFAYHk/rVWWxZi+s1aqKo3WMkJosZEdNKjWvk2eIlWlifpG
tDC5s8fVm6iTuQUO0+h5xajUMv7aGeLOj6QHtU1RGFpSh1gKNZnAFsm3Nh83Q9ob2z9qqehbGQam
gcnh86mc/VRMIS9kW1dps7yfSlOqEPF0ORkl3KFGwTVq/v9ygPwNMeXCaHlbIQyU8AY3s/tIL19H
/VHZSfefj2R2S1OWUUfMPAnsZCSpFaRGXrCljaw+iSFCoE3b0WZZ2NKzYUj/YdJx9dIcej9hXtZ4
WYXgzxnS2Ta2wvvUaR7LflhIj2ZPjjdhJgeUGUaI25rk45Ibbbo8WMftTeno61Hz1Bf/kFQqb4JN
9hOSwwgojYsAOeO1iqgUhpdrBR72519odq0JiPLw6OgrTanyrhUWWmOxqt3SuFRVdC9Eu7AIZjfO
mxCTyyobjwYIh6w1VPeKoN/0g7JxeSlxZ/5/hposBKsPERv2yPl6q9w2oERTNbyt1XRTRvn3zydu
djG8GdVkMcAN0gfVY1R2nGE9jG2v8S0v7I3dfO8W8XGzC/xNsMli6NRIhJ5MBmgp3Rpn2o1klltH
6RdOhdkznA40vQkcK/DHeL+P3CFB6YQC+1l1vXU5vIZef8RDdBN02ToW6ImlzvZfZvFvxMnaMAa/
6UxLMs4F1MJChOvKzVZR+Bwr0db0f30ebH4W/wabrA5RAw6PEek7o/VylZXtE5XQL2Zp/stNOwoz
gCPGJXMK+zYSM63UwDHOjiOeQI0dbASf/ulL/Y0xfsk3b6VAoPso18SQBftIevKouKs5GiF5tcmD
YB0M0b9k78DmIQdxI9EIfx8xiXNLQ5mdyateTJfmLOZ3dvjj8y80u6neBJkMyzNSu41r2zgH/rfO
VVaIH6PDTy90VJxbRKjNroc30Sa3U4IDRxgLJjGo/N/2oO9FaB2GVvz+l0EZlgI6zLKoer2fOSNo
a92nnX9OumgL1ZZHw1ej/gYgaY389/rzYPNjwg5GwZ2VfHAyplxtVcAZBhtqyNGPT7dSof+whyUY
ztyZDr+Jq52Mh1fKZDWI9P+QdmXLcfJa94moAjHfMvTcdrvbU3JDOY7NKEACMT39v8j5z5cOoZo6
/iqXqfJuoa0taWsNMQ8SE58O/CeIXMMUOPWkRoXsz8LWPoP3geXsVaRJSlRMLdomR03qaOKnHdSC
i1IH4kcdkH9Ss7Fptm9a695KJbfRbC+GAhvkdCsPfI7/mWeInwKnSXgTAXoCFv2fExkboSJ36DSf
soGtAihtKpBPVKuFKHM78nWU8dNfLe0UPgghlTCDEekPpt1euCUvqZDMZcl1jMn0cVUQiRemfmL1
WeiXsjhVS+3RGSL7+LXwfqoBuwugyqTawhxczdBQRomy49AXnAIsF6QhWn4Jy7cGhcYfHPcs1wzk
5A4qjV5iWfGmLBPmg+m0hjuDR1l6HxC0sGKl6xYq6FypGR+RgWuXbUBvpwuFQ1GcclU/EcjyjR1J
YCQMAjFZE4qd0RJoan5S/4lmT1q4BRo3vZHjY0iSBQ9wKGcb0cJKmZ1TLHsA6HHgBvvnz7yBNFeH
WcWA5PqctscyfSnEUs9znLNp62ssLf8fY/psgzMINHdjxCghrY2H8SY7KGYpbcwkgF02ICwtCFaa
WW4HHq1ivPp5bZ/uB0P7afAlQtf8eLEZEYgljNjbP8cr9wnka9iAdnKhw35iD9TqWmmthTRZijJZ
jWUH/Rw9xYgH+acV79sa4J3qX8aYrsbCLiMDWgGnLH3SyoNanzP9cntbmK3X+u+PNamiJA8haR3j
Y8FGxqKxBwKhS4InptL17UCzj+KjkgTeRcAut6fPVFJPLJjFdMj0fQ05Tyg6sbP8NPyIn+w3lGz6
yE7snrxkT8r2duTZBT3WZbyQaXgznWyzatKURisLLGgoqFfQzYVuu9My3U1gZJd8pXsJJOI/0cif
2ScaMfAKAtgnqN0BFPizE2coty0kxvyQRvqgCYokUNd/BpHDjgdpyrDLRtkFDEMfWCwnhGp20Hkw
+PvC0QFHhn+iTYaUlQ1pwFfUT1WvbUpxyiGFlMv/uzsutgW8LqPxBv/0v0R8FMoyW4BderLCo2VA
TBj64w2/i4S8MJy5lAdwzx5BYvh+U5VIpe54ZIscH4+pLl5oPUgOuzieOZWh+LdTb/aQgvuSivcm
GMn9hYmtSK9blFH91Pf1c2Bo90Tt8nu54/lKLsMSoGsQPTWIUEOzW/WpoVV7Q2L7YOBQhmYvt3/N
7MAJiIwElHYYKY5ZdXWA6ERf1GWg6Cc7Kj6zjq20WN0mMr1v1e71K6Hw9om1bo7tl0moISq62MAq
kJRPGZj1QhxN9VsJAN6/izOpwq3OKFV7pGatpK46/KTlE7F+ZHBFuR1nbsGNQjT/Hc/k0w0yxJfy
EsVL7Zhbx+EPLUxgesvTyJdgD9DU4el2wLntBSocECuE9B0w7ZMV3vQ1fJlqlH54okC0+GcHHc1a
/tLnu4oyWdkVRe8nkzFNeIJ1GUgVsQUtlfpBa56/MpyxdUBA4oON7Z/5wC2d4rqGgmUVH3kAZ67U
cDj0rG5HmZ0lFEQkN7TNAL75M4ocK3WvwE0b1p1khffZ+4bucpgjAhnuACC4kBOzywlw07F1Dv7x
tI7UXAXEtTG0UxmdwZNwuGa6SbxrsiXlgdlcACwC4xqVmKZA87AuZb2F39hJDmHFrPZuJEsOAOYL
X2/uKIoDHPSHgcnEfXQyR0k/qAmoFRpyPN93abHJE2NhK577ZNchJqcNWHeKLIMA4KmuLDeA+rcq
CU90pwpSCrdTYX4wqPEgqIJUPK11cFSoMggOaCdRcE9LIa6uq91X9vr/51CDAwC9yD/zrVcGPDGX
inbKZajnS/AmtmW3RGG4PZa5+b8OM471qm6nkijQT0KYMpFXwPCBvnPmJN18IQrYA1CAG2Uopw0C
Wpo251mnnWC146otgNGiBSZqSRt1NgV+h1EnFx7YltWSHbYaLAFLmCXlAmWUJbor1fyVBupCs3yu
IkDb4b+Dmh6UmijihkqFdoJn9WMInyqnEeKd63bjaqWQfCgYL2nWQDYC8zG9DAEqA4icBqlZfaqQ
mgSQ3K8Iepd6XD22UJ9LrHTb0Q7CG+IC2zGYTNXimCrmpY/UJzQ5f0JafwOP7QfoSvoNr55TVqFl
QsPvxOr8LgXoX66UfRSk+1puf8Q6XNakjnqBxeAGr5ELgOOrRjPXQdGdKahspJG+iz49sbzxi1R9
KZpwp8BIDCyJ5DkMGjSAhnMYWXcJjf08JKuyUVVH18J7OYaFkgpXnECpnxQwJQEP9lTarE0j1Fwp
Qn0bIJ2sNAdoV2yJIWDgmF8kuJ9A/dkfQHNTu/AAl/pdNmQbQFFjxyhg9BZGzXfIGsPaAiZHIAmD
kqQ9JRoUXQVn69YuX6o8oYCosh0o8m4YczT3kmELAuUZqs6wp4P/xLoVOBhSbsLBobQ/A8iUQPfY
eGhhMenATuaJ9+2OhN0BGP5LJQ8H+Chwv1aNdwmgYzVQHqlkEafNuruSijst6TwjHjZa1WH56uUe
xt+riHa227XaMS/bs27o66wt1wwugk4jd3vF7CroOYW7oJHXZmLDW5Tlb01P70yCm4Vlx5uWB9yB
/x1OViWcdiS4E7S4dyTDBg6EcN+jreLgdeWstOqHbIc+FcNRgTdoZA8vhhL/kFsT3wLuTKK7DLUi
HKOFjQGLqtLpI/gswMDngZvDwYqHQxHHPyMVZJje6ItVCTs7sO/SwQHmAQeH9NiXII6UoupB41VX
1WjZZefJrrPLQx8DjAig6FrtAVOJpXRdR8l3FcYYRhUc7Ywnjomn9lZ0ALEIComiGhYcEfiLDnxB
3us8+xnV4on1OuD8MJL0q6J2xv5MX3D4ClnGa6PVq0An302euajAyaoxsbeIchvV6VvYlqu6HdwQ
JHiJ9qkjF9YxJ/alocp9y+kz1tcFjvOHqGMbg7CNYsOyj6BkoJOwo12w7uxkGw/md1MfNpGuH0F/
u4c1xSnXsBePmHnatJuOsktckcKhEn00Iro25cQlHWwxQFVzap2ytUzBGa/hfZVk/c/EKB9xTcFg
6CYAQohUxb4to28F7sSlzN8wUcdgCLe0i8+ih844lw7mUIPTSPcBrSBVAYe0Hkh32XxhdX9Q0bkC
SumbEcImpiIAepXNSSriOxS+dQGvBlPWMqcS8Ji0YQ3GW3Fp5OoACv2xCIx31lSXlMN+EXZhG3XQ
32qpOgj4b4Fpvjdq6UWJNBUWF5B6SGRlS9Iabc9gK8ZJIUq3j8r4WKX5Hdeg1Tto9muumc8w4oA3
pDx6dGURPeY24x6nDTxd5DJxWalZ8JAhcDo2om2f05/MbLyiI4cszta66PxG0nakyY9xZ+6spt5m
UrmpNeDKLJlHnj5wiOWKbodZXSe1+phFnTkalWzbpjkb4OL2efViJc0dN6Jz0KYejcyLUfanWkiy
lypWvEtkPNKX4Oq6IWcPPOXAaxM/1FVMbICBp/IuBtLR6Yzgbchk2HQwiqZTEXsStzeynp+DOHqK
M/leRD1c5JoY3KRwE9cCJs51fBFFfUhEt83tdKv3yhMItL7O4wOVm6OuVs8iUBVvCBlMx7T+rc6G
h1xY3zV4itk0VB2pbB601Dg2Kt6lIlo+y5BmHwQ8PnN9WDrTzh1k8HINERG8rYzekn9u/nqhktTu
CA4yXflRMbyxtPHCu9TcJonbKa7dUFnD2XwSoi9CxSZhrZ0KI95HRulVRPcIKl9wL9rP//2UAckQ
HeqQAJH/1SovS27HguIsC8vSy5Bje9Bq7ClC+0LT0wCIB0q9qoW+/ORoZiRSGsIoVjvp8l2oYJfp
P+144Y42OzVXMSbnMmIEGgtqjCWj8dZMlTvw7p+/8rl+D2NyoymLupVVgWF0yei08KS3MSzHlnJs
NgGuBjKe2a4OmIYVtCIkGEhsySu0eqC03ZcPAJtceNH5Q7IEkSXjIW96QrqenUnGFbCvDoAKwlnT
bTxr1/twhtoD7+83L9aj/Z0d6rdkA9Wwpx773cfSCW0WGQtyBnZBmLtDCWvSERdDIaJ8TPhEMeAk
p8EfxBxLCE5uW40V3Id+1WteQzdFqZRLL5QDxJlQEMMAyNmqOVuD+NQTmDSQLtSgSj/AttJQ4aBX
2Z8RFizen+yFDvvcFEEgScXlGWBeMj1ThkTLWWk2+GL2XQoDC571rhyU60J6rOMvJB1esYgBjLwC
7eTJ52ljIzMLG7FEMRx7I2ocStgWDhALD1pz9xpczdBVAZFahjDHn2kXD4BKcMZQd+xXAlqvVO6t
L4FjR3V7fDQbYsHmpBCYeZ7ahUm105B9l/p3IV5z9nR7kc7VgesQkzrQNcTiilGg1vDSIVnnFvZS
/2lGfFAD4wfuACY6iVD1mfSD4JobwkETw+je9df60YZZRic72jftkX+GJ2ulQCd/8IZvt0e2GHbS
IEqsQUuSGGHrV5E59Nze6S/Y6dGIyp8tpzyXO6hYBHf6Qp9g7gZ1PdrJpCVt0sgtGN1426VjazY9
qINseb2R5L4cUNsP0AJf5Sr8s28PeDYlrz7zZCpJ3Q+0KTO0Wsi32DxZ7EExF3aNsZhOax+Ub7D3
QecNEqCTsSnUJoNS5Bq66YbHoEFGlXVIzl34FSrVdaDJWDJSVJLoMRY039w2vgwwjQ507n7hi6HN
Ata1AoTnVOTMgJCEZsUxmhMBbFcZLDlgFkSSdqE5NdtJB/oIJwe00/+WvFRrGithp6un1ijdNK98
FiXPSmQ/2Nm7JbsS2zRAinueGj4xo/xxe5Cz1RetLxtlCriQaaNHxLKS5kxST1DB9EV7r6RHtMrc
WvtGstfboWbTAy4GeAIZT3tTkBBuYzgitap6EgKXNOhAxmH+oPo4KL/fDjQ/pt+BxjV4temXYKPz
xlTUkyQfaP0uar3alYX6DAP0PYlhH3073OzKuhrXZFPpeFZnPMf8xeyZDsraVijCLnHhFr7etLsU
AjOWA+ysAr8QIBUivw1s10DXJQ+92+MZV89fy/j3eKadJY7DPxAfiCSlMm73uH/I5y9EGFHv0DRA
U3YqFAeGvlTwCttjI7q3MC4OPKMLg5itsyhCmoFeFdAOk10lMnuI/MDm+tSoqSsNgdPC36tOOocQ
t2jhuUM3t8c0mwVXASf7iVq2rcjMUjtF3Qur4DtJbRdoq6ViMf6ZvyZn5HUQvDdDf3RyvpSpbZV6
iP2jzMmqNzXHbD/NPvQUduCpDDGLE/Si/KH+ULOtQhfmbX6Mv4NPFhYLTLspUtTdXrxJOfpVVuP3
5VKmzy7fqyFO1lNoawVuyZi6hLUgSUaObReOHspoAEmrvJEXlu8sasf8J95fOquk61swqfBJk4P4
NF/TjUid4ljvgxXdwqNNW3Vrsm/30fp2wswus6uwkwwFYY+ZikBYlgHIGLyHyuV2gNuzhXfhP8sg
xasHusTYjpsaxqAwl+360A9bsfD9bk+XKk92fVFrUGs3EaYOBq+ApWgc30VoVFUB/OuSfOEYMyPt
iuPi1WcbP+tVcdfsPFXTBJ9N3o3K8PDH7qBE8wLmn3kOD+G28ug2v4Oy6ya9bzfm1jjHzUr/+e8+
7fjpr38EvGHDZhyzHj+RBNI3puQK9e3fBRl3hKsgaDADdDqeUDWYA5JYuBI6lzJZotrOXllHFXpY
RIFPDVTmn3FAFyy0NIm0k3nJtuWW3akec7s9OVnb+AnaNr68qt2mc9PICVxptVCoZ/e1q+iTUZZx
D+PeATWF1jUUvxwczJ0KjeS4WQIQz6+H3+OclE5mZnIY2AnetNKDSBOHmInDlrpAc8MBGEe3cSGT
caiafExexAC/1uOhkUTgRV5C/mAld2H5ejs3lsJMvlqY21yuG4RRQOiCeLnbQ4JGy9YRWyj5S4Em
H43qqmQ2FIF6WNWryAZWOiJ6FrCJvT2icd1ON7brDzfZW0xqhCYI2TjTk2NqH+3w4/bfn73woTEC
rjdcmpDvk5lpWK31lhlqJwl24SvFy1YpNO0NN/IAwffjEz/Dr7zfLNKE5wf2O+5kqnITroWtwAkb
Tf1NsavwNrSBm4sXnaM92cDQOjPcpVvmXKpfj3UyawVlZVL2iKnJj0zbm8CVt9VX4KTXQSYzNgj4
w3GBDwoO4w+pY4+y2rmZVm8IYN4atxb6RLPfETp4eHeEX9NfoARRw1eiG8ekEH4YiLoua9O/nSOz
n43ALWM8M+IwPflswAcziFAE6ono8X01wEV9hGr1Ur3Qll6KM/lyZa6VkRXiJWsIgx5tYutjIKmf
SPH6341ncpJScOPUWnSQT3L5ycWnGMATXMJWzF5fwQAe/UWg0gH7ij+3D2LUohKhiY+2ttbppj0W
T3zP/cFVfOWp32sLBWk2Da7CTb4dtI+I2UX4diKPL2bU7osM2sFf+W6/hzT5bqUlANtAw+2k8diR
+3oldU+MmwuzszCSX/vy1f6ulyGrWD6+Z9a7GkYVarmkFDV++r9q6u9vNYVaQSmC4s0c+Zw14btV
fddUX27yNaAQuC/8u3n5dW67Gg2xB05JZ6gng38YUu3adb26PStL32ty0MzU0AzzHvVGjrU7auiQ
Fl8SQZvtn18lMxl/w9UobE5KmlCMYmzfV3d6uVU29Gj79S7dxicNByFQw57ilbYJX5tjePnKpQBQ
dsi3jPgebcqDze0q6CB6gMxrUuANoDrJgi+wmiy8HOnWr3vxX6xlwQlvC3RHTBBU+7hYK3q2L3u2
kN2zNe4qzGTbs/HXVbsl+JK25UAZ3hGAFJiN/JWlOuLU8HaAdvsU29OleN6QcjQrCH83wCQP1WcJ
qXE7837VsL8W0u8o0+ZLQFWjLdG9O8FJqQea1gH3TH5iT+H39AhPGQ+oFVg6PyeGF+2+tJdfxZ7c
E6kayBLY5+oJyAkRbzL91V6S8p5dWVchyJ9ZT4TcNnAfx1yVmqvXZ3NYuMrM2L1r8i844X+mSZ2s
3UgNdY1QVNT0uXpWgBVZtceB+aHfOGKl77pnsTXg5H2feu1m0eBr/Pm3Zm+yqK0oNmNlbNAlCkRq
1GNC7wnHvdHMHWt4VIEVSuGJBfVqiyd+HCULp4rZKnz1dceVclVTWNza4dAgvEmklVUSL+pLL4f8
dtzs5FJxF3J1aTInC6/IAciAArd6qr3GAz1yBampdB27wht8a8OfxGbp1XFpgOP/Xw1Qtwdch4fx
+zIsCgbqFmm6FemGtc3Yyo4G7/YQl0Y4OQIwiFf0SorV2FiKqyZ45/wKbfY6XScHgKBLjEgfM0ZC
+ymNTDC2YDC1pP4xo7P8x6rQJohBuGZWTRphIPwVuDTxBnvmPSh9Lje95A579R4K6QuE/oVvNzUU
Fr2tSyp4angA6h3s005NFrbpWfGPq4+nTapJBSFj1coRIqCQ4ZWcbtS8AqalhpR4oH60zQPpWscG
DifKpaVKPVbDG2t9Kv9K1Loom3DMfvpU2xJU3GOfRC9lpx2kkOOs3TjNIDsNPOoKeYnVtLRPaOPX
v1oJHPiPQepR5tqdeV8fukN7V+yUfbMB0Ch8jM5jLzF6qF740iPS7G77u8ZMFV7yCAwkNk4rszOv
1Dc9ug8wmFn4uktRJqUlUySgQscqDkRrXbwaGTQay4W70Ww79jp9JtWkVeKkBUkYl5a1vLNfq7vm
ouwDT3uUX3uPnar75MHeLolqLS2LSUmpSc37IUFQ3foRBp8aWZKYHCvGrbycVJSkBHBCEXj80rDX
NOIjRBKiO4ou6UaJthG+Z0AW9p1xNm6EnAqe5FzYag3K/skU8nNkdnthEI/2/CMp8oU1v5AY06dS
tZWsLoa+wknr7zmpHSrfVdG321V/nIJbw5mUlbIPcqjeIsUrI1iZhu2E9LMYQheMIxdy2FtjCBfS
fSkVp4+jTQgbqLjADa18Zb4MqOljfarc7KJS56Q8VFCdA5p4D2jxklbN/D3k93rWJ4WkjGIbBtxI
l+HeOtoXay056oFftoBKe9iN6L5znfGGTaC04NilswSPWJrQ8f+vCllas8KGv4V6osWHUUBmvBeO
pSzxTJaiTOqJwlKg83pkaGBceHIp6U6FjODttJmVlL2qJ1OCDvwclMYag9RdsOd2T1ytC3RPrVsP
l+9dGpBdQ/WtJGKgwaXn29Hn64oNnP4v4+Ep5XrQjNQEoBp1OVePQcpPXaz7t0PMr4t/Qkx51mCW
E0JrXLTgQOhkMrSGdiCubU3KnDbPdrViLwScn7XfAScXEi0NjLwGE+8Uih+0zp2m/CTxwmIn44Xg
79X+O8hktStZqRpWjwWQfhoP1ro5dFvAzNdwv9b9c/Rerek6GP1PgFTzjD1f50f99JVnagh//Hfy
pkhL9JVaODBioHisBoU/d41YWyicC/lhT9a53KVaUJVIzop9GsOJL5GgZ+cKkFSINkKOAO25P9cx
UPsjIrDDXOnmM9xWhAMUlseaaOlxZVyqf83XVaDJBirDOkiJ6ho35ER5DvXGJ7nq2DQKnUTFS/Ht
lJ8dFcw5FMhkgJA85T0zsCBFY/AxA+kWebKCq/y6qIb17TCzk3MVZpKDxC7khjUIEwcxvJP4nnV8
oT4sjWRyL25VuD/lUBE5DXW95aXuQY/lqJry5vZI5sMAJYjmtjqa2PyZBnEaAWVjlRiJznxdF1CX
OBWLsn+3o+hT0d7cNmityAXWC2joZvLamK9JszCS2TwDwvU/I/mLgRQIFlZRXKHNSDmcsIgHmS+3
yiqn+BK+EhDOf0JNpl8LQ6Zh1nEQBctHsd5DE6SafuG4u/TNJgnQlJxpCkOQwf7RNadQw4KB8tm/
mX5dnlQZqYBtkW4xfDQBLhT8rYj9VAD8ejvKfJPn6oONY706NEQtxOLAxB6bp8PK2nWPyUm6H33H
ccvMPP0hOlsrfuxxaTiyhWvtWMcm5QeqPJAOBNZbNv4iFcOIuoSLWAQNIINv2uxZdMFOl0PPiCCP
ky+JhM4kIZRPLQDwQSoFjXmynARLAtj5gLkALrOT9Xhcq6tNnz2Jask6d+70AsVwApc4PFxCqmAS
ijeAQ2s6uIt9bu2SCMkI2FcplV4YZZ6hBQ482FwOmUEev9+ezl/44ek3BT8DMobwmICV7mTv0M0I
dsDoFpyA63zG1Rb1XIfPOiuBFZcV0jl4Fn6wqenREjIDHS+FDzbZOZct6JhpBzZQdWckun5hdTG4
qWHfKXl4l2YyDkNm8hEXPHhs0Ff1aGFtUgacb1B3RxiUSJ4w4CShdvUqFrqygtei5gy2FbsGFotb
lV2z5mbbwW0u28HvU3HDrn22cXF0VTss/J73l3pgd2Zf7M3IelDTUHIiQY5VU+auaIDO0iR4BUFx
EkSNuHVAtYA1H7XWuVrtNan8kQ927TQRhLp7CkZeum8tXXJTnZEHCo6c13N4+fVA0/pRFsMiSMfY
8yYFPMIwuc8y8lDJ4psoigR+x+WdoYyWRj04rrenaGaDwmMlbEIh9Y5/U5nfLpH7CmtBO4UdaEW9
Lr8X8ZLewWwMvBfABFFBl3lKN8Z0FbzDq+xJtMErjSILFn506Sl5NggkKwgMFwkk8idVEBcBqUdb
ZoTaNn4sQTy1h1/0Qn2aW7VgTOOQAj0rPPFO8rlX1AiwBXAjYKS2RpPIMXrkbp47trHU2ZsbD+4V
OHDJIw56ij60rQEMwDEUKtalTfq1ESwOZ67kXceYbE8WtQFrTEfeBIUot8j9qFeO7QgT6odLZZYL
fOO5rzfqNZhQwoMY2LQaSGqctpJSAa4GIpiZf+dm7Jv6t3QRjzSzI8LlCCUP8BkCo4HJLpIntUSV
mmsnI8eLADfBjvvAici/vXSWoozDvdqrQtpnshKPDA1VXTG8wodZ6MZLaLXZOYLDIVRGUUe16bMH
JIGHQmqQB1J06HTiKAwM2RBP/g32jDxaGNPsFF1FG7PyakxF2nSAY2BMog23uQErRNBCW+mtXNLd
WhrWZIoUeOsMggDrCpNOV+l6l2TC1eTcz+vB1Zvt7alaijaZqiqP2rpLkRA6+o1tGGygTuUQOfET
cNP6wL0dbTYxrj7i+GuuPiKuFlI0EERrOub04UfMH2Njyczol1LXdG9Fiv+TGJPrkhQzQ49zRAk+
+h3ZVW+9C8HoRwg67MpV4kEmUVkRbExbZV37gy8fujt63+/FxviXOTM5XwwKuBpxhqmEnTvI+w9J
WTtw1x2WTLtnK+LvAU+fOmRKNHDKEQeHATfgrx3938knKBrYpuCSB5UlYzIQwq1Is1tQlWhYu2Wq
OyXk6KW3evhSgoAoYcNqYzyWTRIkEiDZwSgG6Wie4cW3TiS8/7ZL+jVzvUeAnX6HmWRIa9aFgT0E
sFpPduEv7OaXTnIhMeeC7+8XF3GJHsR+aXBzfZc/wk4+o5Q0FLx0hO1W4CZ3bhVt8uyx/aBr5jV+
7QLi1aVeiiY8LIIfI38AVvo+viTHpV8yu+ohUkigcjJqq02OBDSRBj1XgQuNbJzXlEjvHA1yf47W
QTciCQ9Vly8Qa2fP2ugU4gaDDML1dTL2gdk4LdYjEFYdVrCBAjuw1iTXUOAHlMD4Va4BZTBjeHoY
Yf5s5gFbqD2zY9ZHlRpQiEGen9TVRO+LrhXoN0eq4prKxRRiLQpp0/NvvFh4kp+tc1exJlW1htF7
0cTABsUJcTrrOMDfuKm+FMSQZQOwYrB+JpMYk5Do+gjWYonmZs0uh06+OTzcrtjmr274X9VU/x1m
svFxUeN5nyMMzgnpRyyY5mQE7/msbC+/TqvpUN2FBlQM+6Fcy2p6FBJ8U3H+cwfbPgUNvExyeheS
9iyoCNw0TKGpkvStSweQ69VmQ0l4UpmA3wrYPm4XwZSIwBM26U2oUEBPfBfLquHIsKJ2rTRZQSF0
06qphwoSOWXD7VWuWY84YvusbzYxZZ0ThbZf2tlTF+UnRqx1ERs+NNx3qhx8FLgutwEH70s+h+o5
kvKNCkFROY2ZF+hdAYGp4huWjFfr4V3NlfdG9LtUzt4KpTnC2772zCAOXCvq7judHyLZbGBvZK9M
nOHcQKmYi/dz5lah8r2TOXGjQt6ZhD0JPfVNqK9QTfhGlN6rnfmG88SDnFo4TBDpHgJXimMqFNJG
dgKxl1bxsyHZaIMNnxvceMCyutdS6z3Tda+FekVRWT9UPTzmRXuf2e0Aoa/opHIom2pWW3hKXq1C
uTwbRn8HWaO7NGheoc+w09oQOgpkp1XphhN5j6MudzEu2zPT9o0Npe3g0gy5Ag36g0xL14MlDU7A
dC+nmt8PcPvsSUBXAyXrYEi+S3a5yvv8LW2UQ1Q3D+gMvBXD0K9ELn83+pQ60In8WXMpdlIjPmg5
hGa6rj2AzrgH4e+U9yAQ8VqYjrAKQEWyYgt9sce4IBDEpS11WpXAHN7S3awU28yOjl0dH61U9XlC
f0DREAInMNywRPsdJydYGNdlhlS0z2osI4e47igSTFTyRBzD1pI9XUofWgBFOESXRCIbjlX0T7JZ
NE6h8QL6gcgfXtBDn8fbVLDUTVKReraVt47oQr8akpcaKnUOC1TuZh3enEv2LIEwpLdyM9rlbjnL
j/0gHaPRQpZmz5kZHdWo/pFb/V5SLYDjRXLO+i738LS8UgLrPU+G98Lmb3ZnfoC3vwFJh7ipkI95
3PkGG/ycdFuTmGdhiR14qKDtSOW76NXdQISbFsajncgXuwnuq6QanLiXfW7grk6j2oVQx0aV6n0h
yLeh574GXy4PbcqHXpGEH+TRtqD9k5LoL0kgCydMgMrgWVv4emm9DbIKCHzYoukUWpEzYAEB7Jw8
DQlcbvsyfLKa/KccogXQKTAEhj5Q7vWWqP1SDMzr5dZTqnCXR0Aq5FQPnX78eUWW7KyIruQh+YSL
3oEw6UEq7E1bRDs8FW/SVPlZBmruZEHuNbQ6MlE+5OgxOGgv3Pdm/lRKaeOVjKxrmh6y2vRgP7Gu
YijcZOGdKcgpCQLIndGzUZMzKNBH0gQe/uRG4OXPaWjzCQ6j22Q62pzNcBl4XTlDxZ8Dhb/Kmb5P
ZLa2tXpb0XSF1hf2JMhb9LF4hxKhQjdAsLzbFn3iyXAPU2DgFnX6rRN4RYc+i0PSxq/icNU0uAYH
eQ/pYYIVLof7MDcZSFfJiHuV1zwjP6B4eu6L/hzG7JWZ6TaFdg1aNrnXKtYxy41jwfIT6YotNIB8
pU2hICMobgTRXQlmTpGy7dD366CVV1ENiyCh1DCNNjUK6r3+lAKZLovqR9ADaTvw1twwrVhnPTEd
TcvbDYlSxetq9lCiTmepld/XcFQogvBslA0FnpBDbrWBETZ0jS0QdJtVKgLupVr3KOoodqGfAaP4
RP4GuS+IB2XtttZ4BycLAP91GYeXjEfV3jLVs13lwrcZuTMiSdlkcvwzzlS/raIcayqtVow2wrUa
yLvKVAdRgKivRYtulCUKKAil9CdV2WdKlLXBQpwS8qjyGBt2kmwPDqSDz4yG0bFhSbVv5HEGdPN7
X+RndEOsrbBo9garJjhe0DG1JYZjsuSSQjvbtJDBxg3ONOErS2MPrIb7PPzXoYcEiVTAaIyjVujf
pLBfV2nvpQ3KSkjSwQvLqnDUFq2yMM4PTT6eZIAN84VoHrgkuMNCcuih79KHxvdUF+eobVeSDMZb
w5V0rXD6w5ZrfF5VSdaRTLhnwl7Ms0I9P7RmD8MbkferqjEzFxhzoBnyToW3oaQ4XO5fUtn6UHQc
lcL0/0i7suXGcSX7RYgAwP2VixbLsuXdrheGa+O+gwTJr5/DmpjbEs0Qp+u+dbQ7OgUgmUhknjzn
z1RA8YvFIZ0Uf3WnHsjWb6Ib3y8P3ERJsaAQWSrKBv7GHiEBQsAyNRz9In3CtazYIR1Oo2p8Zr6x
iasEfjUabqfkv6K+viWafClD675XIgfMKLemIrdRCohNjOS1y+4klz3qg/4mpMou5KX5LlvpFIP+
iAh5zDT4fkqeA5m+QcXg3uzzWwaxWC2zFBASggXHCkFSNAgITYErahfgw7drPQYwi0Ecqkubh9jP
E0z6SOSIRfCS5OSnVWNNaYkqt9W0x4JizkQUSuTVIZilTPqKqf9vXZ/2qKd2bmtYjyASerVEbtnK
EOK/TaQOsnAtdmVf75UgP2LU4jkz1Q3EN166CkOlzeDfxUrrhdJ0Ol05CijEp119K9Ny20KMDYRI
N5kavggGYV5f7Qqb1CC+AYOWg7nNXd/wDRrvCfJY5vXtqLmV0oZ2H3eD7dPO6yPrCDJDaP2ArYma
JNzkwqAYmFJe8ixKQYdkxA5iQwc68/xRxvlNSOWbNMODNlR7YUZ7BWR4CBLjzhqqXR5iHKBTdpDd
LdyAVhtgQTeFSt96v/pofPYaFiR2ujjM7tMW6EFJ0weWRK/gfUttwjPwWnG5rZl5E4wRvpGiAzYu
VZ57Smsb959XG/0jeNDuazX4XvFwS1t0H0roKHSplw7SHX3EHFRHtmGnPaZFdduQ8U2W4jfY3W41
owG5ZfizZt0+SqK9Vvg7bQhwL8Zm6oaN+ZNQsc8wl991KH11nVY6UFndCzJCbX64J237VFjkoEbd
N2iWbFMFpT4T2UeT8m2nF0AZJA5XVa8Jx5sqL7e4F6VDuXHLW/aQCtzqeUhvg1j+Chp9S8N8q2Rl
6eWF9UktPXCLIty3oXK0uOKUTbCxTFXasQEiLMIxMKdG6XPS6o1dlqaBPlVzsiBqYmu94vEUA8JV
jBJnMzLtkec+ZNMU47P1wdxXBilq0umBCKVyZGjuKUvBJRkjFQtNJBJ69KSMrHOaXLxbVY/8a6r2
i7cSPJtOZMQ//BiDglnz2CUA0gYFFJ/NBlcyxQUyiGGfdj2spcpvXI3hFhx31M5CKPr2UXDoGEWC
1+OdHn2mVf3MyVi6Isues5zuwiB2ywLqCobqe0qu4RmmWY+4XJ/1Jv85JmDESypDd0ZVGx4JmYJ/
Yx3GEvSRfVTg+wkSEGqY0YsuW3+bxnnrJiOGzEOBxoXMeuHqec3AdIBHQdyUxjFO4CMBAbtl0rWN
27Z+hH456iF9T6VHTWTEVsffQj1s7rVUeoZZffadBfBu/1uV2IgiPnSjvyt6UNekbXHiQmduaWjc
SQPw/PDOxJSXQpCr8iCCk0h904mCOYXW9/tyEKPdF2ZvN1TqkNDDtKc2DkfSUetGwcDDxtT4U0fA
xyP5CMhyAfavNEOqIcI18arFB6jOTcPUIReKYspl8QuXfyLqEnRJUJ3excGpr5mTacZ2ok+ry5fr
77bFciUKyRiShIK1Nh9EiCpeFEY+oB4PKo+7EOBCWyPFT9IhXGm6uTL2sAS2RQ9LRw8NJWwO0rHL
tckBPFA0xTCUcLUfVmQ3NoqXUto/hJediG5HGx0iMisv+qU1/seoQuct8bEIeKtT9NBkUANeHtp4
KntK9TgqK+WvpfHGf5YHS7OjK8YE9No13vOIUzVKRm3upm7gJU6PKwyiUC4kSb+hIfr47w/xfIGz
LoRStKQXGJoDyz65C1PcjqVfHwUkm/iq8P1SyeLc1qyaUMRKQrocS9QKpAp+vK+zeLR5n/Qrp7ZU
rDw3NKsnqFbc4PmHU2v9YAvJ+30Bdsrr+7a2lunvZ2VmXULqJMEb9tR2n+AksZtmN9L3/87GrMST
hXUTDz72a8RMAwlKT5Poow5/AS658LxZQXTI2xjCk8AK4u5wtIJs/EYeIrYSLZY3zDIwoo4uoTLH
/MR5Q/DGw4b51p2BpL4334V8vr5hbPLWeSEJROhMAX4UkWner1H7qFXlRH2ip8GmT027gQyYqpQN
smCkLpniWm1xqyrxJiiKwxC3T6JE4L7+KxZXevYjZt4XZQXX+lyZYka3b3LMgJX0YFXWSkNvzcz0
9zMPzFNCYnAfKae+O2jara7d5ms1+TUTMwf0gQgDDQpMhPykYMKxCb8T/9f13Vr8Vs92a+Z9fdhU
/ztLK6wWUNhUv2cDXwHpLEbxMxuzWnwRVaWIW3h4opt2QjuwQYmN5oMZJ4p315ezdAOfe+DslkKX
RA2iBKaEJQ/UwhsAxMmZAJ+FySOHQ0L8ur2VI5r3ZaAjajDC4PGD2jsCaa2UGhKRtdr6mpnZ7ZQ0
TWWg1A94ID/lumE37K1fm/Bf2br53Envq2YTBlgKGZ4YuH27rvfUprTDiesh/pvG2dlBzQdNyqpv
0lLCWtuZiArSGYzGVfLO7RPdvX5GC+7HKei5wMSuIG+ZsxZi5kLpx55jvor7W6vEvBPXnIblNyUu
juumFvbw3NTcHSw+pHrcIjvx6ykprb3cOlQA7ZS1B5TPv/e9C2MzpzCsHqiCGMaK0v8MY45CwFDe
+uoaQ83SiDruDFByILKDOWAO5KUWyCvMKEFEDTHWG+zEE4rpnUdeq333IBMHX9oKWcHSkUGmCTyw
EBkF5nK2NFr1vGzrNHkgKnNZDISyYqDBa+IRlI6Zv+IgS8i7KblkJsAtABrMoS0+Vi5FoMUP5tF/
yO6SXeKNu5g50T44al78St3MjUybfm934uO6xyx82RemZ7ERY2SBhcps/ICqiJ2DpQkvC1Ty1pQi
FsI8/FzHdlIL6mrGLMwPEUvrNm7jB4ikOY3xSLQ1UPGSBTBpMkzEMAqRnlnkDRLQqVTgKnygtfG7
COvvo96snNPCXkEcTkc3DOU98JDOFlFYBUZwDCt60C3ljbPuUY6DY5hrA6drZmZHEhe8wgOIRA98
oHvqd5teI69URo//+uQvVjPbsE6VGSkhYPdQsY8IzhaSFkpha4JQSx/vpLk4tfcwt4DS0mWeMkim
xAFXI3Sh+O9MrXUvDJsCoofvGfcV6Lr06OWIQzv2m6r1URuNzW9GTG9b1dz8+wWf/5LZvpqxbuaF
xqKHLG/vxzT0grp+XVdPX4jBqKWARBMtYDAJzV3drI0aDL8AYUj1BiwUNkCPNkt/clY4eJJcX9KS
00PdVMGyALpCeLzc3AiilkmVJ9FDm6nwRN31wzVU0uQGs5waP1eBYjkDy+QXxjpGLMKMQgYPLG7d
UgUDXxu4OUiHaxTeCnOEcoMAjZe+crlMhzE3C5FOXIVUAyJ4rtOU5X7CLd8kJ6AJb9AM7lC+rO3c
Gg5+132/qQJrJRAubKV1bnC6Es7z6aZAaywh5CQ7FNUy8qPV2nJlUUt7aUFTFY8T5B7YzksbQedX
FfdVcuLkafAtCChIT1FqW4PeGxvtYOjdLl7TZv9DzPllKydJMRXRcbpiLq2OLKq5FAoBmnHc9MFo
K8Iv7AKl6lYLIkfTf1V94dtaIo59nMa2wHC90uW7wCe3wiyf4xS80bz+VuZ0n5X+jids25fjnhN6
h1mijSjoQ9o13zlPPiw0NqyErRV/Jj++XALwHFCuA700Bc3ZnKSu08uoR+uAnIJcbWxpGnfRiyZe
p8kLlYlf48D1Ldo1+yDpjwwc2bYVyt5LxKq+3dfYDBwERFsmtmsOrtxZNPONqhxDIwwetEZ3hhol
r9GAZMHaTbMQNTU61fEmIhEKUNTszJJImjJDXf2k2fne30LpZDfByvD+d4qfHLx41+PI0rLOzc2c
HxoLMtcFzEXsmDUt0NaYjAQQ4rqV6f8yP0Xc0JD6VMF0+kWViOV52TEtI8DmHQIeu0EstiWlm6ml
d93SwhA7CHEnXSoMTgH5PE/gMj9MUtJF5BSWgRPyRx+i0yS3bioGGJZ41FH7FmOzwb2Ej29lmGHR
OLI4E2sEGc0XRr7KivNAxroPyjBeOaoX3ESOshWf9DnarFUov942qMgzuAjjKroQc8YZjnZsyprE
Bytv5GSDakda4+b96Pl+vSV+s72+sQuOMrEpo7BgQvjpy+hEQ0HiiUlegG6Sfdi3m3Fqno3FSpxc
WBQoapk1pQugNZ6D1tU8FCCxF/6JEmknWfAy9OEO46zbrEKLI1FXvGVpUefmZolBoXdWjSDpnyr2
nMpTBhWSZpXFZCGEXaxpuhvO7hd9ZDw1NRihyW9IM2xiAkmUnLhJDGoFLdj4vPSE1npCVZ+AArFT
zXBbdPWvn98CLhHs3oCnqQaw6xabQ/V9nUo5sNgHz20NWV/TKUBKU4VA3PidG9IYxLcxWl6NnYjW
tdAB9IOXUc93I5MeJk28jK6hkZdiHcYg8J0gf0Gkm3MA1UE5xrJsLcS6P8R+Los2ptu4vRfvCrSm
XKAJru/C0oGfWZzzATGpDZlBYXEEZ2zzUuHAs7UR2CUbGC4FIaeha+h3zJ6QutAtLQUj/KkAHkQJ
A0eVFqBHcmUpC6hHXA/TZAfXKQRV58NMQzQAI4Z/D8opyFBpzx0AC7wGT5wWCS8tBztuAtesu59G
tcYRtRDPIZKA1J4jUUOqNnPprrAkWuS6eTJGeiNSDUy/bwkIysxoDU67YIkj7KDTxDEi9uX52DZG
I00o8JxKFTghhqA6NG6C+Y9SebvuGouWTMyZoFKD6dT5dnIRVYlhROYJuCxAa960Qd0PFfEaY1WC
dSHKcSTVwEOiqYWxjOnvZxFByTNRFFFonipvBFoX9szX9F685Yes3VqjU4OszPR0QBIf/yYaYRJL
h5C4wXSKjb20zcNu7H0SmOimSY+5kacSW9i9M3pia53i4xrH0MLXwJGBKoDnQmEZUf3S3lCPQs05
7CVZ/yiJvhnNytHMfKUovtAB0C7sTFn+2Z6medcovCXGiez0rbaptqY78UAr2Eziri1qgS/m0tps
FzXwjqClDmuNxzaZF3nl98D0MOFgm3a443ayGXa+B7YcQA+vu+nSfqKeCJZLPCO+DkNBN8RqAW/B
Vw+e8mTsJvCHG4iVj2GBxwL1KCQVOsghkcnMGyoZC3uSVdw4+S8AHnqqV9zpjqzs4hdx6M+YwmPS
u+63vhHbCL1JyBSjgnR9pUvXA+YC8D1O4o9QgZoFUsBRuibpoXZRR3wDAWsIYUXc5YTfdbrv9Ppw
bLRmcCwlquzEVCqbFEw4wDk9DGALXvk1S/t+/mP4pX8FGEw1DV8xTgqtMAeRQDou2VjBWkVwKQqB
2WL6VlQTiPZZaNAw3xiFKAue6hL6iYCzRn3oKAl1W7amR7q0IgxJo8yJsTAk5rMvkxltVVnAY2BK
XiL5kMcAYKShWeOo+/qex8WO9yec1aCg8Z2dYmHmGu8QcE+d5QNRUTiWcfQhygFIHHplG14/rbjN
17c2NDmohcwCUiNw4pnBuC4NSX1N/zOAkYx2+LPb6w74LmI3cwTeURBwafdi271UH9HGWEkpFw4Q
/AZ/Dg/h9csoQOpbEBoUrQ41sfqE6WYA6UTXesUIcY6UdisNrimqzR5W0B+hIITEcwf/NHMX2plZ
NqZSPzV5AHib4ulW5F3fz6VQoEyM2AbEnqaMY7afusCADqjG9RN7Cp/TU7ZrtvF9dMzfjMBWXeFV
t+kjdfkuAm178kb2ZGWNizt6Zn/25aWF0Ju+rfBJjJPuZ/VAZXI/oPxQUb5Sblj4JC6WOvsk1CRP
8rYT+CTGTzWhJyu39qzRnOs7Oh3Kl0M7W9DsqjJTw4KYIza0qkMItSmbyMzdMja2luFvBjP+i0Xh
6W0Cw42W7Zc8sUx5GxoqzOXJiy8LewSRlej+4v5FFg/8rwqfp6iTX8ZHU4haB1gbn/mmuIsO7GB5
mXQa179XvHIbx9vre/jVKUBYjDsYbQWGWd15kp3HCbB2JNFPaiF2dUOgqzqi2d/iWd+m+doE8tfP
DA9fXEBTIwrZ9p904Cy5kFJ0cmxV7eS36i8dHSgfc/LXF/TV9QCPQJcQRQMY+jLDJLs8S3Dlg0a9
rp3QPFbmb79kK5fYV8+7MPLnSXG2DiuKgM/LFajq0coLfUzo+4oLQKwDFpOXLiArg1kra/pTLjkz
F8i6AOYRY+5GSHY+7V8LKjDcpzYrIX9xWTqYv0F4wDB0NvM9Xy/TQOQNloURwhZlkKR5Nul3fEo2
9H3/4pzObE2OebYmbNJQo/6hnnhlbiB8u638LZ7dK+694HB4QQKhTxGPwOUwi7kmcK4ZxIkwzdca
p1gzn5SCPV5fyMIXxKctQz3TUNmXDI9GHVg/GMYhc4jE5pW/j3x93+oCMPdkpVmxUHsAqQa4kdEm
5dMhzd6LaZnnQMfAVv2u/ECn3c127PD4CFVWC/dxeSec+GYtQiw5hWqiWwf6DQSIeXpjMbQRcgIQ
lcA/2mmhccyW5QMGI4uXvIEgMp4L79e3dKGdi3VaoH9DsxBlBmN2bJigyrlaAwHUbZSN7qT34VNa
eRzp6QN5NLze4Zt01//KSxQfnDUK6sUFnxmf35NcE43mA9jAMPRV5RBx6Ztd2r10NVRIMFl1fa1f
07rLpc6uyiJjeSb1CVpTsRjPnHet2giATxP/p07fqn6tN/qHwfvy1rw0OLs1gx5uRSzsbbynqQ0s
cfwMUuWN2HWarT8Dx5Gga25odrEvXLrDAIPp8CN6jkfjtJbjLX2d58c8izesja0Ek8wKpE+0gz5Y
j0wt3q5v7+LXeXaYszCTCkmAdYYJK3wZMwq8q0SRjmPqIN1dt7T8cZ6ZmvzqLKJZiopKcgi/SW97
F/IaLiZn+L7dpK/SVbxhFzv68f9B7vw1Tb88z8nBzswaGEhgEIKfvhWAvX8qKmY27fG5+JZtVReD
CDcKyAvdBOra992vwF0TmF3b4FlIUusRs38S/tupyk0cDRLsM6FbZAQDWVys8QYs3YRnHmPSy8Uy
nnCSTLSMPfnUMMFpKQeBN9D1k1xxyy85UUZZjkotvpD6SCa0USJWLKyEGHMWYipWmhWZQkyT3mB8
xY6h5d7T50z3mmCNgmNpNRhzBmxk6huZc46cUEfjsu4GjCBX5abSxthWrPDn9R1bWo+mcMWErCFS
rzl0pMjATq9MJF61mBAJ1PICkhySgZTgd403slsTYltcFJpDAAigRYWe7KUfFJ2ZlzErAGgyyEtI
ROLoYZSvvC8WXFtBZ8iaeqbQM5oj3GrkgKWhAzWVga98MJjNG2mH+kfif1zfvgWvvjA0rfbsE+5T
OaBMlMJQxXZqTJGM94dervFWLhSCpmcF8qE/8jHA0l3a6fqcoszOABCM/N9MRu8sDg4RwpTaHUvp
pszJP4ecDDbIgU51Wh9LaGCvuP7CWlEOA2ET2JQW3vUQFAWJgQ7M20iES1RMzA43bVS413d0KRjj
+QSJY6RLKO7Pv2Foq6uxkvbKCccmQnd08w+GVrPru41iT9VFHTyyGCJ2NOmsXWtLSzy3Pfu6C7AY
6KRFZ13vP4qitUvlXQHt9vUVrhmZ5Q2VKmRO/Rb0BTLbc7XsnCg2t2MAPMLfGFJB9Qa3mfhFLp1m
zBqfYOYI3zYolprc8FQ4jK+tRfalnA8n9o+d+a4FjARVhBNTMuQl6DApLiWVYleDtg1F9o6Z3Nsw
S1+oRR6tunygLaarMG2O2u59qyvbyDJ2FgbILdZ8H0f5eH0XFsZLpvf4Pz9vtt9+D4TOn0MFtwBz
s7t+L+7zTbG1nOmGr/aRgtLNWu79p482S9bwisXjHKm39fVFNooR8/JaieS76RC8ye9OUzd+mjxH
wfgp8ZAWMbgZa1l+Zpb+KpsAM1Jd3mOmnp0wNQpmAjX9SVjxNGjsDkNy2jZNwNoxjv1zI4cTkeo9
zeWWQVnPLUR8I4DUJGPqFawZHb81Xa73/x7Ni508W9MsJWshYRUpPT6PVE2cUWsdK/hWTArDQ/Xv
380XlmYZmcoJHil4R5xSTGW3QfreZuk+EcnK7bdwGcHMBMoEJglkLTPX6ElkIAnCZRQVo8ej7KZL
lBU47bL7ndmYXRFdl1Ghhhlucc96og4ydhdwFs9AZQiI/FPg0N1aGFt4mVwsa4pAZ7cSp3mMvjJ8
Ly0+/NG004ZBgTEEf0aP739PBn1lkUshzUDhBtAIcLSyeTcU8FdGoKWFORoTnCOxy6y3EZwB1z/k
JSMgVcPHBCI8TIzODqurNBASKjlWhaqGBs1sNPPBdPjvlQKgjc0ooLQYojEw3ne5eRUba5P1Ea70
zgAQ/07XJkDA2/W1LLSuL63MvCJgRQtLsBLu9Rt5zLbC1uENYrsGb1qMzufrmTlDi+KnkWH+5xRU
DnWCR+olXn+wp7fiYzPpQ3mDG1h2vW556etCnocMErkJuiuzj1jPpd6bVoBUz0F7pbPBb/IrxhsO
3VZQJf4EDHrYYfT2+s6uGZ09qrq6rTB5io3tw0diBV5Y5+51C4t+eLasWS6mgjxioIrPT63ynGC6
WMPUK23XpuwWhj7hIcBQQcMdCSzA/5d+OOhpk/lNjGKGAh41X/7AaPgdsufE7Q1ZuXFOU9fU+WFI
UhdEm5E7jPlBNcGvQnq8I5GXfvv360ZGDbQFumXI3WfHmYuWx7RnHG9+KBCBpiwpMU4k1ljvl7bX
4gC/qsj+wCEx+/6sWvHrPhL8VCalAwU4p47bTVysoYGmXzu/n4FHBUhORxv5S9+IsbEV0D/npyBo
9jF6KWqr3/E832pZ5AKy//IXm4dOI5A+6GtCT+LyNJEk0DatFH6qwAIUoWkEGjShr/j+wrNHxYvq
P0ZmQUURg1rHSOBPDdF3XZztVFE8xjzbG125UgTma7ZmYcXoO+DGEs5POiGZM+ZW4WqR9iFNEOb6
gMbaqQ7Zh1jeMVE5HdhNNDm64QgSLao5oZV4hGv3fpe2tuIDQhDmb0GgxDbSuHsNvEjgJk72haVV
jimUTZ52uQs6ys/rh7J4N+Mq0QAiVydN99kiREQw7qKMOJXf0gOXUuMI7sVQVc01278fPS1xI3cs
NmvoiaUghXsMvSII5gF5PfMG8LEQFdRfCCFq4w1dDhrk579a2j8mZr7gyz7qInyyp3jY1Bjffwg3
qmJnha3/TF6Cfe8Fjll5AIYM7nXLix8WfBwM91gZekaXnt4bgwKW3YafqPKgGOIBGn07LQ92hk4w
01assfcvb+U/5mY5aZGIoskLmFMa3Cx5GH80TbG5vqQFX9emN5QJ9C7HWMMsFDdJHgXMqLAknj42
VvPaD+ahLvkzUYP9dVMLAFqwCvxja14no0EUlyYv+SkcMfWsv/nRO8Ynbaa+xMF7XvyQceSZTe7I
pvOum144uAvLs+diDqI4EyU5fkqrbGeQ6hj4iRsmYsszzC2zwLlubuHgLszNXo0JFJNFQnBwRPmd
hx+18n79/78UoS4MzD4yPUtJDdkDDhQEHwDv8Mq9+bupbczpbZPD8Kp6qSt2zQ/lIf7ETEc0aSF2
v32GfgxAfMlm7Um44kXm7IssuA6eoAEL1rOnoWKPeXIThorX8Gx7feVrhmZfYMqzALdehmugtLYW
KGB3qmwMR2HVR8istVHIpdrUxT5PP+fstaE3sRUgSean2q1vs0fon3vjIQFeH0RdwOv/t9s4ufGZ
uWBsMBQZwE3VUXN0wI8UHVWh5m6k3co+Ll0PFyub5ZIWIRQQ5QIb6engwBjstIMoIcjLHLmpKyd+
LO98qLjs1gBD0wHNcpMLu7N4ExuyBIkQYkBvps4Qv3ZgfO/LNVHaFStz9Z1GyUFcMiCq5X3llHhP
6eHdaK013BdgiRcBzZqFlS4vKqNMYWZ6BdDX5AASXbdzgPFsbLFtdtd9f+lhdb531iysBJYBkL4C
b/SPwU6+JNtpbqS7Wz+kpYfVhaVZfFEyXW/7BqeEMmgKWdAc5JN21NttsZkec9LFpF9u0zfw/QSb
wlNX3twr8XOuv1OMuaGkDfbVN3IURNGwkVX772fscXigNDcUJJWmPk9UfLPNexoilIz675BLCFM0
OwPsYdcPbXEpZ1ZmkZHIKo4Ngly8Hn91FbrUXba5bmHxbjuzMAuJah3GQT0FDR2Ul5X6FvYZ6N0S
r4sThw1/dbWhAw7gAirlGMi9DFE0k0PKQSB7yrl/KLXxGfRUa8K+i1+vBSwBA8Adj7FZGAw1AhTO
QNipzOXe0BXX7ydC1zFaq4csbt2ZoVkQhOzYMKq+wcBjx5w0/WyZdcwrdecnIHBja7oQS3cXJjOQ
iisATQL+cbl1KDAVhA0WOwXi0QAzqtXnm9gknhWsrWthAzFeBrYUDLNhAmY+aOP3ll5hDBj3iKXa
PU8cHJkrmjVZzzUzs+0rFRayGEPNpyIuv5dU++EH6ZbH4EK97uELG3exnNnGodQCAQUTy6k0UOYF
oExKnsbqdwtao+uG/oi7z26nc0vzeyMw8lTtO1ia8PMpuETt0MHr7AjO4Qba4450a3Ss1R3eFl6n
Q5nA9r3rP2EhXmASHXh6uD/mEeeDPAZ4DbUIk+qnIO3cJDHBnbKC11mzMItIqD+2EYYhEdtVSKYE
GfgZ25X8d9ExzhYx/f0sjzHSZgyjzERykYJgGgxwA9NBe1u71/dq8q8vp3VmZpadBWXa0S7CSozO
esHUngSVaCmgrZC4JYtNB7yCxNNCffwvlzeLT3ozZrGWGfCSVnNT2d8aAD43oOm7vjyNL64Pvesp
EOLJObuFIbnDtQaDD4Dpl+prkv5IeXDIuPgVsgr9nnIL9TDfNqzkR1aRd1HXj7wOrB3XK5BZB16Z
KDdAtW/ziOyHXryR0fjWZ/4eEmPQ5mmEZtc12+JVhFIXt15Bzdw73ajshBaHLonLxm207raxyLHN
4xvSiBsIe9aouNcbLTXvGtI+NMpU/BAH8BqcjET7aSXJRi/C3y36uJt8emiht/tBxtEtDHAhp6av
OZpVSTs36jWWvMUoAVr6/9utmV9XCgRkhhG7FSnkkOT6fa4k6kZJSepAv2aVAGHRHHoC0Jqauivz
w7HieCIFQn1FexLtlm2m2nNwI/ttAHRL742f7Fe9Db/9xRMBBv8xO1tlP8RlMWgD4gM9hi1zLO1d
qt+HNZz9ciQ8szP7hHFGYO2B5AYAPP1Gvvq/xUl+TvwlOOwTvwfj8btsXBCYudZte1h7JSxczNPY
GzPg9gb/0nQpAd7J2hZnWYKFG7PYIB8P2F4v9RLUun3vsMKMVrLrxZj1j8n58OCIK0biQYlgIt90
eQTTYStXIu/KqubTyzzKiYLZdn5imB0yib9tBLix+gdwOTrAvq6Ej6XXCTYRk3wqBVbki7xgl2Qg
t+xxhJks90Vh6aDspaab4NFiA139KoV2R1ARbnn16Pf0F04bU/4leOivx7GVH4KHxeV1QEhhRJUi
p1u1c1VnekUXjrhpbnNvHXo2fQBfLgXU8rHeqckwFyoC7WFFOwJj8R9KXlFPAgDgp72+Jq4s+Qvq
gIpmoGUAaPwsEa5GtQLVKtLupEl9x6/oTx2Qa9UMHyQzPDMd9mZLIdehtTctyu9jXZ9i/EFNQPrY
JGJwfEN8+llyyMduzyrFZU3s+QApiZ5+x+q+ZSlIp5vAAH2w8aFbYemm+fQSIuU7kf5tYEU3bPA3
lBYfUcqf1JSCE5vybZZrOx0MjLIYXcogxagHt3UINn5jONQTB+2oZm5SaVsWgN9Ziw0QBHVJZze9
VTkAFJhu1fBDUmiYxqydIiJ3ghqbPlc3tYQAdxGOt2bWbUgWuuD++c7DelN35Uvqq4fQogXmyGRg
J3l49Mfym+KT+9KI8ztV60ybdeWBVeretMx7jCw/Zx1IcNusNDAzGN13vfQiGdz0HaiYxjR96xN5
UAb5kI9QpI9586kw+g2/GnQGYqtmAdpuZHBGSbbghnBH3oBtt+nBvq0Q7pWqtUE7t3NJoe11KAO6
wahtBe/faWKAfkxv76QVHFiNCZDWpMdK5Ke6H9Br0kIMbVqtW1fjAZOWYIq1+kPN+bFX28MY5JZj
5aAXzBMwmQdjeQgr+hhRjHqDGxplv11bWL+TbLAVRrb9yPZlpR2UVMb7LoLWhZaSnSKTH2GRulFa
jXZtBh+4TSJQNxNhF23pe4Pen4aOb5GmgZNfGPfcSkJbz9Rjz9TA64z4uyV9h2ryJEt8tOXUFVOa
Sgfhb/cN+ps7kQTPecSezUDHzHkWw64Yv4dtaNnCqD86nimOqYnP2FIegMgonI5i/BZNo63Skfsk
tr5Hddk7leEXnqIWhavWXbBXlcZJTP0lHPBVRUVzNMJqm6nQOmyb7CCCaG/qIgJTiCydsNVefRVq
ZIN6g/5p7KgNfVaJ+VHI8qMalbux709WN47bIJOtjco6iKGn74QcdQHJBF/F0JPKxS3tY3CMj79q
X74CkSGciga63SrDRqHiyCH+C2e+D4fwndX+N5qZu4rEt4Bz3HJERUhHiG9V0/xkqowcoODB9xo0
rkb9m6jI9mGpCZyAKdw+oE5M83sjMXe07HLoPkgo+LV46KK6QypQNqH7E6meIsHddD2aLF0MeBaC
Ag1TdBykPJcBMlCtjsUlGhpG3d4I1uN7jXub0t6thsEzCrGKRFu0yAEfxOCuMYEwLy2q5TiquRLj
SeX1SF1AGf1LbtF03RfA56L+h2E+UO+Grbs277UYNs8Mz/IXXOxGFpUwbJblgwleIxx0e4eeyhqE
fSk/w80HshBcgtNkwuUKI5JMDdgIyUpxAiGWTXDJWsoHBdX3XxzeBMKCKWD75i+2sWckHnqfnSR5
wqcOBbnv/0Pale3GDSvLLxJAaqVetc3ibRw7tpMXwc5C7TslUV9/Szm4JzOKMEJy/OAXA25xaza7
q6usqUEkrULqZdi4d1an78zYYvoqpF84aWBMmSAeEb12Q+3Tf3q/UYsCCYlqLv2jPs/QCJXoLJ9T
Sohmoasg4srtB7oRcq0u0W8zy5BLH8wKejswE1bs2OtvU/ZZDmJfbb14VyfNAjOGjZLkn9qFfcwN
tUphp44RBLUDLp2ppIGJfvzrW2Glcxyy12DsmukudCgLzl9y9vDNWaS0EHjAw1dVvla18jFFJYQ2
2sxlcVfjKoq7YwxCpWOt1T/sDP3jcTtAwbXgpctl9p7pPfKs4J0vBUg/Cxk9Xf/A1ZmYkRdA5yMT
tWzV6cFYaZUWMmvoUfab2IBuForU6fT3EDfkL1QkCQFRhmLW7H3OpgGQQeiTgtzmFBYnzbg1cBlu
yyev7Z5zI4vsUy8ZSpegCTqRJk69uijfC0Z/tBrpHRbRLcDpGnYXY7Kxuihhsj+xu4VtFEozUnhM
yEOYju7aigsRiyQwvSEoYlfkQePCbdvFJl/5nOBaxrQqdhTaO0E+/UcLHOQj9TLMkafUd3wvduiJ
9O1js1lgWNsdEHZTGbYuODmWKDQoSoyTIlPsDiERFAJrBJkiyFkYgDxc34dr5SdwKhJLJXiezO+T
yx1S6E0WAgRE0e/T3hs39Q7UUXfg4mS3uKCduamUnsq/JzYB0Tza4QyQOM0cLovTOTRp02gTxlfr
X0pETDnwg6oEYYVINxtm5wH8sWRntubde3YEwKBKw6iO5rkMmVOXw620BMKcKb1n1fhIK2RlEUUS
16ojEPYkFII5Pegzwg9bVHvDgCxBZIwBFwIqUOCRk+DEL0buZmZYOzlQaQ6IPhoIIYPbFtfNW0jY
Qx+J7wRyE74dWYUr9RmFFqUBcK0+z8cGKCr9GVkL9INau5SN340+3AlT9I4ZD3soX74Ms6LNWEtH
KOwtLtIn02yfhwyKNaM6IUSy0afBaP+jSXgErR3+BEmuZ9rH3/S4RUhWiWMBeSDH7Hoz4ProJXnz
qNSp6UwWckVmQ+663PqU5OMbY1nQS3okhoEmqPyt7TXu9oIyp2jrGMLk2VHrQXQjY3KfJRDZUZgE
uZ2VQJaqiMH7BSr7qTqyJnvTuxCa0ZYzZf13lpLdlGZvTRN7SdWzQ6RapdPG5kfYszstLdFwNDuI
acoeDIBvpCi+qlHhCQ38ymojHusYil/mlEQuq+hziDYVjBqyclx21IPeEijoDFI5sYmnUcuY3Cu9
ZXuZojZuzkl7ylmvuLSJn3gLTRDNgkoN+GZJMJnUrflw3zT2906MvXf9PK09es939sLhVnEVFSVJ
6Cmn+k2l8aMabQVuaz4I4Slo1nF3IE+yODx4yFQSpIb0lB34Hg1OexlA+ubmX/JbOlLfJh7vCIfV
hZmpMIQa5Qo5ybTbM1m5AlshH+Fvt+K2tTkDCG9mr5l7cJcJvFSoHeUKTmgPnF9aP+jZ2/VF+RX5
LX3AuYVFsAYa2dqs0xiRoas8KDdQkfGhMaXd8EcImmHPeyRI39RXBAfuz+gXswwYsjaSL2s+XQc9
ABYOHIsgmL30Q0pn6JBCssgJXdTf46naa3ULwfbi/fpY1yCdiHfQP4PgRwdn1GIH9hRtEaCRwLod
2RHyigICF9SfCfIgDBYgSi0Gn3tbNHmr98i52UUQEErQltvoVADJWO81zwq4N/cRmEBsXCVO6KTf
GtdOdlv16bXQA2U1iggZ+d8/MmuVWcZ9Xg+Iwq29WSg3Cf0MDhY/Ytk/BFIGiBBQaEUxjy7RWZNm
AuzSCYrkOnOmxGgcfSo+TSVy99fXb22bGBAEAQbsF4/c4j1YVlan0T7DVp0mp0X/cts+Q3huYzOu
HblzK4sDoQ0S+gYMVgQvAhlCMjbdiMB/+YflmZtZhWaKRiTlls8+6EeaDS/ngQARrqJ4x30DQrXE
qb9qnaPttVv0Znu2K9/Apda90/f6CaqJn4ry1jhs0XGtTurZt6iXZ88qKj2C3ijKyyqkMYUKjU7i
9GyzTrQSapwPebF2hky5PlE4/2nWHVNuJoYbXdkK2bYGs1i7WJcMaXlMrFq+JLxCpklz1eFfSmsG
uljBeKNpYE9bxIWjIKC0pSHcyNxIpeQ7WhqPmRJ5/7DdUR0359eaqv7i1j2LzoacKHjjMnLidpM5
SQa9zU7PTQdYhn+pxRtnphYeqlXyskTrPjnVY3VU8HJH+wpam5SNEc3+dbnvTVAF4XUCYkLosVzu
tTHNTVCF9uTU8ehG6OaLxYqD2WrvvGPvCScbgPn5q6+ZW2ztQZuSZuKUnKIksV00tB+mQkcnXPhT
2tgYPc9vKyhGbbhDdf63f5hFNw7SOmg9+0MyoA95rpjRQE5KBDFQJ3me0NNeu9yfPil+9JAUju3P
8KT6NEEPL2hAemedtqgYVl/58wMafJtzlWrplZsqnkpk/gl66iHCfd891Lpjfglvwz0Juvtxp+7V
D/5Uvhoba7wGoAVOCSxbIIMyVTygLxc5JijAgm+LnAYSQSQxBB+CUurelNQvaBr60tbVEZflxzCx
u5j237VotDc8+NrNh1cNmmXBXUIQ3Fx+AXK2IeR/a3IS2WsmGJKhtxZUAnW6Nclr7ubc0GKDMZTE
ITRXkVNqWAFTDC9XhNtSa3/dEcxea7mh0H4MojSwTwOBswiPDAKdQFJLcpqg6uKCp+7Qxezjf7Kx
BJWUEBBuOA7uqYulP6nRY2WTjZaFjWEs3WanTzwrM+xIJnvHaO7rbONBu74c/52nJfSQFYL2OZiN
TlNDHB5lKHzg2RpudWFumVlcZWhX0GSREoJLJuzdRAP5ITizXUiAbzFErAas4J8HxOZXk8Ry5UFa
p5iodZJTCyIMsDymKG25vAzQfoSKoTcTS4b6Ltw4P6sL9dvqci+gLBbLOmvISTMhZJg8N8nP65tt
tdiKNAfCUiAb5576yxM6prVtlAbozdop/CH1yoaguPVMpznx2CZOM8VvagP1E7AFO2MjKkeIyNey
eGPTrzqK35+xzO12kM/Ou64gpyL+PNrfmvJbU//ojY2K+up0gk4R+Q4Vsfiy2GtUStvrPbgJxqLd
1TFV3DBB6uP6lK7ddaDBxbsXKWRkThczmiQ9aPFJh7su+xSBhncswGesvw3Wj7pMoeosN265VTeP
NLWloXsHWb9ffz+LTnLWGDKqwwmkiuYREswfuV4em6hDOSjFSzhtk+cohTJzgTpXq0FcpqjNjfO+
iv9AqhN54Fmn4Q8MppnqSiUTfQI+vDoUqlM8zxdtfpf6UVD5zUv0oHu9rwfRTfEIDZstGNyvi2Tp
mEFqhw8gSHjqy1bVKUmANcrkdAKaEBxcbvGk/1A+NTe6lx5id2ZbGn3VKZ/ip+KReylxNp+W6tq6
40pgoA1G0hX0d5cniRooppoDPkHnoV8Y5jvNxh9RniIPNXTf7EIzA70Cx3SkaEfDEKj9y6dWz3a4
gj/nmnEsI3rbDOPRbnsOMlcWVNPwkpXpjifWviLQto1A/w9BYpbFvdO15EWSrgPMGrDCdGh8EKR8
xIP8jJRUBR2rGGKc1Su0Fu8zzu/HkA/OZDehV5vIX0wj+doyWzp20n2Qon4CUTieO6N4b4rhSZq2
F3WzuKoezCRgUxIDE0ritz4sH/M09m0DdVZNfa0MAAoAmqO1+CGT+rVtReGyMic3SSaA+BpeUr3N
HKid31TqFLSa7auKJlGSBeWWSUFpZzb9odEbKIob5j3UHe5tNf/ZNNZ9FdqVI8d8P8z4L8hksd4w
HDYo/jh2iStb8mW089uwKj9NROduWevPZKzeCB5Rh0Tt7V1qTV9Ild7RuL7JNYH+2u5dhSgawOGA
wHfsk64Qz+jxzxpTj5y0tFS8UsxnEKHVrlkad3Y9feOFEd+OrHdHzUB21QKRDvCevqFHtZ82lQL1
XtXPRNb4vFM+xZT+YFDfcJq2fkJS+QNqTvdWUx+kDh1NJgGbYBEDwdoWi+RqYmNOUkONwkCLK1nk
U1jdF20Zath8LHwToaJ7htKnThJqn7XE/pzmaBTvzaz2pIhfo0JmUI+X0iVWFhit/Z4VTedQI/5x
3RWuhr4IluYu9Vmb5o8Ueh81Y5jTCXn7AqEZklmJF3/ujvqDvct88PLGwbgDWPCwdXGu3Scof4AA
EDUlgk61y8PYMeifkciYgPVM9hkfXchRQ0Net/2+szaUHlZt4ZFhgqUDQf4f+PNxVkzVhulE0/5R
QlXdUeK5omvFD4a61fr/q9T+h6c7sza7oTNvX3adMaYhrCUH4I11f9yDN8ixH+sDvO7xX6QlLNyY
v0e3dGuVKGOLwZ4coBg9WegOfovjZ8W6qcKX69tlLZwDQgaJMmRzIZq0eC2gl5yBTbHD0JLMK0kE
yY5DX3y6bmRttc6NLF4KCq6PUtFgpLEf9BrvwgZMfKbpl/lWomU1oQtoGQh8QPpo4OdyqaiVTnpP
q+k0ggGQvKfH5kZ+sVzhtbsYT0DQ5RKP7dUbyxse9R3wrp+bO/v79eGuzunZN8zTcb5diCHRHlFO
pzht73JFeep77g/Qrr5uZi2yAvocY0RaF0zLi6XL2jEmmoKhZhEuYPkktffrBtZ6jMxzC4t1A7Pg
2LMUFmIgFZ3CmDjai4b+yNJk9AezeM2I/oObnT8q0K3QFIYcjVArL0TPfC7AaYIyeqbN6gua8Z11
xpe4jg7Xv3F1EjQNxLCYBeRwFk44NgeEfrYCSpp+x8DoJqzNsvLqcp6ZWJz+WeczHjqYqP2udNid
eSyC/E7x2XMb2F/bQ/0gX42NYa2xLULL7ve4Fi5goK2cjJxPJ3UC5XMlX4EoIY4FqPnBaC16W5H4
CVi90qFxf2egha5LUCwtndwaIUxPjrYSJrtM5iyIE7RGAHVROSxDRTWszNzrWz10Whp+M7JDkiip
f31R1sJjsIziRwebLirxi0eiUigqrVVwMhF9uB/Tiu/bWgeSYsq/KLkOjfjqfqr5HYVaL+qtlQEg
lbURHmsrOwOdSVD+NAEtMlA9ujyFMs2zSG068H8A3eGC+a1xEj0/DbWh3oZq+0mEReX0pfGtHgbI
zuDCVGwy7CJTyb0CSHW3iyufqLWHTgmgUYoGxIS9cav0tA2EUT4ZWZUjlouMfQImrTaPbzsubwpC
vzHIcrqtmj4l6Lsya2q7UQ3wVMuS6Kk043RfFO236zO+skcZMrIUhQjdgKzF4hgAMKyLegITnDa9
AvDoVMaXMd6wMU/Y4ha8sLE4ByH6DcpRAQMOatldm3ik/lr2Nd5aNtgWHmuSQ+d5qwNwbRHnjCno
8YEMAt/m5SLWXKJXIQYNieikk9PGn1ri/v3UnZuYP+HMW8cAMEaVAhN4pPpalQTQy36A2Jl33czW
SOYVPDPTgJGQyRFmbOtHAZEvI1f/RwuLa0fprLapMtAOGrLzmcHv0pD/vD6ItW12PleLbWZyowzl
iG3WoB2ZIdjtKupb7O+puPGc/L3oi42mxN0wZhCtP2l4IFn8BkBRN1S3sv6rTurczMJBFGWaQBkT
8yV1JMxCcmjGE+sf1fE1K8BWNXxJzdtB4lmWb7G/rE+jruPhbM5ElIubG9kDdMO3CjBo7M0UOWKh
F4p0+b+s1W8ji8tb2kUY2zREG3cPwfU7LdyWKZ931NIj6Mi4/v84FqcTVOY8ETUoliSzggFFE5OK
GyuN703xD8EO9sRvU4tTatRcAQ03RsNCecMI8S293dh2K6PBQ84GqupXV9+SGzRm3JpK9LqAnP1r
lNaeAOxmsJHB2JTkWFl/VD9tcCtp6NAF5vHSF6TCtvKsoGhKz1AAVxLfRkOwWWx1dawO6MzMYs7m
J2dnhGhmASjHNcKdDpRM33yLtmT3toYz//3MtfU5XrpVir6ctksdmQgXesNOkW2dmq3hzH8/MyMS
zQLiZB4OWOaLKX/um25XWMLLYvbt+tlZe0TjGatpyFhS0ImbC0fHxroPw6xH5/lg7OrSPlKz9Kxc
dJ6d09wb+xbivXBJOF/osIcYZQaO86rTEeyoz12ZuUOleTEaI52KK7vrH7dyk1x828I9tmUCzFU/
oDu0LN3aLD7GiT//byYWrlEjoGtvUphAd7qjKnfx32u04aD9nl9r0W80VWqomh1B95jAWooXlXxH
L+WGB1zdMGdGFm4WvINKUibzRCn3Bv/yzRRP3dZibNlYeNlSNbhF5ya8UQOwD9gzvT+gg9Ovk63S
4rysC2d7MWULpwFeQNDdVpiyvO2cIgxUJWjsyFUmwMuTyCHxFpB93uPXDC7cBzRDp75ORgxtMm5p
Onk6ye7IQaJZR+sTubFY67samDIopUAAfhnBjlqLVHKMibSisnPNvj4pjf52fVuvOSoTSFYLskQq
wCeLba22oUn5gBE1E5KK3SNISj27//K/GIG5SzeFVh0mkxGuI6zA3Q4FRYWVTjfqGyWI62NBuf3S
zJTJsusJ+IUyJf+sxWgR0dOHSms2nlFraB00zwFHpQGLYUFA7tIOsuNFxyTIwiadm4DIoNFqrMbE
kZI36HXq413JgDVJevvY6t0x0TWvoOGe1wnS0mF0G2bWj7wuPg09Qf9Uw+ldM2X6nTWOb5GtHLKs
2EdKddsV4yEnNb9Jczy0rq/IL1T0cifj21Fxw1sQstaLMRg2z6KwBw69V613K+y/qw35ISLxHmdg
ZZp6z4B2uEtz9IJAPAL1tsz+DAf+nTbGrpQlIHLWAE05beI36BaQSLcrB2ro4MPlPDAV/bWwNceq
y/dqbEYnFWixsxWW3htyTNGO1t43kQWhQT7eR1Cb9oACjB1eaf9AwmCfD3NxMVhmWxTDoAPQTEY8
WB+pGe+tKPb0aKtxde2wop5n/qIvBCJtMaF53bcq0kH0lPYfRCt2VVMerq/ZloXFWGRqhy3KfViy
9BOVYPwWW1wfq3f8+SAW3qBpwk5KFYMYSAMQKzcfNCI9oGi9Ibf3NZIoWW54g9m5VVUc7NGAqkeU
eWkjoXTXyyBuk73W1HPf/Ofrg1872xbgcYgOQcCJ3MXlmatHs9XHWALI2yK5ELlggXJCUP1ft7I2
xXP3ByO4Iy0IRF5aiUnaoNGuoyfofrtRarsq+fgHC+CpQIFuhkguCY4zKy5YMcPebBk/WwLq4KCV
+3uYE9TtftuYR3kWFQ6AXzYtAUaYTOaORhb30Rsr3WjIUjdRYrCBpdRwqwxVsuuDW0vRgWhw7n2H
cIEFkptLy2hTw+xGJurndAxAijfu1YiOe/S3fpW9BX1flrFASF11elr6o60/lK0B4j4yARNUBY0G
wKg28J2t6l/71hwhIE2AzeoAZc+jx14Tj7HFq10jmywwI3WjLr+6/c8/fzFxWTQplpHj86Nb/l5O
D8pDc1B9bR8eTC+knqkEaFd4ESf1Jtq4U1bqKQBIoa0R7ETQfgAg+XLmQnUC4AZ0ASdajagTmv5k
jG9WZSpuqvLOjxRh3IQpsnJoSs8dKyeaZ5qj4rYl1EHKitl/vU8vv0e9/J5OGgUTA74HIJqA0o8w
zvfXN8ufJ/rSwmKvJKihh6BhJydbvW266NCoO1RjdteNrM8rEgqzZgfOxDLtWkM44z9Qa6ko3OMx
/VmAYdQZiCwO0moyv02KOhg06mkRDkWdK1AD6+PxkBpicHo9mzZWem3YwG7OTWZz19IySEm5kHVJ
yxkihjNY1U6rfdPaLaKPPx0ZI1AYsGc15DlPuLiN2qmmbSUzcqJD4UPp3oce3Yav/DPMvzSxuI7A
XDL1BlpXTrr8qhfQf9BSEPOg6EzzDbeyZWlxK40yqvQpz8kJCsWOmQJQov5IKt2NoUy+sV3mj74M
izAoHTkPBrZxIAYXpjKzT3ljAzEWCwEgKirvmkS2y9iPefxQduFtpIlAFNNnG/CJtmYnnkQ36SS8
sogPMrRuELETFHhb6SAv/PeCr/g6FHVQSjbBArdU4mBcneBcASRtmufO1j063mlsK7+8Qtg3W4EM
qwlPNMPMLo9+xnC3ZwbQXjpJXrQ+1H1jhA47YWOJGFbswRQBOo7pU9M06j0vx3yjkD3vzT/W4Mz+
wgtTMU6iBkTiVIXhkzY2jlpCzs7wuJI/FhCL3Fjy2bMuzUHqHc0fAEoBobtYcq1KUyhCcww37r2E
ZZoLVA0NaCK6l8lSodGamd3tlFo2fG910FGtQXcUuAmuf8faiUU6/xfFPaA7S2I/Wma8yBibTlX+
dSxeALnbMLACjmKQDgLHyCzlC1rqxRVTqDRS0Xs6nURSveitQLNklwvIWclAKaODjKt92dYfYko6
R/R2MNUlmu+6G7xBvZGaeO3IB1ZZe4NDpNHug3yoD9j2/cbyr532889UL7ef0gwDT9G5dzIt6UGU
1ClE7hj80cYpuz7la64Y9UTwCJjQDLKWzWGlwuopxhPmlA63ujaAf/BTtsmqu2VkHu5ZMJaK1Exk
DyO8zw9orQQSL8p+ihrsFddHs3Zs8O4Ad7qJpynUBS8N6bzJockLhIRK0J6a1EEj6SvPqqNNq/ca
PT/Xza20FmM7Aak5i4PqBHfNpb1QNGaRJsD7EfROzXFSEjiKy+Ghn3p/7oUVDooHf82xiRgA6Uc8
WcFcAIjGpVG0e3KlHEcYbe3KbVMrd0FnvZH1XimD4AGg4nWPxmn0dCzPYheXnVJbsFJkKB9rAMdx
82BFNkoSoYe0pyOi4lPdR68Jg/oRmfyNqV1zSUD4oneKYmMCOH85SrvmRClCAbBLNOzVEULmdbdP
1eRzN1ifTLt0I0Z+Dum4gwiByfnGsVhd2XPzCwfcSWgWcKOZTnWq71BQBnsbWHLU7meiWE5rZrcV
68CEyxydxI7WgAU7ND8x3r9UPPZADOQKc0sYfCU0//Umw6sMm3uWh7mcEnNOIfUiB16m6J06veu6
6AZQ3dtedndx0z3MFX1up18h8uPXpeKN8fStE62vCM0CjYHitVI8Ds20EV+ueG2sD/bKTOgHhNki
zlJCUhUpOitOegXVxx4Km/bj9c2w4j8uLCzCLFNQoaQtLMRT7Krpi9FUgZ7SjTVfcboXVhbTGzMZ
RU2aYMeTBhl8y83tyNHHn7q1xbK40g0DhC5YAVSAVPFOXILxUs7DpAB8A/69cnLzvtCTBzGhrhR1
zsijFxkVezY+VSC/owTQbygnj6BHCgdrn8XKyyB/DNWrWlWOpQUd171EAsUQFhvTrq1EgnhCa8ge
AU5HgaS93HAWQd9fBGmoE8jWRzevwmCMrNjJ6wpaN2Y5BFZCJ9Q0BKDqWvSkA+rjAn63kzNHR9p+
jDVUMidym/SI8Qdp9WAPpL5mNPtJ9MBqNsdBome8MbsHq5ZIaMTaPRpkXCuR36XWofSufq/GNLBI
+k6IEWiyR0FM7YMskZ+K3npVYvPeVOUQXN9vK9fIxbgX12+Xs1ZVS1ue0uRnCKyr1n+zyyc20SD9
uG5pzc/AlAWY9H/aHhduDifZELZg8iSOxkNxUJwqEHf8mLrhHlFfdl8H5KbdlxvxxdqT8MLswr2x
kJekmmDWvKsOw67eRdCXGF3Ach3pxN6W/s2mvfmEn0UAipFpajLbMx7al3Q/7YH33+e3gwd8tRc/
bIHQ147y+awuAo6CFLrk42yO3I5hFvDsPrMHD4iRjYBjpRmFAX6C+xF+b3aAiyMSadRQFEWXJ/6i
PEAsVeyigByASine8+cCEUD0Y6uHee0euLC52J4R1FkR28KmvtO+KbbDW6c4dd/708xwP7pwHNG+
DrTaiY71RsSzejIgTjaDC6E8sSxRAzBPeW7BdC7VF94bR93mdyLKdumQfo0Y+OOun49VD3Rmb7FP
iQnWjJ5TifaoYl8T+UnT+U9ZE7ch9jdQE5qOOg4bh2PtPrMomjhsjBOcKosjyRqlLQTv5WmQoDsU
HJy0Gkjlrg9sJU04q1DBBiIcdMv+QqyenQjaQrGpr2FFWOgGNCB56jQKuOJsgpSfGpcQb2Y56Pg4
mC9Uova+Uo+1E1pK7IGOuvBYP04OAHutN9bG9xiZFAdEAc8dRVvjBIkDan0fIvkR6lNAGChLTKGO
G5t/bTPMPFPo9kWrxR94BTsG6TL0I+QpMZtbWTc3pWJ7CNycsswfzVzZMLcWBZybW+wFOjZ4HCa1
PDUxcftcf65Kez+GW2//VTMQeQJ+HAf6j4qjGsomZHkO15hNrt2hHBNBuHCCXtnG3l6ZPqS+VHQK
MKBLEGxe+sSpUpXJtjB9Etyaik9MZY+IoXDNlt2XofH3xRl0Wv02t+zrQsdXDuqxBqsVBl2fguLF
8q/v6ZXWB5hAP6YK2jZ0ZC4jwRCEh5YwMnkiEbi+Y73eTyNID+ngD1w/KTk4grr0c2dNX+skSp1R
pIaXTHI/1vVzmpnHUZm0jXO2AlaevwkcDMh/GpB+n1fh7JyFShUBsZngm45Q2bwd7vun9Djuiw/t
bnKNo+YDp39nlG76sEWIstLQd2l6EbaW8TT0bQrTMye54qR+Wjs2HLSyywP7yxY2eGXfXgx0sZ3U
WiuZhsDolACkSpPkUZusl6h72Vjj1V0LUhLcQFD1Qi/J5XzWXWqEorPGk6m3H0KzD10VPrK0eMiR
wHZ6KK+3mnij2hRMHchSplEFlWYKMYhUHFFwAqWzyKrA6oA0NpgM365/3jzIRSIL7YS/v25xNQKX
UgDqDxJObTL2PO6cNu1dEyW6sPuY6FPDc6/c4oBcnfgzm4v7grdRlEuLjae4eFIzzQnFIzz0Rki6
cildDGzh/FLaxQ0aHUfU/jQ34uitq0xgt6/P3krYdGFkHunZWelTfQArpwJ2TwtQ0ak8GKGNzHmT
BxIcs4frxlakkHA80KYHEC8c0x8YfWboPO1xK52Uzk1fshy/1JmCZpa6D2LX1FxyiO8A/5mDGuqq
HnoWW8cMul3s2d5WZLM69rOvWRxW3K5qIakxnjr2OZb7ITIPYXQzFHyj4Xtth848ZmBjslGKWcIJ
yzZlrCjFiKahcFcF/V4ExjE7bjmftf1ybmYe7tlSTqxOKjPsRnShdYHRCHfKn66v39q2P7ewcKxg
Cs3BstOOJ4vfq4300ghVEP3v73z13MhiVQwF0uFZjdnSu+SgFbVXa4nfA1J6fSyrN9e5nYXz1MKS
FQAYj2ialT71Yl+gpfzIDnQHwn1XMV2QEx02A/nZGy291ZnVZU+5laFTc2Kwqj62P/m+COZXWCnQ
IAuK0GBLgPeXa75mbuG6S9HHVYY69C+GnfY+any9dC30oYILsb9Hljsc9nm6i57YoQ3mp5lheI3u
JJ+zIw9U4qD1VAlfRhWQFZeBmvqz7W019690D6Pw+/t4LOkKoECYELTNws8djMB4pcWdigaL1G+/
0pvc7RwZqF5/lz9YUPlA4bJw8s6Vr5v7Ye2WO/+MhU9n0DACRBtTJY4ULF870Oy6EfnU34Dv/ZiB
stmXT9Fj+ZF93rrGV6MG6MzjaYA6DBR/F6bxqJmqrKkwA5oLvm/dRW9ufIQijDOm+7510FuxKce7
NlwVzxBjFrgBAcFiZxQjFRbXNXkq/fSluqVBvO+eMmzHBpeoYz7wk3qr7ocb+uX6uVvzUmAeQx4M
mV7E9gsfQjJ1QqexitczfRijZ9Xe4j5aSzz80keEcvL8SF+627hqE0hFCTzm3Eg58n19zALmQZko
5btkP/7gHt1CgKxOJl5Dcx0N67ckwqstHehIs8PLLur2dfyooX9bzAQ3IxJ8ZEtKZe0hiScEmtyg
F4SmqmVDU9rLEoE93itCeeWtCNphcpR08IwKgMwayTTVAEE5BR9HiX4q/SEXia8mikNBm2Lx7lbY
8W6k3BPKl7KgrpXnT2bdObz7lse6q9r1Fu5uLecFjihqQYfTBM3rsriq1vkoB+A6cQX2B4W6+W44
pZ/nyLh6NyMoo0EZNFAOtni8vtvWbizsbyRHwMKDBrDFLjfsotE7GzGUxgXi0dpLh6eWJv51K6t3
CYpCALHg8Qj6t0UURaKosEJTg1ff4Up060e4jofUrfzxZ+gkTuTbg7PlsNaiF3S0gcJPRdkLNFyX
132o8aHRSzqeIvjmOnsxWs2Zosd2ixlxZW+jLgkXjcBtlqdajA34JdGGBjpiNBG5NEydtvrK46eU
2l4zyo2ZXAmVLowtYhhFxICi5XDCYCT9FCXGwRAsdWItFCBT7R66+EtU/BxKuhFzrI4RFMs6yILt
ucXsci5bcHQljGOMUu5V0CpYA8CbylcpDJAS2N7GbpkjmMWlrOEw/NfaIrCfGtNSiqQe0ZkcF74G
cn+IOv5UfTuIj4pvuY1P3ur2EH+nppMHW55/Xq9r1hfrCZUndIMJWOc1C0xwEcxewaBbnZ9bZhYr
qTbhVEwcZrK6mpXAPT0DoVK7gflbuU0upnJxm4gJqsmihhWVVUfUKDxSkY0X0tZAFvEo6S1FgR4t
4gJw1rgkv0XaAr2O8dZrZMvOIh6dJWiFZsDOIL9mUxSAoTPQitfre29jvowFJB2EKLw2eYGNDlLg
1gydaqsFaMUtna/IMjtet1EfAVkyIg9P3TJ6Q3fvXqsgjtJ2/vWxrF30F6YWL38VemjVMJ/a1rfe
an8KVJ/uw++tN6BaDeHcLaGjrclbeAmUecNyNPPxNMXvofJdTltgmPUtAL5esNiAtGBZ7S1z1oWF
jMdTqn1RUD9LgVMZ+p/Xp23d1/3XCFtsgcwYxhKKayO4DW3H7iaHDMwh1cOYQWmo2wKxrc/Zb2uL
C7jJuYwhiIJbKqtcyN44IMy+Pp71DffbwmIXMBsZBVTecW6UBtwztau1N3WqPWbFx3VDWxO3WH6r
TwVe9/NQFL6HnJAD1XFfWpHP+NdGbN2EqxMHDjeUihEsQ/t0cSVJPYWGPU6q0RovGQjWSlVsNY6s
XkQg/Z9JlcG/upSejAVlEVcVhGJl9RlQoFNIuiNJ7dLRw8QHJSoEm5FLk9gVCWrvmTnEPwQDECRL
sxM0OigKutMpLBvQiGcWkvTq/5F2HcuR40D2ixhBb6505SRVyXZLF0ZbegeCBvz6fdTsTldBjMK2
5tKXjlBWgolE2vdupMQMmkJeiFEaF3P1o8ukfqONtgZAcCUFAJITYqDwDeWhrZ3nyO5izDlltLu3
aoKsZxiPcRSBaavoQqvudhYxw0iD3dgzC5qkC2PsGwC9aUJFt0l/RuaIFaHW3mnYSHex53+TOsU9
FpYAB8O2Tqe64KKNHsZ4SA62M6fbqiDVvs6l1msxju5Spa1FYzSrX+7sVLkHIxk7/AYjWXJu8Osk
r9NjGkxf1J8TkACWWlbsOSf54bptimRyjwedtaQfCWSW3Y80Rxde1LlYvWWmgyaJYaKjwIMWmqbW
yh3FLVO070lW7Wr6nHRaGLfDz+uarAkC+jXWvzDDi2B68ZFnVSzS1RrFYPx4gsXdwiSrKdu08B2R
HV4XtOZsdQVQ25jZR+uUT4CXcao+dcbxNPTkeyEDl97KPXtMBMW/VTGY3EJyb2OhmM9GC91M4lZW
xlPaoLJk2mGbj0FE/35ATAPew79SllM9O7VkapqBpDguZjb7ic6HT/VIIQL5G/CasS3Ap3B5RtS8
r9URm/HPZkFuwUYnuDmrR4UsDQmtbC0d0ksljKmyCzJDibocv0px92ZY9QYX+xMxEDZ5AZOHdZal
oXEpBhXobACCIEyrVcNMt0YXOBqfiRqR6mKEBkVt+0NLManjzpY0GaxUislcMxoPcls8Kt0g+PCr
Z4ZWl72Qji4zkJfKUMku9SGCFcu9uRmH/B6UTc+OcPlvVQyAxDDygLgNJnApJsqn0ZKlejyVUQTI
N3LElgsB11rkf+JS/ivH4lcmG6mtGsVsYMdt4TYtucuZDsArgMNcl7PqZc7kcMc2xbY52xkZT6rR
Y+JLn49jBkCvsqpPFU2Ek41r7hnj07g0sAnN4hesGiKN4C2rRjwJGLFGrdlG4/cEuH2f7LN7JruO
j+fyuooimZxLiOepxJBvOZ4MtOrLiNyVNPl2XcTaKZ6rtURMZ16na2htkwSnOOjYGklKoNzFtp+W
QMqQRKVskTrcqzonUdWZSTGe9Po3AgivGEeB7YkkcDbOwOBUN9ibPJnm4CYDyIFUEWTu2hzPgk75
f4bA51/95CB00nCPCPrDupd4ZvxYOoDptDxMD3slCbrcA5CBfLBOn5kAuxDOGX3MxqFRVFwu4ith
YQYVWlELTXb1kAAC8hEsLJ8oq5xrq17aR19abTcayzcDzUvcZIe0He/LAUhTTvfcR839dXNcm8y6
UJCL0GuttKyJQsEpjDZj7E3b0pvukQ8C+THM/X5rv5XfBTLXYuhzHRerOrsDihwjrKwhU9/Ud+YL
u+1vtdkfEyyEbsrNgM9qeBEDrAG483Zitqm13sGFzovnPpOvxTKgM/+xqAn46mikJm68WSYOir0d
i5FW116Cc305tzJnpdlpJSz4H84GwA6AUgPY7Z7uqmHty981tjHqUGRKaxXkCz05X1MqZm+kMm4n
IO6mcPLzbVR7BdhD1B2q3NhH99hj3APSUgqvf+H1D4zsCDVkkIq9137PDpj2mZWDuXw8tcXkWln/
qmV0V9XVgZjSne6QZ0saREsr667oj0zukO20NlQM7Iyn3nHuazn+gSrs7rpaIhHceTaKwpw2hVqj
/bWFUsAi/4QAjLmiyYOoAcNnl4YpO10+GUmCCGh+NkHBiu0w/7qEVVM8k8A9CaUd572kSgOgl3eg
kPTy7C2fRW/36ht3JoR7FWSqdlasRBACaFGqgjJXqj2S7BwhdLVAnfdFpjNDmxLHjOYRB9bqe119
tLAYOv24fmJrH91CaI0ODMAvABh5+U0Mrc1zYP9BhJn8mErrubUGEdrU8l35+vK5DM52hxLfxGFw
+iMYExUg+lnA0jOawWWk3utCXDiROM7MKMC76hwrwqfMKB9sBYznZHxrwbcMtsQfg2JNArMWyeOM
LqbYyyw0+Pus68lJHgzZqybj0UnozywFpq5RqZFgd1b01TgThOdzEsPCV8uK+EeT5N+cOhc4uTUr
P/toJlcUTFjJjLyDdy3kO4U0m6Ysd1ptbnVwov0nE+QTFj3t51oG7fSJSoV5UG3s0hB9SP6jPuql
oTdVArzJDkdmqcCVjhI/VcGo3lRurD9f12f1AT4/Oi7o6BnJtBIsyu8P4ux33vzFCEzwWdlbthWx
FIm+02Iq5z4iRohaNvhONEaRmxWe2XyL4kMmDIbXXj0kyIC01lHG/FB+lBrszYCyE9mD9Ww426Qe
XCAU+KP+C00D0olWfNd2zzAL8Ece98EcrY5Ve4A8s+jcRL4DJkHYazdGCgCVuXfj9C41XuytEJB4
zeli79QBai6S6A/rfI7GIgZovwEjTcUOOeGxqdlDYYn2atbE2IDwWCiHAdLPDwikFEWgienDqQH+
vTVs5TzbW3rycN0W1xzFssL3DkWxTJNcWgdA14DLOMIUixiD4mbjFdKv6xJWey7nIhYDPTfAFtvP
sYZHagj1/XRT3ht3ulvupA1o+Xx2EDXFRBpx3j3SmdLVKTSSjG+N/lQJ57HWLtS5Ppw713qgZeXL
i+g8TkUI2FwUv9XnLJS8wetg84YbHcHlYB4kYXYk0o1z62aRx5NsQDeC5bMZMaRCPpGf/1EOzK2X
HwuEzWrDzAwluy7bqb39PWHdczGaO5BsBgLDuH6QQNO8lBVJSqE0MWQVOxV5rbJFC32WwLgLyiNv
DiIwbd6mj913YWKw5qnOleQ8B8qpTV9WCGTVTZR47d2wk2+zY6S5yRfzcQa0hacFxJO/F7+cn2zz
H7XmnD+RzDrPQRwHJkXLtW3Pbj0HK2+YZgXvU1jZvlFtqKce2i+aIH5fm3IHu9T/XXZd5p4CkMQW
9qQizirdwxg4WBccw6P2vfQGd5mdTV/71De3eRjdAezxutrr3uyPaM7PEIqyat7jyIHZ5VKjcZ1f
pJoFQgSuRpc5V9OxQVKk90ASRbPZB5mJjyoJhmfVsAyLZ1GeJ5TH+RomMeBYjYshGW76TQv7zbAt
+90/K2ulz74bok2FNWyCi2/IeZ8WXQlmZXAB86P2CIhI8tUu/Czx7f14m9/Xv4DEdLQwK8XCGMrv
a7+6FXF3LV6GD9fPzYjzQiohvUwbWLCc7xX2u2AhyW5JfTTYyzxi9BHlhP9kPO84HGcvSJ7oSqnZ
cBQacoJYs0FrEGOcQlThve5dP/DyYJ6H2bkOx65XLyYWlJhS+9cVEXi898DwTJEeqBKZlEEC0X5j
fsgF0mCYZ8Bhl0RM8Gs5x9k3erfcM0kl02K76mCZCtagQLyCzeDvdLR9C6TRGX29rpboHrxX2c6k
WdGEMawJenXB5DeNC96kJKQuDQAU3+OVT/bdViBS4FD4GkuMCG0ua0R/yY2+kT05wGLwI9nqbu8n
D7GXgY1WVE8WieS9C2BRYrASwD4IgAa0Ind7GeAfUfnzum4iOZxXaYbeaowO5l5RkAxtSaO54NT2
rgsRfjPOkVSgordoim82etgse6li9BhyVAGBS/RALa/ZiI5PdL04t5FWCTHqGIlI18wute9iItr9
U5e384pn4ushsZ6qI1BEkPZioQyg+YWrhZXfAni0cGfmDnug6Yc1yIc2S7AG5mK/eMNoOKjgRKe7
hBDXfgkX2+hOVKVdAfPsAsygv6b3uHpeuWO74Tn2RSTQgpN9BxI4u34lGZW+iJc3AaRvGn1uxkLg
uFbr5Gf+5P3kz0QwAIikMoMI+5a9pFukrCiUA1n9caGxGZ7Foa7gErwPNJ8J7FQjxaDWEjAA4SC5
m8e3mP0WXAHRR1p+w5kMqy773tIhI9uZNgje3TSIfOfb5AHJsfp/pCaiAOx92elM4Nij8mQqCMDM
W9ASjsHs9xtH8aZDeqs8OLfRMT/RO/NAf0niVo4g6OVhNzvANJjMhuyF3EYP2C/tC5aWlyWO7kba
k30ZJvcs8hxfPAX37oyv3QbO11ijZBWOg4gB4IpjgLH6e+zJps/6ci09ZyM/YV1ZckUO532o/ZpY
zuOMqPBazlLoM47AA9TvyQ7kKxv9KfIN2S1vzZ/ZixpST5/9BhPDR/VBYF+CR5hfpu0ZNa1iCQ+n
H9KxvbNtv7xH3y5QFk4hjDr6zRvJ/fkW2v/H+/q+5XNmaZ1Vksru4H/mI3jpPftFAW+6FYAG+zcG
/eHxhBIFl0lb/v9MIomMXiXLZRrxiSW3c/P7aKHy21SB/F0E3bD+egEUBehztqlYfE1Qktk4Og70
G0Ky69zxuV8ImkigMVfzyL1zMkXJxaqTPZPI6WeUlplrJiRGjRZkFs2DetZEflYkhEsOTWe0MJWF
ixJXe1bfD0S06rKeP5ypsfyCs8/UWqopOUtvavRaBNIPToj+32N+S7YU+P6ukXk5jNP6zXYY5wM7
YyjMQlc9uwLoLaBMoqXAb7THSko7Z0kfuiDaMCwH5P74tuxyjmGvuupNdm9HXgUuvI3gOq5GB38E
f7iOPTggMVsKd2ADSLJ1W/NLCma/Sr6lxYsFmvg02xhZjKolkANAFD6CAE/wEwS689cSsz8gImxg
ROqbgSXn3bIxFu20O/sRtPGokroNrqZoXW51hAAAJP934vzVjJrcANYJKpajB9Lw31LpdZs4kF/j
yY1u2pv+pv+pbrGxF90JM2SRwpxBVwYxa3sJ07sgftA9eir3yRFgrBi47p6GhyyoPEkwE7b+2pyp
y5l4Y8i9o2aQqW/obszBH+lmYUNdoC3fLEuTs+7mR+dVFg08CgVz8QRAT+y5iyFY3ktuAlRoL+k2
9eadQW5nvIyPdeXKsy8y7OUZ+/DMnenL5yWlmslYq0cqJN9Z6nNdx4BR6rxeui2khTp0dlOSiALc
1VT2TCiXpFRTqmddAl2br1OY3yWv864Av4Vr36jH+kbB9rk7Po5bEUD+uoP8Y8pcJKFg4L0lixem
qIDa9G2eRbBbIsW4oCFDiayu0KA/WanhAckKyeyXZtAeYsMWNOkEknSu1oo/6EQ0MoeTkmF8GWjQ
xB9A+eJqQIps61Iw9rcewv/5Yvz0ahlhmU5bet8k7AMtnHfGIc398tby4tN4YzxLkquKyn5Codyr
qVMTq4HT0nAP67vuocD8kNS5ygZYsQf9EPs6cGC2Aie75FZX7gO/mlVZaZ5WJu7DELIADwxWtP3B
Y6EWtLb4VVkN8s6OlfM2COdriS713CXu0V9sbEMD3FF3k8fBXcLbJRyZk200hHEostX1hPdMOOdx
anukU72EeWDBI67mYsXkntxYYeaXm+yLKcG/17emX+5sN9kOm/qxwpJ2418/cMGd1Dn/EzcU0D41
npeJvBryrZOfrv99kV/VOV/TgZxMSZN3I7L3843yhDztlN7SvbPRb+pH8ms8fC6BPztZztHUU1Go
WYmT7QIFywM+Odbe8m6hktwH6lbkw0VvNI+n3M3NqEnye1QUb50RURnA/jI/epr2oP8DRpgnGQDa
xx6F21FXVEEQGDE/ZFg3gzE3E6SbkxZESuISUOvY0d5SYoDPi3afBUEBv/BFOuY08oizdeI7sDK5
LSgn8qQKBGYj8K8G53uWJzEfZMzhOI/2Rhnc/NAci2NyTO/zDUgXn6TJBzRAf/ivQQ8/9252QOYi
Guy1DZhnpG7/kKITAbRPf/gm38Re42GRWhBargYB2LJwgPoJAmB+n3hgSLCH5THJAImgbYdtvlP+
P3a6etnP5HCX3QDggcR0yFnKCMUPY5vfp7fAYXGZT+9nE+GrqF233LQP7vxMInf7I+CEN/lkDadI
umtidWPanW/Qk6xhbyv7CRA2gbtZvQtn8vibHzdSXxaQN6VvDsZcERF4kg0sNaaB8OfpupGuHycQ
xMDgCAJOfiWbpFVkFYaC97Gs3GT6QWaRJ1u9bAvbyv9KWH7BWcKXkazrUmseTrHZBxVmZ6zhV2mo
m+t6rEtxQKX7vjTP93KTurIzdVAH8KB+VxLDT+3EpWAn/G9SuBttsQHfjWImYmgKX5vtJ1LTTabG
glBp9aNgqRy4wlhbckwuBOysYU5kheHIyHhnxz1IuZgoSFm1MjA4gvsd7EhA6738LEDMbw3S2Diw
yi12kz88ISCT3XpjBCB97wI1tMNmnwT9F01gcquf6kwyZ99mW8aVlkIyQTgEhEMgq/a+o3+5/qlW
h5zA4/uvgtwhWrPeZupsDCfsFDypamaGkkPZhjXp7wp0En4kD08W0Q7RrL3mXZF5RW1vi74RLFOt
Fzz+/A4+yi5YBbZ3guss79OtowaJ6rW30Ul/LdEE6Hxwy9wDZMxTt+xQOk/gjxJVxlatCYPAMjjF
QVrCoyFIJgHPfAaj1RicY/OzxtW4ftYiCZxPdmqjXzjxhpM+Y37SeQLLmn9dwqrNnOnAW6s2qAyz
1nhKy1fSvs403smFCFJBpAZnmE5qz0SfNNzuNntKCv1GmU3RtRMpwlkllQ15JgmsUt00u/ZOvtW2
CJAz1A6xQYGv45HnYvMfT4/fn6ayrZeRISOlBDtEQ/OdRLtbtfmP58fv/1pAok70Ah+pb8qdOTWB
3T1dN4PViMqQMd4HZtBlDOHSaSHGSNQY8OKnwc6AYFe7lXZfk0NqCS7tqpwFHdK0FUzavScEZ2/W
0KaqLjsVnGMEbOupc1WVuTqy07ETwLiuu6kzUdzdMfTUtMkIUYDJRa8QQDxNAHhtr9vloZYJm6Ai
zbiL5CB+q+YJ4hRAHoLnLgCgUjC10XYG4s5n3MKZatx9AiHZbA8JZJERdFYM2yzyp5z8wtGOhx/7
t/z+ZUQA0Tl2CC5mJTolnbEbqbapnQkqDXdjIQXzhBn4KaKKj1Jw6qVK90bALn3dLBdFPkSI2Hu3
sJiLiUk+9u3Nvq5nBb+imzFcxJSwk6RdZWpBGdfu3NsbFlFBkXH1O56J5MxGZmww837Cd7S35tR5
JiUHU4uCRvkMWAE40P5VjreYbiYqAyoUqJh1IC/E1lNqstiPUEffLruPnzGaM3Gc0WRVZLS2jiue
p6nLpjtNHgRBnOjoOCeyJLpdNMEb5oP5gJ4yzk9+plpyH2mOwD7XvD1mdG0gbAHJCdhXl/4KcB+N
Pk39cLLVEtRVjzQjcCGz6FFZKzidi+GMQalUNs31sORemOZ2q8cFgw4cJmF+FAUTIo04a6hHpqQA
noepK5M3ETvAoL8n26/XL9TyCfgLhcAXvhd7hwoIXy7PzTSG0tQRbZ8coDHo/SuZR6+wnmyae62z
T/Q9UAIFEQZKKwKhXHDPZkkzGcBwkeexzJOtKFTy9r6WMG1gddtSjrZVGf8oSjALFdYjwsbMH3oZ
vU0t3TBm/7CKbqca6k0ZF1slWthElc6Tm+iG6I7nGFXrYqT6lyU3X6s0vZMp+KrylOr+II+OZxYD
MIc0NfFYU2Mgy7BTb6DJnZm0v7KEbOIifQQA/6FX8l2u2ceSxQEruhtDK54nKd/mrBkOpaS89ABE
cVup3PTjMG/IlCVBNQHlWgeQDjDYi10vj6E9YskkSWt03tEhDqYoAX0AobbXT8Ue7Mlup5bfBrv+
AhChIMNMrlvEA/i3p3QzpllYsfFudgrqqiWqirJ+gzf0VC0tddD8emkMwjYq7axWvWnZuI2cZg9K
lKNdq+EUdS/9aD+mg/w25PkpNVioRFPYZPKxiSnzNDrEvmyqs8+06JUQ6Xdr06/j0PgDdbYSrW8y
TX8zWv0WPIMqWAebds/6MRxAXjhkzQgmCuYBIXWj1logz/adrDSHXAOgXlfdDLo6u6Mlo9mlJn4Z
t6GZ5VuwOQVkrvYdno1KcY4ZrR9kuwDYUJKfjLZ9JqS4M5tJdZ0EpQZVCQaq7kqg9Ec5eLZK9nVW
hrDS7XtqSZlbJGBCwtl/VTNwRmZgnBjY+KYTLWxU40FL+z2830Gp553Z0206GI/5oO6msT+kun2k
mn3TdVYwEMc3GK5Xr4PSYsxcKTGoa02W7QIyLwDn3c42sofr124tAMaGMJIEDev/4L27vHZGVtEi
j+BHrN78QpzpaFQkvC5i1X+cieBcFVjd7dpw4BFn1u6A+uCz0nhSqC4Kq5bexQcPssAagvMFBJd8
yTbLCJ0bGvWnPCpsP4nUX20SfU9bMgYkj5+KUundsh9l1yLJU92bggBy9SR1E3UwxVxWKLi2I1Gl
vjX6FqGPSp5GeGdfjj61roiUDtgmaBybOo/TIfXJaDh5jtARjVRCv8yO8Ymn8lwC97UGp7bimhaQ
0FlunBmBlU1uWx70ShBBrZ7XmSrcs9LQQkWYDVUMahUutYCDXRUCm1h+7AeTOJPBRRapSadymjNU
RfvvUVR54wz8WgaYL0MVHNvyaz9Kwq7i8uWBP8JHGAZt0lFbgux+ujWVym3kH3OhBFWrbJLiE8Ui
B4io/yvsQ+k8G1O7ZhBmA/PQq1M5qGpHxDq0em0BBQMKatCWAYH10jOkLVNjkkv9CeU3H4xXjUuL
8hC1lQAcb/UboWYj/wMQyY/5dWVMlL51+tMkt54i64DydYI5JR6QID4RaIIz6F9Ri0me5XiEZRUZ
LIiyO7zoCrsvpOnnJ5zdmQju1OREb6MxgxNiYBBNtcNo6Z7RiOg917/NH0W4S6qNBZX6RcqIIbM6
Rd1zsDyWfqKIgCBWBxaICY+KgPbyvBQqxXMjG/1JMs0ftCteJqb8bqNCEDKv3B2IsXBqYIoEsSfn
OY1RUSur0PvTPBb7tNQPhgkW2KqlP9NGvbcTYfC8cnwXAjk7gO+0VfTX+9NANNsdAS7rzORYqs7O
qYfjnCXMbSTroWiRoGPiy+3lTkHZkv6gORCWzbpHgaD5et1w1trW4OpbCNQAc4ZddM4fmmVuS2mn
4JuiqdtivmwT7XQXgdtXPZQxpBMfRV2O1WMA7g88CW44cHkuP2+pRGbUODgGuyspSFrIFxO4zpYD
ftTrun244gv+K/YzNVAo62CU4lQDsnwklRa2kVPnNBRyMFXqNi2QwtI5EXWGPyi1yHIUSAP+jwUu
wkulBir3YMQD2guai4dmpn4U5RuJ9MF1lT6ugnJyuCtY0KhwagI5ujSm27zIQaBdTSDglFiJ/MX+
LneRflOg7LbX6/QbxWpMVYna1KsHe6Ysd7BAuZcKjeFHFE55X7f9BjP8vlVH97VDHwUKfwivOIW5
t7QEK9eYlB1g+NQnO27dFD3aPP2dxMNOJUfTfkK5Bw+saOxy7Xsi0XVMcKVgAZaP6iZJteJ0glhS
TwhCGOge69+2mQq+54doxFR02dBUwA4AzwlLsJdmY/f2AIJ5dKOtSf1pFnENkLVB8q+foUgIZzN0
LNGPwCjkCdS1rmW8YbZTEIasGATUQEPU0sEs/SGL7ioDuKnDUvinpHHbAa5KAhO5m87Wrlf7RiBu
XaE/4rj8mWrlZKYD+jrAhwTCpCOjsZSYuaDYsWIC2KuTFR2Ya0D24t1Hprf22IFd7xQNoKIHWmGa
VG4XiXBNFwO+COEWEwCcKc4NbbgPiOxjLEkWCOzRglP30wyQ47z2AUOBzS/d03vFVyYBsqVIIGcO
BTbXWY0k/lTlnadUgK903jqgADETy+VWDLZOEd7bh5fWxOjywtCp4n0x8apfWrmuO13TTBhHzftv
bfoIvAZXld7k+ScyJ4HPF4iyFndyFmultkl7ZwGHKejgTVb3qM05YDQxco9FGQBiCrKJFcNfEi8V
OAAgxUbT61LcrA3zzFAYPjGn3hWG5FGlRiY+FG+R3OVfrt/jj1P+yzniNXt3SmA95byFZtLIahtM
JKBG4UOQuR+e0kN7P23BVF2FRrAM7YAl4UD7Y78VbTGv3LoL6ZzdZAxxAkshXZ++VeyNZYJMduW+
Xfx97izbHmBCzYiGlTIo7qADtt+Uc9cc8M/1c1xVBHwzyNkxl42Q7PKjNVJRMjqg+yaVM/HAwwlU
tlrUwF97qW3zTMryK84s0VFias/54j5uAc4aTtto2+4yd5kDFkVUIoV4uxiBfUkG1JnNjnhFr9dh
nYLl8e9PzVIcgF44Og6NfxH1tG471UHJBphabpMA3zbvJF0gZO0+gfvCfN91AI00V46V1KJU1RhF
34SwG9vAampkgiKisY0HuZdt/7pKaxZ3Lo17R/KZEMdMStQCsP86Ryjf6erGSv66EoVrC/ZEeHhg
eHwEB52jcSZtjrzZAly/U94WC5kh+2tYrEUKPAOoKDEDgyO8tLeeOZTOBQoboD607uV6zn1tnIRi
Vs8M+LN4qkBU8oGOxcYAA3h6UDDXzB/FlLhy3niTiAZ2TYgNULEF3ln5CI9V2arWG8RGalZhnLNy
3ElRPVsE9r0qBVGLCWQTQJzwPZO51FOZlGZ/ShzmGs4TxXdJ1U94G3CRqA5KZyqSTP7eaE1JUoIS
3cnSx9ab6vZNN0QgSCvXBjJMYImpiCQ+kPp10ljMNmH9ySCvslzs2uiYdc+1KiJ4XzmxCzlcMG7l
bIqdWO5PSuzckTjqXaMfN6OsCNzAx141cIdlOGgcG0i0ESBcGnOZ5pMCnPx/stLZr/ziSLfGxgyz
hUT+7wO9c2Ef6loOJb3qjD0wb+/LrPcSgnTx+3VXsxKXOIjyVPBcg+MFw1aXCqmzlUSFRXrkbekx
U8dHdR4n7FWNGLuaLd9uJFnEK7P2sUBfBzIcFc0gpMGXImu5kqbUAm20o+fHOY5O85Sc2FQJwslV
MboCTG/4HNSGOZcd57LWV3bbY+NxO1iJa+uZ27Jf149v5YXDBcVXQm6NeJyHCDLHsVFjOYGBt69K
BOqnQbSPtqoGonD4UAtBOP+BgAeLLK+z6KkefjAQVIIilko/rmuxJkNTZE1RlnIEuIkuv0hnExuk
rZSe4sJ0+3g3GI2HHph3XcraWcHVLNOJcAigXbqUUmWOEZcKzkpNlQkv9ezbSvz7uow1c8b8LRrN
CH8XxsJLGdEwJmSInO5EDdCwZKkLmaFilIFc/WTs53Vha8cG9wn6YbyfmsbXA+U5dxq9t7qTpUle
lby1IGEDc9vfBwOO808Qv9Ci8seWVHpJzVnvTiaQPSR6UKSvLFL/PvS8ELI48rOgsKVSHhGqdCd0
Ul3a9jeYPxKE0Wuf/1wPLozWSq2bWQk9mERDNU0P9mwIRkJWvz5iNB0sPcjq+FBjqp1mlFEdOXVy
eZRLtCbH8auOwM0tBh2zFHIsWuZcNYEziYvSZ+c2DNRUi0qGvQ1fa/lrR257R7T2uioDVRhENQp4
qhzu4ECERQ1tIvg2RuJVqeRLThukop2dtacaqJ8IoLVlkILPhbGxU051UXenrE9TX3emzDNN8qKM
thUCMEWk1EdrWEiOleUftAdRT788uAwDKFKWZRA313tLRiObYoHlrz3O8vfBk4HHxgErAXdy1TyT
KM0icirT36BP22eS9LeT6iYkvDPILaE03PSlGkk12c042OQ06zk2qXD/2Tetv9P6xtfz+flv/Q2E
6UvkCVovjNRw6uQjYw56xxCGNeFRmjYmGRHnpk/Xxax+mjMxXDDVAMt9hg8np2xClQylfiDl/7Uv
uNSEizqY2lFWWSoBS+4c9rPttTG7/3stgF+rA2T/fY6c/zKpqQHxUIEItfnRsNqbFEASfkKGqiOG
0TGJiRj38uv35ZyngwpE0UwF/WOv+oYpagt/vPwgjUd5CsRjaE1AyKUIneVtlsWUnFItD2DjXqz8
Utt5c12Rd/ymy2KfiocfbRYFtQc0BJefcebHLKBD9AVox7Faf6gL65URczt3d2x+NGcsRevylsra
1vn7dQLcnyUcgFEDaelDn7hmqV0yvaenPj62cbPvWOsmsby7rt7aIRqIbEAujnz3QymTpiP+do34
Bly7QRUFTvZTA5nMZ4SA2A+lG+AQ8dWbEhyZlsUqerLbOJym1J0bx2u6T/gAuOh/pXAPjtWNcU6S
gp46XUfRt96z+KXQ5OC6LotV8eawpDfwAngM/hkUOzOHpq1bicU5xcD8HaBfiqbyLHJTdS8saf3r
ola/zZkortYR07yUSBFT1MwPiWndqOMhbkSbtyIhnDNgc8oK7CzTkyEdI91BFW9fOJPAG3x8QWHL
Fl4DDcO4us3TbRDQi2e0iLqTnTs/uygJCulOHUy3qGxRTeVjqRyi8F3g4ADggNDg8rrqaZuNSqR1
pxy8TukUb7RU7lyDok5g031P6K0hifgyV9TDnA04XpaqxMfUt0BgbSQzXmyF7Gj9dawbtwcURyd4
UdfE6EAVwUGq8Ei8T63KGVx0eg6U5ikNaJS5Rvm1NMiNpH25bniLcz6zcVNeAgP0UUzUcfB487ND
Tav385TnIOzdlA/a1tyNIbsphDBpnD4fxCz/f3aVUMjR4iSGmMbJ3CZ6WkYJB2TYUSy4s3zH/IMk
7qmISrvqiyJTT7IeOmQ7fNX3TQgULjd3XEu5z59irNiIpmFFp8gFC5Kego39n1OkO2XrBGNohnko
XM61Fz/w8XNhFAslWNwyPpabB7PuyCwpKPHMGMKugGgs5UCJ6potyyQ5VFheuWlZHCaMYHqlbjzU
0ZDtQAJg+5rU3JozCWJjNt2KAIF50qzbuVdkN5fjL3nCHAydEi2wOq13VVt7JCXB12r1+MiY1vh1
gz/eF/PjNJWD52TkPjPtu8kEsrwZDzP4ufvXvM9f0G30S9nZzFm0lWvJdiX8LWYkvdeBsu0gK9j3
ksEj6tU52iRk6ipfTyclNKiU+nYFqspca46aWXXuJOlW0Hda5ycVeyhN+x435ms9Js+ImYhbR/px
KAa/HdrNWJUHuagPg5q+kGnem2b+LU8BbpgU8S2phiBvUoK5dTAtYI43UAge2cJIscuhwN6t7s6Z
mh6ouflei0qwaJej35jsUSoioDLZ+wG4JDoxcAgkaHLgt1nq3myNb1KSvNlKeTNU5V2VzCEwZQBh
ouyUCil3XpNNE0kHmuihNY03lhwnrgMqUSOPDZcaQATRUtC1N86uKSbigoPYB1leqDvJ94iMio+6
kRdnxQ2wS/ax47xaTSe7mcFeK8kJtEL7UvfW/5B2Zctx48ryixhBEFxfufSqpbVLfmHYss19BwiQ
X3+TmnuOWzSjGUfzNjMdo2JhLVRlZX63GajOm6J4TnSaeLbZnFJLvR2V8SpjdkCr+i4rdQQV0Y53
6aNigLRSU8iVnaDDJMW06VA6NYaDJqPOK9T2qS7oe91Xxl4RMr8iRVb7piBoCjSbtHjS4nC4AWZn
YsXPXgFfzn0isjIoaGj7XJjHEquudrSfBY2lX/YaqDJDhE9AtT5VTDe2Mh8zz9D6NKAxftTDFlAM
ssP75Z6NSkDHcT9ABVq2yQ/VCN+t0hAuTwd5zJwkBbZ2bP0oLgzogGJgoIFUuT3XXnjPt8LKX1Ms
oG2uQRjy8kE5rxh9HCwQH4BssYl0mkan2/XsCNOhfmN3VkVO0opcAmLlolRPThgnbg2wM9Jf+zY3
fWjG7AoQbPGMrzzrl45QY9I6pICzWvYcEAU+QaZIJVRPuBPdPH1TRoqd/iR18iVPzyzNoqsujVQS
KTE5Df13I7e/cezIgQ8+cOiuNDqIJIY76vTQ4Un2eWKtmJ9FKf+MM24ivPLNhUpJ2UNpKMoaFaoI
pZeH1pVegdBlaFdQoB8sS/OjFNAR21B1pOPIvONZzRpRFT0dQXE1elHyOpTdJrVDV+q5N5rMr5z7
rM/dHCUHY9iTDDxVQngWNlf9EpZ42Va6N7bWkXc8qNo7/Ctq9NlWGI3XdXxbxT8ga7izlVtKaoDN
s51StysR/dK1g5yohsIsilfAY35ekrwwipAMBDqWgl615HfKatfqXtqWuqyKt5nGvGyNrHBpehyk
YDQAAKH5Ny/LpL3SGELApuyPhnFlGldlsRL8/G3CxoQYkLj7aFOda3tKE5qAQz6oJynVY0155vaJ
cdtb1f+WG8dKgx3comgsAYwI7c+fh68xhaPmZQ07xdXIbhT7mPAVV+gsRv3HBqYHDSxAuQHH+NkG
MjJcA94Yq1nZ4CQrISzqMLeqE3C0G43jRWDVJyL02Rj9NMfR2MWmWuwMI9lq+hCQLuWbJDJuk6bP
gr5EQmXM0ndHa8DqlMrnsrxLEJEeraE2tnkWP0s27NJRXskY3BljaeA6aCw1EINOPV4m3OcWWnMt
rdnzsun8Jh1uzXaINxQS4n7FabWymRdOTYzxmf/aZ/9Jh6VZZRjjmpoPiYMII6GbFNrhKaOPItHu
QsWXjDPIJKRPqexXyTemAf68zacPwMCjXAmSvjkGBOe5bMYhw7F5YPvsLvbfjW26a71oswZKm2WM
/plqkBugxIviKyrJn1215NSoSmO4OpZbpUu3tZ6vZIxmL9K/TMzCaFBr6AkzlRFIrpcwH8Gp9U7F
rQF4UEzWClRr7swCaTqo9RgqcAcaNe7YmK7KV47gxX1+NmCzqDm08xK15EgFkhiFKQIO8f5KApB/
+eJe82N2SKZZMjRNlKonIiyQTsTa71qu5SNWbMwbq2MWA0CFjA0eveG1nRibsjOCy278ff1jHU+V
fbx3DQel/c+rK+VmG0HOfTyVJA80rKyY5InbAyyYx3jLXza2PDN/jE3+nsU6zEl0aEXBnwE1MElu
yhGnVLK7bOSDOvevrQkBW7iF4qE6h5OMWa5oJTfGU2IBUyQSUm5J3DsejXTpMWwl/Leu2Gtj4wRV
NBxtQU4t7mQ0QqkIE5sHpeTbsdLf+7xqsHjktZQkSExo3Iu4PpQUCWKU9yPXwKtkq5ZYx5c9WNqO
UOA1gCwjqob0+udh0lEgDjNHjEh2gctwCJEYjPtOeryrBjx68n0Ws5U9M2fa+jgCNGRaUS6gADTP
6XMTQxp9Debqkxnlld9AdT1IwjTfKOWInn6LIdsGcVg3HcHkxtR3UBjsdYEmsQ7AalM5aGpsuuY4
1IFI6UOatOQBRxV4yjsadE22Re4Wv0tQ95EGWOzL4zVPsP7z8UifTEIygLTPg4dexoi6Qns8aZyi
FN24xVi4rGtd3b62waU31j76mV1LWUsVfUTH87WmG5qm2xYSyKBU+TxVaqK3sRLL8VSjGZya41FJ
ledo5L8ECKZIXz6h69O3cvaQon9707LsOYeeAFbQyvwt7ayz75hzfzZJOA4mugJPbY8eRULdjF0r
ylpPy1LUcW5lFnUYva3VLZqcTqJ+dqZ3bpntdfaK3IGbO8K1jZV2nTWvZre8UpfIusXqiJYq5qp1
6dfScosqW1k/HwTif88ioLgThwlKWbNZRARtl0MG4fYsy2+MCI/+zCp8sxxUn3GDuzYVP5iWQjUh
Sd1Kt56ZarxGuYZ+jlD7EZV4braW2EHDM3OlA42rcrzX7BaqeMn4vWBgIy2aaGXG52iZj0WvmwYq
ywAc/l0dSxPTAnISO1a+6r+NqyhQPPXBfOWniWN1TY9gcSbOjM1O7qRlLbSqsvEE1UnfYRvRpL6a
r8UGa1am38/uB+yhrDFKuAT1Ya4/JPQ9Tq2VyV6zMYt1ItPGUS/L8ZRDJJMz5huYJ61eQ2eumZmF
OVCLG4lZVBgwS/WpI4JCfc/Nlbf7opGpaQ4ZcRNiRrOLwsah0nY0wbot0JZvRm5DmCfkymNjKQrB
3/+vldncpzzUS5Fi7jvaBCrDlcoeLx/gS0HIuYXZvKdyCMPOzvFmThL0pVdUuA0vHydUpRcD+HPZ
2tqozVdA1seCOvBH7Z5N/caqf2na98sm1oZsNvtmR8MqT+GQHYkbMZKd3XRroPdFG1OmQQU2aiq9
fd4sBndMtE0qwwnpwVPlNFB6bdbEwJYiEf2PjTm5lMNR+hBNCBtZCo6BX4L1bqcSr4xuI5WtzMuc
I/KfEw10ZCjHAvMFqpPPHtlVlWkxop9TpiiPpiV16Ehqlk/a9N7h1aYeEWkhy3utVuw4djLQYkN6
7Rgzv8NDzQs1ssHfbt2BFs/oAlv5vKXxRnhBDVROUPqe98zpPEusdMSyUSi47MZcfDPIGpnd0kY4
tzF7uiS17Fs03OLUQBreGNCbDygsIVeMfeFmPTc0WzyiKFhPEixQfaQ3edlsBEfxDn3k//s+ODMz
f8CEgoiitlOEJQM9mCl7bEaxcg8u7WbULQCZQo+y8Re8Lk7jklcGTGjVLyO91es7HQDly24sTwty
U0iROro254UCK4kZoU8L01JkvoLcf1WBcDe717WnLxgCWBRt0AgmUYT8vAOMssj1LMR+LqR9TJVH
SbtDrz828dtlO4tr+cyO9tmOymseDhHsNPTN7EDm267tlsVpObMwu5qgcFuqRQELaZUf2q5/pGpz
q9N6/+8cmRw9ixgGox0sNYcZuzEOVqTtTPVLC4wSDSIMuokM+exUQm+K0orCGk5ElRunR4GxftDy
ZsWRxSV2ZmV+KVmiBvGGM5zwFW6RWS7IBHwrS7yOrz1a1kzNLqc2DZVRmPZwanm8CatvltmDUORg
iC/kQZGzAkDdtifQ4Hzg4k4vNA6X4mLA2+iaN9VGEXeXF8DSDQUAPJ7Kk1IqnoCfF0DKEgsNopgd
dGTtcg2k6SBpzdXcVQHvz4qVzq/FfXNmbbbcErVxUk5gTQnNTaOqbjv2K+fZXNb94xY892g2bBrj
2ihT2Gj97Lm/io7WMfXlS3RNtyQYwKK6Q/F0u3bzLHtmOEC/qChE/YVQLHSmGYU2nGQkt31hH6y6
ebg8VUsmPrDDFt5Ypj0/3HIUXseiU7GRis4LgRbV9afLFqahmb/joJaCvDtazMHuNFvZUeSgpCv5
cEq45rWgRi/02NVJcNnK0v45tzK7pJ1CYWUYieGUi2afp7rmtlF+3RS8AGaoXKOYXxw1sKOhiYgg
2W/Pbuoc7C5x3DbDKdV/q9A7QOLoC7ebieofYIdT2/UcnsZRiW9JgVFj4KnmLZKZpbnRDObr6cpm
XZwfiBo7KIshlz1X4817ewypUg2nsGxfdaY82k6+KQQKn5dnaClPYeoA1IC1AjRDc6hy2Ehei6ob
ToOVbQxZvzUMLCl2W+yqsXvM+u4VL4uVV9LiqjizOTsa+lJFLdOETYNtrRa4kB6UrxrqeWruXfZu
cUXoYP+h2iTPPM85NbFlYh8VmK/4vpW/zPjH5b+/dKQCgvSfvz/PJRmcNIa0MEtpTT07eSWsc038
YwKZMrpWFV5cEmfGZhFPYUKFsm9gjHavSX3f6UgT9s+XHVqemj8OzaId6IckrAGeBVH1WyL1w8i+
A5/nloq4v2xoeWZQjgEUf+JlmV1GrKmNyiZwBqcDYDJtt00GUDT+OyOzhZbbeSo0aF2ckjHZ2FW/
G+to5eZeHrA/fkyTdhZVATA4gn9xGrD+O2qHumP4mnWrrBLlr9mZfj+zUw16QgqClVyx+8S4U5Nv
Znpf9yuX9pqV2a2gFSwceAgrJhAunpOg0YuHe0HHPGBqs708O9Y0x3/dQROY+P/XwOx2KFjdA02B
sdMYrAlqAUuTgwfV1h+4Ej5qWZEGplJa+4aBMa+zw1fCjQ23nbuh44YXkjxyVUHSQ2sU0ExuVPOH
opJAAlVw10NS5YmoMb6+6aqnzq4B7hb2fswG6mV6Ix51WSV+0wDVYll8BKbZLq8IC38qZX0NAGju
5wBf4Q5x9sRudiF0WnnSm15L8xNharhVZfWQ2e2ThYsMjCmq6ZLMegsdCDSU9LoMJ3nJ4R4g2e88
0kGM0Caa3xD9GayAzI1ZdN9V9JDX+X6QuR4oBo72vm22qek8d1Ec+qWoFVAVRY90oD8bp33CbeF3
mfSrNB1d4HV+WK0yeK02Xnd53q5sncXDBmCb6Q2Pa8GcrYQaUW+HaR9OjsW86oNHDxIU2evlJbB4
+5xZma2ApmprjcsUcY7RoZT6qkMiydE82l4VA0ER5PmyuWWn0LmC9PXUYTbbrCMNnSrXIpwHjtzH
SX9PtOJWhmv32+LZhrjqP2bme1VvVTMiGLuha/0hKrxWrjxKF++dMwvz2SF9E/EmGU6WeKm0fVo1
XlyeRPOmddK/PGZrpmZTlKc0yjiaPE5q/9QbV7r2EqcgocyP+Vr339qwzcK3JrJFnQoshqzQc5dw
lKRNUHVedmfxhPszcvM0XVZQtYwojDCj8Ov2Fu1mbqRJV4Bq87KlxeKqeWZqfl8XOdTOAJsDFyyP
r+lrrhzqOCjyA1K16iHadVuURLk7OC4KgmHr09/UuQFHcp7vusfUXRffXFn+uvb5Don4gDZYgExP
BcxWPdJlqBWZzZrja2ZmVztKMI2E+Nlw4pr09AaPl7Z2EWSujO+SGaSywCiJhrSpnvnZG4WCXK+M
DAmdiVur2nH1d4lk+OU5XFqSaKHAmxxwemzn+RSmQ1WPYKI/qdFrEjobpsW7/93CxzMSOKiPRuTP
XlRoq67RyS9P5YDz33p11qgCFh/JuGMN1Pe1qWA3m45cEEVLOJWn4VDvw0N0zIIkKCB6PGzMVwWy
8Bk0j9co6hZRR+dWp5E9i1dGMN13XNUk5Kh6P9lV30D9AiJkaEke4pWgZa7r8JEGOLc1WwmpMval
3sBD8KjvcupalRsmXhYoQe/hhsxzt4QUaLHJr+ttRlztWF+vFf1WR3l25oNc1uIlwTckz9lNeaJX
1V12KLbhTr+13epRfTRfhiNZyYQtbYEPWnzLARwBxGqfBzmPciYqcA5ARxv9CU3p1eAdZfrDF5bo
RL7/YQUNoJ+txFZt5eoo4ZpS9W4BzmcDBNqXbSx6As0bCp4JYEHnCbCQyAa5qU6eCqXzclb4LGIe
uKe9y2YW4g0D2TX0ZINhAK2Ls73glKAt49xEu0g8vmSt2KrxqRd0wxvD5WG3ScrHywaXCjVTgwzF
C8dEC+jH72f7QOUFCM6nWEBuzEP7k151d+UDhKe2fFPttav20F+3aEL/0oL8ZHh2b0sVTHilCsOT
9F2OPNim+EaZqwS6b2I30CAPKnOLZ9HKEC/MJOw6Ft7EE9/TPAmjtwoOTAW3nq4Vh0h2EA8zYrQR
VMmvy0O7YsiZLUu8HscwdnCbQcVjV4NcD5D0XdfLlcKxNW2i2SvFAJ8K2h8pUkpkTrhqQ54sYgKv
FMeKLa+ptmPPyj0VjeKT2uk8tBCkrpbg3OGSgyqJVRCqMKubzO6Vw8CI5aLn4mhA8X5nccNw0x6t
HRQSD5mp7FqK/g5hKr9VK/uOR0HhRrq47k1wVoGyBKIa+B84Kwc/7cHGSxk1N51e54GelqOvd+lz
OzX7K4Xhly15DrXcb+0Wz5HQftOx/Hd1YuZPprCrjVST27DMY7cPy6e+hv1i6J1t0xa1ByrsCmoJ
ZrJDS1noUaPdhGkDvUu7UpFdL0rgqS0NzTyqsanB5AiPkhPPyuc2lD9zMFVv0DMK+t7GAM12wd+T
2rpGtewX4L+xV+RAGPUR8B51nNc+pCi2Tkq3wCi9DkpIt2MYgtCta4mbZKDahlL3ykJZnkCsR6SA
NAvvmc/nl4iVIQYjrzxZTPywEuUtriBCEavRxknrm1BJbig1n0djjTp06bCxKRDUoOPAmTNvLS+T
FvSPwpGnOi1dB/i4Rn3V+5cu/1bwFx2tPl/YD2fmZtFdEY6siDkCdbAO+XYhXchd+KW6xi24uO2m
TtlpP8Cz2Z0DOay0rApLnsI03kqib7Wm3KIxYnPZm4U43QCZxX/MmLPdnVMs8yFC5JXUrZeG70pK
fBkDTS/WMqBrlmYxHngRQW2imvLUx/cqNBUH0e1YDp7jaK1zcWXozNkMRahU9MjawSfjsbGuCnTb
fOEe/TRss7WegQ1ubAjWnJnUQJ/o9pa1YN1L8m6tarkQGn+yNAvw4lTW8WBhglKbb6Wj3ICaZqW+
szwzpoNaIlYaCoqfN24J6D4gQYiNmT6MaNpKCZSGUEiCugOv1JUocs3Y7L6seieqEATJUzYAuoMi
b2oiaZMKX4z3l5f24nlE/7g120EDy6oR4AuJBtbwd1rGR6uR9wpwcxkoj1068mcmRwSNGvkC0gpz
9l/Lf6WrFaPR2gFPpknMI7YLV011nMq/L/u3vDL+WJltqIrZIesTrIwmQetEM1ynTfW/VxA+OTLb
SbQZIqcO8broavCEPIRRhrbCZ8G/dDZMj0s0OE95ymlHn0VvyITLEhAXbKfhtk9Gt7ZB3JprbuUk
/uVBW1x+Z5am388s8Zh2Sd6M8sTVtyF/AZPuwczuMYwrdhbSOXjO/vFotqccZD6d0VbhURkDlPrI
htCtTNzNnLttt6ZasHjinVmbbSpAWTITkRG8qk6iv43Sbyx7vzxwayZmuykrwbneEiwFgdq87E13
6jFF65J72czF+SFodf88PzITmp5Z8IRppqdHDvjdh9QHK9qPSNXSf2lstoOiJI8jtABOw/aTRWVg
skMhn+N2Bdm05tNsF8nRdETBYUbR2kBFRBiRdGea343i/vLgLZ54Blq8cI6D4m2ed1W41oM9COeO
wSG9Y9+DMclV+K+SUZzqjwlOPaX4ftnk4jo/MznbT0qY9CkaSWGyvO3Je2HcMPUtj25jND1ftrS4
AM8szXZUpRUU8TWOO45eRQ10RQNw5bHxheof3q04g2wVPAF/oTe4qlgtFZisMKHXjsYOjQAuQEWb
9WV3FgfuzM7sXo+UiDtSAhnbJk8ZOtWoynzuPFXhu0PW9L8Wb4ozW7PjtXX4GIcll6cYDXDFEO80
wlY0ORZn58zEbB1ESqPSuoY7un7sq+uIXDVrEoVrJmYLQLcL1WqyHl5kT3330LHXtnm6PClrJmbn
qMoA6oTyMdIjAuovceuVpebqxVpyfM3M7CxlwNpookM+iYZPQDy6BoQy+O/LriweOn8m5KNB5eyi
gzJgmdoKRqsrfldj5ebiavCT+CvnNTI8oAxHXhXUMbNJUQZeK04MM6PT3ltD53ZMbnNCA1HuLzu0
NGjnlmZz06KFpKI1bu4+/k5yggc8erSrtXB7zcpsakill6Rj8Kemvzit3bEI3R6vlcu+LE3OmS8f
mdazyRGWaFtVTgtAHLPi1Ardk8OTsNdkeRa8AV8MGoFAT4Nc3LzzO9O41anAJYNK7jeAwm5fPYjm
5bIvC4fLJxuzg6wcNVHmyAedMr27BqBnY4K58rKJheH6ZGJy82y4BqAds7Zu8KDLNMTSyK0Ujdej
Fms08n+/ZT6Zmj7lzBQdO5ODQgN3NX3uUEup6Z1S5CvTvzYts01DUNJMwqjFIuvoa1k2T3oVPqcg
3fp3wzbbMUXb51HtMDxDwBtnZ0hdh71nqg/pmqT62vzMNo0qSU3HEsemoVlbGWXXNNditxLdS8bI
w2WnprGZpQnPJ+ivwmLMtZDmcEoa6ltMxt/UagvXHMD9SbXqvhvip8sGVyZLnwWJqVr0nZnBoNI8
Mgi5R4Acrfi0soXmBUMnVKASH8JEo6toZs9o71XgAl5Z2iuzNO+rDbUMNYcCUUBU/LbAzywiL4be
YfL878Zrdh4wu2SWHU9mNHqj1/2hMKyt0XYr8dPatEy/n21UazArk1UwI+idKUBg92ior1/wBMVI
WwVh5cSa/tlEXhsFJVWBTJ+SuwPEH9FA42XqsHIaLM7LmZnZNo0GME0MZY3dA3CGU++dqA6srHWp
E/uXHVpcZ2eWZvs00xIdXNeTJRsCS873QV95DSxOyn8NoP3r84iB5j0lYJhHNNBctwW0q+5ltfLG
mYtPTFVIiKH8Z1ZAn/HZBm6anDlGhYn3pD98lw/DU3bX/GIv5dG4a4AbR/Ez81OUBFzlJ0T8Lg/h
4mRNzbU2IKPgA58NIRsco9dYLk9gm7ouWPLDcqqgBVcjAenXiq3F0dRAvja1UpG/eHioOlLw8kV4
8TTPSvzW5i/x2mguu/PHxPT7+S5SE26UJEZQ5WSuMiauGnbblD0nylpbxFKFDnP3x9RsNwGOj/Cw
h6noefgNNCrYJq+ba0iwDG/krklc9sxuxmv1pUFf7Vp+aW0kZ1us4SKXdR0KkA5m4KoSvzLQiNmF
vfIImv7MX3cTNVHEAl3MxH//eTShWKuXIDzBC8VC8iIUAJgVwWCXXWA3NNofxypbsbh4G6LSisS5
ihrInImDRoYWR6UjTqZiuBOZL7jfasgE1exJiVfXI9WWHDwzN1suPA65oiQwZwv2Mw/t0qMyl3gp
FYA6JIR4kcHu6yR7HWKwdxWp8d6yxJdc2UgQU/hQ3aVgRhNXibqtmXXQmmYHxaFrjq5Ur+kgHmuY
6pZF1UmNgdXRuuiQEvWgsezW1LR7u0nfbJ7+rJXyCfWz77iU35QoP/RZ4g8Jf1bQb+4RyDW4Jcfh
EKf9voxBYSSAUc8tFkgV8opGhkpgVpD9yMUBzNf7Icz2NGuugYs8xnH0M9GBwCThcFuo5S41I80D
dqlzszDZNBbdK1laeEKAkUbXDkYvqTeA/8DLJ/FuXuZb1RmPdZrtu7E7Ok57AFnbVjT5t350tjxv
faJ2G5vL29AqHdQL8ru4Rh6DRaPmyTo9xkZ8pYja8oy0vYlz82BZ1R68xsdEM4MIefMgVGTmplp9
L4Vzk7MohESpcLNW3po96PjsBpzRPWjPMJj9z7KmG4rHftQALSFlYNNyWzXiTtIyEEoeNHF/ncU0
gIim2/ejPxbku6RkT/twX4XNxlDEK1Lmm77JgpRD1CXjdxlmbrBrVCyd+oeQmdeW8V5k3ZWjVkFe
ESAjkqNCok1MjFeagZOvi5Hp16+TWrmjWb4xInmX9uEmTDB3vNygght04LkvddUFbYJLBKqZ+H6b
C7et0H4LcFPranly6FHTFWB6jwh64dtHu+h8U6+uepO+FC0Y5sb4JiugKF3h2piKv9vcBP9NoaJC
Y/kSCUsWVkjD2h5j9QZNNXe60twURuLKxHDVxt7h0Pcs2bsVpX6hC49RI2BE2VpmF6DIGiSJPJa1
vrNtZPI6uuPtcNMm6b6Svwj0BvTG9Gq9P4ZoSU7SZ95C6zoPgyQGbR1alb0Q7QyqE6I6G4dAK17X
reqlU0YYaAzag72e3MVp4avaD5bWnhk62zZVp/WHAiM2NaRUZFU/EfOBoowbGskNKuMeGd/aSAvA
1en2454beoA2+KMBqiUcXtdcJ35XlpBCgHpJFAWVNFyHCp8byEvX3OuV5GBoVcAq3R9z52FgaVCl
7KE2T4WRelqE3qXmmmnEHePKC/X4qirf8jT26kq5T1Pdz7i9SQxQNBI7kJa61UIH9BbUS8tojxxN
p/4iwP71AkW/xk+q0OsBRK9RJ8ud6z55H5TvRvarjYGcaCDjXWAuQNeUt68ZuR6Go8ZAWxgyTy1V
t8x/FM4vWw/M7tpC9chG0wR0BWvd8MzyvrZ3HTmO0RWVV6G50zIgl0V8DAvF12Ib58K3pLrRKZTt
ZKDSu6w6aBhX0na+dFwxXtXi2Nh7UT85UPztyR1JbK93fBrd2eh2tUbXtn8mLN6gHzioDBIYgjyF
XBwhOodivO4Li3tgx/HU+qZ3fkYt1DJrb4h+ac5RB/2V3rwzfTcB8dWgKnybIy4+WmQTKl7TPGaj
40bFdUm2HcAjJsTQePLYDwfUJfTknim/a+sRmLixBAdf+mDRNwC4vTSVQS4faxkYQOQZzlVeHEj5
luTJZmh+t2DfsmOo4NXUN+0wyOxdRDamoQRKe9TC21xeg4A5k8IdQSGhot+WPQ7dS0ierPpxLJ+y
4cpK0LA2JY/Lb32G7Q3eIiV0h+FQmoEJvXXyBCIuEj84Surh05nJ3bGvvGbUN0Z4FeVI0UI5p/Sl
ND2WgSw9bdya/Cat8LW+dsNik/L7FJgqpJcCY0i82vA5sE8SOBrkrr0BrUsa0hYM7JG2idMJLz1K
snuRUbCnPJNGvQtFFECw2TXyGyaPbYruRH3AiimCynrvB+049CBfycEdg0y1b1j1sXGEP0aRO5rf
GmJ6JOf7mr02yi3LuDdaN2neu2W3ZfxaAdmuwtqNUwpPn+AeRVzcgTnlMenDLQgKt8gV3emG9auu
mm1WiMbPO76zUnpbmubRivPCtRpyjDI0eJCifAuN6oYR/lqlOOT0Lik3qVZsOBvB4lNbUYC2UQ6O
mOKH2veNGxnpD1oOR5B2Ji460223UPCf8xHnRNKYfkKTRxxBtuukELTr41NpG9tBL49EhgeuAG6q
5WTrSAi3C4SqabpvRuu5HEIQvJvmVRj3LljnVeh0jYcxrZ6dxLpLa6fwEFvvKc1+qHTENBn5pBqO
tEvG742kCmKd7nMk9zM7NXAdAD1G27VAY/GdAs0ltLyAnVybQ07B+ZbEdaeLUyXIby1kjttKbSVy
WrMxC2V0tcj7UTfEiTRAafWgMpXW5vJbYc3ELOJNEMj0mm2JU0PG7zZ0uH0y4Iq7bGR6cPwVc054
U/DSQ0ZuTi1lJHUxNBYRJ0cpwXyaXikJO6kcydEx1qMNKDj6QK3a9DECgGTF9qKDlo4XGVTFAHud
xbvGoKZVmmgCveHlbijjKxa/X/ZuzcIUkJ69T9RBE9DtVMWJGvcOa+7rkN79Owv0s4UcMrWRrcBC
W1u3mLKHMBErwzQtpb+n6M8wTU6eOeE0pM6dEMNUStCLam8GYqCOPjvh/WVXFp8fFijGoPaHKZlv
GxKnVYbuF3FSB9STQpAHv0VO5Ru4BJzwVCkgSrxscHl2/hic7aFeAI4HVm0IG5f1URnGAGDB/RdM
TPJuaC0Eb9p8iSVtlxQx5eKksB1Pf2Q6XfFhOZ+Aat9U74NUwBy3XRCejVKfnlB3tjeJT+te/wB1
jw7IrtJNN7bf+YNvJd7Qbc2XxP8CWARlmj/2Z6tDjMLkig37hN535QsoRz1RCv8Lw3hmZJYtazuS
mzLDA3hUrtUyh5rhGlXKEjrcBLG6OUkVA/KrzjZSWIVUV+h0oCqb7DvELO1tfoWYSP9AiDc+t7e9
8EuQp3gIDt32br3xYuksPP+E2VCmqpGjzx70amkN5iEnQ+0mz9CfDte1Ta3Vdx0Pb4ZM7qwSEeHl
EV5KMaC9F9cVaDLAFztLDInUUbOipjgLWbHXtegmVlSPk+QL19aZmbmubIjWA0eOGOUxA8Vph3a+
5guJ1XMLs0O9qCa1lg4WWB9f8dwA5XlVXTWgG1nZeYsjho4PnFRo17T02ZpMSsvq4ginB8Tn3EHR
0KGzt8Gwc3leyNIhhYoKhPyALobA/OwWFnoZxUzBCWI8RPcgSPFA2f5kP2Z746Ac7KN6jLeXLa4Z
nCWbgCkR1LYlDhSyG1TNReFyxaflkfvj0myt6QVXmEkGnLst+P5LiAujpK+Tf+fHvEgZtfYIWoRe
nPQKavKx1wBAf3mkVvyYH+4mSWJby+BHoVeuobz1JnqlsufLRlam44Np7+z27RKhZ06P6bDyR17K
d4hAf6Wed7bE5sjnpu/STCuwkmvauVwN0PYIDPmKH2Tpep9CYuiag4QTe+ZzGNEa4LLUOyxkZdcF
IqAb5Ax2eElUfRD/6N6tLY7VQAG6CA+lt+THF0bxj/G5NmUJTb2hNmE8Tt66+MnM1uA9i9M0OTaR
2uA5M9umpd1XMjf/j7PvWrITabp9IiKgoDC3uO1d++4botWSsIUpCvv0/0Inzkw3Ipr4Zu4Uo1Du
olxW5jJld23jdxga2JX1+v0IFhcbnO2hKoHaPZLlr58vEnVdcIl11179KaCPW6i6Df2A74MsjgL9
dtAXVDrp538Nwq2xK/ssxkoAzUxLj+baKJYCaLD5toyJzI8oXwNoZhulcYZ56BIBKX7q8mblOy0J
iKIWD70nY9JwRO/ha4ika4w2KCfrcs0rd6UPRZ6jrtj9DSxDn/mWS+6+/2irEadBf9qiQ5zog5Eg
onLfYF03m8iVX9u9bo9gz1jX/3JVayYQKxaeliDRzCap4qbGzExqr20JFfsyvaoltlC1ilhbnKtP
ccjXYbVZnoTKaMDgXvutSW+1sXJTL54Inwcym6mmpQUo5WZ7FX7rqn7qsfoN9bqx2phHlLs9xdO2
Kb2AfYqqbGt4ax6CS1sKIokwEQQ/AZyr2Z4FqcDoSQ8ndiV8oqZkd2CwdPnKA23p2IPgH5DBMCOS
odPy9StWtIRmEyft1UiPgK8fB1SGcxWSaj0UIGIHxfKVW2npuYayA1gRMpUBAZwfFPFYd0MFg/FW
vPR8RClLXKMqfo2t/wA2woP930iz91OeJ3JIQxTJ0rE7onV06kcFltzRWt93cYN9DjSbKJgMQMuS
du0VbjA+atMQsARpbG85dCPtlX4X+2s+QUtr/3PEWRJkBJqRZnHfXsvWsmk3OEFu7laOjWn/zN/V
4PtMxyGyRyyQryuD5EUxtAYmKkNRH2+aTbMJXH2nKy7xCQSp1l5qi2P6FG82pqGyRqL1iKdXo9Nk
MiD99ytDmo6ev4ZkwZcTnAucwPNMItXEALZ10aK5PT1EM6SqoHFtCj8/rTF/pnThu1CzQ7fMh1bw
jrfww/p/HPnO13y+WXVyWhvSbDvFmclbua5g1K7ApyrW3WaA0E1eR04KALbdlIZuizzZ9wXFL5Da
TS5rKwfl4sR9+qqzfRagp6JzBT9BYYWtQ0qkKZzvJ24pAoTEYAUI1aqpGvd1KSopVDxYAtN72qU7
OVRftHL1Xl6JMadqlXGs5q2GGGZqN97gddBAQk3dE8IefgovuYtV8P8ceW3ZL3GuMbJ/BjdPaqS0
4TUb8xYCC3lgl8Q2f7N94pPX2JE/ytGJS1tAFtRGvX/zHz4rWACgNkwKanNmUp/qJDfzqIWnt+Hp
QWU6UtNz7/sgi6cj0JH/RJnta0hjKaIgiILuivzebGKP/9BQNnOMfehM0tWiW1kuSxfnZEY3pYiT
GNjs5Or1QRd5YTZXINp/lnoi2bUWPwYVOk/fj81YXDQQ44X4nAoplrmA7QDbwtFkVnPVuwCk8lZ5
E9zEiZxmT60sP1EiXEbHn9kQeuZEVeFD+T7k+kMswWrDzI1tj35V2sP0Xsv2klrd1RG56GP1ajE4
LMM3coOGdgiZnDNLCnQWxuw41OII47MNy2BrxLXmVaP8uQiDX2FqPacJ/naijhxWYMGGVzHUGCL2
xgK9OPQ5OrVRXUro7yqNnck1nLfSBgsdsGVT+FxTmBdURbYdsjbylCpL0VDMAjs3ixtr23Mv96AJ
j5tadDuJo3OhdNIblP8PdRO+wDEB3htSdETP/jxI+YNRSMW5CHi1LwJi+UORWy4aeLo3Avq/TVPj
VOTyeVDCG6gumv/9xCyWJTDxlJh4yxGQxb6eGJLes2oI9ObP8YsWlbKNfMuLnnhmS3t5q9+xg7YG
g1mqdU4pFN5YgIyAOTZbd1wdOqoJnPnSVr/lO8XN3HEr/8ovkV8eOp80KM1BPek+utWH1Sx/An/N
LhxIe+D9BZMcrP35Zi4sWQmaVGoApIx8Eca3vh9Lu+D1DeKfPtqpcJ1DU3PIR7RCqxUm2xL8CFW5
SZATj0sCKbSv3zuTeWyCpd0gV6690YdD3A1vmmfTDXcN8oVoW7ji1G3XBCvUhQ2IuPjP/CMgPYeP
ynJPqRwpzdV8U14GT1wVQNQ27KRuYf72KC7dOQSswmeb2jVuikMdcihc2S12qjfcl2/6lp/bc3UB
AoVvzLWTbyG3hhumicQagKXpNPr6UeKRBlGH+jPywsEEcsHr3cihz/gxr5NyArsa3Obv3Y7jEFzL
EP/k0fP18Dn47HkkRCcPDJpgyHXYu7VtoMiz6y/Wvbkp/WKTHZLfRuum3B0PyBlcBjtLKKjcqQ9k
o6+82pceUqBcUMzQpDpJ5khPWDoESdtikrJj/8J3xXuHcv8puihn6VQ88NE2HNknR+bmm2r7/UGw
tD4I3qGo7EzOu3NFDj3IeNRkLaag8LQwhg/cWva/FmGe/SiV0nPWNVdSopc7ji6t11b54gcEJx49
WxT/gVac7S7RJmTkQjRQiJV/Gxe+I964i2+SF/jwFnHou/obqCvXctcsuZc8J1AJQXIwhYce6WwJ
gxtdmKJD5OyYP1g+vBMddZPcwQ/Hl1Z7NUun9pdoszVLCHx34xHRgsfmd/cUOYkLRbxruGt/j17l
R/u19HkhU/gScPZhK56Jik0BmTL4VR45dqazFa+tpRgG6CimQXTsgXlNSRpMuBCCXn5teHc2wurW
WlHkKCJa6xdOK22+41GBM9Cshng1CplfjxuN1NVIcbVfx+IVRtSuUFJ7JIBqlNZK3rN0sH2ONJsn
HT6haS9rOHXT4lVvGbW7xry0ZnpTgcgQg3jlaf7j+5285PkzsZchIos22NRK/Dq8RiJ6ZE1ZXQ1Y
RVIBF2kCQCL/kHgJ17uHIamcAtC8bq0muPxZ/4k7fxgMPWTA0ymVGDh36i4FsA6lYWCSm/7n90Nc
/KxIWbHP1UmTYpY/hDWMBGH+gM3Gi0scSk+jOu41jlOxLbeRmZwqTXr/PuRSXxEWmf/GnH7Tp+Kg
GQ5M7sEzwwXaebJnHNRtsZFf+UFDY9YzbdiC7bM/Nncys9c4E4sb3iSALVs4nVGFms2pkVI9RvGh
gb5W/J78hIMtdeFjK5e2ZgN35SjppjDt/5apwfQdCaJMqQH6wddRK0wf9drCqGGFeq/V3VZn0iaB
4giEJ14aIIrsVk6uJkxmaScAuhOS5iQFO5QlSBcpOUt6ONpVXt3DC7gDqwA9UUB3V3bZ0s2C+iYq
qAB2TzP09Ue2DVdkoBuw4NP2ZPH6DM++td6KqU179a9TQ1WJBnoK3jBzVvNQgYgh1Q0WQBYBH9Vn
T1JINzxr97FFoeIe/uYx8pTR1Do7VgqgblEhDGuxDVN+iYBxQ9a30Uf5hF4js0k5XABdxPNBtdwO
hDilli4UNKXClHdWOmwyDZZgHSVboG73Qw+P9SAKHxPab616dDmtzmkuOV0LfcGGnktYmgOqxe4Y
PrMh9boNh7JSoKNZdWw/pKFHKQWOKg3vjS7tjm2s7yQBpEmXyLtCr7y4Uu5oZ77RXN4Sc3CLtLjp
SSLbcPb4CWPk5z4n6PIYbmoOvhkZnRNF6V0KGWngew2/j5uDnirUoSI8hYP5YxjKm9lJrY1LHy83
qYXuEYM9koAuUk6sB1nqf1TB9LyS4tQ2uHLqC/ZbqqoWYFm8v7gKpCv+jjJKj5CsBkWNHkwhu2nf
HKRS3VGG7AyyGQaUvWQFrCuAZ4BWFhLbR5kZOCURH+MAtQMABaCWWQDlZjVisAMYOrpwqf+AtEjv
D4y+opNx1EJYxuasL2wlGr0hRgYqYZJYTqDQF92gIHSpxuJU8/CMR6jLAQuHFDxXIY+WDKh2IC1W
ZODXKjQqOnGx+vaUt8p7G2c7YKJOMHY0bdRuZbdnyhubvHtABACuUAL0UvcihWu2UE1hg495homo
6o5VxjyS55lDe6uwo4AC1KJCkTU2bVpIj0leM1vJy3tNkgtwUM3SVnjpscJ4loT5LEs6teuyf4C7
o7kFnGWXxIFjcQINEAG0ooULKM93ej6mnhmSXS/6l97o7uEZAiPN7ldBy7fU6h+SspNtavYHM+8h
FW7+1rrkKOelcCNAGwOZ/bLYxNaQsNQZKXaMd29YmvuCQg67lKCUZcVARRYauAAt2PlqHz/IanIy
ZICBdM5iB0mwzYzqllWAPjdF96DAb9VJOuOcdflWVrtXZhTvSU9bezSMu86SBi/Uu4+QK5JNRCfB
W489KqI5Rpl0P/TmJe/BKlJxbNl12/wYc0iftdJxMgUfyjK1lVbT7EQOTAfsx3szBRob8X1WRSf0
zB5UKW5szZTemhpyXpn4AekzP6BN7ogadRmh61AYrPQ7KEzZzCSoLOT5C2HUhNhvMXiEqJ3Dq6mv
1wJQOqjW6OopKDmdBnO/UsAl3KI/oAkGA9ESP5EU5JR2BVxaob7sFniM+NxoQkcJCtBkVeXe0tLQ
QeFBtrPWuOqmtBMcpnKmpAChXLa+HHa3WDQO3lb7pBC7PNEuqBt84KREcb2OX6EMtyn07jGWkkds
CnS2AcC3W2PgdjOiohR37WOYYDr6Uc7dIUseQ9o/5CY/9l2yMZg4KDwfjqxNIT4MRIbTdPwOegux
owzyS2aJa6ZA9ivIwmukC+LC0eSp1XPVKceB2UHAcRTlgcOCZguLhYcgTk800g8615w6yc89q0dc
KMkeRcUNDF5Aph2197LVdpzEG6NOH2H6cz9GmU9CmCMUeoSUPgXBu6rNu5zEwU4G9hjrvXcsUBwK
UdxB4bd1CAdqPOA5/KCbNw3tKTtCdrKV00JxW6t6IOA1DH18azsTZ6SsB7u0KI8RZynkj+ufRAEV
KG6rDuZh0qYdVGg9WFAIwkRcq7B4hBo02het1ni5hcInzSXIVofVYNdRnu3lNgzsJLFim9ZMtQNJ
+VFVnTsomeyVjDVuVci3MB1ftERyMk15SQydbK0e9RfDyGqnGrRfchRGjm7VlSOz+JjKVQniiCJ8
yPOGvly0mp0hTfANS1ykvDpC9UCBSXlfgu6iPxdB38OI2AKYV4RbHqPezHQdImwNgSS2al6rvtrF
cv+UpGroyjTcWQP60Oi59tu2AZs5i8c9IewaddDmpWF91nPtDgNsHbRlPaVnv4LAcKVYR64TDejG
kvSXOkjpJo0iE5bLt6rkh7DNGcRum2FnwOzLquTejUnE7D4Z6TuqANFeMqGe18FIxoaSiCtMnUAW
WhNe0Rm/KN5adoVcHXyB8rVOqXD6PuF2hDzIZ41SbLTAkGy5xtFtmN2PUiJnxo0f5cR6kmGt7A6M
dX5KrA0V/U4W9ejkvPydVZRszKz4aVnFM/yeH2lHexuPgvs4UC8srvwG1W3H6OqnRKBaWPSjPSTY
hXJtNY5VDa+klXSMcdgKDj7CIEdik3LxqKQ4DmgCb0legSwjg9lASR+4lsy38Kx5TbT+EJZwoCzo
+CQMGrmZoQa+kMyfKdffWhQx9SwvDgWxhhec15afGnrva1r9RmvrLjLDGMGwiHUjhCgnyJPghaSg
7NcmcvwszZiTtV1gqx22R9lrJyvHHpBaCBiRCse1Kfr7UCsPGQU0PZL1t6GWcUgqxlvagyddhel9
MZYwEsuAty/zrMBuG3ZjLB4yKsOMQuzNqH9R9PpIrOwWaP0p1kHJ6aZFoah4Vzcljs6ie9RpdQyH
7J1LeX8yoYvo0DF/pXJzanj1U5N72RF5O5yVPEy9wKCHMpM3PCoioPPzTR0F9wSHuQcQ30S6AC2G
6hV4QSK+D4tmExb8PiJm52q5LjuKyc+5Uh0jUpxgd3UlY7hL6QBGGLL1TR4Q4oRawPAZIu6jyfNE
TBSMGytRHE0LIRWrApJKzIcmLS2/UrqDrFqPUUxgb1uPlg+y8t5Q4KBd9/FHbA5bSJpuWJj9Domy
52PuG1ob2k3S3reg4aQKSsVsyPepCIRd6ZINRu2WMcUNk+zSsXSbh+wyGMGeD2ITyRC07zMZ8jGh
eJeDwR31FImkdFKFmQF5EtwjPz1Y0fiexe0xavJdh7xjIIVltzTCEdq9yTw4sE7yczpUTqiqp4rg
Ssz1/l0obAMVWU/uhi1UC0C0AU0nSty6LV0yUDcLY98q1Ssv6CkBsi6Z1MgMg/swlZNhlRjtVAVL
NNaq/hBDNfqkd7jJW4P6ih7szYC8VJl55CAu6YFxxv18YBV/6Qh3QEPdluHIXE6qTWYUp67WrzUX
UAVVlddYGg+KhB42T3BwNq0KCkQjLgNttTM6FcBgcdNGiSW2o8bU7BRmh0S58FZ/kBTVJ4Q8cd76
RkKwLMR4FL2AolUS3dIkwfcXO0ME+xJ2jOAHbpVhxHlR6FtJQ4mEhr/bkP3JtHrPghBbWYodj0pm
pzQ4q6R5TAzFgU/OrTOg4NmSvd6PjSPx5gNuwz5XugzbDFpGVS18aUxOEHYDMyxlUE5pk1OZBHd5
g1KyXpbHMpSe1VTOQWZl90XZ+5OZA0462BSrxrCrleaU6CB4aaRBNyBLX3SjOrZladi6Xu4age4W
/F0vSS37FZVGJ03yixoHhzruXw3FOgtYIrhw7RV2aopnWNS811kBAZ/wJrL6uSqKHs1MU9kEbXMq
LeVpKOiB1n3lWi3bGkWzbeNqM0oWar4jP4Vy8BPk7/tY4fdS0j9C4cTDKXIpI3qIchmXC46mNEu9
nqQnS0Rg8gzNe1zCvZ7Q/FDI/U+kGD+VXn8YdXhx5+ldWad+mxSvERdggxa6Y8KZw8Gfnuua7lms
v+uDelFV5qlGeiBl8VAT69XQ85ueB6lbaLFXaMCTSDXzBB9/W5n2W0SwcYhoadcN92LWnUsW+HUk
tqDVopETgHvTRKCmRMO5K/DSVKP7yBA7vEKIXUVl4ynNeJQs2aem7E03XBylO5KRjRCx6oxSetAZ
3Y4ZzcCQqB/kEI0ovIpdIwftalLVhv2YdSGVOA6m9isKhz3j0SGqcNArRr4dSQ6WFdRPg6z6iFKp
szPFuGRj2OGSaiM7MM33SIvgvySQziU8O5RmvKk6+tLQGvo+tbFTKWY0Gyme1arsoWF1Z+oVvDDK
MLJzopTu90WNxYczXrJQrSfAvs77fyre7/DhxZO2TXBRVDmYW2ut08Wi0KcQs7IJBHbNMmh5c010
8CGleCNbjyPeTHL9H5qZBhD6/wxmVqrQMmwH2mMwus6cXP4wQaDSxpXK01RK+KsI8G8QbaYs0NQl
FDE0gRoXle0xfMpkywG02wsHCI0ka+XDpfmBiTEoi3gGAQg3K1SmZdoOoEtM0UiIk6G59SkSpu8X
wVLZFZqb6DgoU2P2jyDyp8IWy5sMEo7I4wuBHEGe7l2gE7Lb91GWFOIBd/wnzNzwsk6IkFMZY2m5
cWFZgsRRLe5gsXWCLFTsMKN81ZRO2KWcw+E0PkUS2gTf/4bFzwlA5ERSB25Rmb7Ep5Fa8QhidWaK
a68EMgojemx3Re59H2Thc5rQZbCg3KaiYDbvZekqz7raGsV1QJt5bI0TKmePUpeuaZsvNVG/BJrq
VZ9Gk1Q1C+VIFpCgz9Gdguy37uSXcSu28k7ddHirgnoNMC6OeLwgD2u4nT9fa7YVvsSftQRKRUtB
MNcE+mZQJ1N9KI5vtJ9p76RO6QH5dATHNfRB6P7++y4cKDBig9/ohJiEh8Jsm5OsqTQYjiIsfEkq
+iy6Y426p07ZSqClmisEpOFWpEIwAo5ps7JibzCsThX3V9ub2zKVBHjVitdAisuFC/ojLYrnIVCd
rpDcMJdvePidDK61tkGLJw61xZXfs7SwJlEHUFsMTUXz/Ot8190oQwBGqq9ckx/MoPbitH6PJPM/
hEFjBEX1iUUCFPTXMEnEWug9J8AaDhbMlyJPR+7Eytr/36cRPhvoTqDpSCBr8zUMBJitxuxzcU0B
gkrGYwH4ZjFquzJvVjbkwpFtmjpsiUHbghPmnBBEwe/guVZg15M89KLcuDeS/kzJlOLrpov2Qe5+
P7almTKx/dHLmkY3P2fkpFatAhrk16wNXlWae5paP1hVvNIvW+iCAAWIT2fCSBjQpOlnfDoA2tzs
6sYK6mtFUF5T8vTS1AV8rBSAN7MoggJHmtUoQYmV4S0co6ZFdQBGoOcmAyv/NW6Yl4XSBEZ9pWaa
2jHNBxveXmvX+RIcCh4UUFPXCaAicKP4GqbkIumsSKuvJQfpXpaG7dCrSGAJpU5oaB8EXDLHhEEz
MAW+1cESGoQhKH/oR42jsvb9lC6dOhZ6AhN5B3fHHOPZjzjo8r7Dt85RXIzh/BafJTPZt8xYWa5L
7Tssnn9DzTKmsGEKzaq+vuIRus2go2qDV6vbtRQ8xWaPd0EKfSZY+TynTXYnCuRS3w91afXCINRA
Z01B7jGnbw5dokDlQdRXo69OTIlfDa24RU2zhm9eiAMKCUhqkKjB7M7bvUTSq1iYGp9UbxUz9Ab5
OIZr0rp/b37AeXTse/SUNQPts6+LyAhwzAmlqq/Ay/oxp76adc5IWkfpB7ft/2eA55do8+xQtCXr
pTGvrzCdsk34B1eP38/N31v+a4DZ1us71kEqqawng0urbT1gEjchtewYhooE28Gw4t33EReW49eQ
5OsXDA0eVagW4gsq5DakZF8Ci660+rORan5PgOYjknK1IA9vxzF5+T7632tkCo7cd+rUa7ox/f9P
R5w6JIXGFHxQFUWmcYRkCCwpQstYMf1YaO4ijgnn3am9Ciz8LA6kVcdExml5JVNLyoIZd1z1r1Hd
PitMZE4JJzk7T/iRSuFe6+CfxEYPBQcf7yfV5hTYf7WDWIQ69K+onp4rVYYwDPxYbKsN1x4FC4kf
fqwFVPbUk4UC2GwRdBGKC6JMakD2xK69WLLd6E6l2Xpnh6fatTbDccIomXfdc9l5geKtQab+vgC+
/oDZklDigIFOKXEYyx9S/piYz/9h1j8NcJYbVFHAI73Gvy9rqIllj9mQbCLL+z7IAlbo6yimUX5a
WwWprSoc4/o6DI5+U3zZo1v6Q/kB/74DfRud7NxB/9AvnWyjrQC9lj8g6jRTKxnH02wGuZqg3dRj
gAE8havgwofb94NbCzCbIRHIgyVNX3BMR5TNleLUWOHH9zEW9ybExf7/IGazBMIk1/lo8uuAJqJU
pMcSrQQUiFa+1d837zRN/4aZTVPVtx2qnhhKp7yGIrZRPkLT9xYUK2f30nDQJKPyVAvRjTnlgbZV
Q0dT5deeSd6QPWlp4jaVvrLq1qLMRhNVTZQkHS69OCjtKJZck/6GXY3z/dQsfTPQGGQig9QLH6rZ
rcfRGOmhTYUN2hlOn7zWeIUx/ppaa7C3pXWGlBpprowwyLK/7qE4Qq8lliN+ZYa+SWi5R7Ni5QJa
+mKqqsB4FbkXgJGzsZQZesdZVPKrgqaqojLbhPqMUa/53Cy89nDi/BtnzmgvNMIbyHLBAtc3Xsqf
GQB1rTNBctnPCX0frkMGF2cJIu/ItZBs/cUoS7NRwyeTqj+eeSVz4i0qz72T+JYDEO6eaE5wgDbX
aQ1uuzhplj75pk8ucnMPcDYUOBWGKa4SHTNYho1oDX+/ABcn7VOI2TKXEkBB6gghjJzfsaS81GZ9
P3Z85WxYoISAGIqaFcE6B3NifhVWvVw1QRhXV2hChRWEOFWfbdVnyJ8ZZ7GPznj/sNf+Lb2n/2FV
Ag6mAkiOO/gvyqHoLL1vQqu88haKI34KW4NsbUkuzZNJVTySUZaDsM1sc6HMIQZUuMurSXAXpWiA
MKtdSfb/HGtfqzjgnwIoCyQ6VfDOmmby0y1ISBdojejKa3SEHO+lem/Q0HFiD733G9w1Wk/ZaA/K
pjjWx+qBHPVt5GUbZQ0Vv5TXfv4V01b59Cti7PCsQvp8hRuweYoekmu8zX3lWbqLfhA0qD+sTbId
H+P7estWXIcWQiPj03Ds40NYfwkXAZPAYbtWANYFWSkbQJgSK8kAsqfOYdSHroWbl4Qhs6bu93vk
j+r57NN/iTy7pDUlpxa0fZurUTdnJa0frcIAHgiemaLYA217zMuwtLuB7fsU1XIDjXZHZ6bLeVd4
Cg3gtCoLCn3eOoEQI2TFqky7izJZd9QA5JVa6HDTqh4xubDlGR8BVOFOUJcvRq2DSpPJrqmXoQ0D
u5dcFq9CNVC6a4c1I4sFX1y4G+kGHl9AwmLDzJKddozMODRRX5Y3EyIbsoC/IMe2Na/RR9e6k7AN
3XTH7idQC278qv9ofqJe+rqWs5LFef70M2ZfO0kzMO+hbo2sGRdJDGXM83AGxt/tfRUXi0sA4PQj
N3U0m/jV0fqdcEdvHKB83IbYDWCN+2yVyrl063z5OLMkKi1rEwAp/Cru9q7iAlNyHWtUUGt3QpRW
91ZnSw/frztr4d5RUEFE2QiA0qnK93WzQUGtsUxGxVVvGuEEEt6PZg5pu9TKdVtr6M/Wys9j0++z
WP8wirQH3GQgYAX0eNTAlV0rgB8oNXQlacYe9SakdlmYb2qnyLZA69xua+UIGOSRiaLy0wiypHCv
tvbpML4EI9tl+ljbSSrvRwMUe7nBYxytGyCjgREEyAcIVyJ8Dbg+TSiPUlNf6rp/6kps/Sj93Q/y
02BB6o2ZMIyW+BjaKrTQYWOgu5COU/aGQT9owd8ULC40O3/0UAgM1MayQXWrbFayTT9E97xKG7uX
qhKWKgmAS8DYJcqo2vkgxdgclexwOD7aJDfeeThcJI0D2ghExiBC1H8q1ILDaNRuctyWoByGKPrC
uwnycIxtyqg6SoMWQnlXhDs14rLLpDK8ao0yQWkGip74+FYChuUmOm74xoQYLajRThV0SAIy411C
1c8ug6hy01HFjRbUuVvx8JJ18ub7tbBAW0ANZuL+UWg/4fE8u2NQF2W9MbVEaq9+mvi30jl1gOdw
hweySkJayAoQDE0mFK+Bu//DxPl0yg+cErnXFDSEZcu1uMAnv8BR8vshLa1umMriaYxCOcSqZyPK
QsXoYRHVXOXS3NOqeU3U9CNWIh9NH23l9lyMBS4X8NG4niGx+HUnpUoaWUOHE5xJhp8mT0V4aHAs
N5W6cldo+IfmVwVQ3/8Emg63T1+u7nU5L0IEAqjQMaFHW4crJZClufkcYZZmc16JAHKVYJQoWyvf
52zLm//Zcg/cAFDfTAM5E8p+sxANqsZD1htYaxYk/9v43HaPQj9L1n/6Wv8GmqfyNRnGKtVw4+Rq
49dV4MRhs/LAXvxcuNWwwFCdRp/k64SkgzSkdTS1EoFfsWIAcrQ9S9ZO6r9nnSA5MynwidgycyIH
I4lulDF6JINCALngyi3o+a7V9J2llT+GstolnN5yqXj+fgsB8vR95DmVoytCyIaWTFytqD9QqyXb
nhu/CIDsJYUlkdRoJyOJdij/HeIMJzYko2/pWOS2MTYpRHLBCe8TGLSRgXX7aCxlWw/pT410405t
+nM+0DNHlc3Ps+DaNoVha7TdYCNBtrQeL0FNswNDWg2+wIMWNh/AZGWA6yJ62uzTCExFxocPTVMO
OfSOHFMyKxsYTWiQGj2AVD2AfiS7pwODpGuU/7KgdGobJbaNJg/QqKbFb7jvvUadCLxQHn7RoQRW
o44PLGnRlq4VTKmpvaP09mFF8qkOdJBha/bQi2GDhvEGEM5r3AXnpO/3vTnu9UIGLVCCYHFmPJpa
9JGV8oOoDd3rwuGxTft7TvKDnExo4XS4SRI0FaKosKtG2wIzi95idzGH4l2pg01oZLdYlV8gTjQ6
eicqpHuxnyjGqZXUY8pgBKblm2RU7zIFINuiS55aOAEgP7U+QC7Ytl2kOUBVtV4mRZCtNaUrtPUf
Alb8amFZYBM1fzWI9NiBeuxlo3mgAiK6Y+nRJPP0IqK4AoEzbOL8Eo/Ba08EhKW7O/CXNhErd4KQ
XZDTxg5C8GOrCFgYWU1rzxqAIGSVAJG2Um9sBCQmbMJHkTcbuUu8tCTQr4VgJEASxJfACQJ+vfNE
GdfAxSPD6tSXIed+ktDRMci4F3H5IwVkVm2iXy28j80GzfpGN36pESiahGwqonLHGqJHs7TkSep3
sJvQAAq9JjdBs3fSdw99Zl5lC78JEvsnSYwuVL0jB21UYgdVv9WKdFto0PmVAvNGyvTesMKX3NAf
yqZ4LQ3zI6kypIS6tYtGMEBjDnlbCUovhQxgd2v0AP1Uv2EFB/wtva+bkp5EA1i5Vpk/SJa+CWn8
P9LOqzlyK9nWf2VC7zgH3tw4Mw9AORZdkc22Lwg2uxvee/z6+4GjkVggbuFKRxEzIUV1V9Z2uXNn
rlwL5WfNg9HdJR+bQ16bS73FpT/8tMz8iY7u28SC+bdzjwqK6w7oxCeu/pdMjT5bYoCqc7FX1fhn
lkWSA9H8fsjMu3jQyrsubaA9j5vnso5v/UDZZ5p6o8B8TxOAG9ipIf6qFesKMPQP8lpQkmRVeBTK
cpcGqkuZzPecDqporRn2Rj9eZQGIyixx1L74ng3dB6XJ840Uwv7cRkK/0UyUnxXjo5/l33O5+WnI
gMC1bm9Kw1PkqqKTWlICC7TxuSjDH74VgBwuPqmKcG0q45OS9hAqS+4Rp0BHn3DdDu2+kqsvvjuG
jipG2i7Si58BTyVHyqwarkb9Y2uFIZ00EOqX/PZNIcOBjqS2sitB+GwaX/yKEnm699yudioTInMy
DsONKw/x0YjEbzibEmEmTacTKP9KU3S4UT013lQqILwcbQS7jq0vl53mQiyAszZeBchI5syjasEa
rFbUcZlpc1Spi7rlvSk/CuEaiGXh5qF1nACKkA2Gr7ngejRoKaz5Ae+Y4kXPJmgyCet2DWUx3V+z
gEOGTJdebDrV6QyffsWbgAOu57YWKmq8ofVsaJ9cgSeJ99i23zPc0uWJW6owyWDPxNd+RZAWM1sF
7UqJmpCIp+/6RjoI2xdtL23L27Ue1oWKMsXhN4amJXwzqJqWjBhVdwzdRI+ZuE2O0X6KdcV6OzyV
znC91lS9tFag1K2pT1F5jwXSmjjrRcEtCXhrRxagGi9FW4r9lRlcuq01uIeoJRAlvIPExA2M/Jpn
ke4dSUUlwVctq1binaXdTbijU6uwpkb9WexmNV2qjV1LQQHnlmpbCVojObWDXt9d3g0rhl43y5s1
MsGkRlnclSetozFH+ibjOaziF6mwzWVDSzucdeHZg2fRF2BvUqlZfUnqWvBLUifJYzaoPOtgpuUv
3UM8UqxYXNoNuqlS2idZDmJjNodII4dx2cUlkGv5qsqqGwP+JqkWV2ZQWZpCg9w/S6VQ1ZxDa5Sk
Mltl7KlkmMJL2OjKbsw80glC9TEOy5fBG58LKTh6cfbQyeZnWXGPtSJ8b6XhqMNL2CF9i8wUTJiG
vx8knurNs9nUuzGQdlni3caet5GRfzBBM9timd+MYndbRuXek4at7yoviIHIm1DWUUHQ/XCnDPpB
CbPx1EMYuJK8W9r5lIaocxDfUOOfTalSR4LcFOwWGTBYEIHS9YOVN95SiobHKsQZlga5+LsadGhY
Sd2HFAa6Y3ql7ep75bo96FfFpt7SGfRYfpS+Xt6Zi36KQtSUW4ajRJxzdSiyXLpCTvlG3Zt7OoZ2
7eGld/rtsEmP63WIxTkk/TtRUipQ7c/SQV3tgYmq9eJkqdumUe3MHVemcMGCChcz+FX6rKam+3O/
K7UlXeAqJbxEPRbBXbq6Rq+cLbPr6szCLLnnaQpguBAL4VW7SR67feY5WcN9b0NNKUeb8XOAEvEB
5r6dsAfKsPcamxfLB9ew6QGkFYReiK/J98vruHDez37ULLeXiUY85uk0bJE2V9XaWzTx0j+04laW
iiDUCExRmtBY75nDXSgGaLrjvPv5eFV2Q2gn2VM3PNdFhNzI1PHyWNKWMDaPPWQAGeTvHfF+bF4D
cnfc3P/rhdSznzPthjceXOnVjEueMzn6N6G/k6RD1K8kK5Y21NsRzyIGAjrqm13NAaE3y6QTxMhX
LEyOY76h3lqYfOybQUillXSShQX+71YfaCHLvZc4yl6G2LoZFDrztNLum7WSzwI9EGxIqmUSdhEw
yHOcmT8EpRTA8wSolufRqb6vPo7upr42tt5N7wj7cp+hqvK5MO3V6Gg6hfMho9k94b7o13+Hx1K1
EZnpxCsJw+or2lbp09wCO7uCb0vdrFlbmN8JvaJP2UCAku9yQU1u0RIhF6csTb70KQ8K/5eMRpcK
XMGvTB68xVaiGenyiVzYNxCLQPlkgcp8X7WDXkTUlTQvTnE37nKTZ2vsrZzGhUN/ZmKWqUtM2jNT
CA9OjXeb69/85kZZQ48sHXjStdOFBHeW+k5gwePtnMEqT9XzWF/5tCDd07p0H9xWkNwMN/JN90Gu
bSoHa4ziC5Bv68zw7FQYZRinI+BEAmj/JH4yDkFva/lWcGgM2zZXPMbU6w5E9sr9sRCqnZmdPn9z
GAVRq0Uti9gs2le5pEpV3StwrpEa77Jx/ze2yJu5na1fWtBeHathAdGNdzQTurlo171sYmmLIIIM
7lEHYvnupYhoXyZ4IUVrC0V3VwuPFl3OivjX1dZ5UAECIduqgxufP6sk1YVDIVOLU66GBxjooIdY
pfV77zI4R1PTDYEm9dOZH65K8I7A4ItTV7o3wVBedyFtmRDe1WYO58Lz5XlbOr0SnDawtxkaWJDZ
fSq2GoKXA0drotSr++cy+3jZwELgrMHvSNUAvCGR+iyapHNO7vzUK04VuYiUfupU4Hk4SrYv/Pwb
liY4C3AjgNtzjK1Q6KIglkJOiA67tPvkGp8s/S4OgpWttlTf0Qi7pkcvKHF9vgmMosrD1htRMtwn
d90+/mA9iiflQTmaO/GgWivmFnY2yGFded0P0GTO9oPVSVlcNipgAtG/scJBdgRFpJCaryDfFxYK
bD2XB6EwnDjzzgwxBcHlD2NO39rH1DyKHhJj4k1Ez8vlZXo3Hsi8GIsFhzroYQZ07nhEXoaWHifZ
yUca2a5F2mtSuF+6sfrw1w1B2kq3BQxipjxP6pDtSkaZ/oSTr/4crJtuYhI2vl228brWZxc8IT59
M6iCwg5L8mi2vdOc8o4aJenJuO9Jp4P1yO6MzIbo4Qvt5LtkWzj079/k8oP7xU6e9BeXEnS0WX9x
vN+V/BJt6oyQJ3A/++V8XnUtTP1aVWJAJ1DQHKKjfgWMvdlMxL+uM66gSxZWkTTW1PyBJ6Rfc2ZN
zfWssZqSnP2QXQdhtVcrZeNJ4goYac3M5L7e3FJ1nXWNW1XJSUnLY95zW1XJAUX6lSrakpnXvhK8
++QFp8/fmKGzN0kGt4pPCk31di3nrhMb3ucshA3o8oZ5d8pgx1RVetkkhVOgzZ9tnQzLBNFUdKL9
wInUBi0nChcVyVMYey6bWhiUrsJEC84TWdd37/hA8TsDSsDoFGuf2qkGYX2IXG/7vzKizHo3+wFZ
vLQUI4qo95AeKP0zpPSXTSxOGSxZOlgiZm7OopgpbYbY6hCdGvFb0VvbTvluJs90UK1EKWt2ps/f
bAKvFBLRDxjK2KdOI4eO2HwVeCj42opjWjM084B6HkmgAxiQIH2SJhyM8qluHkTr6vK8La2/LvNa
RtiUuZtfU0lpqkWi6uGpyH5JtNFKzU0JmcRlIwtjMSR6ziZ5Oq74ud4CeW7PzeAYPMUUAfX8o1d4
tu+jXakKKztt2RJaWrw1dIrDs1mjAE6N0bUAlojGhuLIvq8y6heNLYprzViLpsCD8GAzFDoiZ6aq
JPEUTzFD4A7asy7VkPSM5uc06z4Y6moL4pqxWXDcRmnaWZoboslkfnEt4VeaBRvLVT+IBtL0l1dr
YUuQ2eNtCL6SQNmcee2oi9xR7rTwpHjtidZdElOqdlfn1ctlO+8fNRNtp0wrK/hfbSKROz9LdSgG
kZ4W4SkKRh0FV6nZCFHwOew0qnDxQUPb1YYZ8kFUzfs60R2omjvHi4xoIyvVLzgg8m0aRSs7aGn0
0IgSuKM3wdpOn7854IYI9ZeSduEpj6onQXQPXl1/61sIQy6PftkOoaEpkTDW57liGdFPMnN1CLN5
9tLA21bFMJdoebtyOb6L3ZlkFvEPO7PLsR/MWNf8ktXsq11aqvs+Tb/+jaHok0D9K8hkTgqpdWnk
pWYSnoTwWy6/qG4MxchaRLh0AvQ3RmYnIFEmEkg/ZxwqTMioL/uJSi31PsvWHr3vy2LTlLH4QH/J
nLI251tAEqQsVIcoPMU5lU4JKr1eMkSnahPYF6kJI6WMprAedDr5PqHZjO1qt8LiqvEgwrtQ89Dn
HaZyCf8QPHjhqQmDA2cHBeP20+VVWzJBFZN3HVtd43/no4xHwcvSIQ5OZvlLATESDGvn+11ei3l8
a0E+txDIPBujEgshbDaHCePp7nTLVpxkI2xc5/JwFr3JlISFJdJQDHTezq31rScUUS2Hp9E19mFV
3Q/ZB3k4Qi4GxSyslHLzornmtlDbm5CsJVJxKUWUbBMN0s4orb8eLBpvf81s7JniWTSnwdBZebdW
8jBoL531dHnECx4EiRq6F3iQvQZv5wMW6gDi1dr1T3obOw0ChxJIEHeV43O6x84fLxKNEggIGNAD
czBmp6EVRqGFo2y6evxN7ZYHWYTuvwaxqYsbP15xV0vWuFRJsfE8QVpo5n5rr+jDRh7wJbFpNzDp
lcN3XhEbKfiiag+XJ/D9CSDk4WFCAw2IJcg+zifQ0FA5VODhPMlU7JpT1qxlaaapmU0dbgREJBB3
laLS7CatI0vLUhBaJ40iAXoS6je4UnWaqCKYqUfRvJd5E8FW95Ia3l+WCEQwQwarYJDlJbafQ9hK
zRwEAJjYtqDcMDQ4DtV4l4bZ98uT+H4XYgf8IkkBCiHk/88nkUJjagldGJ4srTkUbXTr5/6+lN2P
l828bxqcxkM9n4crPQMEDOd2aFRAgMLDDtyjHxradzb52F0LLuqUY3Sr98U2V72NNJr3ilxcZ4b5
kVPvQ8Un9ttEs0iQ5uO4C6OEJ4Kp7qI2WnF3SxNB1oKnIWluk+TS+Q8EhRMEfusGJyW2BkdAMr0P
OhRxizUCh/dVSqYCwAGVUTYWpCqzqYghRu0y0D5A19Or/ERP+qE/FJt+2z/HlCnX5F/ed6pM9khc
INQJDIH9dD6yTg9zVY6D8JS4g2nLOpyrgUFABBjnaxTFRzfU0JA3jcjxzfxOqTSaqHxpEzZpZPtm
RHVM/+mW9Tc5jG+00vo+wgAFXsr7IiE94ASZHMGyVambnmv9cHnbLC4KNMpU5PmH0s75Tw8iL3NJ
ygQnCU4ihOMFSYUNaiW/Q+KVr5kfdBWBnOkhoE8U4OdmxDLKxUwcuOkGIbMRaH/QFS/cGQ0ou9oT
TsLQkjEv420h1g+ZBVJ5LOH6abPi0QOeBpt0dqD1BRCdFXz18sbbBCCALHV4pmQExCrcoL9Il7MK
C2hl5R+zEj7PQqUe1pVOA1GK4CudnY/G93DsbnPRzGHUa1I76YM7d8wfpRAgaBEXG5c+DTgzS76L
PmK7CJFEoXPgOeiN0QklRHuNCgSXZQafoadKYeTMPwD9vO4C/RD76nXSpttUNTeZkEAwWYmZY7Xm
BjM3UR8lhOz9kd/0tTfap1xuD03Bs6gthC9+Lf1QJMrPXiTdgpGEDVcpt155MMru2g2GLzAJf+9S
KGHxo49iNOxYy29l6wEta71jq1fHsiRjq4j1S+tJjWNk0lM8Sldg9W0E1Jws6fayPFzz9HryoM11
x+GXTPei0xlTtanN7hpVH781PjowEBHErgoL69RpIXke9J5l5pSFdOrz8adHOW5r6PkNyKKdNQon
PXCfYGq6zgSaE8yRAhaMgb+qzrqhn+NQJi26SyXyS1bvw32nXsX0DbllT+ghmRTAZeUWHMXt4EqE
+vrnyFXiTa7Iv1qtF1CI1D/FOnX/uijuKqP+ENXV1jDc0vaM8Wsz9CADkGB1IkGceJOiZ70Ir0U9
rp5z2R0cC/DRtVjJn6yCJyeMwMo2ApC08lRZyF9KxImyjIOfGtbmIUBtJUYcVESjSqD3N3kh65u4
QITKrN0bsZQVR0njnR5BdCx3+ovMzfYhNqprlExzpya8isLEt1V3pJ7ZHgG73/pKddSlZOeN1sMY
5rtcV+66rm2dIVDgrzXTtX6BhaueEcB5hvsyyPzPXKbSC7IKwyyE6XKwU61ip4Rr6cElN3lmY3rB
vHk5xoE3qjzqcJOD+t0Tg5fI7OSt2VYRDMb6hyHLkx8VNQEn8wXNATapHvMR/DM80qLTpn4KSqMz
j1IcFduJDeEz/ri6CRU1OkpDTdOMGAR24vb6qel989a1vOe/7CxxXzKAkd95us4HMAqdn0k1ft7P
IUS/0+qbTl1J0y2uwxsT0+dv5kgVvcgPDS889aE8wEof01Wc/a3FfmNktthF3wFNhiTihBuzlRRW
LE705al6j03CP76dq9liNyresG39ELjAuGuekcm6NmjfsfbqTtmysTdrvcOvMsWzO+bM4izQkgF6
ETFjEa2M4QhV5V20DSCY30TH7NZ4VL6hs7KNNs3nurCzHf230na9kWjhlXU+7tkzHOIYLwCsTr5w
2+/iJzALm8xRr6Kbf2soxdvueg2x8P7lf25ydrnWUWvCZ862bFvyk/5dzx0+lj+MtS6ZpRDz7QzP
ifIiWWnkup7W9KiSCf/SWzZCZhvIN6/lryZsoR+AntCpByGxvS4ts3I05miwsorSomnYtXoSnzIP
MbOg3l/etUszSc0H4gsSe1M99/z0eXXsua07+Kdei24EGPWl4CoEGJ6l0YqlhbgLPwvl1wRnQfJr
fgStwhWKEkt1dt8MX63iJS9WvNVCzIUJUpTcnhRZX3fqG1cyCILYQHLkn7peudG9+FvpRrfRqP4S
6vze1aKHws1XHowL5bPXIjgSUbyIpyk8n8DYciNZDUcfthrhyddUaLDKzN80Ur0fJemqg4J6m0mt
Ap+3CBA9KK8NsYWYOAlWKmtLK0l1md5eYK28XGdnwjQzwxeSxj+pCE7bRpyc0Jv/PI7SNVThK7YW
1xJsM8R0tNub8147AqhA6vyetaz3AUjW+qZee/Uv7X2DHrsJV4NXnZd7S7VQ0iTJfcL0xCRiHn9o
ovvXM7u8AyboPuVedsw7cGdXVoLhkiAiH7spa5pfoy9FE6yA8KYzdO6mJyvkvWTQxhQgZmes1oPW
CxISP2WlkI7JYx2XYX1mEu+HMaE3NTd+Xj7VkjIlk97Z1ClBkLQH2DJX9TMSr69Vqw1PA+0tdl9o
d0WQ/zAT94dpNdei1z8MHTy3CH786g3/az7GH+pEOfCh4tRh8mgSewxqCIZY+5gp6jYc+dODof3w
a+K9pqRhFA7cD62GE6R9F9Gf5KeeVtZ1Hii5k+v+jatHj7U/qJu4K6oN8gKaLSg60XxMs/JEI+IU
gmo6fWRc+12oHeVkaB/zSUrDL2EbzSIVPjt3JAv5o5JocSuD0xjQNSy6Y0ze3zt6vGfs2tWybZB6
31w/pX8YOQxC0O4py/iX1Mozh9Stb/uwjm/Jzt7KZXXK3EZz6ry5LVVhV/vlbZ2kz73UPvbRCITK
1O9zAzr1Ju83bZsi6CGIObFZzrut82+Qmdx6BSzosWPqrUGHFg2H9DSmk8ZAshEhHL1qS/UkVylM
bfn4IU+tyOHVEzqgxA6FGF2JWnVfpDAdDWZ4MzYCgq1QvJZV79uGZexzkvObpqariKao6xzae1Wq
dCdMm/uuMO9ZiGKfBEm9ySrod4RW+qTwzVvaj/b0gdPoLT3n4uA7QtXeybV8oCPhwZdBmnRApTvX
YN7NG11AZ8sL+u9ZkxONB94Hse4e82CEHp0Ejl0NI4yhiv4cuS4kXHQ8rbwg3rsQDsWbDTqLGiyv
cC1yYOGJsNjRgq+Z7tGRETmXD8J7L4IVMJxAUyaE3rwi5zWdoPlRTEVOaw99m9ymSvTpson3lw4m
KArxzudaAwRwfgFU2hg0YkcsYggNRPEqHfYuTOFuE/xy8yywx3y8KcPtZaPvnT06UMjqqbSLk4dV
ZreOObgcSi8l9aXjIT3lSB7uqKPaUVXpl8umFmIgbAHzkqA+oWV8nn/lcIKH05jDztH32n23lZ10
53+Y+OCPZPGRz7E92TZ+md815OQ/X7a+tIBvjU8T8eZKz82oE9sM47C+O2ngO2qzkl5e2ogK+myw
BKsgOOcpXx2GM29wheAUwAffWw8pb/DcW3swL1oB7AMXG3cmb+bzcRi+kaSCZAanxMzuhNh6iujE
teWi2f+N+frTzpz1cMgUmt5rYyqw0GroQzUV5St7b3FJIN+csv/0ic0fzqjT63GD2supML8U8qew
W6mTLH4/ISmkGIi4oxx5PlU9zIWFgnok0IDgiOe5Qh1hc3mWFlfjjYnpJ7zZVWqpealMZH3K635n
NrTxi+UWebUVHzcd/fklDHScAokJoSFwr3MzrZZaqaSQ7Hc7H3KXoNi2ifjBoPAluQ7F6pW1Xx7V
n+Zmo/J4iIVRRfF8sFxHLOieDr9NqgiX525xUBOdGW1aoGrmRTVDRmlgCCvyJkpD102tmU5dZt+9
wP+Z14OI0tQahcBCjI0HemNyCnbeLFck5GKZVBTGK8RokSpyvK31mG+Lqx51Xunq74yPiiEBG8mt
OfC0lRJCNQnXqlG07slEFLlGthAVF624H9u1IuXydP5hTpsBoRoh6iUUv7k+fGELK/wmQs8mHWXH
Ha/HcuWBtLhDpmrov8c2f6xUKYFZ1WFMVsLvlt6Rj+RlYubt0+U5XLMzW7C2ceWKHsjwlEbQboLS
bCRyssTXl80sXb1TsQNUDx6Vx89sX8gqVPkWl0PTBZt+7As76zTUYfzHwjWuGndKMZbCWglveTu+
MTu7k2Qv5GBPdbSpL2TajiDvoz1syPtsR611jS1p0d7r7gcuSrpyXudqoJYWslQKTjXFnfqUpza6
g9DhSQ6cCuJB+Xp5Vt+3NEyo1OmA/25vNj6ROAlAtBqcBhdG2WKQJ3ZEYsnRurWyFInDaG8AP3KA
8D2X4XDlGclzEaI5qMo/pcz4OgzST4gLor/htFVqfdN7UNUoz85WG455rdCpqMjeU9Zeld6D2v68
PPSlffvWxGzfagPJC68dudrEb2MPm1HUOcra4Zjc8PxWgNSSiwGcE9Zmu5Y4oDZMrwtOHaqGQ0Fa
aY1Cd3EYBhgfcNIahdhZsJGP+phaHjMVyQ9l/GAN93H2eHmmXgGn81EAeiVgAikI4GC2GnquhWEe
R1QcZSjPaq2H1YNakSn5ra0H9NMK8ripB14xPOz2/Mpgl1vdJpLHr6rYHA2xkbehq/6S0UsQBPMK
UcqbXCjvvTx5KAKhWnEVi5uaegWxJKl+gGWzu9hNRwEVHYH0yN47FMXO+F7dTtFrs8nvuJzH27K3
rRNdiNuViVpy8DR9TDNFtzZn6nzbinGtlrFBuqdKw+IwmOVV1ZpbqTSvEtM8mr36PdL6E/JOgy30
3kGKEKl26RlKR7pNkZVC5Sy+kSLxumj00DaluqchOGocv9EfaPfgBVoow5Yna73zE1FywCRrG712
q6usCVbKmkvPDvR4YNpBS4NUxmzRR6PuyhhJMhRoc5BprvwrDFFnyqMHL/M/X564pU0MygRTElgJ
0lrn81bnQ9lXdROcYDi7hpLgXgtrUhLpSvlh+pr5PqZzS0KvFvVIdvS5mSqz0OGrxOAkoiBrR4mP
8FbkXul0eh0seGAE0nl2qKMrFQcrDdNLI+RVRXaLIdJUNZtNeEPqUu9aRqi7u3CAEkeToo99V6wR
SCwtG7ScgML4h6r9bCpHxKDp+iWBgh5LY+dD+s0XrJfAk74rbbTiGJbuZLwOhBhkYqds7/l8ajUl
VEFnu4+teI1sx+MY551TaOOuzRu0RFFY1aF7v7xXFgeID0HTBnrOd0+SUVPCJqrAPQklqt5wO9Qe
bHZRjHSnb/8NUxOJPfHvlPOdHWfkumS/J4w6VeTVygGCPdTvqgF1YWVlZy7dE5DR4ltBFPPamq2a
GlVSrQ9sDxOGPQnaS91YQ2GvmJiXNzRLkPuqq4OTp7HxTOnYCcVK8+7iJv9zFPN7wk2TeGzligep
cWXFN0H/pZVWMhRro5jd2kU4KRC6jEKDfHBs9EclL68ur/ri9fFmMeaAF0sd3QjBcaA8jT3ugnST
bsKNewWbjgEQA2JW2CO2dHHVd2trtLi3p9QLCh8w6M1TWJC0iSm6zVjOUfhV/GTj590tMfFe8PJy
ZXcvXVaAVf4wNp3uNy8ttA+1QlMLVssdSRb2X1Wz1CdCjnjj9f5DWRrFisXl4aHhDcKaB9d8Ypuo
GMwR+M8JXIPXQWOiRfLHVDYfQMusmFrcivi//5ia9tGbwXVNCtYNAddTn4Z0APSbACiK76eHy3tl
yYyJoJWGK6KjdO4BIa1lHVsFD6Hlj3qPWFjQDzf+oH+6bGfB00KZQlBN5yLl+XnzkYzur5tKhn8y
Ekgrx4+eBbSgplGyhUK1HO0+ETf/O4vTWr6ZwMREb8mrNMo+AK6FOKKjSnHkfgDjImxGIycwEVec
4MJkThjCKdyYmp/mmHizCvLKGKg0kctHduURYmA7UeOV6HBhE55Zme0MHixa5rlYCQXV0YfMRlh3
03gn0/x6eQYXh8OtSFMSvAKEhecz6Jq9F3pBRbWw1Td+Ee2TathmyZrkwOJ44FeixXDKfc8jC9iJ
A2OqJ5zQQ7wy8vJpqHieIdXpU9b466cKdNvUYTWN6l27UBcoMPcYCUNKc56A7S4x6m2Mq//rM0db
BECdiQtLnpM8Vm4DwcwY+SdFkJ+7zoMZ2kQFuYv+hpeg/0KhlvsquTXPB7tDhi4kovInD9nmkPJW
G3Y7f1jL+yzARWTsTO0LFJCnQur5VtCSsJHkMvCBTTTbcdPd1ZHjAofX9tUVRGqCkzprsM0F705/
OMhwsqZwo82bTsui9PuhGTwwiXd99eSp0BVIx7SNbCt9vrxcr2nAWVxN+laB+Ij75H1ZhDbFVu3J
ApzcW5IkW+/oHoy9vMmd4D9o1P9+6f+P9zM7/ftbq3/9D//9khH2B55fz/7zX7fBS5lV2a/6f6a/
9scfO/9L/7rPf6Yf6vLnz/r2OZ//ybO/yPf/bn/zXD+f/cc2rbkYHpqf5fD4swLm92qEXzr9yf/f
D//x8/Vbnob85z9/e8matJ6+zQuy9LffP7r68c/f5CkO+e+33//7h3fPCX/vQ5agNszK/PvL/vgb
P5+r+p+/adJ/qRKxMK9zIv+JgvW3f3Q/p09U8b9I3wOApZgD+Ss34m//SLOy9v/5myTxEWT6U+bT
pGXOwoNVWTN9JEj/NWF98VwAWuWp4dX47T8/7WyR/ly0f6RNcspgRa345nNfSBc33y++Mo7Q8ERK
Zxbfyq1U6m1Ndbb9wo1l/kIo2zhUd0Qa22rnJQ7ZZRUo6sdq5X4+d46/2+XBNel48uCbt9Lqqdz7
ropdse7FcdPCK+HJ4aFDPLjaJM1a5+4sU/K7PUrwr8KuZACmU/nm1szUjskcX8c5/Mpimxo40Hsl
cRTo9dxdAgGmXT+aGTyfdhTY4aO6q51gt5ZGnO6wPw/k+58xhRNvfobiJWUS9PwMKxChrr8hjbdy
E5wHJL9bmJQL4K2aMD6zBdVDsy2HQYRtFBU6PxQQviO5nI1OLnhOz+vaGKSVtZwVJ9/ZnPcRK0GQ
ZqOEzXrTbXt/D+2Ynmzy1m6e1U+F42/0zej0xhewzPGwSXZrm2mWnH3/A2ZuHNDraDbetLov1r15
bPa07Xd2cuMf5Gtvoz++Od+/H6L1Q/PnHL/iPt6sosc+q8yR8VZbKEHDG/3BOyiH9lDtwk8wIY3b
+sHfrgENZ+0F7wc5C1uMIIkq8lGT1fgpfwX46T8qEtDRKdsNhzXStcWt+maQs3CslsQUSlHMNYVa
SDuBchn4KdK/a3f9mqHJRb2ZTd/LB7lWpt1Tf/GMzzFIvsvrtWwA5zvp3UEiNTv7Mmn72svYHZXB
lsweZX+txrjozdAh/Y+F2bFuyrqBvY4haMFHIz+G6JwN5ikU1+gz/x8b/U9Ds9OdwMcsehVDqdG3
lUDRbgDh2+1ROUZf/FVZsyVfAmCDSJl0Iw+c2Y4D++X6CQgzZLtrgDOfoQPeRdUXmexn0NO0sJZs
WXQk4NlQJuX247KcnWNNrMYw0jqkvW/qm4BOlo/Gd7pWmgfpOtp3u/qZF1Xx1YwcWlPC49oJm+G1
/n3CrCkRCOkIAEZRPt+JOYyems4T2+4c0ZEd0DvX8nHYmvvqWG+GrbytfvUbeMC29fcpZ53eDafe
abeIbT7oN8qDvMuPtAOs4WwXD/7bnzVbhqE2UvBGzEq/c/dpgQ4TvEIv1Y2CigSAV1+112LUmUTJ
60z8WwyD+1JExWpm0u30otSCTsbXJHeNeBCPih19jq/Erf4z8+zyqXIyB35k3rgoY++MdD9+CqCG
Oqzjb1+xO7M78+y3zByREcpV3U+bQrP1vfAF+Ph9eeP/iKD2hpJzV34Yr6dfUv9qP0Fke9f+UvaA
+/rCUZzoS75f2yWzN8Pr3PDC4rGvUNuZorPzXQKdrFQX1ejb8r7dqL+qu3QjHaYs1AS1RrujXDe5
4F/empzz9wdxJqhWgKJ6jyzLsd8Uj1PYEhq2GDvGQ3ZFSA9NTOcMxorrfE1szSb/zPLsRIbJwE4A
ZkojDLowMsIBdnJI74XEnjjOjD0E6pls+4d6H92vbfwFv31me3Ycx7aTUERl1GaOBnIgJb0TaPXV
5cthIQA+MzLb6Uqjgq4UGSDqQ3au33bqryRayZ8sDgT5OWhQJpzy/NlcupI0JC0DkYJ4U6dEmGsJ
/zULswsoVVPF8mosZHJ7LZL0N1Y59qbZfrcT3gxitu1znzdm3mCi3qX4gXQXbjh2T9lVtvG/rR6y
adrfW5vaKCfpbYi6zg9ZLBquYAq4YkoJW1jBxA2dTJtuBw71R/wghOsF/sUzBtLkPxZnUULfQlND
g5tvh1dwQAG1bCPa7CCAqu2pg6PPnPwblfh6v37PLnl4uDb+tD1bPhNR40qosC0c3Af3KNnhRnDE
+/iZfqQtAez28p5ftTdbyw5CaSEOsTe5MAS0jB0qrpv8kwWMCIKr1Flbz/Okx+8+888Bzkmsg0wI
zXHan2I33jbxJ8GiuaGleDlsKGH/LaelApWEOwxm1TlIoUcQtiozrEFLgmKbtkVQodDtScXN2hZf
xJd6dPyJyRNvLR/WxroUpE0cxX+Yn/ktNxP9Qu8wT234TtmMh9pWbeVXaU8zu3ZVz3I8v0/tG2sz
BzaMmpXIk7VXgtSrZt8eeN7ayUk+rDnkpWzB2chmV7FoyiQAp2Xsx/BRVBM75LlTUI6wcGxm9Mvr
yk2uoqOGgpYoh3c60muie2UUil1phfN3drE6MbjBuUhr3GwXI2gRF4HMr2l3xXNwHXNmIgeNEErF
tmh7m7UE9YxH/D9T/YfBd7s4SK1QlzCo7nXTGfESgS28wGkm23Jsi0dxG9/EV9FjcjA+dNvyKj3l
T5Fmu8cpWppUpMpkU11198a4BZ9vJFs/PkTyqd6vPogXIncW6s9fOru2favqelF7/aW+axsyQaKT
P9G+GlyjqMZ7XHvwoysfeUhHDqbg4W95GFpgDIsQaUKpnvtvte2qCgl6duVRPU6hdOGYJ20LA82z
aPvb1Sf54n3xxt5sL3i9641FPO2FL3hvHkjFrbtpHbgkR0e9KZ34di13vHjl/mlxXrYNyi5KBJTT
bKsBVtd99+VsbRKnH/3uEnxjYraKMHsGfTiZqDfWfXRnPlgH80H8NE1mMm310h7utX0aOOKm3jeH
y8drbXwzL0bdfaBjGOMaXDd2U/9f0r6sOW4c6fav3Jh3xiXBPeKbeeBaJalKq2XZLwxZC/d956+/
B3J/bRaKI7h9ox96emQrCSAzkcjlnMQdxp4TGG09+KCnf6sJW3gEKhcpWrrC1kVvwj6+K3MHiADa
O/r5wLgpzfYyW4CznjBi7v7hGoHjhxYqjCWgKeNUS6NgXPqeXhRqkKLP7H4w/1HB5C+PsRLAhDGq
2YNf6cMMxsoJyGFRZ0fIOaNN2255JYUJXWKM7iYljS+Tq+JKuM5u0H9p0xAC0wHEEmPkNvmXwaZ+
rIQyFg7uP63O6dKCJf0iqNoVWDB4F/lmTLaSwVh10RVlFxf0fEKnzZCeDhY7qK1lJ9iTjQohWBln
wCa47U3D1f9N4/slm+0Jpt3OODvIpr1qBRgHRq/dNz73TqW9xWdGvpLDGLmcqe0E8i7EYsDuUVFg
VYHnI4xAYpLu5XhyNWXxlCS3zIQzP7htfCvJjIXnEbBDCqo2ih+9qtfRa/GavKKlwlP2L2CyKDBr
pVnNXefzoxaO8rCZJQ3odQhbILpR3lLtqhY5drf5+zFMgo4ync7esYYdlUNTpTSTowzWTL6OCkfA
ZggNchk0jIkK+hnZjsIW3XJSDLotSznU77jq8RxKbf2L7KsXqp16PDXZWhCdWEF2CsSKqPGeeioy
z3KpU3EYwgQv6bWmPv9zd78SwKYYCo3kqPPT9RDwumq9haoQ7z7bXATRdRFVJxRAdcYbGujWqk26
iOyqPBL345njgpDwKrAKtwGjOI/2neG4/el/kcxDKY1WRNCcdrptitqFzdghV9M5yNXUtmIrwB56
j4/pDi2v8V28a+A1wS/eeyYIsxW7mxzEj4D1dNKH5ZFYuVfYvCIQVT7W4tcfRbdplfAmQHNIS/pR
PXrKshz0mEoM+tiC4z23al6Umoh2OKMx5awURIwFtKz0VamiW0p/kpqdcjFdRTYCZRc2B27n9+Ud
zXNHSuduZ/jnc5Xa8qCAhkKxEkjOOG5m8+OhFTBiS1XK7/b9odtRFivlkhfsbl0SsAoUWX/OXTMO
VMCEd2PSxAR6PHehjsVKup2LtZ3xpue39BfFdDSqqpjSJ+yDIw2yQjSpw8yl4Gkww4c0Lfaf79nW
YlYi2CdGN8jBJNMnhpiiZSmRbioN4DayZmeGyDmej2F0Vg/XspiNC0GaFyQV9HC002cC25iKQ+nH
fgvIKtWeDt2j/JwdVbvygSOV/vh8oUwz30/TBJ4yRrFVQummmKAlqquBKMuHaY5u+Q4+wV2BBAiy
isG9YoHo0B7v+QXYLdtDNyewTaGPQFxgdBId/zGadGlVK/iqhA/yDLClfwbt+dfKVjIY+25nQc5N
kcoAbeIoGle5whup3TKt9TKY+61D1kMuNGyennb1aBlm1LlivIhfsypDzBwlIv6/rnfLro08NWh5
fDObIef6AxhXnqlqVA8fT5OXILLRTu83X1FGRyZavMajy83c4I734uKdHaMxovG/+5qrBozdjfAv
YEFx9JJqwJlVgCRCBkgfskdsp0CEkrwm0Kdzg5IPauc00z7Y8kVArAZ9M5ldOZ9L3PQqK4FMIC2r
HQG0N84ym2tLBzlr8Pi5gM2EFEb3/l4SEzzklTEUeUkNHfg0kQ3glF3ldo8JFsSHpTtbDuqEaHij
42Bo58dkyuntFvUNCtWpCQ+WYFYZwxZxzrnYztdDRaBMiH59THufdZr3M+LyUNPpEaEEpHvSrrqM
94Y1XyVWyu3ZOC/4MOIYXTeMSs0xYEofqaO75BgKxBbmIEpUI7sDBKxV2cUbN4tIj/1EDxmpjLYD
qKslaQupxdX4GBcuiFRlJ73Nb7sfnRXvq9p2u9huK+SpsWjepXoe31LxaLFH6AQnfdZiL4Knqxob
g+5xcRXeDbBwwwl24tPi1h7fL3PlMWojzhLyDTXkjZEdIi4bD/QBG9AepOIOAQo3R3bmTT4WiKF6
DAZvJIkBGpgv9YL9Tc3qKh4r8AMZjrFw3gmb1oCWAxXoBBs5SmDejGFRwBoqcM2QMMdwyy3HujcV
5ZcINmTIMW6eLNTg6vf5PRMO4uKKuTPspZ3hTLYi24PuqIXfyBfUg/3BW+5jI/9eIjuL3JSyChgo
yO87oC40F2PECRW29lClwPGGhF5GwB+cepQR8DltFQtQDTU6alVzEQy8DArZMLa1CMYHD3ModyZQ
gizzvtor7rILrlBCdpMdSBQ97quEtyDGH0tzRkmxII0WtxZjFx6nG83vHswnoBNFiUW773Q7Bb9Z
YAWdG90li10PSLLbIhfFa9OZrpZOmNlnvI9ynUT0Y66jm2UfXmSX9AKXcIXHHu8Kp66SdWprYUzI
KQmmKFXgF7WGON43wY80eQWWnjl1HLM7r1tDKdeC6IGv3lhDqGZGGGDwSPH7x3ACKK3XvP5sRZs9
VXcSwynuxofn30joUHU8WyP6ynW8fADOyjaxjG3Q5aOJNbZu/6iBrjLzKhRMQQ/9rffAyDM7+mN1
Swv2nzuCTa1ayWWWXJikA3M25BJA8hjzTdFzBg95C2NiZ60KqyosQoCFTs9y+60SkHsTZLsGhmlD
OGN5Hxmaz3aRrnZ1gEDESbQihDDFF16Gm2mwyjsgviuq06ALQcf0teYYKAiPTmDJtRXkiM3G3fCF
LN5Ue9UXXgLmLOKmCoWoHe3vMnhzWMCNtm6MYqG7G7XaV7G+KhvDy5YrELE6erg4bSz63T/vXPsQ
inAKgxHoUGezPqaYC0TtIbTWmr3Ri0e8QHnTRhi93VBYymOsARQeHcmsBwjSbhmDBlK6UUkXf9JA
iBvbeZUQfbTkcEGOdVla4QK0XfNeDYah/arKkoRF52NBQKPZNAArMmHbz+lI0n2uD1HlhXpTUbzl
END8dog+fuQTFa03r7tYNMHPUgpL5s3mSL7lYdTHflNWUgpaySzKgDUqKK0QErtFhj5RgMzZo3HW
IXEcFotjhoAEnBxKXK1UTiIKODIHICnAX5SGvRpV5SgCK8vQ5wPB8xnAVyVJFtAKm81YSLUXjekC
rAK9wUymatdtZyTgdB8wOiHYObKwGubNBSKPuq0s5ox/dZKSoIC2SIveSDZNeRSSFYqk6N9Iq/Tz
0zggT21aSacYnY65lTnX44txAKXxJWKMSUysMNcCJHHRAC50jV0mjdQuVhjo5YChxSg20Y8cGDMY
wqyeBBFqdmDhKnEKY61O0O1JjkNxBrNnQWpk3JOURPY4j8Il8jtzugsHIhZ3EhAKMO+dE3Uhl1ol
V8a1jtJA/wMQlbHmTmktol1LN3KtOhrJMus/gnSpxX095Vl/l89xqvZ2Fnal6GlGteReP9KyTy+U
BoSiAynpsQISZd33OkxGcd+XCkED86RLafOt6mtQDqtNVWPQXRvVXZ3FsgZHFOg94PiCBQwDZZ6b
LhSqbr7K0aBVd4muxclrPCeqZMmVViROHSNV4Axtl5XuHOb1u5ktDXkHH3qhfKuGYei+jaMGQN1s
NtTOXsQeyF5ta4jjFzHSRjArT1qp3mIAFjjMrVG386EtpwSlskpb5tQam7zoiN0BIFt7xSNmivZh
MQXqbh7Fqn4cZ10fMksKxbxTLAxUB91ljODuuQxH/b0zBaEB014v5ldgelnmI2BghekYpmqueEYo
mPWNkafAGO7GoAUMIRDQUoBgACO5ADG9roaTjFlVpc48WVpy7agLgxCAhUCex8LOhaQBOnFRFllm
makhxpdCGyGdagOwl7Qo9GmlOXgCwj31h5woo1wCnG00ZFcDrNjwoFS5SB6iTp/LW2SRu9JPgEzn
VwCZAPiZmWoS6vZLELjBkE1a56GhKiXHuiJGuJdBYhM7JFeM6klKoZGHso7iB7mfzZvRGA0ALGtA
owz6EUUDC4wOaXEswTk7XTRjs+zqVhMMZ54qee5ds41AfOLIWt0Ws52b0ERgxGU5wUtpMBO0LCtm
nntxrsUaZubaBXTDSa8bO2ASK+E1HaU3LZLoYugpxpyDI6IHMXkfYgB9rhfETFlUql4lYTD/m1aM
MWYU01zPc2T9TKjnbdIokvAmCnWZ9FbUZ+n3Uk3y7lKq4ZheOnNKgu+zFIRhshcIIn/zSk6HVmx9
cELCt9z2S4aa3S1Q2jJ1vFJyEDVX97PZybF5hM8wUjCyNWMs9thlocP0QqWSqCVuvnR6rTx0YOZW
l32H0ezmoa9KRZjv63JS8FIDijLyyzURIuUa9WNFAT5lFs5JdREUM0b46nxRytc0l3UD1EikjNLC
WYBpIFaOCATt9qFX9E46BJlJkCsjswEb94PCFJtuh96MRrlf2koQMlcJ00HH02nQYlJ213WckADw
zkWdo1CODdSjnhN9bD2nMBdLI3RdBAo+k5Gquzbuoh4Bl1BVVtmg318unDngPAU2n4lrMcxbPBaS
aohArmHpkmXk7uz2x97PDxjdr+0w90rv78mmk8Gmk3b/rccBKDYAtYTp3/M8NkhNhgFdgjRc793o
FVfbRWe1zvC4HH5D2lYYt5bGBD6JOJBSFyGtdQHF3AyAtqEFCozBLTaaRx7whPO5feVbod1aKHt6
qTmVGmb3USdprgC5ZP6Y8ODXL8sD3pAXc2w1IjrRsrfm8EeJhrVo5kRNZItQJf9YL6D7iFsjzzBd
4MGzb6wcXIu8MHkrkNMRBGEqS6IwrcwTBNBsYQzA2Ahgzd0+dwekwtIbfgvOeQs1Yre1HDYc73u9
rA3IoYh9+hO45M3eRhiL4ZhgctBsitluZ3Cr2B7ugqel8PXa1h+Vp/Lmdzjtzw9YowwIqF0gaQYA
QWbVwjQ0EeZUkZULnwoRTdsT4LDT5bYg+yrY/dOHCGSBy1IDcCwYN9h5C9XMOhGOAiNI8JW7pEqB
JqoFPNypDVdwKoZ5sysYwwlLFWKAeJ8/i256KV2CYPAFGKmLS6mMeE+Ac8s8Fcg825VkouAXdA+z
3AdDo60Bx/zzrTt/H69FYHj99NUzjAItyNOtQ1xV9JEdt6GdXE5SyHHX5+UX9CL/OiToxKkkI2wi
mQ7ZWkHmqjKqo+kx3sW3GIbTAJXszF69p2XBitvw8PGcOH3ZnUpmDEMSxGWYYxUGaA/OODmlZkUl
rBGYlo+t1SqWiTq6ZmW0R9MLLKm1yFfeUW4uHwMeNMUJKh68506Xj0gwRbQBJGD1utvrLwvemUBt
F+wX8yDZWuTSVBmf53XLCnHtww7hgDB4ybjZRIkRdlSQ2pDEM+ZvEYKl4ctQgw0j8T7XpPP7GB1N
K1GMWyV5UssTgSgBszKIHWwp9OTiy/+fELre1SM9a5NRr2QISUA7rB/i6G7h8W1uGR26LPD6pQDK
qGGcipCKamxTFSL0Xsq/F0nUerGYE14jGv01rFJiHFpE/kkj8hlTTNCbUY5Ynqa7qz1C1PFI29t1
W/cbqCImXrh2sHlAvySyadtmlJugpRIzpPYM4S1fZjuu7z8/oC1/AkR0yg/yc8r9dPeqIjczdBjh
gNLom6TmtgCSFXQT2UbIy7idZxGgcGDvxpSDKCKTwHjHuDAGVQMuBfrni5vWz33JF/zqgj8QdF57
hOtCP4NhYPgZE8Rsha5vZoEUOnZO9BevuBnuMydILPOo28a1iHLM0jvhNbfPelNDVlKZ60Ya8rjG
9Uo1pHxODae9xRCMiQclgD7s/tUAWJhfcm5S7lKZTU2kuodVQOhokwb9b+QLqiLui3Jv3jbP833q
mPuWlwvftLhfC9UY10jyuqU9Vch07RGQ6YD6cOGsnN7JnsNXGZ5RcHgdMdsiwQoANlrjHI1P6QJd
HFPoDpCUj5M475r46XND2IwWMFb4twjGH4ZgAWtzKiK7wqB7BeoeN3Q1B2hLqhvajc3XU96iGOfY
L8hg6gH2MewIJs7bUNRvs2kROY5+ozwJc9Aw60CvFVCjMh5S6QAPK2XwkMXsJe3eBEQLKgi5bdrJ
o6ChXof5LJfX4L25uJVQ+vOV5wdz27iEIoRipN2K8xdBnezPT2zTda0kMHdlho5dIOZDAsA7nicg
qAjijaZF9pzdfi5oowJyuoGMarRDi0zIAkl0fJ3yioTuYOkH0wdryk7efy6NtyxGK5B1qyPwWOC0
EEDG1eTKzVeA4ruY2+ds4HaMs9pBxmM1YakhNw9RjQK6OxtQqYdpNyCpZeGxHKO6tLxTzs/CjztO
GLt5twFLCjytSIbCXZ9qB6ijQOiQQfVjCaMH/WUn+trAK6Ntq+AvIUwcKcZZYJIYQrJxtke8zM2B
s4z/Ylq/RDCmpc1jXVYpRIx2czWh5x5DRIWrXy67GA9yPd2V5o4fGWyqCOatZcyWSoBvYWxrljLE
bB+2pQRWlD4L46sGkCyScYKerVNCb6yBMVYZsPxsNIrMdq9lBshJRTHTXeQBbTEkgdXThuvPlX7r
qAALiOIt8DcB/cXY8gSXP8gxJAESxwmK6xzF8M8lMCxfaLqClq1FMEbcGcNMOhQyLeNQ7dudfK1m
HrXlyDHtcLCCaxlQ7PvsXgDAmZ1ZGBPymsP4Iy+dzz+Et1TGvocRzMVNje+Is7GwhFHzBhRXOKvd
Prlf+8lY9hiWeinTk6vRQapNO5Bm2Eb8z9vvP/bUpAwwOBiQ2p6asbj0+Syh1GB1T4sX2ejY3dEp
psFt3HJ/QefZQkfl7N+m1wIJwN9C6QavbxbB6IsAaVxAVuOFiEzJFWjiMy/3FWRLzNouH6hgfuJt
++B+yWV0VBL6sSwiyI3QYT0OKClWnMiKHj37xlivjFHRXpB7TQswm5QsMmCY2iHNfFUeHzQA34ja
IF2WCYCcvM/18Xw+kDlERiEBfT9XcoJ1aalFexuCvblY6F26AGOkL/BeAVu+a71GRjP7GuM0KNxh
jTGuU/1JyOzohk4LN1+FR7Qcz6D4OSZW7Kg3nHWSrd2FHwB6oYxiH1srrYZwABE4dle5pfj0mbP8
iH1Ucuz8G+C5Obf4pgECAgAUT2BHAKzQqZKSLGnTPMTVGujSpSSGYNQZpSswcJYcS9+MW9Gg9Lck
RmlQYIikLoIk4yDai6Ni+D7CpAF41ncxID94l+p/kUfbxbGJqAczV3csta2WNDhAwPyXltJdzY90
lij21Vui7zTi/MEkEdVQwK/9r0h6siuLNwZURmcqEo1MiVVE3W2WDxy3spl1WgthfJnQt2WiU78s
XgiApc3t9rnB9h0Gp3pAx5kbOGCgFbxF3MfzZYghaH7mmbu3jGuTom5oc7rQaN8+lneoIbumjVa+
Z8zvAWyKe5abLm21sYyWRsssjc3Ps8RMEcGdh4VSrIzsuVy8P3/1YPYFRMsUMRIzF6eHqaOZdUpy
6KugoEgiHTXj4XND31zUSgBjEFULRjXQX8CfyUYBjtnZMerQ4JgdTwjjNMNIKyIzhRBgX5SurMYl
/lf59vlKtlwzwBTB6qMiZ4KmEkYnlSVV54ZKSSNleR1AGmIsg4MyenkJrszlAOqizhpGzR/mYR9p
YvpjTvvW5XwFPRHmWjr5CroXK/OTWhBX9/QrFH9G2jyzyTteJh8GMePhkHsJbXDlD65vywVPICDw
MKDC9klJJcETsoI19BeoEj8DzWg+jhildfVj7ShPTQz4luKNl2r4L5sOn40A2wDtHJNSAVc5os8M
YhW/fjYvg32HYBADOLSNl5tmpid4trcYLwUBHIWzZFNVplAtPXqlfz4tu27XA8HcE2w08nlD6SO8
/w2wGJ5M5goeVLktFRpm0HblED3rog2Z6GEfHfKB5ifueNmArTwVOp1+rZPZ1LIp0CNBSd7A6XyN
Zhrk5RzKfT6402NjONTV/IY/3dSgX1LZTFWdzqDMplIbJ7itj2B1FtCv6f5cqypeD/68C+yJ82z6
L4s1FBU0dDBfNuEStBkp5BwalL5XwKmqj/kuvaBsINo9aZxxn7iCo3ICDq5Qxko7lZQyoUKTvfxi
viiFCzY6T3eFw/SO9iXhgi6WZywbbhCki2DLkhBUGXgjnrqGXAhrLadCc03wTdPt2pATnvIkMHf/
2NZaFgSYlamNYqcWN5IYOJ/7t42I9GQNjJNNkjLNAGeNCwndRUN07IXJnc1dIXE6FrdPaLVZzAmp
s1QDggCCKBBHepd8qy8StCjWaFKUMKFfoxeFi9C2laFAdxtQRNF/rYICnJrIynknwZygbRkmYN4j
WQusriOKoHYauqovw+iUFp5b5oTam2e2ksncwJqcwH/GkCnnaFmJVODkPnx+ZhvtuwA5NTE8ohMA
2II28HRZQq7M8kBH05K9+EhhVBTEoOFFeqhcTGbehN8MD30QB27EtKUsMGhAKNOhNMSlp3LDfgyy
ZBnpy1OS8fgML0e/fYu/gGDvWD/U1+Rq8FOPN+uxtaEE0IQyMj4Qyr6zpRwQxD/jgBqN162EljuO
cm5JQIJYAtQVReH5iExXalJmLaigQJhgaUtwlVXKjoAsgXNmW/cO6G5EdJJi6FRkoWRlExyrfYyB
ivwxxgvMbX0K/BkdRfLh//8owU5WAtkaLl62GHujAofgh1yElpT8ya6hK9YEfzySZOzggRGVEzhF
ISDJcnsBFWpLJo7/23oTYBG/ZLC3taANcBuQMV+gBzTHJWJHaPfp3KDHtCwltOY1wGzdmmgaNGVF
kkUC4uBTHTcxawaUXUjEBIwtTg/q8MXQnjnKwBPC+AiwK+lFSrcOdBlT5OK6UjSrv10u0Yno6LOV
GU/RJdp7PG7+aFPVV8tjQneEskqR07mp9l3ykLPFY88brMoFC+gMmqHlEN3yrslN17/eUuYQ+5mM
oKihMsHVa4W7MbWawpK/GnvZL57D0VJ+gNko5s+30+uRjS/Xghk/2UplocX0LJXb+rk9YkYrAeGg
FSEpXgDnJ0ajooUBoMXqryO3Fa0SADLTjX7Dq45yjttkaoZSEokokOI7suleq6+C6Wb+kyQysAMU
GdVsjJNL7GtJqIy66wT4MKEO7QKprJ7r/rd155cI+vOVm5SUzMiqkG6nL2ReVFk/88fGfdZ6xVF2
wUxlEw71KU8mY45RBP6oOYLMriSvczfuh6LxP7fG7dP5tSzGGKOACGOoY+c6rdlFTfuA9tXvCcnd
z8VsBiPrE2JMrzISoV/o9s0XcwYcE0sFiog37XR6aQ9+eYNK5AXP+Mi2DfxaHWN8Ago0OYZx0A97
ixr54HT76QHPniqwFHTM17Z0JVn0JpqfGswumj4QD2TDWb7wU8jcDWDMsTELYOIE+BT5fsBLgPgU
GtS0Wy971qsPmIXfEErXd+YDTEAYIQYEyAP7HBFSXcmnGZVt7TvKzHhGDw/qE7BqfdqfYMu3ywiM
aPkR3fDXmOTnvEs2VWslnLEYUHUtUoa5PAvEFPteDm1zSl0155V3tsSANQGvdbCsoLWQCeIz0eiN
XIRmAdfP1pRbkbzGGk8Ic3y0S0ZChwCwSVBzQ0KCDaaJuVQZOthVvCerfX1c9kAoAdaugklA8cG4
5EcwzO1/LpGxzKoJkqYKNRG5cuM2bK14t6DEAviDyAFQOnoYeZf/R1bll7ZQiQTe00A+GYUoDBYx
Ee5QNUtUj4ApHm3MTiPFW0ROh5Euw5GcGNWyztIw0WQHD/F+9kAsaDjofqp8ntVurPz0O5iHX9n2
ZhaLKnD6nvXgugKgcOKY7nKxAP0B0Ptoh3U+906nKkQXToMC4PUQdN4RdMGe+naxbbqkXHQDWF+y
tQix3Qijtcg8piimm+BDjgQ+OeiRBK6qs1C7CbVmKsVewx0ie5JhQV+/qe7ooGrVY5jU5FG/fDSK
nZ4oUuegJKXtcaiwfsB8rC6tqC2DTlSKCgK7vXwZOYOV7zUvueBmsza2EF6GNl7JgFQ6u4GXvDe0
SGyBr/cy4rGJXBb4t9Bmkvv5lXlLJ2PQMRp9EUX386Pb2tMTwYyXmROlQtNZBkogOPjpssNsc7eT
b2XxIMJKin84SvlxhgCTAZw70HoVyttxqivpUhVjNEFePxJbTw4dlvsHSwJIAjrl0Ih+/lpq9VJM
5DQAS95H00nuxm7qhz6F0xV/8E6OqX58LEhD8EQwxw+lhLzTBSkS6VDqFytUP5JX8Kqjux+QlOYx
0y3wK7vRo/SO8TyKb6E7C7DWOi6k+LnBozMQh6jQFnSKAMXcjXpap2gX7QVMUQwAUac9StMu9ntK
DeFHF7wK3bkz1wjEQVPRBos7Q6bKvDKLpsBEkdzC0RkHw/9fBMrey44I0KGmfLCp00AOewyBMApT
RSaGIl8wApeuzpoJ17+lDJ0lYcQxSDmk7OemjpK/AsAcsH5CMRU2UYC6v5EuQAsBxNHiiCWI2lBB
MK1ONJ1Ihm3kdV5bkSDaQTf5yaRwlPb88tDAVKMQYHcRWQYOGXMNd3I2TOZc13jnoIluAf9eOuHB
WtvpF/FL7Op32v1ih/ZcWDE4XIcJ845c9CxWkTCIA0RRfAhoNDHRgCTs6cGGohIPoHpFvv5Jemkw
wpH7ePLoX4SD4GcXoSPyMhsMihgdTjmVyKiuSrRG1Io4w50Z3DYRQN/FxjJf0js06A+OBAbbBcCq
6mVtC3b2Vdyne8w/xZEPDPou3TV3wzMS4NwGYga/iX4WjkAz8A8tIIFS6nQjIgzKEnDAo9/PnRyc
iDPgFsVc9B785W+Kg8bUBiadXps3GmjoObrA1FEgHc23IAfAUBRlNoLan0qf6Qyh0hVQwcfR1b1l
F/riE8058oMWur+rGw6kqcgmobsRGXfcqxKL5pcnLeqYtUJww4W7FuQuo6d4/A2lXv0zMYzXV/O8
FsAZiOdBZQRuqaIUJhgK2m5NZd9kXca51VhrOlsW81wCAaKQFQnUKout9rLzZhfpH/hlv7gPezxY
wHp/FcUI3bMdLrlD/VXYc0/xNGmHohuztYwxqWmVCnqLrW1dpJ90r/ZN9BbMcJO0ZvMbGQuqlGeb
DHIPFOCAzoho4lRt5BRY/vDZmK9wdMCFoH3pIkfDZSaBydwOD8UufFiOaE+ZLVyEuwB0VLJVdxaP
JolJ2fy18NV3MCFFASJjNATgO1pX8uDC/ADG7RSXqj87tSfbnW86Ka85jEE1OJfKGE2VNhMIFQh6
qHf9e7cf7s0n5UJ9wVAoKq763fC1szo3/Dbhwazc1/tkh7by8AmtARzdY2/Hn+eOhxToPkH6hU76
02OYQsTDSwddHzwM4WQ7GZdxak+qBVRV42m4TZ3gGP/4PObZXj2IqTRJBqnMGSBhnDUpLtGPPTd8
BR3Y5rH3FmfZo1nnA8JpdGjsn3o0omsveld0GpufMTh9MH8cAuadkKJGjl/VAP5zunYlL2e1Jgax
ul5Cvr2Iy+uyFHxFH25kuUwu+mwGUrvSvXy+fHq2jOZDLHDn4DtlFPuZLV8w7A/6JpiaWpnx1VAO
yqVRDrWnBPJw/7koNmCmx3sii7mxIqVtBiQjqMeMXhXgfeFZR4GAfw/ya3tD/17ZB8DEKtTqVBND
/ilu5KndtVMGtKHBVfTvC1KutWJYidlyElpnMQCzPoW5+toQLe8DIhWsL9GAFpV54Glw03YfB5bo
0PZAbm6QagV7fJRzD5NbCBxljdWaLm4BAoZF4uEMdCXMX+d2Z01gmemv513EWeHGXYQByl/SGDc5
94MSRAMWWJSGHQcyornkYgSvVGZwWva21HItiXGEGJInddpjXaQQLtG596RryBeTUeOVzel19tkG
Mr5PMIBqOzQQJAHLfHwunIgSiKD5YoG3q9wBYxiU7IK3k2dhEtWV9QKZa30AiUxVBJDbuklwTbGc
aZZjlJww84bABWc0SCD6HcCr+sa6JXyEJeZh8GGM6w9g7vk+QdEP8GD0yoseJIwPYWLiNnQrJJZm
b74y0GHj8l58mx5gLZTxNnrctvUIXiWo6+ToALJF4+d8vUBdl+k3JngIT2EZjxOnMeAgQ3ic2LBT
wW2eQDQvtQD7sJaH9GhmtgEkpMKjNYkeq3YaE+zPlrwcyOxFzxMGdn+jOs5RORbUOEjVqQxqbELn
0Es+dscR/UXdTgG+L2UK1/eyVdjRgfv4pOb5ia7rjH9KlRTThAvMd7QXLz9SD9x69dXkko+maV75
hXfaOuOcjCUUqhg9IlZHJncBPXNX7ZvYL6Svqv4oy509KbKvZYIrtF+aaN59ft1sbjNmJsH2gLbt
sz7xQE4A/5FAurhck+AN7OVWGqDvIVHtPJOsz4VtWZOCsi9mdggYuNgEZjC3U60JC7ES4XsRAyq9
4OVmtjwi3hugvEM7MRhSGVXG5w+5EiJMAf73bZEM12PZfl3i5PHzhWy8aoBdCd8kAxkQPoqx0Fjp
QduiIASL0/eFvE4FAHJaTH2P72kgfS+b4BF7zXPCW2aK9AFatMGZQrN4UNzVVd23UqwCU4kqZnwM
C6fpL8THn2k8oM3Jti64+QNwh/h9aVvnpiJlYHx0FaP57lSyMobdYgI0ydKbGkAzqdMNGic/whNB
f75a3NDnmZqniK61NHsWJHKXYpzl80PbvE3Wy2A2ELNC6aLrHxsY5Hg6xMk+T3eBX3mRhy4R8x6g
2ui1U2eXvoVpPo3zAVuuZf0BzHVmdLGSdRI+QPEXFNaBVQj0coeUVvAU2rRfgOdctqx7LZC5vjIp
imfS4uDQCmEgYy4dW1U4KO2yB66Qn5XcC5u3QsYwhkYeq7iBwOEJeZb0EeDhPuXXM5qdZJcoivD2
dPPyUiXQF0nAA6CJvFPF6XsyAhYIikNbt/oaI6/i9wkE6vV10wKA54qgpQppJsXJ9xJya640/ICh
xN1uQJ6nBREmsD3h2P9w71cfxhgNkJRIMgKyzWqW1gfHMzK3auaKRn0YdPJFnXgQ/ZtnvZLHWJC5
5AAck+D6ACnvTy2YAPIsQEUIHr2QwHSYta+fqzM9S/aihCcCzDJm0BCOML52rNMsqUucdZdW96FW
XkURUkpdQnajqvvZBOgZs+zdz4VuOfifzNOoBqnAvDs97iFIe2UoUQeOoiH25h7oGkY43wRK8+NP
BAFkBm9ekSA/fCooCosE/f4jovhevg2lcm/qgz8Vw/5zMZtO3fglhnEJcbsA92rBemZym894Oo+N
FQE/bcrvPhe0tXG05VVF4pVWt5gyQqJWiTCrEJSH4PxSDhKg0qqFW9GiWsYqxVoMEz1paScM9QQx
1BzpKE/6PUptA3xOtJGy9Ho+/jBPJOMB9DFJpXimK2sLRxGDL90ocmd5ts5pvS7GmqsOVfoBMMf0
JfKg2M31ghczqJxoO7jsJqENTB7MnfAc+Fayh853ItODCuH5HF+zFE0MyEMqN/C7G+Ut03yKMDvg
jhpFRyR4dnGFbi52JZRxJZjdroHp+yFU8gDllodeQ46A3otdepIEcHl4FuyTGRzd3NfPlh9br5gx
vBljqABwhHBaXatu5qOYXWYvlP5P9fMb6XlC2v5LeU9Q5/L/wERWy2ZsUQi6sVWAvGKVZbaTosQp
29YHWD9nlnBTX1dimEtZS5A37gqoUqgCJ0wRPFXhBdpctWHu4S4YamGqsYmjXT53vd3tMYZ5qC4l
X7MSYBKDC5OHBrbpYFbLYjxzq6GU1cwQGTXhgbQLbh007JW87O+mbhIE+PDJdA6E2T2gZEr6NEBM
kfffW0O11LG4B2SYNZiz/bk+bB7UShSziaOWxlmMiSUrGQVPQFuUSf7Ccvq/Jwh17X/+B//9UlZz
E4dRx/znfw7xS1O25Xv3P/Sv/f3HTv/Sf66rt+K+a97eusNzxf7Jk7+I3/+XfOe5ez75D7fo4m6+
7d+a+e6t7bPuQ0j4VtI/+bs//D9vH7/lYa7e/v2vl7IvOvrbwrgs/vXXj/av//4Xxl1Xu01//18/
PD7n+Hv31XN8/uffntvu3/9S/h9V39bdKKw0+4vYi4sA8crF91uSyWSSF9bMZIJAgIRAAvHrT9n5
zjn7e2HZTuLYINTd1dVV/3lIfSTQxMAUGvY+LKX53/0njkf/g57w/UV0h5EBeIgvEF6dGP4q+E8M
PiV6/4BpUZTdfQtHoe8/8uP/oE2PxjWqQg89Lwwu/98vfvsOXt/XBCfif57/t6ggOOz/O81FCIXM
A+B3DED5YOGCmP2/kwNp3bHmrfmqh95sPJ+V23oOVWbcdnruk996rmCAEm4semyvvs1UT9QTRBbD
XAT1VEhnWS88JKuXr9DfGKMSpDvd9XsdekvGLBMX5rrXpidQD9RzsGHkBZSV4DC4ZxNpOPrV1ZRq
tcTn0NTDq+f1Wdg6wZtG4YSmy8JzHi00x/J1f/sQPhghnvveGsfZgHACTZMhKBQy6lfwGwDeNSgF
jEJe6mnwsswQt1B/I/yHdYhXrOTvogYkWGPoXStx0TBOvJmp+8kphbX6uibXocLgx9xKzCg1fn1o
h/5ZBS4/2bbkp04qfqLugYqpKsY55rdVQfV0ipsuX0iMlrsup+Aw6fe4DPmT4YCVyiUsMaZelZ/m
/v6RJ5Irq+e/ro7nPbwp0ZuuzXTshrnewclUF1MSQ7konuEUNUJv0xGe2bHGNNu7C0X2+Hvai8+S
Sb1/fGTZ8OPI1LJzJkp3btDJvZYTv7gcTpCVU1/l6tgLayp/B3y8TGurk31VLwLuYJLoVMWxc+gS
6xwej+T96eKTEsThcYIjlqJNvjqYaBpGxy0k7S3E7629TAFFPJui8LhA4RM6yb7OBn3jU7QB/x5i
xGvdbptuDbYagPEzqc7B1LkG4IwNblWZhC+21kCE9ABHpkCzl86ZlzMUXW5tM3nbUUusKeJVaues
pDw+DlPTh1DzJId2fnJ7qKWFNSdvtJmnrYDfTeHTH43TwQMQTdxtLcNfc/1Oyty3qvs7eQtNvz9m
kOjTQEmfOS5SfZfYZMOgTVzATJBlfTJEW+s145NfR2UW1j60glHOF5EDTPFxFYOkp9fvb0OTju1b
b+xvk4rhkjesYxZBhVuncVnukkE7O16u5fFxkNAX3nx/BLK2AiOWDjnAWbPK7WD080z2fSQ2DuTG
YbrkyE1PHO/PAilrEVbTlS3kzBviHEoSuTseYvKl8ufxWt8PYPanvm6xBiHr62VL3dgDllOTA/Et
U9HP3i0cznAmJZ9qjOEfvRzLeWheo2Fm224cg3xGEs2atcNM11aKjqQumOTHlff9DR5zPXAS4uCE
Ex/jymzEF/Q+Q3eoT1Wgu0yNkT58nxEHJummTNTTKoZ4A0nuJrUBf5+hhP/TMVWZOob+7WEGc/l+
Rho4RMxrmTmecHJSRui+Cg3Js9p75aGC0DgbvPA42mQtKtNMRYwxldwNV/dlnu/i2PH3k+T+snG9
Gs6W2jvVI0i3iffDE+EP7XH0cf2R3SD8JN+pjlBW9+KJ1u0XXUwDkzk8CznlhdPweff9VWlb/RwX
PV4fh0TGt1jZlzu/79A3ffRUtvoTZg2Q+4Vp2i6pY/XUygm2kLnDnWAXdEN/E2MDaMRwcChV0myX
VZjs8ZuOU4Z5XVU29/kgLgZyh1FLMsg+T/9o/8WQT1UpJF8u8DeaPyzkx7Mx8srnusd9G7VLcJo9
+YZL1G6TUpe5G0nxB1sLel5/7rrEeTzAWU5EEFnwVR+8YhLik6HFUtTSiswzkf+q2/Iz6rwpl8SC
jE+Gow9x7Us9eOJoWzcEDSCc3/Q0X8qZ3aLaE+fFW8IXXs1ftoEk/uwbcxQtTwoDSfJriNKwqHSd
a7+SxdKz5ezK2Uu/z+Zk0G0cER+yeFFsP6sI0uWsv8WzuuCsrUdslD+dpmpenCraO2LxDmp0RV62
K9yPehW9iLL9tXDOCyDHztn21DlHmpVr6kqKeiWMdk2iUkQanRlo8fzScPpO67pJdiHzx+sqV3tc
e/coYcZ3aPn05d5vchVS7HeP3Xvuq3FHFrsjc9fd9MD6H3VTgYbLr531663Vtt4QUsu3xEDICKy6
cQfyV+4NVJ0eBz8q6TZx33o31yS62LGCjcxd0/ogDIBvp96TVo7XJlnHq1qwp8YiVBsd6eXMZYk2
JQ95aqpFXGbdY2LFln42j1X00in5GnaTOcgFSHY82SF7fPpqus8sTvZuKMhrL22DedjHCwRVqQvD
NhGMOe0VO08J6CSGiOtj8dG+WAW2ZK8a/3Ct36rBlweSOGG2zkSd+lWNuK3B+UhIlSatMz0Hs3uk
XAXYGbE1plyI7qNp+3NEBPnSk8qT6G8HFfFs8WuayzG2G6m8Fis4noqALs5mmGXwKilcE2ZYyMHL
V92mwMP+SqX9JYj9UULHPDWtns9srsEC8IzIA9y8mM2LD/A9GK9hwO3e8cBLkE/C9fQluF/XxbQg
85WR2vZQwUhbsSxPDWkhXB0rcbH3Q7g67ckGdjuBa/BzYfVvT64wYCfmKGPouwQOuppcQkODLwGI
NgvHlN862JeZuRee2NWkQWPVp+sfXAZZeoYJ2C3kIMNLtzaH0RZzHLC3kIrm2JVsAV2npNjmRnPC
HEeZx3MS7MTa97sy6ob3RRv/VM30r6hlh6mc/3pQwaAAV9dX2yR0+jK1U+6r0mwSJrqsue/z7H4w
WCInz682HFBBHrEy2sIBXZ/U0gT5tPjzbxZ9aCGO1SyiX8niIBXyx+DZb/CbEATC7K4yJO8hMZ8h
cWVI4CAID3n+4T1M8J8cwF1uUDp7CHYHr16rJJyP7d46yt+CkNU8Pw73lxpLh70j1VOievjDVtEv
qsVNCtD/gtr80B304BWNrkFSJpey5H6m2lgeerc5xpMzvZB2na5LFzTpWqv6EIMTnrlMrjcorGNX
rqdnvye/cW8l0aFaxbgH2dADJqcS5DzE3RE9QTcZKcUGFg1+ZrqS5GyOoZpWg9cwh/JHBfny/LHf
oZYTOePV9rEze/ftedqvoz43rOvfHJdruDz761Pi23o7weODcniTJ378Wk/jkTil+l1CEygzGGc7
reU6n0oflLdKjDskTSqHdtt6q13nYzWsSyGoH32qwWTw8ZBpMC/dmYd9dBaTL1MkN/KNes27Ibgh
wjnAiFhjh/dmcY81fL6OUcdlXnXyH7Tig7dad/CsnEuv8KOBvGF+wEn7cm6PYxgWIlK0cCvmPTt0
9J7l1ORzQPkNVg1mW2vL8gUODZtxQMJRE5e9rLP2zszhe93IS8yb8CcVpE0HHTcpxECn56gfQf7n
Pv9dkmAvmbubx3j8vcDQJKgIg3C7rzYkMukytd6nwctCGwah+gbDXhjqO5i7dBdfuvGpLgdAPdVi
ilkcIVwPCwo8cGtmz6SUdIMn4eNV4xwe4STWmAdqljUqOh2TzAMxLa2kCk9DTOcTFj6mIHsU5EvX
m/OCMYwDF2OwXQRO4UCX9zb27hEB5e6hr8TpESocE0UnDLdGW0wgIXPSk7kiLAz5CLONPGoGf98m
icnWXtpdR5J12yfJcluSAXPtSDAvxGpywWjPDBWMEEzDzoNPQ0LhJRrO+PLj2jzFiAh5u2jxqieE
jKFSkJtjLhwewOw+sDU6PJLmx8FOPE5jq6bNEpqindY7wTskCAaJuwmnnlzAJ5abyYMMRyqqCUrv
83haEQ0+7w8W3Yy/otB5UST4WbIGRMuyHa8QrREZ+hUjCG39hKSj4acJhRb3puZzHacvzuT0I0Js
Swkbbdp0S3Smvuy27f97dL+w80rZ8fH6//8NbzkSReleBZ5+ZgSGxqJf5AVJn8wBUBYCm2WVurYr
uMfQ3A9cvXvEJwiu9bCMxkmLITSYC8kwD6WtFEgZTJV7M+Tyx3o8hUwcvvOEwVTiA3lGyp3B/h3B
X/5OK8M1CfOmUa9OYxC171Vos/Rf3ko7BtYxMoV4TDZDs5ofqGXMD9+1Wzdq/RuBccsU+c7pcSl7
2tBi7inPsO/P8Ao4PQ6T8dlJ3Q//9doUyV3Nu19Mehhhx1I8zI7ax9Egzuu9jqxJdIJoIz+1Nqmy
cMEFhX2xuDwOtGpY4c6Ytm8HqPzc49d3ELvHrBqiTbnTIIjl2AAzS5bq0MxlcC5HNzgPqyDnx1OG
G6wYxJjCDdbfJpIgP2EwfK3L5G/P6ngf4b9uasU+hIcqV8npngRxCE7BNvwtISizq8H749IxTv25
/C05q68moWMxMmjt6bI3LxaT5tfQVzukoXqqvR9Oa7vnruo334nj/VnMxYbCA2Qr5BRmodbTTS9V
fVKdPSk7RkPRCr+wDN3+1shjY5y4yYzaCbOIJ16aeldSuBRqPxgvfAmL78zrfg17NX2/9EATuq4U
Wyfi0XGqWi8PMMn1XFXdh1mmD1y4+eRMtXopMeO9A2lpysii1cvqReqFAhhsNEisSIPEM5wq4Msw
Ds5mSXiSUYKPMcUtaq/Y+yFj7aEkwMjGYvQJ1hQttOvmcTu0TvfMmg7EcaSg2Zos8j1uub0O4xpt
5ipwtjp2jq3py4271MN7FwT70vGjF5N0CNYhF9XNEW1bNDFMPVDoGnVpA/QKJj/8W7Yx7gQeT699
32Nvd74aeFD/wtT1VmMof8Nqtuxp2f8Uq1sdtaexrMeJ8TQxkhWs7vpfxIEAAcbYewzw56S3cfbI
oAMY3KSJ9ObNI+dmQwQvH40p2x7I6XZ1Ivdgfeefrap264am31hvRNGsYSyKfsO1MRM9KLj7pP3q
23wM1mUDm6QxCwAVghHMkukwzEO71cGgNxMUBaNqfPK4Y64OrIQ4bHzyzuG5tM99ZH5DRe6pXrXO
Og+JahKXmSvbPqPeC3XECxhzr65vMW6CNDoNv2J4ojWsemOkeemg3i3D8k9F/SKIRpAx1+E0JGub
1R3KfTI+VyQN4UaZAUw9NozKnLoc0Vs9j6wJ0mi2hZFF4/DLVK9BSo2LxjQEOeVwGCH9aVUDeAnu
inWgol230o8GDLOkoa+uCJ+pciGIg5S8LNUPYWr/6JTrCd4rQ6rgpJRBtCsVMlEAgOyYu8moUEM3
W8dbEItxZo6J4cVkRPneRggq/fqFSoLkIpngS+vZP2UH0bJu9EnK6yQ+rzOq2SmIU4B+fhZUpj63
w1+v7rqzqyh2BPsRO3NwitzVzebmpJnbpau8JD5Lip6OeWtDf1t665hKHmBSb/GfgiW+1JAVx5ZT
YsZcb/oOcFTfeZkTLPM1kRAUT6oIaiBR3e/ENFyiJhxSuKRDiGGw7a7WEpB66T0DVsHqKKM31jLU
/N4Icfp+dl5Gwj/qFU0wZtefFYX/md/zTRk71UFTp9q5fYbJE/eaVNK7Gsf9PYbdvIfiw0ZzU+1L
OyNKwA7nDI+iLR+qLR8FOyUIKKcBcNsyeHI/4waUPRreHXdTBnCsIH9beD9BVLjGh0W0m+x4CaIf
I9yMjtr3C/iU9K9LNBarTp6Sbkw+R3FtVwdD/za69h1uolDBUhMmZhmcoraL05B92wNIUdWUNR4G
uJtgeWqbAP0nOK+jaHVhAJA7dPWfqYcp9h5t2kzLZU9CVJdIArs8oPPBJAMMUUUCnlELykxt6FNb
Y1yLQnNgZ7twE9brs+DAKbuyhKeU2ocxU7nvtGs6LP4b7IfCH5yu4YYojDcOCRGZYhiZH2yXnKc0
TGp5qIZIHFYZeEWytB2+icd2wK6QhgT9k2OXL9QYX02z1MWaKJn50jbAgGaaltiDvBmO8s4gj6yq
jkNDUlmXRVAFQxp46NQkg0QlYsUl7sODkV7RtCVqWllukQ7XTy0/jH3S710XjlsjoIeMAQJJZx5Q
FJ0z2SppkOEIV5ytd3INrsfQyfUAHQv4i2gvLYXf7tp43ilQoDF4uMApNnHmzDZW7E2ptpju+Aoq
IIfwGG+2MVoyhb+wX5JO0BgvV3FTtSueqW0yUGq2zQxdAcEBdzQA+uLgp54VCIxKgDJu9GEJVRFF
a1+MMaA+sJ93o0eO7Twdk8nJW3ewWYCeO6BtSBfWvfey1BgSSerxpffrD4FBln0yxj2QJxDWlKp2
ycgPfiX8szby6lbuDZ2cT1eGG2foLhZD8lnAnTbt++4ZRpJ6o52hP6yVquChNbIcoBsg5BhQVtCZ
QxzPl2pqTzwow72T0C24vfMhqdh2bTTSIGr+IkSNKZo013AZX+hce8e+kQVh8bTr4496clFBrsLL
nmthD67HnI9uHnF+OVJxpoYU9BigFTaKD8adfwGxb/OW9u+OGw9HGaaeSe6GXzD3HMhAkFQKjjc/
jKt/gVPSL/ilvJa8/rqfgzyJ+Zv17dfgBmwzsJhvbTtdK+t8BR1tzn0wQ44NwNbZVP5TiNIDOIhT
i7rw2j65SGzKJ3hz5QA72z3Q2H0gBoVrT/ztGswI6hOtnsnNjugs1LVkWzmB1JPY8Eq5abJZUBDh
pYLcpCdkFq0WRvDrlY5+cljY+KIkjDRZ8pN5PqywUCdA8yFbvPgH191nYwgs3poRHnFYBmoE1RV2
5Bi2n6GMvyxxSlsszXiskS4KFy4b/hskCt/UREGT6pNjFfTgpzfd16oJzZQAKj0NCvWgv4KVw/UK
bM2giW1pCRy6dQ5ilru1K3XBZ/slouoIPLAubNzf2sC5NLb0tssyN0daFy4S10ONPctZzZDDlE9u
5sGlhV/Kj0AReJKZ7hmqngBzS59iW0F1OkPN8y7O8Mt2JmUkqNMgWev9klQ67Zi6dW1jt2tPTpDo
u2rX0Qcv3PsqRpzU3oC0GBog00BAt1X8E3j9iJgX8I1cKVKmIJK3ujcX5Lp/uhX98GAk6Zhc+T2X
qh3MwwyjqY5uOC+btTRyE6x9jrAu0tVtgXcrsAWZICe49t1hkTiHUiEsYvXgXE38Y8YkexG0/ive
7q2HaeTeQ5qD0hCMIem6QVrLCJg/MufMvw+32rBN8jru/2BL+T3YYYusS+TUBjpzsKHA5tr8W8nw
b46x2OEbk/GpibGGJ8jY+uJjWJNTiaLNjxN+vWLMA2g+bzcth7WFU01Pa4tWQ6dGLH36gS6bSKua
/KuWHmI3tdflMgpvFRVLZmv/PUIQA7YDGx+ngsKj09G3RiTBdpCvgxThT1dO/wJgYxtVDtuAKH0V
sicbnLN/A7jNsSh/ubOX7HGTvIK5JA4S3M0sgBtdhsSaZiX6WzzqysMAbcNAS4JtYqrSsA95Tsw4
ZeHKvU0ybcpoxVyhx3ke+OEnHQCSB/6/KPT+an8BAAEop+C2fi2j4DCplaYjL110a8w7ExJZbsW7
zJ/V2aL8G4blmnTBtBnK1uZW8w9sTZ80rrxUR/wZFoWqgEOgBPesr+Jlo6wOcq/W6+tYTdtFRk9z
H6Pg6RwgrtEEtp+p6k2XscZLxTSrQtOWHkK6DCliBhBMLeu9A6l3JxHmuWb/GpmjcqA7FoHYVivo
GZX03TAgB3IB4IdtuUUSJzGaO5SQ6I7YflWOu+8R+s1k2i1qtKvH52RPa1A3FNNboApVavopQg5s
5w0+VXkj8bglTjRu0ezKExYhsytd/joHN1k3+tDLsN8xb0QDrSk3I1uaLIY7pMUk9geJoBpRV8Hf
JubwHeLupe425YyBVjI2ZdGhpwhC7t0MsBs+IiSe8OOcmzyu8ZVl6M5pSEdnI5eFbLjnbokW+5rF
K4oTgN7EXdKp668WzaqsM5OTTndaGfq8wIuC5HSvIEI4HqZjSZ39qv/xWEW5YKIvjA5PzCLwRmYG
aZbLUyTB5O7afXRvJaGaPjcRBKgaAJgwz+yeIEx/YKEKUulb3Eed2UUjYBl0T+S5hE8k7r35fV0x
Tyg8ifEugpGreIAMQhNjK1kFFugIkwovSF2YoWIL7VjRqhgInlyng2zIAFQ+eQez3VxxNU+JGrIE
+yE6ZuGWrt1wiOBnmY6i2ycuT/Y2bnhWiltZGQw8uOIahMtwAVUod8oWg24UnIdWiw3Iap+0GYdb
vciN5JYCKlAKEbVpM5C+WCYQOkqH/vUrlxe6B8TWIuWJywG+Zs705DAKLLOLRNaMCvNjKvHxdyGo
kaGDH8SJTuUMEGKa7a97rtSNTGbOPEmUicOtp5U4xomFGqfvCXx12DDhWm6HKikSH6CcpDZHnkr2
MWpqZSxss/kfFq1qg+4BEFte5l0dXFyCFpazhKCO9MbFzdW8B2vMUz7hjkWJ2AVVklLUlFD7ddWB
+AnQ/q45+KxC5eK3DGMJDseHcJvt2nF0CKM35QZfLehZXJGbaTG+0ZTNhdUOeujAJ6Ts0Grx0H4M
h5emRKrotpAOUfLNQYKUBmVD8n3kOV/MLj1SBYO9kDLo8Ybjp2eHsai7sj64MGnAyLU9oY8M0GYp
/eMSmOU0+46+SxeCARoGiLk49Laaj1VS7SBJBr0Ap3t7vLw0nOz5al5rkwS3QNlpE5YUNUiPvu/j
NUG3kYTeYspCJAyOO4VHOM8umWu9zMJw84xeP/KVlaFuxTPpMp7jTUFsHVtxfhxWrt9dQTDMUfly
C2NYLGBN3OcuIuMhGqBC8Xga+8t6C9DiEvV8W2Ey8BatcV8AvwCC5ZYwBKaxKThlMFfyBRrqfY3u
c4eaClnmoaSosztpgNM52HFIA/pBK+buuK4zGq3MpdWxu3d4jFz4ae1LvZdwQEGMXtVJho2Hp3Sj
GwL5nZCN2Ty1EhbGIijKe0dbCVMeYWVdfL9dMoFVwJdaFXZdzBvEyaaqQcPZYwS8BtrdCO+hpOME
fgYj1OrsVSbOVL0gTJf/unsHmt37aYSsH35n4xTun7ZA/y/cLOUg3wF3Oyh6gvkcjF3RV6R6h2fp
M+8ScxzmSKD6CJtnwJtPkVLBKV5b/kzXCftVDDvmMzGNvbVKv8tFhS8JxFueMWJxp2dEUwyOwWzV
U+XsoibyNojp5Sae5fCuLJyaRay3FXs0fvSK1C4YdyBVVjck1QXzZD2n1kmOEbRvjUS99jgwTY+V
qLLxjhFVflQdoEUwZcJOvyq36v7MhGVu65PXctKFXGh553Ck9dKT/Tds2ut7uBqrAslzfG7uB+qY
9jhUcjcsMj76K+YQKQ/Ji3Pnasx1uTOOVid774AlFeie3tBkzVwP+WMVPt7Cbyt34xnUQBUW5GUW
lcbVo0s2G+R0YaJidKLC8OhS08HqN6QY5kXOUm78ZPAOYqyG4+PAq1VCKGXRbT4OzAcwDSggJ4Co
T0sARkTu8R5+TqAyAHVBA13wpt/BW7a89NNSXuzgR6gm4R7U3rkF1g7gR0T6M6ideUMBT0y9357a
uAwuXrSSS71su9BiE2fhglJitJB/imWSP97xcXAAe+ayVEi0Bq8t0TRM3FPidBxLBr5/Nm9g53wm
k683IuqCopK0zRn11EtTT2v2/e5Tgso1HL2NwOTIC2zvgQ248UpyZB5LGsmkPD4+b+KWdfGNLrUE
koaP8+7ez/u40TaA4R6RR+GOyM3vvJAVuCPM85YDzLaqMwodhK623My2H65ybCIwAPo7NM3xvX0J
8aBwBwrt/DL03kEm83AtE8/AeazCUK/tF3j7GYx9dPP8N2nQ5bZuhLu1GpMjWYAJazqYw6Dav5VW
chfe8dylu8PFg402fTiqJzh37sqpD89jCwmf76/e1rLMGOr+o3SjX4+7gU9hXUzopmdVor1jwImH
3RKPJFvsRie6Sh3oA545+fv4LwQV9bmK9/2dZTTcSUcoavhJGPX8vVtOrnvqbMfxYef/OVQ+pKEE
BCcdu+KHnCNVqSaFtKsS51EBqP5+1FTBQcdt8bgGj+XyuBACnInMbSLr5S5HHTcAmOv5fTlGQKYS
QyHV3td087gLpxByyhLdBP+qWPeFaUZyofcDBMPLTUSbCR2z4MmBJdOui7g+ojsGdNuH/OAMDfYl
0OTcjeSf74bLFh2CeqebLkZDjztn5Ot36S4AS2sNiV8AufZXr/oTDZz2xYw0ymUjIvAe4mJsIR8z
gjmzfSwOoHno7h8alC+6HaNrOwEInNDRwTlycza50c6Tw7IBA36Lnar/jeERqFOAuJWCmdKlFkPW
G1DbxIE6zu4buEU6eppm9Gge2y4KOn74/gFVyz/usG4bdtWUQ4oBHCYypiwR5DYi0ITN+GTMKncg
xSW4N3mbVaLTJ+lFQQq2jbvzut4vKBZkmsQdbL8Mlq8E3W1v/Jrth4n2F31v/9e9hgZD6GTTNMqt
Q2r6CtrFM+gR3V+5iuJ7kzPl8Gv2CMqwwIWUzoOg8x1MRjJUB29IlgzDuwShRvspnOmXVIGi9tmU
L2wsp93s8XHjuRgIcDGLnk2GwXLqgTzbO/i9hBKq9iRiT2I/RK4+O9Zibxxq+81je3ChpFngiIJZ
KjODLRYxNHMeJAIJ8+Bs5tie0Y38VwWL8/Z9y9OlL1jTfEJFxn5AzwR9txJlyneXB6xUkz1YTcG9
p2WC4MaZObm4oE3LnTf/QSGLWP/pxHITxm777CcV6C14Vs1IzRvoju8CNN5ey0ptWJRAJcpdoUsy
LecwcqJN2/f0CHJibojxX+covj6iJWgsm8efya5Ztu4CYNDeGSyPiDnfH8EU2824A652v8x1TpbA
/8AoYrHC2/z7pM8BMr3HFvG4YbwZrCPqQHC5dRlBgo/o8jisFQTujUbYiGqz6nRw5Xb1mPe6+N1z
xaX5W4XiucIUu++vPXpjJNPexDfdlOCf37egNekc1JzMgy3pDDt0IubvxMyOAMEnHtktTuIfAs73
4IJa5bVNCPt3on7OMdvWHM3CO7bvq+YWhRXi+KhwFZT3Avjy+yuzKpp3vra/v/cyL7R7BMs+/d4K
Wg0NefhRNRANyEoq23dRm6fV6vkvyuZNQPTy+mAVLcVE5WFCF+2vqsEqoBygEa6IsXtsZcl+HiO4
3Ijyy6va6WcYO0hUOjSdQ2VBPTSoAmhioMk2G/Z/CDuv5caxJV0/0YqAN7cw9BQpW5JuEFIZeLPg
gaefj6yJONM9J2bfsIuSWoYEcmX+LkP0KWg4e0ED73blQskZl4OqMxzPUqQvqT5tewbnUHUOFYT1
aehZdh8V7bPQVORqi8LLdXMHb3qjSrbTes44lEit3ti93h6EmjFyz4xsFH8KsDkhdIrlRr1dXumM
lCiz3b1a6o4/JLp76I2p3kY5ihgZr2xz0k1UlKZTXfJJrH5dRuvGkYqy7ZQ9SHv9faeTyHUeAzMW
4ZzWzFZdZHKAOFmzc8bcfm717LsTrXzOi4a8ylbfTDe9lTk1X3lq6SddHZ810uo2pjK2j/mSFD5y
wHZTiv5d9sW0q8CuYabey6knTItLZlfdnhbJ9LyAvpzvv0NuWe/5YuXHyrE+7kS3oTrNWR8X+PU6
/aoNY3lXhmoO8yz6ujN1Fj16MDYsONbBka5TO9kIfgAZUmnLh8qJ2gCuAr4hVs2HEakBZKcDZu6p
NkoIszb/W0OH46sDytJ2oly+mcR1NGgDYXH6RJ1s57MzriMqQsXdrKY18f4M35aI150wwbtaqTth
oxsFDzHkWBQvdXhvCVKnmDdGNuV+L5MOYUgzwTw9/C2WCRLfqXgBkQBFu3WppF90sPfUN2cqk83U
jPVD9M1vrR6WLhkvd8VjlhmonGB6thmI1dllM0yAJnYOhZ3EF6s2fqogHz/ATMjkmRzB2e8eBmHp
+1RT3ibDeVLXIfslyvi1iazirayqYWM7ReGxFbs4kUmyU7Kq+e8uyND69qosP6IpS99NeCL1pgkk
oUR406Lt7dG4AWATYUO3dphq4ga2XTbYyFWBmKJ4uBN/94f09jry7Q9tlEaBWhdXqx/SA6stqfnp
8pqs5fqloL3xBqFg/EfksAF8rJ6sYXrpVqX5UJviocto7J0JNF69iQfnIYczz03PSdL02YhW+Muk
j7dgkesxc6zOd2y7ubbTx33UQPw8XCsCLK5OvLJ0G23KKVeleiqF8nO6S+3cst72S+yckcPZZ63X
7LO0aSStQbP9ZRjGw2wPRTjMl6plFtYjCHY65RnU5aaLjLPR6xz1EhEdbS/RnzjWUTUIR7sOUYEi
oWRTbt3DjCC9iVjT6xFs+9YZqrZjvAYTdodH/UZX2XD0XSsGtJfjb2h2ocjqYYwbRpHIVEIh93ps
F1czfrJUF2AWbidypqtqDevzXGxMIVBJ911Q28K+dAWlFRHNZgKwC8uuBssAfsnSutt2Sw4rA5U5
GSZDNmw5Us8iDQpLpsEUuV8oo2dvdq1jWRbOzoISFc2ZPWCkqtn7xSXD1RD5uUoVz7Tmd/oPZZM7
7pkrTd/Gdt/Th6KjR19HNbTqHdnT8uAm1yLNFH92EHAxo371sRUFiaFhp2j/yHpwt0oWneI5DgRK
Oz+J0BXBHHxbq9iOo23vsm4Eo02cj4H2dT+n+VHTR69CL+ohlm12lT6GSWyDSPZN7PfN0Hmrhc4D
4ixIo/RZFsmB7vmy2NphRIuorOkMoPfVlalxQDq9VQun20ZKgSAZ5NlT8/JU0Joh/vttRNJBIc/K
aOk2YyhD/rbfjqoNHqkr195dHuyJ2d80xLidUjclSk9rDXnunlnzN+95rz7wkN5i8Nps7zTTfhhN
8dSI+KbP/lGamTiZDbG4VR9fkD6LjLA0OJ29HQ1f5QzUPrI/nE5zavctanugbudWpkFBmvV3XLSL
r2il7gFXkWUs26CVYNdNgpEzV9R9YbPpstSflx0FffRxrEZ7oXc/2zGLd1lL1FaUgT+Mav5QT1OJ
ZIYBsEG6NenKBrUnXQE2hc1sCyNER1RskFpzX7M5yeQuWCYtGEbF3BoITEbwmuM4zF+rVFjdnCU3
fKDzI65uT3GWY9uqBns9eYOzBtiPOgraiKw543X3ZmUYwkhvruPaFrw1mCGU20W78hIlsva1TJ4W
7ORWZUi/GkTIVIRmKVk/e6s8z5NKvAZSJE1YW53Gd7bldVG24FiLEnlND9EYF2gxXViMB2aOZEe6
mQnY+DphfvDLjp9VOy1KZR1Kwemt83szcgFl+fCJaAUPKaYEz23NQBGWs6+i5DD5qiOjndmkMGhG
+ciYTq67hlwwrxa2bwJJT+TwTDmqGQvt+5qab+mChYf1XhAqsdd33a8itk4QFRHK8xyoupfTIS3K
q9u74ZzF7zmwm49M/g+K6Me+gjiM4wGyW1ALONjogrJvjIXvx3W0PjI+kzhp7el25oZalS7HoXs0
TNaUWMuuaatNphPnNVqoiCN4o2l4HVdFBgpSDAz0NqNlvoJYuos3GObviY4JQ0zxRMBjvJ1sjbXs
5fCjN43XISNyvL8dG3mJ1Da25A6VqV9IZrfBiX2pDyYAk47s2bS+nEwGwDuwLerkqXon/WSKWeJU
f03tus0LkF1HOqqX54XhVc4ScgcQIaAuAe9/MyoBSDAghlO02zgWvlGp275txWGpzd/rum60Gl6Z
orMmLRz9uixMGKke1qgToMiLFxdsMDSa/G3gQgolWnHbLPSAK/rNaChPeV3afKHC/WDYW4RjD3mf
y1CY0byxE4T0rWIG92fIsS9SwrBrdYdOKieRztDA3M1hR6uxr5buS1Hg+qo1opnW8bV49aK/rN2L
FUNgVdLZgEz3N2Vt7S+rtScy0N20hZ9/EwdxjhAxHFWrP7tT+1SPSnV47Is1vUJjPzdJRE8lkxPt
TOsZa/StDKCRqtv6y9SyvnmEhZt6wMnWMU56xQTtkIMdTpb2lixmMKzzhA7NgRsYRk7Ni+jyT6hp
LnY87kEr5o1bFp8IXymdXSK9bBme07UlcEBzr0ar/m7aON+4bnrl+s5Du6nfkwS1H1Ktg2NDK1RM
dx/T7PoyLf9w7Sx+34IzZrhnzGGYg7UqDtyv11otrc0qLyzhGMOUgcyDFV1hmfoj2eUakwoUFFQW
HzROa7vkHueBtXcGcTJSXJaS8cZ3ZpJ0UrC8pY5ECOH3wZ9VBkUEk1O71fMSKTUiOHaxTK4dlpk2
e4D34mhVb0g02e5acltqWbyxpCC3M+vtsEqOI9+nGxBwijzUx/xpblLh6xpATqdVmyZSwKsNG09D
BLvVP2SoZ9kawdEk9Wjhwdw1pRhZXzayjIi66cmEjcYWneTtRnpFiZDRCsVPBecSZ6SyBjUlwtIq
v5bd5Et1Fb4NqG4TVdq4wHWIwAa/WdGhdCIoXQR8EJmPdlzg2FW+9KlVg8g4mTIWgYLkeG+74tAr
ZDW6fSgcHNuSTUbAO8hdU8nytKjsyTKpU5RxywfMoKciCtx2I6ewk26aWY7H1plgSf/0JlzorEL9
Z6ODEt1J/GjODwyZnZ+n6y+7ifNLV7ccpS0p60sqj72b4qCLHmotfslNmUOoO2w72fWK+aebkilc
jCl067VEC6Y9d6N9ugnadiVjZaajI6lip/WacWnQGemB3sJ0ODXzjk6oqu2gG2lWWiHjuo5jFRJe
zW9UJ1wvPZaGSAiPXlXnMhluuiyDQqar3cYeQGnUa5JXPTYfZVN17b4y5mrfTeNPI44IsTBCo9Q2
RIf+zh0txViFtJra/2DzElXO6K2zWwaLQGBbpdXkE5u9ZwwQNE9aHfRPS6K+RMr0oy9xByrcwYGB
XsHrJ77CWIEtspdK76Z9aXcIT7Rn+B416Dr6QXRonjUNyIHqzBNL+Y4Z7lfZJr1vIw4b2HTpAyfh
JGBK8bsoQ3Pxo1BrJuSb1qvU4XRU29mWQ3Tom9zeiHSlrde50Mm4GstDjy6jH5IugNXkZnQBe+J2
TQNNU79qs3xrKzTrCyKvNnO3jjnb+3JAjOyS/KXUyeIhou70ZY+2Odks8mzN5o73GQFJE53QCq/0
sOp17Rx4rJTQxK5af0WYtFCAvuaWTpHuTnVmjr5eWxM6Oy4TS6rRRtz03dVbF6E3y/IfcWtcnKg0
A1D0HTm2ryQqCB9X3OfoNkEnkg/VMR/tRBd+Yzb+MBDoXRQ9N0tK6lzEr+HY2B4dQeqdi8hujZFs
0z4lmfJFYW9BgV5dwvhFM09PVs0cyFWzEImDIXCCevTUstSfoFHyRTyqcwSdHD3adpjkY+mpsi9D
XS1gfObXzuriq2Ppl6Hb9bOZvGGr8cmcdXwlddD1wPpvFta/Z139a9BOU0aaYp/y6VQOU1CNxeIb
qzhjhnOoSOaGopQelXg9dZq2KRUlDmU2f9lE17S2QzqXFMjMavJql4/CNS6F5nYo3pXUL5EFbu1U
flLtYEXFVBzaXPmEuRiCulX9LJagIUu6buqkCLtKvpYYYR1z7E/FQEUD2TUC9IYWryagjFNaj8Xo
nmY4akLqP3SlcbbxusJfkZxlIrmnKCV92Lqd5aWaFTZ1d44c9BmWmL60MjkCSaue1jjOTQga6vhZ
9hgaL3oslkO+jI+TAruKvppWFHjDi26lqDSEDCUsvCKvDfuzkK2qFUroEeoiJoRultqZFLUoWFRb
8WthPDRVOZ1aGF8OpTXJ8mC261/C4f2uCrPb5DGgc96RnzoOWYhCcA5UYsV9vam/DDMiWAJdBBp+
/WlWkp8R6SaekvesLhdGCfSzbwwkdWSF8Z5it/UmwQrIeqw/XVUOWFRy01ekuaVk4bk1cBkapdg5
Wtx6qdHA8t900at4qBhpdotE/an9mJuZS5uMNaNzU0YyfQmKMtXCNI3gTd1dEo2ndJU/ojxTQ3u0
N0Ns0FPfMB6Yu6u+OEdDHVzkL/rFmZtsY40LIlT7z+yOEvUQ1WqdLFKWcHZ5WaJuxhW5c6VIei23
xoVqZtPOfewkOec1/2ed6dwgZB8Xcw6lgapJw4G+kdCdccLtbzCwubOVHMXtYaJP6ulUzXyf/krX
HrpSndugU6wjchFjs7jkWiNqJK+8RSLYZtPWQrngJ2WEqohMixVSA4PYHPRUPjngfDQQfKQ9O6vd
gkZkCArgOURDe+a11BNQxt1gVN68HibFafeuNlASOR1KCk5STT8JEb8VnUPWVypx+zDlOEFPDiY/
i1lgJCDNG1XyNnXCiCJpxPga3T/z7IbTzJ3qLJNvufqromtzsPTpi7nUL1FHImhs7YoOD2VFD1nF
ezm47Bs1M8Qq67QRsP86Soh0IiyR4Oi5jT9XJuahKc8y4QvS+mZ0kSiXoncOgtwvmhawQTQHtTb8
2YrG69I3dMJzh7CHI5DreQt0VQS15li79m1gxnEqoUANRVFQVCPiVWTJYRWpVCOQFmjfwcIkMn1n
A2Q/0TaWpzdRqN0E9FGl9/y0ZwLSK3+ZkyycxVUwYxKKHisHq6ez7rs2RnbAxW6p9LM2y0Vl5mFK
t47DcHD0mmKfWe+tqwI9SqzZqBRgZzx9cZvNomOFZ3KIw6yiEsZpsS+tOPM0p/+s+v7VLu0bvje1
m1Ef36Omf7dTq/ewpaxY/SLYpa9RswaUYRBmti8XeMGM5fS+HHF9N2CTm2ocEIQYprOJdLTUGinH
s/NHo3Hw6sIoj7dafJzLhBazeU5uw3mPEV1q8XpV9bk4TYpgg9ugHAdErH8fmlk7IjhCVlFqmh+V
X1GHt5Pp8VhZk+lFGOnDMamcXb5aV7we3zHpcn4Rt5d2SkwCrworTDgBSCjeji24neo8ucZ6Bm5N
9mYf54FaGDh0nSX3l7FczvQ0YeWPCafkOOZuwCJCPagrwuntJNrUaVl6IgFgLOaR9rN1aBE6NF1t
14F2dj/dHK2ABN7zOm3codv/Od566VY075HbiGNq1xhVXdAlY9B9zazYLVHEwSjBPOE7fbXrBuCp
JQp7TdAAdut5dKBydaZSs+7e0mhlGY3+nC3GY5dVr/bi2F5JUoKda+ZmXebXMcP4OfbKEhhm2fkN
Y4naWwPui+S3XqVlCCQ2PaBWeISqYp1R7YKT2voZ4mUBCFj5EdXw0kWEV8dVd6nc+TsfC3vr1N0c
1HL8CS86O061GYZUCQ3VBENQaxQ+abmPcSx52IzkPkl/qYJA0iRVtmVZ26FV7XJOhrDu0NXoIs/P
hMikC9DG4haP6YgATDEkSvf2peulc3H1mVOIicZtxxBn55MKgY6oYFNC6OZLD0bIfQYkgGicdMij
GcVcm9wV2P5TlAYpkkfVYF5uXvK5hW8trIG3yvjt2nPuRdYcXwpUlLRwLSbcvPg9aLcssixb96M5
bqzeOLlN+tw2cxrIRn1J+k3VT48ie4AsJ1ZbyCc3L16z7tpgprw2A+8pV0ko1Cp/NwXQkmHTXZc4
Mdwl9auE3U1JWsiwjqgtHN0q7Hk9s8xp+iGWbt2YZcF7gO0JhmdFqF7pYZqY8SZZrD9m8tynZ0WU
vw3NDBClsqogcUxwvfZ1jQvldpdyBGdW4dMMbui2+33UOe9YsjlRkIZ6VrQZ1Kk9ZMq2z0SHE1Qd
UBpVX/o60lkv7nButHrbIfbxYpsgjGgdHplTUmmx1ELybSqV9i8yqz9rgYM7S52TNtbvRF8gQI0F
KkG+eAUMdQdj5/Y1rrkpVt8aBtdNtJir3xv1vi2jT6Gv3KA52GUFdh49j1OlHSYd6lv3pbksuzlJ
LN+S1Et3eIqiaN22ZlWFaibl5hZPx3WcWuHaqhixBb8ToR5aOBjIvUa89iw4qcNhXxyWxrqmTfFm
66bc5W71WQzJ6gkdv2cep0NoDzEFazwqA9MD8Px3mgw71PBVUK/QrhFU3FJKnK7Uu7BmlTWSkfzX
2saIQCecu9rA/QAj2j7hA41ZtZzt1rlaXsua7UODMv+xUqGec8cYNyJyYmiamlTghBFuJvsuMPNV
3am5+zXDzdGagKgqxMYXS4rVV2uVS3GI6tF+HGciDgpUQNkAAjnMv0WjHpKJ6UoR3RDE9kc6Dz87
/bOG+h3TKZhLYH4O0e3UuB+922CueJ1UZznMPb7z0r3MHIxe2hkIF96yYYLeVncz5JvK+WWvy8Na
6V8FKSY9a1/9DpKLZNRtOeOxq2f3SjzNGSrUs5D8Dm7OqLyCDiwlqkT2LbUAQoghv+fqWe206Ir2
8Ab4IvVoKj1IU8U83thpSOzk0mjOMTKNP1yP8iWp+35r6sxeBMyeoVVrdwoS2/xqzfwta/12WudQ
r/RiN2VFWPDbYGoYql0z9TYCIa0FWQU7VFpmSl7aN4Y3Fat160mJDtjoEMblBr0L7PK11/AKsQnk
YFXVuh9m17NM7H5OQ1DDyDeyt3JQXta5eKIGS5w6VrJx9Vg5QjP+mRGMajZygRYKXGjU2mQFq5s6
YYWZnjI9V/FpMNACl9HtQF/H7YgaX9LLqkPdgKv3aOfi5GCM4sTwuyXLyVORWe9quZp+k8ZTwC6W
fpss/Dk0tfveoIcpXCUsCcHtIs1+xQsQIaIMkgin9cAnIu7amxj0QcM9t4mviXDdvdZY+mYp6mwj
23WfzZ2Dj8UDavruOqZgBz7LayN9V5GVHZqlzUUxahtpYPdrO28wF8fvTKwQZtEVOyUm0cy2ls6D
B1qAa3g7hSx+INncMr4IL83QtRpuR2su2C0/sepLcQECXb3fKgKMUSzNY1q55yKhlxiKV4WUL3Vc
n2U2bo11I7DR+Xo5v2oL694wpGPlJ+BmuuUmjhZXIuJdDDnDD1T8N+Wy/EyhPvB+2sbetOSzFC9k
M7wLI3ojGgIniEkdrPPnQkqVkhqDmbiYhXE5kgewWh5qn0cjEl+VLjoSZZwHTS9VZB1rEVQy732c
bZjZpcO5L/Vt16RfI68VSyVQQRfXpIpCVSYPTl+h0I3WT3vfTM6lKdoJtxQ3s1PHgFqWsZ10FkAI
zcl88NmtpJHy7X78GuJ+5eydsNTode1PevIa58vnhMiYa5SP9IxinXD+9L/bktl+1t13eNAPXNKl
Tu9frdYnGuHQcYEgWk7bXZU/sNf6E4c0Y0Iqf1kuqS9m3bxgpn2DDQK6ALLlopx9hplt1C0Gc5vD
O9cgl7jbQ21AqCpjLcjdMcoxJEDDhjnZ5Zn91gEVAANGWb5LJuug9nZ3jNuoPPyNJBKcwWWdkCeK
WxhnxgIDd39oYSPYoT7vOBKYzqfFOkpzEG/A52eqfPaILI7JAMU4WhIFuzBbZ+4pC3rimocFH4Jg
anw2zYzjYs4fWEFgcmhMSjhakc6FBn5aT7QXcWLk+36Ujq/d9Br3pwaEELhILp7jzPQGTWCZ6ER5
VmtlPnalkW9sU4up2VxKLXrvPYwktx6q8lJvjM961Ycg1dTxDAccb7MIW96qdU9rTy23qgYIyYm0
wMQRDvJio7eMjOxGMm2qdlge5y79RlaXXoesb323Ku3THCkw9o4vCA47OEQ6XP5Sx0aTPUT0UMdU
51jJ1mn5HLT+odOrTW676lNi4Da51S15J6t7k5+YNylannbB2Xijn+N0fCOWCZn3mlz0BJsK9agJ
qWXkwRBsmVbmpkPHJ4tx+ayNxgj0NIOHTzMiP9aSp3r+B2yvfLn3pnXTaYRYJQ6jhDnulIU941a5
GggCgY2s8qcWQQcoMTSfyxaXwTH3txeJq7vd3wOSkoOalbm33OzlFbnZnH+47W//EvV6sucOsLdM
P3CsTgcoJwTD+XqJnGj5jBB4Bdb0x7RK82SiQt0nw1zu5RzbZxZ14nTsQKo0iaZ1dTJqUq12w/5v
6Ar9rBJYOmSQmrjpRd4MWGPGZLuKqH5aRm6KFiHaV6HQDxqZs1zX+DDemHbAcnPMhrPqCFi+m9x0
ULmU7Qbx69/vLZgmwRJPqap9DuNiXV1ltA5R0qsgu/wB/yP07f+Tpab9M87vb5KaaZgs8zDYVm9b
/4rzk7VBBoXu/lZdgwq5WIc6UaFtK/M4ZYa1H9fiIyOsq9ES/SVDshOayKkIF4lpS/6qbu5qoxIv
PNbD+ZQ50Gd2p2d7KeuECHCXtSgGkqzoEb/DFDpWZQfpYJb/IcdVuwWb/r/g09sfQtq4plumq1oK
Eav/Co90rJHDuV7RykmLQIJW2WqlfEp6ETZE1oVAWHJ/k+srdfziyCG+xYD9mU3a5iUl9IWGkCET
wUNl0h5HI00+CQUca5Z2Eak4zkksvP/7tbf/mW/Ir2zdknsV0t9Zlkdm3r9S7CbszHEi08ozi5v0
1iiNcpvLstp2BXh+jgXoo+21vbMIHUd5Hu+rVc3P9dSBk66NhscWuGZbW82MZLKIDrEN3lGZ6nNn
Z4fyJolB8oca0tGO7k19fX9oGha6RrEMSieKDhx94wOuAVBR1QEKssEEyJZoWcu1WoFj58+Jsmqh
a1g5DgSUKEYG96K4RA31hnLqbg/3f1m9/qkTckH2jgHoRHTYGSh68Lu+nrdLRLhVReO8gk9fYVRx
RbAiaxubK/oFw3beq2HiXyK5SFu0P241KOma+rnvxDEqUvSaVoapSClckIrOeMiTad7NM71s06AH
Q2PLnai9gWqLI4Kd7Gm0tP5a0wblut7+h3vG/V/3jMMWEy42Q+c/t2TYf6YP0jEmoF6CTBGO+LSW
+75Z4+eFDcHntFkuGC08LRFWudXYLODrLSNOo0Cy3QPkiIkwn2MnAs82Onwna7OdbqlNvVmhBYIS
3N+fDlaDO7C5hTko/ZMcinwvEoExBjz0SaZq7me2xiYgp+VoMNQpHF1wX9lhr5Nz8syGomdrsfNz
m5ooW1fm15tEs5wxK+suJF7qVubJsirIO8RB93K9kOsZWOykPRpE4HgwlenRNIw4XCIXxNfpyiOi
jF1eKPabQ3LernUKLttyxBeUFAJUl7TOHRknY/L3uSn1UyYHGAFsb8+tlcrdOjo/5tJ9vOtQ7w/I
ix+JX0O1Y0R2GJW0mtGSDK+1QOvOLqT5tW/VayR1xva5RLVhaGAyS5RjkK4gO3LcFKc4W80gqczm
EzYnaCrX/OncVHrjQAaZNWJDGy3BkYAzHdNE4Z7XtPqmpc53//2xOv5PgfrW/ypI7i0Jk/1uLN7l
P8a/7m6RWAxErMVG+Ge7mw6NNYmMVrcRJijvaCTKrl8R7cS2Aswwde7Z1fPhWV8oRgtXmO4hcSOi
cWxw3zoI/uxUDVShv45D2j8OYkkuq/luW2b3JDNAuThK6b5axp5MfVS6viQ4RxR/mqn44zbrGWWm
OJoDo+zcwog06yT2TaZ3YZOgsb6HsawdSs5JZV9OOhbhFBfLhS1YxLM49fP9oR4GIkNQP71oDT3L
Ms8OKlLF9HWiy8L+VgtmvUU3tWblfjLV38S3dh+iZhl4Vfc/YgL+yGAoyUPPlOKNWMjFJ8nT2P7f
ZdW45U3/4yRg353qKqbuuhxpvPb/vD11fRlMnFWFZzsubhOraXJiiepyZ+uhUrK9W8lXsvQSxc+q
2jpFTUSERtV9tUbePrQKiq4MgR0CrhraBq0FGKcdnzvTvsZ5Nj9lmZpTq5lrjRaz5y01kOJqH+xo
/riLr+8P0QConqrxt7Notxj40dVeSQLaQMArvtINbIwgHRIgo2xRIyE2m4xpPalMufTB4DFJ/RDr
Shn836+Nqt9q0/98cRAbcSmaHJQa6+s05V8x5KQ5roWbSHZlAKlu7wGV8ubpQXVHHn/TOXAC9nSs
zQFg2qj76isfjZ9xnXyOptk+AthHeOl7MqrK1Q30HrUbt/68bVtlOM79aB9W4hN3TY9kXO2Nx8nq
c69uZXxKpF6Cod/0sINTw4t83D9ic58ezZI8ofvTJc3ai6gj5dvNh2DKs2bTGc10SmdVPThmqm5Z
Mt3dTh+QdBVbrGNZLiZ7Fh0Qf/+zm6wno7EfqLnr8Z4FM7LMGfbeJUdPTix8iEbCVwVZenmdwHYP
B2iE5js1gCoScJA3vKy1l7KNBaV8dDJG9+Wvk0GgOhuwDRAloCKCcrGVE6NW5UswAVIelEpWz4ql
fieDnXyv5K6ky7yF8lneAdurUO9UawdLExSdDXeWKJMWFnzCT4ZegURdiMhjaQABHRLLYUEuFcSO
cB7+1ti0Ro8nbVVeXLR+N2PVhKbHXySBGfd0tfsNPHVDd6TlvQVvzFeQ5s5fi8HY3J+Ot+BYqPZH
3SlPd62mfhNskglPyttZrxqXV9DAaJS6/YVwzSXAlFi/sQsFLoasRbygTGZWJ8L74NBJy18KsRBc
VARjNvOKagLmmEL9IwOWDFCWRVvyDrn4h0zptjAorKvqpvWjKOaLpU/GH1KTfJUq9R/6KlX5dwUg
i9eERGM1n6oZFuH+/6wAHfGLTSRzgmDsJNmKJVZ2pC0xUybN7h6rxo5K7B7mDjzb9s1K0V8pYF1O
Y/W3CW9U6UcQTM+lnk7ocMz2uA5zdNLt6YdpxTCI5Jypx3sM5tBbv0EJVKJ5u4NWqt2rqJT+MOPE
I84v3mddtIRqXuskpkzlpkavC0WSvmPvS4gz04YAHL08a5MDSWTU5TkdIsD8FdLHXdxk3yVVDNPj
lKGgCX9juHYDYrWCWcmn81iwoCiWrvUIuY5kjLJBq6CdHDl5f6/WdYzWwEQkHdwvlMIkghU/DN6E
iuytvFGB90dV8W+dsE5G3SVdSS/ICzlt1NvT+8ccyM2dkOxZvHmLYpkReGxaLB/rXW6H2fgmRDoE
kqlZsqGaIfRqjCxnVpejZN8QQq1kOiwZ2IfZW8ZLq7cPlBqiYgf7E8HVnyrKmkdFMLrXOXr3exKv
IOUByQZcj7VesQvnT83N7IfAlyXMS3q8P4ubIf0Px4d6X7n3zxJp2JzNhuLa9KqW+a/2bo1ntbSl
yhSQ5axO0CQ7fvhpbzNBnl5kL/EvQmswOA927NlERcKld3i1NfmoWepl1tTsdVguPSF+l0bJdtWa
EEICSQv0HFv6Nq/RafRkLxAGTQgJhC7iSJN0VhgLttLY/8XceW25rR3r+lXOAxx4I4dbgiDZ7BzU
rdYNRktaQs4ZT38+UPYWieYh9rJvtoct22vYqzgnZqhZ9YdYlK/rMLSLUYQeaBgtKjJBQKZJsyKU
K+2h1YzmS57hXTsp8sWSpd3WHYeWAjooTF9yWrNPRi/9Pk9rv68ffr8WSkuwvaCDMS0q6r4pFP9Z
l4B+9mm5l7oa52U9CJOb9N2off/28MdBh1OryZI4kEWqZnAZRGvlp03+NlBT3yQGJ5BqePlbVOsv
ugUdzFfR62sBZqyEQPcn9TkAbhNJiN+VrzVFgH4yIeUPf3SeZpACRcrvv+ZJfQRUHuidhn7dnq5N
vBYLxbqtgKyC0jGjPVUIf3UgE1hxBbKqbNHh0ei5TjLARg3PfEhb404IBvpFyIfRj338XZ6QhvY2
ET56VRt2mhiZIPpl975MdMOOzcJHAQM8RCZJ8dac3CwiPZwETwGdGulz0HQi8ktKtu3ItsllaWhU
U8ubtVruSdbVJ0RK1gDT5C+yYnh3pQ4ALip/Mz+Bzn01+z6+dl200cRBfA+QkrtrJ7xnMEionqad
1ezMJOJtprOZwVPT29OKbeOit7+VKd63INzB2N0BCBd2l7OCzybNukxPUlenxEBUEaw5PS/9ThoG
NXJBFsEAiWVtZ0SgDrLxyWc75ki17nJqw1Q3ocj25pWkZuGu9h4Uhe6n67/6IKdD9NQGKb02ukZ5
ceP0zvJM5/cpIoG3kirUGXoopsgUII+Xk3M21HCv9DrdXB7MwQzrz/Y1ZJFdq2tkN4qla0zWzDVg
pKtKGakKV1YgABkFe/Km5jTGDjQQOeey9SYxsEApRpQqmq3aFRBapkeTmBeAGqtuL9HyhWHAC9tL
LDAJB1FDeLrB1Yi4LRDD4a010E6IfUjXiv4TtgLd57D49vt/qbe1QINPyBFSxDVdcksUSAoZZcN2
dA5sg6Fn5zQkIsEEdwoC6UYpYiBhB1qjAdrxutSkrSZa4U0VoMCbu6C45AANSY9u5wsVFcOp+0i9
MfvneKCZE6asHKHWnqGzdLfSQVS7iH/B2oTP1SUZMgMFDAy2OqfqMO5B0WR3QrdtfVxFugztCgnr
etmKbocKbADvzdpJO012fJWyeO3+9COXxnDetTvB0q5GpL/tPsyVNwspOhs0d7rvktQ+HN3hFw+f
tF1v0lk9iKQXsfgD2TXrGvJQgMpp9HAgypUyFfOw9LTd4b/m6KctLGzz9KVuwJFSFMk0JRrECjgo
ZUoUjlzNNF9HG1+vf2aTNuYwTgx4+TA3uTIpTXO8rHLREx7CSR3KNeVbA5r1kwrM2A5bbNoPKtrC
QBV3Ul1LjR4YeANRo1cE14b1Gd0qPmLaXVNvC+qBmzAlEYWk4NpxWLZg4tVhhWZH+zA0E0iVrpRE
an7FTYi8jtso+ywCU3hYEoDH/tDwyjT2tu0Ab0E21fx9AuppnHFyJ3YOG2zcy1ZCRZu/iJI/gq6i
oQOUkOViIiHdAKZOeeor6zTvq23cJ9VjOCKmHI0FOscHwrSe3+u0ltEvLRCFDjqEdkK3wkXg0R0G
O3MVcXWo1YDVH24COXnpYL/shTaj5zn9J6/T1bXeNNnTaHLlpDeyXpnIO3kov3jjde2Othmg9RFL
v/xKa3gUhBTjQXlZ7kcQly+X97wyeZsc73m+synypDEQVpY005y9apBaM2Iti3/28munGO3vJI/H
d77mTm13QeyX98lIztVE/qsh+zskH4dv2OBO4NCH30uiC+CWhHXLy2OgLKXqzEOrFO+FS5kgiUs4
MoORvwONRFv+sUyM+AP8zY9RN6NnIW6jfd5rmBApnu1xSH33vK63I4WkkZddbrfpWhgV7/bwhzld
sIiOX54FctNP02AijS8pAIslNPOMWQ2Ukl/A05j6ZVcmoOYk3h1hK48fWowau+t9S1MRS80wfhtK
vg1kMHVjyDBg0YnOd6AlM7QLSF1EBVRYQC/8o0i3SPHdKmZVvms+t1Mcq4iS+vnX3OdCHpJgeDj8
YYIE3av+iDCX+1VKMkiB/Aex4vVW697X6b+M//qrvBUqKNNvXVpG4GqQuYI9WdiHhCSY8hNdFV5o
zmV3SJUkdOhGQFvUCzej523ZUSYtPHSQU+CUoH0Q0/LDBsQiqsLZx5AAMIEDWd56urVSpzZO3QZf
m16LIH7kP7oibe4NRXiiWR/dpL37tR2xBcGqrbxVA6HZxjU3O6TRanWoTgWJlV1XkfJTkUdETnSI
26ApqcWH2Q76rfpWuApKeTqMpbIsUbl3G+1L66sI/4WoosMw3cn6GwWHn+VEg8sVzEVHYFiAF0s0
lUAX7lsFcgib3MrtQ52srRV1e9j26lDLu3gq2dH4//0/0uCD771mIoWF6UM9/FMeGXsJgEvodu6k
HvBI37l/9XWyq2IYqWWJ3Aas6Opamf7g4VJdw8DROjG6pvQq736/b2U3M7ZJqg9fAj1Zu2G7+c23
9cqoezpwOsdeu7d65c4NovS2LT33FhcR6pAxTerff4+oN+7FJCzRxH/Lwbq/gZe5BS4obACY5g4q
Gv53FC9yCxMvlLJARHkpCVjzIlOv/ZL4PtT6xtzlKlxlS0nbhzzTB0TcYnWf63pzJasYSE+v30wc
423a+J4tlMZLmg3Zo6LE9SajP79LMvk5GTLhUasNwEZFfTv1qFD/jay9oIh0bnqlvssMIInj2GBV
GCjqWhvQZ0XlJ17XZWOA/Q6yPcYyJIS64aGxCYFX0ATxNk8L8RV5im6ntUb8Q0+BkB86Y674o0Fc
E43EqN4lxbiTFW24dcfBvfM69D9VzVO2aaWOe1UUVqPXZj9qji2ICcOrSn58V6FttgPusk29AfJR
YSlvMVrmTlEV9DV1FDMGXhVS/zYMbonCIvmH0gohkoRUoAql/JXijgS5D3EQT1HRc8w24Eu/e2N4
hwxufVNpYr2N4Oxu3MbrdpUW4sE4iOB+iurK06P+tgvQpqml+ElB4Q95LuOpVI1ufRBsDbVk2P9W
O1ZNkYPB7G5TV3zywsD6p9qxrGEDLejZS+aiNxl1seN11vhaUdmnHI2uocSDCUaLG/dohiFA+Cy2
av14OAT/lqHTS5bwz7lH04m30//X8+l/oZPTVOD8r3/5JX02ciqD/3PzkUYfx+ZP0//lt5eTKf3D
NDRFIRPmD+y6qIZ2By8nw/qHJsuIVfLOxe0aB/H/tnKy/mEqmomPLwxRngaWyEXyTysn7R8WjSB2
iaagbHn4+/3rpz38vpEvWTlJp5UanR7K9Ltk7CsVWaZmO3trA5oV87THfUXdGl/zTb+r8fWOHlBT
hRrZrI4m5p/Rj42jpKny+ydNIJqm0uOUpgcC7RsGdpoOBrhReImhlhAz27Vqm7eDHezAYz9Ij5OV
entHq37hUv48wtOY1iw1Kfwwk0MKSI5x32E5m+GEii6+PY1QWB7hp/mcRZuaEkcJr+ymSKkkRPOv
zG208/Yocqy1PcysdWq79uX5PM26DtOpGAYZx7RUJDqYp8HMQLcqqpkA2K+8XbSPtt1G3ci7JVtA
aeqUzD4bNqCirMo6FzZr7jROEnqoF1RV4eCzYIMUXNHxF+wfdCDW5eOwKxZeDdJp5+YwrpN4sxdk
WVL47AMVgJENAuC12cL8wfU8eF827ZOmv9elsc2WJN3qWAwtJUOMfAWjGKHMdB1v4F1ch0gUAtq3
kbnS8JQuXsrt4syeJoyfRnoohR0tF3cIA0PLGSkQDTYE6DmseqtVuP4dWrLrx+C+2y0ZXMpnlunx
DKuzZar4KZljC3AENf8tsibYmUAEd9ftKl4hxW9LX2i4rIur2PH3frPW1ulNeLt4HJz7FbiIUyZW
LV2X1FmjaEj8GHdJRo+H3EZ2im39ZtjZzegkm+ptaVWps8fo78k26cKiUqxLOifs6TLOwaPKZNWZ
E1JZRrQpEL19kkTZ1hNk/M/6HFhoqhuUq8ok2la9Jq5UKKD7GMVwTMNkWsa5K3xHTid61fJOu0IW
ckxsiLH1o4z7orIe/Sq4GnpFewF11H3VzabIUbEn3awiFfVRK0wceczFb0NJvuhrsYYSQm3cqGUW
orbljd6ayhawo6QWtJtIptawi/Kk+G6oaqQ6jY+fBwjqlCeDBHsRllVWltAUxSDYjEaASkosSWjw
MiAH8XxsFGR50B9NKIzaSk5qs7keMEfrVibiKjAyoEY+BrEu1vYI5/FWqweA1l2aZLD5+5J6lzIg
3JHVaxNDvzX9/uwxSyTlQ8FuxbtqwIyirJqajRNUGGltoZrQTdPGpAUmALMHG77BbWUaw5JffPFw
yTC2olG13bU2iGXoDJoFYxQRVjkkHR7cnauMsYH6o+KlkzqatvWjKnUGJPXu09rSYRwHFe2sNheM
x6QXg48RrwgKep0IzajN+u5WbwPEunp5GFNsnAz5FXyt2j6oVuu/B1njiYhjBCFKvq5C11yyUlB4
Yd0FX0Hb4IVjSP03RQ3SjUjJ8MltYuWl0br4PsQuAKID4r4PsDLG+3CMvJeuQai6TVRvCxwYnsBQ
AIXsWNBIcaqpYeetShMg0uupjkqWmuXZvqwpzUW636MSKqF3wHqcdHwBS2vYoqk5ZQQ11SxUMt3A
btSmBNxZ5fY0ges6KssXvXH1xxrR7vswaPSbsAGbgmla4aD8gRhA00t3LoSCF3fw+m1RcBOJahC9
qQFEMYCUboynk4xc3rpxO0O8KtsoS3ehFieY2+mA5uEvxHQeqgSTDjfrUFpOsS75aU74HyRGkoYS
vCIWmmMojWD8Quu2jvjCVe81rym/xnhtiglSQ0WIOrFn+ZQzelVMyOv7eEjXoYCL3QYsJmWtCQRP
jhqDLtWzOkRC2EBpW55OfpQW6seYxfsNdrTvFLXfrXFz0Tby0AfBKoK/9h3tacz1fHMS94KagXKM
T+s2CXTggLy25VchTzSfF4M2Ir+ZS5RS+xKyDFS3b7ILPdx08RzydBOQZuIF18oAbK3INd/pBET4
KniTjsK8bcWCppEtqWGj7EylhHEXyijDrc0YgexWgIColqH67CkhYlm5gBNTnYberRpJyr07wCwc
Wktej7pGt9G00OKNRpCOqxhunQxdrxTIyUXk9zeJFJV2jxrzK6p/hZ1Lbbd2+0xC8CzIvwYKtGFw
sqi6w/4xnLYO4xLcQXodN7984cFSd6Mo31qNYcI0Kspd0DWt9OzrPvL9vq6NpZ221i5q0fZcFyLk
IFsUq+Em9qlk2Emv5zeFqML0rHCNeofHrb+MvoRICtr51tbqxRthxDhyhRZ3gtcn7GLMOtn3EuIp
xvhSZ6ay91y4OFrSxHtJ93DTFDjfHHQj0xtLK+HRI0X4HTiItPaaAVR6ofQQN3ssVh32ZXnthhbs
TFIaF41IeN9wsUceozskQNBFK3M009zIK5/ADYAvruE3V2i9lBQVMaikqWPWwZraRJ7dJ7zIMOws
hQrJWQ18ThpbSYFwCyqAUlWK8ZVCg/KhbxVVQKVHxu4q15CUYRF61GEUOYf5iZhB+hIY8BVC3+ry
tRXQ3vB1t8ZnIIcjjcYaLHtBsRFwfBzqUbbRlCi3Cp3wvcxueKcv298KASoE4hghxCmP7LOwhRZC
Xmdnqfgi0av7NvSItRYgtuHrKlhemkgxdx3OamyudW4M4W3FzgB0DEjYRStiVabZuO3h1CgRUg80
Pc2rMNel697KXyokciDnyRAjJg08lK3MWnvPUQpn6WNB51Ly1FF0SbJNF8o4rCYmG15MKB9SOF9P
dpmPiINBFdZjLf3RJmnz4FthvQ9DixqGinC3BWtqH1mG+ADSx0c2qBgBrQNrUXPxa0/1njMbLwSN
ag/HGcw60Y2F57ZR3V9GmDVrQbJ+jdSN7SAVvG3RC8kzrl+e3cJJDmykjyGfNq6wTzP2q2vy3XpX
Mp8zAPYrXEeeGnaIn8BDRCXiWa4H6apnRaz8BDlhTfXMPaRrNIXNApGtDv8NR5Jhl6kaE4/mYPPe
QmIp0WRJG3ilY6i2lOgD4y93ALsPsb58aqFv0A5q0hX1tmAnj4LfrxGg8H72qCJdJ1y+310DJ9aH
0dVF5VHF7HO8iYM2MW1zxFau7HpMhPpIstsqZuKw+1A6+GJqXMK5x/0kQrbM6YxSctqW/Z9ag+7Z
WS9vwHZOBk59+oWjFQfNkBsqQArIll0slKyoqzZ97EJlNNt7HTkv9D/KR32Aj2LURbAvSxNddLq0
20ayeuRFKQ9QD4t+BeyjO0hcEKtabeAwpY75vfGG6DEoFffVCMf0DaKBvqsKcAttK9cc8fDOlKKC
wqvg4OVhwunItZI/ZFne0ewsw7uxh8SHkKXv7z1Kl8INfG03epSsGveCjrYIiqt9/la3qX8XxpzJ
GXod5mrULAp+RUMZcSh1z9rQR0LnKBJAqVP/4ZHm4sK1y4IwGnYpuNct5uQysrDYsoxhHn9HJBbo
fluoUg+jMKpuzKzgGtLob4BgNDeB1w70inNkA6W66netkgd3Q97nzuUn2LnnJQCzP0nlrOQ7smTS
Ojq8VTpnXMfAAlbI/q+KKypG18rD5XDnXivH0WYvMTV2s1QCZuvIsKbwIJXcD6F2d7L6w0KG2nOX
Hs/nXn689zB5lvjYpjmLV8dYlBh4TvESC+6MH1OOjqgLLUneCCXv56WHydmnJog9Q9cplKvqHJIb
dWnqwz+Ebe5gDWjD07InUTUbq7krdYcYwWLEz08wTeRBQEGCBFJVJ9fu4xe7gGhdJssMUd3WHCO3
2lvxl/uOPKUjr6N1/AWUUqxsmgfhfak0Iauf3p6EpjAEXs7ULO0AqT56/VGUMfMkD8gy7pvXlje8
/zXeZDYKV3cYzux+VOvgZnqN9V/QY8jvkrX8ZjxYS22LM3N++jOmZ9rRz0hykT4VJrAO3AY6yagZ
OOYaJYp+jZKYuIYBtV4a+mlfcHqKaaSjE2JcoWMizUdudEqfR00zOLD6ty4oSN0NH+tqeO2M5sfl
LfO55kQoU8T4HH1YpnT2fSMa5qpS1YOjGdnXQQ/2+GmuObufL4c5MyJrqtaBdqL9Yx264keTiCY0
IrEJYn+TRrkXlGs3uK6EaEvneHU50pkBWaahWDRWWbGyPHvGNqWihIpUAPjUfiTJtRHygYbt5Rhn
VqY1VesMaWrjw+Y+XRI9NtymKvcDUEEMecRfSbUQYEYXOKyAkwizc7Or+qikXj9wsnhP5VramLfR
E7xrhA6MXb8LEHZYxUC6Nu7X2g42zTVabs7lQR629mntRzv5DbOlAbgyFsaY36BiCLEiYxicxPEe
y/fCFij9tLC/bORArb+Cf6cseRp7VuPSAT97SkNsVAGgHlCXpIy/rT88W2S/LZ1y8lTlPB2qIUqy
Ds3B5LMqhwbu0fLk6lWarKcf2eyTD/WXd529GqjArUnQUK5ZlxgCrU2W04bUCy+7FSoC9uXZ/lys
5BfoEl1RsAAmipWnSwruferlIReyuPd2yi7aglvaxPtmdznMmQv5NM5sYlXUbHXLJ058pW3aZ38z
XR7Kno6gE9wvARwWo83Kh26dJLrqEQ0Zn/V4M80lGlnXxhZEzrfFBfv5OgYaRn99mkFd1eYFX4v3
34CQZsqCdbf9TeTA36du51jbditee/f+7d+fTEWyAG5wRmq0CGbDU7sauQedLj3v3DUPQ7srVu5a
Xbn3zQO2p2+Xw30+2YzjaMqsVB9EULhA1qAfYFwn8lsuOl70H45ImVU+fZE6dv57RJ3jXVfbdhfd
mNDS5V13bS6s+c/H6OmAZjerj8ONkAoMKBx/4Xn4JemMvy5P2Zla+WmIackcbWwMx5PWDTDnhmm4
tTYQHjf+ExqO/4ND5Eyt/DTWNNzjWP1o6A3mYKwG0aZ+affWozpsNXctOJSnXj1ywiBfY/gk5Ru0
cxbL5UvzObuWuDF4URb8gH4jWKvwJ+a6CBRuDFvcqOaOKr2NG9d6YYY/V6lPRz27qXwBI0xhWjFT
92MadfMXEuu0ycCFfls6vs5tAXqCNMgUhMg5qE+nuO9LOXNzixGChTaTJz146mA5XR7SuWk8DjL7
jnkig41Fec+J3S99hETI++W/v3TmtlGOA8y+Ux+MuhuLBJhy6uYWt4aVcOvvxJ1+dznS5/eQcRJo
9m04IVWf6imrP33Wuxsr4v2eS3Y3PJga1QgpWUhbzm6345HNbrHKR/ZJahhZZyNmaZMr77U7Yyvs
g425MLbFWLObrBmHELItgwP74G6bR//ZsqOrMLCRJnaKhbP3TG8WMiTvWM0gT57Sy9OVlyEPFOil
RTNGsVHhFl8x2NmnbwjHrJKH4j78QCBta1xd/n6LUWdLMQkLLem7iY7iSBuSL+QVdhrOBmhs2cY2
ddJt31KRwIR7IU84lxHxvpToesuGCWh3drWh2K9U40BkaJA7N/rpi6+CQnVTf9T3ql09+veIarwG
tMJ7XmmrtP7Slh/p4+IMfG520rz58zvml149hPgdQvE6HC8EXvVvhiNuFEd4+Hfyh5NY88tPqDzZ
H/jG+FmScut25DDMLWIBq+ohul+K9/lNxNDQCtFQkYP1NO8yRnkq9T20FYeKo7WKmy9e/RKB7FJb
yVw40j6HMqGPT9A7SwKvLc2+Ji6qLUVQJXc8C7E+OgyTbyLqV5Oo3MKS/XwfnIQ6LKyjWxCdo0yP
FC13cpT76jJF338nooioIDrqU3O6R2zfb66F+ofRLmyXzwf3aejZ98vBbyNVyijBtE4yrnStXWSq
Lg9wYSoPveOj8dFY9MTKZ3xijmPFgLxe4+lvPDaKVYZvwuVgn++70xHNTh3LFaGQuARToCrUDS1H
R2m+XY6xNGuzM0aCBAnLh1nDdn3nUR4Nx2phzs6Uck7HMbvxfJ42cTMtCjR7cDi0fiSwbjY8H6+U
DeSUvWBjk/nV36WvfDwU4R6TK8mRvqS38t+/NU5/yexKjD1ELbC9x9P6Kthlj7jW2tpW32T3y3ie
pY83uwzjsR8B4akMuvgr7tONn/ykMr6+/PWWluPsFixKtAaVfFrz2bsQiah2Uvc9lJu/Xg60tExm
Rwh4Wgy8kcxwBt3Czrh+iYPh5T8KMT/rtdD10BJhLKkvvepicTsYyfXfDgHZWaO0BureoBJ1eo1H
AAyRHUsR2sCaFnlz3JwybXM5xpmKIRVaNIsoEfHvlNZOgwytr2O1gP1f5ZiP5h7RYcoXDuXKl+pn
tA7uhZuFgNNHPi1fnAaczuSjMynLoL4kPQExwt672/qF94XjvoPqXLGRtj40ymTtf6OpupT+n1l+
J0OdHVCKKzRxEBDZsL6okYDbpMEZDwOhe788xkPdbjZGajOaaGiUg6fL7HSMgC1cEwn2ikQAkoG+
ElbWc4QG19Z/R0nlq09Z1l3XSInao7G+ie8kp9vUH/A+F2so07699EtmR4hFFzY1IeQ6XWg9JDIa
5ugJ76PGeBPVPgQ5MP79fUEZWDancqM4rd7ToaM+aSh+aVAGtu4m/Ziw+rg8uYf7fz4kRQRkBCsd
LYB50bRNKTwg+glTYwtK1vihbNqXxAk33q30FG3R8EIRcWXsUaK/T2+jeuGWOxt+qtdYJnLWoDpn
J6UF7Qyh36g+pLnG/eAUe0R1or2/of+do3NHhaq5SgEHrQm+DPg6t2Mh/UoTOpFkkwfm6QxD64t1
r8vrqdS5CQy738nvrW1tM+TlVxLAmn+j3mceR5zjLhNZdF0lJmJXGqsYQW2jfoy0V5kOh37XW19z
1LIuf2R5Wibzj3w0SGt2LKWGlKcYsNZOlHhvELGeYRn+DCDKpPin5L5+TZv9Tk+/uKG01TNcHVKU
O4UadZVrXlq4Ceh3TOCwC9poWwzINf/ftBcqS9MYxUgr00vQsVzssZ0525gosE8c2DzA5g2KUNPS
uNCLGhRc+gIjC0iUhb7sxrJ7W9kr3wCA26ED11NT/ydFnTPprKkB7AQ/ytqw5jVFPGtchDYxVq6L
/qPy5edcLLeuVd1lSvoTZQRAPEJxl0DhsTH/QPgmutPDbOGSn5bf/MtpMu6iis6/lHm/QfDkenSF
oeaSv6ddHDENkElkJNwhvEVl6lRgGi6vljPJC+P+E3J2yOUx4HdTHvmyJQXUO2rx6PUv3VvnJ/dP
kNm+9/sCuZRarB15m31AoNlZ3FgdoiP2hAde2gBnqtE0Eo/GNMuViKVkMuR3B52e/Go639LvKBFu
lb3kRBvXuTyD566J42izM8VTOkRKPaL50vC1zb270TTfKl+9jqJNvPC1ztQeaT/TumCnqFPQae8f
ZQC9kJYQoJrKAYn6Ej3JdGqix+gvZLrHJ/QU7JriHxgECGdgnbaXB3r2YDkOPqWOR8FTQQaI4BF8
upot38mrtWfSOMke03V55dvxerqZdez0MHFDoWVlbtLcNvRVtFmqgZ7ZKRRpaJ9wugLXn6dechyK
FgjTioM82Em7YMv0U1hbGvI0otmGPAkzS7i6ERp23RFGq58RzF5h5LKw5c8kVtNhp/MPhV7wPN2x
cj8Sx24kQhzaKrpJkndfTqYd3sImPHO+ngSabXQT/xbkBFBuMwQkaYwreTSvEdl+Nn2YPpswWwh3
duaOxjXb8pZfk8tAYHS6RPuZpcnOr9QFFMiZowthBAmiOAc3ycQsxGAO+MxLpEtVIb9Yfrf182ED
xWfhKXE+jIrCFlmZikjd6arXczPX8wx2ayHqT0oPbroNUP19v7y5zs6X8SfK7PN0quWq+QQBsCR8
QgXwpb6YpQsJ2FKQ2YyJGhogoilVTsIlahpfgubq8ijOnU98kz/DmB29dOz9UkeiECQ/NILhNbrG
R/LqB1f2dtz/pps0V+Eq3y49UM6UiWkXHEWeHcOG1A2DIRH5d3+isr09MgFkdsNOXzjxDyJ+n46F
P7G0WYdOz8IATtIhlvIV8QSEBXLOPvmBbn34lBa2vkF+v3uT79Iflyf47C6meU0CbVBMPCS4R0ew
n/qW32Md4XhI6o1pchdIgaN2w0uEem+Sgf5N8DtdWDZnytPMrQlliecOWjbmLKOsoAtCJeTZ4F8Z
K9SIoS1pm+ZWf0i4x9GpwrlmkRRydq1OgCCQF9rnRrnURrKMvH7lNJJ3JcqgwhHRvDyZh/fGp+94
FGO2WjGXCLxs5ASRt+VVfUNnd5U/u1cG/YXWUezUybfqbpkedfZEsWRR1snzaCrPThQPAVAuFtin
KFWsYCqg6RnZCfzEy8M7O4NHYWZHClx0FRQ4YYTxTQQ56SHpdjmCdD6EpsLyVhVU5mbpiKqLLR6Q
XCrlOr3CLxgd4m163e5H29pDoN0iBf5vnTDWn5DTTzraAZ4fBgX8Fai7N9ZzW2/Nrexgcf8w0b7w
75P2SFE9SU7oCOsl7sz57/Yn9Oy7+agP4aHKaNvxLpV/5Mp7pn25PKNn04Gj0c2+mVcVnYDZBqse
05uabL+UPqIMTWzN3V+OdPbbId0hi3w8csp5LSAsjXTIao4SdSt2X8x9tJ/YVlG8Ge1S3MEmX4PQ
/74QdLph5jsOINoE2OJPSHSnX0+GgIHeAzuu3gw2zetCX+nlCrHebb0T+03TbCUHNXhb2KBgvXRH
nFutiG9YtJmgmarGLHgtp9AzipDyg17thSrFxdnIFw7oc2vkOMZsecJfUQpXw3oIl6yqTezS+gos
YWHfnR+IrgBJNRCZnXeUSqmVqDyijSJYuy7+QEB8IcC5Qgkn058I8ul3Eks/RiktmV7jQ7yKri0I
gRt3HdjcMLAgsnW6DRcF084tjuOgs+9jCkMpWj7DUjURR9ThGbV1FmT72PCgQQt4shjaqLWIukiF
f63yasX9zkow/IzS9NZPFcx8K/wHh4Wtcv6b/pmM2Tc1kNiDBcPvkuO3rHvMRdSUm9fLO+N8DOoO
wCY5TsVZ+qKjhJEWlVc7vfoXOgIPSu1v+3CpyrIQ5YBYODo8Ra8KYcYTRU99DJeqtSWpa5CgC8tn
KcwsX8iaSgrqQagwBC2/+JnqBEMM/6RtioVA51fMf8/aoRJwNJ5MEaTRcwmkJHiZ6NKbbqq0z2P/
u4fzThBUS2v088hQYwMYMFWpyIPm5xcqQRgt1u3gIGJsu8Z2zPFlUd/+7logCA8aUQKoiDLz9COO
RoWAL7waURwceHAbvcTNE/R1ry20yD7P3RQFJDDYYw1W8+wjFXA1gy4HehkjQeoPxdroorUGJ2II
Bug1j5fHNK3f04P/NNrsQIHhmxWhQDS5bxA8/SgF1RZ6084GFdaNuo55KeS/Lsf8fEwSE5GbSUHP
NPX5nqoKD6CyOeLO2quOn+P0uIg7+3xfn4SYb6iwNyTXCqTBcdWNggztGkpYNTp4aW7K69Jx6z3c
ScUWX/xl3O40ZbMpJRnXUUbQARdIk3DC8TJBsDrxxs6csMP12ijXqjNeo8f1q1u3uJdtlmAMZ952
iAqBHWfpH57Cs3ho7jdt7leDE+DZ+E275526mVq69R6Vs7BetbDEUTX5jsv8din1OvO8I7iqIFbO
nuB4nAVHD6mtYLYOKLeLdtTXWySJX1xMEntDhEt253fhX0OMkmUrvAEee7q8ks6sXovbUDOmdBo9
5Vn00c0l7AaD0VG9ztZgqXnKi1o0Dm6MNgaTqy6XN9AoF063M+8uKnx/ws7fmU2muEVt+aMjD7YE
Mf9n9VjY/ff0WmvXzVr/iquJWa/i7agsRJ7p8YNL14GPaEhTgFG2ROrhp2vL5PY3uhQyBAj+7WCH
t4jasFk/ol28xlfzYQhX9bW6npyb954NPB3GvLjRN5BGsVlfKPR8nofZr5m906IKDEbYqbzHfhj3
xtfqLtnhVtSv0BMfH/UV6uYjhFa6BdvLn/3TATKLO/vspVSGyNazwwRhtJtOQFZrqaJ7OQQVptOJ
hootJCGlLBzIxlVtPlswzC4P4nMudzIKSC6nIWCUd7WBRTbYWGmDzNtO8Vbi1fj4G1hWv4tL1//n
+sgUcbq5kD5ECHF+gUmoOOq+Z0wnU/bKu7ayi78SnhcRvRx8fTCSfSu3y+/q8+vkKO7s9aRZAoKC
KnHFfbDDA7T6Fjj5d1SmSCk34Z5ch1fF8H3pXXF+ho/iznaLoOoGTBR9YLdImwoB2/VE3UD4N37t
Hfx1dliiX/6onw6k2QzPdoTUemPVNIw0vKqvJvR2t8EffrOEw/185s/izHZADRyeOuR0x+zVPUC5
vXRTbDHKtBEo0O54vAEZD1f+I11MLHz/ozHO71acfcXObYgtIjmLl4qdYeOoaVtD30TNJsCFW1mC
7H5K706He7iFjjIvFHJHTeiYVpRBN3EdImZIwVyV15dH9rnwNIsjn27J1NdVCFIsGPPbyLWN6Hi5
1vfetbKj7Rk4E4jExdMeOD69ziW9nMPEnSQOs+izd1bn9m3dyEQPr7K7dNPusBu5k1fBeun8/Fxj
mEWaTr+j+RxlH0vJlvmcirLxT2kz7Qx1Le27tb4pQQsvbsXpvJyPjWcxGF4YNia93NOIKbR4UJDk
fD22W7m8bjVrOxjsf2Q4/Ppb3mIm7gFg95WF1Xpu6RwHnn3SONbIEjKS9ojr2dzHzUe/lIUshZh9
N7epklTpBR4fbntVy2HyVSuuXVxsf15enp+KzHy146HMvpqMzkGneyS1bfWIe/oGogjoCNzRleFZ
xmRvyJv3yxHPnqDHIWdPHqyTcRBMWJJiblvPysb8qLYCu8AYd6BLodguboJpsi4tlNld4fumieoQ
C0VbdY5yAxTX39Sr3pZs61W8QWX57fIQ/x97X7IdOY4s+yt9as96JDjfc7sXJGNShOYpMzc8ygkc
AYIjiK9/RlV1Z4jiE6u7t2+TRyqV5IHJ4XA3N5sm7b09VAUAzjWRQ5xtzAJoC85dCcwLLzcO5Nv7
xlsJV5b3xy8Tsy1IocDplRZMxAB1cGgN29XRMq//u3HMNqHTJ3FSTOOIxbemuIm5vhKvrI1itvvQ
lgQXPGBhYlQPHTfbgE4UGnCf/rthzDZcLzzolDkDlgOi0aZW9wHIc6qVoSzd0ibyBf9c89ke0yy/
E/n0xBYciL3uTodYApGPTnGnq1M9IFDI10Lldw/S17P7y+QsFLGpdCBuOaItNuIvOlROv6CTOhSR
3JQ6mkgDsl8HXKzZnAUjkjuKgNMV4Q/0oiG39Uz1Pj2h5SvdVtxdScatnaNZRNL1CQUYGwOEpk04
tp8n2o6Pt8Zi+Hq2bO4sJq9MUEiZHMuWnEpwln5K9+MjVJFASm0ikhQkGE58C46+bL2KuTiV3iuB
sP+amHl7fcXIWXTCxbZEjfZKK8OEBeYdGDKiEaofwFMgMR/CGa/3dy1O65nh6YOd3dSMkx5TgjEP
ENs0oDvO2LDinhajHqjhoNMEpDk2uA3e2nC82iydFCdbv5Ap9BoD8WJvIVEbfite/F3iReYrHmjN
1S+ewjOzs+2J7hbHRY8Lurghs9Kjd0XIo5Mn172pgmZSSy2b4mns5c+Pt9HijJ6ZnW3UXCFkJW6P
GA/iGa2H9OcQ/VcW5vs0KxOAciGfuKlyFIqGAkJdjx9bWFsyd3ZrjUU52tAAwX4cA6g7qU8O6HGC
7lY918f0lDVbcUAnC/CMcCtrSYjFoADcF8iAAK2JL2Y+uhqFJ7iDGZzwRnERtGAUwfPVBR4QCszu
y38YFZybnB2DPreGrK6xRScUonyA0OD0ai0P5oY8GyDgXe2rfA+qgsO2dBCfomPHIu+oPrI456Cj
f3XY0By/m3ALzonvyA/5FcxsX9QYVE0wdXQ6d7EbVBFgX4H/Wa3cG4sJn/OPMe3ms/M/9CDYH6b8
LKrSGzOiG41fuPaFDVyutesD/xEarSqEMkpUsgCSzkho+lEekJ19r1+56VWbrqSnF98OyGq6yE27
SIXP4T16mtlZjuYD1Cc526TONj0WKEH1gYji+6bdlOlmHXXw2nswD9N8T3ewIujGeseTARWktMoF
AtHiNNzKLRK60NsI8z1E6zYNHixxCJlPNLkD9ZYHEFfdOd+mft88BDHneD9O+PvNGkbzffITewQq
YkiAAiYGksjZKSzB0QURZJxCgkZS+wi9HOAuwGN3yC7WnmxL0de5qVkMCeViCYIEnLliEAeIX0eO
Xt7mrrnWgL7klM/tzMLIodXGjLc4aNhdfZAdqgMUPfwOfcXFNt1VP9kLv4E6gfHTeGp36yHLom85
tz/b736N6hcbXn2L2oK+8o+UTRcphTf3xPq7dgu9R6U6aMnz0JFi+w7YPt9lsBWECIoKIN6p0zKx
wymP0iAuS3Cqb9dZcReun4kYGQlkJOxhcLZnfL1yhsbGAHUnPWql+0U3k3Qlvl3YLIZheEDFTepW
74gYSAUR5FaHDcNBA7r4KnWwGefiduUSmvbc7Ey+MTO7wKucjLSDIMRGSwLrAsijHf1i3jmBAU3F
vwAle9/FhpU6H9bs5nbAHoqsxeQLQfmF9mZ/q13LaNiRJ2iMPRvgpQWN5VVy7W+6CMxmt74d5d/W
cxkLseD5x5irSfDc4xDjdHAU/TyAZlPIG7YDwVdExmL/8RQvD9kCkw5a7smkFfnW/VcloHNqIvAg
ELXcQAVzP4FBxGUSglJ5k2ytaNiWhxgUwPm2Bkc1j5DAPfDnjz/G4n6ywYM7gTpR2Jpd+C5rhDL8
ySloE8WdBdmt1kkh9JR7/y6oc1riM0uze17WEJmmFE8W4QHKDIxNV2zI2lN5ycmgVgb4Glp/cQTn
VZS+ZxDr9uzpMWZs1QE36BFSqEes4JZvqRauOe+lBPgbg7OTAjopcOxPBvst3ff35pHeArRx8lAt
0nbldSb+SvZ78XiejXK2dwQYLs3ch9EhRH0hLC+mF2d7MaFEhq+rd+FC3uZsiKgzvN2pZTEBX6Yh
TlQzExeLC0k4ZIpAGXgA6LIxwjWT07PknftB0c92ydRQOCej0Oy8HQi4dDcGf7Dp1cg7aGRD8iu5
H7rv/8EBODM1u5VsjWo19WFKSBUgZgwSjuJim4Qfm1m6GyCy/a8Rzc6ZY2RewV0k+ICtv3Z18Vxy
ZyWgXLzuzm3MTtjIaiOHPisSsVuKChAw51ux8zcAg9CHqQ0DmiEfD2rRXZ4Nav66tHMNnNSYu77U
Q8P+ovovY/Jir0HYpiP00W6YHbGy1G271GGGa94Nkr5pUBFcsMzepMCgdM6wL+Wae170i8Aw+FAn
cFFRmwVlpSNbYo6w2fhNCEVnqFakgeEZK9f5sr86szMLyswSmoMDx5rFj7YZWmjoSPJQe+o37kV9
5xzT7Rpx1NrA5vvdc6ntZDAoMifoffA4qTJQw1pf+sJmJI6OpjVIyDsu3hOzgdVOO9Y5s6e+v+Gp
xBvy21SIxDW2/QtVyPenC8amiB0a8JYLt//WQ+m9J/WeoCHIvob06BZMahxtMROD4fQ4SEGOENKV
i3N5gL9szmtlGkhSJSSSAOwy0BgMre1LLRz9wHTRNfdXeqzeLxzBRKKyO/FFgmdiNqHxIBPDNED+
y6EIp0qwEKXA3g6Hj4/00kyeW5ltjzx1hrLQ8QgfRBno2rWZPn1sYFqKt4cZZHAYAGpFSzxDDrSk
wMtq9LgvnYs/KmFka61LR7y/Qt7amQ0k5hled+LVjoxYH1obhic20KHI7A1b6EdAhgM5+7/QFrEw
hS5UlsFeNmGdPGfm6i2ZeOAex8Zo3I5eAIfnhtRz0wByLHHIEm3YOK2A6a4GSxCY4oddnWn0HrTL
OdSHKvHo64Xae9zsV+6gpS07XagQxMOj6D1IoC2aRDmpM0FMsweyUXuKBnYPPYH1X3l9LayAZyPR
AlqfCTM1by9lvou6hajhyqA6fjAjIQL9s0A6/rt+bwUSAa12gGySHIJknYxiYZtBolxH/xU8A1gH
Z6dF1gMuQgXj0Km8BVhnRD6ruSMCGa3QCOjG3WQv9RP9nijQLyJFv+Zm399ZECE+sz/bfiZUE2sb
fLIbO77NiwSIZHDp0/ITzUlIoHlmJ+O/f5VMJi0TCDUTbLLzlIXfWakVV20PjwsAcQnGXMSEKK+Z
GN/r+3pNRmPBIyHMBuUoHIYLBtKZ10XVDa31eQa2Ssc61KzxA2okhxjtCStDex9nYGS/DM2zrn2V
F23Oih4JqDwcmLiofe/BrThEMS264p9WBjVPv4ICGirXIu83mvPiD1aEjoBAX6t3LB6NswHNogtI
h+b1qGDE8K1whG6WHMC3fe+y57gUK6d+wR29mbzZSdDMMndbf1olaD2SAn2O2Up9cmnKPDAt+Tqq
GWDanEZ7lsisIawurCTFxsvviXtjaW3EGIs+vjeWpuzcyCwITJhWeVYHI0V9GwP6KFvQI+cSRNT4
Gt9/bG3hWUfgJEEUjEyoBcWW2ay5iaBuVdAe/Vf0DvoqQRJ5oJ8EN/N2klRaj2GWJ/GXwZnDiEUF
dAqHway+9f3bRGnB2P38eFRL5+h8UNNnOFso4bmV5Wmwwc0qSvXiVhd5lJXsiz6qlQzS0q5DnzAi
W0yf8w4UUoiy7ggoTDbCbm5ZbaKHgXf/pY3ZKer10kSSNsEFY0PggbThqNGVXbfkxj0IBEEiyEda
Yc7VVjs+w+MQw4AwahhDdGNw+5NevFjtM6Bg11mvbz9eooUcPDbeL4tzph4vS4RfK1hkPOgK0O+Z
eGvHW6Ghm36MkmMddvpqm84C6Oyt1VnqkjpGr0OApQOcLiPRqxZVFqU7ATq+Q3k55b5VaIeg6Ee0
sDVWYs6Fow2UMyJa4HzRoTfPhDmx7w4Ja+SmKAE/keC5SZj4DgGkMpScY3mh1LTiFBfW1UeAhiLX
BC5+19SfQVQp8Y0Yumw+sw/SKJINy5P6iimDHZRuZ1HPKd1rsb3W2bLw4sOtqKOtE2J0+GKeoQIN
XV2NGZXgE2hP+mYAx0Y0kTNAm+Clh7zZahp8IRTC1NpwzWC4cd5h8g1il0aiCRik8UUroJ8RT7qd
cXoBUY5vqjbiKOn975WC3tjHm3nBCYDxBi8yMJMjun2dijN/YwkN0FCmy400O0QIpdA3rDHjlb73
Bc8JdhvTAvQM7W3vwpCJPVKZTS6hxuREbV3twFx5FcerqfcFkMLEcAHCFLRugAh5DnTzG2gWQjpn
wpxaF+3BCUWY5oF3MxFG8ggVjOv4GYi+la26UIp6a3bm5ryhUJqYzE5UyP0BEm07dzNZTC7WotYF
nOJbW7Nrb7AlQYtDjXREV3mBTPKdciG4UV9W2ifISYedok92rN2zVSn6pb1yPrnTz8/2ipHmtDAK
WHbFJzcmUWuu5VoWbr9JaQFXOlwNGPlnYYoLgezR8SqU9DTgIEmrX3S+eStHVh5Vg4rvv7/3kfnA
BYiCKsrMs7sWErq1lxKsWgU59EDvnxvirvUMvqcSdUygvqHkOQFXoKg5M1Kaw8CTNJtKeh54hjbq
BPmGOKpKIPX5hfiRXtKdFbymhdMtAFDrxfSFHTN9BEjbTUqjKLbNdgy6cQiEMzSArg1bBEPh2FcK
up77gjT01AzSuBSxgccIb41dR1R8qBIp/+1bGp8BPTKIc6e8wvwhQgo3Zz4pcTDtrg9NC+mEId1a
QPhCoiZQOaSnZCFWjC448jdW568S3utNhuZk1O6DbjMx8hp6MHXnu7vxABXqrb1i8P3+fWtvdkcb
tRszhVbLjRitqERjYdhAUgigHpcEhQes0scb+L1bfWtu5naazhmp3efoPfLch4pmMtDLZGO07lpH
4f9jIlEFAxsLKATnEgGDpVWVbzHAdi7dT+YJrAqhA6lU+n3i1V6XJFiI7aeR/cveXPuSDhl3Ibn4
h0M1GqQmJnqkLnK9ELr1VxPplX+z5saXpxNyIMjA4JE+b9CQHc+TkmI6FTNRvlQnKIEEfsI3H6/a
AnxoGtwvO9MuOvOjzVBZGpGwM/EaT4oqtb0jQ5CGTjBBSYwn3Bsbcwj0Ozb8Rzvml+mZg+2rXoO6
0mSafnIBWp7UxMzGWrGycA2/HeHsJaiEDy4QAjPTfZiCkEnPN1PBdMp1QMques12sLD0VkLz5fP3
a3izdEcLrhNbNnC2Bbni8Z7T5zTRg8pcQeGsbJR5Xhn6folPBY45KHcvKHGPUjkRXVONeR8Av5nE
16DjbJuoTIc6qIvBlNAaRNKxCtUooA8e7zSufy3spA97Z439Y7rD3+Z+3xqduRTIe2l0YFg5mafP
msm9qNCt1TzY4jqhDjCVbpD9m1cejLowa9VjAiFwsnNE4CLT/BlUh2F1ZZZIztehfyA7gBDF2hl/
9RzzASJpgF6I6eULcdm3h6+MwYwct7gMDS/LTwnk1sOkppBxa40xDvUshthL3T96U/ICmm+XLOnz
0GT8B6fVLfTeRpSYoEBaxkA6JVxC257gUhkMcAEoy7h3hF5HmlYbgV94Q8BKt4A8WQ0ZzUJM+m0a
DYVjPegSjtoq8hio0rF8TkpIr/mqlfegIlbBaNjdN6mjyml5TByoO1gBJHGSXZVq2k+7cvyVAPb9
8w65IUhqueCftNHmOG34s62mF7T1RkmxofNvIo6hDTqG3KuDIkUHYYsIesUDLu0ykOZ4IPN7Zf+e
2RswccrOO4lSqwAnEq39q5ooupG1NtzHdJCRTcz+oqCWs23YmARimqDWH72bxmuggcyG8bryK7oW
ri2dbDweJjJQUOygQvB2IoBZr9NBKmjjVVXAqvhAmR9wW61MwOL4z8zMTpnnODm0xfDqMmUqoGbU
elsNersrcLIlB3I+mFnc19l9ZdjUwNuu0DYEMABRvdjgcnecTQc2yeHp41VdOtRo1TRdawLovIt0
tc6tyk4nckMINipoGQvk8WUWirZfCbOWVgmZe8cjWCPEtLMzzBFnilQf5YYat3phBsIvgtob/4ND
YVtAiaHBGeWYOb9Tno5gukXb/4bVautC6rQaLzUL6Y/xmZarEdbSlji3NtsSqvZ8qHXB2uQS0XMB
2W2kTvGKpIB2Wp+MEOAKTV6stYYtTuXZIGd7xO0MT1ocZhMTIapE07znBYKt7MTFJ4jtEPDbOBZa
p+f5IwHl+EH8AVvt8QCaBJ6GU7ldpx1/z6aL99aZpTm1LKkrovz0dR5lBKJ1M6ruQesxUZ03IHEI
gLKI/EO/g77Uhm61h4/PwOIq/hrnnGW2jBnPND0ZNxTsyHhdXmm98+NjE4uxOPY8YIxgHbBBU/HW
RyVDF0MKETfYtFMgmrythu9IAR6moLhJt60VZdbKgVs82iBUcOGwXdAyzkxqVqcN0sTrLQNaQOvV
TtTuPbFj8BjGKxnjhVwKYGEToZoObSlwus0Od9qIJG0FhscQyF2kcVrvCBnrp5a7YjuWBY8s5eQ/
7TYxDqnf+ncaDvCp0Vr2fWWil25FIK3xZHbx6CHzd7OeWn5a2h5uKWBTx0vvxX7eapueooEZnag8
8I7YShGBSDFbcT1L2whAJh03MmQrACV4u8QYZM6pgCv13DF9FDSn137neCurOs3kLBQC9hYpRxCu
Ian7LttSI+VoOARAgsGIb4xRNF9HRZufCXSQM9AIgNSiNdIE7JsgcLIjaWtiuzLFk1ebfwR4PQQe
uDEAQ5ktdqmKhlEAcjcQqtoWIyivdW9Dy/iKgOWHjXkkoWUBAeVtI6tdart30NneffwZFlbZQEIb
rgm516nB6e1ci5a5TpFOuVcJafq0G8FIzaur0aXHNK+P6Clfa3Re8LlvLE6rfxZttcqgTm/VyIZq
zxDjDZrsrqJrBAdrw5odWUkKnsUVhpVmcHNl+d1KJQ0y8th5IMio2arBBR+B8gty13hAAAIzr8MM
ZgIyVZsBuj2mclN1fn8yBdFuHaC7wyoVa+q6S7OIjDVgElOy9x2UmzGSWfUUQ7JRuwZ476n2cBTr
DLLtH2+QRUOolLvgoAcr3HyPJhiK3XcwRLS+uEOXpziOscZ5YFmqWjkQCwcfKbLpQHjo7IGzfbs1
zAz5KoixQylUj5ugqwC/YLD0OqD/803+D/3Bb/44X80//hfff+PVWKc0aWff/uMy/VaD+PJn+7/T
r/3rf3v7S/+4rn6w+7b+8aO9fKnm/+ebX8Tf/9N+9NK+vPlmw1rwWt12P+rx7kfTFe2rEXzS6f/8
qz/824/Xv/IwVj/+/ts3DtH36a/RlLPf/vzR4fvffwO672xtp7//5w+vXkr83n1XpwxfvfuVHy9N
+/ffNNv8HXqmBLB9SLVCX82GOxp+/PEj7/cpi4seROCwTR3tCr/9DQrjbfL335zfQZqPlgIPLozg
GTUBEVEpnX5k/O5N/MXod5uS2cgq/fbPsb9ZpV+r9jfWlTc8ZW2Dv/u6+r+8JaQ0AOHAhQhhDXxA
BNqza4ESUjsZXEsgHZGBV7KqEEY1joNeM80HjNlD+egA/k7gWVRV347Ioe0sZup90GqiDT2jqK65
NnQs7HqPViDTdeUJyWF0/KG751gUCTlYmeiubbvJQmkWfTRISx4EMJD7vFDuVysz6JNQWf/Zilv/
AIwbvQKJcnvgcRz/BIuhEZFizI+GNMpt44lkKzqrl+DqSv3L0kAOQ6SVutSgYB9xXP63WZ+UdlCC
R3+LbBvLwt6rQNjUddWFmzrZF4LdnYZezwXYmzqv2YG+arjOErRWAGygoxnM7+RdAlT8hqYluhI8
dI5YsmOQbS8QrJsydkK/aIqTqVxcZUz07nPiDd3GY9ZwHIHYqyIdEM991lsNtMfR2Rf4WZyQgKUd
pksK7yGRjXUEEbG4yoSu+VHGZb1jiInqSc03Da3ESB4zoloIHTpuD8ontJa4YeHV1lev72UbDVwl
xrbDu686UIDOtKDXwf4Wtoyp/NaKU+UHLbXHElxKbVwGAwBIG1soHfUc3eX3oNWVu6op+29GAU1f
QaCIztJJdzCL+8gsOXhZlQFtiNqqd13b6te1o4+h3jMaNkB/RcVYtWHb5tnFoJv0tsuSdFd3OoV2
k18fYAl3AjXVU9HZ1ldwWml5YHSVsxnzZjjqlWVfJqUlNknGdMwxNZ9NqwS56SCGIKsLOwTMqx6D
kRje3uUSTxVQT10IZgwRM2m5R98UNQKQq6GXCZHtpc0GHe3eHqiSejr6VYjyRAnKV09pF62bawBw
IKzbZWqEOZF5VyrLyx0nlIeeHP1QGFUXsYKrY1KYDI2POftSowL3c5COFSZo2buQpqFu/Yzmtwa4
ykNOMvMStP7Q5uvzNGSlgxtQDFZ606LwcYvCJQoDnlWDv64GzScTCXTPSonej7RVmIEsPzBTmLem
0eZPsacqHmhcQ3Kn1c0vRdzmG96ZPQgG9PSiK3N/W3jtcErQ23tPeV5d5ERYgd75GjCOAJnf+B0D
ey8quifLU/J7XhQqlBqKa2Wr5HWTo8jdUqUOrPDcfZXJUofQSqNBVjNrD1aXFZ8KE1nHcaBgDfEh
phHoLYdm6TD6IFKA6D1eXNU1mJHdY62Rxg5qvywvNNell7Yl6ufERaE00Ec2HlXnWM/CQUEfXKDF
ncb85lAXUt03g+Bfszzn4B31SCRMB8KTeRebkc17pBRa19kZLqtOjl4Ye1V5uRHYwkO05sbjU2eW
ZnmKS318Sg0dvJWazK4TYaBTm/p5h6IXOEm/GHZf3tSpp39vB+peoiY8IHrQOo5OhqagnzTGY7RX
2jlOBUp4bqQZvc2iQcC39GXcXtuyzo4V8y20q+Etz4PUKSi6cfHyonAcVn4cLWXvUl2jV0VGabYz
UDsGJVfne1kgZMYPTdPon9H40l6npMuv4ZjKLNCocreZn+h4iJsVfJ1pachU5sIFq1lOnYsqLw1I
tDRFEk09pCcoiKWf266lu4Hbw16HfJm3TWreeYEbazWaqZn1oFmGqKMmjrt8j7q8Sy9GH4zwIMRj
zm0tk0q7p0VVadveKfxb4Vb+LdFr77PedKkRUTlq2kYzaRIxqlgTDTrhj13ql1+6LAM5btXmdQP0
opuqiPSGVX2TrZXhpKipGMUd2dX3JfG1bdzXt7qTDAFSGeVnYpXdxMoqqnsrZo4TILtTOmFlqOSh
GlLthUuH7vS8iUPlFdjHI8Vy+1+ErCyIH5EXPBDvhjgXQd8k8XPPDBPSiJDm2ujMIQd8kvoH14f8
mCZQv0tk/MJKbzMWYAfv1c3oQGUnM7LjUPTbNtHMK5o5l4mmHVXrVAcgMYocybhUqwIHz7ww88s7
rdXiLc/aFyIcf8Og7LxPM+0po9lno0Mh0VdZth3rxtgy7KBtjLbGW43l9V5Kx70riSLHvjXvOrcw
N5DEsk5GyWlgV7mzzczKEoFimaGHDBHsVWdBQx3bJ7mquAeHV1o8AXSd15CeVP6kkaPG4cZJ4i9O
UcehYw05utOMdEuqptprowYos+DfciSzgqq0rJ1DayCKfTpcKTDw7KHrit4MC/n8EY3r25hXXYDk
F04v7ZOTb7jFnuaeygPbMw9tLrdcQZMbJdpGlk/Kii8NxdlOS/OTg40hJQlUkRcnWxmP5lhcEj5c
gnuC3RljjbvO8dptk+XtCR0Ge7DnXBa8lwcwqO81CsX40T51XbLvR/dy1NgN4nbsBq9Do7HXHmnO
r9zaSY5GWrNAxzUdEQx+o6WpH/o8j3itgaDVo8fBi28SUv8sk+GGW9nBs+Ix6A05htBW2dOyOtm0
3lnwGF9KkKJGuZGDP7bUqtCkmOog1VlNnixeuFDoKYiEY5GQ3jkarVE+92mrs42KRT7uCiIojZq+
cFHokbq+gxgNYKhDB46ewGYKhFhWpwPv2hcegbhKalO2T0VKT3UuxiooCRLioZS9WwUuyaqvXl31
D2BlHZ1oYE0znKQacPTw5GmuhK2lbuSjfe1TWlr2pmIZusga3PxB5RRMRJmeg/k+Mwd7N1iQmWwd
Dx/dyfrsZjCaIQssgSOIVwpKIIEumL/xVIY+ytaW8IpO510yc4QKTOLLu97XwA+bD8q88jOpHqxW
sVutLDKw7nU+fwacyAkZOsVR0y4dGHSsekvTlmzqKi5PXcuTE0Cs8saoKX12Kjd+8rMiv6kyt6a7
wvSGC5Ok9gVvTZ5EWtU2N7IwkwO2n/rscGLuhlFlP6qC+XKD6zj7rJTQ7nO9LPNI1BVzLu0aHirk
kMZ7tm2SQMfJ0zMbmlFJSjejXxZ3uV8OPGwLX/KvhjnGdGMAbnhy0cXwMwZWQQ/RBYDowkw176Ee
NKgHNYhlQayYxQ1q6FBpKjZ6q1LosFZO7j8k+QCqoNpwhRGUo5t9UQlVkBdo+QCFAcokD0mtj9e0
y5UW9ZqVgGXL18Upbq3hWw6n/SyFkHVgDIUBACdgSdejl6aHmGBPRwPcGgsds9Sfh6TMbXDs5Py5
kS44wUjH/aABC+6z2SsMU3VZe01oXO69NuYH5XT4s5qb5jwiGdEvB93Wviij9U993CcvzkDBaJ+C
zjgP+pj5l4IrhvYGDPfBGiy6I27XRF7rOFeWyc1LM+mSF2IkMurqrkVHmutCZirRQFivx71/I7Uy
v677JD2oBjz5oWtqycFsC7JxLQdNE7WN+4xW7j41CH49LfhzK7neBSm1oWQ42DWGx5uaP6sRv2nV
Dj6NdHh+3YyFQ9CdlnAS5EkPecW69J9w2ULaBp69Qpcflg8VM3Kt+Ei/kcLlh9I00L+delDUjLR8
2gwoz6hn5pYNi7SBV/5LnKEeuOkLs3B2olVJHaTmoJ77wq9eaOlayKSBSelBNdp4aivTiRw2sJDr
pLbDaiA/cPZ5mFQJ/d7onrw2TLuNoYCAa0crx+pO64R2kduNikyrZjcVIuw9r6HiJDXi7px8HESU
xlOQNlq4vtOabCxT2IfairUtNZR7r3wgUf7/axvP+em1jZTZh6/t4cf3H2+e56+/8Mdbm1i/o7KC
EhgajoF4RIXln09tw/gdCdcJ9gmkEjjpPZS1/vnS9n8HLz/yM38+r237dzzSkToEE8akw+Ha/877
2sI7/SwZiZ405EAtAJQc5NWR5vGnDNdZXg50a9xCRjrZtFRnp67U5I0vi+4EVflLpt90ScK+lZWN
24KY7RX+C4q+ftQJM0HMRtmdQiht+wgHPE52qvD0k5fhLTEafRJacdFc980YHzRe3LFY0cuksdWW
9hpITKhm7GnrW/u0SkHzzxmeTeQIwi/zALIcPOLh+YIxw1sra9EqR113h9aZDE+7vnriPVrBMzvq
aWnvk0T092er9mce4k3e4W1mD/OCfIONVm1oJE8LNs/+O4z4UrYC8QZDOhjia1q1Fz5k2AbajVdW
4mlPIBIK0OFpha1F2M4wteauchuxRehDyzre5lnj3I41eKBlL4Abklay5dyjAa2U/JKhSTWQjU6g
FuaR0BNlchkPDqSf3FJGhsVBaaLidmfjMRG0eLKcLBdCuqwxzBN8gPmoEvnntxm4WVgMMcrOOVot
cS/J9E9u6Hi7djl4iQ3NU0Ge8TvuC/EAmnFylKgsBHFL1AOekPVt4hJQVOO7uO/1B7zkNyQvxK0f
p/oD6JbroGxr4+hO3yYj3kKJkk3oy4k7XhHzeSCgTUuUqS5fv22eC0u0+4+XxHq/JFgRNInpCMTN
iR7/7VZNEGO5vLBBd1wjylTfe2LEz7J36l1p6vm2RBXq2W7bPih937qE+lD23GUHDUXgpyJ51AA6
AAcerQRQj9V4bPKehJjHNopPEtnWq64TBDqM+Kqf/jF5C90QlMJDQTVvzxHWIkfu8YCSOL4Eh3j7
TNWVobnVU44DfB2bJvoViPOEcBRIGby7lXk9Isq470jxGdmUr6rE/gaDogx82raPuWvTy07sPp6l
1wLNr3wZNi6IdsEehGYrOAlkIKYC+dmBlpRAC8s366j2jDgweoc8tmQES6STkFCvmfno+AXfC2Qo
8EGtMsJzABmcJIV0bQ3VNrD4AaxlPnbIGsogdZHItsG4fJ3bprEb0FWNjEaXuoh64i5qDU9h4X2k
QWq3OFZS9U92VyBu0a1hp1vfB6s3LvWm7PZqLCzkzlp56aVSW6nqvK7921E7wLOaQHJgzIDrT/ns
s1E3wFn3lqE1kV47425I9QzHitUnBVqvyxaPvKj2mbs1Ew0duFniHuwhRrIq8+wnNNSIbYrsyTZ1
vPJGeTHyiUnRqaDqc7q3K/cqz9MLW7XkkdR1cUtz7RCPTR32Yxtf2SS2EUGw5n6wONsauQ99g5TI
Cytj2kVX42buS7kGXiHvDgOaV8zJY9s2hJGQGX074KzS3cpkTRvZEmT9mV2YJ9csuu3oZWUAXWVx
GGj1mCaj96Vx5SHvPe9RIMm79/P0rhhyNh3c9sSStoU6SdaeaoQGbfD6/es/Kdhi9gNzvGfhGz9Y
Mhp3UFEgF5qFqgapynyl/Pf6id8u4QSiQGu2A/pPD7jdtyNitSclRNfqCDL1e9Nt/SugcMgh4xWQ
q2DSjOIuycKSFXFoWeW4hwe77nt0a+I1ePz1T9V7X7IK72jhcWuHVy2gqFoRek2KKPD/EvYdTZLq
3La/iAicMFMgvavKLNsTot0RTiAkQBK//i3I875rJneSQVZ3V1clQtp7uU0LcnIqU1zwPE73qC8z
F+EfLwLsFEDVaUwK6ZtLN5QzyvzyKsKl6ZzHuw+4YtfkM/6jvG13wcS/ahwLlzb06SVuj8/noBuU
d+XcYJZNFf2IQyvPonIge9V1R8/Q/AJEZ8pizHo6tJboPiSmUrZDiwT3rncupiTI51Cj3NS6tz55
6V5my5N/vFh/Orn+P3ZTAPz4PP/n5w0PlA2GFwB7jELif20UFtdNiLHbLOutEcqnJmQbWytkhc6T
mlJZRupgt52+lzo69eHkfTY4BA89c+tsHL34bfSdZjN0Tber3aE5d7nwRvSUtj5QNn6aebLPjk/L
B4+lf8DQFCcpfbt4RJb75hP1DuAsPAUl2lOhBXkoSja+oBipF3svIWb4JQqhnPtFf28lpCiPtSOH
xIdHZe8um1hcu21WcEdAUBkBgnE0eThFpQ7S1hQwcWK3rouKOxIA9eui3MTYyl67BixTFcSHkjTh
wY5luWcm6l9UNabA84ZTPTTk0SqYfmT3p5plfaCwkhwjq/IOmjS/J9PMh8aPMSaZADyNvGnvepWV
Bk4Xg5DDyzTP8Q2LWPCt8dvxR+fkTdaNMeKBFP1lERY/ehX3gLgNzaKaY/+0QwFo3IIIhTX+lyfZ
pS8r713lnZsFFY93lo0JAxJ+ku0wT/1ucMJ6s27lzHP7HY2dejMMTp7y2O9Tj2vxjyXlo2AKLIiG
he+7JHmxqwR5H6twOKhY+4AFoz8SwNPBtwS7xv20ZUHxlXOZb9wKsw2sojVHb2D4Fhwe10vJJnHm
udxG7CFHzj8xar27uhS5mOM4mZttGAWCRILvOo+6lCMmJak6ArChUHKHoWFiQwcevKDQCKIaD97Y
sDwZ41gem3p+bcYcojPkNUOvEot7F/AvQOrsRzVzgMd8ksBhAv9NcHXql6+3Qcg3U2DUVtMwH3eF
qNFnIjwuxQEwHiNP8Q/fpyhybCJI0tPcSRRg9K+AfOqAq9SXwbi3vF7e6wLWMmWS0hTIdgO0lv77
ODtjieBcecr73P4xl2GXlp5H76I7oTknmZj6+ZMUxavT4P8OAIbkieZw2rScekmlPPeImgv4hKqn
F7ef/Pd5gq9b5Kx6KwsZbvx43hLgrJB0RPTax8jbhL5E/UQNhInHmE7FqrE8NlEz7ebapxt3OczX
t+78ktMaZeLyKLT/+Qtj64HHss3bHIbWhspm2PHlyR1bF+D2vImMaX/AQ1Ri82eQXk8+HtlGFPWp
bovmOFTRowJCdAAjPKGgtW8RqdVVoSLFLHBaAn73IUXhpVfdBt/adbXKNx3UKufIlgDYUFAYP6xP
PISeAOkhVdKq2t/1baQuwEEeYuSzk3ltK4+xcdlLabk2UCwITBNtV7+7YKAXa/boJdji6RyKMNyv
j5qG8DiNbGhJ1x0EgHHa+Ua/RKArekT33cblmQMVJFKBHXPbMRFl698oMAVAI4hsFH8tg+AwFNxN
hp0uv6IQya/r1VhGXRYAQspc8X9ZCIlDloP4v2+zoCZh0wV/GTiAtsn/VvWP+TCGVuE6abh+2kUd
eGdXiXhn99gY+mqe3po56C9hYpnpfRa9eYlsu80Tik0s1yQXeLa/7L5aOo/6nxha4c70GIw+TZcZ
065eeMMftNRdvbXV4GX1ckpp0+enAbKFEyjTuST+FUipf3VIPuEZRtuUxwIUkc0uwH2PBrXdvvPL
OekHi5y4376LQQ7llrpNOhAx3Gb1+fxRMIga93m0MGYjCh9Nzy0MpK5hiHDifjtr7L85aYat207B
16yajZrd6Rc82C99PPxpAUedDan53R2sHxHHsxtW9dWpVPvm51WV0HqszxPxt9Y80MxFFf2OAc6I
aHDcqww8BAYJZb7kzBOZx8Fuihk+p3xoslbh7wfeWDxYNZ+1pj1YjBgMrd02++c+OFR2hGVndYeh
9ItkNnOPky+ONxxU2B2EAGLoq77K/EalomTlvY6MeygjNm7sZrwF4AfP6+edA5MCQqYTOcnmj8FZ
dXluk6GB5oOVLAUgOv8AxVMlsVjcT7zztzbQcLBlU/FKpxJcm8MDTFADS9wROtx8jHc7elX14VLN
bpGV//ZCyj8hCbD2uo1euQHxe4ii7rWXvd6vxzEM0p81JrNliuMeVti4s2lw3avw/GDfBkIcghDz
WmK73PeuXz1MpH8X6KxeZDD/8XonOrARsmKF3QOTY6wYUZ/rKnKo97U+Z1ODlieW5Dqh2Tc5dJLr
shmWtYMUojx5/tptjW3SdpVBXpxdfxbu0O+Ba9ELlU6cAty0nQziten0fJYV/CU9jWJYdib8x0KY
H42o/EOrfIU/6AySjqv4xksS36qAT6fWca5tOwFPCJq52tR1WCWAbH92pNEYBFeJKDGlKvc1veil
ChAznfelmIIk7Ll/JcuLAHeKeWrLPmZ4X24bFwXF8qCsLwGa5+3zTxGN0R3aKnCxBtxyWxkJwaFb
OQsxXuzBKHxaVaSTthvarxbjWhJrsqO0mkS/B508bFBmoiBkg72DE+TmmMjbUHcovgNPbItqZr8Z
KkChovOEauP+fHENCO+Ob8dyXPYlpHDMXBdXGOvs1OYzuJXO/4cS7zpUONTmHu6VUNQqCbpdGI7X
MFDRaV3EoO2783CwSAeKuRvdewG4/L0uiLMB6oShB8VwsGU4vMhBi5T4f21naH/2/R85h8GFO3Ak
0AEmi0j+oEVZbHM2NBtIf9oCZbIA0I2x32kVTPKXVyjAm365Lw3D3PEwB1zfGVQOFOO+K0WXoD7X
2QIlSLzc+BeO+3qN8ibOukFioegStvWA9d9RLJbdf70zisoDTMEwezOj97WcoTfoHLNFpQcQH3Pv
ieFvTeupCwuDDozgeOjYvo6XKXwxbGhZC64os1hZZrofwn2/tLECWsLKiD8TK9EO++CuMt4gYkrq
Ud5YMai9KpHYFWsvCy0NcmyRWBtJ2rSN4m5PwIVt6qbuv5spfJ3D9j6yaV+EnfmY6vg4kbL8ZVnj
bxxnAHZG+H2CSP2ypklkXSh/CRu7DG9/gDF1D3UfI7uoKMWtJcQ6sGHwx7R1InwAvrRcXCtuXjsH
6TAQLrxCecO/n48YqaR5IUuV0zbNz7YHhl3Jr/XsmGUY74X0dfo8ShQ+9ioE45vgB4pSZY+PdR+F
WGDKGCZxb0FZAuvHVulMH7OtNcJu8uhVlugbO1V4137ECtS1DI4KT/lmLjbPDXS0Q3q2OrfYWQHF
TcLYNluX/bchxcXilg0g2Sv3FfffqmlyNtjR/A+at6jUw13DsYOrZeMYpzcMNfzpuyz8Y7SdQBbW
bJmJ55OkeZ2MWDI36fXqjmG5L6HfxV8xRpNuCzSFuz4Poi9D3UugMGSGIf0M3GR58HQfbh0S9jdM
ZcVPgVMjp8Q+mSIEDBTP8gZFFUP561dvOrRnPMuNe+7JaH1Ytr1vp0Ls5gCDtKjoUjoH4juOO7Wt
Y4PxMjmoUoxf3pWwmqI6A+7G+inembl0MyHIHR/reB7cv6NEH2l8bxfk+nc9ULWxBt/77Aogeg22
C0D4VpgGYxvcnx+nAh20HbSr7mzgN8ef31B0PaRu+adVyzatY7QjIfI2LqMzorIamIWc2BlFaMe8
7sAllMhwXAOG+R01ckhrhtRKViCiCWn7GwobCn7wyfphd+cgou4ranYUX2EVfORz0b7ERpBjT8u3
GNkJA5wNiyaFI3ZdlDzpfKB7pWdVmfbK9hSLgH14Vr2ZR2J/6xkMSdlPQX5iDn1ZWxWPAuvqxi+i
WtBqpcS8Bsx9jyC9VPKGgebxnlbDXyHCHxIuBshZqvIFXD7Z/NcVZowFGziX/6L01xfXp85WYNTa
qSjKf1RftG9WgMeTEiex/cp6cwdvvCA/ALv8skjcaCiz2puCo+uUzlf9HkJh++hk/TIDzdpQzDs/
tk0JuMaYLgmnoj+RcUDvu8JgVtW7iWMF/q3wuqVMllHKLVKF6AkYSFfKfqPSik4OhUCA2Whv2nFE
57nUkN1/CkmHVX0qQWBtn6ch/ej8BOoFDMqOivpzvZrncatFR/bRxFG7IAIfxuCanmqN/+d5oi2b
Zs9NXb7yxvIOqndmrEq/jbemQpaRbqIAlqVCvEek+KM7D1LlZafgefg6DBUvMpHrfMOVFWQ+wchn
CDlBuPliI3uJ0QVQh1yrGQ9vxXqQh7niWVx+eGU4vNnd3O2KIY73ZukQ7dz6GyE1Zz9YEQQ7nvny
kbJL+uATmiQ/yYugOdqlOY2YlJQuSg2GCWknuMuONh3m61AQ+cC4K2HNIuM2OTcwa8OKXUXOaX3p
yldBJnKCs9A5k7DwNs/dTmLgwAZxI6D2w7k+14a7iaf1ParZFkozmrDQarFN2d0V8HZwZLl1Z+AU
LrUHNKPk8fgTIRmpGur8zoyjEtFHZTK5pfURVW2VBfnkv0BTWO9EjWKPeVV4nfpaZRq60iN0QuLu
BPkLMgilsZv3TgbFFdP39n7NICcjET0UEAe+DdZA93xiv0Dp1mnvV8VRzX34VfepKyvnbGZ8eYA2
7QSxvcTc5qD94PK2dkO1VaOPDchWd4S9zk1VJmvRiLDAFl0sQI7Bn76jssa4PYB5mWxCtHINGhWc
FJBGEQHVL/PB/E1gLlFaXvp41odJmZMeaXdZX3h09aY+4YMaMjqxAA9PP6cOGiRBSL9fazxEGgzX
wLdO+JTBM9KR4U4gwAp0DD+IuKyzYe3PDKF8E3BjrhUJfgmMX9wPXmSu3Ryz62xLoBAAzC5d185Z
kyM+DRMiMaPCmN+z8gHDQqK8gRDJS55VHwvBFwcKOWSDUssLiVEho5fteX4Wjrqg6H0PctSBPe/I
R8/fFZbxe9Ty5g5l8mEszFaIml5pQOVrDqugP9MzBrKGO9Dc5IFGm54wABLUdGf5D8QH95fno85r
Z7znTdC+iTHlsAK9+TJ03jC+8cUerGMEMcdLWfNui0LFPflWYCcdLVAbR0Lt0ZiV586xxgwpauGt
tOMhQ2WF7qqJoDnsCyBO0FMHQMQH/2IERA3LmRcF5H2o5+m0vvN1rM817Y4lpKxAXCNj74SAU63C
d7/wwPlaATHK8YOT5bfqdHGjZYgBa8j5SJ7gU4eJrQnBN3kCUnH/4YdN9ajl0lvEgbxLFSAyWTZB
GhS9tV1XVyH3Y8TPxpX5FRng84PDdZC00HocrHiYH2poUBbPzE2KHG8bhAsl4zwUWwdYQLutGran
1jkIvimX1lYVVnGqUNl1kG7gslkvdTAhpxbezv0Y6IPVxx7syE17KCz4oDUsluttRv50t4sbgSBd
N1gQHMTO8aaA2MlibbADc1qkBYFONjW1w5KYhz+HMETsdMEOqjOxsw3ryF8eBpRNYsR0SrSP9OgG
lKDglOgEFtRrkv5HQIapSr2BfCpH26dYNdtYeRitBmtNavfoUOpuhiDY6uVeVnqCAQ33sMjje9RF
LMktqH9yp5Jg+kDLwSVi7sXCl89YoXt/IvoOPTF9reEX1eheMCMChkCIY4dd3Rf9tZNVCVFIO74P
occTorzyz1iItIUuhiJPaDz3vc9e+n76EWEc+mkoIX+BrYA8UCClUnU0e34OvMH3bgbn0LYohwJ0
85+dzt9tqZoDV/HDtjxeZ/WQ9aUklwYb506HtUj6xu2uA6n/+lNlXp5FAGLR9EvN4kssg59wLJof
bgerqSOBUsAwW2ceHzF/0uaXUrXON7S5yDevXb3HEVknDWPeJaI17IcEC7are/RXhfWLxsVNUou/
Ad9mp5zqmwkACm8ahuSkcRE5pHGJ9g5w9AOFJpK+6pC9BRPg8z62UdEqQbdRVFcbIGHV3e/cxeDY
9/hTvO3jMHOCWaQDNLIQRiH9ARt/W6SqASQQamyNYva641wiylG6eZ35dHI3xMP6GlDShJ7y/8Eg
6ju+o32rKy9Mq4KhtsoBx1B/Rh5KbrJoztXVA7wS9v5YQBY7wa1ntI+WrduwtQld/8ryFuF/fuK2
ZY7xVGAggqjJTx4q1ENBIWOV1nQow5xulbC6nxBdTtEw/7QMewO5+JMC4YuQrLbQ2lGCIr39QFZI
fWAGvz5MSDLVI/Eurq78yygm71K2IUYgtPxn7yhygjmInNar0cSw9M02lOHKIKFt+YCHBjLBahqi
DYH+CgOcY/u8vnRhtM/Lfj7GfXGEFKjp0kB1Gp3grg2KFvgXdmARWWxvfD5lpLVBFrpO929D0foa
5FmYaFGbixcFw5w4IfK/PK/cTNIFVmOwyNJGauwYw4sNeupF51Jj0FUMmLkCB83zUV8xPbe7Mynf
ddhDubgUL2YO9Vcvy6wkXvFRA+U9M2m6VMa2hdF2gIyDPiuWpJq6jcS+bRuU1TnExLPbs4u2unAb
taK4hEPx70vtkFPedPRW1tMPqyL5Xxy5GPKTzy9PZiDX0NgrBSPYRO3fukECIfKixAeIIXCnZHnI
YjMkGKzcnYBwYQmtl64a7tDNe8ZJvCKvfoXhsB9RbILL11M2xHWdzXbenJDIgFmKsxn2kDvjnqxE
KaW0hg7gFWM0OdAu/Vq5gJxQ0r1WCMw52vBqQfldxFEaAsE7xcuLeZaB0Pu4IYTt1kybF9etmpMk
Qm2GaoyOM25cgsOvOuaSeM/tg4gdUOl6o9DnwBBqeeGFfiDHcSb6ZZytDY/kfClIbV5sVfx5tiTU
8T7idbVEDBWZi+yWQAGfHwwguEmhQ3FxQHSO8xG2at6uO0fo/ow7an0FmHK0X7+MhNEgMfmkckwJ
JPHJA9pa6mr86zvsVDih+m5UwDIRdPrgI8M97S1I6XHSXT1/9E/SoNOPAEYeGMXYj1qV/b0ROP2I
3dM/jnUvo2jrjEX/3wAcRNvaG9ZDaVaoMLyU84jVIu0qW986pjtXMNckMbFQc09NMWcBcpIh48Tz
VzbipAgW1kLqdDx4PFFFNQOdTuwKaqqepMXSxxgsGK2AZbduHmVsisQ2BFB7Qe5BuBSq4EgxD4KJ
KS2X4jWiIZw9zpxZlQWZ5oIygvJpLtU4PMA+jylE4R0IHUDXK3HEpqpOnyyaVxReEjS9dYEaz09W
/EHC+ZEKNLtKvlIo4DYRodPzaqgjknqg7s6s3qPu999Zw7x7VBY7V7f6YxCtfR3y4LfOAQIDA3T2
K3G5vgRzjAQ9h7DMKmNv17rIeFjhAa9vJyhNnK/YNdYdgdy2YJfJRXNppoJ/cta/V8ttrXA/ShUM
+/XM5RDIbdZT0/RnPoj6EUzRNyoolKhajHdo4VPKXeet87v/caU1vAe2qLNc2t7FsaH1Tmrm0dOE
T2n9mhUfS700le2oXjxdAeAU4gbDV3Nzp6slovF19Kzx8IQxiQkhpcbhV7pe0pmqbzdt3spNY6B3
mL2c70OKiPG1+YCZzDm3lv07jDE1AAgje+vbsU1modxTYVfh1od9BeMH/eEgKDgt0frildkBdJfj
QmNFytrCyOKnGBZXHHrqw0wQt9aror6BfBHKRG9W+SuI9eryRGe4W5/LpelzUFpnshfytr7Yocn3
jQlQuYoF24vbl1XD4TN1DQonvzE1y/eqdF/rKLdvK7azvDOQfp6fSzfyH0EwnmoYhu5FwfcKMPlm
3cyhaGIZ6J/X9Uuh58RHUkODvOLacePfcyOaYzhcKkaYwI4WtNjZIcHSJi8PjFgnm3i7QRfFywq1
1nE+Z9SH8YPmMXnEBuQE7GMnBP52117k/59JW2sPIxB8pT3hnF2py8QbB3tLIUwktTyi4g3++vWb
lgV2UtyJW9R4ZDPNDtCmhbmQblBsK43Ze2ys/joIC70GgbIOraZRxifqfHe8++ZR652AuHxJ2ubn
FvbhVDmx+Dn4znmqW/1OG68/IEWm3HYqTIuA7eZS8EOPuSqfKPoy160xIpFV9j5kvLF3eay3whX7
Fai166K7zPl0c9FPbiY1tIcomMkmh4PxTJgMts/Pv5TCZHME7DiJ5rj59/R87ohtDFk9PAD1WUCz
dEYEiU7RewJaWaicsMBk89E4mJ04I0wp8a3z87CqLB8Ll+NLs4huLLDkI1LAR/HMs/2UA1Qw0FSn
VU2Kc1daCJcOFfkgQVDsyegUGxeRpA9njoAjlfG1WRD+qLRObNTDvbMnlNODnsTG64hEbdTlr3zh
1wJNf5aDjnZkgQsBUxc3ADrwIyC82bRNRoG5TMQC+lqhDDeur2+5BSX3yl3IiG9dJJg8ZkpALa5d
5HPpu5Fp9+vCReXeJJYajq3PqtRGmf3KTONtSUH1FilGB/Cf5gsuDrmPIgRjwUTRnKC44hlUw+UB
2BsUdXGsXyy/HLZtNzYX9Hv2zqoCcp7ZmNQEiulqUWqQ3JkOYWlmONRqTKu2BpTYltE7l1eoY8zw
1yJt8MfS8abx9ZssgL4FoPNVUfvgQxmYYb/AVlx3/W5VSfaq+mtTHh7EKILtLIr4oCDYSSdgw2di
a57xGIcktpxvsKhhWgcD0i3/oxBgWmxbHsXnirs/c+ViD2uxJIXTq1NtRfkrJHVbf2YYnunTv8uF
loPzSWn3yGXTXdaXkE//Xulvpz+WsMMcRSflq4nqexHItt6CmcW66HL3EIzTgYmAHJgz7dfVx/rq
rwoR9LG+i3n8LxwG+l9vXctzUNwf16Vf5J1CL6ScA9A0siVybLNQifyUT/w3ZE9fxFAIVQYE2UDI
AfK6A+vXWhtIAs7Pm24K+CzX3jX3ZJNaNOBbKHKGhFo63DLY2DbrfRqnctwCjMizunXyi6/aavdf
V34lAVHWnjr2/GPt3teXkkHJBML9xjA3bVNHBdTbsnIT4gXNw1N4Mod8eifdHGyaXvj3ah7+aVEK
vjEyYaxmiEp5sPVzT4uHnYnjJkWos3XsFzgWPr4LwCTnZln+hQ5FkPrawaAw34o+CQflEkQ2PVgK
X3pSDrDUvpdMljvk19KMCPuja4sQEDLkL6ZBzrUq/X0LFBY4YiXRnC4ii3li2AEde9v1rvmBzWzx
nHxTl/tJQ/x/Kjcacegx8MgsEo8RBvduEdRO4J5T1yEQ1HbWUbmdOFYe6z1kLE1sRyEXAbCru6uY
ibetcoWEaEdCntKDieQFxAllM8hLaGSIymFkxwJBlaexpGMmRsyYW6qTVdFS1AZGzx7Ckxgq0MyB
EvQCn1bQQRfWI+EUI6nCRxtZ4z5aFqW1rNGomf2d7yg4xlynOQZ1722kyumDT/07WZ5A4Ns97KaY
Am7DwQdH0SVfhAHMke2Lm/MmqXI338Oe2u00NrzEb5lG5qcjMK0J9j58yTkRXQNW7GP5N26dhVSN
J2Bjk763snC3OWQsJ8QBoB9cwYJODX/h3WhOVJf8sF7NsOjiaij3uvC+fFYg7XYqQ5kagbSrRoK2
zZ0DVQi5qpCcexyEOsPMI09DN/VsO0JWBpnZNwT2f4cJz4Yb/AkaADWWFR0n18MRvzKdT1hMKkA+
OdPnuYcUX1e999q4KG7jnt/cHTSK4DQnbopTzoyd1TYN92hAW4Do0ZjxqK92sY4BPTuVuDBPDDs1
kr98HsRF9p0EcgzP7W7tqZrc75JVgdVGvE9D1Xq7lcAFzqQBCGODh+UGsqSFiYSr39payliwOpKv
FfIcGxxrPvyXyVIxrFi0XbuIA6pskKwqvsKzjyp1lb2siMIQMJH1aPpTgjjdbZSD04aHsj8YRzdX
K6QqKRDD94V5agVqyAlG4jE6Cdsvr34NsHDZ/mGnyI8UJGqy8jid+qOikb05C6mDN/FUsjd3YWHw
xgc5v1cDmrQVBdTYJuASgzYES+DYKrAU6yGjvFmf1rcc1txknGaVrJ1ujV/brna0VeQPzCznGv3t
mUSsO/WUbWY1zO/zDLV1qecmbYxHv13PhXDIm2EniUpvKwrtnkJptdtyRjU6NH6biWKiF+SXQ6y+
Ptb9JKOjj1GSeQpyXh26qduUq0AI1Io8PkUha33UiPmryv/hC9oRwMx2FzNs6AOy2BKk3hJ0KsMA
Ewy3LgOb4rSgbOvDU/pOFJYURlhidEQxwCYzUbIfHDD7Gh7oF7+s/BdfqPZGBySfutxt0CVLOOSW
K3t5eV7Fws6Kppi2taQaRA6C5f3K/jmO9pzloQ43ktBm59diyiqAyekEZAiz4ugxX5pFTPPdtKHp
j8/+0cz2OYRSCXdR828VjIlwc9+Dqa6im0EA1VqlN93EL7DbtgkGjfxT1GjSO/3KhNGQ3vU6sWbj
PCDj0NtaQ6Ximey5RiD2gF5+FkjdCKvbipa6xKSYqg74rQ/1EWkcMHn6nvmB+O59HhTjZxPMfjpN
+b4oa3N0+tikscLEjbpqUKB77qMbb9SQ6rwuDWK3//xbp09R8Qow/BcaZ442HvRg4tnilcfM2+Hf
bWo2s1fZzv4DyoxkXahThTqgY6CUa+/D5E37NXq2s8u5DrK67NmZG6ghjW9Vdz2i9nOg7Nmsb3kU
NAksJOKCznzMTJuPB9/XelfD+w1+CDZiEN0SiMccbdanPD6tzSZGt6CkbNr2TnjRQIrfBkcUIvrS
WmjYxtoA8bQCnlljfO9JVSHmxRpeSnCrEL+2cutWcCk+3wK1hri4eh9JCSJjEO+Na2EI9FJm6dJY
O2dZUWpZW0VpnCznMPCbAWhTWMZQdxGPPHShD9w16gi31gXmLBxHoeWkqsOyUWH0BWE1Sp1Wm5ey
HKGyN7XYBY1pX1o4xXYWx6fzL8yNO72ecKiOWWqj19oY8DhJbWz4DHMxnwjGxW4oPrIEPkrwmwU8
WE4zdNh0sJ1EBeIJ4F+NYKjqYYQspv4HVapEQ2j482r92vNPFerMjiNAocKMgNdxAH1Aa8c5wCln
vUrS569BFGW62rRII9Dd+KnICJ63q+CTGw2gvrl3biDp6LYdHecGdXaYBaHFv58Mrstr5B3gLGa8
FWhGQ51ZdLRetestDrnprQQd9mbNzRmhjM/do3H/jMguzbz1BFFVJRKIU4IrIcOjsE3/hs17TBoo
HuHNDZmTdRgau6/991X99kR7YYzEM9chWxU3s9kHwplPTlD9U+vypdRjfIM4AWkCE3oyyuICzk0M
hbnQ+rHWDYF0kQ2L3CdNyh2GnFmX1odO0WoCWOwaZwtTe7mB2VW8+eXk7ahVwZkModedjyhqjDWF
0G0DBOkVrJCBzsoRuXV25x04ftH/R9d5LTeuLNv2ixBR8MArAXojyrf0gpC61bAFW7Bffwa59r1r
x4k4LwgSJGVIAqjMnHNMmA6D2kDYeVfjTIKf4yxBavCBWqhKBV8cTtQDSpBIx5egoyc1JuYraFtE
TUqSUz/WjK5CTTmIs6vdnEkUKJHFPFtWz9bi0w9Py4aecvPsLzphyX4XB06J4w/bHoyGbllFUl/w
HaffSW6GauywMqp41SHpPdu3ECB0oxh9s13nJ7Q1Gv1J63zjwP9DFMCyqlpKCS7+ySZu+az1uNNo
NCfkIfjSC6aUiN66KRkH17R4Jmfnmc0Q+PhmO/yWeVdpKwTxOAlhwg6JHdbKiwKjbgHvi3ZBNLXQ
XtdW9U2YHse+ucF9PfD+n82s53/r+r9AquIVla/9Rg7iTX4zbxJ4CmFx+yZNgD42MZWLGuIRRX0a
3JDgINTTkw3T76gj0towqqcJvAwPTp9+cM0M8biORzNpFO/9nK7H1P7ylvrLSmhExa62TfLiTzQs
0LRTsZ4QTXLiOmJ3W+Uig+pt8460wt3PphatM0f1ZxH/dHa1SYaJKhV7VxCX79S4cuNK8rz6Bg1c
bw03ITZ9kBTNPApzPChYcS2/njYSmz3XXPFjLu3bQKpKMXvOYbKNH6ZM8kr33w7vG9zxNXNirdgB
w9svk5mcJpE/mJNY1lG8fDMvTC/ebD+086YbKNwWOSyha8hhVfbDiab0eMD1zuIxHruNZSb1Km2/
dDVdmoo1hj13P0NE7wfL0N+xdE3WAAO8BotOntBxCw/5+DQt1jqffSrm0cgClbFSW2zOB+lgf05A
mtw8d9YiY5ykde9THKMfq4wvs+WiEgt/h6hRru2OYNdOe+8nfTeUXbpOrJpSUBfXRIl5J8gs4QTe
vcwOsksBNrmOvI2tJv045YLUnlTSKhiHS518jCXitCnSi6dqKkJcES4TuYHFjPDe2mbUwFT2XujL
xaIg9v7EcnEvk75GT9Jtxy62jpu81iDB8JEWsR/qYvjt49WfJfJzt9z6Lt2yiIzc9TzmLz6Khu3e
paW+b1X3jIDBfcyoxMYs7OvS2Ew2Gk3OV3Uw10z++iy1g0qpDa8VGxplCtYU69c2vyq1vPENmXcp
4qYb2AFHTexFD4BEeGZvwCwQHPL5oKt9VGnmmisaiS7CfYahYFMjp+ZOTdpXRB/1BrsAOlYuXdjK
bmRI25mrltjQbe0maCIy8IijYVT7EWj+eiS7exhqvovuuC1Bpe47Y7MkvRFmuVuthyjfzlJ80Qj8
PVrVlh5jQd+wfSE/VmynBgeYnj+Ok8rCJcKDbTQiDqul8bddmTzNpRBhlbfQGTU/SO2m21fx9Gm4
tbdp2uKvHLVupcbpMMiKPCk85FxrCCnjePirQwRaK7ffTj5RuJ7if9IBna0YRMh1WeeMFmdThC7d
Zw759I/X810obFcPCx0tbOzJIFl0NzSGIWNwwdJNmwyA2A2mQWGFVdKsTQ38Zg8EaJfCnjj4iXsu
Iq50o8VU0eboCVvB551Ksz67w2/sjMaR0Tj/qq3rAYJjmBflCbXlge5HdDHcGV1Rm1/iJtoWA1pF
yIeHUpYHrUVpnBXUamZrrKRjLJcqYZbR+30fDAh77sLYdTLW587qkJ/5DD9aJzK3OqoBHdngrqvE
BX2gHiQWh5hjGvS/nQqXT8YfDNIBJR5WUtN0ru7KK262SOOFa0EU4qYicSrKTehsIoDEN3H13OmD
i3Aoij511es7lqrGZrjB+Ear/5m1lOM2idPQMzgNZPN7kfXZuk4zhDx9htes3Hgac0i9KY/R+FEx
XKf1goE90RuIeqdUfsM10/Zm38lwcLp8k86wL5olvjIpstZpNRiwoozTxF/KLwGaUelXr0OAoRrc
S17vp7s6Vw0rnGba9NFUH6J412fRU28MXojXOMFk8avq2+nSWRnRGHp1LeryXSuyoLTq5FVl5k/V
RH9iyplw8ryL1/j+gSMprOpWPlQwsVbN7Kudp00fwi68EOjNtFLq4FdJCZ2nVns55pvCwrPa1bO9
Ex3kCmPptwb4EAyCBYKpbt7bWZye3dvGSrvXRaSfyp6Hj4JWKNylbWt34ikXYDrGUu77ovCPVcsM
F/IWjCOUyCujM52nm57GvFUmdpdT+KfGr8SNv7wklWcuTgRPl+q9yH3vnLKQDm3/xY3qvVMjwCx1
MT42r7VaRkhS/sdcdb/LNnqEMStCrFgBpwwsvBJNQbx49nqi65ONDSKZrtXXqnTHk3L8c6H37bEC
oQSKUZahniXXGLn+Tl8MjiOKkiEB9dEZqtouHvPmvC21a0vLaU2y+ryKkAgRjxLtcnfRNgqrXNyp
+eIq3iUahfU2znGCWhGX7j62w7jwx23cwN5fII6uFErGg5cP/3hR8xwKpes48To1fUZbTOExCclj
MZENpFnbyupEMHQs8rviBp2Y8+/Swabtlu55UVf8QuZ2Mqh9BGfUULXNa2Xn6F0TFrNGWZ7TLkWU
6iYesv6oOot9AUnm0CpcK4PQNn7U0wobi5Njes1ucAeMSz2VCCu8IHdTvjaWy6mI0c/tinDRxvLA
2hkrQoqY04m9vTn36M0KG7QWfYdNWxtcrExkBAIN8hVSkbXG6IET16nsi5exUtd1L1kPrp6tmdqk
oSY698GhfbhatBRTtUJKFS06NbVxxUnPYgj8xlatoYqXBXHlDXHCkCFi1JxjTR88n3dMyl/bwhQb
N/OzTTkOv/q+aE9Ougy73oyOSxHLQ65th1S4+WpEfRbb07wtR/NMjjYZa5MLF8X1N8AX6FdnWKTU
Em8W/jwUnfDYzMXoaY96pL/HPa4f88kdVbOp6POvepNFrW3kv31LWwJtzq0VowU/xG5/44A13xQc
+9jo7dek8txgQpq1HeVT1cLdSEZ0JAvuHXTltrdFP3MAyBdQ9ecMbgxxGWzhrexW10JrHIoj7Jyb
0oF0Ueko78iyJcjN0joA9e7A30192NO8CTLP541ihYmq7d1kxhIW2tRhMGv/upR6UZdBb1kXo26/
SewdJcKnwZLYwiTq2kwc6tpLQ4olOridt/WFLIIh6zZTXzCewZy2dw2moqZZHZP6WaOaPbRutq9n
ZOPeTECBSziIDdZmVsapMJiQ5A5YDL+RIbXT8MI85M+YTAnSqkh/8m7qbDRJ4WKYMV3NhTOQMX+5
g1/sUppmyeiI3Ti8e01XnwTRviGIuDRoqRPCmpbCusgHK7TTBy7g+S5u1M8YFQ9oj6ygMlmwJgQN
RPb4oQwnPfgRkhlm2zHOcKPddjS8VjfYzlGzSP0yJBTBoqVSrp1JrXtNt5kYtTTw/OlAWCqrJb3Y
NaJ8pHrHhh4X3oF51s7pivzsT5x5hoaSaeqsbVTmHp9l8rCoud64dsZX1UH4UjrHOjEACAjNJMHc
lxtG25/JpL772/WtdGuxnbWfMbt2aeOezSLDoz0CNoojl0IXcQPW9bGc3yDYZAF6xnKLDIYjfOlZ
uNUlzUXkWEHbOROeK0lxjPlm3bbJ3uXruUoHA+4SH/m6zj0nZMQ9h26BJw+aCrWdwiLq2yfZ5+nK
ywY8kym5oX5TZWfLtl9VJdUD3fy+soO4ccW+S6Yp6LjwIQFp68N9o5tqsyx1s88LyfBQoVqKeko1
+HDN2tJMnwiwqdrIoX+285ijWg7vDHuKIDK4fsKGrg9AsTim7jfNQtSH7HbK+vfu/ZZEYVes7jf/
635130vlXa+9aPz55y7tjfygoLG90GTXXnKEn03ORSO53ZNN+YtjMbvcHwMl5Kw0UVkHr6njV4Bu
HZfK2N/eH635qjEGHkiMM+fhiUwu5FRGv3E6Rms1MEe+NRGHoBd0S1xtejXMYeYlFx2py1npzZb8
zWXvVbk6LNgVU9u7lOYLBgHxPiUdsImqst7IFQ+MuHtx8ENeKh3hMjRJgltT9XgjR52HzEX5jcMh
SdPiwZQMTMSQtuvKq+yDlBTHNWhGr033Hh32dSSXLEQLgzeK5uqvFiJmWcmNWU7j1obLw1GqF1w8
qgd/HvRrVoh4pyfJZ92r323RnW03QxCR1v1NpPHWsFw4NZ7onzSqORvlRNf0zckk+WzRouTxvuln
YTwU0Q8SHQK93JHOnS3T7SDKDN2Izn9u6lN6oA1xafphuIx1FjGmsAfqxNQHhuFr74bmfPvRNbZi
45W5mf5CW0Vzqrc+nqk4MzE8l0tNsd/7Kxpi1ZYSWDxGyZwf8A0kK2IIitVM43S/lDXC35GxkTXJ
bFcatK8XFMoclvLyrmpjPNRSuyT0WLZjHVtnSGv+prN8Sj9N3hxLpYHsdT7PdCH2uglMc3UL3zrf
H+iiXhzN8caQ4Gn/btx0Ms73p2kT8y7Ul+Pqvu/fp9xv3fdFA16rYu719b+P3h8Qs0ZMiYHoQ9Hn
hB3KD/1fT9FbnfO1pYMQ5Q+4/8b/eqmSlklQAqryf1/77x9/31dqwMSgSrab+09g6TTtjLl57GNR
l6vWgwmY1Ck3Y6t2Dvf7sAGUxQmYhyKTnVbS08yIZoTYt333J94fmESarGtCYANm11Vi0b5lKkAv
x42QvAtMGwwnvL96PsrjXWqJByKh1bYcywmfou/LZzXHLX+fE3K68U7CuPVga3tozv/clJYFGG7K
3bXjE269zbR5PdjjZ8SyjhHq/9sM9Vie5ehHO9vqzl6/WOHoA57Sk3pGFNDE7RpamYUesFoiWpy2
B/sVe0Hb6xdDHeoSYT0KsuZ7rjsE00gYuHyAHLH7nxoA7aXK2t+FmdphlFbZYzv7BrKPrnkYDcfc
iGnQz3lSerBJy+xEtlW+bypXHEbPQUpv9PU+V6l/jBG47SxsrOdMN71NP2ZWUNI62KtbZ7JWnAIn
pJ/kAGiPDjBC3HN9YNBROMyt9ldJb3hob5tlGHB1VZTl930Ok/+HlK/yAwNuWG2Qvzizt2GCJIBD
ik1EtXm5300m7ekGdwszWvAE9s7dZbLK7mL9/1tj8ntUY7m3aPwORZNcUjC0dHM6kVyctv9VFKwA
EhObOto4wtnGaovfO3q5tcAyg37OhIlaq2N3k4xIK8AhuFcO20ux1Ah7ah1r14QNqfOiZ5BjB2oC
nyYvG9un6AbFOm7+3dd11t8xGYxDZigfhUz26QFwPTb+g2bn/lNuj4D0k3oPCyhap9js8F2kM5Jz
NovmMrRAcbN1qpaVn4TyISe9erhvIAHVD3Zv0d5Vzymm+Q/LQPpox+i7NNXIF9a/YPzZj7Z52dD7
m7fSK9SHtRRrR+TRa5EOzhGzoUngDjbZufJ/ay64CJs2+ZDJG+Zx08+pfOUI3sYu0rkG5MhW4kyB
5Jv8Sf2uXHmzH73mRkHXju7ZSpcNlrjIlQSr5IxS65fareLT6Fp1YNPD000/e/bQ0S+JqHdmxmKx
GAd/nUQuwS/WnJUbGGgKz7BmAUrW0o8C08oG8Le60b/VUSsZ4FIZv/p1UQRutlSPMjHVzhl7c1f6
yrmKdCF98mZrbyj/5zL+rcwbZLGqfvXtXG40pDuHPiq8x7QF4TxORvzbRYk8MdR9Q/MTbycHLlsC
MuMZcV3yz8/w5PIqsrR4nej2MwsZ8x1IY+NFufWv+y8xfe+PsBrvmIEuDdPRXY5152ksUG83c9NI
NtKX+6Ke+qBzpRnoaapvrGIoHzutqB7TTsmV11YPllWQe+LY3VOT9N2THomNwAv5cN9Fq7A+in78
c7+n9d3C3GQQFPWQoDQm2weHnuJLfgsB0zO3wFC8DFy/C8VCpCAEqR8qih/X/qyND3AKKcql0n7w
KvEUJbH+HLXT16IxsS/z2L46vqmdhriidEut6kv2/SWeKOZb0Tsh1mEUp0Yp6A7qOYngcuU0hfyo
cfTfpv7LViNR81eqT6ulyz6Y5A2QA1rEoYZPNlnnNLucInmXaqratbrLWhGWxSqK7PR31YljOrt/
+jnXTgxG4U1oIiwS3d6ltjr2tts/U9Zjpqfk2zSD90RLpnlORdUfKm/qV/e7dWM0z5FTbMAVsd4v
zIvMiwjUauSEoHvNDb17/zmKBJXwxFLN0fVvmLVN0CKF2mXe/MXo1LzAL/+j8J3AahQgYHhrL229
MF5TGDwAlL/ePmWzt1Yqd5tf/TT8KdKYrmQ8vGKJYYws7XFf4C2aKwJmNESMV5ggQUFTPeTTeR6b
pbqS7JFhg9SzVX+7e9/nVlV1TZzqteEIPKAWqa73XY504x0fO5f52zP+fQFp3ydnktHx/vL7frT4
fKFBNQa9Yjq2uj8S18nGbRmx3F/PkNRhYTfk60GN4nDfCGmLw3zb/Hv3fqtGFMla/v962K8jzIXG
tLk/mbgDnnz/MfdX3HfeN5Z0v5ZBlUeJwlQUaXJKwalEfAQTAcNZZK81ILLX+8afi27fsUpf3fKb
urXTkIWiiuuiM7alP2UdYjHNB8vlwlsiU3skKDkYjcl8AGvGpCaP9I+2dQi0EJrB4UmMmJVn3mYm
hj6INad/Nf2GRdqkiqCxG5ciV6Ixiw2RHxjw3wbOxfm+mWL9P7fud4GDD0e4OTTDu/SIbv4/m3bg
Y1nd708F1Fa31ps9xvZPVWXgWydZvUgTmzgD4/sdqM3ssXBj9Kndn8ZfzbRMu6WrzCd8WOYDaGzE
Cp7xdN94fcsbwOp4vTg+nlvXmjdmxrlXRSNqaa9rr+6NP1vMOJznqlZfS11gTIv7V0CNzX5SLvbA
234dolRXfuVgbDctUu19PvbWq1vZIPAW/y2zyp3jS4YzbS4eoriK0GWaCJVa3XiPu/lEI8T57ef8
ak+aGlgd090K0Fo7jBr+k28hWL8/5faD+nT0f7UeE/OWkzTDTzrBcz60Zw0Iz8030f2ai/LCaiT+
ceP5QWvH9BcJbBrmEzM7pw44JVdY+nowAXy1nvl+f2rLj1ajH3/6DJ5DdEHTpXe53HL5mDeN4LIE
LNSjPmUdUKoIyQIH61p6mHuy1M1xd7vN1UFedZ0gEB4r+iazT9sOWy8PSEi6rkICcX/G/blxP+7A
T7msIT+bPDFPuO+dM4LcFsfa7SZ4m3o9T4yA6B1AaSGPoy7hraYx0uwqK2Igw7edSeUMZXi/yfuv
TsP2ftvGKxWWXq4FNEJDh/oozOahvXR+8aelyPxOGKVQzBt/bFnvPWgoeHhw6NdJauHgK9d5I+iv
l+NXn3RLshoG3MNArd8GJY/0GrVT5Zb/2Sy3u/d9lG3bUaelE2eZPyCKcf/7ef+8zLBfY5xYu3GW
A3W+RxsuH2KkOQpR7n0TO+B9OX3Hp2U27V1l2kwXGPVV+fIrXtJsOykzPZHThLbw/sA4enpoyUHD
4MbzSrt+LTnTb/Hr0MxqHYh6U+vOlxLX/Rx7FSf/qE629boyBvPBcV9HzuXXvNO1K0kn2lU20zaz
ten8735Z3RgYvEliXtS2nbMDbowOuHciH71nNCrLxrIFIzOjNc9Lg/7RdCv9G10NBUmrPskpYr7u
jfYB4VXz6I3A/e7PcIua4yz1XuU8Wtssma7lbNnhiLP2dXB0RNKd+s4GDZXFWI3XOKnMI01H99YZ
VN+Q3jRmzqTFIDKtsJ8PurcVZu+Dvk7bne6huRuRar5xhWJiJPWbGarpQx9X+aPVYpttNGfj16n+
gltCbqImEevq5iWcrDo/aHyyWNZ41ExxjRrdJ7X9c6nq6lc5zDCLCwSH6HXKX7jXcHslfn9RTms8
6HVvrKpmSh8T6pgNLT2mB7UYYWPwdaP8Zk3d5e1GMRrcUpokTBj1PpzQnj73aHyCJJvaNyD/5goD
ok3RqeaTnO2LaZTaX0/ZTLez5k+cSMD5jepOeeshoq/SfJ322Xh1WaSQSFGhENakRkNYqnM6WVzu
NAZWTKhN1jFcO/nmHXIPm0bH53ZZ0iqnveGpFw0G30oCJvpKlvmcJqYfr9CGI/dJY0ie7ctYp8tH
Qd2F85JWSSLaDosG6J6sli9aWhVHGPHjTbooPo1cP3fdoL/oY+rwnjI2u+/vs+mI8bEMVCRGcEHF
1usc8woRQ70gD/RWUVOUB+GM6sVdVL3B26HWFpUDTcJhCrlQ+WuNhfK2H6zl3aNjtwJAOtw4fgXQ
tUDzC/FudLV9ruKhQ8EQLVtMJf229O1tZMTuJ1ZjaNTELF99g0lj0QAR0M1cO3eSfgqKnqAUWfUt
tPoox2h5ywdlbRelWLmCnH9j/XC6P2HKUNj0CJsf7KJLzwy2gOqz6P3OGWyhkZMnGp0jF0633ehL
ofZFmlU7dAesfoz+I6poVuvQyY8u/4IZL49K6vNjnrnOpRF++O8u3D98D5zq4f6E+/4stscDIhrq
Ql5z37gd1G4PxUygJuY1CR8rMistz09I+h7GuUge+9sG9ob9UOqf/+7JKid+LEUUukhtLvf9jpsm
x45IgbBIzX4TL/XwrqNoXc2uM5wQoA/vbXfrDinrhUG0ey06DpHbboULe296UNvvL4J7PyILqMv9
/UUMTd9kv3TXsXXqV5MU39SpvBANDrx5RC41vDMKFUAx+ELNyArirMYKcatqkCv+2C6L0RYjK9nx
+fQ599dmcuwvZPd8hXPatRhn5idpx3/v+8eEYBRvEcljmsv01CBzgj/PC5pWC1BDm7+wfqXbKNPb
neYPzRtfooPttfaX5jr46jrTPOQJixpKQfsVRJLEiZXGZ5X41uvgQzwyhqo52/B/X+ks/NVbqf/z
YD3c8JLVup0xxrm9RYyqzNMtYb/TL3RcL46edmeWdekGlgiAND+Z1n6ndnEF/cQRPf7xeadps48R
u/0cXWhfNSEeyA0SCne9+E0OC//IDcAk1xOUnURm33I0P5OKUIRE0TI2sJDeTruh0udvkm+6VWsu
AhZbRiKeMNEBd+dFJuWRjm9McXbsYwp/7CT09FrEWnniBr2lznOnjJ3BPAwesLWEAhdxxHd0t7j2
sB8GuvtW42Oi0o6TvSSH+73BbOJQEFYfRujXL7HORnAhCEx/ztY3gtphWErv6YbhMXLWFEbah4Wl
a8FA/OcKX80HV1rqaTTll8h/qckE4dDMqpMnp19yBrlYo9BXkcVEKZ+e4bGu3X7+ZilsGzMTJiO6
YPusV02UGWFhjmvfNiHjaHJjV82n52TLZqDZE6Sae2o5Rb7refwYJ1q2SWa65De2xaftDJhHMI3p
XlQeylweBid2QtfItFfIFcd0LIwvo8ex6YyWubcjUkr6uGAYJJ/cFF1iZyVbs0jLbdEZL245PUFs
DCyVvDrZdLY0eUR2cErn7kVLNAJVo+/FEX9xdeLjF8sxWsQ3xoyz2+X12Uf+VTi89Z6ed7vbNNtG
yHMkhAE2S1rtNQGLZo6s3djXSPMGBBpS8JGrCrmWl2WMs0c6E/y74DfkriE9E5IDoyUBH3XVeWYV
oMMMZ8Sn2EmjIqg0FJSVdgEi4q9n3B0M/krIDTIOFRVC2+fIQjps34Y/Q83ARhvILDl6duSthEYr
BvSkF3qanwTmlNP7ZiUIe8jcihavCZKQhYt1rFYzUqlD5dghlkCH8Wvdrnpph4lepUHXqyzwwAyE
YNB/Wn+czxTLv2UEZ0jZw3aEo1Nz+QvSxBLr1B5fMmiDr/mSvZRPEXOAQ6RxyXAF8IVJVUQodN6w
pb33zhTPOMcuTYOMfwYWYbFF87BsW4NuZxHOMcYbNzNBouXmS4XmcZVxQAZRstgrwxOM+cwl2zcg
OFbJV1850UGfWfQYItLXdvN7LAlLis10DKq5RN0iX1XkOSjeOCpAO69bq7rMTlmjoTS8wBzIa5Dc
EFUy85OnvV8Ao6B/CpThKSlNRFSxnTGgpTbXx6U6GGP2ZPo4D0Q0E7YWq7COmSOB5Qq51vRDwjxB
iJNIxuGE4hVGBuI/1DCHyVcvnlEkEDmNZUsD/DkH1rWNzZ4r1g2o7PrOXxZb5ap0hh95+5dRqodm
krchK4dkYlToJP6vrsn+Wra2E0n2hus0Z73JpI20kw3TTgfZXeOti+LZ1SPGaKJ88UST7JIG25lh
FevardFb1HLjNdm72eTf9HWQGg8Z7bF1nsYX5n9Uq79hPR87ZGClnkO9F6RNFMt4GkaCoYCNmuBu
cceUGC1BFhAn88a1TpF14JSBpo17QRIyNOFVkmhbpdIfsYwoRobxVYyLtqLLOK9Bs4qN7xrtYYim
o6T6D5bcDZg5pxuvJjimzNWFyU04acmzr5PcPDTm2ddipsxKfHBh5wxmXOd59KB8IceoHZSCsmbU
mPUEFy7RxaJtbg1BWRkH9Av4HCKBs0+EKrW+FaVKUEj1mqZZEE9E50ZekQQdTTZO9EQckedsxLoR
GOQVaHn9ePsn5yL9cqIzsEuqIIK9l7FlsW2Uu6qfP0kJmrf4EE91n9WctLMc42CJQdAAnGrZqQED
7JQREbVGvb+MxE61Kcq/riTFgBC8INIcvuBZFK2SnrPVQXjjezsuf6J+YU1bA5vGkueM/l8SOqNV
Rap4AE67X3UWB6nLtztf9C9OrCgBDSvZa/FUbodGPxpF0YaFgjmQYvA/u9ZltOW82pkVf8ec+C8k
YZwcDOFoDwn3uxREzJxI+QoNr2hvnYvfjUkzKHegwg2cgyn6bsuFPSConYnaFoPUuoC5FXfyy3MR
E5MgBG+qLLCNJPKrRkD1kprqYnvGe1TNj51bn5eiZwbUaMlqKl3eYrSlKPo5qKx8V+sV4/8hebNG
ziz09olWSt0nRzR/Js0/jYlAAFW8O76xG1QnSGjD0YGWOonwJtRlDvBFizADR6va/DCBCgIcBB4m
5w4ZhIXQxXQIXGucH21pkkBLGR/hFA7yMTo2qiBJPHc/NEQShsr3ST6D3OpPDjboaeBH1aMXYlwh
yEyeikU+LIyLibPbWqq/znQFA1AuAd2VMHXyhEALgpMIZHcSjNtFfJrc6pzk06NjqeGJY46cPV8A
zJZ/IF1mW75AMeqSQKbzc4ZQA3GtIF1+cNiVlHFoOebBXYh7BwqFZz2aNksJ561Oi03XAGHVgRJ0
foRlsRMo2No/qDDoh/roLueOONSxv4zSfnN76mwUwRykBASYN9mDir5Ybh89Z4sYkg/mCYIWMffz
ITIWHVYFrt9pgLKM3rNPp4KW3BwYZfbS9xZyo4paxdKa75HYsDV/7UvSDscog/7i5/tJUG4B24nz
a3MbC9Xjjyu1c6s1X/ryFDfWg40Rwk7HnUyNrWbH17b9WozuDHLsx67lgyAKpUDFWwx+sunyWybP
DyJ4H7cG2UqWFb1ptMgQM+/500akvS1k3erY6px7gUPEW6T5aRWKGYCOZiJH7mZqbT4HNCIDRhey
TFygdyg5/BihsxkVcrWY6NeLsU03i4x4+wiToP2DBMmeSozidDpSMS24Zfr10uZcb3pB/glXwVWL
bUsIgqfy5QdsBWgWR8yrws8sUAUAdbX2Y8hZ2vta/be2itAdlikQnmgDX2yrpkF4QV9pXUs6IPTU
9uBZw5o12a5zmSYVnOUtT/vulgE1m1+echmjlabtU2RDSJZNcYT4xkJ+kHNgQVp6cETZhn7Z+++R
Jd+Sru3+5mOzsvuq//zHWNq785VRTYKnuAjmiUAqPsId7wWZYssk94uH2EaTUM3Mm4PMkrIOHSy+
OF4pMwdoRrHnMT+6uVXKkaI8tVCkaZbnvsa3W6WhicPdyyI185Nsma3jWObfpVQ7AwHUF2usVdJV
DBtJqeEv0I5aNjkfo4FeiA7szKdZ/Bg335LZYOUsJd89bfS+y9Rs4fnRMvcYR9jaeJ5rQ5DNBrfC
yEmium3GeAgM/ek/CIna7h+UE82Heibrp53cbqejWHmLPYBN8JO/qmGASPnqd3ERJrPtfk9/SQiT
vyPNZ4wMlu+ztqL/oey8ditXsmz7Kxf1zmoGXZBAVz1sb+S99ELI0ntG0Hz9HVQWbnVVA42+OAeC
MmVyGzIi1lpzjvkyCd/ekLuKlWyhaemouPsDSLISEhIKkvv2WaErnhW8tF83wR/7MOyG8oJAv6d0
Hqa31HUv/wB8Wz21F64o9d4ZaRY73jxegpesdmTtkN1JQ+HGABV8WSysz8Ikxt40phefNXqV40gA
QzqkwaYE8bf3Wgm2uqN7LITyvmqHIi/QT34jOcyAhPrnh1bfzoSQsoPL6lx6cOP09BozbVpm+xjp
yMbirZyygbnWhEXCR8ppGOVZGRazw18aRN2D9ZloWfcELieqm15LDp9+Lub3qAfeqplMbgiHim57
xtiYaJRxCejtPViK2TGt7WdsT2weAMqwhSbXRd1mFxRS1q6rg89fY61TfI14F42Oeg/w6HTBSNh7
GNXssYRD5K+Gzn1AkNTtZKlJJxII61OZODxc2d66Fsor1yw2k18mUJE45t7YLkga4OLdjnMdXJ2u
kpdtPz6QWlI8tu78MkTldDM2My6RTh0Te+qecEJAyfRpzA7JfDLDtj7b7mCscjwrfeQBtVwgCPlv
TiW9gd4Hv9rnTD5QpR1VWt5lPJmL329q0ZOu8EVtqoU54xS+dapNvTNlfdUuNCGOEybCeK/bT1OK
BJXrtHGlvOni1LxVhLMi87WRHf5mhYwNOiLtBEwjAA3MKGN2I/SHg9lmE24RPIN21bJ1mwj2ANm/
kZfKKUQv5GrQQyufLKjV7+PQyejuaTtA1Rva4RJs8VNnVuapdDvyTXy83L+c2XCw3rDYqhsR1C10
WLAT3iUoTvMC/CbTp1Txz7pUmcnk3MFpdjEwtOZ6CPv4Y+7EXjLYdMO7X65YFyf2PcY+DvPc+DSW
mATQj7MtMqNSneD45RFSzJQsKvFy6f1UM/2dlofsVMb8FZl3U+o8laofPhjnPxnaecGb196BW/DW
UAtyxq0OfNAyq0dIR7556Jt6uLVoX6WdVtusKpBa/V4DWeQgrzSQ3JT52F+HDP9/zWhB+F3adf7w
x0+pv+lfoAOgdm8WUJoiUxdDRnzMe8+4jLxFnVgoIhzxUQrTT+9+PzAGjo9KyO8cJrw5GMP91HkW
YOW6py2WVFcVkjlOJ/2JCL36dY4DD61l3mBENYCu/hpviQc1Lp3IfUcsF66AhoiN1/9Y1eQjoXBr
RBRmtlWDcSEbSRyfDAnQIqeRd+UwEBPw8OeFiIbCwelUuvdFzmmCmWeyN4p5PfX4Rn/56CjxX2Xe
jzcOARzbP/CsFnk1vMKC4cgkAS6mA68pNtToVMMzYrAx3c+C4ahNdXxOffgeUtvP5BYUh34OtuYw
TvduC/kibBh9WN57UZPbZS6JP007026rZgiiGpZamNa3Uz/EvOvqhVDJ8Q45RLzi6DI92QSwdPUC
5/TKaYehoHgAEmSfsO5dQZ/yH8Y6GSDw+tnRQwW1DZMooLFqwjtaqBi/5FtdYYlRJP1SAGDqUZ42
DvFUiYs/u8OEITGsSodsY7vfNv0Ib7uju0nKH3GP5u+nZEEOdNEbIlGWmxWCJV2uN9EYem8Fcl1G
Y3QoI5WeDeMA4CW4qYnBWOO1KXZl/jlnjU+RmXrjPlJcAzOQTDjR3nvdqXAduK111fnodQaIm1sS
j70nQ7l3uoLVGnOFKWKz73yWTdyyV4EOFnMdOoDflxJynsJ7zxZsiiRnSFy198MibfPRmRux459U
1YnDxKl0rTCZXzUN+T/OAnWOiiK7w2ObokiFYTnlmbPhiZtrucQqkaTnHSxRQtoi6g6IKjG9oVn1
u8I+mDiRqrX2J7JsYer+sd358MDssYlvjW7ywET4tNyVxGBaQI4wITrSDmOWBtfMMh35MguUe138
MdCPXPu+xmKVT0eG6tGTNkck3/m6nkPjGeSagxsVkzVdJaixUFgeasFhMC40Cus4Y9Nne4lovMAC
duiv/978HrOv/eLfv0JdgcT/BSfFY+qLvQ8f8+SO3rirmWscABkywZ+UeoC7KLZGmtZEIy5g+JR4
TT5FgNSKiuuCuDoyVOxqq6IRf7ffETFlhO6TtthMoD9gB/jdZP3IebCPPtfR4Zfo/c8P4GzcvZl6
73GKsr207XhN2ZLswAdA6yRIqPiTKPcv8e3/NZDLEv+eeCMkI2Fp2QQS85/493wYUuqIvrSksXbD
oD5NxBCbE16LX/u6ie3zzMD7iy0CTT6JsXgymhkrgqBRF1sdaKG0PQQmnZgiIDgGAYuAGo++BtYO
XIEhbN/9rN2bzoNass1+P9gu/anW8oxj2qbJ/QSX96Kbptd/fodZheNKkzV5GojpYPvVF5kOrAsp
uUm60KnfRhJxV55V303oC64CJ9zORWZeGSW5H30+Q9t3v3/5TmFmOYc2rOctoL7mVcjiqRUTNlTb
Lq+tjlShcfl7P5TlZgZXfGqM7mSniwT5rkjynKaH2VyxXOx8LfTOM0eLMQ7WLRnSfaot+OvLh8wZ
DbyAapdkvV5mYpvITc51pUHwc2vvUOTUpyFbpKNMv9ZNV0TvgaG3FVqBL3+cvyD8to9uUEN3cVVy
9lKzvBIYfTYmpJTXzIqOIPfCr2JQz+R7Dk9RAvUhm+WAJSvfhblr3dSMvhR2hBPmneQqMiMsPmNz
pfwE7Dth0E5UfWNef1NACXvHCw7AadE6LwyzmLAWFXEQ013J0Xryim/8H67jVlhSzPkgJRp0e8HH
aCLnumVbrxxJmvf4jN6qN3XxHrJQb/0I2DiZpvYjLCueRFi8Kz8k1Vzdl0mRA50ys7OD8+jPh9+/
8wIScCWmzCtmynd/pOp2m6JCEvzLxGtYXp48FQNi28jxkksdhGTL0oTn1iP9Qsc5JwcV9V+j/dCT
2Vyikf0aRqqHwPWf1Gh6m7qzcvrVXUwxmYo9gQTqdobpsab6p29fYkJVgKe1nqin9QgGJZjd51EW
qKzD6SMLUiIIclXcGk4EM2f2vQOZvNU5qcZzpgyDaUHuHkbH1A+zJZ/SzFMfo6R6bozCu52SxjyN
ykCXR/zfcoBtNxj7uZwzV1yQIsn5LO6vshny0VjZ4uCOOsHixF4FMcK9syu7X3tz5cBxbgw6HBFR
DkrSP+tyBYSVThTIig3lub7GN2Qd6u57gJt7xoobn+vlgwE5g1dm+dR0bD79/Tos+fhsB8PPb1ba
f/zLotL9/T/582eF1h2MV/9vf/z7Q1Xw/38uP/P/vudff+Lvl8kn0Jzqp/8fv2v/XV29F9/dv3/T
v/xm/vV/PLrNe//+L3/Ylmx90636bqe7745m2e+jiL6r5Tv/t1/8P9+/v+Vhqr//9pdP4iH65bdF
8M3/8o8v/cmwJFvrP/7r7//HF5cn8Le/3A+ku3+3gOS//ttP/QmyFOZfnQCUTgDQyMJ25LBWD99d
/7e/uH8NXOm4QWB5hLBZ1vKVfwRZOvKvPngwpHiCH7Ici/y+rlJ9/Le/OO5ffcv1iL10Ldcmzsz6
/8m0tBzx30NXiD0Hl8hDEz6/79/S0ejDRY1ILLS/GncajD8sk4DJ3ZnPcoR0s/HR95gPMVwLAna0
vUL8SjkWElqkzavEeQC0NF/haaQtXjKOJVjCWgXecCmtO8oiItZKUGeukNtmUc1mpv/lp+PTLOmY
OWwV0NEPY/UZk9awLbWtyMqwXjo9V8e2VvshrWgIjvBlOhSa+9xEg2/mQ7lSPgoVq/WCveMzbReF
OriOmi9VhIjU9bONmztyT+rPntAmyGHV5JKIZrhbpN8LsslqaHwMbMWLJiN0D7Ogjew306Eh4Obc
NcVe5QkacZHttJEZG0zjlFENkISByeBKUD6WutOnpkv9VUnWFYN6vMp4tDdxHLWrs2Vl/TpJe7UD
iv5B6Nj1EIUcBb2x3GB+vhtD67sm2IbgSeXCtHhQXmFBOEcbVeN+tUavp1pPv7WjicKA/JU4r0Z2
IbweFmMnzZXVA83xvOR+oHbY1nqg0I3mtexpA8ZWwYndyD5UUws8ScMLYtF63zLE8COM8kHXMuKG
uznjyFm7bb5rVPcEY+c1juxp5fGidw2Hfvwym2lgBe3r5GTG5JNUzPvGLG23xBaWa93PxxEsHZ71
FcotCRL7PUH0cob6fx81VrgZs+DSlGRHgoYw116XbgaRlzvPwBYUtzUge394VK3PhlKHdMwWZ++S
yu0NGaJSx1tbLofRyp2vMwsPmledOcFONEU9fzvFH05bTNtMOKA6ckRmMaT91NoFhb1NgCkVAo0r
2av2Lq7tfIVT/TGEqn/Ii4E3PBFXfd8/tF1ibdHa7dAkT9vopXFdFy9ad4Sg4+/8lrzOpqzu/W58
8wsyCoNYg12wUK8wP1xFkxkxukHiYNADog1wNi0kIHRw3L0enXHfyIhmYRGc6xG7XB5OV7YZHxon
XNrLhExko5WCR/AZYA6lAyzvuVYSdH/okjSLNpZD/QKL6ax7YdfA3Gv8vLG3EykB4wQA8Ag4/yJG
p5jPM0otMKAbRCwhRmn9nEx2vk5kwCnVia4690U64/3suDZEpuAxK/Lx1o3kZ8GYplcxNYVjrWMb
OkbTW4wn7LIFqA8bDdnozPTavjWN+K0xbi3MG1va8U+WLsKLxBzuiWRiGwSIEM/9QDfaW7xV/cHt
NXLhDiCM92LmZbfWQ4DqQ5JeRqrEtPZ17x+G40iIOoWTOC8wsDWO2pg6oiovLekcRJHtJCfeLQG/
GNDiCEtYPd0WJWYMJL2r0LWATLR3BlcO02/6+yOsJs8NsfM0HmcH+twVapqQKTnElOZVz7ics04f
nL6+lWn3PRZ9uY2a0b6oEX/vmP4zPHRin+QO3sp2gnntlDdcaT3POTojRqwuc39lZ+SzEFC7UdC0
16WL6NaDBBaKvW370a4tA2cj7K8agCVvZ1ydu87jXGAwB2py1pA+Qr450joArUmENeKODPeiOo4y
/ADHtgk0EM1gqWAYYoKUnIAVzVdumJIXzEQGowD6AygIQAypV8bGHN9r2JuW30RraRE4Rg4Kbx+0
LgYCKySI27bFG+0vlfyc2DWkBPVckGkf8yPHOOyQt13HqKq57QEzeC4DD5MI41j0b1XkgaHvBVJN
mHRxoFlgfeKxCDSKp/bO7egelnjFm2QsmWGkB1NZT012IvUXto2PkpnBULgNprHbeePkr5RlrkYv
dbeimIBRLGvDwNsmeis9SGV/SeA5rH/NpvDnrQyH+MQVxliy3ELgdklPy/Hwj9Wzo0JiRiVOLxo1
ohlPSRHtiNnhCQdBu098ATmnKHdM8AYyyyEWcw5cAdNl8AAyMw6+a9gT+1EwMbTk/B6YUm9zjJgQ
IPXWANm5avX4XIJDQq6wgbqPxy/Bni9lcq0940ZyIloDYGOs2quTNyQJL36S7Dheh1tHULIavd67
bI9hXp9d/iLgYthOncPYsoXSwTl5a/PXlbvMGIwGEUUSsIyn4Sk3zj3Nnv2ExwxFdooA0dQWkCky
KmLk4Us+C1Jt2W8CL1/bbttuEabJtVG01JwdzdpCqm0c1cTYSaR2aeMFr17zORnTaYr0ZQF59S4s
h7fWkGSo24rpbmv391m1sEUD/8Kdg1XA15CHdCdnDst9OO19SyJwCJmFjzWpkmnXv/jueGRZJFQW
fgi4Y+NOi+Frud8tNhcmd3od2gQrEg+7MRLqvFE4D4Xf5TtQwZcS4PTGmQIHFjdju4jkMVSiMHE6
IVdhZT9VmEBRRmKjjcSQgr8DqdnZPomnG4jLl7pYsuoaBLSKQTpKjEngCOVuriZzbWX+xkoRoFBo
6Bcb05RskYTKZ6ud6b2mSH3aul03re1fTQI/0rg8sc4M1s6kyqMxY8jOS/d9bodd6ZTzPh5M6tCC
2bWHLMYfAFXkMIoEYAnft/ZmEm1wXetVYg1PGJWt02SN2cq32m9E27ToEHqGifuTtv2tK6fDb/hZ
jSp4+ULl9vNGOHSR+tEucPsB7w7YpBAEq3rDt36kKbVvNRsHBIU0pPzobBLxtRKLDIgZ8O0I7m6D
cSIgP4IgDKNUD5MDf9ycjWYnJ6RFkutVjae+LsJLixOZL3AsZ0Pk7VVQIGAccGbCfEbjDgCzotdF
F/x+isZXzctFMMrWnhykI151wb8MxHywePNCuqnjALrLijkTZQgoU/k+sPZsbE4HNM9lbpwKf2i3
s28+dlqqdT8keH4tRfulytn3PHvtpUO8L3JxM9NLNkgwE05D/JDQa7+2Lv3CJ4wndkGHne3O9wGv
BJCOZBWyRGHPo6N6UHNMl3rZIIs+2CasTGlBfkiQvAtjhkEcpzGyooNbmB+5H45YKNiH87bihCDf
3ZLe7FBnxbL/Q+I2xxME1gvPGscDHHI0GFNztIeCuzlZa2nvLKsGDjRA6y2iUaznwlin5TheekZ1
0RiHWZOJEdYefOB55Ddr1nvpsNP7BfJcWiyQzaOaCc4F//IN9yJLbM20lqOVg9153HdFD5ipgwOD
O22VIxJmLCJJq+uTuzY3H7Q2PlToDITGIrScCgJ/3ZK5o6O7G6wfAQuex4vf/KRK+neypj2HK9za
lKjdHKrsW854CAEYekDo41aKMV9nF9gR4mNSVRzF7eErTuabXAri++AfTaP/jCep3Jsl7NF6uEdv
iESoIlswyp+dei6fE0PfO+XejoHwc5cSVXEy9UTYk0c8mOg/hUuqnSxO0PteGx+QhU7tDemsV1Bu
sPv6Bhu4Z+ttVtqrCBgV0TYNQnUbAZHFcNOjQbeX3qmCiATvFaZfWW0Gj59i0A/6obQPdZ4wxWar
dMI3z4HZIsAobyh9tpMJnzAb4Zs1sZWCw1L2esBottZgHzJvys4+ulPObe7RpO0BWoN3lAFHTdtk
z2G02Fdlhe489N+7imxNIUwynwTUgUo4zq52gwppThRfOAkNmagYvIM3Iz+QmMPdAFjDzMp619Tu
XUfvAagwr5CnIbIzYIgu7WGm74LhyyCGojjWDc5/Z1rScCtoNu5wGwvs7rmU57Hu2WQLE6DyPB2I
aPiEvM0VWb74nvEdoLECSl2zFFXvQjdAKrryujPziW7sdEFC1IdsaCCnZnDTouM4zGPz7tMg3wnH
Rb+lJpouRkYUL5D42dzS0Z1PTWIc0Ayf5oL0rqYhaIBTya0IiHvNAKDQVGBfGhp2wvSKjuG9Jv7U
kbGLv0hQeQ3udJo5giMzpJtEI3ZVqyg6sKMl0vlaykVFWGzjbCAeD7d0qk2KJEVFI0K0TwKWZo3G
jg7fV1Ma+ZUnOAOFYC36WZ7TPJEbKvUeOxvsgdiC2bPAD4DGm1tfEybG3G1FgAmrMOnqeB6IT5EX
kdltZAQpYYKoxs9DAEagvFJDdtNWzBoDcvxioCvrUIxM5fP5seUyirSJMMY0nzA45JsQQloysDkp
imaGIsR/zChcAqlPkMTWkGBJO8zDt5ZuPwMqgKau/qD94u0M5HfeUGrKPyD7+O44EeT8Hh1y2dNO
ZJ4HxUfPMV1HQFedXmN5/aGtZvvp2daEf8qm4hzj96telxqtnAtEDOJVHFHWJRKs/zR1xOWA6uIk
d5pemGwjwEnoYudyfFbmgLrk1spZ9lpnY45BAFfBqKmbN4mI5MquxBJgio2T8f8xtPuzK00eBa+6
q1S4U1ZC5kPptRewJcH28mMD1CjNPrOuF9FB6nJdWHP42jiwjXvl0TBgoVBNq2gfsIoT5gZyLD6O
zJPphN75ZvycYBSHDip3dQtvqxp7hFFwhykmcdVhsx8X+WZ68nza09rwP0cDqEg/5PNqLrkS6vwL
4LlGfN8AFWv749Ryobe5T06COLNzP0b4kFaaHVW3HcoJmoGMOvAHZLw4wDqYSqAdw++Gl6kiPod2
H3R9JqyfXRuneE2PkwtUHVC01V8TMpEZ5YpWyLh3Fw6obRgI9KIZU0aenlXrXFcNMDg/MV/aQj20
Ce5nEUvOVMr7MXyWkgCl4hbz1QtDBTSKlbnz3PE05NENEalLo/PSK4N4oxpm5hq9LmLvIJ/SQz2Y
Npf0Obfz7kyb/i0r7rrgG0Vg3HbD0esUK15CpQHgBwpjNX+lcIaPOWF3yAt78FWOC0tL6aMyHwNt
fyFM/WFQuLfA7iANy36cbLL3qc32HKNz7jgasRqM67odLnxa57Bh5l3AZN80RjhnXoAuIHjg5Z4R
kaGqE37TbbTEh2Yl47YKU9izow35b06vfTkeqjq6G7DBBG5/aeGNK7XxNTni1Tb8B+XOyJtaseS9
MC/upvBEx5LRTf85mcV7YCHn5FZKe8GdXb8Bfb6pRJrs/WjT0DSvamNTx8bO6trzpMhS8Qwwvknw
QyWdgGqKvHUZJgQTAQRzVH3PffmDRSxemYnWG8OHjw6NHYQfseVhQiPT9D5hVzGez57zlndYT/YV
8txdGVnNzmiXsymbte3OPWBLtOnh9NkV6VsDI82vvAfG6iEVqHUE3nLknFjv9NAyLqFtDToc5BGJ
29v5qqt5rhmE7C3Mnet4yg95whLM0G+hQ8Y4tYYY8u5a57gPEPA9Bn5CEksCCs4uME7FQbwdB/3l
RTMCLmB7nIPe7M5GxGk1yF4BIU6Ru2s7hehEmMY2NS4a5XkX9MMqWo58VTxqo3lrHf8m6kvUl2m9
Tm0cr1Yv4bpBxulKbhqcz+4ucz5zaMkMBtWFY3o3ujKry6lkTYiChce+ynTuXDfWFzD+h9Gwsh2Z
AFuvn5iz1kD/q45GC1Nbgo9WZSHIcovVQ7c1i/nU5lRFdmRsQd2hi6D/4hBEso7a9DiQ67W2fBSV
fvMw50UHZl6XOzBBN7kn39h2v6HOQLMAh7Ye3Oi67i3gk2SprPHUh0Ty5aviGCMXHokGxZxkXHDs
AngFh0VFdr6TujuOETg5c214oVinZv6knMUPq+Z3EsdXurDFBf2ovYGQya5lsK9cjHx5oDGJhPUp
cw1kt1F6lm7Tn/rBMRAkFnie+jcY4hOyixmVns37L23gjaOFFj0Ob9S0d+Za3bfMN5FxOwX9hArC
VQZzLSNLHWwQJ6VQDGvS1VeG5VSUBNHPyPbPEOZEQuZd3CnAR0iAcp/ywGnnY8yev4mzRR8DJYoJ
bHvXjOFNKFS4lZjTV41b/aB4EPv0g/Sr+UTbryIY28wUUHkxlSurqYKLiGWqNILrYtYXQa5e5eRA
ZjMkay5RS+TDpU1PUhKLvQSTlaVnr8ckEmfh4sixX8j/alcD0Ic1m6lcT8Pw0xvyDe7uXWyi1bYY
JNFv3dDXEcn8XBD1lNVgcxyI4Qhlch6SfxeEzd5hrnGz9IZW7WgzzPPHvYAHfwnxNt8MZic3qEJQ
ThMaNlkMDZn8HGvXR2+dTwimxmbLQteu6sAAE5tHD7mBvYoWfAQC27yPfZ+uJSf00E/CX/wExWaL
ESy1xKHHrpsMz7FdE8tb5zta4Hr9StUPjA1AxO91JboMB0gGNNG0vXWUYySRE8gaApguyobwKrj7
7C6KWFKbIAUoM2eFGeU6yii2nd5x8bdBBylms8ITX9bUdJJoqZDZfC4NVIqWwkRqWtZWLw1Cyxm2
7RAlOxgi+UrV264O811tuuEuGImQq6CYumF3N9cxUPDkbDV9SY+GOEtB+BqIy2QDXO1G2Lpj4SQm
NkjBOA0ZR52ofvLD5rOIvecZTMQ4De6qi6nRJ1KEGSVcSiylKytxuNm1cwkEJ2n9F9o/jAyaOxWW
K1GCo2zI5qT3R6QzDTX8O/NdIloqx+Ww419zVkk40Dm7eBBvqDg4FJQWTtxF3jyjkoxgjiKEtUmJ
vKXCvSxnO3vACEMzmOPOoG22S/kzjkEN5Md/IZ4MqY20F0BXsppNInqBfbYt4kq0bRtD+Zw4zd1M
SFMpCNz2rGvkjhe4gHj3dBGdC+K7Q5qidS+qQ5/KnwwKHChkuvA4+6nJjOc56nahSzgyZSoU1val
mP03B2tyPWkcrA2TXUO/NirYWUEB9BAsyQq0YU91KE9j6X2j1lSrukW6pnEM7JLkUdYz5zMFS5T4
+ZBkKzqeeP7cAXravMAx5+40i6bbzuzHK8eNAQ6ZdLaHoQZOWg10bFl5cGWOa85JNVx1GN2BtTZy
ZrojobAR0IGsku1mUBxVfg2nauSxORiUcF3fiwhIbx2/iF5eLGz6VVCdbMgfleaCHfyzMdnTi+n1
yPvSrwZW2L0pyTFR5YD6le5RFgXehveW9lcKmw599QcNNIX3QLJnhHnaXGgHJ1UIy3Jjl2m2l4N8
SkA3INZl7/NZ0sr5DTsm7rBpuI6a2lpnQj15yGTZaceEjYNb3o4QYOJL79amoUg7SJgI6Pqpyeth
P1jxU0fIO7VEl93BwnrsyhYxpxlLMHp5dDCTxzqwUZPKlmtDgDuaCr/aTSyIYoFftwGZOa7JdDcK
+jNwzecWC/DJoBjcWnO6K7zBeJ6SkSiEHj8EpIldacT4bVDjX9aIVvAQ6w1stOIgR2As+Dvovxi0
0J1I4aJyPUZdyXtFRv3g5N9zB5iVq6O71qGxQab/VlRiQ+sL3nkndglY1RrH2r4RYX+ZXwmqz03W
dPo2hHS6zaPQuMyjHiU2L0mahf46swfAs7SxkA7NwAdz+6nVw25ym8tuDo9xUX1naMkozLiugPeQ
ydUKk8qls7eYvJOjTK9CCajGaAbvVLY9nR6srnncwAFVuXPEtoCL6F2ao3NdDwktoPexCocdYtwP
N7VZurQB/BHhfdcgN0R/ItZtO6LO9LqDByQ4o8Jy6NbUYpkhiemH3o2xGtzqhCUY20VKX9g0Cb2U
OT3mBDXrzrOMA82T5lLp/h4uxaWWHBxs3D9r+uVPTtV+ZnXpbFRV2aANaLA0PrjUJuOcko31FTG/
yGm97CnMp3sbfAjMTVqM3sAahMtQMrW5rR19LWsSTrkdV0FYUWJWZX2yb6rk2jHRntWW4AjWW49Z
fmi1DjdTMYu1W0veLvbgMrYRktfhqzboxBs6LNeVLhqsIGuHEEDKrccgEYumxvlC4jit7BRpgLJh
APjpvFEksbG4H2MVFvsmtR+sYiI2eZyfbYnCsvnJ7Jpo+uaqLIqKpdGN1iKTH0P9lS6NPwjM6CoB
wpnlndQe/f7yihjhsbEuLDQdCMm/tdftyr5i/qPCV1E5UGklo08M4dgNBkzfdv2ggnzALaL6NVNs
MCZ0T4JIP6FT2KLhv/ReKUAsE8WN/60EXQUK5am804372XgVh/VwZwY4qbzpKD0AWzFCn7J1Pu0C
ECcml35rowfHuFK8J8p54ZImWJoXlnQA273qTaG2ia7eQ5+I2Lbyr0S9dQJjw/1+pfr5A7vXpjbT
q6oUCsXl8JPP6JUn72acy5vOI2Gihre2ssmE9I1IXA2ScpnpTJcReZTrOjlkbmvchMuT7H21t+Gk
gNwKXFajen6S4WnU9UIE0i4tbKbeY21OpyjrX3XdbOZUp6ceyNZEq/JS8UD3ZpEeGSAep0LGl47f
vYJtzE8xJUY3TMHOwLW16ZkNUdkn1Q6qErlfOIecCp0JQheO8Z1La4RXyaRfdm5bvzx3aFJp+Yco
6RcOmI14cSO7DsK8IbuTl4Jac1ynJf2sMeh+3cdR9e4TlLhr7OYhlfEWyrNDYrcJjttJFiZAzdHY
yjpkWh4XfqhgRjiXHFe9VZraxn7eBgkHotg1Aab7sN4mQkhz+5b8DXwUnMWPTaBuBk+/zmCUei/F
x9bBw1i8oJjWpl3nHjQpNCTuCEoqnIHEhOFT8slEtdyBQX105YwzLBlj3sa2YNLn2pg8TUrPFtB6
iZT0okqbiA6oVGjUFkZTx2mL/sGhrkxvbcZs8513VwlMPr3oxTaKGHoHaX9K7f7RjMMThymgQwZR
Z93oGyQNI77Ti+wtgoffjnGGMVidET5MLEbcTxNbw5nDYLUaIYVuctNepwNXeFYz/8RRJFcytR4V
2SZ1Bd2SA2y0CSwKyGYEx+9b2UVkQbPps5GfZejaEHyyrvxsW1BXU8VUJvNrEDagiKKrQLHqj5ax
IxwX4g/mKsDMDFlaEW2F54dIp82P0S2rrV0yI2VsLw9cFAc7N9jyjPAyNKzoZLCQcMo+OFMhAAiN
nI0AheOZCledap6I6LuPk/5hhsEFsTn+SJ6bAk2ktn1Ns3ZEXW1Sc+fZh2MxHJI1WvIgtl4Reh9n
1qnQRISxaG3JCySMRxg/WWXieWqTiZv8y3KDZ+YF5AEY85vq/GgrbU+tphr/CFYLTJo77KN4qLR7
64z93lY4W60+Nbgaxm2SRM0bgjHEGgSaM84cvqbip2qyby8fHwWb+uxogh7C95rzxZwxavQajHJa
pTuOm8Ry6u4O7jOXgUjTIzMgiA31uzsXxcnuim/P06dKQRG0lEWQgGFDrzd5NnDfH0NL075O6cIm
zTNtGapcO3rC8vaUufKB9GuWkEx4q3Acj7JFk2lFKbnSdJ5WSFWio5kabOitv+kh3l6XVs97xvYV
CvtD+fIEnP47cBaEfe9sjLjzD/B1af2gEAWMv3GWdv/E61aO+Rbfr7OiatkEmZtSCDnmYXZNhq0z
ctPKoLSk2YmUmRaltrgEZ+/BzfAY27NMtwL59QSmfRH5b514ZC7yf9k7j+XKkWzL/kpZjx/S3AGH
8EFPrha81HoCowhCa42v73WzqrsiIqMz6g3brCdpmcEMguAF3I+fs/faFanTuYG+Po63xcS4HMcA
cU+gvCFVoM0t/D1ls7fjl/7aW7yiRiyZzmrGoooh/EDKWXX2q1gmkjrXOsQwLtpx+jJ09V7QsV3U
Z/4xFEh5GgZcOVH3LSvM18qntszPPVetMK3SGbOA+tJ/ee9y/4ZG0QmUWrbF6k2vjsF/6dNUMwGk
zN0ylmm0c0XAgE776LaTBiQU/7PvxJ8AO8ZV5kYfgUuM4CjzgM5yvAhFnl78+Q/qrvSi6WvAgWcC
SuGj73O7ujnGbfjNDJnfzHUZc1BSqPGi7tW0g700Y9KINJkLkfymcfFvhA/R1e74H1V/dveDkQEM
xFRWDPTRmZO16wFTOAGP5t5/jSiWL6osZ2Tuv1HNLCav949BYb+Jzlq4lX8XksrJNjdSmQSXJREO
8D9Wg508xiRpElvTvVSOu5l7+kv99Ni5WUec3nCXmyq+QUS84vRzDZNkvh1KYrMz0OgqJX08tbxb
1RfsOSa8UthIGPnd4N1zbEznxD7Tf63C1VwNCTkhc7/CGyPoDLuXdt8HZHbzlxJaAEXiRNdmQHe6
P1tRtSrmdeQheair5GgayROqovgwVjjaAMQynHc5jKEbThaxcukT1Rr8QG1FK87du95Ob4g3o9np
WJ9D59AxzYJu0w4xcukDDfbxhGtywWyfha4CmRuhrq4zfmt9x3HImbD8I4Hw5wTAL07CCJt1JTsW
ZW0/oe1nM1HiDuo0E3hqrH0Fah7T+Sa2c/I5mCctM9PJFmSZmbRPgt0bwF7CjLInY7wp6Bf3Pnlj
YTZ9+oI+EoAQjEHULl2VfcSTcQlM6iTqsFv3MkxhyM/XfR4RqOpixZ2ZuXYT7R3ZEV0LvY6XPH2t
E4jCXuFvCLa8qSzycEuL1NyaoOqipxfDM8obLQYk6l3wFkcgLpR5W2UW6WTQ3GlMgwWe8Y4R+VDv
sLL2T/Z5lJ8AD9QikFTBY3KcqnIdTNU1x9MvaLDRVhMGuqDPTYsqI1G3mMMnr2nNzZDPx2zsPNRk
AFpMxFouGO+cNY3P77GvALZ3iOwwPI3vmcWhcXDTVzRw1s6fiwewlIBL6puk6qJtpwRUWC9/w9KJ
TU9Ob7PXphexP4H5x8cYkcVYGd0hMuOGITgN46VxPtZDHN65/fDKSCXZdC3ZwLmeicOqlsIc54Vb
MjIN/S5c+G22i0sgHFErHrvJ+zbWrTqAUzTXwwqoOPcGWGmV4YFeqkzt7ToOT00xvyiM84sOxu2h
H4xyV+SRgXj3Xp07yFF+Qf4kKot6OuMFWEGSKmdUWkGLL1joaqZlPm0Gl/70GZQvw+iVQxoNXvsV
wr6PMsMBHTstKpGi5wnjq0Zz9mx7+8s25ckgnnwn6/QCtwxnNFsc0eqqmPgNEFDeSlfpqpLtTaN7
Pt902nV+i3brPEb/r8LOsI5pxktthSzHUPoTcBH74HDHeBedk/MUJh6ROz3du8Eo4AhsKte6jzFz
zsFM97znYR/PA9SkfkGHrxf/1UGLjGeHflDgoOIYgYL2nGd5zGHgUP7FA710QwQvHS0ce2Co5BjR
O6r9O7iZ16ZHmoT2+CzxjR3clDg/QBHLjqk6ViKXU09IpJg5gpZK20OSv4gEh+//Vwv/Z2ph7+/U
wvcsBUzr27efJMb8pX+KhV37D4moF36jJxlM00b/32Jhx/3Dsix6P4ypLOHZWv1bLCz/EKC/PO1i
BKF+9/h2/xILW84fjiul5A+1VpLv+N8RC0vloTsui3SCEXUWQ6M6BvWAxN5SeM8tz3YkX/94u43y
oPmf/0P+l29Wwp1jkFpVpeUmVo7/xJXdDmmg78uNL+YcQrxrT4zpHRIeLTswtvSoU6ZnXs5AWVg3
DGSGrTdq91GHc3Anwop0HrZrbMk22QqMi4Kb1jfDCzGk9clLNH2dzgbmt0IKTHiNM7b5Y2YQirNw
J3xq3YC0k7W71yDEnZJTfVi/O1SjuzELrA2cBu9tZAJCt7qtbWxiqvKXhLva7aobM/xNiRQlKBZc
feiUfOvYgTOh5Cc8KdshlR+DNdttsSOHA30TepXsBvUd1byr04sSGdQpDumVhQOJHmgRxxYhokc4
BYeTuT91sgo/ct61pxyRwtpvsddRDXEKGrJQ7lV7zsj2sjKicTA7w4Hc8V6uSmW7DwhxmmeFvCbe
JEB9aWrkZseEyK9cfOQTZdxodvNtPgFXqBGIjDBjhmRdF44C7aV795Dn/bAt68nYJUUSXxN1W2zZ
saKNTseQTflMci0HY91YrbgKmIJDyZpr8ViGLj67KOjRAjRqLzrXfiCuYUSE0DkswCPBO0wcHkK+
/BlNUQFXzpqobQuje5/I/H2ZmfofM+Jz8fVHyK1tD+JeRWECrN5b0ywLQODrfmv1CB0xpYpkT+aM
d6iHIXjyGFSceX0yvuUJ6ZelcRawqTGgDZGz7iKky4K7oCcvkA0rat4saX+ZFkG4QZ7UO9/I8UtQ
I2yYZxYrSq/8KjnLBe3ZaF+Doomu8jE3L8NctMfcyNSmwRq3R2kedguDx2tFEFD5kajWhV4xTV9Z
oW00q4ADbsyEXNAlRjTkXwj7VyWgtQta1sRNVAPAMxcoxKJ3faD7buQwUrTsFnWf5WebxmzDPcFF
EhNs71/UQVkQWkocridN8ihKozgFAT64VkXpl0N4LokDZk9aTw5odkCRRfDVNE/XTDbNYJmh0Dof
IWS/IsCVWaMzeu/0oLwboBz0ziC8Xzm5V1yFSk20/PEdCkaqCi0UCK7TkGEnZUJvTctMBOoiHvg3
g2MYjUWhXqMoh/DahnH1YZbReONgRZ/Q5TX2QZK5cuqJPHhWuhvOZmxj3Rqe+zZOsCzGgHn2EqMg
UEwbOY1i0nEhE+F/IrxC+CMb45wgPEbHOUdCqvBKfeKuFQwOLE51vo3VCWNucdXIIXvGnBBts86t
d+NILJM1xDZe/rI4jTwbx6JHcswMIDinN4U0vxmzkzqEju8CPaG4La3wibSVYIWc3D3yoLWndmLG
SXWV0xXgHfjsEtileYEfvAl980PZcXeqOzHueCxg37nm+IjYTeztVliHHJgqM/cxbS+aNBZXlA6q
3PVJFdyhvj73CeMi+ZyYhxJtNX7otHfy0xBq8W6ZpvfqQhaD0s05fUhHH9GEhMuvUC/UcZyuzUYM
a48/NAASpgCOjJjDM0Eo1VUNyuElHTtcGX7Ig0nyfEcrazSA2nXD5L2Mca5RmibVLtMRneXCzMbL
ScPST31UwGM2F1+uLohnQRRcLnUyslKp0fFwu+HrWpUFFKtFr5xg2+OwBejfpARSEFYnGmnuMhyx
e0xW1hOLSrlO3TDb1tNMvyiz1DZvhXuZubj4a+nQTAqJ5PLpCIXImqGTGHeVAQ8knISx01Rse3Qg
3SYEjnEzEpDxnI32eFu3dOMXQR16Rz1pJll5FH3M+MAv0LfrA4EQTJ9rw75ucGKu2OkgJeq+uSuF
GX05YzE/InPsjrlAsdtpc2JybUI9b4bsbeD8wNqRIbkFllIiXsz52tIBEYfMBhHpLQkbj5KAm/Pu
xWeQZx1znahF+4CRfT3rHFFVbuktYu/onqDgZGXUrokiIrVxNWC1S+7tfBQ0yCKHyZN2s2ZfsVU8
WYUZnND7ODdkU2GST2LJKlLQTReTn+8ZTmQbhMIBRbkWj1gjy/dakm20mKpYEHDnM2JuF8rP3Sd3
0MjSR0GwW5F644KdPksQrwjj0JcAQbjq0N4Iu2dalcxN8jY6kXpmpoRog1ITA2KSRslSqFgxlJRj
88QQc8TOHjks20WLa9+cB1L3kjipvwana0+8r2cfic0mFfmtv85IRXQJIIrHKwCw7jP0uPC+iOGw
TGEdMvGIhz3tsG5HPWxcup1Dk8CcO3NXIMjZUk5Y8DJH2K86UMbBHmrvmA7wAhYOQ+BNrht3M7le
9dlr5QBwyKZVIWKO7LEXDddmT7PhrCWa6Pkl5XMaloRBNcJ+ZVKNfsTosA/YrHmrifRLlBiISCYx
YW/x24EsyLnfa8SzF8AEfdAraPcISxVWZ+wigSOUqQ9pSlVWjF8WG/Cr5UfqDVs6I5LeqUxcNrUD
mEmN12Q1wT6ti1Bd+uX02gODe5SmIa/GJGrXYzg1p740GUTPhiAPrjLkW0ErH/CAkX/M+czxDSxp
yyoSXALPhd3DtPRQNBmK79I2ccOETJQam8TcecYT2VmmdwlExX1M81k+sADX9wUMBRiFncDYWs/S
ZMigvBtO47il4QYZwDmigFRQK57CO6dXbsSpDBdsEvXRTRnAXYoITiRyqmkegro5w8m7aeekSfxl
VanGD1N1RzV07o6tRxScybvqQBRO+OL6dLDWaWEOt9LtCEwsbFGJhQ0w/imbxuqjyiIs4kYeK8ZM
IvCfCnfWRxytNGkcKt9lbbcpsMvQgQqmwqPXUqqkHf1nFJbwUaeZxGlPGs7XlLXIVBI/4O1trLG6
iUZUFjoJrKOTteNzIBzN96QbAlutTDYyEFRIgl3uJq5D6zroiKMwFAl5sqHuQ8utAX+QG7fGUzXS
AO5dzknousdjRNv9pRBpfK1p/+IL9ywIvKAhUBUT16exhIPGI7Jz4fZefpe7lff5Z4O0NAdeJ6nM
NF6ZDW7xacjRQrkuft6+CEp4NiQmycJ0D6GHCjMjQGDoSk34hiTMru3VFrCpuWt8P7qUllFdt86E
JIT9/Ghkrv9MsdQcLVHK92rM7I1dNUTD55xwy1IGu5qoz8uuEPPblKrpnHmTtRddl6AXGGIRriOS
5+UijA3NzL0pyzuBZGVbVnQpwgoF08go7dqucMcEfIpXZC5266DPzEczrL1vE0t4tszKKd07Nuf5
OWKs1tGLPwwNFDftls7VTFDZxiwwnUH+NBlemfl1JWzQ56OOd4AGultsEk22YMhTvhn9xI4fG2KN
rN9dBXg0lm0B7DrtfQheFOe3yCXbS8ZwfGq24R+JZA+XTuXSGvH7cekCh+TZ7aevXA3MuCMMWJ8s
hMQr04C7K4JE32PJbU9BXw9XFRgnYng5Hrt6bhhWO5O8L+hjwdivbFjOJsSfa+SD1Q26u/TCqoPk
ObQ6ZnSy87r14AX+0XenxzSg9X+RDk2yh+UYgisUwexdCZcQFuGZwTFHKt0zKYp1cTMVcMLIVSxb
GBl2EXVLL9TWrROlwXPkp1BYJ61TFHAa+ZBPjDZdiqqReIioUmrIXWyNmDwU2m5XuaswVj3Q2tC+
ShuwzQtvKBTZViwxJFFqtlMKZr2xyfyM8XJjQuQgUFwhinTXwDe8Q6D78Kbo8UlU0JKhFWWq3vsC
Mb3Gcq4u6ALGl2S3wPaEErrFd9s8m4CbPjBp4JpiDLCXRtW+j0nmf8wYxZm2DYERbInhqm+RZ9Os
gjxJd8Jh4Sw38BLGR1dnEcKVNKkvA8VBgbJDeqeYRv5Hj2OT/GXloV0lsdu4auIwfVccto72jJ5z
1euAwrQm/ejCVnlKqFWUt9uk9B2TmdFIfqNyA4eIM1qtXFpVcbVoAtCZS9VVIl9gv44OA2zvbt0U
jnWXd4Ae61iPD2Fsevdn3iCrr9V1Fzn28E2ftOVdhRLPgCpXx4x4A/3okEm/bhlZbOjlUge7LevO
GlGK+xyAxcNc5Yb9I9AwQBd6jlvm7b15HGaPOrXDhUg897AtzMr+RiGTPyij70CFyxwDDa/7suz9
s9bDmbLPQHbIzXLpX5HcpB4NdvAru5HUqHOGND0sYk2AZ8zQBtWg9dBUNvA3Xc3RPaItZ8smzgba
m7i/UPkM697r+LxyqfZ5pVyXOY1d31Vp2pN76ounQuTBSz2XxinKnfEjl336CcKqX0ZjCRk4HQPz
ssPChybIJeZlCnLwKDSwqyNexP7FMhOURF6VXMvSTi+J+DT2mG46RpvKHiviop1zJHsDIlcnwkAP
cjIMcylBlcFLK5ZZ4ubQsyt9sLOuQCftTccpT9M3UlzEzhJ9d+F3vrhMnNI9qhG3IEuhPZ0KURsH
v2vgr9JmvjSSrLwRFVgnERMiLRraYqFfsVoX0jrBe6rvm7IqHyZZCYVwbc7e5pbJxNK1AJNbIQlZ
SIpp7kl2UJRPBgmLAHhBSqKSqe5mqeBgQLd5cKLKP/ZODxOgUvXGBEt+N2gDtGdamRJsp0+YjBok
gCdQEcccjP35qDHaDITyiX0HJwFWLrUOy8q9I5aA8WVuRN19WVjOU10YGG64hUd7sM/hAOMyI7nK
WllxEL75c2gYp2Kw3exEB1OjS+goz4c8fk4Jh4ECgdgoTGm+8MuPdAtZw6sWbQ5ygZlx4A5XsZid
+jSZtoktkY01WWO4YIKrfB6/fQl0IoZ14aMHgVysc1Lk2fXa2h2PTWHHH2BFcbQ5eRgeHcVhccGi
MW26NADMhc3zAw55/pWZOLJG1XUP5yEOwmytXuqcSnGVdSMse9zT565MnBCFDtYNNWiBiL/hlLVM
IxVe+UQx7JOAHJwaW9siIaHuCgIs8S9jjRs7IZwZEUvpZV+OO2IeQ9n9wMGMlROkT7PmtE8Arjc0
e0tzWh4COR6YvnHQ5fP/bHLHvYK7HwKd1jRlWoCsc9NbtGoxWj4SyoflTc7UOIsU3uKNpzmVh45o
bzRpV5/nMDdsKfH0nHbNSP9eTmuIZkmBH2Tqr12dWLvEGMO3jAAjHIGhumHQIDc23C+UoK4FEdiz
UEFp2UCQmBj99V4R7GSZ2vvCkM0nIc/Buz0AiV2T08K8wsHkiMO8/hhFmOI6r8OvCpk1aMC2j4xl
DuMMCZjbtBzNG5YdcyjQoqVhnK5QVlo3GW34NVVwOxK1IIg7H3kRNgHe6YdUSMdZhu4wMBUdQeOv
ZNhKKvTeM/YsbMmOgSKLbeGVt5DuqexqJGOpF+SvGXOj14mkkQvlTDOJcbTIMmolSMUXUa7mh2oI
TQR/vvXshfPwaJsM7wfaWO8TSpCLhree+S6HZlMxoqIBFHYYlMhEv4iNWFzPVSBoHxoFXxLlcJcm
BStK0DfV3mjK8ToMq+RkVeSkLHorK3DCdSHD1Uxo6y7SNXxM5dRTSXOMCZ4DZ/HDkV4DSJFBhBt1
/cYDp4WZOC+ueJ7QhVDhABWDNgx5m4DKaGexJWx4cWJk0b0eTIJbEmMvIOQ/8+17SGU+G3PW5AcC
XsACOEN5adC42oShHOky9N17A+P2umLMjCiLGvLTBPOOAHYILz275UnwUnJK5sDLHwZrHO5FSIZ1
QFzcBkSxugnZOW5dKK07q8ZF5vYEmDt5a+110rS3dVZrE46aN3IGUP42ZiC1z3IyTGzl641bD8hB
ENcstT93b63qzW1Bh5HXZ6YWd/wUyTNDBv8yKxyx76fZfvUiGI5r21HzVYcI+U4Mo3jyY5xkS1Xh
sg9bYR7mIaephTfw1bGYry5i32RQrMB9kRuNyGUF09pmcmdz1Cji/nzIhD59GA24JeFs60M4J50A
RkkiEUf2mgOJ6Ku7tmtRAmsJdAeGS2KRUUpXQyBWUcXOmj3jCkH3vJWel716/llJkI8QDDKQbRBv
3EOLnnxX9S6Z89VcY6pV0n4aQ9t86mmSX1XgFFGgnl+/Wk/5VvVlTD0GnvK9TVuMp8j/431DUMJb
2erg2EqbVyJAxoozIK80isV2eO3cmb1imF2oEk1EzPN60Db5MUKRaeNpAlEV8X5bOTILrZ0gQ13e
BFN0DmYO0K2pnEUYZt6jbWA0oWfORCkxoh1DRjafAAI0c8HGWpHu43+TKbQYqo8peE2SxrvJArNd
SN/MxVEyEzvE6MJNJCVdfxpD2YAPJdvxOLB6QUEIQzS4TU9Y7wKyztjQpbDOU1v8Wy8TK80qMCdr
NeQ6lUurNcSHGSf5bc6H/FLSNfJva7M0GGhjA/NXrPv5DapN98FJcw4NY4VoXXcyuzLcNB3WDjXR
VeUZ6MJZHegmMVZbRaBUbwam1Wi9RXUBJSNnzU66krTdNh6CpTbq6RpwSHzwZledXI/RdRbwhhHw
2+FGHeWtoaLqCPtv3lqJ7z43uaDiGRRRw76I0LkWSRTtIfG0u7itPM4AMcghppjTpR307VtpZpzD
jDwsHtOZMJah7GkhBKb1LEeJZ6YzK4MEGxczgS7UXtq4KdCTFsgzdSFab12gx+hXfVJEnxxmxpPB
YODZ4qzgkvEcWl9mYvnfDPxT22hq1Rris7HBgjcksE3CGVicrxUtpdG7pdpFJaFKS/pkntfZpnNQ
pGb9MG4aR4qldJLqgxMhnW2DH6VK5+mWYWaxsQYXJAgNhAcB5YCuGuInTZ+c8CTbvxTSL3dAgsgn
wpG7EZnjXyBYy3awHlHoKCu8UxUS+iRP+tfWMkEPjn52sBs3SZaJKJxlWer0mvHUfM/BtqN5gXqB
bj5HPmyB5Vn2gLaCk/xY08HM5x14zCJaV+EQ7fI8ca45CQMdDCxXY4Wx031YJ/lDPhliY1TC+Ap6
O9sMXgH1ZQjmbTAqa58XSDlo4LOTZzQnEZiLGKSCi1657DJv38YdqC6GsPYF8ZztwcbgfQLp6e1Y
Lni5OPbTwBRnHp4PerIKpnYT1wor1Tm9KyeDD95z1RzPD+eaQ9WEQTiKr2h+ePfjKMRt6HXdzYR8
/xTz4SEVivq7jmZKRLSEWylQkUVXbXQLz4kwcrQ7M/6YJVoERAFBVFu3iVXJVWj66o2gLKAWRSsf
HNVpdhd6y8lk6A3H2e44TAPiHwhR5lGVME/6VGLKSUt25yqMAgweku5BhOgyZG5OsG0Sds5NOqfT
1TQ61psbZHJN1EYLlh9h6q3sTJQbqQzsfUv00LUKkuwae3t5IjGkOKE+Z8WYUxJw0bK464i/uawT
qip+BOehaZrstTNsvE7Crem8uAKKSw4A/2Fk21jbHvZCHEPJVwAV7IKeC0quSdgP0WAhlR7K5t1T
RXme15AskjE9CIK2PijKmcuim2uilIeZZKUouaZHlV/3AZEBZmPO95VMcmzxmFJXLhLGZRnV5UY4
+HxIKUuNNTrmckUYZXNLgEG+HI2gWrazDbXVscu9DZvjnBypxNHO6bADddf+EQ9puUXK512XaCH2
LW3IY6r69Oj07bTqrOjszi3HfRy41JL1VLzAaDRfmd4llz1ezcMwhfEByFECCLDGfu83iqigAON7
6EIaVFNvPvPXkKirrE73BFcqdrnCXxq1ZeIGK6IX5I3p5cyncMz7wL9qEaCuyXqaL7IS3bVZG939
1BTGtop8c5GlfXFNP9PrkEWMLjGcDByPPUmtj3E0InYI7WRgk6+dOwFP/2oOmT8sSG8o3pyZc4sh
xXAnrQo1Nlo73KCGb6EkziEDnXvkA4bFMWpz5MrEFl9UUcKjFyTkFCyErbqVMAdnLYrSBtXO3K5c
GzSuD2TwZJdhDzMPgUmEAdYtKzxUyltTZvrvY65xLue2dJ4c1oF7QNro2YlNaGgip8F+QvC7mSrT
fA8Q113U8ZTee1B2nzowyvT5I6/a2oYRM/qhtX2HS7PKF+FIx3pZZ4X9adM+ZHVB1nBpIaJGe5cZ
4xVVe7B3/ZrDFGceIE6Yw9RHM9f+uvQ7+gbfDduv/zmm/kfeZWiz85Z5tOn+PL12XSE9wV7vINYz
5fnr302vLQauU6BMvc0zNdDNS6Z2ryp4kiSPig/R5Fg1DZ3olddDUCHhYGKqWwF+wYDxWHQFJGa3
idd6JGJqdCok+75boQUezm6Gsk3QMoqKJOpymlKGMsW0N+oUYUxPU/aLNYCCbpIYTwMoCBb5p+u/
vz/5I8qL6bzrMuO3HE3jz/To7/x4f1UMbk64XbQLzfZrwJcIRiNG9onQxSSXlT9ZZ5Mh6Tmn/oXn
dTzytkkb5OLvfw70Bj+KBDx6tVJYlDVSaFf8RBQjLjQYCzEAlw9Ha8mcfV6SpQiM1P10wUAvZKff
yqD4593/iwH3r4/3JyTdT//5H+Lnrspv+V1bf/vWnt7K/ycYdMhA/u8MOlzDefT59vkPIHT/uC/e
34LiRxYdf/uf8hJOvsDoTGhPng055N/qEsMx/xC4SEzHsWxXmRTX/0deIuUflmNa6OFRHEkleaj+
pS4BbYea1oMk7TqecBwl/1vqEsB63z02HsBgKWCOCtt2Lb6d0D8+vXLM+47TkF6KQ8CiupY7f0W9
s+nXoAAuo43/m9fl/Db8W8vyl+v9+TZ9txogcdEW5ya99JqYswKhyvIhLPRO+t+++zj+9WD+sO78
8kqmCQcQMQ46nZ/WHdc2QtC9Npl5xSI7AoS8EG/p53QKXzi4L/UaZj0jyg/7dViVt3KprmhTrZNN
s6O36f3mrvnw/3rX3/0s55f3u7t2A6jQJOvpZZvfdwjbdPSZgEH5+zuWv7qKtqRrUqK6JovAj1ep
zDgqzRkLoPNqfTgHjtTLdOPtwdx9dCv5OG6xkPzmxsyz9ujnz/P7a/50Z4kZWnMycc0uXILrXWMq
Wlub4lF/zBfuptlyQF6SJcAexfSJruspHxfx9u9vnDflrz+FFLxilsMxDw3XTwoprCQ42dLYB4Ew
foM2fmGZtP0SKEDndFbmg/SZ9FtXQsCqPdkczBnQjGV+BW2LHlkilyafa6u0M29b6AcLpz4Xik63
Cj3zGdHPYx1O+MOju3iq1xxsSOhwMWgPun+lgY88OCHJMfwTF0V+HDJaJNCaBLM2bx7SoKhWsuGb
nc2pMBr1OdhcPxT0ZBZmATCAaA1U6sA2Gu9kYb8SqLz0ZL+oxrnsC2/fQZuowvY9QnKGWQj2FKFG
MRISPFk+jqZFP3cZXlbvoem4FeEz0DezbU5iamU1+AQzsKdppY7kzKgFJSH+8l7d+iI5qaJ7CmYU
CHPIvKjxruKu+FIi/uL0fSzBVrWJcRP69Wfl1Cjl4S0tyL3/cJ1q00ix6ajKOXR8ecL/MFS6mwga
C+MGr0y3sUjNEI5xh6V+xCPGaKiCbSMKZkAkjJ2o0TbExRw5oywp1E9J0T4j9nrpAntL9+myr8Kt
nXmP2oPOejZROkZ+Y2q0AUb8BIWnAKsVQC5OPfQt5EBDGTgz04jHLSO8hBi70SkstA0Kky05XDVK
dWsvLuSSxAiOBV23agkp8ZCaLUzE3nB1Rrrcau8n8Wtu09E3ye7F8HWIe+uykvnGwvc5ZjSbBqhc
6D0L7AXOVZbX3+IaJaw7fpouC0xtr/0kuRQaABGikqcE809eprcSd3qQmzeD73FqEUSAeCYiuxbV
sMXQhj5leR2fxUvK1ZusIFnOzp4UztPYy1CsqVttY5exjil8BNnNS43inu5CiHF8wG/bVdO6QFtB
8H2IG2/cZw1Ig5oxO7OrNWlBmzIstkHJKYCeCuFVzQEJ4lkBYy4nN/hmud0z0yiCN6lnF87ZVeNW
9LMsI3nLnAwSaNq8j/TR4Sxw/pKfkegepYzWdOj3YRsHZ/9XTNMg+2Qw2q9Ki/lI5Fi3Mm6fGjv1
cCKCgtK9uA+AU23DsxmuzuBG/f1iIH+xIrGlmaCZLMcSwvtpLaiDHFZNX1KI7/1Dvul3aL0WeM+2
w677zbXOe/fPqx96TXZ3KZXSljp//bt1XVSVm4zerJfmCTnvM2Kx9kXd4MFaNgvrvT/W6/i2XgNs
eSB0a030qtiEO3GMT8Xu7+8aIepffhCsuVTYJiWgrc/b/Hc/yFyh4Edhopf+8DD4Hy18qb+/wC+X
WG1TjlCSCJta/scr8LsGejTnhEmsnG29r6/rfZGv8VrsWGCucAF+IBl65ACNnf03NyfNX9zd99c+
f/27uxNzlnv+xLUhVRAPtIkOejkePL0IlkAHju7q7+/V/LGk/7NIUTaAXqoDaQpp/lQUBXmJHLgO
COnZTGtvXHlbeeEyg93D9T+Fm2h9dhUtulW0P4eOXYjd734C+YuyDLEphZ7NyY/C7KefII1jhvUu
YDHnVO8Bp4QL76XczYf+sVjR3jqCvfv7e/7V7/j7K/6lMJN6bCKHKyKy9begMwiTWOLEXBLmepWf
jN8cV359Pc6EVJ7yXOX+dIfsh6WpAq4HvGg1r5olye67ZlPs+y3w4M1v7u6Xv89/X83+6XREZngH
nDXxl2Lbr6wNfq0Hg8oku9Dbdjs8/fZ6vyg+4e1gsADpotVfChJfZ1PtMnzk7qJLfFf+IdlBy3jI
tmCxsLMs+xtnB63yN0+u/MU68MN1f3pTOogErhNxXd6UJQarTXrl7IkO3VpLZjgHd+/9ruj8xW+W
K3ocYlgVuOOfik5Jmtvsdyy3zXpcyX5h7/w9g9G13uovSMwr6/o3H+UvFoMfLvhTxRnQYi67f14Q
1HCxVetxR8W2IJ5ovDSffldc/tmf+KnC5YDmkfeihZB/WePDJAfJlZKVCOy97Sj1dufnB3DBunwa
b8I3i22esccl4eqb313c/OXnyXtpW55yvb9sZpz24QMMvInmjdGSJ0EI2i06KuPD/oDOdKde9FKf
ymqZMIULtjGlp7vCKtqt5nW20Str/5tf/q8+bRwP/BZM16SX89OnbbPrxn1PkIq6gSvbXoRLhL3b
CNckS2GxMla/faJ/9XF/f8WfPm4DAwY8y543iWyp63BJEOE2uIBPc77ef/AG/erN/f56P61LXeY7
4xRzPXDXwNaNZzRja/Iurytm8F9iIx/nB1Lwdvp3C+L/Yu88diPH0m39Khc95wG9GfSEJhhGCtmU
lDkhlI7eez79+Zjd95QUCihu9ZleNNDoRlXmjk1yu3+v9a0zr9rglkHWGEeG+uFV11ZTWEjb1kUH
blVuczpoWWyqbbojOvo+fkmoV/688D7PbGAM0Vx9Kio3TJq2vu83KysifYpEMGKd4kp0VCf2Ejba
XyFPbLDeeg3lRVv7qrkXWl2f4cmQMlCsG+v8yH/+rH5vWm0TQWAnYQRO+BTmLvfCo0c7B7wLPuZx
smgc88b4tpYgGkdwkwtT1rk+Y/TRTI2qAP/j5A2X0dhlpoz4TcFz2B1UsbET4f7zLp5tA98Q6AbJ
1Bm+759r3FhpYfW0EfbfrWKn14+BcPi8iXPfi/SmifWfv3mIZmosppKQwhmKNwQOjnJm/+8aONnc
aoSpmItOH8io2iBb9Xv59fMWzow1A9OVobOf1BWe1vsuoFJD5Ex+p1OtBAfu29PBchOh9+bU+k86
Y8koQBDY4+Q6eSGy2HLtLdAU+swrwQq/6er48Hlvzp081vqvQrkbbbByukXW4d1xxuWNJDt47s5C
KQ0ZpM+N++Ut8fp7T4bQu7bWafPN25czYBHY2Ndlt7uS3HVLav40nAWgfr5BYPl4oW/r3/dZeyfP
D6BOaNHcuv1nmXdZcX7FzrwR/MYP3fz589bOfBfvOnfyac8TAr7pT+dAWYnTfSi/ZJRbcv3p83bO
bbPfNXTyiesS9Zyi4SkCb+4dJBsohbbxNZcgOgKybePXz5fm+TPD9l2Ta9/fvLgAlWg5xjQpc7gm
zxFsxq/Pe3WuhfUbtEgx4WpCO1mjB86+ydyTuB4I4Z3VcBTvIv/zJs69oLdNnCzKiWgM2UxEvNOD
C8Wd5qDadXquvfr5/vOWzneGnbsmraFaqwPz7ePqympoCOVm3PbxhnKDU0jfPm/h3GnPxN35P02c
fAQWir0YHy+zUCnv9NA6hA3ihCLbTkNwJzT170XWVtrCIZqBU+jJRp2Gr41FSaGznhqivMu2us60
ZDuP8q6C1Yae98Lzls8Nd5JpsJmyXiqaePJOu5SKCypkoKvu+Dvchi6BoJghd72fX2tAwuzF6w5/
zqXO5OCEuVG8yLu0Gz07wSncMlFUlxXJNE4mgQpZj1SKFeYpl1RCprj2umF7om/E7aUzv7x+QqcT
jqLqFBtYpUVZPXnxeWa0KhJvwdGzFvId3u8OP4IVWa9MvMd4UB8TCJoi5PI2hTyqZ/khQf9CGU33
9H5uHZAtL+oE1rDSQVfknUx1TweF03pRWyGzMXriVzAfAQtTvwTECsxKsM2M+U4M9f3nn9i5wy6I
1786c/KJNdqclytEyMmurB+yF+9h/N+NLoHY7uXyxblSjfnHKgxWALn66eZDBXuYIOgWHNnHX/Vb
cpGQeNp98izdAdFyKvZUJCA7wX3+/UI/18/w9KXpqkyJUOcih4/1/WhdRGmQahMww/Bi+gNaBic+
FG60ke5rF7DajmSwayV2Lh+Uzp3SzDctWycHfNKxMx0MjoC8gTDDWKB4Pu/0qDrKAjGno3SHtBt2
sdk+NBYMXy6IoT8lnpFLP2RR/BEl5S1Ys10kL7l74aGcqSa9+2knlTMuvHpjqteHspE2gg3ofKv4
41V3eVNwbpHWkRZzyahTlTzd5JgpHDrC5wSqDuuOunXCO91VbbDB3njQdp/36+wIpUImcxiU9PXW
6f3LbnM5p1ZOa+gOvlDzzZB948AdFxXsF4pKEkO/xma1NfVim+blNcoWHx34fgRsze+/6mqx9615
fCIr5jfibeAaY3EF2/t+MsY79FC7EV4groTuierja1MOv0SJUCkrFZzPu3J2xOj0wMDoLyGVPXlF
sQpBOTMGuvJiXYHV86wX2cv3sInMrx2naQ7WzbFzzO/x5lIBhUuk00GDVlLnIMIb478w+L9/jlwC
gDAZqIRVbUaoalUGz3XaSmtkloZdowESagCq94NQCcDu5YCMZ3N87ZX+hzo07fUozaqt9JAkucsA
oAuPzeusihoT4Z4HpOmFraVSjlMJypOE0MVZFGX4isbim1Ea5CsMOVcWIS7OLI7nPd5P8kbS5Qt2
7NxDhRtgVTVVN4MZQ3qnVD+YOneX/GsyQjFIAAM2nzlMMMNaEex6U5+8Nh5+TKDKnVJWgGlYAOrk
RFi4GGtBtMgZ3A1z9DsYH3eDmHDMa0QiZ0aTMOVe7DyzVrNdVjbgLyPtGwAvzCuFod5Y4fQlT+Gb
pzWldpbLTZyA64Vkvsu4YSNFtiGjUByAHRZcnm07UOBKCKJEDokWWrht7nCe3DTC2Ih2y4URKj3s
PWMH16QfFs0Wu+4JpD6ClH56bevEW4JSdCzE5CaEKILPa6lCfqubmfFEhj1+2BZnbJncivr8FbUl
0pWSH9SSAJAMPbAcUpoWVcFRoWS3ghStlGFRGVU3xk8GQr7o9I0FP1gC3Qt+U5zdqQwTR08BveqL
1e2DYta3Odf2BLl0/W0rxCYF8CaIHq0cbFBNoo6jYXMiQ0id2SP1vPUVZRBgkMbDIv4ahvhXnuBu
StfwstnogKmbB1Vdwl2eTmRPqj/LJvkREgQ8KfPsC0uNbgiOKwAU9qcm+Piu7iN3nrn0jCH9OWjI
vgDi9YYupmxgRTsWNkdR6h3KQdJb9OqZy0nP7BWyq7MHS67DjYHfaxdO1YMxiC/pVBz1pDhqggKY
QAXgh9GYKANTIOq9huKncYyCnQR0OBxe6lw/rmkBqgD8KRu+Z6iX7Fht+WK57ysrlLtlclwg5Nmd
hLpqChJ1k6rKYZRHLHXGrWnGr9wCxjaAtMe4Q5Ebj1zA8RkdNRl0DlpVTOxTQs2hkR9AVT7n+fQ6
mdOtrMJpItr7GqfmK1tQRMfjQtmfuzXKoFifsPnmgfioV5A8wb8TqaEu9gSWPyr1m0TjbDQnxMN0
+nNV4s6RETMyRQPZNrrUMWfyY0RFhQdKcJY3gc5A6MQBayiU4rYofnKGne8yvkjkdsu3JqHFSEgZ
CRrdzDBAebBVqUo2aIbTfLyJBmWragyvZL5HBFqQyDBeI0g9jp11P6mRCu4L05QGJXyF6eLAuMHc
9jXNQm6Kk4G/V3kE6cgtvTIcSyHdqhkaN6NpfsIY30Uz+rGFIa8uwo2iBnv+kqMUJG4Wgeri67Pr
ifpNLF6loeTpReFTzoTEJiU+VOnbUicmTk93zTT4bSNdR0vyW1DT61jv+AjyEfpDLrzK5K3ZMsGy
ZoLDKmm5ZTaARwLYHR9wGwAYJ1J7kU0T90xr7eUgtMC4qT+EighrWVCv0ghPHFbf0enSRrKxIB4z
Km3XIhpzT4mLbTDOVyATnqVJvs+V4GEISZaLVyOYihS0f0wlGXV0DplSHJo9mSW+NS6vYKx+Ntp0
Jxr110QlTK8ZuwfEVDslng8ki40bRDSoNvuAkKGR2Xhp9KecWGVwJKkvhtmmz5vJ7cg0aU3rQYvH
Yx4kRxS1xILIhJVEVzI6aDthN3ddCgSOLxLWYP0qBfUCI+2gKuZzPhrkdDdxuV+KmbgiYToy6jSi
H/p5o1dQdIFCicBxR8ElBVFxhKRhPi349Ic5+y1LSBvToX8WOpWLs1LWN3VsbogNdIFKbZJI+o3F
VkQ0Vr82oYS+XUbpCSk32Zk4OPZBSLxMWOmKZ9Th6CVV/aqFLd69TrwLYvEmNyxfAfMc5A0eNnhk
xrDIu1ZXelsq0wHdQkv2I9gYkEvNl0lkcbHhxYXXqUC6pSWV31mM7KWWn7HyXjWV7ufaQoRfY27T
toatObVfo3EN3828rDc2WTf/FAzpRmFdAFcFDUtZbutG9+YFSTWX0xknpGIXzMkGAEduhx0aA4K1
7T6OFxhcxi34aXZjrcxITuZbNZGugZR861HO8ovBI0BwgS4A6CGzdqFWM+gi42k0wTcFZYZyoxfR
QmR3Y9mUeFtLTAx95ibE1Rsa0o/EApEtqtJryNd9qK2oWIGP2irEUwabBNLxulnDwDKlbkAxj9LD
TMaz2xpWYM8DyQyYGjftyEysBFAT9MR4qBVq0lrQ+QaB4c9yWwSbhGT3rdlMADvkZjuT54gN4lds
jj8rMp8FqXjKsnQPIHLHvpAYg3bTW8WN2S48GAOYQTmC2+NSoS23BuB2vi+xcDqz9IF6fNOh7h/M
iLlWEUmdRFONB6WZpoc4mqvreoKNX4gCKWjI1n1Jb7+oXXOrEtf0XJqBhW2DOgpcgcmRIzKCPt+y
rZuidycNNk1U2TTye1QYS6dH0bmTMMXnE/Wo9Fuu38rjIe8ePm9iFdm9b4P7LFEUMbAwn1MfP9kV
JrFQ6iOjxQEGsRW0ZgVyEtNRw5wB9Vr+zuvRmy2YFKSR2kBkQLMKkN2wiTT458UOet4kLrfsJy7s
V9ed9bvOn/yw9RzwpoYU4zHGZsQPU31zj/vEX/bq5vK9+4fay9qMRO+52jOhqZ1sTA2w1c1CLRWg
PSy+RfLAIlzoyceSwkkbJ+WwGdxDnKxttJ60oaDgB7v4SvCx/hwuFa0+Xo6etHVSRIkzKZ0oriBI
cwd3PnIJ7LCnccqr2U3s2I0fLqnjLvbupE5WhdLE6sCLSnaQOA+RCyWXYzB4kH194TrgfO8QosgE
GIsUaE6OY+GAKz7njEHvpA3KKG07hnss4768kW31eQbSgwMwtC8Mkg+n2/WhKhJVIUvkpHyael+N
S8Y8qyM6rKjf4wjn/L/TeqyzBJctElwmqT1imbSF9uZC02fH55umT0pEMTwYkVMJGTiOYVe35EK5
9R6pPYIb5pxNcsA7uNUu3T9favVkVJTtEofpRIfXwbfsFFAam8hNHYqfruCPu/YBXfq4vXRpdnbM
c0eiG6aBV+T0iNoNUslpgc6qfrhN95bXeeuYv1jjOzvo37RzMrcoZqr0BaAEikfl0+wVbu2blY0k
2IUvdIfJbVdvP3+PfxTyH6azN00q76czwELzUBk0aV6bXzqyf+E9Osqm2CBPu0Ww+CL5FXcpGFhN
t3VzyDg2UTTX0V7ZCbcXZ6QPhcc/H/RfD/rkq0pmCM8RjivGUXPV7bJNet2i25gVrPVO7Iyu5Inb
HMUB+wauei5MiB8qaGvrxh9JuMkwPr2chADKS+7Iv50ptDoj+OnKhAUbia+EjnxdJvPu84d/9nX/
1d6pMKYo6nkBesIMVTxG8N4W8+nzBj4s1O87pJ0sonIlxG2t0MBKB5/rl6m+HctL9dWzY/JNL04+
WqOHzD1E3EGst1NKbCdfp8fYo1qOEGWEinscd+WG2o33ed/O7xDetHvy5SryIg8ChjQHT+MNDqlb
bdP7q1xARZCSPkZbPG2XNQofbwNOnunJJwrNYQUJ0F3V75A628XP9bZRd3t3eOrodgoKxuaewq2v
wq8tlt2HlCBC+9JV1p+5/cPAfdP9k6mw7YGkYXlahwrBxV6L8rveE/F3DPzmVttxudXbXFhQisSa
m38hdoAd0V5rbMEnJOaOlCp7HU79zf/DMzo7jJGXWYjLcFac2o4A9YbU/XlGjZvspJK7EosPYYep
PD4OhKM4+VbZRpH9Q+WKtnuKseP+lp7wWg+v0u92B/HRbS8s0eeHwl8/6WQ3kEpxKinrVwo00DCu
lcGgknFpMl0/uY/vBFooYg4EWafVxLloozFPaWTdUJGnVh51hPkG8R/HyAk901UfRCjnCCdZssnU
tOer6k7cXlpHzs0rkmQo62URTMbTbcHCFFqQaYdsB9lK3Y12Yf5twQyj4G0TJ6MgC+QAIiE9Na/J
BQZyjTYo2piMgjHyVmVo7F5cHM69wrdtnnzxqgFweO4Z8OvTnRc2WckmcKk5vgQvoaNu04fk+tL6
eHYXib54FaApSHxPRVd5msig0nA3kBHhcPK3l628M3zucPyLbZ3bzr1t6+QbzSwlUBvSA/ADrRqG
5MbwBk/fEP66uzB3rnPy6Ye6wm41DYUtMRonj7IaqygoV0lmsotuV70px8w95UUGXnFxWT27O37b
2rqCvDkymZnIadH8IwAljIjAmlVwKjg/OlRlR3VDMsr1RaXiubVc4m7EEomLlz/InLQ+TYC2Ilu2
Hkxf9FRP2WYbwVvXBtj/T8tT40ReebjouDz7kb5p92RgJAsFd3Ftd97nxzC3Z2/ajF54WFWLypFI
39Bv3XmjPEUeBg8/8/fpbeYJl7Wh5yYBxK/MAYaJ2ur0AJks7ZwkAkXK1gv8itibp1WPT0FvFeRP
31IX+Meli+OPLiimBdRsyAWQ4HARdrLhyLoKHJZC75Mrfd/ej37CnLD4vVvuRDc4pK7lXhw15zv6
V5sn+w+9bdoulleBeuTgF4Y44GJS5zwSO6rpA1XcRN6luejcgQACNYJ/gyrFh/PeJDR5QoVm3QSE
27UIMG7+4wOByqIlm7pCJeB0Jg8jqSePmL6t92LUOHbpPr5WWbgFX/FWfV50fWFmOLeEgSVcjQYy
5Z1TH1vRV5CgrBKBng0fYkDtCrh2a5CxgegzpBDl/Xsj9/9trP/gdvbN03dfu9f/8+sPVP34mv/6
5z8e+wKa7+s76+r6J/5lXcWFquEzhQhLFUiEl8ubGn+13T//YfwXnF3LoNLAKcVQ1vJbwX1c9M9/
KPyj9Q+h1uFPYWtlLPxfMLr4X9hycKfwR3FXKJr8t6yr7wcdbFvZVBCtUv+zuIEj8+z9lB5YKTxG
uUrtcS/c1Perq1NwxBvFn5CuwsW4WEB6v6X82ODJKM/yAtSUSoPASUtSxYhelbqfacT9rHwgjM95
8yZu/7UUvnWwvp/G/90cuzjg71Tf9FNjecetZaQLFGmXAt5f0FkvkRje5ioG+b/dEHnsIgordsqM
8ZPK0aAlGejsNQY728WEu0aK5oTkB33eyvsz2p/uUCRaQftonGWwK+9fF1AMgXtgWqlyrGWk9MgR
obLSLVHj7uctrZ/Ym63Fv5uSV/8MfuJVZvy+qcgwQLhFNDVsokfxqGdutVPcZNNto2dq0sHDuhJK
x9btUWHAznCJ57i0Af5THf5rf/PvH6HwK3RUzrD4Tn7EsvTEa05rtgtarTsKjhBs2L9xC3CXuOGX
+QaU1BMldLFzK09mB9KVzsXF8OyTePMj1jH0ZtsjxIMJ/IAfMe7j4+yREEb4uq341n5+iC+K9c++
4jetnWzpuDxEArC2Vg6AgYsXEhMV5cVK478/MlSGxf882pPNnJhobZWKtJPq3M6T0WOWjyUki88/
ozPzy7tWTsrFBauTDkKHS0yCZYexcrvkQi3x/Qbx4ydystm24qWTOy77CTHjqDxfD+XzAoR8HvYt
ZNn/XW9OBnnfNqNAmhPwJKDLqQw7l9u1z5t4vyP50B39ZISPgczFFOwjMoNuAUk6YHbdKX1Aem1X
wreowqQ6ff+8yQ9f3CqIxKWH9RHnt3E6dcGPJygslHMbwJBbGxsU4IhMnpfux+ftfJiL37djnHSN
GU0HTo6IxhQooqv7zkDvmj7+B42gqILDwL0LW7v3gzUv6nzhPgQr94RpGYhn0nd2E5YXRs+JGpH3
tHbmTTsnH3YgZKRvVbSj3GDYB/lQPEdPEAKoa3LuO37eqRON9cfWTj7yuc80a1j1R7IvoapCX+0v
x3X/uKof45uLtzzrsv9u3qV3GqZclXsQdizKSXs1aQaLVYIDLmLRlzMgDwXZO5E1vJoC/ycZsCy3
0hexk/2uBQxTiMW4u9DnS7/hZLAREVvlbT9T7WrECk6bEvhwX2s3nAjHrsGUci301ZDmba71mwKh
qljKL5//hnNf7JvHoJ5+sXNcaDq0WxsSn6M23abu78pM3n7eyseldn3aGlcSa3HC4Cr2/TebtqXF
p7w+7avukbCsVUBvHQcgsof4rjlA53bNTYRCZTdeUZPx22eC2C7U1U4O9//6xN7+CPn9j8jnQByC
iR+x3AD3dlUKQasSAzMpkcOu/PdLsB+bPFndB4bp0io0iS84PubHhYe8X1zqGNeW128kZ9wZ+/xq
9Ug0tnRt7IEhbC/Wn8++5DdP/2R51+GbaNrCr2hcdT/s8O1uEX166tcJJ4jxNEf2ZfuU9GGaP3nl
J6u8ALG4LNDJ2qoPlvFuprJQ3SSuvjNwYlYHpJJPymu6ITqAqpH7+ff2R/b9fnTzPcG/0Q2V46Eo
nrzqUjSxbEjUMCCr2hDfHsiNBNwIR7iDeEdm+hbBmUsJ9H7OByJcI1uTZRLfFyc1m71W9JvJEp0E
hX6o7PQ14JVMUFn/JRhPGkntYVjfRQqXl23uDiPRHwHuls6wQyK8kL/Dve02AI09lm3XXAilXZhQ
artJDeRnD7qCYIrIcx3YnEDUbW0tF5bYjy+c7hscnTQ4JyCnTp49QeQh1GUm04TkurYHECwXXq53
F4Y1YVXrg3z7oFH1Ah5Sociwz6J+fjKNTug5SmnQfuRZOMALScQif1TiSlqOQyWGz22IQHBr5QSe
D2OqdfYoLiQ8QSixYr8mJh2JUwwb5k6LFoOw53QYNkVdksPULFmtbOQlSu8DqSYgxCxVUCFRUXeJ
0xHNZDrAXDqULBjSTTslXuMQlVN+U3ExaQA4q8dGOVhmPsL4gHucozjuBOEQRaL4rMyiBPiqBau6
1UkjEDxLInKSoBqUoMFUINQLhO2SVWKOXCdKtmHaWJZfFzHPcsIidgvidjlkOSn2OsRhxyKJ6kEX
2tfEkKINKa8SWdhL7ArV3DkA5zXke0XhxtmK85OM2kMbymENKAoCqhH6Wqr/qKU5egn0MJmB6Yox
MhKd9cGpW6DuN9UQKts2m+Dvr2ENSqchvYzN7gthm5HmNyV4PleEGUmI4SQI4aaDoGo6YwfOkvjT
kZhAsjCzW6kMGxWiUpTvUdHlXC10hIG4/Gu4I5qhnfNNXREI5c/q0jxj4hhyAOFB2G3yoNJupqHT
VLstzKTZlGknxNdp0WS1jSSqMo4w7ZSvdce3Vhlp5ugSsZREmwR3Sje1v3lP7b0MjgQr/WiBgBgb
aKPw86o7wlrFq2KcfhpETyK0TfMNRHhk1eYk7QuekFcv5rwJ4nGvC82xXYg0JjpMBwuFkAo7YHsT
KtP1NErrtyER9zsEX5ex9gOrehRijT5kHN7kcL5RarIKEckVLmLpCuKOFnuqPN2Xcx3V9lxMIVLW
MHOIPRwZooVeoJWWpozAywF2Ct+Myh580klHaIpv2lQku2HUBBsa/b4KoGAuct2i9YHOLnbcVZvL
Tm7ATXeVByn8qdSpkA3qr3wd9IJc/G4t6KZiJ7KFqyzOWiLsQzIPFw9Ua7VRuu46IE3oQLuE3rQ5
WkLFC9NgE6zpS2Q/Yysy78ShRH2eTc95FjT3vaGGPIZcsHXy2vbQEyY/CvVtqIk/UsV6VbuOSQeV
oh1J1c4EhDMY7cbsg5tC7f1F6FeRxi6dw/u1UdIu9+RI7aaMCBq9kwSi5UxCn+XB2CVFtJWjVP62
YEnKHRh4GYcGPXd5jY6cwgm1qsJRKn2+hi+YuAqcS6+K1HSjt7r8UsfDsQ8GDyztt3KBvmsR01g3
/a3Yo/O2dLdNUN0YBXSJoLzNu3gvT8ZOytMtHuUt7FVYteBzYrhAzRBdL+nCG4N8bE+SjEdLQips
xuLsALX8jqDNdIo820LBeWjyid+RJ2SpF7PiBWS/SsOkbw2pf8gqNPZo+Nib9DV8lpxL/GDub01D
apjcjcUzBMEHI+i3YUB2zvCkh4VPBrP8TAoFOEyU51cZ8XsexNMvQbJ8oy6zjfKq31Vy3/r1kt5U
cH0dYD1eHBHgraXPJUeeUh3uk2l2YzFyqtACtj1d9WHgmgHpaGVwPRFEIQmZ4cjmzFBTf4pojXuS
7YmodiFPduSbat+lZdqNtXXbio3qyYow2qWSNU5dtb1dLMM+zjh5MbXeR4XE/1iSTT2IDzlKzmJN
VCoylK6y8Mx3qsJZnW4iNOgOGVA39OhFLgQ/lqvbppq2aDH8pTOwlzVQD6I8MY9Tg342nGXiF+QN
oSzldS/IMJZDqfHKCJ6kVHeAOPXEb3L9mQSuVXBcbNUCKHljJvW91qHQjcqo9CplfMnIzUYvnBF2
GhGHNQdV7bWBFhwEUmTBLuWHsohE2L6r3lMBgFVP21qbHoacu+0UwTp5Xb0+uVrLHaYy53jEMq9n
5pTSxdhC5Uq9wCi/Cdrgl3r5bYrqrbSk94ZhbsmwezEJpKq7xTcTmVEipXvTVA6JUEATXsSWRzcX
zK/iXi0hIVXhHNhVMziLyacv4MqPUBUvmvFqAJmcEE6T43UNJWLZxMQ5TE31PCPCmsLlGVMDV+Jh
GN0oKTsW8Nwo3KlmbpZMbLy0EB+XFFFEUlfVXoTR5S1roIwgWZ6op37aWddiPJBu2Ir3w6xuq8A4
QP98bbE12VTyfs5JuV15xiqRRdogvbS1CX4nFQ75HD6NeucHZnyl1hOhgiQplJl1Q/jRS1gprIek
I4FtPaIBPRRT/QWLwUspWdFG0IpNWjPQ5UEhV6KbmUCqTrvJrYIcE1O6AqMSezFsPfITyQGoJvb6
c5QX6193v6TilV6Ht7Vh+GocifexMM29l5jDKznt4V3GI2m8ycijBJ5uObIUpjK3YC1a/grkmQsQ
amLoElKHtnve1KFWoGMWezdLwu99lmISymXxKYzGUPE6cY6kPerB5skkQ5Ig2z6UcHdksW+0E/A2
GdIxacaqm7QZcccN58A8KSCAJe14nItu9uUCDvpGKo2YwIKm4cMT8WioZYJ+OUpjX81z05FQ+Ntm
o8K3m6WldsD1T18lIZ3AmY2p+dL2RfiqJGkEfEuaPdWYKlee0RykOpCwvDL6Y660yRcJG46rilnu
ETsv7ohXjndsmp4lkUAlovia2lkaMix7BPGE4GZZcohDo4IIrvzsZ0I77CLUIW7pCcT0XFjib4tl
Cc/AHbLMjZUeF1YeKFsh74EQTwTIHVGKhKXbBHjujGlEhhEKcONlspGZXCkMErhJ4l1qm4OpYv2A
w6wumIyK2qRcClvdb8I09QY03U7SdMGNZbX9z7RLmp9Ivsk+ruYFMgUzyaNktbqvEoIAQCjv444U
qKoIN4h+2BuKULIquyQ4tHNktMsCkHczdcaVt9wYpGkIqfmjwJZpjwLflTFNDpfwP3sNbh1CW+x6
o3SlzMaOLMQj5icVT+dyX6bWLRxc7H6V8SOPdR//7rjJZmsfIwHfNrqJKicxvmO01u0sm8l2TsZj
3TSbSWkfjW4avV6QQnuZ6umQ97r6CAkPOrggBGjcLRynuqmjTQ+T0byh2Cw9AN/NfEW1HtlD8Gjy
n4HW70LR2BZEGl6RUlJvo7kLthXhMj9FGHV3Al5VctXvyArzxWLZJa3mk3zl9SlTQVVtilZYIwDh
Iw67Sph0KqfV4xAtv3tsWno4AiWsCFnL01EhLxO/nN410l0Lom2D0UT0WDWKfUQ2q2f0UKCzUdDA
kUPVG6NpJ2oJQZNVVLng5R+Reb1CGhzdOLa4NDSnySYTNvEmZdBcS2umvbH0T9LMvMh2GNhD+KI2
I4OKsO/dnC2/wMHcWCvyPR/vcdFtzAikdhxcj5VkuMucxoTNLMlzSbA79ItvsIIqoDzyTTyjMuEP
tEz5Tbs1hrQiZ36+CSUDVBBwf3YiqQwaPt4FI5i9zoAcrrd2nmD7FqL2TmcFsY0BMJURRrKT078Z
tG0WFVRMx01r1S5L7U1aZJtQyXyMIo1j8ISWJvSmsSO8nWyLONGvLbJO69DymTyfMrX6EQbVrzRU
vzVspmpikSQFt7zeE3dbpAHsyjG4lcvyNbLKWzXm8QZknmEv6SwXIrjuGVnR2xOGPMKqhzZ3ilrx
sojTIqMEVJ80DVcZ1rlrSREgcZLlYZcRTvEgLm2VMBDiVBonS2Du69JWLit/LHH3KMChsQ7YdOCr
pNbdAQdDR8qEGHuzbBRfmMQCPyBALZBLj2C9vVFFrgq4+SB3Tf+AlZGg6bLjlFHWfYdycyzu9DQI
XkNNY3o3u9syN1llM87pocWuWiadI5nCcZvM0zTaY2L1uZOs8G3ifUcisuJ8ADFZEdzOWw4iZrl6
Fr6ndXYLaNtP259LU++trtvVSkvERLGlJOHkpnbQx3o/NsvvIiEVXE+Jd8M8s+3TUdrIea6R6ZFx
wEnSIyIJecMVikvq6T0JrspBkebfijk7o4GKWNSanUktOe6lzMnEvvxGgJNwSMSgdKNcWjx5HJsN
QRw7Y9QR3vda7JInNB2nvP1JSKSxyfvWsmN5WZww5XiGLuFlhplpYcwzBFyNcUv2PGlLMzyjPDGG
1wzXlnhg3ksWn32qvhX1RrHJoFnnJ4wXyD9JwOSGOsJ64rJeit/ZuZZfJ7OrRrcdRsovQSKJ3tTq
04ZVXKp45KO2FYN2vl4irbvKoUY65iDpXjhN0yYftSbE/FToKUUlIu9qW07zYaflgYoZsOihsIsc
MnVYp691ZyV+NlaBr4pFMNiZYPa/WujiT4uY54sDKTx4VaoCz1gvCThthIAAPvyBicRY6UNzJ6iB
4NUVpk8OmIJtVTrBY7Vm7RoxyB4Is1V2VPUWO24H/chVvenEmooGVsaDY9myNeCTp4gd47+KV815
l4jon+g46kdxrm6nSZr5wpcxe5RN0s+yqFaI/GmV8ckUzOiQi21yg98pe8m4wr1WzSZY195ig5tS
umm1QvhFSi3RYs2YD3gc5Z5Qn4gcUkLMQnKTZrO7N8UJW2bX94mTCF3zZZaVMWcv3snfjNBkNZli
DEeu3qnTqxjFQsNKWJI4orYlwHe5TZ7DhEzYuTQmu5Gq21LAq2hqBD1VbfvFNGL1YBn5dN1nRUHB
KZuyncDh1EsUgZOLBG1ecOpx7g5sg8WfSlMigoyjgamsneR9L05EZEUZJe++jY5xmq62tUl0wV9K
h0bLmEHnIb6Wa8Xazvh+HLWI0i8NGXvbPCxmN1ytVHEZZTckcDOLNRwrdICZh2qI+8rpFFy1zDaV
20vkzdhBWkZXwzgUV1o9kBxYRGR3D6JAsp4x1qRp6Ga1F0DubYyiHK50gOjqwaAvgZ3HoXBPAZV8
pjjgnD7HKpajESMwmIeZnawxWMV9WgJOIvO00znh6xwyyNFBFMBcngWzU6ID+tYuRBHjnqrXneFI
JvESqf/N2Xk1R44k2fqvrM079kKLazv7ACAVNYss+QIrRWit89ffL9gjmMi8xHTbmLG6hkV6hvLw
cD9+ThndhjU3jWeWY6Wi9FK2dGbNiteMwS9dIyQI2mzw9bhsb5EXDz4aI6rhiTOn8jY3W7rRoHa9
bodo2phWQshSyMful8pz53kYouxT1cXx4Mm8lvdjaSu0SZtIqM69gwqSlsm3LSIzUKDM+EIeQ8pI
AsBBhLkdZy+sUupuziijfigF+zlzpH3X1mrvEsPQUBdHx/omthTQ0VlOYNaNNUSyKJAg1FnGewkC
llsjTJV2y03A/iz5P8hFWuEPPbAkQOIxegCTOaY3rDFR6NR2d0qFOmUtZ7BN13b3bFZJcF9bc/Vc
clB/9vUwwjuiSA+6mvRXQZcevTJCOKowSlKWcTzuBrwQQpB99MUxY4q5gWFQRyHyvGmyChaLdk7R
b9Xa5iY1HOsaQmH5fpi6DiHqqELvqXTgakWJZP6cFWNDPq6V2t0UN+XXfhpQLUujSHFlB5dJQsxC
6/WY2De0wcostC4U1AFfPcHeW6peaQ2oYpWU2vchhJVe2Y+fKjlBC8Zuu98lG+66r3S99uhslm8R
TEMA9ZhP7c9EPdKEPCV25BkQcXzDJdSf0Hfp7psC3l7iwbqONoFWSRQT47bdEybLvjryrU7TCEyK
3H5onXH8ViIccghNSio4OMWnaoanzeKk+nosyulZKqz8Z4oK835Kq0Rya8AOR5c4bv6CpoT9u9Jo
iYQ2OHvu2378KPR57xFdjIlcGhQGfFOfjeI6CHgq53bdm2RweNgbVVI/IxJZCPU4onTD0PXuxuCR
9yknMvkS2z0KbzRBqv6UABYxcWwc79HsHzqzt3a2JSQpx6yKdiV5G5yckfa3Kjw9e7mxyy9OrhIm
Okbw0BBAW7wcC1I3koWcsZUEB6ORoysV7dSN4RTVYw+H+20aKPrXo2ZFHwwpKz6Waasr3hyUcNOG
qW3/QkJX51CZxGRlTITtqoXW3CT17KAKp6hBeyf15IicSUvugDLqwMjTJB5ZA1gy5nFupJ1ejO1d
Ae+U6g4yYgoyrYUyObpp4AFXO6Qqhq7aR6TNXwyjHn/mA+9/8vRynZJj5BbyorTuuYfrYji6KIKi
vxQm2nNQKsfOY9dSJmoCynH7RA8lPG5vl9w4AYrbPWFKbT5Xx8Ew8VZmEh/itC52+lEpWCS0tQsa
h/uSqxDF6rTcTZVshQ8aPavTk6ToCYkS4MiNeZWFIAYRuG5ySGubWkXRo+LajzrfqiFQ32qVEnNx
2dU4HmvyeLWqPGUdZ7zeZR2yqog8KXWcHUYNleeX94sbiiganebcQeDAcQTNJClgTVsUZvkYMEEL
xMGkgFgpttNelnb9NnwQAFyUcub9WrVUZPHfs7jI8lew0nSJJkr2MudCo8d/CulNn/IHXY9IVoiE
RbdSw1kgNMGEk8B9O8xFdbTm1UH1FaMqZKzBSwtLPVknKlbaJ7q2XHSb/TWmZlEIW46T5iiq3nTW
gmRblCmr3AzTsgB0NKV9cjOOfXilVyUt1++v4LI8I0b21syiOpUYvDTioCDwIR2ajflj4eRbHtsf
3jezRD0IM1RcgX4CqjVp9mO0b1A9aHa1kZZgphEJhi4i3zfJVeEGAaxshNHvWzsrr/5hDl5Kqokm
Jd7FtpyKJmk5YQj17bKHiIzfbrJcy4sfsr1MLhwRSze56ldKUJdWjJD5X0YXOzOhG7ySLIwaispD
/LpwxpVxXVqstxYWs5hIU2p3MxbMNPxYoXt8jK/JG62gLZYYn8XkvbKPvVkrrVebTEXA2e3DbC/u
z9hBow0l1k42Nk2+MmsrY1ru8zKI52NrY812HnhVNtKNVK1U29dMLPa4ZMdNHo6YwHs+jdP4MCek
x9p2fnx/263ZWVTYj6o52uiEpq6SIB/ZPtsFDNHmGjplidT4Y3kAGasG8j0wQ54eJXxCG+fCAdJK
dSjuuz1Kf+Cok03olytrc4a7ebVFDY8zRDcjANpTW1p7nKmqRoDxXnGApnd0I7+4lrca4Ps1z77o
TfvDy8Jp9y9ri3VCOLJzAmGt3eR345UlbceX5pBDQy1g6Vb6hIz1h+xqDXL4uqGXrtayYDSiERmH
uwT9j2Gv8coh/zDTlYte+n2+Cd0Ek+0XClfO7bT5flV52e+EHB+kDe77u+biHfrW/BJERYw8Hcnd
us1WvjK2GnCjcKfsyChuko3kK4f37V10U3Q2ADei5wDqudM1HebcrKmJ4kSq9kF1Dl12XNmiaxYW
60hAqcIQI25Lp/8Cu+l9tyaVc3ljvhnE4qgN1WBCOIUJwcWe7ik+RFvTF/vSSMHHBisu8eLJpp8A
5AUZVO7k0zmbmmOJTi6XcT+mG8UZeVdlriGtrMzFMIPWs3+ZWewESGcLC+kPfOG3+nt6nW0FE13s
Ha/CgwAGKbVb7Nbady/flW+MLu5KfZhARpjCAd+Om6Of9G5KixjEf6553x5IZRe78q845DcmFzfl
ONVdZYvpbCvnMSQHV6TGd5T3Vlbt4kX2xsziuuxg/eKhJ6bTRM0QPhCj2uf1tD3K5W6e1pqYFoR+
/3Bf/zZnLfBrgWa3tinMmd+q0i1fBD31/LG8NR+i+9iLD1JERO92O+mwtoYXD9wby4sjzThDexCR
h5XKG4V8Z1C1K3O5ZmJxpnm1BGUvTDgtpXcIspCL+wt+6c0gtNMzBmGZ1agR06emzbdGsu76XN29
b+Kiq7WJpqGZhIwKqNCpjVKTUVMmD4PbmHxw7V4cv5QIHKA2QAPyyzq+/OKRfmNx2UOQUdREhvON
xYlO773lDRte2pM30/Gd+qG/5rAuOkgbxnvUQIS+3hJ2Fc28sQ2eu4x03CDu4h3lD9Km9R2ISmLn
cbU3Umzu5R361t7CdTk6EJekwZ6ISrTrP3q7sqs/3Rf5xzF7a2nhr1qkda2ueB2Z6C2NPC3VCfAt
j/yUV32DZdzvPq71Riw6Ws+tLlyW0oNwqmusiiuaknq4EUBJOsH5z9W33/9nn/579Rb7dLTkIJ9R
Xn3dp0JqBPBtvgPbRQutM35dt3jheFs8cXXxkIeH+fUDvYn5W4pBTpDIQuDOREKqAgW2FudcMgHM
Gb4XNGKEBNHp2QvjvCvxIghQ502z1+uCFvxxzP987EGg+i8rS3YILZHLZg6QuXYK8NpkaSU6Nt/3
IsbFkQB4t8l30B+0jMCRlSoG5MfwVPkR6aqhGIfPZdGQfU2d8UA6RD8ARKGSb1slhGR9Xn8FVCMK
ShOEj9CE76wE4sUWCq2HqoR0yYuG2nioFaWn4KaOsldqc3MTOV/Fe78nM3WfNDa8hlKRNMGt2o/9
QE4Jydd81srEs/tCORitZFfebKTTXYTouBvAUj9AUwnfmB3T8NW05J2kihzpXHfNITbUaluWPbwl
R9lOIy9FRHobOzHovIT6GVrKZfPoQKd4hdxCDG1xAjY4RL3Lbfo63gSxnWfbWTrmGyfrki9qagT7
ppLbw/uTfcmR2Uw1fNcUKpAtXWybqA3ySB6thKMge/UHbZ/uTNfYQVWIOszaU0D8soUXe2ts6a0t
K6IpZ8ZYdhCUNd2+vBGaEmvMRxeyIahYcsogqqK5bHnajGBsYZDkKPSlNHhlVjV+nxTX6Gx/m4de
W7lYL0V4tgoCmQYkFQ2mZcRf2Qbkj0iEuBDRQehIQZle8mGPVC9vDA9aUuhJV5lGLhySE6OLgGFW
66OSqhgdy02etj4KOP77W+OSBSC/NPnC9kVsvLgIshId20jnqKtqPl3BNqkdWrW2V2LV1zU/3RMO
TZsk4BT6es851WZzlMJZqhJ3Vm03pDIJYZ6bj1/1onWNjiso2TaW6hWGtuLKLtwCp5YXU6gOmW5R
VWXdHpWt6ZnjIdxYPPY1uDfd+Gd0tfoCFzHW27Hqso0MJxlBLgK4qY3lYSuLqoEGlhD29rgVnS+o
I22ajZDUEk/RtYbw5TlYmFu2Xx0t1OSNEXOJ8WuyXqoWssL72l6hy18e6lcrCm2piNbiP5Yc02iA
H5UkxopoOxf+AwDG4c/yh1hEkzbvCIc+UWaQRr9FED7Ok513Wi0obmFvAcwApPP9Db98hS4tLPeD
csyUaMZCXM6uMnS+EV2Z5ef3jSxP1dLIIgzv4SdrBxUjpnGdtpmvdNWaPxKfc7HLbJ7RClQrqAuf
dcsHR6sY7A4Tr3wH0IsL/a3PzXfR2boWCF+aM7oPNOTviDrOChS61qM3Cr2Ma+gvQ4+sSaLth2mF
zel8hwk5YpqR6W+gILVMk41DqYW5xaULhcwNpaLW1XswOzSc2I2xL+T8enak27jJrBXndL5YwrDI
AwpSc3PJXm84fZK30ZAjNfoyZDvg0+9vhvPZO/n9zuJJ2xhJMisVUq2pnfjUITz1eA1IaiXN+BqU
nW4IzNASb1EdoNaypMa05CEumgYUCXicsjg4zYzkqtnGflIYAvP1HToJSo7cNy+VY0U3xgy9qtpX
gOrT+ah74RjRSa9KBWzFtrOx2yh5mqdG28U5guZSY3/LEKoHD96bxr4t+mCE9699ka35rmvbn3w4
D8wscJ0Waqq8TkKXPonRy0L4tqcBaEAMPsGvjgWKaUNc+mOrll/syXZ+6bPZXSmlztUjA0cHyOuQ
bQiaZ1WJ9J1stqFn1VW9DdM+PySaMtzI3QCYkHrpTmftVmbyLIWKf6MVU4iocDWcd9uYoBlCJ6QS
KaKleB9+kDftTsKR2zSBiHqV1z5FG6VYOdKXDgBYZKS9VTgOoN44je0d+PfUYXIg9W4bQs/uaMSH
OhSAUhMIaebGkkkfgzqZ/UeCZWCNUnRsVg7hWaTI2OF1hK6BdlE4B5eNfVJIyWyGWJf0seioK7ZQ
O0pe64tO9aL0VlvZzt3Yqb2FOz62dW4Nwp6Y6+YZQpPb9ODsRM9gtstWZvgsGBCjQ2OAL9TQNLzm
6RTPkQV6oHFyRjcik43umbFzSCOI+JSA1aBVY4WuSsRPi1P51uLyKZWDlXBMyoEQsX+Qk1+NPByO
HEMtQSIqbLbve5pL40OhhbebBbsScdbi3hkKtAbkhC3U+Ec0TGFxhBqLdkwXJu/r6nYtBblqT7jW
Ny9eNYZeOo+xJ+YTldSdYBqLvWZTo+fZX6/ZE/mBxWSeDG+RQYYVHWKF/PWEfEClbOMU2pZsIZIA
AHDpvaR75v0JvXA1EPHQTixqx2yaRTgCk3FynE3Qn/ooD/fQS7QHFVGXlUN34YI4sbI4A52iI6+T
YKWIb2hTDtWnIf4rJmwgd6aCfzkT7ejmzFDtTIBPp9TLesnvqnrv9B/en66LA/m3FW1x0+VGUybd
0MH1UX+1h8faAS66ElmtmVisyKQD0LAFijbUZNC+3UYbtYM+P/2FgThEVgRy+Isl+VGVW31rzAwk
rX+3xsMw/DCDlajg4tZ6Y2JxdIBtw7GMDr1rzdMu0fS9dkzX3j4XnA8jIKYR+UvId8T33xxPOgND
s68bUQscN8hyROMu0lxaBSAjQ6o1hwLeq39VV+V9V68yoVwaoK4hgwtfEJ2kS56eXmnBfk+k30Ce
IRjxkI0ru+3SPU0BDjZwuF4c2v4X7qDVkuPg1ISlyU149IKd4ueP8dVwnV2HOfWeEf6tpnb7/dqL
6+w1yzVC8g1CI978jnpGP5FV9VBKEwc2OZBXdOMrHV6+v6D3J95D0GHB0aOjrsQYBUfT2xWcITvX
gZ0mr9exuLC4jmWWjrSpjvzWMNyulUHOku1Lk4tZBUALYk6YTA7jRt6Q3wA/ijynuu28JPVVP9kU
t/lfOA2mLiisFYtn35L7qxznWJm6MiGNQsZPucnTr++f6Au7kewGhxloCQdh+X5NstbOq3RKXJkE
X0h/WrXG6nIhfDuxsFiqFJSn3YkEUXZoDv98IaurDJuXdv2JncX6yHUlq/bASMYrmQJMuh9uUDA0
toJhQ/oWPhtXOonHVYboswI/++LE7qI4cdSzVp3FDPbN1ngqDhVMdwChNbey3PKnyG8EruoKLpF6
U++L32scAGfVg+UHWHgzLaS5sSr4AM7TH2QPka99EOUDehl37++WtbVcFCpUIkg1Qx0GwYxPIVo7
2vFTPny256ejLPsS1U9pCPz3Ta6u6yI2taIuoxVI5PqIhKG/oyVa+qlvjqSPYDFMIb+GtxWA6m4t
Br9wNMjAIzqPqiwS28sUYFMBuupnB3EchJgc7WuPzsHK2EQEswjcqP5YIu62sLWMowIlJI/ewME1
enrjipyY4wHZvp99CmmrfFQXrr0Ta+LTvLn2AMhPCJRhTS3vrCx66TML2qM7yf4UqfbKTjnLvvFq
JnmqolQI58xZ8iCOdMTXZOSTiRVvp0B5MAFQSlrxKTwe196lZ7P4ass0gf4hAI5e9Om4rAYIdxZm
POKhu1b8DAkqgm04Pzbdbv6hJGurJl4LJ6u2sLc4BT0v0OP4hz2ROs18ep1+0KuE2CwS0Q9rKuNn
y4Y5hJNtUQyiNrm8zuWcxiHbYiqdLLHoSBRiL/L3xImvZtnYZ1r78f1dee7RFgYXHq1EYFxrDQwK
YQgxn4HzqfsM3Tvdt4KiWtzo0rMtRGRcOmR0N/uoJJv3P8TZ4ROfwXCgyKPArJ7lVa0uDygX8T7s
ENKT6Cgov79v4PyNJiwAK5aBhKGpuRSIQISLJuw4Qg3OVV/JfRXgZ+qDcJyo2Lhr8cOFARGRwbnr
gHbDpyyeoDSABW2T0R1cqoXba/RZzitH7jxHQYeRTgSmg7uCKFRe3ICRRvF6oDnHTfRNxT0UblKP
9rcW6BKdYev6pxfOHS8BhC1F6UcjSXh67tQiNso67Qt4Be3GFS459bRd+MC58+LtWrL1PABjeG/N
iRl+477o+lHMOMRc86Wf3UL15U26EYXrCHJ51e2/zH4HGerq/bo2zMW0plCTWXXxz2FqKECQuLvK
D+NBUCmt7ZOLq/h2mIvTZ06IREoB5DtCuCTCu0z7bl8AxNS36n621pzZEluhL2Z14TzHxB4lOWZ0
8lXzrGEqPujb6VZaxx2szePCbbam2vfRkYFRkCSAbr3oybgT8XOxSdajorNQZTGuRdigWiHMHRXj
QmVTST39BT70nZjI4lN9yL/G0u38Jdof7Vfud2kdI3PhkoDX1YEpCDI87SxhSDdlLEn2kd68mwkc
yVA81jsT1Vf5ppVv5H24vnEurOSJRTH/b86HUchZKYck0USg1N/Vu+oaJbRtuhoFXrjbSTdRxwPg
SRJgSeVp9/kMywlDm8YnJ9iNmgP9xKG0v77voS+soIoTcyyMQM+3DI5S06RzT9dxLxRH6d2b9pMp
oYw4BZ9kiQa/ubmqOoeW+Eye/PdNX7ocTmwv5tKR9GMbZ0bxWqsMrlqv9JxN9GnYaF6+Df21UHPV
3sKV1mUtQ9rFWAU1OLQoT4FvbYInxaMh7dbx1ZUMiHBZiwhG5ZZwZPQ8FSSSFuakYkK6C24gF73Z
8FMG7n/jIEiKdBl9eytTeeHi014JbpEoszRu2tNtWRb9sahqDmLl3AcbQUhnehbURLvaV9Rn4bPX
5S4u2YTulovWgmGL4typzVY+KlUp42pCzTjejrRRkeM5aitDuzCLFENIHMK+hq78Erib1nE7xQVW
6vDxmH0JmgNdpCv++eJI3thY3AZ9KNdQLGPDcWh0u1HG55XlueCVGQTk1FR0IKWSl1vBDo6QRxKX
GPeAgIQYd+p1Vz0tDGjEFMiY/BV7+CmuOAJ2Dvbp0tA7nVqRzoCS2BXKKP0u8jt3hh6VqGEdKXLB
iWig75HFgtP5XFZBHtQ+pMtVXAMd8vD2IT1Ee4oah/eHdXErvDGzWCYNHeF2zCcKGDRU92Pphtm3
OFlxiOf5NUpQbwezOEp5cVSLRGUwAkHU3IuJA6x01dz+6Xc+z14STuwGMJ4il3i6SB3gjTaLaaGS
r443GSIF+Y2IPpI/R21PGk88rxWT/4DSG7DN0s3GUxI5HXbGq4Ih0Xi7dzbqL6h/eLoVt+raaTrP
lSgy9xb5SSBL6CGYixlMm9Jszf51YPE+fcy9n/Rne8le3q/pgV+K47ihKC2QaLbts2RoYMRlAZPT
H69SyUWSCOBqhrqO6qerNK/icy8cukALilCct9JZGq9xutDRaCRwCwd1u1AFXfEgSU/y0B1sRJDf
3+zn9z9XhsoZtkRJDQd7ujsGJ8oSqY5KVB9hu8yurWPom8fPXbeiaPd6w5+OijYShsUmEeT6y21o
BblWRQaUPzV5eh0dp+BQXHef00f7cHzsNbfZ04Ev1ApBOSMz58fKZg2xcp5+wnMowjlS+za0s6MQ
FeYIdR+MK/Vm8B3krPZH9qixy5+Tu+KDJSqynuBMf3+KLw39xOziZFhpo5WWhlnxBhfCD8ZD40cP
zrakf0fwtSOQfdN8hyePECFeF50495unw15cCzKkEBBQYV/gmrKbI/XE1wKJ8tn2m03YHobvlEl2
0wNTvx0f3x/9uTfFOLV2mbcltERLfHkJGQG6rxjPy7sgvTbMZ/24msURPmyxuU6MLFz2EeIFKwxT
CjwQxY7AhJTdeKPSbrv+9r/gC6C8p1xJBwKU//ISSkNjf6/OUlzzUla2Oqt37LcD2nmqH13Fraet
XeqXJlA3gIwRA3GzL5MNWZA5dmKHYmzx3vhc3sIKOrpCaQfaADel1OmZG/3D+6t2BgVlhFyx/7Yq
Ypk3DxBtqAMdzjWxZyCq22jXOYqikArejFsR5smKZ5HnXLMqduJyHYEpySgb6ODjlmlapSu7Wode
C6sxbDru9IRcL9k/BXJBt43oMFqtc62ZXLxkk0pT+ikyYFT5Yu+sLcrCXu1PrCcUpKQE/qI9m+vY
Ito8Ow+SJs1JUJiIsW25JD3lM/R5tW++ur7mY3Bnre0f4V0Wc0rfPzgXzURWGILj05WEVEbL5txC
uofMGKSe9FIj6ZkfVJ8JXW8oueTtDBPWHEUBbKufvSjnaoBJ2DjSGXCPMN3n7Kn7oX+VlI00+zUC
ZjK1tepjD8uQ5Taos0E09AvVjPe374Uzw/uEOptMYzzyLguPhyR7PEzgz1xt+D3Kv/Nka7RrjU7n
NyfvhDc2FifEGuW65g4HzP/SqDy5PNu4UQgR3h+J+C3L1YOGHK5ig/fWWdFwMIrGmFP6LJKofxzq
ep/Z+a/3TZz1o3HWDbiX+e2iOEKO/3SH5PFc17z3oC6L3fplBjSk0VwqbazWLQtwUfK2Pwjuguxj
IHvv276wUFBdI6jDuwuE9jIqUKwiPGoOk3iEwBT2MSgFv1j5iltZMyJOyBtfZs5aB68FXiVRe+1u
bszmx+BI8mclkdLt++O5cDuI4ivCVRpFILjjF3NpBdTqjxZtffquoHCOzJzvIAlw9Lq7v1InFflK
Nrm4kSjNLM92xnmX4hlrwxaaIa/wj1Pkitf4sDG8o+kVm2Jn2DfrMc15SCEM6wpnCyA46ITTKSUa
N4wCKIwb3DaHdtddC92V/0CyVyzN6fYXdsBIg90n3F8+/sOuaUrDwQ7UT8wpLOzoE/rmF+GcpdWi
2oW0NOZo7DBIo/CMWVbQIRhAlb6sxeo5X6zWhzIhejL9TsgEevNemeBs/A8ethd3zVu7C18C2WvZ
dgrDPCJbId5OA5pg1qMoHf4HLPfnDwxGSVMJKi8CeLHM4kyTXlizQp9Ru2ltyutCVCAnEBVNA5PX
Pitg61whf7ZGVXLhyXZqeXHZdmUa5Kmw3BAJi9MRXmWQBKj+Ov3L5TlFJ4PXDbXEM3wTXR9dHTQ8
3ztwgpCIFVtxMOSt9KLvQ38t1X/upw3U5A2iUI4+vd+LFQzITBhphEBeGsx7U219Qw8fVnzL+Y0D
MQroTgakApmxl34sbovRGsHKthvnvm63eexBr7ltSPMHP6fag71IiJ+uJ8DFsixO4YnhhVMruuFV
1oVl46aOq+ZLBq1oEEIlPBOKjnVwnc0r6YQL80nLkyGrYJTBIS2RVQO+xTLUqHLZLV8qvfxYZH9W
aokc5omJxXSCBDCbacaErX0BNVZVmuvon1fW7NI4kMmyBMgOyPPygpvisDNLwyypTIZ34T7fUGh/
zZcKiDXE0QUUz+H2L2TmEIeAyhB5SuoWzjKQzqJWnSoVl5mQiumeIlAsIqatPkBA5tf7lUGeX7Cn
1hbH2s5lKU17rAnpWEMwcJJ8DEk+Npvm04hiCDjz+TrYvG/2olXo2emkIS9sL7l72rF3KljlSxfc
/sdCAlod5Bu0JVbbOM93v+qIjiBSMQASlsVlewxrJetVAuj+Zk47FzZk8EArg7lQNTBUcITsSYpM
BBCLNF2JHJfcKMyh+njcKjdQMXupB0H199CrkPtd81cXJo88jCCMIoXGDbu4wIlQqkbu8CWl9Nma
ftnaixp9fX99Lnl7dJqZNR47Nvg+8RnexF1SJRqhRJBQ3Aj1bBpDvA591PKhW0VuXbZFHCnSDKzR
0l847aRUqcPNbd+aV/0uvwXOcEtx0KeXdQXufmmpNGLVf9laOA4qWRCu2a9RAs2fm+ynkGEVj9Ty
q/15/Wq5sFQn5hbet1ePYR2bBHkdRHQTqk5J6ctK676/WheCArY4lSRaQlAyXAauQVlAMqxLJf4d
lJR0N9cfOjPxgv6lBj3yvq0L9wmJaJmrWfS/ycu9fkR4oD/2IUzA6KSbqmvEjyadxEPnDcFdPq+s
14X5O7G2WK5as5u4jrGmF8cfwG8oPTa+pq1VkC54euog0E3TEGlzlBe7nZaEVlMKvXQFC6hS7lWr
W3ksXdrkPNS493AVUOktWzuqRB/sEC5AQpriACkxPiK4MUhCd6tVg0vh01tby6aOII5MFGGwZT0N
fryn4P0rPAhJ+2bn+GtND5cC7xNrC+/XQULYdybW5CtlW22Vayl9hHp3I1BYCvqRt9GjfbfWSnJp
xd5MJ5qtJ/4JNm/NppUal5s0boUKgbYW8F7aem8tLI6uxFMCP0tU2Fqf01BFFy3z6jRd6/e8kK1D
mBanR5pZpxqyfI6R61CbYmQkDVqcs+E2MCyWHqz4cUxiqUO72f0PCDbE/CzCwhOri2u/RdFnUoXV
8aq7sbYil95vk7uQFmAa7Dbv+4zLG/LNGBd5LCsrwrElQ+jmnwQIA6n4z/EueAIU4cdPa0WzC9Zo
5RYavzYyvxTWFysnN9ALVx2sCn/QomT+OB5sXyBcyi08tqs6b+eAD+zRsYV8uXiyLN9kal53s6kj
A+088f6DVMw89NvqP8gZnG/JU0OLRaP8naJExW0iZ0+p86lMb7Tiw59eKmGDdBXpAYTMlgmlKTXm
vskYzOiVn4YbWNKuVOoer6wkCdtj976983cR5qh4WwZqzizVIpZJiz52Sisr3bqnqbPv5fmuRCJt
oyd9ubfm0lnxw+d+49TeYgoB+sKuUWIvG66atPYcnnt/YURkPejNRP/5LOef24FuZhq7rzZQtClo
SoitnVQ5XtytoEcujuWNJfH9NzHaOPQtFLlYgo3XpflyI9fd2skVZ+XUTzBfVBdtckWCnWPh3GfY
fmrDLMR2mAD6Zf6wN2nkhnF41+zG6zXeugtlPgsFPe5gkYej0rfYD1U0G4OmUBgWL3+CaT/dTD+c
O+mTqEVXlNih2vdown5/zVbNLrZFa895WEulAKHSiQSTEr0Dllv8UO9h7PCsK5p7n5rODz+v2D13
w4DaCThg7RCd5cscmSFLjha0hKMCb5STIkP4o932vknzTL9Xfq2YE8NYrOaJOXEa3+yYnHxcPlmY
O/6ENHpu3XaHY3TRsbmrf3LMoQW6E4XMuvKPoxt8XzF/YcPqlDJ4iYFa085YCW1BWB3Z+K+5EdO8
sX40nTu48CibbrRv72NIspBOXrEqtszZoHnGOyReYAlYwnGzPmjNGZ0f14rcaUvo9Ujo9WvUXKFG
OaAECrnI573xMK+40gveGpfG1W6ykcHTLK6hfDZLu85xNUX7pc9+1vqvUFp7pl04nic2Fi7gCDu0
kXbYaPz4bvKH58yPfAf0r7NTELtcK4dfGBJa2XQF0qZ0oYe/LXQjCBKA06TR3H6A0whafi1caQa9
8EgDxMV1StMCfEBnpC/w+ZeUgTCD6KLx07wqtoFfXWuVV8fucZNBgio9v79JLg3MsHTiPa4ioD2L
AMXWtVJ1QgVUePNDhmcpjxnWWn3hfCPavJplIWavg8RbVoObSFcHNQhzV96FqJ4fD1Cv8Kj2BXig
8QQgKgXRbx2kNcPnXsaGMsBiH/Ked6jNnh77NAtHbYrJowrwVfcEhhLix6OHlp4v79d4jy6EX1gD
JqICtxVQDTHXb5xMqtmBMsAlT31BBHua7ObkDkwXsoxtHLlrkC+xNKfHG0oIapUQLgsM9TLaSztL
D8w6L9w0z60XCFrag1WPx52hSONThPAJbKGpdhdrRnEV9ki9vb9zLsTvp/YXR5CuiU5G0BhkIEqS
m/xD95D5aN36BleJf/xk7mnSWHkVXx4y2RLI4yi/LRMmgdTK5RDwtP8DTNftx22073ZrRBMX9isz
+28zYlu9WUhVG2ao5THT5OAlqvA6MPJbu6SvZ6pRlSuf3p/Ji+aolKKbzkWIbNOpuWSQ1FCaqcL2
UGUp0vMUKn5bX5nVYz7rK5fC+Xln0UQ+kJATxqBlL08qGXJB53GBao69pffroSiCjZn9WaI6imwn
Zhb3rXbUuj4LMWM4931L9V778f6cnV/oZBxFDY/UM+2+y1RgrI2tPR1ZItTAdgOaPqmMXIFpdn6c
GzeJkl1NavNH2Pl/fk7/N/xdPvxxttr//R/+/rOsZlSmom7x1/+9jX82ZVu+dP8jfuxf/+z0h/73
vvpdPHXN79/d7fdq+S9PfpDf/w/7/vfu+8lfNkUXd/Nj/xuhvt9tn3WvRvik4l/+p9/8r9+vv+V5
rn7//W8/y77oxG8Lgf797R/fOvz6+98oWbyZfvH7//HNu+85P3f2T39/b7u//00z/ltUHWko4rIn
KyaCy/H363f0/0aFnFodpSWBnzf4DtIzXcQPKf/tgOsAiQRBnAnwl5Vty/4f3xI9ZiD6KZ7aiHRY
f/vnkE8W59+L9V9Fnz+UQJzbv/8NLOCpgwRLjG/kaUp7LCH1GSdjNoyoYkIZ6M0KWID4pm60u7Aq
f5SVCtO3CgFxED/EmvmxD+yrSsuE4NotVGiZngoeINOlqfSrhZqaJ+TPIm36Td1/S8B8o3tEPke/
tIOtEjNX6jcpUGYPzZzQ7eesErK0zfbYtjeFAXdJaKMlqtffVX2nUlB/cpL7Nt01lT/q7lxtA3uD
8HV55VR+01L6vqrth/vOhIjEAoGKZtENBfJ+V+uIb3ojYjGo9inu2LtSt6UtlTzNZk42WXGQJSRi
NrIOHd2Dkz7GvR+XHwJUC6ttXXqouEIpDYOoW+/U9K5xto5+yJ6yp8RP/Ow+CF/qj5r8ob41uLhC
j68ayjWZwN9mW+OzFPgzgLhv9ryrnjjZtPc/SwpCP8iOem38O1I+FE+N7T7X2V0pfVIpOhj2EQVv
D8IhrYRcHWWp2zrZIamyo5evlSa0gWKvikc3yo/+IZtuGqfem/0jHJJRv63RUBsVN0PrBXlaV9m1
ftGp3gSdyZf5p/RN+jb/lF//lF//FF+j793LH1+j7+rP7kX9+c//DS/Jd2Nn7PSfw4v+09iZDuKG
SMCZ893QboN5i+p0eqNCNqPTcYvvcTUAntpVVuXfsrukhSMSna3ya626R8sn8at+yb7rmjf0mZs+
j370YZIPabeJ1J1LUv0QHTdT7o/hziHkDxCx8ZDoQ8F8gHm6vEdacjreU1XT1Ed+l6Xs+ArmPS/v
7WZvaTxUZiKHHKkFtzC2kYRwno+KvA0DUwOvCmxHVzA3iT/Tp8mbGhchF+fb4On3LoKeqCF/L/VN
MbvWt13e7JPqp4pmIknyaN5oRGG9h4A6XlPL/PmBcUY0hyMZ2vn6cwlO73l+iH4E8tZpH3JEGAqc
6R7ZHc1HT6bXPbsdXDP7EEo/w/Y+N2/UQ4YqCgqpfhl9mqYPk/aNmOPBlLeJ9IWtGuq1T6eEp4Qd
okGIQyV8wrncTlLoh5Hl5hZl++GQpv5ceqh8NYagbXyI+r027OSjZ1t+LW2Q8/NKY4uye307IUcr
2akLxG5nBLdacFvdZIilbPWrsruxH78Zx8Z1UPeMPOe+6a6iaBOWHGpvVp9b6aEderQRJbdr/ER+
SAZ3fIme47tbf+vb2ZX9sq0nv5T+H3fntdRG2q7tI+pvdQ67HZSQkEAIMDtdYOPOOffR/1cz89Wy
xZSp2fxXjadqRhi9Hd7whDvcDq8HgTq/bdmJ5WBHO+MpG96VjdujOXwreiFgi9mzlH2N5duDcOxD
j2+UJ08LvGbyRoy1W3+Xyvsk++lHT2YI9BE/UmEPCrF9HfG1bJTMAb+9lsHyqYJma3LmllJoV1Hu
1JHoGrOwscIbNEgdKXoLzM4dm10d75N2nweY4SZ7C2VWnz4i12a1XnkSX4PAjnCue7QARt1n1c8E
f84A48l09AzEqe5nHZZiCahttkuTDeYoq7u4ETf5j6i4kUN0vdveySPBLrDVlphSTmv+OGIdyqXx
RmN73MLJRZ5VdCTjBeiAExrv1iA8tfEqhQ9cbieQlxZ2jHSpg4dQeiLV4U7XubhK8sdcfMQpqexv
plvzVYaE0YSNbQiIr+2GFHssRIhNr9MHsA9dehKnh1h21HLVB/vuYDwN7IeSXdxld5Zo82dSscpZ
/iM/dofm8PExn/31E5HtFQ/23J6XDa0r/v6jYRv+XhwiYCPDlo1xvpmfpgH1CTsZRQyxJNdsXZTZ
TpV6i2GYNL0x7RV6cuNbk2ZktbcadJFJfhJEL1CxQWRNVbrdihCFFcNOxTcpn10s3IxacIJgG5SC
rXIVRr5tkJciWbeRBmYF7Hx5FZbbWrtknj94g+km8CvjuYvYrPXnRmRfxWuwvOepYpObI8dcDbYW
8GzeTBCRbPAQlGdLRiS36FE3XhfYJeOBaWPH/ow69yp1sQ/uDYCboW296vv4rRso5jeOWh3C4lYP
HgvORD9AUHiDCJ5h2DPY4NtysjPVwTZylJ/zWnXbmYZ/Lzj+OHqYaTmZyEEiz96UyKfWMPl/BLpw
hsMqOd9pLNqofVK10StVy7NabSVj5h0X/gqLxJ8BUnUlssWyitgodXirHdxEvvhS8sZp/i1OVWwg
odmpJrLyWKnVnYgjeY13ue6I6oRR1Z1YKK4Z9A6UA9vsJKdTpW2T67ivljepjon3hCCcAC2+qL1h
+DkEe7N5SoRhjcoC+pJiuIqtk6B0mRdK0GVm4m11iu4iLVc9gWrsGGHTVcPBs6Wmv5GtYzaepWC0
KXp6iax6Yl65hBy5LZcktUM/r4Rk3Qnjiyb1t0ks7UctPRrp+Jil+g85V/eBegzzv4pK/yoa/f8t
zpQVor3/+W9Q9ynOfOjqJHvPo6Z9/S08/fi1v2JOXf8PWg4g2CmkUYqBE/HfmFOT/4NXN6gRk6ME
WOYi7/p3zKnK/wFRAtmGhAcpG3W5iv/GnMSwAP35SuJNHezjvwk5+bbfQ06ACYuSBqkjMTHSx9eM
9FgIKrn2MSAMZcoOzhD7FRiMVhd80UZlZ5bWnH24r9YNDoC2HvLZET9xYrKiYAp6dV5mUPM7v1Qw
Ihb09lCbEqm7UuEEd0x6sbmrBWXUbN9MArChaqNaj+gtI0Psi8rUH6zZQmXG51HMNvCeurkzpD4X
C3scK7Fi2xWHwbAjE7fad6uaW4QNqJzsirrDcHFMprK974tIbnbo8pSja02ZXJ8TdRYCGnStGvtk
ppquH+OuxTJPmq2yyBDNY3G9ZoWutYEtFrligaJZ3KJOUSv4zaahBSa6GBfHNcVVMUEWTAyHWthU
Zi7Nx0lRhn6NzzzmlYumZfrYmKBE7TkyxdBNsYtHM68IRfgYyVwo1S5hHrTHRMQGz5asSruEOJa3
HhjJ6D7oe7XcY+tTFE5Z+GL7jjp0ZG11bcy0nR50UuQUQ96Cm0/IuTddkw3QLvK4yZ91oSJCG8w0
690w7Mdwp+gl1niTmhNq+VPgaVmTiLY2I9FJvIo7rJOUQfwjCYaxy52xY4x4rWpCOV60vpxhNYaa
WIien/pKTkwtzWwNXoShOV5kSpkQ5PWh4Kc7HtAYO6rpB4S8jahyWj8lvSANldfqfRetM8ssgkOg
97O/Ks1K9/dGL0TJLknHKnCHMrLUV1+bO434ZhyM1ha6vra8IEOx4QA+FCn3XGz9zOmYupTbWgsA
eDfro/amBJOY7VopSCw7XEjrXtxFQnrA4jy/LaI5oaEtjtK4taqk5ozvwIedS4TWq+OoS8SLIq+/
p6rOKnua0QEUVWeAfCmbXhDVg7nRsHXVNmYltsUuLOOmJxbuxehHHyCF6qIDbe1L0RDOlC2Krd9n
SvQzy6Yxcpu+bstDVCSicivGactWH8ga5IqI70W8FE/IdRPGfel0aSNljgHr/a4aRTHbqnrha7dd
6M8iiUdXgBaVE/9pVPoC81ucXl3NDybjJq7UhHQjThRlncpikxNdJBU2n41QB8NtqhUl2VEbDfdY
Aer1cxRjwXvvh0Iy3SliiPSpV6Y6SUmVY/7oWJEIAS6Tx6ZzBT9rho1ERRe6RO0nZXFOg1g715My
5Y9ljCkozLJc9l8EcTJDfB5HqmnVPPgSdioUiHcFcy6/IWfVMeSD+TKuiyCvIqfTi8BYDeYQZXY/
zT5xWtyHgT365fzaR4K5xUQglRzBt2r4EvpAounTYoIDSHU+cIAvE36HAczo1dRNlWQnoTo/ZYQw
hjMUajPi2SlmT5iImzda5ZvGNg1Q9tiq1jxTiyagz9uDHyO1RnCVAHi+UbLOMFa6X5rZWlVhDXtK
2kz5oZrVqN3Eflzqjom5db+NpJ6osspUA8NsIxdwSqitEKR+1Bvt7cBf8e2wwZwV82paG/jlIt+l
CKuwF6wlIp3lvgKwN3IyyzEe2rPSCPdNl8SbTJyJodmNZhKdRs83OrMqIoGq1UPadf4dNMlon+d6
zGLgETpR6Aersbbmu15G+caJ9VzBZdISwn3Qmf0F7xP10PXWmHpt5E+si2QOboeo6yffSSsrjW67
CoUAJIoNcaTfbqX9jJ1cETS5fBx8jWu5KTUTu9sbaGZyYx6VsKqmNy3UiPz7tmiUQ6olvpjZ6jBL
Kuatoh+5fhsnbOOCiSuoZ2Ti5NvM4/pU0EeS3UAVUyJJMwtWCeFOysvq/Z7dWFcSl+OpOHUCu7lc
i82xTQNxo+O2CwdD074TkGkT7A+1qi1MqKPJ+i5ZHcJ1dalXtS3Pg4z9byQ/yFmf3ctzZ9UbhhAU
Z0y79qUPxE50B6GnqVSFaRh50ZApvhsMpYlhN2al8klM+vmUy1FzimeWCoecGF5CU2of/L6yUJWf
wwBFDLV5ViSkmMqk7kfeGSb3thDTMULRswnPlaGV1nkxUv4xVNwD4V8xHzCUNp5raSZdQE9V7Gwz
noPuO6rhxXSk1Zz0Ny06ufO7XqnNyTfSLPzGhu8/lYgpFM5UGRlFQmOuG5eaUHg7o8HAk6cS/FIq
pQhlLKrrw1TEusU5RyS30fxKae0gillHWTXk2dYaJ1nfll0t389R2c0YUcsDm34OUMIup5jszlfn
wR1nIdadpquBtph52a/VMFG6VZQ1qjtosXUp41z+oYzmWDu9YkEcU9i4NmJVG8+doLXPpplYJ9w+
GLn3Q/neiqX2jElzvacMPW6o/et3tWFOUHvDsW/sUon75yoe8hXH23zwq6g89oYJlFGwKHDVUpYe
Ms5doGvGZKwmvWrfw3QuDmI5Zd+tLA3vfE3sXrRqNHZjIoKpbxRhq9QpNYu4zCxXUnAV5AcSp44V
ravB8s9ylDRnc5CxHx5Hf9wouMkeMDK3fnSJoR4yIHoI0M1Tk73XcynezVla+7dFX9amE2g9J3g1
CsKb7JcliSO7XkAuZ2ZmiGWiXrijlgzMr1D3zSeexcAZqZENg//ocOgusrp0EN3r7E5AEzFsgsAT
qlYKKVU1jUAtLu/PdaZMr2aTqtzypL1FyHIiy6UH2U+8P4R6M0ezKbhCWiPEWQDajR2lS1NmWEDX
yqOKKQMyGIjO3KKf49QxZJ1NWZmsPFoTZXC+RLMa7/2uHW8qv2CtalXr09gt6PShRp0FIPfKqHzo
etMaPE2MZRL9PGXXNuKApJHP5+d8VPHnhrtJT1NPhLxyorEDjdeasXyhbBpFTqBP6VPL9nnOSqvY
Z34qvVlKRjlQFZolZbMwHLhTrMnsJ7uONbXbyBWJ+W6ohlF8KBNBNwih1ForvwXxVJH6lIjUjD/9
0JieJNXPn/JuKkWH1TyD1qsHRZJs4lU5dpm1sbbt/XLAMI3CuXQJxXbI1pExpA37hjIp90Gcj8NK
TmaSZvCfhnJTlSPojDmSW3U7aH6/iOVZUQueQJn7/mZMQz6zo26YsIlppb4nULUGaey/D4FUtus5
9MPGC7QGkhVVWaNdZaD4ydO1rPDPQiTXlAkXu8hVFoyTfpFaKHT7utHV+GKGSXjGra87xiJ9F1tU
ezV9MgRJDBwYagZCUWI6je9W5PcNRs7KMJ2EyJQEtx5n9Gs1PKGNe3iPpu+aTWRhqZ5WDZ51ki/G
36YMr29HxhKZQlH5UNZE7vusrxOcRzJrqo+BLGU46SZ6n9zM+axmG/BuRfXdmiy13Uhho2jUHqdq
mh2gJp32Q5bTSNsXQ9TPXtAV0ntb5CoirblI4aIYYwv6UFtTFiRplsL7qoyywk0xc6ZkgVegvJos
M6fQ0FcGAt0RiwBQZxrm35p2FKKzEYyVaS6wn5jjvu26ioneJiqYe68RhyB2i9mQS2/UU7S0ZlGO
OJEH4hJPRF+n9pqgVZJzIo+5sdYbNWtuYeYZr0OgJ4M3hr1VP2lj4ndrtZcq66FQ9J6NKO0ltgRQ
mScdiTyiYS79KRE78Gt2prGOvld6GmTbJG4zbWMAWDAPxASSdBuAWreOITGyv01jPftK301amni/
tE8XaDemMVykAtQbusECbvulyZdy5urs6LqHBi+qCCABNc88SvhS1kDXvwIQXCFA6ERADV4Ig7Bs
AC6YVw2xYGqrxpwFy5PUPtt3FQWNIU4D95d0+e8eyK89j2uw7ccwZMEQBrAUWroyv98UqRKWAXpP
8S0sx73WDPJp7NRxU6E9TjMu8/UXdWyUndwL4tuQqcMui6TySW0Do1z/+Vrkq1YjOu5cAGAwc1FO
AJd4dcu+kZuoWwNZrt3sxjgeos2I7tbsduvFgpHox5bup+/Rw4IBKMHXDfsMkbivHrx01Slc3vMi
g0U6vqh88KZ/fyR0PA2hygcqkDJQ6jRQgyfZ8Pv6yQqixmJV+uPKVIT6Ai22dNW6M+xOyoqNJiXz
JdJ0Cv6tWNDyiDvVOjZTkCCJ1Ip47JaaVH8bC1/+4i1+enDMFRAZPDoKXsCFrq6Y3SNWjJY6lJ+J
1FlroenxsSoE1SSCIRa1//yiPq+Ej/EUXOQ/Rr1+UaU+N1k9aoynj9JaCeL+UCrUkxPLCtZIPAL/
bY3QJWDv11QC6TtZE/JQmai5fifjXf/n67lq233MYWonMHtBEGE4coUrSNQ0kefQwumCXfqh1qJ2
ayRq/tTOeXCDqGd0Spq5qv79qGDUoR6hzwJg5PqhR2Kf+vQxfbY7MVhFfmjZBi1op/OTbNUEYXPw
yTy+oul82hagM0LHhmiCNCO4yatNaAq1QMgD1fRacab4i2vckMbzFz3/TyvgYxCarahxLw7AV/iC
wCpjXfXJxtEnxnAdyRICeoGuQXFfySEkNWyf8jn/6on+470pYIMJc7AeVq6gRdrEA4sRpfd8K/Wk
ZDcFXzHGPs2U5cb+dwT16unppVy1wsgIMc4k7VM2j+m9FA+9QWE9CWInUeYRbyfyP/0LRN+nJbq0
tsG48TwVgKjW8vNfDg/emK+BvzG9UlSJSbzMTFed8e/ohCgRMAhgIsiZQEPk651LK+qU9F/DTkHx
ddSV44qgLCgi9Yupf623+jGQskid4iSEXNACBvj1bnIzKikeDqjKAOTp98Ot9V116mO1Dt6NCw3I
1+ikOdmxeyrOxrevSF3LMfDbOcxdosEEPEwCqwXg9vfB+04XwDYtpar5JW7PMm5+Y3Wj0AX487Zy
LV71cZcgFcCBmaxz3tzvA0WCnM6+llpIwC3Iun6zKOYuaN5u8+eR/vGO0CSgnEytGvTw7wOF7dz4
Q5tYXqEJppOEPllEEQm7NG+69RjX8xca7dIVLOrjzpbNaJHLYC4ukIpf319tzBUID9aBcV7QpdVa
cITHMbnLz+ZJu1XRyxncRSYoOkv+z/Er68uvRr9a5zr1n1CuGT1F66U6ROtFwVa8+QqU9Y/v75e7
vN4rVTmO66ZbxqEji3PkOsDTnLapitlsuIuL1Z/fovRPaxwkO6ah+OJ9Zpy3xaRSfqEZWbvqWgKR
vejztje6qyOPHTiJK7jqF8D2z0cxFSlleYucgshb6leo80UBqlPLmKP4kN0uxq/lJtiG9xqysun6
KyrRP9wg7RAFCBXeRp9FT4JoErJKLAXPTM8+MSO5k+2P3//8GD8fPnB6ifIWoS5m5nVwERqgtOJg
xp03HpxJYXEXx9TH8iI9zKVvK9WXINrP5w6qYIRPwD1pD3Gq/r4a8L3pk3aog9Wym1G0lhxk8cKV
AShjeCB2wyLvS3Hlf7hLU1xU1gAHw7K8jlmGdDJ9y2ghRWe70N/VGUoyZbcfc2s9W7AHrND982P9
h5mCk+2ia44BxWILdTVTDJAgvt/F4WrxiF9UNBZHIYBA+CfGd1/ymD5PFcgQaHWoOpIrHEZXo3Vh
GPiDnoar1hWdNL6X0Vo2PKF0tGSjgUdBsgMQqEMx7YvbvG6oYaGn05ijscYUlT+56RloBwDVo0rb
eOHpw9MDDTZzv4jYFefga43nr8a7mjxhCLKQmCxYyXfJ7eLdgEIfmOiZtHBZ8OUXr/FzBPP77V3t
nVEaDZgvM9yCDSlzc6PqdMvj27IzHjpt/mK0zyvj19E08epgYjZlsZzxMIVUW1PQd/34/s/v66sR
ruYJWjXhGAhWsOrL5kETpmM5TE9/HuIfpiI6LaQFS4cVIu7VELjRdVZLO2s1lPIummJHn0M37xrv
z8Ncw5s5VHlYv4xzFRR18zQLEpUupnyQr/E0WglvkUeZu7VBwtCIkO1pY/34GPVfNfX/b0JMIbv9
8gL+ofXfv6bdr0DTj1/4q+lPcPjfLr9k6P+hsIFm8CKwAbOS1/J3l1/Q/oMsAHBU4Pekj7JpMDX+
bvNT1QMCQAPEgr5NgGsp/6rP//uy5RBGhGaBICy0Cb7sGn1Mp8FUg7mfLm3gatI+z/A5Nh1x8vx6
JViwFHeVeJSTrZqBJ7Nlpz3F30N/1WnuDO9hcBRQmpqjdxQZ1w1E1BJq6H3xPczWXeCK+qYej76x
jvH4Fvb14Or1dhJ2sLSbBwzM6zuQc5f0rh0OobnP1K0aPwTRKlE2oCjF9GBKr9IpoGnxlQD+7ytv
uWtlWROUJfQFMnGFU//l7f5Tper3jfbjy3DKQDxigWpQQ18G+yWDUvsE7nSi1RflCHqOPiYNEH+r
usKheW5nZz6EnvJVze8jif/fXOPzoEvk/sugcjL56qiq9SUaXKVzBmkNrjApOKPXYkqdEvCCo5H+
4KIhwk8J9mXlGP0FCYNUXc8FoB9PPOapHaqrhAMJJCrehDMYTdOyadHJNvX1NIrcXqDjGdg6EKfp
q7ra1cn/+SaWyfnLTTSzVagxEfeFNoIC75ymaYJQirHTnHp0Arf76r3Lv+/qn0e8OhTlUbIKQRTr
y+DED9b3DMTs1kx2mXDyB7e7zd34rKtuwqV4S3PYyb776vtc/QiAZ60Wq44/zx2OfW7xT+/x6tjE
jnZuBI3JE6Q2hbhYdaJsN84WnRMgJC018m9QRbwKNJ2pPrTNXVwdYx947ormnRdJINim1F6UN7JI
d8YkcECZOCKwyZnQNJq+MRmTqvJm4VtWzaAYtz6PNi9KD9L/XtMoyFd0lyKTPlNxipLHOU22SfY2
l54euboEKs0e4r1Uo07noExlPaLpEdrRm6Kc0qXf7cz91jr5M+WKtYBfa2hrw5YKjCXQBLUV8dmK
TzWQjTTx4vEhoifBWvfK957utFYBzL6BVMEF0vUt4hX0TXzifHibOMqh86Ks+MIuOS6o68ETvvHz
RPEq0zbfTMHJX+Q3IzmppQvATa92meIhVfBSTmtfoiNwkp862cnOiWkLWItV9nwp135mlwdue3xv
L+nL1Nr5iw6f6pydK3a3Ef2NrTR4jIM6EN9aj3b5oqOtnR777FbHpFW3kc/3BUeRNuOt9D6du3Y7
HEWUpJVVR8iagY48aw0I6MCttbtJPklAcIPbzl/HdUBr25aUXbHVj+Wt4vUXzUkeetbmbmrc7Ie4
aj06S3a6G7blbQu4v3bS+9qpL/TtYezWdvHQnBBWvalWw2r05hfpUakRGBd2hVs65QFUoAKimk7I
Kb9HKX7GNCu8BS7u6BtooTWcWIg5J6Nexe2+o0OndnZ6I9zPN+BpVsK6O4/vRnrL3Eo1l35lAm1P
usnepvqmuUkPzZuCbMgXXKirwvanVXldZjCrKpZgPdSXeVwNHhlxqDkqKIDKS8/FO3BQzHJUE71n
ipjnxPXT50K6/HklXlUe/r4GTgMFB3IYHRyrv+1FiZUIYWrO9UWDheZq28bTd+0RaRljnzjgLxaF
0E3w3OzH2/gF4Nmfh/+oXF7vA/T5DZl/JNKDq1hwlEzYi2qzbEw6kPFFsgK/kn4jnhMNPmhtucpG
Y5VsIFIg+7esQ8WOPWlwZhBd+CInToA2jfNVTeuqdvDXc5Go3mFAtTAery2DweXEtazV9QXIDfI0
OrQNZ6ASClCLXEKb7ASNysSxgMM50RcB8oe20/VTAem4qIwjvPZJnxIH2uSjB3kx9A0AeGnVNq4A
YqOTHyxhVWwGR3sGr4SiV2yw4zwD9FclG7vmwNw2nB+BV8BDw1vNUSsvsu7i+PHLB/TRifp0kYAy
oZxaH0Su32dOIBVynflFfaH9ZjoIw0W10zi1/JZbq3JYGSJ6FeVr5BerOX0IG8mNuyfTPIXmoYEg
EN7q5ZuaA7FaSzpK1PrkCUlpT2yyWn/CHRag/k+AO15eZ2Q5b8p0bw3fe/WgdY/ZWG4aDX9PwzGg
ZKiOHLo+h4jGFrUVXAshENVNL/JBX1e3LcJg5fcwfvHl3rbCW0M9qdE3QT0lytGv702QSOO6MR7G
+CRNz1V6KA2vUDfslyIYE1iD1rcpeZit/TyvDSKHBj30xJE6kP3OspF3ropfkgmxAIJq7tYUepRg
K0XPmb/W45Ukr/vsMbFeFCzgRBwSwHvnjohD1Euou/g+i6ARkfdQLpQ15NJtk/UY8tLtkU04WSux
qxq2nj2HaedMkGW+tJn5CHWv36NKXWqhgfHv9Q4gmvmYWUXELvS9VfaD4SbNCmS4/CpkD3KwLet1
sJuETW+uBs3pbyA9aRh3YYgjpMcWVf/hLUxelfmsJttZ83R5LarfevEU/mjuIi87EHS1O+ui3Rkv
TRo7i2/VKO8G5BCyp7R55yFXjTve+izy95JSmVzaorXy3/r3rMSGbcUiS1qnqj1dwUEgUpDmA6lu
Z+2NeS8DkiztQbQ7tI8gTU3r1pF4kLaio0f4pYjy72Xhv/YEyogWvb3FceC6tldPbBO+5FcX7Tw5
1esMXQWGDejExiEQKV/VzAF9l740Rwyhv9gTlCVb/fSaJLrCH7W+T/KZUquCbFSsip0yeZ20lWgw
e44NAQrBt0kBKc2dXCRwvYl5CHAVGggvG5VXFqCBIgHFcvqI03sbKgeNo6/3EqLjHeLrX3rRKMuu
/adrvQo3/VTLhkDlWtk8gb3MoedjtigjrC1teP/oU4xAV/19hYgOO+uEQzjE7qhzYFWp1poIYrJW
RuzW8qomstPsql3ioOT79PaVnN+HKsyfrvUqElXNYfDjlJcqv/gH1EgIiMvyARPOU7POVDs6+K3b
vICogHFUo809243jJ+v+rDyFrniahpveG1+11C1afHFpfBjMi6/9aP4xWOA4+vv9c2b+vt3GQlzn
4KeqS+tmlUPAnJc2KE/SnChwBK/2jF0C83G2QZ9M52TVPdVfCd5TNf/0Yulp4zJJPwtZCuiZv19E
rkwAAqk/XernkVw4azonl94HLG2zCUT7rVaDiZG+SfW2Vn4avOo6dDujdJR6KxhvspE51aMZHEyW
qKX8DNj//Ty0J+Fpxo4p9Y8STiHtLssbdDx+mL1JoA2byDqL0rqQ77L2zShiN2pWgn/o6WwrD0W3
j9NLp69U3a6yTT6eeiUBscjIVDW79HG2VnBMCbBVtxq/NdPDYlRm9LeRBouNv6aSFhTjoVn7+Rtu
nZRDjyyeRD/D2xT1Wxn6SrMWp7uAyNzQXtU52ZTTz1EgmnS7aGcuv+FMqecnbjyupO6cFndVBsWq
5zBTd5EG2fAnWDJ4j2lsS/u2hFG2yqaDhoSqtkmiXRUCqF02xhuh2Pbzvgsn6g+GLU5rwbyLUREv
w8DJNSxu3lOopYXqBvF7FzSwR2ErYk4JuSoC12/hc5hJyqaI3suK41bLjwlHSbyQoXSipXsFp5em
BLNPtr4giFAsuTeXVIhHFfZu/Z72R1W0i3KjTGstU13L3LfCY6KvR82NZCfHOqt08xeWokgWchdW
KxM0CPqKd/KmTtwxcIz3+iUR3YmrrfwV7Qg5WvGbgQiaUoTCwAm8gwQVBC57tzF4vu/2I+zcUxB/
k6Y1vgIkUGUFrM2Rp738lpzTzg0rW9t22ADMbvmeAuDrJsQYNPLVrda5ee/GqaeNhzrczrwu7IcU
jwMU6lA8esNZjld6uW2OU+uU5lNxlPci7+IOu78f0bfyBWjgT+SVa/MJ2ZHcCTAlMTdNC9Ps0GJ3
DUXP8soIXb1DbTxJ1n7sXtLsMRMeKn2tzdTSU3ApTk8NYZMhcip75tN4aX7IMAfXnF1kc0AGSwA8
slMcrcQ1xm/mCpTMtg/PfeJCgJveW4zJmIuKCnPOLoaVVq7M1o709TDvrerVkFdWcM5kR+MBpz+E
xM2AFY5bcklZcnid/OJ4K/rr2nI0tI6yVd3fc1LCLzEme+jYW+s3dTudEuT3453oE6NkrpXa/Vrb
tWjoAODZafNRSDYd0YsznVVCb6O3tZ+F4Nv8zzi+dvtmD9mrfcyfEFCBoLxvZ4+yGV8TC7eUWeZ1
70leuQZYnblj5Ox0cxOPMNJuBu29abbwO6ofckSmaQ97CuTGTVPfwaQFH95gaKPsJWhoFGB2Yket
3lTo7ArzhiFDCJ3naYXOsGfxAe40KxnarridVjFSHcfOWvMdVbfWnzPuT/BS5QFsKnw6vlTLvAna
adY8JxBD3Dk4jOgi7VAvlu18IxyCdfHc1uRYyT5YZ46I60SxBq+6iDZ/nxQ7/ylDx6tt86H8Kd0N
zwTc5rF6zvZ16BjrfmfcAczv7OlZ21X7DEb6T2CB2gv4zeI5/Tk9J3uePz5ljuJNG/In8YuGo/a5
tLNsySoCKRo7Mv2r37dkRS3MKMys4JI/GxJ4WU9FjCnej6Z+AtYoQQaHbCu7/m5gZgDeXqks+HVv
q7gioN48v0qH7GRML2J4n5Sl3RXfZP+Qlye8TFxjZxQR/O01dKHZoV104a6VHU9dTfkS4X6RfFe8
dAdFvoHgOthf+ZBcYdCWmGsBoKGnA7gJxYvr6HTMgrYFWBxcRsikdv5QfcjwEXGDH4IMP95ErAaH
vXGlAb7dyW69DjWX2sr0FO++FrD96MT/Hi78fj3L6/ildleXcN9KiDyXeD88TrvJy10JamJiV0sv
ex9O7xmbOZZGcFSzEbCOw8+0t/am9piNipNuqm39c6Szjzryowjr/4h/2Yre7TaTVkRDyk1/Q86k
utKucpnLq/Dho2t2ZwW2ibXEenpe3FGJi0hDzDdQd7v8kkLKRwMWJKl/WTIXkeTFYds0hA076YDm
ubmHQO3iL84hVLzmyffAfwjLvdEdJ8GpbxEnX30l0EyL/R/CBSwkyGTVxSH3OmBODKCvoRWFF3Hd
R6Q5tvSQh/sJQ5k3Xt8AdbisAKo7AlpaidOrG6XYZBwH0Uo3Id8fUvG7hd9lwIGIz2dVrjPSQ3E4
BNEu51DJTkG1yhK+ud9N2aZLtwIRG3yRuDk042usBRQWH8foXqrdWdnr5W0tHINs14frznK6gTyh
JGd7aAW62UjbplOyhqu8ICCGlbXrpKdS2hjN/6PsvJYcRbcs/ERE4EG3WCFv090QaXESEiCMePr5
yImYqVLmlM6c6OiO09VVidBv9l57Ge/SbiRmlZmnX79E86WqfH3kxdfgsjkf/GZx/Kg4OAj+GWpp
EMbDulkfd2eyXBb1ILUf60/xonHFxqoaS/Sg/6XggPFczPa1MDfPz5zZyfNw5JqU9K5mVyEgoN/u
mldxVq/UMau52XDDVLvm4fKqI1V3gQfVKdSX14t92qbjy+tp1X+C/hno8h9JrTkbdrXiZgi1gFtJ
Q4wNlFidnbT3y09eok6F+mmOPMW+fDu341URLkpfb7zwUZwdcNIMNyUVd23xK+d4DM5yGKcMphOv
nQK3ufJYrKanJVhnTr1mHT289F2ltePeP+wzAi55CxVoPFR6e4D4ck/GMJbUUjCc0RSVr3XiXkKS
+HpZEH+1Vyu6GNt4uszQCWWWsLtG1nUjxFaYBLifhaWdzlnZ1Vg8udKqHefra25Je21ydvO3ofjN
XTRkiUfgWx1ZeepCjr6DVf3ErNGx/bGah+L4j61/OlQGmrc03jfvJaACBgLGU7LJCWftSbgu9qpg
5e2HseGB/RDcPPPSPX5/MoLyhfFFz3rJrO/r8d/PxeTst22G+9cQooIk9MdA1VBPQiHGPNgIu3d4
oDtFKl35+NXwVmnB6k6gIx5fzmuTSXi4DicUsV5XTBDbWI174e/5Q0Wu4XnKIVNgLgfMK9jZwccY
5BBzYDjY/gfYqHC0FU4RDIibIVgZkMCFMsfku7UUwU167yDNzcvkcvrUYNsXc2WDm0dthdtip0yq
Z/wwgrNbzSS3X1890RGXWaBNBpCdTUarWDrVZXIQ3FM8jCFOgfxu6E4xI2TXH5zGpHn5ekqt+r3/
ypnYlM5ofV2q73lim++D0cZ7jmWEC2rjwPj9jLbS6t9vWvs58mIF/PGib1aAgJnuqJCjGMgrxLXC
arbtyZdIPK5GEHtt4Qn8xOfE9gpHfldgVWyOQZU4R4dCcIjq0vyUSU92ttUaxxb8C20Qnnk5lqg4
EhJGzq+jyRBh2QJkIUKdi7IbT47LYttO74HP2s9Z4N+f5aZuQC18kTKTz1J6sn9y88Fdx7pAxUof
GQsZ8lfXwjy7bAqDHt2qX0e0v6vyfzz9BVsdls5C+Ur7QLkuRXmmF2vVGF/k5/KySc+rlhwmfHQw
L0Tjiqpg+MuqCqd9Ps6Ml/P49N7ZWCJshjTc4i1OnX9/Wb+AEMMH1GUR48RhcnzT2OtxY1R5ZUZ7
mFivxx79piWWVueYE/WzCfBZ4ErqncsHiDu+ty03qpWVTrSjDJV6t/rQ33RhSssjucVM8OXxPTrc
LyjvXw9o3HT0ytkwD6XCA5YspzVnyTj3DrJ7fRUej7y4l6FKqz3R619lz9wmn+ljNIsfCs3VHpKn
DgjMRAoUFKM7L+47wfK2xIEXS/YN03mYXzfjyV7sY6PXafLbSXq0GUu0G3heze70Gjc2EH3MbVd5
pjzPnToe61jsRhYbvtoWL91O5Esddzv8Q2jLEImmCLwRcK6MccJcgQIUg9Tm8h0EqHLq4BQtUL2Z
yxKWajzvsyA3HQ1FmIX+VI5dIA3Vixr/IC3BdrG/Oe/pqLTIOxdelc+FbEUbq+Xgb3fewi+TCbQG
w9LBo4zRyC3UEZejspbO1NXiJL5O8acBbxHnIC9MAefXD6BM4+W4axbNnM25uk5RrCbPmitNGDfN
eMb7taf8E1bDME/+JrdjNyx9H09/XED9scpP2kWPOH5Yu4fgsOuOdroioW+DnwtpAMyOvhoEZ/bI
tIUv8k/te5Pkb+7dzeL46xlu6t8kIu03M3gGfR7vmlnxxS4nfwMno9pWT1NQGZFLPXaqh94ZHJgB
dIIykIc5qnUNih1tqezRexPmbFfjA2FVqptQklw8BePK2G9mrJHRW+oJrhJb2ZpAIj+y1XG5UWtS
ewbamPqY95ZwdK4mVlO++URHGI5QUb+0B09QPWFDrfsQFzaDg7POzKjwmjmdOZ02VjBcXHfGeN+W
ED9eCYQSWHzYTyBB+Lsu0PvQvGqdwUGzTxYpR4hudYzRpIk+Obq45CxF+ut+zPym/CpmUNtrJkgD
m/c+mK//UnGb0h/PcnNDXUaZeExqvp7DzJwws+w/aAXPc/3o99RVI6uq92o4C3EzqzYFsxNoxQuD
OL41MC1jLlyTmiCmtdOdcHlAVDUXVe7rYzGXt5o4tMqGp2JPNeFYx2g7w8fmi4KvdQ5fNOr9JAka
LCQDqgwOfUHyJdw6j0FonZzkblr9N0X/X+/99gYrtHPSKbz3ys0IuVEfctwrGTgzLB6nEyNQtqDj
WFsaS/5VmCEKWptUYdHR1WorkXzDYG0ctkq3LSHnqrA9TtPTQpOdprFZTIBO05M93HOmJT3ogL1H
W36CJVDbwjw3QYwo1Cem6jZHt0WkQI6sQnDFYH7fN/vezj7wzTnOJN8kwqCbGi5r8V26vpRXS5o0
hm1FAUIkKHAYXeEddskm2JKBT4gk1wBVEfxV4XflHGbA48vREu+6u8lYvy/dgQhFLtcvITNSeu7O
qMej/fFKLJAtvGskpmjY4+2rTeIO6dCdjeRTfVe+GkzM2HYTpF6ag5L4bP37vv4/noWZp8bc9Sdb
+3BVpUOh1lw7tumrOO+4BdwqFanoojtPinRF+jEsmYEIr+FE0KxU8M5L5mJLYDzjdODfeZ5fqmrc
AUaD7g0jX/Rnf2/ra91EihIbwk6T0cdeIemSUahbQNOtKyGzhBWC8Puquko5oEwKJloDVMZKcFXJ
rtT5Rb6D9ch/k5S/wZBB+YDzho4I4kfIZWokmYp3jLCrYzsDfUvm1WFcYVnYFhGTAAc3qtPIhfCO
orNVV3XnX9oPTN8S4B6vL6bl4aOMgpP2mh5WfT9Jr6za1X9gjf/LbBizbnj3JKDg8fMjV6DLZXLs
pTzaX55OD9min2njYt8s07N1IA/tMtHWGY9E477HosE7THK7Hp/G//4Cv+uU2/OBCgaTysEp1ZBu
zgccvZRMLXRhJyJOpFk4MLW1s84pIs+g1OJE9o3Sxjmjh2ZOflPCFyo57Rc670Xh971j0EhSE38d
YzfWPL1fNNnYMJwSqrZEUwSyYwu7u7HCys/KHCcJyUDOR0oSM5ab+ssQIhwVw0O0j4PzrC1sSd9U
m1IabkUHbOgjmp+ekghXORjxDdKJU5CtxIMXjs3lkFrbzuqlOI51+8wvhnbO9sAx7GLdjTvVfy5H
NgYZ3niT69j53pI3RE3utIvJCz4/YbNfkd8X5CtmHVhqNStxHz+nq2apd7byVhVW1a6bKRJzwUof
aATS18LhgpFr8ESuDsHXSmYFFtXtMfJlwavf9ciJszEeTAUJTnwVyqabqB5AFebBqQ08IIF9fGFA
mFeuSZmOS+FbfcWP0cZgz9Gc8zuGfbiQAYaoVi1a6fyemfEv4CQvgO0ImRJZKjKJv4+IusxlsenZ
j/nTEFjc+sPYY1/1T+fHprJ1wxWf+wWNFWPDjzYAsBgsgt/Yvsq4S7mb6/j/l3c+nBA80aB2wZEP
cfTtodUeR4asHWSWZTvt6ZhjB+M3jizbDC6alQTnB317WLSNhS9QIFwtVPWk8R7sO1vv++f8vfdY
vYOpNTxbkNvbiNCRUBvlSe7k3TGd1JCHRks5Zzd1MXRaJ74+JsqEfBoqJW3QZq4PYciEzLlmeG2L
lGjyybmKgUbCaGgNGcKQt4xAqly4H5UFqD+u9ojoEr+JbXmrOrGTmhZEhZwyD786aYFrnRDNQmVa
MVU7FFapXKwTPEDBfo9GUNo98lHp66LE6g6wfSMl4GqZdBTOGn+OhfHEkC0a4u5vvEeKQzU0PqF3
b+22GeeJlwvTXphKkA4w+wPTb7eK5FMh6MVzxlixsZu5Fo0FzQ5PTtPOIdOBn7VEzZZeyUNjyAlz
KfTibqD/hbovnb08CrQIl8uxBrFP2uiXMcBhGa0HQ1IMBqidyzMtK+BfkT+LzWMfLxv6rs46lvvi
RVetCqpMvpZGHhnhCqyoCnt7aIoqQ3gwUSwtqMJeuE5zc5K9yOnUhNXR2sfPwVT9MtXeTPwVab2Y
vgtYGToHYSKXnrguCHNIX0D16sfQvm5KD5PcL6Gamx32o/iCwC4kLwnsw6r8yCUaEtgGsyR8na+f
7Us3BjfEdNXC8uqt1Pyi2B/XfdCx8g7QLDGO770Yh7OnQa2Izuf8LGGa80YeCN8AJqwZ4atI0qyh
shu5JaQ8QL/rbOA2ZMBauDXaAF4OmfYvdKrk2feTbDdiDk/SdQ08ofnHq5/WqzRdyl3kRxr2uwVz
DCFyr/FYKf0KnzBj3vacPTaWiNmEz4DKiYEOuAVzD+aUuLBCCcC09OiWp2l79aJkw2yJmSl04XSK
qCQI7R4DE82qU1sW6Y8XJWgmw7U0yMV5/0XhmI6cUPANROndTGo88/hmyh4/XP8mLV+b5SB2Nae5
4ij9olCeD5oLHBOGbvRVj+AyZe9q7PPzrgn56yQ5XROPf31eG+Yy0jy2Tn2a1q/5x2jK0OG4B6dT
wcHD8OMkWGbnnSW/Pi2zci0qD4cRrp5AqObHucYiVLZHVxikF3DKSYyVltVordWlRMtdsf6po6kh
PjWMo08jr8+75SX+MtKjOxhMCe1zn+rBqB2Ho8S+9BPzsj0yPt3n5OWaM/HA3BD3LMAArErh8hS0
RRbjQvxJGKt2zHVb92APBB4mG51llO5VDupsfmkx4XJKfQxNk18t1OByj0d+k5oynJPD+cT/9CH2
iDPz75O7T669akacT/278QSSOZWm5nNj9X4MokUM7STzRqvuDn74C1D790+94cVE17w/mik/VfTj
VTbuseRNAtkbpIiRcw9fuvvTbgAwwTzpWdS08q6eMPpj0DQUDCrW/jrxZvEdqfMv1dZfn+27M/0D
nFCbqyD1dSPvICfiQqe5o22LAouU38kFne5OhAfErplypA37qxgxNl61Dg2Fj5xpl3mCE701DvLX
dfIRSk74dIEAjDuZurlzOf3E8XlSZomSiSyFQvq2sK/kUI3KSt6FL2fZ6alAAqbtkXewj1Pdp5E8
+WLuyp84N4jKJBNhQNuH935AC40xiMZb+gUtljMN/cEoCMVFfPGE0zRhDN06p4/DJJzGL/qd2v/3
b/OPp75RPhzVjqtWKuUdWTd+NwMtd48+EGr/cLmrf/6lfucVmYh0+BseDreVnaRiz6yGmbzTtsNX
2Kzqz+QlXuZvGCwFlwV0F2tIFxcB2rNt5KCSaJ7//S3BbGIL/lVCSJjYMc8gJx5J5o9QBflyKRsz
SdWd/FJ84VEsfpE83HXTY+7WRweakGGMzfDg9Lh9h8Kj2O6zxA6ZNiga7EmlCCT1a1T1Qapj9mcn
YtAakCsqb5S9XBgW5L6BH3geaCbuNMhLZbhUysPxQdseAnOC6Y5pqxO8nQrxRRjt2+hJKpmjW1Xl
deKqfUijqWxiQ+See+/SewCi6Ue8OnEXvcPKyY8DnVk3nBrnrYaB3XvEkCuo3cK9rqF3B6GBIOUr
gS/6EXEPOQKjj4duNkDAdCbTQYLdu3GHk5GjKrb+VGBYr3mJOYZNgMs4alWnqTdYbyartFgoyrob
EWlDn1r74umZWFVppY98NZvh9dt/meksWemJZT6lV4OE9il/UC7NJcMhqHp2LRi2+TibXmv/YEzB
0hC9k1Nsd+1rUbdsVR8v9KsCC5MZZY5Xgw07I/qInoXJiLnR5QG/D8qm98uodkdNMhbViz3ql4bw
iGa+mkXXaZrQaQ7Al/o+UEQAbJXg3+vl55K9WS43Z+t1pEeklbJcYAE7YhbUeexnJ7wP53Luh5VX
2fU+xEa5tHJlHVFlAHPpAJFwDAd0Cov6O1lA8NR/XcGU4wZTOfjcNwfNUb8KGECU6o4BZp1NEnmt
hUsDj2eoE4mlMp6v5om0PIl2qHuKHlmXZVc5oFJd6CtIqYpNjVlfkn7FNVaiLzpapUpbn/rXHM5Z
nW9Vbkeh3GGLQzXyonXTUn8vqgHoyvGghiW/Uzh+TYfCt/tohDcF2jxD86PudIp7hGavOBf9Ic4x
Ux6fjc0x33b6B9Zil2PtnLLDOGMIpxoO1Gwq8YJRYlhNTBZQJfv94YVlroX7DsFHPSN46BIiuFmI
4hIid+QfmImdfKV+kij1lHoiuiC8mF6SWoLbRhAV01Hx3FZWBsikQiJpAwYAuuaCCcSHcZRCJrTa
3ekSVAbobjYDeioZa8vl3IjW8cg+zoaro4WmhdPTUEMxOmDjnD9xD4HDVXNyP9TaZxQeWQsHR8fY
jT/5uC3hNtOD8NdUSWw8hdQaT+zptb3Cp5xiBNQmVvZciQw2x2L0do48WOXw2trQhzUW819R2/YI
h5xStBG/SHwASGbIFSpHfYfI7F6DdN3vdYgoOTs4PjpyTu9ZeS22j9jUO/G02gqreH4ax2vt4QIo
OLJI4wbEpv2tdyD3MR0xC9OB12XnsLXQC3bi+FKsILCXPUbfLmIcU6YytaViVSSwpKFCut3Fuyx6
yAU0F+LpNGEiqp3tHl4K9CVDmnSM1r+4tk6zDlKYpwalaH0S2pY+JqixOxcO5fi4TRH+YKu+ZAI7
1Zb5e7+kgRYEBEF231mDuxOLOXtLHtEnqqENOf1yshXTrZZ1gDT/kxfCuNIpLdyIuk99elinB+e8
od2/wN5aIpwoe/v0ET5CTkhfrnjO2sfMVhA/PR7T50j3j9Xj2XTxMVMY/h8a95y6yb0phvwDJh8O
C11FvIChDjjFTWk0ao8tjPdE3UlLASHQrsMyxRhr0GdW9AFMpssX0em/hgPVIjjhvrzkZwH69xPc
an+0Xm/j6sATpEG26T21n3eEIPdUooY6k6p1yF654hP7cIXRdbVlLALWyUL9OrmQV87ueV8g2V9z
svpS0C/zhENPcuTCSnBD3MyFys2DrnDQpF8xhDKDsl905lspzBsYctFUZBKP4bQ0No1Vev3ENNRS
pKulGZjRg6oqyr6NkyncGxMh1mXkHT9lRG0vbcV4eKY+Na+FF5ur5J0vEQaAiYL1MujW2tYTd1fZ
Ii3gMD4OQYCV3SJsTdwcRsnIMWYk0ZKl2k7CzRnuI04ngjOwJ89vXTKBs1nUbsecdtS8JeQbVPT9
IbZVXezlJt7Oc/6PdHROXslyce8x7L99an4UHLi7iZJElDe+L3/3BM1IO18wT1B2lWu861+kMPRB
zsPQ5a3OH/1uGIbO+vdjb9cuWg86W8EG5olgsT4nn5mtzZsvxlXQwgfYPNlFHyEjkie2DfTPfGF6
dTOcHZD2365O6A1QNt6D22iZfjOzjq90BbqDjZl752ocHvxfH+zmaiwVsSbiPRw+GGqb2UUCEbOb
bf+Y7at53FqtzwD8Gbb28SncapMYKa9OdTQmwgILQfu6Vjd324Ufs8zv9f+/L/tmBx4aVBZlaiq0
C63bQ3gykVfZlEpAnc/AaAd1jGBG5cZ7jr/Mrf7OXpS+zg/5BvV0bLECIGSHG5HD6aOTvXZ8l+7z
A4YdnhAv+sHTiHnELasm1wwtTDMDjvnBal9lAlx2zfLgwOtTdJyAxuV1IKkOxecynp62YbpU30bB
wS49BmrXIwR3K3u8803+WlH88Uw34z29Ppp9lenKjrNxSPvkqywWQBelanfBdS89Cra4VZec7qUD
yFdOlIdmbVbkJ9ncZHdQvp+ShOENYTpsMrAh8/S7Jfyj5WuzvsdqUlV2A2faV5xTtwZrOsBNXiYT
KkqbuadoK3sYzeU+DG39Tif3U7x48wA3CxuzWLU808mwsCVsS616Ub9GU4au49KtZxmMx1Ud5JNh
ktY+3pv73v34N0u4NaJKOwh8fGC0wj5ghTNDBUJiOdkXChcqtwilCPdHTYt07+X/HJfx2Wlfcdkz
Tewv1ZviMtZGQKxCrYA9D9v6zBmtB9JbNs9LP/tM1vj1OL1bXIKUEydZpn63wra1uacJ0X67Sv98
jpu+NMVR94j9qbLT58Ur8xPRphGyB3qrHOTPcgdMZ5Mw1QZV5tTkWYX4BV8nJeWP5lfJO9FFI/Jg
CDpSr14CIeq5nOsLY1U8w+uH71HLLuVAlC6Nlk/SNRRuidcB0XXLmImHMkchfoQDeHgbffx7s/2U
gA5vWB18nACJAIpu3rBeSYLR4Be0iwMdbbmLznycvjXjkHMJKjl0IsLrzneNRn9dV3/+3Js3Whx6
0Ygw1Nlpy56h+kx1Uy/eGgtGJ8m+pS80x938bOc4kTnG7s6H/vXr/OND31yCJ1PPD3nPD1f9cFL5
mQ9ibNUBSOn4zk8aNuftrfTnx7zZvEWan9qW0d1O9ukwoJdJs8rWHrtHgTShfTYTPc0+d9969OK7
8Lzz84ft+a+ff7N9FfVSxhkMoN1hNhSAxpR8GDJ+YEACLPfT2APGZw+jLaEmRms/Wt1zP1R/jJj/
XmG3RWCUXg7GlcW3o6862zoDmnhevUo7wNUKD4KzOj6D5CueevXrBR7FhMlinz/wM2BrzIEWBP+I
sUA6VmS/W+RrINPeoqVQdCspHAVJifDc0MCjrvtIGO/fYb781B7cPP8N80WrIX6rjcYZ9I72ACxG
Dh+Zxh3CyYkUKkJvYX+0cH99UQed7rb9mwr9h4kdwv/Sgrjdrs4hicZF57exbOOoYiYPyiYRNue3
NLUHbDR3D9kgk5Va2ISz8Bt3L19r3ABE2HFMQ85W9h6vlZZP7DcXP5PuVE8/R1k3H/LmzjUbPbkY
Geu0fDq+6qCn89Gyd2RXRJGvPaZR552uiKagfUSnN+HRGKdLpk+Lo5s6oSMGOoYo12XWL0gMsRl3
1u/n0UJCIiOrY8BPaQ59NWWYiV1KvO8lj5GRxJ6bqExkLD106PEvBjELPkwW5mUcn71DW4+smQFa
vz09hgvCxT+NQCSzicS0aZJbuHgxmx4UVgkOC0Ncm4VvfzMhDoq4vgm/YJ4m6nUTNwHY+519JQ5z
9X9srG/F5R9lQZQS7qIOR0jBrOg6oMHQig7i4sICVtAANMysbPNzcOYCibDzhfYa4QLokJGYy25I
r8kn6IK89cKV+MyzMlVw6IiFcHvgC7Az9N1bBaffz6McdDEqIe/6Uu/57SEkkUdxzk+INo2EfBTB
yChyixzrfrjl+sPIS73LY/xWPspbIgCwiNmlIoNk+Igx32g0jqBVMspiNFkFg92ya9Y+otSjtIoL
PO/9vBsst1pjIx89nAiYnjTotIkra4izSwFV5qSPd53fRxODTIZoLIWfAn1bact343t/P0AxZmXE
SrDKrTRGJfzwpBqdsrt4xlKdRONkmnuFj5fWNH1gnG5MDuN4cvCFcez/+zv+tX8mpWnwY9IJhb4l
R56OJlnacsulfx2H0Jnlyek8VU3HwDMC9aR9mXBKlRihQWwiphNBg+nB4H8hsU/PnX8/zE+i77BB
/3iYm/tSS7WuldJeYc5kHWHFiDBvhk0C0TT1KshK+qRXA1kYi+c9M/k+IlMRGcLVOT3DyFf2nJkA
TowA+sytz04NDMJsXBijKJe0ezXzr7cOgi0N31sKi1u51jWqo1gQy+HWCdfXoxN1qGixl4hcxD0N
WSiTdHFcaXv0Pcq+WN6nCEq/dYPmH08w9Bh/bM+RfEjJnuEJWjuXrYgLY5Z/ULjajPzAPox10VjN
qzor/XuNqPGz6UOggGE7/Bbyn38wiy9KkWWHwzHbXZqt6LcCF16Pe8QFt4YTkGe7FS7+ofZJBshQ
NBtjKDvKE+pxcvB000mM7ej0pH7WgwjovEH1GnXPahucoEefvAPWWRk6VsC2t9NTL/oMqHu62lp2
9ORNrtcluLkeP+CYrpwaQvAeIjwgmq10DY7RRjHhuhfIL/eDw+tpery4pezjd1wUY4jHJ4ZTrVdE
kd0BCyTNokoQIRYC2dJg2opi1QUN84SUWu0e6UsZrNJuzlOkfZKBi+kQSf7jrVWicshPOii9Bjfu
OO2LQE+C0cVP1Q/8rw5Ahj5KqqywWfbgFUxJcmHCTKL9MsxgaPRPvaUxj5uKD+08XWXT9Dl8KDb0
2gDA0EM0xg4AvPmKLOnnBCIZ9wpk3Vc0Tjv9qz2wEUiusMwrmyp9v34mk9A5PD7qW2nTvGVwG6YD
ijuC6m9XUYCqSt1nI0jZFnAUai79WVsA4DyKT+0Mgw2y4i9wG0+uOY1dwHhrNO/tIqDQcmF1W/gv
WYPABK+fcTG+eKo/CjjiAVZzN1u2j8ow/iCwMBcxyXDPD0fargl6cZkSEXBTegB+Oq2E44QUD4Lc
iVUPDhPxsXmpVxXN8irMyAaop6UXotMyx1cGjyMHLsdzslQ9DfrJRORmnWTz4WoyrQh5VeGdnk5B
5x/WyZY/y7kYjhokWMFgHDbAYoYFE8TgwBnHDqw2MN4DuOaSeTiE7MMrY39aMeOrwgJ+kr61c5yg
jWwIgY0foW0jBPnvTPtyM/Lzae19c8hVv5RsICcH4u7m6p3JELKM8UCnABcmqtE+PRlr4RWO36cB
4j6IVvsNkSv5g7mCJLNBpjkWFvX+tCCJfD78MsMD8aknBJgQV34yiVsR4OCyRS0jzAf/gM6FdONp
mxa4U7QMJdAK3zzNTiCS2GwINsrGwzTpMdIlR7WcxCkJspaGte76xNcYdDP1k4v7DCZWuHHpJ5Nq
XTPieKTvK/yqoLCxD1tWz1o8z9hI5IV+KGuFQKsvCLDJjoHw9SkJLX0UQDygdG3WOMAWz8dsA/GF
b5hxaxG7Sexe+oBsufKLvwHqR6odxi6NoXjYFct45JQA3oWlzsiTgVcjz9KJNOjJg3a0E0lYJjUh
dGRyyPBdoY3M1uEGN0oC++wihNUD8OTohlUpkA6cE8SOlfZsyNsMWV/qNgckXuFHJjz9+wq7SR2E
joAnq4KrgiyreIaj4/r7TFbVSjw3fV3sWsrizskWzaxEr2hrH/reCM5OBWzuDUZU2o5Jx7ZwU9kq
xumcOy8Fje+ZWTaMYns7GROa6V8jJ5mfqAheYn/drucU4elOtWO7m57H5bTOYEwlvlZ4JRwTL12a
gRywkkdz8QNOHp4v4zN6QOBYCBhrRgomflmg08+vGCAwpBiU4B61JDEnMBf+A3T8ZwX59+u4uaLK
JFZPmsHroLYgGNeprHQrPw8T59Gk3KCru1PPGEOJ8HfJ+vcPvGn1VZn8vCbpOGIppLoZfgq0fLjs
S343wtvHkoWpYrgQDmltoM1HzNQeigcaM7ZZtm+mTM6Q5Job4QmOQ6ZZwxCuo2/0WiCDyonGrGAn
skhpJW/WPeDZ0Vk6XsNYUwt2NcCvQQZ0ghfh9b08BmSCh2NtAmK8vTQkFE8vJ5/5SYVCDFVN+hSL
kxbMEa557IPWXs2JkE0FR1kJBjHTdwp6+d7LuamvKkmLurPEy2lIoB6xQezD7qVanNbeaJPXD3Ix
LjlUwGCmxhoVYDRC2pH75kLcyMDZHH5MAB7/vWF+MqGHDYM4ZzDJYoLzw54rvKqxllcFgaScPdmG
eOhskTLV9cTJ9WtwU27GkJZGc1TU7ygvlJcEZQr/RHYBJleNYZhOxc2dp/r1pv7fp/o2QP+jtBLk
SwfjmHVb4l6wPb3yXLYxPe6xTJgd4ZnMxSdhIk4jRwloG0bOPUDBGDbGj3X8xwPcNORGXOcJU4xi
13+TnbnJ28WFEPRneYGWjazsGUaYq2JS76P1ZYzFxA7ZpbbI1uL8vMymxwdxjXpWXQtLxes+9E9u
gIDOpqjtFH+XrbIWA3V1XJtfp1dlebVNBC7dWPwIPy5Hi4zuV2F9fiV0GCOJ5JnBqTQE9FnXGZoB
zolPCJGpTTzQDgC/eqvvrFPz3oeX/z5EjVBuszQsC/C6PCigIT9mV7ssHWYE0vaMPImsTh64+gxX
+TKcHBdHYJJx89F9MC/Ol/TzSkWIqXUkexCl4gg580I8LCokCBhztBD87NHraJEus8I6aVTuFou+
nKLHu9pwamfCJB03GB+6pe5gkAjobAQtYvxxOWl3xUz3mJDhE23nbjvG/tDROmanXJUgF2NT3phv
InWtaclTdNwYMcoF/909Tb7269H6xwq5uWlG4jHLTJMVEs+y1+ihelC/ztW4XfN+lO3pwRTn0cNo
G/rmZ0v9s8Kev8emyz7uaZu3JWvksG0eI1Qh+3x6xmTxsCg3mmlfNvBNLxvpoWM4viN6umXE/iTN
u32zuezFN8ZczuleasK9z3JzTYzqQmuNnM9STy6gpAhvYYpXjv4EG+U/8QS8t71vbgklrHPpIHHo
UJ0Ftd+Mv+0vbKShdz6ZLA5r9V8b+ebMzVK5isSo4AZ8ad34bJXPIuI+uKV484y8Am0MRdzZiiGF
lixMj+KcIkbVnURwEfEyTVO83Dlmzg4dU6cFabfAx1gh2AFWgOBc8MH+ZFbDGgY2iQelwzH1dUA0
fXVgCbaBJNmMw8V4PDqDZKzEwkpRUjVcVqHk4bIA4TqFzwt9ubVgQfNbY9xJz1YH9ISlqWqprQUJ
t32G74lpXjmPD5b0cm7e25QwxqG4iN8wSeFoxlOvc+sdSs/rtnlh4WMOxAEBzf8ouykk3leYJWii
+VdwJHG1eeWKI4GSrSWoDp5A9QccdtL+Sqr1Zj7YmSUPzN+Us6fyYBC/5e8riP5+m70pu0h4VAHR
IhfZ7fGr36ZExT/3+H8iSckXEfIdAY+pp+NxEHOFS8E/EWpVT4Vx+RkdPVTdWo4iUYD1sE8kKyld
yssGV9eThxmCCARHS3Bh3hO+oHo8Jz6/A6QzIcAZNi+QJ15ZvJ3UAsIdYAiU7KMvOB14Q0iv2v7y
QvGaPaWNc3nR9tUScKWaFtATaZTO1ggVGaagT9nbnZvrJyzx1336DRr8cXMdTjJxfheWNkKOy+wc
+aOlUAw1JQqU9dWONnBNrI6AtQ6bG1mwIr+baBMQnsOCLzYBR2j8IQTsnlPwL0OYvx/sZkpwvNbE
Xl7ZCALVPnAJxgVYnE1h+nGLxvZxRf2LHO0e/fA7zu12A+L0gvwGBxrTvAUxD8R3Hc1zPlTkXvba
zXAnRn4mbgu+aQpBa7S5WO17/saeTDJXkv6LvfPakRzJtuyvXNx3NmjUHNwZYJyuRYSHFi9ERkYE
tVHLr5/FqprbWZ6JjJ5+npcCqqsz6SSNJs7Ze+1VL9aT4Fd5BY3QfENSX1BcoTknt7iHRstRsjyW
6mqSp3Z66KxPC6UG6lZYJJG+wbcJtmLNv0zht9ZasMVii27U1zE4P+skQH72u8yikLuZurXmHCPU
NfeDfmzB8mhL55Hv+TxYS1Ws4aiEXp95BUpHdYOIQuTXfU0t2sdXV16bw3aU/lPeKWultlfppokX
JVZVd9VrD/b4HBvL3w+tX7SzXMo9/3ySF7N06rSVqUd5eU/yxEiVYVrPnl9SNjh2dHuAnBx53q3D
+IapcPf7a/8RsPS3t0iVCX0PIYGofZD6Xqx2DiHTpGKq/h0damtCkvbZGI+p871oOsCEp66PNrU/
Lu12w0OvLUIcbiaBw6SrVl0fw1l7hkPo79rsSgSvUbRt8l1kLln86dDkFO4tl4Mofh4KAIRS2s2h
zN5q426abptiRWtTExSuCcGGGOglmhddK/fNd/XKPzmb6Nbfq97otRzy6kO2hrJ7tG9m/ZjPOYdI
UIHwDIOOc+3Kwxg/BEzkTXgipp125cLPlVXB6ahyosM0rWIdvF20TF0CPNahupLBtUU1IKy/pcFT
M96Tnk1aI53DDkFVGIPmmhZx+RDO81H6rOb7qvnitWs/o9qJhJqJVAQ9sVUXl+rHykxLfepb8845
GfvuOB35NjCfGMMNqwYPUgvudN8+RsNL7DCVo3OL2U+yXyxTxIFIDnHmsXSUSCDrlNT6HLGejO6c
dtwb6LbbmPmmaTyd6lS0moneYWASXluv2wRkTbF0YCmB+nvzOUzdf7fu7Gmr6sc6fUCVox2pElDr
jaNtPN3b5h2bLT8nkfdk16/OG2tN+eLSR1tl/k4vDlwqxa4N2gDTUbwuy5ULEDXYEgs6UxjY3FbJ
qstBbXpYP7v8m2XscMnqGG8MsLwb9ng5pa056XZB2DO3ixnPpYN1hrXnvNXOLae4kpI0JmNQZrA0
tNQrspW4qqlUsv9kSetPdX+S2Y3hPypgM1CtLdmXdSBF1NsQ9hdT0jphbWAThNLeE5+CEKnhLQt2
BmT3V1uFS/7iqouetRuI3515cL6VG9e+sT0gJcBIQmjpb/IOTCPasXFV81Sbp8SzKBshIbt1gCx8
6E8oweyz7ixmgBKVnDXl/pCn1XsYTTjaGhq2+4V+2zz58YYNxJg+sp1md7Fhwf5uv/r1clPZC1q8
5us83B9ZMvEDKBJvmCfxg6AXcNdAA4ndDvNuGyffpbNqm0NA4CRlj347FQ+2+zgY9TJOzqmdr63e
PpUxoz1tCKdM8lUKnDfB+j12wzKcMlIQp32xcTn2mWxKav8ltc6l9arqW7t4oL0mXpT17+cd86fl
dB77KJhMyCPkP17OO0MeuPbYR+ad8cpC+txe9Q+UwfrhFFrAJDeEyiOAqMVBJc0rXyrmiaWjlF4U
4EG7d/zbIbrmwwYwUS0TuoZiGT7q6RL6Hc2U4L27Cm9jaEzj1lkJJNcKh+0q3iTmZjKuqn7nULYi
8l6snfi5aE+pstW7k4wPmuo549L0PztK/9g0vrJw/yxq5LZBCfPR2wLphDu3Hn7YRShBR766E5p3
7KysRfzuPBbrlC4oOsYlX51O03Mxw57+38m884UpkWOM5mFbl1qtIVKLxFV84673wBtt+FauAs5V
K2UltwwGn9qV8wZZ8ish6UXGDIW7iwtfnDkLR3Go3XFhvdrO1aLOg76bIAbkeM/G3HrXOejBV/D+
jQFmaNyrw7NWCef6+5O2er1AHaQbd1a5hvAEDoQFjD7FHmtce4ONLJHL8XUsb8cHKtMJXGWYytWr
htK6uQ4cZYvbyca/Ao6jTN8aOW1dq4WhcVugxu3D77V6KPrvarN027UOe4nybbNx1ZMtToa79SXb
+bNlAtCuFkq3tXCkuRIzQ0wLnlaSY2N19HdCx+PmH3pcFInxaoTrSnm3rBvR3vz+aVxuMTCYWqzw
+Ll0SO1Aci/eQm0bRWMWJgfN3jwPppntp66ixv7nP//4H/75j7KOQJaVFo7vX/53DjmJ1pgQx/74
lf8/Geg/qVr/8MJ+SgZ6kFHz8f4f/7v69vYfMAkgun3Uf8sJmv/4nzlBpvUPwvM0zEAQF3APm5x7
+4+6+Z//aYp/MJ+QREzEqQ5qZfZH/RUbpBEoZIGgn/+MLUBZ8Nf9lRqkaf+wdEL4mIv+ILcxUf+v
//o+/I/gIz//uU+sL/79t+HM7GJUvrk5Ds+yMLxfnMojNa06a+qN5bifc1sy+J8uxx7W8i/RHH/Q
Cf65deWb5lpE+pGNgD5dONZFsSEOTGNyJnrQxqldUUDekHODtMCT7EqI88CL+8M7+etm/3Zz80fy
uwte3BxVIbwTvoq0jZp7t8M34CNkHtfWevhQvtQvfnl/FzMYFpZQqXF/Lf+gt0SnOSvRwglSK9f4
L2HjfKWYvJglfn6iF0fJ1KLvPfDQl9VygAKWbYmPXkTGTX/KN65HlsAmeR/oSvK/zt1v+4sd8cVR
9q/r08MVDGROJNbFHUdVZfXIDOcHLNZq+RFypKbtD1uv3AVoUihafY14+fVd/3DVi7vWRzNt8cAy
ZjfFkfbRjqPHtvZm/FwkljQAERRq2/LNWn1xvxeOrJ/vd94k/bAbsIbAL4aBK+er0QSNMlviyKPG
9SO2szoVY+Wn/1zshwdtXCsPLZ3IjIS+f++9G6CZUMny5eoXq4Pb6m1QZuY80lDvsOELXzqicSny
bJrF3PH1Dym+B7EjqgZm8/aL72r+UC+/q5lAguFkptC5F4/Bbck6muoZSrsaV9MuXTbb4aZehluV
F+7yWr5uoP3y0f/3NW31Ehaf9ZqvlYJrprvsUDxjGeHWUaSto0P8LIs/tmTWAn+h/TgAHKK1/mVP
7WIz+Ofr//E3XPQiOn3KXCObf8OxWVsbEJRH6Gl0yMMnA6SSutQfis1XO0Gm+p8ftkkK+jxL28a8
svw45lrsZoNO/sBSRf7hgG7OjfKLosKFE/evG/vhGhczs9WUiialJCcISye+aqQz7Pfu8BGuv454
/eWsQYDmf9/RxbQcJLrdmfMdjftu2dGaLD3/nMJPnUEH9HyBd3xV/Prl3PzjNS9mKs0KSjPIuMN5
yFqz09iLn1LKEsQCb8vDV2WaL693MUeZDc7ApvnjiaregJGpvAlWf8Ke2rO2/ard+9Ugufgiy1pG
tZFzuQird2hjz9Wmxe+/+i8ucanszeOurySTDn6ldJcEEFhE9oXj/pcjg7KWY6kmgu2fCizBpDid
HFxjGVvBXV9qFFGED1wshExVGeM576iya7JCCewn71NP4GVM9aGNFZJ0C/RurhHrXtHWD7+/d/F3
mRcfCPuVmYbHSkctyv1DPfjDxC9MLbFFTT7EnGxbXomDtTMgrBtrCk9f2eLn4f+32fXiWhezjGJI
J5uizlzKIz6iHRrgrX/Mn8k2WAMGX0ZLfyWu9S+mgJ/e7sVFL1aUahhbI0t6Zpkq2oK6eY2U6f6L
h6j/6sZYL+a9JjLLS4KOOem637jjnw9R8/QZfTI7y8hR89A0vdr/zj1RqLVRU+rotuff88NLS1tr
SMZSmFCoKaW0Vy41zS9u6e/9s7/GhcnQsIG6W86lalQtIrsCDcZj28/egmYbIQajfv712vPTXnZ+
QT9c6WLSTBLZlzn5XctmKZ5tUF/quVqZ5CsWm/TLNefChvTnfRkYcTifsGknIOjvj85ONV/miTO/
KtWbX9X4aa6HXf2IvG5LK+WkVOv2CKr8rn4zv3htP8+d3CqVAEENYI4Ksy9Wo44D8dAlAS3nazKo
tmI779r1jb2ZQXRfA0B/+XH/eL2LR+sQJdclQjGXMZIvoXlExS1np5FOyMTmq5n6p8j4P+orP9zd
xUoUh7mfDpK7m22C1XlmLU/7dpfdtV9s0+Z3dDmP/HhbF0tQSfq5L1MuZEAAmX0veOjApHx5Q/Pf
87vrXIyVQWc+V4i+5PE17AWRYZyjVe5FnslhcvDwgM/Na3+lbKf+q+9vflg/XRsFLpUyhgvotr+P
00Zzqix1uEeIsduRLu2eHwD+217NokV/xsove4DeVIg3v//0f/l0Dc6087kZqO7FXavm2Nd5hrsV
6z9Pt9n2HCv/haf7qxkGr+b/vc6lAMcqEyuIMU8ttU2zE3Cd/+Ur/WqGYZJEdk6QNbnbF5+dMhW1
343c0Wy+K23C+IYtkjrwtD3IhvWXh8dfvrsfrnfx2fljolptMz9BSBWraen3t8kqWNles8rfQ8A1
ICY4QM00/6+uPd/KT8PGgeWI/NiGh3xxaTPp0qEoEmvpVkT3XeGIdbPb34+Pn/cy8yxGlQZcI8xN
4Ex/H5qZ64Z236d/Dk1ikW5IBItO6g622No5xK/0HM7R2+8v+qtBidoSgp89n48vrxmWnSYyO5qv
aa71LR3Qf+2T/9VQ+fE683//YWX1EXzqeRLTnd3DRqEcDCZtNn+31zVd4S/he1/d1sVCrg++VbkO
t2XMB/3Nn7elfrmJvih9/7nqmZaNw8ty0eBpF1+AbuWuGetcJ93lV+4iW+3C9VzoL+/nlvy/cKil
e3gxEhn/cyUMuynFQUq9l9OI3fauUgctbA3Fn8HFEZfCgpxsxJTZhjfKevisplQn18YJkcOKspWv
JAYnT77vGOfArIpsUTH+mkPsWCPtOAzO8hSVLUq4tJ6zCsOxUmO2zRMGvFGKQS4dJykRWRql07Kv
HrKNNBAmQkgp3dfYiVHdj7FmbOLOkbd2HVwxAwZb2Qnf6yqCsDaG0MmuGJI52SRj9l9YlWqxMVH0
WzuKH63OOVhl1++sSVSwoocKGWPrfqidaq/iCBKgnoPY5kSWrrQg7p4Mf8zvs4xpdhEPY3O0R+4L
ilvpnIYWuF5Q2+FiUjrHG5imPpUodr4LDUOTa3TpNk/8q9JwqvUwwTJxMLguy37wvaFykLwVrWbu
EinaW2kr4W0GK6gEeb3RK0RvelBRuQjMcVmkYli5ccMf8x1/2+uTjSjfKj/DfILlMTglKhinM3pm
KM36sMLE/VaGcOWXwu9Keu+Kgj+gCBPFX/lBRZbnpJoFLrHMJ8SN3dQ+Gcm0yYoq2wwkPXuTMNsn
s/OBMpo2RNOMdOBqamFzoC2Q61o4SuyFRWwiN60kSJXK1ZHjaGbo74LUJuZXYKIcArOLvTQIgn03
qsamVeS41sYhFRva/eTs6rbzXI3NpK2G0IFIPzZiJVWlugqjklaoD75bI52kbfxd1ttz+HJgHQLp
zvA+nXNkFovX1kR9IWP6yow5xkabOtswKtyHps/IhDP1JzUlgDGqXeK6LI3i0GJMuonu/qDoiyEa
7aMMgvgpL0MZe3rfKrWHEKVIPaeain3s1PkMtRLt1ggcd5k5UYfzPqUznYTxlVEXCIi6AC6qHaY+
dBqIMpUT24tptMKt7UO/LQIqcVlmFns1JHfHiDCIlmWIlFkM6L91rChQKVW8inDSPLVJs6X0nXg5
8Ni90Z96h4RtcZMSAlcrLDzZBAJMU9dRbmD0Cqd7rRq3hkwPoqDLGA7Q+VWiuprDOBHV0eWrBm59
Fqe3YTUca6X8nOJgPpLa9Ce18qqKaGw3dXh2eQ5e2IHrRUEzuqiva0wXAV4DBXKiHQOhNu4wK5Ml
OUUvvmERGG3p+GLdU6enL/1AsrNVyL0WQKRMyvG5w0UqwfxyMgZDYuO0GJximUzKQkgEs4W5m1Qo
cEXx1k3DnQNPbBIzBsQuDqqe554xxQUp3VBVuj+oixqBRPoxc5VliK0thX1e1/a6h1HCl0IoguoP
DKwsRB/WfdR+tpKa/myMkBtCyl+yfdcGwkDaIT3JBjZInJ3ifJpTRTvGvq2PR9mqp75MPy2FKF+L
zaETawdt1N8DM3mRxuAVef9NH7OjLBvPtuS3vgCiMVXVKu/IJqvchQZrtxD9NoyJ4hkwaEyJc62o
LkeviXa0sHZ16kL+ir2qy751Q/tiS2OhaRK5rLzpu/r7KMO17yPGAHhewkoiGQGJnrZLB4IesuHT
UuWbrag7ETQ+MePo05p8vNEM/ZtMKyTGSroepACiosm9GfXX9WBfm2mw7+1mBQRnGzr1REw6JpSq
hmStBLvIUj1rtB6dJt2ZnX2fx8WxMcVykt0qDXAzGbp7SH1Ap30/u5J01IlpqHiZCQA7cfNj1qUZ
bPDGJxsCRKXXxBaFViuIdrUrk1UyqGSD9wLZ4FBl29ifCMzSDHQDKNkicepFqF+3cZLzjjrsTNr4
UGqBe2ztXHpKLbWNDAx1YSjtSUSGtSiaKFqXUWFsJhReYYc9tyMQWFHxPYZqf2077cpyq32uarfl
2JJZX4/FXrjNs+lMW6Gp10M5ilWUKpg3VGT9dGHoTDBVekXZpR7muLMG9mPhusnLqLlAMpPPyk8B
JNh2uqIlNZ1he9Fbh1QXRzVIkBCKritNH8TCcOgish/VEArDpH3k9TBj5SLi2mTxYQmI+G0SoNTs
CPUjjbkNM5rE6oTKiQkAhG5rNN/UXHvuqhjNcq7U+360191E2EIgVk1Z7VIaKWinKSuLTl0WZO3Z
MXkCGplxeagstXlSSYdsrShK6akl8s1BVx8GPyQrokCRUQyjF2YBhqgGfSt3Qze5AxdaKtk2aYZu
Yavp1nYG8BJDgdNaBWwNAlAxAfoNgXH0hUTlqfT20bJSpVr0mSCPo0by09EGb1LTBjOl5Tuf3xrl
QGQ7EmZbl8Kc+q0K+hdfY1OtSsuiCWDdlhkSgsbGmlGVa6VS9pFEDzPa74lvvmQC/TaB5HpeP2a9
s5NxCRbVAAKbkg6YlOsibU6+JB4liI6Ko56F3eAm0txV3Lp8gbIazn4ud3IKt0XLWUvxj7GP8Luo
jedcK3dtIfa2pnwMjfQqQcij3cTlU+ZibOrM+MoufDr2chCLWjaaN3bVPsvRokGO6msN4C3xhJob
okAV0OWCZa9bqzwB7looZ3UqVmGge44kfKIuHmTj31oJYQeFTOcC5bSyc50VOgB8aVnoSaBkLQ1G
dCPUdTUGzPoqVphOP5utsY8TvNOdjx8lfbeMFOiNfKQBc+9r/r5Ndc6w2fARm/53daoOTebfK6Uh
Tw7AlEWjdQG64+BuiN1zgXsyC8pvkW2/k/a3ZM5/rAfUG1PXQMrjPZfDDOFxkXZLcyEnBlOTEv+G
RtrdlU2NQr0j4NSp5aqE89c0GAFtnWfOkujn+REnCWEyqPrqxKgOKvmpC7oS+y7qm2VS1eqiKenE
WLl5KDvnWKU0wxznYerap6yLnwlcfJ10x16GccV2bXzsCCkJKod8VZ0OQxc0JJsM3yp8LpasKy/S
SQvoRXvl5/ASTeFZQXEUQYuzHEORreEIN2rEejjzMz37CIt3uglrXQS0AMslcUU40epwr4f44Vnl
xGTvsUNt7RIAgBBXSsDmtCFNDWUIqbost05F1ozLfrLtnU3R+gdJ+KC0v7sZa4bJllRrp+fAyA5t
JvHFN9VbCUEzKyNS6VS5baoWTLhB1FOg9/M0HKz7KHVW7IKHq8kBvo0vVvUq8AytiLdREa81277r
QjxhudqT8KNo27AiB1SOy8GpVmUWrLOO6BVkZ1KGr21d7cLW2kbqAD0zJAyWcOH1kBO9hMwrmbTc
wwh8lWjhIyajxzCvXu2x3PQBribdIW2nnMjhoHO7TaT5UIzKPoT9HJjaUY/Soz3l79MUPUe9QFei
vCoyRlqmx4DQOhibUSvWpusvBxdQ+ETmVDZuB6muYrXakn60NkVya+rwCwN708v83o7Ha8vMqkWa
Ejmm2/elDohQC8wBHDNCIrXcRbbFCq0jHiSxolhqSXUa6/BWi8eDUvmHyCo5N/jNeojLjayzpeEj
ZEfj1sWSJZccSP950qon4U/rXFUOSpuuG4do1C5/RO/AlrIe+2MnXZtESeRukW7uRpcdmMH/aSzI
HRcWhxEkgFbkdp5R4uAIhOXB4aBe1UZMsBO6sgLBp4tTINFwfjoBBwd/E4wCM47bn6MuZXh23wqG
yLo2DOy/rm+Q9TmF48ItZQhvPxlv2S+u+sR4rArYW7VOGmJufxtjgAbutFNrdkEOPqeinl4iv3zs
sVzXxAGPo5J61JJDz3Xlx9REmIbVHvZbQjSbXj+IsfywMCLEMUHuoQqrtXGno60PqtfqzSnP0/uq
EUvpoJuPFV5Fq/S7KKveS45Syahue8SuqO0xyVi+f2UqAoZmtpricG+nDuJqcF2dNHFp693SdrOX
uq7xNYQ4DRKhfS8zENdpEzeEFDFhuA7d6FRs61q7UVL7qPaWeuxU/S6O1WXWk7mrTNXNFOlvZUvk
E1PRMkp0VGZSv7N6XKlpHb+MhbGnXL4VAe6FPClugnLaKBkzvZ3eWML+jH08GyEKR9/tiq10R38t
yphDirROEPtn2w/RsJXeJuDZ9SuZlrOCdYyg7Rlbq9EgqlQ3LhxWYaQFC1Sdn2pm17BKtmEArEJa
wlPt+JrthLXMDOVTNYPPWJG3ujtshinbplZ3G+aauEqM+FjE/WqMrVVWKCtlaMliyKd6UVVEgU7Z
uGxFeRc67rUhyPPTi34j/dzcWpzpAHb3V3pVVssoVK/12MwWqYIlQ3NeQhdDSuP2jH3SRnNVJd1U
GTdNEQf4pctjrtfa0YnFg1Ga1qLq4rM01XezUauVPshtYgcg/qJDGurhQ18kmDpAxs7Rtg95YRGu
rWCj9L8Xet1tTQFP3p16iigpD4ylIIXFQoSnHU5bwH4TRwbjKU+V3VSBG+ktornzQG6Ndnztxk56
LJTYf8v2plDqGyPJJN/mPduS265VP4xI+9ArACVTpp9w4UDDCx90tXKXUPSMXWDq1W0epzuK8Wv6
loE3VmxyM4gKKzG2xMrlW2sct51b3GpOuVHC8lj0+baxwKIlMe98ym0czCJYjzoGYyu9lQnReFqW
6B/MNdf9iDUk6fzdaKTWoqOYgQ/Hr5appW9k5Hx3cN1kUbYbItRHTVztBnIP6nrEGR0z04SlQxp5
4UW5SbZBpl+FeXOvRfWTVom7etKe6SJgOugQfttBPF/2QLUW9kR0W6nqeOK34+oy0JcqTDGUNcj5
1ZVNZw2ovOKaLUlFumIBy35IksdqwM1SpOrHmKfmMQspT2o+Smm9UT7GYoJcE8XvJTmSY6ttujJ9
Ela/ilAVxpW5Hyt2faInzNvcjpx1WKPtGw1gnN3ke99JV30Vrh0rX9vjfVnKk2U/GAVhcyqZu863
acR2UjMVUrA5R3GztSVhBypho8CF2c9z3tT2akGVtEarrwb8dCXDjWiRIT7eBIZ+nWZvaoUG1gJJ
b+Z3tXVjtQejlhvJ32RNa7vNvGG0lgwZWKS45Fv2HOm9VbyQkezqO60f9hKwCxF6uP8LL9OAhjtx
tjTbh6aeHtt8o1FtyKvzUFJV9+vBG8P3ThQYWayHLs8W/gDfdriL0Sm33bOT0yK12D+hLvf7h2mM
dwrrTen367QXBKe654mZbBhvollVXrzYbHWl+4ysaZGzea7TWw6p4EvOyYQ7MXnLBgN58KxBN6mM
4avCCBU6/rpiAYsaDnG1PAunf9ac4eAYHDtAFd9UNjT8yX3QpOAagh2qA4raVledEewL52qUlu6p
EckzDv7PsdI8w+WIiY69BxXd4CR1xVFvkvrKkf6hA0rH9MbjWcRW5EXsW7u69eyR3iwi5Ki6Nvv7
Hm42Ly4eXoJ8LbPwvhhJjyizXRqNVMyuavDcXcGBubUXJgPIqa2HqvyeQ+DEDKMOpv9YNzOmR1mO
fbNK6QTPWmrlpCkvWk+suE1Y4c4pSxw5aF9fpbLrgGQY/nXkvHIojYJuUYzhecBxvihJkR8UXJtD
2980sS0xSNTOowTvvEittH4y7fy+mlRqgaoS4ofG+dEFt5NmN15MFNM5DrtrOXLmjftFFQdshtTy
2ulWshjOYduj3dCNd5o050IYu1l0i7HDg4FqhrBSiWCbWn1j2dOtqh4Ikx75bX1db7oBoDCv3QmH
jexbVt5vTvbNTfnEHGi5CF2UFAQGRixY1IRBxGdXUc/tcJUN7omT8lOSynUYoONIxL2f2Meawkfv
7P2GacegcsXOo7Ttx6hjHNh29eA64VMEgxYupodYviTrY9Syq8kPbwOnOsZussKX/Rir400/WZ+d
5l93RK9HE8L8SQv7ZamLK1tt16mOm1XtwLuV4ZOsRzLKUc8sfFG+57l2pRvHAPhfHbAEhX2UwVeA
LFGHVF/LPmPSFRgKxk0eAnonicRtD7Up9/WYvk0xM1mdhm8DdZpmolxUfg/UZ82C2+J29ybFNjPc
l9LcOM1kLEKSY3k0FICx4vivQ1N+NoDX6wGQf2gfmXKxkkTt0ZXWitbOsuCkNECbcgl5a3TMX33b
UZVQSKomanhKmAIwbJXF92RKIMY8+7Fx59v9VaJSocmyT42qUgW1Y3D4mQYFPNI4xF0g+BKCitel
RGfivO5H0d+hmV2MhFxTbn6oXHlXKc2Tk87gZphfuV+B2HbGp3qMrsdAgnPjYSZpsmji+tVU2M5Y
WvCmtPl7w3TY1v3VAJgTOEf8wlv7MDtB9otkd1GfgyT4LnsIVd0ACNKBU2kLeC25Guya1qGu2WYg
45w3LX43yGAi0uEhkVm5yDNKNGEzU6fZkAv+Gpbd6lH2z6L91LNIcLwPz7rpP7stG/ZQf+D4u9Bj
cZZwe/oAvIZyooz8SSn1uhPX/fDeGcoxTOoHnVqCLV5zrX8sZXnqC/s9rN7H4bEdQItXY3QzVOIx
SZgttfAzTKi+uh0mbU1LvAxun3tryfEFDwbpra153Qr7RWTf9bG4twC3QSemyK0MIgYfPgfRPDmV
yzzcWrfNlFyXrvvuOufE0SCFY1YfTOh/giK3nT4W5H0GCJNgkmkjdKjqTqqQ9vEn1aROmg1/pasY
73FTnPmADj2UMCP9FAk5gJYsHuKWI2ybp1fp7ICv4/uplndYFG6Vdry1KUKp7J8Np6AmYFP7s93g
TmOgJOyMxoFNaeODN3crInAEpZmIeOFiX8d4OJLuQ8PFMUT4jkhFqCiaUji1rwpKdBFkj7aYS3cu
ZCUoSLkDSo0iL1sBpFutc12mRGONg4d2jkSt1L9RzQHfObvwbvKvJfHogeqJjhwUDMCjBba9hhwd
KNfRFN677vCRQa1eBFq6HBtSCyz3HonfbRFW31OfnCW/Z89a+nxEPLzpUWrOVonoHBQCs7SR3cTO
wJ9uos+iNfdsKOCLMJN4FA35RgztPfbN28lI7oV5rrNPusbLJgPbxVTYQ6txihCmwBivg5xasuE8
Iv6x2aTIBxZ8z86RcY74EZp5XJf9IXHOLlXzSWAXzoiuHUK8NFXQ4AOKH31fBbSOEVdUL2M0kHbj
fuBUXNe6dq2Z2SZr1RUbks3IVIa+fVmEWCsL8RRqmKH4GenAxsSiFNnJXUqJp4qll8YuYUPZSkvC
j1wxtG7hj1S7qevO3lDIOJnGWaLTOxAU9bep89+sWnulKggun+GcZqAE427fpH3AiZX1sU+DU1qL
dRpG49o2K3ar4bmJyS725ahtItNdS3KGbKLgalVzF5Tvd3YOYwBgFomG+2bMrvPJXDRTeXLieF2B
ZSymcem403kozJuycldTFpI4GVPxV6ytZhgPKmc/Vutkm1ZueHKU7txacqeH+N7C6j5s4heFvR1J
bb2yVAICxlKAYYUlDmke7ye9v+nGYV9k6lwMH14UI+awzmtRG+sukNMRLNiB614Rx8UO1VEe0gAc
zTiybaWvNwyPQZ4kdyLSkn3l4rusA1Y9uGCajNd65lwpcblngdk6jbNPMVXRFr/J5z9bNuz8ytAE
9yEoelQNGYPhTLPo9aNlJpum0dZFq69VhdxTFXyXRIVNzHk0AWJp4+swT773WfM8Co25NaDc34z6
RinDV8U2/I3NVscv3a05BTuffGapOtdNP95blV9uBkHAlm4dG8dgnOPc9acNwTP9QhdiOyb0FWwo
USOe/Fl7R5IGnxg3TUAc6JSOOoM15gpRfcW60E2qrGr0mevjjVOkRArotDNTB9iVahceddE1fa+N
2ldzxeg+L/L3TuKjHftyZdhNRfTWQORewDwkQKaPRfem9EGz1EwbjYJOjERVIf5QHgvSMhZF2F9P
arTz8+CjJpshp2cFmqrO1kMruZLIOLu05Es5eQfTnzIoZCh7WBVJFICaYZPCQezsmwqYT5aUPNWf
pjxRFv+HtPPYkhtJ0vULXZwDLbYBhI6UZApyg0Mmi9Ba4+nvB9Z0MxIZE6gprnqRXbRwh7u5u9kv
uozmVigFBx2gQtdIeynt4U4jKBQ21U4N2lOLB9PKba1gVWva2+D3GKQPyk7URhzXfKzyouCYNPk+
iXkadvldDYe5cLPHrhruwqpS1pk1HdA1pPicMzym40N5oOJd047fhF5Fk8L3GyeVXcvp0/GTmPaI
etBQgaBvfq4VbC+LLMWN0Bcwf5FGu5XUZJO75kMUcN3N8/xe7jRrj8OhuI+zzs4pKolmQYEmHbZC
E41bT5Ju6tCijYE9BbgosJUNKgBTCVoOlF3jmoXNG3OdVE1Hs663SSpbyay2RdLhsJElGJ7l0nGU
cIaPi3s/06p9FhRIAw0IE7JZfiZN+EWhnZiZ8Y+kttC2wEHEUygRCMO4zUoX+E4ymY3pFDRkVS7u
Ur/gEYVbdUxxvhrUzxX/qTeSPmLkwinidJ37YIot9Lw+LbF0LY6VMZS2LyIMoSMN1sQ0iTKVqx9V
980ok+OMNvhLUZR1jGH5qtfb177Br6vmll65HE9NRFdEpbXplmvmDlV0/VaKIha8KqCvmOJeqxpO
5RvPetgfPHrt5HpEDxMlzaal/mUQS/ijWgCvVGieupAmRWRo0GQnKTsDyaExDfI7PWj9R6Euefd7
Ca8CpZxq1YoW0owbkdePNdzZRg2i59AjiIcqAGxXJeuVFR3wYxXw1KQfEGIXiUZJRokInttoPSic
5rHQnoSCKpmE859QmVuJFR9VFsdIgIBlWj4Eamc81xU7WhutFKWH7Clxy3SbSxpa9V2bbd2wvOl4
55U+JY0O+wpD2mY1KhtiRovH/157wl+oya+iGjuVrqBwYzgWP07y/U2kB2+SyibJ0NFQfc5JudlL
Az5CirIF/CthYIIQRs5hkoq+ujZTZa9H2mdZso49rM4esVzyxbq2tMDx2xTCtIhwRGvJtgympivo
BnmR+tQO6WMR0rXSou6TIcX0XqRctvOOtmYctf1fTesPb61Kq6iy+LytEqK/S8fEteBsV5Zg62L5
OUUfo1BYTuJALUCXPiWJsTPVyQi8osvmJjyH243vGi98nXshdH9oCQYVYYC7u68ZIXdy8SlEd38T
ByPyt2N+OwS8ZEwPnLSV9P0qBGzhqIP8Ohp+6Ax+4n5xBWUTh6jSRVh4+xFmdYovP+p9B8k+cbmV
Qpiybk1XMF+qQOTm58p5C2QwrxDuzTqnTYDS9qQ6u2m1WyWBcDtGjYurq/+TPSyuraFHMTBMdXQp
q5AOrSc/jFqUHkqaBamEKu/Q504RR58VNxDw3stsWURRyoc10gvGSbW6Y8ADz6ZT98WvEIXQlRHN
EgXOsZ+zJF09pm440KTulfxGkyprjyemwzJej0GO40m+UzwFheNKpKwO6uoljorXQEK/iYYJN3ut
v8/N6LZ3le8+gKlNoKW8SfPmpFMGSg247QLfURn6G6731AFKWg3p49BnD0aGYU0n0ySK67G88XQh
OlgUggcubtui49nbpehLCD3XOrfZNTrv0CA1HkO3h2ruI1PWt8aNaQ03YyP8MDIq83yJUVGPsC3k
VZ+7FXUOnBv0scG/J78LckxvBLqBU1Hzp+txa+/GgGJdC/unSeOTWKN5nGKQWAoBmTo11h6AXr4N
BrAYqqKt7qHslfTiS1YzJaQWdBcllqSQUsFTY4okYc+Dv9VaOl91Xtu8AiW2e/1dUyi1eaACvvti
8yb6BlaQRvfWlugla5F+NI3wW2Lhs116Rxbnvgi811zwb8KkO2U+Mola0q/N0efQ9dFnirWGuoe2
N/Xqh+k2aEupOkDJ0H1xOwOvWSRDx046UZ8bb2vqgHZdx7cDaJNjLdNQ7kFXrHLaFC9j3fVrKTaP
fVcemiJ9DQxARg52zy6NvAxpBKtqXqSi2NDzzH6EApc1dEnuIiAcGkdMyW61yl1YunD/TS7a9EEp
CgQuFEQhQ9iwpPCmjNJ9G/nxWq9AZxgRUsSlK8v7Voudpi5/9Kh5KVhh0p2rYI6nSFMkQ5RvYXNT
6qvTuH81DD8l7Y6Bo+WWaoumf9ObOFMJMWafXoBADHnolEllbvf0IIEeKO4uLfq1XJdPucSNSxLo
17fFVuJW0AolZunqXiLhrttBfSnb6KSEaATFFOcYxzoTWX9Rjo1e44s3UCwfKA0fM5XnhBilIFK5
eKRCG3+OJfdBr7WTULvYFHWvJEq7t7pw5/oyJTwaphH+qXJLkTAsqBHHNYiiXKaP4PnWUyyicKh6
FFYNHemMSTUvcqS0uW9G79Yfy+JQcKvDohGhL16VIbUT/pVDJskvUi/hbSnTNo+477ZhwtkuQWxu
RfcLJkPPZYH0qWdmT3omAjbBXycwgmNpUhwdEA2JWvlldMd1qha7IkRrg+quJEBNH5EekbNKW4WR
J9mW2ZYvXS0czBBPWlOSTm0j0RCQUVFXYPVLDdW4pEb6TxLvugL0kacApYJ/ntlhITb45GChGWsM
YDDVL7WgMItB022NPOhPguS/0IZCLAAzZAORCVQy3FOiR8KDr3FiGD1VoBS8VprmTWBHhVzfeiBO
tomml0g7iFwqGw+RWcWoG0TJkYPwRuO1iCmYioHeHKJehlES8/Bw0ZfoouGb1CCbk7QHL/G+CjRP
4hBjKdA7ElDSrjm1rXjje4+KPxxF6XPAydeZ+VehtV7GwOSdUiOCnI0PltXe1EV9zHmHCvlDEAwg
L7RXQ+zfOOl3qpZuVB+bMXMzROWm4zMfUgpHqSWeOt3Y5NykWm1YixL7uTsp1IoqACzmgGspsBCA
WsJzI/tbeupOOGIFQKU4tcy7MZHvrIJ3CwLCgxPR5avFt1xFpaoJPmWtmnKp5KIEX3gnyKVj5gY5
4afFh6enjw6GGdogMRy/wTk3x6tMRsUko5XoI62WPxclWlYCMhy85gde8pIaOFVp7oIKehyYM5Ma
ZUhRf2dBclh5plmtRQUb4ay1/urN8JOURABHpfBolMk6kFFpk6R4nYA0SosYs+e2xe49hF4oBuEt
xwRVy9dGQg9d1mknJvGr4vskQcGzM5Rm4uhHE74aNNDSW3UENheawzOlMCDkK4sLEI9pW+5rUFIG
ZCOUgyRUMTWu06L1GqjP1OluRyU5xC0oAlOwXaN9TqugWxdVRaEGcaIcAfYwitbJkO8ng7qymvS5
4pehbX/orrT3FLlbmdFxoIcvevxLBkbZYiVuZIkWCvrdWabcZrFna5r0WLbAOawEcWjjr0x7E0hI
YY7ODo9wNqWd4tQG2mc0+nhT9MO3WDAeC7dGrrR7amLUTkMQb5J3Z2a5rcS0gdPw0Qy98dgoZXzi
3krruBDGGyG39JtBLLaaHLwBFvir16TSGQMaFF2eoMmiCSezM36IEWdkzazvRqAfhgfNqhS74uh6
Is72XthsWoPialWKX6WxussCJFB0aQQakyM2W43AFqkO2qIAtmKM3HYvlAr7hOq/VgVfQ1k6AaZc
V5GxoZJXrX2XfnPfIaKTDPQOk8963W91q3qUfZmMPRYntSnQuJQU+tP5G6YDAITi7rYy+jsKj1xv
I+vEaYo6hmq+mGm8js32S57qu0EGQeRFHV4GfR3ci1msf5ZrD+ujdGw/6X73nPmUUwJNB18IGm/f
iXVDO4treJ7UvCLyYWU0I0ZgZsICT9nkZU2/oH10pewWtGZ3KJPmPqi5BU0FgVFLP9HtpXotdeBm
BJ6Uq9Rr1R9V9tBkxh5zHejniQ+SsH5N1XqjhYXTZ+pWK9XuRdXr7C3xKIWkhf8QpdDgrLEWTEpQ
vXkoNVy6RXS6feC99DP0g9KT4N3sXqbwRPaSWYusfrFEv9uzNPrvpM0W00MqO74VfomTrtz5VlKd
FBmRfwBjp9rLn0N/CDB65eadJsgKuQaPsaZaiWGcYBurI/XUy9ZWRprDobAEcksrBdp2wmZ0Ea6W
uq2ZuDSGfOMTNb5+k0ZFtAlC7asu0oX0Ai1YG54MniKzUPGXkVF0C1oHPmiNaCUag2K3cVrdStxt
dykiVfQGVJ18ZfRURc0C/FMqRJtBbhGUaRHm0wIk+BSgrHR3h/sGV1sukcdYqD8ByLuNai5jZtV+
E90quGnq/n50AYOk6KzLQj7c+TLItDEFgRMoBlgtAKM0hxtcmr2XDsEwN6k3ZMQfVLbGTey2z55F
288L3zIpLnHk4bbWgSXFtHz4GncIohlyaq1VwU+3ZUC7P2nMBzB/FnVUbhZqj0djqp7CsdvIQZBs
VN0ACC2FJeDMBKSgoK/BWjulFSBSjGy+KIaWLQSUV0sVxxYxz3nRhQ1ssqD8LIvxQ2u13zw1WOew
PA05UngLueK6Gz14tAmJ1tSaz22LQ2PQeshYJ3iwZiocI8nda9ZQbrJE8zYeG+dk+sG3QKAgrwme
sZECbXpKu+BIq0a32z5+EtPhe9UZt4k1fM9yC1PxQYWb27Cn22SyBB9SawX1zUSFqza2ZYXgopyF
02uQgwKw1ouYcDBnYvnV7/2nJiS8RcN+nXbWAYpXCymnix4aDSlsCxDzCtB4C4BP+WamVLWoL6yq
Ub81q/pBToXiBhKMZdclFUix0L/xf/4GGPhr2IhPVa+qu1Azj21efoop5tqZzO1ZM4cjsOA9oPmj
0mX7pElOShqc1Lhqp6II2lBSFq3Hlj5MWWk3kuVGXDOC18zHuXyIwCiLZYr2TE81RNK+9HX+uVfF
n6B3a2i26GPk9Y++y7GJSNoqlRA9h6djPfCPjp1m08PXop6CbAYe6LbOBIGbgSjQWaKwwu3KEP+K
e1eufPv/xa4Ui02oq4A7lPRew8aErv5XMQcVpCo6ongGUrZC8QBj9pkLm7hOZODWSVnQBBlik444
fIGGut4pS5B1rpRmJY/U/RPFuukHyfGEfGrHQJ0zLcsJ8vq+8qjo5DQ9SZ7NdzHG7jjwKjJoHn7v
LffI/ILBCKSDn+GvAk7gR+Vj8CpWtbL2aHvZnlF2Xww3zREBi3Mvs1mxJLfrdJYPNEQVkqikWxQW
YNhOwkDveSZhDWC06wPZmVTz25NqN9tim6A+n69hCcm4WmKGurP2zhLp/oPGxK/IQCtEg9eKLM/Z
zo1ZjLk/WEjNIzNQPKprXqhOuQOotwKpsGbT2uFBuKfrtcCSnRNx54FntCEe7pigTYEbrVkbYE9T
c7Mwq3P2098hkOVQJHQU0Jt+P6tVCzahFZnV4zSpul1s3f3auOnXk5S0j4Bis0TTm/OF5hFnxBqO
mD6uSw+jzn3yWBwmyYRmk33mnoZP5JI6xsUZtBRVluGvyh/oo/CBQ8AzwBnhztGKhrPwtDCBH0k7
LMuzCDP6GMBtMSlBBfySXVG/NVvzXv+BkCav8YO0Rm0Vira/zV9HZWFDLAWe/n7Gu5Jy+BBZQuBc
iHeCIgOeBaEfZj6i3CqtiihccHyeczt/fbizkc42YJprMZ1X5tKKHxLvC5hSu+rzNeCvNMHHQFoY
39Knm7GhCqMM4yZjfEZdbIDlOvmSxZC8MIXmxLc8m8JJwrEf2ynE3STL4O/zYMXjbm0eUIXA1/So
bKtTYv/NSh8P8l46lLfJxnNGuDeLlLOFAZuz3T54YgM0hPnNeIuMxf1UtlxYrBf33u9PaE5/Pxuw
EMkpNSxCpNUuQ+bflURHTHTqJ18SoYFhdKsCTJOp5ffBz9hf2vsXk81Z+Bl3L/Zqo6o7wjchJbN6
iLZj16IzHmcLSWYp0CyrRdBDsrHgwwYmWsuROdyGrr7zMt/5wwmdJTPJtzpf96dN+IqM8K7Zuk73
xfykbpCTc7Ld9WjytALOqaqzHfhL1ffs8w1aJvdjzvyFex4BDk1FdCxLsHE7TkJI1uFzeQQ/3jjS
Gppat5fxT77+E6ZsNv8FsgQFGbksWdbV2RqtetdVEOGXgUiiOqlvK/95eog3o7y0VC/thvNIs6U6
qJUQZWEoOy5FsxVmSDjSQEd2jC2AG6e9WVZSupTfziPOVmcn6qYcB4xNlz77ONVLaDoFaIzEHlSt
eucn9b+ZTE5ervrIGyDw93438s7Wx5DGq6Pqx9BFn6t9aD3EL4TH6x/t4tUJlQFIyLqJrps5y9yS
bNJca1CV5YW/gZyG8HXKDQZjpHQTOtDcHGHc66/GT3xp5BWW8/uFH3DxY579gFkup+pieSkq3Nyg
tNfJ8rPANNVa65+aU7pun4i4sDEvJQAuiXCtddmSZGX2LdMasJtv8S3z4dMwvir5fa++XB/Uxa0A
qscQ4XVjOTBboJAFY3M0CSH43yhs3WpwaWPLcKDuLkjhzPzoCMDVVz4LNRsNnNRmGKfRSFWHNO6o
tIWjV60GitcdQLdOSvJ1Zd17aty/mYGZbOMxFl8GP8w3Q6WZX9uxFrc6lQ6e4wjFARrAPThQ0MQF
bHsYNUyEaJXHC3v418X4Q7ZALtXUFVjApIv3C7yn3xTpvoLgUVQ1GxP6DVkfrZ+H2Gu7p15JpZx6
82hsxbQzNgIIpEevQ+K5a9X6UICMt+umUI+UZABw44ewrkYPalBNpdFLRPlJy7DWHoQSSq6O6WZm
DYEjZJ7ktBkQil4qw51kwXOTDZBDVRSrfwmhRyFWNwptYawfhEN+fSMTw2KVNwLquLO7RGJkve57
6pSbhdcU8UQ6PThEQ5lYdqaeltaHebV0TZxkBRQEqN/Pa2VEpWGFjYQORHRrbPrddIWuTv/Kruh/
Vh/CbgoiCSjAqPORaQWVaKWfRtZHJ5OH4W7cIa+3V7BMsf+Rpt3lAf4OOTtmkH1yI3Mk5Pjmbts7
+MwrctSAA8I/ERG8lCwUkRQ8LVKRB9776czaoFLGWJJgAL8J+kEMHpX+4f+eLM5DzHYC1nqAgiQ6
3R1lNnPgng4NUZGoBXfV8/VQH5TpppV4Hmu2OkTM9CZ4xLQ64j2Q5z0K3Ziw6V8MLGf7tWbr+Gb6
CzlKuvTJFI5IBsEzUtNnUY0CgJs/TFrOe/9+UrsEk3wn2ZOEm7dZukj+L2P8HW326gLuWyou2wPc
D5BM2ClbuaMJXHjBl0aRvudJd4CIvPN99atklfc6zVVa2SiiG+I2hgMHeh+Wv7sk13VxEmRRA7Qg
QmxVZ5OgpmVci6krIczUrTFTQyDJRK/I2Jqb/GbJpvSDqsivD30WbTYJqjyCQP5PNBUV1WhthveT
z2X/c3LgibNHdNYXTtYPikzzqNOj6vwSOv4naoMcVI95Wez0qIug1L7Lt8sKn5eOWbTWLKpRSFyq
4myQkUTKHz3uvLRmqbCkpe9kFZ0gv6dxqHrV6/XdM91E5qlVQTEF01nuScZc7Iq2NHBHMiHJLtgh
GYDmDVi6xbfe//Lt/hMHWa33s+i1gSq0Cg+HSYMQWHK0q2lpIDalriYWOPgE23r+B7KVl1fo77iz
zCoPWRVBLCbXbQBees/ppt1N5ohWti3Ff6KTuRRw+vvZcqkNMWwHiYCT8pQK+GWy8LAlu79tvy7f
4S8ew7+/H/3J9+EMMZWwLfj1/eq99X3SWdS20rok1pIj12KsWVJv9IaO21SBmeayUw9/z+UIl+Tw
D1bMxY2giNMVQ5YNaa5gZ8RhDoaJullzMEnqxWN+GilaIHq6zX8OjS1sgVbcLXk1XTwbz6LOxog0
C9A53+fp4GFljs+VEu7kdOFhK00548Oum55AUI2nt+Xsq4VNh76cKiDYa8v4OprbYY1uy9ZbW+vC
qdfhY23XfMGlV8IH/bVfuews7mx0bQFigl4P3oQHwO/HaDuZMMqoIy+9my+mlbNAs4Oh8gHbiA0D
jNFFm/TXYMH8k7RyeZH8nshZtuzj1g0syHuOuB1s/WAeeMKio4W96T1VARug68s/mMaLe/xsdLMj
oRiGEWQ0o8PteA0PDQGXX69KcTNa+IctTeblu4YmUb01dA0+9SyJxWwRjbuB5EhBgeKJcBLSGmd1
aR+EwbdUxQ0IQyLFLF+ilOQdBzvd6hbOiYsr9uwnzNJaUajBCEiQY0mvnsPK/OyNyiFqwq2S6Ldq
nrz8X48llOG5U8D0wPZAnl8sMmls1Ci2RifxH/wGmtlQOJb0XcrudfMxgIrG8rKvh7zQ9phish81
mSI2q+Z9KtXkTg20Es7zpHPKt7V1/HqfJIBL5sl6KFf4HB8np0nT/KwYp6XK/YUTkvASUpoUmlSK
hrPwhtn6vVYJo9NuvF17l90MAJ8wLUXOedihSPQz3KY3i1E/LuV3UbXZuVyZgqTlwJkY9OQEjApI
skKrwFY3yaaqV4vxpn/vfeab4lH7wQIbya955pNqQ09K3jokhv6UbnC0JgMBVtwsCXV/zEAE4nOy
+VVdVbV5Boo89LE0BmY0xk4ClLEqIyA3slJrwPUldIEsqGN+Dp6wytKF1sGFS+P76LO8JNLzrOre
E3kdQCzeTDY+YCJPf8+rcb/kULM02FlCqktVTEG9AFPYIvmCaC5Mh22yWaxrfcwC07BIQuwPlQv/
bFhGW0gDChPIAjy4N/CoVLu+pw5xAxZPvo+f42/uK7TzI865p+ub8+Ox/D7wbIBwJQo1Fwnco3+s
m9QZeqrqUrt02b+4Hc4GOKscGmAzawoRqFk4raPaFaQCrK0rB5P2I1yDJeOXC5n9/bjmmz4dQtWP
VDj2P4e1gWxh8FfhaOUK8QekH5Pv12fxwg3uXbi5oCbGMHFSKwwPDZVfRszZk7YWNwoZplgwvbzw
ZH0fa3ZoRTocEzEjlrodnjX8NdCyvS931abbgNk5tFv/EG+VxZbPdHX6kGB+f8FfM352/+7h7ri4
BiBTsU96ipMC269CNhGLay3dldys0qele9XF1amotOmxqzGseUElrGFUVqY0OhbOkYqFs3KOilq4
Wvh6l4bGXV+2VOReuTnOFgsP/TAvrHi6dkgbzBLpJf9tkfrrC35fvHYsxJu3Cw0tiIDvpVOJY8ww
FlpNYq+T/VOobQYHasx+aSIvnsFnQ5z3BPsMZQ9DYYidrbz5P/ITj8V1cBBu66O76V79R+tg7uIH
79OSk+6lzHYeeEoMZ8smFZt46NJEcjTtu9relekXT941EJfApC1dNKZb9nyJnsea5v0sVpXpURiY
DFJbIajefysO3sFYo2GG4Xt8gtuKccjSwbsUc3bzH9pc1lBh4ApZYaaHmMpDLKA0dX2FTtnxw8Bo
DXBnE3m0WbMsraW1AN2HSaw8fRLmQB3V4JkIDLlF7GKVhQPUYcNbOBsuJlHuif8NO0vaRegrcjIS
tt2Auj9Ob+DoxPmHcG+6XXwFX9rs59Fmu9AyGhl8NtHiV/kh3ysOt0RExFYwdyfd5SmXsvX7L9en
9nJUzLCmYjtNntn6hIYEWdqj1A80tb8HUYePTxD1d1VXLgERLt5EFYRgqZpQ0oNt/H59CiJ4frMm
FpwNd6vbFmpVZgrzlUdO+tPYptieqo7oN7tgs3QiXhznWezZt8TPxVLHxqd8oiDHBBzTKWS3QZZo
6Q2uXI7E9VCczO3EudJ6kMplF0iR5AhtnTpd5rZYr0G1IP2W66ZO052iYOWNbqtwqEu/OyLKmaJq
aOU3g6rlR8kNJiIz9NM0qoJt7OWFXQs+vtlmA4msURIbxiJM/Qo5VwMEJrC4Qd96xvSP5iY2KlrV
nspSSE+jWVenQI26vdCiSjOGab1xGwM1JyhlyGq4SKQCdLm/vqQu3gYUDTNXGZyXyPvx/XdOpK6z
5DCQnKiYrvr4EVY0nqxWAZ+MT/KEE0/GqLPjunbGMjiZaJkt5MKLGePsJ8yWtRWWIGIrPjfId3WD
lFF9lAELPiWt7u59JJwOCvjWXS32+W5h9BdPt7PQ8yzcwWkJi79X+WSL4in681Ssa96A/ILw15//
QeXgYlCczWgZ0KoF2fd+yotcTX3NVcRfqX/kjVnYqOJQBJ12VX6zdKpdzPqWpU5eaxCU541wIy5U
XpWoOKqS/xig0JlI/vr6PP663MyTPmVqpP0pZ/E/s3lsoZEHQ8yQpmfzdGX2vkJ+X0EP2KIQ9KCA
X5hesIgQ3iifWVEb727pcLuYsWhmgUujDDKlx/fTCh3KSJpxgJSxLp4Lv/1LtX07vEMYZ7IB87Of
Hmi7dLHKdWn1noedDR0Z+TIvjBGF+FgrbusQqhLo3n7jIXywVuBJoDJUjfcmpTB7YdanEX2Y9ek0
4DVCWUaenUJtVhVe6YKRnJwUVDt1iqfKXJuqo1THtPxk8iADveUCbxB31XcxuMu0baXu0+GweGeb
Ql35KR/goiVGzRrIcG7c7V5tHPTNnL+1wy1pO/2CYGM5+kO5KY75zRJY9VIWp2SC7rusTP6ds7NK
K6LGE6SS01jRYVkWthXtG8Sdr0/3xSgmgvkWi4yL93zbirCjXa+jzFgZiDQlMKpRP/Serke5uJzO
osxe1xX6X74LLcQptPC75tUw1/qDlTe7RLAeUcNbF3n/43rISwlCPQs5mz65RuBLNgkZ6J8r96vS
LyX4i4uDxpJJyQBp/vkZU6S5OI4Wj3UtfyiTpzis14Za2IFMF7OAYRIdEbRceHpO8/RhQZ7FnGUD
JIq6IYwGyUEpCLnfVxk2vSR9UZVhdX32lgLN9j+6aGEbaASqhBdzmEza78MC7rKq/Kv193sWZ7f3
So8iIa4JVCoYOCO7C55kFfn/4o45NQH/861mqxy+Nkwab+SNQGGlTAq7EP+Kan3zZ5M2W+UpxhDW
mDMWbfypoKqlSs91/TRmg3M9zuXd9Hs0s6UNPV1OsnT6OAgsBXV2LEdYonDgBqVajfomgU5/PeLl
LPE74vSLzt51UM4FoPOs9V5JHD02EMuHtqosLYalVTdL/YFnqrDLGFiq+XYHA7KrvphitTJw/70+
oIVIc+cvxbWisZmWnYK+XFd+yxE2U+sHTV24iS7FmV1Ey66pBEQ2SeKw/wYUIrTqeyntRDg01wc0
ffMrmWH+ipLcXve6jkBFdjR/FgguoW6dxjzXmj/bS/NbkYRGGjJRTF0Mqx+xUQD56ARZwfr6gC7n
7/8uublBIsRSC8Fbwni8ORrdWsVIF14PsbCq58YggueNNbxXSjJ6dRC04ljglNbn4qfrYZY+zSwt
FKGS5WrMSAavttFtRI/9axQ9BvGd2Py8Hmppuc0yQ+6BzxxN9umAtXoLrB+V5xUKASup3f9ZpFlG
UKGEh5VOJMF6a1pzpWZfJ+KsCMHveqCLDYez3P3hPihmAY9Upk8MBjQiXe+L5idvzQCv2DQ3Rj+u
VQTvhsZE4Kn95o9YoFi4GBSxtIAJWlgu89tgigIZmE1+SA2LTXN1ZxTxFRcWFuXFT0iJiYYZtzFe
ce9TbV24bibW3Fs6E4824a80xhTeuMvbh+vzenE0Z3FmH1BPGsHwdeIMUJwLbDcaL0Ew4V/tsbMw
s5RuVXrhCjEAR2HEbs71Vnmg4uDQLRyJC7M2b/bVXqzqacZo0EzCUqYhz6IQQP8Wi8nr83ZxN/8e
0LxjHYn5aLTGFEnYIEW8TVD6T/S1pQT7WN5cj7XwjTT5/VqAk5u2yUisUTiofgC/EQ15P1lfj3Ix
056NSHkfperiXO9koiTsKW2M4X6GmG7+WZDpR5zdICD6dzUCLtxcIYXWiHyo+VKNdmm2pr+fhYBY
qUSKz1MmVp41dBlr9GzCt+vDuBwDTCR1DgUo22yuTF6EmTClva7M0PR4qPXcNrBquh7lAprFAov+
O8xsthIrDSIjJ4wuZUcVEUFXLDdGJNyEecCydr9EbrVNc+MJhxB3IfjSEGfTWOamKWMATu1sgNOK
5j91QdvNy/X1MV7esb+HOP397GshiqMEYkSYZJI7rpDjwUvNRRJ0iZuxNJ5ZQg1rzYpUmbl0u29I
LtoKm6iOlsoWl9PC7+HM0im+Oa1aorDgBMGNgldI29TruvjeRU9VXCwku6URzXKqVqXoF6EV6iTZ
TwHWuyKheAHb6/oHupwW/juiOQweyL1rKQlpwdMTW2l+hN7n6wEWhjG3tevRcK2RciJAgB+p/iKl
4CX6n9eDLCwza5ZChzrz/H4giI8rUC9uxPqmTj7F2ac/CzPLC33eFHVQEmZoZXvsnxE/clr1GMKu
/rNAs8wgGLqUI7pGWVlGfg+TigalOBevjR6JzOuhFpb0vDSEF5LZKdO5oNH7bQTgl+Ozrw5OUL/w
/NtcD7a0GGbpoIJ0kZXTURdkf1nqLkFdY6mbthRilghikUsxvRDWW2tgPtE4xpAjQFcsfKGlaZtl
gjj00RLyWAqB8KKhZFbJAt7V6Jo81uqfztosEzRhUY2GTBIteuwC0Q0YpXRVV1//4NuAh58hqVJ3
UBKhIAry0qjjoWZIlCBQF9bb1YQzwe7fnwh+oeOFMO0hBTGwahRu9ERc4DZczQaEmGWDCONEuZzO
gjq/azXYwCi2u/pdli2gpJbizNIBiPDS8gSWWq31jlo9T04cg/Emand/9mVm2cAMzRHdROL4iGdj
k7VVcxMvhnRhSV/dOUzb9PezszopRwPJK8IkKICicLPCkQmflCVCwtKszXLAqJlhV3TTaJAzbwSU
LrTvNX5tKP1cn7alQLNMADSzb9VfN96mtKvgDQGQlVt/qpOli9xSoFkuEEQ3bCuTbF1whkpWspWQ
E0Ue0zGjhefcUqRZJvD1zFP1gpUtIJgZP1m5hOXhjYfh1/WpW1gKc5zVmCvyqLjkgr73127XIrF1
A294IRUsRZmlAlSEUsWc7h61j6jypOOEh5gmtwtXnKUws3SAEJUVlyGTJpGjGzx0qlKDUekvhFn4
Nr8qHGfbB7ecLhmxnHEa0FNS+M1D97trTNvs/D9b2L+scM8jFUnTRL++TkfBDBnOpLZlBHACvVxY
B0tjmqb2LJLrGcroTpkHOx+7KE+AcGw6hT679vqCuxRIg9esoPqB9LMyW9i9PspCItZceJIvyvhm
DdR70GAVBu9ffKWzQHNyJAqEUTqYBGq1x15A1s300WrDnU6MF2A9F9j/FtzY/47pA/cemy65Hir0
IczgTqwTuxPzbVHTl0gtBB9prz+qUDPGcHyMiua7bvYbZJy+5eiHghVHEsxDIbsrtrjynroKrkOX
f8qTlEqs+fRvZh9zV9m0dEAzsx2iKqFSV/l09FcTmhjNrsFwlKLB22EJBHj5Q/8ONTszBzer2I7k
SgkB3MpA3U6ubWThsIv9/GeDmp2aXp8IZjOlfy+/7aVHhdq1Wtwp+B39WZzZHlFCNQIqMWV/HLJc
zXeG8TYvk5XvL1VXpn9pXv3XpN9zN83t2W7Mi9jQUOTnzqli2km+HHH6Nduf18dz6WZ7HmV2bOIm
gDBZxXh6/U3tb5qgsfvsWVKoaJtL5f+l1TA7OTvRq5VcYUQ5hhkiYosxhqYgh31jIb8sTd0svyhZ
iV7XdFVL3W9pa65FzAclzML/aOrmx6ZZNP9TNRwiTKUs+t4/R+018O67f9MiPvtI87a0CAza1Ac+
kvH/SfuuJUtxptsnIgIECLjFbFfedlffEG0R3tunP0vV3z9NqThbM9U3Y6IidiIplZlKs1YFpHN6
TdVftnFJmofzC5Kcj9iMPPTESMoJYrK8cB32QqZrZj6OpSaxypLjEX1nh/qZVnCrDM5Zt5yRiUpy
LwTbyfnlyMQIJqFuZ9CGmlwMUPLn4tvoZDu1opLFyDaNf8X6mlYKaXWLnw1ocxFnu0oTAQB5T5qP
hBxrLeBfspKUz7YaOdxrZsAsJgUoFhq8efNHUEVKdk5iFF4HAleS0lbP+pC/DWIVtPEw16n+vaZA
+lcf0vn7+VOS7Z9gFLRyLq2eGyDHvJ+z65okfmTfYxxFclv575wxp68oLKs1lS1wOJqQ755B3QwQ
iFN2Z+n7qMV0hnOoAMxzfl0S7ROr0aQCZTaw+RG8pyCbxxEVxUNafqTVZ6UTr1HJalXa6KjAe4WU
vPwxAZGqJyQYrep4fi2SvRML0WmaDcwycUaJE6ISc2eaP0PykIDwS+86V20/nRcnUQmxGt3ULbMZ
pp6QA7tCqwCQQ35N4NYwMK54XhD3A2d0QqxHT3WeNlkBQTrtgjYBBxXIOmP8cw++JsRxYHqUTXzI
1EIwF+oYxz0ATxCnoDt1BqVDbAP5H5wH51cmEyPYCjWznKnmJtY0wICn8lFEFSxg54XIzkmIHaKo
0fOwwFryyvCsCaRewLkux1sWP58XJFuNYCN0Wk2k0CEoxcNkMRu/AUNIlUikyJYjRA3pGDGacS9b
gRx2di47qu2T8lPd2MH55XDHc0btxKJz1AyxPYAdGG0Qsadx0OLl75aiC29tcwI416hAggoiuDR/
BhM3iBIu4vjl/EokW6aTty7Jxvx53laQM7WfFfM4LM1+TL+qeM+dlyNRABEwCizMukkxWYvaGSIT
DoGa3HP+zfNSJG5PRPyKiYP6PN81cMEtrASoEUCEgSvL6q8z/UBuZ2W4X/v9V4abJqxKDN7KGIa3
YXM7qB1yIj9jmXeVLYkf4EpMlIKLFcgc8OQR8hP5oQYrBtji3J59M1vZTPLmKQHE3VZtzJWhv/mt
sGR2rMbk0DaFfqukP3NrX4LL4/wZbd6dPzJEtzqlY5MCShiGLTYflTE81PP4eF6EZBmiTwUUkFln
C1qI+vp2sBtvBtcY+LokFnrz6qwWIlwdQJK3pJ8gBXj/TXlVaGCNL+8m+yOWYCVGf3smQO2q7MWB
mNCafSN9rrVf6qi5ibS0KNs1fnArTeuXJU2pgk6aOnzoTZCDZwbeELJSmUwK//tKSlJTdO9bkKLN
n6YKE9E2wLVAWvV3GiDcmh7MJLGeQskycBeR4cVOVYDBO38pRXCfGGS38kTHWoyEuGX/hUzMz6KH
v1uK4DpBXN1aXYKlTMBLjBKQvaAlKHVkpXLZuQhXH7ADSljkEEPLb0vL3LHdgyH1767MO7+pl+ls
zRDS2tdRflgAHZ5roO+VNUpLFiN6TyPvKk1pIScvfyY6WAcQCRrW31kZ0XVWADqbc3Bx+7T6Manf
qvpZiX6eP/tN4//n7otes6Omg3YM2ONcw+ibqQNtvXYLBNROSUFx95cLEgwAJXVZKxzD3GH3RnrL
AOncoJX9/JL4j7wLnVZLEu7/pIDdueFIbdr8HGLyvHZC/7wEiV3WhbvPspBwmA/0Zy23VQqCv+L7
CIZStR3/UpuF61+OtdEkIwQNy23dfF3AyNJbmAMCeeD5FW1OnJqrTRNsAN6ISZVxSbre/dIAfgZS
ESvPb6clPzE7eh579ZSSwZ+N7hZ871/BaPaXmyqYhzwBo7uVQxMr+tyNv6hSgvPnwEL7eH6pkpsr
5vtTJUdfQ4ZLlWWqpzRDUNYAiI5lWigTI4TX2qjbNKywoSEIVy36HCblrk5fzq9FooiGECB0Splk
dQQhtAfL2ICGquoqzL8UvaR+LrESInLVUIwgLh+wZ5r5w2iM0wTiOGe6b1sAj6X9Xx6QYCSqaAHA
lAJh4Hx3Gar1KjzsOMoKTLIDEsyEGc7/i3oW8JsnDNOvAOYqZKPHMimCqQDkOpk7rgZtDSrYEjxW
oL5uHRkLgEyMYChyTPc22mvIaz+N7IGij7Mva4mRkAkRbISjgF2c8INJusQ3GWgv8cQ26o90Qq9M
kQgbBICGYRxUiOkn4LR3j1FfBYb6kNuPf3V5xN5h8KWbwPSBHHO5bZc7En+r2YU9/DwvRbJpYt8w
qUwj7joogELN607t/Lkq7sxZVtKWWAKxZThplK5X+VOhaWtM64BuJ492RnbZ65LWE4kpMPW30bVJ
+i62csBmZbF+ih0d1MT3zDqRNH3MQYsm8eWy3RNsQQ+KwlLhvrwIv9UYQoOSg6PxIyP6K40TkZUW
MDm1CkFYkmanMM68tBqAGS5RBNkJCZagn/OpczIsZXCeTPrVbsEvUQBcVfoykQkSbEFnVk1hVVAF
0n6PF3BTxntaJuBCVD5yODrHNAPmAECiBRc3W7E6Gh2PHcf7KAXEu/VgWc8fuD4rGYKHi8GXVIFY
ELsG4rpEdTzQ67i6LHm4qdQrKaJSF046ZDGkEPDAFqbm1eMxVKk7IpdNoo/08ZoraYJSJ1Fck4hC
E3JOlA5uvGn8WjoyWI/Nq6NzDB+gW1HVEPRtMTIWdXxa0KgYSJ7AJkB/AVz3I8fzR4iga/OitmEY
QUhWvkzLjzmcwREnmb/ZPpw/MgS30xWpOYGhnTc7fqFK5Ua9jTniT7l9rw+y1JFs05y31q2vsrQN
S3QGxTaG3JZs36HBkgzsIyHOn7N553rK1mIsxhUdEQ2YNPZ49TlE79ZfnY7oewzk3ZO6hKLZbLkg
DhjaneGAnqT782IkByT6nlSfLWLw+dcy+zVUN3YPwsPpS9gemRTui1/Ed2+71cYJF5Xq4LLUuL5x
LNrmOF7HQMas/Zy4yp7zHuSyMH7TmK4ECne1nSJtBD8cSreaEeTTo0q/UScHCPgsOSv+Q+dWxjVz
lbWaEqYlGXfgGh3urSW5sDv989+dk2ARhqwnIZkhojc+x03ioiHGm8PUN4ovGpNN2kpukilYhk7T
q3mxsXGmWp7yGN6B6pdLKFNx2fkIxsFmUxfNJdZUmqWrGg/toB6G+nKgiuTKygQJlqFmiULyBusZ
0xAQOgeyJIGuAAInkZg7ycZRoeta6wfQXPOwVEnmB+BSXatz/0sxclkCU7IgKnhvxdBmjRiQM8Sq
p0UlqF+fHDgkgBNJ4gSJfRCxTOIxT2N9xNZVaH+I8usw+rk4pTvOIJ6WJgBl2ydYCMus6GBwmxeD
CqrUIi8BwW6Lqfzzd0kmRrALGFtI44knmYs28VSHueiPddEMKREjsQoiJj8zGVV0h9+iHLzSZDk1
Rno4vxKZHvC/rwxPFjpKq/BJmVx/XDC3sNjXoPxACb+RrEUmSLAIs6WWBGSVCLKcyiXjld5l6L4+
th9pwseQ3v8FPlQwCfU8KMhXQLET8ydl7QlGyF3iH0RrJCZbpgOCSWi6WssWbhJCJOenJca7Hqyf
5On8+fDPPeMYLMEeVCmNHfAywOVFV/rM3Gm6mWzdreqHeLQ9kH7+nT5Ygl2YRnQSm/y2RjXGmU5W
+ysx7sgim++WaINF3qrdMnfJOJR8WcmDXf8EzUygkMI1TVlqUyZIMAiDoQ9pzcNHJQfqKTiJkeBe
estjqSXRB4mdswSbQCMrcQiHsbDYPRiNG5D1jPY9mzhr+/15pZCongj1ZtPGWmIOCBMnkxt1XzAH
7TbT43khsp3jf19ZhrghZm7wcl2JFi/AI9Td7IOh1svsxD8vSWLmLME05FoECJAcknKn+ooyoW+w
RgKhI9sxwSqAbj0fHR6kKmbrmhXwi+3aTZSf5xcikyKYhBpdcfnCcT+iBj1Cnerm2nUGXta/kiLC
mJYDeh0oVzR4Bo/Rr+iFcuP25bwQyemLr/uWLlMV1xASogNloI1n2F9149FMPlQX/GOvRUpDC5DX
Zhtiz+oZyR0r9kw6gK1W1mcuuZ3iCHfcMnAF8EixQn/55AD4wMncpJnB8347a0/nN4+f83ujTW1g
D+kAt31FhV1dnZ6OeWyYiEKskQSYcDhlKguGUt83NgVVSIdC8egMAaiZJTdpWwH/CBYUUC2qNBp4
urFv4p1BEnAnpu3NPKsfMkD/yBF7LAxa5sQuIKdCP1xLr2P0Q9WJRAU38Ryhyv+3jWKbBYZPh7zg
Vamy+DWhHxNYrG7DvujpLwLK9fklIQAoXS4awFicP7/NbQQHELUBI0k10SBNdYH2Qt4drpuJ26Lf
zxkMn/W5xGPIxAhGaVaTkJm825316kvWhsdc6a6YIUsOb5rX1WoEpVgqtdX1AtMcRYPWz1i77/tG
khbetBZ/RIgmaTFabbIcrKTWTjP7bE0zjGzsZhh5+quTEc3SMoAa9BUbYzReFqK7ZvP1Y3X31WLI
W8eX0DZGExkfdkNTh4KnEX8mVaYsuN+0SCsxQmTCkbWsfMaeObHhMpSejBSuqfuZAAEmaaa/0zWb
K8nKJLHebpKhhzRSpH5ufirI5NlSSG+ZHnCNX0mJMocpkwEpsXYX55/0ovQZcvZFKOuM2UTI5DRd
/7uiIpUqCDHz2uhwSNmxXQBA9JUVXwq/3FsAyMRHoHE2AFSkG/myasGrbXtn3FeShWhFZwVuLe/L
U0/d4Cr6s46+98Kk6P8BVCQQV/ddMOE/MZu74KnD+m9Ao/lN7Sf7FokBEeFQjTo06qzFp9AZXMBR
4sYA914iWRlm0xBTx4ArQxcl4OAFCzJViTNQp+XgnKoH+Hk3BpdyftQD9UKG8LrZikABsQIYJHCW
wP6+VaF5Mp0lz0oV4NfLjgRxgNcOOXaBsQPw5ycZL8uWbQRBCRhGDczmoSvxrbTBntHNGXaqn+ap
a5jfmvAjjQ1rCYI1KSnteovvHbIQXqIuAa1MtHTrbqcUwXnjKFuMYFHCbGqNXsNipugpM223c2Tm
d+t+rxcjWBGQBbCBorkSIFzmS1h/Tudp3/TAvpAiRG6vBaRx0DgCPjPhYKCNcTkjxPAJIL6sTAuM
UPIkeJ1JEC8yGlHRqkMtAv4BQUSSDsNCHJCMKBfFZX6NdrHlMp6C6iG6qw7sWjnRCwa0jQt2UT8m
F6ApbG9I58qIF7e2dP0Von7oBmY+wB3uLykubt0Xu2xhe5uUSCg0+/MK8h5hCAbTMjjXCUewhdi3
6m4teqPkQz2BASHcl6fSy71+V113UiRhqSTBZNhdAaJwBZK00rFfmh6gbRpIptxWs4rc1UDDcEhT
pzpinDgJpllZrkk51b/Or/edEvHlWmBNNjXNBqCzcMKROk52SDR8xFR+zs3xAqVMiV/dFoE431LR
LGeL2U0NmAiWpSwTWoGTl1xdbiqQv59fxXvz+7qMPzKEe20pZESZDctIaTMcjKTLDm3cTkDgW4ZL
5Fe1l5Gy9KQUJSCqe4KZyVgp0QHfO8mnv/wUwQB0rTrlQNKYQPQ2+KCvcyN4Ao71XezN43lZ7y6G
sGohlqBGo0ztoiKnVhsPVd15YC7fLyrxlO6/Rq+CJP4l66hlGZEELXGGo1kxL13qz0OrHGerxi0h
MghFmcII4QMZUq0xEPsBspN+cSLnrk3+80y7sB7hli91yFpdwc5lDnC14rb8ahb6ix2liMTyUmJT
+Pe+saKCMOGi57MC3WugEWTGIEkBlJDpsiXfE6IFampJhL0P+7g04PtzbgzHJkRYWmJMscIcSBs9
23RR9GGj68yOm4Ow1vKGINZMn5MMx1LCkfeBiSBaWKjTE6pMOUQDk/2rEUyH74Ybfv937CavkA3v
dvXPOsVG5gq+vF8qMvnhF3vf3bbXHFc/9oBehMgShCqFJ8Oc559/TqJgK516NMwcc02orTZHTpyq
/zviVO7PzskR/N3MrDxGiZ2foOp1jwXi5R4ESrOvupVnSoB43xNTvj00scHZiOy5Aj7bhGiyu2SD
19+Xlpf5StCB2mR6Vv3q1LZ+eCFnjHwXm3PJDjHAYU81XRcnItEpm0xWpU9+MpE9ydogTFVvnp7P
G8lN38BFIFDWEcGaglbiUmtDZ8czWuVqQNwpnZE9FiNo7A0UEH2tiZSgUarCy2OlCpQ4z55m2FHk
bGZFlmLbvJy25jjUtkyARog1xTyf5hzs9DNuCFwu3oCHPAiPA66lTvZ4H/mmh6zUvWQHuPcTFcrm
8buBKA4OWDAJcT2lgCrKMbuyN3e/2XJaf/ZBlxmo6AkgkgLtlr3DVqOthoK5UqeCs0gUre8dTZl8
u0yt55pGg2e2y1er1pSjUevRqVYM9Xh+jVs+wzYMsDmCFtN+x+COBqjZKRwcchrSQ2plu7KTSNjW
o5UI4fqXObSrDVNcw1N8yL8wsF4vYPldrqq9lPdathzBBOjdkOQ5l5U2bh8AfwcU1HnpgWQGACN4
KpOD3LxtWlTbVG0HZJigmBDJxiyCkZaiYDOY8FTP2uG5l1GQf3Wu4YCdLt+FiaeUOxnnGFe+d8r5
R6qYGKMgnlHTAScXkxvNeYmRVGo+aU6QImfglN3uvJ68jiOfEyecIutje6E1FmmkrnZj9e5o7MKr
+Noe/fDONi+yY3M0XnmP4su8r900div0pycHTiuf7mRjrFs2cLXnYm5/SEmdq1xvzfFziyaQMrqo
meyBvalN6NUltuEgKDD531fRW7uYZVowBFTK3FuXYZ0WgVKOsgLSK+TE+639I0YIR0c9XzLVnhG3
BcuO0xvHIIRxvHbHo9/mSvYs3Aw3wJn8z7IEO6PVZJz1akL4ezJ+GV4aYK41fKF+2fjxSxV5kYzZ
YltV/wjkhm+9j1oWD2ACxkvGrBJ3KOxTZQ9eaKoHoGmiOjvsFbOQTBbIZAq224qQgNcKLBLVU1Dt
2ONwouhlZoGhj9TV1Ibo6P1VlB0QcDvJ+/89Nx889HqHBdcJTMAZU9BYcBs0R7afdvk9xh59xRtv
1YcuUH16AdJx719QrvFfPqNLYpPPVBVDMRmQrO7BJ31ZX497lDKMoIUl3IW+vg+/o7c+cbzxprnK
rjRZVMR15518Cr5T1dBtlTrCyo3BNiKnHBCbgM2a45/0ZPS1gxNMMPmsQTrHbU3Dw1iB13jJ5Mms
4nsuTb71/3yAJWJLxrqlzLmKDzD23TEOFtVNm0tz/lWD2HLegWV2Ptpq7LIg6X2ZUdr2BCvhgpGk
Ok1Msx4nv/HHwP7V7/volHqTR3bdvm+9GBRnexmp0Pkdt0REraXRhybiMhdSe/r4s8quc7BddIPk
QsnkCKmCNlvMbM4hp2O5l6b7WkWDQHoRU8mTeds8rTZRtLrJbCWK/nqC43O1K/eA1XS1XwRBfOTL
mji2je9KmmB81VSdK8eCNBC3mffsBVluN923PmYilyD3FbnErWfKWkMF8zvqTqRrBiQ2Pm1ca7cc
qK98gRt1c38+yNRDukDB+PZFWRMzw7nRq2XXPGIkyQdguqs3LqYewJwrqxxsx+qrHRUsr+rYiZow
WF7+DBvCJwtHSMGTTdtDlYNp3vQYSAPdvz5JwfQ4bW42gOznRlffTY9pUILuXQnGHUEMZk2hBw7d
x/NR0WaAQG3VIjqY6ozX0Hfl2MYlVYFvj5dYqy05R6KPLK/Jqqjzz8vZjHYsVElAZ6sbmji5BFAA
GFw0ywBduHkgyW1TZPeGfXdeyOYF/yNE7B230DxgUwNCNKecr1jhuNpyh9m84jAslWTjJAsSG8gj
pSHdEkGWnaR+rRCwW32Ke4kz2jyd1YKEx8CQdM2kZhBilS+21bm5FJp5+21jazag8mzUeBzBKAI9
atQG2k8+/F24Nw/h8ZPhFsh6S/nEN63GShJf7ErVwqbvFZJAknrKfpQnBiZVzgcfvxSnD2ak7JU0
wSqaZUNytYI03g6v2G7yyrxou+yi7EFSJ7UZ3DG+Cxtsk5iA5DTwjhKMVIIMu0p+2/zsNg+Gw/f0
SHbGIdrJklGbmreSJFinUKMRqGNhJcL+a4M+KsB4uB2Aas7fpW2ruxIjGKPJia2i40Z+9LRdHLnM
mw6gfkfDU2D94jntWbYwmUgx9LPVIlnqBIae50gMpKJKLwEFteLy0IuLzGV1rs1g07aROEC61KJi
F03HCsXUovZ3rNXuu8O4Ywf1IIvpZGKEe6yzXrfS7H9iil13aFCyBeX04SNn5qBiy3FJUXERVKMj
iVY1PHT8vYFxwB6c+xjhG3/E00SaF9X5D77TenDy4CViUUMXs1oYQ637UIOnLEwzPqggdj2OtFev
Naulx6GyVX/utEe1p72njDQ+jQNaDOO5TA8dhvaVcOyux5o8pUt0j6N3XH0u6XXRAHd4rFqkkPMq
9U0lUVH7o4ZnFpa2BzHtM8L21E2XhHqlbSoe7ZTadbT4ezwr7GikuuYlZf2zS4w8YGDg9ueJqCdW
acRN0l47mCZG9s9v/ealXG2EcMIjLbq0rfFqsVUyB+NSaQEJjX0dDbnEk276hJUkwWDbMwsxBo4n
vaPld5pR3napbLJnMzNsOygwU81ENk+EkCvGEgyHPWSwbMdLWa2nH9gDsADc4dfo0119ySNLFsgi
oC11clSCdzZUWFNFfoWszXOrT6G/hmW9pOMuq5Mvs41nhwFSNTVCD3Qqe+huHdxapBDLVo6dtYz7
iXx2eXa/2OX7PAm+zwi6ur3jK5eV9MGzdYRrmYKvcNosr8DsMPmoOnlK9jONkt15ddx8ggD3GPVs
1TApYqu3zjZVgdlNZwsn2BwRpz9WuyiIPTvdmbMLd7GXmZ7Nk1vJE96NozWky9jZE6YxhtQLbYVd
KqpSPmdZ3SzuTKIpdsdJCwN0nA+yM9zKcq8XK1y+adIXzR6w2OxS2zEapAHb8YJXzfaJm/qjK/VU
/BdFu+douB7I6OvEEUsnbChCPbZMXjrRd4WvXYS+49k39dE4OP4kiQK3wtq1MCFwKmZL6StOm6Ak
1sU4UQ+8M03TeHneStSGK967ZSFAxygBnOK718A89EyvCPL3OXrnFVbu0tSIQA+UvJBc8wA+4J1X
U5k84eCQ5RnROOBMfqWNj82CeV/W5jZGPnXkAapoZ2WycvZmvIvz+meJgvls05oohsFLFDo7AJX1
lO/1Ittl/bcyZF4Y6a42BiMjt3E3Hs6vdvMcV6KFc2RLopUZkMsB3Pslam/jkLlz/RJmkjTH9t3X
+eQ5Kj6wlELo63ShFmF+fvL1G+cmPqDShEC7xgygn/uFJ3uebxrQlTS+6lVYP4IzsqIMVUTV6exr
A0bHzUFcc3D6St+f38BNUaj0oOcJ5OOaiE/TGH2RJiEeq0b+KR4eHfxTNj3yvoMR2Tf08lGKnidV
Q9Hw7XJyOpMa4GU8mwKubf0UXuFfAe/kUJ6ASwCIId2zd/kjL9eVnQv6PtmGbobB608QdlTRx16p
GT6BHYsjPem7aqdd8Ar3EIB3WG67N/VytWTBHdkm8FCIDXmN81SxeqeAijVRTS9iuv+RA7RUBxT1
aFGwhc1tbUzZNj10xRlQ02oT7SYpS4/N4Jo4L2gzgnGMP5KEPQyHJBsy3ubR+fZ+8eERfBZihsbN
owNG+Jwv9RGXYc+mUxEedBlM7Wb6fC1e2NLarIY04f05bUD3xWMK4pag3qf78eW7BaSoXYg2BXY3
6oc7WQFxM7ZYLZw76vV17KLGyhlvjqiSvVabN7MDHZXs7qb7WwkR34YG8jkl2tr9CdUe83I5mKoX
Xc47PZgRXHvmo0Tetob+c5oi8VqoY6JC4U1e6BTY21eDHx2yHTSoT9yuRJkS9fPLZm92N1JHv7md
pu5Y6KrRKAKpt9vZWVVYNCls9uiNKJ25BMFFHHkMQq29FvSK/y9yCZvLXQkVgilGl2LICNwiC6+q
Y7U7lp7jqb3rpscCSTpUgZNAXgXedMYrqYIzrpdIt7KQwhnXGNqNqhoQDBWKT9WlsjS7oadPklPl
e/cu2lgJFFzxUMcjkkLYW8tZun1o2dkB73TzbmoAtodXX37pTLHF3HyYFp+gf9ft8iaUPNw2AlfM
IemWBYNP0A8pmCQnpwrem93oNyCT9Bdg3cf5QVfC72CCZa7dj9+bepCwh23stEURPOKVbqvoOBWu
jx3rpWPNxejHaTrB1tpTF+iD0bs2yL4+GUMVXtR6Eu//+35beMtR4tiWpqG89VaXmyU1WsuIRw7Q
2xvLeOWYF1NJVHCKj71L7MPQHEma7EJDRpy4FZJYaEvDWBdScpZlC/aQ1Ms4hS1EG3t2CyCHQ/Wp
9VXkWthplBcMNszTG2mCDQSZkBFWv6Xl18VuOgynxeMmt0K1QGYiuIIIWvxGmHCYSDTohdNjabna
+9l8uZh+2A6B5Oz42ZyRIlrAzFQVU+9eN3B85ksy/BZtPGgBR1HJOcoe4htmb70okYgSRVBnweXD
rSC3UwZWEyW1/jM+haGiy5qqeEDxMUBxkKyLKU3LOBrR3E3umqR27exRyemhHAxJNLC1mrUkQR9y
h1QL45KSGSAO0+coyiTns6UEtkYcNFM7fCpOsNiOXYdO3CkD8Khtr53bp7R3TiCtlhirrfIsLo8B
URZenujWeXuFxzSJGZCPR+DJuCj2Zf0JyFwB4opdgXGaFIhWiPFjXxqSbnikN3IF3xCybEzBHTjC
AWu78Ut5r8BUBLzutzSu2u+zJShR+iu+yzKn0hULRmthep6B8mx8rcVZ+qWi8YpjjXocMjRN4v8u
Acou9abBWm80V6lVGOUU6IxPwVHog81YxbtwX+14BD426AYq/43P3/JDa4Fcw9YCYfnBN4UdNkwX
tAm87aI8kUBzh0OXA3bW7Xc2MjfLz/QllXZibeSn3xyvEC0nydgDzwvCeYPbcmgO847u5M1tm/dw
pb2CF1C7Nh84Oaefjumtina2glWyG7K9FBu9pRRe/d1NLFUW2Uuock1tluuYMa8PHwYLbh0hIy+L
x3XrD+WFQ8EifTNV8+8rI63SbL1AsKd/PkS4MmMV0ty05tHXO9Qtbm30kRHMN5uImKm3wH7H9ZVh
3EcmeDB3xJcfKtk0SqsvEK7O1AB9ijXLCHzFg260bh1Ur2FsfV9+VdwW9ZzokrwMnrqbH5N7awZT
yE2bXGoeV3CZR9l61b7ZD+FGLaVaRbmNg8F6ZzdBBf/Y7hUv9jKUkrjVkh7B1lv+jUjhTmV6yQq9
gEjkkxS8m6EM+Wj7yNghyVv7Teba7D63EtdAx+EI2J02YLaHLkjU92UmdNOCospqG+iNNR0xKWNH
HVqNE20EY2ybXijJNN+Be9U6Fbh6+0FlmiQpuhVj4oGNPibk8QzdEO4aWgloX2uwm0tdLj/imDrX
7aQaQdo5xl7Nw/zrUpWLxNG+9hOLYcpaquBpiyZqqA6qdMR5c2A/a90B3fLoYy2vqTftgAOTYzYg
9vJjemt6XWCdOi9FS1d6qyxe13gf6jS31h8kRGeDhfNnKbbBDNPS7av0GjNzR6MvZfPq2/r9Z8PF
5gPb6KxhdExuePBGpW5EbgZ2zW0OL/aNVYXWXal33PQaK6FCPFDkBqBNZ+x3ycAhYy6H6hLteh5v
FbMqtPGj4oWqGst/2vkNvZmCbi9/N25adeSnEY7YjgZEireeCyMLih712OKwKZ9au70Bd5OMqGlz
nWhfJTaKGbyJ5K2MTIur0Mwgo++HPSv7gzOr36t+3iVxdV1NhT+F+s/zIffWslCkARglZl+pJuaq
sn4aMNCVIucwZxdhY57qyvzPLMIIgdcyBL8bz00xT1wGy7SruEHbj+4cikQPzi9ly/Y4KoBIiWHa
xBHfuO0caksSRmjP1e35SKyC+Kyd0x96OWi3S1+yDz1XHA3QmuiaRx1ajFNzfcDcYVpi8GkfX/MG
sXQ/eIs3BZH3b3LQr5BIot2BCmKgBLPRKLEKdsce+kzVM2wkyI5St5uIc5VEGdlXtLM/p9Mwu9Sa
lOuxr6NjqmTDUdEmcmG17EeTLFEQZQAvrO1JO9lORIPOzLtDWdgPGlLbuyR3tH0Vs8gdepvdVGQ0
9s44/EDOW791Kv0LjhHJ9ZHVroE5rx1ZptmrWiVGC3+fg0IKRAus6ixtV1XA3Decme77An+2mYGA
IKyRaHHwv03hgGOiH6hHF13dj7PRelmjA7S6f6oppnxJbj2wpJh245jmx64Jv2RZgmpJXdTeyNAf
25mogc1KA0zwbnlp85F4YTj0blq1QOIHATfAxZaO/Uzq6VvVsu5UtLoeu4MOGgBTsVCPiFJrdPW6
Qz+6uYxm7BEGAJ3GSb8qdUF259VyK1RbH5pgmxXQUIU5Kk1wFh2mqnjzRX9s9u3hvJjNi8yHjAxi
meg8E2xkA+arIVFgI7UonPd9o1+MaJiWxJ3cyL1TQBPJHDhbtLg5QnRThCVeSAqu2JwRl5jXNugP
wIJ2fiVbVhCT//8IESxtuZgLzSuGZGSvBehkiPdLEe4wUwM1Gk0AsQDuM5pkyezN/VtJFYwUi0Ki
LxaWpi/XmXWXzXfnVyX7fSFSQVRkqrWG36cZPUzJMZ5kY6WywxGsw0KjGuzMkNCwJz177KrvcfqB
nl+OyvDP2QjKDPxLRgnK3Gijg3XBKDxei9S1XftQM/djTvePOFT53zrEkNY1mLkhzqKdqw3EyzoZ
H9XmC2YtQ7g4beignXKEDPvKOI33vPt+2dMfZtAFdLc8Ie/kNzvzSCXeaqt4stpK1Pveri1Wk6Wk
NuSqp3nxmNc+VTf1k5G41LcfwGTYXzqn7i59iG5g5GTwRptx3HrVQqiRIkge8xrSC2P0FJO4c/Ok
E2ClgF4bQx6e1mXHrOr3Uxa6Y2UfVUq8VHk5fyfOayyU6u0WoCVziSjDTe/goMtTisYG2aU4f+3g
pt+KiBfFMQqusCAecst69uTNpbJVCJbDQCHasnuIsKZPS/sQoWlrktEObr5y1+clmA+8qQpTaSGk
DdLr5TKlrgn4GS8+mMhkGLcmWjF55RRzE7XHKW8ea3Rlsrv2ItrJ0FxlWyraGc1KppwrrtHskGj3
ekMGHXzeA6B08PbQ+tAoweQICfH0WGrmPqvKQ1M+q6lxycjFGNL9eT2U3cVXKItVWooppdKmXBH1
h+Vz+5zcDsfuRjswP/yhz355nMHz6HZeh6EYdOQfJdL5Xfv/e9V3/Sj1QPU80rFcFOMR6AStFwEu
zo32vH5rX2AARvZMl6jsa15wvV6L0ZRxiUZHPMY7a4Fybske5zIpgo3JnDntxxlSWvWGJN/R1vP/
SPuuHctxZNsvEiBDuVfZbdL76hehrLz3+vq7mD3TqWRxNvvWeSiggA1kiGQwIhhmrVQRoYj+DuFC
Hxf/eCTEJZ91BZEVkUaqjbnlak523XnN5GCQzK1dI3O2GkMUxJGD6Ixi270UFn5zjY4bT3CE/KVq
mMsFzIhismbG2HLTkNLlPa8JQgQ3fkhcxaHpl2VDw+i3dAzpQIW4yY6bwgVCzj+SGesjTUtcF/Y8
w33FetAd0QsKn1xlRzyDIU+UMqZ25ndd/RDH2CFNmUisqFionS4/SVWWLtAu38q5XaFDi3Glx60v
2FvqCC+JZOyNuqzyohOkGKNrJaCZlcnpPVrpQoHaF+UaOAdpyQra7FBAxIOY7c1U5CmvVhtP8NLS
MRqmjjVIeJX1aFfA87y8MI4dxRtO1XVbB7CWzOLs0qG8sbIxl1ut+k1BSw3xy2UJHDv6SQITYoxy
2/SdZs/e2o6waRGmV12ALWWZg1YD9dh19va8jZIVe6TNRS0aPKMK6WhsQ+M0cv4sUUy2AMYzo1Yc
KB3fZwCgnYfb4rF7Xb9o183L9NI81B55lTzlh4glgHuIO8mMTciM0l7jSEK+aLtdm6tavhuaq8tb
K1wd/YadCe2TrgW4DlaXHaW35WkOx+v6ejoXr8VZv8+f+qflxngtQuOZCCNW/rF+bCxz5RWlkNqG
xm69P1yRzil+tKfqNkmc4dBmjnQd361X4xMwQhaAHxSibkb615nr+OlYGQugVrDBZhTNnhkhx629
ZvHjKK1OPQWCHaZe/pIg5t6P3Vq3ffW+zPbFfCMv5mt8ip/RDTO/IaF9l5wBgvLXfJDv64No9lqk
QUwEos2dZIBCAJk49X5Ga4h1U4sIzN+nLi6sj50DAV7gMMXx+/2YvOlqOo7343V/Ld1Ur1GgXyun
xUe/z8P42KGPWQHOkiwwQLxHAFJJBoB0YH+Af8bocJopVlKryNb3vhVGYenHvh47um/DTarfbGHY
wbV46DJC4gADajbbZqTKGdBpF5QbQTjpA0krjIWkN7zOV6zpQwbznKumeQN5AqpvFrwFLd6qjSM/
mqHqNaH4KnJ80ydpjIVVoygfsxXS6PgQneVJvPhZAWxOGRTXtaDYwb15u6Ux8RSKtTliNgirk+Z6
zZvD3HXX3eInUfR0+e6JDooxoDa6bZU6xkEVRupY6c9irt3LErgXbLcWRvXGaskVFVVBz8hXw003
tfETxbCdEWnM/3+4lk9nxJhLI55H2yywmNK2Ma1THEmdnu3ELh1jmY+p1gviee7SUP9SFITymBdi
lqa1ZZGXMdVAOfeH/C+7HsNq+4PgGl1VH1KYVaXlLC2ShLtrRl8b6YxMnE4eL58RL7b+JIMx9ZJk
jRiTx0owA3owSeWp1rWRNL/yZHCtaLxVqx/GfFu1jwBKdoDV5a7pSSp6Z9HxX9DlrKmMwdHqYPUw
K2u3fVGA9KeMs3f5O3kpnE/fyXiKqJ5kCSy56OMZXRD9pg/jjRG7rRv75Nh62Y3+q//RPFjoaxQO
o3HvpG4gwYuWdwyiMOamXrNySd6PYdGBrpy6SpU5o7E5JhGtkqtXO1GMrWk6RTNK2hVDmzSTBlVd
l9o32vaetW71VfW2n+LGL64pMFBvUNAcjdIDs7eFMvd6UjSYAYmAB7R8W2xfcHrUbP3mB3cSGF/b
9XpjSSUkNIVrAMBpq5zUT8PadtZAwSQNMCBE7zXuVn6IZPvMxmol0aKjcJOWuS/LqClAqIQp0//b
0tikvIRhzKmhclCeWAI9UJ6yQPKtypkDEqRvqfAhynmeoQXsn9OyGR0hajxVMsDV0F+j3EpmdUtm
83ZIlyAu2jBZW4GF4IszMaqAcWATY7Sfg+B2WIA8ZmHiE7GMb9qkBCms+tc6NW9pkcVOs6Lqc3lL
ufcNQJsGKh2Y+3jPk+3CbuQsi3k1KiTbAFEHpITiFCvjVdw1ovESTtsu8AI+BDH2dVL6pjPABOeZ
gzn8auoxCZoZA/BLZZAz2bru0PXG5FmIAB7aDaF2N3ai/n6umu6+gbG/tR1FTVLjGwztSW9ex/wq
lr9d3k+RCOZ6l6TrJ9JiP8fGOul2f5CW7AR2DIFP5FoRCjuLoA/lWRZ6a1k2rY1brCQp2rOeS6B4
ELXe8FdiIoqF01VtdjS9H8fWMlaMONbz104GikAUrvOPy7vFX8aHDGa3JoJ22yzGSGPRfCFQBoK0
4GUJ9C/8ZgwRXv13FYwxnKfG3Ix5gMUwrA4gOMldgQDmYDXTvdGB0LcfpIMUZ6KMK/8p8CGXfYzE
G4gsUDV9z0H69QNaDQ7R0+DUR/lqAP6RKdhIwWGxE9XrGutDXOOw1CLSglaurpKquZusZfQu76dw
YYyJ6qsOFsqGpDl91dqjEaaH/DQcpuygll8o0FAXiuCFuIuDs0T7OVrBERV8toqZqcZlk9HB1844
GqQCMfy6Pcz19nx5bVQXftOVnRxGG2WQX6S1gqWZEf5NhpNbqz+MYMkoQUsH6JYUk0BTJOLq4T+x
dnIZHdULsy/6fKGpj9UnLmI+N3eVE8AWz6Kq9nvm/cIaWRTUqjCSupCxRoD8o8k9DymYxnwchPVz
XiIVaNj/nJrGRHKlorZ1PkESCY2T5GTfYz93JxfpuRiTxCKcEIGOaIxawnGmlp1AR0zwkzVfVwKs
bxHztOig2Pld9Pt0UbNhSbozecpVj9EsNFS7yVk9iHSe65cpQCWw4TUbs4Wfdb6ouqYECDAudDYr
TqRGuZMmA6mcWJdiByNHxtfLys+/2DuJdId3kQDgmtXeLmGx5NP4Qoctplfb1cPsgcIYjq9C6BNu
rLOTxwQERZbH9TxAnu684dhUB1wTbnm9OLav3G90XhJ9f958EIN/cwPknWTGnqhoiKji7l0yAo5f
tK82+pGC5aJ9UtGOLgZG4As0LaLhOiAKor/vtrai8XFpIKyjLw0A9L47AwJnMNwg5RZuXy4fJd+O
fYhjdMccdbNYVbo+Mjdh2SckWFMt/9I3o2FiFlVONt8CsEjuAALW+Ga22h/1NeL2f3wDo00KKdQ8
yfANFBs0+0H3OP5J9zh6G9z1IKSVpWv63a59yGO0yZQmuVcL3P8RlRNkAfFmFDE1/A+L9iGD0Ru7
IS2RqI2hxzje0Os/B+2xc8ogFkIDcQOX3QYyzgi4nKRpegjT5sdBB9vreMoIOdbxV0mSD0UnQu7h
tT1/OjHGC0VqLVtRBYHySVc9vB6vbOcvOn8an6QbECoHQJa9VVxgCPYNoJD+6An5sV4W1rWbZqu1
Z9wRpAY8sIffzvVyBvqYwMcLtpVlqFDGEigu9Ayz7gnsko5EMCW5HsbhYMedm/Z/FH/ulsX4JZOs
nbK+g7Npkl/1uaulhgPAG6dXvzTN4tr1H3SHwuti1IeWwAxiMDevNCMtbpcSjxzLcpb2xzge+vzp
soXhe8KdEOa6JQow440JQuhVANwwKuzVuT7SaR4hfQ33yDAWjeCP0Fcxc+0aeUoUsuKtQ1ukKSFR
v00uRTZW3M4Z/MihgweTBKKnW7M7rcKxZZ5poUP9GA2xNUVn+UKNUp22tSuofCUAjEZgZm6iv2Pj
0zGi+LGZrkVlYW4Kbi+UiZ5IlMwYw4bQwcPc8ua0L6tfeUUwJMBT/WniOpqYez2IYQyperCGdC+Y
UdhomlRjK9ETGyvNVTSZX9bVvJ0rVVTv4/nEvRzGJxopSU3wwf+tQRSMdzsnGI8ur6SwDMazJJDH
NW97eYxTbBatGcsG8jbtOdd7P66W28QYXGlKfK0e3+bhpS5iV45uFTRVZH16buvuZYySEOyTaJK8
j6MiTKTelcpTt71dvk88Fd9/HHNndSXfgHuPjys0dMcZKjhdEtdMFKeZG7cvW1BKC5L4XGe2F8nc
4KzbsiqK329wehMfaH+H9jDTBOG1uO9QuPvMHSaKPlXF+p/TpshQg+K2rbOCvcZ+Wc7lKQmA/4Oh
7SONwFIj9UahIRHdY3oIuyhsssxJbQx8g2EE6Pt2DLQJXj5GXuC131PGhS6pTpaixp4CDVg+qm2s
XI2AwXHN2FyvLMN41TCy41WIsh1CLPvbZemC9bEeVNriZohVrM8eFgft6i5G88LLIriPhN0KWfe5
SIAY3gbIoLY4+14EaWhe677hSKF6UCNX1BsnFMiaowwzzDWoO+BoACk2vU8C9d9pt8rgkm8Ak3YE
K6R/8IL9Y1lNdX3RtGiEQBJqAWb5WxddAG+bC+gylCCVWSBPdGiMWVKUtjIraufj6aHDhBvRC4FS
cn31/swY4zJn+jTVObSyTdwG/UzRca3wEJeD2iv+EiYYBHadZRHsamAyW/SWZVflS3yokJ9PZ3c4
0e7fJtS+5N8uHxi37L9fHmNaGmu0Goxv4AmZOPWLujr9y4Zx/fjFfpvDEgMkGP3dfOI1+UG7p01c
4thVqKWMaZH6rszRRkKzKukB+SmIRXwS3aboGqs96ZiJonUe2PA70tB/ghKLMTW5bCSF2eBQs2MM
TpAyXEDb0/mLrzp4rQNl+GGbQ6VxOlG7Cm+0ei+ZrfU0U2uUA6p0eCdowfpCIPv4PXuxQ+Tyn8X1
MpGjYms+VdW19WRjbynBGpVWnCuEfmjGA2WP7l3WJtFJsgWfvDXNVu0hjTYggHDFjw23OQy+fSrR
8DAeok1gAKh6/m5vgJcIGACQNNqMH9aSOUXtnGbym/qtkrTrdmzOfTSeZXsGlXKjF8EfLdHCUJdN
ZKCXMPZgMea8GSOklmjsTlPT8Ul7+Ds1TcGNRNmI/6EwH/KYFZZdloEvCPIwJ/sUH8awfpZgf9In
EgBbI5SOwtQSP4b9kMiYhKTSkzxRIZGEY+sSiqHk5rNjODOYrHKveMZLzxN1Ov4P1fmQyhgBO526
ZK3+k+WpH+ibSAeMqh12N/9mX+m2/a44H+IYC4DZL5NoBRapo/HSSdLiUEvoq87je30whbkPvp/6
RxobXKhaUacpPUSa+iS/3lEcMsfGNG78Q/ObEKzOwjeQSCbzBlrUrIkzeoyz275QBq343vKI07xQ
xUmD9SwqeXEFouEY7aMKWkE0+vsuQmzNNJeiCqZtkPqg1frRkUlh/cmF3wlhrh9mQ4axGFCeX/TG
twGQiIl7J1W+A7rNaVvFu3zbRUtiLt8mZ1mq0JJnDJQgP5mz4tpoV0vwuuLrvqKD+BMQkLosM0eV
xzlyuVpL7zgwxE5ACTg3Z+LYYXagGU4RY5RQnvr5pNaimTB9D3nUhjV3NKMq332vj+89jKH5dHkT
+T5otzzmsbpVg9XIEc4MvKbH+SY9la5M2Xrd5iQGIBAujlHDzSiGVkqg9x3ScNORGhK6mTXYgf/V
ZnLNpaqikgyARCCWMRrZ6+DRUN5B6a/70+oikgpad5Id4qnfacBU38ZC/CNuIUrZCWUUc9xKaYp0
gAXrzuxPx/RkYkCMDnKKSC/58e9OEuMN0nwseyWVqTeYrkaEhFvYHmmYFAtfD/yd1AEKhhBJRr/7
Z7WMpIzUvYrsYpm9qvpjHV0XpaBpkXuh1Q8RzGo0C8VsJUWxsJxQ4yp7cMJn8SoQIloH48ow0mws
eYN1FEnldUrkaGh7BrmF/yf3SkWiEmk9zECwbFY15tUqmEJc49MWpIf0ZLtbqJ0oUp2Y8oT7Ot8J
Yy7xqiVNs5nvZVYahUwHLeyPYnQF3mgZBXX6Z1HM9Y3tRtYzuij9Nn9o7hrN6Y4USTJ358yzfrTf
6Wu5DBJkmU6Ru4byeXpertUz+F49wf7yz/HjU+jvO4e2DXOXgzH4v4iLMmAIIy8Oq1+UGkTydK97
FoVBVDV+C0s0YEwB0sGkuCWfRXZz3y9bp8JUJmaAnJuzFDr6k+vETarZ3YxtdAatFigSd507ocyl
sNTEAGYLrniZd2FZatd2t30zbAEAn0gKcyuUYholUwaepDYBJWPLCj9WE4ReuSl4sov2kAntJrUz
W52C4xZk8sfZdLLxp4RJOUWdnBQ+tX0W6An30f6xfywKibwsihzNEDjZDibRyxuAgYAdVT52qxtP
UFfQN1WCRfJzgjuhTMxQb6mkbx0OrbgC1umh/6v4jm79B8MbMTIMXlFwWy4t4IdlR27whhaNCfJP
E6NCIJ1UECMzIUQxN6VSrlBUYDyitWNTg0bLn03wWwsCPqrxv9+ID0GM3UGPa16Vqo6JOqk/xTFy
rNHwipGaE7gNRFldume/ydI1RQV7KbrtWPyeKR6MLNEROqCVBIB/0bHzRxAsRaBdE4XnXEdEsccM
ABfA2DGz5MMAcvCyQqfbNK39qR9szKw3iUhL+IWQnRhGS/Q4QlROE2QYRLxafdmvAmBN3uVu4SQ3
KiCw6Ls88kXTVqLVMdqxgjIvxqMHdz3R09u60Cyvtvo0+JOLB5AVVcWZAQaHWR3RqsZqJWwiGJDx
xOnD7ZU+cdQ3mk+tnkVFVn5ouZPHLCtVerkHHvbfzzjzDQmO0/CaAkqsBjQ10nNCAluuZdkJZJR/
jco5zlFreX83mm+Gqxz+Fji90HFKsUDuDdgJZLxvbrZRWy4I1bVbK5Sv45N8a4axSw7iQJ1vwXay
qInZuddRWxSrMvFeXApXeRwQraONZQwTz/b1zSnfrKfO3/zo/HebB9Yq0lJ+FL37Asbblpti2hOC
DdjQKJzD5TCc7LA5AXdAYK0VXvQE4FnQESmWisZ1RnO0VNamasJ05RQsEyo3SjieBiAq0wTvejd+
ByyapD41yMyPyJVT5mlRZMG7kvsvYFTJnpKts0Bo6UmYQwC4qNqI8KLeGUpY87kXwSgP+HYKeZsh
oiVB/lV10zNIkHP04/VecQPOZXc6YdjKm67tsAaSNN63Uyh+RXAzZir2mRiyaaIHjPH/OdGSdabz
lvIpT91uM14pOTrxcLRq/WV9p2MXi+U5xJ1UdmgfDRjgBa0gVTUTIEcaamocUJCfvhhbOooiDhqR
/bbTH0t8f7Ttrk7WtD0xioQ+4DFWpjReqRxt8qLhIW+jS2iT/wJPXxn5lIlDXI/kehU0u6tQZYDd
AcD58801ST2SoU1pElvRrjLrEE2arwd9aCHyaOrzOiLPpT0NynWMPHPsCYsyvBAPHfemQmc/MdnE
mA4ktMkgLe3f9X06Xj9NdytxQLcSLqfsYXBlMDab4O5ACfha1Cz5PxTsQzpjNjZ11KaVwGy0v+qv
GvLcBZLAJuUqLaFcIAcT2w9eFLRfMBOiT1DqMVMhMlFhBgePVqLAgYvEc+dbNjBKu3930ry5g71c
JmjX5GaRtAobTULIRnNtHOohzVgKbTH3/lDWHN1Cs4jMQr+tpdoltQJvYN725gSIrsf0QBUKabfo
ZkBGRa8d9FJ6sXAOlJufQk7gH9HMeWrqvJilRBOXXjGibqkdQICGGnu4IWP0L6DmeV5dtZFfNik2
ty4zphgkeVkCPD3AM/RTB8DApLYe89HoLYRLy4qBQLk4xGUiA15Es0OtbiMnaXLDR2i6hbq8ll+T
fNQngY/iOQgA71kmcCsx72AwKqaDrjKxNXxVBtOcGddyXQtCeZ4T1ACBDv9HwD3JZspiRQdwgtRj
YrSvG0dZ2odEa54KO31bE+uoSNkvq5N/ADxVBIXOuz0adQYAM9Q0g93wVitMq2kGzFx2menoFQFu
V98dO71/6k1TWF3k7iRMExK6aEQw3+3HzjpLSZQrEkpTXmREozeQpXmYzRgTZMOo9MPZIBm5m8eh
81a0oiU+DWwjVzU1LfOKqh2vK2D2Zo5q5KhE6mqUCoaJeMYT8N+AjlTx7zdcx0ZPFh0HgDnr+o7E
T0g+h1J5JPbtugImpBQiZvBuNljDkRzFuwoML4y3GNOh71HZwQQqAjtnS/zNwzDkSbPP32Xb6Y/z
LYWIT0X04VyxBCqlKCAeMljAhyJe1VlpoM9NetUnj1IRFqXgwchV6J0IJuDR18RctQVoJx3JbuZZ
txykODLfomfYgPGeGO0DUrWnoURke/nt894tz4YAGtpc4H1xnwAS8tkHIxknr/ZIZaPFbXpK3Pre
PheeFrlN42Wv6XXtLk55QPspwi+K9tKFkkebbdvKKa6H2c2e5bM5omQpar7nBSeaDi45lDM0WCjm
vOMUg7qThvnXWT62yS8Fsxmo0Nyo63c7B0jb5X3g5qcpsRQwA9BcCIqHz/tgVBoKJyvmqYEBd4VQ
IDRv6FRBe6cehD6KZ7h3sthexjFTVklSIav1J09HDO2jz9+Rvuph01P8l5Ooe5Orwx+LYwOtbrH1
qU4hEAxhfmFF98rc/Kwtxb+8iVyDtRPDvE6sROs2UD/hhpqyY6ndFymOBNk//jkZGM1Eah8Ohn2r
L2OLxLsNrVjBMZ7oVqCR6NDEbelnlvJkz/FhruyrYWjQ39bG12pWdN7lVXI3c/cFzCpneZiqtsTE
Mhg0/UIZvxiy9VCSQdjyylUTzMJjOhpTqMjwfFZJdSFjSia4m2brQRDQ9tniVFKbHpIpNe5sq6qD
USmnc13Adzhya8UnJUKiW1q71tdHcPcV5hhngkPmmn0Aa8DDA9SXaMxFmbV+XWodBmNpCsnDdJ3h
9ZvVOVUJJEM5jXQMsZbHPpqDy9uu8LwvAQiGrhrIdOG5/Xk7ZLuKuqSFO1Tiye27Hxa5A3MnvI99
yMhVlZtIcgc2nqX5GLvrvIUbAY48uZcxOzalqUALuNHe7nPYh5qk1Gk5SfgcILTbzuaV9zTaW63w
30FU8e4WwZCpYSEcgPNjwirZKuOxz2N425y4ZDJeulV5uLzD3A3eifgtSJ+WOlchwgTR5Gh8SUwr
tOtviyRqx+e+fIBrjkFxeD0QhjJHGaOJYagnuhh//UVbquf6IfIoqEEHppeyvC9c0VuPd2sRRSE6
13TMP7MQWGAFkitVb3GZiv61XoKiUe5NESMp727shdAd3kVsqKOhtzntYAAVLaza21H6MQFqcsu3
ABC97tTUx8tHJloVoxVqbRfWZiMG69QfpHiJlKtERODF1QowvKPYCd2QDUYrjH5oF6JBxAI8JLlq
vKHu3K2IfbMX5ej5V3wni9GLgqjJWC84JNQ5XWD4uUXjFd+mQ+4mL7r/92TDgJLhj8u7KJLLOmQr
27oV4FOABPGUQOqBwp768xKunY9n40EG4FRnXiVIQQSiIIfrz8jHklnXrEbGNAwTRMsnuuD+mTL1
oqnBV88i+Kf38Us21tvLYjyXUo12ra2QBYgB4Pr0KAY6ZuFunoQG29hH5/lfce4gDxGUmH2lCLjZ
hngE9BbP6SMgK4Bk83eGIPY6UQsu3yYgzEYW3rY04D1/vjtDUU8ZDgGOfczCnKxhVadeuxHfjPpr
NerDkeQHC/g6TmmA/6GONJfALa5aee6MsXMuqwTX3KI3D7kphBomS/Ol5UMaqyPdqnKqQzXebI+s
Zvp8WQrfiRiA5YNpBw83+1iWklYeKh1vGm0luTtKS+qPNXnBtAda8jLtp0UyX84nNMuO0RvyrrlX
jiX1MqKnLc9yIYNAUfs03HV2vWaZZ5PV6KA1U09FRXyrqJ24+FYtm6Olq6N0ZXB56bzo/kMg6mSf
jxtRnFUZM5C9bVTC1a+GdEPa7UrrptNUxQJfLZLFvCRmbasHZIvwbk+262zofoIY72lUDX9Oq8gZ
s0Qgj2eV92tj7llvSCbCJMiLCkCy1/LyWjdqYObAZL+8iXxBpqyBuQrKyr5NV3taBrkzkQFKjzbo
TdEC7W2zwMeovLuAtM0/UujvO6+WRWqlJhqkABmv+kkrOPFX4zSG2ap5f5Mroa876dASHB/ro3TK
E/Ac/ktuJ76efnwL3ZHdt4wq+ADmErWB7Mq4T+7SQ3db/mXcNQf5VrrXT9WG/KXk2Qf9TgRtzZUM
5j0Ds28AYmNpCqoZFHxIEcxesuFljDEW0wdwe+1XaQYgla686tIsc9NW78M/OOSdYMYpxlOfzekM
wQZpToplvchbe47y7utlMVxbpCuoImOeU6OZu89bG9lZkw30RtKpEhIHcu8UAU2copC0nSlc32WB
XOXdyWMMfq2DGL4HSLmXpmgmVUYMDY8nc+sE6stt0kcxHkkECumD6PnzuhCjl9a6KDi4qy2YbxQn
8fDYfjEcANqixSnyKyGeLC9m2otkboxk2UUK7CloqVkFPfJx5VQ9rHF7q5qdQDu4tm23OuZCFGta
xFkFUTEGItVudTYAH6/R5jbRW6bEAoPDLdkYSIRRAlliwV983sxey6uuJwuUUSM/bDkJanN0S7yI
PVsGW80c1427btJbNW6AdwExYKQrKOtU4WLqIAlAr1PRnEdjvDMX8/GyPnG/DS1/eFHIyNbBiX3+
thXD9HUfTagVdgBhXKKbLVJBslisN/FQnnp5yJxqK92lsR+0vDxPUn5uVs0nShfmWv7SgeXKsYnu
p0or6MzlqTosNDhVkPmwDfbNvE2SNFgk3kCXOAVGBzRK+66WTIEq8LRuJ4XtBUk7ayv1KkXioziQ
uQit7W1A7T1qBOlKwWp+Q4dTh9gCLsbmkeYmti1XLRBGLpMgAuN2Sdgq0LAwQQ3CabaLZu3HuAG9
9EofiaBdS/1q89DxBWh2bzzKB0s7ipppuAvbSaQuYOdcytKY5Z5KlJB7DGL10ViqMRiL+8uKKhLD
6Klk5EOMSZTVU8xpC6MUWAmlUZOgjYkgyOIG1bZm25hAB1enxmYNFHM0V2PTV2R3gXlxJwO/xLe8
xbWc5mF9zPx/MYXFixb2IplNTJShU0G9s6IZYpSPy1V+Mo71lYahugBpBQ0cQv+iL4JGVOzLxjZQ
mFFBpyGr7Lg9MgyVtGrjhm5PAubF9GRd0eeLEWC0WFhF5a5wJ4xxlHqeWoOmQpgdVz2QPLSruhsE
vb/cd+F+RYx3nK1OU7cNQkgYHwAz71neO7ze98QXDVxQfbu0ecyJ6ZhUVc0coqzoUc6gjHIXGPXD
VB70pfZri1IgCQwiN9igpUvQxxLTlNlSmqJJvdzF9YYXd3e1eXR0QHt4H4cMqp9/1HC1l8b4Y+SS
qzLtIE0+DUEUGm5/jSYdjCJphUNQ4hfOr9IXxW9biiwdWD8RlSPo+GxJ2hpkRkoDgxUr191agoLK
DuQp9acERZUlP63zGagiBzmxg0KyBbee6wd2wpnVyv2ydNZUbiBW652ky4/Naro2sErmLBOI4pqy
nSj6+85iql0FKpK5wDH223FdAd9JJIQEooln7o3biWFuXLaMU4c+R2zn8L0AFGs6/bpskrkZIHsn
gblukyFHebFAwuCNhZPDWp2aYFBBO/B9cbM+UNz+RwdbQkRZfl78thfMXD6jtXulNiG4ykt37X/0
jeoBH8yJtCOghP3LyxQdF+N5QNcTz61Nj2uxroaVMofL87dsy0UsAFyTgs4p4FkaNq4X8+IewT2C
MKfbvLXMHdP+qsmYrKrhvlM/MVunNlfHnIXdcfzlfUhl3t1aVFVDOrXUZsqFkzZKqCWeAfxqCXm8
LT8oaQe60sEt7kW9PHzJACkFZyxaE9gsHrp9R7WJsF4yIkG6nrbiqqiEFRBqNX63Kh9SmPWRodCT
TO83PMRnn7LArlsEJlj5aIeVP0YpXr6ikIjb22hbHzIZS7ahApUuYDuF6UwPzW2EAYryqPjiLeS+
02wQHMpEBdWqxfY2mmpqzW0GIw0y2xeM/T6lfgmKWRClX00vtC8pFq6Oayl3IpnFWS2e6zX1Qq3k
xz0QhysQwOuVLwPq+fLN40WzNjBsDR0DxohTTMbAtGBtLbIWwTmA+MBbfJLd+KAc0pA8jl4KJB0h
9B/HZn4SyBiWSmu0edCzzdMqUIvorRdnwskWTlvXJxmMPUmatTDMEYuSGiV1ui0pnDqO/ChabiJt
CchUB52k3o12irKVIcJY4unmXjw7DoueKHSjJnRP6ygOM6lrDwjLqrvFtKo78ORmz03R2GdS9NJ5
ScaiAjujZQteQ7wY+9NXMLZOLTcLhR9stBwWx8VT0JWSPebPtIFS8Tfky4ThjOBo2YGtKlnasSJY
N4V1q2vwm5chhWIq+uBv89Z/E9oBkUzmqszoRa42G6ts/dEHGfBy3M7Gcat9EDE7AMk8aKYvogYQ
yaS/76ILY4lAE05VuFHiAWMoPTpRSK8f/uhq4mGuGwT9/2w/maVLxthTF/z3Q1M5kC/NYUSzC0oN
t4WbfhPI4zgLKMyHPCaasSoJhQ4qTz4Vd6C1PmXe9E334ycNTZ/5bfRARykuy+QYuk8iGeszkAix
T4F4FM8ztzF+zBJQHhd0kk1PlwXxAntU5wGWaepAoEWh9fOZmUW0SUqGEOO/0A1qDeam0cO0eDgr
bv56WR53L2207sKmIvUjMwureqPPptVGN3Y/FMCQm4C7A/oms1S9y4J4uqjAdGOo1EKTJ8uFZRcA
Ay3rbvUiqctvJavCCPImlYJz4krB9BoGelBvRZqZ2b21jhN7qVdvMvPjVNiWk8BbOn+wlJ0Q+hG7
awVI6cGKOwjRkayrSrCjRAIJXG+HGWaDZl3Bw8yOsq0WOsszCSLkk+0YGGPb0Fu9YqYGlWpU+Juf
thReXhRPw/cSGSsMcs91SvR29YDTDq6CMa58tdIMT9VX4OEp2SJy6JwnHliZP5bIBGPN1FtrvmKJ
awNAnyZIAv3GUEDKRuH3hJ6W/jUm9PskjVEMI2onGz0TMO8w+ZIDq5H7xRgQR3E1fz2sw93l7eQr
4sfqGB0pInut+7RB4qiBNQKHAOk6Ee2q6Mjo3d7pYUbAiGi0WBMlnK+8LBjOP/vpXgEQpLd6ZTAf
6tXN8zdhzZ2GPr9vJgbzDBBsILvI2Ch0RYEjrBqR50sw9k582c1btBsYrn6uw+p10kE3pbnz7ZZj
Pl3kvalFuiD8fZxpt+rZ2tZ6lAesuuww/6wsprd18+ZkOjpFNFJaXtKBlOTycfKIvaA//yz5Hb9p
JzWOkbivOyx5K9wMdRDVR5RyWz5PB8rLJF3Px/q2e64xjS+KHPia9CGZuSdmPJtyD7p3zzIes+67
FX8RLI3nAvZLY64GgHTjrLb7FR6H4kEDoMwb6cwZXg/xUQrzCoR6In/KlQnlQXeASSE+GRfeGqS1
QN6H7SQIEvI7y8wd2RT1OnIvvYXOVwvMRBhBYi5IH1lRly9Qld43gNyLOQbJ326aX0B/bR7ErC9c
363s5DGrkqGRxAS7PDgJrbC/KTxMADvTCQjJ9+IsKi/DSVdGa0mgC0T88fn6T5G9dEoOxZiC4Vif
arScaGFyAPeFEBGCq4PvTYNADyWAlvksqk/SVC1tTJEtY+IRFd1FokYs+hd+u9UfElg8LnPqjcUY
IEE+0XPKQw10WWJYA67l2olh9mxEdbnL9QonVPbXOVgpCeovGUzoYhnOKlU3RiIL7hdX1Xcimfub
N/CdDWa0vSSdnitJ7fxoLC23njBVcPkmC07JZi4y8HmNZdHpHlp3tv4WoW/z/yaAfsDOCNqbkcqF
BQGxUvv9CO6aUbBZfDUgyHohUsRQBP19J0HP6s4qS5yHNRfXbfz/SLuS5bpxZflFjCAJjluQPJPm
wZbkDcN225znmV//EuoXLR4I96Cv78IrR6gOwEKhUJWVmThUWdfTOtu3dafSwSA+sbUfVbZKJ7SF
6QgeYf9vmc+4CtDHxCpLEKb5MDhvq+0EVv4Up3dDbFHgOsH38DZNzZXTy0YIhNe4azO2e9YV5ntM
VT4BsWek8EFS5dTul9syj94KnfzKmz/qCoJ7+sMaV9YYkggluChjScMA2jummzp70DJ+5xSTRw5R
UxnqLpiNYNBRV+eBUYbWE60Jc6xup+1G0F161okltLFfg6++pzZKb0t0/S8qb6Iv+mEZI1XnvpQ2
kRlaEbyV3WvLd3Jwjix/np77vWyoV1jD2Nri4kpPQlSu0Cn3k+9oxySUyYkwCa7lZ3q7Bv2/eJGK
0qCtRS6sKOsyd3UDi8Zk2V6smchHhuLazpKnvHVLKG+GD5dPv6jGv/mU0Ic839C2yB2ypu8bOgXN
LfGt6Eig5RBYfg+QS43HUOTZFar8shxI+B7arpaLPGq/1pFrwfSCyq0BEeXWxcT26M0BJltR1Ygp
kUQiqUkuedA7MlSkhslxpyw7kEnt3WA95QXqGgSwl+VFllaL4sB2jVz2MLlL4U5se2vnW6U+F8XV
Ohp+mcp4WUTXxNYO9+QHQ1vaNtAzBoVv8sVxooIaoML0LjuL6NbTwXRODFCGsGhz7iuFufSuleI5
2TTpdVWWP+PW+Z3omawjIz4GH3Z4n3Ty0Mx12On1Pmgr6EU60LpvauU5KRttt0Rx8L8tjPPEpTCA
oy3ZO9mJXquhPHa9fZ+O7uNlM/8honwsjHO/dE6VuUxRL7GfEL0C92oyaP5j9ibUiel8k/npr0bW
M2ebxSdh24/GeeDsJHOdFLBpanQAIX5yRQ7FDVQTci++1QKoNEpRy2KTAAQC3eNYQB6c+8lSlnaa
Dixl/oYiwBtYZzMPk0CAQLJjNu7jUy4bwBH7/4dJzv8xMOea4B9b/Eqt7rVUv9J7WzLaKT7KHya4
S9Z0lRKpBFalqCC0WKaODl11M6TZtyKc+j85asBYawY6dyB95NajOq27aPaKFz8mQp66XCmDDFRx
b3ozyU61cOs2prh1OXHRZ8sCU67zxQQpb5/KELnCngQm3TGuBTQowEvcahZ3HtuQwETGSBxmF105
u89ziJWTYz2MILBu2/AAAsdHMsA/XRk9lvDTAUTPNNihR8wXs+shBTt4glqbUhQHcEy2NCZGQ7Wx
hm64NUqiiXBDMZBFHKzZgCDtufsXi6WMdglfXGrnzWnLq7DKfUkkEb15MLWM5aBUg4E/bkez1GyL
cInx1v75Nw6svyoaWt+tVAlMwOUBLAIx1tEKveRJVqwR36Ib45zHgImkmholYulmdEjMd/hU/Zsh
R1U6slRBBh0R7ujGIPeCKMFHkps1sum6AkfCUj+UPWCJl7dUeLnhUnMxQsmmybjMss/Aj2i2sNH2
p9r8kqn3ZvvlsgmhGzoqRrUxUqyhfHHuGGFopNayKOClCuPvFbjPads2p0nBl0MckFQShevZGOMu
69GJgWDQ8ZEWY+f2T2b+RJbT5fUIP8vGBOfolUmaMjOwnsgpvNBqqa3/0VcBpNbSoHCiAjt0vmX4
8+BTDeHnSbdQRakoRj0pwc5dXok4Qn3Y4QuQZB4js7ATxFtrVU59E+VXHWYLaO6M2sFuiigY02z1
lor03mCWpUHDbtFkj33hycKjBsRreFnhymIfdfNUdhQbxTXXfSerTWhueIx+1EWnSO8OERRd5Fm4
iFgIO2sDvwxCBHC2806ZFCvJHYuxkIR74jc3WUMxO/BS7Dv0UMGD4rWgGIcy3rgHfftVA5ku3/4X
fFGipIFgph0wAjboxKsPA2ZqrClkPf0s12Ia9UO7cxNLpYttgVEtdsDhvpDRI1FpU8wyjiV15hgh
z4mhzlnbUX2qCkU25iH4IJoKpgnI3LlAKaPRdf5BrLKdiG5Vqt+1NvhurPsyiX9NbvKm5BCBW+Pm
ZrbdF4JZW6dKb0kVfk8GLaJaqH297KGC74RxB3x9wEAYmwpfy0gGtB8m20DwqAbfQf1CWVw/M4fA
LNUg7Cs695DEqtLnyQCZZvHiZhV1MI+RgoNjhkBMaID0P951uYmRNfCNG603jddj+FdGXEny8jku
nP9UzqWitS7tmP3UwW6Cfh68xfx+eTc+BzdNx9ilCUy7CT1uHkplj6Fhhk47+kUSt/dRk1rHNHbd
IIvmRrKYz0H73BQXR5GHJRiuaUZ/stQjusVfsrQM4qHeJcMsudXFq2LFWEMHQyk/+KYWgD1qILf1
NZwAzL3Rcf2WL/vLWyf4OKB1IsRGP9oFXQvn0S1GGKKwxXoUNaVTco1sXbJjwmVsLHAxG4GxbdcV
y2hKi5b95M1lRiNFRgXzOQXCh8FpYJbABcOPvpddtSi2No2+avcDJTYQ442R3w8mEC5N/1a0SRA6
s+xCYonV+XPqzOr7RbKJ0PYSpbGGC8hH5wjTvpWPSWCa5y+u8lUhsgcj26lLxriDZDfqoKwJ+vfp
0dyB6uRgAj0jHzoSu8Q/O/neAtmsSa0TJ4OQLE5TTnbK3FGnMCSPJ6EJJgjtAtqM6M5lV1VmQ0Nq
WEef9MrDOk0nEmuHP3DsjQlus/pS7TSlUeEPxamM0WGvZSLdskVwoWCy1kiJElhIdBA4okwwt+WP
y4sQuhdGXzFtBpJSzeBO55J3MeRp4dR2Xzl3Vl05k2d2S3IdR+pCw35OVcwf57LBU+GR3ZjljqwV
Tm44G/DqGuNmsxXjAltOWv378uIExUYcng8z/B2Wkwj3dIzV6XumV1ffufnNvIQ0+pJcw7U9Z5c/
jBGYoD0ZN7kwioOYAykk3qCfRrRMu0FuGfej30Fl+CrO2+o4GG5VUMy2LEdc6pnkvhYgN7FWvDZV
F3xroHRg+c7mUMVGZ601hsDQpyQ7tfSTgpIDEzXOdOq8xldRDvq+fI/5K8kmMz//FDQ2hpkXbwyH
VW0NadjBhVwgD7sf7vqKWX5vWp6jLseMOrIEZ18kV20qW7LYMjrAuJcxCPeewmwsV06ZqJXCvCh6
LAb71KqHirxYzUC76LGabo1M8ydlogwDI1k0O3qfF/1hmlt00hV2tCbwrC6YAgLYRDa+2d4YqD4o
o6xTIWP1eX94XDLITtRmrf0Ul1WXImbWr6rnvhZFgM7ZbmjBIutg5yFPHNKp8/vfazA9Mb5EyYKF
gcJCgGD5KUaduWjnhGkcmSliEeAgrKxH/PXQZl700PhMNXu6NhilXwJ8cC0zzfby09I3prkwmA9F
Ns4GYjmD3eRvZMeUC2aTmnvVL0/A+dz/94TYOEsbi9xZitZidLpcG/2sSGhVHMByE06N7OCwv/J5
XRBYwegNiir8qGSkrS4em3Bf7WkIQB8LzGp/6CCwhprAn1EVslX9Y8/i7sR5LZpyjWdklrY376JD
nINhyw2cEc6zBgsjIZa6jWSNFuc2iVElWdVhjQBzgwjomL7mPuP/t7KdAnbeTM7lIXRUhnoERBBU
agb37ZwFzLVKWCFhmomLOZ+J3MZGqb10kZYftDbRgqFJXpEb/KiTOvQUUMlcxZo6BLadPq/VktC4
ipbd3M3VjQU6kkNUN8bx8mkSXX8gnMD8OpgqQSTE/UY9zdRhHOLRtxIk3RgIzNuf5mBIHEyUsG6t
cDEqijpCqipB5T//ZaZQtyeQuda/55m7X0C7PsnGyUTfGv1nxidEUE3gFRH7NK0cpBFIV76arzZO
aXxXHsDx7oG4/rneyybmdFEMtoBsVEFci398eSu1TKsZCV4WIIx5Db8soM8lvvEwBYzENd6VVxjE
HlMv3K2evhsfkchYngyDJLx2tz+CC07mBCEzlf0I+6n5qgadlz2kd4pXB0MCnhZrV/jJnXl/2X1E
VQKUez9WzvlPkRq121u4cntMlBqYrUkenIk6fuczOQ3XkNOqimIw2O0xO4GBcwfTGufXD17x0aRZ
JV5xV8VX8HYABJUptEoD1g3XffWgpahYSRxY0L9C7ZKgDgLSI9sGR/C51babYnuusLnjjuzMkGan
7BdWSTA6G3n9TY7e+JX2dnlzRW+grU0uI1btPAYXDF6TuoWRjejJBdPSaIA0IKSGnlO1/dFBPfKy
zf/wQT8WyuXDrhauU8UWmh7ro4ZJzNSfr9ilrgXhi7wIJ/yaBqpLKrFdBCBuXx1Qkpq5DXNqvh/d
iRaKDJkrjHAmSNItAiYAmy8sTlaSQG8LHlo3aUDKxUQRtQomaO1KfERsCPULHXUxyHBzRyFa8kxX
rRxLQS7URNWDrufBaMf/fVsTrmhpmo5aIVDufK1EX8vULUwEU5QXwPUee+vBOv6NPFH/SFLi3Bzn
hUOZD02Xp7jF9B/jlFIzdH2JzwnD52ZFnM/pWWEhcYcJJlTGgkjxJdp3fnMEkftONiIg9vAPazy7
VwS8LebmYI1RbHXeBGTUBLDhjNDc7wfNK0DnElxeofAkb0xyuUddTnOS9zCZpo9pceMyuev+xoT4
gLl00HB6KeNMYlLkjeCIxNClDWZkkx9BTGp1jpd6AFHw3EH3dB5UqIeNtQfNtE7i+AKgqKYjEqNa
DMkWC9jU8+CoKVk3RXM7vD9B2PfLBqgtdD5TcoLSsoy4TLi0jTnOIzGfqrcKgTmVhH5pjFCnrtwo
WLrsePmzCdBebAAIqSrqzuCA5bliiINpZjU3BsicTmDB6RPf3ZW7JHtPHJfdCm4QOjxZIVUPMs1e
UfK4Nc2lTNNU5zGpCPYUPOWV4iFlrmjjflmy56oeZaA9URgGS4OBDBB8KZ/qrwMmA3NrBOlO4pjf
XDRdKVrjkp6Z8OABkgjdGOwqiBc5N3FbEMKOpcnchHVuQYPjpT8Yq64FEWK0a18ufz1R0rk1x7nJ
3GhukzBzoYED4P4kqbJTHcvXFPD8LAe7k7Qdxd4C0ALmm1VM/fLd73SyKn22YJAh9MCnR+dr7cA0
1JlMoAVKauA/AoiSyLxUFF1QzwYxOFo1uELZedk8yOtuNRTM14xg9dB2WRVo/dMM8tE9kKbeEFL0
iCDKm3qLR7KrvsEcRSf5sgLvQXkJcrmIM2CO5uk2stKcR1axhdpz+lyWxfPaym5xmQlW5dqsMVa6
oWnmdfCt2DyhYRbT2UwfLjuMIK4gkwV3GpSnAK/nsZ31Gk8lgAWwUXanqkkj2nROSju3P1w2JAqY
sIReO2Ms1tF6PF/NUipmo0fscKNCxmo2BIgCpK9MAqH4Ic9eBTXArT3+yiu0zNRNRx8ghY0xY1is
9jMYNZfXRAHLBoSG/GzXR6dwkA9iCTcVXWxGko8GLn8PGQvRASeFb4xdNd1XU2FeK+msXqdFK52K
YmUDrozByMFtRtqNa4jPwJQakhJpqwxgfGqftHXeJTreQW4R9GX5oCXVEYSiP0Y9vC6tTkZxIHJQ
9P7Yq8QFx4fBXfG4GS11sbHFaR5hNhWwtqaQ3LOirdyaYGnU5gx0caamQwmvMafGeMwwxXZa5gXS
bIolI/OXrYbLZc2BrJMxYDVmbe6zbry11Orp8iEQSDJqCJUfO8Z+w2Y5iTXid+ewwUZDy863K5qV
6OvS5lv3WD0yMUj7Rt1l93FEo8iPBorYtQPi2fDs73EgKxCJzsj253BR1ClSfS1A8ulX0/e4qcG+
iWmw9XZa1r1k4cwVeDfdWuJi2aoOIEavYMl+6rug+K1BZbM4AXd8X6V+9xZd9wFDCzLmwvERJaGT
8Xj5F4gdCa0okHYjBvEXlVo6LrgHLCRQ9agdLUBLfdOIAWE350JyOYkd6cMU/5G1siArYZdwgcfr
2FMdZa3LqxFkSvCjDxP8hwttZWWMG76bfcNI+k43x/3avozjfD8OdnDZmGBMCV6LxxcaVWjn4T15
7rWsswFBaCgcdIqD9mdhnaAxE1E8MQ91Vn+Br9bLrWaWz840f4sKXUaKLLjsz+xzzoNp1mV1Gnw7
hkAjV9l+2sUHXZp+Cq+o7Tq5ZM0kpT7nHeww7mXMwtP1hVERV0dk2y+ysyf0ks2mcqlasbZJvwzY
1Eq/GeqCMnYiyXdjwfHToduY4K7cVCHzPK/suwXd13o3H9b9jPJ2CukKOWrvP3gJ3l4gDGZHnds9
Be8TpUIExe5NwXBLrpJ9jvt9wYNIxpspdogPU9zetdEw9akFUzq5qrXfbvq8lPe1HvvxslBQrgc2
ZsL+ZDOB8ARDMcoqmAY7PwRJYyUKnid/lyDYIzr1sxsmhVahxihTqxBvJqQ/HMeyDNUyuBiymIpS
T23IrKGie+gAqQhcr81R0wTPxB9guHHCkUaDghk1qU8A05iRA48OzPWQQHExzxmER9ii7oJUurj7
U2/ZWOQ+IVHmSXF1WGSkOtNN6P9UbuJDvZ8OMk4kobNsLHGnoFvtvMgSBc8TRI9u30Nu2QJcViZp
IjHDYwqVqTZHNdqYYVx1rZTTRniPoVvF2q42es1clpIWXZON7YqHDwhOq7ij7vjNAHG2xNuF9/XG
DOd/YTRU4VLCzJDHFPK4vtr2dwnuaojTUw1uoRgF1bWZLvFIIyN5/RP7DgRdQYVu457jUsvC0hnz
CXYzPaLsW++qPWTEAvs3e9jJoon4sG2MsTi6ycpGgAUKV4exdi4hM9xTcFCcIjCN18XrZI6PxB5v
MMM4OmZKlyWThWnRXoNyE0MLgOLhicQ5qJ71i5vFA6q1aWNRoHKomzz26fUM7trefgTPCEXDilrR
CArQUkaZKlw9JjeguEjAWALIBLd6c7YxvYjmQmZmuxZllqi5V9PGG4rDWGq+bT+5sXafhQ+j0/iS
zyy6BMEFBQ4J6EoZ2IFz20bXFw10nliY017TEEN3zd45jh7Mt99VvNAi35CQFYlSJwvwTgePJoJh
Ri6ZGUJl7QrNGfzZrvPrJB6j2Fvsdsq8sSt6z+37nA4lRIIuL1WwUhDyMsQ5PjCscyvV+n7SOzsa
/IJYRwygg1p+kuwmC5ncdb81wQ9gxx2ZqoWZWAjevK4Kit2HvpppOKDshONqLdJOqsB18cRF3UBn
KTWkg8+/X55lupmnHVJdS8c8k74Y9+ATju9JuVo3ix1PX5pwLkBhgan6u9qt5lMUrq3paaM1HJQc
CA7FsfMvY0pUqqdqgVl7My5Gr63G/JCsbXQTgTvSBLYiWdEoz9tpb+SOuk8HEwQOUb4CjUG0Vaeu
lud7Wy0KIPXUznPctTplrl39RfIC0QoI3ekG82XVS5SVP/s6H98WKwXnn7Jks0LXsMOfB3WycgQh
zHKLXmp1262gDY4tRrlkERx/Y43y4xhZbXLS8PBPaDN3oUZVPRxwP45m+diPdidB0glYK9BEx9Ws
oxbL3i7cDoN2LtfzdBh8paToinnZ1/S+3jUeMBiPfUtZNqfcGDsIdOxkw2Qil92a5q4aC0fFNgqY
Rhdbo02l7ma4t+ymYQvgvXZrhf2KTfAtGqOPc1a074LqO5tmJreMl5wEeaBIO6mCBy8jXAUkDJ0J
81NlJh7TVSusfvBb90jitx4AACuFSqDkJIpapwyqDIS9BoziJ1UCINkL1uVEa/zJpAxon/oAumEu
Dkq9lT9XUHL97we7IN66McntYx0NpZtZMNnkOh5q37S22V8OYaJi9pkJLnRWcZbMUaah7Y3qBSN5
m6/MAtN+f1NbmRM1jxKLIhfcLop7+U2WM2eTgkV1gbaDFs7OAD8LipX+sgtp4Vuh7zzWhuzriaIa
Rq3Y3A667ugOnLskgcC0afSwuiZfwn0RsOTDzJ70HSaVpSAd0RJtPGUAzgbvGtrB58bATeCkSBxR
dsprTx3felP2DhRawMWOxaAx9om3y7LjjBiL0/sxZu52ee8OdFbSSnKvsguMP8c2KEwwl0xAL/Le
KdicYysOqx4k/L1vWn+1+WM9flWNh9r9lZNAKX9GmmyK952v55JBbuPUJG/yZoJBY5/fJ7f2rnwq
jyGccrcEwz4EINDd22tgHOw99AD6f6GPzfzg0y9A+wF822h/fGqzZ4PTjc48gL9ZCR+A2sCQStdD
4n3Wd5JzIPJIJMFgigGHM9qAXPZAEqeeSm1ka1V+spd8T8nePjlXiTSOiDA1GGP8xxbPoY9qsmap
JWyxMzf+1d5BTg65d/RXmdP4wCp0+i15/t8WyJeS1xl6gloPo+mxBXfdLjr1NDomz+s3edVTVOc5
WyF3p4aTOSl9C2P5MXs0wGSR3mUQYzZ24zfF/5PCwZk17hqdqlQr2undGoMLNaDx7wHMsnbl6V8I
iks8hS8ctHOfohX5bi2/x62NdJrhC7u7f0E5L/L/radwcbKAqlCdh7DFgFAA++6LhwKhElQLeKep
NPIraeVH+u24G6EwwJ3rQjAMNBKq1z533nr196BE+CLH3b53T/gTvl0hV/RRFCdUqhzWWEUwstBF
svZL8RRdaQeLMWY0XujS9jvysCcUsPFQTTwIpeN2l83ECu9eh8VV6LNi+oXvN9qmQnSo4LBfMv1e
K6gtdl7+pB+tO81bCkjSSglRmF9+WvvGIrfTI8Y7TTwpmMU2AUmc7pX+iuKr7SXP3V/yYynebIxC
OeATY2xmnDtFTqKvlWsxg3j3v2k7dvO6j+WVG/SnwH7QHgtUYvOH6cUK9NN83/RU9hYXevTmJ3Br
VmyobRiRjUssxVPEGWjcP1qFJKcXG0Flg6BtbKl8J1TvO9cOKxipnHGnNRjAIV+0QRJRBc9cAwzS
bJDWwDijyXnu2JsVagV45tpaX1wDxmLt535MbupRaf2mWGsfEqkzlYRx0RN0a5W7kzG2C6Zh1imA
xp63hhb4eCHSDQLmpKFdbX0pDAysO7nXLK9h277F0etYO36FOpK7Koe2RmaSXudTHEt+2OfkBG0L
4O0AUTAx8sbryHZVnNop2OX+4SabAICWc5MJ7s5zOywV2yRBUVr3erboph99jW41IGcYX13e0uim
Aw6WlR3TX6qsR8qc8vygnhvlzo02QBa6XIjpg3J+qOk8aUDLRyTEbH5phftV12cZYYUA93Fukzso
U1LFEEXFhnZB8335PXl4jifvRXEX0A8d8onPxm64k6fL4i+Jk8P0Au1PFOmr64xOai/mP9VcQJwD
/SBDrwlGxNkCP+xwt7Ya26berSuzkz2Sw3gYdvbJuvqjGxuWoDsOKRADWhl8vrW2eUHqeTIBs32H
CO36OkgwzAIVubtU+rb5fEKZNbARqBi+Zkivcw+d49EaiQscgrHvj7mfPhVB1zF+2n2CtlpyX7yt
NypVX8ov0kTo84Vybpo7HEURNarVd6Y//1w8GN/FPpprr8W1tUsD1//vh8Ag0Iy6vwGIuqWhb3m+
UpLaBACy3PLXMfJcez2Al/6XaXaHTJXV/tkv50/g1hRLyjbHPhziulXaxEIFjBAKzp/X0eq+Xo6t
n2+N8+VwSeuSaGVXR5nlAwv9aBj2VWJZT3UxHv7ADAiVcQejVw4I8flSNBDQ6IqLXSuX5Xoa7Zcm
iX8AtvDX/2aGW81YozYXVTDT5K6XtvmuX74RaKpdtiIMUw4UkRw0TIBw4gnkTHdI2xD4NJY1YSbA
w9wWDnKSBsWyM0/9Pt8PEPL1wpVaBZXlbMIvtjHObWXkNCvKhw7UwN3JK/SryYIg0yiZRpAZ4TbS
McIO9V2sMLKWnVG3J438nGSyG5+TCfjeZiVc0NCqLG0HDOj70ZQEq/U1Ke+cvkMVVgNG/4fkm31+
wTBjJjRTAOsDNSq3omWZnZyU7t8Rfrp5n1cCwX4M/UXZuRVk1bAFpCuaTBhZwn117u1FtBixnUbI
5dH31HyNstfESA1WpttNV9LREeHaoBwPZL4GLUa+31GhqRbHyYxD/E6/kd61ddDTMWBo0M7ZSXby
MzZMZ6zwIFEHQhltNK5qYLXgM9HVwfBjPaPr4jxD0DnTlSf8gmO/Qkpo+tpGUOIjMlSh4JWGCAKg
PvrkLpuI5SxDoQy9y9Ih7/s6PzM22DawXhnxeeITyREQfcWtNX60zrZijKKC2dBvgCsygm7PfGb2
FORdmLr9o8fY2fIs7mQn+qSDYcol/vLQQ/912FeedSQ3M8gMUbU+yqAigknqc3vckWhwJPQqgr30
usmpcqwCDOVcT/v4yfFXk7a/5wAQlSupXcG9drax3LkHCc4SJbNNfOXg7PXABivmYwkgJVPGbvWT
7tf7XopFEKSzMOpCpxSTR3glcZtbWXMxZ4qCxWIaRw3IFdl1EAWHTgzVFlSg0gDi2CWVzZLJzHJ7
HLdj7ixNiG+aGH5e/Krqgz0+TXrrXT6Vwj3F+Bhe1mi62ipnh0wgGXVJYYCd7JttP5iFlFZIkOJp
9sYC99WirmsQmUsDh0/1utv+aflVec4b7tnfK1phoJQIveURd1L4KMNaiB5AZ7bZ6jeZEBg4EguP
AwMXrulSm5rsBYS2R1cBRlXT238jfShbLxfE88iacwskFn6ptKC7sXHBj6A6BImeMY+nujdSPykV
SWohuHfPFsrcabNQCKmkigYJGj8FbnI09loNWlw0WS87i3Q/uWf8oNYDRiJgxrzLEg+V+/bY7UMQ
7xpvBvA5KEBp30GGK6lQiF4/WB0DMGOaQEP6fL46C/jlppo6A8+7KTCv14OOKiIJ1BfZqRPH7o0l
7jjEjh2Hi95CPhv9P6a6HICRKrkh+27wmJBE8SRtKomuRXRTMRmKahrWx+0pFIJXo6pwLbInkMaA
VQEb9YPOwfHy1xMedaBNdUxDuyg/MMfd+EgykMpQdPSnmiGjdfnbSmXjF0Iv3Fjg7tku0YAwV2Fh
/fn3KGoxv2s7T7vxa/1Y47INA9n+SVb17jubVbWAA9RugyNeV7h7UoyWO7G0piHIOPEE+WfreFDK
VLepsbA40kUzNZSr2n5s7ZWGWec15Mv/9Jl4EEPUZ7lCLPaZMGBIhoKWMty3+BhvlsOF5BBNpDSr
sZxkCaLvzdcl6G7rJ5xjjKi8AnAC+obuXl6PEu6ig7lhEEfgra9yQWo0+8Ls6hw3AVjKljzxdDcO
khiKeTnEGsJkd3kjxWnfxh5/sjCM0Lsps+cbgPVVkcfwsyxyhD2V6ycQoSsypjaUajD7wFdSMYSt
LOi4GX7bJXt9yhavNPqHOjVj6jjV7Nlzf8DZe9E65TqM7RtSGrFXDslPALR/AkXXepbdvYXavIK0
PbweqnilTFxQT8OTVaW5twy5Q1cFndmo6ndOCYIpZNWtZ0R57s3W9Nao6m8S1xOtzfo4NtD9RZIC
ChRzIvX+T3YXYx4QzjKRPBjc7naVHZVThOxExZQ9Zq321RfnfYSmfZTjDMWBeWONC15QMCekH2CN
PY2m2SfXOH5+47sPRkL1ksobAOJbZ2OSi2ZRZ9uJXsYseQAS9VjuRmA1p2v5uRDwuSCh/rDEUxOV
1ZxU5ozFMUvlPYYB1pjmOzcAVZ4fX83f5xX8pqzX2VwNUui38FhurHO3qzsWceKCgtRPFfWmURTI
lJu3rVXsF2V5SNVBNj3N/h5XnjpbLXfHKm7sTlr/vlqWEJZ3oA+AhKXuWy+yEU7hidwsjQt0VUqU
og1halgSDOm0GdVMZZFlRcJcnc1uMlJclPX5DRxstZkyZEWsrMOGbzFIUlN9OKQ2db+sGCQpdsOh
dx8rW2Ja/Ok+LHNbWeguhOQaWC7qeB9HN+W6egwhtnQaTcJaFlDF2/lhjtvOVU/ALcweC6OLAYFD
ezQP4RFMfsUrsGvV0T2tHf0XrT+ZWfb/myu+0qDODjlAFA4SipzTghBwFBhHNDLSnLoPrFphH6eH
y/FNmMZvPiqXxg/6gskSZnQsR69JfyUzEH9gvoyVOpjMY9lICS7Yx/p8Lj52l7se26Qz596FRYZ0
IH6+y/bWMxvOBZ7ugELu5fX9h4j6YY6L364aqZWjwhyDTxmAAcS7BO1ycHuCNiTa6RJAjmw/+QBe
lHnYNzBn6l/1+FCW3zGz6kc2iiNzGSiyzydMRTefjwvevWPmVVHCnDunmDmGpFj8falb2SZKXJPv
lrRzp+YxKPxBc+M8hKdub982KLkvNIMASh5M6ASlpve/fTkendJPiqEkBowup3d+m12IWf/xlEEF
uN27vir5cgJINrue/vEUvgSqTq49LxrsldfztXsFOmKUJFdP+9rj3EnWJomlPGNTqOYReChgKz5i
GCNA5+6m+2K9IdgExq7fx9/CiLpSIKYAIXm+RC7EZG4Tp2UPs/mxP5IfukEZqAkT4yOjzNN37FPa
qiyeyhbLxZhciUwyMO9xn6z+mlG9RN8cH3jj7FAdIXr8ovv6v0hUhYkxGz3U3vX2QAZwHlB1pTSr
PEJiTO5KkHsy1jjy7e9HJ1AykvtedES2xrg7KozUJK0TGMuTNL3HMLKue+lI0kGym6ITj3eFBsEl
gAvBunG+qNaolrVsLOLP0RIQe/I150GqACe6cLdGuKAZFbNphASqUT1mM9Kqg1aMQpshUJK7Ivuj
cgum18AcCSSm8Qk1MVmD1psLloSJXAyv5bR4ZINe0V656X7Gtyh4Ao8m60II93FjlAvUqxIOtt3C
aJ4qxxysHmjB7V3M5P/BSd8ujovQU0TyqhxhJ3K8NrwJoYsAGR7Iw98D6NI2nrJ4Su2tgQ4suayU
LPTJjzXyJfolJaM1T7DdqQPV57eoVCVBmv16/jLfrI4vWRWNWgELAwt1WniTG/ttlVCt/VbNN+Z4
ZYDl1CgPl3dUtijuoE0EyumNApNEu12H7275/fLfF0UrR2fysYYNJlOHy/4afdFUlDZRks47qoeE
VuuXEOwMM0LyZUsCMC3abQSgT6DLTPTLubOcm9AcsYFZx2vP2cd/6WDVzJCfuBg6rF7L5Y7drqxd
aoC8UKPa0b7/Iw/Z/ALuoGdzvrox+MiQ/r1WrUYNWyY0JLxWt4vkDpqh2L3lsINmdpiISdHa/lom
KCilOBLJb9dCmDTNXR2aXvkH/e6z/eXO3qg10JJNYNp29loItiXlLatfLn9EoTt+7CDPeFHGll45
rUl8x8WIo73QpJCRGgqf6Jst5Kkt0E4M24V9JXttg9iKvU6174H58qc0DhhZ/6xaXjU4CCaJJFMR
hsnN8rjT5kDWqIRmAPHLqYdIQTuYO9CAx1dO7MhaKEJTILVgn4xpZXK+aC/GkJJcJ35rXmt16qvG
5MWqKjl0MiucOyZulKRLCStd13enOjMAap0iZW8ZU7//A9fYLIhzvzUsnDVfCfaub6hbxqe+k+ZW
LIf5FIBxbaJj7ziQgeKiVT+gtT0muKntxH6NQK2AxnDQkfxV6SctSPR6n5ga6gGzc5VGwy97yGRd
C9kvYAdk82ztmjYn3YhV9knkJVPtkeat7BTPSCyaNN9ayGCryBlsF/TqHfl9eYuFTVqAJP5ZP/vc
G+ttUlapMeL4pccpPzkPMWR5TphZ8ef6xEDRWuCqxyph7bfgsmnmjp92HtyfwDGA9ow4XPAeAWeH
rhM6pq0aez0paG4n0EqYgXT6aQJXedma0G031rjDEYOMErIFsGYUHS2H+ATeFF/VJXefOGXemOFO
BwqoMzEGmOnfweVJUCeglWIqhagHWp7yfHlVwuC5McedELBZL8UICgOfKMmr/n+kXdeS5Liu/CJF
yJtX2fLt3bwoxsp7r6+/yVrTKpZus0/v027ETAyKFAiCQCJTEo5NFmSMFIWxc/SAph9KcxVMsFGF
mKLW1erQT7mNsWKWK651uKAb8o9DGOSgLFyRr3pMl5IWOr/T3NQurBpDMBg4OLIubfIRPvA8g4rJ
ErDFopGjaS7PEHBJjXte9R9lMbCF1ngAPnkwk05leAbjS9EIRqUW/GESsThdLo5VP7wBpn7/sTOs
p0OLDaQiCT9wDTI7rKt/bSMTwDHpp2GKTgRBbRXPRV2ywu8t6rU/gXRGrTH14sKMWSp3qwWj5Wek
IgoEpGp1StDeIEdAthKneMrAX1A7pGAEkkHW11yDyxEpon/9hgokWRR1ehFhawmrWoh5PtFUDkQU
CBU4kBJpGADaNzf8C2BzX7kLVdDnY8aBKHxQp32I5WIEwxlKcXq50+rAyYMKwKSHj7/r/7Oj72ao
Uz7FXQvROOwoKRz32xw8rxEGGmSU4NQ9RkIZyKT1A/+vObpYpfsZen4NzDWkeQSOF+MQMtfEMkId
9jAPAXGUiJe4M4h6VUvY+1vlNLi8K1miGd+lXsG4Asg2XR/7M+WXAhQb3djWCl6KxBh4pEiRXnyZ
a8zez44q5+8NqCWZfg7yl3E6+rHy9vEHXD/774ap75cn/awFE3JAlBofas74XiWsNtv6dv5rgm5v
K4I8JHKItdVJ5SXqba0UjjY3jKuAsRC6vy2rFRrCeK/avSL+FiZo8HIzqw60WmMD0R5hZiOfiW5s
V0aWyn2D3SLkk5o7HLEMpUUXrwe8HIxto8n3LmtuaHX/ANzSyBwoj4fr5d0z93wexiQ8a9Ehz49l
9VNuGAWu9dxgYYO6dlrOmJskgsvLCkaT5gDs16KyBYuSg9nuyQKtzgQwTnurtnOyHf2Jex0CA5uQ
ZiHjO65HlMVPkS6XWyZKWUkSlqs8BCd/l+x8W9x2Lv86I9EbNqrDOACr20vAzGToFHkIZY+fQfYS
DIDk1eU8m8UQHpO+uMulSrM5qFuaflm8lYGfmNOgnjqj2M5Ke6dpMzJ/5dQm2lvTiY8VqgomyoQO
atp7oVHRtNZkE6P+bhhLuh2X40+gOwtAo+u3WUkg2TK1py7vbtJRf45GPbbDtoLcxpD8ibUQ/LoV
BIjrp0nPTpM236YF+WWpYEqcCmRkIMfmnOm13YZl4faFDAwT3mysL7Ga9Cx2hrqzOTnnClTSUI70
DcweJYc8U05w0Nu+CL+lUPQeC4h05B103FKWbbLrVwERLg9Er4y+Mt2ah6x1N2s5cv/Bkl6x13aB
K+V5BFO6ZI1P0U3yg+EGK/YMkEKAtxYcOZiDufS6uAmr3ghjxS6AJZYgbBpVDH7TNT9bWqAibdHr
hZ8KkWLHerIVxdnuhydlYNwjqwnHwgotFAVtxVAUW1ghOLMkMAev+ibs9Tdc0MDny26FyRDxBzcw
Ux2SydAfbGmYilJ85EPSRgsV25BmcPT1z6LPmylqcCaauyxpBsZe6lS4KptUDYcYX8s/jodiF97U
7Qm9JFcEwU31Ev8Gk77xyGr/rVa7lkukIkWlJIVe1OQLbtPb9oFMcTeQZJ4eP9EwJv720XZSZ69S
y7iLFNgig2D+HwHEKql1FJ3K05zyT/ns36Sn6hdvggB8+/FJYH1IsveLp05YiWOcS7BcpL+jeABz
UODMwV0ZsFx17YhDq08F8oYHIxXdJwMZOKf1RaLY4l3zJ72VsTYCbuo6q9pKBDxof7yw1dt7aZDa
07L0M2Gu4DXpoQbu+0+5zRxwzlnVT2m66R3CX8uyueqoizVSm2lkPl6mDdYYji9FcR+BclgeWaeB
tZHUI0NSWm1oDXwxGZc0KNlydFNbM4eXoMT8NeUdEpbfvxxVsABXZTs1IzaS4KHzX+NDbKMmhKmL
BMOSR/Zc/Mog86VBKjoHczskYweDOhh7vNktTtEJjE+8h0wSJ4RwpyiRSbhuKjvhQOVwx7tE/4eF
xl49G4uFUzFc9IkvI0OBgmv2I0qUPRhcAE8ztrwev37srQzPoQFVZRQHPafBlMr3O72cNlmqPNat
xKhjrsYZBaSIuPNAlkbfF1Ltq6VocADPA3dqBhWUM8VkwCkERkTKMwv1Fbcbyv99LBwfdGGWui0k
pexSfsJtIRcxGoMnLXnoZcaFS47zVQhd2KAuiaiGzKmRYGlROISOEJXdtig0mbGB4qpPqApa0Jif
JdSSl/FSrtQUWZ0PyKQ9OTmKKH9IwdJHz71yOgdMkxamMjEjVz4r04zsBQy21oxqvhnEJqq3X6Fk
QtUSLwWIRWLkA5pRlz9Ir+W4hT47EFVDc1uk8SmfWjeYE7dPUsa7YcVJYUo+q/Rh/IpucrW9nBYa
6MxsKEPsK1myeq7f5XgrfHwWVr4kYfon8x0YEhboVz80ilOxrSXZFqu9lBy7hgmCIb5A+cqFBWrP
kjb3uxKkPkgo/OqZ4AlUu7HF9hXFKDtwWZO7Kz5zYY5yzSmGJDdkUAEoEIdfYP71tFx3Ool/LlWf
cQrOU7lXSwNBF3B9hNKcp249zI4E2YBJPcRJSMryG8VVtqBd2877DJ5IJP4Cr/9TQYH89TOUPmtI
bZFf2KeuQC7htchvdGJf+am50S4WrFa/IxMJ4Ybfy92tbyUcMx/9f+zqsI1JRGimUp+0lmsMY2BO
AnbP4F6LiyHQQgpTMTh3cq9FkZFVdFt7R8Pgu1Hqw4pGz6WjoRAAHNLvvWDGdm/yD9UWMlaxyWIo
I/fs9ad9t0YlpHXRVHgowVonP3Cz9qPush+SmnyfpOiPPvz6+BCulXAv1kY5Uutj+CckG5pujVdD
BxmiG3MWAE42F5i1w7sCJL6dCuzEfbALB4fXzQgwbia/11oefvFDKI/K80RJO8i2oRgPZ4Ybky6G
6MYAbjILI6sndfFBqeheyvE8ApEACbIb3+sfNd6WDHd+UfGcUl1VsEAoX3SmEFkJs+7DXCeVZmWh
MefyeF4ndJnPTPY6RNhqi98wQWsrOeTFnlIZFqeOKqd0sFXbo81F0FrlnM5NHkn845AYs4pazJNC
pVJRg95bM8N3wUdrYYbggXAXZFsQoHu5xzooa0Wl5fLoNMcPC75odFgjtEPlLQHCx8+kllBD1aTb
s+ytaPnhDn53G3rov8oqtNN9bKd+jO6nxuwg0UHmPMsNNzpV6gp/JIsHr1F6llSJwGQSmNyt9vjx
kWVtMv1O9pOy1Ctwa2KTFbe9QZ3SHC1ph7hr5harNs+0RoUjudGEpEDQPTNQay9/zZn7NyBpwSaz
dO3W8q6LLabCER+AglQpscXkEYLhDYyQFFa/Kd0BtGpiYfnb2hns3AneyLUmbY3kuS9AdQw5Nfw9
BTNxN0yOE8Yp0qnIVGthNmOQkQzCyX/Ic2Q+U2+KmO0ocIxYzxGmW1PRSUsG5ObEzUDo6vS+SZRk
S2f+MwF0Kb9ETOo1cig/uHBoob0RFdQhrM/rI8zfRDeAUHKzggPLDBWMqlIwxsyHIxEoK1IxjEoK
zieC3mrWtzilVAzisl4YA6TQuK1HO9qTvi5nqQ8GmoEYqn9jHEbikFebp2AGG/zMhEKAOh6aH/pJ
HfKICWn2LS3DH20qOkZs4EZJj03BPwTVuEv8+D7kq3tIyt9IvXGfJsODFKo247esrlwhI16aAKHp
q9pLnxYp/gijAWhw5dAfq0xSe5lcySk4eCorIK7HhoVB6rQ2tTygsgqDRG+wOzXfSPWMfNYxweFg
5ddr0BGRX5ijDmIZjLwSGzDX/q0omoxmlJwS6UHeJlsybiEpVjbfR+2e5byrn1lFfQRvatDznHdi
UT+TlXaqo3CC847FNzR/M7OoWeOP5OdfudLCBuVKSZMmpQH2abtQS99WxbyzS59DJl/kmcNwlZUu
ABQn39dDfTlVSatR40YckqDdpHK4Czj1INZ1YFVc67Z6hPq/HrzIkL4xwy799rH51ecLak0KRMEw
nQQOE2zFYjsVQ8lrYeIJoQg66K9jYcJh3ehbci7dSR6SlBAQFkKD0fwIky+oLoLLhOh4SXh9XtM7
SQk6s0EsAqTgAla/IUSTshvvWF6zVpy8sENtcygpwxh0sEOus/RX+RC6IMyzNDySUid7+IRgxNpl
tVwZdUYEIZDyCrAze3wdbRFzCpzVSJj6OCdFTxhpZfTu16COF0ukbqtOigZktDCYHwIoVLSbn7PV
ntjXx1rOvlwYlTcnupGFrSSotiKBElDqzDYuzY7HQz5KWadj7SQubVFXVaBLkLotsSbyyhRVMw6e
eLD6AOVLglvUWknw1P1iP4JW7KLWBO5KCWOrhkwDKtukCWpZioA/FPLB7BrRA03eLaIs69Za8RIV
x08ipSSw+9PPaGEYeeh7Z6QRNzgzCH3+Umnh0UmKXJU1p8OyRr2fUV+T+rEvANBGsUIEmB7aQYQB
VcPEMzTL2KXltXN3sT4qlI5FUkm5jvWFIEdJ9mjE2p0LXeQz1KO0mv3m44C2dhOCaQ/lT3w10I7S
AoFFIzWzLsNgi5HuvrekTXTswfhd3apkBpiZk66cBghBkNIZIUm6sqfn7ZxKsQo6m51/17rFfrDK
rez0L+W+eRV/VttPcfCtJBgguzDAk4lCl3DV3AlSBerpVSfa+qRDPSAfsmchzOUbLaxQrw/j/lBO
ve6GLR8dGqismwVXilYR8MlzXU383cebvlIoufg1VHAtYn2U+34Q7SgeTWhubQNtWyqPRovp3bKy
Pja2uuGLpVNxtUZqB1nPXrTDsLRqNTL1rNi3Y22JcsEwtRoFQEYAMS/Qu6IAfXk5hrov1xy4k+wm
BCJjFA/V1DymXclixVhdEvQo8ClR48Y7+dJOFiaKwjWyiCBQH+afElp0JyLqrZ2CLYThW7D2muKB
PeSyVgJBfHs3TO2l7kNOT4hhON5Oz5mTecFB2YmmuP8EB9Wqy2qAyuFYAnYsUqE8lsJ4lEOBLJJM
k6a2joEezqlRWkL1Dv/PGu1eDwULi/T7Q1KbVohgkYzLqlZzJO+Pfmd4uZMfmc/zlUQOe6kJZxoo
SaEfb1VpYHyVrK93STlJ30qe4QWWuGFqba1a0mVUXnkwBEL6+NJdZn30NdCliniW9vYIfp3EKw4g
Fd0zd3D1vlhYIo67yA5DrYXilQ9LCGqHyQktAhcivJt4lt6xnzHkg1B5N6Q5NTwZkQ+CJoM6B8gS
w9IvdRHv+2BDKnISOM7ZamwrGiWiCtQ/+N4UNDxAUH25LFXjO03vm7+g2vJzDeaGcSObuCR6k0xX
5qfUIV2JdFu8fBy8yL9Mr3Bpmfp00lAFNR4wQG33qNmAZLhrtv/NAvXJ5iGrk6TB2uLa2Cl6s8H0
wJ+PTazV/kEELYEBFsMm4pU2EMYW+irJsApoPp214AMIGJAXJwieLNIAiHes47VWHl/apLHo9TDL
4pjDpuzxoIOQQJYiqZaaQ8WnbB4VND4MwEVSbd9N9Y8heVI1zvLrO6G7r6FJGjF7TGt3AxQUgAkH
XhEDmNQ+69Co6NE4F20jbO4VpTyVyejolci4WleD2NIOlW03A5cVgdrgsD8QYb0U4AN+yx1nJ4bc
DDObIc892j81FcKZPBHvEWQqSMt1oc6xVpMTqO+au38GuavbdMesia+dhaUtKjx3RT36dQxb0073
QLkNGW4DRRIirIqwiVyNpUm/Fl4WBumev6BWg1/kFSjZt/4u2tUb5Sysx5IhWv9k75uoUG9qreN6
gy+xMJLTQ1gStX4ZhKDTQd6w5S/IF/ngiylUjpJFbRR2GYzVU+6EunyKo2Tbp4IX+aMtjMom6PFE
YwSAtbtcQ5QmtTaJCNFdBlAjVvxknrGTyg2eZc68SV/4h9Ei4tjTpmcRUax9NzSnAR3EnJYs0+F6
EGvFb4ZItFs+Gz3wOxZmFgmxN+XNJu/UzgVpRGbr0OGY+Im11pVzDv5TVYXgDSherxlXjbI3/JIr
bEF5Lvq3QT7woN5l7OfKPQvZL8B8QfWOWgwtkshXadoEilGcqxNEqzMV7kNXQ/tYsSLfFX2befpY
Jqk70Je1sgXbeoF0BbiKN1CCPin3lY3JKFuQzfQ3q5i+8hEvlkjdfPw0oSAKcQr0yBPJFDntUAjG
d38WAHMt3wpd2geJ5qR+NrM2dyXOwDLeZ3hhKxBopI6jXGr6HE1YKUGV8870zUCRCwTpzatvcjtf
h14oq9y01qC6sEkO0CJxglJBzauAMyKxbreg28kf2pcJfRHohG2ME8nYkrvEa+xqC8oxJFLjYwUU
LhNQxVo6cYLFz5ikzpfGTitsQwViTSjMcZ6cj3135e1noLCMB7cAcU+FpjTTKk0CT7RS2GKn20n3
sw9dpQxMWQW0MWQ87tfOIpjRob0IHkTBkKi7MAMXzGjkOCZh8yinmam095qeWx8vaK24jRW9W6Hu
wDnp5FDpsKJul52G2RT2hsWNZv+iOeOuOvB2Zk+bjjeLkrGVaxfHhWUqrHb1HPtjAMuQQ9wkTpCY
GgCpln9D+H06355Yh5KxoTTypxKjUIUEcoHRyN899yjKjRkJ9x/v56oNESARiddBfEdTiRjRHA36
jI8mlDd58Kb2Xs4aKSK5FnUHYtj93QR12jA90PvlhGWUvfSbV3OIwsvGpm+1TTvwjf2/rgdkGxJI
7YjkFAr31JkaCy0NtCgobUO574ZNFz0F4/PHJlaSXWIDgCKcLAwu0OI5hdQ0EZ/DBq5u3SPd12Rf
36ao1Q1vbWwNt6PVHCDclSBPqi0fRKRpzFjm+RV5uamksAQ0popWDyR8qLDJy3ivcwkCtuxlp2CD
+i6He9dJH4z7xq3Q/Z1w2zf2dMam6shvUkcGby7Ud22F8VuE6yBz+VuoD9wISceF5LLid/1W3UWT
1T21qADvffAJooR5294JusNDI+aFmc1dX5Q6qFehlnAm5AcM7zKGBmoSiUqUt7ibB6e4V5+HI3dK
LPIG5sZP6OutRIFLg1T8KUGh1oCoBuZQSdR3eAfvBY/cy+qe/eReKdBeWqNiThpVgdymsNY49dbn
dKiupiZRgelBDh7FZq+NYDC9/RJERQfXOt7fGAJH/VSlNhbDm0OfCClZ51m93ko5Up+BCt7Zk1gN
4utEGeZQZ5cIka6k04NIoGedGl4dUBb2S/muEQfegXId2LdyDZ2EedAfuwQSwmkQSYxr6/oWhmVQ
9GDsRSD6VNRCi6EUsiyEPGMolKqrzFli+k2hmh8HjesgCCuKJKGVB3UkEBxd+mlYt0UhAVtsqzJ6
zDoIg8EL2x6C2n9MxGZgHcnrlyLMgSIYOZVI9L0oc0PRCaFWx2inASUmPsXk7QYCruD1EzgM8m9d
hqILWzRRiBzkI1f5UXsueKWZm3QH8MIOsxV69UF0xNEKdkRiU5Wf+eQJAk3sptfqqVysl27UEDXM
mmuxXlK+nH1zOoKSxars0Yl5FPlYGeRKafZyzVTIgwvXdVUkcFfUwuJXEKIDExduBrQqWVnAmUD6
en9BTkk6XdDfIg68SBOFwvfzBlOx+Jb8c7bpnmTOHAbg/jobBLPFG4a3ncrJ7MhOLQlgq+SeiKlq
b0jEnE9UitciLiSnNSCnUE690lXrOyhPz3NAthrQ0soiSB8ffGeFPT+D5PQrYDmy1+8GqVqOyCVy
JRkwKD3od8FegqaG4Kk/yXgHmzV25W1waY0KB60uVBgYhzePruC2D4TwAPR8lhGY6m1rpuYIMNNk
Dj+AJYZ5DjpDzMcfcZ7rD/6+YOqKqTJjGDUjxA6j9AJ6BwgklE6Gt0gN9QmWe63AqFBMgrQRhj+R
ziBxv3SvMJmqPKqxvT064URQspHB4vVztASr+xXfMevj15Hwwh4tpDSPcxAoFexhfeCtbvDag0Bb
BnAydL9N7TuKMN4nminXZflLs1TClMxT2uUtzJI3X3kzQmhYIfCCr1TOLi1RscHXeq3jQ1gSv7U2
95NsaWiLINiHlHpk1tCOZYYj1uKorDfwG0X1z9/Qje6JoGu/K9Da/ARu4to3LxdHBaNJINGeLK5x
QIMDDotdYkUHxSvvoVT5FbTzpTnyfFnEvsLAd+sNxD4VnNloOkCh+VBF0Cn/zNlfSWRhDd1EIOYx
FIQ2x6W1aFD4tCqMxt5n5l9JTxH+yTxSd1EsZbTaY/mbCza+w7iuyaZdHvilXQgAX9pVKmWU6hx2
27hy6ynea0L0++P8Y6WrcmmD8v+irkehHWGD3FhQ8NN/F3c6Cp+o0IOXbXJRWAq36Nlqiv2J03d9
aVxap85EOlR5OkmwTi4NDkyBc2IF0KVrMYHBo/N/xyIxWrmhLy1SR4IX5xJzc7BIzjsS59glV7Ts
GsEnbo2VnsulNepYjGledFEFawSLOtuprfW3arInvtMTMR1ly8sbLma2BK6f75d2qfNhiGMkdB3s
apyb1d+l4jZOfzI8ZzVg/3sqJHrGK+hbYyoU2JA9ye3B02bpzROUgO34mfQC6uGme5AHoAqZ3/A6
s7xcHXUXg9/ob68hPiuO5hBt5vxOBZpxF3ipKVh+ZJYVIOZevqvv+gq47i9gNy9/A3UZy3nJa1KI
1RPPxUx5Cq5zqzU1D+PWrfWJ1zTrqFBBSItDfeAiGBSPBAXEmakNuIrTIrn6jPrUSjXjYoE0Q0nP
NUIF7CFx3VfBzX+B0ozrZzsClcPGcDpbN2V3PJX+YQq+lekv/Ufg3v1iuBhjzefDvAjzUzTMAp+d
NxkDGAgPdWmTtsxs8XZ+J/JM9MH6uSHwHFEFqIN+HxkYDKjVFgazhr8zmpMst6cwZg16rjxLyN7+
a4Z+GmUQP0z8f8KedMhvkFiR2Zn5KWCjjK/ffJfGqAgv1uD9b2usid9BztlMvv3jp/VT9z+/mS9N
UeG86PKAE0K/sUcNJFb1SwnOni+5xPvWUfG7zsRJS5qzW5KIiqZLfwpdCEZ4GFXvT19NbRYfi4rh
cYruf6zCYu9ijFxyCPaeCDiMJzBscjYLvrEe3N4XSIXuaZZkLiMuKHvRJtlFkIwHzn/PahqTGHmd
W7yboV5PcVrIScvpDQ6026iF2RmyE0nfg/RQ9BHjo63nMe+2qHjNT/mgRCR/moQdLiZb1ESL4Rbr
l9G7CSoch0L998Htdp1DRlXH8gVu6NRmAlkuDBlOuwrF7NvJYxhm7SMVlqu8FUAGibWRfELSC0sY
3FjdpjeEw41QszS3gZFa/HBqR5OLmYJyjL2lh7hEral7vod9P9Sf80q7b3qMITIWyQiL9ORWHfvJ
hLlx4pM1kqZdzzemAToYoDcGt9tqv8sSggbNU+gw7/r1K+DfD0tPa8UQJWxTksmM6HhyZnkD7anM
iqDaJTk1Skjsh+96vNRVNB3RvAb70WXW3QgFgqWIpwypcEYbgM7PQ3jhvmQroK2v7t0WFVswswDK
cx62FHOyyMhf95tEZyi4AjoY7phQYhKAr0/9uz0quHQcgHUxKdL8NWDYQuAQi1ORMrX30Q1zUJS1
lVSQmZRmVLLxbO6fjVQADqtRDmLBRFaA9OTueV8aFWTKJM3kSfrHFo5fAjbU6cBvmKtaPw3vlqhY
M0l1Gcwh6jBn/sI3BfAewmbAbyESboWb3gt3IksRZj1lENFDRTEac1L0oFRa9IGekq2cQsv3pE1m
GU4M+KU9O62XH4Xbj4/8alhZmKMckwtCCL0Sc7MSn/ow2wtMX1z1/YUJyhdjaRC0qYAJ3kue/yJo
KTfRAWg0Bwn0llXQWv1qC3OUL9aq2slCgq+WV3iDZTzozoVHNWC1g1kbR7khpw0AQ+SoTOQF7xQ8
mJDal48/zXplbrESyv/0UUvFWsDGNX+MzWQRIGRhAUeHoq7NebWXsCikWWui7ji+ixGkZBisQbuI
/MRUIhYXNmtRV/dY4AMcS6q5sjc8K5uSdxOH4IwBzwNRyM0nemirwel9G+lLzechzIPGPTnGKFh/
J+PPkAdxpO8Zu1a9miUsbJG4vHjIyG2g1WMMW62tQWMpsMlHC930ZYid5EggmOTJbJRueWQWAVdj
/sI2dZ9xOp/IEubUzn0Yf0e0rnuTlDyaGzawbb2+srBGBQ6Q5YAlmtRTh10I+qp5M95nmJ4CucSR
daIZbkkPFk+llkZGBFMY3DSLfKeNrLSSZYGKGcYEVUMyN2W39bHk/Y1Rj1vGYV73QkDI0DghnUbK
BF9BO1GQYUIxxd18yHbtnrxv6/vWY70sVq9IgOJ40UD7T8HQ7aUXikpcqkXSAXDLl6Ay8ktt9Ap/
5mQTxBGFYGWQR7hruKrYxFxX2uCxiZ64Tqk06+NFrz1xgEMWVQEtXWijUpG/H9H1BBMRSSfJKHML
SOdnhFFXuuRouEFXlrCEirJET4LkfjTW/YA3juyBmFGYT0G6IWxxpOLX5L1pYGoiQpfs49WtQJEu
zVIHbpyqlJt0LI80HYvmuXQzr3H5wpx8M7lNndybv/enxGU96VZzhOV6qbNXhWkrZ/p5vdGGBxHg
tMuARCJP4yJ++0QIXbvClwapD9lBhiE2ZhgkID0VWmOdjHQS0I5fhN3At0oWzItcbXT+ujRInRa9
FYEYMmCQ4576ujXHvLUCPvCaaXLiEMTVvrBhfM21GLA0SR2aWStUuZfPazyTObs1imDld7SrMWGb
OnN3I6dMxvPVlsPSKnXH41MOfOz/vbMBmkMHA/eF5kRA7iYngvPAV3WDAQSr7IrR2o2xNE7d921a
SvKowYH/eiUYvMmd28qCFb1iSJyRaq62IBbmaIS31HW9HCVYa22DWHpAyRidqgh8YENvcvqrGJkp
bymp2f2KGlvCK5qtE7bWKFv+BBKlF/dzIEh6BT0RcmQ10wd6J/FAlHFI2SPNLEtUJgD/VQIthaV0
Cxq0Y72ZXEwFmOGO1VAVGY5Lw5MFvlQG4O/Ims5NK1PpU3fUzeQkO4UHBCYIXTOvP+tf1+qLqHpj
4viio0xeB+IQXAIe4yit+hWIvHnZIHyyNAA9EMA0Wxp4y8cH7YZwZejbWjMlTwRdBieZTL7c1R14
t3cFlFS6RY1eQPclSvYQNiIICcECxd5DmJxY5JbrQXhhlHKlaYqjAgg8EhP/UvETc7zoIasHpubm
ZWYdHhLxriLiwhzlT9BfkKueVCcbyJrnuGnESjbbDJQ2RKgw99LsXvatbucfU6ZywFruIi1sUxdd
XpWdXLak3PuTd8ByvxEy81yJdcsnjkXoyXAeGu6i9EZf+aQG1Tjds3IgOB4SI4w/ODzOf3VVOkWJ
/MhI8gRLI9Qc6jPBfnevRK0XSoxv/9lnqGst9qU68AdY471ySyYzpDNFzl/awKy0eT0/WXw26kYT
pBoAVrI2bsPvVIcAFjMHenBPQ4sxb9FFPQGzBGweOJa7UHdawJe5FJKWGZns7O6iO/WWeAuYHBKg
YRmxhnX2qTuMEzPJbycYI3ASIbN04UgQSWQ6I9XtMd0MN2yUEMl3PjiM9E2mh0I2TxN2Nq0NU1Az
Kwx+jfXTf1saPakEyfGqk4HtsFsXg+GYJPVtJduCtsYhgzxdbMW/mdwxjNNHDyyJmsxPTXX20AxU
kA1YibvY7PCKjJ0cvBiMJbLMUZGl6/ukUmZ8PULFk0EirtOfCWoPM8AeL91EPxj2VhPZ9yNBz3Jr
Nc/HiC5ornpgVj9UFhk6xrBiDTY0NBCYKRbLUcifL/KNKBnFMiZNnhTq9b5SbgIcuWj8UrdsEaEV
KrA0moT3eIl1+cf+oEHVmRR7qy1RXyRNY2Zjc/Vlt9hHKrT0XQdCJ3IjEEyAops5uI8flAat8Z8y
0DlzYg6P7TNhJNcDsxxNZtxmHHuFijFiLaH2JmBjK6dAUbHxMK3rH4Q7Fd1qcWPY/r18z/Adlq9S
kQazLEEbq1gzCWvBZDcYgSZTdTEw/j/YrrNaYVl80yuRy64uM4XgLtJt+ahgJIpkF/OzuPkEyoFx
Lmi5yySt1S4mVwUhAyPj/4Jv+W/yY/5HI/P43iAz1NVWvx+GBcHSi/771YxiO/YBZvcUUMjH474w
eCRRU8zZX/lkYEGGBCVG90AEcnn8ZL2EJkAHK7I3ORmyYcNRZtTSCTVe7oWsqYzVU/Fujr4WiJBG
kKMZAnMErJZ4ksd54oZZ31n1xIUdKvWs85STZ7KsGBMIJeqZP+cdZj7AAoXS8JdC9MIY+TGLENYN
yJFaHsYIhS4ZcwnBmes/kMSa37CIDVeBVDIot2QdVA34LxVYuGZIqkqeca6NXKgtFUM+ds+JrQta
1wAcGNmcOoVuiDeFUUEvDpJhlt4mvBUnc2YjH1cOVdKO96oxfufbADN1DI8i9umbH9wEQNYLYLCR
Jer3KY1YpUM/INAKolXx0xbcVXbbyje1AAqwVIxuRF/bgc/raAiSG/b1g8SJfzI5+TWJ893oc7cz
6qZmyacMXycB76MfRgVEP6j80Vf6xi6aIHAmSPNiliHR9pCkBxFFyoPW1Cg7/2GUo+zxS5tCvhfU
m3UUNy9dpJ4go8QnIx7t0KMGUyzSTAAaKrA1QGAPDWNApmUCRmWTbazFLSDj/7VMOWetZbyaTLDc
uvKOPHcTjKgQzNIZD8CkgFzf5Hdz5OcszkIQKaFSxBOi1jzG9tT4nSUL3VYU4v2Ifp2cBntOmsqv
HMHlKkkwXZgVminQEhWrrMGyXpYYAGr3I97zza3+wi4LreUsS2tUzlLUjSxMERYJCqMfXdzlZj8Y
wPoiyrJO09qjFvVadOAxewi6BsqU2KHmriSILbU9u6ONfBNXTwikZm9xRxLRshvDZokerbagllap
ZAnMk1PRKjK57CZHCE6EOJQknWJwAogZ6RJrSn21QL20SEWNthl6LgmwzgIy4EAzQcfzpvMA08Yr
Rc4wJgiurQ3jUK5+xsXeUgGhF4pBzOJz3G4P56KBPZ9pW2SkhjLK5E+fKBST83YVhUBWD2cgNJ90
52EM40KIZoTvBOQ37SPptf1Mn9GsBHaRdVeIqyuUBYz9Aw8gihq1q3ySBm0TiLgr/hAOvw67ag3W
ZM1AwIFd4VBvOy+0NavuvkeP+T0ohz1lGz2HzGLfytAI7oLFL6H2WvB1OVdr/BLC0zjch5gXB1eU
5hYeRNF4+DM+OyDk+R1kqySH24pHrjRZhUASBa72HvempBggQ4Be2mWUqAWM7HUkCmsKRtiiydSU
nHHJrO/4uwkqEM2KVEgjni82kNVWlBrH1qjMNh+/FPDA/AP6ChAOoVx4uZS8CdS54RCCwNb0KDvB
Dh2AHe8SkRp28rsahBbGqHCgRZWmtC0WlYfdHu2cW7C6AOMMza2s1xiMnudpmquPtDBG+WzGQQht
1rEyVGT+iF5i+47olY+NKZihKwTmeIfxhuBWOE4YM/jS6x68Sv/uK+WnoD3hAknBUknNUrVSt28s
6f5MGOWpvsXC6qzwl+JcLOxR+bdmVBIoobHaEKC56TjJpvjk/0GPjjwxQjv84T9MaJfZw+P4xBtu
ipThP7qSROr0i7szTbRy4jv8BJKTq1YbmgFkV8Ub0ixrC3bYXSt+4a2ha4auohlJD6BHeBVzKrCC
53rUcMJ8zJGgxSUnC00WDHe1Br00Rp3HAPrYUd3A2GBBufDc8vxFusrieRr5S9WapTnqWHbACBn1
DHPEfdI3Uj3J9wqQ8OW3gVnVX401i42kjiVA8FMT5zAmi76VS5KZD2BcqDuHcU+uNWqWi6JOZFGr
c9F3sEP4tvO/8WSC0x6Zc32sFVGnL4tKIa8GWCKlyvJXdg8eulvyuZJfAyb1M7t8YtlcbQ7JKjiw
QJaq8DpdGOpCKZjQGwf89xk8k9G9eidsG0dHvQu4G+EHEe9EXD0gvloYTjPuNFTDugzVb6avkuvn
KvItfgm1z2MlgwezxS9pHOmVlGgTa9wpHqQ0gBJMLc790nd9Xzm123zdFVxWw14bTM4c9eMuCKet
JEOhF2qOQK9/nwv+MEBA22v8mFHeWL1TiGCPgCFsA4Snl1FnmvpC5FREHQOy33gp9tnsZdwjh7Fv
xjJZlqgXUNY2BRSCYKl+VT3eae4iR43BAujf4K2H8l/+LXKN0mRu72qmBxlYDOaCZE7RqdCeikVY
jqSAo9yMB2CNkORw38i7K3aim/9j7cqW3MaR7RcxgiS4vnKVVFJttqvsfmF45b7v/Pp7IPe0JRRC
cLvvTEzHRDvCKRBAZiLz5DkiWT5+yv7LGssv1451Oa7NOZmtKSOglz5Nd9OBCvh0OcZ+hK6O6xWg
vamDqh7PfMJsYJwYBANrhJZYOkoYu2v89BENE/GAEfdeXFhiNnC0SadvEyyB9uBF+0zjIm1cqpgZ
BXuI+HnHD8oXBukPuoiIfQutpVlDsqqdRp+WTiNvfqQJaht2dybcwbwHItkvjnBSQmwSN0m9MM5E
rLVTFoi3wviY/KjK7+22CQI+9z5cGGBilNqog0Ewou5Zlem2Q+daG/ivjd7J9GJ/++7xTIFpBnPw
0OXCM4TxaFae25k84+qZxYelx0yj0QTauvhD2YuCFP2rWOcJmhc851SC/7C5PYphfT1YNvDcrfKe
WI1CNVrzz8qod3jWmO+0coIULkhCptM2tk/ZWtaSk9raHRjAR1fONMzMFeQ7GMoPUF+1U8Hv434J
C9wW4OQA8ZNG//ziSBXKAo04PQMR/0SerErZnIRYgZVlH/uxEOmV8YwZCuYQQUmGwi47KSB1KVwr
6Pc9TU5dm6z3xry8b1Tdz43Bu73DvNN6aYq5KpUkQV5SjQYvUovncYkOlbkKIgW3S3tpg7kRgNjW
W09tTEEEMqHuYUEvbHDAlOHb4RDGlWPhQSv/Kf7HIKaiaLoKvQa2iUKqNMlsyGd6k+I1e4rG2Z6t
B/u0gNjuN4a5eYf40hwTMpShBVHQDHNtN8Sfasg33LWKbPq9po87TSrq95oWyaHUtmmNf2mumIUu
CneM+wnzNODIDurUwrCwOU3BtmXA+OWT9G1resAg/mDff30YtvXSlEbWmS1+6YYz3WX9X0Wavdw2
wT3FFyaYADNAb6+vJWpC7ZxO/Uzalzx/0sm/Fim0UUw3wblOqRlBP3N9M+WRJOWYwswSnfT5YzI8
z9v32yvh1uwNmlxaMIN+DrOvS74Y8poplKBjCcBEBVYAf9iRpxXs5shrz+iUzBs+3TbLvZu/rLIP
O0XdwIe0gbdHqiAMZu579et/M8DsUEzkSrYjGCiN3tcwBWgkgljFrQtefDnCxP4ka6ooNvDlIM/k
KZ5519nwmo7myUHlp+9qCNqKi5HUabGxxIDYKQS/IQIDpuDrI9Ebdhkb80QpHFafQJfLsl4oXIKC
CurBkRtfk/9ooZDUwUE0dMCSmW9JNZDTPu0HL37RDhkeiyBVafzs3nqnBmibHObXP8LagADVhhYo
saFdwpzKESQclTkNGKQBOzbSHDxWzXs6qDdDpE/Uj+YIcqHYCTI4nWj4srbJ7GRhV3M2bsXoAcxg
+nnSPywW0WJv6qco1PuuPsSgsviYFQi+jmavJGwsyQjbaj31qzYGUl4cLH1dHCsZ/abrv6ipNnvg
bvxgblEa2oMJ1ii1lHV3mC1yKDd0mUw9aQw3MuvGraT5+fbp5zlrWsMABRhWgxzn+pTMw7JBn6AZ
vREy2FbyIyn3G9gFkHj0uugRQ7eCPZGWDgp/2lKjNITXttQCBIHWNMGWWR42IAt8aRj8tZTd0a5R
E1PW0FoggGOlsehg0n25ZZo5mNDJ3IZyhOkpMDrHDNqQijnXqiN7FA8iKkfRR+cbc6hoUlFOcPex
kJ6lyHstS/BVFVTg83jxZyPzh/HLYL3EaTh2ouRCZI85lk22rvVawh5NLiqvPWX6abZfom9ozLl4
eHsNEGD4NbMzfZJR9DAFiSF3FAGZBdq00E/Bkplj1CtJkSnaOCL+oAavdMccOZW3ZMTdkmlPtvq+
6iRHK7vGXect+Pdn2AZbtqapGIJQDaYEUGR5opZjP2IWp0VvfAJdqDWu2i6xxjwsu3IMwJsjxOLw
TjOo3hBxFeicIIG5Ps11RxpJm1vMaO2qj1AC9RsguvXnwZFst8T82xfaa6JMWaQOqszrdNGZpg6c
PWSYHMSrHIs3DYv++UU2PmbJEE1dS0esmj2Iax+omtJPjuv64TdesLw7ZNsgmgcdGBjKZOaQbYaa
qESt6SDt5G2la75Ge8pPqB2Vz79BdsRd3oU5ZnlZVpVDbcAcCkkQjoDowWN+pNqgg1sGcaCKZHl4
icbl8pgEPc4ai2wa7CV77YCz+rk/RZ4SbpD9MHbkRZwo81LDS4NMzpZYytz1UYmcrbMAnGxr4kal
Sf7Sh8q60ySzECic8Fz9pT36ey7OS7dGQ6fPWGAzzo5WpF6yFK6meyTbz5oQOiY6Lcz1QEGJaIMM
a1TrK/qhHJuHCY1QVEAnVzwLxdk8PM11GbgEUNjo7NiVnhkTomo84DMOvTOt6l2VaKl328/wpjiu
rDBr2pbR1hUTVpYAUimqqx9HYN7eSe6zv2CAo28c5TSh3yoqU9GTwNz0K7uMg1NiA0kHHcKDtMHw
xU46a7/Ihe5jDK19FqyRs29Xtph8StnQ2pVH2KIj7OmufEpAi9cejSAP7L2IdofXUb20di5iXZzJ
SMr0VaHW1FAJKAeeLDlZ5VDBP0y/UmLu7kQJDm2v9ulB6tFU/y7KS3j9FfwKCy0sE9UNi/WkS4Mc
aJExtEfR4WfmdxDouoVT75dQEsLDz4wDb7fzlznG00RDGa9adP7EsmuU3vQ+9+nELxS5ilD+DIGX
pxIIF/1p8+UsiAlgRO6Yg4RI9Pl5D5OrhTMuCCKOaL9UWDh9I5Tg8r6jVUlaJKy/UUU+cRThRM0r
i4wTAhzDVAsFFn/OCuZnOhQxUyjHt16ZYW4qcDTyuvV0YaTw1Om+LQ+TpfhVr4pSL45XVaDYBr0o
NAKRBTAL0rJ8zMsUgCyqAzR+1g4kMO+2fepLmGdIa0c5QKjWAjzAEc4H0qSVPUeQRMDL30BENlg2
VBDQKihatLTJjEPrVAGo1kIQsAbdSdjW4bmFS1v0zy8uql3MTTnNsEWXObyfHiCRBwzW7MWZ8xvQ
R9HSmOCvaiOp2w3mkqh0IGQVTJrqlrPtNKnpJtIT0jKnMTBju56qVgR/4LUhkLX/+rDMBR2XYrXT
tqP9VtmtFelnyxUoN219XUd3+R1uWx7M5coocxdHnRRTsWLJ1Ghh7zWrdCco+iinmByk4q+s/bSp
DjhfKbo1zACjkvcD+STPrWf0O72+M9pTamAqSfTo5Z7wi6/BnPBly+up1RoAJ6r4AXMtEBjZ9MnJ
13wfV6XhlevaBH8QhS53gLm/VZNPdjLiY1BE01Y5BErb/7CxVa6wisCLsJf2mAibaHhydyp2/KMa
RuF8TyUSabM0/faTjk1cnhF9VSbOzjHYyuIGK8wgM4DhXhJYT5i6CvJwOCQvZgjg+eDWIBpGV+/2
x+U8Fi8PGkvN0JtbI2f0oEXpx1FqPmpVtc+ih6oc3az6q19n97Y9wbdliRm2KrfnrYU9Vaq8Pood
grmycSwF2RnP5cMHYiwc721a9rr2UCVZ7SrWsIVjpbpdvH2KY5DDm/Idyb/eXpDIErN1fVvE2azD
Uj4pYaT9UKPFiVGdJMok+HS8aHmxJnbisTDUrkjomiiqhQ6tgZZxJ77hvBkEvNn/+XasPARkPFQj
K3p49w4IDK1BslGaU9io/XPeD49gOjAf8ths8badHEhc2k5Xm38wEYgfYakoVoKpHXJb1xsoj+la
lwb8TP5jBScOZYHtoA+D7sjvdCm4mwixUF1G1QKSj8wmLtHWltaGrl6GtzMUNw7wMkmQAhcRoSg0
hepr94dtYAUay/8zy5azrTbZSo2ibn9CNdsTpEI10JTQGRrzffJBVIninqALe0zhKx6iaCU/l5nu
lLuf+ZZY2plHL3m1LiY/sAq9WlblvK7sPYSWvfqeAs/K7yuQg19MlKFkb/42nLpD/jC+in8Az6mZ
loauhGkBtM9Wu6Myyo10iIGPkIlnKsdp+DoWmEkyACjSD3ZrCSIU77uibqqh4mUR0GkwtczZrkEi
LNWAiBsEPejpLgZHujqBnH1KHlprfUy37qUoU4FD4J1aS7EBNkErzwR5MXNHOnNTK7UEwrh+WWto
kqj3Kcl2Sy+cgOBlYJeWyLWltdITNVarHqLrw92mj8SDLM5TVA+vtlrvi9H0J9321DiLnaosd7mV
f7rtZWmSxWa3lz+AScJWKwb6XsJSNT0LN2Bc1TX+g0h4aYLxOKmczX2uwUTTA87SPSoQFrM3jLAr
lSPn7zP5DxqOgDADuEtbJHBzzG2scxTVYy3HhLV5WgbVsTNNEAV5b1kVGj+qCpkt6KWwEIKqmeYo
b6UOgB35B2VOtLxYOTMXKj7wHqvAHg9mcmWP2SZ1iDIQ58JesS8eMbqD1iCEcwkoEjFCTsUEo/Sv
M3+wmz4Uu9+gZ+FAeADLgDAM6s8yxEQZR65LUTmqo9F5jZLdk9kOZcD+PbmfEyctMaEyGxDoMeNj
aRoHM67t8F8fU1WhMQtquihAE+YMEWmJimRK8QhT68C277VJEbgaHqHGlQnqFC7eXrGSpGq+JGiy
HqzSB9FNuaCGd6BPAQxiLp3TVOGY+NPLlLrto7jrxfGtV/aZZFw18C4Z0Nbzphpo+2iYHeRaXzdw
Djll0n+0oHHYF7ngu/LeQ1dWmXwusdSmGFtYBW7hTBYc++iZLihSlE5t+tXuJ8kWFb+o71CaOtCh
OPNhDSdUcWaBp6CnmHFGVz+GOWTVVEpTWuLHqOlX0Iw5Cfo5f3KOLGjjKCa0eNgseapWAwA/bPKo
bhiwTe2PfSvWOOR4dazjlxUmfkBArp/qBrf1f5WubVftTGCk110i2ECuJ7q0xUSQaFm1JJYQksk7
KqVGZ8yr12HF5C5IF7z+cPv78R7tV0tjHNHST+OarTBH53YxIwKYS+7Czbrn0qUnPwvscT+lhhIr
AfUzis7M8lRZnXAnow7Vl58DTZSikjJfibUmqA95c/ouTDFLW2coWusjTKVR/ZhM0QE+51SQ+On2
kjg5jQrhSyjOnoXc2Pm+oksaVV3t7vzaUHb5T4lpITaQV3W8ssMcwkQGO8aaw87gpcVBgvhJMELr
SnNI6Q/1XX/UAUwWVcu43/Bicex2VeDrW1oYVXqQ9xuyv+WnTpFFvpr+NW+2ClM5JnTBFQgkMmb6
pog10pHOW8CyrvkZpRKFnEz8jU4qilEe3C27MMecjFxqGluh5lQw+VKx7jEwD+L2CjfKI+38Z1lM
lKv1LmlJBTu931ah7uROf0c5AcZwO2LvXLCS1Y8m8Kybj+bcO9Hm8Y/MhX0mBC4pumMrtZ+BZql6
oGIrsW+DZzG7T3ZNWIkZMvgbCalEA0PKcJjMiitirEO2bX97ypcS2GAABo5SKDtdGAeiFg/vCQ7v
+8ses8KmTdrUmGFPC6MD7boMIHU0guJJXIPnBTNo1kPh3VDximAV3jfQ7qABoXaela7mbp7iapeU
c76/7U24DlmF2JAMyWCENJn5glqXbjJaV/QLgpATk0DxegA/5uBQqQx5Z0LJc9r9R5vMV4Rc4jzP
K2yeaWK8Iuih94rSu4fIHQxhEu9F1VGeX1GBBkLqR/kPTSZNsZR0afCvEQaGwsXXDqrhOPaqYGEi
K2z+0a0KpKIwVtiDVbJ/ze1nq25dwcfjZdJAMwC/BZVQChe9zjOVWIqUadA7r4wAN+5G6cFISNCO
2X21VoFVJ56kF3ddB4ws4HIC47z7dmmcOS36HMd1HmHnpmDYz6f6VE9+94MOA667TXeNZ0V0Pmna
yrpqBDtMb5hQzYUo8fVypdxeSw1qObCI4ivYYWSnqpz4kAWN5K7TyUYtiB6abj7p0GAUzexw8yO8
VwhIQkFNbrPhVsoVIzGo/Q70sYmr3FmzOxwol5nqqK+TiLVCaI8Ju1prVWSh9oAf3yejk3nSPYUg
Et9QQO8oai7yjuzl8phImEuK0ckFzNnKCxBQg4WuSamKjg3Pl6Fji3ALdXCgUhkrhplpM4BWgP/1
YMnImtKZ1Xt5UcM0vqtAdLIALW/GiW/Q4iWp9qBvcGc5AVGPIoDg8n4JqkEa+E8xygrI+vVxKgar
6DqwVXgNWb7XxHynp6KxUuq92BML1D1e9xpQ8VA1uTaBEvckKxXKwWDvD+qlf5za7l0BEZWx6IPb
95G6LdYUZpqwHGCbTIutU261PciZPaC+tepOqr2TiOpYxUs6Z89kJt64TP5tg7zPd2mQKY30Xdk0
mzSi+rth6CEr3WUR+FAegBnwEDzUMbyAXWLVYFa7IWY8Y03roTqiWXtPiyOL60RB90LcEpTGwr4S
b8cuTLKQx3xQM9nsYZI+SoBLa22XZmmdPxWAgPpzIIWQ9PXIfhO9WHnXD8qpEEiGgqMOZczrszL0
1pwNJWpbRbRC6dR26yZDo1DE4MrDxADxh7No0rceJHqv7cRt2sldR7uDUtG4iZlXThkDyZCSh6aU
f8zFBGJeLdqlVfcgKZZngDgXbMFehEbD1G3HVAIgsseQIIFqye0jxfv4lz+NHrmLugnAToUpR/hp
rd4cocPomcn2wbTyALM+IvQYdZ7sfbm0xYSvrEQ9uJlgS32afTOAclX6lc5c0gmLxTzGtXd7bbzD
TAwboeNcCNbYJK7P6m5bKyBaY+V9s6mhqn3SiuWhVy2X9Kaz2LLbFObOjlMv2iIX48rBShVTNcXV
cyJ663M+NSAQ0IfGQQOlj8zcXoDXalItCiA7SuxO64/EakK7kZw2hXxmD/LB7jkn6Z09vGqzjtmE
xDVX6TBqFTSzM4eeEcHnoceO2Q8MZaMySSkjbLQEr/e+1LPajlsNIz0nSClTAUPNyz5TCWc6h9rf
ifosvGz3yiD9QheHTSpIso0jDNLGTvtkfZ9b6GsODpW+0/AMPIhGMzmf/MogTW8uDPa2Fcf2AIM5
mPuMar9Kj8YIvMlSu7e/Je/xd2WJSXEjIpXVRpcGxamj/CPdKAoBYpfat3y37YrX+giAc+qrXzDE
41QfhE6Uc7eu7DOJmtrITQZEOYVnRWHikl0c76njVoM6kJuD6LF5jm03zg7rtHtzGWdNJ+D2T58l
Cxw1IPpudM03qtjJbH+yPoAFxDWNxdvWHyX8WNRkTo9xhw2z1UU2OhANdjZ7dGRbddXxjmCIbWw+
z1X8vMRQ9DXIXZpPQal/r3t5R4jkm1ks8A/0m9xaA3MhLb1eajPFN9PC6YjSW5jupfA3+I8F94wd
iJhGI1Ot7bw3FnrU+g5CYe7kTFRW9vE3OtUie/TPL059Z2szGTbsjXxQUgc8QkCV/gTpakc0bEPR
u5z/HaHTckZYGaxsrh6pWW/mOn0kWAfKzoeJjntVWCzlRGvN1m3kJJgRhBVmWVILRYm+34DN1aq9
rEQfEqs/6GP/4fZV5mR1wMZShwgWfei+MzcZlFZ9u1oIGqVsK+HS9bNLErWAE15ivMYrKXdaCEyc
rE6vFYFL5vgrHZ1vkGUAL0+Qr1/v3JjqQ25YMWzbEt5XRQdJ4E7TTxvISjw9irbX22vlfFIMIxCA
QVDkwAwU9SoXJyUt5G3WYoQkVDnU0ilLqQ62us+9PrZNkY/kjXfiFYdCMLjsMMDLPiYnA8pIXbag
7heMLxRCGuNSu7TvXb+P3eJQhbVfnERvLB7PzKVZtg2dbFFnJQnM/k0K7pLaAZwhjPZFIPkktIqA
ZrZUvzq6F1nn3I0r44yPwduhmm0yo47UgKl6+7iVMrDym583D/M2WE6izU7ciBjweOHoyiyzsZIk
G2VMPzUlsaRNMJTVoJ5EtW3LwKi9+FsJxLCRgSZqChD8a/mLaOW8rPfqNzD3VSaFFmn0N2R7wwIT
FdlZjxTyScJRdSgpKzjQwdPY9sJnNa8beGWayWrLtSyW0Zw6DwFmAcVY9qg4iMYVEMsk1EYXROGd
uzougFbCSCzacSarUkq7jSRqe3btB8pvVgE8Q3bTFzpNZYYUMQeo63EIZ1lsnFOeulo440DWKZ3K
ZcVxO5/1Y37oQEqj+OWDEOzKcx0Xl5kdioM8HTBy5fkyg5cKMm7nyxyHCwr54MNMngw/+yA8U5zQ
hvWhZ0/LslTm5NphgQvdlHtQSWKScfKS4tgExQMFEU/+Kt8POE3ll9sekpezXlpkEx2pbHNkzyOw
AgD1Svmxx0FaXumQqJ2cqIByKfDJQouMy0ilMsqSHhZpTfi8xhZTNv+s8f/BIuMtxiKKxjaBRVRo
3Uw7JmgdlN8pe2TV3scuWFPeC74q/RuZ1OvqqzK+IUkN8H92A10jVG5z7CMuJxWILtr7EsOG5rf/
aJDxCF1rUt1DGKSd8mG9A1XsFyrbonUnFWT6tejY0L/vzQLRjgT8iUZXFnc+VcM6qGr/c4FVDHtl
CKjXWcVRV05Us13I6C2yyWxjVpS1KXVnm39fjtiHvMX56EzyA13n9knwXblu4GKd7EaC5GPGcAT9
ruejM4fxE13l5MMiLiTojBAAXIFV7vExDFp0Aw8IGsvXbgAyfWU6Jmc3N/v4unM4vQ7OGpjJicY1
9Vlgj+t2LuwxOWGRT9mY9meffj6u9ILkH+gqc+1I91J0QbhbeWGQ8XOGkg3tYGKBK2BjY725lUpE
klR8R/PLyDmJuMj+QDi/tkQ9r0p2V/OOrmp5TXHt/z6h//U7slxQREt6I++xLHpaZPOO9iilZxOa
FriH1H3XAmfKw1zivfDPSTkPV12sMW4zACHVvy225ID5qfMa10DJcEzNEGAIkLaFyYcGPF+07iHa
Sl7+aUKTixKrEYw6s1XGvu/NDBhyuujoqTqivS4dqduj6iya5Gx3KOy5qbWLXbVygHD1/v3hvbJP
z9rFJ5BSs8SkdUsjWLEnwfY+9RNPeaLKHtNfiZhZkZODXNljEqCxIRGobs72Jo8CaqngjxFgOHT/
JytDHAGhDloKwAterwynt0+tuusAatoCmmrRkQRtXyDNqsDg8CfUW+DZwdvTVCnXF0vdsKpA1uEA
o/8W+2gykoCSuo5ziJmbfnJAGuE0tStqnvKu6ZVVxq3HWVe0KmjpPfkv/V0DBq4FNp1Bp9ErkHez
o38TfFeOU7+yyDj1dV4M1EKxzki7K1fXgCo3LVksY5ArXmXR/NWTISMn8ut0v5igiZYqKJBBYm2D
GoPJXsc2G1L8FxietVWD0e5yP52adNeRadpvqZLsOyNbRcGE5lOsVdBIASCJWjElcLs+RW1kJm2B
BAhloGEfF14W2L78MdkpOt6EoiXyOowmQb8Ic3AELBksUy84hkhTpRnFMFDx45KAGTeFbK/iQwUM
xBa+YC85oevKHhO61loiiZLDHp1IV+UdZQYHj7xfFfB2GYCBoklR3uEBctc8N+Ag8Mikr7EeKQNU
8lqAonNHl7/WUeRs8Y/by+LER7SkcQcxDUFFFRkjmETt83gC2kvqMWQnd45lCehpecsAa6kCt6Lo
Bg7j9akwSwiJkQ1omir7gLGLr3VJUPhpw9vr4D2SzUszjHMesECofcOM9WFe3bq6q3DBERRdAyhS
XzE86TtVuM1QKRESF9LrxB58DHTRc0/lItkhpwLaRGM/IwA2cg7xl9z+ZJXbY7uph9RcRbqivEhs
YrOgGIBbBiYV5prF9dzFM7bKMzHIDw1feLINE5mU/iZ1Ez1QGyfdqwEtxLR3lAJUrFXEg0hd/QbG
wRhNZcVFq8CV2sWdIr8o+o8te2zTyFv6FKRpJ73TnS27LxoU3rKHzX7X2oYAhMk9WBffgQla9TyC
vFECiEkBlsGK9WBTdtO8+rcPFu+CXH5t5tp3ZpW0nYqvbWfbX+oqPWnyn7B7XH1NJkmdtrEY8gU2
KAdukoLco9oPkQNhLZBUG07SO9EddCswuROpnpj94vYSyRswQdkZsdziQ9YpngCxWqb+XGfG59sf
8vZ2Acd67QeUCPDBosIiDete2jBqGL2CTNW7bYRXrwM7CbAEmFqh9VgmxlsqyKgVHal436HMIFeh
ZrlyszpWvvn9C515bE95WB/BGvekrLgo6IlTPSFReOJ9U7gCVJ5NOhvBtgTRdJSlSEYlII6DooAa
QF/vbi/1XG5lvc6lCeYOJkOdIAIiyGM+I/fnTuqO9TpCgKqUkqCVDM3NN7v0tr4YQlNVj1mBllIc
jY+ptrxGy6aBuHpMHsYMkg8ZsTy1qEZfG4f7KbLIXsKkrT9sSu5ISTw5fdNmbttu0NsgRhRoqI+t
zlLosZMMA0hT7Klyke7c1RIoMbYWSJwaYD1nyaZoDzaJ0atNLf0uxZ3h961sfxsV2bMWWxK0xlV6
HW99FMYppLbVJIV9rsBQUQR8l/igfcIMqGQGkfou6xJ3BCRiShxd+RCrgQZMErrGPtQ25OFea0Cp
KzsaeWjJfkGDBGxiAn/C66Wbl9vGOJSyAJZbpyeD1sFo8b7rwo58tn3KawfeMtB1VfsmFxvmJDBI
q1HwA5E/nbBmPk0LUHc/qSDbst9RzDpGHvdfF3f4TJUixIgs6rOYjaB4EBoOLUqrSd3BxWNps5Sm
m+q1QS+r26Nqi15WD5I0IfCftyoQiikAQ4LMFLSE13Y6Q017yOA0eBRSycwcKjHlqUSFmJKxa4Mj
1MAQGWT2L5u3JpFHGET7BftX+kVQnyQXJHcB8YtcLEvGqdFYNgHm0yQYpQb11PUK+24oZlU7r1B2
MYXnlifDo+sbQgkv4Nte5Zzwsft2aY1x0+DSVXML4uXegLlbCM1b+2qXvaxejWKiUGhRtDTGW88W
6FZJdP6WK4AsVbC8WkhiKFNh9mcCb7aGoU0ql04p6Ji1mSquv9UBD1QNheTUcWpEjg1g5jMAm6NT
l00M4FKyZM4czeOXzliMp3We8k8olcvHfN6Kd1O05J+HONI/CT47Jzra4LqEvAmI/gCzYbLkKEtb
Y44axIuX1T3LFnozRrwQ9CkqVAdRjQM5uPC2VV60RCMYNMMAFSM3ZyXaorVR0nWo6JtmC1TkHR1U
t6vHxE1kjNNpnxqf0rZqrV/lTt6/JubjuhOCWTiH4OpHMIcA0lrlMgNpeH5Y1c9Uh3Zy830LbyEJ
SYDepOo6sOhoCQOto0HLXmNubxWDSG1aQPot52ax68pKCUlsRa6dgS27Hxr58fYnfpMHgIJQhrPF
xuJ1ANq468vbdFock87ovW2Zc3eDmNt9ZjeRIOy9DSowA0wqPLsOPDX+d21GxTu4MwuTIsJGsMPV
h86iLbr77QD6dPBUO5Trdzadf7+4S6vM4tIBB6vKYZWYpVMUvTMMIkgE7/tdmmDCyKjlqxItMLGq
gPv095DDEyzibTed+XZMHhUXfRdPVLFcd8wC5cTEHd4BYISuI+3b3McRhsjoOE0kGmd9W5BiLDOx
i+II1giQTZQwFiBeX0pQVoQDdGYX39B9OCcxD5zQJnMBxkKuMUGLAyntaPqx7ZVdBOQYCaHsefoN
dXTRBjJvmxlThj0ZsUaq3jTtm+QMVGteIkdF4cvyxcWvt1ecMnLYmAEB2l6TbeZUQuZn3WYLAuXK
qHyNKZ93AvGi1mh8PRZBwunXuoqWZ/aPX7aY42k2pQ3c8gwC09i0MClaJid5bCCVMiRfU8Vonb7e
pteMJK1/++qJFskcWmPVFlNSRhieBqddyS6vP6b691QRxeg3gYlZIXNG2yKdKojBN17Tre6kbDt9
ME7zkgge8/SvefMhMauuYiKEpjpMELCtMov7BOvJsjJolypYu2pxtkbbJ/L6KVHgYG5/wDf5KV0X
yDgMHSAoE//n2mOmld5M2YpseAnqezpwNQYVsFbC0vqbIj5jhzmNUmsOYAuFneoI4Wpg436q6A5C
MZS3TG9nS3j8QpcFpTD2ga3OdVHE6tJ40V/2gx4UQfzc3wMT4un3E+bmIkhsUgbNASx32eZkz9Hr
uhP1SN7edvpVf/0GZhuXqJLj1EL2mKYodE8fu1SkHcpfJqYSiImd01Agvd64KqrjRS7lxjMKb/Rp
AWzz7LvmnR2jYFKfjEc6YywB8X5XHFpU/KB4gW8tet9zz+vFr2AufmOum3WWTIhWU/7Qx3q718s+
OjZEi8LYsKzPpFOFh4l76y0QsKKmoAO9wVjVq2rbklhvEKrqF+OggvXgf+RR3We61NwTv+S4e4oR
LdnWAdR7MwhSLNWqtkC1o5kAwwhVEKK7fRd5H5POAquWDcJ3nS2WNBHYfpIsw5ZWd7KeeU3+udTu
lXJ2k1zEWcHzZ3Ay4LDVMXqssBozrdlVstLV8Gda+YHSzLqTAVlReywLgYd5C57ChSSY1QYkDEf1
DVnE3M+bVVYLNMG87mirSCwQ/SiNLe0YWjsAfIhb+HFgQMdUdD7fvuOocQ2uDW8dqM2wBEctifU1
xvwDMOk0pYEUHBp6FMIkpsMR2mKC0ZaMUpVLsEVizziUfrSXXhpQeqIX04WKMGHjudTLpTEhSY6M
rasypUZpobxvgmhvnmyc/ca1RGk1dVdsVEJVATkEfSu86Yvma9qZay7VKMzGzzPENeUHStFLbc1C
l/K2qI4to8IvqMDKmAE+J/kXJRMrVVTwMcBaNKiuebSeVBctDDAZyPttjVGoktFfF8V3zt2jjP0E
3AJU+ICVsy5BjzXkY4O7Z07OYNlhZ+ZeBlIuTSrDpK1Fn5S+sZlPemmP1bPeyrRbGgP2ZlcJythR
dump8y3HxhjP7t+jh3TFVkCWghgP1wKPeR0sOiAI8z6CNfSFIISS+xJomgAOCOnL1grayhmRPu1u
uzPeRqL4DH4odCVl9NQYN42OrGGnco7kzJ+O2Z6K0G4729fe2U9GgFZhIAoMHKeGXi9a6Qb+oaGR
f71MtBBtfRgj1Gi24h7p1X0nJae6tz7cXhgnEkBmARAMgMZBf3z2AxcHlGT6aNU6vmZjzmG/PGbr
6N228Lariw0jRKbTNAR6ryzMxE5TlGhyTBlqobE6lKQXr7CvYCg8Zr7k/ftJKphD0dCGjh2NCRbj
ufSk3oYkQXaW9em+aWri9Gv+ONYKNN2b+zxfPjUFYJG65Zt6uyP2sLrtWAlyX86b7PpXMA5t2+py
Ulq1wZtsC3ToBZSuvYFdfXMVH7PreyGdCG8jMdpJTBkNdID06Z9fbGQ36jqmuWBQf2j2ynE8ZaAV
O0JDnOKaMx/ktdsMyT5BQOSd0kurzLWY9KKWpx5W62b6gXbt46IBWyKBo/v2IRKtjtlUpYjIuJqk
8ZK2cTCZ5azK83+zwG5Yi2LMnMJCBS7zons3xZ3gIojWwDzTN6NPjbiABaXdfjR17vZ2/PX2Irh3
7XI/mKe5UuV9kS6wQV2xfGoXp3R1Xw5UDwTQsRCU8ha/RS+bhRwPJw8Rhw01G55106Zj/2lLIM5c
TL5D5A/13sG3D+nX9t12oh0Q2o2QglYwMc11yhfW2cCDcXSymT9XK7t66tC3mOYgI6KcyTBqPwpz
MBpd2FiHNUOvAVEUxMlM9LGrcgG/vt1gBjh7rNXT9J426U3Ut8f+SX7/G315TmoEVvhfFpmLLc91
F9dLRLdUdqGFgagzB+P+N6Q3eXH80hJ7mZUW5E4jLNG+CzmWBwNwsdnLdtWTKLrx7gIq4gQAYFAu
yipz20CuXdmdCVNq9TXWv5P5/e2LwP37AVqmaAoQdLLesFLrtpEMo/HkDbN+vfaE8SiBHAL3rqEY
hflZ8LaB8IJdQ2NZVbma9OV27vo5NfS0ad3tsITlgzBx5Z68C3OM+6jXuIowgE6v2og2qLnLvPJD
FFDyrTSoH0Q7xPPsl6tjPMkUGQOpdXzBeKh9yNL7qZk7lvbh9j5xXr/2hRUWZtNEq2GkKhaFZ4/9
IarreafP/d6IavW176dW1ArjZP9AnduUcBMCErbF7Jm+Ti12TIVCOASmTKRwlKZ/rjGWQcdthH2Q
t3uGngQBfY1tEKits+5xWFVlmw2TPjYopjVFGL5D47pAGvB/nH3bkp26luyv7Fjv2oergI7e/QDM
+71udvmFsMtlEAKJuxBff5LpdXq7Zjlc3SdWLGJOl12AENIYOXJkzvTEMd1+iH2/f25vTnm7JvaW
NCy0VaGNyRnrBVZtqsKEcr0tajRVfbD9v398OBkc7YHKIiZG+v026ICCeuMTw4fDgr7PoDY39N5a
Wk+88T7YnX/zsuFMyNswW1Dufifu24mUggeAcBj1u5/92DMzGEB+AifZNC6i/+28nE/nITRGEQ09
Cjfxxgh6ECDn+XS5E5VOs9R+EPaNvw7M/3055O2pbqZkrng5DjlSxNJM0X2RXGqXfVCx+s1GiXOg
idGG6+aMcN3sWpkebaFNpNdzWJBs+W5uv6YP8BuHVgzZyPuPypC/wQ/envFm1+p7uMdVHV606cUA
lRMdxK+QkNhn6+H1o5XqvXkU1vhf7+5m32rNxKiDEecCmh2znVh2a3LoN8b6wzX4/fLx9kw308LL
WT/4yXX5mBGYNqpfu7UCJmK/foz3vN/DcDIPJE4AgzPUdHNb9YCUvXQcGVvV99Szo4x9BNL9Bs7C
KaBgOws62kgdbt7fNPXNSVauBGJuLyFLWQFT8kM6wj2kWqjY2A+HMUXcSB5YFgoef/TofrtY/XL+
ebx/SVoq0tus5Ti/1e5Z8VLlm0R8/vOb/J4+NEcAUFGedRaB3N0KY1LVNnZQpEhRFvQg9t0eQMy6
vkxADOjJPthH9th1YYrp2cdXcygUfeBtbOzyg1yzH/bzn6/nd7f86+Xc3HLOmsqqCV53zT+NXbHs
GgbPYfuD9es9d3a+awvlY+TdtuX4N5OH16CFW/Ndz3IS432xzDKkAgw4ZbJXyxnvyr94Z3H4sCfw
d1vCrye+eUX02Hgjm088d+hZC3OdbzoUJIM7HgVf2Bkb7UogRt/8eVTn4OdtWI7bhYsKhMfArUbb
9tuJNGlF5/ktY5MZdSjMFAZVXRjA2IQbYW+BwgMXxPDP53yvMDuPcTBzoWal5HfYCSl6lwkHu5+K
8odyp1Fonpt2GA9tFmqymB5miHYI3UO3EOOjeQDdJqqX/xNq1m9XeApW4KwgPENGN28y8ft61M08
rZrQ2hoL5H5Y4iEO3y34eVxJvL6HD8Ob383lX096M5frtguMKUGsMU8yI5izP3ZgkQjNCEsKqFSh
BRzcbz6Y3O/p0hh4EMNdAFYeJGxuJ/fAqG76HnOsi8XLEM9o+Ab1sXO9c0O68pa2EQ5mxFbpuPOt
UIfZ/weD6+YSbqa5kN1A3RaXIGAaOluT2avjtHB2cGL/qGngd28UhRQo1NpnHPk2yMoEs6U/4VSp
8Wy2lywLQis92uKD2Ph3rxBAwNmbF3oH6Bx8+wr5Pm1woitUzdbFmOSxtO1NYowvouFftVV8DcY+
Xfz5HfoNgDA/yn+f9WYKaafMKo1wPw4MWMEkGX1qhUwjUIHrsC/840Dzo+v23+u0dMOg5DTOUJwP
B9I8a8cC0Ms8J4R7MQ9Tr8uh3K/KWOXEjKpp/KhK8fsH8e9rvVlkeEEN5TOMkGGLOM10qDnwdQYu
Dln/eVh+UxHFsMCMDgU0Y2Z23jwM7nC/rGo883ZRbQLY9oSg4K/IY69A7agW7Cx23cKOmi38eK+p
S4LqQu5+FDfOo3+7rOJ+HbTjIAwxjJskEJTgvIdvh47rxdxExhfpIj0M25m/9jFyOwe6fzjZNcz7
JRgYsRN6Uw2FeSvL3R9dnRl7P2+LTee7WF2srlzVnY02wD8P9W8eKrRZwC2BEDPFWM+vxS9nVaod
of7e1nHhjgfbgCYPHe9aQZaBCH5uUv/nZfyP9FWef95L+1//ie8vsoL5WYq5+Pbrfx3YSyNb+aP7
z/mf/fdfu/lbp+pV3HfN62t3+Frd/s03/xC//+/zx1+7r2++LAT6wfSlf2303Su6CrvrSXCl89/8
n/7wH6/X3/Kgq9d//fUie5DP8dtSJsVff/9o8/1ff2Hb+WXU59//9w+PX0v8u0fButfv/9ih1+C7
LN/9w9evbfevv8x/eqhXof0LRno22MVzV5F6nX9C/H+iAf1Kt/PQAGBDhO+vfwjZdNm//qLGP30H
2At4+Sa4yWA8/vWPVvbzj5zgn6htexRJnAciJLxW//p/I/DmWf372f1D9OUZHRFdi8t5Oz2hgTcD
PR52Vlwb6i23nF1jsBkApUxFRS9/uJkNks7YXRybLywzTNzO21v3VTKlh+thNPJqXTVueRRWh6L3
kKltVUn3ieTsG/ix/eqXAf37cn+9PMt9O5Hn6wMFwcawgQuLDO/WJJxDHKcAk6KNsmroNnQAe7+0
jZldZ591RZ0wsVtYU81frwdp2WFRC/K5VmYfokhDzo3pk6iumBtXtShDqxH2I6QkjTDoUCEaZ0p2
bvDpSxnwS1W4K4jaN3s8t/Kh0QLifbC33nSDd0rd8SVVrbGRtHW3OV67TVba8P3qSgO9oISzZe2q
FcIn9q1NcjPyRSuXTuF8k27anXwvUoNFjlY6uGFpjSruHJFtUofkK2gclU9WAK2ypgWzvmtNbPga
hthjT8c2bCquN1XJd3JSZOPzvovcLOOnmtkw9R3MLzyn7BusWmF3V3v2zlO47iB1n0wnZfelX8TE
dIYdoyKAxOfEn8pgZKGVKS+uOgMWkzWoxNJTsKxXQfmgNPTp3B6Zx9/3hrab0HNV4Id50X+xa2c8
U/pZM4aWhb7Rq6qnwSUY0iwch2AJu2HyjThW6NZN/4om6R9QKesfwbNPUK3pNplns2Xlm+fUC6oo
5ahtQka7fCiNlD/oRTAkENnQHOG0TRBoUsk2E20goK3SO1kLhYeQ3mWocK3NzMrWtKMPhT9Ml9oR
aYQgudhbEtI7Ugl/1QbdYgjSDE4QxnjuSoJaDqEiNmp5KsFdiYKKmQ82aYptYUGZ7/qV07Q8haQL
TtZArUea18mJNuTnt94gep8Z5dbTEMXVVSkjLQMVpWNPVnUsQHPAk2VVtuMWdGA4j6k/TY95OzUr
xxF1LNUu4P505FPanq4HMcGcQRF2GNtUgXuBlWRbdbJal703HmjP7FAXSn8ups6KScVZ5LoFWp5N
78EZVXuRkGQ485zo0M3rUE6jf3CSoj1ptPpBVZK4G5JWr53pT9jYC6EiD96Mod8m7LtZlZukM/zP
ecfLRZMUcasD7x5yVfc8d/ip2jJtN3tt1O0ej2faEmWvCYG5TV2h4YaESnj4wGCNNUDCcjD7Eo/M
csmuS+yH3s+ndeOFwlqqml6Ek+sXjQ8EvQnPBDVZbMUgQ7Wdcdc4WEqY4w6LttJlmLJR8mUOPvty
5My7VMOCUl5foN3mXWiZF4fKFYe0Jt3ZSqBZ72iZmeEAppWZWnfuOLW767ODJ9l3yh4no0z2xvww
Bf4gD7jYBH179KvK29mCHtrOMfb9fAjESMLeS5wYfmxkl2R6WjHRoq3A86pF1zfF13wAqQIW0w/G
mO9yP63jjBjG49iN6N4ief5VyvqcFmX27YPF8P1aOCOuBny5XKR9UBd9u6knfNBUQyIi6sxk2Otc
yX2aWVh5bO/gjCfusfyUWJb7mA53pLHJU+1XnyomoQV16acpONVO4J9SJ4DRcSmsFYhMKKSSqXjR
XnrPO+k++kVSrxyPb5IRQqy1VOPBKz4qr5pX8vq/g6J5VYdVk4cADI4e6A+94qK/hCcTo7xXhm6i
qQnKVdnn29Emem0zsOvDxADH15XTvnFz84xaPl0qD5pR9WCkh4nK4JhmPTYfOuSPaeWz0OG5tYDp
xJnbOj00pd1GSdeZCwTo6JDoinyTd4GPXirpRy2H9pliwr67fjJzJxR5EHc9QZtKaVmPGbbkuOSp
ufTQeE78RH8R6DUAdMru276azLjxvxRYgb3GbC7Xg0FosLPrJEADZMkOztAHFzjIvpSisEAsdCPD
yJ9Fxsxns2r92K4qsnElzT+P7GvTw7qzq3N1GrhZhEEmgqde9qDEm50TZuhDDCeso5HfTP2Tqkxs
Hays94ZXfBtyvzx7wig3rSMxCuZT41m7Hm1VnwoFS2DD1/4BtEYqDGJhZaYyskp3iHMLfWSqkzyW
SbZlfuKth3Sctxm/g8tTkqlF4ahuAu5N4PbNl1OeJ+sJzT0wkMfK6Ptw3KssZ0NYYu27stDLQPfl
ZbIViykbgmjwSho5Rq+3EKk2Q8MTcKYhBTSTs2FBzF0teusbKEuwVvSIEwvZWwttpvZCMFae1fyJ
YJHHnp8Wh9oZpjj1/XQt87w91XDljjNzxBymhJ+zvvS2nvC9ZdqI6mi0Jj4JGdp1sB7KwIbOfdKe
bLT3nnhxMiBx8NR5wUZTRu5sb8oj5XhlAk8kuCJ2tvkABjTUDpJUrZVfQ0O2SIKlRVx0gfZyRxLP
OYOaVK2VgLj2lPvxn19xZ86A3r4YiHTA8UDrB15x9KW9fcX7mpLKbke84lW7yhKY+rSa+PupGWBk
wSCHDPW+Zu9UBWTDpb8xDAsZi98Oa69NIIYhTG9eiPnnzHafqQvAxkiaZ8q48ylnbpj36fjoJHo8
0RZ9WboPTWZtPcsdv1iiC2IatGIxlM69O/BmpSpKlwRWATmn/bfexNvj667cIPS4WFY67VPkLXEw
0Oekoid38LO1qFL2Aefk6lD5ZkgQAKPVCOuWN7Mub5t+R4PW9oikMSqLDmWYNnsWql7qShn7aUrs
FZo7ZjvalF1yk8eFKuydgbpG3NcTXWpT5Hujr2ugJ+7aY5a/UTnKVdwt7A34wcGFoFIRUleJF+yM
qzqTALLKut4XhaHjXDrrcXSbA+OQ9k6Gli79yXdj3tjG3hLYpt0u2aUB6TdeCshTmtwMeUXsbZdR
/wMoA8H97eyAjjC4oCguo4EQRM2b2TEMgatoLmSEDZLY3a7Op+GhBtawQNg3LJXk7rFv5LPPOz/q
yhYT3rf7VRPo88hUGl9DXzF4wfr61bdqvWPw6oqD1DRDH1Hjpqpldzc26cFKZ/npziRPNAHo2ABD
gTkbvoKktkTp+Ilq19kryWQkpiqIk8RB7pB5eRWOrPQjSRs09xbRv5OH1Mi+lp2B+eahwFs7fQab
b+cu5cQ52m5nPzqIBMumWyKVqp4TU7/2Jh2yyPF0jcZTL6wmCjSyT7O91twKjS5xjj5ZXWOdriHf
7T4BUXxelmtdpstxrhfyIXmtKzi/LUxaoYma2snuehBknJYDgsFwEv249IWCI1Im5SfuL6wkuy/L
1PlhGzzUtDW/VxW9yLZf5CIvnkfUIEPZa3M/ZaMMR1/wTT/UfjQMTOxKyPuHwg7KO1hahrWvgrvJ
3DLY6t2htm4tOjV48Yio/y7P+2I5kBotTzAz2w21RyOElxlaJRwCrDXtU7Bx0VCgVOY8FRqhVeGN
xaUsMvQDl54AHMSLJfPsc96mw4P22uGhJ3B402V7MoZ+nbZ5sS7AOVx4nTGsmsSB0gr2u5PFMmMV
GDkQmPmrOc76lIZ5MqQmq66hS9NW9T6geuN5JL2M3Q9JcmPhWlNqw94M1d6f1+iVDR4xeljOEsrq
oe5d41lnWRmnykKjcmn6YSnVd+4E6QGBBlD663JLESc76eF6yKvqJcm6HkYEQbfxx3I4mghzEKL7
3dYUiQfZPRGchz75bHP9BNp182Sk2ams8vTZ5eQ4uMOedNWpqTv5wABe7xSXYE+27QtxXfWZpfXF
SAt634v2i5l5YuFmJSgN18l1/T60/glrcRda1/vz3ZEs0PxRYb927sqq4yGFs+vF02gOgmz4js2H
6yfshUNUTo0ZtgEat2HJUG8C7kWm7tUCzUvykzvyWdI11Qd3kGixH+shqhpmLdLON9akCKpnAn8G
tGpCZ7DmzSc3XdsGSV/zydtadXJBi6txIsTjp0YiJ+/HJByvg9hjHm80N61wSIkTwfmgWBAs9cc+
Y2pBizmQ1a7AdJLwTjPStgidruNrxiX8emS1qV3rVAKUW8pAGuefT4bD4TtEawDf5anjhUXVkK3f
pUFETGVHxKqrc2YRYz0x9qS9+o5IZCypb6gnAQdgvEs55DNM5Km7JhHehXG8TkKjI+36ldY+vQy8
h9wJXAgjyyQsNmVOth3n5r7N7QBy0ma+NJjGcuvy8WCi6TKk5NF8ToYJnUtC1KgsfQC9v992qTHD
LIhFAamguAS45Ve4LE2zAf9nVTQN5nhHsHo6pPePE3rTY7QrfkMpy9hQUwanhKH1x0KGuzDtqlx4
yF0WIO4igakdeeckTehYpffdRdgZmk15lGNZH1r8ZpQ32rvENopwTOrq2TXohrVGf+HKXV9TFVYn
Yt2Rro4KRr8ULss2LQcPA71+ajlMLQ2LLZ0Xt3xkTUhys1i4jvQObaC9g05M/tGgvEs3MCiwu0GE
7kNX5B3bqOV1l1gNosYWqHNkdl67m+YDmwJnq5OzntewMcmGjRlIuB+iwxLkv8zagFKRXYp23ELd
yblvjBGYd8EuDh22rjDsx+vPMYZrVXZbRF3+ivKB7zV2Y89tz4rX6YGVXRmaK07osHJar3DC1mvI
sY9510JWPLGzc2MYyaGa5KLuapTC0rx8YQk9uzAofYImfxbntn3sSrfawU+m3FlVNq1aw//I0ekq
YnwToECZCGEfmsEQpdxCVKaRgZswj1MGc5JvOoOsDdQtOLLIkd0VIJJGNEXsHozOsUQfF/beHgm9
KsZzxapFQAQNA7OUOxu/55HRhoYKLPhNbWVhUzftaRjMH6Of03WBhWah8jZYYiNOl46o8l1Benp0
asRmvYNXNfXLbC1hkmWX7eMUpPYj7Ch9hAiLoqymJRKn4b7gI4rBvRo3RtWEfw5gbyD+q6cGZNIs
MKIxa4BQ3jAkBuHmHD1wMnIHCqGrbpT7BO6GmhYmHjAOIFzGU1+TT4NffTf8BEiB7etdgd6US+MX
JYSdglUCT0vXT+ki6FHvaILEjkvqdofUZodMVclG0bLdDwTKF3++fvScvI+xZqoxInAgrBakpt4u
BWZhOXgGc8bXGBOa+3O2ux5q1f796d9/BvkWEQ2V7TrrLEB207ljnPe9e2yE01xaE1brzaDLqMxJ
CaIDlgpqlfJo4aluh1ycR3N07237O6V1c3f9Mvg9SFRJ0q6vX6mmzdZuMiMEnCk36JVBDABwYJei
OWGdtIV58gsl48aq/NOEkHEPVYCj57cwdu0YQUNwQrLI9Z8Hf2Lra5AA6c5kRSZWxBngtbuRY0ne
8lyRsPL6p4KoKg3HEJK7LZCZgj62Nvc+9x6dItti+mITGSwVKqSLqqnZsqwCpCNgU6jUsreDNj9P
k0I+5Y/WeiB9s+/GU92neiew3a1I4Hy9Rj5pIsiFba5BkV1DEty0Sb8wld/eOar8putc76iyFmWD
svPgc727HlLEnnWYWOOlHg1jX6qgX0qszws07pYPJuqHakRLncWcYN1z6eLZNFXkGlKG2GhRts47
fcwJKWjc0XZFSBf9BJr8DHrGFsA5YzK4sSozbPlicgBBAnJ7LFXDNqnRB9EVQhrGiW0atwrgbD3D
g4ZsVzTQodWSdkkcg1wkZgMcfuv2Mwo/X2wgq2urLzAsecb0tjTz5nA9KNUlSwibFmFby3YMdUaz
UCZYTM0eoflUOC+2VFMZIQMfIpHTfoliRORNRWPHw5BRzKJyg8hz3JSuLtA45VXjvnQhq1s6xg5x
v3dgdp0t06kY4gZVr3VQtHP7L1R0Sr+uQ8Mm7Z1VdotEjf2plCn9YEG4dvq9XR3pXKtw0S+Egh+c
oN6+TxNmZe8Z2OzbyXV3VWWtA6cnsVsH2b1bFTgEl2b0Fw7xJF/AhlXsLI5uHoTsfDuNbXu6ruzO
vJwAIyRx49RpPNSVEdedL47Y1XdTbz764+TfDTV94kOgv1TS8KMMBuD7wjBWVZUXd9JIllbHFrqA
UVVoOiosIMu/ZHJiO3Nw9Qc0bmteKG5u3DNtbAqo7qCmf6vsn6DTDMKnAv6n0DjMwlaYOP5c4UDL
UUI8BJVWJzn1O0OCViCMBK9Agty0pPKTzoXYpZP8Mvj5eK6FYd31qRuboOaGAbOq1XXvz1jgHXpq
/fjzKui8XwQhV4iVGNREeMChBvP2oSmiMlK1CY/UOH3VTkfakKsaAr/LDmDXNtOGG48s82POEyic
CiBXXabE2mEFwEbWgsBoeGzNB6NbeuhbOei2frhOgDzxXUxiZWyL1DW210+WcPQqC1Cd31xB51EP
+hTQ4s5pNbvYDX8iyhNx02b0k5+WSLCbc9YG1ZOG0GB+HV3CdGhMNQdpWWnYbQTlD6udypMYP4OL
Wy2wdbc7z+7anTF/sjquln8es6tU5dvnjekNUUn0w8Fy+11r0+AoRjVUO2f4IOVbliXT1naMTxxm
v2uD5jSWTZlcrp9S9Pks89JKlmahF4mn3CcbgfjRSz0A84P64ZvqWXRjciyBTh111VmLoELkWXSF
e18QY+m0LX2gdpOj2XXolhDBakPTbpbm1Off69aVYWVnztLKKMIJyEydTVo2h0qKpbLzPgh1YvOP
8ImZKXA7Aj4sZyiMLcELvupX/ILqqrTyUhcaw8j9hQneuBXlA2mho1CbUS57fzEJmy/H3rUP1pg7
B7QHFKvAR14SjHmw1yz/fAXqhsxzDp1EIJQp3q9cxo9u0uQ7778PnLB8BwOapz8/w2tZ/M0deNeG
RlRCgYQHMB55O+9zHxhG6agicosBkUjD/M9jNrLLaLrPMPH4YisDwKBtC9TSB3mXVwb0X8fu3Ay5
vJMOyvgSdthrGw5OtBPl3m8NuoKq5RAmA+N3qDXRmOrBWSSBQdY6K2R0rTooXvFVbibfiF+iy8nr
5LZw9C53g/x+rJOvLozRRhOgdTba7R5Kf6vWt0EJUa25zSza3unAeGjTIqJMrC1I5j+j892Nkr5t
TuXQoX7pVHcjSBkrVk519HMVapHcpNxw7ztbJJFGRSf+uVR1E30BwMX314NXBCQcIe60aE2LrK9v
sQ7G6pmN4jPJIYYryjLboZBswr/EByrHx49erhtCDcJKPJiZBgflT6Ra4AC+fTBszHjm0AptP2Xi
L4DBOY/cTjcwPniBXRpgTtgqPvqZ/eKp8QucDKFCzkA8rrzB/pQImBUlGZq5IALHPUTAOq/tNQhn
7cpi3Qfr/pW4dDOHHIS+QO9QrIEY6s0cSmg9VQJYfmRmeOsUHvEVdksns9pev0JbXa5UjzpOy5i5
d7zgu9s63dIYKr27HrrMzkJDeI+2GyA3rli9m3htrpBCtqepTuHD6RIZybbJz2pgPgABIxKeIIfc
Sb3VNPEf128+MYOQCN1h57Tak6Xa4OjZhXlRqblRkyQoboeA5dTJzZVzolL2WLdogcW+aQ7NqFnE
TTVEzTyMlQTWXBTCREUPXxV1Hhkc9g6G33UbQqwPOFRXMvq7cYR7Gnrg5/7K25zcahFYW8QpMKnm
DbuYnBRIBrhDk5sdemmVa5LSIRqaRIWjGqu73EsQXBgVIkDRPqDlh0SN8NXBC+p1Wzpkc0Whcnfn
XF/uyRfIWT3nLleJt/l7G0kB8AtZ80hISJX8eXX53R2hlR9lc1S98N/tHQkiYShcl0X0M45XHdk1
olj0U4bKPqqwERfFAHscyTcFn8iCT0p/waOOCjgfs4ItGjtLQAaYyNYeDffZlXLnG10Xu14PCfw5
GIWqap8W938vX0hEHDgItZPz/MGtvAtuoLJAHWdG5tEDC/Dk7fuYNVOQMAsIsdXlz84IBBpudf4u
pcl4NNwSzjM8TV+kWA2DsuKa0yZMg97ckcqz6pBjwCHBaMH96AlCVxCI1dI7oYrQxxapxpCoYm+n
gcDdQe7wg0u/kaOc1xJYLaGEajnYp9FyfXPtqCyqFFhCHqWl36N05fD9FX+gT5hKxadBi10/1mvS
ldmqHIOvpGDOUQyCxippx2hIguaivPwe8GzIUIS7FKQozoAbZRi0rtixgNHlABbTXSWcdJUULpIB
YYpzUpjol8E6FuG22ov29LbitjjQfG3XpUAGktAVdkIzHrqBbYCJtNE1s7H7TqEH1VrOyIZuy/2g
62Y1TnB4aGp6sFDRO4zWkK6Dskv2JJ/agwfNUC0RLLqjprvEZGCz9EOcAF3N7XTcCz7QhYCVdwQz
h/Eg6nKvmGkfS0H5pU+T5dAS96GbDwGvw5rl4Pg03/R84S0tdJQ2mVz5EjBLmePKrmCQmzltNPpW
EReaAZUwsjt7UsWqdC29wLBOuTHcj/PBLTIDRB6AJpPypnWGpemUzwdhJX6cjc7BLxMXaRHwD13a
ZClIIiNlZ8MJtIRV831IKdl7UrAIhBfgjEO9TiThBwStkIdTQj6USk5h1oOL4gMjggM2D6eu3pNk
CLYJEOWfh6ooyZrocg8aAPQvaqc5V5VqVxABlbs8MYxYT7o6TdouYiupgk02TGundooTy9OnLhA9
mLK2q5DfCJ5/1lxaMXMtlG55YaAHK4/rNBPPxqiLtYUy+9INevFcN84d86cTKyYWEyeAt0Tjv14L
uhJU56EZUGMxm3o99XDZ86clpyh9ujIP7qd560W3Bn2CiUszS8bKo1pemS2d0HRV+AonR8l9fcUZ
s9px176TXwreZzus+fE41HxRISZZm7RwP5GhezLAMQnH2qsX12gEUJeO/YQjXwlIWiyaybWPqZPT
HWuGMAtsuTGZ2BrzZh9YPixj6PGaSP6dTYYqH04q9Z076CgNx65yoF/Lxs9F3hX7ri36XU7NB1mA
Y05yvwG+39drMVIojBaD/iLnMk/qT/Ym5YxFKEZ1G8ftvvGhlSdZZuC01ELEPgpU6+sE6YVKokKG
tdmLJXOM7J6kTF1sF9X/QF2EbCu+6Bz5bRQJUm1b5w+w1E3DgZIvQ21n970t60PK2zsXo7FoWzTZ
LZjPROwaQ4PaQVpvsfv9uH6D/gzwfGN0UXMszJ0LFH83BS1gqyx1tojbyX2RBchAAv1ZUvYBPuXO
6fLbXXGGGZFpQDgJShjOTTotAgt4oWkUEVhkKoSciYqHibK9VN1rmjEUyblrgRaCT2nKICdRwzxY
UVTZSTcFz11TLAFL2mfCiiasp6lcwSxNx9d8tHcxFNIwdw7rNzNYvk/1AGYsonQUjpGSz/m2Vft1
bFrQwHFMbQGDmaoQrfFZFNAq3w5282z3EvJ+UwMsrAvocSp1F2c+STdI/NGA3rmfsxJFdsNtN17g
yyd4r/YV01+cxuQrl55/7o6VUYzLsivwFg4ovV8/FfMnqPx+MKg3zPt5R0B84UJfct6U0U1zE12i
wgzc0ZAI2aCDk8XX0o/xfwn7suZGda3tX0QVIInhFoxnO87c3TeqnsIgQEggQPz698HZ33fO7nPR
F5sySXpXYiNprWda3GUnHq44bkB/qNCNz8WqUmu1806YDfe9w61MIj2TI8OsQLDuJwkhLsidmVyo
gfDC2lHe7sBmq8YmKbvc/4tb949czPU3DzFw6K6QxFGGQRX/Poc7B3o90tkapQNiBzvjSoQi74hq
wQKtKjvTd1lXpNavwou/6oQAQCEu9Y6ztv0w7vuYfeVhD0l8W1R4DvockxZrZ4uqEPhk81fpz/8K
Tu/VHMTJKBowSPvPnEk9EMetehRBcgzpK2bU3hkT//H+ys/BAzblch2Udt9LPrkZcliWkyM6JISF
HABKJcpTD43EVa0XSwZIW4bQT58ql41v0AE0T1Bm7q0W10qhEEHqb5xarexNuTWoNr875m4dpKtI
pPU0O5nBxdR3X7Q3Njft9v61ZfAwq5NgODu1Y5SUBeI0pkG84FfQ516h5drdWbAOGql54r+HQF2L
roseI+4i4X1enkreHR1aDO821vlGxlF77Mw4XvOyHq+gC8B0NNjg1rv718eQVLs6ROpzh7GT6GdE
dLwvynCcwAcq7R1KgFRQfZTqfdQ6naq4z0ynClQMEDR0jKqtU0lIPXMmU6yb+MZ9DLf+LGzL/ImA
eE4wq6HaUkhKNnFTT+d+Dh7mHEQjWIg2CUKn+1rzcYIlobqBCWPP/QKyepjbcndv+fyrWitqTLFn
2Zj7MWjL+76AN3s6Ri50Ap8riAXQYN2x7ryJIcwL0O1srY+5ru5YBWm1FrZhW38x6PrwJ1Wo7xvV
4JTI2/GBBWqD1PPiyS1l8VRX9m+Kkj9FNuu8TcTpeTD5xiHFGfTvRdNCQjE30wxkrjYPzjipr+D+
MDZwKfk19N86L5+P2uvDPdTH2AxzdvO7kW55ECzbGi3Da5jzN1v10SHwR4zbWjlXV/vBifLjRPvt
ZyVe5+JpvasZZj4imvDrovSWMgdvn3DaDWVGZyQQcQZmrfwLdwea7o9zAn8j/GI4K6DppsiL+cMA
AH2Y5Vg5iAmVHUKYCWJyczh7EjZgvJQYmx9YnW3yKWhzTJtNtjkuom1vcnGjlR4q4GnzC4wwYxoB
x2GeI5p1Ggson9wqMVyRd+DHUFC4Tx0Pza6Fm/qJglh22mp7B3cbNQPchecATSbVuxh2tU9NcVGr
cqflyE98ofy0UDbt6eC986rDqGRv4mftde4LptXvR2oNVpjvZ1RNE8A9dgrCHMAJZMT3bm5uYjT/
1Bv2ppybm1eZYktAZpRJh1XkL4u5NMYHSlgL9ZUhMz6NOtknzii/QwEBv8uEH1OkEtdgCH/U81Re
oYfXV9ZXv4bePFjZTE8CEvEMeCY7BkouD4NBYUfrx8hZnhtaicOkivYFgHO0a2uv3CwoUDFconxm
Bso1UpBh70XtS2hK9VDE4HKcPmgeOeaEJrWPaHz46ha1xWFdJlyFYlsWrPrSIeEBw8yj77Xn+tu8
b4c03sye5L9H6YCY0e23yKpXTl/vkBmKSnAGBf7ktQssTViA3KNxOgWgn9i6rhujnnSMDzqqodOx
xVz8pWG/RxD9d2myPnIIBAjRXK3DLv4UdebSRkaGkPxMcf1imPyqOJ8P/WygvwPhk0aAiPAO5tsY
8qaPdp6PLmmGU6zg4PYXwVLYNPoHOebtEXrEaBv2on9hTX6ZSHxYPK97lzoO0kEL79FZuZa6iIKz
Ql26QSru92BuopNfYZKCR0uww2LyNkXPwhdeSJZQrZBXBPx/L6nX7JWnT3wGL/WpTOkmgH1tbI8G
G71ovOalAGb67LVeNkeGvc0eKmvtex+1AjNU19J5W8AMHiDNRKrIqoqi83xZfEgk46WYTl1VFU+T
joskqr3le+MaPHOTeNWshJ4zwsRhfFpWH2SkyAWHW3gAjdElEKjyx8oR/NFokIVw/l51X4pNCYPB
q6zwgMR6Vpf7VoxLfwSpjIsng2RoRoS2VE5xm29wL7KTRtGf1gWCuuH4Z2hlqP00/vzL9/Mvc8af
IAA+cLQCwRqGCCfy/yBdsZ7yHDEYIq0w2PGikG+P2WpulYl5oI/G9L+GYKwz0or43kP2YeMcCF3w
qC5SwvwENBUSVNMccoLfMBD+t2apxS6niz4vTvsdXrHwhmpYpB7n7V+sJcAr/m30xG+OSY0UJR/y
IoEwIcnr3+eA66HlcAyFwizOv5Wh36SqsNVjv14Qt2EPk4vow8pvqkfSx9WjtqU4Qyn3cP+J+5e6
cQbzDs1LUgdIap9JhVjyuTK7aG340SuQQzyFP+93yIc+W2CluxhpNADpNLkq+myWQz5YciP6y7R+
/FijzqONJeZqPzD90C0tjlug3Xfw+w8YHPBmmWocc1vqRvqlBEEUtkgs8p1d6ZjxFBoL7kQUmPNc
oqCpxLzsySzQ3A1O+AZp2a9qCvVHBYN4yR0MaY9NGs4h2/a1CN4qWgL2AGyPn+n3ftCSHZNRsKnN
TU+QeXRk+Q5wkdwg+SW3plfga0EzH1q1DBDbDwpPHiiLO0SSQ5tL/Qqcl2d4AnH7uqKXJengH9mg
AFFoSMbosSrJphQhqmz0Zid8E/I7ngO+NZQfdF0e4Jsh70Kol9avPkoD5zXEAT/bXtxakJuf8HWO
efNNL/gTcSXZIR8uc+q+2N6lVjzAiPqiNafC0zkUjxEU5UsxZA6C8HaU9Qqj7Ef7o6tMKgFFf0Fp
xTbt6KZG6PzFx1DuhKJZyRrB6AFaVJFhmxUb5EaPUPjEX1kkpttkhwdnMiLDuNOz48HmASdKg0fx
VAs3OCGCw3su3PC3O9JHEF4pDErlkwiCelfCtpjOoDP3BQJdDkPHEC/vsB3073wbYyBltgRL/D6F
K7U/AjYYRwaR3FA1D1WBLdad1/K3Z8C25NwdxzrAxIeqZ0nrhObV73rExtVRlQ5B8QjycT5MfWPS
CWv4NYir/Ow3kU7MehuhqMVg7wPmZVUQYM18Og6B98+FuMY9dBIVwVox9KD5gAnL7vPWrl/DgHiJ
0t1HLp4jNnBL6AcoVr1dONbzhjtQjo7dhP6yfHRLtFgx9BLXPB70NbJl//mqdWMNDF1g7O763XC9
6KBFDsZ6rCo3uAhO6ZdKjvNmdIm45pZ4eye25WkcmNz2bkMfS8QlpdwvxLtugHWjbWVvixffIgeM
SouOakeN4Rc+Hkop+jeMbTzHxHQ/kDGZp6qMzcNoquAM9qHZDM0sf8Apkngh8Mu8HmDvZcVygtwA
SlZ0uG9th+171r+422QmEPlL7hTiqac4l6ZJnxokfqe2i8srbFxPqN13ga6jLeckTjwZLhl0i+dh
1OEL4iCrl6CLiidPMP1U473ezxqqmvstjwFVeFWM3L0xVHtTg+jIlycTCe/5fsH8wDeYiLrL/S6G
OWrrOQHblEo9G77URzdvMIDS9VRGh266VoUDWHC9WAWyZOl8c4w7Gu6LssecmYqql3FWxxJ6ibZr
8nYzkc6cP18aHz15iMoyRAN0kAqTEEh0sthvXl3N3IMatY+FMAE9kfNGOJ17oitmMjSLe+oQ2atg
mmG48iqGsHoJYU5Y+FZ2vXMtQAVtpWoAKooyutwvAJjnSmEiQgTrdoNB56ZSH6A0b26r8q+8cWCd
gGqXl/PegY5603STd12gPLqaZV6uQdJMbrX1Bh/zate6japAnrVvEHg7lmGPngDYbWef6WoADCa0
p52h3UnWcXmOC+BHugYPomkw7NDQ21fS6h4bjIGQA+qS18UsLKuoO25JF36oJfxOVY8HxYgqaQeU
GcucwxuBJekXWKHCKV4tWlPiOTdvcdA+5Qeo2aqvDAa+CnashosHM4XmOIuoTt06zqSzbEwZg/Dx
F0wAkiPAlq4s8QTNNMkVl4nbwUUTAvwhaOmTEp9cHPEnLQ6AzN5wnIWb3pBjlQeYpDuzEDud3o+1
+9yV5qcbV/tqiPo9ZjUi1lJ25baPhjJxZGMAnX1fcpEpHS6bhmLihyenLF4OjW2/k6XENMMqhy+N
UCiYUyjBL21Nlh18k9+Z9RArDIz1ANMdjKULp7uWaZKW/oIheAg9rQ32aQXwfx7lbyCFaFo60aZw
YbzHlQ+WpC8eqJy/uzXkMo7ITyPKxaSeUJPB2okXDmTr9SvJw3rHoSVr8f86lda5QZSNx1/JX8M8
u0cXTQAyX0ifWQM0diBjElMVw0oGljMm6EziC1ncehMJUmbw1IlEOsbbdB6HAuoJHkkckT1HtQ29
TcadCZ58SbprjT0+GWPXTQKXviK+pE9jly3bCRrLjd9nwgM5lUsFuflQQ3Y0n2Y6fm8U/DjwqL8H
VvmQ2NLHqhh+Yw3+YMh5pw8TgVyW2C0E52LtOWjiOtrD1Bc/xXEBSwQkajFt643NqchmAcdS57TD
hkT8WAzL2WAa7kW2MAtaG76VDgRNLbBpjQNx07PxYpq8TCAyG8+A2WowxiNh3XZo+8wr6lOnoYjq
O0SU04k5qTMztqL4Q8Cfw3KJDuOC89H+Dvr5JPS45Swqd0OhP7wceCwYijMXFd/w0MEBQqOs49CN
LjGcsAUhyTiQt2lokBZMzSPeeBxt3uAmAqCty6cTrJ1JrEIoofzZpLEHGCLEJ7pR8MWU82BSOhA0
VxPAQIxq/jb0eaZiucDzxbvUKaDT5dXJtq+TXyAkLPCHk2F+lUq64G8L/HTy9JAaoGdI24q/xcMH
kuqbVNbuUxtVZVpjqtxgIgWBVOGn2O7JCm6W+yBAEh64rBJGm2iAMoDI3yUI38xZYM1SJR4H+EOw
/UQeEkP0AH1rX6CCcJ3fc9W9yLz93s5IRzbiQ8dk2S/8hv5ijxXW7pGJL49Q2x2gKPtC8pGmVeBv
GQoD7BfwkUo0kkNAIO9+qhYVJ7Qz+PFhSuw4QjgA5GnBWjTM2B2kVrtKQSltB51vczCp2wGkZ2Ik
/Ao6dCCL6sl4kO2XKLIwSYTYMVtmp2cxi6RojLPPMcAPHynCK5a2hQIY4EwTbck4PIxcfExxh7QK
PQBem8tDYGFJ7VE6pKGBmcHC/ihrf48KCE+ZsQjM8Vv8cgribksuUVhgCrK7HCfdwjHTh1OqCblF
QLhWUgjnbRbMrZsNYfSlgE4krfzwqJr8wUdjkOipG7fzOO0asFvbJoh5uvRcpVaow4weKp24e6Sq
+7ZU0CUEiOrxFbZ7/1nEAPANNft66b507lrpQVCBmtc95RDDY9PUaPZMBaolnrO4569+g7x+HFWb
kkAzV09HZWt1HDtAPnaoIEWXwEGabQG7KkRgO4goEiFC1NZGXnMwW3BhFwnJUe+G7kflbKEnRMor
3k250GBPTI0wGYg8amnfMdZOpCqetlR2+d5Xvs64+NJTSGPEgv2a9yfaetNOhh3LMN8pTwnGEu9H
ArG11te+64PUIdymIJT0abL+EVP9nmsdDnBYQiQ1IwAZghz4ylSuxg0tAswv7tQHD1W8M2iR0tZG
v2Y1jRdPBQdVFVtbec85b5D6Q9oPkVfnFi1bGVSp2+r5YLpoYya+z2n0NvUS51ABD7QolJPxZRjS
ASR0yJdg48HomDW++i4ZAUpdTiqlM2QyaHw3TQ9ZYFdTjr3IVamJUbT5/Rum/gbvbHQ282SrJLci
39VzvYon5aNRoPH8aJc3GFniheXvZUZK9qy9IKka5Oa1zvQQF93HIKuHqkekSmHgAavEto79t9ZE
SzJwBDW1EjWFAxeNmDj2lIao7ewYoKvIk42n+Ijabd5VMv9R2voCG+djwe1NRPSGGuIlHFZ/4sRe
GfZAM5AmDfr8OLUQyZsph9wk/u4tNZKRyRcvrzLPyfeIV3vvevyNUxm+OhLMOMHBA3Id8XtyXBKP
BT9ZGwX7Kix+lWrImBLm4MNDMChkhUQxP7YBey5yyNyiGcN/TO5jm8U2WDZHfKRPgSTPcFO454JX
5xL2bwEjqIS10tMUdBzGDffDI3RFu2r66MvuGFBjL9jv2VMwQB3buG0y+bALBhi+d5CEpXNYvrtE
7WxewSvd7ZqxaJOwry665KcJLlYPsxpZ6gfVqsrAAARVWzjSC4idG+9bgSyDhM9Z6bpjOiB0GH9r
U6XN1A8JVSpOSwVzilv+Rn3JMmiKH3wUwsOCX3ugH2GI6hT4gbqBfvI3FvC2bjQeNmZ/+PBBGGHm
fUALMCyO8rAfj2RboBXEt62qt4Bh7B4b1k4txbuCVCh1+jCGl49tJRcxwIeC7GGzgySzCXc4rlFx
4eTxQYttuo0K/Dfd11/DOe6TaQZ8WbnIeKj6r02EgoOZAVHHgDLbiKQ5mcBlThju0S8kES0mkc2N
3hBO9t0cI8ixwlBdFPxfQzrCRmOWLIwssIHGg6jA46Aw4ZPr+jzlIAo70/DMt/2YlBJ2Xinzj3EQ
T26V2sVf0hGccYY9moB3hDDTrVu7nevgimqUnHOan9F6blQLvqcsgwQGSOBwExqPAFuaaRmc+hzH
F4Z1APuC8HcufTRAUFDf35fCYJ8l89ifoIz/WGT+DUu2yHqmWYJot8RDmERCq1XYTcIdBMfhlu55
GUBK5mPHF621aUtOXvmbsFNfhioNIn2MDUrWnC9kB+gcXAX0EsABi+NE1DuDLDipAvzjwh9baGCQ
s4XY1KSOcOa48mcB/jBBfM+YhONzCcoogVr15Lvjbz2aTeTnUWZBBI8cOZkKE0SpYl/iBWVN6M7v
C3dI4vghktIFQDDduM8Mxu0x8mBm5VGTOgp0HGnX4G0fyf5yJBnSGFIq0KPnU2c2DWYWbcIK6lv8
E4wv9zNMK5uWpC89CQRg1NulWcJtBRtMDtRuO4V9D5NDd2h7JDrNjvzJYeZbBwWlXr2KuSqklAaN
t196FqCrRd1TiOHDOB5ol8XZIZnES2j0MnRt/oAtOEyC4Nsa30Dgyc6sC32BEvXwPLjahUduDJL7
rVy/xhW2sPYgS7d4bFjgv2CWO0wfU/AXsvE+dfBfAG+MfH4/hJ0hwmS6/1E0OxpMMCagIAb77k8c
uygVxEdVMUzt8S4AqUctnkyTQZ1WZF0/VGdRtZjEh5g5+NPlQZdBebyLspwQg65j77qGdm2xB8rn
uh/gbnMQEsLnmGyjgvVHTfCH+6uN5X6r+P+jIqb4zGvhnUpnfumkE1+LBV5GGXtl8ulRNAFS4dsp
9LA2EtmpBWEu/qYmUf7MZo4cDLcTx2LVCgC1fpSLhnG6dquD0w3BTeDwiUzT7Qq4upJ6bvrHKxJJ
3GxeYzispl/1PQkA1sVup01BMYK1YjsqtL/vmPMVQoT5akz3tVCMAaGevoTdKC/wa/xzCVt7KQcS
/EVh5v2JaIYggsBOw0C+xqJ6f5pXbD5ooBEuTTp4ZTpO4MCKQ/ytbEymgUU7hGZAwUn01fGdejOB
EVqVuNDZL4rB++bUKMGCPcQxf5EGe39Kg6HbhFYR6xXDLCEn/1O/KaANiGtUumi9SrM3EK61QMre
WaihdnGtPOYzh7svaMyRgmz81K9VPYeNyEUPK6D9/Avpf6cj/vtpxq+EOT4Qr6HhhGT7T+ocDFYQ
FnDfAeCFdgREE72OyInKWg4XebhML+7U/8QwhqOo9W0G94EcrZKkSz391fWPXO0/6LqQwolEY7i6
qReE9B73+V/S6ZHzIrezwiHigJZ09YyIuH0xGbkdhjWaRC/jUef5NR/d/gRum55yrw62cV3Qx6hG
6ouLzaxG3semKV2elSbuL6qFSGFlX/wmwERb6n1jwwQVkw2LjEnWP3xSMxSuPYgeRJu7CIuBt6jn
I3kNF9RK99va8d6icGpWY0q+xa4Al/Cy2s94F21HErz/Y9eABIQFkK+TNXpGjQqem1ZCoQOJP4Za
5wBUI1iQ3brAo+mNTtaH0F+uP4s+YkIx1kZZP41dph2EENAmTnOwWD9iMyKTBna23VLHzVYyBxNX
mVkVyY3NOkURB2kBh32GMME0FV2sMPGDu14aIzC4qIEJl6lH1jiPftXArjpwvK+fRHXuR88Bjt01
Ewr24Qq4ZyZ1Z2HQvsdC+AKOAVgkTzaqi73bl5dwWoDjwmnMFjJAa+d5L1FgnijUK1drpfeC0gcK
T9ucEB0SbWBT4JsC+Z4IogUv2HDwlXxiNnPcQSYcrQB6UsT3LF4Lld2s2XMJN9lQa/qA+c6tyfWr
J2G3RjMVnytRefvO1Rwd0wBGkTmXqC+KBw0Ud/u5KS8RKbZT7YS3Io43UVCSky4o2Y2oUtpw+F3r
ih44EuZviCsrj9CN45nDYZuK2CIeqB8AQlEy9ZclR9rTkLfnPuraM9HLP6+K8+AU54UgYylZeAOJ
GPRRZx50y2WWEPuXpARvYdgByweG2Nxrn7b3K/S78ikWSCNCkiEmcLbVtA+Ludl18fDNwgr5QEfr
bEzB6BHhM+yoMNAeDmhyoDmerGW+QLnF9mPBWuxoMUNTVyLmeSXfHcyj3UZxGx2IjWBH7mm9c+w0
JFHJ8qzyI1jf3ch/1cOSA7BXzQ5qdrFSwlNlnhAysjyB2cUQYYXYiBKa7M9Ft75yqH20ypX7+5c8
Z4COKpze5rj6snSSbrt4RGSRdOVl0Epe4gEmWHgzIAgqwYcw5WLaeMOhlHDg+krLYoEp0rLhptbL
1ETHz7Avzktg9pOYLnPUDI91zd5K9cwEpimRSgEXjcsOmZ8TsdfFhvMmaMCKiS4+wTLuIRULF+tQ
spGBEggyoS5MzLgYCv1cM9nb/c5lqP74qrMoECa1GktAA/Hr/RVOjuAgufsc9QGE4Dx+EeAbNzMz
xX5hwVf/bk7Vz7ZH/T+GTZi5buOcXaHIaWqD+gQPOr84pKepH0rvB3xvVmxGO6VSEnFrkJfy1BME
ENKZLg9Rb0wy1rDV8QvYhv4Eb3zcJcMwIj2qqVu8hU15AGy/U6uHzY8CxNE0FhCcRL+7oWoAg1pV
+bhdPL8H58rmG/NHF0FqOO/gQMwf+PgtzBd7LBlktgAUUPHd7+Gykslkza+7G7WJO6h/iGAXLQkc
YXRkGEtEkAdRowMMwnUKPHVvsFva4z3FbXS2n6IJpniIcJl6eLIMfZ6uH1tCXz+/B93it/yuZm3m
ZRNo325qlNrAskq2nSiAwvXf6Zk2j7O91Ws4Qoguc1sGDJDmeitsW1ygh6s3WlgvE407XGqgn7QP
vZdRs/pZtb8ta7AxrTTHMP/SvLQFept+a/re+clbNMF2jB86qN2vMJSqLZ+RYFWt7JouZ3smHf3t
RQaQN5a8w/cQvAC3max+lGHdPTgRnlz79J+vOpFfXDpsxeoH4AOaBC1SIqreO7R3DyhGtGw4Lbpd
B7ffnsg5TiGn/hrjk/8Ct1MSQrH+DZx6geinZ8GacoMswfnJtXOZld5gtty1VabFAofn3QTRY0KD
3zbOrqVTyusFQonFzBGc5+PEtwGPzee64zOCV0g3A3tcV6AckbEBoDVOPqVHA7qCI8iZc6NCSBhV
BNsMly0qZgiZ6GRRYkQOoHKMQLkgQWiWO4/hjZyt+dbCZ5kiMHNNBcMl/P+vYkoodpkRcW9561+q
Os53oFrbhKGvh+560FC8zqXwz7Z75tzP97NT3Rqs77NcL8KHpc+Pum2lB+DPOMlfuthByBwk9Mjn
AwWDAJWgAq8IfuADntZ0HqPoZp3gIx4Q/cVzOZ1BCJsMciQ3ud/ev9Hz4SWCTWdfh8Crk7HwxDlC
XowurHOB/lOnRYMSh93T0tAeFjsH4uLaQraNYfHmtedRn3Ye6R8+zz8Y89z9f/9RSqgiGVsEPWJw
gXeZsenY5P7SN29oqLJ6qcjZrVn+Vsr4VzTm5PApHhpgYksiJDnkpvN+rC9cQeoHzpGT3kawNeSB
eR20gb6GdTvjWMAC0CtOACSWhAAFTZ0pQGXW5guSqhp4ndxO/oB5ExpM1wX2VlW6e5Afmv4qJki6
hnJESrfG4hmXGP04KvwMwQ+XsY2Xl5AWFBhS1YktVfVygXvfz9zBz7PeKIQbuBqwxVp4FaaaN3PV
AzgLxb40vH73OdgBYVl0aqiJoHmyr9xXG+Oo9hhglUMw+p+XNgYiptzwy6fx4e6BmBrKjjkUDdip
+97s2X036924AJQZxVnuML2zkF0kd03TXRXeO8Q+0O67qhrvDXzNcrADTvT51OdOf2MeklMQ2VRl
NaNodD3pT9i6Xbps2iFPILgHb11fV6AxKLY9BTTvrfXRPftFwBG2HaG0zurAmiFxIYNMVAHTgtPp
4hkhD1UCEVN8Du6lOAp579TAVR50MT9B0pdEXT4d6zUSpZhmH3uiQjUJs+tnvMt/gl6G8CuP3u0o
ImjqIuCdLrby+20dDEAqBIWZYKk9JxHwBO4CDvoEgqpwU9WsPeae+H03gUOcbD/t4NIP55Nb1m9i
9L2zF6L3pDHig9ZirrdEPAW46+P5wVokx4XBCN94b/ih60Eh3W9LHc6PsbeM+w4uKq+umy/Kcz/K
GQ6Oz8cDuBW6c1bPDMQfCFIvuiKh4Rk0SchPSkiM/kWh7pWaHXUHQGyMnAsvnQrySGm/DbWDAzf2
UN5O0faeEyLrHtmCTSE+byc66X3pUwAXCMN+tnL8Ec86evcQ59WgjjveL2J9Zcvx3eiCXBDHVd1i
nv9WBbFfchygeIqNv8PAO/slLGFxd0sfggL8FPJbfmCeU1HJ8qI8kX3axEdYFb6hawDcwnFwoW2m
hxgm1K0LtexrbofXYgF0DLcRNARBrh4qNR0krHdgnBrxBiFPSn0TPw6InNgv/rjsOlmULxzpX9gM
grOGifKae3EBUX3xqOq6O2irM4jlvEsXDN6lhjPncr+tWnwWU62+Q8zYPrSlaZFq2qFaJoCt77f3
bzj9o7qnONlo3Nsp4CnJbfNzMWnvNf6PZZ5/a5i97yF7kMi+RWidnqpmVlcUaCQBQVohTXIVMSLk
TWWqDwjyEqTedwGVyWADF9FfPcFvbpdMiYlA+ICsNOcq26DdoooDL6kRhNmGcHIv0j9ioX72T6gK
+syl1ksxwVFeoS6jOx76qPJ7OR7ySUJ0m+fTRZpu2MncnS6oq4Zd4czhVnjzzwWr7IKyeEnF4Ovv
Mi4ePKyo17GsPTAaPuDRGp0BsjNfis5pNg2iamE4WeOymqDZmNbF7Vqc3b/Lhn7ZIyzV2RrosDP4
Rse1ske0JuPem1MGv1qQ6lePa/8NVNmGNnp+1nI2ew1DULKmwZyitcOB5g7xnr043u/uXw9nQRSy
gfAj7D8vI+g38s39pwb3ex5gOkFgh2gDob/FrMwwP90v4fpKVrAXpfeXpcv+/P/f/x8q7n8704Qk
ttVscLcddMLhm1nSFqcg4g6UQNwCcio/1aMW8GYfRMFDE4ro5iH2607cDwtYAWfIs6gM9SNfL6yZ
2xStV9I0Uj1VRQUQvi9+cMyJTGpDMotYha27BtzkTffP5X6L0hEDB6Q/Axbg5Kr9+nFoXOdAA0en
1dA5J2SX5Bnz1LjD6Uxe4QHK0cHKLHTi5oKyTF4rGmCcAkLBsnZRFYIoDMuAfCF4nBL7TYTBAWvH
vrKm28MSaOBV9Qjg/qaDj4gHv6IBwp1wGN4Zgofyxqr9TCM3RbvLnpnbvAqMijkB234EsVic7+kj
WAU7sHR49j3PXnWVL1eET9srbQawFiq+rf+1dXALBJmPMuf/R9aZdbepRN32FzEGULSv6ltb7u28
MJI4h76nKODX3wnK/XKbFw1J9smxZaiqvfdac2nv0mjfrdjXHj2gGtcmzH8GiKcYbzvflpX816Rp
9JaiGth1tWOcRL/zXXd4c/ubZcXVRwEB7yHq41c+2q2OkvVP1VIuzByRyTMfHTvVd0GFDYSASrkG
s9EC4FP+qy0ztc2zFMXErBQUhp8dRmPQwUYOtNGpiElHpGAK6bmmVQ4Kcx5sKrP6tMAW77sZ/ZG1
LYizNPK2i2Z+gkRxHhVDDQZy+avIh2EVFiNIuJzxfTzY+e9OUUAACXrrNPt3FTUfUZZSFOEGpJBU
IR2ovH4J4Ss+syGg562VvseHEf8ARLoQJpa3MSlBl/DBMQV2/ybS8FMNSnuktWy93ckiBn2mI+Mt
6+iV8XMBrOnR1/aLuwLZ+4YIyPbmog070XMEfRriTqZHGjw7kV++I0fu2Wstaqq4iL64LYKVNrkl
63nnr5ySqUajhhTGRVXQTU3bn9GoDp6q9Xe9o1VgcvxYh1X1X2hr+mMp+QSWZyD3wt2Eue2RYpv3
Kp0qPIX0CEWKlRV8wc9W80HeZu43gxk0b35t0qNOu0NSaldDlNGjSAb0MW5PITC2696XHDCxdp1S
yT/m5aHGnLkOD/YseE86CGwNK3IWimhvmfBQpG0k+7RBmWDP1uTO2MjeSi5dlmV7hqA/uVZB3BpR
T6sh2yVDd5ot4O8pWQmrbpj6M8tz9G66dLpjAWpx+WrV6b9UaRNewTzHm4/rDOP0SziQm+rqzPZS
n/rIj4Zun/JP01WIje2iN9TGZ0Z88cuIW2mTOGV+RPk+g0QKjBz7SFT93lMpH3LRBduxGpP96Nny
UEAQeRvo1hmUfL8gb2LfKMb8UdfH64Acc4fWbzqS/+acwopDW+mZu2JELm9OVnWt3MHaDmyFL4Ef
eSs6x59JGlUP3nw9ZPP1oM3XA94EXJMxLmc4LeTAUQnOFGQzdbVbh5NzjLuEGq4dIG/z3zh+fvh3
uluOeIVZnfsFzdymCPzqZMDTosK4WJsyjTFxmMk57nvr2Qw0FNVl+up6BiSa2G/2gLyptbOiNCEi
2eWhHrqfTes3r74vs4PFmranyj9ETMcepZ9zHjKK6k/EnyyB4a+RJWHmQbi3qrbYDWXEFERLsu/c
3njkmCexlf9s0V1tfN/PLxM4oYcUnODa9tP84++GrXtXpI/aozMWFPd1Tb0fp85LMYngJfSN15zt
+ipDrb+WpaWtPO8CcWT40IomvzgO6LU6aPR3zHqbzpDvC0m7DXJFhjuzRZEbL2PUPcvW9l7dpL/E
uZu9B63BCtAaz1Etn+wZVZPlQ7cOxLitMfa+9q5ce35fnnvqW9SzDSrZstMgAxZmdg4t1MqandhX
w4k6knN0rMAzV1PX/EPZqL1iplPTKqLPBWO2s+MRK25R7ZaXYqHN9sra/CqdarhinAih8wsHtWRZ
AgIuPa7Vyd+CIqmvQ93JDWsrJ+JZ18/fRO21RgKKLeiE2XDod4udrU/T3y5cWDuBqJmMgjsTfOsK
qxf2UmbBC0Qzz8R37vU9zbNJv1RG1x+nuHkd5ENSobPDPfRAE7c9hoNen3gRLe9O8iFMK+eNhkAC
m8WtsHpb0RVCdvU+sfxqGeuGU0myPqqQce3Y2h9kK8+HVq/fhN6AajyZLnWf6xtppsYms1J/V6B6
sJke9iDrJ1N8YBXAe1242i5xGkbjPb+toZDLJmb8jfwJcWN6DdGuPi8P3AU6zlqr3AVy7J/9B/Rr
Af4QZ7tsCb1TFU9tQ76qtLRNbLGTj4OXjkCw+NdV3f5uRkBXbeN0B9NwBxwA/bGFovVTj7FS9gKu
BydDpmyclZYHZogpB0npbJeXOK5PQwvZSgqF93kxPg9meMszcyfx678Y9l9jRqszVV88RKWeNA+M
GLJCqOvUoLYc68jfLAbt2MntU7cg3G3Vp1foSPVK44R+rH07eQ5VkZ3uPxb6FYtbvIQQ5TXxOprV
9BWXJYlFFbiEhfRMxZbS2pzv7HzM00sL31lXqLMmqBIcTRWOH5le708tLU2vmQExJ1Ast3XM+DyM
c/PuF2KplZtqrDzr+GTQ14vWYmrop5iNtu1mqzw+T3kF/HKUM31/efATQ9va/PDrf+91ILSuWRXt
Gp0WKs11hgA9iM+NHQ/WxszHZmezr25Y0DsONkl9zgez2dAp/1V1IrosUQe91VYnpg4kP8yjvcKQ
CjN5VO9LD+nNXC2JRKCYiJN6I0RUXBrfpySYK/1BNNDTrOg/5iABp4oAZvZkBK9Wq5lynY5kQiz+
qMn00HtGIRmAs9C5M6b0APQ/WDlR0OyEVD3mamm8pk3VnFCKsK6PffFUqSQ4lYk5wg0P+19U1dsp
NZ1PzFPtrpvHYEVksxnOxa3iQvw/Hlqzv+UGU/6p1X9nnRX80ZPfKibPhR3qJJt0U7Eon2ODEwzA
ztWE542dHGvUbhpG9uehjA8wVaKnNpZ3gpCHfP2la3GAZQhWIQ0g60k1HXGHg36HZuryAAH3SW9n
qE02vqUtP/K9vemkVnxbDpnS/rQzN7t1dtM9KkbB7H7h2ZvP+q6jEiBE8+u/TyuYvSnU4Gvoldd2
GvUH4svlKh1b/xRLndEBVkwMayFQUHw4dBchJz0Wdbs3YAGd2paqbylx61FH56W09MKw6yVqRp8b
+4LruH0EsEEWx9Rb/zF+QBlXyOgyyDq+pE3wyysaKlLZjtvGNaxVeiD9wPxT+96Lq+nTW2dV+1KX
f5Y/X8vx6NlDK+nMHdf5un7yK1bZaCOGBF1XpTln12+7XwbM7FUbJtkHjEuTC8VNT4pUiE3iMnqZ
pw4psQY3MzfPfWtSHKCDW+MxgIbkdT2aQg8Hdk5d1Xrleen9ksTAIEbjt83Q3V/agom7nYbR14R5
bJ3XwjoHMG1fOp/60gkJaK6C6JL34YfB7/HOcZ2hLv605ZU+rYehzN+zQJdQA+FyetnvyPOT7yAD
YT2m2kcsEjK+EA2gdLXrhwZivNPGrwtcWtXWr9gdRujq6JzSsrLPUw1H0zO64KEIvH5rjXb/XGSV
DTV96t8TnY5mVxRMMzKRbVHp1WfXBVEynwOX/ayx3+rOUG+Grv/Wcn8+NcQUs/0V+yxJHeM3s/SB
pb02X1B004mvVbFvrWLfdECiCMBjDub6c5QF0q91TxLtZnlz+XJo2N6lpPWxsqYO//P/JNcsz0oU
Oq4ngSvWtpZ9I+nMtUo7KZMNm4pifsQERs9lftdRkbebWvmemkF9LSwd49XApuI0LWKX+eXyhVE3
ySNvnbq+trXtn0ov2y5f/fctqWKY2wzam4LseBsBoh61ApFogQrqtrzniUFe+TPuQf0QAqODY0j0
sNq71SQvahbbL8/y7ovpT0fohM+goPQ8eWkz7IHaWCHPQSSCdAtNZsgw/i2DfH5sI9rw1aB9M19B
vRdXLuyCNETr6URnzTfzy78HTJANknb3e2k4hrk+A4whqtfqPJbCPCvXEWt7dGT6YUZCPiqODZvO
g+W9rCZ22QKMKtG864M89m3crrOQiySKku/FMFe0iTjGKRhyEIkgUvG/7pd9SEo7vajMRGcrr1ij
sq0jZPRCj+xYAGe/LBDUaOwGHGOmQhDJquAjEmo/umjwDr156qzcJCk9qb8GzbqVQzHxS3ywppxC
F/X/SL3yEvss1Gqktz7o8mdY2t0hLQPz6Mr+qGzTXTdUDqc2hUMZ+Ywo9LHL1qLtmi8vzKBk6A4Z
WjOlS5uqJ08Cg5ndAzhG8VUpKNvukFyV4Tc/0b5wL9RGeE3Ye2+2xmeeKREcBXFA20X8MlH9rITD
BONv75cafisFcz60Wy6do2FCDVW358THBigDBWO+BXFbCfVojEjnfRfa6LJ3Lg1wU3m4bUT5W+s1
/1w53lkmDNjooNpnpsu/srYemZjwqiIQCLOIVT8a8c8gbobbmPr+GtfeSZ/bps0YVFtMXowNJUMB
A8rgL63kV6xV+Yfu9n8SVscba2Oyq22MjrT/5VWztnVYrGLShf8mR0wOTV7UAJx+5n107CLmwdHv
anwc/OboLuz3Vi+BAAJkFJl6UHMnY4HbKQRZUrTuV2gXctPj/rg0GsWHMVrD2i7jt2FQcn8fdsus
j8+lOMm8cd67EWoFQh5yBBvzDADDPqIoZQZOd+zMykZ3PQdG3Zpw7Of/W1CyQY85Dex0huot7yX2
b/bJATZFHj206FLWauxhoBI0CbOo3jb8s7swse3Xudt8RPoDqWR+GY9BerUTznyi3Y0dogdcsBXC
21m3SMfTelYm7Jr5q56bhWfRckZh9m68lIBY/M6PP30MdMdkQN3GCMI8xZhnNzbcudRx0zdfqXxv
1Xl1ZDjpPJHkM62KABu6E1oHIFnGOuuVt40bj0xz4YFf6TV7q6T40GaPtT8/LM96TySIns30whDv
HenG9NS6TnqrbRFiiw7CL62Iim2R2ZeAxtG1MAJwyyB9v3wcy2tFlMi56/34TScJAlumcVpkDnfP
te6a44FtTXB0S8ZbH2k3pj3au9mMX0OeBm9NkDCOCOXKdHDZ+Q43T1YVfwu92MfN+O9AvfQctSIe
9vhh3lpvnAN+Wk0dC2d4Ai/kNXq8YtyrIAqGHCjm4d/yrHfqH9JjcLW06ybXCB8c/Tw42sNCxGGy
skqmaFpxLLAvVToc8XY0GznHdkXAHiLXKJ46QzeO3Tx7pj8MXnsq3qSD6wWZwA9VE4fVBMa0X7Aa
idtBWTUmCDBFgfl/0HE+WslggEiKyb9Ow5s0mombgPUy1OoSEWU41Ze40M9eHaCptKG2HprEZ12u
mvRCdN25rDrz4PR5cGopxOsZxrd8LUeydKnq9qEKGiGph4KJFUFHIYWo5eS1hBB0noz2mYaSkY3z
1TMCEPwLHDb2xLR277MyF2xG6ebhVvP6zyQyWBG9X9qYPeM1gnQu7CMRUThJW6IXcjP8I8CG7JBH
DCu7GscHve6QIyRplaDyDa2jqIkEGxH59VoenfwiPRmEUYyrRjPMY6pHf6tT15vU/n6p3OMDSF6I
6S1Q7ozZ0O7EJMJNl1Tu2mI2xJjU5A6VDM7xq+wWGWCIffV5fiXIU7jdfy9J/+LJCfWndiDBwI7g
MC91Ek34Yb/UtcoJCbcy9WgTzVN5QV/vEojG3VhgmdZBwPmEgXx8wfQNbG2emwTVq1aOxUfqty0i
hzhne6jENppC7RjI5DVTXNZ2q3ZhZ4jzMlT3QtowIcyFY1Wlr0XW/BhBID0aWUILpNLLm8a4kNKx
bQ8YE/KzUzmI2hvxpBVm9Nk6GqU91cKUMVScfQSLDCto/HhddR2ml6j+VZm0Ty0qwVfmRy+ZEZVH
nzPVXuQBqiiao/uFV6xnxNEtEITuUM0D/WoCFcbPscF5Jz9VrJ7vX57gjWWahw2scrWVmNz2CDzs
HvXXudo7cv1gHyF4tqDCOK3pfGOwQqlzDP0g29fGzGmabYKQzmtiitppq7md/64GUkkI1fI6E8G8
0d5K/WLNAh5RLgspaLs7JRpZgn+vxx1lR/uaT2Iz4bTdJKkeHowifc+iWHug3WOvtXIKtpqFHln1
jJlUMs8PkPL3JjIsD7HTA32Mdz1r81vlaTevUOOJpg5iEVXVXyaI9NXyEJXS3d6zHzBijrTF7qIH
NFlE4nD2WUWzPnSsbeO4MPuVz4QoYDZJuk1A/6LxSuNqaXt2gPKhdcyjTQPwuICzmP02dljutUBa
OM300zJ9sHUgUoxX0xAewDLW6PN+wPrsjfsUYcY27up602AGwf6BIkjE0VaFAVEzDNTvrZgaCdEx
atyHDvHPZ+COGVSffnO/ieC+JYkV4T+sxEdU0pGtNI8wE9scX2DT761mIo8mw0G0jCJ0DAVxGQJs
UjQvtdz+UFqefEcZSpSeODi3Yk64MPgD5Ka7jmse1TfkXFzb7bm1K3sT1pwi7NbpLstDpOs/CDKl
8Oow8bO4pt0xFkjv4gApd6muLuAmFsCcML5FPqknzmhskoalz6BAqWdskT1WO6ZvGXdbbj36vg59
qHGellsraC12xkI9tsHGtaHKuTKYK7P5gvzjyUR9hwXMYdvQFCQ4b8JGAfDqfo2FupascoFFgN1T
rOXckgjNPDu0GYrvmuV61SFEPk+iEoe4AaqjhglVLzXZ0dbd9kmLUK8sL40KA90S/ROFkXGJOyge
kJRWbaOcd7QBR5rxdIHrcbMQGlrqkK3GePCJ/pWJ55rPpmr4ndJc7vlo2sZ/dI2cIfqiSsyc/lnW
vv9/vOQPoN3BOyovM5pEnHVVRqhZSYDweWrq/5YrtER6xVRD0RorEjIsmlCRROJBliif6sZjpq9E
FxyTUd9ms1ZnASzQ85KHPH5mAyAfj3WYibWg0Ucm89Ezyfrwh8i/QYH+TVNmr0J0La4fueekkr9M
J4C+MZ+aVMj+lWXQmUnLKy9Jn4XPDFd3Wi2+OxsPS2KJ/y1cS1PrImMGmkVjMmrOABPyU8PXj2uB
lyqJoWdYeU7GYGMkq77PXquChiyRWPZxcIp+lweG/OiHfMvIMX2N2iJ7AawA+gr1Q0Sb7y6dSlIZ
nu93Rj7rvqWCuyA8YnGieae+R5tNJf2GOtPEUSgyNI2ZON4YoOXCakjo1WcvKuiiX1o46797MZuW
vP4UCxtj9GS+uw2Hs8L3SZN0xQCOlePuv4dFzrC8LJT1ps0Rd0ZY43ueES/EaIWvErD1Pq57dnxL
OrvIZJt1ExAEC09hMstV25K0toAVsKD528ZjxSCqiYC1rDAfxgZTtUKD2NFhOCSyjHe9CXl3XpL8
KLfXRZxE24g4LnwQTQUyHqwDus+q3hDQNlEazENl1opzlQblvoWC+JXWr01QlruyHDKGLfGL4Zba
HzKoty2V9sooLIQVCK3o5c9NKi0QicYEMkFEYOG00PrQw4YquGtmGUIE492rDLaNCn9+CHn2QEJt
sTczS3vre/8p6SwD7URRUuBHPj6YNoRy6xbWnjLikTglZN+9Be+UKJ1pa0d9ufedyHqtg6+q7fU/
8B+/B/7oDxrSYU6ubb0uAH+9Lc+Io23oZiC4PtpmrVbhPEKRDmtQY41PWe70L27HEmFn6Y1LVUMQ
yZA2HJzPpvLNw0K1isz8CZHDeLzryGpUFtzx4Rlwhw2B0Bx/TCkSU33QyE+qpfsgnYKg9mhtwg9k
P4h0Iq5dbZOWyVfUS6JOA6/+9NzGu7iYnBpnxJ/rVKApOY/slqaT5U7uQengsp2QG9KC3blDwF7d
yA5Bb03d4OKmX0eVkcEpQ6UVknMU9km3XTRbGkTC3fIsFG62UwxP12E9/egdOVxrL4v3QZTCVEgi
RqJ98xJU6M3GFmQR3RD3RDqUuR8zAXa7YFABcNN4KvPEeEpNICIsdiLozH2LyXXdslscY5+A2mUB
igf3p2wcSI7M959z37q6U/lbJ1TvMSEyCMFvyu1SIPpOLTc4dNJ66aZEO2dRn+Pw5h/UM7/8xD/x
u7QYd5MVsY5SN3qOsUntGdCfTVSFB9J1aiq8+GZmdk8cbPa9kCl7x/oJUs4+DJSxiADJI9Q4F8M0
SfPfae8d8N2kn0EgkdwMTXmqiP1dtbYdMv2hMdDZ00+pBzGaOwB46TBAbK4ja2WmmHTuqB2PQJ8i
aW7wj6691ZtvmZYmm1Zo7pHheU5QQ26tB0AT5EvKilE4ApDNJHz74MhmfKEDvUtTVFUm2JuLsrPu
FlcYy3QiVLYoU8SbFpMdnEefmH1Ik1XVw1Lbs8BTRKkXrfijZjVRbsw/mpvTp5UuLWWh7cEqvoRZ
m75mmc6NOVto7kufI823pSVeZwlpRgGKiqUlTmLuGtf+3tBreZRx57076bhFIT7+cEIklojbtKMm
xW8NhxsTYN26OaHXbExyB88coqJXiw+C4MebHprpR57F71WeDF9T1yRQGpLpxfKydtuP8S7o5cnt
bQsoufhho0yhCd1FD6yY0YMMjI4C1in3hV7CcMXMh4o771+jFIEDWJvPQSL60tnsNro/PbBPPNdD
TSsBL/NTHnqog12330thxy8Z5AAqh6tJQMl69Im6CAvta5HV3/sEY1XpWA57pMEyz3feODzQUMx3
KMDJrpUedoKkJbZlGur14HfuzQFpvM5G6DV1jskyR/1/FVpjPWXN9L38Lcr/eV8xqsMSFzMBCAlg
XtIq0COe40RB6jPURTjBT6uDyJgFnnjQTXxFuoH/OLcRMRZOT4ePq2PDqRNdKwkcPe1d9CqAmwWz
whiN7mdC1PI6yXFJATUKtgOI4a0VmR9aZDDCiRsnukDU8Ibx0ybqq+9Ldei7LtlXpkmEALqzB0kn
KKnyh3qIu62y4BiP82Yhclql6LLJdIlN8zj05s8oAy1u1tyeKAOLT2jEE5j5D8PuLIC7hJwquyve
Q3/CwEv7CudOUT4byJdXaWYOp74EVSaqor0kQf6UBG1zG9u6vrgybzcaQtyNVmfeNvUH+yQovNdD
HECBpnm+b1zL3VZ+i77BcT6M2msuNEvay2BW2Y7pPLnF/p/FuSJm+0oOZG3F5ROcMa4GmPz2JPxl
29IW461OxDsa2OpJz8gzM03/ty2IPQxCdIdLH+RfW6Q3tV2la5fJruhPDmKfGbVBP5KGkdaDI8Su
PM8xMpTqblh9+LgYExpdre6JN6pWKIGeRbUGr2edl/l0WFryYYLoNoFHGVIOxPNpMSsb6zgGg1p7
pTPsyqlnGa3BGxPRINemV+LaibObFrnRF0AiS6VE32jt3ydpsdWNNHxPtE4+RrgA8QRKqj9EbwQp
rwwaSE/J2H353tze8pFshkHiXe6nctSuc0iHW67i2hIAo2y1cxhj7IaozF5aTqm+CB+qOcedEM7q
0kwTJ9X5pUF+02Fiur1xj2CO6gJaa0aU6hCYCCIJEZZ7aP/NK3N8hp+5Vf4R2vPIZr+++3Hua5EV
s84lItAvfZbnmwoM9KsIylc3ZdSAtOSH60Uc6lK6NHWNaKJPq5flo0ECt0WQd2TtbJ96enKkR2Xv
TO/E2yRmq3YvueC0eNbRdHLPYoXmmVyS15a/ztbVHG9HSAH+XlD3l5gAdsuPittimaAkCQ7phB04
FTHa4qToERwV9ovW2ces7YdH8g7tF8dxXebPOiLpFqhKh3nhVhYWGhu6wzrz/OOYx+ONY7276Xrb
x6rUwZxhv9u7rsek38HP3yg5Pt1HZwG+3E1YNsO1y2h+oXpo9pw9nB3n7nG7mCzAxfx9KbtJvk23
JeDNyFDOJRPzh2jOfEnCIp2d5XiFcnQQeNjoa5A3f/EcK4dDia0qrELqSL6wzhddL9Kmeu3FMYfR
udOL2EqsYox250RgiCdN+g6ZbmkHPqjF/aSbit87IMczMF3UOBkDsDZ04dRbyQ/hRVe7H8U3m+6V
3JeN5Zbisnglg5os0mbyHkSD57AoRqAJMPdGl+E9Mbres6ZTvlU2q6MMj/m9qg5RHnnCsfkflidL
RcmTjv8Ggb3eb4vcQvjE8On9/ixBvrQs74bZpKsqLBFPZo3znHLgvzObl58jI+ZgQ49r6mP+drWh
7DOztebYhfVrWepbhVaVkCtn2rDaxd/V1OMyrnt1conWpunps2D05acJvXWbdwx2ly41J8jN/fOR
nkWI1LzzGEmIbIjd5DQYwa4x6vZ9Qgh69Jqh5Rhum+tYAUVLzHrr2GHwp6nN50p3X8NqrF8tP/sm
Zir9iSXqWw01UAJDfWlOfmJ3sz6SkfRaRo3M5IcoWUdusoG8kD31IqKJPfqYdLpB3xelY0N/IoBu
BoQH6ZA99qgBcdvCpzDYs3Zki/yn5jRkP2qsg9/6sHuS/GYOE0J+Kux710wPC8nFHltQK4L+I6Qa
Rx75fDe8evJWCS9bRc6UvVNO88kVRfMowSkezGRmrIBz0zh4v9R+0JxCwsVX9SzhW94L+z9uScZR
a7vvep1ZOyZ97yGWMxx5tfjwTRLkdVNLLsYSllWnOTLQGHZJjGxvY89DIail4+G+thBrnVwXzL5H
/b3HvX8OS29YzZv1b6W+AhlysBsn4gfWVCgT6IMK7Utu9nRqjdR8GVy692mmXDIFacLHAMKgs+Mx
0GfIPZUNwsX5swQ19uihVTn3VRtt9VKZP/rEXUmZlXuqYZT2M0HfdeDHDIHoD2LZJrCTiTIUz2Ne
6msR9OkxbF7w0Yu3IIRXlDKj3mBBcvdNmFDVx2N6sTx+V6Nw5ZPVKGZIVnWdskLbBJXCvWR42Xi6
Pw0YFm9p10EzBV7YxM03ajTwRXWx74Ct4jlnVjuvmbo5SmwjD66s9IeaUf5eEeBxuX+AykXU7yYI
L0t0wndnkF23l8YR1raaHxYcu4Jfo4uDTyfm+P8I8FNTL7Z3neMUjQ+5liKb92H9/5sldUw8CAdj
kjNbnnI5kC7MIRWxP4M72T7nIqFyqjy5ykgCOt9/MtCvq2CWIC2+mzaawOVGer/xluZ1pkPuIb/v
oKLMXYXgti+WlYWHlFnm/dlSCOF2aTkRV+1T5EXG2eRwCf0bzO+ytvkFEq0oGue2ZXVaggkCHTxV
GELRSowctUXd08p1oHVNURACo57yFRWT/StAyOezm771lfoEpwdfvQjd7dLmW9adPjDbTT24vyYb
q0hvS/tZlFm29tKSvc4SD3Gi62vdYYJUCkwLBjKhFhcGiNepeha5AIxnzGiKYNTCdeGLbx222CkP
026T5G28z0TT0j9M20tGSDB1NjDU2DSCNf+49tBiDeZsTZVPc+GslU7+Z35SkE3xZ0y7M3tSsbzz
f39Jg1C3fM/yzbS/GPuSe14aDh/IVDi3MMroaDIV3yLjbFkesLyLUhsueFuQZtGE+uKSwvYLhO3R
9xL3kZ5YxUzD1b5Ix+Mw9s8AvzxzZ1N84m698tHTSHZLaDM+2jOsFqV+exFQc99QA0bEh/bRFa9U
cO6K8kdAvXxeHpLYJDIMPRDxp9axjyrMW3VgHXHC0IvsOLk3SBbeUheEVOew1mukjF2XlyCPPoMB
nua2cTi+EbJbfFlJgD4L+eSoa8Exm2UjODTlakwAu1lKiUtlIvZIGkvtMwkKx58V/23ev2cy958b
FTebXG+9g9vLj2SqhlNqeAntEl1/htRH3hxNc3PYOg0prnRgsxMXZAqzrSGxwEZ/QaN2KztyFpZu
susmYCfwjHM9AkWEii1IAxNcwNWa0C+G8WZv5fSjgx+j6EnQQ7Ms1jXNjX3fVP/5OOR+jJrCsk0y
8d1mKh0jZNhLQw21mrsB3lR/obv6L8j4WVSmnvUGBnOkMHlgw4TRjn2sjvO3YX6h9by9fEOo7OT+
7N+36pUcHkVbDBvsVvUHZuLNgvn2O9PZZs2QwQzKGtp3ahMa9HFxCigILORkknVAD9yB+5EXPSv0
//daWtX2pc1N802mj5r05cYVnbg17gizIJp+l6POelFp+s1Ny/akQWTaAXeC6Mdg+DDoKlvJdo5w
bCQRVQZtaVldMz2a5jzdcFtKDrnASJMPvXbrFcFD4zWu8+QjislOFoyCPLOr0caWp9oP04+K8EqA
ZwBklu8K6uKXDLxiXylITZZPJKgxbyDLQxeErxVXzjlM+79vVaJ7JiwvOGf+RJUZWeETToz0snx/
6uJ6uHvDuojLkTxA+UIWMBCajvwRc0Lcn6oHx7F7hDrw5HOPqSTnnnRjze9xIPyhmgyUSTMAHMTa
y3yctl1K04cRJ7pDVTdq3Tu4jiAh9S9li4bHtFtulaHZLdKP5aFLvPzmCRyDSZ6Ou0L+vE8cVdRH
q7HqvG9IVBad5D91gs6Lj0q91mhwV0o344M2oC/x5wdNCfJe7ZB2DM6ptODIUI3GY5wL92jSkyQG
EC2Hkr37I51ITgON8t6Yw0BDtze2OW7sk17D/Ue6Nmvk3MRF9+c4Z4Kl6Rp1yl8vL7HuEcGRjyYY
Jb/ZlUk2nYeMpiDq45IhhtN+aZWc+DMkG87AT6WXqJufFEy5YzoxIKhIEmclaswCUyYJW8vxsrXM
aJtExOVYnakuy7NoeemwNZh9/kT33H42yBGxwmzf+c9trQuKGB56UU1npz55DHvWtSipbcSc3opj
+inF77pvolAh/SqNr7G/mZPj/UjsicmL89QBNLq6TPcx0GD8WakmjXbLm1rURPtRQ9SbVjUp6IjO
6yaZVrqfFTtTZMNKdW15yq0RS3LmU+1b17jqjQ36faY6lpjBQrNTTA2MitqViQjsK9U891CSeb+O
Kyclr0ha07bHyl9bLJldnjvPJWHiu6ipxakNgvHqmA1uwURM79DFfpqWpv1pLf5GLo1fyOm/Tbqg
Y1lgLcZx/+GXACdU7j8O0hnwbs7D7NCH/TG4xw677sqYmeWDa4zHakYhJJ3NtJVJythUVMuM+R80
koLo8cLnN11yV4X6X4yd13LjxraGX2WX77EPcqg6e18wUyQVRyONblCTjJwznv583ZRFjeyyT5UL
RgdAGpFA91rrD3FzNTmIbJIqmpZ236ZXUeOgrD6k64RExYNhNvk2KJELJ1r7pkUJfISOBFubTcbV
XJrN7TkzVOr2op9npCJQ0oH+hilbK5oYYHorJy2MbRvgzq7rfXWA3cxfD2nZHRRSdYdAqbppCi1c
pRG5at8281ukWCN0b1BzMpO+/hrl1t4a4Pt1VLC2RV7m22kIxj3YLPtWnZpo2Wt29SNGlrHOQZZ5
qXdE+wldwzEq9nD33K2aT9ZBa+8FQf5rPan+agYzcBhVwFSTPu8bB2iWmlCewwsu6krIFs7YPuhB
cGPkxviFVWqqXXDNImgGWFhfwSWES+8G3k1l6PzDxVnrmN+zHvn62T4KIuBndOkPYRe6dwg9WI+k
qIICxhJMspqcnK8v0wEry7zr802g2dEp0fRpr6PLgR7pNG21ri8WshQNPso4DgBpzsL0mEZthjEo
bkb8eqLwXpoBUydj9+33K8WKKkgHffBJHlQAszAvH2TDgQkHh0czN0ElqosZ+nFO0WubINGnhSkJ
zaS+KSmAIl2/Z9vqxGsdQTXWIcYXu46Mp7rUip1CXZuVmKZBEn6ZWJ56iCv/iNa/A7IW6CxrI9pA
1T5QJtIy5je5KKP/qx4rdcoXkzJ1Z4Bh1wtKIXTlhS04sZIKO02Vf8h5BajC+gNZ189J5Zk3Yz9X
u95p07USOP5SVu+VxLEOTgwiRf7JdBuHE7MJV5454q0wB4KlXh3r6UbaJcPkMU7FWB1ki8AIgVYp
x3Te1zpGbWImx1UTXuMQ+pJiI4nrdg8oF9O+L5miv8iqZCiwo6kC+QLVVoiSpWFuu7wjGytW5RRa
oZ1mDzXKZc2sYveIDPPGz7zrbjK949TH8W5y3Wafa0q1qvSeUjVZpKoqg6fexkQoMpEpxJPQvceC
dy0ZT5ERbLq+LU9NGt0q8+jsYkVFqspv2pWpzxSrQs1mEbCL389NNF5EwR1LiLzwrhF6BN7aGcAy
w87anrc0hdY/yEQ3OonuElOU/pzoxniYf8gckWUnqzMYdXZNJWiLqPldCU+GuJh/JGlCrGTzYwzC
66igCkb+Vpy65H+PvjhQWXe3Rtp87j2fyoUTwxz2zACVtar80mgDcWee3LR6Q6yR1sGBNBt8LGNW
VqgzLFMX28FRhBlZiklaMWUG2SRy2i5qyze1FVe7qVW6beMUKOEm+W3UmvmidCZzB3Ho0XZFYVpp
QzwM0NbVACLXkNHyiPLs1KWluTBaFCVAB4gKdTf7K5SMypqqV9a4T2cw2BSF6TqsRnsRDMFe1gC0
FlQhzC0ARNpcaOtcSYETDuZJhABKoZbfI1e5D+zW/6r5nwlkTsB64h+W3n6FHxw/pk4UbCksRavz
kubNiIj3DdushkD1Ow/VbQhL8zP3vWrnoVj2lVM/ptOAToNa2z9NGJMOfLqZ+uYqZy2Ew9VO9UEe
etTmz2fYOT6QYpy3BXGCdXIRoz56hUXi3IuEa4pggJRD/7njC7KT4a6VlOYmCZF35c/yO5wD7dYs
uhjul+scJtt4ivXAOpo6kgPmrFfgjYZXwX2ME7DMZAt6/rOAciCdrxXejTwA9PG3kAWHRTb6r31y
YHJSSLMAM5ZdOLzw5gG/7lT5IcnH4FoGu4UDglWzINkO0UrWjkY9se6iFMKxAIdX6fC5CTUTHLVH
WtGzjYM8Uzvr04QOS73GvcI9JEXkLOHVak96Gv5skZD8SfS6hFGyyq15hL0INSm2QDSC3B8QdBVU
Zz+ykqX8mUaHZGSTIgPET193PeWTPI8csAWoFp9TO92EM0mYZi+FYMUSC0CvyRv9UGUj2hZhhtDI
nB3gF2EtLE95k1H5Uq/QszVOPVox5GKao4SHVW4+EReZ4xq3VoQwncRGQjGchGauA7mrGdcjoYyJ
JtyAqrM4NHp4aODyHygwhtgrtW2+gQZEfrAzFD6pFMdmKI9T5mwGRCWvnbBrr9ChJq9e9deT6AqF
gHnAW3PVzgaWizVCIkp9rKJ+Ojbi0HepOFjNosKpaz1aU81qR4EhN62vpqYUi0JltQ0i9BtV7HIO
RTOz6Cg8VNKTO1IB/BLW3eqZ2R8owVHrFQmdKOn8pVqDzUpIZzygmbOIxFsEQlhwBCbxNcCoZCNb
l35FG/E80JwFEB3YcKUrwq3JQEi3TFzwvhQdFPLm30fsv5Oydr73nIQxPTDKLZayDKXD21bPsnvF
Ce4kMKj2+wYbYXYyYBMy7EvqZxXoEWnj7yNCJUuXLPm1ms+I2vC0G71Z6AsgfuV69AJgOOJTa+PJ
W2BBgqlhkVk3qExTNBUlUR2U5LLp8bqXqnlKnFgU0ZbI++KGkw9ElBVOeqFjTCA2tKcCjNCitEtI
vvC/0BmvEIDWgBcEHQGHPZONqajXHQaPMNDT8tWYGcVJG9zmPtYobPL935O2FYLTGuV/8qOPhce7
zo9KUGYdLzwUX5Tr3OlPlBH8zyOxL/aY/ghkP9pIjLg71fdBSpJFAgztId/nyMaX3viMBqO/Qpn2
R+Aq1VUiBHcQXSelN+WIV7n4Enqakp1sRTmWFCgeKif8Wmmae25pKoAMF2o6STIGkzAaT0C7PsuW
PPRA5KwZR13ZcjINweAcEWwrQlcrTce7cqx+10hdxzEGF6RBcAkj0agiZ5/3jncKFQBhFTv+F/bD
y1LYQ2TKwAFbGeAIiraofLDoS1zacUzNyVuaiU/hF4MMU5vx8HWsbqOjdqbPW3ZlKd9ryzxUzpfB
gAyzioVufmsNNnlJob8WU3/ghUVlL8tBdKnW3Ty76t40vSeopSn0OFwA2HoOp9bNnsGtu1fwr7KN
Qb11MY59sLWFV7xbZfXt3I71bder/+R05/xJ2tB0dQ8hCsc0VfwPPxpaRaOmk8jgy6JXEy5VYblv
0Ck71eA2b1PnMRI1lZkqwEHv02WcJ88RuuMHd3LtU575xiLTvN0gDFbkS79E7nsHWc/AopO+TkmR
qa+vCx8v9cAiYyrPCnOkvgIO9szIGrGJPDO0ABHNSPUB7+1GJ4NEBUHRHJR4qys9lDDg2ShrDKvS
NBegustvfZFRmZ5G6r150ZHDB4gUi8MkjPkcN3GuEMh6hyf2bbI4VozBLpQcSlluHLN2A3/q0Hwg
XVuyQxS8tDagjEXWzbjNWoSrGgdcf2zeotmdrAkkzLN8UTL69gK9+HxdggFrUI/4ottVifawP30C
HbFqh8xYN2GpbluUYqTh7v/84hPU/Pd/aX8vyqmmmtl+aP73U5Hx3/+Ka97m/HrFf0/R97poit/b
v521/Vlcf81+Nh8n/XJnfvrrb7f62n79pbEGPN1OdzCPp/ufTZe28rcIfhZi5v938F8/5V0+TeXP
//z2vehQheRusG/z316H9j/+85suvDn/5/39XwfFP+A/vz3mUfvzx78e2q/tz+ZP1/382rT/+Q1z
kn+juYqnlmd6aPKJh2L4KUaQ9vw36CXHwxwAa2zcaX77F5T4NvzPb472b8pCjmEbuqvpXNEUgI24
xP03FkdIAXma7qBIoTu//fHLIcc+BUV+/tT4Y7y235s/GdqvDnPgDLi76tmaoTu2ZyCliaTlO8nK
FD07JMkT6yfJjZOVq8bjWKX6qgxnbysj+sGs9FUGIWMrR1XcyM+jUqBHjqZp8jr6V9fKW8nJf3Wt
5n2NgiJcBX1ZHeSBJZQv9aXtjRPkM3H40IcYBhCgc6fSHO28HVEyhyd7OVyAkrIPnrpyQM3Sqzzj
CXggfsG2F6AjTJP3EbXEIXS2PFTmE5oEPxKsPm6wgWRvGK4LpyZfIywPrRKQWqt5Tz28NsuL29an
6Dybq0vIKM9kGAm9A/ORSzvxNeOqp0SZoGa0Bkc1wTs3IMhKysSIUFK1kZwJ2QZUcKOg5/etTCIC
tdgkyJlDdP/FIUQKbolohLn8MCCb8mBHdXFMkF5pFvK03HmCMyzH0nEEpBOOSC9jELsZDUq9cYMD
BJKz7nUozhDkGRe1x0a7BMDVGM1nT4XZhi1lskXTrFiM7Omve3GQsjmQayaoBUiFtu0AZwRsAS+6
sgq8rdG2yCu083UA/PZBKzBB0uGpbMhXCkV0Mh5B2TxWWQbYOFStHvA82SEyqxKa1omyE/+OfpdH
mAnLPnkQzwpCAnFwRnnbsx7c/91F8kbgznZGXRR78md/rAXnteGNsisZvKVQproMyL7eLB9fP3Ng
QFPc79j4pjc1cG804jB5akxbW2IsEz6MDWFvPzQ46OpDC/+lNQ6ahilP6Qz9ztWq6NoaY/y7cba+
10eUyC1cvp4ScLiLYfRAdeYV1mo66008NDGCYZylb2cN/ojnvssZaSR9F6ehvdaQZVxqBM1b7G6g
c8v2kPcWgmkeUvbgMbEcDmGfN0P4gChQDkKkr3aIArj3QDMR9JV48nFYt1WYvbQ+WO/QVKKT1er+
MTASc+W3E1CnDjT/ufpvqMgBkTspNiWWiGgtg8ZUBT5JgpQqMlILiGMlXgsMkM6CCiSHSeJYC7cq
vzsC4einL2cotQzwRRPMIQUFrJWUK6MrXng8+Qe9NWUKoJn3mkFkM1st6kZSATzOUySN2qRo18YA
r0d2nsfjBmnLMgt3TmZFa/jx9rLrMbHeWsp3DONHiktIBOEav6T+lc6f+5SoWK2iAKo1BJF0oREg
oaOQTLdStFIechAjoxe978H/EIxpPW8RjZ1ux3RcjqY+bSFWk7v22bbrU519R8NjN8bd+GQ1NQZZ
FXQCVNjkgbeef7BEOko2keDgZXJp8wHe4OwRLRyw1nhOadkJUICzYrmZnwOQOhJcH0bA+WYresrQ
xFmreMceIdghaeR5r1ORAjzGSB09vVsK/2J10T4IRpvIRHm66VlsoG2bBeujTTC4+KgL7dD9mdgR
fAUvIfGiezgXKKVdXLWJTluefmx/nPqu/afTj9c208yGC5APmfJZfeyq4L6ypvEmi6L4sUCFEseK
pV9M/lpSy+RBs2eTdxgiCnnanvsz6eopR11xxajUPqYzzLtc9nbFpf8sXC6v+OefUeU1As9Djnw5
cQRxGcwHHc6Ub4fxilpi+ZWKE9g8I/iceQpxgYtVSVC75df+0EZC4CdDCqeNCndnp+RqFAXJG6IR
YCoPOALnt4rdWvdZ2J0C9GqeJ8tCB9a2zbXmtN1z3gNIyGosmTJMZXd14GhLrdYy/Cmn8KX3YUhn
qjoe+9ydHrKkunVEf+NiOqpmM5oVkZU/zZ2KGAL9nRc7kCZjfYvfSPiitTfDNDrP/oRYed9heyC7
gx6ICtppj4HntthEzMnKR8PmxdDjf5IGd391tuTb5zgGbzzToMJla3wVf93boGGJDK5qRz9iLTEw
t2HpitFde8G2xoYSqrNnQF39vptdlnKQucCXwZAFbYNGw2Tch4HyNPHAbmDBxasppbonqx6ZoPfJ
M9kHIOc2yedg96FfzjgXS+S8yzCGCbfI0PEXF0WUS//lR6gNqM+wu3Ng7mJn0w1HiJoW8gduvM6K
OXhu7fjGEcwZy7duK9tUn+RUPTRfp/az/m6q1IAqFOMW8Kj2BCKhWGslNY86bANKPooJHTq/dbth
zyO5GWIT1Iw4A7kLzzzAjvd89uvox3nKGG3GpOCKX+cViJle6XVnLl0h5CRlaS4Hr9T2sYFey6VL
nl3mJn6pIoDKpbaFtd6Y+bsomfDCuUy5XCv7rCK/0Yd03MlLL7f7eFnmIbGcCJnNItlgqTd9YvGM
l5qr1c/k6SIymu7wLUCHH3k8eCVx0i4iTDmxpowQOra8+l6LsprwLn/U0EoCBoqG31trlnmlqHqk
yBjfSNiQGJMtnZXqMvP/dd0sfsLbXS4/L+AnyNbb2OXnibFL6+03sygq7xOs4gQqITwhVQj03dIh
ujpmcJJ98uxySORAkAIE18bXeX81Gd6d/w+GCI7Dg3oR+TeJnQzDdIlPbM30RNDz64M8Qh/Uw9pQ
fgC5gXNQu3euE8cn3EHhtIsnmi3B9y433Du2PkhkvvW79Ddv/f0MR0FyPsR8vHG8d/NlP75z31P/
KwSye69FVGXBw62d5cfkl0gKkck+dYbyF0egarywQXz6MiznyG+hPJMTWR1hugnX3IXsPN8cVm++
xN4GiSMJtksTcDa9lx8k2C4rUKULVYP8vNgjq7mLYqEWn1uF6DL8gJz7mBWHyHqZgbJC4rYOmBs3
qLgMJelzqBMQ/HFLsccX8u3x+jLDtn74KCX0rr0n8QDuV7PZZF3apfEPuwFLGLIXMiQVgbT8FEWw
qyOFpns4zHz4FMtuKuAiGe4PJUg1gG5ILeprGRgWGkgcXfkkGwkCD1apfCoju3iIpq995hz8Jg5O
to1h7fKtWfoqv3AMBEOOegJt7wHgVFlvrLnSBco42DWlqh8tcWaIPnkm+y6jRekrkKf+mCfPBLtW
o+50HBwEfR1TH5FLBOYtU5LyIAeKzhvPaUrZJ6fMLLJLOfAqOCuuAzz3epvLRC8hSfv3Oy77z0+K
Y7rEh7pnWi4uL+IzeBfOB1YfKeoYGjBdWjBCQvse8MXrAT0YvqmyLcWSQDWvKT01V5euSngMpZFw
0sHB4Frq8qMJvoiNsDmhEmFeg0V87Y9iM117k4Ztz68D8qrRw/aq1qN123lKKwg/TnqtFn28inT0
ecdI20sSQDPibSGZAKK/MO1pd56Lp25yg3fwQdY+YNN5t44THQSD+9FIJqwPGJPVl7cx8OL6o2kO
4ILTaV3oSrVvhjI+yLN4mF7PsH95PbuMXs6CwYkPid7U27//bKAR/ekBcOECgeARfiWGZ6q/fjhw
AvwU+mb9I2nzuTHXgCA2UtM7davbUhn7vWydu6T0d50LtQEDZ7ezFPhlPE6i6Yoi237K0SpGZcXq
qQMV724jB+QFkY2DaltQC/JL+D1xMStfLD2/RzpDQwPhiFSww/8D43bU8+plQAF4mba5Cu94Htd5
gSVAVarxHvnKau/aIdrFLJprbYhr9F0QCUIfNHgRd4TupYo7mn6Q3CPZUW9NpTQWrSgomirFMszg
niMEEdaz4gxXSKb7t3IGuO/hOo1hPLTy6yrq86PZIdcuv7NDNZULtC3SjSzfy5HLxELHhQ+rRUy7
B6O583BHTKsR0Wsh+acPnb6KQKVuZN/bjBYzTqBz/r2sk1tzCPQG/4aVBLPJvgjc1QY7SiqPMuIM
3to5kdqdnCj7FJgaq1mgxeTA5V5nJJzw6tQapb0yMeOSzHEpiCvPHIBN1/j5gA6pgvWHfjlDDoor
5dTLRZa4shZXvt1WzpD9chrCCefbyq4Pl/9628Yr/mHNdv/0Zbd07EAty7Utm1f+R1v21kbaATF9
/zsmCCtNc4D+dOdaI2G6rbnZQTYrFI3BzcTzqpiJCReQNF5H5JmcGLuhQ21WXI1JJ5NGMUmOX6bL
mbIpb+mW1k2qG9kmAvZ5HUn+cgso6rqE0kXPPGDCkchup4x9eIjqSAWAPP/iMk7Wtls4Dm72s4Yg
93n49S4aWaRFXWfWugjWYHzgZ/dKhyR7jNjNSp7KQ6Mgcgx9QTZQ56uP7yZfpk1iBIcZ76Ck66gs
uZ3sOp/6aMijL2f4Gwm5bWBjbEr27AsJvr0Aci0yCyPKQzhUuYNzLNWp3iNeGb72XSaGXvt6B9nn
lWhe/cPrzvzVLYr1HrCNSfhF/M8bynA/vO7glsWWV7bKt6RJ1i25C8Fidit07btxJdeIy1ri9t54
7b7IjkgSnuWaAtKiwk16fp0v++SVczRjrvSdN4m4q3CPOd/r1/uff2gUO787fOQSXJBJEpJzH6pm
dXveM4iNAyH4pSdws+S2jI9mh407n8udlBby4EavGrPAcsD3LIRLIe/blV69Ex4SF5g+7wF5ARlX
LqDEhK4xlGlB10HdFwqE5RY72QyyispfCo5JQu1D/49RmXm/jMrMuxxVxeQP12qJmj8WGbphVLV/
9yc9uw1VGFLyoAT9j7lMtL1syUH8/Pp9rNe/Z1qT36I8Nq9GD20DIBkFrJEY9ZZe7BzjnsLVpE/W
DVJ9He7gVrlGijR4aRwFV5DQeJ7BqgRBVWz9sQshOICAlvVjLcF7NWiVG9k1RthxhGoZrgAcs8Z1
g7722i7fhEoEjEDgMyrTc1FR4Ky0Aqz8IKbsLwNjAhe5QltdTrv0y5t0LWJglwFyhRhNqAqbjcg3
50NfV2Q3EnZzcVncqor9XdbYJwiOGwePkK0teO64ydzYnTvcJ2H4Dy9ChxrOL9tesmIq1U7T0hzK
NoYtKjDvtmSwfID7VPP4bazJ9OMGNSq4BZqjdWKfdnfW43egkht96B0khYG0bbND8npYyqY89OUn
G9Hxe9nQI743poNom2yGWo4cY0zBVwiUdgIQDMjy9yStOuqoClLEVfmatZomZV0MA6RtkeE856pS
1ws3YZ+K2u8f8wyJ4/I6f40w6QoEkNyEZR475aRM1ZXcdxW/Nr3Jy1atU24oe1knIy0eZHJfHsok
w2KxLq9ly0f/BNMTx16fqwFxbV/mF9pkLOG9mlfILyF/Ks4ye3Q/VQA9JGtX9ptTYl5hl4Lbolt+
7DcGTMom5AOWg6YG/j/t5CxRFXsfymjC3s1GHhahZsMkv/nrZ+pWeoN3kV18ayZ85HLfh46WIbsx
TsglSSKRZAfKsyLJm71dN9fEc411JSeLZjb4AE49A2Bd6py8Isp2peeFV60yZCcnBt7h5BmII7fz
FjWEv69ONh6SDqNRPCzchdMn+g9nwls3V61rnZzgiSR+TobLnagrsSOpZtXFjC+l0A6cbeFBnupQ
oFmEvZ5EP3Uqm6scSNASiAOqqG8HWyC0JEzr0tfnWCtrY7BwKOrjVe4H7T3qJfvcr3eZDgrZwNZ3
NZUmSFnkOJ5a2z36ulfeg9UZ7mMoH7wCk8+lc+M4cwJch4M8kwd3ruE/x30LVCfVdrKv9noqRHoA
HViGzRSePsFZ9c9KOjKIlnH4X8Xdb3PP0wQFyVbKNeLu7b4pg+lwOcx9OR2yNNtlGVJdhhHgW3QZ
PbedkIKV7c97KwYMMgOC6vKsOhmiJbtaVp2D2o5Ix9HFO+a1vy/UCAdmFYj7W5+cQg3nReumZjuQ
462/xQYErKEdbcQFbcKvcgq+ZOB+IRdF0wG4Yf6k1ei9if7C94v9FMbxmsxc+MUoYE9ntubdgLGz
7zSzfcT1OPxikSDZwM72t7mCrEuhT+E8LPAY1XBdGQd0twGRP7bFRiaeTNQjREPmj0yIVm+NVEzD
oOsyLUDjIPbC9d/vFgz1V2SIiQgR70ZHtx1XZ+dg2+KRe/eaHI0BByrUwL9lIc+LY6oIbIgD1kao
FE5pu7j0mSGmWAudRPh5Drxz9ciTZ71dJed+aMr5lgD9phn/JKdqH0Jlnq7i3iMxKg6TpS7By4zX
ly47avBCr/R8V+HEfJ4WGnaysaEILWWfMaB2bVVehcqHC9AHT8O9NlYe6lmKuraNkoquaJazWe+S
Fnsc2Ywn4bWLRNxCNjvX0m561TzJFmZ+xSdI1LIhDxCCdn4cO7eBF32P1Sw/QHkNdp05Ij8mULAY
ZDd3H/okBzL5dd6lT7GoXJ9rbR+uA507HawBWtOsBF869Po/Nz3CH5oesqRMgX+yZ5h8KW4QX1Sk
hlSts3/8OjVxWH1MMdWq+n4VIfi4devQofLSh9euOFQq6VwVtf0wSsNr26rwSpSjsj244zVhoLlX
8OoA1CjmeL0VXiNHL1xtpnz97rpK0Z1t6oIDqMIwvTHm9gX/CPVzbLNNwy0jXcomXARzi8VEvpbN
Rk9RrgSZvD1PTqFP6GlfI2HDtcj8PTtW2N3YQa19DpMGarP1s/M7iomWYT1MVhWdSlt7lquY7KI2
hwZ/Ft04heccg8S8P4PaZUCmZbO6KDVySZdI7RKWyVEdcb7Nh3hN8dViP2qRi2iRz9un7aYY8Wtz
H45qBmfcpSI4QboUh0CYnsjmXCQFbztvdemSZ3KanCGb8qC2TnNABbLZUnVHtBZ031b3HWMNjSF6
totiWkR4IJyQffU/430RCmkP1bf8w+znOUAomrqXmSvHVrO9bBZtfuiRnbyP6/iL39hfE21yoIv5
45UXFtkjDNeDJKbKfnhj45Vu4oHyF/0OOfWrSEHgSZZDR9tL1rIpa6KyGioHLmXTS183I543q3ul
Ad7qq2GBwlICw0Q0LwfvremrVrawKjPaytGA3Md0ng3ZOz7NWB2WlXGKvbhawzHN4e8a7mkkDAeY
PVRfSBzM+EPauCuSmXwsOxCKgoJgJoq5xaIWJyuBwq90GD2s7A+uGXrnyyVT4cPlGfJLsp+tkrlG
GvcYVa7yDv5gFGg3xpljXEk0BDsB7abBOky2JpxCkWAX0r5dkNw43WMk7XmJygkOKDauwF7Wa0kU
k32WrVHBcB5h9+Pie5mWW8/JQOSzCEvFuzOn+5nkXrHUPFjNiW5E2DxB6la9yheD8I2AQvT/5Fut
SXfh95sunRAeiBSsA8OyLaLKX1cIJ1PyCimP8qX0Tbz12H8dVKkJYERgZBfnc6mP2zsoxeghhuKW
HDpPkEPnQ22VEMnxrKL4WW17ZE/OiWio4dXW5Tu4liGXL2QZCwUfUBmQ2X3xOhr3WXGHcBisTOAN
Es8gz7qme6ydLtpf+i9QiOGPQTlfYiIu0zx1eIzn5r5AqH3Ok+gxiUfQ/dn8rGspz1SUKaS46unZ
G+YRzdkxvE684TwNM5n+lI0K0suiSMbuAo8eCxPtSxXishP6UNG4TP6wnfrQvNyZdQqhFvGDLjfV
x/7YGrF7443ttaxLZtFwpynJ8GTWVrU247Q9wrP1jkowhWtFibNnYWAdNST4O5kgzoM2uPdZSxda
2VY3JkZPD4OuXrFqo/ffWNmumZBLk005DdD2gLtFj7C9P1Wktcfs9vJdxlfssS9HFft68WWGHTTu
jIwYV06RB0mODO3isRvQML70X+bKe54fGsUSTHHuFxdI2DRzWC8JUpN7MtHaamwsb10KBwd50LPo
ZYa9d5Atf8Cm10+eZUNeE8KJ2ButB/tbXPNX9xlzfMr/fosFlepD1KIDJvTIygAyMkRa7kPUkoxJ
k/lhUb60qKJdkZcL0dEDNQ1QCaUBgo+VBbu8wbmDzr8aPgvbl9aXpjHLgww0W++mswM0D0XUmdR1
A7/VDbeyqYyddlL98f4c5CaJ+rMqnODY166FORR8WH8c4TnEEARWRlUWq6Ge7F0Vd08RoQ/Q1xAA
jyDyWeYAxr6bjScXCzXoKPRJ6kY8KdoRm6qtbM2TiQKBP4NtGpB5uJ+KokEVxffMOzeckeDmd8x0
Mg9qYodrGS37BZ4AFLKXNp6e59i5NlMKOHla7OUFlWO7V+jY8xUT12tGijEHmqrb1MRNuRREBXZL
17ZQ1IX9j06iFqK6HnQ4f4Rul9srOQTP8MUrXShBAqWPmVy4Q5oWkatxxKDGafrVTHLnPsCjYjWK
s1j0Fb6rnxS5bXcSzWONjCilp+Gt9FsyQh3/b1Ffkv0EfbeyNUdoRIaxd3DtxLmdlf6LfHU0RTBv
+lIR2jFDAD09tvdh7t+1qPaeJGSt1fNkH3pIetpSp0McFDiCKNk2J9l1mSEhb/Kqt3vIGVEwTvjL
gey5vBfly07XmvDU+j8+dMum02NLS6pKNi6vTPl+lGN+9+PyspRnlXnqG7e2r8XzXbpxckQbCtli
Ond2bA0nVSsAy7gA9XsnRF9Fhe7ehWa/yNqq+Fpl7a2Xmv7vdvutzycbFISGaDoIwh9Nq73ktpd/
CRIb5QYKHlelTkCtCytTifWWqO/Iagp4c8mdKwnRFzh47j7YIXvAXlVEAD4G8TLv9WB7Sc2N2AQX
Xn/iW3DnBqH5/e0kDeJzDwpkl6FWc26UsE8Otpq6JyVsEGIdalKLnaXUhCJ0ehoITugGfrnJByeC
L2JZV6WKMnPYCUJTYyKVp6h48sjNAW+fGq2pm1RxtxX4tePl/efw19iw38vQ9fT52/YNTHdXWTto
qeyHKEk/Mf9Z883uW4ehzaLHNuveMr3mylFRV65qakgOHDw5o+gQJmzrOjllHeqKto/sQVI5+l5x
CxZdLBAOJZHroRYH2bwc6krdDkYa7i9dnZ2gPQ18ff6s1U23JeG9JvkWXutUI4WMp3HrKohZauPs
bHvHVHwMFuJ+E1Y2Rnti2BQTIzR4iDwCCpxVvHWj1FugLettY5ThrlBBy4+4HWmbTqv58pg4tzWW
7zxVjvV9nNHfKBFdcjxgfIs5mHZKVY/foBGgh94hiTCRFF+4fVE/FKiVerpu36WNWz0UMd5J2Jcl
GzloRK1z4yseKj0Myi5c1hXEd8tyL5uKmg4HK7AI8IekRRF2SB+ha6enucIorrTA426qBs+BKKMc
EqaUR1TTpjwiT2WnPCAAlx3OZyqkOVTQKL5c5sgmr1t7C19SuUr8UHdQp6ijqzCKn8di9G78Ct53
L84qPULxMCmntRwYsE7d+TW0bKIXZ5ngaHLohICdrlM5G52nstdhQY1ls8xJ8VSYhcI2z1WVL64e
38tDoDx2fuXfQgxP7lsrHw/aVL9cxqHCumtUMHWUD7hGV5uvbjHGbBQcAGbbdIqolATl19bK7JVn
68UxGlTnGtn7Yck3Jfv+FzPKQNVQ1jSfDcKze2g/G2m+KVuxFbxriTFJD5NjBY5Hl5YYm2w7+ZlZ
6P+mcBRvOzBz5+etQmpsO5IJPW/XJfA4b1AFNAHs+Wj4QQNUPls4Ndf13H/ylaa/V1FalS4bZm6N
x8pItcUgZsXl4GzjKsSYOS2Uz2kcNquwKUEXl0AI5K11pGluIWG+Cw76AbVVtPpff4M4MDJ48Ikw
AnCN4zjr912GWyafDHp7PcreVHQhbskD9dLrEe24dYvSlCUzcHVDhSyMWpL3YvN37oRyWmx7nVKq
H6BMPtsYF0gKbGn0OVBYZbiB7HQmxQpmrOy+TA01K7uVo2mmjWKqYAdt+xJuxC4qVH1NjhynOAhs
PyGEjVrh/3QyF/1du20frdQDsq9183EsNe2A+DkKMWwSkbsRwq5GGl159tw/qoFTX/WwxC795mjE
p2IuvmVBZtyz+KBdanifZKYFKtHSi4byXrZi33nWet8/52V0kqDLvquKKznYB623ohCXbmUzMux2
G0fIhsq72RN+846uOAsLcvSm14qYlKZHrdivraOK585N7Wj2QooU8+zd9YgDPprIQu1KXRDhogK3
GlHhIpreNjXqZk5qZAtewd0D5HBli3PFtAOF1N+nMxI3cgpSUBiQsNtIB4VPpA8BryGb9A85cPMv
NpOO6jiaa5gsGIb2IRozwHUGmlemLxEKh3ZfdbcQ/pr7BAm0q7LB1gzUUnsv+0rn/yg7r+a2mW3b
/iJUIYdX5ihRVLL8grJsGTmHBvDrz0DTn+Xt79x96r6g0AGURJFA91pzjdnAd67SbiubcmAynL+v
GhRth11bqzxadr/Ip6U7eFmyAIT1+wRtBQBbmKVrolFIAiDINEd58DOrgoClfpvwuz1CcgJ2rM+o
c9wsfk2RTTPHwvw28nnxH9fI1xnG+u2/L741Ke4o/lA/6bLkTXPRQaNM/df71dRqA2bHEG96D7M0
C4BjS2t0bV5UyLMyTHmsR2p7rSMn3su+aC4vE9Xsnk4eoNk6CsYfshPLR/ec6YZzSoASoSYP2Iza
2v1fZ72e6re+4ffZ//88odebFvzLVuYpLQTBi9AksCa3xbIZmHFylIlJ2UzMIf6jKUc/J39eK8kh
f03+bEKD4QelcNHVQXNOblEU9+6Y7LJZ3SEPxOuNZeYZxpYALP6OE05UtmNgbK1W73UyKsAR8/aB
Og19VyZsIkPXTNgXGAYcvt7+MRdc8t/+YSedQnU/1HDqNJslFa8ADYY0/xKM3PKVcNC2spkPzpNS
gO3NdZJxqPPuDM/IvkRp0ewo46TUQDbjaVrYwh/PIu7HFyP/iGcIK9S2/GiY7vzJ5qWpNIhWsxPj
QY6OprIEbFk/g4QY2E7wG8gXUzPcauRvcGua3lPh9vlD5+XVtemtuywIrbWFbc2+Q1iHBQEgiiwt
/QtAEzSySRW98+V4i9zCeDRm4gh+qfjHW3H91XXeldYJ3/+60O+01//++dftOdv/5+efEJWtO2hB
LF3VTVeKo/6I708Gd03Fs7MXe2At8mLiZ7lpQiwENkG66voOZxvbwHy+rx7CIDC3siX7yaw5mKjO
o7JNNQ2Rd2RgOyHMbD/akFfy0CyypaN32sLxp2Zv9NZwrSq7vBRwWQNo0lfZlRdDv+mVvF3Jphww
de/RrjsEg/NFDsU5J2B1z7IlD4OP82zqE1XpkfyuY526JWdqnG3R+dNaGjawyAyXtdqmJwsxwisY
w1k6Oj6jpAv2VQwaLux7q53lUNNSNx13Jb/Et6+8/CpHbbE1oTMHnaovLB5L29ibmnsJapWHMjH1
hZla6R8D4TxFXoELDNZCM9U1L+13zfDtZemV1Mf1QUdyykuqY/v7rJYjsk2i13WXrut8H0oPwfc8
URnUu1a1L3/FAWTzs4+q4QkV20n2SFbJZ8gAkFNFlg0+aOjm4YEKEOUliP2vJvf+e9nq2vvULNzn
TIcvrDrwA+Y5ehcOR6CA0bK2OuWFIqVoaxNqbQTq1CsFOPmVe3X80PAPCRPIrhLvWoWAPqWZpOzD
fnZbgAja+nHZQ7hXZnze2ONgrrslXLt/2vLsc447z5ZNtn13uIdRoKYNu9smLiR4cQj98lnKKKRw
Qp5BvK4WQ+GhNMc808UztfljnlVQAYbj4sTyQMNEJrKspV2zgjLmpjyobWDd52b5MCt6D2NtRc6i
7RP/XPf+4q9pcYUZ+606Tp1885g0dXgvD/lQJ3fueJENooGEnYksQ1mBLZRPAkaDHHGiOfkEI2El
mx4fpqPbxmcJocHndJEWIr3IFgypjPxFNN+N4qs8ANWrNhP1VSwv/ukzS3gTgB+XWQLcL6/HH9Lw
JrFLV7YksAiztT9a5NxuLcmCSxL/j7GeoqgVoddsFZT2dLDCGPO3+azFzuN2JvuowzQWEOEQ6Hdp
dXAstzwYheaTbnM6GNa3c82kTjGL03zhkPPeu9U47oesS0+661OPp4wAtUUGiIC857XIgF+Yedg+
51aFe5sgbzH00UfMfhIcmcbHeWipAIigy/YRm44GkpmTBFmwGNPulFWK+26HzU/fbt0vOZZlCxNc
7nNBldjKdylG+u831H9V7roGiio2j9xUuZky/Je8KrH9MMfi1nkOW19dyEevKDsoqSJODzJ8PShU
qpaqmh7ko1eOZlHza1TV0l+jn9fKUd3CCEcvyof/7Xr5cvKCUEdhbNW1Ph7zCv+VvMXB4a+KALtD
cs9muNcXtyCWG3sCdAu2guyXxXNZgw4HHSeeTTbtHWJXRdHvzdmIfnKj6TA4YFdlk0ihunYDY+Qm
yagdOEjpq7Y6T61WvFoWSP2xSred1XrroA3tHbU/1dbqdfu5m6yr3AiO7RQuXATPj7GwrF0TqNUW
uycHtwnjGlEqtQus0NwZQ3VQmyJ/sxSk+RHL3LNp5JjRebiewHrqX7LGfpFR7t9Tswbyl5zq9L52
m+p6wysuAMqKiknnbLqUIEO4pnYqLrpj64Ws6fByd886Kdiz0Qr3Xc+mq82X8l01qg8nHOw3o8xw
mMugyFO1hi05QAEYaxRhZEBQH9M4H1dVR5BCVdp+jQWHeZ/nCtxmpw7v/BoSwNCZ7cmGdLzTlcE7
eK6THQylGPaOELNzWVXsRptiQC8qom03lM5dGVvK2nbH6aIjCyYFKLprHhfpKo7c9qmpdfbyei5e
uHEZiy4btJnRADSoFMpXZ5q+8JfU31kA4B5ROR+WyDZmV4SHgKTNrhL8Ob2Zp/djMVYPeVm9D7Gh
vWmBqa4gnoLxaCiE1PCQkf3Z0ILWRdu2GSBWv0Fz2YWpGz6J7n7gy72fvDHelZRKUykFh42kVvLd
rLoF4KLuY6zwvO/srnyOMN3Y6JZiHNsqD85uYGXrVK2C10TYL8Kbug+cIDZdZ5kbG3ff3cieZlkY
SXfNCt/YGJ3ag/aC7RskQbnp6rAEZAk8OA2N7N2qpo1W1u1M94EbBOr0SOLfuR1kE85jwxrECldy
QHMA1C3kqZrFnMpJt1NvvtxoJ+BD0R8vIye7USuWjlqke13xmtUg1PrOVyP9gGWJvglQLT4heMTG
VjFzHF/eBPZ43yHIBsuhztUHvZrynQIIa2cqgQ4LzZ19RZzqvQnqpbwmd92fna4Wz2VmJpuOj97R
MqjMVjRsvDUtHAhH1yqPxTg7cDeczThZfcwHY154yP66m7Bz/6frs5+s5KNsCQmdT6Pm9hr/zz75
IvInDH36JTOQCdiRa60oFgqeMJZp7trMvcCZDp9kl221+H5qI/obulyvziigjFRw8syPLTdDTkYy
QDY9fSQeZ29N6LfNshn6NeV1d0Y6tfd2q7SPbRgdA3yYyb316a7SLGPdz1EtSqexNNK9Buie0T3q
WBR9TsOg/MeUea8gWcddSZgu8wQqXn02QJCQInmQTVic/P8sK4cdbRsXXyuCC66TlOYSr5RdirC+
GqrX/urDYWdcIQOo1nKUVUZ5/O/PE+IM/7lAdykYcVF5klrly6lp6l8CnMrIs6mIc/2Z/CfJmA33
2vIgJndrE3d7uOH6PW9L2eav1jz22ZoYkzPbDMTr8B8z57HPmb9fs5lphr9bv6+LEqXeijqfFn7v
k07xO0F6xTupTY9m0rXHO9kjD9Dsx60Sw3b6a6CxU3YBMlDsuvD2AboewsSikmFOufEFx6sMU0/Z
kgeziSz8vFKcdbBEhbiFyd6y93B3C3GnmtAtUQPY4fU1Rj4WUvFDlMfeveySZ0pEugZYOT70vweI
btWbPAvGO4h2azOb9Eswr1rHrCpXdqJUyE7A2oVaDFdUcaEIZfp7TZz3KdLcD2hJ4XOt9WIz5jh0
aj6sJtM0QhTDQbMvCwE+bQB8YLTW1Smz8jGBTCkRV3Yu4pPVERuUzQG9Inctq93UQ14C9dWjpaId
7KLEriXNsxUxKR39fWHzNRcWFkr1etIaJKONouxZSrTrPqMIdgvN7htFgjhyJ327JjLtPnelfjVI
tgKeJIUyFJSEIA2yd6lBJv1/mUH8sli1vqZvKeTRNlPZktQAf3VmD1yus1LNXniW/aBQxP/Q9beu
7ZpLSmWxufOxXGfrhEey7qTWRaSFdoiJlKwpurC+qCVo08HKvmtK+msGv716mIvO1o5N+qqBF7oM
M0wIpeSXkHq3TGv2ynqJyAXNaaS44niTyPlhF5yicTgN6kzAasiitEpDPWgTA30fhf4z0Mw7wszJ
e01d8KJHCvvqllW+ZFGaPI09ngc+f8wljbwZ46X0ZyvMxt3QImUZoz48Qq0udoVbuGfCjSm0WpAA
/MeAMhgklMcgs5sNa/DpbFQjtRF6YewDVRm/JFiPOOXgETP36/NA/cFC9pt+A3A0HJg237iGavhj
GrRa7DTnO5gy5rxaa/2aliSUeCfeTx7tyavJWwhEoX4LwB2sU9uFfRZX9V2qYeoQUKD3rkEeCVT7
e6SqxXJqE5KwgOIP2Ctj0m3r1WtSZHeZndjfIU1/5IAIn5yqKv+vpa/1V2UBtypPM0xdA6ajWibl
bv+pBGmHRHPSrhifUet419p8cY2OGy+4jIPVe1QMYAn0lkVxubBnp5VeVMbDoGugNejHLgRjI7EK
qcPA4mZI9nIjIptRY/3ZlKN20R7xL3jwJjfFTTcSIHSH8gqSDNcboh1vRjY9RFKX67n70nKqn41d
fjPG1H1VKPFcZkLL9iR/frZtox4VtSF505Xj19DJrw3EoMd67g8R46+C2cEJs7zYL+6lyYPc0RfJ
pG7EVARLud+XcQESXMM50ktrj/uA2W6tQs0X2P/G25tNI4Xj5CrdvP4VTHcE+ODW77EKyHHuDdVB
nGTbDwpxCgZQY60PbPqvATnFhp/Panue2Ho1OEB3eG5N2Lez4lBqD0ECp6e5S6Fo4CEsnRTEhAs6
S9XVs+u01dpR582QqpYgQKLhRxtRuQrG8afjVtfYd5UvAAWsZRLX2mVy8FMQEC1IX/5zeeSjGZOX
887dLseCA/+1qL9Oxhjcd5hj7Rx8Yu4bygoWGDDlX+o6ajFqtrOtUjf5l9Cx33CcFJcI6OWjR9ms
7B693N0BTwDxM1+Uj+z+TL32T5gVtK9RsTMNP/viFaUNfBLZh2wOyvhI/c29hKPntX/nxFb1FIg2
PQrN+AVND/LgHlFd9WS0Iz6Dk7ZQ03Jjti1LcFbyJ8Tjfx4++1SnFWuzqI2FnPI5IJsoRcWamiVn
lYtmXA3YYD5AmPbWLDdUHpQR7NQ4q05BNRb7hGXhIUO5cDT4gu6MuOtghGTaRg16F/nylK1HnL+u
aer5y9LNm+ekxdt40LTuixpiV57Fo/FN9+cccFl81CXG2IkPynuytq6FFnVhjP6iS4IoWKgFSRjf
ab93QfRo9FMe/+wRU+xlxmxoyAvg3vagzkXxhRvhgmEnD3KMjM5tDKbZH2MyJ/fv67ykDle9yPVb
9YBn4vzjF164kwpMamMNiMMhxVlzjXQbYFdjirRE6sonsnv01GDPMj74SaUiePIieiMWonGjGJK7
1EuNgwraZpPFuvPo1mSx8SzrPmLsI9zU+YEnjLqY9Fy5ujBXty2LgcMQgEsKKtablZ6Ob0UVHCMv
bc+Nmhhbh0geFtVK8BPJaZabxk+lbN8KksuvTpdgTOZ2073hlBhuG3q5N7Cc3SRKGh4hpUSbNGy0
o1Fr0Vltq3SN6Ct5NUT6Ageg+0DlsukSM/w2JnA7SnsMLxRGcKep8nAX1L3xgMt0yLZYt94d8fXm
xSghipEsU7CHUhzn/KSYjU/kAIqgX2emhisgkGyg5KNlX3rRvtUzc7F3xxESsUmscdZltZq5UjvF
expTUZ2oawLU25rRl66Ikavx8djJpjfV564JxLX22/YBT+lHfZ7lFUa6y9oRKM3cJHhH5FMJv+eW
6O7IJ/BWlBQjfYqkpmh0yDRHxPJ/i63GDuQ0yKl72eXkTrSr03BLrsA4pgn2ZOSCvK1ZNtwZcMVb
NVrXPSU2JF217sVXwOAPMZ8OMJf4GiYJ1sa4rx5How/e20mjsD+IzGd1urstDJTkOzfqF781jdey
1aZdl+XhWjY9fKyWisI37TbKnyXywL777+t0+1/PPtswCBDrKPg1T/1XhbcmJkqk7Up5El6uoW0y
gAhXU3+vYvdwaETtbyiXLJ78gmWJqWfOjxJdYNDyJf6cO1LXuB+TO5YFTMfF8KmswnRRFob9OT3D
Gu320ikFrofb3PmlrbmapMFFcnkr1M6nDkl9mh5bIr4fdasdhq5IvrZNby4hT+YXHCH1HcZG5i4o
tPgSUDW6tIHffs2oww5YlMuLQAYnREHRaUzoJvT5TlBaWfTkwMDVkQA/hwCvnhLww7JMQY79bo3J
9PfYfB0qF+f/wMogmft7o0TFiQHDQEVOp4JW+UtGR/jGN5ETOk8Gqd1V0o1J+Zpa+MGHU7JFKNYc
XVVQmylP6450ZDsfbiM5XOCl7BQpzNbFNLrYjVsoSe3pLHUuUg4jz/7SxPzVFMIaoUe0trmjRAo2
EEYSLMB799HRdBadbt8dNaVyTm1i9+sGtMYzqJJgMe+CPrLyBIzB+iEvykDUPuJT0m1Ugz2/vKhJ
Ar6WoWs8O2nJUj+91/Uy/NEJsXZ1sLiLKihAGSOGobrvm9PaEx6DbbOklsW6qmNCWWwS2ec2NpUd
9YfqPlETrMaQC2zMSSgHLzRfQp+AWorI5kSIzjuiD403SjaJJ1Cf1BtRpv/hI29uTT4g6PHQe/Tx
s0g8ax159a+LCIRHt4vYtla/LxqlUqAG1VWnenS7KJ5/0rxtuv0kX1fEkwqBdQFIOd32ppetc4Sd
0cvUBt80y8U+0EhifAZij8UuUcbGZy3bDEOwM+cYZGXgdGVVo3eLQYKXwpg2mp7L1FoJFf2momj2
l7L/2aT9+LXt2mFTE0/ZuVbszN2VEReXwEy+AFH27yqHWt2m0V/BGOL2OHfJg2x6Wboh8B6f/uo3
G11fdpmo1/l4TTpjPIYzAJEMCMXE89nnQfYlQV/ukvzEHcrt2bepj3kyC45T3zppc4GqY6On1d3c
Pum9rT/L0bFTrVPtPeLR1Oz1LDFek8nbkKSzH1Xctx7qUDziGWm8Fmbj7bQssVfKpBvwfeEBFWWd
7wTx95X81mrumO88gPy3phzN7HLva+PWKtufVkk15oBQf0MYx6aLJsj0c4X+8+oXP4zRUU7SSk8u
cENtEzlq9cuaXHftdiI6r/crgtMsZxLobkKNoac1Iepq2I3sMrGDbcLwVMZh9mhN8Z/9E7u+Ibey
x3m+1WXem6ljzoTCP2upsU26cG3K3yjKyj1Lf3cljF7d2ZPFPyAD/Z+1rXtuk7B4VtpgLfeZY96V
+4z48FIkevc4DmG5LV0j3shEoZ9gBZTBLj4lvGWveXwpVW18QX32dBPBoPUyMKHFpIK1sXPI/E45
u33L9jJuqy9Wm1yCOdbZx+XBznLrTSRDjFDci+4rP/L3ngLSPgKnfU3zVF+4aFV+tDqg4eZnTq3D
W15cCQYXFBH+c6Iof/f8OZSjXogXf87Jq9Z5UynukykHtC9zjsgh3Dp/nPKGlJEeacFGjvaUSVbF
+O46Cwwxsu8+/84lpQTtXRoB3O+sAkMSp3HecPxZN2mrfc+KTgUsnUwPKYskhICYQaaR8J6ztn+S
M+osYsMapc9tmVbbzs2jvYbp07Wbg29yhgN4osTk8FxyT1u1M2+kng9CpZhGDQHnuloIOj+xYzod
21imnRM/Z0N0Z+hpdZEPn4IWF5QX+TGexz5bLY4Jn63f1/k+H8T//vT3VOffz/9ZbkPmRyNR928W
kmEpjRKow/g0eYda0US3jzI0SZ5n9qu+wHVKFkbIs6Dz2QCZ1Dit4sZX0JL1/qbLwf5QnEIdPrGJ
Y4UlOtlz9SlxEm9tc6vajmYbb2w/Jyo8S4ulyDiegua+LeATVRSsRUCNjjZ31hfH9F5yN9HvZUsN
hoWRx09JRNRGs3P/wH27xsfXsbDHKX44COXwbWiUO4zz8Pijwuxu9JSKGMTwELZ9Q/Ff98OCVPtW
E1lDu9CPr7GBmUVUp5dkDMRdEVOFHgH3vqs9TKhjTTT7mt0piHplPXZV/zjgPH5Ko+6rNun941hB
TI/bPtjgyyIWJc+6H57dLAzeu12ixcqu8tv3sYYDl5lZyfsRGCuhefU3jW97rpfOqzma/pZy4HwL
bbl7CG1sp5DyvsEqX8m8EgZGOOWIIrw4cfUglDDeD0NkH/3csm4HHp8oFIsK3NpcJzTXVfU/hc7z
lgxNVHlfwsIHtGmo9dF1xpagus2jtIvGtWFhJVknvnlfc3daCr9yN65AUbCgahtqU5c4V9dX7w1k
cN80BDOLoizyhe+UeB9M46ZQ3dfQyvt3142KRSXqZh1PXby1a1VbcgcQr55tR4vaDPvvAeXwdVAJ
rNqMpz43vZ9WrzywKd61ZOdXo0PFwphgy9Bi+yyy0N0mZusdi6EZdrarYFpQ5GttpIod69WFirr6
dcq7YdOji9sUfscOPG/v9RL9XoPo8L1LxMUl2fpByomYjeMtAz90N+CC2kOKLEZW+zHhn7LAHDsy
yhbS0xCE8YM8YNKkHZUECd/clShKvYwy11qXVqGdhTNSfyDKL4NbXio7L59Q5T5ptZfeA1FSnwtF
w9pXc+70uGzOo1VfKARA0g+gnS3cR6x2+UmNgqtHXfc+cDLcNOuoME8KAWhvPYV29iZsosZlp9aY
mdBURkwmMQW/2novsJJvB4wHcjzpsLJf1WoXHnWvOyPTdNE//0MWCwG5U7Vo/EjKMNhmo/hFHJPl
NQlBTMI18xTZhjb2VXGKfNX74zOZkfwea/BnVifN3TjEfJMmoR2EaPoX1eVOjTQ82xIk+cFzVzxk
bm+cBwxbrBQXpCVALQJ6JhL0eVAdffHQD45zKKfknRwjMwSEhL0XwSW7tSOIuIuRqsmFP+T9uiSy
/MIyplsjveexNjdtw/aWqqd1+xw+8ybyynEp2gZbhs428uPt1DE7tkmsuNylmHuTgAeUqyuY1t2V
mDYd8gb35zG27t2s3bL7XJv4JxZCY4UXt+/CtHoY9Vm51Au33tTR21Qj9MWlHkOVuPkpzEfhOuK5
SULvVPkTtcMVfuJD0lFEEnNLB+Hn71QRZYuSr/MlU7ryks9njqldMm76R9klBzFLyLaYvwVL2UTc
lN0pWv2ekBIuGsd6qhO134vGrpeyia3KROQt+RYruf0UYa2AYWaxTOdWWVCxGQV9tx7UAbPq+YCa
7NdZmhiY/oX2t8+uz2mfcz0qiklt8NN/X+nYzREV78/KL93DUDXx3u18j5LQIdsBnA/OIoqwfKiN
5I5U4rgxSqO6n9zaWXsZaA8hgovHk3lX4H19hEfcHkK+/rsOsOjJgJS60TELuR+qtlj7iD9AZiag
p02hPpXpQ11bqA7cKXuAax3verOu93HgtfcjtkbEvdL6Tffzs1rxTU9StAU4knyN685YotTLLgZp
1x1CKnU3O90uq0Kn3I4o6l6zeTVhKfMjQ2B67BjaN5uNha7iPuOWOGOwhlg2RAUvwlDWwEXKnyZF
ZSH3wreg5zcUYVJcrDzqdvUIWJ+v0jbR8XMeLLQyquMSW7BD/VW1mnfdzuKfuX1GpQlggS/zxSb3
/OaERrmseq25gnvpNlXaFid3qI9eTE7QD5TmQoVRt8wbMgFVMSzDok4/1JBtlpezJrFdM99QXlgc
p8mwzjo6klXoCe0LZlBnYiAuiUpP45a9aVS7+haF1rQWrlodCFM617wRH9RWcKMka8+OuLEfsqaL
j0YUQPLLerxavXn7YlnvsVYGlGW0404LcaWzA5ZIIIse8MIIvnvI5LCBycbrmJkChXmtbuocd0vC
EyRImBHNC2e3KrIHXTQFOoBmpzpBuncmz95rU1yc+F8muEe09r1nVt4qEjOuaoi93Yh9xCkvkeMP
kec/WSaubE6NaSaVqcIQC6MaSFEMbXqOAPBtySC3aynuCngvV7aIqr2UfnWAzVGKuC1QK6RfTecu
OpimT3jC5FcV10ajbK2jVeMLYZi92Hcdpo+Tq+VvFGJ8kHUZLpVHaUdhhD+i+Z5r4Qpe9goumzpx
2NFTbaxI+nE79El+DXR8aNSia77bHo6DUad9KKQsKjVynisMyNealrxhPVKuitzwLtl8oMAe34qY
D6pvK7qCy1WjrabaKdehX3sYijPH82xz68a4Sn72QXajvsXixjLPkNNSa7Av7u21by+W2to2QNXQ
i+kVv9gQO9UyPysBAUDqA1k/90Z68mLvq5MY3jky2F+HzeNkYDWjTzrAWo8q99o/OJ6rnUsKVJYT
fG2kJ0DxvbTR93mfjvflfIh2mEnnGzbH0a5kp4DnZKe/gjv9ZtTD8JP83IRSmYUKu+1aSbNF03rF
WhD75naZBtNBSblRm4r1MHAf2amjEq9S3GKe7Thwdn6i5EAac76vWvoFzUy6mtyGBZdajqfJRz2S
GZaziW1jgAeEr5mrjs6pqLquh6TUPVqFk+1k3+dBa9x/pjSuTlzNQf7FagQiYdO8uo1o8JQ0o5ce
qPuqzyzjknghW1S0EOi5t1gcUiJAQQL6HkCQAgcxDObas6gNtoBEqB4z8kwLirKHvezTMmM2FGwp
KlbcS2xEzge5KFwQsLgO3GtgsEqOdPWbqijjAeXpdDAVKk0WPuzkaJxDE5UiWAgmX5QmSt+EGiJY
Rw40C5ddAuDhAVU63kOTYePw7NZrGw29FUYkJIMsOqnlkO+jCetTt1SVVeXgfm2Enn8dHYGhV3Cm
NjoIgQMpBFiSbutrdfFAPI2SZKXKqWNrKRu3WTVRUls/28UYnwfiGoRC2hor3sK98xLzic+P/TSN
VPNQDv5Phbgz02I+S8EqdnGrqicBLKvB5UBcNf5dW+JkBPjYDkN1XTgiWTlOPV0S0FgLQ2sxmwqN
6XLrg/ax1fFQW8imHGC3ACNFgQHDRaWIk6Vq5SyAZ4Da4DnVCVvuX2epUWKC0pN3VSLRtORhmXM7
5U7E5yrFQBJkvnKuLZCTikppNy4x/lke+Bh4+45KKwO2yNmqbR4AWfzQVkrC15/bIitY50GbBuAo
vDN7q7acB9nXusVBT5ppV8SuDmCKyq4utcnCD9Dg1BymSjXekXUyLuo4WnjwhMFDyG+9HZ0x3Sls
LSs9mKhGG+cQwj0K1lVvqSaPaZSbXqlTixObbz1Ffeew/zEaBYnWbiw3nkvgtozwkmn8hrXYfKYl
4HNunbItD61zR5Z33PRd1K4Jm5KiKKnWE0qKb3yYfMVMYCaiKO0L93tt2cZ+8IgWJVqbce3f29iu
D1Hyjc0VCfiuRrzfWTxa5qY8CE9HVWt5RAeoa2NIHxz7kIsV7pz6xWiu+AlR2KjaoFd83mCQCJCT
Va9O976tC+o3NCValrNBm5lY2A9NivEgD1VISSCrrW6jBeqvvrrtOhI2erUf0tq8zROadkdCzz4l
heVtSuwNV52jmYc2ItLiwbB+0kK7uYpGLFQguE+m06+9RFUe5oW63zXaq4Fi9USAwL81rTLLlvEo
4k2mlzE+tD0OGCX4/y0IppRcbPHd9ePiGOdCYExKpFm05vBgQdJYjl46bS3Pd/EMVl7CuEiuggpJ
s6ubp2Aca4xzXKqbWu2uDJT6yTOwfu9hVHOHpYkLC9ZzPaEZv/XvrAJRFaVb/l0e2z+kZ3GQxfU+
UkMyQh7mxDbVMmtTNNHN0ZiKCNidoVmiXmEUmwkot4nyqLqmeuX5gYyF7sHpqVsMC0yC2GgeHWVC
MNhbxs4ymnQFRcSmYippADahHqMO3H7OCCXgX+GqK+L6jI6qti0LHu8KZpaEWEL4nchE1/Ja3cMi
qtTKbn27tkN0xtOeON88mRVesykmlPFyNOmJ/ZnjVN2ayLR4YI2DupGTc5GS3xxMcIbzz8UBN1/X
HYGx27XD4K8cEtpbOdnoW31Vh65/G03tBudoO6t2t2sjQeKtJyUk/4RkCvEBbttkixnPznK8/r4H
fb/Joqk8uckR9Un0pDQ4tqriSdGc/imrhxeqqLxzYebDrsJPcaEYg7jvWhB0Ue9RXqRE9q2v1b5V
Ezy1W1cPrOAOR4yFr5ZwbmN2zAjNw4MrXHEvXyOvoxTmSR5t3XxYZk4uWOLh1Il8Oj3iUa9dqXr7
nhOc+laWob5A5WHdYwMZ76LBPbTtlF06K3nu1CR4pR5ZPySmBvHaG4LXOmnbDbH2cSNHEQ80S3KE
3kGOFmb9mDVFfwki13jpvjVVFuz0sFBXpbBqiCF2vWqoW902MUlOPC3AIHkl7iC4Dzr/nKbzqall
FZZznxP+ODUzrdwkI+GDwLr6FGG+2Px5jx5WrWhNgxeDT9uDnxYH2VIsYd7HwXiVLbzoi7sqF99l
q+aPpnwb49hoqMKXqYYd5A7k6OSrxjgBbnyUKavYVoz70Vd/HbDldBQR3H92s+AvD6kfPMtJn/2p
2WnrcCRT/NdAEcQqPmxUC3xOllOIR7DXgWMmfv84v2fDaNWa9kw9/CYS7fjmTnjQTS2i5lHL1bOq
E+5CO40zKHvkcKxxY57NTuQBX6VfZ6lhYfRO3hUoEfwQOar9PkuLzFsP+Lndrv0ckJPlqPgf2q6s
uW2c2f4iVnFfXkVKsjbbsp048Qsrywz3FeAC/vrvoKkxFSWZpereFxTR3QBoWSKBXs7plOhKi2Kf
CCHsgcErAd/rPCtj7ipnExL3OhQVw8EipnIPuLBLk2KrsM9lQ1eLYrFbFDd2/8JkmX5CQny2ovmX
cdRdbJaV/oXJzVTL2N/e5W9XW+5gMbmZnkUyMe9GfbPSMs1yMzfTLCb/7fP47TR/vxINo7vUetFs
ujh5Wv4Eki/d3y7xW5NFcfNB/Peplj/jZqrlA/tPq93cwX8a+/efy2+n+vs7BbxDi92hUfkACMHW
LpE/Q2r+pn+lQigKo8oc/NM0au53YIS+7s8Drob9cgUS0lTzLP9kv6xKI6lREXee1ovmeqZ/mu+f
1sdhBkfvwQRz6U+f0+3nMK91vfpyj7f38U/rziv+NBdHDYTVDP1m+WuXNW5kS/f2Rn87hBRXt7pM
QZpc/stvZKT4F7J/YfLfp0JOfRcIMPyszFSw+26MnXWLjHifunEvIQPMkiFzB1rkaFm+2rhhoLis
0rc5A6kfaz3sKKWaDEcRIScOyStHFKm3e70CZ1NA6qhfm2bunZDziwo6EvWTlx8aD7vAWq/1rS4M
JzARVPJBYuojzIDUS0nXRiRtM68bMbehZg+QnnRpjVOm+Aufm+5cBi6iebRkgQtDIwXKMcu/hAlT
diYgn/2yKLItYlLwR6lF9YSszDuzKfk9wJbKJwXel6Pl8UfSkVWDX+7Gs9sxQFl4+URmegYqsRjO
lj2Z6KGKLVKJrSlmJYO8rpDDZaZIFpSLkOJfrq67/aNj6SBx/dXKngDykh5+jUoDHrjSHU4g9cYR
0Qb2x4n6IJsEGXXuXdSLwnw3sU0FJtUIk2q4DKOx1JCd9z6L1WTxpjJRvKvVqGgx2hRRALqkBl5C
gJQu/SujzHVPyL4U26sxyDz9y/xKWsVa7vqjoQ6A6QOGP1je7PteS5x7usrBXdH3ZXe6kWNDlATY
n+I7dDNg5PGxzyKgNfw1B1lQU+N4CxQou98uMrqKc6e/QxnkHzdymqRm7qGtJ3tPShI5+bApVDHs
GuTbI2cScUIQOVn4iBy/tFtvlpOS5HS1NEivsw/UnQgAjy5dBFPCNr2MpWHMTMIgMVoOzrNi3CAF
oPfBI62Dgtvy2OOq0eAkAamRgm8tUqjhtrPHTepV/HGIVP7YarWzd3r3hUSLHPBbL1bBXZw1YEpN
gXTkjW1GvS/kSJLNa9BMi5DWcZ1IzOuQQq2nT0XVsi2V6dIVcKDOl3rdm9JdgPB59WrWzddUs0vV
u4CFRbYDDzzgcsaI4e5Vbhg5cM2bgu2VRrFxHSpq+8M114xW9ck85G0/Hrim2yDU7ouApcaldjpT
Os+FdwPV0Utj1AxgnfDmk+jK5LbymvRR6qIc+8rUUMKBhlMhNuALVglw/kGcBp+1aaBQmuWufYhl
UgQYItW3ogI6kGTSWCxiW9MAGjwUvr67SfrJCiSfb0joSLZQ1L9acIAE1XtuEDCNDqUdIXIkPYD4
pTwliKICuBJ+PWoAyF6AV473M2heTXjS0o4jGjbbIdViWAP1hAE6rmZniVCwSXibBjGg3mMfmYIl
0kGKNBhCrz3Xg2jPJNOkrENRNyiH4KPdUJ/UN/OMavrAujDa9TYbjr1q9UdvQIR4Rf0UKPQHV7+v
umosg1kB5xPyAUan+xqD3AaBe70H/nJUB8sMXZle5rqRxXK+UL+/EdtqomwVfTx38tVAr4ur98qF
RbQNJx8+BO3qDUOWf/NGml8yQ5iofoSkJx8VfsDHVRAxLfLkdUBd2LaUZHPU5O9XYLweGeCg/9KQ
uh+yecSNnLo4QfdbZP5/YkPnTis4PlE15aGIuTAT5bQ0ZcguXTPiqw5pIkdSknwe26Max4+mdlov
w+BVD4O+bjR/Rrs1UXCIMqgBYICmkSRIAtaateKwz4boimjPS2c4lmmJg2nCml065c0uM3JXfRos
+A7U0S19smmlYUalCsJDZnSHqBv8kPckcmO98rEZHQAPwjS18D3dBl7x6Ex3eM1pDyhm1R/oqgAP
qD4l3WmR66BuOxa6BewimHoqkmpX2lhbWwe3jRI/CJcGbj38Jcj6DhLFk5EBqU5MD1CV76uRjMkl
x0pBSAarLTcQtyU79sycV7uSl3mD7Bjw4g2TvpvypNnCT60+e10BoEoltL/roPOIu2L46vJy8FsU
9T+G77aJ4Uw3toPzqcUyeQM85UhDCKBjAEfLPQZ3UhndGcBrGmZ1YyfwSCLT4SKrUFhVjQ0YduSI
eTDNM8TSqdfE7opJTQscMy2gGe0xviOT2yFybpTWJkB9xwjSVlYT5LrjjPYDctbLtcsANIx/nf3d
jlEnomXNl9hOgethsfyhaTNw/4LMcGOhzuWFbAmu5UdbtZ8shGmQ+qDorbJyNLySqGaAgfUAxTAZ
ujKNWDWAq0ZaqjYgreMi0YG0NLbqEIdUPcP0Wj/EPL6JOPmqlXxS8NfDA98gf2rpkraRTFSkLSqw
yrQmEpqYBpRfr1uZYc4eAFTCHuhqUSyyWGqRwaFt7RTVCmRHzQA05lmB2o3vEyJ80zAgiLoMoCVu
ZqIlBNBOgAiNicl4WTuXN4XsK3ZqkNZkOGa9tgXS8RJ7TD+jDgp0MOrnCB8AgoUJoIaHTvvcWBqS
rGrxLKoB9XlKliMSHmmfnVJ1EPxUw1OUTyoIEPGFlcNp1pKX7W6Ev/ffzRqOOrAxFAX8Ptg87qzB
tbZa2KMyG/lZK+CH9cdET6LXuJ52UQNvP3fT6aVqKn+UwGion6vu9Q60UZG0QtEi9s42OGZI62V6
gz8FU5KWpkRV3nAkbWKqV1OWokSgGHO4vPqOkEKOCINXIYPe6Z5UAI7vOje2NyC7sj8qU3JP7+HF
Ikfi565OHGsTMwugyybQqYZVO1nNlvbJU5oYB9Mp/Zu9MooqsQOfVNU4WOlFe5GRJmHtlUaMeP2s
5q06Aj53RsWeM0nfaOQ5UHRMtufqoAz3710ERaMTNVPp7FAcXZ9sBXx2mKi6Y5qbPFHjIcGjzpCL
Rz1gW+inxuQHozdBAFOIYtwW3dDjIYsBE37/T06Rc1/yb20rQNGBJIar+5p3zolMhB4O97Y7bZcB
uj1ld3iCoqqeBoRqZfkc8OmzzbzulD3UVRXPkxiAd3yIBQKfdBcO0vBB2x5aK7KlBinSeYDcpmFj
yuknxa39EawIz0oeqCmYUKqODc8ianU/GUB8S7IRGbdHZEV99yTeK4maygRUUKGeHCkakJ2+yVob
u0jZrXHoezKsT6QjczNFHalXoGSHq6G5F0X4Gdghw8GLouEgwhFZ6HRJDR7vigJei3eDW6vmXUM2
1A0rHjUr6gPqLFnr1tTPcy42RZWK0F9G07xWKy73MU9B/bpwXtShjbY3JjZT8UaNvA+x1YJJpfPM
vdsrCXIHJxWX1Cx90pMlqR1AZV0sqW8vlrOKTBGQEL4WAWeEjGgOulqWBDeBYvi/XI0scUaNgTqI
zERVZ+ODA4DBIB21bE3d3osh643xoXcnZzUAg2JzowiH/HuMeMvuVl6N+7gutENbtrkNOhVMMrrP
uqiH+0iPOJKTCmfj4WR5Bqh9uwrbadhRl5qsc59Us0+P1GvSVDt31hiUIBB6qGTPM6PojMLMZUgD
FI5T11l3oWBT4nsdB8qAV3zRUP6d+MB4mfAT0QH2R8PlwqMZDxuWFMhTalof6T3DuXXU+BmFAMir
DJ+pMVKbI4PICve5lLkMiarTpIDcRXYRre8eykjfN6Z3GaD3SGGwhIIfOUQoRSvWztQDNlbaI/e2
PPaV8+dij9JApHfZYLeTBk3fCD/qY3FH3YnXHZLR7MSnruLmxlNZfyyy/LIaUJEauC9tZ2fkPEPW
TWXAaePWfXUClmiKvyyNAkCsg7FMypLKQhLx0jd3BgrlgNUPg1AakBV1qTESO0UeTRUFN4qlC+4W
cxNbNnIEPxqaC54cYUSgSnERbBqBY28h8THgA5s2iMIDut5N4rOauKtU1MVPWhprgpKHbHPDjZ5p
PIr7b8eTRQxw2tliWeF9fVIucyApGFi+SEL3APW/sWJgeGUtKPRWNop3Tq7C16jMiAAkYA3fWp5G
+1TmWK/IurMTxxexMT5Sw4GaeqpDBlh7Lh5LG0UeRRoWW7onQEyDksFqj3PPRRiNKda4yujjeNfS
3RW/0OZwiV2N7eTYQX50pZpZd4hVR6hwylF6k9XtHumC6dOIBNinMfbzRAb8paRSU29vj+WfpJqN
2rBb542brJcx0VDlK9FHl3lIATDj/8d5lrXHf76frp9U37CAUNbklnGsmL7tU93a8dDAfivve+Mo
GkyDrVduHHPbSPcjSoBLqSDRQNrZhswbFOWsNe6hlkQOIUuam7rKCPaIoIkA+MSzRqxJSOp5RTIf
UYS0RvFVu0rcJLs8pWuBPJ9VbRriDpwYa7DfJaYPp4a5T5rCQuo2nvk8wisPFBPoe/R8Jz18OcJd
1w3nd5d9TTgmO3j5lHv8QKIHt8vdzVhxA1jHf8lUqQD/HSpzWn2Wl0DeAVmyNAGD+adet+odjScR
DdDw9QnwTQEsihxPiqEv3KOtC2WTFiPqOYb6iFyJ5jhpVn38VZcUZCKAam23E0pr/9mWZsqT6Itj
AxGttZ9rxVB8ujKRtDJflVJW5wrI/961f28HPlgFWcFwZrr5+gYbi7o60niVMkHCrNzHkYiaNu6j
KxruHKkFeWgAtq2ITpoTofgM8WXTLJDjPJoGEpjTZ0OKw6LL9gJnaZ+6VoPSe2AkKUhgnqpXXYMT
Hl4gAI5KY+zo5zkm7GkeUyd+jlCs9Iomw8/WxD4GDBd2Ab63bVU7Tyy0wSa5dFEcsusjAJpsFebN
2ghgZefUNq0jIMLHxwkwKZYwugNA0MRjaKJhiQIU7CbRA6ev8fAaUzs7Tu5lAI2ixjXyeSj1aPxo
ZenaQSpNULtNDl9nJ7aVlhjnGoVW666Gn8y0LFDqSVmomNyvK5vNJqQQmGAFZLZyX+vijy6ytD1c
w8YZoKZ7NY3Vk9ZxN/GrV4FasTOXKtFx5aTZ4x03HC8BkXYh9pmi/zlbmijWQna6Wfm05nIzeQSs
7xRpMTVy2A8kz7nH/QYUH9t5quVmSE03mDr5fCPLdNWr5mXOrkz1CIAJONgZ8mTpJkp/h1R/1G0p
ONKvFqEmJuTd0nmRzJHzDUuA1s82yxSLYpEt04DtJ11N+J2C6378CBfaKwoqlRdeCWtbdWZ9x4s2
fwGS31cdiY/ffjQYExBetBHcMgQFJFTUyRgA8iIwQDW2jcBuiuuuKbtkTFoyXrqkvRlb2UhP58ix
9ofOMk5FhnygMXQ/Ib9VC/eRBrh0FPEA5autFQE3TWqe4Ns1TmTNRh5krTEcKv5nXlnmPgbE0wGV
pPhXNQp4KlEZWrUAEYMUPObjAS4h0gppQlfUtAxFUrPmtm8n3Njb/TdQmtmoi5Z2NB314UTqUArd
7FMRAa49yvoCZdBojEmLlbuxgcN+wnvE762mdP/Mc7M4IBu4huszKYoDQ0aUnzmh5tMg5ubeOuk6
VMUhC1YxT+BqRtX6IFABKBnSZReoUeLBi8MOJOTeRWupfXueQA1wQgHeK06d1aeuSKeVViXha9ch
HUnrK/EaNom18jgrX0MHtINVFXlgUWDKSrFQs9sZqGhC2MDba2Cnneu0zTQN565GUA9Aq7nqLlqq
q/u3Y/M8SnxnwJGcewLPrw7pMUabaNgreM7JlmgnCJ8hi10gZngYomZNshEpl1Mwq+WQoq+0dStn
MFHQtfY0vV27rVLfAT7FXWco2/2sZ+lHhhKDs9o3+sNQNPmK5GXRm0GhIo3ck0m9KH/G1kz7FE4N
Bz8lUuqQrpV9RnUbW7HIC++RCzg91Qo/kzzSi2aTh6YFxxgWSRjfdCbSiThwNl+TNyNOx+/DFIGu
AI+1c1/z6Q7sJ82dahbRE46DyKG3S/t78qZz4J+QJeDNxNlOAQtz2VkDbxKVT+B0DABhkaMGKofX
qJU1fCREqUG+FsLJT8jGcx7KRlF8JbLwNnu/ikq4SkmWvF8t2vkqHatTVwIcK4nsc4zd6w7fReOe
GhSxm/dWGoK1EcyBqxsFdUUanuu6cHdku1gA5x2eMAs5p30ePQHcr3zW2jxdhyrS/iuGwrFUqWvf
6p38Gx9TfzLF+BaBXWw9tdm1BZMhkr+1IJyoPE38IonFmxkpKPgoAbW5BbpNgV+RosYPoTxwsNhz
AksFJthMohzT4cSRxxDShxHqG5TEOnjADO0CTypI6+UufjR5exJK3aIoRJ5probJuREDHg+sPXFJ
tav3cPgajVc/CSQm7gZX0TfjVCsf4cGaLQwU/awKAeAhO0VJVIn4sCbx1sEC/gWhZ+0AZF3+BBxF
cQ/s8zujxG37aiWqjSX0ISBbagw1/wIIO+1AvaZLJtRU9nfAc2ePOFz6/dQiLBmCzI2IcjmDH64y
4B2ZGBcfHL0MqAQa8Kg4DoNOJaAqZ1d3tJVr2+oJBYp+Hmu98pyEQqyBul/ZqJQBLC41sa2qe8WS
DXLNCzxFcIncWlNHSUH3tcCzEZECqSFzWdP+u8syAglki3JY1L02Yjwn8nkNsC8LMZzcwrEehQvl
H1PIy81C6Tkh7xbsfg24AoVzR/Jb1k8yKVNjPOQiNlcTUDgCMiTFMhVdRRnbpu9T3Zhl7oPiaQVL
toBc0dOAF1bAuV0+WnWOg6aZpdtW53nA9AQnTTVH4XyngmfUbL8OdeFt9F6dQEUAfmririYZ9/rJ
H5WRnUnxW5kqx6LCD6Wpiw0NyVs2+J0YtYACjwtA9By2vIpjxmAv2oTD8IGilrN6xo7++XoOb5oG
KOlmzOmu6uxNX3Uf3CQA+OXK0sf8NIi+j9eZglJPp/ypm8kq43KAhy7v+ZZ676ZcPsfoYfYupxmp
R3KyeLcnuSkJkt7taUky9d7sBgBMNcAxcUpGU9WhvWZ9O60WGV1J/MyTXnmAsSUbywUuIer1L+O4
O6AoiCyHrAGV1pA566rJrm2WGTmA17aIRn0HX4K9bxrrfv48qAvUK5RF4wNY/iJE2WYzErmlg+f5
+9C5S5obGTy+X8KobVaaPqhrxvFkI3SBmhnfkVDfP0RILUYOq7YiDAIWNcXRNIETSlY0yIl6oC9I
KPOfB3GWnS6hEi3RwPRtlih3qzMBDqkIVJFZbY8n6kegx9n0AqFEkinS5toQVddrPK2ceTSp4RPW
EFmE/w251waAh9I/TETedkopjEdqJt47gTOwaL3IWpTXIYSoRquiVE0ci0HVPkiSMGrgrQbeaguf
dzmGQHCUPOOxnRkgo34jgytx12sbwNkWPsmWOeCTQ94Tc5x5DlLYpead9AhbTblU974esoDyzTSZ
w60Ce45vCL32u2XyxsPPoDY7fPk8/Q4ISoCEkbBqADVsz4Zeoc7aMR9YCYJXkEO2Z2lAIjKgJnWu
RWQqByJZ2ZoH/jjXMv2Pc4mKf/KSVNu7erxybIs9UZNqFRjvtbC78NrwCqBI+uSZu07N+VPfF95j
X8TSRwUumSECv2qownruw3GFWHypXawdlOM8VjjK3Fov69EIVc5PMmGO3uOI+anX1dprUsSvY5Y4
53HAdq/JjHhHXSrd8SbngCo0dqIaniL1onOqHahDRjGQ6VHLaL4ksu6H5LAOt1mPrKnWQjGY34E6
L9AYfjk0gmxQgXxZaplKLuXAiQvabdyMxqv4HLao85NzqKi8Og5YpvBkZEsNy02kxkiyQJ7+Y1z0
9+2UiwOJqKmB6rQFKbYOMEeYwfMILPkUdqrViUOmOM2+Gc3UAZMwaLfv6CiR0SuOLqkBhmMYcE3T
VnRMIRkdS+hqkS0jbmQ0gYmo30p1q24dowAUKUPGMGODzaBhKBZ1dq2ag4mhAXs5yl0vgGGVaNeW
pQMiswe54EZB/eSmlQHSKauLDcoMsk0jo6mLVkT6t1FDBg1CeomPOiVnfZMmT13S1gg5ztolG57S
6RGljeexN4p5KqnNJnyTwW0I7xaqiMBp9HGqgdQVakD0d3vN+hh2+hsImcoHUnZcXwEkT39pitZ7
Enq8JXFcgIjPGFCHO+qJ/XGsVLYr1ToLSGtFTFlHXoo4mlwgBPfxvMA85ejcLIBg4tUCicvcDaBM
kfWKMhd+tOLMRxduF+oWFhL6hKb7edbvAeDpHrtQJAGzkuRrg0KOSQf+KYjgzM2gVzZALarsw6i0
ZzJAAqUDsIvIeFhGgh4w/tpoOAR7ofkpnwprA3IXfK0soNbnYwF8mARfu14muywNyUoQrwDettwu
ci9ph02DREn4uUAOdjOUugolU8qxqNMFX9T7xOIpTfBlsrqorVed5Kegxq46OKrosk2RgsVls6hJ
JqYoDqYBjiBS3E4xz1O3CBTDCx0Yemsfl2boerbva6QuvcsjZCMdjRFAe8Fflyg57Cd2ZVPxZNxm
3PvaR2N1D6xk/dQqG+oAGjpGCQa247O8KbYkJwldcTlmyJh+wt5mEUcglASmHYKsP0x6Nd8i/2HS
CIRYfckS1/F1VE7JMwUdQKzQtbfjmL3NRxQKnMjm5vyBQuFPIP1CPq1UIr9M3yTpCG/xj7aOnK2J
k7f5BETa+TzTN0OABCf3kBpFA5dO2T6zHAV8qjKhGKVoHOAIN86LsFGZDsCaP0Fh537Q8PyED08L
j1PatgfdQCIk+IuMZ3zmwypWuPpd4Q/E8yXHWI1+GRNqSnhkUQJq7qwSa20QvigqnIrh0X7jeD6v
eoC4PLSsB5yHGuH0FRfTG3OA/QC8SOHnDFiOziCqABGV9AGpx+POdoWy1R1WnV3Na3DyQR2W4QFu
WYKHiWR4HHumf7oZpPFWAdqqWZ15C9wDV+jOzhw8UYB1AhtI1Ae1ziazSuNj1o73uXDzb5mRoZIS
u7cn4Gu2qDGFRayoxsd26O/Jf/Yri/c5fmuBIjbXL1EFHLhd9gG4FMUjJTp0axXRrY+WYC0KwOIX
SqioYtXej8DYmtMcitpAqifYMDbGCPSqDni729ooe7+qTLBty0yItEzmSWk8D2hSgWxJmpRyKFDY
6cyTdpro1ilIS5BajG2K6gyPkdqUR3Ab4AQCcrK5SyT1hBurQQTfCRBW5HaH5FLUpmp5pCne5yER
CD19J1U0fMyA77eR9IjCK4B8RMfJ1rMHJon0ujguv3UxMqa4572JSQ2DHAet2cLiar+KkaTjIdNu
Y7MUBVTv/lTAAbCHqs41KEAjJ8h/uggt4GCD5lLB0YVGI2jTrHRgPsgXcmQH1TjBvSaK4qGogSVK
vOZdk45IqPpZ0doKzhJSEcGjNo/Ieg/fYqmI0to86gZwiE8jXFVFxVT2fPHvDIZTbEYEqInvLgh7
oX7h2SuYQotv8PSpfuKJ6V5DftMRBeyACLsYlH2ybnMF+XxK6m4F7zaWyp2DLULLCeAuyTYlgBSR
ZQSOeVIniu4cEvw9gB8CX2WO0rtdrqOInf4ypFmvDWT/v3YjkD4WObBx1maexa+/sLelXE+8CpmN
DFhkFeA98qzFr1T6JKmvulG7QtjYAqEdfBderY0r0y44KGMb45Uh8tJyOCHhHLiP265eEcomcFYA
aaUA75C6pm3+/aBGM5GcV4oTnFQV4G9lowCnEumF4M/g018yqUhBUwZGmAFpT6q9FkA3rjW3OaZM
iHMsm3K01qyugO4ue9Qg4d9MGDadUuIVnfrQIVZMPUA6Ao8DmX2gRI4Oiygd2+Iw9OpnElFjd161
c1WdzyNZ0sa7srX+AEVPdwD2J2iMujHrQQ5adT6A0C3EmIYa/nYpJA1Z0tVsTn0zKv4oc1VFvkw2
HnFk0tbN1A8ryrXUBlTfYF8ODfXJhq6oAUoacAuy4yIGfG/arequuwxoGSi2m0l9yHQHVEYK9xw8
kxUdn1zXhmvRRG6QZoZ4YX0MP6rlnXUVuVzxWAM91NaUAymnQVVRUAmiddK6gH+6A2l16JPWxavm
ZAvnCyqLxYsFLOhn0AFUbdt2ftUqD80AbDGyrCxUZzeiVHc0j97ip8OsQaxJq7Nu2GuodwUaJu4I
eRzpY6rXe5qWLJAJCcA+pXmiXlICiBJHzuZIs8Fn1QHEvhGA0bLBN2qCD8/SehzDplj/EKKYFQGP
BDBRYCK9G/BF3hmA0T2hKhuP5jaqXxqAY6zUAcxsFT60EA6fCHRBLFCjdLzrohIJF9KniuO05idJ
3AAVD91Cr2JjhWyG7ISXEvBaahPFNorpBClPNT8Pix8MYwckAGFTbNSyAQuwDMEpMgQXytBcDh+Q
14/8nkSktBkAbFTPHDZkQQq7A5ATjSfZMolmdcjRLbp7kqtMGUBJA84s1Otrx7Zryrs6Ds/hpJiA
/iJIq6jQAWSlASN1CtNvBd7lAFeRmph5uAQXTLaxwR28IiGwm2FOl7MpoCvLddchLAV66sDzXuOK
i4fFBSAUE2UBYaLckeOAFAkzRxBhszbAA9Z4JEWuM8S8K+0VABn53qmqEg8+T9+aRefd1xy8BoWV
gFAhnCZfbZ30lQ9utXKmIvzSuM39MMAhvxqntxoHPnyqFUcFSd/8kZnFR2vIyrdOwb8W9cviA84D
RRCXOTt3fQWHgGlpJzcepzsROd2+Ub0BrLz6TytXo3m9siVXVuL6vhYV/CxV/oag/fXKfZd9TOtC
9dPS7B+mpNwAxAxo3JOpbM1KKF+MAd9zr8t0gGG37hoQ/94RNf/9HnF0bWsMqfqYAdDMd1hTf7JY
9yqTtjH+T0AbIdI5ZV8UTVFfo97JAh0/+scoD5Ut6rfTfZKl7DTydFpb3lS9OHEIwOjY1L6CSONy
GxpuQwmj6GtnwAl4cxti8n66jcR0qx9uo8XG5mRgn+x3I37PzQD6CgQhihdAwVZng+OxInump6JB
Ll/piPKeRNhtscBjRrelLg2PJ+QqUZcb4zwcdd0O8+VQFAagxhygyM5kJkFvxNZzWGnFGUctJCZw
6xl8AtZzH0knDEiQDiRro0hm/UqsK4AcPyPDqDjb4WU4KMEQT0wseBPMTj123Lw0TF5lSH+3lR7Z
pbJnJ/0E30puwHEqNQDnAWuPpu5UoFQGxOtgavAuIAQyHYEGC0499RuJwS4KqhhpRTw1ZFVOQhzr
Rj1j3xL6SV0DD1MMZnvsJYIKNTrve+yPAQadAP5xtyhAjQBr9d1ajO264uEd6Do734D/bEfBuzwD
9hUQJlyAoSLPmrTAvPZ2FPgr9Al0vC7gZe0wXM+JA9MQx6swHNxtlWitERDfuyaF4FRwt0TsTmTx
dEVaHShuKy61DUfuTDdwsK4DJOxhio0XnVBqZU/Y6gtB2JJO9hadtFTfLX8cB4Lh2bI2WgOFZEgL
CwdLrDMODCXaAs67QRKOSQ2eELlZpFA5NbO1yQ1U+SI0vzSeUMRa1Nj9DrF9l5qKgSSFRLwhsSuo
cy97FUlbo9QPcsKmzRIPSBZNPstdIRHG3FC8Sflir+nmH9i+DXiGwfcySsR2animo1pk6BK42yBb
tJG0Kxw+IdmBTotlXsT3kYYXF+cDKi2EM37yvDAKRqPQ9xTdcarHaRLs9cZqcFIZW9znOMGfFfzT
OsNG4MJNHDNwyxgBTknMOhhsPDcC/1IKa/Q6zmwUXhsNxTnnpmo8A2VnreB9A84UqzsqOc5rxFSj
5xq2c3qMIqLCrl5B+1IiNT1mB9Ly3NoLwFY8RVFs0hwk7kEteowLzEFTGvCDIR8pK1ZFXGVgsOri
51o0DeB3kKjUGEn8XAG4H2Atrj+NQJ/1G6MHp2EYOpvGtC/aDMdqGkqiX42XFqR0UGC3tsBJg9qB
1uG1/FPYDGDuVGZzxJ/CZsxy1YrbI2knGRknLaLjMI6Bb75o6ddE3djRr8f+yph+a3iqZcfhUCbO
6Je2p7wokfjpSoz6RTa8X93YKSm43EfWjltWZsYhHl2A7sgvLfIgnkQ9imer58ah7kQOVkN8OVvA
fRs4vVzJ6csc/mU/pMACnfpqsNV1bTtwEAHE5DCxWD8IndsBKOGNFckWxa+68CXozYrGLWqjnOyA
x2DIvlFocv4cb9yAuwYovhQtfqCmqPIX1K86yHj8S0RXwHXzfGDK5+uK+DJJWKcMsCm2Cwi0H62T
GMnuuf11ERsiSpYVCqe6rOBYyN2SqHGer0dxvqYRi7GtFM/RUOwUBSibqF5KV00xphsOlk9wybn6
jk9qc6/KSK8SF95B7ZBiICO9eNOyJwafE2gWGvC2SgtSFMzcaaghmwehvLgLGMjNhDaF96Aj5Ssl
9+rPvEY40tKL+FCEff0KPrJZ3gqwFIGQyFw3Wdt8rrFX1bSqejLKEGhFhUCmsZT3cjgqoKJleAPK
1efI7j6C5KIKwL2XPQ8q3C10RbJByoSU0dX/jZ1Swb1QqsCaHsdY8z1jAty+fKJZ26kX/JOpx+Ig
VOQskzTLC80fBzxR6tgAf8W6mwCC7YGERwFA3qZlqbYloovJMe4trVKfsmLMHhOmfycxWbmJq25L
0xSfpJXqOVujQD5MpZjP2GuWB83CQwDxeOuZZFUcByOKHM+GZVjPKYiaAwdZ11uyoAGmgLtTEsA+
k0wO6G2gt85+AFePEiTxZWugdsevSJdud2Hf6utYur4cyC1uXcsrHIvepP2v5MOUg322CVfxGHf3
WTm4m0zvq3VVxsUHwBgad+Cl9Pw45MWHIW5RtOxEzkrx0E2nEE6JGvCYZKwZwPPpi+GelFmdTk8Z
QMgibJ0G8GwFRVTpL3o3JOfB4cNdn9muCjeczfc1Xpb5atCicGcaW81irP9OCqUCGNah0Ee+n81B
2we+GZBQIXuqAQrLVI/3ZlJ1rzywR3N4VRXGQTg15ivqRnUnESYV0MBKLVhJa5AroJSFusUIBrPI
Gp4RmfbObmefSIxPFwhFEZLc66zFlC5Y0AoQwdyR1tHEW2gKvslynO+W1y28I7lYJfCQgAvg6jVM
b9vl5RuOa1nUe2VAupgYWKCcQPMyv6tpoA4fdAIwpKMJdHecIbVh08soW9GN/CmZwg3v4uiBRP9j
7cuWJNWVZb8IM2bBa85zZs1V/YL1yDwKIeDrryuoLmr16r23HbP7IkOhkMjqzgQpwsNd6F59jKLm
B42RaZ402/45qe3H+mgI+YP8/6+TYgG0GNge8NEE9xAnZf3VT0JAPSourfrb0IRHLcFu86EI2vKx
SINfhtp11ayJFx42k2fQCVpT1/1nl0ZnZ0Ss+HnuyhQVZ0YW1itf2we2qizuLW+8oRdSnXH3157F
imIhM7e+ByTEXDp5ZN55pjFsICvdnEAE1x0kh1iOzzx+RXzZWmkATDyNNYQ0hrJuvnl1tOcG8LaL
EnBu8BNAKDS3vkF5J3p1TWYuU6TbpiU7TdE+suJ9STkCsCSk874kSspPIb67ccvlq1aaHagZcTWg
Bm8BnQP5WnDck66ksv3Vr7RG0MT6ICxd9m0ebUgbLEBY5ewyUFzUIE5eU7cRDYTCochJSmGkGVbl
Jjt/2ElazEUAAy/jNMFe8OwVkA1e4MIO8P5ZQKpjuvg89F98dAB+Dt0YW5tQWGIVjSzYx74/vDLI
WQtZVs/cKJNzBoboRQ9dj1dyi+NU24MjGDqbNltUZufvktQMthGKFVcoTLbXsazwf11lo1hZZQbd
D+oPrS1AK2Lb6x6iQtAFdce1pbMtsEw/AmcI98RbD9BVe6WrD/tsIvvoGJM/UdyTyVGAkR52vFXD
PdnJRIP/0/7H+viOf/o8/1yfPqdPiI6PtaXpbHxUtW0MzbXxhfzddCCyHUxxFUUK3vdaekhdFMm3
xmJBuga2HfGfRoBkRE2YfKwxgdBLwqAKk+Ap/e+lZsvHctP0BJS+bp9DIVypIdilo75FvFr6hpdt
yEbaCQLMpxeZ6QurM8GLjVepZYfGHqlRfcKNSS+zFw73xJmBZf4prq33F3BSvbtNMDLl5relOIM1
xH1Kf7uNbf+v1f7pRtPLIMR/sYtvvzXiYAwFpmtbOdCkt2p2F/PYvgPaU6J+GF/0Uj9lLZgtyJPb
VrtzXcsDV6KJQ4nyb8YYVIdRA65b8hk0x100HGg6EzmWyUfdAezLzqc76KvJPZPBeAJtxI28adne
x3PLmpJDOu8PPQNqxQ60fJdBB/NZr5CSCFgQnqkLqr9tk7fxgwZFuod8sFaDqnFNM8tE1RMvF9Qd
R8PagYxZn0azPgIQpi+KHY3SkhEEN87UVUsOGTj5aMkC9DqZCNuzEwagRdF8BCuipUlxE9XwJgdM
HHJwJ4qliLAaoYkXhxvqGmkkj6YOzaKujorHEHmjBzubQink0NSgfJ6nc17rS5+JtdFaUCkME/+u
r1GqZiq10Ep2oJ1gLYDGogP7w789pNcemx6v+j88gJxCWFylPP6yBsP5fdXHFvThsWfJzTWQOAip
uJaNdlS0+12ibYhIf7JN4yDVB8l+3YAF1ik0Y+vUNrISJlhNkQerT4y6SJlMXULYEKYmks5kmjE1
H5MIrUNeHybqkevHRBPlCKcoRCl1YpZXkaVHyA+yB0CD2QMzzWeUcTVnkMQySJbX3hrx7X5Ngy3T
/POAkFWrBslUFNmlZJkJVlrMTmMnWaOkvtnQdE/nBk6izbdptpoEKY0t4P3xjUy612FTBeLnLX2C
vvPEMYIe8IJGaQ0TObhCN7s7MslKQwWRZOmOPgLUteuDY7o6ACC/PxFIf6D6pd2TpdVzqD6N34Ik
7vYUgOMgyN2OtaimAJ6MrfaCF+0dDdKXDNlYiL4n0R19waK0RdnHP6fzvKpWkWuCvrlIvX2M9wCw
u96+9ev80TGT4jHHPsnq0/4a1ha+445pLx0z4jsaBEJ63FkgSljShI/peF7lIHEd2Npzy+RiWQ8E
mjDxEloB0juCfQd892mNpHIj+/gbaHC/ugL6PiAa8fd5BDVGlmXGF0ykcZo4VJq3chKAZoqVpifm
3lEQfEOrhx3S4oaCXvA75IWdRVA12cYDa4GEDNKrSGMLbKcZMhiZUpJSUi7KDmSt+cn+T3/kDM+m
30Rij9LlHhDWFEgFFfn7IwZYsbhaWjESGvPAp2BhQ5FAJsGqWcR4hnddCS4NGdxBxSu4cw1kWbA9
9rcdZGzvwBGAmL+L0i/p+SfyMIPEuPXi6zg4TrLM/MhV9OE/AybdZOkoduBGLUm+tAYt6dQNNPvU
HerORPBWQL076FD0pk52eC65kPEL2z11G1NfRWCFfYpx8sC25d9u9KroHCho+3n7V7darUZA5g83
dY6ZViM73VQTNp9vSquJDozKXSoBnIAw2bYd0/QIXbDsmBuavR2AQrhGsgSMvTS8BxEgdF2bTvlm
xtFbHMnqZ51A7y5lfbSwekCgm6j8Kfz6bdCi4i2viwTSOCl7GEz8mCstyq4QqHi/S230n+/i2nGy
Rh6sAf3xl9rS31ljoDQtj8BsEUfMJzO0ISdamb/ZaJKi4PBCAxIbvrfOEHt7gEhMeXCQsoEwj2M/
kC3kr620u3tp4HXgO5AdbkZwYc3+kL4CpJHr2KU2RnM3NS9dO0K0tLRvztC7B0ttVl1gNzZGOiRI
Y4/8imR7D7TrP42TeDwZLeWZrO1Dzz3vR5nqJx0sJ/MFc43J4v+++IdPmfjDc9zWX2iPTLtl2igP
HcTmeaDvyS597xpZHrAP2fgmQsgOzOFdCgMru21C3tx2ww1VHgzyuQqhVAGpCGMVI88IyblkvFgB
15fk4PjPaVvby6hAsXrDw2zJRz3cjLFjXzQgbqfG8M3o5HN73eUBwls0QC4SckvLAj+yDdk61P+t
dCcOIUwn+LWToAtpnbTflAXHv19daghA8uGATePwCvZcBolKRzsI1TXNTe337KUCec3R8aDeFynt
aCMf2VJwUPiPTCvAhFX9rAZL+6IuvLR6vzDAj5tyCII4BrKLhZEZz7XXtqtIcPsqDWgLpE2cH5Aw
AKNDMPrryoQqQmIExTKrQL4TKnm6Ql0JD2hvAHnQ1w0k/ZJeN9b/2YccqUkSsJ1EyntejK6i/GtR
tD6OW9aJjpxdGY03UxtPJEOWJuZwU2N0wqSxxsS3RR1OP8b+2zzwoYDlvre/NJBlWID4KHqIrMDb
DB4wNhI0hmcz8eO1qLnxXGria172UDOPwYOHXd130D1bi15N0szfkwC+7c8o6EnArKnpz2PfT5Mg
qzpNakoEtAA30YIuPca1oy2zUSZLxJzSYxj0IGmnkTZIhvdLGhpTHQEUJx8PVo8EWqHKKksNheCx
AeF1aIHFJz8Ag4aW8+Zes5NqWVY8+jLk8soc1HotOvm14177EyVTvyLP8Z5ZZoGH2evta8r0FLpP
PDrgX7Y6p4NlrrntsQcz4S9xEG5HlT+iRpaDD2xNhLpx6mcW0sWp0x8MykB98vkYjrxoOFCv1aE4
3w7+uCVIUNlDp7xrENGbEEIKPgRKlr/buAsGChKlJmfy6z/mEuqI1iO//7ie02CP7qXtCfwbKE/R
mbaaIyydrT+CJR2YGxWkKWyAAkvHBVWZQkerhiYF0HZaz7Yx8S+G9qXGsfsQe36FU7Ku9fg3DFdT
t5e5ex1knqByN/YRLgBxUqwaGgCTXbCwnCLafvLGbnnVDFl3np0dpoi90+rhkxuE3ON17+QNuMBf
QBDjn3lZOdaiRTxg71vBS2WawWXgOLesAL/fuBZ4xiYX1FyNiyQONDxdhnwFPBFEDebnU29mFcis
1/RgasluD8K+FFmbr6RyppEgQwZuoXMABBM+Of/x8KPVc9MyQLaIsnTFdugqesTQLFCXSZc6ER/O
Q2SURmID1QdshppCGnif/KLOKKMVOTqxgfIgq2LW3rTlZJtWsIZq10CmzY4WeZVDbsIw7FucjvXO
idtsX1jOcB0hBAmNuKR+6yH3yLRQ++nJeueWJvvSsrxf0qTcTeqdzAwwj/hiuFpYcpqU6+6Zngh2
0e4QI3KnSQFwbTc/GdYmFPoWuapUcFWlAjVVXy8RtPLPli0N4GrU0R5cGxHor1B6AELGdz+cmsBc
wqsaeHOEfBYfk/Uyllvoo0HeGOmcKzDD/TVPZX02XSjUczN3Ib4DChQ9boZD6et31HOVia7AW5Lt
hKvKE9RUWoQGCi1MN3oF+B0LmuJ9FT/L2pUpEEmNDS+I14WNg2afmiAknG+F3BI+DRA0O1qtH5Jd
kCT8wkGqsPY8Ga/pF1Wqn5UeFw9QcjNP1GsCvz0XtQDvH8ao8Wtdrl0gLtZJ6b/bULl6F5SaN/0W
UVVbnKvRupI//RRBHs/XYSTr9byQDPjNgmzxmdZBcBj0GwNLEGQCpUql+K+MNP7FZcJuTgfxbh6A
tZ7s3HXY0mgM89iERf9kJtG2HTzjLZMGlKyLZtiSW4oUembgYN+MnXn4T8uOplYtXAkaLlo2D2Rx
sAgW2GjC2qFqMFjnzthuiIWMugli65+6keoSZZne1MF6Hg0kghJ68SvEa+Gpg6bQgaf4K6lrR4iW
l66HQgQ1mjiKIzKqgEtUXT0B9pArmn7qImUQn9OqTaduOEj9HFbaz2klZDwuSVh8pV7IHefStfoz
G8fxqS14e9WgI0ZjkWFFtybzLzTWA7l4awYLnAG4Ixg16jtssHYBCFaeYm3UgCkaNjSWd6Zx74Iw
kOYJRzQPQxsvaawaw/jRzX9V+OZtZQKsuwiK7kHmRQparqw7uorcCbBha5eYdgUtHfBFTS6opqkt
x7mjXlJkJjCAsbGhbmcAw12k/oV6NKnABn2BAEF3pC4tyTxxx9LkcVC0J1nXpPeaitoWVWRvscHo
IHcTVfsetfsXckFSJrpAg2I/T2hzrm9RCAAEhVqEGpHHfFokzOtubwG6vADDhI9UduUuktoHmrmy
bW1hak4EkS3ur2wxBrcqK4MbqiWzXQx5o4VOPrWJMruiEhcapYach0Phh+5tckobPFwafAemdVMf
TEm6k4a7edJ8r0LdxkhAYeunhbNCwRUwJH6om0cH/zgfe4FcxkBrU//T27+Ph2wtGILgVatvE5F1
OxfVQg9h5PyIkjH/Xug+MgesfMpBl/Y3h7RhT/5QVpMDXrzdrhpw6FIrZDgs3TPwyCxiF5r2hRFW
Z5Zp1ovJN2OQxy9V3deXPg6B01ZmUchomwI4vkEyynqZJ713sVtPEMkax/I4vRl708dvJI5KlPdB
HulTIwIA3qJugMovBhr1bqUryLyzCw48sdX7K7L4pol9TlqW2yAroIbn2D5kXTO+driZPPEcW8G4
DdsfJWJVmmnbvzjSWBUbkjenRVAjAz4bJ22B4yG23wejalBsp6YHELuZpo+e3jwh5dGtkwy7/UZh
IVyFj+CNjdclExfqMR1sCmOb8qUxGMB3qFHhyffRMES5fO2UQEypqR/zfa8vNroPBtMYFNaIBaAQ
vlM1KpkFWhX8QB6Qt/fAFYWzQMdM/YuQjzQegNttZVr+eKSJmZrYUnHL2D/WWTwcmCqrqFuvuDjq
irqhG+B3GnQnY4TWNlg4wM9Yl/JEbuQxamG5bQXIYvcAH4ml5+Q1Mp6DNtUGBFlSLmJDlzej86oL
sC8a0KxInbqyKvH9rJQ46e8ZVpj6dyAEBId5Zn9n3ONHejmJJvYvkEHbthHe9MvGDLsNmPSa1bzV
UxNcmbVHMknQ9G10zwJIGuFRnrj9lyCr9iDe0X4ajnGCcOn4xsEssGSo97+CN0vbOULvdigvBWpT
TWIO6hYTvd6PfVRex8AuFulQROdMVaWmMeDREpJAU+/D7nCn4Ktc5ofCApfiTDIDWCh0fTTBwK6q
FwcayPD1WpeZjRy/GUDJVejDuQZD2ov4VUlDvIRmH4IjF6xofu1bLxz8X5vEkP2GnMDa+j7HdGv7
xfhuh9lO1kV8J2orejBzC8D4TAd9VZPEDxkvmxOeOG80OEZRdQZF9bno3exkDWm2gjIuBBZV1xd4
Ay7okppAS/AIUyNDn2KEQbhTCfW4azJ2zjdA4rI7e2D1JQN+dNF2vv4aNb22Kmuz2FM3RcYC6pjy
KTXUEQw420UEZpjXIKl7YCt0b88iLzmi6tRdYju0ECnnz2MeRmddG3wQ6AIGACHZdqWVXngoVVe5
ceWmh3V0RrwSmmhhg2QYUFgrUNlEB+p+uBlqNYDFwI1GoIKx+YbKDjBsVeVX30VMXUXME72RQFoJ
79L7RXlCRZy7+vBASgIlAImUS1d5BC0o5ckDmkTl17B+X4M8NCjOgYsIHMl4IOn3LZJp67FGDUhf
1sY9SumN+4z7mwZRyit55HFiAXHg9wtEp8CzyxJ3XOBpM+zJ2bZQmM2HBpgrTKUZjVoT4chmbZdy
zJeVq236znkzoam1T0HHtGgVM4wzBtWRuhCpsZ4cwd+7YT/Emxilyqu+5u6uKiAYRmd1F3/1jpcy
XtFBnkapS6f12dluZXBEUCdZUFartVtQBSdFt4kbTwNIORcHblveUQdqa8qOpQEouXpkWGkC2Sl1
1gx9vB2AAZpWmif8uSYiRVAlXKURtj1mBqBblHfpzU/xRutHdlcHBUzAEBx70/sym7rEhSSCnctl
2GYiWbIo56tEa9PN1K/CUXGWx9Z+6hsBXr51WVxoiTJ309vQC5wP1WTg7ab1M5TYgqSuP2TxMQ9l
esJu570ZvQRgnz/7UVl1x7w5kp1mtIFvgUZVJ6oZ68IU2HzsAggGM9RSWoFmLsjmqAH895fLAqCo
9UwDQlcIoyONCqRdFOcPozM4jz0HTGaIr4JrziNZLG3cgz5C3LgydZZeL5JKsCN5FMhIrBoOJbRG
a1zsqFAqyWtwSNHUCFKyBxRj+QvqoiTWuPyPOzGrFrcYEJcGWXhfZA4qpcc6P7aqiXsLfTFEOTBD
Y36kKxoubdGDnNjqwdv4MSckdxonz2qswOfz5yWNa01XryGlFW/tLExXpBu+z1V1WIXvycpsdHkW
AOCfnSxLV5luWsfeLX/yIBUnQ4r3JkxscSKb64Ffz7GzIw2OykOArQFxtA8XGulRQQdKZ/Cq5drd
nKYaOxYd9aF+4x+V5TbSDGSiNBU1WguKSuVFPXKliWPUThOnjNbvtebl/7kW2T/uOK9l/r4jrWwW
hXVELTYen3gY1SkqbwnB6310cdwxn5IWj5V5FNuJz10aRUI8yszmbDuaPPcmD/Z4tR1aMwFih2zT
pQeAyj4xjAPZqCncCvXMqkGZAUhKX6IWJwjwdnE2PGmA33uJ9lK1dfmtsLwXD1+Eb6CCni6AJ50u
/jGkBz17hlTGQQ0Xaub/WOL/uw8kwFDlBf7utSMc51T3rr0gooc8yqJNA53aiR3CYlB2qSrdubT4
k59N7zEeTevlb5MCz2wmdoh/T+qTynoJLTs+yQLFlyLX+hs1bcwyaGUuZ8uIQNzNjdWGPI2U6Kuu
2CyLytgaMc6orjSGT1MzsdSCugymJTsDXB16r4IS6g4qpnerg8jYpgGIYMlmI0O5aFpWgBq0qNYd
aur3AePZ86CN26I2AWpVdt1K/dkuw/LdzsDYtq+Br3t2SpwhP+yz/z/tZY36NcpeTYkvlb0C5SU0
mYcpWVaDtvYk/OZxzp9lnVlvO8frl3P+TCKFiShs7G3mpJiww7cstPsjmSZ7tCwDVJRRzm3UgvQU
WdXjfGuBB862rqNhOS/TBN3npWlgMLJpaVpIB5XzTbjmcjRQIcjdEYHBDJCUS1a57lJreI46gD64
TCN4Qg171LU85cpGfo0ZQEERCJItrTDNpQU+VpFg90FBk1r0o8H2dFppNs1r1nG6xfuGHWkQOLD7
xMnEqUMZ/6rPGXbcaiMz7Tzw4qsGG6lZZfLAM70rswFUXapL2xWnCJFrk0F6JJvrgeAAoPArDU5u
al0XqfDNbCvMX/Oy2uB9XpYm+RqCWYnkKc5R2AbRsh0YrWmQmvZj2YDjqDBU2FX1rebsqxY7O9rP
eCFwENSl/Qx1Xa+TKERCamLu0ihq2fB7SU9eiFNPhwribdCPX/0WR6KQ6d0JhOLY41GfKSNdURMH
BSRi02ZLUwOwrOO1oaZQf14hKEHwb3XN/R/2aeVPNxkyP14wr5AbhDi6fc/CB9Pu9C8MQqx+4MTf
c5F0y6ZPvAsEf9sTaDxQTjiU/lejPpODA1XiZcnAKV/3VXUuoCOyogF3a0Fj6huUneuVW8v47Edh
folGYA+Q2oq/u+ZjVxnjVwtF6Svo2BZq2xxskSJG7IFDuBPv3OFLrtt8EadWeCsK177QAI4AqK1Q
AxpK7KaBSgP/cmCijqKvD8yIQK3oKAhUz+U92WTrAGU3dMN9jcjgxgo1eQ2yyLwajX7H1aY2QSqJ
erLVoo0GxnwoAkPkMWTMPCCqsqeilrnQhbpQd3YOID+fBsmf7NQMSC0dnNjd/WlXy4IdWjuURrv7
5K/sdIN01KIjCnKmwT+mo3oX+WNdTh9vrrchN0Aii+NYZdt5WROY+nPiyWWt8f7sukjo9MDkX7sA
r2sUmsX3PPUB+y2h2NA3frE0bKN6YbxBGZ9ssi+eBxSAlMV3PwV5UuGKX8IuVmmaM+iH3iMZlOCU
kvFl5VvBL6TOAOPO0m99/AM1evWTLcSwjvBoPNV6UR4NZFc3o2djUwnygUWYe+13ywyX2pjlv8DB
/SycwX7xtR7BfUTeL66m6/vSRuk+w5nsLim8bilb3fgy2N1eukb2S2fjQQx+/QWgTQh0gf2QCb6I
ZDc+6GaRbAO7Tg814+nV9qJwZfid/AIk/Xao0uynPkSvIkuG5072A06fRnHyDWGf8Msu16xj5QsT
CAcqV6sd9zHzomPdxM6yChMBCmyHH2PPGB9abjyAp8P5Ao1mqDkFdnuCflh1D5q2b2THH4OoTFfL
cwHauruGRwBSx95K81FcBwLM8KLlRXyujQiHfcvqvjXO2k3i4jvANZDJUg4md4ctaiijdWKmxQ3F
L8WtDFDghYBDhXi9k98MaK95iyrHJx6zK5lQw6UhMy19K1r0WrkLtTbZSAX6wH+1dmd6WbxA2Fge
LPXemwYCVAuMQXmjXuQG5Tk3o/M8KSvx1h+iGCSeHwsVSBiv8GNKNhpBRLChfl+YfFhk8EXuNd+J
7G1UfJxVKoZjmy8KR1G+TcRvU0s+1HzqV304HjmwrsLwDpCwWTguWDzKzLpMmIUR0hgIDiQbwjiE
hcnPKNB4pkEyuZFxNq3u3Z8D4Y40WegctcZzlkRHYZfNaxnbxr2JoNnpL/auLj7bE7N9dTL+7l8D
ALQk9gp8b179IDHv+xDVVFMkqwg6/s7viiTIibngBiVMApWq5eBfaJsW3BOBfcM/TPnUQZJp16KE
e9MOlvE64sEbChZ9wysM9Ck81U6DcMYrVKo9EGWgIFnNRE63fOrVTF4iMBS61TSTHJwARWA00wKi
4ioSiI6z3zPpnjoDRJFmOpGnv3KAj8gBOz3UXoTrPGzseyDEkw3+M/yTTGPwDUO8emdxq0JeILKg
Fi506FFboFe1zPQ7pIs2Q8XGEDWJ0RocXcb3xEZlIRCzybMz6nLlm9K8ljLUtt3YtQe3bocT8uwQ
H2dlfV/jMY/yvK54wzbiMUgB7l1E96NowBhWsUqpithvXNOL5d8+2yisf322sNI/fbZY0yCyq2q/
qHQr6nm+5FbUHqbiLNUFar49UNkXN7V71JHwfSXTVC4QWQWFHIXrvIbVaysGY8BkdJG2XXt9pC2Q
xi5wam3ZpoeY2TLqA/yrk5GXMd7RoXMalYpXr5pC6GzDQ4ids6rfWj0rDhogIWfpiv5MV9SIpARD
WeC6q3mgroNvMdeDRd6wfmMlobX3WBXde4MqaRtA9QvkyQklntULeQy2ZSK/aT2h+kcuocceHno8
Sqw5rf8pxj9dktMIJ0oBsCR2NrKPcOwHG92A4K7DPNSgBNm6VrBibvF2YbRABnaABT26DiDSdjq+
klugg+bUqSpE4DqcNeK4bS+tcutC1PKp6X9z6/HL3xaAIkLGiomnJs+3KOVGXg+/vI3pROM2V12Z
VcsEuiEvaVHrh9R0ITuujfqb7vQ/h8T3bkg091ewaaNiXflbhu8uuWDIXKllc1FsyX9I2PuyJeLG
uzFHZTuotcGwu/GAGVsiuxjv6WhL3UpPkv108FWjqNiIP3URy4z3Sa0jE12jutQj4GoYO93CMDpn
7Re+fnII7YqXROduUJ5xe78j1GmOYYs4TTaa7QlFJqCXyEFUfYJAZ2BuwgpF5SXr5YbGqdFY/DVx
K3PbF6ZADQuauAi7c8nrEqX8mQMGGc/tF2SMS/7uY7lCLCvOkf1V3jQgWNiD/xJKC2mF5C201sVZ
yABgQuhLLdsSEo0yBZofqXtcYufVbsD41i48hCb7BRkbNUJXHpAy+7Jm19leGSaoP6ZRYa2MCkDD
HjsDB6/xI6cfGn5C0blNbfzm6DLyHiorS6Bwhrg5NchRZRIh3d/9FvxCBXj9yfJpJvXHNDagWb6k
teY5EBJCKF41Zs6std1nbnYBPVi70cEFfqmMwDrr4slQcC9qyExXYyStpZsMxTrGToXhDBJ4pzHM
l+SSkm3wiwb6PZG9nldoYv0Jp5MINH2eKBYaVMkOvmroKkydtgCTggsjznP+mqzt2NiA7yovh9lQ
OufDjnzIZDvl79m05NwnH+qWZe7Yy3nENVi5MlwISjYSCSNZxO9Ngmhkg3p59LPeq0E4FP6cbBmN
kLvTsHLT5dovikB+ClKmcQyVnwjk6S3Q7CecHT9HM/8IbtJkzwmftFh7BgraOpsa+AGlFQ1Qih+S
cz1kBbiXhHaHIjRzWbeRiRhPFi7AGFn86MN0DZBiAexHDOEaJ4h+iqT+VoZu+9oMyNtrbqTfY8Pj
gXuS6/h/LNM9XlodWHAaVPOzdO3i5Yrfg1Pg3yKRw2m61CyhHYwGe6oirVFJpEaocSWQWQNo8Xqc
BtvYRNEe6DDeALy8g1hn8+CNlX9CsWCzJLsmQL5YNlF9TQNrvPlOj/2LmhCBKwAZo9I52qgvfvRK
yOlKvXgKy7FZ9GDkO1EzSC0/6aqZbdQVUvClk5mbcgQgXBb8zN2wfPKBgr3nXrDUzSYCrmXVuEX2
5PRt+YTIK+CNlbgnx7DMLkBJeVfqNUnzoy/qYVoEenWgVc0i/A7VmqU60OJBJPfUzUZnXAELZG+p
23oV0oMIcG+oO8QBx2ms8VaWuim4QuM9shvWkkaRidcOdQl6Cxr13C4+ty12qDSq92ZzRcjgjgax
dY0XlTPou1zTrBFsy2mDgozm0GJzgFBSngZnfLeCM11psnoFX7bcmUbpjAuzDjoE4AcwwRs5DoY5
lJnVFTUhVAEOQYxm7v7Nb55GM8iFps3d//tS8y3/WOqPTzDf4w8/GmBcin1nPAQRRJY1qISUC7qc
GxB/OKvSqvoFhBKy4zzAYlDS12X+ewr152FPrTh36erPG2QtMpIGA8vhf18mqj8+GN2FPslknO9K
Rrep7XLh2sbdKGKc3dSHmKdQd3KhS5pSVckLlDfrvWbF5a2FNKSDVNCpUIyd1FSDAxSIFlTLwbTe
bZKuknSjQdToPKhfALDRgm8akaJW4mMuzSgToOV6Zp5n+6ijdnvM8CSiu84DA+h1pCvTS+FF2JmL
qHPXaRX7y+mOHwsjSoXCbXB4S7p3JgqckmsjWU1L0eRIvGVMRtdpqUwY1TqKtXpy8TX/YoGEaAuG
CXFwhS4O0xXLuverv9jIpfdsluGHjXnUFB9Xs81Vy8yr0sBsq8ESukxs/OJB7+bfVx0DN1UEJnXq
Bk7q3wsTEtoyNa+R8qghr7aLWqdb0mBte/59iXhLXkv9PE2SAkqBKOJB5AsQ0ULw4upZ1gU0KfWP
anQumqtXP2zBLhHDRQGLFyT8xOIM3Ey+HuxZ0z8RIJ1g6KHCoiMSMNlnE3mQPa/HK6rMF/qAA0Hm
JDcQ6Nl3SZywCx5Ia+pRo41gc86s9kc3hCkyfS0QeZVf86XnBmAxYHl4bDJbnedr9639uEoT491G
V11mu29RNGQLvczZ2zQabnXDf0iFSO8cx0nvwHvtnng7HskEcYj0rgUQ/xrgWQbVvD5cklvX3UUg
Y7qRFzVtw3epVcoz9fo4Se+aonwpWQEmDbUymXoOzgpXM8P9bOtKq1l6iZ5uyYUGMpGj6KJEEQ/Z
aM2ohpxo2Nrpar5ryIS1TXswUM/rhVZm7pnRA69lePjASTl6R9tt72ga/UnARdRQKq0+rW7UoOFN
po8w/wkpTpQS7F+X2VQEza33WXSaP5lgQbwwQJOImlT8g5Evd5tgoWku+/RX1WYAGKkJuipyocYf
wQHCDW5MfxUtyjofont5LpbzbfW28HZaDdz6/Jd2TacddE++zv9wCJCC919k+/nT9YXjX8vwjdaa
/g/9vlJR1+E6dcfKPoBhQ6piGrlnJkQStDLvvya8fTSzPH1MINl4YLoOhK6yQ8/O0sr2MmIfDvCn
xzctqIz2Xl7ZTwJEd+Sku6axbF29OceWo600p8wXAgJ8D11vPMt2KM5S9dzKHzfAioA5ufaNh8bt
m5sH0qvWS40HMnUGqL3CPIyPZOu7sNrlcakvpwmOGT70xiYQwgAT5/8j7LuaY0W2Lv/Kjfs8xCSQ
QDIx3zyU91JVyRzphZCOwSQk3v76WWzUt3TM7e7oICotiINJ9l4GED2sq5toS5NDE1fuEBXRZ1Sk
AS4uFs3WuzNVNQNCiXHXFGuaHGyT5BCZ6js10uFqob5HCte/m/ZemS3QZqG9pMmEI9sT49mJ+tPG
jaK3VDr6gUodlodrzzEayIngDxq0zj8DqbKgRqpKYZE544XX7agoh8zcOCGCddSFDqEFM44NV6rQ
HHi8uPnANnQAkPVgO7/u8CmJb6o2fGah2ZwH7tT32dB+81rX/QJr934JR8B+43coBrW2gOgWMJqR
6x6yIoEDHxjUX6BTyCGJm1T7rAkBXTPOU3UDB746z6EXghjN/OOLGxJqmwmnd8PmS6Q+9o3KZp+A
emZUwkxcNy8aDjvzvWfKX/tMvddlnT5kSLJt6hIWP4jSug9jB0ptYw34zstXDUHO98gCAFK2/Ic0
47sq7o2XOqp6+IEa6mybYbMWudHtvNyWiFNIBtVA3j3IHs64CgadX8fh8CjlP0IMdxIEg3GJeivP
jHFpxAyUhJFHHgoNyha6BPksDroneFRAyxn1t27tyD6PXQdpRATUpm42uPfUDeyIj9n6sdtttjD6
6pHQASyPe8h8g96hzZL+W+IEQJe6xjNsh3OAEvVkU3aVfMobfnAyPXgHnyeeZ4BHn2rHYMdU75Fa
M/vw/T8j2xhmFDQytX3Atk2TLbQoQoLIV/ET/VK+Ladf7R/q/tTPZzrDczOLP+XZNNvs91AG23zK
6k05Nqu/atZgbym9NrU6yJItLS0HzeQ/OTrqTLPEebmh+i6KZ2pAYveUNVm2tiE/8Gwk2aRnZcdC
X0pTFFugkGDOG6eTnhXW0qiPKghoG672NPYXiJOBpQaYgtWn0FE2stZYjtj5eWC70MHOA/lfyu08
qmdeWHt7V8J2BFAZmZ6SwULCRW8X1IA8YXoK4SFoLqKhWwBD5e1v3bzeCla9HzvzjoPN2QKosa+T
pnkIWkMtoVLWrabiACE2bhc4JMNpHupWHyDgGh+okTatA8EwkLrOVKLZOql/zMb19mM239T8VVOr
ChEvYcgZaWbBfujQCr04UalkcbmJ3KSYU5E2CPJCmNMvTzx3Adgce5QQEJvz0UqE6v4wx9RjHPDz
HH/ai5nD+zVroD0Z9Dy7alLfkzaDB3fSjQTXatmNNwU8+sIxFt3e5TDtvvJ22DOYvy7xcHT2QekH
80oM/FDK1HxikEufZOtqle6gQpktfKDmvlA3L875QWf+WhhpA1K9/U53TFnCuCJHzOJcMVbtK78R
C+bL8L1Ojmluuq+NhOzqUA3hjiWxuo4Dqb2QKTx0DMCFzFDaWxljHrs07G8+Aj5BULXvyJa284a7
wb0Uug4z1wEqo2Y6wERZfvS14MhSw45RLXQkTxso9EL7g7NFR79MfKq2qhYIF+DX1Dr+MoM3q+rg
4i5AExo3EMWs/XUJQO/aqjiSsjWeRBWWEdD3d4a1i+fMOXeQWh/10qZ/jKDqF6WNoCv9W8ZBE53h
LDd6cN1bLrNeY2jtwkyxfTWGjs1rGbXw0vPbTWU32oYh03nXghI+R15ueMm77kAa2q6CemeYtq8s
j2EHCf6F1kbJgwL1HtRt/PKLDLaheCQ/aFH9UXdrpV+KsXLZqgLKQBwPSlA0kh0dsmfH8cHOi7fp
iMc/xc4g9kU9kqDewLEgenST7JCmmvsQQfBphyfKeBe2/etYHzO8LYwg4DvbgVTKz/UDEhmzVC/z
DR5/3REL/u44WHYLf2ierqWRhbOcdTAhoBYnCIdZlVvBOm17+Jpp8EEQ7hjUGou3OkfG/QbYtuLc
jJsSwvrIXqCOitRwq0tLp1zlntHMCeVGeDd8A58dbntbwrfd6jUnGtYM2OFZTDKtN2cr1yzOyK2V
S1Xj6eFrunGnpKUtw/GXb/cfv6juT60AlkI+B1jJdYSrZyeQOliVg5M9FoX6ZiLK+C3MyxUCce2r
nnhyAfxUf6qFQGRPT8uVih17bqhBm3ki0Q+CFBEoUExlCxE5rHP8HVXRxhmjyPQLaQp4uWYDjGgB
Xl1FTg228ki4IxAX1UEAAP43pn1EICc9uePjV9XGizFUbBNxC4/kTOvkljMNb4lcwgO9KX0OMx09
+ubhrhCGbb1lbhAtdMtKTq5kYh8MabnsalWD6w2+ONw8v/Ey+dGnTfUggrBae16abP3EglPaOBn1
GEw4roel9YbQfrTwnEEtHCb6DSQECaNOG1epfOk5lrGkYgvy3sX+6MBNa20nCeDifXUdlAdqvwyT
LXIaIBjC4eEMZ5CPutw5al60VYG9/JNnhWfiVTs2DmMq3lEBWwCy2GpXRNdwFtrQzxbE/ZdIXW2Q
6zXwCoPLE4QUi3OAYMxUR0VqALq92phzzYEAQsMb4xE08GbHjWzUphYIHxawhrgVbQgo4ryax8j0
gZAWtjuXo8I4rFqf7LLwr45VxYeml96cFL3tv+rr1IwPqTnaMyECv4SWbwxTwmyG21Z/h95GDcy/
Ed87td1D6wX/ELEVNlcmCggOjY/aPvjo2wRQNDaNOrgEOsSraw+JLHwbDq+cwZmnq/tn2MV81BMQ
AxqZUz31H1TkLX1tAMegquSGt2GwQpIDeT0x4LmIXDnUbUAKkXG80WVSfaEeQRXydQRzvhkWW8l8
kp6vNNat/1gm4Xnky8CSsYS7MWxIwwV2CfczOqV18blIrYj4t1s6/3nY/tb6y9hb52acKhdavR78
Ydf2SLrCCj3fd4gArFShm1cFSBhsjtXwLfXusq71vptD/sO0hHisYx1fln7nHYACL6YxdZJpS9WD
qUT3G+t5sY60IEXsaVwD1eOCpx03sTuYc8bebpzpG686g5jENslh7sPBvG7tpIRBcV9/MLFv/eDJ
gLV5kzxyVjJcp20BbZrEXMUWwMWhzLMjSPBqCdhT/lQ4+leiNmr2Vzy25LfbGBYOwULzrJfaxj8m
sdaAMM5Xt6JbdvkK9sjBKnZ8/2D1oF5Z3TOh39O0gTVd4PUnwUV7MGp8yIS5p7+VcupgdlfW6TNk
C3IgRHBLpFhhIizMswPZ0CRj0RqL1Go24HZSK74VjUdq/dNYaQfIXCQKAqqaOmGZgHUlDGiNvBP7
vGZYao71bWFDMKCvXvJapOaPWjriAj/aBRRu/eQc+COBoQ4PUOq2+FcFDvECshr8Tsvg+tdrjnz0
47RYwklqOILyFe/sTNrrIUvNezPKrHlj2cFLY6hLEqf8B4j9wDe69bcg/2u4E9SAbzTSgJA/3hXQ
R3ARinGTg1U1HtAD3RPd/lRvcGWvnayY3Ifc3kjuwe3eKwVjpJshUZIF1dqqA4jhDjAkujXoGYfh
h3YPBRsoUWVA7SO4MsutsN1TserTjyJRD/F2+Nza/1yk1oiBHvZfx6YDMDq5ShaQtj1YpaO27rjA
AhoRjmwiT4IjlWkzdvHSQW0j6YQHHYtP0jOI6va7Z6XBvd12/MIGeSIxBFO15hqw0WhFvfpk+A6W
nn+Pte3Ui6qN3kSvLkavceX6n7mgXzH1UmVmr2pRmktEKAEQ7gr2HJrQhsN97Z1VUEKPGw//Izgy
yEF5TYCgS2seB0DFYY5YmpcqLat5qqvuS+Sab43ryO9GXmH4mIey4hyfSkx+s10YrXa+xWDI5uOe
9ktoo7Q90iSNHh49XXuLNY9PC8pG6skhjYI3WqbRB4IAy3UmzEbuaLHmclyDIMNnS1LzIl2vuvPi
o1bgVTEqf1F91dWgdoz1vBXzW1eqh01njBeDm88g2DusQZpJnh3YiytdBO+JBxq0Ay22UxQH7UmA
QA2oQRW8R7AGsBi0Nwwn9NY/j5R6ONyrxHxWWNkcIcGkjlj1qiO+QKKN1WlPwgzDvRmFK99I8msc
R829LR0AWlo4g3aIucwLj7ENtWqNVR18X7xOray3v5Ugf+yxOMJXi801WF4iQkZ9aQPhupXVKu2O
SmHu2ot//+t//7//+7X7P/739B4wUj9V/1J1cp+Gqir/5982+/e/sql6++1//s1dYQrL4tCwsFyo
j9i2QPvXtwuS4Oit/6+ggt4Y3IiMKy/T8loZCxgQJN8i5fngpvk5Qrcu35juqKoAJv2lkj1ouHXt
fEPqHOlz9bXRFtN3rN8Gcg/GylrSCqu1rGYDqJkVn+whSNaCdOVgl8pnQZ+H68llUIbVT2XwiE8B
gDC3ZUYkrWiBbEwCgxAoE9HGl97nOuqcJ/GC4RrfwZ4Y6NlxY6mkO5rjpouqYpXioQdFpr9a46L+
AjH9ZGM1DCt2K7EL4JFEM3WhsdSZJoCbApv9/annxu+n3ra5jSvLspCDtvnPpx7yeKnWlo59rdqw
3yAJ7AM1pQ/LhGv5SyGRNBmXE+0AHnQueHFPPWxwnkDVZoCJ/blXoTxtlwTi0zwtG2U2zK6GWbG2
s6wyeInDwlhEpmyPDiwx93kGnYweuamnAaLPOL32t7Er9KeB8R67Mg9OI37cH+g204v+rg4ic8e5
gWcuKA3OP1yXrvnryeEMUV+cHQ5oiG3Z1s8npxUyF4DOq+u0SLczC7z8lD8hQ5Ge4SjbnEHVf6TH
YVgqbUWPPCqOvQDXUuc+g1exEbhviAHXS9tKFFTT8GAKVAmzBsuqvhh1cXTGNSJeihcVsfTZ0jJY
BmUtuvYp35fOfaClxT2A9isk7K1rOqrp59C2hdyB9PZUB8kwua4y6D9SKw0owm5ljbr8iJrBtbYI
OXh7ZjJHcCraDo6Car+nQHnsPGhmmK0s5qUHFmFQXeFdb11/6cv1+9I2tgLOHb8s7clhzqgtdzc2
kv3c0PhgJ7UIemD5yw46D78XrZs8VOMGkcKssCIIgKGQhHYza0A93CVuph6MWi9Wmj6kS2ql0W0b
T6NTiPfeTfFGnhlsafBKfhKXbypnfCrr1YoacoMF/3BFcPenK8JiTOj434JjtgMasmOOt9OnJxWe
LEYPKRn/auEVBfs41p1aHfLKxDMM8yfdLY03WoRxrekOvuV1Jy1wsUTTClhBRvJIrrKTSyyZx072
sPSzcLMsm1Wj21sIECC8d/II5jIy39MgaqDif62bJvOZ9NZlKYCy6U0Rb5x20PeMC31Pv3gnzXym
wh5oKySK2IaLaHtr/q3PVMGLev0Pz56fH/vjyYQAlM2ZLVwDQnSu/fPJlEHB9Dhh3sXpyh6p2MSd
6eAv3Buh5gL0nejLJnbVS8qsJa11qUdRBGDptbyFwi2EZ5FGzAS4x022KZFnGJ+zxfh0/bQByejY
1PByQweqhscHgk56gHCaP6h5IXXIuxosOeuuDGcUbKEGlmgfDcjOhIgSQNZd47WaR1kGLRvPjc82
cC5/f1Zc57dLzOQOsxzdgOQu4+YvZwUrKu6rKrYvDHa5R3M0zIC0iQSEbXS5JU1U346iRZedQ3uI
F5+kl1MYGpBcMtVBPw/EWAEpeZJW9pweOLjOrhZlEWnQ4k7KOUEBUwvyHLBC9vfWiBiM/LVTZ87z
rVdpA53mMFg3tmNoKPMiiGKEmr+hYj3WtQIMpaA3f6ujftkYapo6j/2ori8FltpceylGee+Z4w/8
iscwfEUMP4JSl51vqSXM4bHlFbDhotZPvV1eljDI5e4hqI3xEuhfcTllq8goh42yAFQZ61na2XhG
IKgI1RR88UOwXwCMb4lZU7rd1RgJJBmIyEjd4ktpLI1tbQ8HpbhCWA4WYYGvIO/c6t4W5t7Zqa5C
yMwPlbcXifMlVnV1oaoUr65FjBzGiorUoMegUDH97e+vEcP67dZx4bfh6jAXcC2Or/Cx/dNzqHcZ
Xne9mV+CQB+jzuo5KovwXbUAHXqdze6R+QkBzwMAGPp6wXsGRQzk972XDGmlFXxToZLh2OHDzyPd
omH4gOkPbqKF4LhCi8VuowIxKcjVUlGEwzLI6uHaBA5URXy1CkdHvCzV0iNkYgE1HYv4wqg2whlV
bsZiUkB8NBdWt6EiiEYfU1IRVsjLEFCzpTBxlRMjKPSMchkOdvWJeg22OFZGRTERhxCoGrYxB9Vt
ol5bCYQk4ASmT9RruM2ld55pfaJeZ35XLus2qadd0H56EHOA+zak82IYTn22Dde/kw34rx1IPC9m
bcApnLHkAISC86D7+dYLMv0FqiLVCs9Ub03dogj65xlyXW0lgHdq8AVB9Tav3m7Tmv6ACPA4nKbN
6tRHKD47lDUfgBuFdWOfN8EDNNc58DmI1hVOue1LZARAK3DmUL8Iv2H5pGbJkHuPshmMhad18Z0C
NnRTp42xpZmsChnA20wtS/yLm3UgJ8Mnq/G6uQHTOASnwU0W44bqraLql6Vl1nPdHj7qqIH6dRhl
MmZOc4hwDROr8k74iKAoXievEIDfkTNkFVV7qxvcF4AY7Xnk9AH4E7BPdapC33QhAva6YZo4ApG8
irDclZ56BJlB3jE8Ds89PozgeQGDayttHpDn8mFn56cPaTKUsAnImjUV7Tyut2UD4DgVYcJs3pcl
W0W1mZ4RYdcXKYudi5Gn8R3LnbXed86FqrrQqxae4Q0rc6wzeF7CuWPq7rWxOhmZ2lKwFqZBUDeM
7S0FjALKkI11VecAG90wEMKxWBKQbnvRlH4OCwtBvbTcml6R/2gM+WZGgwDntfTm+Ezn97lulmse
lxrwQAPkGsDiXGVhnV7+NE8st12S5WsELJpl3sAST4XZJRvZKIBBwiV5JKIoLYVpYxkr3FKoo40F
4wDqaw94SokwR06+67+INF0Mfdo/RhIEDZHbOnIt+GLH6paDoJHiRTqKG1pxtgCxqNu1RVUgA9c2
rTyWUZrPS525Z+iTBmtTZCEcZ9L+IA1E5wFJdK62gUSBnQbiHZyqZZz4/Idfu/umQkaGhgMO4J65
H4RrAJqG1d8/Cc1f35ZYNXBmMrwYbF3X8Uz5+UGIMFReGZ3WwDBeR4i19ZBeIsoA5Kbu3aDWN5AK
Q0SE6hp4RwVV8zBUdg7DG6jk206mn6NGYT3Q5snXFFclwGX8+dYDGH4fiWov3DijxArprNQQWcX3
T+MuSVSlHg1s6RcsHGGMO/fLMpnWESbQx/Oa9/JUB5VxTw0MGZD7vz8N+q/r0vE0WAzrhvE/26Yv
7E/vA6frgPMWrD59YNodd2SS4pZncD6GiBfCAKYxQC/zdtPHvrngnZn/+jCgEVkMkD/d/UEGPTtk
yqL53x8y139Z5zi60IXAv5zAw4P/9uUJpqkOo8EwOk0L+sFzCiih++ErYsLxGJSH2o5c567H1n9V
0zu+0AGl+r3ah27jVM3MOnyF1catdxlVzsIKcwWNpiWFORPHDR8NC1ouabzsgxLCwUh5LJTUg4vm
5x+/YITAF20Nmofydb7ox1+3fgoWef/wOU7fD7dIiIV3Oj6DOT4sTNvlDOWfL+e2H7qwGCy56T1Q
vay5CVOWZoDVtoOFJgJIzqUdWhjqjoSTtpb3AL0VT7censYH5IeMbtb6HlwbDVAZwq6DlVMAgekY
7xywQNPgarEk37VjKxVp4yMR3Nudfwg4g1fVf8ar1pLgCev6O2v3f38NGGN04ec/FzevcKASwg3H
ASfr5z8XVIukRybL30wcLjObTxEZxPbdo+ErJC6hoVKMGzn4JXTAUd/0Cpw2CFTPpA0VR79uIMzH
HIStfcNc99ByDvC9AOrup/KtnThhoviHqxn/SOYYDfj0x1jMwF/iuqaBCA8X4tcoFoOrb+qEQbmO
a8l3NezC50AKAcHWWv6XMHEhgQfguXAKMCV5F86oHgggZwUtRiSgQxV8cVkaw+zIsk86cg6PCfKi
1E2lltr7AcIuVEwtyFKXUcsg6hhitdxV2Q4Zs3eAraIfSXbCohFvJOWbyEh54mWUGp4jMlhfuBdX
q4Tl+aGKG2eHJHK7rgo+3IOb7S/wKDeex3maygt/DMPHPIYGpUcbycQsO+l+gBcIFCSbE4D2R+HL
dGfg7tbH8FANBSq/Pg7aYwHdjRP1omoq9nU+bMB+fqN6qqJG2vRN7i10LPvn0x6oshynLPWumdVK
+Wuq+7Qz4VTruo/K/ae6pFHJoWL5wmpz+E3SENqVBfLX2oiL5HMd9dGsIh090BoELH4/alhR45tQ
MHeNlVa+9RlUEGMwx+DiqIOfKWK1ANvPsA5RZiBcL3UPMnm11uypnIrUn1e+HmJ12y9jr7ThqjbI
fg4BZbxR7Cq5OnXgHAfu3dk8QGmsqmNPn5UVs+AVYiXI3/h8r/Hkx61Ha7EfEMF28GjnEutFjEQi
ztlWDmyWaQ53nAjC6RAtqK0j9eBxLjeIjSMAPTZSnSn5EqGr4H7aU+L2q6Tvh8U0R4gVbzREd06x
DksJpbhxnFEKtdRd3VlOM6Refjbhb3mb1NGHcAGiZ7amWfmQeacw9nfCYlY6Bx0QjhSZ129iNu2n
8j1+gHXLM3WneTqk9WcVhDR3VPQCwUfWDnCd4yHQJvehpxHbxoFG+cLXNkWGfxM6KqozDdARkOs+
Uf+QhxDn8PRgQeem77xXMy3Dg4A2HJ4xzcoIOL9A6JFfzAFSWPCTcJeVbQVq3mlyBseW5ExdgDEw
QWGDG2loGOnSiHi1dhuoCZfxW9zG8aobeLjlmpE9xYOHBYgTvwEBWS7sKjX2cB3tLlrTvOu5J9+A
i8JSQlX6SfiuvMPq1J5Rg7K7H03uaOfQS+VhKKt4QTtAZHwvRjhj2vQnSPVBxr7DPwXtJPYe0sw1
ob7axes4a911ybXsC6y35z0rvJURl6CWukjjaNW+jXLkHmoEA+d4ukRbXToMHGucMkQe2SzrQpbP
PTzEPN1XZ2rV7bBZ2PjyX1Mx0FzgmWC8Ok1V4BrOEaM5CbdmVxhihCvPQCCPirkq2B0ojZupb9WB
nw2rgHTlleZXms3JHG0Nk11rjq9w/WpoHb8k5p7aphoFJkQCxNt0qEKr1A7fLLBaGY/cjPF9BRER
0IZKvDQRj/045jEmGiFZt6bjqFPGDyZXH8fc2uIOcGI1HfN4OaygbZAuaa+xBQT74DjIpI87GDd0
3Ig3t9Nx/d0x06Cu1H47Zl8WEOxH3u2uUt2q1aS1rgt3myE3Bw5anQHYoTVYWtDPPq4LwFaRE8lC
x9q41CK0FGxFFcPWbepZgdQRWcKHa9uICxnnaIGoXnmheJZmACNpqmOQFw0O9HOqzRqDzQC185Qm
F0GIF4Apr1GZg89RQOUNS5D4Ct5lfM0TOFK27pk6ADRgLhmoVEsqZkwaFwymjjQEDmBi0QatWlFd
KZAsrsM5rFD7bdrE849hmLcMKuBy6hy620YTX5lvVXe9bq9vPZK8r/Fn1umG5qqHyj3ijKhmnmfZ
nvrR0MLvYMfGunJLdapj7aHn0cuQD/VWmHm8QGQ3WvOqs3ZMquTodwVW6t3CU9lWyBT2VkwlszjI
+u/BsIqVU/7o4+ErvqCNJ5EiuRAVngImHMJ3Q8nxYWlU/rnzoCOjGiN5NXSBXDEGATCLL53KeIss
E0L81ZBcaM9dn1q7KOrsLaQB15mwIS9kDM6+ioLvZmvkSJNqELe0hXUM8dZY8czXwaaDZXYvc3fO
PGAetHKZcwhzxEBZvAmfnSChPaY/EbURHU5yBKBAEBrpN632v+Zwdv1id0zOedt71xL6lAvYMDDQ
PoaPfYPFn+1+2W9Y++IMPgRoc0HQPgElDIKzDkTBT/uDRTf4fGmZrdw+g4I51M9XBTRAFl4MCx3V
6Fhw943+BmLezGuM8sUtQbUPoBq3YYhlPLnc3uXJOGvh6nMxwOjI7Br9ToUSuRwaiVikF+T91XP1
bOfATHpJAxK1HoxIvIJaEsMgpy23gOmLh8G176l9sCPEdPW8PQUZwvNgN8LvfNxT4voQ+uLOA267
atuxQK5yo/BevWI1DTRFszTqId3pDBEumPx9mQ4EqNmZpnDiJD4IjgbyN/N0nBDApV0a1uppEEG/
MUAFXyVVXb/IrJ9RB80EPw/efcke4kv5xRUwn6JdlRbI2yVWDfc+MBAHGwqYC2rQrHLl4qn5XAuT
rwWkSteB7LTnlONfftwnJO7yxRCIGClcIH7gkZxPpyuFsfoMeBf/YmtwqPFGE2EaUURA/CCQ9FIN
tr/uhqzYwIWkfxpS+KyMJ1om0FWAAGZytAfNBQQvMmYDXkmPSFY95j0cPELgCTapL2EbNiW+kf22
oJ2AeJaN1OUoBEMNuu9ctQ7mnOPbtNAi65KNGxFjbZebkbak12foNmgQXwO7K6cXapaEwzqF7s+c
BlGvBujdHsvJI5XsrnbhutHiNZymxhrLXH0HBtXMASrmMeaadpZ+tte9xn/unBQnB2TPKRZZFDpg
TizpltRqJ3680JC621LwEUjSH3Em2IlK44wGUBSPapwR8nQQVkf80sqx37/I4nEAv0mQQg7AnopD
bTVYnTZ5Z2xap74zxgZw3UAi+9SsddkGD317O2QRPOyAyxIHzzL++tkHNlx2hu6br7+23IfYd90k
CIK5ppwHTlDNBd6R69xkXM5hx7g2GmGeSvBNLkPBgqOZsLuPzkpDwq+rk8VUNhAvBEMzr+B0M05W
KviQsugch258QWocAf/A/V7bMdqMWiRLoypxmdGOSp5+rbNKXwKJzpbAO5tQ4rKj59jX7GWiuSmM
bVDMW0iye4HMDlTsTGMDDBpWUalnXdWQLdNeyWc/KJDJGE29sJCWz3BLEOuCeR+tUdzJBRSb+i21
Nsx542lQ3NFQzV8OJgNjIc6zewRfHmk/ieL5jg4qGecHZfzPB0WtCaKPdFAaFD6xWJD52usHdiCU
54T3HIsKCfCZhy+ZSSyAukwyAp+Qob7mIcA+dnJITOA20dSJ5gzHTlaSDIu88pf4pJ8DlhRdgQMZ
Hk2g3WUFdjCVWJtiiQY1dioJ3dyaA5NTKc76g+mn7T21eZV7B70ucUclw2fXHNKSUwmoyue6c/QT
tSk/edcDK5xUwxkc5pEb4e1x2gUr4hnuDe9A2uAQWC1myu0BCBkPzqtTaBbosdhTq8J7fqYnHHka
aoX/O+6pGEjb2mePtuPG84QdK7uQW6TG0ofBdqK11Ji+oKIfs+ooCu+Lw+wQVzF8Sv0eamPUyCrs
KjVLd6dKLX3oZJOuVIQQPbW2npkcyh5PtGlsBZ0UET9Q10RBqhyBeizcx50Gddss4fgQI/uOiVwo
MOyA/o+LtjzFJqwFYpnoC+TXy5OVw+cXoBz8jAJgLHo4Nqymyjxw0ZSX+n2UNHyL0EMPS7hxDgYg
SGImX4o22HYDMOoQR1RX3W2TUx4GJ6bpWgqw6IAPNt2EndDYaoVltfd6IM68JE+vVAejq1crMQDE
GqtCt4Vp/Pgh1NMEvQ7WgpGWePpifKcDOuUFMHekIo0wslUgG3ahGj3AWq+3YrmitqCX7T3CIFN3
6tF2MLyuM0SSqCgQ9oRwf3MZnO4VUjnVgaorDbBGXKDNjop+mXMwjUAXoCJt2sJ4MKs4PtKe3AH0
ihBvL1CWcKC0YdYC3hsLXCjxfcs7tjRZ3SzxpMlXqkqdBQ1sUl27tN+nv7bM3WHRg2wOWB5mGSLT
uJNxtDaCXl2pu6WQmDXYYHwcvvA5voGsZ1fCb2oOvij4+P4czk5Q9nZM8146IzJbE7tbFf2SnbMC
kq87UmmqguEG0oZdtwah9mM4dP5NQMf7Zg6lg22Qdc4y5uA59EDB3jeRSKaNV4rRcMHbuXUKmZmk
hNxd16mPfqZbt6vagbGfG2ThopW+fkQ+uzoCCZgsZBcHX70thZlv7Yw3f9tO4/FqTvDxF6crZLmc
RY4U0b6uwM0nd/RbkUR0bkVQhyA/M3YGTRGdsfx+vLXS2BKwzEXhsm4rkMG6K039B6WEbRFAoq0o
7DWlhLFqO/YwIrhUWIVSLy9yHvsWesV+0rqryUPJ0B+bOqzOLnfzc2zGT4SEySJfrJwsc1c1Xp1I
yc56G7RKkIzT9U1nK9aK5BDgs0XKMMiAAvqrC2lsyS7IF5DC6ZZ9m8p+5rjqHrqH0ZYAUlMdwaTs
rioXk7kbPL8BEMk6KKDbTOCkQUg5GDgguwrEGej+mY/UCosxGBzD1yGWrb/qfMTpMq2FmqZupOwY
SHepIzt2b46bHuoX936SvfdGIXdUonpRGx9DqY42zNa6RY+PtjvLhNZxCHHqfe+UzYMl63JZ5UG5
asci13Rna0d+OKfWlEfuXV7wHTVSVdY0C9dk+plK8MuBPG+fpHt4sH+ejemr0C/sM5yyq4smj7Wh
2rM+2p+3CVLorlexGbVRne1rsLEKWwSExv5U58pjVdTGoYmS022g3XdsRsVfBprKQlocg8AHaxGm
GD72RAOiRHmb1BAiPimsEyC6oCOE5TsbTVPGXnmt/dsvrPBXuuMB/VUheoRIGqIUIwsB8IA2b6wD
lepOs/YwxnijEm0A+e/nEZzO12bSQqi7Ef6lQTx1HEzTeGGljXd3uGhKCdXtccYqsKxD22rBxQ4A
kooVPCCHJ4P+pAiy1gse2AISqP+fsvPasduI0vUTEWAOt+TOsbO6dUNItsxizvHp52O1xm0YxuCc
G4KVuCNZVWv9ga9PHpKmOWeGoVxlaR7h0U6j9iZLjTMOl6Z0l31G5uwSRwJHyfWQ/n1mxV6/79L6
Q/bItPp3D1mcsyywzCrBltDskKCFBLRgWet7qGXfxjrz7urakK8NpQmYFUFYaPrl6N0hG/8eAdv1
r6XSoetY2XFYIQqGtpiPJuqXi94+5StMweHRfmgrwiiyg6wbVzEgBSzs56C2VMxHx9sVztW2psBO
9RiwdGHe5GH0JmzY8NDdDRgqsaGnQbgr0HleW0z4i5NBSE32k62AC18GXNkOUlmr8GwsUWz3LIW1
PA2NfV82yPLaqoTRH2A+4d8LvIQKb9Sfv84iZRabaq1TIlrN1Ptn61e/qbQumN38FONYfxCcJR3C
z38j76o/1WQjZX2DBz1hs7Y6qFNcfwi2SflU2W9Dz4IHCU623Gv91/ACl5pzAzT7odNRrFnwcfrG
RgIB9PWsWevkmayTrbLfODTi362uN/4eWzZhE3ij0PfKYkCS6wQiSSjxnwCgbGXVV708K+0uuvau
2e49K11ezCy8Kph0/LmeAJkc5Qmm8J81ToOT76cVecgv0Se9OCmN9pCF7CFi+cvJ09ZbMOtx55EA
Cb+pvR5kg7Ho4uT97wiXT3r7pAI5GLeA8TCWjV5O3X50a+2Fn1LZj1lUbGQxa0EaW4RtfFlsp5Rt
GiuFqIn1PjAUfTeOSQJ2iKEeCEe/5s47K52hvcgLN0lNYHUtCpsLewWx9pAILzrBs/uAwNi2Evp0
81ZyUDphEapa0WaA9UQqO+xM4xuKYUgapnkVaF5mflPsgmitUtTw3GrjW1O1H7NlZA8R8c+X/xik
aLO6KUrdvhbYaitKkrJW2kQRqEvumE0sT8Zlw4xlH2zDtna5ohf7GYw38XEmX1k0WpOd1Tr5ymKH
n2qw5KJ+nOfMPOmZpwTIQM3vKqJJwdBb+YWQy/ANTFph4pkge4nKVKCbedO75yLai+BTfjEGRfaS
g/+rl6HABSk0WxANSYdvpnKVV6i6/vfLyuK/XpZebTaWu1oZtQ35w/z2dUgM9OAq9fpVk2vM4z6Y
rKBprOoiG3AXKW6Q3/uLirDve5FzLzPPvOISZh/yubZ2KZnP96FpN9mKWUocTAyiqnMvCUqw92nA
8vwTzMTIsEnS16zufo/UwvxzpOyQ/T2y1nPjc6REO2Ex+TiX3SHGq+JHW+wnBKv+anCi9OtqsF8t
VDq25TDG16ZW0nOjTPrOs+zymUgLuS1nMP/ol96Xo9Jy/ujFEn/rCMZvQJWJmzBJrWoW8TtIsOlT
0oYiiPKs/hmPLioPZM7SkBlVqdr3JfZqNFtacUcucji6TfnBoj/f1JNJLArjJfSeZvc7C04wtX38
12p0ksJ6+yhyzQnC0ooftC7UD66b2ofS0EgSgb/HpnecPky7xMaGuVVTwo+eCaHXLO8W1lr5MkAh
CCo8Qg6aV5YvKqkq6J7eElSmqF7GeVTvHW6J3Hfli+xhTe4hWubsQVbZjdcGieuKo+y/RIO1r3Mt
28hWgvjdDXm0R/lSssoV0warnf5RljphePCN8DGR147jRtnZeCojDcubsSOjBARbfZd9pzJvbnls
wfiOFQMznTh/IXR1G7Ki/G7EYKRNJH1OjeuCrV0gdbRa+X0OZ9Q8e5M/BV4e75X6U3ZXNLBJk8vC
XhbRZXDKbvwojb4+4KzX7mQ1PqabzkxyuBS5fix1UW/lRQfFOpXcjC920UHJM8wjGLL0KS1NfHtM
wN2tM+BPVQ4hU2HNXE00+anqQBmJeYDkVYxpYEdNf0DFSyFBupb/Hwd/Xmp9tf+8gBbhApp0Jeor
q2JDB7MfPYvXREOMrNcqy5f1hTYtmyoajc9uTTH9o1vnZv/sZrNYOqqsk69zLC3BSSL+Gaed57eO
hl9Ct5jfVJx3C/Sg31TVE3fbroW/rA9R1gfD3oObsZVFu7bIwxMouMhiaLwOkd29CaMxb1MepaQx
udhgW5CJeyQOk8G3yfn/AZt9o+oFwQmATedE87zvpoGbHNaJ6hNiLcNuSjvlHHp1f4bc7e6MuFIe
kxnBNwHH+7s19Dddjl9SZKDGuPmzKrComJxuRKEV7+Eq9IqbU839ERnr+ZCEbXfPZwVVYaxI3kgQ
/cqTQfwVqQdLN3gftaa/upk74UbDvaesJLMkqbU9zID+1IkFt9ahsLYx2p8v6vqgYPc+/VTsFi1r
YmL4RQ6H1FDDw6w00aZrdeO1iDv3UNUEIWRxBlJ2SJU0+SxicmocdK9NP4tjxF2aY322UcvEfM3U
iWy5URTMrxQ7K5ko2uVnZ4d09aHGSPGz1W6i7uAQEfocK0qHdV4msBpcx1Y22ZN21rB/XN8V9J4c
2zhl+GzNLYikvauiQrm2el4VHyJNmT9bMy9U9tGgqZ+tS5aEe1LskDHWKzcOiRAswY3PVkvD6dnS
ERyXlxKxauzVDh1VWWRu0/ZL3yJbsI4tpnHZ61aIacr6utqgT3vs26Bqze2xdavuEM7FK95D0+TD
smyv8sDP+/ssMe5Ou0yXf/eQ3QSUV59EXraXxbbCZLgQFqZJq31kburu1Vs6cEZVeGfyNRzEUex4
V0eIn8pK2U8eojL56cQgS2VJNtoK+pN9Pu6SdfxX1yQjFpUl5MK+6uRZp6sveoGl6de1W5xZz66w
Tm0cMuPJbmEC57ZGK2cjL6zlPHz8GPZ4Dsv6/PViYYn9SK2UDykb8n+8PhSOFpGjItnKvl8v5ujp
0XLb6vJV30dKfkK7+k2+8te140J3AwJj2uc1nOfQ0aCKrnYr8qDEOK0ID5fseWWV/W91lgmr82VZ
xyrj71OLVBr6LUgOGEq+UQFYXD5PZdeuyhRfdPjxyZb/43JdFu/1MCK1sL7kvF7Hjnp2RbJszoqL
xIinb7XEZW2GDq43at6xjviXy6JtpQ77JlFeVcuL3ho83GS9NrnGsW5UlrGAr961FiqY3QJ3BuVs
vuZEA2R9mnvTcRET5EB5cWx5yJGAKyQGwoJWIxUgD1WXeJdmPchi11n1Tg0hisu6sa5JUpPjr3xV
V00iU4lzTZzOuaZZu+k9YzkzCZvExtYGO3SGLYEv5pW0YJ0tO8oWLca2ce0t1rFf9fLMC7Xfw2Tx
c2wTWSezRHP1Z521+3nWlQuQhsw186s8zGaMYNV6kGeyLiZhtAEH3QT/akBqHALiOlZ2TpRhP6tV
efpXvewhh5ImD3cNy+XPV/yvF5Njtcb7SQBxjcwR+s3GcN6pqz3ivB7Adf0+VNJAMYNWcrQjddvI
4lef0YjUQPWUca+3TuJbmhVjKN1ER6fKs/0oouwtDtNHSSlZ2jDhb9H9s4cHGP3/7hEqdbeZlw55
WA8FUa/vCF51UXHRVWdrGnjtflU5WYI4wlf5a0Sjp/3BKOsr9Jj8Ius/Ozuz6myGHEc7q++7B7Tm
YbaYOHZMxE480n2Nc8CWqvTr2eoePiurot0D6FuFXKkr10PbZPGWPba6kZf5bNAc/GNS1LQXdbVx
Wr2dJmVWgywL++CrLnGF43yWS+nd9NWkacip+nKkrPxHuyy3LVoY/7rcf3ac1ncgW+RBXtHW3N91
X0XuOiZ22cctahxhdikEtI1HxmXyq2iurhNujGR2ylo913BTVENQlC192Or9JuoauJX8yjtZaTf2
agoyG8kmbdA+Ncb2qY5VniV67BxdLyVcMjbpo+6+yzZZA+I0OThEHoOvOtvCxyMuYNNpqdU8CbAC
T+WT7C4PmeGxbFdd5/M1ZJ0p1ATRENEe9NIdD1qugoHJ8+xKMC67tsQ+DgIViDostZH/rstRtsg+
YDk78NgDOs5rb9kAd1LblYOBZFie6afSSof2Jcwx/LVqrPA8N3rOrXj60HIw642Vd+Sha0zpsgiA
RNHOp7mGVM/CMXpASBODRgUGZsrW2R9zc/4Ton0ACWWM/KwfwRoZHpglE0GBLO5flJAk3mA0SHc4
SG+rWZoclXXdBXep3BrTPL1ULWDy2EZZX3PT4+eVMDoluBIi+Nhz+2V5cQuXHBHVrjoblk4e15mz
iuzQ/5blmTy0cVsezNZA7CmKrvbfB0JrcN8nHmt57Op71W0/ZONX/b/6LlMtVmzbf17ja6hI3eGE
J99WXvurXp591S2VG19iZLPXd/CvV/qqk28mXZBednEh/LurW5jxvrYLhLYiq70iDItRvRMZu8nN
222TLOD380fPgciplJ37UhX6Q4X90l0lkfrS9triL06XnYcx916WsG83xF0cvgNazXa0dwbL/62+
Fr3VS3dRgODIKyVDo+EbI37IRgupoKeQ24U196VJrQobtohbHe91juEqZ0sGCiyDLMtTZNLHE4jW
lfcxea95iM93No03WYLK+ZwX6nj/LAmTwJY7PXyWbOeQL6X6KEteSoTERjegMJxv4M+hDY/dcpcH
HSDstggNFYgCdUVt/m5oQFRiueK62061ehuG/9qCqIof8YQ6fF2hRifgnkRiX2QxZvR/XxlyvLct
DNCXHiac0J1yc4v2mP3QAbp5MEsnOcymA7NsqICWrAeDqMg1x3peD9mNsCqlrjeivdEsE8tTSrJv
Epu639gxdHXsfR56TJMSZbqo8TxuciJbP1HhqTX7Z4PS3kZNc/1iKJVzmwfSarKhhm2Ob6f6MYwW
HM6l+wUhy93PbVeecswaEAH8Ok2AZ59I67ZLkER6eeo0G++uSQmPWDoQc4ZQaVtN9SIGYODM8M2R
4F71krPA2TdYYW9kaw658NqM+RvB6KwL+nHx3T5un6o1qYrKzOJbDi6OQ+RhCgBDCluRvlBPrRYu
n4e0GP9Z/Kksdo7QrxKdiQrBS1nPwqUU/yjKhn/VZWu/yi2woJVDtKXb8myxDg1woEkIMh5zLraO
UBtYsXHyqFkNTJi6rX+2g/3iTarxkvaTeUgdM9xl1RB+U6ARTEBpftYLkqPFMHe3RM2N60S2M6ib
qbhPsVDbfRTBRCtAeaGHMYZHrU3ximz18EFfD+ya6tu4EtkSwv1bMLAs0tsR1xgaZTem6F+Er5OT
vIY8CDsGBB7toKWCSxPmgrc5UoamMX83qgqlTRLpuEL1yT4eQISHgyVuCToOt7IWaL62oU0kguJX
g1iLudkBfTIwYfpqUGyrvioAN526QDm3aJ13IwrRWhaNc7YhFn8b+5/2Wh3iAXXs1+AgWYLaB8Ec
HTS4rihgjQruqLZygTxsbscoJ/GzNsg62WppbHMRa6cPcNg6QIPQV/LFuXsdCHHXMeOf6pw9tXWt
vFRAuw7tYuq7rC6U98JSAtlhxmF709epeZEjwwKojrRewWbkKddU8ru/rSA6K2O2S417Ylv6nYjk
uItyBQeRv+vkWZOIOljDGbvZmwc4hOyMhnly+WMyVh6sJtNvXvkiC0bJA8LPAf0dp9L502nmPt2y
7s62Jgy+zdeoeh0fGdXgt3Po7GWDfCsh2AcsfCJE5ldXbAcqvtK34m3G8/0+VFrkk9An4Nws896p
W2cru7khKQLb9Jh319b/71HWENevPeZLiqEPD4gTDQ+wEZD6MPBJJpN0+arv44JE8bK4bAfpJhvS
TFUvhFiPcpCs5/Mi+tCNa4jLMe5ku4mwj679TbXUdymqk3h7dAecX0rUIt+vudWb0yr2ZvDA1xmR
6I4tjlEHkFnG3ara36P5Rt9BD/9lRP0vLhddP3X+pAKgs0rTCAsXpzjE0PNLGlA2dMN0L7JU3eiZ
Bhi4da+zhqqaVKRKBn0fqbF7lSVZv1bJXt4iwv1n4lcvSgB/pi2eq1kPH5X8CZAwlJf1sGDJtEnq
Kd7JInDR1Ua5nvd1siBs6faXVuvmu7XkCFmSdQ+gVC1H2Rg707zDhbnYylb8bqdzXuDDI1ubHEWv
GRyXbJRVMC2A2przXZaskBhD2F5CtjeFvln9prPVTmMAULrJAKQHsvjlV/1pdCPL09qnrZUukJ7W
quNOcKO1+dl1ke3UFYxMWfIuzwqsHjYT0+u8lmSVqutvyMRmV9m/5S+7xyaeWWft4QIjehyESQCf
i3mQKRDZACmmY6OjxzfssVgCTjx9quxxVm1Wj2Z8JS+lbnhD4yOydjoLW5/n5uPUDBXgSj0N5nzG
b08ZcAno36PO8h7Sk83D5tGB253NM9nWLHf2JtH1net49s4ss/cqqRRA+rYSCNKTB9KxR4SA40cv
5OGuwVH87hLoNjsUmjXdNNC4MKebPFMs4EZ1hYCjbvOzJsqYY99eraLHXkD8iVmaUCyRM6bkUQ1x
O25Dc+OWOlHcdEWSH5zpcfbWFZGHtG/E6yOBMZcnQ2+W4FWPYXkjn3Hi/p98YGx/lEjsPVWqER0j
N//whuiHSCJvH8aad0hDhdgW22FmyZh/0fJqxXO2t1c0g9tOx6Sp+Kzo57gxNsWm5c/IST1UMBF3
AtmDNAR9XmsvvaF99zTd9VUQYRuzD4l2Ko7fGCSI1Bngzxj1wTBy9xAlKPCc6rDtQjNEffA8Fflz
8oS+vggIQCQitoCeHYin1dRuyHRsx7FnXlaz5DwBW/RF2V17wvEREfs/U6tAYrY2um1UavWu6pTc
H00Apno2BOhKAnSKPzS7X350db/Hv/DYLtbdqBr17LVgW5mchq0XN4WvxfNfYf+jKVBfZu/7Cyls
vov2A5XBfeIV34YcMIle9VBxyycdtJo/NpjL68q3qEgDq6mZVuoO+zFh/siKd3S/dgbfTOFhmjc5
7S+VZcLGMt9gA9QnIMfsTjB78c1kIGSgKGOgL0UGwMr6rsf6AuCbNaUXlyKgwwdk0m1VMMHOOWZT
dZXeYhtk9RKRt7NSPAqmst+DFv2hjEXx0od/1Ujo7iGhvSpER1knLLdqIoCUx6vg1JQxeSzORtX0
G3hMPslSo8pEeAGI5PgrS6Lmps0GZmjZSz8M2qvhnAYQlIESihcNXsimRNlgM/EMIOJpHrEXv5nL
dCqFihNXmt/GDs8nDYrMdkn5MUj0DvsYPOkpjo5e3W0dHfPEsGywyDHHx16LGxafXb2PbUQHh6F/
APqxMZt5BIVsnrTSVXw1jnOQdv2zs5QkLOdy2fRh0ZxEMh6bHmwuUkukZoGvK716GEc4ZqVZAHwF
14VsPdn+2MFCpSJN1PW4xQ24MsShfXMdYM645oi+tvddH6OdGauBDQJSIL1wWBZ4DCYWQL4WFtqJ
bbkbjL3C0j1sjsSwfbPuZlAc6inxBPzwuo71bT3X7alPEU6/y9Ma3lvm/6Nt0VUqitIe9q3aH8uK
QBfoSEbJq2iy+fMCER5BSaj7+bSMe8geBWxns/Gxep/Q0Vjak/BifWf16l3Vq/oEkHzhDotd7FLY
H2/aGZBJr8+/mKtsaDKL99iKVU2elYHP7BedbB1xhSIKwsrBgypz/3zCz+kjcdnAzU4d+4X+U7ed
ZxH2vk5O7xjBVd06yfBH1fLzCG95qEwbAd8K7WYy8GWximQP3r3J0hj9YIxXbfFSxEu9zXqAyE3/
K3fQLAGo6yCbWlXbRYnd+9CEx3xxlecQgd9wjs+a0b8WVlfuUC756IpM2Tphy4+HsCPqP8NVtcVA
Cp9EtdaWz208fI8as0PJMLb3qU1CpRr7XTg0RcD7Tc95Pu29mC8kr9Bs0XNruNYlX5aWiZd8JK+v
12xdQrFPk3y3EFA+2KK95HmJtE9avo6VGojVGwafSmyi8Ewjo5nuujK8NBWqEik3o6oND1Wovce6
Q6imbc4q+42gX4ZhC3PROim6IojZp+YxE4hcNF39l9DK0seT2lCbv1DpSfzJTLAmbzMMU6PHrjC0
Awq9TdRbGxSQS6d9VjPxVptq7HvGxNbXzW+xY0e7xhjRF47ApjZeftQ1Fgmpm753jbf4ferOgdNe
qi7zXXu2feEVGL7nlbsrSffceiCLTdR2t8LqieYiR4KYGjysTqhoUrb9KzH9xBeD9W6UEYwsQk53
oXqHMUPzxG1PpTL/8hz0ryzvwxpz7D+N8ViQefJjQbqYyXkKZgs4X6l7bkAYejqw88rIrqFmk+X1
ORk7nsHuZO4wz9D9fnX6NDLtDUL3BHa1uZiz622SasA7I4WcKsbkLA+DsJIz2dFzljc21GE7B8Y7
PLspBAsiS35uK37fNX8lhvVmjfMfjd6RA4vNC2DscwUL0ZmJI5q2W2/QQfjWYja6dYrsBVlx6zYx
3ftdkzWHKmrzh3wGh6fE/aPoF9/s82ybs6jb6BCzEMVKcPjSRrC0uR30Gs7KtS4MBIHc9NDkbnTB
liZE7ceIz4uXW8eQldpJxKl2SkYDhmZcLOcyScdDgQjyBWi4sdeEmK9DnEcsZqG1Ao+pd8OIMSK5
Jm1bJanzkHdRvI2aa91D6zGFTTIVA0i0M1gSFzU+hzHiv8GKggy6VCVvbgKJt4SwXmzDwy5wEfVr
2x4GxcZvoEjc146kfdA4Vo/afozGcA8MyJixZEIiX/221OyctHoo35WanKiXdtOxskxrA+W19Tse
l++TBdMnhtfyDq24A5wM9gGcKq5/vTDemcBwVoSq9T7ZfY+Hr1Dx1rTwzyAu8h4hiOLzWB/fiaez
YUvr4V3zwsHPQUm9exZSSNbiNu9RySMCHcP6HQrZhKg2Em+RYpwwHNRv6E96BCSccCOLiVj0W6HA
Ipri96VLqwBekgmmO+p2tTkxyZrmKbbZE4eROdw6RFxvLZ/1PLnNDsAZe2UmoE3l5VAtM8e6stYm
ouQ9KEujvHQpX9loBoPNu0RiKEXKexrRSEYUpo+MNQqKmg/QKGC/EQ569mRqgQ1kfKeqSotxSvvD
HTJSzGiDwPEvn8npzLsBPZENSCE7wA3L8AfNyO61NTr+LFJjmxIC9g1r2Otl6uFJnoy7pboNaT0f
+jYJbwufRUnsC5jF1ywOxQOB1N5Hk4opq1HUO1LoKPoVy4NtzkzYZTMHBBJA16HcTWKKnaw6JH0A
maHbGasJal8kAYz49G6PfXn0FpxWkXbEg6Vavpd9ic9IuexrXPm2c+W9AQ7e9M2YQHzh/g8XEL9z
7Qo+ig02BMPhbgGt7djbMI0jP8wItLYNOjiC012SQBkSIRpf2pg92Ep609dHd5QRuLLzvtn0aIcq
6LAxcQuIDwQE0GINraD3csdX85JEJNNDl4T201h5BNWtfNf2RuWPJUGN0ovcTYoBnN+SWd62cWVv
ZrcZTgh12NdEaAl/ugXcQku4TDN5oBYsoe9OmVwKowaka1xmpOm2gzUnZ7gd9Z6Fv8U7u6ObVh80
FDOE0obnjlsVcajqD9NZeozYhHUYkKKJ44QQ8uxo264Ly30ZiSwwk9fW1uqHaJ50n4jad57eZJhH
MZ8Kyx/mofLjNlLudtX2t8meFL8gXX9txSgCNJv54Kp3irHeKErCPGnXPBDtBtzQA/wpGxQoCwsD
bUfTUKZH89JHlNZVtfQGvXHHX2K6dS3ZRmwUvVMUujim5u4VIff9ECmZP7jq3SSgszXsefa1Tjl1
XvkqhO1cik751Uz8UJOlGVezqottO6d/tgb4nQZRcZxzHsq+SS7ZME6+ksyOP+Ey0DHvowrBtKLa
+Qkj73A7h7gHiQGmdB+GmK4h3SEc5Zc5mePZDIFvTVUcxP1kBa3gf9JXen5SxAAF1CAwOk/l0Z0H
nEHcsr6gOXZTG7ZUBlARA0tEHcsNwLKsyERun5vJw9FlYvGkNUO7h2S7jScFylotlkNuZS3Qyuql
a8tHRQXwhsB2u3fa9kMTmR4YjWZyh2XcfJ55X/oJltwSHd0I16I1JtoPcbpFDpoVfKTNG5XdR+XF
4gRHSSV7tXxvWwOsHMuCDTcFHAp81oNlmnAf6r2PLCxMv3MGYh3INE0Z2tCtfSdVOt0mQIZoFrW7
zI3eHMRqtpOn42Yqsu0yRTab4YEvaBjEzo5CdSuc7A1DoGlTEzLbIrmqbrMYNGGpRAit6NWlmNDD
akOmqNw2Dd9BEm6nJIMTdHnSBSKM98TgslOK9K6t6vaZNf4Fs8sOGfPkwdA0ZV9xI/nh/JAB4Bjz
RDy27Gcji0Sz4ZI3EfBKurplx6o2Oit9dnaVEU37vLK1TQLAxhcucrLJPRKTxfKmHYIchOTGctLH
2BNn23KbbYdELnnrXN0N0PEOi6N6MH4ROeEZDpVmSPNdj/D70tslcl4JXgzoqe/CWd22jtv40JWz
XehZPElCEW1RefrQ0N3Z1n07Pms5YaEc9k2t61h9eR6epQbCX3WYTBvMH5/5qVxiLO4Pwp/ZTig4
XczGxsnAyEQE5UDrOw2OJg2CdnqYA/OZxFtMfAaea6CADQTU3jXBwJJiV1somNcoQYAOL7unOoPC
ZZAI9Mj5NxMI+mwyZ19lJW32WIPx/PmJzMJ4Fkn2qIT1EgyqFl5Fa3zYJnn4ZahOSZ+KYzHzuDYV
4Fwl2YzKOTvsMqGenvHe3Wi40AV1raGIVIZQ50JwSml76vQCkNeUoekY1X6IwOpeVdizDLXVfB6s
BRSEWeZYI9nWY+ilyw6OJmYYKYTUflHYqU95AhDAq49YXvanaRTDSZ59HSLb7E95AnQKTg0ztUO4
HXz7fi4yd8+PW52MTK1ONvGuXbeUtxmx3xOSSMspydm0efCSAnk1tyMZ0GfTvibBiAzNmeiF6xPq
vwnNa05pXbw1bk4ApTDH5rDEOVtkD1azm83IEvfzaTR6tMydFi9cW8tz37JQZ9EL8zgoqyFetZ/m
pTgxixRsgqZwa/Xlmx2DCuiGqOT6hFpafHZzswyUuIzZS7nhSR5YvrIOjdObRdh9Fypqc1r6Br2s
0do3PA5PjZqCXYxZlvp1U74kafdH2xX953clz+TXFC8W2udzuLgov/RiH65ulHKfIc/ctbha8/F7
b5qqmHjTHOwpHE929AqpqeJBt9WQ+md3QVbWc5I3o4gKLWjVOj123ULCfdloY/qoKV6Cmz0fjOSb
hQwlShCs4Ns2DAMeUusbqO9D2d5ShccFErpBnM5h7sdqGO6XrD6MbY2wQoErYhIfxw5eosJiDRjs
ZJzkO0DMg7yws7yStqvwqzDcJZCnrRZXbH9Dw487QJRIhUD/fikLj63VaBKvwZDqBNBBPwk45kHl
wGOrf7pL9pO4i8s3G6IhN+iWy+6YMh5Y2KDG4ih/q0qfylOzHmRRHkzEPPibrz/lfzWHGNH/o/fo
eO1uHgXBxWKvVWOA2fIHm5M+aE1U4ba2YiIwUqSHoc49kjp0iCr8v0s3QSx99huvAZ8pnBrIHYcB
xN9u/lPgKUEGcNKU7hJmfXzMlBw593uPTeCuj4fHIqwuKc+BEyrZOKRV+Q/k5CIC5S00rR6P2UW/
t2jDEw5X3K2TNooPMJp0QpQsT2GdFzy7l3ynjdGjQ1YszJ/xXX9tVNfYD2uYQLWs/DRFyEQ2jX6e
Naxt9hARnOe+4R72Bhe8ZF6+eJIGif1AEUGkHMajUtopt44738SMIJvlKC2rJuKMHuIN9ZCdQlWg
y90pLKsgY535ao5owSiWv5B19pUJkJZr6H7qReYzikdFVaUnr1z+5MfGnwbQ6tEcC7w19aTbxKTI
9LHzbqNYjD1B5QrWWJCwhdhYTVve1RxS48A2KhBZlfh9FpV3KyHjjJAVov3FHqL9siEL49ELwWdj
QtkWjxvdXdJ3UP/NOSwSM8ASudi0ylJfUoQzDK1U3ioesztnatxjhi/RI96Z5KStpftjSsXeWTq8
5zvz2XFEuecWKA4hcfS3sghRTEiUH31oVgHytAOIUZHdFJV9T+sN2yqLxY+oil+JJAU4cJsfQyQe
EUR1fuWCeBrzgl4o9j0LWb4UUVL7jYptm9naP4nMu8QCeEY5atcfCJY8kRqE49LXEK2IlmzKqE2P
OorzGyc3lwMqpst+IXWwAaVpbBala7csHzdlNSZ7tV7jHR4RqYJIayd6+wbQH7tCMTwV8EmMpIw/
QqWyYYKTTNCf00otV/JKvFUNe3lqR/Wja7X3Yuxq1MkhTJLtJw+DV0viJh46QGOxQXM5fRRJmkNu
TWceUttuzrNznVfj2VqjdzNQ39Fo6oM3NMor1tdb4RmEVGHsbcI+205REr2CFPwpMJq6mo2uvBiq
pWCfoY5bt89BNlplvPsfxs5rSVJkCdNPhBla3KbOLK26Z+YGazVorXn6/XDmHNpq56ztTRgRBFQW
Iohw/0Vaj+6fNfHr2nPB1jf+dEfgMzikJnJKPRnkC4r8Bxcl92+NNxh7J3G0J1YAxrUuo+bcwD17
i8wW1juZ8F818sGWF/+sMSRmPq0ZL16Rlov3iHnxjD58MSqf0IYS5j/S8heyAhE50qjczbXtvYE2
9k9B5EAYrmY8tuZkfiLE8HPS2+s8he3b0LTuS4ewRZSDZ8Zouj6jBM5wJPnvlB97k5x3Qi4t3W31
dbf0lEapSyHdt6O3tn89hey2Z1/GecTKlGtA5BP2x2JqvG4WA3bHUpct+d70kUonqf+2ue3fukub
FJ/a5DzSNmltfjDUctyxtkvRfsvzko/qsqk6TGEIp/6n1ehNJgTL/lQBsnvEj+2f+nroWoYTaUDF
Uk5BElY3KcrlMzuYBeJjUjeb6T911KuZRfbxfTHpwaulqbwObmbsAREFr9JWZjaje2wOZ2mTQoWb
rkaDf782ZXbyHDCMbQe1ODdeTdT81zbZkTdzTX5n0TpeTr62xUqz07RevW5trDj3iNkbT4WZasfI
LYOzVSI1XiiV9aiWpvroZ17Ep29sv9Wu9iUDiPymq8p4m/0wO9oYEL0U08zyKZh2SLwVf0YgLs4x
BpAXEiOwlmEnYrJ30HSvP/R1SizFzx/som/uzTg9u3xj73DyZIo0J+kV5tg5Ycl/lyPZekbc5SOv
U+cR+qF6VFh2MawE9sPQjjEzfPUhGdsbYijZHe69IZY6ALlBUc1Hw9NsTE8y9OOK+VvoIDvJhfbe
COg/5G2t/oneWn4IBzs/qrP2TLq5Y4nZIdNYJOO+Qd3wbNYFmR4VQSZNhyjH1PuQ9L36UTkDgNE2
WdgURJJS/KGwoAqMP+Lyp9F0DStlAI1dYH2ZB7M8ZHDnXtMIkYJyLL4Ty5/upKkO9O7RS7Or1KSA
KBycGqjfB+kvbW2nf3hWX99LrY+KmQzT+NC2kwdOrQ0PRZYMr3no59Bgo+GoBMPwKm1RwWQXcNSj
1DxcOe+iKvuFDM0/HeYRqWqikmBQlnNIkel/R4MVvshpvHKOrirWhbutQ99h92AqdXqVtor39r5V
/EevIYc/FQf0EoNnbc5UTDyT6eS4wRKeYNiWtsCKXrKcDKo0WUUP6jYtfsi4Lk3RME97tdT0s1Tj
qSleJ6Li6xlyLLB1gEqCeRWQK3DQ57iMnUvcML4i2fIf0O3apZmZn2v+1639cz9C/DlwSEM/yfm2
jr0WvY1k41jZZMMeBafiAclA82qMi35OFY07aZOiL9TioV2KIFaAc+rTvGg+Qc35746ts5bMzqXU
1eetSbam1C8etjY3zn6pXs3sp468nVs38UOhkzIOMetdt7Y2W2kBEdTeTXooZJjWbnlQpRdFBwzT
6qiOx6WJGYqatR8BgaCjz5zhJFUtLDLcEDp4147VfIS+v4B8lljh0jkawuwShyGg6qU6hF2JYzA4
E6SaWHuF9ofhpeDbCpMI81I1Sapf9Abkfjt09seY18MlVJixyd50bJJLW5fTITDhyvet7dz8mkmJ
nRCdUxUtRCQttd+dPmcJ5oVfpGZlWvK25AmkFrm+/W6YFipJbfYiTUUXMJvIyvleqiCmzD0ejn9W
6Dwc9LHy3q2oV5AEi5Sj5Xnuu8bU6KLmTOqkWiD1gv4akxzpbDBcPMNguJOdPoiO9686j3W/HyaD
96osn9XlpEnLdLf1vPxeOmJLzJxu6nBGwrhwJ20DX55j2KBC5bG+96Kyh0TDJ2+UD5t8m1zd8Ql3
Lmmctocusjdsfb44aXMKnT4F+xlE5xy1kPdgeCnLOjt5CsbQ6bDoXg72G0ECi+Sv1h0LUFkfStIT
nUrVr12Q8HWf8uzD0saJeT6jHKYxKXNxw7mbI+jO6IimH70ykmzx/C/IQWPBMSL+7HXmWWpVOdTv
jnFldIyONl6WDqigm6PrHvStBCnq3A8/mpFIVlqRkoJGo1+0PHD2ITmBJcrn7HuQLscoNbsTYawl
NuYync/eps7I96aeBRdPPyA+6j7bix+MFHp6MUzlycjrr52uYMXjVtMTPxoZjmIkXp2ydlEMaJEx
yeN9YJdQDXU0BFHNKr61ef/s+5X6jpOhIG52ten5bxlxraRirq4qFddn0kAXLYVshcscwy7MhyAP
0rVJG/3ophj9a9ykP0rbNS4NNhaPoYU+3MQU9y6rsj+Yezc/XDN87MdM+4XNxinxGovF0lMzzTsm
5Dk57LYFLmElOw9x5a/Bgr8O83oX4I3xYcbNNQLI+0PLEIZTnlNsTF51u7hDmTc/FRpx2lyJ86M7
xCVJ7+grk77q3LsQGcLWC9GnT9pnsy9qAgF29KMOv6nBbJ+9RlvQ+bl7mFRihHkcFhhnuwRtVZCx
9qy/zPGQvw9dvLAL0/Am1bRCbxTQxD3Me/vZ7ybyUN1QwdUwxueoNhd+WdycQAXHl6ZCI8RS8gt2
T5g4pHZ9IehXH82FVs7K3Hhl6s+fn8lBkqA4AII6xgqJfpJa6S7W24jgjb0z9RdcB1+DmRHIYKg9
Bb5e4Padg/pStPJDd1o0a7P8xWK19tHPrvbSNvpJ9iF96t11eGjvRvtnx+D8YYaO95aVyPNjkfHR
W8aEizYmzMu+ESE4Ys24mi41Fb3F16oncr/UepLFrzlOvFJDD7h8bbzkFPql9dEWFWa7eXaWfZ1n
qS+OX1/WWmlWL+0wX001UZG10C9Jlc6P2VK06nA3x61OuIZa2TX9qXcVGy0j3X4cdc1hzTtlOyI6
aAZIo7HsiS2+MdOU3WV6bT+qg8Zef2rnoxlFPYK1S112SUECE5un/lEq66myqrFIqhaEUbMhvAx9
RliyCTFMc606hDCEcphUi+UPkASwOXqBPZO1AE5EdWx1es+uOl+7cHpfq7JHq8v+FlnJY5b2f5hF
XFwzIl6PfV/9U6CA6Rzxlav2n3YMqjc+6PyUrW9rOJqxa0at2gEgR1pkOUvUEgwa9RjBANMPnozE
HU9hD5lSS9XgiTcJkoDdz9P94mEkbdLPxRroSapuZT7DuCPKsBy/tc9Vg3xRbSvoMgY1UzlfO4ST
H8I4pcjjNgdgDMVySEuSyEtbZDJ6IgQUAOew2/fMyj9KvwofpeZ5k79AK3EkX3YObayclcGOWUjn
3btq5/qDje8HiJEW0As9KmCpLI7fpBLW5JjQq5/vpaq1QDkg46VnqZZTHl/9wQM5vByJjGf2NA/R
+oelybamfVSnwavUrGwgxDqgiSLVCO/3o20ugejl8NC2yhtcDHsn1VR3rOcaCq7U5Pe1gX5J7ax+
lt+eLTiv0YoV/DSX370AiyZdK49SLTGX59HMcbuR32ZnyCDFCEEtNTlb5PfPaUmIl8QyqTVLy9W9
UjX1zSZZQCB5qhirzaK5qDaZoQDzzw9nLKZdHATONwDEdzVbeNLxPjXW/Ddxiy8TkdA/yw66CEn5
8A2fbz71TA13eHSWjyA40ktZ2P6tNebwzveV6EIeMr8UiHg+6Vn8JUWe7Wc7Oa/mhF+745Y/86yw
sVxOxptWYmrsxqBviP1EP68k4hsi+CwMtMCNH9Mxj0HiBMEdKdJzPM7v9pwbO+Q4gW+Uqf3Qzl0x
77JK4/HmTe3T7EkKxbbTJ6KhSGT73xwUHvd9AgPdHSryaUHVA7gCeg6HTkVjs4PF4rXjHWD5+Vo3
1XdsM5WrpWXTu9VVPHbjs4Yf/Bd8137ks7snQY9yd+mfQjv8VXVZ8hTFEbq1qaOcoOmrX0or1pi0
tifN1e2P0D6TEku/GvM8nAwlio+ukt4FiveD6bp6M+volxkV37sxNEnvVM5FAzFKls3FOAuhsbGO
UxSYID94oZH8NZAkSifLBYpUkax0eLGTavQOekh6qQII8FoUZyLyMSk/TM/bPMb8BXVisgTa12oO
vIvlkfkE+J4eqxB5TNMBrDSAhW+a3r+3/nJhfT8OufZqqM0NInq1IwsVnNSCiJiF3CWBl5F4r8rc
vHaMp3H8S8fxxHgpWtu9TFmH/OEIQLneE2dULppCXg1OU3WCO68jD+Ibtx9APdTHlAjYAX0l+5Db
+eIjO1/5PCKxaQd/Vplbv806H22a9CeHxD3gbickYkqhmGN4P3rxjynHdHEc0M7FavHvGRpM2eoe
boBBs7f6sH0heaudrcoKb4GVE5WPSvcQ5KrxBeTn98GKy79NVDDJBf2Kuq6C/B0SrC9KxCGGttup
iNRdce4bXtVCi54rUCpSk6KyWu0EcZ7g2NJDCr/UQbqM3p0PWeUVGRUN2F98ARtxjPFieOo1U32b
SK0ePZ1ct1QthBQfsxgt+GVnD7rwbTAgY492fy9NBuyDsxPZ1aFxE+3N640WlCcAoqUmTZphIfjW
pslNDli+PleDLzNzl+hSaP6i9ll2b5MPpNWMyhep4UkVHFPXx0Jn2TmysiFf3d6k5ula9xYpKQgB
B0l6adPxCLn2Xm7DouEAKZiUnHg1sBddDghcZTomVaKCRqAHs+r4udPJPiw7laUYBwJ/CqSBq/Qg
1D3c/AIVqO2UgZveEF9N1t+cRUOxj7zpbYoJd0yWpr81PtZoeR3e0izkS1e08d92a6Mrzdzp1Qnt
13T4WeKJ+05Mcz8Z1og1SW68l2P5I0wQmpB9hGjVPeKU3gXEqPlua/gZKr03HKVvbujBrcKmZi97
B5VMD/br1tk3n/nel4Bh6im7eSEzCKho0asUiKMUxyrxi2Py3zZ9irJdUHmId9t69DoFIygv30P7
2zynYWS8uUVnvCWzwqAPpuUq1Vjxuqs2Aw+RLtpgG298wCYni9b+eUMaeUSl9WIvh1dBfQLu7iOI
DretUjrnVYokbhjtmmG8OkHsvLZooz+OsQLNXAeAVpgB7Ggcac7SmYhg+IKWHGsav833oH6bIxdo
PAJs/ud8dfd3kSn+EWY/wChsU17h0ulY3DXdWpW21qwPtcb3TGqYmBbnuQJgt1Z1n6Pm7OwD3HiS
ptGYSed1sYqtRxW8Sds0+zct58WQWt0q/aW16oIe/FEpent6KgGHPKxNsCBxtBq8neHk0bPj8pq3
aGfZk27uyO2SKTaG4FUKTw3PamHMj1Ibfbd5jGr3XOhplOznZokC15Wzk71FxFc+tXRCZ00Sn7Y2
w0t+earKR68vmxctglX2y8FbdGzUVyl4jlDw6MlWb22+OXzUkTreo+ijvvaBH9/Xmv3H1iFhnYLy
RtOctzYXu7J2XE/a9AOCFcgI7a3Rnu71KH5uRy975BuYPZJCv/WQIG5SwyjTVney6aXhq9aa7fW3
NjnMaorvdesHB62sMkA+ufMihVsTJXQgBMBQp61UFUC65GLq4ZDAUX2rY79885OS8JoXR2dpy6Kc
WGUMxDzMi3I/Vb6649n3r9LZNPBoLVApNkzgP6WKHVbKMHsMuqh+q+fytSVQ+IDea/1WJIjcmqHi
71XooHg9DHdOZ/ZcAHaGwKcOJFJBSml2/aZOdfzUxO5VdkoTPmMawfvGu2rTUD5O5nhn12HP/RyM
j8Ycyps31h2ooCnIHuqgPOblUVGH8tA0Tn3QrGAGeOQ3J1MxnIc+gaIR936y2I8d8XH72hh+AR++
v/fL/sHqAxTbQ3JS8BK++118skIEDxKLlU7BDMArteoyRvbP2c1BsNVXtQ9gTighmG611w8tc5B9
w+wj9/AX0rPdDEp4P0YKRFKfr7lk+8DHwK43waCrynADMfGh1U50DvggEOBWgaQDUu57/U6d0Zpr
NcUguQA7yVXO6ah/Yd3FYAN64VAa6mPWpVfMqJX7qiuhx/aDe816CHCG8RE3Q8zyz2WdDNoz60P3
bc4s7TaR0Sbe0RJMNIpdlk8tnKmdOuKkizox6dsJNwCv7JNdO/ONZDH8oPYvWth4z4sI3wSJwZ4q
E95jYNybTayeFIxRdkX0ZZ7ndzJCh6jVylNht+5dn+EGQyCAza2YBhTgbaO6Q7TsKwiLERe6tj+V
ToiPq677j33+k9OEN+RWjB26z8PeMQ0yt4Wi3WfMVTNrVF+MlDMPVTbfWQjOBiEgkUzBcjHR4eRN
yaXRhvpWd359xD5yODSOE9ynbj0f1Fb/Goz4B4CY6o7BDEVDncsXC/jHS6WbH0ocVZcMtcZ7ZBLB
lfBNOaaN096XRUGURB/gb83+Pqim/h4gwaWrEWRs62Sf1+XZy0bvmhtTdUiZN7C0MsOdgZvWvu67
i1UtiMCg047mYCcnAMLfkWr6tpiJXkyy5HuuVr8HDtftUWcjgsdzYzcKcL2kbe80SnQSgGuhJcGK
vTP42hs2bBv1e5XoE7w6s74bABpclSXgYTQvMqPWlmk1UxQeo448SBoizJInSEZEQ6t+6Nm33lYe
0xSeL+Io+zR+Ab389+wa1Y38m8qXMKnRXFNvU1FpryYMD5PHnnSvXQ8J+Bun2ht5GN13eRXcgpEZ
Rqbx/k4hvjxpVyK3NyxPb5kRsnJ6NCmc6AOjXiaYCTFUu6rrc2hP311Tde9HN2n3hALbkFDoCnbA
W43cku1cgz7EESKATKPlmJYV9RIp+QoRIN8PcfSzyUpcsiPzwre8T0CsIG9Vn7igf9cpFjEjYXiy
D5hytJX1TGBE38Wgyw5+3Lx5bgPHzG1wf1ON4hrWjIOxYu7noW/2ZUdMoM6f0TRV7/so0u7bpXBM
DCsdSJhpvgv1wD+aHUi9UNNZoShOx9hrNccgSdw9oKxTVAQ/FTIPKDFEKAoRyvjRW0P5pUXWnI/2
pcuxsXNcOE16QA5EHaGnekyPH4IGIM/8woqk3ZP3rErzEVvzbIcbwEcaqyF/3rEWCPVhglz8NHoE
2Gu9m8gKB68Iq/D5bCsQSr7agcM34/sR5OUO2yxmFSwKu0SFw2O2BK/nNDjZ3qI+W/U/A9fPECgz
gDe6egqIwcwBHvrncMaqUYcwv+s0qEztrwHSYATs99h4wPlq2yHq7OzMvFX3CE0XR7XoQCh3CgYs
mqogH4leTBD4JBZK922qptcxtJt7Qo3Zfu4mRNGy9gn28iuR5mZnoSd/9SYdFKjuW1fHdm+K33s3
JfHdm7XgdKq4+9a43n0ZMcyajcIwllbVZUZhCQvVvwaAqOeq6/7C+8CAE2wHR6VMpocBr6J7h+Bx
sRCIg1R/Sx33DvzDxCx79LmCw18jq3aiGwHwpTg+6kbn75oCEkUWVwQq2sAk61Zal8qtip2V2O0Z
6HoBKM6zAN3wMThBZr45OUkpvUBzC+nYt9LqXKI8hXZI4vhcTq157uvK+yP13uEydWrr/5jt+gDn
nW+pt0BklB+R0e9zKwtu+hjgj1ipzYGVunfpAZ6dLXCg4E5ISSk+i7cOwr1jFQQ9VPPAnPHBG63h
OR3QKHKoISaTHFszeM8zxb7bimoonLVqM/O/2jUUMWy+Hi2fuaM3WOAY3QygZ+V5Jz/wvX3oob6m
MfTtWTLvdDXgVfRN426uY9KmzD5+prl+zINkuqkz8k0IRb1ocfDLWhyioOrco1ssDyOrMz7ES7GI
55j5qN2rZt2+DH07PbbxMnJT88qgfakjprpVnZ7LwFHDfepwG8GEXZWW9UfXp8w8rOhLkuroHJrF
s2WM9mnMI9bfS+G7D7PXwUNrtfjYdC+p0yS3kOXBLfWd6GAUEABgY0d3lm2+6IEBe8MbeaKwexxA
XBHfi4+DUr/MGFQS2GNx1i0CZ1p2EQyYvWSkoQoDSzStxesKBOZ/C6UjX9SjbVp42GUYIZJafglS
Y8y8ljALfg0OsudLIkCZ9aPuY+uK4RYcCcxAPTjWQQ8aawqGiRWnz7GERu4RlL7yoBZ3jTk9q+E8
Qu3w7cOIKs1+WqrIFEz73uRmmakL0MwJU3glHdKTswa6yDOLOxAZl2GCkQJc6bEzuxelxf8pN+Pk
oGOiOe8FMxcuBH4L/NnRGaYcTsHsPo6ppjEV7LInj9TcLW6qLzNwow+8NkAbFt/CIUo/1ByXGK/9
6RY+D7dECZwlVFDPOiudlAfK8VztQYqJTxgAK085+NIbDXDs1UopFcCePkiBqc7Nm5wG18r3qA7y
axaXDNlj5xww7AYeQkoBEFwx7wsU0yKnsHkv7L3JkPcwaFB6a4AC+K8Np6Th7yE54j/EBFgvyRx+
CZGCQ3z0NGEtd3CcEYL7gjcCoH1INO4u+r+psk/7+m/WNe1dO2Tneqz5TIIKTBwsrdUEklALj7Ou
r074Z5GXxlck5FHkHF/1JLAu6aC8zgQBFnqreq7MxXgg/kvtjEvsjSHZ+oMXz941jKzHmFTaPtWR
VWrVHOE/A8S4feea+nSvpfH7qLJKDasAGcUQyvBi0lT56NokDX8PKNCXVQEiyOruZJPwBstV2qtw
RDr93Q2O9gZs10UaW5lYCJiM09qCq8/TvjkUqe09wwJwntTpfQbB92wARrDzoDlVcfK1ZGKAfGUE
tLIkmSrVOdUz5nxlBkBTUc5J54bMn4wU+It1yIPO2Fdl0V9gRxTvnVk3lxG2yF6qeuI04I1rC79Q
pXlgusz/03b2QS+Dn5OtTOciTuc7hD+e+xmwt+nayVOAlMtT0Gg1mWGkMJ3eSY9WbVfnEhq4EcDO
UBIk5jJ+3sLUcAekgp2QJGMR7Jx5zI6sop8M4hyM4ocse+pCwGLfcvsd07L2mi2YmXLB1YUgLK6m
8xQtuNHamNQrwIhwQZJKMenRF0Ux/GP83yZpl+7Z8trVtzLgunotdLpdVqSUAvRsdJDTWl0FB/80
4Qh5scL3uAEp4L+NTZCeAui8dmvALRrGN4TKUTfE827V1RCMkOCGMpMFgxs7KHkvghuyo/NTSJLj
98ltghu4LGs+Mlnll8imvNFWBZfsIpvJTAQJFhb/3lAXoH3dVkdBqFTO0wIpZC6b3YoeuHXQ4PXg
7xJFW+IItAZgsY5kVf50lPyQqAEOuT/NfgDFvFy4ZjmjbG34RFtL1PkoUEVpHOdsyi7SM3Jargyy
iME/x7fLSaSXFqrTznay9CC/MkFrmgQswmeLq985aNSzKIw43h6S+3AFw/mjW+7faEbOJUeNWnLA
UiRy/WUzZolMSgvjO6lmWXUOS0XHf2b5TTm4zwDvjIv8SfkZOC+HUTUgTtJXR68sf8px6RjAMV9u
43qHpVHwUrlP1sVaSKNb21jq3RmpFTyZAH2s2F95GqDdkqEep3Q8qnr9TfDAUgzAqLsafh3xVCRH
smqwMSOqnJQx3m2OkvRecV6hGvzVw1w8ek3IHbWRED21SfMm995O3KeBuM9prg2GdWuI0Ntj6k56
q7ilDsu/NkSzbbtpYId1INRNcJDbJXdDtko8PpOdbMpTYIW6T16523lFn9/wdfRAn8nmUkBE4NlQ
zhVe74wtQzIDRADmjNUwRqC/bcrRDo4UIJFdI7+tm3Pag4ayo4v8vbFpiFE3h7hNvs6jfpMrt14l
qKW7wkqng1xruSpJW7D+bzXEVxYMgNwTOUK2pG19HKQuhZHiGNJ0IRBNRB+H7lVu/PpoyqXZngbZ
UxP53FVg2A9yKeRH6n3N9WmDQt8TQWeWa1Xf28U2BLnL9fqaudPPAK+MU8ZsgKfuTavyFqZteMpn
iM6tPr3qy9Ahn+0stp3zHMwggbHj26nQOVHCbdATspK8+L/+8G+/QTaxvYLsrof62nO9e6jJ4FDa
G/pBhgD5vnfIjV9sAFnjawqXd724K5zit7fmN1DF5ytokMYrIliTc3Mywlybj7Eb/qV0mXrcrjCD
4E13XCjd2+Ci9s8ZJpYn+S29Xz2l9qye0Gjs532ThfftoCvAPJZxaHmt5UjZ+p9tXlfOCAeEyUGe
hD5OT0xhWLosD4I+Iu1kwrHeHp+lg13NdDD1/YAE20We4LGzhsuUWyxLqmPuDBgfuQu48n/+XbtI
r34IVtjLDeAKCyBle/bm+MHVFwCjUdj1Im/D8LYMy/IkSXVrK4j+LCOSpc/O0XeqAcxK+uwECmOk
9Jdie1t/e0TXTdk/V95w8RpzL0/Cegi2AmflS9uQIJCxkAV7c0ah+7q94duzLG1SDZanUO37UwNI
7xw60Un2mfKwS4/t+M+PoNTlrsnWeozU181P+6X6qW19bMvKtv8ZerCVI8GfmtcArtwuBR5TpIDc
ehuE8/Lh0D2IpoHOQnXST/hQkKdnXiB3fLB1jEGdp3xuXxzmBqwP73UiFrNa4LGdvOSAUoa6u7MW
rOo8li/54HYn05yZSjS6elCDgthNj8DMjgTvSXgHU77YRZrzUB+CqHxyMC/ebrz8Vamur9NWl8bt
Mfl0SDGk7aXHflAeRinqZbiWLT2BvmTGcJ7k6stJCvCME5gVHrveh1a/l7cEVjutsvlb6+Aaf+QW
IkqybplwDT5CqvvTFi5FyAXrYiW9EgeHGhIv+IYx0T+iHrg7MiZHucZSyG2Pl+kJQrmskaf0ez7p
Ny82spM6j3eJWSJQ5nUXGWQ0Ru0Wzm6Jeu4hLIL1C2C0PyHlZ1c5odx52WKkbxc2jB0NP+fBe8Ys
zl0xy35iv/l4np1yeSK2wUDVVOfKcdvv09tRO/QTxPvtKpaZw0iaLJ+ZzM2sg29BFxJSCbyAP8Al
G8zEPeRHpQu5NSgnBrooo2YdVx0zmWyB163Ok+tcJ4A55HPP0CPRKI7sfYZj2Dq7WldRkRYU5Nx0
bR2E4VI/1kZinOT88rt8Oxqvrf40G3l7Uk3jRe7qdmtlK++6H7ExRbuxKFD6h0L+zwJtGzgU+fZL
fZ3YsTwtcaRh+QDG/6hldg47v82HBwTZzQvQtOomrJ0h6qobz8LfZZhl6/2VO7GNMduN4QP9K4We
aU5efbAgSCOL4Rg4nBS8BC4j+AGFwGPJJZM7I491oBJ7tIAH+wW+If8dzKXDNqJvd3J9oJfxfrsI
217Zki7/71MxVxthLz1sQ738GKmuc/GtLltr4xxh+8GEFmEGmegqnX1R8ViULvJn1ymXbOKwyau2
bpLX/gdWv34o5Xf+NstYjy1zdw8s4J6EIPYYfOhl/kpyhNC1vCZzgRzMPpjMv9BaIZ4c9smlaMJQ
PUr3ddNfvqARYJAuSNd5nDypMqPbiq1tmjNSDhpKkRowsWUSJv/OVqwoSan/Npddf305jzBxHsYC
Xbee7QZ4+skmSzXv0estSEJ9d+WHmPVNd3X1KtMymdTJlhTrqZdpoVRJBKF5HUAA2TpLl60qW1ux
3catbfsbn46N8o8OoQ7GMMZMGTg7gAD5Rery5nHFE5bxy/71x8+lVuwiZVB/m0bKLVyfvPlbANH+
Ko9rhJIuoOnlHoRdh+SGPCn/vilHr0MVoJzm4pbp4TMVJIApsi3hPnFChOAhe7cd2xpQdkix9ZPq
4P8YtDq/rr9+eZJXssf2zqzzmfVhllZPzzvyJ/9972Rr7SWbn+ty0HrW33p9/gOfj1I0Ehut/a7N
SM3KuLLNHuTYf2vbusjedZ4tm1sh92OrypYc9z/P+ttyRnpLx09/6t/aPp31018KlgEfo7m6C2H0
La84Hs7kKqp5XavKCy8FoRTImdCIWLwvYbat2NrmDE9Q6Hf0qVqDzbWTDLdy8q3rb3tk0zcDEEKk
4NcnWl4WeU+2l2V7qf5n23aYvHfS79/a/n9P5c/5Qu4vYtB+48HFoY1p7TIXlg/XVqwr2a3+W6zi
37p/alvXE8tp178g5/nUZ/0LQ+Lda8rwt9p54V6GBlmDytb2jZYxZKvK1jYh2zp/avtUlX5+j2BA
/0OrkURIChsiHy8nuXemt/IIr5vSKvWZUDbL6qzKTrpXvG3DO2AqaONbXZkXGrnUZeRnLhQQUbIy
y11DR35gtfNehgei/0iyNigD/0NXWwcNWyWGIKNLUc6QMBF/O/zbcLs9Co4s+rc+22OwtX16XKQq
e8egSQlZuDC9BnU2D52jp/Ne1r8JAAPCRcn4HrRDdFrfeLkoW7EOq1tdLtf/rMqO7dWVakAg5Z/h
W+qfziBtc5aAndASXqNtsF8n1ut+uT/bkQ1eJSzesqtFYMRYIiS/rRy3bnKsFDIx2Kqy9amfDKJb
22//uOz5dMjgVcpxNh5ABT7XUClwDZAeRMoNDSTH8uEqccRr32To8rMkyy5yZcqkz7PLrDq7JnOs
i7zs2x1d3/3fgpm/TRW2rrIltzcqeiJ6a6c1yJU7iJ4YcYRMio5W9jB7JekY1Fy06VFe0TVOKU/A
OOtx84e8yP9EtWo1OGKdTeqkITmY59k1QSIYljikNSnqhmzlbqv7VqCgfxZau3LRHXZmCwMyBuQt
8mHpWnA2df9OONsWCYBIRbtGrqrclzqDyqRXxXsZwzMRPrm+3OC5RXSnXeOZny6/XNTfbtG6dF2v
uqxZZHN9zSOSk7NnTke5yvJnt0J+wFaVC/upbV3VyZ7PZM6tp+ze/iU9DPW9jbXeDhtDrOKC3P/S
FfF4NhACPOowZqlCPUOAtLjiM8leSyd3ZjjI9Cx7PQ+Yp54keDfVwVukZWdtOYea1NlDGdTtTnrN
XTZelLk0D2qfAdIbhmLXRLzqUniZa+5tD4CnBqboPk3ckxqFVn5EMgjDZVb2R6KSoIYn59roQfME
J4tcM6KxEM8zB/eiWL1P/fF9QbS/BsjAvsK/qQ+oxo2oclCVtgzBoywhPVGPqEDEdpW+xp6DsqDZ
PUwxWggOsIWTTm7/7Fn+/JxWzQ/4jpfe1MovY27iqpX6f+UlU/IaH/ibH6ggxbPmvfdm65tHtJ7M
rh+QcNBa1HGGYRc0df21nsH0siQvP3Q1tfco6gCvipDtUovFFsAklDznVoV+k6oeKiSCUYYqwXFj
xFg9jsseQkmYCQw4CoSJdm4Ku3ycp6R6lC0psqJw0D3Lc4SFCcJbRRwcygr5IX8a/jRJnp1bdZHy
y9TKwI4EJY7DEgDeuT4rt7iIUb1W/w9j57XkqrJl0S8iAm9eEfKmpPJVL8S2eO/5+h5knXO1747u
iH4hIDNBKgpBstaaYyL41HyMRGUIhl6bFdQEOe3A+3BT2AcqNUivOQTbW6hfUz9F12FZIHSJrr6c
fILVlPaiqcww6Ya7CJWrAHymGWRrrODaQMO+ymRCr6mkKKtpHAPeIOiITYfSqtTkXOZYiuIh607D
0F2UpHMe5mVRZ5TtmVxbqKsZce8I1SxdKaWFK9pAdkafMJsbRxUujP9rSqL58rVFNQfkX4tr7r5/
FRnOA5SZaFWFrQv3VFtbiqF709TkMN4opi80RT+YFqXOlLUqnmqqSetiBQ8GAwfw0gnLU4XU7tQs
i/sm1+c2KYihDqCNTLRppXrIZz3VVoquKQexKKbg38air6TV5KByd8KUYDNQg+fep2DUNsf+Ixny
d41UOnXhyP35benomalMpFqhqKDE9PMv0p1vYZ6oH1OTUK0AEOc5GDPKruFgPcwKuWRjSoxjZef9
Qe3jdpemcXHhX6Ag+W/lx2aUuLiyVD/LWv9cQw0621HyMJhVg/RVqh/jnsSRBexxLTZFB6nQF/Dr
+boe3R7jDndahsdKiilfTC3Xsh8ZbJosCdkt9wzvj52N/NNKZ/0oDlU3unKxnHCHOAynzgws2oYH
TuXdv0EbJL/DcE6+jltrc/vQdO06l8HarHwslvsge8KocCZoXzS8K5v6EaFF84j2vL8QOt6LLYx2
20dM6xBDZSOwpmWEaLO08u+dEvtZtuFx4RpIoTayHyIWy6qEgu4EP60/1QNh5TKFdiI6LEgWezCY
CdVsnApVl9otsE1lJTbF6clSeXlUWdSELefHHEcKXaplohdvzfH315+TJrm/NYsazdly/qBOU5GX
TQ7+9Fwz46BDThGrYlEFMwr3+7a42sYWhOQfjaJb9HSIO7zhgcIZKvCCwaWuC0uFsuKmpNbvdR2E
u94cAhjvYfVZlhvRHw9hvUlVqE3VLFkErCUbt3DigfsmiIJTtyyGBO6JrfnbPzr6PsVO5jXwzXiN
hCE+lmOGh+GyEGuiTectG8sGE6JarEQNfoP/x0Cxy9fo+97diDng/2eX1B6or5CV7d+HabsCyO1t
vJQy0cDVX99OjBYfMhWl2pzSdtFRkHbUjRYFLETKc7QscgATZ7E5+T7EwsgfEK/LMcH1pbuUIZe7
90FiDQe9Iw++jjwyO8c2UZWwrBw8MSZJOlivBqX4kKVE71+7ik3xwS3U0Z0FCPxrV/Fpf+yRqfq6
KynQ+Ltj+VZTGSN2vM2F+Z5iT0rl0mynx3aq0qM9RhScKJA3u4w8o0y2Yp0UofIkl+FwstX6ex4q
8tNgFvKTGtaXjhvshdw0Sheggzz9eg3+l1W36tGktOTVzjgUyZzynEIzeI0q6Q09cvAgOvUyOPtF
bF5FH5XC6xRB3WO+jBzr12RQ9GfFj4oXJdmLITxzsie5aZBfXsI6nU59oKTncVkA91MHV09qVs1m
drlnU423bIoxCE1J5Pj2LzkZcC+1iV2iXEpfM6eGo61o7Upsan0z7DRcU71SNyDiu6bR9Y/YWIEu
MkZ1HSGofG16bBFk9HrbRV/5SilY6ZmZr+9GLDOvpTk+U0LTfRjlt9lu7DdDsttDVkagk0y1+2hm
Cilky8ivQHRg6Yb978Ay2w9KtlRvjnERNxv/WaH4DIZtO1DvyVoctusZa1j0wv82IYv8p/OvNtWw
qIrN5lM5OPUav7YSwpxVPGeSYR6atJtgbvfFs4pi+hHrd1d0SpSxPVOB8YaSVz6LJtNvyC/YQ7kV
myM0ib3iTMlKbNaxrV9nsnRiSxyxG+SzDOtNRRF9DKaZuoTCCLVjDSsGWXTtQ2Ez8zNB97jzqMUD
6wladl35g3UQPX3rO2tdGQyuO9xOZp87D8CY6LWXq36Fxic6iE0rkk3KFKL+KDZNjIjwgVT9k9ic
pembzTP/IramPrtyv86vWkx9jz8GuzAapFuatfI58pERhz52VUNeXSn0WYOd6G+l074kcSsfKVYY
bqra8lOJocpXiX0SA0Q7XMRNKdXZRTSJhQ7lKDIRMNSdiuFqgXtsZgY3MTxGjnbN9VvTFBu7sysM
C+s1GPPyaE5WcYw6xHILLLg8SjKLpqtsMLPy5MVOD3TcjJqHULGwAp+MZwhh6YdsVM4abma5E5to
dCipV4vXUh9BUmo9tQTLMKWffBemH1U1+Yi7stxSKF6lH1RRZ1vk+NZGJffxYRraMbcl40kPM+tc
JgYFFsuwdpJ/TVRL7nm0KWemdQpuRKzZy2JWUn9FBK+hfvfftvsQsWZI7a+qV5Xt/7a/2lIA05nx
Qz3OzWWUKsqlCxv0HVVdOk+iX7nsv+jjYL421ggfKFeLUxZqJmTjKqUibpjf+sq+iaGjlp7qSHPe
6yaXPbuOjXNaOhiw1DW0FLiwL8iRfkjAr9ZxsbIpGzrJJT8qe4y/dQoFYoZmNw+O3gUHybSSbZSG
8hNUldoVh7fmd7l0mh8deSPKiPQYDuOk7YjZllB3S+PmmDDH+blbgC2V3E2yuoCMC6PqVHJPPZll
6PW+Gh9q4OT/dHyNEd3lvRUdCcXPYPw9eQ7k2BP9IXWPJ3G02LJpNCvkhJWl7782RbfqKMm44acd
fY0MFPVm6Imxlc0B7fb9EIalH03Kyw9WaEjrVClUbKkGa2dQ77vH66Y5KZpubcwkm64TPi5e38rN
C79GmdIf2/pk7nyDzSP9bpxne0iYko6Fsbk9mW2h/0CTCCxS5z7P1cePNkssRCrBvK6rqr7Ealvv
dK0aDpHdGrj7+iW2BJ0FH4tiVW58KDPVEiyW3/sfcTC+JJEu/ZKotPz6oCxXQMUVxs8pHb6FkmS9
K2aTQTtW5qfQhA3OFCV4QEJtb7MFKi5Lfnrs09jYEg5IH2ykQNQ4NwbxM25kpj+HH9yAPxEfSj/V
AB9kqpOYYTMJTwJb/5VBRla7/jnAmqNpH/uOmmU4xc2z0/JO2PWV8kDdRkd5Dg5L6K4sj+Ca7+9U
VcODarQWpIGc4handNlRrFlWTQoQBMK5S8C64F/zqFiD85ynzrsyxdJZ7x2HcwC+tw7T+iA2Ow3y
XG7F3V6Ne8BUCvOyfVdS6lY0tvMSIEh3qyGUz31V+i9RPX+oRqBexNa8VIBbqvEghjqKdYwUw7+K
rbAPtm1apo96ofov/kwusTCap1KzrBd/O/qZ9RHzqNy2o9xurXYIPgt1Ww+1+VlSkYVlTlXvhmAo
3rG5W/VGZD/yHnnC5KG41L4EPD9AvNH1oeJ+tS0dUUHGGWfdRckyboEdTfyIAK9pkfZL2B0awNRC
K+he7gMarda8yuyMzYCl4KVbFlwYk9fgjeyJTdFBwra4NDNuW1hWHyl24pODrqK6AcNRl9hdcdGW
hQmK92hL2jm3qvmRKMB7V0bT5xQthR4teg44UCD3UvU9nofpc6wjYzUu7dHS/t/jbZBL9/G+7XMc
ytNWTWADfPv3+Pf2/+v4/z1efK5aDSi3HX2t50a8Gnhhv5XDVN9US1e35tIGLqO+iY6cl9+vNjEE
UGRzK5e2v/blyQnOSnK2scozUSyMRW3pVI284crI/mmTsY92cn1zHyY6x9hx3LpGbxCUD1LWGggm
0XyNSj0Ea4vfutfDsfGyUSkexGLU+X8V/avqKk21VsNEPgUVQjxuUmIDQrt8apeF2DQ1CdH913ZW
eT2va7Ae/+0V7fdNsYdog213zCMK2u5NX0e6b6fc9ObRfig5Xd967D8gkjkfCXomLqoy3zs+WlJ1
tB4ns3e+aQDoiBY6w4Nh2xiOJvBWilSOyL6iJkZ4vG9KaaOpzvwGkWHYdhxVAE9fkWXtxWeEGeV8
fdUaZ5ywnYvfKSS6lmNjXvGgctZeqBsxcB3QtI3atONBrUOY3YvhjnDU+TLXMcICcS4vX6JDLHpY
3WubIiuU6L2111O9BK7T+rfMSqQbgOjOU3cONmLJPMN00WDHACG3dJcpCLqYeKy3UpX1W17+wOJr
vyu9/QQxMrxFMU7wSdf2D1HTKzs5brO9P6b6JQxUPDGkcn5Nw/Q3RYfZb3YOsYM/SLoOHQvr3xt+
Mltt7IJLVTTNrVgWmsz0MCzAJS4DNHWRIjWUbBhteVFSdPEgk+X14BTdRYwXwzB4WmMaOWGABpwm
WTzZKZnHS7ZPbgGwDnzVmvQKdAiDCANjNK2Txw0+aPXFCLpkWyGtOScZogpt1OeTZVNZjDrePFrZ
EO0LUMZHR4+MPWGP4uBM83DIqnHcS3JUHjOtwNjH76NT0vggngbLPiXlhNdrTZAk6hJ/E7etjAOD
XG9spxgRugJdBgDVX8lPlOs0trqbD+0JbjC1g9xxqAaq+v5p7rD6wdx5fI4M8Mid7vZdSFAqKOSX
hhz0Khxl7XW0bVjecE/f8J7p3SqaxrOPDxUI6jz1qimMIGHBj+PZhODDT+fvSWOvffzI3sleN3Bt
okVrP0dP1JL+jkx5/i4l2ncCv8jLjYBAeWCrm6zl4ewP+rZfjmDH+HdQB1Zi8TDyQmVOQDopMfle
UJeodvo3h1oDXgGz4QgbdbzWGKkvNP4Z6Fp9doypA4XML4A3o3KXNQogGeB94yWG1sKkfNzluhQ9
+5JjXSwFNa0wgg/1Hsmd4Q+7Ph2md93k3UlRgme74JeiTHkBNkAe3yMKANdBOfQ7sZcaJ/taG5RD
bimDRyyxOKAIinlVXSqDDQdDDr91v5r0CSCiGCLW/mg0lx7R+HfPffiYCT4hH3A/jmirKhsdGgm8
VYZj4MUoW6wcW6l77TCwPIy+nIGv4JRk8LaJWw4oPZZNiHbOemoLfC6XTVWfEC3pRrEXm35aKy7q
xNjF5AGRnGnxUrAs1DzE76nUp/I4OkmFgwVrYnEfI9ZEG07jjG5USpSGnGqs/8d+M8CoEoH6fx1b
bP7x0RY+AntmQu4fbfddxOePUTkfsvS9mcLwmXuu7xaxZexVH21Fn2tPsmP5W20IpdWc82+2nCK+
mlWxE1tiJ11zntouc86GIe1AF80Xp2uQFLZ5+9aPVuVqgxV8awPpGUGR81NXlE1uczuAA74KlFyN
GACUt8vi3wQzHqCDxN+rqI557DTt+2J3v0qMrjwT5z7KQNzPCAWqc65U4Qac6ewmulyd7x2ilwnW
P+N0LHmK1lrJ3SslMjg3L0cQu4iB983eHC3XGmpylv/5kL8OLY0JeiHVf02pUQWYuXzI/QBiMx3k
Hcmv+ODZg2SdujHAgAjrUBxfpD5EQqJaVx2S4zU1l7uvUlBhoIf2VxtKXyyVUntnESo4WzLGJbEM
6v9rc2nDqXs4R8tCtFGCqazxRSMLsvTeO8Q40VbVcrbRB1wBxGZravk6AgvjdfFEeL+qv0cIF5xC
rj+UYEL+1pfTq1Xy0l5Pjf+Uz3nvUSrW39QuhoZpjdmDrQFViYG4nSejH3YFVbUQHCNq9rGt2hup
AxNkuYsPlhxd8lSuNhnvulcZ1i4RA6LXqVFLBNaL7IVvF66IedtviQkBxZh1/RNP0Xe/Sc0fpeEf
ZAKZASQcdE1JnTCVfinK1gTfR5CBhEb3e5yck5/nxQ+tib9JOlFq7pYU0FM1ZBg9blg6qAUDpGc2
Z8OLXw8NTHNeIETvaIXlMcyQAoreHAvPk9/PjSt64zTM8LyEKSd6p9ZML7WkfybLkch45A9pXT2J
vli3iTkBWmJOHj2UrSxdYpyEWA+MOXoQa2IhZ8HHrMrV/t4k1nBDDb0YH5+vve69spVZ25hElCva
rCYEN2k36E6Bg67u4+6fIw/ZudEL8+DPKmPnGFcqlEhPY+KUpIh8kidKqhwdu1OOMjoqNOuRsk1n
UDGiQyxGG2rQSlrG1JI0VZv7Poov/SjnErLdfw7zxxDDitGQiYPfj9Zj07Hqran0vo4ruv005iP+
GDmbkrTCDkv3NNNBCLYcXhpqJIIoWP/YUXR8faT4gmEm+xtH11+/2jTxDe4fPjkJl6BvdfK+CVvv
f/2b7qP/Oa7yMwvgNnx9h+UsiLU/vuzy5b6+k+j5+tCuzB5iwK5IxbdGa8vHYhkmBvh6TZhHrIoe
sZjE6Rerut2Bbhi+O2SEzlI3bJhtYKc2NucmiapVjYFFECE1C5r8m1E0Eww9ahp7eW+G/ry1nO4X
ZbmTlwJWlKMfvZpgHamb+FE48MGcoduHafuzznxnw5zpaIMwjSo18hRzWlC2zg9TwiI77lyp5kYO
aFYHh287xBgb3K3sOnnlPXOHCO9Fb3rH7fnZwfWYnmu/ori4e1GCkYMh84OInVx6uTlZMfrLiqon
AjrrlOhWoavfwmI4SWQ9pwJLxAkEQ7kk/AqJpEOC3neHjpjXVCc5RpJyq9tEusoxr7wlfkbXyj/q
zEWwl1uahrFHJpUm5682BRMXdy6GbH/fKyCS52U1yCV8U6Wr6ECD9q2dUVxVbY+Uc35qqqcm1Yfr
wESotWpY6Dmv5MNMyQjwspgvErxIJSYrOORge1B1FmSHdnRHpKa6Q72hkV56ZcQBbFlMqX+rB3T8
WXG0gsGg6p9FQbR4hcZs3KgFrDHRlkNg2M64rBEw/betm5lIgDRVtxUueoVt+A/ZsgBH4ZRWdW1N
cE1pCxdnZA5znZdFlGrlzp6syRWb3EG0awyNAsFQ89V0b29M/S0yWu0gmmypUuGSjTN2oU2xFm1i
oam+SpoIZqMY8kcHxDxtar4+WDQbakF+dyryvfhg0eaHg2s6rea1U03GevmSojNK5PxomAAIlyaD
sPrFsiRvCML4VpTrAkHwtVWU6EbO/PcYVf5+ULQzIPL0NGJWdRULe4b1D9bK2Nzb0qnPMXGDzJ/I
UiwhafQ1PK+7Q2IkxpVgv/G1bxeZ67nwcT8K2wYXLZuXNj/FY2g2Snv7tY1DUrWpi1RfUedLf1ga
6nGZPMeN/TA7zA76uSJXVHX61XES6cGIjsGyoUXxP4vRqD86opaHSU+X10L0Prj/UZhxHzcmUI7S
mVuvOJAlFybeFdEVw7vuUhaT93VFzWUUUGvculCRm4eizoKbTpDspsbFU+kH41EMEwumZKqLLVC5
E5tirAJl3TMqKsfFXqINRUWKJCE58w43rhw5cK5prjlXuNzzQdO6z8CvoYQs7aqV9ThJxa4f2yj/
xTAImHsy9+FZjGDmd5UjRTtGM9dfMUXtTgoc84pY1LriIFatldDGy2CcravoUFrgnnJJckZsig6A
KfqlSpkw4rwhQY4NW1LJmrbqI+6/SW+c7mNDYqeYmTXWNlWreGNPVEyAswxvJWoID3uWZK1ZkNFW
Vlv5G83RIIfDb7mBeo5uetugDdUS4gcj8VBbSzEVWrxMxIK5y4xbFm6e6jwy2ygD7PAkzEL8hdTn
Ax7+Z23ZhK/3lrd4+eGt4VB/t1ir+JhDH8Qads0Z+etDu6iEuqWEUayJxSAKJZcFL7UUTopG0LXd
1lHJeI8xwJdieg6/Cq+WOm+ZaXf9LqszYZaWt9hF+HBfMEdG6iC2M6F66PXsTV+ER92ipKmXr4A3
EcojU+iPjAqwGzRIggJwdw9ioVbtOGNwVC/8jf+sqqnzI0pUGBhNDvZRdPf9jEJUrMZgZ0D+JzFp
DsD5JO2g7H2dMXvCgiSBMxLbJilEcRa/uoG9HJeozBb2CXYHKMyQL+hradIkJHbdr6nTf/rQItKi
2o7Yf3mG8hTg63gouv7d4rQeI+zANq2if4aT7qzHpao24TCFc+SOk63F33s/22JN/AfIYYVrPeBc
SbikHeVO9eok0HctRm0HUyvKvclLQlLFtSvJ3XbQzZeUv9owRhT6iDpk/sNcAkrNnNwGSD9LhhfX
iJgXUVq+VFxbyz9LrGVAG9YVWBCeu71yaCBbBJVJoksrIfEl6Xj648QgUea8mU4DQtFSVpKU+cT7
CbhVofFDz0JprRmnYqjHQxOaw9dC06Px4KvLmcumz0xRqwOS3+rg5BXQcbGa206vrMWqsF4Va2KR
WH5FtZMDDWOpnS8WO5ZSqxDoMOn4Xy+s0rHyfZQBAlg0osufKRbiD75vdpkGWUbBN9NfNEzzUqMo
TkchNKditZ0JeOWZNXn3/4y4Tu+bYs1RBuytEPBy8y7gBLLQlrK/+8Lo9HDb6cYxWWrvxXUgFtGy
OZDi2MxRcxJNpW9g7hDYzEaErUEvHA1Mqef/2xfFY6o0Ne6jWo4GbFGNfa1anTrsEyBfiOQ5pwsf
otKxMRALsRlHUIiVSPpdM6UcjhhDtu7cWD2uKFI8Hi278DRsutpinNwgw1o3xJ/ak+2KtxhV9rfE
fn466fislAtYl/kIvrEFhnNI6SdS52s169GNJuesqEIXRhmJ0rkMTya1MOfA71bk2xt3mLJLpvCI
yJ3K8Bwoq0e5alfcMkpS6EQWy6rbgxtYXm1n+Yb6Xt3NAw5Cpo0nrfXW1m2+0UnCUMXe9XixNMEm
ajGi1HNX6jPyI5QJejxwuWnED7qqmKtJmaS1L7XYwvTqBvY/eLr5RdPTfV6WxO+wJIoa/aMaKjwL
p3QDfilaGwj9irY7hUEtuzwcUSaHReE1CDLC7gT4lXqSmJSuJJN6DWKCKmipVkDZos1QLR7RrUYV
LiEKktOruVQH/I3txitBVDQ2scZ+/N1YnBi7d7BKYf+5d07BlMSrCIMtP49luKZYlEYK4epeBnyr
xdDxMc2s+t+xjyJbppJqNc6GvfVh3Uhlu2vVkJMAhy7STc60HqIVbwadupjh1bGX0CVGkMzHmp8W
j+7l3qIosGMsc58nW02aEAJL1Pt3g7RlRjGvyD9+MnkO1/aEfr+UzAQ2EWU69szcU0ebY4NHo3yT
PzzInWmX2LcRBNKOjKd8opgW9wwbBwY55x9dotJFM98FAIPtwJbx2up0mFOonkLpd+vjLVOP5+UK
UmOzPafh/Mugc5U3PCgrXrIly78UavejyqAjqfxEV8rQY9Y0DeQbQwvHHDnWPQKipyJpcMA10Ymh
4PZSwgmajih8TuR0ZbYLUgTWsjuq7ZvP88KD8uriy4w/aEYKx+azzMqJYELM/YqqnAmil3HuKmmT
BY1/myCuz5X9vUxx1Qvk4NvUS5vW5kVwUHpvmQD2phYeqZXbGE74U4LD6hYj3sTKOL87FQELApCK
9MvCIhGukRbtNYVInhPLN4gL9kqbUs8P++dJsTcY4VI+ElKKJeky2VbekKTkR1Ip3Wauxs6bwrTc
SPZrKOW5a8SZv67TnPhMn28MUypOc8gBh5bIYKQoD8EYt6App30nf+PNP1w5k9Wvu/qpSbBqrfHr
Ip6/Np3yQ2l78CwAkmwN0+O2f6UiVwN2FIcrXDwzl9mgsprhr7oOhqluO42ZG1vhztAl2e1Bdpmx
/gpIrNIpkgTzlTI/qmQvj3FfsSGGykq3U7TAoG96C5z+mx9UNVCn4mc8v89qAnwtDX9QnJt5jfqC
heJLT70kWRdoqcPRAZm65DbasbM9Ym3j1FmEzCgCNn31N+EbECbmRzwYl2IkaZ86J11lWKYMZ01m
9s89PV73uA63ZXPy5w4D2XzaYs9r4i6bh7vpO87ZxKufk7z7VDoM5eV2uuoxM/9uXnC9BYFArNFJ
9OncoXMgkx01w4ANA66JVV10AMHibz0nya1LTIElTdqXI5OsUFeqVbvl3MteahHwx1LgqJWbOjP8
G96G7ZrUTrwaK+vFHDNPyztuBBIY2jR9x+M+9RSHhHdTt5HbNNkb9aKIHFveocckwi+J6k2zxkh4
8YmlMnpcN1L6Csz/BjrNdpu33oRAV0UJuvthb0fqz0JKfmaR+qOpNMwCa8j8Mu9QRLi3+dBNGzsj
WRAp1LLbKXVE4RS8K0RBxwzY3zAVT3JcXaolUJVPSyL2l9ZYWC8MfOGQUtmm1124d/V6lMxF7lw+
9GHsRoVJtGQp1K2CcV8oPBQyaoRM4H2wXrhrmsEqVvZ1Fj1YFGK4ZVpcsqT4nWnWvqrMb03Ei9eo
X0M7zTxdTncUqhAP8lv8WgYfXb09HFrczAJQ1V5FBfq602KIPEOfeKaEG70qtZMrGfno+Zr0w4Zs
FPo9heiRttYxlVJby9xOY/2MzRtp6EzfEgXYGjORzDB/yUd5o+PqvbFDk/phalYig8tMKt4duYgP
/SoI7YUh9thrIbTx9HWa29SDP/Mc1vOPYjTf1GK69eZKzcxqYwbjeQbNmZiQ5xr8JxXTPBdgrO2i
gTNYqGTU9Gaf+D5l2uZ2iCTPjvC6/5ii8tMJ0mez7E6jSU2jPLyGbbprqMFJRq6JuG02INlA0/Sn
EHAgBW2A0erU8JKSN3Cp9rSa3ydUeSPdVU0xEMSdYMbBhwYagHdFYHxO7fiJN3XmWqn00tiAbNpI
/Wiy5McATk+rxg/0Zb8o26UuVtvOfbTv9Ox5Qka+SuXiseyAl0dwmPqEimrOx5OOidi2IA1AzZ9G
7KiZtyQggak1+6Drbnga4SFoEx8fWutXozegKXjC4rGN1Xuug/wFoOxK+oDlpZyDbUpPapvfEtA8
rjIPxlp3nO1oOvuPrAHQB21oX4xGC28/oVh+ojwixEcTN/YjphjFBd0wJXwW2HSVX2TpE9khKtwa
P+SsPSXy8N7xpXj1e4sowoD0mb46tXTkzvdEcVnpdp3FqQ8uCs70haFu23jYjYW/aXbNkG8aTgs3
Cd78yR2OLrm9iPn/AArYKi8RUapdi5+a3GAsNjqnpID12WkJ+ZR8M0T8egfb/5WmWCgn1KflY/1m
du1JddprZ6cr/BxuZRt8GhnvjUjIsG4Y0g8LTT180qJfkZrB5UHH+nPm2iAjADY+Z9pQKwMzmnFt
azIFxt1W5z1j7/C2XGQXrEdr5gGRTKyKn0v3ZrYElefUHl04PA9pPDZuZUEElHUKjrQseC7M9FfZ
jrWbtengVU6HYySiwzqU973sPFoak8gphJydB/1Ra5hll53/2bX87uZO3ZjAvK2mP2tE7yCnJB6I
O1NKyYZWPihRaqdA7r7BIKTQKSCEphE7rHuNk2xxGrE8mbmhK5nXqZaD4N+23T4eMi97ajIYUX0i
yRtVg9nQ1NEjBvCtD9ueBxwzyZvzUx677qQAIuNtzNjZfvss6RPYTaf71FtI45MUUffSfdaNswl6
kKJNhEexkzheSoigJsGRUhjv5bLEj4dJWKXHqyogItDJckbEOtllc2/vMZl8syLgPTzBu778qbTM
jaeBn2cBXyeOTrpU4DA3wFCMuVyq6FHh9uOhTqKqCf+eOapOQVT8xmQ0dHWlI62kvfiNjVFJ/l2B
XGfPNSoJBUcwP7Lx58zPXVAdTSaLQZtfeoekIf4ioK7OCIhemWu/2iQtVkaweEWo44/J4A0gsfvx
Yjs8aszJS+xucRjkaW5iIBU3cFSrt0St+HUMK7Oe5Qejz0Ym42ni6jZzMDOlbiOIfvfEs9ujUSyE
LGOE9zYOL0YxrBXVGJlYYZoRWbAdzO4qDWO5j6TkqgVMyPGkzVUj32pEpqpqHpjQhv0WkbbWmJlH
QOjFDIPv8K1gpybU7IVKxS+Ai0b6TdDvW1Qke9/URpyBW7KVl6wEYwbiXndTqm13sxHUXgMR0xni
VTwb57pzqE3tfhnSAavlU4Qxa04QGuAjtXdJuUbKeI17Xd/IefUBZOHQ5TPE52JBNH9WOsbVo6Mg
1i/Cl1K3mAlRA2UTJHArOWDeWURgJilBz+0tRUsG1pDWsIpNxD3mhCrE+BZ3ICD7YcKz3VQ3ujY9
q7J5qmJ+gSFnONExlSAr+cuw/N5LW4jD2TpUzG1kjp/zeKBy5iWlItXFF6RaZwrnCSvxC0oMykZm
3tdNtErttITgjTcJMt9S27aCHvKuNkdJ2ZgYHrmOIT3phb7pAdwuN6nChYOKFGqigHq70OVw/0i4
sUnaEXTgRx9q31VTmja+2gNLRkIK0ZDX0zQFb8eM0HC4+gsJ7QATE2wTQ/QrzPHbKISRlGi/NbPN
XXMk3G9ATeK+SQjRAC+oyrfIllWocpaX4HLqSg5XiWWo3wi4/MJDuTz2CVlrlcT9hFVRoiqPAPsy
j1IZBJSa4slJYSw7rCNixJ6qkti3k61uwKVVxnFnKb3NPCAuV6DmGugp7XusVOCo26MUcbUVte42
afkSpzlyJPMAGNObC+bPQ+vg6kuQwjXTcDvgOA61c76YlLCX+s9JcX6U2Rx7FLKVXKbdzcqHD6sZ
fkAS3c3TtDJV5bMYIwNa8gCiF/GFP9YGfJIhX5EHkUv9qU+sW9fYyDLi7NzbHQmUSiaR7XzERouj
faY9++1jp8ugumGI4iCG445s+d4Y5ufU0E+6YvLTDVr8nMhj1LL1UPLW0Rf54IWRfMVw5EXtccV0
unwThNNj6Bs9tYDWjYQKBi6xD7N5fredR9uUKBJRFxZf1o6rto2ZYDPBBF8XeLFa/A9dZ7bcJrO2
7SOiinnYlYQGa/QQy8kOZccOc0Mzw9H/FyTrzVrvV/+OSqAWki1onn7uaTPiYkvM+aqrWvCGaKeU
4iyyb9jmeYCdwZ5zcl2VkeEPicZKrNMYqsfCV3TbWLsPdYhhJ00/uAtkg3stnBPh+L1U35QsA2pp
9V0w4Lk3BIThZdigSaddh13zM5JQ7y3jQH1Ri4wCo3dWFlUlq6/+qqYHKmkL1+GMlKrYW2tFZ/Mx
5CFknrIO4OYKaWhr100+Ryd6i8Apx7HN10qHN2Di6ePBGe+FGWd+oO8yE0BaoENFgxr6Njkwhdm+
pSKcO9Ss/IOEX82zqzU3BLCSSqPTSl6dsksQkY52+m0YuHtbpHpvy56So7MbYMIaeDgiJNpzPDyU
P8uAjIw0Ki9NGG0NgkS23jgcy1T/yBQEu1GC8/vsNySbnzCSvgGIF1sFjspKcsX7nuKwNvS4lPq+
vohx6+ECPI602+FzyU2QhrizFcgCJUqEDFQrqdH+ZQG9kDj+LILspDoKpuZJSbJQYAE9xfU+wmBj
BWnJWVWF/tkb2E5l3zTbEbuw0H44mrJ3poH+iQebxyg/iwKrU/y6P/Gbeaei7rdSjy4TlsM4+6bp
mjRYXAimaxUR4XobuJtyKSI4FO9QYqB+d7/It7wEHhHLMXOURtB53jmvnjYcxwozEnzmyJI3qmtX
me+CHwtLlMc49fSdMkcuR+V4yiwV1/dYtNs4Zp2mUvuXZf/KNQoNBFL9PB3afhWOO94HCt6GGN9G
B2KFvqWarmxIwNq9IiQNVr0MYA99esNdusad3vaLk7dUmxBTrQnGGdHVSCeOWeqxTGWKCgwKXq5N
SLb0emUFvea7aus/pAaXKoczQcP2qeCftxK98ahkKS1D03jrwC21sO82pP/MfipeeIos8yWc7L2W
UaCbIaF8zE5UADjtsYZ1dbxbZWtANMZJmIbVzYvCx/KLiTcA+elRVg5R95iZrNTsCj1N0hOLYqpv
UUVQw6gX5EH1LxiQZls4XLfE6U7ACgj9lOxiZmGzYRF46mfn1tF41t5D4b47bf1aq5yYqfVK9sWz
bouNGZJTSAQwLuAEyY4PdcXVgqwLhvi+NtS3trE+FKejrwzTrTbIrktUmjEJ939nig0UE91BtpdU
4gPOBAANbjZv1r4H8+LVVcLThFMhltqnVLcnGnf1z1IOW+korxmRxCsnMvp1X1B4qxZshoCzhSqm
FYWHVNxUV5aZPRRB8yFMJBRRO2FKCf2pap+dzDwauV2vdaWlphLQ71UMqodEUTbmnM/bepqPFJwo
+qT4GeXRHuOKhyqOtmpqfUZuRZ+qAgUkSZUoxXinj+UltQkUrWR2KDsiU1u19GGFv6daDV1UJ6Hb
iv0kBXhOGvhvgcA42PL5Csc2ujqxgCTcn4Si4e9ka9EK0WPQG09Bg4QiCH5NQnnRiRIa7CJ6UdIf
eCYKa9LXSqjCxur1y4j32MZotJ9O2xx0L34uepB1FICfTTD/s6Psx6h191SgqyZtAfergr857i9j
2p+LBHpeEL5TQrwTrBqtnKLbWuX4oy1nXZ7KjVzJPRiBU4H3uA7bjtp87lQOO1C8aGOMtGbVWCcA
XqebEP3wLBIp0lqc8ow4pcJ6yt3eBEFXvk9hf1IlFtKeOOtM4abj7pqicNd5j8mdaPy4j9/irDLX
v6RV/rSM7CMoS7iWevGY49bYODmTi12RtmQ12OMdJ9H7AfnxsJzQamvlEZ3Rs650kNNR/qKy2I89
toQR2aBJotLUa0XH2QjnfDKNjQqmigdXiBZE9Gt13UxDQlJinG6n0DmioHy3Tfkjm6Zrh88XsJp9
5gq52ylubUq78UQBB9MNd3qVrJ2+hXCskBaVTBfESw+41k47aRm+hb0B9x+NPMps7epcXd2kdnsy
HXDRhwY+uC0m6/xRpeE9DQ7NG4d+ysqgouMsFmcje23NdEOA6q2KmreoAwKfT8FpJGIKYom6DW1O
FPQTlykLdnTE3wKnudC5vQYY5bNKQIeWSc0nheiYmflzE+nf88E2WehFlLXoqVwPlyez4cYo4ueF
KhCqNGVoHpd7VmPPhGq/lU3yk9XvCyrQ5oBtPpnKU7BB9/JmlaeqDL5THsDHiChRAhr1JwUgp9II
W2lHK/XdXN/DMqKtl4wGJYMMyYdUToVTKhfWmvchp7c7tc6WvGyxKSy7Z00/eNt8wopmMrN0L6qz
KBQAAg7gu6nyk3XvakQLYcaBux8mBd1kjmUlIVnh4IYPXdyzaMQ5AWxfWZeJRWzxaO3GOtcelAwE
S6JEAIlwWKi5kYo8Q9uNoycPyOPiVTWSwTRoRv6kjDWm8U5a75bN3/uwoU+4Luss2DhIODDiL3Xu
VQ1h405ekGUwpz8Nb64ZY8ZNgIXtDONaeuOhcJCkI3L6YdNH1kz4p47RKnv+nu2kUai2ZkCnDxN7
ljavU1bVu44Kveq5h3UVDci4eSZf+L1tslnZxd1nUvqDqXXezgl+OWR2rsdMe4dHxr2mhu6WqGZI
znH2XWkxVC0MSnu7174C4XLRUGHnQfBhJGa7pkXkbrANMD0DE2dV8DfZTEuufIj7uWSLlGPkwOEL
nJ+Rp//saujbI5Nw0AYHnJgxSKdj1Xj63Usx/ba25aic5fxx8YzAGDb0qR7ne899xT8P20NBssQk
1t2YnCbVfsrLa5mY3SrJ+mcRgj5nrnuoSpOWpnNNddTkjvtZDRYm/qG8jVb2mMzQgafktA2H6miq
Yb+uK4MrwiMFHlXZA/kYYiNDOYDhNxuK657L2jiIziRQx2L1tjfCyMRsAmaHauNIoDklnqip4eDQ
GFZ+YpXXKunehnwOWhySbhcY+a8+nupzg9NGSHtbtVgpG6HHDXY0wAcMw/ci9S0enbMX/tJrA0y2
Ig/NZcFZxq5gekye8/41MGLchVzWaFFohCsk1quhwcthKIa16yWsnR2rX4Gp7pJY1e6px2yNdyyr
W1osQ04+lBYfzZbui92ZF9bYL7aa3+vczXylMmOIFuEbHiNI2F19h5pJXUP0YBqcSYcOsUN0DmlS
teu57el3OmJ1nd9Yn9HWSSEY0krTHUGmvEs/GmBhW9W13yeU/HlPqzLoAFewUEHiDuLeNwNrOIXc
JVdk7jq1bQ1FU/eiZRgCqgaWL11RQquiYWWVn2ki8X4R/T4b6TNrmeUddPPQ5E27GkOAqXqi+eQ4
6XtLk4+7TaGsBKSHOiuiQ5h0cwGtf7eQuKzoVobYnQzVTc1zgBXd+ihm6Cn4IemwrLVUoXZtTjU9
S2iy1UOINLClGHkMbM5KUdDsbFV0J92lQ1+3hqNS+p6wcEkfgT3sObGmlXT84qntwcs4YXBGSHdV
hEsF5d1qqNL2UZKZvqmJN5oN+Y/05c+hJddZS99mwFFD62lrUkuVh6STOH5wR4ikGaxlG6vnple3
OTXlanRQTscTieWmevVK09iZaiu3OEQeJpk4KzsVfqQT2DKF3BzC0KyPPf321IXgnqTDqy0gmarN
N1Azfn8xQf2hIxvEdfKQFbTVWbfiU5vYRK90W7wYcJGQIj41DviprGjal8agIIrFDzLzcn9qDG7G
ff2GRY8vrLn+LJDGTd3BSplJs7h4FfZk7B29gM1sFuODWc+YUAWdhvgNOHxOWlHXZuSJo93wzYjT
QulNBNg1jUAuNJZZtvWaZ1W+djQRrLFcEXA5Ub2WyZrINoEB1HxJXrOBj0hHLmEjq6y1aZpznoI8
WWZyb2z+t4HW2PskTiEwcdkj83mtbP5iafGR6InoxIQ20xqQjO12d8uzIBan+Qmrz+EYFo8qLRTO
KLEK+FX8KK2x+64rlnt8tlaOW4JGOlBnqiwHrMe33bJYJ2G3N1m4Ey+cE7HammIHWGzgEbP1unMR
Ed6CVvZdtc3mKdcDv0vGu9Gjuuyc7lsdoPWEBlTtBEE0TNHNdYgnBim/TFKCaOuEH6VhtxvHbR9C
MFQah56OMUo40ja3y0/8m/kXjcmtU1uF8GkXBUznErshECbIEj6tTodOJ2ykJWFTcCZbAXZrXEio
/suzOTZMN4PQDxiVFBNlhcU5Z5ba5xBa76r+qxumT6xnCLfAKNySt6m2VZxxAvrQwTvmW7zb1O2t
mqGgADLEvaZGZELfQ+m7Sw/GbJPik0SdX0fKd68yXb/VKgLX4rQ4g/w5fja5pOOZYDrAXmtVo9Jh
nYO4l4qVde0OYx9zjSdGuuG2fUiMYHywAxVsg6WPKaDkOGExbBW84OEhPzdKpm4r94bHBYWhOr52
g7afapWu8FB9azoQEbtv1noo6vXQexqFYjbx7cNzVDffMxuIzPild/HNZbXPIpi7YtcNUI1YDrQD
AHTkKdTs+wrd+DUkj0QpCLMm3GnT18pnVXTfjZBcryw4py3cSrP97F0a+mVCCx525UtDU4C8Nw/f
X2HT/DC+dQHLwwT3Bh+Bzrsyq9ciZzwODtEFeZI8KmaJe741cspNZbEqoKJstI41nzN74tel+FKN
/qPpVCoWu99rzD272XS7L7IPuBukV+J+Ct7Lylh3qif+ooSzKkpov1jZLsICF7LhJlWSfa4S6FwF
xk3WXvJQ1JzbhtyE/JNXY+lBDwQE16Rn+VHT95fS9Q3Ysxt3MEnbaN/Hsbhyh02ogo2VWSKfqwoB
D6Tcjsks2G1YdxDaBkF+Kj8TRFYsFZJnXfWCdSRpvUaFFfOMxkkWFu1V2ChzlZ/02vsfSrgHfVWx
djIvXQ3MNg3ip+PM3iwmS6OqhljX8ato6rQLvam+xvODRfcth0n7sOyyM0mUEZ2HMrX5a+s5giYY
9jn0Rzi5OnMpwequ4uHiX3XjppTMw0GpvSRtnHAeqPcae4mNpuvOOjT2rm1bG3Py7mEcmajc6GkX
dd77VcBCJu/RQSSraijkQQ71S+eU005PjNjvquwyQBkDOwadM6pM7rh4CDZ22xQf4QGsFiSOEo45
FpU+NhV0h32jqttLV7pPmeAfKqZslZdadWm8piTDe+ty03dLPFka4A1cx65VMNLkp83YRMNH32q4
iDvA8kmrvRo2zMKy/lFKnFxQdFEK5b5XOdccRGxTTma9pmj1A6SDHRArnjlz0Eb/lVTjJrC7hvjC
h7Rqhy3G3zAXg4s3hefQZq3Csmyb6mW07pWUfozWP2jkD1DkDF9MuZhHOe5NM6pH2aa0YezwNRvB
P03uSyEO0pUy/hrID04CQ7vEltFtGpGHWyUjGUFq7i/HgqOZN69D0wUrExvktTOqa6cemZ+N6dMc
3H1lEJOd/HJsTtApz37KAW2t6jTUfgohRmIMj71RfqtSyBQNJ5dev6DjOHoVDJ8wiPwgrnDxaPWV
45k/Z8UJhTjuJLWnG+tAd046zOsM/MXvQvvgQfl5QKj4TZtjxsNSAW0v+Ac45medIbZER1TQfN0O
gYupTZK9eDY4te6QUYQXyINdjNfOAD2wzOB7dIOBwqyyDvrJb3Wo+111Hts020HLOIxdcCUuBOkL
vYhUG6DqOBwzHMd7LqyvahrOptleqVKxLY6OacAIzk4FQlC9Tc2Ws3uuzsBRrnYSmZSzdU7nxNhL
qzloAzno+fCsjJN2buEC6fCAt0W8zytK3MYzvvTUaFfCru9K0Uz0uVJuBvzfdJSZEtJT5UbHBiyN
ntu7bjbNSSMsNonccas0jbepp2LtmRFnS/yY4cywDpnri2qHrdIBziS38lTV0feXPzKbOLFgMEic
Vr5Cq31PzfSjqaKJs1/f9ZLfxYwJLyRvfWtP9Y/QoAmZJLOcPgFBM8h40gs3XJtYlNFhALG1+Dd3
VbeF+MQM+5A0yTd+/yfnoyorbxPSL6BNS9O/9tSV0rOsssKvoR6eat35KrPm7o71MyhEsNYTBZ98
h+AsD0cpGbAcMLWZvQOOqpAabJtQsok8cFdtPkmW/CqosxMYR4zSPrSgd9dSwBOb0SzRIM9npZZt
iN05dION+cPDaIw7hytIhMUuZ+IObOXNaONfmJsJOs9y2BUqtDbk71H1JZz6Ts4U3WhRXKW51QLu
nMzpuCt7+9zscD8WH3rqwk0f/NaNodSpZkkuA7rTco6fUUYIdoH26ehfAJquH03eeYCSthEa1ghQ
r2Opwun1oofBmrRVEkfnslBIrTTyk41aLRUy3zWjpfrQ5iyqi37dCnun9UOI21gpiWCRTzoHxmGN
yz81HyoWpSGKTtIdI4TXnmyY4XdjmXxFhZxNp5qDIRT+blI5TZsuDuUti7A5A23sX7Up8o50NtZD
Tfa4a8WaPzjiJSqrm9ESBIFNNV8j3vQ5XFeXbjl6b+tspyyFJHD5Oh5VgquM9ISn3iP0b0z/hhLE
agDEGAh3gjm1k41S+n15bSZVO4q82/ZCCTcypSgr630hNOpWesKxiPn1BuG70XSOcyagIJLCV8vm
IXQJbg9VYhdgHGmeUvtepiBX7t6yofKrrqYEaMKbolH096L4DAH0ZEIYpRcq8UYZ9Xe7kVdTbfa5
l41+o1HvZk1q0w8yEAtlOLIE/a0JjY/SPIYGsyY5gQ5w2C8PjkNhWsjcO++LjJR3ml+mdF9BUHYD
MXBoWo4Gi9IopIwYQv2KYOUa9eo17lvYHtqhDLN8q9EesHP7NujeTOWhHC0lQYojXNey0u/1EL/A
sKQcxYfKajqEGsK+iMl4DozkyWRO2bpOu0uraeeV2kPAnRyx6LotAMiIpvSThG4kiZ1JXK10ORgb
aJRsuSHFTgkvps7pmqPljotoN3ba1mkaqhKajR6ZBatSyU7mUH0GSfeZ1mAVybTS5FMm25aLBslf
ULzpkf0ZD9ZX2xX49esbQ83KHeb34GUjxgqSVbsdfdCSBbAvRUXzTLkaxfQSWc5r4gx7VTcOMqJU
VRr9hP0Ocg8Tjk7LDdGq3XZ1+qWZii/VkhsG1hCdZ24tyR1W7T8qgW1g+mEaJjls6YGm7qPt0InL
muI+Bd6mGidzFzXaN48cVim971E7M+Lj6KT0ECkg2pECkQ8nKyf3tNBpcOfuNxUXtzYorhgedTCv
umfZ0YtpQsSwhWOfEY4RaBeUTzlChpU3jSfRept4skhRYgiIycnAJwWY1d1abvVkWPl7VZNVpqgO
XvsQ0tTuxTNpLxsesgLLfe4bjYLN2jDlgkDjkQAN1/yWEtCJ3AR7Mcuo3oXabhRYqpLU0CHWr7bm
kBmKb2BCz70tg/18ywMXuE8itVZmJNCmI/UJpPUojfpiVYO7Bmtk2U1o3UqRxi1r7doXcHp6F+bj
0Bz1FjQ4BE6plJ84ORD1SG911Vc4SMJL1R1+2h68PMs01qXOgRY8c2OsldzXpl2rta+5SgsMV6RZ
kb5TEHbXnk1RQqHYo1aZYUD8pGJsJ9RwpDlA9RvUP6SrbdvKPLWOgx9KSTJkypyNoYVT0NBsm3Nf
ms1ZK+L2TANiAtbrlT30kX5VK+VwyGuzfEpMJX1iWT0/X3YUNfpHfIq4bdoBXpBBFGrrylLr3Z+X
GagMnU+sobwuu6ADgENY5ve/B0n6MGEedwffmuryiT6MfIIu9lyqmHcsuwziXS/SU/e/B8yjMgJM
t3zbaPP3QDTSUen3unJYxkG2Hh4HSXz9fNTlAW3JPkJQCWzNN1v21XbdrGHYWdi4/GdfFrtrDVOf
6zIC764RtktCQ9tK+6s5dH8eWNs9uqboH/6136Q2wEqnB9D6z3hN2rhYmCdwUv3yd3dGtNolhGG0
HHTZnxUj0VORdWMtsi11GdwSMj1fZABxqij75mHZtL0inTPgJj8ekvbFq8LsqEt6iSLsW+4cjftI
BsI6Q37TrIUznHuVyXd561h59TqErHdYNpPMS3YIG8zN7wOHQX8iq5Cm2fyxVYbrXKr9Hrp8lOuV
d1AX87x8Uh8T2TgFbkhDguF9K/M9y2llvWzGKE/Pvad/y6XC91DVqyG1+nk5jsY7aWVU8rQcyBKQ
+qTwgu3yapNY6xFOL6qarHhcHqxMVtu04tLCKiuK1q1d4HXR5/V6eRlGc/HIB8b7igxmZvF5TB5P
EawrQK2/x0nrcWA9IHY0KfRt0xjxlRZ7tC36IbsBwc/MgbJ8xKLO2RRh3D2lWGpualwVnsdK2usA
9c0LtVe1Dns7e23ovnHdWf09mvCzczLLeRODJVaZ0hY/zKr8IlQWuWQl7m6X5D+HUiAbTIxPMUFk
z9ziVzNQUeRgKiAcxbpTSyaOSb0FAxXNqjrRrYKSm+NCY9oJ9AOiiSl3OkZPxS4CC/kCiDgazSQ/
s8p5dGD4f8R98t0VUfWusiagequ97zrY7SpNsnEblyHRKJ4mHwmTx1czc5iC5sDlZV+YlkgqJ4Xi
p5PycXlBCzWHSSIo/WVzeaGKaQ4lYaZQ7nCo3+PKcPBtKGabZbOZD1A4uut3g4uj3j+fQdZzAX0a
HM3qZRGtp8pRt4qh4UI8j1mO74EJ7gZpdb+/6vKCqIN2J2owrWXIcvxBUeH5dxF4fyHhs6FI309d
SlwkEOiVtKB830orIRK0jM5cZorfKEPyjIlBvK40q/mRZ8pFt8o+BCN+nNwg+iVz6x2Ct3fvbd0l
ArlBNts7GV0VTx4VURhHR+/dLYvXjus/18HFje6tD7o3q8DKJbJ81AP8QFM6PQqntL8Ptl6sw7Cf
njwtLraenWO3k9fdA+x+d0dqc3Al1rTeGDJVX2EUJhgmRTeppk9i0vWLUeYYLRh2DzQBFtimkbxw
4gAUhUV6SVk67Qy8Fs5pama7VuKSkgkArjztx3NqGc3OELAKhAn435paftbaUd/hbBOeNU+3d1wo
zilNEQIUTLhcZQ8C0smuRNq/N6wkeqQaoaTTHPtnmD3gK2F/NqzDV3UTjk/L0NiaFLoy/xk6dPW/
hhrInJ9UMr53XWMx+7bpM+yp5ET22a4P8DbFbZl2xrKPhueuk2Uf+T1xoZuyUkH9gv4x12uSlZNg
8vV46h+XB+JlnbWBncR22dTmcVqHEjc0SmtXMrUR3J3Qy8bVJzzosRx+vy9KaCq7elA9AIJ/TqT5
YVRFpx+u/60pPWxv0CmxGnT3BSkqcCx7xMDoEh4NXIU3kHYGf9nXF27wSHUPRx/HTTAhxi37nN7Y
9CP2TMtWHwX5BYuy/bK1HAh9mrdPSM+DzswxlgfLtAKCm7mG/u6Dz1kB5dr6of1nHPjHRsfa7rrs
Kj1XYOlW7YuKCPUhy5qNqvewK2igNFslMfntiIOMfNSI6DGVKaWXpddXh9sCRIB5J73JdP17u5YV
Bnz0cX+PXDYxzqfVND/8PcTyQmGFzdUGUsdz2sUGpq+vWjCq+6VxL5SML8GJ+f/ZGVq2ulc0WvzL
G5eBy8PyAjpU4OD5zdNUQh9PPfsQzgtQGVXGpaP/cw1zCa0F18AfdA1rQB6ruOklRhXWhB6naAEc
DUd8Cb3wHuMQ4Y0n6acv+3PHe8buQ3325nJXSmQxStQyXhTHosQVyhpJmw5GIf1lfxuxIurb8g6K
42BONBCvmgBd5haRs1rUK8fa4WxaLU+bkeRSMXRYmVvKcdlVJSmvLtu/ny57/77eeQjXslz59a/9
y+a/9lm6qx1ymfq9Sw+V3KvxGOnjnwdVrR/jlr91MuGL55FjvWkJ4gO1TMsfgHafllna74ojXhtN
aw6mbZg7V0si38sNXD/wgH81Cw34DIWH0F3m01DDl6nK4juJl4QaM2HCylD82hiPLi5bwZgYG1jh
zH9iuIxS5l9jialnW+tvoVWrMEgLlxV7rzz0972uddiKqkD3K7U3wn2QC5bWDdIuV8/fS0/7Tj65
8oRhdnEUOjaDsTNBSBjarczL7N6pgGijkmlbBQnXDztYc4Dcb+9dFZYPmqyyrYpA7FC0Yf7qjuOB
ZqR413qjQPUUBMc86pKnwAx/LR836S6/oByKq1Pk3SUIQRmG+Q3z94BBCaaVwA0UdmjusJP8SLAk
PS8PhhjaszRb6LWWi8WBwipdQpA8G3psDqtlDFrO+Sk0bTRw5vHP5j+HWIbnZXnP86zY/z10ZkAL
NpWu8VuJNGAYpgO+Ld5l2RIpAjSnw/Z+2UwqWCzQUw+9W18cAMHmUNMBgR2mxutCKtV97MBVE2HK
784Ebh0PWf1eZPkdmkf/k4jmc0s9+lV3NpIsEZJgX0yrwkUmsFJYyM/taC9E35IPMGTc0Jzl9jk6
8Qad8mwuVzgShzldK1cx0dK7ZfPvC2mm5OQgw7PsaHdf41elI0bcwJD65NqR9LZ1CcW3H+z6EBnt
w7K1PCxDrHncsilndZHZh/TLGucxHlTlIFx0XTkqdVbpHSYKOuKrTTy/vIyplEBdZxk90cqyGMNt
9SdLeuXh91t0LVtXemhdfw/md7poJEtYleU8IhjiIP98xu/390FecWbxGTWUguNQNv123cDDfgrT
XDwF85IjViu4Ov/sc+u22aS0wKDuYAmHckW/VarrnqSeVCe0LHfWxNaLiqwKvzH7VtYOlrIJfHKH
E/G0vGjhar+BB1Lu1RKeYNMZ5U448F2zxgi/xUHh+GWHOYKeDOiokHcSntMhdRty+2XKYNl4Rah8
bcHXgi/RUZIaVWO95BzLhyCbngbLiDZlkiEgginwTDfTHzjWzbAM63mqAhqnjs4KE5Eda3NM3Q2z
SVbLq44B0jk2TnACnsdgNI6zS1nb1cWBsQaEXsUf0skfKpFYr5VROmgqQuxApjy+lwoNhHmA87/v
BEutaaq70Qd8kd/vtJmx1uVY6zewJTrujsxe+gyFEgae8WMSBPhGaU0BRJI5u3609WPCPQI6TN6C
aCfFifmt2Y256lxM/j++k6bGY5ERfxerivMyzJZF+PGupDTdXd0G07jK5wyG1hm1M1BnRuMS1615
l4DBfy7nh9/jmsosyLZQ/rxjeaUZRxKSezMgghBxOxi3DyOxfbKNNnoubTwrYoze/GVzeWCA6djt
E5X9rALCeOjvgGUfAzSTdiAdkP4QeK1JMm0XHm2RVec+6nM/zbPmVY+Tn8tPrRm/YquPPhPOVZrp
I0EX83tcrIqO5vyezKGnUCVm/ToZM3zQB1+m+P0e4WXaSnfzP++RNryUNBNHJFXeUWtG7wjkCb7V
6wASMhHhNuXeUJGGzUtieenfTymCjY3SxttskHlLSIGJjo9U3VXNX4/LMznqY4gJw8pSXR7FvOPv
Q5PFBADDen2ZENL67UDieh0PxqkQeurHVqLcEclfe87CTyvubmbdG3d0CwJYvP4/Q4O8vS6lqxkN
t9KL/wz911HNSSVjvZApbcR3vRLGNzWoypew+6+NuHvXOlv//Yrm/dcr/35P6ZX9rq4CSCiT7EgW
r9WBeyyKfwBR1fSXp6mGIUA8P5RegsOke1Xx7TpW6bxeW54KPGgVMlX/d++yjTN89TAZtKy9UXkQ
VnhEMmLuMqDiB1B55WHZj/Cd5umyU8sHF1/keTSgnydWy6jW1lprvwyol73L0+VBuhZYmdMmqxLn
jD/jl1dGLfzRelV0HJnnbyGXxj4baMxpuRS3QGjitjyjCn1tAFMf/u4fglDbuwbA/fLW/x0L2/TP
2Abv3hUeBy22w254Xh4sjD45j3LTd2SOd0nTov1env4dU4/AHf8es7xsqxZmLR3BMjE0w/BFwfz9
KESj0p+en+oKjK/l2fJQh9y7oCdFq7/7Ot0d5fnvdmpP6TbJ8TFb3ozEEaemfx2HdiUgTV3bTFcu
GNl/HYPCyVmLcVDh15RotbDr67z4hpGBuIVqJG4yGx004oGx8UY9/+8X9k2Hgd/fvaVhOBuQVmOz
vHF5wFpZ3Op9NY9cdtQ9/DCbkmOHTiMnaeY+ATeeCUOQq2UTKVOxqw2clpZN3UQyqqDVPC2bsR1v
uEHqL6Wn67c0N1+W3X2Md2tjkiGXjGK81xpQL0sI57C8qljqlSTN6ZGgbPO5FtPvQ3uZ2R77pC3x
U+JNIB6jj68Q69H5a2kZboKFpRiXnlylux6QTPJ/v605f1vKsGgLkjTc/37b5ZAp3zavMWiWqPR3
ixN6zu1i2xQhvOjZLP23O/rsp/53U9YRSjQPCs3y6vLCNGTM7Mt2porvmZaJ/bI15vLIVInEJ9N8
L6HWRRYYxze83YZNTT/bH2pnhMoU5esAo4JLQSlEdFJgAT9U2Gcto3+/0TEiuNPSnXM94pul1PEN
vlnI0qJ/TMm/OGEgf2yVwb2rOh8/egOqI8+7yS79Vs+7hYfOpkqB05s2de/D/+PszJbbRrZ0/SoV
vj7oTgCJqaN3X3CmJMoaSFn2DcKyJczzjKc/H+jaZYlWiH2Oo0IlECBSABKZK9f6h1oP5yTig6vj
3toM8cQYogdPBT1dSyx2+k6xv5SQxlZpGfar47c0rSMd2YThtaPEzsMYXh2btJVWXKH0SgVwasoN
Qwq5Zaqsj5tDNHwd8Z1Fw6rK95XnLo9NOjW1MXXE+bppY+1BwhqLAntXxzoVDyEgF2NktcMp29p1
hUHtJVRNF1yovB+GWCI39M/uXgHD8Psr4zgODKJI7BtMrboB68Rv7z2/ae8xWiJ1GAMOdT02kbzB
QKYbvv8+Qm3cQxfq8e54PK4n1VpvIVoeN8vphFMVdzrX8TtdmRhzNEWctaMb67oZys99Ct+eAACo
fanwtgpEMhvd9H76t43fZj/xcErACXqT14CEbTvWNkT/LjwYZvXk6Er6M3I14C9m8ahrRrGsUSa8
Ihtp7vJRLfBAcqxvoVIsjocWNnU+rRP23RjjDTeIgJnEKLu7MXfa2bE9E5Ji3JrFdzcHqqgUPcGY
EhmXFaTKZRaY9heAA7vjoXWofW1tAQdRM1X+KDI6x2vI3K6YW6yj/n0NEWuoX9eQJcRUx2soYQ0d
grR4Ar7brtwikqtYROMGcECy0BD2OBw32zJKF5ovtIOsq7/3jo6nv9oUkVZsKBolK9jO1El0JXwQ
+KQvxCDKa8Dw3bZQo2qDbDI6okoQLyx08x6Hof0CBFq+2NVlFSvjc10wTCBCHkIo59uj45bXFfnM
rEFwodPT711S+Gv0shLk7+IuvyIzh2XU9NvJZoPIMzbDsp6zDuDoougG2BHYQLt1Yl7Hqr50eyW4
omxkz2Pyrsvj54WtgQWC6Jxe6Ua2zOoOywiv4Ru6E2D84vT2rxN0W92SuGqpk72eZYkrKcGCTltF
6IHiycrh18629NVlWbYoEkw7jocc9zqtll1SQEBFP6RAhRLYKi49YyfJb+7M6cdx048783LEXPK4
dfz8eISaUD+i6GOhTJ2GUN+n73YZHke+kax8XG/mRwF2mK6HHKH/+8ADMFmp4CyOQujWWB1Mx47u
Kaf7vz7PY2veqFr1DbUN2ObtT9TGmcOAv9x6uXQ3HtJBa9uP0/uoo8hRK6L9qXdijgB0812g2rRA
xlG9RjoVB7QmDlZ9oVQPpVAPXhl1SOpglDWkzhcjxEMlVK3oqsmLDg8QfUC1f/BuWGNAxk69W2jl
3ZWu1eatMf2QGrhFI7sdwsCcFMWaHRDMS/h/YC1LGZVbbSSs+H18U1XBStQs2Y6fHb/W+qDwh6BJ
1sfN4w4RlM/I1hsXvw+zQFJZVZZ8hrxp3saFW322W2X++wCUZQjNwuHH79NUulWs6xFS3/FLxx1N
E/SLKPZdKBec6PiZWqc9ZtdBsj1utplrrtIgBw0h8MZxPOOLzZLusnMAARw3q2HwlyjViM1x04qy
Q0256wYylXsPQ31V1Y3xJR88CGzOndqHckfpAgl+T7wAwxLrsMxZ0hw/O/4IgrS6gnMFbZljxZjp
K3cs823dpl/BAkM9d1xtoQo7vOuG1LiR2lNDbgHiDHYVW2TMoLxOO7Myi+6EDMRCUB1aHj/7tcPN
v+qDpl4et5BSNG6c9Ol4+PGTwFDFlqD19XnCOBOgImplWVptC5G0rr56cKh+nYPFBXDtYvwK+cWe
lw6V6ZDSvzoNQAF6r/e/t1z319ZxrOpRufi9r32z9c/3joPcP0cev0fNqbvXOmrV0wD4z5G/2pv2
TYI773zP6T3Qj1639boh2sFsjHZG5N41ydBukGOJdr8/P/7267Oip2DWgWzg8N8fpyUj/ey4XY3t
j9gDmI8/w85NjGx3/O34oyoGNFW0uMFA7N87XFUE/attaQWbTHjJRdjhQ/nrNL/P0FbKsFTDSbtv
Ov/xx/FcBAXt7NNf//k///2j/y/vObvJ4sHL0r9gK95k6GlV//pkqp/+yn99vP35r08W6EbHdKSt
6UJAIjVUk/0/vt8FqcfR6v9JRe27YZ87P0SoGea33u3hK0xLr3ZRFrU4GOC6DwMENH4/LtbIizn9
Z82MYIoDvfjqTiGzP4XRyRRQQzPbO6T+LqJjrJ1qbcsEA7z2eMjxh50U9jwtwfsWMyXoHAIVTALi
lRdG8rocDf3Xj2RUryVD6wW1Ye41aknyGlR+vlZUr5n9Pu64g5obBppZgGRyHpAUNdJNkdrdzkiT
fnf8Tf/nt+kIlFNSwjhwpz5Lk52rqds6aLLbPABK68rh1ZaTiq3hO8Pq4ztvOKd33pK6aUrbMXTb
0nTbfnvnA2MAx+cF1s8SG9edqSXZddeI+Bp3i+l32NsV9Y3pk2JpDDiTAdvokQ6Zfvz9cVg6yAYW
lbtTKG4uEikMBG/66tYJrBIJBT7rXdMATipaH1bfv7fzpvxRxGWD+4z/UADX/xxQDX8Q2kMc1c1B
hzR1F4HlPn5qN3W4U10ohsfNWKWo0usK4vnTdwy4B0svrkrI+43xANYino9WGl8e96ZZ9Or8ff7q
/Ioutl1TQrR0VVxPXbdGrKNqd2SfP77Rjv7HjTZVQT+3pK1C+ZLy7Y1u7NQmYPXSZzIiHXox3L/j
HfYSh5tqIGUBsQ+1vOM9/r27y5BFrdL04tdxftXAFEZH9MKXY3lFWgc+bESHS8yhwTRz+rC1J/zw
8VfXldOvlvb3UblhPrcFcVfh5c4WzSp92dr1+L2uZ0NFPnzEIGYlEq3ZNom094ar3hz3J6xyyJhr
OUxO17wukTeeV609fneraN+TY94zBpycMAZ+cCccHaDhvI/RLR2N/qa1LP+q6fLdcQuRwOHm78/b
G3yeUeBr89SdtTrKj8Bc9IUrfx/CV2uZ/vqqpshyMRKfbLIQlIePdAgS9kF/J9xiP/SqisFbSy7J
rqdr8ZRHy1oOjSG+CtT/N4CFzF+b5hBcp3BY73Ubk6AgMxIMU/n2e2edvl7qaCEcu8Z/vhn+quNw
+CPLhzLw/Ppk83/2WcJ//z19559j3n7jf3bBjzKrAAl8eNT6Obv+njxXpwe9OTOt//3XLb7X399s
LNM6qIfb5rkc7p6rJq7/PYxPR/5vd/71fDzLfsif//XpR9ZQFuVs6LSkn/7eNQ37qsU78M80MZ3/
753TBfzr0wP89u9188c3nr9X9fRl8R+abjmmsFVDakwfn/7qno97TPM/DKlaFsl0KQ1d1T79lSJ9
5v/rk6Lq/yHo7I5jSNNWdaaaT39V0HSmfRonNBgBcXW1bN10VPnp39f+9xT266G9P6Wpb993yIWW
Ds1OF3DZdJ1xdRp4X01pg6JFTVm0/aGbqyt9EUM9mP1AtW9VryF+7Pz1q3vzzhRqv9ueqZu0ZpkS
h4e37eUCgfw8qfoDaE8E3tBUkHq/bSpEGi2nX2pZuxWxj+oMIgkASNW2e8g64CF5Pr4MVbVUUStW
4C+WUslnRdutuzh6iHIIwmSXce1DgkRot1maPOr+5NUts2oF5x9oPwHjvC7sgJJ9872lpkhZtZ2L
gEApKnGgioLnVLG6i0KAFLTs+qeN+TRSU6QvNUb6tQMQhigyeSRiQClMUJ1Sa60gtynJaps/YImF
c1cFyWdUwWYMUfpF8AGZtYGy24jN3kzzRIMxntfP0T2kjhDEycz2E5SkJDl/t20ehohs7wCwGHDc
kpU/GZEWNI+SZfpCI6VlauVCxPbSsED1DcAJADYrDTTCrsEgRL3pkjGaZVZGGVBzHlyVao3a//D1
7IY0yPzjR6mKN1PFsevQfcHjm6idOaY+PepXXacJdc1HNKE7BI72AMF23pM6yxBgheF1GaMsZKrt
Vyfe1rVxpmm6/6s47FfLiO7T99HwtcVpy6YVFjk0ifaAjBWIqJmt3vTFt48vT5uCud/B3tSIdGxa
QXjU1jRpnvRU6WowJlBxO5AnLee4o2XzzIlQESgQHvYM7Uovu69aJZ4x/90YzvBCEHLvCQt6nbRu
QcC+ZE6Pkm8MRqCvIWkodt+igw++wM/lU6hTBK5gf6yKwQMSpfSEg/7OGOTjxxcyDSQnF2KpgnjU
VrVpsJkGk9fPCc0nCRg5KA79j26pXwUXoFG2w2q48ub52vo1S7yZJF7HyO/cNosRU+imzuhkauJk
QEl7T8k9WJGHIUKXQUVYFWJv4wfzwJMsBeNki4TbhSQQajSTGyDdBUDuddVpCz/LoVll3l3UFFvF
p/wPrb5tHTDUIJ6cocy2ruL/qLHWWBp9/Ngq0r4tcx1SSmeZZ4L9KdB5+/i5DtsQgLxAlyDJ9vau
ldDsYLoO2UGCtU3jVeGlyzMPxvizH1s8D4sn4+iasE/7sUNlW03yujgkQRMiGm3eYCkAM0lWG7UK
gZ67EJ46pJYonGlRGcyRBbqzdGffOk2yHaGtLhUJBA8R9GdXS3CgGXFkCGp3CbWePEQhl26B2rqN
Ma1f33mVepspWrnVC/0RZb4GnXhz1dXuRZFDaCqDcqUUmJaUxYvGva5yb5FS5l5MKh0zHBWeIL2Y
Oy9iNPVa41LDg3cTDCD1FWRjGzcfGOuCWyhDeyWMP4dNJGeuVhlrF9DBsrZC9K9hr82CssB1VBMQ
HpCXc+0g22JWtq07uWe0HXajlkiIXIQ4InbWhEzrrNWulFHc9Xn7Q7dZZ/XhneHHKGG2+T2YnHIR
+NwdUO6ARaxDnWADLhsALkgNPaPCAfkhQ/nLHxNkEXJ7i+8YwNTevlGk+RhVaOw0mDJtcAe9GBTK
JWoZi3muZ0/IULgb38iSBWJhqyEL+o2SG5LspwOWtY53DWJNM69XGtCCIM3TEOZKeQli/wA58EjF
T+8UvbvWGuV2yAtSgeJrOMRfDOTfNphQL3E8gfCcaaAPzeHSdG3juajaJ18GD55jYxyZknTtf0ZN
8EC98buZwg8BDE9sO15VvcU8pDyOoo5vujCkOFk/wH/4ocReuTJIAC8KdUgQcQ0vjXZUWaT2e1fL
ER4tkJMDK/2lApcCneWBeRk9VAREt2Zh3paxgnpRHjQIwfgALcL4OdKUaNGZAMXdgIrNx2/C29Xd
NNRazCEgUwh2bMnL8PZdw5vMENStskO4rbfJRbtJrtDy34S7j5t5J9iZYg7NmaYMXTXsk5HQ6OSI
RmWREuzY6+SuW3tL6Fd7ptstCUd07O/ONPjOIPKmwZOEQRAmIlTg/R2AGlxRTVqqG9jKNxhIz4YF
Zklwns8NKuY7wz2xo21Lg2FY6NqUxHg1LXdBpjpVg9TVmFhiN3pYw6RBFj61YCSZLckkwxKOLu0a
T2nbw27cDfFE6sNljrLfTKAnBQ8QCtlIuj1K7OcsTL6ZyDws0QEKvgld7obMuCkT1DID266puiOv
1doe835USR2qj1JeGR3YpaHlDZtE79LysVUpFcn4kFTxnhIvpWGLNXF5LxIb2QuPICctu2ildQb4
yV6hxGgX0Oyd6jaUiHhanZpeQMesD2MbXsZeNUJ8NNxvlerfO8Hw1YxFs9dr/Q7F2e8xjNMa9UY1
q6/oB0sY+Q+9S5e2TYI9d3DwWpUMEaIjbe1D5kaDBT5dG4BsFLEQmzTQ7gLP9Ujk++bGyWq5dkTx
BXPkGTQv1MTx8PSxKe2dRSGo45ttscVcDc134dxUVbpvigQ2DsDXmd6ESOwLSCC9fV+2uBqro7tq
hYU6IM40osiuVC2/QL11xQIZ+mulIJCZm+uyqsdVZ9nDvJaozY9Wtyklhou+6SFXNxGg9a5D3CDs
b1NN3qIAAIsy9u8cLGiWXqLcJwbamE6o3Akl2yge1gc4lIsbLAjKlcQxBv4gCniFgAuvhel+NEq8
REi8W17JKjiRX/wiWCW2XOU5LgOxQYURxAZKCiNUoMLSlY0RymCuY7OGq72sH8cqRDZNoNFe21hz
1L5V3PiG/UQR8gUnwUdvmlyKJL4L49K8bcYMz2mcUxe40twXIaMShoQPbY6UcJREVCpYw8+AbHor
0WQ8zFpYiHN68ALHZtBRjU2utbyyz2SapkTSybTvEJ+S4BNklHiH3r49cWTEnkqJ8lCD1gltF/qR
h7qThXLvnY9aK6JUZ1pU32YVj6OfA2NMwh8imv0j0shi0lZZZwWH4QI1qRn8v4Xcdiv4/ZvwzPJL
/TPiYIjVTBZ9jLOao51EZ23neaES4Tsk196m+9YckkOwEzfBdlz21+ZG2zSXSOefGQWn4fvtPX3T
qD4tJF6NSIkLyb4oXO9QLbEmWEKVXyMvvzLWWKWvq424PtPe6cJEn24nC2pW24RvRFdv26uRsURo
CGHGSni3niY25FIWLRFOKx/N4WdtZk/JeKWAw/u44dNp7NiuoTrE2dJU/1hLK0bVR00V6PtOi76k
CCLb3Z2TFqyJIujl/Tz38h26YGcC1T9mtalZ5jVHcslSWOJkVhvHrkNwWap71FPbhX0Rr/yV3ALP
W6owpGfl+lwv0uT0Frx+ojRpWLqFN6ulQrmSJ91IjE0MQ8/Q9lkEdU5GL7maISHpZviolMqqx15v
gZSLu1QHRvY8GvACgSI5XXxe9Q/Yta1xlb8wHKxi0wShl15d5ZQxyxRocBaTS2Q5P6+tCE0STxDy
xiyXO//C7YKN7oQR4hFA99F372cIcUEjiR3GLJSxlzUGNcs4a26ANWyhoq3cCNkhnFVYGu8MTfUB
YwUDlFxcnKM4w4YlzZA1i3CVyRBLb6U/qc+RKW4a1FFbNNjRPE9JCMTya1+j3BK4MC4iECnaIR/Q
ITDTJr3G5GELP+TGUZMNThK7BKl8wnjvXtUVdY4i8kOs40BRNgnK+y2GF1hbo0vuQ88FK5X2CIVZ
UMXKzP9exKwLgzSEmBClF2ZEaFjXtj4tpndxB5ktt+U6qFjw15WDkq4YNnlDft7HVWhXaDlxnTai
vJMDySgrAl5B4gJ6afnDJyGyDVEV78sGfEIAX9Ycrbkmsi9JaJarkRz6DFgjTg6q1JB3lN3aqeyb
0dKw+qvhskyqNVVFGlgWHmp9bvDFiy0YbkrA3ddxEA7AHMzKpPkR+lZ11xTpQ9/7/Ywwmo5hILqJ
LpID2EQ8J+MQMu0mu8gqrhMmtZkGMgQaOVIjTc5yIkGWMRySb6CaqVbV6l5OmiGKY1zVrruGenrv
sba4MT39MjVFyErFI5Cgayh1g/1IowYLt0yzTW4p/k/XCNsLTVTwyTs7m8uEqnDeZAf0QO76skbU
vcPLnjED+cyIJxJ2nVznTXtFl35STRjxQUWypUs74kS3e0ypaCIIa16H0vyOT3RxkaIDxtFdC2I0
/d6o9n4Al7Qu+/A7Vl1bFJuQPw28Rw23lRncu13QOyjlDt0VC9w7xPrje0cE2eehd4GjsKbzUD1Q
ZLVGo5E+rM4baVNjz0Gd9nolrrEQoNbpu1etzCRjtneht+mj0RsoqIfM95qm7xJAC2FhTpIvaCpo
U3Q38rLlDaINtag2fY5qYhPgO904W6XTN0JMnkpwUWZUfF4yRPyVIbnHTQ3JlgICl6Z97iuD9GuM
ll2ubxEtXVB5eWkTsVSVOpuJAL0lcARXiAdtCyw2cYnOQegq/m2YtAtUgRBzMYtmlvdJjy5Wkm+N
wvYWtVMJ5Gbtaa7HxkdIf1wElSHPzETvDlsIK0uqG5Lc+cnEIOG4agIfm32GtnFMUTzVnJVQnUNQ
f0ES/9zAfBqJH0dJiwlIl4atMSO9nYecspOESZm2T6/qK9CVG++KGtMSH8AFqkJnJh/1ndnHmLLJ
BmJBBjSpk2kgURnlyi7R9u2q3EYbP1gPD6iZNdfxVA+81y/tm2rl3bj+GpsV6tkzYIJnwovTlNmv
C/79J5wsd6qO9bZW5doeCt8iHHGAr6xnrQ/3KF3efzzXHmutf0xBry53etavggojJf0YoaG0rxfq
yr3ofzbGwl+hN/kDmbpZ8Rk9KSqfyuJcBvt0STddI6lUodrcbMrAJ1NfJKJI0ypb3QvFYMWoKiSu
CTHOXN37rVAXkJahosU3da1XV4djdeK1HeXhdqWv2psKusUsmefLchnt0aEADLSszrR5GhpyYaZA
K4+wyXJUutHbJtEcLQITkZA9fg2btHvRGmqaSIB8fGWn8fVpKyddBNMeTyF8UvfawCRUBmvDs1do
yswMZLvquxFvqI8bfKdPmkLVNAEljVffOXkJW9TMFKGP6r5IUecp/eKyawENpoa6UcPyTIbh3Xv4
qrGTx0ZCVFVsV1X3VQpExcasJg3ElQjtu48v6t12DJ28LTGf/UfI15aic9rAV/cDPh96PnN1fx4q
5Zlbd0wVnLxjpqQcbEnDUW3HOnnH8qYJo4oV8d7uWkQTBuvJZM0+U20DO0L0EGcjabBiwD8is1z0
SeVn4l+cswc5Rw7QneFacMnwiCkUwCV9mFs+9kNQ77EPLsSSgkdz+fF9+WN9M3Uv4mDdEUg/8Def
dOLebKJsRHtqLy4EEiAzsWyegb99MxfGGiMBlvuXYmOfWXC8M/KarBhVBgOKISwa3745nqVng5XZ
4z4sK0aduKwXRR7ed4aBNl6EkqrV5EQf4a4GRPPxBb/TtAXgzmJRxwJSnAbigWxxAs0GoqN1SeYM
aOeVXKH1c+6+vjMeIfPAkob+plt/LG1CdLW6WI/VPSyc/MLGvWRRwiOaGVFzhfFPAmkuRvHBEf6y
0hLklELj0HkD+QlfXtUm9k+e3T5/fO3vvASWSh2LQhDOKPJ0wsMjrHE1wUsQKfCMPjfo9pZnnqz2
TsRAG+QlSajZ5OhPRo9AjkbWa9E0DgvE6C6Mm3jrfzXngEjX3gx/8TlcwoVGXs/bQV4dL+qX3Jwl
W+DzCPfOlKv/90uW1FQMQZ7AUadq8utpYWQ+zLq0Hfd5+egDGMxQ+oDp/HEjfxT2eIksSa1Iw+bR
MpBhfdvKENpax6pg3Hu2fg2wtF1YODDwSqMI0JUumqg+ENMALBEqk/ELAgzNmZGHIvYfC0zLovzN
1AkQBQLp2z8B+V7DM0Z72MvbYVnNEACr5sq8v42ucCZZDRtjypSda3Q66clw96ZR7W2jEWYknVke
Gy23KOvsisdx7s4g8i2c/Zl7/M60RPigMYRP8YRQT4bWURWR20XmsPeDpCC9Gd9XDipHASZiM2HB
ujNwXou9sJm1qr+qxAilptURiHbcawqPL3QFbBhq+WAo+ZnK53t9/vWfNk3hr2KPsrRr1VKsYd8N
mFu25SLrvmj5NoYY4inrj+/Du22pBKtkTSglnyarnULPbcgWwx4ry0sU8z5T0rsKG+D3qvvCcuxc
TP5OeyT/DcATGgL/AEzfXpufAdcruhYzl0HVUDc191aB5STLZhTG4fEJaNNnAvN3nrQtGKR4xiRL
tFPEgxdDpcpTbdiPwrMXXQXD2EyUamXk3gVacdGZXvzeFTIjGAxZkv/r0/5XT09pRkQpAnx+WVJd
hlW4IlGDD6ICayfto6cOGsOZvvzOHAS4hXdU19ECMgz9bYvC0AqMMpSeOQia+aredKtpDmrODUvv
jAlv2pn2v7qy2MlSy6fssHct8lwkjw/gyQDHz8lO8JpmX3E6srYf988/krO8ntzJqWdqGJiap/ng
0Va8wFCsfo+o+HJYmvPiOVgnW3OlPZ1r673JBtCd0NFbpfRMzfntBTqDiiBfbvT7hih54ftoVIV9
WAK7rxnufAy6TH+dq+JAdmKYx73chW794iaBxAwb010GiSdUGD0ghtkaIn04R7VjWPURlntjoEar
VDb7APVbEk0j7l59cw2OU7tsGyX6ogWVXH98897r+bqGrDaOZhqz58nLVmneiLOrIfZ0/CWlsIe4
FHtrTJDyMb0vH7f17oMiGpY2cCn+nQKZIKE3RVhoYp8C4JxlXvyspx48cFkZF7bV+gvFcn6yDl2l
phzJS/omEYxxOPNXvBOT2ACbVLDBDGrMnm8fYdu2agr4XewHO2OFHZqfVa/yLkMU9WwyK5NhUOOI
RUMCDS7l2KyqHgXzkFIRdlV6O/PttMAFKcz9W1jR9v/PK2SZggIogB2WQyc9rAuwiUImbNxXS/1x
XEA7/pbMu6/9XD6WZCUUvE/OjH7vzeT2qyadk+R/mSad14Y0OXk7ZP1CLsfNDzmrEbSaY5O2EE/2
8uOHoL83ULxu8qTf+Zmws8i1xn0b282NR4eZhS6enF7dfpF580XrfQMdZmQP7VhfwfJWrq3cg5Wf
K8+NCNXLCg2AOaifr6T0L4Z82GVlh2SL1mYLs9VvFCh48DPNbp5H4l6X3reUrjej3ALxxhSHsKj3
Q6gsEZUWC6NFvk/TUwtzpPi2wEz2zID//tUS+U1USkdqJ12u1FxPKpU64kO7gY3Ug874+H4ez3AS
F/H+8k5NJSrtjwKVBcGoypOxh6kfWYsm6pCfrBrrp9cPGR6G9cYyGvzuSyBfY9G0K4n53QjB8mCH
lIZ9izJlOnEOPMQK1iJ0rgrLL+Zj24kdKtvfcXBapV1abcfexyR3CCxESZt2rqfamUHi9FbJaXgA
Z0N+DOAk2f63byeqTh5QlbDfF0E2dxHl8tWzmZspSHx9s07bmPa/mqWSsAqyDCDxHtWYA9reSPqp
W4XEf15BY8xIURU9a2bMdKN5YdTXJXJtHz+vaYb/4y/Q0MpWiZxV67TGJyjbqDB+uj0GB59HMIyq
EAvdzBf2EC4nx/CPm+O+vdMghSdH0iQh1Sl8I9PaRoad1u0rW9vVLdga3VfwdGoonncs0JZ6bj3l
lR7wV1Bx0Sy0efwxDxBkFcnaYxly4boNatSDcuhLGyZD6VK1d9C4kEm2MoLixmg1sbA07EsHd+zu
e1vFVFrtMwobzjVsflwgbCyosYq6TmHizwonyLdgrNNdWZbh0nQ9ex44KD/qnhYuO4zO4Sc1P9C1
24ZNe9l05g+mjM8gneTclxXGeoViXecGnsDYdaBP3RbtLLJjQNr9Q0PuZYaa9aHQW22JSZ9J3ShJ
sRBSH2oTXKoZqfikj8kXougHPSyRQDQgJIZtlyBIXmNk2qJjWoQvdZUNm1R3Ucuwo0cZNhS3rQKD
OA2JZtAdc7tAMg0OpIEJmTG094ORmwvLSbQLmBJPXY4BpFFitgP/FO56zUilGcZSx1RtDMIH0Q75
Y5aSIHJMBIlMET+HunKBsNlXU+cbCO89aTGITWRp1nUXIBupoMoRtXRVhboalsJZvXL6yEb3pn/p
yvxroqG2W8P+Tv3hngWJCWLE/IakMla0inI1VgPTF67gvSABi0XhV70jMimj/MrLkNMYc7+dI7TT
zOokH+ZIw6Iwn6Vz+IoXMhrJLBg/U0d8VbHbnmAe+cZ0EphwuKLWhnodV025xTIXyy1ngGcYYLLT
v6RdKJY2hOGZEkJGSUdEPwBA4YQIDcOzjG2YwWiYyRTerGirbWsDrLWGGE8/Rb7obf388Rsxjbgn
L6AD/BEAgT0t705D8ABHdL/w7XbvYQgI1lfbAbdH1ENGPz9u6J3xjGAHUowKvtzQTrM/VR36fYf5
+V7zL9rIx4IrOzd9vzOYcAU6Y6Xh6KxUT2aXjiywWjl6vUeSc0QKGrXDLjF3vosEYKHD4E4VpX0a
psdqjW6wtChDzUD+dbNaU7OVNIBO9NQ88RSMuhu0wIa5kQ39549vxB81cKmSgGNIt8wp9Yeb9ttR
t/d6B6untjlGGfqKMH2e7KylOSP4W/kX2pm80LQEfvuEDRKMNpGURXD7B8LAqI3Kpd5T7RVTv0wk
eq1W06IujitgVSq3LdYeeBjnZwb2d69yquxMiwTcck87VmQ1DVq1dsViBPXnq2o9FTyw0pozjayd
xVks7ymQYrqrr9s7yQRUJcOKJo1qn9rmk8yjr2ERk2vzqjmqF7iD9rmJ2xuWeTnaXcvICp5qlSy0
F+btJTKuzK82+qC5qdYLKzSUedtL/5C1kGWLsPseGJZ/rrvKd/5kVRXcIduEJ8Zc97YjDJZviGJI
y70Tds261wk0kAwFCyuzK6MIBdL1kppf1j/KxgpXWC/2C7uo9XkiXLRO4N6FEp61tPsDEQ+cu6L/
HjhK9LnGq6MyOnCVCHEuarJuIiKIHf3mJfMBCHRQJa0e7q1rmA9G4e2QEhywNLCNyTY8v2A1guWM
O75kLkpsKRJtc4HIySFPg3BTWbLdIHR5MJsOE0MTYoClBS9DGsMN0oLyoPReMcM08gKSibmuqvhF
Rz9yIVz3EX6lOmsV9bHp7K9t0cldXQ1bFW+pmeH0tzpKbAqIuuXYeAGRmpqhvG9iWTtBhftEJRpz
0dGMRo21SVrCnw57bkT+pfTSrY8O+zKsve9kLG5wqLwvU+PSbscXg444Kxr5IjSU+gZUnPEc0XaW
ln+h9H8twhxHHVvsTZDMrvuZ9zNDqKdDRr0HWRB0n/E3nKTzAMxK10RnvuwxBc2qR72FwYA/RbK2
wzJYag6Kwb1jFUuZt81yUHp12bk59Xjd/BnlyH37KBPjaKAzvOJXGMsyWiYacmMV659ZmPefQ505
kHltnppuipDcEK4w2LG3oQ20zEidq8ZhoLCRFYlNDFZTj5gtQA560u9bdOCLZmNeAtkounFVpOZk
YT79wdzwfvIqRltijaVmP2+Y0C8azGB+iEqILbIV/blI689Ai5oPdRhKDLyZf2S8db2X7qg3OTVP
kN+zfBWuzK2xdNbZqns69/afpnV4+XkVgPCTWtfIw54EyyGIQ5Hzb4/K+oW6KTf4XS3/F5C09y6K
wRsHTgktyDjNaQN4qGwXTbHj0K3N6YVrJFFn1lpbRKuzhYzp/T8ZufVXrVkny9HI17oc5E3OEIrL
7qM5T5F7PPxqTs/myuIcKOyPBfB0H1+3eHIf8zatogZaLumx7mFadSMvW2MHsJCLdtnsk3qOAk9y
ZqXz3sN73eh001+tQrTQTlwFDgN1MG+jb6Dkr8xVvT6Xsvoj63J6cSfDbdrAXm4sLs7egX5fjZuJ
W2JdQB47Oxv9Udv71RZ9EuiiwAl1ClVeXZOR9HbelHQUrInx9Bj30UXKJLQHedYu0eKfNxt0leP5
/+XsPHYjx7Ys+kUE6M2UZDh5KUJ2QiilTHrvLvn1vViNRqVCAcV7PalBVUE0cXnNOXuvLV7PbC6c
40LWcmVMegjecK1ZeGm+XjmKqiiUoAwcYlmTfKg5b70CN3I0qz0ehpd/ALkphSYfQxr6NTV6UeQc
F3deJhjMZEIiTLXzSJtHVt3P90NT7jVpJmMZqRY1OgklsZq6WTBAAFbHHVGKm0wYG1mEO1HoB8nC
TtBMOcG1gbUdVLE3CVbbJF3zoVPQwQKjX6Wj9aj2wc0kTb+zmvp2WUJfjy3OGtGjHrJEqIlzV02I
nech+mOq6ePkzHddod5gCbkSUvLipMNTJ/QbNbYIC9VviU9/ISpw9vUg+Iyncm1JJmx8cnOrQL8O
mkTbRlFRrKMhuNd182Hs1asxmlBTO/pLkA7bQpIv6obUpE6u0EZZT2EkXnFTPVQKEMm++2Oa01NV
dy3VoPhKL+wEIF5BnFlPCsEcz3+SONgIwca2RMypjcoes991P7c30xR6YzvRXM7epxH/YGVcDi32
GU38ipvyQ5gx/G/cV22ebJyQgxTY4k8bzjTUVCFtO4XgxzISsSeIXfO6SrsrI4KoSFkusJ6QJFcO
bBNSh1WvLW/6Eca1tdy13SIikMGwZYn62QQR2AEhkSFR/bHaEPdyI91mY0dso0rAdaYQjqaQKYWB
7zLqMGwkBClPKpuEqdM3FE3YPiuZ5cKCdVZTbr4WExGoTjveN0LdBnFQuEM+vKn8p1WqO5FnZ8Zj
IowH7vBJG/jD7D0HL2pnYMr6vTzUPEIy/eqcSvJLXI3I6BS026GarxvIOn7t9O1+sKTeb1sEmVlQ
qtcIMIhmlqwnRTgdweMKcd1NyOo+zsIVvfQkNAyRdllwvNaC0qVqCmdbiYpHbp14HhZULyBcx8Mv
F+3IqA1AJFvOqrSRB8Zd/hs+I9ZqXQ1XBevNuiqqwpsBjW91tSFYBusBwDTb+hhMcUnEReIZQ9Zc
6EIdzjTLT3zGhqkygbBHsnDXHk1WCVzqBNFgfdC7yIHxN7/rTr6JHXuTyM7ZbuL3wxmLGSozpEJI
KL6tn4MC4c3C/HGYAx0UMtJ3pbiK5Y26hHj35Z6wu3UwLHGIREW0NdkkaXo7xvWTZrQPP89gJx/8
r1s5Wg2Cqh1nbFn1QUvTy7jPnieZEzAlaXxi+hmpwImV58tjH73kWVTTAFChPlTTczaSfDeDogK/
hFwYU+p2bMA/2udU+9/UYMzQX666/Bh/rQ0krdYKHKj6AJfsrp7TwyT173B/dob+FuoU/IE0EcjE
bDcnvTd2Jodlchr1rnirdOUtVqwny3bOdOvPvfajZQNEV9LbMjfljJMXVpiOHb6UTa6dOf2eHGmc
1GxVNmh/HC+McR9HtmEV9cFSVWjE1iVxIvc/j6B/SqNH+yaDAxX9xEV78M1ECtpPJuAorekcjCv8
qvNujLYNapd7Tgy+8qRd9IfSn7bBTenjzkxcvYMd+PNNnBpaf9/D8r7/+pGrgW1BCevlgJmR04i5
C2y7dKV0ibKW14QPYufu+3tdrt9/vvD3IoiB3F1b5HggMZg6vl44UiTkPbJZHRrZeap0Mr6s5JcC
QseNB4tFNfZ+vt73AtKX6x1vUkkutSmmOWyJWwR4bDo+5abbOVp2To33zRvMd2OqzE8YXRg31G+/
PlniDECslu9GazWvccYFCXoNoZgyK60agswGgvNAVyLVlq4KYvICAk5+fthv7YV/7kGzIQIYqHLt
Yx2PaY31UEhBdUjnBgtVM+C3166MUL6FC8c0FcNCx11eFda9NY27UWpueqX/k83V5TRA2AmRdjWk
qFOapbtGEHOYriuz38UtuTKTRLSafhs1hF5OxdPPt35iXNAaxkjDVhtN1LGeeCSmSWWerw5Z1Pvy
8nXL2UY41RX36IXlme7diVHx5WpHs/jQG0qWx4yKSXJWkfLMtLYu5c+fH+nEnEWTx8S/DRlC+3Ya
K1FDY4brGHpVjDw9p3yJ+oSGj+qcGeRnrnQ8yGvScECac5gNSThrs08H91tPlZ3Y2DNXoujKMD6a
vSzKdbR/sEWiYzw6OugF8DUj6cqDPM5EIC8ReZKhvoXBdKnK+eiRQ3kNqmwfiewqUYa3NlXeR0HK
lQSfvLOcx0z0BDFXVPvzfD+bTufKMDu9WBpzN4/hupXNS9EDZxqC2vRVBZzFAHuOAkt5Byr5CrFy
fAv+J1nhvH032R/5pPyt4aC2bh/oOIo19JEAzrHm2WtHkjCsLN++bsQf/7jpghyKhEJSij8Y/Z1K
sgVYrgNFlD9qOO7znoBKpRuzy6y1R7+yZDLe+u6dDLdLzW6iDX/ZIi/P/FUviY2jQcxrL0iS4Yu8
KioS4SIzdWhukhNHL9/yHEMl10+S/gRDBTvDsW85vruZAkiNeu+uSxvzYhgm23PqpPdBJezxt9Dn
DGoaKzUGDL5leIfT/IukiV0UmFuieW+bEXRtCNN5C2gDbFdWvYxSZHu1DFHDJGUtspNtMJbpquTQ
7LY5wVyyvHA7yuhCrjHvwFQOrkpdepcivYG/U0vrSZA/g6pm3ZckeJYhvhKckTLtWHL/xIwLvCK5
ZmEuxKuqHH+bRohHk1Sdhfrpkat2w/8ZE5qs3QRq/1C3CCXkDhp4opU0soLXItU615EhQAn0xetR
02kDt/rvbrDu60zWPMB57VZNjYV+7TwG5kxPPVWeY5kgeHpU0YWmSfYuI3xj6qN8NwxlT7qlcjDk
Id4EsCfI2dHextYy+eKyOyK5In+YamdlOEBGmiy5JQAxWo+TFfqJE4WrRUDi1uUIBH9KGvR4Vapu
KUrb5Avpv3GwrHIjqlfkW2eXxah0rq5qr9ZAOkWT0J2bLXCzQ02SFlhVi9ge6yZOKuKO4+ZhXgJn
q5GYmdbgzDq06dbM0u1cVHdhRxUoL58BsuHWaZrnoptfgXYlro2GC/XJcCUH0YfI+8dSL3GGjhjI
63qkH0YQ6TYhCcennpR7Wh3DMReB61ArdceZ4efEBFPOEXz/rHDukma+qYrB78t8jxRwpTcJDfVU
hQfaCU8EYCMTcuEtyfDTgYKgJEluICe7KDZrT9MHcTO2HPmQsJFME3gO20+hwnCNMI82UmGva0Of
QU91m6a0P8Ip3LYIRGgNKThZm5sotW90I9J3ckHB2NGW8FfSK+6G0QhdPdMvaGlvxWCWu9qAAmvN
Qrg9ig3q0QN45uj3TCEzb50RN1U6eSAFBlcU8kduLBqD4U2wy6KBmGZEqusVxyWpuyOVVXW7sjPW
TRRP/mjY7XVpFqEnSF6CTrUyiKdxO3OkelkHlyklJ+C0+MII54FGky7BxVbw6YxZ6M0hrwGArO4D
Ud2NbetHYyiuulZqLobWeuPADhs0XGlBdMXa/mo0sKbSNG9zTrNa5pJRZawyMe2EkJzrNJB0lNvT
ayxNu0xK7yUQ5CTQRATnisnYOmPek4bXqhuIC6RBJOEWA63jJQ4pc/F4FzrVior9b4sTKkLoS3kw
xCpb2oOZ1igs623yYmIl3owWka7ZNN4Df0ZKDexrzpOnYKGC5ZRUt01HKHgpo8SIOi17jm3Tkxtt
PQvnQukRXmPJm+GraNo6hTISTsxXmv5WOMWjwdOX7UyEoCptnJkJpZC0Yh2Upfon1OzcT/Va8Sn/
XFaG85pTKHerWYoQcAz3fYLZSaMsvdFNEpKx87+XaJK9gnaUTync8rNAIlCOpvC93ii/8wiMOLGp
e046uyHLS98AV0tq5Egn25laD8t6RlBs+MqcxZEanz3BOKHqM6rpaTvhLtLpZKuZcmVjFlvFc/E8
9MSfqXVu+HG3tG0bioaVw2iaBnUfSNVNbVFEkXIuprTVRQnN0wPTcAF396A1WEeqPmK+WwwQgV3d
ae30S271T1nJJW/Kk8HXWRHdlPqaX9ThowPk2Q2CQfExsjr8tjR8aASTFqpSkXB0tKh5bP6y5X6V
T0awChwDU4A8ayupjsyV2tjaKlPxguJXzIF6NxfZjBjasvqXKGPpTSCg+VJTvzkC5K9h53d62gZ+
UcZ8+klz15nGJjQgC6egSzWmr7QrVVrHXbLK+4bWtGo9kzcJzRUuh1JeT2P7Qjr66CVmd67mrp44
XH3ZOhz1wEY+WDnS2vKgQcyugnadVXTpU/aTItYvK0jRSRbf93G+h5XhQRpe6ngbpWYUUDpazzWi
GOg3gpxZ2+R2P5irvTSeH4qEIoSl6bc08M9seE5t67lp2rWIp9EvHjsS6j6n/VDXJTVn6UMrXOWX
/up4MZ7UAXykx7A7cz48VeW2wJIZuKKwI8MP/HqQoHcfGYPBvjEZIqJHUe+E1GK1dq2Qt50RAtIR
fNEAEmCcuAtBRhDXTJXMo7m6+XkLe6pNahkGRRcD8bpC3ePrvcB3iJSuC9koj/GqIctVYS/SqCRX
SgFcicoPS4fByXvpW9WtiotCT3xy3s+cGk/eB/gPqtUO1hD601/vI1KlvFDGuTw0Exwf1hOzrvyh
bOA2E30bpJt4Nr1xkvwqhhkd1NskTdhXKmdGw4mNNlJ6ZOYmR1fOz9rX23DqMQot4ZBUQko9AExP
65/idt5N7e7nF3/igIJW1jGoENjyQjX6eiESjruwkxeE4NBdFVq7ImDAHam0/nwZjqf8oa/beZxq
OpIEulPAufSjJ4KePY4liwOrBMZhrVUyxJTlqpeJ/CrWSgMSrQnzX+2AEyczaNnFpUaLQMoJuqF1
mhez7Xb1+GDlS5LpbJOqppFxGEv4yae8Q0hsfYi+DNZFMOuvJFB86HnCXsPEvDwkhb0ZIqF5U+fc
GbFReVLK5sFRLtShv80bmeSyNLJ9O7YgxMNGW8fjkl6rD5tCmm/SiMGvyfGjqILrUJ+3saTSnk6M
fToRdc2Ksps5JCNUgaaRW/qbOuahLxucKM20G1yD6BJXsEl2RRMMuLC7eW+oab4DeU46pVmrfiJ1
gJ9QaHiF1YcfmHJroCXU12+XjukckWFT5uODNsvZTukSVLH6eEvVnwCdvhComkjwyY2rsVPpqVTz
OlboWRDJJ3RiEJTgRh9q8pVN4nhqR608LRlYavPZIPNO/k3b8Ml04IdH4TrsNA3NCGofxudbVMkP
glPTpssIxLPH4NbSgkvHvErUq5oif9x6Q7dBKTVt46p9w8hF7GQp7pF3veZ6+uvMKPp+eDdloHXL
/KAq0A+PZqwMlQ7l9iqjmgTWz7U+yAlway+9HjgbuoRTEaemXWirapN52uHni3/Xj3Bt2GIq8iDY
osfn0RKbdBONEZ+kortO+CvULJzP93rO8dd+IPF0/fP1Tn4xf1/waBUrbEkNMcZlh1TcTsMvx+wu
6pCwbzYSNMuBILBXC2c8u9Pq5yt/nxOWJ6VquBjzFiPh1zlhCOa0SSUnPYQIx/AOMH6FNzftmcv8
45c5nhL+vs4yCf5VG5z6MK1BraVIOwnwjpHv6q9yehcYxpq845U9pHRxok+rNqZVHjEqYVpNKvCu
vHYu0Yu4mQDTJ7dnilsnB9lfj380yMLEqjWH6GkCce+Xvo8hd24zvC+R9IDCzryEU+/aUrFqwhWl
d3+sfQE5GMwtp6MDFmXwXZOfVyWEiXMY7JODCVmpZkDrwmN5vL4aqBYzWzPSgzIWq26edlqf0ZYS
noRoJrtXUXBMyfOC3/95LJ1YUE3WFUvRARou1172an/9yHM1p05XKunBmGTdJcDKrdhpkOm+ISiT
vt3wnOQELVrRzlTqXRrj0VOH50yuzlTiTn2+FiJ6S6Za6Xxr7YwTtBUSVOkyWErlSpW8EpVC8Yq5
EHpZFr31uro58+zLsx0P8IVMBCiN2ty3DRY763zQaT0flKlZKR0gnSH2lVD2w3p4m7X0VUkA8Ynx
SnQBecnq++wU9+QdINnpz4yzE11/lG+c7JeKrYaqfRmIf/0OpjJIzqyMySEIyl1oDNRJRH49jmR7
NAanv/IDZSpnmWgrlZpr9a///btg9TdtgODcgnZcdw3ysZOscEwPZCn706rwwwsnd/EHerYLhvQx
ezznKfheQDS/XPGo9pqFcocMcEjZUHe7dmPuulW0/Q/EMP+AzI9+Zl1loiRjb3FpHH/DRagpTTrx
bRlTuLdzcW816UM+WDdjZe0cWL2uk2VIZfV3OwaqbWANpkJeb8yenL3OucgQbBktNNmaPBctfhNp
lblSEHzAZvOisbowjeIzRi5GZR8sUW4RHNq3Ecr0clvoWNP0/o+apn/SWAs9JwruWnW+Qmu+y6V6
lRnabadAScMra1xqwzisJrO5r9XyNbdnWAu2/Yaqbz/I7UYfmHxqdpyFYjzng72JOlhBg5reltXw
Jx3b62bOtoMVv9VU5lzMNBFoFXhFOZj7dQOdngpJEwO6j/ftxLlOL4qtOrf8axE/wCskMYkQnhvd
iu4EijK3l+zbUe8XflDxS6gcpkHcVe6YNH8cYry9Dvwuuz6dbTBE0XmE4RMAPazz+iCp+X2V9C9G
1t87av48iPxBaPDvwPhs8zS6SZv2s0jtN13KX+tYkdjFl/a9neV7iD+GPxRZtgprQV97olg0Uuko
YyQXtVl80ho/0M2pt0ZmlBR8oxs9ct4apd0LZfjjRBX2+BcRG+8NKQEEkaBKJtRi9Oq5lde5k6+N
GjbXnF3Nk9a86Cr0X3Oc2TXY8aUcSbu+jzLIlpnhVY3dbjVpukxjeiijo06XJW6EdSDZFE/SJlhJ
TvRRpHDtGlwpbpznN7JEpRrJAI42W3lZ8uop9SQ6qDk78awA8UelZ3/SRNpzsp08DjG9O4XJzVAo
bzNRTKOczLzi/HqKML+AH72hHvXRdunOFOJa6yw0eI6S7NjRvuOAt9dyAg92iiAwGcGjbjdbXRvp
xY7lH1WLX7KoI4PGacSanNXLUuHEHKraCwEKiKUMKV1rknEbOeFNMrHTHM3bRnU+Cpv027izVZcm
3qfIdOfMgePUx6+hT8Piv+Axjg0V2QRfIuzifz/+/1AJt5yPjr99plPOinj/MBwu9/HXtBq3cJdI
1U6Q9y3+RiwyW2c1rpUVwcpnVrBTj8TEydF0YUR+k3X35A07sRQlzKCLbgsHxLrddWdJYScWLVZJ
FSW8jhZePXZPkkPFqC4cZ4/51zUbaonn3E8nVGEWeQWsw5yy2ZQcv7RGRo+L2yc6dOt5ra7qTfNM
lXcBHOvrRRQW+8k1CKIzK9D392epFhwYMGjsgPjJvv5UKdTDruoCZ9+owkDZhRQqm9q12qrUVoph
r5NaTiEovolU7N21XN0mIUA4S3T2qlU42JF/7Nk6O5csLrStvpjVanCSxfJJnLnX76dlkMAmJnoT
z6f1rQwhjKqdjK629lEwvE5KtVb4kgXcGo0jup2TkBgvBce2uyjE4dy1v+9JqcL8bxkGhMK3MZ2n
GpS2LDD2upokPr/fU6qhNyqysoKwG94qpCWUGWlLrdgGCqGt5IMPN/Gst3Q1ZgdGqKV7esPBIReh
Qd2tWWCTmZu0TKLW0toIihuSfqBIO8F2Gs2nchS2X6nyZREDesvmEbRVfol04cGeUxPROkEPUCR3
tVVedYkCL13X3hwt+BB1tarUQQUnrnqdqda+zJTrUdqS/KmWB7fStHzriGSgdkR1E+HaZ8eR3ldQ
6vptM6HrkYO3OKcNNajTg0gpKkvkUFRWdZEvHYnWDn/rEJvpXoTKKpGr3G0T+13hiO/i89Bc7Gmt
h61Ec2fTesJi8wiM4dZhT+8nRdt5cm2/BHm3asnGEuwDYVVuwmDpexuD6YVxvZ4rNXsUWfim2PmN
BiTYaCGSW7F5ZZLDQ8yWtmqb5LUfIXlOkXyzYEv0itRnR950hJVIoayCUTMPxVi+W5N2h7cQGbjC
iGFFo25uRP4kd3QmC8CtZ0bL9+kCM4VBO93Bpce5/Oi01CYVXQiTPa61N++DTeFLxa7+7ay0zejL
vpOueqJ8z2ysv1fHrEVQTfbBUr6kO/z1Sya1HlkEgbUHQc/Rs41oqwhzh46goyA9hucmjlOPSJGM
lQtfvEkqxNfLNb2Y4qEV8WGcp3VoJGzXDV/T5cNgQ2YLauJKx3Gb98RXFs69UMKdhpKUJsld2J8r
DGrLrvXrgmPLFEoXGBqLAXvprzfDnJC3eCVD0AQSlatwZZXEvSiie8gtrd5ZISHw0Tg/VK08XIam
heFECmrge1qx7RoyzTStLjaC044fSWb7OpLo8m7YDioOG4vt1BnllU1K0IVoq9LrtCq/IfabULpI
6l/EQJ83VYv+hiZ7fd0nS3ZDkMsvldIaL0YdIS78eXx9/6mXx2VrSlFW+a5tkKSuUussig6pJXZM
R6nPkfHDKguxGvigz4zm7zMfVzMVRg/VD0yRR4NZEVYwRjIvV6XH7CIV2YpIRa7Una19fJ/gv15p
Oa7+tW+gej3xwHZ4CK7tC+PZ3sU7RHbPoX8Oy3L6kQwMmYgo4RQcnfvyPO6Eydx5kJj11MFw5Y7A
8DPr1bmLHFVyNLb3Anh7eKjF5Jc0wM1M8k31vy/OLy/t32c5+nmKeU6VcQqjQ7azabregWn1rBXg
6KcKuPp/AMc70ZT5esWjn0klOkzLicH7h+lm2W7K8csj0YgNnpSuJD/4/wxAVIuo/hbt+nGRURmE
VU20Fg+dejeWV01ZegOBAj9/UycaP+zwNIstHlvJ7ygyyUkidR6L8KDMWowIoeNVWtlhBjnuG/T1
aOIPjdfZ4imWivlimAihHFI9vLRpUGHtySNfr5tzorJTnzq5SxDlwdMaLCVfP4lQG0thZUl4KM2Y
nJg2TN006ELP6MVuUM5ix5aJ8ngihfogL8d2y/qGKzLDciAR0pL2ozd56Ly9BAYvJNaryWfRvqzP
aGy/sR51HIB/X2+Z2P/64o2xJ6gLHfd+WM8v2J4KWL8+AaB+se195wK9drea1vNKvmoupu25y/8D
rvzpcY/WjaaIUztpbWmf8KVekcrL6Uyjq693NBe1EGSQUiYWEonhuWmCu7Lv4a/ZeB3sfiyv50H7
3VlN4RERqK/CKbprIiRgeuhoa5VwhK3KgAupMeDxntq+JPpUyadd0qXXZmvf4G33x4Bna+rcd0po
uZnZNC9hGUvnxvbJUfTXz7os5n+95kmOgohKHK/5w97onnM5b5HCSYU/eMVT5XY33AC5fp5arn7+
qs5d+GiilYZO6bDWMJ4gu2EfpmnOESLXtP9+RUR6gaqXowEboONC2uTIRdxUgbQP8/S97dun2JBz
bOHRdpDaw8/PtEyoR4OGa0HQYduDhPb4oGa2UV5nHOL3xDiipdMJeirrgz11cALzaV8K58xXcmIh
IZFTlxEzOjaxgUejtJucIR0sIe0jO3UJJNGpz0TB089PdWr+o0EJHUjGVGAA4vs6Rvpy7rPEgbc/
evm7tkbgRo45K0m3QptM2+8RzZZ35pon9m0QgnDxcz26+99mt2I0MK+G0t64VT2dDpuLjWGRYXtY
+Ml8PPPLnRiNCsWPpai3/OPYA94aLXkisxns07i6UQqUkHMZxZxhpauJ5uuZr275qI7Hyd9XW+7m
r48OiyXkDEkJ9loWQXGdXmLlv2W4Mn3yQHAilzBPfrWj3yxs9bBVay0AYCCu9Mpal6l57jc6+dLQ
4RFSpRGKYR+dK6Z4lvRRnYL9dN/+Cbf5BecmwEsWVU28jdHltHWuUKDenlv1T76+f697zNsJ4FaM
vN5grwz6wezkrYrV7My0cerLQjX+f892zFTNJy3IHUIY9/SzA3E/dS+yfX9mjJ97jqMlzhpnIw0L
hgGtSYSYqsei6ifGxjFBKNMa7/Bq5nQsz/1uy2//bfj99WxHY0NGS6gGAb/bkhGzeGzZpLjF5exV
rthUm3OehnOvcnkNf432oVrOKS2XkyiChyhgtcJXgoefX+aJsUhioGpT56Nj9Y3j2mak0FJaDfbY
kNZafzlrFWf6wBOknvx/rmQuUM6FeH3c7p3Duiz6hiuJokBNiA7etRoWcz2SL5ToHGjjRPHPpoWO
B5telEyC1tE2r5oSpi3yxPbBdXRlbuRV6+LnlWhEgoQL75RVuib+6gz84XvtD8kJhmUCzpY+zXGV
QkE7oVnTwJddRy+jKH8jigxpupi32iwlKyLgfvcRPY8YF+PPb/fEYIFCx1GS3EdIF8cTcR3roWV0
cbC3jA+hPmbaq37WIH3yGuCeaPAtjdZjDHRchiOoA0q2ZBtT9FHdhaVBjmDipfTXZJi/q7l2z58t
AQZ9//JUAMkQi5bWLkCrr59CblY2Sam6s3cYrSu8iexr0/IPqAjLlxznGYyR7qFyUTxCw6N13Wbi
si6UXQaIwV3ITjCA+mJJRh48I4WcmSmhb0wpGmXlIZkN6lxJurEHc1xBZGzWtLnqVUVa3bXIVVbv
MY9WqTNdyqb02EDVRcXZrQotfUja4s/Qa4E3FdEb6/FdG2aXpja+2JP+WeERFVFxO8FZmJL6MrNS
z1iS09sJDHkZPQ2depWj3skne6UHZP5oRXurx9T4IPPU9MzMy3YSL85cq8SoIwJrS/wj2f2oxR7b
Jd1jHGqwCYS4sKVKutYmTDGyUN46WVyFgfUnFnK0M4DdwZVUU3/Ww2urGQa/LiiihuOgvtKtCX/l
zDMbxLZ0S8FfvFdJC+Y/0t+nzKYWU6BZryEDkqhjPNrlCI1JFe+dEU1u02JBlp3KVTtAGomQPql5
h6ssQ/Vp6OU2LA08pkVEDPS4MhtUjQWGmU2pDwOhlq20GsLoQ27kxzjR76oAH3MeWlekpcMuyWz4
HJV50RbJP5mfbQpIpg1ZJnOHmu4s1xdCqUJXjNYmyCoO6CbsoUlhspRm9dOp6+iiJ4/jWiXMaVdG
Dp0Mg4xtMhnfmrq+kDpOHcx6QNq1grZdW792DqKvZGrxrRli9hRyZq/VsC99m2Sc9dzY73NHModi
p6mv6hOJcUobrYoyG3cwfbRNL4tPbpPoB+e6jcruPhviG5Q+r6LJUJpNNpW0/EKRo01nVdgW+o7C
L2eb16ms/WbI9kMZHxAvk4uCD9GDnjy5SGl9p2l+CYGIdYTQZE+P6TyH66aeHzScTm4kaNS1tfKB
zB9HllBvZ1OQxZe8Kg1xebXJb5CXotqOUHPXZklWkq01NjL/Ml9lLS896/E2G9N0ZSGWIJyKInpR
TwiFG0NxQzlBwjuPv6O00V0rMBRsOWbvEr2aX0bFMpTBcK2jvLoRGd9IS/EvazvqMkm95gBYrIVi
IOFKgpBubKK5WtxZAYAPOb+gaZhej2L4DACGuIVdEKWdDsMm75DdOJMtNrWRGOuIr97thjnyC3rP
kKXzTUT+/Htojs1d3LRi5WSAdqI6U9adxiB3kinZosw1XVWvnQtEbPRPcO+4uUIHUxdTssFz1rn5
QPcgCMieaYTRbsdI4XxcisD2wJGJTe4gNUYA3m/bRK09eijjqqc9sSudYvbNiGtKIxfR6sh4meWg
8LOJ0EqiWtvbXo6TNcmEn4HkUMtBmQ9SqlF5k6pYkRY4+OTdtX4wcWvWGKp0dcsBRiCIu1K3Gema
0NxRNh+dUfmdyPGbOoeFp4cTBxaAll4gVNwYymDvZmTca9wmMqL4lhiyOYLTZXaPEy4Ld1SeCOV6
ivvwMVNw+At6qWvc6USO5PaNHPT7LI7fS61bSw4NdOHYkR+P3dsQQD9Beug2Y/Bu1yQg8lo8yQl+
i4LM0wYj+9SgWTWD6NBGPQCCWe5pNpsdZqPkAgcT/UmQBFPePGFdoKOV4jywBaKPyCqHVafT2Jg0
+l0NOYp6IuVUYYxpHTOB+Cp9u+uhy4jXHKvfMnTF61Tu521iG/VrKHWTm8WtvVGguTxGjrMLZ/SW
Wi6cR3N0Ygz90V0yEVanSCnxahYU9g/FMXscxuG4I7j1MVmMCa1D/83E0+MmBa9WTfq7IpLWjRHf
yj1QmtAeDzQXB/g9ebmRw6x+cpBZrEYngV/QXHS9ZN5ZU5DeTHlqP+iVCm1AL5t11gr0BrWE7FOP
LhjK5btUW9Q5cmpNfRBQ7JDgrsrS5FyDD5gHHMCD2I4Fro8pLTOvHsL4WU+sfFPLGok1epuv2lHH
FWTNrkYUqjshnUOhARqg5kcdM6J0g2Rkh9M99Wmtk/iLQjJKR4TyEnMqtHUhjeM9ftR1K0t3TmP3
iBgZmAplmrXJyYoWj3zZhXLqW0UDgKiozpkUT27J8HIuvVGEuWzOvq7iWWiz8qmSvc+WDZknP6mr
dpOsUcBDrPUX4ud/cCA+tXX4+6JHu+jaMcuumriofp++mxf9JvCby2I/bIndJTLJHa6LjXSlP5/L
zDjhO1+21f8+7dGehYhOY+bIZe/bVfouL0qklVl4AgwKP5jfuPPjdAk1/Ryb51TVgX7usk/C0Gh/
U4PRuYktMqxtTinjinbeZtgybd+LVeNiGPatu3Ol/xPVa7T0iJJQdyNR+BY5UUltFLRtSc3P7o0N
vALJd8JGvJIZyloMbIMu+ISGWkxEq6YddjyceGtjnkx2VubnzxvhE6NsIXgv1CAHO/q3guvi9ysn
xwj2SUbF1arv2xs8XtsOY3r1VLhMvr56+XnOSHpC+MZll36ODNUYAcDR4G5FH0bQ0cm6cJCx2Dpm
UptAb79ytHRd6z2MX7X6PeSkmE2qvc0LizMr+U5nnn451nw9oy63Qe3H5ACiIF/++o3NtHx7srs4
G18ld9VaXGKV8sQTXoaz7dHvxwEuBfkVmSdqkW8q6f8h7by241audf0qHuse3sjhjG1fNDozs0Uq
3GBQEoWMAlDIT38+yN42u5uHfZb3jdaSGKoLqJo1a84/uHUzFm7ODSvtuQqX371sWuWG6X88o0uj
nLRGVKfOclXPg4PUjF1baVdTnD20zSUx4vMwcTyZk5qMNduO2ODuD6hSbywnfsxVFTUbNEeJrtrX
ERblx/M6L2IcDfhbre7N7b4k5nqFVQSHSv6cxm/CePr49194bqeFQC5xvajJOg5wNJc6tDy7P2jo
7v3vRtGPl1tZUeyPkzo4ZO73knxaxdh5wlTu41HOr9U8K8elPDxXollsx6PQ74Ur03DxVMkEQss8
xG6HH6ur3MN7/U7HCEtiu7l1nYuS+e+NzFFFtYISgnEG57UKu4srMXkHxcaxJU3A9JqsBeRu2OQF
kkkzCfNghSgZqbXrXpj3O3BqaoS6js8GcE/jzLMmrL3KVaBBH7gRXafVNPh24351lS6CT53heVe8
SKe2FqYKoiMeL4lKvrOGAKiYcE4NcBd4JR0/d3XEtMuOW+cgZy/7yP6iwVP3R7N/rsv2Z9lh85N4
gbfJtbG8jqMU8f0W5GkRQo9P7cI76GDJfgCQNS4EhXcOOaDsGt1LEHFIOZ5GWyd3I1hRnXPoH4pd
Qc9lKW5giJJRInkplsMTB93y40X4zoY9GnL++psN66BjhLNl4xwmY7yGm7kdzfhC+ei95/12VvPX
3wyBuQdNi3B0QETRHSxtQBTdFtju5uOZ/D+eHmsKqXfUrk8PiR6Plr4BNXxoIx+ca+QD4OW2txRf
gAs1KwSelCXg0Esv7RyMML+0fw97EizcuG3bXpPOoTG4CyC5NJNdEZ0cS/SfZTjdZ4qObEwzvIyG
dW809tPH8z6vdTK+jhsS1ARSo1PI4WiWTU1dxTlYvceldZEjwdvb0+wzf2GtvPsibdyQ6DCBDj3t
L6mVWVU6efChcb9n5OXSeRymLx/P5r23qFOGm8VFsNg4g+jYilvbMs2cA/WRbWisxQbLtG/BXX8N
Nfxp3MrPKIZ9POY780LvkScHXFajrHqyQLPKUMepNuwDZkMI7Sm+hK0+/idoL9pyDmNQaPTA1s6n
9ZuNMExG5E5aox9yMuXf4oEKrsAlUNRuZeDyo1/9eblCOh+06Mia5grnGR4VYXp1qIpRO8zqjwD3
FuIVkvzOWMXrS02z84RZ15gakkn814UbexJX3ViawrIm4zBqdel3A+aWcGEhgboT11JF+ayNq0TB
aJXw118NrTPuVJmYS9Vp7j9+oWdbgk+AarDhAXqaz9aTT0Jah1zzVEAVD9x7jELuzEyHFOBZa2Pi
mPtPBnNd9oP+Tps3BIvkDkNhHKruOgF7kaWgPcM1AhYXAtz7s/rXQMYciN4sn7ESaJh3uXEIyuwm
7JpPaYLIuNLdDW5+CZl4liHMT9ChE4P2CUi5U4kitx7yGjSvcZiloHAOHTYS9x5MpnGmrzS5DCOw
g5oDxzvrPn38PM9OJIYGfM5CmtvYZ70b00zRrTF6/WDaAfCIdNt0l0zkjPceJRhDBMTYGayUk52I
jgR2GkqiH+xuQgPR9fWyBzqCA+tWDSi1NrnTINEum4VtxAHKNoazGaKXLk9G35bTz8kawP073xW1
G+kOZN1Cj9unKht2k5HAMe1QEvGCCMviyvze28HzKAJ7GfT5S9dm2BHnVKDqAv0LHaR2WRTWSqpN
uLXxrLlRzHwVGPSRemj3Hz/as0A3P9rZKAmJW9QnTjnraGUket5l+gEdzkPfGD9irUE0E8XNj8fR
zhxJ4A4ZJgwKIoE239yM47U6la2SVpWhEwsQG24QX/DBa/3se2NYOyHC6lNVWau6c5WFI/tdN/fY
kd34XmNbsuiyYtf2ho15ZfeguOXMqDJoZIwR5hIFZkheIT9pQs+2Ud9caemwrSPtcxQUT30xusuh
q6eFkOETV5HUL8soAMUbYvIsq1sn0nDy7VvDV1W57j3T9kHA8g2hfa8HI1qj4smp4p1dpMh6KjZj
ld6DQVF6KjJ3R4FZLtB0xAu5sn5ATsMoIVJ7mLzKVZEO3/IJMnueIvMNUnvwO7W6dlIT0wY7/+ox
xdrunrUsvu+T8qGS3V62+mdU1SO/0tvvjugtX1bqdWl6m9QsH4u2f7UUcGSZuQ0ye9v1I1J0dpCu
637cdBlqM67qPkZmudan8ldSNNeBo+zySjwlmfxiBfEPCsPLydDLbVxo4I+K8SVUu69u6CGbp1pY
FOTrpvLuqTtumymn9mg8V057P3ozoxx/pKSP7vum2PV2qa2nDLGLPqZXUNfVIaytHAa4E1JyU7Ya
IYM03lkOQfnFo3A5UcdZtgqyMw0ODImJMuhkOrcR/ICbVBMpzguV2I5Zqd5PSGUu2jix9oNKLZ+e
WI/pSkVzCjdCSqxmtyw0128afd9OTbf6eLG+F2/Y7fDGSF2MMzevAFfNAvdZ7aA2rV86D1l8SVLj
nRHm2smcIoKDPkvrQ9Uq1T7z1IOWwwgzEjVEMRaJ1j89DwAehgGwyQGYeHqtEYnrDVZgq4e0fFYt
isn/QWA+GuAk0a1gAzhaxwDlZO1MGa3dKfiz5QNSv7dzOAkbKFWrQUnudMhGaFaJCi2gMIr/5YOa
X9ebc3RCBsvp7EA9OPGLFXs+xh8XRngnzh5N4yShFH3SoNzIk7L7/lqmOjSOobiKuQNcCOi/U8aj
wtjvB4Z/sQfTxTvzx9QDK8JSz1Ipx7qb6RDt9F+mny2jZfkZoSbvBZ21tVhHgx9c2DXvnKBM8V8D
n4rZxcKmYAAV6TCOKxXX+i7MPnPW+up0QVP0nUzEpJlIyqxTij3z5qwSt4mxbqEcET3Jxljn8asa
NgsO4YLW8jhdNc364410zrqGamuZtmNCPMbx+nQnFQKuYz6KiYda77wr6/tAHrCrlsomQ9F3MVSL
i2X1ee+cvMejIU/21ljZqVMNDIlF10ZbQqpGanNjPJhrczt+dn5emOGcAH803Mk+g6WPk6zDcPzQ
c1g/qdWPHunDqbkvIPXkkeOnAxUPc1wbSXRhzb4TDY+merL97KozRRgwdqjf1MOd3T9/PLlzsC6K
L7qJoCiUQroFpxgZJU3jBvn56TC2geEbdM8xQvIbJQwfgzj+KeVQIxviXGsIXruKMSGGIcvNYENP
CdV1mRvxovNCdNpUWyybGl5M1u8H11R2bhzfFIPdXbeNR4KHYeumLyYclpug9rMyszd6E/xCHiJ+
VhEsuxlSWvBGJC4UVN7Z9YYF2BtuJoA+yncn6etU9KFmStEe7LK/1iEztVXVwbEaGoSWcKLvcFol
k3ASyFt0skcxYKZEJ+86qACTOGiSkPCKNcJ17d6xkmZdhyJbfvwa9PMIgRIQCbyGoSTFxlP4K/Xt
Lu2pyBwUp30QDmInKdxpZF6Uq7bzajgx0M+qrvym1iKADdZsvLgaFnph7aJQf9Cy5LuQyVZE7fU4
5d+RXQxZkUGwRR9w75bTk60N+zhs7yvc2uBMoHpDV/1isfJ8uZq4AlNOgrsE2v+0Sts0wh3cKW8O
cWx9r1WJIE4ZriqrQnANmbAxwRQ61vIHOtcH2qQaDVhAHzLBS6o1rvPA+vnxc3338xAIIctz1J+R
HESCsnWDQeYhKPLVUN23fX7hzZ2D7XWm/GaIk+ZEEBV2K7iFAbYH3/sp+ZItxUZ+C1eej2eJP70U
K/xfEDjcF5tL5bTfLKHj0MTgcG2gFcChRab3+HTOSHyrzlPlIRlxj82kk2wwZvlcxoA5ck0JNy7q
oqFR4vIQd1twKX6nJ81GnTErmiJnA0zt2SobgwpO9GxZ8sbINmVubim+oChU1sgjEuT8odU1H9vE
aJmW1e0g1FczLe900WBOrJmv+JkLiK3hJrLLbiFL5eCNae4PoVovdT0YtuV4yUnvPGswZ40RqjQm
dyf9dKXZuaoBb6nkoQrcK3StVuDTN1M6PH68gM4rbLzet+OcnDVKmGbaVDDObFBZfNKWM9xN8YO1
tnf2eARvvU8fj/h7q5++07cjnhw3bhsliRqVkgN1XKXb7O4Ozv9aW6YrTpdoCaeV3rG1mvvX00O6
sTZIM+/LdBV9y+lAbJR790KC9k4EPX4G8y57kwPmXdipec4zmI1lzI29V18KsiYcCpfKA3C0JcoE
d8XmUrX9PJlhWFqLHmJ1NEBOGUrjFERlNSXyEMSJt5om+7MSoVAHAAXE6JApi7E3EgyJkLARCSbz
H7+H3/2Ds/dArRgGBGDOM/SoQNZvnFK3Jr2OypsEVTBaGzj+yTGMd0McAl/DyMkHhbEa1fKrCOgT
sh0Pbin2HXrIRhpeR0W29qIkW2Su+oPQeMfx9Kyk0loFnWFsrL7Xr6ygqDf0jm+7uo4XgI4wxKOC
YmXlrZk32bJV3TXIsgfgTbEfyv5R7Yz9KJSbVLRbdM5urDbceZN3bWrJvZY0z2bufOeBRgsrG++y
WhvWeV3/mHo4jGVNLNLzZtqaY2Hs1LjdGmUQUQZ3wgvP772dQ3kYwT92n4uG1klsatxCbapAqyHr
OthQLVIISDExMXpM79XrDrT0pQXz7pCIdRESYHVQzD0tZSJl1nE5rQ/qRq6aa6yEZ96e55sLxJLb
HdiH9T/H/K8fw/8JX8X9PxaE/Pt/8/cfAiO+OIyak7/+/Sb+UQspfjX/Pf/Yv77t+If+fle+Foem
fn1tbl7K0+88+kF+/z/HX740L0d/WRUNiMOH9rUeH19lmzW/B+GTzt/5//vFv7z+/i2fxvL1b3/8
EG3RzL8tjEXxxz+/tPv5tz9QEXqzY+bf/88v3r7k/Nzza/E6ta/Zy9nPvL7I5m9/KJb3V+7VFLcd
Fy0e6NOEjf7195cc469QRK3ffDiKX9zy//hLIVDA/Nsfmv5XcFjcyWcLK5wLSZTIzeavqH+lDmeB
LcaelV85G2D/z+SPXtO/X9tfihYsZ1w08m9/zDHr37ub8gJlPWoMHsIT0B89dU7I3sS0BK3SPADc
6EcoIn0Bog0uC4vAevPmmfxz2LfDHB9TpNUOOhAQIOcRyOrsk2DelVrfZlODSIHCpXTZZ3heVlCN
2pWi1NO3jwebU423c+JJcxNTNTpOzAzG9vGcWLoyVOBm+7I0qoewtG7LXN0MhuoPFZbgNJAlkteX
DJDOp0jTYL75zeYSM0v+eNSOy4NbxJhnxo5R7xwMxCkatlZzwP4n//7xDI/T5PlxzmMhFQFnBoKJ
c7LB9aqT0sQ/EuR5BL7SSiSQWiR+lAkJgkqM3YUSy7tzI79CVYv1SKJxPDddtGU7UEHybS8saz+y
HBCZQqcdv0rjMfv552eHAgfZDFd4aKknuUbYmngRKpUFPt3ljANzUL94gZs+ll6iYyEXORdW5/EJ
+4/HyeGKKS9IMYe8/Xh6cEQ9t9UT5IqV7HughktXh6IgJrC6RmGPiyQGBU4LC7B7aV0Y+71HS8aq
I5CC9h9V7+OxG7ToRBI1FrB5reUSmRj9oeRY3RtTe6lBM/+u442BTyWvD3006hToOZyMVYPhqBLN
8LU2yKMrKwsyML4IPwCO5ULUrhq3Q7vX7rOYcPdfJ2Hnw/0PEgziAeANQiBn4PwG3oQZDZ0ovIIL
wy9Q3hA+USmPfeAa2qvWRM4lGN7ZPKGQI3k8KwRRjuEcPB5tCkZAygnRpmoS+TAmobZ06im6jjxL
wgHAnlstwktWRmcvEukeyk02XfV58NNI2o8IabUK+99RPWuZoMiysOJEXiN5cql7eD4UGBwVDsjc
rYS0ftLUswGwxorG9of0GBpXCVrcYjOg1Qo03AqiP9cBYnsg+sHLg3TCduRznwzXloCeK5dl4zV5
9hTHnnA3QYMey1NcQl6/kDCdvjycaWHZcl6i/0E55rQPC6nXwtxcmNySa2PZUGZ5JhrkjzIw6XXn
RXLowTI/fbw+TwPq6aAnIadEg6JsW/T8k4oOdNZm0hcmAcGbSrLOePJWH493+gZn+10w8tzZQC24
LNTjFWo5+JQkHSsU3ku/Too2oFdK46dzm37zHww108xmDKQNiOl4KDFVEoyQToU38pytK9Vglbtu
e+9G4LP/k6G4qxC8VXAYJ0+xM4d5M8amr+hZzDlIpr5Pg36atsOg57uPB3vnlcGSVkGk8eER8J7X
0ZuQgsdLVCoCY4k8jrAUEaYF8xDE/9JCWe5FcftLVizzO3kbPed35tBkRnGHqKJ7JxWOWmRhlZcm
ksYiMqv7ZuaQLh2X3P7PLw4wiSAvHCAfaCWcPEYo+0NWY+bnW3ab0dKld3gPcWB8Mcc6/FP077k2
zrOjvUtayk0BHYjjpxjUTh4OrQ2SpIzdm6iIXnLNaVdWbmsXfOXe2dcAWX4D+IDKomF1PNKEtfWQ
gWr0Ex7jStcahHUTEX4rWnSYylxDQ193Ef76eJWcAEx+TxAWPbkJbTRA2b/vSm+WSWGbmJ/rnelb
+ThdN56hfEP8Vn0oCbBrww2FT4HR8ytNh1LTlslNTDjdprQthR8DBVh8/HneWbV8HEDJYJ6A15ym
GlXoqpNsQ1KNxBjvekXIXZAiuG7ro/7dcEf7QifknUBDCJ2vnhqB3PoNq3wzffYgZ4iAElgPkwPR
Qg0Icn0VB9pyDJLkEjH4bDgOJc1GJwnEtQHZ/ySutbnZ6W2D62cTiPxzXHnNdV+X/U/HieILOem8
Mt9sRwIMMHvyJeCYBgUS93SoQCbCrjLHt7Ui3YO3r0W4jJUubT83WhQG12mGjBS6i0M5wUbBOqW6
cFKdTPbsE5wkNVbnSq0WOjhLSg8Y8ThZ1S5sUC5bek7qhYV8PhgW9gQfajCsHSA2x9sHCfUxMwWX
GhHrqr0Cs9hoK6fs+x+1046vH6/S41DH4QvvFBAPCRsqyWjhncysbPK+6qlYAjEYInnr9IEi/KpL
6vRCED9+ifNAEFlpW3OVQSKYEtfxrBQccywo14EfRf2TYhdfotD8Jp0i8mUBUwoLSkyAXecC1Os4
FP3PqFRNZ2VcDsX5Wb/ZFLhmVGOdKSA44rIQ61SrsaqSAKgT3xvt4UEQneIlyiJA+z5+sPOD+/ei
/cfI0JKhDQOrO9fklZFRhRgqKX4x5OqN1HW5M0I73ih9iPmjJvuNyGb/WDtH1G+yLimmvDdxgEuE
HwTLCF4nN+Owz4SZTRmcpobK2dLKRPrVqm0j5ID2aLY4Kd6uvqmO5uHjeZ8PzIWY4iVpCEsXFNHx
E8/yNAaHgjMTcscy5J41tMZKKE6cPA0DeoQrx5VK78cCAeFPHw99HHHnRz4PTVd2xm5TvjxZYkjN
CteNvXBZGdnwgCa2UWMIJwf8y5sxvg1rQ70Qc893D2BsBNwYj6vOGbg27Qz4L95AP32A97ScRs1O
ceHqYfH+2alx9NPQYQUzHHTh46c6Dn0pVKXOli46wvQeS8XCJqMELryYZJl+VtKgmi4g4c/fJHRQ
GDVkeaSwZwmDi8VaOtRaxuIZjcc2ks9s3RGeIuWOOqzkKo7t4sKY51ECkYT5VsARNkejk1DvmoFU
08LIljEfbBGHRrLWy4n2ZIbYZWdaYturUXTlZRbIvI8f8ftDk68QCKnr2CdhNyBOOpie4eLUZ/YD
2fwA9myqlrhHIxLhBSCVpDeh3GBb249HPg7487rlFJ0BxhqIRhBGJ+t2quvRjFwzW6pxl60bhTuI
4H1v8kAaq/9gKPaITm8YVfzTLVLw2OjvZNXSi41OLHvTCYd1VifCXE+9lTXLj4c7IYj9Y2r8SUAA
ZksEPnmf4xTncZzF+VJNBvu6tqEyjWpaLnOUWPZWNKgHNyH9bSc9XjWytH8MbdGtbBqYF97ue8+Y
g4fqLG3nOUAdb6AsgcuMgE6+1BxZgMAFwPGpTErph3QFL1yOfuc+x7GfWhbkFZUATAntVEOzhI1m
xFOCGlZVpcaOExHLwbHVitIfpwRFE7qV3Ve1StLQT4zBhgNdlF7kbSMdCuGiKbW8v8PNCfH+HPco
sUa/J+p2eVga3/Qum0CY9mUuFlqX6Ah9o6sYXOutLdp1mCdFsTREayRoQeSiXoata3z6+K2+8yxR
M6FBRLfjnetR0o1NXJtlvhw8bzKWrtZm2hKGvYuBpFFcyBvOBpth/hgqQkTiSgn09/jFaZJmWWl0
PMsBuGbTDOk1UEk6y6A3n/7kvBgKEBGQX0Cw7MmT4qCqj+lUTTVDCadvFp2TaZtS4AK2SPsg+/rx
YPPKP1ojBDputBxTxHX17Jyk9lh5UKvypWyy/NGx8+hFrdB3/3iUsyORUahUz5C/+XxST/ZfrjUG
QWAsaUrHYwNhYuBGZll96lzpUS01IPY5FhUfD6qzu89mh4sM+C7uY2RAZ7NrdGVC4VeH0T9Cv76R
Ceol+7IcA6CxbNLnlD/GdQCSwFsjbFGMW/wToi+mmlTDLUCQ6za2la9GrdOzG9NONVb6ZGQvdSP7
caFmgzpy7vWm2INC7ZwdpG5c1xu1RpBfs8So3uhWGLW7JrLy/r4dbRc2rNobCGcWucx2tWEW8SYz
UpEsQnhe5qEFUWqtA7UrsDySYZstAYWO/ezx7lnRPuYHzH3ZirjZ93WU0Y8c3czdtM44VCvDHkyc
nWTZVwutypofuQwRemxdVPxKU5prRZUSayuhlXCvSda0tchDs1n3SheiqwQrWPN1uxusBcEA56WZ
ZA17PcAEcRMreeRe5UWYA25AHcLD47ErtmoXJK9dOeXxKlVg5y+NEPn7Tx2lGXXf614y7XkOSr1u
yth8wvuj75cpePP6ZmIW3q2hFpa3lS4SK1elHrXmQik0FcgN7nwDh7wj9UXk1Vby6PUyizeuFav4
XCpymLfGIKz8rg+aLF4OAmjMa1bq3sSrCWiNILsWVm37mZt+7u0AMqf0ZOqZveiNSdA8Z4Ua948p
OiEJugUjTjlr0+21FHsmz+xAL1MhQN9ZZB1KIMqACkmqaHW1KewkLV/UzjGfRFrw/d6kaugPKprx
lNQK1VCcJ+VwVUwmihZ9bqvRovCSLtiYjjL/f+/MZudp0XmsS8sqkaQr0PcrSpbJ1mx17pB13yrZ
tahnbywlFp1+ZfSOGu6gCYQGqj+OGL6Z4xjFxWJKu1S/Uwvk/a64CtbpXShsu92bfRfciXgSIdLS
WlVc1djTEiZH02oWfZPy7+HUD99ljV1DOHS56fdRbXztRwSMcvxMQy4NVqr+lJlpPpmBMtGBqd3+
1QiGeV6WFanLEkRkvU1KLDEWQZmY5qJTlJ0ET39d9DQi8R4w6y8yjJTpoZe9eyO0HL8pU6cJwLfh
wbsSxjiINWacaXObJlli4CuqtfSOvXj4pAKitzcufqjq3puCIF4bjSjbjRsTgq9EiAyGLzSjfzUT
weM0soz3oUpDiF9qoZU4ZKeuzmvsy7TNN6KMSlw6RrK6BTDrPPRzc6rQn2ghquQu1AdWt75VhyjN
F62D7sW6yoWYHgk9BW6IavKAoIT6LUCl+C5MUPOQaZj1tP1mKLPORwDNX2ev2ijVZIUVcXg1RtNo
gg3Sc+O6wXUQlTne448UM0dkD/tGLRdj5k03NtUEZ1FlQr9vJWRuL+UIXQB+NG8EckvhIlPUElNi
MPnNIuqtgt5i49a/2jB09GuEm6t2aZaqtHDA1MoHdbCdat2yTYIFsDvo20qWiOQ60JVq+t502Gzt
SgdVlmXmSB5AMSSVjYWE20drVRsKxye1bUe/j4PJgxYF6X9RaeybpcZBBG2x7s1qM1L/Uh+lDIC2
NSHbdEnahNZhCtvBXLegSBC5wKrxCZ2R3FvFeWVHKxD93dfcFgbgfj3Z511d3UolVr5OuZ4pawUy
4o/QxfIMmSZ24gIJGJEtUnI4e6ukpbs1i7pFMqTL08rPHC8EPZwVdCIKxcxebbWtyk82X2towSAh
vhdZPf4qZsDWOg9whr6lVjx8i9LYhTxrwfjah65M+uXAmFa60kQ0tgu3mJJ7K08qNEwo+Vjdd6Mw
0FrSulD9MZWmek9zzk2WnBFj9djmjWUeqknP8lWoRYazR/gn8Pa20ZgZDF2nbRbYViM/IAN1kKtu
KPURKR1z/AxEs2839TCCwXTLwUYpzaxM5zrs5PgylllUr9S4pF2uDTL8VCCu+iNSKt1bTJWLYn5m
NPo92vCwU4SlBN3SCXVpwchW1D0GcKFYtwbqW4sOUtz9BEsFIdgY5ZrdEPWd2DrYiNx0hYfxcMoZ
sNORb1GrBSpIGJGQWcZPKf8Ugi+1JRS4dBrMHZyrRNm2cVVtg2TEjc2c4i5dZrGLPkukGYNzlTdV
NG6mJOZkisx2P7aS3FJmiZpcGbGu6HttqhWorqGBtbzQnS7+rJW41t1FvewO0ijFqygL9AUnMAb3
Y4cGGQM4+e2gl80np5JT+8vSSU05xjvjGdEgzJ0zPkyOwXRjBta+hiWprZ20xaLVEnEdorrfCvvO
TXC/3uV0LbN9i6IZYCbFUWqDN2OEcm+FbaivSywTxVrmmt3f5vnolDdRw/m8KgfODB8/17jwq95h
tdg0/LXbuA+TXPrFKIW8DjmfYmhCrpuD7nMsgS5tV7YvaT0qd7MucuU3QDExMOjiJ5lW2WNsdtZD
WaJQhFhRxFqw1l3eJhMmsKEB690ZKq28iu3SUW4nXbbjQoZqUe8VEbc4tciaQ90IqNfPnCEzvM+V
wevLRZ6KFFGfMPXSpem1SbLL0j7VHmozwM62pGQQPMbjaHd+yrnxxVG7sqdAHObOspzUPn4c+0Dc
JqWhPkax076GhsD9EA+xHhI6XxqyZVa37vjNLAu9++Vyowu/qElbF9tUEDK23OSwTMbh11w0mBGm
vE1Th/UchbiIp07GYu+dWEelLBGFu6IXIpEGA0bvbNRY4pxQo0xl3UIMVRXQZ6YZ+VObYONgFo36
Oe8NA5ENUn3oT1RGxWfPEsZ0jQ9yros9LteBIjEBV3XUj3M15PxWESrGdjSp23Jh6F3YrmSQu4hO
yc66rcnuozuUTSbvU27kfZytFBiFYYZA9mYovaF6Gts6s7LZfggR6cK+xQqRoGmMr3qkpxggIU3W
4oTmG2Z0LxUk3ejerrvIGBCzkIlvo4oSkActSk2wMbFlXEjL3idZ9DTY5k4Y+o6aa7iRQt2Gub4z
+15FlMm9jiwkn6yKiOJJdMAiHJ1XuZmtSnyITFVhZ2JDvabuvdXdQuLVnSL8pcsb2+6elCkxF6k0
P+eqnftJOdxXmlkuCGFbWxa3QglfnczrV0FCT6suxkdEtVCAc/DDDpJy3SVCwwTV3Fgd/HBgLldS
kj3KgINbdW+HBFWkPMZpslPDbWCZN+hnrS0k3obKI2XWbtSpeuid4nkauyvdKuGOifrR68JmK9zq
Ok2LZ29Qh0UapTd0s5+cJrgvuG1uEPZ7QYvpkwQLsTQG67OlziBxxd45RfJqWdmjM8V3ZZi/tEm8
yXO7Wnid+bMvhq8jWpfYyCNezYV13wHF0e1ik4zTT7pfG7OO43Wj1cu41YNFgZk3eMaItzPEO6uX
L5OifmeJNMs0i5PVVMQW0k5d5zuia69knx9CWWDKnsBRjsV+vqxtIFFqcwBFZ8fTQMZEyjf88F5M
qa06zzQ4G8WvsHafndK7oY/Nt4V6uwo9GSwaDX5dVmE12ueryCI/65InaoVsEG7rix6PKC3IX+C2
bjtqJJ1er+ti+FYBhCGy3ihOtUsGVgeBE5Yflg1+6rZkTInyqQ/H/nPgmJiCwHVGfSyPlxlZsm9z
jBwQpzJvw0T/kTnNXY/03zaNDN0PdGPdZMFNpoMyDdjnQ7M16wrpumGJ4ZKJYnNIaBlw6jUMrO0M
MpGnMSvCyK8DPQx8M9KQFfBGkjIAj/boYq2QLss2hpxgC7DZOVbdpYXyl1mRWmiyrrawFu7T2gWE
CaZsheII6SVnAA2ORlKoH9AgxEQv1XdaIK8D0WxQSVy2Rrhi4d3KIrthPW0zgXiM6m1KZUAOse0+
9bZ5b8T5Q9FPqACYA7/JpYxnXw+Vs89LZUNDY4GP+Z0sgowsSXWXLOLbHOb+YCk/a3f6pmXTlaK5
31U1/AXcwTeT7EaU0yepFA/0fe5cYmA1tn7tVktTC5Zunj70qfprmNzrcUjbZWIAV9AaCnZhlACz
wU9V6s1VJqJtzSkV6ua6qvRPlqive1es3Er5DkD1xsAkZzEF8V6rtEWP/W3qEkS9flBn61qxTDGb
oYC1UqdsPanYpHJrWLYhJ0OT/LZIrTfI9nyp1X5nDPWm0dNV44inTgZ3+Mb3CzItHYpf8bnSqscM
tu8iwHhGcYarIECzWnNWtPhuXKfZlrp2k1v2QW3M21qpr3pBtpIaXxHXvqEsue2aegO2ddv32pWR
y61Vd5NPbfauCPW95Shbdxo3IdxI3M9XnRxuvSS7GqtyV5QKVvNtvit6tGHVEtGQePRF6MQoVkVA
gtyd7vV3lSPXThBfAVH0hWFDg9aXosXKMhiqcGlz9dbr/lDoxbNuaXeOCD5HuuJHybjEceyrMsor
ks5ZFDt4MYRB6EZ8T4i9qWaYpMVobrrrttG3UxBeYXrSY59RPCQhGOdKmnuPu004ThvQPTu3FVet
nc2sUvIS+soFcTrcq874mtXQcjuQrv+Xu/NYstzI0vSrzAMMyqDFFsDVIrTcwCIjIqEdDi2efr5L
VldnBmsYVstuM25omSQuAIf7Of/5hbWMHYWa9YPK9ZpSNSHQ177OFC1Dq22fG80j1KJtfN2Ib92E
4WFXnz3VGW7ahM/fNweyhKY4KVbYkDqrlmRkRN3FMRtHKl3TPKoVZkV5vNeKC/U6Vw5jF6+7udDo
BQQkJ88Tq7JNb4eOkQPTmOMUEz8E9dG38MZFPyPXhSYyP1V1xafwJ2xJ7BSSlDZiwA5tMhqD86Q9
qaLysGbUaoKv1AditFTfS9EfFp5iritLTXFM5CQ6lhKDN18pje5JKgWpnnSdXi7yFb0D25431j9m
1iArebqbzfo+XpzlIQd4PWV9vhpE+lLE6e1UEBiv2yTsCZq6M5bmYjvQm9+Lpc/3fSWqJ+k581HD
4KwfeEeFgqdZF5JvY7pb44KYvNRiaa1N0WqK+xznShpfOWVllrdkGM7jPmUVTzzZth4eIeRFzuxf
0uyKn0k66dO7hWUBpVBWZtm76JUmD5Veq43DWKaR9+K6VXdsatudVorrRca2HeL4JdYGR8feUHbV
Ju7IePUTFe4XfUlv2W9ZRJz8dVKVmjwOGFfn59LM6uRaIwAxC2OrL/GhS22yCE1yqy+tS1S/2Koo
TxVLVm47I1oWvMqEaMKq40GdPbp9lDRyoR4sE2lZYWqOEj8zDTTL93LsZX0TSRzFuzEo5QZUuHrQ
tMLCt7q+tDcm+V44W/TVpPxw3K7FKthoImWlRk2dUTims7huovnSoJXF8iCWks0m96BOiIA8AmVn
VIq5X7Rqyl7gYZbVkzXFCrIHU7dfXbMztzy+ofCXfnBf5Dyw55ZNlK2RQi9BlhrNTecpTK7LJIrC
EvSbT9jlTfoIOPNzw0sjRrAsp4OOv3mP/+7iklWa1NZOS+Mm8Ar1OVcH7VkYbUFXXrv3LpAlCnzN
eRs8jFf5H7RbWcT6W0bK/NmJsuWO8pKOIIX0FWb4Y0K6UKvHaajL7dRnxjYzSxy3ZdMc06ps33qt
iOZQjoNJlKYnUjx2dSN/0yss/UKxUN2HYPeEophCSeYwjWiE+fGUZv2L7qBCWDKdeDlWrRfKJMFx
sJVmTeLIUGrPiWaLY92XctMQbx70tWFv4tQq7msq+tfWlNXlMRVFulsmB19JVVPkITZwvhrKgezy
cUhe8pKOZ2kQPk6NUxhrG8Pdn/TPPRljdnMzw6m7iWbHobkYvHpXiSHHKrXSNAagaeft+qatzhgQ
GY+tWT+ri1rid9km+Y/BHapAq3UtjOxBP1I6pw8IgevxVAzuHK20xiQ3qlH+eGSOF+Rt6QAqZtJc
FY3ZnbKiQTwRSy1Zm2WU1EGpuEmGsjAqmq3WFtoOtYZBFG2V4HZSKLeRa0w/JeImgX+Wqq50PmZk
iRYRcXmqPXR29z47LqVOtW2BbJrcIbUBTLYYtVVN6SrdYYu39DV8y8e8TPAuHgBozOS2oG0yuvaS
2CeQ8uFiGokVPMWn1vbetcHSd0tsr3qqoClJjmmunXVUHIvREwKwYHAx2O9mtzwwbb0zMmsJonSw
w9Y1jm06cxbET2oCxjKycu9yRQ2HVNngVbDSOrkSKWQJM8UpB5wIoHNbw0Jdc6hU/iCcH43FHNqa
lVvbKR8jafMVuLDoa0v4vchWtUSVpyP69mMx4jcxa1kgdUOelShmj7WFdgBd3s2Zem1Kb6UWuOP2
3U+lNc+mUm3tJn+ye4fWLWsOVmOhBkVESfzNdOe0lRJ0U+wCqJBAXxhWjfNx+xNvwVUylB9ZPB3y
rMGaIrtOLofxIno9EImMw2au1qTKP9qRsq3rplgteRQYTv1o2OBby3TUiUsrYVQc6kx+LGWOBq9M
rwrHwfp7nKh6WHJ+OsgbZeQWhdi7rvszjrv1lC3rWcGoRU+mCZfX/CEzsaYfba1+BbMsThZBBr5M
uiVQoKX6BaYNcQ772yjaG3tOAlSu3oHvQd80uuS3uzayIPXErZMIOOnOnTa+TwDn2ZDv7TIDXjU8
Py/dyG/V0dsujpmHtlM0odPLyU+K6pROyCZ1q8FsOKaE7RJ7TZDabY39f+x5pyor8GiegxaQVu2J
AMynm0Gt7qpUPkBC3Dpq9XGBhNooZwQfDbjCFMLvKipTNdkXtrmPy/rR8qJ7V4ux3o3lSa3cK+G0
Z2gBx1TSDpMGC9BuE42EXDBceoyoNUrGwfaiVd6b3D7hSRtaChbahPN53eUY86pEwmq9X0bOLU5+
69Ze3oq8Caaq2ZSTeZJNdjR0sdas7Iz7EZpI2ZyQRXh+WngEOMzm7McoXI0269eRPd9gal37SmFu
tHGafaotRnwWpZ8qXuOaVRor2q1uTp9VVIWa0K8btbznXHtq6CSqEgjfivRHDHI3wjPucqMVvtta
p8Guzr2t3XfJ8B657lOEj0iPqYlXt/a+EbiJOy7TwqrZ5ZkXkGSeBTW6byCG0q+JRl5lQu/2hcge
GNg/uU0ZBWqyLLvGwweLzX0JcoCoDe7qmhE2iUWXWjlx6UvXNdluPT5um/rKHrMHgZJ6aLVtrVaH
hqQMdN687xm6fZTnczgUNMk1bU4WA6Mw+bNOXas8KBaDJDBtxddw26lMeuKCH1rkuyKpX/R5xEzX
KW/NgiOamJGHtIlOfZEaZGFSk4MchGP8YU6vbb3QBDhBCrMz6VTfMcf7Ard3Bu5hrtrbxcp8VUXn
TgumJPrJZP6wtO9Aun6UvOk0R5EpdossN2x0N9BoDjGehIgpAg8XZnguwdC4K5evb8CQGdA5yIg4
VihW4xFSrg1e6uQEY1ZHkaXrOi9PZRsN/jwbx9RIt9NIVpYq167x0KFQs7w2MKkE3ap+mIxlXrHm
MYrLiZnzEhsx4mhdgV7Ks2c7n51Lo+aZBI6N1Sq3zQ1KlJvawirI6w9U048ztbOQb0JtQ6QVNCk5
CKGytuV7DbrNpPdGVdS1XQNlqWzkeSGDpBhDZRqgK98t43hVlDc4BwX95Pi9RYos35icx61jTT+L
/C5O57UaXRmZfSKeM0g99TFSUZkX81Ef6xP7OM5pvjpntHHZVlFPk7iWALBmbIdpci90YG5SKvQ6
OzbIahXRXY/tszNeu+MTwXdHw8sCkd80ZXs/ji7J2N3BESBSCeEGHPb3SjpAwr9lO4VvydFtJHu0
hodcjfbx0K/cPNrWtF54UgXuQLFmLPF2EdNanVI05+6GafKd6ebAS4kMMeWm6+XVafWuwSw8MwlZ
BalMVY4lNRQXJ3wnu4XitQLf2+tTFap6dWVVxbmoxF5RlWdpL3ut7YB5Nl49bgxSiNCEjwXJN1Z3
ZajvSn3Q+3EdT5vCm45eCg7ezky0rLCy7/KWEkxJHpN8Ci7O5pkn8EnDS4qcApInTMWGHGJSpWFJ
pAGOJP1t39RXE4M2gJozhIM1leMhjuJTXch9E9XblOg5WphNQqmYxWKVDTTJinXOLI0t0QqiApuh
3lqhgA4HzeVcH/cQTTdZS7lds1ySsQowElSO9ggzpkotdgGxX/RjOTf3hbPiNGLxaMqyxmjgyrRM
Zq35Td8qm7GstRUuQ05g9sqwnkG1bojPtvatGe3VxXu2BnG0VSA1fHyNTanEngpanhtAtzpzu95J
1U0Z00nUdo1Vdy2JXy+06zwyn42U4p3mG7uyUOWArXnd7YJ7PvjaS2m55b7P9Qe1mPs1nUW5L4Y8
Dh2HhOwqKyuVdIG5gUOFzGKjYVAPGxGV0p6Q+Iao70yO1446qbA0psprMXIYo0OfTLVNUmaavWJr
r5oho54aMXiizbg6dobcp+o83NgspnUB6XDwaxCqzm+k5e3aOJusFaanYgbarCJ3VbgtVoJ4Q65L
twmV1DhUVp/9GCylumthvW9dZcTWJEqTJWxHueyoAIwwzxtld1EybExB0Vtk6NIrUV8tRfvgdZF7
1fVVctM1rrKdMGu7jZeerZMXQbFADPDJ8nBOWzr86plLNafYoaeHhw5eKl2WGwF+TyiGtpQxmnGW
pAFE+45gReVK11IV+GcGL31UF53zRjKXmkKWIqO6Lc7jZJexCU92oI7RaIYWQmpSTpWiNBhizxpf
wKTR9NwSMSyNVeKqYp8C8jPKj4piPdBS+EniwMnG6k29ygljTxkk8IdMXixzgwtufr14stuMTdTd
JpjB9YEN0MLwmT7+g69fO1XoiYMSR8WXxWojyYSCjIbGmqPD0JfTC9cgtz5Rl5Nlz7TlbUXfalPB
NL5IKQmHrl62TjaJgeiHWNkNIA8rqUa28O18co5EHxRXCyvgntFoEepKtRwsqXTkYMj6PZ2XhTmE
cI27zLm0vInW9XcN+pktCC9bS9THpFP0sUMFyTz4Op8sPimZTelrMUYsT1WKreJAqSIZMhcfUHiA
1RfHW9dZRlryMhbKxmZWckGm6nLPVERu1LortyND0Kuy1pf7Oonzta2Ii6Rm+Jla8Us3addux2mv
27S4SmpmYWLZI9PFKF5NrRutYWkke/BD9+iOQw5MlWFNhhRiZevEruSd9m7EIzOuvLJobqYfUcmn
V3p9EmZurq/sXmUDE2j2++liAtb27/Dvm21PJRUMcT3tJfZtJNMnyiZRJy+wEmdXtIPDPms9924u
AtcdIY4KWAVRa7V885CRWzPWV3qZVCbB4fnc25ZfFX16gzvE2G9d3EDTU5zRKfp65E6BYxRXxqS9
eMl8R3gUswyaN5YO+ddeSQiSySR4TLtLvcp378Q/cd268sir3HQlrgKD2Qezgnt6591P6NgDOVEP
pRp0XU2lXSf1LcECeD0ufOcNTewCeurQ6lh6lsJMMWiRSjpK5pMZjUlNvlk8vdhFZIZSLeu1ofdK
UCZ5u4pEfMpaxnB2p300dO8hWjkiI0YXjvTCoCQCZPRLA3oLl559R9dxmh7okyXZ4JPhvJhqNJ/s
uNvJsn1QEqmtCmxQnqgbGyZYjOApt46SZvliWcHYM6Ktsr3pdTKUFxcJ2GrJvE8zVo5FTsviLvES
WIMKS8PjbK9hcvhp6b2JTEYHz6vNFc2mcjD1KKE9tG2SR8SB3LtTP0Q1vcJCcWIxw8s6+dNLy+Pi
UBpbA2kaiHt+TEMCfuj0L5FLVLjJlk6DMN4bMnF9NY9c4kSqHSiI4WeLkq7VRl93uPH5cR2flE7b
E0nxqsLs94she6eYcdSQ2nRyN65bUAM1DOntmG5iMg+kLdiXPHTYjeUdqNIJv8XBxzCGxjmdNsuQ
X/VaQ5auapJpvQDCZD0BIx2Ig9GMPzJZ3xVEsSMbrCPoen4Pg4m0CqHru5zURl4tKTGJFUdPGiyS
x7RmPCHmip7UrF97EIor0ebeczGNw2YxVDzo5x7LP1EWBS9woverMQ7MyjqlyHOrCTC68Z4RidhY
3MRLqDKlZr6qTOBTai2iHcO4fK0PtbKy0jlrg34eujtjiFQyh5J+H6ejG7RjZ23h8nCQD7p7x1iv
eXTN0r4hjQM7V/bagOmhRxr1rG1QikezX9pm9tDr48TF0PZOPoBXRFhRmki6HHugbSt1jeySzPHY
jivV6x+kmbt7Aq3Hp9RUrDmgHrC3rAZI9CZqkY5FS81KeRBTDODhKA9qapTHDHz+lVxc21wXCbkU
PkxGAElPwqmpAHjxzIo7TX2tFeSqIQMffd+5BqSHTqrewKKNxaGwlhpsP0vw/KuU7M3wFG3nmLjt
AHfljwoAMmUthyqtpIsszIzISmaUs6wGq7C2ij452yU3yw/gOG9rC7OIg6WIonMDvB/2TswJIgeH
oBiLwaPP460glaRpsitSgGxRWbgXmp04s5Mv1/nSwRyK5aSx1Teluu5RMu/bUm2OjMnyjWQ0AxIu
orOels7ox3qnnCIvKT4z6USHshojxhNlclSZsV8pfau/pc4IwFeam5lCZSNhH8AU8VjVGSv6sj4L
Y4PUtQ6coVT4hCp3nRtmehxlPYeZGg3Hsh69k2RJv83L6DwLa6FDi0buXi1a4yoTVv3Rst1Qvdrq
R7xUOUWt3kSrVIdw7LtDnwYwzAi8BzEIezfWGKeP7b7K9fKni8Hfx4QZ4mGiV+UAofik+VxomS2S
usqFBkTO2i2Gdvq2nJioVYxJTyXjoZfLYYXXpuYyrNeUzJHhAguoAVY1+0M0uNPOgQbrune6nbmT
ts6MioxSEPHxWFO42r7NU9qVbt91QTzF3RzOMooQaTvKvHNLV3ZB0ibNXW00gKfzgrrBH+HfnfXW
YDlaS46RJeTqo55n7tWEZvHViwSwUDd5ym3NFO61FYPKKG0y3PvZkO1H7LJEwGF78YcW3PssuwbY
N2/5JNeSj5Gmc8j6O9U02pdIOEoaErKWnAakDsQkCg8AJZcyPlBlZXD06sK66ih4zQ0h810WJO5Y
ssdLHGCF7rbXzaCNra9UzOhXqdrIno8I4eG60rMWPHgBQrucjMwfLmoTsRFLxXZuxi5TTXMoMhug
2QJMzEUaHWybJB4YW9Nc/DCUrClva1V61qc1ma33kkH5eDCqNicJyzIqSWAVvOPbxU2M7tObLWPc
q1itlGt1IAjgkBV8uAHXqegdqzZNrkxznNufUh0YX7syS+mUMB+ctgneYVEgUdaYgUredH3oTAMW
kO+5sqaudEt2hLXaQ97adkrh2kczZ6odMlCe8rsiV5tmRanYQHbSrSX7qLKO44PpJblhpZ0ix94N
nZsTJgcW+z4rlaQW8MrSDON6GZKtLlVtN4xJypfJtpY+o2poMbGpHYcZuKMW8a0xMZbfN0ls4GXf
Dk2xhkCq9Hv4e6YaJi3c+C22fzXhfv0MPrLUDaXj0GKOe9brJDFaThJ4ESTpdEa31Sk8qNLSVCMV
S5Zxz0Dci5VV0+dlL1dtCnmCJg/wqDlH9uhFG4iEZhFUo25/5vE0RrvMpaDaWE2lsGBAGu8K1UzV
U5FGoJqGTQAC5AsVciNTOBEgN+Qn5IKU5tdBFqXcl5iO2Vf8sET7hnr9V4qyhX5RA440UNdj1vY7
9TrVcWXjEO9DN9fc7ZjH41vSRPE36gf9IkX6lQlNzAWWuOhgMbHB1OurCUQHlm5UDcgIANUGItwV
QsALqQ/jCYvEGBy7krsmR6JWwHSgz9tMcbPjwL9rM5K04p7igdAGx3dEdRgmlam7Vj0mk/kMs/Jg
zVXjx7GBylvW8j8UFbCoddNBmIyq7WIB9/UB2bBr1KXpcbUt8cGO9dp9WTT22k3WEL/0DZf76+vg
aqaF9Mc0+Acm/BcJQ68Q6dS33UidCCjnMAB9raFEvf89efsrc/tyFW4JLYoN6oOK4feXjteQlkAX
G0ORaPrKMcZsbZoVrkKi679ZX1/J6X9c6iJFhtiv4+d9+fNfxHnJoC1l1sGdw/EjC+fG6g8l09BY
taLd5FTfKVb/Ika5XM+9+E3j1Afh5KsmLkF5JzTEaTQvthOSKI/icE6xcFM/Oqmj/hcZMGV6DUfm
mFT2fQsVMPz7p/sl3ATDmD9+g0GeyyWo6i9CLis22yEpJHJyE6QoIYHTz6WltkDfOoqY0qtDO2+r
Z04Y9kvFbsI8SYfvfsVFyfDbJ6fZF28KgilMBCroan9/8syL4UjQSSPSKyZoQ0NbXs+6MT8no1Ee
auwzf6p1av1sx2i+xnIRX/MRbLpEztdqn988ksu6/fJjsCnBuhUxySVP68tXpDAWdpqsHkOJ9BUs
J4lpw70BFotakDzjaJQidhL9MKy0OmqGua8c+YPzlrJVLN85YHwRvV2kZ4haiGU3ESuhnPR+fzKL
0+UMQcwpLDyzOeb9nB3k1KHbSSMB6ORS7vBQVn//CL7KJf55VcSiKmuTj/vy6f/yJVSVDShvWBfe
fblO1GFdm+NZVNmtbeZvWT0/Okv+s/O0sFVcVo4FNGW2gWtyUCczViCR9yEwepRGdkytjFTA+IeL
LMiHPXzlqHSo+iTelHHaq53+jdjj8kB+eXt//HQDtRNySw0nzK/KRHNR7AV7iyk0FDpe04uclUiM
dB87DzbdyiWUjwD4GVpN3grlm7Pjyw6CqQaXRUVD+i8bMILT359b7EnR13rmhnrSaS/VMsW0nNGS
7D3qyNCNSMX8+zf1l7vFUQdjJNaIbtv4Tn1RI7kgWkIWqhPi6YHVJTwDWjhprbxqTleZl74Ky9gQ
XPCiW/03G/PX7Yub5do63izkzmEL9sef/7JI+lTCRIW1wuwT3iZahxrcTWEMAEtPoUYZXDPEudcB
MW6j9wkW/X2zKNSUubpc/f1j+Mtzx0XMMh2Hh+AB+30V+apR3mRM9JdwiHP9raFN2jAKSUMJaLAW
pgdt/u8v+OXsMwljcJBJXR46VgPGV7cBVRPCUUemrHyxxSmCPB4SmZx+oxb/cvb95Spfzj7FMVv4
LfiKsqaXUyf76G0En77N9GX68wn+08Xu+s8v5Itt3pd//Z/nj2fxwP7lBfUXf7ynz7b7P/6byH/z
x7v8N3/64xnWP2ASQ7TmA8LGgXbuv+zxDPMfGJwx2mf3w7kYosm/3PEM/R8UB/h5sNaAxTkg/mWP
Z2h46rGD8X/CRBLZnvaf2ONZX3y9gVPxy8JuAe4GhyOsnMvq+OX7slFzy4RDMeiqSPkBzdh4RpCS
rBnrLIeFiWm183JjuVYRie1VBgBP+lg6V0ASxSesc33jwCvN/KqcDA6OHly2NQTjL+n0p6ge7fto
rrQrvdPEUwELxwtLJN8qEFmH6KUS88AccWiSp0GvnUND+gqWZNXoe8tIX8tfSXrn1oyg4cEz6gOI
Pc92iVqAThOoZXZe7MQ5doO9w9Bhg+PQXs28m2lMz32vvZqj9Wla2RuxIvsKCmxauIeEYVzcOeuo
6m+tqLhZ5HjfjPFPyNeAcNamhpoBPfDY088XWnNchuLB0cV9pWJkicRJFw64W77Ce8+3RQpFwTvB
eQF2SPeDZ5zyxD3TXYy+XSmvrgN4zuThWbOWB29uGtrY7LWb6lurK5/IADqSpHYgRf4lr5YnFGc7
pADQTcfDqGA9a1t7VYJfR5TWxXxJW4sdwj4Q1OZLfB8r/ecw0Tx4OfbkVQSlwflgR7keG2VfL2bk
ozB80Gb3IercNYrfAyoIDsUUHKNTUUM7jgCEnkJPB2DsqnltLu0e1RZjYGcj4+wGxH6lpO0ncr03
4Syh17ZrBaVyluSraVL2A7BTDb5HIx2WrQYhaXxrC8v0sZYIh1m5c+3hhVHPzpSyxmUu3qhjS/eo
MwCs76yRoZyCBqdhelYI5UeaxAOuEMp1Eekbtcx2TiW3IqmuWx2RsOxvRDox/+xOeCE9R2nx2lqY
fVbVCfrXPpq7F3qmQ2ul64XeqdWTxVdF/ga57q2J0yMSyOe0AD0byDwKDReDNvi2lJuTtmf6/jhc
8jckOBB06ewtVc3nqPU2yJy3LjkYkLA/7Mi6jntvtwjehS7Sz7jSbozR20Np1P1qNu/aNv3sGOoI
O+cti/tIzpu0za+cRhaw9zDiLu0l8R0FkkJjx4+WK9atI4+5Jd8NR2HYW8mN7iDucRO4NxYGXXX8
0XXJVdZatwLZDaOTNUA1t1vumkk8t+p0s2CWEhR18aCYxo6j8S11U2j7g3i2xLRVO/feNmoviNti
A6X3kTC9Mz6WT65qvhcaQa1jvsD4qvQ3quezAFvxU6G3a4Z2ri/rFtfZpAHaKBiFRsP84qQJHNHk
aM8SAktjP0BEZDYKzhaMnnLQmuimlxWc/zg6MCi45MvDqeD7uoP0fy4rElHzaC00DwrUANJjrVSr
2sGFfpRtdZdOEzR2OVdhXXfJfTUiEPIqVusYISfXo3JY5bqHcErrP0l02y1FfMxs91p0UU6wc2Jt
tam2bvpL0jc69WTjITnA2Lj/xBLwxuoyLWxsZzvUebbOh/hlcuR7N9fToUcgwty40ENUI80dxAVl
k6qujmrEa7ubDnHvVZO1eagtxTn2knIjxnq6ngaQ/aJoYPvIctnHGQBpPoj7roT1kc2kzrQxDizl
ZtJqUL/MQyeHPslXamPVJLj35rE3BpbX20jK23gDe+PFmPTTgnAhqPLqNWp1JqVjOQKbGYhQvfnU
NNrrYjtPXtLHK9ETASt17xjNEAl1xsyB27u7LIne26k+E97zMQ7D+9Ib90kzHEQGuzeK8y2+vVdZ
7/4ctflVAlW+VVUngnEYqzVjqDvRuB8VGFiAgBBWKIfUqgEG8cHnOxzC2KLRAW2c3sKZmyycpRTR
sW6BJlJPv9EMJmN1I+sAEr+zznVCx+eOtkWzijNauE2TCcZDmEKCaAaDnsJM1aPazwkZ9S0jxvp+
anpuOL5K9Ilg+9pRA08m51kuj8LIz73VQ9ol8esCjpjdRxkJM+ytCuJifZgF/I8AXBBJcALsnsKx
XOcpmtFE2uVRgSHtx1m/1UFZt4ZUZsLOizujiCffwDoqGIr2PGdSh3fYvzR9sxBvDn0LO8lmCwlW
ZWjqNEeiSE+pMTSrQtjufnD5Dx2MJY5Nn161rXD4zBEwBEBx4qepcOLM7G9wN+E7FCNRjNmojqdh
WJ5Np95oFg5eSITkys5a7SwiKz9qGoaA/TDF+0WJ53WmQfzA42EMsqWvV3DrKj+p4wdYCgrvQk+R
/ixrimTBLKV4sDxlCdGjIz1oH0kGQGea1Lof4UiEOsH8SchX5qPJGuBhY+aOng4UfMl+1jMYNL5d
TGFy5SYXjEkVy93r+Fn4bkKkQ15r46rPXKJG+nu0Q0yFiJO/ujR5gZH1D7bVu4ciYZrMi1WdW+m2
06lKlvJzqgYUiHCbg7GttXWPPSJkZvXWK0p9xV5c7mJZfsytkOvG8LCXAXHfLKALD4th8s6SXGVW
r05jH8ZKi2KoKZTrpDaeJtsYV4XCHvt/y8ozNGUwJkoF5w4Gwm5WefGksFtQbfodk5swj83Cn+R8
mmAvhj3Fh8kq1FOx+aMQ/I+q3f+lntEX18r/f0388ll+/u4xffn7f9bDlvkP3BlAPXA1BIvBHuu/
6mFT+wcmbhg/A1LhzuXZ/10PX0rjf9pDX4yjgU0J9wHTclzwwC82rX/2G//eHfoPJ5b/7uP5AO2L
8zzW7yZOizSYXyChzkm9OvVsYsvD6Ibk5OGaY6NYJ+toO4YL4+1Nt/ku1+b3fuuPa+J2Y+v4zdMV
eF+Nb/QaHjJ6wymossnvs8fafJTixy/P+5991q9+tF+CRrjI5TrY0dI/gp9q+gUL+6WsZ/A2tcsk
meAaGEckHDXFmB0w56vgF+uzSXSH2xUIlGoe8XpKijZLwl69uMREWuk+17raJMizkjZlFGwMNsyQ
3J2P7GSmtW1Kp8GcIm3H116zUzgKdKl2xqQ4GZcXx5nIRx7rFjpdZfdRT6hK69VFYOGSp689Dqzl
m/vVfu/NL/er6Qa+GxffjwvayIL59X6rrpzIKHeGAGOJDRYAq+be2CYY0Zvkv4bIJsMu+N6J/q9X
xWvsYovLWtYd3fiyfBYRT6Kc7C6A3sb0Xb/IInKvjjDfp2/ZIQqovjNs+oKlXu6Ung/kGOmuqtI2
fmnYilglg6dw+sDcDEdjq6ymPayBTbz+zmX4gkD+9m1woYt7Iio2xhSa9eXmqCYQd43wjNT+oRvO
WCisIk77+UyQ12bCWfnvl+xfPgsuRy3BLISLsWq/3BdKHvhBgpnmwLchLlpKMfpy7Nx0c3EjUXd/
f7l/s2Iu+a/cHyaVODl+NaZOcbYYpsto1bgajtPOe4pXObHSfSgO0A+DOJA38kF7+eaq7G5fHyon
IU03bp0X450vYAvCorJWxrILsl20UVdQVXdiC+/fX8ix/hb7v6z631+hC15lY6aOBSqQwWX9/rIL
dIbW9pT5TZAdh3DmahYCxzAKvWBeexuN+GcZxFfZHuOR4Du0/Xfw6rJOf7/2lzslPtDITY1rL+9T
mATwNF7r/bL1VqROQ3++Bekn8++bx/vXD5KLXqyVTR2SANTH32+4cb2lyTqnCWRY7NyNHXTrZe2s
0xs7XPZUJGSoBMnqu+f8b3bb3y/75TkbSaF2/4+z81iOmzu36BOhCjlMERodmJMoTVASRSHnjKe/
C/pd1yTIYtse2J5YPA3gxO/svbY40yyu2OYQ/oyvZg+Syn5w8ytsQM5wyk6YCb1R9diHxAd5V3iV
UzjK93R3bnn5pGO//zGbF68nZVUmAz9m2pVXgg0jwuuYJsi8dJD/7KKj4aa7cxzaj5MFnLG1kgUS
kDn4Q79Oy8wE/9Eg08FT5lWq1D9ylqBAoE5zLvhDGQ5yZU9js8gHpZ279szI+qS78dG5SCFAhnrZ
dlWN+pQblH6F92OpUb9p2pm//9lrfdfA+gbejCWjH5fIlGlgdJBM7XQnvk0fa5ZLl9gRV3S72+rH
/E05U5yVPk6L5rtm1yH+ptkq680snWlW9asH6mGdie/aLmAmOeVDY3MsUXH22Mb3c6FTnwyltw2r
m6J/IAkWGxUanppLo+6cJXkGzAOS8NxEsf6hzSSlU9wm8IPzEde8mzErRISeyioNwRDZ5cfUNy7b
A65RVz0XEffJdEhLlknmKFtPNFmbdym3QdPm67u8hcizS9Gn2Aj7Mb4n97o7ORKzPtbK6RG3WXvE
630GRr2OvM2Tsl1g98p0zCL+txb75lsS/dtaIBhoP24PHLdtcagd4kn3I2YLZTobzfNJ3zG47VwP
ioalyPLmE9YsQHpVMBPMXeUGi+w2CjzJ4nsRinbT3wQYnENsC7WQAF7g4D081tH3SlxsRbg7MzF/
GJ7QELnvpNItr3u17WZioTBjtL2BFPNWYuyMj9O+2qd+y6QUOuGL4JJ2+183qbNJoj+x/hF6YWzm
wS5HqUqi18xSy3D1oQg5iaveWJfJ3boMxK50bqxuH3KNyORdE1xDnCF3c5sWUwnNIOLR3MmzP5Om
7pT4R2CUlwO1gF6sqSZF+16ltJ70D5PSo2hW/KqFv5bk537Jdjr++0tMrtzYLbLNUTcLUhKpcx3U
uHqCxrqtR07ts4qAGKQW1pQwM6CsAQ9b3IWd1qKivZJUT47qgw7BLc0bf8axGOK9F81zcMzP3pGM
kIOTyUpE3m6ZI62ENWJquVOitC0Qc/dLsfv6y2+H+frwb5tYf8KbYYZwasoFrKxOlZhsxAktb2+s
bkKvUuNtQ/+IY3RoinP9bTthbpvdzGOy0vcLk1zugNGzAM474msOBYIzyOSQZYFhSvA1B306sK//
pW1cf8hxSECRuFN6/8j5UFXAlaAS5bCFBGLUSkrTcoCdsn82sKaJCHKNZjxWU+lZ4rhTehL7YKn0
87KPQ3MVpZ/7SZ91wbc/abNwBakotAE3+451n/9Rj4qr/HqYr6Y91pEL6am5Kh+I1bPD85ve7axH
BhnRGpZKOBI7EWCk798FwzI0I3XoHCo+JvU3rzn0vuANjlhfrlsghv7u9vfXXe7D7oBGQfBzF09Z
Q8XmsxlwGqSfmBgNSquXwrP8lMBAQPE+XSY7FP/stLXsCe2/9STuE//rpj/2di7M4NFzqlhrJ2vV
5G1vX/qS5FhSWdkgdIfW57S0U3fnm9kEDRgi95Nv29mGshQdodMhuFX2P4Mr2Pim/GgX+oZf7+Lr
c9vJ7bXkP63pJvefZAOyTm2W6qyusYabQelEh/hK23G3ZmNL5vuFTN3C+U6z3YSsT8d8BICevSP/
u2mPy88Sj4tesQlpDsVu2Pe70QXYtzMOX38uae1+bzcB25bk998rVgqhIKgHgfxBZklSTpELQ4lD
GfVjv/CQF9tkiDrnziifdRMGBPk2HANF1Hvvm5VrY4pKTVqbDfxiFxyADR46/+zjfZzf+ftv2tlM
viZwJxZ6Ge3Q0XoO7yJn9MMjvh/XyHmfFcvuuSf7sEWWOU+vG0fKMLqEo3vz7XCfmQsMI5b3C92f
XErrz7h8eJ+9O+Z0mNTl7sQ58xk/zPZro6seEV0KUpztvbmpT9z6mzSq+rgbPW6pWGGbhjFRu+JO
xHZ2/XePMVz+K4rwXRLh29reJ8/L9pXJHvUYbaNBev8p81maR7kVQuYa41m6AKzssdBfqNe9iyT+
pJ7G0zlR7N+t4rteK79vc9NrtWk17TS02Xrac3wV/1R/yJeyrzyvyerCVUON7w524K6A1vAceeey
ST/M6bKhMaGvGhjEpx9VCtJCZECrY6EQhMdU70/SrL6oaX+GbL9RGzHJre2QykYxUUHmui2uIW23
ZJJLTHuNQB2vWj/19ev20F2O+3PddiN/+1dbiE0B+P8td28+o5EAculMTKfDTveWawptk9vdCKWd
X607VYNk5315oR2jq+SufdCOFFx3jSPvQzc705k/fbtIkJlmWcQQt73vUGySM7WChmEH2ILyEQz8
n8U482rPtbGZF3IxNk1hoA2rvkwlkAPZY97efz0oP8w969d78xzrb3iz8euCIsmqtY1YLXBC1G4D
jvHrJj7cGKw9BL2miiBNhnK+7SHm2FXY2gzTbj3SvL3A/2dvEbWdnaYXUbsTXYA+h3O95dOe+bbd
zQYjXtRhbNkG4A1zwr20J+OC0Bf7n5PM2SlmHc5vhvuaEc9JjfWXkg4XJNpmD2XMQ7IoiazbcKs8
2YPPvw92yZO+awi3Fs+cyzef7UNjm81rDP8lq0oaMyfdBcaUnFX+0gk+eSCLChXCKUQ38gfKeQWv
O9RSXAuhvLyUBLSzKsyVEuMPuquiO+imSINMf1YDkPNDtsfPcupj7b5clDvoexyTrFJ3CjVHVjBk
V+og/ery9GiOc463HozJmMi3NWdrI+yQ/DQsOWp3sjTwBmmP9R5w9bU0Bjuor1gzRDjZ+YlA9FsA
Wj+ytom8KEfpSq4G5NDgO14/4GB1uNe5NI+tOXInfcaVPYdegKPyYMohU71QvAbgoTwioB5rs4oc
8BiloxXFnRnPAL7k9rbQg+Cywlxfx4KWYXJs22Snh0Z2JUDv7q5bUHnzDsQ3jNcyLoWHsMOQ6RWC
oHFY7qIUUIM17KrMWLx0MeWdPMfjwMuYAOE2sjmul8hmcKE3WfTLMgvlPg+DzhunyfIGLH2QSAqg
aeqSeACnhP04I0JfA7ucoBSDvTKLw0tScOUtqHV7HffDeC2ImezrAe5WG4um9qpEatnb8jyjDWOR
MlfLbeBo6qxfG+mT1Iv9XdrNkku2XHWXauLk6rMYO1VxUa3GyibRuSzvOhcHOTZWPc2uAqNbJicb
Rv3CCvLrhE1tri3lU92v/1Aq6+LbjLvtpYYFM9tKA/rwOYhaazrWkZp2QHM1LItMMV0pmAYzWkLS
I0h11OxcHQgkE/+OwZPHvS0V2AHhiGY53inoLLCYSnoHwYk63jlQT5f5lGvVhRURmXBfILfLftRL
CdgadpIV3ZgguQb0L1PJrr4EcUvNXBnctsUedszhy1BlxjnKNiQzojl1gl6ryx+hhWPTq0E/Vt9D
vDyc71QD2pJkCCmGcqmJ+wM+G6mZPJPNmlbhYRXb7okwDFJdGi3CiRnp89I/QA1EiOWGXaByZz4n
aZtMpzGocwFEh46C4aIfaq21K71AfCFGsTa8dpjuV7ZQFIEukcpipAJeZYvkRxqap29TgUtwV9ZG
X1yNSYGZxMbTRSXAoZYTyNXRrDW9+iMHdPTVqpZXlernZly3boA+IEQbINdy3oMll1ac7Ap/TFQg
5gjqywW3sgzKpxr+CFJfAZmuDKnTb6QRdPiClQxQ1qMwBvA7AQZHnTW4UKv6LH/K6jI1BhAaeiv8
gsZawgMb11e4R13UxH+UbjCFzCYpFboX1BN6lTCYzWuEeu4EbbmJDyUQ0PyyTsRRQaerN8q+FwBD
2TqMtT5l4s6z5EZOqU9w0xoMw1OpNPmLbIYwelWlR88hi33zTFrJND5pElCFB7oC5SShX+raLSMQ
5TshrUPZDZRcC0CGJm2Jm02Q75NirvAXZgHSxAFVF7NOaBpHDJ4AZw0cHbFWsBeuTdOdO+lnO4jy
XScJ0BTpYhdrtO+xUprKDel3ThCNktOE/TcjUQHYjkvrAnoM7MiI1b2epa1TIShxBUFvb9uVlMHq
dxXNCpihVsgcbHxEA0t5jX0O02PdK9HrbOVsldmC2BaMZAcr+HKc2F/bht5QBGRcOzIf/lJdiAKp
hlG28061dkVnghus5UDZMQwfZqRvJ762fNMPXXJhzCXG/EwUnRL20j5CnuW0iWq5fDbTltJ2cgIj
PSWimS6o+pBG2YT7QM0lZ8FyDDmtUY1k8i/Iy+z3NAkoZBSlpa1pc3XsgJDh9sbl3ZaAkZImJN2V
6w/4s4nilxhIHX0h4NOHuaE4hlXAbZLSwoVwM12q9QAIzuzgoA7GMZB0MkqCk6Q0YJvz4VhGgwBf
Sn3CUHmptMpxlST2C0kDLehXElEZ1aAU5xdD671Z1fFUDr+VRIEwHXBlH7t5WB4wmPtwm0F5DUcD
OEHGSlLHP6WkYkGLf0xFKdhyKt/nQe+j8XGaZvEhIbhNWIJUWTMp4PznYqpf4H2ukfWj4gUomTUc
tMPlwejExOnz5hsoCW5+w4k7S7X2wwlbVCIlh3yGQ2atmkeUfGGL51aqUFDMYBoO5bJQUhx+gfYC
uzfbq7U4mYwHSk6OAE9tmOODOSiLy8TJsXeSH7ryZ2AQB4Gqltd76hhCkK8KRy3Cx7JZ9VWvRjqM
TtiDvTWN+lYfZizsFigHIcDoPmHhQZ+0jA4VmgEMeWD8SAXjFftg7w4gOy66gswxhG8cQuP4SiFk
1V6vCu1Ox0MSs5q4yYD/N22Nxu565VBjMREIU3fKJoO1MepQz4xeOEVlFDANFD9rPX9Qst5n9h99
rQBXxr72fu5Nr5vBAnVjfIN5MPFjApyYtrP7HFGTXUfJg5AX6bPQlprHZEEr41Lc4BkVTvAQrctF
iSwUUlPuNxmT7lAF+SnQzLtE0Z85eBPXDLhbnXS/05dboy58Y6lulEF6TdCS2zGOdXTVlWhTA8aW
qmePWdk/xMC5j1HT/YIfFPPli3EnDPVNUY9X5D289C1UPF0HWGVg5YQMKH3Xai5KjfJBCJlyjdY8
aJj9R7RUvTJ9lzQU0Z0J/rzgUwt5fad3hReV1l2rybdJ1DjSUgI0WPSBxU+Q3QVaD+h19aHpI1Sj
CSE/MdeUUKeS8oZg0thGlIVFO+hApBeycauJM2yTpbhqGyuA44gNt2+l7C4tKVknXZbuLCFKbEGJ
Bj5o+KdO28gt1TTzTAmjeFnD4rLaUvHTUPkBYoEdWFjdMULvTQzNRdyAaRJ0x+hZl3UhvxzUUXZw
yD5ISfRLBoQpKaLPbhIWnJAf1cTcm321xz18aeThUWCT44y5QhpHWEIaCPUXTSoepRYL7VDgINeg
mzgD4pjrtLXk3TiL7V4HOtFE0yNbCHTTOe+XmOjmpExtfQN25Jib2gPaRV/uWzZLYgywPrwh4ORH
3A0vXZ95s7kw+02HrEYYmFR+ByyLv+CVKhxpNmiaBQoZ7Cyu7j9dHR/GSOXKJ0L+RviHHTbWzdKG
fyWFwHfDF0mYC6fiTE8O1WOSii99xxwgRLU36fp1kSm3lVp9h16DKSQ9TWJz3WQMjkynNmaIUBdn
xR/k8X5p+4fAFK6VKrtBBfQEp/9b0zDDJZ0ZYZbRf0w4+lSo+nYIWg4JufpdyUQ/K9ncTvpKW5fY
CJF94jRljXy2zu77SUCeJx6abrLrJNoHFoxqoeBif45r5O/pnpiG9qIMVeaIPhQPtRm3vixL33vF
eNYLskC1abmKsuE169ObYJpru6vG5xCNkG2qiwb+qWl36ZzfqIF0QYrwDRa1U1GUP2vyWByxHLWL
ZLGeu4hr+j6/Uou6szuhClzo9MDW5psOlqndGmAxFOJorJAJaBIjwK+qTiAwORlOJI+VN8GR21WS
SBRHrHxPkrlg4x7eiIJwOXZ00toqmh0/KwdQYcGxiUYOKW2bO2IiTzvTSkWkVEXvjX0D9EHPHlSr
emAmMXdjMa6ZYqOEkYJ/BttOrgAOysWc7EtShnxhgEyaRQp3OXR6t2saqK0lmN9aijlRaNW3rAYX
SWCO7kZ9yY2AbrfFrzzKZrb960knhko8NxC3zdX7ddFKwlO6xpz3kSJ4Yynhwgu1X9j4UHkDSoiK
DmbdpMx7VPCZG8r6bhy575C19BhFVvW9H7mNRI9j2RV7K78BYieYQmIPfTk/VpaZuUBSa0cup8ot
tLm1o64+iSW2BQ0fyV4opWIfZNKLSaYErj7wc8m9iVr8YgKYY8tC8E3Lje/TtHjyIHzT8+muqwto
MfjDAolrrzRWfFOXLmSte42NBNU8tGuSj35mCNUZS2PooQldXGVeOTCidJHO7Q/wFyooc+CxnHJY
JK0mhroF+V4JQcaMZXhQ2+xPbwrQtqvqD6F3+0CPAJojv4cpqdwFg/qcdbrmQ+X15Cy5NqAFQOmA
nEpeg5MYQnccrWpXhkntB3ELSW6Wvlet3p5aERjeUlg/EghWvmUp12Za458QmsbR1eLSGJfbZSA7
z6y7iyQxftdwX41OerSy4RoQ00GWYEDl3StEAlA1XQlVoa2ugyHYY9b1FCW+6RrlqHTGL2vUr8U6
h2epZHfQCVMcA0FywHgBvQmLbhc7FmdaO25wqQ5DUj2Dv/shoH3xLGM4ClMW2qIg/RQBBRzavtsz
rSqwhrMZ80mDdyed9mHTncYlPNJ/7zM5uMO/D9awiNxQTe81FjN6vXplgSISrKnxJCwyt0KE2gEy
2Pd+oqwqxNnit5Ok3HVWkx87veA2IkbBRcYfSQ3lJdw8NBp53NqhnPsZ5K0ksA7rrsBWzNSAya3/
jups1+SciwrTir0SoenPOp5bhNMjfKBeIp8kjXtvGnMmHRNA4jBPj8KQiw7B0XcZlz0rxV3fdwsh
K0lVHaxS+FnX6s8x0NxZMx77Ib2UW7k6pcOEUr5eYleeSVWBZMaW8jBr6imrm8cE0q2viO0D8mvN
nWoklFABdpGMoYK8I7jReqG7FZlZbR4fYjJknopUZJYfLSKjEGFCjqiQsPUGwZhlMg6PujppWCW7
PuASXxzv47jVriZRjK5DrC2nVi3a04TyOgZiY7TcBRoVd8Qkw/RLku7TJLZeqqAQ7pusnlBNwlja
IUEXdjIoUi1pXzR1Gly5kC3CmoLHWEPtmYMXJeR6n0ecOgJhHne5MOi2qguQ7KyjlMeKa4CXbYrx
MlD6Di9xx8gL5Ku8b//UHQr6GFLrANlk6qgyYQuHpyXak9DcinkBczmyp7BZANJ2D+Q7HBMcAXFH
d4aO7A6G9EQ97k4pObnXr4Y871iwHZG5Y90vSsppyAayATUvjzVXEKGdFkVUI/qoLyyLTTAtzvmO
8AL8Ddeh0txXJjRy6Th2sj0SLK3OAtttw26tg657kxG5hvzUKexPRU68JY8CZKR0ehhp3PEar1JB
AEFpoXILRUhR+XdJoouRdpGUj420B0l3EaQ1tMGeLXdf2Qva2rLXPXmanTibyToKYEfNl2VY3hVL
c6zL0BnAiKyCAqm/qsbmBi436MXfg4YNQELRhztW7qtbVcfwcyRZwIuUzGuLP1F1rHTrAN77Ikrq
fW6Nl1qGREvEnZXHWKVCrHGCP7FA5toTqLQ7qcMnJEMILCJ47tQblcauZmtxjVSWToUeTk4/JJyG
YjHwMPWZrphlqh0gh3iarUrYd01cHloBdQN+Jv5ZMj+Zk3HDVfR1ZVIl0/LlxOocP+QpqClNTQZn
EtWa+FG65CTrd9C9bvsJClOTDzemMR7bUBV5ScFTXGQLvj9A32vFYRDm49R27YPIVt4XJeGXFakn
goBgyWIPk/LgLpBnzxgaV2TPxJY+u+1nkqOUJMQcUibGqcjm7rLujdmR+vJ7jz0nGow9TgN6gkkO
BXoWMumITiIw7SFsjAJcAaipSpc7p1HKfdy2Poc44K2KExA3RBZWNXuBUIWwZbrnORRnpG7gnCip
J73GsSpQVDabYNuVQl3I3aMu2CbM5JMkP0ySiZtIyKYryidN5wWBSOCFJgtgggdoiWvOFUgJlo0Z
c0Ml/TTriYSotLvDIt65Q+cyHdt4te0MoZ0CpmpoDQ/8phWwgkiXM7YUa29A865zDoOjfjXhmhgz
6SLC4CMrV1JcHziTMDz2w5jtAoJ5hoTc7zSZLnXF2OdzlNlE1pFPIN9gfVzjwSR3sgCRw2qgHnYc
cfkVJnaoesYLEyXumDF2Se48qVV4Vzb8rbS4EOX6OMInAfl7kzJ/WmzzcgLMSGlDQ91IppcEBhPQ
eFtqUeCOlZ/27Q7ezutcKm43PGnzaxr/yBXpMZwIIKnvqvamzdNDq4m/Ihl9ZZrsx3FGYRU9DlJz
xZJoW2hfdGMnCA966RFQT36H4czZn7HFwPpa6z+52+JYAr1umq/zYp8lpjcl1nEBV8YOi5Iw6Qpw
mXKNfCRIdwvzBcMwghgqIOFSoGQHlc1S9rscKc1jzoP3249gFK6m7Acd25USzeuCkYtB+XWerCs1
s350ED67AoU6cbRjtZM61PYMHjSyot/GBPZAjU1njV/uoz6ELl3mx6CasPubl4wiV4ZfFOHRlHNk
gAKnuV2NA6uXQBZ1ic9PXNQXWd4JBB1NkXhFLQ8J9+RRceBP6rZW/6yF5lfN7k7NvhkVpChRxs3Z
IZUocctiF+IHmRO7H+IZ9fSbFrzoHXI1YH9OKzGYwtJwE9DOBRxVgR1RIkUUyZP0KAvfByRdZvZg
stZGQX8rS73HagNViCS3Jb6JhXQvJaFLvBpFEtHOtIea/0s6/q7z+CGmkBfP6PNWQya42EKCCGRG
KZPWRRx6/Tx7iimxQWDtTZk4pf46zDSgzZ1bmxfDcCfVnD59oz5NOlTGUHgVjD/FQgSicFlUh8Fc
nHwJPSt/CCvSN0AUwVzeUcJnsqpZsjuTgwiU9+UwxlQcgl51cJHZ7VTeK3O3o9RkZz0nWlCL1Jrc
Ma2vjJQdd/UXXO8QEebNU3YZ5+zKWE8qQtFSWXxK+hf8YQ6c3nYSqDNREwu4UzVi/E+al7WjRx4z
39TYNY21i6DyEooLU/TGTFl7kDOV7aloJicR/qgZ0SnLIWYtYFfFiiXfRexUClyeKmdHfcROB5C5
mn7N7NA62IsNEZfqlNmtLtqEDHB+i0+GZDqUqfbLSvnizyjhYMeSYE9LHlJOXKDaBRylKBkFVndF
duiBgyvc6lNW6fFVLlj5jRYbDfQHKovKPGQublT9UIMkdMAfjYKb9pBm1ICr+72hz9MNVVNCp5Tg
txwmv1j4dMnu2yb8NbBz8Sszq89QG/5aXd7fZbGLwVqgWgCL8Exs7lm57LXqwupNOzmITrqfHRUx
uuwtu+Ii3BNMglRgHh3997xbCewnLq+9M3eGm7tPLrgsRJ/8N6YmJO/G5u4znGXO3UxsNlE/bnAk
2YQPqeAyavbUdzxskCM+WO+cEvzjndfaLK2uUe0Wx9f316GigVyJwxrzs/xnLB7L9ozy6PO/jwIB
3RkELnGjPOqUPqLgyXVr2N6IXeY2pbb7X94chDOVG1W4I1tbT9gtoHCncb1tbaYTBXxb6mzCOoGc
XwpHLiO9YRe658QdG23HP9/r361u6S5VNgjVmNCqXP8OwteqjF1zLVW34pnb5E/fINf/qBo0tBxb
7g4FvDKZNRGUV/mHsBYCqaQzV/uftoBui/xvFMAfdPmLLIOWj+j8Vf+NUASe4SzcaR0/2/FlImeQ
UL6JGAA23SzLjCRqy5Z7jssB8c14qd68LI540fnnpG5bDdo/H+ZNU+vTvrngH4xKyYMcCXxBvXAP
hODbSMHXoWpxmB4Jp52+f93/Pu0Ib9rbCAqGgT2tJhC1UgPQF8zMa1rtW2JlJ6Eob79uaqsL+/ts
jCOurmGqWRjK3j9bNg9VNCbD2tWrg46qJpyPrW+6pS+Ubvwo+eoOIsVjyY7q3Hv9ZH6iTQ3UDgIb
6YM4m+gTfJLY+7BndyDLyz3sNzeo1TOj+bNmFEYx3kTu1z9YNDLdMCuJaylqS4c6eh6tDpzP//Aa
pbeNbMQE4yIVFgG2ph1daCSJUubCfMTcJJx0t7OlP+xpfil/AAuS+bc/8wk3IsL1E75re/MJLc75
yQyc0obpyFVhuMbjTpid8JlfJlJxMSWjX8UzxXjhmE/n1C/rX9+Mw7etbw0bVBcz6ES0rl03B2Vv
HsLDfPEfCBjPfMatiwKdK+NCpx0MiLK9ahgJpjU9AfNc50mO8mgGLnFPZ6bKreptpeGweop0GxwN
dNONJKUBhZSJc6bZoSnMO4lL7z1BOzdNpZqvMUqqX71y08il+jsjBvxKhPDqExWcOUKQAxIQ5n1T
paIbl1Q+v/7sH967JiHEwwgq4rQgz2vz1QuJViVACOwvgBHsu/0qwJXP6nw/zEVrM4xOlW0T7pGt
JCfsIGRQuIAMym3/qKW7YQZBQbSpYQXHr59oA6c0eNcy/kpmAh31j4xU//1cFIby2I1tTgLIj/gn
PHjzlmBkBL+CR1kzcOfvtWt5xm18Q82GgugOvdNt9Hp23/RhZflrc0VjBd8Kz7iyjrc30z319agz
qkq3G0ZxfKIYlzuxkx/0XTadnQQ/Li6b1tZf86Y1coZGK2tojQ23Q+yAU/qG91IeSrfw6zNTxToL
vRuraLWNFbeny39RhJs+E4H3a9Miob5QGY9aaQpUGAU/CMUn4nV3BN8e09k60083wuP1o1LlxPWE
ngvR4VY2GllqXzQRDqBqUWeKBdHox5xh9kpHaBkKE+slkkl+/rorfey1a6OUvFfCIL1qM2qzREiD
SRE0cuMTt0EluwxETMHoM6Qzj7eu/dtXikIExiWOVwREm7UaGwk3d5VJqbr5GS7ftOHcyvJBE7e+
vzcNrI/6pn9EejvGSkcDpEz66T48pk6/M1ZLx38w3X2YZDeNbd9bYBlTwUTAndeDtvwRLK8o5HNT
6jqMv3plm7USlLwqty2NDLs1OczloM4aGSHQcjoHf67QnRdrfzKm373FTc/nomdY0PtrXBy56lG8
ZO1wBiKV/WxfsZ3/uvd9NsyYwajf67D7cGS9/2RB2Y45AXEUo43xJsrUa2UhJ14buQHEt8DtSC5m
r183+Wk3BLOmaJwrOXZtuqFQ45/DJkHexWjdcm+2zyhvfd3EpwP5TRObjphlJU4yrPvEaMHiWZqQ
k/4y3SO9h2TTWb5mxf7XLW5Vr//MHW+a3HRHCvV5WxRUH6moc01ll1fFLveBxnncChVeyhQZ/W9t
4l+XsGRgrtosQotQtbM8/tM7iafwep/6BwmS90RORXu2wSkHP5BFZx7102HOcYxPx1EdPvb7PpOW
ShcHeBltHtZDG+CERxzLRwIHnXl/Tlf/+Yt909pm0WHDH5vqTGvBZX013QMNdSovuEdA4FDwdftv
58628trnPwz6Ny2uz/9mGusRf5bZqmtYJe7qLf/x0h+s6TfT4W/re+Mq2FN+tkU3O4Zuak8v/am3
Q5TnzTHenZMaf5zoMG6wrxMtGVn/B6OPPPTs3RDi22GgQ8paajEZL2EEJsZhQp+sn1l4V3LM5vEV
4AvYjZFHSeIH/bagdyRkCazyE1e9BzJO9+Z4RBTEzmLwVJsUMGfyxT3RD1Hi4yb3UEee6WEfp933
P2EzfhsuUC2un9jWvOCPD/zcWydBERScK/j5zkzOmn8+6WY0CZOBqi4vjZLX+49uNtU0M/VS8rWJ
tZ8hma2+jex+dVVNQNS4Dbz6r0k3zBrvW910tTzqCFqFOGOTG4IRM3PM+iDH0ZlJ/uOMi4mCnQWw
TJTdprlpRZiVvuor+Cvr+dlRZerJYqufaeTjSrI2woyg4Puh0rFZSSzuQItB79mwcenWkAhXAC8s
m29p+Fzld4WpnukkH/dN79rblqCytiKLIOUatV+QdZIi2ftlcF3NP8/0xc9f3v8/l7bpGNnYxvkQ
0k50oR5VZ7jOb1erJKbhB4VpPbg6a2Q492Sbz9W0lhqRs7J2RblBGbKDnZieqHJ4Qey2bnbVYuAK
bVIyw925xs+1vVlSBGMcrKHiK/ay2duC3OZ2VoXobqHk75SUNL2vX++n7aka6H7OrZzcNm+XfIhw
SWXOUaIu7tRiWOPsKsfM8t+VGJVnGvtsJlX1vxYHiixgXd+P8doUe3mJsTgsuXaoQEPWrd8tD18/
kbx+nvfLBx3TUkwOLvhD9G3RNw81xexDJi/NBqhKjKBHSNQrF5U761n1Yg/fnV95wqWB6bUmOLHD
bXtuzfj0tf77N/xFJL1Zwkg6wAujM4ejDBEvllIYGhumSOgjAivvE6IxzoAbPnu1rBcm53zmAHx/
719tpUCdFmb6bBo3+OV/VtyQCMMZyva5RtanfvNUWa3mWY8awJba8kJMX9MOfubw8vX3++SUS+QA
pQTYwXjcNG3zKD2Iwj6KaAWpCdmff9d8EKIseyX56z5JTGcaXPv4tsPoGhx3yosczsRNg0EfNWOj
MD0bRSyOJJUtQQJQUQyRZE3oCN0Q0bXoxJM6Do4Wzwq8fYYN1qO0GH4pUn5uC/DZe9Y1rE2WSs0G
mur791zEZHHnXGPakvgNtn5uvojS45mH/qwNg0G4VlMNUbc2A9+cxHqFrFGY9lZTX3PTP8bA0Cgo
dN7iJTppT/+Bi/njwYDjKQd7WTXWK69tZW7q5Qmzg8S3RaHV9U/KkPuzfCEVr5N4Dkzz2RNyGtaw
27LofigRkXmeRMRO8VkxaS+zZY/BT53U5K9f5LlWNt8KUd6Ey4lW9F47oaa8ErPkUeuk26+b+WxC
sXB90yfwfWKsfd8l8jxJsViQuNQ2F4PSOVafwFzPj4b2/HVDW3rb3y3Rm5a2pwshXjTAarSEUGEf
adEu7stH7lUiwgrUvVgb13pt/iR04lcPZvfrxj9/SqJMuI40Vuz35ik1akpSQtuClNwQP/Nidv2l
UvM7mvBcBfGTDwdgxxA14IMqxZjNgREB1yKbK7Na9ZuDFvk5sk/VCUlqRfWT471Cwe6SdcgZEktA
C+uaIC4/7Pdi4IeFw23+S35/7p5j7S2bqejdj1o3eW9m2AE0bdAY6GsFFLLU31wNNdrX7/jjcwNN
wmC/ioM4nWyLbI0aEQ5mcr9LRJ0J5Rmarx6fudGWPm5GacTUYeRRzDM+XBvOMK5nstKJDwz/j73z
WI4bzbb1q5yoOfrCmxOnzyAT6elJSZQmCFKi4L3H098PquouJhJBVNed3pp0Kyhq4/fbrL2WjRrd
KriKyk1yQKtwi65wuTEfo5OKlNZO/gtMX7Mj/NO4NYmPm358IWmPAmJElFTf1ILwSkvW9uN5hMdz
ulY0InNxylzUCjwQkxtUUoI+HyRqUn4arcsWYj5ngMxDJv1NwxiYDdmqn8KsustibW2F0ioryPVT
7PHAYbGsfgGntPzqG/GVoX4Ckapm9SqHzdvSQJvC2YzME9rl+haljmvQQjfoLLlrPWtfEL06GFW5
kFe4vJt1lcYd8q4y7EDidGOA+kKqqswp9ZrGyXLLK7E4qEDOYjz7Sn78ePZ+KUOc7/RRNQlKU9Im
VBOnTFOD4GkdjieFUn24Fc34Fp01OLjV9AQ+4ZZuxeE+6mR4h+k426g1ysGicoK6KgSG0zHfgQUY
tky+hqXzI0/UO68zDkjQPUp07gBKhQkcbXpln/epf+fp1tvHn395TsevV6ADG4mULnICJsKhlW6y
xby02ghdsa3KesGjm/GDsMGK6IrKWb2o2sjdIAuoeVMtI80j2aBAtsWp3o4BOACahQ7ny5sXY3iP
rAeCX6T8zy8eM5fBIyotJXL3XpXVkyQf+npnJvXCOybNHc73hibvpVH4pVuSNPtVi0pujdOY0vmu
37oHntAttH/xavj68WIt2hy/6d2t2okaLWHj4MqNtIWhbjQq3NBbQUHQ2KW2G2yX6UymBDE8pOdT
Ok75O6t9oEbl4GA1BHYGbHttSFe6lq9E+R6RirtAf7CSo+QVqxovLEanUOzbhXt4dptSqUc4A5Jc
kD3nn+CUXpZ0AyT5jSzRoQeubIlt4Fdb+sU5fmdivCXfjdInlNEaYKurbgtCTd9kuV3eACe70ra0
I4gvbYMw7sHfgECj6Ag/BsqSxbF8au6NowfNGcpAdO/cg8NXT0vwovkj9O7jJru61tHLiEU+biwf
pNnaMka6ow06Eluph9lyyRm8RHKNa/7O4GR3R4NRRvo44ZUd5iSiQckdMhsW+m2+U6G5tDa1HT20
/soybGUdbJaRQTP+2/knTDZ7brQVkteMWd3lN0Cvt+FupHdST4tEOrNH+d1gJxvc7X2dXm8Gy3vu
UZE0ttoJ+lRIbaIbEUwkZaflYzWzpfWR/0jhwR0xY5PhNUKaZ51B74vcvJAyBE68SJO2ZGIyLtkT
pMyUMIHkK9z5sDA2+6gm9zmyL+psakqvKLAuPL9zt9So2kRTC7Ug1JQmh9Xr6ZjKc04ISLJDG21U
OhhsZT/SLg1H4SiKV+brXyAjm3FjzsxODjBcAPSAD2DkRugfSmZrn2INgCUYUXeI12w+votn3pkR
rUTkictNZDbxutW2rGMplcErqc7aoSckofKaQ/sPAP5jS1PCs/H+xRSOvUxjF2mEyeEv0A6nu8wc
55M+Eh9H/6e3pg1uU2ziBgd7oxyHzciAtHQLzOyfM8OTSyC1wpL+bBZSKbsXA1FVknm6aC8Mb+b0
nVmZHIQkErzKBBjFLvXMfQajt5tCJzzeb9Umcu9jhCr0lFNYLKLcZgcIVo/q7gjRnHq+sIOhHx8z
s/QCnMRG3dDqvrB6s6NDcI//yBaQ1zp/VtKoaFwLZqJVqsdb3QDyW2SrNuu2C7N4AYhikzAQdDWp
4EDSPdkkvgl3g+kiwREcqitt38GqFj+Nda3Ft2g8vpOH8szSZFfQEV4oouCMb1HylFGbzDbhE4nl
v1WaJ6wzYBpDpUBDK3SyNYqq7BDUNElQlc9DTodf/Oi4C07VzAKd2Zhcko6A9rfXA9EX8+/JcF0K
xcqk+e3j5RlXeTJnZ0Ymt4UVVT3CbwzEqqTr0BjlV96G5CCiqZ7FN7XP/0WB6P/N5iQEp3ezdbk2
mDz1Bw1zdo+Tiro8etl0ZHW2phcruWw2HxudkieNl5WJ/jl5TypgcGRORgpxRj+UsDmtouBbEYlr
XW7W+cjXlg97Ots2Fh3+GXGPpD56kbAwzTOuKnlP4hmZzDkdi1PrEkSYYqwEpMjWDM/YDntkq+GM
9u+0tbj6C2SG47E6X1hy1SbPHLxi4EimQqcpMDUvlVtrJe6GrRmt6DgmDKBpytoBml73r/pCfDOT
kTBGnkZyZyPl5kV5zK16o5eEweKg01Mk6jZS6lvFDo/xWnowv4dKsmmNh9R4qOorhBjWrr3EEDdT
4jz7hGnFLDNJLLcln1BuxLVcfHYzZ6Vuhj2a1lAQrBBgp5/1OjouJZUujypMOYpIQQTCUTbXxLHo
xzh8BEavdBE+cMu8RQEtWwUenVMLu1i+XFZI6UCpoVhCBmHayGDWVjtU0KitkjjX5U+a4UCk3DSx
tHJkxf2i+DRV6N1QfO0r1OI3Lu92cNINt/Tt1pKLYSVT+19K1MwNXxHHlBdVrlG0kI9+H6FwF0ZV
g/yV5D7ogrUypKcsURaGfvkkonf6zsg4M++MiOWA9E+OkYFuNRiXYExesDADeRxNUM8ilY0c7vRJ
7ANTitKOXjvzWj42V/7JOjU0TANrHezEHv/3X7BO0e6uzS0Fini7tJdmx8lFQZUetBz7+Xyckdi2
sEeEYzKdSnb8NRvuP95Ds6ulQ2BAklImNTt5kNG8qAWwh3QURuKTW4qfo7Q54k8tZFcu/VAm8Z2Z
yWtsVUqUKiZmaktz6SUNvvm+PkCUFT/zrC11UVymQ8+tjYN+tztoToocp0mBqJbKDVRt1+gGRXaT
uxCtQ2eE1pe3qTPz89+YyrHaooMjuUQEOBXX7xAxxtLkuFvHKn6z6m8f25h5uBiaiX6PCrQbVONk
vRLy+KbsYATylrsYzGG5Jbz9/QZdKo7PHwFkZVAWJWfIg3k+j3I5lKUrQM8yMgmjgOfa9Efnb8gi
qqpt2uAdDukWblF1FT4G6krcO8/RXj+F4XqpuHSZLIXIho4thgeEhGT6+Zdo6iCHsedbKyUWNmHw
nEPfMgiBLYUd+WBroVgxk8gwx1qoCSM5AeLFe6m3huf2Y89xRE3U+OKhjwIK2FY28bbfL7mql2cc
YwZFQQ65DKnpZGy16sdpEsGAMThRvGrol0Y+0Ak3H++cX4t17gOQaFbIoFJ/FJnDiRmGpDWREzsr
49HpVu0xoHkR5kh8gGepWekRBM7+JoQsehjW2ar6HNzQzJsMaDT9oulNFiPwuXG/+6Bp0V6ugzaD
Ac2BhMJft9X31hyWwo1xTB+M+ddpencRdDCb0WSCiSxaD1sR2spUXZWfrNdR2ofOFnomyU0FG8sW
H8yb7m5hypdGOHmlUmvQW1bXwQkSk51kh9DgoitG5LMd+Tpx+aDvg6ToaYQMh/wZBqD8AK3rfhE5
f3klnq3+9J4HVTeAfWUm/M8wVh3KaJW/iJ+bpzHZAsam3OpwHDz2drRZDtBn/F0Q38RH41MKJfP0
HknEoYeAgh0+MoWPQPrAbvbNihtjG+2Fg7Cw7JePzUhSCn6QO1KkWW6y05tALPq8gISsMus4XmWC
333LkZDfQ+gnQDyVK0vh89w+gx9VA0RBTv9CNU4F4os6KG3PESLzjQBX1GDuGwgDkUlfi5a3NmA2
8X9+vL3mdpcJvSVJLBD8F3IWgeho6Mw7GEXYtpauxHoppzM7kdx+QJfJ61zUh9EA7+XuF7sZJBru
KH5r3RjWfaY3SxO4ZGn8+buDCrcjopWJD9EFXIKjGgnPzgolYtcv7Y9n7dLhMVGFw5kiOuFVm9ah
g7RvxN4KuHUg/2uSn1ECgZWm7T62cvleAYXAbQQWRRsdWPPz8Qhx4dJmzgOSQHix8QcIa3Slg5K0
TUFg+AH5sXqh+DAzMMJJkn2izra/4Gz200wX/ZI9aCopTecmRCTXiSlV16pWZwtB+0yyD2JDk0gG
NRnogKdHTIoSrRUFBe6CNUKbSDl4NkRIIU6xsRa3tbn39tGetKO/XQrrZvBmPMtYHml78QamLrFQ
WHpiqZBPjglU6KLgnawINpCGs8fLJT+O1Pmdu+q7LTd8uFcbgNqCrQirJf9odhbIdFKTHHVsaKqd
rLLbBSqcTOOnSNsRP+vZurbulEPX2/JjeiDG3fciPAjbPv0bLsqYZf237fF2eHdipCTKWh/9opXu
bDQk+XjbHNtYl/2W/kI4v/ZL9Ye5/cUNB+gVNwV49iSus+IigHYWg1L704wV0NHCKlRePj43c54X
w/rTyuTJlFLFcIYWK9GhOohvHs9ityZ9/WMsbqQLUclMloJm9VEdhVcJJZZprJoWjCo2OtC08HYD
PlW2+ZGuGpLX/j7fxWv6Q711We6DYYVkyn5J/mmmBnFufzpauPiUwhntxxtPQJOIwhXtdEg7i912
gCt0Myok/IWE0PgPTxyjs4FPdm7aNXkt+T2Y/uM4Uv86U26zTXqI2LFes4+Xqi0zbxWFdVRaRSJq
/SJFGjmtKxpB46xyA3CGXq7d5Hlh58xdue9NTJ6QOOt8R4sxEf/s1/K6+VG/xTtj3dpUfO/yK9ix
0TZcZu2fHZlKLyrigiTPp3dAnmS0CEawuChD9dgH6Utaygsx+ozvhvwl77xCCDbqN50fdbMcjACu
JCQhhRRJZTgcKOFA+ZFBZt+EBrIWenAn5dXfeFB0Y0ySGmQPL1IDkZmGeUPry0pLg5ukCORVLkRv
vWf++Hjl5i4WzNCBQa/72NZ5PrwiMwe9hJ91laTWJ0ceeY19GHKXgFizVwsjoYQyPpMXtTBBDWSr
1A2ulisT8a9w4x6zTfX5L2qQzO0LJm3kqJhrY8nVYYiQ+nZWnf4qwWN6lNdjAyl89uExke7F7aj8
tJQumptKejnxOOjSHWk4zqdSTFwnc/gPRhf33nfdZ0/XNr4XbD9esdl7E4/QQuF2THNelBV9t0d0
Uef6uC/NtQ7gIs/eTIQl9+VO4NakLyzJzS2EkcCb0FdavsFmR2qMwk6s5Axax9U6FZZEZ5UO8N1I
sQUfW+adymJJOW3u8Jl0mJNlpaZ5gVtUij5JdJHz7ZnhIbEe+nwbEisJObRp0NUawueP53Zu3wDZ
15HMAYyEg3q+hHU2EufI0ejGKTdV7V7FlrsA+5zBLBAeIW3CmSNWUafoo0JyMmiTySrGQ+PbNMm4
oyxzsjWCJLKzRn3poiK6l1Ho+NH6WnnnNRAgfjzMmduaQ0jQAngeSprpDoL8oBtEF8eNiGls78iL
fZhVlg3knQjZ974arbj/2OTMzEJ6gkQyN+lMYjoK+qbSPRK6fR289mH4wAW6YGJmsxB3IjZGHwQj
m2IKBk/yKrRdzFVE4EJFKxU5CHRS3wVxA794KngnKa7AL+pepkoLUzo3vrGsqpJNmkkN+jn1VkGk
4ulbKmSiQ3WrdP7S1hm9vInjQFTNc8Di0cAyDZ90ZOVSp6WAG8FtUDyO7cERmbFoX1wvXWYzBRwQ
6+9sjbP9zsWFy11rneZXsVjbwpeffuvrW+sh27T2iPDcwJAUhZslOMHMzULzmAk7FOptoA0nr62r
oJkRiCOFedGczK681jqYuUQnWJrKuc0iI/cOaJcufJ7Z8+F5khYkvkx9Ksf5jLJVc2d8SZhRAY+3
teOvYbM2kVeJrtUbzf74KMyO8Z3pia9kpXAK16jRA7FGfaM0EIHIBAKlrIRp/G+YApwM2xV+PVnV
81FasRyJg0rpsYEYFlEU2U/CE7ylUCU3Ya4tKbvMHQICFNiXaEfiZpm8gGHeh70fkRTR9M4eue8G
4/njAY1zMz0BXJs0VtHKwbAm+yNF8sInAGfuEsBJveZYdlTF8toMnWolm9VCoDc3ICjPYB4FUEhZ
YTKgLPbVIdSpFRuq1EErGTred6cQ3f5v3B4EseNxIyl7kWGXNV8TYpJN8POqaMJl0YOaSE8fT93c
toOyZQzwaDq58Ch7udC7JtLIdKsAM5uw3eShVK4MZE8/NjSzRtScf0V2OAgXbf6VZhVDhIQfrGCV
sE5KD8qOqjRp7alu5Cz8z5eIXib5V9GXXM+0ul50XdO5EltcFYKjpiW2idbkxwOaS6FqhKlkXSjg
ozg1OUaNZLiZEhADJCpJjQAE4H1V7SzfXVsBpJ/BteG9DqJ1cvSNoyLtTrfewgaZua5gMBgbttiL
l5pgUucT3o0pOi4JcV1VOWQwKryeXt8efUX5ltXlUXX87cLAZ/YMaVXWEJY8YqwpTD5tIz01oA2k
BuXuW3/feCuhXA+v7g42Yrv5BhC8F/5CS+FMpQ0B83eG5fOLy2xDIUVNgrQRNaD821gDGlsY9S9/
i8potIXIHF7DiMGaHPKiy4Mw9wa4B6/g2lplBzJq0quwoZtyq2xc0faUrbDIajc7tTJwkDGjM5LA
nI9QVFMj85Ie6c7ceO37/NYPknupjL99vIQzh5GYn0CBIG8G6y4GDs+pwuAMzVVv6kLI7yzhGUGr
6qGwIu/7x9Zm+vlH52sEymn4QRd1LtS8PDMJMYciSfcpvNHvo4iywxh+5WuYHbW1cm3cd/B1jsqh
ywjPmQubCgcFCJ2kwGVFvU21SnS9QlhloXvdJ+GdnOQL6JpxO0yeoDMT4ye8c4xUtwrcnonkTDg7
Zd/siw2ShLulwuTcwikjKRH7ksBn2qysFuhF14bg8HS7t0EmQEdKO69S0DQgLt1v42maDgl88RgQ
IJh78cx1pucENeRA8JleNbpkp+F9qL+kCNf2XyU0zPw4WCm9sm3EnRCkS9bn1uyd9SmvFL1TAVAE
rD/D1rpBnmqXritUGG3hWqIaZzT7v+FlQpH87/FO5ee6JnUEs/WRADPdU6IFN5ZTfjVjeeEhnBuY
Sp8tKq9jbmzqrOTol+mJhIRK4X9CJIQ393XhuM0t3HsLEyc9lBNtMDMsmNfK9zH+H7OmeEe9HdvL
sp8z4yEWJ7ACDAMXyzQJ3aeyoGWC5qx6JdyE9ddGdRdmbO7+ODMxufcdGp8KOSK3MeaES+XaCX8o
7Y0G+a6tH+JDeufUpyTdFP5ei5AI2TfXfyu7cfYNk9fezAB7RQ7f0IiarYeQ+bovLQomH6/dVMOV
4s2Y2SC5RzlljEQmrmxXDI4XWMzmyPwyMkx2Q7+KJWETfB/2VXps1s1GtuNbaXju288dUUJU2277
ebEnfH5Z//yQySYCNQMpX8OHQEid3ObwPa9Rw8kfPh7vXEB5Nt7JMwvav4zFmmlFY4E2g/w68bfy
V0gn12OSqofsmJLGEhhpdmwajDYUTkQu0ckk97KbN25nkZe2qlsntTaxGy0s5Jx3iAjpnzYm85fr
jpZXFjbGPUspAdbvra/djcLDQIN2anWj1YePJ3P87MmFfWZyMpe+U4wKy6QaQ+FqCJOb1C+OUYE2
RSTamv/jY2Pzh1Kjli+isQr738RVKaVc6yuf3G19rK7ijfTFeAg8iB838Hfb3l7f02ykwOAZfFIO
6e1S6WvmITQA37F+EtD1CxxUa8H04kg8hAMyeAl9VmUgP/mQaHu9uhBLzLmd2KJBUxbHRumLRzeC
tAc2InRN5LV+VGB7Ne2mxw+syBcvvUJzBSi8Mpn6/kjGBx31uSdBQJEHnUnuPYi7DnrxVAtXTR1F
W9I86a4NQ+sQhIpxEhS0Kz10Nu2mS9wtqlbSti2j720Sy29DJrTrONSbhbmY8U/h7xnJmQxaPy8A
DrUWGoOuw3XTas95BfYyEDbaYh/u3OKi/zq+xdCIXpQfXDORPDWmBidKT4350ElchGKxTbSvH+/h
WTtwldJhOtaLp/fA4BL66i1aHnkUGnsnThHyY0SfQYgLD0MG8fzH9ubqHezVEYgM79wl1x2yXaEa
RVQgfA9FNsGxyzp57NrkQfEiaeM6/W1Si98hypfWtFaP6o3yJ8e1Vh9/xtwi0hVBDxKpyZEf4nyH
OWqsDo1L/rwWQvcLO75EXkqkHidm4sLTPWsKvDkt1birF7ifFmkNV9GaEe3VrJBUW0Pk1aj99uMB
zd3n1p9Wpu3u9LUGYpJjJZTcQlyVRupDnNXpVbEwczMbBo8NELnKpjEvzmbh9CH8mDR5WKWXXKl9
cV+HBcKLobjJ82qBa2bOmAR0FJ8KV+AiTSe4ZqkkIaiKTqkHu4kK8WhR8nsYVKusV5VaRAuLNTON
EMpyxSmwa1gXDBuZEQow1Ndj3fRGkAo7MXL744Wac29oZjJNCANGLutpNj5Ts1hVM1D/7VrDNXV1
u3/rHnMu1HAkQpZoDaasjzi3bYIBrL8s4kNGN23yRp59wMSVVAuxbs2SD5BuzV1yl1P/A+X3GB/G
yLM//efklnT4sXYU5RSLloDJZa55gukhcYV7E5juVaBlzrpGSRJZckW/6oOs3Kvs0kMYyd3m46me
u2vMkYiYhgdu0IsG/dLjzW4TRirsh213GNtSlZ2xG3tSl9Mls3uVLKWhoSJEOWxypXixoEuCyqNV
GebG09/6JlyH5KQKyo4fj2vGyTFJeBngrEHIUww4v7wM9JeVVOjxw9PU2ImueGNJ2bWbZhXMJamB
Bt0S0/K4RmdbhqIt6DQLvL8G5G6K0xSUwYrjsDNWpimIdqCslGjQN0EpGs8hvVDbxo2VW+QdC4Rr
+3ypRn5xg/6yDh0rqhgzSWA3GCLZs2pj1dZBsm0FFGryIku2kpFah4+n9rKGPNoCqgY576iaOaXY
8YMuDCGgMVbqN+Tk+phmWEK6HbpHa+1Y/LQ+ZfvaVimAtK/iUnPH7Dj/tD0l3UF7JGqsFNu5IlCb
p2iGICKYpkbul/QWLjbrOEzqcaBDlZEZYBLK+WZH3C20BjgAeV/6wUGWox95JsOxsxQGXOzW0RT7
9Rc1Nu7S+PN3aSF3aAMxLxlVGDKjojx8E5DqXZlad1NW8X3Qlj8W1nC8wC52K0Ud8nfjGzVNzlZe
GXkWbYlwZohrZQsMYN2dDBr+lU1wv5SOmj0a74xNblNZ9dmFNUcjUj770AeRq970XrxWzHSFLAgc
TeIq8IeF3NBF2nuc1HdWJ+tnkG4QOgGrrQ5flyoeMq06tDUE6Fr1I8zUT+h1bT6e1rndaY299jL0
cpSYJvd4H0ARaOSDsVL06hQ4/nPVi295qy68wLNmRggADyQ5vul2qQfTVUUuFsBnod1l/hOk+JtQ
9v9Tz4IJ5Eb5t5lJbOrGVuYKPaOBBWkL0+MPlEJ/xB0CxykK8R/P3NwJYPtTXjLwKC6eIZ0HXw8R
C15VUkGbiA+TtBPetVW6RaLrqpAW+6YvUwoQ53JT/8JqaBRGxkl+d+YyiPGT0GJ7qDzwxm1zNWpL
VF9gzvs8bFQPAOxizHZ5Ds5NjjfOO5OBNWjKoGPSjVbmrtA3tBU0IG9dfwVwsNhA5b4u3hpjA6HA
MbXFapkZ/3Ke4TzFo8fLICi/wODqRkmOjmzHSjiV8E0pkDFH4lbi+Ie7bq2M6IN979nkPOxstxSN
Xxrn5raA3HFEDPUiovArN9FQuzZWcaY0t66YIWbYO8YW6Iz70tRatC0RfFxwJi8Piw6eakw5An3A
mZyss5VC0Za2Y5MOD+IVjImouYpedEIksPjd1P/53v23+5be/X5/lv/7P/z5e5r1he961eSP/3vt
fy/SMv1Z/c/4a//+a+e/9L+32VvyWBVvb9X1Szb9m2e/yL//h337pXo5+8MmqfwKCcW3on94K+uo
+mWELx3/5l/94X+9/fpXnvrs7Z+/fU/rpBr/NcTQk9/++NHhxz9/o4L97jyP//4fP7x5ifm9b378
+vLavl38yttLWf3zN0X5B3pdwJVwkNCxIjHw23+1b+NPZO0fBPAgb8YiGh144ylM0qLy/vmbIGn/
GHs4KXKhe0UJyuD+KdP6189k+R+QKxH2jHsYDjwa4P41+LNl+nPZ/iup47vUp1g8Wj3fJFAbUB0d
pWxAGNGuaf5yed6dzNxMzN5qWpGWtNDs940TdEGAAiKbCgU+PEbPvKudtqIVV2+16iVtS0TlUoXi
30YSBB/p98HqpOCqVcx4OEiDkpb36giTsg3d66td34dJvhNDbnOa7+QkFn+6qVZm2yaLw2Qld15Y
b2JRjwo7780+tI1I6niyKkG7a4JQcr5rVgXvlxNUrn4nFGOpP5Q8KEi6Qs7rrWOZHUQdQqo2m6zy
ZP+YQSmf234fD/K6dXqolH0X1+MKFeyisgfBGYRrk4Jmv8vbEO1y2cvbgx7UpmXLWYJkQGZqhb4X
kRcVd76JHOBOlUPDssO4HStLTmgVO63J0L8tTCcvDoIHVdmzJbRFjCZplxibbCSqPubwLYsbvkNC
lxEslygi4odMeR1WnrH3wiGJ1nEBRccep/qo+STNaQyMkQrUIBMWpCMypVxQolx26xz16x9W5WkP
uaoIGWQXnSwezDyV4zvYK9ru1hJSrdnJYd8FW7dpveAkNH1OM5EwlEl2H+uh6JyyvAI+p3SW1j52
RpM1h8AMNNEmHuloSjDyutmqRPB8RJkjpzdkjkXyLAeNLsK+1dVCdtcFPgJEdIZIQNNqO7dyq9hm
hVo5r3VAB6vQ0g5IJHsKusJfKapCH9XKEaPQ4baPDK+47RrDQuldaVTtSWO1slMeInTabUqtbjJk
VQ2/+ypUQxzuANl22kHJc9gBc9lLuZvpszFfWXAreYShVERGK21EAKMEzkNx6hQVBr3WTaIwW+uV
kiMUiBh76GyCvCj7XRCJvrwR8iB2N02hlw0K845Vr4scZaed6RKD7infB8GhDzoluxLcXpEQ6mw7
v7UrZ9C8JyFXa+R4qzj0bqQMkXs4dRUrRhre9+VMPSWinLpbK4JnaTekUR0JtlZqpfw5JrROn3Vd
EH90kquMyvF+IcQRzKByIcH4PTjop4mBQtibD3V9IEuek+eXPAnZ2b7Oyvxx8AfYAZshb9onSkli
jT6lU+fbuNaJrUQnTNeWFwrBKVHVCmIUM2zL5yZTjB8xjwTy1hHt9sVNq8YhMoymU8fYbULzuu8b
vzsGAeq2Bzkb/OyQs+nzY5XHbSutxjRkCVWjqkFxUUZQ/n3x24bXG2+zyb4q4KXcAw1XkXHSLNgT
7ppQj+nSlIakkL9GWVmYr2yY6qdappVqd6FeQdgL40EHjZyfyc+B2nvh0er03kAC00K3o4KLrsrR
7Cxa/umu6ISH0CsGErddbpYPQ5hK2VU/9HGx65yqyPdixK/tVB+8YbjOZNdn4mGCQmKoS6r+5AtK
me/RNpasu6xpa39jFCaUOJHhusUPt4V1CP3exEuUTUHh/1lNnOqlUkv4o4S0Mj8NvpI3tkV7ZLt3
CuehGoYYeWB6f67asPX9o96rFrTfReiK3aEUMy2D5qzKGzzJOi5aMnxxHmpXZtrHKFwETuLeIz8/
JFfBKDDtoq4c1B1Xn1+2No3Z/me48FrPVnUffAyS4G2arpVcEQsYa3Wtqg9lZlTWXvcrz/kJFqPM
7ltrJIlI4s7IPwt+NrK0dkMkJbsoiT3FbgqlVFalOqBNbcaJ/0c0/v8dgd/QAfjIEbh+6dOqOvMD
fv3G736Aqv2D9mW8v18QW151AsHf/QB+Ikp4CDCdKOCFyA698wPkf4z4GjKNpFNl3mm+4F9+gIRn
QcIDJIxBVz0ehvGf+AHKuRtAyh0/Y3RRwZ3RfgrDzLmDLhmQpqUehFRWKm+1/IuWoATe5caBjop9
1YTgLK3+AUnlz4HaoZ2qraswH1ZR3FZr+StK9fFqJaM1LujHOi+3dKsqbr/rlWorN/0O0byjF7sI
X+aoDSef6KqoONbxT68P7qmbX6llAMAyu0/R49Lr7+8W4g+n572To5zHw+PgqCcwh3haKipc6iSc
qyDsMYORZrGW8HDEO1F1bFWMrzw/uHcSZeviKAx2EJV24gbrtvjWu8OjJ+Q8RNlRLYJP5EL2XU2T
kwetpipdIShcOXeIXdqmSR9diMiG9mjJJ0NAdCja+h68MZ5sK2J0q2TlXYkv0OMQ5QbAwfSnn+rr
j0d4Hl79MUADbTkEQSA41SZphhzdZ3ewoKOTumITyNCZ9sZBN+rrXrGOia/usii967jZVh/bnaSr
fzdMnhGEH4HN2MV5vm2cRpWysuOWk5TPqVvspCo5FaVzajuYB5rPFMnXvkoPSdpvzQHeuEQ8ibF7
HQsejGRoJ7TFUY6ktVnzHjXwIT5+/H36OXfXH99HZhm4/hh6qfjy7+POzoIUYQiB7KdGvdHK7jlP
+l0sHtvKu9b6/qozFLSVuxuxi9FO8bZkHa6hY9uJxQ+5kXZ9427SrjoG9XOkuHu/j3bojxxapX4O
q/xZc/17RjU4MFt5orPPKq5w5SDCK4HI51PeWzdyvLYGCQLLrPoq10lo93V3zD3hi9QEpzIIdnIp
2F4crYtSPTaycepk5JOvBqPbijdppjzQ0orb7HpbEtkvsh9/KeL4NtDMnUT4WOE6qEJ7Y+nRreh/
/Xjyfpf0/TNV9vvskSIfs8lcClwL57MH5a4wJCEgUWvIb7TKuIePYY3rehTC+lqW0lOlvtaiei80
/ifZSr4HnvPN6tVnt21uJRd9elw50fuk0Tikoc8iGjbdBldVKL9WrreXoVAoHM0WFXdb6Oq3sJR2
0Bmbkbp3smEdefUqELONa2rbqm9Xrt6f1M7fQNSzoSfiSZTsWBHWdRngQ7t2Zg1Pnt68BOGolx6f
VM0uO4TZ47bcy4IFgStqQW00IJ0eHJKIq0sUvpq1uXXTV6uN8bGM69RrrltEw0VB25ZBdtPF0bHU
/ceQrQood6ddQfi/18XsylKTezHyDrH7VXB9WKnkm9DJ7hxsPEip/oP4Ya1ZAykqHR5iqBNUA99R
uhFbfLq0OVi1vraidS1qt6ZIuTwMj3qAskZlHgNdeq3aiD+n66jv9kYCE5Qo7LIShuf61i910rD+
Nn82wPqDEt6mgXfdSOWurcrrciCnGehrqkt2pQVr00mvUr8/JYK1q1x1ow7pdhtYvu1KGfwZ+dED
ywzPv93B5R/71j5P45Pp97eB3OFXDke3xp2spMPb0GbXSlDc+Gqwaz15pVZhv6ry+lrwzRc5d17g
OUmS68rw7wVPvurk+EutmKdAtsUSmRIvTY9jmVpopas0N09RJ2wUJ9w1SQu4pDg6LT3ZUbkXnPTW
b91PeRHaVnTVNfUx9kI7DvJ967obV1W2b3FNc4qI5kplHLR2+Bzo7s+kpj4N/jvTtjT7mk9yA+hJ
Kx6DDrzhkD0aeggMUN0ZDTRajSbeOwYFGHh1BCH4YTT6weP+MWjQoDD9VOnql0L65GbqfayJyEkg
ldd5P6DvJ5qVtnTQrxMouQeCZyDuxlOeazdB0a2MprvKhvCHYOTPQ+dsYI9/6sdb1yjXxmAcmvJL
reo3qlNfa1LyrZSzOzzBK6tzb2RUvVP3EDxnG0lijwjxSlZWgqWdAgvF46BSO8jDja2Rs6CgnYo8
fdTbFd7wro/1G1zJlTrEV5LwKYNoVarMJ7XwXysnecwHc2sU2i5M+s9RKZcrpner1rCGpjEldnz5
/0vddS25jWTZX9kfQC+8eVxYkqCrKpZ9QVSpSkAmvDdfvwdUr5qCCGJbT7vRPT0RmmkkkZm4efPe
Y4ZYDwb2qerFVQrNfkZhoUsu40PMH0IhslA4+uDF/C4OmBUfeqdOIx/UY/VEiC2toh8slfc5AKN6
6L37nnrKZAjyS4A99NxdkWe5rknl3g9iu5YLCEwgDodeaWQR9PTV9KFQhX3re5tBDh+b97bGfkza
zEhyxeo0eIeBf8H0OSwTQIvQvst5/hXz6UOetE8JM7B66zPYuDhX1Y7iuz1lTHjfunLIfHS4hDKF
eNd10baO2l0ZKHupyB/KWHwqvsBlA9q14Dm9dX11L2rVs0q0u5BWJgmqSMcFuBl4gMeS/AVuq5+Q
ouP1xAsfqVTAMDFuVp6Sua2knnyIZHS5EJrnm7unrIBRPkZlC7Qd5zYkekuDaCun0h7MwjKU1kWS
Pgj1iATi2aew906xxjtslDlANq8ZsVZNBRchcFuQSojIs+BBAH0Onv2uhkVoB2Xy4RUSmOWCTYY8
MT25h3ttpLoo8DS6kquMBdk63/AEE8Ifid4oosPSOock7RCaAWexavRQlMWKan2sl7x4B4D3PuXp
d9CFbTaTTx306atM+mDGq3HIr5lKMfgBcmg0hMRsxGz4DhEG+gpAuJpcSZ/AFnJqtV2lCTQw0lZn
hPtB7nWqDFBkD43UawyhyB4i8blU6BbabrsuY9w2jXDHkTceKs4NqYApiVeoBax5jjynzHBoalCF
RR4OeWKpB5363Cfed5HkY5HirtC4Xen5Ft11XHqf+bnFQ0BFj99lEiFdZQ5cn54At7YYuQAQqKF6
z0lmq5J9ARDmMADR1vA2K9EVaXOEsd4hAbljSWN00SvIAquuwjfGA1DQolbM0nsiNatByKGVAJJh
o0E/ClPL1UZeclspDnYZgXiKF64J73jRKDpC13U2OIzXnQDMBP4y3lQ4B26f0Gf8zW8HNEg9wMKr
oDeok8Q2zmgL+mMDRiJlDa98UlvV9JpDgmr2UAwm32V6j4se7PJ0thEMtbLaCsW5j5Y5iRCszHzc
Z/7zZ+X1l/riz/rutAx8SmP8Pa3s/lIR/t9Vip2vdKyxltNH/R8sEoO8fLFyvxWJUYz7j9N7S6LL
KvH53/m7Siz+BZVLUADgtoEKLXgV/3M7RP0Yi4tgNPLo0Ysd741/V4lRCMYFEKQ+tPpxe8Qd5+fl
kOf+wnPG6+EIcADj+V/dDX+D9wnw/oLO3igTBDbxb003UZVCXh16QY+0puQ+PPx/2hJeuFrx3cuE
IC8hFKkVim9wNKy4zABlovNhfgb7ZVkzJIbkvp3CDUm6//e77f9bOwGIMuBd4J+gotsHnc0z4guf
2I9Gy287578++i9yuWuu/vs/dtEIhPy7t6D8heYl2rEjMGpM3bE1/t41HPtjQ+EuhI0GGREUAv4u
KWh/oRSrjv6KON1H6gv/byoKvwnNwCZiJGFIuFagU/sbVqLzJXBus+qtT5AEWyKAhKCfl4XPCoPe
hWhLGGIqJ9k6KAHILYS+2Ag5J0bECOOsUO9xVPqQ/hIKVIeLN/SdClDjWgI0mYmaSNP70HmDeuOP
UsG/Kl/9f9tSaFveCj44dv3/cMd/PPwXPrAfTa+xs3X+935sHSzVXyIUTpAjQFYTat0/txLgpX+B
eA9OGVDEo7LgP+UpBKCz6g36Rog+Y3D6uZXwPwEmh6g18rTG/hX3b7bSeEn/55RjeFyOIFICAOrk
+omcsQ2KhoW9jGJEvqRr4fPFTFypDP1a9frnyeOfXzS9mr6Mk5xvWZejtT4AyyqHotW33ur24ydQ
5X+ePyk7NAqkhMOwZF3/vZb15hMOF/Vb/Vh8SDuW6CFUXfBCUJ16DhaAC1inq1Ml/PpCKptRvg5q
1s39AfCnwZC1T1GDFHV8NzBbhkt00vw4638EoitzN7cqWPXLuUsELue9AUMx/r4qj4qY67dnbVzW
a8s9qTakMH7kCVSc3KouzRYlFU268xpOZ+JufXuECQLin3WZ2D4RQW2YNsdvj5+6bXXAzayEfvaz
KOjhEdbdbyBHJ6nBfd4eblIl+znceKxfThVDiQfIcMa5ch1vw0F2YN61aZV0JYXNoYYMKGj6htD5
K7z5K1oneONsy9PyHvZ+Bhgwa1rCPyxAQ7KChqmff3RttrBFfwUm/PPTcEJc/jSoramNkrKs20n0
pcdtrsJGBZJPF+XM6X11YZiZzTIVJuCihqu8FBMeBG/i8MwmCys599xJaPATpiijEqHBgypk0Hzv
yqfbazY3L5PI4Hco98ksfnBdCzZl0W6pcBsJkPqwDjqqC4PMbHVpfK2L+ONXKQ//6oF1JeELkt+7
quJ1tuqNLtypAS31WlE2Yc9YSt0aGmyBuDTaQJfD9rn6EU1zqw81gP9Kq+1Bs+USIxzKdZ1kNqMM
BwUkZ9qmVl03TuyDjysmOxS/UamGy4TXFquO1QAajCyNvUcagH0W6V1GtwWKXEIDPbjiqeufVYZY
VdRu0vCxLN+yippSE+x7NjnUTAonjrEVqphh3e3bDoWUhDeEWrA6r3E4qHYrYeGkVW70qAQLjFNi
Hmsu3UWcKyqHgdQmk7+mPIsOPnEo+RZDCbtSFVOBVUXFfwzaMx0EvRKKu9vzPRPup0T0pKVSoKLj
5YbDo5w8Dt62IAv7hZ9bykk4pLQp4jrChyTnIbRpYl1rgu9cyVtU+ZLAqc/rVO9yfNo1Ki+wra75
wM4SCQTpak1CyeHjdwnXNar42wq1EsC2VknIu7VCXaA7772Of/MBNe/rJT+BmaNiapaclH5eZwV2
eNNkltZs4jTWZVwSEzjHpcXLgC5CKC4R8c9s8CtBXZpEXHymHdAPFesKqvfcU84OvFJn6JvHCqjn
MOs++uKo4sa1dEB7c9+gDN/B+deXFVcgUNXBPQIOLUZUs89Mmrzl2mftP1If1m2C7AweTJvq/hWq
/kYDFCVMYwxKN5qQoyz3KqYS+v/1OsQG9+LS4FBCKhq0a9DlSsjJD0UziVMHJmoGjNoAjn5ouSdP
RSOohKcI6lBx1S70aWbC1ZQrD9ps3dYx5pwHTlkeOr0KndtbeyKV/DOQT3tbY/u4ixmOdWGGZPRq
jfJvrWviJ0NfU82kWWY07YOY31f93qcvXLlpa3hMAcbC171RQCebqN+GMDDjiho1cDCU3FEAVdMB
Qsp8tdQwmpuAMdxeBDzU3IVckTW04Kt+5YvVjjI/MvfZdGQmYIvjd3nxZI3Q2suAVnLleKOCn5Qo
u1AEIkTdCDL5V+Suf+Z4cihkrU+J1uK0qZgDIZ+id5BRWbu9gHO54rRFFWZxE5Y99gb4W+tmLazo
QTwK97kJi10rcYjdPy9pOM7N1SRLzKIsoRmHoUKGNSgDyzkJsk5sYHHlAJ7gn0Xb8VpwuSJylJRo
R2CUqnsWmS+mvkcsW5isuTeY5ohyKw+p3yP5dNvNYA9mZg9uuCMOMSCxZHdWZcRQd1cXxAvOv/lK
+BIn4QvQJlyYmw7vgvIvERkHiBBL7iOzkJ+4rtsV3qAL4VuRvggdeA7UJJEG9vUToFwGtB0NwsAS
TESjp8mN2isdPof+UyO5kuwZkapYgNHZXsKvUkgqtZ5ikFTY+NVRjeuDGJ9YmgDo/F6iP6PGW3ko
QfZVLILvF0bscICFuZl1e2KBHryafAvTVLVRuhiAVNalW2+n2WRDHzB4LOoV0mPmuwSQ0FF8aLfy
KoK9prpVGLSKVqVnqtSQY32Joj8Wr65dAs6t/IvPWc76siAkxoSbqhMd43vNHtahG6+EVed2LjpA
VulQ8NobWFnwNr9tD4FicAAs3rGryPl3stw/v/gpyzwLIGsPkuOAq2elt21oN03jctkHGy217mci
4lhAvPxKcmCHGB68OLcJHCVeN/7D7ZWc+ULOQI+LCaxjQvGdIx8JAdIT0FuWXsRIgMgT1Yd0SRFv
7sePf34xiCimlUSoN7iR/60p3WKIjdu/fi4aTqW3MlpkLR8jX8jM0gr3/gp2ZVAXQ9Xf0pzRXA/k
LPv2WDNZ4dm89+Il2i5AqdPjB1cGGDVJUFcKFZcXH28//Ry/r4SOqVoGBKWKUiCYo8ykqQ4ihgKZ
DgjK2LIRut6m24Lu/q48oJVabTMw+wlshorVUdTjtbTh7cby19GT/E3ZJBb0meFEl281GGLmJxm0
6shYIv7NzcIkwvkAhaZsqA24SYV6DUiPiHKc1KYLx9vMdpyStVlW9MWiL3DT0WCkGp469iiRVhfy
weDbz4Wpvh4zzrHkYiFJL0DypcMYWfPSonHqy2RpO45n1pVFRCH9l40O2+ai7mvEgcIM99W63kF3
2Gg20b2KU2bpWJ4rS5zvFhcvEAxNXKkxRqnMXOcNTtf29+OBVpswnrWZrbwQ5WcHGjfBxUBZhWtd
rkkDDk9IDB3zjWZ3K98h2FmDVR6qxyU9xJkAcbZ2vhio06AlX8DmFLciqhfasZT/ldDvz8B8Pr8u
HszwWSbV44N9/xC3G7/cZfH97W00dwaOvZbL2YnqnrRNi9mRYZIIOR0nOID9Y2m2ty5czqF7XLat
aIdrr105aMXu0Gj+05WZJDZQ+aUMHbcAfyc77K50JLdxgZLdhCcGESB57F5vv+XsHph+8PGg+Wjv
YiSn2jYnzY6t2NFGsYZ94OK2tKh+PxaPr3085z+/WCt0GcoC0IjB7WBy2+5kMG4au9h6Tu2Q0dpw
LTjhsbkfHoPN0jzO7LspmyHMkacXJYaM/btOeMvbr9uzNn4gV+LAVAihCjPiga+BDyfaiAASstkh
WpQznEii/NzUU/Al27W5GKU4KnqntYZt9lA++jvRjLeindyhKMAsyXjOROPzqXuxIpEfwK+nEQcX
VTMPGqj33pPm5o/qOll135M9E+nxN24HWdRdtbDd5vbAJFMISNsngCgPbppHkN0DRmOA8UcZ64VU
Gh1wIDDABuRaWQjYc+sv/PoJ+8BBE1AQ8Amzh6Z7CoOlc+yc8V/bAZPgkDUlYNxlhns2lIdi/bPV
U/wFIVT9g9MDs9S/UDdBrtLhn4n+3OgV/lJNwLCsTMdfRuQEVgkjps/ICHVBb/XbO3N280wiBxym
QvwtDK7w0IOLs043o4e0YpUv8ktznz3yC3ehucAx9T4C8wMwEhEDtZvO7nf0oaj0wg233EZeJY/q
Pbgsz7ff6Rxxr0z2lE0qDFzOCCGiYQ6f4+QobA/5RllRWz5K9yVmVNloDrUKhzzQu17PHuuFcvXc
9WNsnF4eAW0Fq+Mh1zr3ye0N1FeNpyeQnfS32CJ6ZAc20JwQOBz1g2vz9XFU54/wA5Z0TSdi1z8D
ATtJN9QgScHowRQP2jujoPSVDnZVwDQkImbpvzDEEdnGJNXx9jzPRDV2cgcJOahqN4WCr0Vy437t
dUcu+fizR49DXkSaOG/BTMgQaaiP0oIHfyiAEAHOu/30CTThn4mahJUw9rSIhWyiCxFf4+NjwEcH
ilTWGFQPFtWVZ4LJyN27fAcKt5wsUbAaIPN0ssmL69u/fu65k1BSJXKeeJ06uGCn6wWzJcGCeuXc
gyehoAfIH1Ld44OzYxKvvWqh7DK3TyYpQyHUMVUCLGYSuFENQF5ilfAMvj0bVx+O1v14clzslEL0
S0Eb45faQYs49lHJvUvDZOFAuJ6E4PGTL5pV+NaHIxUyAq/ZUEk2AuBumXhVVwBlh5ylSY8aBISk
GGAzDp+yQnSfu484p2PWkR8ag0acmtsQqNbeft+rJ+JI3/j1fUlNUkYo8INq7Vin32EipWcBv+r9
WG8T+MWwz5WweDjMDTb5wpuUiFkdR70rQSNvw5A3AVj4QX2voC3K6bExOHL8GiEb6HE9S7iN4Kg6
Cl3m7VedW9pJEOiaQgqyCK9K4o0Xffj1S8F8/tmjx0/gYtdUJZqr9bglK4EzPPDc4uieQH7s9tOv
H0BYpMmnH0GZEhhJvnP5Arul6fShCay0h8dgmus5J1klsj92LOCxz3xfu2wB+xvgkzMBNrWiD/wk
9CV4HrAnsk8TBkZTaMox8loEBev2Txxf9LcjEr9wEkQGmStl0AkHN2DRNaKwb1pKdWY/mUkY6QYl
h5oYHp1amVmZ6V60igdlVe5CJ9KdYMVuOZzAoMnvlpSTx+147WUmAQaodK+sw3HE/iD3J8rAeixb
SdXSK53v61cGmHp/5RSWGADXI3fBXifinVSmZgcMrJwaDNTGmKB0NCH8YBIKVOdgxdL3RDlxrX32
6ow1s2rf1UZch/6ehDsArS2+qsxQDJxcrtY5q+yC5qMQF9KfmdmYojoLlpZa2ca920sZvEJOSfwZ
c5UB34GFkDuzd9RJCELPEhwtge1djoVfU/XOtAswlAkw9e9zGXZnk3gDU7osIGzSu7WB1pzdbUfP
msDsDG40NbKet4JROPWfHEsYbBJeBi4N/T5DrVhpoPrZfAbVk1d3C9/XXAhQx8m7iDAkyjquo1iF
3KotcZOti7XnqJvsGK6IpZr5Vn5RX7RNvR4sT38n5lJBbm5xJqFH4KShKGpucIHtM6gqGSq/JJl0
PW3CjE2CRh7FAIzmKZYHmpuAoxuKJTmevgfv2bodlmaHmAQPrRGZUo6kcdo6k33kH9HutlizfOAe
tYWlmR1jEi4YwCF6OP2NYwwm81zeIfBagzU8DstjXG1EjFjKX5dfA5QVXg9e555luB2eWgxUSdqY
AQ0jNPjmTjTFUTDYrl0ZajoJn9p8dfx3phc/v6NRAOJy84E47FdFBcRCgyDFvDZJZanFsFpYo5kt
9puKDs2IFLQdAozT2Z0pwHzQwyo11uYdjAu9Xggz16+mmMNJNGh63AHSBOOM0eAAdXM44w1OAoOl
AvXrxWHGZb8S3JVJHAD128eWGF/HSMzcGB3UCoyQLG7q8UHXBpiEgpYdidQi9lsSHDuJhzHru9eU
L7dX4zpEArM0+eALWfj7g/fK1MjVVyYPt8S/GzHWfgmCeA4VFJgeF3ucUPAip1agfrXQNaZsZ3kq
q2sksXwOGJ8TjRojT3aEP2Xd3aA9KlELVaFTP1LSAT9RWOJ2tAPpx9djNVmj4nTwyVpWVzW/iQK4
RPvMjik8u1cUwAICwxOR8AybvhENpnyMcVh4SmWU7F3BLrz8RFntn40+iUiVpMSF2rTjFumdwq5M
1gDwwkoddBbNHKKHqi4YEqQHo4XU7vodG9M9CVCKRkjeg5/v+mK8kZUHP/CNQKrtqP6WepBRCCJA
nd78xQb/3Mc2CVZBx4KFlaOWAWZOkqzEfqmYN5MmTMXoQtKyiagxKPzo4KjYpSG4g+5vACGDyznS
BTfGTW19d3uXzi2UPIlIitaFvidhtNTKrdGsEJfu1FHu2VfP3m4BJ9HhwrjLP24PN/PFyZMMhYkp
10fjtki4Qpd7vFuK5ne4BEuaO9yn0GIhHnzI9uBtCqiICyY1811wUNfiMXbiHQOF5lEHcrROj3bq
ffCFjD5dCL7jG1yJJVN5RlnMEpkvhs7lgOsUIaWD5hgo56eI+w5bnqXIO67KtVEmEUuLKgG3FlSU
x7VqTNHQbMEMV/CwtKAY7oyG3Z1D3cxYsrqdW7BJEMsVaIgUIiaUG44KgApsLhha0yy9z9xen4SJ
EMAm6NfgfeS7zuy2qAZ+ZIdm9a02oYFx7B+6XWIs9f6FmS/2N1J7lAFfWtW9q9D3iKRbWdwIcWl6
/UmVHwf4O2hxYfKQFaJaBQV2eZerUNaS5DUJAh1q1Gv0Ix2wVt2857Bpe7vqiClr8R0PHHhcfAsi
MLqTr65bScle4S1Y2+lDIptNxRowzjRFmi8Fu7lodybIX2SxYsM1IBahuhKXsjn44JaDO0gyaGJH
b9TjjDL/rHnf4fvIUPrI5mFxFUSl4Wnbvh+gOJOu0x5IbOEDInvroA1NISvsNEVyx72Xxd4Pa6Or
QL4bQMKUrIq20Ixc14xvtgl1gqIyajw5b045e9TCyJLyB1ZuoAL3KTREL1r2vgOhlvOzu5GQHEac
zcaKHgDrLzOynXs8UPmNwZL8KITwvGZFswxfW+Lyfm0R1aLFZwjf4jBJ0bI+ZN4zEx0bzG6Jm2Oq
UV2uZFhevXJMZ2TVNkk2ZcTpfJjqTbOFeZTlV/cRXMxqgRgB+EsgJhuCD7BE9DhIRyVFjUT19xTs
wSyGyVRw8HrViEGjDllpX6tPxAfre4DCTWiVJYyb67VYJkYEDgtMm1YqWJKdzFiDzxtZTk0lRfWY
e2ogqAUuhRFxyp/dg6Yw8yGQOZKPpQAVPiTKjlQvpbgQrWbqR9Ik6gOQDxH7GNGqCUWIR7O4lrd2
nO3S1jP6IjCDLN6AVWn+UdSfosU9IUxBwug7N0leY7qT4h4+W6+3nz0TQUaZlcuMWuVINjQpPmqP
dGCpsqaanvoiN2Swq/9shEkaWtYNG9bjmVIOhzJ/k8N1S95Ber399HPr/EpIn2LG+aRiIISHECih
AdUbvYG+IMQLqQm1LygpShbntFBRZNGNIPCdbtFhShZz7LkDcwqh5iISCWGG0YNtsC5xIx6vDYzB
oB+iWZDvMiXntTcFAz2R8SrMLGzt2beeBP5W4OvRORbVUjin95bv5vdkFRi+/g2k5HWlN+OInoG4
a8p2avKrZWOTmZP6N6B0lhVcUvi9i0qj2WmxCX0ts2djI+nuaQ829+2FnQvRU4h0wdSNiOISgELV
S+u/svnRa1kdjR6kB5IOXQpElCdSf7893MxBPYUip3JYo8qFCk2cOApk00sxtYH8W0oTZyZtCkeu
+zxNxKDsXW3FO2eDebtZSftkla38reDwEC339uGzcLr9NjN5jjj+jIvjjQsjoQ/Gfh1Lsj1sylYV
wXUBmD0vLFeB4Bs99AlvDyXMXDOnSGM5JVUTgQjrKsJWxbnHaJwxsMckZ0CPr+xM+2jbrUp8PUkO
LE4rnHWAJsN3A2hkAo2Q3oZs4ShuYLOtZkkNFAYaSE94OwZ0gESsnAKHb1nLZgyR4Cjctklp3/7p
10kKQMNPQhMUbhJBBVbVVeRvUlfqZecbJfwfoadrJMGHWuPEh9wzzQKj6R/4+CBnn4zqG53SGzQG
NwXSAXyYuyhL6mXZmRkUG2uis8xDF+1lduWBUnL7p87kXlM0NGxL1UKr0NgTAfRjdGEROTwmolfC
pzhJUAfR81PkaOP9hd94G4QQq3DJtjYFYIYzQ1zoks8cmFPwM0CRKmT/UL3LslOqbjvWUolBoC/P
rdJw7aXrP5umySWWSH4QdBL24uCt84KDUUW3sABz2e8U8uynBSlaBm+gMG9y8Q4JHQ1cvEJ7i9K1
kt7xlV1CqVtTvqneU8+HVuUTJ6XNJgHloiPxPmnKfcChDaIEBgXVIvDqF5F590rZGKDhSD3P0NTo
kMa25EF7N9EMkd8E9IlKvV4jt/qjCZrimStR6byeYQdXY1E08Wz0YW4/+DrhAobCk5TIi/5nfjKT
dVCvwPUx3FQut+/us1gf9s0GubAJtUY9ccQ9A/incID9nLUkRj8TwKfQZDXgKAOLBpyI0XcPOoFe
tvbr4+2Xm/n6pqBkrwLXN8jHEKd+S9Ijs5R8QW75+uc3hSUPFRvUA8Q03ILjdb5I4VR8H7ZvMXcI
IkMI/RGd/JEUdu2vOO8YZW93kFxiN4L62Cebmuyj7Inz3wR4d9Y8NWAt2+C/lIF1eNDIVAhJ99+j
ttaT+D1qc7in+gCbvnaVwSaFIYVOmTvUT3RBg+z6qFui1ibEiGp4KX5PG5cUJxnidIIHSWpoz5fR
ruu/PGarapuguOMkNGJMeChIsZslO3bYRZJb9V9VscpEm2Ne5fCBDEemLIldtC+5StZ+mD5pXH5k
/PDQioElxaEhy5rNwQgKvnxKeCchdSnpBs7s/KmQX/v2QOlzX1sgY2n0QVLfqmILZyq/eWZPCCi4
6RSQXIEoT486rZaBTLBWA2AT8YFW98RP8eP3UrcbqCsC9g1bpPogl2Ys72gnG5WgmjDc08sGTCrP
KFGQ9z8yKdED8EpJdWorV4QQTm6R7IhJ7LNt3t5DftSs/SObPECfMvfWLLMPk5Ufb7P80OcPJF9H
0LUJGLOVqd6pdkfXPEqvFDKrVNfaQ8hDsad4DEU3Ez4T3Iwjuh2Sh7bJzTwzxZGRWH4GqhVCBVRU
Deh07hXKvfQQRgrk5wDXvpK5w/uL9eftzX0dWw4d8HHXXyQLFK7OQp61SNA3pYXDz4k30aF7DmH7
AXy1BeHQlbR0GZhrop5r4heDlVDhhVLr2OY30D7CYNGD8lF/Dc+yqe3CY+eobrChb8JrsOiBOZN7
nQ1PLoYMGoFyFScgtQvB0chR9e1xF1agsU5ENdCrYGEiZyLQuS1zMY7fCn2tVgHa+lpr1n1iiOQj
UZ/+cJUm9dK0HCQ2U7BKjd2s+326iTcdskfNEQzqqqt+RQ6Bc3us63AvOBeMp/jFmzCp5w+pirFY
6D/GK+a5dYDyMsa/IOunMwZAETpnPMZ2YskrYhI7NhML/8GFgzFv/4iZ2ZxCzjpBqP0BsmSgl7xC
Q1kfOkH3F+9Pc3F3sucbX4CgHYvTPNh2Nvxk0YPxAErUjK/C1e6Rhlr4/AwoP4NYoVrkuV6yLRkH
uJJvTYkcYoyCV9ph4JbfhNpu8BcqEnOt/CltIweRNPCDDvsDFEUNaTKhMJgeTDgw6gKS0rY/tcOK
5g/coO+EYcsor4z0jRuAxmTXQfrko8rKssU+SEC0U94irnwamNxgClXPU0cUioVEam4CJimax1Zt
RjiA6+Ku0SXfZv2FSsbcgycfSD4QgVLQauEhDXVhiHh5/RIA8bpiwe/eegQ6ZnVRVoPLrCQd+pzY
MB8j5hEwVpcA11qgzg/tMVQXPpcqx9xYgbmyU6b0DVVOEhFymWMfozK1F67Rf6Tnolnb+VbZqHZ5
SDZLNabzTfTacJMrYxjJyQ+MpQ8kMnaSlbZvkMcjGtY/Hows+cjEI9EyqDgfMB8o/eVm6h1T1Ezl
DALmwXeP3fVdCAw4WOsDmkf9t6zfQ3Q9DlrIMkO6rXzIsh1T7jU+MHooLhKw7ZsI2p/RsB2KeM3y
AVSj92HHGCLLO+2oovkRlMdBtEE1VPyDJOwDgjRjSVpjZstMCSaazPRc7I142vxeDFwUDBcuxdc5
E9gwY1S7iKC06bhQ9LHLx+0yklcSOCJRM0WFxkO3d0TKQlfCaZzMCDaeIaC5/IdAiSnHRIDbFhOP
N7qB/ZYGRzldskGaKSpMOSa9GmVMzXi9K3zrpWcIYEpq6/gnLpdsZRH0PxP2z4W2i4lL6s5n27JH
MjJaAfXIf5PnBpHi9qEy167jJ9EnSAKBDWA5AqpvrheB4oqtQgx4p5vwdNRz9QvVaAei5rhzFVDs
KgQ9DiNTodCmKZj0WGW83vvMW11K+ByhP3D7Z83N7CR0DSCaxWA99q6qUCNXwHN+5gZcX5A00mwd
PtweZeLw9rOpfM7JLuYWzo0hTM5xrBegmwh2dSgOxKn0fC3b9SFeYCLNoRumXBNf5UkmFBgl2QID
thl7a0iz0VtDIdJm1otJyjg5VwLWGWt18TaEYYaehsgkhZdyr7jcSsB//LvoEH/RfXxEor/qduwq
2ylrzWROC3M4sz/P0fpi1FSI5ZxJ8Xa5VW1hVAPmW7MKQRQSkRDxq2gTJ/qSGeDZ3fDaK06iSAOB
yiyo8Ypy8ek18MWVH9VOhErSNlQaXdZetXStUZS6UWsTgzs1kOEw/aV29xKaPHC3wVURGsNFsvW7
Rx4OtD7oJt0u5StDK3snUl9EiAZDG4VhclSViNUm+yp5Hvj9kB4DxRKhngKxZ3Cwy/BEWyi9L0Ft
ZgLvFNAvpHwms36N/kkV7wLoUarKEgd3ZoGm4H0JzUVYqCNvlIXXBB7YGYg76lIDeS6uTz2iBCkR
1XJ8+hjXO3uwe6vUOR0G1AZkaYwCYKHWBPIW+UBx7jVEi63kuTkb//xi5/GZ6Fc5GRO8HCYOo0i0
ElgLu3omAE0h/cRLpa7lz5Eht0oLbshGt1JNFZ2E0lT1vYTEvjCWVLlmLmTsmJRfvInCIlFTUuCG
KrtBLzHRweMPDW4JOT83UZMY32l9xMpwy4R6ykej7nt/CVky97unYZopCi3na1wa1hDCdjQLyFcn
chsD1Tz9O9quO89SF2kWM2eVOmUAqEOH6jcbjsNlW+kFzGgzQVcLRFuLt8t1oTcWa6MIjX7WwjYY
Z+j3eKNOSQG9ApkBQaEjYqzUT74OZA6W/bFdhr5dD9qQ1ft16UktFewgY4SnN0Y/dPo206m+0MK5
XmOGb9Ovz26h4DdEIp7Nogfo61+v+8cldNS5m3htZiaR2CsTRs2gbAFp48zwaV/qMkffVSjdFrL2
JNa7ktzh/mWpaWuk8E5N4KXGw/lbVY8ZZAR1OI458HQI6ImBM4IW77Tgrevfu9yM896VgaCXuhj2
SNqgtwpjZRyitdhspBh47HSoiM6RIDXCFhzo9AGOo6s65VYyhdlmONhCWx2ayIZOxcoveij3QZO0
kOu17KMGCm9cIUHxahCcIOTtLpBOcChGUuol8ioVlmboXC26NkOT8MTVZRdDdrd3X94+Tr719bzd
BPrDsmPsTF6hTrkHKYzEhECDaPvTyxvR7x3H2T5+/7y986/HPxg0/7p1xDLT4PAUANoyaGavHZTo
5b85O68dya2lWT8RAXpzS1u+utpUmxuiLb33fPrzlYADbM2v0QC60RhNF4vkWrkyIyMjmin24vxD
Lb/WNfj3q/xz/DCtXwKT1odKMzVMnZR1F9Rr6VcCxJGUrpx+ny8v/36R3z6nX6JUArFUxats2e/B
TG0EaXlWKyFqVzp/eFq/obMjaf33x4X5mK5mN+JnpYlOFOKmlGxHZvRzV/CkdKPptY3stDOTY8+c
hbcI9d+qG/wu/35poRM1XRUFGqkK1mvWfZ3qf6gN/jlxwEjz75/cDFM7iwy777PwwZxN+2ZvnqOo
9YfXcltK/7A/fh0BgLgnz9LAF9elIPKhjhjVOX5IHuX1pC/+D8ZH/w05wz/97zciG+sSR3PEjKHx
NpdgPhpJ3Bz+CcH6S6Pin+7kl51ehE03lQkLrHZHXw7iLf+9IYO2Cv1xQssDsTxqXNXtdzh3bpHH
88Eo7ffMr7nH8A8P9DfR3lT+fpfCUs2ZENJRD82QNofoJgqa9kyrwRybWHy6nvrd8kc2wu9Wxy8R
Ar+HVR87+AGyspOnBeNa7AuEJ0EwnJURtaJo7SYvA61u3TSZcdwTXRGB9zK9ZqH7hyV0u7V/evC/
xA8F18qpS4iAvfvycX68v3s17aeHP2zqv1pO//Tpv8SNNp1n/F2JgXUZBloEICFdYyU9KeWLaH3P
1eJkfce0TeyUqubVEKfzFY/5/Cxosm2quzWeXKtHL5bpTUW6qubMbN1WmD7L9D6bx1crDu3M0veh
NH5M43vWPcBFEBnMTiavX0cbo8E/lKB/9eX+760gIf73tRFD5A/D2pr2qXJVBFQC4RuEZuQV5tdo
CGhEbbAiwxRIsktWiAUhrcdkT+7pH1m7OtPtoXhPZRUmQtphajDtpFqmNZNu0oq2BR0lmkZNuToL
Q/p9PQd4LNm1UttW+GAtoJpCkE+Cq/eSI/1/J7HfCrr98xFl/Jo5NRl8O0UKuSexpTkFeYKDoy7v
BHO1dYaJM2P9g6zbbR//09P7JY/iLCxlC2/Lvdpe85gZ/rT0/tsK/nV6JC2UpVS0lppdutPkh7R5
lcPObdFYnZb02MbfQnssOslpRwwOMQ24//fr/ubg/XVsJI01NApSSiccCQb6PhqRCeMFaz9hwfLv
l/jdsfvr8MiimZgq6hWya3brzu5qf39/kt0+PVz+/QL//FbMX4dG2jbt8lwxZ4xPQjCo+174Q+f+
Ny05rJz+vluqaE2McPrrm9/y/tQlySRroNIAsdTt0svtE8Wft+z/k8SUjPPv36/YoKmdwqGhUzZh
KVK+z/NT9Z8kSfjsX84FK8I0sVRuVZN2nypP6fykN3/I335zBvzVxP+furWrMzHt8xWRHeksr4Nr
GvdtGbn//n5/l1T9OoDRYYS4aDLHNhA6cHHqrxvzxrsPPl+fYk/YRmfh7k/I0u/u5NdYXyxtPUq8
gH7cKeljn28b+ekP9/Gbz/51/qJN8rZHyJleSSJ44qTYMR44inhtER1Zy9Fph9lWEnS/EtU3pS+r
UZ2irHbyOBwraf1DdvCb3fLrWEZqRhiE65TqovkiVNeie/j3u/vd5/6SJCZiIlmRxM3J9bVUtnGx
+ffPlc2/mg7/N+yav85eqJNaFnlVQs1h/7XuUAQTB1HmCQcJqdzMnl+j+6b38VRSQ6fEeDCzBQrL
2e4mWx+9qvMj805JXayMMGoRYmdNPHVwc+W9aoL8kGyq6djgp4WRDrMOVjCYTpg6fRRkiW9hpaPy
l5SNNnwQ6VPDKafapKk3xI6BPVX81Ur7PvyKR1v4MFMs2txBteWnVLZj2beWQ2E9poir/DSaqxmo
WniQmOLMli/pV6s+VV47efN5kl5q0CWKnj7Qfxo4cvD/UHzEyDY9p4mvomJYmHYn4CPYtQ7ud/0h
N51R4O7shhShtmVI6nepBqcXjoS0je7m4a4M7Xo4gSC29S7XvUFpsZcdAmH1m1TeNI9K61qXSBE3
6oxcmVQdxuvyYyijb/xAMZRfemvyhU96pPVyyPV7PSrZDuSUjrYuW6n9NHAQUqpDjT5bdTB+xsZr
0iBPd+ndFMEDdDrTXbfGPcpBTXOn6Z8iP1bIXotOL1qyjw3eskj1CfdmqQSl9l7fyZchSBuPDdE+
ptWGrFXXIOQ7q2zj3VSTrHRvSupnVFQkFZj48Mn6w9B9meijhy4/l8KrgXxrQz0p7vli04kODNaK
fe6Mj6iYzkwiIGOMk22JGZsnTzgMoyD8PU2WaxkvM9sykw8RmNuqBdIPfo4RLDz053ztS6rQmnDk
j84XD2rmGJfUcMqNdZAa2yq9CZ1J+bgaTjRepuYtm9C8OCzxZeyCtt8ILZqddi67WDAlq9cKm+nS
YUB0H/lj/7JG3s3eKrPj14hhgNZeY3et3Om+3FvPjXlOJWxcsdkMysJTX+a3MXZawZvutP5koonM
bIOM7e24ySfXKLcSVtrqGbaponmN6mrPYYzkd3NSF28tfANzw4+EqfbVWyhSs810b8W2jD9SAEQi
j1tz9vvQQc1zalzhhJ9WZTlT7vTVVp83s7WJumvJCsp2HTd9D/+0az/Dwh0yG6UM69CHdlV9ZThY
YiS0S2C3u0t5zejf9CSA1zA8zrNblThqn+tmu4aR3aSXDtzFdFNU7Atso4KyOmDihpb/aF4Bj7Rn
YPv4RUfdrsG+zE0/OxZ/5AjMCa8eTdOp4gfZPLYUnqNLOzhx59bNccGqiWFyVo52bxm21QeQifij
EN1rPiykuMCCJqglN4p89LL19/wlQ+TW2E4G228j/2C8Gd8VY2ybGU/Djp6tD/rnUesYmsNwWWg9
6Ks3j2wnXsJB6x673GO5yig8fVXTNuRd57b1sirbprHF4djevrDDBeKXUfqqu806B+EVdz5h4fF3
0q74zrdGEoiGQ4so+7qNdC4XXkUTfrNbtD7oVadREJh5EGRMoF1c55JlhwEl8SncmDE+ZaZTxV8z
GqsdahOandBKTny5GnAIc5rEmaBdxb4gntTurYT8P3itdozkACUDBITMLmgKp2E8BiMe89SMDjIR
rCGMBOvOERjI4d9I+KM7od8NNzJ/BZfUlhOVSLxd122Hp9jomlKGjSGmfhe0GzVhWxUXvP2m/NxN
+yr1xnSbXaLP1MTI89gptqoQBXBLNEafr1EPuzRylXarEezz7QjUujcxo6LD3jiyAl2awR5bWzZL
elKzINW/wnqhvN2PsEaZ3wFpbp5bVDQJBB0+nO7wNBdEIMcIYR+h+LhRDKS/fRFFKNPW300aFvhd
feuLI+3T1r793PP4NVwLSL8rEvge38s6i0crPzaSt/YOzniGsmHeKf0w9lEABD36vQIR0SboCeWT
iGTnDw6O7XmA7NTaxUYV7PFzMrx4clrmHapd9h6fK1Z2trFgBMzO1HtltlONoEiDpT2vOHbrb/jZ
9Fiqy+66CWVneWoYJp8ejPa+mHeJgOz6t47Rrob9nLncNdbTyDSAss/uhQMmBI8Ix2B8vctwd7yd
kqSwy0tBgSbX72t+qDUoBoe29bR78zI+x1+LvG/mTfu1Dg77HAk2d8p0V4iwBFs0p+xBYmvWuNLa
apwxgoUUZDvgyKY4k0YCw97vLXqmFuFF1LzkdjR0LT6vCB5Hpd/lvEy+aD4QBfU2yKHxDQnxAt9I
Wd63bWaP2bfRJCeVtlpCKq/pF+yybXUMHT3XOYPf8zlQ+8TtB20DjeBcLG4n4ibvqV6qPjT6qU8+
k+w6pgctegijh6g/JOElLIKBASsj9JbhVFVPdXaSzaDI9/O6q8ZHjntvbfwR03TLcwbtNArHYhmc
KOK7EiI666CuvbtapyZHyYUzkdnqGSbHXP6Y8usqfcjhq2kGY/i6hK/S8JPz/wwpEIfKS6pxt+R3
OMkXxiE2PlWmGupdJcOQjr7ISWJxcEO+m2yS9OEwF52xqMfhHZk4tpUinkKK8bwqXMl8ouXhR0Kz
yTiAjfC7g1kyI6Q7QNA0H9fwmMn1MV4Qk8ugbWXldh3uRUXlm07BOleBhVDjGOToa5RBX+dOpU5b
VeUc+VgqzASsxl+H+qFlY5Qllc78MQndFmjO63nOHPhCt5MacSPOfYCIxrYr4U1ZhTOZWjCLrbPk
+rYdvkPunSlZ20jOuYLn3Tj1toEaRY550zAQd1UNfwzdbsVHvDztXlDsUNAPVnKnqWdDvMsl4g2H
gCGYSKoUTpyox9oUznEnbMyeeYPlMQSDzFPOoP6gsQ6mXHKFedtifhin3AiatEX91c4ZaUAe0CNy
zNV0NRT0lxVFNk7cKFTdiMS71BhOEyZbgmna5qUvDedxgh8FasH8zqbOPnNJddRU3zUtGF5j2lPL
qwoLp1LeEgFucF7ZxjDahTzYZsQxqzXYFh4y7tkq3tXyp6wmdxzkwDBZMauyL5O/ADIjl71uJB0l
MdGHR6VLNtbwFvdnq9ynZW+rheSk80OUmu9NUTP6KGEOnLq5mXpya/p1ds3kyk2Gi6g2z4kxvi+W
wfIRMEmMZIi0Jnq2xDcOgLAdNqmYO0kkvcqlQic7ukaKYecYcpd4bjJrGEcYxRahH8dstsyOoszP
gN+hxrQrEnLc+dCUTjPHu4oflPvWUZs40NvQE6LnqmgOY+pl2WntHhXhrYwvU8bmZSIT02EaN5yb
0q4R23NnbWfZPNNa8RDB4T1eaxZw3j7J8XPMPY/Tk94ZwRKilBJ1rqa/xGxSOS49i7lgfRTsUKnd
tZRgY2dBzIeHKgeqGIhKsHYnWWC+7fYX0pPxF2QibTLTdGqmLyMLEC2qnhLlrWwR/EfERESiSPhB
kMeumosknI35bai/em0X95uhaLd9f6mjzxpvnzB9qIzI16Xt2r4J0vdsGPv4FgDHY63zSWNJb+lq
xHu8gFt6TppyFeTJWZTJVtsvK9yZ671MxQqyogqH2tjlI97Hu7LG5LJTbTEd7XyZPlfI1OGEdPsM
hVSX3Ak19Wyn1K9LeofDnx0z0x4WH8NAjGhUW5h/5vUkp9dRuhv72Z6EyU2QtcujeYu9HiYNhC7r
aGgpNrgo3C3d0zjmtkLMC8evPDq1TLIyXTSOQH3msYP8K1ZIUUp05OjNVzd4HH9Yp8se+kr1Glhl
+S0F5A0sc3Loh+uc3hdInOcHqYdEvo/nhC1/excD8SuEji9ca1rX0js2M0V0KNfrqt+p81MmvFaM
MwsfVYLtyz5vn3XptdElEoBjK0l+27xOyMXdun5LE3ohau7yt9jG9jCo3x0W0EUcbRuemtwL9qSR
p5Mt66mwb/v3aBTcqlXtLkc7TLQ2Jk9FiwseqLEVtelQQErC/9Rr1uZsmaCPdAJwE4m3vZIFlba1
irOlDLbIEoySmT3DsWx1gTBpjmxMfkKYzAgd062NaNw3C8MbBhsEt1aYJos3SKN/i+xLzg6e2lOF
MjbWLZsKPkoS/2ThPh6Y735bxJc02WtY6yp8N9LaLkqDqP4u0ss0H2dqlLRz+lnB5unQpMTzieeR
Yge27CZyH7nPMPeuXYPItYRfqUrVqEl2rX7UGQgeItn4JvfYc1gqo9TTUQ6fZ/WcINdRbdOJyaLi
rA4S5qYyYnbnHI8ifdlJQnValAGX9XlTAQ7LU+wuTEQbaexK1Qp7c6G33jf2WtMnrbr7mmRq6HoQ
YMCYNfvo5wa7e8+QBlJivEDC5lBMky2rnxbMmFCqvU6b7dZ4jaFJJknimpjbp4rgyeH7Mv+IJUwy
+VOWtpZEeqkeUfM8KdQsKupMtJd3fQeHtJ6dtq4cUw0mK/WnvnckaXbSfI/mFvPSC0cJozP6c6PE
/tiI7hp+6YAAOWlqpbKj6qve7MrqOhjxZqUWEcFX2q46T7eh8X7Ge+hUh3EwUkKMmLnWsuUktewV
ev9gGjE2PSobUXYaqtm1nzZy3vh63nsiWeOx6xm8VCTPBG9Ie1qL5AprHIDkWjFn+5I8xSPKQ9YO
H3RtYdNMM/nysZ+fLMzYi03fIeCcRtgAY4opXRFPxAGCOj9VfEq9TBkPyRoy5w+LvBMOlNERnQRj
K8ylEzWmN9ONg6VKwan4mbC4jaq+DJyjBTCHoOqknEuJi9xtaN3tcuNOWGSXLlDY3alNttWN/kWd
KhfPFQC8jMm+zrGGg7LMFFWfSx2QHNVLj6aZ4cTTeR4Rpuc4HKiRjbKhzhrvOlzADZ4B40+ekDJz
o8+OyHTiOt/PRRzkbcTlpd2oGhu1WXcrGW6l3cWtdKdqZSDAmhX7YZeVKuUOdW67H8lCGMmCqtw4
azy7TWFuZx2J44LkiJ6I2lLmyKkLFUAg2qY3TqQiAiKIrhJu8gQvZKG7G0wyn0Y/JkbJhH28sVae
0yA55mg6HWhbVJpUm3CUSEZSCSZqk6NXWe5UqfQw9N1NSXidp/jFmCa3G3NHzQY8hHJb40SXKsMe
KnmLA/GiLkQjmL9oMuRR7nSow2X1eK6UGipvz7ernXUgfkz4UyozinXi1RKal4nkAFM18JjV7guC
0UunkKYmhS1Jk4eKyca4yQMM17hqadHs60yw4wY9C+E552+UsWfhvspEqCYPwv7aV8kuz8dXxdrN
yzaXngVB8TRhZ81eI+fuoitElqcuzHbWYDhT/JkCZ/SFifWX5Ra5tamQnjDOhkJZuCKeq5qenCmU
n6VjZUhOROJmpJ4uIlhc+H3PCdrjU3NaCDXK1G0GbXRjGZErTcb6uLQjiBnN4od4DDWsFa34NiOS
4tUIbmFAE0HBqowudZjNz8OgP0cdCu1IZYcPWiM5Rt4fCzW+w9HRNfWXsgnM+hYKmw3SfMHQgRh1
i/FYIJrIoP5Ric68LTtaCSA8ja6ljlciP6R+kupTywyqKL5V6LII6VxRFN+adF9GAg9gRpyQQalK
TvwRFFYQcxQKJm63ZTh+nA6tTF4n39yaiRlL5pW8tXp9Kitys271tekhN2Uvqj77cn0gF3sQUQnt
ZsuZ4cbqAo/Rx5YPdrghYqos+eW8Da0BPY3Z0abtzYpcMg5jiJs8EUeWXxtM5QdrdCxjckoGgONw
xqz8x4ihVIJeCWP02cnKYQRLizFvxNt018vCrmFiBw9nrOESvxNiTy/1x5TsIBGtczitjmQdU/ze
Q20vVlTP/XdD9RUKvTvqubP2FDSzypGPQ7ehMMr5qqIlVopOn42H+iatAdBohZcWTDXrq02u5G6Y
KW7VTA7CYJsEQ7pB085GfI2txdYk4ditqlPXpwZysOIb5SlC9xng1iIXTa6aelnzVzq203Jf1bod
a7l8SOvMTSVtN03qwzIqp5CiN6vyO6TAGQbr7eyW3a/SWxtmfyX/fRYdFQzHdX180ZBlkAd6r8IU
2TMrUqrJ0+q7JrVgFSWQh29Bgy071H6qCr6mjZcR4jZXBi5lBq4gvzXCYxVTwaWe1C8HeWodUcod
rRF3qgzcU1GSi0Lpz4zjqYdRNz295pCYF7tdDVeaKPQzZC5mndg/nbW2OnSgsgb4zHoW02U7Uu8o
lgChr3HEXrvkQAlWTvZYdjWWetVBlEOwF2lnKs1JVDHhHleBLMk4tTyiKfq2KLukLHMGDpU6vkQm
arDrdgYhUcjc4jLH4xxMERxCyHYGbVqxHJAkoWgI6TSUb1P9VHISLAt1gqx5WfWRYmk51XtROuTE
wzW/+X5SoEOfM/Yz/UYVKmUR39fxs4JkS9qbjojZF7xsuzDelerUjyCz+nsntZ5JFijkZCwafVcL
0Rrh0M3bqhPcwVS2+lDa+FLbRvczU3mRmEIIRqppwt50rYKhPuQoJNTCqyxD4rz5/2Wjo9UnupKO
BCCKiVNA/HOUgmFBIfFX9duKZccUDnnOrJUG7C8zuFuvjqWiQ4P8zqBVgViBUV/UMCEGU7GOnxnK
uQNzmfNwjMM6iHTqZxL6Qcp8GomOnOQ/M0CXalyTgoO7u5fq3pnU/gG8PG/PjQ5yH32bBuiziI5E
Ke8SrdzE47csgcDEhWfkP8IapBbzMHWxVapmF4vGBl2cs24chomcBh9XNv1t3tTkKCu3fVk4A9WK
PDEaPK3HdfZK662UQCtE8OxaR+0JPDGJngZcPrXyrU7jjc4oz5iGjKsurjY9V4Q5a06eheIlTGui
7t1oqpsiTWk1JORhXy3yNCNxeHwRdE8GbRWyY0a6JqfPnbTX4MBob5p4lBOKbBaZ1VReGuu22o2n
df1JwtrpVMsNMQWaa9WVCNFV6o+Ae1YcHcSJg7iciN4C05d4d6r1rpQApcbJawhzSZFvYxK0HBJf
0QFA6PTxxtktJIX0ReNXZOca8VAwQluNpp93z8OK3+T8VvRI5YbnOqGrX57xLHar5AEVUWCl2BZB
N5s+PZijyBgNCb2IE4Y4bns1g3pBzU05b/WZM0qsmRDNRVUUtxlumKn6Fa7hxjIDs28BtfmGBmzV
GezTSknsErwzAQaaHvBA23d6uGviZdcDVyam7Pdqvk8buj/MBBeZ5tfzAELOUo47r6pmRzCkjYZt
oELlNzP5rpqtPWFYOav0acxkMxfqZtCftK5w2zVye4FAUPfuPKknsaF3or4LK0FHGFzcZAJSYb8T
b82k6TBBBi7B3TqlsWNFfpK7/EGPPk3A19FK/AraiMDJ2sIyM6PS1UoSPvOnNd767iWNb/VL/loq
iVdWCFJomh1znb4z7osidcVu2mr9tMs681iQ6ouojIEl7BtkAbNyooRKj7UIZSmcg94yjjm6GbKw
FQZzV4WK29ALg+7jGjOCuNSvo1zRUwAKL6LxuJYoQERx0Pf9q7jMANfZUyxanmJRZKiYfWt9+9Yb
CofzULsSiEWRztdyjCnybrWgMSabQl0pLVGaKmRG90QcjWTs29LHcY0OXT1GwVS8TXIZTHLnLxoe
kZkXCVlsS0Ls59RitcRgtb6rFqZ3a3mXVnuLo6uXLuV4qMrXcX5Vu/epRYUjepFWRAWBXXRms8JC
9gWrfE0lHotkayC3wBupXnpx6MHRL2noZadZk5zafK/F14QGbqvmbtbnzAY2YKifwrJNaDrIvD1z
2ofzzoJ6pm46OaFkUR1jrL+HfPIqNheagoN6b2X7EbRvZeD5MVOvI5i4ZL2oo4VzLToJcfleRbNj
6hKYZLxZcnpW4iw9Y+jsjU37kIji44xClZwId1p3J5F9lnriJT2zDPNJkKaDVvVBqV/C9SAVph9m
8lc8HfLxWND6aprhaIlm50xypbuq1t5FOM7SEX0yVo2kcf0pitiwO+laz+FXVg5svFF2xnZxQ44F
CwCCofK5qE41ULaVyTvyNB5D43cURkaGZ13+kI/ZJtL7UxWDTJNvupiggp0TosPHWMgZgbzTibix
0nlCDxVCa+k7tHTEupwNRQdDa8G91cmP2mojy5eV1qFV+yZ5+miJjT0NGaSm+UmLskM6lu8m8/Rz
NvixJW8Xfr39GWtPXwnXbcOvfczUAL+KAhU+YWTA5NPW233NO+mTUnPGoXf0sLquUJZzI/qIU20r
jGSAhLRBzHwrYtgFpB/JI/odyftcG26IaoEiI+5Qg/7rYN+AICiVuFmEHMwe3TJGp4rFn5X2Abmw
zaCAJdJKpGjx5Xq5n7sdDfUtcgO3bqRlLnRj5kMYD1D5WpSaijdodPr8k5gv0fJR0grtOsnvtToo
VjinVF9q9F5JlwbpbWv0Fp5lOx0tmkFqH7oKY0Cm4Bv883r9VmiyWeuCvrXha8Qrga+OZ4Jd8vul
HcB8cAE+FprhKNLqlmSeGEDQqivKQ9F/jfl7MjQbBc/Cnqksur4mGNtIsZwYFyU/lfF7xFGB6Ygd
65+ttpCED7SbigcpCl1hIkudw+RxNOjH1aWwKdb4FBvbod6CXld0baZ+2zG8FE3nViBpFc1nIUET
Ntqu9SaVjWAQAB6i3i0bw9PpP0rp54TknjU/zCzVGWGBTH1e1IuaD2dTHjcMwrh5gZRBwgZXaG4k
6VXmJLNvWaeRDp6UpbIt1Kq90tKVIsUf1q1IJiDku3Haj5Poi3O7wx0zIDQKw82IefzRiX1VV29W
6TGiaOH4SjUsZJdkeKSGUKnKk08zw0UpVT+V8VYvqiVjdKK1X9dyU44m4VPEwmm9oNQqOVabejOG
jUTsQ9VnF4w/D1OXHUx93cQJ63gcN/20F1pqUy05FrqylQaceYiR6UwVvzbBoGrBingr1sGq8iXQ
vlKesoVU7qOTPphbimhASMohyw49ZIhpoNY8Q6PQ9Ys2nBryADmazwIdGoHOX7Z+pt2ztTzn4Tcn
OgzBkzpuhphB5bNGB88Kt3p2KFGEhWjaShRP0h2kAamlf9fcmcKdCafMErdCv5unS9Yeo/qk5kcp
PibSUVw+eU2u2D50Q+JWVuQvSXofV29ltBxWMUWGgtECa0lfp1rEQPJTX14aJbfhT95VGkhJU3g5
3UpQPxBA/b5pDYbCHhJzW8c7saHrS6XrTyZGN/GD3qKwQZeyye7rWbBvXYJ1Vm3ErkmaHyegnEHZ
sW5DC6uF6F5N72tAa6t5qg39MgzyfSQV50jdiNOm5p/0o8JT1N2w+EG+nwLyMIif2VJ9dOVLKlxW
ujKWkR1m1HiLRA1iwonFBJlQH3Pz9lbxblZOArr/0CaGpyz7qvEMXSMQzf2UUde17VYyBHYwFIGm
GHexBJFlNXZrdLmdjnoh0cYuGU1KrfehGs6z2pInd29z+2k1L7Wh+RhT+pFF56y56uZDaZW08z66
uLiskbXpbglWXrr12u+7IsYC2NxJFFGq+l0RCXFh7neGSE5cWLtOPJnWaUyZkZvISUSUoOMaYRLl
USx7xyg1fwqbTZQ+Wzh/ROlGrd+NDo6Wpuwy2MhCVXxw/NPloX+vJvhZO2LQlChfHVPxQTbv9B8j
8/U33aQFEjlEOQN8icpSyLdSs2mqfSEuLpYIywSoThLstE0NSLUvuYU5vdPCbzlV37L8vqOyk88i
ImJXMpNR9lXxQ4HagCS3yLSfLq8HuQ5pm3BaP3MQp0+rBdeHUyZK77XJbrvPxhicOt/I1iZf3iXD
FX5i1S+Ec59t+guKm7JJBu6sPxIkF2xPO0c/c3oIIIc5HAUnrX0crPhH8tnkGeNTDlGJVbgyXsvZ
9bQEJku3c2DLRsYRniyRLUdLe9rOzC3S8PhZQ5BUT5g2maYEapkSrFHqsAfV0z8aRbaj3gkfRkCW
2roWSBbUONt7ZFRrfegqfgsdFtDtwPiiWO1pg5LDkm9mmGLqAHjPQuav+a3fDojZvXXvYbaX8x2k
bC07gKwNtPfkcL9cMXQ/mcplgBOFNENluHGyH6anHCn7zMuZ9kqdWroXxLu5I5FDkPoSVbuhpsoA
K3WkjGELRM2S51HYGtkHhzeXbtwOL6jdXH9FN+kwkBO4TU4Y41X7ZCI9K75QEmT6pZ8uGvX26EkD
gz3cr/w0UwuQmYvkApZPeM2qTV8fSC1CWBKZA5c6Oc9v1RisT2btqcZjrjkJNe9Ph6rmn0QlpN/R
3W4cv/9hPKpx1LXDBN1t2Y2P2Z4WCuSJfK8/xPfmXvygdNdP1h/G6353rdvf/8+1UnIp8hSuZXaU
Anuh/AP59zf6Nqb+CyNUTBKx0hY+ePp/nJ3ZcuNIlm1/pSzfUY15MOvqBxKcKYmkZr3AJIWEeZ7x
9b0QVfeaEimKbfkQmRahCJAAHA73c/Zee+tfm9vmgF6mecse+wPj6rU5soTPxZn062cl39lrNnEK
JJ3hy3RzqfnMg81ArGm8LVeeTZtt5u1MYIwX7G7nBKP6xA7gxrnSVTQzdqlA0pjKjoTZU9LpQRPa
U7n1WqqpFEbyMrY+TKe7zXuKkBROPLQuISUk1Kw8ROolAfQoD/9OvzjRlEKy0qJgPO9+lS6q5dMN
3Zn5+Iu2iH0tzo6XrGZnBoo2cR81YaubYcr9FONrT12VxiVny7lbN8W6moPOujGOoexdiQgmig1V
+d1IhWFE2iOtIboQCHLmWmlTGalSmKEjwxNpyNAxoAMr5rXvBLM8uxQ4ccapbGoTFb8vupXQ+EK7
M5ybDrFTnUorAZ4CoYozUwYb1KA3lHh9dMTZUCql5M3uN1+0aAU7VCGpdrJGrrHs36iucJs7lE2L
jPJatlfjC1rhM1wVNuN/fubZHw2i5yLTDfiGUgUylc6Y7ODmJ68WjDTz9BUQTq8+NNpti2IGrDGb
P1ravT8zM5R3eBNy9SRZC1Gq7J+f4LPfajITcWdSik4WTsPfkPDt6PFGC79k/U7S8jA/CPNHd16t
vK116SPPOBS0yRyVk2xeliKOOnqzLAKWoLWxlne2MUMmuon2I+SVJ3Y1mqrKp+qTbZZ1NG/QBS1Z
SSx+PvGz438ydbVpkRrFwLd4aGw0WKsBG4A7O5B2ME+X2fzCxHVO6TwlyBptKKmCpXe7HaK7WbZ5
kec3tJBm3vKjmb0/qqBReJPZ22uKX2+W/cu4cJXH+/fNDKVNZiijUMO89Yt+p9IYjKN4TR7LBb35
uTEz5cfmGMOTofZGjiYN71k7cvOfyWW8rlDWBteyTbNpVu+MTfjYPMcXMMDnbtgUK+tZbJHdpseI
uUDza5fMt/H8XZ9ls+tqvr40Os9Zw/6Ck/VlwdB6A2qKii9SCVa8UZGmJHbRITdKG7ZTarrRQmGf
98G6ds13Db2saoS7yNnTLsuMRSGvDUqm5S+dfbFPZqBMJ6OU9H3E20hEDRG33bVrsZISG3iALwOr
KStpD24hL/LcB7mXsnORLqwJvjdTmVNmrSEH9LhbNB1Z8qzTNW0VhO29Gz7LtfzmZ1rxux3181N1
biaeUmb7UIv1KGfYNTbYgHmzZo+2C+xy5R8BLGzlG+cGVrsdXOXlPN0JS2ufXhgf56ya6mQmUxK1
TiTVB7uKJQmw41V55W9zmCXdGj2h/dGs45U6M3m+9ceKgNt+N/IqAEmuohXq6r/33KmTya3RofqA
le92vdnMFaPy5tVAR+nny/vb2PPNU61OJi0NV6KkaDx5mtFTBDkhqhbVuxoRQR5Qd1CpGgeHIXim
4ZqQ5Z28ed4bXUpeH9ThRvlLTVOle3Sod6rlm6lfm8E2yi3kLbTSdOrLgk7WlL9oMCxKlOX0g2C8
K7DF9MZOGbxJeq85cABqemLVm4owxqMlFaVPlY9OaW+Jb35w9E2sNgdhONYN7xTvxjceCc1FoPKR
x+2N5ewU9Tqn6S9L+kzzca86Lw51XCmoT7qRbzPDnIU+rZdoLfXerzB6JakMyvwqVmiI9ZufL+U5
D9tvDs2XJbju61oV1NBIc9Qk1DeQtkZ2EIsLv/xQe2HRe6vWu0+GeJWxuVKFzrZc78KS6MzkPOXr
0klOhRZT2K7Lr1xn3cqXXmrjOPhmfEyRt3Lqqp4Qk1mozRDs8V7rZtxY+7mYibNfP1845cyXn8Jv
VdALZVtgRnadRxFpBOrzNCFIWh4gQehLq+7WZV0sVZMeXt8umyxYIjiEiLbxwo2VrcVqpUX9QpRR
hAEDjtL8JtDUR6XNTpZIVTXSj2bCWlr4MIm9lcp4rhvCk0X5kv3q3qDZ4VSXWOXfn4thTdZk9Orw
2HcN2Zjeasx4UCpz9vNlOnfk8c+/DC/DlXxViY2WlutV3NzF6KZ/PvD3y2ljiobQLSVtE0NvdyFK
6hjUeOp4IDfgVSai/fNHSOOu6q/DyJgiIkS66hYXpt2JZN4GeCN0EbBisVUD1dbRMwXIMvRCo6M0
0usuTG7n9q7KZKNAE65NhlACSgBv6Cknms7ZOBtj8W6ynAi21ubSHH1uKaFM9gtNWaZh4fFJD2Oy
8xuNlKNnvz+783DJsL5wFccx9NeLaP5eYHwZAQX5fWEc85CjzzCGX1j313rRXSggnL1Yk/Hll21d
5NI4fS3y1wxGT05qkb9K1u1SXar74OgsgtXPw+HciUxeaWxPYCZlfFTLTJnRlKiUdCa1F9yAZ0ht
pjJ5p4lEacZiTRgXxdy5yqpuDP1KZq//FxTPuVOYlA9KQU7KqINoEM5Yh7+8SSz1u1k1e38ew6Iv
WX3PuYuVyaI71N1SaEpOJQUsZa4ASzH9dnN+4TSG0vNYsPoIl5fBEOeGwe/F0JdBprdl6rTjxXt4
0BjKN2CGTu+PzLZQmi7Zvc8sIKdwzrgG16Q6MRevL5YRdGkDJWB+36b3hlgsc/PSXvTcSPiNe/1y
MmogAOKNlG4HVWfkR7IZg6A+R2VwaYr5fvL8tx/1yycEjauLvslQzux6/vSCduGKQN5Nbg/zWxQH
tnd1EWk6PojfPP7y5NUSF75hiSnbFYIPbdq888hOV93sHVWqLdvhsrzw/Jw7pclEIGtuIbSyTAtL
qdeWP6zr/KYbfWKobP7W8/97rf/looWy2HumlHQ7tPN6Pmp0ZrJ+AV9xbmxNHv5aDDxFQJm1a/Ns
GapPoXbs1dI2YnctoglxOufSeu/cdZpMAUGktnoXwqLhtUWayj31b+w43jzm8XzMN47SQY5/xAh2
kRz0/VvU/L19/nLd6A82dV9KPJv9XJz71BcaCiqvtxeTvc8UUqaMS11NU9dEfbF7YAVP44Mi+3vb
0bUjlm/cGUNNuxcwcyUItcKLMJozc+mUeak7rlNI4z7cD9dhH8wd/UHK68XPY+3MU/O7/vv1mlmi
k6JdgWum7+j89or983HPTZRTlmXWBxp9R24GloGlMBuWyZ0HxlDdFIDltHm3ShaXaD1nRtrvr/Dl
HICe5TJEXM5BftbNHPXVYaAJLODT+/lkzt2B6SOvh6ZLx3m8SE8DfXKlHw1kp58Pfu4OTN72itbn
iltCfwsiyUeSrtopavCfjy2Pj/U3k+Lvmf/LpXE1XKS1+R+cUrLP7HxXrjPbWamLcpXeA5netMth
Kx3xAEEkj28ulYjPvZp/L3W/fLKpE5Xe95yWwutfWSvraJnOTxSk5yWTP7KNOTKcnXO69IHmeL2+
O9XJWkCtWs0KrbbbiSVmOqm3A8THnbsPXPSG/kdkEIstYqikl1FF7DyTeoFbQFcQimCqdm+HKL3u
whcLW5lWAhoIALX7JVtvfZmUzx0SCq8VtoNc0Ci+UgUA6EV8wD6xCPsIPQ1WG8lYmMTJSuPeXSWu
pR1zixPMCNdhVc+VJCVcD31KKM9B/u1qLBdRY238pp2lfKHa23sKCg8d+eeADNZ4HWqo9OJBQGjT
hwRHoAJw0ZN6oKB6qAKN4K2rEaraoGYv95Hbb0Qn2dToTQYBe8i9hYo0tn6lKWl+4j6hUKYEj45z
1zflrB7YCerXjuoDG3z7ebSdGcniOAi/3HIvcEU/ZKO9y5y7Cr+XcOFVIp8bxuLkXWLoCcKn2oVv
VrwriGyj4jjIqOeN+FTH1M2jfKuWvt30LiZoY+aqtId7RHGl698p8AjNcSHN9TWORvRS6nSt1HhZ
pdWuEL2V2fuLSElu1Pg9xCRYttWS/d5iDMhItHVZ7kPzRRzllt0v8uWaGME5druCHaBb7iVxjz/I
SPd5/Eme2DxTrgljzDFP0wyTUWZZ2JDz0tnUaGQq470SoTsK4TriNnd1ui4tF6FXjHv+U9KteaUL
MxNfhlOQfWiIthq9yu5Lx/pfITqk7dDu+aNSqr2u9G4TaaijD2msbVRvqQ7m2suvvXSTdOpzEypr
kE6ouGIM4kQnX5ukjEgSwnIpLe8StbHhWS4bbFlO8mwoiyHbyc2jocl2ikbPyHZW78zq3lj65InU
+y73NsKo8sWcGPYbJdlaaoQoBchHNCwD4S61hENck9tOf94jvrKV8PMDnOhQb+mKrS4yDfTE0sVp
JbX4L1p3UZsvnY7StsDwPxpf8m4Zmb2dkFLZK8E6KgUkrfltiNHH6bV1nNFkz5R5RjRcjfNLKV6b
8EoOr+ipYUp2AlAhb0osLTqcmKr5aXnvKtD3bJRHU/tI8KFbKPAjBEOOiPkqX1VGZpua8ZEpJOCY
3UIM1FnSiBtMtbaTKIvISBYSVbwGYkBS83bXYxQ4yLJcaLxNt2xT5xQMMqBZcv8iIoEx4TSl8GDl
w1zt0rUl3uRwVdzA7ljDdcKt10e2OEjLqLp31VNFG77o0SSrn0nWbwYRAbLezFPQ3EqQLOMapydi
2g5F+xBqi6DU72oDcZPAjRGfBcffOpiYRpd0oWHOjT6D9KqUjk7xqxX7lVjCRzHEC+tG7dz8Kk46
o1D/JIk9fAvJHi2l8D4M70724cEh9Txh1TYKNgpy2Mx4llG/NJBDs9Fc9NaYXSVtE9LYYnFbec5c
DrmPSjVLHInCPJQImeFgHYU8Q3RGfWB4kZRDYeCDl9PVEDe4+OnHlddVsQ1addm60SIuKL42qIpk
zHrGHBbpLld3Q07CGguLMFtDy9oKLuhcC2i2ToxmxfYsMeZ9Xc/VkkFABdfocHZoKFP8ZRQ3S1K9
HEu2PQ8RTv0MQnitis4i6+81lDJN/JrKbw6qYBe5XMOoO0ndrcre3MsPLTqesMVnIZiEB+FNSLVl
WCY3Q6btXZ9wdLSdRLLPXMmaN4kxazIQlmStFZIw1/Em9i1cjTK4TvqntDSJ7nE2EfFKql8yiWlL
r9VvPATPIkFMbajcgnptzSdJouXTQbhKlaWOeF5E2xv5DynS97Qgc24Z5FjTs3WNZxOut21YL9aA
2YTeSZuZtqUXkE6KfRpmpLO2ypWJerTG1KD2N0381icurp51nL936b4vHjzRnOeyskzN67qGrOUu
kO/iWJIeRYHplZMve4HquP6g+oIdxpy46H8KVbNKM/+OUFGyectTUKOjEe4VrTz1DbmOgWGrrYkD
np6BfwjE67ZEQyUM6wZ4Res3m0DogPak8yJEc2Rt4vRgFfmiMb1tB8tNvVY7PFi4fk1JWI02Gr0X
ZlJx58cK/0tWocebM0CZulKq2k7FeCs55VLTXzLxNsOvVdNHA3okiuuojheegXdZV+eDXtBIYNZK
EbPrn1XjLOMyhNrCI8yw7dT8ZGk0bcktclHViXG6bDQfn/CLJoW2Xnw6QEuF1LqO5F95BrknQ4NG
6q/XzVLPmgURM7JRbwaK7JgQ51J+HIWMTflcRfF1IX4Y/Snk0RAwGgrClRVUV5mEPa1bxOqTLrZ2
3ryW5k1Sr8VMv46TZtPI2SIVOxAPEMn9NfOx1YHMEXHZG2sj5x6EGi34d7FFm95+NkW+g8AHK+NN
T65weCFiV+ZieKjSdyG/ajN4w0wrQ7rQaICLTnQnMr+F3iP2/4UsEHePqy727iz3VSy3ussKRuJg
d5KLnK1J10VbLnECLvTw00DNpYOcMtOHptxpqKkyU38eQkShfrDw4hfPK5Z8+rou7mJ9nPYMRi8S
0FDZZMKWzDVoQb1tsooKg8+qPJGBtGiDZlZlS008JhnvExlfy0ejULPE5JzzSLUJDtPKmovwS2RI
xTUXQ78Lo5WZfBjJumhwKKP+H6I3WSDHlVeCApxxiIkw85GNRfRXmp1c7g0rgeiAyVbH4ebUd4NI
tiCKYXxAAdabqEWlpVm3jbErEbZjg8t83I5rJeuWeqFf1SjfjfJJiEIEGEgfEySzCbCkDjCG7u8H
1/0IVByC9UPQZSzwHqUKobCWreOS0/kgfgB0WXXIRjGC/Cvujh3QFtWnsoWXsI3XjXTbubvQjXFc
bK2YLa+frCsUOkYnbbL+tlFfxfypx40yeG+WrsLNoK0S62sVRD9bjJmQpgu3RixtHBySQxEzx8cC
NZgCXsdEiyf2yc6XoDTIeGaa6h5xLQJyI12kofcRScqmKG9j90mFSFk5mCuZ5aTqsU9iKE3uKkqH
d011UVwYH6ZkzQStYsXlzNrSQcefCrYsY3dQXwJ2akmEZDz2dr1bvMe4Ivs4BpOBsZRG25vb1vBW
lB50IHKRiAK5jtM41bimFXaQpIgORaNvNOsYqDtHkd5pbth+Ge70ZKn4dMbeCvFazh9F6dmovZMX
xHi2k32qv6eIaSMrXxXuc843UPIHKwQx6iRXVuViVKXV0tzX2Z0G3ahPjEU76As3HAdstuskpODy
VVO8yc3WRHQ9yPiqFSb2IMR2cJ2iHe/qez9903WM11V0XQx3hfCcpINNl3JGf9geGlR7V4ApZp1E
+GzVzyML47F1x4tzLaLV1XvmZl3f9lBeZpXe8JKTlgH5oL7srxzxQ/WQQwUBraCRy42GRrfu8rB4
wzy0bLGT6UwMcWZyjQYK+mhS4+HT6uOlHJmzGA28jtKROJK5pLJ8huJFSqqTPKXai9x1Vz7wJ8X1
7iKfGk3ZUB5qkH86ezc7OuAGdI0MxkrZlOgi0ytZ0q6QpvHKHo+W8MRWT4WkLboAkUn4PJgsVBzp
zSjLdVugfg/yrYODT2swcoYhtuTHPhWWUgvUQUOgktCK8BuIUR7GEWHnakSqee8Xdinmme38NP0r
rbw6zDyaUDlD1pOHpR/eFYpz26vBqkRX6Usxl0xYRsZNng37Mn83wleXWUCOdBLFAU40dx56yMKU
bKMQbBdTR5RYRJqjtj4OuLba4ZqXG+rSZ6GGqaX58w4KmRCvLDFZYNPNiNlTdLqxFnFG+BViwGsF
N9vEX+Ybt1azq+piY3jUAiDDWNar6ADqyZvPKGmRMG506bEInju2QOmw0fxNCyfMr4hh5/XCk937
Dw64FitNDhoO4SB/0DJYjOIw81M8b7xUcyHYmLVxFYRYZsc+ti2NTK8Uv+izLAGvMVBLdfPSMbkB
WK6jAgRQfx3QWWY+aq3MLhBLp2j8ipeBmoKoLVPMjVYKBUp37h13lFMDpQo1uxb2vkhD24yx6Tkr
QZb2fePOMkS3hvnZd78iZa/zrAn9rVvsNMwtmpCuFdnlbW7i1DFmfndFcDvfDtpMegoqMg4jd9lG
b67/lOKwEJx9wlmLOdJfBL1qTlMmegz0F7U+tdaHglzYlWo70IpVwENDCU3IWGbjZPXDdqeYK0GH
faaIez+6jpgQnRj4rdnamMPtrDlVuDADJNom3ixXXgnQQk5GiZEYewssOGK4jVuFG6lHZIMHWEYw
cPbqQWzvsQgZzbY0IQaQuNlZL2LHSs9/qxrLVgcQAMHRlFlPv0dNA73kQRSPnvumqFdF++jk4TKK
QFgxz9W8aVQfq9SJoFiYMC29xzWpPrYHhSbAARv7FVOZIeDxhfTfWCF6lsK1DVIhhcBdMAWtynZr
ydLS1J2TL8gLnxVfeWUym1mKgatW3FcxmqzG2sk4latmeMUlx4basI3sIS1fLP0kWLcS+vXCzAB1
qY9RlryoaoR58zkizk3vjujXGclMgQk7ZwZa6TbY++9UjJWwLUcv+9bBBaP48s7BUeEL7m2S5HiZ
6mOt6AdfhO9jSbYvN3NHOmF/mxWsli3DmVfqvYK2QRz422K4d5Rb7CNldKqAkVCW64WKSk+8a1XB
FiTlKgQ6MmR2nD0o2W3mEQjPLDRmaq4Zm3lwlVCNSm6Nell7R0F4lJO91l6Xw22BVCK6KZJbt9tK
oIOtRz3cmaho8lcXzyWseptkhMzfBxI+hO5Uu9hzzKODnrARTnW1zssbF3iX26QnQ3XvExKXYMfJ
uAbgVWh2willIFYUwIQPDjG+rLLjcMVP+uzoA5DCcZajg4ild6fqcQM3PRsDlhHWtZJtVW9VJDxI
sChoEBc5qD/yC915HNqers3N8lEKS3qG8sJCtaFlwappyntTKHdSraMC0IElfrJ/jrxyVmAF93Kp
QnYJKkWjTm4ATjSdLYY1DI8eq7balimOqBYlqZKlCGQotsHLPK4WDVoYJCWhy1o5aNZ6bW2yIgQd
tm0AZpBPKaiLtIvs2LJ1w2dnII6hxHMB6YlVLJwa6Tzr+YxyFnqXsDqgA0cSdR1bmKt8WAfLqoMR
TKmsYgYxN2a4bWIsYjrt98HD1DJzvNcygZkGii9gsVff1nq2bNqQPX6HbwohOb6v6MZv7qNRhOpv
ZG8hAXmUJZAmuF4k3TxlgzTrGE9hzcKHEhtbb3iasEUTQoq4wFmq47CmIZZ596C6bBgPGyKTDkH0
Xgwbn8xGp0RC85An8t40G4A3yrZz74SKzFgjXzrQQWKgiNKqFblManFMHf9KIc+10q7rPlqQzbvo
WzqWerTwW48cOnOjiu4mltYWFYuhhBkR4MB3Vq32LOhguaXG9tv3oKvufDSbykaJHxvj1oeKWVrJ
Y1Wp6yh1N57T7GU24D+/LM+JvMSJRiA1dCAtJs9Yukg2DI9Fc5efnO2wTzbZplw4K2gpRxxBc2mL
xeeU3llbaVFc1/vyENvx8lJL/Fw5WRxr/19qi63U6K1KhWhn1tW97uL0iWVsrpiZB1qvkrNKqmRu
xuQDmB+5A4qjwFeNSLLFVtDmxgEVxykNiIqw3GvL+fz56pxbSIx//uVLFYOV42zUiVYDNBPIuIMt
9qDuxZbmueNP+g5qaDZNHhl0T3EJVYN4D0PW65lYOalouFWAANTqRqVWQBuyBHU/FMzp7ovfX1gr
neviiJPmBGm6qe5I3H5FAlNUBGuRsl5nFviqE9vBHF6ouk1NHLiftpRZT+d1sYC+QLmQXYt4QXxx
tv47qe2Leu+KTtYhG5KBLSbsZvO7yq+hxvCGGU5t9uRC1VMc2I1VtS5IRy+TfBEBEGl5JwotVvIi
gMUWsQlMg7nOerKuPgd88j8PhO8r38Y0Tal0AqmrKpzJig8yMJ/BQrrwAH4/BAxrUvlOBkk0+lF9
pKNZlcGI1RTDPPArP3/x71tnNMj/PIJZYHvxgGyQJbY4c7KdN9CZITWTNIoLn3BGkG1M81wCp0Ia
rSmcQejCMBEhl0pb+s1AI9xbybeWZMou41hd1Xp7kCgxm0W0qsdAcV+xwbbZdQbpJVA2YEtmoSB/
oCVaV3AEaTEtTRonvfZqyOI66Wv754uijWf/11aSMc2ByT3imGqVq+JhM687ZV8W6cKq2g0Qow0p
zOzekkWi3vq9/655JniSW61WH6zEWJlWtAOVFxME3inIgmq4fssQAnMuf7oB9d7w1vOsZc9WUiKc
zBzfAD7V8gJsU8nSqYIr44jLQimWevRm9C+hRnGnBabYhw+q7KxIIJu7ULCZ+zDc3OlttAgiqB9D
98Zr7THU7gvh18/X4czgMCdzfx9i58XX0+6kiDxVlugNmoFePkTex+8P+K8/5U6U//Pf/P49zfrC
d71q8tv/ufLfi7RMP6v/Hv/Z//9rf/5H/3P92vjJZzr9O3/6Jxz5P59sv1avf/rNIqn8qj/WH0V/
+ijrqPp9ePcjHf/m//WH//j4fZS7Pvv41x/vaZ1U49FcZrw//vOjza9//SEpPKr/9fX4//nh9WvM
v7tOi8r7xy4tPl7/8q8+XstqPID4T90yDOpjuiYq1vjKaz9+/0RW/ykZMstNQ7RUgwrAH/9IxuP9
6w9V+afIn8mWpUhEFemjCqZM6/FHivFP3dAlk5/Kumjw3z/+37c7/HvQ//uWcDX+8/t/JHV8SP2k
Kjnwd4+GIk1nurYBztCC/Tth92nXVTei5JymvBAX8e2I4+ijauXLC9XQyZQsnVw4plmxDBRzzxJ4
FVcsgYnxXX653t+cwbczKp8xGdUlBm9RVmL3FIrZvaH3xlwWuxjjrf/28wecu0TjyX05CYqJVR7L
jXMs0yZlN+xL68RNm8XfO/p4Wl+P3oBv8B2+PrJxKiRmf+Wzop7/fPBz12Y8pS8Hp2GsZpUQ4dcW
JGdRt0L6Gte0oRqzUy7Ip77V0HD5JyuKlk+A1cZHNKVXr0Ktheoiq+ve1yzCnJujFlxKxTr3SfKf
T8bEV95BgHWOoZSuPDlbhxLhUab0Bi/5ANjkklzv3KCdvKJLpwmG3veto9FQoch0XMWBip0+7vE7
eOLfHLaTN3WVdt2QgJM7ukY2XHFm2i2+h+pG10r54ee7f+ZEpm/qyASsRw/CPAZ1fS3CCIiiaNPq
3m3kqJc2FGcejumrVbOUJEk03TiKrv4iRAAB00J7/Pn7f28xUKTpCys0i6w2yro5ljDG5ZzM2SGd
mc5Grh7M4T5SUYDksHaJfDBKoKfGSY0uerTOPDrTCDaQY6U66GWDyZveArQNIT61wZXuhramvHUm
9HABQZq8aUxYiGxVdWUW5ZRBYTZZiMX+/b+8YW0rswmEtpSOXfJgLaSfinNJySSdu/6T6UM0Cyfu
vKY5KoK3UZS33H9RO4pPiEALAM4t6DP2wkJh2r6rbA3IU6rabFrFt3++R9972bhHkykmsuJAYJsd
H8W4n1XsIKAdzMy4Wkk6lwawv7yhu+lQZHaXUkrMV5EtAvbjjuqgSnCwqBOGrMOgoi9aXpj2jHFK
+MuCjy81mZTi3gj9WshQpTftL09LrtpOfDKBm4YKJYAqEuGHpXS3eov2M0VBBf5r08LNcLTgwZBR
NrhqvRBpy9XBAPZYv5F74aq2/KeudO+NUHihBLNEDbelPANcmB0jdD+jLlBFeyWynfq2s4KPMKY+
YVGe8TUWmabJ3Eio35y8sXWBccgbiPOrulsWBltRdFZ1bewED5MR/ZKZIgzXZVODY2spHntbJvCd
n+RXep0+klu0UuR8bTXFyvOjo091Z5YL5lKLfIpSeUvZMEREEGCeanPaA91Wa5haFNaYUuWsFSk5
RVG27OoAWUqVPvS5fmFak75da3PpJ7O01MZurlVhfggG/dgNdGzLvIfQ4NHDBTpN/TiSEdr7ADd6
cC1Lt3GM2c9j8dyzMJ24u0HDeRg4h77IlgWF+iSPVz8f+txsMJmtg1b2VSuWs4Paxk+1rj0KwEnl
LHv++fBnZupp1JmaxqGpZ0p+yHOULZGWbYjXXckpqZWVd8Hfd+YUprlmjVBS/jK0/CBBsiIhxxAU
0JWRehPkOtXun0/k3IeM7+4vCw4lUXoKpX156McOmZDtelGAEHgpx/3c4cfr9+XwRlFKVpkb+UHI
kW2i8Ds5ElQdt5cvSNPOfcD4518+QNA6UwiQbx4ay2znAi7VmVSG4iqsxEses3MfMZkwO820Mvje
xaES+sMg0H5QimqfixDKf74HZx6D397HL+dQW7qWNO5QHJIIDF+fiJChi/DSLTh39Mnz3ZldUJpq
BCZ58G/1uKN+7X78/MXPLPCMyfMbU+b2KaMWBytwPh25gfDeDwfHcw6Np/1qTfHCruTcKUweZsMU
oorqcn6IKIXNee5I57GaC4uWMwefJppB8E5S1aryQ9hZ7xWOuVmfDhemid9i22/ea9Okskgu+kBN
6QxWIj2dyo6NZVA1G6e5SrzKFmTnzQ1TOx9AcjpV+PbzbTl3Rn95pvsyD6HDH2TLWWYl+r+WKFX7
7x188kS7io/LqzB5XcBD3qAPQADUqJdiekct23fXa/I4xw0wytYvq4NVq/VMG1D2ROEt8Zi7RNSR
OqE1iYHIxUmpXdDVnbtY459/efhKXUckGXKxWJVeD1J526pqfuHBPvOWmLJpLHIXQrirxaG01F81
GFtshr+wyS1SVb2wmzu3nNMnj3cl+6brZ0LGSqgInkJTyN8TsUcCUpfOImT80RnP5WvTsApnlvcO
OeOadBIdIdpXTZ8yFbsOQX5S/qjHybDJ5ECiQAhGOWxBxklDBB+7kfQLo+fcFZnMGBXcya4TxOrQ
pu0yE3L0IsMNkY5XNQ/HzwP0W4MNRZjJZOHUMdrdKmb0s+xbI3cFiQyPr1aMB1FtFpWTd6+671d/
J09Vkaa8Gij6sZUIeXXoyHOSCnpfUuV5FwbQmcE5RdYYsuokRQ0EPjKC2C7DEo+oCZTh5yt15sU2
5dRIipAPRGJXB6Q88Oqg4XLNjMBm2+4vf/6IcycwmS3qQCtVUw+LgysjGrOcHre9Ccb956OfO4HJ
bOHkSlb5nVkejArhpKQkT7GDDi0y5At9jzPDVRtP68vkYHZCH/s+5L+oKVAZFar11lu1uDZNL7wq
1TI7/b0TmWx/UiOqQ0UvikM+KHdRV6yqojoMRnL8e4efzBGpQDmkiKvqoITUdwRvlVjIRMSy+XXh
+Oeu0+Sxbp1OqR3TLw5B2tVQ7mBRBUoyZk9IylqFEPncuIgBjZyuVGW4yaKSYfGzYLDmQJDzuVAR
2KVpNFldlfp9Be14RyEV9D5g933sm86SpKZRZt0LcwF551xVSt4FQt6v2lKTF0kmWqvI0+7yhhQ/
aRhT/2KI9kENeDwRHZk9ZFmCs2xplxpasXSx4O79zOF97Kkj8lTU9lnZtbOssSK7Cp3wSpF6yCae
4y2tNEAAkIfHPBWDlaykMPnDtt82VVXfFwpSngDzv92ElbsgedWz5cwgz6TKUcr8fIXPXOApZaSk
i4aXJ80PNdjjJEbHafrxW+sboGXjC0vpM6u5/+XszJrj1Lm2/YuoEpOA0567PbWH2LFPKGdiBokZ
fv17sb+TPP3FcVWO9o7j0I0Q0lpL97ruS5yIjJXv9FmvkH43KVYyvnNVuvb0U5FJgZCsMzjXzmft
aR/d0MWMp3chaut8UmffsW9nNX6lHHNbTxVAK+uTMftgdbhEhyRqblorZ2d0VBic2g4GYxBFHj47
xHh/fywffMR/51e/rQ99HTsNxG51LnwULy0FA+QlGul01/zjR1yih6wuzzPpC3VOzAYgms8m4+dP
o+9++fstfPQgLir+bWs2fjM4PAj2etyCIFB4ulnsVvCRkaM3fxKofDBUl5ShETSAEp7ZnBuFd1Ho
3DZjejPJz7pdP7r8cnu/PYkxyYgL9YBDa+2Gb/FoZOfUS/Q2ypPyk93mo5G6WOQ6G/sEMbXybGFH
cW3Z9rs3Y8VpeDBvjdkZ/m3PuUSlgAH2pnqy5Jmw7TiVyUMVNtvRmb6kwT9+xCU0ZfakTnrFRxSe
sR/n+qFL6xsjD29KlF9/n1YfPI9LZko2DR0ObnxECj+0WcVA/D/jgSyb7x9yhEtqBpYDxuQ6GXq1
ub9K2/RnZAfnf/vWF7MI1a3UdSPkOfQA5Q8GfX6dilYpyOJPVowPFll7Ga/f5mkdGHM4+YF7NvK6
gy5knAdTPBVthcwzO0xm/ElY+kEU/B/L5rfPsamNajcv5NmL8FeO/G3ozz/D2DwFpUvt27Q2UxD+
24thX6zl9ahbq2sUzzpT7c0coI+OghpL6jzxN5jcpP84p6z/HTth++xMve0SpXYubuPjt1DU5vUw
WfX+357/xStuBKDeXcd0z4PCu9pobsoS/a0V/Pz75T+auRepCfzwyVL15J6bxbssyrDaALqvP3kM
H7xyl2SMOU2dIZo69zx3/nWu3etK4/pViU/G5qNC8SUVI4uB0tuJpEyV4nig3V3k5Lt52HkYUpWN
v9ftjUElG5OET94Vaxn2P7zpl3gM6Xo+jHpfnsf0upRfokptBAYEOe6g5RNlpk2jbtCJr/3wFvdr
y/6W2y/QVa5seSSEWS1/0qdkhhEcfrI4f5Ru/yey+e29clD+TFlaeGc/HFaL60Yw/JppGIigJ4Px
F+E1ZyNOd4fyF7PS27JcnOS61eA06wxvylHTFracnWj5mb7nv4b+P43SxZIypGk1S5lXZ39pxoqf
DBrKoggSbHEs0VXLmZ5c57XUNQbMr1Qf9rYQ9Hy2a1WcnHD85OX8oHJjLXP+t4EpMbVVZKvVWfb3
CJqI6+e1h3NMSBcIjckbq/uKmczu7y/Sf6icP93zxZITh5kc4JoU5xaW57ZuOCpzx3Kxuq2dr2oG
bWFpdzqOifqGHvNpCKAS6FhNd20d1Ut/P+cqbvXLypuHIjIQBefIFRthhoCfZLTVxfyExQlYJvD4
dD6RcgPHl3R+xT+kxlmkNnD4EQuiK08cXCJD3HlGF224ojflkxH9YLX4T4v324jS6qbcLqzLsyHi
X5YVY9Du42v09xH8IJj575X77eJzUUktTLM4W1MM3t+1CWF1hWQK60MrGj5JKT76lIsFb7RULMjQ
87Pt6tug635KfZDDs5z/Sfdn0z39v7Nu9prK1kZfnKNiPKI+v05DCOJ/H6I/ix65+EVonLTxrOOZ
b99ZTnuMx9mEBjPTFmJkyJPzJCJJapRa94afb/JpZgwVvRSpWwAOG41kHyvE+Ck7/f1MseBqampr
5ycxmWpCy3SftnrdNx1t7lTDJHQDe/wk2P5g6lxCRaJ8Rudf9vkZJMK6wtGaHOKTXeajS1+ESAk2
DzatDdk5GsyDU7ZPOHd//fuAfxCzXGJEPB8typC32TmnZcoe6Myk9cJ22wdP41SW3hRj9vpvn7Tc
3G+zXwyj6dG2DTmyq3/EFfz4csLExMdlEfoeDaNfY6P5ZN/8aMAulioba6/YsYcETn6OwVqkabDQ
xmcF8/8Cxz+shJeAEbs0XJT0dO9ytNC7emNhBjG492V3lO2uQFRqeOMpSn4GnrkPR5xN8D6Jc3fT
xnCp5bMPuMDlUCgKcBFBC1mZj4YA8B8/ZTSQ++rFa3fE8qvMth7DXm/TMN0P/Jlmwv/3ESat+H9/
KB8N1EXwNVDdT00nz8/jLL5llb1uBNrhf7v2xUKUMkRWmFTZWRYWHRrjzhvbT/aij+Kiy778JMgi
gBJlxgp6LsSdY9K5GeLZB+J/PqdS7kN5p7pPVtQPBumydc6OhjSGg5gT1zvQSNJkr/DG/fsgfRBA
XrYa5JAt4skFseDKY0RNTB9p6Pr7pT/62herRlXkpbnQqM5pgFVpwOgfFKW5Tx7BR1e/iIAo1pUF
eXN2xqrupjSTcySi7//2xZeP/G2lKCtdZEXtFOcsznHmtXqIPRPS9r9f/YMV71LdH7uVL8feYsXz
iy9UYjAtcqLnzh5vvNS+zmT2XaXNJ5/10SBZ/3snqrKkIXWXnr24ekr6wMDSmSLs32/ko4tfvLvh
PPjY/o3leawHGO7xu2971T8+3Yt3N3OwCk5MnZ3NNGi2/cCmUASh9clW+edJLy71tDNVqUiaSYGL
sPNSpOU3x823sVV+JvBnA2GA//8VWlxqasNIZVkny+QsLGOvveGaxcCVz4N1dDUtTTmdRcURl0n+
Ct+kdhu3L5JBtGBcTfinTQ7OYoVxP82Aj+S13dn7GrnR0PywsycuktNdaQOisbiQbOEryY4u9I5O
c8w6h5fJIPMAfZMZap15G0koa2c4udDrXs9n1nk6dHa2e6y6Yy92y9LeeCRx1Ln5ydwhRRsEBq87
bcekE2+9dK9Cz4G245zq9obfsYAJeDSg9CrPVybcBMe5I0m/ZuPww+5bYj54Mt6wXxg8OJ/uNp3G
+M/ygXpl4vDAV9Be++hGGh3qETOxK7d+TwscnR88qM3hRAuYrna1Za+4pDlmGwNDQsIBfscXNLox
mniL+fwu4yg03inBi6jtvUrVRjUYuJQ7Gd6m4U+JAYJnPrPr9UKdQjrOu0RwJI9FWK1PnNAHYbSc
0C974UQBv+jzu8rsrihwvIQBbtaL3eSDmYMzxDqxgxlhFhitW/KF7xDhierHzbqrccsxv9YcT8jS
fa3AhlbOsC90SWoRY4lkrpr2xpLXDTWMkkywa/J1JIDmzLh11fh6MIT0Aq/JEzux60K8cABd8GwS
+225SQHMsRQNHjgP4wQLoqiW3MrP5A3lC6gRuAaU//TmiUuldjxwfB14bnpu0gjT1tB9i6gM/33F
WFb+P70Vy89/W1izIo6CsSQB6R2cf/xgYthz8ChTya2V0J7+/jF/XmHFJe/Yr2pZI55OKZ/LvU1T
jSIanumU1o3Y9/joitD8ZCX58xpIE8D/3pHOtMJJsCHG6GLn6FfI5MCjDJ/cyEfrlP2/V1fdGMho
ya8RCT7SFrIxcKvLMG/8+zh9IN0VlwRkzbG86yIzPZe8D/EYr816OPHCxZ275Z1YYqYmu6frN4LY
VtnibLbPf//oP5dExWWHVT626J6IK8+6c+RrGDTqSTkF9lVzqJ9sZOm3fjd9pnf78D4vdpM6yA2z
HmVy9t1EXA2B694Ls/a309xVe6+iBzVKNUqNsMMVUdZmcKTrbt7iLC5pMzLVlg5+/5MZ88GdX+q9
PUlyUOdFeRZppW5oGMlvjWgWj1PmAOZxJghdKU54fx/mD164S+G3nxmOnCfQjLaf/YDO/dxA/amF
iwtV/MlHfHQ/y89/e6fz1p6LGrHO2YwA3tAuCBMgddx1MzTibA3kuJZpVZ+U4pYU/w8LyKXeG8jK
FPpjRnYu2m+V09wOWMSbRX9XB3R9ZC19+lm4KsJh9/fx++D1/g9m8dvN+ZDZCjDu+TkbqteyVO+F
sN7+fukP3u1LSbYd143hO11+VmZ7FXQkvrJ/82X7yTT7YA28FFdPnZEBz7TSc2s6N1EBmDN0j22O
46GmGDhbb0E5tZ8Egh9kQ+JSTlylTd2Kysw5nQFDcyr0MUbgy3/UdGMN34Wkfqs/zb0+mnEXcacZ
+lWXBw7sKmhNj+7cyO8yLcUvAwwaFtRpiQOWwapGZ4sFabvB4iGJWM5QFKg934XW8cWYGl7ATP96
1dNSa7c05bcY+/392f53LPWneXq54DRTP5gqiM/dCJTWZcOPokOJb/ZY3hP7TGreLlFY/e440WYJ
zVz3GHnlPl0K+Rl96PGy+TfzWZFRpmT3eZrt+QmZeiuLbeYV26h6iWsc9YgvqighhqJRP3vomp6q
lKJE+kN0X/vuk53ig8l6KX2WhScUbM54OdlrKW/RI998Mnkc+d9V/jBal6LnOqjqIZJNeo79Qt9Y
rc42fuUDBuisg7QN796Rg3+wZPaa2Q0euAFAg8zExMIc8miPeeNDLTwh4c759t70xQBJaWxWY2Ig
yBBVcEx5iTEmGkXxnFlxsMVHK3qqUkgqRomjWtmYxWaOcU710mncxWLyT47ZV7eTbiA/uRnQwgrE
XmCa36vJzejL9s2VVm57gG34LQZNvvOtsYSUJ619Xdf21URYsB4dYz615mzf9i5zzZqbr01a9rsY
feYJuZ3xxWnG/DBn+Mnnbuyu2pnuJS9XVO3nuCamqLq9IYJ0MyQB5xyt2vquYa/SvhY7FMPRDnuJ
fj05QK8yOzaupEc7btZnANisMmOM0vrb1Iv8oRJOcYMDAhbrddxH9yK30gcpwpcosop1iQXrc1pg
lRqbIKggLs07eIfWCoAKYL0af0QnXHpk5+F+KLF7nDnQxC3IPrZFlWwr2753Y4CvRhfaazd2usWU
21som+UJmaIH7yECL4l794mWgmifaf1OfftHBiXyiHM92sjUMp80+Io7MbQ4rHCsj111Hh1FkfZQ
JO2hvytF3u6x3MXR14XCJX3sUqYwvI2Neto5nSGxFpvLq9QAJ8q5tn4mB/OAO/pKvqdxawIn8fpd
UgTJ3mnxopywGueMupphyXbmXdpywD8kDiImUHSglHDljaJ5q4b0xfD1N09AU/EyerOapFo1BaaX
UXkjoFtBP6U1v8Vb2O8PFnQIGlv2XZK+DaOCxZixKEV0yq/HXD96dnrqdHqYY0+uGqtndbCTl6jv
t4Fi58/1lYhtKm9BtdVhuZF5/6Pxsq3yakg25E1JeDALiLdYU7C2pviWBm340COJivrgNpzaK3ri
jXUWzz9Qfzn7iaBtBgBqvwsOKkwPZKVj72w7300skJGD7Yi9C/noeqDTpITfq29LD0JqA1ibBgQb
l88Ek0sMcNYqq/YiAH7YvYyhhMz62nbUFAULbV9vvRrP2f61m729QSqNYW61KSznZh44G6uAnU/m
w2DpW4dZLLU8aHtAn1ks8Jf+waIKLgOYugnkuWPUqywH0Og0K3JTnKMlrAV3oXtadGTf+KauVoUd
n5zIxQTv3UnzV4tXXcOenRnnGUWXWz6JxtzEMGqcEOCjG7z3PVbZNG0HE4y90FnGrzd5ksl0WH6V
CbnPo3ldj92GMWkIYaLsjpVpoZVt2K33ioB0SiWC3hGma3bU6WthqmNRcyLqNjeUzoa+Pk+5BfLA
ArZpHxT/etancoE0ddR5KLCNsbFpvccW6rRp91CWdgr/z2bAEbuZ7/kbN35sm29Bba1HmjK5j7Z4
qf0Ya8SfozFCQjTitWvvlPUzi9J5Q9mubIJ9L5vr0ocp1E7u8vXdGo32bKZgBrM7nr5leVs94VmM
8I5/bXUYocOZ2EZFeOiMYOUxoUYZ3rWJBrjIAOb6iHndqpIoRZcnJq0b34BWaTvGlnnNQ8hOcZKB
G8UevCigBAGXqXI6x7y3vquvgeYAeFzceU0AcWD1UtXTdJr4N7HDbOFki/Pcec2xwm6xKR9kfuf5
NkbnTLYqtA8TKKikS27G0GcFMg9phvytYxGNnF2a1Ju8yn+1WYav01GZ2U0dqu1Y8/aPuzKyjrHM
w324TENuumquAguwlG7veUZZFQKkdK01L+xoBcuPPKO55T9h6h4EmNCHMFFbWr/BDKtlvuUU7hO4
u+3QdMsD851o2GDx+KONwl9UZDeDSW+o/UOPLT0Q3lUAUWtIWBaYbDghrpPEOMYFVNP+ec77cOWP
apO36sCjW6KUKCDzENNrq609/Mw1wL11kt3FyXGZM8M4NBQDFlDQ7P2UTrO35owdv1jbEe7dlrHM
AEAG96q9H+azVyoW8eGkRlbv6WjJZGczYpGXfjEII0Segdp7THB0DtDvxzi5LW82c6uZo21JC1hf
fo90dxxg30VUkTjxWrWVuQCRNuUIK63oVsu7prAELtyrEd5WyVbSgt9oYvG+THg9f+nd8TEMKEux
wubiB5d35pfM+kLL16Yq6C/sxS3Dr5kvy+u2fJXlQzJNcGQAJizYyo1DRjI9ei7SNIDQxYvte19b
3hMecTvLbw5s8K6AVkpXoMx+SAHekhwgnd+WcS97GhZV+tDlT7Gc75EIA5+yjpXvfVkekd96r4Y9
v1tmch25Sq4HMJvwwoJ7m6UgDfDH8j1FMoHDcpyPEErTRyOkqMahVGJDiXLi8ms5GJtBpHeeVd7V
kFpQ3jxz1EPp3x8B02QcTk623phOe3KmHg6b4yOAa4wHPTJFy6w8eNnAyuLOmz6U4sbse3hsgBpH
mo23vglOO4v753KeIaoUgQPTzwW2VrDQmqbOn9yIilDM/LPm4GAUkdwkSWftohj8kdlfzXDz/N6/
spzusRbjS181D7NtoNStd2oWpJm8vlkUQ9IdedcTchznCwWpV3iIX5o4grVJr8fU4+zS1N21kv73
qZhu6wgya2m+0if5lLCVIXXAXMJRE6FWvnVHO8YOOfRwYWeVlnIxcUYy7armmX2zfKLieuiSdjcO
wXWaQ0ErB3afaZTpLrPFgL1gMO+Jm6Lvjm06+5GufntVKVOv9ZAXWx14aMtkZ6GFrQGq6wkQtIwg
ftmEL5wjypXvKjYpu1YDIrSwAijm9nuk6O3WbGeQuTX0Y/om3JMaPFBgVQ46lF4g5zR41RHJN9O2
q2BtaRPr66+uxiDeio91PcSbYpTDQSfe/GhSd7uf8rg8lQB+XxsB2s1Eg1OszClITsgzXFQYgwnV
rC6ivRj8hnO01iuezb60r13DqfdV0oP2gh+74NZyG6WWE794eZx8HeiYOLkVp8lZ0Y7hWpXUeJHO
4o4bB1kIhRT+EeM9Zlctnb281944H4VduHd5qFp7azjG97IE4VlFpgU1jcbVLy0iN2vXNpV8ZF5j
F2gWWbyqdGKK1VzRmDzHFhU/XRfz4xTMcj3qYf7RuDPEZj9Xk9y07iimHXEzbX2+X5jYegI6i1cW
+ztkRRV1qyoZ2++p4SGN0LXbPXdBVpxFVg+/VG3YE9pscwTtbdndvU/itoVVGgzbRDv5tnM07H5S
s/HguyV15XQQkObzpD5O1WLLl2c1MH+fueh4DYLvqmxvQtcrkX77i/hnwh0syIx9oOZy30M7w/LW
F+02TRNSphbrW+wnu3vBIdTGHosOkfpcfUFRUn6JapSKmVf99MeSEm0xsATb79C9YgCIpft9jMvs
2ORN/h7FdnudNp218Qy2gUkiWHcq39mEoYJBGfbSKtngi+6Hqw3MIa3IegjbCndCe3Yl5eAlj+ho
BypA/m0ntfiWOv64ybtBHKLYQz/f58ZmxItsA0gBv2UYJRsVczN+EsT1xkmbVt6aTWWtXf73rR3a
7mXo5uG6QP63M2xt3yV1kqU7GraMR9uynB+WU0c3WKXOV0VtNRgnYNELitYYpnVJZWht5GwXRoDR
oZlI8528yXrrcjdcN+5oXheR6DZh7fvbzrXMW+nVLnpkBwGswuFghLgDWy4chm/YQoY7YafyGNd9
ue+yyjpNte1fGXU0su7Y02MRd/qB9hx6qy1KpytuwcY3gh1xgv8OCHOa7nvHD9Z5MyTJqks6HNU9
A3Y5nlNHP2+bZzmC6hFxldxFqXgzk/S7KLy70iQp5GaxZKicGaB2T6BjdgO/SWfObLfQ9JwcdkdT
stwGLn4Ti15bNmwhdg4sMWqCO1pJH1K/3zhEJ+4AtMCfn4Q1EDGV9LDExrwpCvMc1TLYhD47HW/R
FGQ3gVPtupn4OpflfeoGxJDWPtSkUo1VP6adcwOwfWsH9lMQWCs3X3jbs6TFl7BjDA4Nwb2ws22q
g4coH2/qskOcFA33BDBvpYORhM2vrWLh7S1L7GOvvocNF6zcnnjPNFHoz7e91+xTQ+zTeNqFk/ah
hcZL2YdjHr9N17aoYT6Y4meknDdPGBWHJMN0toyI0kn/krMQBJl46P1k53iLNqgI6KTvw3aZRA9F
Pq8LmlU2uXL9nWh97treBX4Acz8nWm+2Q5G4tEJ4275kXW9brGJjCKu1k940s7ozZiynvPKqVdlT
M1S7zArY2vvK3Ajhg3h0Wu92Ku1on5ZyvKsi4R9Z+Dm7ckJbrGyR2XvL7YgW2tCAal8K9WRzXFLs
wGjd5R4pwxSo4XvvA0jsbEV2YMW3KgtvZYWtvSQfji32lxj7KIqrq9I1buQ4TxDDkisUpq++nXwv
s0rhPWLi41EWP3Tn3k1jcpM17k4mlPetEJC41WYw5Kv7oVA0NnvwoRYVYivXgc6242LLMHXPExcE
d/19CHpv62K/vEoLSgtRVZSruSt+Zb2O8EMY05UKCf3L1P7Va8kkGm5cMR0WIVbXQ9gskp+W4N8k
dX2VCCxG7JhZqr398tz9XANc9EJCJSX8pybQ4TqdvU2V2j2qYu8rwF+olWwpqz7w9o7098AWdlS9
H9K89HZh5bRbAqVfDVoQqwJjv7TiB9J7DzIfjr67lBbui3J6nWV1agvmL86L9QONXenJ8ZT85QkL
MF1cpE+K5Xwlo/IYdcZwhB+7KDbbp0iLa9cNTsAZD0Y2vLd5vwe1e5KADqZ47re6I8sjpk92bZib
m84B2GtGP/KuSyD324ewMlgQDHwfG+Pdt9AltBM6PvQKoBD67K2rcx++meduwkDZuEP6q3rI/TWJ
zbpUSwA7plcGz4tj0VFzRFlFK282r2uBj0zUFq990R4zX1/58QxkNz4kvfttLOiUcsq9XUObb6L8
lnvC7TNNtyZpsSvnbd9G38Gc4OthhQZuI8ZbHldXAvXlVs6xs5tVucBjGxZTeynnOIjJs8B1tm3m
uytDjk+KswaflcAjV8ab89SCItF9fpUF83tEfaSJobGXVQQnn6zKVcCPvci793V3DR79Oq+nW9sM
7/yqIVZk9jnWeFdY5inCI4fuivcxSA7FPHJ20QevKX3s7N+clnYuqWfRXWVoJ0DE5vcThZ1Rmpu+
9q/7xrm3Ivck6MBatYZ/zI3gqzfPd2oQ1040/kpN+TR42J/GWXdyFiYFjSLXhRq+VJG+tnsXwGuu
gGhQGsq9/JhY473TBnuR6V9+RelTRO2Zes0b2kNaG7y7Ju9e3YBYnJFIpuCp8NyDW7nHjChzNU4m
lq5F9DRG4i7qi0OSZYc+qRWaTL/eo7+EfFjZW2+cNCWU+lHW3l1LEL9KUhNbheabO2TjwQ1whylb
B3Q+paoD581ijZqXQEFryCDxqW0JjMdwz4xOODdotmXjAIseCFWkARZDju43m/e4kJbBXKLY2vB0
1n4ZRtdNFXQwSd3y2qocDCdaXYPrHd2tUU0NwqkJo4hAKnW28LR/THw33gK7/jFl/TN+LfmNW5YZ
G4BlXZWLAo27ZK4bo21diy6gva0zTd6RqbzFLNB+Ndpq+jqYCXrKYMpPFOqCZz2Y1jGy8DdppOre
vMJJJ5wUXClWEyT8b0MN29sumD8K21FvRYkr241F6FIGc/qTbtgupR6rDFRz3515qvq9RCXAUQoA
RE7uU1Pv2qnM7tyaOCZriD3TwhIcnEVAU8xyBhvRtOsOIfBWt3JprPPnaNVZ/nzbArsBWu4oGOed
E30lbOgf/akpqWR22PSwXK3txH8nvPAeOiuqv4puhs8z+GauV0NthelRpa4G7OPamL3R9JafyFPI
fnNvwFEXIbawa9wKHFlhYG6WSNl018RXtpLihD23Oqk29Y//CS0HN49vJ9syt+Vg4RjS9Bn2zEG3
M3vF+Xri1XhJzOJ27pS3FmYv1mxe+UMwF/73ZBDnOJynaV35Kc6GRhIk28xte5vozALmXAunJWIx
sTUiYwso/KqtJdEbW4YAHgoc92CaIaeMZcBCOw5ia5jgaqtIohV10947RFmXfKlpatmjhpxWukmM
Qz2n49bPUvR9/HFTeRNnXZquFJIe8zozR2PjYCd7tBOQ1auQNreXuInMV6nd4bobCus5tQfdAqMe
s3vDq8J1lRb6dqrHb7YeKWJxB+p6FnaE/ZJKXoEtNBujH7p9ocLmunVbFxsc07mt66i4RXTtntIs
r5+73na+1FWrrscmAUYa5eHKdTDEiWicXfkxO4todb5xMtx8KhsV9uw7GcV6etgoXLJA65DqqUdv
nmt11rM/qBmCrMQtCyuSrR9l5QYHBaT2mEtg91TlV4Juk7uhLtHQO027xeaHckRNdF7oqj9kbq3X
6eQJypQeqYns7WMcaPybiPPqn0iUQD9Nbdiu2kaQdPj0xjwbuYvSsCknQJB1OMx3ThEKRDBNnVkr
C9uvcVUnZpCsgdiq72k04DFmYxKFbLreTFWh900WNac0pyycC2fcepXdbxsxWXpdD332bne01YnS
4FigRtW1sot6Hjd4KhWPJdSfr0J65o6tyLyrlcF5lKeXs190zQEv79zv9Rz8GMI42RYmHHQICYCd
TbvahjVQ7jiIqnsK7/Nqbt2JeoBSG5kxomWK6xnljiU2StSq7zyyazVWa7xnIqQsRf06WQZuUWk8
8mlDspkYx12TKB+5DbZKdei5PNOoufF6D09PBO63QU4xwxA+/lxGUp+05+K7XaU+JTxbvrnDyNFi
KrKtrYkUbQ5xzqqp4i28gQkXlwHvMNzVI86NmrDehA3uPDUe9mufhohda5o4YoUTrucarw3PUN5L
uxiedKqiOttH3HEcd2/FFI1705lmUly3A6BEANXXGHoJjs9XgkJXPJX1Bhc3Iv1c/jSKtDnZk0Eo
GoY3Q6N+RaSwSVnclEX9APP1ptHWU8Jx4LaYs3uVjidSuJsuKX6BzITurs1XOyOSzrOh3GgdEUYo
bOyGPC03hmupTTZoZ1U1tFYxXGx6jngikXqcDOOqieOElpXsW+5r+n3i5mkO8bCjhdzE7bP6nhE/
V0FNJ024daV1gHEdr8zc3TN/vhuRiwWVtc/M5K4IprtSu1ROw2A7sAUXQ3wYlcOZCLojp59ffGRM
dapwkcdKSVDxrJe43Eue6pzWiCBLnulaWeKd/FER44iczD7pQamDtrwOZ4wolgN8EriGHCp/LlT0
xeic2yhXz7nr/xq0fXT97CUfoBxkoSHwUeHguJ61ZocaX+Bl5yvdlxSmZHbTLWswBQS1CizsyMCs
JCSN3mPf6XYjbIquUj3PpnkLp+/blA1vVTR+7ab5WA/2oZ0pS+rJe+jL9JZesl/RaDxYvUtlPNmp
upJfvGXjIHKe1qmf/NQm6Hs7UbuZqJZqJCcmPqWKmbCg8a0vVlqgRzO+thyjchR4KEK9M9PwObCT
p9Tm+AXjqQOzigNWW+m1AigIvD6PbkRqfR0N78Vu0hfHiwY6aXy5Uuzz1PVPdm1fhz2VlwTnq2tk
fgXuFAWMXQ//phYXX0KTzVjX9Ow6HqdMGhFZaSwMtZQQY2raq7QnIy0Kd9278rWJjVshcDQKYrM7
jmmPYUuRWyDI3IeBBntOATjj8Rued3vDdZ6iOb4rWD/WY1M2mAV5e9vDyiygPq+szViJ21FRLAiU
vMt8v6Js7H9pVfJF+5PY6gzC/JyMb4sCMU6Gu76392QdqE/cCIJ9MqyWY+g6ImCyukcjCslsJ/8+
8dNyJQcUhm0lFEsZZowUNVbStsWG9+mEH+J2yDhsMYzbPOUBcRS59w147FX5NluUUeVQU3dXYkMB
SlHg5gDZGWKWe4x0XEiX22CKHhLZfp21yCmIhkvBPRn2Qcye2dadt+krsezA8VNTqmPgdTf6/zg6
r+1WkSwMPxFrAUURbiWUbclytm9YPqmKnOPT90ffzKye0z4jIyj2/mPMeFnlF4+7XdXo7Qrvn1vp
s7KXN9i6q4nQP0ADtkmtKCPgJLg7mfXc4pHc2ln/HcU0FLhZfOdPSRLPknNl+T8aLxvlZzA4VE0+
N4NzI0KZNc02r5lfVkzi3R+QMnzlC6VKpvJOorPR0c9Zt5c6ireVR9z/KsDPU6aIuLR5Yw/sp5cp
oZEnStS70SzvuTMlu2giHVGXdcMbl10o8xEhummXXp00X4sWDb3PKy46yLu30xHkRe35uzFO/5m5
/cnc1G5xkGa7pZ7j3yNJ68eSJrUrUatuKLqh3Vdmm6LZ740NpUm/lRibox2LNw4kOrrnkeIEC21G
mRiQXdNqEnDjJeyVXt46ybagU7HsRqduX22r/4ODOHiIPKpLmiFu6aiyxLn3jCLMXImwGLXj1TeK
W8m3ptlthdyoBuzKBRU5aKGGHZNowEumsc+w+ym9RbYHxF1KGp/SOgh5N2XcJlb+asp5onmz/pto
xXt5iLZqFM2ZyX268Qr3/nRzK1+83EDw00T0nJA4RrNb7FcXt67XvGcjO7aYqnd+xjVSNmCQCT14
YsuKthJo/0nkxlc9QiTlSqevMZkHtHlRetFWtAEBetD4EmVlyHiu9u3UeI/lmDnbyK7/DBPe77xV
lEHFuoC5SDiG7DH7Msxqulq99a8Y8xJutoTpHrW/9R2q5/K0Hnb2IEzAnPQyD4CVg+T+gtHg7ubo
Fp3caKGZUSQrWTI4VMUFDmhOgGZ2TMZsI4k63PYdtWQc6HSElRDnQFx6p7XNUU92XLwx89zYd25E
2UzpDVvlE25oMTM9m93chQ00HtS2Qwn4JKawWXyTNyN3QDp0UvPoV+O1IAaT9gO0XE43UY2HgKWy
VHCvA4MV3gZbbuAa0WssJ8EdePSbwd0OHhQnc5wFCaiDp8hJX6Ysc3ZR0lP7V4nyZCvLDyFp6lvM
fyAVkGekNxNna8HUM5MPZyf6q14tdrFVm2cYPJctpafjweCtS96Rs2V94xgVBQGNVTY+16laVxrQ
HceVya4gpS2snNHZTL71r26MHGmtLbZU18SnxWNOJMwfvjswrzHxy1teZs9KDmJjipILh/KDWgjj
moiG2qY6QKicS+oM4src5/yOvMX7d7bMn2REGeH0ZKij1n7y1Rwf5jY+i7h8r/X4oxTwY2Xqin6Y
ik05oJyWAQYgcqDiq2UV3lqWNx3UNP6xbIaHoABvJ+2apZI6R+0nA2wokXZDBd3a5OZ08ya27W7g
O7Yo/6OmkwsyG4FDD0c0sS/37U405bhtFb1ko5QqrL3pR8Sm3HmCRivi/aJD19JA5GTmWxr48ozE
owhV3i9hTbfQIUqNu1vbwA7kmZR7mfh6O5v177jwhwNJGiPTNhUgUBtIuRntQuCSLyblTxAi5qYp
Ay9X9m/LAN3Wak2TMlPIexDJjS04E7vYoSat8T6GudNbu+0fUMkk20am1bYt+XXYeoDQlwD1isVf
014Ke6Yy2I8fjbJ9MeT6lq7Go1NqYKsFKqYC5Gc3GHrSHsz3NCvpEPHNIgxqdfES2zybs5Gd2FnK
e5MLF+GVS4GgQdtdl1BlKc0bXSO/u04wMCV0pXQ2uId2EWREDrGxSznlIR2+/BKWEsARCWzQHGR7
WwLiRHlm3WyTqAkvWSFEOxG7eMn0Zspr9RUHRgWaLgB1qvlvIplZdDZ/6KDKAX9LGClkwiHwRBkW
QlYXJ8qA2wbL5q1BdV/pTLxODKTx4AvTu3SabyM3LapMIrVzuii/54PD2z6y+0fL0+3BRVIaeq7b
HepRo4Qc/WWToiDZj9MyvABUN7eY0L6D0Rb2mwd0C/HRzKHrkDVh0JzzOSauT4Yl0vkerPOxIQtk
11k5bYBZmu/GsloueJ1X5b6dg2Ilc6hKkwd2ZAZUZf9CJUx+7sYi2fepSdXopLmZHaPdgbSlkHeK
cp58aSg14l3ctq3zwH443UxtU6nR1NR4dFyt16ly63sxmt3ZCAaaOFPaqJzIq08q6oJPuyOHVKat
E2ZKF4dyGdK3pcvNfar8dD+UWtwj03J3DZbCW1DZ4hQYYGtGNAehJhj8mg98jqTr0n+6idyNPfdr
V2fJ3qDa6qUBcyWDqOoT6qNrZBxzBkEtespGZT42+7pOJ7igoT2Y+QokGob/ywy0izqksF7Lloyi
aOxo1Kun+QEeIvnxogTRWk0ZLh2Cw1Oamhc0EddI0wY8edO9FkyG0hi4JH60VowU82/VyeA25xDY
ZTS3pwZElVGoz37Bifvq7Lb26H/MjZVyrHngqRUiw/5UlIn8alTgXsBGxbBNgaGbjdnQAGyWrrir
jmg3K6kbCobQwcUTjTUuS9TOKmO2pcGvaypsI3KamKZh6CPfY4oZg6s72X8WxTMmLeKKA7i+tX2O
lISSXo+yScHfrJhAYZM3tGgQm2QGjbPlNFqngdTGcB79YTOZxbiNREMjqo2SxrPIfW0rlJmjMY07
L3X8/dzAUUw6ijjh0kI+LEOxHNyObsoi6HyF8KyZHlsbRV5iavnUTkt7KFTavSdNsMJUkeiPRTku
r65OioeKJe+PtZjU4rAxfWL39O9dvOgdU+R7NvINp3ZKs1rRWAc7k8sDN1XwMScNkMXs0IrqNVPI
se2e/KlGJ+NQVT2babmP2rq/DzE5GozRIPOF7quXBMbtOa8DPzSVgS6yd6j1XKR1sFxH/MxOYe+R
FuqdsiY6UAyD3bcgDK2FePqRJifZQAp7mKhc//LroqWjOpFhJnT1VgZJQ++mVZNVnQwvyUTXzDgb
+sv0BnFTfe5+znHbX8ugHJGxNCWrteAmyS1jN+WZfPL6wbvTgG6+Vq32fjk55c3R4nkPAvHBfayE
8zUHVnqbYxepWU4T8pKr4DUqu/bLkWo5IGqkT9m3GTak7vaox4bXuirGncxhDUnToiuOqun4wcza
5thljhU2fdl+lnh89k0vSeGOkvZgSZm9j6bZnkQE1oql177mcLo7su76v06RtafABXuJ3Dr/zBfI
V7Ovp9AcRvFMCS1AmZaKku/RQaNTjqFy1o4+2gQvqCUofwWzowFWqM/EkxHn1SisDUyhvMo2hZXA
TXAh+7A7+56rqAYLxtfR9MrD7LuKZ3o0zHfo9+UBu31xW8VmJMHYvO2UYVFTWvstBu4I/VPieHJf
kG8CzdtZ8y6tvPTotlgExy5r4OtL43EYqADbCH7PL7vwcRpFBXiOTT/g7yLx+60em+FE4DdUjiBS
6EScXX2Fi8AGxvwsPkg80w+mLEfWR0F4JCS+QYEy51Ao9Dw+zaNYTpFjzf5mKEdqxGHRHweRLDez
UuwIaWE8LnP0yeM9gAQsCw9+FfXHZYiRB1b4LGh4obfLWqrhX7vggN5mc92/Td2UnIQsg7++mEWo
Eq0vvQv8BXIDw0+Q7/A4S60PVH24yGDSZAf4wiOujSDnkO2sJ905wZuMmHW2ci65SObiY29KEtX+
FDlyupEp59Gpi/hBV0V1iaLSY/hq+/7PqJnzazutKO2Cqinp3ywRBmoxfCRGaj71AcdruVj+GRNH
9cvxR/FLsSHuKqHki5N4/p9FjN1OdmvLTakIY1ufE0sR0whAlhdbXQ311SM3E+iG3qrWj7PnjEPp
u5gH/5BTyP0x9WP7qLVTHee2ty9mFbsEJJMknfvL8K0Gm9KKtpLVvhLuvA+cdnkjaJLWTVMtdy/g
CPbhFC/WIs1uG+TW5G+SwI4oiomCAmIuzUKXoPxw6cGTqridzoaZShI4tdpnTgxnbc/dDYzRDGWz
IMcol2Cfgv3c6oISS0lgWki0GeWhLqV0s80LtZwEAtPK/9u5CHpKpuLHuquCXzoLDjOH5iabTfsW
i3LcGCKVW7vvyytEqkmDJgNulhs9mhboyAoKi+3ERLYzTVSpRlDzrV2lB59cdhSa3Adp2/6KMk98
tzVkOPlUiOwH1yMOIUdnIVP66AsLwJhFZ6cSZqbSyOddQJcW7Pfo3uMyHu9uK/qe9RHnI5hEt5yK
ZfBekhQ5KT0RYkuIx0Sz52K/dcH0UVO7Rr2YiRSk4P8EZSuDWT6UB4dvCAiqRIGaec+aXr84j+1n
wxTdxRC+OExKa9qyxjzsp+aUAJhv8gwUjN3ljyjzV43GmQiHRBrboACnBpQjyab0bfvbdcFPyJPu
x9+GzwLvRRFFtIOVHcw4cI+D4Y0nNkts/X2x9AjWUE4G8cIgT8L98ItkVbQDs85u05zbZ4uamHMR
cSZtfNG654w6RKpbKNde61VjW3gbKyDgg5WbWbMOWmvTZyIP47U9vCel+J5Ebv+Xi7N8J75EMGO4
w7aSRM8EWWGGoCflFtB4OKVO/YvwQeiwSQ4/I9VgmCGjj36Wf6Ji+R3wpbGZ+MVGuqn73A8BrdTB
61xi8XfzfwGDzlanER1J9iMxLgml0nCP9pjXTPCCXJ3ZM6555fjPaW61yONTmkD7Em7YlM4h8Bbq
O4OCDjh37Ys0iLffjnVjbpG6m2BYxC3yzD2qjiwQudIM5a/MLg4VKnWrjsWmN/tsWwXmsfPsE282
gwkY8TZD5SGiOtSuOfq1eG+pymJ9mv5yiJ+aBE2VXyx/aBQMyTA5pEXwYNU9JqDVzotUUHgRNX/D
1kuac4HegczK82BGL6Xd34zWbcIilTpsakSYCvYBj8PZSyaxbTpCh32ReyQQaXSANK0y/qD5OwUd
JmGZeY844dajjD8au20ytOPOWfght2dHD1j6R6jzwYn0LkgotGePOue5vonOu5GxcDAj541OxEfP
0tzgAUXA1jHWbdhX8TUt+N8WsVE28oOyLrcgtvSY9vHB5hNPmX1LiZ4vyvhYFc2JNQAZp4Gavd7n
iQA1Vzt7JTMXbMRLaeMr7ZsrGoj9yOO2ROPNmqLQD1Dg28m8aZAU8fSOtHMblPT5M1tZKZyLhocE
LhjfkFvh7BofPRePw8BFN9oNib7mRs2rSK6054M3J1+1ab83HEcI7xbCETbYtvejiAZECsOcUMDg
MOMAfG6iGo7Wm+svo+QcDiZ9cYXmKyfU/a2KqPXqo+hBR+q2yMbeCO3fRV5DcOTuR9tVBot3NT13
Cd1e2azOrSeR+NbLntfss5wVUF5Vb9BuGkczxcQbd7vGmlECLPVJzDGjol7uhYp3i+G+JbKF7qu/
EzH/ZLa+2XFb7sx6xLKBBNdmTN40ZnepyuWhF5nalbLb2ZxXG5tJ0WrNUPRO6LG9gcOrFzfR71nB
J2lclnjvLc9pq2ymst8mxnAxJgDULrenrW97Z2LkP1RZGEyQtYk6PTU7HTLume9Fox9jtNoY1Bsu
U7/QoTM/WLRxate2t4ttnGeip6Qf/5oT+9kfhm/4j29eovvKat4motlZ8ukqXwQcTW5wwA3NVN2E
UM/dQl9nHX+lxi+HSFiuY7H4IQzzrmIkR+r6aIGfLxYt4Up/tOydzWID6NRfxTI/icCA8U150P7V
ztdSzeGYNIh650O6QMGPEthNyp/RSX/T8vMrShc0gs5XU4t9nJB4p6vDxFfbJcvzvJTfOd+TjIA6
qEetBbGuRPenZfbi8jPg4bS8cgov8N5xrx+GNGEHkDu/o7R1NJ8lCW1rbmjbRZBKjbVf2uEqlQZa
H8aNZ9WwR3PxUwJvIOnas6g82J5JiIO7rRZvQ0DXt8yz55Wq83q5rRBR6WYMnbJ/KgWCHyF3rlz+
eq2KMR2wPrOiTrP4NopP3+63Np5yZsfnzkteMPXHU3LwTFQ7hrXF1brP4+HsFPM+QcWD8O15WaIX
A7lemuh7P8SXGrQ5dyfMvPatmGwcHK8TpqTeg++q4zmMPBqTuuzUTUvIUBdKC9eGkAmSb6J8rWh6
yFEsonya8vg9g+pOUprkNUb1pLknnrdfv6p4ng/wfPRW43qg9RTlRmjWoEqN2NTOcOlSecqz6JQD
ocaSUkepeK0xuhrlN9TpZcHlvt4OWTLspE/KAHkxdAVTcz0pqE6fVSbf5mJBkfrSkCS5euXRPoQV
t1PJh16/Hlu0d12oUGqas7tHhSM/4F9Tsrz6Epiugmbi+1rE/GtoPUizZbdeN9XWBzvKr0Rsq03t
1qFb8NLkFmhH4+/6GdPMPShDHWaV7MzCe/M4UlInTgiPAbvV45Pp5meRt38wAF3soTsEfnZcf7DN
BsCq+X09bsGJ95w320BVIWHwD9BUm9lmpW7KQ0rgTeAmx6Kd0dr2296skKdmZwD830vkHKcxpyHI
kZuyNJ8IrN9mnMbpNB1kwoiS2MjviBKYeUnPpg7rqb5QSpRzZ61Xu+yZ2frhVMWwegjl2yF65M3Z
8Omb0IIjy1TznlbyXk3RbSFVTTgCIrcCTa3uGMA74MFX7TnPs+zecNGYnArJfujs9zGpj1OcLGAs
61UqzYch7mkhcEzCp7zDjPhtw0wsEfNlvxE60WUY49KZaV+XixHAdLYI2U2bWjYRgpUdCo2HpQiO
YzA7nPVlu3UTWkc9fRfKPyZx9M5MdosU7DW/wC9EBFeVZPusjmNWJt0cZRdY2xGd1KFKmQpcBNZ9
skorkw3RtvGuLWN/Z+TyuWiGS252j7UU75WgB2kcq10z23/nrH8rloIrVj9kQ/wm8uwy1PMP9O57
U5VvlsrEJlr6d7oPjhzgD2WHbcAgBX5xIpqvrX/01P6jl+fVNMb7xO5XO93VWLpDlrh0fduPwJKg
fM1QX/CfPdqU5cDXLQfTW1rSkfAbjugu1o8NSI0KdHCurlEju9MMGtF6U8UNlpVJsZHNI/ainvbM
TpavCGteKrk81YFCwT3h0Yun/pDExhXWzDgyWV0nDji8chL2MV26yzCVpykDXwlo1AhI8ap53nTT
PNdjwFuORA3eytTDl2hga55Ew4V1ttWhyfV+muGO/AwzR2RbOSpF/hafqs4xO6d9dANafkX3eVx4
vZlAW5hl4ORUbc2IM2BxzZ5GO25Ovw8Qi6bD2TWn59rqYZKBXtkseHsjl62LVPAbiotjmNdhAahM
GuM9wA+a9dk5SJs3iB1yR0qEdBYHOJjQS202B9naPzUeI44kQbV1pm3sXfFPaxhQL7yj7BZ4kaXx
Icp4zntlPpqN/Sycgvfw6OzjNvsbMRIJzhzty367zN4cFtFCFW867g3yOno1LoDHruAHGnpCcSRv
lqX9olb+mOf2NxyMtdMmXpv1OSxp/Kqi/JhWqGs6T6zQtnqL8V4Q1PoknPpfDpcUtYqpjMm+tsZH
hjDcKtZwHvuayKfuHuXpu2FkuC/63wk/KWV5IdYgJNbtcag0MS3jzJ7VGDsjHv41FiSYmwQnK2nf
V9KtlkaHhjxbc+D+lpoWX6sxLvm4nO3ZWsXSfxENH1JdreLhg905x0IWd6CuI27T9b6zinbr8ULs
4/EMOf4iOfUd3qjr9c7pxTF9dE1o9yvjxU0/g4HXndqXbbANuA+4+gybSKco6c1onyKA5GENI1nH
SXos92KO7kHuPOJRoJ28f7UmvZNeEEq0ZKhiMI94odFUW6MYwxG/1bROvGdhRJ8ROlOUdE5+9Ibu
xZRXc6Q6uMi/UATs5mbtHHAfS3ZTUNZPfnQwijXRZvXutzmxvvgQi/GskahEbnxehTBokaIOWDqL
XipWa/yPYRCdSHRJyVfJyuZ9Tq2T6JNvEhWOEbqmAmVF0eUPBXhN7d0jS2LP/NUlj1pS7lXgoG2h
AacadrpVl3QOtiTLuNiSpsW/jYxSjKx7wmuCWBw8r3vkT9fbrFxvfi4+R+5xAMnMa174aLRIUn5Q
ov3VMJPjjSteB16Reigf+XeVaeOfWzWhD4Dkq88jtC3AQONUDuV6Q5veBl1nHqqYrvap6WBBO6Il
uZerFkWPOgRFNWyyqEDDV1QbhydA8irnr068/EvZuP14/zi6P+p+flRkeCCu/gi0+aSckT8DwBm9
C8K+0Ovq1/W/HTM/5Bzs6EPCCSKiSdJ/xOlf0hYBPb8aElrjMoGNdl52GHzzUjvO0Z2dsPUQqZfG
S2bzfa6Vee5Hv2pC8V+t64X7uv6/SWasYijPcPNoQMbQbsQ1HvxzVOHKp2T3qyryveiDsCrk0Y+m
wzLlZAgbR80j5DEyu0htzSh5yThYJp8tm4geeIFWdauR7tp499L5yocrohB0VvZmsT9sFT0aKZ3t
LjKVYRsVH24HaMaWbUSnWjx63T+4k20BmMvHX3D1gYNvUYKHhf5HCGiIAf3NhT3eLEkLDh3smo4F
Miq2gs0rEPVpibv/81Hc7l9X3daX+lhFIZOxtpCOAKnSHseTOs+fNklw1lKcWr+7RKlFtgCnhq46
ZFtpsKtUyrm1QnFihvSG+HJT33oAPQEu9r74XSf3da1GwUxOuRgSuBquYX2iXL7hiYe24xiLGgbb
TopDhPosxHtVUiCFchf+CTlom2wj2hdp3eafbE9QyW2O/4ZVz8zlSEznxeG2cgJMZcwNiicXHA+J
xLMkQhf1H5s/hAzD2nY2PLGLBoXCxNxlyKsjhNMZDx1Ooy1Jg/GMahs5f4D69NCk9Qh/VJqbZuYw
8whq3eCUIrogQHkQI01jyjrESUkGLXFzrIbvbe6iFsInsB5lATHCVEocPNvFsSMPUiXvky1ueWHf
+EUmBiFXV09rSo3O0n3cG+f1AOLhkrDYbR/vTbgLWmtwUmOYYaPpbdZ/t+/vypSvJNRmNNr49p8M
EBg1/1lB+accretdaqkJoMXk5mPPJwpxXm0v4/is3AEwDpygLEEdm7+5syqzGbdrOND1wIuuXFOr
8pat23T5mnjliYaS9lSgJkN0HpjdT5bly9EeEw6F3MPtUuNeMyP1XTVdBOfuPwU5Sljzo8xIgCKa
7HFWNX/FFH+anNh0j0yIF9G4JYMQeByLi1TyOTdxZ7vecypQHwRG/89L82d7VXnH5se8OKeseGv8
T2n/SYecmyXdDSJsxZCcHMY0cGhzeB2AfncG/MNrvBAs6Cm7/+3PIJG5saDymyv44xnlbea67WtU
F8mhGfFo27p7t2b0cpNDvytNgb+htByEkd1woHg3+1nqankrUYRiua9m5g0F7utOzre7eHhLrLT7
sWpVfxtOi7DKTk2kZKo3AVaCoX5ynREYoWp6WJeOSQUVWL0z57m/UK0xbuZ1MuEG7KHaaKZI5kwd
Fz75YUqrGMVt7Sc3BcV97PIpYhu3esjuki1MEnUbwa3u/GCxCWhYnC8FPJocWlWK34sYlixsigl8
N/Fobezt7sFJevm6qjx4B81oXCzFFLp4rd46WYPrUfg0Z3N0NvQpUqGAig4JqioSqk76bzp1f/uR
ImehYS7d9L0iEtqtxn+mTeHipkpccdAGTYKOjItN7gWYQbhjxSEvZXLKfAXRLHpSsja2UoJm9iD1
XmrPsS5ZVvIGlyo9IvxDQalrZKrL7Juca3FJdcpsHfDnYf9FaUDW/yCvsd9PN96TAI9e3NzbapEv
9TTEMFkFAzsprCc/aORRpDRarj/RhhThqAt/okMEFNneGUfAgCkq9eNsyPLQc0qpKftkb8o3bTk9
kQJzngArCjDzrUwbPJ82j0YFwLdczKZ8d5zosjrfJirvCybgBYTGbpiEPfSngXUrfEvT0Iq1ZvCq
OxAHsILvv3sTFtUhO63Pp1XIT1Hj0jWGPda/A81toTT9w5qC3WDSI6KjvbCPH8dBPkSuuhiu/+k3
5i5QyUESA2qk6skt3Y2FU0XX9kvjeu+4b47Csa6iy47CNU4uI9syGD/rfbdCBAFi5o1tA8YjXGuK
7pZpWnq1+saMg1so4MUWJPSA1prplLVx005ez0upAa435aM99N3NHu0rjTRn7BHZoVP1vs2aC7c4
Dk1Zfw2xsbeQsi69AtXTwQnjBsIiT5Vhq52XzNek59mAo5KoAeoz3My4dVbCTmrdcocI9BqtQ8zP
DjLrziaFBifelewiTv8nmYlDGYpXao2eie0lhca5pwlYvj9dpqF7y7OJJHPGGZTR1yHAA0W4ydYx
24PO2jt6FYSpmHPzNjks/rAnJSfY1rNsNhgJd/9PYEI8Kot3FT6LE6HcT/9DCrzZ8w5fRdbAysSX
oMjfArP6GsqML4znPc6plknmm7++J6a63xex/xyl/XUdhJrembdy6sJktMrd5Jk/62+d1tabmInS
y+SXMWV70ynevXY9/nT3kEc46zvPIP3JMs9BXf6JZP001uo8Jt4ToDDClMxDQsb9MTu3ukJYZgEr
sPUzmRBgLv/OXKHMaz40bDbr5hM49ePQDejw7WM712g6HAN3RfzJ1SqIhbFx8HaHaLTDbkneEt7o
JBEcc26ONUhQkOyToypgvxowdopvP51fEj879V38FsXFP1R5Jcd9dsoIBJzZBlGznVKPbdvLnqwO
7T9+FIyhAbYRNiM7qH7X9WSFsuXz62QB00mKLYToiTTH7Zrt7ukUIS0lFq6F5oZQjvNoZsAybJJB
3D54yDV6nzcyb4Rfld/DwE+rEwoP+MYaOTXb+XOYvQf0x8ehJ4xQjTvhGzez6z4snlXFhsk8Dh1k
/F4hGDclu8ZAq9YVp2am36mLfIRd/efYqec8Ip4A+c29MsjREbPPwtOLI9AQovu6/CmQH5BMk14S
RMznwi6fugpn6pRaELgpDb25fhJwZJbXfaK6Y2yuyzsXf4/QRe+a1E+f1vjmFrqGb9yoNtWisVlX
qGqxA2GfjJEbahbzRf/tpP/UacDnhWS3pijO7Wh9oBg/lE3+VLs/jBjrTZpuJwRl0xzDo3jn0TL+
4JJ7W79PXKLPBmcbErf+2EiUPXnq3Z0mv/pc+n5NFly/aZpU5HPrlY9xM314DWu44Wr7Lo3+LRfE
gBZuuJ5DKqbzGZzHwpSfN/6X1gvu+iA5WiYC+Lpp7vaovromvSKkec3q8tPn5Fr/ueIyoWF7EERR
roH+VV/COxTTQzQFIeaSS7Q4OICdz1LEZJSsCDh0/NavjL+qDA5e6rIYk2KQVxej7rgRCutGussX
9oN8F5T4ohrdnGP6uaNF8zjlnbNRhUEGktH62DH6K3pXuL9mZwTzXYv5UFXtQ6WmbbC0a917VG2j
yfptOm6wyoCI7IjQlruY+dbFZfb9H3JyvnNMel3cn7rOP2eWfC4tHmrU1huZcPg7LTI4I1ieQPn3
gVWkfH597AIusLM4h6aL0UM7GKGZiGG1Ea7KfWpqIu3MY4WdZP1b3ap4BrDdGwrYJTdR9HokN5SY
FYiVhZm2bAykDoGqY/tMhBxiXtnfaq3/yrF58sgr9ao0nKxxW+joYS0s6tg0isY9mHNyGtLlj3Lc
r2Bd7XtxrsuRF8+U/LKYwPOCx8/WjGy8spZgOKH6gwtFHGyLYptE8dFPPSDkDMZTBxdv7k4KuJ4v
7l7oBKjC8xkkSv+f8Iv+O22K4XVpI/QissdJGZ88ux/2bq0A0sqzNdfZtrXRFZbWdIuXcTOhVjn4
85L+9a32wa7VnlPur8jZdfravlXo1TcI+GsUDP1hJGqhKcXzMvjozzHrnQvCHF6KtvTuyDWhgL35
3lkYh/JiLVYoop+lS9Q29xRzzhixX/YWxhImI+mVz048/Fo/A7E0h9jwHrSFygbG+rfGCcfkPXIf
NbMKYxqvl9a+2n5r4f3GJN/qKZyVPrnu8tpyXkCr13h50JIhXMEkFHzH0njO8vFE4tEmLz3YTnFV
/G+mMT03GgKxkYzdunjzkhg7HvvOnBPi0q1FIbAxJHkojfo9dnZoVj3QVPsPtpSdiuPHoenPbfyr
Qk/ZlphmK2JwhWNc1xN14TgSyCxSzm1v7PedFRzdEWWzVxj3zP6PufPasRw9s+yrCHXdrKY3jZaA
IXm8P+HjhghL7z2ffhZLpVFWTGblSMAADZQARUYcx/PzN9+399reCoIA1Sg5ulOF5Alz9V3WpUyr
GH+las2J6IQzYiumFJn06hEayKEPmyc9pdE0I/VXZsK46tUBeHX2XHrIHiMdWXv7JCZeswiD8tyW
QA5bChyNH21NX1E4BSfGKqpjcSnXFMgjXSU1MN6VBuL0vmM19Vp2JN44r6OhdeMp/l2L0piOMk6G
bDpUhUIAm1mQEVCBIpuEpZCNj8EY3AuBCX+jc4fe2iHSv43b6a6XTQozE8uwohbl2su8liaY7OiQ
6+yceF5usVlAvjczaHci1buqQlOLFC+7EbqqXHY03t1OA+fTasKw6nKAWVPTkZdeFaC9PCvXl75Q
ku3jFdPWw2E7e0cgayE7xa8rat7SEFOQRUJHeWokiF43uDa0wRMcwixvE2dqBy8iRrduejUqyh4d
OoMrIIzpyW8s5EOqBmR46A0WbE/bVsjePnJN6V+sNgtdVa/6+4qTygVMwbjW87jedlVPBc2IjGku
DG5bojjXQT1pa/x81AM9uqBLXUs9VwrKeCtrlAq0uEXy2nl9sQ5FSGTEsTSdiysHLthIsyJrI9xx
nNTKp7hhF8gJWWU/WUOU2hZ4gDgzdrj1pTBcWL0vrsw2EHcWwgP2A2mHYKfyNwV1sEfazO+d3tU7
YyoaJw8FbxfFgGRyiaLHJPnhTZO1/X5o8WEXaYP2LqUZT8UYXUePmIp9SL8PmWy2YkYdnnb+E9Hi
1pHjU7OYDEM40ZVUtr7pJ/CoJWmjl9VtpQ0Ex1hx84SooHCmHLGgyH7jhAGRAIVKvIxKQdO5RU9Y
0hqx8x44F++cQ6+n5wuGGcJ7UTcdT6JqFvhAb8q+iI59ooBCzpXkQRTMiJ10o7zmkiHy1Zt1ANGh
ChdDHX2K3Lc2HbHhlpMReOSASp5pAfQXNTQEOXYDhypEjWAmoJKamhFGXRN629zekfvcd1qzpTkt
0ocbCkDiAZIstOBUfr1CAUcjmfoLkjxu/TLq1z4cD2eYvHCrAfdYlWEfb7K5nh5O1vApFxPVSpFp
ks1GYLrj7KIqLFJB8MThtMsrHFJC3SFgqCO4SmEw1WsEy9021/zxgT214Qia9yhJarXoyljZeKbZ
4MccgHZJkWotVL181ijYuYjyogUEozSwVUtH2z6mhoGZGdphVIkB6mQ4HHKAjDDqQ5zrGqx6FLWt
XUZyuk5i+Sp2mnqxJJBewsRpwAiPqmoRDiL5L6CwbjlkYA/3tft6pBCDoA+NSmFGS5UfbxIhuo3j
5KmTRHUdVXN6dVNe41590bq0ZWbEboZ9EKacX9wrgxzBtRCzayxnpGtMofg4ElJsm4WRMdwH1GK5
ppIyqJam8x8VJ1KhVov2LBfSJZgk19SUzVzDoSq49tPikIT4TqbgPGGRUD2c23TNODcHpQ/UPHb+
o1DqIvBjjMuSpBzmwlA5aB8txdfKSp9NSq1TE9M7Z1c6zvVXRgB+uH4xpLjfWqEqT02EOA9v6n08
k8cU417B0mw3alW7eDIS15epn2tFcRcU8BPmWpFVH8c0hUCYrbKwuNWsHHwnIqUkcQC+L9D93sVN
O9PB8IAhLfEjN0Z8DR6heTYCmoMgGS6/QUb/8234L/8jP/8dkFn/7b/5+S0vqJD7QfPlx7/dolnK
0/+eH/N//uaPj/jb6iM/vsDx+vpHf3gMz/v767ovzcsffmCxZG92aT+q8fpRt0nz2/PzDue//H/9
5V8+fnsWAKcff/3lLW9ZgHk2H/DTL7//avP+118kDaTrf377/L//cv4Af/3l8PL2kv/l5n9d/6/H
fLzUDQ+XlF91UVFES1ckReVA8Mtf+o9//EZT8PYZ0BolS1N4HUBuTfDXX2T5V6zMomFaoiIhaZ2T
Q2vEWX//lcTMpIqSoui6DqPll3+8tz98O//8tv6Stek5x0RS825maPf3KKczW/UblrAfD2aBraTb
GR2tXObbHCOWcuh9ass9Sd4LuUeu1S1ZGbM9BtGfxN4ofIDvvu4XRLlIXGkj13m36yg5t2y4b8Q+
P2b+nRSYa7GUnZPWoAtGxqqDEKuNYW3kSBMpLlzLZp3wByL7dX36wKWIOC3DqMdEp596aA+9aq4N
K8f2/tTiIsr8XYv7ZRxev/l+f7+G314z2fxBjoLxhYBusOtPIz/odnG4GUTMFK9J+CwpCxWyRpQ9
acOyLN4y6dMYjt2bpK8D353o/6NssoajheKLaCsDwvZT+MpP6ZhxIFxP8l6S94dG2JbpjRHjiEEr
m7JB31JDIIIoqyFUbPPn8jNWIWKCgNtAxFxnh+yZ7Whkq0t4+8tqNa5x77qFWy/axeCiNbGRrtu0
VRf+gha2Izjc/YvsJNivaHHsegF3I9hHew6SDRkG3gN4CseQl3JyK/cc9tbg/z1W4+KYJHcZBkIR
/84d2CYbYkCfPFjDLMPE4M50CuYxaZ26Q/e7NP0lxV2gEM9QO/NtjLImPBWodq+C4hg1zRtsm/y3
1Gpah94RIwvGNpsDcalc4vHE6Zo9vqGvk+qWF8QD01QSCifUMt4S6Zxa7vsUcOd9mW3jca1oa4kW
SrCWUEJ01FZOWBOkciVCUure9ZyoBMFuu3UK6If/yHLQxivHBapkDp7RdE2AAxFtbntXKyuIS8F0
0A5YYFQ7VRcJPcZr3bMlsCE6Fk5zL6gHvcYkN7pqdWLLyn/SlvI7ukEbaYUNuECnitzb3Yv6Jr61
io2ZIGPtBcPH+kvVVsevYjNgCE8A/QYGgJ6N/pZDUHlVg+QpW9Vc2FrfCMO6vwkfB7lZlpb00Ovk
ZfvH2sPfdVun9HkkcK2kTHsqXTa+duEQtmDIdmlMwSh80Ykj951qRdAS1ymgboX6iP25rRikL60V
Y5dlrnKP8UqxFrReUnfUNuF436I1V+KjrgOCua+7JWTMJSSBjbJItskd0p4tDuAlFqEF6krPEdVV
/JqFxz+/xaQfIOKNedr4ZlqC/5IGjWm1Oxp7Z29bbqU1OsWjdlC22XE4Arg7SOd095NX+wGW3PjC
7o6GSlFF3BO7bN/el8fqPNzkz8GNv9IW0bE6pk/jDaKpg3nM/91X/ILiRrWd4Bcz2510ErfeVr+f
NuUqOMUHfW+etG1yFPf6Wn4wj8rtTz4jaJzvT7n6/O/fXNMOk4k0SFq7U05lSakDX41Nu0Z6sI7h
dtiwxbpFXBh0dno/bqUNmtjFtIzX3ALbatlu+bcliLpNvc321puy7PbVuTkVy3CXnfHXUAROavql
h8ayQXIKoYvfHs8fKSz9Ev+kLy98mG6ZE4o2RyOjIS9kEcguFR0QWvLBKuz2Vcqc/hJSXqT2wW5x
dNvIgXG00OFaOcie98d8eQEqhhq8HTda42iPxV5ecfAvh33TXUSYZeWyaFaavkYP7B+tHr3EHucS
on74LePnCCaBj30fj/wwpM7U2mSI6p/EUwbUSVbpBZUHBLjMNl/KK1GBu9t6pVCmRaIsOXLuxIdm
TeOkS+z2saJvdB5RBS9TrMZgf3nJDS9wmnIbOukiKh3TLbSVGrkcL1SmEixxzbr1AXOvynTblh8W
s29efFqPcf2WFE+Nci9nn764qfCwRuvhTT70OwFxJFg9l61qtEo5mPmoLezqQ3yNDsoGWhauWLpE
b/7r9NRTRohcoKrp63AWL/dQLXwUIDH4W8dP3QoTuM4+1uXYUWFbTdbs2fk/tIJnqcMnoJLpLTyO
i3Dtr8t7pbxY6ryOKA5fkrWud+MOXXr/oF/Fq3hJNsGt8tguYhu/GrdkcsjXrVNxEzXuO+mNrr6M
Xf9knbn6Us/0iKoQMJzTMVZkF/oACv5mA8FtGa+ytXaoFvgNHHC6l360aRAsUAUu4mOOT9op9t1y
WFon8TM473yXE71Dn8jW7J6XjxxjkzyWC+vU3usJg8+mAKzY6qI/sOhtjIW3REW05SPi0bdxkcKQ
Dl1WbizhD+NJOiJWjVeNdfHBs4z3NfeBf5shRctxpom6M2av4oe1K6/FU/XEIED/DFtNpfU4uVW9
hgyoUjd2tEWFmdLxPwGhZ4vwLtlhrUKgvDGzVXOrVb4TnCR0w/kdBX4eyhPomdP2tnSFdmAmS+Ui
nkH4mdkVpJ1yFTfChQSio3YpH6ULbYm9sGCGXih7eQG+3Bndxo7cyb5FRb/Or8KjsdT288UUHHin
2+dmY/HX0ZI2nUv26TI+YKGznyRHX7a3+rJZUcRfl8unwXmD6bMc9/F7hGbgqXkJz8nRu4HVj8SU
j+Tb+jneYsmYn021pe20Zc1yA4SytvoCCK8JXcr+wRz656A6l17xXGeuSCvbVvVdh/a6GNUFC79Y
OsCvDPQ845VxN7AGh4tMZTdnI81YZksq+amtvkcIwB9FENDZztQxEcMb5BQE+dfWl/VNcdA9LGoI
kWyAj6t8z504rdJ9GiwKqpzxHtzV0b+Ewn3+bCwbFIf2gMYqdfvPHlmbtRkZ+PJB6Fa1shQHsJrL
Aee0udCoQz9TjlurW2UZsVvSN9KD9ECleNFskFaaK2xh0rI9Tpv2WB71bXov7KZzf+ne0J8M1Zou
bFVSF4VzDORiSaNO6OzoDRdrepF1yi/YNRFYr0poT3THADpBb4Ywbu3NeNfiqW/derhoCGHq3dSc
YdhNROSSW44Rf5bpTGdvPA7jYloN9CSGbfGQ3cQ7f9fs63ibF/ey9FQYr1b8rAsPxqM/xVBgjTW8
JUSVczXarm/98ZMGCyf46C65kHkDuSJ5NbJ80fiALGxZnGfKfh0dYNmwQUW/gRF3hCHSgZmxg3fh
kSb92XrokiJ18rJ8BiYBAm6pQ/oQYhmbCKRiKrrlR/phPhlX+SyexxPoN/BuNhAQ7615oZNw7S7+
Y9mfk75ZiToYgqGkCOLComlyedGW5TppHC989pOVlknYtvHX2/i08/BOrTY0lcB4h2yhqiuKXKe5
wW/0DvOTXXNYgQ7Yt8fmpD7pN2xy2vERh8rGaKD2odqQgGKCy8Lvao8vYQhuBE79Bu5KQmH6mr9H
3q7L1rRMixvzXuxe4/od8ZvwmN43j+oFBKqAzqjEhcfmltqR9Sq3LpYZRGg9t3gOkz4A3HI/tRgA
luCOJMpSMLHR9rlGN0BnKal2+weL3DSLCp2rUhLrFyn5YBCi7oqkW+QwfJoHdPwHrXep/oZM20yy
mlOGK926ptIyw4nWnEsJ39epFchjWFQ7ds9QPfS9uo5P5Q0yg8AO7jXywQCTQ4LDt0dBaHQhnsNO
l6PFCFgKhysbUSzc3U4EyoGxWl0M3d2UMsJwPD6xuvHRvL3qWhfvzX8PalsD0nJfZOcxfdKpiAXt
ktaMQMSbisWIPa7LLrOHLqw4Kg1HJgjFTj9SDhn1SpOuk3XRmh38C+Y5vtOImrgdn+V9c8E9iHIj
qF4UhYLvPlVfoUt7HAA1dEtbznZYCUJQ5JQPbasncQqWkZ2iAR0cgMqatFOi3ZC8SgH6JQzSrY6q
Tsc+dJ8OiFKG99C7Zdk02MCQAHca75kbL0aDA2ihCTulxYJ2jC/qIrzGL9qpeFTy5+SRWnD+EN7k
J+XOAyGHvyZK7XxTu8NVej4zJy0QDt0hHywXBTp2LcCvBAAup6G9mEGyvkO69li7qrU2seQgrvPQ
Jo7SA/C9nU+HSew6R9yMrHorIh/O0KOTcT2+wtGSbzRrkXZQQjme9NltS9YW+ibbfJAO4m15Rilb
TAgsFpw6qDJxuBwu/ZsyMk3YDLoyXMy9HuRoDi4MjgZv+ULbR1DdH4xbc1mfE80hWc8DEexQGIxv
mmeTwDpxKcgrsDCGelsVu1B1LBwf6YIAj3pNI8gtMezayR1hYuauvckuyQf94uHACEdqnLMPA978
Gn5G++EJOclcF78L9vGDd8wz3H5Iyx3JX1vU4d7LB4s9me+MxbyxkeU1QjjMdqgaAA5WS/HK12yK
Dkat/wjxEUU5pehd6EWUDJmMRNq2uhldhEdIk3c4dFgB4g89ctHSSuIxqg90OW1vW3Fcqut7ecD0
axfLHoRXgAMCcbko9sjq8e4IT1L50ibJom/TQ6KOC47TlgSrtFoM+edv2+9/qSx2CN9gdeWfzdei
1x/qZEdEOtln/vVv/icWxgxVpwLy49LYrs1e6iCs/gKM+iV7/0OB7O+P/b1Epuq/ahYHFp1oc1X9
rRD2e4lM1X5VLIpgsmbJhqGolIt+L5Gp6q+aZFA+M/i9IctzXe33EplKxY0nQRmiKBr1Y/lfKpFp
v8Vj/rNGRhCNpeD4tjgLmvCEJPHLMbEkIpWUgai607roqlQbMv4eGwzVq8BHWiFFyZuuRa/ANmuX
Wh6twjBwx9igGSSSpVP0KkklwSWhzOeokXVT04Ng9I2rUGk50HoNndMuX8va4FDBmhYJaH576seb
hgbZ0o9w5ifWMy+DutKibo4FBI4fciTYVK7ViTs/KPdynW5UFaka+eD3KtVvdJlD5QgSGY6WyFLQ
tGsBIz81+vEtTf2RMkJzJ1UxUL26zl3aNZzjsgJHWIWtqiUtYfQxHLYXwee0JOipkyA15D0/xx6O
Mx9C62hGhdNL8cv8v0LPdn1Gxy1SqI8UnP/SOoTUTAVzEfjwLvjbFB6WO7Ra4USIVs3kIZOUepUa
rEBine47VBospSiMezJ9eCLI3lF5RaV5m1nvgYT+fsqD3VSX3MXFg2TpS07vL7Of1KdhyV4R0m21
EwIgwfBqbISQydowWRpGBcD7E2LU1dBxGAm8LTzCVzCbCnvudG954j2UbSDkdbo08+mpnKbXcAyd
Oi5vWivZC6I5r38hdcggdaE1i3aHNcmYZMsG/HvocpD4vae+V3ms2TLNLlsvYopspopjEC1BXVKJ
1FOEt2b8KZveth2CyRGbmfOpdoAf83cBeqQbavGritPA0SgM1UF+4xvdYSjqkgZdU9qmDIRPFXYZ
Ew2nzujVS31XCvsXXuw1hJXEXklaJxwUjcq4GjTmiAw1cA5dpBw+hqwW6kpsEqTKIIpIe/UcqQ+7
DbQCmibSMghp8KXThHNMU9itJ9En6rL7gqaPWZ31saP6qubkZXb3+ZS/EmOALXgaH2QpA0JlMfpK
0Ce2pqfqMjDDVWex94tLxpo+nIvyWcRHjWAqex5k85nsq0PagNMQ0zcB/aJUPcKuwpnL7+sOe13t
E1lR3WSjj5Jk3rlkPDpo5Hcf98B9i2HNUTrhTQoldgFDde0SiQHVHMRmMokIMddTEby3koCmHn1U
f5/6KoTnQL+lz/ou6Jw86ip5RvPIkQX4AFDLSFiOMh1ugW1VLfpQ4DVQbE3/runJtMwE9T5UEcNb
o0IxsiQ/dmgADwgzStU8GrWyjhOPfl9I4VOv4neRYaeWqW6nhP2UvjU5fnFuJ7QncCT3ujCyPF2L
qgPRHkefnipQz2REaoJ2I+gny4oDlxnTnqrxMRXzc2wREJSSiCFn7VJPAnQhSbDuZfV1GD2U93lf
r5FH5xXfjLQtJ0XCwAIWu8AX1eUu3FrCEAfj1AvyBcFyZg9KfbDAEFFk8WvwQF3tyADH7Ermm+RE
PEv2fDZvNW8CtqaB/paTqaYmfE402QaoR80YdnVfPEdxOp9pe9KLsOsNktUu1LpiTxDVbji1j0Wv
reSwNd0J4I+vhZs8ngVqqLgD31rmgAgGE1CCD3TBLQYGgMcXnxecfcQ7BV5xzQWKyvoxE9NzqI7H
CUAgHBuMj2nPTibZt3lAyUhOX+FHXmNEQkXqPVhy966qCeZ7VZljKYgqrk32KvIgchaz8wyvbgy2
WgwARMDe4zTk79JA2AZVcZPq/ZMQKK41TLY0Nnd+2F2aLH6Xc+1WMqSLl/vvk3jJc/YyWprHyDLK
c1xFi6IwTEqomIrqtIUm02/UVL7JxbR2cxnaXwsfpgbg5go4WZfJhEgaTkyWsOU26PM5hBbBGJDD
fEt9PGabRdr6GlcRTl90xOhgXZJsbqqRCVVIF2YkbwyQlNpIpUCNn3wgeUrXnqSO51MRm5psN7QC
D/vEksSn7FaqnHagQocO4E/0CplrryrZRjG4T7wUq0sNopfA5/4gDOnJrPFE6pASBT/L14benMqp
u4YlkqEkB1kzqOitWu+xTXmnXh7zh1O0Cgq0632FkYR/tZo+d8HJUK2hF2pHo3qjT4jT8T3Movf0
DKx+P1lMqoM2j3+TAGNhtmf7qU9kD7XFUG2kfUT1ykCA5UP9zScuZNn16eqJGQGKUJZdyCLBta/R
LkkNptwwSvYVrvA87iJWKRNQXa03bronGvS19vz3yPIlTr20L5B7nQRuKqQGj96QkbQu3vd+fz+R
ZqSoF1KVnEL0anTX0TM489IuE3NTNnMaUFXQ3xBzQP9XT/wYNaSOCQPU8YTw0zNhEXjaxgiKvWRA
iS2mBwWyyQwKiU6TgDmYfYMSA2GB2KqqJSWBKrsmTEarGImvHVxbM6kxQPPm5xVIFifBEYXpPqHY
kQDP4nxB2TL1I8jvyHCGWCRkhK8AEtu9WoWrAHcO0oDgvQt7aDD9OShw/koEcII+7fDM4DxJIhgx
Krx4r2b2VcGW2jLBEiCU7EBY1BY64h5R5QogLGz74inTGwg1VNBQQzzGpv8KjOg5vjXFjiKnJ164
Ur4rk/dJFGq4rgoueKzrLsxF/KQ8TI3ZH8Qq0odUr/h6G9GtUuMJyzV+xnCEZxZb9zgxBRv5gugW
o1Zu1cJ7aIRscLshTVemWEn2oDY7JWzgrLZ3hKJSFjMt1LwZbz9mMtexvrixkg/0aZitkgrfQQKc
X5IE+vrhbZHrKLvDkqPIGoHlXtFps49ygqYaZ7QtyNxv/rTEnRF1aEe9aavhu3P90XgTJUZXrGn0
HoV+L0AytXU1llhK9U/I038Pufz/cHL44fnif+DZQZF06U/b6jdFBcBx/P3oUH97dvj9sf9or+u/
qoZiiiKpeZJhzd2Nf7TXpV8tCdws/6bOLXR6Sb+fHSTpV1WXRR4kgkGRRI3u9+9nB/1XRaYjT7Ne
JT9bBs/yL7XXv9cppu//Wwf5m54Ltm+lG9UWHGu1rbXszYOBmsreXSZJK6HCIlfkW6s/tb7lfnPC
+k5z+nuNM17wayZqmmddItfysIGgTnyDtZJbkf3iFN6HY/GTBvh3RQPzi8x9tG8+lehLfZCI/riJ
22s/qa6aNW6vzXUkf9ENiPgDbikMKDMInGJcQ5CN6uk/+YTS3AP853GMO0+dD4+S8TXbGZTYGKqx
sBGjfpWnsZt4cJiwO0vkLwFRFdUEVAmdhTjAvIjhMv1JevE8Qr/7yvNF/+ZzQzAIrawU6g0ZySsz
XzVVuNE6Qnv9cdeKHcJ+Y2fEulvBU/Oonv75Vyr9YBAZXzQasYotSTPLfIPlmw7HMTk1DwH85nt0
OsFPXuR7LdD5onLA/vajCVAUQVLn3gZPNrxSuLdWvxorTEuD2+bACmP1Z9/f9yQn80t9UU+EsDKw
1Q3Dpif/ZRotyCikm2Hx1XzaDhpHMW9a7dOOssKtptSkG1WLn1zJH32B85D65gvUJ4HjltRTyk8k
kovPDepL2jJY9HFKs1Mraq6ouitN1ild+sml/V7fdf68X8oG6AEFIL4TqS6U1ovechVxWAkdewJu
GRX0nIfFOezV1b/5Ib/0ljsNvVzZmOameCxuwg/UuP3gJJDFHwBipLhJf/K5fnQ7fG0oc/6PTCXG
iGoJVL+V2xQlgsJmZB4+EzOaTzVPIMsiUu7En05wP7ia+pe5JxLbpqZykP82egJFclOpOYPqvSvn
QctkNETxa1+F53/vaupfZhupTy0/EUZ5wxbLNhrL7dVwbTReaetdhCrfdCVPcdNZBsz/D8E+/+SF
57v7O9PcXNf6dqyCJJjpniIUonlgigTzSJZbabLtyc8QvWk3wIWunkOKyB43TNcUZ3BjK46AdvPT
sfvbIP3eu/g69+gD0wKg0o2p7kAS22JqQbEx3d6KtvWEoJgTk18nM4l/h6SXaA3N306B5gh17Woq
7My6kDhFZwS4QlXBnEkfwJVDkU3+2Aur1u+sTRmWV9idwEKRQPoyNANTCpepSnwLLGxm+9Yt5eTE
cZxKuCCmtswxIO1bajEIbrW6oxtswkr3HwyomI043kW+tCHWNVhSH1Scrh2f0Baf6rlOTtw8ZWf1
jBTiMGaaa0ZJuYSqheN9cpFiRYZBomFHG5+DRhoGN3lQr32p1uxWQiVkxGT0RCpoqlA7Zrl8Ir6P
9PFX33yWmtOff/c/GuNfJuM28NHHxhkeXq98ncd4ZipuqLDA4IwPfWPHJhk1lPKzGeMHM/Jczf12
qEWqYhEQUMD7DlF7PVqW/2oKojvAaTGwSEPA4ZhwHc2DSS+qYoAxof2bq4H+ZUpWK3MIdTHFEg94
jTWAmmjBIJ/XA0A214D2UB1eA7rmU0Q5yzB+9sI/WFX1L9MyUD85HXyM0jqlrCyGZ18Qq5EoLrJa
14ogIE+7Trtk+fXPv9Qf7Zr0L/OyqqRdrWhVtM02hWVtgZPeCQ25GVzlKPcXMZzOKjlrEmuQLu8m
f2tt/vyVf7C2a/Mw+2bVGznSxnVBRFpnomFQZVcMu10NmCPQx13Bz/MC/+cv9aO9ivZles5FQA1N
EsqbfBSJJxK3pnarojZr/frO1DNmbdpWzUSWTfKzRX0eKd+ZorQvMzTY3SpTFGum+wJaxCju9VcT
Xn4axACjpV3IbOiNxmk+hmu8lRhMy08madn80Yt/maXVeoRzHbKZGVCD9tYaxSqQoRJRUZPChrQ8
W8kpKidMUXHc7LMg3qWJRVYGXeHqmE0Dibj9Jim9p0LJQTQ7dRCvFHQxpRI5QrOW9SUCf4z7Zb3M
8904MRWt4mop8O1JS6HxnAAL2iivRzbbcgzvnnLCIFIgRYzFN0t3r0T6ADGQwFgUGlDR+qsy7XqA
pcm5YPsTrOh/V9YmM9e+uB6M9VStjWEpDot8zaxI3KvOVoWe3OjtxvhRkY99uvPUR029tvItQMxC
/WzU+zS7kboVUpDO+OyatVFvunojog+UVmm8hu4hDfObroNlNaykbi10yGI3vrbRgrVQLCnZkUhI
i5y4UqGQ9505ssXu6O1ialpHinKKq/Y2kqu9kkd8rOlI+WZnUX1tqSTiHVsgiye5q1vGrbXpfDfo
IBmN8WaKlBsoCCv0YqI4HVXzQdHvujxbwSKj4T9nK5jwK9RdhNgzsKiVmMO7RCXFMMcbKwmIkFbM
TyGTrmNt3kFpkvKKbE791lKQ3irpW2MFOyOkH6z2c4llM5LlFCSUvFLVDghrkyxhIY31Wy+YS6vA
U19XbhFlL5OI4cEMA2JMKIxPI3MOvs4EQzMsizDiYoBGpwBoinuRMIioNDbA57XkI6DwpCJBq0vK
o5+hv67owFtugrnMrpT+ELTmItKqlZhrcxOpx/VCsL3PcWUgBAyhpxab214ByiEUBL5O5xEXg0kx
pivgbNAR0nRAKcnOLMyLFFTrrCG3oaUASkuZRvLkM/8H8rqr85tkyE7Q7dwIVochAQ62QIoaKxgT
86U5cVq6beIHJR6R50jsdg0qv3SAoHX2b0WWUy+HozIVG0NtN0lRH/SEFDeScW0V6TResQ9VHm7a
4lCqvUPhFE1QTHyVkcIyGteyGG57X73Gg3poR/2m941XE5XJFDduLGKmSZLlqGl7mtv6eC5jtFOl
dunEfi/jIswmfdOLLZIECX2ftBa8fKOpsuMZJipiRNniQtO0ndmUu6iNUSo+EZfD/TtcAh+TGXxV
L0IEqMbhC2kK5Ftz1kUFrYiPzKyk9hogjc8Sdt6fTKw/mmi+bMQIcK6olbXtphw3Uz2szbJzE6HC
xmO62nyQ+kwjzyGKdNXq0xbz9J+/rvqDvYj2ZS9CmOdEsLGChg28igfTxm+4wfF+5ZF4VFqMjzWo
ybqh43SsNTjA6Y3Xe/h+wYnoNyUhBuZsHvVLt6BULBYi3S6sKBkdE8TLOdF9SBF9ECFg+9wEyycu
GlvNECVBXGT78R728oLq6RJTEWsk6E5TWHmIbDq2aAMhE61MsxDlXnfGXouL1bZMAIpEUk3On18C
+Qc1Fe3L9mgCOht3nR9v5qxTOdt5KKDl20x8YoWBAEkOyNAuTPonHZ7jYTzXloa1vXVFiu0i5hWC
zDNnQOwCRoLFL3QtWdmzlTqmpb64BLH/k8XX+tEbncfONwu9KqnBpAK52KQjSiIWYTKKAcD3q6x6
bNSraB2rKXaMkAxb+VIR10fTcxNnzV4mUzclgbyC+dEW51A+dMGuZ5DJu0Qst2XBZSZgMsFW3qp2
lTwqDcPttSUNt0wAVyMDikuDo5fuEPrqzFl5OtqngFu87gJaTtSjMUhl1JEhctIlt+cZo8xvceKF
9MNSZEKi8pakn/MRgKRIJ2wItRxwb/iwiMcY+xPOOsi93txUbl6E/hn+K6ygfaFBkBZwBCso/Kl7
y9UlbjZJsJGjk4oMSJ/gvtaMQmFAQRju8wdIystcNpemNbt+5wh3yxmjepnx9NWs4gPh7afE5zZP
WSPaqXGrsnqrw6vBpEui8k+G1W/7k+/tW75sQCEJ+0pcS/Um2puRtMqzCSKirIP3zlc+rs06RuF8
00b3fg+Cc3gqg4uWkp7TE2Ggtwty3f83eeeVJLmVrOmt9AbAgRav0EDIlCVeYFkiEVABDQTwdLcx
25uVzIciu1nMZrGM/XTvjJXRmBkZEVDn+HH34/79Djz5R3UrJy53OXqJBdU+1McQZMWzsTxo4Opv
NOWnXXdQksIbC3aWlNFZrCTIC9oWius+z2oX02cjJRpVlMjICE1fzMVVFvo4yOPNSFRfi9RrpzVU
28LZGLdrWcWFZYSF3Lo5QBeaHRF7qr08Sz0JsqauQqPFHfnr6fctL/Rn9+mt3wwtpzHZCIy08kPS
s2/R0tu5LDsRQrWa0gxk3o6Ave7kUf3SCBlFXsHFEA8yD65Iy6PStdEEq0vqIpVhni+UZ+tUM3fF
ExiTd3LVR/TBeeNA9aJa031ZOOweEERPKTHJB73v0BW67UyhDhVZtcXyZbSuUEWtrcfXvS1CYOYi
pQ0zVcLCSShbxGn1KG1m99J2TjuOiOB9VGvyWGtnA1P09OF2aAzgphlNudBIEEfyRP7fijq7yHTz
X0Y3R0U19/QtYq4fkhzSZgdDAvKWASUYYlWhmbTywb5ij+Wvb/OftlyQpvq2AHxnPOpUJh3Oxkyc
tRCpLGokm/5uJDVnJtMOBvwN0UKzNIMm1ZDnsZ6Qc4QGzf4T+Zd2seAI/ixhpmyG9U+euPomiFiX
KVFJAQiRmVtoanTKTlxO/VKDo+7hJhfr+Ekpyz2Cq4+435GyPsArKMydVkvYX8G22uGOsjWYocoq
I/fQFsBUZyxc9QlxoYhUdcyumoPCDSqCw/1a13lMh60tgznRIpTOfnJLf3QdbyITo1Fpl51LFL4S
dZcsl/eIiZtwwIatGcCdcn13HdJnWVSAfEKcBmU8UAL8Hx78TWRCVZCUIYPF1gNJzgV5kPZq7urG
eqnUcQdlyEZkYKeg7rk9QCsvdx0PVKDG+SfH/0F8rb5xWMqrpAtylxpRXhmIiVKvigRhMhZn4DBn
qB7et6zVrJ3XOn/+62P+wFdR3/gqXSFYonSjf0kioL2yAWKa5y2i35IYJU7JfKG2WftPn+4bt0DM
xMHcysWiXG+f6IKmwrD0G+2LDEFDMx8R2qKz2IAI0p0FbdkZl3WnEQH99aX+IKbfGkO/X+qn9ipR
ZyNrYHZIxlV6sI7HRQdnzmUiiBzApv+Z57ndvT+bjW/WKXlaEUYfiBBbOiVm4GZm9SRyjdudFag9
7l57WqdvEm37aq8AEtRZAXBKc+VnQ2k70p+dwZsV4Eo50ICqrBkVrJOVTBvMojgA23zaK9yWezwM
m2gOtE+cjoLT+ut7/KMEt/ImcVKWk9TN6mJGvdXg0r/f5m6bPPeygWuz7tAOhgItuLemOLf1T+/3
Dx6t8sb6oQ1JbSS7ktAFR0opsrC/PpuInNk5WT+BzhGd0i400Uip52MaX6ktu6Xv52T4OCr5GUkQ
W+lUN01+tmHzg1mlvLFiZasgJz4SVTel/AJ40QObv8tEDSA1VRWVuKPyaScl2s/G2w8Mh/LGcLVK
xc7oRJMGJMhPJttp1AfEcBg3e2UqF09GmaimKpsw+D98zm9MVa+lqSaYjHCNmZOpoitrjavM75PU
RKWrP8/0tZrN+9YIwNr/Z7ZKeWOrqsuo3WbBEvDVp126arucHaCRGbyZRfNq7EQ24CTW259c44/u
6htrNWqwN7tCFSJAO7vNYNTM09sK7Y/f5Q7GMHX6ag/JS0t+PebfKl14/DkL4H9S3QLVqpQhM0N+
XPX8cMmKeni5/knV878+/XvdsyVTgiDJhkqQJjLi/1n3TEW0qTHbDUNSTXWzBf+se1Z+MU2LUmRJ
krR/q3vGtxEtlAx0VeHTxt+pXVC+rdS/m12cPoqnVb5PpiSb2OutAdBlNEfTa7Y+LU17suSv6iLH
3eV6l3fS51wQ383G+jnXlJ1EyzffttO5d3iNMEXKmjcvD4hoBnUteaOiHaStsizvyfDRqLxe7pN1
8tOB+uHrHGhl9lzUiOCY4ravdgHok+Qh1dagzmsY4D0ScaguPSxdcWfN12eRLjGUZl3axNrlo1lr
u6uZPC6U0RHPCHTbr2Tzzf7dyH4uILGv06aZm+c0kWmD9ajk0kMFTTHTBeolKatC8pbmo+mDYMrv
sO2ncVD2N9mITMl4rA3hkcr1U1KxUWBmYTvSVmQKYXerPlSEwteaoKApP4P4nm2QY5DuivrrMm8Z
AtJQw7G16A1s9O6xAACqXiG2apnRglwlVpvodGq7+8GQHuormaXLrfhQ4f8j/313y0gpojJjDxXN
5JV+JlfyoBp8tJM0KvdYceeJ+FSfhSdC5Bn8SjOap20l7jXpYhfycC/0pFCl3p8rg4qq9VORqyGQ
kzvw5HQmtW1APs8HhBlaDd/bd70CQ2F+aPsukPPxWVjl2FqSV4g19xBakF69JQ/VPJGuWxJ7beg3
JfdIKnGk37VG+1DNP6oiTZvdsGW9e14FwOqMNb0dU04fHIBwyPEVvnr7jPYtiXLTCBfd4Ci1Qo9G
Ew/yQPDLX0zVQPx0CmXkOVkLibooRNx2Adcgv0g0MhOnTzTdkGhtblU0rp/0EuGO6YI0k2L0KKHW
+1uKFHLZ8YQpGX/O0/UdIjCI5wkn8o27Mif8vQhSOGpU1c/iZ62mEA6lIwjAsgRUuu/upVF/hNJ+
FLTHcmgAhfcuZYlkjs/wLT9cJaq++v76NW25Qsv0c0ujhNKsvq5Vl7qlur50FHcTu4EqRR/Eqjep
56Z0NFrf5gE53Vu+vLNyZT9UalygT62N6Zmba1PaHZQGIgiaIryONFCV9fqQqqTZ+qVv3LIX2CI1
X5AldVXhSoMLBYm4oYLXbnir+uq3khBKk0ivXvtcSIQ7Rv1cimDi1/GwyNd7qTYzWO/Vc2nQ83K7
k60ydQVhfbhMVTCY5RkIEtLclIqXS57YRvPAyrwxj0n6XtQ8rsrRncyOBu4kQdxG8LSLurdkkqEJ
TQRuK9AxLk3HQmIEdYBOL8XdZCUeyX3HUC4hlQ80QXdfJ7MIQU57tBEvYDAyHp6RIPAtuUKzPYyp
84w+8ZC+Al1AMn8y2uBpuM77ywBae0RKQCFSBHeQfxDyIeB8KSFdXqn9CyZZQMiedk8qHrM+/4DY
98d5bDyT3NE4l3cSGDhnBviEngANY223b2f1czMp4NdSf7C0qBmqbyeKNo6zzAZtoOZrcVFj1Lai
rhz3iNO/V2dpr1qXTwtQZ0mRdtdJ/TRly1PCNtfWjVGKRWgpzX1f3B7EVgjRTQkXkyEmqJdPwmzG
LT22onz7WM/m60QeAYX7WJTlnaocxmF9zNF9LLTlIzLgQbdU8a2RiTEEOskugTFUzncL1flX0/49
2UT6o6v/m8XXNNlUZVY5Q3rj8lETl2kpQq1P1J3O5OOUU9I273OJskjzmiNIn34GKb/PDd1fk+s+
mS+xlmzJoGkTGvB/cjbb0d6uPxoF6BaNPqTjjTexTkW1UAuAUnyCoEKzGTkwXUOxOk1oqSy0sJ0E
Nn/KfV/7lz455U31sZLSXbMkcd0pd1UynmdRcgaaG7+d2N/ya37otPyhmeuH7/pvWJJpiCZFj7gg
P3ZtDi/ly/Lyj93YZeX/+a//3Rfbb/fZl/Tr9/WZ//qi370c3BVNxiOxNAOg0e9ejvaLqav06bB9
j27MVuD2u5fDs9RkkMkqDVeazrP/vbtL0UW+0UChVTMtU/07Xs4fg5uttwuevIlXp8u6RW/XmxBz
QSWEfgoR4n7SBlor7ioVXnuvu7U4unzYB08a5PXykwoP6d+cq+3AliXpzDXVUkz5TbSnW5LcDoMy
PNFuMF9mSNgopiydT+LWR7PME0qqjEVIqMJM948AyBNlUpeKQPqcJyxL3c8deyeao6KtR+OV26t9
rN50X75UH3PaQy+kGWHA3kNm88p8RF1hAA6rsIhfPENf3bn+JFVasKBHqafaXVUWjzUgHHadET7d
q/Xq9ZX+mC/TYUL0VTAkOnsp10cVRgcdK1rgpVPW2lz/MFOOZGT3mmo9igNgPAXRD1CKVEtf8z0S
loHYl0drZSdZzV6mC3X+ci19ZmvxNHXmY1qRdu+aD1k67LpeBe8IGpcjoPmKUMc7fULf5PLuwiq3
FLW3UI+od7f7SR/ZyyNadPLOhNtnPDZwOqzlFmwHpJId8QAyez1k7aJDR8MCpmQs6DD2Qx2pVOMK
xMlVvqd1ghbr3t8isBsU/5wswyDrNEMDc7UU0bmKyeeqmdHpgt7KNmp0na/hVci/oPWE/IchnpOy
P7F+km6am/dWknjrWnxEI4/uIWqLAAMo5e1ZvAm+vE4e4LmnrYeKjCUC1BV5eaCgg6ofEbHdNd0+
E1BopANPSgoXEy3ZW1aWgpHrLWrIQlxVyulNwdPZCCuTIw157CbYpT7+NPWxGdfvjS/jUxYNqqo1
XC2dFkj+/l1auO3barxJQvc0zwBO0BO+abuL1vtWu1Cdpd2pc/Gq3zxFn09ynj1O4M0vFosejdpF
aaCyAZpfQ9OioLyH3sKsFeJaXd6tWf8+5X6UqFMPdQNzXgvZhXJphbH79OtFQuIgU0Ojku9yy7BV
iPRZAreB7ACo1fJ4MaKxn/dro/Hjp6rHab4wwHJ9X/ZzjCgsd46ufPhOI8n79np1hJl6fsQ6vZXJ
RMaX5Nx06tshug7QF6XxXhwn9koUjVJ+xevMxO2y9lxeJqcsyXVcGImX8qPBnkhRavu2x/GoroN/
KWu47qiOgTO1t+6OcWk+lFoXIwWOtiudOh2qgGseWjS4VLKxz8vbKVVup6ZtHxBhcstS2CVSdl6n
0yVjj8GSn6Yu9SV8riWpzgZT+HZRj4Xc+YZ6O0zpZ+qiXb2qzimeN3GYU1qIukuJ10iDr5QVtJEx
ZjbsL2sSf2fm/8wxeFN0/c1OypJiYaPZ7FBor/3jcJiKrquus94/daL1CB/6MRdLz0i9YWlQw+re
r1L5pZ4wZRv696Z5DQI3w8y2Z1ffJ1NQ00KTaLdTvrRBR7dPZlqeWKeoGyCv28iHRivpdW/OeiI8
qsvoQpXdN8gkjgq3X0TWVs0eBOm269o20m6QdWiLrG5XhOImZzBmr2zHAKPhJVjvPsE0KWpwZYbn
xrJLLh8L89TodZAgjEx9tqt0+ScCn5u4G/s6vN3G9+IlJ08OedWEGjkqnB9lMFnl6T0d8APiO0sd
KCnG9UbjuggRCwGQFv+LOnMeR3NmUzqEbX/IigmYhY56Z8FUr6N6uFIk2B9SZTpVCvs7bGNW9MzJ
3YoUrwQO+Jwj51RZcnBt6AgdpIqIkFrPkXFaW8dL+6zq02njuNbFF8s07BVEkXBDTMn83IG4VNBg
5NnEY9+E0k04EHfkFxphBxzHRmHpSoTzX4+FzSX4N8sgUT8psV7iI8pvsmY4f5WuZU3/pKdlWOvv
xwFzlWpBumhOr15DBRytAl7amrWQWkrn0hO/GAlFR5Yn5E0woPMr3Liv2whiX0zWiqjpsIeTLw7x
DckHtZMppanDZsXPVDq/Q/Mn0QkdLDWUundTetcgtYiaJfTSayQrylObZJ+3CSZjDAjp/Y7O12Sx
otGgyER511nWT3KGb33TzTwqZGfoPKFLBB7jH+eDWsqtoRfr8HSV1afNHqKRHswAQej3K9hKzn9m
kP/0gKqm0fGusX30bc/sO3s8CZ0iNDP+gloPMf2GvmEbrkICxQAC02pPiTHvFnQmOrpLbqwJt+Kd
NXe+PmpHaYIIYiTXX91gHNg/Z0d+6z/4fokgP7RduSlZkiaSo3qTJlfAWBvKPM1Psw4DF1ygYFHQ
jvFZdTWEL08xF32yDT5VCSndANqKQFR/fZgHVC419AeZiiunOgjvOupmcjPzTMHaXRNvKGn+S79g
BbzLaOxr+vJu1+s5pz2zxYLL0zWqrRExi/ps9iULiellWvdOXVPk+DQqcOQnNe9YmR19oNfxuozv
qjE/VpoVX7TK6Upl37WQnvP0S1W1wcTWprmMBxFY3goeQzNfejwTWb+d+pxD4g6W8FTR/Pbo0J3s
Nl1IQF2r3L5RPUfG61nivXZLd1xa0fPLm2yhZLWRhcde1Pc35bJrAIb/ZExsY+yP91+XVVOBjiBu
ucBvO7rfDYlGSiANXLj/ugA3iDSyUia/PuP/z0MdyyBzutUZ/DjUefh6LV6K8Z/9Z//LzV7qZQSA
9Y+78frlpf4+4PnX1/0W8MigKegv5Ln8K3n7W1pXVn75Nnd1VdYM0r6/Bzyy9guxiGhYosZfdMgV
/wp4+BMl/pYpyopl6qak/62Ah+jiD8Pm1/4plTHzxmRp66wa2ZQrhzzKdm3cH6laCIkHqEq0zYMc
b7+qR/OoewZ1Bz56fuESSw905Eqn5C47InLjXQ/Luw00iq6sl5/mIItlp3P7ON8XLyUy0LaCQNAC
bY09jV3upe7N1x3JT5zChQrn6THS4N4Uqs7IzyjIB41b3CcxWLPgtoPP5rRhu+s91RE8NqndS4S0
kLO6FACEXbR4ALYDNW6DIsjdxRP8OoSK95DGiiu5xbEP0JkYD5LbROgmwaisjulxAsnnK+4Qqq5w
2ApqAMLtAaKF7VGOjZMetMflQKN9pLor/MUsmsLGr0KWLB9wWTjGIIjukrNwLB+K2DrWhyps4yGk
AM+RuE48R084aAFYtAiyEQnw6nA5lVRoULRBFvQpOY8UiN4+VTHdR16xcdQ8xe/tr5HXu4n/SJO9
IwW6m3kgO151ZyOtwTP9dhqqJ4V8g9sGJONCMOZR73sEHPtbjFxIQJDowIYOxwCxAX/2UYbzlKDb
gQENulD/0O0oPvEVR3eVuNgb3uwbQRFJwXy+hhOfmu+ru4u/BtYd4qF9ZPqXu9k1nCKAUIgGW0CW
2bkGgKMc5A/tPL7EQP995VWKizN98J+tj0NYcx6929njo5M6M1w6eI2eFvf72ddPRFp+Yk9eETSh
CGH0Eo57FBBPy35xQXgArlUcNEZc/ZTfi/vqy/pMeQLOSzo5sgxLwumONAd72lE5Woc+Kh6ap6vX
Rjc4eyAgI8Ot+JLsfNlNgRwiqRShdQU1svDzg3oASRsklMONLgIE2YNxJmvH0SwnCxSnQO/ufI0z
l53zACLgOzVsYnk3v2NfzqWgjJM1veFzxs+LK4bqfbVTonEDGC04bUf1XjozEgO01P3Sa5knIq99
GXflk3QGI9BAl7XzOyp3gwwGVawGgp+diof8AG83LvdoTu7M+/xgMAO6fR4BUYzVXf8TyigsnB9M
9Tfe+lyPcq3XrXRYnNmjEO/mD5CBqXkO0cKzQWfGnfv6SsLUN5iVZdREQAk9anAdoOqPVNaAB65e
ULpySke0BXfwZw/2h1PYz5mb+UiHObJDeaZpZ6HkdpDxFIihEv1RMO8yD1IElEK0hh3JVXzDLzyU
vV2FUT7s1DSuAsRt+DfYGZzMKriF9Z22oxTXo5U0SIMsyL5WLQ3uMVi+/uv6qXqawmFH9dOTyZIb
ZsFyakKcSaRdnWl3LzgQ7J9Vt+O1IUw+XHw9KndqVIAqrJ/MD+kB9htSTnuTsXTQTwzIKI3kx/Ve
uze83p9i41AZISomcbovd+sx8XtfPWmBgnvBu9HFc1A4PaCo7EgMb7iBTuJPjmlLvP462qXz8qG0
P1+xCjNzYbFxczwxHlzF/vKa83nkJtztvYlDu5KzAC/km4DqavG8z8MpyDGs5rENQf+7mj9REw3I
cvZQa3cyH5jWElqMR2GXvmPEuY3zottiBA3HobuPk/uCDd+rAQ/lABtmv/qTO3pUTnvjzjqz3cBv
xXH1B9/0zHuK9MqAZj2GnhxoLo1FLq20XukBnbGvEYS0eDtueYBGdtJTJHfAuULs8UizekwBALG1
pwZpKIKZhu8I7rM7Iofp4mx5nYuKqyPtCo9ELXRQlDjtGarXEowsNb0Hn9Qe7deUFYH8gNfaN/ca
aS49g7C3opx3taF434agIh6ND6kL19XO3m/ITw0ErcAKJDCMITd71Ba7yT3ZAFux5UAIG77kEjdP
qTs63y38fxb8qt+Wxt89rd+XzDcZ6NnICqILFB1bTz9AA3Coaw0Ee3DbsCIM45kgQO13LjBAN+VW
jo6xv/AkCEy5OTOvCu4Ddaj+6Gn8mHE3nuFF+ItX2V+uDgxQmz0oJwkm7qThNkEZL+G4G5mGgz/5
25QdOdrN/WgGeoDUjkdjho1OptezKvZe55Om34bNtkjyBzf1OEMW14lP6wHg3gixUwxV55M/xFwh
DGCLH+GuR9sXAuNmjCHzeLz5qHE5F4xm6/X8G72O0scAVQUbraxvLxQv23juQ4ow+J2S2ai4V/mi
ln4RiyEhc5g8mp0bF7t9eetJUc5gGdxfLyTHUSC5gzEA/eQih8CozCM+daB+xzHs9hkNMVtm+Ohc
DEPryE1jEQfRycjVWftvfv2SP/L93FfZ7hz0ND0xQM+W+0k/qJfxD6EMl51VBoewjSnhXD6x7eS1
nNLyymNx4AY6yyfaENOHBIjhU79rGTtqsLrUMDtAWUB/grd06EXAdt78K48TsrFr+TQ3Sq6K4TMD
2t7xVRjooE4nF3U4GxIiT2b723bPKEbnYaZ+ytpBdpOFEYAHE4ENTGYjky4iS+ZvQ7n22Hxkstcc
5Mo1VPQ17iW7dAH0RdvlbK7S4I+7JcQS8PRgUQTcIN4B0YWhRxaKm3eN1vfmgQQYt6PnrE2ePf5E
kATN/gL5sN0GqqsHwml70oa7hFdsgMEATn0Y4V7nPNBdyTUsDLir81pwUhani9IfxwTMyr1gC46T
ZtPs200eOPmC/yD1sXAoPqV2KwOW0wmRBwv0UA8HVuXMTTwrFHbYoJ1wnsM+XBjH27FUvLxtjpCw
8C7fBqbEUjFzormDgKvuCBH9/BxN9gxm3jYkrntsU1huIxnrIjLELhiPxOsCZOhd/A6nYcHqvfX9
+h5KvqcvLsTVEFx+ig0yWOoNxrcKtdYuGXkiq3L7ieqfqPPJv/DKJZhDgVm8jdTsaAZyPPns9fth
4sw7K6K1Ktimw8Bb6KmyFSzw5NFx5iKijP1BNDm8RMNnFTNs7TdbVQYjt5R6hm+XCt/FRQ2ccyff
7xqMKpl7uXjc0YApdWc+zXfqEZvGs65c6VC52/1GR5ZhV4S4vy7fZhfuzBOBKOngI/kd53ENyu1+
OBnvWbj+GotgBjPPZT5KfHoz/MA4cVdHZsImE6BwVhMLBfMCNxp9n4P2WWf6incIdrHEdDCGmxcI
u5i1ms8Q/D4zAvD6yZlieGZssMmQpjeAI1OH4cs8qTLCf3Vw28LEvbqNb3GdFKljCExo8bWLM+eU
3GTkx+LJFWOKG3iq0Om+TW4Ji7WtPNtsXRxpM0Ok3wNmqqPgfzZcOo1O+56WENaRC/cUorSN6pEt
exK6o9xG3J1t1eNUpv0F32KyEZ6zgfp/qY/brW6B18sOqoce1nNjdHsWLrkZ5I8JLnZzqoIWR+Xi
gqbG6V53q364nqq75SsyFDgKA55NhrvShVgOpnoSSLzNOgI1mnZEJR7SBUFxSOOSchOfaj23jq8+
RfNxGtdBuSBmaF9OpKUP/aH/ipSpvfhWQGeigxNEx8FT6RNShZyLL9hAQmzRZ4DZF3cOYOTa2YGo
yIZwipdUBxDYQ/QdeBfeiJsTUmQ2qQ28os3tEohPWmjQ/PMHW/wiOCkxg+U03ua3NB4PyF8O4/G2
153cpxPOWz0rGHDUbiH9sD1fL3s0H3tomyeOdWxCBVBpi8tewC1tdtoxeWSDZuAH8cF4avWnpfP0
PY6YdyGxA1HdJJTQAh2CeMQpclvorvX0xwljEqFGHdVP3F8GCgzQ00gUct3J51lAn8cG9BuB6top
H9Uv5qN6zgJuD+/NH1JOR/+QfaWhZaefq4AiZr8CkIuMnJemTnqHBp7XhVXAEombufmh0mprXhpQ
GsF1VniKKS+DsOZnqlKc0U3sz0NY4ElpAS/YrdPbZ3zTF9iWYIvZ8dpne3DDBjhVJZh9dNx4/gAv
1TaE7phF1kdNsy987L38kIiuxjjhh/qRN+PzbY+XBjQfNgn8XKhKjsk9rKMtDrO+PTeLL+z9/EW9
7YSPuKcMQAGN+RDNW2DkkPnkKOuiNbj4NTjv/IPEePh84yEmn1G792/eCxtrGAXkDdGgoguPMM8x
PAisILMtgrOGsTvw2+Jubij5chu8LpOKTDaHIOlc0RZHzEV4CU8ykH0643h1EQZ7eKXgxRtaZ6nt
GSmRR/lzFWVR510gsPm318XvQKxza7hS0AQ3wq+WI8B6tmWOYHIkzsK2yMmGwp3s68hJbKcx4Cfn
vZ1+Ke/L44L+t1+zuG1uHU4QZg0grdOEBKIHw2O0Y9ZTP/cgLzIf6K/yIfLjeF4D1hweHGPXeRkc
hYWWk3e2SYMEAf9tDwAQmL8529vgXuPVeXpF85KDbLdrC0HALHI65G1ZohtHfCdgo3R7iukgsjuW
7O2kMCgIrTRcEyRBDBLeOYGAzGsS6w7fzLpoYP8pi8WT3rw6YZc7LGoEo2wVyVDrt2XU3K6Dm04Y
GiBQysmO7sqJIFOJkd/cQbo5cXVzmOztY43xtyJ004OO0189Cq55J8uvcztpXIAaWjHj6LGNuF8s
SrPXP4Ozw/foHJO1N/emwAwbog0W0mDLv2zcd8ywt91lQgCMMm7BxkivX3s8RsFvOFDuzawtOC42
H+CEcaT8SyTG2TGPNh+bLYjMl20iENW9cTFgArzmK6E2K8wWLgp4FX/tf5NP/0EY+6YCndatrFrq
RjrgpOJpVqtzJbHEuu59wU/x2I9dWEOuikMAwAMw8Kxm4gqCTua3iaUCOu9YLHUwHHBUVjcNy/Pm
b90iuK1kOCADsipI5JLwTO31lDwlh+TQ7a1TF8neFFGJS4YDgCmrBTkmnOo51sgZ9c/lI1rg4RAl
+Hvo2WGx2WXfEjVhFfeHEpw9DbT8R+/rtmgchp0ebRZx9M0H6lhYti7+9O727mafDRahKuifVvt6
6g/5Q/91Wwakx219Q9ke0R4tlOyaJaC/M3Y3+/PE5KaI7pupokSMf+Jm51ntoIdjHbRw20Lnz5QK
YIJL3pzD7B+2oHJbV0y326EG5CNyFuuvEo4v+SO3GTDauY8eDEdkoQm3JWUlsJxxUTm+Q+bEgVfI
IXK335xWf1uUoF77s4uZ4D2bj5bc3fzNuwHduHnNtvy8uptvsKXvZK/xUXLm0RgOa2kgBLoPmPLb
5cBswilsMVM8kZ5lBBCkV0eo8Sp3vc50t2tSWWygM2dnPGks+Q3RpWAkQUTJwgOXjhmgLNGbnoU7
UJvYA7an44xQX2PVnkIW5mDBXioek4M4K/NzfCUzoOed+GjzI2kewUPcfGyiBa4BOJyjDehYNAfx
XX5XbWKKuHo52hw5futmqUDQOxVOWOPQQpkxBDt3G5MzP3eEWuhmpP5Tjqc4RvD0MNPw9O9u4Mlj
dDLsPNxCW4Jr5iz1VoSAGBhvPm0u4oj/s7l4iteKvkp1Z1x6tLE4m2N448aNEUsrtqTBavxT+YlM
Dk5do+y3oMRgPkI+xEphx/bJ5/KYnmf3hk3aUg4VZoYtZPzZv56t7AT+YLa+KaWpikYrSuRND8lX
6aTGFmIp+Mn4e0/i/fqgFzbdpf7qbo6siWncXEt49mdq3sgyDx9QH3rQzvWOrNrd+hnm7ml+ZSfd
V0LWeM+M6UDzLyeEt73Ne0jOdEA8TLtmJwVKvL7W5DfpKXVWTybLufhZpOMYDnsCaNwYQuNowiUm
iPO7cDmV+Br6udsZT2tMfs/tIxZNDyEFhki2r/bUnFqHDyyOmH5XPBYYvNXzriRd5LP8YYirPasQ
Dq3MWpb48P5xxIlGwz6y7szUnT9DL2mj1gcptbNOZYR9x4qTPifzppzkY78zIkJvbwvw88AKvz2C
v7Vp8/9Y3f0mn0dy8y/2a7Lr8I/Dy0s3fP2Det9vH/x1Z0bQ5V/YSIH4R8k29fPKVnX169aMoCu/
SIpJHZZsGBq1ZRaLzT9xgeYvos7eC1BAi7/LMmfyWzGaxJ9ETdIojDD5P5/8O8Vob6osTL4eDjrM
QYMdPaiF31phv9vRS4y8KiZxK+H2quOKzWYFCMy9dZeH4rufilD9caL++9HebAgZ8q1oloWjUccF
wzikcZvVKglr0vMk9FhRv3sif5JI0/5YU/TbAQ1dot5PZs9YfrOey0LDjnk6ACj0kPVB28OR78kj
EHonFJvZxqmJhm2V3V5iZd4CpJn5jzod+xkNud3evR7hnLN6ohn6PHkoWG3+oMv+9uRlqHvgXQ7H
zaYabEqRo0l/tu3/x+KHXy+BgbPxIVVJYR8e4/fdE6IWd4LYPm5PCN2ab7o4xNtM5eUOqWJXCLPj
rjrhCuJkktJ7oN3APkjvN7WjLVK0M+IYk1S4dPeVOr/NsSCIybnxdMJrAcgKkuRpVEfb1ap4t6qP
fvpZxbWeWPxSp4uRghBIkaBl8WH3BdHwuHRI4f7UjDPe/mDHf7tUKJmKxta+qIhv6jxEOuAyWnIV
txudUabREOUuimpifTmY0Lglr6Rsix0/fz5Ooqu+lAQVL2IskhijizqSdmUkele3PszgMljSsyPI
BGSv5JjWtqDDgY6mx/pF/4i26VXzEhmQ3KEXKBKndAP/onfUOeys0Er3SxVeviCLx2ae/FGs3Rn9
9y0FQgUhMVrrAsbZQGNCUL1mBHJfOAFxdwluZEj7UDYd+rlU5/KeOFH92s8u5H52ONGz+jiv0W0I
rpRckYVBj0OJVaAAAJ3J8yPgQVU/wC+HJCQhsa2D+5AOc/FAqYX6scQJY7keQ7F0pyFYlpMCQ4cV
4bhlOLXjEBeRQDd/a4OmbG3ko9d3yJ9MbFIg8hg3p3U/IXHX47jJpOeTeH5qeZvXIGHE+6un8at+
XgMppbnDUZA+IVtwpGRK4svRic2i5G403IkG99FpHkfK+YPkA9me92Msx8jTPgPmSK+v1P/ft/e0
mo/gMl63fOH42q5OxsYLsYfg63Bh8HZeTVQ1Xyrt3WDE2Y4blxSxSWYtfeG5Fzc6PVAXpusE4R8K
b9w+d82RkNubVH/t/CqN9eJID3uDzhYC5VWoj/upiUSwvBVloKjcOl3ySdnkn+zpS7rpUdtsu9J6
jTYTt1eIrdJHtvdy8XQwwpJrqF5PkCb5qbl59JWD3BQTDBYxdYKbLhgFrNv2JYBgCcypY6Df5VXD
foDZhuhW71GYebuQ78SKktORfU20SdOQsrgwrmpHtJyr4o6iJ80obx3S6v+yd547jqNpez6Vhf9z
zByAzwZMSiRF5VCq8EdQJQaJQQwSqaP39XZP6O6dnfbYsOE1DCywu1PTrVAk3+e544LxGGepZodn
wBlrSlGZRZebWIYAWN/41i17UlYLsvBilrEwPRoTOZAjCrjWKuP3fSpILWRJ8QzXylY9e9fPnNyI
kTUv9j3ca7YV/8L5yCi4MtgapfFhW4/JwZnXdEmHvcBJCADyiA/Cx9RvL+tyjlnjAxkJHd+sIoAf
tFQmWzAZbD8Cql4caMjy6OSe5w/VsgfFgIweX+byQ+azgoSZALT6QMWzAYNxA3C9s6YU/uGZuyQO
r927zkVjpuS4d8eW1IK+psm5VV8Kw/aNUzT4nUo3m7q7yvN23LtW5qHJFG77mK08gwHXlyp9cXQ+
v9c6VEG2OFhj7VK7RjOt2AZg9fmH4+Q+kvWRVo4K5zmG/+hn6UcyzOzV9T66Tgu4jLB3a2a5Av/Y
7p678gqHl7pN9vRklppHluteCy5PYlMfuLq8ag9Xv7+9dW/OQ0cIiULCJhExwzt/QZ15xK5IxM8e
pjUpu2M9XdAmUXV+JghH8nfnRmRElEkkG9Ixh5Th2IlILzmt8FAp1Df4xysJga4Z2mGk+uQ88PRN
NgjOeBwwxOMpSV0iyFkEFhRrVQVhtJ7dBTReH+JXNaPgWT9tDXUIqAAxpHafNtQ49TxOErb2+wkj
xxLVZuYsctiC2/RU7WJnadpHLpf7OJFzN14V3UM+QXe75eEUlNNkjMJvVxyLUF2140xkHD4Nie3p
IKXt41WbSpDco/McWuqxeDuxoYV1kD2goINx2OZOqM+6bbaGdtuoi3hJf/ftFUnz7TUjo+ZRQLjZ
TqwC0FCLG6LIEByDi06AApd5SW3TfS7Q9dyOkHF69VMVGYE8OqPhlHjYB5Ucod9k33E+mnwnTTrI
7HymsdbYzjpvH/sXNbzNzuP2qGdchGeyDD1tc/Pp7umujNQEXznArfe3LjhNzyMhF8C0P7B433wD
StIBhWnG7QwVBEDWaPBj3lxQ+KU9izcwMAJtBXMOz/cXcboWhxU3hzcs7/YLnFDQPMkgT8p6o/Ds
zVn5duUs4QaxRyCKH+fl6eESCQyUEoIpyklOXXqFOIZ7t/DvDSDd1QMFDs78OB+3q+FDWmB153dF
K5oPuLizn+zladbo4zqbNDOJ5w+AUAZLdDqSaXUZRg04DBfX8MiW+dIvL60LN3XBrah6xUMSDGE9
H07UI45jx9Wus9bmOeBwDAKgdxSfuTZ552yJh5UWWLjejwTq6I4LFjuybuyTl2ItA2BxewwCWqCK
0HzE+kaUz4x2ctQQQhPhjDrSej4pzaGPYo/qTVbGMt4px8/IDeu90xKMzZMBfggqAtQiXge8yQBL
KvEb3Xy7EG1PBvXkW4ct9zy5kvQ0RYPoStuDih58dDaIy3JzVLNGhd2SW9LkWiXXUQoMaBulGSnS
e0+z6hBdtjTFUHplWdNBG5XJ4nLDiOgpwPW38UXBQkCAz0iyxjbwLdAeBBn4rU22XChPYf8W+hrH
9rRDeborF/QJ63MESteAU+TA78DwD4MnYzY8IwUPSGQ2CmS1gcXemUY2Co7Uj6WRCRdi+6W+tOvH
LYui14LZkeF0eqaIxSdmjwdnBa13CKsHbYXbsAXUPCIlzZRVMantVwUtYtYFNTBPvdHz8FRgOfNK
YDsQtKOybfgeIf4eNRZ3wUszZ2s7KHXl2eKcYBXmMEYLw2u5uuPfePrsabTuVPe2VD6so0btFrjr
qMarCcQndukWSo4o3xeJXloZQFTmS27AN2vIRrt3qVIbXpFPMkLfIROZ1RIxjHU8h95U7zrJo5iI
H5hRqA+0QByG77bppwwwEslVPvLVi4gBmhvmsq9Cxq9ube8Vfd+xttoTiaZwSjdvOBrgre+gbhan
SOGTR+iemGsTaV4RdBLdaP3KvEsza5T15bTN7UXc6oww85v0pJrrs/ZoJW9yGakBl3oflCvYJpeA
KE9veR6f2DwEqV/VLMf16EQTaDxLSanbX4PbqxOQNLiv9wk9ZQqbPW3f6DyofAjedJe2VKLQwpSI
bOlB9nsBuAO+rqkhLYLLFFYvfaNaLAMEXTLI7aqIog6PqJu+IbiRXpdRtoxdALvHkrsNTIyTrXgW
WFLmnqP+owjM8U08w/ElbG6Il+qguOtYkT+oT8O5H1ocrHyM+wb7ZSlN5SfQqOIRvBdqvRYBfC7B
hOOiU1bJnkOUY5SbLfM0UkCB/GWcpaN2zu/v+a8XL1WM6n/oF34d5Q38XQpmKuTKP4zyVYejJZdU
bWQIFwO4TLEj0oGeJ04cyKX7tHpuoHk/zMrVmLqKIEbBRJElYyQR7q+3R0QjdvOTXeoHt+Gv7wqt
o4KhndQS+Yd10HGag21l5pddCvURT1Mvhb5KXo218wmqvmgDa/KTb0LYqv7pm/jmNX9QdJA6bPes
39qIOoqL7XXwa2e/GLY5PRmQI/WSFDNIttj+vFd4prmA2Lk857DXAQq54epqI+4vinl1oWT5ybv7
s98TemoTubCu4PL/4ffEWyObMbcYTLlvEVyec1/+JBvU6+barPArk/rV8/HezvKdDWzvHxbpqA8q
QMvz7Oe7riZ+AT9+WbqNtpsvjFVXEcvwN8tukza2Kjk6lw18eTtTKOxNtoeZHXvymKD925TuPKjm
ZMVy9Wbv7d67uMWM1Q/9ohbeNsqUBGgQDAYvkkn1TxtZ9Baaepq/0KJZRqSZYCMzRCSgfysCAvb5
2DpJdP5trwPEcuflIyfedP1LAuQ6O7w4GjPbq3WdGohBDlwzpMqla8r98p7r13rOy1GXs8a93EXx
+rgo/fISpBlT/I0pMw5VJCCESVfdyLz6F9tVPggFqHH9wFUJiUaLj4d5vxS6A9DfWRfJBEptqwkP
PTRHSBeqwT8E9arO/A55CDVsZmSEVjEh+X/ljLXzXPLqJaVTZOZlaF2Y5k2eKl/kOt6tOnJi0eMC
N4+uI5AuYTy49hqB4HigasQ5efbxEHGCYd97u7GlPFygTSv8yahnqMYiZpEKI9d8IoHSdgInn0py
dJqn0XBxE8W1wq5AKOqMjYCuFNiwkM9E2YoKRKwutgPhiPRNEi4quEcL7uuxQ9Ezipsl3b7ebWJc
fKqZyFtwKAyO8RP4UoS33l4msLSnQB+lhqexjZCFV87ibIQXz9mckEx4JxqKDcvPTmEDoJNM5bIN
mjmtAo+nas0hlqB4xL0XI4W1832CjAwBH924YYbQxVG8xFhaG2nBE1jUILNySW5HrFA7ipHtjpNH
/iuH6uCpnE3i3T04UUyqswXt5OV9emZkE3uyupPGd2eE+6OZqdVarFuFPMFo0EGATOtAGinv0tlT
3oQ8WfP1AAc4Eqh1OWWAiKGLV2DvI7Sx48tKqB41BCgi9oGoRjf7uCPnUvwBJ8ol0vRIOeJCQ+kg
oBl1pIbIWDxy/FBjmCKSwO3nDIGoZhnEUdAZfCSEtPRfwgUQDulmFbCwSgy6K5/m12IGSD69VG7C
fSHXVJ9uUjKlXgW6RU4gRbBcddC42MhqsK+cDWOkUhG84RvB5dii6RyfUm4c1JH0Al/89j0O8e1n
E2p8ie8OrhPpVXN8Y8b9ZtJfpE0vvEXBEknebUV88gai+eCztToesmUJ3WFw8DlGOULHzbaKhDqg
MlAmJ1S/G1wYVBu7hz3YjOmZUT1jr1dSlz545YmQjECf5B/GgQzKMOloiU9dZngdnEvuSE2AjQZL
V+AOt+qT85DC8SqjGFld4scfw7sz5k5iTxt8Iyel4THvsYRss/OTBOX1YgaG326RWXBuTzPsdjE8
AmxM7bPvQM4A/I1baS4U5XqMlp8abojgRHcNVWesZMFfyHwA975PsXNCicHMIuL98kAwp+Uy+zhH
yJToPuxd+dVEoUUDG9Pja4z6GDp0zVozPs8561GYAQWhUYdv9fNtFhQzxedbqZ/IVjTlMQVeJekK
6aJSpvmB/3iNzNWPwJgBe0KyVIwoQ6GEyXNK/4w0ROVjJAx65lzmOzV2JsUGz7n8miK56FgJQclG
VwTL1IuHzXu6U29uwz2AKDyfXWZWZHjJukOiRETiUrDCKaqoqbQbprovKHRBl6P09LgEKUqeiWsL
E9o43gKlZZNy8X5z20CM5R4lu68Oy8WDxu4rzr/blEu3JZfZ1dE7c2cge71yP7GZTsS/aHz2c0Gf
dyEDRusrb8UbW3n5eNhoLqnHhCK/EiTdkO7wpAbpKzEMyLKxbp1Oy0giDfoSOmhR980Wmu2jHCe7
7tX4NBm4Ke0uRvV6CFFYMnOGhBB0aJgb3AOnY1K6h9q7b6sZg3k1k7EclOGwtpb0pdzSZZW9EbF9
YKydVvMB3bImBprTe7tIKUBmhguziPh3Bk4dF6mQRbnKW/8ce4fXFLnkl6P9b3Eyy+qj2Lb1x0c7
P1b/BgWvmOIxnAEL/2vaZYTrsPzHf/7H7nj6oOo1P37vi/n1z39lX8i/+MVminAcypdAlIWn/1df
jPgJEw+eFJvEdhzxv3MvmvWLKpIBoAtIAyAkgIHuV+5F/EjjLdqyIquGxl/4v8C9WLZGuBo1UYZN
D6BmUA71/bBDDtK9lIxzuY7zz0x/6Dn461MzIrrA69nKyjr2SgAc6wwExG1aHOqfTH8/FAT88zv4
YR5ODu1Jc2reAZUMWId7akFR3+FIvc2HiVGf6NCjuPElN1tPNH040vvfv0b/ZWLFd7kW/4+xiyxF
sol59K+u9OmxS+v09O31/ccf+3qBW/YvFg3Bhqx+TfMSa9jXC5yf6CRo6ZZs2NSN6YJr+ZVc1FQu
cFOzHBIyVOdLWfHvF7i4X0wyLnDgy1yYFBP/1//4zp7Z/PD/vwt3ETTlN+P8byp24ja+v7JhFa1b
2QyHID7f5o0JhiZLjejDPr+erueAANjgqgu/TeelqTVJqfPpzDxSztIksRMybq9tEsVkNoTWWUXB
ap84JQylCO7MouotV6lfp86P/zHWmuLJ1LptndgzS6mD00Xa9WqdzxU7SzzrRPlowWzLNG3rg6fZ
G9WA2CEz2jWsjn/WPJyy4u2Sa5PYUTL6zbNyxhe3MJVm1maEZ+V2LfJmMgS9ycWPNYuUduaCOzlr
oyymB1zmvlGcwfaIgR87rciAiJsPib3NOQN2t4jkqhMB5FU6vd3ATmNUPwM5+cm75RAFUcjImWVr
Kypu2uzpkHx2TY613H66UaboWX36mBI/pRnVWO9oZj60CM7Kh1pX342MviXs82tFvgPLYjUqm2x3
ym11XhsnOSKZaDnENVnY8Rk1TVHpBH60L0p6xcvREpM2qLd9TrDBHVdtZAKiPVnDgFEmz65Bm9f1
yxXI/ar2A5b0ugamSMuGomHDBJSNTcbh3lbH2aFOAtW66Cic7o29ut+Uy6IzmS35Dnf56UZKSKaT
x3C7TDsScD+GQ1o9AA6kD2ZJXIFSyrMzeRqj9taVwf/ZB8z/hak5HD1/9dQIjvfjPzjz0+r7Bwd/
6OszQxNeUQ5FGgfZ+TnMeAh9fWbwExVkhBMTrvzXCJzfnhkKfek6ggTLMoFPvsgYfjsUlV9UxANY
SRVNZmtHS/fDM+Kvnxnf4yXkVMgcvTrBPYZMJA1v5ftnR9G0pnWo4s5TrY4xUjaTMdk8MHGSGUeO
pBSYr3Pyqw/0sbYnNfaUAfP++WJqO4lZ1cjgNw0c8VWdZWO11mxIxAwxn9mSZ5K8KupH3HW+TnXn
MBhef6IURLHDwiiXppOnUIeQ+Qn8Sd5SX11gQ9CHaTakjwkM5K1hnld6FgRaRrqKgDRaoaoKL1BC
KJ+k3k5jknxyUfxClE7vwB/X2RzD/mfdK42rdS22Cct4PlcFi+yZBpI4S2gNtaWLB0Z0WV3u1bFI
atTRVKS7+rnC+GqbdHMo+YejZk89DVIxzVPDYO3O5KKo1wuCO0uiBAs5bQe6birWKbi3LLWNVqjs
IuDnxtWGxOwkmZk6uT000nsLn91WirROiYDTetCUa5XMya3x+iZ1s74aSTbNy3IeEdfuq+CsmaUs
1YsWXkAVhyp715JmEqtq0JPjZ94vkX0lJCy2pMvkRubnmiceymq6vJ9ulGqYpTRx9Cx+7G9nZV6n
NusqKQdhYe0u+rscn8akBni1HNpmM5EOdxDnA8h83qjbLrlVU+fs3OdxqltBg7q9aU9T1bzUPjl1
LMqmUq2H/K5wnJyr0v/m5ll9hZ6+P8O+O8K+Xo7kWjqmjoRHJo/k+8uxv6l55lwKwh3mPfKYMypK
fWIEQm4sT5vwf9fj6t9tsmfcIU9NSJz+9Wi/64rX3+zv3z+8fvuzX59ghkFlqmnJjoVeSUQU8zv5
+gTjJ0iqeB1L2NrF9P771KOav6Ck0gAWeXh98cH/+vwSPyCFTLXRCBEu8TfN7sSefn/ByLqOcIXX
Qd7C5WJbvIVvIcxWN2oDzRGOl21VU07lKas2Htn4UG4UuUR3x6WGRCFZC1mIgb60i3L0xZqf6vg5
UILHnr4WdhNjxrVG4yjOMAA+RIadT/AVZrvrCGJIWKKER/aO7UXwiu15hAeiK5ARHr7gImH2TEjm
vR0LiBspyNAAwt8Z7pFdNYEOwBPq647QLyxQGOZGOsKvcbqOic4YS9sWhWkyTkxEYYDBtQdYbUP9
8Uja52vNp9xupO4b8MNpLpxoQkFbbQ8jgsyWQpXMsLER76y4jKmon3af7SzF4Ik6J3u6o8iUsPGi
LYBy51P6EKerFOLKpa120prIBU4hqaouSO/cHt/WPRqcdU0pOFJihX5Jr5TIh3INdCGBXpLZGIGP
YNBKoiscCRll2HVhtCYV6ET6CgDpS+ztxBflCzDQddNPBnucOH6TLawD6vqPrgRXhVZ3KXLC2cc3
2Cyg9RBk42bzByCmqfrM95IR94NOrAwsXLO6Z0xPHwUmoQf0RVMQPpyaIL3N5v7IN8PLKUAZiKqG
ORXi1+1lHs/LqCFuzAGWaqckldgB890jJotG2ALG9dSBdLr5cYj0IgJeNFrcRwDfgm5qQ3kSv+Ta
NIlnFjrozHfGw0PMd3MGEs6heU9DkBtIojMP0LXr/dzwWoizcjWQT5C7CZGgEwJYG1fBTiJtzp/F
sZ2ePwUPnc6sAKlFEcYRBPcYqfd51D1jfVY2UNRj2LAX0q8wsBxQY/djCiJeaYt846hoTlgKpMA5
3tBko2KCAVVH1fS8B2zyyq0074/V3vSBobFSDMa7Ta3PaXZaSYH8VODQaLW1yRUAi4xqekjGlycF
vDU9qo7bqhElUCXuvM+Cju53c9s9pw9CwZaQ9+ulSHvAgDEdwfvXKGzcDq1R50mIZCcXWEEQvkMk
7a2YTDSE7gjMYzefXHHQWSiaFwZIk+ZZgToa3oyFviQaLZ+V8zRAf0J+AAjYE5jwXRhJaJFT8lHz
nm2GN4lSDld+7t6+esrx+y2anTM/bwT4nVOqnp9RRuy4xT1lTwSZtqF3Nt+h/AUepolmQtSYACuT
UEdkB4Wdu+jrEnyIl8y7Dg8X4iVBgK+EfIZV7IMHIBk5IS++ukhlGGJychvUEUQ9ubRLfVWzK2A8
AYkb5689VMa22CD2Obg25orMGOlPDAaxd12fRs4zjNqpcOsLga6pB4sbtfD2TVjj/O6XJvp0qXKl
GUTHQiP2/lm2PBV6A0CtTmiCGWlv1RtuDF2fnDFJFk/CeUJsbO/F1aQ4jeuC7/Lej01znqRRhc0L
e7hGhgP6MwVcOoucKPebxwuSmTfKriawIy/Q16eT10yFq+PyqGOGpFrHKtw7NmN06K4za4TdkC4Z
1hKhLhd2W88kNyAe282UT4UBRuCxNxPDZ8aV6yVoujEMjttdjYBDxSt1HddPoKGnAcWee8mimF/3
O6+swD6SP/BcHrh+IqLbikn2fN8q9j6Zp3uF8NvP4qkZRl31mKLJH1ZqFiK83GPnTPSNyqJqE71k
PegIFNWJpFJ5B0OVjMkca58bmqpiV5NARd37drB+Bt58v1yzn385aGyV8FSLZEoBYX170Nj0zbX9
PeVXvLYD4ejtEGwRUDrTAiMoU9xHmofLPrgkP42S/OcjTiEi3AE+0ECv7B9mIruUlKy9XAk7mwgh
2gnkWyhnpbnNVIToYZV538wBfzKF6cr3POWXD/vdS/7wYZtzZ8mK0+lYuzW/XhVL5a1McWZXsAuH
sTo3N8mkgx8dq59oPnxVmyuC99AD4s4QbM6wgFIh4Q1r/kkfaJyFkBXDsYLTXIjfO/6HFYA1gQKo
Vjw9uk/KQOYS3BzwjiHjR0pT85RJR8kDxEp0G3Mi0vulFVxc3onKFZfU8Ous8mOYNXE/QV2SRIF9
Z5yXOHaEy/w8QpeaoxTBTp2xqHjpmpOnO94+SDvEhwIJR/gHkih9n7BroKAQItY+7FoMi/TKCgXe
YcRCTuiyZ4nj5oCtBdDaiCClcITya1hy0fn2zIAG4MZaV6/3RwbxXn5NONh0j+Nj5Hjnz7gdldcw
ZrQXb4UD+D3TJ9kqD/svJxuOv+3lAVZpDKgQf9w2lwAHDLZMDqY1GcEMJu1KCYV4m1wIP/mUUbf2
MxQNOSj7yN7WUx6A0X0jDKUq6rmQnJvZfSFIlB4tXfF6xyaWH/UCeghjeTyGHZxb2PkL98QR4lkW
1KOXgrlMiKfhAfCKBSKQJz32RutleIaa7OnVBqwf62MUWDtaAXG4XSbZNIku4TnCUz27fmIYE5ZL
oZwS2S/1PjuDw4/bAWsiEpBQ8hvUdxsxPljb/HEYhErVuXrlq32e016Ka4UUQAgYQc5xvbdf5n7K
qYSvuJ7bMCgyuTM2vjQp0N+El60eA88wPQVZMDzdZgh2pwlquuxBbAy46YJmS4oDhIdQbJXIryF/
UfQGxbx9Jj1uhUCDfzu4yuNuosMMi2Mz7O8Yb4SxnaAPPPDdtHoQfnQOf2rs6ocap8eqgklEf4uk
hcc9jU4Z1qTau16w+HAo7tKl0KUIqzmZD14XmfjaW5+8DTzUcahBKfEzHrnO5MASmT0b913fw9Ae
tndECNJEf5L5+Gnn5iviCvBt6kgAh+CG/OWZnBtE9Cp+veIN3vH/70TtMHn/L//p153oL+Gc//ba
/WPeNd+xHH/8ud/3IZniRRnQFqODY9pAKr/vQ7JsChwFlkN36Aj6Yx8iCZkQYsdh96EFEBvK7zQH
8V+iCUKE7Nk84Nl+/xaiIx7Nf2g6xKObY0Lk9ZEyxhr9xaPxjaajzzi85EOmYVPLFxYmvxxPokp6
FC5KxEgixOWvT4s/OSzEK5ITqHFKQbH8QGtcVT1v7S4WMh9CYXwR5QBsEDgvzQyRL69prQ4/OaF+
pFJ+/ZR/vCa/1W9PY7mrT0qr8Jo8UAhAIdwnEhbo+tjy8BDzyV9/RuunL/jDIWzlhLgrMi9484S6
IJnfgCiIO8PUGPRgQc74vLLCdHM6ESdx3t3PXrbLcTmw7YkDqDp5kNoLxz+sD5XXkrrkUelzTJF5
YFqrdymW7HRGM0x6vKD/MACvXJtHec/ZkDRjquhdFcu8bLqIh3Rin2wlUBTX0FPOTYT/6lJqkIi0
EbEK+CHuuW/cVlR5nDUEhfbLOSVW9bqSNMcr1+fnQmhf8SoUdnTnqLSBmKY9vlC2HO8Ub/DC8lus
MGh3HKtGQhw7z/4D4w302CRF0cJ7VnxlErfIOV2o3uLhjhB+rfsDqaRB96qO7NyL28kw6Y/EQiRu
/WCtEmy3dtStW5KmtKhCGEfyHA909to76dWjofQVMn6Ib3Ec765PFBZCfWveQpmkpIsrz4nij9ip
1z3iVLp6UdgSQnBeJreFfXu2psJ34iDxmaTodNizpP3Q74w6MI9s2BNl+Cj6FRbqkSGPzH08lff3
0s2wjLJNA96PbsgK+2m1uy5Z2Ul7I2tOZoMg5/UVygBlE5p8UhlCPOstbtkvUQNQ+wQDwU8oyp2R
eCWXnkbIxSbRPXlun/GUoE6aW4/NjYA7MU7Q5mgp3h0r6TReyHunY+xA18D4POxL4jyoFsbWfF3x
OYiewExSPp0eiqXAH8SHJZXui2vKZENyizI8rQlS1b3rktTdV+EmttD4h+cpNeBMp2Uc3V+JFBjd
ASSyoBwiYhASt2QRuEV9hM2qmPWPysGTlE1GzlxVR6zSB2AObM3Zlt9H9ybEkbmP52rO/wsNDjwV
N85cWzTz9OG+YeW1yI0gW+3xMrtNrLUU4biEk3HcGCE+mQJsNojBj90MpfvCfmR8iefUFWNNWcmM
KkftPklQBjLPvhSv0r5CkIIQ6qlAANu83kand4la4nk867F+Cr/9fdHjVmJ/V30NV8YJRybdGIc3
dF5sjfxt2uAS55AnIzpo72HxCDZ7niZHFYBlQXhDB2aLsOZC9p4nz1rryWE8G0slWhlO/3qdPptv
SK/MdENugUH2y1xsjtfxbdX8miEQczJryAh70p9Oj51KNBEZHnKYUN9xUMinxjvlVpZ7KB8MfgB2
UIciFDHbVwtpPhAUzb0Hjj3OydcZJQw/HvMZMx27s0ww02vHb0Py7uvu7KOcmnYMFAS1JC+X5/NL
MymmJl+qiqwLNdCD0OubIUOR2y/uAeqmRelD/YlkFCZXZHpkL+Sj+16MZQ33JJslisKeGAdkTS7q
J9RdobTq5yVK+id05BPgmAPeCLWNSBacKser9dR+WiQ/3DEpXCbWXEETHlxgsMmRUeqXGuzthpHG
O+E6WIIDXNJN1o9a2oBSlOu7xgxqHG+lgtyXrbBDn0UizFGeC2nYpR3lHwXecmC1+Pacg8ycj5fS
O9P/BqzFbooxeFEx4Z9XAlqrGLjPk9ucEb5VR0WGK9zn+ZNshGqnCLAoVIsMAYvMa5E4cSD3m7of
4lrTQ3DFspcVG81cXbnycr5vhmOUX8hCjuUuvgUkVvTMqrP+01jXpM7yibFh4NB+STaqRsu0Zz2Y
pCaxW4QUD77ES4LSInVObbSY9a7MsCzInAiWWxpLitDlcNjWPJZZte9L+NDzrMSqTc7PpFnnyhOr
yySRV0NUadieiH3gud8+11yZPH4707vN2x2xN/JhTDd0x5ZeWzPtliGoJByE+lurXeZo7Mj7YKrn
bj6gWMI4OJKmZlDgKXNFk2zumw95MTHRSFY6+2rxpMsbQ/VTxbU+jI609BBfNgM9lQPY46+3nxyd
2j8vzqIKgbYRRB6YKk3x828GkvZkWLlzpfymfbrOnF39ZC7ap/4p3ktLIhhmjbss54ddPCtn9dR4
cda8JQ/VmrwEhmLl+7IGqjw9mF0Cdf7X5/qfHutwNMLqaVqq/eXNf/PmBkXPjWRINBIUT2CvBjGE
b6Z73kA3MEb8T40t376cYOO+eTkKeElodfgukhlLsqeFfXgHGlMRXQloRfoZnSKY/x+HwW9f7wd2
z6LcQL5JvB6Sw6jca75GCGMakaFDOoMTXbHSsuP8LED8z0bQb15V/0Fpc26ofLqIV7181jPraYiS
K/W6brpInhHVcPf44g2gvif35xLdsbXxSJ/hm0KD2E3ynTUW8TeGh2c/6gN5Wh1j70wmqfpFWDcQ
a/eTq+BP3zC+cJWqEJuWnB++JrmpJevQpjhhedC07ynZtCLmamBuPoOj3VjY/voVv6BF//SL+eMV
f/yK1DvNN6nJdWdsqXgfaVPQ+2X5cSIeCEhjYhG6wSOKg7hd2s8OSKa4E1AA2DuRv3rAmYo2lchK
gQKfuO2TiCYNEqJA8ApM15dXY/flHf8tfdv/mHbo340rc7g8/zVLhlqxPp7bY/0tRSb+yNdlUIIc
Q70GU6/LVCco5MX/tg2KH5k4MhwEGsLwb8nsDL8R/OYv6N1EtDebInITm53pN4KfH8k2BbNIAtjg
FF35W+ug/IMLQ4gPdAIRxDs0DV01hZ7h22fO4R4nmVGVn6wLyeQ+qXb5Br96id/Yw1FUkQ/7fory
iFlqRlfahSCaW3AKrakzHT6M2fUdIn/VLIrdmejQ83v2TpNkyIKDEvfttm9Jxjh+yXEjehE4I1RZ
j2Ic/c70Prm+JyQmIzwim4zsnPUlMsmc1T/TsJwbM/XoJCPa9pQrGTL1rp01EQDR2Fm2zAIE1kBg
nfbqWuTTHNbZRPPLjcikPa/oJ1nXjLFgXztItFBngfC5e9YE1TNXokNd32e4OWbdvp1cNtJSe1Mj
OHdCd9qZGZwWhn8ByyMUjAxXGl898zNblRHvcqFNrfCwzzeomZ03+xMiCycVkGMcduQhnV1gQ6hE
Wr2iAy8KX7R0fCOUIYaWl6hyVq8dWv2cvzZeJJzrznLY8xXO+AyfqvDlTgh0i1g3xjQaLi0SdCr/
vD3sVOBP3iDw444RfpyTnkB43owpjudAsrB3B2LmTkR/gokR4nP7KA5+3Y2TJyMsI8V3eJ6SEj0/
rGvQV1pHXuhwD/TtHUfjmuG6hc/xkWg3XkXsA4FDeIT59/EMo4h4PStTrUABbEwYjb3C76ca76uf
DTf2Cfu53Q5EBiHMwHf/dJ/lYbquRBae0BRfCAsV8XKHCWMbXwtBxxOLcG167tnGGP1epEU+t1e8
wiMb48EFwp8gjrf52k/EABOetEHjgDnrPXY86fE0vZI5bn8O87p1r4/OhpqDR23abuulzcqTBHcE
ynLI1sSkRP3bIvXxOJLEyVDpd0c7GiL6OEYOROpUWUpbrk+yrZNimeah5StuOefPA+li8/PNKVyQ
7Fv8RnB+4o9ykTSsryvaZ1lGtAVfmmhOIi4vgZKR8SHS75gUvoRlh/CyGVizBwSev9IrxEkGRIu6
e77KPQ64cpP5JHj6Vnh+99sdXnhzr7J0EywEXBu9lNTpuTbpPx22VxVL1JXQreDyks/v08JvlyWp
vMha+CveMy4j2esnPUSQsjQvWDyLGQcmWG3nK5RzWDQVtJ8SM+fgfJ4PUwOGC6ENo4U2b93VW0N8
W9+TQXfB43HAQgpG83BdD1vjgX4DGyI2n/LPsK6dB48Cw+aNcZrF4jzGRxnW5fhOChgUEJfieZZf
RsW1o23HZThrru7Nic5s3EMov/U6CRBcujKkrU5G8pGT/bGQ3cyJYrYNgtqy6PBW7roVTp6kGJvE
DfTsE8X4ZB3PUbo0dpfPVDXDwdoeFiK2mtTbSKSzYtqXP4yHy5idp1l2W6LUiP0jY32Jjdu9YleZ
G3udVSkFsTd79yRzFZdED7Gnw3mfdRIH9ZGkM+pbrpZMYvh84sU5a+87vSJiIdB2dcQd7JoPsuop
HTEU6+t1ZLWEMQLQWG42J6Lj3YYCJXq1aTw1uuDp7CfWeX4+AllPzMBRfQKD8cN/gtN68mX8WLK/
IEFwT4QWck9PEsy1WBdYhUfodJp6pOqP1JeyqHxU9aM0xmyDMXoAocZFEuomOM5cg/N7vcFpmaEF
kZCCMU/73G2eUQ2STQJTQNhXTMJXMtUwP4O7py4XRMvXhy1IeRxgpU/lC7IdYYOA/jy80dgJp6Nt
u3uYJyvwpfZKPP9pT36T8qxPLXVePFwwMTx2j+ndcCv43LC60fnp3gJ5XsOjv1hmYMFF70+Jb5r7
FuuxDAePev+WuDIAXDpuziNKfe5PnTMy7kFpeqfJ4Bz5roctgJQd3ra3rbX/79Sdx3Lj2JauX+XG
neMEDOEGd0IDkhIpiZREpThByMIQ3gNP399SVvfJzJOd1SfiTrqiskopGgDbrr3WbxhTEHgWw01z
VLtFTTGUDN5VQ+303t5qsOOFmJE73ti/AzcN3EOgLPun+kk9QP3FTEZftYonvIVWWWwMyUIpd86x
3ry7eP3MUwjs87rYK7MXe69SjWq/lbfthSqjZ/r9XguOmcfhMFgMyGKf7faxxYg1wgtaJ5mP1dFi
eCMVtUYBBeWarWROm2V0JFGzsiAf2xxfSwbyA9/zjSLoIbTNed57TA5E2FD/WrXFXnf31isSLuRA
UetzSXOgUtXPg2aRWU8GrBnO0Va30pBYRjYsgsnTpyDV2gXq6Ha3VE4Uo9NnF4pZM9fTffRNzb5p
txWY0mBrN4s22NWfVCXnZfFmVo/urQn44yp1dzN1jQQP3NNbDnjdsHjsVqv+DWa8BWlbJBPhG8+e
gum922uQq4pCJ4yM0Pnbd8jfUjVi2A8oNa4vvHBovSZGGbG7WPB/1Ds2LLQT3mpnPjnZaRbNPOuS
PhGC9nsoLJd7P15Q13Y7juMK4mRX7ZZKyaJ8dY7ODTi9CAYsJZ06m+uv/KfZI4m9828RH1iWr2ik
bbkUnVqQp0521HtrMm+bYmuxuczOVB1fCyn7tq8GYsOzaw6uPakOavZ3AInLZfmtNymVUZxG459n
5RSM6vCw5gcoQuqGBIGPNoyCHGW4YawW0YIii91vTGcFkq8stnF05SNdjcSu+dTri+C93foVhtoL
W1ll6ZXPGZ+Kvb3GLYFBxmju9hy/zRihmGj54mxCkoG5Zzleb135DRnBq4QierN8V9E6/8tL/t+K
yv8HWP31R37zkn7U/xs4KX+sz6zbjyqrP8afgnE+8VcwrhNVU0NBAcyZqS46k/8MxvV/WPbMsYmq
qbRABvjRcdv9B3ZL4NtUyCaapQoN9q9gfOb+w3D5B5duWMyA1f6tYFz4AT8cx6nszGxSDdBg4Ggb
NqpiP4fiXWXnbupeBmiAFA2tmOD4rYCdD9phmtXzTCPLbp0u/a417gLwQK5/p5uvXYduIsIkRoQz
N6TJ8W5CojaDGcbuUqmnaHxrWPR/OOX8BgMgmYh/HlD/5VatX87wQa004aVIhrnVnWtEmadzBz4q
NiDhtzsN4vSfL6cjpPabC4pTJ7poJmh+absfUiM4TqfFmDB7pF2aHuKljaofPydpsJj0XbZT001X
bSKm8Cx7q4rD0CDxSUop3NXJU5MfxhIjR8SC8VCrNdaNXRprc4Xt2C/npz566tlIXX3n49ghX5Lp
J70BY+DeKWW4GobTCCx4DJ9sBAL7twvv0My3vnqzgkOpkKuMpiWGaXMu12vEHFRE5Fva4qRzdIKg
lzxFOUxBbCu50WR4G9JDrFyPaFJNaBTdl41XRcvJeusG8oj6m96eHDNYWfpbZt31wykfv757Yq8u
M3EY673Gf+PuLsNb4N9xI1UK1lpW0HytKHvaIDFOabszLrvJBO1M6r5DXqno3jQEMVS+h8hnEXHs
4zYK0HxJfrKckx4dnERZiTfXJXpTgl3L74w5g85Wb/xPsznl1p0y7XgxgVzh9MMyRrepJaNrAbwg
Vo/QWKjm/NIGNWhGKzXdAYpbMC5nCv4p/SkYkP6FYElnGDaUSIthHeyacldBEO9iGlY5oWrRpl7Z
U8OCZNKjtdHEa3lnOiirBApLdk0wG49vPYqXzA1px868DsINV7TVGqWeU5U8ySdm/skHVk7LGCo6
xo1OnYiqjTZeD7OIEMw6jdqdT3622CWXZW4TP4HM4mkyjJE0TivWnbSYwX0UeYz4KPraABWNCin0
dEDUARkT/pTqycH1pXCuq+bNDA8yA+X+Ves1c68jZrTi3qncJhcstVMD9mkUSej4wOUhD/HFNJfx
Vs3uZPoXvCU/0PdV+yaXDq1icZmdIka83Bfv6lG8Vkr6jHR8hNrWjmdgZDJwGs6H1huLRJRgJWCy
Bepzfn3xr7P+UKJfzGrBl8f1A4Ah2oW5QK/xG73nL9dZBFTH0v8m0av/nEX7vmSgLoMxFlbO+GOx
Lv84gw0lchK7JhzRLCiwSN8A1UQlXz8rbLGzhlvAZztktYt3DZAuLcnQYEM+Jz2XjF+98jeGmi7p
idhgVOA+7ZwvyXmGfvGf1xpZZX9d2lzoDjMseKnRG7/cZwjEvGs6lrbOAo9UI1VwHpqjLG0N+J7u
PAvNv7kivIzfXROe10yq5DpeXz+3TdOUUd8zmuaOeqVRGPQzkDwj5Q4oS9Q0TGzDXZ02kVNnQd3C
QjYBtTDFOTbmUSPaTsevlqh9zvJU1UYcnQwI2W1zttHai2fLfDzKp/hbVF8nAVY96eLr3ZGJNh0C
TN1R6SlqAF3uG9KHcshFmke+uwQ7N1Jms1sJYck7ulhBlETF9TkyOIj32aJO7ieC0ETfUcjB2fbc
Y8LJpoBwHHSIcDQRZTo2BKbUmPgYb0j8s26DTR6P8BoWjaMuHCQt2GLnpo8jCbXtkMB2DPDQ7cDl
UC8eghd5JGmPwDiiIzk3OGUGCCZPZ1s7VsmLCbYP4sNGbto0dyZDI57xpaW2sHhpVM9doQHJ2U15
uPVDUgYqe9ZwpIeldSs0LfiRpgTLN3doILVFjarf9Q3ggU5eCONsqbZn+YXcFu2v8dhpCcTryMuV
woPrS009RtWZvqNzpMGc4pyX7VzuB4NkT26bUMTzqXt1FT2JCo+2ajluj2gJFiMPxn1pF3s70Y0R
p+liPPJtHboyPFk2O9KLVr2W1rCQ9A+WMgkuQLWkUbg9GrXkWXiXa+1jFPtawJrfZ1zuoBfNAE4S
Uvzg7aKOop8IhmFyHyLhLk8V9kgGobwhLcpWoHDK4tmk3Q1Dw6h6BNNgENHKvXMzXwOUE1eiaosL
iRn5e0oRv1aYMdyQ/F7+PpSkoRLMyrCzH5wH0mam8uLmJoSVN7+4graWvfecjOln6bVK4+v6XRnq
8j/oMp60nzwJ/S3XkSHYc6Bdyg/y7onBEro8F+NUGqqm9BXGrexddGvFQshPNCK9FsFgzGloB1w4
lTJ5Abainp+lbSR8ubCnqMy2OEMYg+dklNAJg3W2EozirCMTSwZHir9pwy1dNGPpYw12QU7OkM18
U9348ZmtDxhgUeAkRZsgpekj2xXsB8aIfPHXEkenPs3qs9xwB/7NJJ0UImDHgLIdRl9ynmYpyhO4
vxkmmRVWwOYod8jNNrRwd+Hknpx17pXfyG0H7jEDkxzSs5nyfb6oeHVIQTBbyOIlIy1hDsu3DC2H
S5PkX+CvtDCWmZUBJGd0mR05WRZeeVeRRnMZi21Et9KqTkEmhRklI6eqcbOyj0mFyJ1zrAxmTbpT
ej5Ad4wJo5/d1CgDr08xa6vOinMOQAFXLCryVFmVQoMAtMLgZ6WgXxTo+ImDV/LxApATOzijPcoN
yHcWarKR75tFZ18nTqPnzYjd0PE3LfFnWNH8F20Bw3I50GwZk6/jDMjbaRxmhjxEIhOFai7bzYVi
vMwCeZaWoSovp5x4pSv5jAYBhJxDT+VEvkkWJRnUisY6OB7zGRj+jMWZ9QrhvwRVIEtbSGPK3XL7
8kIFzkP/VJEdkRdkX2MYGepMlp0pveeuwjJdtijgVdVOtjtZoRhctXLMIQdIBzCOpCkV/QxHDbfj
RctbTMVYytxpp+PAouF0WI9xm7JLZTYqB8w5aV3fLVYOAHtpe+kaViKdJTgo7uVRpb+YFThUf80d
2WnTryEkfV6JNA/twn3VSC7ChwO1aQH5kYa/7Hob0w360WCb1thDzHLNKODhitkMaFK9dtyXWLmL
jGoVoDQlNyUfbHt8UL4PppiCGuchsNsPprLqdU12BpcHkbaWDWwWABWFw6DirS4PObEhliN6oogA
OZyzaW3ZL2SMyf6hExnykqyKk3U3w+FEYZTa2HYFGDXDWKu/lSVNkKuejGMZu9JEdIG0xciFZBF0
WQCl5SO/ZoweZXQ4tHPOrltCJviaPxfqchECN2y2XPCrO2goWTrZJarZ93VYtq7vm0ZLuCqbsjnQ
KewzX+srv5OtchjYY5m7shuF1Zl5J/s1ixkfVRJI1SaNrsnW6RfYDDEnmMosfmO9kzVQpfXlq3kh
QCTJODIubSaETAr5fcGg42tHZnlgcIsCUENgVSU2nfrL4sTwMblQvpOxxO4lV5YwIWJ1kmEuW7Q8
iKxrF/DemA/PZQ/nYtI7dJhOc8vC8ecY7HfHPUSnbF1HVhtv4a+j8g/HvSEopt6diQSjD37BZAFm
S5BAhGdU2R1rsk3MZ2lOCdNkTLHZyo+0H0+cchIeg/tptpPtS+bz19weE9mcmV/ft1NX45voL/m4
0U1nmbiydpTI/JnXqXJZMk2dvliZPCzLmoxCWe7LtFrJfmtSZ5CdNmHNqFgX++xsEsgOR2kV+WXJ
9GIUBQ1DlUaqKLn8uaF+0ej6iqody0IsDANgVQp5P0eOeggrVg2QgUzDwJPnZ4Nj7Mim28TRuque
RRXIOpvTjsWXfVB2UVmHLLZsGf/ys0q097U20cCsti5snjRG/p4tRCakLHoSYtCuNgrHDJo/P4Rm
/eZ0z1OgdmBbJlIIvwqf6d1gtJ2FOpQMLHqbW42058xB7vIrbqPXw3YtLUrAIU+pyJID9pz1V8IW
QjvZ9XkbkUrxrtjHNiBA4Y1EhrLf2RVBCOu3BDScHbiMPrZzDh8yQ0w00GVxmYL7rA49o6vXxBjy
9t46Sz/38Opk8MkfWTEl/uNC+jBb2iNhODONCEICH3lFdkjGlyzaPXchcQZLI+XXry1R9pmvNZjF
M7k82NoKPoB8Q8YumJNFlMhAgsC2Vj087OejdZRY9OupeZsEk0QzjDp+IrzhgFCtZBDKdiN7o+yh
Xy31fXJKmKIDKFMUlsjvAY5h3egAKFizZMOUgSubZJOmS4koZB+RDUD2DVJS8+byXmmAKc0zC5Ec
G9gkItpc4vWG55M5qMQEw/xx7VWcU2HinNy5GGp0R/lm1hcJTHx1Jys8K40s21TM5X40OQSIdtud
zBPjKHugrL8F2w8vE+zk8WyeGjtZxfl4HSsINBzZleQZTVqfXyrRvezE0pe9c9nIU8nOyeVZOKX7
Za3kI38etr8btCrgJcYsGjVowv889S59YnR+S0qKJYe1iH9lh5Mdg6tK5Pvny/3uAA3n2UKmZgZe
gJP0z9eblWHgdNH368k4C8i/MOIZatIFHGskhmwylz0Z8Ex9ZYybvGLtpumd/JZAipBGjnq0Mj05
sv1/0nZ/vsnftYmtCqSB1A2r0i/3GPqtMbv4AP6YpxKnN4EnwY9EEHQ/7fJ1uf/fCe7/GTLlf1Ea
XHMYbP89KuUuat5eoir7LX9bPvpXQlzDqhxYk+SwcRcXnaX/QqcgH/EPpGwAPP1F0P4LmoJK6D9c
DbEKBDv1vxja/5kOV+AqQMufkaSducIwgF3wb6hPOF/Yk3+mYqBOoBlFGgYPcwRydN38BRt4SVx/
cKJQv+krqFvQ/gF1I3WIA+DnGN628+pMdtYLqdffT4izhaT1QOqBuRT29Lm7zXYjFqcdDsX9Z+LO
NUT2Kc09fGkuL9TPANFvwMQrOIwrbJ+24Ztof+Zr8JfNTsecOZkrRL7OxuzW1MBaZF3w3cFA6wYp
s0KByLxrTeDMiwu2rBdvxMT5CG4So1cDFqfYjqcH85s1jfOmO+hr6sUTsXEKJtVai3wBip7GYqTq
iaQUQr/Qxy8gH8q1fZN+C28dTtkeRwCQKfFTD13sOzMLIXMI5OEzEqHIV0ClCA4CUjgWOfSsbAnM
P7/BKcerri8bB23K4Sn4CHaoo09HVOY3GDV/liMfFVcN82jtjEMm3ugU5oe3Gf6IhE9LnQTxu/7s
PDvbGEa6eBQAybvVXlscovztUYGcXL3aNy6JVyoOqNy7q+m1Aixw5x+c82xdbIUtoFJJvKbKXOLQ
eOGmggN3Hot1k702VgpKjtTXKHuqlNjYt059PldpvhfkB8E+VxieaqscXOpT9RScEajVrsN7Z0vI
uobbdVXfPlefyH7fwYobUDd+yIAmw18o3jEyAekKUB6MvlDmqFIA8r4ssIze88t5/VLDs2uu5cbp
EKB11Fzgax56GOyLyx47vgxQ+GU/QScX0gOEvjlXECNN1ABCGOjQ9WDJZfftWeqh/Z17AAy8Jbrk
uriKwQRIEeYXSf5ugRrdNoWqvUY0FqDehE9VsDZe4ZkH+2ndgLygar+I7vBx3MJUObircgfkme4k
LEGwP/HyRwINNDvFQjvHOdCGs+zfKyKS+FypiC8HV5gneu6jhnEyNMQbMB2gADvaaeZv5KLJqUQE
Mj3gJoBlds+BdokFvOdsMwyzyebDi1wU1y1gkAQoEvLpGG2hx43VF832Yo+Us0VmgOT49OpsyxuO
Jqj6c+KhbuBBvsf4t2UIgUjnGPfUeygMfas2U3XvUGqVVBeisMHNtBOnenDwthd7FuQR/E/YnK9F
9hcqgZj9QT2E1ueeEJSXYnC/degiMciE/XhtL+JbkN0Ye9lHfJeW4D+feFTU/ufBGaTDtt2p9z60
VFwyxQws2BuvFVL02mdsYdREzRmwBr5ncmF61b8qv8UALKAnEzBwbFyVt9NCvdeuLJBdO/esegXW
1mgkehRUPPGY91HC2YVXHAnYcstvIzzG8hZPxF2PDU21bmkKexn3S+4oxJ+elQkuAoj1OZwVmB1Q
gqFb0f9IfcJ6AY296gWusyi3UOrn5W5253rTRr1rn4nAhLVfrUnYkzAU/8ZsVQB04cIDeo14orZz
DCXx7g2W1o3/zfcAAQHJQAyXbMInfb653Je3yaZ5MWFSXjmzBaJQ5kGU/KnOj/5iyBc8KO4Fl7sA
LH/uSIYI0YLwQbmnxmDBoi9gceqAAXQSuQuMHb8DSrP1oXyFTs1pEF1Hoq00w6FrtioRPliPV+Cr
Tto22fkvMdZXuMsukBDA1mCZgnMfj+Z75DXr4J6kMIAw/ca6sXH/wocXKiVGinh4Y99pIIgKfwBT
DoiWOPPuSPyj5YOweLwTrjPFuK7dWEd9p2/qrfbpXmWrevRIU7ua8ELpCLRfv6ii4kkMwHmNJDve
7vCK3zrkOgihEdJt4Z+g+47bARsIVtHKBssPvtt5auBOlK/lamoB4PbZ0g1X+YsdLa2WwDJH6nap
ofRggfyISxwuhfIPb3WZfsL5ynHby9gplkN/xZEBfR1KgnA6+4dqIMO3vTTwO9Fa/eLS32cQfPDY
mZbYvl9uoPnHeHOALUM8mWNH/p4Yi8sLkoABdE8Ewi+IIMw1DXb9DyHCb0q6XwWYP+22vxwlmyl1
K6OJhDk6ntLVsIHTuzJoHRlhyd9dDXTrD2WWf93bfyl2576ezpAkkqs12+4eCfRFuUy3X4Kj6/7p
b5/u5/LTf16PeMY0TKSxhGH5Y/mp933dKDJXu4Eu500P7LKvAYucvS5uvuZDsKw3f9Ogv3/Ef17y
l0ccuzEa3IuCusW9KJS4T7IrEMRc5XcILFzF67+5njAp/7UD/+t6xi9VJMdy+iao6MBkOyxJYV2J
T5bJVlus6+s/X+sXrMK/NOdXXuKHBM2kBMZFb3k2sF+L8iYWM+kjCT0a1YUM9JY+WmDQHQBbYloK
XOZU381e7e2fb+O/GbP/fGTpgh9uI1bN2GmSWL/R10B6UeHGyHLVnCqWDTGU/fPVzJ/LdF8PrSNT
irqaIXARgWX/eDW7K5xuVjb6XrvH5irCMArkE+IcxrcMJQ+Oxir+0kiWU27Fhx0QMWff/YBpNnYH
c4MY67LrTA8CW/Bus3ezYO6ym/o9hTVlPYQkjxcZc/xKwwuauOQZNP/ZYEnp5hgL8lWaaJ9M+2oN
0+XIOY8wc/iL4P2TbOSPElu/69ifnvGXE1ztxoESBS3PGGA09WIbCxNX5PNwXT1R6LvsM4BdBVYo
0b5FyRo8WyVSLzaBN7EcLDz92iJqe/1bD4PfzN+f7uuXni4HNZ+Kotb3WIiReCU2t2lv6F32OsZG
5YJlKFIbI+Lkc3uP2kDZzd1PnVACresCvikS3t3zn8eDLtpWv864n25KbvqH4VeYZZiaQ4nCY7lN
0LwZ5w6thdvWpFzVl23mbi/a1oCYVx9alLUB2EPtHLY+otlwWj5yxOGozU/6Clh6iCPw5abFCNxi
ce8wXFmQ4agVykI3w8wzkGSfHVNOMQhUZR7yOXA1L4rXYbMd3oZP2hmA7gAoYQZPicqikb8pPkJp
BjxCb9KuQL8pmK43ay1dtw7wBQ8OJNzByV4G432AdTAQc/i/9TKsbkgDdY/RffukPAD8HDHFuGNf
VIlYIYzXTwVZIpi201J5RyV/222xA+sX2lPWLFxnjreWanlD6vnKaqzfBvT9dTxe9hN7yVtUzUt/
wQ4ePJWfQ70xXXGkGEGSNmuOMEQfyIcAmFtGp9IRo5G0381KT8dEw52b94hxtjEY4EWITMT2i2q9
Zv+tr4NXlMD9cdNnd8ToJ8/fuzsTvCDWH8pcXSP0Rb4z3CEtEii74JVNOvo0txjZjZDjXOx19kBU
rRkQPyzB5u6Se0BNGzMcx8v2jrlm58Uk58skycPWx5/7h+abu3O3EPBwDpljP/c4bh0vOTZIWehH
ewvfEcMcELoIHSHIAXjoLf4EEFK/zVqod9sYj23UcohN+rnOvL4LkLJ7z4gkoq0JP+KKjPdlm3+r
42vjpsNzVFyMCnWR3LgH8tQ9MNAHXwe8QWoftb05YJJ2RzYRDi4xe0sBjJzf3LfngleFZa3+zWqI
d8hv1kM57GvwRlwdY8dfzudJO9q+k+X5zWCvCQRBqaprm9PXlnDGeayqZZR9InRyqto1IkeIgqHV
gk9M+DJymqMEPjdpNpa64UGsIAiNBwz3ri3683F8nIGGIPv5qGIazNkvOMcW7t/D1rHvOGaKOQJ0
6jT+gBR/rQKIhQGh7XwYHhZJbGttcCp875N1m0RY3T0byPK77X2H6YMLkTaubgei8iTHzqXLOTSt
C/WjKTF2Xyv2mQT42jCm52LEcNhAQ4l0JQiD9rJoL8miur9c5s17d385utf1vr6IJlgRzqFQOuUu
WsES97QNrK0lfAbYbHLWaJcfAxzcp4RZSNp1QYphPpWr5AHChFjXA5PiENCe4WDI0RlaMfyax3o/
cbpbmeZ2rB+jRIxaXsNbkPFVyhF+/LQZwR925wXDNupXdSrI+UMRgz+9c11PheXa23dGAP7qkFAp
dzE0qoa7Qjmo5XWeotriHPv+ddYnizJf6/a1cXns0ydTvTG/IVoQN1sUNx17iVNhRwGQLOJamy0G
eBqwrzuMK9Jkbr6RdaDCwP6fbFEgEUZp8S3bGjseAnm29uSaWMiBkPUSQzI3mOCiAAy38XIdPlf6
vIMPpCLho+H4OYGg9jnwZdB2yLYU3vRkwxZBqut2WkNAfbBfvmRcdrCMRSAM0vUODj5ui8MVDPJj
xyKzKD6B4Vm74NFd+Lfxqd4FFDiglUP9TW4wHVtpN+5jD0QeoZ638JRhjhQA+g7ucLTcoIOArotB
e8xL3NneAi7LV95wvHuzdhwT3+RkTLmITVzRHppTgLPhSr0XR/vuJee8B13JlbNfpj9k7g15F+dt
gI4wLkXLDP/sI95irGqjNxZ7HL3aZwSBvQYeQYhSTx5ADrfmuY4z2rdGu8L34cLC0CKieq2Ur5W6
9gkr0P+G5VsKL8OudpF9moEYL/uFEn9T+h1Jk7hY2eYVR/88Ok36RiuehvEYmusQX7fmLm8PYX7V
l2T32apovin97IFgYYRCCgObAEhCh+qzpIr/yOPBme8fsLLQsKXHG2HLStYv7XOOL4XIOCC5N6Jd
ZiL/oCzra6bBnKHWqNtpQT3xxfHwrPKv23ekYT+pGuj4aWAdwKBagaXv3/M7fuY4HGHFsNL2RrDo
H3qQf3dTf2T3HnH03jsbiuvVC+8a1I1OGz+r9UH3YTff2gVrz9L6lqdyuhedN4baonzDjE0dPQ2r
aWg7yA968an5NPcKLO9M3eCOkm+BOTQvyYl8Bek0hGNp8tkiRsIB8N+xW3PPD/YVymzhxv86Gp+a
c/keuwt4Hv1DcWKfY3d9w9ts0a3bXbzBseiFvoMVz/DZ+s3G/ixIMMITJZlwRyyyQ7GOLfCknTLM
S19chmxKTePYAXCE7+NxsK/UTXLE7Ns4TUDeMKM7qIgQ3iif1qY4U5K67c75nX+t78YdiJl5jVNv
heVIeiuHe2ZkvXAw4awfA1QXzinKdcNGj5Y4p1scPin5SQLSusbHYYJWV3CsS68P/Va9Rp5xmEPj
yQwvfaseNVJGj346d55IFKhYkLciAbdSi2Vw8Yis1xhAqGTSvvnqvARiSPbAvgrQ1bssAXGk91Zx
1Vt4ZGRXQPidzgPp2W+AWjzgvEWyyfWiZkEUsfeP7JDKNrtKzCWyRcdmrUbejEWS8B36zmNhLpU7
/whtNXnMnwJvVK7bzsOZo1mXt7Qn+RDrCTF+PKuiKy0XDalnWsOLz6gwtq8zilcIlYxr1Bsg6sKh
1ilff4T6dbxOr9unZh/Tyep83CT76R6vDMgX+lP/Cr62+mivjQEdqGIf9Az77obvaO86shLt9YTu
J16SfOkVklQksG5tart49eLGvg8/XADKB6XfFGuW12v1tTte3kFTBdvmkZynh9ef8Ay0R+W5v5+x
V8V8+IMkCx8n5Nv34ynwjG3Z3fTxc7TEIwh+hL5pDtOHfzPj+Frhp7M15p85B6z+W761JJtyay9h
MNW39nNzyB+aBftcCUaKX20eVYQb8vIquEWcilwoRVTCKyTXt4mzI5TLSZHeZofSU68f7SukrW4J
nJo91lKItzzidhbdAw8mqo+HufKcPl0+GRqs8kwWoXIkuVe+Glt7W9CHhBsURS0Ib3MQGl4uigeQ
POMVRTwDdotkWNIn1G+u/FVPr81hrAB4WgN/3eaIYuX3pYfzNI+nsvitSIu3c+4murdu3NlSVxcK
pjxqdqVs0Ri8GjTkTiUIxPUFkCCZlmZpF/P36TleQ3BBhK1bCWXUQrm0fCIQ5HaHYIWHyt7C6wjG
Fd5+b8HThIoc+wNAunFrQ5zc+SsHGYXFdOve5Ru064J75CA9DIfJScJ8whWwceflJtQ9Z9Xx8me4
LXb1C4nvpbnF4a/eNM8h3V9uZmeD3XVVP4lPIrvjsA5O+I5t7NkN34sTp4vPENIH/byviJ7MJbKL
IE/WypaUUXgFIXPpHO2de1cByj0y1lkqLh5Si/MJu8ZwQDIy8BSvWlKSwOBkjTXTc4qOzCL7aB4t
qnzTY7REVnGGliMuiMNd4BXndiduLdFt/9Rik8w302jJOj7r5Rop7Gx9IbUcXoVnLTtOWDmue3NN
Mv4K2fr0KdzZ9/jz3VWBpLYAViR7WkVhdqnz2Y2/Sj7y2+pK/Pamt3xDrH0blpAZs2/5Cm/e28st
giDhWZpmuI1ew0f4QEwZzITURfgY3OeXRYaPaSwBpL84UEF40TeE45Ad0VYDpFYcKvFL/JatmFs3
fz7QQdr41wMd0uqzma3xr605EvH+cKAzAjNqxzqbbtR12S8n+Iw7rIjjrXrQkFVDKnNr317aXabf
WSDLAanDhPL0c7MMU2/mLJpdoiOLewjLAycKMNwVaaV0HsX3rvZkEqn6nAy9BqvJBP1VTwvWbrtG
uVA9Ze/YMVqLcZrjPazN8+TGDHaT8gxWRWSGzXs72OmP4OtJDiDxuLismyvWcmcdPbBNN8nTQJAc
HgdqF9QRWCGOTo08+B6nsEu9GWcWmWhQvQvV3ibIUc1n2q6BIcjfRLYv6LbT2hhXFINe0IBROEv3
y+bTJ7RCIMZAxlPfITXn+ebGIvwjCHwZH3KPCMZacMQiPSgLTfD6N90h54dfElr0BurRNrrS8s/P
vdEol9lg+uF0k8GSnp1g5T0p+MGSQ+tR4rOuw/PlyS9XETPhz1f+SpX96cq/1PZbV2udsI+nm2rJ
mpOjUNl50/P4hFrpEoLpNtVbQj3uyXQ3TuN9Lyigqhusw/LDDvd5t+5mh/h6eqQS9f3m/q2i9/+s
ov2/TWsB3tMP/bR8aV7+z0fWRM0o9LT/93+vPqpfyF1fH/gvdhfEAmAYTF+8JaFSMVq+C+8peKyY
HFTR/0bfAG6VQyb2r3o2FC4d+BQq5TATvmyJfmR3UeiGiqShH+4aBnysf6Oarf08mAWp5XIZR0d3
XdNFiO/nwWxbValoqt3NBbSUTKdgoxS3MabPPoXTzvoQcFGrb+vZPQJLaQYxMEPoRwUtGqxt5e9Y
DqYm2ed/DnHux1RRZUcjz9Q1uG2/ss30oMpGJSZqDKzpvlJ3QQNkLnMXYRV6hY5+HfKRAKNK6Jyg
DTUXnK5/2SAYc1c12Sm1/f1leo0UJkJhOVsNLrc9GldRjLf2BWUn07oxFEr0rnWbVNbrGGS7CXB2
met4z7kH4N/dpTpduhGFh4e6/dQ4HJQciUtDX+Qop2d2Qc6L3M2HUVMy1iugwK8CQA9Ba4J81Ig7
4aQGNUb3gB2b29GowQkBLpo1yMmy18PRDnCOF1xm4mx1cl1hgEBmv65j0FJwbMoJ2dh2QimtoJQF
aZxnCPnkqCJs58AuqxaxAPly2Lqg/r6AkYCr/FiZz4x3C+x3YRIdoQWVju1ybNtlrLETULlTEIpy
NGWl81CuiUDe8E4VugJfqrfN3Lbx1l12OekuUAz1rRWzu41kpEBWutGt01IgrUAxl9SftZNJJoOu
It4k0BAzZFUsZ5dmSdaM2gx6CWEGItd9jybCPh/4MFW+8jSZ0E9pvyC/BXYTOUQCF5d8yTQ3JmqC
VrBqe3TFQfMLENcZNQwcC8+5nCKiIQehWLZgsNoFiLJMIIP5iWf2L3d9+UUaaNCb0oOPGdID4ylB
UU3j0QXGZg0kAesaUB3OzxxtBMoWBRwuBWWs8yicWHugb4iGp7670BV2H/i373rHkbs4j+Z7Ae79
CxI+qquArpBbmGHY1kcEBSgdFv00V/VmkXZwuttuqUlSleyrO/MKAK4w3VbOTNnoTnyQxxXg5+RT
X5q1cIuAhgjurUMUUXlPJmEG9CgrEqOXB9VFQgttP5QVBrR3ogiD6PK24PBj1aJK/N5NnB9GfWmT
WIPdjKrZraHcCKqO3svopxGo81SflOmswdfuMkYi7G0t+NDodvHtgq3SM0zolzpELNmgOzWGKmhG
d4TBX1JtBsItr32xDnif9EMEQhhvEcFm1minC8HaPzIk/BIEOAL5gw6g3NBWShCurBSZ/wnwCcPE
Bt+qDgw4mISTHayyqMLy+nKdD+upnHDg9Dcm8Mahh1xNJkDQg6p7lCfU4g9Bf9ZkFtLQX/gdxYs6
IEmWbGZNsNZRs08Ub4aBQcGcrXSeB9ysmWAeCtRrbKgcx0yF+KNiEKc1VG9SkTxl1H1o4E7K94GO
VUMSXww+QSrTlGUIK5+zZEegnpGt9clC15O/yjnkNxfUWCBax7NkV5rOiRVtZRXUbJXhTata1F7S
fVMNj0aOU+hltm8CUrnY/PqYopgRAbG6gPe71IvNZAYUaEh78KqqFUjG2XBanvuC9DDDszBxgdA/
Lth9QquIAn1RFWhfkr/pypOmIQnXIuCZv+cFGjC0aIOfOCgLZsgwHOzZvUZ35b7km7ip/kNvmoXd
kyNKURoBxx7RS2HNmatcx4ixBGO1riMLUQAg/YxLl3wL99dalwNgv61aghtmCelSKkIML8GAZrRQ
1pL1Am0qgL+CVJVVfgjC0YaMo59jnBEz2j8vvSRzXrMKVE9n3UwtyxALnl84ApkkozKE35KcMyLi
2TJ2ZaIyD7DRWAjCWqDgsjtpOasdUFgDiouJTIRuIWHKGFbi04hjdQ2yGiSryVxMyncb5wZ/OJXD
qWISRaylevohWH7b3sbc7Iysda3qC1nH1RAuS8cKBj2/HLbhwNlBQZXyoi8cUIox8H4CcR6KbbEH
M0torFQUzsvbsg08t9S9fkA6NA05rqvQqRySF3XE+RpybVWT7gBd7iUWKasZAFMnqb+5FqrKJFtt
Uj+DTacgtBqNKa7AkAy41yj9ULsKFWVGMJ1i0DCp/R/sfcly3DrX5Kv8L8AbJAhw2Eo1D6rSLGvD
kG0ZIMEBnACCT99JStey1Xf4vu5VR/TCCGJiWVUkcHBOnkzkYSTYl2+aDF+POVWBBRqeLeDaiQ1f
TmuQxG9sOnBx8WBLTL4p4b3LWzAoMgA+sAGVSOmZfjmJNQxEz5B4nYCqMagmqpivu7TZDnTYuI6/
HKACapv4i2ItIjX00BeJuqByerT5vwSLfz/ovFkj4JGCejOQdbCWPhu4vehYbOCyrspXLz9B2XeM
IKyJXTFBOGR6nn+x1M5vdsWvccW/+jwPLPUwpEKAZYNP1o8cWi+rhwSElwgVEyR6nUb9YMn3odhr
HPDnD/uvLOT/gPfgPzOi/1+ChU7R3L+Hhe5eyv85voDI9ld+hFl9592EDv/As+B5kBxElj2FmAAC
3O8mdPwH6A8A6IV5DcEeWFcwb99N6ND7A7QIMK4jRl0sDy6epXeChND9I4J5PT1foICGBU3/GxN6
xqP+ZrPi9gi7w4JHCgFItv1PT2051F2T6wixFWwhjkPHxZga/zKGrlc7VmbRx8AZtQilNDX4hiQc
nsgfQQzGmkcffipofx2bEm6tZkjuorZAUg2C6X29qn3vVMsx2qR8XEZQ/GIaFP6kBBwf0hIJh0um
VY247F27H+1VkedXzSh+yDg/J7x8hr8rT7Jrk8irOgjvCB9uMqfbJUz+aEh2VTSIPjB76wUhUrRU
v9PQFUxii6M5UoKhA9yteshowahEuMcxBGHLpnuq6m907XXxHfeRhOK04GIGQKhJqwOFMt8Y0w0d
k0tGwFvkHFkJWwnmATJEQCNDGXabPr9xMnI7JN2xoMxfZzmwdskASlyNVMRlinPFovKCfF0MAJJF
ToGU65Ad3USYZaUh9lJyhCiitFLHXIEUSZcC7lveYeuXIbvkxD4WYYy4VVAsw2h4ChXtQJ0DVxod
cDgP22PX6gTZ6vhfGyq/Cv5KcnARBfyHbsyjZPD+saq8MdCTHxjU0IcKfz0JItAliGLNyuKh9Azb
xzJdExEN29HQ5lBE1l2n/nDPhsQegNSwh6C5UWPsbaKmWkOIDIbsiK8wFDVZ2hFeqS5CDrKNJmnm
stybxCs3rCvux1yqdZyNT0is/E4CBy4xH26dXIZQhrBiQZFJkHUO1vUYTlqYqrWm3wm+iUU9FM+k
6etF3t86HhxsDWy2qkPBEgm6mX3bYWsUcXbFSHUQKUC4TN+N0lmMI8KwxI1T+FIf887WC1GD91pn
DRy2SDeCZNQN5LK/KVsdOhDXeqDc4cEj1YCk5REHrQVStUarLhDP9jmsABk/RMVwWfDvppIb3+hH
IuEl5QKCFkMFYcyQAijHZLVAGFMTD6g1S0Gm00AdZmw0TIoh36dtZhY25Tfd0AGzTEE3FvSQ9svD
ZIVdWyFHjkEMDvDkwVngwAEuH/vN1zACteuefS9xFyHdhYNFmhDBqUhLVi249q6CGA7Y2sdCDynM
i6Ii0Mrr6bGkSEc0FCJBBMKcCLHX0UJaZDAKxpaJ57YXEPvEoc7Uwe3QKjAdFfhTMgoUeFgV27FF
7GH0MoQGB8BIuXuDnReOLJxFgMdoNtaNHyhLHittoC8EsxUqTOrBJdC8HuO7jODRrrPYIi+xvm4D
jFHlt97VpxALAtI9CPiZGhwlE6RPZUm7VLn35PjFczbCAi86pHd4lO9UCJJd8ZJ4mC9jECFlBlxo
LoJDnUR0HpwGcNZCWYt5bDX9G1LfWfVjcvZTHBzyvstWBEsL1SpeKn88qCInOwNiMQqsRthYs6dZ
tIncwYf6RI8EE8YRnk27JfOK577jP8KkXIa8OzGan2nPv8Uj/q4iwWvMTHTrhDHczgUYPsrGNAgW
4hcZXXoua5hMONbj1QtqYCKibeNmyLstQePWclUsExCvXSRagGee+av0kPJJISuJXzQB25TvN/oy
purO6A5gzBES8k7onrsGPmRXuPe1o90LCJ0C0UH7A97jG1VzuAiV81oauhHc3nuJt1cTQf0A7jGI
j4L4LXmJ+QByuBbfVzk0tykNX6AvCE4ppBfZpKwXKgRwuUKUnxZIAagU8mzcrK6RHo2Tz7DzZA7J
9SSJLmQGGUfsELuiUBsKymNDoAeEnCKQhMTLxi9fh/JFNnCi2m7ESjm9a26OpCS8sKQs7ipRPjmF
RWRP+fd9qr6kdRT9H1gn/5np8X9jw0zG0rdK2SblooPo57vxNDnVfqvgiAIH2zWYk+zNa9vn3Z8+
rmnkf9r57qa7swpuum9VX3bT3Xha/W5qMDBq/JOBsm3z1/+pfsBI+at570YK/cN3AWV0XRYygkQj
ClPz3Uihf0QgavLAZQqvHUXyKMyhdyOF0T8o3HwwU6Zckimr5aeRgi6kmOKmmOSy4L9kcZpMkN/c
aq4LrihYuDCTmIu7/u7ma/zeifyOAxfPy4Vhj9OyzuEfYb36Fyf19N19/ijPhWMceuUhGGL8yeP4
S7CiJw524hYfZZx87wNa5OfgPLIxPXMLPEdagHYmWzem28UDf8hqepsDaDAx6Iw523thvTG8+R7X
7qv04EWS9nGE36RGwL+Rch+qDFCRbJG3EGN1nJtffti/OA/Qid72f/vf4zQwuUKhMots39//96Mq
zJDmLrTRat0tI8c79QPHEXGE7quI1xNnUF/YAz2pNPtG8bKn8DbkMj37I3j24EVU+aOrfKAUmqsM
XIPIO+lBqpOkwL71QOg4HfJI3EhtRDhuGfxcgUGg19lRX93kIY7pnquXGXGwMeEo3QQIq7q2hPYd
bDzOxbMpEdoGOQlSL5TYGw9hSRvvszw71/D2RGXwbBMcVWtxY4t4z3W0FzKECiIj4BSA9pxXT2c+
Rx+VmWiH8mZnfSzKuQPGVa/KAROp4UTxX0UJLqbWFftQOLdx4722NNzbyhwbK+xF2SMsWoMOUgJU
nnlQgGviEAkZorlIKOJI3IFkX9peht5w5JVdJW67k66zdnz+BZlHi0bgv9IF9V5J6KyMCEKXyCdq
QSbFEdDXSHTxArkoRLvTOrk20OtDzil4VUdvWwAnQHEA7UNycPzsLER27ZVAyJfgpSDiCjLRy+nh
KK2CbDSwWhx6CPidoUuZinXcgK61BB9im7xIV206OGuLXtwlAzYfoL+X8LxpV4T4Bt3XCMiZKlyI
Lrtp8nztxcMq5cibEXRdcLEdCnJbxONVlsNjyZw7QoD1K7rzSOorzx0WKgeQEip4eRvs65EvjQpe
okFcK17dgD6WOd629CVwoulZSfxFneFIya/4TRJDwTcwp1SA8yhJnU1Zk+dkiA8yspcGMTI+udZI
BX+KGe2xNl+Mz45Fjuh52QzwkvVA83CcOQQcGVUBEDDcQy7gjch60jADdAB7uOrHr0yIWx4EN5Ia
g4HNZE0CD9VF6X1kwRXiMxB2lnhgQVHHV4SXF8iwG9ZRhwCjMCMcCQVJL8e2W7OkB5ktYpQXWaaS
dSrhyEgykHXkpKpWrADsppC4M9ZOsPpXqybpIBZRd19sy79V7DvPxh+Nii8bbm5bJ6VrClEymwCS
xsFnqGv7JeiijRe3iLpn7rpPwWcYBHDs9SOwjNMbGqf+eFHXHnLMMr+Ar9s/kLx87ErY6p33XOja
vYy5ugLpi4XMRBHXV1EJIZoMD8Sg4bvtHGhyVFehDZ4TjsyxANgK2cMNhHAFTl15dtlXcq9M8lQJ
fBOuUU8BrTfIxb2r8Et3RX6kLmRDKoLXvIyi2zYQD00CECpR34RdO2P7pYqScxYWp95mewpwXBXq
pfXAR1QA7y83lWJbPtGsSPYyKPnQiPg6EukDh4WsexAXi2HBI7iMfCR5VBPXMdxuVZdsCte5Tmjy
IyfOD13jsKjzXa/SBztGNyyU5zBjLwEFSNrrDiC/dsEjFcnopaP9Mo3D/ejTF2itf7Nlvmu96LUx
iIMr9hLSlRmDy0QA1VLIs9up7xYgShWS66RoNh53t65EZDjql4rlj7W6zlmwybV8cCJohUadPFHn
uc/VbRQjUm2BCBkht1P2RzIOizDxAHcSy4mVDoLj61x543RW2Veab+M2P0lZI7Dbnnt76gzIv50e
z51DxKruoM3B+apr03tagXtjFGtrsn1snHNouics7C99Jxf1eOkBiOXg/xp5LSJA8tyOdlWP8kxb
cRMEzdYJnEORQgyn7tqrosj25ajWZZFdwfx99iiwwkmzGUBiVof8XkOcJgLu2NRYsZS4duLssf2a
+yXy1IcerL041eZeD0sZ6TA+ey07Z1GOQFGPMZQWAREHUYgBLWKwToHWiUec+aM0uG76CAk4qbpq
anWVJMFeab7qAxyABwVsIfTj/r8jarYX/8XSi/8xjrtuXl/L/KX8/qsfaprybuF5Hmw1AqGyyAWt
BVgtyE8LLyQg4wRLJ7YRBv8tEs1/WniR/wcLkXUOuv3ZivvFDcVA4Qk3PNydAZLnJ7fSn0buu6UC
+/hvMyTiT4FTREshJo3MaOpjlQEc85Mrswo6C73rzByjEcB+Xu+t8tV+JJkG4bCC8FJdT0LEU+Nc
uDb1o8v5UpQ95Hh/zpnbzM+BH1NUEKxI2wHMqbXaVC74vKuhRCKtD6YbhG+my7YY3X1WwraQvLZA
/05VR7n70GF/dv9y+TYpD+ALMQzAjrSucXjOkcIbuTY8zAVjQgNFONWLuu8BZQUJeiFzu89lBapa
r43CA3j8sDDZxizmgXXnW6i1whreEhHgxIrJv9ynKw3Dhw0BrJHCQlM7rcAogwxk7fSIBMKbbqIU
UiNTbS5IpxGwfetVCmEzO7l9nPx9oDvVVBOhYx7DQLXdd/2wZ8raq5EEh8zVR5cTSOTg2P+c0Oxk
ZSruBh4F+zCsIM/UetVz0A/PYZVlNx24k9aDkxgwAuli75gsAhwRcdii2M8tko3l7p+NXzzMvxu/
eIZCCsYWPD7gk438uf8X0z1kLGvhNfWOgSQQh/aTbienou2JjwOsgLyS6kqwNU+Nc3W+SguYdLHL
QTPBIrWbC5K7apdLDpNyrv9yOdfjSgUX0QDXQcEHQLvlKi05PP5T0Rv4/isAfk2koq3BAWkHk0My
aDOB5RQoUgSvgR7nQKNyC5XJot9Gg8ueM+AIvdRzn+CokADNI++pT4LyPiBApZn+xXYSIngZVE95
ESULIguooEY6OiTYMA4f1bmtLBVQRoo8zrWPzo+xDiNWT5b9wmSAm4dATzO3tzsS5aC/Z6BGuvio
e70BueRcf+uaRyWtb3dadX8O9af5H5Pmq1/GdHGRb7sUOm1OQE9tq4tj3sItnBl66koJpnjE6Lp1
NsLhowyckxls2Yt8IOJkR/MaNF5z3SkKqPiI+F0+BNAT+FkUYYat/Gc1DBGSS22L9JKpzYywObSA
LyagemSIO3fPZQ/gbZDrZNdlNNnpqSAOhdJoiDSTIEMeS1iGCBraPEMGSG+vGYUGVpRK58158ber
H8Xa++uxjcCNj3QPLM4TzAYiJZ/Ot3pww2Rgfn70CN7bwPB2zcAs2mi6DEJJkSiQPXOj7C3CXWDm
NvAc+xwC2fCwLozxX2rYqVcMNC/IhJkux6otNmPSf39rixXI4xvv1vOuuU2bWxdsiQs7pTIkiDMA
jG+E3o0dPO8XA7z2y5Lo4WJo2E3d5B3g44N4EJI/tXlxVVKjVwPEkfm6CCk/poUvt7JPj3MND+g/
v9RsOm7/cvKfvxmABrEv4NiP1/rTvuDburJDlOdHbUFLEDviMAL/4kvAfbq5lKEHYYjGUYe3+nzJ
tf8opWxgxigJ9pzUgEqcIuxn0/6qzvqvMq3hILfu96EKsIw57d44YXviow/yXxh0eWydXeEoZweI
BaAB8+XgAx91OV+2iRvD4ziNerv8ZYBfanNJLKApAxyATtQ1V5XNmitNDDwJA8kQFkzZvm9rvUIA
qD95rASPURTz+5LreCPiV4moHoTRMqgHCyXB3DNfpm5fHjzltiu3EghSN7za/vPXHU/ZrL9+3dRF
1hF8Nj4YR/7C0ZJkoJ2nESQmXGPoZQEk1+6jUK7zXh2qidL3oz6PAfYGjZ+Gv42cGyEHtkoHBAo+
hsxXn25j+8p/+1AEtZEx9tGtACTBQcf3l0HuQLumA9FIJutsSXsN/7bpGSj0PIV11SsKvWsbxP2d
tpWLuSezEXpYlObvgwanLLdhkIKHfmqbZ08FBQrgfc5HT8dlCmxZcBLzbcKfU5zMiZc0hgebxtWI
3Rw8VOCz4kg1m+rBVMxVvJKTAhzyOHQ3dvckrxDL6pCYZR3ku1agaQ7zFLlHQN4seo+Tx/lqbuvV
+BAR+G11ak994C/rLosPTQXvr2uy01xzpk1gvmpTZMH9y3PxeWvFcxFhc/VikAxPvO3TAvbL1jrE
jCcm88OdaWyBQ4EhZ67hHON5C90iXvrnuc0bPbPy/R7g2xKwnp778LaIeMBjwXA46KHFdhBAfsqp
1iGU5711VLQCozhsmlLjjGskUeux4j+Kvnd2fc35fr7KWRIjoNT6eDV/79FU4yXNGDhPhBi3XsEN
4DwV5CgEAY1bHBnkcjRNG+0a6KTtgh72iHUGDNLVY0yaeCeLMd47gULyWQvRHEIydzFXP4pmiN6H
fLTBdoj3TQpS2a2r4VhjyqhdHUTI3Y2GQ175yD2eLzsrHUCpkvY0jFWPJdznYsemQaXbQoPEo8+I
n2Zr2taPTMXJXiZjsi8SHjQXH/XB1u89H22ZAAUikIgg9UYM17UeWEciZJ4AiASmHL8XtxoQgZVy
KUK0lGyVJlh46tqoxT8/JOHnXYwhlk19sAD40CZGUPlTqnzu29QMiR9u+6DNK+Rh9gLZWaKJ11Vr
kPhC/B6K3pFzgHOAX7bVeNXBrfwwej3bt9bApTZVs7Dr110UQLJx7i1r0AMLt94OMTJc03hsFlUT
NTdjLXZYUSG+OdWcXmNtjNXDXBtk1d5YppD5pQS8YtOIuUCIfWmryl6FNQXZT8QXTVPE5wJHgr+r
tSVtruupwGjjDvHZNf5C2zF+KIBM7kPxNW1LvvQ6U+4jLr1rD/FdMMu24mvkmu+56ZybgpR3okwP
genUscjkOh7ZcJ6LhEp7jpBNGYLrbvfRHpSELeEOADuG42XLf/6t/M9+bvA+uRHUEOD0D4Eyij8b
y53vjA0gCRAnk1YtE8T4DxWPsMDOl45QuMQuXx5YBYC9qnAkElN1bvs8PMpIAFalSJWIHsOPV3Eh
Vp8HzTPneyDfH2p7TouNcDp50NH1N+MoD958TJnb5qIwKUBK82Ug0vYgaOtvUlUcPobM7f7HvLn+
NmO6KyLzb4Phx2gPTqGRI6MgK5q0cJeUxALv2sRYbjXetbk69wRBLI82/zFXauW3V+1UzFUnj+lW
MnP2QfD41vTRKXtEd4vBgFzg54SP+ThMeouuyUDQM/XOHfM956oloCNhIWzSuaPSAFpQnuldpYGq
a8Im2owKsWibRl8qRDihSeOF97z8MbeGpG+OCCsbEAlgUFrEYq1G0P3P1YZ20GGQpVxYTRHHMyQ8
kwHwwbGp3bWGcetcyFCHy5RVwIlO3fMY1VKkNJViF9AqhLiyBrCXSK/fOlC/fqvOPV1sw2MzFWMH
1FvK08sg6ftlUsbuYS6i6So0XlgtWA+9BlNEwSoDGXCZSLMvSFIfS7dqjmARTzWodWl6qXHUXM49
c9FVsOYv5svBesGaVeHzW5v1Q3jzSAeEWOqKa2JD5OYLcjfayrvTDMk+2IBv5poKwO+Hvxlx1Kkz
d0AUnIADcDNXEyxcQIe0Lpgr0Uv6L0lt8hOtgivm+WaPNwWBSwU2Wjh4gQgWrijP2nWmxo6+jSm8
tjzPHb+M69MrB0QwZ1E4yaFRPdIGBbSycV7KN27aAmA6VWM90T/BMNvMVc/HV1kwSo9zFed78Kxq
s41Ngr902h7mop7X87ao0r0j7npvxI6REnPjI4o5PqQ5Fryc5f02rT2GgFZZgUqrZ+GF0dANVqn7
NRNjC26csMHJ1bwXHjTPvFyePjWHxdYdanI1/D56UI+kxrFjnp8bsxNO1+0sycIjcfzwmHm7jOKV
yikgfcAnoGnu5GWPYErFwDwQduF7dyVyPGWYQscyfxv33jSNsZlzPSEJYDsMx5EF5q3gAaqUNWYd
4r0lIPGo8Txs09HDX47UBbbPsCWJRQ5054Ko8dz0rQXhLYhr58Id2hE/rBm3czUxFLpV2CbbugOT
fpJ43bKvbQta7xicpgMPVnVDhi0NNRKL5V3a0eS17LtXRnFW8hA9W4ZDkx6TzCv3WRNB1ZRV420V
gRwJ3OJ+krenudAdTh1e4ANGT/METlZ04MfDSWQqPjrmtrl37gBG+NcZFdCRuzh2KvlC4ra6rNsA
9AVFLtgK/K8EFkiaRevc9XamFC+pC4eTsKICLVJTXUEcZgF0V7Cnla98hH3wQ05tY12Bvir1Gn8x
D57a+mncXLPT1Hm+kCb+l/OwRxEn/v0kQhFyhqIFhXQPKBIm3+DvFmdCmsE3cZGtRZhAlg/RQmf0
voKJh12/FZ7x1pw2yJikvoS3PvGchaTwyERxj2gHNQycUZwWm7d+tw4fWtOQ/cctmjS6MFUcnuYm
mkFfEYEPH6nd1QnRPLrzBWlPbCraumlPRQFasqGlu4oBIzI3/WxPEeFDez5Ao+/PsXOb9cEJp1Nv
m3oiORHWxKfehZgepbW/nKsfHRaEh66jnUPjk/hEZIV4itK3rva9/Vxon5N9a0pI2s+XFE4cREdt
f3baaFzPbdKFSyY7OzrhX6CybJcyQXb2XK0KKD76bQ5SwBgsOaRtLscyEF9iYsGkoUl74HRIH3SV
LUjTii9kUHajBuEu5+lDbQ9h8N21ort1AMK+hdtioQkZzsJHLQqcYYlTpYsscYwgHMFEwdRy7pyb
Sk2AoR56UJRNE8J8UHvZANgy974VhbjuTBEe5w9ACkCx9uMWFuB0ywQRq9tx0STaBQZHgjqckRRp
sdPNkMnhH61h1/PImEDtEAvwOWLO8whL6uCA1ugWHN1mxWHgL0zLg9tgoM0p94ZdU6m8AdFL+vJX
Y+epPmm+jshFWpSVLlYRLcgDFf2NO/bZd8Am7mlsEeliqUG40EEeeSizM/JPQKkxjcDfqD1Dv0Fs
xZcBWMqKIjqP+TBuwAONpIGpmvrQMkpKm38NEIptTdS9Jl72dQhGCX0gPS5LL4CbdirwHxmXc4ef
iq+Zm8HPmHKQ5QHMtC09xMeEAyfiZR3UeiFHna/Gopc3iU7lTROnj2VSJfu55jmjPvc4SHMOUQZZ
LGUcjdduz4pbbItbp6P+I4+cfjeUY3g5V11ph0UA5PEWYeQreFzrPbB0QGFF2nF3md/W2Y8B/0lv
JPo2D3qkkEd5sJmrnWzbPbAHIL1jDWjj2hJcAzxsrixW21vo+dmVCpEuO1eJhNqbW9RAn06v1Pwi
RsIBVeMAtpfBwmZffq4LnLLXPUwUpAH9+d5KpwKjH8AtoFZg+w4JHmdPB+R+qgXw+J0B9PTvOTBU
cx9pSn/uU9iL3/o6C0XU/3jefE93uss/zZs+ff6En583fwI2d3Vyg/5lZDdRX6qvcEeBph+75DGF
Axj+oMJfWJPS5y6E0p7vet94Cr1MnUXRubMOCMpSDznhbuA/MNmc5xHtUH0P/bq5g14IXdua2Y3w
RHpLemAV5hFVrHeh1vkTpSNb+qq5BwgY+RRUD3unyZyVi4XsmsnYRZiipk907B7IUEEb9SmJKsAB
XebcB4MOngRFqNoRyNzIHAaZ3LgY9/Ntgj5K3m5TU/By/bwNTqa4zfHjNlXjIRnVbeJ9kRfuZWWj
f7hX3BTv94qc6mF6h3Cv1nES6IjkMFxz3z/mcXArJN7/+U2GNXAanaDB9lWyW5KlYLUMGVh/qk4i
Ph9DbaxOM/++iUownBr3vTr3ztU2HMDBVrsaXFQt39oRCXKEQWcGIFudQg250BtkkHTA6aGgkBE3
xVcaw08FGr1bhpVsFwApd8GVQ28b+FlvXVh0bp1UNyZO0tsmLb5kmowvugWfelRI9xw3CGI3rRSL
uUOadKMd4jyMGjK7VTDINSzLGNqf2A6nmRTZT4vaJIeAldnxzXqA9IAT1u5xtiA+LA0f7cBFuFg8
DXavuaNugBswQOwB7gMm21hhJXeQ1xDAo/niuM4PpcsKis3IbhSjgXsGD8utBBw1do28d6YiMwYH
Qr+8hWIeaqw+gtg6Oc0D+lJDMVpk/Dh3VrYWl0kRNbu56jglNOHJWoJCKGvJGfsXTicc6lsOSCyo
8L2XshzUwkEnXBp1QEHyyJrnrBsWZSCDb4wj57CotH8tSNNsEwp6RwVKpXuSlV/mEYEYbvyiO8Ig
0/fjmCISCPmK5+HnFWfOj7np58U8SjBDnn82vV2cwAUenMYiEvcDDaHuwNVjqZQ5diXOxHSqMsv9
dTX6oLlFrPKxA/jnktUcRGZ02YzMv5qwf8u4joAz0fVkqgH6WUqdHlVJ6q3MMxVcuYqX4wPMOdC2
jl1zLLzsvVBZ5W2F10Fx7s/23McXPo/4aGuD8RC4SgOqHk0nqZ/zU1M4ayXdH1hWkvNcDH7lLY0L
EjqHde9tTtIDyxMCKDAPmTti7PJHNxfbj6b5SsmvplDeqSzhUJ9HlkHyUOc134syfNQGEsVxQp4i
JoIdnSC8Kq+Sc5r1NeRpnXQ9RMAkQT2jZcsu4xXMUnTPA3MSIuJQayCoIYviXBSA8R9TZNEilyJ+
u41TG5h9eQetlujKjXV/LmcHD2pkquW/1YCuNnj+oquYyf7sell7badC26tohJEpIfSsbwIZxSfA
rsuzLHtkCJpgAPZJlue5aFkMpT4WH9wR+jRgoKZt6N3xLGhv2ADa0ammwh6C1jVkscVAznMNMvGA
tjc19sSpswwrEPjGAGvNVRLm1caFr38BlcovCQd9QM0KYDNkO9wpYGUCRzXfKwmEB9Htl5j70Bkv
RucQtwU7SMgPLQpeyi9APm3noU1cvvZOwe4iHTqrPJXBNkrr7hw7kDwZSl6CKS2PmmxBPZ+sSCzN
LmzBE+ulDdvNVST4rYdSDMe0aobjfCUGK0HV9ufg2ndbtvOAc9shl+RtsFeDQLy24b4hJLlSU5Fo
0NtWrgrASt2+t81XZd1HiMCn60/tc5VR8TBId9hq6MTghDNN/biTrQS0z6e2tw7X/+VOtud0VQtG
VkigeAH2PXm1Xnkh04R9G/HVYfUvsttx8MJVqUS0U2WojwNlEBEe6vHh56QO4sQdHs5vSQFKynlS
hAj+qhdpvsSK9N1vXPKQIQ/Z5419SvOs2rlSq0VFqX2KFSzgNG/Z4S+GkWlY8fswg6TZhwo5lHN7
OATlruj5I/M6kCEDf/0w+gXyf4vEfKszpHXCH8mBkmwXiSyr70OCcEMmB/6IRTtd9MpnZzVG2Tp0
2bhHllG+H0oEgdmYdtHCFlF/zur8nNqg/eGqFpotXfB1JKCG1FGe3Q7EsSuEVfSeulDBJKoGjL3x
mzt3kCCckaL9LgA7i4Gt/BHw9tEVFah/qhyCyEUqTllGnVUA+qSMSbsCKtA+R+ybm7vREwN6c2Oz
ZFgZAC6fM/V9bk5E/Kl5GEB3Pg5jd1PHcbt0AtNukCtRPjU5pDQd3ty0Niiu+ZDeK8KKp7jNcEwk
QCTNVbjnQRuIg8oV8nXq+2AUi3m25vPu46WLti7Lp7hwR6i0ZNVeS7+8aVOKjccb6G7IlP9YUQiR
hK17i4hxcd055oalkj6mOFxvU9WDai4s7z2fsp3hY7YsSh8k5SHTAD16XnZKq9zflJS8zrW20Ug5
KXWujz4QpHPbRwEXtjw5giFOZfv93B5OTXO7zoULwMaqnlgC6m6X9ql9UuI7x0L94LeDhUAqSM3m
5p4jM5RUY7fTubFP0kLg9G9GjUn4fi+o3PqecB5KIpxLv2n5huROeM3DSKwDnBeh/IKcC4jlAUKq
BEOm0lz3CnBx8ZqkO2cYw2uQHfwvyq6rSXJU6f4iRcib1/K+2o95UYzZBRmQQULm13+HrN6u2blz
b8T3sAQkCd1TWy1BZp5zosdsajeJO4Amzpi01zvXAZQtNCdnBKKieT5ZEarXHJz1j12oOwhretUW
L9DpAbAdoKnxV/qWOgEoWZoq+REO2RovBXzdcYNc10Mb/RARRLS12iERIV7bHMCazAaRYiVQ6acj
BZwyzmsP4dznq0AM5efSsd8Qv/T/zutrgCs3gG3ANA8yYUfpOt3equz/6IHN4d32X/0s7X9G7lc9
Z03/qQ/n5kmL3D3zCgWhoztZX2SORDAqLv1LM9fFozfFfxXID32ZXECkrBK10mmfs9fJSfbkH8Z+
uPZUHOIvx6++gOeGRYx9raOG75jElbPUdvzcV8MFeYA1oCIFSiczVGVnGTiM5jn6Utndj7zM2kff
KQK8EhMwFgD/9WXowT8bDXF5LtNRPOMs/AgCh+gL3nhg2J2sed+hDPWzC9gct/wvYjFWWXwZS0jm
NUDwrXpIlqDawNhMk3qZfwQECNk7jGgyDNR7T9UJtBFVUO7IdksHlSBY2IoONB20wX0dLXY9lEsZ
Fv2yc3d+PanjvcEzB2oDH7bfhg4Ca8fZNORS5WUArJtciwRSusNgn/Ff+RoHKDVBrq84TmbYSj80
rBjxjmbZOIE0cZ6SDc0GyBNu2hZEijR0CUtkxeGSh7J8xSefI4eAKmGapZ/RVezHbdQMPYK/YGc0
rlPgD88MdGU0V0ouXgsgs5hbB5uUFfXKRzXmM+4S0AvD43xHw0aB7bUPwBhhJl3TlAFqM3Wf2Eey
JVyVIJcscZaZkWYCh5DatFPLHm4rmp5vWMPLNSpB3EWQFPY1s8MnP82Sz2JIwiXDl/8hEhCIyq0+
O/QMfMVq6uq1VFX9GhWixpm0mn96uDPSX43jxb8sx2FsfkBk/X05ikvds9XN0Plyst4o+yYAcPHg
FAW4vEN3a3xzAVncswzEWIEZgu/D3yB/xjY067UBZJADNu9oVvtWhLy64x5ptlYAc0reXt1Rjm8j
Eiu1r4bntPGSFxxKF4ONG2ADMOAOldDywlr80pQKcRrf2QLSBaoDnAU/5U3ULKuoAbOWyZvMvN4x
FOg9F6JtwZXo3MxZ5jgHXuCmSYsYkxKcUxZqbMyiCvlmgD31mpVj+VTkXB4GywLOwYScqJnnT71s
RmBHYRmFRAF3GQ87uoCyGhon5J8FXIBqTHwaM3d8Cgr+PHC3gdIPj/g+SZi9ziTIOBaoHvHBY6ch
/TSFkJX7sFl4DV0yGzQe5O3jA71Aksu/0ETr+/ZJeQFUo2FyUFF+VDMDZyWXL2MXXPq+iy+t18kX
YNYyQBamZEuTjT3n+3JEtJBmp0IEex3GIAzrUbWcuWG0Ka0K6ocBysKNyerle49s92GaxCiEvvv8
aclQufZuaMH9qtsXNxucL23R1aiArooNis6dL8zRR52H9QsfpX2qIVwNNoDM+dIzG8yJkz0hs5am
j2VlfaLlAD6Uy7oIFe5QRhizZsOy7nJokcyu98kuQkAb3PJlbDvvYSrmV3qZR1MGjs+iQkzZeNGi
WIXFkWb/cxF5CYn/HaYAoeOBf+jFgCbmweE+pF5rZqnnclbsQsfZkm/QVPiW3p3/99rftqIdfrNF
eKusa6GgpaBZcgyktttbNx7jGaTRSJDPonb3Id6G2Qq6QDDepn5ZIDyo8UjgiVZkpAYZ1rkCQNps
2DvpsJVV/FTX1srOJ8amdYBaoIXKUGsA6NRgXwSP50ucNFs8/0DlC+6Nm4nsyq+mXciqH3f7bSnv
8Tc/RHiOeZ2Yw1Xd18NlODg0oKWRx6uNnlCxodMEP6z92BmZgW+9U/g72vS2n+eivHBiLqRqQWnR
dvi+FIlVXJCHAEjclJ9MqXe+jWiCmrZrwMTEQMNkfO92aHUVFwH8Mi9FvvNpj7tLiA932QDpiIjq
x4+grupTvQJTQIZihn82vK3GnUZtCq8DbyXtRj9Bl015UTJ8GsJaL3owmqy1XXZPoh+7p0Il1zyN
UB5nTF7UsLPvs0eaIxN3kN2nRR0vHdD99eDaC0vx24LOLKcF4eCD7D+KFYBF+AFk+/gpIFVqnnI8
Vicw1QJGt8nrpDs3Zfo5G9NsdxuBaOrsuRmopmmcRfj6VAV2VWaGbNQIVPgCTG2LEoxEhgxFjr9O
k3djlqBOD5R8ufX1tivZaAdyyXjcHHmZr8j+iwvNKn/yFtkADb3O6M96EcgZze+cWqk9grdl7s6x
aYJp+rue8PVIUP11Bj7S1yuanWcJCsIKTO80Q7YwEi4KbIwnaguDzdSj4ONmpPn3zTMk3GZcfclx
YMUbqu+RPgMDwHNWpSAidLtLGgNeAvhYs3WsKV9ZUpT1Utcv89wiXk+TY1SsUWQIepYgqJ67QA4P
qLNa0SRtlg5VvwTiCgWSZkFccFOXWbzRJC1KLZR2Wu3njnfVjrJaiYwQ7AtjFxCmUO9/y2hBNPlm
J9979P3D/5c9un98727U+7DfA/FkF3F025tGt9/DrZdxL65ZI/ITDmHtI0VhIJr4+AfTDJFEpHO0
eiTXLuofyUQjitzg+vqnhbQX7fyxUOj5j3vRNh9e9+3pxwZBc9v+33uN5vf6t4kW0l4f/yA9e1/j
xpwpTYzpw0yeNPr4F/xhv//2afxhr//HB6RHWxyTkH8LNWikusi/WiDQeU4TKcAE4LM1HSAtHSSP
hfyL5sgSVJYP/YUBylnmOArquepcTdMLjWbkqZ5BsZaDApb3txNqg7DfWnScg0UElGCI7p1rBNPB
gGt3o1650oMsMr6NNDP1rTrfJroOSXccW/EyI3cgcv9ZibL9eYO0UbMgozQz8ViBRs/RJ6cKbSCa
wkPmdsljxDM0PU73lgB99d02ljjT17UDyg3jQhNtKD0UjKsQ0TqzzDQo6DzWST2dacRjRAsboODd
zo1vi9wONwmk2b/fTSMqBjYoNg6XZKOVvRIofypqsFObpWSbDSNKeu7B0nSldJQ/Ty80olTVx4jm
LDXc5ih1ZEaNdOX13563FJeGdgLYA0T2oko9gbLOA/uxNcdHp3LMHSN7KXXyq70AvXGazMXZi8Gy
ogTwfInVDWvmqPxCjV3w4tZjXdWtWQdChN8njHPdZjh9B/63XxYYOw1rYMqPMweM+0/7GluioIuu
8SdFv8jNjZUalO0asbTENlQJiX2YlcBTVsZTuGa4Mb13yZrnwgLvofHKwDkSrql7s5ID81qDNk76
Hf6FkLoxW0FcG7aIxQiqqByyZ2EUH6lRZZkcAWfre2gC/2OUwkK8peo3qe7sYZ9JPLgXvchwnGJz
Uq1lYEOAl6y3Odrl1i1TFCDzbth1uC1c2jrEPVMAg+21OQRq2rnf9hzg575TUbgFJPVnjes6oORm
euym7mBx+6wrN4byIYPiWMwA/LxNd02RnucWeM8C3O63/ZvEX/veGOEPcihOlTtkmzQClW1vip7J
Jibx3rN8F7S4lV18LvIh2LWtw3euXSGswwS0JXxn4FfJh+Qcdl9+MaFqkF+bdnzp5RTsyWsUERZo
G9Jo/qAicIWteR2C2p9F3dLO2/7CFN6DAZhXbo0PgrWFcvsKifp/TZBz7EBuMMzKg+sBSgzCCmyQ
uJV/tqY97UGW+24qCPnejv23IWoyyIfYr5ayvTM1DCxk06KOpu9uZqXbX2zUbSdUBRYjRHDMiuRj
GQ2tKharUFXQ11A4QEeISddAgp+HAkewwk/YmYb3htzcHPWWxu3eQPw3WOMp2y8BEQbpDg4CVMIr
gCJa2ziurVEdxJ9pchjfJ/EJTIuIqW+lmpa3/IULUMjVDG+pDhoG1vzrMC7/NfxtbYpZB/AvcK3w
4oDc3vyMZLELwhOIw9gen59dVzjHCO/oBc2SbShBmw3w3ZVMbA6hEdCFSHSlWM+511/10Ozv/mKo
5aLP7ep4W+4n3S4FvWnX6S8BAvhQmUDA5yKaqLqEaQJ5Tr9G+JiNGN4nTI9mSwauuHBGvmxF0yA3
MUTdxmh8fl/37w0L5KOW3B1n0M1llrdx/BJKO+PUgf5y7KF8QmMWNNN1rneZE4iHmwkEn+8ulPwJ
ZMzW3gj6PSfiuGE2lvrBhzjeNDlXp3zy2lvDPEg457iUrSEswRGrA92oGzb+p1lKKK248bBpIiBX
UsDuF75iE4iiBnsfxzmwuTGiQbnLfKRvy+BSIfiwzFWbfQdQ/lRVNVLfM7iVMmap7eD6xUuS/tBx
MR2p8UHAfev9V9vdpffGYRNX7JsdWoseVUqBwuXn9xOiOwPtVnu3Gik6ylGD5PMvdmQVBJQwUnmQ
VQJe67j+xnIkZxOQJr06KL9doQglxHenGbfu1ALGWSp5RLBv2nbK9a6OSN2VSJFa1Zo5i771xDdk
oy88d19sJ7Me+9aZNkJ24AIykfkw9ZEW6XV6dqJx+BQ93G7rKB8/DyFYpOiWTms6/NltMnO1v6+p
amv4FF8QEZsXjq5TUCOI+RRkAIp2QuuXvtLq2UbE3wxujdc8Q9hLmWwC5hswW05u6+5shMUPLYNE
S5HUjyz2ukftjh1S5NWOftEcoe6DE3DQ9ZjfwR9Rc6q0X+5pGCTtbVE2ld1z7dU7MgON+r7IwZ37
1OdFvbBKNzhyb/zEu5g9TVnFnxrwrG0aIEBB/QAbNVkJFVMcPaHj/WGro/LgJWN8plV5HDFk56Gu
87FRyj1r5zIOXb2PRW7MnVVb40Vzt3Wl/fesE6QIWQ2glWZi3QjFTojbcbXwJoedaIzAe7i2ciTQ
pl5mqBc3TpEv1Ly/O3l1ZrTOfSjG3J1Aalrhj8P4kycXeBVXOFwkKzF+VV7dHwdfD3ydZMWRhkDu
4X7j96+AJELBRDTygZpUOvJBeGKNYA6oz419boPuwMbhEQySTXAOZRVsOOrcYq8AhZZydlkAkIvg
rbupTM4qil8r5ZVfalmCtTMY380yf+2hc2AjMaezyEZkVDhPANP0+NbZ6T40Qw0em4s1FTvy6PS1
a4GY7Fynjpb9qPG7/9bkKYSSC70eJNtCpSOKlPdXOLx1ePYjxjnLaypbUOVJUJwiqnuyrVGuR+cv
MFy1Z2osnGFvPZ6wDGSjol0hCNwdhxKVcKgS//WBCxYUhXLVcZO3OoeufAohZZ2c4+GEg2p55gEI
qLZSWiABKDRb02Tte429sjOnPyTghCGbxcIEr7gMClxxGolT1CcrnIP8r33cQmJVJ/hN3ZY9IRvz
s2KW/3UE/dUSVb6A7gqJgoEsggiSWZDboNWPAvBEiN5HtRbrbGBok3M51ABsfAxBw4EUPrj4brM5
zdIwqK3zbfjhnCE1+ciGnB0dxv6q7CwBOAa0o2PcOC996vPjlIMjNe085yVWUfWQgN+fJlkPE1Mg
5x678IlMosh+Np4szjSKoYwcYMlRQhpqFeFJiuQYyNQ2vC+rU6QVWF6oq9V2tkvveJtFlb/RP7Lx
Yijwyh7bPDwFZSFRYdN8o/O5i2K/pTb2VqOOvPSq11J6Az6HNAefDbW8Q2goTyH/TFMycgIQYqPo
o0xRWIK/vX7fsax9ABWrWoZaJN+R8l84Th/+TBQwhoD2VEhZNUhufvhKJOOWeLXF5Nt4vf9a2whS
Soh5S5NDRyETBN9m/RXJA5RqpZN+sOti2GUyTndhnoZX5SNBXQ5SP6ahQpITVVnQBUZ9lRe6+uxK
SL50qX4f0mwnXPc2m1qSL0blNedMo1KicYt2Y2WhtU8Bsn6cEQ4ETjeTP6pUHQIv9T79yUPwILlU
M3j5KAxeDp/wASA3YYLl1FA8PHAFA8wFioK/TVAAfXTeaBEOSRyiI2apy/n7giBDvrMLwWA+UXq4
xds3CNIHxefkWUuIdNEznqXpobSBzcvN0BohUp5mQ4S0t8kp/7PI80TyrDr7l0Uj4H9W2V7rYWof
A1WrxyRE5VCRCL3iQY4/hIa1/zm2SqVXtGZI8UJBkBT64MbWmyHZ7vsAbMHAKACXomcgpQuUf6kV
1Jx5I8drEjUFCIWhmeUN1XC2athuE1btXcrxdFuUDvFwHbwIwsLlvMt4G4KbECS1e5XwL51qo2wN
Zu5x2xZgLCHn27oQaKy11+fId5mdUaWGnxYj07ZC+TkYjvJpvJI7Nax33kYBQefSFjv6OOgfadtZ
hEWoV6Mh/SM9LaIFVEnEzUbO5Ec2+gjI2fnwu32eNPbMuvtndV9HS2gv+V3hkb7Liuzku2144r0D
kbRpQqD2PqaeW0EVGoTxzYaGIxNQF6RuthzF2F1wrNN71H482x4kDRAADvQlNE1pcWslJFILE82Q
kRqFohsgRxNv28piuLS91pfbai/6UoMvfgmsPuA9tgvd8P5B2SpBgWRrA6SDz5/MM5LQa1VDlo2G
iOK/Qo0PNDQoI3qyWXkks85ruZ9dsOK3bVyvuC7Vcg5D7yHkwn/QKnFO4Lo/kMk3JrK3idgOquzP
ZKemtmIOQdMRjEsqdpdF1s8bIIt6PLrBOTNaI77aWYQs9YetGIV6FKYhm1ITsHPGhZqihBRYXIBH
NI5ZE14MGcNLk3U2gB7KPlfD6B49PgbrJK+Gt6n035rKC3/WpTqgKEF8+a+u9RC+WYBl/8QVFDHc
7t2Vee6vuwoW6TfjWpld2//cte4GSJlAUjFA1cODm/uguQdB6LqpoSZItmrKul1dWhOSMf/YwmRQ
5wlEEZ5ZRW7UZM24snyrBh9uCglCwdlxrIqncfYg/V6AHqX0Uvssgso5q6aZJ4CH0E2mASL3Nmjz
2z79xygcG5Ex4z7lqH5ELGDckjfZflndl8h55okDgCYyayjENvuWbh8etONukNVxjiFCSu+1o1Fw
qqLZ3o9MH8A3KJ+KLpdP3tCkSGs4yZKGNOG49rzovbqGbjdccMaRT6VzxPVQPUZmUNXRcADxZLGg
OfIqWeKs3L6EXKBxoQlwRz05doJHkNknqSSqv8Jhc//pYMSZts5YgHv+4yelYPkFOKSbdnebraBB
57T5wU74Cx/c+UxN66NeZgHOqWUzGvCLmXDxIeB/RWTAuBlYGGg4jcy+LcmVFe6SmT+DYsY+qxBc
HYlkp6T3gPjWwWHm83ihJuyT8ZJVyBOAnAThsH/Zw4atbVCRgcgBsUgK58nc18cJkJwFRf6ytNfH
VODd7bG8PI0WD0+ueQ71lR/8MkylTlZRBuYQcvmT393WIt3gzgkq/s121GjTi/toA+R6eAGkymjA
4pNq/ZA/8yEDr24zfr3FKUywYjYeDAeFA9k+PFqgFZ4TlnT7jAuwpAO5/OBL0J0lXMxfmw5lwNCT
KS9lp0CZqK0uhiQsIuMLVGiCUsWL4nOU/EUDNZYlhF5gjkGkdp1tpAHHtALR1z8m6s1VDkYx7u1+
s8dDAyWO1Ht0IZZHKBzkJWs8L4dhA8ZigG9QGrabqlJsw6Rtlm0QomASxGYPIRuChyS30o0PErZl
jwgAiAv9ojmlTXIiF2pQSJgD0jhs3ZIBjON5e6DacYclqo7MoK+8PHvoC+3t+9JtvJVDiCo4k43c
OColV33RxEsKpemuDfdZql5+j7hlzdfZxrc8h1jME4o1QMqsZvcNND4QKw19+zFxdLXJK1+eed5X
+zaF7IRtt8D8zLigg8n654TnqTlyQGzrowE9W39CpV/igtzwCpUQ+0iTOJ/am8ydvncqdg7aNAw0
L1CGM91wAtku9YSh36UhfmlMTy6vN1Ep3qLBw6kS4f+jahvZLlokzt+7SfsFWd8QLDTA7IEdhm2z
ZgDcD5+Xo1XxFvcs3MaZlwAWFCevsVNeo5bp70mNa6pQxfjQgEPnCEEOfOPjujV69GaeJW24iuYu
OFZIOCDbxKYNqhSGk7YDfaq6L1JPGgxsiHXjzQiTDtX75N0ttUbob/BCgaMZLveJ3D/Xs90fSivL
j3Ha5kdUFebH+5BsoZmgHjUinVEMgRJihEczqMlVNP7NaZhbQ1YnjwilgFqxzP6ypyRFPBuj2dz2
gaRwpJ4fyTJobR+zPPlMUzenHBe9fFLl6r4m8yDQOrQMQS2zDzW5o/bImWcXGtlhEl5Sp9rcNwJG
BuTQ2v0kIrXtkMm8tqahXmAOdMhn+beJeEybCNI4n1H75iJQ14bXzOfRFcD3bg+w0o/flk+AGa8i
OYGdx/jelsee98B9UJG87xaB8iLLUQPiMfDhNBlQ/KtKNeWG8MXWNL8jja1YOKf7EAmll5FfRSaB
o40Z2O2l/dPPbeckkEw6z4hxQnU7rpxVgBfZmkpyEhWkFzlP76AxAxOJ0xjFQWl5Bjmst8Vzz+A8
JsSi+wqHRFV9pxE1ZeSk84K6E8TCeejy0yRj63x3oV7uQpEmsqAB6jrghGlm9dm3uuC5nOLF1Mbe
Y2hGmpfRcgDQZkeTbWcFIKYZzlKP0DWuRbMROELkqF8HIQ3efMm+DQKMlbBQyBzqS+Z30SMoJqNr
g+frzTnBJewYF8WPgiaLLHrEJaQEprp51mn2VkQAykKNtEd1gTN+SnhZHCYz4jJPrrGSzkniWwA8
hRRIuyTDGl9ltrotIx/B7T8u86d2G8kUN9/A3TepC0HxskPZfNpCmZW6rg/1n0QGu19tNE3ukYPH
cSITF8I4WEhNylAIfxvX0kY8BlSXt81oOgJUBpUTyF8Ai37Ior44x4Cb7KIJJXBm5FlFcaYeM8MJ
GQy8v8C5AwVCfMpkvDtqhFdv3rQu16jk61keoSgTi+9+1JMcNCOLCk+/JkqhN1wZAPQMjiVAlAAs
8jcW98cTeOHGk+twfOM+hpJLS6LoNYTyqer0zTEx0+QTlBJatPc1QeoH63IC62Jng+RsQVtCTqhJ
G4hVzXNy7Vz7JQxmfQCbLOQ7TTOpvD5FbrFHRSL+h5NN+wKw+x7vhV+MKnFfOKJCB212+tNa1N6u
LG8ALdwlVxC1nYHNeI24fPUEsNRp0FqvwNSedR/MD3UtcW6ZMnB5TmJBAMlwECEI8kv1CEWAdt+M
Q7Xto9x5aWv3J3kAiXhEck185iLRa8upvGMIil1EGsLI37VponZ2Z4P1bgCdi+ulqJmn8a1L1hY5
RbmIUDl+8/qjfxgphNt5gvfHvx3nPIKSWgLJGoU8zjbvgu8WQOVnauJav/fuNq16oBXAxHU3/eab
pM28BS/Yd1qeIcaOXLjZ876d6w4o+SzeN5HpcFFjD7oqVTsPHYDBKwUFuTUNAUFzHkQEBprca77d
TdRrR0hbAZF84UCzg+CmmvF5o3hlC1pl+4FcmDCPANzuljSkCVvglRBbkCkym3uT2ArQMqHMT1r7
LM8fiCEwMcfYJpaovDMNHmxgP0YydmU3Xe1Cfh7T5OhN9UGOVXzgEfs68aKBxIehuYliMNEmEyJV
GE2G5KYhVgMhUg1kkindG3kwnvqaf1bIKp0DVMe+pDVnK28exK7JZ/2SjVO4rUQkVzQre0+e3TL9
RpMNHo8nx8q+OS0Yk1wrzMHtimbApQyP/7Be3SeoN7aT3OWTERU2KxIoW1ypx0crPM14n9ImoCJD
+T5t1YPG1YpAZITqguDc559rObFjXEbsGJqGen+y/cllLHsgC/N59b+Xjv0ALIHrrsseVEmdoUpC
bNo63IfU64kfiaZpTD7UCON9X3Kz2a0Gx5PjLO4TtDa3J9Bxxj1Qf6MXVAsgN6o91xWq2UQYLUd7
FjizBbkFoflGHEEXBEVo05vNjLZx2Y9Qw504oQKVBVTmmghMFCspSxeaoBRVE20Rneqegwqhlk+T
M71YSCB+KSLHWw+Fwa0OGCIYv+jLBPLD4Jo9+iIrVqMakyc5B9uuiOdja5pcgEV7T+NgsDUy6e6w
yQY320c0JCeHh2kNPXX437qtkm9eWEx7x2mQDizrFHn4oYhQbmDjKjIXUj40SoAXJ0iPoxmR6e5H
w6APyqUV6vpYi3iv6qB/Q8Gi3lmZARgpX38BFSnuDbn9bUAV6LqzW+uQqdR7wuf+Iymd+ZvoKrwr
+Fg+INe0sKXiD3OUAupuu1IuB2bP4MDPT7esaWcypJTuzCsc/8F5eKIR2RmuaAtglqB560XO0gtZ
uWNFOj1XtpqPwOuCrt1OPufZWFxR0hEcJ7CJLTRruzcEFzKkb5lADhbDYk68TQsUCGrgS38ZxJO3
KQmFZdsAUUrR7cTE0wvZqCeE84n50KueOYqKI/PWCUzTQNnzGkDXrBSDPNztIAcZTlYab8mhBgHL
XkN1cOG3VvLIUhQV5n7RIlDIwD6sBtCEGFAtiNCLHfOtLwCUX/3c8qPVXGfhyQHDDLIM6bzBC4Ov
XAP7risPqtAcAKZg7iD/m6Jig4b3Wa3j7kRDmqWh3QFt01dhkf8NDEUD1ISE0p/lzisCdcaxGFYo
JMpBCgLIZ5V538csbq+O7ItPejcOc/UpdMDIbOOYjFfrjzlC/RAxT6A4FXgkf97cqSk6JAPAboW6
8mFiYLeok6neInOK9FrSBTcGjJIN7kqyHHRGxIDB2zbAsXOYd7RPAGLnM+P+w5gnHHBcoMVZUGev
qNcalrOxMcbG5X2WemSrUgsIiAjQx8KtoCWgoFw6jfO4iXUtIVXMQKrS8hmKLIGFcfxTg8Ya7Exz
e0Lm0913YFNPUx+Us2QTwC51EARI2psPGZ0A5LYajr/ZhxbC5rXAHz0IO8HPs/UMjUCt5scx5P1a
pMLe2QJqwCgeKtYMxHtLi5XZOVQWsubgPc4OXZEhwChbqNoLu3yeZRVCii63vydWtoZ01fg3tCbO
3QgtIdH4Pl4h+AlNDNA5cpPdLkcS8Zy7FdSZOi5XYPADSU1dgE91QmbHx0H5MJUZKshCw44b4xuB
Ku8UXGbxdBliIXegJobU4QIYngG3LN+65l1nXceIf85kXhxoRHao7IWHHDdXsMVUoF5JgvwJxQzF
05yDDtAZUUMzgyWyWGbxi1dG1kMr9YXZgbPjhswHak+4PFP3l4ZXn2SCe/PdBLrUAMxkMjLQhiP4
yOar4ni2xLk1bAM76/M1j6dHBS6IQ25myQV3KwT4bNCV41gL3vk42hcMcWrPhawLPkUb0I35xe8R
mmXdBg9L69FnVvqYVKB4KFznK43ILpoMvOlVlC45tCdvbgFo65d2I/WW/HSj0qsGthkP8/jZD5jY
51w4G39K68/51G8qZNi/cytF6irz54uVJO0Z6GFrSdf7QkOmBt/GL6qKorXHZnHoS9EfgT35zCzI
DQh/9L5Vub1XlDotZx+itU7+s8tKZKfShr05ue+sJpT1XIs+6Hezrv395GXuAVz8r8r3OQrdQ8MS
x/P80KHSY3HLFSQTImG/j7WZt3yTmykKxMFoPWqTw3U9pwIEhcg7Z055iXErOUqnwIsl7FN327ZI
L/UReFzjeGSHW7oJZJDPIZDI+67pw2gV2hqhYSOEMTUDSvccKI32IrDOPQ5kiDJ2FQo2Xe+zn3v7
wRL5T+0hyNUxUby0Fpu2DAWZe4i4QnQ7wOUisrh5iI7QZrNFYB9oTD2JfOq7kcbUgC0rX6Oe59oA
cD5VftzeCqf82q5WlpPnK+gZuNNqiq82LsJ7O9QdqiLGYj4MpqEeNYkHbqow53pRgYk6WDQOgpZ9
xNe+YUEagN26Ug80+SGumwy6IoO6jsRS8GG7u919zR4oFYhRKthv7nSRts0taEmYAw81tzEPVby2
iu5HME/hoQEvBDR4dRQeaOzgOHJw8QG+G/HRh4e00fjsJhVD1BTU0WVUOyt/4sNVt2q4Ui9HmH+J
6idrTTbW2CyE/uo0LTrg9bZ3R/JOePVDqkLuf7Mj0nRufO1vWTI/VGH9VTmyw+WYea9RLb9WY5FB
EblPN22TqCPL2bgtp9K9IjsWQHAr815QT4AqCJEP20E79ob1OV9Ap3D4Sj0JIPmtd7fVd5unIqQQ
oOWS9rXzmBTjBWyU6lOSItevI+aj5hxDkLFUa17k+a4VgfqEIgqI7qEU80JDL0VRVBG/JZ2orwjg
/aQ1rRfiGdbG4YqcAjvMVyzF446GyumfBQruuVtblw6EuQ/5ZAuUSajPNKJGKgmxbCgZ7ZilE3Cl
+8mhNE2CnCJeLHoLkAIS+AhzbZK8NoUnjvPiT120j72yWNKs5HZwkcx+pNFtwaWMlX7hiajW0KMZ
1r7tBA89SnI2AmhniHpcUWSEwuQ82bao7L/WpnHnjO8cgDMXYwiq7wVioPXVs/Nxr7T9WUhwupCp
kUmyLx3va9hAXWvys2IbiKZBeZ89XErHOSkk8J/JpFOIs4Jvjh+SrsxQTnICbqRw17HdqAM1QeCH
W9ylQZMi80Pc1p+G1tYbVAkpqPxY4wOYBaYHELa+ytpJgEeCiRq8uPo1C5jCc+MfW90K71QX7p4W
zWYlTdZYPkBU+vflSJe0K8QicU3O8/+j7Lya3DayNvyLUIUcbplmSE6QbCX7BuWVvcg549d/Dw5G
A5orb+1309V9QoMakUDjhPedIGE2qqsMgNXX5a4CVG6X8R8OfAMaqt6acud0AarVQMQO0c1ep35S
+gk6C2JBH8QLXkJ/YPfcKfqAXmnXUM5D1sAsI28YcxNV/ZO8fMh7xmxAfadwr95NLXG1Mkt2kZVP
Hyqnpukv1wl42zQO73I7DZ+tMn9sJycC2s3vv9YzJ6I1lVjMNA1bqWJ8tTm8hGZpfc5pA3+ddOUv
EaszgUDKJYzjbI7TUcvD+KAuMXyYvbVHmkV/A/eN8hqBS9sUdtr9JiuRC9qazMTLRSmrG3i1JVUg
SmBQ9sHUPnZGMVxojR4ubRC8zbRuvF16/UCEPo5+cevZ8R4VvjjXyK6/hfVUnVO/nz6UcCdOI/x8
cqKzI8rD5mrm8Qun46W1m09NmUfqmcBjfY6rgFRkYQynjqIcnkxmfKFN9Uz9QbBwOC3cP/7woej8
by6Nlt+olJweaErhh9d60bfQ0dtdkmQhrYlJ+6WipIO8afTNLbzpOoZhS+EyXh44BYcecr7zFIWf
oBvJDpM+9td5LMh5LTN1GTbZtkzr3CuhL/+hxt81c303c9hv8vY1UcqSx32VfW/GeK+b0/g7wawY
ND+XYhs14WDHTz7tQOj1fQoO4iboPyUtlXVdplKtJtoGSNnM9naiFJE2RC9JamUvsB4pMPxZcV09
0OSe1x9B/YZd2QiqowvR0FUGh7rCvTo6XHOq/h1TqfqdwrVPjdoOn4uCspsR6NsHRzfqi7/AbpXx
n7NrJwDiegGPvXmpk6mMr8bcDQ8QV3vHVoujoweA3aGHiPxDXRwaMDhf7cZLSJnZk3ZKlDbfd1MW
fnC6HCHcVF+rUSkI4+Egg5aaysW2+4/Lf2R+zGOeZXWdX7w99XRK+EveTsXDkLV/BBQZXbXafGjc
5WstKSwZ3hWzfPtL/0eWK+aAdZ3xkNTWnKr1Y+9af65P+7Ipv3Od5Dxo1KjR2PH3ZZUTzTCbEhwc
upodpbaerWWQWeKGFnlt4J2Bn7H26TCnM7SvCDfD3s0ea1jKLiK/MYFq13mgdvJPNdatZ9HemPRa
tfCWAdW9aQKTDMo4c4tt07nbEXxWn6yxfBwLez7LyugntzisCgNoUE5SxWNDRdeZG378BLtqW1fF
czZTT51pFDT7dAmPOxGCPMUUpKfxaYye1pUoInP6CkgGpVvAd3HMT7q/YHByYGP9M3Rqgk6xM/4C
pOrw4PuRdZ5Mt3j1uXkd2ioNfzec5iw+aVx9TMqK39sAmZef/FV1U0+i3O9/SQz3z5xYylVEFtHV
F9d2z7Ka4mr4xbeBAWqAUD1WYxN/1O1/UYerftTr3j9q5GcPsrQ5Ve4UAyKAqNP9j9EzB3TrY7LM
xyFXrlprQkTrHzOjjr4O8excrGbgV1/2HZxWmnUhZ9ycFuhMMO0UTqpddVW9pLr2Wk3+NXFffSAl
Ll7R5xB41CfL0syzn0XZXtX88qwB/7cv+nEmKhjFz2pCQ6j32NjRl8l06mO25DOpn22fZt91DrUL
1gmVNT5Y0stLlAzz8oa0LTdZ0LxOZRKuOm2x+kfTO/fKI6dZhks8Jbx6ivPieIrLHZwAWHKcFmT/
eA6LJ5nlhUEOX9bUlxVPvFvPVye/iNJvF264Tbn6WgZvEZbyx0AHfR8k3zW4Baj1n5LXoHKjax2q
3B8yO/9KseWrvAUAs/fN4av2OYpzClyD2D8DRNA+1Q6wwFo6gSwccHcHaa569iel/5pbwa7rB/tz
D1Tfa9dPv4mVAennIyxgZKwXJ4uX6oNLO89Zln1C8ZCjlR8np6WLcfJWK9Kt9cluww95AGBZTNTx
bLdm/JJXQXRU5sL6zKGMms9yhEy0+sQzz/q3G0+fq9qtv9URuGeQAKWrtzqqxpnwTfzCMfPNu9Yj
6FGdoFi8sxRID7jmzbn8mkCG9Ylm5fBsZbF1qi0eSNkMqii9y/8qO5r/naq3XjQwJ58TzQ0pqEPR
8ItU86D4fbZUE5TOsr44bu09jiPkaH6q64dqMvvXtOuVhyJwRgIASflkw+dz8igQ+Zh5vrG3LN3/
6iT1d6qwKhgJVQoeFnSeUSW31RnRxQimBVal4Ixsw/kCkZszXBXeoEgEz2dZWdRuVTTdlHG122zW
9aqDf2O8iqrRNKBnQgACZLkayS5+CT5CM0CU6PdWCGISA7+m8MWm2M6N8mdZbOKQ0oSXcAZdoslc
/eFOIcYjVMWH0QPH2112c6wqg+xVi8JzncR9S4KhjYw9T5PnNHatL0ERN9De0rEzEYf8khoV3GhG
7xxE6wHpdSzj2XsQbdTW7g5KPfhcFt/GcT/onat/aDxwlKMQTubE4UtTVtYlafTwuQ9PrQUoD6VB
oXP0WrpJ8yTvn4KyfvYAuAr2nVHqr75HKUgVfew0LSLYwZCAkhGDbvmyWuVW+ZHgoHON8obm7VkB
FlNpjPgsxuLLS9C0B+3XPG27GCSxjkOv2wd7AtWNW1GYP/R8/fdkANtncq3UHy0hpnlI3WMMPvPR
B8jgVyce2w9T0B9J34PbN1lkwNLB1c9irPCqdzFUUPRK4Auf/JIGavAy/mydKjxv/RZyUl7kps3f
XuTb4fldng1dffVi99FMTO0qw9yEpHF+sgzMWOelB9LA1c5qoc65n944bnoYc/Qj1XbZTjZXC9Bb
KohdIQL4kZzgtcrexyN81pJakGGW9/ItL/HztZhKtmJNZsgaItEz3ffuuYgC0r6uJSwgxrPVNV79
MI1Ou9MGilU0crnPfqLR7iVTyD6M52Q3BrlOZXGdXm1e9GgDfwPUC77o1Bf9B35eVQCbp9tWS+tV
0pw2AL3NU2Q07M+nYuSHK4pahdhp9ArtXHDafe0i57NUb9VJw+PBMteV6N5XolsspewL1NTVUro/
3y3rKLOPVFh4R+nJDYGWm5pofJX+WyMdqpNnQC8vSjvLsl8AxRLdOvDj2hs6cKnSqmv7ff/s29Gv
ohSfxIE2K/fM/ApfzO/cXH/tEkOhsL95GzjaESRvnkWcK76tEo+GBjr222bhulCe9cIAakj0oA0P
p5ZCAo5OK5/HTUBG+Dxu1jcBGlHJOl9CNyvVx41eprR7+LspyGzOES0QY4SiKvAqm4rD3j62eJ2J
NBtwGcjInMIhmiJTL4KPrFOnpTSX9LfT2i1oK2TcEx6D+lTuBEXIXDCGBEpoW4psgxxSNIqp0gTi
VTERY6rZfGoG/ekgbd0GJNsfDPN7LtiDslLL71uXtuR3guLPFZvQerOWFvS/+d9J2GPt/5MdSSt0
mgsMhtq7p8hpHUobDIeaBGZdErmwKNkXOMqyyyYfKgu89UHvYG5Rk3G3GW8baMsuiy/xk4wKih8b
5x5craZKlDNzMv9lmO1yTzaLJu9lmbcjxZjLLPMm9bG2k7/odBvp2Vlkad7uqRUOL7kfREOyK/0w
eAk6U/0lzWER5yVev5RVov1SL4pQrZ7qZSUWrjnphzT3AcJaHGQgpbErO3LZ/Zi6+zrtxzUIYjf6
5ySAuqYoQxgWqkzvj2plVAdXVUleUKsDVqJXn0lSEOItYI7r/YrCLMGmWaf8beIV2Uaga+5RbER4
h3QjmDc2zUz7oqNRrd0HJf1Y4EK23FgKY8FI/LGa3dkeDpDowHhLxnG9r6SNeeTV0rrILeRncJ5e
PLX7loLMg9x07u5BIptJMT36hfNJVpiWj2/ULE6oJ7sbHFDxnqcPBhVLT2L9s01ButV2ydR7672y
kRuiGCYLmCi1+xcQjp6LWqUnz0letgL7RVQsojWGvixDZUhe1AxAST+KW9rjk/Zpaps/1/yels+P
naZbr5LeM3mWHEAl5F0cYrsdaRTvdV7qkbKJOrVc+yySTWybnbewS4SgI2EqQ9ZOf8yq4j5I1X2y
/N+rAT22spTCfZnJsJbnp0FF9F+rDzeyugImTDE1zoMwFYEcxkFgyQrIMizS0xr0f1+uOQKHdtiH
QB0BY2z5X5tMJf5FBgtKE9BFNP0hpYxoldk06phenbyIRWiY0Qu9x2caKXxObWPMb4WGco7AArzJ
Y1+9GgYtWfKlel86aecfesCg9o2iha8yGFMQvSYBIeHC0a3TnSJPw+wUGuS97hQD6CeEMMhivO+k
0L2080YTcNAlPiUBLbtpLyTc54usMokDSBzLRRGTgDkXw/d0YfqQgchKvc5kGajd90KhHOZOLsvM
VKtn0+esNAxUbv/Mv56KeD8lRHQoGwr2yzHkuwPx7TCm02+ZBZG1poP5RPN1+kFz4J7+Hy1c3z/Y
BXwvZeA+K7NJfUpWklrsYRK9+Lq6K/OWXq94TEmx12CMmgtuggxWbRnXurUOKt0Nq0jkgMX2+NFZ
Xmvw1q3Lzc0urW9+Z9Dg8nc3bcFdACg+oeDTUo+bw2ZXmEF5HMhm7EUrChiRP7gUTp43yNZisMlS
Z/FlRXZdllblR5f1TiSorsGC78pr66rIpMFMZKL1PRPY33LvDTkEpVl1USBZfq7tVnuuM7hLd3MF
uhgYuHDFG8gWhQ726rSTtdZr4UM2QvFd9QSPD6KXLUxVNfa1C/mWGMowFmk0LXA338K5qHmMsJko
1h3XdbnXOMAcjWr0zlo7Br/Yrv/JLYf0t8K0vKM+jgVlWFH621TkB41kC3HIKIahCxrqAaKAU6aW
6UNVBM2+aEflCk+d/XUGAH3B1AQZVwGu2PjSmfnH0aEwVY9iuAXSaj67eRXtRCaDH6rtBxNo2hZI
gVWu2f53byBJKAba1B5cy7VoQCGMJLQ4VhHSqMV5CfT/HzKZEfgnliQFrbIWQ9+13gzvKl3vnLdd
dYKFZw3YOwnX5VuAbsr+GPoxplmasLUoJYQnyx+6Ndq3WaTaH2NFabuYb2JxRCf7bbr/3G9Qc3IJ
Rv6gme5bYFSio7JMVAc+Upn6rXPyGx+eekpRq9MWRv2Z36a1VPfWzRoT3l5E3dYGLW4y9c1oPLrk
P6B8WUhv6TStn4QSV+hvo40i10yIK1CHWZzERtSboSzXwVa+TH1onEZipgS1GfQARh6ZAS3+H7L/
1S6kogukDPtBtgta98/ZsdwTFS3Zc9dwcNjJVAaTQsJCgxC4tL3seZPLTGRz7XP+zoJHEd37i0kb
2cD3k74kIcc1Nl+ZDXJJjlO7NDbVq8U7B6kwcO7caT5URsqrAqWBQJgwo3DFK3YylYGsAhgrgAcX
i3aT/9RYtvGWAjJRb7v+o0yHbHCnRtTCbcbiKx6FoWUXq//OIVRV9kDezNewpbc0higSimVKwLql
BCwttbk8y1RsdJ7yB6uiAqceIFegBTdVr6saIp8dDbTFcWnKvjiDb1wqXbsdir8vRXsn29xkFzG5
k6WQ4pJayEAnWq6h+nSSw+jzn9fctlbcujiCXTDsnAUFw1KMxyADcb1q3fyFKo8FSmGpF6tmfVXc
yhabrrEem2Z0AQFdzBaR7CSzRamFI1Qf9c7uE0JAQ+8RmE7sNlqQaJNrFevN2zQN4DvcGeWSazRC
ekibGDQFFXhxVZmA7w8LRaNsJwfCLhvH6cE20n+BMo3GqDkpW8vwZtmECk1FUAquPqJ3zBxk5wUx
Tz6fEs02bT2tDczMf35w0QK+aAMMyr9IBnNaMEdMCiuo50ezrrd/8bbjvSZV4mwXUw98ArG6vdaN
AxztkHTrLC4VHb7ZZb1ORT/bMSy0m71idX+2VpyeRCvy1UTW9QAZxX6dLrvTr9BeRzc+T9MYXTrP
CQ6BC+v4uEQz+tGjiVCRGEet6RcjJ5Enmq7uATVcIiCyBK1xOrspR/FFXkR0k4Cceay0wbpug+Vb
VKv3yVeKYYKHO/k/Lilxt67iKiYe/iEFbKv/Jlc8B/wInS7ZYU6AxY7Mnu+AY9UPdd1TTquHdfxK
37t3iPgLHm6EGqmHxxS20NUG8qj41VgGndziczBWvH7iK3JbgdY9SPKH9X7uVhb5IjJOK0u63LaB
3mpWhnRZ3lCge/RGHqZYifd3D4e54GVOK/oKAuVyfDK4AHgAlb3zyApfwIVaaD/nkZwPWovzYn6Q
NVUF7q7okhg6YtQiu1GL+agG5UMaj7+LNm+oXilBExVspnwBbZIZdZ1jQ3HRgtA0T1O9B2uRi0Ct
l3BqotVnJ2YyCKITvWT53jV16M8UjUpQOkKg7NCU4CqzWdeDK/mtBbx00dxMCzePKfMVL3FQArPZ
NSrt2rFDs4O5NE4scDPrTGRzFvmXkTbzO3m4OGxe5WhkNJGl4Mb/XSEmm+9EboS8QF8et4sNVhk/
0oT8u9T8NOqShrOHb1IfRKPLAAfXIlOL+ZtYzFIz9G73jzLZIFyqjIjp3uwpDlMKusekxXBcAYfG
sW/+1KrTAGih+m/pkoYhxT/1yTCf1LCMvvkgOOxKjegygYec4gFoHyE5/6YEgXkJu8YmFhArn3sI
aNOFiYCXh2UMOR75y0Afwl9qkxpHWa02DnlFay+CbbDFUdYk+t+8N7XI1s03GyXx3fUymywGj+FB
oZlfRBb0kv5xvaw3Qlm2W+eiTKFbfZxs+6SUDgRkgddpV2OJJctMBth+foeBZz6JfLCLH3Y3Lv8x
fXda7cXV+vu+22VubOSKrWf9TqqKMtrl49zs/VOX1XvsgoAWxV91h+IrRRk/5bUePIfk6PZuppe/
gZtDAt3WrCdzzO1PNFk/ijz3FfrV3dE9QNhDLdDvA7QmdA1TWO3wwr4gq5S/+bH7oXIBxgXOoXlR
Kw3Kn0VuN52z98thuFrNr6ljJAclj9WLDG7QgFYHhWi2u1+LarPc1AkgH28+m826x7YWc8eI4GLe
9rhTB9t1b8yrJHD3IR0M+0AfHdhaIE8OfCM/BHZjgVqOTIZyoVYe3KrLV6GsRSOkyzILNTit7n22
LcwWGt979U+3FB+YWagmUgmXbH7bVbdtb64qH+XOZlXPttefSbztsqDTL+lCfW7yqmXsZdqqOlzk
w0pxvhiIVb5YiX5byqxSF6r0d7vVT6x9bTyYXWM8ipuIGgA3eBV+dxGh01g1VXbwGqoUYUJ8T8hp
GWQmlZgyK6xKu2zL1bqUws3Nx5c9Vt297bafbLUtN3dnNh6qvg6ou6Y+dDMLdJssvmP2+4lymgJG
UYpDT+3QRFc/VkqAvnstutrLIEItGqtiB+otKPsi0Ikmn3Kz//3Gc/OhTsd4M1z3v9m5pEvxSmmK
QYnL+K0NSG01TvWBn3PxTE8xpRY1j8ndts75kRI3jJTTJruxkR1g61l3EBNPSjRkKsPsUyzLXcWH
AYULpE33V9ZN1YPbNukzWT0ahZYmQFn22jy3B5KO6bNR87Qfs7MstEUyOS7HW7FT0yCjF9FQQEAu
J47JqFXKqkDb1N1dW6jF8xgRqh6s0dpvH1xm66eXz7KEL9zUeNo+7M2H93NKKeOotfY3wqmpqu6Q
Zw/TMOlPOiQ/TT4OVXmicdY/kP2crlndFdVOpjJQED1di00oa9HsytgYr5vRnY8sV0cwsafVUISG
EZTV7sb9Rnq3yeofaB0hGbX/pgPd+GAsPT3JTI2GDOZSNGgBA7QqSiHjrAEwuhGKYbvI7hSbTEy2
/cNUO7YzXQWl4+YUSzDY9fw20IsctKTbWRPqn2laUrudX2XFajNlPaUbmzlAleOhtbVkr8s57aen
Nfr5Au7mEw03yzlPjnFd9zeIzm1JM5x1Jnhvm49DDsVFTQrnaaLKh++CjbdMg6HlaNiXwJzmdbra
EMNMoBn9YS2z1cUE3rvZLdZNGr9Z3+8YZVU5nWxaLsXGTbKKjr9lS4CmR5rw2s+e3dEYlmuUxEY1
QMJB78zQi5Ze+DJ33bzXUzpMQxiQwUfLivmpnwLLOhFpaQnUmjRXBLYBqh+Mc09ZF2Kl1i2pyqH/
sm4imja3uktujAtKJBvLNURRZr+ZoO0AGLbsEi0sfVNanWN7BOBgGXrPSKiMo3K7gWSh3YnwZqo1
nYbUp3NGU4nOLz5FUbx5J7yJAQzYW9AJLEJjfOG4p13FTJRv/ovbdlETfrXHNkiu4rT6i/Xd9n0L
RjTsBicKBcmmZ3OpX6DA5Yny94Fkgn6preBNUWXuD+v/7iJaKqBMnjris85lO9HdSsfEvNpOrz0Y
y428SFtu7M1yj5e1zLZhkznyBBDN6rOprGWjyStdaoCy3Sb/2TYi+x9Mbi73s23cFJTVoUv+Lcob
459Pf7bFvacqTzOR1kPq77yhS/ky/fjD/PMf6uaSQ02nbO6Wzi5PQVyh87m7WBBqpCAXAidhvw/0
oSDc1mI5wc4N39HiJO6ijnTg/dftZC1qmW2X2Pa52ffuimJzJ7u7lNaVzsmqQXhYPuf2Ef7xkmKy
fkBxubn6drn13393qYZMPRgDamMG0c5QzOoRkmL7ai/xhlkd+7NtDYBHsNoGI9Joj5K1GLfvHmof
ofm732qtzoThT6t+lYiVY/Tr7oGeF/WOlwRqQHwtOq5f5UDj9CNTGYrlcFItgy7fEVnPckTa9NTZ
hUc9HerVcdr2KFoY4U9iWWuFZe83J5mtO8mmN/v3FMDYsGDtjcqhljAmOyVDZWtvs/8u06oQ4E2x
MUb/f3L5X7e+s7tb/r8+5Z3v3XLbSoXDbx9Fqnqw4+BEoJsmZ7UHHCuzeFoATl0A05bvqAAGQduL
6Y2XqdgkYFM9zoP3aU4Avdr1U0pKe3GWwbYgE24aYJ822boruegepirdPcheSuDoEBjJFZr834Sk
8kMeQfawnB5laJbz3VoJzDGspg5H/0tk3aKoYs48B8v6F8dm6OuNiIZcYppbo6+9xHbruffJIoER
sSjFQpUAbwOGyZONQsxEITNBVhavv2+5thG/K4Yunx+MIfsOPgoB3WXQErU5NY39Ddh/eHCUnMCu
KMp86KOTNBmsUkMJ09VH9H519StIjrrKCH8l3qqcR6WfFmhh0KNCy3lIQLV4ADApe+oIWD0FSkVM
Ms12FNvxXRaZaOmqezMR2aoeHC85+oOt78TGmxRoV7fNxGdbiuM8l/9qktQ9iTxRCUJ1BkXeQ+xQ
oWh4afdikS7ryrm8qoCuv7hUkr2IPGiG/kkBrftOLkrVciFki6Cf2hxqp7e0BapVPzQ0nBxWw2VT
x7IuahCCCPz3nNGWLhLFlkeSpWuCckvNF8C85Jc22zuzzdXK8le4CNuHsC8r0AGCCn6mH7PRDkCL
ggzpk11l/km0YreZ3MhajsEudMHGqJn0szbKSdd7f12qbWC9isIumgwk8Xw6yXJTGJV5HlI9eNpE
qhPPTy6UjqRFd0mhuRcJgMlMBglUeUu0Smab4s4uMN0ZgM/FUGzuXLZttl05oIQkAMOSJgNpJzdc
pTwJH/MAdNZzaWsAGA0Qw+s+gBSU3b12lZ4ScciHk9J55iWpKNDRC9qvdjKVAY4O6lLfBzGkGulN
tvkVNcQydT2Ge5HlClmx3abe9qK3+odG9qH+oLiU0bnmEXCVwV/KEmw3fVuKTDf0+lQM07+1ybBq
YNQwEcVm9zPZu9t/t12vSNibB+xyXajruoPXRO5JYN2DrGyfyjz4LitBf6cr5dUGzw+ESqDkM94e
eRNXwxUoPqEJ4QPd7qu32Aca1aOqYo0XcaiqODpXcQs2SWLPv6YzvHZOWj5AYZd89OmnfY18nXg4
HUq/gVdr7Jug4WPBp/PZrYEGGHLttyRxp1NvglIlZrwZ7IpirL+aTdtRZ3XQrB667fd+HUk0F9FE
4FKEQ2j8yCXfpJWpFw4OaqZWezG60fzHlPecs9/YwdmCaOVJBuN9pmtN1O4omIbDNaDsYlFog96m
4FK9T52shXCgdNV9C5ZJuwtqXjVv9DIN6Ye4QOq+D3UrbHciq4KZ06mYqxUPPxHOdKjv9E4rAR5g
n9VG7dL5bA11RZ07zITPXuVRiRLpfFcXvKu8t6MTVT72CnAlshXwKrFS/4m2ARHJcAd6RZdIDN8u
7a83CFn/n01dEsjqodXCP3ovo3zLHIbPeZsW18r3QsgJl6kMtc2v+mad9F1xJWfW7uE8pir93VAU
six9IJpS+hXWfhE7HTz6BJeuEQqOYtrfqj8Uq7K8c7mA4rXVaNDfNfuwhZZxtBrmi2aydId2bBq7
nsRbBpfO04rq/IdZ8PbEUPaJwZo8acYU7VYqklnITJZhZTiZ04bgn/CalA7dY6CN57QDoReuklUt
65X7RMzfXGWXd4YUsQdS4wdtyn+xtx1w/lILbB6tHi8ymFbv0V7SUGtNYWaS8adadHajvhlspiKD
IAHLzWZdLyST2gCy17od9Xlv3p6lG+ZxNfrHPe8usS3XDwSA4XgBEFOFKWU45/LKvLwey0yGQV6m
t3Xyrm6WV+ha3oQ3tczSZR+ZgUrEy/WU/gHElrHuL26i3La685LlZhLPUCsoRQfTqNcSXFtKDlS9
nK9SbCAzJ4qIatmm5j3Yavd8Z5JMdv9WvmBk+qDs143apZ5h7iZz18Qgo8VGaPGj1voODI1FdWsr
Vxl+c8clVS0fQ0xki+1jTFNmA4uzOItwioEQjcyI4m7ZXIR3H86wMv1YVyAf1FYeGscyigGFN+HS
eM0au734XhwNf4qUNiFqyw2LLknTTscDFOKtHryKjrqs7qKZvXeelCbsM8qoQL25+GVlPEeUQDy3
JVA5JY3RK4GLQnUkIFwMgJaBPavrK1lLJPQuq00XGiG0qty2hsCCgzqKL+Aj7yxCyOXOcPTmCkdD
c9WW2ba8V4tNpKUjjE5GBCyISmbv/j4Tx/3XJHAguF5uM9sd5ubOlMn9SLeCcrfpPaP8DG599gBW
evAEknbwJLO7ZZTyzI3bbj6mkQ+9wmYjM38gx3jYfDwKXM1pAvWDTVePjjMPfpv3wFHuWk6PbTuo
FzJ9KiANrfLQeOaDrETevys3mcx+tiROC7Dbpv6ZzZ1M9t8+web732Xrx9I6OB0MlQJTylBgmpRo
rgRyJcxLuRGIIOqLSGSQWHGcX+mUnVfxFgBmExdSmJe+qKkX0OqLvCU4aUQrJDTbO0XeMLZ3ke3l
4u5doyUTuEtzDpU3LzI3by7bi03thsbVVU8ikUFPUvDKgFxzIl7E7oLhYZzV57xK6Nb9h8C7OEiE
nrvLgrwKfJD8w1Or+OyPgLfJv9esBpLlVVivsu3vI9p3W5Fvf9N3+SaCOLR+0DsIogDTV696Cl3v
fp1WalCdZTq06VMInM3j6NQjPUWL5ehUlrIHY59Sjcr/IfXLZQpUhr03pmJYdwptAGjHpQBLPOEo
jqozkcmF4X72H3nbj3+Br1gBGzntHselxlpkndEek6JOX2WVNFb0nCr+i6yg3i6fw57eeW9ynume
dp5lZirGdIGemV095xm24ze5m/Y0S2hpAYOyunc+eoZKamehIM46qlsHZWqftGXJHfcXU3fSDzps
SF80S92ltd190vTR/zUIVTgVMErbFI4bZfwsLungBE9aMhu8UKGkvge81WGsD6I1/fnR7ej3L0B2
7Hda4zpPICk4T3bMG2kU087AQsSWbbe3FqLpqAIDWcbvj5urKDY/memWUjxmifWLrOxl083szlZL
HEh9dPfxbksz0i6JCUlXJUdGJ1ee5wgkGKuiMysEHDVfRDIMGqT3BsUBJ7EFypR+IZkCNUx6qm1A
XhlPhhG3r27kABfhhdVHWGxDvwv3rQJvtqVWfyTBrEEt8TGDPcx6cEO3PWUpCId0FkwvMqQgKcGE
lhDz7vRGe1CmbroOhXYBd936Yhf1OVD94hewZvgxdFCxR/YXNw2t127WvoiNQhngVZlCCNN7zfoy
ul750Jo6pVPLDvCfUtjbKv6jaqmvYzAn53xJiMgAXlUCnpj2pPIcfRTRIPmZOxNq+N88RBFa81Pp
OB2cb+9yPerBdLYJQFpqX9PHWOTWs2vzE6sBoOhTszmsAADS3d/q7aPt68OTgAA0CxJAWuXu40Tv
EriMCyaACDMXkHPTpTN+QwYw8tl5LjQDnqlCfaAcEMLyqKCmm/6H5CpDucz8tK50KFygYLUzJdi3
I4VQ1ffJsUB4JQfkurPOgdLTr3RNdcFBpvGylpmoGyd0oXAUo4JXySTVlN2NUIw2H6vqIca7X+dm
8Kkx8uJh2/fuWl0de+cqM/ZTmxTTyYyH6TglHoeQdKQLmvsi+aA1EToo2tmADyyjlohcPu+JTOeu
MC7361Ul0huHm6moxNXSpvoIBkK4u9nvxr8BEP7tgkZ6tKAKoGjcn2+GZnk8j47eZxSXo3lb/8zm
h+y/m5iw9Kz7/3c7z7eoSVmvCfzAwdPhyPnZR5ANCw3kWSP1fzUaJz2lUWY82sS7jm5kWXuVF2EK
89yXMrLeIIXDpU2nT3ONZiawsNo+fExTM8OKjj1p05MZ5NL0AMk0SQxa2eIHawGcj9z2Y0V7yLOs
tKqPzjyRqBtblO8WRmH+NZrDfKCLO7xuSJwyE5lONQ8QPu/qvup+jUuT98a+na5uAZ/a3JrWvvMf
g4bIFc1JbbeTqdZGz67ZW49AMgfRBVaalt7uvDjUC2vVFDUdoLTeTlbbYC7kWP+4FAXfQSAy054K
w2jpiQKHApDDEabWxqCLfnCudp6Nz3rfBhc6nqF5G4JXtcyC17Qa9QdzUHkJeJfJTLGiHNLrpztx
rrvhUUsBR5KeyrXTsmgHe5+NdOyua2nHhOmMCsKlq1csx6A5hR5ndICpu7NvURNOTvpZpzARPNtl
uq657LP1+404WaiYo2UQg5SDvZPp1nkTiYUoRaaXSglhZaFRefZjW1G0VRs+1WnwxY7/IN5FZ5gb
eK/GrPkHxefN2+smBxzbQd0nQ9oenbTtDPrqPedFLenyGkvvSVZiF/VR/AiIlncAls57aMd+vlRm
ygUeM6UlWdDMlcqTj7NTqlnuUVt4HtKFUkMUg9b6e8v0YWwJQ43630q7ysymtYS7rBkdN5koorTg
fymRUQSZMz60pXkxzdGGf6oxPoAtG3j2h2CGG2HnFukXP3SDq8hgVLApNKODlQDWwbFV7dgLqIpj
E6DQfVujbWqADs0mXwQuoGPxI6LHkV/iBPTCc+0+kGyGo3uep69wuf1jougmRyQ2N+tkhO16f+cJ
ZmdySAsjgOUOWAtKkPMnRU+KE23KCZUbP2SiqMGCaCnIx0YGK6qLJ0MLqLQZ08dh8P1qZ/iAQE8y
1ZapWRqgr4+AGi6lVk0z84ou021IlhItIqjUaS02sjQmwAI6jwIhtx/M3eCGKfeEIN5zZjT2RRrw
3/0+GEBXkSd/X8vM8Ir5AjYAh8RG/6EuYdyJSsN6DDWjuSgqQ0JNO8AUStdcJv55F5mtQtGLpQhD
N6LrdZ3euYtRJDtt9rIdv3K23y4XhCe1IEjv18lwkeSYzOS/RWbhe15wU/yjTEwKtw//j7Fv23IU
B5b9ItYCBAhebeO7y1XVNX17YXX3zHARCBB3vv6Ekp6mxtP77P2iJaVSsssug8iMjPiZF3xYsg5/
67i+/G+n48YPtrVT+wD3BtbR4ECoxNDx3NLX5Dh1yUPq1oS8W7/Qd170ZdKMIgjdb8dI/uG/gqYK
guvpfwNEc2q2XcdeAnAJzk2nxZsmFp+HhVLsmyjjl8ErGqh9QHchZvERGOWRffo1NESctq+G5Xy1
I4ViHdfMEHT0gQjjLEB8AU1volpiGccyiRbjlNqgph0FQjhRg9vg6i7Bb6GWsaEyONGixd/uM2fv
D/U3qaJtO3WQu0aFe79hmh9/6dYtxBM8cBLl4DM80chAsuo6+cLqob6NLhmzvhJbHgzRboyMeg+a
xrxDDnOIjC0VdVI5J/Ukvr69O0ILb51YS0HX2ZXgDPIs1bHnvAL/MORTx7Grw8T0x+fCCiLE8VES
KCMbbGPe9ImYg4cmclFIp+mELZD6WChhuaqy+seGKzNqWzvUgxDZMEucH36rUMejSdFGTY/W64Z6
ZHsYri6Gjb1REYN1tuZRW3dYbXGTX3s1f4QQcncF2wzkJLXiSDOM6fe0aN+m3hnfPLD77bs+41sw
tpfguzG+DLjXXkDMCEBAVgL9mGmFEBqvDflMvxwdyOyCWiUbt3VdJi8HE7eXF+pyc05eUHFwQuU7
EsR6NtCmVDV/4s5ftKo84BDPgtfW8yH9hjhaUzIbYKdM8T3Y7EVYJ4ha41YDqs3leTuL4l3SFCgn
psdrejLHIQmC6j+fz/Wj+jIXXFCAr87rCYBu/usxwGnMA7Pz+vhgX3gdVr+H0wPROjwsIVuXHmTL
QEfHmbS3rKynM3hHKpwi43kCjYSsEY3WVhp72rjMk3FtihTsNIvnMk+unNbzyRmPQrk7stFGEypT
IEGqt6MxbfTuPdCM6SpnO5mQL0bwvm1moA109tLT4OhWNT97qy1yim7nW4aJ1DCe50H9BR8weRrO
lta8s9J4mSIvy8mwICpw6MTxwgiZb331/CA72LWvrsAebG0DhcFIfAODU8cnCdgBjRTnBhgbarCe
Urc15N6w4vHiQ8ZGADBwxVOP/0RHHmoyZml1t9Hc0TCSac82mXKCSyoAq9enpeXghFQVMKrlxLcC
2JvCA8QVGZP6mZrcD9L9KEEPvtpkCXSuHAEjNu07me3qU58E3XVsQCDizbEfptD3ACx2aG6IgjY3
mqAe2ZDJGIEz9/GrgseDm92O4whhh/4wGPkTFBS9Q6zLOFKq5dB0slNTvOLgp7DF7+2SOGiZ9gWj
PX5A+E+nETW0kd6D7NCt67dF0zm7xojiKzjorRkFtgFyD+70SjYAwYzmRt2o9KB5LuS56aB45BSI
M1NDQyVBlYJD2PclUyA5sHw6L1F7LTDh7YLo0wZKMbwbQzLaPi/jxZeW0S6DnHAfBV/jvOuN6Efu
eJ+LTlgfweBeXWrTSbdJxcyPvTn6h5nXWSj87qsDHuur7MD4N1p/sAFF4zSoQO6GfH30B40aEGm9
iqya97wdEGbW7mSLR8MAVUzWHGOzfPOAeoH0/ATRSWEVmwgCgScakpoi2LmKjUytnzYiiYA21U/b
yhkxle5rKXgPZgML4JciVpdOc4n2mh/OIyrRdUzTNPM7W1B2dbVsIYzBQt293W8DIipd1yxb/s9j
mqmg9czt+OTYA1QIGkOArdiMw77Omt0yrjlPIXDNPEgG63nfQFXbIO626yPqmkX3BEUgKCVIBDtn
1HV1MSeNqVmGSjMwvRtrdxq+W24ZtndECepu9YOQLapyVPQaGY4ZWh1ySUuu/t/ogN/ZHErny8ww
w6Zo6g0hAB4dvXLezQo0IIHrQH0SmXeJ0yb0ULbUDTRHH8pnoFBC49Rn8uwbPpvDd66TPzi7AGwx
2zazoN0izGFXV9L56CEMFU54fNsrEGM9xwj7vUDiIt7kAUDRTDXZCzXFMBubOvKcw2oz6qTaMchM
hXJK+A740gDCHm50d1OjRol7EraeMO5kogYcUW0IigDwrQ2xD30H7Tw51nPpg7KPnN1A9kfHC/hm
7GtzA/Ka/lrpaF+TG1er8LoXq+LlxxnRVx0SbOcBfLuJ+eLRiMv8HMjojyL2Qoe507Ut9YHpXTeO
IwX8cxdtlO9HZygSzleL1bDhlDdfA92QOw3VYHwZeQfC7V/2dzsue2UdKHggQQxINO39sM/iz8E/
EWZDipDf+rYWfzLQ686Gga8mR2nf6rO+l3cvbD+Bmww5cfrj1reWe6I4CPBsIt443NTEp11njjYK
RgTobsi4zkDlx966FMcYcPAdWpvtwTTZPiMa0Z4az0o24Ei3AmDgYPSG4SwL1l7ToGyf8fDdPjcF
7kjAlJc7slHDinR+qhK+LKosHDQ34wAy+Bjo78Pq104mRIzjIdmkIEx9XifW1/ll54X81+voCUMC
06RAjIGC6wFRfRn9JaFo/CEzrOnoJWI8zCzp/5ha5w0cPMWPouO/dcjA2+z6YLU05TYfe+/POEW6
HqyV8ZvnTOkhmWMQH9eDdecRZN+akZmbJAd3hJvqWLaP6FSnknafFs13Gq12GlKTRBVqLqiL4Hq5
q7wIREma1yua+LBTSWFsDVMhSL/yfAWQtz/7jovCePitduqRbbanu22X08kpZbnFGSPbUyCZgsuo
zgFEx4Xo0gzWWTKVSVqf7cz7SKY1OI1qZLm1fIZUmI5V02xcRua9GbZLuHrkYDzQcbh/U3bSsJ7V
F13KjfTsP8yeRMO5Dqn3sHS16fUqB1HYahpTHh0SA6lZLZpc2LOrdXZ3C+nPWETu0zB0j8OF9CeC
5i85063Pyeb2YqXslbIRSov6VgIHqMcMBZSxPww5G06pg3KgJYHR5jkStAYONRP4QTwwwCwRQCkT
EeajXwIGgN+YACPUTvb5BF0FYHxs3UQMXCo4woP2WA9X8A8NCQbkNtmh9+rsCgSgeU9cEBc2NWhW
aTjx2bpTT/aQsHER2uRxZd0D3ciqCYBBUlMTbNMkBRkx0K8VMAioS2blpWkAh0Sp9JsprfjNkKN4
Sqz6FZfdZDENqjyJEsp0CHCpbdqXXgih+eE6etBeJHXFROSQ0MqBxdRajWSnRgCFAPUznGfBkn5m
xdBtWOoMl7EvP/7/E8aUWJ50IVtdtcnWLMtm945nZRUOnDgEQf2imHdE0kLsKtQIMA8fcDr9HJe1
REEEwtRzkSDF/O/hO5sBeuLYkGxHNmrEMIh94A8gRdcH5yHL9elZDaGLGl8UleC4TBPIxAX3wNz2
XgIi/6ARoJGCEtXatKkKg8QD2+Uvu2tA2KpmWhx6hIT1w4RqtHZVBzgHTfA8aQ/S4MMmUEN9d0AH
HXocUKnIFjWI7FNe37Mqt/ZpL43Fhxx93tQhqpEn3Pom83WWebutOzWHSt/EVBWbVytVqNtZx9Tr
RmCSmx7ymzNNe6YN919r7Cr5MUxM7ulx0S8dCxIKRdqhqBc5NhwZ3K3QcWfHdpBJoMfESXXBMTGn
nYto6TlOhvHMfvVoSBNkG9IW4KV1TNPrknWH1Ua9VkCHyDT/ejCv/g+vaA7JtLwVWrEuW1eAEfmf
t/LgQ8PfvUey2X7nnUx1ZyLAH6obs+/UBkrMXoSH0NHcWpbZbqFuiYQxtA0+JLLEpXe01KZKzPkD
2ZRjg6jKEKh3bMwPwwzq5YZP1Z4mzVjmG9X74NQ2zPyDsJqvVptN33wcuDYNSI/u4OYzAcO5OoVt
AtBZfZ+dzjgya0jAxvBPM0R2h6ozVLKtNuolrPeOthP9WO1xxZO7U/nBE6IHEBc7aqGFzYR6qWfD
baPndugNsISYFjLCNkNX8SrEPdbaVXHrGCgJKYajVxZgwNDutBBSotNVyfQqyYVsWnGuwE9tyPw/
ZFbkRwo1r5Ho9FdM2vVxCe5t8A/piDTZyS2rBLiaaVyUmrbZjX0XxztwxY5tHqFWEHDi2EzkMzUt
iH3PLG8+BpNdLCayO/qBxEGs/hjhJgcSRdAWQGlGfsytRj7nXjaeB4lPGBU+KDDkozrjigq4PKrN
L/kUfM+mqii3Tg8Q6DpbTpAk67gf8qjGsRXizeB1cvQXsjaBE6VIaSIWt9oS/ekP+pJQSiPbPUw0
Enejxok+kn0YWbJ3agEAxK9Tx3q6gIyMAKdxk3u7vAbunXwqm4/L8WTyrHk/R+mXbkqKy1RDLguq
GirbjIk9hTGJytHUSPIOrdaO63WDn9MVFJVAvWf6gg1q+CeugQeSOzF4m9PkBjW4Lj7oidqNkOC2
sjY+rNN+Dj3bJr9XNmgnQMM+eTvmVeNlTqqDG6sAunEdTlKB49Y7DylRsCp69vxUztVRTnjenDo2
ejsT6YIjHwACpKEsE/PJGkA9CmFZuW+HuYcIsV5HjXPquNs/vTNnCG4C7j1smVXmJ3wL0x2/3WQH
ak7QBZjubbLK6K94aPD+R+9r5JfjNutd3DigLrZ5RwdOXeIKz1sQL0culAZ+O01GIg/vewT5oljs
mSx2fPrqO9X8UdSRj1RaUZ3c0jBfXbsCBcUMPrgpycstb1Jdz9pNHWBVIANvHfM6oibs2qaphbCH
De79IMf33dd+u4ECTn9tPQcM1+DE2Add0V9r3wcmVk8sPlwbaabz2vLsBwyhJphWO634nQ1acaCT
q8FF8H9wppfE5WA3jUl9fngr60tQz+iAdfVt9ZfV9BAeTDzjLTXHDQNj4SUby+KNgcstDBpphjbw
s29zEKfXUVo45diVB/rGaeMhvvbBuzvmJk25fTSMWHzOagOAYgg0ecgf7SGx+84ONeIBIKlAAjnu
5NWnuWghWtskoBGE0MYBAXd1xDPyx2Vo+a28NDNU07O5+AGVmU2sJWQcwLJ07Du48LQH41HFZmim
gR9yPza8u3Sj6C8AbfRLb7WpwCwj5CPAtGDbUB9eZ2Y+8WPGmjr7Ox/B/m4akNBirRt9cDPvGZpm
09fBtuod2V1tR7hzsUMx96c9YrkBBRv7GKn6oIymu3k6C9+1RnpqbJDikWo82bJofCEPMtk6bY9n
H2NDk9TEQf/i4D7yuMcE/WXHg07opMOHJY8HMOjxvNl4SdTvzawFQ2fdZTKcA1RbI1jV3ALdsCVQ
qLt9CoqXzosuCYuw2htUc+jz+u+CAaZEjdA9mabVHqVS/QZ1W+B/XqepF8wyuZXBoznXfKhNp5mf
ITNWbgLTt/ZkrNy+vr3bKtf753p/2o98qLesjrsxubXu4/6jSBLAKqCxsxQoPJDiuaNAqUI2Jgcw
DsRgx9ZFDI/1DIvTQ70DDaFLdKgryCjRElkIQHcT/+TX4OsCIdcVD2jWLTYS+9YR22Mzd+qEaNc9
V4kDim09/bMbxTEiZOCJSLX7uzXklGp4F7SB4wMNUaAGZYwC8O1f0NmJULJeNTeh1YJxbcXLrj7U
o4aAtQ8uD37LhqvP77ambR7W0TDuq6+QG672QSEsCJ6OTn5ZulnSFYhmVQGepSuTb3s9tXQbfa97
Z/VqFiFArh2coc8vVTn3B2mWT6vpP9vTVEM7L1295wgVbKBV9EbLy0FgNZstCzIF/+xdpNzdxnGj
tlNktJccpXvVJsmq7mL5PJd7siKZEEfboK/OFYoUj+U4utWGZqh5N148yZrpTTLaD+KU8xaH+Xm7
jNf5x/XvtuId6L8cAwQglZkZYO+EeIGImubJAFbmycYN39pEieg2rh0nh3Um1T40FAO7q9nlJ1qh
KvZzLU1a5peqQxUlza2rg9nwLojvh6tpeSmjKawjnke/rhP0SpGLYqsEef7UBopaExpdcudzUQE0
NfscYQjdjL96NfTw6s3iBuhxvaF5GlMvHUEmkIzpfV2ybvPOTb/YmPeIwq7T6ztgrRI74VfFlmYX
R5qmMe2zvJN1TecO+RYQLNzgZlQJBxYQ5KTWvAgzQ8HTRtgt2XmRaq5kW8SbTZRUHNsi+54xtzpE
orZuzuDE+4lH/OQpX35gMfsBbiP53VCDxvR7wN0y1zr3UQbCLATIvrEMDHBwgOozzoXCsi5lJcFo
HwCTX5g/Zndy33IgEl8HN901jeG+kamym52ZgMuVRmI2EUpk+Y1GfB7HLfN7cVKG8nBPVkZoGE0Q
dno5Dk7yFNfGtsXR/0w3cSFkHppJB+beOpFvfZZ6qL70gMfR93QXzJqvrvuZBuSfFsMP25Hele75
o0rycLagrkYeiChDILC3xw1thvsptGx5sEEGvPrEfImIkAG9OyQe3WOKOs1TX5XRk1MyBBPMwfvY
uOaf5TQOfwfPpRicv7ve++aB6XhZC7mW6p4ZsfdureWP847zYFmLf8poA0QIIpYa9Zwi+RwOURGH
K+rZ8YB6wMN1gTJwGxKidRM6QTG90IJ2RN15ptxvVp/NQM+VX0FUlnyHMg7IUIMxfcEDuY3rS8LA
4IEJFX/OGmW8gVqRba3ZVB9A+RFc4sr5qxi0isaYNZ/lVDpXH6j5DyaDdnaCwOdPX22zW39TdEP9
kjd+/cGIZ0QPwIMV0gILp4fnTKjQjVqxLc0oCt1q7q5cN4Mupir1QZJ6ZIs8aW0nXXpFE5kfQJXB
iUev3Sx98kLe+zQVY3Va96HeureZuNMpRd4Q77i6phWSoz2uPmmEUFme4tGLun3eixbq6WN1pbGr
nZkt403WNQAn6yHZ/rOGplBNilOWixDLu9V6TTf2UGlr7SPx7hEPH6pX4gv1yLay9FlOV0Haj39+
sJPv75Y+2Jz8iz6lXloQeQ8IpjsIGwH9vhlEjScoJ4ih1RCkUBsBQ/YyXn3IZiU5HvmBt/rfmNWI
fq3rgo/Il0Z7aMqngA6aIHx3TCA1i0mc44xDnE8/z1JjlMZX4COLa878GHBNT5zBEPrTgxv5wfTK
WnwzoZezKYEbhXBileF0pbzj+jRi5wyBXxr/mqXHFGhXQwIiYT7+//FLh1zr3kYS9Jl+ubHRIng6
WiUY1zGZDcw5xCLPAfzDRcKOBusJKJp7DxR2s/21lHwl/t+3om3L03INwO/4YIg635WWB9FDoz2X
qV24N5wZwkz1/FD68yHgfvBMjckUiLva6Is5jT9NDIi3e+70G3KALBgCG0bfHgLHABe3Xkm+I6Rh
oMkclKcSMobLblMkctBo2z6SX6AmKPy0C6mYiUqWqKIpcN0aJ0Fzt5qoR26cCqFobOIyulRDmRku
Yb0Xg3smbqBAF2UhYsgZnr7Bn0Q2qq6Zf00s5SRUW+M5ThYqD8rVySC3tVfLeyBieQeDhbwPA2QO
2hg89IxngbMp9TSrwFEuZfad/BChxYRRKPtitPFpXUu9QtfnCP+wmpeNoE28K9zZvdKO66saRvEh
hfgdxEHxHlb7NMtmwywX+NBfE0kfiYNRQNXQYqZxKUQVhLFoC5SVKANM+7DRBA3Xhmw0SzYadkY1
bZ24C7ZkQwmWoZZtaKygk/RzvC6sUbKt2rrZ/25rsCt1YVVY3skVAJE7ldd+tn0z3UZzPr21adAh
1h+nLwwHwL2nAv8GqWwJrfcZXCQoYjlGlrqXVsQ3Fevlc2K5xTP4WOSz13gXhkf3K9ldXGxDqCFB
kIvU7AJNSx4zEwXHUPwMF6No3SZUJgBjBI7oUCjzJP5BnuJu7z+hYGoCryowxXpU8RD4Tr5orEC9
NUyH+RvpqKyaKe+GD/orNNPMiMfgr4YeCyrMSyBnZn+XpnICXZRAJLKvxmbLXCSbe1uZT2SjxtGz
eDs998RiJgcJJuQnUAOAiBQMIZvVtuym96gTBAoFVDPJF6DFdMuR9UAkCGxo1Mx1IKp9c84metR2
smrfl3gC8L0qB51w5zyhuglRqTj6ZmWgTjZS4Tyt9jkC+lGw9AeZaJL8qdfO8XemF60mcisrtufc
g6yCDn0VOgimkj5eemTDl3MoBSiAaZKa1ZeGQWV/ssv+T9yI5GnuihLSfGxXmpn4AKqtM+gDvGuM
PNcVkdr+2FjWM5lWO/WMccI5nvzmAsqemQdOIJoZ4qIGCFFvs67hMeuP3GT/215NLVBFCobbnWHI
y4KnnF0UL3lT9lk5SHHFY4SwaZ/5xfMIvmc7AkvLJKR87kBx+Sw4L/fkV80mEsrkV3bu4gdaBHcX
GZOOxf3DhLGyY+CKB06MBxaMeqjqMIoiCDFqGo11HdFjgNb3VUSo3foYC4AnY7u52/FYs11ili7k
RK3u5OGScvIhPIFyJsu5UzNrzgzFkHatkQrcPUwYzP9mm/F0Iju3audeFqil7fDrndi3QRjGoXZw
grUGv3kFGrB9NR2hgDx3owPZqImNPyYRixfwCwoQoR3oo6BPKol7kL3y5EQm+tzIXg9RChju/B9f
8AsuvgMK2oCrFwFkMHgRqi5ujp5K2SdumZ+hsl4+K5tbb1BFRVSmZ5+kksYBxfSQPpmeuwGiFy4R
eyO6fVvYvEHQkN8AGYgPcwuZlMW4EH+TKzVFEiHjPUL9bZk35qE7K9lcbJcl10JAETJBPeDnMgrc
XRILcSrLNP1czxo0XvFX0x7Sl7YXf5AXkEDRIbMgqUxDVpczqOq64daLEfckI49O3JIOgC2VOCzn
bH3YBnToluAge6Oztu8w/6lo672wow6q0lVbHutYPslgeAJ7NKjPvRq0FutZUql6Nvd0EBQQdt1b
ZiA36wmyFUZavW7cyYQMJLkCareRseee/keGF+J6ISaY1WWCZoIx1OZCLrPaf+dLth7adFEFunMw
r1eWc+EtQrxsBMW42wAFiEAPf+oZ408uhGg2kCntDlOZ+k80QU3dCnFEqClbnNcVrV4G7k0UYXha
Uhc7UUProzh4wuPT3NhbE5BLNHYaomYABYyVgISaQwqIXOsjpvVoQU6czN0IrUSyLmPIQe55N6Un
stVF9XN2WUPeZDShqBsiLIc4vY7uBV6anZQq7mCjm80z2XqZnbg9J+d3Ubqla2sazgHZnB058jJF
1NX0P9h4iNsJbqgT2H7Yp6AL7mPZWy99b4kPPKsWc83N5jw4I5g0tFc+Ve8XFSO/B6qwX6K2WhbF
RpluIEBQ5MEBPEpbC2H1Lyhc6zZe4/ggOxyq1yxL3prZrL5AWMsNPcSbj7N2c6duA/lc8yVGknHC
6XZk7ZPg834AavNrBAbicOCuBSnydvgoremnnYO8CkW85q5JXOfc6aYvoO6w9PzEfT/UE/2D7WH4
y+Vhq//D9uSCbG2Dlzy42eDcqTENz7m3LU5nAo9Vx4eJmP1ZdXX/tJohlFSfR8XfyNQhGnr36uOD
hIfIRXVQ0v288sEvnPGrn1JaKEQCG3RgWfT5kS6exnbb9+2GuuQ4WHxxbPWvqjH67jAbbfKCT999
cmZrm+Lu/TJqE/VScKvHCHrcV5PP0hfcpyBJ+ctVmA5yMsJHZEHbqJlSJ9jiUabc05BepZ4GPyw7
ViCp0OfxFtWt6th5KLd1mnPTe5c+68qDP/jxbW14XSSIlHd4RJxT58+4sMoD2UrPw8MhOapSfKL0
JaUqKa+ZNQCVmkokQCcg80kTowEkB29z1NXC1JkGbsNNhbNqVqsEmqI66+lNACGDMOWEHwOmoxme
617ITalbG9s7SxT+NdBVCo7f+9ckrTqIAA+vXVkepecVd4RR5Z1605jn9z9XY5wPxTJjzsFhboBl
Xk3kBhTID+5GwE3rnaghj7FFyhl0QiBy0BPrqjROxh10LabdaqM3IPJp2Ku2j7frVrlea3p2dIwa
98dQuEihkzOARd4FYiPHh02WP8DpOlSyjdOp0ZV7s67m821uPPW1QLl7GdRHJnr/WDnNW58AGUpN
nAYzDtmEKe0JP+poZOnqMNmn0UvK3ERgyEItgFOKlwHqc0eoNeCpMzPFC9k8O9eqM/XnwMrbsxDO
j1K7ogRlvIlIHN0myF6aZMpe+ph3z606QnS1i4E7hL3gEVDhmdgWTY+YGRBrvTOBUj0pn9ZiECoa
EeznXMReilR99Grfe6nclD/X87OTd20GKAP+94Fn+WMZDlHtHRSTcku+KpL8RamY7aKqZyENaQKV
syPSpX5+YiBbBvg6L3dl11l35oEeuO2aFlIMGBqla92TCo0/dPOusXK2cyVEdawGxB5K104UUcyQ
xvR8IFn0GGeo4piw4RXYXf+U+nMNiSaRF/amTuPmAmzTeLRGdTTyqrmA3wQIH1s/sNCYGvJr/XGs
liW/m15thflSFShFyCEF0kWI60fImN1ijS6XrfWzF6f5iIluaxSgmEFBKmaBy0OXfBSE+fC0zU92
A4ghNLK+oDQ0+VCl4lM8B/wc6COXOwtUB6BObh6ZurmcdeOGupYeD7UVb30mmhBFSZghI3KSyHLp
BqxOxh4aYAKlkf/YGkd/CzROTGTJZLKlAYCWQMb/cqNh5iRIoqdTjqdCBA4qCN9vZivpr0Wp+iv1
1ma1gVZP7lNRoCASkEBp538Df4CDSdy4l0E31DO8Tiv5VsAESpa6qBoUTugiwINzlZmDzlMbl4bG
y/I2wRR1aarFZwN+h64KqT4wNrKDlJrurx5QXEI2y41QOEJVgYEuDaSeY3bTOcPv1C5Qd78iXnyR
znuIHgJAp9EXNKFx8yEkt7OdVc/5NqtS+4gTfvIBD3fRDVjkJ6plbizoayJzAu6uaDqCdysD7DT1
LoEE/2k1um04ewxKuNrmFAZw6fJG9/3ARgl3H/TWs81tPAgnoFAAY/r0lSY4lEmhtpQe2sYHzZ3Q
lD0JgusomdXdMnV7/kEBF72ZWRfjYT4xwD6LgMF5baa080GPqUupyIjHxnQjLatHwqUqL5Ufv29a
JwVP12p88Cn0krnnPvDtwLmgGm0+5y6fzkndzuCowXC1QbsDnwiNS1He2wSlIr/zW21C1exU+t8q
ybtbW8ruZo4THqdorDIE2D0F6mM5IvusG9yZ5Q30s8DUZxNK1GMgdFSCJhlvkgTyciBlbhHj7mH0
ypcm7fd+MEHiITWaD30FUWszzoYT2YASN87IUpcocKvCHEKnN9EaEEhiKXSzgw4g/EC4ZhpGAqfv
EWqNqhjVExBYAP91fb5pGc+PphUhrDi9ruEOClOgck6dvZndHiIgNKw1AGgczePkI5ZTgw4F2eVi
KO+otRl2TZ2Yu2Hi+IKDMXND3PeHrSo91PkZjjzlheG+utKPd1GZ5ogwKO/VzWL7Ze7faEAOGYDd
oQD0IlR9jRt8ANY/DdfNCrfAb0p3E43Q9XFGODisfV5NhatAzZtDh/eEZ7E98YdSkwjw4i7jpvLf
ZBCLc2YXGQAEqHmCgnijaUN+3paE9AFc8NUb3aTIbslkOqYBNJvMeMBDTB1BRwhRbzHh0kS9Nre/
uaxxTgAdBCELwNdq94Z4gaQp7otlYW/tePiKuG0FGIoYXyzPGV64KxnIH/On1grYEXWBw1aaXrH3
G7MAGiEerANY3qNTYETnQk3m1nOCt4AXvQaxf/cdbn6WNSgSetuwDhD3zF+jVFygJ2ztJPhwdlqU
5Z7oZkqa/g5hB1TCWcoCTAW2zGDVRRioH+gz61QYUfF5mgEx4oknbmZa5C9NzMUmsXFmBqEJqlak
cy1rk71rWmh5XCN86K7D1WWdJF8rtqJuUwy8hu5DHNI1NfDnv808QvJYX2Hp4kjX1omumOtl9nFa
eyvhPTm92EGr1DrYsZ89zWUhnqhHDZ50UUoi+jg09SwbFFCsnisPSEaNt3IoBpxzgc5q6Uco9A+O
ZCmVQikcs7roXslCp3fn6EKNPwI4dKIuNJrBN28u9lR7ROskqpCjSx3jfNqN2efWrN6orLTBcRti
dwLaq1MZHUTXWxcqSaWG7HXEgq2PmtCQbFL70gRqU9nJ8dQb2ceGDcFuwCaF3oQ81p3WTWq/39Vm
0L66pYUizwEChNCHNf5IgLC+prKcNoUeogo5OEsD9KGNm81Ia4BiB9CMUTfUc4DcBlFYVoSrLTVl
fi1RhQGmzF+OZCxGL7/WzvSCMw4/0ORqp55j4nJpKJQyIy7XbVE53+9AwuFeRYaCVxMEibIKFPhu
0FB1NPXw2//b9w1r/2DHf/PQbnASQEtTRdZ98YUtD+vadUnqsXC0UNlMFSPx1OMJRpZHINnGG5ne
NaBMupFH5RfHxQ5M1Q4Ze7Vbb7X4x0LCOJ4qCDPj9msYeeFsTAeFP51pXwYoVDtIDAA5SY3Bs3DQ
IOvVNBTjV3dM1ckdofMUWUN3XCsFqcgQcr8/JyhATrM0QSvQ+7liqTwkYxCV/9mGJnxe5IAC9AFU
mDTbDlvZl+nqOBIxj18jxgiMPkg8PI5rLxN4VrC65gQddHZJ5oBdqIdnLU/tK0RWwcaljmTzwCeh
9i7+ZRefXqb40BDY2FIhJiDlZojwB98stZYP1ZmVrKALLsBPElVp9DTWQYh4oHuGahD+Tahak+o2
i9SZN3kDCClOTa+xbVdH1k/I6AHGDzXUpAHeMOVsr1BZe6K0Q+QX1nWZJTVUGtPMv/3eZSpodtfr
g03NxxPqZ0z8eoriLD/1qL3dd74si7AFaKVChv5maSFpUpPOfJafoF8GqCO5RCzut6YAtJN8cg6R
tc3kIPiM2+Zv19UqELtBgc2S6kVy7rS3vLVOS0UIDXEpOi3lIzTEAf20aEYDrPofZ72WdgL2dgNe
3M2sQ9xePslnE8m1eublE5moKcraD83W5VsaApxXPFNvqPJ3vmTPSgZhKzA1cZ3coY9s+bz1F0Ef
cqaQDa+MH/Thrx87DRdX/dV4DRh6uIs8VxB9T6CreJum0nqbasDzY4PPRxpyaFRBo2ZOQxpakYoA
Nhr/H2FfsuQ4rmz5K9fuumkNkACHtn69EDWGZsWo2NAyIjM5gTM44ev7EMpKReWrZ7cWNLoDVKUU
Egm4nwHVXKBBnrhB0lPfS7iHI9IzVJXDKzI4Ul6jfl7HH0KUfoEn1FV1Zb8MhRAb/HHVU0DFk54A
ARTswczKO7L8wDto5N6bLLqZog8hMJpMYLV176gMeQYkUhoYC5cN0S5pighUGAYw4T2OAkiSN+13
PWgYFZ7t+vTPuNDXJYXI/YHwGXCc0Gnmqj+BjVj6USLEpzKvFLey7w5uaLMiqCA4yY0QkGovelSU
ASmABcpCb9ASEdKd5xlFinurAC1kAlJ3mueFJVUkDL7SkT6Emth1j9kEz9ZhRHpo3oMr5OvGD+2w
Opcewybiv/eNdO4+rceN9943GmIvXEFAG2Sbzmh2baAex99W5mAedNB8yqBy38s+9UEfNFEwq2G9
Ms3R/uaoR8CIMD1TUohdP7XYXSUqnzRptmmn0DILZ0VDL4FOOvrxccH5Icqao45MeuWx6a6SNB2P
VsiieWnR8jpId+8YofEjd+u1cnPnvajjwUeR1Fh6cKfG60HvsoS88XoAVQ+30Dge1i7Ko7Nq5OAP
6qSjQD4iWE6MWYA5cHCy5zEV7py3rTwBRdqeKhN7hBzUtow2i8ZAt2BqnX45tOlqIIGxK80O1Sz3
taTJKwwnk7dExh0aL3WyxNMlfosV+sAKEJoDz2T2EqGpCRx6/DZpw28zwLl8PU2IsZ1TF+RpPZp4
w7oLjS0XLptTFZ+xL6c7qCDSHQDAqELYGq6tE6GIq/U0B9oWuKXexvX8AMLQApslON54cOFS6c5L
BSxQRW/GB4gmGew7s+ixYWZ4sguAnF0i8z18M63nskRtX4c8J19DPXqfTKbJ9zAKrHSFlaOal0Mt
LyUZenAWFNkQy2guXg9Sb8De9Ri0AZtL2ocBROPCyj7YGepQcVQsoFDaPfHAardhB9CrDqPW8M59
Zvs6imvePcUVpAoUmGlodHVPgxULv8VNZ/2r68ypjS/b786tPqMVpPRiiEkswFkat3B0Aj0SxE2U
E4D5MmB8546L3AvkLIKj614fSruq9igFdH4Euca5zhH8g/fjdLiHPKfOJreMjc7rGXrwjxDUnCsc
dAP4NuN19Yz7a+i5ElpqS9Xgg/tjQIdBVkLEE+ZsA3Ckskz8MOf5IYxbc27QRL1mUYS+JA9+ODaM
/LBb+/DiENW6vGiPYxq/96x6GqeHoFZhI9NZkZY5LMnHYqFz9wEoW29wl8p3tzwhi1T0dANdDbpV
XAJ1rE9vcROZW4vYgEArMUlzYMqUCqvJNPLPS/68uq9AyQ4q8aCvYTQUi4ni7RcNpCcAcnhvgMlZ
pkBmrHUYoonfBdewMau1QYxiKcw2fk/tcJn0UfECqYvxAcK/2FdN+YKrp3A0qkOsxlXNE3qqAoAP
KwfNRWK09GQIm544dAM2Y85T7H7/yukz7JRbGFid9JXEZtgbFgRkjrScyzqExXEi6cMkuPIN6yYU
zqAB92hB9m5JAVfcQbgx3Jawhl1ZaVqes9Ahfk7zbk5AA/T1B4Pl4SmtM3R4HTiOVWaL9cro4pE3
RbCbEXNvshlT2mEsC7tsAU04cHK0IZmepccl/kzgA0fZ3E2YnLeZFR5aQeptHQThEh2U8KVqGRwp
Tfu7XSmsqF3rOtTer6kirmv4tQks16apPKDXOi2buVvJZiEnETgxkfEoiaAxkjUWXFamQ8u64Gus
9Lieapo8WwGAfNQT75fowds8PsBtPUuiZ8/wfgijyy+Diul2aLExcr20+TY0cjl4TvkKSZBiHXrD
ZLvK2FXV73q8s8CjxGtBByvu5FNYB2enVc03Bf8AP63VKsm5BPFGfdrQuHwQQ9actZhmnJqfY2Cj
BlfXZMV476J4HsNXIvFy90HHUUneTDPp5pD03KRNHR2V07XB3BvXqgEC+RaNEtDMMc8kvpq4feDp
VO+LUb2YJA0ucsjzXQE/bt8wLXpoXPWpqyH6wNMMX1MTlax7wSQWlpyXaKDigwfgfzICDrT7rz6V
kzecPsOdvtiO5aMOyrITm55bz7Kg7HkUBjTmOzP+2b9KHjc/k5b8rOBk8YKGbYT72+juu5aLBymV
WtVw0jtHLT4tmsbme98BkDddBAbIWsGO4hs+j8KvutA+W0EE3l5uon1bGjCrZW4DypILFrqSQ33S
B7eLrW0Ox+3CC1pvpnMgGsWomlbVpundX/Mg/V5DOw0SCfecnpwEGex+lbO75/OyJ9Aap1BeqLL6
pAf6gnyougQsDPoBG94Bt5xAcPXRa0Bc4DybhPqIrObokj63NTdnJQC92HlE2TGp0olMpow1YBrR
MatTdHeIE7x0kn1arCA/lZ+7hfEStRTq7FCFRkWoac5KCoDBx2xr8LA567xp519S4JyVaLRAm1q3
GZqRzr1OwPQxSc1jMB3SyBh3FAU+jxfMnulpkDlEYc9GN1HP07nbQaBpHAlu4/eMa2+TBY/wTvtu
VfRg0nksxZ447Q9V26FgbIOBBhUGuiny+IJKyq/UfbAm8KR2ICXiK6syIMb7ew7tUCInKBOuWp5B
YDlIf+inNG/x/6oyME31E1wfUnh/Ah1mxw867CAbeSKmNdORvqqCoccKPI6vV5UZZFwNFBCgtRy7
K9DAnVVJ03wzoKE0c2zeXPRBoTPjFxWwFS0R8pbr63XiCPOsJ6Crnm1MhTugDYqh8LORC1+a4tcF
Ykx+JCVM500WTWJwkwTcl9Nykge8xXZNwH21rtDvVZdMMux3HSI+oz72QRQAN4/ItwjrCDyaxMmM
4FwEPbjSRKFcwnp8CmO04Xw8zpl/+1Fqp8ds+tFWbrYQOQTYYE4PDIX+4VI9XCaQBx1yyy+HIACV
K/9OWqw18cemh9EW9ICvOz2ggtAuA1thDzrlbnPzmDw7bnVyGwqPQ9woQMFEA60snFMZlSO6ryYk
kn/neFqKVe2FZ9NVctWjqPzKJEQhWyf6sMDv81lE2B4K0tYhLBuIQlpN9FG6xraClK4fSek9GBXB
doI08TEwDfzG1CbpRLzADYelPtxQ4H5kD1DBwo77khWonQbluZ4CnYF9Vg3F7BRM3YqUPhwFyMX6
qUw2/kgsiAekkd0/QTk7Xnr4cfkBG7P+QJ0c6sCF1S6l0Webxhh77A3Yk4oJwOmlSVGV6HrwN+K3
WzUl5lAMCTnotTclTFRAoxkNxv8e441cAg6gjJ04bGdPBVLVlKBj5XJgOxPqaJkXWA/lFDnY9pZz
PUfPTlwsCx31jeOni/KMWVYPo9nlGynAE3MMbEOrulgQc4Ba1BRWLVg++kwfiBiwvipk51tpVRxo
YEHrW9Ug4NruuEZFKZ9TL7Se4TD5NZQRZEXuoxHo34ukHb+1Xd3NeseyTjRO2ClLh/A4QHngnrKm
fFXxRxS6hrUUrr2nthU9V9myIq75HPdp/Fxky2YKYJ+qLkP33DT51jZS98SVNJ+VUdwis7PN55yL
L9HvMSO10qcRLIgC6KnaMl7KsXSOdo/6C0nD166L2geXdij0ToN9kRQQe4nZEqziD7N17TlglsYZ
nO5P4oTjO2fGVIXqw73O21X6mXbe17zywPrrB6/HjQzNs+lDy8PcuABsPjcjYj6PoRPoCORN7Fym
sd8z9dgUmVi/PhOUwHZqdFfd4FBfulgAhcChvZF1XUv5ptp83JZQA8bQML4xmVLIHvAGuHqEaHik
afemzHjYpnmq/FCk45tpYMvi0jBcWY2BDR5cN8CvAkJoq2OF78e2hAk1nCim8S+xNKMngacfnHvq
qxWnxf5+IMB7fAlBiLjKMMJN9O957KhiPCzgVagfWCjAdWATKwv1ub8eYvfc/SmmBggbO/ngM+iB
XGtv8pww62899BsXbdzWD7CoNx4jXjzpJVdU9YVPbFscIGBdA+Ad2jM9YEbGBxxlycXG57olARj7
wbSGg1/6Igmsk1TAFEqUKvd9y38dKCj3+6TGjhZ0kHEp6tKAP58+6knFthhDcrtAX1pbWAIZTXe7
perbbmeqZLfVp/cF0pf77pfTKvUwVYzZr2XUfT6HHoxDGDxaQveaxX23LxI0urKIJSAmkXBdTaE3
NCHYLqhZ6FE7dlu0W6N3PZjQJN+zkWBx5OcqgZeYA/erqUWgD53WuFQ1qr65wu6zR+d2pkcCCasn
FifRQodFJx1gDA0wqhgZ/J51yTo0O/FYuHl0YDk5gEYnHj10BR+DVDqzGI/Ljc5xFcmdCtN3NAPm
vIncS+8Bvph3MCwwKs96tbOgXjp4FysdgooPwmo4Aq/BkjdoFsdwMXGrXUy8tU0L70g8mzi4rXTV
AjhGGBxPyfsBjNbn0DDZPE6gzm8ZlrOPHekAkBC7tzORKwLhm9SZ9xWHn4Ie1hNFn7xl0Dj2k0yJ
XQOhvW0bmmwJZn1z4ZAB9QXnyTduWxuHFexnkHXL2qyKj3Gyks2rgYACbXVQXdaAE31ILUI3He9O
d/XSOxqlTQq+7o3upx0WeZLOBgK37K5xa/sAMEgCmibKbaAsd+dATSAeVVb8Qdnq3FIsiYrQE+tK
KegDTGyWADeylAp21EQWw/Oa1ThClPVOdaEFbM/wrz9GExlGz8itLPBvcg6/r7+9GjOb1R+jTmKD
wIcmmX+H8RoUTbEis+qlhvDeBhTv9uFQLu7QXn1WQWLmNleHRtTKNbAXnQ9/MNBnsFqcxX1MHm2U
8U897TZum2x7VpQvraOadRCKaNW7AXtzPcevBpt/s0PZzrHuCHcKErLn0KnrGSSIwqWNCt28mapT
uiKlD26WbKIq6jb30pWcRAX0oM7dw2muQEljc0/pafol+5r+rDNs/9DKnngdZQzrOXi5OLPAAcWB
gwjGZ5EXVquGpwTrnyn20ro+wsqVreDDKW+hO03XA4WR5WsJD6OZzjn6knikJjZ2dvj1JdyUZBvc
zj70RP0/1K8gG9vcoOz6en9Rnc8tlj9wFT7eXlPnujGBlkV/RFEke49KFC8AGvreMqwjOh7wRy7b
YYV1gNgM3Vic0f/xZrSK6+9EPtCWV5+o1LWg3eX8aEGv9MGAgg64ZKR7drL6PZxeDBu7XZ+p6i04
GkutXaJVS5TrVmuJGvld9eSL9LaegvtvDuQNynOzCKjqWW9BpPIW6yFA+Sp/VB5fV2J8lHgPF0dG
wb4YsF52DEWuUFQSvpE72Z674/AYjc5B50cT8JCoydgaCmD0iiVAQXMsQWv7WDcomuv7ezs9CW53
fR1DmOY9jvBLuz8ibk+DIvXotqPu7bJbzi7sZclJsCvraU1gGJ2vNeO0qhstHOgqzfloswrVJE/6
kVHgc9PSckrV/AGYk2ctKKfnB7mId0YE1uaEL7of7nYAOvdHeM8NdRIBLyqe3WAFEUQ/47IhJ7ss
xAFLSfjBORBowd8Ji7/fZ/0Y+jY4ers/8pUwi0MhoI4wDer5ogxCOtOn3IE4k8e720DNBmORMZv6
wLKnhzjgu84SZu6nlTSBnavM1cAr71I7FLsYQea30RKycvOC5w3uURgV0M29jA6oiwhumXJgi8Kt
o4XxTUu79FMzQh9u4QCx3Ju43B/Deo5j8Qb0B69YdAbsuPH830aTqCwURpyDYbhAiVOoQxkOMIY6
l036tPosDkULGyQP38jpCj1ZD+gwLwzfgbjMLq0swGX0QGsk+TxxYwsUErwya8VxlLa7K6uMAFVU
frKsp5ewZeSSEqiMuonjrHQYRrV9jsAxmsb0wQI6ewkHGTEHUIdeiAct7y6Czm7EVL2TETRS0SjN
pta3zuhDEDBs4CNnfA7RYqPQwSTQtQqSstsaAdZ5+gzejtNi0ISJpAdFYl8n3WnOTUvtHtvU/KBm
CdiZbtuY8P0BP65Y97Cs3sAnDVAW4IHhqoOmzv2gc7+nRQnwDWyg1QJKfMonLZocXkN+2afdjdR0
roYhFUmAMtB57bymPdh06ErHXqvOfbznSSmBJwcExyBZCK1MNR562FS+DIAsUNIHTy4kdi4D6oXj
lM5MMD6xRoLG2BSWoHWv3MHtFkYJaFQcGP2mnvjF8JzZgSHKHkezcZdMWGReDTV/7PPeONqRs9IR
WF/88e/zIwcOv3q+HgxrO8AqxbvN1xdN89Pp9XV0n++oNF5mXQGrm6kin3ttOcwAGPzEXLLSuYwR
yHhMo4yBYzBrTYCpIB5EZx0xEeuh+8HuQaT6tQws+IPMc4YGUDL+KufpdeqX+FYVAJ8ZoqXTVD1+
W7IqQH5SNOahhyqhKwNQTbGxGcThQ550EXZUf49lH5Ub3KXrmaQ2xu/zgy7GAtsy7LU1VQcaGsb7
kEEIaIoGgb/TbCrWCA8cOV1OqOzAOYkEHH+VQZRT5/RkT2bDnAyDXOjc4NJ9AZjeSUo83gr3GR9Q
fh6AssBiz3hpSQWs6oAvog7JCJlvYY8BuKUYjcRgQ9atjx7GjAFAO8ryl8J8DTFELPt3d735TN/+
uhD4OA8icn+gi/UabxrkWUV2XWCKFZCrqMwPCcTY+way7NOZPgSARd9yQ06GVdxH+/vg/zj3n6a4
XjEsozbNAJDxsHZvS5BdYtKsy5iiygUByF1P8nqZlmV0aRmwWpmX129RDduSQZo/2MQGqjI4IgOB
vFGNS1csaswHr3chIkPGa9W5cOGGkjOUE63mKa6rZxKm8Uci4TFm5V51KoKu2onEqOd6IMDKoSDZ
eLVg9LBsLLsAuyWR9ytdRgksFlE1qxtSPRh8sm8mYfael/IonbAJYRzyDKYs3HPy/HtjEvnaeHYy
j4KiOdVM0tUwGOQB+wEoyUXGQ5h5aCgmuQkd4Yhskx5sSNbAADyMZb8pQ1hNlRNbLU4JDtyq8JQC
l03n9EE0TzLHfQR8H7ThWnmGqHS4qOOxhhpWjAV4DnGaBYq8f8X3ccVtIMLsdNiTHmgZh+KuUpn9
ADdMO18xtLTeErO8jMUQnEtoJOML7V51+j5LQvrxzWT1xVAiONvxeIiSinzW0Mo72hbxTtx/DII6
fIFQUrU3Pex19e6fojYwR3OGb0hv9XNBerWVPfkRgf/5yIIRJZfGG1aJQeSzbXjg66bZ5z9MyGw2
GaUS1NBR59uNwgX7tkcpI+8CqB5MoR6w+pHsROa9GiSBKV4wjAuCFTzYyoQ/Zl3m7KEvf2mUwx6V
k/NHu+pOFsH3sdRKUQRGXWuY4kZwvnHTZgYtuQj4MRwYTaKdWQcuBHEHNv9jQId6ip7c8RZQCR1D
36N4CC0ARisbaskg1QxOGi29Ps+fJPro29BEHS9NneypsjP2mFBfj+lMlphQ+fYSsdM5g0Tjwszq
CC0+zL9ffnu10bYeFewurDZ7oknbPcbJAuvGdNdFzRLSYuMmmzb0+LKlO53XISAJuOVmAxjC4N90
s2qq6g2N2c1xn2x92POwHTWAO7+NOFNJ8BY3rnUGSKxa65y+btRlQmeqGOpYeEX8wIHq1i+jU9Ew
CeHBtmFeqhxgsMoIIOFXAqFuBgU6ApE4jxLozRbbxO9WDvm6rv90SCv9fASQJWQALak4oMswovWz
stJvBjBS38um2aL82b3ZQ5UtIJlV79BvlJAaSE6BjQ2nYhRg1CqVV2i9CWiwXDnxkvVYonOmw7iJ
lgmqei9dIxmAqeCvJdM0qGO+9bEjAD4c+d7lMvT1fNBMzclvTR0M0MnOQPp/1/m6hNtoYuZkSWmC
zX4+ACbTqG4Dr4tfZ3zKQR6x20AV8D+N8mmefhXC2V5UJkRapnpWk8MTI0kGKOf9roKBJR9Bpu0e
9x8SHMydzrQJgD65XYa7TBbWzCuFPBWOZFvsaux5ktrtx9VxguZDksydY6djYilaAJUrQCbXw6zx
AE6tjWeIXLorYUrAtJVEoTJxt/kojyNq5Cd94FHGTm5azakjS9Tr/8rjV2ZhudpH63sOJeQKuq8d
87va3JdivGpanxDha1LY/Gyip3j0DAoV3YnW5/VtCRJ5Zz5kneKvwrzqNMsaZy1Mu1/ocLo6c4R9
xi6sPlZg7n+52sG//8Gr+nqXmurKS9o8C6dbAq1dXYcygWVC2plLQ3jltc/lFuIIIWSqGfDudQj9
iSmfNFT6joXOtb4c1GaUanF5lbjtl8uBo99CeCF8UrTBqhiFg8JwoFlC0lU6WuHVrb0tE5w8NplZ
HvK4AiN5ynetVcwbKxgeDKdnb82HzmbOmD14KADMdRgHDigAXmUdFL7XUFKBppiuaMJR090n5QhJ
XnzUPtYs7j4b1epey9QzaoesuBrBeKBsVhVuCZ1I82RDKWgLbM+rU7GJDJF05dZl9WuTs/qc86Y+
61SAVDWllFMGMzB+AGNqQU5w+rHYejwCi0GfChXgpk2b65ecnvglvp3qLM/S2vXd0Sm2vFGzgoFQ
4Snb/IzaOenH+DOxKteP0XE/hJBH2gUZCAGkyfi1oRDUb2vzswicceah6Xe2MykBFGqiFchXxpO0
fdh81QAL8+QMtFyIHSDgREJI/i2DiOIYh/wtJajnJGjkAaARrVqPZs8miS9QxCs/PBeK90Hkjae8
qOxtakOGUg/g2xIBePvNGUQNttnEH8Ia9ZxIfAp6gkjNq8Mc9xH/kHoT40e5TJrOeJO0vb1CFjS2
H3TZuIcDNARkg6oGJ7Y+OLjzrgDDB3Gew+JsNZZoKtpZKeArM8U8RLvwFo/ooq6sKb6tAuFvBkD6
AGZeW7ngbwVKHXuSiSO4UxQrSLQR7gOASohjErR0Vovu1wBLS3UU08AfV+iBMHAwUNYUAnToPOiX
cmNJ5zU0JzbCpM+jYdhXCgz9HKo3KEihafPKgLKx4ta5tn1Zr5K+iFdx5jrXbkRNENZtLzUEkh9q
6ZG5zrNqeCtlEF6aKhcHkA/sWV2O4KUZRr8mFjPWILyNfu9W9MlwPHPPgvSqo0Dy4ZEADjUN6UNp
eTt8/ORoSIs+5RDdnxWJB1cwPCQ3remO091x2NPO8ba2C4j7FN30JkEZgCEVeA238O/zGDf6PSxO
X5tRycPQx2wdTzwVAjLPG8VXeJbVXb8zpxBtsEB6kJmAVyvI/QEQ1lMaEItmgVJVtdbh0LvnyHbq
JVzaulWmmTQa0w/FVR9b937bZbQvVnEB+qENzVGgz7DVCMptToAHIijPXXpwryD/7xR7bM3pBltp
tm6roDngHlwugN4UT9yGH6xtqeC9SYy94wGaPKvHlSjL5iRGlEBBAQQxsgvqU+a55a4v02aurDH+
CGwH65tYXQ2X/lp7h01inaZPYQzBlyoiCnQIPpf7IUyqcVdy4O+KAZ/vMIBQbwt8e6dT23Lx1etF
jaZzLmfUbI2zNAe2CTwwSD0AC15NGyh0t7Y+Eqj8ZkDTQDWdPbVQ51+Y8FjY1UaY7VpTeYskypwn
TxT5bJjEY38OkFH+4dVRMTMNGzv7CACsoTReRBgYL+D+dQ+FwJdIh3CugZZhn1hLHaZWC+33uK2W
qJsI3ySiXxieG18Tw/2WVUlwSjpPnZwk/26ZLLkmUlYLBzW2NZ4aCNElcroseTXxRYavvWK+vtrr
S3cGlbB+3zp5+zQ4v+bL2pKroUzJUl9OiThWeOg85n1tQjQFTTP7MqLgeIm6jl06GMsYXWPvdFSF
BWgyCiLROjRazBhc5uKB1UUbfdXQO9AzZy5uC3+9Btbr3tyQkDgfG4fdXnyAW0OdVUsziiAVx9Rb
ovrxncQ592276HZQECQX8Vd+nPLu7/w0P3CD8X0A2t0f5PhrfotfsoA30gMW6/V86CR8yZgLzW2r
N14SPEX8iLNom09/E7jzXdD2V6e2rsaXEiuuKVtAJOk4Bu7t7zaM3YHm+A1zqMe8ti5JQUAzgQEg
dHzJE2iwmtarSetgl7QxCElTGJcBsF/QzIHzN8LaAx3gf7iotYJJzxkvrS/irV3gKVL+00VoediP
AXXWuTsaq45H0L9KMuPYVaHl93gAvpeOuYyHpP0B5dPnsh2y1zaJIbqQpmKfFbHaJoIlyyY142dv
qOKZhUb/j9QSs7Y0jAXPI7RIDIdDvRoHLjt7B3AXSGmgmPijKeydF9ZVNdfDZIoN4gDKD8BdzEx7
6aG+dVF1Dz4pAJ4fbBwWBLATKNqmhxpIxGttwJqqzfrhVPJcrC2LD8DYN/TQF70584Lk7Iq8PmaO
FW6gaE/XBSqpRyhjR/OotM23lMJKiozNz56iwetkxeeY4MLANNtHtLhwh0AReUZbaBGNTehGviMG
X+HeBBOqKUwdaOBVLcwt+u7Mzbo4Q/eP8PYcp6I7WzBhPeVBiK3XFE35hMBOx6okFmn2mhG3fgJT
r35qmFxDPKY63VIK+G4DkK6NHoxc+PMBZOXM9ShzcmwkSfhTD9rgvTx91wMwa63xAtk2kMEGKqLy
JaJ5v26MxJm0XWBy1DdgQ0j1LYevLRRCaPCAjQW7MOyIdd5TGdwNhlAAr8jSDUAWUO6Rw9Ot3kQI
I9uMqF9hKbtbeKtWRS46ddNk7kLdZuj7ucWD4EGQke4SU3qL1ByMR2ljJcIqCp5+Zs5tC4KJpYcf
Gqvrd8+FcwSNih+wny5mjYudc8QsSFxQ+mp0hnWZqC47nS/acnwfW/vVyxlfOk2fzUfhYfOT2O8t
vBtgVxak2PN33rKHi8kWy98awu/4EVnEHR89GbIZM4h5GRICu/fcg4K3KbsthdYXSCXTqZzklscM
9HIpjHbWFcFV96zuLawvGG09khIi5yCstr4O77P/6JDpMJsmW2bydfKXDpvZVNCdTBpfs900oa3s
oKo8ddBRFDcaYz6A93jjv+nhsOhbeLJP1Ld8muNOc3qawXDYHlIfVRlLzaLI9vb6UEl4AxupMyyw
tw72CakxrE9b6jQbCGafvuRup5L1F1Tl082fL4YFLQPNIQ99/dqiHPt9lyyMSb/fgtAOnFWrH1q0
Xx+UhJN77UYgMljeTeBf5ys3XhRxkh/uU/sIVj5lntgb/WL6gsxCNdcRvFzqnNkwFFEzSMmD32+D
+zh9BPhRBVgHYafpWJX3izSoR5gwVDy/j3+5CErM3C/choEb2FpYXzfBtiRRdmIe4zNQS7oPm5Z7
C6oXL4aNxssImaw1q1vrmZfpSU+QoHXOXNy4T0GeQbjGDYx50/0MaWMuTCt1l0Ntos2XEBg82+qB
AKT2oEMeMdenXvKzrMZ0VsaJ9TyQPN3rMMBP5okOZ5R9QJWFtdacxnl0VWHQzKAIZR8cq4cCY0wP
AThj174u7aU0SbbSYdr16JJg5UMC2JPePlx4oYRp0dw+av2xshxkKVTHgk2sEj7pZbjMV95kQqRj
/Ns5hVbfMFLwlvNQwLYicHw7pcD0Tzl9oE4ljmGSjsto8ILZfUBfgaVt+oAd6EXnA5nzWVvn47LD
judgc/4A4gh9GKZIp/SZyuBUlBVzHcTZIA8xCqcHHfZZYmxK9IN0/jbj9yA+GXMJH0VIuf/O6TM9
Gfe6dO7lEJa/5/SZaGDnauAfMoc1QD6zIc660khKEkDaeIayHGCYTj7zbC/ea/DlbQCMVXOD9uN5
IlXyuR7By6QLzhJAaj1onvz7X//7//3fz+H/hD+KU4HOepH/K2+zUwGH8ea//m3xf/8L/cQpvfn+
X//mlmu7LucO/sOBO8zF+Oe3S5yHmE3/V1iNBjCyHFWyZmw+S6YueHy1D2Q61DJvH3QYDkfgmi1A
nMNdM1QLAt+NlQo7tHIAQV9BVrefFVCw30eD4+4Hp/P2OqQKFEoDDL4OZJptPphz067GZeHUYETJ
vF5UCU8WjICyGjtoDLfKW8eKx7t0nIQFSgctNgLXatf/D2+b/tPbdrmJbartmrZn/f1tS7cI8VsE
ghB4tm5pK9ZjFaPiXeLUPxg0N3lewQ/YSVcJG23fM7Ck1wdnOlMGczbEBJkHNktsYp1Ggnxgkwmi
9+QTCrsvupGD6T4rwKZRYIQJHoe/gUTVcUdTgW56aH8DCCtZmdj2ggCAQwj7rP/wLpn9D+/ScYhL
HMh5Mnyr/v4undyUAaSrQJwfqLGyBIsPfDpUY+es+sr7qIO03Y1plC+BBs9mOqQhpHkL1zqURU18
CwVtDXnz27w/96CpHpLQMtaZg4IpZ4psPAWccdFIFyD+/8/ZmS7JiXRp+lbGvv/0sIOb9ddmA8Qe
kXsqJf3BJJWKfd+5+nlAVVpCNZnTbSZzBQSRRIDjfvycd6EJtPBksOg4rVtlN6GbBvPJidIqexnA
W0escG+0ThAj1UbnhODwnwd7Um5m+baJtnEkPrW5Or0LGzvepH1HmToip66UnBpFrOImrBzDZnr6
73cJoeqoe5oaunTCln+9WIWWBrpkDy3iVyqY7zxA7nRp0BKkAgLoZZvDOTiWsJQdEHDmjt3w06xN
CQDnJI9kGLEVgfudxRgma719p3fgJHmT+b85U73D11hTqrsZh5G7uEYueqy5K7pRuKXcvbfj9/ri
rdclTbHRkDACz/HGb9TV3zuEILdr6KqmyfR8/dffqFRjiaFe2W59IaydygLPIECqBpyTWUm3XUqi
bmlgBbE66PjNP/YhDay4spGqbjBk6UkbhbKxbatwpq5uLgvCNq9M8CqRDxr8ZkpjA8yXSZ0OqaXo
Ah2FB4B0+KqbbOUonQwoGaLthkCXGkyV5wc5tb4lQ1+bRe6NVtduEhOErajabq8uANMwSPdFUt0E
ur+JJd/4HzwvwuQi64amyDIX6NfLUyRJl4+TAPDAavwMrFM96wXSSE2l9O5gKbezVA0nTJYKN7XM
4MagRrdv/ewFgcmQeluGPbahZRViDfOtbui4GShlhr1v2hvHyE5I3dj6fVZSwTDGL0VcWo9j+wyS
fDoqi3PxjLA0sC3luUkg25Lcb/e2Ih38sNlUU+p7CKeSWgx75S4fxg9xZWzIOqVfdCUnRrX1r31S
3FQqASw2lEep/UAcbltOqnuvPyqq9Vs3orgoZFVVcKqwbOvqOs1lLpe1kTakvyFHgpW0CKAnUjFq
cru4bzySqbsPkyTzKl0tDnVWhEdJQ+S8IufYKeh5r/UQvcEDdSjGnV/04U0YpeENtYwbOej+HNTY
OOdN1+9RfLfBSxcDiyZIHuaYSTc2UMzt679pHQt/nQhBXWi2pjJSqoasXk2E0axEtTqXzRbqhu62
ur0h754d69TQzk1R2McCAO+I4dK5hVh27lLjr0ZguedqRniQLYOccSaNdzNL97u6idSLFJ0ZDtBl
n8T5R2N3xmY2EWhSkX6QBUrmCe4JIepnFHDTzllfghIdqQ7ToNBPWjYad7KAF7DAoUBABOfByAhC
4/TYl13lRkF3MXrN2K9okiZtLK9TC7IWtV48NAmKC3VyXhBPG6EOYAhyjbVKY7mh3w7LT0WbSZbU
o+RbGcpXsBTDTAtvEklBcwaFZydUhuBO7eb4W1N34ReFoP2NEUpbJt7r26CqOv9s2+a/q9vQIawH
24WqXcLlGr0kQ2gFpWWEPFLkM/ov6ty/D61aAkyiSjdC1/2j1NnnqBlAD3Uja4bZPsxMdwdY6J/n
QgXAvzTj91ddi+pMJVfWxlCxEwcKyzKpi8+oOcXnuJ6eCGXjCyXyDnhqHTptruy4vQWqUtX9G53u
H36tYtqKTPglDFU1r+YcPQutDruMejtoCADWAaWaTlgDOQw72QanKffRYRPZn1MQ3k/5zsi06hxX
hO4TPUEC/HGIAQuHNWIotXUYpCK7mU2zJ3DvikODMpTfF7kbZGa3Q6hLUHwfX6w4xfQC+Us3L+ra
nfte7ISWxV6EHPImBpN/SpdG1aipaIBF3Anm/nFYGvJqYmsVZBijorysTUH24GKXsF3naRHJLlHA
H1oY2dMEaKZOHgLkc63B7u/QSlv8idvEK0y0WU0xtJ6Zz+8UFZOfaC7KY62r/cEMJQTFzCK6KUrL
3OQVXtIJwKc3epr+ewgosJFZLjqAGFk3lrnyp8i3DPuZsM+vtvOAO9EC+ZBnY9iHprmdCpG6olHG
nWXC3lTG8ktr2f1tpMHJMe0t7NzsJYer7lUFRnpNaX0qtUJbAjwnl3v5Is0ksBBJsLcDyX1hVI1j
+ViaSfJ06MWdHPk6QubioGFMdgAQgDdDJ3dHjWxi1Rfa3pBGza1gk2iG2EyFiSx5mnFpJN2rajPf
92P45b/fFRn1LAuKh8JFEVeXA+2xvizLrN6CE+QLYOBQZ92nRK+AYKmo9KeyfQ78IL5V/FRxofTY
O1vY8SOKD925RgM7kPP9qhfYllW4t7J1HW2a50aIbjPPeekOYFKq0iyeDRwGHSwjAm+Echfk0+fW
ktX9OhFS5EqPVOemaNKOllbcixQYA6owce0UAj0mLUlZ8HfKZYVFUzhodlWDSFyTgoDzVdiDS3yF
a+RHjJzxAFhFSJemGrEgBgp5icpROwINkTZwZxJHVBLUaFWZdsVQdpsM6vimsyb7AYiY/TDHmwYS
GCGzeuopzF9QuirfCDyMJe66GvUMRVcUqjbLuHcdeIgynkBVSkvaGciVMWYPVlD/kY0QaqKuZLQO
yaLqVAAuVB7kg+bLpzrVu31jGbqTdXN0Z9T9Ezn5c5QJoDNRhomUUPfyYA57hFhichLVezy6Eo/5
bPYiogdV1x5zHtI+1z9nhRFdkkC+M8jve5MNupI56KXuUuvYp1ZM8aDE0SiogG+UOkKTcwDxy/Zd
M6iY+7PP+piMVELr5mwlSnO2p0Cc5rx/DIEqnEVce1asI+7lZwnIFBoVCpFrWRrpARUhn9f78nq5
ri6npZuyZhsWESgD1a+PdlhkXYXwP492a7KgHLC56SAfdF01k7BiHRJV0tfRrj4UgxITgcdc4d5q
t1W6FMC5x+ognsh/MyQXlerlxbsgjXddNvcszPNkq/B5IDw1ron6piHi8/y69t9nLCycYq7cWYIx
piljyGy9uLK0o3lbJc2l1cBl1oHCXQVxGtXx6fUfbiyz4y8/3CIuUzRDE+STLPk6MONpKsqxpx+Z
s7FVsCo8YaWikbfGrKOKom1LwtJNBtG7zTSgxF7yfMYgO10yOolXjVDsIPhoj8n0NFM/2cHJy/Zt
ADEnGWRnoMyK6GuKopI6IBMqkmSLUNB2tFBZrUgZ3kzSuI0Nlu56EBlbnBKxcGM8bctAr0jAoyUl
xPSFE6ov46ziToDNN1fnS1Nb9wiUSXCAp3QL76zfhNKQP2aGoy6KibltZEedROQQiy02DfAwq3Dj
jwWLrrHWEBWMEW62Re9Bhn+qqaYcSenrx7ay6v3r19j+LWPC6tC01sfVNBh6rtZQSyUqphab4kHL
eh+hFiywZXExO0Irn7SZu24SmSizo8eSuFA11C8q+DKOwotOXby0ebk2vtGkoM7zYfNtH/Iem5Lo
0Y2MOL/PVbByvmR0Wy3t8/t1H7gcqh+smja2mP1Lp3RZ6Ek6gvFxQcnf7PL5LhGAu4k75S96cES1
QHbqqtfvRKr1HoX+EPoCAptyK4tjP9TiuL7qxvk2sc1492O/SiEIzu9y3GQ2f6q9PtxOTCEOiknZ
I5l1Y9tmkjhSpG4voYEpUm7M/bs86D4XbZMc6gHu9x1LCOaviOpqqUzdRtJi693U94iZQBrY15lv
vUPLCiRYr+LDF47FGbTRO7uWtV1g5LGbStZ4zAFCONCniwvO48dS2Apphb64wPJIkh13CVu+RZbD
DFtgQASxyhuDiqL9tuqxVMoDimXIVMBVzb4KTeG1l5JmZtF2mvQQcCwlkbZKX8Cc1UjJgG2ZmNc/
mNWzBjTgkzCzGXmj2j+UlAufJLxrG02rP+ngoVxtccxVM/zox9LY+3GIwmDRAKuvLAzPMUb6QDXo
aaoDfDbTiju9lKftZEbmWzE+mmEEFk9Wg6egBXRhSaI8KUYLMsgsH0PYcnoWVZhKsEVqsNgJpUUg
YijqW4LNbd9BiAIrrkcbXE5kt1xoqNg6QYaVzGATI/apYH30ROJHe162WC4lF9wwX6ZKip4QMf9s
jyDnv20NSrdpEhzs1k1p7MUJTcTEWTcHm5xRlfWuyCftTmiB7xMVfTLwVr0NMo0tSuu1o9UiArgh
ge5a0IwrpNFIB5YlYQwDfcU1ClIkTj9jR9qpW7Ry7HsE9CqW4Ub/UcIFt6Vf/9lJvmcmkv1ZY40M
CpP1ddw00iZhOj+3Ppkp3QdfbMEPv/p4liy+W3w8jDvxWW+AdtiZn+6zxpSo6kXUQZI8uKujyNyC
M/LPpsiDg9ol+XGYxXhiTLd2SPJ0N5XVmxsDwZx7nvXU05qufE4N1Euybio+VHr5JZTj6Qs1rQPd
AY+Mji8vkS/mh6aegoTmV9+sHpAGqM+m1n3OmjDNgDRH4zFS6vG4vkq+vxoDUNmvj3CK+VtPtxWw
KYSD5IoUIfSrZUluhuis6rK/ATQxeEZogCaIIOOv3MNvrMQmIj9vEiXRWUgFeWk2SQhnPqyHDOYU
HqrKfmoWpbkfTbVsCqE1R39qnR/7Vy06KFR/HbtuqpAJq2/HrNs/jh7KOHTBXrTe1RtyKSwHguDk
tQsRpf/e/BC/utqXSoF6LLunfmWqZAgne4qhfkp9Nd7XCCJv+3giSijbO1tV/QfJSusbU29kBDbZ
b5Dvc7UMVLI2BONNOTHJBbmCtllRT38MvXYclVylvkKf+hJqQbFbF+FrM3QmpP/1ZbbETmWjNgi/
skZHjLU8Rg2x1ZJZxuUS926d5E+iWjCSEkSTAEijiTQPsJDQn2PxMLHCa7Y5pH/HD6Z3hSryc79I
I/htIeFM0Z7ITLVgJtjVKgjB4xvAfFEq6q6fdAGcWNtjFq1+9COozIlcKXesAJt9Q3rhoNWVctvH
SeBJMgNNFXefAHw1+yqS38m9ZbIylPEJhixgUnZhfk5b9LbCIIIvvUCas/rJ7gr9E+gQ2fOHNtj3
YQxQRSvI5xGeWmTjBh6vNt6M9SKUpbV/O04t3lNFYI1QoS21OSlLs779zaBq3e7T8DggCrVf31Dq
GfxsllM74aJjN6XhRzyaWnkT2hHIXK8n/S62LZ7U4DnsijRylkKWki0FD7zSlKzTt5cKRlWHuLO2
cxbzjpmQ0V7f/umY9WWaRH7oaSPp8FHHd3ndaYyUa15/Kn+ffmxFUxXMxGzNMk0C21+DWubKSG0C
GcMlQ543ChyBWwUerO6Y2HLIuWq7yEaM3rXWn7/RVF/dppXW7ZGw8U9rk0gTMExJImCIsLQEOkNo
vL5EMihMnVIdSdcimnhcd66vRrlgBDYsL9XTHauy5rw2MMTOXOHgUY4XcVnfUN/JdZ151LjGOwWe
/u71C4F5zFWUi2gBw5MmQHctS1b1KgKTDFIiNUyj7ZiGk6PZcvlSBCjfhm3x0DW99ehH8ybOzOIl
QUT8bNW+5jRjXr7krRnscN1JtmEf4v2eFBF2tCn2PGnxggiWfsDnZTKc7/tEXeiHUB2a23UXQmkN
ngDpSyRSibxB/+29dff3z6x/Z2itvz7zfb+1/K0fh37fvyAYDuuWpjXTPpWGEtv6qQU83qaOLGfF
g530+YPoYZhNDBZMf2yubxjWeNcrYPuo8+UP3DRsPWZ5v26tRzVZSw0LJXD3xx+awwW4mAXZYT3E
z5MnWbFNsotJRTaSpg/wOG+XpkN7182WTOP6Bji36mQ3fkhcvxyYheZ8kAZ0KxYCs25HaC42GIms
S3OdqitsuOndNzrzOKGKr4Qj8pfLwZjdSVsVNWSiuhasQYTGQ2NU/r3RJcIrlXkiuc2+uFP9eyvu
FomwyuCRZHN9A4d6D2ZNfbt+KsMI6KbQ9b1F9Xg79Fnp9b4AsFt31Rme4u03AMr3zfXNdjkitUmq
LUd8A6HEf28WLATv18PWXfas3upN2dyPeXSGKZkc5XUAHvkbHpR32zV6JnZA74za395qIGJ9e2vd
WQM0LXbrzmaYn3p5/pjGBGk3OMTwWHb3wWzCC8QCvnnjkdGu14XUdQ0yKJqpWwpjiHKV3CkNLZq6
Qu23HcvircFvAVbwdxPO0qUTUXjMAk3csG6CSGEFtw3aT26WpuYDPpMUCM0wwZpPoxbWjl+1Pone
UZl2sKQfcBFoM1CeZAtST10GbVEmSKbYmn4W+DB60pII8/FXgpOqvODp80cyWre4h0Z72+zH+7UJ
gk+QF8s7uBEdWTS4jK+PG+K3YUOnqCXL5FkVVVNJ+v06gBp8AwskT73V0DCTvNqec9a9YX8MTZ2K
txZRwcrNDJFcfT6aQ6btw0LeWKPcXfoy1zBUJB+Ykq1QQ42pjkJ3bWXaN81NAUbFoUbYkyUIyeDM
9kbqqYZpoz9gudoOuFxiHgUTinm9SJ6TUUyHWQ2+BqY/gHosxBmQwYch7tJNEFr9Q2w3pVNMqudb
jf2gKKRs+pA8aqmdEQPS900IpE2F7xzU2i2Wyw96Lqm3hirZB5yc3wPC0G7VXAFT14xH0I3FnaLP
IcLM6TlFt8drxlK9LcmUHNDt+lj143yxBmu+GEvjV2UL7rBNHLWArpk3vvSC5wA3Fy7XsYLs9F5v
xh0rCetRm0JSbglUtGX3UOtky1WEZ9cP1RohityoIxh8KX/BjCEzBwkEoG9vNdKMfWkEj201O1JX
OKkmqR/SlIoq2PrYe/3uq0vO55fUiMkiUNEpLWiaTnlP/Hr3LTttiNundjvFcrYdbIyap++NmTe2
O8eic1M1SJ1YbciYRUO9WWMwdbRyxMadagkPfjRqaHHrRvGlJKo/UelLnFzz37XJxOVNq/Bm9qXg
xtaU4KbW4/SN/PWaZ/j1B/FE20sKm8y9qRlXSa421cA8wlPa1vOIBVCmxpe1CaMAtXcUqxw6mrld
941JF5yEbG6QqcwfKzOsvSrs/G1djdkjAhkdqm3RXm5E9ogc8HCecqyUbYwNXBLjAlNFYV1MvbAu
rZisS700Zhb/aSj4pygSvomAAvXokvZ/zNGE1aNs2zfrq46C2Q43H1iiyxtrg5J9Aj9bWNjBLB8N
49l0sX9knCBTdzN8aUibAB4yp7s5T+0TtyS4H0RXbPF1SZyqz6pHFIuQoKHT9EqPWKxWZOfCBzPi
rS/Xphd67KoRq4Ef+5aIglxEjpXB693L+m3JZNqybpJ2Q+0LGM115o0Fw4ADOSXR2ZTFLZSpeCGc
ZYuYzNoAUaw3xaznbgmF8r5vbYGf8XjMlh8nT0iTWbNcbMjw47DhN42218FEuJHp5SHCc5Ts7JPd
Ro3bVCYPtB8Nm7D0T3Jczns5i4SDMqhL+Q9DhdiT0EP07DHNdrExWk9xHEw78iKzB4tD2QeNkJxy
GespsFj7UGk/t4Gkad/2rW8Yte31outgzHGYBJLcS+DouXaA5UtAnLkpElW9pFLZbyy5it2IqQ75
STALs0TcDx7QAS4eubWC20+eIezACvth1HC4MPVB87pJj5D87buHlpR7boU1yh1Jtp+zVt3UC8m5
VXx0oCaTKYbiHjLhoRo4AsAo7KHOnj1wItYlnaQPr9/If3isbIWwQ1VBScimIZYb/VNZSJkqfQBz
X28Du9qhOyNOSmCqFHlGm/rZsk39sN4xzjxVfVzuhyTG5meoUyi6+CJYP16Galwf152ljaECZoyT
J8Uh3gk60mDrq7VpJGFt8by7BKGJ4Me3N9rQ2IlyX0x6uQvNUt0HNVPtxEJwg2THeFujdQPRcNp0
C6hobUbFys4DdU4HvWoUjORDpJqfx6klLVYsxjmSKffn0KJZN81606qTeaRMlp1+NLOvIRUUoNXF
cFc4vta3BwE30xp87VipyqJ+5qP3ww0fVERHy1SZ90i3G2/M19b1fA00jeCeCZt0MCA15epO6K0u
S9UcVMDH1ejYBcCrMP1EiLbDlMSQ7ODe1+zeiVmx7yNhNhdpwnGM7PONjtrljdQAqGqCsNrgfSIz
Oy87EfFNb4qshvQ39IYLOG92DUPq9zJLBSzomwbUsGI/p7JilOc8LyMoMlxRxc7Nbb+4b7VLQ3qx
vJGrw4hfzgWgfnHJZuSCcxWOAVBCT2FWf1LxXHvSrOgIGg9YZGfmm1Uk9SdR1G8Sp6va6bqXAsRJ
aGZ0WvV09ane2Q1Q7TIy/pLjFWEKelMZXxZHTctZDxvbIvD6VGNEyGNx++Pg75+3iBgcfOin3QQO
7S6L5cvrT81vsRX3ygBnZnC/IDVp2lWAGQq9i1VhLnhaimWmsPytMunDU1fMwQFpP9Aby2YcBBcs
2vfrDMJQoW6kKSBpWxfO6gm4FutUDU43bO+MXBfMMRuYWtlusCiTHk3Mc/Z9TNF/bZAylo6jliGz
aIKRHxZlEtA9ggJ28zmUo0ODceYB4yskhkoBFWvG7iPHLFcX9TuD20JA03qpJM17s9esox1KDTnb
rj8KK/25yZNWQMb7vnM9xm+jg41w4i5a4sdxiSTnpVk3f+xL8EtJnR/bP95O2+TPsCm7QzjGNvQq
5jS4ynByRdS6TYZ+HXi1xO1apS+2IiI5SDewoiT3CpZVGxsI8KFN29BZVyksL/2tHRWTW5lEeooM
4tmSc/8Gh5T3qQGejMAE3GJpKw9mUjl+kX98vRcoK17h15jEZoGhC8vUQQWp10Xkrp7SyWrtbpvF
ue9aUaftWwsxyU2l2afMkFFRSUsQYyxU3FiZQyQBOpbqffVljZELO6oXstFTYyoDkKhwZNgDyJ81
0wNqag6yAdURW+vwGOI7soyiaxOpRbe1quRDaLXjTVtyCRPk9FHqmC92OmeMXcudG+TomLZup7fI
jalj4PTmOJ+RYf6rWTczbYCKMWPq1gzNeTKz5sykehdKUbQzxxxzryFNH0YFO3K8YCJnkjTlmCoi
gQ6sfoa7N26U2q0WvblRqT1oTuIQEJXuaTYzPF1uhLkn2+6lVWoezWU9ATMmOAYzjBUSYG6R9P1R
y+T+4hvRTu3K+RiQFvcCXwE0YVJMH/uohv6P2F4YFtCecHGpNZnM4bp/VrqdovuB62fUXbtoCc6W
da4CdMmW6+zQJu0IMmsp1ooO1GeO/c7OLCrNbWW1Bkit5ae2baSC9CSUwDxQzz3efVWBqerk49ZI
fzxkgfCPeYDmdh/KIXqGWX7kC4J0RaDwqIgJPRgikohZ76QnAbodtdXWp2TZ7q1JO9QtSH3Dap7C
Svoo+cBJ1q16VmsPL5J5F4A0RzQKSReJu3waajtxhoYlOHmuGrc6ub3Iilk/zg1eSbie2S4GwG0J
ce9RRuSrHoPqMViAJm3YzAeBsQiZe58CoVQdtaWJWKcc100xZPeA4XsgBekn0PUorCZW+9SG7/I+
mLZ0VGSI6ng+rwBNwnoLsuFphqlQOUqQqYQINEWMacTrT9TvST8T6TQDfLKq66apXINSMZQAPxgO
zRaiIECUAaSgruvjUV7gguurdR+pqEU8dRCbLjmaGCY8dsjpMEwL73YOlucsmed9Tpb7ZJvpxmcu
OJb+jDQQzrGBLR01uVIB+Lftfkj1Y4mswamcwnSnF/kTPGnzqBisIK0hctIaetUslXuV+uNtXdiA
Sc2WvuMTvq2//n//gk5vVrT6l6Kcaqwy26vN/3oqMv795/KZ78f8+on/2n0tbj5lX5tXD7pEX+qi
Kf5sr4/65S9z9r++nfep/fTLxiZvSX7fd1/r6eFr06Xt3yj75cj/3zf/19f1rzxN5dd//+tL0eXt
8teCqMj/9ddbCyofpNJ3DP/y1/96a/mR//7X/6m7z5+ujv76qWn//S/JFP9hw3BQTJN1DGPwsiQc
vq5vWfJ/yPBINcrWYJ2YiVn+kupoQ86m/ofJmpg1pIH0IUs24qym6P56C1CKrVICAotnqMDk//7V
d9+G/W+36//BNTB/TUPZnFrRLUMAzLBJY8sr+O+n2NqfrcROIah6pX9pop09yc6sz15P0dOIIm8Y
0ntpCDeTKJ67GA/emXpK8JjUA5AAf6vZuKHpXjtIqtOO9o0c1Y69YGCbwDNIjujU7BjaMxBbzTxf
6g8YqQxIBo/xRrEilwgNhLO074bukPV7qc2RJ95WQeslzXyD5u59aXbPOsrNOVqjgy6cCnl8PQzu
FXx/5ip0c7z4cvKXWY74UIQnWYbV45S5VfCQLgrv0kfAPU6TnEz5T1n9qMvQ3jQyrwKxQZ5IAxOC
UEc5ocXH7Q8qFdtJ3dk2Bd/uJZAMr0n+aGO20FmQ0fAtLmak7cr2paLyGfYjq3AWv/JRqbZZiaJW
EnpjCzNbas8Lk0LDCB57J5cSOag9HBYDMJuYr5bSB5huTlm8j7GPMRtsdnFEqzQYnkngWkbtpt07
TEgJ9ON9HymsUz51+XbEJLKvDn7wrknfldVdVDw10WMk/lxE1wrkh5TpJfEbbzKZnqMv5M1ctXy2
ptsy+DgW74bxGb1tRyrukuykAfaO0xdTf9KLZoPFQQ+6XJ5GpwWXidSTQZorCPdMV0i8fmgwnE4r
NB24j0FfMdvgotiS/m1jJwhJ61Lf14uPUhA++3OPkGCJpFuwTSYiohrUy+y0Fcl5nJCgDIdgQKev
SfFh7N/Df98naHVjQuNUeb835LvIIqmgaxi1X1LtblQ+1e2hj9T3zEcOan+kvy4p2HQntlmASlyz
IW6OiEJijMdQWAiCMyTsjYFEPYHbRu+mTUSA5ehddAYytbc0ZSPhcaVo9U4y43O5OAUNtYv9zDb1
39vRs95prtQTwwVRBMRTO8qzddGEwSRvkIJD+eNYkSXBprDZ9XXuZab2YIj5DyLpFHggYNV50/vF
PTeSe7afYjDneb8T6r1GzdDK/U0ZYJ7URpBaojGiAgnJPfATx6qGewP1Os2IPd/4mlNkSzIFM8+j
YUv7QIgXzQRvo6oOnj2JQYrXeNFNCo7YZQTijojCmRpk/5Vsl5SmW0DW01ME+23fKYi4kH54npXk
JlHFNomB8dg38fCcRbZbTrC7huFCxd5p4/2cyF4M7b1VsW7x92rdJe7iwZYLxUGwyMXV1JVLjrG6
91PTfdCU5OOUiG2F+Vhk3epqfKvKh3kJ/1PQLQO0z+aBPMWhktw5c4XuTvaTnpWbOdE7gBfaJz17
hjHtkcGkI6EToUuUrTQDrvgpYGXr29h3JPVTKtKN0X6UZwSMrOF5nq2Xyu8/WSmWKlUoXDHcWuLd
rKdH1QSGwsAkKq8RA6BkiNlTelbSvUF/LeT85KPE5aoV8FCl57Gwa2k79dkOG5ZTlFgP+EDkjiLl
LhlFHgFBin3b+g8qlxtogGM3BxKBuBhG4ChDd9DLm7bFQpxEfZlu0xF9InUvGQdlVF9Q2gkclvgk
5rE2KMZD2L2RIfkV//TXIG6qOisvlKf060RqaAZ5rWhQiYlKLAW3nP5UR3c/TWl/TR0/09LUX8G5
f59EaGiakqxX9OVL/DRTRFYO/jAqkM/YKFv9ObtngaR99juv2qGD/IRrtsfqnYv2nN1miZt/BYvo
v1FxXeoBPxYzv3+HqwSrVVXCF3lpeYoMuiqM6k1pYTX++i9VtDfOcpXlyNJuDoaSs0j78Yu/K7e+
F+wQaWs3yqbepa788MYJlz/42s9aJumfLm3aGVkhwHB7gztsFGOju+U22Cz4orOxG7ziLt3UF+Vr
ebHeSsH/mtD5dkFtmYoteQK4R+bVBZ1Ks5ftseWCVl550DfBBjoL1oDnVnbSF6Xblp/xjd+q3rSX
UC2QHVTYm/KNkPofu5ZNEX8JaHRDEVddS7ZhB7R1Z3mtN/DjK9fUvfGlew4hyDvIBzxDjOIbyOVG
O3R7RDrCCzPP6zdB/ae7/vOXuLoUXRabuBXwJXCF26guiarn6TliNfESepabPrb70R035LeVjbyv
XqDall8HhMff+B5r4e+6M/z8Pa56X4l0wxjlveX122APVfxeN9zehW1H3/Mzx3oLdf/mCa96n9AG
TCYiTth6loOWjVO5497aWDttU+6aN/Cwyj+NVcS1irCATshQ73/t62Um2ZEVqEtf14/Nn+EfaMB6
xgMoZvgyO3MLEADJoLfOuiS7ri4qOGkoLBBrTRThl8HtpyfMR19As61xOWvvlXf5liCG+6m44416
inevd6V/GKU4mcE4CRjC0K+zpKM8F0MRyvQkUCHV9KeQqzc6yVtnuLplhZ4iI1BzBjG+JDMqymH8
xiD4j2cQ1F40nev222iPMm4RG6nCIDuO3sBUrqMf8PplUpYn6reb8tM5rp44o/bbBGU2Bh/FKQ/Z
BjGU53YfbrPdvNPu8fdx26+sI/4nHd4QP5336gkDMz3Xfsh50cbhWQ/d6NifInfaagyzb3UG5R+G
2F/OdnWvsr5sKwFUz9N37UFxgg1wIfq5vLffGEbfupysJ3/u48qkocpacCILR/kGkkpYwhoNL5kc
vtHB/2nI+Pk3rXCgnx6njMKhATRhGSt7T3URdTvZHsHvznDfHjKWC/RKNzGunl2jNgZpmuiKqtgE
toxRtnFX6uoJZZG72BweyKK9MVz8Q+c3yaQKxVSXf2tl8eeflxZw9RalMDs5RlXzLhXD8xt9/61T
XPWKJE6lTGlAblUotkameEh8SHJ+iopT7sDUbRzR3EzGvMln45JiS9EjsYR/k4RcZNe/MZz8U8TD
D7ZAsME1AtB+NSiPSFwjGm0znoSOfFxuaPIxeMbM1g3+kL1k2+1f//nLE3Z1S38533J1frrAU45n
UGxwvkE5yuE+SBEzyE6ZOM6zffv6qdbR9rVz/V/2zmM5ci1J068yNnuUQYstREiSEdRkbmDMJAmt
NZ5+PuSt6o6My2Z09azGbDZ1rTKTdODgCD/uvzhLLlBZnSvAVIArt9m+8UYXzMeqclB+k/bYwlHC
PoDF85Do9y8sSOmLlBlwOtwtlRKOQSnnz9c0M4qmw+AbblKAx5LmvY5po6+PGyzkaSR09yjkOIF6
l4fTngtNcGGUlwX/tzc/Cb8ciiejHA5TOQQDfWdxF22iXb3BuXU50i+Ekb6cyydxzmZP0apdwRSm
hvRLX5M52fmK9uORVozdXeVetPpn2vpvVSH/y+rhH2XJQ/mR37f1x0d7/Vb+P1BnVFkp/3Wh0Xmb
srf8f6HD+oaM82nFcfm5f5YcDesfBq1yZI5pmYswB5nw/yw5mtI/VFmUSX/+sxr5r5IjP0VRWxMV
Azlp43c18l8lR+sfiNlRHzR1WdSXZuK/U3LUzte+TuvYgLRBzRMdDNU8WxT6FIfUsWtxhUQX0pwo
GSlQeqOmw/9rCg/GkOMcNmQ2bjnHWmp/mFO8y4D+OkWRi15VCdPKgq/m6qUZ3EuoSAZwRp2mgaIr
RLgmAcM9CEEXUKKAYlXL28lErLs24xsQcqEtW+NullGAUVvkvwTxusHqFMMc08k79B/Usiv4Y6oI
Uxh4hUAtsNUhkcuDpDqKFfVOnuGt0yKVu9LlbthpTfuoDSpFqiRBkNEP643WHpMRqc/myHd6kGFv
d1RSBGNa54RhM7+QSC072Ok6Z0QtmU3GkCkKS5xXf65zwYrKWhIwA9DK2C1TxR0hEYtteiElPOMg
cDtc4qDCgR6DIaPHcLbOA6QDKx/CLHwV3ERzc6bzps9vcdYtH8hhp7s2o9BpWyMDmrBoZ2R2BYtx
IaQEnbEtptwdBEyoC0n7wLhrRmIxx24GuZUZTEtZDo0bocYg6OhgqUPsTLnwQ0+mJxVwFO2oW0PO
VwqiF7ZATR+Ob7DucYFQ4J/jzHbnpzkUSZ9aTqRig9yk7zJuLejNdh99kGcr4K0d+PdwLZl95Cbw
DrB1EA5iF67gf1DJ9JXZiTLR7qoKqImmOPJMO9AQH1o5o2cl9SWCYYmbyb/GhBo3rg56RPFy6DIM
Qbk6jVv8MsMLZzNf8m+fV4M4uVRdEI6hpX+W18maAEBPNZWVpIRo+iTzmoKfQ7nnLeq0F7S0GPog
i279KEKaKZlvUyqGwlyu/Z7GHQTEO9/U3mQh8CQ5e1V8VbZ7AViwWSWPCqVVWw31N1kcMOU17qfh
aE1IbVbziixo3eTAJJIbEe2kusuo90v3AiWtGTYNN1F/Hfb6axDOK6UqRBv1rnalzOhP4OT4lmna
yh+7Q5qgbprWBNXjY+cnKUIH5n2Qoy81W68857VRJ+suSl8iZG7ahYZc5tjW0tDUxxs4L7lH+2I9
F+lKT+s9N1XeCWO1AZvhQuLxswoEZwkOhf411DhzXCFhjOrZKC1bRrROVaTehWLddcmhmWtvGiin
+M0GWpKnVJHXjFgPplNVQukBn2IFxnpKmhbX6pk+8FS4BRVVe8KuwCZV9AKaJVJW2Jp8D6XpmkKh
l+fFurXaJ+roJeCvssLQsUlu+hxXpti4ZeT2M9KQCJbu+gDH62AE4947Fa7vapDENpQNuhZodAo/
5qC5Sq1HUcMcoHpFECKYfY8ytZ4qa9G30CvbhsBKhjI8dDElKT0GHrwOmvtZCG+y/j3BTDuD2zgP
Ww2YtdVepbVq9/nPQLjyDctJVHRfBJeStgffBVMxLESqYmcWtxLeUFh0+eJaFz4sI8ZvBTpapdmZ
/pmKwVrUrL0iGVghdj9bTCksPbmn07Ev+nI9+dCjJGq5bQ4MiwS2VuxIfdTT2QXG7IbBdSdOjhbT
+wli2yhMd6CeVmrZqmNhprBMR0o+AkI2BsZ3vRbsulLbqgEE9fBDzLO1WXUedHuvpqmBiyEzwvcG
2iplnjuceNtayJBLr7xIlje5Oq214pleNXxby9FnFJrFbh+pkxe2b41QOUZtYOBe0aQQYDyaAI+o
denoJhWYt/R4uoqFI7TyakwaVJAHRxrvOxTrekw6ND3b1bS4O4DWsprYXXoTxVzAFW9CecPEiDob
1gWAmzL5xBCpwGFVYVRRmQ9DfnGSIRu5itgYe+61I3TohrZGxGxSVjOksoR6kiFtY2mwDba4rt1O
bWNHgDVNayPwb1EPRdQGeiiij35kRz6rpLPTftm+tj69oqKyPP8pKJ8NYMXTz+mmmH4K0x6ikT1v
aTHaQbVH7MsWedx63s+0VRQpwvOXzWuGU5baWrtBTwcSGcpB7UardXCfOXACZEyACvJUtbVB7xf3
Lo5tZa0sQfllg7KOOEpL/pR/kBBiaEJ7lo8DWhLT8KyZqJuM/rWCU6zs67Y8vSBI4cwGH92sd4Nf
fszScwnmNI84uBFJ5RR3A6hfYeuFw6PaNI5m7NB+Yiu2RfGxmTK7bC1bjLBuplimVE4jQcJSUzss
WAiCY5XHXsB4G5JHezvHqdvQ5TI6fkGBvAOmdaDdlQocYICemS/dIK8NoHEoHouafpn2rmg3smBx
HRJfLBZCmD8h/4Yx5L6bbsN8I4ww5rACkIYHqBHV/O7T+6ueamtF0YQkorVL87bVda+W46OI66e0
Qf5762vWptHjbWWVToTaU9G9GHDzubx7i0cCm4Ni5nsrGLgCWnZYHSz8py1e3nwui2FjVrodM3nU
RNlArAzsEuJe2+UbwHSQgV4n9VAHlVMtOr74fy1dmEzHuEBfDz2acjGukWze4fSaBPOPMHn2/Xcx
5TRNUL34pQm/Sv+xSH/qw68wnFw56lALFB0DmkSUGnbADhtHYFWbXSleSRWTkq0wbIBtLfjU/EcE
wFLys7Xs/0h7a1NV6xn7JEQuj+34RI/Cjcc7X/ksRiOyKyDlBi7TTXcf52vwPE406p6RAGOXC1eg
sZzSeJn929pIvKiXXTO9b+ppL2nkEwN4oPxDTW+S6accvMjZT/hiTha16xKQf5nBHKiRTPAFu0/o
ojKpK59FgmGPGXOA5Kiz/6Bj7Ibmfgg1mrGFA70Ci+DYLksLe6DW67kj6vKTH68z4VnQ1MxGc8C1
oJAaE/ry2rYI3lqkwkzyFVMCh27srQq2nLE43eVPwbStyg+ZsU2hvur6/cyH6pAWEvdhimAEZez2
WQOGWhkVtvNH1BseB3yuItT1DPKJvGSPsczCqc1608+F74wgQKdFej4snFytnGR+6YsjpQRmPG5u
w+SYomfRS61FWAj0rKkXx9JVwfE16MhYg8hG/A4LsYBpI3W3faYC2Y5sufkcq8IeYz4s4h8A46uB
d868Khkg09b3YvUpkEol2lVrPgfiLhzRtE+eo+Qh0tAfFa/NQHZSpXDiHMOHMrPlcnZFDa248nrA
23sc4WqsXPLEprUzjgD6+l6WF7aIhJt/SJTXDIw0JkRpup/G27zqVhPYZFZpr0c4i76UhrkZyEXk
SHjLAO22SGlh6fvezT/y6i4TH6AEcr6grJUfoOBPrcBJ+T52IINjB7ntMu9tAzlTQRLgbreLQhxm
GChNQPZZTcE+agQnC1HZS95CXj9gaSrxUVIyb8k35OShSFS8B/WtmN7i8rdGoXo9FnfhwK+shlUa
3IdkE7pSe5oiey27eSCqL+aYeVbMVUboMCp+EEOBVIEWtp66M3ptgRFshF5eF+OD0WteMnOzQeSC
OT92Gd1VUHmzwudQ8P1Bb7ReQzz2ilJykErdLBDxdrYz2tdmRH+WbChaFOFT0ev668HERFbdWH3p
JfWxqRCq0u4Ffd4AGHIa7ZgZ8rFUfHvGPZEy/UoyH8Yx3oGf2zVJe4XHAaMOJ6P6RJjew2kG4MKD
NLxJ6pUaG44kAdXLngrSMYWKUfCsgw4oldFJxichxgAdIvB4V/JNcnkgQd5BapHLBjh7TO86dJR+
cCNWm97eoHphUyP19ImOuj64Q7kzVRDFEATRLER84NEgQxrAsSegnCJoc3p9U5p08BtSBKXJwYRg
1TUZTs+6m4UXlIxsOWWlDfehcp1Mt6iC5dGLZvwQxsNE61irFE8RHgQz2araPWxIMvfg3pjjGxSd
QZWgAQZ7Q0zehVIj+4mORYdbw1B5CJDp8jrSfHfQCjswjjmLlwSqMyIPEnoRHIaFWG66U3Vs+Feh
/qS0GILDQhHyzpNB94f3MzRFPbufjOqNH3f14hW57jHFC0Wx7NGgVd+trLq182jezhFmG8aP3ApR
ts9cGQBKR5nIzrQlRZ+NzJ6RdMZ166VTNWTclKXl3VSHqGhf9GFcS02h0a7ODg3wC7P2N4re/5LE
+jVDHI+rWeeoS36rq9le6uOnGGE3eyo4HfKm/TlEPSpploEtdPg6AG1Hq8fVIh3v+q04kTVS9Z0H
DyRrWd+I4BTC4GXGnjRIJldUDolwHTePC89gwKZZbDGvl2xUwSWBjnFjbmK1+pSTPgILmB1iIbBJ
BuBzvdTtD2MeVh2wUsjTEBMr2wBnaqYZQZInFZkYvJUYfkVV7U4G85AG/W0QP0zdcGVld1OLjQpJ
DMJ0gIPsVsQEpBAx3wBSEIDzMXBvjMziKJZH/J8elY7unpl6Y6zutGBo0HbotlKmrWaQUFzdPXWX
F/JWKoJ1nBZeZgz3fKQL9ebzyj1FFV1ceIAiIk+iBKbrj0JdZQqWCuVHXel1gGrD6MACtSW8uQMu
bScFo+NfVYHTNv6lUGeV13zCyzuWCDWH+W08Rxh9kaoLb9CrLpQLzquPv1+K/hdW9LpGN+yszqPk
YoRZQKyu/K4DB/o+Ce+hUttyz06smeidcIaRNn3/etJSN/+zFsJQnkQ9q3mOZaoLUU5UcWdxvFwP
HjYr+2SNLthW8oAW2a1THNt14HYXLup/62z+9cIKnSUd5B6Vkj+/opJlPpJVyZJWLpo8/pU/a/iL
xwds1GyhCY+glkn4cnLifsni9jgybWMjdDWU3qByON8PxVdfmtIzs0qSdBXo55+PY0pgywPaa6ux
oBamrLshcYJ+58cP38c5r/4ur30S5zcP4aTKbPlGnCRqqq4k1FfD7i2fXr8P8Pfy1p8BzicSvQlf
SHkRQbkbqqtQehjTm+9DXBgr62zWUEVCabDlHQzlaQRWPrNlkxGu5fnu+0BfLYrTwTpb6SQDI2YK
zBG4ly4AYA+YOgmU2XNnBmSXdcCyehHHsMfv4/6tw3P+lc7WfTCLM8ZPDGLtDp/RplqbrrQG0OKI
bu2EXnxh8l36Zsvfn0wKaWSFUJtQV00TOYPf7RUtAAnWXgjz9XfTJdVctE9h+f0ZpsTqDGH3SF1Z
OdRa7n7NHXm62+Tb74fvb+CQ38OHQC/cJ8WwlPMdOp4sc0A3VkWKT98U+a+ovWsyWKngI6WmXHeA
KFH9nJrRtqQdStJWpkEPnq4kkGCLliCKHoiSc+Te+cFVJeCdcCv2Fybx3wvrrBMVBDnClWhZndPk
MlgQSgTPbIUqmhP2iaMIV4L0QwNqGs4XpJe+/L4nsZZt+OT7zuw7U7OwfNLqocxuS2y+ZfnCnP1y
rZzEWP7+JEbuQybVuaKsOh21ERzIrOzaB/0JvFVRXqr8obm0OqWvQ+oGGzjjCHL7z5Cgh1W8KQp1
lV9p92Nkc4RIrrKhyOKI9/jyXBWyHW5iD1TCVn3+t6ECv2cZqgCGZNJl+d2DOX3jOApYLnXHLFun
x8zrN790OznCLL/UsTvHJPwOxP+IBmwoXVHO1o3Yz3GmIBG/ora1QkRzF6yNdbetHy9F+rJ4TU+Z
/AXKIPp3Zx8Ry76JpgeRgrfe1Vb4BIC4GByy4dzDxmFTPeJMAPSinT0Di2F7vBE3l/qwX+4S//kM
vxEaJxOph46jQOVSVwUXcEOfn4MRVK0QLs2ep+83ii/XxUmos7OKFkKBqU/PhjT/0ocXP8rtIZDc
74N8eeKeBDk7rTo1LiZfWt4HOQBBu820t+8DfL3dnUQ4O6YKSa6CVCcCVWhndkOnus6uufxukyuQ
eXvDy67Gp9QT96nT7PRbBB1h96y+f4i/Ne7/mqT/MXV+t51PPhuXl1bgNrZMUv+22SzwGfQfXER9
nN5r98oad6N16F3CRH6Zx51M2d9/fxK3kSwpKA1eXqUOhfqYHXnAtgHtNNvx03wpXBQ7Py7ZH1ya
o8vfnwZN58CUAl5WhnSsVZ4m+eu25SqapJcAEcv0OE+RT9/vbPEXUNTStvg9rhR79gW2py6SRbbk
+Pv6+iLg79JsPTsqRkENy2Bs1FWi3CoDhHexvcn1F/yy/L6y847bvYIpXSfO1NqDJ8mnchFEq6p7
/34+fTXCOuhlmuMSYmq/QagnI1y0gzrlFrkCjEuKh0OBnyO4cdykvo/zZaq1iFFalHq495xvrmGo
KCOtDnK8XXQX7CsndH+p8BbswEnc/8a946vveRrvbICtOU1y0xp5MReBXwNoo+42LmQIhXiC+z9J
7U7Dne3oGFFO4QAJfmWEEbaxD1mBHun08P0gfjVpToKcy92FQ1wapcA7zaqAExtubJb3fYRlVM5X
wWmEs506mRU91CUiJMpD73+2+BinimHrw2sRlRtJuwTZ/OpkOI13tmkj+It25Eg8XZB2YXo75DA8
hwsg/S+vv6dRzjbuuh01SNmcP9phATo1t9LPdiPdButoW2wh8XjRPdyNdbiunr8fzkuvt3zQk9U1
jOpYzy2zQu+njSFjHNtqUHt8+/swX+YTpy+4PMdpnDBEeMVnGM3rvgMtzzs6/Z760A5Jci9c8FwL
rBf20ktzVR3h5K617ffP8PWrqhYACFIa8RzVNWMKXYfLqxrmFj+nptmW6v3vEP8f4PS/Lbbl/xrg
tO7e3j9SfN4+TsFNy8/8i08p/YMBVzG50A0UWcFE/Ae4SZf+wS0Qw6RFSUrXIRr/J59S/8fCsoRY
sFSj0BDhp/4FbtL+gVwPwBYF60GYloBe/g0+5TniDww5iCYVKg7PKAGkXA6hk+lZpVgySGTWIEdt
f03x3uPe0u6iY+7FP7ILa04+S+OXaJAm0OyCvSlzYziLFsVilEqy2bjyur2advrOdFo32HTr0I2c
zp092N1XxdXs6ftyfekcOAc2/xWdUp0CchQy9O/L1Mm79ohSal0L4XBhrbRHaYN84bZ5qNfaxV1t
2bZONut/hqKwhooB16Nzggi6/NhF6lbj5irMIoUeeVDQ49OfozryDDVaYwmzEjp5nUboUMDRz7R2
vbRs0N9zlXA71wdtqLYhXSoUfj7CsLxftNlom9JmMKz4pdJ9RxGHhzSVt43fb6p6SQ8kXOt75SrT
Ii9VPlSQAK3ScJLvUwSeS/UqWABO06fio0BbPtMssczDREkAeodnJvsmhNEJcmhEL4FmUdM8hUXl
dPND3D/humvL0hW6jbC1kNuwcDdsMKZqKnu2HtShcBBXQXaH7EE6yN1mCPG8qvZKNthir9gd7jdj
1dp9/1H5yOTdmGpgx9yTTeEzDl+yoHQDuoJN8kbZ2TVgBSaFuRHDyA4R7skAhgw/uqDz2oUzKVZO
HT/UArLB8kcahy7GAq4ePQZmZjf+I3VcWAyFjRj9QQ1+WQUGHPPDXK1FHErKhUjoo+Ff4q+p06q8
x66+rJ9Lf3KHNlwJtPfj4kcf307xI+4tdhBfITiOcOfgRQG4g6CioQ5xMdmXyNiDUtpYwT2iU3yb
CDEsDJYl1ZWC9lXGAAV16Syg7O/fduNL0AN9eU3LiLYsFJkJNJa5Dvr6KgyQNuiuRJDUdfYZqe9a
e1OkP8AaOgBu3bJDwqJxAwmMQHFQq10TZCtpGJ22DG2ElegZGI6WGTiNfvjUAmIk1ouMqnWZMgaD
Zw7vY2HQKX1F5cDKrtBB16ILtZzzS8jfZvzZ0lZHP04qTE9hASmrzANP27qjk75VK2Gr8YfqTbC6
dAf5rdL5t2UGcnSRGkYt6bxkH4Up6EiN3cuAbe01d9K+fO7WybpPXVvaLYSM2KMDuSqdzu5szRYd
rBq22oVE/cvHkFFUxSCbRYgPyJ+baDRHiV8umyjt9S2YiZW2Krx829ykLge8M6ymY3WlOFieU9Kv
13+l1ZfYFF9+ASQeIO+TylvGOU6VQt9kZJ3I5kobc2aGZcFoY3uDKgzTtpFp0uKH10arEBciaYxt
sLguci7AV96tmN7cyUF4/OsrnDZuzklyv2fE6fNwhp0eLanRjEZm8Txx7a/juPFagHyoHf005n2u
6Yt9L4iKxxCrdqS8dpb8ILW0Cqf8Lmo0Oqi5v85R3VFnZf/aKOmjJuSR8/0zniPBeUZLNuDwIfMr
LZDFs/RzrEalZa/ufh8J8WvuVtf5c/qmOLENiWCPK82liMtl9c8pS0ROBZ3672/Y85+jIoyGjI9G
0bnjKrtpHwBFNDcReWC5n29m7D3fkuNwiH8AO6Bv+v3bnldJlrclX0DfZXlfLpZnF+ksGeMmnohN
m3u7pNvYTOz1rQIj1n9FQNYWX9RVtvJvzOthn7n5NXX29ffPcFaw/OsRTCQ0ZZGqNIoQf75+PkBV
DZQZSMgOsiCctmEVbrCmuhDmPO3+K47Ff5CqQE3v/E7b67mShdgWuHSs18urAt+4QVndASgHOzE4
mluQOk72kHv5tbwPVv+DbIPBPnmCs1uuNvuYSFs8gbqGfuw0a3ObbIXdf+Ndv5jF5jKYS465ODSe
JzaFGDa6mGM926L0Vi9NZFwsDP8zTh9bP/dAdQAeq+HBBist+iWi6KAW7Sbz1V3UXknZzwowdDmK
XssJPCump3YfZkdaIOM0Dt7nSdI/5/DXPFXbOHxE/sydx2ErzcnBlJFNFsu7IjA9lAc7soC4i0kX
lF09q96gTO6CYjMGHYPWjiMYgrnxIw3HZ1MDsTIh5tRNEgRZTogEXIkybcAnAXVGEAMjYD9uAUSl
2Jvr71Ekv07JCoXxPdpGgj/EtjoXd36jHnRwXs2Q8lLQgGcJCxbY7JNBd+MDvxs3Bi2opbWLkRQC
ZgLpU2RjpgUmBG3SvIF637NNxjZdLrsF+hgKspOJ1UFOkEZN3vxI57BXKVWgXxRMwChCt8D/RsK1
ppD3mrKgXl4y3/SK9qDrN1EUHywN/bb+howA9eOnoHqf4n1VvsfKpvNJdjnuh/SpyRSQtYrXleBP
6DzBGbNV+UqvP5IJ6xcWCA2YMgTR956lPyvl3RAj2rJvQ7oWdbw5xodQ3HYaYKWg9npewo+PBXBu
vehASGeYMtRIyZuogA1OyjXTarX9UrDjMPVw3HCNsSFfI28RWztRP2bCo09pOaKPVFApoKxEqhXQ
CS5MsqLAzRJho4PSlrXPui1umtFaSWIJJuxXAZg96PLEqRqQj+N06LErrzNgaNQIXUVQ2MitQxqa
w3aOhXrfajgyKhbSqF13m+L1h6buJmqjH2GJGxkImSS5C4vgYQSLky7jcCzNo1hIb0OwN0Zg9moA
ejJxtKR0MCF7FbsWkZX+V5P7Gw2EZ8+vyKt029K69+cngwHGScWRptobpmY799KuSC8Vuc9u2cuO
gwkbtAYdB3LJODcMasVuEqYh69wI9YTAFzazZOJFc6nls7Bhzg+QP+KcbeKUBZtgaoijrhe6NSng
cF3dSbKdu/MmcVR7YrqvAUmgSvj5l8gBppGSA5Ao+ylfSPu+fhjuqNCjTRFTmz+38wTrMmuqeJi8
PETWE9jEuL+gC/jFtY2B5bqIvJAMR1k5q9/hewyFQydGYd6YQA219NVMDITGABGyo41ApzTzUTCe
vz+pzip6v78nd3AYArhsYthyFjaoJM0QUgMv9ZLvGV3N4+v3Ab64e1ukav8R4feLn9xHxRLwdABj
6J+k1MaJbvONCKmXg/fCefjly2hQqxSVEtDfBAtaX4sLOSg7F0igE5S3YXshB/7iXGffoLyhKRr+
UeeyTJpc1yW+Yq0rgAgb2/uIeYlNmxMWTAqFy44ODeXxwgAus+ssl6IsTq4LQcuCu372iVIwQKK2
5N39SvilO9U6esT0cS08wox2akd4Ddcg6y9d7pcFdh6VEgJCapIKUMhY1sTJZ+ulKQqE5WDvV9JK
BEf+Ea8sb9z1HgozXuQW7kIgLA6Xcpqvhhi1NQyG2V9Qczt7WxX9XkGT/ZZ8vVipYbGwbdedLl9V
xuRQili3pQ8SL7zwZb+aOjQGyFgh1nO5OUuREdDKOgP+ksvN2YmR2Z/j/8sIyxOcDGhrVEUCD7xz
p/4uiPZp/vP7eUIS9MUnO32Hs09Wi7GF3BwrrTe2oWZBh2HGCPkqpygaWngXz5ngYfm1FTTJ6Qt5
JYW5qwUWCEr13UcGr/VDbFzHxyH5zNW2ti3MXaSBY3yqNiAZPYxfV/i8uf2CIPyMx1u9ru/lUL3q
5gm/gQeJbMgIVXwK35V0cOuaqtCoO2UyeZxONqoGTqnMq4C9DC2KK0P9qKPYTXOJWoXl5l2Ev61/
ZUl3eq3AYxicaew/QlXZV+lnZdftS1UlHj0kdH7pVwN5Bl6aV9y6E1IG2CzZMDtm+TlE1B6q98gf
bidNdNWudCMYMrnlwwLxbUm7gx3oTHLgqrlOMzH3FpzsOGtYKX/KdXsltvp1Bgo0zqXrdFAcSRNW
2jyvrY7WX1OACRbrFwWn+jAO9/VsXk+meWyUdo2vlTPiAxoq0U3sKzh4qetiLmmhxf5PxAnBBZfu
oNRbnCpwP3aQzrdb+NVplT9GmBqVte5kMj9H0paW6ZMyGNdWMK7zFr9cDdSjljNMFVJl9Sau611h
ScRPPbwqvZoRF2VKOZkJ2NtMyTWL+7S/WcxIAjI7Mz+k1q2o4TgDQ6nzRdwqDVtVqVxVbP01WP4o
RRF1H8ayV2Q6mlKZk7c3gSauRYC67bSqsLbRADrrofk8lgKimMk9Go/8/+mQ/zLg1LyMVe9oOWI1
s2wLsuWg7LtSLcHt24g34a6bz3f92ABF9cpRtzF38ozoQS76jzztrusoRFZROkZtcuxbdISBDEmQ
mVC5cEGdbJCtdMZJZAx78cootLUitfdd9RPp23Ub6xvZEo9p2Dmmma4N0qogZcalP0uIh4J+n0WS
3VAByP3HvpacTqAu15uuYqHDjeNO2tX7un4LMCSd9KcB0GoHWZMO0aHJJAhI3KriyNWxasSpvcP1
xw4WWd7Q3DWNteonZpaoXuH2tB1FrADyQycKO6al4YgC57kBjV79NCGlBAbNTpSvFMHVYyrCvkna
zKSi5pbFTPCgXeFdBAZNuZP8kqXb3MapbKfkeyPept3Q0HfrEbQFuYv7aPxRtED80oOEu3SuAX+a
7nMBSS6IkSFS2GJh2bpCFixCq5LRCwSud6fLsruQjzBzh5HW3GdKsh4ranjoolca7BW4RZR8rxdK
gUKxVTHaVZM3joD0z1RRhWog3ky/sKCw5/lRTt9CnUyVRmerP4mZ5rUx5cZyVSIj2xLKUp/7+mUQ
70IVHtQkSrZYC8cQuTlZosQKEnMQhJ9K+1GxCoBL3QzTmyqFN72Se0OiHtmOtkhCO1X5o1BDJ5Bw
pWizHyqA+LKKNnmXba1O8Yb4R2+WblunEDEBkMdcG6bDlIrbcG4R5PvhM3eskEJ0nDlplANcn1dj
d8wN3N3L6rOcB2rMn0YDTUIS7GzGl6LgfpJFxlULHUzuoyukLRCaLthm4SZ5WdV6SindVom5FaU7
Q6LurgbebJieiflEheK83cT4WQoHrKAOWdA68vSzLMQ7xH1cM8MIuOWSgps2cPKHUYwOmRLP7ojL
jBShhqhx0RulV7EUt8aUUUCHZavfypCZulledWl4LVovRWghrQwQhLuZlU6Uv/LdXPwK+mQztKZd
pfN2UZ3jPkdL+FOREMcrr+b2zRC3RflMj/WInSvuE3c5SHM/7LEXWJx77Vz+KTbjSrdeZIhlVce2
Pd0NGq3fUaMuf91y92qbm4ZlkbbHEGqLojz2lXafFD8n605tnzSUo33jp0adOpyiTSdorjBhWqIc
FqHJWAxXBqYwdVi4PbqNM1XefM5frCJDfAb3ULNDPvJ6Tq/nhCdv10Mt7XJLX8dI/8eQSG1zIQjL
6PjnnA3vul4iWjHv6p71F/jHDgZ6ph/n7CH09V0RPRo4rnTZzw6vDcEKKNVDRpNGL+2OScMcK3e9
fABp/togVp6Xv4JIdueafR/3zQGvTgxOPLHDiqC4rTAvFaL0xqjbHZ4n2AqVjthUbpgLDpJZjtwU
u1qBuaIfowVWL1SHZoRsG2O5qMqbpqP3M8tOMNCRqmPLKbAL6uT4TkGqTQjiXVtlHpSjwpHmaiNF
8S85QxpcG6anBoxb9z4qvSNUFVxEM12GYqWU8mMmSDcgVh4auvNUkp2g7p/KUuAyT2umC2Dpow2X
Q5VmVxFhdQNQgGP/qYoxgpiwTubuQ0gxQdV/ZdoWY75dGV9bKH1qn1ndH4SGpAyDBfVOm67S5g3B
XRico5eVuYcRuafqsAVQB0xYlGgW2Pg1OJqvP4yBtUkjpFIk/KJGDOmifNtqwfXQPQ8RJi7ivaYK
n5PawASRH2QMOX1pRoQQZbFeYPs3dpkhXfHTtzPLVMeQJoazMi/lHquzm8l61bpfGCa6KG3b+Rit
pBFpw36460xk4UYf7j2tgDK8SpriXmvpPpDmmXD6qmDcTfBcWlosvogbWm09DdqwUZMBc7DI0cXY
G8zbTE3WVkVFJR7Wsx+T1sAtK7eyhOwk4oX1NHizBHue3UDB2ywV1lZx7NhCKiteyVHpSPGhzp71
LvfC6F3QIXeFHxldmagTVnWoH/Q6uv0/1J3JcuRIlmW/CCWYh60BsJHzTG4gTjod8zzj6+uA2Vlp
hFvTMqtXHZsQiRB3NQAKhep7957bkzEQBaE7zgnsuLBqoJW+ZtkV8M8KsZOn80EGgklxRB/abSw3
HAtBevCkdUzhBpKzzK93AUUiFW64jp0vwWRCIjI8h43f/GmEJ1mOme7KlZWXLtUGLfot8gsTlikp
Y09djIepFa6gP9kla2wjBQ9W3F+ojfDOQf9OKmSbpCtY5YTykvEiWMO2zoT3tPpoW4Ho834XsVDr
8pUcTCs928N3WEe4SPyZg6p615nREqlrYKBMBOtz6keDq7rUKHsYbADNYl0V9auAT8UeK7RIWX6j
+VcyDT+rftEJkAE3RGNtXMlKvVNUD+wOkcp2F5sHXxzWRdHaRc4dINcnq1s4ntNmKt/UBguwfxF3
zBSx2ZdSfq7UPZ8Mlgclg6KAaEElguuxqFQgSMDgQ9imQ/B9IzmUpJpduk8fpStNOyh/ZlrbucPZ
qcPK0ZDLY2iWqmFctHLrxPFvzXvupeZMDX0plvoqCxyNMHfmjw8rvaK0JNlZHCVe9H27CW8FG5s0
RJ7UqS7Pi6XUU6c+6COwUTR2HvKyQ6F7FMxIUG0cj/d33rCn2lsn6cwq+bpTVDdJsiv+M3uhyS3i
YBuzj/fazlbLet1i+gtmVtlwlaAMNgmqqOWWj6B+GxYWBKHRGeN+l2OCIsXcVtqRlQDDt8E2t06u
WyncpaOxwQYI0BV/PVXFFc3rQ5c0r6qQbgtLsUOjehoKaSNkutMbg9OGGvzgnl4xKeRGXLmxMttk
1TMFjSXRi+dgWnT8UFtqCio5Y3EaBpZMOIxRU/N2Okdy0Mc+83Y61iZfB3v9TJnrxFP/NtqSoc7b
DLkBQzdMpnBL/ftZuRPadYiuc4YrptrZPtHfj50BSWtkqsFoUJadzYFUdaiAU/1V5cvW3VbZIG7d
nONanWrSoT8CmwfPG+73sk+SloJilplcg5brXWNd7QyQIzftE2Fhrv84HIA+0J5epbvijtyk5u68
fPVUOUWkfkg9xUQHs1wlQGCouarhnKeQc+im30q6qwsolsG4aczPnysBp5aH47GWPZk2UggVZywt
qe3Ketb9M8WhU4UGop0NC9sFbPJlbShMLT+vg4x6qER8RpHZXRvCND6nzTtZOjxeFRYlE7aGGBw1
SiZt06BQ0Ld6dx2Lh0q+1jCm3hcgjLUqcMZQcX6+g3/PS0s6HnhRSZHaMTPzuqaFuDf3yrY5YP7c
y9tzta4TLS0mBPEfs1JIok+4eL0js9KVXBLnVqWIsmQF4G2fbpoVuyjA0Nt0nV1Orz9f2qlq4tGQ
S0ZgVilWP+QMWbChpd+chmRSiVeCcm4xOTVJjgdaKDnVaYj1rOMjFT5RUQHnmK0DJ7bHa2mPVdpl
X+CcEwecmvjHQy6+WkGkwwEfGFIu61VVmK4/GLufb9+5IRZ1wqzH+SL7TMmpMW1ZSO7ztHz8eYgz
N06f5WVHhUJoQyl1z6F1dO/KKx4rNvlycE5tPt/95a7l6FYtV95G1Djh9wxiyWD8a3j893mNXpPA
uVF6CuSXFK8rqAPKcNn/ZseETJOatjqbXJTF2xUNed56U1M7w8e0bm5m01vteNfafpaMsPs/N958
w5bXejzeon3jlYmsRzWbC/9qFu10W/RBm2x/fhtz4nNNCvjRlS32gkAcZTGhfuMkF+wLtt0WfcPa
2iCzQGF+rvd+apFCWGnOQUJ8276+5kfzxCM2j7IVt7HjgwZ0ZNOvhc35xvuJ6Tij6SQDfaaOAmlx
9yJf0OtJKxpnQmRT5Z9jK26zNLz4edKf2HtQ8jdU9CnU/Em+WNy6KjKMTphnPS3scBVvZw1D+zqL
hhVXPoAQOzMrTPXEtCCACaEdaz1XttxFCyqhobWIgAvtzVUNnqOjiR+XlI5gnAn6pxJyOu7zrS7W
+9q8HbR3Lxc+Owg6NQfIUIio9AzQLeR7kZZ9VrK/bJBkZSool44UtTG0tYlyj/lGgHdOClr7Jpr3
Jic3OdmVYQFb0nJwQd1V1GikXLH78D4eUW5M0Wryrku6veptg4KPuD/XS/ZJ3SFCxKRV6s7kcQ4K
HmKyIkg0zIZkk3Kyga11mwziHKx56cfpjYjHaZYjVbK2rRu2G1Yj3g0ddU8L4Vw8Fg8UvTeA8wxE
EN6dVaHeonAnCjdzXcXgJ+m9dZMo8jrUxr2h1xuSz2viFiRyKMtxeCPbiIQg3+61N0IJgf1rh4pY
kDnaYAAINEQYoUrBaWLO8Ul01aQctNvQmekTZQaUSZk4kaqFG4w6+IvwWucvEAr1YKqe3Ql/POMl
EKSdTqt5sB68QCEEhHtQJZuBMiH1vzpJbuqIUuocgQHO47ehUBPylJQEMnnXdtM+4SdEMoUJYViF
2Wc9fuQ84VGrXyc9PhAg+2kkw2aqcS+2lFxyAbqx5W1kCsiF/qFOiU1amGoHlD0NNT4MWntIikNq
PHDl8jgXbbkTGkIG8w2SA6Cb3yQVO1kGa8bA2E1cQ6XonGi9dt9M/UVveA+mKrgpGZDtn3S6UeXY
iai/h5y4vVZxOlV50gPh4A2vykAJNjUuI39GMaeHSvz0NW0T9dZGh7uVk16xGj2B0i0cqqbydlI4
UasdLoYgIvfsZeRMlA9b8oxXoBL8OkWIFpcvWi58GEO5l5u3UQIsT8brIEq7RtibhbY24RSR/kak
qbbWqWn1Osik4TDWyYZEwRWTfCeRGV9FeBW8OxErvehti0J3a/WuaqlRRM8m2zKvqB1BuQzyxIVu
6TRNdd0qwKXEe8V6bZWvCyk9Zoon74FFrnT9cVadhHm1KdvM8XWw56pyBXvHESBdBYF0QdwFsXPo
fLtkJzbDpq8NdH3ylWhNN2UrPSndI9DX2zRMP704I6cicRJppH5PLy+8NpMKPktgJ2RuD8XgpGnn
rxJTfW7Luzy/numUUc03yOqAKqmrRILeBVer6n/HwUD6RrcRM0DzDaLXoV0n07VnBa44XrXxdF+R
GIe540H2nxuoXxOds7BJaFp2dqEGm7AyqOmNk5sCvfDV58C4joMRIQwMvxQlUywQQ1plK91TbC8E
jRWy3yWTNqwcqssPtaI8jIPiSm2yjuh/iKm8J05yXZm3ocHbMHwW1YsmAgPKD4XZ2DpTWI+LNRYJ
wCXlIVAp+EmvZS3CuFRdiCLryCDnUoYGqd8JerumP7/1sgsfKYs80gZKEU1maIG7D2t4iiHkRcFb
Awqmvxur4sLPejsfTLTeUKZ1qFgZlCntj0LdWVIrqtYICoO3ybxVpd+Dfp3ydHOqZkmvXtR0OBL/
lwLzg1XDTU2WUjhHkVG5XvZejxNZPTCXlIoO7L4k4VPPRadVuJ3aeyepu8YzN203UKB8L1gkW/+h
im6L7FnJxpVeY16V/nRqt1MKeIkJj5pKGwIqSyztxDS2UfTc53d0VsAJtbTo3pTxd9dxEdZzWL/5
cG9IGQzRYdFIhICR1HdTAXPfv5kMEl+UQzZDtpSE8Eyq/z6/OF0pvU6PKbAx7q48X7IFCWmOqO3K
tnSaQF0XyL+izLgCIGJnur+G6uEIubavQlZ1FsxCAknoj7Yw0KsqrSsxim/5RjJtPsbqj9TMZecA
Wh3zVnn0uuRmHLVDrc5/Wfwoa4ETAReLCeoWuY5ZF66kvyfCyBtK42rzzBrsGGW29sbMtvLKnuJm
X6XWRvAqaI6sHj52CFr8JfyfjELpMFz0qXAjj8o+qu67ToHzqF37eLBE5d7yae4ltmQRHkhGZl9t
e60CRzNSJ30Ove3EX9iHH3VX7QlydkeweVCxnEJDtm/QorTIq8h6CDqaSrH/V9uUyPYfrezAB2lf
GDGrCA9cnVEv7NSC9pLlbC8M7W+QMne9n5vwsIZVPgkI6KjRZsl1LJuBzaf2Xo7kjaKVG6PVbHYW
tppMhBf+Ms3HyNiBFl3FaOVURbR14y0CJOSXMQjGaT+GkBCais9P7/j+q1DUrjnak9peehkND7Gl
odFTclbNB6W4FfDadsZKATYU69Vm/ojB+NgJc1X2IjKf1PwAUmEVWXeyuc1oqMRV9xEbvZuUyjrq
Htj3AtkClh50K2168XuQ8ExEjTUt5LNuRCyHueTWwYHH55jFtd+R24ugXk43osH3GKIaWhM/Q2+t
aJRWa6iQLPlmwkIyXMawuHy6r377GuXKOiCay7dyHC8m7d+OY/pBaWlDQqwzuifLRyreHazhtzqZ
mC7jzXx71LyzoxRlZJE4qpesUy8+TPW45WNKLLHs+hTPycIOwp2aha8CUbPlc04rflAPRnpTVvuh
TVZivh37YZ3TEAN1jbYucAf1LtCuxPqhFRVblcaVETwb/BAr8cl9xBwpbUlLnf0D0/TeDwHKhY8q
9Vb69JR/lfifPWR7LfVfGRvETEvUswdfeM2lz3q6L/jIcvNWLQ2jgqYVpfrWwoNRBqhE/3Q1q3m+
May70SSCMf4UQUZOCl/s9IYNz8qnBWcpuavSnZkqtmy5/2hSJpwm341SHdKlt+JwDJRvbq0aE4kn
6pM53ZXD3lQu8rikBz1eNh693KJyQku9yhpr4yfeXLp35hStGiISoApbNOtN7HkAXi8KdOk4Pwgb
/gzbfmcatyMDJIG+E0b6t4m+K4o/lD9gWfILdGKwANzSvHLqvNgUtGpqi8JLg+nB2krDW548GirV
4NTfIJqjKVw9Kz5LcTq5oUk3PLmXwiehN1bdMEy2ktJ5KzxUHyEhUsVWiK2tN7INMbKdoTyrGi0q
Ii19762hYC/71YXXIqI2lVXX3/IlCTtig1+9sHYowNiThDsDt65BvWmoUCBXqqsNl0XGLkh86+T7
0H/Rwg5rTOqmIDdCEZd4yE9hLo2RzFbsI87JWLUuZb9087Z3FYOjbx9vycGFV4wPpb0URIGdRc1u
uILTGK+nr3e6XueB6urGwR/vmDsq/dLZ/1fFv2pWbIsHG+CsKcZni5UylMJDnaMVVQpSasDLquW6
YbrK3WeEdDSM8U10vkMYNNuCaFXOiq4MSmJMw7G6qWJ5rRBiFqTZYYxe81hiO/gBEpCo6PCXaKHv
Vu5SGjElrWccYQ6oOI4GqVuYf84clE4dWzRR0lDV4cMg+HlRHqgiXZt0nWg8irTZdWqzhb7VKQfn
Z/BXS9fq3ASQj0da1BENwrhbOUdOV6MqzxxwFE/FTnRrO7kOHPE3/33H0kPD0l+fO7OfONuCSJpj
ksFnYy1clFnaDI5ZnyFLnM+26b5DQE+019kC3Imq7LdhFgVGz0s8scOU5ug0DRQmMeoQPmUKG3Kv
lf8XTZVvWvn5oo8O7HlTThyz+d7WVKHNvW4TpnwT2nOKUkeiyn9Kvpqf3/F4Xwfgo/GihvIAwqPG
ETfpVYjjfVjtDNsVLnunwTKU2efqb19H5kWl5duIi5pfg9RTMA1mDAobh8wiO3S1K2apM12wqd9r
V/DxVojGn8PL0ukdfU3jeR9ez+Fl1UWereqdfmgeM/vcYf+Ed8mi0ETeJwUT5W/qGXVqsS8Ubv2c
jOJvC0feWzfNGi3aFi7wpjlULk0kJ94UrrxGckIl5fxsO1Xj+PYrFvVJFnFZbFV+BShMV7qIHPg1
14jDgJ9RUzl71V+21uXjwI87Zx2xYCji4gWe8ASohcjjCC6mdbgVn4r1PGbdr7o9Oh/AfnbyBltR
OTfTT9SMuNB/DbyY6YD6UjZN88D9vQ43edqJIoJ25TWJHywgjaGSUGW4TseLtGe/jmFDhougrM8s
lXNp6ofrX0qPi1wSZE/hZ4zYcNBwTO/e7+BPdiU7xUa4EC9ShzTLx/HuzLDzbf1p2MVb0LVFxKeA
YZNd/UtbD+vepXN5H+LDncFe9IDs5goN7foc1uf0A0fIjWFaxaW3LGlFGBmKYbY+RRej3V0gB7vH
xSrYNEmd4Qmi8iGEcolJ8OcrPrGM0gRCm0z6Ds68pYhca/NAjga06yYCnkQYnISDU6KiYiA4dUiS
M8OdnF3/Gm75WFua7Zhs2W9E41MzNQ5bfV8Lz7SAThT68TrKmkUSsEl7ZlGkJv8n7dQ2oNCPwEa1
2BEov36+aycvw7Doe7JSa4a0GKHuM5SaKiOIyb4NQqfgpNyDW/nPR0FtI2OJ0xDVfomGjz4CXRh3
cmchWZeFm4TjyWC8WNTEfh7kRIMVD9jRKIsiseflcdTLFL5TkSpJ4BPM8RgWe5SEtk7SrfQr0NSr
SBPuGqRlaezt5bzae6QmGRFJASAQoTTe6gkakNDajl5yWeYvP//EL3vY8q3Ej29qWFdwrGuLLYWc
gEzXkB47o/TKbdpSjXHnACAfM2R3xRqUE28bDzdTOMC1NVwyFBxdEdwCw3PesVSwP/D0dDP6iXvm
p32xKX76bYt9SC82XSWm0YznXZv9RdiHbHF7F5dzMZCUAs9Wy4xZyVpnN4Zw3RDe3uFbKopfifDh
B55bqffksNuZcFd1HJ8y9KAQLeWAo+8obgrpY+h4E30Lt7yBiLKi0ILKW7djM7Wj4dPslZ1ZP3Wp
6Mr4qkwgKJ3RcKTPbmQLyUQobg3zNo7ekLRiu6OHnlNcCq77arC9SXUMUDBmIFMHuScBIUazZoP0
vtDYQ/VUYWRKj0n4AOt3zLJ1HTw1lURx7nEUygPYo4PRUVeQilVJQnGVUoBXelRknyXBrOP0NGbo
yOqnvn8acUJF2H11wgK0kWokfL9ZzzZKKL5lqpeWQcIEFYmyzq7w363kON/l2PHGxFoJ7bCmnotj
i5Y7edVhzfGqq3cj58Gfn6d86s0mmMeYcw1FnCKLqdZ2ZWxVcod5idubElapV2QPd9lBrQknqa3n
ocwO6fQ2ph9yd2nolw35Aq35YhjJL69DkT1wxhFFaNvx+zCFnDqqjWqOxNiIK32Unj3KAD//5K+e
298z8F8/eTEDuwbFSxvEzMBdtlNW5TsRJTNlb1YyeVvvN10mt1VXw7t/yR4ZFLZt7JtN+5we2guN
tp3lyKvCLm49N99263L78887cRxgCf7Xr1sslWE+jaFhsIilQ+6a+ezozCn6biOKk3OFv6ABIvbl
GZriuVGXi1orddju6fVGQ+Ya/cdE4aZAvlbOCIc5Zlz7UOPyzJM4tWc5vtTF8U7XLL8PLXrYAWVL
rb7XNDaJ4oUSnjndnfq+HY3zhXk7+i4UVBJGQZ+1FcSXCPIOk5vz80M7N8Ji99mmlaLVEyMI1e1Q
BfbASvLzCKdnLQ1XmHT4vdCPfT9R+VInVvK8wfs/CbW3wc186ig33fWcljcT4gjELj+7LYEjK4Jn
HGbtXbAXHXlrvQLjeMFbcZW42aN4OLcZO7ULxLD8z99mLNr4ZFc13kin22lhHtfUppF35IhCJdZE
49on5/znm3H6A3c04GLbaTahSLgFAw6JbVxr6+BldoETBGCtvV29Lg4DVnCC7EmZeCuJUzqz6n3N
mMUSQk9BkeAa8yTo7H9/GIaVhGReMT6i61/+VnHqR98NH8lE2gxutcKdcQj2yeW5s92pprsK/pVG
LkHFyl/5V20VNm0g8PGs3VkjN+OmZJoD63KnbrVXZXfmNs+X8ddlHg23WCm1SfGnmiiEL83O+EsD
Qzpj+ji6rtXDv3GIO7G5VmVa1IqCiwUJ22JB8BQZg3ksfc3xP2/Jb9VOHPMGM3O+wlG99W2OUqvo
8VwF5tRh9du4i9fXEqrO6irKiuZlsQtASK+Q2d8lB2Wfud1gz6zVM3dWPnFnj6908TZPxSyFrBlx
ro8Ya8rcxOJcQvpY52si4tS7n8f7qpQtn+TReEuhTdSKgZmMjBddCPeDIwE0iVGHDHDZiKbLSre+
nJUp9AZsCEWZy4FxTb7RrWdvo89zn7gT6/7x7V4KcmpEMVI7r5a4d+ilxlmL44uwnu7p56ueb+JP
F714rG0tNNSJ/e5LcvkP1ci/I7k8N32WS7OWxr450A+h4iITXTrTN0yKXYMtbMzDuD37Wp4oi6pI
ZE2+aUAigI98X32wDpiG0rK9VzcmimWiy9bzg8Nqsf35Bp7Y3H0baHEDkzG3ujDjA42pxemZom1n
0Yj+zz/P30ZZvAsGheauGgk5KdSnSAVrhIHi5+s4+YQ4FcIIQ/QPf20xRBP5fluH4j8s9qlLPV64
M1x1VTxZ+/Q6UFfSzZkRT73gRyMutYdtpqaGB+3X0S9bd6adC5hB4CfNGp+eXsT/4xVqiy9iEkh1
G6IFZ6nunPiu3aSX81Jd7jRbpd52tux1aqk+vr75+o/2VB7Gyij0GK90Rzu9K/fxPgKMW7jiemT/
nN7g1nbyswnT556kttioZqKqV0DnOjbvvautJQSrYHb283ud2IVzVid+7jku3jUltYZeyBmP3OOL
rvfcQPFAse3i8TOld0KCoV1Nb2IX2GNLnwq9ztdE+o84jP+/RchK82z/vyMWL39VTZiFZft5jFj8
+kP/ZCyKXyBFEaoSe0oJn8QxY5HI0rmqAWAei5XFnuSfAbLqf804QvJBaRZBW5zZ6f9kLKr/xXLJ
n9Gwu88GA+k/Yiz+PSlQhGsUmsgWAVUwD3Q8+c2EhIZE8MkS3XM+205bfwOjxPVnRIFzdnfy9+Hi
+2iLKa+N5ag0Af712hX/SBczzddbh5t5LfFt8/l/wo2JJfY/85t/fCGPQV9/L/tgjmYPhi6JFhy2
xeX1Ztk0ErF1jobaSvef0xz7iF+sjh76iVFObKK/D7O4rrJJFctTGKZ4QXH30f+aHmpsrxvP8bZx
4Aq3xn5y2/vgLf1feH6+D714q2PVT4Panx+gPa37J9X19+IOQ/2q381p0ecYYcqJCfPtji4+pEbX
+TwWLnX+YksPtZ1vhp2wJs+Namu0iXbjE7oXpzsU75G5CpzSMTbei29TfNgb7CrYFSab8B7LztnZ
Nd/l75skboWqQKSmA4mta/HhUAEJWFbNrZhtN4CCCtZU3xVsf2dsZi2FC5Ibl0p+ZmtxclhCZS0a
r/BQlwhbq8XPn4wMmyWEg/bTuhg/6jBdQ988M9IJ54EOY4NQeUIVgGFri+ksTSwj3jxUtGO7ZNnt
23x91GYf9MBRXIKKMdufmdynXqHjMZdzeyBaoQ15Z+P6QwFhOB5i6+Hn9+fkELDBAMfy2P6iA+IN
JnekyDMiqz5k9J3mYx69/jzEV11+OTmopP/PGPO8PvrK10I6eYHIGMp1/ZRDP+SE7VqX3T47SHsF
o5T0Kqx/HvPEajezDtnByrTy0El/H7KsY0OISobsQmFbJz7u9nMI5xObCGbE0RiL17HMp7poQFTx
+g8OsYFoTSgfzDUDj74REQ3nusUn7D3fR1xsQBXB0tOuZcTaldYE/7WXzbZ2RqcsVhDHdj/fwvkv
++up/evylntPk7ZY2k4MNurltTEGWNnfFSR7RUVPpIORhxaOnp3786jzTftrVF5mlKeI9FlKvj84
ZTLB045N5siDcjWCF4uRI40YGxtUnCAVlHO2m5OXeTTgYnJWRVeIbV/N73Wz+4ej7t8RTvw9DHBD
eFGMRGMdX9v368K67lVKwjBz/AOyJrwH/84p8u/XmWGgUkFkM+ksLud9LAxJqJBG7kz9Ve7/lvx1
g7L+50d0QuYyd8ehCoKvZj+kLp6REIqCWpQTz6jXd9poQWJA8QuSQuNspATaWmFPq8UtEkPElsgk
0WWugjB40JDep2AvzKS+tmoc+rszv+zv78H3X7Z4mDBUYORV/DLtekwhPNI51+2Ibc74Qg8Fodjd
8DR/BIczB7Vz4y4qeVodJX6Rz3cEEV6m470j8rTHgV4jsTpzjfPS9f0Nma8R3wfvpszTXsykFPub
7BEBQZ2AcvptTOUwWw/PAAxWwZWG8t3mZruJfW77cQK49m3gZRcZeEeWCLXIgqC0uzmANc78tZCg
Zkpf4xy9aC++jta21d5+vuIzF/y1Kh59PtIInkuRMW7fvw0aVWmEsKrwu2+RT8KK/XmwE8XR71e5
mEKGlZtmPvAoQ/SWxfgidm8tIbyFJaw8oyRq408dUaJGZmhEql105ubMDzj1CkuziovVb95LLT5d
bQ+YRG9IGJ5x5NFX9bK87N6pRt96115r52t/rRpnvpenH66JSE6jwMF+ajGDRT3XWrVnVE2Jr5vg
EOPN0AWiw5tPbfDdxE9drURGWUrnag5/f6q54Ucjz///6PEOPce8UmHk2vU2OntaoXBBmGwAM3IS
MiHoPPRnIcQnb7IJ4R7FAnjCZajg5KWDD+d7HhQWhLyCTSS71X10nbotD/lTOqT2x3w2igvq8BVW
mJ5/UzjeGjfn6vGnb8D//BZrLtQd3QC/NXxUyfyWgolV9O06ygvn50n191eVe4zTjt6qpVps0b8P
oZdNwTGJOFohLy/Vyd8kemETsJpBWg+6uyQ/M51OXRICZLbZjCZjIv8+Xk3/UYwnxhPNgwKTBrbv
mWlzasWVZQx2Cv/IxtKg7ps1YBLfZGvs34oi+nBFvUo8Yz9jhn6+dyev5WikxTavHsKoqEQDBnR5
Y+FwiaNzS7oyP+Hlki7PjRhNJvpBXb58lUjYfGBxMVJ+nejIDskib+LCgbbwYMTWZTSUKzN/96YW
bixc2bi5NsmU9sPbUIt3Psp73OsrwbwQ/XSfD1dS9ekb751W70zhVhF4xnX8UGjmrk/I/VXwCSpn
1uiTe4LjS5jv4tEkltSEZ5xaGfxqaT3+Gd1242GEW0Vr04Gf2/NZ8u32pjdXlhOfO4mfnAxH929+
248Gb4Yx7aOOwRE5IfPXV16CpD17GNLa/XkynFo3MJ9TNKI6pGp/Fc3byQpGE/pSVjz03YUwWHak
R2dm3Akg93xm+dcoiyknjlEAAZhR5A2yS7ydmZNcT4j4VVqT0bp6Z3fRbFE7oLrUIXMH1SMz5Lxh
9sTJ7fsPWbzHBS02IEb8kPmI4x+yhzmmhrzbd5wnEg2edI2u/Fy/4NTTRHqJxdQA0wnm7fvTBCUV
KX3lcajvnmswbm2euoZZ7JX8/eeHCRJ0/qx9f/PYjtME4ZMHexwp7vexwOVFjZxywq6lZhNiBKsF
36kSkBZDZufoy0IRgYbQrWSZL0Wbwk5pV1L4aDUDL5XbQfArgK6wMtTX8gSjS1nFWOmx2q3MOoQs
SP56KLhtNO7CrNlqRK7rdOYsL7gX8PiM0r6K20NWhDdaYtn19FKKgR1hSRiN+FeEti2OpEtLehcx
p0gGzMXYXJfTrSho6wLqoEE8etz1l11YOGWoHOThXimAGXqUJIjhluXmTubr3c3OM/kjKa5rBq+C
C0/yyf5+9SLNNes5s8za6iCimcqrSfsTCxcVWpZRT8AGYrrzMc6Y1mxj8fZeDPSo010lfmz1Gvsd
fOs4W0eadNU2PSKmXxnRHmP+CZz3fhJuZeVV09vrLm3J9UisfVkYWzq0q6KTVyW0rlEY1qWoXOVj
bWuFgvO1sNPx9+zQ7HC76Q0cxQS++M6IVTudhvVIwkkAirOYiAqokm0h6thny0NtahszTt4qIImj
Qa43mzU1GzchJonII/mPQYf+Qa0fBOhhyegRL58fgOisO4NsZ9I3EhHKFQG2igaYz0LZDLhzsDBA
mf6mEIm8N+p9Q1ZCKJt2LMOiHBs7VfWVQGOmwGJB2ETatKsKqtcA8aasmDFRfhFmBpHihetH02GG
osvQd8JwcIY+d5QhgZmJa7IdgIerezB0Q/M71oYtUJ5dQOSJlwqrHsmjjnnOT58MgRzyZHaNmuhF
/yCTIvWcJCwaXoOf76fxvgIP1zYfNcdmSuBuR5PIMvwLPTTsvALbospQKZVdm+pOjDc47n4rSrCi
Pbj2fW+bTQPmFC5AarciZp9Azp3Ee2ia8X4kAbfWyfZFploq5q9KQK3eqm4GXCgAfVo/BlnxOUzp
RTIAlU/AoU/vZse3Kf0QimQtZmzWVUR2+YirMwpg02JsSeS10FuOZVSgM7ESx5IdTfWVj3kqItOl
K14q8DpBW+50w7tr09HJ5RtJHLcTrtK+NC8bv3R0BuxF8PXd1m+DdaZskzg4tIXs5OidfJJiBlnB
B6avlUxeV0q5En1roxjXAyKIUQ7ulRL1fbEVh2GlgoDp2huvgpBqNqtEgfza3k8yYAetuxFHLi26
CSACKo236zUcjj7hOe20qmbFTqqu1pJxlUQvQkoSj45AFaVd4Q1OMHFXRxUVn2ErarvLCBIe0UUB
unOtIL7AsTnEZNhj5qqVj67p3BCL1lA35AOx7b6ZXalKLNptGK/rMl6nPOAqjd90M3ZzduUpV2rg
zacw4ChW6PgNue+mPPutty3uHq+8Q6W4ynEShUrppP4fT+DyYJ4Jw7Mq7MoKw5zVXA5d5MgA/vVI
3kdh7RIPVBr5utZSB/Ug9/da1V5lARicqd8Y7Z2Iuk2I7xvjvgmAyvshPKhoS8scwmGyKuIHU2ou
9NHcVP1FwXIoYNzV6nHVeM2F6akkjgDEs/4EPUZhIdkKcuUO0N+n9EqR2P5X74K5L8vhwhd1p+A0
PRm/ddZjXbRsAe96gFNKCSwMwd5GGN41r92xnNi5UK5alu+sRYoQYK7ExDnhMrJqAfDAe+x75Gik
rjRYm64KnUnucR2r2z7DSauh3Qjfhv6l9AEolldq8+hrr1CXbBWjLXQsuAeAZgTtzqzhxUa4RFVo
uvgx4/UQ6JtJ/BN5HRlEUC1qeT2NGlZXEtMN0enHwR3F57IrubeZ4wGJiBNvTa6kXZgbxZSA9GKD
nE2BWbIicRL+3ywULS6jztvqyehE5A55GGElEXtCSdgtwDpQmog4lZU0lqvSv2eJBs0q25JwyKvq
xYilLTp01+vvMe1cFM1DlL96xUXf4XLB/gjQYRVUuSuI5GzlN75UrbxYxrU9OdFsHCyGXwMOVCHC
dZGlG8AXdtKgftUu0oRWqTrAFUg3rRcQSSvanqqtUu1Daz/ZKW1MMzioI65iH79pS2J9l9tqiivQ
K7cGZ67YxB1FcIKK3hXA02AE+wEafz6azujvorJfFQaqJCVdG/WLKuPWFzDMIciPBwGzI+LUbJSu
BBLHI7OeDW/rvPJfMtVwChMZJihRzYrcLqztGTQxSpdAF1bwyq4kQ3NqVq1h0F2ze/JaXH3+R2il
+5GLkOQYOe3EF4iV0UONFTKrKD6a0bjy0jvOGBvUxG4VXxuRchPF4mfKIq7Un76y+m/uzmQ5bmTN
0q9SVnukYR7MunoRCMTMYAQZFEltYKRIYh4cM/D0/UHVaVeKpIl1l92rylupFAKAw/3338/5jown
XGc6BAroOI8E3dwmoGXJLccOt6GBsjUq+yhVgOHsflFgMWzVyBNKvCmZ0KJm1ybplpYbU6vAkfnR
+pA+RXrDydnGUqSjXXY7Mg7AW/iYYD07mLzE1tZlQtIRECQVDLEWIMdxhItVjW7bs187XuMD6JCD
lcBC2epYMcUyddSlHNcgJ5SlUbz16qpxbqFWuE403Qbtq+koi8pKlxJc1WbwBonQKTvdqDjTAZru
FFgf0QgTNsMtG1WbQIKKEKb7OtkY2BAlkIq2dBdFvFcihgInX/tZ6yqEQYTyuxWYz5FyNkJ9mfWv
tQ8fsa7WmSXtJ+eOmGV3ivNlG+LirTqgsfd6/aEUTHt+tDHLrRbpSzgYZKR968xHWdM3Qw9onYaU
WkJ8y/SjPrz5aeM5CvGKoAxmpq/IjCVUkd4yN1oFTjqtWNtQpfIS8jR2dcNeJqq1MdVdmlPdtGim
29dyFC4sHFzq6r6OdObHaJOVwVIYzxyc7MBUbQJyJzKHbzACAzzgEVb6m8wYV5aZLpyBqDL4QLRS
V6aa3/Sdc8iCeN8Lf2PXPgTkkByUGb400DR8t/xorUJc0CpuT961xbTyp/tWcZaRXa1DUshgvb47
wUuhl2cTd2gh4wiF1IxXH1HvWYz1Zhwe4IC6Uf0GWgR7buI2VbZpefMS7Ggs+bBoo5Rap3hRGi8O
Dj4dw6CHipCLhTF0bkOkdDCgKBs114JfkYMeEC0DuNM2Ing1qbq64YfTMU6kZ4O/uqoXCkMp7NOT
0eES9b9n/Xufk+LSPYocb2hpHUf7h1RHe7R6m6E2nlrtVIGfrbqdOY7gXqhsrN7VQJSmwo1BveSU
1E60qASnDHb20rT6Pc+KFaS6HRuJ44B4ZVXK1lGfuzpYNOmZKhJ2GzgM5pZKnNL0xxjCldCa14FK
t6itnTYzKkqd2rpa+Vru6oMG0rS/s0ZIaalvbvVAXo+4oIOs24DAcFMWFTn2tzG65cH81o4Ptt1T
WcUcfqwKbixigZWr1psgJVSg3JxeotZvWZE4CQqnlw4qRFV0r0kU72oW56JvvRY4TaS9NxJyQNyi
QEwGNw+SleM/g2WHcPChkccxI1DN9KX118QSunZnLE2ruNBu9EY6Q2MEIdpoVrGc7bOGu1KHg1Gq
6yFTXmrTf2hVyGjWU5IEC4dZiaS7VB8WfFuqZjCzwjZJ38z8YFU3YmSekmDFY3wg2q9h4Dk+ur00
3KcC4O2I0TpTt7KRH5um2ERZ/sOM0rtYPhqTvq6bGgAr4kqLGDHttrX3gzbABVGWFcFiiuDp9N0+
cChzxJueHOm2raM4vkBN8lSs8DWY9brbFyGqeNtYFNWwKwrZy6yWCadYR8BrWrOt3HEMToDXb+w+
edLpgGT1vCre+3rOLavniBWXwXUHF/YlFNMGPGK2UCvEs2niaVr5rRXTYlJSN2G1AlKwIi9pWNjq
tFLS9Wi/KAOgCx2hPC2DXBePeSV2YRDs2X+z9mHXtS3BFz7QWreJ3MM3nFofEUiLPKUt2eol6321
LNjkWSK9lL3zGCh3EqbmpDW2pansbQ2obTK8lCxbvl4s2zlTwDyPvcJnFGBSJ40uVhZ2oFz6/CUP
H3O43Kqaen2FJzvfaRGwGxNeLyBbeCvDQSruSPb2SOxa93i65PRWkppVI4Klav+YZqCPbrVHyy8v
sg/3weEXavg3u3o9BTFv885pA+A/DSSVYNw78vjN1sUBvMCdLMMh0mRpdP0C2i5k5EVZV3ue4J0d
UqIkw13ZN49FnVPjy6usCAg61DeyxM50KlWKlPzVTAxO4yP6ctFZNbGUN4mGr4Sb9bWKT5App005
ALa7vSqQVktmQmykYN9zR6fPtQW2jR4erpI9A7BnIVGXKVjuKKs2aaZtjVR9hrB2EzLvOP74MghC
3Bs6XGzEZPXB7pGlAnlpybhMleTUmpo3JFC+ypLNFQHsjO8EkE2nfWQR2Qs95WGSrA0dXD4A9zJ7
lTP6/ZTC8JzG9r1JWbSiJ5Hd2vrgieaDOe4Vbb07QH7IugTYCkYVG9/9ZN0bveyWebsj9GmlmdK2
9wvWIH/X0DOQW/k1KdRzz0bHKuNFma7r9EnvXiS1pYCVF0pM4EKuLWxgXnVgu/QDb0PQWbEu0XCQ
t6rcXRxqAj976tt9ImvLyCoPsdZ5I/uO3PL85HEY7nuLjiHcdSgxDt/1hDxEfiz0AsoGCl3NpJO/
kVlD5b3R74vxJYPfKl3i9kbTp6UE2D/JUVEwPhBTrgnSmsQWxN3KKIgv4a2GYDCCuvJGMPalcZSM
dIVrR/J9t/S/wTk6TLAXItXwJPFm5QeZYtnSzuxfC/8hajGsIZrM9HQmN7lWY6/jiV16Ha9F/aJS
3PoHK2a3Yxuu2jyUKZyQ9VSdBKaEkE4LDaj2kkK4sUluSDt92as2aQ3SzTjRo9fMvcOiEVTCm1sw
CUyrsQKEZcDjE/5JigP6MlrvJTRWBRGlof5uzXyP4kKp99jAq7eSRcaSN4lkaZiPZrHri2qZGOBv
2lXJDx5ihmuar+v20ManepggdpNpwDXSRgHN5a/DiTYn85NVjZ4kJa7P6lk4Fz0ky6PNAdnTEhII
/GjbiIrYLZy+cMPtVW2HN61zGXlb9m6qvlccXNZ+AFMD+DbDOY/fqHqhmDzBKfXMlLyzcKWWDN7u
3pA2FQR6Uz6oiqcKLHmsWORo0Od5Uu3bOiAqYOQ168xjZjOsJDZfCsdndepCpV5lE3YrxX9Tdbjb
7SUc93nxYBczLe02F3c1MYx+3cDnuMnkb9EkQdKAJMwQK3TuLTyZhsd2lvDa50lFsUx/QoXLKccn
tX9ko0leQshTndM5yNhUH5oJ+VK/y22dM5fNJNjXPQT+8wiY3xXxTWuIhdpuJ+0cyG+yeceB7kYi
OLWju4Nz1a3tC5QivngyZUkkHqauWYg56gCbUx6bh1iwuNTzDoZEOktZRFO1iygkG2pj6PJ7a475
UGReGic59LhqWlrC+K4QuqL3OJx5043cbhz7xlAR4tkPY/Rh+o/V8Gawk1ShttpKuWw7/xD7jjuG
IS0e/6arTrS6ahhFtSa5LUNlZNmTfLbNan6xpSfZZERLe6dnDCT9HFJwk8XA4oph7wPwaWiOJSPU
Ly1bqom51zl6DHTCK6hH/Mq6URs27NrJhmMHLNGVcf+NrJ5tdxQTgRqlBFlNJ6lXoq7jK09PQRDc
DjS+qilZJf60bTjuiXPEYayNBXLbQjy1RG0aEayTwlrnBmScNkW0X7jYg26Robumai8MYa8yh882
frHzaKfV/dlqtTtLKrZ0XvzQ3He2DfvEhA0Nhsh4tBS+Bx7DvANqlOdSgdzCVq+oSSIZY8/g5LaP
f5jBXafvKpBdDZkC+qS70dgAcAePLtXrQnqR6RI1prTn3GVRDfdiit0267dRupb6nE7ThX6XZ1n1
CrssLR5/oUZ0KKOC3LoZJlJtVLygCYLsoTC8PKHTaDrLHvrbjNUj0MLQH2Tlm0HMgJ89yhyfmLzU
wCbfJ0lcyxCelBr8b2pJQv6Ii/TsvtmikvJqjs9y/aWyOVto6F1UwaabDaHTS+a/63PEFbWF45N/
YWbHUHq2pJccslTDVtjI2LjcBSNcsWIx9YKN1bDyw+AhSIBWifJYRaSNBDRtO3+ddreVQnvWWXLU
Tg4EQUT7tKg2YbptpWRZDHTh8/J+igVbgoPO9F6np74PPIWIk7E3aZ1HO9HC1hcxaRp3TQTVi+3u
nIYxVj/itl45bJiN+KJGd+PwnpYnERTbxL6VYVhHzrYysPzHwFpK8naQnEtaCeavdvtCYVeM0G0k
OVpLyn1Bbocuh5sBYyiNhxl1pMq5Z4ARMzlqnHMU+vCkxUD/ipuOHWkgLq31vXTwmcrvknPMIIHF
9Ufm09Qciu1INSm6x6gal1GwNwD8YylntSw2GY25tCn3XbxzRMz3J+6rkVC0RtwWbCO6NAKP1d6U
jbYrE2melG7UcSIVcjo4todSEPbXXVJLS5W8G96c5zgyLRfL69NbO9OfpZSAiIjpn0U3ItYkaadV
LKZd3KnP9QByjllOZSJzIF5JJLT4WryPqnBby9MukdRLB+1R4ffGPmKYLNj5FF9OiPGoLh6brNr2
SUr7Md1hZ731E4dmNearCtrvhIdmnNayYi5rZ6RHtK066YwPfVomMvEoadruglpdFJJPUFRwO5oF
2QWVtAhFcpMmh4q+u8T6bCB8jExUOFrqSo200TjclWizl/Vzpb+rzrcCZktGrFTMntSvSTnvfKhC
5EWL7B4d4AYG4SrPH6bgY17PQkhMOq+xHIiNzs8N/cawYe5KMtee6wNqvs5Yd6GzsODQ0bNapoRe
hZROpnKTaP4K34yrytkiTnDFRu+95pMEcTG0N4UizMEsPS5LZ9sRcBHr90DhvJ5WbklnHHLSTc6H
nktUvultI+Vu0EQuOTNRwsyXY2FtvIi7yzh9k3+U5b2Tv6PZxpxtLISleJCU6Z+E645yvckuSeF7
nf7eSXdqc2BPSoxnjbu5gBn14LcvhXqjTtuMKg8XXMiObGKvGPNVmg5NaRYJuwNWJ1VLxWRGnQU+
vLlMUncFcUCqo7p6vpt52yrxWSwkbOqWuVSuDE6Q1AbGaPhdg8yZHPiGVYS6IS2sQSbssncVcm7L
A3TXbaW/9LJXKAVxYPD96DVoRKmMztEvKPdOJidCucMpN5l5WXZTVM8ivJG6S0+FHjnQqUAt5gOp
TObMNm09p5tjcuJjKjHn99rstmmNp8Qk08GmGT6irMhrTw8OBP0M9DYIK42Nzuvrbhl1KyOnUY/g
oc1PojwVhEBBaN/qFXEW8eg1dgLi4SGP1pB710V+ksi4EPXkdvpbqoVewD7HKSJEYPiv6wwcqOrp
2ZMVTq7FnBOmz2GxsqixJGsdD54J6oxjHGds3UReVmIZVKC0lIsWAvoJdqXYm0hvnCG5pNP44lvB
SuvtlROWSz9JN3ZPhaXq2WoqitWYdUvHGBcVfdOQTpeWqG99Vm+rQXYjRk0zpF5qhF5l0xsCUlGx
aAXpxxAODxnhOTLvsKb/Yut8hDluTJ/KezoVc8+sfpzS+AShFljqq8SBgsR3RC/nXNT8wTJbdal2
URFJkgjHuQvjhJaURM9Oye+E9Cxhs2/Ts6Q9m6iha87Uclq/egzwg1aDAqfN6OuVJjSakb6r0AqY
ZoxbnK/nODAT8F2mEZ9DDJwguH2IuT+B55z2TqkBsOTkiRG3KIEzRFWzKgAD9eGdQbPVkUB8QREI
OUYI/cemIByFA78yt3h0dOLrdjznxK1ZrXLupe85lYUIXnSZ+rNrwlPQ2S7UVHfex/W9gakq8Iie
uB+a+lspwyUaNChzNwjD2KZ/aPR+soqKKOIEjoGefzOa+rWL5fOUmMuCxVx2CCBOj6YqHypOVITf
vfz5SPef5/O/q7SvZEyK7fRpYSORr0xtxxHoVh33Tf3vs8B/v8qV2CHBO5uoPVpws7VBM2quEdz1
1LqoMGg02py7DCuVFlnKfi4nLvjP9/ipRE1TyLXEM0KcwLVCLK+t3o9ygqJmhVhzmsHP+X6WS/n4
BL9SUqufHserAKZN2GLoDq/EFVIX9wp5abShV8bTHFlti8WAYWoOsVe3/lYsOZLkaAdQPcDKZXhO
3WLTM96WVD503v988/98wZYM71rDT6LbmvWP3JPWEkMmOCjr2qci+TbSNfSBYPz5Ip9Iu7kK1mgH
S6GBLOBa4eog+Omacn7CE3dM/Fe44U27RDQumhuoK18FG3ymccQiTSqOKtuqcX3B0SiqeijROBqA
UEt9Ptt6klR5WauvI0zFP9/ePDx/Fz1wd5al48zB5IQB/nfRQ5ZNRaIP88Xscp3QBCzZjf35Ep+A
lWi0qeA8NZtUUuvnE/5FklPoStfTLUPFuLPXmPjP2fdhL97JnFogcjtKNA1Ovmd89eI+G6y6ajs2
3TjH5AZ/vzUlHnV18FFSmd/Nc/8h3bKyGav0Z5BC+5Tzj8fx8D8AlX32SH+97pVqlCynoKoiFEg9
bFt4adkuWcMHHXbq05xnNJ2c7VfZvZ84UuZH/K97vZrrGLq1IUquOTmL6pBstD0xW0uOOtjvbGcX
GUzUL0bOZ18f0icdVSrGLvt65jEGbZywnHOb9D7H8s7ROYn1n78YO/PDuh6fv17lSv7U6nrsl4KX
GG5nI33iZVDmsDItZg/qV+rLn7/5n1czGDGoCDXlmltlGGDGydxBYqUdBOeQdg5F3LpBg7fqQHjW
jbGrTfVHJY6DqL0gMHcEjd4M8YeFJIPENDemRv/iCXwmCMRiyDyHDYKZ/urVZrLRJpmD5rBR3i1O
d7WSDFmWVHPKiPMk406pd1GvemmkfvGGP/2AZuGmZtgcnV07qqDL+X2ks7YMPcc3j4quLdQ8dhUY
O1/c4/wp/uO5G2yyHGPm7VnzJ/XLDGHpmWT7hsSnelNt2/WwT9wfkzsemvVXgrJPZWz6L5e6WsKE
kxZ9ZHOpeNtt6/dum3iANrDq0J0GYOuWwBk42PnzDc7Ssev7ox438RLjZCFI9vf7qzn3N9mGzRf1
dzn508OOUnRdf1ENfCbtZXEGkUpB4LBC/36ZJlJ80ai8sFGhIIcWDXo4NkpPSj6MMqFxqn4RvP7Z
HPDrBecR9Mt7GyWr1MIWTWCbfejxe9U99OlXM8A8vq+fnangGyXUWsPWd6VXNhx4eEYeA2O+mSsO
TqmJsG9XxVZdxJ70JfjzM8HlXOGoyiwmxuZ39a5SQqDbBhQLNQ7K1e8cN3jZe/o43tpbNl3f5RVn
NN6456QSleDSWjqbfmN8RcH65NP77UdcrSFZG0GtL7npZtz7tPf86qTST9b6uz8PzJ/O26uny4Vm
4qEmmzYryO9vkAMls9FrKrrZdY/LP134GErrF4bq0l4GW7JHyVJchz+DzMLNDMvtbhJqnuGrb+ST
sme2sCimrjuGBWv091+SI13OCzj8CEDCRZS8T3QgYmOXRxPiCfHVrPrJqOJq1D5cDnHtNd1A1/u0
a+V6ruo4It2n92j8jfXk0eNY95uvFpbP7+1fV7t6nRqifhkHHWMKEVBALFxZcJx0EnrGKy2+mGzU
+W+7fqe/3tvVitHSeO/VintTz/7oQpWcqTeGteDw4hAcHK9eS14A8w0PcP1KdU766OZ/QND95Kb5
XuEmmphJYW1f/Yypr5tS9ANjeIl6syFlh1Nu4srptjHd8o93hts9sD/vxOKrpKmfRqCrZ8A8q+HZ
n1+xdr129b2sl2UgM5rW6Qn9+bZdtQeaw4toKb6YdT9bUn671tXbxQgQZYUxFQjPVpVKjTnHJBU/
pp2yiy60CdQFrc4vJ6rPtn6/Xfbq+TIvBsBcuCzEH5pPXrRzoEXFRwUD8tcZfJ9dDg8hzxJrwjzn
X82LZUAoCAVfsWSqP8+5lt3GPgTb6tu4bNZfvr9PVhY8bTTqHAxuxj+cbeRi2PACkDgIrwWgTZ4K
3WqB0p1olJA9ZnPHJPxI8+TP8+FnexV2C0jNZ2smwYrX86FaWTEbalCKS65b4/V6iCawIPWaaNJF
/g2W+ULnwxn/9tj+f87l4L39gctR5E39Tux78zuXg//oby6H+peiA5/Dsz9PERhe/sXlUP+asXS2
w9sgYEq1GXB/cznMv2yqgdkAbdoy9B3+1d9cDvMvk90spYJN9DxbTu3f43JcV26UpBBPwXtQf8we
vKtVSe44f2q1eFiS7rXSg3ZFGhpZU9mNlFhvIaI19IHr2onRzMIKtvOtr9r3GqJ7NzK7+6av17GG
hKBJDdfAEOAnpM2bsfYYhHgzg37XKj4qHjU7mCLd9CTV2ENKJEF5U03Y3sxZNpk/dIm+6kug/hWK
aIts9tYMjs58MFUazl4MPfJte+t05pmNwq4a7WMQkHbaT+sYIbJSOItIkj3UxjR/bzvy41XOmoqy
XEZSDiWMI4Smj46NiuAj2xvDdpAhKPjPTb53ugYtaQXu2sT0QRu2HzUkdtmia+uFFb2Phb/uevrx
TYs1IV13+rhpONPrJURc6E5TAkUssmJVIVyrJjmlb0fXwngwqEgcBByO3orR50tuEhYLZFCrMLmf
OH6so25dhH2wUBL5iGL3PQ/Ss2lPS10pbNeMiB1FD5RL8rrDaCwLTgXh8zp5tA+igpN0TtazoN13
QfxWauN7aeQ6aRri7DQg8fsY9WjFLFZMDxLCRQuq6TSRb5D2/lEhvLofEW/JxXweAlk1YxfoJwQ5
O8YbzqnNL5/E6b/XpF/ZKD8Lyl+XqnmIYTy0mXT4Fqh+fi98en+grd5xUB+90HLnkGwlbHcGEZWP
aE6t0J3zCSi7XM9ekIy1sp6tr6qh66X6v3/C3EDQZ8rvdY0dhEkrqQM/YUBP7kbZwthPm/6ZIa3B
u1eJnV8whnE+LsN30n9/PoB/a+K7iX5URV18NP9r/s9+gM+soiBs/vf/+u1//b+GLcIX9stYWL40
L//xnjdRMx5fsvf/+s9T+141xX/cRT+KX+fHn//V3/Oj8ReNMwaGiSKP/zPTqfr3uvmv/5RM6y+A
RSb8EUIeKC3nBfvv+dH+iz9KU5TYQdnQTZuN4t/zo/UXVldDocS2ZByTpvVvzY9XjSeD7qSNsRPn
5U/ON/FKvw/ePOqCLuVox7OFtYjHYZGhrB8LCVWHuaqE2CpE2RhFeZ+0nGdVyqIOx1tuk0wv3avr
YJWrYqul5YbSY1tHSA8DNpJm6x9Ee5eN416Fgteb+mIKkfKVHCzb1qrr2t1YmEtFHjwjyz3TIrkH
FKEiyrVeycRlrdq6PIQyxV8A+8byxqQ46ZpF0Ii+LvoM68voTY21TY18U6JmR9qyc6Z8g5d0FaTp
TsXiYJnFyVSTg9lLnq+gzhg7d8Lk0RucqzcgJUP7aLX6mm3LKVSdk977pyTqb5vpxmzsAyEmhz6M
L1KQnjrb3OaJ7+W1jy+oXim9l+kGh5vxUU3TQxxOe9/W1207rNlhtcaxzoa9ysTIsWkymbjrTxUp
TInEpJh+ONhT+q64H8YYyZi10kbChK30kA0JwuVmx8s/5KQF2lq/cqT+Vr/rw+E4J/TlvbbJg+4m
LrpdG5XrX0bvJzOZ9nuryqBvxhYSvpYDaxOMvn7VrOtLXYl8Jcq8MdoavEp1SPGQ0bVrtdWA3sxH
L23InKzxR5xZ11Ykbo0LSsZmw29PNQ7eFFLO+OOpk2/wOmzQjqn22Vewv4x4jDjlmk8tVX1alJK1
zAXFJwnYf76P39so823Y9DUBF8H8oij5WSP+0tWY+lBqMsDZXicMskdtY9n56VG18u9DYOKVIAIp
QS/+54v+vuP/50WvCo3WgVVt+2mAsLC8a/WnwZoWIhbjws6+4vxcGfz/+1rcIXCQeS5gyfn9o21a
LcrDhvM7kmIQbgXZ0u9RUKNgxO0ojAGlthR/iPLJVKXXP9/mVXvl57XpN5DXjMfShCR/dZ9mWMrF
VGYSWn5ph0EsTOVdUniNTIthCuaPbz+VwLADfe9HBplP2s4QjttV7UNVK17rxLcVkgNMPZdMfS1E
ewixPkvVgTyA059/69XG7v/+VlzyMwuJhrA8j/dfBoJZdIpTxmhxnKQ4DHa+oHOxjmP1PBn2JRwm
dE7VPZPSLLvfW7XzpKBuF82+qZyLPCRfPLrPf47NKgAfmPOU61o0MiatnnLfXwoJB4nOiXUhotdw
dqeO1VMpU7PQWvBT69ZHC5ym2UddSl4TZLDk44/OFPdfPB/5p//2X7XLzyfkgHMihR50MRSSq9pF
ywcJzZYfeRFu60B8Kw1xTDOzRqBpPDbqg27GH1nRXgpjNekmYoHJj9zENM7sJkluo32IGa18KrQ5
D/ZxKm+KOPmma/GHFpECrNKIDTLMaPJkX2pbP4cw9tHRg/Z2mIf19L1HOYdzbNco6WsYGxclsM6w
nBekcb4WmqfE2UFExhkcwsoJXm3JPFYtJ9vSN7nWjxrOhKabzgRadvzEEYt6EYpXQyNcWVNQ2gG1
DfNja5oH3C+vuRR+ZHG5dRTxnJYhDgMF1k1ZSdhE7wlsfjPm1UGVeiSlhEpOxWH0tfOkJRz8TtG9
w70mkXlMfPPnvRSVcW4L0i3bXj8jjsJDex6G9BDESEzq0V+2bb2vcuMYpuaRzPFZVnNs9eRj/ul9
gzh1vrNaCfbDLJ5j+tfYWrTmlozLtxofZTlgqxlNIkdZ50JeTyFeJ1yNZmEdrdpYp2P22hWFhrSP
s2kj9Z/7Sb2RHDw6Ua11xIsa24bfBpFyLRQCz7OxIKXAtrZ2JR5tm2xTue2Qhue43oyLGTtnoIKv
0tg8+aE1IexHXhSDR9Orwl5GNaOi7LLDWGUYkotVXPNBjb2EIDzWb5QkeCsUVkyFGEmSEnPVWusC
RWFv20hbrO2Q6Oc2M/ZqKW6TEXiQxIKZsG9ZqtOm6RpkZMm9PwUHi3wHGSG93aKVE9McFtm3jTdK
wXcZUpHLiUaK98Ed+i5xcw5R/CnGSdG8SEWjejBRjkKjQpgM81n253S8RN62g4Otbv6ttjp4XSHW
mCBqd2xqx5UBzGfWc6AbOykLY9dIcIK3rcr76cVtMCx1NluqX5ASKbJXM7WOQ2fjcc4OmrBu6/Qj
KxlGo4rDlg3tspCKs2SF21E4t1nMv0lrBg5SDnRd7dZiBKt8GomGmK8cHLTNYUYOn3AIalViNxzL
hWGa9CgkU/JUa5FHeYeH0zoqBi+5z4aDY/VbHFwD4jbtXCbZz6+i738MVfXG30isHt8LFrvSIVO2
1JxLh8bct8e7qJzfYAHmYAiM733iLEJL2szflI+8O24se0755eGr/OW+FH20DmDT2EKKhFkx6bgX
SQtf2+HO8eunriTJVw+5a72e+CvngSiT2VlKZkcmInOqbRU99tWd2SUvjSaeiyjAt1dL79NwH0hK
4lk1U+A8145Ucn2Qvo568JE5CFhbu71TLOk0f2MiTz/syCIP2txi03glU4Pb0EK3mcVXvfXmF3xw
YjRthme6leRuJRHoOv/GMecr04hsDpT8O6GZq0oZ341YO7NcXFC7HWt7VgFRyzF1yIK/V+JJiFhZ
55K/pWDTqvjkhM0TdR8jGQNJ7wzPhV3V7FhnrW8RPeiB70E54GcxxYXpBwqEG8my74zcKCkzTZQx
80+r/PRV67TbSWn2foCsEJFUtbBb6zCl7dM8p/gZ/98R87LVKAka0OOka2ch0g+c8Ye55lVDa/vz
gXepFOG97bdWVuxkZgcpYCvd9vz8/gzv6IWOBcsGJ7tjuTJ96WK0iPsMayub1pGjs1fJyTDyjA/y
NNvCKan90twOPu9My6yTMNEZc+gd9PgrmOrJZf1wzOGmrUwiQTu8Zs2sKZ/iu8DK3FbmaWCmxATK
R66IU6z2P2QHg2jeaCqfrYzUglK6DKbOHVX7Mr+YQrMOQ3xM5pWmVB2+WJsnYkXnkmQcbOfUwdVK
qflB8wCWjYhTSzRwEJu8ZLQjt1B4Ya0pnqKCvyCc6c1G9KEY9b1TNTcFsaWhTHwmq6rGahOn+VFI
+rkJJG+wsYb0UlrSNGANihyc0bGzsaPgtnbwaqWOchZRhDFcue18/Rh1PAXwgyi0yuyQN9lrpPuX
yQo+Jta0strlVryXW/HEKTfrA48rllNPU3KvMOL12KGYn/kCbXVx1PSS69VTGnPTAUAB5tgA7S1n
ex3fAS7p16gyj2Gv3Mgv8z8J2bmUbfejzG9i5egQJ0UxztzUhdkPIUA06Of52Q1MsPOd0m+9ZK1x
nl80HOZZFdncxC0ZM09lO6BRlPdK3KyUbn6q87Rhm0dNbZ4Cnw9bS1ArN7lzVEbt/PMXqmbw6uD1
RP7FfyBHGciaxE19Vka1OOhS+SRJnFqrHV+TerBDMstj9GsEkSCBbrQ3kY073wxoCuWsAqODQScz
7ru6/VbUdcO2j09znKBvmc5t5Yh9qqTIKUkbmtfjJq6e5CB8zTXlHGSYd0macOcbrSJxcmYzOiyF
S0ue2zSws+BfaEHxMcTad/mBdM9lbSv3YLkuWV88Te2LNUT7eemey62gR6segIhoUns7L/QxxjNG
DGm/1kU0xtGwg3PZtW7el3cDni92ZtQV5j1L+rtS+V6c1099DqztjGaPFZL/XBT8ZmEwQFNnOIn4
mOHMrwIGainrwoWBMO9Vx3noAZpllo+piQqh3KHtR14uMbELXAK4SoqJH6KhNqlXsiQaz9bTFuFV
UnlmPyOYmmBtlUPjQWhjk7NQSvW7HvB+2OJjxZDujZpdQBf0azvAlaeHr4bkeCoKSEzteARU5alP
+dQ60pTm6jyOpfdkstCyMkT50z+n/pmokRElNJnPSs6SOZf1WceAMmSFfOwQoWKtJ57UH0iVcgB5
hNuIhzCE+tkpWSZtMojrFu2+ua2s8LXTUHf10jkOzun/Ie3MlhrH1rR9K/sGtENLs076wLY8AsbY
JCQnioQEzfOsq+9HVMVf4OTH3bsjKioqiww0reFb7/cO705zGlWIiWc32w87o+VzcypC3xEmbnqt
muAQgqrzfT+SctZpyTr1gX0KUFTaVreK0/RqCNhtilZycL4/uPmSSOpHylRcNAWDZtp1/ZzPIvFF
3MTYdKH3hN86CcrTJOmH6A1KzE3tuagC4H92JVIHHc8hhBvTY5bRy5iar1XVIUGa6tws4UaTvlyb
fkwCjoCrbJXWjDMPdgCYzsxLoz7gzvEmd27k4DUEG1nbmGM2L4BL5QgGdhIEb7HtvvY9bp+d9cOj
OMt1dWXF4VteUgxAJ0dni75JmFaGZ0l/W1n92pWVQxxRIZSyETsKqEVBZGOp1o7ReM9xFzzHsbbq
sT5gzv1y8Z1COcdUdnWyzKv8MHp+tkoTUujiyjZR9A6EROPD0xJtLQJxG5hsbLnXkuiNhc37kBU1
NxJLsJZjiWx6PymWengg7zkZoPgWeYeFR4uwq9UINyn4u5qv33mWdd2VZuSkVvPbLDVpYaZpPddF
gElVEEJfqKtFOXSE+Uo4lpXSr6TCWlgOrrSIE4WKNpXcbv1REc3KM6lgY1dyRrJ6ddtfl0n56Afh
cy3fG1V5g5sogI6sE2ydYTIzKvHCyxrHS0A5NbfKl6qrH/QSXrmeUeQEhe2IbFQ3vjYVOHa5DEKG
uz1khIp5Na/W9lalISYyv7U0PBfnHQWzq4DwHIkZG0Dq2RmSQOGDUnbMZR8N30avWdXSlikOaeM2
Csut6HgX2TTkgjbpZ3JlEdGlbVV9tGCbIxUM63CnJeohGwgZLqbt0A1ihInoeeQe+xxJ95y6RT6a
KKSKCaVidLoydsRFdWPF+CJgaHMnZTETW8GMRNONo17qv2xbRKDqSbUQbnxqPbj8VZvjLeW629hI
u4Ult5WTxairqh4pMMwnD02hhk194fsrIVn9SpRLTw4hZNGyWWgNDhm9GDYYBmXoaDnTAGxdx539
PFSomPC8/2VX7HbCp0OQVclti0TXbKhsUSu8/2SkZBAZprKQE8mS51Hf/zd4qD9XytWgjE5a1PtQ
MK/w1eAk2cbElYtTZIgDAbT2LE71YM6iHwQlqW5A/S7U+LJh7bL6aGtmBf09s6kWeathaaFTQhsg
eXWyCAK46hilsMe27gGBgZN6HBgUlxeEVxJ8c0/Uj4phvRJ23cDob2Zua5B6F8bP0/GtoHicGTk7
cjFCYkcPymGYA22NFlEx3X3elo/vpzcwqAMD+Yb/seh6VhC3d39yQLlGDM1TJe1bh2XqtJQNyGJE
YyPjTq+mSySWfmPX4XOBYDAqqURq70ob60eoabO2tbauqB4rnduYdoNpxBRq8FAjctPD56m0RbGy
iuNsO2kZWKT20+FigiuGxFuXHav5yNgcp2WgSf23voreWomnmHbAzpOyuer2VLKeO9drg0IyDZ/N
PvqhaoUT9+T++ev8kGRY1xTFb8PHysQ/BFnyEkhYZIeEOYRI48p8VYPQtvkIcCyRIV+jbVdotbov
cm2dUgR3XZ9uPXvUZhUgXCqzJHZPTY7hj+E7YcVTu+GaVOC1HJhoSdRNaka7aJAA50Y2napHjMLY
QpE9ABe0qENamYWWjhcILOHuNtV1xDtqAo451VTdSSb7uUE+nraoi+4h8QEdDbm4axu0/nJ8DybM
4jg8BDn2N3KTL4feZAfhS7vJMUm9qyZtfzXCWOtiWXnJAxvrRonaY6uJB3CFU++70NCvEJIi3MDw
pOpDfEQb+bffgriVBbLAjkJVG9ifM/pZef4CHb+lXUaRFUknq2UrUQBLZy5Ts+my29L1n+OWORB5
ya1ZmlsvR/Lccfxq2PCG3H8OPPbJiCT30KCrE7v92iyaY97IsLJ5eNnlWqkoHwcjevYGd1m05bTU
U2MouXtwW7Ep7ddg8H5cQI4mhPEzboT5MYWIQRNX02BbfkbW1ITORNqPvpN3oYMemjhjUzpNAEDh
txsX9YWkaysvm5v4iXQBcpMxMNG29JxxJHREl27nj/uBmgflGqIBpov0Ms5wrH5IqwYohW3HbPch
aW50+2t/G7TlUvJ1Zx168l4apb1tkUsS5lvIPIsG4CFhyolJk7e1jOcSS6LOQHofMWChiwoEckaO
gpBDmUapH2pI/yr5rqukVTWy0CeV+RB10d10UlMa78rSwz1ysXkgJ/jIXaVNsZTLlRHuhYFoOLIW
Y+WtaixK2GkWqTuiUWO6PVmxtGBvEqyIU1XcIZv2scxza/lFCoYbrB2OMh3qxkNVGiJqlLwNY7yz
CUcoWd1cZDnyrhmgqOhBNit6fetLQBZ5AgrT4NeC9k2JWaAzDoPGlRy5S0Vp503UoGnuHHu6n6Fw
1Dh4blBtNWaw6JAd6gbnBN3f0lrc+dVU5IIcoMfoAO7MXZg8Rhojl62UDS8zbtq+2pq9dTtyxIuE
vsE4e6OmYD/0EkREpkIAVKYGrpODnOghDp+shoUfPLdCPxbxsAxcXNClsAEIcbull9vXVR3tS6ao
jPPOrNZSeVFnbAA8ELY5+tHTV8nk8KNrzKvCtlf2oL3acr4utHyTl8N1K828sLjBmG0u8BviDLvO
QLtmRq9dDcK7ikJpIbvqNb3TC+GJf3Qg4BwIRVEwrWcbpkH+eXpkuQnWAkt1gemp5LRxklMKGRvT
/+np4UNItjxuYNHbhVmgfybdgOZyWZNagkuLKQzlDJtXGhUFJX6Zi3QqMTJ3gPKcOMGN4nMyewec
8cpDCkzIKSfo+cAt1IQTzoDsONQ0IIMTNjkUjKKEsrJ1cTficDyg8XvfU/SufpwO5E3YPhT8FjGh
we8QRQeQMM2ChEhPYTwPavQcSbTpQDjL3j4lZvnYptZmynSK/OqRAINDNFETEjO5Aj/bkMr6qNr+
zPVpoCO/eWxG7TAhNb01bWMAUV7OWXKCZ9TpNDOdQZtpU8vc9rHlJGyUIER65USjvZ8gLWk0bqYT
3vSMk3hxpKiegNrGLh619HcFOgbGwtZBWve8atvHlALddHs2Vnkx9MXjUJgbM9NXzK9TlmaPwO+P
09hOVOuQxE4RBc9KUDzWknxo+Z1xpjH+zFNHc04bsRPKHyuwX5RFNhuahaK0eHxfM7ySPJOAs5s5
NdJ6hSSmHJHmBAqwC+M2SFZ4NNVFXgKrwfPzcFE7ZUih6bnUxRAw5xXHwHmpawekCotGkk9sfXTg
YntvCwV+vSpvPJnSTaopYe2KM1oQUeHIAwfFwZAeJKO+am3v4KbZVqn5hEFY/ogHzshtXC0AvJ9L
OnlDS+nmSa8TIqLypBN06WX5o9ly1jUA7DIw1TRO8N8hdHbUeVCMQHAKfA7t6sGnIPlrlf9f8QxO
WcI/35IM/mdUhNVrNjXxq/Nf9Ym+UP3X+4/JyJl6/5/+gBYZHsABBsBw91o18V9Uh7//5v/0h3+z
CdjJYRO8ZE1aT78Ngkv6iU8wWS7//0lap6aMqn/9Sn//a/4LJkL1r00V86fqj1/xNyXBFP9GlmTD
SNChX5GkxCryNyXBVP6tTfQR1hF14ipMP/qbkqCIf8NyIaQPCryBo6vOPf1NSeBHUP4NBbPjSe9E
d/p/Q0lQPm/lJB1M9q0COrM6UeC1c+anWxQdZoC16UgqRKnx5Jk2bKV67qKmjL1qNVTousvTWKw7
KFdpcOopkUoCatm7cBO8V9VTQ9IwqMXaBZ9x7XxREafc/lD9S0qvc23ZH/d6ts5LDZIpgSWVI2/R
D5tLbxtBjQ1v7K1HLHCwuMRDvnjBs7qL16VnccEFK8d+6ca55oRLY9HAS4bWnizS+SVq0Tm76a9H
1E2ZjwHP6Q92k8bxsk2qznRqNPcz+a1+9E8lqRc2/pbkQ4p5t+n2KOtv3Bes1xe88PmH0fwFK+Hr
Z/7nDvSzLq7VUsQXdos3UBI4o4/Ow8NH1Tj11Ulz13VtLNriqsYRAatsMwhXZJv/R7fA6EaHBaP1
D01BX2VR6emy6ejlVq/ymRbhwArBnQW8nGUIaL2sfhiR8UuafRcZ18OQ48XZVRfK7mn//qfq/mtq
wKTErg9yBsSgaf//0M+WEcIqtjEyNWIZkpnsaLDiUtyNPA4HEXZJF978petNnIeP15NwhOKszrdf
jkvZ0dedNgueCBrbZpt2JQE7LsJZe+1dTDj7XMj8/aCabZlCRiGqnuu4htLFsivWCWQsftPl7PQ3
Mt6/f7jpRPDHu/xwibNnkwIlwvPKMB2bciTDPjMdZgVElq6ZjqevWjiVBfHy+4sanxk2fz8YYlSO
TfC3zHMxGN5leOk3pumUbbOOq5BDNkx+daifYg0wKAMMr8qnYmycPrWwPZE3aUyP8UGlalACbV4i
Va/0APvEfIaPnNud+l77IY1YfLBh4TbVjDgUZ00zr+o44eCcvGhDuZEsY95p2n1bv4zCXY5KTjOT
ph2einA6ZVHS50s28vBQGw9d14NlFZApLWtXth6Ue6HedUN5K4+40ihjux8l6Uk2+2uE6r8k3z90
mrXWNNwrCwt0KFo3kXfsPP8t0JGl15p1QbP95ZoETQkkFJ6SSTLw53EZdDUWAYVi4ls73nRFhG3m
EyUvd1w7Pr4w3YglrI+esfH3eTA4dFvWbZfswwIj0lLDS8Y7Eah+iELbKZQ7OFezEN3/99/6PRjh
fIQpjF6VQlyfsqs+32UIjxbpJWt1oeTzYuo6ILwD7FobKkwUXJea6Nb25HHmZjd5ia2p8ibGYeap
LwklViKeNCKG5FGf9+Ux4ylEPWyrelz2ChTYqt/FQXPfDvRdCnfpaatyaC8cq7+a/ohshMqp2tSV
81BD39YiqRLNZEd2FN1vUV8bFjdUOg2Uge9f1hkP8a+J8fFaZ9MRB7Ck0huu1b7I2xKtib/Ak6mZ
mdetg7npGquy5wuXnH7l+ffRYL2AGgj05+dzEUvqaJI9m46Ka9uyW4GjLyZ9WvI65aVH+nt6I269
q++vq09FwZ/XJZeSnHBFl89HrxB9X/s61/X6ctmE+6JF/YGpjzcGazgPSxOuLaqb1gL5ye9FeKfb
4qrUjK1VPbk92S1yiDWEWLcauptquOpG1RlBgpZyd6/6wBbSyuTAGQzww32skjuskehyVAAWjQkb
WkkcQ77HlnSnDOm8GenVpJWPY2KAKrWTQQnQGVp5Pgv7+G0M4MmwkvhgmkFDj043AN67foeNBJbq
YwMqL9bfv6GvBoOC7AcszFCpOc5nTkvPemw6A015ZC+zcT16+Ta1c5wxAnPvcxSqC2XXBDtdbHIv
2GneM+fWHx5r1vc3ckaIfB+V3AgEKQMFg2ae70OI+FoRlgJ/eRzPFOgWqfomoubA/owOPowoiHBQ
q4S86i3Mx+prqzkZZfZQVPWDULxd26t3Ud3fiVa5bb1hoWnHPGvuosF+GnObl+nld3WS/qwSLKKH
CRkaPE3BW81cRjBMLjzO+3s7G3mfHudsklWN4fdA1a6jXJtHd5WgnC2k9ZRz1zuQrd6mohUvQ/rM
l5h4X+x7ylQ5GRrhLTaikM9rIU4nja82o+sYiHQj1VhhGgW2T+dH1o+hOIW5D2ml2Ul6e/X9N/zi
ODGR84Gb5EkUel4zuaWUhXUAVyUxTqH8NBgXoJ4vSpVPv//snUpy7JlhxO/30Zcmp3LcG9GF/e5c
ujXV4LgvWIbFaUigszl7e5aX+RyLdJyPRp3zuYUh1qtntPPWQDqmYt+LfaEZQpuRH9TkWdiv37/C
L/YBpqIQmokox5InIc/HMlANci0Txmg7fmUuoPDNaJosCvstCH7V7YW5/9Xr/HitafH8UHIKLfL0
pCRVOcrE5PTptJq7TGiCf/9IZ1zMv2Y2IxKmsIpY9Y9jTZd3Suth0ONk9DKDB1fVablUC7tDoVJi
LZG9Quqg4bSp7StZ9MtwIIq1eelp7H9/J18/8P+7kfPTTWYD9tQSL7em29W4v2UaUlVxYc/56gyl
TFYkCueDiX96NoIMXRKD3jByaq1fpuJ5LOSZRhe5RWcTxluakEtDxvIuoNqo9rV7U9Xi0mli+nTn
q8+HezDPznF5YZrARZntNEk5h03qBPFvS+0Bp14qBEShv+ysbdB3TKObBAj4+/f85VqumDQtLIYw
1dg0yj+MrDSLhRtFXL53Y1wXzKS4FhgjaLBbW+8WC/W5ZoprSuenUO03uYifclk82ikGTUo3tZDM
aGWIYa4p/lwai5NSFhvbIjMnsiN2xXzt6cN9kVVHkdSnPAx/aM3EN9BufLWl7xP6F97nV7NSnQoU
A/MggL2zWWlVmWeOLc/jdncFjBjkOTSWfphD4nT5pbjSL2olfA/+udjZtMSXUVHthr47RWrWO1H+
VPqHVLow+eEtfjFG2CE4Z0Ns54h09pGiQivxfxR8pAAmj5RfDy1K8hZpmJTp9zaAcDeO9bLsMfEi
qmxWjTI+h6qFDaPn71K1ohlS1JxSG0ChsKPz7qYrawxxRjOOiBGdzn7K0uhes/2bGCZDlGEjrgz4
HkaVtTIbL5p7MSpyq150Rfrbi2nQih0d3ZZGi3Fsxluvs9CwYLY3dvAgAscYIhqH9Wsl+qMFP6M1
u2VEeoTc06Q1ukWmBz/6NCfPKhPbTgyOHD5n7qbCJtRwD0ptrWmkoacTpNE07qgvAdlvgnC8SgIY
HAVOsW3c5biuoRGGmbrOTO7aR6GMq5kn2YtSQo2nmqQLGVdp+9SrCta7SjIzknARouVRqnSVe2IR
asFSGQvaLLwEc9zGSrcZoVr6IZbaZbkrsfSX8bbNMVgzleY4YIYs4UCq9V438xAwSlV5HUiTv+U+
1J+7xt14lboL6I8NuTazxl8h0Xo9tAAlIqZmjCglITha3eTpngc2XroELkTarVJ0GOClN8ogQw2t
1KWUlNKq0Ews2aKj5AUvRAyTTyF786yhLRqwNNjhvIjbHx3ehUFePrhGSHaive8b66EefdgUHaBM
bKY3gdL8GDBFWtYSfsBeNzzqtst/4B4n2P0zC61kOarPuU4WQ4xQR4NdCSgOrUfIKJQMuB6li9ks
feDHViTLRKmecmSF68p0na5o93IXnoosXhoVpBpYhujqSpRAZUfUSkzAR2a6yqzDVnveN/o1Tcl5
HhNF6GpL06/gcXNWS9s7rR8ea7OHXe5DbCXcuyd4poZDE5d4ats3skhWaeARQ5IutbLGtSa4bg31
qpdKJNWpvQtV8jHsnkq0OZRZ+cM3xE8YKLeB1C0rtYezYELZiYaeJqDabMfI/2mZcbgsau9CdfJV
gfVxyk69sA/rqhGSSkur3HYGDyihJuOxveSIIOSvdkmcZQCeTcwu9Pf97cNFGmVyfRlK26FRRWv5
epRvZPS5thcfi847FHYzV1yCaHTyWMplL2ebknGtauWsxWG5S7qVzlsWSJD8MF4QJLGIM3ENfXI5
NhM56zHWFUZ58WB23a7ViXkiEiic22r6kCfy0ghbE6vebuVWGbaUdX0YGpWUNtN6MYQ8V0JshowH
VRT7gHasJHxIZROm5MN9rXM8pfvxqu0F3Dhdn8toe1PMGm0ff1Z64SLHm7DAnr3FasHH8QXnYLpd
u9ImPcR4kYfHocuWOnYiHPuko2lGSwvnQ99T8DLPF7VbkiiYkgdpSiu8lx1JeOOMZWfbQsdpA3ET
+fq8IN05SdWNFLUIjguaQdI+76eQWfqBgXc15gKCnLZu7HRZZrR+yySjc6q9+lGxBhtG3rEOtFfJ
fbFgJ9PFnAm8RFUE1DmzJSXXS4N5GJuXTg5TYXJeNFC3gPPAKMCG4myXc1O4hplQqT0h6+n0vXD0
nvndb4++WDiusOgf25/fVwpfjjVTAbqho4qr2vTzD2PNB+ytZNNH7We+BOZDHx998Jjvr3Gesfhe
0pPUYxjIhql36Zl8ukimevQqcsq+YApukSSdzjDcjxo/b9rWagTzAE/GAXeNnrQ21RtO0RAthryA
L/pWi62ZPkNQ4wOE/8F5hpw+QW0sT4LAsxc+cKaAHt5SpQkEi9VTJT3rln3h8d+9Q84/K6GAFjOZ
auwPgLe1ihoiskzxYsLOB3pNY/uu8vx5lcUzTamgpRfFi1KI2zjhByk9oAKb0ZRjN/SwHTFIKq3K
Ev1kSEaRIq7TOkch9GKlBbFFxNxBuSRWaZEIfR3o6Ty1bSdtSRRRSe6QPPTgpe4ERX6oBriGVrYS
snvVdJiSEyhQBPG9budvo0AX1ewb/mob7JOY/A4bTjOO51i0TmahgZY6Wn4MmOFAtTO5PEhkE5Rm
4NRJfNt34DKJ2EBuheh0qnSo27T+LrzKL08yU59MRe6IJu98uCpqUnd222ALQ5C8tyPGJZuPD0TD
EF6PeflGvddIdLjk9vPVvDSxbER5bk3/Phu/DRwcI/cG2+k0LMIRewaZdD/KJyRu88HQ7voR+ock
XQDtcX/4czngyMZSgMGHyV7wedqkTRiEFURNjoXSHH5fQ70RR0+ttsbJ1I8ruBVrzFxICYBoTf4b
qVHFKKHUQNdbbtq0xXe67KVZ3wRLI7MAPYq3iphGxfU3k99AY+BJVZpQJO5EOizbtFlaZcen9UmS
wHzfBGIPLuXffrXgYC5m4VNB4Ytu9fNDSepQqFXfI7bpw2utq1BS6ESxNBcODF9eRpOndoqAlnIe
5OuHKhI2GS/b1r/TXNzbuxuh3lxY1746KNA+tqYngZJ1TkHpmhyugFG5jtvcS1Jyj+L2xlbJP8ME
S281NrobrQ2dLM+eMK2buwMJj1PMRBAxm9M1bZELT/3VQP14Q2flSemWuebKYF7ejbeOtuWuWwpH
213ypfviufEYwdUENhzb1PvA/bBplLXlIgvqbXIsheN3BEippWPWCfX0pUt98UR4+EwneTwFeUnT
zz9cykv7mJYzEAnxe/MqvfdahANF2v5M+/Q+1d2tXscLpSZQ7ftv+0WhN3kHmVwaixaaL5+vq2eJ
UONUsybNB0eGq6p5+P4CXz/YPxc4e7DIsMw6TLgAzMG1uo5W3VJblqvm0inzi4nw8UGsMyAiyXtC
hn0PyGVBPhyul3NOBco4B3kJF9Jcm3WL+i7b1Dv0Gz/QQa4rEqJ+w7HFZB/DuO8f+sJbPQfXKisJ
xqLHeT+Jglmj31HO/d++m6V8/m5u3+cWlI5Jy3eXpo96fGkvODddmoqZTy/0bFU2wkLqkkiynHap
LmHxhQSx7pVilq1I+3BwWW9Kp8SXex4cL7IDvpx4/4xKa3q/H2YD8sGk1zLfdsxiDTIzODDfYX+m
647jT7xsXozZ6NSreKXcff/hLo2i6ecfLqyJOld7P2UUSSWdVEyEjFkpvX1/kXe/qrNC6dOrnR7/
w1W4gpVkMh9PIaHXH5KFUFOnt5uVMpTzGLMIElVw6m8xMsUq1j3KMn5lloQKVIaAkDlq2WBmPzoy
yWJRdgkWeu+RfXd7Z3hNjWYZ2z/efjOEW82O78wxhQiBKs8O2oM9vCWR+dPq65PbZDeln23IS1rH
BEu4/S/oHGs1pzaj2G1q0IxBXva1vcN5YOXG6TrmlGZp5nps5YVX6ZtgaBcoSPjNw9KI9yIaNmNM
WmWsOblQHV/Lfg8abEYPHYbUujq0fVTEWTaCQuSETKlrt/bWet1ukzBe6ZzVg9jcumm5iMu7tPnR
SXtiH3qcYC98w2mC/fmSYFyxPVCknbcgBsnSeyVmvXGv6429iw7+MpoPrG0EPUoXOULvv+6Py+Hc
C1wndNk+PysHuRo34QShi4w2P14MkZUeR12gipPXpXcbjA1GbHAYVfLRZqKmnwtfQNeSHfEVtwk4
lN66+wAz/sHgWA2S4Sf1QZYQStTZIxkfiIG0vRHcRZ6yjpR0I/D899xwb3XxTvQPhW3NZSu61fro
JRxN1C1NKIMzHYnduUWIf2Ur+sy2UeYoJLy4Lex/c4EV+Pw/ee0arDRKKoDf866Jr3UDkCU7/2QR
OS7EDCS3ndUze5Utor1/wUr1y3XcmOpSKnFbs89W2aHPM63z6Vm6QX4orFcMXi6dzL5iFFBXT8S4
ycyM/f9sMdAGa6zI3kDBjvCDsnZIzNOoiCs1t2gjkzWZVis/0J8krwU23AXN6OSNfaVLxcEyAAZH
cVP1xnU8aPcc9snF06GGWxuUunuR9sg1hpVEvrEB02Qcxn1gBEcDTwGhRvuiNud6dJ8SCVd30iYG
sR8InzSB6jC239Hbm6dte1LG+kqKT1UwHrugvlFje2G0tI8r/WVs06fWvh0wAjDVkRgQ9NSpnRD2
k2MwyfbbAlaVgYa6Ij/ZnbY1pzi5NCJE23NoWxaLwMbjq50SP4yIy6sDkAa+Bm5ZAdqJdePijBkP
h7bub4IyfvRrAxODYelqBjzfnBAxUxfPrl4uiwKb/bFchI12jIYXGY/NRu+vS4JTFJziB51qP583
Q7GtMrebp3l2I5TakWuyvgKNQS8Wtn9s8hcpxYrTDVe6XF6NgzHX4RJ0rY4HangQHmZy256n7+zS
EXK0SuUckCk5jLZ0M/r60ZK1G5LJj0lVTy3meNGHt3FH5CcaObii1xE5sT0+yj45c8hhhM6PrHEL
PWovQ051iQyqE3xBJY+R7cLzz2wc19KIpU5zifIuIIAnUwxpUbgIwpHiJAoo5VUQXIUQhXHJuY2r
7Gij5ratn+qgbULim8taYT0OnTDRjz4pLLmsLAp5uK0ycU9oSLqsRjJkx3tLaaiMtCWNpYNles+Q
BHdofVdR6i9rN2tQTHM3/hjuY7WQVp2gi5c15raSQpj8wjrWXRKSE2lSJNfysx6mDtAoA+9ZTrxH
EZCvqbbplR8SvuddJ9HvWHkdms5pFHTy0gYvoaUZI+8a9ZkR3ErDaxHAw8ucYiQczc3noESIM1Do
EIji7/JW2mZFuE6Q5hC+jHIqLXCqy1Ye5r9hHq7CanBihS+kqPkEKi7wY1h0Fal0UNIzw71F4f/L
yk95UpJpggYtJAuXCD00jnNv+F1KxbLIydlt/ScpXzGwd4n6kIdsuwURPdGvojxAp0PP5JIyD9tC
37k5MTEkSycZjpThr4SaOkhqUq4KnYiV+qft9TdxnTgSiWOy7630QoFBYKApazZSfsxSXrH20kXl
No7yHVD7Q1tIr4Cb95LfzdkyrvLyR64QF6yQlh2QAINlVFqlCyUZ7/VI26CMO9ErcAy9folYMqQo
vBW8Tp86N26aRagb14HMIaYnLceK9VWF0mIE964jkt7VbUUGuMiggWT9Xk1Pcgzdq1Hye7+TkeSi
zEfwSHhQDlrYIIx1LQJf9NMYdwXnh0pBFe6vht449vp4LL3hbhgkVKBZ5fQFMi/PVHa9q20iI1jA
FlkSFcGx/rGrxNOg29c6dl69Dh6Wjrej26IaQCOGYZUa2rfwCjdEAD6QNubAw3AUnaTewT2gjb3i
6Mv3ywnEjvwFI/Cqqeuf6ETuVJcGn08KmChIJQqjx0KKV6UntlMCeBRqq2l1T6SRwwDgoOqnt3pQ
HpIC35AaUNKusn1tafe99NJV0Q6rLXxSvGJbDOIhLr0HFM83oeQdRIPqN+kWbajfdpq7V0nq9Uvf
SYR9jEpEfMQsyt3JiKXXNiCRWtMcET1loNCxQZsrMAiLbsh0cc3r2gt/ZHq38tTsRvfHW9DMZWm0
y1Al2UsydpGd/TZie1X61do27/u4gbraQmWZtHJSgxGm/ZQU3YsVQz+J6FtRGOTqjryJhadi2daN
m3HqrBA17QxFtyu8Zm3UhJd3rL6NfI032G9XcTdw6YgHwsMgg69I2FPZmMS1EbfWDzsAyhI9nwqt
pY3guhXBYtLgqgM5xAPAd/hEVgZFnVVDGUyILTspOIsZRGI3fQlsTYISbINcYWaV+VEWKSmoj2GB
SteaiH3aQfLCx6B6Sc3yUKfKokHzplfPbVIc/VTaTNFDSdiTsUVKW0jmY+b9bGN2njA10Cgj8W0p
HVXkwwSxDzGWDY3PZKQ30JOWlv4WNMjBM2YjkEaRkNpbAK91xU9Xja5EH91PDa9yCgesf9GA2Pru
vYHw2ByLxSCToEbmTgG6KUHvcglzzY1jGrJ81P5StbFPMUkBU9SHBgVvkw+LKpqyovINC/oi6Irr
IL2P0JEQz+2TYj4O9hyzNCcumBbXrUfg9qDioZczlMZtqlrHLOpfmaljoq4DW126iXqH3ah0qZ6d
8KjzAhMRu2HBbJyg67Mjl6RYjV0rNIO9FIW7Z+wTHRWWTp8QVb0y9utizPZaMdw05nVpyxfsmr8q
tD5e/ezchZcQdp8uVw+tZ6k5ViQ0XigcJyDju+c7O3MxCzolS7hC20657ebOk7VhTjSWE6E9iIkh
aYS0KIno0w1GsKGioLed3HsyMvIxG1gNiXIsO+OHJhEO/f3NvVetn25Ow8oWKtrEjZu4DGcgSVoJ
zGsCz1vCdZrV+INZ9ZNEFLtgCZLD9loL1JXdkC/aNlegbCDdKvyELK73bhKP68m/ViUDtMbmqrbH
uRXTiMbixilqd5N5PdYvBmK637J3E3hEBevWAi8BpI/SNbTFpc5GSZYgyWxE9Mq/8vap83811ltV
JztSU2YRkddeGv0gmNVRUBmbRHbHpbXzcH7tGbH4ZD3BRLlQe797y3/zUuwzRIeaUes1OiosCBmJ
iOFJl7vYcalhF7WUSeu4VeloqdUp6PR5TUGUm/292/K0yJcy4a71GCqhm1/DrkcPKnNk3pLMuRRh
u9Mra66QAJ+H+FDg1WaOTz7RIo1czNV6/9/UncdyJFuWXX+ljXNvcy1oJAeuQiEioIHMiRtUutba
v54rssu6kJEgoosccfLKyvAeLlxdcc7ea3cWcHYybrvqaqk1QsvhJHDCWQgHO3SnzPMw3MdgIsLl
LgHgYkgaIYr1fsCTSLIz/UDBHjTi0a32xaplRK+nM6HySxE2oTBNJPNBpIrT+0jetOP21JeMALVV
yujC3aTz/Diy5VjGfq1yhKvla1F/l7MI59fmhNSE8R9Mg8fa4S1tCTjTcAfkdjXZTkYV4NuqN8kC
3qatXELZVpTdj6IFUGUcwTSGhr8Iqi+300GJajTxyipIJ+SkA7lvhhc1E5wQNiKS6F14xc8/vz/f
cOusHG6VaVUIaifQ6/0wpaOsSBe+oa/0dKemmyidIKqgY86+oa7IJxFoGs0LB1RvuG5XrPx3Y2kr
Dpiu/xs3w+fhzoVP/SAu+rAwXJqxmRfI+GV1g3Thf3/fvuopIjOnNKzgEMHHdfYVFGYtW2NPKbH+
Fd1zpAm242rch15OSbPzoNL8GK+C438F9/7lnPxp5LNHVkvCoJVo0T32Tj5iT6+8pIE8zbl/fOGU
GJnRjFMcAV3Tc05tLjWiyU84Xks/M+zks9VsharZ6PFy6TZ+oUH6Y6izU7bZNzPTBDmj2pEUaCdx
4z1+8oOGJP0URUk2W+jQQa9heV96Mb+qKX6+SoW78Knap2XiYDQz91FYh4eFdcYL14UfuIE/H/Mr
45fsNhdR/ZfGPFvNBy2MrMjgciVAXgariFI/qel84dLOQy1+14g/X9rZsg25tsmBHdOHYX97Z65E
z3gaNqAeDbs8qIQf5M7gFLlb3heT2zyeMhf+C/65L7cun16js6XdoOJXBQmiOeBU6J/JvrMnR9ui
tHcvtWm+/hzpyQJJxcj0V5pPket6lQc8TIoW2hF1mS/tcB1Hd+B+cwcf/0rmoK15GqrrwDPLC9Po
l18MpSjFQp1jQjb9810yhGLqes6t3lIWh4U2iir41vBjkvILj/bLj//TdvDspRXrWZUyNgh0MO5M
7X6W6n91AKqmoiRb8PvpPP0lXrU0YQZCwH5M0wQkOXjpo4/vp86/LoERMBQZFO5wFf3VVp46ZW40
FGeEBAMtqq/U/v37AaTT3PvH/IV4iSok2lN0lGQRnC05baZUmTIHoR/31kqGl2HiaRimaq8DFeo0
bWWo8VUnvGXU678f+vSbz0Y+FYJVRUJuIhGN9ud7UGrlrI9aHPnJRvR6VjpldeqqXbK1/C4rfzfO
WXtwnLU6s3pUvMpRdAg0foa4xcID5OIXIJiL8SlfPLI/LuvshhqZ1svWwHBmODq9fEit1+/v26UL
+u3l+zQZQ4cwp6pjBHWlb1VnuCuO3brzVL9b1T8gjbjfj/fXsqNKny/oXAUglyECvZThrLk7STEV
8FWjr83hkyVj48+bS+vc6bv85oGdV5MNo0/1MUsj32DBDqPjgDrOaiw/PYkeyh9LoHgTdIZQ88Sg
o8A6+5maXLjo0yT019+A1EqEzowu4Tw0Smx6VI8hF43L1NbAYhTFUwSw8/tb+9XXR8gojWs4eCe1
ytm0X5cWRT2TYboBtLoa21ZF6nrZ7tow9kT9LmpqzIIdp4UxvHCb/7Z8np7rp7HPvr9eHvspVfj+
1Nl6S+raX8aJ/OJateUmuFLlfd9fD/lgNxUiPwkpcCSrvkiGYar2lWvAdyJ9TnyjnBWRp9xnK6UM
90ol7jhlA/W4wzCyTq3c15q1IIYnZQuGTYQ4h1vVrvpkRZ6nnVXGfY8cVQVwYcnTZuRY7sg5uGNJ
Fu5P0KV2FNy6L14ws4CdejcBVKTGNsdXPGakH6U0rxadqD34FG4mJe+SFMfrKbdSiBQUU7Ou8fFB
06+j0Jw9XXh8X01huKsxenIfaYee38KhIWoFDK9v6MNDlIqr2ur8KobCatAPoOhYdI+DBlY+G/xG
zG/FuthkPTEFIwc9gltmYdVxRjOSV7W5lKn71RusndJlSDlCHXwuhBoIQaqiSWJxomS+DLE9qunG
qqsLr/DfWAReI/iMJzspzSzMTH9O4yFK4dQcppDZiIATpqPSnr3pXv/IXOFAouRvl6S2AtbriGui
uYh8cdki/+uHmT//jt+f2qdZsY7UKG4blkoCz4MEEGfiZ8Gv7x/4l/cUDoWonZyzynnD1IrKOJHk
mGtFA7ngQE4yIsK7C4s+YVpfzD7ap3HOpoVem8c+09lY4Mql6SLvsfQ/9k30c0lnL22KK0MgWK+/
5RO4Cg3BdKYpuW1pqtRD5ysqelyIiG191y7lWtDxrM7hW2R2+36+NVLY5hoyW3Jce30PG87P4gg0
sSjfxXAM8iL+UTQAYPW4F5xAyXakie+aOb81iM/rxsKfNOhzskpNLd5mUmUv5GYNhPt2HY2w7lDl
xEFgKrZafdULiR+VBonnLaE89Bis4DAPOWEMqJZbCo5yAjCywlvMv1QLQMRao3AqK3HTTj7EprTP
GgX9M0pbx+xEIjylpfRwXQB8Dc16pczzXdZ2OzUDLpjqDQzMjMJ2WL23U4xhIXEHVCwuiVyZ24QU
RBffjGcmKn5pWYZOOxFhVCVRdG8I3b0kdTc5dDRnsfBD9/QVLaN6zJIIRfRN1emrqK5e+INOfFig
hWJgvKamIcB6LYDOGEeryyC5DteTMGNslRr8hCXSbn0titMqTYYrnEbrIfxASu7lkfyhGSE8y+Yg
WcJWybhLBpTA5bVCMIG40VUxOpR9SqEIDnouPUmF9iPJSIfNLMS4VEPUpOxslAWegmdA04n7EEOv
jHVPosdWV+U6zMUPwkO8tkfuEtCr7F6qOH4tR92fcPALCZCvKHu2mteTXWCBrpTIP6AdrtRM+6mS
qWHJFVUrmJoJZCM1cyuEif1U7/v8Nudpt8zaedejdjA9SMtYS8YNvTXo0fXeCDSvS4e9ISBvR8s0
yu2qqt+gaN/k/CldAUIzjLZTG3oK5XcoVNfTKc2lUPxIlWxt0pCQwflMJmCns2St2FLZRic4WdJ4
U1a/QqXGtHmnIifT82dhMsAlvs8B5MREWAU50kmBjhQGHV2FpzsZ11JdeuUJizEJR3bdOzma9xKE
XzKGIw/L0rW+tOsckG0aURDTxNQPU+U2QDNECfyuRYcl1rETGPNbMSy0nvrp3kLVzrHcF/HWOnpN
JFUHITcIf8lwlqHwParC8kaJ5YdJMbzBfwEny10yxdWEV9mat0YtOvkMZbLP/UoXdmMpr2Uz8ZGz
+RQRnEySaFJtNctJ42QdQF6Ym5IUMOFqHvWjBi10CiNf1MDMwzyqWVLqPHaDMgBePW8qXfYr2O1d
u+DKkbd5ROxUSi5NK9gZcSjkZbh5t69HdAjpdFgoheY5Aa9q4uS8Ndn8q8ddQCABH1DEJojE6Ujf
qbStWuW+Upp7YyifWyW/knP9Adnac2vld0Ldb6IarX48QZrO1xkbmTSjDFwtcBGpUiNCzkkuqNrS
YTZ5TttnaYrpi3YuTIdNVo/0R1U3Zq/RjYj5W8E5kXdr3BCY/v1F4YPtRzihvyr1Pa6yR5lIZfA7
W5EqJ4QSG6q7s/Dwes5kC9FSSj+h0R8hF5b0vpIVeOm3BBSwQX85x1G1tLdGYKFKSNdyKNqLNb2q
WhK6AnfoREkPCnw+oP8DgZCQUfOS6MNQsm2qUG6sM18dHyJJtskD98Qqdmco+8PUeENu7q2KAm+X
HDRUClV9AxYUQoyCvtUyVlZh4nhfItEpaS0nerMZu2E1CHjYhXJbJ4M/DLMvJ+1NlFrHrBX32XQ0
Sry0Wa15S4NygeC0qDURsDEPoSW+nRB+AQNWr3pxwdvTXdgvfnWusSjvSwZVfuKUz9aksdE1ttpz
6LfJlnndiUmC+H51Pf2G8z335xHOdlNJIplCtgB1HnRjJd0r6jP+OL0wL5w7v9x0fx7n7EAYDUIG
uG2gU0EDYZRNt6HY3gXqxPRHm5Y1tW3oUc7wbJV28/01/m11Z5vyefCz7dIsZKkWD1LoL8lyk1T9
djA/1Hg6kAJAExmYhrAWq/lxmN9GIQd1EIZOIRlXiYT5wii9SUOfZSgXbsnfHlSVHeKJXIKA/ff/
/rmJExT0BNbEw62sweuHXyBdVqUwrGNFgM+w9HAfUxBHdNSLg5WByjTQ3WA/MbZylLoGVuVQv0Ej
7WjmI1l5tuYIIzmEEBxGObSVAOm4aV73SoqEhp4qhiIpDC68oF/e2s+7prP3p5ilSlpEOlBMBFsj
8kSPv3kXPoD9tpPD8IhH4im5Gdfl+sIzlb94cT8PfPZCSVFWVMrMwK1nrpp3o3JDDyatz/pdu+XR
uPQOXRrv7B3KO0sPhyJBtKBo62404aDMe0jFm56QPb340DiMiQJ8HJ2pN7hJ9PL/8Vafm8N1zjij
OGWhbxKpVZTlryTm8JPmz8Zs7utFWlVNs6ZgBqY5/5UPz53MspqPLPvyriogdqXYQcf0/vsHIX9R
zPrNcYD7eqpmnWuWB2tOTDGBzIkXzmTJua82PZhTu1Rty6k8UopzauS5K1+V4UqkZi242YXz0Jez
Cz6lk3WfVod5DqdJ6jYwrIRPaU76+4KwC85GW0jPCA8ek/EtY4cSzAhv5PFCs1H5av78PPLp559O
QGx/53lSTzN0wRxKIolaRNel8iPsgtTVxeEQhBjTxHqdNoFvCqfJRbgWkJclocJp+SOGGr1WJQQN
6aOuJNckaLyraGBbFdFend1oJvlFufI4itph0lXcbvuR8/0JqntixmpdvwMDCyW1Y3Mt3wyGdgGZ
8Td/5XTG+3Rvz75wbdT7qOo54yHwyynOh576Q3eVm95VHNmW1+FRuvSt/VWYZ0hTVoi9RyFLbPup
WPXppqYkCkzaxGLRerMHYeqpWmNp3+hwjqGMff/+fvUATxV5YKka8cTnx8upSjvO81R6JvzPCz7q
JL0pAnz7l6bK0wRxvtJ+HujsTWmNoa1KiTclTTf50jqtfpVlbyMOa1H+6ICUitGFOfI0Bf494slV
x6d5ctf9eRt77C5sqk7vpqVB+xEhhQjPpvQOMN3DgLZPGuvC5/DVfoXMUbqpGJi0v9gksZazjk7c
zLK5LgKDNKbJ+/5xfXUXPy/lZ9dUJjJNdpHKhyJmb8IguUK7b8141cVPZh8/DVLlTNK/KjI52z6c
rvrT66h0vUy6E1dlhNct2C4zqS+8hH+Lec+GOBVBPg1BYE2dTS3bMKMlWx2Sa5EXu3hU32haP1P2
M/A5g8JYbjD8oIUqXXb+haltU4z+ElzmYDuM0gtyDTLQyOIN5vuyLk5bW2fK8yMQ3xfMSpa7QBeb
EnCFYkNIlu5//2y+qNT8saE5LaGfLmIS0CqnDc+mDDAn8zUhJS3l1+8Hkb94q/8Y5ewN0MYUVX3I
rQqi6mGshfdGb7w5kAhvk14GPd8uSFGnwkBJqQC0B+xC3KjldlV3aNC6LGGyVmrO8PH4qC8ILJqu
9YbkOpBmf5bhEGnl9bgUvpKbJD5tUWNtY+nt+2s4D7THF/bn1u/sjSrDQWzC0+OGss/hdFM+cH5a
IYK0HqvVpRnu4mhnL1eHFd1CQXvaow1uuKv3pss8upJdWnQXPs8vJoA/Hs7ZJDeoCfkFpylnXian
jR7ni42YL7Ybf4xwthz17dyERcfFjFu+lHXid+vRF7bZtr3w1X+18P0x0tkOc07hMdcRIwUP7K6D
VeWjyPGEB8GjGOLJV6l/qUv8xVrEiMC6yYTkWzmXopRdfmp+MqKiPIr4ky2OLFJRexXFmu/fQPn0
lZytDZ+HOpehaEmclVPCnCZuhefxUP4s/PinQuDdq2XYhKC7aPKd9i7YNc78JJq+/FrcCBf7dl/P
GP95wcaZVETENNXIHa8LqGFHFW6L6j0gJ+P7a/1qd6hzAKT4Tkop4JqzUaKhSrqFU5VHfiBzo86h
SqGkhVL8lIOodW6tJv6Jbaejkfp+bPX0Op7d5z/Glv+cE5tQjgqj5jmKSKoDo9xzJAt10bZIf6ue
m5xt8ySu4eYTyB6RSy/tZioydW1elYMI++lXRVlC1I9qLPm9MXqVUjzEIaqTBku3WHk9MTgL5HPc
AWF+o1Q3RmLQWCKTOUBf7BqBjqiijGS4ktpjkI2dO/V9vi2DzgN1d1XreKQGCVoM1BxVqK9FjHtm
ZdqBTHCKtDjf344vnvcfd+Ns7u6BX4a412l8R3tBPUIOjIfr74f46rP9Y4yzuVVDK5spp2P1rLfb
qcw22ozdMPmlp7OfR9azNsPbj+vCboMfkQxOIS1vRDVbi+wkLvwply739PNPC2KkWoGgEEdFm2aW
t7NwV7iJXxk2osqrpDmQHX3Smlxuh399D2iWyAAt2dOe94cS9GxiVrG+YE8I8hW5IJEjrZGHXlUG
4Z2bZN044+6i/fLL6/3nsOftIMJGlUk5DRs/BqvpXv7QCy/z89XgiAaAW1uo7ein5Srv39/nL3YE
NNv+82p/r3+fbrNZEEzclKfVdAldwuiustlyI8Ick5pVaJ6bFXq0S0a+L1Y6BkXOA3pA+RtOVSYJ
Cg9LDpF1B+vCOJSK5H1/WV+OoJP6fmp1qub5wZpAGshGsEF8o4btGzo6GVvfj0Ch6avp6dMYZ9NT
Att3RlnMoUTXKg+Sv1un5IwKzSnS3FGt1DND6nTiC2kuTmRMH0NDR2pZpr0FcoPKJOcKvzZoXyd3
7SDcCprlatVDGP00UmsPvutqAi2c1YKtL78ypP/ZcCsJ73FrujjaqJh/tEF8DE3xuporgKekjGSj
Y1a6rypEytGdcXC0f/DXvQfZM4o4fILx0Uyso5ELu4U8R7UJ10uR4ico/KVo16H+IjWyx9DolKd9
npuRa1RxfhwhPLlLnGduEUX850dltDxzCXwNVpBaKPd1AizeRMyqvA8hobVLxk0QyDOpNipUiNmI
dmME20eu4HEKdiOjjIhfxepqrjFsiM1B657ERrXT5iXRDJsmzC35fhvORM7QDB6KmIMWSL/ajJA1
hRhDEJ/g2qa1ouMHIi7RbpXkmYA7QjLaTWBFm8xKZfS6WuIFgfY0pSVGLpXMy1B3c1MlIlB8iFuw
Z3n3MpcLpUwl/Sk1V/Io2fIgH6Y2Kr3M0p/7OFF8uvPyj2mZfolKpXuRPOg2JpiIDqC5QfHwqLTh
UYu7XWEJt6Mmyw5TqB2bbwYk4coYiCiFLmTeyQORLyfWWtMTUiRdk+PotSDtUgw3RjKurWna1Br8
JMHEMwqG7cTfmM069yJIYGIurlU8pklUvwR5/orH6GrSlY2cyYR7XIMp+KnNldOa8ko1hnsTu8lM
Yb2XzLVGWBDBoptkKFb0utbBKdsXs2BJeKaQEtVV3SVt8DNLMSQNr6E5uWIIyjSw7FyU/Ll8DFtA
TBptHc3AdVydOmzzsQU/lrZXVnq0osQveAhz33pGPKz6KfZGedkRnu4sRbSnC+02p9A4zggmpPVw
Ir9rFG9mE0+IUu/08kHJSRqOsrW6dINthGAfIlqy5a4i9aaoLNfkiKEthGFl8UbAeBgtwSEYn3K+
sGq5DcVgt4j7SCXVWLruDXVlJscZy4sOY23sfkzEbdoTzN5yqiqU3ydQ7+B08EtaGGEEy+1IDrO6
TZNyFUW5b5TYLXXMgImo7zuV5pn2opRPiRSsxLS5merY75LMUYxgR+KP3SKVQOyzk8v6OIppaw+l
KNmK3uCNi55jOdGcSp/WiFLcFtdLh0NmKO7hoXiVljk6cn5N0K4bErjsGPBeYJ5M/9q1YKa22ix2
nkNLkao31Bh0jCJa3RpaS8x7RnQwhFfaM/Sza7pU2lMliHYxbhMauZXY/pwtDIKGeEDP5si0hjH/
TGPuq1JwZYSPbSi4c3HdaeqmCd86/JVa2zrpErN50nAWi0+n/pTY1XZDLkAQ2l00bkt1XfUvYTKS
zNbYsQjiOSc/C94W9bWnqKTnPfDtyG3ro+Y8pSzK0T0gynq6FeN4M420Ldhn2EJ7Jba02aLOli3t
NQ2NlSgO26RvHdmsNqghIMfBICTuuxK2ZE/5XUoO3sA90rvZ0VPFVRLE/FFFlvBazfWfqVKBIzzU
/eRItPi1VPEXvOnfT/t/S95VuDKfZv2zbZjZoKyMKA/7wT59idf1Kl5FJFZQnU28bBWtvh/u0jp2
+vmn5ZmECnkyF9YY6C+aSUZWcGGT/eW2w4DcjeobYfi5qLFISrWXYjX0MbK1CPfb/GeQXtjLfXkR
LPQnFiUmgd99kM8XsSRym5RINk/gtky6n6ThwlP56kjG7/3nEGfnzWEQBGJmGSLbdJtqI7n9PvL1
+9CLJJt/iHbvQ5B0qWNj5Mn98K53yAF7ulQuuHSlZ40OhAGi3Kj8GYYIX6svtkpZud+/EV/uOixk
5Kj02Z+e13frRemjOOb9G+dk1S3duhoNJ6lmx9R//h7pX4oJ+q9lAB2rj+Kuaz4+uv1L9f9DENCp
//N/DgKym7iL2+jfHuMmjIsvY4BOv+AfMUC6+u/w9pkV/o4B4kecmyVyfmTi9ETjtA39RwyQZP47
EalAhyBB0/n5/aN/xADxI2ItaFv/MyHof/2Pt+m/k4l0/R/HY+KU/vj//1bA7yzjomv/539T9bNj
NMhrUMUMAVwQ2gESyj/nkLlus2IccjaXkg5moCOr+0CSoD3B63iecJjbiTStdBy/eo1JnDW23gXZ
QdKPjblN21Os78Qh5EknXq5hewohZSsKvziZg3FjNyM9yzhlkEg0w4QK4dXgcKpfJ1bjnmKdpfmt
pzKnHlPZpw68FqPYm9gqxZY7WYs9TY8pazMue/+0DCnIUoAADB/59GPOAGf0ALyoNhSswbX8lJiH
LNlK2jYWbvt5u1g3TXcnJccETmdNDJ8549HOMfgXz6areXp7LPKNKWOHWPXdKpev+swRMH+m4HDX
Y3lVfsQf5byCnZAcQaPGIBko8VmH+GfkZ50zvWKZIvpLWq6ao5T4m+hYa2Qj2RSy36BG8JtFTL3u
slX28Yrn17m9ACLOiR9UYR2E/JkfemTYap4T0PaI8YyNG4EUuzhNiQTcl0vr0v9yGrNyhSpcdzrQ
A4L5RvM4OT1IZUJiUdsiMCHUt/zo2xvVeB2BUFYmCCWJ8ItwpWc/W6INzcxOSt2fRcVJavZvP9RR
fjIOaRc4lsaWAnGJUfyq2AK1GRTX0hYXYT0U6yBeKY210yOYSRjSzPQ1anZy/bMWaPl1hCDWPykv
6fXoFXnnyFisZfExUfdNuk+FlYrYFs0LNGPzoFl3MbbbCrfkiRvQjshNeNfGCiWO7mJFs/XwYc6I
x76t05+F8CSiEyHluuiuWRvAAN+GlO0IX7MVyy0wNovbwvRzFGI4y+c7LQGT61YFCtv0IUb6P8AQ
xbVkh/1WKw/1M+Ipp7lVnwsPpIGwSrxh3so4KQP1WJW3ZvgjS64rxGymDwU4lYhgFHYBu2+TqJAp
fkfwlPHCWdqdAPs5uM2rbaU+hXHkJoBvUB5WxavWu7Gxr/hKYnI8blLrfkkPoQa92lNqW9gQkIUZ
dLke85USC55cAl10Mu3NCrYy8KZZvi/qvaw9N+ptn0B68eLSVRS3ia/H7tqc3XlnJTYKyiF/RcdQ
POe/0nyVhJ4uQrdkr8W1rOrFFQdfN29G4ce8XMm09zRcL6Oz+GyNUq/k0/Gwj2s+ZrwX6wf4YCfP
to21Uu7E4lBb123xaHYPUbNBxleNdyNaI7G57ayPgv1VjoZJ6Nx4OJTWfUTfNFtnnjFvzfioysfA
gjqcEoC7GaJtv1aUW1Xb5ePP3PihlQ9yctSnN20zqz/HGi/GtTRXthC8G8Vtmxwxk4I1KcWXboA9
nTLp7DTlOupQGm6M3plF2Mf5oQrWZf9wcoAi24mQm0XBezNsasXLuc+kCjqIvxo/t4P2tR5eivFO
TPeGeh12hzAP7bl4XKxbwXgMh/dRfc5GjOS3pY41/iEgLNQdl31UHmX9JuFcox7D8WNudiJ9obB5
iqWHIaXy3uP37pyqmtgyS/asdShaV+J6sh4LAubjbnTSjOzAKXVBGKznML3S6/i6X/JbKpClcF/w
R8YJ+dyrmqh4C2IuyTXaPpV4u9I3OtAntzGnTOriYmrH84xc8MXAEWA0vbeggRNrQMzT7acl7B/r
wud1gBXnz3rF73XAwhcr02Q0FfO8lDsCOaikCKHm5JvbIXgZl2MVrQAoNGzdT3RkdNBidlKhkJbz
oJPIvkIsMaJhc4XAzlx0G6CJXPlOOIx7loXCZQrOkh/slu0cw4MzYL6Z3YBE1NAzGl+tbwppJSVr
IA8RM0Z918ePfbKLo3U+ghh7BGmtKS8y1Dgwu63f8yuzq/Yx2iy+Kq+M5Er02puCXFksBSvUfPwL
yrpZM4foyaOgYdW9Mpe1MnB489j/kN0wUI6oaXu7ixsp9iQ4p9ljNxEFLg73nJkb60efHIpiHSZX
BYE/sZ+Pzsh83rlo8tvqlgBGaLwkco7bajnwW5xGcHKd13Q38woVhIE7JIHH94uHqRg0C9JFgqC7
yRHel2tkpbNEIPpNrKY2h5hcp4mzseAkP2MVLqUDesOpfpTCvSSt8h9t46Hfqx9CFyE0ExVIfNFL
Bo9UK1DcurrONZjm9qI/Jav011is9dmli59mN8q05eRvtjtSbsLeJrjSW7z4jaUmOEEqbvBJt81q
HH0Vv3XW/wyLfaEf1uNTcxN57ZpNsurohN6NL13jSihfkA9SnVFctaBYwMzEKjbe5MmxStCLVx4Z
0aiW5/zmckLZuTvoP15Lk5geCq6Uy/7qtOsK9LXJNN3R0VeS38Cb7WzlkG8AlRxRc4zri7XWL7+E
T0OenarqbhlzBSSAm1zlUO3cfC1v43Vn2rQNsFq9ayvGjuwYV8fk0h1bf/8p/nYMfmps/HXJZzuy
QtVDJadT785bpYeoBR0+2Ui++YJk+ITtnW3zp3bdvVlv9cF0Old4qwl0cax386F87F/SXX4o3iOn
vMHw3t+UFAICuznSBtnrdzPlldo+2cWUR5L+HvK1tA7c2rVW4r2Ue7XiILy911YBfczeJT5+14wu
DANkDjS890Cj2gbJr81JM2qcZEeN3S+93gNwtSl+Whvhvt8Kx/qoPmGJ8E41eFAf2/Qor4lAunA4
Vc7ELH/dqLOWaACsN9NODwrNcnaPMH5HWeeRMPutccuuMYTR5Coiyn6bYqljsH1IbShrFCy2xmyP
z8GRVXeTu8lPk1t86dB56TU6a6eGiCmSuuGvE+5GmgTyQ4kCd6e9hh9peGJglh/BVYojF54giJ6r
9kihhHLV6Mg/+9JF/eODNnoFZP796yXp6qn0/PcLZhK0KIK4hQ7955a/liQpmyumelmCC3VNovTg
yrWjFqtydmrLVetVShK0z8zfGrucv7/aEUnWzaQXAMBwWWHrwqsPlOecch8etBFCmk3VLLaJF4K0
Z91Vmkesrc+j8Yf7cHItyRWLXRJsJdzxukvbE1dYL3n8d6S2yQa7nIOab1hNxQYwgw0ZKUncPnM7
1bPWRrySK28hZ/pu2Pf30z72o9WpHGluZCfYAvRas15i3VMhL3QrfFajRJhinzOoJ7DptFsdeIiN
1Het3emmU12rt7PTXPEzxW1/5S2Jm8sdS+9BvgKk9wRN45merMOKS2zg4OTo3mQHB9S0ruhQZ2B+
bNLLl/UUXuXTpsRm3FFTGnxWCKAVquwH14JjstbVG91uyW+nEF76Q0Apz5Gy+0Lt7MgknGqjp49d
9zTSvqJ0PGxnGljZuq0PbdQ56dg4JSJWTCn5VQpv5LT/S+DGOREGF/4RWM/EWtkxoduNe4q+q64b
PAevKDU2GPFs8zE3nEnfQCFOAMixYRfjTbLp6htIJAKbbcp4/U06Y9A4zKdwI8K1SKsiisx0mmkn
zjC8SbTAtejH6b4XVwqQJOTqIuJytqe5l8EGO05XgALaW6scSHBx0aKPnEk2GB8cqpnyCy4Dufgl
jLsq2BeQXkqTTPQ7Tadc/dBKHpHZ03yYqVJoDpxkE6lGP8EuPCSjMxkr4CFLQlRz5EyFL4uOJWyY
95+TLUudTo/Ejh/VX9kVwBAldNNDfeClzUSIHnAIhw0bTYqM7LfNh1DConcFnoikv5Z8DzRUcbMz
pCcaEMmP1HKBkE92RVnahewx3BsSJZpVL60l9aFVWTlZazSXM6Aq4cRyEhBnV4OHC4d6EbJLTkhl
7FvCWiqd4WYa3RTIheiM2nU7btTmocjv2S7ly8po92G1CpZVaewqayMTGwJnU/VZ34NVuiYXT3M5
jWEvSFZ+Nezk5jqFxRAeKj4OSboeo70EYk3ejskmTddWtzIUrx6osD+NeCM8KfR+h9pfK5Ao9G0R
3rLHTFYTWbZk3nFE8Q3hXVEOs3lfpDs5u++1VVb5oKbkpwLUQuvpkaMPbhbs9XCvyj9wNtsjn5F+
G6awpiJvnNkZv8CpHAQ/klyw0tSFe9nTrXvd2IqxX1HD/RF89KrPM6xFO3sw3GAft/aI/Qs7As5H
L+LoA+et4aDs6Zmr57Zii8IVsECxvJY5QSDctGQAVW6zf0+cDEgDcQ2Gq32Ex8xJSrtifhG2orhm
g3iT9lfNe+G2ta2DFubNYIqgywNFJqLn/m5md0Y/bdXGT5cNCV7OWDkj6R+VQyAJKUX1U3RFFGjk
irm3AHoRfe7p/2bsvHYjx7J0/UKHAL25pQ2GU8imQjeEpJTovQvy6c/HnIvTrSpMHqDRmJrJGikj
yL3X+m0Vnep8vxphJfgcWYJ4YAfH8qFg10BODqr9IUI491zIaLLIqfDk1N8EwTiuvlJ33LH23fHZ
gfMzQIl5GK0hWVrjbnQS2bUYIj90b7JswbIzwsY4zvqVHnXOPjOIGyor303oExINlcuNCDqrcsQD
QOzgDFf5l3nAGMOyk76TObZes841g1ZnqWNqJl2MYNiccZyVD4PJ2DiTK7yymfQJqUHE1+Mg7Qnc
KJ3PbIExAjZ/IIVmV+r+ZopiXC+R5+/4bnPNJ8p1R3tGAtuc7UxmbFtbL6IzYI1yJDPgW80uK7Jk
R7LN642/7r7xoytFArdPbhWH7t4TD+vah2IVsAPzi7lbGOvgGgRQXv+Ho0+OBOml9Cr34cjc6fRO
FObAMp6yuCaVQB/6S8+wPh0Ep/0k/relJMQ23tbJnVsX3s7DsnsaZqJt/UwK+PdG4BcCdfLew9Oy
lu4yBeXotVSQTE6XhwoWPWaixRuynay4ecpieRgkHhW7oxyk9SQtHB/+fEA3hyrCCPF1UE2jfVtw
5XrABBXVOzZ5mbGxk/hOYepke6AcGLVZ3+1m+bxW52m5Ocm5Js4kPgzFLh09U/NyaowST42Ji/jd
iYElHHPLHgwcvTp1qSdxPSfti1EGuRkktcvPyfNg0E8z8rnSrqtAJXLKERq3+b0qzlgFvCaohye3
v7mLfOIRG5KHXvOT0ucSSQ9C6YiwQeVpVZ4bKLjrpO9bBV+2A4pkdtQ9KA4sTpk8KCf5op2ql6Lj
FKeml0OSTR6AybFOhhwKuqu+imuHg81tQ7W2USEa77RBYMukm8sImkBzu7f8taRSI75wF8HPZPT0
cDMiol5tOOl5cwLa80V4M0eIW3t2xa1yVA9pnCAhlxqeW+9IhDCivhz9TkhxLBFnf7+eCT4T++tt
YToI6/TM6QgxpPFniHoyz+tZ5hieTgBC6+KWQrh2h0m/F/EtERX1hBrc2q0vZUfaHtZDjIYBoUBs
ep/GidYarSJwdJdHgaD5tchvTpTg2VCCrtq18X4q7tXppLGwm/5A8vN+QnShu9EcLNcos8UwM9y6
fdWopsweI8Gv+d5KVyhZihz+dMMhHZqtO167QwVIoztsqugZDIxylB7Z/E1Tt8XoNAKFbtggBpn5
BJ9rYcKyQlbTgROnd6PRlWQv+b3tP+ZuY87qQxUfJBX1/d2kOOykk4uetXQymmtVBz+CrPkq28Jz
6llO+3WzfPNq7FIvCqvDCONb67u8g7B34iMEiEkGp441x8YFeMe1b+d7/V0wuY4KPz1t+0LCCOSt
+/TZeF5iXLshXWgy6yH/PVKAUdJQzZNz5bUop534SPZgKgGN2jqP8Ly5BSrNrzCaVQ8rYWn8uOGu
o3ZwsFfZG81jf78VB6x0bB3755idxbAb3iVwGNx92PUo6vIYZjjY2taRHeUI+AJzr4asaUh4GTP5
UvRd+3mz3NYAXPMNCWQrSIdnVUf760q7TnI0T1a9Qdl37MNkGIIruSRWcrdQLyV5q+V+kqNMEkMD
2vHKy+KoI1G5lOE46mf/2uwsZ/pFioPevi39lexb14Qat7W37vv2on+Yr0S2kf1Ic0X1nsMknw3d
BUA5V9/qGKrD1ah2nCAJiKLpVN98lI6I0MGuXwXvc3SThxtZz7s68yhP6TJnTD8pxLmNZ8OrQz6G
xuOEY8jeLTvpKvP8P/BC+zL98IOHCZ0h1b553H0gnYgEco+OBwoGL91XEhRhhLANmZu96f61p/ED
MJPRzlEes9r5pnq8Sw9YGQEUFfVi3o6UMkm5p5MTKuPAhhJxxj4UmAf6Xdu7BcMns7QeEEwYNW4l
Og3+V83PezdVmH7JaveGlRRF7ya+CYZ7k4JIcWII9iQwTCfLeUPt+Ghec6f5FhavjWxzR6k9f6/5
I3uzyC3lL8pl/iCflEvxhq6s5lp+jglRo8gCQ5JySbN3NbKlb8MjIO1hO2/kQ8E5SCQnyZGPgKsv
2OZ1IqXYYiDIW2e8DBZ93TtOYa4BAn9HVMGxLT/yJyK78jBZflBnR7083kTuWEm1kfND1aWPA58F
1Dkl05hOpXm3Jc1RVzXuFwrBacVBbtacozEQviG3AX36mKY1nDmpqz90HExIVx7XZ5iKujp1sSNj
PX/Q4nuF74e/Yx9WEvvp7PJY5CSI9f6NC6pzjeWOQ6Er9oyTQuNY1TmH61b9ef4l/ha4DsCVWLb+
fOfzEYZm2leZQ9LtfNXvihuPXstAZa/3FQ9LBO72SFm4VZMjy7Lgclomlj+S1elJwS1nneBL5kQm
mH1ObGn1iBCVpFPHAlu6c+cmKxlxDlQifub8GatsUAbJy8Sjx/2609zpfsjdZqTbE12I2xSHsvQV
Brb6PMQnoL7t21Ae4DAWlRJXZ2VrEx3lYZT8qMKOitCSW2BP+1J2HV+KIyc+96UtvLL+cAaSDTsM
trC4wotup5d2PZucjYwH1H+gJ+A7q3bCs8LySJNf5W4aeTEc44DX+FP/5JTCd82HGZshrnLO+Hi9
tKNjMfuT8sDUojjJIb8rkHO4jeRrCuGhNAVfUu71knlROBASI9R+FYcmCm+c+TmrCO5WR5lPzeyh
iguikxRmb81bLzO3BLcbe8Bw3sS+9K64tCr2/iTeDecaLOahh5CI7Nqt3hCyUGTszV7UZ3b6UL6r
97c7sfn1mMcXI8ebyMUaLEfLGc90Lrla+nTbK/u4PwkFph3kDRSMKfdS9JhbLL6ONr/zICXvIwv3
JxklTBrj6/og0tJws61z8Yu/1mt6QTfShrO/uIpnHjBmFlyLH+OvAhX2Xi2c/qg50ynif3noHm7B
CPq33BMCzPXu82Qgkaqs14ToAP0xPXHDezAqtv7RK17q9r8K9M0G7LPNf2bFySdOpPqKVz1+7rz1
21oIAMzZoxxERqRCExBAdZTJYiL7Am/lb/Amqmx6xhLZzonwO/KTQdu6BwvNoUr+omtyI4CzIqaO
XtNXGYGt4tAf68JRDQ40vgyntcESKSsTPWaMKp19NB8VYsFyZ9QdyyFdl6WZvFo2bJcHt5B9lX+p
8bJnACL9eXL17+U+YZnLLwYXX+b9BYYRNynIP1AYnMdQv1ix1J+6B/OmCdGYgsJsbh58/L+o5box
NrvIlJbKRdQDpqGWnhF7MGQkF6scYZ1D/jNC0xQ2ksolG7d1TGkjMMwNlzyQOMkViegLu5HXxRsY
aiCuiLc5p04dltdusTV4BsmB1bE8ulOZ8xHQ2tY74RK6xL3s6S4fPB/u8pTBTthtD+zM2BYyp5Bi
bdOURjVghLwLEsLO3zagkIxS39pXHq+xR3IrXyBtLr5M14vLdzDlLEYuGagN/DLzAP4QG3mVEDsT
iaoBkzwIHNDFTJfgX9QQ8r8gXQYfr6pJpJpZKFn/G+kqY8vqswEMDmRGt6FJnyiL7Sb/Rv0wJb28
2OSS8ioO77W7As/xq6qhQpQn8Exu639rbfojv/jxnf/X7/MDWh57xSynCGh3sPgkHVJb08pbWUDu
AcKykKHPSFwCCVGe4ejfFepdod3l0bc+XJPRV29BqpFo7yeNi8QDGA4pOYHTk5v8ltzCTfCuMrxe
8Ic2nYfhbhHvMtlmozXA0j4YLlGel55aBtGXRYkZMJ+yG/NTDKSul2FxXDwKCdp9Ffl950g9c6YD
bJIJJ4XTZJ9cVIetEpEqnNeMNPBUfrWAKWcgO6QAt/D22DolidUEVf+iwjWVj10aGuqBdSjnxw2u
SSlyy05+1/f7XN/BAun5Wwb3ObsR8Ud98oDXtn0C2xo/Z1dlRvdaFbryYvLYcZckO/NDjLEfOSoj
YP5YE73pxleeKoPiVOn+lpK4wEwH1kXJGCAhOarmKc8fszFIrLuocLfqtvkLzKE6JTssxSA3iC/J
+xaY7T0C1FlimnttflQAA27uqBHR4EXZCXpyRBV7u0+rE3LKSj1gfALqgS+Osvs8f721LrdVE9Hp
TissmemlnyNpJMLCQ8THrtty+XBeQtAo2zAjuFjgSa2GyWbyGv6iqfrZZ7NB46hOkFTR4onG+aff
ZVk7GVsED35yrI5RoPlS6ja+xqAfKkELYybbVMMep5NwGX+pfyETJflfRCWbakwjV0FE3/IzrYlw
Gr2Kuu1sW3YZyAEPOYGell0pjiR+NWCO3Uer+ab0xKfe3XwNvAS4cN21DN5On4KmetNvPT/civuq
3m2TrnxHmkTxza4ymb4kOQsn2DvbFiue/FuInJW6MSTM9nLzdZ0UCUerdga0b34mcmGVP3jo/Rgl
ynyqZoqNL4rgCFpAGrpxmIMeCcsW1+4ozV7Oggm84wWBbu/Dc6SXhaXV2rNuVmyzsXbJx5ME+efG
R42QzYYzluwrm12WFjL+in60+gUpWXaxEWLVbo33IEMzi3GhE3K+r2rfVAOwsM1ZMp0BzFrM9ejB
I2eQfGvAnQzZRoS/28pIQF2Aa2k6Foa/jb+qXQKf3JzYrT+sNBiXvxyZP3PU/ufJ+Y+v7gepUmCB
JxeKr44V3R3fAeS6I4nP4DLjt/7GlaTToYs4yGDjJJRgdgHPayB44Uwsj5KfbgdOE7SiZ/Ex+0CK
2XV+/9pnRxkUDQHhZONWkI+370XwhQUpOLujJu2yyl2f5Q8QXXJ+Cl4MughMe/61bQAFO9hri4FK
4+v5C4dEw+k/r2EeVTxhEjcx8qgfV0RECbIwzhEV1nfwF+JiS/5tOxG01+gNSCp96cgae8/JUd2s
HgWoNucCV3QCkqSxuTqb/6R1UijpO85zAdz5yFl5TJ5gqrle70yv+4N4dS7ICfDXQ8pWTdRN2DrW
Qx3oGFdK/jkjgcuumeYlkGjE8CbswhSyvFOncr4diFLFJMcne4RPoHprDLI7Htn6WXWFU3mMdtJe
u+/Kg/ZmPCv/I27UL2mYfFywBuSzAyV+UinGPa4Ouw4tuIhRYTrs6sEKgGaiz+oBNOMwfiS75Jd1
Kp+ohQ4Vh23H6c7LUxn2rnJGGER7ignoXmMaj53cX341QXbCjOoLoXyInSEARdvBk7pb3Cpsop95
5Wd5yTqOSlvcKTd74OQtvPFA1rXDhxZGFOfaxqVx9MO846G42wZiIYQO2WcBImuKNcqBycRpd8uv
vyloiTf9t+/fkCRD2syB/7ByC+NE1aAY450Bkf2GAwNNsSoITjpg7PUKVrb4NxY2TXuYrPd2J1wh
q7gNBwC/UPYE00YS0BWMpymUUwQQ2gbdb2Rzy+1ZFjzCmCBahE8A0eKivyMXay7GJ6fHbCNWKliJ
e8jZubA3NYOouVsz3mDHF0wp/L8kZo53bZuY1vdb7LRP3XekugkHBWlhJEAMtKfQN+dowlEI1lPW
+AaNO/Muvt6yHbugOMLiqpxU21C8PDFE59fsYwFEAqtJPCA5wN936x0IkEVKGN5Bt+LuVSJZ1GBA
1O6t+2kfPcnh0pzWDQZpaq9v90P8qPa/eFnzD7iGKt5N6jm2fGs+iWRbusbTX2blP7Pwz7lJ4uXU
ZdNQxX+k8iXRQEp/AUmTHTOI3lvo08RBvmT9rhcYiU/oQ4phryImYWkYfZJ4u/G+Hc6C4UUOfeQl
L5dXcrPc2Abi3xIjSgv25ZZ0AUdBWoSzwfrOh892jEJFh3SEMsDOTMWZiNEb7uTcRw9Jf8A8UKm7
ns4hCmVe09LB6KET9qSGdRYwmuEpJeQMfSCqlynkjGgdgpbjDPDTLz4gBBMvE3lxYldm9XjkHgY7
ww1AJoXHydgFljtTNYRcEo1HQgUdkfIAsr7B3PqQVUHMK3gAtWDHeaJ1dWRcLN2bHGjv/V16VV91
n2UNSsN6Mo79rnqjhaQ4/U0i8TMl8c8lsfms0RnTkYBH67/n6tWqqTQWKJ1i5DmKD5lFRE0UqA6r
LdeqUx22UyYP5+tW8sjyB+ukvYg7LfzLg/Gvg8Z//iIbCf/5/pBWMWJX6f+Qz9KLhcmDIQcCLKLX
+JlPOSiXVYXSxY3earQuoKU8uRT+0CXyGb+gGVpdpNHUz7Aj6U5zxxLDZ+5tKMEbiGTpAOVzddWy
jXdzvrInYG+t91EohjFzuk9lBSNv52KD4PvtrybL71f8BrBJGY3e8icM2h6eUYvJrsiUOdnqZfhY
TpmPIFS3TRB/dmD0PjYvaA/08A5hDMLAOcLnxeyQfmYP+qEIyCNUJLZYW0W70zvN2SRXXmYrTzzl
N4xhp4AP2M1+sSMGTeUViqJDgNZ6abPT2ARxQ0BDMzIBVfz5N5dD+8g5L7mgc++K8//R+vlDgf6P
R+OHyJ3SIRL/DB4Nov3E3fw+Avt843LqHcRYELaM2A+9nz7pj5Nn7Wu/CNhzdsJ3D9n3sRGQf3tE
/uV8Z/HTCecm7OsfIZfTSFprN/CEVMetnI5hNIgDg246Xu3wbwp/bZNO/OOg+o+f9mN60oamTJWK
n4bHiIEfLCrxOPqjfXfd1qf54VbxdBS/JNAvrtbYkVR7CgavDtimYRZsmuzdhAFrb537L0Af10R4
U90XXP8ad8Fhi29ffOWlRL11zLzlAIuPuFML6URhfZmu//vH968b9H9+fD/e9K6NI5Izs+0vVD5Y
j+PL/AC/2DzN5zJ35QuDinyVH5EH8Zxrzyowoie2QZJ7f/to//jm//HRolnhHqANm4Tt/37VszTK
ZuqMLLegbpuMThR8ErIR23qNVL/ZhH+uDtGdWCe1Q0ZjE8v0tPGPhVs74PKLRHG1Xem2ynvhNh+k
EOsA5Axhn8S3YPuIQ820i6v4LbmtE+vOhIphsQswDNjOyDX4BkSC/JzoU2LiZRX+VD9Xz4pZke3p
W9qQac4DMfG2oBSC1xz6MXvrHid5ZP3loSbQ/1+eMxmfkUwvEP1AP+tpWmOQRDMWTLcuuLDcDa0q
eYi6bWi3OBwIvdiCa/nNUKkhjbGgZ/Gjx6lDldEO69umIrEicjTdKnUF1UlJK87P4CJsOCHP45N6
0D8JDOjAl3zgA0Cx7F15Kb6Rxi+/+TyNt0YL4uKiFi+gkOpX8grdudD/ah6s7rSmm2BAHR/y9gUF
4W0I6IOjkFoOusEzM7jwnRa/5+BETiH6Ev/NoWoe5U/zstzNqicovkbFBZFtjrRXmW3OQmwjPh5g
Da/GA3KYr9zh1fk2MiaxHdjCCEAcEYvKOb51s3LTWrtJDnreLobr3l8QQrJIMMWgS6P6wHCFrxtf
ppI4pRUgJE/osqWrq74F0RPCcB1W3u8ACwOV4xs6jTsseRYfitzVnh6bPJAYYld/fVcHTy797jwC
jokuNzs9El4McWY+b8kWOWqdpyycXGSsyCoBqH09kJ2cNj5wD5TKX1zRIAMCot+PyIk/Rscd6ZN1
VSRjK1cVertovywncXxpx7NUP8Tqe5V/Rv3jDdNgsq+foKzjEBxtcIzGF9Vdyg7SOAzUQKq3gMs5
x2Hxlz2RaoN/ewQtSaR83NBkUf/xPsZRm2Gl5BFEpoFM2Io9REiz5ai5iw1imAC4Qf/0+kHTkZei
yKntmFIxh4NOMX+LcMvDCvSMOeGQyq8N1B9Vswi9RWYmz5zoo3Uy+ayPIv1WZ2yk8m03ptx4NH39
HlzIYv6PpUGApOSST0e6qAmb1sBDEs6mSKNNdGi9wH4kPoct+9oDgOMJD0adnWuMuLCGVf/Y8gVt
FYY2A3sk7RkH3XQvUq1MPWWFohCO6IXZoNnmAS+W3I1po1HNNUIUoNsdZ7DiXdvSnt5yn3/eo+gR
UH4TDp18tRfQa6hgZXGkZbcaDqApwrEhscUez4BNBSykvlCHOaM3uCjsUuabxRm2cgNWxbAp7PIJ
w0qcHag9tyPzRUiuoG8qx+uI6nijUqyFovANUQI1wHg68wbT49tuj0QFBuKgik8Fh9ohCs+y+oED
1K7/hFuYnYNQePiqCuwDftTdr/WBPqYOA0J1idrXDPUccmDsFXRUIl8DFQZejn/HGRnRDp2yuDMG
CQzTTsPVQ7K/oIMCdoGD673b/obXptrluaeA8xs+mW3FdtpA94jSIR/vLHagCPzPK5G0K7YENwb8
t55ohJy7MGZnad4iPk8qAPkXp89U8G/iPatv5hglrLs9jX6LFKGG+STnoXZF0c4HB8T+BlvgGnhR
G8/4naY+nqUutzvDgTGZ+ETNYMQhESwGLXis+yiMxKekeZznffWYB9oJUqjd6t53nb7Xb/tFsavv
/ihv3aJB3Z7y9tRwJk2Pk+Fvd/h2PeM+YNWYDI+PukU7EaNgQxo2qndEPcuJr9Z7jRWpJUOWfjDK
KNyBfR9FGZwfNXYWCr0NTufhiPODqbkK/QfDUUcPovpW6iLuHlb4ZET3G42rojm63amY3zMyhHnz
vsoa3aPbQxQhW294kfy0Cnt+N+IM9+tXXIdU363pPnVRLw1fIFz+7JXQBwCR2g7MGc8lhWS9tNNE
UPzlzVovuYFfYpfpSMFtKlwBwgZ/aS8xiQarM2+eHW+4BRviFWxKpOi++Z2RswJVkdkVOrPingRe
rbHFvfiOxokfkjjomMZ7VPh9iWX7nlReI3UxrpQ0gaGIqF3eJoz5Cvl+g41d9pgxN5YeaAxkMJwO
OVuoRS3VmxFVVAcUmb8n+g4ltwFtSH39jc44AJhFdEx5R048cvuieBFQiLH4oqxLsXtTZkmDrtfX
ANHqI7DbzN7UVjUcFQHEuujWw9PS7dUG8rboF5cNOTUwtflr+06mFU739FqS5eCgYV1RU1MwE70o
t/vmtos1hGmBJlzEbpelo9+zAyGiGQMUoyxK5QUasPbH5ZsscS7dpwTcmaFiGxp8aoHnyG2ep8LD
b6JMoU70sngvFx6fMyuY26R/iXP5k7/3c6CSLZXuaryGgMU/kC/Z7ApVFnDa0eotI/xF3FfbVGYl
fGenllZNDp7vBKxTgmkKO7RV/R6VHDlXJRpXcT6x91obR5XmePd3YELRY/tkqESJ02RKlSMsgltM
z9suyFmDrPF7q7mD87tdlfEPJva/D6sKNst/TN8A3/ydDJmwSvFHHNFNM2s1zZi+J3/EqaId1MWG
IhEeh6fmKfdaDgYUMNNh/ZXWrKl8exPia3ddHRAxCjXHS+4XKJF+W5e/7SHqv64GCmPrlm1CHuLP
5JiVvJEiyZhfozdk/cyufL7asE/Z2JvVMeQjclMFlb+uO/FK618oreey3JiiG9K6HnmzPfDoWjYA
ldK/ZhAZ4wM942PymqEmp4As5o39ihj8JAmxr3CdpE+821y4V0RkRfdLF1hWp7BMm2M2oMmeezue
r5byLlQhNbRyZquPir4HWOqq0JqPKMCShURwZCVQxAggJK/0zQ/5F4UPVGAke6JaH+DJkz2HDLqf
a4XmujsJ8zPxQwjvJmlPnsWWYT4FdeduJZ0UUn1alVuT8MUrS/3WcToU3aOqXbTpe4NIYG522nHd
pSy8kPQezCgydqA24zBUr8Ov5JveDtyR6Z1MGyBTWhTt5vXVjMgd8OMUhQDlhE8myGXxCF6ltDg+
PWkNZ2pVibjIT5USlsJu4UfLh4p+nvgoNj5tQAPqZXaojGZkpKn5w6z4XFHV7QVRlj4HqvyVIEG3
LqXkI5rqOfBufp2QVftM+WS9fo2oJvnxAWsA85ek+5LiQxAVjnQRWG0RubcOhk6ZMA9uFlQ1ya7j
oCezgBOFgaJ0eVtG7nPUt68W/kNgZxcrBtLD47hLv/VAGJ2eoY4d+hGESfZ1boWrTBUHnBVHBs48
/nDrdiYiQa/mxOBGQqrCpyWQUYz6EWnivgr0c+OuPkqx7jgkL9ANxRL0CEHu5gMnj9ztCTBKfWhv
rq6MngSVTk6OQuQTfj74Ru5gANM+KfbyUP4cB3/rGKv3y8vsTT4bh5vv+e+B0hJuLgKy7O4yHfUA
L+J3c0QB/VJ7mFd8ZN20EjAaPMqU1sch5OSHQo66uukGMSe9Ti/QCXA6ITqPGZjjFPmMGlowvaeB
edlsuGtgneCpj0wAG5uiHhCGs+I8snHxjzfjaDwlR+NO/q696plUrMP02b4kx7x2M3IJQeMNPnIq
znFzbUpVpCD4e28PCCCF03jkeGAUNDwDt8/s4pb8mi56AAcZWmESti83d+s1s3x9j/wE+e+BK7V1
zHvpLn3QHptww/9JQhlxmVJLVu/6HUZGWEx+J+0zOb0MRFdBQnITb8pvhCy1W9wP39I7arfu8Lk6
N28bWFvC8PEyIMdwN0aC31a/p6gXBTL3fG/aRJAC/Xyjj47axxnqZcC3LHsT1/1qF4Urf8SIfc4L
zN/6Kc2TrfCS5F2gLYFuETz7OEZsyzgV9Oo0NA8CQOXfjr5/JSMJzMJhDs+yrQv/vbnLaWOtY8IT
qQYNjWwcbu/m+3An7ehJDTaf0QDJ4vBdE7Djs7P8ZVVR/pXTUrb0YksFP6ZA8b9/AcEaTKMsyYnp
Pa33VMwNvrs4TX6M5GusIfamuZ0xjawStE5+W+4jpF/GpS4wrodxdJbRJBd+jrLTw59Bg0eOynQT
y0ERMG0yoiqemt6LuNLQHSfOikuZIrrHQnPid8ihyvoc4oM+u2szkWnCYbP6jEIViyAWebl7LrCZ
AJzCYxek1TFBOfnoaqsLMFnaxQuAYdaRjUEuDGsR78GxT3ed6A/NXSrtkuJ9xs8+7FTFN6IPCrBR
xxKwz/UyOkJ0J62II72ssVGfF9G+CjHMBm12lqB2BqejFrv0M24k18Sl4Sts82KLxAM3ENk88WmT
xXv5vgy05Bc6qw50wzG4DFjRcu08/S5chd11LY6q7oBgISnKX+MU24xFJTQQ5uDlMs/aY2PZS3Qw
4MA7H/JEcisXAQJXGZ8Drl87+xTPN04Qi3X7fmuEXE17k2Bn2T3Ul+6DvTaABElFSkgPjYVclyLX
PrmgnNwk3Q7tB6xp37JvaS4pUbmjc7Z6tzwUCydiziyQiS8zt762ODkyIt0F9MBpw3tPz/adgTTR
lYh0D6AGij06mW26R2+0dZVihxfUJ936JLQRdNXVIZKRynvK7URMDRgm287Gh93Uc4ZFpGd5ZMSz
JNwA2CFCozmkqA7rOy06q9b7DYAJ7q1r8Llg77kUtZcvZ5SiINIAaCVfMan0qR5iUOCvk3+sXyVd
nP0j8QLZfhJ2mvCQGvdT4+vJFaXdBFQSQQzfzavECPvSaT4k3+CDQGHQUZECewOl7TyowrhbMVxI
HoL7LodHP0r6jnxGZQAPhd1G3jCk+4bsNaY3V+uP6vCai4+qFbBKxB1CEDw1TxsGPQsugewzLn+Y
v3o7Lh+tgI+AWWX0KgTqklchNXTkxV+LfUrQj+XL+l2TI2B5HHdQbIAeJcYIqGRuWATwXrLj2DIr
us29ZME6jWgUHVoXJHOIQa/SqQy009Q1yUvjbAW7PixtMGCFNxBKbwdoWf3Fiyn9K9D2n0fHhoL8
B8FgSaVZSzNHBwaF8+aLdYwPaCI2yMy9UVQRZLlPGtkLJs3EDLMUPiHz08BgKqLc5RNe3BPeE8Sr
aLKRYBfs6EipcThovaNfUydH4nZUGHBwKHjb477Bu+q1UHAr2yWWJMcAhHI3BtBjUwdcUL7giRjK
dHxYMAqmq5w2rAo54XCPOIenEYUf7Yct6/nywAgGTeYODJWuOXyvJAGw8jTuaFGRiE4Fl7IDugF+
op1Gty/xptsZOwfZicp42vxTIdcNDUWQVCZEJ4JEd4mvHZ91kK5oV3mMXOPyN2/nH4HKz+VEUXVR
tZRtXP6p3Io0adRzo4LxI0PkOz9v4JFOVYmDccYMmssMdmJbxYnT5xB7wLmZoz41VK8Nd21+FuVD
1z8ac2x3nHsSBEl97LOAj/69hWURbfVafWzyx4LSnU2hJg6HOcxQBbEfF/jX2frWrxpz/tdECy16
I+q8v+Fxos+0sWXkyCKz2s6wXlY8QaZfZEDId7xHo+XGf6vdlv/F5wpx8f8+ix/PYBInvSj3PIOA
gnvz2bprQlx3rNPjKXI5ZI/d++grZywCzvzUBX9NHv4j1/nHl0FMjWzJZED9o7dzWI1aIAr8z5cx
uLnuU1pdRCBnfowmB98dU0jpRuKVSp8bBlaUny4rf5OAwDlAoTn21vI0WvfNAlYw+NDW7sgUaZzU
5LUWKbd3cmqDxLAyg7Xfq8am3KqmU68UjqbjJ/SZUbvMGzkmcFf5Jd5oBCMEauQM7YgMgyY9ArKN
OAOoloHWdQaa47vNGURzheGJEw86cHF1Sj3WHEY8xBat7JtoxwHEOSdnQA7W1sU3uCwA/OujSgPc
r020gfIewZvoJUMY4+ooEneKXQBVSA4kXnBs6JxVNxN2/NIILcBrUY/4iDUBQeRT2Z1Z1XKQrw0F
9HsdcR/4LKxxifuVOjs8qnaCwBSQZUYuLTPA73DMxvFpG1MzoOQDKovawX3WVcg+fQon+pqf7iKz
BugDpE/md4te2FdoB8nr74DayFS0LT0cvfE9eW3AGYh/HHmnsXtyA4LWwl+Q9lch7Q2Umz8J4Vyx
4geLtmsCJvN4a13fkJ9sdLEGFitOO5v5POGX9CA5OQkF7Iq3HRfOQKGwq6vnWcPgeiqV/crqQa7b
o5x88aMlmqpRy/NnAANRbG+hMwkKb+EYI8/uThPiotgjU8+ZEZaH6PK5n/kfM+vKxXDTSs5OKrru
lvFprp/JaJgmoFeHHGVvrk8GISTxPgP/zp1ZcTEYtN0pK/ZldJI5wjpnTe9Io6kRfY9+RlAxIBTP
bOOxAd76X4b42SxHaBT9Q8AXs/L9eMrqmO39qh0EGrXmI9LFJfu8SSCtajjV+7XaZ+WJY52bmKo6
auACtOzN4eZsWu/6Tshwd6K338k93dJH7XYvFQdpfsf1AOFKldELYjdtL5BCtnjLQi6Gs4Be6idq
cR20TknmmYvLJd9XYTJ5ougNravTDoaEJnJM2HQW8tZnT9SUfSvcMTLKiqc9fFoaqzTeXZBZc2fk
v6z6XEenqfOpORPYukghnU4dzgUVsiQs82BqPePD4B5lS2z3TeQmEy/vFI5+8S55QuMr8w4zx7Ld
9MGAE26kV4FdEYvHEKpWqOJrRr0TB1rPTeIJBC8xc6mF3xLbEgdDsUe8vWksmfBBLpqjFvsUaw93
SfY5D+cbYNIQMApmvVtPLidAbjqm4adkjALLc88gd+cF5T+4QRxZ+Yt64Gfe/R+qmkJUCur/EMM/
y4LH9Zaq/5e9s1iSXMvW9Ktcq7muiWHQExc6Q3BMZEEpBnexnr4/ZXXbzYo8ltkP0JOyohMu2Np7
rX/9YOrMNpsJ6g+ZVXvrGO/5Ps45lOhnKvTUi74GQL+3pRWfX2GZPCln80P1rsfCXHXbv7VKyj/N
jxV4aCIjTuhI3zE5xim3DnU+GqYfxjMGjzKJuO2R4QTjtUemlOgA4xBnJzpAwBekRoMNGgHDnpTO
tPUWdQyqKWZ4CE+wg3gXXm4P7JBDFSDQZT78t3P6Z+v029HwywV/O5uUuiUoIMU+DEjIToJhTz/C
DFHzFRfQ/f/BgPmfnpAqE1OKQTBDqZ9UoV8KsqjRO0vPW2IHnOKt/Ox86cmgfnlM7kWq0vLLPOCD
+dfU5eU2vt/mr7/6jWciloOqDSq/Gj22u34NIQQYMfKRVv6A50n+599WwvdY85+LU12yRbA+MXUQ
3v8sPKVCTHuVFGuHI/OVPfRiHAcwzekheQWlOCNoYMwZgVmvkuPfOmZJ/a3kUEgBVzQVh+Tl961v
v16MnSWlN30pOUokTg16Q3Ru2uVmrpPsLhT9EHIUezT7xUgT5DGIQ1cP3s4pJXTnCGknB9UnYw3k
7ui7LvV7mPq3atOBmiEyED6v6emG6DZ7lnGX6/ZCizGrW+CKNAAC+ZRo3QhUsPmJzDFuWNWoSLqF
UTE6EO4Ygi1WJi59Hp9ALCEYtavJKw9qIKCXtzk27aeJ9e6pXvYxBV3tiis0UriWOfzTB2hUQ79N
bmx8oJPUztpj/Vpl90Nwe7gerR8ME7NwE16DtraN7rEMtxTJ+io/UIAmTNNcRuK4B09yoNyrF6iq
ibZLiK1uPsTC0wevlj3sY8lGyp0Mqy+Eq6j0Ul8YN3SS5POpeF0sQ2AHdAB+SBe63WbY3jKfLqc8
swMOqo8e78/4uCz+Rnb9+VpN0GfAcUnWv81sr1mkz3IrMUZ5pTCD59r5FSMo9KmLVcFK95eqUguS
C+2xDYfJZLKfws/cAIUmtAFY0pIGgsqv2OAAAvEuoQ9vIEE408W6VxAGU5bDsrg5oDxSSNJf0HDI
MX/FmXjYYF6np3vlGsSmL0VvKoTbqGFo/zyjSGJVoJ2b6O0cMPvrAQwT4y0k1KhVThmmTRpsWF05
KJzjTHyhy4D/xp68rtaVHyFzrWwmlcspPHgLs6Z4kA75qmN2dDBX8jONI3gw2pVZW5najhFmNp9i
cS8UhJfsGqdgMJY7mnk3ziQnwiF4HbMfKRM2q/8oZ8ZRWCM4t0fjFRmvxMNDmgDAgu2F35z4YzPl
t+DrR2R5+HnBPLNgb76omD2jD04eakR21QmcHzfeQfswnXyVwAyd1lZ46ic0exsFm16AEYqy2xo8
YzI4woOMGfiq/4K3WYUOugJ8yZg1q1vkONpGVvYG2mnMC0NXB4Ma78rOVmt7ibDEv4FJFwoD0BVq
6Bykxw+vnY1oH8o4o1+8Vwb2UKSl8pu6hWPYAHF6xfv0rpQ2FSaM/D8vPhjV3/fQZfFpsq5C4NFJ
9fsGA3ZFmlTXgT0lXhcNLmwET0H5HWQH8DIbEAS/y8AuMOHRCPByVRJd7fx4O6r5Fn/FwCQb6+oM
z5OHyi/9gcliFiEeI+dl8EpcGOE/LMJdh9U2FGvwBVV5Dpk/hi2mAF6tHsLes1BsgKvfIbtjLmLd
1yB6VrXLB1QGD5W6J8MBjIZxWLlFlnhdMGEZSfY6Vtwh93WKmxkO6dsU7/WEdNRVrgbK07Wgf5S9
YfRFctxpX4an2nAKdOzsQgPNNqOROBBHknwDiUjGktbkRS7uSnhoaM/ER7ZQ3KJXHaX+SqpWigfL
3BOxC2CP6T3tvT3KyFufLMmFPhyi5KrcYR8OzH4JTTpUskeaPH5dIkLRcas/GhaT8lXff94oLuU1
fom9voeGggYw8fX70dpSFmvqFhmorJ9U/CJhOsE5hr4zbhhyxAafq91UD9qZzkRaj5OrZ54wHA0+
7tGXW9tkBbPZYnLCIpumVcwme6NetW8dtufUrzR402PqrPmJ+KmD68pKNHYW/6t46nCMLreKcUbQ
jzovuJrkIDtVucPsQB7vGWSxS8NEH3xRsQUf4quRHbLnumBQsdJuuyJ5BSxT5v34gyBYf578lJoW
Y/YOEV3nxvlaB4UN4YaB1tbnxPTRXCf0TI7cQTayxw6Dl2DEuHLds9qg4CjNTuoerulrCbCVHAZu
JfMWxRL1ehkkeLrEnkbfyUuFrCvsweOLg1BdOjYarNMNr70+DnByY6VYGhjmPDG6q7cBxiGzlG6N
g6aW+1Oz0cRzBsmBIHn6Sre2AFsuHfYEABiyH31gXKABQx+xbLJl4ODY5joHpLX0iFf6zhTj7Q2b
pNgBoNJ6rxn2l3zlXtDEHjtne+MA2piWG+HPQzMQfsU9f2DDFhGN2LX6loG3HmQxgnDJ+n6Q9a0V
eqJ+bxCg15wmNtbppDCCUboXcfgU+rVi7tKz0qLuY6KGotlkD5Zt2YHEjNxVgFqxNhlPY7hU8aBS
xB4I3FEj0traxKbrrqo5BkQPGaP3VflZN2dlp3+RpWvQeuh7DGAAxIq720nZcu6BrnV8U/fjc/9B
3oQp2txsb22kz2HiA1iOTz99JV63MYPuPrJWCfFUGvNMaCql5Exp7SbKQzWivIZcXV/XodGek+vd
X0UDP8/J/ygH2cp0HJaZ5+LP+1uARJUJXTmLaejkt6D76RlThLZS7nRj2WGVzp1o6gX8r/K7DmTB
wLkkDJTjsq2umC+Da1O7Mx6LcaOeFUgZjxKsgPmsV7uyDjh4RQGCceaGcDqYGmL17/VwRsgrau/0
+E5Z6LRihjwbk4AgwzsJD0ZobG5fBRDDofqZHLQuUOBt1avrfGnQQQrXmB+hlWe+m9mYC+IGBXdm
uLpTzFez6l3da7+sadHWMdiM0teW6Rpgx40ExaVuUh3RG7D2tPs5mKhgFha71xjIPFfm822FcQIo
NC5iK5GplPXZ4i/Gv+0kTDsWXgUfb7rMO8tH2aMRZNQCkQ7YmqyKpXBMcOBkBKYtOG6bbvG15dSD
4g+1tLMgSZ0U2MQwPtA3TGuE/NG0lR3FdLFcwgU+5UZa6IiM6uQ2MMCMtlecdTnqZbgHiTOZXkKk
FU6Q7KzTX4426TfO87flsJRdv/QkBSEWbViB8YyMoMlBYrgxQhtR8XCCFLTKt4jsYRwLGaqzFUfS
n09W+efJ+ftytBBImKJu/RYOaOpNqYY9v6/uueXRwXdkt8ysMjdBCIzuTroLmc6mNhjnKvFC5l+A
UZ6KcR9b4gPKt4VP5827wW93GBFB1eMcSrYUyZvrm7gJ8RFxraPGZCp2c8iO7CG3U3hm7VEpll4W
wPILKh8b8CfoCh7zbhsDkY0W4NUJ1p060Dpnu1/f1liQUGvY0GS2KI4dCAcHhA+X0b4km+GQnI33
cctJjqLY9DrBqe7wRllTUS02Bdq5Dop1hOp7dhW39rv3BTwnMGzlK5ds9zFvAcN91cNnBbomuBhl
DeQTD1pUATABVPZknkJAszU14vLfCO7wkHAaHWOoZJhEiOtijXXMk+ZqcHYUu/KsM0r0Htnsi7m2
7PIJCbPPXHqjHpc/a2wAhylSRSdefaU4J5Lg4VWnAqAHIZSNvPyc72VsK6fDHlJA7b/oO2ufrdGa
B4vwDccjn4CV/IsrfhED4bMtmTUZzrCJjtn71c0O+D455dlaw5BiIkCXWXlTAPciwo1msKfL/PLn
tSRZ/wj2IoWS6D0NSWdo+30x11MuJb3lZDevlHZLIju7WuGbRG1AUkHIbYmPfXnsbw4uM6koOHUb
RDRo1mqofThLKTiDTCBR17zP3RUXr8cbScqtD99FuJ4NTrPBVZair7zXchyznMnFefJQPeJsIuBw
ivbKMXAmhi33SOnBPOX6ylAcbhcrmxJ5DUx4nh3kEPw/XjuoBXm0Bcccn4fJTn7kAEZwHcTbE0AV
/l6gKPw+/6pC8xTwOgRsNI8zZALhtuGa6Cwkx2oXMl16than05DLeSveih+QuxZqGySt7HpgipmL
cAMmL0Gu1bIFP9K/IVRtLtMrYN7s4nrb+FiUOw2yP+u6N+JLdsg/bzvtTtawCVv1uyJI2XkxXzhI
DR5nJxVedrsefAHKc+Sq+lbcEDK97YgR3fU1fouYJvDJao+qGUC6fG/eTVvfC2se8Xg0L+oF1Pk0
Hxc3XgkE/JPy62UxVhrP6gcpwQRDcZZgQv6AySfsRBsayD0VN4wnrXCoUIPUp9kGZ8SyBEULktRN
cbwGcAzw0C5gt0CzdSCeLPPxH7qxlX+0nzTjoc/Yw52fgMhiB5ExZPKELXnbniwdVBh+3irZmOvC
cNO7Vnu7hT7sF9401BqrBswMRoajMvOuK6beGVkgXgJGX60Y/TI/d6ovZBIg/VQ9MBRhuDtQv5FZ
bmK/e1rYK9PjcqAx0aFmKL0Kq3TIcnwh1O8wj5kdd3tzYcXHJ3j8UPpgD7qYaGHblqwnijAkUcyL
YGvvrE22iJNOc3JHNedOJAjBvFm+XaZBtON4XrygvFuwWWgaB3hvG/lQMjMdPsrO7xuX5ksUoUE+
VfCzeCvwgZFk7qhHmMMrPHq0i+8xE2cPYRwOwY2b0PLBNxnvGDVU0wrmH13aZCzcnZC1Si8de7AZ
SS+WkRzjcA+/kX+auRMsOvzAP6DsIGaCdr5EgNkJLB1ncqS3QQ+sQ4/IRNq0VkYbAd2IsQy2nebD
sE1dproYV6MzdkevE4NQ2kcSwyt6DG2FstWJNkiSzrTXGPyAijB5JOeLZrw90cewKzWYlAAieuhz
YdMp9y2WZVHQ+Dg84e1Wwk8ltviyeNIt34KNK2bbbCEJ/zTPgp7s0yAgXD4xajthccGsfUUVa+dn
HUaKEyBqFr2mgXPdIHoBzAu6am1UCAsfjemOO+a4+sLMv4Z4w46N0oTZV4XfDKwg7P9thnSnxagq
wyHSvj6Y6xweD3fwic78a2q7xUOqxaM4DprqDW9qurnrwfqUwTxgZegbej0PThl6JeVusi3lMUFC
xv7FiZrld9csIE90gj++2NuRZeyZ1iNm2cSgxmh14YXPB2qkjDs0I39O6EVKrDVqr4HhDAEV80Lc
/VxcOq6s1R/G3WLasDAgQr+E9EDmFGtAWitQpG7oB6b3mOnMou+zi+4CVT15pfip/QJXBLj9ADwr
MACoMrp1iq4BO8ambf28cZfR2pAEgrnBfLPnUF9AQzHf0jYiF07eG+TY9aP8nhX7cEQG8gZmimQT
vUyvMNSjDS0eNQGPJF+7oWHB45fQNzumbFmJeBFHcsAyNRCiL+x6iN0LBknlB0DBoc6X1GMthh6V
XZXDoRceGnZDBO6Uaq4OB8yZoa4p2/CZzQw5r4QWWjrImMMB+e9ay5VrB1lRuZYJ3X7Hno5RFZBS
L211IB1nwNFx+dNJ5TPQGuBEdfUP+CDZk/R12xswHK6UpJhbWs4CeNsKD77/IagQMWoMfbbLJ9V/
zclHqG5pmZiRIWuBgUYrbFdkO8gPZeZikjXhWoDi+8qJd1vfUEdvZJvyxxNgmV0X43AtPGfaKn2p
lE0nnJjkdcvcZVUbaxR4xRRkT3l/D5BpM2OXjU0iX2TpknDu45BjcZU7MJgn9M3UDrDdt3rJPNEV
Tfu1KYKuv8R0QoadwQJquIeTlDKhIFvAyWBj0k2wE/ja8/TKCYyN5g0LO6Bh9hvFHYlRJkUKfvLk
NsOuf+gvpAYA4uaQkDtseuUXYfEoJ2CO1+RhbNgxzEGIsNOr46DsfhKWhWwjw++Al1H4lbIlRg1a
zcpodrDN7Dh3cEyKmqAtSSdjTuqG1Uo+JV8wv6iFdnHvRZmvE1uXr/vZg8HJxBKyK+/L7A5aFMSp
L/rq6wIerzljt+latLEQ4HFz6u5jdlnyCw7LVp4dbvftjgQqrPD45qVtH1Sb25rpaqTcJ0HpNV8z
3clCTex38CpLjnt43n60MTgjnsbAgEpRHtKZ/z+cyfYNhadvuMhw3oTbnosJcLTfwHmeMKY0D3F3
rIfzJK8X4ZgS870wvxNWBZ8m0DOdhMUyRTS8lx4LdO/0p/gagkFjFgVADnh5QmMs8YzPUJEc9D2z
5mLGN4iIor1b7CuIMSRelGp3vpgEhfFU0x9VeHpq7CsHQkiZgGIk8ENmokyOxXGW96CZUG47bEc9
ZmCQdMI3qJsq7zp7GCMfg975gydrgH4wkMRJ5+phUjv2C8kO3pYGkpTBT+vxKXAH5midy/mgMOcW
7EX5NZNeAcF42wjEuB3hh1JZQcx3I9YFRg+KMxbrqV9n3BIHH26bbnaBg8U/AxaeXjDiYAaffhZg
I0H9PsmvSbgLFYbgA8fElTfCSu0v4vWgaVDk7JtMEeK0wgaH2RkXqETfMkoeFIwemktPKQY97wMm
VUbR8671wQKJYUen7/G2fMQM/R7HGnYDbR0dR0Cv2utH3JYZiN3dagza63gVI4zN/duHTgZZ+aUi
ixt2A7w67qSXVlXlW2D08NmuX7LxHMZ7qoLxZeHQwKeJwV7wuQaptwvxGZ8Qi+qdMTzSeeYc9CzK
04ygYaKIQUGD7cupqD2JcifBCc/um62A1fjsyzCBFk5B4poYIFzdSHic0i0xMjFjVPigb/gJaAOV
KEzn6j09zgEECL6XJFsBJ2zlj5ZIAb956Rxjo39m2BHfQqeVlp6JwT1bzEvrYqaHrSj4cydtEe+n
fjE9jxltVp3j1ah0lNvSAw+mOpAPwFHenZGwS81bhzZyfCIbLeyx/3/Ckc3yZ8Il4PmQbMCRbF0P
U4KhGoc+NCIMpBFp2UJGtPeXJgC+/+izDcJorgMUXHMlEz65LdPitZvSwgS4tbx+0kBjXmJciq4+
Ux0VP7mr8DXQelbPKZ5dmABRnTM9+aqx+XVRWPcQZ5hjIaCLS6Sja9z5YNCpdZDMHmEwAjVEiIfR
tM5Fn+dP7TiZbj4+duQGnsg0sSMULuTEYWkAl4yAEZwi12ay1Y0jZ5pGKgoWtcNjPn+KlAsN3j7b
3ENr0yTbsb6rPpKIhgp5nlG+GmZQJm5DH5m4GFNKaPkcGOF0cuPupzQXLjPDPjiKU7wLcxiYj60M
sHtYjGzpIDSY/O2uQMBUoxKypcqRRhdjgWyd9TDlsP5RBhsr4rYsF2ZCxuxLcbPYWRQASLJL18xt
bPGIJBau1LeLgdIoH035EEPbNCG+MDLH0y0Qqo0QOhZfcmYLB66dOuEVzZw/2qm01oH8TXuCq/GB
qgieJpZ8qIRNRg+kHrkm8MQEy2I9W9shDLT0PIvgcP29Wt4LiHxavP64IoemO13sFNeFbyyWTDOQ
+RpPtgheioHTwVP73jQPAzkBLU0+52l/Jn+pNPHU8ywylP0eSp/QbPEoAE9mZINiqQoUbdOvY5v1
ruEGBkAC0xk7upAJEQAildfBuABHQYB+jDpXvfm9iesixrzkaATRc8EUBnm/spN4WLMH9huC+Zck
sQDsT16LKzqOo7Z+XJQ6vXtr0Vk6Y+5Y427WfCKmkMZyMMAJotqMKTse4SsOVEr8eLIeaIqYH/Np
ySUEcGIuXRQ4fEUv9BdVtUkQ4pdhQFWDhlZ7Vs9YlMCafCrLi2G4Q7vNmCPpbIq1bYJD5Yca4ad5
IS1yZYivqXAo8Y7XthWWGWirUsBv/8pKQCPcrZOamSEVYay98vXgrHSY8G6J4Knwo2nhCqFbKY6R
n6jh4/7IuXvjrQzesBzDvtn7prAhOKkO7yT5pUyfQg0TEu8nDFdLzwqsfHxBMw3xwRYe+CCdMN1h
cFXZorDBo/qx6bbG8ELWNeYBMzURlc7XwrygSL+RVRnUiwYcFH4X76xFdQ6xfdFLZq8Jzq0iW84q
PKvn6InSRT50G/1MKciVAwCSKcJwqSM37Dxqd+rg3a7sLsZX3e9M8aCTC9UIm17fZjjt6WzWrVw6
ZvM8Xc9IMq07mDa6vr41hwhLYFybJQrMveEnsa+LJ6W96Le9KuyF2+mKWDfxiN7pqucauhecLrA/
HBKME+6LGDsR7gV76RU6l0dCQMR+LIfHDpku/t61B7/REml4/WExjYb34l3xWAZTZJnoXiFRvpwj
a90CXU5HIqaV+pDDYrPsgua88sOP/ke3SE+S+YC7bBmSXPwjrF6YJZOqNZUvA5OPocPL3qGcUO/Y
1gborahLEV8xhcHnxZujZ5H+t+FbOFOoXRM+UEpl86u0nnLxHGVIOdLnIvW7aFMM+zS8jwGFFx9d
ankIF6F2Macn9R6yTrXFBu1mx+SdzzuLu1teW9BG/N071Vi3zSWV7ovMkzu3YKA6uNN4byJPQ0ey
x3YZUBUYteIlT+kuSXfWQGAvjRoYLhy4lvRhLDxXPCmjPDFjQfKGf6Xe+mwS92Wr0v0GHGGGw8KF
4yr4vAkkMRTtA3iyD8EFmzZciMsDNiy0LhRTffuS6jsdF45IeqiZvgUtHPcKauMKt7nEqX3pFD0Z
dyKsgjx9hVsCLRNwDQcPuDtuREe7aYDN0c6km1w5xDAMeF8kbxVblhchYkB6ZbGd4c7jfoQhXEQn
uUOqoT3SlEFtK7V3ozov0QaC24h7GYK/CMsOOyqG0v1O80hjy+pHNI8WPx7uF3Sq21P7W8nrJPok
sLSUc1iyos4xDD96A2O1ZUbR6dNteCoxB73xbi/hFaKOe1v2+HVbn+n4IygKTFAWtiHSrVRY9ZzN
w7a/lBfIJad0TzF+RL2OquOBp47bLqUjCSGgt7lXud07hej8IOHGbb6SQbaMv/PXxBlqt4IkiS09
toywsLQMyXDv1cN9jO9T8oGKpIv+gkZL5m8kAyR4jHgNVVUl1ZDFbyq8RJ77LlSRe2Ad1m6E21rK
MTZzogba6DbRn8fOBkJg7jZUjgW0AFsDnQS1uGGXOkkOpO5sNPNxpJ3vPuOG7GRHhBHI0ONqOXp9
h7JSMfcNME1RgXc4NUoyMgJ/TEtmlYBTi9FQJ4VvUfQ8VScsQCGPQ25QnmU3FB4jt4R8TRjFCihF
P5LFIriiRPX3rG0wGKNdXlgjEXnDtOy28WVG0De8megAai2MuxnmKp8xShZOd/595yyCsvKCY/5N
9SSAdUgq3V7zk8+8gxbjJn5IdzEs02IK7/KY+fyaAfzuSg9X4AlsDz/AUcSDmO3yGVq3dST6rtY8
rH1Qk8rdJl6mmcCAiEdhfeJDAzYvu9dz+zQiksPWgBhxcMvZgUkjxCiOPUR+vexm+oELFglOw/Hi
TudDcW4uRDbcXlHh0wwNTmk4JcTR2bshyKUQq/y09i0+e1St0McRyy+ujIv5KkvpSt+L3y8zp7sJ
hbdLlfjerAsPBz9P426dWXVgjP4ZkFb+SdP562paVtuvs5VJbwVxZDW1zlXf6vRhiK1mV32cAGp2
+d1tW+y0Q3pXPuFOFu6ue4iHLpZX5Y95WtF/rPoHkABY3HLoKH9ByxX9H9c63qJwo0WN5f6NUGO1
WZReFzZaf3XguiqftOQnSMgP1SssJejLzFs5A7MnE/KGnTzS5SE4kd7zl1JzofsSb3PFt4RHecn3
BKMwsEG1yjhv0ZEHdL40SLBh0OCZNHMv1auCIZr6Yhr04sKdRdxHAwsdV5012GOUrhs2TwYOTBkv
MA2I8kQvalJPMqOMT2QumGvsZI3bsyih2ksHX+HMNzaj5lvjh3o7SO2d1Dixhkk4xzBJNPzOHBj9
IyO+7DFdOqUcmRT4aAu0PK26DjNJsNKQFkCzVdMXiF8YnfTHIs5kMgsJ6KdHbAQ7FNqsI8tbSkvO
mZ/4PVNQJDg2E5iw8uRxzQpXj2LpwQY7Arc5IwUBuquesW7q4CQFMo5uaM9XY66wWFC+wLCh1+h4
0w3URVwQgBT+5AE4buqpcEtR8vOf4kVklJpeRmU44zBZktJDZY5IJYLOqjyr+Uedv9RNC67xOmM8
zTlabY1+w5uq1n3ArWFswN4f48eIoNvVlKBITthUlhCRIAqkWJVSMLud4szQFXLGSgsJMk9BfNr5
IUsuqfDUJUTkHNi9wXdwxwFvr2Ksp90b5BOE42tk8ahEh8WtKw8Dss8bBlRMkbtVzVTIcKGAo8/E
1rv3xS24Vf9Vbgg4WZdn86A+pV/Rh7qt4UfbMJ1ujAq0xA7fJfzyIbfZtwcaQig2q/mOwogaEnt6
KLrLQYFguz7gxoEmvl+mAgpAAyQVV4wXKm8svqAQQY9KEAR9WfoG15c/QISSfMYoGllWUKGNsG+v
0z3gOa2FIsC90zH4TVdX3hMrewKny843VD2AIsNyIxEKDOYEDLAlWxG8pvyRNpSQcPzyxenxRuUd
bWJEHPI27Y6y/NBNuzyG7QzoYtelMwnUdToPKrJNNSgxmsHcYYUZSnEjW4PJUnaKKASvO/y65ZG6
RHpAV0T6Db1qV68X957F89qfCIRgoLKAmIVX+6YtBODsf97BjH+aDmsSHEsFqrGqyN/Uh2oyVqIq
k0uAdwn87oLeB5MvnJMGBMMlc6g6voj1I0p6urCEGQwwPyVxqK3mDwSz9Lem0zPV/IzbQ0K/oR6m
DIeUylNPkQ9VbaxplGyzjBgFyHxLa4EHtDh8qV611nzguhaykj+R49Hjuo3ekrt+0K8OcIgtsWMs
An19q9Z7HcfmMHKKRbS9mirMRyhGtpJO50W2LMMzem8/MhXi7d8nnMX//KB+LxwWghj1hLlEH0ui
/q1w0ItRb5J8XmSaoXEAc75Zm0ncMAiKl1CnkznZ2PKSkbTHAHnB+CoudG1cBmJbSpSFp0zgBKZW
s0dY/lssL7+Mg4hJiLBK7xZlVbVrg4/ycdqRXZGszeeoWQ/Ns9W9CVSFNIWQ/ezrvr2r/AU67B9B
1PeLOSUsJ1TC1HC28qkfuidG+IsVEOx1rBOS8tSgjNkbu5w62f4k3InmqNypzV/so38/bJbnw1jW
wgXRImb+2/MRlXTSjFZbuNZYW5HwxxSF8nzpt1fxJxMAZ9zlHykCERQunvGx2OGNjOjxPQtuKG7e
hofiMlKM4yyI067d+LW6npYFQc1Nq1lB2IautkKjBtRJPe4xdjoRruCCDCFAOfRnTGYU0Gi0i6/D
HVIxptpz8c5n+ReHq9/pz9/u9duxP+AEqUkF99ptkgMbxc6kKsld5QnaCbliOGSia+PmS9Rb6Kj1
vzzr33V/y+8r/0OA/jYFF29Dn8yQLfh9ErVujNm2WFodeDq0hQWOzr7sQIstd3/+BtTfCopvv/uN
aB5nWWvdBDh7+D7Appqk+xzP5MU6OABeyteGt6QdiWvtXXbJ60ATiRfka/9kbpRAFgJOT+GCCPzm
gShJvqafKVJHLJKfxzfQXTI/r0j9OfjQt5G+/fnz6v9/Jvy/+O5+eZHOW/v2X19lm7TT4a34+l//
erj7Yxw8/+zXW9P+r38Juvrfmq5qqE5UmGOWqSI0GL7+/T9p/y2ammqgkEdqZ0oyteT/xMFzeliS
paomwaSo6P/1X/83Dt74b53UdtHSLHotXWPT+Bb//sc4+P+g6JJFQNi2iOKSdW/Ca9O+rXrBlOUh
KqmUraz35AQ9mBn+ZZdf/sT/cJV+/4lvC1znBLCUgZ8YSf01q9jTMcGHHt3j0ZPEw/aX14AAf4qq
8tdc4+Wv/f5rsFjwJ4MZJX/bMluhz6JWFOGYTxAMy2OlFruqQoSGv1SV3gtVt/7zD37buP59f9Bm
cCnEGk1FxPOf/YqlVberOCNdMvt+i6kVs9fKZCwlic41nED7gAsJJa6QN6txtkmK6dBOKmpnJVge
9gSj84YjnCjod3++sn96FBLCfMnEl50r/FaGSKkq5dU8hmjkhEut5EE8LMVrt42Wd30jITEf/7aL
/udu9n8exi+/yWr/tXlT5WjSRRE+T4aSbdZw9sjfDDSjEG1rFPI1hQnZdnaJ756QMscfrb/tp//w
/n+96W/9WWtmuna7ctM1/P1UjDexmgV/fq7fJFD/vkndomzRRQO//e9rLDWmvjKjljceMgMUy9eS
mlTgt7L0YPXTWi/Ufa932waNstVWJwCP2Sj9v1zFciffVzpG5ouLuQwx9fune1O1Ts4yZkV6D3GT
ASSs5xmocmpyxofWrr7GBDhh0pZsUs1iASDnmB6vhfkQN+3xzxejLJ/Vbxej6grWwJJMyOyyLn5p
2q1wMiOlL+i4MZWhOczHgshUBvWoiAQdVH5R+UBzxcTyoWTSUCXQlFCXyJO6sbCIaK8jjs3jwZSh
ETFy7qTQLZEvRHBJUr5ZMc13XQ3abgH8M2ZWmWdCYdDQ3/fdX+mdyyr9/W54wxCvNb7sb5vI9VaX
uhqjwGjVmdhCyuEGZcLC14JRXlx7v44rxK1MCcLOxZxqL/N1TdZLTOP45we7bB7frwTlDqEOsoUi
XF/Akl+eaxEafMBDCT/u6oiIlZNh8q1bcaorsE1oQApBA/Ff1ve3kuTf69sUTWinpNRwDH07FJTI
lMJbC9k5E+9TLFI0IhnnIUEBBINmHgg1XUZYzxKNm5hqG2RrDMSIJ8mE3bKjpZCJrUnYyZO16xZH
/S7ylo9/RogjJKABRnTWM/KPrGM149ud2JOi3ynTxHh79M00YuDM0KS+HusIz9Z5oo0FFLlCBCE7
XZs7l+uatL+RvJWfhrK/PWwDqZRqGCJaqm+vfY5NMxNaA8wRGpykFk5tbea8CEzlVR6xrSpaGA4n
HQFTHupIeiHgtzh/wmEsodInY4daGEskqdi12VvH/Msq0k2qwGStkpdxxGhAxUOJVNdhPF5Z2KOg
Eq/Vk0ME5/tq7QwJb6B0AK4pgtLovfxGJickr3lOL9MtC/obum7UZQbat7zG5BCykmzkwSj37qjA
1SGFrCwI7uZ9LQ9cpDtpMHqZWuBW4IcBjmaMpqMR0w2QqTtemQ21TCYqUgzhFVrDQYmFA7k5iOev
xz4aDqI5BvpLdH+L6+1EogMOtWuxbVdWLLhqSoLlpGw0tGJZKu91sKWsZ5ofFTuLwU7I11Al3MYS
jgWqulyajktkN0T+YPE9A7B0JY4o8iYFuGHPbvX85Tq1yFWw2ZDp1RaooBn9KzGKEwF08ygzBYWv
abaM/k6iIgfLk2+JBqkwjZyiwZPVZDPeIvz3kHYoPcpkdSPwp9iUIKbCY872KDD3ZjSR6gjlClpn
S/ZF1eT+UEQYAeIwjwJ7bMDbBchO9W08yAM3ppKtLBGbmrVHo4kuIYpC9f5aN16h4/w+x5um7kku
js+3Mj9FeCka+AJZ9MxCFLtd1B5Nk4yDxS9kRAJjnMwyx7adVOAocfO6Z00rQShYsCQfNEUNdN0E
fuOE1LjuyULvxQh3pSN4g6ilEBhpQpIK3WW/rPQfMW93OYSWN37Nj5SSjlK66vV10sL7PL4FNdll
CfkAyxKJkfeNEUImfbFR7bCeYT+exyBdFfhUaglfsHgvIvxZNuKVtWhcKBoEDNVyPDlvpbBbfq7q
Zz+am6PFXzNiOJGEI6qwanPzLouAmOnOlx8z8J2acxjfeuslPIk+4klxGGTw0/Cat69duU4Yvhr5
Ttfa9SjMcFP30q1bt2AcArYbAnhGjalpKVu7FCJmPULdxeZ22ZOFRPSzUCOz3jbz2Je5o2uqBVEW
oZiOLzlzgVtZBKIAQw+eTEfwN+NTITujuZdTeBUShViBrMXsPeb1pXC3/Ddaz/vmlYxNh5gq9MzF
11LTH5o8ZhqPI0ovkJLOJMyEbRxTyqYFAD3OZ8sl1Z22KgzMNuH7NlfYJZyGJYtznBNbaFmgiCnQ
a+sal1rQamKdwT+lVPhEwfkSeRczLzGHoplME6CHBSOGpm8g/VLh/mGlRqMbqssP5f+buvNYchzL
tuyvPOtR9wDZ0MKse0ISBDXpFK4mMJfQWuPre8Er81VEZFhE16AGZakzPCiBe889Z++1F9MnanKN
ZSoUJnxwHhTHtKPWov9qxmyXoA0S/sp1Vhl9IL6xJcYcEhAjr04k8hHBaSaiTRF4cfzVVGzHPJ7P
Gwv0YRGydcfa6AgtmmUVzRmqSGKGMEMKy76loPVASfj0jCtowBIcXp9YVNHYlN4np6FNNKBNrHiq
3nemi7nWg43GYtQlyanEQccsquCVxLSIDdnD6ELmWUxhoHL9y1dTwuIrhRtNYtbHtzvVEBHDd6kM
nipqBpXJe0DTW3UZfNIWSJJV1/Ek0cAQBbG3QBdUe/r1fvyzosuaWhG6SACF9WPRNZaFHpu1bGFE
KY+GSQM5JS1Pk3+zBf8wBPnHFmzB+TbQ6+um9OVH+mbfD101zgtc2uiltU0SMrzkHZaICryYoEvW
toyUFBGSRDAkUK/R1paIBWDuFlwVaFZNSk+X22+sgOb1eEFIcBc190Fpo2dPutbMo928PLosLGb9
YPTxzhXpSVNC/vrz+gEF99cbAeBugOfUNeWHQ0ithH6auOBMvSB8crujVqCf1+AW9taVOmIfqbg3
NXUVygpTCcpo0DJe+iTpjDgVGXcLN36orkyJQStKsd+8up8Vehge5K8iWtK/KqFvPmZZi7tYiWn6
DB2rhVCvqwzYcjq+9vXo1GgfRgtFGrMNw6yIWSleAqOeFwYdaFX4zTH5p1fWNy/lhw+qbxMhqQxe
iqb0B6PABOBn+UtYGddfv+ev7vMPVY4hSqpCSJghcYX9UN21cREIck3DaeyYgYjqXjcEOytVpunp
ojMjPmsOaC2oXmNYNKxNyYiEQW63A85cS1hO24bllmtBhERpWTsvO2bE0ScNS4Tf/OY4L/3kY6EW
w7lu6NwK8tdZ7JtvSPeGMjZKibYcMjsB6IhPY7MS2GBufHPwsHEiagyJuPzbOCGkimtljO6mRTGh
3vj1Z/eTVoaBBVAz2HWJkPoRRSGEhuIXvWgtEum5R0uUic12OsUEVLxx+rvOwk/O76QfKJKkSSrl
+JcJ7Ju3LuSqkUUxI3AZ4WyDnDrEfUNuVS4PZAFR1tTPv357iviT4ztPaVmmQX/J0IwfLsJYL/uk
DnjKXKUiYVNsuFXN0lsGABDAvocx0kGXCrQg6IgfmZoawYgsQU52Xq5t3C5aTZdMFTEI3aiFBkwb
nYnK5THKK22IqWviXWcx6Y5AJgJYilKKQ9G1x6Bf5pnoNAmOla61uyKbj0Bd+e1J39qUXE7peXtT
T3atjojx1UNPkifCpY/wphYVwbnkDZjWLoiUvelrmxrOYeBpm6gKNlVCtVqGdwmyTqPVVnKGRN6N
1qXRbJuGSTgZ6qw/YlzsSiwaVrOY5i1cXnVPPR/6dp0rOG1hcZEuo0zyMZ506l9MG/p0T0wVeMP/
S5FUTStcHnNUSL29wBySGZ/U1Ed14ArlDDCM6kYSR8fkJDfdeY3FNlyVR4GaSsiZtVoEzWIzn2pe
9r0KexE1swhu0VOFhZBxLq7DjedHny33qkIbR236s/BKZ/FYUCa1fIBaMDpRiKw659AQVGtJIrWX
+lkqoNhCkWxbO23jlUsR74vC2WQwqEmM0TtvI8Dorg0oNHK91ZEK5uF22m6GUt24yH0Be8RQgLAO
RcK2sgBPiXzcmbWraraQ1twpOITjft9XMbE2LXMjnIWk8roUFzEtoZyOmIhcPaiuA3FLtNPmA7vY
VCm6k6iQGtpvX4ToosfoyjmjFByXDGBOVW3tBiaXcelvOkhV0zfR1sVRTLyzNeAyieEqclrgAYIR
F02ynfpMinXRGloEvbLvqmdFi1caB8/E8Bwr4SgR+U7P1+G3r2GXo7W8li07a8Bg2+JUIQbzgLpH
jqDGGdUm0d/09Jk/QwotbfQgaRFUTIBPWQ9OA3lVamJbMNYVNZVab6VicALWK0uU3nDJU8Ar+0ro
ca8YN5fTsWtxkEiHw/Qy8ezN1YgiKOQy4vvzkJtaIwUoXFBN7w9acqz0q9Jku7DkiFc9g5yeFx18
cYpP06XwhYgm5cqmI4IqH/yNMmizqXfhBxjnBuT7GW0ZWi6ZFt2ltGGmbi8oag6W+5TAmlLUVkLJ
18BDNQUT60BwwXwP0RN1v9ovK2Fgct4fputW7wcSw9Dhd0ArueemAiSxKvgV0W6g2lDFhKCljrZI
vdbZQWqX2wdBisyZLjCpMToEzkJj65hkUvRBIkg3I+NjxnSmBHxBHI8kXKd9dx38wyjWv6Gg/717
p4sanCVLAbEjWxxYv2+pEHARNnw+nLQQVEynlkTtGRM325GDwHSpTfVGEHkXw+AVq7CSGcyWinX+
9WL7/ZCYwoiXQc9fp+muyKzvU2nyzeqeiYVYigpD4irm6uas43rTCJg+UlL/psxR5L9tXFOnUjcU
Geu6brK6f/9kUmoJaSp45kLVwo0wSfH9oS5hSPnnhMgbWuWNXLxMHbVKje4EzbcLNhlfGRjKvncc
PBsNzGLhn4fMvEYtK5cib0Tr2jcsMD4zppjWTt+96irNHKtZ+zo+Rsnstj1q9JCnS5qbkoXPQ4vn
T9CFXYiIvhuqtYbpKBvQ6JuMwqeTmEHjIM+5uQJtJQ0cCKHMm3LndDoad7rFo45oszMHxxhGJO0q
mdpJtHLdZmtx4MgMZZ9FtCRoRVRGcOaMcq64PZOyO1iTVj+l0551QG/qbiZX4rMVYb6NLoIvrLLY
SxeBrxNAgDK78b2H0CSjRNfHQyoBa61ZoIOk3eZI1iKIk5p1kUeaLylr+5js1BLmRhdfKzBISnAn
RNmpLhNcjVTfWi296crE3eB+EUChJ5u64pKH/TPILhPaZDGd4Pr8WYz0WdoJBC20RJEJG6gIU3cj
5mQaSOalbrNnOfFZsf2NHo4rnQV9EOOVqtavQul/DL2OXMWkbTRcagGIg05PigVEoEVXecJZq6uX
hFIu75KV0LqXTKcSV1B+eoWwSyLvoSYLObBoJESr0EcI1hUuTKfWZnXadPddzuk5CDeuiUlHIy1c
Y4ef2glymp06el8Kr2Nq3FWedy5qcckepERTurK5E2TrEvEy6FkTXl4vpx2tEDkjlsVywJxk0i2K
BdLvuAgqJCUKqXu9xAmYK22g6aXoVKaobHvvqQGSgvljk4cdGBIPuQkFem7cpI7Y8rqZS3G68y2Q
kHCh1FxYfD2VFa48ZPpBqm5iWo5GTW8FvdO0l1h+sog0vMboBvUqjjAyswdTBAzC3dQD0cF+ulCy
44i3X8U7o3sXfXEdhczDQ/ZLYTwnnfkqcPPGafva4ADB3gBRtFP1aybEu68YWfPT7RCqWJ1juQQK
Tvk3qkvvxAC6ENxqVDhuHCJ0HCA7TyfXa2yql1DcSbV3DMrmoMQYJ1kcCytBIbiY2koh29N04NPK
8piL9atK48LvmpuK1qNNg0cdWavqV+g6rOQliLCryLmD2/uuro37QsFJ0OPHk7EVax5i5dAOOvdp
kGWFj9G46mZyUkEkpeCtWpNUXXU19QY6LmK3Mt97g57B1D5iO5dxzApEu+SuZ+tIXpoMX2UHOJL0
0CSjP4pRrtIJYZOUjdU864EFUYVRRXYshfo1yMM7FfqWgtVgKqWnn2JiuJlO9fQ9d1VFHKeP6Nt7
m8qUoChfTKk8lo1wb6o9pYu08ZOTYoa0BaCKylM0oNTOp/64l6Yvo1wuw0TBz6hRvaqEF3B4C9El
/XpB/8kaa4pgW6GlSpTPP84BaxrYyVCJxsK0OgpjcrIpj6aeaKWmu6md9Ounk6Y1+7tznC4zcuRE
qCgq3v0fE5/FQPd7pQaY25IG4cmRPRWcPl+QqE+FlQDOCHF9hsVe/s1+Iv1971KZR0BBsUxd5a8f
GuWDyf/TVdSMuTmQaAKqhkYP3YfV1MWJ8IHQJcXSEj0r4ouvhTtOlbvATyBBkGhAp8jj2v36NP4N
QoRrlvDn/5ke+S3Lh5IWWf01QP/nf+2DtzKrss/6x5/67jcxZv/z5U3qgO/+gxIcpcBd81EO54+q
if/xBN5HNv3k/+8v/qk3uA45eoO3rEnr6dG8IEsRF3w9wfr9//4PYH3fXDfT43+nU0BP/xKUH3/7
HX+pE8w/yJNTdU1EQEqnaZIg/KVOMP+YVAacuKcpmILa4J/qBPkPReIXLO4sBnaoGv6pTpD/EGVQ
XxbKBNTgJJH/K+oE2fi+QWPSpUD186W2RTmh06j5vnDJVVUoBS1B3OZh9xLLHDlSwxAu9GDMat12
kEyDICXsvEEvbSuzR8/V6FhPTeVSGD7dQIzZPf6BGjiw1L5k6ChlAhFALO8aFHkm8HujMxe6+jYt
pFI5LoMgeIww6qohIXkVze9O25QyimnFn8tVf9fpws2QwnOdYb9jd8k9BhO56ZSJjMFhO5rFQm3y
WRPLdyQIqXiKA84yvU9ohyVQOjuWT6JVpK1lDSZZ4ue3rCTveIzRvKfl+ElLcNYo8WeZ6fHMHXpU
qapbLZocj0PfLkThogDjDZpgqeOvFLFGh4St9XnutKQppAUme+9Wk28TRNG2k+R5JyJS5z1JiiOC
GPTJMFA90EVtwWlzUO9arDJZuA+a5tqO7lMwuJC5JLgp2O7gqPTCSy8hyOJYk6cTG1UBNG6Ax6qJ
wUr9XaHc5wqNMfh8lfSmdeKhSwvkopL8OWo4zwUE+dQscEFMDLcmXxVylFMqSUu/G88eR/BMgZJT
kDJideqhViRnVGsTsTLW7NEgK4UDQnxVcWcGHlD8Ud5lAXqCZgjWumwslT54NEDllZVsYOR+CsL6
wdUDJ84QnRYSHBHls6EHYDJxMz3dyYZHVwfpkgHPEuRNH1kbNn0403g1u8EOTAGUCFC/EsRlXZh2
Ilbi3OcUnyXNTMFX2ZuC44/ueTozeiNoBaTJKfNBoSBeJ0flSXKYF3ZHC96imzA2jWJHbRgWFsPZ
14j/xlisENbh9UwYFWU56EC3+CrzPthFrXuqopvpk5EiZFs9jzehCfoiij4bk76Mx/eOk5SgSbrw
knAyDMwgcfGW++KpTKxi7nKvhCLbfkdGihDszKombrYQN0N5EX33cShb9IBxc9DzKSec8LmgJKWv
k9Za728Hb7hzvdzRenlnJbDZpBwgTT/qyFpURxRIvfB5t3mMRRa10CftMOKoR3I0ceqfOw89tnto
fNj1XAEkrRM3FNpSX79IVvMYQR6ddRFtEzGOj7pc7oRmnefuVqiezRjLtVLghHkMDaahqcCJJL0q
Vvjhpv4xGiuCswv53fSMTdQTBjBUz0NJfdD11aMfqDGoJ6JBu854VAOWBivTH/VYPxk+X5pnWg9u
iCrY6/EZClWhcF3kiFKS5GIK41UkMeibRfb0j134WxUSy+Y3e/OfyxY0X2wxHMWxx3y/bHmdpGRG
X5ItKD+5AarSgKSY+PHXT/KztVFmxjnJAiz+5YdmXSa1pernPImPHztjgKR2979+hh96xf94H2Rr
sT1weOSwOr3Pbw6pY+yZld4qEuR2+S7UhX3fhweK/l04mqtMs+y4iC6Vb0ESL9WZWlrnss+IGALR
YaXRi5Gq2CAhD82MXoGXgAFfsN61HJiNYGSbNM4/FabnXy/631AKHPMPAFXlx0e9f8n/I/Z6LoH/
/Zfa7297/eXl9eX7jZ4f/2ujV/4gU9ZARAJo2uRiYSP9a6PnlzSTbxm0HU1m0+KX/pIhojXURBnt
os5v0aXpEvtGhigBSEbvg6jRnMDVf72wP++PX8kQ/66+5SUw5wLyzPOof7uWy1rvY4QUNLjXLiQB
koyW0b5YJOsAQlcbzLWP4PI76LFmft9hp3D5elbi4wzeA6qlH+6gQa7Gnpgi0GHWvi3WQ/Pu3qLm
htLanwhQYABQWOhmdgiacynvNKR6fr6X00ORHQBWQZndMhTfZ3ZwaGR6gDP4VRv3Jp0qu7pPn8Zl
RivtUzwPBKwt05248VYYSO7gwmzA9TCbJhTsDDVQTS6sWRLA4nO9RpEAWniVrqP7Eu40Fpy1hJZ/
dm5ftQdl5wO4kh3kUEzZ52bz6sGmspS5Zs2INFSw+2QTZzA6JETCOBj/1/E2gDG/BJU/PPcTt8mu
t6BNsnu9JCd2sImh/RgO+VVC8myH1lJHdw2LtwdYYRe3sV5rkFbYVNwJ0ESTsigvhBRm4RqBzAAg
/hrj+9h7D9psMjMuAHzxhzrfWzPdTtfaMtpIgJr6JXS++fSwLPIQQIylUe7JhduTDEpOMcDI/nU8
uwQO+LPm1txD6dCZZ5/jNTSB+/wKmmqdrponImYwaWLnx6jP2GHprsNX6rl6RdqDBCKkXXcjJk0E
/XRPZ+DpTzjbersfVkkNF5NsHUDH9Wt/rs25gkN0XmCzn7wujXJxkUnSxAkYqM5BNSHIdh3zg0TN
x3gd40lUrt1LelE/MSSAXgireefkO/D1dv1QUf3QqefbEuYY5/agTebZXjBm2lu/4LtVsDLd1Qss
bPEpXgNfaN+snWv7z/KqeC0dGHBX95w8xA5prXhcC7Bz/ozgiQFwGqGkQFL6Bd8g8OZ58xJtj8Dq
l+yfS9XpAed+qnM3mxeAhcKLtIIKuBj2xT5ees/pUtkFNuDkY78izQ6G2hQ5g3JhAZJskx6nbwDm
c6DO9LUS2/mDfJxcz7Nq4V2NffeCn8qxbJRO3i5ZA4oCgUD5hhgfh6RdOzrKjTdFeqLrFCL+wn3X
zfAiJ7aMxlfaGWfDtvYVZmM40LvkWX3y7uR34Uz2qIf+d+K7UkvSXEbgZvJ9qieYeh5EC5Ir5uYK
yOyaRsFKPupX6A3wgQ/6eqKwxxailhlA3PQBMxoKAIL0MgzWhEGXkEY67A30P1bBTTlb52lY/oj1
Ggq5+gSXVu/mGvYbHJISNuqVlm28fUbC0gR5fYR5DY1WjV9T2Rbmxo0qAYiVlz2V0DA4heRzUM/k
NlVAsZeDubLC9Zg6Mbc+TVKf64rILy5V7yyShkIj2z2pJd05BBr2F+95jm0UN3vzIWg2pxIDd4M1
B8GZYi5PmGBymF9L5KuOkLuwrAN9gjqS7rXixZePY7JJ4p2Af0mZ6wLutg2civAcdBMNdxgvrflY
yadO3aU1KATrbRSf5fyJgxGnA5L5pH0drVP1Tq+ukYgSzJrCKfbq1lzmZ/dR3ZEj0VsAXHcBvO7Y
yWPHoBmKn3aV6sthXNLjVaPJWIk/KMHoBSyxXSFXy4Ch5wsF9BsKU6BomfcUCqsYXFzI0GELomon
rNKQoEOSdw4TUhQPMKZpTFG1vqPfZaYrpXeq6lQ3e6s6qr2NfEqJliNOFWPJXCLPmpkElk85owvq
iFXOGAH/o5r6l8qG/7SCgLP5rwqCbZB6RCL81/nj4/PbwuDrt/1ZGEg6h3nEwxpHbWwK0jcdgK9f
spTp4I3ihk4A4tQ/CwP9D1VR0L9QHTCethCj/XdhoP9BnIVExCwdKdNQRNX4VwoDYzrgf9PlEqk+
eLmML1QD9YgkT0XwNxWokodZKUtwJKrRu2vM5BKOwZ03IRtVXIkiesEoXiUelJrWcKwOptsi9QbW
V59Of5kPQPyZps4NgHxlvpFH+HxayRoYac9liMdpNP07Umc0JIIIoJaViKQHBMKkVgpJaetaBfMr
ozbYKPS7wyDeFqRUzaMoXA3bQGofrDJDvhzjmPbDjyDHENpxcbfdUpAB1jYM/8g56RXg2kAJyoMf
EdgDV9XUsKm1sA3G9BYa+P1C+PsGs7DIUhY+6AVd3lXC0epXgfskBxX5ztInk80zeGN3ZNUctX6F
xGn17yqe/5OaZFNDlh7mr0rnIK3/a/9S1kH6X/9zWb6kbx//69tb5s9H+Kualv+wDCZqPzP1KH9I
qJxkikq6X9Md9d83jUSzDbMLoATUI7I53bt/FdPmH5TY1KfI5w1R45H/lXvmB83MV1lLmsyXboQb
hx7x9/eMUUYAjtJBwTaIggC76ZKBEJGHiiPcWZ9UbSvXltbffF4/OfF+qVH+eaP+/UmnWvubG5Xp
Xzk2CU8a7hA4HPUDAYrH8REwwS6Hbu857UY/GrZ5il+t8xQb5K7GjTFvQMPMmYuMQH2DhXYSHfEc
vEz/zF5//Qq1Hw7lU7X/3cfCcvbtKxz9stezlldo9IdUmVPNZvfmp3FM2KIGasZwWW/Znv2FsuLg
TuHFmd2R+LtnGzhJh1Pg9A8Wuo+5BL7YnLGbrRitX42NuYLpDkzU2Cg3jVPAkum5lCzExbTRQQXV
1t3dr9/Ml0rr7x+3qhFvqqgaXdLv34xa9aabpyJY3R3wxDk4xTVV7w1oUL2e6n9m/YfuAMeZ6rzP
ZgyM3A3DWWVZvBhHDVHGo/U2gZ2fjIfqjlhbWmNAmzDJVjujRBIM15hcL7T/LEuOD7w4P1Q7gF3i
ssFHK9wl7+YjwziM4BPrhTHoXt7GtscBaUMcwFJeCQsUm1DX0MgszAO1zPZ3Vh9JnM5nv/oQpjnF
N9dcp0tVKKTydKHr41oGFmZRGffX6tm/dE4dLBTflh6RrwkkfDJDMse1NUl45804A95G38uunBoy
J/SrpQd5beLaerb5jjZbZ6dYwBlbjxvIuG/GBns1kBwZjzy264GMuK3arDT/SNULBH8b2TJMrP4h
fihf3eVAHidkMVK14oNwNyUynoyX8VaQX7FBl4EZPTm19+hsOPHCBkAz7H0yIA4/Vimj5S2DzPYG
4uCzWMq7BpU0HKcnzLeL+PY7DeTXDvrjh8j6KCHQnFLKf8wdQmeajd3AhwjyJg5exIoAFA6SM28z
4UOg+B84fEr5iR2Rr3gV3gkbjr2ApKC4r35nwvhJRj2GG9SinMmxYChfX/k3X6nYCm0+ZBAWpyO0
vpnYiUTR7ru9hhf9wilHe+glcJxz953BsnjSkQcB1z0SCHSFm8LYcYeT2XKsu+SqL2un3FNET5T6
yW8EWBE2hn4ARaNCW3vAoKRdf31j4l2crrq/faDfvIUfShZD6jXPkgH3KssGw3L56mUnUboS0CCT
oQTJliOydewM8kXoohsopAaYk1be3Qvx3BKQ2FDm0LnAhvFKdx8MNZRIgnvgoAhHL7WVR7QSUrUC
ngAYxiI/QVqK83LtOscR3DrBC90eKoBDHjDdbwCOANd22YGzp+/yw1ib611NTjZd1HkAdrVZEl+n
BAfTLrJNhZiaDL10jrmHBrj7wcujxziTscXnj8ln9tk/pjvpsSrmuoMyyNafOQI9unuPYwkzgUf3
BhF1PFF4GVceINsWW0RvqwRYIHF7JId6w87/UPsdlK7EeiKrDIoMPh8jtIGpF042kqa7lQsAZQah
S4dCVXgb74UtwRxTwf1MMvqFSlY5kx8dwj2thdHdp+HNVXg1Tl1vEg34fy0/d6VOUQbHsexfLKTn
Suc0zftwT1cme0GRsbGO7Vtja4vp76DFaVdU2/vMVp6sdWYPczA+NmTcO+0p+ATfBKkddwWRoSQf
QqLVgelXm4nyPJ4Q1SyiB/SwjsfPVNzRXr5CPjGwKZCBos01ph5zwHILdw4Om/Oeb3cbXofxCB1L
J+Y1maW3Aroe66z2QXbvWbFriHiEG2M7t6ezdvwc78sb5BgdHCVw/5yZiS0g358lW1BsPJhGr/6o
o+chZOKrEXMaKD3l2bigXW/IM1gRFrYRroltnc7Ig30un6a+SsIgwAlozXSEvV6++FoX767acxj3
L9ahuIFeIBrnYiWIxmeIZJ6/NstqG070VWU7PkSILbbjStoK2XrcarvsTnsdbvGRZ2QlaS/N3o/h
bM4gd105oNOlsR6HjThRS5nzx6Aa3hDkYCI5ALihU0bKgJ05+ZP/Ltr6S3kysc1yJTdnqPE00bK7
DFj1Fj4mg68HOL7P0jZdQop4LonMZFs2bgNyIX2BnORQocEDtzNt7JadkCPNVFC/kEBu95+itEig
pvK+BHbJ6U0ulWlfIPQXuvhrewExBSpllYB1IdUU8jGszlu7kgkDraAtExPFK4luPp8UnZTK4ROx
ztDHLebu0daNtogaReJt6CnYbrwaLeSxJFzY7MdmfkJ6B8SQbwhKtDgXHlVsWSv5E0i+5e45cPu2
8oVq92EzxPP8bXzXgoMIw1pY5076LN1AAg5XuPKHZtc+k1Ptw1g8+WsYfLyVAPAyblA+N4m4QFbv
4oCk0cy2frwjHtX9rHfllVXqUf70gLZu8trOhU1PV0yc2gWgZGmejLP8s2O4SUrYhjLA/Op/UO0c
KxoZwdGLQDlOYFcedyk0J6na5uNZNXaVdS9i+4SsY6qHBMPRuBCg8MTacUpJ1RZMlmZxRJToQez2
5dFi3iUuFMj+EzT1LWdbtp5rBejJHJYdaxwGG26UCfGe0JwMLyymPXHIItzxhr6Wu+9IE+gv/SI9
AcJiLxZfps5Vu86eYQQzj4iPHZybBW88ssMlYPt7haQQaMp89MiBYGHFRFeTWTOAvrlyXWzCI3eJ
8sql4d2kVzrBDTxt8F7SJidqgPsm+8CyRX8R6BpL2J2/aKkCY8aH8YH4siSZ4Tzam6M9vERno7LH
XTNxcSUZox6i0ccejCWlVr1hnDdi7zxYaw6iLGduNTPe4USv+5u+6g/qMlkAIQRXw+LhAPCirkod
gnncef/EuupVc/ksvffNLLgnSYci5Z5gLHW0rTeIQtU9iycDyh2PCytvLz0CH+e2WRP8euFylSNq
n5xEgnYXbcsL5M8VGNSVZducr8+woOiR0ZmbmDFXHQ6TejJIXIPiA+UUchpP1M0sPlEVaXHodJDH
pBmetE32XM26F/MehTQzUW6dngzqZ5nG2XRzT7s66R92bm6I8hIe4rfWPxj5ozTRG1c14THPLeEh
oK1wNMXVetypDseJxZSkA5VsFT8F99FBpqEs7ZSLdyAA5Zj6sykhDjIVNRzMkKVwN5Xo1ZKXC8TM
hIBxVi/Do7mQHHPnvsvrfiMpK75MLyMniu12ShfUqyPdUEPFNoNGlw4xfJl0K771tEnrxDbNPTxv
oDP11j+Wq3aVRGTSYUpylE11pd4/SiosJe7ce4Rcw4zgJ/CJkr4wLJt0huGDaJTFeFVWJNNuvX21
j+gUBw6DjjkNbrgtwOmOkHjo2gcz95K+hAZ3YLZDXMvTeTeslTap1st6Bet/l174CtSF4UTOcPI+
5DVvsuvQ2MyCa3qQkhkIV/GpfNAXvjSfYhW0PTw3Ozmm7PWzgkZcByCdPfOe7ueLf9Cc4tG8gBFa
lrDUbPQHK39JZvl6gFUEqD1lE5dstAU61cmiJSADPz9PcVW3BbnbjOf7Ww9eCl2lg1jOoxezAuXq
eTs8oCIPeANPSHpKUDn+c7PKCBreT6fRCL3dDj4JO+RTdQRgJe5AX0nFTHiSqZTVbWOsOX1typV+
offh+rPabjdluSSIcOrUrwlv+0wyciA4t2ULFu8os41mky6qg3vPZYcHt5oTirE24cJO6GXprD9J
LHgnINIjn4/hGPfNNTrxRvG2AAAf5yVEXQX1KqG6+Jtt6TndtgDkj/HROGfQ1MVFfGHdQslKrm5K
wRy8MytYTA327MYjnsN7Y27YyTrn6oMESEriDEUzGM3Pr/NVvDWzm5rPSFSGPfwabRpiziOWHTr6
Mxq4q8Jhp+GimK7mipY9iOQ15Dsef+Kf9Q/C9HPzcMVJ5IkAOC79mUQC8cJfGjAOUXLsk+fq2bO1
s8dje7Z7BVrGbWvAm2Y04S7Zw3JYbhe+7KS4K9aWPkXl0ZAu+QKkGN/tgv/yngxAicNuCq9pb7Ft
xTOZim58ohVcLKPTuAlOHF1s6ym9A5uUEPVLXTnHOHCu7zEfum+8xBHaeHMC3lsJxFpB1l3pMDp9
Y5l4pyhYRCf0vRk+njv1Tds06wnjSolnvPtrHIk77zJs07v2mTQppCbthtZaT1lMbM9G82kXVyuf
PKye9plGAFd4i4WHCcjKbqXao7rsKGLBQlXK2UhgypLPhuj7VJdb41AE4Pmmwz6UnUuNHXqWXhhA
OvoJnDyfNdfxs3ebvlXGAbQIqJ7GVWfsYAwzcWIKkd2ZH2Vti5/NoZi3Dwi6keA1b2AvEGMg4/+M
Uztk1nSQL8qd/sT9Mpc5WlNKkMyIXvU+IqyLYcyx16GAzULW/nJpqmdv4B5cscuKROlBxlpF6/ww
XRnhQT/2WFPIckmhW+90iI0r+u2UoATHUaR6kLq1BQGm53aPCXo2bJOH6lidetjyEBkWySm2mytf
0IpBwMlbD0v+bSfzR2rzhXM3M07AdX4zXqQXaaO6R2YdPVYR94KUNJ1Qf+j/tVV4VNN5+Bk+MH/L
8XDfE6hEucopezHItvKC6YHGjuZALKs/yxTfB/8Umpt3jQ/WpsateR1fgsfqnVy8rIaltwsshyEL
A50Mwl+0Z/VmQ8Xb4VAyAPKFdLeuX9E5vLFMzt9Yca0DYXT4i2fCZrcLmb2xsh9B200XMLYK7kLi
X3h19Gu6YDbsLBIzZtwgFOipg5t9SR4lpVSxkmf1AbXo0iQdC0HWxZuLRAu3h+A0XJMjRxVh85Vc
RosKv6p1gJ0OU+2r+zFxjsOdlzrJJZ6zsHD24dmnhAmlegabPCtB93nr9qPWFsGRtGLmNQkc+kPI
DOaOg/1CeM8usVM7wWPxLn3I9cx8TZnVzJAX13uL6Cvp6JJYXzcA8OMNaT40YXBSM+DlvaTBFAiN
9U0B8B+V63oD6wzi7rx7pUn86b1Ha8Hh7TnaPWB27w1pc8r+ts4X4gPHm5xogFWdbCL9rM3Ztebu
VtwB2A5xOEc7vr+cpNw2PyA7ctHLkZCYfprHihid7iiutDlxMyS27LJdtQPDzlSP2lqJNtYzi11o
LMSjwHdAjBg1IpC3dsu2I0dLmk1xYqvrdm4eDbbHTbFO7yBMona6ZdtgMe55Kd3cAhhJ032Pgn6G
Xky1Fr12Eq7a1RvPykz05+6H6VDucWw5jFsO2rZp2MSgTIcfxOkQRMU5gmEXyl/LjJV1J50PC9ax
D/O1s8Di2uG+mauONLGtlyIOQ5qVbArLnjRQY606+FFgmSy4/zquF0p1CjFlRhlbP4p2yqOj4Cfx
1s59Kk4dH89M6C6dzaDbYBgerOB1etu2cYTuqnsOQaaM3GCncUwdttOZTnFwZwEyLNZYohaaU1HU
EcIiOD0Rytzi4MTPXB+LKcoY/fpJ3jFNJO2puLKk3rX2YfqiB2pEkdx2jplwHU43/75b8LVS+IOo
xxS3/HQJutm2zrCCGPg4deySExc7iwXzCJPHRoZdHDzzrLQ7A2W+hbdzLZorlF6Nv+VroQ9VzzMe
jD3ZsskISB6JAXa0mBn7vPggk3beLEA50j8jaZnoqXxrvivslRz8kj0rx6W75VNcAXvYnoQ6Ejso
CF3lUj4gw+d+rdBAXFK86k/4xFg11W1ySoknjE71BB79f9yd2XbiSLumb6UOuw/YjQaQdLhDs4RA
iMn4hGWwjcQkCQQCLqJvqm+sn8iq7t/lyj9z7dO9qjLLWU6jKRTxxfu9A2uIkDOX4pKXhbOPy9Za
dVDpeAf3zODmEoIm2QM6g/ft/EsArEFitYtFah134qNM2ChGxwU753Ysd++ti7DCqh0oYwg/5jeP
34Pu+OA/U1SOxvIarey+i/c9EBG3EK311cZ3lLEYYc3s896Q3pbvqYjy18OsyYOjRy2DL4x98Du/
k8D+vQX2J7KOqbLSVfsqBnVd+f0vkNhzd9puiy3hHLiLElBb26xMLgx59xHUf7Z/4DpDPv4Jiq/Q
g/gHdvX1WPL7X47VFvujZRUci1ghQrr6HK1M+iHe60uslGa/xsrUnx4NcSu9D4Xmx3d6WdvJtft+
B4h9AdSSZriP8TaTCWn3oOfiLiDYZvhwC1m66pB2c/rb6/0Zggwx6v+fwTcEeYdvSVVJB/qL27Ul
O0eu8/ggeJZ/Arv/rcvg30n7fz3LL8f71pqxjp3O6ZlzxShih1efnNbQiMixdK7i1/f2mzzgn0f6
1o/JVavINZ0rOw2IBiKv5RT3uCaywf7k2/3bMaP15Ed9BzzlyGR4SpG28Y1GdbzvL829y0WRaXSG
fH3ckoRHh6EkbO7ism8ns6dKrxjyu0bcxzs6z9pdSBMCrKphu5lcsKVyq422bA3vCbjH0neKt6uU
qPLSoMOBLnhLvK2eGbjXXIlsIJGq4zUbRJlrVXJpmqUFJ9mB2fHSOISLYP9wMl2c0D/fO8tnwgq/
xo/IlzOzEWNfP5ReingRs7yNqhCOAt3e8Lk5Ez70ALLCA3I/b112z1cfGeynMiK86xoBbN7YELw3
A7x6/TYrsoocLdt8NR8uGIUirVv9Ox8FKmTnqUyqw50L0g96GLHanGNgMA9DSctTIzPqrA2PltO6
xwmdvC2r4fG1n6484r0BUEH1GIfKglA1zOSwdY572YM8eqZYA/YTeMVqrA6fHq4/Q5Syzp5VCdgH
ws4+ugfQ51Z+OTw7itebHueHafftAaAJ7jPo+vlUEtYurh418IeUSRsr4eMhNIwmySVeyB9V551F
TqQH+4U3E871Kti6IB5ePcO6CcTjbg95CmiNiTU3ZthNsmFajfYDLWqox8xHlHu3XdRunlNZVj/w
4x0VU4PilU1AWExB8KFI+XtgJLn622c6C/fPyyU4MlByUmWcPhXo1n2kq3CLOzD7fLSR7yAtyE1c
a947C5x0n5K+dXcxGZo0e9mPgDQ17nvn2W5WeGbcdgV5CIiU9o+4IgcBU3VqD43GYznF8JbtPOj7
7SFko6bTiwvDxRQWV3hyDA6tQ4TLIUABvg9ZjtoVOx5Mre7RHgo4+Z2l23uSqpK20xK3ZMo5m+4S
5XJFx83GYJ0IKv3hqR4BaRjF7rIed0Vlz1YRfdYlpqpInj7oGJ9KS8c/RJDJ7V+///Av//lSwg3G
XVL6h/T1b6vG7lKU237LTC4RVdqE3nmaa+I04B1wj0OLZlf5gReSu426YT2QGBNrKLUEYffufZYH
N/o8LLMdMqd/fWYYVP76zL6vMah/Ls/akGtM67ZEibSuQSOB1yeTCbSPSJ4iYHJGa5XdKvEaSUGt
fR2wJ2AHZv1o1CrsCWRcy2Y7Mwd3WlWIUJ3rgGQAWTJ2yUAD1n8pgfWZFsZ6dn5Rhx3nOtl77fp3
RFLT+FnLR0f3BXvVgg3zo1v7Zdm87IydVe9gbjidl4YdkH8+jc5373CBMgX2YNzAjk5efVqckJZC
xt9pznGep4pD6JTXs3zTx/4cxWdyxtZNAzL1YDnRgSFBjHRIVCybbTO4PF637RtmF9cZmCR59Nc+
UxU1L5J10X4cA49MEBWL8lV6b9jV1pnGjNTbbEd6ch7DbVkQSiBy8qKopTwjJSCI/c5x3o5l1F9x
Ea/Pl96LNuj1PgkTBJMJV9ZCqccXydfUgEyPb2dHRr/ofhOSSkbcww4kuyTFaxUp8TE7M8V2UtPW
E2VzjQgfon/ORF+pQjs7HdO/EmiH+TRsVNItQPIGSmghDl1vKyJzBNj1dYflGyieQVTTscQMie0R
5lnBI6uDB7DOziHBVKwwSnBMWfzZmrism2Udo6oBvU2CDhnY3nW9I6rg7GNgfauJa+susGEMSBds
bZ3UmtQa1Ovdax0cEgl/KWBaQZd98lbcb3TE9LHMSFYJ2qlYQKBlDtsA353rglQOqvadjz5xpJMW
gYNEQlAEqdrl4E6iqS/1yHhOyxlp762yPh77mB4mRrpf9Lk2kF3OsSce0BOpwdUI6ycWjrZ1WviS
0ObcYs6BMP0FCLM7J7tc2ep6ZXd9CtC1PG0yGJwmJDYxpO93cetgl3TZLA4fgXSIPoT5DOUFeUsT
/SkebHqW+wX3LuZJgz/ZZaDuE41YxxZU/Omt8K9mSuMH754GItAkd1/yAdt45cotzgpCHgNZCw8D
xWt54mWgvPSpH1Syfe6ju9cnL5GNjP6Jjbq7nd9ezkSH+iZvmsbQQr0ZVSFe3owClD4MNeBrt7UR
onw+nRPVJVzkB723u1dSCB1CufeW2LTlnUL8Q3l7PYBq+5LUs9alfUW3ay1jqLUBzbURSTmuGuVM
TmdIwrJLrBESMLaudpXWhI4QJrCNLPb8T5MJ4wFEHDUmNJTTeXJboycBKGidodztIqY2/SMBCNh3
mbY5OTxQsbpFMSvo2OBQa450ZXFnbVEPWZdM915UG25ujBUtPJOrPlMWREnFNE3Y79SOSRSlyx8e
ild+WHbr9cNroRJGvH6y7JNmF6rgh9jTPR3LK/kjgC0pfvpC04JjmVXFUjcHl740w9vnQUcPLyTA
9EIURCs89ucqQpwn+es2JOc7dmbUUDem0dUHCYSQoHkA+4gu4Hu5rhxYNFdRk5mxsTbGyyGlmm+8
fFOM21m+WvZgL0MZxsvMFAdCoYQse1unWN7eLJ8MhE91AwCN1J2cd3f/URPfreNTB8facLEilDIo
yLuwgKG9zln99VHfeUarkTaUmGRLm62KJS4O+h9XbuOCZ0PblqGtWJ4s++nNvtXgyjp5sOydnb1H
V+6JApiCQ988XgwXPjLJ3uWkfN8SqcOyOehfxUlGeK+8w1uREszDS2ZFV0LPcG0RRnTiTHlMPPNM
idoQd85hJ+lFCzW8gkykWqK+KHDHB8a4fDESfVSGp8/Hy45omKBD8QM7O8WO8G6Is3ESRxpFJ2j7
qIYgG/QpSo1BcVuaxXyHqFwT6KSVOD9PFOK78iVNn+Pdpwu4n2lDdFXQaVJoz/srWRWGq9BKtpxu
ugJRvNLXYV7ELwUoFpFBAUe9WVeBkfSy5vPi1eE+bGIdng12iAI81jFmGg/k4u1nkoUkK5EWxqyo
yDVjGw0U/HQPnwjTHWKgPXXSXWpJQ1gLn5y/HaE5Qc/RIvMqLp6W5fPNM5BNkoYNMNUTbCY4/amB
bXEI4zqGrkDamwQIJtgR0C2V3uKYfiLCICc5yuNdxOJxSIr1amX3ptcALkV08DUib6nRzpRmZaqe
pzjEdNq381ufxPPUojp8r++wZXzmSi1S+jHFW7Ef1L3s9HlG/U47EQhASVHjWd0wPyyq4SO83+18
zKadQAzKR/p3s2sDz9l9IjUvH1n/NacVdjW9O2RMHtBREGa92pIWw1p1Ip8QjaMwlk8YZ2fbSstF
Jy6oZuiQ3f2SFEpxgWLMnIIm2X4CY6kza8mlMVOWPN0KaHemLgiDPu99kKKO6bagMF4tByGrrcp0
35I4c8NksRBXVASTTnoN7h+srkp6XHe7tjomtNv5dekkGWrfN1o6pFupLNN6REvw/S9lhqGee+cS
2zhHRnjTQgM/ImfLv/4OBfjZLvXrcb4xWMzHQ3sqBeWMXOm1uAFzsnyShQLtN6xB8+eF07+u6BuN
7Zbf2uqKyfKP/TAC8ejFdOltOuYr6VF4g75oLwTyDg7vMOyZMl8qWizXOYKKc0jpExhxFXYkIwGi
EAY+SRFtP7qkMzCVHIaHT8tTYqi1Nt2l18OnTDCVdW4hzfDPPgYlkR5SDdF8U53j6EywAQhTCcHt
bBMu7zZ2P6gn5FLHz1cEGthZgt0182sILP/nHf9vTT6XvHCLf6GAI+EjokJuQf49xfb//O/Dxx/v
H38c3v4Yvt3eLpePP/7XX1+9/UFM0dvp/Y//QeOvujYf73+8nT/e/phN/rMT/Gc4Df/nVyruT4/7
FzHX6P1HtwslC/I5ttwY2wNV/CVzk9/C7gf4DI4thvqSEPz/ZG5I3VGzQ37Duho3+h4X8i9mLjb8
aObwC+qyi+Kn/gsyN1W6/X99g3/cMmSUPVWBHYys/tsbrFxuzy1+CivXMkZ3DUhfoIK4OZXl7yA5
SP5SlaIV3fnMQYhaov6wkKywCtwiYOm0oabC3LIKV8KUNYEoAgObGjCXyIwivm/QnE+gQVlbnyBj
sqVkOngXquOKQBCLCongkFvDLiQxcAVbhdKQ7IpdTmd270w1fdbPoy6tuD2TPktU+WYQe+0qZbBd
zWXs+WU3L6xMvSnOFTC8e0ckb30+i+kqj+myPXKMrrwjmKh3egQN6GT9uj9DHYWXh8anat/b0+y4
i8lA3Psssw0yeKqih3Pr0nG0a3QeXXHtBwhuQJbNi/80xo1i81126Vumc2J7jG7QOYS7PHxCVrhT
NBrvZ3OwVwTGAIdsu+nT6U/k17Z5EacxFAXnNMaYRoUv9UpNTsAJuICaPdW49s620dJBYRfQ8014
NXShL5NuVzwKrxx1lrfewsyqWT06w3fEiYRpgW5ziO7lAPurWD5w4m2TKjuCVtiWw14ThgNAvgrk
7dQxnW44TTjqXianzrzcjdrDmBijDsnqs+2VXCfRWtMjc2vQrs8J3Y4qKRfYeWPTYi3JILwhbnOb
WSe9Lyl+oSx23qsPjDTLEqMgknqwy4nQzsf9hGjXVQATriWYOSrPvrZzIPDBoez0B7o2Yh/Rcqkw
t8bWEmPX3nv5J0T933r6AnKWFibs1jF4xw4CJvWvpq9hef4sD/u/Zqqv89FPP+jP+UjpG/+BmSJq
W8J75HzEdPDndPTjO4omLRZVXcWkgoXvr9moo5r8kI5OAExVVTGSASD5azrCJOk/pBk8+RbAOnJC
Uv5L85Gcbv5VUPx15oh3uXw0PPqPgKYvBcXjfle31epULG4oDdkykX8NGGpLsQC4GajCkjmGLidb
w2TrnBuHTRoV8Zcbmf55uK9ieeXvDY5/3D88Q/5W1jQVLserzrFY7IckGUH2heHhAfx7NEuDw+43
ePU3S9p/Hu4b5r/Nr/XKOnI4FLl+5TFD+f13xJpvneE2Wnknt0qAXMzhIenR9/V+fbHfeh7/PPq3
DsBO3Redu5oXi134cgqxfej71maL4uDEfhDGa49dTD7vOtdR7xPjjMXnyf7NGfx9DfrnGUg4/8tD
rzrH680qeeh37z6408OSCXQSw7k5B6czPH6snN26G14dyVo5BNdJAWv1tvz1WSjyOv8x9P719lmy
1v1yFn0r33f0M0+hGYAUvLNDi5oY3w3t9TJo/C7ozHZdjNT4r1Lr37Yrvvn/fb/8fvebF56ebzsP
EyP2RTHPl92PVcpw63xsBzIcBe4xPFPaicffjHEp7vnH5VqKZqJm66H/Ub899sOj6uMb0haL3qTm
uPt5vSYIedy1j9kRtQL01FVoDTPAg+Ep6CXKGBNJB4dGdmeQsfZ+9WGknenvejfY8vzsvIh5wL3V
wGZS+3Y3SqXY8u5xXsQCuNqmLOPOph7S3yAZjDX6mEiupA67HMb62Vu9Kj3owxdPdm7I9IaM68Ih
VOJeYHn7AMMapPvIGwIU9Cexgx0Ttf4xuGQnKvHnxT4mVobKADyIMt7tjbYZyyNHWjHhIC2NuGR6
HbmHJ7QPd8vP4Xk+BwZ7gOuYouMN27kURi14z1v3U6VIYrPnbGMCKCF5AIQ0m95oZ/czPOAg89b+
gU/HiBQWGN0cwKad3zhKChcJbKmQgZnXoeYpjvl55iPn8khSo35NcMmRHCp7n0gG1yrtQ50zSW/+
6Eps0IdVOjxMGzxkANOuLuAmtDval2dHHWppf7GFFH4FmQLCgvktLkO0sItrAhsajsDLMSP7Ynxx
yWu2c3/rqdk5utG93o3h2O+9jqN6dLPA72JNaKMiO7raqBNf7XpB1saRbXg3OH8cKAzOOsqiiuh3
eliPOXDdPjbDMrsODyk3anQPjfA+6q7shpIjvTCqL9jDCPIyZVBgTtccZhKMH8RKENDXxcRy6oVC
z1tfdAcW8L+xPIzp5qU7FxPIsTVp7dNGG+lRgWr8LZ/2o32GukxNoJ53LFENjm8SAwZQ5tRBIk28
ckcw07tDMzMcPblt8sHqtZ1DN78kjzdFHGdqqg2b4BbBRqtgmVrDIuoM6bIkjKBlLTtqwRXQ2bSN
1HIkVYZGKZXOanjivnUGekKspnsg/HTOeBpW3mlSz8rZfdFPWUgIvyncK4UxM+xk/1bGlJC7BFrM
q57thTWBvj9/JLz1cDikOqLlvewjgcqadw18ZWqCL9S8n88QQb6BDn0/g+BBOvDyulHJLj15uAi7
UAnkaKOTIXeH/MIADuDUo+o6AHcO76P9/O7th2g0XMUBlfdLv+PSJbxeBQ0wBFOkAx1BjMpNpxup
IwDB7uhJH+1C3wkPwuyUws8dQVOEpT+7lB45h+RP2/oS0nU31ZfdZDWWHrKTy/wemgOy4QFI4Qke
RjQfU4rsQ6yNt1NYQf0XKF7DxtUShPLqyBqbkN7p8R2GN6A/SSbS7CXETuT3/XcrI5IS83OPvpn/
dM5Axgwr3l1CI8hapDjAXc7ZD4hTd6padgqfYOLK584jOEbLDnF/ABw3gIPPnDYGuFtNrFeOQ47B
KYJSmPSnmDuZ6SqtP3ZePjJTIzvOthFsbWWxG9U+tk9EZyGoGpBjRL0sA5ph0es+RO0e+DPPlTe0
pSdLN9AHydxH0z0Ty6j8bIFDvTw0x4zWVzOpsDWFJbVsMwwRYrWx86N/Y3D6xpgE2dVkNdkNT8Nj
Wqa9+Rt037iTHEbsfyzYzfmilylZMdVBVyG7mZMitVBQDgx+g9w23g7oRWdwMqbMHeND2M61dTne
j+ERZN0UZhYpltPtrMNGB9FReoPIV8A+1rl7N1c9waotUomOwlKaMsMU4/KjmCnD/sYM1KDRRTmC
XDKFfXWcPufN8BydbbYRU6iTQXdA/vsuA70YbQcoocJydhq1WZkwa66hJ02r6YU20EFyurNeptFO
4pTUSW8MyW437Dr35DTuxsUEExHg5pEyfrzrjArCxpWHuzFP9kp21l7qyZ3ij5ljP3k7zxmhzmqp
ZXeocrCi+I1M7SnobHyi6R3VE54u2564HBXOZaGkJJtle7iTqZ5BsQFSnhyILAb0vS1XWBzwSoP4
cSNp9D3A1RRIYvD1iJ7I2pczNJenW3vaR9cxJ7JLKRumEK4CVC9bj8Atz/ggIKWzj3FQnVTjZkZz
KP/YToD2rIr9Kp6dyEpOieWssi1k9x+cp9P8ML8n8CZv2eFsc4dn0PBHHa+XAinHoHlVdBxpaRvp
4/Jt5RMzGjTTbbbthkwPzBu2OqQZkuKBoKRSh5Q1iT4gi/e1miHmZmJeLUp+noMH5wSpRvIIL8Cr
DWV0HvQ3WES8kacMdW5rgx7eUffgr5ZndwijpK/qsRpDT1NtPaB9df5oG7EymLg6A+xirqLxyth6
vwZbzAxuqCOwtsOLSxCbocBM4ppgFd4FFL9TexMqohWHrw/24TdV5Dem0J9lFDWDtLciohTP+L/X
b4Xa7sz2eCkWqw+M6x5g/ujtiTx/Em9e8YThpbOWt7+ro362V/jXYYFs/n7Y7v4CYkhzewFhyD9m
2orVFX7LfIeryRSjnhho+fU4q0AwBsXR7r/AdgUtjHbjW9Lxj9POpxrsJ3jnZb+uZ43+z8pqYmwl
tKQQ0Pjjhn0paKv+4ditdQral3CEa514mSTruVcMawQngSppWzS312GyNkSMBkgo1DyInt1JSsSo
SGliHe0RuhXUDUcRn0L0EyUEoalQEBhkUMCDQccewXDm88KFMNil3cToKIAeJkcxwugHPmLMLo2a
RxMJDlziIpI40d249F/HezEivZ6f9gyMeXRGyvgOtebuJZBbqI7slQM/I0g1e/PhpctswzLBlNXz
cEQUzprTordcihjoIxrxoa+YxFD0EMnCtSbzhKNO5zVfb5C12COO3w8pNkoxPQgvfsGLSLzg1gPy
E6+P4kWqzHJnBD+Tj32Kj9ErxaYYl848iB7iPXl9cgkOVFA39MTbAN9+ah3He4/m1Fwi4XI+3x5B
FLxLJ5EeA7wSwaxyLGf+wq9XbBPg4KQkKsONCUgzL+2RQMk9ljXoWqAQgY9PuDb/vyPCnhgnE2C4
JGzE1D/ar1bwGtvv0nInCTFNevBUdLtxXknU4ayVYPSqCNPhFtve0fYhnHq3uBG43Rxt5m60HKxU
Tni3PT6/ES6UZfprfJG6PdeF0Wbfo+VOTNxo2EdBF268u1gGs5U90Wy/dsKLSIG67JvrL4YT5JND
kdJQa8QgiCzWvMq1o0HkZgNTRJbzUos4uIrJ2Q177oC/ZPdCVlsyuT/fTCe3EdvTjBM+FARxccRk
Q7kdmGJ2spOrGJ6EG9A04cmqcByHE1UE7uwd7h+3U4s2ueMTBgyvh6n5TQxnDzlPiVfKe6/PfXM/
/D4M4cmWx7YTc4uqFZmDjTeP8D8M240q/5m4kWJzXu5HaXsMUZI/7U4yHAwjQVe6shOekPvpBrb/
ka7E0XPf6VLDP7DEbIhDkrhnrAD+na6i6dVuco3GDzu5UffdYDe1NsynINmLGApONE+QbLB1SRiy
N4fi+0FJPpsnfPUSwCngf5p+4w3ZKRhinsTjSkS56+yEW3HeuYiv7mi+dyiHPzUxeRknhXBzm5HJ
TtwNZnPbTRmcB3voL2ekZovPOHihV08qM+vp2wB5lYiWW3v58O48WgX2vQlf6eYikOdCdrFksVb8
47MSiYMP6zwwg1xsHXLd5edd+b0HC50Tmrkzzq5xo4M9Gb+sWzFHXs49gcDB3gn9WDiK4SggwqU4
dsaUfBPIp0E13DEFRL/bNP/oLH3frX+d3OTk92Vy0ztmv9BrJjcYtPaLmrw8nXUChYi7WDm8rVlu
4/3FKSJcWU8ZM8dwM7jSzVyYgp4ly5Jcxhnfv1kPfgrmAKRD4ATstzT1G82p+3g8T7qyyhdWsBs8
IrxTL3NoHL4ZNqVDLb1T/CJUIojOkZ5hUdX9zTqoSXDqH3fmywnIjf+XO3PCAbPb5J18ITeAbA2d
a8JNYADSen9Q8bcZ8LsSw5tjcpENcxZ52k1e84FwFPowrpQ2Fg2zAgqo3DX+elnq/3R//+X0tL+f
Xl5Xt8I4F/LBPeRgeQi2FGWmvzW4fiGmM52POw5rM3NZRNTtSX9pviNNW5vhU0+6ineOFZQrXZrL
uMEuKANd8D+KLJBn15x1h1rY/aESh21yFV1gM6J2FTegFz29vu8y+OkCl17xJrvA6Rvedb+5wN5P
l90vF/htZD7OZ6VzX3GB8+2QKI9l4dKRp+1+z25iWkZ4j0UmvLGDoLvNIspcLYxYEU1EqLy3Te7j
03oRbbqTgysJRTub3Sti8EWOhtehkOI6F8bUCOkaFKM2/i1NVw6PfwwfYOAf/GciIb7VM5WSG497
V80XMGioBbuSPEo9K85v+etxvYO18+sBoUt07x8HJNkUG0gNGEqi3l/Ha1O2t36DLe4CctMmhyuf
h3uyWaD5POGn4MMHAcxDtkvfBxKNBCVbD+Mu9KmeujFJf4+unqSfn2BtoByaP7z+S5XRiHGQrbaB
SWkBaOvTbK9x3gt/ffbKT4fzl7P/hl3qneO5t9Wf+aLv43sI/qJ5Z/bHKIK9MxzLZt68VZatIov6
zYF/WneCumP70yVw7weO9uU17+a74to/y9uGhmPwjHGn3PQnl8EhusS/w4i/Gfj8qK2pbEnrkFRC
jY7m359RkRMOaZCJuVA2px8mD+Ure6sF5OdnhpOdBXENevOloZXz68vENv4n4+Nvx/42nz22592x
a1j5It6i2Xkjb2avTZ+5w3RG+Cn8vQPCk42lTJqliiP1tNbGnSvlGTqnAl2sA0TyLAPkHVf2uERf
I+mMIZ6a/oMCjwQC3HNau45hRGLNldsM+vxoXxEgwj2B6IinNjH1k4d06ycIkKaifVCRHtn7bIdn
3wHpBtpsdJsrW5bQWH/Yj0gjkVFYbLjyGTQRgTFBoLTi+V5DTroJ1L2Uyg5GC514N0ObC+5Fk0/o
QcWCDcDlPZgbD9PdS5Xi9BzSf0Ns0HH6zFtS0YVRcIj3BGfQBSjqQCqtEhYWdDpnKfl43XvwCQp+
gDAwqKeCCdFk1/uqwfTmxlSCUMIz4CFG5KXAfIbgohbrT2TT0za6vTBtUjL15NknBHQ6GA9QrkGL
cdgl8m/1BrtJSuLuNgI7WFf99IJXQnCk/FOhT3XhMuBMkdSBlQvaezr2HXRn82RFf5Udq30ESvQO
OC7ApmN5xi5h52hDEKhqfXBglJnRxYUhOX1KCv39Ku5pN4NVc2Mi5Fyx66ShWwwwSYAytG1t4h/U
8FxGylGojEW7TVvu4zuItqyUjL4L7FWsYuP9LrHW3iErsAPKjHyYQzVc6sN7z1YoikpP2cWYBN0F
PWfV7S5OyS6xptu1FWgjaMo4KvJs72Ezope9OMbdDA7P+zWuUTHMugugEfaXkvftm3GdYvDhV/EK
wnARHcFcrnj3sPHoLjltXAZ+KIgALOzSy9lTsIgh6mcfn9bOYY7sdP9iQd9h3uoBHt+xdYJqVBF6
Is6Y/XyWp6GhYl1gw0lVYWx2bfPsoU3QoMrfHDRe+U5yGQv28TebxMwGGBC0+eK2CCqf7pPpCDaV
wd+flNDu3e7bKffxgOu8IBxV8OegWHi6BsB5kV2fdh+w9EGpihMocINoHJjB/UQLO86D/VgNDlq9
SHGgfWXY6oTK28ZmF8L91f0jN+0Qqr4xakCjauZiyQvtCYqjDnI890jSaHjF3Q4QpYTdpoknLa6p
oQkkB1AB4hO7yTwx3cNL0RVGiDHMeSvh1xBBR4tflnwvIdqSMczcY9pbGoegZC9sJ+2G6lwTgLUu
G4DkGnDn6CwRYzrswwXNU7mJgruKub19ApAO0YFIv5JH1GMT2/WtgDdtCboDxfbuYU2vZrxNu+TB
62yFvGFXYB+kimMr5ExPm0d0D1FeL7b8cGIt4DBawxtrGE4Qtv4Kd0mqvJqBNbpELE1oeSpkhPBz
IUSAf9ud0XkmIXpsytmDyB7YEVF53yb8lndQj7GqB8u15LXLTSrYZwcDF2npcxF19kz7SRuZY/gX
PLI3DJqwHEDlGFdxYZ/ne9ukkUY7L76HD7dxmNtU1BpnZzXGwmDALw/7nSk/zd4XGBOmYHKO2yVy
eO820KV9QULzBA8P2ih2r8N/2zdeQ3R1hzP4ysXpb7optPhZB0knWc8irxyc1ZhIJtc2PFjjYnzv
oLW0YWPUIE+5sGJ9dtxKF5iWePishHXYI2TPrqBuRrspI02NKiiweqZtHW1yq51iN7ndPT05zUya
Gg1oHTGAI8vRNKEOUfb7UpioD6WWZIs3syT6bj192IGfa4EmNrNTdAiIinNgRbj9T9QwUlyFA3xy
g/he0onJQ5YYLWwSeBIkvwZBK4ndOAFA6URPSXwZGzhmgAHsS1qUKxCzszgFCvxEFOYMNAQ+rjXa
+c8JRemYB99+wq2UHeqKCf/B3u2MGQXtKxTJ0q3HvzCreL1RH3MVnbmFMACa/qAl/dk14ifHN1Sb
2xjTPNzr5AZTMpCxm9zanUza0j42TdRd0qVwZb/rnGIWFjP8vWbA++cxXWzXOAGgNWdtspDmgPYj
NjxTV5pbMYFA6FdhjfaoTUhjzmoe8H3cLJ6MGQUS2g+6Z3q0zWmbNOH68qGIbQxuMqAMy8UaPgzv
9okPkJ0xDXVpblcTqDXMEVJF0Qxo4bEnfMQHezuUgMUdsLn0sbHWZ89Bl5vAqsAPFME+3sqfU8QB
E4cBHyWeAziqjrkoJ/qY8D+7/SijJ3/B8o7jMtKA/3mVhOo+keZJA4qHV7EC0iUZtX5vXdrS7Idr
ouGioZjNWRylHJS7j4Ur58Y4Th+fxDNEbUQBsKyhrUNgnmMFQmw3FGPYRA8YnERIiOr9+qoFJ2x8
GoKnvd2o3IvbSVxUqEWift3SWnLpMrav7Qejnz7PhSznUHUfrjpnKrzYvXWb6H1Jtx7vNgQvAwhq
i3uwj+oZAn8pocTqLe0SNSx07ENYE9HceqVF5dspBXcGMnp2AmnOqoHpF8MTM+tYT1TUwKI32g/l
SK7pbBrTG3IEkL2b3+vZqmH3zcn5Eu6M5AkZmbxYNLOHoIMKDmcfIzChI42o3vI1PRDysGiiUFer
SxZimj82yylSjkRtHUBmpRA92j/SuqZI9h1RbsjXRLUxQDtgl+zc6MhDAtp6MHTHu0xaOlxonV43
On2bLgYcE4Yo7gZYHmU/GqTePb17vFSQPErfRE1/dpvojvSqHNUeYDSdV0n56IeUFtvBhz7pjw6x
JaehCdTcWjzXivxPrYs9Tcz0CRoHIih3AnLW6wy70l6JRROty1BNWXS5HDM8x02Mmco9bialzROt
P1bLg9NgVREck366TbBCxu0cqJCChyCnyzBfW6i+pI/z+hY/u3xGvbkwyTJyP2l7ndES0rqin1ML
tq3X5Q1b6PfsXLkXeR/Bn/V3jnPZWCggEP8Wcx1lnrPHBYY1AwOhQX4K2M5Scxk+f74c7AetJck7
OC2oYjc4Uvfj57gLs82x4IZyX5fGiRg2uS+7KQRaCePHxfVJ2uQ6av/y8LEWWT0Y6X0d8bNaDA33
gAKQUqTGVgMWebTVJ3oruG6FGZrbwBtZiwcsNUjV5FhjIMhQv4um4xwPLsOeo6wIdvsAUlfYerEZ
uyMbca211gisvJDq3NFXFh7G6bsXo2Cg7GmyDTCSCfoRJmbzJpR7ewPPhMvTvWaHEedxXdYbbnW3
9PCMOcWXzWp0OdrFbFPyDMDLt7zcNDRtZcPoX7Eq8Or6ta+dA5VZNzXJOqOOGmL2QD36GNRLa0YL
E0eWVE0Z1mytfXQcU6QeGGi1SDYeNsU3xf0NzRnz+EDF6YZjBVXA811dkZ0LxSbubjjEa4VAeEaX
rc0P7ooWyDHFZQltnqeH+dqvFlbG7LjkVcaS/kAvfonbuhIgWDyK/P1Gz1M2uzAKo4USbtB2eKbo
arYxVkenAHdGsGjWUxa/6n31iVIEbqW1OY241ZgAURYs6cDWHWmNxkyLI4+/48UxqRaemK1gt0JD
i3PFDcq2fN1ZwxOcQZGw+284puGBjchzgQLBz7N6CoPYeYhyyXssuuFp3QgIBDibo+MM80lta9T3
zMp4Bs9bXud71PLhE3n716uI4JY8heosgTTGAzYpogKbDav5ZUCokdi/98WmN6T2Dc13zIloC75i
YT40w+7SGKIgZc7nYYK+EZHrluF1cBJXD6OZQRMYACK0jHOUx/QaeUXpSe5puFoQ4S82F4tyl/lx
TVFhI721Q22xn+nL3pDXrd+yVmFrY5vLJwfAv6u4y/LEucyY4gMGXmStTw5LkUd/N0YmCjVh2E83
/5e680iSHEnS9VX6AigBJ5sRGWdwGuHByQYSFJxznH4+5FR3R+KFh7/O3UgvqiSr0+CAmamZqv5E
4hxiabB/EcG5hgiyrnaZOYuRHGVhb/pb4wMKP4qp+DijJ7nrwF23i3Dj74NP2Zq9yZeoQdExLXbN
7IH61IV1ZxxcpA4OgAjs4JJvYFzgklqRzBBJlor9RoxI1tGn9+puXGGmXFdbARNeGqTwMoYr5aJc
iE8fzWtwY24tMqhuPu6iRX5HywC2WD6j0xvjf42cg76B0cAt4hoZ+mfarMjTMLkktAgI6yS7dzQ7
eZL5OGwp4++TnfIs2dJ1ufrQUKJcolI0aoPVQHmXCX7rNHs3xVrcqLOP6DVz5sa15DKRTP0h22lI
JX6wP0Jit4SYaGsrD2nKdGLmXmcMxNmDHhNdrlmdzOlh5wsLHVr3jkhnbjDFo+LZINj1hluEuRoe
nGNsDw+Iu+K0ANXnGmvva/0+5XiFiRWvxHvyGIQubgU2OQfmiJShUfWB4tNCupbsrF7L5qJ4z57k
O+0htR1oMCSA5BdEStU2eLY+8h8AyyAuKyyjFypBZIMXLeAI4TAQqj8lW1vK2ewteUBS15296Rui
zop6BmnkBz31AxGJGgFVDMqJT3SFZR91n2TZfVQcr9ZqbHzGYxuXsiKlgZAzZ0bSvK7Xn07F7cMY
dU709Vg4BdK/uss3kAgvgOJeIaJR6DO8wKx7heN5huwmDZ/+CSVARDC7GbVoa5vdB9cmAhIcMiuR
qaXvb2xHGaycejHR515lw+UcxNBr+If75L8laH3d8WvwDtsoS0cGMRHCRGwOwTpUUJDRolkJLtej
sK+uZcjEtBYQ4qnsxtYJavVlsg224RvWyy7nCGq81hKxFYSPNtKyuYfqY8fwmlTq/5CSZ9CVuGch
9FDMlKvh4qMfCdAPFgpFbOonTqroc4RoqpDVyIXnwgsaru2x6edU6RSElig2fGYX1CMe+Iw0zKlL
uOKMBF+5Ib1KHscX4YAhX8MTjUPt3WHx8aKyLR/qHYnATIMpHtBjWNbbkUjYcKHc6qt81VxQ0l8p
S4Q41nixwf/TD2hx7U0aMdFccNdZuupVqoiIBx394RBW1wCZLpJ9RbOOI/e1fGiuimRRXBOR+fyI
Y8GmnDk77cPcvVgfOmNjaYIJB30SaBgrC1JpOisu5EW2ZXtvqyv/7deUgS430T1hGOog6cp/j6DF
bYZnAE7IFIMaGIV3t8G63YveooO74cO2g7GTzkxuyfEorOu+05i5pkxDKqzc9gh3kT7QSk8vETkb
XhQqx2+arXICsJaOATEAHR2EWK64/O17GCM86za7aA7gvMFtADlf+bfELvMR4aSZyb/MAJUk/A84
FhQ2shiSqBllrmBjHtQDhHGknHxkaYA3+LO7YFmzYnROsHT/NHbugtmnfiFtaHHO5XV7mT51L5hh
veuP5SaHQMelZETGI9BkXmJj/gbGhosBVzptmY2SSXvzpibTfSlmT+nGmd2pO2OjvFvImiQ2/6bO
RlHiD/NizPXzX9Mhr+HezpS7gmM5XnX2C80q2okFu2NUiPJvWpJ79FNI154KqMUpubK6Nh8g625r
4Evr4rnHoxcsW3NVb6h8bSD5L1+y6+Sa+89HsMxAb6U3ubB4Gdg6APFn4VGGR3sbasv4ltUAdwx+
7b4+Kkt1r6+aFwTTgNsQVrqlf4urPPNHKvbYPxZrlDSJA/4j4dnYCp/UzGAp3reXUofUIEV7+TUh
WczuQIxcou9Irs9VzFuPYnbFnVPOCVWgUawQamuwZeIPybxCfoi/S0UAeIUcjuT+URwrv3kx18M9
z8FyB1Idl10kiG6UbcGvRs2ZxOKYb1ifS2Aft+FD8YbB8H64MaluQajbUSU0Z81BWuab6h6Xmpn3
oDyHc2fFNRRxrnm5J/Qg0TWuFf1CvC6pp/TbYkXZp13nO2iglGmy+Ut3YEYQR/sUuRTQ9SMqrbkx
XoZHcZGvxFn0LIJ+2zgXJkJdc+0zfVde3Mfuo4cfPYMpVytrZZlfZhAFeBbmdBdUd2S7v4K+eydf
UfNEwslOtsZHc5A5nhCMjy8DpN7eqot2DwF2kx6pKCAKR7X9RX0r92KxER/DTXfvXZcbdHku5fVd
YROZdyHBLEMsQjiwZvciU61tx81BHwHiKf8sNw8SLH724R4Tpu2o9+Jvok+sGWmRGc4SVSk2rNAt
g2iW3Recuh16WvWi55pMYZG3De3xmLit581bC4SIPHIkAyflojim1ySuK+TP1gnaJ5i30EwPrljv
B/M6BV7p0uLgxF/mWC65u7EaRPGI79FdKhtvj0UJcbKmLgDN2RZHivkDCk+bgBu2h5zD8rW8JyVl
MxSgzQrqXwZ1XYrfiArBOlSO3kfkjiJWATHSpVpi4hrVXWZv3FfeUmY0f4UXfExfFd/WZp5NwZoq
RbNCra69kt6td4rY/UPxUdkSdZIenVLib/8qUO5+AuHGwXvMKf3A6tCo3VF1hskOxX8vHceKlwVP
jTrzAim2sZ6K2q568O+puIz4DG/f0whXjuWalg2pKspR8M7Z5JxGL+Xmrn9AdwV0KpW0dcHZD9Nm
jFPVh7+KbwAyHWQOVTA/twmaxonNovKeKTXdqGvEVzyqOTonzUgklfIZcZHizgt9gUP1LGwFm2Th
CDWblIVy+n3+2K+kT+sz4Ih/Uz7SGx3xJnJZ0EPvyg3gTur/SH21Cc23Ck5gtSpWwjGbt+/iHh08
YBxz4yA9D9sO/X2JrpT/BvrqWYLP96J8AIdK7vh5Gs10Fv8zQGEPeivQKwzz9BUXflt7KtfRHYBm
olJ1Zxy9ZTSPX1vC+EoezvWrv2lX/tZemfRj8ZEfrEhvvYfiUXqz0Pl84oI3ppQko7cIHd2Fr+Ur
+/Lnvo70TZvxt8dOuqSD2UaxoTT0zQrUOGfqC9cI0kD2FA8ej1YiJQJW59rz8jdtM1DvIl4xWCLL
OMj93slytMKsu6j3HqCy2ZAdSFbLK4TT7kobfvyyXlVLrjlU5V7Ko7wr7MwOujMd4m/f/etvmLx7
1xWlhx8nHfqte82lHzcM99lZ4YB9q1NaPvOlR9zbpL/62xtPyCy6VIjoV/DGOLSt/XVxG68HkGiz
8jm5CQ/SViahBNLvmFxjgq17+fPjv4Mj/Pb4sYH6pU+ZlWUvJkrnPQhrpC7pZcxycOFrZ9sPM71D
A5qMA8LflorPRrhO90Ad32Vum1htZev80Oyw5ARVqi0wIYBcZmysY3jmN37XxLUkTYRnCRFSxkX6
99+YR5Wi1VruPZjPgzUrjuoiv4DS6yxazrsjF9v4FpmUnjMJMsGZDqf0XX/zy8PlScNdjurekS0e
3l/pz+2VeJ0R+G6Nt/STBKd+BDLi3QvP6rv43r0Qg35Nz39ElPvvuqyKF5wUkn/Mamiu9T/Sz3/c
VC+VX1b+W/l/wIfSYFGdJvquUJ9+8/5h17zhy1ei3PjX/ubpatJfOnaU9JExdabFrbIn/+bpaupf
uijLGn+uWqL86z/9zYzT/jIMHTNSzKoNTKYUg2jzNzFO/gt9PAsOr2FpmiLL8n/kOqVPYoaJByXr
08BWfXSfgm43wRngrW5YZduQtXey8hGmGclKmgInMUzx0PVN/hH1Dk1n3ejVgNp07u30SOQa4EiQ
RUvf2aaSR9+5rhqcoxJx1VkDuP/Kqj+T2geclHcapbWSXkvZZYdGEby3SvfyDX617cG1mhZ9jd7A
EaEK4XuWjffSDD3Z4aCKuwrb7VUnOdZRNcc2ZVJFu8hRSZWGPEXJJ0rDDc60ys6VxWJfagMaEHU0
VjkL/S0XEGKztEFZeUol2WEXIaXkopqYeS1XIsUIV7HutovIs4Rj7orKJum68FZR0mTrW4Lxqjoh
BgmVoOxLJRkwey68QxpW2rzx0C2tBzxVylDcCFrWzxnNuxpaSXhWTARMkrjjKjkE6rr0LWvnNzV2
l3UUb7tKAmjql7K+dLNKQGxRk6OLpNH0Q+J6/YWZWLFdCma+cdMANlKo0Eu0VJSnNWNY53orrXI3
cXeDFqiUTTTtNrf8OMLLGxfeWQjV7KrxCtM2XIEenynV1d4UO0rTphBKW83yAT01SrtSi6C/t3AI
3pgOdoid1RpbTy9TSL9Zs61EQV1XlSouPDenD5gEtfZWG2IoL+tO0rdt2ZTdPIrD/NJsmShUkBHS
9AytW8Sl3G3zoCB3jvHerptB3zexWKHy42F+4cYe1yqrDfayl9XY6OTmTaUWGQLomXSl51VlO02d
3sp1j9a5hiYsEBHytkDuumwdg/GiFpFraI0GGoqicj70F0YUdytZH6pHOTbABvuRuNK5e6DaVqPA
GiuCOu+lrFm1pTE2snUHZaOmNV9D/DKOQdZZWy/10kU9uMPcL+KGdV6ryn1YN9CKxVz+VEMhMGFs
l+HS7LAsVAh8S6HXPHPVOmqyFirPELaBXOpqM2tiw79VaknC1aKuQJMkqWtwJ2xj6z7xBOnONGLt
wmrl+M4JC9ThU1w9eqfFbaYEc9q66rqoMbG5UgwBA/U+VgCY9F7TgS0JaiE/hKUXx7OqCAcyj0iF
wTFI/VXVyNFWlc38PRY9S5/1ejJQsQ0TNJKSwEvwZiiT5OgUSXLvhx21JyXo78w0LfGYC7X0Qi6c
9G4opNiY93JGfa4dCqrMjqmTeXV5Aci0wrFbE4cULHTdOprtWBpapEoucV1lC1ozLkhmiGmkSmaj
WOXcUmnzMPsikvmG2y/wige+qmaoive5cz9ojnGoOg0YbVDaRuzz/2iT8tloOunRK9GLDXVaA0mQ
6tsi8T/hGF9Zulu8CablLwq+zDYsW23ZtCkOL2WmL9OwsMJZaubQOh2sGCQrVi5NTVYhxmRI1DTd
Motb8BpZqNq1ijWnPjrEW714IdQVajbJQEokjuWjIjkOSnIQIuWSSbYjI8k+srpRMANIyS2SQtsk
Fv0A09U1KiV8Zq/NL7USynsV0GdxvBzsQG1QN2rk7CiFQCgEt4VWokE5SvHl6SRDO5jBUJN7Fxme
wHGlwR8K4wwxSYVSkJ+jm955l2Kefgz92HvTwqvCD29y33xwLA+z9xrpuqhyra0R07spCRVLQago
oER4gFgdrUMf8FgKFWkww/XgSi+KqGkH0TKLpZ86OLlEkb9SqyHe55FpUDcka3AzZBeFxCtXgkPS
XVlgMOQhhxjmiJewmF27bHxpxy7QEfvSa5/Wmuf7B1YfXUrPQHLcbR8k36k3qgTZq1DFHm3pPgR7
6CD/rQeIKAvBi88aRYamrB69hLSuMFO0xcuOXegVxkHUw42otBeJ13WbyKiEedBX9bzTHcVuXfQU
2167N3oHInEBA0LKIiS/o1xbRLoULrSkprhcV7Q/81y2kctwuBeWH2nqGc+kENVRdZrM7tQQCHut
DZvBp8hpZOFKV7E/iBrZ/Wz0gGmNu1S/GPzhOqql2yhL31xPvEpSAZWiInSXij5cBkUZr6yaTZP3
7ZsYCndNGmo32dBQz9B1fy2pYQdGpes1jCwabGYspel3hW+KV4bQ+Gs1T66IS8MW33vAFXBVl2Yd
dHZrGtEFS4dFpKoahkGF++6gaGMPZUhTOLJCl/0WWA7oojzLrqNUrGgA5kXt20mGazquBb5yjJnz
0M4tTh6ExxtDnzeNQiW87prreKDT6BPwmhURr61Wmi8o7ITQgA+Y9MknIoZMaG6igt8kfXzVlDpC
hl5FGdEt3O41VWtHWLq5jl1CaZTVS5wWtBJ4wlMR6+ZV6vkpnKNcNqnOd2r/nOdtO2xbMdLRZBzw
lSRh6n13mSMHdNuYfXFfFX0F6Qit+2btNVkGXF7wE6xywhhESejq285IFfBOQSO84W4vAN5SMtBs
RV2S9PkSWVcQx+TBXhheiqFTQALjMgbmq1ERbQoD10XgThTci0wzPKr+lrKvhEZHeyxtBRggIFix
nKoiBPA6IcffxBjSpybPvZUjNVqy4DIFazIcLOyf0gLfnbaM3MdCyXr6RbVSIwjLGj2wUcV3UWvi
owmb5lloLPWzcFPfrq3QuatcCbKpQk0IXC9d2qxT850XR0GylCKvfjblrr9Xc1Nb9ZkZ0nASI4lf
kmT7WvcNO+iTZFu0ZmTOBUf0rZWTWJyJbRRd562KgpBTqg9DnyALmroUBbyyLiA5GoZ7EHIn2g5C
lWBbV9f+Trfa7LKX9GJftb0FJVMQtr4WoYOWJwaasHGto1ArhY+9FVSbJgdEwJD1h4zV4DJJItGW
3Zb0psHgR9a593FPKheekaD0ouLOEyqwJhVz6N7bPsMLt078vSrl/XGoLSFZhLiczgQ9Ru6+a6iO
mlW7r3PLXCWViOSRMNDrqzEwCkUzWwelaQELdYMNMyO9NhiqRiT4gnwlJgauwn417GLPtRZS3+Gj
JhgFsAcTtGDCmTvXDLO80tvKPwZxToWgb0AFm8IApmbQ5EMXwt7uVDG4kuJ8uHKFrt/2QemsK69T
bk1Bip/dSCGaOk6/yyuEz4wOIx05EdWlPqCtpmmqcREntBk7CfmbTFMEirk4z+0yoQPY0WqJCUYg
bnWMnJNWvJaU3DooDYp+cZu74I5DDUFWV9Rv487zD5moD6960ISHrpWRQ3TijFS2KXQQE4kvXLmS
Qh9RL9x970cV6q99d5lqQbFEDTp6aaSgekqcXuE61wEakHok4Lk9qyuHSwvGKbV7bZVqd1ENLUjH
IMayvS8lQIB9ouzD1JPoNsjpgJFHCg/brFNOlQLYT94ll4MXILsmFoPtFWl/EQitfvOfp5En/VdR
QnhLs77wXa/6r/9rjsYGtYAfUsuXKPwlFPW/elHlb9klf/Of2aXxl46iymhDbOoqEYfs7e/sUpf+
UjVT0nSIejBGFI2/9U/dFU1EdwV3Vv4q6iqaLlO6+afuiobjK9LWJKTUsSx9VHL5D3SgxgLHv2tE
AkvMQGtFVCe1B6NQq9bTPMNWHe9CkZtrX4kuo4xSjWI8VqH5pCjJXcth9OUjHf934K8CK2OB65vH
KePP+FILshxZcDRP0m2FvlJMr1XMtj+P/Dv55V8vMspsfR1ZH2Kps5rKtDX5nvELo7pNDffu58En
daJ/jz6hKHSaURCDOwuIILYaLSR7HBSWaAGvhIPrjA0EINM4SJwpFJ76TJOSWaA3WaQlnW5r9a6O
hJnsmIszb6KcmIFpMTApfTHNM4gJdAsAtiHZh0DgFvlAuoCZXZ6xChg/zHcTPb7Zl4kOm9BwMq9G
YZdsSMXuWslolEi3ivis4+Xx88uc+kzjO355iBXrOrUCx4Bqvy7d9yjwz3z/cX99+/PH4vWXkSPP
NareGqhSct3uSrh4Hmj0MFhEAadVp372yHcpDijvCGXLilJ+rGRzPxQwxiSz7CPnwgmxEixid6+G
yYWgaC/sMpzvZfrbjXIjlOJi8KK11oeHnz/GuDa+++IThoabcnAmrUKnSXvtFPqiGrDhjv7M+fL1
7yX0f++CSbCQalNNxUI27D7OKID0wMEj8cZV9YsizD8jqQX4rHkQGazCztNgp8RnOC8npkOehA0J
y3XBGGQ0qctrAY2zGshP//jzd5NOLFV5EjmCpDTNxu9A35mUZ6rmpqyxZimER/KxlRYljwpNkcJF
J77xFjHIBLeirWx+dq5rc9VeRIL6rKXGuf7IiQ1K2fC3pZe0elJYWazZ6BLfjz7VUAKCEWaICC5t
z3BU8vzDN5+EmTKoYtXvW8MWVPxb6xIzE1V9aZE7cHT5UUsAfHpeptIjLh+G2OkXldfbpRM/phmu
lkUzV6Jmq7nVYyQiK3HmR53Y1L+25JetJ2td5rSBo9vBRlmRTl566NRqh2GOK8Uv/D6krp8fdepJ
459/eVLbOnmC1hhOIuKm171l4aqLn0eeFG3/tVPkcXK/DK22bebT4jGZxBHdC6RyJFv3KHnpD5F9
jrJ3altMopSnONxhLU6l2nlQu2bVeNUiDY0zAeXE1eBXI+3LO7DfejcKeq4GNuLrf0u7VgA0fv5G
p77+JJjkfuubXiKxztXbEk9R/8xF4MS401ZOEPuKSy1Qw2z7RU0uncL++feeiK+/ujhfPoccRENB
HcOyzYQELTlEVD8i85gpDz+PfyIM/QpPX8bPKYAMcWiA4nDUjS7ZKUIfdb3oYMR08plYd2LB/Lre
fHlGR82yaXyWpaDcpVDA4T/Qrv/595+6I/2iEH4ZHEJ27FSRBBzVxnQQYQVLvypQ3gIHHt6icLM0
jGUP1F6Z+ecMHE7N9fjnXx5pOEbgke5ZHEgfSUPx2Dr3NqdGnmzgxHXoCGIPZKc0ZFVOUgLkz9/p
1BxMNm3JlnXJNE07cLC8yIeNokeHISjPbKvx1PrmGiBNrgFh1RuV2vS6HUnlTBxUkEiZsPSFCPyD
/KGkwYsSp8ri53c59ZUme7geRO7FIZfusr8S8Cb6088vTg78QfSHzHNrLDD7nU/0FB3hzOf/1ef/
5gOJk+PeULJOigcZ9egb1udm9LlxbXisowki3nW2cObOIo0f4bsHTQ5yKcjUQXdZnEOwr9T3Mq/n
Pai2oZqH5r4oPweQjd5w9fNMnFhV4uQol3x/iMtSQQNcA41imFuHmhucy59HP/nRxsd+2WheSeI2
UEECoQOdBxYTEnsm7Ao6J8sMSQ3l+PODTqxecbKhxT5pMolmmV0UwLyMNt+bpYL7sLGiu7ceGgCe
/rlL/qlPNtniTkV4NbQUzR7/oU93AYH2fDAcd/N3kz/Z5apj5HQ0ZPzzRlEQ9P5iO1uPmuUVzNi/
xW7/fwUk/3XNECebnf6vKtP7cWwRBZJiE27h5T3IN6OhLrjHWfX086ycOPrEyTZXNbeUrSwzbZej
T6ctimp+Dn2oXv3B+JI1FW6KFMcTaclimymDi2+QwjE6eq8G3khn1Se+mw8eMdn1tP1ry+3Y9VoN
ClkJiVdauVUy3KwD98yO/3ZB8YzJhi+ktjIcx9Nso/WgA8VzJzoocX8m1n6fpzD8ZIunWSq6fR7S
MhZTyW7yCr6BYm1UqsB5gOdNnTynhfzgCTptUbdY1Z0Jtqx89iLcrwYtue/URIGvDvfCjbNzv2rc
Lf/PQudXTSJDmdLj7HuSshAvqQ0eHOsmwEyiQypIXeWX/Vq9/nmRfHvW8KBJaKh7q2+cnI652qDy
1urLxvDOrL9TEzeJBDWIj1JOW65eNAJFVPxyFMzll59/96nBJ5EgVg1fc2ng2YgaL3TLuXdkuIeC
dOaWPsG1/R0D+C6TGOAVsZMkgzHiQc1tc8QdHr6VuMxuGuKNsvWu46O87wCvwygOZzr6xT+/16n5
mAQFrCED1Yg4EhoQ9wV+6kE2+3nkE1/MnBz+QpbUqlEVli1DLs7o0gRPWXkG8fVtKJNQ2/79IFPV
uFPJZA3bdYYLCZqWUIP1dIdt3EtnbmDfJ388YxIHxLrpUiOixDaa3ckvsIvXuMrO4qcCQ+RzrmoT
9Ni/5v2Xj8WXIxk0jVdQctFtww2uLDHbdY5yEFTtmOfBQ9ZYiMUb6cJt03LRDTiMa1Hmzt1Ku3ED
Gu2ePyC4Sj/KKzU8zf1u04ZZsvyzCRwn9stPE7yoiv2IeG6i8j5Y+e3geFCZ3D9beeYkEgiKH8ot
+uF2JmGHmGOGm9/82Q+fBALZc8WhG0zdFpCu0Da1ddmE9s9Dn9gu5iQMCEWfaDGYIltTMBwOhPDC
Snt38WeDT2KAqgdu7QEh44Mv2+6xgB/388CntuJ0k3uW1ANu02zXiFeFoCzlVn9zUuFMbPz+XokN
xmSri2IbtSXITEQhnCtDQkNsvI/n7TyUFtUSoM0uSs8E+RMTMHZgvi7KOO0FN2qpSLvosQk6FT15
/vNHOhFTjMl+79M6MCqdZKUSL3p2mpR0+6Z5UrTmzK341APGP/+ynxwli9WYVpCtK08ikipK0y06
FWP0Wn38+RVOfZzJjrVUnzrSeF2VURTVsLSHKfjzyNKpocc///LjgVoVOEJSZRvtPZEWXzvwC0MM
HkcP8HBlbc5FxF9NpG+uIsZk94rNIOiC0Vs2F/vb0kSKtBBA84aeQpO+PiiqBa5Ww2hM6t4xRFkV
oo8+QVBRMRfvlSJbDH10MBx5IRlwsqIse3Jj89Ub5EMUAPdPpBSbT9T6onatuQDOUvE96aU7jXbu
XO/dS8BNCNSoySJ2zYVaYS3rqJf4JO8y2bkTVKQrxBbPDXE402P5vuLC7pnElCASSyBddLvQdUGD
yEfmZaY+oWgJh/kXlTldCBsRmeqLn+fy1FROwkxY643QNgIf2Mnmiu8d/VL9w6EngYbGoGfmisCR
ge578FrJZ3b9qQijTyKM5vhFpkSliYLLaPqn7Jjz+M7Ep3PMxYJ2GZwJ8Kdm45eM1ZeFrsVJGyi9
jk2zKz24FvSVoT/KsroT5UHHMxyx9LZEn6BIYFg7xtyxpG2Sle8equRSICy1LATQ1VCK+KPZ0idh
yXMsoLeZil6EdGto605vzgx88k0n8cg3ixBQmGjamaMCxIMjnYZ3RWEhp+XASjQAjynB2su5YqSk
QE5uIh6AQHenAcGpwOYh+uNVxjkbjROHlD4JXnXtxQbFfN2W1HvXu1e1ZXru8n5y+UyilxaJXTkg
NWm3ULXukavCfFw+RpB/LPimyVLYgLj7eb7GefkmfOmT8CUTNTplrHklMsafIPA8TZ77SMa7zrNX
+GeS1BN7WJ/EDJHcXSLWa3ae7yIf2pt2rhsrTxQw/3Ul1SfxwW21IOidBLNmL78UgvpYqz6d0RQZ
i6ERd11h3ebhgOqBleYIWcSIfrXlo940nylw87mikDfrQfGsi8GDYOn7VJaXgm7dNL17iJpir+bB
rvHQRUgtol2aYcg9HD2d7mspdEj9NcONVRm0X80GXIzUbmVFOsSJMVcTrC2Hais38b0YZasoada5
h85GVSMeURWY6HVoHOimsB5q5VL3wNll4a0eJ7bfyhs/A5EzlNZrXIsrK+7WQyQ/pEZ4YYrmi1Kb
S0UIIZGHGB+28swyO6qJDSrCAzoOpTwAlTWeExwzALGCOV60ofzcBtkuKapyLpbxjQUnZWYqzrbs
lGVSOcrSyKBwWsmN5VThHFQkwibJtSEnVz12oU6fvQ8VShYCmLVl65r9LGtwE1C9XeW5oHCrEGUa
0Xp1m2EZpjCL9RohprKG0WK0zatBbusHHMiacu+CbnWGAL2DrJvroTkLMOoq4/K+QKlcK9qDrxWw
z6T4WpPqdVVbNZx4QM2Si2JQHt9FoivNyKcOPQ3ULIOeoFqoi/pJedST1oAmV29TtYVYbqCYnwgt
wgEZ5laGly01N1mobfdQNkU3iyT9IrWwS+71o5/qwcLJobAXwy7BnEtu2vcqRfZXbFeKguNqQzE1
C4Tnwk+vCqN76rPmDcceYIYFAGK1R5TAqV9DOYU3l9aHUFWdZYpxo1/G7mWml6/o0b2qWBcEaXdf
deFSxAJZ6XtkzXI06DPvuWydDd2pSytGib0E4mtS2ln4uoSasFUgkREsOs2EXR9HG6PqECbMvBu/
UrwFidnCwvE9Ma3nTtF3HvjcedxHV2qB4IKXsIDB7+0rD30xbOTBvonUgUHGmR2kxmDA0sFH1cXE
CCwrrkwl3gQZwM8Bo8WZWYlIfmgJpoEqJmxS26xFT9wpAEXZydih6ulOTLU9b3FbFcpeyqFLyemd
1HRXsabi3Gr2e4CIl2Mm0sn9Z9Gjh/Fz/DpVoNInZ7jjBE2Wp4ZJHMaLOegewMv2s7DRbS9ob2Ow
54LRXFe9f6lH6LxEucEhmAKNFgDFmlFTgpvIb9gLKzeTz+SKp66fI7rq6/UTHVM/0UaMSIXQ86h/
hdftM9ezmYSJVH7DldBYnHn/MVB/E8C1SYaRupnvADSmIpIvmnpODWblXiE2g2GLN8dTAbb8OY33
ccjvHjU52014Di3JKrXr1rsIkAI0LARObcd4Vcz7rl7+/EYnzgptcs6XgtY2YlVSxAaVO7IE4ro7
M/SpIok2ObSDzuuJYb8K5O1SR8cOg5R1PQoOrJ35cCZxGgf77jNNTu94cKoEVCY5X+NuJNGzE5wI
BUgOP3+fU8NPTuyaMoRTJ5juJflmcC4TNKOI9j+PferbT85pV9TKyHeAgTS13VSflff+Z+NOzmgP
R8pYjOl6NEgIDemb2pz5GKe2vzbZ/qZnGoMHfc2m2rRIGpTXtXKnFgriTp/eUF2AYnzOCqySsnQf
K4hQIhwIzmUX6gYuys4MoK/nhWfW14nPp062fSvoLtBenyAngZ6horiRo+QMwuDERe2XnvGXi36q
ZZYfBrxolFE1Q07CjJeVv+4ExBnkc52wcY99s3TVyQ53G0WrAplCJf7ZonIT5/FqkNapX9s/r4MT
EUSd7G05TbgqxB3Bmj70DFTAwUSkxXckfy633SEO4co3qX8mVT01HZPd3kShLEuK59hZNdwJYn09
pG55ZuGd2IUjcfNrhC+kVNEVP6Chq4FCfgm19/hc4WVcLd9NwmSDd1UntIZDmFVxHY4ufbtfYXKz
887Mwak5nuzxMu/dMPESVLokfVk5q6Fwl3q3y4UzX/3U+JO9Dis789KAppfeJTMNHDqtGSV5T89i
GU49YLrlBVELhZrMSy/NhYQeW9FUdiwdi+DPygJTvLDgy5bhu9wgamEIaZ9DDao6cfXzFjjx66eQ
YaXxNQdOJOgFD6I/FnKKCKbN6ZuPPFHPpFsnVpAy2caW2HuOMwwjKMZdK//D2ZX1Nq4zy18kgJSo
7VWSLdmJs2eSzIswS0Ybte/69beUDxdIeEwLCM7TCQaUSXY3ye7qKhBValCtbvytpIPE9rV1ap9C
kV2HRBmn0PZrUA2HB+Su9C2Xla2O4LLMVAGuZQThnL5r2jVg26BKOKJJ9PLiy3654LXzlC4GEiRI
4le4wT+oEYpV6obdn4deQHxZ8NsxnkrWkAXRf1oggaFbv8opfEDnI9QkSQ8OjclR4skzh+pnWnYv
l2ckS4t8CC5+2gyKFuDEYrrp9+Drn8HisaeBBSI+dkvAm3qInjQXjC8+YJaXPygJqprg3vNgxMSw
awObf1dzyPDFWyQdspEFvzZLM2wA00aVjNxW1s28FZAk44o43olWpKiXJvS5BsB8+xZrG5FUdp0U
Qbz6hA45PImtj5obCNo9cBDuWlwn+Y7788ZXJC4hQnMVsqDS2iGXaEC8bcx/kyxHtRu3l2gT/Stb
IcGhm6atE6DY8Dg/MvCC9M/Dy/wG2jp/9sCS+RvZtKfLxiObi+DedFLSpAtxD0Tdb9+qbwlai2gK
eu1y41iWpc7UdYqf3KFgdZPoC7PBo63fhmDiLF3Da4FNgJrk4I/BJgpmtfczp7QIti1Q0wV4sjP9
cQG3jlJDvA2t2r/5kD93swbNRgIaRWNB4sXmL5pJwLATbZmEJIypwhGOrC6aQQksmqq1izTLrsv8
kTxf3iPZ4IKDozZWjQNavv0JJI38Tmuvm+rhe0MLHq73ZalaDPl2JEOQMen42vYfB/XANnxF5pEi
Djdqe2tua6SZmJ8ZILNaOaVBKQZaciARIOS3ZWYSQxZxuU2vTLQxcMkZjwsIrusjKGOgMecuoO0q
n0C14PUgw73ZytJK9kSE6ZrqVBu0xpWnzPmNskBUFIK1Lxmx7y5vjCQAfBwun7wG3l8peCnZPgqW
D6WqL6DkZcS5PLgMNPAfjC64NRKFAqKkPa6AsdYPPV7toEwAWr4cbbRoMRgDY5dD3gGUZlvHiSwJ
8/H3T5OK7K4feF4iEYSjEaTInnpUd1C09dQCFA2oBsZBdwJ3yeVZypZQOP2ngprLpCDBhV52ViAG
bLz7ZJYm+HrDmaLn9vokV6+TOLB73HftHc9/Xf7ZsuEFb8/RK1QuM6q8KcCVqY7uz/5Z1/Yqp1uu
sv7QM4Hy47r0aRtsIyK91n3kXBg2IN0rrhE7MIYdCSx362SRBX4RvFtqS0rVEZ+BNMsAUvja767Q
voyScgmO0jFAeQMMR5cXTXbpEuG8gNPadKkAthkhiYA80p5Xxxg8ftSFVqxHvHTHkU/UfftuE9i7
2tGZZSTm14OtNeciV3TcjEcXrM3QX4AXoRVwZUzU3HIV0NqIoRJDFkG9es/bHklyoGHV0oX36NuA
Xsnzn6zh7ZMpdHOeLRFyYz4UtE9R0Po15B40CH68QH3Bse/N0+hpO6D3cqeh+8t79fGwOrdwwo0g
mymvGoYWijnR74wQOioxEudjp56AutkNnD023AhKNPiAiMR0e64/jAm7Q4PsgkzR+lOIAi4L4wc4
Za7q0AQLbQxxjYS+aCS7iSe6ln6mhylnYJaAtAitX9UufgZxwbFj2WGOWy8P2yseKRAO0ZQrEnFo
hefBqMYQBamXk8anDZyZLOQRIQhZVVQW7eoEUMMuDiBE8Nmh+Q1idftEcQR275Fn/r28rjIzEeKS
bYLMAMVW1M7pW7mgxr0J3pCNLISkmeeWoQ4Ad6KnMOZAlGuP3/vJwvVDLVC0tds89Mf5tgbln1J9
68r0Hw3Y3rBRGlpDXKTdZ91taYHyZ2NLzz/lLRFC3HSobgBDZPl23VzX3TPYkFxzKPYZ1B56cN3m
vAniVgsur9AaTP7rK5YIJraasrPMaIWNNqihjG9h/JNrxx4s+1347/InJIHaEhHFU6OmWdZOoW+v
yCstgMi5a93qu95bdjk0MLfAHbK5CMFGzSxLjUN8J9b571GZoCg197vJSB+XJEWH1mbW9/wRaokY
YZZMUdLpQ+iXY+eX2W+7RQSjvxcr2jhuzjsE1B2/hs2+QiGx5/hAsQA2WS5KAHvbsK+PFp1zWy74
cY7yf01HJHO0aLcC4Zrf070B5kHluJ0wkk1A8GhC+px3BFsRZv86XPCgiHfZmM7fi8GR8nVlwqRa
rHrpIcxeavd5ZN/kDCT7+VY5RDK8iAkmpKo0E6qaSCCbntYbexIXNzQxNrzt41F6Zu1FXLC2FLXN
MhUbWw7ID0E1PW5vWaX8yyCyFC4gYmb1Q9hb1zEp9qqmQ/Oc4ZxaFDDas+p6nkooxdUdGIVLsGr3
0L9GNzYofSBbkZj0FSWCl74YnpQtKJZsPYQ7COUWCgTRrKB3Vb+tO+iDNcm/Ztx65UgcSQQXG0k/
T9FSRYGhVVB9CVd+MdQKWMuP8Uy2gN4SY7SEuADyRBSNWjMKujAKrJQBqGxsXJ3oR4b13I6uH/10
w9GWeKBhmsUBq8JrveK3Ks2eZ85v0DQD5b36mBZgCW4KdhVbwx9OQCat9w/zbDyoegmdBEzegvC6
Nja7Hnvfg/aoUvr70UR7Beg6b8N0hmgOiKC6Ogv0bLqK+3QPFj4/x+HmxLoJCYFhuMo6nPtNCTo7
day8yuqg0hEWQcqyxyHiQFMM9BXd15GTjw0oDu3pJunBMmUaEA00Z4BTqhHk4JkGWncbYiAWSAm8
QctAA2kWA8rMCtSvwqtGR1MBmerW7Wwd3GwddMcTBmIKUr4SxfqlUOsdhDM3vQJVqxQj9ln5M044
eB0VtGuw6ZjZ1RXI9B76OnzR5wgcaTlUfXJW/4k0NKr1ahMo1XiVz2AKTxNQ7k/qY9+A7se069QN
EUdIVdxW7fQctd0xmzIcjqV9q831UTVxwpsQd1ti7cRr5F9KQBnipAbxL2n+Ark8+qGVPdJougFp
4YlmSQACrFNdtPdg8XpGf0bpFDW503j2TmwgogZtXeIeFUwjg/JizQ5RX0EVTsnvWMmuy97YtUk8
O2aX3jJVuTdK0LMzLb1X53EfxvNerfoHZV5+DHjER1OMHlWrrLw0baHfRfUbvTF3rT6+TLx5XNoU
wvFK5WdLBXSodrgcLyVnoinYfrmszasNmnDVcLnm8K/GSCAm0wLhNJgAsCXe5e9IPNkU3AA0duCE
NFvQipuzE1nlSwbMFFchtZoV0/dORRF423VVXlHCFb+O3hPINOYPl3/7+UeKJeJb52IaVSXJoHQZ
p9d1Gd72quJ0Osr4agfa/nw+8MncX/6WJBatRK6fw4VaWUZXWoWCWtlzTUEMumxmqGRDC0djxpBy
IUmlAIIa+khN3den8K4LID8DQYkWrMsn8+nyJCSnggh2reKFcUuPFWT1/hpgGLGz2LXB/Hd5dIkp
iQDXqg5HFbBqHAot0gZmpx8QXl8SFPuWOd46E2QfEQ62AWwilIDYzp/C01Awh0creR3xUGXcuGfJ
Fmn98qeDwWio1UwdtgNNMk+1jid8rLQnAMO3gJCSLBu6xL9+ocqTUmM6fBuIp9vqrjwCl71csdH9
/00HdyoB4z9EAvpgK6BIrMxY//5pWk3IShMMj4ofF8VVZ0AtxKo3qrCSPbHEW2/TWIredVGQhr81
A1Sq0MsxWihc8HZ/2bQkP17sjoH4s64DqIebQKJDK1bfdZRs3ARkQwuOnbajndc9C4G+fOPo5Dc1
+j1/sAS/zsEEp6XZAvUAEC5PzQkHjMPJKbQ2FkWy7GJzTGK3cbxUreIT7XXMrsDTgr4qaAVsvMFl
w69R95PBgN7TyA1mh2h+B3/NAc0PQTod+s0KgGThxbYYPavs2SxDLHye7kkFwaExef2Wuaw03p9/
ummjEqdECBIh6KqTniyOQuYtINP5daFMMBiOdp58joYsGO3BnbNDP5FgBlplKpqNs//8uUZF0rVp
LDNjHpMyqCKtdEeQiSi4WwwMwj7MXvWwmneqNxvFcMl0RAiFWiJvQcqiAMt1uC+aahdX5LcJasKh
2KrAfcAN/nvXpiKSYhp6NkeFwgMVFLaAK68s0I9ZXtxGA4SJ6jrAcjog/kZKzAm7ajdbzwPabTPD
dsqwgzofhHdYY7lZdQKNnlcNkC9Tm5s0XvYR9AI6cEnTKb8yq8bVVQBw1QjGxHw9zo8xR3clOMCX
kfhzBW7i0PQye4vI57wN/+9x8dlHlHrUZ1AvA/ENujfljZhpcNmEz9//qIjcaM08SpO0LoM5DU9T
NLllOu9SMAfPi+2k44alyX6/cBLpZgV4sEmhUNu+Vt0vLd0wKgnYj2rrBz8tTLKkIIfOojKItOYA
mqAW5LvQS4ui/LpFLgz9UndVg9nY618bc/49J3hSpB0EHuv7QYNKShXavR8xe2+0g7ERkWXTFQ4q
GzQnrJ7aEu8nkL9DYyrcoheUeZH6db6NvijjzLBdldK4CuDYTf+jBuAJzKQbSyr7ghB20sXq7HA1
NVOxXRJCYFAZ/+KRtLhqXc4bWRrZR4Qja9CilFl0KAPAqW5rGxork9Hd5QkJtJDkGx85f8GiIsqj
LbU0AitPGajhnU2fhw7Epd+6u0EM4es2UCucwOTalYEO3ao0hTYLtALUctoAJbF1O88EMhHhYaAF
B3cEvQwK0voDa24qqntZEx8tMvhlMV4pEG1DN4nTcjwK0aealGA6ABEBwtXspAVUAI2BvFotg3As
rV1wr+/DvnJTcBDrOuTJujT8odUpZIzV+iEnEeTOkxwP1SX90Y6QRB2RQvOqNPwTasatOY3+gNeq
GS37pkNvoh7dlAO/TSOIkqfd4DRq2DiknrzLMUniPupqNZ+cehiMuaxHArmoEhpHI7qQwEV8eegP
MZNzKytEIiAz9KKboD7c7tY6Xe1PV1A3iY4a2nn80U92uQsZQe4QL9/Dgc275XvtYVTEoeB5r5td
R8ug1drjhB5mqxkPs73V/Xu+LEBF9EmrG2m/IL8UfCD8rrpAB8IPzX/fur5SEWBiJHFVx1VTBiD1
2YWh9msel4fLe/IBTDu3J0LIAQYoTEaQpgehhUuxPo2Qz0W8IUq576rmlHbmr9zofy19dF0y0831
4plQemNqEEsGr7VTFiUImqz3jED1cVhwpVBrMN6nd8vU3rExrl0K9k/SLldGD11MXh57e3wYQZne
I/9mVr+Xjrwqk/1+eT4y8xWCm4Ie+3wyGYwHYmtGctX0GwslCWgilKVHUMih8FIGY0k8nV1x7kdW
uOF0EqAMFQEs9WJUMYM0CITS/tfFqzyYu8lV/HxfQJj8W2sjwlaqZcnB74jTJdV2TQxxe2PrSJHY
vwhYmU3QZdbqUgbWDLZRvTXvl7h61kf+PNHspVAHr13KI2v48+WZSCqrVMSw5FNOGg4xhIAfkoBU
e4QR6AavXFRs3/jg7ISEKNQzN7ZHtversX2KiWM+IF/aRigMQMzEaysbTHY1hF8h0rPFQyn7hHhr
MRUCzkJEkNaG9lSrQrLitzFlGxOQlDboh919mgFEjXSVRHYRANQMvTXA4e4QU3yWL25s1Pu5mVzG
Zyi+AZbVLZ5ZJ1A4/JUa+yk/mOkVXRXoAXS0WsCLCyje31N9x9rcI93wsrGlkmuJSFrHxiypWGgg
RCctcbKuPaUp5Ngb9KshSiDz985z5aYyaFCo/SMldDdZ0Hyu+L5AV1lrMm9ol/fLP0a2G0IUGTpQ
budpWAYlND6LQ6W86MPu8tCSO78IjIlDcDMtLWJ5W/xV48cmp24dPdRQvZv6reZsyVKKeBh09o6F
WsxlQPm+038mSwyygn+8HTbOI1lhhYrwF3UailzPR5waA9SH8T5KQAaWlA7paePMpLliZf7a4lqJ
DYVaGuphWYmGbx6i97Pu+J8hr6H61tiHITTul0Lv0fvX3seVul90MM5q0aztlDD3wjx7Q3fBrppU
iLKDvhxyEeXvzlLwJox+UNNWnKqpiWvhltR2WeT1NIXILHLpHh+Vf/po/ZpKqHr2hBzUQgV3czTf
aCNIV6A6pX/0U6IgPaBpvYmflEl7iHTrxTbbx84eTiybr/K6vVbb6C0qq0fLBp2xjkcgp/rdPKIM
P0N4wsnT+IbN1otS1MeKLr4OsZLYW260RWmcgc2/UzScsWLxB1Lv0jBGzqwHJrnCm8nsfSNGxoiC
KHnRIRTMh7uYQ0kHGiFHmLo/VKDw1+KgRC+Yi/e1P/IByqo9VtJ8tvF4z3jyTkf7TwlyYKtmtxRy
io49YQJT3Dm8UR5ynrioonhWlVyXBtggFOilVMTjJD/2Zf8+mg1WTXtHg+4dmaE+ATqnMFH9nqGC
ic7kP+BNe7Q6ekqn6ras0SbbZyAc00aniupXZASPOtA4Ka1wwHc3SqZQdP/jbZ+sus06AZFGdGXE
4ZHGKXEMSHiNfNkP6E9cLHRUl6W58cyVnaEiUoqqXF+VMHCGItWKjotTl3adt4DtJeZQ48rto2Lp
120KnVLlNqPKa2Pyx8tOLXO49SnxKbyiXIRslIJL82A8xMNNT3WnRxf4SJ8vj78eNGcuaSLHn0Hp
MOscDt1YAAMAemjp9ca9RnaUisR+ijqQcCYfl/L0iewy0Ps8WV7rzR6sd3IIRJdbCMVenogEqgcQ
69eVilm0AEuEcw7U6aDi4GB3RlYNTy2n3Y+r/CkKg/sUCmgb4fZ8JIdQ0tfvQfeuHSC1iZsJGxwL
LKJ59AtKXc7l6ZzniKfQ5vs6fBsPCBgT3hU4SU+IuaeWNo+Ql7zTyhHyQpAEwWE+nYzKzr2xyH60
fXrdWuquWOpdWSq71pjvQAQbmANBd61JoMvbNn8MAz3rPArNXWhWkaM15d80Yi+NFqcbF4LzpxAR
UT8FSYze6ioccB00ceqOeBEU5wgo1qIM9anS2qgaUH19R/zXdKGu+XWFOlZwrja4kCf9kO8y8BPw
jIL0NNJ/UAsJ7YY/ZQM+DbEyI4G6EzfAUdLHIJMjs3aYKaJIoZUrM/kqsqTcpiAGd7oy01yDkD8j
XqmuAqp+B6pGqKRQCA2mer1T4gXpjZq5y4R3gBmzx1rVriq6CsoP4S6JtLdlsm9GHa38utbtTBUk
Jm16HOrphncKevynO92uny3Ix6KAzn42xuIloxbv6gTkEraiM7eooNprzsZ9FEKZJrGgdB7j5sJA
40t6fa/YmQd7ZO6kjS8Fzx6YDijBqj/ozEUMPdHwH2nJa9TWt2E03U7QHsS483Mx5fjn1vNoqB6W
65EqiWvY9ilpQ8Ak9RTqneljEZpBg3/lqh3/21jDFZvLn6MOkg0ojByUqbvPtHh002mCoAfYbmJt
eFcMaAUODeTgxgxHV5Gf0rJtQaGg30+9BZnGAmdya3VoyNfIXrUnEE/b6d4kY+cuBjjnWeIn1XwL
EoQnHLw/qnDpnLEuh+sJLbyOwpXncGqWAy0nr1Pbo9opB2NGemkZuh+VrQbghn42tMmzwaNfdJCS
r+LrhXfQnG98PVWf1Jq9VnR+itPmMersf+Hc36RVtgNpxXE0zGSXgml4B4nB9xBtsV6n9ZBIVzS/
z8CpkFLIMOV25yWa8sMg9J23qod+IG/IkKkbqwxCBcWIe8ZU3aR0IRsp3PORHxKgX827Qi/AkCdF
GUyFBYIOxa2Rm2kT6IsZ4UZSUALRW0VevpwuJbcro18QoVcuQcNNIPt2Cp/QROiqDnvRo2Pycjmc
yYKl8AhhUFDTYwM1iQEdc7SIPcVA/wT6LS8PLzmh4TpfJ6IsSkzKtOaBHUBNEoBjxa2C5ahBdWSb
FFGyIyIXJm3ooCBJWwZ5i1up0fS1U6bD4iIxsE+7wthIcEonI7wRWN4UFjqleLCKqDAXYpNvkQ8H
XxmlnuuNvdck4VPEvDHocGZWZRSBQe7zCRwwqXkF2MiuVbObqBjvbeC1V5lNrfZLiEVl42OaPoXt
azTezkrnkmTYlxYKzEvtZ2BYUZZ039lQxxzCIFbv4+hfEwKvplTeEOauOoNLEfw7aIrdX97y8xcX
IkLqGrs3Mj3FOdO04b+ah6lD8OXLY69H+H9PFkvkSqpJDw09CxV20ilXYwUROw1SpB248fQ8vzan
9FlN1Z+Xv3U+wQHA81fLzU0bqrs9yrCMl2/5Ur9kTf8eRukx51bm2JXyGvfDVatsURdIulctkUap
AFrJRtc2Os2rxFOKKTBJsWup9bdfsuvOfLUpOyaL7RaGsnElOL9VlsjcUmaJTVo8Pvw0uumj45g/
XV46ybgi+Uodt9B5zaCKk861E7I/BnLKl0eWLZJItgImJ6WI+k7xF60GUVHxmo9Qp9O6E7caf+Dp
Yxsj4o99eA8A15bfr8HwjNnpQsSfgSRIyraGKfjLvF+jGCiB3JBCQCn7i762/dZd+Xw0hjDYV5sz
Kmi2mz0wKoX5a8FNBjKsbbXxWJKNLdzKRjNp7LyNFDCRNtAObRy2JKhnvF7emPMhGJxDX3+5PUOq
TIPOI6oy2o4atmtODIXc8TXnxUaVRjYB4ajiRZUlA4VVWWgSGRCzcuXQghLp8gRkowvuviwQ3+oH
jL4KMSr5a23Gzqg9f29wIePepmhsgTQ0kDQJXjwz3u3kRuX33xtcOJUyko/ge2rjwIpuxyiYSeYO
6jfBLiKhSjzwcJibMfQB299bNZQYa83Xs/nBHNuNoH7+YWKJvCpmy0c6jGgKWSrbW7KHtU0/TlEr
whp175fXSPYNwYPjfJxGbQKJ+qT+LfOXDJ3bUfFWQmVoS09KYj8iscrcTkYcqyDJTNtpj5cJMLro
StZycIVdnoLsA+vfPyUceKZUcVejiwqKsx4Ptb09zIFt9xtdjh/VvjNBTuRTyfJETWCl4FPhKE+W
bXUfZ9Zhqu3CW9RwhxJ7YNlA5amZcuha8hcvoKe8S9+1fEJ1pFNuwxAI684AmqWKswnp8oK5dWdB
NTYadqRId92o/bV1vDEszbo2uLGjU5l/c3WE4JDYE2ktuubrI/JsaSku5VCSgCDThpHKVl8ID7SB
3FeWd6HftcequY2Xg003ituSS40IPGqZAn5BnYe+Xvy02a1lJj46tPG6fYrA31I39sbFUoZPFPFH
4H/T4mJGZ371Z9h31ytpf3EFWLWKavT9WkYZjuWhBDUveteg2HPZbCWXZksEIpUDgJJ4YyDFgAow
WCDxgqyumLNmfpZ3zjZ52CQ7JIKR7EEzYrpApQ5ZDd3802gAbNCtWcgGF+KHXhRjFqbYoxS1EAts
T0pRKY4epsn3jh8RFzSSmUYFxHn9eZp9ZjMnXIyrJv3mxUITgseUMDMyQdqDjj7tlhfhfRUxf263
jmbJ6S/CgiDdPmp6De8Yi5u0Pxi4etUrJmsr6SYzXZHZRY0KHvUa2uLaHX/C+yYwHhpvuFZe0kca
uv0bqHVhT+ngZfutNKLkEvtRPf8Ub8NQjVayDLhl9tOi/+ba33AImS0JlwF1THJlzNHq3+y7V+ST
wK1ZoVM03ttuB7rK0pl2qpfsv1fJtDThetCqSgn8PFJ8dgIJZ0Xbp5R5SDJ6l6cjiV4i6sdSocpo
MJx7Vq1OEPmuf+r4n0ZdjmAZOXRAmObd95RWLBEGVA6JMXCwLUKnXfUKrQG/X/Yzs+t64xCRzUXw
8qRPh9Sibegnk3GyctVVGiiZtVXtWHn/3HK2m/Rl49YmScJbIuqm6htk6Mg6GZe4/G8B7sx9dBzA
kwI4DOqCwEeWt1t3rA/cyJnTXZRXHLQKEgdQDvRNI6C9A+ffWW7jQVVmX/r2biWasXcleMgeaexa
TuRCjXuTrEPylBahOC3PDLXt0cUX2tMDJNLvlqTYRZpxbMySOgplP1Uy+VNS7y7bpKTkgHj89a5U
T3U982gJfSWbrzO7fakXdLWXiReZcxtwENyhBYn4SClqe2qYqB0N/I4ps4ofk/9R2twJbdvVmfX3
8g+SxJKPXfkUS5DAHhX0H4EhuX1AahSZ92LjeJWNLASTBBBcJQkx06ELWH8I7afLv1hqnkLY6Fql
V3qLIGyo7hqeIJf23IDY97GDwE9xTDzbA6XHxsfWW9QZ6xSRNrHSMygHI9eiP+qvUUCDFRWmxy4K
Uq7ibXXkSNZKRNxYOaQZ2gJmGK/syiz+ndB2C8whOQFFoI1GjLjMIyxXWrwZySmPkMHvX3PgLi4v
key3r9/9ZEGqFif9SNbtKEGx/WgOG1mBD/jMuaUXbgZELUFfRCucrDqOofVOyJ6QoGfeDC0ubEDn
c59q3rTV6CNJbVsfBvdpJoptpZYKfiMf9xwoRuY4+IqXFfkEHb69ffc9kkXr4/OfPjPWw6LHE0Gq
cP4Zph1eYi2KgZ69RdsiOcU/rrufxp+1LqoUG8YEmWiH6qNXm0cWlhvbLTMnwa2b3hiJMmO7h+K2
txvHhG5Pzm/HaUvWVLrvgn9brGIqB3+B34Q2eKp1AA967VU1jOuqzG7nunhSbeUAQLfPMkinGV3R
ea1R3oK7snWHoboGnfiWzuB6vp6xQREgM9WaCdkgBLG0AJ86z08jUrkO4agVpiMwiVq0ES0lyyqi
ZMA4DXawEJNGs5TfJ/NBU/of45g8NyAjueyoErsQYTKzGTeZVqAhns3BaNwNC6RA9t8bWogBEcJV
Zmp16DfRA5//5GZQZBtFW9nCCFEgWnLG+gVNO4AP6ctDRkGfNh8LsKp/76evYe2Tt1RUA4QktEEH
B7LCuQldYr/lKBpeHl3264XjvgkjynIFo2fzLqse0MO/65Fyjuxpw24k0Zes59ann7+EelbYNuym
Ld6j/sncUoeS/XDBzZWlAFBLw7KjRKk4LM9Gty3SJyNeXpvJsDeWR/brBVdXTK4OqPHippmk10bO
VD9V5np/ee3PD26K6I4o5DroVJUQTcCnDpR11Ua24rwfmSKKY5xRr6oWpKvDud5ldn9S0dOP+vzG
z5YcQ5Ai+rqlk45CcTriRbzCb1dWstJN/HZvOIiIfuRtUZGf32FTRF2wZaC2nqGXWc/K2VFTC83e
Rv2WWSDoN+qNDZatleC9YIcpl36xYP/8aKboxDbu1Orxe/u77vsn088tkoJUNVV8Wr+l5V9zef3e
uKLPjnNbVRnGtXIQzD7N8dvlcWVrIbiqWi3JHBnoERy5fleUyQ1JzH1r0I2fLRte8NhklWvpBpgl
zd+GcK+BvY4N75d/usyVBD8duGURFFGiYKkKEJJQL6ri4PLQEjMUa8pWA6SL2aPStwwvRbILQZWo
Qqk0XbbabSXrIlZ9U2KVoLTAB/S1FwbpXxLdJPWGDZ6/H5gi4sICEYeRxWhENvnsJuD/AgYIQm5P
VWrugMu8vESSRKUpkp9A8qcH9RiEm43KXXlLQw8g0Q/yyl3pNe9bqTjJ49QU6U/GLuZAJIJ/Oj1k
DyN3OsDhyhPIOQCBgyII3t78aHvZ7fcSQKaomzjUdFR0UNf5BdtBAL6LDNClfY900RR7xO0uS0qq
YHBQkty2FT9kerjb2BDZtguuDOhAlqvWGAct9A0Vm51MXtzZtX5Aoc5NEvDLqu1O7yAlMI8v+RA9
Jil0z0p1zzVAf9EfAJTvnvNv3h5NS/D9cUoUiCBhrkYNKTutrr05W1Qg1+pDvWSlf3naMlcVooCG
S94wF1DNzIdfjNVOW/QOMfEK2NoyyQfE/nITbTJG2wJEYQ71gksHKGcKDk7OhZ44WHT3l6chSSCY
ovAip3Y/mUSLPvpbZhXNXsPLcKQ/V4FggLr55ESbqqiS6CP2nNd4iQ0paJugqqM6gGftJ4V5Wlz9
uzwX2Yqtf/90Bpa1AuLctSM/1B9nbQBYdXAi6BqZ9rSx6bIJrH//9AUjYUaZFaAhURMWaP10zTr0
SFvLRnFPcrKIbDClCdy4nQLAQNE170wLcaFttbE4Ei8VWWCsZUDvNgcBRTj8QnuXWkTeUHRgI4Qk
NECal3dAojFmipwwFu2iJR4xg7WKNNyRH4WHvMHv7MQ85UQgz0BPSBXdRcSxv21Vgr+jhbqKCoZN
0RWcacmfovkxbZHKnk+Jmqbg5WYMwrG2M+Mga6ET1I5AYVKnNzNwpPLMa6adskSuxo2N953kcyJD
jAqzClGZXREs3QG4tcO4h60FW+nl84lzU6SIYVqMXsV6ZdGxXhpjBy2wx2rykgQpJZM6I+k2zEBi
x6K24cJKzrPVjvsuQ4magQxoSyleFq8MwclBUKqQqsEchn39i3oc5MjWGxhPmt3odW4PLcOb/Htv
G0Pw9jCzp0nnCPGx9kNXf9HuYbY3rr+yFVr//imQaKmBnrwMoUrr/aaLALreStJIQpSIvTMzy5hS
Zd1jcppT1e1BiLYW8y87uGx04axvFLVlOTJq0JZsDxFBk52+RH5OwF71vQ8IztzSIQH6CYRYFYx/
eFoM1MH23xta8GULXYl5qQGTBmE+x+q5FzKQW89sI/kgu5iKcDpV1yyUUhvA6RIHb1XgTpcgeV9L
6PRX4/cbTwTJDojIugz1EsBW1h3oXwlfQIyLjpktx5UNvh4en8wSOpaQ6gRm0mflHQPN2/izNzdw
mpIWc1MEzYEVJCGzheXvXY/dz1DEbVDAOq7/rWUE0/+lu+HrfEBp+MH8e3nLJYeeKGPWqFVLU76A
Xg36lBVN96kNWvWm9dve2fjE6rH/TYqaIqJOXbS+iqf1zEZ9ijDbi/otGg/Z0MLbe5oGzkNcmiAC
VQXxbNwOSbxx0MiGFvzYqJI4LksdMDTjpQH3crPxBFyj8LnVENw3qSEeO2QMt2L0YtTTobC9pgyd
oni4vKGy3y34cFOXic4MNQrQOuQz3bia7WR3eWhJqt0UMXRaFRZ2teYM/sdVnuxG8Me6K0t5jjq/
9QAWjjd6t/ExyURENF3FaTqUA/Iqa15reepPFOKHOMq8/FDeZb2DxiPv8qckPi1KlaHjMsk6guSl
HqG15cEA51n4fnloiXuJYDpjsJltWdjtEDfIKFbcIboGSe6Oz8Q1i42wLTEpts7rU0yaQU680u4C
lJklx8ocj/No/SwXtLXQ6eXyPGSbsf790ycag1XpPOJuTJL7EfKp1cS/ufiCC0PNN9OiIrH9BApu
4xM3r6Llz+UfLVsXwYWxAkkVAuoX1EA4E/zq/+PszHok1ZUt/IuQwICBVyAzybHmoesF1dAFGGzM
bPj1d2Wflz6cprnqhy1t7S1VZoIdDkesWB/BSV9UW5HYKzti6bHMNrOrDx40b6jRTeoIs2v/ahL0
9+++tCZn27isaOkWAlsNFFmaHhJ2UmsKwIUvPdex2WoyuFELGMuSH5q4tdYENAtrfa5bcxjPq64o
00i0DPzXzi9wCRgqCU3CDcxW//5clr789cN/W4h6E8OAooZDZDF2h3QAUACVjDUf0AVRvjMXr7kx
oD8ixnY1rcrZJHx6lNJSQCXZX0XbamAyjzcDrem2N7SDJZvvv/+oxc+d7eBeWeY0ERyRIDLAFCI7
mPfGAVSL49q16ZcTwR+OnbmwjQxurDHlQNW7J0EK+xptc80oSAhroJXNsLDd5tI2WsBfpSJ4/7wq
A4ffxS2ALHETaJn5b5tirmQjLeXTBGzyzhEsEMZ9HMN5iK6EuKWv/z972TS9tIUyb0pkYLJtlgLB
5d4aqDD//S0vbOm5fm0y+rRlDWKoUQxhDaReSavAGdYMYJdO57mArdZMdCKuwx3GTf4MGrjzCuk5
LDuL74T41amCIlbs1oa7ltpOcwmblRTwmmoR+prNuFHZxvlgqe9t2g2mHClMZvz1qbiFBzc3tXLN
Ii1rHXQn6kHQMbb9RTTwSOHW2r1nQZUJMuB/RxWSdKR0DGTeXuTciMcWMqFmpyKobsWxC83AebYi
Eo3HYremw13a8nMdm5yoaooSa7kY6FcDOLFfifumurOtcidL62ha1iHphqhJVlHS15X8hxgwV68l
uQ2TjOqqnb1RYRqA6bfRb8ctvOiPazFg4QyY69USN+n7Uh89ICnF1tZPICfB7Nrye37x4pUMd2Gj
zjVo1sCatmL4jAKOtDWOmb5DIn1MVhUlSx8wiwSNUqUwlYsCwbl/rU/2lvwsn+jt+KMLy338KiYw
uZJQDitRbeFI+3Ud/O1IE1ZeauaAeoSiRTQqI6R2evdPIWcuRzO1stAFJHu7WvaQcf2olAh0s1gJ
aEv3+bkOjea515cdpoHUq7GVW5hC+8C4v4JXHMDNZOXxLLyNuSBNm2xPwkoFgWZwHq8GPx0cVAqj
iEyerQwu/NoBf9gZvzpcv72CuOlZpRiqil4x9MGUAxraondlk9fWtR6nOrv3iDjFndkFNDbhDdLh
F2cNmg6de6dgfMlNjYUAdePgaMyDYEMZdJOR+lbLz2acH1NWTaGnVzvTNVb0OQvL5tcx8Nt3NlNT
DW2BbeAYYEWluIWtDm0vBNy5sq1ObY0q9KBQQeQXK2iC7h3CuSgL8n2dBczvzyJYDYTkz1Hp1wHz
2+9omiZps0TlkcWieu9sc2DV5AsE5GrDf2TbauV4X4hMc5lb4mX6FTKURJ2nv5oOxeTrpG91Ye9F
0Zwynaws16VnNwseJKnBD2jw7Coe+1Xx3ElQU4c1Od3SS59dC6jQjJzU2AzOOCDPosGEg/DvsWJp
N8/Fa+gDVR78EiD42lnfUIhHmG/5rl4xSRNq+3oth1uosM+Va3jTTZFQpNij6m146jVPld1f0spT
/jhi/lk5cNahmrtSRl7KU+YyNi13x6ySkMIPXdMHBLE99KS7M8fB56MOJysO/xCrfGNcezMqfl8V
/baA55A/Oms+2EuN8rm7D2OmpwkB7Yx4zZ+vGuQy4IH3bp+NXRdSmL7FQblZ21ALvi7OHI2WsibG
KaySqKx9kLsCO4p35qm4zRJ/fHYy33qmtU8CM4RePhi24h10CqOC3QBkq3K3JltdfPDXJfzbvhZZ
7rixbmZom+rBNo+mKA4/f2UbUfNv7Yc5oyzH1bv3MMsZxYV7UK153w7FvZd7KxF2KaOeq+Wq3jMG
NRYJzCsk8cdve9vs3DAf/OlgbfkDnmKYbtaqUAudrblPUsq8th04Pkw/2FszynZXfTqJ1tQaC3Fp
bpU0ZZB0eR3qgnC/3FDTgcWJfGimtaTpz38eni7//bYnJJcUglrAEicBv6ohgMHERe95+Pfg9Ock
gM5FdFXJaFpVBgru/QuBRQsl0E2gNbQSJf4cVsHj++9vb2IKNU4w3B/BzNMf3BM84dZypD+fO3Su
m6ODkyagr2SRe9ZBLHW2076+mWCzWoX0hrxqh+lnenD2ax25pQd1fT+/7TrUTHVU/RiLJE1ujCnd
kfbLs/jB8tb6i0tveravVdLVGnBWWZRaMHGhT2X8PXJz5T0v/XHzv7++SSelq3rMIk6LkJc/axVv
C2/lXSy95WsG8tuzGUel97UJOpFAxpSQn45c6RUsfevZmd8XmMbQKPJgMB5Puuu91U0R0X+ci6dz
NNnUKMtIx4yhwwFG8/Boytx36qe/76yF7z4X1F3Td1NZRRoVTFw0p45s2gGOYq4INhayCjrX08nO
gMczgsGuqPf1ycKt89d84LRXGzvItmsaq6WfMdvBscFBNZXXdZ+NJ5X0PsYz7vJRbf7tKV23229L
p+xgQsMHQHMl+aq9GAb3b7a3dmIvdOzpXEinFPhhOdwHkW8TBH9kwFvzUkfGLo3I0fnBgrUcbyEY
zRV0Ojwsayhnkgg5pN82V35xu2Us9qn+oIFp9feHtfjOZ7s4zVMgcDh6Z5KXrxykA9+E5biAqFdk
2onLOGidbk9GcnFZA/MyhA+I+Vbav39OMOkcxSI0ZgF9BUGKPSpfFdI3jfcSM0Gwv/Wn4TFLVy6N
C9FkLqIDcdyVbStYVLljOMR9KPXXled3jRv/ex2lczBLNY5d48So0LuDR+4mpg4ATyRwNJ8KP4ud
syLtZzWKd+lggY+TOKJTuZbzLCyRuahOWLFFU2aiGmH4zXOPwwr44xf7vj9cB+vZQXuDsTMsr8zV
Oapr+P3Dr53r65zBg13g0P9HEXV1VqciaA/9hm4Bv0z8/GXlqS6EiLm2LqFjO5pmCgX7Dal9eD3L
R7IBwmHjbZpt8jV9w4hnHVT553SOzhEvRuPlwspQUmAo6BsR3Y9bY1Pv1oRKSz/m+t9/C0iZTEdH
pPgx3nQslRF0+geqVisbeGkNzI74GNUKIzZEFhW1UwWctCfbKbgvmHt1Hny1p/Tx7+9kYa/OJXe9
3k7ZUENaCVOKXcqTxvf4dOfSCvBAIO5g62dFHa9XIsPCjp1L7+wBiBIVg/9VQvCuNdoX8fQVS5+F
2w6d49eqmnvlZNV4H9qbqItDWX071UuX94ERl3dKe84TFETJBVVfH2m+3xcrJ9N/iCt/2j+zmsBo
JqjyZTrU9jR+iFEd10bTOxgMxpOjTY5CRwxsEWQwh1ZbfukZrwMnY6jGWl5sW+6EVt+2GuwzGLIY
v0nGe9NzfMJTGerVxCOHcr6JRxtWCI7CZMbgRmY2lbsqg5ulXvZ3Ckla26ciGIc4aCaw1bKsP8L5
b5N34stz9IfU8VBVI8RXVnk/lRchyjtpZEfHqR5LOpU+7j0ndapq+95VFb4JrdNAyysZtK5525n8
ifOUh5QlAdHSQ5ySVyFtXyn1MTr8wFNcrCdofOLS7gNFs9DOpo1K0q2d2AcpqijWYF8zJG3tF8wO
Tdrek9Tc0TH56i350UzppvGKxq9zPC9QL+FYJmMfQqKTI/uoszvolSrL9GsJumOc3KVFd/EG56VN
2GMV2weSjHu90dwACNVN0VXHpPJ2SuOwSWq/O2ThkOTdFN3wMugTWtDArOY0Dof0+hfdPde7J9zO
tlVS/NTKdDd2/IDSo+PwLZ9UiOxpr8TVCtA518rTdwmpTk6PKoknRl+4Tb7pYndjFjuvLXZlYUYw
qdxOzSfF4dC3V6cMXF8roPqUPAAvsTEG+mh5xhZK2gsp9SeW/xsWm87lk7qRWkMyJLim6VVgsTf1
b8OIdK6XHNmglbzGRIkk34A+g96mhWg1rlwMlhKWuWTSFk6uCl3HgfvUhteRCQ6avNywez0EomX3
92C3ELLnYklIrSSoNWUWdY37MjXTVibeXWGU+7//+YVYOufnOQPpa7h9Q4vZuvu0cW5oQ15qoAtq
XYQekT+pNzz8/aMWAulchOu5GuVNO7IoztsfhWNsNF6v5D6/jFz+EM3+R505DYWTMEhKNQlD/6J3
H/PGPsSGqu/KLkM2Z0v3DuxYgWQOngf6FfKaqCEkXnbCWMUmgVPSGDvAuRZdMBXOOatxn7GUDDrN
xMyahlqOAS0vODHqUNNkDNPcTh8mNW5dMz8MWnebDTYwgTWPxrZ5NdryjGL4DS3hCFusOXAuPcHZ
VbRwGgBymcijzIbSMmPgTK2ssoXGIp27L3paS8cO6SJcqssLVjJmAas9jf61HUvnZotE2qxGKgr3
QPmpD3eG9zKsOcAt3YTmClFY8+fTaCMhiM9ofx6roAxgIOJ7dy5qbf8fC4WFzTgXiaZOPMGSHj1l
EJCdCCY2F07A8hLpuPYelj7hmlz9lqHpOMO0TOtZ5L6BPZM+EvRRWBiHBr36oqAAAWeSJFztxV1P
+z/sm7l4lLvgdTqNiR4K149VU56LkR6dqm18x8CoQQMMOIorfm26N5zpL38PBAtJ7lw9qjGQzHWM
n0aQS4ayjINpqLYwXLPZEBCr2bqA7Lhri+OXj9iffuJ1M/32REvN1ft81FCOHZCHNOM5rpsD3P1L
v2E0HKS7Lbn+ASudx8Etv3OYm28bYzoKE8QDw32D3TWwN+nRjpMfnqhutKtvdjEAhcKTA+Dae8fE
G2q1ES7V5kWzsteyrSJH5tSXldoqo/EFGOJpJ4IuURuPjXdS45cxa747qSK3qKLSy0I3SXeyWptn
/9U5/9OPnt2lxZilud5jt8nKvDOVk4SaDZwEHe4FnTSfVbrvwhh7m7XmQwszgBHZ55YzelFTU4L4
3crQcOFbC8r795DpZ713o6HOuQ8g0Edfxm/oZ4ot5of/TV5P7Vlos/R0Up3Dcf9uq73y+p1enW1t
5ZBb2lSzSluc9g2up4ibOYyTSHLo3J+Er+ivlyKnPU+kM5FLc8xzpLeu5Xei+I4b+Arp6R6u4yA4
5sWI4rB5hinrsefdyk9a6DKAWPrfy5r1yna5hoqhtQP1HLUEuEaGbdSEuNXt64ODKZrDuovW0k1l
rquFszwEo7kNlZmxc3dkMySB+sDozh3nwfQeH9dNYJei+VxYm1WwwhCwX4+S964KyAaqs6APmlPs
+bEPyXC41jtZEPDQuc427XMYnA06j5qNCvVnaBHaUDxAm7wFdWVLj3qYo2ahJ754Wqs4Lhzhc9Wt
Zdgwkuf4SNXsdPemJO9/j6kLFfy5faXBOjM27evfpfme2TaMIKsLAXVF9c3m7x+xtNKtWVBRHezv
VWLwKCaP0M0Y1qatD9QMGxHDYR9EhzhM26e/f9jClv2FKvwtamesNQE/svMoVuWHnNgNDA5PU7zm
CbH0uGYRgQOW0nhw/oka2hyGmsOps9mkXvZVJub3v/2CWVzgYzaacY8LtubQg8StUurNJTeMlQBw
3ed/iPBzPW47OF1pof67K2R3oNOmpUhpOx4o++gV4LGAY5KvGcMtLNr/0egOego3OqgTKK7TaRaf
qBOvVA4XXoQ5y3fiyU1qaUPGZJhfPdzrRUr9Kd2X2ePf38LS37/+99/WEalUbXEdBbWJ9B+N436B
RBEpKT4tzVz5iKV74NxdspBVKwoNTVKweVGUgAYiC4xDcU+g+Pp/SF4WcrW5GHfw4hTZGT4mPtdQ
A6hIbtpn4uv+Gk9oaUnN9jcoo+VIrsPsDG7ErmujYpzEgE4Ye+l6+1SgNVLKyCEAM/395Sw+udmp
L2v88dSD+BTmsm8aKg6O26aBnibwxrVHP0+tOysuvrISbmvwjKOO2MPZ7t9C5i8AwW9LY9R6t9cH
1Cv1/AAsiVF9oKNAMA7+9x93XcF/2qCz/W/YBRsxWJ5FJVrQuFfKe0UNN2BFvZNud566tVnahVA5
V/BaTZsAToVBFNE4oQ6AncJwqL7msLd08s8luwl66ETPMFPQb/Xv7nK9XOVBE2IyEdbvOI3X+lkL
q2+u183g4x3XCn3WquHEh/vWpq/zz8SuPvtW7iGfw5tq2zU++MLbmWt3+QD4n6yhPLBK7Y2m3i3q
fR8OjOD8ktSVbxXF9u/LYGmNzyW7AIt0PC1gZWLeTNtrNhM/IsQF06YO5G4tlVmI0HORbl7C96LW
IAMxhsYvoMchDytf/7r5/7CM59pcljO8leTX9BaaVbf87vr6h63aJAF9WddrLv2AWSQAS4xzHS2d
qEtVmKiHmK+1JZbySTI76+s4Y5434E/bNyO0FHLLMVoeB3LTo5cs3qaf2YOzdhQsLavZplcCPh0S
ACbIl0h+4JePbRWkW/LFX1XgHKov77DeK1r6YXOdbjsCN9hDOQihUYEi+Sk/AEE++vRkPejbMhwj
48eqR6Xtedfn9YeVMNftNsw1k75OWZQDJhU6zH5OOQi4GC0+CgdEdyFv7c59mwbr3ohBvo0ZCu9a
ASockNIvjkZvhGOcmOzQ7UidQNObxmf58E4z71Jzoh2Fpb9JOek+zDMeNA3IpoRYIBp1P4WUm9qq
3gDTPTrSemgacpqStPUNj6mA1sVrwowXLWEEl+jG8lmBsSqBZXSVlR80o4uqEs1I46Us89GvM+2Y
DCgBFhV9TKt2T6zybDYVOhEJDTwPADLauj53s7uqbqI2N4+d1X6WgtihQxR8QNWedYaEl3dZB8wE
C0voxIjG1H5snX5XuNOlIiRwcvahT6Pnj5ULH9HU2BrpJc/p6Nv2cJN3QHcklMmw1Lmf2sWdNKtb
zt0fZR7v8zg9dwlojJp1q5fVwSLjjk8EKCoP3dwJqnIl7W3H5ATNggWyJFWRqQsRoHhyGN3uSDJ9
CNyyeqv14dDG44+qZk99on9MOr/t7N48etBuBjrp33OVvxeJzHfK0h/jcTqJMQeRbLQrX4c239cG
DBVZ6K6Z5GrGwnJ8A5JHgPAYARPU8yfSHXVTbAbTafxscM+FWcPYWc/FXc6IEzq19WYoMu1yyt6k
i8F2bvIAOfGpyofvWOmBpwPuJMeN54oATnxf9ug8VKlxk2g9CSqb41DQn5POOcji2tJ2EyBpyiez
7hPf1cRnLjQ91Cd0a7jULkaRP/AyhYd82rOAsP6SuG4gOu1JSnLo++ElrqYdt8vX0TV/kgnOOZVz
F3vaB+W2t9UNN9tkTbL3zPYhF85jXFkfdpUePfSXfGNqQiBAH/qqh25bGOfOKtwQhgxbbuCQ0uBh
xybtCHuAF6XBkZbClduC8+KOeATz2JxuJl7tehiAqnoIs1gPmxElsJprkWBYeXEhn0w7OSoivnF7
OEMW/Kb6tEfvZ7jte2sKqpruoW1Hs80AyLLoDPAI+vspo1CKEfkp2hgjwmP9w7S6e3sCUTTLb4cJ
VTZnuFUdej8gWPpCk/iTptgVJQU+1OzDbsjuuKM+CtM4aiW7xDkAKdqA22/v8meo2CGEaL2DZbPD
pMR3ZjgvzIZMuUrEWzMC++eWU+7jf3/EVN3IwT6lHbcD3iW2n9n5MRHOndn1m0mjxz7OdR8r7hwT
53HySvgJcfvQd/WWo6i6VfC8a7XkpnNRzsjAb9P1HnjTUn0OZhdJeUVX5J/GGFfhxCpguxm3glbR
z7LB5R1qrWDk/N5rptessb5Ene1kYX+ygb57tL2RqdaAYE+HQLmjwMyZDMaCPWc8eVJd+q4XMKWS
VO560r1Z7fRMvGpvGaYANAr6TTH9yCAWCST1crQ7tQNBpaLi4zbjxkZ2gLJq1wZnFVeAkmoVUG/9
o1f3YAxY9S5LGtdXI9puhtxXhnxUeo4whLVm9cMJ+v8DQSMu1pnyByXM0GbNk13F3yTt0FNsT91Q
Jr5Fsru41jYwCS2CtLEiiDpuBpLthh7uNhSHHXCteJc9vx+JRPOiV+xoJ+gidzm8BNvsDGTtO9yd
YzQ6jSgRrhVeeVuqSU6jV8BajEsQsaT5kaEv7LuxMQWG2Z1zXXuTRuqGvd1umExTH6Ly14QWr7ox
5JHX2mzDRfVzBLYvU+6LZehBy0CFNcxLZWc71eaRm6NtS4vkR1qAtD6kIDEWxX1m1d8mTDum1jjp
Or2duLzNh/SJd3g6em3eCWfY9FrCQ7uYNr3LnujUR60nd8SSdwlRG70xX6dYIsxr2ibOipNsMw4O
UhrIHJ5iMa+O+Ao4ExR8sYBh73xNOfi3JDuPdfcOJs3DULFnPQZMkRYxMLcCMiBWP8dTVfrSg2N2
XBkOuBD6meUAhBgkf8Wdb9uYYMZqUx1xke6StDgLL9+32fQq3ATup8Zlys2dSuLPrnLOmH07WJkJ
LmZr43PSI6uzJwP41HgQh8Isd3WqowqOFjzaGfeS0yZAXlf4oh42MJjhgVFVbdC09iYRzWtaVg4O
2SxiTToGvGKQdLSB55IK7kztOdfsg6rYhYrm0qN90DLvK7ZcmLkT+D9nFC0yeV2kfdIEeUfve2p4
IK2aH16a3daNnflMMys/dYFJ80bnXsfrdcr2pFr0+VupbVI9eeiodZekJJp4bvslTI82tZAb/L6H
vHbNvWVhUEIB4zE6Q7UxHab5tc6zQFcQMxhjr4eOhlMR51xb0MeeOq+SO2HG4kvt2a0vLCuqy+Lk
4Wzy3M72SZfiujv0e0MQeE+0B8vRz/n16cdxJHoH1mjeZ95P37JNL9UIUzniCdBciiQc+mFLp/gQ
Jxp6/fQjdghWYoNMgMeAKqrqxUihBfA4muG6eeH92MBix9Z8E5zuAJZrT7VOn2mDzc2svAuL9BON
2YA3/UVnR9fSCMYE4jeNmseJjt9OUj1Y0n3m8KyFsRGqszGUfxNFU0Glpe/Yw4vuNmoHJ7JzbdUh
DtTAAfMK5o3ARyrrzLQY85Del8eV8kEtPmgE6gZbVyfCMaQPfnHujz1AKdJLNqNZRWRkocErHk3Y
bzoVd7Xtdsh1WsSV9JBZGN5rOhbWHrlvHdCQ21j3jg5ORT/DtEOYFXgedd5/li3Hv9T9hEXG7mCa
hM8Z0i1vrDONVecbVnwphuE2iePbgqQnSdRJG+yfrJR3sZHtW5cGumsgKkND4vPKu6N9dtaZ/ZY0
7JLH7llwudfHGkGsqoKBWkFZT1iIMRv2LhwtRDGZWyHgya/jr5Hu3IM56LcFuLx2Z2OSy+THHIUD
0LSRe3RF8eKR/qknKaCdOJWCMbNOjQfRW9OqChzM+F2D3RuI0MryJQjneWd/8AqBWuS3nu0dS7Am
A73UTyJOntMcdFhB2jurF48DJZ/McZ89uzl6scv9NqOYUu3YQdDus80YD3C+3yEQveulfakbaBS5
pHtncjYym0CLmtwqbOvx0AzDvrTrY9KJjV1XQUXiV2kbr6y2nrsGY7cAjkfErF+o3SClLKeD1iLa
sfoHhlAYzhnvpPQ4Qrexw5a3xiCZso3ZxNusnJ6l6C5wcT6nUtghH5JvahVvZpl8ZHVztrRB+A7v
AV2Px/seCQGIG7rlex75TBMYYuT5RsS93LhZDT0lYL19CgSmllSh7RLqp577xOr80GtIvU0AbFrI
RJQdh/VguP6oVZpPmnJnNDRyqhGZRMe3aIuDg5K+wFDqOPX6q9smn0Y7vLZxcZv29s3U8RYsDvWj
1dGvdc0Uh0wDBwfz2PQUws7yBtyoo9TNu0wzHoksTVBn7ToYZfum59mee0P9kQ8jsLg9mqOSe8Lv
GIoso84BRi87Py36m75sBswEqaOLNkLvtGyLUgmDnic+MMzp1a68TcExDYzUbrd1kZ+VobYDIoE/
JTUJitT8KRyy01j1xHhxsHT+QLrh0vfNg+ci5+9Jsm0gU4aXwJQHeUZgpd2+1kmCBipYIGowYN6L
iWYiA1Bnz2Ujfri9eWPXzhmqnxsMMZ3SxDklkpxjTb+fEvPG6MsDo73wWy53WeyZPjQSJ5GIDawd
AA3NCSjw3Z09GG+Oh6jF43e7JiH8mU8pST5H6ID8GOopDDmGVZsBfKv6H0lRjJsaKvZQK7MYY2Xs
NuHuTTsYvpXrYYrZYUzDuvm+aep7Rs0DtePndMz1ndcQsLbs4o0QbLcptzJ8BYyO4YttKxCBAx7L
W2byaW9RBmwSi/RONn4/8pfeiR9HbuPyhGiHrBWEXgFHSlpGyVQ8gTR3ZNjefpXC4pE7bRFmlvUy
lOnjNI5mYAncZKa8+TTECKQn62ABhEujbzhO4tsjdQPOTGx3w7uIoWG+U9WPtWnc9TJ7B2Di4mbu
3p66S0/VnYPk1eyOELt9ESffOq24GU2JkUQ3SAv7BBBGiTtLTcNqGjaUMLjaekgNnL45o0EME3B2
cai4FGmTbmqjuRUNqF19Y7ygwzJtGM8OgtfHTijHNyfrQ3OHLEDoffcwEcIGu8AlodwMgIEmhdoa
rn4WoG34beWd8sJtA1ukuFNJEiEL9jZjbF0MYKp8TmtE0hh6Ng2ihhLptSoqvqk1dsy5NcECtgDE
nus7p+qln7T8IiVGLOkYTEQ7c0VvHO9Q1nmMt2HfJYbx7VZ176sGIVfT86NN7Air8dJVxs/eYFFZ
jnvRc88niXl22iaygGEN+i4+m3IMtXYyA7PDN9W68j6rwUtwTblltdprmQU7Bd070Jx95XH/o8rM
V61ryXYiGCWb9PbGTaHZt4oDQQs6pWSrLGcna3fHCy/0CudJMnXD8OUyYW7cPrWAeMYRNGnqU+PJ
q+mxJ+SWx84ono0xf/IaWGs43rltyB64Eu67DcYn0uk513DTqFh2T/Vpp1m4vWaZdq/31mufxY+5
4tuixFrRnPiHNakbI7c3oDc/14zfjBP+adpLWda3MIzdpkjauq65mRp5wI08YA2/nZQjfIz7SDyD
/LG3SnprF1rvj10LnZ/SGp/IfKslZrXpUVAM8RDfmENuVW5/1wj73K3e69EWsFK0PsGt3tiige12
kT8RpX+OVfLOaPwFJ3qGsyMhQXv1r5ti7V22QxtqMRi2udF9DyMEbDTrOKaIyzCuoRKxXDeKGyRg
lOW1r0/Gya2KS9ppoDiOzrVA4wa0cuMglvWjAiAOGeRd3dQn0tTJUR+LwR8gwEO64yGqGdkBl4Vz
0uKuL8z40XC10+hCyBtPHDlhPZ4klxsvS/emSeFT16kdBA6brNZ/toNeBZM0XrK0u4O+9AnaKYy9
kf7i2hruou3G63Cj42bQpihMODDiINZ4dN22DWLBmtC0UTZR7dQHgtCzc83YZZc+Jtg6vjEwPC6C
eoAcxpNptxHPQdY2qBEOnvjRlri2YbKc+BjZpaFFnB/I8La6rEAucr9am+yrtN+0yjwqmOT4jdl4
vtHqO1uVPSpO5aa25Vam3pGgzejDJWA76RXAH+wo7b4L2rGHMQnHVQaFL+7RB0uoS5MbzOcDkqnC
PRPTTLaixMlQ4zI7tPojkBLYf1r8JG1IWrB+ApPkSZC69GBaWu3jy/zkXnF07WttyIn3iiMNTEd5
wrX2s9JxfgmP33fE+M4p/+z+j6Pram6bV6K/iDMgSBS+sqlaki2XxC8Yly/sBEGw//p7dF8yySTj
SCyL3dNWLK8LJxdix1fdZ8+UiS3EHHcmgUWtdl/LuktzCOt0BRP5rIYvDMZuFHjq1Jv+wAYHFOHE
vgMuk7IOTsrBcQ4P5+esWtSQ2rvLcvnxCf2oeLvbRj8SPGRClHgfilflQIQ8NkvsEfmqMNR6eGOj
CbZ6uwxpVzu/8yAMHiIJfWrR3TuiQjmoa74ILyZ+v8S85S9Vo+PajtDyBud2YpcRfWagpyxlDPO0
aprnjimc2OXOaycEdkFw7xp9c0fsNKy7+rdiw4724sPD2VhU26+qfgajXgoBRBH7g2+0URV2BxZD
VHbTi34MbkXu7Vc47g3e8hBzchkNFfvwl/os3f5eustLYCTIGYhx5i31ViTborW45mo+jYV+Z3OQ
9u64IwgoUZ2fjG1+GgR7HkbyYRX9a3x3Z+rt6PYrRnkP1zbvticCJy06lE+5rddS9qnUcp8V697L
0PuqOjFd1kfW0LNwqm8gGk8eVa8ATJ5EO3gYXLMfj5OvwuuP0p1WxAXLd+qgwi+T92Y4Sdqp/VAM
sQ9uNbzykbzRqvzXdUg0biuZOs52k0N7ytAihx5GxKZwL5mZu6gh9BMp7qg5dYqU5aurVBFSibGQ
ec27LewxM5ixgsKkbCnxVcqPqWmfxVbLsN3qFLvOkOPF/Y+lr790TQ88V6m72KP2tkTVNg+JLK8+
MRi1sxSZdTV46PZpkO2hNeI/LZo/+QotvZvvJycHKJZdGfbc67I60aA/No9D9jGhZdmzM6ujpfKM
YwNy6exaQ6blBfoSSL4LxvFQKP1mKqjiJKsi7vKj6OmnHSnmLaArJMgPA3BqvdEqLLou6odtDJnu
foam2dGqf9cLveUZqi1C7NlcJ/m4xUhouno+vxULCVvkRwAFRRnMgv7JlcENvexxabELSM7uNwH6
1ABAI5hiIS1/zVaduPDWU6GfVgnRis1eOj3Fm2m/IQ17N02w140iqUe3LzhT36qJH4Gx/l0rEwtf
nyzDFAPBXT77V1aOv1AW/2ldf5+L9YgVBIfasYCFC4CV+U6VwD9Uubde/ejJ2o8RZw7KNYSPVkb1
hhxG9HnpbKePMoAOoAIzETK0jMwpD5ms0Saqh2OeOnsb0HRC1wci4Hkrxtcg0xfoZtGGZ/gSjF3x
Wj9l/vym6ymE7IvEELT+hw0aa7TQYNcyBxil91qUtYws62KjHDBbg/NmwOxGgPMPTV6+uy2GLgV8
S611NJr6bPN3k6m9ruBhb4r9hChGB0tSIpkt0ASSU9fWaVADVMC5hTS8GGvuTgCq39Ayh7qScemy
/WbyZCQibtYxnZX3ugF1aqfqH/rWuKr1kQNr2fCHaB6xxhUn5xN1hxTo6vWxWYOtXezV/oCEPfY8
a7WfGpL25Ybey91tzowsYpZdNFNpn1d4nvzboBocKkvUVmhkFvkzy+A4+M1ft0KoocwSYVgiAVyh
Qe4PsiJPvhSfYvRfSs/5MBr5IEQnhs+n0m9jQut9XyPBBztDdwvqQajaAfdwpgcxyU+aDVFHnYOu
m503YGdJbb+xofZpIrwONXhQDKVT0s3Dxdfiq5u3E7HmsCLCP5xMc9GqvQ1MnIPA5PHkQb0X6P3W
Lv+axu60Qw9QXfx0Ytg7gzjXhd0pJddwLf0/lcGngLEKq2TQv/l6PLhY5yPK4rUNhmupgUiiRVQr
uY4Fj6kLkqlRbwIPSaDbE0Vi4eRUqLEbu3XQSmZ0OqteIdPEXoC+GSCv5JjNQeJ5xEPH3O4zpo+j
O/6x7fq5tGhB6ErQJQ1OGBh3TwQ7Y/ssQEcAcdTOO2yFuCHL7UdWb0A70tLRb3WDA23QazQ5KODZ
dhx7kBGFgyVkjgEZAWmMddu3lmEc7nqCDKjimLttBDl1bMaAPvAyENkN6aIOoVSsmvZNMyfIxNyZ
ZZsOEr0e9Dzf8NPlodFoxwa6wfPiixCPP6qK3wIQBbpAgjcpi7sefhsHg2ynYrQ2ZzviS8msuCys
h7Ma8UPAySDfDpcRQUTAGyOnk0XcSvHiWvORc/3ttuZfQemubi0BXkk/Aq88qmGJxjZA2ISKPVH9
IyiQtTG3VShofupLZaqX1u/OpR53o9h6tEP594gbnoyOOAhsX8EYLPHozsW33zGs8O13eWd+irE+
jNbilwpjL/fHxPeXS547h6pwjryhuxz9gMzHa8XGHy7buBXZSSubbC18d+U/y+siIbUpw4A1l76S
f2Ca3pEANRRLuatqeTc1v+sRKH1DKsCIvbyX/hBNirNowsCAM9qgJRC/qsuReFN6H9wXMurcOYbG
ycMXGaZo8hFLjWFt4NmJNg1MUeKAnKs2BGD510xzkVBnOWxu/dY47rFkfTpTVHq6ftSLc3UJoBMR
gFSspBkjeAWexZrD2RNUzaOonzbdX4Wx32vmf7I1OGccEuG6QErpgr3f/jIXoResDSIK5Esx2b0a
xj0Fw8m0+Mfy/HnoWB0GYhLnyc1PWAsR9goVAJFDuSozeCkEsAkGbGUirR9aATEY1kE2s4dNrqZ7
QtcKH5umd7XAwlYN6tcONYi23ICxsXPS1mBJmQM4X9InSf0mapzhc4IxK3SLzYYza1/WwvmB4Piy
rf6F59i/h6kORdS8DHo52GbelQHDPFAUQAL4ZfO3ZAYwNueonkF9mALnnLeDH+cdXFlW8bTOsGGE
ZWLfzeRKx+GA9+R5Q5qh9dYDtet5NL1OPbvIsPC6NtlQPNegfXeC4suiUTUrevNyToBYvfrz+GPV
+GiK87SU2RDawIebsqVA9sVL7VbXUgwhzRcerfn0T9IePSluYLMg34WBdEzkMp2sb4Fk2ey56KtX
4g1pXtcxzO93D7B80mlcX5rTZ1bIWLv0u52/NdXtoVf85HgZJjlvSVGN93VT/nRqwfPOkNvHcUdA
vu3c3lDs7Q1gfXI8OETgLnXm2FtAC4wzQsnWrcIHakt+MMVw8Nbi6nkQdtt8OTkz5NREg4qFcuor
q4IdNkt8b3xDzJNT/joG4U49y1Nl5gNT+Rj5pH1u+JZiFFpDopdjho832GW61rM+kWBLcySOVrPz
slZr2rfTud66uKXFE8rdizQZUmFRQ7qtOWbBBPmx3P7Ni0nMPKcjtzcPmIi3Lf9taFxDTkzCcr9B
MwbyaRh2ssg+aaCetgZfnTR+OpOWA9aHz9AGuFz0XeZkesLGkzKsRuD2RqhLXiJK2hgb1WsrnyzD
UuB2RkfjzsxN21qfM7dN/GF83ySLdMFPuUULVQQ1P04kj5CK8jtTtUQwTdUh8p3rhBc4BP3uaVTL
NegwPiAn87/e5/GSu7u1fvSn+g2bj1+0r8toqQYels0CcwcdXkZY5kIuJDxja/myuiWPrIfnStDN
T/wmf643F5Jej131xA+O3s6dv6YOfpjpoC6xznqlc4mqHQAA42P7VoGL733vxAimhnxczmgGbqI3
u6CZYuRNlZEL5mup0ThRidEU7og9NXhbyxYbcsAnPjK7PEliJ6OHacxutjcftFzfcn8Cx4rIe0DS
3t4PEHSmpl0DqElVRZGgnn/SpcJKrMYP+dTUUSXIOR/8PHR6rEJ7BDgUApqCmZnd1sr/xGLfHdht
I84Ato8D1mxOVD39Pw5pdFQb6bV6Gbbu1GX1Xrcw+iIpbkPxB3C0cSclOQS7ajtsOeQwM4O1dPot
9bola6lOSkJF1lYnvG3nqc9jBrgJbxz29Th8D8Iwnvric6mdg1h4mlXIekd5hfCXZ8nmZa9Axm9w
TONnQe6KPhl2UBdDCECz17WgY7hIAhjVYreiDLzIyZyfpmriYRSHoeJ7U44JzzpktPR7u+CQsT78
U/pvAT5XD8AokCHzXIzmGghYRtz8DWjpvwb4XDQtA7ZcKkES02KXBGPTrQQJAMFGf2Pa/9MBWVib
ba9nEdOOf8m8cvCMei/VQN+oOw1RBmYm9GbsF3SdKvZL+74W6gjs8muSvA09cE5hGTR7pBWeRz07
ESfjT6MzG1cmp9AhTLt+sgJnxn128tvotmm5gWNtzBN3WAwe9VTqwP8tvfU0WZA5fvdnGsZ/Pu66
N4DPrzZsSwycy0aLxGfTtfPNuZT6QpzueUExW5ld99nMrvW67adgAo+2QoXCh+6JINt9lhGZdOIX
qMnaLcWZTtszG6YTp2uzq4O1TOrWPYLl2AsXxk4Z5F40eubDW8tf5Bxg/WlrEahM0ibIThOTfyBM
2ZO8GcAtDQja0ku+LzzsJnBanTZSrRHP8dT2JQQcQ46UZJzXaDo8XYUlK99ck6XbWmXpaotbI4Zh
DwHRHAdjW0ULFD2RbTpsfBLugcrlMG8A0aXscqQi5PmOjKZKfJfOx0ZC3bxAsY2JBCJRIk6jR56z
tcng5BV3u06Jl/n/mYDTcDPq5OV5wsx4nKFXzhl4X0BrYe4gEyn3frmpnry2P+bViIRZkhDI19EB
RH1nhjvGJxBWA/qEOWsSF31mRYevyu+hd5z0PvDzv0zm77NFCkWPpmWZStwbzbBclTx7XZb6a5tO
VH6u+Xx0xvbcC6AUVrV7Sdzb0q6RCzUgZr0MYBrV+AC0BhzvfWuck75qd4EyEL6i7fDWrxU1y9Z/
N5z5ofKRstHL8gid52dt0UEiRTDO7AiuDzGqUPmbB2UvJqBM9eTAqcOvyN0Glw0Cusb8MRBm4y33
P6tlw1ZeUOPArs9+zZeoWAnkCpJdDZuftwohZ2CGUHMABZcO/TNZ/ULVJODitjH8b3BHTp4IjTtC
bb6h4/EgaA1zKhKEpMFUxIsvNwt227zt+nE+wv2CznmFs1qdN9e6MfDfWFFy8YMy9Av/RTuNCy0p
Kn7gq7Qah4c3Wf5FesAfjaMTgOBfuUGT01VnjhyOXCy/dOM3KcGoZv0Y98S/zbbQcedXz0PrXplm
EeSKKMzAoiaB41CcArlcGZ0+p22Gm378zLr5dZ6322JqEDcUiR+Ns3CIJhVYSJ2g8XpiXksiBfIs
6qc8WVwXGG8O11Q9VZFP+xeyVMfMc1IN3W3mNGfTli/CkTcBWj8cMDpFTYPf2ZXdaL79ckBkzYa5
s0dpqa068HleYi3ArRcPIiaHWDgK+hocl+6B0hR1hisLJqFo5XHzH2o2WL4Dn2Av9GzvajKfqhNH
YKL7rNTg7TAyuOLEprKIB9eQA9InsVrQ3rqZH4vAv5bYkAiOd3ybjXfyqq2Ms0ncM75gkcCC/2ws
QVNhw3IsRvfJ2cafzakO8C/V8fpgWvggPmeQUxInbKj97pgVMP+szd6XXR1Onn7GhH2DFeEuSrMT
Yr6OBs2VQO++DDx2V3KrevUs0QQ6c5PmHrGhm3d7ms/ugZAqcQq9K6S7b5Hb+x9b3YvX42vhYuE8
fdEabH8VPITT1VlJdIyz06VL855hq6eA5BkpHd9cbJCmshIs+CZ66CFag3BcCv2eD+Wh1t+jRCzB
SOx2R3HN4upxS6eM7Xnl4GRf0Fx5kFTGZYfj1uJ1ThZadoDFEBngex6Ei5BeNPhlFKaGzULHADie
oXb8Z0EArBJynSbweMRm/6+qpsvcrvtS1p+KYN2XX8oDqh/mOaIjkHselG61jto1+8+3hZtMgqho
ZfVXWTliTzaIAtYC0yWUikywJFAAR9exClJmMAFNNTJ4C3rPS3524TimQMa4j7h6cIqnsq0j7bBd
Bv4RwsuvYOwAjhOI+hcSe5sMRceqcNYVi8t2Ad0oIS0iEG9MyUzsntniH2tyNDwKHGkDMNJryidY
9J/8oo2KMk8cx3n2KHsCsHYO3AAdoX+H3u8CsDttydTsC6mwq25uIVeRt1KX4Oda+bcPMgBnHWZm
VXhZ7OfbVWb4XBgMZthAicUg43R9VGXZ6wYnqBmRodwQREttyIWrHEQSsjdlgW8UwwqoYmSAo5zq
UkOqhdCDX3QYY5Lx7soFVNxWl/hOc3/AwowqzEvVhavfIZZkUJexRXrBVpVhIZRF5+d/0828utuI
Xolj42G1gQfObOL5BSgCuSbwgYI3ttnJmzhCF7XvJdts4SVn/bPxyT0ou8iQAECcL4GZb1fsBIsg
EtxD4hYX3hCb1YE1MFcJ76ojnsAlNvRaPuqwEmgNoaKJ3WnxjmRswRtPfxGjgXwHHRNQftQrfhsX
yYs9AQliGagtXMjOOAkEK0dTuZDK9jiuDE3HQKZN7n9jceAW1mLb9xVAspIDfSCIRcGh1jVo3pvi
bEaB7gZFfIUa8AaH5z8OwjMWpvspNmCLAQ0eHZw49jkefzwbuGvDeOyH4Bte4H84ofcWFr14bCF8
FAz0ZCvHBCFy9yyYz8yaJ8fGBlNlRDYfKq+lQNvQEnS0k9lQD1Qpvlourv60AqRuwqps7rZwHgWG
InK4C+K87B0cy9Nhtfm5rOnTPFjnSTTsrcGsGcqARe5QYlUAsVHHvGtf9XsugYrKIGpZ/gMsfUJT
DmlhM+gDJ12Mkx1a0tb/U/p5AmnYAiQBmWh9R+H0d7MDC1w3FVP3GTj9K1+wYVpC4lvrfb3alNZB
EK0+dCBF9sfVCxKLTSvA15qdDthu4MuTI7YpDKiOt6IAv6S6s8P0A3ac3nEo02QpGZS5/c0axIDI
ZojcoHvPPCRwuEAmM1s9RBRjVPvLW82dS6kWmBLYbvTYLjAlNiO7776Fr8PTwaHsofLCA38GOyvO
jQH/721YakpW4EnTem6RtNKN8ozAiKO2OFpKz42pQv4Bh2Qb1Ph483Jh7lAxtiFZIOtx3M3B1iNv
ibZVoTLlJjvwVpTRWHvTTs20+5zUsO7yUl5ykb36ZL6K4gG2V7gYHmvTikP062+bPQ4D6N9ZdEdG
xg1wU3C3bJniJuuPAygXZymvxdLjhCumm+raKan9/gzlTTiy5n1k7i8oAnoAZwa8xyCKwUdoi6S3
ApRL5PjQ1Cn6W/jyH2+7H9d6fyeP3CcXXRUmJRZXnQ+2nv+rMtjhDDMuaHEfyPl2KSTu8iR+UZI4
APD8OLIyZWrGRVsLWH9aNIp2BP48cXjsSYllBBLUQgmtTWGheFF9bKz7yVqgtq4HWZt2AAgiouY8
Ts6xWfUKeZVON9gWV386GCzD2tewHVMXp6Ztx7RkW1rp9hh4wQvPMpBN7G825z9qkn/rzCK7mIkT
fDDxhPXPmHSHD+TeOqGA9gS0qJ9ONQydAMKXcYpLnycuLnDYQc4QaqAXOAD3LjCnlntPUzNFq9f8
5sEM1tKg9d4S4denSqz3QgZ7hKCueEbV2+QShHpytLjgsJZinVNZcbjFe/81cJ1X8Ff/EQiK5WOP
aK2gNvcB2Y3bGPU5n4FqTg36xKqLkLKPj5IDiSq4eoXID2oPrbKY2vxn3ZwIZNWphc08gqhwjKoc
Q6mq+Vmt4lQ0ZIJMAfhDI8Sp7rs2Fg2Z425BoayocKIMlNVdeL0fZ2TmEL1agia3LuIFaTSpG9Ay
lL3667Lgxuh2ngpyb6YWjZO9lYW99Wuwd6vFg4jMcULS5qDNHmqy1rtnYDdNI//rcxOPWa6Rltj+
x7fiefC7D4r7nFF68jC/gd2vXyQPwCKXR82aH6vpG9JAKjxiPFkkewYDdgk676XZ3D3eBdgJ1jKl
M00hAT7Yyf1GR3JVsj6ClvrVUBmQec1ORbkgrkzWMrVideK5H/147ddYK/fFDeZUuegMkQhRoG5D
CVhXDaDzxlwRA3JoumCICsYSZwFip6taII3pwdoo+99MDcQcvLQR4A2cLpihAFa6C2hnt1ovS6f2
TkXe8gXTRItHEZuM7s7UXfttvWU9jOQb4qebhZ6Ldn0jRVVEnecA4Bx6bFZC8Hmkiu0gyJJmDX8l
poMI3XtIhwGwukTdeS+f1wGvdOlZgOloYrVJnAmwR5HXoSOLcxUAFUW5mHcbR4dUPkbSCrhuMlcc
cLZGg8dNG7ra/RIgABLXZXcuvYtY8F9AOvlugUfMuMPQiz3nS/ZVCZx63OGQEmL9zerxajdg8SrD
WuOYDBU6nRYCmBzsrWMTgo1UyeiXl3kLPgas11BsgKQsg60EmoalJEkvzKHFRl0JAVfoYANzVFOf
ncxS1HGw2n3NSbHjI1iHvAFjblTYZQrd0kN4bKcigZBFP7h8qOrYaA/bXM2vGxrOuACs8EeDEum1
/daBgc50MGQf8P8CyrYQTBlLqPXuudM8lbn/Rp3twjPnzamgbm8RIJXK3kNWVFs9NCXvkg0NxpKG
R43EZN0RykJhF2zWzFHxxmYG7+60oVxcnE66/WzorPAWFwDReth40DKGBkKZU6vQBeKV+MPX6c6m
9ZkbaHabIL9RiEFD+AUuLaQikantq7cUJu4Lv4yNk539XAfp8IjTMU0zarhvvEQALhwlDwvd15BZ
I4UUX7idO6A62GCVuZv7nDvOz5a558Ff7Y0WykudZZNQBPf/dG7dNJiw7npoxQugnUetst9T450N
nC7RoCHKcTM+xQqat7RB69sxUPTIb4Qt6JqBFzJSpMTi5A/aL/RXb6LxRlxo52/HsJezXqDBwgz/
x93mAwAuIADAUiDR0HNopvGaqVwA6QOcsSrvFgC8glY1BE9/FR00VX2h8GTOLpiJcdi7Kz9W/XbH
a3fzAvbLADas1IvmYDqWcJPcvKXc8Q0CYdy7APFN+cjubWf2Y7sdM2jy6xJALLIVyjU/1v1yNNY/
4mA/mLJ6WdEBe86YdO22RYx2hwpLWPnYvDs+PlGbTfG0IJiwpSrNYKWOqRAxH22iPAodQV7tCVG3
qhTP1UOM0nFztvBcQEkJkErMsYTxIKxM80UnOFfkyO+SAZVxVvCRHRvmMPMA445wlHdYbUSaPqQS
ZlwGW0izSEhWHXRc3bGa2sMG+bLpFRLSveKd1PZvUbjHLoCEVEDROPvVaZr9A4oiMKCS7hva3NxC
vLWPkDmc3sjvr53zoiAfrUrMrtvzukEEMxa7os1uGtEggDSKkDj0hwLTAFQefA9rlWSVvgtS7ogf
VImGwuowLMNldfMUtdSGPnuU6HH5ynEjGlZClyXOHLEPIbEs7g1WqQ851qmWzgoXT/HEbL5bbHXR
SDzxePkY3fR1ln7aw5iSg4Ez2/rHy6UDwmv61hUuH7pUgBGieathL+JT9RciiX1QBM9eqwCR9Zhu
AkToWYjPlnrd9a0bzcN2gKLgWQbVN11QMaiYP7KuGEI/p1BJwUnDsYlPMYXj1bQar6iNpFu8TDb7
Bz9UvKnhhH8Kp1rT7ltcDuUB9BbVvR/LCfjB/Cr8RUf1VMyJcYPPjn6yycEHyN0IWNxtYVkE1eRx
7PLjYuRBifwZePtHVmQpd4f9jMugXf4ncypIVJo/U7bW4MqW1GuHnY/dd6gc7vPsqPvSkHdnFseq
aXsQbOqVVirC84PwaBfKALjRsNkrGh6ROYpC4+nPf6AQ2Lv5NqYI1zz7tr80QPFxPyD+Ge3ZhRFi
1PpOJLLvOwlxP0Ap1JhdQaAGotp5cXAmQx13gFT9DqnhF/BXF2gEulvQJ6dV5i8Fz1NMbTGpCfTi
UCopaPGzAVh9JaGnXiB+blroM0UBhx04MEKAZziUe2FuegFd7HyaEBwGlh9KCuyPBhFeBfsZGDeE
sbu2hb8SgO1KyRSVpYgwnxVJ69gqXgcIGWcknOFUqCAt6IajWbsv/P37spQXozFJQtMVN+6CqMBu
RCAQbvrcIf0HmcoQjIsnYHD7CTQNLXq8V9DFAOrOA3Lwx4Wig5HPMh9SKACPJeSsKrcdnpn1iBMe
PD//Dy8PjyXUEthUIQBeDX5C8gKuJowGtoRBaG6bZ4zrXgjsOR5RcD3L7vkk4sCR+5YPp9wnOKmb
qyf9BHn8SdOzH6whgLKnXC8gOQ8DJ5/lI89ws0h3VFjeRGekpGTerjHjji9NeSAQiWtYRSecCndB
oYkL5gG0R4l3ADbFJp6G/I9aVoAe/rwf3PnFq8ojIG0RIprjCIjvD9Yv6GRT0jk0y4ga1ZToSp2X
cW3eMqc49SS4Y9ZLSOncoY65axdjDqmxsTjAIqS97Sny5bw7rGRfPewjozftdQnCSGBl/YyMRa1r
H6OOvTjaHJjw0Xq1DVwazXYS1seUBUVRFHTjlVX2xssFPLf/d1knIKIZRNeYOsmCvQ/AjcCQ8reN
BecGuAJBaFLT1geTZeAzcYDrGjFSioZejWI0OhCMdv7cxy4EB65aET5ZuRduJEBkrLsO2aQwr2GZ
DJy2mEUAt/az9wUhY8KN+rsO7X+bWCOntydFs7cSCTLdVD8pKKImbF/tRswJOPY/vEbiiaXeR+8Y
3F+A4PBDhbDmxEODggcDAAwsy+IkjrZpMXdr6E35YQ0GPDVtmZLNpoueIaeYt6gK2J2sQEvWDWtx
qRq8eJQkS6q2uK59lzpkA+XS/Jdj81lhqzMgzmOdBR8b9Z640Ulgh8MsxynssyaF5ACfSczhwvIv
7lh354zAf6EotCBkh6Z8nXq8QERBMsbGZyykjkZK8MSpJy6KA7dgZjGFjfWy6zr+uWi+19A7e65F
SMzwbm2OVQKPTgPbMh0Dz57nY97Vpfen8NxbAPVYl8vbWuJpNq7dZVwviYbVoXDAGU0Ya50m/4AA
67ubO0R3iNIDObqFgScaMHqQdBRQmQ4Wp59mkM1WM4P+M384egf4a4AbbUqghrDsv82QJ8+rTk6N
CE1nhVsK2C38UxiL6uqANK4LWt9jV9LUMCwlhdw+BMlxyA1/WTWK4MayuKH2wggGNTPC9doP/pnW
kJv4sC1biMrHbnwtYGqBFagM8U0OVTdDGVa+rSUEh0Kg08fEH7l8ioK5uxQl1CYD0kwxU5mLO+sr
sK0DGUoIpZftYZyE2QnhqbKEE8jv0VsZdqxqP+boEwYJuNwL3ut2Qkr6DHHJWBCTeoQfYQR6GlT7
Ws9ukOoOIvWH/2kdX9rZ37kuTzpk2lPrvLGFQpgLehY6Ho4Vtv3/ODuvHcexZIt+EQH6c/gqifJK
KZVK+0KkK3rv+fV3se9LT2GyCpiXAaa7kXLkYcSOtXfQUYZyn6kNvir9GDkJVRqAtFOZ61xKY13P
CGtQ3OO6e5KZ8qqq5huOE8Ca5jXvx3fVR78LsmyvKdYMK5ubxM7w5Ai9p3D0W6hz1VlUKqlVhfVa
IBSjJL8rfN+mV350LeyEr6BvdQYSQF8FhyopYPUL5eD15aEpsm3gRLRu/lfrRa6upjstCL5HH1F2
jO5GxZqWfd08FHDIUSqfaUvdPIt+SebPljbhEkmXeqJd49B+M9qEbn+0AD+SA7QqUw2xp8A06CqU
Z4N7qOZ9LgY/eVZa3CO2HI+lV0OaFOuuNF27Vi+TFez0HrG4JlGyVcpfJaF9oxBfWQqGnDM3w98E
eOtT6Q6NfjZUAW3hv/QaBqMugkgJBSte7eKuZ/oWRiY4Ual/SxP5rtALagtaB6YBYIEhWbZxvTRN
Zyf1ki55vC96z1UqBB8/TD9aJVjqDkxBZ9GEJ1SX0oN968J1gEV3qWoRtUDeJAsrVc6+QTY9diq6
P2tVKzwWgdxC3BuWTgHbwixiVcy99FiXNAs8MhE7dEx3UYgR28dTxeRF33kmqzRlLT+TkLKHg+td
aTFPJQ3++PiKuIq+1F7VwtzrQ3sndOUuSwCPA+1ix4ZbWPoemXDf08UuyZttl7UZnGvRHpu0fzOZ
+ujIWIC0plvpRH0rPDu9/BIMTDDaOrt6aviMi5SdhYWFIYV5X4tnrTb0takab1UKraERhlzMs0VF
I09XBd+TOJyqyl6KRNZLHovnGuN0ZfV3Flkmda096WFx0nvrqlvDKmvSkJEDIq3I88cu8Egbt+uE
AhLPS2WZd2NfuGPPxDRXCqaTdOS5je3Yj90a41jmw29F4rkNlLWv90c741ftgrxYxnFSYkIptoOs
wRhbwKSq48AwPerwfKPq5cFDbsPG2S3SKtikhq6SoV28WpW+Fqq/linoSy/5yXLS7foKh3I4bUXr
4fTEa8+r4OCyI9t1VHTshMmh5ndbYIWlYpWrzIpxM2vmqomFucDZcSSp/rtwxAstRQqP0HwoI7VB
F2PvhleKxmr2LNfTEnPVCu1kCV6JazoB59Masbbr+B0RdlmYHqdwoV9FRbXcOdYlNslstbRuK5Vk
H6hOj1g4rJXA4Ts036iztlGfvE+JyibIQqGjBRuYK6/Bjw+mxgStrLfs+uBesfErNRRWAux8ESva
csLCOz/pBErA8BLFnbo0ZI4lQudiToLdpBLG6qB/Brmxyczqoiv9xm6yDU31U+U3h1xCw8WR8aiW
Joh/nq4Gu1lMQjx1PJQIw9yreeJS2GzJpn1A89mVRX5mjrTxSv+GaRUvbcEwE3BmzGMsx6O8ZF20
K3UYtiCOT2bqWQunpm70fAirycJGY2mn3LcpV7u9A+qhAFwzY2JBV1c99aLcjJ7mqrV+zcX4XLbl
R5SMR7VWKzftupODdWyIDN3VGvOlkpmLe5TIgHCkvg28ne5oNwC6Yf5QX6maPkWN2KYGtTShZ5vR
seO1EST4kZu6XYOTB1hx4WvtDlNDHfM/3WSAkiuEZCBUQjo6zTPMRYipnFwLcAw71O49xcYzH0Md
TbMxQaVvzbjUGuOrKdGWLJ0Lb5rvCSsYX0u2/FkZz2dV9z7HzsNwYPDYLO0U2lJE3b7S/LNiRfMS
oPI+ne1xLb5KnVEAzyG8LYWVb8xK3dsBRIbUtJuakVIw71GmIer6/L1iKLrIx/6ghjk+EzM94OF/
1i2bcXaTbEia6ReFRHvqvXWZmPGK+vLL4LQBj/BjRN1+cvHDGbsoH+Jd1miY+L22ew7JGCc+Yb4p
DdZqxKOxHZnkOR3VhV0U23Acq+XkML6SGtvSdXPdyuAc2WI11c6jGI1rJ8seM6T5mdpjNSuwh7Jh
WFhXL+Ukn4KqUxdj5SwCu32ODZxRTQMYSGpHYnkusQYXRtvLrCxAThoyFmv/rVdG7BhG8czqeVTH
xOcvJ7tgpEcpKWXRdZzHMgq+LQXgt+KBbdPGxaVxo+64kCj6rCvldWBZm5sR5aEapK1kQ73MJgog
vRlfbVXdxD5HSoopk9TM5kZiqoUn3H4uKm+j9ObwECnpjf/+KvCJ5VbgdiEmAo42p5h8KuT+JWnt
fTsxiINs3wmjOP1j9te07hArw0fUKvvRB3zNsw/FEcqqbo1r7g/csMmK+K1mCZy7wo1kQjmbu7q3
6WRCWIrGei8jzA/1MH7nZQ5/YfB8rZzwZrQe8lbgP8L+nr3W+mVM1gfL4h5JG3mNwZISilOtBYaj
Ky8iDvqwfy8qBitqQ++RVNHanrP8sbSSgZJcasZChR49aPH04RX6MY1x9OopC1b0V1qzD6koR12X
S11Ez+zDWXcyeU9RsmdH+VOtkrYyZeIxogeZ8PTLaaL+6jFgDuXVMuu9cIaLAkddduR6ixHGm73N
Ylzrg9IjARKOoqbkHFSFeNQUnaD8cD0m1ik17M+ka58Nq7dXo2G8KXAtCiotj+XizsfJUvfTS221
q3rA8DUq4CuW2mBB6RGB0LOCuHH9+XgcePFepFs/mTnAKAW6qasH06DPyHJ9X4YJA6lE/wiFwPga
GOaqS/AvxDXkOYIBEx+IfB/jVUYvG5owlVDvizIu0c6Ve2w+rg7uAsK+b8syWzWix7jZWGd1tBcQ
pS99VePvpadq8uYFofzFGYLDqGcEo9o8EQy7XZEPiHe2PtvhHfu2LharU0xcMNEEnAgqrgzWKVem
rYVfEVPqoVF72A1CSyJQDaT6Zni1mvHWRcG9XQRu5Oi7tuw+naw7Vxk7cicMxIW9TQzqCFuU6nqI
GAMV0U4o+WsxadekML9rXbuh1rw7kFyDhfIGO/BRKV5FD+PpQDD47OjSvptQHlMEVcZb5UX4xSEg
rcBRh52ih/FCZkwRbQWR368V7FwYdSuel63kawvALFuNx6RVg9fGpETV0gOP7yEdyevY5CgIBGQk
C0i4mBPce+TSrJa6ZONPgomLKKIjld265gnR1Pa5FPkxJVnCZQDTYvIoiZkpHbrmpjlPiblXrfJ5
DABgwBmAwuNdPAXExhivekETqjWcj1n4HCX0HkHUvCJzv+rjRKmePaqGds48ce4s7aMAWdeQAd26
SDeNGBiSBfeGQ/fmg3cPgdx32fQIJPSrG/NVDRnS+PJDzcWx9dtdniFk9uqunfCpNCpR7QrXhcjY
Z5HZPNQLkkQWIo0Z5mXyTgTtzfCS06CGV9VvnxiRr41Qfc/abJ0QcOM23vQZq/HWbul+rIiADEsL
z06UuWrTPIhCWTt5T8BB/a0JzOiBI8idr9JfGg/TwELq0EoTT6HYTq31mBAkYvViqWvK1uvMPVaS
NffySo3ydxtZK9XQAZl/vDYlMVmjlnVE+1mPgiCshj3G2HRZr9NmH4Gek1YS5W+l0WAdCkuOgSpF
Di+mr3xQbwqOsIb3uGVsMSNF1jltg3Gl4x5WI5HcTZG8NW38FAYS74lfXpUWxSuijPCb8lolUIpO
8WUbxjkmFiQGaODKmjZTlx9AkgkaEszkoF7MIPbJ6ol2VhJ0y7KM45XaBjsnCgZu2tLfD3XObKNt
H1vTerZTVKyIEr9VHWzYwo+Z88Rf1OYbu+Shp5f9zQlrtpHX6gtVrsElliz5z5YYZejLB5iKyucC
bwOIZa9GWhH4jxd2FlK4RfvKE26Qm4DmgQLcb923QfqRVKAz6IhXxfOxNBpgV37pox2UDRrrEC1Z
FVHuDVjOPdE/RDJFVNAKbaobV92mRV/JtRJKMwDZnZh392V7A0E9CAWArEm9JzXAUYyKbg0ShAbl
NvbiZEUljxSdwozZUyFAWrBj1QNA/zCsR8R8UrWMHQDLQ4+hLOyJ9Yim7Ggb+qPaAxq1sv7qKtw9
Q3HWrP5Fy5pHE+eXqMSSYeg5t9RX0Y7bwFY3ia9hBtFeFFYe6kl+trXhFGUmXqjks5/i4Jj2sc/F
rjy1eovLt8eDNz0IpdgmSavzjQHA4lH5bkzBTKK5DUzYioi8bEEzaaevngPkWQbpWwyUvyiEfKlT
fZ9x2NED8BOb6bMZQv9Jn2NXasYjcOExMllcYvYlo87EDzcV0XsG9jjZFelxcETlShBXQhlWoxqc
Cna8LKWgT9TC8oiXbRPloJq9Ix5VOVx6xXkWvf0m+zJc92G3sxlhmXGxKazohbkgD4q0YFVMfjFk
/CV8ft2pwmDqZMdWd5AcsAc0UUHES0YFH2iEASVFD/KSbuw0uYlhwktsGosxGXfNqH00vX9nhIz2
6txsuAG5HXRU5q7yrkATW2Iwth1QSd9nB3bRwFHak7qMTTSEhBxRMRWfnaHupDOu0l57mqrmxGKE
ZGGm6QRk4HxJhyT4HHueahcs5Y0eHCu56MOMFjnUorr2nXXaVpuyfqa/zmqTXElJh5QON8TwYgga
b7in+K/pqugyXpxkfBvnIaKRPrJbOlwKpdyETNFTDcP4yK0B4EiF06pw8SYErj6/blVz1wdwSVy7
Siv39M4uX9c6m3yCSRSMUIGcYQ9RnAcsVwuPWcAyRkGJA+NCbNEjxdxTb6gfqjJ3bZ3JspooeopT
6Idu5EiOHnCJnztSj051S+DDkNDBIx8NqML2yTSzb2ml76VJsIJO2uww2VeKcunKMT+XPYCUYo8r
x8JL3jXaB47Mc9hQgHdFSbbP4PDvIwb3VX83sMYVhQHSNrGAR0v5MZQeJEpk0bhHA6KdfPPMbJfT
txdKeLYG584f5Dop1A+nCe/VmS7u5aqY5sm10EDISv0hFYk7mfIwQXgrnBpTpp5QwLa6ObxDJW3V
MTp2gfNmxxL0pbvPkwiiqMybVRv1Z9MkjaCeB7uMD/CUhFsF5wwj5vOo+1BhVn2NkZKxDvvHsvEf
06nW79J4ZjIHtTqFU3mnRFm1dpj7SSyC51Gz76myeR5y0mYxA7ZE1Wm0PIwOo/eKYTHfdXrZLTRq
hceyEOfBTxkyF+1diuuPU2N6aoJQrDQTbjYuxK/EhH1Uhi8nGNdpKm5ZHnLgdf1RcvbXUdCvag0t
VbI5lWHj0suJUtBQeamJyh7iHf5+UxXFymtCV6Ykd7BdioEJVXakk341P288feUTOeGQ6d9o2OlR
QY5JbB6F9Yqnn7CT3MB9EG1qPSOhv36z/OliJMnWH8O7MRUnpMB1kH6pRcZ0dLhwNzxUQbfW8uje
YQydGv5es/1d1+P1m2iV6CSMI5alu4ExxEohfHDNlPNm9snNQN2SofIe6w5zNdu8TP54tRssy20i
o1MdMi9tY2zB8HalZ1ybZCJRrVOKJfvj3yPZtPdpzC/XGQjoltbfyxzBzRRV8VAlZrQee8JtkurQ
m+kmxyHOcTEeFLYrLbqaIsDrlpWNV4kUVQkUZ+qAbFLfN6PpuZMKPNUO09I3cIHgFr0GanLtPOea
W2KZkLKWVfm3ytRhUbGOo+9CshSJFSxFcV/hgu7IUeQIDC4J7e2CxbqPqsLJSeMz45zbwAxOHZut
mUDpx7Hi3Uy4NNnvuK6H8uR3eKkHSXBbMtw5FvcOqucCEHbTOv0pZztvYLBTauKc03Xly640GFMS
ZyfzxFD8niChQ9bgDqYXy1MMm0w5ahC5Uom2us+pZ0lzlzZiKQOfdBoxcSaChijxJmrKJ8tmg7Zi
SLyo1nmQvrqAibp6acuGjP7CJ9mMBfTgVBrEa7KuBIUn5KzUmMhgZ2Gm4YVizXK7ZQ83HDkqC2bs
cqNrvFm7rteUQqgB9GV9eeZJeG8G6kaZwhxCMr72zqSvaioWOA22ielLJyTj0DPx1JFQWSJ5lk4H
FoUrQZM3hSUBWNXJJeCZj7FK3ldJfQkDkROF2L9yRT6OQbM1+/owP++HqX0uovaWcrRUdfPUecwq
23H0XcgEjDWW9qwQ0LVEv2GNWlQ7W7vkTZs24B5YY4i+7DgJM4Vi2DH7HLi08D9RYG6MxEHq1D+l
IR4JF72oCmCZPm7ZC/FmZPWeI2lDu7uRQ3ZruEJbrXuvw84Vsf1EEs5rNquAehQe+3qWZOOeMAZy
5hhFLAqjuIP8+iJzktcaATjrcnyLdG8XVtGL7+TfiTK9lRYGRYvrfmWr0UcyFzVNCtevVLJahj44
tnQkklE6jyjj1A19cYiS7sjX+qQwZvI0gY9HaoR9zIdKiPOuvDN860nPrTUuo71vlutMV93Rno4M
DTGbRWsHynci6is2kfACLVyn4bTWKjkS9BkgUksy6XR3SvqnIcJkXbcblqRdess65M0AJiarGoGD
DETEhJ5aGDO5flLg6JZVNrmgC/ejsHZI0299AUXi+5uZ2KAFZITef6RKciom+6GyVKZCggC6Nrl4
pnZLOvs0FjbKuvokhurXZPfsqhvfIMrXvaUfi7bfBghjnsUctoiqvZMNLwbuWM3jsQbDjkRUXZXG
P8FBxasBTtfTQGhTcdEQMMeE9CO07fMY+q6CN3Bq1dOsH0WiusKj75w+ZbbJ8h6n5WbAVUrMlwxP
LDoH0SlPQyROqIT5kmzJ79gPzwX1FbXAKw0bt8s5tgkP9UPXiaMjgj+CDzm5Qz/80kbzojkVmQ+G
+YD97Sq0lBou29Z6uY+i/mHCdLJsY3OARovv46LalQJIlYiZk/Q1OFj2vS0jBva8nU9ryh6yvLsD
UaXJGKtdB0pNyJ5YWH6IG8xRtEUcx19EQhCH55RflVQuYycenIZY4EBj+ldhhZlkTOQGQUJxdWsN
sTFIkCBKbC31+XgRmuaGAo2g8QlMIGTBIP0EtwEwctslVBXSXEa9Q8ApXrOEMGgyCZZGRNSgF/pn
aXnOWkmyFySyI3bOs8+IcGChJcQgNKBPtZaIEI4ZltHNIj27Evm6D+DRDA+rTu0TJ5pJh2z01IQi
HubR3jOk0rhidvgxVvJc1/I66fSwZoNDxwjWdkLKUM4iQxy6xQSJ2nkVlLtmkPtRJRe20j5MXkhl
GgSgl3g0erL+GPjpF9MuXzUmEsTAURw0WFgKoMwwKp8qw6HN0ApIYP/iqx6T3yl6yaz8LW093JHM
PYJuV4iOj5/57/wo75k1vjtpwORQP4dZT1eLg4LcehwRzWc80Q2L+lJMIHA5w/VcimdtckzgJGb2
o/qpC1IWTTV0VmSEyhV5lOu8arC2TLRRXhJY6LLZQ8/cdNXF6a9OsMtwnFsyLh4HG775NHShtm4j
Ez+8k3+NJXxuHQcr0fsw73Kv6c6enF9QEufEdPBsGSRjTYwQ9Lo4hn66FBhJdsLsDsLzO2ZXCCmO
ZZsuoaaY0o1bNsEjCeWiTSGjVeda9fK5zgKkFwSigrCRAjnZUdgt7HhiK4z+xI4Qzr8Mv7kDGlKL
4NqVqr31VZW4KAw2GXt3xmJnESt46MvulykBMjlmSHrsZ09AMdxC6GmnCd5MOo4VAQHjIY9Db6Ei
BZPsCtrLERQrnjuoZE/HAaXDmBLJWJYJzI/frgrDnhZDZSh3o0g+fFW8hKlsV9bkfKQQhfjN7+y6
cA2BwwYZ3VG4sCXJg16FSh24ZsDu+CznsaG+daGxkWRw6YFVuYkksCzynAM6kFvn6gvBUDuL4OE8
Y8dgivmu6ySrONpdX5PHaGHrHkdqAMXTdw3bNI0hWbUjwaOBabnEWqFHCcCA5q0ZchyzSsI/LMhU
ofnz1XZctkOw10xqdVVnn21nfWs+Rm4g8wCptumr+T1sU1XDVZPf25pyilOes4IEJ7u9sGx02QY5
OVQRHGhiX3OyoBrymubA7rJhSJIVDTGf1a5GOw8qwkd0udIi78i1ugsbFleFCCALU1V4mCAS2qP6
pmLCXEp9DBaKX4cr1QsOEwnb5OBQsg3R0SyibOkh/Bg54npbSWJ17ad0zDalcJ7JVvxuR2U9hM19
nnY3rTH2eKGeCDx7jzS6uBhiK44tzpESV57DswfM485rvRpKrgIQN86CAN8kN9tlKcfHCmSh9mbm
qzt7xkCR4M/OaqIwkibd9V2xLbD1w4UwHfPr10CmDwkxImliHGwMZ4sCi4OijgdyGB6KtrCXYWze
iyDZeHLahbF+A3iaI6fEBws33gKfGnnI4H7rhidZpm+MfnALH7NOxb4vvTBoW8P3IiG+vJbdpU81
Ei8ScxuV8aXRmNJrpf42ROU9S9G+kVfrJe3YNqoMJGCGv6ETPldVcoUe2bFB1JXoptlU8FRSDIIU
8uGa69FNmprb1naDbN3cKY11dQxM0hKzpV51rI/1g0crD+4oV1F9K/mcoxyvsMdCUA43LQQhR5t0
jKIE30ObHSmltT5Z+jNcJfPmlLbls9XR6GZMtnUO8VR864MD7286Z6nIdWOXH1Ni0C+BY3dibdbT
rmeWl4zjOsjtfW+Uq0B3lvSmrlOM+dKeYrohfXzXap7hIABuNJuDHDYSc2AWb6xYZn9rX5zIrQ3o
cbE+D51CpeF85Ur3mQ32SwMItqytek3G7C9TZPtaxq7uFznH6PBVBD02eozazCyPkF6HRJgHNQ6+
4ZWORRZdRE08YNFYCyyaW7w9OdQqG1nwM+7HNl35mYaH1Jt9nSt6syfVoIEKMrxukfjwy+619wM3
q0HUg9RlSrcl8bdqyV9mC2aWiDm6ml3ybbgDdObkn7Zj4VzHOUcLthNAm849mUD1q2F48z2mfM1k
XryRW4W6/pP2nhxmHLRpGK6LTIJYj9mCNWUXZW6KFWfmZfJkhT3gOc7js4Z5YuE3tIu+XlEKSP+X
IGIQZFFnxRz5HlNy71EdG1I+WD1bgiz1C9faojGKY4oOmXEi6VAhFhpQUERLiCbKdaVXcGUUxEZj
Y3fajdONpzAINwRAiIUa2hdfoYOyp5LHGVe/MllbcPv7Pkpf0tHHI49/flnb1roYvX0Yq9GK/4MK
2xbvwYzce9mMWlgkiYVttuHRGHOeDzoPf3Zn5sp25DwvSL3zvWpvea3bK5HLmtXd5OGINlClh9x+
bz3/EE9tt2bt4cFUwG00cr1o/p+Gimi6mBCIhE3M8HDpQSu996h0wkUNueZ35mVoBh5rJixnoD62
Q/ua+foaKhk8UwASaeAZWH7fqRqbteIF/C7F1q7NcK3F1ZvSx6veIPUeB+aKQTIgKZPY2u7ceixe
xrAlv9vWbnlDPd0av6LM+Ca75YEROGGWUitRMnD9x4K5KUkj29TWiUDub3oU7XXPei7CCsdCynFO
JsjemQZwDhkk6ygCs2WUqi+tmOQqzyE8wzhNorh5ngoYo9u4dhmeLVDddlng3xLp7HRDXMeUuzDJ
40vS+A9DO7AMBkuqSJWbL8jxT2MqVEYOkf+gd5hQw2Bisjd8ElOl0DVm5ZKZNuxAUKzjWn+bDdWt
Y8+T3d41veITBphlBeTYlrXzXJMzMqjtHJzcbxOsHiRfMsOiCkZugT/J1fPkVK91AnflqepbmtIo
NANCcaJdisLZFl6DUmJr35VjM7Yc+Soiqjl8YR+VaT6T1U6McO1ZS1tWL0yl0X8tvGx1Gj8hTtgc
MMNDUmIXZO0OPpgyfYjBSJhSgeDSjqtMIdwwZ8gmZIgXNSq6lUbU4trhWrd73ji+Qea80NLMKVaS
5/aybgNjPzbhDdbiKTDrI5II/bU9XlB07igEfNyy5V0N/gzcY73HEYmPVUcauKce69r5NBH3tmlJ
tomqD6jM6P7A/wN3XkVmY9Kvgo6Ha26b75FfopmFeOKVEQx5CgimcRxQXpTWUCO2rnZOhhAJOWT2
s9M1hJjY6gun/srJ6s+0Hm1XLVChIyYJhJlciWxkDblGswUBO4dNBl8E/YL/KGAPldIfm8GUn51l
vwY2s357wDlTVQqRexql5kSVWr5kqn9Hvch8vzfv44QCufeih7R2/sFMXqTOEl/hj9s5iiby+tfR
BtJk+sACEBJ8u3JNiPNT35aPWWkderL0dXV4r9UJ/oLaDVjws7F4N4ViHtM0xWBWX5su/OhMuB1S
NxsChGimEr2FLUfuD4J4n2gpRVMT7KtuJp+wH/CApmlXEbaiyzjGnxUu8D9v8PlhA5r224Y1WWKV
7MFNtzb3hvUL4/+i5qHuTU9//vs/bO7RftuwFjWR2hrzHd11ePb77qnEGv/nP/3T7qR/ll/+a0UX
zvwkRqFRNlgTNqabrP0T6NOeueoWxvzw51f56QuaP9i/XqRMQ9l7FtuD9YkmU2bawRAm0ZmEhdJV
/fk1ftjRpc3blf71Gm0xEck7hdiMwi+2v+KDqaLkL4vGfljh/c+X96+/HSR1NzVcaBsIho1FvR1F
cAH6OmHzCDEt0Pd/eaF/3u1/2wD02yYlujVjVFn6urEf/btpVS/qb+euflUexzXrV7Zas/rfvq3f
tigFwWgSoUN+R8mDXJhs/ODB4f1lceI/F+Z/+RTqvIDsX99XA/ZVEq2kbOQb2CfeCtYzrmc9VktW
VFNAFdbGXhcbAk3F3765H34jdf7n/3rNuDIaplIsfWnWOB42oOrz9YwwvaTjS1+mPXYkZ8ORtsRY
8bdlVD/cmepvd34TOG3l9zLYZi9zfsgu5QVpZx/Nyh2W2jJfKUQv/OWU+em1fjsFjL7gye4PHlrM
2Q7eScb686Xw0xc331D/+uJanp1elfLFeQWBXN5FlReLaP9Kea6Jg9Dv//wqP737+Z//61Vk58dq
PbAj2rLsvUb47ERA/Z//9E8f4Pc7nyhCghdyuD5bXvIqf83Qg33rMvjNayVfYNL+8gv8dFiq+n9+
CJz4oQVk7m3ip979/7W5IXXkUV1T2W8gyP78gYwf9lCqv50CWFx5vvstobJTDqAZBB9WMHx42Vis
ZWnpy25K35uw6CFwUITylKrPqCML1mxYIejDgNkRsaydzfy0IQ6a+Do3NqMYfzIj/CTpX0yiPRgm
q26XaO9zIO89OalzwU7AstGDlwLjkWiNUGZrf/mZfvj2LPnbBRzpY+bpc1SuuWl27VuwjnFRLcjb
/2fhOgL5n7+9//4gsORv13OVZ6atefhT69y+pgUzmVzctFGu//znf7qQfzs5TXUwcc5ytmmlxhKt
5hiE+V82tf70DTm/nZupjTJTN6wHhTC099hN9/kJIGOJW6A/B+7fVhn+8JSxnN/OSjIHEm0qOba8
x9aV+3oDJUn+HkkyS7lgSojpd/Pnb+vHj/TbCTnEUcVycKyF9Mdyw+rJjVzFx+pJXeFT/+tmyx8/
0W/XVpUS4DSMvEz4REhGsgiWoUvwz7KR/6yBVFbeX+7N//7z0zf85xHgJQOjpGheBcq6hMUwcP87
//Mt4vx2SoIPiJgBmr8lS4INLWssdizmcGHo3HSFVVv85Qn906f47ci0tFhJOpTkrbC2Xrmt05c/
/9y6/tNf/u2IHJnIzJEybJrKjPs5ClEMkplwUKJM+N2JrIBtzoaXwWDXDUl04ZRsytLbeoK4/hr/
NIEyd3DvGQocuZl9ieYeMgprN2ker2O93XTxuPLiClaMlT5hsDFUbziOqQkJlkXvLdQv24s2SkLH
qU7hhSjrbFG1yWfneIxBU7brkGwIdi5PWo//IjRH15+qu8ioNr0YV2VFnv/EfGlhKBDVPWtFNFk+
T3X7Lkiy1rXh0GaY0ULYe0at0zKK442iiKMlu2sch7hvkoNqZvfMU9aKP6u5M29codlX9YsCSVhI
k3Bu8aIZ5Nk6ER1h0Hfk08XDvVQY05Z+c1+k7etQGgwdfI+ASsH3MlaoJo1ukpsfX+KcDq2LDIIZ
G0wVxNeBx7HNe4lPk5xxgW0R+fuhku3FhOLVVeOmDMWJ1UAuLnA3KFrSOVTnzXRgZs2ckNox+fxH
UIJL8nV/qUBAR2p+owddq7NZwRyPDMbIJqt4w0aEf6bS1c+wI/lNdyw8Nv6UrSw9RuszP7u0hqBp
yK2vgnA1mhOYm6mxpBHsBjvJuWt0MtwH3KmNccard4AEPPRsiCtLce6Jie9IrTXizC3SCttdeEga
59Wyu1el8Z61sX2vO4U8gwiZOYkbSvFQPddOd5/V01sVi1Pol1uj6g480o71lD56YPFNE3H/yDp2
K8nItU3zF6sRd62JwY48UvxH2YXoTNjK+FsU5a+OjegjPkGdtRpQgm+xPaeRWN6nX2EuazR86yP5
SE1FWnYQ+C9xFMW4IZic5OlQrKahdeupn7MD21fLktEqyNW1mU6PThJ+Ed7HgB3V6f84O48lR9G2
214REXgzlZCEMqX0tiZElmm891z9WeT3D7LpRJyoSUdHRRUIeP2z99pBeB/jH8Uu+ZAU5nMnFEfO
f1wwizUuHJJEOtHgtG1sTJD7Icr/QOAYAYXTNoSUexJ84TYROMroQKpfYXh/C03Sn4hZCVF/jGh7
PVXYy1ryIEneW6j0OMQ1/rsZCFLbaz06OzZ/k30ve8+K2vH97MqICTlGmUHEj99ajhxlf7eCBfbz
77FT9jn0Q9npOyLpDnw04eyjIfi7ad+azcu1n42sZwgBdnXpVlfrcwYyJTSDtYlsGhr/u6fRzNnc
HOlWHY3EhjjwOB7ElykdPNhSQ7lTdoDt/3puNmdzs5JYpI8Vhe+U6o5ZZu8evVNtbKRDZ+PIuRds
5f3yWL0wUpuzmVlqxN7sAh5IngJA2xOKkt3lK8tLS7DZNJbVnLyGYhs6acLBexbWJ8Q9IZDFaidh
f9+ovfKUZd6dahnUAqjdyG2B7xVucJ49ykV9aF3J4UTMFjNKWm72MIzhywCC0kvZT6oVan+YRn/U
Dk02fPfT5Z+99EJmk6JYBHKpg65xxOahzF6z/vffXXc2JUrIKeOsaH1HkmGYphYiJ2/l0GPpJ896
FGjRGOF5zaXbbR//iTk0v/ybl77grDd5uszRXJdhtOmlW0IH75NQO2XZuNKbFi5vzDpTzqIgKKzG
R60WnvNSOuZC68hmvrLZXDiA0IxZJ8r1QFfUGqtyjIj2qO6Ce2EbU7tAowfb76U+dI5ylH/AslxZ
UC3ecdabRjks/NJMQjLIdWw3G+3WPejbcC9sU0e6r7U90aUHNdlkzl99IGO24PUa5rtK8z1nqsEr
MXW69mD6vn356kvLdmP6cF+266kBUL/nEMehx+6D62inH6s3fQOj4+DZ48oINP3Wb4ZUY2rVX24S
I6rG+Ahgs60tW0hx3HZ44PRbFQjJ5edYamezLl2JUp8bI2koeepte2T+hf8cRz8vX3xqrN/9/Fm/
Fkw3tlTVDRyS786Yevepr4CrMdTf3oBYyoutHwAZsSp0D5dvKE3d+rs7zrq7JVM3qCTOBdidCwhm
/ZPchy9V5D2j2HsZeyhiAtTgfQmtp0c9jC1k7dZTO/7u1rMBIVYElUVX7aFnh+UZJ/JxSKRrEHHv
TSqw08pLEF0IBGNVfxubUtp1auiw5efvggCx1QJjdY5/1e3u6kpaGf4+g9G/+VX6bBxJo1QSUr/y
aKbeA1zctymivf6Jl3Yf3LVXjc1W+hjT85S1fr7QovTZyBLXOaTfZBQ4AjLextOe1bttbY2ztK1O
rOnY067t0rWFV67PhhStCJMuFSG0SFr8XmXRe9bH27zKsdnXb0hrH5VMsc1BOTaB8lgGQMukak+d
+DlSKA9D53zztJQ4q8LEdiLdD2rOmjmCwdSa5l6DvoDPBN4EGVh/xtI6cPBAzI4ShJuqUkwUMygC
klQ/Nkr9S2vEp8aPn6YU0iTwWdWaIFylCgsfqm+wM2OJl7pLxB+KHDqMHRAwIkvFoaB+5EIPqic4
+WrycyoeNa56XUv+SSDThDSznZFX74oqGjiwhZNktmdEyiuD5NIwps1GGEDtepySYeOAVDkm98k2
2qYvRKpvMOfb8lrfWOiW+mwsVmGSdmx5fQdJefYHJh+tTizDbauVFKSpr22HAlZgUu0rSuUqwDG9
HP62Qc5GagPkztBTYOSYiwMJpWjuCuCbSqTfuZAvvNC8NzQs31lHTfePr7U7q/cOw2iRhxv/tmR/
pcSzsBLRZ2/aTdEDKhqryaTqbooqeDUqa3d52FvqcrNBPIypeMawHB1qIwdxYNVdBSCx1M3ly3/+
xO8GEfnf01CChxk4SR85VVkOJLsVV4FpOgGHEfBXb0kGeS08rHWNAkZWFq4ppf7yG28KZqjgiMcC
aQuu/DDF78aEYPei+qC5FaRgPT0TcFLvSJy6kTmc2KuNfluqaGMoLAcwD8bnAA8IZ/r3gZv8dhXY
4kHL3KdYFFpHAAaaH+5Hwd0Tj5cimCFGCJ68JcU5MGllRPXle3tXxVzlh/6PqqtAYA0cLFjNvTgF
11JSrkbtWRPKY+qZT0FlngK0VVnuvrd1/Wpoo2L3avWaxcJZUiwiFrGexArEr0AMfvWdtdJBFuZ5
bfYBMwITOEuJPcfKMdG/RoikfJntpfVy+QtKC41Pm33BPNOVQc+r0DGf2z3nOY6/hYywI7AaL78N
wHG/dvy30Ba12QwcQYMvEQmzs9HqawGUfmEQr8Z+e+VJpmnkm7aozaZZN++bdNDMaUKT9ood7qMD
J4BdhxsS7TupEZwGw9PZp2e1Qbp2Fa8VBBdeoTqbSRNPFwSzMTynI+9gSN8VVA0rzzT99m+eSZ1N
mTpZXq0SUR5XD0QQ7ZNDs+932rY+VCvD/NJvn02UmIirrNXY+vsagWsVYMq1wq+08Nv12fdOA2ja
pSJ6RMG1u74wFYzlKIMNshqIBa0wmLvVeAghCMq+ufLCFtqYPmsDhWvoKMLwfSj+tSgA58P7NgjC
yppp4era7EN3Cv5jOA+h43rkeyK0UbFfWmmz0oKny3zzsbXZx05bmEtyqVGMkwLlGOBDgw/od8j3
VHg1gn92DZYKiD9DNE6xfbmJLTSAzxXUl42EmPa+PIoMMKGovYNrP+nJ2pmVsvS+ZpN7bKpDbFgJ
XyMhW53QodEcn3SzvwElSSzegOFjeB1rJEy9CszWZ0i3M5CkehHfm714S2f+GJP8PYzjcxcZ12lf
HkQ52Lf4KAQSMiO5dFTNhZoINAFnEUeGQEavU8nkKJK5AiMQ+czk5UUeyFoFjJcsiwdvABJy+eUt
DTnTg395eTAU3L5CFOME+vCL5SS4gPrJKjnhxVdrj6jelFQ4XL7XpyTmm+ahzt4m6aMQtDzOQoZ7
9EytrW6bM/rzG/c43PVXSCCtw1R/0m/a95U7LizO1NnjuUMQplLa+U63FbfiLrbdY32FbWfv7df2
4p9ime+eamqXX15hyoFUUDXtJKLp7dGObYJyJrPIA2+Tp9xNqgPhLqxXKvYLzV2dzacxaRJiByOD
PsaRtPxPHf3dIk6dzaNCSfIZKnnP0ftoN6Dnyow/lz/D0k+ejaNeLBD/lLNEVgvsV0K1l6TQvnzp
hfarzoZLWFLEp7pt4JRFem363Tb08U/ApauVU57/wbZ4+T5LmwllNnKmFouM3piq8i/mAc2/Y22V
g3D/Wb7ehyuD/8LTKPPxkwgTpHzcREiVrVE+TRr9ujzoODFz1yVUb+Wwc+nASplNml5Upm6mBAzU
KatMw/Iei1jKydEJzL3f+iXxkvC6dbPaEXFzUMXwR6i2J1UCNFuRcKoOaNm7gsgxQ3xcecELk60y
Gxz0pFS8PmcYx0N7SsXxuvDSPTFtdzpza6rkT4FRnHo0V4ArVkru09N+03M/R/0vPRc8eNbllQUY
2CU5MdfI5DK2YK2JYGAVJP++/GQLrV+Z/vzLXTyjG5Igo4n6fXFsfexcvgGg5fLFF9vlbDgoKlE1
yAUUDu2bfkU8o6M8COfOlm2OOa/X2qUyXe27NzUbG2rL5FBLB//cgXxBiW6Rv64W0yx4W8nJrU42
5Q7g2YOr+k+YF2K7a2U7rbITTALRDorqriAxixIh0d9CWHt4uFt3ckqGJwzo7yo4aKTWI1VVDxxk
W6dHq4b6CIeF7HCQ8dum1p0QJPFVo6RQYE3lnHWpgK0M1MrKm1xqgLNRaqBWWkPoojUQ+rlDqcTV
gdCG9ehuiwwteCqYjxDuPSz4ecMRR+FcvvNSA5mNYRxg19LQqYEzkAZTJe/Jatnq++lPlmd9Sh40
w5u4zWwo/ncgTc5Itx+3FIGvwPX/zc+XP+tAX9p34+n/dxNM0rWV7YhfWhkOv199/U9m8OXKhEx4
tRW1sZMTBMxQf9XDGECfbF/+4dr0Gv7bqmV51nfkMdeqDFK5M8FdgyS3PUmvtpKav8T16KRhR/py
uRnDyDYF/9GthokATQyEYOd9BKZCQmJIKnWWgqVX+3SbRxjFtMqDICm+kq3GYZrcPsQl+N7EshTA
IwZaHp8aGDY9cGLywZRH8F65uRXM7sVXJi+HYNhxCEqgIii3lcC0kU0sa8eGdNbAHUnQHWI79eMr
0ay30HevoVcTN8qRC6AaK1Kvc0U8mDHZRBCo/V68EgTwQ5HwR84wvVx+cQuDjizPhoMAjZXg9sL/
2pW/zW/HjWt/LqzsIN24u8u3WRh1ZHnWI9vE8PrCiyIH+s2WNMqzGeZPYgSJMMhemScPclzClvGw
0QrA0dGenARBus99w2E6OQ+KMGwLqsAILYSdWUdPnTjaA7TiTCTRuDC60OY895C0cbcPE/LizfJY
x2QEtXnt76y4OqnZ+FwH4XORyG+ZDGH28pNZ04v6ruXNujwMR62IY2y+Anlaqiw/QKdkNZdhlZYC
QGrq2cxD4LPyJsnFYpspKiQL0KSEgO9w2jxHUu9UnMxWypugQLKDRkhWytl1vR+xNPn4G+XaDaur
RG7uRGJWlb46jFSXN2YQvYbRePBdzcdy65O4JqYA+JDoq8r96Flcvh62hgrFAEcROg3ywY2gO6ik
WxILkUFZ1NxbePR73Uvei944Y8W8ijjmREpwA5DjdyVxlOWq6ltS9X+IyP2n0IYjehDbJ0Oh8LWc
Bk9hzhweELUepYh8aCI+iCZVZKbdyieMs4P+V9LDBt/a61Z15hOgFRRNLpH8seLoDlPb9SiJTyOp
CXqnPlQu7nUDD2CjwVuK+z+tYlz7FqEUbNw2TTHcESp700DH9itBtS29f8sJpNpkk3Pr8jddGKw+
l1pfBitF1KJUBpJOktoet9nz2Pg3IPJWrr5Q/ZHnUv0RlwE+tixzDBO1dmZh6bKs0B689insBOSa
3sQ41YVxO6qxeJDBumbFWsV28e6zNUxYUDAolDz73EfVT/87x4nu8qv/DxXfQp+Ya/jTLBqhuZYE
QRJSuyFNuCR8ytPtFnzwRh0aWwevtFUn8ROnk6exUB1XrO8Rv6wtphbmg8/h7ssnlHopsQbc9Y5f
F6Bz+/5az8ANyPETEL21TfD3ywz58xV/uYlVi5LR1PX0Krudslcc89jthYPqrMn7lp5iNrZgFbXU
oipILCY/MY3rsxaZPyLL/ONKwu/LbV39fskizzX+YW64vjhKmVOTsNxb96IKWE+gPmVtBgM2/sCx
tFH6e5RNo44CDseqGPfI5fwr1nby+NxLSM0EAsfbGwLCt4af7mojJlf1Nsqe1fYZ7NFWFTQnaftz
hhU8VFn5VXuQxftgfGGLsiE9ZT8O4dUEZoiUYEsWSY/vIyTtR47zgzaMdgGd4fIDL3Tuub8AnlKE
CS1NHcySN1rY74Umue0tcWWmW7r8bDtWc9zflh6frHXFKysC95ZP4YDSw+Vfr34etn8z34izhWDp
KrCtYH+hyaluS9/dy9HwUqryfYWLa8M0cktx2UYUhDwlku5HVZOwRevtQYwB/I3IG/GziZ4NWYMU
YMEn+UwrbprGwEebtT/IfrGceizv/A5kB3AyGe4NclbwKm5ONAmxVNCD/piy8tKU+sGDFBlY2sNo
4EDTw58CmXxkiIDdazwPu6VU7mRzfBahOZssnva1X+2bhOMOI1WPlh9GYGTz50iA4a+H1kcAt7vO
hftQwGtuIKhL1G4XNBZYbelOVeBqAol/KMKWSCpQp7JJeDkxErfk0ckbocXNz4PcCJJ7dOXiVRWK
CnZMYu7bKD7qnxmFQmcdCmXwtz1xxaTo9q8mhlayl6hDiW6UkWwS+buqgMBaDIR5aP0N3uoriwnQ
CP1HgeBTknj2md6992N9DoT+WlbG34h9n30CHqDENEcjdj8QYj7DsUZKGJPcWBXBsfcY+Kq2wiQ3
mSYbRCuhYIJDlxrbBO6zTZvsnsztpwFIgdUrvxtDclDvYJbmhCgWb8kYKHdtyvxaBuk5rWQCf0md
k7vkulb7JwMQ4kbKw/e+kyQ7NDqwm5r50LiNE4Mhm944xSospyBTYDAE4bkQIfiohgJSYtxJaX4V
koGXyBgtCcS4Ty1OyWsVHG1EChp0qdugq+9ISTvr8XgPk/ku1PTX0I0/ehiOcTZ4pJYM8GPKh7Bu
fmq6cq+m9T9wOUvwGs0PeRxYorjSXYXnVx5kfPQ6mQo5fDqLlw7ZpT1rNWkGUgkcpOOILyIYk3ps
RhCy91xPlofSSEmUCPZqINwh371XObuNgB7avtePG8JGbsK0dXIJ7HzYdBjvQbbkgmi32NUEub+d
LHLsQjMH2LOTZiOZNdXw0ASELzAj7V1DegBooW392DzANHgb4uxXrlCzkwivShNc836Rh7YmsU+o
6vBa04rfWmB+xIbE2hnOgZbl0j7qcmgUjX/ShCkb2ASEwgsgQ9sQO2hUUALr+grtLfQgd3gsguJN
ak3Sisx/Etm/EQrkzF3nP5RSemN0EtAwVdrnunYXqOlDTP/figpaT+B5V8RtH7okzXeIb3d6x/MI
TdvYvgpPfpCjH7lFUEAHWjZWimtF7K6GmBy7jtwTAh56wJDpW5dKyVZpgre08sEwV0ZqlyAvuzK9
MgT96AFShUdzaKT+AEyfPCjQd6U0njO3egxaFRTVYD0aY30IseSmFnF3hlr/jqv0sSB2eRP42tPY
F85oAe8Z1eipzCYiywi8H4eP5vYvTYPw2irdK73HGyoW5kNKk8w9WAI9pEHg1g4d5k2DBDH647vR
mlOLjLaWnN4Rqv2nl/HYFxJsGynaKdOIInmkzjZTJqIw/imVbnRG0boOc+93n3k3Q8E/Trv+JoLc
vCks5EpkDUpx96iP9XWgsXofMvKEy1J+UFuLAFgzd7KGonwwEf/jBjRDjgh8J5jjqfcpvXbttTpB
VPP0eZggRnIF2BKRUurnt62bvrc5uk/F/62o1IMlJfwnrfkfV+uurIn4S6HB9TJCFbs7varfa6Cw
CgnleS/XN1A/t52s3biUHWwvqpwgBVTrTjE7bq9oJBhLL/hUz2Ft7YgsA6sP5hQ9CJJrrSWztEl/
Qwb5p7ZG124SXZx4XMRGpGB+YJTnW7ccX6Ioh4LaaPpGiIZXq8G7PkBz28i+Uk8AjQa2m3crdvKL
XAlvA8h48tdRbDZx216X8gBgqt+NXhMfgrCJtorBW4IseIL+dIi0wWYp4RhoGVoRP7dJrUBhi+Op
ZJ9Gd2CI/2hy9cFMA3ilUU+urp+SXNiCUQCzKP1RfOso5sDWsymGDIU04fFPXq9D7A2sY9wMH74O
rZAJcD9Y4xnQNrgwmGhRxeYwkUBXSyUcIIaan1rOxoXEEyGFGubBAUkZOLS6OHAwSloiAZly+ViJ
rdN4CiwDWH6N2TBZYDBP1T0R8D9VPQHUMoKklyBYbXriFytafpnW+5bs3LaVUrtP03dREa/Br0Ps
TfBtd1r6Fg1E8ZHHQvyHt3aUt2CWkeZSZomVIcJ/iUUuZItfKt7M0DaPpTNhIO+ZN5y/O9aS5lrm
PGikUgbgBPeJ0lb+CA7q8nJm4fhBmouXSRWVK6liN6Lf4/bcjY56lG+Fe/IN940jHVfu8v06Wpo7
1vpKcgVrKGClHBifCqCBDlPrllQBMFEf4z/E1G0i27ObtS3e9zsDae5ds8ZEqDkCTAkPHYgzD/rn
qCGZtc/fBYOxEAcDPKq7waxLoGru2m0X/IbSvKCUMsG4bhjRII7mfSrb1lv620uooOzUf0oite/U
bWqPr6yQPqLTsOdIKtmWMbHRGPjs/IYT2nGX7qY34a/tkb4/bpbmpajQlVTPH4h5ZY8BV35KHi88
4mf8qhHtOiaSxWyGwskB/WzyPre2Ehryc1vlSFhCXfJvLXNNDLu0NJ/+/Mt2LQDjityG7VquvoTJ
vQ+TUDXW3r35/YNCUvn31eOEiNFSkiMnU7J3Mg7jbZWy1Ez0U68RulqpHlgUY3g0O+ArUVbfjzqP
3JD2EYl8oNKtzwaldaIK3iPFIO7BK8jO8R4FDkmhRzymUvGRuxQmxVAlhhBlIOkWN0Ma7b3SvFLr
Dl9e690gsroy+/zNFLr9MOIlKQExK5p/ltIA6EKJvokQZ07Odgo0KjH75BRuu0TlZ4JCL9NTXBF6
jnLQmaJacjxIIPRjtmzo+8tKPFmDBHYB/EcgnjzK6WMxXMe66E8RCGSZZ1elRJgekRKyX7+jZNzI
lvJSZs0VCc17xZRJliwzHGCZDju4u9YEjWxorTv3svSUCvJdazZ7X1c+BrX4oeXZvRiWt7n+G3jT
ygZwadgUZ+2AYyPCrIOBBODb6AM9gCPsEGEpP6D92+J1R8TszeVx5/uttfSfJgFoqGosyzoE8lkN
8ZP3+coAs3Tl2XE3059oegqP4BEqLgXRwRza18s/+nvhB46yf7djY8jqUGhV1O7W+DyQ81FW8ofv
NeQblqndZpzcedpHCxLp8v2mjfF3+9npDOlLr+yqXmtGV0sJmiLuoar9u1yK96ouUmpX65e+Jqbk
8p3k70dlWZwdQpNlXerJyDTGuf3UXismgDL5yTYIXJA/3PplBAeCGFghiveJldzLcXASxWHiRhFw
kFvho4EAt3OJdx+Ha11iM5FE7WsckxRz+TcuTIiyODvyAe0kGl7rRk7ChuKY74Fskr+Zbyq7fsnv
3RtlrQktSKKkuUlZUDMWRZJOJqZl/ijlBgAclEBZ8w/lwIBFpDsdXlfuUCi/G72xv/yA339uaW5Z
btjlu8Ugc/jZEdethPEB0Y9mB1ZpmyYpIHq20q4WxISSNf2CLw2rqFODMFHu1G29m+yjP0mOtat+
jVfGQbTDXXouVtQWC2IYrG7/vpPed2apCkLqhE1zJVXKj6InF9eK/slJHWs9zyZ+6KcHAwvcyL6B
0qYb7lMVJ896Ib7UpXiH+TCg+BGuKByW3vFsgEvYsWZ1zi7X6tR9Lf6usxcYk9Sirqzu6fJn/NSB
/bfbQo369zPHTa+NA+xtRy3pES0Bkf1UUuZIafKCZTAZNSoSSQWjGjJYX94m1yjba0G7kjIIcaYE
MDAnC7MHHpxQGoJmoJBsUIg7GamczrhDPlxGxLHE4l78MYrC75aaaqc351EnGXaA75sglz37cL4J
FzvEqueCYNeu04iQ0pjsjEiDyZQP5NV5GiO7jtij185F0TlC16PbIu+bXAeqwrpBxBcxU1b0IJf9
yeqpYLAr3fYddYVEb4914G7brgBwN9mRL7/BhTWpNRtnqYiVbR9XGRZxtowdKKpM5jCgzndCyr70
8k2+V6GQ7v7vr6QOHsJHkUpGw65Q9u5J+t7EwcFiM8JpEia+tRX2dMHvmsNsaE3MBNxBzFakfoMQ
++l4x+zIsxyS/fAzW+tp3y+yJGs2OgqiW6XQGzn8DDYTgutzGU/eOkiYe9FO7MBeE28uzLDmrH0D
rK71mgMXh+XLayCUTxhTt5c/yvczrPS5gvwyMJlQQYCNMQ2FR/TBh+gwFQ3KQ3j4u8vPvvkE3M5Q
MGZOEWpX+IHjek9UZeYltor6PBQh33HCdfleCw5RyZx993RwO5ImoFB6/3g35YkyOq3Kbm0Bey0M
M9t/tHYsVfOX8SU4uY/hB2i1HeieVZ3VQjcyZy0iLTBmEBHKfCm3Zys1Dq6HTcUVtxIIqcsPOQ2b
37Ttucmxl8Q0HlpeqC9Edly292auPkhivTIjLl1+phTLpNEtzDrOnCiwyHMaN0WJvCZZ03QsvCBj
Ng32PbRSzwhQXozXHrmLFmhOKTrERrryehbGmLmDsfQioSkjbtCyhZE7cx+2+CMVcHCM1th/89gO
yzVv79LLmk1tVgu8XlSoLCrqSXcdqXtOzZfLn3npRc16vBnIhUkFIXOCLDjLnvaDvTSDcwmFD8Ld
5XssqPUkYzbqS6KuqwpHU069hzw07cbtahva3rnbA2rYKSB01hkn8tKnmQ0FhSmC1alKshBqk+ok
yX+JgfIlzu9cIR0pCwE8C6LuR9Tie0ndm1qPdi0Zgsi6Tl5cH3xNOoRRabMgHEneVgIiCwgxLQ0M
aDAkYplQQ1OLnV4ZbJHaCcln9kgCzS4t10xDS8s4YzbCKIIbF6lMQc2QSGPeBB/uIcdML/5WLUio
YIfinWCvLuWWGsFsOGEvkiXi2GNl3Rtv6o549W6rkj/90G9R4iH/dR8MfQfdfmVG+/RlfDO4zJ2P
HKq5va/jnVWi3CFM59VVcCRGJYeuWfPimll1JcqJy5m81d+KvcVhgBwkmyJXtkpmEVvTN2Q2yGzH
+pLSbKUkPRRF0LNp2XDOrlh3CrFGfYSJvyEkJ444tszaXUx9qXUrJ5KoCY3+daoW8iFvI/0oi/LZ
7dQniwqMUFoJSRlmseVA49x2yTkuNBTw6nDdF1RlYzM7U2DPCayghGYSSpOX7VXXRz/FBrm53q0I
pRe+ytysaeackIgeDU3zzaMuNk/iaG4LCz6QaeYrm/WlVfzcpjlEVKOaQaI1/4qKbXU1bKsP4i5t
HxLceE9R0P/od/8/HqSFJYY+Pe2XdYCoJ4pghYwFTX5Xiu9q/bdPMhsko0aCDN/UiWOem52xLw6U
cXbBgbTX9P/IUP5VgNrqLK7dcWFdNncNDgaU6DZiSQMocMcR2Dl/JeyMSjM9Zrgmuv7h8vgpT7PW
d91lNn6GbakmU4LoJ3uMTfpz4sgZH0qxk6vQtnbGboTXR4Wif+a8KmNBiM39Lj3Lm/wcb9cWh0vD
uD4bWGXEbLKiGanDMV95EncdFd5NdNaPxHVgIR5OHPjeeuvO1IVpb25fUtogqdR6jFF/KnsKY9XB
3yOn3UhXLg9p/Envg/3qwy21y9kYWHuqGaigHzlFrputtNe3VOCm1Oyt9yQBSSE4zzquFTEWuvZ/
bExuPspku6GXqCQA5CkJp617PaTKvh86+3KrWXiguZepFbXeHyUrdQY3P5Ehdwg48b586aWfP1td
tSTNEsdL2pBn2p1IejwEh1ojksJbO65c+PSfitcvowRwVbXoVDd1Coky1vird72tFvxz+ecvdCdt
NlLohWpm3SRF68pfPmSoQrmeAjO8DuU2MbCXb7LUW+bubVP0UyuZHkH6Zb2BUWZItXZYyymSb0j/
sEUbWS4F0ZVvsvTGZmOEHOVEyFd6iLdY2kWuujOjJ6PTVpwGS1efdf1CNANF0ri6OEJVkiQx2ugS
0l9SarKV3fRSe50teUIVpWPoKrEz6kinEL2axtPlT6FMl/hm/Jz7UiliKkKsmDE+SJDx2QgBoiIu
pT0YwMot0hkzA3M9Pi5Z2Ksl8ggidSvKnB4aE0nalj4gdtVG67yRJKDQ8rXaJfdtJcObBmvtabug
zkkjNnauMV7FY3zXEovd1EfOdTeXH2Hh5cwNrq1YuKOaNpGDwMJOIxTw+kq7WegMc39r5hNP3bZG
5BTyfV+fqRbXBkBz0kulOvvLXz8bL1ILymzJKZIzlleq9Vtn8rr8WpZ+/GwxwfkjBZq+QmCtT/Gc
hK6XPynEhPpPbThcvsXSm58NFkTRykWh1pHjk1pJaITHsZlkrVx8oVt9yhO/DHNyp5YedVFkeRbF
9Czcm2O97SJrf/m3L2wjNHk6jPly/UzrdSufQuMVk6B6q0Jm2DftbqhlKk3Cq8HBZC3kmLRHJzSI
SsHWSYMmJDWaIowI5lt5zsUfMtvux8bYlkqGK7jdt6xK3pXrbNuig91qV+2N6sjXwt0aeeT7yUn7
XER9eWYg+Ei9Sx03ikanTh9NMj19480r//ZZZo0OiW1DDOdk9LLTk7gdT9Im2wYH4Qe9knE9P6w9
yZIzc+5MQa/cAsxFCCc0abtFxQZlRLvS9e5UB8FdrQNUiRXAUFTX0wDkf6cnL4aAJkPh2M71iG2V
tIeVpjSN9P8dQ7VPZOaX16oJdRqqmuYzAm3FgSpNwj5RuRG9XfoBpeDwd+pfbe5pQdJF+IjK281Q
PKlE7Wh4fialfvW68iTTjPjdk0xP+PVJmqxX/AnoEJ+k/WiXt/4+2f5qbO+dfY699hwL8782N39w
KmcqMomXjtdbx9ZFYAVpISHeiOhMZfwB0PHYCvpeHvKt0UT/sDGCRBN7k2mAPKtRKYkJS08ESazV
vr4fybTPAuGX53YLT5WTPvScYFROpCo9NH8pL9ak2TijhWXsBz51cUP2d27b7qscJalgrpR2Fn75
J0Dpyy9vfDEnxho8SyA9efFxiMWViWnBF6B9bou/XtlNSz2PcVB2n0t+4kmVjWo3tkqCQN2tzFIL
I9JnC/lyE9MnAseTaQmsL6jA9sqNm1vSRnIbG23d3eVmvXST2Tw1SkYvB9nUqol5dDUTSsG4jRrz
1ObPl+9gfN9vPsf2L48htWIjkEQWOpoo/STm9CoqhClMILgTLBQOrdaN9uU7LT3L1HO/3MmsBSlS
tak55SSJiD+16s5Pu71UWCv+4aVHmQ0BZUforlKwbiC1svRz3D65HXd8m9A81JwRXn6MhcMVbW6V
iMj/Uq00p93myZuZE1UiDNJRK8OjaaY7Yge3WiEeNOnDbNnZWtau7Z4FIL9CWxxIDbdLHeKEGKyc
Vyy91dkOl1THSnU7GegeNr0wNPYWdjHBfxPX8GLfr2a0ualCSQQvo77HiBdb4KOOkfQC633lZS5d
fLaCsDoJlpAB05GAtY3b1Js8QPye/XP5Uy2MMOLUUL60uCpXE2tUJCA/sv9B3PFdovUrP1z6NEp/
M+HMzQsAdVW1QYTt1Fpa2NpQAzHzkKF6CpiKQgltvVWuxjG4acOhwpeuXMeF8Zi143UilAfi646q
4lkorYth6xYq/1rVf+bCuE+M8VEdIhDCo38Vq/gPfFMizd39rUaSht6p2YY9i+1QQqzdyRwdm4R7
WWG8N1Xlh2i5A2lAhRMQFFaFyovl+vdpmrOqCKx9qxkfdVbc5R2mszAkrIxz8dcGaS14/0ddt04Y
Mt+Ag94Kma/aomfoG78Jf9aCed+hwyJaUe3A53E8K4rpwygnTuyqxyEbDqTBnTKL9MbBRGesSO9N
rBLKrpBL1FZ/6kQj7UvMfjUxZ7LqeK6SNtlIKqmHaQO2QPABTyPK3uCDwBkh1i+BH76aXvcLBACq
1bx/Exp0U8gu+y3ZbA89WaEEwVYbnbytKZyc9DmjqpHSomTJDPwBsWsS+W09e575o6jdXZESFd6M
b31V7l1ffw3C/8fZdfXYyXPrX4QE2KbcUnbf0/sNmkky2HRM59d/D3POxbxk2Ei5iZQogo3L8vJa
TzGvwwrY2Tppfb1WPzQR7PNW1d0BC7JqzTuLJj4QLKprhqBFwDe6UWsv5OomSnrD7ZrhvrLJgxDp
Y97irYHMChdEiI1pwscstq8yPc03dkmAjTP4CYatRyWt35MqOmQVGCth1EB/hg8HaHxVK6fS0pKf
xUCzayK7sjvkySh1Tw3/rQUTqpWHf0FZf1rzs9s82OBFHCgUa97W7q0okVtFdoC00Rz8+XJbcFgu
QvPG0/PoA7wTXJeh290H9bMeggcsLBRwdf5LHyUoL7BqVFXYY0ncfamVNW5b82NndIEL2Oed2WQn
QrRfQZNcE7XUnSAYRlhRU9WJFJCWAb7uvIFjaDn6CHnOT7FqWi7o+Xd9Y24N4OK7CHyWOmLAIcaf
RpAyyEirMTQkOj9srWxCQXiDqTyZwQBrSFvcRIYEgQuXgG2vBJ0XjWQ35P2RSgCXSHo3VOFvpU5u
ZGS6efOeZSAa9/0L00eYUEbhudKTa8CmQX4kH8QAGjPqxo2hxDCEVsY9oIIfjInfWQwrcKHJDz5p
Xkcxg+8pHmgl4TlIqdj2CbvObPtXKOSfSKrQ2Rkgj5g2yp2F0sRKXPw57NI54sUAQaYz4Ua761O2
HSzzMYAlGcybrY2VRSiVmqNvpvBa1PpzqkeAshmg+4wq2L7Y2wkjT0qF+AEdm/vRhJ8nZY9NHL12
QerCYZW7sAt67eLBL/LoqMBNrIEhUaXjc0fbZg5w8n46slM9kHcp+bkcpG/BHlixKcwDg9LpBzo4
Eo5uGzDTNxHjBMzSFI7O4rqVwLUU9FEdqvvLY/Fz0kDnNZiEyxAqkxQ3E/IwpD2U561dy2AtCWdV
3GUvv2QBCkf/qseMdhYxwaab8uCD4rMJHsat9DVoHmRbY60l+/Pmp3R23tma0Ym2S6CQGz+P8POz
QIS7/AELC2aukVQJAY250oaUIqoyQLeGkArJOuP18tMXblV0Log0RDYBU3mApJnXe3DxhCfuIfBM
Hy7lQHYzN/GTW1D4LX/lfVPK+Xcco/MKzWAWVA8svC85FXv5O/ZBvUJB0AVtBOgVO3LISv6+NG7T
D/iWgTC1bkRFoJdag8hg9yjZI+Lpa73Er5vY39/B5vDfHMV06O9CdQkcGGJtVQagyvQxgCFPMMvi
yfwcPyE4aDjpDQo02zUo/M8Ljc3RwJaqguWmNPisEhGryg58XIOQfC2pn75pNmSaNIYYKmNi16vQ
c6VKEEMhGUyuupRPdiRUt+f5/dBXN2ksD5zw2wZmiGDzAK4n1I+6NO6MGLQV8J+G3N6D7XHPbJgq
BOnULu57ryLZWaT0yoLRep4KAxf4AtQFIwkhpVmBu2mqmlPWk4xD+wB7pc7JoQjthCZ7lJVxTk17
q+iAlTcCvRGohm/CHCbmpLctF9eCO4Vmj6kK+BaIxs5omSsLaSHN/wtLq+gGhWN6uANl2u3t9k8D
90duZV6usNvLu+LnV9A5iNasYtWIawNAtOzWMB6b4DOk78yO3cuPn6oGf88rnaNl04Cz0KaQkRTi
WXYbJh5L5TOwzlZ84hMNZ+1e/lWK+elFsyioWoa0Aw1ZPy9L6C6XHIamnQHB2yQ/j0Txqyrw4Dy1
h3PC1shG7lSFeldUyB1pyn93Uh5tEyuiERAd7YilHAwGIaYEZZUuKG/6Xl+5rmo/NzDoHGsLD3Gr
Iy2OHiViJw30O6SsEjrG0r7Th3QTZXxrtdqHWhnv0EndS0JW4u3CmTc3DEqhFt1aoD6jwF6+hQVy
2rF7zC3tKuyyR22AUsflKV9ocdM5MJRRcOOKAniNakBPu5K/GzLpahQN/mijU63qoOvIGBeVhOUu
SM8vSSbybT8Oxhbo/X1WkNOg1/vWHm9zVdvbaVc6ZWLAGx3mwmFn7vNK/lJZ+xyDMTrZXPtDO2zq
iHqXv2Ahfs9Bp0UGHImWosINl2o9f9MsL2v2lx/9cwylc+eRTBkHjWb9tN1C1wBCJazWfEeWHj2r
CcAKt82sMA93DW5fo/Eq2O7yb15asnOaHkxj6jDtc5ySAEaqPiTdj+H/W80pm8vvWIgTc4IepSps
vuNC2XKc+HCkF8UbTzM3tq/b5rprfqd2trI8f4aU0Tlhj6ZiDPKI893YmeE+jBLTaSurcWDUdhUY
IVyuMnkfp3wt61jYdnPqXgJmyDB0GdqtB8LhvbTLr6hbueORe/wDZX8729qfMFRBvfrfIAl0Tt4T
JXykWgbxb0u75XbhURxcY7gPgjVqwsJSm2OLA2KXUdVCylID05sHRwsb9PI6WNh6c2jxYAiYwBMO
rFczPJi4A2V5eQ3hkpWdvZRzWvp/U7OmgZ6VPZUja69F+leCSFltA69168Hxc93pn5hbrCKZl8Zp
dnM2J31bGy6qO4nLa2PBy7Zdk1tfGqjZbi9bkzdq0wJ2Eg4vrYg8IvgNqkDby/OwkBb8BRk2BmpU
EfwMQBl/ZOGpoyeBcrFOuhUUwkIbkc6dUfSqgB6fjUoa3Uq4hucO24iD2Jpn83b8rPbttnhcA5Qv
TMMcQWzBrxTFFtRuO9uCc9Zdmz5dHqUFJh6dQ4dphRt/W2CYQMc4GYZT30NwzSFbdghdMLfFZrV/
uBBG5j4oPRDhjV3g9O4s4xT36obl0K0Nch36Vn15TQYo3eisdsHkOvcWyBKoa9SuFaoPhOuQOBC+
Dq+6hjYn0mqPlz9/aVynf/92z+lqGgktRHoaZp+yv6PGyuJb+tbZZaDW7UCPbGit9WV3bYD8EdHA
t7i6o2Z5Q0xtZfaWfv48FsRqkDGKIc145tTZk96uJL1Lm2e27UceJyKMcWmG3NkVCQEtNeNgr8NH
ylGqfuUlS79+FgBY3wZmNhUXFFZsIfInXLvEZeefZnYO6qVqXSuQcAS3VOpbMwp0Z1TMj3979qz6
34vGTEcDDRs1+s2t46p98EJEnMNfoxzW64EWi10z+KWyU2oKaRjhX/7RC2RDOse6jnVbKEyiRBxe
pVepDwmUjfEyke7XmsxLP3/692+bifYMnn6Uo4YbcQfKu2gXI2fIUu/yByw9fr5Xq3KMSuQ9Ox02
TXWmnkWheUysZQRLj59tWbtME9Fm+MVcPSkEjo1+vgaZXYBO0DlW1awDBjPlHB0+CQl32GgRL/TN
u1pz4WAG+UpHjk50CO7W0qfFF872b14prITqFbwVTrlvbOsHDoYDfLuO0VPjTQwHuXo0LYSKucS+
rbBQNUDb3VF439VwG7Xy66K6qcs1sb6FMMGmhPvbspKDmqD1U4ods9OzklsPMl27yyydfnNYqojt
RkmlnLgGGszUIURd7FqU03ofUgiHda+LhYoXncvqo1atlEqpiZ12P9UKKbI2NFEan22muhesFuAc
62VX41lACdJZU0RYfO00ad/GLkI1e9BDjF0j6IdUmodeiIcQopi9Wr7qpnUOoNnqBSV8cQNw7CDs
yYp4InXQs1ay6yTSOieeDpdO5yOqTUr4qRTGSgt4qbo8h74ydBuibKr7jte4y+9g0AiNfEe/r31j
ww/BWnl5KVGbg19p14qxHPGezp1k8jUH0/wBG1l6D8TZ1t6L3GvXrLkXwsjcoKVvm87q0hi17CJ+
QlZ7yjKo9FVyJelcevzsxLeNkimiwKe0vN8xSME0FE5P/1ato3NLlmRgPQMXnO9CTYdOaebKEdJX
/HEony/H8IVL8hz7SqKC91AcR9cC/BVD0zYllK27ofG7Id+kWu6hbnkkg1gpVS2kYXQ2WhzHBZTJ
sL0rUvrJaO5Bt8JWa9A/O6fqmmDAwpzQWbAVqPSUjW5GO0Pn577WvLEFRSmtVvBGCwGWztIkYZs2
H3v0MLLhnoZ/RmjDjeZN0v5b65XOtfhjFndUq6J4ZwVXMN9yW/XfvEToXIBf8A4KaxqerGb1yS5B
SU3XqqVLJ9xccz+GzDcB3x3uF9KB/iFYyIGH3h7EqRzlkF0xFCMyd7y5vGyXLt1zOf1Wy7PRtlAE
ZhKKumpgoRtvwc4NJUelrT9REaU7YHj8ARVJpwZxVNXytziUMONOXtqsvx3G/KpX7JVUaCmikWkp
fovrkDvIiy4BZa1z0T+Re+CjAfuMIfjuj4foiW70XbtmCrGUOM4l99E8j3q7AyFPSa9JT/0kUjdW
fwvH2GNd/1LNjzQO3TJeq3AsbKcv/epv3xb3TdGM06oJTfBr6M4C+tswVzbTQjJBZhFBw71AsRVl
ql1DEZcz4gupPl5eJQt1OTKLAySHTElu5HzHisLp44dMA1YU5sN96AnoDMFXfXP5RUsjNIsINUcv
3jBxCAQSxiKjYj81Ran7NDdXTpmFUZojteH9rHdFiS8J0k+4UzhJu1I8Xjryv2iy3yZXpBwuoh2S
eONtyoI0J/ShvTwxb0uQtdbynqXfP50H396iR1HfDxpcrCJNh3Ru2UF3nicr19al0DP3AdBaCDjX
LYysGu4C9iRBUIRitNcPSBwHeEX0fxIf0N2Vvb70LbOt3vWFUjY15kLluhM1MBmnKx+yIMZD5yhq
oMZTwiL4V9XeJBmQbPRPDVzofKs/hn7sVl5zCl7SV3lbuMpeWTmTl75nds9qmSGVMYNzeWPp54jj
5g+44+V9seBhCqX3/847AJrpIMiI3oQeHWPJDjmUy7I8f4X2nMfaapui9w/dfzg3jvmZ8iBwCtb5
eaFA9SuuboxIdeHkB3kEOzzGMUp6l3/Ywoado69zbidGKaY5tFRHF8INqgK+HKu2i/i8HzqHcyy1
HAhHm3cKPEbn2ujaV2mue2YEwzDNhorv5Y9YuizNcdVQvOUJ8H3/l0aPHneFD5+CHXUwzptsy1eC
z8JgzfHVMQ+HVo5YIARqL7l9qqXwk7Wi7Rcd9oex+kLHfgsNhZJYFddhYzpEweClqr0P0gBKrhZp
HY0rcJqa9GmrKoUvitaLTZxDGqRGQ7+0TCeLok9SKKhE0rh3TGD+XCvX9n2WbzoVjl9Wj/8staNp
RLfCrN2UjteprnKv0zI0ysbij1nrzKWTymocQpq7Mx+HJDmSKEfvhAR+y4HpSoLiKEzgB7S0z5xE
6xms0IJTnuUV4EUQju1h7CwL+V5EgOCMtb0NzOG2zYAn1LT8rmbFs5ImtU+AU8Oh0P1uC8Pe1lbw
kNTJW22AVdM2ibkPBzAAsNIBF4qqrt1qgISd0laD4VaRxyurZiF7/cqovo23UFOuh9iVO6pmXqbf
JSCpTSrJJlu5UizEk68o/e0Fua7VWduruBFF5Fpqw0Oi8NfLK36pJf+Vfn17dtWrgShTWKw12RXQ
l137SBK3g7Hpk44GWLkFWK/eWsZOG/f4E3Q+th19uC2sFs0XUoqvrfjtB2gjVhAZ0KYy6giyKtB9
ViA4m5hHS9H35ZBUYNmoazIlC7elrzP728tYGHLaWSOMxeR7NN5AAVZrUr+2Q0gaPF4e0aW9PUuR
WEtzqUBYHEpz+U1OlVelCjcQI187AKbn/LS7Z5mRNiS6Lk2M12QHMHoTbdrApBib+tzsLn/CUhic
A8uLXgLprGqItvetJ3aAs3ggsh1gFQHZTuH9G4WWzkXycRGuhxKxY6cGw3MBm7A6oDcsXiu+L8zE
HGNeSDVq0oxyILyOOBhjcerJSnq6sI7mCPPIsNTQVjBA0OhJe+nikHcGJdkY44maK1tzIazMEWRE
6bLRZLj+JdlLyfNjDyxVWDhaSLaXp3lpfKZw820zaOlg5SpwViBDhueiVZwC0vEU03D58QtRay7x
iGI8oKQkQlET0ThqPmm8kl4t/e5ZCqQTuNwxCyWPQIluoZbUgsGF61kk15jRSyn8XMLR0iOVtxpG
RnqDbyAJsPbjXeKMLgTedqtFu6UJnu3kDJandlxAmaPEgRGEpQsNGl81IGemlCvR4uehInPgmCKG
gVoJGiJGfKD0vh+uA/XjX6aX/AUagzNAWRuY3iTV9yAwHBXB/MuPXvrV0677tjDjruVE1OiyjM0L
WELbgb+GyRrX6edlSebQLtsIeyqHROxy9VwAH06bNSix/WNkJnPsVtWJxKjKMoLczavMzgP04a3y
CRwxyPL+DrPMZ9HvywO0sEDJHCVeRBU1aoBhJoSEpzhT66Pfhdt8Dy2S+7Vr2dI0zK4xMLRL867F
PlNgEhTwP5k0HXtVg/Tn1Q9w2X8nWRQW01Mb82Dq3Rng8YMWEYfBhSmx2crqX5rq2VEcQMwfeshN
spPGH05ex27tfJx+499nMLFnO1cL29gKYtgWG2/MduSeHNPtuIXBB6TwdusaewvnMJljuqoavmxc
Rxyq/MHnLl7jQvNgB+uFHRDD5zV23kLtj8yBXR0KxdVIYSNKt1AKA7TLCd90mEjsZOhAr/jEdylK
jTX1AnvtYv7zCUrmCK/eIEMt4My1U7dQw71BkD10cKq4j8mGfbBdc2bow7tg4jzQTXaoQA5x7QN5
TDfB6AmANu6Vh5W9NC3nHyZzjv3KoPM2gksb7wZ3gOVv5dSxi0ufk+5hMdQ7obeGbV/65GmffQtr
4GNEhWbyGGAAsGSCEoiMTUIqz0gERPvXotBXJeCn75l2w7fXNHbWKXqHPhxETavRbcontkFZ4AyT
mN6pfaRD2/rcPsFKJHCahxD3Iyfy1wtT+oJ3EJQO/vsDitQsa6HBnlKrO8UjdnADFusmKdQjA83O
njzk2hIN7iLMnzODghtn7EaoiDtBXW0ovMmA6M5vIhi/uTIDq0UL8gPOYwemFC/UUCAVkrn22Y6I
Z8BcqabqViFiA6PyJ7UFUyCD5aaDbgI5hZVdbRXDZ8ErRJTh3IFQJvySY1GPbeWEoeIqIX2IKpBL
FBVPpWNBHUIK0xsbuDsawfA6wPO8ycw3+CC5Gm6Q5QDxOaMVDq1FArlXhpu7qr4OJWikaaGpqOM2
v2lHnDDo9gpwzOPQuWaRVg4T5sFOc/jbaPleBuOhV+FJF8vXOCm4A/G5g2jQHDXUtw7uFGzUb9Ww
GA+FCl87rQ47p7IBt4W9gCXrN63kjswNt0iR+A82d4DBvc605JCOyeOgDc+MtQRuM8ODsHI/sNCJ
NdpC37OijtwkbA0QtmqUBMS7bZdvBaAwe1M7hKnSnqQAksQiQePmA30MoVYNniTTf0PYAqkJiF2n
zkzSDcitx1SX0SYzitd+sHZdlW5Im8K9wep8qymum8jyM6V4gvXLdaiyctcaOqgOBZzmwkaBqBo9
aSk4g0mcbnkKQsCgHgzafvQtlOgqySfqE/skWdr+IoGGli3rSginp9ieRh9s6ioDOVAFjlYfwsAD
Qly6ZhV6BvTvUYEKTgbHt5pQismtcm/rJi55bfNcyvoRvHTTR/EIGiOi8oIxPPWjAo5JYT7AuG7T
dOyaKIpwStO+1yz4p6u68NsaPISgR0WXgmOZJ+UxGuNPXgQgufWKl0DeRh/okQKWsOnQcvJzM9jl
XD7yoILEzcBRaKk+xOQcmli3Anw32Sb7zpa9E4gsB8n0I0ELjOSwYOnb2glinkP3UFyDo/WoZ5B6
yvP0wSogwc9ALHGH2PJIQyDwMr4pTXmrV80xoiV8dILrKb/RiuqNGYGPGv2pqPVHksqngo4+VUYw
thqFHHQJoaRWvypDdRN0Yo+Ud8Ob3Oct0C0guKOkLFIf6NzWYTHrXKxvCPflNXx44S1VBHDPUMvO
KcbwoCrRDZRbIM2ngF4nS0w0aIS3QkC/H9TMFxl0t5MXlmOlMQ6ZkpaOGLRToQe/6rLtruou25dm
8Vv2JfRebOWuKluXlMYDswPUOpu4WZNCXIj2s7RjUHXWyQ6dzL5SrjNYLmb2sHKmLaQb1izdUMJA
p4UG1TisW09hKIKl/1QvJNYs30DJzJZ2a+A+PlCXC8Nv2Use5feXT8CFTGwOIx2qIIeWN7SONEQa
w+7ucNOUrPJE12wuv2EpkZnjSNtBL6M+RiYWEdeYcgy3sBzLw97P/MBJvXVXyIWkdQ4jLau0grAm
xfx22TE0QfPvkru6WE2Vfi6/kDmY1JaRMlZKDNSXab/HIxQPg/4XGbUXoMJitzXT9gRAZOuUKuTm
iYjeoTuyVvtZuGDM4aVZgwujKAG5BK/JnnSwPkZbHRwzsq5saGO6CRTEnT7TYcXXR51zee6WXjpL
J2RmDL3VjSl0pJGHnsU23RNf/iNfjcylajNCbC1WyKQMMTzYQ7HPuLayH5eWwmyrj7AFhBS7Ee+M
YUBMh4wnDCErrPHLA7NAoQGk9b95TlxBtKnJgJFM28ArNb5NmmrbImXfaDJ+7SSYsmZxFYy25o5q
D5e08TluA5i0MP4uEJ0dSxtvwICER5axQ//kGNswsM9AbTNhYUejHo4lEg4npAfJHha5uT1INwXE
2F/5gKUBmoUVkzOZxtYEO7OMY6iGo6ParenlzfAZ6ORdRfOdJjXAfFrzjpziHkiW91JDKRMOc6kj
gixwgjZ7RrXkMVe0bGo9bWBRtg1hhJ2OaQLGLkyApNwbTfMuSrImrLN0/Z0jX9uy7oUV2Ph5kB6d
yAH1UbtKT7A7hkrvmgz8wsKfy8EqEAsyVa6kkF/p9qoeHnhh+VWSHdjwS+1rNy6DQzxW/6a3AVzY
f1fTYJesCWq8rqMHYHmczDrSaA2ytRSA58hYZoE8F1owdtdvwzuQUrdTRVc5p3s0iBB91yq6C0eJ
Ma20b3cPFBMraxyCeNf1b1Q/A3rokPak8KfLK3Zx4mfBiJa1pDFFMMpOyi/6ByUzD9vHS383N9xf
q3ssvmV2gcl0C5onoxRfTWPwC712uov2brmH+Pvrmt3Zz40PMkfMVjoPWlsdAVysSuDC82gfh/wc
Z+C2ZLCngYM5mmjbywO3NC+zUJVVxCxEOZUaqeljEL2ig7OT0Xta93H5DQuNaTIHyQYJpYlJm4lC
hX0BtRA/2SDlDg/aDr6OL+ENVDI9BZ6bsKxfJVEtpFxz4KwZF30FwQixE/Z44p1+VCHacPmDlh49
Tdu3pSz1AohfU0UebT9GDXcIeqaXn7wQdudAWZkwaG6MkO0xbbQp63tiqi4sIC4//KvL+8P1n01L
4NvvTnDY9X03AOQNzW2Ujfp9di1uA4+h8+pGV5qrAw/fPdv7/mbljQuLa45xTcWgmoYG8BTRcC1y
BuAsimv4TWCFwf3wg2ynGAMmJXslDyuvnI7wnz5yFgd02reFMJEJ6TK5tRKbuGUudB+NK69Kul+V
UR5HO/JrHRowhfrLovonFG7DlaWxFE3nCNhRrYdOS1EyAlUZEB/zWQNR0HaHDS7joQv7i5UXLYQI
Nn3+t7lU0Iw30R9FtS9UfaPElQ8eq4pnSsszFFdGa3t3aa3PwoPsZIPKB94zKfRRv99FhW+ODi55
PSQWcy/cwJGyzzaXZ29p/c/SDpbEVOYlUnS9eDJbCE1fl92/PXouGTLklBRVWWFrpW9jFzgqPUkI
P13+3QujNFcKGSzAAaPCwrFQPgz2XRqv6M4voK0InR/9pdEVvCIYkNtxM1lUbXUfgmS+HvoozwVO
uZFb1ExWZnuhDDkXDAGqItMTokS7iAXPgxHfpYGEH7PcxZSf4PL6dHm0FgjJ8Pn77+LViBoxk6LI
ouwm01B+re7ZYQo+6+F/YSXNxULAZTHzohhQutV7t0blgCbXWnu78gELu+8vn0tLsqaBCTKYE9me
wf0B0uSGM8HHSniubvQ9vUfRqH7XHe6vVaOXvmi24+EELIq21uNdrFRu3T2VwXvF1qzpFgL1HMXd
tYEdi6lB1WfXBt9rFcyDteuq+7UyYEs/frax7b7tUeDELV/dUngavGqbCUMSeXLHr1rYH4KUsw4a
XMrS5qBumYdWNcTwButc1cWmhGDapnbYlvjF27rzz8I3zQHegWXnZpxjzKryRujPMCcUycvl8VqI
J3N8N0TQBgYaZbIre2hzwQGdd/vLT15A9ZA5mDuOhhw5n53uCslOKhcUpunoVOXZ8NhF2lazufCY
PTA4LXpj3AmP5FrotUL5MwAi49COOq0x/I5jw3SGNLoq9eKemWPs2bX2lsJKyLn8QxfuWHOQN09h
OJKjEb6Dk/dxtHB9Y1CWIQYfXKVR9n2idB6zwm3Y2JX/b6+cpQ5N04/wB0WhVcmhI9Cn8Lmu0tPI
2ZGXJhSvqOaaZQWbtGJlMhbCyBzsDSRYWfRTfymT4kHEEi5z4EbZwX0sYMdGNXZq0VBcOaOWou4c
/c0JoOVZk/Fdz+B5LfR3rU//CB3KKZOzvWWkt00DSRNhPjVKLpxutNeuTUvfOUsi2oBDw63FmwsF
limGaJ9lWXlkyA4qrM89EmXoGbQrs7gQyr68ib9nRmoflmYfgelpvYxJ6ajM9NoMACWV/+OpPEeI
F71mZXaBSh8Eg+kBzje7JppcxvgnDgHoXg27fBdgv6xshYUvmsPGLQLrgiaf9J4BtqvuDcjVyegJ
nOGV5y9Em68q1rcRQ88izmUFZTwd5fy++KXaK+fkQoScY8XHDkVJ+MzFu6QHOyPqnVHf68RYmeil
nz299dvPVhV9NCBVCSuWDJbrAhLbbbhyKV569CwSRE1hwcURN6VshJ98IV1tbXUuXRDmotp9OZZt
nCrQlADsvIUxNjzHgaBzDfx9n/jrtYqFZG4OB7dFpaWksxDoq/4MLvg2szo4a0Tj3sibM6S914QJ
l+6VX0fNt4mgfR+iGl5Fu7zU8g3OlrdW1Ta80n833DhBqHhPE+sOCg5wl2t2dU42pchuywYubZzn
Ww7q7IhGH4vWhO++IKo/XALnmHBiw4AUIo1wg8Qgl762YafwELv6tbmFtCVopmtVrYUVPkeFM1FV
hPR4EfDyfm4p+zqjbpz+Y3dnjgZHaTEMjALFViW8g8fWsWiG7RhaK1nZwgr5ms9v8yZJ046jgaty
JCF8mytQD+siaBHUT4GMUchEqfHywboQwOYwaFbIXq+LFO5M0fMwvIvwfqIi0lquPH9hu85R0DSw
jJrZmIWR/inYi7aWLC397lkYwIls6xFrYPEUaje8N3ybDHdRYm8bxfIuD81CmvMVJr7NgVqSqg9i
XPB4IiNHlcY5T3jpsKT0YlJtpQV1wEpmDjaIXEkElqZd/2/clJRmgLjDKlWF8HyXMssLIW+jZuNR
2oVbMWMliV0avdmpP0R90CpQu4Oo8bE4FslBa8+/L48aNczp1/6wxb/4et8GLuHorDOG4lhbWicD
LRI11/pjrsorNYfV8gDxezLeGgnZ22MGWX96EEHiUUiXJkH8EpjpAOiEBMXCLhxSFdBjCfYltbda
C4upsLrRO5TFDHrNR2jBwr/JSQZ5Y4wx4Bt9/sGL4nrM4VSkWhEcsGplg+Z16JgiAOhLRR2GQyYq
YseeW9uKDBGcfscbFgKMrSoT3oM9DIRcaUVzP0DhyS3q4b4H2g1YDwj2d/xcy/Y61IubTs+udKMY
HAVQCLhhA+pk66FHquqq6ZuDHcldGkTHOjZ/sR7wfAKPXTH212UY3GgQQUMrvtnYQ7bVSKk6MYdt
bSa0MzSnbliBGlzUD4rbJcNOywWwL2F9p0Kt9yjpuLWbcRMn4bMIc3jQFm9Va5wNWPmFsKnzyh6b
t9ClpySo5Oo0ek5MrnllrMdOqxt7KGF4sVlu0q5OHVNJfqdcMDeOLBNq5Azkt7r+k1aw/VbYazcA
1Apz47No+Vtelfd1bKFPFh2Urmi2Q9Y5ZQ01ZAaOfhQSvxIAFwgD5n99wdxQq+5sYRxiKwsdxeI6
pHfHFzWIh40dROc46OwJrCL9tgCUn4WKVwUSJAxCD51u6K4Y6o8Un+VaNZtGuXrP6+6lyNVjb1nX
ImWVq+cCKKwOToRDRAe02UCCZbphuIOtbOpEfYO1CxBUCUEtDsUMqkHWs9Yij+r9bcXi321JryG3
eazz9DVM9cIzaTc4vTBC2DnzYw+dHwD3N0Vpp14RmRlgRuK+izl39L68qXn1SOAa7+SU3cgieksM
nANQwu6NUXWrsr5pp3O9oz1Kcmn6QEML/9eIHwT0ZM4kG9pHrie/5BC/6C1wcnlLnYiUuc/y8aFP
AClRkPv5ml7dSQsi6BDHvNeFdi+ksQ0t/bOszYcmt48iNB8bCbgKzgbgsbrmLW+BQhF2JZ2Wm8de
RMBrsl2MFWgx7ZzrybbIQdqJSh1sOlpv4z57pFEMm5YsgVA4tJFbdXR0PX2PFeUTLbVXbgcfuRyZ
k4Z0bzBGHiHzfCVTuTXa9LECZc9JTaiudbHhZkFzp6AU7wI7dwAF5mqsazBmg1J4OTfckWSKR9Eb
dblFQTeT8iPGSt4A03GC32QM+6/RrbXQDxJlU2X166gAQc+q4LUoAcdF2Rohl20Kxe6cJFOvynoM
3VYWaPV1+KZA+YyQyBKq76EWa6BPi0sijEywH4Jj2hXIesRNYMA5pDMYqFNVfI97neLFEBJKjIa6
nahy2MgkhWv0WXcOtcAXGlOc1C4f6iLcaLW6JV3nMFUcgoCobq0MD9gcZ1NRtpHSg0RSEhNGuvym
+h9H17UkKa5Ev0gRIEDAa+HKV3v3QrTZwQgvCSR9/T11H3cidqYbRCrz5DFx9Des3tVEeu8N1bfL
S4YlMSJd++l1junJLH27m0T4BclAsVTwpHGD6GGqkGaqNcARWdU3f+rfhWVZGdisnukTL8OntqU3
uP2AO9WV6TQzzPrtsAtX8wUHxGKbypdJzc8T53HhIyw0cbgRu64CF7WWCL6Z4Au2eOWnXoIUxMOD
Yk22RVC/btuW3bUcREWXttEcxp7DlkBslMRCv3dWZnCSvfPe1XvduSfSDVhLINgzpVsd/OqgcXLa
9rc4ZD9ma4LUyu2kuvXarMEn6RbsMeBzBsdxX1QJdvP/mnA7qFAh8qGG3Qd2ApCmBdsuLP1/2k63
Vc6pKxX86sHLK5ftyuTQn7s2LDGzOAgn41dWwQ/FwGKWSJyLBT8yJB2oIh1DgsOKuWx7YTHNYDb+
Rfj8M1IKaRK9ms6+LAgws1N5ChUsVqr6eYrHpKrp3rgcRaBdf8YGX28UJBKfPiJpEEk/A3khXpnY
FgUdAwiNWVrH9RuqfNZ07Z+ag2zGOQHHwMkXfLNwPS3AH0jduUoFEogWt80N/xtqkeiWlWk9b6nb
twmtyXkdhsdo9X/NPawAOSJIiPASRdgrrt55Ryp9hltXvkTN7zx3WSX9pzaMf5zhbYSkj9Pg2q0q
CdR6CE2ZI2ck2e4kf9KlG4ra5BL4+HdDvHNCnrmzRYyH9XbLhCwPYpKlD5J+858X4albz6cCQu7M
a/+D4eG8K6dtSkq1/U7MPGwtViWDc270vSR1JrFEPYJJmY7YbgjRoAIG4453Q+67a8KZbnatdbC3
xOK6C++lN8ymGkFCzbSD2yhksGXhOESlTihz2BM/zYQhhV4dDWl+S29LS1k6O83c41jq3Lr1Q+Sp
Yo3xkgn3XsCjyUVJk05Fz77Hjna+m4+QJduq8egSXCgWhgQ7Gjo2a63PskUKJODW2BDLsEm2CB80
7n0Py9ai8gJs22zVQ9yBo2DjYoTO39PkAWrVdARN1URdukz6N57jNGo01PRXG4mdr/8LA/VYigs0
m7kkwbtwB8RQ4aZxqy/pi5ww8oCO8urT+IGS7Qs0yJd+RiwU7IiCaUtFxMHJHApSm70iPrThNFsI
bVLRy1ci18SGdj9UXeEN8DoTYX2xbHmTcPW3XuujfZi/RFs/doYgQcmfc9uQswkp/vfpvUHRQj2f
M+Kpx7Wkh36Y8BtB0Smd+M6GPSOrrdnRDpzTMEKox/CnXP7fqMS5pgTE0WnXWP8c0fpjqavHMtYX
C9EwfvntMPptsXSiiCaab+P66zrkEjpgA6swRiaFuUmwiMGvMgn6nkJOwb7x5MkOzo+31HieHnue
vOC7WUPoJGmdcJ+aNFT9Gy0JXLZH+evW8ubP01MIYiZfG5EEWgDPEc2WtKTNRhVfnZnkc9t8Ec2O
USv+jR3bQGFwP4MaLxxo7Tv+8Z0bdgU3DhIJKmhZ76xJvUC/iOZq7M3DEPA87vyPenGzVZiXNgAd
OJRkt3bksaFrKmkD7igkG47YB8MwpKWqz8KBPX/twgU0HkDHJOqX8OXk1DrHWJ8ZC8bXtKoTgh7K
/Vav0SeIozxAzDISX8AkdkH07h8IsJgd4jAKHQ9XjetwCvlzMxr4Lc3bXmzeOWBxvAMV9AFasgJD
yJz1VOxZPCyHIQDJePXgi8P0XCK73fXh26tdyMzd+mUc1h70X35qke0BrI0t5y1gX2UpwdIGFa1a
/eNCNppOsRPce85q2A/IwKuX5X3ctkJ6+p8vqx+DXMWMdO64d4y3IQ5vE6mm6kG0fhGCulYv4blW
7KUd4c3IuHmTJTgxHSgSGynTrWFrOvX84rMxfF0tISfTT+of/hj4OSogV32TUvT8c1ins9iu7bK9
EHhLd0ZfhKEJl2Jvrdp3fErB1swiM5zWPqyOw+bWOZMyyCBySWhpntVafUFq04OK27z7ZYkU8Ple
asZ7zomrUBT1kOq4/g8xBVEal1C9E4chPdznbC+7Xic4kHsSbWCzoh2nPMeF+8Y9M8LRHt1sF57L
afpvsA7SHtx8anpMKZZmq2mPngcuWBz/sjY6Lj07cBrBN555jwNxrqwNkMlyT/0BfH5mnN6fKkwz
1XApw/ajqfwUh/pSi+p39twshgJ1KeVl8Nx32XeX2qi8DsGsB1W6TSJ/eWaa5yj9+3K9x3nLEA4o
/nxcSfwdi1Zm/eS5P2LBK6e1WjJvcJGTIS6V6V5GVf6ZsIYFKTrITlZZBHQoGOmTqIOMG68QHT0O
Y/9f6VGLn1mA6Lza1Ma6cEJ7HaR9ijCyiYZ9jb64LvHgYeTwNdIKBy/RdjjBnTyDV3yitdq7C24d
d1j3VWnhpDV1P9saH8DruzXEZJtGMI5r7JSVYr7yHhk+jM59ItTwQn04Dfb+D5nw9CFrPzql1nvm
bHPuddt2fx4jInS6My/H17VunMzTdMpRsWF0ohAjBLDwxTjOmvNtTGzfvhCneWzu+GwZITfEdgIL
875S+bbA5Q5Rjgnea+Y7FQh/trzZavtYqubmIbUmU3p7KddwKFA/zhbpN5+S+w/I1ehOQ6NMChRi
2VVyuidwjHZPpcV809TQsEbTMQ5YauC+rMAF3YHPnPQjpi54Orj5NrheslrzKH194WG4wobBa3mB
ao+LEnakXKMXj7ZdKVw4QAg0B2PFkKgxIGIEFPNsc0D99baHaoiih2ZaXof/z3LRV7eQ5s1p7ZDN
ITlC5ZZXRBTBTCpUffuHlu1lEyHPF0sKXvXPW98U9QClBUD0g9b8H+fzzaxoceDar6L4UtUg7rMJ
T26Cn9ACf1IgRYWp+Jn7ZYqnfho8eQAFp4AIAlk27sPobsfK6fvEL/sMH8DzZOoTKjG9LRrlHwuA
bV4OdozxVEK42zFYkDftscayKiZN0rukSmRUkwxEpXFX1uVboBrYPfPpKBQFAbKJdV6O289qm8yL
u8Spq1/A5mQfW0yVkYJ5CLQs0zSegYTmlDTPNbKXiKVFj3+4HF3civ55YLhZS39fV3B9xfzyXk7q
G0WtOQinDh4xwtYXCuXT0d029iTaPnU6UGXcyEiEHsAjzw/PXW/YzllVhLw6BDtBwSEXiHf05mft
WN5gSLg3fnyeWPDPBY+oxvc3Kdh+cJ2TNvrlxn1skGKF5I5/8ULjDCFkedP1j3YbHxtNqssmA4Tg
jOPVNpjztj6ObGKEupVRBdbOzCNMrn6c4rX+uVvvp9Q3+waig9Tv6Cnu+qhQK/MK1fBwr3UNSxFP
P9vWXCbNMygYnkgj7p630tsvEuYnUd0cetfJ4BIXvkwx1ottrFUWbRibEMF6kIZ9+9aKhPgQqqi2
y/qovjUmOvFWwX1GWrFruqHgMGuby/FgK1kgg+um/e4X5JU3u20H4zd/3aZ3hmPqrzx4SEzoTSb/
evf/M8uQVYv35/XNIRDVyVd+yk1LAObIdsc3cyKB/nFC5xEH/UOG5XPLQ3i23dEP7o4ZBxXPm8Mx
29b1MEFIwyGXQaQraqiAXcUwIS90mvoSMyhSwYiLm6qlF+hOlhrxYfFDxC2UL8NzLwaB7cv02UEf
ECi9G7j5ZGF99Uexd4MVooF47hCrAd9ChH03PcpHHJgy0SFBOpmE/6SwPxapb7sekiholXLiLjlm
mQceljs7DYdaN1fcZ3vCvLfKq55LTTEGsr+Z8RCkVfkRSqz/w/4Shm4++CblKDdJ4GLtBLc6hasA
KEz3uHjk2neDTbFIPDhLnWOw/s94TeYDooa+IymnqihF9TjEPklVNH6tSBIAYbYgrnsKwu7UzO17
TOYXXe1W4nyQpnwKPCed0clA1piMfmPh7ARqttt8wEwM1hnywZg223zkeQ087HezDoq2MgXWYpmD
MKloZf8a6eE7Rt1wZueiwuhD9HOb312wBybQsPhyPxOLxSpbYHwVYhS0WIgs9YQZr5vgLuLCTxzJ
3Uk3R5gIBPYROpoRAePxd8fD43b1AuGZwntzAxfxsoJ8RcpNFZuuLTHY1kbhPUcyWvaUIU0EemJ+
1YhcOWq/XXfxJiPECqpvRGF1wD38bB7JzpGTRDFg6cghr+DbkHSwQckQ6ZTPPTks65KjCS8mWl8t
www51d0b0bM59SI4xWv1vVp5iWATumsnoHtzjJVnHeD5bWQ7IaXgbNZhx4mdAAm4OnOsA//YmYa7
uos8qHh8YMs2AFMNuBJGJPfbg8SukIvJI0RL7aG1O7nekJTYbYTzcMR0g4C59oi57BU8gD5RrftU
IYgX7RxSVOvhK3JIDBiD5AOPU8z+N6XLq4sor8TKeUjoyizCs/gHj7BklsbfC4dI0D+jC+xdilY4
9tG38QPUZcOBETfciQaSoRXJ8AqF6jy19h8S43vchBAK4jFjQnNXCZeu+jx33Xc5jh9yi2/h5qVh
CAowOhZu+mdW0U9dt68qxiP27QDvurGcs5jhXcCDETVXFqoDJLro8RVv9jj6Q5epAbeoHMM299SI
iB5emoPQ7gypXox2nPMmYSvCuZ1ttckwicd4FJe1ro744d4336g71lsnqiKfcdeaXVTiqgnc5U9C
RQhVWRzmW+ceGy1OXPEvbfp91VfpfB/WJHJqMYNjXMH8W7q4JYQDj0iYOQHtybSjfpUTXdypOqgt
Plu/PZMW/dLaz9POMfqbufygpJMiMOHYz8CqI4l0m6UdLRSIFojfdG0QVjjz5a31UO/wA95HaQWI
aTlLhZuTmMjfkXC7DEDL6WhAZxq7qxXyd9VQpbpAGicaI/9ryOLouRsA/4S1zWQFFWm4XkTzF3M3
G5b2RL2haATOQ1ylrZKJVZiGxzftxoBSnauD1n3ACVnmOek8dRDxB20ePAcJZDXinRpwNito35bq
sAa/tArBf079+r2LX2qvTxrSZZili1gcGAxcNPeSSHdnQhErhyIGHptm+LthtkkjkQ+AZqs+SpoA
+XTAfBsZ5x7wEjqkwRznYwm0EBE6SwTUu0oRhZjxtk15ALc2B1mPjWKpMmFB2ZUhEWAbM1J1F0UA
v3Lxh+zKBONfB09j/69uZ5QXEB6I/61DIOrh+tvHZYJ4GDu+opH7rqlNNxQhBr4VnRwHOYX+z+qV
0HvoN2widl13G4PmG3zsPUEoqvHmdOlQIgL9rAN99Q07AKL+rGozQmfiFsTHT0YneCF5dDcuza4J
oJ03DbK3dfQSNGZvlP5uOBQZDdm7FQNn6R5z7u7adfkYY5oA44VgFuAc0981eJJt+RU3zcGT6uL6
9Fu38asvzmx42rwLgLJc6Oi9dgYc1bA7KzzneR5pMi/jM0iRCZX0Ddflg+qh7eLOz2z6V28F3tkF
/w1o/FCFtq8QStVxskjiVJeWNIBfxhSz4Y02wSNzVpw8SGOwrYDDydSkvbRpBSiuRZUcejeb6Efp
IRDKlQiU6pOORceVkic1kpSJ4UlMXTHob9JPeS88PLm9a36UwMeLY4gCkfWw2GiG9mdlwDbBQpe4
1Hx8Ft4boiWRXyFy3DG46QH6o1L304L2ofcPXdhgWjcv4JLmHYv3El/3KML0blZDQNuW5MPFm403
BH+2LSy7KzwhdRkJSXsM+I2aD66HAE6sdICU4n39CHgrDfNbPXpZ1/T/SrgbAsNP7gb9HmTA6FtO
MSaUlR22bc3BW3aI8ySr4dGvcE+0uY9vmE/RqXOGxJj4MCDVCrBvdE/cfJywhJgWk3geOTRO9ABR
8W6R246Uk5NMuvvDZ37itTjO7j84hGWqi/Z1i3QtTd9GJFa1Okw7ZLyk0o7jrt9gNOo2t2VFcJeS
X3AS0QlQ3w/pu48VNME7j/LHSWJZFo17hi0zklPMkIkZSm8E7u5o6ebj7H5rREM2ugPTsHoaFhTm
OihESC7GmiaZPcDIqO0HKn+HdvmbQ+yKaNpMG1ZVdEtMU6KJhe1gB7QKWn2D8QFtPk5P1P3Xki0H
6gd2+Q91kYdKb6rScC04m+ZriP5r9EdYRkC01W72r2PrJ2qrH8f+tXI7vDCDTw2P3Lq7CCwFF8+I
e2xvrII5Gs9E/OnBxasZxCXGPQ/eJH4hfdyG4FrWvyGFt3XonLA3xi0OXBLXiF/fpu3doxm35Yuj
w1yygrEJRR4umY7fJ5t4qrazZ8qXtu9+TVkh/GVC+y3PRAxRMhD1UzrTDiEEacdhES1erY/Py/9F
d5j4QI2jcnkgKsTP6BTR9hFhZyzUD3VYUiGOXmj4M5ZjIhb/2A2At6S4bgPZoU0FAFRtQG8/lPXR
wXn421oYOtC0W6GTj59K9lC2kBvfKfxtkMmtv2GoINOjD13b5iNTzbVJvGB8MYnvXgaBUakeMoqM
yVFBUyzBCDlGEmZuEftPwwdtRn6Y5nJn0a4In+a4jJFiGRRlb5JuwbZhvoZIG8N020ddBhV3LmHI
ppryOnjm6MGwzQk+Azu/d7jEw0nh24IJSbDXtMTo/uhV7mmq5j1n5MAD5ClW1006+Ny/bftCYZjb
MZ66WOBvIT/VLklp3ScB8OaKwwmvWhJcuc8oMPkc+UXJaL4CZY1Gc46rGHMWGlOJLcdcn0YoGlZo
4IC/HEIri17eI7jx7gzmFJ0BGkhZJC99/xHiRUDQ0RoIzxX2+uC9dA+2Ch6GFu8wFAmz72vFd6T/
N2D5b6YaaXFOuvLHDcgIFn07vdyj7T5B+cfF/6S7f7Q/Wvc1qodcun4yK3hjjId+Dq4Kpo/TiEVZ
/A/5EjsWP1ZoaoYJ8YjBc4CCHd7HBRvj2MfFRqqTVQ6auA9Ip9JulDncPTMwLWE6+ANkv9gWecEf
Z6sKE7IBj57oxTT3PCIPrZLB1koPyEkGKMM+fOjisdDAVgKLApu6XnWeKdokr3zRYVQYwJEeBMTI
LN9RdNNDeDP1m+v/4/gP5kVYb7sfoQsngXU4SEDMMaAdtsYZH1jaQn2IfRbeBLY80BayoiciW/o1
n+EDN6kwnVFk2umLzsg2Hd5c1Nc5XI9LVCFN4q3D5R9rFAUP1uT9ToFr0XKgC3P8n9TlfqXrJyB5
2GAEuK3v5obTieroyxfbiyfIE+ykMM5Bk4mdU7trZtQPO37FBgPi0MAI0sPti9utBmbcVVg5VgOK
FyJZFf/uhZ53vOH4gkZ3x/3pDn0dKywsEHqc20if4NuGyrvmDD0RkKxdjIWQ1677ziAVCAsIHcUH
qHlzOBuQZHb6T9ApQTIypZeNKzDwKvqZI0wj1YddRpBr6nyslEgjR+8b7ryqFpKbDsm4IdsjYFcF
XVoL0O5NmPk1eUAo6CesG3fAZvNqsaeuFwUdxZWG5r3vRb6AEzireIdNM45Rh81q0BaVjb4Z7dMw
mLMgxuWESPCUKgaAfLmNA2wAqvUZ3hk/GH6dop7h0oyxjsfdNeBixlcjmwxmJH907F44TM8XP8pU
CzgLZj+sci4ABPNFwpRxizOFsboe1cFH2lMkmhd4gzw0kX9d2uEnnJH9F8fPzFOfbdUX9y6tnUcU
QFpImAbaIcrs6qcKZhO7Ts5PGEMeoih8bAU4YDhNoqnWPFoQHdsABRVmvOFSeaZoFIaJ7xwEV1rq
5RH+O5QMje5j7I+vCpYd7QAysgu8tcGNvPoFc9cT4346ugGuLP95mMO31d/yaUL2XTDtweJKjfZS
1Y080dQ7dPdjiGRzWOkmcMBIAhhQVATGmv39rI2BQWTmhyP+BfXfAP5H5AQYYLcEziIzi7IemMCm
MAd3AuyBwUlYDz1t8L0403Uig8zhNBnstvgOGG0f0lHfW4y11bh8+iFB+kaEqYcF9XzUfYktsBfg
bvIv8OiAhXaDxmlFrQvUklO4be0kQ0yDg18ENJj11pEF1jHUfeMOXDxU7N23hRiBUaOEeHbDEgwH
fEtHNgRfIJyom9PhQDsDQFlcTzNoKrDrQKywGMkp8OGlYoIBbrQwqQrMmAkO+gQCUiGouB/wWsV/
sUuxzOgDhrMLUkQtWJDPZf0DDsJRYRBG6BgiDCqda+0s5xUmKzF18zLqm8QPzAbZ+wj3HtfD2rtd
HpYZdiGsefbIhEMPfyN0uEC2p6pR6YpyW5SxB1QLAhKI9EG3QeRsymkvbgGN/Y91NXs8zddVovOj
2IlpCACz3u8SGM2B2FOiP8FCf05sTQ9mGtneCdQrt36wE3oCnasDf8N1EzwOb+d7BsHz/mkSHmIx
FgtQEJc69svsYk34zwNUhFKTBiDObkJ9atfm2mkLn8Oxx8dWb3BPkY9nIcJcj/6J8PDscudQ2Yol
C6W/s6s/jAHQv5A8WmnhwJoKjdN8IJDK7gS2bjNikzyB/mBpkGw/UoN3bRABAm5EVIZYq8wYqpq0
WgEgha77M03RrVv5Cw8XNKEbVNxVzlqKjVeQuTrE1QgEPA7LJ7kaZAEOErmP9DAyaDsUoLZ2wmah
s0BpxDpCm1EGczERPoKI4XjXjQKDpB4oSCKMMFw6tAiBs2Ds6/+JABd3W3oC7gllmDc9Qwgfto/l
NL+yKip6akLsyquHNQzbTPT06m7YlMzrvpZ1i2uX76fOJnreHusZTi8Se0msXlNcJEkTOUfkSL3S
yn+E3+fXWsrwNWBIRzc8LCa4+mjGghRYlEZbjMoEY5drOLMa8RNNCSo2IgPkNEPxvgADRi+3ykok
xkfYvNM/wa0us3rDA4BEZPEDANjAR2gJS5o1oBVY/guUym2Ac+gHn1Fl85YwLH7UtdeNTOH1mDCp
CujxLXa95Zz2HX00I7owFphPvMRmt45d+DeT6ESNBBcB+H4F4/hBZGWP+0H403+YI1KpoFWH6YuJ
x0M12ANy768MDj+1ieoLW1k+kOhZj96PpfTazrrAb592s/sWjf2limqFEmich3bdEJoUKay+3NqH
e7Q4BZ1/rIL6o3Xr28zKL45mSmrnlfYwLRJo9Cvvr5H2gk8QHVNjwK+DoVe/bq99L3eR2T79EttS
pzVPbIrOXrVcGegrDJ2kAgi+yPu1Bc7ysKwPMMy5BY5Ap6+zXsudDsVpDtiRLf0OOZcAuYOU0P7i
hktqZ7XndXdSy3SJGrqXw3J0Fz+1NRYpJJLP3I4vQhCA1eWXs1n4jmhMErFp34dNHagmH1MfPLQb
zsLgx/sQv2eJCDpfe+82LovSDu/crfLZ/sOqPm8nr5i8qYhAQEDJOrgBnCfNdqatSbYYuZjlitGQ
mWJx1mfbsAOcnk+g3n5SZ7sAqClgrFpjXBjgsVajNxotIlTBlTbO01o5jx3yZodKvoC75+8o0TeJ
USLE5otX5L+whlmRqiSEQuZaLu2h49DSGb/d2bB8Hxzz0oeYj2LpnaPZfR5b7Jw5Ul1DAs9Kh/mX
LSTPTevHyUw2tP/QScaTRHLj9gKm37Vy+clR5cF1nYOYl8dNyWMNmhJib7f/FOcAdfpIYcbjL6YO
JZSVQAZrVD9ZRnfcRH06PQH9ux3/wQMAhuqWHI0AJ7z1/m0tTLmwm30DW6EIPf41lSxK2DycXdfL
ylpeXNgyZt4q/ujmv8SoQbj1LMculr+Mk8JSEIG8hxgOGdvAcrhnewkN+uNmYFBtyfaJJjxxKUMh
kcgY6ruTXIKL6WeQM0ZwWUi7vTXIn+VrdCrt/NQAKXPU2WUGyxxsotRciOEtXj+xr3e9ZYfcIFaj
fanK0xrCfG7hCayk8fWWh61BXzaFh5BEWdyaY90i+y5cQLFBnPfUEPwBvMq2KqM9TTY0GGayyQwM
g7jX+/XLe0wC4uJY/9RBSHjnf2iwkKiyr5Iq6JXHM42iJ8dnx6WOQadZkqgFzN/ibPo4YDLACwwx
F5QRFs59PzxNmhXgZ2EfvWTQ1Z50RT5MV+ekQ5M1sZMTywucn15cZ3tkPVuRPi//5q350Kx8xjiB
CEIr4N0teSoGBVIVQ80dQQZYkLxDKpBcN3RR9r7MLcFUoTW0nCNMvmktcTc6/BXwJ4YFOJ6klFY3
w3FPON6bP4jfqA/OsMPJV+w9E1FvVRpMHlju0LUyzNpTjXvX02eNtRJQ12jXKGw2gLPelFzTkWJN
jzY1YWGZVcGUI+z+Qsq6KhrguBPdXhvH7EMhx8T1po9+XR7Lqs1ZtB5jb/nuGPuFyCko1L2tibAu
mSwWNo2vUewD76EqB7rzq/t9uIJiuHb25sD+dkeBBJzsJF9jRq4iBHhHl4susdDqvPljcBk6t0Yc
g2jds4BeI8t+y/sabQqcNqlD/VApuybzBopjSWgOKci9DfMjgOeeSV0BKxG/DH/iyn/xNPSXFu9B
7FyhMISSwpMADpYQC6ShKVp0xA7mj9VW96Xz9g1UvsHyM0b6untxmxWQ/Ozo5lhxzQD9dk0xofff
h4F7w57327MT4IDaSf2mOzYSu/W6l+BHg6rFa547zSs0QUk563xpzWMs7oyZxQRPyI4tdGVfPWcE
ubG2OPT6Ddug0zTh5Jr4vBoGNB4DKXeq5zUSRxIOWC07mJZdAF1NVP3093CTYb17L5eZ9TTeP9Mf
NYzAqgYdgtdhWtWySTmQXhiB4hv0IHGnuLwaB2aAdix3vI/+M9o5zmBgoj+OQffDv+ip89y46KGX
MQS8Jd8B2Gde7YI9LDqADLCQJ/J9ijqxK2P4xpFhfnA7H8NTGReOL8MkCofMcfqcOdOUtDVKiadT
47UYFTl5I9Xdu2sUyIdAonELL/f+V8z1jVvArWHFnkY3LmoWvlRiKtDxgLuoLmSRBbLnm9R0E+Z2
HLaOrvvF9FdBtldXuTdEJj3Gq3vbWINbQ78Gs9l7dfxgML5hI3jtSiCIUTiljjdkS1BdO3dJHQwP
An4qc7BANwAzNlBWXQGSHZwBiasKZNUmgCs+Or6kgeX32ypDNtdREyffpPfA7oE+FcvLtj9MSp4D
yEwCZM1hoASlFx/5T1fWR99XTwIpAGKLFqiOoxsAvRNdwSqPuItNtsC37s9r3pcbWMzLFY50QxpO
4R8EnJdlwi088Zlji2/+s6w79HVLcuCWr9uMsLygZh+eRtkF7hyWbZk4d3AxjtSDX3tOpkIRYKoE
RWkcnI/ufsWjnj3Wk7jyxWvBclaguSDKAGgjFhR8HTX2ghgW+sG+j1N7CLB6cUb4S5hhLP7H2Xkt
N65lafpVKs49quFNR1dFDEkQdPI2dYOQhfduA08/H7JquvOwk+LEucyUBL/XXuY3w2iwgDtppzft
pa4XCMsx3lJLTwqy90iTnqOav59h9mZE4z0hHkv+dnQsUkkx8kX3wo0q56rAiFZjJS0rtVFAX8mH
QVM+uyJC7k5XcxoCzUfE6CiJmos0zt5ii+mUXNiXUo+x7NzX6LTg3lCjmzSMLBCPeur2pu9lRgn6
Lb20eR86KcKKMLzKje4qwb08F9ahK8onO+XVxPqhCfR1PJrveiZ9CobvHaGTrjPzfpbOQBBoYe2H
afwyyOFFRuAHUXOvU4i7nO896acDZdqGEmylOO2tisWskXTeYOhs5M3a4vKnETE+wPPOCEBEt7Yd
0cFowAa0IeipLgBpJB5nvR0tKremHV9rDc4Q8rgeYqbEHf5yoc8QtgHwSZIbdVfGNG2teLpR89FT
KnMttOkSXT+0XYN1YMor0K4031t6nUGYLSbb3sZ256YJSgdWCuizq3YBCoRKUW4m37yRzXGvmOYb
OBNauFGcrPxs8OgzbRw/OxBFaSbHCn1cIyVVHafLtA0PmpnuVLm5G2yyxqlqlrlF032cbKgvkb/s
6GXvAEjOHZwemE0lDpIfV56tSaCkZ2xIjdp6FgLdtidrXIRQBORBXYdRBuVAe+klbZvZDCNaeMst
GGTyNjcpAR23/VqKtMchQuQulC6MwUSDFThKkwVsalUGsdpmOCeNKjDIDA1RkUdi2YjipU6Gten0
hzRCaUbPExo//LYDvDbRG8YvMvaWo/ia0QylxMDHqF7iINm1urEUTXSRjNaux8a2Udpnf6pvuzHy
pFzxrBjQYD6sjSZ7aX2LCNh3hxCmowBHhBvMoh/FShLTfTYGHl+6CTaGGAOCFngGrdphl3Ymw/96
r9igGYyHSQCWiYd25VT5lZZEDk0XZSfn3S4w08teQVyI5sxgSFA7xCLCtGWpONO6sVp1MfgBKZD6
2tANK9XRAxbpDsy4VpMOeqYB7ddl8irM01tuN2MWx0MzZfs1Y4CRONIVHnSbhIWV149KnV0xM+xX
pjw9UomvSx+mGZ3dJs/vzExsw9HfC4Nuqi+2vT3PjY0L2ByXZescmqpYiLnmVQy3FvHTNKobR6n2
dWQD/gAZZ1ZuwPyvj5LLtPloDJpaHTpgbDVVRoCu3bTyD7CDV7kUeDQrVoEl1srslhLPUUxhpYdm
CCqyy4EkWqhCZ1TAluQW6ey7AkRbaKiq2NJlWvVUIuA8NKCio9zvaDSw74M8CIelnYYru6rJhytq
vGpVaQOv5D5l/FTZ6dKQ+e/eZusat7CUVw6Mn36uieDWRE7wFNU+tUbtFclLlkRvTuZcicLuFkHn
L2vGWaZm3He29WpUwafexAxrA4x1SneqSgROlC0EKORFs62RgmKV7sFWvXWpfEiNYa1F6qHNGGkp
6YM10CfrSFlys9jLwfBQRewhhZrspbZ0YTotc2KKP33KdnYzRvayzcfbMLMgDeBjUjKR8ev7SRld
cD5Mi1EhHUiSUiSeyz7aZj07bgXTynE2wQB3TdTbPlDv/exHRBu20sZPkaBfp/pUljB5uzFdtw6a
pH5ScQd5tUgtyUuN9MoGklnRQE4zyxujfh23wk0l5aquWQaoENNDt9dqOn216JIvJafNXabkICmA
9pEkCHt+jyg5pg6a1DlgoAYQY9tttKS+kBhPDNRC8/i6VPv7KrfcvrIQxXv303KXhcMmStPnpgAX
i2zkUmpfk3LGFMjspvjrpMQS1fHiVqNl0ixrGr9hEC/rEQ4YKGPC/SJTw9Xo0GXp0x+TYV1YnbSi
deeKYQSxOM84o/dApXcqNKgODP+rrr7GTsuzDQztK2Ob8MhRPqZ+BE3LVDNkLFt19qGeEccdssdF
adxr88S+Qmqhl4x9bZrXpSbvojDxrMq+kKRP4OYLiwzDb+23oEUZXGr2WmYj/BQTYygjcuhD/cA4
Ll1oenkTK+IGAP1CzQnt7bvBPCgu2mmhJDigphjDKuJBG++GwI4W1oBQjy+Ne6uoXdMPXqZxvBR2
SslGHsfHafXDQqlp+I8UHaW5iGtayUNNMlAugUqu41RZCX2C7FesJTU8OKUgAAJUSnzHjTqJfnG6
zRsEyVAhqIbhOsPCKCz8XZeNXsidDLZJv9hkpFuqe18zgtXIRlAbmUXqVXC8aS2PM1OBvuwCZhFw
FecqidFktOJqPYQwR3Nj39FyaIqOfnqTA7Fv1gDhX6YcqxmEvzZs6daikxCdAJS9NIKYnmbMC0It
eIp/xI78AsrTpOGWOv7WNLk9I/mR219Np2zo9j1D5N22qvIEgHoVOYyBlf7SKcDSUuEDRHkMq2ab
9tU+jbTryil7WFv5arKimyYWNVwFZAuAlbRa/RCxy9GngVIl2mumdW5YS7tghM2nh27bPSliZHYd
rhqpGWg46F+NMq6MnHxvSncp8FFkRXZDqj6J0XqcEn+BEyZCeYlrs0JIWWkYMXPWi5u0sXe2g5AU
rErScfAYwAN48/tQjq/TunXzhE1U0PinSL8csmyti2obWsFWnX2brCo+gC5bZulwO9UtPY9sV6jQ
j/pqi73vJu6UZa5EF0VJBqp3/s5UJDdu1G5ZBh3zuYCRGDyjIa94lor5VgfKvdMyTTOd+0ALX8cw
Y6QTrWsSC0tTgIFaa2sSWwkWoWpJ2xw+msrkqJ0USgEarMwZ90at9ovWym/QeV6YBYJZer3UBw0W
JnZVCa1du3ttEhtZMjqJqWB1JUQ1asDKiJbyjV8C3BAdJyq2VYsvbDpcUT4yM8C9aqIuEPq+sVFi
8Qv9UJnNjWJ1e+q3g2H53oRUi66Da0wYLeWZF9MMjSRraUn9lSUYH0c9J0Cu3AbwpFq7sEEIPmQF
4q6XRfyuoTNvgcU2pBcTg6zKnoDrAHHNtWFdlbJbOiUglTK/ZG3vqqzKXDUJn0ZNhXYTbeS8AXOv
3Y5g7kACidtapzMYlJLb2fneCEfmmma/HPviym7D7Ar80jZBbyasTE+qymuQfZfQGb6kuHmtYj1n
+YzMPrPqEMvJpS7ZhpfV2YVvJne5Vn2pDfwmI9t3qn4BNIqkKRyv61HdQQW2+DqLlaNFt5Jfb8dK
AeRhDHsyhlVpWp+tpBYg5HI6zOQfGcCYRTE1D1Ji77KxewYhGC6awAZtM0aXqTwue4khBg3H+0hW
sFBum2dabutwlLf1ZF5kY+/S1mfbNXzwy1QBahG8FoiQ6EaM2J4M0hjukE4ztgGmUkKWUzrpqweH
YykiXSWT8dlV0iFL47eu1x7UJnxQYV4spKqBiAMqJWoTJNBLK1/nHRzbOCyukyq4AvkgNpmufGnJ
+FlK8r3aK+sIgnIGI0Iaxpcmja4nxV5PdP54k3S982KVANhdJIYFFBJWnTSAccOS6qIfoECb1P5K
sg6G6jZPKcaLYnwMhuYSEItM7yt8xH/zgaQX5XkCo9GFcDvp+YcdWJ5C7LCl91qhMsmcS9HW2llz
Kqyoj93UrOhf3Od0QlQy3zKBJCmpj6OvT/t+JtaWMgjSYLit2hYSlXZPfAoWITzmOUfW5GljJAAF
ZJVOfioDrCKYSL550CZ7Sdt15XRor4+jttSakZZ4uAwAeMkMFzIFg/kUfGzVv6AN2x+wBV9Jebru
oC5i/hZ7RidfhD7x2/G7qz5U91M28xBC6oDSBGJsymAku1tJCNcHa6OX5JOTPQHUHwtq7uI6n4uc
ETFTvo5x2TkyMxNnuJv85j6MlWVDs8ctLTCYWOetrBGkUT1kLArFMyQjW8WwlBbVKDZCitFZS6/k
vvTAm8fvSlC8M7BD8l3NbiBXU/4EoEnGjdmYGzzzrG0v628A1RsmToy5+rJcgwS5tdT8ox2BIMo0
LgQCxzqLqJnUdRwYzqqW5AQPuphoXLAmC7Y6RCyZP+mRdNNNr8bA0DNL2Xo7Kbmri+wuHCRw2e3D
VHeuxEiwD4BnGT1BC6jHFEiuAl6DojN5dnyGHWYXXztxz4RzrJ90W3vtDWXTGeMGaumNEpvLYtDc
2By4FecWksO7GLqL1KHAl4tha/TWA4CFt5xvEmQOcPupfFY1bV/3xSaXiQupA/1b9y+KRofFBnne
quvHJDUPXQqqy040xBAT6c2igdaQ/7Dkwfcmang7qGw1doYdcTghrNw/jmW/x/hgNSYmbDDtddI6
N4+QxZcxDkDVRF03AV02OyXCtcZlldO+kRyGPaXVH6aUNkxQ3xQAFYMGWEhJNCKGXIqejsgMsUKm
MV/JTUNmmJVf7RD1i8T0H6MgetXHBPZr7+XMLxdNTYcpFdqBNALSb+nsK8kBNeb0z5XU2ovBlBCp
TqIdrGM8XfPKBdv+YA7alZpSvwCSaMrc82V/iwqhvLCd0GCYQdar6K7JCMRgoLlMgm7fhvbdWJqv
uZx9WLrOLFbPsdS2Z3KYjk5BVGjYNYsvPxV3mi2l15IywF+WZugD4+chUIG0N5orJQzkLGu0qHPr
dDlNdcLmnOHz2BUg8/EkK+r7EUfIkJi2SNqaDibWFZKxLtTcXDYl0C6MEnZlySaq1zRfmxHZgiml
V6RpV7EJL6lVX7EG8aJRp+sEirkrAF9kOoM3J6/o8nRQvUGhwRZqsCHQcGud0UAkE+RfirhvDHnX
mjSk7foTycE7BpbAA+PWU5q5Z0+SAnEReGFMiNet6lqzq8syDt6LuHxArgEbCjAAK2hFYj0G6KQ5
GjjTKS3u+ObhvNNaLeWKqc6kvdRCRxebJsEUM0Dyk4I0tbyXI6CRqQSwJQy1A0zckAHxjO2xxg/R
11hgtPFb1sJ9thvYCXpZv/R5bxKihzd2IANrNFnDvCzxbJEAVB3qVRtaAw035yUDBbswVHUPT/mh
L2dbbp6zMdLK77g7TDaeExMcbGlBfPOdl0Y0M2z4UrFUuCqxoIArrwiMu1g4Bw0JPsc03DgcrmlX
OZCAxFfkF49p5L+LpnmH6yBWQTfcdl2fbDQNMSEB+Lfqqr0WtkuB5XuM/pVRwCY3I+vR8M19A1Ev
zx6rbPwxqeM1ZJFmpZcKIdwKqBGhJZaRzIBiYE7XX6aOfoAcCNkhT9YSnMkoV+m5JM0+89P3hJIs
i+xyNQkQkMz8bjAA3/D0u1WbdAPwNhxYNWjvDZETrY340NjtczKgKBwW2d5AOTOzpUNSGmsr0Q5O
S5NQVaDKCNa22mGdbhtttQXkf5mQYzGS2OR+BWst21hSC0FKEH+wghmc0l7GBYTCoSt2oLqpX6xP
yqKLVpIgz9FGGKL9QGOxicArJc6+L/KNk7fAace1HOu0hFTB5CJgbCzt4znZS/T4JWDFObJTIq9X
H0q2J4SYiRQT46chFV8FhqYgV6tlqGvTMsuh9+f4nFuxtDRzYOkzkbgNCviacUnOGWg8FStzpyG4
CSnZ2sTcW5YNCNIxCDL9sNSt0GsaUC+p6tzWZb8Sgkozm8UOeP13Vpwh7d7a64F5LLinKFsMQcK4
y9wxykJUOwrv+izPlyKwHweBJL0qtnE8rOqifQz6cJ1C09ukaWRf6kq+gh/p0VZcphN5nqGpppfL
eBIUU30wamlvY8XglCaUgs5Y6CFgTQHEcxE0bLudTL99ZN8wu6uhlXZ2N7z4ERc1WWChHPkOCcKD
GKNrq7LeJnZ7DmCSKBivcV3tbMN/GIRyqWtIZqjkPDZluUibdewDbu8YweuV7KplfttSME2Ddcfg
AFC4f8+M5yaWcrrT0UXnV6Ass5s4KveZwXRJzq8MJ73ukuxOzOMtvGnXJKqXohz9hQoICJrtXrcZ
Cvbzltz4W3pmsC7G4SJu6LXUMmxQzVkraXkdhB05V7hxYoByiqpcQz6+l1MZThSBHry352h0uZAv
yCHkof4kj3u9cg6ynmAjOrMFciQ5Uma7gU/qMdgARMcmahYm2Y7p8PRFUn/5WXbo9NoTRSBcVQGM
57R2tiiY+C3rqd4G7PFuVOr1WomIIGXsYj7UMVo1B7GRJyllosq7J3YRZqFsob5ix864ZUoIm5wZ
4uiwxU0WYi+JPPckQsgUkk/1L77sKbjs0K9f6rZYa0Zz1/oF9neBtULYcjO1Ekz/EiQTaTlQUOlZ
EupnHcfIxqAOsBz67FqN0uSW8TPNyVz3uhDQo13T26GC0xeRSSs+1vlgm1yB3l14gYh3dpld18x+
ZNvczJu4jgVP29IWynEECAvXok8TWyBWdN2ZC2m0CNA5xmrYr9/Nic0QDBVzQSCoMsKuaajf+Lr8
lAbUa8ZoPYPj2almt9Zz+cGxsx1FB9VHhcKZOWPVOyHvcY+Nl4ncI00nFZ8puJyiSWK+BrRWaGXR
SuzWo93jUTywwWqCRrGU3gzMYu1MLxndTbifVND/gih/7tVa9rIu/uGL4DWH+rWqzWiXivAgD8Yd
1KRrXQeInALUj0T8ZRjmwoLQsNST4AoRXHMZJ9FNRjTWp/jGCpDFKOqdGqf35USKn1W0lSeYZnlv
uAZcStg/h3piLKs29UsMAl7rUMgJTBDHmhSQ58ktHx7pYWQOL2pui5VNEY26TkAZJZlosszdPBH1
y9hKbtinfxRS8xxOwNGD2pUymGht9dnT71IsEpW4BTvKYejHKgdF5LNFCs3uRoAZbhA4qcMUAGtD
q0R2yTju9HoEHBm6mkKDUXPqCnD2+J4KkN4FbQGRahc9xV+v1BejiQtKqcNdCJALyEvYw7UveOgV
wF+gb1xp8CSKUrCpTObW9tH3rExmKPkYXrU9mLExV6/kdt7XMkhHtRM8EhRvfKAvJtOypS1BqMwn
JjxNyAjK7/qlhdgtxKEQMCx4fVdHnGpFyo5chS6TV/YPwOxv7U6/xCpj1w5lvGRUB6x3epSs6Qly
OOKm0MjyBGI88HTNAc03ZPct2By3rCb6P/JrokJ2buPdWDf4eiWHPkVMeTI+BBTlUjcBFKG90cNx
i+BuWYwbE7uBLkNmQHoAKrjRHsogvsqUfD0144uv9ffYWr0JPXuP2Q5Cp/2g4PWcnr4EeknGxgK8
KjcGNNDkvoumXV2nbtFIYN/x6LVaPj04n0G4oWMzsygZgYMLMEY6S33sX8S1ik8nnSBY+cEiNcLO
64YakFcxYHdnrMaoe6oTSPYJrm6uFmlzegtCltTVVQCJTQlUjBI24iJMRAzyy3qeRM9czwmehyo5
UBx4ueEjYFncIGTpFY3zLlMtLFQr9kjbQOBO7aaO0zu5REAzNJnd6Lw0O5uunLISC6VDPcTM4hf6
3DtQ0Ve1zgfCBHcXoeo9DmLnMLhemGpzWaPsXAfOkkxvY0Mv6hDPn8K23mioji4sUczr4KlX8f2J
DS/SYVIqplgqhkDRJH8BUbRrariOU3/byaZ9h8jIdTGI18JIL0bpPUcvBXb/V1wFj8wHH2eNl3bq
n4em/jBLGatHxgsymRwgvRQcuo0IFFFjUfUYtKlZcdcD3a8qsRIUtpaRbZJCkRfIPe5RIriKAZxM
zPR1yO0w2MA91uO+67uEsZ4KA725N3V1EZT2ZWOU0Fo1z0RTi+ooe7Esjc0t/mFFdbr+XsbtlFDz
sZu02lY+NHk1R6gZtu/X+BCupGWyFY/+G5CiM3p3PyXhfiMVd2wm7Uya5RgRFhf9uriEBuQF22qb
786L8Z9QgTy2kxZqFTL4QVGvD/VFSAaPDB2u9Z9nnpL2e6k7eRbY+0XqzjBxzcmHNt5EspditRSB
rQVL5bK41HWwTFa5B5zx+5OdkFKUj0RVJYZYSiaabBNN8SftLSYAY31GN/fUYzqSU8wSRrDhiGRf
2tynldelDDIYzn5/4acOPj+8Xx6SbRV6nRu8A60nI7FQ6UAvSJw5+MlPaFYh/OXoaFeOktQi0xjM
Ijbl2KyGNrlvnAgFrg7tBSrgqHxI8mIfFs4Z/UT11C0dCSg6ep/Lop2deYLBS5rCzR0LD1KoIOO8
ufdYyDM1j26ENuD5xnacx86+sVRvbJmsmJS0vcnceez2meiWc6ccRiosJX0RqAY5C7ufUdxLuf/Q
ww86I2h58lEdSb376IYWk4rXnVgHt7ob7Jp1/4jw2vKc5qrye2FJ9di6GsW4IO0thCXlm3FXH6ZV
tjPWAJ0uWqSigIEsNFfeIPFwxhdQ+f2aUI/9rE3EMjBmMfKNeGYyX3zV28YDWTl+0NGclkha4YCr
/fgrn7HqzKKdv3xoEtMgqmXOZSnXqrzPzFu9fPr+0Kdu4yiMFLbiWIrMoScMJ9mr9xXzpe8Prfw+
RKnHBtd1INuJrFKT2+US9isEqXX2IKAldAt/ESzTm/xB084sxt8vC1D3f35EJXRCtG3MHLZIu9CA
3TQUSAMJ45l7mdf0/94uVOcokgCjz0sR8JwcGa2HAMXirL0s2ubQIxsHY165qybLA3vCHglpK3Wk
6wSE7bnTn3qU82X98gWECu6j0cSqD7fZpbaaNuAXsFpWlj8j/VkDmRN7r+ocRRcVcAM0mqjYwMjZ
hHHkFT2ubWYYbvAxvADOsWoQGlJK42LqBLBKlptTvn3/jH8vQas6RzFiyJTWFyXnRncj0Z86UgxM
4nqwD1Z2+P4UJ4LE/zLIThI6OiQ2m8miQq86V2mulWoG7jje92f4vXQvwNs/vygVWnQpxw7Ppacx
7rSXhoE6RdRoWxDRG8WuxFIdp1vDivtzy+zEp28fRQeksUpVklUMWiww8HVhHCSUWoUegfCczH04
xlukQW+sfrowZf2hsZAvnVIUP3PTX4YJ3Ep9OqPtfsLVS7WPwokiYhteZlJsHsNDSQc7Ws5i29oK
OToA1EibLGmcQWuHurTIl92Z5XHqtc5P5pfVAZnNrk3ZiDcKQD4pWebh1ZDfYLi0/P6lnvgy7aPg
MpaBJJpkwmWlQberq5Dd6s2bYPAfoEjsbaGK1fcnOrX+7KMwo09dQvZjxmSl7RbjmM8RxNZSXs9e
KMNbdW63PBH17aNwMo22Y1gmD2yAGBxPXt0M7pk7OLUAjiKInehiqiLuQPWQiFsFu7hddOtpEa5U
SObcCoKRK+aXZuH263FjnNsATr2jo+ghOr0ZzbElQNuTFxp0CszLPL+OGp8S9OXMzc3P5ze7wLH1
rdQZUuvHlCbaVSVv5cdk57iVsuq/og/9kN0599+f58T3fGx/i0mN1csyPAF5LC5y299QwXsKYJFh
iK6/P8WpL806ihq+5ftlrFZz/RNsoPLfGczZtq2ruLUXf4I8+ovnOYoIcZHgOY6o2MZ8oU6tt5lL
5/PJgvdxr7lIUJ+5nxOv3zoKAWD440hCXnjjtN4Y3iFzvO8gDeSkHlFsn4kDyqmzHAWCQZUdFPi6
fGM+DLt+FV8jOXwlnmY70fwrvBxXqBKJBepLZ+7qxDq1jsIBwuIMn0Mw2KMur5RS+9JpnJ55M6eO
fRQDBrlV4QJhwC6ndzkprDq9f//KT329RxFAN1tZyrW5fo9UWCCPSpO5YHrU8JzF8IkNzzpa6lFH
bjcKqroK1BnCHuWjUNffX/uJh3LsFDuB3WM+IONNOKIAokBtUxkGfH/sUyXDsUMsfcbSttI22RiL
fjU+QjJ0IXTv7SsEVfAESz/PWeso86P+TZwyjxZ3agumXCnNDXqfocf6A6WKpKygD95X6EFl3TN5
CQP29CacxA+UbM99VSdv8mi9J72a51Oup5v2mcnDY7icTVdLN32U17OvI6TP1feP88RXYB6teEWj
pxz2rPg+rT9KNafILhXACtWZCu/U8edP5JekIkirSWc3xj07tw655txNerlrI8qL76//1Kd2tLar
KOyyAkDxxpTcADCHgZbG90c+sQCPnWLt0M/E2LIA8wyWTPI+tBXSiVutePj++Kf2DvNohZemqtd2
y4ese9q6WQ4PAdyX6FBt7T3cgfjMbZx6QEfLHM6jWZUVO1QQfGXGBozP95f/05HpN6vj2AU2DyGP
djWXL9bx9XCbb1FeCRGtwnouvFK31i00ua2+Ll3Hm22b4n22Lj3lh/2GBqZXvTnbv5iGGUfFgiMn
pW1rOZ9weCuHu1w/0y84sU0ZR8vfDwcH9DNlzmjtaV1X9lOZ3E/xRaX0ZxbfiXdjHK1yxEiZOxac
oXPukPyRst337+bUcY8WdTE0vp/nvJoehXlD3jigib4/8om81JjP+OtyNlBoq3WOnMaHLLxXpPtp
OBTTVy4dGsuT1KfvT3PqBo5WtVIrqh/PN5CpIKE/0OP+a8dV/3z58tTUNlqBXP60HvOHIDzzqWjz
AX63GI7WsoixeYSHnW6atnyqivIGywsQMT06QIHPoCcou3UlFZfD5NyKRPbKGk5FFA670UpAMfn+
IzOo2EXwA3FQldEVnXRUSkE9gVzwa2rOJrwQ0Kx2GaAkq7fR96huJMe+cBT/wZbQMfDz7A0iywPb
rfv901JOBG/jKHYYwh4ZvmP+I6ryrtPLx1ZJ3+0Zfl4qQI/V4sLyrQ+rGQ6V1v9wMv2elo+zakBp
pzOJH2WwxzOXcuIBH3vMkqkghqATxuwHnZKo8ySX6V60VdfZWlo5H9+fRp3v7Dfv8dht1ocMllnz
BwJFHPERA2WQOn9SUkDBaV8/MBLy7AoArNY9Y/aSYn4DybVWLaaxyp4x21VuI9cUyF6iwy6TMqha
HTZnCH5/f4EnNiX9KCaJsA5AFjTppkZKJEUMo0K/fFQfYPctvz/DiaWnH8WkvLAYDsdsqFK6Ljmq
EXRnjnwqqTn2ps1FWDRTqWTsGKObuQU4hkX41KwdnMMAnoE8h2p6JlCduo35/38JVP2o64qfyYxu
C8TTZd+1x/qvRVf9KDj5o8mxDGoxmQknGl+oUv+1R38UnXxTTw0nxnUPdsxtI4UuWeX194c+sZL1
o/gE9NAeHI23Khv7cvyYaCSjZLX6/uCnEmX9KE6YWsh0uEN6fnahT1eFF3mGp6/RtNxVZ9KNE+/z
2HdWSZHaNn0WZgIHMmS+bJal9/3lnzr0Uf7QV3ag6vMunHbZZTCMy0yNLr4/9KlS99htNkLCsGWi
Em/slwSkxRaS0yK/87coYer32QG5kB+IAe6s7XTmRZ/KKo9NaDPMJ9IkZ5GhUeKhCOeZcA/ofoWb
ZG1bC/XcUHCOOL+JlMcmssIKo7xrGBUoE54q4mMCBJLpt3b5A+WBMx/Wz1T4dyeZX9kvqxhZhahX
O1ZxDyJvO5m272Zm8dCOhGOlv6AKuynN8QFtychtJeTdnOqqHynuA6Sq0GVOCDCNNgAjs1GK9pG0
99tX9BwQTtVBENsD/u75KlfQEquMnkkHXCFZeDXuV53UwRMwN1kwQD1w3JKGa+ZEmykQh0AePLvu
NkUnPQcqTGA7RlkTtUIEQCUGmH2WfEIleiyRLl2atG99vir4/ysllKFFmuDcNf3CSDI4uEOOOkv5
Eiasnhyfj8Lclhoz+0KD+pm+jPU5K9JTgyTtKG4hdgnwUmW2N9zADfTydbgu9+O1WFbbn3vomenA
iVDzM0X65Z0FThUPgyblG1+/MboPpfDKvj8T1U9FGu0ojsFwQsMTOt4GNV4abuvkAgMsbQnbkC6Y
tD6zauej/e6zO4pnEpxp3VTDYgPtUlVxnxktDcgYAuwmneRR71zDBCNX4fLU9t2djInQmTOf2N+P
7W9BrpnwPGcArjeiEw8FYpWu7GsFRWDPBpC+rl/Ndb38q2bu6rEBrhpEQ9zAmUW++zEx3mrYt/65
cZ9xImlTj7KVXkUkbpyGZNNO1WXnC5yPzRSvN6kP3boBGhxZMPsRJGsDqDhOt0T+ZAlpJfcKu9i1
Tv4jLoxdYQBlSjIZkfA06RZ1jU4QvntIf0w/omLANCO7NnTjrWrhJwal9qbpYptMoKqL2Z1VdyA0
Fyh9I4MbScjai+I9ccq9Dx3SGqODXCQf0livhN+N68lCFk7XPL0SLgIkDyV60wyFLuAjuyaCQN2o
PRgNYs5ZBf3YV/4ixkI9djtNi1AGeNwkG0nH6Ub/MOAfQ3L8/rM6sSSPvU47TOBMK7ASRAs3YXct
w0Sx/uLU6OfO98tyhzyVpmrJCHPoUwuPng5mrfYZqdN2jts/r/8/3sV/Bp/F9b+WXvPP/+Lf70U5
1ggqtkf//OcV1ix3bf352V68lv81/+l//+qf//CfF9F7XTTFV3v8W3/6I47/7/OvXtvXP/0DkkDU
jjfdZz3efjb4qPw8AVc6/+b/7w//9vnzKPdj+fmPP96LLgfhefsZREX+x79/tP34xx8zxOM/fj38
v392+ZrxZ/8n+6yj99f8b3evWfF6/Hefr037jz8kxbT/ruiaasuy6uBbNg9Nh89//chS/i7b2FfK
sq45Oj2wP/6WF3Ubzn/Gj3TLJkbJsq3J8jwmgSn7r5/pf0chxzQcTdVN3XAc84//d41/eln/8/L+
lnfZdRHlbfOPP/4c00wHkrXuaJat4IChcYFHsTvIcxn4XiLhe1N4Ugs9MzLctHW8SX/65en8+8y/
nunP3/m/z6TbYLqR+rdl86iGQRYl7yc/ku66/8vemS23jaRZ+FXmBVCBHchbAlxFUhsty7pB2JaN
fd/x9PNBVV2WaLU41XMzF9NRURFdsgUSSGT++ec534GjFaDJ9ettCyvi46tY8lx+/FofXq5Dg9cy
VFnFC2+ej32NQEiVybM7AeNYeojgq5AwocREKaPeqoHiVGGGWfwItmmpj98SHw03mmgURhQo26pF
0YbpQfHjpZmuMxG5RvfZYLGM5Xs1j9e1+dgk2qJtf/q2h4cv3ZikWNs3WJxhajhZJ7mdBQMC0BDa
81D5ZJG2FNb1IkY460sOtmRMfV+wSkh55AKsc/QMdwqcRP9nZ30LgsGJezIztU/j9M0G65MNz6ap
E6LB9RviSKseMYsKi/+p9h7NPrnzq4GosoNkPfl+iGVm+Ak4wvC+Nq2/RFguLfqYyDK9W0NZXrSZ
Cn+7OQBZVxCi8vgXqXLnyafRe5jSJwPcv3UjMU+UGPlnp1Rz1Vif5jO6fttbUGSrO6NNV135aOkB
fuKnUD5ZiJBjUq4luHXGODpRd6Pnz8wim7y5V9K9Aj07B4MQaoR8DDqtE7DhFSZK477rTfor2Gor
UJUW9l+yatZCEAWq6wAm7onAXHcClwExdkhvnWy8b8u7ZhAL2OMLGRCpSqReFQf3BvDxuAINq92F
xj3utH1SJ0vdkKh0kqWqn3I0Yr4SbCqCbyuvOBAVDqYOar4KhvJKJaGolZ5Cv9oRdeCqNqytIZDw
QmO8wspZQJwFsc0uR9rgBr2eGsj50YPsawe5NO8yD7HivrJZDjv0Zh7sohwJQs4KlcTgbC150dVf
jexHopIDUwXrUEFgjnmzDdU1XXiSFoK1KX+y8KhEiFJbuMfJ3q7042D6X/LmpkswIba4eDrxLR+K
q86AwdXfppB3RXEadQ15K06gvnTyToFAaTgCP3MESltqS7cTNg6h+NYYfwQmaaa+gHYY3MTA+VRI
jPrYr6MYv3pHIIUfLssCGCRy5W7gnF7xNnZugE/WdmSt4SsyZ/bLsm2/FdZXrfoCISw2692UQfJF
k6fDdeIgcVvH6TYRFqkycLpF7IqGI8vgc2drbmAOrjI99J158ASwbRCbCol78gklghMMiewSaP7J
q+udhpVawXIbiuDQ0+1KjpL25OXqcpJbuE2A9ZJtX8pkV+S7Ap9LP8Kb42RAigkVVYkwTvfgStC6
w7rBC+95kKJUYPH6Mku0VZcJFshgpcsWB0kzRroERKtsYhMoJVEA+rTzZkymADJOVvjXuNxJ0NG8
jsi74ktkfxkhe46pWA7AtmYzZz9zwwNIpd73puIVVe/obboZ2XRGRa5H/jVX7HVn/CCl6THSQqcL
CR+t7JXSkhWnKtelMPaF0Ded36FD7m/b0YOu2gEUDqnCHhRuv9nwlI1pthxim1cBdH6b4Rgg8RaW
pCxDn9d2CrY5N87MYWw0sqPXBCPCROi/5SIkLYHpauiXdty7nUpqcKkthnECDWEuJcz/PsjNCoaI
qZLwGvkIDW5rmBjAypcy8ICm/2qQROONbj1Bj8IW0GXDAQ0//iN+GLpRwoyb6gzDezl5wNXvCNvc
l8Rhq4ENFpf2cc4Bc5QdhBYd2ZZuhNnhPoOPE3eBqysAEFTIpRNH6Bgbm5LtMegm4qOWFXYtH5yt
OoQ3xHo5Cr0+ohNZI+9mpPYoYA2wLQCCVfjQD8tgxQbOId9bUTxHR0zMbO0A/qubg55eJ2zy1Pip
g73TjIyVCqCXnC98JkvJOhbyzk6+BkJel1FER3HktSQQDDDLVGuQuOh1hHutfqaP4OTyc+AX/KAi
8uXH4K8GIKWTesimahWamIKTbKHDGGu1Cks9czAjtJyC5aha+xHkGjE7pIKAwlMVqGutE3o6iCAc
60ECpB1+nlkdkeSv9PCLOn6WRedOABGbZzx5rGtEvoif2CtdG5segSoYeEcXiq1jJiU25RvNwE4r
wcxDlaBck+RR9jKQQOAhV808UX9Roy9teodLGwLXqSJDAfzbCofRIlDkz3Eh4Iey9dXtVaTcFY2x
bbIdBiXsRwx2LL9Nf03aHGxtZGfDfYDHBCU+R+7DYkoPva6Admc33dv42h5JwSbKE/7w0oap3tl0
DHj7dbHltJN9h75SiDMO4IcWXXOV+/l6xLPv5ye+1qJT2cbni4au+tSYrgyd0SbNskm+gGVhYCGD
BU9idaqTS8+DuouHW6u506aRBQ6ognzdzVR9uZ8pT45PFlO3JVWL3ArfTWzb8ZpdwksaxYbbYIqZ
ESx+eBckj6k+LKT2Z4y/v0gsEHMWsajDMifL18xXtr7X9Zm61i4sU9vK4IPiAW+WhYu7oVHdeos6
UonpRcgMcDWIblV5P+Lr5Ttg1MkY7Nj3IGdY2jUHDMupfZ4B6uNQOmkMngj+HsSGq0nR7xtBWivp
U1LkY3IAZ0X4d8OzHDMim4pqq5QnMjRICLeWWWAtwjJ2IOnIy6y/KgaPhrQgROPTqBPy0kkA7cWh
JxVgjJOVVZMaQ4SizSZuBAcwRjPnKaUGTEHpYZlLVAxx0ZUeBVRDtdONxZKGliPCAsD3Fzmw9nAA
3K47eGzJQT5ijFx1ZD23c0YuGKxS4slMjxn3UPiFG3BL2/GnoSCWw/XKghyRo1g2j5pmHDJjJCpC
c3XtIRh3eg99gtQAI9BWWpCCnuaN9vHU2Ok+Knx38lXXznHH87uyyItZpzzcpJ/t5me6yAw4iVPv
qkrIJJ9jZo5cc4IVnDY8P6IE5MLFtw1p8Sfc73WUxMuRd7SX9gHbJhu3lRio/P/eI7xTBStzQX1e
npoU9KqtyopunTcTNL21OsmkPNXXzbY/eO53wnSd5ihvLnVl1bc7/D8rYSgc7KYVi+2FelbbdwTG
62kjdyd1XT6wzxfXdM12uHeu2gMzrSs/xltQI3f2Kr5GYrngzbywtz07Vfj9I5x1zwkwSPs44SOg
JEbOcsKeeZXedpvatQhDXlhI893/7KI62aoCtL3BTX7boGxFJ4ow46KVi7Xri8JJH4f4tNT2+kr7
Ee0uCzXe2UUZ9Cz+vuJZt5qeU1FKhtKdAuOnjD+4DR7inIWBBLaPh8/bI96/7uerC80/f7WxN6Br
oART2pfREyLRA5a3ilf1hcu8dDZ+G6W/rnN+yJiCVSsUztRPIBCWHYRaJ1nZrvTUbUHjr7DzHuo9
USMbEnO8o3ShSfkyMD+6+tnAHaQG1KvG1ccdOnPrOr8qDu3GduDgHuMr8a3cpbv44G1aUlOP3RFV
3/rj2/zOXvX183zpnb26zVEZGlU4MIKYO8vqqE8Vhffq42u8t099NWaMs85vPxSRHM232OKILcTR
rWw/vsD7D9GAjmDYpqIZ5zthGcMv1b1oeQ8INeW8gWKSl5+ICTqW44pd1UK9KpFoYde/qF16/9V/
dfWzdyL3ajZgPYnc+rrbN1uxSlaB21x5KxK7XAi1lw0yZ8ahv96OV5c8ezvQJ6QQtbrmpHX2XicQ
OQXAHpnwBK5M+0YQsFcV4FgtnVhHMNJDvAjaft8X01bJg3UhEfNVUievQTDLcY9pOvpaiOdYalYt
PQMPzsCFJ/TuGPj1gV9OvF+NMzsmh6CXeZ2t68Flm/NkXHkuJo9dd4Sos1I3lwb22QnUb7fofE1Q
dGH1CvyQEwkMru6gjnW7DTEeW4JBP9vL/+X3OxvjFJM1Ana/O/kP2VZ3tI3iAnVwlePkKA4gFFac
S5ecf+Vvc8erWzrf8le3FPf2JFIpbk/1cnD7Y3rbbKQDGvMFCYq7ZJ1cWuEuXW+eSl5dbxj9GgJs
Pb9kyooGxWq4MrdQtR111ayl7T8UQfz+AM/aaKoo/CQqo/aU7bOTxR6WdVVaaJvkvj34S8JLluD9
rkBgd3ecMdoL49KscmnMnq2usoK9uBx4poSzHHHQkE6xI9VwXe/zk44E/j+tIl4907OpxDP7HB4V
z/RP+9vsufCX4bpzOHPYkbngXlRBz7/xt1Fk0ralNYrV4/w1qdKq9ECtNyfykVC2EF16zJ+ClfxF
Pw1O7wLpwHu3yw7tVX5p6X1xz3507bOaKR5rDYt2lp6qANh0qLh0Nxayf0q7T+xFF/LkLwXdqDZ+
yMyfkR09etAInCJQTlDNAeRXbL7qnRwWR2mcriOxVZBFTMVXTIqOStJoF+q3kqkspCB6EBLHniL6
nrLQWWnOCQ3zcxFcEQRQOOWYPAkIecFMhCIAaOuZwV08DNtRGp7DMr2Hv7TL6APZt8SDNR0xTmCn
4yvaP7MOCYqHbX23qXWx7sduk9PSS4X/JdSHK9Alt0NWfPcAJyuqDUC43vr6nQ+tKvW/kVK2JqEd
LFlwM6e52eoPrYA+V9xHyV05akQB0U8jpkyqfDfNuzl1ErCzge37WBTfhKqSeClfVe2Psf4Ra4pj
s0NsEG0JLV3Ftr+yOv1GpBlgRFDtMoG5A93fUozXU+DBsCUbVArc3h6epEpjL5iajdNlhNfGRkVe
vbYuw/HCPPJy7PbRU5/nmVfzSCgw3Lat3J7Mp2yb7V+cRSvrCqb2DUlSy1loHDPijTU9sLW6YG75
0m/FunEQKlxYlt7fOJimqtFGN6G9nq2jiRnZRU8+8gmG8hp4GXw51oppGy5pcDabeg3OfZPu2QTf
DJ8Adakb//rSh3h/o/TrQ5x75iwoE5PQ+BDeYWJtZD/syFtrPTsrggvl3pmW7q9J9dW1zgpOvHkA
F8yiOQ2PBN8siVfhesOVdTetswfUbG714+JK/O7C8eqaZ6+5l6RKlyNBfFk4mNIAibP0k+xHORZe
w0O8+3gxnh/a7wPs74d6bvOUi6nq7Ij7GW3xX63jdbWst/9phfHqe50twAjhBKysrD3BbFtGz/kO
1p/ylG+9q/Bavbq0V3i/yH11ubP115D9ER690rDeKyvytu7GQwJUQfphk174QLDqEkGgG2zF6TL/
4P1V4tctPVuLSblSjCRilSAjEO4UgEk67dn1WJbHBHT2QNvx42c4r60fPcOztTcuxjzRVLU5sXBt
dVJ94vSutZrlSENF624/vtiZJuX3t+Js2RVgypnxxTxi4jvypxz/SSylA0A19g3SzaUv925tykEk
/WBT4+D0nMWg2viMa9jy7Bh027FW0wau/xISyp9lxcVF/r038PX1zh4fCeZNLJV2QyVD7p1LCMI1
RBbne76FeH1tHj++ndp7hZOtgg2RDdXicPJshq9AHNmVZqWnzhM/MwSKo0FoIIgCxw4NBFDevRjM
ZeVlS19WCYcRblfWLimmO0K7V3iMAGbNuSqFBSK/brV7XSpkmDPeIvFuCKozEw4pO3VVdPdZwoGB
1mzjqjlYGoX2VAtnLPQV8XknVNFbzR4vfb1Zf3M+Nl9/vbP3XvHJUq2zIT1l1rdYIm+6aIhnMqJD
k2GNJZAxL4PSJWBvOYylG4RiVRbtd7hTZMp+7fTuYA4GLJmg28Jmv5E5B5SAWMVddKD6+wRT7jMj
fWf4+W042EtD9j4Byn0iX+RTwznBx8/q3aH/+suczSqqnVrGFPKs6mV0M5sIAfYfEYEt822yBIN0
aTU4M2z8+a69vuDZWCQ/vmiryAZqv/U3TyS25uki3WmfxVVxD/FMcr5rO9KhHsF7rZllyoV0o+Mz
/kEdeH0fLYEeXSgC3r8FzJxkvSFCoIf4tiBpJQjPxTxcG/HJJnlvuDPKU0a2lDeJvWcbrl1DIe43
lUXqdz/z2n9ceAjns52iG7jMVVoXmpA5yD+b7eyOEKhs7Cyiv9UbkZitW2jl1egDmE3GTZ+Rb15p
96YVLL14xIsl1MfC63aKyeGplFxXCbXbqFibwA7XLx/tH2le/q2S5Y365UNlzP9Bzcvcgvi7nz1L
at5oXhY/qrR9/vpa7DL/hb/ELqb+h6lbmik0W8dizQnh32IXfkQvFvWHab9IXeYf/SV20dQ/NKHw
PhuyztNGIPK31oUfqbqFEIaMN4W2DIXqP5G6vB1PhqHJlqxYpqkQSaKYwELfjuiyTfHVDU21GpR4
GxjxuiAEovc4GyRYmUjpwbhTLdIu4vHo2xANSIYNOMuBRgXvWTnAdlvnkr4ox4duAixWl042CDAD
wknROpDU59qStGN/Dof7WW+ehEWYLZl8HAnjUqo+tW228kiC8QPs/JXsAEK1onw1FJPbmPRUPXwp
4FpJcPzs6zUpjET6cSQdYDnxOHqVTG0dgcyNt5EmNpXZE8Fh9hzCjP7CSH1srll0YvF59ER3NwWE
VYfSMhbNlWmsgcQumpTJgt+jwFV9NQhu/pzkX0t75snp19T/+409W9kQ+3Rm6tXVqik5hx9jFIU3
Ood8XWmsPr7S2zX09yudLTJFOUPRCh6hUG8k9UunXHBEvjgp3n4V254nG0WxdASl5zyE0pKyWo36
amX7h5DFNrXvp5h0Bs8xdSRAJ1/lQBtap13Gx3mfnLOhBBEcRdeNTV5Fky61AqRvEuxqySBX9nOr
1a6sPAwMnBk7XTfwYfj7EYvI/LuakqBtA9Ja4y8s7VYi5KLNIydqAO0C0yNSdVlHxIqQf1ppJM9J
8SbjHFMjNDELr7T6YhH2+x3mBihAf+b32FLVs4VIVmh7FH1XocRBppWH6+F75MuOaD+3OVg9eLZA
L3Vr4Dt6YDZ0WKjeyuPjffygfx9Sbz/G2dyfyqZmjj7PIUL9YwrBoTQEQAvusXHJEM3UczZ6317q
rMzNC70TgT8wLWiEOivwjAnOIqb4wjd6aeb+NrQUFlJhMtmh7Hs7/YigKnBIc2dr9RQUxhYDDBKe
aDZkraXgcyX2JG6TRL+r5PZuko553i3r6TPcFWdCf5pR7OUeGpZvMOQu1Dtv94bzazXfgl8f7Wyt
1+t26GpiZ+iNGyhwLBdkIxmVFBglcVR1yVmdREy5f/efPORflz2bkIU0EI7Z8ZBLM3ENotByFdhh
0a0Sr76wc3p/WP+61NkUlRnAawA6V6txhmxWaP3SC+SMS1c4m5qCtpLREXIFUggq61S3F6am998I
YQMz1dkkGWcvpilrdhFZTLIE6DXjd46Rl7VvgPD//vFDefd14KBdCEMzWXPPXofQasSQ1lynRMlD
BV60D/J0//E1oMq+99LZtsH5rMIe7PxsCpKULMspIy6tYmY4gsNHVrrQ3iLEg+Ysu7BBYPxMiGV6
RDRXwM2RLJAtYWkPA5JNv7B+qkZ4Hfbtwq4AmLbSQEo1oT1miEhHCfmjdtgja+owzRn7dPgUxfJG
T3BYKDNGJ7hGk+GmbbxMCmMtF89+069kyAitmI6N9V0unyWdv09iG9usnRIcOxskfQ7TvAEoTYzK
tJS051r/xFkWSOHGICSdtINyEls4dm5GhHRS8tZIwkGbu/LprPZpxBRebL0B649subhT3Wp6KCVl
p2FHSmTYW/26IHckr5Ojmv0gckjJv4WVhf69ezCN6d72hrvGWjfqkRzK2zaxfpJy4QYoE8G/IneV
74OOGxfRj+XG1YF1RQg6hsdgEbaCVAR5aReWa/Y3FbtCqSduzVhIaOuN3ljniPELyEKxf1RLsWSI
3KRNfIxrdR+Xzy0lxLSxbpvye0xqOGvj/BX6zEBxPxEGcdfmXzPzuz89tTpwU7Er869GmN54A5mf
Y+vqg3DjnpyJonKJelg2QiwxkK76OoK+ZV+1A4Eywae+LFdlnO+AOqgpgrEW1Dv+boKFV2qT7+fh
IoXPZTg3cgHFq9ItjwcJSEQMBXaQ0cBhYCCrUp/tFsmU7d33g08WJtB85J/xnvbJgU60uZD8/qh1
/X1R9pvWqtdDee8B3hXjVaqi9yzDZYsJQpXNqxSEBOwlqq2NjBy0n5eHkKcNj9LKDUcDrg6s2R1k
ibHxTUpJVwiYxyUnLJ8H/lCYkn+Rja79rRHI8vAuhUIh7EbfWv5VzltmWAE48a8aGY9KD0YoPmY+
dSgyNfnPiiCBaCy1G2uOwooLDgUwOBbacib0Np3gZOC6NpC5mC6hOy454aQWfVOxc3AWINRj3q56
+UZGrzuVkhPVwV2ediuN2PehSF1J6x4j4hUHjeQrtAtTnLr4BheVn61U8ntp0TMfqwcRENGYEJyY
J8fK0r/GcvQU6tM1aWfHfOrv6t7ep5Sysv5d8fydZRhE4gTrpv1O6AURldUDYFrXsz51pBPlAfKq
/Fsz/uhn9VTROTo+yMrKKIRGR6rqew29jt8SCyYqN7hpwwod1bOCMk5rWA8VpI58fKtxKJzWem9y
HwAZwOluRHgkchxOJTTckXzh0Y2QfibBtC+SmOSo5ioFixaoxWHwwdPy21pVXdr5da5KfIJFBOXB
9pvrPK65DwglUVqacCVDjgTG6CEx2DuU6Yb9MQOS4K7iyRuLG6/VloGpr/J+dCuEqU0THWz7nmOQ
pQfTXUJi2g2k0Rvqsp5hlRSTKmm+fnKLwphseVR/o7aNZ8l4la1wo4EI8B40vdqYkemSGb6aCLjN
gmU6khpDUKMYretE8ijR6AEVKNwLBNBdWm+FNZGrmG6m3ES4NTnzN4xJ4jLrYd2pTx1xzFF2byCH
5+EU/bHOQUmlELqz9MmupNuwqXZD7e3VUXEiQJwDwccmYTIo6evpKVJjV+MpGEzXzVgtkU86vGNN
ka8ULqSQx6Kn/Vb3cEXV+kbz2u0QCl7hbqW3YtkRlIR2bWnLNxSarga1uTdnCxCq3BTaKIBPv9+T
TLG0dX3txdYV5urPgglKipt9qqKuEYQe3ASivRoBEUsmWjl/b4T+LdTno1Y+IaS8q9phixitsGtS
42hZ4vJE3r+qkgSd4DYjc5L8wbXGdNdHw1GKoge6bg5x7iS9ddeKlR4miHYt6XeeQcgnIuOwvq/8
bvPxKniGkqPsYlNr8Q8AN1uRlXOkHBHSTRq1OSXDRAglMhAzZDJAYpzTvJYxlqUzqkCN3IGgN6mN
XVMWS90OruJOPgzUSpXd3ZDCU0XmhY/22/J89snOym8rtrOEgqxamekcyehdy964UKNpYdQPCc9S
1OmqaRL34xvyW+lxdtWz0kNrI3w6dVHN0gxH6A9NG611NblU7M613ptCfL6MoptMzJztErT2thAP
rFqxZTXmy1nER7TkJ0hU221z08rVMpcsNx8E0Pr+ei4AoqBGqEsaytRe4Up+9HkUCWByEga7MUYZ
fKUiySZ592WPLvNiR95E+pr+SS8JP9WhWbKtyMH/l/KzEdBOGM1tbz40d014ahTE1wLlM7lkGuGS
G40tYWfjt0MRPKtacxKQdLpaS02nOvHrZYsWW0WLJCCA1+Z4rLTmRremlY29K/ZvCO+7md85U+ke
DD99lOoYBad/k9RimQiixLpsBUDlITAV0umQQhfqUwbh3lbuTH9KF0M1rNJxuq8l8ke7dpNhCxl7
8zFp/LuJrYmsVgBFVCdhN1ZY0c+hpGBqbY5bSwc6IgEzFBosJFrEC420+ePxcdaT/OuF+fXkzvUy
TIFeNcrJPCyPMnNiUNEEX81tHHuy9x33eHpod2DM18y9nrhQGf/WP5qllC/NKBNVoWHOw/fVEW1d
2oNR6Vw9z9d12K6KbXAMSXVvsD68fNF/1F885Sn/nNvk3jQX/2ctyPWPfHas1ee/6v9g93EW2v37
7uNxdsf9qLL/Onytwq/Z1//a1snX7Ll+3Y6cf8Of7Uie0B+2obLPlsXbbuT8E0XRcM9phqGbaET/
bkaq8h8yex9DVgE9sTWx+HV/Ge8U/Q+FPrgt2Cy/NMX1f9KMPDvswg/I72Z7xaGIpVg2O6G3g0lp
+iyt2rHn7S3CtV4I4UiK24fNDaFGBJGVPjaGPkd0aYnEeflX3VsjMv7u8dVNfKd7d3bSPlsT6a9q
mm3ofD/LOAe7duhDpkhWuhsCa2y3NKcaz4i20M2B/nlOGEpmQM6PzOKbHlb2Rgk/a/Nn/vhTnIk+
509h2Pj26PfrBk1f86w9Eg9yNdKIqG7UKv5kgExYqAbabD+oUT3klLfSKMCuWRTnQlanpYgkPC/z
v/IwOFhq8SU22v6mDpolPBafKDzzC5tCfS1qv8ckMUbxtVXJl5z7LxyNX6vJ/Lktzt+ExWKiEat1
fq6uBw1N29TIbryQyLyOHajnBXiiPBIW6im4803cO7KF1aoxDUKRRlwralnVK7PQZUfK8UxJ/ak3
7JPAHZDrrX0MdQID1d7O3NYMxT6xxvTWaldy6BPOq7JHrYrQcGW1kRal1xpkSWch/zcTe8MgSbdR
MdlZRIEt+pzgn2l+hLUgRMWvcYiYYqtj7nLbwMvZKwjlQulwNknPN8RWLIWevdB5ptY50qBS48aT
hZrcyElvu3ngi73udz8zs4Manxa2G6soL8Mw+vryOV7+JdLpmNdZ4aYKaMuPR9bbxsnL5zHF3O5n
YCkaepa3b5o+esNkVFF8Y8xfu6obTA9hFq5fBrHE/b5QxSjzSH0zIgwmCWFiQDUENIpzT23ZRkpB
Ne3fWLRQC6J9HMmO4K7U3bcpwxpEPJ7t9lWQsrusWM6zXLlAwTlT8PCdDeKz7LmkpMjUmbHefuek
nfyugoVwrSdgcAlUiLa4DrQtSaXoJORmG+Z4+ogcbYgCqckonMJjXSVZ6lRtQyStdi3hm2kjmzzx
5K4qs7vCsquFjRmwhHUP5WgarkDSXiIGvtybN/eO0xmmAZN5ANs0s/fbD06cWRSb2aRez/ldTWPr
R4uASOflgTWlHK57SvbruL3r0wN31l8Z7bUtZ8V+lElafnm41WSrK1ldjVXeuZo57CMtHlaYqr5l
1lQSMJYV9/SkqPiIEYhLf0VMzOMwP46G6Ixdp9J1ISuAILVDbtvj/VR30wKmd3oaSYfMZblbBJIk
3+k2udqeIEotJsQoyRciLTy21GboelH1za/wpBmePS2NyCPzsuacMiWGkUgc9S6wSmR1ib/FoB3R
zEoJcKwiffvyyryMydLDs6lrmUo2N2mtkrgk5NTfNiwZI6ZCo19n8ocwgZ/8rMaXhzxPak6mr4Pa
1raeGpUuovQfdtmXWNVIvR+UOcC6mJrn1GuSfUZI0lgHTmSSzKZrVb3UZaVxm8aJcM3sRezljtxG
n/wyrreDaHy3VrlXvXlnFarxKe/0u8g36ZEYcEKsLpcJh1fTla90RLfGvTP1ZIzNg7QnMYutLIq/
fBxsvLheugzGHjcOeXKmzQwiGQxP0s/ao55VeGrFCEbnEh6Ipf7tazzfHwuxoMbm7PejoLQYcqvv
fJnQWTpUSt+4gRz80M02WRPWlxMkZmhHm/7Oywz28j5PpQ5gMe3iC5/lxbLy9rVQyX3gIc2noEyp
2tvXQpPLUEYOQVdCnbwDUehM8GYfrltRiatqIoAxkCz1SMmBdY4fsl51cHWUYWH5QbUtQUIeuome
fjByENiZj37YdbuiakKMpgnqOrOV1mQ4mgu5CH9qKvIiiSM9p5TSg5LVhyyr6m2gP9kDHc3AXCgS
ghNDEssmU/pjNVT3pVJ9KyNZA55nLsvEk3EDB94+yfVxoZWEB2iZ0S6khgBy4fM6RA3RuHV3GPpm
9TLf/3/xfAFXMTM2/33x7OR5/G7BzN/6F6zCsP5gzp2pCbaK3mLeGP8LVmGIP2y69FTAiqHDieBH
f8Mq7D/446YpK38e+f8LVKEqf+A8oRqw2Ixq+syW+Aen9+fNEj4Vq4GtgI5g5pLxwr59BSTyeX0R
a/F9owVYR31jaSVx89nz/WnVJmqHVVZs8poNaZTTtkyNulxM2ZzbHNSFM41oqaT5z2pBpS0kAloA
RNHiHZvlq9v6Xjn9dt4w+KCz14Z/29SEVPZnB0Ettruyj6bgntUdKUAdP04lV0n0iBSduc/U1jUB
cvOxASk0jdrtCacdFmPR1hcqkbmy+TVrcO9lVlAqaaQXPDVTzJ/01YZVAyRN9lgQ3OseUpggIJo1
T1EzKJlOUIH+PVDyQxNH+2z+jx/fBe1tEfRybfbrqoawQ7OZQc+uXUVhTap3EdyXJvpsTe7WShp3
SzSFji/1NOmjYpXRxF4A3bweAgzqQO6F02l1/eeHzOvoaxBM15463ZjSVCyqDu4GKa2cwpQ5hCCs
zTrPs246juPNynfKipa74AyGUt9HshEvpyj+WfuZdOHLqW+XzpcvR/eIEU81yQbyvA+h6VZM/CS+
c2BowS6Ku5WpyKT/eXyALld3uWD/hL99WmUWHzrXsgeU74ehVmNO/KvaVemeUIkR8zk7gRPHwIDc
laXzMjhhrPZE10scl7AqCt+8sNV64fK9HRcaAkTWEoOzaOrDsyJrkLNQJfFdvvcKPnUniZPIAnXv
NZ6ysESzC2o+uZ00HIN4I8mpxORmfZ8sQ6l0xfyf/RwdSexLgNl8erue5haD9NyW+ATapASrZmq1
I9WcdvV9UDrUF1eEwo300Stw4AO8Izr9yURoOWOCAyd9WOqzmYDdpoPLv97HlbVVm3BavXzCNiLC
VKaF9fEY/f0p0niVNROVBwwcJKdvXw8j6MlDtoP6XiagsyxBw44X7vQsazp7A7mEphsIKRQNH8lZ
HU7i0FSlslzfG4Nfro30OlYz6SSNPbAqcusstfkpt3qJI9uzHXvcZWk4uKXHeWIaoKOR83qJEKL7
lOn8rVrWDkw8hziv/a2sduQJxsG0AlfRLInLSrYVnjdCiqWLMWDnEwlVouB/7G7Z0zHwz75GJ6bK
qLVS3E1tucgrGUF+IKNU4hivHJh67UYlAK6oWdcDLPrzpBoZEGHSyMQtzjZ+awzVtFLnI+W+aTiq
ygtj01gAKeVvLw/1/1f/C6u/yej+96v/7mvFkeRf6//rftn81/5e/sUfwtaBCSEFYbV9vfyb9MVm
C6lgNVfocTAA/rX8y39oJkudoHWD5s96QVz9qwTgZ7asM3JYgTikoeFl/6Ma4AUb/mvmoldvwXVi
cybTJmKPfe6et4JEDYRkT9dtuM1TwskyuB+quRkMJ6yPIQjSsdor8Sr8TDh5ProaTIyAc/scJGyt
XgOIoLPuy7eq/blM11a1Mfx1RcNIZ4u+gZDcPE/BmnOgrnMGzfVYanzSX11RcVQGpMDx6Ms89Osx
3IXDQbNRhDnmD61wReEW5noctrrhGqSEhhswlqnpFmSu3zax0xrHyLi2t1AvIuNgfpkDEnw4eHtU
8GvwH2O2V6RH1XvuI66puf1NaBOFeajS7QSN97+p+44lyXGk6Vf5X4BroCavlKlFia6qvtCqRVGD
ElRP/zlrdqYz0TnJnd3Tb7a2l7apSIBARCDCw717MfuvLfEjNOM3uHgM/kECy81LUqLvAAaRjwGs
PqC1jN8J24DZowPfEdsM77GwH+tzg2eBVJ3r6ouJDj40sclqJkMCy817Pj6GP4J0hyEq07DBVtHv
ml15KN8BAEJ/rMW4JgQ3JQujIpbxwqTT9NEeyk0W2uVgmW9gbdGTw4Dm34/OM0ygltcSsdH0ZLo1
ZQ8RpFeJK6NTrT+VutsrPnrRAkPv1h/e/vm9/8/q4f+/QXJnCaO/v9le/ZN+j/7fnJjSn018hc2d
/8s/L7es/Atw6rkshJLzDLO9yO2Vf+FhiDiIG47n5Xzv/7zcOkrouGcmBEORzCGbRIz883JL+r/M
uYwNvCQiA27mP7rb11U6eI0/shG8PlCTx2ubS+8VxSiDglTSGcxxKxWIyEgDGXubQ1hsIezzk+m/
meJS0xDcSUULRZ1zsO9VzwAjBiavVrULqpgBlRbg64XTEpz+OhH4fXncA76qFSDdqlY6J1Wwpb3k
MKj8htVCYspJRP5pBrqGgEGiq8AzsgNTomvgO5NAJguSH0wRzlSlgPDtpeMsqIem7c9lwo05+l84
5c/9xEnQVEAbUXjkX2YNeKy1Ug+180jeyKj5cl04qfHRkBLq2q1nqAvVzc8G7T2D3AdMQ4xdhZ2h
numuXg8/oHCReMIBDBUnwQ7XnUsfgheht5QXzEha2tLxuX7Z/LHHl8vlPuWQ5bSpal09943m9A3g
aWniFHW9LhhZlaDOMdFAYYXgDcCfXFzt+QqHBb0EWt86RZem54z24kFHhqDKzBA7HWuGlceAsUy5
G9a1dd8MBAAWPun8Qy4MVVTEq6kU1HMUQj8pgNp2gB44Q3PDkL0sfEhNESPJr0bVADsCTW0ZQ0wg
JQy07Jzr3UYZRBDugPZQmSFHu76HXniSg73o1IChdSqnFZ0Av4nWpAvsMAfGIogf84k6QVFt5tLV
KIYeeCLdUuigSjdtxlkqcQZWa19DAQ+qRAJkHq31dDw2xNyZePXTjzBS13pkArS6lbX4OJrpGhWD
x4LN4rF95Cc5AmvwMwBmxOj1TWnijRbka0xguVGkQ0AadNygU8PTJknfejNw6pKBWAjuYHysAi8W
AUgCEEZ61soXlW1CSHDKVbE1RnFfyfKzQamroZkP8lWEZu2FxgT4MOQf4iEPOlAXZm6o9qdIlfC4
E10yQm2S1CsJHElmctRF8TURzm2wHQAKiMpX0FnXNWA9eDah0+AIzPwSgGVKqquZ2e1cVOKmHUZI
2n6L8JcxvGq1wjGRVLuAHDqTdjq4NTsF6DM8PEMqgx3JUomIOfHJog34l6SXMB9Ax7QHNskepMBu
hHcKKkO5Pqio+4badyk7F9NrBAZFKngT3bdKtaswoIDG/0rvPoJscKmGbQ1n3fHuE1U7JPhe4CSg
mKjQDMXT1NRKkUfEnXoi6mjLuDIFKsN4k1qt3K6mASK95rsGzJVuqLZa4s8yCqi734MEctKBDQMh
HOu0Z5F9iCowSErd+BUo0HTUiE0jByZcsIB2sPHA2ITNYMsl3YWSiC8bukVf4/xhv8zSAxPJAwGp
X6j/iNgXljw0smD3oEuDdodXSJKVd4GvJ+dBCL9mKCSUk+7GgE02bIVWnoUHmpWgDk/JqpBkewzw
C1qPqME+VAdryGOozgs4NxgNm4SvJK8sXdKfJwBY0zLEzPhPCsq0HoMfsk4PDDVReG9rxLx+kj2N
5qYEAIzOyNcRcyAd+dp00Qv6F07d42Anw7aMBLcDlxrNKZK/GoRaGHEXaz8XAmAuul2ITYNABJq0
3UYAVm4C013FTh1Y2Nj4PQJBth6Bz96AJky7F1FMoXRTYlq/xRxXUrcA+o1fqDw4TY8icUTlsyn1
OLxgj6yJV/aBnUIGulL6l0gqfLVq11HUraDDiSGF52wCuYYKBepiWsUjddQIowz9O9TnbUoqgBRL
O0m3avoMf+JMQ+ibY7ngF69f8v92yXiXgKgBNFfou127K6rq/SAnonomieZJMSa3IUpy3yfedL1o
paGr9pkSca63DvqehoiB50T5ohXvJXuow4/7Jm4mJuaFDW4ZVdc2YSvNkcUWvewE0PBZsIPdYIcn
ycJcgm4tTr7PofK3UHphkquBgHo1UcZqVM9ZbI0uYKYe+BNsxWq/UAzaFy/3V3gjydMIPhLqLYCq
STzqW0ziSCuETj1jcMlt25cCIM1iQjepdO8bunEgYEhFpc5EMQ7AgusDoUVNlmGwQz2LYChPyFGP
v9838Elqz23clQVu4+QuHHO0e7CUvbKZHBCbvTDfgAZksc++NfvgDahZJ0b/BYI4fuOI0M1WMe7z
rGyj1OmeozNbKQ+CB+92/4fdOKdXv4vr6qGRA5LbElehSnH3USMi2seEl+19KxxmBDcObwVTwTAz
egEgkeIpIupKr9NYGeXzGL2oo2ZPUea3eg6WDRlwBPC008RJTAJiUtlVFWHh894wD8JswC10lDAJ
PjK3ygizC6lCiXxW/PwhB3CucoKjbKPJ7i7JoH9OPF19aeAGLm1xxS80xIoEIGf5DKbeg+FPTuMH
a5BZgSICYD2r8aBi62gran0HZTHEv+lGcCK/cpdI2X67PNzvmIt0FzkZEj/cGtQzz0YFFg52UEGE
Jra2LC/V7q+rffO3vVwwep/XhuI6RSGza+UzQZSOWyB69dCW89dQM9y0BQCoPkW5vFAq/f3pwlnl
HoDdlOjKkCbyGfEkAqw52wxiu87jj0+a11z4PgDRHnSjk6Wg6u2bE0gt9yWKCWaBEfgu3fZy79w/
5b/dJe4nzc7zYseBG9fDXMeOz1zXUv5Nkz/G/uO+jd+dPmdkTsUvjOgh6G1loZPPM4GF6KhbTDKf
dHey0RvysxX15dP/aJELZXoaS0qIVu052Rk+4vr8QkxttH5foweMf7kAVSxs5OLH5fyxbmISpaa4
Q/EX8Ai78ioA4YmAOKNuWrfCTD2Es+ylm3v/wmDE+Hpna7SJcl0e5LMYtBhnOIBwyA9D6qTZkhzl
DAu8DqPcR+T8EWYi6qjsaqxPZYI7AnYfpW9pDdLLhPR2aJgrrVEecxMsnPHUbXVSvdVa+5XpdWyh
1vkGJujBaolZ20UpP8UTipSF7Ic5DW0RwhwY3pHfzREYqaJ/Qi3TQUfRoiMk0eljJCHlasaVGCS2
qIDMrRpf9bysMKdc+kklS0h5QZsDpL1Z1/soBhZM+i7EkT2ojxrJ3MDMvFbu8JxTnGxAlU/5ZvRb
uVMsBZhvjOiBsVq3I6N26mRDonLVsPg5r/pjjqGDLsZQ0AAAQZ4h7abCZEtqeZZEw6sk8yWBergy
SU6Uf2N1ctCzhSDM8/bMngrDuih36ATFLaAYr7+w0E3ZkBpKdmwd3cJMlnAccbZQBQbOy02fQruf
+ciWajmLZrmD1ZFiFFtVzo7h6EKVSCvtDG86GxEBCnjE3NTTetZLXuYZ/a3Swq2XO2YNUXJgHPXs
SDBrlCONLsMSxWsV+I31TGWlhPVC2suh+T6DwdUWc9FvKBS83EWsNVr3H6onrgR7PIk+wHseWQW2
+nTfOd2IPVfmuCBXi3g5Y9QxO1ITjbAiAnsIeIpkyWsy5khRvjcH4lXDUtN+ydNzq8QsnWTSCi6x
Ba++Bi6fNB5djKItpE1LZrjVNbkCmU5tks9qDt0FQFe1Dlir0lww85lH/33KIn4iFC9iSkyCooWs
CJbjRE+SYZPcgR+A8ISru8JeazdglBO/1Lgb1F6i1VlY42fqdmFbCkKtlEPEM6P9Frdf+/GlbhdG
bRfSP7z5ru89oGZUG0SEk2APfnsb6nZ2uZ2pcJPNEjPL0nK48Nx2Umw0NZbDUNnT0MynUe4YxmJC
Pf+d3z8Z6t4y2tEAbcy/42Lb4jiV+7Yx/qjcgs/awZR/bqOsALZUDPsvi0v9zSH5ZZHzYiC+YODq
klCSRhogOuYLKey5gvqdgoQM5eLWrp+DB3XNltTpuEn4PxPMX5Y5NyZ0sSgWGiwDAXFiB/SOidsg
NNuCnX1gBG8HSjmQrkXnEt/1HC4qid7+pr/sc7ddbECYyKgpnWOMTTQAdxoULOuNe9+VLVnhLruo
lajeYIPPFdBGkwhdFwM85uXCXZiTtTvnRueSdT3VazGXAlgRz6jieGW8RFywZIFLzMuhRn1/UNCZ
6TEUgDlWQdK9+1t1K8rgjfXXF/nMry5Ofz/QKs0KQULlY3Dm09/sQwzcOh1U5AoPZct/3gT6zNh+
WeTuNaA6NKSYOzynX5g7c5ga4MQHHuHEIOYOukfQKvaWuRDd/ibZ/2V13uuLdYJiISrDFl+rcav3
OWNIPA0tCoc5AfhEK9ASOIl9f2/ny3TvgHCOpRuZ2GCCTzqP0CBoIIBsYDiCphXEYgAFbdnCqf+b
VP/XEjm3AvaIyBxbbCz4/0Zrlrssa3/YDrqFnroL6ufndg+YD1vJ6/sLXbhvPF2UHgDN3oswXMgb
tdV/1kVrIR1/vm9l8ahyzqMHjk/qKczMhL/gRXe6yem28b73FK/2I8kzFpjV5g279wE5PyK1I6v6
EQb77KM0UXkfoPINnRupde4vbWEDDc6VBKmaKIUAhyXqeBRijHiUThkg1/etLN0BvtMrMAEo8RGR
rvPyAztMkYXJ1g7tSX9+8+aYhEz96OtS9WTpXM698curV5N+RPMbq5uDTnNQtyABqX4OLaIsOlsO
cQLJnTEN6yUdhoULaHCexhQqKpP5znfQKNGTo9ruwumVqM+J/LiwtUtf8Df3AuVSmmNrlYG9A47j
9pPws9Z2GIi2BlCfG+xgmhDSqXR7QsdGirUXNYaOuZbZMnpL93/NUpjnX2dirYbaZM4L98BrCHVT
5sfp9il4y/faCZKrFrpMdnJW2OGx3y4SGS1cG364mglTjnk37MW4iQ/GRnH1F61fB45pMwejtpmv
bOt94C61h+frf+e2Glxuk8VmkucZomWWdWD6KTEaq4NqWXZAZAL2g9LHtMnq/kYvfXXOIxEhmIyw
QTolG+ugf6uUyE3VcsG7zkfnt3VhgArFewyOqPwUVZx1UhgaqHDIIBVPm8xJg6UDw81E/jsv/GWD
z2XQtgObqlGh3nacM9IUkzO24sTrfkc3/WpY9ESz57yzJp3LbAotrkCoNsLhpVDyadBcVapVHxun
EAQuIEjRLC1VHwJownU0GkAZBFiuOr70WenTvFlFyniaMvFZjsh6Ana0M5XX+1+WA73/viOc0xpZ
q1NtwqdtwQFhG77sMb/7BrjBplt1drxjDngxmBW8LFc5bh7ki4/Bua1oklMV0x3SWeveh4Q4mf5g
BNB3C0NXjNdGvwRWX/z6nPPSCyAbMIEloc7eu5IL0qnVeILqK6KqelpKFhaO8zwCfBkNNBIm0YCd
xTV9DgzF7mtpyf3Np+fe6eISoVgLSUFwoZDT9q4CDm+wjPhQGTxnXgGF5A488rtoxU4QkTvHzlLJ
dWmBnB8ywVQ0KAJBfotpPSheFXBB9w/nkgXO7QRjKqtBDAtDu87Qj8YUrHffws3IeXEEuczHALxf
bilOvzBptpwJVhmspxntg9SHNMS9b+2mG/1ljU9/1GbqFC3WJejwPtbgiFLbxoJvXTgW3CjX55XW
gHLT0Qc1MJjOP/Qh5JZGAMML50olpxwACksUwVxEoW5lZwxc+LJRD+5UyImdqagg561u9QYGNnIQ
/+fJXIFIE9WK0+ggsS4HzmBGgUTaNlFzEJ9qeLaAyueUzmz/4ybXR6cSobSUPlUMzaLix8x2YwZA
+qvSiCG6ATw11ECBgSq2WFdHFSLLIhTaAJktZ7YtkWE8MR2cQAHTViy2exaDGEdiAXVMmo52ntRP
LFmScb1xtq42ibs7BkTXAqxHOOcVGJfqNjiUAjne/97ckOzvX4K7ImKWNZWIIerz4GVPyBDs/qd5
aA7yNt6CxqPwTWhGzS8WkBmnoIxJ7WSf4v/8+z/jVj4MJoJPBj7M4INp99oVmXlTFn1YZMfBg3sf
9+XjzM3OdpO4Ao2zamNKaQsV1wWrczLPeacrq5wDNAMoXwpmgrquMovMAtcizprqLUgG09yL4+gI
3hpAqcGeHi00oG5ElivT3McVqVamUAbKjqnO1nWE8FXrrm7kbjnm0CAF57W8xFB6K7hc2eS+Nc5x
jgovbII8bycoqIQGDuQebABwRrS8lmRoeKD63Jm4ssc5R3DnJHlaRNmxN8BhNQmg2VqVygMJzFVJ
pjW4/+2kYG+inp3xJveimXGLheOLIo46WMSAfx1l49gK5tuUUneCOGWfKx8MpTO7SbINFclPIdkG
wX6Uwm0iNx4jCZQ8RCvNhAOj5fuYPTaabssk8SoFD/0B7FVAzKlJBxAW0PLa9KXToFBIBPyCvPs+
FqJFWboKRPpVMeKDGMnfexXIbeEMhmenoIBhZQYSIoYpntiRKhxMk64MAJAWTuac09w7mZzX71oK
3EGMT9VvDH9YTytjp6GxLrs1ZKqWngm/4ziuPxSfc7YYqDEmDM8cBS09VsObrrVeAH3JEC4wABvO
pDRebSpO0zJQ8vhqNloZzo8JTBjURCD4OdosBZHUSIHsD60qD+0JOqbd9L0Ak0EA+Iear8cOpX4z
8o2wBePY0WCv8rQULG8ks5cnjk9mg05qTdzo4IzgYmtC406QeQZptj0yFRKKP8V09Efz3+rvoJm5
rR9+qxd2ZXb+mhcVLQVRzBDqPDt2GNewA6gHR6piddCkrSZwfSFrzdoHZJJgPZinwUBBX5yk+k2Y
s+3/IoJf/RYuZa1ZOui5gJNTgeK4AuBOAtN8Cbjn/3ZCdc5jFyY4fqVqPqHI7HSvscG4ZrebYj34
/WpREOhGHnm1Ks5Tl3FCSknHDtf4sIKGTAjSoSkgjkGarVq4zbT73pRPEwrZcgQY1/3FcoOcf0TJ
i/Ckc95aj6smiSpckGQdoJ+9AfGhU7+0j9MKE7i5Lx3l/UxJX/qQpEHxkoFy8FF+NY8lOvq1JZxF
t/aXqrdLZ53z5lVbV2UjziHT3KDfbdWDPLOeWL34WkIk2BhRATTYUnVlPj6/OyaMMYEYCBNxEmdV
wjx7SYpCQEJP7BLwvFktYkCHBqLivrleKtzeqljhw/+yx8WQTqiIUelGMCNDoAAlP5URqqlQIrAb
J8O8jw5m043hGdvSX2ri/U28/GWbc8JJ14GHLcGhm6GIgsV8aNXjiKsbAJ38f6pU+O9o+Ze1zzN4
4USA/m5JoKXZUflKxM0wgJ7QIy7YItfjsQJkAtLhol8obh45gJY9lXa/Wmrq3z5Sv34CVwvomraR
2xSbXTebjkneBKaLBhjkVq7cAMrzBCiMLny5f7lupbkXX1jmnGfRB6oSQCD1OLSGjVQdYMgf9y3c
qiBcHqJPVZKLrdXUgrR9iXXNEyEB9aHiBHDJKtfReoj33YZ4uuSPa2DZhQGXeCkRWloh57yMVFXH
UJpXCMrVMobOdu/eX+F86+7cSpnzT3hi64XMYKEeKRhXEYI7kD8yTJkfBeHhvq2lQ8J5ADJIvU4y
bGaZjK4uMk+kqR8CN90ZbJ8UlRtSUMYrCw+VeQX3Vsj5AaWKYorJiuwIQnQbMGQLJV6PCcBoL3Qa
lj4Wd+kLaDoP0EbIjrkMPwOxZqFf3d/AW537y+PIj56XDNK8McFaOi9c6dtwM0hr6Bc5zbFfUbZe
sLbgsXkNk6bTUOSZrRmD5gv1C/jkWCcCkp5ZTSw5mlhbEqYzu0Rx0mojyR/hNCwcz0+sxZ2vp3B3
3Aj1Rhgl/Aa2Kdf5KtzQbbFOtsup7OLeculPMDV5BvwMnnQ7um5Ps9LmdNB9dorcJW/5N4/Wv9yl
Mh+lC7cCaGYZRJgLOkqD2wCCaeW5BRzZioH1xwFz6eRCmc5dLNnevOxgZ5Zl0PSZAB9fm4UsH9GG
EEukg7rqNAgbKcxGqLZKzNJN5VJF+uZ9/2WOj0sQsw+koYA5UT9iEAp8vZtA+T6RxE2n0AbuGUMY
7X9zCS9scoFICDACQBWMAtVgEMfQvVMki4Xvm4//CxvcmVRrvTON2WfO0d3cDiuyLtbGfxLZb97A
mTMRMD2wgHx2Uy/Oic5KlgZCQY8yGNc6AOOkQH6sUNcwRfazwiCKAHnuDIM1GXThhYC4uaw6Q7fE
LHvz3IDXBgSHIgZZ+cEDSFHJ4RSn9CiIX0IR8qwEhCt47daD9DCypdLv7wOKeFQCiU0UBVRw4m/j
BzHY+9tQ6/Nj+RpXdpbbXQ3iDDuBlONk5X7lgPEdMCK5ttInsgOMb1HBevEncGERzLFlMeQ5PVbd
cx+CaKzMwVQOKmhQSjA8vvSk3dLwEInfJIonrInHUvakN6k1gaIsEyJPmSmjwT9SCP59rzyHfN4h
Xm4OF0Q11mRmFWNzwmB4TnXDqmTluepU676ZW8Hs0gwXNUNDyMDMm1H4/hWLFKcU/xvUyjxji1oP
uJJAr8N5o15EY7fQlRzBTNlIbgyFTmMn+nN/ET2L9VJ4/vx73M5d2uPdUaHEYSnm/XQcQATZY7as
C1UrTfp9waCsVpDVJMaOqL73nQhMk7oDXxnIKMF+EP0ctJ+dCXEN8Mojn4AeHPKk8VmJDpR+pcBp
TBSEXYrgB61xANr2GOQMYpQAxNz/KLfQE1dL4LxbFCKfHiMQoSC1BmFJZ0FU1RVcxRFRu3aB+VoM
VZ/Psnu7xjk7sUhCSWik/Fi4ZKNtzLWwyl9kS5q/2IZgTNjSjqYfedoTNHZW5qFcjZ7opl7zQp/j
bwvrv+GIrtbPxegoFEdVqTro8gqTL7fDqhfH51IznzMRKqvkbR6eFMC+3uu1rQTfpg43UIPY7dic
xGmw4eBWGcbo7v8qeelXcdG800xhHmbKj41GgLLt7TKb1lr7ZajBUyOj62mcAjnchCC6x3SINWZ+
2ZgglDrpQIlQRV1NZudCpvhQVa3XlG91L/jJTMoPQEXWP+dGvBnz4XsEUUwZ1KaCGW/zYfLEEIMe
Y33osuIMgPiKZuW2bDXf0Jc4OZcWyD1DMMtE5CGY+XcwHEmS3m/E7qEoIQ13jMql2vqNfB0cligT
zDFPlfjhJDnWaqK0eX4kUugyMF+NGlD+kmm1avRf5NNXtjgvR3ttVGOpno61Yfwc6saHTANGfttt
1zSz0IGVgGdAJ6i17Ub28/6xkW4E9yvjnP9DdpiXbVTSo0IGzDcPVknAGqrrbiPFXiE3YBkBwbpc
WpkhosAPsAeBmjaRD0FwjAa2lvVtTkHsJRw6HVosabsqoRphsp2aSgtH/Fad8uK3Ih+5zhz7lCla
Af2RY6m3+6nvziOu0TgVtoj5XQqBDSOCOsxD27aWVLyOvYghc33DUFiquoX+x63iytVv4Zxg3Kp9
OYrYt9br3dFNXSRgJ8xio4SGcZ/1/a+0aI3zf4UkpqKI63YcGurruuKJubGBmN0agjdFCH4m4tUM
b73BXIFu+GsgLuHK7t8HZO7XW69kIVqrBZYbyAVYeF4zuLlZUXxJT+FGtn61rZwXC0ozQ2Yz5McM
CseVr61VX8OQwtLM7I385coM50ukFjPCZoGTNKraqhaeC1k6YR5kIX1ZssLlb+JEQlbUsBKkFch4
t2lj7EyyAB6+lSVerWX2mxfpOSVSQ6lcUTwEOuBuIajhzZs3T3lUzgw9R2POR231P+i8mLNr+i0u
/+Umf+MobpQopdJU02MdQq2o/joFQPxGGOUzgFMF8lvRYxD4QW/RREiMIUdvKCuzBjHDCeVosDrK
ljxproaUJ9dEXytBoxB91SZ91VYqWmhHkm3Meiua+7oUwCigQXMP0szIfdrEzdlbOBbWGJh4rOYP
hhiD7w4N4OJFVUF8VK3klNrVtMGglmOmwmMhl6sSjTgG3YsI+Fn08ME99U0giNLZaJvde4ffk+f1
SggrRGvJHurdMMheUZaWYnwZJ4z9NujCpc6kpG+UxY6mYThD+DkM71qa2NpMPjVMrtGKdpFG67zN
nT59ixsIvqfkkQ6tI/X7QQldRYWG0HgyQrB/gG1pqjzM6bp6hRnxJPeykUHz1MD4mXhOSkxzYfNE
iBUJgbhtSLpwSD+La9w3BCUcHuIaxqzBhMhFAA0DbHLaxf2DnnxlyUkcRGs0Ws+sArQ3tVXaQb4w
PmNSrLRQp3tKUvpMDfmVNfpb3o5INWoMl2LAAGTEXjMIe2NgMdgU6q9ti5rrWARPZQZW4Vr5kpaP
Vdh9B3phm4PpiqSbqX9j9IeafK9K6LWcxjpcCK6zv7izOJMLGWoQIesPwv4hAY9uD4kOLVvg9b1x
yS+3z+QCgRaaTVaMUf8gg12x1s8sopZcLOScS+6X+0Y0DWVBF0h+jILObacGBwq8/qFqzynY/VjD
EWN+NosMQ4OAwvzOxngwtyBohNGxMOv8SDvJB7PGSQWboyPp4gME0TE4ED/1aX+W+sxGQxqyYORh
bGK/zUQvJSq41dRpJdWKVVfTj6Qp3uIs3TIMwgwj6CS1yDGTxFHTpTnRm3Hj4kdzAVJJYy0d2whp
jB+uGh/KQACdJZulptWtTtrV5nBxMNEzkGhG+XRsRfDCQxlGECDZNsXf6KDv++CjoFBQTUdoedPN
YJj73GxVX2DRq5rp0Ptq7VAbI4ehlhCz3m77HMSqUAFTU0yBY1T5MR6BZ0DlNiq+FWpuYTDcGtpj
MIDzHGSz97/0Ted9sWdcrE2HshfylE5HYaJg3qWbgrwOiYjydLGRQZuim9S/b/HGbbzaPS7sBmra
KpE4W8y8ziAHIYgW6uyfRFXchb8ywcXcrojSLBvbCaOtvqyQDQCClpAAUIsmOhjhGYKGCIoDlP6Y
aB6NZEYE6FbVv5PBgFQwiipjvovN4K0apR85ynYBPPD/tgtcwCalPEEmI84RyQJItYFB4+2+gRsu
6WoPuAfFFCV9K9BiOqbTM0uGdQHid0Vf0LK8XQa4OD6cT8q1gBVZgJ1W9qgCrMGo4KguJDGseW52
uQZwqzR+uSp+IFJjymCIHVY1t24B12B+7jOvfmenZeDsrYr/lTHOCRpGNxpgfMbi4E/Gfeh21rRR
PHrW1//Tt/rM/C+yN1LkIuSQYmRQ6Q569ZbSVnjKUOe+lb9ZDyhBUc0EkSePLNE6vVAqRcO4M3Q2
jQS1WjN5HMfCMft1poHdpIMcYXTKIBCxYFm9fel/meZcc5rKYj8NKEyoHQTnxXdFBxWRkH8d5Tcj
1ey+M5yJmE80In6fAxWR1XbPWo81KwNT8qjQ+iz9GZiRQ03fGFqvFo6Fvs6kg4oZ9mBlZk9MGB0Q
A9haF7uJxFZm+9aldB/O8pg63u39kG9oKFhDk5yyonlXSWTXivIRF9KDNmTbWGrWJMpcpUgsLYFe
MRExyJ+cQGb4aAbMidFbMvFvRqS6Uyr5SfMGnXFohG1NA5Moivmt7r6EwLdqleEXdQXRn9ZKyslW
IZcSi9VagBS5WqBQLzQ21TGQA9gFZPsgmQttEXTDkc32JlvF9YhF4gKZ44GQYh0PrxHUGLX8K8uh
i6UlD8LQzQIe/kR6p2cD6P4Dt43JnsQ/dCr5RDetOFK9Nqbr3BA9KJVs1IY4ZVq5CchLScH8Ipb8
1AStn/woDRheo9Qz2vJRUKR9GOo2y75IvbqXZdAfEAn/nKxLcDijFLnuY23dYM4my4FhFewOwumE
gkE4SiGB8z2Rt1O4Jz0o3HRPzn/Ac0DAprV1oVqR9G1IXki5ZoBVEXm00pi6YQ/6014GFG2yZg2O
EHIEoAdza4l+GcanEG1ZltUvAYs2o1F+GeLAq3Lk/vfP5yfQ5zpgqAR0tCAfgFyJRHi6xaiCJkNY
GdlD3+h2i3ZUXVceCI5e0y75YUJf0tInKL+AIRfA+VzaaoxAi/WHNuV2oyTfM0LfJRnaFRlo2kqo
v8Xpaha3hYAkwLtTsU2J4edEfEsq9s76srEqzLQ1QOsSJEQa2CaAbQrlQ59Ldhg+ZV19NLLDCO41
lp1QI/YSodwWTfOMQnDqBnG8I3J1wHBK6ijtdEaRQwTJq5S5PZi6ZTGxw6HaZGO6h1bHOu5AGCeW
K71WfprAIUvdD6nut7FR+7EMLrGyejAE+pRB27Zv63OdvGRCiWMeeQ2pGOpe7WSHk2GrMfR2QtmW
43YhXt+MIiZRdBTvyKxMwAXDpEs61axBhyD5xoY6GIuwUxvQWQeAHDt2lvLERXtcbAxzjHGpFSrJ
n6/lHXWm1WABKI4yQ3WMFyc3byXul8vjgqQGDXIDMp/o+7Md0qvMSN2kfaBBsbt/jG8NaoHE9a99
/Pz3izgygVdCqwczO05wdHEcH0MDCsUyqSOnNpL+R6/+aIkxOkoqfDOnDYvRLEiqU5l+z8B1WBbR
/N4kJ0i1yw4leOplpdW0S6nPzULW5c/k4mqOdx+tYwNIj+yYtdDAbUuUXYYcsEsIHzujmjsp4Gdj
VUC0VHGbvNCsTIGE5v3tulk0ufwdXFAaxwDkqxTHALqgA5qVFnk3t+w5B2vaasBUR/NUP5gf8nu5
KR7Tx0W8+K0MzQQpDCTqdCB6+bG6noVmZUKsEadez+yoWWmb8gQZ62PqS8xK10BLFR1KiUvZxq2e
P7qZqGzPEvYKpheui0WQWwogo4r9j2RUiwZUi9hztwogF2uLNtmlTugoS5DO25v9yyj/CNenkRo0
wdkkYFpD7AWyp3rHqIIVuhCDOuUQhYUAHLiL4hOkBdzon7/QL9fMv9AT8JxFRQfzCvgaTcyIo24K
EvKF19QtlNaVGe5I0UEcQDKBrcX51fC/j5mTOFirBzTGzlieeYYcNsbSS9t4YOHSgZ7/+nUYg1jb
xR5zD1OhC2TSs08/CtFdfwY2krd4J/h0E3riQvX75vG9MMa9HNXCEEQtwo5qEAwKj70UW0n9fv+K
3kobLxfEvRX7WFKj1sSCwPrUglCiXKTZux0LLpbBvxXbNgxlimW0Tu9OTu9nTuQEu9YV7Wlf7her
+EvbxsW6qSJF22o4IYO4049zqTZ2DUetPOkYvRMPCBh7mTtgySgX8GislHKNsvqxab+N1fOAiaAm
WYjiSzY4r0Ig9YOpJ3yr/yPtOrbk1pHlF/EcEgTdlraqukx7ow1PqyXRe8+vf4G+M6MSVFPQGy3u
RjpXWQCBRJrIiLF7lav7ykQP+uH6cbj8sUBsbsjoXRNd4zcvWcCEOoInatoNXrRBLOSCuvkWjEI+
2YSeJXhQL3vKM3vcvvVriIJ1hzWlW4wwfLAEt3IsB0EoWFS3xE18Ec7yYn+LaTb8e4ncNhattZpj
qsFRBdJr6eYPU+kYh9FTndaBZnDuzLXIbTC38Jvb+GmS1+ojMbIXLcEqtZPxavjrJnNqzzxBIt4p
XMsV1c9ES4Se1C/NCk0e6QqtFaD5DrpmD3gFAEoOQPBZb1Ygkweg6rKTJnBXl1DY5tnG6pxrlvHQ
T12L7BdhN7g+GVcNCPN2SWAg8CMPQIPv+yByRdCzS2foFyYsbrWZuk4VMnJk3c+zi5ZMbDcHMBbf
6qfsUQUtTuwtQsT5hbv4i01urRBySvNGwz0xD9Jp0G1wmb/MG6RqHyjc7odbehP5zf9QC/rFKPf6
DMtcqn0Eo9IGAdWGzf2a++oVvQ3gkYuXTsQez8r23LH9xR73AIVGa8xaiI3tuztoSYM3O4+3pAMR
F+jjQNAnkfJJptE+tkT0/J+jfGemwY6vEQXuB2ppqJIrMtv/s0BbihfwIYDL/JS1xBnD4jCnyXOT
T05O1VObVDtCcuAYq0X3IMGOcQ7VzrvUabSXJLrv0PUqMYKudIkzSKmN6wCRBNkBnW42vcVV60LC
29ZLkCfJEMUFLShidDVHmXn5UJrbVntfWm+Jbs3p0KDPkNdfZzW3LXk8aGR2aq1+NHQFPawZqn8Y
1UmPYbel01sJwIc1b2fyFIXgDiNHOLcAhXrfyBm5dHTUUTgoJqReK4BP2msbh5skBt1CV9gWEaG6
+KHNf7bQ0KGDiP+gvMX5uWrpq0abiXpSF4yzQiMCeJEozDbgOzuEEXE1/LJqzu28yn2FOOpUQWsy
oGH2WC2o26rfjYLBW7rjgjZjPIUfFkjFs3IreHG4kIr/mXzBUWsVNdYj/ExpvCm3BpicLQ9c9hQ1
4kBzMl+YFTB38NvR+rkvnxXQs6PVp72kDUOvniYoRKWmBTzDzWhWUHysnDDGFFrzQ6/3cf4Sd6KE
6DMGv2abcxt5X0ZKknfqqTTIK5QQ3LHYq1PsGpDHIUm2m5u6ceN2ejOVbEMhB2UPM4AHdSd/kOXR
nNYS0AsDw7bSkkC8DUPNkWogs5ZBh5oBhlYMjxj33i3QqpFDEBo/FnLrj3X7tWruYyn36mZfLJVT
KRMG3uTVTnMzd4kybSQjgB5OngLWqFXrHuWLKd/XU3ZIo3t5fchV40FK8YB0kCOjCgReJwKFINB0
rdLWmL7mQ2VDuq2avs/d7diUPtXvxuVLXBFbGR+Ndp8Wz6jalfFjPhxYO2YxBojqvmqYeutRPukt
8AGbg93TEUqwqA6tuHa4NRMamGlPnHIAaYQqvzYt9E6jYT9rta3FILsiAMUUXqrItg7t0+tHk4uN
/3UyLfAma9Ax16DI9IsPAiXLRDOwop4Yzosx5BvK63ULfKL+mwnujmbRoEhLzUwEZkCBbslvQCkH
auTYy4V8g3xwx1szuTZtaEzdXFmwlqtQy7PrLfUA5nMT1bEO0oH6/UF02QRbyDMYlSvkXKZyUU8o
9jo15Fahanp9C0UWuBtVl51ZjmA/OEVD4bXykwoSgP+nBV0hDJKNqhnIslHC/PUY0HHSNMxfy0cq
PejarQGF9+sG+AAGb+yvFrjHTtFLdcyiST6yahnUXsdAf28Ooase9I/Q1tD3Ec4F/rZtnEkuKWvk
eMGo5CgfI8zH0fU1BMD0+qpYpvCLq+Ms8JlEXcolwI7ycZEiNjftQiNi05VfjBkkbsvzdWO/XyTO
GndXE6Mj+QQ9CGwhk/JpnOhLf9N6xK980DwIwz92qq4tjru3g6QQeUCN+kgD+mM5fE612ri5kPT7
gwiX/fgr1vgnciKDaaxscTpmp80w/ZpMMbAsYKyXRohd7CT0VwX7yY7cNZNcTD2AIq6F25OPLWYJ
CwzEacgh0Ff36pse3ZltOASym7nQeRNYFhybzw999jqjtpomPTuYFdPyVvHILB/E+OhKoF2yj+ur
ZF/p2iK5eLqXI2JKySwfS5l6GEAP6pDaSrqcyJq5oZbuigkc7tNf3oxPd3C2RJCnFHFbw2w7prdN
G9pEit4s/SGyXgA+vb5EwT3/zBTPbJVdaabyjINatd8tuqNgwr5uQHQ2OUcC8BHimRAHRV1vY7O5
aQeomIbLl8U4Seq3qHy8bk60Hs6rQCw3LpYZ5tJa9noVmLdI4EpEJ5/zJHNN8tVa8HVGTTmW0QxA
Q/WqgQz8+kJ+f4x/9Vif5dyzL6PV/dSrE+yECsAso+lE1PLG+WOYALxDZ5OOhmtRAOzTW7g2RGcx
xJv/h90EIbgCeh0FkCQef133bU+GAr8BNToHLGwg/RMcD75e+/m2nZvgtlNKld4YFLadA/gK1coF
/5dDQSMrzc9xRBxrGTAadhfVjN1w1g4l0BpWR+4peDfJsL61pQTm8NZH3ve/fIHzn8Y58VaNmqTI
8dOm2KlDu1Uwr29uDWf8YZhOfy/b0tv/dxqQ2w4olMElnX31dgRTPc0+n3rGidk4PQSQTLf/HOko
GbD6kB6Ez9UlR/dzpRYPNrNafbRqGSstJ8tuZL/HELVVQmWr3EjxnQ6Ke50xHIXxQwktInO5TcK7
YmkwS155PYonEagQqYFmdC64bMw78B74/Iexd/ZsO7pBbjF2ih+mIouuUTZp0fJtnCVPtoLrdula
n1vifP3UaEscMl/PeHMX7DhqJn6F0tTY+jp6rpk9fg+9RYg84TEhv31x5tHOlhjWlZpozEHWUm4r
dYdaw52Exny73oTNpppelSRx5rEQLPiSozxfLxdTWiQZhpodNDDdO3S9tczYvb6ll17qcwu857cq
OY6Yo1zpxzjPUFBg7P4QQyiWo4XZuevW+Oriv/bRgIaODj1ulKZ/3ceolWhc5zJ8FdoI87ZDLJIF
KKaEoD7OHlO7dWTcWMR6gcDwpZMDtimmZqVaGhSqOcP1KiuNNHUnzR7d6n4FA91X1j7HTLuDBhSY
fko784U13Esh5rlZznEqcaqUVixj3BsRbQTcELR7kOE74et8EHfQ+ZLx5/aem+OcIfSn80Yv1n/M
yatHe582cIiMQmNy29bJTTeePdTjRW740jk6s8wXx3s8tsYEJUgsVAbfAsgkxhO7mOGDAtKp+YDJ
k/h7i9ETR+gXL7mfc9NclJuTQk0monWn1l08YrrjA4OgjU5X2XHkMxYl3Su32Ul4pn6rQeHxPzfM
+b01HQgAwPi4DPjWnmKX0aOYdn+UNyJSXVW0v5znW6y2AjBfwSKr2EvXGeCnB9pXING6Kaa3bE03
0B13tQKx/Gq5YDbwzEj2JbIhWeGG6ZNWtHadu6acB0PxpZU7p0caUmkvUl3ZifFtGYEBa91KS4/j
1HsaIP0gb0q6UwUsj7qiJRv3kN2otxl0bQQ+6JMFgX9AzjeS866Dog/xpI7dSTXuhzRx4mp6jkj0
zRwf81RzSPodAuqbKa027ZL4OtQNMZJekWSjgucgsQp7gdB0ni6uWT8WdeiM5qNi4aEr7pL4PmxZ
NdDXludoeeiyGf966iVVso0b6q+SFCBzh+TGDDKSHVhZgK14DpvUaaWsEDmhSy/4+To579clGBxv
yNydOk92ihUKFc33ARqjUHKxla9ZwE5PukGHGIqGqg8ZhGFz3Q2KfgDn7VtzBX+aNHQnC/QkK2QZ
yWruWMm01prT1KYuWZ+lSdSBYGfz2uflfO8ILPzSxfi8mBs2UBphYAbD63/U2Gxb38SeiM6HB6rx
flDn3C7prSjTRorbkkGvRoucuXteUEDXMCCjfYf4o1R9B7GCDeQ5WHFBBvm6qs/t8CDrYL7pDy2G
Cmcd9yKy8HFwa6z3EI5FQ5Ulr45xCmZIsMJCyyhRIDtcgvyBAqxP3jCPOEDECsFvn8HpaY2XNatX
jWVgqhAPGv10eUr6p6gCb5R+W0DuE2hOG/giKLvmTjZNYD1KnT6GSCcF3VUwxfe59RUNaUdlEzsU
IjhW75l54kr4t9uucvXxBqOzYOwp/Uovtyk0SMs1vjfLV9kCt2HfA03V5ybUOse760dJ9NbwDMmK
nmRzL8MjscOswkmgXsMUPJAJ7BKn2pYe5NREB/hiiejsChlc6D12c0iHBM5esyev6YBslrzB759D
yLUnrugg8UBq/iDxWGBDmzSobZJ/XHz8CsUQd/LbY/cgBh9czCXPl8Y9J2AwKOaqMTp00Yt7xe5s
ICQD+DS7d6BLJ4TbCdfGPSlgTY0VlcIZlHvoOvlFAHCZ02wxlCl+owUugKeQ07oczF49e74Q99Vv
wLGBXssutqbfPuHlEbaTyacG6hWnwzMe05K2mPbD6nKMiY3J3pjDXViHYDe13Hw1N6E+Y6JOC9tD
xrSeDdlgWNQf9bxSqHth9s2aFBmkGf33ERyxdhWNByMGws5SjeW2o/O3uJD2cpK+J8o8urLZYuAu
JMBkgczFCZPyrYhMjH2nA96wvsZsWEjzwOzmU00mwJbTj3rNnaIzfG2FHHvZOlYbosnzqCGdLoyN
Kj1b8D5N+NFKlqPPk0NCXG9snqoF9QJPEH0b0B1azBK5HqQA5SpywMJhGyUgw2kHoWD82fyRWW1Q
5mBuQ3MpDWtHyZ6LYXBWNGFNcDuOYeiU83GZTACHwJ/TwA2pXl/fpaHspAWMF3YNnCtUznRzJ1m5
HYF3Lpa+Vca9kt9njHiqAZm4dNN2c1DS0AcVu13WsW01hhdnkqcloUehH5TS1itjyYlnDMViWI++
GYuC6R6Qtxu7Vv1OtG9t82TlMlpG0OZbtnpKgh7zJt0IRHFiBdM6bMwBcUk9O0VbuGk2fklyCwPN
IG8i+aYab3BbXWt2RhLbJtTYS+1Oi6VnrUAguBYYDtrF0fe+hHRa2YLVEmQsxWA362BX1oYm21Ie
7HE1fJAPPJMikIqdOYLHul3dIUPHuERrro+SNwKOAjN7mMA7MTcvqWS5utXXTqWphzTGjs4PlvZg
oTs250eDNI1bdDTyrehbK9+aBkEHGikI9ILz1o+GVzMlm6SxbCiBO2F3nyGFlXKobIapnUWpZ2o3
cRWoIIip3sP1ILePlgbqNEw9avNTXeT2iqZPfSRp640a4vz5IRm2A2gIKMRJ0eZrnNn6Ntf0dSm6
BzXKX/P52MTrKamOGe2PVbqT8IyFFdDzY3iEWq1Xps0+75ZdKuXuVB3ibHCLNXnSwPRl5d+G/Hvf
yCeJ9o/XnxNBfsajPBfSQ+27QoxA5S9V9tyhta+WgjLqxTLWmYflNRK0Rg/7OIEX6t3snTyzQfRs
cRUJWajkrLsVpxuTlg4iAtqiAyBMkgTZIC+WEMfNoi4JklCWDc6PA2bvwB3qSUH3IBa8EqRFJhcD
jUOdWkqFxcrj106/z/JbSm6lRARnESRBPEpWbyW4ihZr6gGR1Z9LPwuybfNYQsdKlOkJolceG0sr
0DaDB5M9kP1W3SA+8jt01YQxhmBJPAjWgMftIG6Ap2NbgvZy3HwsvhSwZ0q0IlEQZXFvfoGRbm1U
sHuvhb364Q6sMJsPWwdqTnYB9HKEoGbBEbS4R7+UtERqKgQ0LE8PfyADAf6I6TV331oxKxNL3K48
whaX2FnqNNTd3LMYMQwwz3PKCW7aiCgDfk5/KZ0cI4X2dU8iiqMsLsvC3JvexhR7utzpgQEFiRRj
/frD5KoOmL5dYTVYdFy4pApwjbGU6s8ygPX6TxwFAudXuhGHNSIPxtf6DTAr99Nksts2us19v/rx
K4PGFo7BkPjb+bmfcXBAb/kHC714dnRLUaDXBzgFD0jU44KkEjXY2QF35jd2MxCg4vmwC4h/knvB
dxSZY39/VnM1i3BtgDruUV6pkEx46Ym6xt3kWj9MX8zcyU/D/hPqn62OuxnZAJFYdcLUDg2m8KFH
DQRKrs0b0GeY8jhV0Gsqn2nrmoVD2oNm3GTKbeSw5qnQKYgWzt2aQs/jcqhA38DuKAQ62fRmD6dg
gfkXkHhdwMDHzxz8tnLuwmgWJG7lDitPtwpBLcUZAc6zgYeUKrt+S8BXhT/yVCD1Vkdv3U7G9gtv
0cUM4Wz7uVsEBNSaZQl+BDtcqJSy00VtaFY94mujhvfXu8xVJYZemWtZ/vze0gf1qiBzMNzzDiWc
P2D/uFj4Ns+Wx73GwIaEQ17C2uhjbjR71lntxdEReTAxd1YJyO24A0zEzoWanpczvTPjXFl4TNLB
ohVukrxrH3OMcVkek29jUYcIx3sxjvtpis/Pi5CoFaE4u03+UJXh16ZQ0POPRSWliw/LmRnmk898
A+qdSVlHWX+C1DYyKHMzTrerDJ4Moh1BbQzcvi4HSVy+QzHYbzt9oyXyJrWWm7Wf3L/zU7yYY1+N
tWoyxwHG8ACjOpsCR2nB/o6Hv3cOBuemwhq1rbDHt2QxpKx/OofRgZQc/BKcvra9vrpPONlvT/jZ
TnPOgQB4IMmahKDL1L11hApTV/laBd6qsfZj69tUnhJrJ0vbIXrNDczM9c4QFX6qAYwRGoECrlsj
cmMM/0oVsC6UBOsibWg03DRqhOxw8Gd5cSJNccrpNepAmhVB77uqt9qcBUsVb5BQupM8+42qejJa
iqkUgBvD0cgmlwEWGzLHNEDSniLFZL+I4DdIIJg0K7cdlE2rlI5uHUzM52bzwRrzI4jM3EgrPFog
9aVoIOq9A/0YDepbqmPMpitr4AVK7+NK8kxrXybGBtlm+XUEJm2RIRgDoRpwUuSmjLo4ZjFz+dCt
9bdUpY1nJcKO2cWTbhAgqcGcbVoaV/AyJj3MiIHTpdnqx2puGWUH65aBoCGKvdWrd+KR/kvNBkuR
YQ9Uj7JlcP5iHYockw64xD2gSdMcoI/nrat50yyYUwbz7fUjpl3yGWfmeETjhIwoGgaTHKfFfKDT
6k2oXVj6j675qDopqM2p9tJqkn4U6WI9UmMJofge5puhABBRWqC7ADistcP7EWCgH5msZKdzHzSo
p4aIM+veqJ2wlXZL2m7iWD6NYB4fDeB1FSCErBmqIKVZoxgE/gunyNLVH6Wh2ehycojCsgfxkfJQ
1IXkhaPpKRk4xDPDXTsMmSyooC8VChr9BAGdAfTRi/IRhrCiDDdhWXtWbaENhQ0sc3fotO1cQ15N
SG97KdOzFNUwKQBroODjXEJbJzGp2Ps9f0in6AY/KrrJdgDovQLn9UP3QQX5loll4S/FvedmuTCl
j8C0tpgLCweRugQGuJ5ZBXF+phtR2nL5hPxcIeeECrNP22nCgWzN6WWlwUDN+zgRPSqXrJyVB3jp
BzONxia3rO5UNIrXgeR5IDEEn97ToXIzIFiUukZpMIT0Qmo3Ep6WJ1IYPplul5UIpsR+x/3/2ls0
uOikp3QpywX1kEVzu/mLCZg36W+NRnk0jJ0EyFSyguUADazwa53UN0MWOxN5VhvqRF1mh/NNXO9z
kI5mq+Ik8dESj0NdjFJ/dtR5YHVVLHkFUURWGlcG5FlNgBfocXDH55DYrZBZ/yK+9vzrcE5pSRYi
qQuycshD+FBNYgHi4IM/S3aRfvgTghlhweaSIzyzyXsmNaLtlBqfNlW/qDwlPuYocMx4b5sxYAkz
5JRQbCUu6RyRhKvgOPKw67bGBMcSsjxWkp22fyglVoITcZqJmq+8UOyq1Imp50gpQaGmZ5jNUQFd
XywQmD1KxYOe/IjwUEoW5g1GzMmCzKJEMXSCPmUPeex4dWWFomCMEiv4JypUPbNHRTlU5DTPT/k6
AQXXutAaciDp66p65uZxclAGEKRqrTfnljfklS1RNB5QaFxNA1MDo+QmCIgbiQonfy8+pj/PLK9N
q1ezXoIb7J82RG/cx6+sZwUUCOQ9YRi6m+KIjV5yz+eHiPeT66DHtEbZqlk2+Vy3PknRcO33E/p5
dNrlcDRV2IE0QrK1AR1SMLHUim1Kft2/1HLoyvXgVKCWpwAZLBi6UF8G6WtvfQkbFJLz1w5h1RT/
kNHZ7mMoM0U/lOIlrbZKaDpVMjiS8iiBbFcnpdPV+yxmL9HJIrGrprtIUWyFYtj7aZBEGmSX9vr8
eeASulHJjdooY/XYh4utTF/6+OF63HAxpzq3wPlISY5QXKrx7rE8mbXTvyRPkPwKkCezkUwGa0aX
VFzVuuQVzu1yuVylLGHUxFhZs9hmgLmWN9nr7OjOOGog4ygeB/R/wXEubUViuzwjNp+p8y8UOCS7
qBlDnF8EZku81atTpr91CIdNGZnkmvi1dErSp2aQ7NIqHMUE2cpsk2jyMhI6xgT6rrb0BxD/FHnh
5tLg9dJeLSyvWcqbNP5aGJAf7PJDP2OUB1h/V/DJBFk+/6ylqa53UovsheG/AH34d5Y/PquO+SKJ
G7gXnehZ+sJ9q0UfQNEG7ApejXpLdkZlk+9sKmN0UFoonBmt3D/g37p09s+yfT6AJlWJtLdH0pSD
W8jNjugBQk/IcvLclv0FnJ/38kaINbvoZ34ulX+soihslkXH4Ui3JLdBdoiYtgoQBmIYGwQ8AICl
kFicvT9Y76VQ8Gy9/FNFaaiQdMZ6o2MYLEcGOMshMj6/k42oOn+5sXu2TK4sOE6SpaoxqzCM6L0O
4DetN10xnTBBjMkz8KLgMaEgkjKy90wznqXmIarjzURqrx1vQZ/jT8Z2ML7XKbqMoxLM1t0UjfsU
z1QhJ/jnzNgXHHrBaeBfHdBGS1k4Iq78PPTARsBLB/Om9vJ3BdC4aYSzEA7Ii4yyvz+rkFRaFjVz
h4PPAI8qsaGuwSp5DRSlQtQ2Ubn8A7gEu01XigV8F083k1k1WJzeu6sPIiSQ1kgvLC2AtPQrKmuB
UoDVI/Yq/w+6awLfwnf3an3WAFPHitlzgOolpiSqu3DLOmzd6ADf+QcHX2STf4KWUtVojU/LbMrP
pHTZJqtB+NqvNiaJxbANnnP0nzfgZ0Hg8404+7DLtGrdyNilkmdQp6CLPTmLg674ty7DiV5Pmp/7
odsjp3Xa/MUoPGndNI+DsQFhmtd+F6IgL72G6Fv/u0DBqzQYhjkQXce2o0wPCARwQOtGd7Wg3ei2
Aj3XfJd7G/GI0eV84MwuVwKc6VSDHg92peaTkgTCgBimR5YWoHrQbNnUscjFXjzeZyY51xP1ygpV
eBxvyRjf1v7GGMlTWRiO0ZgOBad4PgnoeFhO89t9OjPIjt/Ztx7TUG9yk0U4VujIcVCstZuAZXYG
Zq6l9wU5UvnrdW910W+cmeT8RtRLqZXoMDnm5XvTlTexIbvXTVzu0J3Z4NL5KRzDHNKZrBgOmsAp
tzVf3ZhQUprmGwgy2OJMjly8qGcmuWg0lyo6RfOnyekZ8ZIB+gD0Pi0n26/EJl6BIdraM1obGXRq
utKu8NmZFf8S0f5yHqPSSJIWBc7QqOOGVIcaZcPr2ys6pVzIkxqTtjYqLCjkI2nAaqe/jdMLZjNu
FZA4LpoiKBFfxuSd7S2XmYOcIUqh+cA+Z6LjWzI6dWpHEOABGYt4By+GdD/NfSa0Z5eiMsFuoFGY
K5PpWU7WO3V9nNb765t4ceLjzK1Rzr1AIUQHFSCsdG3kz0bldgi5y/xJM3wL8ramuY9k817SRxFI
hRV0r9x5XkAtqSsk5PTTn+q7Ad15JWi2rO8nKqoJnAvlnAvAMAsp2Gej4AKV1Wg7WuMmH7yW+kmr
OiDejDTVvr6tom/HeZc0LJKptGATFbwXkuxajTwXeSm4AYInibJfcXZC1LqoBrnBDTBI63Wz6mpG
9FCP3TEtdqpQ/0RkjXMttI3mGkoSoJ4ujwvT9cFU/gx5+S40PXV6u76BPHkh//xTzn/US28VKM6j
FOoanVflmzy5J9mGtQUkb3QmcwsGBpoAtedVod2AFcRrvySuiChOtGjeyTQhpmxybLHWYOhw2teR
cWuGyy3UGwBwF5wagc/keUdNrR1WjTXEDSX9IqnkuY1FpaFLB/O8B8Fd92gZ5ixtIDEpA003lHbd
fdD5+/Vvd8kxn9sgvx5LOisVOhb4dChjovM1eaqZPETxHn2OWntslo/r5kRL4u63VQ6GgSlYcjTL
yE7lfUQxnCniGhMZ4S60UWaTGbJ3VUtRbQnf1zag8dfrC7kYL5xvHPsR5/e5jf/lNWjQQhuXfL4x
SWABFwB+Krd7+AOwy6Uzd26Tu9WTkc4Q08Tu0TvtNdro0I+FEIXb7HG30MD/g6F50fHgbjZGBv6V
2M767FJ0Grv9qAdzI3utJN9GCnWub6vo03FXeC3DpshYJBKzCXbWzJVuZszrX7dyEeJ2vpFcdBBn
lFYzZpKPvR/fWq/rPnwu7oqAQUqi0QHvNN3EQvEBkVUeK5jqSWtYeUiOSwulPwyY28shAQ+e/DA7
7TOqveOx8DFoON9eX+4lv3i2Wh47uJollXqWIqwd8WIFcpYd2Msssoma9BFyPcF1c4JTyuMHmxgj
aFKBzZ3DJwxpA78swsmILHBeJESTtEtGZqF8lPG4qE9/twLOgeRoc3UrO4U0Sk/TGu+V5e7vLHDe
Y5mWLJZKWJBptOuIjs6/YA3/pRL9n4a5xTmLlqb/+urg2ordbvXUwoluQNF8SpwezLwO8SOKYe0/
qEZfiuLODxznNSgF/0X/eYub0akG00+grWKVTEC9A0BBsvX5Nq5EsAS2ID5IPbfK+Q4CMXrDYKiE
KVEwWockroUQZCQHyLIEDkTgFi3Of/RKGiomq3csBOzopRbInRKE1XuqTnsJ0huNEXl/cWAUmR/v
B0xgQYkfR94wU7tIn5J6+3cGuGBDUweZhuybVVn6AE30g94I+sfXTyTWwMUahSVHYzVgDZ2XHaXX
6Ebb5A/zTQvEZrefGGIz/hLei5QV2VX6r8cCVjlnYYaxpEGAEkiEEnxbNaSotDs2N3F9+y7mZv85
fTDD+YyCoFtRsrKIVry1AP9UyYM5Q6BRQmGzVjxVpVA+qO7iUcRT9V+elf8AEfjMorVqqeiBEz1a
D817iPSMqU6j6emEp+px2IJbR1h0Ipfv2k+bnHPJ28xY6g6bOjbaPm87Rx7X7QpuNVDHuQRKlNDg
CsrC2rXLDxr+0KKbSnkoMXJDDEhUR5NLx6+kandTXXxRRx/Krl8H3bBLfcOIy6mijXaTZaI09vJD
+PNXc36pr1KSV6xJppz0QHZANIkiNCOtNzz5AzMs6u4fpKUISHr5vfppl/NM/VpTK1ehEhAX0FGr
YnueBLdXtDLOIeF8d5HEGpsthnyq6LQOFFwUu6wFe2X0ev2oC749j/7S2hDi2CyTLckPubfu0sV8
UdVdMgjClssX9z+7pnEeSVciVQfIBrHgUD/MtNutSwHSJsGhEFnhnJKKcmJqDbDSW+UPcyHvuQY2
QVHEKfg+Gvd9uigcIXYHK2Za+rp5iPOnbBg2oFlOobV1/ftcxE6f9YJ53gPSzDPtWZloghaVo2cb
IwpcNvamOprfBea2Ue3JX9yMOgPwDLHl/H1Dmgfm19YS5w2LcJYd7b8yTtkkaBc72U+u0kDZ8B+F
5goTHqKKuOB88mzBUtOrfTwzy4p+L8upP2BukLTmph4XV7DVlwOB/5xRnX9cuqpStRVbjTLjPaQ1
gZsoH9XXjs3RxyC4hrAIqDiHvfrZ2/rf4uCf1rk3p+uhn66zmyitJJh7Ezt7L1ig4ODy5ChhWZE4
RN8YZ6l4xwi6Rb3yUXdWOwsAu30En0Xa+RV4gsWdDcHN1Lk3ZoWClxmNWF29Ki9aE+7ToQd48v36
CgW+WefeBIlmnQaC3/5k6TrAP6uXi4DhIguc98+W8d9fCYGiJS9+bvydp+TH3lsQFFo685RZUh9r
IOuIdlLyj7/aKB5Fnym1SQZ2rRrgOvGCVd8aIuoQC7bqt9F2lCelmH0M2ep2dQ/YuikAVIoscO6+
sdRlbJmFVFPcPMxdNXy+vk8Xjy2hsgUxIkIpXxjs1bRVDQmPvaZCgy/cSuW3bni4boM9F7/FtD9t
8E/wQDQ6tazSaUW5myzBTIB5M0Ewo72bINlK4zvDFPIOXPSrZ0a59zgL46XTBrYwTPpaNhjWMBOM
EpTpFhYQYE58j7KGDYYQyy1erq9XsKca99Xk0pwsE2IPxwKAdzWBmvUC0XPRNbo4k2KdrZDz5lJe
zolefDq72SUOmKB25cYKSq8MRLAp0Wayc3pWPpyiZFTLUCLHxkLwXM3bwcpsCkTdXAvF49juXDst
bHfPbNGyShFgY/fyffcMSozA8Obd6OngIUp80Zsk+lSc1+6Gni4NA35LenibD7qjFtkzSal3/UR8
CktdWxTnt+M2NdW4wKLCp2XxqjKQIeI9borXDpjf3o7Jrn9XnzMftHfOddMX2x3nx4Rz6KQE3xDq
Nuoxbd0Ww2m5XW4rsBuA1ApVldqOn4GpsgJph6y2cHIvcYcX4W0U7TMXUepjnhr1ih8ByXCvxpNs
0e0/sNGCNTnHQH4xUlskZAsyqeuHiQ8uk0YmZhPO8ikcNajCotIXkGTSj+Cm+WLNIeBdy9PU/Ogk
ECi8L9lbPX/Tp9uabmnnNvFeTd6AK63AaZSl6G9PkRc3ESLR1J3WDshwZBK5TatDE27lVMMcPGO8
gZ+RYq/swn3VNY5WQJWORE6k/ihHDAxDWrBe71bQBABlVdSZ30X9dhwTzFWsbgcnnGe3ZvyFpJjY
WKEAYuo2UV7AxOMOoHIwx926HuZmtQsD/9epGxXbaAa7lPbWXIC3ATq58WYIIWm9r9XtpNx2I/4B
DMzF7bsan8rppJMHxVDAEQFew3Jwxi62SwhUDyDIaIrBCyvd08CbEFoU40BPcdraqVG9qcUr5pSi
BTOU+aOkY1qW7dRTk7VurCuOYnxV5PsiRVFEO0XWuokh/GUqXhk+ZYAwWaBVpInuU6VzkRvZHXI+
FcQTIHZvRuJMymir9HvcZo6FaeZ6AOolHwITGt7aqm/CcT6Gs+mEPWSA5y5bgOWOguvXRHBA+QRA
UfL/I+3LlhvHmWafiBEkwQ233LRZlry1u32DcLfd3PedT/8n/Z0zlmCN0DPzAiqBqEoUClWZzNRL
nFGWGu00LXANlT5K+b/pLDgJRj7bV0F0Ougx4qAIMG4QPJgjZBJvq+RYWyDToJMg+C+2+Jza484I
rTQTydJhz3iZfQzC4hHGtVxQIz1o32cP427ioRbBWfEhaXGK31ViDHSBuuwb3plkkD2qrpI5mve/
pqaivtMKdBcHv+KtqN//Yrr0eSLy6X+jzdY0yTDdgMpTlUcbeqPX3URkgTsvTKOUxmFZnIz9Y8YT
0wQX/Mv1sZM1cCdFP8DrgwEWpjsEjTXZaLjtN+AY2OkensaV38EPzDPsREUfoadwx4Spxyam/WAX
1CsPHQ7e5a3HdIKNsoU+wR/cuUWfkjsSiiHKdYzUktsyk71+ClxzFmTPom/JXwImAzIxkQkTS2/h
iCLjIzTS3F+dC1FQSJKAHSJ/En1Igfvzl4KKGDQcEmQU+TSC7+hlnn9nCjtq0FS97ooXm4ZOYpuf
mjUDFmppidWZh/pmUVNifnhrIbRqCHsJB3kESTw/NWv2TdwFEtaFs/zWilRHR9k4SW+HIXHm5LEN
8F4S9W6vvJJ2PfXPhL4akAiQcnoYoENjWcOqUGavMjGgff1DXP7ipq5asmKokCc4TxgrqZWsRkZy
2k+jnZqhXUg4clG31GqhvvCCl1/zuE9bXJTM2TiCfBXd92O9jjEd4KYQ3aNP0iv0ZxWneAOvvwBx
ln9/zSIXJk2x8Nf2eIZtKsuvQL0lDZZbp4GjgUe3nr9f/5Z/k6j+tcCPbPIEvYey6MpBgznInkjb
CqPhv+Rvpd/soz10UqGcGKyC1oOmCgPZq7AT9vIp/Gmdu7SBLpdRFn2MZs8YZ9i3YM2M7OyOucgb
fisoxENf5Q+wSGSXu7EVYVZJiQG7Siyt87FC4T84xPHb9Y8rcNSPDsuTb4tElObBQiIQT9XGit/1
VLXD3sB4t6DpVbiLC/aeWGJ1ieeKASGhw4AdGDY4OJrbYUQDO3puHR1iaI9RuGqd+R3kW971ZV4G
9s9NXD72ifFuLlo9XOKxnXNnlH8UuuCMFO0WdwjHRl4qgQofNdTGS7v3coCW8ig6PC7fQz+XwcFK
hLYAq8uwW+EmgjDxGuUdB99StbPHAC4oKib9zT3t0x4HLSQwoa0N9ge0yxhb467ywE22jxtXAzmN
BKn7/nfzA3P1oPy81R3tp/JvqnLqp3kOZ3KLVR0adlC/rIZN0/pUata1+fyfXIPvdC9pMaiM4ZvW
teqBUM01KsG2CZyPcAgST5nGzAjLGIvpZlCTDc0EFgTeR7iUOmlaVrUN3DuhD0p/lPonZRKYuEhS
RD83g3DxO+NCNFuskVHHHjwJdSsoq9yn1Za5NYZeskdwdfrZQ/6uVitRW+LfJE1/OQLhwjeZQ5mZ
3bTwgxqrRYlH9/VdsE13Gcio6apwwY0nNLpsy5VTjnAhXVfNnEoJjDYgmQLhVOhGTlS7qG97gf+v
3thPvi4X2SNToJxBEGkJ7rFNuqrmEZrw/w2kCBfO7YxR0iqGm5ga6AMr0Awyp4tF6nYiZ+Silkhq
lTU53F0d4lWiQtzOqjfF/H49bAVW+H7xKFEJUWtYYdq4UaZdVrcbi91dNyJyPL5ffOx0PS81cDvL
2+I+dIq7eWe58UNvL3TvxAElpYS3b/e61WUbrjge3ysuYQhGygkQiQL2BpA2qf24z6ptBKp3Sded
pl5dN/g3Zdu/4otvGscTFZllMGRimdO3ha0OLccgxxtBdSNK2gUJh8bBSCeBbrRli6ObcPRxI2ml
XaKRTymeri9KZGhxoNMjvw2mUOnh7DN5q+r3TCI2+laILjijRLj4MSh+YofEZq/MrJAxKRW+Kd+t
2UH+7ZZrlditF65LJ3wBpwyGuJCcijxFFAQcagxVj5tdiTVqNHAUUjtm/jtMBExiy49cc0cONaqp
lxNiYAw0TFBikzEJFu9Z0vtZvwpEfYOiBXHYkVHJQlgjqvMS3CNDhbuTsptEykuivIZ//WFDNA/x
kkeZBBrlubxq+29joPgqaG2z5mnsXnUDtF3R3ZQ2do1OU/vY5P6ETjiqdyu9Al1a/Nqn1ct1l/2b
gsdfccg3bBBNlrrZBNwU0HXY5GBvljf/m/tTtrNHUYwXXW8Em8u/C0lQjqzi5W4ly5LNIKWUKbVH
q5ehvZvbH4LlCW6qPKWNGap1WtYlmqAxvYraR+mPa8hUOiA4ADHun5DuiSxyaBNWdcqmBBar39ZK
jiDqE/uLngP6Nutb9U+0QZZfvBItH7RIJ3CgD5WUDcssvLEn1AZrj+YsO9g72Q3oqUYkD3/Q1i5a
JpeqDElbmsoEo31qbQpa2ZVSuHmU+USqN0lMV6x5KdH/Y/QSKtYgnrCgbJaJeABES+fQCIpYdV/P
8KWIlXZc/qpEmljC+OCgCIMPdYTJBFQCQOPjDTnkBJcGfvVhITh4RZXpRczm+vU0VlWiKApm0wxN
tz4m1082dJZrPBKVbD4wUtpQKbLLBNzSmLpIoeZQk0XKWBZUj75+yHOT3HaW3YwnVAmIW4TDnjbp
bQLhsX8ci+c2uM3S1SnPpAw2zEN0v8ib9rYG6nZzi/o4BpyFr22iNXFbp1qMTW0Ce41HOgdvNuD3
xuSFvmq/gYCyBgemmA3yAqvA+SK546RJSR5EC80dU+hBVXeKmW2NebYnpcUzI2pX2MaK9XaUNM7U
tDhtVh3anJKeeEzBW1IHZvWDRQxPoZtIQYm2AyPJvZSDr6WMwcBUifLNr3eOsz/85TLalGSePgii
tsF62kNHCZQLs7OMNYiQ/8L8zbmt5b+cOHbXg4LNWjieBweEIRtoy1R2tE1W+soAl8i/etg+N8hV
tBSdSgSkuvNBaxKvQuRA1MKGSuHqumsLAvbLZXiozbLQ0SRN6gqCH79iiOjmwc8ZTRdBG60KYc/N
hfT5fGGL7598ySI0wihhH4TIILF6WIg55jvom7qQS/7n+fO5LS6tTeY6Q1vgArJ4nctDaCAy6BhI
sz9Eope6r7nBuSkOhpIcil+jiejJjOZWKdF9TFYalTelGe7VSVQludD/fW6OQ6QUKoiGqjbNwcjf
c0ve6rKJIQsCOfbZ1oddg47zQWErI04EDnMhhT+3zGETrsBQROixUG3VvAKdoE1gZZgkXzpz5hVa
EdTv5l1wNLf66Mrr7Od1fxUgI+FASsYLYV1nsXxIyrfZqJ1mNv4j2POXZUgoy9AKRBq0EExjhtUZ
Shyb8wqlE59YHnVF5YwLJ/XZJ+UvzqpsZYVG8EmXZ67AciEeD8KQ1DaoHR0XtE8eRF2rIkDj782N
hca3hFgzbrHRuiE71CiBnhVkN8BE6shr0+0HgesIsIa/OCvzbEgTReRbE/ruaxt9HA5mW1zFYC7Y
Jsdc2C+7gOR5fnn+YTmsGWLSJlGND9v7IOiTPog5TK8PMXhnMPsPKJxFS+QAZ1IwCKo2cM/K6zyI
ATiq/mBWXnnIEsi9RODEJZ6RHDIVQo1ueieiqv16jT9fLwdCZhlIVrwc4QGUuwr1JmC6k1fNPkHL
3PU4FME4P4StGn2NRA+m6hpPWSMEyTKEB0H7c587VRm7cqL4iTa7hv4+xoOgkKAKzn6NQ6Ehr+SI
hEjiGbSn5mxyssLaNEkOLsqdQe50hfkFM71yfkvBgaoy8NmitaavIpelgS+hiUcBcKVKarNm9GPT
9OMZLKjXP5IArPjezIGaZW0sqelMy5WVq/6gC4acPkQbr3g4fznPemaQUqfzIYhnDzNUjcHu1cHa
Rrrmguy5g7KKBE6xup43k5bIIL+C7qM8m8WKGhgBLSow8OnTNDgFmKTLgUA22rRb+kCY9COpJDDb
5xYGSCRpAm1aER+scozdPB/vQ2qRH3E63k9BfR/m2lG3iteyWHr8ldtsgnBblLgquzPZfcVQ7jZS
O9Pf6PCt6J4H/TlV9skAXTtjHSmhWyC3SYJ1MGwz8yfNn4LugUb343TXs5e6FBR2BbvC1w0YGYpg
TCL5UA+KHYK9cgYv3PWNFyQDfKFAnTBHTyYgXaFbtgk5vlnJVgohN2H6LQlFsfi1DnQW9XylYBwS
JRxoLqMT6U3SX9X8h0Z+Xl+QANd0DkjHJLFQC0eaCFpgCMBt0qa02+ahB6XUGEDRCD523aAAyfjK
AJ4IzSmzEDq07AM7qG9YJe8atCpYFRGY+ppLmeg5oDpm4hSTaOhWP89IMb+R69FYaAeLovIw37H2
sSG+wQpQ/T9myV1ZrFLz2/X1fX3h5YxyUD2DOLhpaKkdutIZcbkzXPNQ3Jp+7hZ7dUOsh+X1BFXz
zBVf9b58XM42lzyO+tzprNLIIdXvx3YXI4sLjWcG/n3BIr+EGmeIQ+l2CnoorCkERF0gOF+jRrcf
TZutwXPqqWsjsIf1P77QcCa5BLEM50lvq1w7DNARTNXJVQF/dIDMVwDf2dbxKIj1r5nUuUX+GpoE
cxApekoxbAV1CtQ/B7Ndnjo62yoKjzav3UyfRuQ7lYKZeyYfrGZelyERZFeCb80/nIKSdhhnHV5c
YaXQOnWbVnDofsEZbqHqeZzUKhnDxEQ/kMSokzc4PkuwQP/jCTnOylK+O7kfylqjyk2MwGAluPy7
wG71wW2RCl/3za8ZBGdn+Z4ndjpSxIpaZnR5ijiqDvtWv6W+tQECbCIMG0m6rfntCpdS/XHpyBJH
4debFPcPONwJMZyjQrJWO8TkbYrXRuXnG9OPPHob7HHAsiONns270VPB7hy4hUC2SgAC/Itt3MWz
KplYf9xAbBqENVL7pme3xiw4OkR+yYENSuRlZkaVdpCHzFZIbw9kfX0rv+ai3IfkYUaNzCgJCMH9
qXdBgeeMa9PLNhVEWkQZtmg1HLyoWqa2RfH/oqzsK69BqnN9OYKN4e+fZoCkMW2wMRaQA4pRwwtJ
I2foY4EdwVL4WyckIlIVLAbaAWRbUHnMnUETZKdf0qCPfbFMEwTYJkFn33mIaXpNaWKl2iFo78Nm
fGB1vS/b9I7IGITSGgEAXoanT2vqubVIxYDCgBHkAxqYXVbuyexNUuJd35yv067cmjh4Cq0sL6d6
XHxN8fFc4bLBttygcxvVz3+CSs+BbJnHsGZXfySxWLRHxjLOMn7uD3C4FTJ1pIMa0QNZ2m9Y6EU9
6mi9uon62Gmkp7J7L0bw+OWxoKlF9H05uDJyo9BNGSs3u5VSzb4Zbay0FsSyyAiXFo1qPo54ZiOo
a+lbpph+m8o3ESSXrm+jyAwHSkodotO8r8hBy6XVzWRBtzLy/psJDpSiDPzYQzORQw/xzXrUVob+
Nretf93KV5YLzh04QGJ1n+WKkeDYt3ZSclfk39RBftDJU14idUw7u4W2TNlFt5Mx3aBg6JP4QU5e
h6l3Q1aJcqHLmPJXDPKcQywndJC7Ft911W6mp+AlPND7eZXdgI5ilRpO8yyS7hJZ5DAmi5QclOA9
QbpwHNHfqoWBYFHLRl0JOJ5gqE7USi4xtX8wwXsVYyJIgriOBkGM3pow09m4NBfN0F0+Aj4/Iwcy
oLofU7OIsamY3gHDu20FTxW6P2cqopb5m3vIpykOTqqiShVWJfRQUtAjG6tefevb/VTeyKGGh/vn
OU7Aj4+ZJ5K7YaM61QTSdBNPw13pmtZOD0XH31d233OP5sULe6Wcqy4AwOk29DSXucho+xi9o4IW
/lKe6b2BUv563k6gUU4OMWYBMCue21YsVKETgARPaZQa2szyuiOHrNjVEviF2QMthNcHwSFJOSiC
LFRctjWOrUXOe3YTT/k5zy7ZVYWzsBmOHvFQYVMhDqXZtBTkACLjHEilFo5kwwQOYqCMjs9aFNs5
ROHnbHZA4bUSYJXog3JYlaD0VrAJkRSX4EQNLa9CZRZtYVp5TCjU4tNtVOXgjB69vMOAkfVmgNgx
KmyTCFDzUnxZMpVNS8ZDCeFJusOpJwr0uHHKQEZYnWQ7jwd0WUNLHefa9UVfWvOpqeWvnFwzNE1l
9UAk62DQZyk4Fki21eRf5FmnNjgXUiOQJswSsw7RiOaQLnPBzxAlx3wynanKBEfnxfg8tcb5TNuS
QZ5DrKjxcHGq7WDdH8A6Db5bTBp5sa8ee8gWoskA9UXilU76Pv8oQIIvuulfTMVO/wjnTlTPZNR4
I+3Qduh/0qBQBOq+VpbcIoXoBcRA5hJCV80mk7d5+2NQ1nqSbJIczJa9bGvy7Cpy95hq0c+uFM2Z
XDqVTv4afw5CLYyZllGSQyy9YvRzA2G1zXW/+jo9BJg8NcEffGNbTsqyDcszFbhPnXmnbrKNgUsP
3Yg0DS/eVU+tccl1l0qRqqg42BeUsn53d5h1tZd2Eg3E9uV9Cxk21UbwinsgL0HUqWXuLJy1CnNt
PT7lBL4nBpfuZOiyJ3RVz+BSmsx/keWemuPOw4FOc5vp+KwWPYJOIShKuxE17i2OyWcUpzYWzDjB
hEDp84jGgXbIYwzpRBjIz1ZM7nfS9NYUylbpY4op3VaAEkKP4aDIyJoqZjEjB7X/mTT1RopTKK0/
Fmrgy7XmhKCowB3diSloWQmum3g5EHRHXiy6nK6cQyo8hlSGWuYETosGwtds3ea28nN5Gevcym06
R0PF83HpbzPutRlt6vKLaMb0Yr3u9D9w+FWbIDDRjJQAvxZF5uEpfCh3jQu1F6fdp0AuAWCagtOG
p+/L6BR1dYxFBzjTg752SAddPJm8tKBDqtRoHRBwFGVmf1OqICsP8Rw6MijqmGyVRL/kyNK9MccI
XmN1mj2q1rRqO/WQBDkO0FJ5qjFUZptLGxl0KqEzVM8/ZhIrdlPK0MXBggJ9eO4JvW+JGjkBk6EQ
2d11I35RktHxm4ELT4+yzC1lE/lGUe9AUjKUGCHV8702dAg6ipmxh7Ys7XmWAocG2eirVeQbQ2TP
U+sYxkuQln5Qs9wnD7SqdqTO0fJVe0W1pYUOUrD3sgpx3AOdhgDPRcamlUy/KWQv0+4b0Dbk04tM
Ojcs9K1ZhbYco/ARrQfl9TpqXsRlRdUVDWwphsk/lVBMbROimwDN4i6Kt6HRCxKqi8f9iQEOPqik
loMemQB+WuNZq3f6tLWnUTRsdNGlTsxwCIIpZilUCbUgw0DchDwk+u8RXACT9Xj9e10OlhNDHGZQ
Cqb5Sjdwix1Hu8XTYdbZtFlh1M5p4rugAUqkDB2Gij+pgZ1IT3Iq6jgRrZXDjNQojXlodaThcwWK
VOtIlfmtGX73pexfX+3XVuflTD1ZLQcNRSZL6Vhh95axnRmzoei9Ku4U5SMTN77Ht4rTOu3T8Jxu
u7X0xmaB9yy//+VgOLHPZTRTb+qtGVjkIGk3kvxTSUE7A0Eeuat3wZytJyJqyfjaenK+Yp5fY6iM
UYkYHKnxppUBJS/MjW/z50WkabhBd+Na1NsoiECep8HqBhbUrWUdiHk/Ty91LxidvHi2fn5CnqAB
nTtDOSd428Jc8zddSv1pRMNehn5EpfK0tnk1DOIOdSJIGy48IkIVnhqKbukUerH8upCHVjSOgSzx
prnNoZDY2pZd34qp7r4u8NwQl4nRuKrqEgM9ENZaZhqXFkTNh7Lz6nosXMgWzu1wedc0SFGT64Z1
CMCxlHS3Hbp5zRxT0hmY9SlIPmXVpuyhNyubZb2n9L0gWRAtlIPSWG8Ckg6diVpSvWmgArEIdme+
SE1LuHMcloKwxEzmBB4ZkMk3k8EtrMo1NOrlGaSTaO1phrIxmxwk2iLu6gvwev6ROXgNQ6kPxhyb
qa36G81r7pYmVv1laTWbfsZCTvCvp9O5OQ5KMbwMtaAATtoNB6tP3QRKizkRhbho4zgUzWt1IGrx
sXGLJkOy+t/GiRK5r0hyvpjlb5xk0dnUgVh9wGJyCW/KELTp6gdBDHy0pJ0D8pkNnoBC1hQrARuB
eajkYCMnKXTlGlVxISWfOE2QvAaZOdgRBKGdEmOX4AqTV4mmvKAz09EaTFxOlp8UKE1JdR/cSfqw
qcpmS0CjMGr172kM51tLKRRvCCoZ+gS65KitGb1jkM5Ep/wY+207emNttKvESCTXiKB1pRWpbld0
LmxwI2HuBq8BXpMQ1dFotLKU5LsukxVV8fRAp9pvLRQ3NH1f0no1x9V3zbSOoa5tkInbbRZ6fVSs
6mZTkBZMD5Jby9VKCcD6kCDdhExiYoUrFT3fZbwKrXsl+J0qx0jSfAqJOLOqNorc7SiAYEzzH4aV
3ikjgeh5mPwqTQrJGOmBaOGmMpS7tryjdf6ttqpvvWm6ZRs9R8xSnMRUf2jG3pwUZxrVHcvMfTd1
vlyON1mXVHbRRzFU6zVII83pq8lKT6K/mRanXmcFzqL5q7RYSYfiWGdFxI1BHxF1o93EIdSiCjsB
H6Kd0uZZmcyHsK/3kRrdz4r+0rbajK8Kjs5gnOyhxzJfyl4/5vWo2GxpDDOYBjqxMQOXQOyXkBHt
1N/jdGM2w6pO3mKJfa+UXwE0LLSuQY68A+lTmkVuVZZruSm9fGY3URD+Mo34J6TYva5V9ig3hXg5
L53rfvo1Q1q8lOpUw9QF8hcuEljZJSUeTaxDz7Z1/t000TyyrSPB8//FEwHq2thPzTIIRkbPAy7N
RqMOhpEd+u+KbziBZ2a26c0Os7uHaV2try/qEladWuPgH5cJWZ1pw9DVpGCkAO2+mI7ts/HbfzPD
ob8cqXVd9Bk7lD36QU1fSyavZaK3yQt5Fl2Uyf/6dhzQW4VUWlK1fDsfIpzgjrPgtevaU/3Ukzbt
U7oSdRUvWM5D16lFDuulJqVRxXJ2sNqnInisqgaCK9+7+AYJkCBtFa6OQ/ykDnRFkVK2ZJGe7GFC
FSEIdXnIAOa3+lP9J+Nql+D/dH2c0xtj24d9A5sGLiHTBKGyNvGv+8aFqtfZrvFP8YXes2ms4Bzq
HbuDrnhta8lKsexWcqr9MuLeegoamXKQxc6rfC+qHAhCgH+hN+HxxaTAaYLsoZTHG1UOUDxOBKfc
JfQ4+ZB8J7iKhyZUSeEoM4WMvZ5CorWxI+XZqCUBTl14rDz/nhyCyFKvltGCIIsMqAFeDGra/XMN
nlqv9ywbM4YPer/XN0QAXYJY4Oeok6GxMqMq2KGbQB1MZ2ga4GWURKM9mVC6y0XyfhftoZ+TWJoB
TiOZq80a6DKbUS6lBygQeLo1guKvshuZbqPoRyIL9u+il5wY4y4EzOhCVZ8MeqjwPMSY4RjjeyHq
/bpQbMfWnVjht06bYqmtYUXdTyCSOMiO5siJnboFxMO1etu4qt/fNY+QLjx2a2G1e/liX9DsxDx3
GlgKRCbbBOaXadhoXT5IHuoq6KZvn4Q3n2UpX2wBsJZ+UJUYfIOwFWoRGrdrepjQTrS8P5o/F+oM
E6NeIKUKhByml8PixCC3g2qQhqywiuUSTr4vUwOonhUr6Xap5+uoOBTQPYAipIhZ9GLgn5jltjRP
mdbNfUUPdNiVdQ+uOuLQ6a5E6ngdRy9C9YkhbvMI/HNOptzCG/03xXq2dMGdn1yMtxMD3CFu5UWE
tDuzDllTPhnGcz8fowEvE8obEicHXRhIaK0XTC3dymYH7k+d3Vs6Xqma+RmtvzZrUboq58lmEvVA
TVkjVqWV1hROqudOa+rHyNScikSDk5th4ILts9gOsn47jultGteGU+jNeyjXez170OjOAt19rmxK
6ff173jxuoji5V+euezoyZVH7jDzHlUVypeopkb1sEqyyKH1XVnnN2oIIlaom6dRZGsY+ZX6+yiW
3DAN/uNucomFSXJ1UA3sZlfczk2AWu3j9WWK3IXLJmYaBWYWLuGgPo5R6yXlKFjC8gvXIpzLHeJU
kSbJKND7Wf1SBhUQHa6UwvTLqnwPq85ng/lvstnPnePrbEZZU6YEwBSW5us+307dQ8mi1X/6cHwN
CgA+jwPBhwvnm6B8tLpIkOgJduZLcS016kmKYYC224y+J73AwUW/zyFSmCcg/2zgWkUWgOA2ccSz
3BdPy5ONWP7CSQhRFUX5QsFGGMEerwH7OnhM9GZzfSP+BtE19MMpmqHKH103J1aSVKqqkaKrhu3Z
HRCGdqsWikPraGu4Pa6uazn0wKMY23+gR3H5+Pq0zYUPGnUoZnJg20KvfVVpdhuAfqxGS7qKkYJK
huDczwRXOSfRq3WhB5tYrrfx2N3VsTKsDRVPL9AogDqOApHXUWlqO5uaxJYpewqL7BmEnLkNQuTf
VdBP7+FQ5g484rkLnnIMf/ZN4jP61Edsp0eJ31JrM07JjtWSP8jH0rih+XOGNqIk+z7N9NhXY7HO
4+Q46LXT5k9Wh6+SKfuh3cwkyvC6lNWOJh/HUt2jMRylizrwgjis7bFCSQK/xYrSa6M2cQo5B9l4
XUVrvPB4ctsLMIMsp/AX0DAssrwdKbrG69qhEFGqiqaGxzHNGofF2jromY8uTKfSe2fGOPzAFDsY
0CCWzF7Rxi9zY64Tmu27eXjSaLhNZ8xokbcxe9Tj52TsXE19qyX2s2XSjnTNrRpZP8M2sQPrLh+0
9UT3M7Itox2wdYqIsutirJ0sh0s6JhSaapMM4VGvTN9C0aKJRA/OFxOMExNcOPdVOOu0mjDY4g3K
tt4oN6kb+hEuGLb0FN5HN83N/Ad6cBdD/MQsF+JxHKqT2aXRURp20nC0tLdSpEr+levKBJqe2OAy
jkIujCIupvCId/t9kxROEd/O8suQviWZ7AwJQclCdnU4KmoJVFI8CjWRuB/hpoXzH8GGO80COhV9
uQygLEVk6TCDA8tBa4Svxx/EVOGtOX+MEelv1w1f3l7NWrqoTBO3g3MoLduCTFOchUc0QfqlJmMU
vHaqOPb+QGRIZIvzVkzSTzUNA/Ojxb95lb1Gd0N3IXyw7OaxXWWH8g6znYJPe6HXadnmzyVyHmzG
rRx0ZRQei9lYNSUDRULhLA2Z03hIx5Us3SYpseMkXk/MdBsdE00jlPlmVCkVpGCxZM/1tM0S6BDm
DWQkrBWhD6W2UzQ05QJjr2/IstFfEerz33KOb0VjYxRZHx6n+NmUH4D3jjmpkCEvUMzM1k24S3qQ
uV83evH95PQbcaEArjAZzf3EPGRoLTDkzDMbMA/KmU1NZWWCerNI8tuhyL1+lgUJz+WE+GR/Frc5
OWf7bqk6VU14XLrx6zdwfUKKrncUR0PVdyu+ql28aJzY43JfdOboSUThD1bK7CE7GnPnGjVK8ZhK
zDTRfl6G6M/95E7ysciLstFx6Z1otSpyOJJZetd37zJWfprgsCMa5kJFcTU8Vtb3rn+c2M84Egwa
XWj6OQsifkAutkqjlwtsUu8Tf5T9hcMb+pW+YaP+H9uvz8m+BzHluIrAajVKdiRSSxQskh+NG9rR
pCzJw2PT1U4mQS8BDFf08fqXvJzzffrGR/5w4otGGcIxOixTWyn+gEbMChTs1BvhjcEPY21uiTOP
Tr4S9UEKop4vy2sD7tfQQUHUVxEaxSskYeAI66CFGqXQFsYzjldS+l5UhiyAxwuDV+c7ywGOkrfg
XgrT8JhkDdQU3+mYgqSGZe7YMjcKMYYVzZA4RjmjitqNMXy7/sm/UhZ9nMJ/eS9PdQoVymlsJJxA
31u33ejrcY1xQbKBcMev1gP/ngfZN0dbdzs83njsPv1uuvRY/uoHwYcQBCo/S9eAcFsyaBweQ/Xb
ND22iqj/UoA7HwWQE99K9F7TQgkGlJ64LZ4bgzh1ygzHbnujyKLRwI/C8pWDhOc+nfs6I00dRcdq
Jhjc7cGcQ837ghb3evBjYPnN2HVOhSmAHMJIRl4c5Dpbd1X3Pa57ED+Za4vo+z5IcNSBu3oIwBKj
V6WtzoEjxRuMjrpqE22VKH4OMS/b425SgAVfRe+b2tpqQL0sSJwsgJJIkPutSX+FbQVagrm5l0H9
6kkzStNBnz7JuirYyQstQGeJncUBYpU0qczIaB6Uw+QtdHRG4Mjv6YOEMqe0rzbSNqDArYX4SwK5
oy351336b2Dk85qxzH+dbnVRp+AOQtIcvAbf1Jd8U/qxnz9L95oboFHy2DqLZVEt8HJ99ySh5U5S
U+v6QBrjCCdpcG8eyo2GsueIQmuwlRyyIttuE+4Kv4UQjjDNuliOObHNnaoGNaBnW9DwGKtoJh5D
e2qgjh4GNrownvR5m7O36x/58oHw+Y25gzUn8VSg0ys8Rix2Mit2JwblA838r3vJORPDZOSkYEFH
FUcCPugutuzxuZbtRS939FqnfIIQg+QG/5gU7+x6ovP6zU2UkErpzeCIXmY7lztI04yivG/Jfb+C
xP//iPqXRw5j0oe+g6MapmOtls7/8tnYVG7wOHvNQeyilzHw0x53BRg7bYoKyQiOyUBsieGA6aAI
RZBHjIexFw7WXXxx+Msp0TRxHocTYxErxmA5zo3tQvNberLP7HaFeocAdP7mHP1cGneO9jFLLGpY
Sxo7eO0j3ta33Y9iU7ggZRM9b1w+qz5tLbFxgi/KkKaFFMIn6XQrDbcaETrG9XDWZQ5K+inSzFxB
ItT6Q20vzQLVPZ6KSrydeBH4RKU7iB+jLUO1+73YTQQACuKz8wU20pilVQS/nH+NbujQHYoOuW24
EDJyhkd5h6/6J9P8onDgMEUd6yCvWUsPo7+0lTd7dCVpmwYJiGrPFZ6NICd8HcVEAcGhSyfjZq5o
GCqSwqeSvkt6azdIAZXBcvVE/W/GPm6BJ24TBxjeUjUUVYYcJtjsh53qKV1tI7m+7Sp9dX1tl5tN
PsPvI2RO7PVak+mRjF0kOItK//9I+67lxpG02SdCBFzB3MLRSSIp2+obhFzDo2AL5ulPQnP+FVXi
sGZ273ZDE11Emc/ml5nACy2UaOPjMhwg0mj5ZKu6YMs+f83JaoPaR2rSLo3pQV0ZPVvL0h1AgUE8
F08dK2/GhrrlHF3FFYSFs7vO2Ei94SQlOD4SxSfSs03nR8boLagzu2zY1WW0hpBam/8xZ4gPF/pR
SucrEwDbaZPPNobsBrdlzS41+2s9TtBvWrNUPdp6vDPUYQvu+YeWVGu7xHCclP7OowZS4RXApFSr
HSvTtlkkeWDjEBzy3+Ty/zEOn/n2yT5MZtUNaTWjvbsNVz2gey2YzfW12OQtNuDShnMWL+61MBwq
Kzqo5V2sXGWGvK4nSBjrQrp20Uq8vaMWBoeAVzu0PkoE0PIMbEAPFtH6xG0Wm2BYuFE5xNxEmymw
CJ+G6mQzKU0UpcoR1izD0HKGihy0SxWwuMqeXAJaDVqo3r/8bC4HNoTvO5BRi3KJoAIUVQdqHWQL
hKgY6bm8yPmE8+uScJYule0+T/swOkxNguEDFOil0KUDqKDwkToi9zjB/wmjWPBx5+E4JzaBM3ja
OGKiU8NRwuxUGyRCWMqz3eox+QAuEGo48idTSgFkAPgLL3/0eYzT1+KficPJaUoU2oxauTyNVe+r
7nKF0EE+dA7dAAPklCtFAFoRRQV8fRX1ziRvkjk+NCVMbQ5wR3xblK9mBjFI5a3o7gldk+7Vrl4E
nyq4Rar63YNqMsR38wKfmhi7yY9d7UnyoUx7g1TNB+bz0aAIg0Q2WFBSJ+rynE42OCoqI49mNCTy
q+5Kd9ldARA9oi4IirjzNbtmvQfU+f92lz8LwCeL2mNiKtBQThChL/xUbDcE7UYM2hcEXTzFmGHE
NgwBajQ14K7JGzPuLh+ZwMipXMhldEmqpDVi46i/ivJHsIE0t1omwvkJAg6Vi6ymOc8sVk5LHY2i
ARZtBmI4prEpFs22tA4uf9Pf1A3/Y2c+tWFPzoYZvVE3aGLum1/MUzzpKTlCDj6IfMltvfzF9ltv
8Ig7Xqs79C1B1LS5/APOHZoO9JYh24pBNN4ZjlXMUmnqo0NJ5F2fovGokKf/bQnODUq6AaJGMOAf
pO7YTaFjU5Fg6bm3fPoRy99PNrFryTxKNdB9LGFuWmWbPnvAKIzg/om2irt/w9DSsupa3D9gP60E
fYdCxLxztjJz+iXc7VOjFrAs8lmhYNSZfHR7wR2duQaAtK278EjrjvxrmdCqAUfW3i+f1NmA9HR5
zusVBZRYagkbmW6sbbNP0Xxa0K0h6HkTTxJwVJ5tbJyuxrk6JSumOJ86xEdD47IyR5h9AwUTL5Xa
u2EavFjXnEztAx3ycKMSPbXTpkFJUPDNS62Jj9JOfgXv82ZTk/EG2VJGiFbxCLmUGCixdm01oEnr
fg/Qb6GS6eLpCFYW3Nofrk8f68kus+QQWblnwOEN0tEwREJ3ojPlHV3OeqpbfY0zDXO3nze9CRHK
2QzikTq26rWlhKC+d9VG2piRsUlSc3V5h0XfqX1/nTUjaibP+E5baa407YDxSlfrpsfLqyyv79Ix
clYmAiNwVtTI3Qi7i7MQk94LNSLitVTU6hHYAd7PZXTOsqTHIwEjeSATDzBwfdjoGO7OvBhdaYBQ
rOOkBt2uhu1O1w14YsnemKGwYW6LQK284VUYuS3hyqXP542ThsmFGkyCn01CiQB8P647p/dgELEJ
sS+KKc4GbqfPhrNUpO5DTa6wYL5J1mQ3Ohka8dDS3opLp6IN56xSnkWFVSskOhBQ6NbznWodL9+d
s1749GM4S2Tk/ZiRBtjphflhQcOG2c28LiALc+ye2gDxID4sP1YuNNLKfqlY2ZKwaCW4wXwLUWMG
jRoVflJH7Kk200oOlcckzN7qeAwuf7DgSfLNwgktq7qb8CT7JTs035GD4962guRQtAoXYg8WQI1m
ilUqM3T0bnLy8DBoImpb0SqceVEjuYSEGOYXzPx3yQoPErSOIpq4/bSSF94XL3YYWR1jcwTzEl5T
yG/0K1BEyd2V1G11kNdvtLXkNz56Fx3Gv9y0edMmv8bA3G34JK7+iS7KsiMn4Q602cxoTOCxGmiO
0D7yuqjc0jLE+oN/+aIInh7f9EsbaVSLEncypb9Z/64YIjuyvN1L+8qbEcmKZtJiXy2GoWJVR6Os
xoBgu9I18K1MDzH4Vi5/EvDtgjU5exJZ1tTECOIOWqwdJTauM52tDJsA2wY6ptFAazcBs20L6Kc8
QBU+7w19XWUDVM6t37nVrBQpCRIbjDRphW60ar5LObh3bBApQ5DVwZQQyCveFFquDVBUDOlOiW9B
Px7omhHM8YuOEhsELVQ0LdqFkal2piLyix706dZOS981PXVYik4iWrhtgwHkCGMckI7Ka3DetrFH
OsWjY+KY800KPtd+X1mQH7aPYbSTw98dWK5auQCllnlQ6yCxOr/SQfFyLYPgzVHHOsCAuCdhqhK3
lLT4ZzLJ18Z6XciqJ8UxBBkwfxnnGMq/0RAXFAv6mR1MAMbBAef03V2uXpfVHYUFtOLKNY0b0m9K
GYSkytpUPpQpCZTkY0LzNO46CJKkGOfB4JKC+cGwc8hCfmX8issrgjkDNEdJfhiB31Q6xUladRPT
+8ZqfZRfnDRaNZi+U1vEY/GtEr9Zkle30FiEnFUDsCazPwyy1shrPCSuVGGy8bWpIevQ2V7Hbi3g
0PrediAdN2v3WsYwyH2Q49eqNT15LF3oGRsKYHroeUShawFfnq567LQCCCMY/SP5QQdXvsqCetB9
hoqkCm3MSNODKkqcegDaT0/XI31N8S/PzUFNSieiv6TwSRmJozWvCvBy4BNC7Rh/QZHDbdQ/upKv
SWMJLvTyRC49Ic55TVaRyDKF8yrqaYUgyO8lCDdjS3V5JYWlIJoTWAR+XKyxmVQrEixCRX/jeFZE
0wUBlsAk8BNh8BodglKYN4x7gu0DT6SW7mMFCkFAm0wMLrrOBFmwwIfw42E96RkSZIR0ISisY7jb
LHkEFFcQZpyt/pyEGbw4CLF0sx+LClNoqNFaxs000ZdMN5xG3o7jozTujew5w8vWQKZFIKo8y85c
NkGTi4b+RIe4/P3UgyiSnpcdrG4Ke8DYWxZLgkt5ttd++q2ck2oBqshYgeRuKUkTTAk7MdTSoF26
tBk7x3CguJdBeQb8aQb+tKqOkidClJytZ57+CC4qjnMZ1DQNUvbJfmqRtUs2xl4MmEs111cUY+Mg
T8d4XObUbeEqYBciKtjp9QQs6vN/g585/S2cpwOiTkY5aUlQkuYNvN8PrHi67NlEt5jzayPNhzjP
sYIMpJIh965dK76R/zeIZ12xdTRrQeBk8IzHEexzHEIEHJrjxmpCn6E41oar7BZNw4XNH3VxDMNG
wtM8H/Z8rbu49dNLO+d9PUr4vMn8pcKtZM1zaN/1IuH2v0kGvtbhAkpM8tdhjxTvQBzwoYKZMaCo
0eZIpsob9Y4EeQDNxCsA26lDPWnTDE4vAkX+TdL+9Ru4BwqI0aRCkTTcJ0lpunJVBVUL92O2rgyO
ULVlq5wx3x6NTa9YOq7xcJMluiBL+JsCzdev4N5wryGnLCrsRL4p72fP3NEHy9M/OV9YBk1AYRZ7
3i59Lci912QMI6nrKCJb21mYy8C3Ba6QZDMeOyhlggtVKJj7Nzb5a0nuWWazFTey/mmnwpX+kr6B
f8zsHAYd0mX0UhrWYIMCk6eg+PM3CcXXutxjzVXsq0lmVBNf0Pw4jO8sDcxqreyom772vxamNlX1
5wf2W76vD8NdNTrhjQiIJfwVXOwwWqNNwIcXoqHfbOJfErrrD9nH/Fruc9DNgq5u9K2gOiJUm0on
CcprAwyUe6FQ17LJP0OY/2wGTyWJ8luaGHMVHWb8EEh1XXdPCpBRB/rQQTMZhRMP7CB7kkJ2QuSn
BFeOn3jRVVkaGh13PN6kB/0x8enKvNG95ewxt/SaCFFoy5Ze+lbOjA2mPZgAZ8FKo3zUwrIs3EbN
SsQcI7rYNmfGqESlJg2xp4tggORA1tjrQAlKYJ/d4UA3pZ/cmZoziqDQf+P5vw6Ts116raiDotAF
ZQfeEBRTCDDR4SLtneWI2tf5bnQ/iQhNTGzE47C4CtGxftKBXNplznSNkxEhSMePGHXtQ5/2Rki8
ejj0BMpZBbj3NBZIRHILuffLtvVkyXqnOSCnrL8xuhpKU67RSfsKuFq1ui2qm57eymXkFUZ5m4/m
Rp6N66mp7rpazSF/kq0Jie8ue/O/qbB97SNnDFVz0EeFSvaeaZlr9gt1ZObNir5punjLYiCLGGbd
KLseszVjIpK/sxCjEzfPczbnkVRTS8c9jR4x37CUOHB9+tQ37hde6jrIt+V1+nt4IveC7xb4eZuz
jKM80Dg08SKvzd6J75sNVO38SXOs3revB28ho7Dh/TunEalFnA+gvnacs4aSRNU8zS17X+Sbllkr
aaLOTP898bmtfG2syeMWoZRjSf3yMBOM0OX1K1V9CXijqFpf3sjLlg1Tmt/jpc6IQOxT4AmEBnEK
lBvStBQscXnDTJmzZUYrTQMaVigCYzArfWyqg80Eqdnl2wA1+e9fkYLrvkwkXMOFu71lwFyYG1V+
a9kg8gTLvfp7k2HKnN0y+ogUaYR7V16lB9lHiQ8MNgfA24J5C4AQ+q9mhUgA4a2YAFjw2E2Zs1e5
mhssTrGTKHx0YIKzvB7Nr43sqWvrVth5W87l0qdypoVFRcuqDHGWWXsV3te8szywYSUbsqVeJfRF
gjDD5OGKVKvGruh16y9BkUf1pV0tLPD1Q7NTVnJAg2SvbRXwXMgOgVOwPSHRkugxcEalNTrwJP6f
U7IDawtmli34V+/igLTu+Go9Kxgnc+qHCNpvr+Qql6Av5fTBEv/EfuiGuwT4qWm3xKD92rrud5OD
YR5ECZknHep16kcIhwdXumfX5fV8He0x/440V8AXeBa8dmo8OBOV55VVmAacQkOfDcgGznV4o2bR
Jov+NEWxAeutU+tlkEaioYHLIZrJYyPthM6WoWdAD9oGyDp7P6IPkXxQQCw/hfr/Zlc+X8tJqqcP
ZAbdaoH6BAUHSkRQBjHEFNWC/AbTnd9tS6hFc2ZOA9IN0IsvnCTKrliBm3CFds9RjAcUPXIebAEp
pUrWOtA5JYbuaVTxWNMGCuRp7ecuQp2ruJrN7FYL38tClLSLjo8zbrMcR1oZhxiz205/NCjwmdMV
5g+QsIdOuAMiI/eN4J9ghgUu4jNMPTlKuS+AeZJhagqMIaQ5pnTTYysitRUEKyYPQ5TUqS27VF6q
TbILyo4NgNjsCdIAywMNpEO6a9x/YLUFzomHIqoh6t5Whk5CuqmuQsyxLHYl9VBQ/w0d7iC7n666
VSuojwpM2SeC8GRHu7aKugEjmocuK53BWPeWgGpGkDqYnxH+yQqV3RmV1cAZGccCBezWX0YfIv8j
SX1ZccAQ7P+j9P985UW1LRkEfwqA3ZwTNEY7hmItWfhls9HrX7r7epv4SxoaezUe5kIlp0uevR0C
wEudyjVuL4dMZy/ryQ/g/GISgjqUGkl66JfLapRBlW7GzFhdXuV8hnSyzPJYT/a3G9M5JUUJ3Wsw
xPezM3vFsb1Bhgbw7OiisAZ3MqztP0OMzr2oyCL6Rs4TFqFCZLUHhjuLLN9qzaeoAV+frDwKPnIJ
zL7FGISoi+SoIhML0DKLC9xmSZHmCIObyOitdEMCZW37Q1A+GpqrwNqIP+xHYs0tyJm4PhkrSU7n
hTQ4AWlwAtJgA6TBolHUH5aUW4a7pBjHaxVpkQgrDSkom12t3pvWVjbnVUIVUUz6I1DjFuMvpN2r
pAXV7KIloLlLvcDyUBKxgAJejLWoKvUjBOaW4y4mCn5DGw3YwrCrvIS2Dp2PXb/MqgU5zV2t0b3L
t+SHAeUW5C7jIEuQdVEhIFYokF4CU+/cUZ/ab2n6dnmhnxVVbiUucCoMdDBJh2PrAuVNC7R16IFB
5W1RWCpXon38xPFeuPx8QaujHSrkBlYrAE7/Zd+RxBubNeQg/NQrPvRNshmAL/7TEKcqnPixeozX
0CZwo72ov/6zBfL9u/n6VmMrBFJT+CWZNPjMvDX00JEIxJeMwcu1xk+Au7PqX3KxrpEBsKwClUHv
yaEkAFz/MDv4HbAHmmyotmYZPGqKJoaZWBZuclvd2LHmThoaB7lI8fRnIMAtwz2YfGagMYuWYwb7
ok18IMo7hjryuH4b3RyD2voVMpzME4Pnf7hlbmXu7dB2guK4hA8s4ZY76LjkmSD4P/c6T7eQeyxT
MqZKNC1qeyWQmdMahIj+SDB31si7Ssbc7KS7gldzzoifLsm9miwHQL9fjDjZz/V1dhtjIiBcVExA
DXpLMHYuRMifM68nK/IoqJRVCusX7cl0Y883CVADUVDdhRiBQNqROAaQ65ZHVWfBwFYrJuxbnrNI
p+tzVRO7qvsY5G+LPIL2NjzqE4jmHLJe+hBvuu00EthQ82O8/ddu+fv14ZkVprprOiPG4Wqg0sqN
zrEN4iYZEXgUwS3liRR6Ixnw9cstrcDoERWOXAlUAkQrLH8/CW7kLh+mRMEKdGzcedY9q/+4fCsF
pkTjPHCW5ymNCVbo+sGpyZPdmo5GRTdB9B2cJWF1PdRmiYs4JKNXFGjFJ7HgMH4mhNyhczZDpYAz
dAPWSOrZ7w3VgRhcHh5pNiOwv02a2e96ZdXX6a7yLu/hz0LCsrQqm7oKjRjD5tsDg1WoFekhOWXu
u43iQLTnesl7862wEXH2RZ+sxF0IxMFKmsiQGOx6MDmOcukDKoU7rr2VIM4HF64y7xrwhWvoPlna
Loxy1+qurZAaXkFa3QWNe2Ajary8Afq5W2Qh1dBtVQfySudMm11APKeemnJPyj20LlypmL0hyjxl
Uq7V9oCZds8qb5saUIzGt+mG1WuLlN6Q7bJm4Rx6NM39FEuuHOXrmW1RaAUrCGTXfBQS/SZ9Zkbm
WOX03LDhyZihHSPnwdzmTty2mCcBgVQZbodadTE9v21NECunZJdVgFmB7Q2hVg6k05zOiRsOaIVJ
TF5f/v6fg2a4ACffTzgOBithYIpRunKvgUWFph9VHO277h58PDdgNfGUofAghwZuNyBi7CTIOhAj
0MyvGCo+BqPruegCbXwWyrV8Ygr52On0h3EWuBmtMslA1rxXmm5TW+PGMiE+2kEuagOCnWNV1++x
NazC2vYIhawzJXUQltIdVO52XSq5inbdxLUDMNdO6i0HVzwu73LrJp0gl93GgOGBOp/q/kIk2muo
r+qvFTItBbjOCuiCKuxdWS53fXkkceFbJkK4f7/1mkwWPvtFmPFHnhvbjUHAla4CQa4BTGZ41iPw
hqoaLGxfZDVdoedvPMmxQ17AJpI/iMLTM1f/2/qcaUu7nNEa12OPidQ5fW67o0w3l7/xTKzybQnO
suUGGlaRYqj7IcNMUXjVsFtgupwoBXtawhx5pqL3/DPd/LYgFxzR0ch6zIqq+zm7LYfHeBLB7LTF
IHD38tsKnMGgcp1C6jvS9jZuoo3pVpXcAKOJwXcKQUq0o9rnNG83SsJWJcWnFs/9AGoD3LLEetLS
YJx+R/Ndr16ztIAKLbQ8EN0Ahb1t1SYopKse0Mguz66UUfab2t7GSnXbFPHvKULg3n6AG8djfYsZ
athJFZDHCp2ITI2Plw/uJx0cIZpsG8gLiG3IgKR999+gg0+juZOUfV+509baRjsCv4TahPyeIm2a
fqO+5TJ3ABbTS9A5RSIK/ctrcUB9LmX79ku4I4WCnJFKwFB+8mFj7HzN1jaqaqg+PfyD4uzZG3vy
3dzx1j1UlSxAUCGX/VEOhzy6K/tu04eyW8/MaRWvg/9XNOpOaunOyeDkzQRkLNCf2Vammhdm130k
KPWdy95O7xyfR0Ys66KoklSwZutbvfDMxMl8jJB7ypbVLj3Uh38wx3l2J77ME58yRrodTr0eqntQ
MR+NaFjVmb5OVTQ69GM5Aq44pY62TJVQTJeDkLTUeydvFZA070J2o4a2V5gQ10rfwgxRk4WBEPoy
SZoLEWbPiLclu5Vt4nR2AP7oXHtN4yMGvqz6mMiYdLY7KDLbPhRAXJMsapF5l/hSdpun5rpGlNTZ
stvIx7F8CwEvVhBIVFP1r4dAlzdwsgNLWeYkhu1JFQFxjW0vwtYtxvsewwtMaYLJ/Cj6P5cf3Jnw
6NtaSwp2spaMGfKsZrCUabthZezl8lvSoL2jOYOIS+ycz/+2Fh+KyXHTyglOdsmOu0PmR7eyH/41
tb+Q21sthsvjdb8XD/Gcyau+Lc0F7XZrUWj8wD6nmuTOAAzaFUojeocpP1PgCs66t6+XzOc4sZQ0
OWD96r5SMJREIM0IxpAcvfzLB/ezq/ndUvIzIeAFa+JMo/BxOaUBbQ6tBSIx5Yao6zT9ILXmxENg
pNvMGJywKdymVR/m9n3qQYoA9Ksmr6Hu5JTVitDJKUBi1PWiSv5yeX74rJOt4HbdjNpc03t4+tbP
77twlYOzdQfGC5z1IN81bnwUUe+cN1knS3LBhQLZI4C5OnVP/0Twb5vxPvcifzHcYb+K3OYfcGud
SdVOHQXPHDdCqSqyIhx43KRuEx7yWUQHIbpSnCsKzT5DbIEVZuQiIJ+F3pWDzOXyhRJuHeeCKhLJ
pJawdZ0HolnM+n5CpfW73pu8aUPBNyVKzs6+yq/D4tH8k20yjfS6sgcDLDo7tHNjVdkrpETc3wue
pSk4Jh7YXyVaOxo5/v2mG+4zPWyCUKq07TiVlduwxvQBJdmaUEppFdALW/0uahtMjOSZDkDxS6do
yDsssGIzGVqwnfZg1MVD1P0yonctqpG77PrwBdDY0KGdlniopzjFaN6ZTeHUaYuQybyNSuNlYngN
jRGw1nheKGwGNXlvhvF9ijTPzocWslqlL8m3+riPBuaXMfFD5GFomLJVT9MgVUPXmMLdBE59KzGD
hmXowU3yVpGAoLAGV5a6a0aqbW5pmwizPDOGhAZjz5QHKW3wUzRQc2KmBoopc/2nshEayjetfmsj
IXe0+oHk8YqOH5ev1tnY9eScOYcGMpMI+wFF3YWmZZGrSzZ6oK7/NZvAd4vIDziEmTqEpEVi00/X
ubaZylpgc4UxIefB2NhmI0ENa59gQumq2ZRB6FnvfZC8w7SsRBK05wo0p5bls4hw4pzhn3I2dXj3
1nW1GSBXgpUODbh0YNEFz0P0Oji72clVpGYMl9O0AEbowJfU/bp8CX72db8fD5/ygw4dxZgO9sUa
XxpyM2R3SvRo2dQZzVtUWDArBYOtHnMMa+TloTTvKs3CzETsCX6H4FMJl+EnXVfJVMJtRLd+cpbW
IGyd9xfIW/YA8n4Wsc+JVuTuf9I2IzGHCV+Opzc3txMzBDfTEi2xuOKTq9KWOS1rxJT7HMrTZme+
ZBQmlTTP3fheEQulvbfeYn5SP4zjA9WftPat0GunUrvbFoqBaI74ckJcM9kr1WFigNUstkND/Zkp
sBqf0gbBCFRR+xLVjynE+/qBOPF0b/RrDAn4FpgCZ7wKFqHGpB7T/kbrIZxSvdf9NQMdY0JupelP
pzzXxVudY1xVSZxUVb3Bwv8mYTBksmdFaMrY15kFzcVUXRttf2eP/UOoPqr5zWSC4dt6ruvd0KJg
mXr1WAUFBhNjaM9k9FVjnWMWB8me/VjJd3Z1iPLXDEN0oJB3AXmO3JhNIcJNwhxio9c3aFCFpLXI
z4geLVlO6uQkzGJQwNdaIxyIWMAAWYVCnJNCUbKTJr8csHHhO60tt7F2qXCg9XyM/WVqCRdyGcUg
dVNHFDQQwqNiO8Boec07jtBd2N0QiWK2sgfdD5udLBAh6QVxCuGMiA1pir/Mo2m+hoPsUONWBYGr
4P2KVuFKBPlUFfCEM6Kh/fBH+mUYkMgKvRm6PIB2D0hSXQg8JHtRi0QQrBAuCJsnldayvRjjGZXX
CFRRf1RpufSNwBSfvUGKLGtEAfO4DW2T7zdIg6RHIRWKuo+gC1qAc8SqbT9VtFU3PUdJtslVlHks
J9H8Ia0Fi5/b3NO1OVNVoawzk1lW92X820D5L0X8klnC0bgftCfwBafL8Oaqh7BbG2v4xLpxw3L0
aPzLQq6UKQBbV5hNaN/GGdh9ufUu355zdlJRZANKnsBBIyfk9naoajOjyJrC8k/W/NKGzeV//2yI
cLoA9wb0aJYNXSfq7YwKvJlguDcyN1Wuopxqm75qoRRfgdpl3nbjyzib20ZIG3uugKJgvNYmukHQ
XuH2ljaQztbQzrkdO3o1dOGVYh9jw/KmCtzQkNMiFVv/Vx/9tSRn8wqApFO17xW4VNTuwRqEUr0N
CikVatJgto4fLq93rmhx+oXcIZq1YcZ9Y6m3kjIHC1uOVGNeqkzdOt9Hiojb/lxXXztdjjtS25Si
HP+BekvbDgP1sUuLbjvkhR93Y+WkZRu0hezVxXOdvDTxL9tmQc7sda0iTdPKaGvqImTO+Vv8td+c
CbTzmtJex35r8W1t2tBJEOLRl1vC5+6nH82Zu2oMCW1HLLHM0WhevrSjDG9R42ygtuJQKtSt/5un
8/VVfAIKaky0V7DkAkxbtCvlAT4LBPNYMn+Yny9forOW7uuZWFwHihb5rMmQt9hjSheVVEzTf9Qi
apefGN/Fzp0swpnydFSbuLUqMJ0frd8WkCBpoB7oryGgG82f1qKJus+iD3dqePWyZaB8Tqwfqlh9
o8vyRPBR9VS4qfU8oGpMh2hVWfqTFJnNZkgx5gbJzBItkNG+M4x9Yl/nBAUSBfqZsXRkanwdg05o
IL8jurPLwZHHPhjqKtBHzB7EFuQhBwg2NlslfJBws9GIy6h5Gxs5CUxQsOrafH/5pM49wG9fxd1F
aTBAEy3jqxZpyoUgB9FM4UCh8qZ8XYa5F9F6SdmJPP4ZQ/ptWe4+jqVSSVmhKftYv82KRx2TW5HO
XBLn6764r5mIseac4z9dkCcDayVroPbynUjj3c/vfIgwoKD51bWo9PIJDr5wUz7RsCdhasfMkaHK
8df7XubkQuYTfYOh/+xD8ueVsp0x6kTSzok/RO7/HEDt24dyUUYfznYdT1h8qQRLDiYhVD+KXLvc
aPWCMfQnL/f1JECRg8GTeKA1+dUD9CKl/03i++2ncN6yTM3/f7dCYOGmas+y18u394yd+bYA5xuj
bFQzzHnCWREAapNnO7rOhOb6jEP4tgjnEdH+jwy9QiWNYkC7qp+GZvYuf8Zy2S/dF84J9iVIb6XF
5eRA00JwC2haHfhWYQF3sYiX1uFcW6aVedqaWGfB0i/3Ek608u1V7if7WtDgEh0NZ1dCaZa7SscD
VzBzTRc/ijlMMOxe3rlzOdm3w+HsSG//37OWt5guHvxsdBkD2HphLo9c0NLUsoNsSX5ttjEuu7K5
vD4548qJDgkxHb9Cty3CbamkFVU5xBgoJZL9RzGi15rZbwb9o0TM0cZ9Pavo/E6uqehOmU1opmVu
ZCN9xX7MIfRYQ4AaVlT+1cYvo/zQoihgQ0twGp90SQV/healKl3ntRVIRn4dm4of5sm2UnQ/KTD5
y15CaSvpAQiKMijSyb0TNR89yC567IAFtiyaOiWrPQPqS7kue2wEg44G5h1NgRyHjNwZpYls+Mgj
JsCKqWdSum8bw53/2DYUxE+9BJjAtpigt1Lfaikoau3Zo4PtTXoErB8Lug6ImwyTHSrUlHJoKqWD
Q6wKZFFvVL3uKSbEoXjUjmOAlrkablNyC7LzlaKKZio/c8wfj+PkJLmbVCbgMq2GTNqnhdl6vaRe
09oGXkR2bV16b2ifueBVocdYLX/JykwDncyqRzAn4k9jnm5xbisp0cAvNEJYWlYxyGsFRb9MIA8r
O30cCsUvKuSVdf8Qx2xbM9WBrqrmVmHpxtVbZigbauAEQfcfUcDfptcURBTKnLog5wfFkrpc7Wzd
VmkQm/meyJWbmnazTiy1C2yp+lVjtstRa+M9zTNoFEKgTWaaK7fZLrayoyHtkwKqShZ6Q6iDQ7LZ
sevWF7yHcxbmaxN5oVgpNEw7MvEc0ooF7Wh6XbXrxtXlRT4RxReOileKTSMp0Wu7wN1S6Y08pB8s
6deT/gZCM7+V1kpxkBng3+OV3c2gijJ9ArlkVuRul4DCTYrQ9/+jaJmD8j4QtpAAQke6DiyowzTT
szQInsJZS3iyJ7xDZiHTJRt7knXKqioMN54xXYhe+uVdWSzNpU3hnK0MCc4y1LBMPoJeo/8Yp8qT
cyVoS4KZG11wBucqzqfv21i85kmMQ4Z0zOjn+3bNfXpfvyBNXLAkyMPfWAnig24lbmqd66N9W5Xz
xb0V0SQB/8FesxXIYjf3pNI8El4h4vFatG8qTffarHMng3ikacG/lriUkbU6xcG/324UkSxdUaAe
afPFDr0KWYEGrLRnIHZVwkM0PXRoMeWTAWquVPCszmE6yelqXIRAjbyz2hmraZQFM6JjdUh9Tc59
MhOQ6aV+3GJcBS2seDhc/k7jnIc7XZrzcCj1SJYhTxIkhzF9qod3iTy/DEPp6cljUZRAM790EygU
QGbdz8GUqH5iyKswSYEhijy1q3wLkDwSqWAv+1PGTwysqpLUBQ0tt0oV7fBfbjWj9EKlAnogc6Sq
cXrWquDKkq7nxNyqufxBpPomrEvPIMdafw7Vl2a6i5L7jh1QT1vV42uRq17as8kdwRCdtnSVZ+PR
HrTXeJw1X4uBOK2MwFCeJeXaMI+6CRjXBLLPcRuDG8xe2e2+jOKbhqTHy/t37lkatg7NZsxKYfqb
2746pgNL1DTeT6zdFcXbPE7OAE3cAfQSERGNMJ1N506X+3+kfVlz3bbS7S9iFQcQJF857knaGizJ
9gtLtmWCJDjP/PV3UTn3mKJ2Ns6XVFLxQ5LCBtjobnSvXmsTdpNMnyF1yhmeOaOrq+7MglwDp6mb
n7NgYXEqoeIQBx3ENH1RfnkJNoGq6p+9bkJoaepU08t0WXwAPZU97sdf8lN3W9wuUmSSV7lG0N8q
gPurbn0oneZHGYgelpe87eo3bCMQh5SnArUXdqYSKJXQ3VXGk8ZbgU+/VHxYb3UbglRd0sd4WabF
gLFMbYmckNzsCEoqHXGKcM8P3e66JV18Vq5v4ubbNlFuDaO6pFQO+8J+YZoAMi042GWEYvDTfbVn
gB9+k4XqEYsv34aW9cKb7xpGTVSMZS+dSV84lVo5ySQ6z0ufbbXEuwNchZNRD7U5shZ36pd73u6i
418aJ6NjtKfQBlVRoN9pguxdsK/3msFqUfTJKFEkLBrPmm9K3FdEgz0X7+N6X5vg3+gWutDLvvJT
ekt/L4Po8x6TYk7pYbZ4BMiyxbSfXtoCW7n01Fuvu8kGUAJIu6TFJxtkEB+FT2n+EqonMk0O5bFb
KrGnpJVfEAvNHVGf42KU1hVLRWDEkKi6rZJXUibpeY1UpHXzfYSOo9+8z07L+2UoHayAYt8jXHOT
j7Rz1kkAeUrnUdV3c92cI0b9LLm15Jc0PObTS1h1dikpKCqn5b2sWT4kIh01FI5fXDx5FRVCaHep
umZsHH7WJ1ZUlyVOXpEg51nZRfVLzn60WfPCgRWRiK3T8sXKIaZetY7gs1+06NXiGxcxkiEd0iSH
RRcT+Bw6vACgZNzKXiTTgBQo7IV7KEM9A1iFJDh32naK7MrUAEksqeDHvAtqfHIbmiarikyoZmwh
FpJFh1YrE+lsqoUdNe1uykI7HXcaxhFDAD5NRHuNKpCGAvB4GG/yuHTHaXhS83hH67cMqlVleq6T
5qhboOWrq0fapzeVBrFWkiPdyz3KhsQp5fCX2v++fpKX/NEqjGwRTWMKHs3GjBngmpInR2CVrfZg
YhcUSS49kterbLyDmRhTw5aAOUPkekgzN5O/moBJpfLP69u5VP9fx6tP+J0WRNp1WjOUmFQHlOCP
vR072R5+1Rl2ol71xWLrel+by5jpklF38RKEqWyHferr4eRLZohEzPT6yVNH4KqO0M+SjOfrGxWd
6PJdVy4dM1GJVpcF0q258aSCe4au+UoD1kpdBCUWnunyW1ZrMcko1WHG11s6c4TafyUAsyP9bqHm
/i8Tmy16f0yisYACCjsX0+gkaRTQvnSUthXk+4J8lWw8iDxOc8WbJYFsTtFk+v10krkcGMZLVYiC
/mLeWwexNpNNXsF7qA6jzc7Ospy+gBXGp9pLzC00UICHT6CQQsM9GZSjXqR2wc0AZXVBnBTsVt80
qkqVZ/pgmhHogbVv06ihvpui24kuiJJ8l7PCvW6dF4vzqx1v8VGmVM9dpeEjLt0W9m2uzgou4rE6
JEiPG1/15+8FBOBv0DYrnwGJD8wHUA+IMdsXc8n1D9l4ngkCoRR8NRgMAz3OUgpO2Q6SjxYImsAq
iHeC7IL4KLux9jE9iKqmolPfJCedZsYo0MC5djOA6qVq8zlyU5D1ddWOsVgQh0S5+hY1FCcNIP9K
zs4aMCWm8V3GVKmMVbsGjkk+1AlYg6XMzbF/bTpBT2UiTGDqAre0hQ6pQw7KjBmWLklPNLtPi0Dr
onOj9CI2IEHc2sKE4pBKc9oydgYSA2NMw4lYFUIoOkFdelB1hmpj5VklsHmlslMkVE505Geh7rSg
kstLSwSvpoJvTTeGNg/KCG4A7LyQ9YOcPAMp50IxFnqJ/a5m9a6UGHo2d42l7SttcAoG7Px0mCfi
Nfp9OPCgRwbTK7pHx4NKCdpIgD6gmqdrB0MO/WouvOWzZvxHlWkoi1R7EtfBkJUuowdUkVleY/42
hXRloKLqUNS3VVlgCguk91EeRBywOo04rZYCuGsVfp9ETpmjv6txx2p6TGsqbk7jJ1l7rNO7Zihc
sDc6ZZmiZat6qQnEuJ5aPeQ1zciOy/4ncN4nLXopm6ZyKgvCKYuo6dxHAsYAkVG/l21WwSdMC33h
APwr+NDX4j4+LKxPRgB1csmJfRHOUmBY23rfIEG3s0Zx96zVmpNCApdnBPyf/wAru85T6CZ+pyOv
oN0A1zAPlauD7ToUnZxoI5uoLTMTLZQIBZl5iAOjhzhT0p9AMCOILKLs4P1irD5QEU3yrBfIuMCM
6srPAFQG7cG0Uad8FAuHiDa1idosQxsiL/B16hDdoZ+cDXbcj4LoJVpkE65pm6Y6UNpLbrXrNcyC
VYUvxiBeesKsIpOxCclGxhqNzkhAeH1TQbphTIrd9Sgs2IexvOBWX4YMhsnaPmNndSq8DlC/Dqix
OkwExyXwfO9iJatl+jpvOIUWBiAO0Bmsj6nO91rx1ljfdNXy/t2WNhFVYqHeMowxngFgAUE8Kp6Y
YpV4519f5uIrm1qGRQwDJW/AiT4enRKHeiTxOjoPB2NUTpoRegzggmIqgyK29rqG6X7u1xjxKzjg
OLIVQPLOETmJi1WV1c/YFm4qKitKZSCoLJk3fY6OYPLogiwovRxqJR7MEtkLatOiCuffeN3/7v/9
0q++qSq3wwRBwiV/+0tOKsnt3m7tpa5Bd9Y3UdJ/aTQZ/vDPgpsPmzLSkqQzkKdhRrSEqruTzHek
eusialugNe4HNeAxkLnsTu9J44Aa9huPMzSbHYp4mNSGPeAD5cZLlxogzEGQmkbbGF3k2HZrDNDc
ll1L1T01ym0IY3gV4phW4YkdMgkWVLqTKntx+NRL6QvqgMzWuO5N2SsVdYz/5tH4Z6uLY1idLYtA
UlUsZ5vs6QESEof6qIG3YrwRCw58JpHWdd3QdINooERDZWK5u6u1Sg7FAaUqo3NkAeA8l+6SjulN
N+2GCDPcLeXTjWKkiZ1pGjtaMiRCW23wMcaBBivboYfxI+6MhzCDqkg4trdRxtx6HCH9Yah+Wfc0
SC0thIwQPUbVdE96lLtVa9/KoRNLpZ9mvcABXLTM9Y42EaAehl7rVTi1wdF/8i/L6EWKRB60jBp4
V/9ZxFmvt/EELQgwZk1dTq3IHEyeYiortmu1DwQeZ8kPt2/E1Trbev486NCQLBoky97kJZgtwMzD
rnesYM4OTN2JgfYXA/d6xU14aGQoB8Tp+4ohuCgiG8Cl3UJQmPWHotuJy+sXvep6xU2OnHQKAfVc
C6+Kpo3qKLak/gBZvbMME+igiZigoCLyodpiENcOduNZuAqwQT3hVRRmkD0DUKAf3iw8/uJQ8pLw
hdZ3ynCyMJoITxNrRwaE1dhB/QlSk6jTVeVvQ/5ZTTzg00NXgH3rIZPPw3ibgReoMshRMzr0mn7T
Mgsy8F+UQC8oiuZHtHiE9shjxhsJ2Bz2kiqPQzEKkq9LEX59oBtXYvBIlsJ6iM7c+tEm7Z6kGL/p
RGCHS4+69SqbTJLoVp9XHT6bCsr2ZtaRQ+QYBoKauKSIrrdoRxuHpbKuq2nWg3z46+wDQnMAeZZl
2lVA7xbThBM3o6OYMeBipF3vceNWKmkIs4zgJHs/2lU8aGbMjbV2MvohNMQBVZtA2KkbL9owuWLi
R+Fd3HgZKcnHmkPmB7c/DCT6e7gx9437fvlxFf+HNsKlpG213232Oc4pOK5AlfiOniygBvxbfkpU
4BoWEczZw5D1U5ZA6Ph/eGGJznqbl7JhVsEY8L7Z0eXK7RR/JfXvpaoo74t9xI4tOSrgZ2XcjYVy
KaKNb3xQWU9zl2dThDZ/FkhJeNdVN8b4zQgxwZsLmySLc7nifLYdoiRJsiymMOdSp3cVphJZ/2Aw
iJkqlZtWr2V51DNM0IGcQYGOU63ltsGFsweiH7HxElrblWZu4P7Khx6S7dBoSfwFho/OROJXeKWJ
sLmiIG0st3yVdsh1Xut8RNAkgeZbpYsceWnezlDNoLsiv4GbFzgOgY8yNj6qzGPSoRYfnasGaO40
9TS1tae4s7tOBJAXLbVxUVKcTDkNYb4W5Fxa8NxBDgEpZeXFlmhX70Rwn+3HAgstMcBAu+WcjKBp
PuZSw89yBTVtTozXom2OBO2EgjYBCxuAgvqbAlpcmWZ+Vyi68jMPqPSdhKAbB6ZPMppdYzCnBrmX
bFZ4LxVBnQOHCO0lCeJ0I3dUlKKUnAPncmtSZqsU7GZg1qvUfUqfwCJyk1XGQ5N3T9cznsue/s/W
Nl8MzTBdJ9pSn2h0MFjFYHb4phkChe7PcuTvCfCfVTYfi4Uzium6gnhCdDeZnjGzcJtkknZIksHX
IhYYyXSURvpzHkq0iFoOMlNJcpAdOxbm22k3O7mVuE3oFRlzxklfptmc6yfx3iC89pU3wQdYqtTo
4p4jjFfHDGqLQ7YLwWOqqsduCl2N+YU0ulX/EmuxnxVPujm5aEm7YX4adMUZk/sJfJIZeFAH0HGY
iMzLJ7asxsH4t8NIUE5QdcbLvD5JKnXyEdKUyPSn2fJk1kKoVHJSoEhCPI2MLnKiLj419DSM3ONS
uQODDNgKstSPUiN3qF59ub59kSFsYt8054BBZTAEs4xdiDOinNh7piRUTb3sBv9rClteTlVquopl
eDmMP9UakJIOJAJzAAj6T9XX/wdhrsWtfvqqxCKmoYEQ3Hp/m62cICcVFFqXAhyjZZCAA2hqd//g
5P6ssN0RpXweVejKn0mXHFD4DpjW7XVVxE1/0eGtltk8FOoG5Wl1QvNIJz+HpHa7GIqpseJwkguq
vaKVNsGZxs1c5aB6OKu6AQbC1y4ColGDyICIt/KdFuTKx/nEsKNGIJMwcg5popMySaepAcGGpAK9
IlmyN4XFw8I7Y5tp+6Vp2E8yzmfdaLjDchOVkILdabTr7NrKXQ1i8NMMdqXhxaKJn9HylVWoydC2
DdSI7GKQx5Bza2J6a2x/qEp5HyXVkzmpjdNBglnqbmg4/iacebjWmLeK33Szvo2l/Hsqqe6/M5hN
JpDUM9HzxSTfqyx0LzeKTaIf1xe5nMyu7GW58CvDT/UhbKYSRdol+je9Gx+iAGKuDt8l0PESvvAu
Zxur9TaRJOsGy7QSuM/WNVsOLeuFUgPVOHB6lc+okrk5pmj3gk1e9CarRTeBpVQx90EmbJKdFnEy
UzlzVL6h/uyx7ICRBP5dNG4luhybKGFUzX9ez30IyGGY+ArXj1Cq8WVDQONzOWquNrdxyUohW6TS
UWbttRmvHjRt+7ucKEu6wO02b5inKNxLoPJa5NAijZX6WLajV0HZqORKZ2cSPapaetAG+qVkkGir
3gzycv0LCI7j/YavrKzKmnZSCD5AW+9khiZU8tNQTXcWDSYL3PgWIdPoUzNPHNZldPmRW+jZUQEU
4WIA/HPaW+1elrVDlBP0qA2zdTt9gqRshlEWJjJZ0YktJr06sYyESYq2Hfw4mhrtBHHASL0ZZ1AQ
czm+IfLwUI0K8EZ3Hc0CtX0z8/44RpBFTbiGwZXqlNSlIPW5/BZc7X3jkcxenRLTwttkEdkNn4fI
UcCHmrol1JUcbltB4VL5IR38WOg3RMe+cVNjQ3nEYjwZlqdX0wa1urcwT3LdSi9We43VBjfOSVYl
TNMqCGlxme2L4T6RX2aEmkyX3QFPvaS9q/lvmqLakI9P19deXNCVGLdF0mQhSJ5YCbtKoamUYCTE
6p9Qp3JYDfKpb9fXEjnhLZ4mHseuzmfsMzPcidsLEHpJr5rCzl+rfYs6gqhnILqYGyclG2PUNlxa
OrWdyzQ0u9mv65sSWMgWNaObEKmvU1x9sy/dmTwPsuIk5e/ri1zcBjphqgbENrLETSCZUfvJwfzK
zxMFWalFAi6SI79EiApAOh6QeEQaqrwtuJSTUvRJNfJz3WfPVC5fQPFS2dCv0U75VBxoK98rGZj4
SXLCtIsB+GgYukyJgdUbmasno1fT9HnK1dscxUWZKo5UxL9Kmd7W5XTAf30cNPmkDt3D9aO5BCOi
GjgodJngBYwJlI8eq7QkM7NYnEHNMvJ78G02oW44ocwecpp8wesRdZOiPVateZ81PIjHbzlVgihV
nuIY1BikOSSSJvl92e4Sa+GSgWap1KKciFk0JD49h0SaSDbm0msOP9o0ISamayqEgD7+aAu0JFDO
aLNzNejAow6nUaGPaZEFhmx6sUyOU0lewc5yxBDGuYl3Fc1+GbP6rPXpa9V3B6su93Aot3JePcsF
wNqKfEj125hGtiGdkEC6UzoFszTbDcUCU/Wb4wWdssGhJnG7QbUrtYRfB3vcPGRfJUw/V9roWiw6
xlEfTNbkjw2GLSX5TurJV8kELg1f/vqnuxBrKNqmENkGINYASPjjIUyMRNYA6axzZQHr1phgh5Q9
I8VvM0W4p3c2149+jlIVZgK+XxVa0dtcnnaqHEVp3p3lKX2RZwvcX0qFYv40PfAOmiGjWsp2GxFy
YNU5Nco3LZKPUUZDEGnz/WQ1D0Qisl3rBlSCWTJNYEqHmJne0LPaFe5UN4HcxwfGWw0YXkvyRs1M
D7qVBBgOq1ye6m8VGTWnzpqDmqe/TIjW2jI1vHQ4VVp9KxkwPW0GX+zgswpo7bLfaWZ4VuVsD74j
8JPNQNg8JoPypbinoAy2tfluVjpfhjBPbQRZlD00Ra7aMkqGmvIwZ/0pNJKDkffS0cCYAk30+yjv
vRR8P3HJmc8xpvRa5VLp4H+xw7wGzzLJz20aH6eiN72MNLOdERleLYY46oRJFVbfZkmKZmRhPQ71
QmcBqi9e61+b3DwDZv9Curi2lTTyG1NxlLrz+nq+jZQUQLoGnNBhJIqcSz67/ay4+6AYlw0k8MYm
3+V8Zok1K8Wdov+wzMZvO8uViOVIU2mrIDTW0J7Jhtdh+kFoBJxZg2+XP9bNG+BCvsZzP58JZqKF
5dTPpk3p+ndt4k5KUAEyAfW+G+TiB1zPYejyxzTlD1U+grSmsJkM3UWMV0ZVb0MF/SnHHFk4+0pU
BzNIf4noAnxW49I//CJzAyVpw0zOkngq7qYsOhHMl40aCWIWezMUIKfcDJQk/Bpbu4QTtx5SjGQ/
QEHjCPCyPYHXTa7wDJVlv5VCX2Mi2cULbPjUUAyZgrJIUyj++ugKUMJE37/n5V1aa14clTdmx8E7
rYa/sknqXW2a93mN8fxEAus9PlkzhsSWaINBO6VwCGja4n54BpbO71JySqbBCzOw7hKLupNRu1r8
veXSF6Yajj5+NwZQuOkxSnrEVUlyM9Re24JmPE5AyKl2B4kDETeDnb4A+8x1l6e+Ayw/WKyB8Vcw
8aDRLpuqtkXCYPi9amQFjqgoHiXLng3MeQM4JyVE22vzBP3NPj8PA37TNIyAJChj5JNCLu3KwDD0
UHTVQ2a0qsenXvE0TtEMsigmg9Bnt3O9lP2GyapDDBi/MpuPWC2oevmpAvlhqoNv1Uz3A4qAzZTa
XTU+EKhaDuPPEINxqgWgtvqczPdj/NoDYbhQ7VXEJkaBumGCF9yPGIKhVa67RXOSWAOZ5ijorUNp
MtssIDyY3WGWe2hB4sdyt2pBr6Ej2ACn0Q+AvrMvPDlPw4+s+DpNPyRpsucoRiwqnBZn3eFLwXnE
+c+YZvaoYDina3yi7opktBWMqszgE5AbAFVrt5ifFeI3EJOLZ1vLUMxPQpuUh1ZDRWZwOu1HY9xH
U+zIo2qby+B48mtElTNRQgdiICde6ShuR7Ya3g/8EeWbEMyAMmjeKe1Au03tVp6/xjG1oxKjkSE0
0rOKe0ViRo7ZaHZjNPgaOQ4nvIXG+X3YQGohYm7c9R66KPeans73PP1O04euCfcdpjjMQxGr9xM4
Utv8UclbP0EKJecNou+PDnlGruWegSF2k01OVtyNSo5J1hqCLOV+pJhcHINKiVwLX0ImtZt3XyMc
YvarBlTPmPE9IFiIAhLRC8hF/5KBXJVytDYg70do69C0DghsSdIfovRs0V+N2rtDMQdd8tKMsROz
H9VwMuaDmuyRYEDgY/ZDtEUQgnRwJIYANeTaM8XoNJ7tpDrIJV5/IFowRoAc0OT+ibeoI5k4ZnA4
KiXkQdQjK0B7y4EDiR2NJXYxGhiWO4zZYwz1+fxr2Z4TjupxCOqywQVFnZtN+LyzDThVKN1F9Bkx
3M4KSFkZkC7TK7Tdb4h2E+u7EIul+FaKFAwjBItgKTkrXYmBLqC4LzlG+SPwJ4SmW44QGCQV4lsa
WKhpW3y0c0NyRhOVJhCldZCw6kFlW2AKdwAMeJJ/QQUH9fEfPH4IwcdrQCNMY7uFEjK906EUcN0Z
fMrqP7oCa5P/aG0Ts94EFz+tHtJ+104iRP/nqaPNCpuHZZ/03SDrYKGrXeQeY2xnD7kLNIWnBPSs
BG/dm7l0rtOn1AGJZkB3g+SgO1Cc6/sMPMwi4txPb6XNz9mk6l3Y1qB9qkElrh3q4dmo76whuH6m
n6fDN2tsMgIJVeFJ0kuwNoKrv5WIl9WIuCP4nIbiriOAKLfDrWRZoAAs/uX33AT9eowGmkLs5tzO
vgpB9ZRrrmB3S/nl76MHSLY+xkkwSasdHZY09gDeJjy9HObjy91LAa65bINLRHSeS+T9+xW1bXe6
iAyJShxsulVp+jMxnV5hfiVpXoUcYoKv5wXx8/glVFTLNnXRYJHAZN7Ztlf1qFCp9RpjMTCZ/nWo
3+BTHN2aBB/ucwHmo9Fse9EYd7XMOsc9KVC+V6LvMp1BXw0KBwg29VW+5wZYyF7CFF1p6Bhd/6YC
L7DtSsNgR/DaLHTF03mcmD0DRnd9heVaXfuEm2vH+JzWYxL3Z4lICNKAbIT3andjtdWu6gRTfJ8S
8s1Jbq4fqSe5IiZ2M853Vo+eMsYF5MQJR3aKhsGBlIBgcyID2Vy6vEyABGoy3PfsO8/TQE4nJ0ZA
vn6En7mVPu5rmz4n6LuX84RlwBn4s9EBAMp96RZvOOm1A/0kOYLz/DTs6+//A1JCYCHbYsGMccWp
KLLuP/NJil0E+Tnco6aBlQufpUJH/en5stmt+tHNtLWUAd67WIyuQgWgR9VA8lX6nKZCKUuBcW4F
dJUGj/5Uqa0z+U7v8/146gIEpGCEhdraTefOz6oNWdHEnh6uf9LFMP7+VpAt+20OiUlWTthjJE+7
kpxiefJGSm7x+A/MbHJCUKgayv+ZF/bDyRJ5c7LjnBTjEKnWOdPKHTCA6Gr71/d16UChQWqpimZq
+HMJISuPiVH3Tkm7FDcwS1ymR8An6H4CiHKKTiLHQ+L6cp87edjRer3Felfr6R0EYJOp7tDJg4C2
k/vMB885UODtbeaL+lsXPfV6tU3OZClZx/QR51cPUJKuvvQq6MNBpTYNN7PeIQvF66CDQlU02i2L
PMFeL9nMevVNPpXzLjTVGWfL95BUuMHoroayzVOM+onfAxBngXTtnBdOck+O2VksxX7J2a3X33hy
yktW9aBTO1sqng5R7zATMB39VbDNxQi3V2O9zMaJp2WaqnndLA4HnVnwahT4S94bgeZJdyL8ktCA
Nh7cHDFyMms41N6fPAzlnRdKiDkwgtxDtPg/dwQ+mKu6zaD0ClUookrdmemZO5c74BZEVnL9+D7x
apcVn3g+p9Z5uAf2fVc9hV/CnRG8T5GeRSw3100C/I4fr18+YAiwLhIQaaeDO8P85wScEibfCWzi
uumr8satRDIcFqimsc6puJ1uW8WOPeZriWM4OQa5kLi0t0sPByppT0UrpM/8zLG1+W7LOazcTNbg
NRfHBQ7VkQ/Na7zL3djLnNBv3NErH/hOTJ8j2vLmtpdWaxKMZS6eLdppu3aH0uyuDkQ+7brDRuvl
4846QHRKiK13Z2CoUenCs4jbMf+K15LdxoLPePFF+Odqq/LmatdVJUkDwZ5Gn93N+CeQagQUyEic
zpicObDb9BQ7zC0iJwVHkuzr90ZQ25h/zm3lmzqJHjSiu7K9/HUYQ14mXOhhZ796yJfJQMSO6BsI
AR3RSYuMaMusAz3delQkPJ+WTnL3wEGO2R4wHfSNvLP7yrs09kVA10u51OrE3yPaynCJEsmx0eHz
DiPq6fymfBe7MABYerp+RQWe4N3PrhbS8JDgY8b6cypDByPOnGi4LXTRdt4Je/8+OCDL+GiuWhFB
DWOABS1DKPk3ZZcAtWt9T/zulrvL2FlNbUDl3PgcOs0B2jgiNtXPyJOPruB9hGS10UjLTEZnKCYu
1K31HTROj+wnVEiqG+kW/OyQTrTuk13/1nYuqlnDTjQucvmgdXRL8besb4vV8MGg3DRDhEdMZg/j
3khnrx4F+JqLhQwVpDn/f5WNYy9mCAjkCVYprdc89+s08SdFx0Rj/CwxcEJMKarDMerCmYg559J7
Y73y5guDz25A71OxzloX7qO5sZVICHq/7PT+7G6TNXKLjTLoDaxz+TV9Vg9h0O9LH3TbnrrXe5ee
rUN/E5+73SzA0by3gz+b75+FN3FEygH+zlhmnfVzq9oWXt225hb34xFEqyiZWrY1YNJI/lI/YdTO
sK9fUeHqm5DSynVYQK4Oq2MQut9LijO/hPsZaj1BtgfHhcMP05G/kQicBIK1RVa7CTNcm9mgE9hT
j9r5YCj2rKe+BL2a61sUGc8mwCSVZczgM+/OUsdcSF8PvZAAUrTEJmaUZZcmtEIq0PshenrOeIKo
G6BAIJyrEcJaSGQJh10Fa25nYaDOlpVlxq3zdNAKuz9XDkrez7MDmMMhOQKT7IpGCP4mL/6vpW4R
GTljA+UNLDV6jh7yu/RgedITu2U7wLUPIpoigXVs21IgvtdR6Ft8GuRgDSt2FMxtdvLbPzAODZ1I
XYUeNP74GDtMSUpAX1GQs9LwQzbIPqW5AFRw+YW4WmNzxZIOPXkps6DuqUAsQ9MeI67+rmkVVBYY
rICK7+cCkpyYZxis116OgutbvHiQq+U314xyM2plY7bOCnlu6Y0EuMA0P1xf46IxrtbY3LFYktU4
T3CM1Xw2a3pCa0JwiqJdbK7YWIJuOVNzYJJdSg5hPKG0K+Irv5he/9nF9kpBBrGzKmiGvafXTdDu
Wm9R6xNZ9ueJ0iVdWK2z6S3XXC8STkl3zmq7RJRhvvwtWkpMDr9NIHI3HVUBRF3wfbaXaTK5wUKD
dmczb+8alAJm/cu/soBtVT6Ula5tG9k6y/lbSh876GxfX+Az6HJzasseV0lWg7x1lpnE7muXfan4
gd81KAKAmAkUMDaemBx9NRd6KQ71rq8sML1tLb6R59zsaUOAwjFt1dABB4AUQC2qcVzqa6ytYuMm
YpByF+0EC08XXjbS8GOTFiduvCQYtjOz7jCEB0Yep+HXKNf761vULmY/K5PcOAkZdItZRZL4vgqh
MQ74Ud5o94DihAepX8A+4fSUkWkPMNM9yYZvzDyVrfq70dUgz5Xd0GFOq2OOLiEDZKmv6NbjiDpY
HT5E2hdFj06lMnqNAVo0Wb+n43QoZlAiz/yrXGe7bgZXcQPqbQ18+RqJHsAObEHHOjRsWkai9+bl
r2kpsqLqKgHs76MZYZ6GamMFd5hlQefNrnyjqR4ozJQXTMkvRcLn0F5G8kOnguRPeRuiYX8ePRX3
UvT6u3wr//yUTUI9puCKHJol+NSQO6v21TSILs1lo/qzxCZzzilH7YwY7F7D86tLsiNNM6+DEjLC
DFH3PUjyy8HwSpr6LJIEkecz5fDmym7Cglr3MbDSMOnkhJHkwPDjcQdUV4OOvuT2raM+TTOK68tY
J/Gr+qA9JeZdP96UARM9Xpaz/JRlrwx8Ez/qPtKL1GTxfQMGbFv2cpf5ZQnS42rPvbTyhPmZ4EZt
+zOQLw0tiWLvtWsGk0cc8FjoklMElnNa6lPj91QBXM2OfZG/ulxUAGnaf0x8Cy1MQ7kejJyy++4A
UKaHqpSXuKZL7FiyuY1pVl8+9sY/8pJ/Ft24ZzpbaQ7ibnxrDWRdFPAPA3rNzeN1R/UO//78Hf8s
s1zvdRTQeAdxLkSBgnSvTfXGJr6LcnbTz/mhm7NHjTc7zC4fw8EEEusujh6ZgkoR6audHo1HeRoe
9VDaFxNGCTuOy2+m33WgflodhEazfqJFfT+GaLZEyU9aSwegN/d52/zq4gGgtMKZqeRo/WhPA+qo
CT2ZuaQdk77sAErLMPk4a3dKalUgJIE0xAQITEljf+r6n7wDV2CMPg7Q8yIiY4EjeQezrQ6FRrQf
4qgjgNJQT56+QrzJvX7ul3P/lU1tAgSa7lOdc9hU42mLRNmBDHidglo7QE9FtkWuUeCl3/kxVjtK
gXBuSY4dSdGrIUNBCKNpMxF5R9G5bZzCXBBSah1sFlInp0kN+i9/8Vqne/I1/kWIk4j9wuLzrhjw
dgKoUUeLQ6id3S/cjuNpdOs7VKkcqcFhhjZgVS4GzkH8Gt6C/Pf6RxRsdzsUZA5Zi4b0hLc+xYfL
37RZgBz4jOl8d/j/vZ3boaAiTTG5bOFAR5/mvxdh7qOyA0LPbX9rh/SuvVV9cN40qrsI0ueOqJUi
8nxbIl2gRxt1kLHDBO0w4MmK0QHqyiM/NQeQr9yu3xrJiYTdadHBLv9+Za1TNBRqs/g+qSxtOu5L
S4TMulyn+XP/3vH7qyVYL81zJiO/7uOHfmQvib4MTivd0TIhVYSr6UH/+wW8hndlAk7dMn6c4sQz
YgztkPh735MQ5RXLHodKFOSXFOKaQW/yVqukRNUrnHnjkdpu95FrOmoQvwJDCiiXk8GiUQUxbUiq
oiQy6v+PtCtZblxXll/ECM7DlqMka/Lc9oZhu9ucB3Amv/4ldF48y7CecO7txdkcR3QJIFBVqMrK
tMHV42b3vIDL+waMg9IXo1mWFHldVzxg1KIff1+/PJeLvGdfgElmKn1spEnKqUdHrYqAYMmWBOQS
g/DSmKOfhtWubZfbItth+2w1NmxJM57AFgAlAOO1rvfAwetgf0pyJwdlRmLyankyz7Uw7owogz7o
gqAc5lS+MQhU+0IdQrpxkm/NWFl3Yeug0+KE6rab1xm4C7pjpz1UiH4JsIoZqo9yti0SaAgDJ1Oj
hy13yBpLw8SNfV60l1lA3EOFudDvVKPm4HR+sn599x3s3FJE6jzUhlE9KKhEGr/0zyGxSwcO8diA
hD91qDQgKIbr36onA315Q/XyWlc11+HH9LS8qavS4bUWeFFPYx4LJqJ9I2c4VP/oL8Y4z4C3oTI6
rucVWV0/YTzvqTHvARJJQhZmnUo7ik5nriDSrgKBQlXnpMImOuoRod05mu6Mvyuf3178OXLFfALm
tTBOmmrNlhbfYj5qHYPkjWIxwStxFPbyCEyzl4D1SnSnAGJMiR96+m56Acd7dPiP+UyZH8I61AwU
BEuJfY+EfVdtLPKU95wXASfDYEl/G1VPi0qnPns0XJDadnVqq9YH55NynCPL+NthJCMVRFjBnFOM
vqZkVzv1qNujC4DkHsOsf5eFs9R5upoJUgquQdC8fICrE1Ee/5G366vibR3jCbtMS0mXIYWZo9vJ
XOzFpOOZKidb4YU8jXFnNZDzSjgisIDAC3B66CP0r1Tw/GMCEt8pvfqxvjMPus/fRRqyroQ0ltZO
iBa1GGS4orTbtJ1iG7hvUulYf67vI2+FLG1vWUENR6UuTw1KK8juxH4LTUGwWal2qvlkq22ixBsw
U2eDfMnhGOdEC7b03UUY3whprjT5CQYTvNzF1GSE04IXao5CCJgJfYHYjQNQuvaSPHPMc+K1zqQN
UbaEY6YT9RB95usJq79J700XsnjhKQPGhIefRw6GBDh2OYeXZf4V6m4R8/7k0uVNhrbCFqLdDt1y
aEgEuJfAOsC1XbfK22vmxmRWWUgYvIxvsyLyJVn1+2TXCkkgiJgwjoFzz2qOxf+n6/B/qbjO3B4M
aVRgs5B71B9mh8KYok241QCYijc8xA8vTLKFc1lG6mFVCe7LOj0W3rTq7NYdtw1qZnx6UM7lZLtQ
eMTEC8ZuzUNr3ROUkqYSQxR94pT58pdnhS2bk1wwFD2U0DokqxKVlLZCOgslPTs5KgHqzRHIOxOk
JtcPy08taxr9DN20dEunmtZM1iG14qyDzUI9YEDnM2oBurGbbZ+trY9scZK7FqxKNhJ7KuhnuqNP
Oq96MNF1hHziG8AGn8PbQpxtstOC0J7X433Mf8VevEVnP5FNVZQZAOBpVg9IdUUHjPk6KlsTxqRA
ltbWdvRgbabH0uE6Lfrv/vDMZ3ZpvD17BoWk0DRQmdE2EJJEzCGBitaj30T0hX6rrniMKfSWXLPH
JCJkalBlG0fEIDD8pnltl+M2056szleSN6NqbAhI8W7uRWdxtka69+drXKzEIiGiwuDn6yEC9hdl
6hYaN7YFFYoInFnrdhuC0WitPAp4bF0/fbwvy/jlXoxFM1wW9dAOIDvNYlcCtqPkVawu98DOFsk8
11Sj7OV0ngDpuNdvk/0AgbbYx7DkLxDyz26FAjwvNboYcM4sMj4YY5jqLBSTesgxn6b1RwJ44vWt
u4jJP7+4jM9Vq1mBhLOmHBoFsye5OQZDo90Qcj+H7636HC8P41SBwBkMfAsJoLALKczfAmYDuiFx
mkh2FONXAzXuv/tZFjOj06MMmUWYLT29K4QP89PAramDNhA8WsKrHqSnMQxKlG1RIeGmpD9JNr67
s9Mk/Nl5VidihBp6Z4gOxT67WVammxr2tBm8yBFtELTyMHwXI8TXl7YY56QUcdIsYkMOpCnWhkh8
MWqfm+Q21XjYHZ4lxh2lXZSDc9VELPJICd6obINhvjv1l+wbmBSQTl0jUPFznsqck2wxTmnI51Qi
A76nEVleNN02Ee+uXG62nm0h44NERa97Y9SVgxggQaxs68OK3X4v4dt1ngQF2RzMsqknuDwcFm9t
jPvR8rYrsx5ra6Io0PJdEfOI4TgOjqUuSUAeSHIJDg70CN5g3SZy7cmWf/3O8YwwzobU4tgIOUK4
iIa7ruxqhA6VGO9/Z4XxN2bUqHETIzoR6EtGkT2nd834cN3G9SMusfB0aOX1ZltjJfq42OZEDmG/
y2vlweRpfHP8BOLq97gnSlpaiAQhoUODf3wbDgluU2cXW2u2u9dwz0NNctw1tBC/G2wnyBSk1oDg
jvakvolushvQ72evwypBA0CH8BASLxtcGisBY1WcE3L58fd/V0xi8evJLIKQ1cRJB+R5LUIpQff7
4Y5mz4MD15hvSeEkL0m/rg78JJq72YwPaYtBGSHcDrjhABlI1SNO6JY3IF7ZQdPXnrnUc5drS2fL
ZTxKPJTCPHQpOZXSstWouZJd6wcF5lS7FrfLynCAMx+3nTOBVX3ZZOam/mPJfm/azWP5h9dhuu5o
JJFxNI1q5JBjQpaV9DWG328t6PFevzncJTM5TiabWSOZSFZHx8gdVPNmT3Jzn0pyAG/Q2dkOCZ07
0N6339zmt/PzsMMIvcOn6lav57ESi7LvyZKqRo9b3LlQOtXsfLAnt7pr1gLE1VzrAGaD/lN0StRX
VQfCtYWvWNB/9EcnQrHqDZJrTrfK1ule+wzxtrPStUU+0Mau7Lr0mjfgP4anHpHBBF+Fm+5BoGVA
ZVy/EbhKezx/xPg8LRmJBfFK5aAvxbZWUTjQMrspMzdMNU7iRL/P/5/8g7Hou38YhLgJR4IbKgDI
PX+0IBI1N1NyV0af108KzxDj+fqoE1p9QsLSAJsqKx+Z2np1W/lNEj2GLU/683KX7Osqnp7zZwlZ
BAKLSqT5wwmu2q4t2SWb6SZxOq/MV8sTLmOLRJDbnbv+sIGgwPf97KxshhCOhUQQsqIQNd1Ed4uL
qfRXIJ1zy1Xvu892264Lf76hSP3re8xdNePxjN6q5STFqsNH4H6yR8AThNgFNMK3sHBVeYrCQHxA
7YfzoLpciTnbbsbzKQm42yOQBaHKN221G1psGv12PexG7lAS55qf0rqzLzspiaoK86mgOG1rcNMr
QXaUV3/pO0+h7cyMZoSimmvYykYYvBATnHlVcsLj5Xbb2a4xGZTZCKksxnCe8Xr5VS1OhkL2CqRA
bnMPafjYV10td0VkocsrtOMbJ3HVO86J4V1LxtW0BUA0fYxlgovaCtoCQJ5wI1so4kcexSxNlII8
QJ6QruQVT1CcE59O+3O2x2UzNTVmkcgBfc1HFb41TkLOHnMe4ZCe/34hraojjVFmBFFh9KQHJUQt
fwWCHMwbjLFtZTfism123McFb2lM3jWoIMnSa5VCIEQnWUF+urSndwGCOCOAAdV980dJOa6cZ5Jx
PdUAyB94yAmIHlG0KTsBlAPKG+e8cELTKR84+2SjnMrgp8Ptk+jjfwUqoH+UtcFJhIyuwUxOeXoR
lg6vZHgZafd1W2TGx8iCAUAx7VgMKC/bE/Aj6I84oYfib24D9eVGXoPpfAyy72oPbL+l23HHBi/3
L89+BN2fs/UvshWCDRo55byBwPYTaKmf5Y3i9xSGAV65tXgPEr8ndKSSD77kES+jPQ0anlnXWrnX
QhXo7dExAzyGtG3iCSjrSxtJt+nwns4BVV8ePDtbL+OiEgUjoDMa4qe6Stq6oRyQDTiqMvSmBafx
wo/6KTr2a+PN+AOwXw/Rt78s14HS5PueG1BRLjQJqUOhze6owx2WIP+fFI9ztjmRhWVtnyQ5awv6
oAX+fvYM9XMEkdJy6p1YDoi3UHvO1lPzFEPxDHw+ZZB7kd//Vwimrx1XGIcVKShI5tIp8Jheqr2G
HY8OgecTFcY51aBCqBYZH7X1Rq9JvOah9qcVcdttkrjxTXv/LzIEjuNgAZsJNAgrITIV3F7zFpAS
SMdF+26NAr9L8e15eK84lIyW5zY4XvHUiDi7MnGaaF3SY61gYrCruESrTww4B4d61itJ9Eks5MxG
3mBKu1cJwX72T5K4L1/oU5MCCRZxVUfo3vKQQDw/xMIhe0s34nmBHwItLQb3XUtw8oPgKXiRmB30
XBSHMnho6/4IeQjw27xwlszJGxT697Mlt5EGRj0BT12INZ/km4k+4okClhQDcUB0y9tEsst832Uu
MGm85cu8HWfcUriALHUSUdYwX3uEAPoj0qN6O2MnwNFg2otN9x9Dv+Y9cD6YGPPyTXzL65zwzhbj
mCQidaNK3zTh9DqJkw/+P04Z9HLb8csbsFDKAsK9kCNF0BudjCCRQE0SrOCoaBub+eFfKMFxNpbF
T1apBYJeFRtLx+9bR3nOAn0LCJLfbGLPckNOPnFin75ydVg0JUnCJCroh8xBj6tKGJyo7bjZZYBh
hctrthx74Z4A1EdZ/ITIckuJsvn9wRSJqxrPRvo6VZWjV7M/DjeLhtsdwp2ZK41kQRHfFRn6DgY4
baa9KB2M8FdnYHawbWxx+pWIBynZV2nmKJiXVttfg/6UNutUaxyxnn4PUusMUXfX1Lo7lJjMb/Vx
hazukXOReBtO/352kRYhnmO5hrun+emE09v/iTGkIW10X33nF8UuumFTVNCcUUxVPRVRzswJXRnr
4owY16jVr1JMbbObQWhiQfyJB0Og+diPT/tligW7daU8jyZ4Qw9gtndMNbXbflOVa87+0Vh1zQoT
Lgc9b5qsgpXJTzsP8qFBczNsFgMYriYI9wJnRu9ySfNsVUzsnFILtKUW7CGORTugSmi5C497FX3h
sHeqYwxK0D3F/vI/3uXAfWacPSxZnsxGf1ps8YYHY7eWVsOqXgUZeGKqFivmedrLE/FnJqkPPDsw
mRCK00TwqpAs6GhE6ptUEi9MDDCNH+UcZFj1HIhq7JLW5OSe3NUyCX8kamJcLJMC3wf5eGABpPcC
xXIU4sJTsguJ6ffrp+li9eZssUx231SzkOYFbkckK/s0vCkzSqEq2kar+FV7a0o8IrWLEeTMIBNG
STakyUhhEEKl/Erhw6JcdK6v6XKf68wGEyubVoinQeipSxdaD6qYQu/oTuR1oTOBac8TiGOgLrYL
vXnFy754PoCJkMhQEiGUcWAFqbwLcwWEqdK+ynjT6aewdMULsGi2xZTSrNPD+mAakuhLambrw2Mh
ZU/CDPG0Iajz9z57N81VF0WePPeuVn3Gpra2zGSlNtq2TKp9P2fbqQpaOODWn5scRGRgyV1ap0in
tWTiqEeKnYz7meS+NRY3cXu08mFVTIZvJBsxlIKGVCszgvZxAa5fYIyXsgjSReOgOjkunJ3uM+I6
t7QJZ0YRjd8mmDCU3RQqz/L85/rBOT0Drm0q4+qESLMSWQE1u5KOd2DFBV/6H6EWVml5G0vtuq8O
afOolMfRUjEnNK2pbl0l3UK/CSzRiavIt0P4iU0d81tJtBwzfU2EyCPA2lXZ+2wQW1dkW64yx9L3
5fy7k0RHlDueF7kYYL+Ov874TGHWm04ccfwp4nhYd4fYxcP1E3Q36MyDQ4BH+XC5CHtmkPGYoQEi
KCvBmV+gc7StdEhuZJ7glTfZttoWYIjGnEbm8nLRyy+CM7OMt4zVYahGBWZbL2t9K77TmhVVXIox
kZA+tbMf75EPQwkxAlEqSgX88MQ7mIz3xJOkCQ0aGrOs2+YT+CGg5ltleN6FvFrX5b7T2WoZx5kp
pZD0Ir5qlANKjxK7D/I5KbYzL3aNfQRhQNA0SjtyzDd0FgbawSmGcepbfl2K5191xr8qkQQucerD
i1A9GhGYcWY9aCM1aNM0iMryaEhrg4SOak1uHT+15NCDQK6WBEgf3M0mxztcLiqf7Qzjcpts0qR6
xFegbbAc6LgZbTAVza2K2JnT+7PfvIHIORB9oGFkG/IAvCYIJ6ixUMmob2JTmvALclJDMfFuaHiY
FJ4FJumr9XpRyhGeCUnYBmMSOxTB3GyLMpjXBBYAG+T5ui/kGWRcYTpnmdFmeOlZeuuDbRgKEv51
C5zLw5ILJG2b9OmAUyQp6Qp63G4jzBtxlMBJ85cpLEvvmxJNSCFqTA5xHK9SKFMXhbWKS4hHhPVO
DNunFCoFNerJG9UoehvDbiB9BIFtvrwNWhnfLGKlO6ZWtLYcE/f6NlwGLHwdX5aJAP/i3BDTqnF8
B7e9S8AQgFYExXCFh/oGBP3uvO7wv/zomcdxxcn+WFJg6IklWUffRvJIDokBEdbxRUnihwFUV9m7
hAvLWSt1UlcCrME4sUrEQhOjs0Dvp882aHVc9U8OiTwVBOhOtkaiWz3Um3jTgG6Td4U4YZEV8ZBm
DG0tMRarHWrZzhdfAbUfnTYqsq0FOp/Y4wHEObmgwTgm3cqWfNRRicu727AsIOGd2xI0Ya5vKv1X
ruwpO5PezlUIfgesSylyaMmmziJ0K2HsnqRsb0J5p2s/QoWXxnOWxqKZBSMkbZvrmNTI7oX2ftAw
mB3xWlm8lTE+qFuGMY5peJWVAPOnXqSITo5pfxStV5q+nc3FzcnEez1wPB9LFUykPsYMsQmC0LXs
gP4CLP9OfiO/NGixmP68wq3AeNT1b8izSf9+9uacoLsJwiJ8Q2iCPPbCKi/jh+sWLndSvtyMyWRL
kZxnndSh7kTfltg4F8oD4CTETMi8rfx+9d/NgpwZZJKjrLSg2CHOyiHfFm8hOHvnXQIWxM4De+g/
1QJeU553Xhjv0iVVngoEz2c1QJ3gxvJGnw4S8RrlnMBlMumPPEdxL9CPJdX5puks9E4eIL/5Diot
ztXmZdYm40GyudViyCDVtBi6hwZLMO/GPS31qm5LIdVqafMnBiWZs0IWWxyLityTUlEOYbG8T71q
2I3ZW/tczQVXmmco4Whe2Ex3/SShflg0z9Oi+4meuvgfYGLU5Ltl7AM1q3aaAqhRGy1vPVRMrFF/
q1HFdpYwe1dlNBDnVtJsspApEDshDURJcfQCj5TsoYPuU6kLq3hOBZCazKBZKHF4oCSkGfXrpLS/
0dguAkiBzquynXO3DK07oZ/uhr7eS03ptgBr61AYKnvFJv2RCpLnRLhRSef0XfE2RXogi8NhhAhY
Eo3rwbTsIm1uBKV3C6F7FeE52+JXZL3V4+hZRemUwrEw2nXdgpNZ35nhZhE+BZBBm8Ox7n1Q3M/1
A/ILOwn/1NqzVh6XDHPcLzMm/s1+NUISJQ+q7KCgJT9sqwbCJ62JgYNtLsT+AOyYLN8h63IbCXIh
PWj6xMbGvHNRp048g4EW6GojB2RhK8x3SXKPV7dfwPfODxACdatQsCsJdXJsboTR3yXyy24fL8FC
nscmheo9qkjCLdHfQ7zUMWwh+ZiB4YFxqD/+EYksEWprpmZZGhvdJ9Tu1TwB7WBtrcNExkwr6ukd
0GOK4c8qstT8KS0fhxIoj7bzC7HheNFTQ/zaD2BuZqjXSTtQCMvgi7k9m87sVB5oP0DXv6r2LaXv
C6IA9UotgKIgMHq9Y21aYONAJDrivcRxuTQpv/ZzmNtbWrkcdrQTt0jqLpGg61bexPMNKBL3ffQC
uVPbnFfh8sSDkl/uYX99CDYlwKBHDLW3XgFFjx5I7SofHA0qZZpHB3oAZneKh0YHxacNEG5pugXd
gX9D3XAxSzj7HcyrZYwsEskSWPdJ/UGWoMZoenV/fZMvZpRnJpgcoaxHMzcXuT7Iw7s5vixV66fJ
Wu9WTSgerpu6XHA4s6V8j9IZiZNJ1rT6H1kUBx0XCDhON7qLAZ6Hcl+8RBTl+aLuKs9ArsA5Thej
25l1JkcYpXKsNAGnSVPIjaEZdqqYttHcaoBNKWRtGoU9ZLxpuYsvhDOjTNYw6XGsaTSFFYrHbEz8
ZFyn4aOiz64iaHYnzx5njy9mQmcGmaxhFORsygkMdm4DrPZs00F5ihhfYic8LF65+S/kW+ksy5lN
Jm/IRBXFYoh/HfC+zjPwz9f9mrMs3jFlPJOMyQEr03ETdMw2+jKctN0ctVUd20WA+VwqZDC9KZOd
R3bm87BZvJPD+CGxsqYsxPvnYCrir2Uc3GYpPF0PHX2Ug1BC49HyKpn33uJcfjaJ0LVi6KUZS47X
zVYEXRUJFOn0rlWgjA737FZ+HojVX54gdjIpR/XdDAWF5kwUiNbriJ22mmIA+tTVDZLuJgYIg3M7
ec6BnU8yB/DR9iaWm2DWeE9fDuQx+tOUK5MO6GKmFGLXa+icQWfvGSkjZ9Wce8rKccgqsVqxQug1
59dCHfxEPSbW6AjksVcKpxHuOOeZurofoe0ruWc3WTInyZoGJPetF4HI3Rl30YbCP7IBMAzg1Lj7
y7lAGuN7RQlZsDzgDNdIuGewJ7f6c07MzZy9Lhqvgk4x4D9W9+UQTuqKZ8+xWMvVrjNxhHKIDk/K
exTVm2R5TvVjBw400oMZQTn8i/4fJ2Fg6StIDBh8SiuZ6WQcWjXbz2Xq5CK0O1W4euh0z5ZPxtqd
JijvLpwqGecIsSwTIbje0O2nO1yZTiJVwQh0y1BKgWaawBP4FVdEjfdNGadItAGYNjJQhJT8iZrM
spXF1bxfVhbo1YGsTIG11ACtqYED5t3Xy4Cas2/MOMWSlMnYU7w8lBxHN4OomWLrt8vHjJa6/KdY
JV7oDmhw28vsUcpsC2PBThfwEMGcXWf7eI0OqWlNRk7RiAaF+620rD+GWh3ZZQo0Z46RDZ5QFyfE
su20GbLTKrSeMGkI7ToImtotXlbX/QNvVUxWhr6IGGESGPUMbXQUJfXb+rntUkpd9FyGUJjP364b
5IQ4tuelti20SEuE8F7eLKPgLOLiNJDfI+DamOe9mFpupEf+daOc88syfYxp2okVaEUOi65vUvRK
o0oDgHGjxNNtkQjudWu8z0bj7ZlTynujJ4YZWYdsxKPGIg7q5/Z1E7yHA8vfIUIYuB/o+Bogxp9l
H6SDnR/nt+4IwjfP8FC7OQDp2z2hrzYJHqWC4N/My+2lr5vJknkkSSiGsYXXi7BCqWFTP2BKoHv4
Z6Zj9Bvjhj5W/gXWmB7KK16fbWupM8GI/Ah31GFukGxAC0HTTmcCPxMKq8H1reZ9Tcb99EnZDE2C
EDPMkzcba3xazunkWGCbUmM7hrURGvWhDms/T3dCUXJO5OUhmK8vxbJ2GAW0pkNBr0/jfxSvMq3k
tegrXhnweLR4q2E8ikRUKQNHCJ72LUirorUSxxyfxclX2X5UP5uSXtKB+la7mYhkD/VvKeVV9C43
K8+2jK7z7BYrU5OK0dKBTcCtt+AAAZK/W7f7MVDeoRF3yqFAmAzm6+RY+YKr3/EQP7yNZNyI2Int
0NV4MCea4ZuyZltqznko83aSecMh+x71DjHsMEHcMlYaiFv6GBFbXb9BP7wvCC1lxdJATy1L0Oll
djJWtFFNOqjsaPmLgEeMSYCTrz6muXbLlDfB/mNJ1JhqgeEd0uGKxqJ/swJVLyWq+oNRvaT6bs5f
8/G/Wc+ZCRpTz05GusRamYJB4zC2W2yaHU+lL4vPCRjzxPTl+t79CJfMchjvkxlpSyoVy+kaBEaQ
HspkeohIdrRSEKYK06GuB3j3sufY5WwjC+7tO6jqmSbdRvmz0w5gXJG1x+tL+wmi+742FtCbaaXR
FhH2Ub4tt6LTthjYiTzLqSH7PdjztnsMPYOTO/PWxXinUa7zXLGwLstAW7N4X1LZHkYO0IFem2/x
iVkY8wRKzQkqJ3EN8idiYnLO8Kp+tCPxU+j+0/vLGGJuVq32cinrWM2iybZU7GpISlUqJ2PjbRn9
+9lxX+SQGDI9CrXQQYh9X+ipPbYP1w8DzwjjiQw1hYxihbMwW6mTmsAzQkNd42zXD4/KbBd1VGcr
aRYdN4n6Bn2ERuOjYDxfXwTv32ccQ14BMtmG+Pc1kFpEqYmk9vG6Bd42Me6ghJBI0cjYpnIuHX1K
nQajI43067oVzvll4dEk6eI5oesgKkTcq8oFjm8Bgq5dFk4o/1mMoZ/EAtgb892KDH3S75/EMKo0
7QEyPxT66FZxfTOOBrRdx+KXXg1vxFp+1wM5Whp5bvT6yazLuzlPHvN2fjEi8pzMwmqKyaqyzBFw
PeHdhM7L9b34mWnjF5qWJcs0qmgi29kj0lzg/KvlESRrvtQLXlialitSkGBmKUcjjm7CAZRGzUdO
tgR8jGQ+tPOfKr6tlXuhMdwy6it7botn6Fpi5riGfh706a//yp9YaPxKS7Q0RVShYflD5XWayqhu
Sr08FmHnmwPKLf1iI1MKJLTFo7l4hHCZR2pp36b/MZiemtZUyTJFjFFbP5pJfRvWoqgAXg7OAhN9
NewWmI5NzpPnZw6rgdnXUMGBooqaqv2YtWujHHjYsj5OZoSmgf4OElFPrONASH+hkriNa2MdiU1s
T20cLM3MceqXjqqB9AU9M0UGNRw7JtZXc9oNUlYf1WRN0M9NBdAu9ElAQsNr489Cfgyb2rfAA5cZ
XmM1jq6vB0nx8jbfN6rmAfx2aJJ7q+NRlp0KPt/jjSGqhqwrmmyahikyXqFPFJoPtf1RnzSvJbrd
qyhbD1N5p2niyzC1gZZCrDGDnFjd3CWxeTOmU7yu1Q7sIyVkVS0o44mio+WpHZsTRo9BdFv1TjQt
Dm6WR5rnLlF8MXmorNyuC8MurGOfqmgroIspY6RLB1eLNHQPGN+z0zh3wllwoBnt1qBazgaAdoZ6
Xcqqa46xa8qYhZkltGAWwF/i/lZODNuyjoreBfo47cLspV0yu5r0u6GqH4vlczDKp3hJOXfmp7fG
rqGdoMLriLJ1aumfRQOzauZJsxoUcVRlr4rKjaXdc27lj4cq9ADPTTBRLQ9brS5DmOiJ5JmS5E75
TlfNG1GMt4KYe4aA4TC0g8wGHCt9j/GgiXdrfvry7z+BiXkklkMFKWJ/bEc3NdeCZVNISewbTtQH
pgSUgA0HAZlWPuiWt8FMOJSMKQctOI5lMlq3WSXtOpUzg8azwBx8YTY7LR5goUyH7SiDnSDiFcg4
JlgigDmpUrTWsH9idBtnt7rx+ndnhI2A5ZIsSpjAwKJ6zboHK5zq6vfRg7FBPZU7NMNbDpP/Io6h
nihix6oR2ngQRUmq9fUF/cQ/fz/0p3ru2b0SKwkUJ9Qb+ZS9DOp4XXpnWEH/JHrdb0pzS4vGYmIr
mJsTIScPGr41RiA3OVoRq+u/5SeWivktdDvOfgtg2IaRdXS59bgXayiyyMeZxEcxLbwqeVy0Y90a
D5j0c5q2tK3oadY4P4Fz/05IiLNfkIXjEPY1fkFU/ZkEfdMsH2Ep3hlR5nHW+jM3/HbTT1ihM0tz
P/fhEsESCrlAeut3Ch3/AmwSNEHQtsZoSIS+d3XPhffzzhTjYrS8kuuqxAkO59XyW91g0u0R+Jxd
aATSRvUzF02mgLNYerN/hLwv530i4z9b7GCks6ImWOzwUaKUOzgFQtUvPRgFbxj+l5t1clLwKilb
qd7rEJDyeT/iQmpId1xXDAt5gSSz2ErTzAtF0/AjKD99NblSZVMQ1eJZAyhjF5eOMmmFXXv5XSTu
JeI0d3OCSThe2/hni+R0zL9+CHOrW4DcILyBH4IBi320GmKvX0AFFfxTii2flB3Zpqv8VnOMTb7v
e3CM/ZvW3+WD8PUzmHcv6KBCBZcMeUjWrqU49LSIk43zLDD3GflnGyanhYIX3BoxcBsRTsS8fI2+
FkH/fnayQintc+Ch+uNsxXs9/4By5V093l4/v5eP75cRJjGozU6KLb2D0xcmN51e56ZbJWG2TbWX
PNuL/Ru3kPRzOpQ5I8wt7UNrnDsZJgdQ2QI84Y/iBrSgt2NqgHhAsitdWCfzc9vkrtLLTqMIQVXP
e1mzMIOXOLI0HZSQR9R44d3y/QoxOUK6pKEVZ/hVrTds26AIVLsEFTifNOlC+v7dEpMrTPVQzi30
5+AeBzc6CeOI3rij4cg8QFkQDkI7Kg6t5fLgrj/hbt/3nkVYjENV1FKMVZLiNzEAbQy9UIudyfJn
JXJnc2ssytZod5M+2IbY2nEUO7H+RxsiOxXvjfExkg+L2d0JoeFGMSre+U1k/Arb+zZU/Osn82dT
h/mtzIs81xplIQUu8bjRwE2IGWJoJFGSdgtwNM10GujzRdwuL9cs48ISpMmY98bnUQNzQ2dqS7dy
ksfizwDMTQWVuPlZB9CTE50vJgi6AucN6UNag2BuuxFOXUbASH9EZ1vzqUIEHrDQyXHiyRU2lc/H
MF26+ucWmaufx1mYdq3QHWfz3gqLIM90pzXXUaI4Uiy7aiW4kVB4nK/Ks8rc/jCXLF0mFb1nE56t
0MNr3Epc9ftsEwVAlrtTiOa59kbalQ7EKfr4vNEr3i9gbrpmlDkAtFj3ib4BequjD+oGboLLM0P/
fua+F2g6DIKKD0p5Pdt/beYn+wWuydlnPDm2MztEyaJCiHFeo30YTOvKiakyhvmLRlZehnUp6p3b
Yq4kMUg2iTnWlJiaUxeflsQJq/Trs9nUuQHm8sVajyKdGGExmmoP82dBRhdjr8oyu7HJOwg/sfLM
1rFpgpUnaiPTJ5XhlGtIbkCATX3Q9ngI154F6iKQXqBbzUkZLyXi52tkUodOVTVjamA1XfrNPG7i
HiiHCI/iPOdkEBfTsXNTjFOJ6zaTyyXsjjktDArJfpGFtzwHfHCoS8gqWXqgAnUtLSgOmYtTgIZm
1JAddrojZI0raKldT+uoCyHO2q1GUr/Ey/RRkeRBzlOPTLyR1cvny9B0GTVYS2UbqvmUd3ISxzhf
VeJr9WwnCeGEFZ4JZveLLMKsnoETZrS1bUwYN22bvzTB7LoiagsR1bSHBJtoj9G9VYS8D/sDbnY6
uV8bxfjuwiI6lEwT3JO8c4v0KTMizCqMnjgSiL7FvlQBcNZ3jpqKblxBwHD5EKXQVtLbCIBCUd9W
8Xs0HXMg8YqWk1JePt9fv43x8Eo6LPo40Dtsyv9D2nUsOQ4jyy9iBAA68Eon32pv5sLo6Z6h9yRo
vv4le+NtS2ytuOYqHYpwhUJVVqatR1veHtvOt/xkKd/7L1zft6WZJzcUKWkIxyxEG2ULdQTojVSO
up1ax5fhhF8MVWe+CRIcUApGo4JOkN6cK6nIox4npA+GI544d9nAGrPQ+S8qgSzUS0G63QKaq4f6
ttXjw6inuz4w/gaBIq2p6gVuWnhIRkOTCflEarE6BSt8C5YJsO1EZhnSx4CWa78rPwHxeMnr5qCz
ltuxx20fhNtaqO0qJr3JOVK8mu+EmWHKSQTWnQzQvnxhA3/VpudDVSmTCUUq1zDmtetS7oUiwj49
tkNwiOvE6sfIGSU9gzpB9ZLI3aofwmPdd59+xVzZq9xcjm202lg+eH/DaHR89sq10lYBpJWpjEbd
8ndDo6d2ZKCpv8v7V5p8DlJrpuQ2RMoWKW2LptK+EGA6oKD24eROyOhjAfsG5IF2vaz+vR6I/PAD
WE0VwZaiqvgAZZ6q5pzmXsYEemibrQdfJ4dLj+GfD51zE/ObWUoMNvT5UACVpGyFfl9Xt2ioKNwM
BIBQHGbuqJlc/5TIcYr1l5BZP47hzPrsrqZ1pAR1AetRKN2O7WfRyY6X5yZy6NdncnJnPzbL90x+
ndKTAKSQU6jXeF1x9LvQkvrnPCZWqi0UPZaMzNw2hQhB5lMsVxeisU32rEK/o52yEIX/iNlmczbz
3EHeAsUQYihR9JRpEJLv3ivliUi/WNLa6PMyMy/7jwuPM5vTOp5MnyyHUd0WsNltR1cyNpl0zIkT
0k1WAIbg4VUIrrjqMCqPsWLxxkl9ZGOXQqHJU15bw5nPToWW67qOzeIpCggqPadUPlVt1fal62nv
kfTn+pb5yUUzG/TMc3dZmBgJhn3kIAkIJ809kDY9V1mx7pVC24dRuGaC34lSBZER2t1NRWlTE8Wj
lRgrN+6je6HkTgCGMz/2DkYWx2bB+IYEyqMhWGJ6w6dUVZuAlCuf5NsYzAEOz1H0jEaI0frFekg6
m2gjIE2e6YFITS/pph28VVMTJxDvQVatBnTw1d3fpmEL0I+fT8zZ6GdPAwNdHUQ0PUBwKDH3heLm
0ROtPFOTMpuJdB0nkhX3q1gpHNrL1hjfqTVdBcYtDVS3CMVCF97Crp9XFuQBbxW5wuJD7cPhMbDT
AXhnhsjJUF5ufFcM5br1l5TJfqbnv2bBUDhViUqxvc43PkrxQk4kmEV90BLdYBm+sGq0eNagvGkQ
epNSt1W0PxpPXdW+BBBGKLV022hDYRZD95Lxzur15lDKBUgWxNZXUHKFpGr2VDIINqu1LenSUsPg
z5hj9tWznZvUseY1uJYgFhHeh+sRssbC6v9OANNlYOvPtlqNGBQcRbpmME3DrXc+R2WRE7WjdXoM
g9EBEaCTVmQfqN2m6/IdTSoHl5zdSf1N5iuJGRj+I43KP4PO3/UgRt9KAv4+PCvqGsSEIPgf0dQC
ohk3lbyDkH00uyhNZ8oCrX0osWIDUnVhb/0kSJpGoKug0VO5phhz6LjM5dTo5Qp3XK1bGluPERLj
/kNaPHSdv/X1YisFybYO6W2E3ddk8i+dSugxJw1uf5GlTqvKVtlwYOn9/jXyUJOSunUXZDfQcP+g
AdpgOSOHVhmf5Qo8GGmDCsPg7zSjfdL9obbG1tiDoWkhyP35tMK4ZFkzgOxTNYAeZ7tXL8axkYTa
HdPU39fUVSWQYNXHlqA5Uvus8m3Jf6vwIAl6JuWusQomb4qQuLEO0qzY2ErsEMlsX4c442EFAaji
zqhuG2U5SJ6+ZObbz750tmOzRBESa+Xu6LF2g330myr7ghO8r+P6MWuyFyqyFx8ym+CbjQ5IbD+k
vh+j/u79ZqG2jozos690z+wqtJ/CV1e2oOwvEemTwcKd0D03rehNg8bUTI0fid6iiO5xq4+ztaa/
Zfu6j+0YwsKt3qxbdNKOPnFrICYUxbdHPF9U6XeMHjc1HZwkekuQrTeaddChM9wJ5LWHohFP7tUU
5btqK7yX0Vtx8RCXo0VAp6pkiKL+duVgE/YIEPja56XTxMpTLqUWB/QErCy3mcodDzJmTQJs+Kgn
dmtUQH5GH3nv23WXudFIqTkY4Rokfs8Vh/dTi0MzqJYvy69xVY9mT6INl7GW2dj+UaPEUgcF27k2
Dcm3mPqckA/eKe7E015sPTDT+zWSlLCZAnPDpcHMk1slBoVJagF/ZBqowenHLh9sLQw3tLkj6m2U
gI42hj55nNotf5YBoYugeznw3uZyj46snR940NjDBZZRu02OXnbbD49QYX0wSLsreunt+i391SF1
vnMoNVBTAuhI1uUfexwN5ERSm4weAUG+GfHWwXz2HhqAo9JNQI3TBpAvec1l9ExLnTMga12Cugvh
e2D8Bm7T9GrQdEb+gbInVtzkHNQKNbVzsP2ifwUNZ9laEc1D7P9hCnJ/NXkyvO5OG6CYzda8AP9X
P1XO3rz2LfSPUN6IJYKAuTCr4W+F/nkPmVEmzDKuTKboO6+ud7Uv7hSkr1VPW3GWPnYBevm1om8W
oraf4ej5zMzO1NCoddJDmuBYdfEuZY1VZwCgiIWGyCUrszghV1u8m0Dbd/QNYsohW41etKrC/xS7
gIahk1We9xPlgDoFuFoiRCO/ex154GopIfKTln5mYvYW6QkZBz/kEXr/elukbp2sPM2EC2r21B6C
ja9bIfC2nYvML5oeq9sMmg5moSK/nyys3LQyV/a0NsswSgSPMnCiRcdUvKeYy6EkG8iHHosyWPXx
h9cshLo/ve/57M4eLlHbtqLTWXTshGZLHTiEROWO/p0XRDZFS871I/szlDu3Nu2ok8dEJFed2uK1
e/QJCheJ7pulrm2y5gC9HJMg1tVHTbeqvrWv2/35mj63O3vEBH5HISKhY6fWqNDV0i4u/KUWy6WV
m924cZ0LP/H8+KgN6rFryqNP12pbm17722giJ0iJnUI/UdYrhMroXwnHNbS1NmEZPWohECBIkQk6
OEW01Kq9NOkzZyDpWi/lbUqPCTTa1R0SpW6wZrvF5Pt0Sn5sXW6oRKdooETgcb64gTaMGoiQCUKO
WjbRtAzPJrZ9K99LIboOpbzszbIzgrUAW/PayILENAQoi/WBe5ba8OdofI+K9x7EWTn5Q7UaO+RT
ePVL7B/qNLfBzNKXezYaqxI3dZX9Yl/PrwEhjcyDTzActRbLjTeu7dLeR9VbR24v/hwybdcl4z1t
u9uCR28srN3ru+tC6m3aXqoOskuks5GbOR85MoCQs1Fyehyyxk6GbFsWrSXy8DbJ/F2Z3lZT/gys
KT59HsA/B+mDWhyojnRgAWGt9iVMumMpy3uiPGh9hpfgg6jBHgZeS9no3B5kF312iI2/HfwslwoH
ne6m0RT7tjZaS5aMxuKDeNG8JajMZQf/Pa6ZM9JyvylIiHGFeo6GiieRaAhDFq7xy2fz28hs25Rl
lOVaiVs8B6crmHrtRCy171w+Ad8mZk4O8X2WFxVOQAfp0E7beuMKdMCmNP5OxbZOtorxeH1HXHhC
n++ImaOT4jRSR4GZE67sFm9Rc2hXzVoxUT9nNu/R8MfWAbQhLLaQiLo8m/+Miebk4Aovo6rWtOhY
jM8KRPniJbWxy3vinwbmmHc0EnVSPuKupF4emtyniPP8z04oC1O4cDGpszNFtN4joQQ7Q1KZahZD
12IXddwuUrKBgIt9fcHki87rJJacbXUvyocgS0l0bMdoJXvKKsVrgmXNWtPSvdq2IJ3pdnqOoLf2
28xOkuQeXceI/6ogcNHaucq1XxHcfKTDq4WJlar5DXqf0NVSrisFT9m8DSDyUsQAnfnsYOjghRpC
sBmB7jIlf/Qsd1i21AB4IRtwdu/NXbJsKMhq9xo5QilvYqfSQcOf96EdDp5FIEguK+o6Ih9DAP3K
hvmWAedyfWJ/AgfOY6s58wDXkhhJD1yLCr9BruCRoxkj1gBrTDVQFFWdRZPbbHhQoNEa7r0YWkBc
LEQdi98wO42653Hu1zo5jsrfDPRYCqINXYN0FEP5PrnTgY3X9VXoqZZR7GMC/neyMA1Lu3kWgGQR
5W1TIiBXEv25pSm2g4rqgb6PMur2Xbtg7vKIT+7iyU2cBFoi1to2SWL6RRwXQE1kpzugvxaO7BQr
+RNb0VjIGl50PCcWZ3NcakPWiyIBdL9+a1BqGunCO2CaomvhxWwKS68kWdrAgAYuzQrgHzQ5mHo7
tVotId6nb71mahbKNSiAR+o0liav/9AC3XaBXplGv1k4G0tDmkVmHciew0bDKpGt1O8Uq12BKcJR
zOEVeQgvdgkUN2PIqvKl7fizpXA6lSerNd2YJ/tD7Yea5XQa4SQ9AyESBRBBiqqk9t4YN172FupA
hwKi2kBXQ6/N0ij3krzgdL84DK7M8/xp18f1QKXpK5RGdqOEAEi3iiruRvxBAX9r2+zVbE2K7Dar
X7jsuQkX2yhLHnqvP2aNbMX8mfjhrtVAjqcpVt3ixaaXO1FDDHREbqto7TqAkCGH7EoDNnNJMgnu
/S6qrJoxi+cQmMDbQ84t4cnQLDFMJrUOGgwOftRZJWCqKE69gE53HUq5Ykp9+ythYB7t9Y8IHixI
ldFkUambYeI9hfI9y0GVk1XjZw9UcZvrbkjCZxFQRysypCVY/t7hQkMx6sD6cQlNcenMA5dAdJmj
+YYjJXu+pnkWj0OQyOSopond8ATscEgRBRTkcP2atqBR7XcUoN+Ig1/wl4x+oEUijp/Uvxo9/YZ5
i37dxm3eokp9VNutojGrhE6rF0sd8osDHHxljskHzYiJF60uf4ApbjQaM9PjXetBnkX8yYaXrvu7
cMwuuCaG3C6jCgXMmMxrqZnujWFJGnIzCfkNwD+LVeykq9Zt95q/i9YT98ISlPHiapwYnVdXa0nz
C0X/Mto5yuh0N5Ht2a1L0CloESRcF4tkKH7/9FunA/3qDDs51ZLou4RVNblhaW4l3SuYj01dOkTd
Xc42aQF2dWMVAco5tqsOd54R907qjbueGG7XFqYI4Vi934U4etVzp743+sqHJ29GsBj7afpaaOBc
MOhGoakrComZBpcqU2hjvdIUXKBqwYJ1oIzQRe6FsWuV4hVAWtnkstLgvk0ytyHaUYxeCey3Lj17
nhBbnnN2kGKQVaL4/tHIPpAGDWQetFvSqs+yJlY87F3VyHAYy/RBEd4aIJ9HNQzQLDhyNwN3EbpZ
oJAl/WqDyPXrZltWH5GuuCT27LRlN2WMPQbmxnjcNlS1QKaFPfksutakqox8b4VMIMqKwwvzIzPN
gbuRZEcLfLvq/pZACUSx8ozieInyo3dPPe4i/nXV8UPoz1hls0COfwBESxfdxqOQLAQ95ahJexlZ
bFuOmUWCEIod/kOcjmsEtTeF1v4SmmoGRDVj6PcQ2qx9Fe9yACiU7NCF7X7QLbnMfgsZrHiKCuZu
2W83SZnZQ9Fnpi9Q9MwIxISbbB/yxFIKZZ9pwk1VxKeQRPJDdqemJdrt2DpJ9RdN6Jui87ZhqNoh
rJEmBQ+d9mLENcQc2n0T53cEsVitZo0ZytRtmb7nDapHmiPp6opBCUyqxE0WSrHTJWlqKkXhlEJ9
5gleGHoW3NOAIv/3PHDfUvvQDdIQi9yvF47yFIbPbgymARehEshNyPK8KDfkY56WQ4ejXOb7toRP
93s3I8LJo8Guo2OQj7+raEf9R+TbDfXluvkLUdyZ9dl9nWv9iBwvrANcj9Qq24zanRT+DRL1ned0
4Xa8FLyfWZv5c6L4KnrvYA3ImwDF45Dt8vFeHQ0z8NijCgZ1QTQrAztEOnw+/U8jnRf25HJgmdHC
dtYAHyr3hy7+0+SGpVA7CJKFab2ARAGu+HtV5/kTXxRVKBpY01Pjpm0SS4/f9Cq3xry1c/WQdDda
fZQyOBwQOYRQ/xbhvu+f5LCwkE4En9Xq+uh/YuBxjZ1+0Ow1KEEJWZFGfNAQP6Bl5wAtR4fEOvL4
mhn5vxvw/WVlDU2h1gqMeuuXuVUAcsqV1xQyFXW8TVEFigyzkZe+7ELIePZls2wJ8TuuhtMBkDX1
LUOIqEpgFduoUEnzyldZUm7L5NUH/6nEB1v37vO8sUPQKsmyb5IkMxcm6sKz+exzpqv35MZBF0sN
MUZ8TiDR33FxXzW+EyXI0IEZsNNWAdT0RtVu1Ps2WXhvXIjRzyzP3htBSo1IniZi1OJNqHhuNjJ4
x3zBzMX5/o4dvg7pyQD1OOpy9MSRG43ofxvkyH0p3ojqOfOer0/lkqH5wgZxhUsOhsAr48QjIlU8
21TSoFNLX9pEF73oyaBmq8Y9MWSEVeSmsxqU69blitsU5W+kpzTwwWtLnKs/u1em83RicLZYNalx
+6Qtuakoyp3kEGWPRcl2CUV6vI7sYNjU0m3nvV2f0gvF/XOz05yfLJ5MQhJ0A+IhIseODpb2aAA3
XBqvmX8P8DEYv8CSp99J/DZC+2XLPzxie322ouhYr/JwY1SIEsuVIt0Mwb4guxKquVL20vEXPfNX
lY4s93hMctXSqjeBQEendA15Y/f6MBZDSf18GEzNqjCTEEqSrQx+JWh29CZEg6EUGt8SYYEBZLkL
YdHo7K4jmg5PIwS5CdNyLxpq1/47CZ3WP0gZIsfYLntQCnoQgkpeVPYaAAFxfdgXIAznqze7/3yl
SLV0Wr0YKbXALDbo0rON+7rfyu0tCHSdSYXJUDD4do0WLciGShZPF8Xqf8LwzzfvHH8ksQws7NPz
oQbRPyr6jqEggwQZT8lp3T4FCHYlekcFAm+x2+eik/s+N/OeZ88b/KzSsQgegueojdaK1AfQ4xkX
ttjCC+mrQHpyUEogkby6x1SrwC315R1yhS/XV3PaLj8Ct5ORzNybkQq/JzHcmypXe8+HDmEXrmr2
KWQGQMp7239ct6dPu+OawZmPCwY6BGJ6fyne4HYIljSkbcv4lUDpW1KfK7kxUZ0xozy1dYnbRM1W
KdL2bsAeafsIBTCT1yjl5+oWNQINDbvySmOPEgTRImAgwC8ZjqnTN8RJOt3ORzxRVGaLYkTs8qEA
21M95kCUF/kRAfsL+gGb4MMAViQsIWM11p8ldEJz7iRGe2iRZyAdYMq7SOim2u6S4UNTq73aSBvu
fULk2SkCzU3pox8C9fdpoLmNjL84RO/ru1bbDHie1V1j+hGoIpL2IVSeeJJA/xBdvjm3uwLHooJe
YMTfFf0x7+sdS9udsSjbcjlgPVnjmZfvAuSz0DkCL28PIGYPndQa3uLNJOhU76SFdOBlB3USNM6c
e1gHFSqO2FFtNr4MoNZWE8TljmTcZaQxFYajCgJS2u7ZBM3M8Y6Nlj7h4h47+YSZY1b0SNZDBZ+Q
97/ChvyR8v6mMh5kY0vJmvf6Z1is/V4ywXnDxgNJfRDyrOvmQQde1h+tPJXWBlvq37noM04+aua4
B1VV6k6eTlpnPKFKalT012K3/mWneGJl5pz5MKZppQH+GEvaXyDojm0ruwxVjTiCgAR6vc24UQ5+
pj6OTNuABqsEh2kKKnIqoMseLxI3TlP947h/f8+8c9TrgO4nUyAqoabOUGUxxtgqtfw+yGKTSgip
aLAX+K3tDUB2CxN1x08qVKsc1oEm1qMn1kxdXXdCX1fDta+aFbEiKSFJEcF/QwfMUlJb2ypWd28Y
ru9UL4oNNpln+sxiCyw5awTpy02UF93uybTMHjJGmJWKVmNaIpm8adhzctBlpte5Xf5ZJ79iZaH8
uLQMMzffpH6XNFMUG8TtAZB4k+PVplJ/Iwlt5XcLmIuLW90gE3aTUVWZc0Z0IUk8TUFYmQwvZXfQ
h19Ffn99CS/ejCcmZl6maZWEpJOJHtp7VfpgQBP0uoXLcc6JiZkXqSEWU1TT1VhkzPVJYfN0UwLu
08aVVbHkOVSKdSq9G4xA2oI/hFlm9cmmguqfx2UzbxLT90JTb94i6YEZQPl2OzY+pN2SLNflV/HJ
h848S4lEnNfF01y4EBbvjqET/9Hs3ipM9Km19OvtwKFOon9gS/vuEsH1paIFCKW+l3vmcwKsd5an
mKi6NO4m0nv/XW4ySO4cEgTFk+x4qqRPDOQk/EEqbyGkA5Etur6+XNOC/zjS3x8hzyDPBrBurKM4
0gU0u6QuuvW03h7L7CHmS4w302G5ZmrmPcB3Wwf19GqaOvEVcNIz7gRuaOEUWywzs9xa6rO4eKGd
DG7mLigBB1eWljhQ1RsHx1IfRWvB4CRlqE8WtxlAz+pIlrzk0pTOnEaRG2xigoTVnr70QrZk8Wgg
cxmkR6KWwLQiQyurEDxyjWZX+CCwFzF0JSABk3lmC2ILnumOB/UvptyU5YGC4w6MbutE196iONi1
Q7aTlXTxUXvR151M1izC1CWjq8sAn13JFl+1N4jMQd+DdvxV4aiVWTZoEweyFtD71fLL4PIFDAF4
TnWw2elzfQQ5iLpKVWEdbO+6HegfarCaaEEnMZw43gv/LmrQNr7MVnU58DqxPBu3EQbUYz6OoWqO
r2iP/4eeibBaaCp/qQ4udapdvMRODM7iSk5bQcMIBg3IFoNf3kr43QASK6bmtq80FpplFnzyTw69
6c13YnLm9rs2iXRjykhCXCobXQGRduiTmhSwb8VKFxlyLl9k34s5uwL6JodMzDRCpqAokby26I/t
QJN73XVdQiWdjWrmwNU8z/XKwJ6ZcK54wdpNYY+jjY4Hq7MrM0cD2UpzgGzOXxYsX75Gvwc4c910
CAetnMIzWggrz7t1xe4KyUP79p+82sZh/SdIVmjKBVlgAaTgo1ffJb7qLHzF5L5+OtT//wpOZr47
VnkpjVNGHXBQh6I6kal/opZuJNaZKVyPkdmdGDeNj7dhUK4CFi5cHsr1rczJzKVTDw3ketMjfSs7
Kk/tPG22ffSr58WuhjiFnoAyULGDOrYGpd1VokHhZ98OLiWfWvDJtb+QltsZTW6RSDWrMLGpqGwG
OsUeuLLIgKitlNg9Ur9lBw4VeheX9xG6AjTIDjEunsp+T9AIEqrgsQBtaRPVVp4UFqkgp42BJ0pm
Td2Y6r4EYNPwmy00ZlcaAo6Fhbh8s30vxOyeUX1NT/oc0zCCSBudxOsc6mFtag8YoI+W2qk/pXPB
uu34JHMG9DBEaN68/hHXtySUX7BZTnIeutQYfYSkxA1aKleyTtGOId9dN3HBjTAmUwheMEBAVa7O
3QhUeptQauojmgBfIT7gQsdhVW6Gh38jYfdzc5/bmvkQmuA2UkVOQPYvbOKg2PrCNr3F3MSRbvOF
p+/PfXxubOZJqlgVVVHCmD7eDvKDT7d5daPJpTlCu6/Acbo+kT8jhHNzM/eRtmjcQsKf3eQoKsT6
TVhJdtwU6Hddyjr+3BVnluaQFEFirYinFcvGZA0PoUlLXmjJwswFaAE4pSRZqo9E1h/LVrlPxAJL
yc/b5HwMs9MlF15qhGVBjlzfxe1bbqyb8Pn6glx42Z7bmJ2egCos8gCgOVYfw308YN1N6mrAmYld
eGgl0195wJkbuK7NxordbLUEsFiaxun/k+Ob6WGdEoZp1Kniel5hGQhQrw/yQqRzPshZ4NGgGStC
3+H4JWTd3kQfkc3x3uns/qZ7WMaMXN7lytTBKXPwBM/mNJXlIWY8q4+Ret9rK51r9sBuvd5Y8HyX
D++3ndnU+XXGUdqFHUUB8X/RYPo6C/lfJ9C4zTha4LolFTx5aWyzqQT4shyLOiRosSk2SEbeCLdL
ETpWNl8hh+pORKuTzgaqUMiXpaZ+Y9agIMCV8JI9xWBAKhwolxSIpsn6+T9/9kzr/D0h08ef7CVJ
6rusz6r6GKNDs0yhVACkBnAhbskj0FgjThpvG1BZXN9eP2kRtXOzM48NDuZCKJ4PdG4NMdgGTIRN
6np5ujGATw0KakZwcUgxmlENTIrabIdmnzWxhUYomm7S3Ad/ZYau7CSy+oGYAYDSHn+8/pGXfcn3
1MwcPTDRdeszD8fM756A079R2tdwXCLW+Rcn7dvMzMEHed1TtA/W2B7CDiFt4KYrYfYW0FLNDeBa
7tKST3N7Hgqezj2owM+XvDZGIUUUBkM5WiWDakLZ8wbsITdeoN9m0pLU0fVpZPO4r0qEpEk0r9EY
9FuMe780oFFKnetrdSFBcj6omeOX/FzKhAQr1evEDBdYkQ2uqEmKcXSYXYG8eJEXbrqtrs3jzGeh
QNWBu7isj34r3QBIKhOoIALTBKYkU5ZuktZfEXiYBnzDVPIWopDJUV0zPnNkhBO1jUYsoojGW9Hs
/KRaiuCm779mYua3CmMIQEMLvzWJjPu7xJ5e2B94CVp8TdZL03ndMzMyc0RdxeUuonBEPqTFZJCG
s+5uTLbNcPCGY6Mv7coLSYTzDTPzQDzN/FzI2DCNLUG7BCxjE40hnoTon2rtdp+/hW/L1HPX7wJG
Zj5F06uUhSWsSvmbEkAXLkNpgP9JyBKOe8nQzKt0Bk9Zy7B4YkA5SkHWLD+0QOwpzUIi+gKC6Wwi
52hPdHmIrlGMyX+h9PUujoE95Qu42T6Gj4obORMTZOks1XqWTvwc8anJXhIlA05ATaJVMfVTptDF
ZhBB1YEVlD/yfLQSb1eSCMmT1sr7FMClzxrFzwXXs3BO5jiZrEZQUeX1dE/Y7bNmlRa/RYdFb4l3
31LW/0YaauHwf10pJ5e26EOVtwUCwCGrdzTa9qkChaFPsNBy/ylURrugFajEPMsIVrxDPk4a15XU
PvyPA5/5oCEnPNflaQXqZt9UidV5gx0q/SEhhp2xyKy1vSpix+e6MyFF2dRpMoav1z9jaTJmbqpq
BA8iH5NBc/nWi6RbHrxdt7Bwlr5ySyfT3REAZvQBjl5K3Rj17Bxg8niFobv/m52ZS9I8UWiDV+AB
ltSrmvgOg0Bp1sUAXvULxaqlIc38UCO1ah2C6vbYk3Kj5GA6r8H7XfB1nC1BrhYc+1dp5WT2VFrI
IAXGLlELdUNQkkTr5mHkr234PGJz5GjuvD6NF4rxZx5pjlphaV31EL4hR7DUWgG60vz2SfIBrPZR
Dn0jHPcxclAtkIxq9czrBYd4cT9CCIYi7QGCtnm8UwithsJY0BwzFf0Yg78RZbrkcqYQ7cfVfGJj
Fu2UkkIhpQEbZaKCqH4Hrdmj8AGcSw1LK979bLhJ2e+0lKz/ZmpPDE++8GQxpborKy3EvqmdZk/e
AQNZt650Ry3xaznRfzFyPDE28y+FHGVMFRhlpI9gF0u2vXTbd5vrQ1parpn7yNJ28L0eRnpJOmhV
vx1Q7bxu4nIu7GQg02k8mTW1ROddKfnNsQLJvCi4WdQ7RQa9zFDaBgQjoBAzFuGmSvtbj8n/zVE/
MT7zKmAy6XWSwTgAtOuwPAR6YDW97IaiWBrnxZvwxNTMq6QhUeLWx1wqq+5Zwd5oTM0UTr3593gf
L78iT+zNghw5Ges4GjG0KUKVTMVJ0fADRJAFmrg3ef8P1V/hdKkL4F7ikBfPkhZ89oUSNpzN9zfM
w5+oVDu1CPANtYNml2dySIJVgvScHbnxxD+1BsTBJK6WmbXAE54FpoAyvBM4S8+6i3725ENmybUq
qtMqVfAhcnGIAskM67Vf/839AHSUYuPpSyyGF0oq5yOfOaEhADtJZMAXKKuRAYJtJbcpeoumtyvy
KTfUKgwr2oFl1Ll+nJYGOvNB4JOiYShSpCx4ZhcGXWnAsvJKOL4XWx4ee1m9YHHpAH/FoicHWGoL
SovpyTxtNOVZXscgoe9sYOkWyakv9JGdT+vMIRmjRny9+9pQ+ofGLVRVfStdhZZ+F6eWZ6ZIjDi+
K5t4uLtLqcWLuYGTTTTzVEoXFr2C1hhA6FRHB/y/UtdoZnMinwZmCazn9aVcMjfzTUyAO6JREpiT
5E3DuT1x240RWALZZ7ko8bzg6r9m/mQVdcMwAqWDe6K8Wqd1vVKWWCqn6blyL89jnYR74LMYsHYG
AnBNv88rty3HbSKW8rPTJrhiaB7ihIHiFx5614+NFq05SdGlqu04ZPiur8/kQK+ZmfmUsAwr9P3D
TFDFOyl9UsjzOPob2t/RFCxA42iG/Z/rJpdGNvMqetDnTG3hVaTcP+j6IQRotgL31nUrC1vhy6uf
bIUoa/1M62CFoqVmCB4StV8IlRa2whfH4okFJdNB6jFttiqRHqh8SIB2lHtmiXDpAbpkaZrRE0va
WI25PAWDoCu5U+NJJeQ27iInXtrdlwPrb+8wlw8qpYZRtClOdx0e18wJt5qd78Es9u+JeC84ejbz
DtpQdoEfYZHqQLIGcA7XtbdLQOtVsMxuR93uabgQDV5o1zjzvnPRoJpHUcSm2kogG67C9zle8l7k
m4lENgr4Euj/kfZdy5HzSLNPxAg6kOAtTVtJ3bIj6QYxkmboPUH39H9Se86qB+qvsTt7LUUXAVQV
CmUyj5VxbfH/UemFQCbsi9rIG2xs7LQ3UbPCOOmul43wabIbW2zgyuq2NUmVoP424x3WVNEhpNaT
WlqJi6HzDM+H0vIMY6MnPEYqEz4MrHNsRdBp4rPQjP2oivMdZhPMLZ0UxatDwM4VTjl5UaHFXt9M
lh/n9KiOwJMAmojqRaCycLsxR5ZLScZgtmLjKsvpTV5hKL1s1Z1O2tU0HDggdVUQ0adoPm8q9CCg
q83pGq9w0iCai2VS1dfCOxu5fgMYsWQ8kpC6IyBGw70yhbabJquhwvysjmI/W4DsgojxHYgHdxZS
Dj5nOuYkGLASlXZM1qZe7W17fBv7g0Wr1Vyum/Jxzjdj3T3YIIvSFOpVaL2qzc3YaS5lL0k9A38o
xQxEDrnxe2fFv4rijmLOV4mCYupcfXrr4/I6cgDkjGCLOhVxi9TBXGz7Wg3Am9dZ5VuNAmmYROem
lnj50kgfVwhZKWb7XV6jjFHM3S8tmm+qrFnpJoZ00BVpamxlN5DLbIwth9FT0plofwecYzb1uatS
5ZYVByCZKamquqYi690472GAa6WDL9u2qGCIc4d28nCJ6zvAhEZahjk3kFlNSLXlsqTz4t6/3TjA
UwX2LJ7PQLf905l1eq/3JSYyDsnWfjaDco0HrcveQ+8/AY4/X3s5kbZcEyeu0wQvaQ2k2+U5C4eW
32luGGh3yitGGTK39KdN/jdp+xOBgq9ObTCgZwAkPdAqu8Yw9LY23i7fbOcT2ycilsM8WdNctzOC
EBxWjxYXtU1vsya5rzv1KkY2JLWNnTY3uykD6IPT3PN8uNbMrWnV+6ZlQLUsHy5/zlnVOfkaQXXU
XEFrb4kFj63xTPM7Z9jM7RvqapJhxeV3LumN8PQ0G5pqcbfICeejmW3rEcY5fYDJ0I+BRnl5Uedz
z18X4Sek0skej4SXZsgXg3BcKw96cPJ4mY+3j5eRlZ0Hk59t5IU7SdDyOfN3IrXUObOzJRqbdOta
a7JrCp6eyyuTXLkigW3XAZaNLnGllqmbMNoy473hQe1kq2ZA5UcNJVGS9EoSLLCOmha4HrB3+PdV
9gHoFfpUXyve0uob7cMjEsq1H0vfOWfV8uQABTschzaHtkBdEoNvWAgI3OR3zfRNrsmiM9l77rM9
4OTUYt6loUmwwqU+0t7QXwCUm6+gNJvaj9StvkrfU9/xudd20gE+mcYI1pfrZEirJblFJoBM9LjJ
TEnAJFMYwe7SMtNZYuTYyPahy5pNpdwA5A84YLWbz/u5yVeXFXQ5mG92rv/7KrIE76agXdrMS6yo
b0FRSABOpl2Pssnnfwh0v6QI+6Zl1jjOMeIxE6HCjqz+1QKroJnaQ1yNMbb15VWdv4hOliVsY5Ga
bTI3dD70eoR28zu7fLIBuQ+QkL7MvDkB8EUIyAXmGcDTt2sScHWSmL70G4QgtLVi2+qXBBJgpDFS
top3oHPbAbZv9a/wXpZAOq86/95kETAHfQ+F2aIb4ZBHiCYsP01VtH3oQdg8ZlW1wmBmINnls8HF
1y7bwnMWqlMA2gHKY6758HMZ/s69zu0HkLWsJ+amB+m5njfArzUuX3Ri/FmrATk+hUQw6b73zloP
tI3jtT4GM4GitOyrHJpeYiIiVdOcg2+hqZZXmpGuJuVmGNFClEuqHP+QEvtameC4eazXTdMshrhK
kPdbcr1dYO8WbjNZa4BsEwVnXbUlM7vlgVuU/bGy+muC4bXLqnH+PvhajeBWyi4nqORgz3ozPRR5
ds34jRL+xHNQYmWywxE8i5LNCOqXDFFuo29vrH2mGruWPVxejsy0BHfi9Ilem+jlPqT1U8XglWm7
qyeMoZnV2pye5IRPsmUJvkMrqyiLllywNtzPQLG1uYXOMcneSfRARGYJG5uWwM5dXsnxQR3H60h5
urxvkmWIaCyaHRmTTrFvZoTZe+CoaYChr1UZSZhsIYJX6GLbCa0MYhxUXysn3ZBIxoYhEyG8o2IO
9MnIggiQLB3mil0ZycflvZKYDF2+4MS1GfHY5/UICRNQ40P+nlYvGuClrOnXZTmylSxndipn4Byx
Lk49Y/wq1tOtSqT4cYvjvxBVUMH8C4w6hXOIteTKuFVfbTDDWXfIEYT21WANHnB3vDF8rhTZNMBZ
fTt5HQlmQymdCJthNllm3E7dU+iYj20hKQCe3cAvIWKumFmxA6A+COnKcWOOmLOvieTZvnitb/t3
IkK4WDVazBZZejBi3rzaxXXFwxgJkcQdJsSC1e+/0IgTaYL5ID9cgxEV0mzF2mems0lMyTNdci7f
0sOIg7TQAAmRXt9Qk+1y4622B0nQJxMiGFCOlpguW7p4YlL95HYOTiUMDVPJ0XxmLC+djWA/hDIb
OqzNh9HZ1mkN0BIAmNhAhAB1eupX81B7s9EBy616yssUUG6Nn2v1VdPXAFFEgzQ1Vt0YsLaLkbTK
PRLFvgMUtMh6x/C4hyK9H7JjHd70ANjtMySsKAiCLh/4+ff2yYkL9tlUxmjyZXBAKVwe6J7lgY1u
3MfoR2eRv1SXQSAlCQnOPwJOhApXNY2dymoW4xxXTFv/CyoITV3pRvVTPz7IyprSRQqXtjbGdEyX
FMbgqR5yguPDApu4rJECcHNjSlsuz3rwkwUK3iclVaUVGHU6ZNzxTSs8JnWxMjMKxEDZO1/iIMTM
89w1daou8YE+05cpPRo9+VmZyV2RL6CgD5fVRbIuMTsThyHmWHL0jJBY9Qr1JQZCBjLCXgNA1MuS
zjBloVzwtYViSqaadbBULOktlmyGYGZAlaKbbtpbE7APnzDwV6BrttuQNdLcBn+b66dQu3HYDafb
1nkjGGt2o0CmSRKHLyZxgKvRmdPSpDOp5UepDm+2rGlG4roMwXV1g9PM2QgJpWbcaOGbTc0jse4v
b67sGAXHlRvJMvyKY5zBg46EjTumqafWL45ury5Lki1n+ZKTECO148JyllME6OBzjqcM716GVrKc
83NDJ7oi+BNWZWha4NFi39qKEVebV/N0r/nOG1U3hQ8sdQA7pRjtBsaNcZWQh/FaTqIu0w3BydSq
PjFUJHFywNnseu6FluRak0kQvIrJEtIQjFoeBtrfD1F/C9qLy8clcSamMMBgdVZPYOHIOUX6O3h3
lJFd1RiKtvtDJpv2Oq8aDsFQElCjVfFFwHL0fYBwtUM5uvlQ5zWm6kMMCW0vr+i8qn9JESKaNs6V
2ioghZfOrdb/VhS0oCcLPPWPy4L+4VL7kmT8qeqM12C1ZIim2XV+g1zLrseQBH1vcIXKMxHLUX8P
Pb6ECW6iLuu603UyH8r4WUlSt0y0ABF8EDnGWilGf2HMaqrH/3GJgt+onIIBixbqsYx6R/pnciJ/
nj3NM+he3rBzXt+/Fik4j7bJkwGt6LhFx+6ZhcXRLGVo4eez5NaXDMF1hHGiKjb7XJK2CsugmvcL
L8mIbiBkXoA/4Me4ZGx0gZu7ZGfJcj1n201PxAtOYwBzURuqFC28bu/3WzST40Zb4PRlmZ5/iIG+
Fio4D6J3qW0yGML4vhBQVcV18ukWJ9+23MbGGA8Q+CSlo/OJz6/liQBKWUSmulv6DMw1MvT6Ftiq
4CT9nHaMcpRYr9OV7Ir+hyrdvxfqCC+m2TLKtNexUMA1YZ0IVLqrFqMDzK99bvw26vfBL/1cmpGU
+DNH8DTjkMZDlEBbQ2qsE41sCOs+Il3yfvqHu+5reYKbIeZMYmU2ZkwooLjdx37a/gDrq00ecvQI
hCCEqrKNGcduakQfYGv8BfoLYEy2vhqT3WTHQc3jOwpWEF7k3mj2f3Xhf32e4JhAtahH6YDd76wu
6Cx6NWXqo6IakotKug2iKyJWiqoS5PQr0FvFPrlSH0GIkrdPdhc4eExt2Lb2x4ACHYLulfpmWqxK
1hl6Pld7ouCCiyJpaPDZxGckSLHr5oPGrvRiNwzGusqeqf4B2iEvAvxGOb1f9sUS3+gIfot2OtjA
SmhbU4TvVkYeMhmA8uJ6LlwxjuCa+squcjAOdeA3+aAzAb6fjTc0YDyS+EmLAA9us79Kp3zpjuCi
gNEc0TDFZrIseh0q9TGSZR8k56WJE5oNGA7KdDkvPU/em/E3mDJfHCC5Z3F/ZKp1r1jHkIIhq3kv
Qkkkctk/aOL0gl3o4G7qsZ8m+jDc0QCRpF4f1MyRPekvhzyaKjgiE6gRHU5vPtgDAf4sApAZpJ6N
4xkWDyzHm8AmPiJdkTqOm49o7GXAsUzGdZ/kwAh2vNoOg8vKap3VJRvcILoKugSNCtaKtL9qVDqy
PhjWdRHo3U+6jdniAS+QqCXryphwB6WK7oW4pgBwPbk9oEjs+bUBka+lvGFEwc/qtd20IN98nGFQ
84T/cyzXzOAALDPQ4AMLK9mZBfELYlwZBganeORbFBCuSJfpZu0XHHHLODwrk+ax+SPrAMhPAEmS
As7T9JqyAGVr5ZkGC1hoB0Pzg2T3FjA1Gw4c/vox1MtdAxSKoa5cJ5n3LaBmjOSoa81VjXG4Pi03
Tt14PT/m2rHMDjV5sVXAhxWzr3f9tuJF0GUy4IezEfvJzgoOKGtU01AJos46AjtoVXpRflVHShBj
x1TLkOnWWbdzIk5wOzqzbafJIa5/RneGMa2AY4DpTqDWNoGOrP7k5+gpkIG0ydRHcEW52g4EXJrd
AXxrbw1/ZOl8G82YeDvk1l3XygDIZXsq+KG5G20MHi4Z/q48jKBu4PbPkejXgP3s+81l0zgfrnzt
qBgiFVZmO9Uy1JRsB8xTgQz0/9XE2T12F5xfx9Drrm2JMzrrI06kCkESy2I22csAUGR+TGr2MGr5
wUDdTIpWedbrnQgSnBHjFfofl/5LxcxeMMB1axpPSSQh3D4DIohk0YkUIShyRi1rwIWGVx7GtIas
3aZF6NEU2omahgrvlgHyQFlPrbZpR923gPsGahinQwcqSddVVQdmgxhirMDcxb3LJ7xoy7d79OTb
hIgopJ2pdBq+TQHtjxY+EsXaZHOIjs/fPblRKsNT81YiU6LBjuBvKzNq8RjFrk8t4u1K8essubKN
6qrN0H774/ICJT7BEVxQVSjog1OwwJqBt28ydmSiEr8jU1fB7ZgZayK+nC+wxh6t8KEy6A/OfobS
ketFHS8dluBpmrlJQj2CoPAneae7dJeu06vEcg0v/w+QuM/nDKhh6ADtQn+iSKWXtyO6VW3W4Pk3
BP1DsUrXoLd/VtZJAHV8uHxOmnVWLU7ECaqojV2NMV4MlDPLCdDM6IXx6HILNQZjHdfoea0NQITt
LFB090PqlVbpWvMxzkaA7DqoqUfuNLwmw7rGNKtWbcyaeyrezAmosFJw72L+LrBjUNjrNxNwx6rq
te+f0WceNNONMnyoRPeSeAYFMkZvRuDL88zN25+RgmdLGZARDD/6mwk4+vDJ7B/TASyJ+0zvfHAM
+XF4n5SHKYq9XL/m9IdqraIkcMb9SF7HaXIb9SkdrzS6NZPYG50wsDtQ84CUm+5mw4cHcjv9N1o3
vTDMcVGVXlGnHgJBP6bxdowA3AYAZb41wQKX2LY7mprL2c2sskCtRjQbvxjWVZMdVB2fjJziiPh3
jEDRVXTrGaPEvQZg0McZddp037L7ISuCVnvgFI194ACbmt4tG+anzbQt42aTjTHg4NAIZL3zQQEW
YHVrkNGttB6BJ6afQBs+X6kVADqb27S/idunduwBM655dkjAzZJ7mUFfx65xOcdYXj9em7xANPVC
2lvagGzatHZZcTeA073DjliNZw2PrFnr9L7WQ7z39VVHao833CW6DcQ353Zo1cKb9ZcEXc60py4r
k7tZ6fdtCaAaYEXWPon4i50COTypNss4JY2y7WDgJxyjQqGINfeY2n0yZgMLiX5d1txzLpSAfkyj
NiUmFelBoWfp2GH095CDabkyjgMOudd0t1XmbQm226xzPA6ooctSzzmdU6nCHQnGMTqhfQXoQiDO
c+CjC75HH9fGBBLJZUnnPOipJOGStO08KUY83REy2gE3R7+IJTekzPKFCyFOrdzSl0SMrTabMtfd
meLknCkY1GPeSFmGlvv2mxs9cTTClUDyHBd/DXE5UPaqrQmEWcyzmC16913mLilRsAJK7rzzb7sT
ocIlEXcTSciCKtQ1m/6qOSwVPqwWyu79DQY2Io4TYcJFkRWqYyVLX8M8Fg9z9DPHw79m66ifXIRW
Lgeh32UdWX7w0pYKQWmE9jpOBqwOY7F+3gISItrSRNsRZBiK9lHVZYHpot4XBIqgdcqM3cyXZC+7
1lbAgtywjb3DaXryo1u075IowdJSmkamvqhL1JEbC1RN6ly/hPrb5R2UKYglmBkYjDEqw4FewLSX
Rv0wug+rfOHxZixUL0PkPVaZW3WFmwyyMtj57OuXuliLwZzUwWyAefCFDuMQAeqn3WkrA1PMlj8T
FxRfQ+b1gFKSt7Wf82AnSmoJ931dOlZYLnV2rXhpyzsDBth1umeq75d39qz/MjTVNqmjat8I1Kwy
SqayxMYOVr7TSL/JuYx1+NxSyIkIwd7mOAIBZdfjtWn+ZobqpXhJkxbjrLZsMlMmSTA0LaZpPjWA
SyqLfersnWohaX3USinUxDmtP1nSt6a7qO8YkLiXR+xz65AgrMLCi9R42mhZ+4sUmGs3yTbpu26d
FkbsGU5+SHsUX5R2myuPBh41l4/x3CVx+kGCGYY9kGTtEMeY2B95WmK6/coY78Db2mZ8fVnUJ4q+
aPKnsgRbxIhHDeI7QD3WZXZj5Q4ghKLanwb9pi1DgPvwAWi56SNzQIUTH63qA2TWYKUHCCnd63UW
tA3ZMzsKLPO91Y9GFN1kLQnm2AgmhINGhbaLVAYYeraccfrRghXnQ26Umo0TWwYOFNfe22/MB8v1
dlwzsEF6skYZ/WzgA75sTaWW4dimcG0PSkK6gpcoD9mJG9L61SqP0XDTMT3ou1tm7Ry+5hrQiJLX
QcfITDCbumtpc9ADgFfrMQenmv48gB3USb0G2IgZA5SJo9TYXPYx2eiHGR76FmzyWuWHtiyRct6U
vj5/+fuJ1yMOHYuxKuBwbeIp4HQc6TJ2l67qppIo1FkPS062Srj9iZYMGhCYEXJMQBwzUX8ttKDo
ARUxIitV+p3l5bOUS0k7bzNfSxS8RU7yRAl1LLGtjiPQKTKMKmnHvlo7za298GEqjxx5KzavbDZh
SnNvgUBH25kAYSzN9OWyVZ33KP/+GDFOLvSJWxGY3w9JdlUWKLDND0zfXpZx3td/yRCcRKmaWVEY
WHBsg9gNkPRRJh3sOSvjK943hU1tK7OMJrDJoQkmdlw1zTZ1NXpmZj1FiXXMwNU8JR5NmBeH5i0F
Z3NIxmfL0ncZRjkvL/ezDeGbo/r6FvGJzlkOVlInmw+WzQPbUjW3K1plB2SsQ6YDcDE1bvqmqACx
CR6YvkK2YDA42FfxvnQi9aWxrdwd9BIY2AU6ecfwIW6HW8yT7wuNHNui28bAsHGbgbYey1oP+VUw
b/yYDTC5DrtIA1tUH++orvq03FhD7XfI2o9KtG1LI6DDA20+Kqpg3Cm8zzMaOEl6bEESgIaeoDWK
oxICD7UA+8eIN/c8/C4ZR2UbbPUFkEHBy7oeQDrVgO5SBTjfjHx4Y/hzlrshaTHFmF1RjhZtm1+Z
in3FVfCSjnhsJblrTFWLhoPuekBfN+jr9NIF1I+6gilss/KexZabW5jMKO5L40c6txgztn29bFeX
T+eswptUJ6ZNHEP/tM4TB2PQsdQmPVWBCHUHrE2Pg9x8kAQ3i7J9V4AvGULkkbGIhAQsIYcEKZFx
vtP1h7wZgrYHtDwmM7IQc4q3l5d11m+eLEvQ/3xo7LzIMjgVDHQ2kcsjdlPpYcCYrKXIkOyg2MLc
WMqUFFUEF90fJo5JS5J7OQCw4/5QEUyfc3TqG/02N0CgnmmuDp618i7JfzrT+4hw0qpmdwor16QI
oZOg69UdQsTE7SmIKtrXGkzPXH02DJDPVKWKefXCNWoNVInFrWIna2YkKw0A+UhJSNzUuecSUgX/
XzNEkjuUkGxEvjg18KtZBrg7sl2FRJM9vHLNcRsnlz2Xzl4EJwKFgKYxzGhIO6hi5w+B5n/S2HxU
yD378VUCLN3lElo5W9RIKi6pm55NI54uVohLEEYmUVhCdsorv8ATFIMDwPsnvjLn62z80WZHor2p
2n02Rg/GKKv5n106tZBJN21t4YX685qf2i5pxnaaD7zufGcIr1IndlX9Nq+ee638G5M/ESbEFGEx
gCekQOUQ2CxBnr7X5G5GffMvDPBEiBBMhI1JcJwNMLonwD3yrd7MrmL2LnEmiaSzpQtyIkpwL4AL
VNSI1ti8xn7I6LzKdLO5pQpwplot/ZmFKI2SGtBE1Czf08Hck3w6NF21DZXecOOotYMYY3AelLz1
K1Wv10yzPJXLJrPPOoqT7xR8UpSX9Wjk44xYZnLNvnBpBuLBUfbOO6/LX3LE2cV40rSxH9FUj8tn
Xa3KdeoZa1ws/xlMwWKV35z7iTQhmrFGUALFIZ6VYz2uxuY6Ja9Vx9apc2vbndsCxhm25Y22Vrim
epxa2ZjKWVSUk+O3BbehprzIABuNYr0NvPvwLSs8zg9lyoOmWUA7XpUGLyE0/19W8PNx68nCBZcB
AB3LGWNoeLHAfwQMWx35uUc7T69cNFff5KBYTIJhn664zFUuv31p04W0BC5zJVJtmDDa/9dDiwjn
E5rbhpNkzzGKIFIqnLN4dqfbLLgoPSTITFc6orgoX3flddq8lelB740bnhBghqQoX4MApVPy7YQW
AZdVk2f13WvCinerrAwXQO73tm36kxm5QMf18nx+iXXKJd5N4kptwbtZdsdqjWNrnKZc1RFoyBtw
IanIPRuaX2qtRA3OBtonWiD4uazilsFtaEGrbkHA5MaGbCDvbNLtdOcF/8azVtc7Dfa8pBEX5MJ5
jXEIZID/Er33VJbgo7jRj6TT7PkAuGtQRYZub/6qw6u4frejX6ggus34MSh80+kcJKm1y4vfei7r
v5E4SjGtw4iiDYWN29AAwNFU/WQGOCNtSYS47NoFE/rWPD2HSjVZLQ6uQvFr2GDkCWEbAY+8uYnt
3xylussOY9m6SwIFP+Wgvp4RDe5fJQBdLN+SmD6aC6tal/lR/pqUKGM5WXBZqEQ9qeCkGOuSfsyg
npw9K82eSsdF/+G2cUxqge/RsMSBDk1rUFOs7QkNqsaqdotVD9TVdqu6AEiSVigW4/2+h1/CBL/X
q3oBxAgIo/NWaSIvjesgDUtXiVOJGznbVQKMXNsxMUNDbUMw7GEwpxpNVdNBsbcN2mBTrVs3TbwO
s2eA6OIuswPV6d051jeparzWDrsP+3Tf968hayUtq2dP8eRbBA9g2agt1oY+HWLWIzm17zpFopxn
NtbQHNVGgRCrVcVTrFtuVjrr64MTq5hHalbgWAn6iQe9IbPucznAP2QJh2gz3iSWOtYHRbP2IetX
1IrAm0k9hysrTpiLPttVw6oV+DbAA6u59gBtKopSsuYzu/rHdwg32sTTjKcAcjt0mb2q7aNSZrJ7
WiZCuIyQe9TmLplrhKYr1OrtZ+gR6JdTj8J3N/5whWqQtKX2c4ZMsJI/FiaoblYPY1IPZX0gSTWs
kIx/BTUIohJU8fpkW9n9SwtjBhZXuTO14U0Z8ium+ND3lQNlxixJOgH1/9HoNjUFSq71e8qeWf2c
ZE+UPrUqU92Rv2nFnU5/AyPTxyvbVJlk62Q7J6h8YYb9GCk4HJ4Mm9HJ9qDhkZz/mWvmj20S7jpN
4SzTlsNxGur11i8WRZuqfvyvHfCpEFMIjyO9UbIQ6FYHlYPNXHE8kKf9bxKEe6VSxyayU0gY0J9l
FcBDbSVrkDgHU7hEuBFqXUwA493ogNHgfG3Enc8LoKH228trkUkSXIM5W2g7i+CGwo6DNL3208re
cd6uwAnnXxYlOX2xMDBrfWHS5fQBI+jz+vcMoL2SrS4L+X472g4otzCchdaLpfdC0LFEHU07y8Pk
yMubei7dqRjcOLweGwC4WXVAsiboqwzo9smqBLlkmctqcd+z+n9+gdgdWaPzI0m0JDm2yxPlpVoV
kRuh5GK5mte1bvWaPMrAc77ZriBS0HlQ4w5aHY3xUU+RSOnBj5x2a8nGfnsBCTIErQ/RDIl2aJ0e
rOtqW63ACulXAWrAn8/cvwmMBXmCDRQYCesMTukh2nbb1gMUF+pWu3A9rKyVtYnxxKP/9dNCECkY
Q4x0bdLahnOIw0NVNAFtZDXEb+YmSFhs5CT5W6bIVXZRGR8H/cWeo9Vo59vesVdan0ms7TvSmCBq
+ZQTUaE1GXaGYAIzRUtyr/aQ73JZARRy57Z8aI+dB9TxclWVK23wUKqT9bbIdFK4Ewsw4/IeLJ9H
Jyagpq6ReNEl98m3AF9YonBl1QRlgzFX4yOQRI9NOgYlU9YoCa5pXLipztAi9sA72Xv3+5i3IFZw
Mdlolkpv8/g4rY2DtStWdRrAxuPUHzfwKNfDr3SN3OkRHVhr3e8ep3pXPFaD6xyRTr5sld986h+f
8o3ItY/bTKEAYziiQZdYh4LexLIWlO9jS4IMwbmQ2cqavjQdZIkzgPuibW2dr9vrZTatvSJPQHQF
LBhc23rhp5O/QCSKTMXZkLx1mlg1CGzGm7x+2z7y0KuvTWVD/dZ31iVGVUEwM7rlAQ9JQ3I/Llr6
R2QnLF7wQiYQyR1UgDEygWlVBZW0trGDjufor9DWuvHz8nFKbi9cYn8aLTp5+ZSSZa+fR6BIpjv6
4nhkrQX0x3+ws98mOYXFCd6IGnGrVmURH9k1hRovrKzGunzQN7Ln1PeUoSBJcEYdIKnBYK6GuBMN
ZFTqtf7B7q1Vtab/NSyUIElwO52qRVZNJqzJfGnJ4M5oNbh8SDKbE7xOT21WjQ0c2zTZrha/AF7N
DW0ZZNP3bKewEMHLMJ1UQzTDf6u78oZc2fv6sftBYXTlFl57HV0Xt2wvp881ls+/oPEihUVZgcFr
YkZ8NNfdFo+WODA954eautoGA9SeU23K3QJFku2H1RhoQemrG3aX3bIfxW28Ah3cKn6nPxSfeJHb
vKobKYqe7AMFf+T0MyYJM7JsjL2aMD9+X72lv+CW/DnI0INub7vH5DqxPL6XxVnfcxR/Hsqn/Z5c
qo6SqGauIygxcmTXgRIYE7JKgQiuNwS9GhwMTRMQwevSLctj6IzHvATxFdPdiRguQ7/LZVX8XokR
vkdwT1Hck14h0MXBK5/Kn/ndNPrDurzFpNqSFZrxzPrJH+ZXjNt3t3KWEZldf8bCJ/thFUkPzpMZ
N3BLXNao21ib3RFAtEUOQtMaHYOceIYOYIn57vLSJY7586ROJA+61hYAsXMOhQMY73A1O+FvMt1O
+QE806HkmpX55c+R/BNpVqzp0Zi18RFzNz5l5HnolRet6TEwnbmdgpupVuELwG9TI9cOdjO01l9e
7+XIkYptA4ma6WqUIejgEcgkeHmMrYeo3MUKf7ks6Du8gKBTgn9D6wBa9FvcQf1K/Q0ilwLGrn6M
QEzoPHW/w6AHCizSqWTJXSSSZehzWoZDFidHdRdvwNm9MQ/ttvEUX5Pc6DIbFtsHyKA0hZbj1gOy
qQ/cBBQtwQ9a/HCu262+0d1mrfgyxyE5PbG0T5WkKiKAkx1Ig0C8j3bRhEm9VTPI1OR7KurP09P1
PyMIYhCrIZzRg542LuY7XTqr6JjLJ9+qTe4Vcf/RU35AYnwHTtLtmDGfh9cVxnsxqepTMrssbdFK
Ma8scwiMSFmrdnfVk9bX0GNjYEDfNMOg0kaX2temhhQ6uaXA5C/hEG0rko0ZfOdLFtYjeDirafS0
QtfS5zPG9IoVcvcI7kM0kHvRfXwde/VV54afHK90u+T6RgaOJe5bq7F2lWP0iLdNqgf6wvaUPgFY
+Yeylb11ZMcrhG0MY8B9lUcJQgLmAy7OVRwM4o5uEmf/W/ChCyEbmczUGYDVhrbzzYzmFmsi171S
vUp8wLKrF4KAb9weMZ3wFqbLrvf+YiB4fi/UVc66X0/7YSPbQJlRii1rBYnnTM9glG1g7lBc7a/+
VUe33PG35tUfdJPtZJHE5RcqpnT+NBXahSxuCBI1sXIfNq9EXrFejO3CNhLhtGoVwIRdiOtxgUrR
n6br5JMNVV2Rn7o8MPo8lQviRIqUIa87k9l9eIzYzgE9VBqSW2bU4Gz6YZh7pwUFPeajBmty9fyu
cUAkpQBYjvUYwC43GjMxeZ65AIHbj4p9s4xMr7Wu3lEF83TlhKwg4NczNaimlym6K5ChblQ/UZ1n
Ss2NmbJ721A3Djgu1CyJ3LkPXTXp3U61/MqMPR797uvpXgffHbOAmcfVoGjKq3wiW81o3VQD7TmP
PZaj45QrSNuZeGNN8ePY/WiLzcCVe4fsi7zcN8no1QNqQUXhjcULdUa/7n6YA3cNdocBu4w9svg9
bZDBjNzCsH3uoESG6cgKhI903dJtFT1o6DVuyimIFSuoauaW6ZWS3qB1rTYzzOkbfm5xN0uPFKFL
NltBTdZOqriWMV/3TRnkhekS4pnWPqmejR6cS4dUf8/UY9V4akKBqtih8RuRQfcjDa+i5joEaF/G
/bD54KEbTlqQTl1Q9W//R9p3NcmtI83+IkaQAO0rbfvucdJoXhgzMvTe89ffxOx3Vy2cPo2zu6+a
CFUDLBQKVZWZnXpswq+99aGnPxYNzXy9s4lSOpl5HuTMvX+qP3n17vkHd7MntZmruYEwxdyx3RKv
8IajsU9fc2sn1RvoEQFpAbPN/I1JbQwuLg1wjU+ndfLat6g6WtTXcrAmQUauFmudCR5Wn5PlV0lW
PunVCt616DL67bbLgxRzfLI7D/smAPTTlX1ldg0NUzXC7EMQv3lCwnYOo2QkYXLBRYk7TgUFixFQ
7blPVcE3EKStn9f31RpVq1Wa3EQaNycvZJofwAPxpkTqNsnkAGSaP+9/8b92/v68PXlGwqRq07iT
UA3X30DIWT8zUiEQLRzAcr64eKmJqYwErzO+rymjEq0YCTIdNYBOBHUBsUapCG8i4JErN93J9nQA
3NoZj0K6KMGlxfMQJqMpzylE6z6LDKULPaoL2Yab0WM0OtXX5EOwuYKU9XNO9fpbzmOe1CE2VyGd
TzD9HOaG3ejA6mP4Be0Ou6lHP5fxIqUiDi7BUfnMmq5MR92sl8qkwmEDeaehomJ9hKaXP7Ub9gqu
oeeZ2vFOFZgVVD5NyhVXYquTZYpL49KZvR+p08Ni1jqGtOlbND5Ws+YAvOVP7Yuq4o0CbMw8ARAE
rsbUSJwO/LBpa3zpMYZfLRg5B+aFxHlQkMUu5Uet+UjSwbv/iUSnjQt4aVFTtQAJwzlsP5TooA/p
i4bsLFdecEs+3rclKthQrmDTxQBIDDmiqxpEG3QPmvg5br3UN90eXRKo48ULGMRtRhIzb+sgFKxV
9EbliRBbqe6jich4Y9iL051KnynQDK4UtIiYosMmiJh8l1UiJRKLBkVZGr7EAOkwqa7GYDP5wmks
kSn+RZOQqiorVPTAOOLqFZKYpbDNUrf10rwUJrKA9b2edAwP55toiNzK8GLUP5qqdur5IQJkQfCh
BYeP785Gcp4oJmTXUXShmC/I/fi8gBbcSZ4ZThjULmkQH1SRe7Gy1p3LW+Wy1UFfyroFL/kl3WKa
lW7mfQHpiNWJUrsX3sWCg8P3avN8zcZFblBtaOqTDOm1OKZu3B/kNgvKUSQlKNpQ5gFX0UyV6rxu
COvjrJZrxaZjUM2bahHEW2SGi14TtOJkA2z758z4Crc4GtQvJUnkHeyY3/tOXMyhaz+CESxPUSoa
bUw5HSMKXEuWHaMiwvW7rK9EjzXQIliqQ8vmRVKeZWSikfy9LUKPYEzHljLDAo92lvuNlo12PQy/
7ruwKJDzaCUjtbIaCXQCZyJODJr+IIGOGxLX2TZO4272NPDs2d2T5Jpe4acviofEtkMLESqzIvZD
wfnmEWApoDxlAazMWZVgdSjfmJ5cqDWHJtP/xxipcbVjozSGPB0Ro/MDcSQbY46RlzmTr/qVAu5l
UVWLnck7vqDxoaucp5BqqOHrxn4udacBcvr+lxRZ4I5Op0Ra3Ayo1q9gXCZkOOihIWDE/Osg8p9J
pMadm7wuizlJKZ4kmg2WYjZQdUy84a1xYpdcQILuSQvUa1IvRJ5F9v+gUSVyEe5MxVRPBylFcXD2
wT9/XopN1D7mvgUGr9XTOxcDzgTzVKFfnEUXneha17hrvYplKYksJbrMr+bOkN3cnfes8yj7EpLZ
2JuD9rFy26OoOiGq7ess/byKij0Ni5hIqO3n2/oZWuaLB/HnoDxb+xRT762Xn5LRkXalN/5c9iLP
FVWBde6kDOEiocWNLWcdO+UQRy7FxQZWSDwMe+x6ZATLE0WsEuJTBS7NUx5oE3gNVoKedgvinQYT
Qt1cCNBHIhNcUTGuJnAK4LteOkjMDQbkPfVBcDAF1wDPYwA1pNxQjRHjD+U5ygsXQlROi9FKtdVP
9Wz6edsf2qH7uB8OREkgj2sy+zVSSWeZgHszfAQIG0pkCd3hX08g4/m+OUGawOuvUcNcpmlByhk2
nU1L05sgf9rpG8N6XWsRW7XgZalzYcjq5mYce8zOJL2fWUCTz4/mvMmSt4S62VwI8i1BsvBJD3l9
+hKtjWcFOUnd7+Ys9qelgTyGCKoraqDpXHTp1yozoRuAPJpA5hD1qUIhDlRz3ZCu7kgLp1lnT5W1
rYmr+f7HE0U2HrYUDyBvUDIdvmLVqAxKTg8iOVMfgSSp3EiN3FW9tFHurgDPyuoJhE61E+Flly2j
11IUtLQTbaJA8KsEr3helq2NMNJSDriiWem5viz5jxwUY+wJlShPMjZJGHAEtwuPZ8K8/iJPC2oy
+fR1SDIn7vR9LSsPjf6fMhr9eZEaXNjptT5R2xoFioEWZ8ta0ZeoN0RVg1CrXEPa3t9JQQQyWBC8
8mAZc5KjuaISI8nluVumTZftMOT7piwAPqff8+4LmWRR/BHtJTtWV0aJmeakqpFYJl8mrw5Zaw1T
JQrwM7I7QrwEXXJfckUjGaIZJR6D1FhxElPwuOG2mrw0haTm5DH+bqDGtf5rjjd45xLfeF8goTgy
EVHxELggYBhceMrMOS70Gd0EUzr0cB2dFJtEFkQl4UK5TEiasmIY6n+3w3JXMn2l3gERH+3Ci/m8
nK2H9lR8UzeZGz6247HKHu67legLcxGrsSZ5LkY8xwG9PpUdZLEjbDJGarU+FNSbRNGRxyXN5dj0
tDLMT67BaN8F+pYNQ6l7Ebeo4Kzw2CRQR+gUdNjJpRne0zbbXrr4raKpfSrcUfTeEVyaJvnziEAm
bVFqE2VuZdS9Chrmg/lBwXuXdpJdCQ+kwC15PJKsJWFHZwQ3piPUb2d083Ko0JR78Pw5+QZDc8Jm
t2gzucBTDaie6wreJJY6HCZFtnOz2yayBdq/96h81FEEI1rp/09uydM1j5opka5EMXaW3iNMQZdy
5bT9izL9x9P/fwZxXh0OGAlLX0v4P5EJ/P5Ls4qmTQQnjBdYrzDKshgyzrhsft7F72WxIevwIhmi
WgVztTvvU5OLJhN4FPqQIlozRvrCAwWljCbv5BLER+l5/Pa/fSIucqQ0o6Gp4WbXsjdN713oUtoo
6VWT5Nw39FcA55/fiB/Bp7Ou9GBFw6WD4vjwEHlgAj3Gm/Gn2NlFDyVeu2HJKp0k6eceRo/Le/XQ
PuvOutFOkw90yB4vpckufFHAEhxriwsiZTWklVqh/irH1I+nL3mZBsUiuG3YQb3jHhaXr+QgQtbQ
zrTOlmQ4ehhEg2iCW/ResbhYkahGYWUhij+1O/zS/A6oAv158lfP3GA4VOQX7AffWxCXndTTDDUs
+bNDpPi6wzjAl4tqo5SMicrqq+be90NBIORZhkG6jmlmq04ucTJ/5JX2RAFBi1R5r6jRkZgG5tUn
QOdFt6ZolVwmUqB/baqAEn9WS5bKw7z0vKcnNsEV7mfrIGaWFHkjF0eyIkzGOMGTfUZsH43YkaIs
kK1VkD/f3E8wDwPqaWqg7eA+X1wTVZfWxALvOCAhQb9hhbs2EIH9b8bfKzPs71c5bNiBPLWruvRC
ldiLls2kXKK6wwH4b+LhlR3uO5F40fKlHdKL0Xyr6bDrZutUy15DXv4LN7yyw3+doezGelqsczWD
MQEUDZDfc6yIPHTKj2Rqdo2k2msj4gq8meZcWeWifWFVJMy0BqVW8JEQs3RX8zHCUIpafcPQkn1/
iTcd8LcxvlY25qoq5zmMraX0JFWWbYA02FpTQSn0s1/+lwByZYeriqGfCVTNWlnnttO9kn5PF8td
oxdwo6uOYTy3hB67whxcrH4nFVXixeB9lBdgz7TsHBvFLrWmQ6g0eEeDVY6Ax3ntHRU8U3KihyCG
zPeamQSlXHzPMxVSFyFxIa19qFr11HhLgfl8Kv93dYCrRXF3CYHmcFclZQoYwHjI3heghTpwbKu2
8bico+f8FO/XxiYY+RbCy2/PfV3Z5q6YvpyaYSyr9NIkMRp6oV1Xmi1NuhMvna3R+tTXmuT2+JpD
TvxcMjylehzpeBi0ZLCNLBZhlEWexF1IhJYkpDnKvYYJqYwRZdesczRwt9132E/R2HuexMUyGqpE
sZTJYryMpgNC1aB7NHcYzYqdMbajXeLotvGr/DKM9vSUPet+/1LuEld4JQqCHV/CWyI5HVQDH3/Y
gQYNEzcb6VRvlnN4br8MGMAlezC1HUMhTONmbnH14bngpzZdGKEeGl2aFCQyEDuS9ewZtDI7NZz3
rUxaECGWb62qn6NCeSzrJLLbXH/oKiQJEmYrxkkCO2JlHVdlOlqN4iyWAfkQK7aLpbG1cFcbvhRm
ftTLdj2NttyMrtqF0GWT/TK0fBI1fsKK2IuEnlfR/7RajMe2VfddrbKd3nZvkUV21Th+1LleYCQK
P2AgLUCyk+BBfTuDvNoKLj4ntJukqUdQmRx1p50XDwzlqcsgo92r7GMIzcdr/kn0DL09G3RllgvQ
YdtArK6CWVYqRmcyMFGhiYJsS9w2CB36fN/jBfcBX22c5lUvIhO3UAcyhwXzKcRSAZMHucn0Cuqg
+8ZEi+OriGMHJ8mzzz1FJchhT16UDlEKl4LCj/xqI7DHAv+d48zXEJuqMbTKHNnwxeiuBwC3XBpA
Y9ARN4YEJ4evIpo58oaU4K6rtPykDvKjgiH9+8thHndvNVwQjKs4UtWpxtiYqrvyaJws2m2h1mNr
OfXpRMFEE4u+mMgmFxCzfqmLJl4Z7GD1hw4aD58z3e1XqK17LchNzMpe3yuoLVtu7d5f7+1e2++z
wNcP00ktp3RKMVbdUkeTv46tgikhsFYuZDeqSGiNuhwPZjQ91A3S5+UtH2W3rCTwbj9KJd1MffKY
yzOEfiYQuNc08QU/UORfXLiM1SUd9BSpL6uKq2jZx+dwg0jmlUEj8GXBjWCwD3WV/s5ao8pTA//q
pvcwX7ZRp23zFtFPE3ThRIa4ALQ2PdTokx4VUxJtjfYpM06l+q1B4L6/ecxz7ngzX0VMpTKv6xgL
irvKj1XLCSUjaOdacGgE55KvIbYGJpPTCjea1OHFr+7mQjTAK4pqfOlwUcliRhTnEsUTF9Lra+dO
L+OmwRhQWNnFFACKJziXgrDN1w/DzFzjTMfmhUp8MbSgKvwE08/1FLqp1ArSeEEMMPm4o0+oVzYz
4K8WyIdTwzXC2G4KiEpp8jmK1XNpLT/vO8ftGvPvo88XDot8mBcTiQQeleM2PydBdQjtFPPNQuFU
lsve80N2Hq4O1tT1g6y1eFdG74o/P4G4FDeSbmN4gvwjbjGRQ3IxwzD1aDIH5NYh5AHL7KgoAvih
4ADz5cO0Vqqxn3CAeyjWRRuUcjBQn27Y5J3gI7EnyL2t40KF3NVapucIf9Jm9sEdFKiX3jNt2WUI
MVFuLnB5vnqokTRUsw6peb1gpiVJHIjJOI2VOkrzo6EfgqWxMY47S+Prh0qpk0pHdfxM4yBTcjBs
HYcp/ZWE8EHrSxx9q3QQ95b/zaczFJnqKhi3CK/sSNUoM7twRJCXFneRQIxsEDvRtQ2Ic+8vkH2a
v6zvyhL3ujRjkCWM2cxmd8xdDrKybLt6gJgLbq3b3ewrO+z0XZ0uOavDYcAtjtg4QT+s+xRDzpwV
lNZO9Tw8A5oRod/ixt4/GFC66Z9XxrnAVa5zFC0dFtm7ih+v+/5H4jGCBOIP5NIHourvzZN9ZY7L
lYbcDMOylGEuPM4aZq2lwr3/1UQWuFiVr8hm52KBBXXeGVOxTYVCyzcd/2oRXHgiC1VrQBIZtcLo
zkuM47XYFQTBZSU91XmQhCdZfpJaEbZN9K24/EanCkAkKnN9pojQe4xAT7VHT9Ht6Ye4Nip0TC52
KcOUQ6b0097k9fV5PVhgXndIh0bcp96P3xVv65sEHUzhAOLN1Of3Hn9efleHIpq0jkLCBS0X+is0
JU/SW78FGPy+s9xOn6/M8GUxCaRHGC1gMxsgAw7tcrt449baA6vpy5rTbvTz/F5Gdv+G7H0ri0qN
t1/QV/a5GBMVcUIhCcVG76mvZ5vyouAFDQSTX3/N0c+yfsXQWRY2YW5eFFdmuZBjZQmI7mUs2yqg
9VpDZmjIbHDOlLHkaMmX+5ssMsaFGCkxW8hTIb7Nq+FmGSazuy04YL9l1VaJBIX224nm1cq4AEO0
NZdXFmBYbaCxALstAtAJ/Frc3lF+Jr5ogEN0SD6/8JWjhgPUeNoeAXTaga3oMATdS7Urz/Ne3c7O
cKgf12Nj2t1X4UTwzZTzaqVcFGqrudLaAd9Q2gyeGYS78ZJ+j/YsfA9++w5sYPMDj04/d0TUMoKL
8ZP35mrJhV62MXRbGeI92vz/bsY/gIUKQjmPrO/mqYEED74lK02Uo0OKHSZ4A6Y0Hq5PyDKcf9AV
FWwrD7KfNHMojA7bCvliV/0ivWY4/brHOm4j7uQwCmqUlSOkO9CorD7uHxXBinm0PWA4iqqwy0sB
9rsiFArKIkYbQWDlYfYZGCGUusJpXFZHV+PLBOWPOhewkIri2mcR+cpFdA0D43TFQtgukuZSopL1
I1wxCBz7Bpu7Np3WdC3zlWxETbDbndnfB+MTQnBl29Ami2iga0RMV3zwi9f/hycqoj3TFZVFUw+i
HeVCTrEAb2xC2QHIyPdSPyvVL100PSUywSU1bQKYgVFiSXqv7ZWmcxLMdi7l033vE1nhI0qtFnGe
YiFSVsPCyzL7aybKz26zYl19Hi6LAZexpKmYN7tMrZ0ful0PQO/yAnR1cZzB3LMzAvkwPQHS3jZ2
/FMkEHzz5Xdlnctp2nluUpLD/dOReIuxgEBuk7ELEOLh93dTYImH5pa9MmoGyxLjXvJQmLRVTKMm
hZeGgt6e6M7jobng2kZvFCUcOPzkrchjalvbzyiuzN6YHEFvJux+CTyFR+daxqwneB0hfzjTcnqx
svS8rL/u758gFvJ43LBRM6gvYv8GXbVJabrDLBo0vc14+dsbeOCtMcV5J+ufwb56l2IXJJfneQNA
P+jgg38mvyhaFhct0I/P9a5bES2ASSj6XWYJngkiA1ysoOm6rGqF2kYxR36SIHOPRBFPZIILFCF0
byctQ6Awmudkei60l/ufXnR9fFJ9XYXwtV6Uykzw7VsX+qwXxDsgdwxvBV8fcCyevMHXEU7/iZya
Cw31TE0deTHCH/3ZLiBf1U/DmgT3lybInXisa9EYcaup+Pz55yRIFtBA9cleiMFhD4c7xQse5moq
xSQ3M3IntoNK4fSXhPWRtnFnQ5BOnAff3jxVNQhkaQyNhwM0VJbNKWM3VPUzDr/V2SZHX/z+3v3N
a+3fRvhOnNmHYT6bBMF7SySPgOCpJV7sYoS4Q00NLSvM2Ge1F+PfP1VvRQxMgkXyzZbR6qF1mFDU
QefKs0brhKnp79byLFjm7eP1e5nc8QLDvFrJRI1Qk5GdaBM7XbB+ZV1VuhtPtbN8iLxFZJC7kqW5
QkFUwr6qyQKolK/LqqgOKto67nD1VLNIjuId7iiyY8hNRQb30c/ePqwO0tzGFp/n2/eiqRogqQcB
rs73G8F2Hcols4kSzerLnrZPdmyeEnUnUKCAglBUfxVaZBt9FbfGeu0lAzRTl8yuD6tbQne2OKrb
ERdKhe6DLWqF30Y4Xi2RbfuVQV3P48rscexmX/G1w3RM3sKtFtnzXvrIdqxIY+YQwyp8VYZ8EeZU
toB4/zch7eo3cBdOD7EAaWgQalgfQtlHgQbyWAD3RW+KmyHtyg53LArJSlM5xObOrxj2dTKveskC
Cdxn409xhkM+y9d/jaC/TyFXGpqyUEpncMpdErAkGsaH2ZyzOdlIdG+F70tOnDptN5g/Wjy5HUc7
zVCdol0EHYJs/dkYem2v/RCwFBM9b0xqtBUI9aPUBzP6brLoRQFhDwU4XVHpiwJJPzP5lZfbLg19
rZSc0SQ7cBnhVHpJqLlF3l2WYjzNkxoM4D6SUJOSG/15TZsXukCOpJqZbJyzRtYvSZUwVBJmr42p
BRTPvCkDkfFsmqndhLkXEsMfIb2jFwZIIIentlrJsUuGyYHSXuEuNSAoQ+q0IPWRhh5cZaBzd/DY
eG3BdzGAwNJbSPoCev81kdw2TTcVJNHcmWJYboqPk/pkgVx3WvdkLL+kVHWtEAB8dDLdukqAfUvA
YrGCgDYC02Li9Ct2BnIHGIxyOjR7cgVDiw9RXNgQtytUjK5gYF1DY7v8mPV4I7lQhQVf0jiAngNS
QmO+l6EJuAwL3isMqvhMxsTDTeT0zYFUvddFktNFs9Nm8oNaWk5igfGQvs/TDnqLDUTGgJbzkvwZ
Oja+2nxbrFM3QtI0P83ZvNXIJdFQu1Ezp+uobemL2/aLm0Lsk3YPcgvCpRnBJHcia3D0tnLSZYDy
5GvRtW4SSfaaAmY715gf1AJTLd+Aneg2Y6V/6YniWsqxhUBrIwF7OFwWqC8YmKulyfokN/2RRhBL
6LOTEZtukTaXotnIbfe6kpMcnWn4ZaChr0aWl8WHtB7sbjGcGLg3Q4Nwb2ECrWmteMKZhRenXe8V
+7V2lxM0KeFfiytp6SYMm5MEnc+hf1nx9kpNPIOWLpij0F5VhEvLU6PkiPB5ieX1beknkG1vkIG7
s0Egdql51kK9Ki+Ok5IGJlG9UYNWKOQMc4zhW8/UOpZL7FU9sEtt3NhTrW4iYzebUmD06t6cvsuY
iBv1pxWFDlqWvt5MftTImM9wjehXWZDEHpME0JIpdk1svKFsh/5RHy8rjVySv7Y1dUZ5xneW3aGT
vxaLBFd5N+bHqJxTgFXjLaqc34cRIohaVZ2UfLXL7luVtQHgPztM/ULyU94bFTT7QKmVFaDBTvyF
lM664l06VHZabKhyIMqlLh5LU7XT8SshiqNJpdObHxGuLNr057yobExW2P14XimxJ6UFm2jvtB3F
oCpOU1Z6eozxKDWyQ3VXgGdVngFCXKvWnokZjE23qadCdNuy+u292MVC6dW1kAOfO0C3mJVf2m0T
gQq3ADgQV21oK0dA3t1Y3wiSFtEFz37SlUmt1GVSsKSFJZzYicKD0qo6OaaL053bi08dRiYbFCIm
8b+p9/wO1NylG1JDy+KljYEFqU6M4lt9Wp0WrWlGry0qu95+1f82xl240QByC52lSqEOIKlUrz+g
aUKTw9A/CTZUdN1xSZmZQJA80rGh7FXPrjvwv21mB3LkGAPrRHXzmyng1eXK5We1Vf5f0Uw9Uorb
dXgYjjEaEdA9Bz3mLgJBzl6UvQhs8uMtdJ6mBPy0eAsReTfQdKNCzPT+Lt70yt/L4kdbxn5Abluw
Z0n0kE9flPihFrFM3C4iXNngDtvQZLk1UeQ/PVhI8Wq0ow3dh67h0IdqSwuXFWBEtKy3hz+ujHLH
zRymOSEmvIMlXc0xYbz9roKXsWhA8DY345Ul7nitvZIVJVteflD8ZENfwxfzjYFQsh0Gbsst0gqy
7T0Fnsl61PFLvDPetV3lL/vq6/2vKXIY7vCZaaQskwyHWfLhYyD6U1cJiic3n+dXi+Vy2WgONSCP
sdgFrQ266Tc06LbpTuT5t7tGV3a4XJZCq4ouKngcWqR2dvXe4xsqhT0/BANa79KD4uUP0Lvei4SM
boavK7tcUFlqavVgccTFkD0la4Cioaf1mUeR4t7/VKKN5OJJ0y6U1gs2cvTnw7+acNOhD4TDE4IF
8SMvJRK8NpGwoDjBk0vd9dv+s4UqAQ4YPgEw3mxT8D4KWUYE0ZkffrHiLE/k/nN9PdriBZRTJ99C
zZBpLYrelQK/5zFzUgvdpoF9tb54UUsfVSnB1/rs+vwlYfjtFzxgbupLU+pmWFCDqkRCelBczLLK
mzd1RZUl8nR38YsC+REQlqM3Dh8Rii2REA4vWigXayyLqmaxYleTOgWZw4up/7jvlrcri1cL5UKI
bkZrUXUIIaNP05eoCnTUFi0PAtq7FdpRgJKqCKRsOEvYKRa5DBdbFlmZaCghZMeHEkF73SeBcVwd
xlDF2KoECxVtJRdhjDIhShViKyGGF3V2SsFoEHkQngd9GNwUrFHqIRNSYt2G+V/tLx9g1K6FlDnM
Vr/Mh86LA2qru85W4gObZE+cxceAk/QwfgGimmJcXxgQbs4bX/0ALvAYTdKRxMQPYNNU2SfyHu80
iDtU5/9qmOnfpgyZ4zkq8mTtVOatA/lWRU9h+CH4hrc9xiTA8OvoUvBF3CHuw1bpcCo123xQiF3t
Ik/Bw//7+t4BauOKGvt/czp+G2Q/6DqJN7TeoqzPmB9KYveH+RCCTO2l3xvgYwy/a8jjn7unWEho
zZzxr+Hnt10umxkyuY60vs4vtfYDBMrutEZBkUq21kXu1Auxu7fPxm9zXJhJjArqD2ywoP0uRe6i
YPZmCOZNvadyYEyusVuP4uHM2zfVb6Nc5Okh90viscovknwYwbKcqb481HZIe/t/dBvu6E9SWiXU
QKBh4HgoWfigsf0EdYP/2F2/3bf26YT3vh134uM21GhX9fklt4ztiCd9NwHtVZlPGdQfjenHACHo
UfagbWhHVRisYbo1PM+wnG3tQXNjnIugtCYfc+e59LVU3yEFVaFjVWnPufEtbsgDJuueGxAjdOPe
AsfzokEpRP+h6uapMeOgpN96iJOB26cOUd5pnps1FYyc/k2V9fen42JKXxe9mhM0bdRg+hKlzvCY
q060X17iM0BuFyPIH/UChQNvDDAVsjW2KLUKMw52Bu7sM882GFtkymSW8bP3oASIyZBhmKJxafvZ
+ZA/DJFeOlvWPYtcBbTCLMBEIa+JN0ZzUvbthlGYtEfRoP5tKKX57+3lyQbVGaWrnr0wGP+s/CJb
XupSUGc7DaPO9pTGRt0nehLtqCAK8Mz92WTUVpOwYDfGnpwMrtwG98/G37zSfq+MCzSxUStyamEH
WbePjWsmWykgG3HidLsIcrWHXHQpSbXKA2sEdF4FMRuMZeFJ2Nql5Ml4gIpxY3+TMf5eGpfNZBXR
mxIkC9CSU76DMBTV5HQLsr9I3rQQW9tku3ETbbXWjwtXNjbxu7bYuo8uhCuJ5h8EkZWneZQVvbDM
GD8lP/S+7KwueWljyAgxwcDuGaWoc47RaWE+dzvT+L0DXOCbBsuMSuY/w+QCXAYFvfAggcLYZc9g
kbOKrmaezbHrZ1Oj7echKZ/XA2uJ69ux8SSv8xmjY/dkVptJKIYoiAE8Pl1LEqIvC25maOw62ooo
rKK5U/W+EUVejmox+LmcRX+4f3AER5PncJQXMiuLia3VaOVqKPTXxZf7Fv7mBf7vr8eTNebxGFt0
wEMg1icU/CcPpOie0nWnUX9c9MkmSW83pHf08TVNVNckJmiiTc/MSnRtZDu1XptVkO+JVs1lQdAQ
mnCbsjPM+Mci9DkyUQ/t5uj67zDBkzuaat5VA5DTCOn9Ngcrp+UpO4qykSgPF62Fi0cziNSpxN7H
tBhtk3bg4dsKvqDg/PEAcKr3JcaQPq+n5JG60a7z9VeGtxQ/wNmvvXMT8gyOyE+saO7hLCni2Hyp
pxWEV6Ja5e3xhquPwwWUvk/qujCRIfauYb9Vj4VXTNC5SCpntFWbDTj0R4gVKYNb/hSKsIg+GJfj
NDKeMzF7zNRZ6un6z0YSCceL7ih+fKNJ5q7v2NOM3fNTwB6E/1qY8qUVgtYETwqDS16MvjHrPGny
S9s+GKFhj33nJ5lqR00JYW0hbFvgITyMeqjjopwHrA08ObrdbtEDymYbgQIyeiuIKTwg0z3lrANu
Frr3D4LINBc24jQd10iHaWsuPSNf7Jk+J70gcgjuWJ6TETMGdb+weaJIG7yh2Q4ocYeqk66ilElw
qg0ucABcQ2uz+NzIycM7INtZeLuo/vyWiEsyN5yEyBid1SG3De11fmrJkPWqsGQjg0ceNR/txGj2
upeigWIzA9ZA+KN3LO2U+MLk89b9c22aPwyxQloITOBNMWnQBfCZMjVakV/RNu5Drzm8n3LPkTd6
hItA8D68cdL/sMyfDMCx50nO8ktSTJBwiZ9nEbzyRtLwhwWujLBUGjJrCU/ClIBdZtoloEdpo+J7
qg3vc2M40gJRzrb6z130D6vcORhJOZvpHGY4B9StbF3djXEc5P/N9OMfdtj+XhVJKppMRGrM7NLI
kIQyv9Pm5T8+0H8Y4I6ALIV6PaKrdBnRalFTV8l+EihT3jdyK6H8wwqXwNc9uKI0mYHYj9kJ5E0z
MA6Wtz7ghqsBdFBQ4AXb0gqJbdFk9K339B+m2bG82kF9ysG0Okb5pTw0JzT/S8Wm+0q1s4dleaAf
mFZEv1h2le5FRXf/iXyoo18ehSm1yE25+zaUjS6f6iTH6c8vYCps7L5q7AGVLvCJQCDezSJXWnbm
BxBu6UPylDa2iLJAGAa4a5fW9TymQ5dfMJkzuijU1t+6N7xe+g+ZQgtQcQoK8ggwvnz7B7VStkAu
rbn+DnwDdoAUitw2Zf5ZUki/dQ9AgXXHeW9h4Mmptu2jvmnfiqf4wfomrE8LQi/fmSWrZXa1iaH1
DjzNkZtvDZ9Bl+YWH381ACZG/CVQ6E0dXXC8RJa56GQWMYQOIyu7pNr30fyuatYjQrGndaGdJd/u
n7Ib1+YfO8zFpCJKpLgCQdAlL8DWt5rf9fIBmq9VBjW1+5YEUZ1nIGijRVPVAt9yMPcyfVL0RmCA
RZ17zsJFpaKLql5HlnjRAeZp4sJrJsUZiODjiKxwUUlaizZPV3YeMK0lYQiu7TCEAHL2+7sl+i5c
BGrlZi3XBRd/Yb4OMqQ3zeS1GNv3nETOfUu3st4/XICLMqTQQjkvcdEPO+MpDAYQRY42sjQFqmLi
OoHIDbh4MqsYMRoVxDS9/jGY72ktKLYI/n++39qRDtIvEGG5rHJiL6qGd53iC3aMHYo7nsb3Vgmm
sJaZzciTYHQxEuazdwLQLFDwLfw8WIL79gQux3dXWzIUdZzijFKzQ+iZghlgE2sR3XqineNCQV5k
Q7YsQB5NFXEUVMo68n5/ISIL7O9X12qpg6S2DpF2rcNr38U7mkqCFEu0VezvVxZmaVIHjaFrZ+t9
hVh1mm/0UGDj1sDJ9YHhyUf7wbCs3kQeR4LssX9uz/VTa9qr4iT/j7Qra65T19K/iCoGIeCVcU/2
9mzHL1TsOGJGAsT06/vDXbfjQ3w33befTp1KKtpC0tLSWt9wiJMDnAyqcx0RHw9hT30oDibkcaEs
BCtLt7bd6VkenYf/33ddBQvFrqEklILuovZdRIXlC7Y1560tvwoSTE3NktfZ8vS3b41QceFfXzNP
Tw4O94vcA2oW9BcPqMjudWkY250Lee859wcRAFe+xTf8zmbpH2uwCiMqukdaMyNDa4M51Gevvq48
lFGjSnHViByAtfQB4M/QJfMXlzhhnETvTqc+Ku+3KkkX95yurrusWZe1i0Z2Du4jkLatduzhQjqY
W/7EFw8Phlm9irRWrxpomhY35vS7nAFZLWN7C32zNZVV5hGbJS1yhsCmstFNZ+Y51gvNXy7v1q1B
VnEG0oCDgKdSflN1+Z6rb7OjBMbUepdH2fpcq1gzMTqyRmIqQFfDKpfgHtjoul28orEgq1hDajbn
U4V1H+PS7XLPAEJdT8R+S+t4a5zlz7/EtEx1gB9annMG/cU76ul5Hahzsi9hc3H5m31Hff1zqjCl
VSARealzc3mhLgUwAm814CLc1MD9RnGISOqWv/rb/hFYZMC4h+MWjGhrZ6yCDOwvFQqecnEziXfK
q53Wxr5K2UaGsDnLVewgVaEno45MVI/4qW2B/6rvFuwJ8N7TOYGmRbSws9hZHHvDNbau2Y1JroVD
bFVr6Fwis7Oc94rlZ0TVQ/b/3f7aKlrYkOWixYTHc8pemg4mXvQ/kQb5ulk+88ov+1KjUur28kgG
4+NJXFs7FnTPcdhB8gWUKTAaXNSCgZb3NzbpxasI+kqr+AGxe90QFvL8TwEEcM+03ZKxNoET1T5/
3KL1bK3XKpAwCzbjzdJbh1ytO5qzK9Ub29yAN29Eq88O9JdvSWbhaJwtFH0g0nO99Mtqv/HZtuax
CiNs4kk1MCyXea5/Qg8Xyp3ATwfTLyMCmzgsXp29uTXmcmD/baKMpVrFk9SppBimpEAJZ/g9hk2o
HozQAZYlPdh7y4P6Yz+58UsVTLstEaSNqLnWAEHhgKVajmxWTBnMeeDLMcNIpcmA5zA3rpq/+yJU
R3EW0umaTamtktWnLdnk9GotxTmrbC9x3kqaebHsXxh9ARrfa5xbCq2ANLuzcs1txXgwBJyJFHiw
5e9KC2wP0iaR4bYdNh93f63A6qetVkAwKrvBbARsikY40BfFQTooonVJaPSjW6NxOHVotDWty/Ic
FBL0TdVdObU7aQRaDkHxON43Mg/VbktLf4my/9gbq1+2CvYDECtMrWYB3U198Ml1/hOtEOOkBjmq
LFDvI4EOsV51b78M+0XKZLOy9VccWf2A1TUAjYd5Nkr8ABEMUG5H8+o0RPZ+OoP2ooZoj2yCD/8u
pv1zyDVEJu3qmWvmhI2y19pdE7v9/lNwJLDP9cMiuzecy9hVT/8LrZqN2ZqrC4GVf4aur8tg3Emg
gRc5RtVFV34L/v9XPFtNdJVIlrM2W/myuI6Dww678jQON+LZ1hCrawDP1RQVfAxhnOlBObNjfsiB
qeYWJDsXnkHsqRtb9q8IuprU6iZIC8NU4wwjkkbbpeNLbcGmeLO/9P0o0Ci3bKJSss7zB3jZDnD/
E9A7pglskBfrDtvnoPRBCesnHpeBsi+fSbuV+y2R4O/z+Gfc1ZL1sk/hWINx1cPwU6U+u0MVzctA
Xuemy67UPewNoBMfFKD47C6v5daUV0uZwNq+7pehu77y7Py5g3cNU6LLg/xd5/pcvj8TXC2f0tux
nS4ftnHc9mlRrl7SBgELm6gGY4ncXR5va1LLn3+50uckNnpeKdDrIPOinn60y8wribXx7f5NTPkz
rdXlYw2ZOcUdW+IolIw8uGkMO64HNhqEDfbOpz9l+RxPvlGH/+eEffVJV7fLlOrpCKavOJcZvykZ
27e6uHYauZFH/A3aXo2zuisKWk811bB0fZNd5RWsGyz4OgPGSWOHuqSiHw2QqkoCg4P4vbLOev5s
6I96c4KTTyjBrwJ30rmD1az01B6kaKvxLi/298HozyKs7hIKzeM4a/EhKgdg+RriPVtJxnfbSVeJ
qaMZrGvm+rXZyLpWJM+MMwSC3FJ5agBTN83ny9P47k7+OshqL3Vp2xmitjiE6/uTsevBLkp226SY
rbmsts1Y14xaOhfnCV0UzWgi3szgrKYbSfWnAs86pH2dzmrbGLWNGkkZ87Ndw55FTVyN/W4MKFRX
JBSGBq/T1kMn34tJ7XHjY8gaT3Mmr7AhWcneYsfeZ3VgF08ZtQKFn0pz8Ez4iPQ/h/7YtVE8z76W
7hCtINpswYD8tFDsBW/9xkm2jvkSfi/NZbXDepImJO4cfi6fVJhaIIG+WTgvcl+elc031sY+WL9R
KTeNFPQ9C0+7/7YDMiECg1bXRkje2AfrR2rZmXpt50KcufocV3Rn9m8wht34cn+XChE8vuyC9TuV
lnCGT3RHvcl54rYzqBaW7pvS3pmy8wDm39m8uyOZGehNASOL5lhVpT8MJCDdvE+luYutdrFUKF1m
NuesrtwkLd08fk4YBRece46xudp/weBWv3l1I6oLBa6fKSRNNXHF2667t3MKXTqn29lUTN7cEDMs
m3wMzXjwa4dvpDrLQb+w2z4ppV8ur1Qn2mDpWJm5i+b22XRg80lOqs23srjlqF8aaHVL9mXZwqrJ
5ucidccb/QBMxB7pHARc+x09OWj0N+4cFEHyullHWDLeS0Ovgp02GkYJKUV+XuxM8S5D34tFoIEH
ye1WM5l8dz983YOriIdtDsioVhnnqUILp679Ki9/1nPxkmhj5NArrOApG1zTSXeyoxAhBcVEllB0
0F2z25vWXT2WgUmvZolDkj0USu8biaBuR5rnNgfoTnOtWbtzQJNs+9itxwI6DwfZQNEtgVZOJ3tf
kW3n6myoAyIeenT1YQIU/zRUebYEf3By7ayW+T1VoemzkQl9O3liAsZEiK05n2iLL5tJanCzLlrJ
z/X8CAeHyMymjfbE1gjr3LVR7GLSEuumztFuUE8Mat+Xb8Zv06yvK7i6S+ahghehwF2yhMQ8QCgB
FgFP5uEjf4SGSER33Bt2pX2oIuthY+zltF/aqavYH89dGk8CsV+P7GiIBPzZ0Ht+tYFX5/8LP5m/
CeP/jD6f6diXBaMpKFam2S7ZjAJB0eyQTJBkyYD1rIeohBqEoeyZGiGv8pW2PQ6keau1zE2VMtiY
+bcL+yfrWW8de7bzRGgID51PDvMDZJ33Ckh6VoT6oktVd1tX57PUduFjr/VHWZ2JrC45ctrmqW8x
/3GGqersDk3lC2J6ddxeO3N6haVu87ApgajHt8LxijRmbew6+xO+funXrC4CCJ+3RaaMFuA3WeUO
hhPoMQ+bRrmdhbLTpwmph5fPBpD29FmXmQvZ2wcLNuJCjcMei6KOsE1p7ENWgpiXQwvGEppPbcDI
uz7M7dOCG++7+Ig6EcQf6Z7UljvGjylkAsy+v0ONxLV76TZ67et1E5oGoGtJ5iasDtAgcjkLbFE/
mqqCgHQn4B7WX0FbrZuuev6Raq8Qq/WkrcFqQgRZlQWSPwqkWRLuN9qk+UYRe2MK67qscXXI7Qir
cR2Gv1Z3bl3xaz0GKYudrbZx+/ioZSKsKA9K0p7kbJwGJw6Vkp1Lnj/Y0gocONOK6Ta2CDr/EHYB
OtlJNbee8ztowrkqsln0TDK9jCzdDnvD8RopPNiL+Fn8Qxq0cqHa4nP8f8E1NHTbM6NweAQ7pI+n
oJBID5PYZdRwUwGrhCT2NJ2ERie8rm73RsqPxFA8mam+ouG9BR5pmkeTCbmpKduVFVg1ED7KsZhF
rYQVq31h1mGu/tayLOzrX30qwe6z9llT7RsyRaXCjhToozJtDlB2gw1JWV+1rA9g7XYaexrFlXEv
xkdnxl7twrhTI0zCrfvMazUMTNhHLdOTWGzJDTAxZlsGvaW4eCsh/xl2pj09aXG6E9p8047trpNk
P0v8xGpq9xqJr1t9+sg6vF4hHyXKLlIUDq3c/dSiwpJxl+i/9ZS7pdq4ag2B1MYztGtF8cu2vpJF
a7vp2N3MGfvQKFY6YZ5mlG+on+4GBZ7hpvYKoIGfwmKJgZsTF8VjZeqvjSbgETbus0HxdUUe47F0
45T7SayhTiohDmi6BmtPdqUf7XZ8KtLqWq+tx4TB0jcn0k9t3GqobULA38x+zBD5kSQPsvk6G54S
680h6iGX4UCYR5MnZfgNHgd8BI03mlo/eqmEhRnvugz2P+bvejADm72YSvJAcxoNtrEns3Zwqul2
zMSbOtf42Pd9AwmfpoBNDBshuzP4Azr+HVx4Ybn0I23j0IDMUd1WdaCl7Ginhjt2p7KOyr52dUuE
hqhOcaoduOIEqoUkJIMITdFfazMkgKyXAq9XIxnhh5T7Gj3WCi9ce1ajWjpX2VAdNMcIZ9IdoJJ1
clrLK2ZwGcbUL0jjzfZ9kojbxcgtSWDMXlGPQQarrInfzi+KftYQECbIRbFucDUbtn9tBc18K8jN
UXVLdKrcirZ7B0xGwMPmqvGpPr+a/J2o0B+Fos5JsMGHEtcxSbLaS2Pl3h6G1iWj/bOxyK6CYJgO
s28H0sYxNHt5C1agmO9Ug+30PH5QkhFuUDPCi6UDh3sSlHqqNbos7v0ptdzS0PYW/mujU0CWCi1S
GFWpoHyv46Tkwcz4Xu+cgKrNqSqUMAO03eAKODG2q9SJn+DQaDWBZHwZ9XobZMOHREezqX6z5mB1
0pv0wZ0syN9OwyGvz2PuHHojfhkR/mVFr0Vd+bLjQVqqQVyhcZGVoenUN45oduN8hUe/a5nX3Th6
Y/7sFE9O+zbV5GBnPzPLCknyzOpbIX8LgCWSMdDRQBL2tJ8V6fclg7EQGFna7CdF78nkRyWxfqi6
z4BOdMmd3hvn0olvWot4Dl4tkGGLYtVEPqcFHUKU1QAFylV6sNmBsiADGtR0uZmCkzy6Nh67BS6u
DhdXbe+HbkfzyJzOVrKrjAfd6ryCXlfZ3oRqD0SxnGJflPeA5rwBLGW276P2EhsNlNXC9MXMw1Tc
K/iyChhr8Ulvwe+coboDJKpzhXI1HnAu1hiiljRBwHTV8qXlXgn1WIWhkZofqySajR23IOMRZ76p
0chqM6+rftIqyru7lL5PULtyZhUH+8FuA00NiPqMN9BrXVS4jF4TWfkF/noW6haumuYKBGm/iJ8K
fQgGqznPQ3xKNQjb9XjDn4SKwKuUB42BZWhqWMDrRNxnehzaGvAopnGXKkdFraDfoIRakUU5yR7g
j/baQPRucCwSaegAgAb8PFLIuI1oy3k20To3V6be1aci8xDqwwK2NZY5eSqTB3OGojGvoSil+nac
vuLptMtS5TAkyB2sYqcXj3oqpFvx3zJW3/XZ3jcoYIMTXB9K3IrozR1a+8VJr2LIO/RWeqgU4UPA
WHeLCulOmZxmFCa4oQZ2mgWsPhaD9PM4fR+V4r5UeMiN8T7tc98ad20JizdI7pEOXmamwHpMbl4K
j9CwxRYm7W2H/GncWwUeGFX3MGQCAqyRzX/KlkE+LAmaNI9xFRsPExZ5qFPfgAwwNQ+SZOcRNMl6
KB+cAl9Q6e/mbvDHbPpVtv2dYjY3s1JeNY3YU0hVpAo017L8ekRJJB8UxHEr0kgTCBMP7lSccrh7
Q4/I2QGw56k1D5R89u0Bdq0NgexMdyJgvDrFK27giND+IzMg10UhLmW8JkqBXQhZNq6FTGo7QOKu
WFruRa+/Zrw5FEMoAFAuCxoZRXFKsjujgRcsxIal5TfabxPglrajkZ7x0B7JdWEr4WjSgA5JxM27
JJV7S1wn1knq152ieh24JO00vU9QSiwZ/zDQQUtbFgDI4iWCeUlqQZUkxRJlfpcWLjWqHYOCXJbK
K12pdg1TXa17aZhxMGDDNnAoaiDXyefbMdf3ZU/PNjhbsjfcvuRBlw3HQXshav48A+0RI0erSidk
7WsZ916q996AzI80720rIeqXBY3NwCewXT5dkapDetXB6rXZMXO8t4wpqnEYzYG/ZKhgTUJ1SZm6
doMIhF+lVydK8qhIlZCWjy3TodHosgJXG+rksoXjT++4Ov7BpOx8CRtejc+uVeeBwqYbpCrerIFO
z8/51D9T07zBAYFfVRV0OCex/YNhN1JHutg/6OnFvklqd8AJ1cQzgc00Do4h01BpSnzK8b2uxZNW
9H4z3uV1gRke0LsMqG2HdjlgK8KD1HzKkneo9+xyc35AX/VJT9UfBZxPDGwiyzRdmD27wsTzluVu
WilXRWqGwGgdKqsPW5kcBm2sP09e2gpPiNo1Ux2xGAweYoWzuue14bWy9KuURGJRlFBid9LfuK08
ZnVxS405iGUDz4XibONCx7PebxsU33PDVZAkcaWNFlmILOUnvBlw5xn3M9Tie2X8BTOju0xNIZ6Z
eXr3O8nAoGPyVDjyFNu3KQRH9FhHSfKpy7hfW7OnELhI4J3DZvmkWbnfqiAjgBymA802dzidfGL3
EP2NBgpJ+unWMkuoDYz7qTZCm6SeCfuUTl8sXMWuhGCmkcRhPsql8Ru2ivU4WKULFmRUYtPp5e8c
dJ7KqO+67GSr1xnvI1V5LsVjx46kO9bVEb6fHh8KX+AqA9/KtR3FTePIwOO+gxFMAS71VOSR5cw7
tYBwIvuopOnGIIfEXXpFjcJLGqycsH3FKXemMwYVEHuXH40bxcu1vUKX9WXeZ6iUm7RbzI5/t3yK
aPdDz6tHqU17h7c3Qj5fHvSzJHrpobYqZDXqYHRzhmrSgBeTqSJZRfKUIc8XxSsSbE9NnngXTg3b
KG9+X0O1HKpZkCi27VVlSbIeBqkxxq156rb26NLp2LFfG7Nbqht/z+7PKKvqRypbE8dNsW7UaCk+
+kvBLA3s4XYR7e5cpIlVELuLouFQ3G6Vib+vEf4ZfFX+KHWWpLMz8HOPqbVzmIv90FYeLqV+Ezf1
WVG4MFNnpZlj4Z0zVGNinO3snlX3edFXSHWg9AlZN78173JegXQHrEYp3diM3XRQvAYihDkSugql
EassAwVv7iIGgkAFsgUlOKPXNlob30JOgL7617KvIehxOvfMUgpUKWa4uCo/LQNiTfNwbLRh78Q/
6hrgd5pFbXsHDRLXLvi1jWeDmUYdxGyTtN+rOcK60YhTGdfR5d2ysV5rvDppiJNNRSXOSXxg6e04
OMgE+/NYaaETlxv7f2uwVYGEowDvJHOJdrkUbgbJYlILv1RuK3StDX2jzvjtMfhSyVwPlsh5UDNc
do3SuSVFvo2HBnfeOMKKreCs0y3t6u/jypchlwrZl1qc3rOkZTwVZ6Y/sJjf5WRG7Q/lCc0YwpoT
C1LLmDWjheskxL+8kt/2zPUvo6+iGgdIJy8aVD3THoiAsoxg2hgMHZhPw2MLZdsS+tBKme1aFKQL
kmXuKNqNGuC3rQji4BlLdF3VnWUDfPkAjNQUz12Tn6eYu1T8tDo7kNngl/pmK/3bm+PLUKsol3Sj
AT0HjZ/N/piYTzUsV8oBiPbBhjy1nj5W7UHONOJ9QT10SXd1lj5VKcTb9UYPoYrvy6E+yCKe3BJt
6YpuWcp/G+u//L5VINTUJO3GtMD2o7/jTIdE0z1KfRunV/9+k//rg8MX4Z8fHEBzpIwTek8kQnPT
dlnAn1Ho7jp3kSgFR90nA3Swvfwj9RZRT4AVARJe9oLbUM+BtjEeZx+TiBRjU+3j29P+P1/AWINj
Okgj10mT87NgL0XlHODUZkAWeVD3EOnZyCO+rT1/GWvVVOgAFwDRG9+BxUiEjesO3jiXj9f3Deov
Q6ziSa5OgE+YCQeGiRziAw/lVYwe8+yDa6rAg8B8Bkf/v329QPUOh1+LEh9SediN0WBIIHmrfajH
9Iz0Ur5tNcj0y8fBUFehJ+6yJu5bfAD1kO506YN12X7gxWY8z28L/xyVC69K3DxqfewSj+zAbXGB
mAYxt63RIPBZ4po/tmRttrbAKiQ1HZG8Ngk/yyKJYoGmvoDEtWN1u1rnsCYUW3ft5VNnqKs+oS01
8KJSHSgCe6n3o5Sp1oHZFxvn7rPb/Vfm8WUzLBP/EuhQ0OVNMWMzLE6nxAPh+IqdxL6Ptpd2a0qr
QJcyQkH4Q0zNxI/C5nsUHtS82V3e3VuDrKKVLIhZDAm2jz6Vbju0eOwJt9lkSm59tzVYgSd6lulq
XJ/t1xRK5l3/YqsvsGj2JSrCjVH5VmsFUt5b6UY28G2AMB0k8wbBxbDmgZlzmwP/7mBgcquxMWSZ
2F/+hJ9Y9r/2xJchVnuiQQ1fETqtzyhVxZL5vPrFGiswS4SF+KHqThLVJbU+ZrWD5k5o0/I/2pVf
fsFqq8AceiIamkQgS9gIUGXUhtX1Ym243Xr79qb/MtRqwwhOJ24Ci3OuGu4205PSoReiXJs220A3
XF44sr7hmtoAFl4167NS5CeuRyaRG1vj29D5P1P5C8TZU31IDGienfO+uKrb6Ww6Su2Oo/lAUeYk
rNrFeTKfEmW4u7xjvj10XwZeXVq1NOBmahn1uUWdZST6mfdvSqFtTO/7bviXYVYXV81lZRsZ9uW/
QIclUKHMW7wv0c0zPPuYhuRavOEG2EqCthZvdSsNNiNTLrFLFKC2Mgu+D6O9wexaTtW/P3VkjbXj
OZw+pnIBLJS5b57iGE58aJC0dRPoxQYbaWs6q9vFggJfleQIIjOKYrrxTFDfvbwlrGUxLk1nFUTo
TPomn+GP3CXNe6H1P5ijMuSrGW7LZIB3CEPdGO02joDtOeP4UUBWzLEdEbKm/tFn/clOil3N7ypy
YzjFj5kUP9TB9mPnSFUodMlnnUIbw7kBgASFTwPtG9WzyI3G5htbg6lQF8riiuXQZKc/ynp6mp0w
0+EBlHHXUcAdLRo8Vm8tnh5MuW/z3u/Qqx6KgwYppEZv0TtMjqJv9rORfciCm6jqNGHplLClsRM/
0wzhT1S7rvupwhWQPqGYaAjzaJbg4hKYgXkDlTcFSa66JH/qYZEQ6mYN7c8+9pckHfXCsr2//NE/
BanXH51Y6CYalDqq89nY/3Kb66mhp2yap7NM233OhFuT4cTJdKpq+jYwvXETWwEjI8kTj5oJfGq5
PYUK5ML2DfJOvxGzfGRWMweNg06vaqEdgBKoZjtuLzK/IcUe1XG/po3XtwAZJ3LPsHyaWT3CX/w2
MXvmMY52f5p4Uxufszz1IEWWt9puLt81FflkCesYrFgynmTxoxX0dijaMM60k4b24lg5O4cL315a
cEUeTgzPnPY45x+AbIUOngADO6r5WQN3Reet13MogBnKz1GiYY2+TxZzD6TFgKByPCbvRLth6DVS
m3qVZh0hyzDZd9p0XXfA884+HnXvsRQ3RvtK2/m2hW5qFv+m7Q89AZ3WOFITeqZIeC3tMOsoQ1u7
qaWHFIdSNTuv6p2NM/NN/DZtm5iQLDSJbZpLmP2yehZlQ5ZlkL9PZ/tZpI5nYqic1mGv7wkr9o6m
oUC0RQ385gL8x6irWGDA48KsALy8MfvqAWQjOMgI5zbJAJ2g6u/LG3QjtSDq6mLXVa6NElP6BDSh
xay6EnvLCQBliSDlouVuNcCM6/KoW9FudcUPNR3btB7smwydXgfNwybZerZt3IDrdFCbx4blC9oM
ADihoEtD0dfaNIn9diJUdwwLpvaGvSYhomE1qLY92jcC1tboVwaLgw0+XihOYMW7ye2WiOin2us6
oOhfRlzde9zMc9HWPS6KjO8AyjqXIhc7SobfPH1Egweht5nCek5PacxfSgvnf84Fet8l/Uk6uH1x
DicMGDij4cGmp0rM3jg3R47ulKvAc1jatxmatQMzND/X3rQi3w2JZfrx1KaelOUNeGQJ6BLy0CJ+
qwXEQRINR9t5Hko8+HMHa4mmCcyebG1weftkQnyDyxYNaziNEOwwioppvKRBhvliQjYqnqRf9hGl
6HCyrZ32PY7ry/daHWFaSAeauSNSME48VK4as3NlczSGGwrwBGpXmQ6kk5xcp4iSGdLv2omrQSfy
q8tb/ns03ZcfsjrVWWyqRE69Db7qEIjKj1EwAf+qfKGFp4djFDfRtnLct6fgy6CrO58ZBOTcvLFv
nBk9bbyBxjQsqmKjRLI1yiqGdG2Gzk82INscpdcPZK+WIFL38f7yJ/wWwk00laLN7ugG1VezaTKj
wh1bOlCf0F66fQnTKHldHoCGumK3C3A39+rTcGIPWgC0AgQpouEX4C7+5Z/xbTX0689YTXeEL25m
tsSCHJV+mAKgObzEV2+mkIb5eXMDf3Mb4Fj8mfQqVtY06+k8ptYiuREpIVT4TjKCmMGiPjZ6PPWW
V9i028qvv70Yvoy79oVuNNoO6H3S5WOHC6GoOCvXwgeww+e303GTh/ndJiKwjQc/mFLNWQthzlKP
Z0H5QjbQWER+QvXVo77w9XfbBX4ClEigXP/DWf4ZdfVQEmY6MEVKrOWBHmrmFhCh7yEr1y/fNYVH
Sr51Vr5Lw4mOwgNofZpJ1l7OigBQbtbr7FbXs4OiFyEEnk5J7Bw6Sp6IiUJqpwWxlT+oCZwxSXmi
HCjwCWZ3RuLEXqKj3pUyDgIv4GtV7xUEMtKN4+Um535PNXdwXu3aeS2H+kSdfG/wObD4k8GqIC+g
Gde3ficem3SfgQm8tLXafvBaSOjlgoe0tx6mcbgnQ3coYXOulSm8BNufMaF7xs1IEs0H9GRBZwDs
pizYPrab434xeQwvH7Nv9wM1qelYFlwA1kJhajKM1QAzyttZHqBrA8AYOuNVcHmQb6tGX/LztVw1
MJA51MFVQKJ69WhAjIylD23yXNrmuRK3KlKhVFy19smx1dzbGPs7dseXsdfq0TgDuVbEJr1J9hBi
Pcf7Age6utP/7yLHAHITFGdQmyLIVYxVCLHnosg7J5/PxlR5kMYC8OP28lz0z+O5zku+jLE2jIZO
HciHM8XrL9PQ8WYi6EYBKvu+d8aw7Iu7CXgFC9BSMUhPSDRSs8SzAUDR1JM96G7eQypJ8ntJkjuD
KbA1dPyaT+e+t08aXAsH8S46fqNABZt0fB/rDzbvfTtz9slc+0r1ko69F1cfJaiy2ugKgBQz1ngW
7QLDOihA14BvEc50DktZR3lWRipw2/1QHR25FNrhsAMf8ja3flQaoGHE3DcDDRV4TmrxWS5E/fK3
MWYQMpLPfUwD0qQ7cEc8Y3wv6w8xWgEDPqjRE09U/DZs3fiJQ9nePI12EaqAQDvAn+jp4AHUtCus
zi1K+N+manGSbX9tW2gyTWr71JYA2dpM94d4+m2byV5VaFh1065rndQlbeJXzb0ciiAdA9R1vBEi
mASUzqq2Qx0gpTJTIRBZv07AxfFk9ien2C3er+Uw+h1wuIY0PT4RP07IuTJfaD0EsYog0tg/yyR9
N5r8xOTslaYT2LR+GBvn3Fj5x8yNRzxxD7NB3mTGYeJpnMylzzcMr5MhgGIZ0XdUDk4CIGmtegp6
ZCZuYLCV9oP6XFtWJGMnLHLFT7riI+mtfdX03jQ1XsF7dJUYNud4bFsFVYPyve/Jj7R5mLoz1W5y
AcZzR0MLcgpKLQGCad2iaTyi2x4Fprkt6YMlGgBRpCernz0LDRr1OXMTdL+19slQb/P2VeMouAH3
hEKLx5pHC3gka0TvTFqeNj3q8obIPKjg7tnSNAL23KtbOHUNOTTwGrbvwKiBh1yP4oUdA6uLJpet
xjEQuMO5t8S9PQs/aZjPrPmArsS+045ddWOMEMXsrYBPRWTn+T7muQYsD3E19IzzFLg6ELtgNZAr
b0BQvVlN1fuzWUWdPgDHBWyNBFdYAKjf9ANwUdqDJjvgdWZf1O8znF5VuIfW/0XadS1HjiPbL2IE
aEAQrzRlVUbevDCkbjW99/z6e6i9MV1icwq7M6+tiEYBBBKJzGPSzpbd/hmNwHVabmUJOCAwQ/23
dqKo5QA7wcNzG3sh6lZ7N8b2HDInzl7adsu6jxRwefIhAfrremcCQhJv0LkJVSfV2T7P+KrOjJdC
i1YSmKy4uFeu+1hEuz7ZsYBsIwD6cmWLss9GzXv8HVoJrH7mOPUjoP/XQ8xiAn0ZYWbSBapupEFM
wvFEM9SFq+dyPHb9G/HcLWmCbco8wDOxPDBqhUuHHQQtjE9HM1f/96oxNRRUcqZ7SWPzdpied3VD
umA8sVJZ6wzUu3gjmOkUj2ex9NsQ09V4UXaI6qynSKlB7TwE8DQ+db+gxGcWB/qBoszGsFXIMP2q
nwAS7pxAyPpcejJ9G372UhkDlFjCESeytuGx2b8Em8iBsJsOxcHbyUCxR4VyAwym1IpuxIXn9LeR
Zwl+hTaKBJVZAzlnhcNbQhajsCSn3o38qMUrBZnuf2F4tpCRfRt1ls/nrqzIRtzrZ36PjpvjfQlI
NHbvULQwxQZLS5n1t/Fm13EeK7BFRlX09ASD8MljftysdTvZqk6wEgFHphW7spXmZRBc+kqJ1ji+
JY/BTihWDHDaJrPDQgEFZfyXH/Ar3brYue0AKJZHeuhnbaPEBqtm0heaMuqsscZJS7Q9ih9kgl0z
Z/bGLNBykmI9E4LWWB+ZI30QnMgFkujlJ5vXeWquI7liGCJvLNRo19G6Jeh3qxZMCGFILVjGhdT3
22jThC9XsW9xucT+eCqJ7hhp58jtDdJTwZxEyzaLMtxVNDnWEGUqJzpOxr3wgoWSvcUB56i2gG01
/7tBpK58m9gsshSkIa7SY2IS+LwheY/js2BSov0+iyC51HaG3yKCTOAI/gKGvNPvJ2WwH8m2ARjY
IntqN0LJOtFazkJIrUWjq09JjDI0Zg/TOxRsr89MtCfmQaONudHqGIHyD+51phTD1Pb9+hiCxVNm
kJ+B56DuZAgWI6pFxQ2rXGCuH8vqLR4q+/pQiwumAkwCNjBTyRwcWBlR5+eZgr4ITe2gRQWlJ4JT
tHyPXYwxxf2LYwRgXqOrefGfvZBhiwOw/AlGGF5ZIOqugCJP1/9ACoVCVe+veU3zvhgzJ/B17Dko
Ngrg2m1dmpnyGUFg4PrqLeVC34aZnV19iDTgu108j9J+IzXSMyuQTVfhh+/W28G9V6KffaqDFuHf
+F3+DHshGxiM10L5n70lpxN9Md/Zie6LLJCKWB1OI+BuUTKaLiAI1ye7uPMvhpgdaRgykFLNsaRh
HlpECswRLvd+cnd9lMW9fzHK7ATDYiMMNUUbToUGPvH4WSfFRstf/BEcqUiQQl6fkTwHHkRQW1c1
HxuzYjmcy08y6jpyJAiFokFm6TItmdsFroxl04EI14+adheASnh91USDKN+3u1QnUKSucn52IRSd
DQSydpUlBz+vjzJtoj+SmL++DZqS30dR4bkpx5U0nDI0mAvjKSkOvDwWg2ALLCdmF+PMDm/hp5Ee
s+m7OOVKXxd30c6ws5fJTrA+BELZpCWQ+cXhkecAg8zv+7wNPOMMuOyDW8h3rmpYjPGHUA7vJHSw
3RTvUf9ZDY3XIsiqiZkN323jlhTaD2IENuSBbSafCghLZyxa50aw1kCbvr76wmWZnXHgYauYtIlx
LlcjVFKLXQx1T/2mQYewX+cHKti4S1jnb8syO/B5ovtp0OEoDmWDsmYLHhimlm2ol5ljGex1XBcQ
VjZjVXDH/uk1MkUzTQWKCwKOhjx3DypaLmmMhnzaAB76ec1bsMs3oWGhb8UgKwrNpWbDHsRvgsXr
8GLg6ZxdXBsEImEjGkQMLlDUDOrWhN7M9a+4+KbUJgMh1AB1ZGHfR0jLEYs6UvROXPoc8sH045tu
AKk7jvdpH66TTHLGIVldH/WrJfPH0b0YdnZ029YL25KRAKL1eM9FeMeWJRSU8rsaWiVxve9BAwRB
qQ/uprYkC6HMXfNNqtU2UOArrcjOqdHfTW123wcJGzQsLXeyroJbVeaCJw3GeDBYEPfZGkywG5YQ
0NgNv5dsFg6UIfLUpmTB2YWsk5zRRxqBbxy+16MeoriYO/DFXbtDuatV6vT9JtJgAkrOWQ0cjfpz
DEA+5k9G98sLpfvYz8AL2bsgxUbjroiavd/GttpTG1VNcxhSwcKLPvdsQ3l5ypHdG0AutCU4lXB8
1+N1gi57HRWm4qf7lBqA7WiixEQ07ixWMGWM1CEi/MuqBVxJS0Il7VCe6AaNXnRzyvf3/K5d81d2
bkP7+mZbvIwuvtcsbmQlNG46GqGXI69J91r5P2gngh0vZ14Xg8zyhNCv5DQsk6lN5Z8ndex+U5vy
GlJh6Pfre3FoEK3o9PeL0DC4fV5GXMeXdM9+N+imgT58Ga97VHI7fivVbm8GTEAs+kr1r5zbOf9p
ZEC7Q5VpmiZdxbLZ3DVv00u+vx1eVMw0stO1sYrs6F7aKs+irHKpxXp59ObPg8brFbVXsH07sNcT
FNaZHx3cHDRCd9O4kLwDvc+UYbbcKjoMjUGqzY319d30p3Ps12Xw1/H/gnZdLHwON1Fe+QY/qyf3
VnoBWM0GpvGg2/2ePvsrySkdupsQjsmKb3O8m21R8WbaS9c+wiwASUGqdtSVg3M5xI7C6FodAnBd
z3UerqqOrl1F0gUJ3fKj6ff+5rPA0XBJAmbNndq+KC6iIQqtndCGSS9ACsnZg9ebGMu/nGFcDDqL
Gr47lpRxJTjnqmfK/bgu9Opm9HzHq86D1DhFmZip4R+9un9xwbRLUgNGbapz/YsLf8YsgMSQ4sjL
EketLrZe8WuoSrOrIBgTw8GWyvdqvVHpbUdWoaHt4VB610UCxKkouvBZdCmNwfUgaBuc+ZeOQWax
9MPVdmXo3g+ae0PiYaN4ht3zYNv5ySqM9DUY4QA1it7nf5MK/d79s7AzqgAnwvA6wP8dmpG8zcNj
2aVr6tGNL7ENuLx2K0FDUw5B8c1N6GLbWtegAVSAVcydti1F9aopVfjjNFyA8WYPGqD7SiZlbgC7
+OYJ5smROXwaW83sbPokeVawEgE91GnbXRtxljMNA2D1VZBAgMPobINAh1oZIWEMZKOiWpDIsfIS
pSQJ3yEl75A0ykCH9yJ3NNMBe5XddqO6V4MHUt+l4YOn9VYBP3bYlUB2B/3P+oNVx9z9QaAWSYhk
wiPWHot0PSrxPpQ3HDIJtq+364F6N0n/Q7DXFy/Li9WcJWYQKUh7aeyCc6/+yvONn5U7JeVwMG7T
twoMwqxINhkSbY+tFQn/LLsol0CyqUPrLlFK0cYX/ZzZ0dO0XNUzPO5h+FsmFtBjaN3okV02TvQW
rUtndAw3NIfcDoRFyeXL5mIpZocuHtq8Dtl02VitLdugtEtoOsDYZqtt6sxqNv9y6WdHqzeGpqW4
XL7uVtKbdKJRbZXT1FuhFuYI1YB18Hx91MUXxu9JzoHIlVo3WhKDDj/gRvWr1zTsReFTcFzmeAZo
/xAYFQYQ4r4NjrDSNH5BL8BJYRsSWPDegbzXC0REopUIIrV4TV5MbXZM0ahzOyjdqKeQ6j/UFi3m
YbDUorYqWA5RVO3NDl3D68u5mJVdjDk7PhD7iqI816Zv+J9+QOlU239ifTglIRfjzFKAKsuY1zYc
WOB+hTcR2UxVTKAYnabfQy1nSj4LDqON0UlsBcIWgr0q2jXTsb3MgQIpzrxE5ucmfyr4Z94L3lh/
mrDM5je7+SFTp0mQH5nWsXqP3tVVZaWp6b1N56+z62N1U231TXLy7oWZvGi7zkKOKleEKMN0n6iQ
jUpaS3ENABogfSHBxQpVcJdEB4WNh0C5r4bCzjl1fC1/J2O/CcrgofaDj+ubajkBufja80gUR0bI
tFg98RoFB6WwQ0imeclP2QU0pevXbXDsx1uZPbEMyEOZm67/KvgJ0y165c6bWw1DTTTOCe6es99K
tyFsSDo+rJXq5IawJYiAGoP08ZA8Rs1jq64FYwsO1dxruOJdHLICMaq2IYpGfg2ObiUOpAXxcCSr
zNbP06aANODnP2wi/l76Ofxw8KvEo9NGjNWP0j3W2fv1yTHBDTd33lYluYbzClNOUVnaVM2dPieb
NHgcok/ZZTeVGp9CyYOeQNsMAK/6AB9542tj1L09NCoEpTsIETU3ekcO6FUfWx+Cf3Tj6fktMBGW
XIeHmv2spJcye3PVLWhtJmODxQfZNPJxpRJAgD0rykZU1IBrJIkTR1C5HRAlXbofC/Aa0hcUieBo
mkJZ6kmNjln1ERmjqXF8i+TQAgenvquo/an71j2kPqQlqrsqwJNAN0zAcqHcCGYGSZ+M/ql3d7GP
5vngWY332PYRuDeeWfM7aSCWrvp2rDd7Vc5XKRxNEd2ur7VoH82Cs8+joNNllZ8pLHTiCpo2OgR4
atfO1RXV7orgA8wi6/qYy6n7xQaaRWoXyptJxZHBQJ99E4awbfCeWafCuZNXJnQbrTKJgMIv15By
WJcM6BQwXUy9bYjpcmEpewpefx5jgyiyqhg6/4o0F4GbUuhc/SdZLhWnzJmtcf9A2+2QyFsFytEM
7akoN27UFs/qFiwrYKrUV0nX7ECSQNWKtl55f32Flh/Uxu/fNL9MIkhQsh4pJ3TfjokkQ0ilZgpC
7ticDLUg0PRTfjCEGx2/WVKeJfdQknZdy3hwa2xfKZCbc5MGcODWPeo02esMqCxdg5Ki1N4kMvQX
r//iv8kMf//i2e0Ut4UG0BwCUrcbV1CF2ijbCl7HHnAhUPEU7aDlbft7tNmF1AwuU6Dvi7teBkyz
abZl3p5b7b3NWidP2p9NF9WmFkP7UIVUInrAlUqPaKLe5S7bFwbqQpWa7CVIl7dcBYBQ5E61fD1x
Q1W4QsmfPk5K7CotqdsA5XEZCMfuALTAZLYyOW7VhYkukGBJtCl1+2MbX4w4uxBVH+/ugWNJQGHZ
ECDyNAp+TVetg4yuhppDlBaaaHh/lmG9D5J8Z0BJEwnhuYggyp6QA0nI25j7tgsdUinP7K4coWrm
3ch430zyeCeq7XoZsmlVI9/TEMjRLOmPGuh0Mu1eFe2d0OYONVSIGt73IH9JqQpsKdkEZFjFBV9D
JAgBEgQ8IqRci+Y+bZeLIxxJMSmVEqudy3D7a7pVA3gyqBGvYx9D2rTdM0TYskGyQPKNJiXboNYF
Kb2xtCU5DLt0qijgMBqzI5v0gwv75GlLljmUD2FSlXedmQQyuJeAiwybHGSZblBNWu7ZUGwy/17K
czNt9oy5lkcrp1bGTZO/KYEEPaQfY6vaCTDu8fgJoiHpoK0JV6ketXQN7t74AqNrJrly4vGLSsY1
LyAw2QSOlnd2ML7o5XhTe5GFhdjlkHLjPVsZSO8DoNf7AMwEiKQ3HEjS9J1HzzI+ja4qZqL4tgK9
BpwaSCSPUCN7MtQWHzw1C6TQEYW9DfV2I4SQsqbal7q/8QvlrkgPMcCro35X+pEZR+6KUfh/S7DG
MhCCEmZxF/J6AVQ2IbwT+6lFfX8TxDAh7WAODuKCextmmZnymwYae1nV7AaIL2VBJopSS5nF5Uea
RancwEu+6hBXyQ7ayb4VAMI2sUNaPEkUyOa7+/8iWIkGnQUrCNdLUphj0MqBWTRylAj0VlQLfdu4
qZ20t9l7UW/EDlaLTdPL2c5CAppJUQU0M+rhsO2ItHIlURhvVhLMGLoeiLbRbRAQy19GBnIVNGyh
XrtRIVyehNoNiLim7k6EtGSAE0iLQmLucNDBItwmvMr+QR5y+VNnJ1iB7x1XevxU2BpBxDJyGrXY
B3m+bSpUFwzjZpjOCkR1BNfWQg6P1g2n4NJwjkA9G1dPjIb7SDVO6Y23mRTaoOsIcTZpV65Fb++F
PONyqDm+sE6CdkxVTDFqIDXY+Mg6PXKDJpPleyAV9xlZCSb3hY6Y3QnfhpxmfxEXxy4LwxHSuwCm
ewMQ9CUQ8F0JzcSwP8eSuoP8932lDvkudvn9GLFP3rXbMEH/TRseVbdAptOqTu7idVUdIPxpdkAV
aKkPLcLmNs9QzS/AAXjpjGAVqAEQUBBuJaae/Bp0Y50G6QYmQnaZSGajSd2mIa2TxJ2ttuxIXN1k
NbE6NKo9XEwhwpca5o4LdHxjfEgAq9clYJHpwZ+0uiDOOymV+aSBoDj+S1c2PYAbEgKEfvUFpsn0
k6bcQ+7PhA2EpeQZ7p6bwDgEMiSplDOv7qkCOfjoXAWPOayOix6BSLLUslqVMjH7+BDwbeu+lpxY
nhJaI+ju2dQt8XpLc+HEmDdr6qKN4vWoI3TafTThxFPvQEEwcw2G6B1vWvoTmAh79Dy8SFhmhtw/
GTTZCr7rQkD59lmn6/Dis+Kxg1rHYARnfLJTWGlPYas47djaUFOEeG90NIzqSUmD+9JTqKlFzDYM
uOzWFKJDSHXgLyn4RUv56rdfpH7/RaWeFjTXcflJhD6VUOQxpG3PD9N2MRRmTVA/2vKVrKSOAUEI
hUl2T13LDd1V17h7NYX2Kx4fPFHXeAzZLvU/SeShEytAxk8R79qBmL08gmI06rrFy6NKEf7QJ/e5
l1h6FACG6G7dES8MOHKIHjwL5ZNvqzNLDYjeuWWBZtE5A02jpfEjlKjNlnh3vZ8LupGioWYXXKKr
AUCEqEno4TO2SQojhuioR+DtglBoX9+HorFm9xrhsVtIhReeu+YjKt+9cTgoGjxUQBu5PtBSh+Xb
As4usjgjmm/ofniuvIcKri+ucov5rNy+WAcSKUwfsMFOqz68Ya8X0X1tKMc8IjalAAMPkD1uxs31
X7SkEPLtF83ujYw0clW0UXjm/F2pkr2BV+rAYWwBMcu43aoUdXgkU5UEGfXJ4lTzTDXRd/EIeTiS
t28BpYcse5R1dpB9cpM24TrXgKLyoEvBLKiWO5X3mqAPIhV7BTLmNezYebZiIJDrRN526AJYYQ8q
IyuPLc8mm7xj7Kkgo4+rISdvblL+8jMwIUDUZE3tADLiQDlgVY/wI9TBDk12nsxv1Lg+GMWd0WVr
CbGthsA69Nnf84mb1UAKA5FzlKob4uu2FvqfaR4ZULBtwXDNoTPNw0c957/aFooWfRJQMK9CBEii
BStahI+97jvXl33pWXW57HPYLZNo3fMacUZbqys5TzD/+3j1/xIMYWSN9FZcNP/imV6JGl951kW8
rbVsQAqHmztxn3voZuqtw40d6gLoeAQhM2FJND1tjG7dVPy96UGIiGVHgri41Hs2qZ4Nf7wzpOYx
b6ASPia1o9PgKBl4uieFaur6aFbwI0g8bBCwp5ToEKCyayB9T4AnMNx1659Ydh+2r9eXUxS2v/5+
MTHf9xkAuDjB7JTt8xucllPxRFcZZiOZtAJXuzVrZ7A7eA3sFFv+xEPgv2DRTIfl2vrObg/stgLS
YPgZsg/7qvqWutDL5fVaA5NKJ+FTWEYa1KADW1ISk8ragDykPur6NoACQ/kZKeM+qOt9pZ0gKLa+
vkZLXf5vW252ZdAQtz+bfhzqu44GcpEWnf1VYUPR065R6jPrWwJYi+DTTP/rtSWZXRlUw4oECeK4
NGY7Q0JnEcTP6zNbzCIobNgMwhSDsllQTdkoGe00MZJCepOpcKj/Rcto9e9GmQXKAhHF1wlGCRsA
NvXGCjrVioeX66MogskY5HsC4pYV4jHFGwsi4lZYofKhosrR6dxxXU4cvwyRvZFVguqmLvcHSeYb
FzFayaidAk4faA8eGfbGIO1rmm+Ii7T2kJFuMwThSxDdttnwEflUcIGKfvQsPXd1FhtkxLUmg9+q
QwdfZzoUrURWm4sPj98feo5nBOqcSd00jBGCNOmW1mT1o5RwcqSohsOaSPAtpvTzj717Md7sOPdx
pzW1lpcnDViDXFHWCe4HP8nNgvJNjlQrldYKOkRJXm8oPDxQVNloXofL6DMcNnINofzEfxiadN3l
OVwuK7v3qTOooi7s4hm7+J2zky3r/kCJjrTMo9m6ADMYyHlBvrn4hVE5oZRzDbTL2RBNrfg6z1t6
NNrEzNEa8Ov6HEqlYMmXE6SLcabfcRHII0nNfNmngOPYvZ2+MngP3DNnMv2Cso7j2elOe4ZRsCAv
W0wAL0adJZt9BuuPbozoMRtPA3sOh2wzdu2miW+v76jFD3UxzizRTGO3T91hxOEu/VPjgVDp/svv
NIuFbRQ1eVEY2rEvZDOBfGJiHCA/cX99HqL1msXCtII1U6zH9ChVu0BPQIc9QIltQwzBegl23RyR
qCUuhPdCSTvmOHQ0BjFu/IzcThDZF2/t319lLqiuDLmUEgN4ZVb5Dku3rtxPXknoYkn7KIqBK8Xd
mBXOv1rDOdwx43gzDlFIj4Vxr1U/M/jjxNFD2CmCh5Q2Rak/otjF9GZRLKJymOUZUF11DaqAe5Pi
SVokW09742TiTd7okFWT9foQAmFaSflODd5yet+i0tnhETBG8WfvJe9cj6Dp26fA4fcF/OSy9FfZ
MnS4MouyHDVOxIXmU6H8qfNiB2Xeg8shyYpk3GUo1hVS4tRNsRpgv9Yx2WEQzi8kbzVAQarRw3td
ZXc88Ox/t8izsEXiMkr6PKFHWb+TpHKdonvRG+UhcwVINdFOncUteOThApAbelSCEYV6ee+icCMr
hSA+Tsf32recBSpZ6aQwrAN6rCCsy+LBglsIHpEUVldA55IcRjWjYJ8uUTN0crF/ZkHLjUIjJgPX
jmn1kDXQfoerS0CdRnJ3PDnn/VPbtbvJ2uv6pxNNdRbJQhW84qCs6ZFFxIq4YaEl5MT0Bex8W4M6
ZCaF2+sjCqIan0W1yK/1QvZc7diAdhMqsFwJ+GYoD6Qbn66PtJjI/LWkbE4GC1Q0ppWgpMcwPYX8
Rx70cBQytqTYheg7XB/r+qzYXDddk9Le9V3cqFFJnUKisObh5Rq+Ss9ZqApijWgs5fvtnUF1pq18
3AsVlDdrWG3TAVbbaXnrQ/H2+rSWVHwutiWbE8RQgI7VQMUaegqxMzo4ORzfoKdq+Z1vkfEYZXdK
D+Ms8B86PGCvj379uP8hCNGkuadGHHEFzuw2uGrHrCzPja8K8hLRPplFlT7zOVIE3BEjtBhSJUTJ
JN62NSxHWO5UCl9fn9X19AT0x++fr0YbFI1gXIS6nplG91yWj9cHEC3bLJSMoWEkaVtN4Su3pURb
Gdj1WtkLtrxo2Wahw4A5KBIHYOjHQrW67oEaEpSuBqtQuJnWIsSAaFKzsFGF2dD7UQczwAqiOkAI
DwY6cEy0FwRxmM3bLqjbVGj7YK/VCV5Anec0vgzULISylerYqcoqLaC2AFhASEX5sWCKc4mHjo1K
U9cZYjHedSXOdRMV6zD6cX13CGc4Cx8BPCNrw8MwoBNZce9ZMTIvX9YsbSDrLlGQeai3Or/NizfB
yNcvG/ZVrrt4dshyD71jwiY4MLomQC2doB9wcmGIfZ5IEPDzkSw0c8D2iB9F9PElFNFlJPv6+8Xg
jasHcVKgKjeZK/UuwC+TwZKd/fDg9OWo1CYKVEJEwwoO+1e56GLUhEt5IRnTWWwf1UiFl6Sxub6q
1/Nq9vXWuxgh88YxLDjejG73XskJ2lOF7ZVvRYQmfOVvDFAtmNwJzv6SPdK31ZzFmEYumJyFCM3T
pyzPeXfm+pqyHeRgLTC2HOO5iaw63tPHKDQ7qNkB5S8I26LdNIs/BZFA1NKQSESw8tXhV0dRYG2l
c8A4/DYZMBKC/SsIeF9rcrHSwxiqoIX49Kj7hx5Gto1MLMMPVnmBEjwPXq5/V8H05rXrrAAvuwCV
61iS0oSmr1VmwEfB5LZMn4be24PDtLk+4hI17fKjzgvXnR563cAQGWoO19FusPXm0EuT7iEUCKBJ
Fvi1OValpdAOFALJ1EjsePnH2P8ICzAK2tIcIV4oJfs86FbQFKeCL76k+f3tB85CV4KeR1gaPRKB
KH8myis8FeGomxzAxocq6nCIfHWlyIWTAxIpBQT2maHjy/cxNHfNPITac5A5evazU/eJ9tYPQIrq
8LPl5NBlEIf08Ld279YccNGfOkwT+xJmkjyeaJ3lpi3RQ+kSuV5BGs8Km/Qx6VynK/S11EcvBLWr
VFOcSNdhCY4/cBWM0CCwVNrbIxrpUfEZ+5VlwGJtKtn10Mgt/Du1NBwpbzd1v9GLbayTY9yMkKsr
YJwrWVweNkMRrhoWIDTepFUO6V8Kc1RicbSxDA6MQwvSLpzFtQYr0TXHYJDX8Hw8NdAAL5jx0rdj
Z1dyj5ig0RJvwhDvzWaQbFZUhhUmJFhlhT9YZQxvuQoienGMJGgc8dWjMflo4bdYw3SNRoBaXt9t
gsioqN/TIFjLAkXZ4kKfVDjxXaFA9359BEGePPcp1Iaw7+ESh2eplmzy9Fcygm1JPpVOcKMuzwQq
9DLEihTyJSx9ERda6muF7wX9SUnvqXtOWgHYZckMAtv+9wDTD7gYIGqGhPcZBqjtsbEqyTH8L62k
CYqkwv0xWo2G5Z1lh2yYjW1/fRlF05vSlovRY7gXaNCv6U+GntrlAD/KMRAM8TeX8+8ZznJiCL51
RhtijOk6kRVbtfsNtxq7uQlHEy6uIO7EgmAimtbsBpOLLCHqtKg57F0pplUH9/9u4WYXlOTqqQtl
vf6kJkCM8IcMYrvXR/ibXO6vdZtzj/iILrfG/B4OUu22WcPvdaWttI0ED6vrIy3npr8HmvUe+pG3
BZs+UMBeoFgZpr+4sBMg2ue68n2n8VTRE+ZiNvkLl007bs0eDlhAEkLtbFvE2A8AeD/ew/dAUFcS
7T99FozGnEgomWHkzkq3HV3Rxqq3kxhZZZPigdilJe5jCjagPjvVBowipWg6V2kJvTOjssJBUNhd
7kT/Dhz67OjWbZFR2OV1JwZsqdu0G73baPVb0UCuRg/6pzgz0HYPYVbve3fayBDrv5wtfZBE0gC3
VSDddPmT5O9a470afrqZBC/MU6e96x3sC1h6CKObDgYUo5oeFCCKinLc+APE8VUAhwk0ChSRi9fS
RpQJUDVMN4gGwPH3PeJBnZMVU7Bl8VsZngx+6vGSuL7ZF4/V5SCzk6sDE5ZQiu0Qa+BiQMJe7k+l
ltxVKUw2gXXt3S9955qKnp+LLfbLkWfPXHwn1c2m6cUNOLAHv9py7SdYwaBvrSefOkN5orjhYSGO
M1HaBEbL+FR4wAz3YpruYjP796/5Q06pY6CsKLo3HYsIIia+DYFUeF+bkx48cG71rjTBUEE5377+
AZaOxuW4s2gTVi3T2ikQ8JLsPXgdd67gaCx+Yq5wCFDCPErR5smB17Q+HzxGTwqsoiH3aikQJk9y
BvkUAt4NELehohxKnTitJGqlL67r5eCzc4l8EPd96tLTqAKt8JarkiW3D1EH1DNkeGXAF6BBbvqw
zh7j24JBb08pYZMJVeZWqCuiLS02k6FcA5sETpUvD8WL+92oUllrfWhAxbAezFPl6KvVLzYkx6ga
OnPoKt2W83a8kRmQKMYwtCsYdiv2iC4m5DECyAP74Dh1I61M+OGgJvNKvds2XOvuTm4PlXtItPdC
/xzlfQF/izqtwXY+FtlDObamIr1r4AVGQQtB9A9KTpV+ExeAuMMEuRgdwuV31b13s8rJZOUuHjvL
V5MX0jbAR2nlfqiadT8oD7TOULULnsv4zOlrmx0J+dB4+xAPsd1H1MIdCdhoflNFt5ir5efJrpV+
ghkDFQDItIPsohuykxSvefCj0vtV7MVWXUom0SKrgHZvmr+p3imPADqFXoIXUOTd9UOApkwSQfgd
EFOS44FGXnTlScoUM4wre+xwZttfJagUKbCdMYBPOCs8YID+AAoKqL6W7ZRyl8BQQffhSq8AZ/vs
w62bNZD0RAFNlt7C7J0zZEQqHhVwGi8aVGc6kGTCDwkweTdM8KSBtnmL7hB+eXbuVNDg05s0/aW6
gLXih/rDvT+CxxMGloH3g970ZqhmTjRCWlqpTbTYiQ6vufSHO5wroFsrpjteAM3lAIhMR20F527p
Dc0UXYW71RTD58JcVVUPMfQ2hpPqO0WBMOoDH4UeDmptriCILDFggYCAo4WmU0bYPC8vVANQYYKx
+pW77rftfQNRADNdJWvILis/onMNzQ3/NvzsoK4myiiW7qnLwadTd3GqQt7AoKnG4O0KxlANXeUP
shnak5l3D0BSg157f4yEygqLOdTluLPQUupNzbwG4+KeGlfepj6pz2gkTgorNcBZkEcY7D61YS6z
E1Gal0hdWHCmq2hk4WjO6wdK7tN+VGHJBdbOE3FSuwX2+UexVW7wct4IpWMnkM68TXc53CxdZHk3
dkM86ggaYBdp2SuE26xA5qto+Onr+0ZDAzJdafHL9cvpq0x5bdxZssibpvI74H8wzd6elJhkWJ3B
wKN3gM9fS6CAivKRxRB9sbCzzdR0ctkEIxZ28tKYRvScDqYsSMYsaHS8a0Jfg6Wn8+XSznaR0mgu
qEBEPykdM4uhNRMCnmd34sKa8GJAuJja7OUHK4xqYAam1q70W3rfOIoV/igsAAqRVe46LGr0Kh8i
If9+MQG4nOIskdSb1oDtN6Y4ho9Nk5kugSS4tOYI6Er/MMLBXdUHx5BHwbtz8fJn0BoE54si8fjC
pl1EBn3sCJXkQT8xGTrzZg/IjQU1EEe9c1vwDK3+CTAoi70Oolr08vm8GHm21mkWBzgpCj2F/h2Q
fFsGMkSuHQqUqgz9lMeoyLdvVANbCzVxH5mI4OAsHtiL8WdL3ishMOAoMeK16q4hILzL9x2sfeqD
UOVqcVddjDRL4Me2G3nQtAj9L0GIJx1bBU7wSEKztbrVYJdOjxp1Yoslz6f/+I/YcDHwLH+XQ6by
Ie3+j7QvW44bV7b9IkSQ4AS+kqxRKpVKs/XCsGSbJDiCM/D1d9Hn7u0yVacYp/ulX9yhLIBAZiJz
5VqYLuHQ58ArksfHFvpeGEkJstL2smipdnKp/n92nOZqQnDEVWKjuHfsxZtIIPY4Qr5RQ8TPkDNo
rq9Dp7SyF0pSF6Pbn2UaswSd1cwoow5fMrffMozQdyBbSbLFLsOSmbmH10ojidVo4/0xgWnFfoQn
2ipId7eWN2UwoK13+DJP//R3r3zFeUoc8gETwzXsTlRdJQpRm3wzTf1hltt6Xn7uXPS2Z7s5c+9O
CJL80sBuuvGzYg8p8I9CgID4YeH+LS1r5tU7Csp6yDLJY3jQ10YQ7e3b0Q+9aReH7dKE8cWayvnB
nHmbHvOtEWi3QES9dzzkrZv4qFWe8W6DaUKsyU49IvP/lyuceZih1vTQSGBzquO0O+Enp2QDYj8P
8qqLAmJLN2/mZDDGHCYqw3byHdvr2/8pvi3PZV7EYJxv5MynuOQ/dgr2rPB24HioiDRflZYNiIIC
/08W2HK46SEFy43X61t6sSl0Zn0uP2Rbeq8RBx4tzzzNh9zhNgMZxUdykzxAqR2rDrfkgPqzlsOR
M+ClnqKFn3Ax+/lzPcyZswmzLNeoQsB0wW1vtM/6uL2+xot42PM1ThfnLCRHptbkWoc19m/WmxiD
bsPX9B78nsivkDDfdveYzQjoQ94uHNjfXY4rnuY3rPDMcgVePDOZdnd0K5ToCmDzAEy/0aZOwi8M
EmC9pdfX/aQg6ed9EihMIwKL4xH73cyHpzrST7QBGzpGQO54Z94UOd0NQvh5S0PUNNwF7NHFMw81
Tse0oJVpzakbLbvtyJBF9jEq9NXYVZjP26eu9MnAPX2SNBIPNphNFr7PxThwZnXmIDHuFEdW0kHl
G9oDg43/UPjk/ga9ZiTAMgBeAgI5qwWrF8/dmdWZuxxNrRpDyqfM6IEx4jX5aySMtegfNKe8mbpv
ukAtrAUepbVWrgKUIo+HgII2d+GXTC+KL6fk7JfMXGlnDL0IuwLxSCL66ICet4cKMM84BjeMSX1L
AsHRHzDA7ZOs8EwVdUCU5gsbcjFMnf2KmXPV9FgUYZ3iV6hHpJKgNnF8TjEcm9GlBS9t/cy1xrZt
RcpqJQIwZnZ/6Guw5+yrj8/R1/0Cw/Cpt5gyLpmceVlLb6wMrOFYnf4zxmunY8nKSB5yieqI9eAW
9laC4gD+HjJZkd8m3ZOEWJg2DAtr/82H9L9/bHsOW3QzW0BsGpL2Zv8MtdeAQQGtIxJE3bjRIwVq
sjJVve/pRzG0mI0Fh9QNyOjr9K7vfsVx5LnOXdEdO5DTZ91RBx2Nob31g3PHhp+u/Kij0i9TZ53V
D3r4LZPPhKCY5mq7BMTfjXZvS+6FaGI3xeAJDfK05jHR76zyvpJvkfMMwTvPbjcaudGIcaNJKHXa
HwyUcGFRgWWaBdgYW/5I+sEzoaIINeoChM2/avFiYxixjSDTZm4AiWy7XaG2Ij+VgA/G7vQOeiL9
Ak7/8lvrv0cWo45/O3anp12h6XAccTQEWtQ+W+A47TII9pT3bv+BAftdFQIIhQRBz1fD8MPUb518
n3Xfrt/gS4zXYPz8j9+0tVmE6euwqU007485Jjvy0Vp3hkRNM7W9kTUZ1OHbPUiOVhkKzj6r5PeR
HxIQjzTVzmWAj/Mfk2hZr0PuR9Og/vPInUc9g8SuRXY5WpnwvQw4DEdANFzsHGHe9yhqXV/DxSh5
VrX+XXo6i1VjzLU8SokJ+BY5qgAKUodkTzCWDRUi5hm+fcP3PQb+8wXDl27mud2ZMwAYXkm3tmC3
hsAiitTFsPB5pr8wv3LnFmZ3PyvBcJ1FUKbMtXIVp5XHbbnX7deBg0dK25ngEljYy+l7X7E4R/cI
u69KW8deNquJi01sWNDurY251pCI04VrMP38a8Zmt4ALPM2y2DHBSEp8TfwYtQxsXQpAFOOmqbWt
ioHvcRaf+5ei1tmuzsdFoSoXtUNtm/cWU5ukFiDmKsmH1Yaesiuozmc/a1MGEhV4ZRNUCss6RTQF
gKhZInJZ+L5zrIllVXLQDQMbkGNqTkPDxx43pRlvRrrPdAwua9pCrLxYJDxf/Cxkm5EY+jEyTcAN
R1CfZkGLdmowxS8toNsooM7CkVpa4zw6d3HesBx1AAE5TVP4oKgHt5W5a6ZRzUTfYz5pweLFArs7
TatBRhYSCnMOI9O0E0ocPhXYp0PM1+2H/gB+6//Pj4OceZf58a24Uf+g/HBueLa5naUUNDVH895M
dvr4SyYf3T9Lus6NzDaUGklvxiauaG1An9Itbwm0tzOz9S07gpxnvY+Bm7IbsQvT8IbUVQVXboER
jgb/xFecbfPM/3Ft4HoHXh0828ONu4Ycgm+DmFTsQB8dLOZBkzP44izOrM18YRR1mG4wcGsH41vX
QS7QNnyWAYWjywAPjJ1V3DlF+TN1xNYAY9z1tV48xJAXBSuWCymN36xZZyGG1ZbViaxyjgbLg56n
W6KrFXj4fRpFgVuUp4z8um7xYsPE/WNyPv1mh61Cn6o378sITeCyumljiC439rbMuIZVI83PWu1W
c9mm6sASK/MN5/W65RnSfuUT4PVYCcY4a4nB9WLYO/thM69t0VaGuZY7RzGCWc0QgRV3C7nmxcBw
ZmKKUmfb7fI8AgU7GY8hshLpGn6JlXUFXwM9mCV3wnjJ4t31/Z4eTV+O15nJKWicmRxAKoQpOJiM
u32u3li379oFEahL75TzLzpt7JmJgjkQB89b5+iI8abT0H2LyGaw5K1tLI1tXayOnNuavREH9HML
yHeb9xVE/XQ8uwDhv9c0o/UrUe8HAd1JmwSsVpsUCMtRH4OUgYA2qTaZbn6XyDgx/YepE6d+NLXh
xrbCFenS7fU9v4gqOf+VM3/JQVPJWIZNN+23qhbPeY8iv9GbG0yiCE9FIP5o0wc1DmurUm96eBhd
ME21R278EOMvbiDtIt80g+5xcT8knvpW5ngYxFnwdJNHvXY2Zh4XdJRN6rrSvLehlRtJxBHwCkKs
3RuodrC6hZN4sUB5viszv2rFyopMICrus539iz+Nu2jv+OJ2WNffsy14KJcrCtN9urbAmW+NWZ8U
JEbc6qtTJPMdaV7TVPvlpCEEbao9UC6EPpYyXGPRO7cfFvb3+t1z5y9LJkcIVkPw/t6wY9/CgIkG
3YGsLv6lmZnjyuKI27ZTOEeMyWz0xvGhXw4ywKWE57rzAhvb39ecgdzS1mUEQUAO/rU29nWXebTa
JFDFtlEXEU9jusRhdHkH0d3WKcbRqDU7oRDh5m7ddc4xTt/7Ya33ISAwSwQMS0Zm59K2+qjR0hA1
tvyn7nyWoevb48t1l3B58/4sZHYSBXjHMIpj2JAqfzB4DhixvktqX+knk3S3tZ3sWrUkQnzZL//X
5hysSmWTEsVs+1jGeeASd2Ppxs7moBvDzPn15S1s4ZwwPy8kJ9LsnWNefPLkKe9e46Un/RRFvt7l
P6uZHT8wKJglo4gyjSJgmmuDtF0islpaxSxW2rqwwkpHfp0qB4ME740ufJEvTTsvfZZpoWfh0q5a
F7U2C58Fox1N2W4MHh5iHAb0Ubzrn4Uu2ZpWfGbLZFWYGwybpp3Q+ub3FaR/kkMpPOvV7Ffluzzw
oN2Sd3dTrABi3nYxKjW+1DwOhwz5yEXIytIPml3oIWeUm22MhpEWrXQHsBlh4BEa+yEruT84GLNw
UvFiZXWA94/fgy0ZFJM7xura06C45hHM/XpMxAt19svFFvPP8Zo5AV1Bvx7D16gCApqed3cyfx3Z
CZCidWOMoFoa02yFaLLW4OqyKgLVPn8tBLoV0ZDuY7vA7HG34NeX9mrmM8ANzTurHED+pLGbOIVE
MwavpKsC0i1oQCxYciYgwdkxAXlsPGiFaR8ztEH7PBiK2w5ZeV4UCwnwRUgE8GH/cehzcnoj4obt
uDiQEB37kUNyTATlrQQ8auKh/iew1nNjM5eRtW7e9aAEPlJHrBSmiKIuW1+/YdOx+OKVGHDRtssA
s5vj6xJnJFRv0bmOU0hq2QXmtTPPGt7rqgCVmLyzo3jhVFxOo85MTh/z7GNFiZalZp9NbVB7Xz9Z
W4g4+NYmB8Md9rGCEHCzcDl+YxqurXJ2a1WU8DJpYRK8F3Tf3k6U/NTLbtkm3QpMQfR4IqNw/tmt
k0P/mvjqd5e7/Ykrw4IQ7e4kKLfXN/5iQD3bhdl9JaFgsol1NClzcH3w9s7pf42pCtqQgWCQPNtp
to7DcXPd6sUIcWZ1diWdRnVWxyXyEfd5VOBfzR/zfyJFi9P03zP1G0l19oGzaNCGcdrthp4IOzXy
tZMLPAPTB7vyQeejz3EYd3lSAcoHbUXMt+lBlw7Awf6Ix2ziZV+69RdrHGcrml3EiJqtbQisyNzU
uyzQX13fOfA7itMK/tfrn+hi+/58+2ZRfNIGku0IY125oVaHYcJdnpnwaUXQsrcmfwubh14A3j3m
C+u8mKKcLXMW2Us7LCCzCcsuGskNw0xnt1CIW7r8vxswZ2ejp64szcnEKEFZA/7WAjUjgLx/htqr
6gRYKtEX5rHPVOFJVFrreD8MjyJfOD8XA8bZSmc+qCsGU28mHwRssY+xkW2IqKygOhMZ/e7691za
1JnvkTQu44IDjaAqlGQGqOtUS1WwpdXMfEndauCqLHCrCaRhgOpYV+YbAfAcnNcLJ+RymnG2cTMH
4nbZQNvpbtdBfSvlO9TUtiD2eDY+3FVteQagOtrd8GMZ83TZcwGUDeo2GwKFs1uh0tSgiakjQ9cB
tHS8CQOvgWX5+sdasjK7AbkpVd6rUR4dTLVa/YhpgD5IICHy78zM0lpLMjRCGywGvPaQjqHAakDk
cuFbXT54f3ZsdsajKo9yZ2wAdwZOFHLKQa69XF/GZS/8x8LsaCuIJUcxBRjF7XVItbV+PZFoWrFf
2GBY5+XCTbqcfKEa958zMDvnOdiA2zrrAZbcDC9T8tXup0gd+Xy/PME4neSvIeaPsdlJ1/W2Z+Cz
x1HoIJ0DlRqapqDdxgRTTfyogrtonZVMljCMC19tzjSZGoYcR9oCPiV+mPkLtZceiZedxX/XxWbV
FjdCkx7sp8BIpvtsuKvsEIxKH2CLWjh+S3ZmMTNBHxryHpk6Dm4WpOVrWI17ah9Dcwnts7RjM89Q
jFIRtwD2oys7v0NxtFZv18/5koXp38+CVma1sVOlQAfrFEgiF6qn/RIqd+EqzVtjVt2VRtQDG5hH
GODiwVhDJSDvg3o4FMYSPmhpPTPPIKxCaGmMe9RAVBHznSFY8//djs08Q2+3AlosBfA4oOlkP/NF
VPyCo2YzVwDNzNowkxIfPf/VD/dNCuWk4df1RVxEg7h//M28u2SOoVFKDR/F3IA6uYIQgCdTj6/T
DXsUu9rr6lX1vqwz/b9kgP+9ovMWEygd6l4YAz9FY/e9TIA+byCfaIxeTU0fCdOz46SvjI8+Y45X
y6Wbu7C3c+bFBnX9kYWITjW4J9DgMdC6wsTfv4uBc6bFUI/bRtrwr4W875JDHBLPNZaS6aWlzHyD
DdloYXBgo3oZo1gJwSZLD4roH5V5/xwUd+YgyiYyUKXCce9+g80qjDjCHACw1w/kgkudK0K3RtOb
UIa1jxr44kqw4ifKB1E9ZnuHhRfzkqWZh7CHLAPnJTxeaT6FYG/peigXQCwOMlwLa7r4hVwHKSUD
ZBeg2r99a5dFPW1BVXx05V2G2RYTULJ2XMQiXfSvZ2Zm/iKM8aSqQ42foB91Mt5QBNhluMcP5Sb1
XTzlgNSP/HhvLaUsF13tmd1ZFuEULRo2CZKweNJbAjmxVRHgxsZdUn3vXWDMMDJL+httfHVUHfTV
s27egFfgn8TiP79inlTUkdCLgTjYZKh6M/ADC4Jfko0eZM3/3fdk9O/vCWQfHSLgP462vi/1LtDU
q8WNBSPm9Lm+JGdnC5rda95wqwyVsI92OKyG0XIgA+OIQDXgExog4xMSu0Knxf6mOtfYEJ2F4LoX
j40d70QaBXbo3jRDjybTDwnBbu72vhYVmGE1A44T3navxHURUMCSXwmvjz+tzvAr59bIP7W0wJBO
EVB9nzt3lv5zJIWvePvdRdPYtllAFdM8q6wPzCCYCpbuAxTPAI2ESESn54antSH3o9zKPVezt//A
QZxty8wPhQx0dCiuQbXF+WTcftYJg/yusyqTp+uGLibHZ4amW32WEcV2aaem0fKTGBhwLfVhBKKz
c6CLWvK9TK2gz8cggyjQdbMLzoLN3FLau6MAcxfeTeI4pieh32E0/LoJ07no+87WNvNITUJLGndw
FQ0J7wpjOk2s2dd2e8O60LPQjreUu27x5Mn02MsK57FKGx8NzA8QsvqWCdDsnrRG0EO7m0XFukdX
s6nIpodeN29TPxqBbFN6va1xAsEDdoiS4oZF7i9nqG6HLt2LxvBSQx5CDBQYTfGijRgzpNpKUrxz
xHPR97cVSBXCNtrpmf5UWWgqMowKp5irSOOtnjynk8AlhufDcriRpFqLdgC9GRIYwv2xkCda3VO+
0cVOJp+aNLw+/K7XuEj2EMQk2nYhmDigdytx1kPU0VcR5jTQa/csTncWjXwzw3yTlT+UIB8ehvyW
SuXT3IKe37htGswHkTQIFdgJCjyhIdm+ckOMSEiFYnnsfnAdLRtosUGZrU7cU07cdchNL5HfMNQQ
OK5+U2rOWqZQADTIs5n38FMleR0I87qohnJqu8uteJ016bMzZKeihk6CCX3aqntVTr2yQ7IFmxYG
vjpMtg/Rrmc3hpHCwUeAIhs3LWJ0a7SQX4J+LVhJQSTkQZoHqgHaQYCmZKxbP4H6UtrGa4O8NY2x
4TTfaunjWCd7pblek0WreoB495CAW6AMGg4uXIxj9CNE3yzjVXJn3br3OX3QQHJQ1D/tLg44jz2j
SjzcnA1olz2DuFu9cPwyNwOQLawo2SrRelydQhxwMhb3Fni76tjYOhmeG4k23OZD/mZqox9TbV/J
3vAGCBAzLfdM2q9UlO4akAeMEJUtMLk4NhCxOWQNmFDLlarIdvJCSrtN2vcGKnRgTMhA36WT25TF
Abp4CoCO/GRGmCp95tXedO4hbKCrGzs6JdGBaJ+ioHse7vKUb8z4sxoaL4kg0aWesmxbEay++4kX
n9e1L1UDCM1NxACUzKwAilcqfOTWvg0jtKC+udpn36wwGeIlqNba9GTJtxTsBkBzmmD3KlZJdWiS
l0Q+KOprxl0s3ky1Z+VP6a5kuSbmuBrHH1BM2YCG9eC4N4AoBKRs1mO4KtwNMwfQiaYbOu77epUM
3yz5CWZf8DK/wd+K5rsS5a2KkQYazx0UuHp6X2SnJtxozk4DhZBqqSfS16Q5pgMEls2n3lLrHGjv
lkHtuzR3kkO+dtAB9XpgZvlgWolnZx+GBZUOknpJ3aFCkAWs+UEAkqLpy0COFWaECAQqOBKcUFSe
2T+NA0DlRrYd4mcK2ZYWbcSSkfVYQZ5grFcZOakofhNgn8BXjESPDPwRuHytgSRa/hKOLUYMylXZ
gl4uY77qHlLtTU+tfTGEQSlVkBirHP8PhjupgansMQjrUxuhT9XnK7uiPoGCcHGjLPsd5Au+QHe1
ixOUiQYvjt+i7OTInRFWPhC4myoVq0FX3/r4JOQjiN9xSIujtPVDpr1zsLFJiz/R0PmRgACamw1E
7aGzMpirsZZBAjfE2M9e629AJhLkLoNA0DfXuLPz4gRifEjTAK02jNDArbaphTPqGJjlJg+tjhn5
wgosG5UeE7VvtWkNwzOhMhmhNB0PH61EvTipAo27gW38gj4zMMHg10/dlVXISZKQbdHXD8oOwnCp
WIdohYdFiYhoBU4jgiSvt6FsV0ZcQooIFHx14gvL2SjQFXeGvh6h81HltScZGCqL4VE66Y5z5HB4
DAXWqG/ARL0Xwy+Z3pL0w4b26Njr73EHXpiivu3MbBvqfN/B89SC7nrBDyE3HvR4OGV0ozD1RPUf
oUXREoXLzYaHxoVXzZxvDag4FdSYkyI5leZBKn1XF9G7DK2V04R3DaH3XWrdyn7bS+vkaNC/g9xq
hSmfPlnpZeKPQn1qDThiqlOssmLi6NsU2UtjIlyVBC1o4za0lc9tOOAq2QjhgLIRVIL1EgHjpRc0
sNAAv9jM0pluzvKEzCwcu9YpPyUvGnT2trYPXcp1dQO9jU+xw0jH3v2mL+TcF5KEv2zOkgQpqVG3
mC872WW7BWVgIKH96SQv1/OEC1nCX1ZmWULKWJ+NeNMcG/1JDzeOnm2tOkKHZsHOpWLAX4ZmL5eM
cTwtMWRzqhvnGIFQHimt14Gio+rA6je8xgqARWAHC25u6VLJdWkvZ8+XgRrgW3AidixBzQEvujLF
t1C0q+t7eQn8fr5Ga9a/T+OKdulU8LCzoPlV7fIVf8QcLvWNU/xgb6PYixdGHC48IP6yOKuCpn0r
UtJm7Fip0VPmbVgpj1vDJqzANGNvwnqB3+XCO/Ave7NnUUyrvisEjkuLyffWAXGSOl3fRPqlSYnH
s07pxHFmWab5ZQidsJZqIVr58PtVSu8RUqBNWVRHWTtBW7xB3RtawexJB/WQbma7jtBANB1gMqAw
N/JnGzwzIYTjrRSDYO7Pxup/pk208EL58g6f/cjZCyUxDE1LtZ6fNEMLlCZuSxX6pm3vCyvZMyQI
1zfly7bPzE3n++ydktC4EnaLPrGN1MrBdI6bLXgb+uUpNDMxczekAeycGqinsx7zVY32QYw3UimM
WimE1GpP3XqvaoqBNzTnki4PtME4dA5EPVrpxRC00wu2yRL9Ie8+Eny1/kCSDlpGiIwR1KOKxk+Q
cgr10bubygZdZ/Tr+h59ddKzFcxc2Wj2pJJRw0/s0K3AULMqjvnGeDADFIh32arauLv047rNL95z
ZnLm1DRAIg014MLXY7HiCNpdhllxkOdVdH3d0m+0wV+lgpmpuQvjrSqGHkfA3LQ7ZP/bDOMm8Vbb
/t9JIf+2NJ98N3VC02Rq3SDL717UbRaUfnVjgr6gvtPWKNMtav4ufbr5qLsF8bUxFrhOfCcxAHHr
rsWmKLd2gHsNVgh1AGsW+jsfS9QwX3Hss7XO/JnbtGDtYoCvmJaG15nmhTqaLyw6gOFgU45rBw+s
KvowEiCzs/jbaOSYMH81a4qX7YcmwfaYZe+oE2lBpZcrwRfqE1/i1uznzepDY6TzKA5r4FwwwGWB
aFpPY6gnbq6frQXv8psp78y7DCQhddfjg3MNRQG8x3j5sGDh8kUBbbflUJey+UCqIjE4NVUnAfS2
vull/elEFojhxFovmmnsRLuvOtf0ZWyLFYp8H1SoR1VEH31V31VCnmTrQDs4bG9HK91S+5dNf/Ac
epChCnrtxCKx7oj1XjchalhlFoDI8mQzcpIA0lONrUKk/XHT3GN65zbDCG5DngWedqkaAxGja91O
Y4BOnvmFCoMhm/Jzg3x3Gn4M9VeV/ry+G1+C9u+v+mczZodutGtXJRUomFr7M87JgVDth6bFa+5a
O83Ib3RnSfns8hf+Y3F2jhKbhONoU2x/Ax685p4XC0CUywf1j4HpB5wdodrJTOHIPsGgkgKZ4k8n
eoyXOLOWbEz/fmZj7AEJyQo4CVJrDzHoK6E7tYWygXf963zN4mafZzrLZ3YGAGrqnA7y1HZe5Xrm
qdoNd9G+IUiw1ta+3i9rp36FBMxszmIXN2lS5CY+kJH59h761OWB+FD0W7EtUX676HH/lyzrzweb
Ra4MxTkachjM4XJXBDxg7/oaXA9+Ge0mklPlGz54QErUPFZhswI2YRUV3iIydOlgzqJazKRtJn0n
jnHjomT20ffpjso43+Uxux9ctotpeNDM8DFu+bckNNc9KrMYtW5vjJDt6i7bDa3jEfDIu264dhO5
DlEbrEcwJYV860JX1oJeWJiVnqV9H4A0QzoIGsQRBW3M5jd+D8YDsyEPfTOsCo5SjN7cck58J8wC
YGgCDYrESlVro7Bfahds+Wm+UKg1Lide//0Sc5ihyIQZtnFuHqkBRg99vOlTQPOq7n5gKN6Jt47W
WDCeEnZ5iKz7skPamx7bMQVD08+y1YBtFdvUCdcUW1Sx72X/YJDTgCe7BXFnJt8N6x5SJz4ozH9R
VnoyR+Ri8YdNu02RD3dmPYFB3PLdaLXveUnvawKeW4Vk+vq9uhgCHAf0bwYkHg1jdn1lJc0BtBnR
yVUV5BPsFwMS8SZVvoTc6XVTl5OlM1uzK+yoiKC+h1GSMc72Ud/v4kZbpYP7UI/pWoPEOkpIfj8+
p629sEq6cKLnkM5CRDF8ecWObXXqaOG19LkznlgJ1T8zXcn8VyU/7aEIRhkHrvokqKxC/NXLc5Q6
8wY1LxQ64+8cp1bPI68simcJOkc/Vy8lW2I2WQhEv73SmadrEvD6M9qwY8jGXdN9Rq21TdAhN1A4
d9pvabG+/l2W9mYWhipOeQIJWkz4gFu6gMgcFGSvW/hKLPS3I/0N3Dxfkl7oQzhiSUrkmKJ9GCx7
B+YY3KCPAolT3n2rFOjvkrsm/UFR0kr6Hoqj3IvHcT20FkSB3rQiB/E1uBjb3tMnie8w3BEooK6u
/9SL94H+ufez+xBjKAgtFcFPqYW2HQGhBTtSgidswRae1JejC6bCLMPGvLr7BR3fdTHGujV50hqw
SyoFZY/h0FTQheOIZkJbM/MTwt1+WZO1I51HIZbQWhffy2e/YHYhEaUpejxIeWJQC5caMPLxAE5a
AxIYqnum//fG3nQMzuzN4qmW6lKvAbQ82hSk0jjImCk52YSuNf2H0F6HSpxE3S3k0Rc9+ZnRWUxN
LNI7aA6YR5I8tADV6KK7JWaNu9ttLfBXlVq0lVm1YPVrZW221lkMVULPmVmk0Sl3IBxMP5is1iG4
qco8gayz2lh9daOTewPiXUw+XD/EC991HrwMaYHNeLrROu5IY3mtLj0HbR5oegZIOReuzHQlvryB
/2zw3LcKvVO0wRz1EQ0LCH9CmNLSAjH+uL6m3/iTa2bo3wlglaihyA0U1RK1tfSPHiPOCqKiYVl4
BgeJBlpxOjh9pLOl0P4rBteTEMkkIKNC86tV9yJJvN79zgTyR/gRktori4Hb0LkVRhSU+tsEh9ey
R1k/5xhI1my0qZI70yS+GddeHj0yMARBsMZAAqBo7EkHf6TOA2YPaCEkvhN99iV7q+0PRAxfIE11
7Y+KJRutRwZnjvesKG6pcQhtoMlq3c/Ffc9exvRWdZo/NtsUgPQYACKZvtXtu1ODHlv/SFqU/onX
p72fO+s+2rcFyFBHNJJiUBCYfK2ZDHPyaIGYDE058QABVrwUiX5yDP7IE33Fe4pBsRDjHnKjQ2nW
SEZQynabpDHB9dq2kOcasaZXLsLES1N7Kehb03e59t1m4aW2al5ZCshDFmu3liDbjJt7kM14tfMe
pdEqBPF2WEc7Q2sfTacZJqFDT0YETh+VDmiNgujH42Ed5A4JCvKUIHz36buV9HembPYYv1lXHMzq
yl5xAhZbp93Zinmiyra5mW16q3rsKUgLHFqgj2qtB/ubNT4IN9xbxH0k1T0hxros7CBzuScLuurA
qoH60d7Sko2k3YrZ97ntQpHF9NMajZMy30KN4VTmzU8et9tGTSqD5VvDG58O2jYZ9hUBl6VV/uSN
C3arO1WGgU5PAow6fbYaQaxPie1r/DnMsxXBDFQG3q6kxdwhZ3hnjwezRZpfFntlBHaE2AArtUT7
SMNx5VbQkCcXbeZiPFXphxqqVeJE+yEewL11p5PikEKmxjTSXdljULGoNyGkhlKcOBap57Zsn3pK
DmnnQITKOjQEgrKU3fWgEuvRRIyRBpba2uhfzTBdidINYgExeTSx3ceBP9QV3lvxuxIPJj+ofJ+2
d5G1y8v7LnsviAvFgDDzWP409aLDBLhCvd+ONQ52PnoMkgFNb4PrK/mwUJitRLca1DfLgNiIyjGr
UaExBlYcAD0svb4DBGffJPwdIPl9W8rguju5GOfPnNaUFJ1lJAx6ILhUqXmU9Fva4PVC9fyOAyaf
Ggvjgwvx53eV7cxSktTUUlQlp3FdQ8Xlf4g5683S8OiSF57FcoycFDKiFT915Y9iQlSg493Gv/7d
rs0CuEtIX9ExNo+pHaHATt8zcsvwtMmh+Xrd0sUk+Oz7zKK2olFbsBFBpeqGHdSRPFkeDZDAdWO0
GbRx3RbNwvTQ5TfCmclZxG7AW8whXgsqbONXKLsVH+Ny1UL8mmjjKq/Rh8siBNIwJjdkdOh6RNcz
B9uOEEag8/HTcArkiQbZ0syK4KJqPBR6l+4pA2V5jReEmcJTKH2di/8zYurvZGNO4FWXkpA2x2kW
afhdcnmTUTCGt8rTARM1QOggdLU16NIM7uUKseFazEXGZmOc6e9bpIddDCQNGAjklNCB77kuwFFG
1UnPx3eutEBz4FNHECb3L22jbZpY+5Tk3or3Sl+aHL/4jDn7LbMLMEZaylPZAn9UYnwCcBF96a18
+QF7ZmJ2/DO9Fvz/kfZdS5bi2rZfRAQCBOgVu7xJn/lCpAXhvfv6M6gbp3NtavUi7tlv3ZVVKQTS
1NScw0Cjg59JPpghG045tD6D8FWx8kbfphoFcKs3B4EvZFjXi18XA892g1J3FSNhi7kNpueiz62j
BmEEH0B5FJOEl9FVZr0Etlx6obP90IpeGNc5qsM5VO5oyAygIBfu5QtDzKGjBc9iojPMq8Z2GyND
BhPmdhz5m+T/Z2v8s0TnjJSij4igeiJ44gqaQJpiyBIwd6Nwj7vjPdO7AX9YPQwieEWaCHeB3qIT
yIQJVgywcE7pusu/cHc1+gaugOS5bzYh1AwD+UvVJJNQQTYGhZqEL66264nT75PPEl6WkSrNIZZz
DHaN7a8qN8f3Vg22Kc1lBhy5fmf4HW2WpuHWW4xRKwincC2ZwYSkSA11nT8T9//xlctH/ZBsreL5
9ve5fjr+Djs7h8OCqDi6MEnFnaZYr6g79bKW5HP/9Kf/zkJ/x5lFKlbrvBUL9GySfDDaJFrV4WMI
eFP1DvVRwEr18n4oMhPt07XcrSLeuUpf2UG1l1S3kZFve6j6StC4vaPZDsAzt8pcoX3yVA96CxSg
zQkv53/oeu1ZNT0BigljoQkq/HD7ff3LvfJ3IrMwV5VR7Ik50Bq5VKMngbsIssIS/B6DakhAvbUe
HIfwtU0ZyqOLIntLq2QWARNJVbBd8Bo7+LnoP4HZQCNDMHG1Gk0URHeQUrG6VeDenvQ0p1sfbxb+
mCcV/ZAh7mpBsBLULzagFF6XFutW/91As5BX8g7uBdC+PydpbLb0S2s8u2kB9lzqzCwEPjbDpIiC
0lBZqIazz4EL3Pr8/fZE/qW49M8ymdNsgIwKUWWYuPhptom8EedFsWrQRcwC9MGDBlJIwyrL9FUE
GbIyUAwhWsLRLz7DLIBVEH2MYg0HiBdBJLu3cocSU7DJW4Sb5yo51ktMmaVzci4IXoDAwnrE9LPi
DnD8Se+zx3SlGv5pcu1kr5K/cH79KVz+tTJ/S9rSLKxo3ohGZgW5GioT1PLhnDVATItA3kK2s/SL
5js6HjpIuTY7yJRr0pOM6v/tT329aXTxDLOIUOSt0OVgNU+mNW51SA6KmW1Q9oAyPiDkgaPZqpGt
iQ19xOqr7024Lf3/e+RNp+zFM8zigp/oo0pzPEOo3fkQcO2qYukgv15EvhhjFgXiGHy5HDKu57Yn
sCzmQIJ6m1R6TIbO8QmzwxTi2K1mdaJnNTm6xhKutP54knJu0UxzJB0FndJow9KIqxFV7vQBWPud
Bos0nkbEGLtyJYvSqo35poQNZQa4KhtcgBpt2op7FHd2OgfQR4vNaCy3JKn3IwCWHQUlI9U0N+Mj
KhCq2WB5AwmsNnjRYIwUgrwua4BtBm9TU8H2hnvGH0OGdocawuuSQlpCQ+0bZQNVKFDEKTc+9R96
KM2x+kUJf/IkcttQcWrvcQDwtAGBU8hzSKatIvFNoKXZJi6efQP/QKNgod01qSnL8VYd1Hum+U7k
NbYoBMSQg9ZVhTu93IdVtxUmgz00npNK2mhliqMPNSyykZRNoKBqAopZCLhutCthDyZmns3lxOmV
YFdWyanvi03Xv8TRCDSqaLNcNcrKBwYK4EF6HxMZkG62VvrQait5xwVXznEPIJAOCxI7ShJoelMr
FMATypPGZcDW8kY88ULel2Nm9Sw1/Qw4MaK8RSS404Ci0yXogQ0wwKvY8yjEG4VWb00OYT592GiC
eCfUysuEd4I0vlmStwb2n9Uo3bNA33JGV0mEM7qE90dLQDODeLWESMhqgxXUTCZdcXS7SgnkSyG+
8wKxNWUK8jwbN8UIQYWsgyIw1RqQbWCwp5Cv0hdqB8jdHE6JkAoo/aawkoE+DL1k513tBLJnFX6L
Nm1vtFV97EK4UaDehsYRTDHUQ8962OEcRApd7X0lFUY2DHbCWivQIGQNaDukMB04Ltpprq5AS/gu
qtMoQhd8RGu1ekiqTSZEZkLjnaoO30Gj7Ch6WUA6y+esVB7HOltDVsRWBPgAFgF+u2QkSrNq/fxZ
HcFpl4md6mii9x9eJDmKBxWaksO8vAcBlL82CnNRR/o/XWJ+9688ixGt1vl6rQcTnKjdVbVDt/p6
vEvWEFXNN8l9t5LubkfGq7nlxYCzgMHESIVKfjac9QJ7ieIiLzRwYodm/gBWVdTbrIUHYlMtRKrr
p9DFuLMsIqtpLI/T4a64Os6h3MncGom7+iIZg8EX3ZCv5hK/w82RYT6Q41zvMM1K3cbkK+yWzKmv
H+QXI0zg0IsSljCEWUZalHArmziTtHLkimuU321pBXzAAmhlaTqzrIHFVCRpgXt8BAohiI2GFC/A
cxfnM7vrdBmE/+TeBwkLeuew/rJRnz10zjQf3xIXVuH1jF0XdYnI6KWpfxG9h6bOfZq1x6z0rBEk
DVl0ebGWUSrRxXuQPGpxHyWPfrOAYdCnafyVnPwOPE8yqzASup4Q/SiTH4gluErh7yCHeZc1IN2W
vfZdhaXm6PBqwHnyCoDF3vOilxSgP6dsJNgwlVPxG246qdSfvLg1ByKhFgfGAdwV9P5JZ7E7Tuak
PQq/4ZdPt5l/SOiLBkomSR5o0xoK6cGUWFc9Qc0b/6s+xapmicIrqtsgQxTpS4XJS4oFhTA4CcAw
LF1L8ibvW7eQ9hl76KJ7gnaHPAJlBxvuoj9SheKQpIYavVP/PYb2K+7ikXbXdrlBhSdRXPXdWYYJ
bM09S0rGlYhaGGvpvmHlD2GPAd8UZQTzLrlxWmnYV12wHkn1qla5W/biu0/JUuSbsvm/PgQjBCA7
WQJTYbZ/aKzDeFUJ22PLWluQxi33XZ2km7QKUBmnFs+Omtc6elst5adXl8DFyLPNhOtsA8PVoIXJ
HV9l/jNioKnuQJy1cukY2J4JQ7rbQfd69LsYcra5BDXxUHrjLW70fKUG9/87JDiuw5o7rbIYAK/X
eC6GnELKRXzyNFaOHRGF05BJd4hUgdGk6YpWDTQagSPUPCTD8bPnNYbSpZsyZasCsCkPPK4M/e56
GFeRWux85AZUrt3A56aYE0OUfqKa2VBYggkABHv4T0WWSPdXLxAyVUVKGaxKAcT8z0cvFGSMYiwE
CEVAb6M75RIYWjO7RuUZ+C40Ms0lL7Rrx+LlkLNjkTc1if1Sk44poN8++j+w4l1DdxLOTppBfA+c
Om8XgA+3sDAWAvsfrPvFV+JeDxftHATR8gVGIvma235kcbc3RZggSpWrjxZMp5aW47XZXtxM5NlN
e2yTUIu5LJx6r7/PPGBJJJaZddCcxQwsORheNVYt1EeSWmDXmTCqaSxWw9JKAiuu6W2vnBAxfX9Q
et3sRaSv9RJt4Tre+fd8nRsY5gEXZDFHi6jbdD/ZXedOBrntpnhst4id1nTSpnbiiFuoUMeuvvCK
rlZXLkafxYgkExpJ7bmP4jJbaeO2hhxJnew66XFhAUy/6K8weDHQPDLoXZupxcCx1kUzeA1Mbifm
eNBc3JUDI1woGi0sN3kWFNSRqTpSfZSvRdUpQJ4ulsPr1Vd3ccLOAnsVSW3ZVYBxgOvqEKtwI7f3
DaDYym3jJOviIXO6VeKZw5Iq81JSMRc4gctZP2gQ8Dz6QrsR44+0PAX9N+ObmGuWFsi23karCiud
JUsWENfD7cWsZ98xo0rJAr9vj0UYr6ooPBZBZREZOjkYlr0WiJ1JL1gKmhI5YBBVDyCXBhp5m6wV
oBGSyN+kzDt63XMFni9ovqGcH4SYI9wFoLW0o+VlYFrnS/prV1fExXPPVkSbRXELZ4z2WGevw0SB
BFXz/7LEL4ag/xnOx4x2Izxr+Rn9BH9FVtjGMCE00ftzSpcfl4hmSzOalX7CCrSvwfcwXPM+8b66
5Hx7QteLSxcTmp1PKGVpgdBhnbVOui4OzR5QfMi2wtkJIXwDs67W6M3ehsMAanwKyMluUL/p3VMM
pdXbjzKN9Ff0uHiS2bHVD3paxh6+HhBmRqB8dBpOLzG25X7NpOfbYy2919kNrs1KNRtZ2kJeDNKp
EqhWSyZA00L499mAvfefC0UW1ALux5hNUn2UQOf73gDf2s/b01gaZBae8iKPaAHYxZGOqllqnZOA
3oE77+1R/nbemYp//3wZTZwdIBkGEcpRQhTcNE/Izv1V6gQWIB2jvOamvCGmb6JG5iW4JUA0O1/Y
dH/kuG69y1k8KtK0L+LYY0c1oWevh9zOOSO7IHlLFc2Qhdruhzt1fBOqb6VG7WFkq1jZhcqx7cID
eIwOB8Ymb3s3TsCXy15L8i7UoS10uDbo/OxJkJ0QunPYSBZN0AOUGjNM2KH24XQOGYkEvJCQHJTx
pUufpGbc10O/1tOtEn9GXeam43Zsz4PwHEQ1ijKZzdQzo6hG++qmrc85qkJ195N7n4zDPkiFiEH/
1gDr5QsQK817xUjab8BfjKaCAiLLTRWoKBpBmwOvF8m7nsIOI4C2MeWuL6Pym++VeK+Pp4q8h8Uu
kZ7q+iuOYrQ8vwrlU1Ifus6pwDmn6AOMyQhytifqC1/k9rEIb4L/XNwjNC4hGY7tkwHKBYS8GUCv
QHqXuiVc9+19qs0htJVCPJLFuFpDtbZEcScvl25QS1toFmFlQc6K1qv5GRmS7Wko75Hc8tVy4Y0R
bQpffy3i3zuMOAu0sEKmwjCyBpf14a30EwjAUH03SPm3qHm7LKDfviD8KCIJd/A+GVxFy0YzjZkM
Qe2kxUHbF1bO0iOb0CaKRJBC6oG/VTN6N9J21QwE6EfNGVX1g0rEgHXeR+1R9ECzbSRl4Hyjeae9
BkrmyGjzw4fHypL+IJFuFTYyitwwVwVwcbJn1GHi2DECTIfgUO8+l+8L+CvylBk5LvG5Fq+BdzK9
+j7jR2l8LgH1quhPjWJvA95G1/pGofxw+aMbVqoamWkHT/SppPzmD41DAHIf6p/RLwBrXOXQr+m/
JH5XSCsZXlZNhQFQEvLlxxC/S1RAcqUUKMGXMb7Dn5gN/R5i+A7qMvB+h5qsGYYNvF0YPPUacJcc
l22WGBF0zXj9kPexlRRPOYN4hn9HuncmfBPpR5ZexKYyBioZJQScRm8NXAJaARqs4SKDwNi4Y9sE
PTWJP0sFugmSb8HRDbHjA+ixFL6HAwRDxuBM2u3UCPbIY6VtwyAwCvVOi6jts8eIHzvlSx1/ImhJ
aT1olMMHiLyWH4uuAnOgYt2CSSd0qSGG0PZq4M/YqQ6nm7D8LlF2U96DfjQVGQ60xUrBahEy2O6i
pD/gWAwgm6Gn1MyU2C6g0qTBPcCHdZjuGxVrIUByiPzc1OmqFiVLEHOLxdtRAY2HfFNokcSx6oTQ
IC3Ds6ewhWP8evHtYqHPzvGQjymBkpRwSkFbJsFBitTHppdWQrEL09b0xxD8ZOD86V7R4c+ZRAvq
c9pCNUacHe56EpJQ0irUP/x81QeaWVXxGd6AD7jqiYaYyp8ZOKQmH1ltMhBR0Skikp31MEBVo3Oe
168xbxzmt+CuhOc8ydxYvlc77YHW/pGGrZvogosmwnsW97saoFKl36natseFUhjRIPHfmHTf9Jqp
Bd9/IMtVbtTja6x2ZgIPB1qcRaiWxMp3GawCVN1qIjkd+lmhR6Ho9tZqB1JBEddPV2McmhNfp1Nf
kvGuI3s9U3bgbL2MVWdxJT3SFJbqmX+M9Nc6vZ9MGCTvIx2zU8+LTSOFe7X/vp0MXM3Sfr/uHHpe
tnpI5Dhuj6B0vdTNvR5QV1R+JKC0FTSZbg929W5/MdgUvC8qCp7WKSqQxUjoU8Wo0MqJcN2oB9nu
UuiBgHU2hRcirG+PevV0uxh1diTEjMRD6qOmVgknvXxXvJ+wqowsXMCNXkfkXIwzOxFget0qhag0
wFp40PCCxJfRrrVthTudibllRuZBhNv1wQhclgm9eu5dDD7bpTz3eNyIFT+H5UOietsQUjhSsWQv
vFgsnO3FJkTqVmHb/+HPF8VOh3AYCqHwcO1tanrSB9iAEDC6/QGvX55/JzeHS7ayV1Jx1BqY2UmW
ggpynXmwIkV6pEB1PxZaK4p9w+vgkSY8y/FCXf5q0nIx+iwrH+UEaE0FW2SEFE8nfDVI/29PcGmE
WUJejxUKv4OHXCJScNK/KfpSDL2drPxlYVoAji612AKMBLAZFzYEfFQlsATpATzRhdkshJQ/uN2L
XQ4Kely0WoLBJBD8lQchzay4/tQAKxXAG7396q4WZNFJ+N9a/RzREcgw0PNbmMigtGMyvvJQzfnT
307PXncPvSGnT3o76jcBqodS/giDPEOjACgvPMf0jW7kg3+KMBez9qM4j1JB5Gfo/X1q8NlUrPSJ
mIhxDreW7tZLC2YWanLET4lXKKA3sI/S+SHDqbUwn+tDKBRmmiKsr9XZJQ3dMWXIhJKfKbBAqBdB
wGulmZjSmblg8EI8ar80q+sx7HfI6ZEuXuFQtcMAPkN7VBn4QXUCIPex40sqwOR6PYz9jjM7hjrA
8ZQY7Fpst0dOPjS1tfMqtytP++xVubL0ETlNr2Oh5F41mjRODhxqWMihRZNyWQedRPLdiHSPsQjC
DthGg4YvrRx6UTvpmewo3SlN32sOdgK4F0ntNP0jigVt/tbXL4nySLzRZAHuutA4KfM7WLQazfjW
wGwn4b4jsNj2y4PgOaUA2EF28stX3j0J5GlUJbtoLbX4KId9M6KIeMyHF6beJ/pDyj4bZVWzRx0K
iTVlRlZ/Dv5uVO68PjCqsQLPW4eKUmKK45sCjnOkA+owGCW9p8l71Gyl/JAqh1yD8wbMKMtDDMxD
WN5xCCJqyqtMID3JVjChMbi3pjxyis5bj+Kh138ioG0rWHTkySeX3uPMNwX0D6NyErb8qtXCyEBe
Seh7PzwryntXx1OGn6sVVDKOJV5BMTwR9q2HkZX5mVENd7SoLNlbRRN/gLyWXyHeg94/Du1PB9x6
GJ9ur/WldTdLECiDhRwj8gBCnANKJ0kPavB6ewj1eurzu+ZmO7ZvoasD+aUWXjutHaNExWF3UsbU
GLDCZAYCECVv4MsbupytBW3dENjHBrmRKee2eCbZWS0eQ/2jRJG1nIRGx9jJWGpRdLgS3O886M7y
4kkoUcYUGksDFIirOZQHXnr/PYBFWomcrskMvfrJkGux6mXsAqOuX0u8Yw7ROJIDQwztkCi7C6Md
vOIM4MMgZaiZuowLSwyFzOozwOUpmVQEtlX/HkLso9SgjolMA04mFrzQmEmTDtcSquLiGzttl0qm
3sumrxIn8mWzjT5uv9arOdfUhYO0DeRtZHX2WqXci3hB0BubkAE+ClbwfntVvqM3qDLakMPbVF+A
qSfcXVabuLZqLoeeZVxqpft96DO05UAq4BWoJ4m/q4eFk/tqse5ymFnGRQiEdSiH+6q+F46DDabi
/oMmwHsLNiSOsSGsGPJF3Gm2gvPfvdw/F7OLeFyEA/XAKpCOtUUc1KogaZWSr+itXk3KFggNkwrA
BhBmeHVbxRLXYPp08wP1YuJzc7W20SQ0TATpSILsLlOfu/Q19FZym33GablemOr1O+bv9px9zJBE
Cc2g2As8ZOjkkIbk9KnFAoe+gClJmaWyT2lsHHGxx/Evue3vyLPvm/aakoa+pOPWIJp8ld4nJjCL
ANUDd+UuzHI6s+evlPwefPMPmjSwPG1iucEH7ex6nTqJC3/VVWtKTgZBzEVhkmtb5HK8WeasemGW
+hLVj+DhoErBHN6kENak9sK8pq8zn5esSDIBeFdkbO6XAWG1vOuEnh1RSSYcBRwOiSP+ESghiD4w
UNb1c1u9pGMKjSMcn+2uARhRIND3RNkK0ikSGLgIduOSQvXfBkmotF8+2OxkGSqhEbxQZEdB8oxu
HMGTDVAVjsw4Es2MwpnS901PxDrrYfIGHGuoDE7X+VBXPDbMszSVLOR19NoauHykWcSEULfCciVh
x9Z/B/jSFfXx3Hkc12Iv2zDK3lU5scpUt+LgHUgUJ0pGM48PJZQKZf++QIwfBsR5QTHVYpPD6xNI
FfUcQs4OAu+Ac8YmHSoLSltmP2ygmATgv2/lomyiNmaH3o43MYRZ9yqqfkGvWQUk1StSmnlDsed2
RPoag/sKUhMp6pvxqw+DdFR74h3z9sz7GeSHJGMLr2TxK803PzIWlCWkBj0z+kIkw79TbLKaru29
KQ9GdApW9d3yAXI9wP2u2tnO7+QIa0dTpCOtNlEJlKfEdyFwtxUr1gROG7c3ybW9ePHd5+Ay1ANa
FMZV6dijuEhVDWIu47MPUcHbw0wPfWMrznkMpScpHNw3dgyHwlHqQwGSDpdjixMZkn7TQQnV7Ehb
qBDQaSPdGlbCzy+OKj/E/RCMCOkYs9yVe+1DofVr0ouhSYrgfYAIphfmxKxKjsTXS602bCCKPrLM
gNXWuVdrmGbLEDuD5m6QHiLgbUescI5DrW14YgRSvC7jalc21Q5KQtBBD2xBhU1l01q+ziEevAsy
2YXU7iGPq01F0ORRaqsRY5TRqIw6+HPbSFtt8GHG3INlPTzBTsYN0lcR8NYCTPAwtAoZKsv1T0d7
gxSq2VY/Yw1KUxSuy6qxs+jl9pe6uiAukEyz5RdDCCwLc7U5RkLmhPqDqnj2olnS1ePtArykzvqm
uKVSsc5w5Eh0G7bRlnbNCrJtNkFE0IIRrjKKFZXU7VEZo4q8sC6uXvUuh5+dQDGCaKRAavqoZIfC
fxay9KSqr22eupH/KvqdO3LJ6ig+HUBkbUjXfrxnumro8MHMA9EkmmLqWWJTeAzQCjT4cbRUKVrT
RnV12u8BrscKWUQkX7t8KwTvgFCKE+SPRsPFco5AJMw7ok4oM+JA+F376A0B0cg/sU1zBFMc4jsL
r+racrgccjo3LoZsyxDFp0QOzui5Gml1L5Rf8HNbCrXTPpzv08tRZlf8UC8L1pYUE4N7NyDXtgSE
Fxzv3Lp7Zlz8COVtxJ9FSNrHFDiv8On2mv+XbPqfmDsnHJVeMQyZj/WQhpID6ytIjKJhFoOTURVP
og9LBYXtxPwcAjYR57syeOfNfQLVELl2UvkId/ho0WZwIXuZ+wXVipdGYY3ITCVEEWr5mmSNNHRb
aPy3MNJovxdewrVPfXkUTD+/+NTqUEKwAvQGXJpaC1c+OzOjDcL0d+VMrf/sPlaMJUKnxJZOhlku
xKCcWDQ9OrM9Bx231k0lQprdxAelgaJX3626kbkxjEAT6OiBAWxWUWVIuIyCLHnWtPdY33BtEwiP
IbA6qqhYFfwm+oFaUibD8gLttBxWGuhWwTVXfS31Cojk2s10CuwLmXwiVqoXORkSMNp/6XlgTxwi
TQLJTRsNOduGcgJCRoWfdtC3IIaORCWbKjN9scprSHQIbXEXyuw+KvcE3rw4E8xOP0UQHwhyKxJH
p4PCGETz3GaA9EsVG1qRbpSaOiOFpoeanuHwa1asOhdcgKWpMyJTbSDUGpTKlkvnKIW+Fvy4NYjk
jUpiCZ1mgX32yPL0rvcLWwYBJNLhMAO4KREdf7qORNFXVbcPmSyiu6tvUkWxCwg6a3rhdGJxr/XB
roccK4Ro98yf/nm8kWttR2vJHGR/n9TVSev6VUPhyqDCK0OxSpq/VIKyVbz+TCh0rRTxIEvFuuCo
Bsm1kaArKkcJSErUHBoRp59o9OK4VrB4Ww8F5fEw1C9VXAFZlj5Srd/BVNqCubERw+oAMi0Ap0Mn
VtZNccCIcBmQhLdaZGbAXjn31yCrmqqHHt6obXSibSfFmYzzQyOHMD0rMiPqnlsmrmM/dFQvOAZ9
skf25tYq6mgoqXVKtGqzcYuasCXB1hlmc1aG5ngPBUalegXQIkr3hRC5svcqDKvS7/dRizZbJ1u0
ggciH07yEG8ruUMu6x+rBkg5caMrK+bHJwb/T2ns1lTLbD2R1iLcdKCFZ8Vhvh7LsDVUHB0xr2AC
71FD0Q9ZcezkI1Gfde/DK5nFJb7pYGrRlbLpVZmTTZcuSD7EevKaiOluzFS0MORV2xzg+2ZEBKxk
ui2iT7X3TZ+gpx9KtprZIF+lwIMU0HoBNX6dD7Hre4A9IZEGZ2gPitxDFau279fbNC63wSg63tCu
w0D7zBV/O0SZFeWnPOuAzEczUygcXwTrjX1WKTPhcrTKtcIc6FoT2r0E+5ZB/Ul1/1wiLw+7jzDx
n1MCBjMkZ4ygiJwSxvJa08F3o4AKR7Yu9e4uqYMHv2NmnNawGxicSFYApSnuSwboRxLeDQzbXx+Z
OeLLigr0jlRb8at7qe8Oo4xGqdjHZoHeoAruRS6VEA9S8Cn0fYdiItVOEgR6iLeiKg5mKq9g5HQf
hG9BGlvowRnt+EDiuxynM2GRQ7r2zZelrygJVhrc8xbi6ZREzA+1y3g6u1J5PEyiSiQNtE+g9iCv
PKuHo4sLCOGZO0vnNLkeR/8pef254F1Eb97iR0WiS6AIQCQ8FDYJ4O+2BjmpNWAitmoNjkJt4h38
ai0iqYLmqPy6MOOlZ5gd435ex2qqovZV2R7kikDlNPPTIBwStOFtqIb6BtmwzeTdBiGukx7sctez
bz/DtRTpojxEZ4dYBY2+jvrhcORhu03SZqvBtPn2ENcvFb9venZitQNpZblBT7VquBVryrpNiT0E
Kdxbauf2UNcT1d9CJp3dQYeKwyGw9+XjpGOmha1F0h3XoD6aoh6lPPV17XpEtNRhEtYOgYcXkLZS
YFjqxhTVt65AHYHBHrzQofyEBK5gaz3aDyhNyjx3qqlCj9ZsWHfn2w9+PZf4fUfTSrlYjZnf6LlO
sRIYLncDFBQi5adT3m8PsvCt55cItOvQt9RzfsYd1pDUwRjGu9sjXM/B/pmGOrsnBLFHdTlHHVmH
Jl7aJQiPk/V4coAY1mTSY5MyX8ALLLw5dUqVL96c4HM+Vjn2cdimp0RO1zE0KWizxJ1benezvD70
BdwzmulmvKOf0OGcNK2gTAuDK2gcGXQjWeLzktGh9Kfu/ndI/H2fswCRqyDXSRGq1iHaPHzYjz36
h90x9p5lgJmQrqj+S80heaE3zRqW2p0xQGjSgGeQkcVwGE16Xv+wSAbvSucbDX+fpW5aKrAxV32Q
2QoNqniSXxkC5HxQP7pLCpxYoIpjjWu1hOqR/zBCQRY5n1Tj46nE9mHNFKvtWwgpLBVNbwEyx0kL
nnSXAZMc7ocWhzqqUqSJX2mibD0thmBhsko9YHxQu+q9wOZNhMZUtuIst6BEk7SohHXoqnigHVWt
2+e92xSw2qlgAacOK3mkAPp99HW8g6+YS0SKLgqSzQIcmkDbwyWKuoFc2zBGcxtPdARc9eIxefSE
3oxD2WQwfEqybz5+xnFl+iKqEVA5lQkQpfGnVNUWXCRMMdtqMiK/lhmku/fg9NPrg1HJuiMhjIjY
+QOFtSTx4IroTcRpdAbvQYhedeSd1G9JARplEDjq4NsB64w4fIpBKBxaH3ZbUL4DAhbCUNMHsUsZ
s0Y7UHzuM/BzA6juvYvCcRTuqCpBx+9FiXeR9lMEqY10zdVKBtFEN55yh10p7FP6lccqZPA0Q4/d
AFIaDwFwQBLpUBJFmc1/ysfeSdQJuThYkUaQ/sIeEyZucFAy+xzY9XAbksyCeACKjdQuKDGZ/AW7
MavS0MJindkohSljlWsCusfNJGdtxPjPUcaSgAQfBx1e3YkauvJ0DZ1RI5iwk2hBCskmK0tcu0Qr
USazAtDfQZwUBKf0H2QxszKvtxh/KaPczGRYZiqQne9MTfGtsH9lQFkOkJIWW9nk0b5nu5GocOpw
Bmh2yJlVg0WvQ2WgZDC2q0qsXNhqRNSVYLonZOe4j90BTm5VC/W+8DMi8F+r/Ukl0QjRQeNCi0WY
rpTgqDQ6rK9US05lN8peJudpGreOV0VbOWkwRW5L1Z08fJWwzqD+ho+Fw7FpsF7BqtONIQaQuTgM
oi3ijdMB5bG4sWJdtLL0KUg5etzslKf6SdOR7sPtKxSwq/CO+hwmW8pJwr/nYWex9lzID2l0Eopv
jjuSyFHaBjekAxoyBpf+dnC+Smq4rBrMznqqVaB+cAA0IUxmd0/4MO09mn1BY/gbwewcfoIG0Tk6
yU/1OTmqq+XqyFIUnT1BOaq8V8Kp2YcUJ4mf4DG+MMmrQJaLhEadZRujT2LWoWFwZKVvdn2/Fpr0
ABNAGDt0zXdTtauuiH0zVvVTxiPs+cEVB7L3BkTYFFDD2+/8au7zWx2cn05FLWkEHNjmyKf4J0il
q43KR9/uPECH/ruhZidUidJwK2pacOaaowFYSXTFCNBw7rVowXfpqv7dZTlw+swXZ+74P6R9yW7j
OtftEwmgemmq3k3sOH0yESpJRQ3V99LT36X8FycuHh8T+GoWIAOaFLm5ufdqoP3Z6EWWnOJ9sREs
dU/d5LcAF0m7c4HJB9rSMTfi5vr8uKMymyeC4OAM7uZ0rF3zWG1AXNxCW3hToI0KyAeaT65wy5Ng
upjQnH0/ZjelhT52jaD2R6VBEI8/afpggMtlivMmT3tnChPOLC92M84GZBLYBAK4JIuRQUEO1h4a
XBAlpM/R+qH5jk5P15d0XbF/pRdngzFZJ1wJIEyqoD5aZZlTTYKlkb3Es425SPM82y1suzSrx2mM
vw89uRXRp4ISM9F25qg+mqgN9ekr0RbAHh5F87BAUJhmb+oybwG9h/Lr20Jgwom7Nn4P05lTq+V8
XLY1Hs6TrMkDHpwRLu0B1hbLvNMnfdMgNZoEAT6VCgcDeVFKUVZNBa0b6DkYLMxuok2hdJ06Hyfy
1MGeMBxQENWIlwFHLcLPNpvSADgpwlP5XL/kv7/0z7jMPgbus+mUZi1L+2vmirqNv7gdV41VNC7v
35+BmEe8Oply0xXmfFz09muWGvho4OD00GujldOWhldFUFwZ7mMx2slt9zQSGBq3YnGTt/OvEeSj
fRQ/lRMA6Rrs+LSpRWqiQt8aUrVFfppL/RkPscQxy2exuzcbARpPEyhCSRXBRy9PYaWTRI5U9a4o
kF8ClVK3M2GlI1Q9dBxC821UhxOBueSoKjYwIbaMhmyK3FOYILIDPkFS4hnem3Y1lo4xoZuYl3YK
aonWj9thelVFwHZmpy8/5HT2ZhQDMxAP8K4KxIxaWYSKAfXy7rZcpccJuKHwvUWvxumnr4omvgyJ
HRX4ehFJ86wrTij0tojCjQxx1RTM93CItzSCUotk2hK9m6YO3T5ob4ugxWS1288GLERa6FvdtWXv
FHASiXWv1w0PUGygC6H23MP2q8J4wkuHYyOYTxo51VB2jmITxsCqTYgAVSgU7Ef89Oxd0yq/Umab
0smDEranVtNdikLwFAEdPMtQcgIJprsdoWE0dZ8FtCDTSLUV9bcivpZL5q6iAUNWOYlGvRjOs/18
LKbIpS30jtvHVpNsCTwouRmhpCk54Rw6Si+42qNu/BIr4ko6VBYBEylGai/rAs6xO5408hyhCZ5k
gQEXph66TxDeIHLhmWFnU+hm90lpyZAMkGQnUgu3XEo3MQCS7W7jZbAK/PYwfFXSye3L3C6iBAbM
vwrUT7UBq1S0rg4FcXk5RZDUrjXZKSEuHcE3Xo9hytQJL5qCkjSBEl4ITkmjHM2ZF+Uv9soVQnQJ
EUZDnspE3lxscryVS6BAe2t00TzYUTf3pc8xdT5QuwSxVIJwdclFvF6KA2fjqkwfMWoqSORmqniK
GrRbJ2IXzfJmpjDeJZsKz8esBCpu4LrhXYoK58MydQF5gdqWIMviaUXMKHbmScXdiLRZn/cQQUHx
0p6dDsZXbtllnonC0Ob6RXcxKzz/AUyVgArQx0OtVfzuBK5SPvHgkeIuAaNAdKm3RNs6gbIx54K5
iPM/H5bJyUbUvTJRyFfqP646wSqcaGs4k43qCN6FaD/ysL+XrrTzAZnMTEJHSpSnHPOUbuQcgCut
h2tx8bAYe0XC8x9k2Osr+31jsTfL+YhMVgZLkbEQ+xE5RF5auVG7se5SU/jCA/5pqerHOnxooD2a
AMbaKy8ZxOr0ubkxG3kPRlsgx7ObwsIAGsI9+PKz2toGoI9pJjmFPtgjEuYC4fv6b77YTT//zcxt
GMVNCvAOdoO+JLftbP5qc5Tk1RYyZXjDW4ZZVtC0jwElK4SbqHxDn4pTE5XWDXdt2Zh7sifDkMzr
T1hx4QqUZ0cIklFXGhHkt1BGSx39sBwmQMo6u+12DZrW1aYzXFN3eUIYvJjApJxFSnShrxMcTmCZ
0TTaUJSCO7yLcpALjfgQVo2byipnBS7lnmePUYXZN7NaafNYSchI0FaEg/lamEhVng7yxfPwgwBQ
mC9N2xrwAwG7My4fEG/xGJ9tIsKxb0IaCllh8/X61rr8Xc8GZL5rEmf9BAjIeuJBlBD37U0ULJuq
sAQ387TRWvsKoju9AV0OkuIRkuXA1PK+6HrK/7W5zn4E80VJP8m60mNtJ/rW67+A/Lo+S963W3fU
2fuvgUWOgs5BfJLRTwbwscBdAn729UGki5fGzyzYu6qacPeqqriWK/Jfxb7d6o7iC552U2xMaMvh
IGxAljxSP9qAMx4Gq2Cz5jXb1J25mnqcFVWZC2xRjLaCRn58arLHmrwogHtfn+1lCDZ4lYauaZJs
6MxVMZVCLYtrcR4t38ZaKmuFYrdW5kQnaOjHUGqbwCdHi8/ufvNMFC63Tc4GZ64NHfjSOQzBUlkr
Q7ifnUgChN8u7ufDtNNwYXVPdAMt19t509jNY3jI31cwM0A7AKxzRV4uHVr57NcwoWFEgXooJfSk
xm1yGF4A2jrIUKvLUV+oIEZkJ/4qDaQEwob33L+4586HZuJFDlDSbNbD/yGGhs/2d+wAXmBspE0M
fzirsERbskiAwqejQ/0GvjK3X0qQ3FMPFUz/+pa4tOfOfwsTSpA3irBixG8BkcZq0bLp4uD6CBcv
wvMhmEAholkeJwkUpqNaP7SQ65FKemuG1S7slg3NXsLxtaRbszFvVIiFcwZf15KNUueDM1FEAXMu
LijFUzFym3ZbbBQXLwd/rCxBhwq1Bd2yNRGO3cwu3etjc3YYK8DfpnEPSDFaktM0WvjkwJw8NYVP
YqAxxj1JO07F7KLJxtlcDSZ+jBHexZDc/L8DRnfQAINt9nPqGPC3TDbdNj3gweQmjuGSILQb5IWp
r4IRzvnglwL3+c9Ys5KzwN1BoaJudWwpGq16sa9h9doqm+try50rG8nqvBxGvGQRTOiht/Kd5Ce5
kyS28VVv8xNkhd0OpP2HldVHSmtA7Q7POZwofjp8kXV/PmEmsCUAP7VTEoOQ8C3vT7eh80E3q1O1
yc29Lxd3fuKWwcQtRQ9V2PR9T3xwkqB9THzVNzzoDnMiA3ckJkyZ5ViJmggQGEjDvmIX3rBDJ+NW
Cng3A+eMfpd7zjbM0LVLo61oM6GCmQuFuRIcijTNbTKT12G9NNRZUq4wRyRKasAaY0U8SafkUG1k
yIo1AYoeK5FjcLE/gCWDDpzNm+LFuvL5wMyhqKpohsBNvabiKbQyZgj5lKfSV5BHVBiZONPvlVDv
6w/XDwrvUaowB0Urs3GhCV0fpeutqwaAndxWLiQaLckB3MeXeOXHdSpsyD2fKnMcYgMsym5GOjxG
Y5Ak5U09kW0sqRasSYHEixxDuUk0CKmoATUo9P95gffSnXb+A5gj0qWFolXrR4YpmhQpjlTwfA95
b2425R9TFAnzuBIRfkC32rc2pODvKnd0Qkv8PQYt7xrjrSlzTU81MXUQicVT+LiK4SVbzREOFIUF
zSvvdU5w5W5W5sbupB78R0iJYHYTGDk2kIo2hIbAcbEhH+OuRTBb2ECk5fpevXRxnL3WvokDZ3Fg
mvK2ov0cn2bsjqyD4xFQD2LF0wVd1+pf+/Ms5WfWsompoVUdOpR1CstGSHYNeRZAD0TQIbNWP16f
06Uk4HxOzFIa8axGoRqJpwzi64sAFKlSBXVlumWJ8gwcm1SZE+N4q8hkPIY6hu0oa/GpbCE+I2xl
zXRVHtWRMwiL8knMXm6h+4+CjAiDLjoClAtGcPt8ffEuRuufL8UifYy0IYq0PgErvfUiKAkZJXF7
M7HK2r8+0sWQcTYSE551vdTrRZuw9YZXIYbIkc7zmeLNhYnDNSGiWBr4LIMBK28FuUleQS4fOLxk
4Jyji8+8s02nMRGYqr0s52kYn6BR7dFJdVs1PKgTIvAAqfSo3Y6Ca4yRjbpFYeVFsZP73u6GykUL
x5FmeLKI1XEoUs7n5G2a9f9n53sW2qrO18SwLn9P2QPNiKUQyps871OuH+JsFFoMYh3O2DSKD/QZ
dG99ebeq/pL71eEdlqN8xAFvYkxEyeHEohjCKkolThae7QBs3w3AHV/fo+vBvRK3NCaURDQkOSaH
vNowLAPAKykB1Bvq++VB6B8oTNN7vbSvj3kxtz3fSkw0kZe0SRpDWd+qg7M4qC278JFy0wNQ64HJ
kaf/tim4MkW2i0tKKleUoqbUOJpb7bvMhpqxl9/0rzTIPHpT7bR7wYdwMB7J1fMHys7b6Eb0s4Nq
a0HjR464WV8D4R2YBjeZXwbXV4PzBdheLukmMYTIcgyXBZSSfbyrkOX/b3aTZ2uuM8GIZjLw6Qr6
qFOaA1aNkgTQMxKa2tdnw/u2bDUoafJ4zjKclGh01ly49I2H+DnZEw89oTfee2I9BNe+LROUjIzW
HZ1wE9bwfilg9LKgB1lCpyxRHlvC3bicMKAzwaYGxh2ma4i36aZ0Z2RpgiUHXZB9rW0gMDY2vK7I
5azp5w7RmcAzTpQ2WY7wBgShr7hL0KK2/6lYoyO7hZ8/hwfia7xke32wXFtVJvR0yagReCOtb36w
cA7ijvrasQXLfw5473rODfatsngWWBWqz7Dswx05kdjpalBU8jsYJ7rgRHF25sUK2fkJYKKOmGoC
2Nd4Qkhv4N44sd0+CvZgaw/I5mG+45CjUVj9S72BNoeHlg7xB0+/lTf1lxBoB5Bmr58U3u9hSzk9
MJOzFuH3zFugvSEE8wBvi5cFQju1D7veRzHQPTiu2+szsnfSQEfe6vb7Ig+arbTjnaSLhntny8MW
eqS2z6Zk+Y5DCgRCPr7j8hYoO/19GdB62BhPo68GcNGz6V55qQw0pa15M8EEklpaMBzo7VpcHHfL
TfOWcOmJFyt+57+PCWBjBu7ynGK5Yu1DKJoTXKBdKXLn+r4r/RkiHyY5GfBiCgHevv6lLpIGz4dm
0qxUbgRdrhHTWpceUl/yZQTqFUM92bAFtwfLvIGAghN5OmdkTg5gMOFtycJQHSIEbW0lBCwD2Fml
K4RPnPmtS3flvLPlH4Beyomun37y4GqEIIOSMdhr0KCIUSZeOGo7nCNvMCFtqMlklABgn3II9Zct
/FdJYRvaL63lxDFeS4utAelZFIJZhuAp+YsXumZQoVJb+tSGkQiaWoUDX4GgdsA6dCH8Y1W++JdT
ZbOrrjNbuFUh9QCHvFUOMshytQYeNI9KwFtTJrb1alNFRtMsEI6Gq1RzDxFlCCbJPsRb7qd0zt1S
7Sogfgoj0NOXEJ70JTAakuHV8eQopHZqxNvMQJsCYM9U7WydQAQ9/6QrPlFt3aYzvCh+7WPIuRoQ
nwWI3IRHCWgxAxDQXSc4UCZ20gbdnlpYaWgQ8AfrTxWDudVsQRFRnZK9Sp9sNborp08hEoDHH/1k
eFxZkA3UI8RWtWM5+XbhzIFZDKfPRYIEbRhxUl7OofqXEEI5F/1S4ZkpGxl4Mk5awh9u5mSdvEHY
muA0pUIbY5BZfg1FKMbWIDcIr9cPLicdMZmQKEZTLcBPDeFB2sXNextze3ucffUvujQ1VKNOCB4h
H5MDNi40O5wmWNOP1epklXxsfHPDpbjxJsbEvSoXaQk1zfjUeaNLcFShYe8M0KkBAMVTAvWWJ3XE
G3D9nGdpCDoqjTIJeCMsIKEo4+D1lOeHyBuCCXsdzC0g3rXeX/magKMYJfxPEPKzi8pkEjcNaRvg
ZEiH0w7QNFkGD7G8q0fjVAqTl87yIdcha6BM0JoFN7DI3uVRt0zY+2kwqL6+Ny+CZ89/CxP7RDBA
enzHFMXpxavv8swFlgDideJuNcuZHfPJrMFNW1MGqzqNz7hdOb2ryysOUREdZp6q/p1bn31UU4Tg
zjIV6SkD1yGC3yQMEzmTXG/+f9+cP0MwH3UuRarEYLOeDBn02Xh8hhihCGlZ46Gq5F0IFglVBKAA
EwgMZfvagIkW1Jt7VFDiVjg0fe0ukLTOhNopFSRSi26rMVTxvRysnWRW36//3MuvpZ9fy2wPJBIj
DNexPWT0ZCmoVm3/q4fysNl/yDJPeuNy6PgZjPn+udwri0Th2QYCLtRfAjh8BYJ8ggYNZ6ddfkD/
DMTcfaiEJrhwGvOo1CulDSQfMf5Y6lsZ5iohua26t0wSOHfIf+zufwb9/v/Z3kpySY0JkgsQYOun
5K66FR9qfwgS27zBI2bd33hFOO07jHNdWFfxEsP/eGb/jM/cL4aokBh3fnoaG8AwNXutpaed1Vmz
J7vd755TpLh8nf0Mx9w0k1yVnanX5jGMv9q8vE2Xx7Ys7/9qe7IitcnShfLSSeYxn3p7TN7C4Wik
BMiJX7POqWevm+/KuWUlas1Kj8y5xVCxjHdgm1hhlNuS/gHdBBnQiJSTiXI/F3O/iFKYKlRo1+0y
uosDyXZn2Onu+rGyN97H4hzzb8zM2d6MKAkJ5KzMowHtJYHCW+/YJYVXNUEsPF3/ZP9Rn/jZGExI
ibVixMMRMVa1jJMMr8m+Qku326I+YScvCiQ8rX7HQ4nJvM/HxBZhhu1v2nc48iAF6IG8I4YLDGJa
u+Mj7F+b+1g9LrU7jLfQNblJbhQ87ocnoNegdmZp7+S9gWdYksJT0Y7ftNBBe7b5bb4aOeQtrBHI
Nt4v5p0fJkap8KDVU2lYjkIGR5AZPsZvg8IVtuV8eNY6rRlnlfY14vskmRD8jCVrkYp9Zga0LU+K
VEPw5pHGr0t4m43vqjzf1LDHVSnMHHNUYEFCzGA5zdsgnKnLTKTS9GoqyzpNT7P+olaVP/bTZg7z
/TI0WyPMQKws/YXkQTxD88ekL22q2SVaB1DpsgWoatIRbpJGFszV4IT6vBIGwJnVfUVTdrECx9F8
thcRBbhq9icdkTBt8PS5G+NA6joQOBvQVsMN1PcBoNduW820ZHi9JI3di4YD4rEtFRCikFsTvPnK
quQFjYx+S4Hpj6ejuNyqrRCsnM22T2GjsRQbQFGsRNHgvFcf4ZwIwrL4NY95IBvIUlPApCV1A8PS
UwGheXPaR6G5zeJ80ynRCdRkHx1Ji5QltDg62DlEm0mr3UrVdzGIm1pzijrNGqs7YdhlGZjRPfoa
Mdor72MNHgm8EdMewy/mjRaeyvo5rYA2gnfGUOwjvbkb29jNx2KXi8qxGJR9CHmVcPEFs3TzDrYb
zXxbmTOU/QYnhRNOmqbbBcowVXVUhsdugqJoB3TNuG2ICnIENPJxl82II9OnVp4QNIF2etfV2VLK
At+ocU3B9LLCvKGV5i6Z6iHnGVP5QU0jJyME+UxtS11sLQqBRyEUPUaA38IHsSvB1N4hBdVUcS/J
H3qJWjSFSY461ODJ5nZJQaGR40+RJo+DHjvwSb7LssStpma3FNBNHrhPDt7ZYU6oVA9KAceHBTKc
xUaO3WW/GgEhY7VDBzBvF5Iayy/oRMEUojzykBycTFVhyA1LNCT1XCFii+3WgOGHOSTO9XN4Ge0u
/hOoWZBKrlaCGFfjctRzCPZQX4lR0YtXi5Q6+hKI6FPtJkdrPFsauwNrevUemavch8yLC0fGAFwA
t0J4MFU0u3rZXtrQM9OnFMATEfJASYovCHOT679a4QQPhck7GtGIGrGCqRNZhhsjG7dyW6Wbeexh
EQXOdaaAgtRL3R61QSDgIUmUllsC/4ERUqBIh+TqXigWWxOj/RjPvpYfJwNFXVXYdmlilxAMIRDb
g40OaU5iehIINm2TaF43Gds4SzwFpc22iTMEIOV3AfdyuUYJaVRcSuoD1OoOiB1+MVe+SZpAwOt4
eWtkzivmEsTVIFA3VlWCZwwRmTfGsMgG7A5C8Qh6uid7cAl8nILod23HL9H2Q7Hg96ui87sR7cJd
OxDqEdnTc/uMctPD9c9xCb31x09hbnvkZXolokx8Mqm+g3ig0zSVI0w4sGPthKZgKRWI+s1Hkb9z
RuYl3DKzE0IN3lFmPi/HcIEaXwSY4aJ+zNJgBupqA2ro8adS9nDeCOcFRamp9/quF3Hfq77W1U4x
7GGm3BotpAZaW6a9bZIcUgR4hmtgtg+wKAJqM14e5aIBLy1zFFlFyF8cWZucBdZoJmpRZaECENi4
koZ8IbwfQnDs6WxNkHMY4pspvTWLyJagXd6kn2mxR8vck8XOzgBZNMVPsU/cur1fevDXpsSRhvtc
L9wFP1dVZmcacbYGaauCy6Ro5k7Q0EbXq8VNBi9rXoq8hdjYtqHPHWQKtEUBI/99FQpooNZHko2c
Ft4MvbQmucljL+4kN9Mb7PSDTIpNs8gulLgcccT2odROZdBWCwFSSCN2MizPkAArcMgZZrug8yaF
+DeMuiwZKuTg8i+lbo8jLq1ln073dMFFmTwP0y8RvHMIazfyF8lg/dPZC8p8gvlrhJ95LKSONsle
0S2uYI5H2PduQuRWuYngAz82zu7gvDW/extnGW9LwlQtQqTXaw+VqE4JPkrvyIMnQCkH6GcJENV2
/pQNtyYWt122br0rjwnWuFQvwcWNe7zFsk2tWatPQgMCqCXapYM3NqCxnOlysl+ZeUzISq3hE+Ex
VsMILhwifynpvp5UJ1YhBI6WLuzneFgx3vXIBCGj0RLazgjE6nQYHGQFh9XyltxLr+Dqg78QxAfZ
BoCL3/fhlFi+2/tn3xbqY8owhf2KGwN94kV7QuBzIA5g9zEw1pUv3V3fTLy9xLwtpqySQ9lo1qdu
Dcvp3Btz8Fcrbdc2PE1E3u22Tv1saqagz20mYmpKGggx5AiQoTfcPuPlbu7Pzb8mH2ejjA3sPzuo
6OCJNrrSkxrUdvMcBS0qBmD06faa3eSfK11r7drF0KHlJlecHft9zZ/9hKKHIrCwrmnt6tDseJI3
0hbqLru0BtiiAfRjmC1ogGpe9DLueGXAy2jVs9SH2buy3lBCNSzzSkzRIGz9AWKuC0LtHVLc7jA9
NmCt+X+1ixTmptTgU07iGoXBHoxJhIcNWeASEsGsoc28vxuK2bCx2PY57K1QCko7h4qga0FTXDJl
hIH/AUyJ+18ioklUsH1YMtEgyVkLrRmcDeWhh9PeNBRQWuJiSC5U9P4Yhrnri6EUxmzCMOi0Gn5y
kL2681ooy5m2YoUfuuijm6KIzgqCgMgSuiuc7g3vBzAHEzpJEFUwU/yAuDoVpuhKSJrTBnYb0+AY
ZbnV4mNCeZIr60Fk7pE/ps0c1KnI+iGhPTkW2egUYWovye/rW+VSE/2PIZirYzQW6FDlmXkkNAvg
wWo15XurJBs4UkJ2fJemv7t5H/VQ1+RBFXmTYw5hrUJjXYJ66jGJFJ/mpdeBr3p9dpdyxD9mxxy6
OCN5lVWrtL0XBRmo4Q9Q2wTPa59ZIEyCYpdu13qsFlnBHJibiueO9h+p+s/5YI4i0fFu7QeDnPoU
tkH6gkwy9LoMBQqItUak30VR5Mrhqv6VvegFNAHQGlTq2mnE3OpM2Wmy5SBWKTQvTS9egJ6a90sd
W6twWAFWL/DhfthUAWRsOGt3qZD3x9ox7189lXWtapK1Qil7uteeivsIxBb3//f6RKAqrew3r459
4QY8H5WF/EaGGTediv0oCiiNvVTVl8STOb9w9/wxBFN/EhaY4pGxQMzKpG3VSqdyfinSxm/ixZni
zu8NgbeWF1KIP4Zk4lck1aJWDtMCmw1ip5+yk3rGZqSrMKZVbgpIf1md6hT2364mE7bSsSBQrMFq
juLrCN8gVbVzXmObNzcmSOVzYhbVWJnHoppdIVVu9EUMukR20bO3r5/nCznnH8vIBKs27Aat7hEy
+gm+KCGAmTOylWgjDuDQCjEPQ3E9+rLyW/AQkrpSKxHzy98DEFC6/jJ1b9dnxFs8JkAVaPkKqhqb
x5KO9lBqLjEmpzRezTlzro/EO1hMJKqphJQZpgInOfoVksxR1SIQIIJyfRRewPt2vTpL7CrSCw2A
pMBf1lmgLLCvKotYs+U6ARGyhT6KAVUOWJHbcSe6RFitP6rl1E6xk5qQju1RMdHulXR2MxG6seFt
Md501ZOgQpkx2ic1cSd5p4HbCK3tv1sgFhWcRAXJpzXy9KgXS6UWzFpmJVHsXl+hS9gxbOKf6g1T
2qsWeJpqZUcQCwZHJocZ5xLSX6GHmOD0HoS1RWtqVtjLTSRbcDqxe044uoTs++MnMBGw60s1a7C9
8RNQOwD+BnrBTygV3M7UGu/gku2s5On2juIv3SbecAeZIjh6wpIWpjiJZX6ptQ1XYlB00KvnPQ4u
n/KfBWKCZR3WkhQr+HWzYG46yPmWVZDLxxxqOSH3MXT5WPwMxkRI2GpMJkHf9hiXr8pymuvKkgpO
b/ES7OyP9WZCJImB2dVMsOPSvdR4bW2jIHUrWiUgg+j5QL9zOz6ARHYP0zfVB2MO9XGwA2HJfX3r
XQ42P3NlwmdTy4TOyUCO+VwHJIcuotIHKcghdRpzDpP43Vr6d+76MxgTb4QwmjVjjOGzMebwfIMY
e1M2OYRQowMtS5iCz9TTdUhZFaUun5Iihf/JeE/lGFppiyjYygThyPCRLhQm37OE2mw9+W0oQnrV
CME0NqF2lUT1y6AucApepWLbKHeVZujhw7JSF/pTqC6OkCbWTJtjSEK37jPDzk3RX7IPeE4cRpo/
ExHm5tnQBr00o14MWQ0g4SdIUFXmtiChkw7PFRQ2FBS4tSKYOwiENtZAn8cpsujXMm7hYnCQlJ0R
D3eUTHsSo1uTg+1V3hX0bWk/gGkrC9GK4Tve44uGmbCPiq8c6GFRri09es4zyTLmuyEqUDNE78WE
emc3OYIQ+jpIi5Ey+h0cTOus+rZ4D2XRy5KncsHbbsZchHyAGq7opzCjmZDT0g54vQFI5moXhaIv
Z7uR6G8xdGMroTgNOXB0SRtBpsTQ3Zr2cEdFHywS7oBEfCGNX+ZbVbpPIDalwP1FIvoWbZZjBbmW
qK+sqHqfm42CamcozTfhlN4ZUPaeQx3G8aq1ovmKCQi9KrSN7mhqz9f376Wm+R/niElJ5yjvJNGM
IC19r36onhjkNtpZGQg3DUoVvOTpPzLgf7YwC+kgvZJBEciEWZkzu91nEllgJwNzBkG04qncRDZK
Qc8R4ZzSNRhcOTjf0qdnN2g4Au2Owql51LTBMuhO02LOJc2Jed/h6mwEqJppcllH5nFKRjQoc1dP
BmS+pX/9c/EmwoRWHe4eWVePIA0IuO611M5H3vuKE9FY1EY4t5E4J3ggj8V9P2aOAbionm3KVOPd
2ryRmNgpGuPYU1XPTuHSeMJUo1rf3ORQWNbI62q1qRVPwFyGaH61rWzXoEg1omDpaQydnh5KDO1f
7pL19559wzBasqQ2IHdRl7dLvR3aj+sfjzdfJjHNBXOu1aolx3DKXfS5shiY3I0e8aD0vL3IXBOQ
lmwrMw2B1O8hx5Ieq/ozTn//3VyYsKHJXasmsJ6GEGmyoyqkBbqbutxNPFvwS3XF8/jEwi20ro9p
glYt6orQhpaA6gk3ol9uul/0dS2mZjZvX3KWj8VSlJJhzumATsOCizHUSDBKKGcAMXB9BXl9PrbZ
BruuSAFQzzgaZXZL+3IHlYGNOcfbZEAhwGj8MU39pGodfE1Op4E3RSaMxAIQGhlBGJETSJu3EHic
kapC2/r6FHnDsDmaVJUCaRF2O+VLhgg7uSHK4/UheBcK26dZwOvTJqJlpxLa3rpWbGZTuS9iwDfA
OiimOw1in1EIExgUheYRAu8GpM4JhfCnALF3Mf3LKTMxpA7hb2AIWNl6uQFasUPSBHQ/Z86cW4Dt
1mQLyJZZi0EIrCxtDYKJqwwTOcq+usVMqQ1kyN/db99gsbPYWMM4A+BZGBxQ1diZwH/SheyimPN0
v6TO8MdpZ8JKD8twgS4IXVqmBFr7qIho0Eq15JZm7owU3kZ6aIEfbQnoi+dh79Z16SjR6/UF5j0u
WKhINAlZmKE+D2h8/it/Il/lk7ZdHNOrAem1ayjVwq9S9BVnfVqkQfJB73mZ0uWK2j+JEgsl0ZZB
ypRqhtP9gERMqoJmeR/jdwHokIG6dVg51+fMuZxYEEiWzaU0xyQ5hbBfkqXfdXWn6ccYOI3r43Bi
AqtqkgEfXkCdlhwV8hZC6177bBIOIUiVrqd7ChN3ijFWS7XB+TDB0K8SFD66KWhbAk+C7BhqQmS3
OfqOaf6gAL/ndmFr48niDAA8Sc1dO28heGip5EVKFIBRduKUQvC3sRDFBAkJiFlDc1GwC5jexs1X
gh26rG7f5lcP2SatgaF9+pRAwc/Uy21T3ULweBvBUGERYUTe0/lkwhR3yaEqJemO0HZ7eQi6pvVH
/XMGyV2HO0Zq3uvqfVbygiVvU60f5+wUx/GSV3DowKN50200+HZANzKyQRWwVnU89ReqAt0XhATQ
T+8DaeZsMU7YYqVXjCUBHypagS2iYveahscbD6Z+SUDhPICwLUG5qFUYLUBgMZ9QAKYFgBSLRJ4H
/RXVslcz6YEt2YqKj4U41HHX2KICT/ESb0La/IqW4ZlqANOKlDN1XnlIYXIyrRShU12hTqAswjY2
YN++RFYIfFRfRtDhPzWzJ8zwGqvhoz4c6xqp9yaBcDO0RsT+tjO3Mv47Sc+kaNd9m8WPaVN6RvaR
z6Fl5GYgjasc8QAhzqQwXeCrNoTcGx0kAdXg704wE6PrguqqOgvG0axSR56gTJaKnlS2nEDxH220
fyIgK/CYp2OU5PGCtw4q0npqWpMMTVzYOg8yFNA3QnYzkIcxHWG8xxn6+z145b3ItmAFLPtYlcjU
5ePiNbE/tx/w/2rB4rNH6B4FyibZSx/J5yoKD2FSvbHyVwhQQarTvb7WnLrdd6Q7O7Ci1oej1qI6
r86TNwKMp/aSHXUG1N+q7ZBPnFuel5OytmdZHM5pZ+CIyoiYBXjv3ejM9akxJLfNvTIp3Sm9TxLK
aQXzCrgqE7GVzkTLtPmunhJIft+nkqW+wGMwhteaaSNhe4FlXjE5XRaA7ePwdJN4y8zExbkjcqTn
qFjq0PrpSlTywWKiJN1rvfqUp7x69cVACLKUJpmqTMRv0vrZVzXitm56E8nUDFkxXZE3o8h7y66/
+F87+GwIJt5EegYytYwh8mhyKMTddwWaA9c358Xb5GwMJhAUcViWMPSSjgJgz+XcOJ0CkDRkuvPo
XdCIm4Pff31EzsKxj8FQB2wC+vPSUSf/j7Tram4c55a/iFUESZDgK5OCLcnZnnlhTVgzRzD/+tv0
V3etwWiErd3HKVfNEUDg4IQ+3f22SXKv6yU5+sWT8LkmMfmDXGYKhSONnRqQ0Ue67i/1j6QrMaZr
eHjwJbDTy/Humbk1kjk7CTGB0MuMSHOVGYRIJ4YwlaN1NECpCsbzxYn3RiTZwssv5JlJIfeDEGYU
s84EZ18EtnUroOCZND0O/rP6gRxXRB2mToMokJFQXPYtZ4aFO25rTZK0Oqa5jE35VADAN+ztDbtJ
5EyLsmMiXGc7xiQI7T521XzPblYQXeNZm+onyFkdRDbXD6X0I66h9dlHVGqKjAxx7QeThwaybv11
bUJD39pp9/FepvsmW51QRlqqhGEiaPUemn6bARbeJu/XVyRxHmKyp0KIIWr6BpUJ6PoOebbDJNym
q6SvzboxV5yULjqQak5L1N4/4BC62zdu1EDoYFXXBHPA5FHTafgO+I1AXuSRfTQxxUuVrqisCXWl
AaJsjgY+Bqj1OdVt97IOXUeBrIsr+WpiPldhfnZpDUwfQDLWKcJvtgzCLvFcYgIHSCX4yCwcC6KC
fy+aPV3pAXtRfUpQDmj+VW3n8zaLedzShhZpdexfp1UY+rkPQfS2LG/XD6Js09a/n92sOOmLbIHG
4akfCYKBgJbF5roF6TkQfAWm+NR+LLEOYAU8DcWUCAXGDBC4FUOSBLokN70MnzrbN8FZpO1Ilyia
GbzgBHocLX8JR18ZA35YKWgQT7oKAGN7A+246CuqWqAWdWVn8XJoffYjBBdCqz7RlBpvwEqCOR8B
9g3CQN/rfiwlj5J9QiEQUWlpkWKNdUJiHhhTDikUtq9/w0skP0w9W47gR0YacmYWqwNm1aFP08Qv
yxhw9BzsG6oFxmqgt7Ue5OilYy6KqyfQFFJqp6WPCsSD+8nhcREsGCsw+yiI9F1iEpdotZOuWhNh
6XMoPOvGXO9oFn5VpJA62ZMsZjq0GJRJnbBHnZccrekGk0ouwoHxmIDxtcVEkO4Y+q3RbyI05f4B
DbLEdYjpTmrMhVIAFnk/7qc3eMMaPEm7VWGZ+uYP40QP2c7ehzeJPL1Zg40rL4CY3xgDo81M+uWk
Vn+1CjJcA63eZBu2Wu4vWoR/jI0FfXqIk0Qq6jYWGxcn16K1WZpSzB9ACL6bOw0akM3o2DFkWiIF
YkQ8d8umd+Noa0zLt0SvA4gwOVP5oGGSY5hVV0ENJEL/ZSDHNnme+FPeJQ5Y7k0nVcu/iG1jptfE
jCRGBAfCvQV0DizUoJgeNiACrVyb6fd0PIxjdGsrmauCcgEUNF6LuRRjWeXFMVqHA5WG+aNad35j
hphWyK1Nr+eF0/QxlOB/KCB5McO3Osr8oVmcOkz2E6ZdUrArxvrkKt3XAUSB2mIGJXmZM5n4xeXW
yue1EZM90PeGuTrAC1AH4Ekwj5At1LjiAEUJT/XmEvls8yq5qmtAe+2DCx49tCZtmSo8+QloYQDK
COYXc7OyYMUepM4TE2h5TIIld5GrwjzGZL52X5P/+hiLstbQnx/HOURa3WJSOK9zt/2v76NIiduE
Guib1+Sot1V3AE9P3bDACGV5nsS9UsGTR6k5RFNlsJOVY0ht6F1leLr+yWSPhSia3c3a0lpEyVE0
tN+qfbjrg+wOShr/xBNJUkoqeHII6hBFY8gRFEiD7cH4/zVxll21Mb3+DeML9QtQan7kQZDrJCu1
SHZSRMnqiASKhFIUwEHE072vl/z6RsoMCAgx1PLTmJeEnaqQ+1qZetC08a6buNwN+7zSppBPmkoS
WmOIUxdXuFvIuJyVHHLlULPNNzVAnSrysuBeFgxKAnlTyClZ2rfgMzWAidX3AygK6uim6KFYaEvi
QUliItLjDpmtKpOGb2QtR7P+FkbPxmJIPpMsmjCFiHCKIrVTCrjFAURthlvsw8EnN+EOAkSPxR6i
DJ6+GV4wzYdhrPBG3UJ35qAdqeJMX4qTbMRFFhuIiFmq1ZSERqmeaH2g4A/j1he0i6vsrZoOrPo5
qGZAY0gE5ieW2aAjep8Hy6cawG7xRByoNG+vHzFJrGAKDqfWo5pYkaGddD46E9W9Ov5WF/eaDvVp
CNBcN3YZnXR2noXosauGhs8QYP4Yq0KtonNWeJK1WXsUMcaGJYvT1v/vyvMkQm3zRWOZrsLX6RgV
h95g+1wa5U1YgxHBqm8mSLW1KfQDrSj+qWHOM8oLC5wIo9uF1Z5HoLflsaO3dFfW1CtWJci8B5ol
ZrekD73Cgi63lgPuhlh4W/IGtAWgXDCXPSuWzfWdu1zC/tw5EXpbJykQf9AWBNAK6Gfbje8Q4DAF
Kt8+jksF4gVveZhcprs0d1BqAvqUNG6GgSa5HoXE84nsu+asUtQpkPNwnwQ9d+xAr8FxybzOX/zR
3NVfI6nIlSyxE7l4mwp046PWqCeSDLfq8q2b7zr6XJBnaLug5dc5aoGRuOIdYH5wFSqQIO1ViSuR
rVtwi3oLGvxIRzFx6BQ/bE/qJKNUkzhEa/0FZwlyolUzXQqEU5b+U6sfGLrjRfF2/ShdtgFJWmZr
JjNE4kogYaZoWoeK1OigLA95dVObkqz4D17u04aQFXclGlaThndLRw7ECg+D0UsMWoh1CBXE52/5
N5sH1K3dRE7ztMYUv9/5T9uCR7OVqmDabKAtOQDQGYYHm7/m0WEC4FVHSgKxXn9RZW5UumLBs1Er
AWHL8pHzDd5cv1MMyYOiG+4kSNWvaw3K9nQHreYikL4pl5/rzxULUVbBh3godPT6qaPu1Q3bRJGz
apoAdzq8o88IitnA2uUHWYj1h/Dkb8MiKyRwtAuEFVcKjscpWEGyhrtKdwGZ7Niz29xOoC65iTxZ
eCK1K4ReHTgBB7oer9YbIEO5uIPm5akDUkzTy3azsq8TqA0tz2joS/ywLtlrkT5yZJ2qFqma3/ME
gCRi3HUGCE9IBtzyFJZvvan4naVN3hACSA0KmwM4PN0ENSCkhL5u2W85+O3y4aiUmLIvlJ0JKcop
477Bm8mplmxnLjeGttyO/ZHTyCmMwVGWBrQwOn0gJPeWzkhAhYDRIZZ/yVvoyYbfqJnKAk/JJRI5
LPlMCjbOgKvk4DVlIYMQ8F88vJ3S6CaujdthBMdBG2MiBWll2CuIHr7a8RjMBX1VCzPQOn7siy5H
fg1a6MySOGIi+3mCn8wtxcyjAQdA3Xdv5C2zXYztxgP0UaYttJRPrHd14MOpo7y36C/+gyO4epEr
XsYWokq7LnlbDwhd891wa7jNIduWj2uuTfaRO/mrPn26Ya+pZE5CunLBs7ZxS20r0tZSn/qR5OvQ
S7p5sL+HO+1Ov59vza22rf8qoCfsyl4nIjv8gmtVar2mAKutBX5tb74vt92pAOt//bLSNsR7a79y
C/yrWRfy6WQEzzpyMwEtYqyelMHaFNFfnXlTTI2jYAgBE6KSg69JXkdb8KV5rxI1ATsiRCu6nQoy
gxFlFExN+8l2pa/W7sB+9hAGyiF8G3fU1QCac7ovGAj+LnM1l5vofy+cqsIUFNEHqxwT/JQ15ENB
CY1YMHfFDg1dyw2fklu4Oq8I4szTiNurDpEKGl/fDKoKfnZRU3VWKxy2lbg/4Y6BcXJULfdrRWkE
gY3XApooq2Z/tIn+fLWoKiS9A88VroU1O+VG7DI7uZnV6WW0Kmh956qCaFtpHRvaOseBVNbW0KfJ
zVsIJCFlC0MDIjgoFFrTK20RDJsztDuVNPoatcu26nZxtaqRg4l5MuyHpES6Y8TO3N2jiVPmGkZm
jpZ+n2HXgQGDFGe73Kt18X2Oy8ehB0zPeu+y+laxZVPYf4hu//+Qg7To18BPixI7jgs84eywthFi
lO4D1D3hSUwQ0kAr77/dKqoKHjSuUjRKJgJgVWbukjILKvNnAiogy4I0SySddVpPyrVvKrjLDDgn
knc6pCd5kC31qesGENG3KQBAiltrygNmmaDG3N9kg33TWLp/Pea9pFKIlsLn/gpus5oGo2Jqrp6m
Hqq8M/RuBg7k32nEGYmsxE2Kn2FzW4FzTem3BNUWvfnajZaX8XRTAbgy3MWq7eY9FMWgbj8z8n0s
kheaHzMmg2H8IUn+/K2Cl50scIOxIYK0AjSLdchiUTDKtTmm4vof3H7qh2mXtrqzWMpNUzwP+HbX
N0t26wWHW6RZvuAhB6KAQ6XdCMwO0CGZb5EZEfxsoY5aBTWC5N7kZN/2mPxqb7W0lnx32V5+gBjO
EiobTN+ZiUlhuPNoOzyu1R5wmBxXsRj7jkoej+sxAf2ovJ4ZU1UlnfvVXc5L7U1Z6bdl5DDtrgR0
0ZoladwfKgJ/H5OPpZ9Za1nN7WGEy1D37W7cr/Ic8+JAfGh++VCQ8QD93KEqP3nhKUQHyNW+U1me
d7n8//kbBLel5LpVJmtVnJzsH6RwuZsGGO9BcdwtF6fdyDIOyan5aIGcrTlMiDnrGbwW5cXBjHqg
8Q8x0JLXL8AfSuSfy1p/xpkZfMXUNBtlOZW66Q8h7lo77fMSXRU2u5hCxBBV8a1d0n3dUEyGdbIy
mewgCd4KxD9FmqzhLfdXFfMnCzwcPNCRT641Fj+5CxngvhCNlBXMJJkV/Uhzz1Y+EFtByrxCbb5i
vhrS1MZ7ckO2ig85otiHfit/at3ZqV6v7/glctpz//wRC53ZpazU67nU83tCxioARzPQtJG6g/KM
OzhUaQNVjRwlPHIQz5mZvuFfTGtn1S+c0q3V4GyD81inIKmblH3UQpsut7x82S7WUe3TY9dk+2y5
KZME+C/TW8Lkrmynb3nEXfSONgqYQobSvE0rvq3GaovYw5vVh+tLXB/UKy/gR2B/tsLObhUMtuKb
GlCJqEZ0L+f7/2RBnMXUOlIrXby6H9tGmWNDcAWvW7iedlFx7jI2IqPlBE7b2Ay3fFNskh3faVtp
QUOyV+L05YxhW6Vc3cpYu6gj5OC9yhAQoZzzkjSrbEyQBDIYlsS1iETaugGpo2Y9+Yv6vrR7M/8W
ycAiF01Q07YNUwcZlCa8eU1qgVKgmfAY8dSJjWfU4cA3JW0aXdy9TzMiqnLucigyj6jKjG57a+4h
reuifY1JBLfa6aCDdeQIFJlJIVFIaaZaMQiUT6m5CzFgylF6un70LqaeZ4vSfnXJQwO14HnEkai7
/WJkTj6+1xFq3OmP63Yk3+gD+H92TdW4aupMRYpLqgiMjKWDSiIg+5LBqIsO/mw1636eWWlVeLuo
hZVo2TXg1IzyzrHKGIeiBGWWxNgar/3mec6MCa9ZnBREyXTEQNyibklsr1fyUzYbwYjRFKuc/EKT
qYJf3EVTNXTVJBpjoqYGJVpfgoN5OHGr97TxNZsUV9N31z/VxUN3ZkSIUwdVn6JuCPuTgvkLUqHi
r1SSUPhyXnZmQ7iyI9JOQ1fMHmXsetdM3vSUAtqwaouBphncI5m8mrvGTL99rr9Nglnj17OxpL3J
667pgSiLtqAXg2QW9BUn/2OWHnLx/2UTbTHFNzlPDSWy+1OL9mI1Hef5/b8ZEC4uz6KqInUynLRM
cSeoV0UVkfiGy6Hw2ZYJYSh6Y8qcNrhOxkHvHeAkx5flFizbATjMb9THArLz7361G2/Hp9gP/dT9
b0fRFrNpAjEVC+MO8BqD7SjjbUP/ur6Ll/sLZ0sULrEKrbHOUkugDXK/M1461dfH/cpvC+hRtmm1
99QifjGDUqMNHcX4GUUv4PN1+uprv9j/8cwI4WlckSKmZdufeqb60Op1C0sSynw0uq5dgtWBnjnI
pRirifO6B/AhRzVfRS1IZ6CVHh+7KNkUBZzzMmcQ1Uoq+mASkt1prCeOlSRPevxKgXjLlpe82BY6
Oryo9nQ/NZCDLJPl2VsodhnZtg0Wu4byAl+8nnwpJ/QR88ythsLJyYm0b3aXOVHcPq27qHY3Rvq8
2AiH58nlWuZyYiwOIIoOh+xGxTTH0J7HtLmzoJqjYcirNV41oHfKCOOlDNKXKY83IY9uIEt5mOPq
gdDwrQABvRZ2bhvviMbBZgIsBzo3Cagg2u5myqDYhEBuNG/rcfZmdJ8rIKxAA+VrlD5Kjtd6C6/t
t+BLw2bhvUqj4dS9oZOz5Ru0Mfb5y+KnvgJ4jsTaxefv7DALXjVLIoRaiPBOYJhr2iMjNgdlftl7
oO/LPcW0N72R7Gct/oKKM0pEy65l39PmoVKQyGZ4/tFTq3XXDhfJU3l5qOHzl4n1glqxphz5hXZK
MH5eDaWXR81hALULaYhnFZjGa1IvZeYTnVgicWMX3+kz20IQpRY5n+PQ6k+W1h/DeR8il1f7H0W0
b7vwkMsinevPp/3x9J1dsXxe4hQV/XX4pkHupDp2LXk9Vz9w5VCJ2bo5h+nUUwj3aUO3UY1kG9HQ
qezmZpDFU9fjDfsjrT1byxIaHdUWvGJpDTH37GeWB2pPJG7vcvvj7AMJfm+gpZ7EOl5ma9C+ZZ3q
VZD/MMDuUDQl0BZwKwaIJTq/Zz8S0wpAPOmlheWo9kub/0ylTTrZogUfSZKlb6mp9IjlgEEFC3+P
bvqgzJJly8wIrkHjgwXOGDyuVt+5c6++zwYJ4iZ6u+4UZMdR8AmQ/1IXOuBRQUTiMAsVs+HLdQuS
hYj5cYdJV3PqeA+ywhsDqCqQ5kV2u7lu5HLX5vOQiDmySZJuTNGYPYG3uH833hcvfMHcI1pHQHV1
TrYBA7Bf74veNxg0c2XxnOTOianz2EdZ1lswr+tgjjdfpygwS/BsyZzVZVjd2Tr1X1/oJG5NXgw6
ggCUHkdt0/aPU7wBc2H1VSmC/jnbaI/5EVzDQFCBZX2CthF5Bps9/1mAhwqNNcWDHq20e3QZBX32
u9ZzduYKhqS3ZpLBixobAxwPAEeND6sWogHgScrRIVo33b/+0SVn96OpeGYTcgJFXkAL4aSHRqCC
2kxVWu+6icuskWfrEpwPK+MS6S/BdCak7ZOZux1qSGx4slLwnsyplyijHy2RW2PMyu6Zr+fA1urf
mvzRjuxAhXINSyu/QprUluDU499trgRNzh/sNNq2Rb24bUn9CPPX13+4JIWyPw7S2ebEiZ1OsYUU
au1Y1yAofKkO6+cYfPtdgTamL6P6l30NwWHVXdQWVYGHTZ004GRrCJsE19ck8ySCr6qHeSl7M4PU
WgZiOg00EMCbxURi5WI8AM1YnVHdMFQxNUuKcc45GxGLaGDCMx6qDGy4Y+0NpHc6DiFexZB8q4s7
d2ZxjRLPPtXEp9xO6KCd8n47ZG+xKcvULm7cmQHBaUBdXmkTPqOwrTxOUe7nWeu0sYz7RGZlXebZ
Mkaz1Lq2WbOx6ksz7ZJMdUJaSPbq8rk+W8v6K86sKBrFkHm1VooaClGdGByG00NaUsccbV/rltsI
D1k7nbLc8JLkue9mhAS1jFbhor8/+xWCW8A0wjLZayWJaZVT5X3q2LmvLVAU73PJ0yYzJcQbSMfS
cQas70SK0eli5D35fKPO/dFIM4kp6eaKd5iyua1yYAAivjiRhtKYxcNdE30b2Y+84L4dfSv5t6p7
YGXp5vwlHsPnf3HHzzZWuOPpiNlx0PKw01RDW4p+rTFhpg7v141c7k9+WhHzjWHMDLXrceOqBAya
U449LV2OGK5qXuoQ7TxGQW47vlQ9BOfIXavIOvPrR/stRregpGdQlWm6iJBOKB+tmGE2mIfAVzSK
S44q/TnpkZsT6VOwlq6uGBNBzLbC8qaNC+3kFVm7IYy4U1o7BMpBGfgw+u6QmONG8nCSD7KJa1aF
vGrSIBXLSs5OmancaNbg8nUYpFSUYdtDpcshOvhNubZ0nk0bPQgXAEGq8aM2j9JB2RTv3ZipeyWx
gfNSMHCmxNAMb8DoCVF2FNYBtHWSEbzAwAbP7pzqO2rYbmra7S41KxOwhsapNGtvWt1fzIxNbyJ9
QIcOfK3guU0twPxYkb1qEBSEwKz2pTZp61kpmlAgb4QqahpCqNTqmsO8FMU2LYbaXWg+gD5m2bGx
X5y5jBe/K/vbcl5usrBrnJbMr32KoI8NoPQPFao/9XEDkca0MIFeYNaNauo+U6oqoCnG1BKgRmN7
Exk7XPAdSLgmYBSHZmNj2PNENYAb05Z8b5f5kZsI8ToF0GEbgWxC/aIHI6xpY53QEaiAtSke+qne
VEp66gASxOsIMmS9BO/IDM3kLguDwoJ2GpSF+3bHwPiLiGXa5ka0+Gpsh5CZyiFiOnj1xDZL124i
ddhBq2hrhmDibGweQjKNMtRcCHOUrj725gTBOchtb6aCUw+Q51vWx/sKRFCjkvixrv9MCxVC9Yy/
mJhsGLvaKSbAmXKXJoaXlr0LrqAUJE/VwQjptgCrU8LLNyX/oufZ3TKM3OE6dTuN7eoyw0BdodXo
tE9fycJvKePPKBl4sxZuW+QVPeGKw8zyNskgLB63qOe0kbnJUn076zpOju6rDSiCbOhJeFo9j24U
k8xBavnXzFCg4i9hO/j/ysn8fceZ8B72UVKaC6TyPirKxnPkr/PQi9vcVad/gIxcHeOV6ybiy602
rzC6Do/S+Moj2tclLhzibkSlrwBl+dYm3db6ZvoGjGbnpn5+kAHIZD9AeBLDjI99aTXgtpsrR1u+
TxEwwvlbYtyrVRYsRrQfyn53fY8/9KqurVp4HKHabU1WycjJsEAy1vWbrsxbx0yNEPXEdD5W/YTP
X449QgXMjkKA/pFP9dd+arch6Xz0MTzw6GJOPD8afEwd8GSWTmwrj2nXBWiluBW1X+MuezLj1Oe1
ZpwKJYfGL73LEpQx7d4Z0JHICx3zKXurfdZ7SUn2cmz4eYiEFzlLLDRIAUw6jdZbZzynkxT1sPrh
a1sovLhFm+Z5SRC2leQHBCi83Gpezc7ys4h5DeLdcdwnTP2e5+ZzLyvgXw4Z/16diGTPgWGua9Qh
IZuA2RlQuKvNfShlk7wMr/h8bW3hKepJw/U87cH/5KzsBDGoHqM9PnS9BeP2O5qzm+i7pUsiVcmX
EyHr9URJM7Rg7aeAoVOAou3+y/XTfzky/Nw9IayPtZDkZEa7bzDHnQLwpB2FvmGPB5DESBYj+1CC
L1NGrvVVhg9Fkm/1nKELgERI1rP6rYgDyUgbHXrTsmymEVWcW6WKHeWKgpE89OC4Y0KkGTUOn3j2
TXYfe5jmv+VvmeECO6q+SjE44m4SSiB+YDJTZaDP0QzhHmSc1HoGYvgDtGteuqdoAe52PEzfByiV
917/ZL1zqC76MoZK8Zh8mLVUlBgszdQssXClVVE1c8iRHhJmOFlOffA8SLzkxbBes1XTgISkbVNb
+HrQooQUrzIZEKmCzmS46TchdhNs0OzU3xIc/39TmTk3uB6nsySNcTXKEkbqE2XbCLMioPWWHMhL
Wfq5BeG1saYCsKJ1SZ0O7oG5BZ3ACcS0Lmu6N90CM4GyvX7ZLpahzy2KTw0rZmgAoHUS367dRsR3
G8NPTyvNiZm7/C0+2qAxzaVERVLDwhMw14tac9Lr8F5LwI/TLcGU/+3/pro6n8QHcPtg1kJG4Hwx
STpfsHAhtKTj6PnMxse8oQEZ+BYJfYBu0Tbd0y8yUOMHPkZ8hz7NmWIDPqtsa6osDSBl3HnVz/wM
oX19S0AOmzr0aB871VluWoYijKvdNUDk8V0TGDea6qyzw+lzUu2QHOTFdzz0MlFX0TmolsXOf5zw
gmA6gWRjpePHgca9IA4Z+0Aphy2PJT79ImnuuSXt16vDlXysFqv931tFNWc88kMEEaYtOSKgmvaz
N2ygN4LI2rV2teKAAeJGjvj8GED+/WsAFGcyHfNRolta+iXM0kGtUZOyHdVS0RKDkFfJmsKNKjQ9
CjPatfRhUL5o+bDNuvt++jlqxOmKfQGq5o691RCr6c3bpdtpyQOmtYJCZ66ZfDOHBCNyIMqubvL4
tgL7ZYqyajy8m+EhNFhgtLtQfViswh8h/jGbcQCxL1CMFI5RoOXejW46e4wdFMC0a+veRjOopolX
F69Z/tRl70X4ZZyHtTjrpPVdipQaUGQPRViGjCnq7sdeBzGh5WR2t62QSfX1aUyPObubeltGyHgp
zdfsz10UPiYLoWRvqSPIXxxz0+5Kr3yExnhxoA/LpvMniILG993zyF0ZrO4iQdK5ZSE26HteKU28
+kdPh8btAP5Wz9ib99FDfrdy0gxAWfkRoMOg9gXr7qa6azdSQOGl0PL8RwjvDhBdZr9U+BH5EHsh
ZD3mHEq+XbGlBOTPmWcqX4FH97jRblk3SV4I8WH935X93HvhDaqXwoBWBfa+bviGRY8kHCRPwuoA
r90R4Q1KsjTqFpY1J5aEB8iubNQqOZUcTtpeTpGJkFbJgFtScu/6U3QpGDvfVuElwuznUrH12/J5
3irqYzTSLS+frhuRLU54daitdNpYNhAopN/rGdFXkwV9/i2h7rcp+cm0RrKoD49ybTeF52YypoZl
U9qcQnA/p1q7HZbvCeo3Vvhmt1C0LuriBnT7bpwxIAPpbsC5hn6Nq5vxBgRnG6rf8kq911sOPElb
HibSapsEfLLX9+XyS/D3sRJhnqVBAK1q1zM9TQFR/7LY17h6MYZ+f93Our9XtkOk0GxarixmBzuL
SjAGGu5VVMWMSXHsBErcU/sYkuN1ixJnJSopLAuQ+UmbN6eeDnuVhfuh/TIP96Nt73kmM3YxJzs7
xCLik9bFrMwLrmf00r+be7qN6Sk5hEG0Y4/4qL7xmmbHRsIUKvEJovz1FHGz7EZsao/G24SmTiFV
8JVcTlFJQSNmOBYF1tViehHsrb4B1WnPxuge36EwQvwMaopSdTvZaRFcUQ26tqFesLDJGL503StG
e575HO3zOX8YUgRO4LC5flouTmucf0DBC026liUDwO+n/HalOYv8wUl21n5lPZflZrLPJvii2IpG
Yq5nZVANl7VPJmisr69GdvYF58P1iS9WhP2jTAlU454p0ZY0R5u8TKpEvPEPcfXfHkTkzFwKcwkL
AltQrflhBQ2IhQyHts5K1iWfOJTsnSFEropuz5RASxdcUO8c7G7J8nB96yRHT2TMrGqdhmGCNEEH
F4LT669ROz5F7Rc043cNwIF2JFPm+UNG9LmDQnCTKotmJjV20OgZhp7oropPrQk+gm0S71NQqcet
07Q/bOOl0WNXSeZnq9LARag5g/pvoGtn10BUSbCGvJ14jSCgIdrz0N2lyD8JCj5N6+t0z8w8sMCP
r9v92/Vtv4i4ODcsxDchzYvWVrEJ5j2GR/kx2QPo63Yv9F65JwAQRoEMQChxbaLyAGaSm3bksIgy
xT4DAw8tsMLlx/WFyc6T4Fd6XcmhtwcriRLd1xAejKPpToFMCtM32dzt8vb5ukHZDRG8S0bHEIRD
EB2rlVOsfpEi/iQRg1hYGmZrmUMN3oumUBoroag83DXj45RJ3u8/lHn+vhZUgLBDEXYEgwQMGRsV
KKjjiplfH545QJMHEGxZ6UrmyUTGy4wbJjHHsT4hEgoKUA4j5ypvIEOH9zsJKhnI6iJLwNmRF3ku
01JrWapggaO7QCQZuGDqGKOnHaYgOy4elHcDpMoMKBdrdqf3SduDIPaNLlvi5r5chu8jRrkSo4nU
j2TQzDxe1OiOq6DKBFM9VCSRGDtFBp0rOneVG1b9qRnGd9ZMhcMg8eBwhoFN6JxGcJVhs9WrGGN1
bZM7hqmBay419t1k4SlYzO+Y3t6UNegtSVujyhMhATdZ/jMv6/vETO+WAnyIWmJBkrtGP7WujcSj
Cx8DRbVu5rqQ+HnJEymKC8xao6VaiPg8jiARqpV7MriNyoMEBPIRk1mT+BqRW5Loih5lObyANaaB
VSl+HlbHOn+9fvUvAI/ZR1nUMG0TlDkiSx3Q0CHEpiDDDmFgQIpGR9UHx6huuboblcFN5mRXJtU2
lk24fMy1/Xp0fjUsBGy6auQxpvGNlbL+YZ6d7lbdrzzy9WMF8k4l99WABVbsZnfEB/m5l95a3gyS
PMn6f8/Qf/0ZgrM1GvS6IW2MuhYkfw239KJ9GAz+en2lHCrabxnNr7YEP0viGod5ThrUE8NN+raK
+f7oUTYlPtrN3JWs7PcD9Ks1IaKzCNW6cLEAdn/DWEJ1jDElPdzMX/qgfjHe0PMBh0YhSS8uOMRf
jIpIC9pONrra+Kr2IzoXoOzgAdmHiOz+CRmOZIUiHxzuXAYocodv1+7mIgegg2xIn8mob2Rm1s96
VsvPu0W1GKqzpyR7JN1dZt/oUQgQxbuRA24B+IaVDYFioRMaP0z9Y6j+pY3LPTQtZGf193f6180V
or6YmiAimVHnj17wRYdbNHu34dbiTuMtrhYUgYXW/+b6MZLZXP9+tniF8syYZ16f1DgJzPyhU9ju
uoULweyvy1r3/8wEjUw16u0WvRIHQmzHHhCgk3mn7myQM3j/I4g1wHpcSwGbF+KFXy0LPiiewzJj
Fp7TciE/7O7UFz/Srn3MlS8zwCzKAFhHHh44iI3Y3myhqQSd5OD66o3fX5Vff4PggJIeMJ6lwI2Z
lvkrU5mTV5siyw5pUgUz6GW69pCR9MWwkthVQTdYsafKflbt+xQAlYUBtTXtAMVzp6z3M1TcdJQv
8iPUjU0WHYDe3WdW3bsa5PZUlfXObJUGptZzG2NIoK+aCuVeK8ND23UoLxthwMudbVmOCcwMZmvB
6MbB/TMsegl8H+owOY7AoqTfaWubB8jb7WIuZVlbHdPvL4Ohod+gM2KKhZGR6R268ck6R0wCw4WK
juUw5g+vPAAniWt+L7cYg/Rzv9wUoWfK2BYvFGbWL/JpXzjynBeQsbZiuBU8iaTTdtnNrPWA7mMK
CswEEQiBrFh3SIy/QrUJzC4e0ZL/I+06luNGsu0XIQLebGHLsYqelDYIUZTgkfAmv/4dsN80oRRU
OdO90oIRupWJ6/KaczCK84YqkXtdPf5gHJ8/hjEO1ehkfRR1gBK9Kih/Yaua7szb5g1rBI1t3AFS
1pN3+j393xE2fr0ExjRKUUxmPOPQ70ZaEFT+tBNve6iPL3niLneSl395TsYM6mxSy7gvzIsW2+ZN
m9sUFK3RVwEkHuIFi21LxBKPocd1qovTvKZtTFBuZWEGgd6ARvCh97TX6h3TLIBmUmxw5wDC8JkA
+Kqyr592O6J8flQmNOuinGeRYlWXgqKjX4h3WjZfiFpzui8bz4VfPiJbaJGybgLtVwbiVFk6k6r2
ZQEU4MLshRY5qPIXVcBSDWbipRIYtboDKt4dputqpTn2Cgm0tgzmQTsAQcLvsicToAiGdiQp1lqx
EaCCvFCvbRFoF9cvZ6MO/qtHZL7ICFjbSiqqCit62kGl41dqLf20Q5tIxzI/oHLpFsoPjEnAQ4U2
WBXxrsBsnX4LhF94T4rpp5PR3w46AbIxJgILyvHZ3CyH+X79AtjQYDD3YgFNcWofrOQ2xvZFrO2L
unHVrNxFBrUnQDRhGBJ4z7nO+bKL9f2utKL5/1m7yTx0u6ErCV3egUraPk55/9io34HoYEu8pj9P
EFM8w2yNRkHzi5POZ7G679R2n2cYii60f3mnJpNlAY57aooIcRCkBk3vVPvKX6DINNX/K0Hm9eY4
iY3JJFN6EYJft0LWYVL1GIquYkWccgTv7pg4Isnz3A8StCQywkOjtK4lYTpJAWZe1nP0gfeMY4cf
QcDQ5RGBQtAqCQYRYy55fjBL7U5Wj52VoFowHKSk2pOW8CIU5wVlLtewSt/MMZPnUMOHo6P+MIVf
+wWPOrm1LLqTp87VitQztfBl0qOg507B8L4iEzaKXtFirO+hlBzG+3aSXDp9u+6OeBIYb6RbWa9M
CiQkTbJrlSrQeOBSG4XMXxyeybgTQVbHXEqWNBRxLvRMchsGJbTfcKYQxWRXCPQjkHQ5H247CP3t
Q9jRw15NYzNPUGAocvoWiy9RFb0De4oT6jjXx04exmFRSADjgFmXP4UlZSlGzkOXJ4FxHEndG7La
4XlmhU+iccrE9+sKwPs8LCbtkMmZNE34PF0HcKdKfpCjS2f42Zx/7xpzZ2hgVe1epjh2ujn9IRit
K89fi/jt+s/gHXP5+8rMFLGWxqiCJzZgRMgK7Wk0g38ngsk1JYK9Yj2FCEF+q+nsRXLH6enyXlwW
4yzAaE5TqUE6CxCJ83AhzoLDHz6k94ULhAyHeNdPxNNxxj0oAzLY1ER1x8ywzmKhuSSeLTP+l1UP
i/ERYWhRg8ooolUWhuIKL3WBnvyN3lkBVs1ueE/yP6R1n5bL+IuwqoWppwhdjbswS/TBXNs56IaD
7C4tbUXycpSCHSxcuLlXXKonULrEd6LgCI9YF7Ruubhx11VTYQfXhFboaL444TZ7UDXFUdKZ40X+
8Az6z5FBdvqr9qtNEefqiGGMlmKOSXo3BsOVqg57bgsWtOXMQ405AeppwtcGNfho6TjVYFDMHwQy
uEOW/riuWBvN37XPVliw2CiMs7EckaS23uSi6QVuyOhE9vSmDAgnIb6eRygsRqvW1GPXCbjeKMU0
XDU5Wv0uy3sx4niYPyQRfz9L2E7pbGG4LRNNPHzVH5M1+pkFDkXlMSW6N0apP5npZezx5iwoJ33Z
NtNPwYwLjyfTqI25qC7xfEyXZfU62wGzjvOm3QD4/fU5xKR8VI0B2DIb1aVvq9jW5bZyQCHvl+14
6Yqid/Ni9oCX9yaSn60KNlMQoUzZCbsO9WEaAYQUOyDZsHv5Ti2djtQOHTC3Bq5zQZfAFFe6aHS5
Ux0dG5Rh+hy1GrPub2RxAYWZZ9MZqIWhxbx+kdpS8bO2+T6K07cI7RLTegzbi9EknHv9Q+j6vFgm
aJBGyGKlSKvL3LzRNnnuSiRl8Zcu/7G8k2j7ptO3sgFf5XDWh6MAMhrso3F88EaT6NdrX77+KnKl
BQZdxgZfdx4Tv1Ab3+oGcHNFoJkZf0wx/qmO6jjbufhtQN+atmZQT4avYnW2j5/xl5OIF6jcj96k
HS3rJHUtSBwbrxnPCmpyBkgPLG2vFv6AFaZIfh46ZScAnNqMfeA58oYXFuf6+9Pr80qZCFYWZtSL
Pd7UjSt9T3Zg2sVD2FXTQDnLj7k9uoAe2MmFHZ4xqiSlrsH7pkswufYDmJgWV6BVzST8gP4QfkXD
zEu8VN0t4GAFUBEnjGCbF91fqvstr//4B6/3eXgm0HVNW0yKiapQDCCkSHmV+8KzmskD+IETY19V
b7ErZ0KnhUtR/O8rGL/qERP2xhx8AKMGPQIRgBgDnsgCxMDIcxLL0/m36wVbvLWsCuiGwlyvSYw5
yhPQ0puAYK9Ic6uo8i6ba68asLw2RqXd6OmrLJEbQwxvW+yV28oIX9Dhc3R6QOa3oZy+1UN4XwI6
0JbH9MdUaaOrDROaspmf9W12lIxOf0obqjsFnW6UUQabgSETp0XFlauyyy++diL2o1kmwWZcVF2g
u/YQqf4UPyoKdpp6J6t4YDWb2rm6PuYjtbWeT6kEYWH+3PegCpsAjHUZ9Us0TJ7KW7nbDI2f0tgC
l5XpWdopArmMBFuxMHhd/z4r3+Ym2l2P9zxBTP4RqQZ4TklILnP/TUj9PiJnTXusgId7Xc5mKrU6
EBMJc0korTrHgcDGY8dmidW9f1ZpWclgwqBMsNbeqQa5aGT2dABzmFjONeb4IHWP2iA9mGLhFjoG
7VOstFbGsacy5xmwXeJb/QQmLtVaWSF3wjGX7Gkp8ee1lxE8d12ggNsEhobP+TBjgsIu3Apww6AZ
MGLDqQGSy3k+buYeq5/CRKeq0Cq1aaCwKuhCUlN2Gp348sCdFly+3BUrZGeHklqoe7CWKBcprZxY
t5wSjtOdVPXFqp4rPXJFLEaLb8g0fUlKE1dXZd4zhWObH62oVSAWSik1K8siF1PqnhRSOFPyCAgH
vx3vBmwbJOH3fPgil09pTI95C1iXzrRHq3fqCDm39l5HwExpec/3bcsyRSxIKwo20Jj7b/IkqiVD
IZcMAyI1QS1V9wSxci1DcK/b1vaX/pTERG4wL6hl0upwFpLhNdadUsaOaqX2dSm/7fChGSzq2qcY
JoBQ3aprIVIX3YZ5gblCSS5568ydG52mA3nM0g9mmArpw4hdjB/XxW/sPfwqnvX2Eq0HkM4plyps
/VSP/CFuq4d4xvzf0BlON7wBmkchqLDivQTExvjYlo2nRd1FA34IHbHb3zdehHysMGs8F1PRHaWm
4dzSdkz6vCQmTGAjZCSJKpOLgDZf4kyDtB/CytG724qbtXA07OPZs1L7AuNCVYuGxmUyd0WywCbu
MZsocEeQtxuHn1/+I3taCQLxUDtiUMDEXCu9xMHCUid61YUE6j7/WT2P+467YbLc0+9e5e97/OhU
rEQKnVoNsaSRS5yeYlGyQRLs60A1JNITIJsy4WkQeTBH20ng6phM/EBbiMxd1SnozwIu4bb0h92y
1l/d/xcLNLzzMYEiDMtZR7OVYKm/x3VWt8VuvsnxksAGXAOkLcgV3dSDFQupm/8w1eC6OXF8xscn
X91vUQNkgVgw5gnpbBK+Z9rOangdZ54QxjHpYLYylRqQL3grvkTLAF9nofcvcmyOJ4ZxTIKuCYlZ
QFcIMEBNwy2K05DxSDy2n5wr7WD8TzrQ1DCFWvlwf/NXKXMiD3MGGImMj7U/gI+ai722Qbf5i89j
Me4XuJxUyjXlMgExJAShmaW9R6R/0YZ9UoDfs4jiyEtre5bLxgEI6IlGopNhv8RuiR5U1HwvKqxY
zuB0z+M9SbX7XptrX6oBsRWpnqSNt1nUu1bcxz4e1KPdgJ8zx3vgurJt9xU/745FCsR+oEirEtq+
MC9Jbu4ORx00yUJQ+JErfbkujWNaHznaSrWFekxpKkO1wfDW1Kbd4PUsaH7d3erGBTV1mxgqJ4ve
1EBLM2UZCRcG0BjPEWW0GcSirC6DcDE0BW3+1C+qjpPRbebQKymMz5ijWsuEFrEFvW9g7N5aicyR
sJlIrSQs51xd3UizuuwESi6Feeynwp8VkPrImFsCKBSFWohJ413/WBs4zFDxlUjGR0ilBZhgUSSY
UxQd2Sm8Zt867U3sVrvolJ10e6GWaRcw1X+klCvJjNtoiVYCLWf+zNXNFAsbwA0OmqAfuG2pzWi9
Esf4DyzOq6TD0uSlj177Crgp44maQMKi4j9x7StBi32sPuIsKRWJiiUFodjNBB2HDDyAegw5Or9c
z28R+lOMzrTqh5okPVlqm236klrfI3OBPtI9jaBwX+l3HDXhaKbOvFMVksxYg5KWeKkGzSk8AKTR
G3ZyZSsY6HrqMNWyKIpB/Pal5pyUY926/OuFhlWV51IPRaEKnH5SnfAYr+uCU6DZbiGtLpRxIg3G
vGeMJpPLAMDozCM3zVv+AjJCMJZVARALjcfrd8o7FuNOLD1uzLKeYHlDEMv5TtYvWcbDGuD4LHYM
W2/jtE3BK3ehcwreuXM/GPvrx+DYFUsA3jYmcLYj+F5F/qnUxTlWRdukg0ut2L8uiafxjMMIJ4B6
ag3O0mIBXpqf85oG5nTU8sTpLJnjGHnHYtwF7SSBWOEIhZcvVhK7vbEnAOwr/9nMz0rtGHeRyOJE
q3Q5FYa3MfgEfoQnYOPpmG2W7TIYeXMVGzgIv3h8dpQauEcCTTN0Y4kY30eK4CVq4yrq+NilMgw6
2k0jxn1zzc1VtCBSetuqvSfrD/Wk7Kp0J+XHGiDv0qCciql5U4QCuxnaQ9Xx4Bm3s5bPm2HHsK04
RdlEwSdYqCubSwziCOUOK7u2vDNueRU/jqGwdNyknEU5muBkhi7amfEJIFscjeJJYPwL8qJBq0zY
u2aqu3Y6iwl3WoejtB8sBKvQI6StNekEIpYn4lIiALJH8wayHMvpPOAV38jHPFAAy8ZDQuSdbfF1
K8GzSVJaiVBiC4CgHZjoy/Zf3t5y9JUEUWzSSrSQpyDltsMKY8N1/y9FMP4FES6KEoCRXICx2mH8
PuQa+3INV2K2wTiVBNaFLWYo2VicW6ENjCJok4zTyNlAsl4M3MLotSZZGnijf72qzjIyMdMQyJYi
qAT+6qFBYcYlNyUQBh16DtFOong14WvheavYoDy9Mz3jktmhZ3RuoQW8kaDt4tHqJy36s/p6eVZR
bG/gJ/21DdM6VLShm53kjZozgWi3Oec7wCDs5MiOfwjHXgMPNCe53uBk+/VeGCWVx5kORMqri2Sm
9py8D/OxwNuk1rAURvCUFHOfoGItqdJewYpdRsHUlmEJDjAT6vRlVgALaUQucCkuum54UgkghSg9
iHLj5yBTkAXTHQygJWAYTwT1QGYN9hwlfkdilMNM8jw38t4y07csz4Okxywwmlxf9DZylLbjRMrt
itHqvhlryUWqmqLRQdEcw15w2eAK3oz7JV27KfYlOol644QN54a3vcCn4jEGpDfqULQlvrIRlfsh
e+lMHvrKH2LCpwjGgupKUPRWxsH08NZMn5FWu0s3DMjSJ1m/j1Ut6M3ZDkF4KhtB0gicEy7//e8G
/CmeCdZ9ZxpdZrQ4YQb0so66mFnwzRmMCXEFHNK9gZ3B60nPtkv/WyKLimGMkTZoaU8uKVA4Rqhg
o2LX4k1MjOC6oD+8BD8lMSm+Br4zID1D0oJrPuyLQwoVRTYCADVEj6UaFoaObvrmvaXYPECfDULb
X4yTxcgwwFSX5Bqky0H9M8K+aaPsmu4sGh5gW83+pnkpDrHfgYuzec535dfET95GZa8A+qjAQAQn
FGw76s+7YFyoFZFcD+OlJdxUttljgIz+7JSH6zfOE8I4xakvYxUrgvi08dehxxxId6fNvNfodtvg
0xWwsBnTXEsSHWAxHWo/FLUf4kjExY2agt0dDTy4+5OMDchW8mjq1h1nWHl7wmoln3FF8qCA+Bvj
wR8Qkdku8bIfYucCMf3U3mKXHvxF0kW85xWhOK6I7bbLSZpr8rzEwPIwNqNL+YPlmw391cEYVyQY
imBUBQ5WlTeS8tOSx6BJFXuud5V+O+bUzutzlSo8M11U74oL+hhGWoXSCrjhmhbje8qBfMCLwUnd
0C3fEkf0FQ9Nzn73r7SUbYUP+QRcHAVa2scPSoRlOTV3FEnjVYO2PpghWpqODSlJ1D9mE1fHEjFJ
kPUZ+cv7UBfEu4CMduI6GBzQT7iZG2LNW+P0izfj5Foqo5z1XERNFWUwwX16W3h0NwDXGEQOzuyL
bhPs9HJfUJdwGqZLlGA/4Voqozm0rtJwKIGLoMzlyTBA9Y5luMTM95hp/1HpL+Fcv2SpxBt25Ill
ghdJynZCIrIctttLu26nBcuGMG8BYonyV07HRiwlL5V4VlO8pIAXPt4aBET19Ws8ngSt5K3QbhnD
6iZZLKdxGuYkkiuMT8STresvQ/eahNiW0d6FEGBViadPGKnJ7BFr/Gp3SAnvU3LUlg1bVSdq2N3L
cViC1I/cpnLMsb+PJsO1+2RikaTlytAP0NGlQFC67Y2o3dLUafI75Vyc0rPsFm7UBIDi61RMA3kg
0eOdkqM5LLqTNOZdpqWYXSqB7d4VlVeVGK0obvLOwDDJizzRYCGT+98dz/rbMraptph0NPCyvJTm
+4QKTKd+0TEteV0I72RMymrooVEtjI6XvAsy41zId42I8jN9SMRlzPJ1ppl7XeJWQrc+FmP8Qlnp
aP5Z5JLkpS91+HbkaepGfyq4oYJ3OMbgBcHCHru2KKev+MMFvrS/FRSQfDoaeld7YNtcqmAh/Suq
g+HqZ6yb88oqWznO6rRs9JhFwVQqDcrbmffY1PFpdqiHmOPGN8d+1lKY1DWmKqWjEluXfB/t5CeL
nrCD4sjR3iBuOvrql9olJ9EFv7oOhknor6CdtcwFnl3p8J6Zm1P06x/DlKtVSSIj0gILAdr6Pl3M
G81tveZkXMi36bRguWSOFLSZPznNt9LWbup9c1/44+6flM3Xv4PxG6hgRkmESTK8xs5TlmJEAbDE
euJcV2eOA2RRmvJp1MKG4APnJhaKrFsl5m2ycwxGXVRslRloVIiaOYcf0LMxyMbRl9p5N8WoZMyF
f/0wm8/L9Z0xPseQRGFO+pIAPCTZwV5KO/o6jxgFdqiztAESlTf2yzMQxgHN2SApZgOJf6HafbzU
JbAaO4PkJc6yhi3uMvGNp6W8S2W8UN6rZW2YBS61uW+nm8mofCnbK0Bt5dwoTz8YH9Rg7iwXCRws
xpp9xU19XfLJU/lWedTp9zhb6Ia8RsHmwsHqM7J4TZKcSgVqEUgLFOByP9bFm2bd6/rsZPkTGVMn
xdNW6kaOZ988qoQ1FVmVVNNi97lUFKujMYkxMxP2dmOYbilknMxxO2FdyVh+w8oYUHxS1VIG+Err
jV7sAJ509HAYAUB3oyu6Sed0qp3f8HACN5sGxkouY4SVCrIX0kYIJdGJkgoE3zpWtIEake7bMvJQ
MwuM6nsdod48HGPhTLJXvX4FZ4QdUlCBS71HGzPIsVnTDjkghW8B4MuLApvJ4Oo3MsY7pAb4zc3k
s+4ppI55WxNfehlekqB2J80W/eWtmzvTRflSXxJ/AKkcb7eZpweMSSchIOlLHXclIintGsORx5CT
G202K9ffg7Ff0PmYnZAjyf6rxgtAsgesaOmn9gNEnKAqxvHzm3WEtUTGkGO9RAIoWwCMQIwFRQ3g
VLrBx0it0gJXaXAWzGUEWLH2mrvqRyPseKnE5rviP58XNOJsw7sMNUXuF/Oajk1dO5lY7RRq+AUG
myhWNziO66o2QRyTU3TA6IaVK+DL8rXX5WnY2dhn2U8eSNCwA8FzyNfvF/KYtKGKszKKltkPtIWU
vrY7rbMrENaVwk0NjidtHt1W15w6Lp1oLJyZtO6YeGN/14WdPwGFFNHeSVWF890349Pq1pdrWjmc
Pmutehhk81Llj61QO/P4c0p4nAObw11/KxcOz7g1Y+zGcIiE8jIuy0uiM2J+LAp3omVLyV1fPZfx
g9g/69i+Sc0bywRU/ZTsr39wnnoxHi6sFSqOAO7BhHxlhxOm2HI77t8rrBSF4MK6Lmw7Qq2ulfFV
5tgA2S7VYL/WfKQABOlnrOH1jhmdAYFhZzLaryZmVrV/+TkZ36RMNNE0A0YkpkB1UKygrl/rqHnk
HG8zvVgdj3FPRpnNVMe7CqWGD/LtM8WsainaOsgFhLvQXkaV+53Eq1VtbuKt9YhxUkMUkrI0R+Oc
asUL8OGhLxLaNCh4KkZ/0krBzjTQJeXkMGDfOumAXTqrXmcGYjHdKRHgRWsl+4bGOAVHuv4jbuRb
sZoPelp7sSwf63jI9nVWWHYliqkjVPmIcb0+3Me10NpVqARj2z6GBB8yUrLvoyW8FlYXAfWlOgpz
vpdiDasHgq2DpIzzYTfL96ujs9PIaqWbYJJBRJCm5zbbywtgamPDV5rRD/B+K5JhCyRyY+2YKd7U
mF7U7NXolJiVH4H7naMAi3f8rWjxqQDsyLLUxGbbDpg4HGfk0GnuiGDRQYMdbTIw3Us1YLBNr89E
sIjNIGfhYYlzvNZHnr/yWnXVykWZwXlXQM7VUDUo1OdUyDkZB0fLP4L0SooGbBtZWQZSsrQJBILc
NjbwlhZ2qjpwvBPPQ378fSWrFdOsFLAjh4AvXLAPCrhWPwvi5/qEwssCDs0HcrieZFgiO6TcJ5Ol
xvFHQqX4y8tkLO8NwJ4qTuFi41sPj7wYz7tRxi0iqFVEjjA7l+QvKBzYOgXIKhjqu1TkXejiCq5p
KOMJmzTrhzldEAPQ7pKBYViZdvVQTHZ6wfLaMlm8ZDRGj7qTLXxJn8BJzrGRrV8AUiRDtWQTMevD
olefdCrIXGbW9NfTb/Zap3wY5wDrqEJ3LFCguQG3REAPZD8EA22dHAvavEtYkgr2EtY/gfHTWiZL
NFP18lKhRqH4pZu6gjPein4JnEoeJ9lWhF0LW+5jdV6hyLtkHHHepKj2NM+9oU28IhUdvdDsgp8j
b/mglTx26hlkimVvNlaJIJSH9gJwpnmdp79O538CBg4Ivc9vyQ49q0k2tN0MtC9Rfq3G9yz5J33g
tYDlS64uD9ReVMnHGSyEAlaBgWVkJY8i2D40Mv2TSLIWxaR8FtGMYdRxb3MQ7+UDwgQoisiNuTff
ZYDewy5Kb9wBHouSp+smseW215KZNNBUe6xxl5jAmRXQasYkIGYWlHQIrovZdKZrOUyuVxppovcF
Tri8otO9fgBxyz7FxjVGrH0kRvKO1xT5qINdsbQPOvTV97Naa8wSYpQXUX8lquLLBoqC4Xc9b/dE
MNwG8Dxg1BjTzLesvVT9iMCbWxuBVhdu2+7qWHGt7qnGlMFUFa6VHVJZ8Eo8w2jWO7OCeZZoL3T3
ZJqWlkenPlTasRvflfIhI6BtnM7yAERBieD//G4urLiGj/E6G/7H1kFcb4a8K+YZH+NeZ6uOsK5r
Ip2mL52YAT/tAqgbJ+wDNX/NYtnt9X05PNRIQTkfl6dEjE9r86qY+hA+Ld1rQK+WXMmedtUuOWE3
KyD++AbOIo7J8EQynq0sO02xdAwvaNbw1Gb5MTTGl2hSOe76Q0muKBHbWqtrM+yrHkcb8NA+UBco
xpPd30s+4Pc6wLbSNzwa6U5ward3Jae7TxRX9btn+q1wE5d+uX7Tm1DLKzNiu28gTxsTAIThMaG3
nlxmflJmQd4ad7JSL9xWr7mkOomZuEQeT0nzPjazKyXniX4v0hF4F5HTT6VTluk7WoOaLZXxV1X4
lmRfJoXXReN8IbZPZ4HqWzdazAOYIVYmQ2FHSedmas6pGvDEMK4zH0ijg/rZvMwpgFZn0Cs/qXri
Xr/3rSRpfe2Ml6zUvgd9DUwrGwx7mABrh8Z4FkVu3qmcDHdzJ28taznwym1pMgFYZ4RXcan2GG3T
fdA72oA5AUfzqQVvDrVqV8FZI98SebXOrQGLtWwmGZzUVhdG5E4f+4DdvgUqsRLEO75z3nyNryUx
zkqsZalM049M4S8S0+Y4+7qf+byq0h/CgCqZmqwrhsRCsuUwmFBXUZkG4j5YuaPHqii9QsE4JkZa
EwNVD1o4Jvwl5vSl+ijjsLr6BAo9IBLh+RyXflfvzOIGmbJtGCcZ/HEKmByiHG5ObGyA+9od8DSz
xjwkyU02i44Fo8unB53UXj0DKsF6kPRvMaid2roB7WabfglrKXQAd/mWCslFkun7XN6VsviPTOPv
k7OwcGaSq0YMusrLPDWOMbdgzgntCa/o68axePffXeSnGKZsJ6d1mdcJ+g0KZkjjqg/0sg/MyvSz
sTnm4FlN24bjlrft8VMkk5pZaVl0aqEqgKZ4iKrGl+vITmYwodeEN0y1bRKfohj/gq3yplNKubw0
Qm/X3Vsfa55Q/hxATZRLjjA9yuFrGiackLrt1T6lMg4nKcGaOGj4dJlO7LgBGGJ2iOvZv/7lNisY
pv4phvE1hqE0qZiU6oV45d54nZ/74URKF6s4qN0DOl/clRY2ub0hQA2YM0myOX+4Fs44m64esSGJ
HBu98uFkPk8PQ+pTgLOAI6GzpcGPUeKmjuJg0XO4QeM4fxIxZ3GJa9+QffHIG0Dc7CKvfw/jkhIl
n8wyLBaO0OJbYTmmtNOBUy1+FaJAaHfzN7C43wxHlMAPzQFMFiL1qfi1Ge6H4hBi8hg9IW6Nmqfo
TGalYVcuQlG8vJjzzSCerK48GNUR6GEcV7HZhl0fnsmnUnU24n7A3q0aCN9Vb9pZYCi2AuSrh/+i
8r79CP6P3slsY8FM68RogVV80dPxgcjxpZPEQBq6QzR1Zy3C27S5MRTNFirBAdx5jQXT65p/3b5k
ttVAtU7qlLozL7HxLse6SyvAD8stJ21YLu3PnlFmGwx1m7SNrOGYS01WOWJcKVAXbH+ON5Q4piSL
jJNSRE1uxh6mZBoF4lbRfK/M4ofWGHiIlPNeKJofkp4AXlgVvbzWD8Dfy1yjFzDzZ5mPs1UI/pwT
oLYoSbinofJU0lrdJ1Ym49EL/p2YJs9hiNeL3Gsgs5571Gw6PEelREVjcsh2OlyFXqNLkRsxFgm6
2TgnYXYAowyo5vV5HyfN01gAqiTVfAq28jJuXKsgfpfTvZhWyq42B+o3g/lWFNkpNNXJbjLgdVcD
+Bmj8sdQS3eFAbyjFEjy0WRH1mSDgPM4lhCpln5SKa5ZvbZD4aqDEVi1dijU+iwtTAdSvqM9SAHa
wpHzZqfIVeskSXlvyoIOCjEt8+ZIuBFBcO6qcUJdAfUgtBOBvwsim6k4JpF+aETyMpXzUaeW0xD8
AJpnL4MhfiCtFNDT9s7q5pdWzkBgE3oxxRMeFW1rbPZJpuwmLMyVZXWDl/bBaLUDaZKfWFgI62Oh
B7QIphbwQEZvo91rp2XthPJsa/JBaDInzNrHQnorml1DD512KNECzkEXOdSCXavI6YuzSr6EQ3J7
3UL+8GL/tFEmBJV0kqU+xj3ke0DcwSOE7xpWMj8G0xtnfBkAq8cLtouLvWYwTDwSzIXdLUaw/Q+5
vXSEb3Vvg2I/fJPBWD7aZMfrs173sbLIxKFxarV+6gjoaxoMZNNTXIZ20mFvY+Kk9ps7OZ9OVhaZ
CFPkWU7SGWlLfhqfS92zjsJLZnmC7FUY9vct1MoowA18zfLCbkefdLC1v/HSNY13yUxMMZN+VAYq
wvkmTUA1cGvJ02soWp6agKd4hEzACNAwrO0CWbqdRrIBpoTCn0BJPpvjQYpEv8gUJx53ombabf9S
m4VDM80xe0yAogMfxrM7N8Sh0V6s3TqUbQsrZL3aO+NMvKKRHKKCgCJMCnvKxds4B/UrxR7zUDrm
/BLp38o6CgyKzk2Ve5aSHEgZObVsOpN5mxMMFMimVxRPsSZ7io49mwVzradHUis7rczc3BjvOcbA
uzMmPMpFT0EEj9xADfrn0ZOdm8e3BSgUuBNLAQsTDm/qkevXFxO7Yg5sg2mAO07VHukZ4FkIGmBn
IPXj6tD/x/J3CG9xRpHhgSuWE53ZTlIrjUMODikFbHwRMFqig+ABdvYsBKk3v/DKdJuThCujYBtH
1lS3vUiReeQn41VMHHTee8W3XsjX+qshOH+ZRWifjR9zCMi9l+nrf9F34fgAtq9kymUSg5sAPmAh
pqduH5SXhQU0t/Xv6TM20tz0YLkSJ3D/oZzzt49lW0xJIRW0FOBjl3HR0qXHKXWAhFsdYCKAUnKE
p/gN63GgoBP2BR6jljtMgeZG6M5wUhWeu/+t8zRmaoEK9KJr9fM8YR2AYpFVxTJ+Z7oE2wCRz824
ebfOeN64S1S9EPA0X/b/x8iJfRFAm/MpIs6gBVblGY4WvOiudVZtEy23/na6iT2wfsrYiQqPKtaU
OG9Zjp2zDSJ9asSsbaGMA5CWm0JwrQFuUNK9KgS7qfh23a1wstCPAZVVqSceBlqLIu48Vk4K6nN0
OMHFXJfBu2PGc4WtAE7TSVQuSm5iQ8/vi2g/kvKlySRO9Yjjrdjmz6xOoTAUuLsxnexaIH7ZC8H1
w3AerDLb9FHGTmjMAbFaiPK93IOz6L3XvhMdZG/DEExNvBfBkjoPCpAHwwOxjGMzvpvNaxddQlU9
g2RU5RgO79SLM119QwLIkTiSkbJ00WCjoRsQa+Z8Qp4IJrsvGzCTxf9H2pctx40rUX4RI7iTeOVW
m0ql3ZJeGJYtgyAJ7gSXr59D3YnrErtuYWL6pSM63G0UQCCRyDxLoSAeq5YP4UEvU9zo+sLKUpOv
F8b5NOIaXwtdkq+niuqb9+nTIkjeejSExaO3wILu+Q4MHX/YZicZW3nZhFcuujUVqbXTWJuIgU2q
F09WiSYMEJYW2zUNmjCm2DPKt1bKw+uTlhy/dYNIseoUkFLcc8T9MHPHNyG+3gIYdH2UL7rftckt
MedsaZNWiw2W4K2ZT4hoM0rwME4YXPtmAN5qKuydAJsD7GgI76KpmW5ic3Q9sxAsVIQIuhINhmQU
Hnx5u43CirfMdp+SuQjBakALwPYLrr6PgPaYsAu+4fRZ026q5rYYyx3XjxlcppXCQfI1ehDGpr5G
VMn2lESYL0mvs/lVcP9ymdBRjCtpBB2ozaC+4x3/SEj7cH0pZR9sFcs0KLcJwnD62aTDzw1CciVM
eyrJKBfpP2cZybrn4yi5VuQWbuVFBSOPxIcy3sQ7tk8CWC/d2BEUwxYDVn3T+4XyIMvP/0cD4L9J
wbrHk9S8gtOGgVbp+Iy+SVBA/b7R3uz+t032oD+GOVzszBqps2ziki+5btmUwNC2qFgsTVoDHrhJ
FCu7Txta+PrX/V9//NYMr5ahMiRfdW0SVw+G1ncJvmqn/NQgjW/9KVLJ1SS7N9Z0KndqYmgR4G5q
w2oHcprv7g1AGhMvjdzA2gCyZPh64hX36V6W5cgyqzUdGLzUcSb916r+RxwC9Q/lVk29X7NvRs0m
szbSPaRfD6jG8qXPzqTFDF2QJbNahB0BufMgQLe1A2fjRtNBarwmG20V4WDerWoEDZ3/+2xvMRrf
OOEEeiyT3hWy7bJ6vhp2lVazHhunXgP+nt1MGKSdJbf6RR3C8xiwCjVzkeatSDAKAOw+f8ihk2Gj
78vD+qhVgbuIBpFQS+DVmWwXHY38mUUWKKW9p4Mmc4TMmdhk0oxZMvc1t6spnS5JLLRairzaEjSs
stSBoVsrKVRIEo61ewSatJNNJyQchVZu0/noJExyIGUjLDvqbH+aI6Nq5SLdmJo5rBKotbFCMoQs
jJurtEkzk0kg31v6C0bUvBVvPJxGeKo8ADUYwBIwqHvPVZdPxupt8//yqpSkNWumVpkoLE8tRJ0G
7i423lTIntQwg4rbwh1ZAG8u4o6aeCWqJEZoHmTNT1ncWzO5bO5mlqqhMLzAbky/3k/VTVb/bLCF
4TJANiV0VhLPnG/wsD/KlNBku3UVhObByaw4Q2AvFADrBwAm4J/R2pJS/kWizNlRNdfRB4k9VVvE
12RX7BbndCjB7FUIaiWegMSr71oAGS0QysZvoDKbes4unfY53tHXsxPZa95cRaaalLHDGRZ78O0N
u4W3064J3E1zN/i9P+KJWwS4cZQQqBh4KodpuC18maOQ7LYxV4GrEFqTi+6LpqJF5JBDqsDChuuj
GprF7i09ye43yVFeM79mfUR1u0a2NJV/ErW+6XUm+cKS5hQ6Jt+jBbVjzR5rJOrpDka5mT+a2xi2
SGpkQYbupniW2fRINq61ik4ZU+Bz1iADs+YWcP32RuGQRs61h+sbRpJurTVUM2KMtBrx4rf7Jsja
hyZ+G+2gT2UcS9l0li94FmzR2ENbQ0OZIXVSECx0D4oEHpG53F/+So5p4skErAUAtt+H4fFo2QIP
EwhWTv6ClGJ7c/frK+XYyrb5cqb/8ab6O9Ya2mBmZADfEDVs0hbHYrjrcwWNE6iZMgAtZLWxi+t3
Nthq+wmauRYbkN50oIqgRNjtFah+XN8LstUjqz1nD0mTWjWCpaV/1g30q5r5Zaj7XUvtZ7XSDo32
1EMKIGnsrQFBJl8t2tfrP+Hidjyb5uq+FC0a8vmA71e5H23RR+jbwb6ToEXw4/pAl2+ls5FWGxKt
SOaQaSpA9GIPipdHxV274X7mo+Pm3nRh7DVed1Qqr5SNvITga/tm+dRnR4HGqZPnyhdSEWzjed9m
Gyjl3/cBoqNf7OGHCvGR7DTcwJLa9GRljsspydnEVzfiWM5pqkDVEQmBvtf3kD2cYTvlFUEJHd4u
zGIPKpQCDvBwykhhoSf7AZcbxWc/YHVXGiZIIWkOTOyibGHBYW4LrigZ/gjFz6tA/Oi2TjhEYDhs
elwXMJlRrc3k3quqh2ascENZgvL18Lr2QVZ3JrCMyWguBb08BjbJ5J6a6k8K3Mpql2geVaygb9mH
GNyXtCB7OEkAjoWerNL9bIbW17LHVgiP2U/EQVkMFB/UyrYuSOQqYCzUZFDVbDyFgBo56bmXwb4H
kjbap+hYiqxnwv9KXAYUTwKTJX3Y162kiypd8FVQ7PJqEEzDhjMty7dGaHmolVejR6Z276QpPGEU
PjMNmIUCBVPjjTaAB5Wg7IYOcD78KIAuM1IzdLsnzab3STG8t6Bzg2FV9D+MWUqJvJix/nd/gFj9
/XxM1mhmk7vAXZEzu6ZnVzcD/mn7SRrFd91+iubQCBtYYHj2x9RhGvKG0BLp/veW+IdBYAUS2Zgw
JBSq6P28LsKYkWBmv6zq2Dm551gQbQdbMxdInRXdp7UIiFttE00JMlUErtbjCIHGQQdvbPmNa8wc
cgIxLKZryTtJtlqrmF2LstRnFxGzaF3f4nCGiu+h7u2J/LGpHH+GaG5Sy8gC18P0PzwEYVNlsbjC
1QcRcQxaR13Roa+qbMs2kXRDvhqM1z7FKlCDNRoPFaphJ0a4X2WunyzoA/IrA4lbz4RPtbva1aKW
yyRzr1+5wK9834eqTgBnSQG4TYZ+O9tiV9Eisi2pienF5PVsv68Ccq4mST3nANuWEJyAGB/OI/XH
TDs26m8XT4Wxdv3JUTf29Mpg8aUNzpPZCJ+LQfZavYgzdByiEw2GZfZX1/7sZpoM6jRGXbgng34A
5P0Wsyyciw7l7xyuZJmXZtOG6eRAY9mGutyBPRt6FYPVmrOUTtjGy6GfisBJNpD9ng9ZaD4ruocu
W0COJlJGNODM/AQ7KxMOpFKs2+Vv8d8VWMur9wX0t1iHzdawn2UDezXdjq4nHpe7HH9nutZUN93W
RWUVMzU3dGu1ARBJub2rj3EACNi+3lUPuBfEvZpGbRyVnY9ajoJK7/VfoV18seIzw8zYdTQAhle7
O8uNFGhDvnxrXHiozhO0BKJkHgNql6hsp+LdHFKUQfmdYlofWVfNUUIaxVNGqwYeE6/IJiknnP4u
9zp4n3sKB3LSrs3JGxv7J1ddVP0EbkaejPCTyYdbx2y41wyjrxuAMJdBkxjY1LM3iNekaz/GOfk1
6TQwjNHnNP+MVeW3oJCdvM9g1GVZWuP1c8e3PYuheWAor1M3e7V4YjVQxcZh5jgT8HefuB2Omh6J
dAhE5cD9kxwcPDbiaq/0mjerdjAouNFMAUcO0wNbJSAT9UHD38PJzKep2BmTtsnTUEl4lDNIT5cq
/kbuzdOOT9pOh5Mf0yHpg3Xo24NCbiHpeoCl6l0LmTsPMI3nbG53eu06fpnjftVBC1NoukOYglHU
vB2g9SbqrW7Crw9TibPHaji2DITORjtM4PSDT2FAEpc71GudyoO3oMfNV64+2OlD2z4Mwx9TvS1s
FBZu3X7wY/40xfRPmrR+IlgQaz9p6QSalQjfbNnT9Z1zKXslGtFsuOfCX8tZJROFmLO5FAY/Cc32
6rECCQVck/YjyZmHGMb6Lrw+oHSnruIj6eYazqfYqfZxeoBaXqR/CrhV8Pf0hHTAU3HVHqoQ+Igb
YnrjJ7zOoHwtUVe+dBecn5ZVzjol2URVF7+BYJfFLpjgXe8TQO7/5VxXYdBVKVOFUplwUbH9sXip
ilcKEBNQRgcHjjN9+1oV9z1HhbcqD273NoKb0Ymh94recn2bkdwrGhaa3Hk1Mv1tHuJiD0JC4029
1Mj80m1xviarnaCOhkOaEmuyIEv5PtuYHvRBdnJpwUtB+Wygrwzh7FoaIGc2NB0WpeLvA/s1cZmO
+VcrYp1jnG/q1bMzcUBlAiYVpu8ODARVtlVUDQrNTIPajXuMFWvnjGhbpg9TPkSWYd0KagfUKkJ9
ZCAwqad8GPwiRVGN1gEYYL4Y/nBtCuC+GLDqF2pHXoEbjfZw6WAiSNUEAaWPevGTQFUAdhCoytXG
E4TIrTDVIKoj7q9vrMv79++pXZb4bAkLa4QkGNgKp4pBwbj5M8cUoq+j5Kgup+DaMi6/4myUXLN6
R3XwkOIFw+sHNb9EQ+SrPQ3YwqaXRKKLT/jzr7YKDN2oTrCmyxdyvLhJdu4G9Ngf85b8nH0U9EOy
qfY6aH9ke30tL5ZJzsddBQM44pn2lKKW1SzmOS9FFO+MTX4be+Z2kOrffLUIri3qKiRoPHWyxI2r
u5yPe82CjTGHH1+IkLCN2RhOrRFaznjUCk59t9H3LR7KQ1sEYKVxf6jzTUxADZ2cG5DOD4aZtb5T
G/XWEeL3UIo/Ka03WqNBKt6Fn3t3I1zlwIt8r7cxAgz7mYO1WnXtjjLuw27JN0odOXe3dBIKHtmT
eztrsLoEEJrB3tpSvREwCr9j8S1RMiqrUF3cYToxbdexbVtzV2Uw6G5mlWZb/GS3mWc2ZTipzuPA
IKco+rDmoBipWpAU7zHvd5qa++DKPs4cgOGR79ioRFR1HmytkmCGLwqQIGv+789aPcIcYEVBNprI
qe6cMCXQPPw1plOkzZ90hu6HBkrkgToqEmlAx/EAh1Q/xG5ea+teQXIfl9AGbPZaqUfUVv0ki2p7
CFJK4SeOPvEE3W063+vuoXFf5uEVmQIQrqgYzM0jYB0oV7WkgFIQmuJuqm4d/snKd1Jqkofmcpr+
sQ/P5riKkSbwyXpKEUKMbt+kcH0rwkx5A7s5kByvi/fK2UCrWMW6rOdWOnK4SjCg9ye/wq5z7hPx
sx8WIBzxFfFLhdvp9XGXv/ba/FbBSxQd62km+GlwYC7ThJNLJan/5YB1NrNVwLLVuW84+AF45ORP
bDtsrAN7z46LLJ4ILcCXQUGffjh3MiHXi2rc5/tzFbFyYanEoSY5HbiHyg3MIcoNghbcDlDxA2PY
12H3rfkyDUfZkq5CF6dFm+qQrTop7GeBJRVElyypbIRVDlI6eK4NGlaUKCdXQE1D55vr2+Ki9t7Z
2q3L/KMZ51BP0vipzfXK62p6hGS1X6UgX2VkY2fAqCBSFmzfqySidbmf5tpzQc028ixQzEwSay7e
5H/3EFlFQFoUtmsZyL9bswxJORycESAtYFauT1s2zCqipVViqS3ATie7+F2pjw1oq+DLSNLdS7Wr
86VdhZTJhvkWLGPpHXG2WvJWOxDdNA2UzNwawl/OXQGZQblAiCS+kGVPnWUpStuOCOQpvZtmeCRX
Q2RXxssgSJir74abHUmc/eAZVCNjSX3lIpH/fL6rENO2E+5GaDmeeLor4jcHVIU57w+1XTYhlOdw
o+pBU6TeYNTHhMBzzRmiPL5xp6jr0oPK2m0K/+56OKAeFszFY25acIZwvWQwPMSvTQlfk4Tlkq8k
2wqrqKVbedICXUfvaH/jiE/Xee4tqY6V5CCTVYQaUsshY4fb5T+sG/SWTC8GPGDpiqSHauO8yfBJ
shFXwalzNJq40OyFr2PEjdpzhCvLVpb9e+VKIavopBkxT90aQ4xRvOELfSnQKPD8C+ZqwfIzmSfr
xebO3x32D1IjZ5ASsQmOrfkuAnFT7utnhjL1I4h0uwEikTZ49AAJ7dKQBTIy7cW2//ngq9BU9poJ
K0uEJgUCczpMR5V9OpXbuc62uamj68A8Z8j2o/ilqwTvAhGMDlSWTBnl8fqG/QflMdNp61YtiBTg
ZwfT6OwL/d1BzL4eIS/uH0MHescxVdNagxxIa7WxWzb0ruxRHkXeCWai0Um20MUI+XeQNbABtFud
K7UV3065eqNoyc1UcLDyHsR40oGlH7t8y9RacqkuO/8f2/Zs0NV3HNopBUms5vD8hhWokoRxkQbG
Qg/sF4r7YzfKTN8ka7kGO/BYAKHYTRxuE8rBJVtsld31r3U59p5NanXXNMyq9cI04luBs2j+bH0j
gtwjcb0YMkD0MLznkYK2I1pLmad62s8MhE7Na2+aW32r7GTB5yLAlpz9nGVFzi4h3UErMYHSGiSn
wRG4L/3Oy3ZmVD/SoJfsoctB4Wys1bXjurRtWKouaacRdafqrW09cOoC+izA4ULhDA/XtACsfvqR
P8tmutwO1zbT6vYwhkGd+tqMb0ftd1b+yQ0HBj+o2sE76/oXli7p6grh3OJN0ZeIfQ5yaf5kqjAR
iXfdVMErCIXeHHfjI5w+vVbKXL8Ycc5WeHWX0E5VM2YvYMXXNuxgokT31cf8gLLvJjngcRq0W12S
By6zubauq7ulJJlqG6zH3TKkYT182CASZ+ZzqrtQZzYlEUG2tuu+SKMzOlMdSTBsYHc6rubddLI9
PSqjvPRl5D9JNFh3SAwKvEnruOLeRUWuco5jVj9c3yuSxVt7y9YI3epsNPxktLj46xKqRD+G7E1d
uhWaTLXZlY22Cj2KWmZUyUvlpOBTmS4WsTV2dKIjeIYjqioJXOE4HL5CxzF5ZLQ52zKaobSzNFkG
ss8MyD3Nf6xSQce+AaO1Bm7gF0W3EJxBfywfEkECHf+RlX62LiQDFdwMUCIpKtOvxlee3KWoWKOF
6kO3xy/yRyjweeA7+hOHfKmpBpZI/T4zQ8X4pG7q0wZ60vxBy1IPJideCrURGLDdlXO8K0z9NhHa
3oDlWj1Rz6Uu6PuvKcnh8SCCGFbEsTJE5YB9ApGqevhs9ftJv2u7O6OmwViAY6y+ayzzyjIJhvHX
zI6t/uwW/KeSzAc+97eDQz9oio21kPjJM8z3opwML1oR30IjLojtOGhgwHd9Q8i23Coc92OSDFmP
2yEB/8ZWHnoiEzv+goBeObBrT16lKZM8VlHZjTVlYynzqecT6PNwVxP2+FlV4qaOrU2say+uNbSe
WWYRFGm37VwcqTE+FrW55TG8lsHXSfRDV3WPFXBYuvOYioe8gMRr9wL4FJr9n056YPhuoxGN1dPU
NPtyFoFdR2UxeFxF7M0sr0ZPwHGzKG76IAXnvAMBeikkRbkVB2pGn7qeHPmQ7UZLZt8jCZZr6+AU
ftUs7pAVa/1rl2Nj2m+m/vPffc/VXYAiYTsTKPLc9cNwCwHpmyp/uT7CRVTN2Q1ur2K+lVJLUxi2
TBdB5j4gkbvPd9WTCqdsd2P6YNJCv6SFHpuyb2EYGMSv8zGLZNTli2qt5z9jdQ/QpC5jMVbuV2Q2
n2m4yBmKUL1p/HRf+NJk4uKb5u9Vt/YRjseemH0Wi/vJVjaE2OHcuruZGXcjQUalNL7ZJ5FSunuL
z6GWTZ46iSeUvSS3vWQTrV2C9bgv0avHQ2fUrG2ewdKOFZGaU0kZ5Mu94cqpXRsEp01vwbFPjW+r
EfGRpsDuo3w7pkeRVY8p3pA+jK8ML3G6xqtK5ZHo9o+kLwOHNjcw4vkYibWvRLG1O5Z7Qi0hTAAu
XUw/S3S2Rfm7Nm31VaugL1N6lgaBv3GaDqJIH61BbCcFKtIzKe6t5E8KpbDC1QJg2MMBNX8eA0jr
mh9z+2NJrtB/t/Mj7JjDahKR6fSh0uo3hmqH4NnGnHnTJoNI4OtYHuf4D89+JK6KDIne65MNW0AW
xdwIW4tDzB/A9Tq9cRHlY4M/qDZAKaAo1K2xabh20PK3uU0ORT6FtWlCekz1OEoXmemE/cwPRaad
xiR/6MrqgL/as4Ek5mRsglSxJhAMAZ4qG+Mg6tmDsxPXVI+YzGfqGOoEZci6lWQul7rHmqXjgWbr
to1X2ioSJG5eoeVfQAFsZ+7dF2ubANvgCc3PNuzYhC4Mt82DGsVetyF3Dg4MSAgyRveF2+Xbb1iF
CkcpRWvPKT/Fxn1HixCIJsk07X9mg99GWEWBrplmrUtxuZTaputtaF04mwHzZHzeXo9710ey1ui8
jLm14VYZCoO4uSZYAwzabQc3GVhaXR/oUmQ7mxMoIt+fSI3JEx6X0L6NnyefbvsN/czSAB5WfVB5
RVhsSC95JF4IKt9G1L+PCDdrU+Gorp5MNGlz0m2nkQQo2ks+1uVy/FkMXWUbI7D9hkLxqs/VKhzt
m8qE6mszRbo4dNZb36K9j25+mmVBhhaISHVf7zs/HvHvQIeow+v1lf4ihVwLcsu6nD1GzZqbCqlw
lY1ZH4xwQOjVwms6tpuTvdbs4I7k9aKN9AGi7Z0ROgOUkaoaarLwjk7UfcHSOxcY1y5GL8qim1ao
EKY9pfBPGEb3vaE3UwzZ/PGPMzt4kc2bAZZgpPg1JfCUTGOvqDrfBLXNdZJA1R4mvQmZsMCrnwK1
e1ZLG4sDwoDKoLTSR7y9Tevfud7BttmQ7bnlC19biWX3n61Ex22quKjx38Go0e+6NiqN2Zvnqfec
iYAaHZTtFljarU7d36qgvpN9XP8Wl3tEZ3tjFa9MG41YodYEBB53w1+gZRtqH7O5I3786IT/kSev
hrAWkRQTthyoa5NfhSnSw9Q65qhJxEflV7al++Eu9zR/fpfj7C7XCs+muQpYNs+LRMs7flLv6UO8
t35AyWnwDO4tmn86TnmoBMbb9bWVvMPcpTFw9nF5W8VJluPVV0GfYRzvUii7GcMRXXAvQ8Z9fbDL
KIG/M1y3qvt5ji2mEnEPo8+AFkEVjVsGGf3a9N2DXM/uIq7wLBF0V8FLJ07pVpxCPCUHdLsBAECJ
LIgrCboZkOCLpt/XZfWicoh2xRBM0ktj080AcVXVb03UddSXrS9iQN34wW42CXn5lwuyegaDy8Sb
yl5+4H6O9DCPxoO5y6FuE6WhfSvreV64p9Tz5VjFWEe01ZAvo/Fci6y8jYj+3jDD43Eq+dL6slev
nBt3FT4VfUJXR6A4YiTxC6hTe1bOgSHuLA3t+iMQKtus0A64o/GyZJDvzoCL3DjFDYQmvFLctsWb
AS5P1oIhWCGN6yuQBDZJAsGQFpniQ5Z8dApQ7s0LiRNZwFvO9LXfvgp4irAdO+ENObkF9ZThiTmH
oqxxxzA/d2u/ao8pSBGVOt607GA6xZ9UKzcuIJ/1DFEHYFS72wZ47OtbRfajVjGQ2iyjDccLkVnG
LqXPVaF5KgcpgT5QZfCbUablumyGa6uwinx66aiZoIl5yvIM2mDCT5juX5+TbIhVwCvnSa06yM+f
FOeXQYxQG+rN9REuZC/nO37dqKZdZVF3bvlpBnawLYEGqQ2fFk14fRhZ9rLuQBcZb3I3mwlenItg
VH3MsrDtA3aER6OfetU7ysifVim9ny6l8t8muIpwJEmMVh+whBN4S/FG/Tk8U8hIeoke2pCA3KEc
GbSKv2hkNT607w+LefStLJm/BFU/yxJNZxXHiF1lyJGQa3fR5E+w48sfGWpvrd8c0h/qydhDQA9Q
jspX7qw37a0pJDvpS4lmtVu//YBVaKOcKJTSlJz6KX+yG4CEKRIoNBQHqJX28UY4N2Dfhh1/r9mn
ktzq2fSmGk8T3EX0bjzCmGQ7TPeafa/MWD87E2E2aFBNvhFsflTI5/X9cmHjf/u1q+jIirkdXNcW
9zTJYG8JR2Zjlm3JCy39b2Osohj8PtQRREV+yqpbYu9zwKyctgl1Q4SmjpSRTij/71vIHV6f24VA
9W3cVaACrCan1MGRE4ztNPiZjI4WJmn9FBuNX6GUWDQ0uD7kslzXPv4qVDEm2tIBMv3U8RFSoPmu
bcq9q2iSYHIpffk2tVW8MkqzznsLikGdC5i6Nv6oKx2iGjEJM+gmpu6L0dwqykYY/SbO7KOR2tJS
03Ker0x1na/RpONOU1dL00ExfGifbeygfeU7IHOfEzkvcTm314ZbvTeNBL4FQJgtw1U7vm030H/i
pd+bUFG/SXpPg1sIKGeesjE+071yh4aoC9xUZwXWm4xbfCF7OV/9dTJXslI3exeOAkpn7OPS8QsT
HPpc91rY1F3fUMsevTbtVTgrMqsghcD5VJVbCgAKybSA058A5mydJpfs3ktoqm8TW8WukooBCj/W
khUvYhAQhbGPyaNrKGF3MGBMr291g29y4GglG1q2oqsw1KSgqhUxvm5vHUi1HU2yEfVDSpkkJFyq
C3+b4SoWOVRrUq2vyKnJHpj2zCG374BiE8NljuGm1Mmbar2O1ejbeOd3lu455J7hBdzXdw7Ux5Lx
jkAiQotZkAL7qDkPoyO24H47QVZyiaqBbFFW8csgcUsyNyOnqV1sD3/Acj7KwAYltJJ9eEmIdldx
qyQGUZsEcQvxyh/xfHWrnwXWRFdHzzHrMI1fpmZrtkLyPZYNdW17r+IYiMajUWSmuG/V+F0AjVs2
ysf1EySLlevMK9XqodAExlgyIrX28K6MA7oTIdpV6AyknowjK5nUOgWb7FFMaoOCYmUlvkMAAJyJ
ZN2W83Bl3dZaACbkq9uuyZFklH+ALsyrz9mUtLAvUTvPj8raOtnSSJPWGTKpxYyNbY1tt+1CM8r3
ModISYxbQ/5gz0ydUmMcVE6CFLHxzF7AHqmGVNzgae6ff7kflrU9KzTAkhji2eYAtT3Dt/eLiBnd
iH36giJ3wKR5sexLrQLOIu/echDjTj3MpVRLRIX7BmE6yce6Poq1lndvtJYOFsv5qVHvzBiE9uG5
osm/uoustSGswQeLmJCeg75FzXwNEu9NBvH2ZvIN2F949aRKAqBsVqsvhZjUF7qu5CdiVhtaWRFE
7COY2UtSdkmEsNb63rBDj3mSqTCKGx2vTZ7qpLytrEx4javcju1DoaU7xx0j4aAI0xk/Gqmz8fUj
YKmrUJ/XrTUpDe6/CvXtQh38FiWiyejC2gbBdHTv/9UZsNRVvNfR2eWkR/X+Pxc9rOSeGRhikHuK
YurJUEaSRxng7N+PHGRsIRZWlfSuC0SwmH8BYqCEVdTUoRIKgJxApki8DK6kEW5dPwmVtzi8PuXr
jwFwI7//BEjCJQ0VSG2Wardefmi1Bp/ZDy1+VDURGIPsErj0Hj4Ln9YXaOcszFjM5WAyY4mTHXAy
OysJk7cisA7jlt7wm3RbHfcKfCQBBdChUpTv2f+PFty3X7Bk8Ge/wIW5g2aZ+AVWV/iTDic7S/MH
JntmyVpBX39+Nk6X6FVtZti4hjF8ML1PI9MwFovXJIA7QOQW3Z/ZoDZoIsbtkLvgA+uKp5e1X06y
u14SMb4K22c/JSbVlFjQpzip4D63ITSjN2lQLkQKcIdh4gSGsa+F6laTAUhkA69CVWzrw0xLPMjc
xgrNod3Y4qApmixSXU8J4e31/ZMCH6dZiopcZoJq44yDZI0vtnnrBm1QMR8kyCykma88zemdrAFx
+QAZLtF1UzXcteSfyDqYr6elcdJH1EonxXrX6imsegamFx4lvQOOZcai66f28rL+HXS1hc3C1Kap
m6ACSG5JYQSD9clsGYT+f2Q6f0dZPbKoqtpDypGwpdYcFA4Hf1dHt0NDne5Nn17M+li7vY91kX3O
y5ni34GXPz/brrCzVoWlxTm4iovwZ+vXR/7sICIqmxwxkNzJIrFswNU2bUgyJyY1QcoEMbtqPlQu
uVkub9C/M1ptUMbYlEIxJz9N0ykbdyYqtX3+LpjsxSLbGKsLU1UM4GrapdDSHF2jDer8rcpyScLz
PyLb39msrsm4KHu3szIFHFYtAhICGm9b+3H2gSa5jw/JXnbGLiE5EbL/Dri6KGtDz4ZccbB8g3XQ
CnfH3QHgjsq31fQWSHbfyTOf0gMKQL6SFNvrp+1yFvLf0dd49gT0pd6asB0tlOhq7JAmN8Oq7kLo
JR1cQ/bC+B+l0r/jrWo61dAqnYPzjCwk3gwQ3Gh9l27pEMLsGeq3NbL/veHnof0jfU830ybG09Sj
p3zTAxEJySfJcZT+nlW0mZNpNhNo152M6jj3xUbpb2tLRc26raI6PalqHWZV6tdFF7ZAoI8qRJ6T
O96mXqO/82KrZEih3DuFMb/N99zaWvQh5+80PwI2KdubknhsrYKW2wrXzESFmsRNH9p/8KEi4C8e
5h8EfWiQ2znUWGCYEALXeXd9m0jOnrWKWgtBq+YzQCZYogp40kbfzKPshftlbfDPJ+7fzbEKVbVL
dbtRSX7qgiHUAshU7mq0ael9BtyesuERfewiG71aWYyUnYJVCNOYUtFywdD0VL2tDBEMFC2UktwW
We7bWSo5dLLbZ63r4+SgcCWxhVMAl9j4LZtmPxO5VxEORBZ0v8yHbs7CLndkO0g20VV0m9CoyCjL
F9HMZocS6rizDkWUPnbbOuC7KcDgw4k/5ptZVtWUBVZrFedU0sSOpiDSqAMNq9LwlWFCaoqMxmZQ
WEL1z1UD9ML9VrH9TGc/TDQZdVP28luGubLH1sD5och7Ux0MiJe4jyNhsOl8bMSJNJXX96rXkcdJ
VYLrh0f2udf4+c7JoMDq4E5Jd/BPhaPJYvrW79StTDlPckzXMPqeQ984qRAgqt45Oakesmx6LTTZ
MLKoaa8CEXoMZs16HNSy/TAY9dn4E4EQ6vvJBurCQZuhZmQ/5E7p67xAe9jyKmuTVPdtWkIlzo4m
s6VQ5iPAF1Y7Nwagmt2KsbbhS62x/0PadS3HrSvBL2IVA5heGTdog4Jlyy8sWbaZI5i//jZ17j2i
YXpx6tzS41ZpCGDQGAxmup068is5feAsAicO0hgIm7omjiiIsy7tpEEN+TppT4YZnSrjpE+BG0g/
gzByu86wEvTrx4UD2loE1tz3fd4SMRinGZkBqkVsfVD7OaK7sDwaiZWjRpjeFaixyez4kZdq59lk
4C0NaC6QEcuVtdAxomfDjCFAzuu/+0Oi/W/41pgATdKDIdALXBcWtSDZ1iDTFH+qIV1htZofHpZa
GxEFZHaEojMPGuDQwg4d+SxwGa5lDsyxpeBoEK9qUEQius8Ed4rvDWhct4PoRQNUE8Ta1vPRTkBR
FXTESuWvatu5IsQ9IeQMZJIdIoPABCTRGerZTPkySUgbB9o3cEddW+Wktq9RhX4AIXbijOcfnGBa
Y1Cy6hRByjoE07PeWhPE5UnyKZYf5o63h//w8PP3arF140IqLn1gDQRkTr2D9zUXBV8JGMB7e6E+
KO7H07DLOQ3XW51v62CXrRLPajVHO02vXPJwQEVjHoGvJYEcI/iHR/R/V6VTEZ1aSA0vz3y0OoXp
NPn1fCyk1yER9p2W1WiX+BqWkWuk1QsHI5Zo77fDQSFo05XAZWKyzOjziL6qyABQ19XgC0MIR0bu
IqueM/0s5OaphkOEaGYrpvtW+zIOhn/7AzYDvJV9ZqPSWjIrw5CySyU21hBDZisJbL0NkM5By38M
5lIz8m6b3ITFlUlm06rtAI4qU8axnJ3HLrKMiXfl3USflQUm5ghTMxW6Rg2vtfJSa48qknEk46SN
eaNgto1EC2LIqZKh07mzGxTpowGQszabgcPHMNibUiUKmpabGIZOD2Nsemn7JvcvUp3ZYvZTnNQd
+Fg4KX6eSeayBCHmsQwDrI0RdPsO1LelnDhJmfuG8tgr93p2lVqRcyPaDlZW41z2yCpB0TTlNPc5
zsmk2RtRfUhQAtcj8T/g7tmSGNpZjRMm2mHm0UdxnJ+93ZSTloBNKANvyACt6egygpcnVz7PZeuU
xVc0qN92fHkJUm5sdvZOg96NhMYCfMY4RXcS4tHIWsqHmuu4zxxkhOhJgN5e8EjvtC9t4ZqH1oYw
BJ/5kfcdTESgyJVq1BUSAH/JskQ2mtYFtB8X1uRUh/RCOSDM2SsqAzJqm0LnM4VXTWhCTMCCiMZD
ztTyTDCggiRXNdIAOFrk1W7uzxUUha2hQz66BwGvWT605rmVv04GKvqhf6F2pQ1RDM8YNKcQDyU6
wJPYisfxroknS5DQW4D7dWkItqi+JrnI8wTe5zIIFQ9GqeYUHYBtqcXe0CogttQb3A3awi9nHW2c
aAoXukexItGpNIrOEab0penrH6UJdvJswt20jbx6zFGgMkDPomyb+9hA2YqRhVYoFndkYbdUjXaw
5SritEpy8JW9WKE+PW2HZbIJJDLb/pxFYBfUebS/HCxi702moU5xiJoJPFfpfp/ldje8gNrCpr2E
0tOfevgiI+q/7UccRGDvTZ1U6OAw7hErdyY4wCNEjoY3xprVgnErBBO92IW72ya3iikl9QP+2CuU
MZKSdoUWXoNPGW5r5SFF6HhEj5nkT55+QOkw1FWzTyIvucNZRfZ6Mre4CkGsG9Q7I/pw1XvoQ1mB
ySuC580oizXQy+3SFIcYkV5o2Lu1ipaJJrWmZHJK4XWQ3NvTyRsVgzWgcDQGmmA2STW7RtTZRG7t
DCJ+t83wnJPBGypLoHaP5uwioaG7bF5F8OIVPbFD4VMzfTFBFUtrnhrUdgC98hQGNcoo0E09n7LL
qL7V81MXEjtCLXsxXRNSH8v4ixpU3tRl7iRDGV2i7gxylT4x/ayvOF2Ry/huHGXsrSEvqRLOCZa1
ANueUKh2j5xVOIqHfvokE04gtJ2x/hg4e3PoKqlui1nMLsXY3BWp7uXiYYqqQ1H0TkEz0PN+i0Yw
Apufup5XPcSbdfYGUaVROXTR4lEo7UmP9Ul3tUuw6xd9CFvY606yjz79X971W8tp1ySmsDhxso93
0k7b5/vlQZFXYviHoemaokmKqkNj8tfISwjSLKn0EU9DpTW4ilOnVuRAbvhZelhI4UBnc6SixWMJ
Wrbg777zYXU5HFfxXjSLUT0RhF0kyXZdf5pkRLOmpfJ40v7gNh+GGOyJ+wyCd2qL4TWnOgwt0spW
UA6+UoRHwTAsAaAujIElyb6kVf8O1z+sM0iEzFPeJREmdxG50I/SHXHzQ/EYYIIXXO/RGrcfP9Wf
b7vOdqZM+TDLIFOTB1GkdTCr9MfG3Gm6fjAi0ymir1r00oVPolSiXP5LWN0LAoScTZSoVY1Fe9NH
M5SVN9CYJu4MdQM00KMwqr3o0tBY8/AaKMWhTGtO5LbV7Ybj7+N7GVDT9Zim1YgjN9lLuG6+QBs4
tNEgnQRe6BrO5E2OuvDBW3jy55f8buP4h/Xl95Uvalpdk64CpC4imwXSpJJPwV/Mi4D/cMf52857
69bKTj5BLXAacV5k0nMgn6LJcNVmL0hIw4v3Q/S9y4Nj1WvPt51h+zD8sMpc5wg6twe67LRKT3YU
JfBJXu0VKJbeNsPDkfcyldXoDCS/pCnp4OqqlT6TA3GlXW7Le8EFTzKyO5ps5R6PI4Y7pwx6ZZWh
iAnB9u7lcBdUzxrYziOo6SnBm1kktjFJh0an90VRct6ft2u5Pnz2PS+5Gq+klzEZWox3qWxCSr/z
cxQ2lXf6QTuKR96DLW8VGRgzlDoZIrzYXhCdgXZl8M1BcbNa4ZyyPDMMXkXgvzY7yBLhlqbshaI9
iehooLXGm7ztiPDDKRmAaislrqQ0F8Dz1+GuZVq9o3uZkxjWQttsfJGd9nTQD0jc7ngz+YdY+8M2
AzaTGKdCnS0H3pdFVzrz1F3iCSF4BhcdN8VN7tvUKmzea99WZ+Ya5N77B9cOIypTB3GLBWbi0YH2
QHpIbd2WQPnlL/xbooPelH10Rhx1Ml+SAy8fz0NZVkxYkgXZ7AMsbvqcPCWK1V7ie80JoPqD+hOo
2rdIgToJvMuJXF4f5vZl9+9JZ5WEiUlTOeqwW2JD2eEhwiZ9+shBoO086ocNJoeky3MvtxLGBwUj
q4w/FzJEb5pjOu1SITtEwVmAfLfZuln/1RQKnksvOHojomG1gytp/m9Es+BBd1Z2/W7w6H4+CdyH
Y2XZHrdsMdGTmdNRypDShmaped/PKK9B2w0Sd24haAe5heKtIflCqp9QaeEJGTp3yOzIVfsYktSP
xNxrlWuHphWjBG1HLN1FWWkloGIDD+Zegc6aoL2lgyfmKGQDX2+CkzgYIQ8yKn6sfJoyUJsZb1CA
lhvoYAUQgg81jtAC50hmhYq7AFslLpelbBqn0J7HuvPpkNixmfqBfqqC2o6jhHOE8Ywy4DeQJA0N
Az4KraE7Y86cbvYS9WsXTW7aaMc2+JFBDv220/JsMkA4NyDtogUin1m6xvkpDkB5OkBU4wFEYYAG
JD0Dw7ttkhcSKwwAykGkTmBVwDhT5ZxPbxp5MjUUhlVHmr8ONdiN9cIpCnOn1Dz9x2UKbzkuE2rV
CfREumw5NIGxII45mOTUSVcwrnHupjyw+02fWM1CvQ1xwhCfPvd37RPeVj0TPNeGpdqg20BmNXfE
Iw9kOTjHFi+2pJyVLsbhktdvYPby20DgeCnniCYMyk0QfiqqHFMo94pF48kXULmld7yMPMcxWcni
eBLLXl6u2wJgRa6/lajFnFX1Le/zXY8rdyqAiMgsOPHHdjGOrhIUPxHdxJ3011icaolJTQG3XlUo
bVMGGa8hFSDBRx2vknwS44euL85l3kDEJ9/nBb202TfoVVqNEIDssbLk+tBAE0A1nm9vms1ZX30X
M+sxHqxoGtfCJcsCOy5G6I1JVmk+3bayuT1WVphottBAwxeGsNJD1qoQqWUEoCEtXmcoh9y2tF01
vjLFHCGCqSWdVBUw5cXn7pm6kHi8KF5kz7vITpzlKaC+QzGzcZHc5BAc/4n41BYYrD5hmfNVQBQm
UV8PAhUu5YTcBrLUUgXJSXj1EH+WQFMlTnsRD6FdeFDm10oxOVOwfWNZ2V9WY2V/ipCzSmLYp279
XD2lyLKE7lIvQJ/659CGDiPqIm5PO9e/Gbwn80LBGmHaocP9U9krVrXX7MwZHrqT8LAUnNV3qK/u
Qcjo17vbtnnOxcB+JEgKCXC/v8zRAyqRrZKMTic8SSj6vG1oi2QXkmIfm5hF+SAPNEPrcFk5lWeK
NKQX+3lp4XKNFIT1gFg7O3bgUPMR31t2P/n9qUK/vnCU79WEq7S6HXh/fA6bORQo6Ns6ijkn/vAs
PC5sBfQUIzvroycEdfrmZOV3stcsrSHzCSTjzu354GAHmzyUQjzwUAn2FflHFvtmfWzNL7dNbF9q
VmNk8EkT8JZXqVjcRX8LJa6yHdnSMXDeRly9++dkt/AA8vS2tw/ZlVUWr+qpU7oOh+xgz17r6V/S
nw1qOuYjGPwFajUu3Rf35o+U2+y2ecyuDDPopbRC1EF6GNChlZZEHyaNFz9shvMrCww4qaOBnMli
gfjo0UI5ducVZxl0Dv+AmXmZpt+iopUtBojmVsn7xmgFXI5Um4LzCfQ7pEb3L44+jTpi8UzNN60s
rIp2VomMfwiuwdsOtHncrz6BwSVNhZoZWn5Rg4J3GdCvNgZI+9RrJuZWNv+ost4J0cd02+Z2mnJl
lEGkhrRGnuUw2r6VrnFfPOnIEbn0EwAiddHofmpdMCefJ2e02+fpTrXRDO1n6Lrn7VCeOzGA1Ym1
UU0C/FiSI4uOlT2XMmeCecjP0hhkWoX2zBw2ZB80rPeGr0B/pUB+M/YRYKEzK39SbeSiubdFDvyw
DFR4wQzHpENQEc473TjIopfzCrWXhbrhwCxPQSKUEZhtJuGia7M3CeKeUjCnw4tQaCvMOSTsOPdD
XvhiMMhDDDUTETYsCSTpS+Pg7aL1Rsc41F8hgfstuBpO5+mTVZzjl9ZP/PEf3MI5W8ZgMEg3zbyi
VSNcxO7TwntXFoIV5geNUH9OGyuAPp1ZcQvoNhvoP/YMyzJFzEGroMosoNsv8BcysRRHV2Kl2Bm3
dycnXDAYUOp0KYuVGTM8o0cjH7/FfWV3qEkU1ZKDA7xA7J05exWIRXOsK0GKMf1FpVM4CohIURJY
79MK72tLawE91JyCFGU5Em85LYM+hQbB3QmdIYiAiydUo5TUqg+1jwZ06HAdl5LE7Fzj7YE6S8N2
7hUn1dH8aQfiTkv3ZU/zyLEGYQ6XgmQ7tbxaYwaOKMS5K5DawrMOIXRRTwYIR3o3my0ZlUADt2uW
AxAsb0FP26DXchw/TfRNgrbDaBw7k0fjsu1OYPjRDVnSdTb7WZuVUOidhAOm/1bPXgmOdRo+C+Hz
ba/dRvK/zbA5znGcSWmaMKOjq6EEpV+Q8kKt7en6MMFcUXOzmOZwxBVVl9BJN9yB69eOlOhuiB9z
cq2gxyRF03Oonsr6kqYdqgNiDzkBh4YcENxO5OgfX8IEfe3QVl2HHtcLEqtWqn5u9O+jSLJ9lILV
dgKNXxV6Unmg4L+uJJkXIW2D/od1BoKlIYqbQkPtCBon7yKQwtmzooHu89scnHUhQQErOD272Vpk
6WQ5sIQS0mLRCUQjLzEB8ydFkj8h1zJuOTub92EMMBMx15U6w4eN0ATHNIwU708BJItrLEL7lATJ
/W2nW4Kj35DEMCVd1YkiG+/p2hV+SUklaREhONpBtq7U807OoLwuBg4RG5/E3KaWzTNgZY9BLlmW
MxSJyeG1ASXrpIUPBqgKqBlZrXxvtM+DCm0hgR5o1DzdHujmJl4ZZoBJl4ou7MHScyHSU92BtpU+
SnPp6zNnj3EmlE3ehTruj10AOxlKW/oeHe09xL+L3uukz8P8cHtQ2/fDj1GxObsi6UhSm7DWQzXa
mRWbHOLddC4u4b0Asm+rhTwKgu7hLn2bNav5Gjuqc/sTNiFl9QXMRiZD2PSzCAcSQYGjoCx9YRyO
dZ68lrp5qVnZYbZs2chihPVDdk35WUBzujB+dJNsm/O1He9loTzHBm4eyUFVPkFkF6cyyIogO5Ya
T0UhnUFo4pcmdYL8oSkvkn4igupUiezVBJUCYBuM+h9N8rUMHiRJfJ7m1qIKXkRNcL1JPcRf7xpE
1wN5zTKvE5ZXA8PWy8iGmLajd70TacNVFo0fkVaBMW1Uj0Y/X5Wxmu1CKffa/JKLknd73nl+xiDF
JOJmThrMewvmOyF8qWb07ffFYZ5DtxRMTjvjdpyzmv7FDVY4QSARjB4R7NussydbK6BUi367HXSb
UWSfvZo/ZQf3y8jihXKbgLiyu2zrld2hFvs5ERekLuUjKct9TO+luHEMrIdumHYpTdbtieU59DLx
K4tjls8TWTawEHQ+aqndpAu9EioPt80s6/Mb8OJ8lSQdfzLLDT4WqljL4xBeRTBVK8Nz1vCoaDYH
srLA7kwhxRM/Pv6az5BAmR9o9FVI3m6PYvMisbLB7Ept0NVgIAFilvlqttRRiOQOiiW2ii2DY3sA
TwzhdC7whsU4vpEPjRkqGNas/xTxdqBIX4WYcFBtc3etxsW4uxTMtM8qYanH7rHvK6iPqza4u63a
MO6Useds5u1ez5U9xs3zKDGKUVvsVd2JVHeo2X4LBOO1KN/GftjpXW4luKeZaMsyCvHbPNUgKK94
AlSbm231FYzrQ8CRQO4Pq0mi4LWUDYdAmlHAYYl3t4MRd5aIjvP/z4GYeCCAWg3Jwii8hlpugwJn
V8v7Bs+7QmRC+QeCExm9KubDbaPbx+ZqoEwwMJE4n0ZIHl/NiNokzJ0WPZ8WUkVeXGsocXgNUFM2
jZA3gmKRIo5+U4onvYIAQyh7tOkzJ1WpBa2GXZnf1ZBGiaGYfvsbOTvrvXpoBUMqLUK9AE/qpa9A
B2umVkaNT3F8bSVl39DnJDBR9Kbvbhvd2lvQAlRUQzVRAvye9VoZ1TUiTkYA+fMkGlytQSRY491R
4oo8LrDAgt/aDuPuc1qIogxFrutScCBY1C4ex90i+1Lui0McWTxiI964GMfuIj0Ad0kaXqVEhLBj
jD6dwgnkloMaW2u2HhbjzF2qCNE0wUyLDlVTfYVkn1WHx65AQxAEA6Z5sLuel+7ljY3x5SpUytJs
agLytPzQB5ob9vNeLQsORMlbAdhqcOz1NIL6Uz7LsDMc9Et51l4lz7zob9H3DFeUa3gw8fo0QubR
2EW792DA4eXsOSNlC3HSViLm2FXkAipgPSZHZYidrA04A+VZYY7NflKHiYKs6SIpP7U8/VH04Wda
ZBxX2Uwgr6eTOTnFSojQVFuQS53LD1SZdmZId2NZUDft58dQ6oDv/R5B7U/Erq+T8LPr0VQLPo9+
YStHH5ZTVfrdKJd7gQbeGEC1TwDvJR6hUdFXeEFCL2oC+dKZ94i/dTSuP5w5f8eqNTLVwCoYQmXV
2UlC/NnM5llOCtTzVJzVWP7bDaRgq2nUbhzFvmwwTYG4n4fY1afX25i32WK7HhADRlQotUEtMSDi
Z1c8KGdO60heuKu80hZs+bGOUeM2umhmq9B+zeNA2zz61+YZbMoKGfyHBbAQ/DmlJbvzbmGZm0Fv
RDwkzbjvTxyQYktopJlMWRhjRtNM+yFpqbfQr031rpPdYQadTfM9UjltmbxFZCBqagcjDkIcK534
NWipq9Dp/3MT9tY9lLWJ6mRs2jiRIqtW1HNoVO5tR+EAA3vXjutUm+Z0UZFWRQdUy85AfoooTb9t
ZfG2Gw7P1siogj6mTQVt7yagHh62wMp2jGtQKpKeE2FsKZhIK89j62TmYdDSMobjI3nQWCCkB6uo
HbtIwJXW9MX4gpdXvD/cHh4HPQiDHlpblmM4YqG0fj7F5Wcs3DkDkOC+LPDOC47bsc3p8TSWGZht
yWUKh0MKqm+5Rlva7fHwbDDgEZfUmEwFcyjpkEuDHGGd5hwTm32363ViECKIBGNSljlbmCF7FDZC
uAhSmJLqttMjBA4Fy6M2qL5NO0L2LIM6rEMSkC4fB7X9qx6D9+jI2wpsoBOVQQUWZKByhafyYAZq
xOAj4DXf8cwwuCEY0RgrKgYeoi6q74MjqBI+QRvg9hL+YR8oOugLNBUszsxRDDE4uagVmCG+PKGq
JXrBdDqL9CHkkwIrAckI70mBa5PZBxJpFJLMsAnCW/Tfu2psKdBbXOSMx5+ypxfu8vZ3e6BbMi/Y
8B8DXeZ7Fd6HuR5QaTlMzceFSq8FgzCKppzw2McYNhR+SsGNH/re/t/4zbOGkwgfEwARQj/Vvod2
6hQ2z5+408FsIwVEoOHY4stwOCg2jd+5UN5XAK8DgRVYkJPhP1ZtH4Uf88FsrFIEN68qvC9C/iqr
XlctMraFI6P/g+wVn9D91H5pUw16ic4MFWRbtgRH4uTWtr384yuYzdQ3PVTbzBgU5kR2tMp0B4Li
7yBzb6/+ZgpvvfrMbqJSWw1J/T7HGWh7VXdGCn6JN7SlSyn9pM67glqK4TQ+j71687nnwzZhNfcq
uYuo0sC2eGieFobA1lJ9wdeOocdrVvhDQPW/+SRsZk3JoyBPO9gifjg6uJ1EdukvvqSK+wjFRHxG
gu1D4MMic2UY52pWm2Vf6UbrtoVpqyPnYs4dFINRjbkoNA3vg5obJ56twgld0x5tNd2pdun9A4Gz
7UjkY1QMRBmN0g9lApPUBbrjQeMJ/HmX0JUeUN5jR7MVv5Adv9mEgwVEZFBKnucYvMuwCxKsO+0w
nGs7Qn+LBgU/SF1WdmFzY/DbQIC+sl+BUa8iPH0tQCD68iHXLMXTUExaQSvDad3enaAs3/jIuEGS
lg9DPO9hUCiLMwriL4w361FPQ5CYkDjxN9d7GIiRKCmqWsP4Rq/qrQ4knagoj1FRLlFvQXQ+QeBm
zdB6xzNoYxLBkPScIkRwB1fOLFV16xZSgIGTYinjp+ih0bzyO+gesCM9XoXEbUwlbPYsU2kWaj3m
VBgFZ+hNT8agq/onB1KXXfd7sP73FnmHvdWB2tXaXBC8wgBq0BdV9Xb1vXD+K5Jn7hXNErkqIBxv
eS/AWJmkNC2DWsdSTsizmyoYuR45g+LNHQM1Oqg95LzCoKgLTY3RQWVbOz/mbukj7wCqujto/Y6n
f7ALF5i8NZsM4HQ9iZpmhmEIpN0JkUvccVfsIK9XWqBZ5CtPb/KvrXz0/cRczaVitmmcx+/nv4k4
rLYnCIdiyKalX2ZkADrfcEbRTlrrbbZnN8SNqM8+L5WUfNjbzEmvP4bBIC0OxzlZEB6VM+hcdkaP
iPuhQFv7cnoBhroH+h0ptsxqUEyz7FluUMpzZwaJRFCHTROqN9HLrGLsNWAidBcI1INz+F7gxzW5
IM+tNWeQSciLMBwgF4M1h7OFD/m5+U5+Qm1mQajUxiNuAA4vO6IW6qkilxcSbx82KgBCJoZOfhdX
NtM6S5fAJNmPyh0aOS89Hs0hLR89LCIbXnf5l4C/ssmMeRRoLQ8FBFKNsUMDf4c+0ufbe3gTJFYW
GPAtQ3UuwgbgO6vyDiU1Tq5yoG/xxt/W7W8Lv4kol2DNj1EuuOQO1LK30fRmSw09Bg+3B7KJRSsz
S1J6tUNBOJXWRbZMlTjaIogHsxka37vbRjhOoIpM/NbOcauOBIJHrWmhegz3IvTWOjH6DRF3QFsu
8tGek3K1B7a3/Gp0DNKGrWbQYInIG1TnCW84ohYKyHaB2eTc7FR/hpoURM3voEyM6lo0Ed4eOG92
GcANVF0aDWURepKfo/Sil2eZRyPBM7H8vlrA2oxlIZoDBQt4qtOrGbZOl83e7XHcdvfftEn0jJRi
Ji/zSBo3axq7FTmUUTx3Z5AxlNHb1ESCcgnaHCxXp3aYXTF9rRIenTpvKAw2oJtQJpGKfTXRKLVQ
lDbq3CKszQpk1Gj+F/R+kxrR+jxt1CXCpu5QfRfeInsJsVO7yKzctEY32b2gq1pQLcXG0yZS3r2/
lK/fXjSOZ7Ahmob+XrmMsbWbuLIjUBdDdMwL68f/zwoDIN1sRqGhw8Xj+rmLEp+KtTNrjXXbCg9B
2KgsU8E93y47mfjqF9GFtMULQQ9JuYebIFzIPv27jMnHGr6H/KuN1Sdjl5gdHGWw29LSIA8Dvb+F
ByCWreQcPaTX1udWcG8GCCujDGDMgq7kRQGj1FW72mpAORJ5lVtoR424QwyVltbn8WRwdgQbpHWK
iqeDETYNYu51knpZfM9ZPc7ufu9QWs3laFa1qlOY6L3Ra3orz51BWPjU30u5AYumr0XOEvfxZpQ3
OAZXiFhL1KhhORrACN1DZC9pOKPj7TMGUbpJkEeymJBk5SgS1KOHqIA0OFU5PEx5f2VbzaHSqGMr
/eWPgxse8Ths+INhZ6AnQrPIomAkdnaCHNqT6PXQ8EYqbckk8o60ZcJuxCXvR+7qM7pMompW4Lyp
tdBB+SUufZ3dh4E1ZJCznUrOybP9Kv6xI95/X9mLsvS/qR+wlZV4lrWJW9vhV0Ow2m/6csG2+3vD
03+q9rRDQxIGfM975uCBz/vSrL6hkia9wbMaoKCxJC+C0sITtUN3iZ4p0vKuDjEObjJ52610FSo3
miQbGnOwD2lSNnNXGTig1N00+EGi+lPCq4feTMygH/N/VpaduxpaESUj6uSAqxPN3SJ9BRMTuBzA
1u7qxEBUWzpgBuOB+bYPfRhlNmXVxGEoLqmLCKI2yJUUJapAZad8oH6KhieNFHv5ouF9/uWvbDjP
h7cztatRM1t2MpJarUMdToxRm+3wQMTArutF/VgaHJoXTtWZ9gwN9kSJXaQg7EyA2of8gNfJS6/m
7m18fH89/X1TfUwIc53oQ83IIfVuXIjRuWGnaY6hzwoUPo3woM7l6MfZKNtzjLqtDrVVVhCLPdRA
h0fFUCtLbYPBFproMR26fYGe2qFTnZTiaUVLbVOHXqvcfY4Kw8Fr5NM0ZoMzRdJbVFNrgOqYYRDF
M006WZkZ7nUx7u+zwYg8XW59mY6vUtR8rWY/COqlYOJBL2RLUmTODGw6u6kqKF/UFahLM4E6NHUz
SVvqoiLThOjLQaKln5jPt6d5O0m+ssKcrkFTx+lgQEE16VVHVzN3qGe7RQ1R3Iu+Xs+WkuhWlWf2
3EiuGb1xzG+V5qMN4H97je01HgxhNHuUWOOV/n5u572QlSjtbVI3EysrCEUrLY27SEA+hPybF5CV
ZTZIG1AJ25fYcJmA7EYj7EUN5dpQkbk9Qg6YsLSEqp40ECyEGaJXdjmAJN4cHHQB+7H4rBd3af0i
VNwEx/YJ/zGrjOtIQ5lRs0YAqjyOngH9Hmi8vXdoEcUWkVfmN01up15X08n4UVwm8zDiIemi1icx
0e4SKHRJX5BndqRB+CaZ30IK1qo4gn5vvAczrBWViP/r57TLvKQ7GeKwI0Tm9Nz84bL7MRHMgVGM
sj5rA74KAesdQlYoC0BTEC/XkBQQcFhFr6Zvuioa63NHrf9Jy/dyjb8BYzpzmNRFYw5oryGXgIbu
iHxSQk5N+0URnmgINANHX27EVg7CfCUcLXnsOMECzxWYc2VWRtmolhCJgkfbapPDPJS8TcwbI3N0
pOKQQhF2WXvwkmXfKy/YL8VE/Wtx4AdbvAEx5wIVw0qBd+OcAtt0RR+MjMsZu2z9G2vGth53eZFo
RYY5U2O8Tc/CYRalSxkHrhHs0Brs0DFHYBnvY5AilLP0ehsxFo+4ZZ0BJr2XOiioldC+UaltJgRF
uMc8rHbCyMkvcGaS7ULuizkK6xKumU2zk1Wjo5W8/cebSQaI+joR9TEAvFNXAMGhac0mLnAdclyG
YikPgUcVW4I8YnJfesNddiYe/x34D7eEv0GAbTwGd45WiiLcE4VUfoJX9XrANqzbE6HBTq6PfXMU
5PKiaC+gL7w0amMX9XNTtbb5iupPEDOAfS0xbKpA+2nKoc43fgpSeXd71befyz4AlG1U1rROHOTg
/V1A8QY/Bo9n44aQIFoqogI7/HzbHm/xGVyaC6hpFRUmxZDuZXKo8Sx/2wAvoGS7lKVwUOsoK1Bi
YJuX/EwpCESWN3jNEvz6TrLNH/w6Q04UzcqlhwIapBQ0p13oVIOO/kXLA1dFTmmE5uhUlw5niJtb
9SN4YvMhoFqf+hqaNMjA6F+U/gC+XGU3HnNb8bUv1bQvzsIB3mRrvLfVzX21Mrys7uqKokeBPJgl
Ud71KZda9vHYHmSvcENP4Bwg29tnZYs5Q8OiLFM9QtFw3x4y4VipoBiSK3QoZJZu4o21qkGBjhoW
cV/k92b4MGTXQRF2Wns/F7U7d5/G/q5DP2IcfU2kL+it4MTJm2u++j7Gk8d40hpj8bMMJNdBE9gg
TbMz9J2rZ73h0XxtUrjoK2vMeRqPStKUMaLy5m3O7AKkArKb4dlIvmamY+o2CAHdJceQfxuLfxNK
rkyzx+wcBsG8hOoi+i3jQwiq+3/CcM1zauaAHWc9DtUB1YXBjDtfeBZCA+0nh3x6uL17OOvGZk1k
deqnYJLgw2IE8q7ANyGwN4yD1ZiKL+jcdOnmVeNj+tisSRh2aT1MMl4F5NyuYtPtC8GD9oOvDHjU
jn8Yw7cC9x2pGTgwsQm1K8NL+LTarMkUm5pcw0FLkRyGDN1jXB6439fMlEXco8AWYCro62PWrINM
lGnGcXbNlZdIay3kud2ETC6ScDxY//1C84spdtmiMM0rU2wTtNFkyPp+n85TbfXf1PPgzW7jD0f5
rnmeD90eu+AUf77tM79P5a/G2dgoJ6kR0C65ohPeGvrP4La8bWCDi+tXC8xixaSL4rpIsqt8r2Vu
gitD7rZogkJtPNgLwHzVoDkNhYu5q3wOXcHGM2TyNW921c8UyekWU46iff7BxllgNhlQmFNYxGAa
vhKjstDNDtE7wwr02erLb7dnYAPhfp0B5myZMz0d4jDPrqBcc1UUJYFn2DOctwZ5RdFp8ToTOia3
pXuDxONXs8wxM4AnIh+mIbmqoNVPdxAh92NfsyQbmR6PcigPeH7EnBkxuCBLo2+zaylD6T7w0f3n
357G5XN/jeJ/HQ5zThA5/g9p17Uct64tv4hVBEkwvDJO0GhGyZL1wrK8Zeac+fW3IZ86GsOzB/fY
z6rSGhBAY8XuOYNmJjZsbp1aL2wjapCQKgXXUXQuuDehjWI6FEOYnRLl0VQOUlhv2+ixLxfBckQf
jAMYiHWtidzj1pu16UOUzWsmkcqvwAQ/61UmWUusEALpPXRkwIji0PT9+p5cSJz/sim/DXNVCdgy
0yo/0WPzDc7a8gp1VVzb8CuUjuCYEmftbAzFbNEl5tdQDranzSLq3hecjA+enbPnANPLxUR1/Ig5
W5wyLmyza2ySi3ZMZIYLvbKkplOsLOkJuvH2SL5J5HGSBNfoAo3erx+UwwoLo5qmGpYMK8B4tlHd
9ijdq5G93vcUpUgW2mWuAY7C6n+OXX81zFZ/9hEriHENcYXrlc2qXekSHnRBflCEgyqHEeCMGvRF
ggmmMa66y1N9pLL9k/FSdZZHfa/s4ztwt7jXT6noHnDIQQbQSFVtlp8i6aE077To9e/+PwcZhRb2
UN0BvjdlaFPUyiJR5vpC6Pfr7nBo0edEmjRlTk9kNNyquKXZISSP9bDpxjtSPUqY6tYaUC6GITgV
iNsq3SGtDFsRqp1eSEv+8kv4GS1tGlsqRRGe86Dedrcg94FYpd0EhfPzviOAKb32sDxbW927/p0F
F5Af3eqlpmg6DFGfoly3w3K66+M1WMj6l2Y4h6WdyjSkKq5gZu6tonLn9D0rhF4fQ4vfnzN8SxWM
VLLKU/a0fT4ZUtIBnP8j+g22kvFD0ZyV38vMExUY2Sm/ZpA7pXWSGZOlwyBFiijMQLkPppTqJVlb
nNlIcOX+5a5/Lo87sHEK4euqMjI4H3oQQj39lLurDZ1Z6MaFXvcyucRbNlphz5qrbq+fk8v3/b+2
+SPallk2VsaEczId9eErBQPTdQOXD+KnAc5p1pVWnQodi+tKEN+1X8Zec4vi5e+McMdQa605VRYt
O630R4Tm1TR9maX76zYuOzufC+GeNCmtzXVcdNhIK3+hfTAYdZDSccOEB6+bUtj5unL++JnBScXg
Uq/h/DGRm85Zn4fDuNUC+dZ67N3Z1ZwxtqO74WvVeWbu0N3PjvYGubp2B/5nB7pA13+R4ELwg4Uk
kVVZm5bsRKSnJut2RQXG0RW9e2l/j+ShwJroUHKP31x0mWlkc3Zq+ictU8BIKRp5vyD/jJ00PneT
e+eWPA2hEtjkJxm0Fx5SAKBgmKCx3TnoH5Cc7Qx24Y3mjp7sms/mWzvbyyZ0eqfMMB2XYz5OVKq7
UC369RdxmNONmALBAGd2giTbFgxL8ru57OCcaRn67rwcsrsuerJDW34E6WtXb+YFI03voh61C60V
v/4MDoyURDYxW9wijeZAeNmBykgGsRX2Xpl2d8rcPKACCBIgBK+aK5tWAXFKJUMOazgZI8iIUeCO
JAHKCq7UB9vWmc+WS8mYZquanWK9cUyIzundLWkPSS6/DnPny00muMT/4p7+94hRDpT0OYmMtcWG
0ocWUz1FZKfoqfVin1GUmarTFm5+C4VzvxYFM6IvykFVlZV50sc0Ow0qOvF0sLEV824Aqd51UBBc
U14dN8zjZFIkvB0kezKlf5ZelDX7SCxcwUHKFnq2aWUyycUAxV/goPaju0WFvtoOzU1x1xyyIEO6
M96v0D53muP8aqEgt6uO/bv0VdSzJnqheT3cvq6nppKA/Z0X3VNf88rjoDvsWiy+tZNvzI28kffh
rUh4TwC7lEOpNF4XE5ojCLCbyZ8iavf0prd0t8jizbIIpoJF28kB0ESsgpgNPnYWPjDiJ03syIkO
JgcuGLSx1DRGID/s1u/dF9ZzHmPsOLlRtg3abwNlA+YfQSgl+Ia8Kq05U3T/WjK6Q5tNHL1r+UZS
6YNFyG6V3v/qQuicr0PlKjLBI5SdqvFVmyZXMuTNdQsCFOOlZ0NJQpZKbdOTMjSeqct2M0eg++vQ
CWQcwxRyZkMvCHb/JZ76L47pHJpMdJFNib0IIFzZpj1SYzgYeC/1E1Nmwbx9Y+fxJnoQhaL/kjD5
NMwO7NntVyFpkpYUXpBF7xcDg1hD7UyaHGjFN6toH8nUe3PU7g1q2mXWHkcdYjhKaWvDcgKX9be1
mO5K0B8YmG1ZyT9prt0RU4TyghPNNwVqY1RlZgLPc1z2a0Q3Rf/Yh4p/fddFRjh/aC2acc6HITst
za0adls5Kd1FFTE7i84WBzZGPg/93GKf8xEd48RP0n+GOnKI8mhU3wTn+ELB+Rc3Q2c/5mxvq8GM
FSIhLGBdG6uruvVD4WQOKyqtT2LvSoBtvPptqOYUIna4mUhLbU3jXU9Ep1WwRwYrAJ0tKDfVyZol
gidCRYY+1rwWugCFLkifiF5EXp6iGIxISRYspPHI92LPooFss3iGZZePq/ta+kXQuBTyoOje/t5D
BQjO6rAXxceCz8n3laErZUaDJg6kpd0sxuhPsXB+nj0FV55+g0OdemzmMUzxPdPtuO1RA1D8araL
2eko3ozwsQX2VC6U0oreqTPop90uQh1HwY0wOAAqh4E0RdHl4IluNwrJbBTufHPYVtpTbPR+NBfu
9YsuwlqDnbKzU9SvLW3GiZ2ij7RftUt21aHfJA7qLfYYaDJywsJZcNFucvAC5wavoQzvZsQEKOrr
74nusEF7lkAtHiTJHvaiaEdkksOazAQXiEnhjcN9dEqoqWWyd/1Tiu4jBzCFpqpZLa0Ip9oU5OUE
ei7gDShEPjD7NteOKefRzLE8l2bGPJoYsioLiIfV+1Ib7FF5vr4eUTjB94Ut6IymbQn3jO2SghAQ
BIkP87MR2bXH9CjhBuN4yG/lQQRt/5LH/O9DzItSZLOx5hjWxV28qW9C6pu7+sSGdA1v+B7eNG65
2PGt6eusAFuIsvwCIOAbxXQik4XUH3HxeqO9K409h4+NcQL9Twb+RMxW3A4P9Wu63JnFIYU25150
QQQeJC9fIYOvs1ATJD+K/malT+YSOnR9IyMaFCaRHJPgYvDtYkk2SJFB8QiXcmJHw26aRBUgkQUO
YqI0p0U34QUJk8jDLH2C/vTrR1VwJ3gxCmrVS92PuHodGtZAyGv3Q7zT9XXfxv9ctyS45HyXl1U2
WmT2uBMgj4+yL61022oP1038S2n48/BzQAIZOSMCySQSB1tWeK8C8waitxhPZepCoqsm2hwOTtBl
n5ULGbOT0chogre8YpwEF0pggheQGJJhJbWE00yUDi2596EiamG9wLr0i3NncXHQNEZDWIwIufJt
v53uQeELcqnCVld3eEqJTZ/7NqAUs3sjlHRVx3xOMzvJHLMN+myv7SvEnvvkGD2Et6Jck2g3LS4p
k1ZVSk0ypqc1Km0FDSp5fcjy22yV7ExdbU26V1pip1G568j3XFjWExxYnngrWpmep4VcF5h6NrPu
da9sakkN6K69nW+7o4qZDqG3JjLKTsSZU1EqJVGoDqODVDvyiCbBLHHbpnSv3xTRweKABXQ9STqq
aI8pIvDJ0MRN8q9/Z4FzVLJhkSM1xXUvw2PdPhNdcNdFK+C8ErlCl23ewftaLc1hHPmalQmSLKK3
1OLgZF1KHfq+rLQEsczdWIHxh0kDSV70NN+D5T/9It1JaLstwDP/t/BicfCimmNXMUrHU47Ark1Y
y9Dd32zRb7RXudESaa5x9SO6BGFDN3UqYr4UxI6/0V3pUpxNJYQCkaJub1aXUbeBIvBGs60AmflT
HFxf0vXro/FcCam8qKbZmnjOJsWp1DKItCdTFdV8rp89MFL/ekmXLhtSXcHZ7tGY0ZJNqotURAXB
hSazn3CGA5VqoQc9htPd/YAW332HCfgJyi82JqnRVwWF6P8H48PFj2daFKT/pkk1vg49WHGrkrBO
T2HxoCWGU2LOpJFU/w+26MwKh+p6QZSVMiuRKdvtdFIVza7VyLlu5XKJ5swMt0f6okh5aFUsJu0L
h9z0x/qYgSNodZIR8ZIFd5S9ZwU6cOl2epP+CDvO7HMbaKVxYs5JiTMCut76K8oJceYPr/UREeKN
/NJsp205ewlBbOCIo+GLJ/TMOofvxTqukVXmQN9p2qfWHlPHm+sf+PIJPTPBAXw4KnI9FVggGua9
onWMTXeoIIiOfokBIc6I4tsa/GF26Mwsh/uVtJarZLXZqVVuiVX7fSoqs1+O3s5McLCfq71iVswl
ircT6KpRB4o8ets+szh79kCz+JzvogcRKdhld+fMLAf4egtiq1lBuxfzN5q7Cik2FBGlXQ82K1FM
L7jqfB2vKta474we9YP+SzuFd0zzSKeCBBj7Tr/F258L4st4MjGibrRq1G11igm+GSqblluXmO7L
k01rNrZk/FH29cwkBy5KPlAU5HHu+1Hy4bw5avKj7okozc7A49rKOHDJ66QZ6glnf3JmVwER1fTE
GEpYRpSpGJkCMLtc6D1bFgcmhm6G6zw3rN4sfUd3cRADyxil/eIWXxlDnX4vuN0X4+gzixyASNoy
ha2BawbuuM2oeMP8OL9Fu+zjCqB3aHDrQK3uUUk4ic6mALv4Al6p6tk6Flislobu0mlo4xG1I4qO
PwciaUFI3C1YndrtZvoN4vJ2lj1e/4QXI+uzL8ihyGr2cVeMeXoah12pGBsLQwRRZdlQXxD4cSIo
phxyWJWxGoVcsHST6puRMz5Yz6nPaNkWjOs50XcNKuOiTItgm/haXbquK9QNO6BkdjObq12vo339
Cwp2iS/RySml9ZoX6SmVvs397KYKFG4ykdSRyAoHGRFJTcNScdz6qHMxvwkRV3TtrKLxWsGF4itz
MaQLjbwGMiFedU0K3rjyRwM6rzqzI00AvKKtYX8/cx7Deg3RMTMg5Y+xhFymLgRjBBAo+mrs72cm
BmKlNZlqJIXbRwVCxpK+72sqEokSeXE652T0amfm3YocC8hDzEC+m7zVzTxCIH2gIanJkorFFloE
b/JNvYs9kTKL4A7rHE50g5FqTZgimwh5oyLV3KmH8kWaOmM+f7l+2EV7xsFFPIXzOCwZ3CnwzWuR
vq1zUYeCaM84mGjNcizQAMYefcPOmvdONQL6v3PiIZ/0CXt8bS1BZ5SiqDjnSwiN0K7djlLlz8JW
xcuB5ZkdLm/VjLXaTebHEzx54zZ3rdTRoWfdbFm2rzxYInFIwdfj62jFnILHDQPfJ2WCQYzHr0HR
jt71UyAywjkWM5GKkMwNUl7NYzp9iVXqDJHqXjdyOa9x9u04fICafW+yxr0Thi8DNpfISIFIj5a6
3p58aIoRxn/0YJ3oSeRcixbI/n6GG6XRNm23YoFkRjNfrjhtmDrpLHoRBa4nT6ZQ9FoZg7jzY4V3
xTf6snxRvlj75lDvl++tdJLuIgct+kfpZhQJvgsussFhRtEk0jTkeE/M2NjE2ryNiCXyB9mbdMX/
NDiwUMIVAj0VPGvmf6o3ObghsHUrqoDksOxFzuAFJtpf7zQHHPosyUWRwlyLEnZ5ih3SQchZgUZl
78Q+I2iX0NZaO2imcft362t+197pKG797Q/h62pSkYaNXCKo14LsPtorT0gKR8lOy6HS4U7xJocg
HD6EyQ4wWPlfyexUSeTob0VsJw/GV1FtXeSY89U2ydQWzM/gGfwpFabjtiJTwwLF0Yv35WspptYT
3CC+xtbWUtN1IcJEVmyn0AXGBrD6b3cyN6SxiwfkpRNfGIIwPL1y5PjCWp7oa1/qeJ/S7fSFcR8n
jvxd9nEAPOvxOj4JXl2+rraGuiXlLZB2gsJ9ZIFSiY43av5lVkRkWoK7ylMpmAY0LqUQd5UYT1rx
HFuiKXB2M659Nc5/0bVxxFAJ4my2WawRkga6L++FncCi3eFAxyKylccdkmqLxUaWS48SaMoYrtzW
zpLdxxS9yRb4F0F4pad/+xU5NAIVmBWrFp6TonpvlGNFiQDvRG6gyQGQqk4IpsYqPcXhAbwqm9R8
TPt/tPi7juWG5MW0Yrcsn836sc8zG0Qv6Es+EGSzE/o60k2OMQO920jWH5UAPx9Svj6nzXFBsgYr
z9BrXimY9a+Tr9cvg+C68/U5NdSsDg3X2UmpUxtfN5wBuyKRGZERLgYK57gv6xXPpSJPkAs2fZNo
zpxKwfW1CF5lvqImN2Y6RTlug96cjGj2O5CjSA1mUelpyExHQSfWdYOidXGOjoJ2GZJKCB/Y9CSh
x2Qitjr+5Q6xH3Hm0vT5OK+6gkdJldvjIO0YF5reDoJvJ1oKhyR5FK162GIp+noExUY37xMR7or8
QotDkcRsIynVcc16t96uN+rGCPcpOCILW3tIwFGClPVOcpu3ar6RSjt7u75Zl/vlzm4ThyNFk+dU
Quc/XnfVX7fWczc7j6l1tz73iR9Wvo6hJKgzsF4yMh2s6Q53fRzcAhoOwjosYWu9gtx8+a3Xo2WK
Uuxq581uPHjjA5tt7/y6cegdccB5HeSHNFBkW8jZct30b+zl3RQXQ8dQRQsWr9nV/9QPUQ1VGmU7
fZ9c6ij79K5V/KG3/3c2Wzh6lmJphqErqilzONuqyxymegQcqKA1MBV+WtSCwsjFJ/fTBE+sHHWm
POK/IwBYR/QDBo0sCtovp8POTHChoU7JoPYdm1v18m3l9S4r2sbHIbWVo3Gn+fImfhLFNZeLBmdG
OQgtIYm0rFL8H7aLKnGUb7nPGgY0G4SybN8g3RDIG2HZ4CIwnBnmQkapiBSLsZB9uKAjaGZidOpX
gXTLZi7SDSpM4iLM5ej7zCgHrCWc0HJeoxS3A1K8kOXrQ1f5Ck0q0HJBZx0NMcKC2sWY58wkB7OL
1lsjSaTkI+ZZXbCCP5kY6gAVo5u+/plDdWaNg9ty6anRGPiqSTIFCDlA76puGg2xhtbZKUWXaeQW
q+SUaCDXUlFO8nI7/Zl5DolpUq0L5I1+tlxj/tlB4+7QvebkTQ+/jBs1kH3ZXZ/M1Q2lfVa7Wvw1
UZ+mjWi6T7jRHCZrFLwXMUnSU36j/0gfqZ/sMNJyMyh2vGGs/yKPSnSaOQSaOjWdmhb2uuhYRe91
9NhgfvL6QyOAoA9v8+zBnkI9DNsCKIdM3o5Wsa0p4/a6icvFvM8N/NjgMxuyWSvtaIYJCCTYyGLq
P+qPk3tTudlRGIQKbsYHL9eZrXSW4xCXkQWhMgTzOvDlj5vQl/3GLwMR3lz04c4WxsFN1BsQP68Q
fpqj4dD+wQwNtyCFm4WJW7R3uR77gk958Tk8s8hhzUAX6FYz6gg2UV5+rW4JUsCpnz2xAofmZ5DE
uM0wmifqJbkc3J8Z5hDHTOSiWhOAnPGwOMXtFIAQoMTTv0edAO3WYOSUMR74v2vO//IGf/AOne1m
P1oz5NRi1CPIKUWxFFOWbtfdxA2xCab2NSv3R0MkhCG65x8zuGdW87DQoBIP2qD+++z3W7If91Fg
HcIj8VLPcqvN9U1l8Pmbd3X2aTlYaeV8lZce5qaYOJBq9upkcqzpJSNFcN3Sh0NxzRSHKLGGsdHQ
SEFIY0U7U+kcg2CsbEWtNie+WRWnmmYBUWV31oRdPOwyXLHNM9UoSmHNoJ7HzdzVW8VLUD+Ntp1L
HAq2EzE1kuCr8qw1dbgYU7eGCJOtgFSNLaehv4DkaxFWsy6HCp8byHPTFNka51GV/HygDJ+iLDNt
m+Ype2Ljxyv0QYt+X2Z7KbVNwzbv/4gz48w+B0OqHBWFXmGpkikxitWbEOKGqNcIWL4E2KNy2JNg
viNcI8amFR1K/aiDPjxCzjFVd321uNdPqmj3OLgBMW45GZaJ9qs48qCuRYzSXsLM1nuRm385n3L2
9dhPObvt7aBNEKvFK8sKxqXbHGgTaGSvV35yGFOU1kaorGh7ZE1RgChWlxieTLxMxDcheIhVzstZ
q1SKphKO+iRvQusfI8kEL/1l6oCzhXI4k8e1AREL46efythSZ3TwVtu+2ub9fsr2UbZH3ch0NbvZ
5rs+zp2quMOBTV/hWpnfGVeDtI18RUTLyUDnGjBwoKTJkWSV7PqwvHFjx07xqmCQhzjIhnjUm3ds
nmd8LxQIq+EXiGr3IveEpxIxtDUGSRwOwOzTlwLZ3BGqTsUjU72YbKE1wcnmGwvTzmh1MuAhZQ5K
tM9dPKShuwYJoz9FxNA8Syfylx4YL1WuzLPeKi0OF+tPm17Dbb4HRW+Qb1AdDLLn63f3gzfxyoby
auVRrYVdNcAtAtdnvgUCf4gWfS9/SF6KGThGI5Dfd8fsGDqi1LwAo3gCkmGtQyWSJdicHhRjtGNt
2umQmpIRYIfG4/WFiraSAym0pdZNBWq0U5c9m3niRMPkydJhzUQtOiKM0jiMGutc7jOCL9q70X14
16LEG+2aYL1h2ns6NC7mH/m9+g1pmHfLlQUXVLRMDpkqpEMlJQdu1NHJmpH1wndV0N04hiKuVpGX
qXEQlSpN3pQVnhgMibNSbDD0gKPVYXKukZs7w47+c30P2X+8dlY58BmNYqh0kuHtHBZnJN8XTdrk
cerp6qlY3w25E9gT5Ub4bkOt7yuiK0A7BRQ5JLbb2E6RP0Tf71vns3TeHG3ju+ghP4h8eAHO8i2I
YdKh37DDx823EMw8mNsCjH3pTjgBKwhbef4QEGTrqkmQ/WEj0oyJpdjlx5+6wPmt6iX+8PZHbXKf
TxvlPCCk0sdhjuEuyGliUx1dh6G2uX5QRGeTZw0pValeze4jIwt+Tyb/N26iYHZWOLDhW31IG1uE
ZqIvyQEMmDCHWK6xLBUUJWXUuJHsG1QU74jOBQcukpQsObI6P3ttmXDO5Gt+4QvJSAQ4wpOCdGSi
Zk1w/sjRDAy/eQq37Z4eGIEkE+ySXMaiIRzDFPhVlIOUNayiBAPuP1NlUKoBRdkepce7btva+iY7
Rn9GyoogCRKxmqFRk18obXXwIVVq8pEuZ9pkxYF6ObyqAuLfkuARuhitnlvjFij3RlLWFZgPW+g1
QiW+gRRu5y9+tVWdFNTmokN56Yk9t8chZtFSGhsNgb/c3Jkr+AdrwzNXCjUOEEwNTXD92l3C5zNr
fGdlo+dyXuUSqtKInnS67Kec3OcKMhzG4JYo5a6QJbhu8tKtOzfJpcynWZnNXlVY39GdNh7lWAqq
yhL0DAq+os7yWGdRx7L2UmhaWnoq89fEiDdldq8pg1vN5mE1Y4GixAW9Iks5XxKHj32UNcMMvSec
EXQOeoz5foVUHkicjqJX5mLF4dwWu5BnK2vjMjY6BZ+Pte53YF3JdlWgb1ljBiPKKUEceyvC/4vg
fG6UQ8pxSaamqUE7Km2MAdJqTBR+rD2mRU8cNJ946Z12f/2YXMxLn9vkcLOP2y6TCik+qUf1+8JE
CG+mHBp6/UOyC79Wkz22mPKettoeEyCHfrYjYd+xcGM534wsltzGMlKrKWqU1V2IdhvWeD8/icck
RDeRwxljJnqtFtjXDvJ5hdpCRayws9m6KZfMhiDXBtNM7vVPfNFZOv/EHNasLXqc0AiaIzafbyDm
hX1N/dKfN8ZT+U0K9E0dGF+Fh+nSg3hmlW/bLAa1kyljM5dbcJYPwbzJH+TU1VwaGJgz6LbUyV8t
V/eW50bMGyBABp4pRdXlStcqMznVLytkqErVTjBzY54GnOtd8rjuPqReSzt+F/nCF+u85wvnQKlZ
k5k2hvXzNIFJMH0ZDsWTtg030oHuQpC+Knuz9tonUTfuxRj83DIHUFNstmk64RxPkJqSkANIdj8L
WqoX74QQJfrEHETJ1dq2DdURJW4ZV2D8MqF1DuVJkDC4JTLaCwjbtQ5asCJv5JILdL5MDqYyvQ3z
IcYdWqKXdb4lcemCy3EniQrLIjscNLXUxMT2SDFXWO5m/alRlNtYexyrSjCTL3gq+f5OcMpG0OnC
etIldmvtrTXKzaBurqOAAHj4Bk9rKAxZJjLiCS31xllzzCZ0tPJtNlofcr72aElfr1sUPScGhzvG
Og9LZ1F2EYpbGVIl4XZErS/HpC7SgshbUBHSCb4k382pkilR0a/FMjTttguKoHzuUnvBQCYi3y0S
cl5+aFNPKwV+iGipfNdmNyUtiXXcvBnpT9bKmgyudkoQ1rDmANSvLeqICpsiXOf7NiPIN9bQAUpO
61HfyYfsNXuKDss/k49CKgSsw/tlY2yFeSkGInysf3b7+LbNUAp73VoBb2wMVUJYCmZyyTFAirG4
5An+pSi3LFwnBzR1EWKg0NR/wlqtfQzHVcF8Z92rd6sDPnSUzZ51CIIKXFjB/ed7OVe5JzLtsdKq
I0FUHQdkpvqytQdNF7mWIlMc1CwU2XMjiiGi8gNSgcSnOESJFz+0G+MVkrNf0j3Sxq4IeERPFc+g
0rerAXYd+M+MVcjak+eicozCViabjdyGdmrLezBAgXw6qYWFebZt1w4S5wrFkjmUTQ/j6/BCq9Vv
p+zvMI9v8jTNLlkSiq9qQWhVybxmRYBcz2ClqaDSWqGjWxVUdy7WBs9ux2/9myEdFCPCoqbxPm+n
/aIZN3JYQwVhsce6cNVIBaFxvonNTuBJXyygnZvmIq560Qua6EZysh70H1BFZmreBrrG003jJ9t6
w5x4068h6KY+Xkd6wenlaVWsUkuLOFXTU9Pc171xoDm1kehxwq58uW5JBLR8w6feD0MVWvAqez8M
lkPqQyB5Nuxom6KXkHHytJrbiwroomjM4hAom/qi7XVYjbf5aMveADW59FkDtZhvBeUOOItGQl/U
diZ4si3OzyFNuZbVBKsFRX7FeKWMpjr9og5PJPnRdX8yKXR+fjgMMokiK00LvQKQfdmkiZ2+iiCb
+uX6DgpuPd8RGg/KWuoUoGr0D+36FmeGc92AwC3lKVYWrSi1rkcQq6+HVj8uQ+FI810Ioh8hBbIo
cPytpbMDGYnUwd+YdpjwdEAd5Cqn3tN9ZSNK/F3/bpbMMUyOJinbqoO3vS5fOrXyFVMROTHXvSdL
5gAEk6prvsQw8ZOVEy/QndFDq5bVDlZvvi29MoBG2vXtErzuFk+wUsdz3csy9ouJL7FeIymyrdvy
YSH+CP9JRVozie1F3WS9yPR1V8biWVekQSWx3CKh0yOhw8SmioDeAz+wgZmfP4lKQJcjYkhqW5pm
aorC3edJrysVImrocNDfmizdFaMVrGHtWxXx6hjVhOpVMsifeeGfVrlr3ZNZjiqiJKfERKOhubQQ
PpXsZtTsOZNsig4Z5NzrwnINiFXWIJ+zkynL7Lb83mW66Ihd/uKfP4bLtDTRWspTrP9s8sg6u0YW
ordpYL4obvr/4NX/l9P1aZBzMiyp67NMxzfvWV4XEzOB5OT77KCdRqf9ouM5VE9mZAs9K9FCudin
NYbmp6LUiOwDcZvASo4J0h4sHNDLbXwQta/8yxv135XynUF9pnalZODTMu00xq1NiRf+0240Oxxs
eqi2lW9t00LgdVxG20+rHGbEYwOGxhZWy8EhujevbllZeyPepsoo6PMWXB++QUgLzRJSEOBIklii
Ycrd5qmex21X3BFkDGdp2BnlNwE4KRd91M/lsW0+S8OWloGWIAphMLNQdoVGdnhRDKnwBvNHqz7G
w0OMeETJw0fwxNpRuT4J7LPP97uP/GmfczxyXdemSjciDLd8gzyOnVn5rlZ1FFmN+M4y25d4Nv20
V27GaryVVE3yBD/gsmv3+QM4zNKntCqXEPcHkovbxmNKWx2o+9idjYLBZdnvMhCllj6oC64tm8Os
tq7jaYkXNC6Bma+l3Yq6SAsHesEIsYw+6Zh0mPXVlkMuNfdlPkQuJhi/1xKUGQspSp15tqzHuqfr
azH0rU968MvrBagy6gbUOxhHjqocSZCnKVoPda3NUHIxHXVGVr3RtU2pk4NitT9WqDCWdHhNtPwb
zft3lvmhk5NW+pe+sW7mOnmvSni76VpuNDLq9lTrd7rUq3a6NKo9orbSlej/0QtXk7TbKHm2EtMr
U+rhZ9hxHNqWKXmg/XKSGLKx4Dgvx3rfrSpmpmsl6HSQFGYV1ElMSRAY/UuY8rmtHA6T2BzXtger
mbZsiBGmdh2l7qzu4irarNTaFJVyE47hRjUE7t9Hffza1nKAnIFrSV6MJTllFnZUjpubvK6oO8kv
Kf2hZQ/JEtptuFPQVtmF0WFsmgdi3Jtx5g0kt/v4Nm4b15Qw4h1bGNA9yqyTdYiCMUq8vBwhmqQl
TTCR3J3K2m7i0rGixUmq1NZaUChDOqFWRs2LIBlkFxrybWASasjslxR+ooFp3+yfPlUcJZsdeXmO
ykOeWMEUrvDzJ0SMaM5NiAyK78Sjo/FHDokG78BQdQtqqtyrIde6SZLZAnMSFpKM6AlWCtBSZrUF
Nlj0+ZB3oioIBbqbvtFeon5TSsQZ5LRyrl/7i4NT5POH8I+JXI6zOc0grNKC2e1seYceYdaClLsG
iB4c1nCK1wXVUYxn49Kc2JwGOu5E6MPQ5bfDcvYz+NclRv+TzJSd0m24K6CaazMOK/lIAtbwGmLe
3q88UT/6xT6h88WzR+EM9BWarI1FO7iFL6Ob3etI59ESqW0J66bB9/q5cVmLSZm5zTG+E6b1Lj6p
Z4vm3pwcAjz6ouPbp9tasTEq5qj7FqJgSLJ5RWJPiQ2f2B3f8ydRzUb0ubnXhqr5bOUhPjde8nbN
7MLaUEWk53a54ne2Pu5JaYc4r0qmNEIfGPk/+toOYLOOfRCwHA1nfWMVBNC9+/pbcpS23Zsm6MQS
fV/ucQnDfuizBPbDeTNM4PJVj5GB0d/aEzWLXvY+z5bKwWwvVYsVhthKxqqQf50fEg96J8jJqFCr
GUH8xhTam2fB5RUtkINYS0kVDG5jgelWB7+j1+PE+EPQaXb/wKgERkd70R+qm9nrTtpxdUBE40/P
1ZtyGzrLRnSoLsqZnV8nDtQMUuRzhqlmJOXNoHpu3XJb+xg/pEB4JBlPmiv7mGLBvd6ALJo1cVkf
ISc0ksAAoaZuqAqRRXDS+W5Vmk7zME99clIgzKTHW4xH2CR5v74RF32nz93nm1THJKzCgYFoUuzG
Tv/W6O/FpOANswRZR9FqOMBqjWQYY50VxKrvSye78lJ6NUQhri/noj712Ub+H2nXtRw5rmS/iBGg
J1/pykmqkmuZF4bUPQ2CniAJmq/fQ93dUQ27phBx97UVHSiAQCKRecwakeom0HWmDB8y36mR4beb
bgvcpB/fk1A/TLdgVWX3yZF/LhucBPV+/ouPYXKvv7lvUgDwxffV2dquQpXtgANhZArFa2cMBidY
2KwC9MQp4HfuX0koi8oXHx9n462Clt53FlBx2qKXx7bZ3g0XnDFMn8LrayyLGGuMKi3SeSRTTE8T
ZLwEbzeCjBvdMHw7U26Van4eq3mbIlPFtY+0tcy2mgthIiiNvSmOdpM6xV6OIJBt5FUYq1CJ7Cgc
ME5Wx4IcwqONrZ9mvYfrgKy3u8SmKzf+Gruqi9aO+wpnpnDbvevsOwfcZAeGzJjYkBlRW86RZMmX
03FtyFV8anOLjamFW29paFnY1stNz24WoNlw+K+o2GeHaI1cNTOn1xK3AxrxcUbTpd+AKpH6S1mi
80oLzyqkv369cd8aaXYp+Yxr6GqfGoNbDrgXFootKgRRZ240I2Ab7WmI4iN02kP48fI0IG4gWWPJ
cV2jWanVKQlVv9a43C3QKRp222KzlM/7Y7nRHiTjyaa6yqEgblk0Y4LxmAvaYm94yVR7pQBMn2ah
VjVRq6V3tio8IX5X9oY0j032ZPEfTQYvoljWl5YEjzXotWmRxsNjZQkeMKreWrsB6KJ8L6MYS+79
tV/eEPciG/IZshHipUleWkvcDJ3qTeRnovUSzMLl0vd3QFxras5cT/WmxmDGpnjoN0qY4cQAgbqh
gawP+y9jwa8THW3dtskq+GooVhbEAOlNQSVmoDwAlzm0GNrcsX1q8htHicaUHklWenY8fl7fS19k
1z/jw/foy147ew6UKQO5ps+SUy2cHVfVsG8iV90b/K7OjJs4YV7eENfTbO0TXb6ombINtcpQoMIq
4Dhj15Of5fA9SEG41uhTO89PhcJCxWn+u0j2/UtXcdpQbMCbF4nV/7h3Jn71XEAtYCG0Q6tKdqYv
b7fv0VZppubO2uC2Xzug2yW9V7xXz9ZJ2817cAVB10v3ysl9S55lkMHLMCfje+BVwKaVaZAmnZYi
8gTgURkU73Hw08aFnL/L2i6XgcHfg31VUs6+fu5MytzU3WK59R+5+QblL2Mn/GpXhpDG2l3fbZJF
/ToKZ8N1VJlrK0uTE9f1oKg+adN7dBJRWedbtapluIOL9cWz2S1349lw7jjWdmEh3VgQY8s5Flso
RDdP8DfeXp+YdCFXIdmokhnFTBBgup/anu/KiD1rT3S3EK6hCvLcSMaTLeQqQRw5MweDLd8NqiYF
Y2FflwEtew+a9EFuy4rTsk35VZ4/W0kYTWqlkTMGWQMbzy2Ag19Qy/sqkML+RnK/ySa3CklOzbQ8
E9Bz0foJfQ2xF9pGzYd7dzjMmizSywZb/n42sypmPR9QVj11ioXqpQW7SVazO2UG22YASWQ+JA0/
aOTJGD8o/aG21l2ikAfeOps2bWFWjIIoLRuZ5sLlTPHvKPAFhzj7WVQ0kHItEOzU8YXmB/hxbyfj
pEIjVKMQ6EP/+voGXjbMlWvgi693Nl6fFT2d1Co5sRiu8Jz6s/SFdRnd8H0c1zoSjuuKvhiwabvI
2I837NAAwxbfmCF7Srda57k7GQ/h8tPx71Vcq0ooVkl4u2gVD7YS1kUdwuzC5yaRnMZ/edd8j7MK
NNWc9xmMoZIvNkf1kG0ZvJTAzl1UJhdgCnmyPpP7VPIwlnyzrzLn2TdjWt3+R4WsKgBQoz9T4Wyu
74rLieb3vFZhJgcXh5okQ3c1/60AaSxspCKpF9tv18eRxZd181gnbmKmOrb7olmhBiWYP0slx96U
YQJjBMm0pMOtIgwYFBlVFFwM+a5+Kt9YuNg1uRsOqRqwjGQQv8sJ8vcqrkJMMtcquMs94pkxBWiN
bwpmQKJi64psW6lgOdnMKwdD0o3+SoivHOmvytXZ9kANyLBMDT5PpfnTYT87jndCflNV3FN4tjHi
u4IWd/0Y1sOTa+4693ae7s3yUKWPlaU9m3yjl6OXMQEbKWfPbO7ZsACcU2AHetfrAcFiXARcSz1X
vTcm6sNG19NRkmv7T56ip2VWXqw4fjvoG5fEG5JquW8mImAs98XQPk4DYAkl9RUAxmhdh3OH2kPX
gG/enTRmPwoIOrdZ6utNB9mLPiRtJ6lHyMLDKtVSoA2iGDlyX96xfR1n4WAmNx0fguu7e/m+Vz7E
ut1QjUPOrXS5z8g24zAWVBNYIDl383hIq9m7PtjXE/vaaKuugp0KwYS1RHKR+7WYHyyLPkzZtEkM
NDdKA3TgIp/DpJ+fRNb9BHX3qSjHJzdr9gaxtpQcbBZvYx0skVR778surFsIxzUTeOcpZCMHtK8m
1O4fGxOpInkrkmLHderFDAkrH7ZCv0na20bfWXOUp4dJfar0xsvyHbGAvTTxKOUFNsXJTbKnhsyh
Rcp9ScSbWp9GMw3wsJVcbbLcbN1aL/X8f90gLDrv+4y/Q7HebzsKCWy4lI0wKKmLLWH0tioeeNL5
8EYNuU4kQUcSS/VVhsgKYWugxiSwvwNacaoe3Fzshs5CsXiUbLh/aUL8HXHWMhy5K1grDNx76c6M
6kfmtfctWsEBdIgh37CIApr7MuSjhxOej+D3s2Pb+rIypmzfrx62SWpD+Hwx/NOd/M3Kin2vgCcS
55FSdB7qJZLOx2WMyHd+oa+ietvpplJ3TYJ0/4vd5TGvAAXdE373AZlhbwsokAwwflHrWT0bdBXc
tcpwdK7jKukCEfSu7+xby+tD1PQgDlGhpXVb/jLADqjheQj9Jav3BZ4IwjerDfy8odMo2e2yRV8S
y7Oo38ei17QBz8c8+bRV6DzhiVV3iZdAqbRvZbpE0p22CqGNMc9jzJ3+yBa14WyqP8cMnd3YMisc
ZfiRgAiWADhgz/ozfDd2tIElSzlDfLvTQ7sYXg1uevGA/2qClc0Uf24Ky9PK96R5vx4YJQuzbooI
Y6AtwACoPWPphzz3yv5B9JYHhMJWiWV+D5fxyt/7Yt0eGRQXlmo5bt8uGkKGSuh4ME5JkB4zn8PT
toMzJKpJoFbKPsnXNr9yAayFPArdKE3wXpbDz7b2S3Ovvog4sMS2Trz5BfhDY/D0l+F23Dq7+Gbe
TNEEkczqMcmCnqHq35cAkngDpAJPZqBtHJ8qvvWQA2kl2aqq7JOsQmLdwlRYmDiw2sZCJx7ZBXhs
zskOu9DegFcHI9IMfmPj6fpOkF0IawWQaWKt4i6O6S77cNw3YCyG6lMo9Z2ZIh6mHSqm1rbCjItq
x5xDm5S767/g4rHRXNOyiaY6trl+mHCRtm2pzXgwgN4xTnxvG65fuNRTphYo6AnYoxJXZZrNfkfB
TCVvKPGe+KT5oql2nBvHPMsilzpenvd+h6SMF8Z9osayd+jFb3T+S1dPG81IUy4shiCeKbs0AR4i
1tgxS9J9PXeBohd+M+ShbRV7qlR4hUB4jQGTt3PKZDvoUGNq4x2TlT8uZdTnP2q1cVTQTKd2MhIw
Ozowobqt+aWkKUNqXdwo5+Os3j9WXxZZmy6f6be1B15cRSN/kaZBn9P0px2LpGXHBei8PrznI67u
TPTg4lFrR2RvgNwRkvqTAgxT33qu9qZR5k2qc0vNziNjJ0ka1ItX2fnYq/tz1rlVLCaup4bVd2Is
PKc91oI8m/MTxdv2a4vyA2mfyhiC9ni0xOhzp655OxW/YcKB8B1vKh7BQg8OZhD1mJ0gz+BhbTee
PZr7rPkk9sGstTvFRs6hkK0Khyd6FMORVsBlDX4X4wHmwIKeRWNhHrlKfZqXkcHbnQOzod6Bdn/2
NPeboRixsUqf5yQwpt6nCcSgULgYrMQf+20bPxYqNP2VwWeqP9DT3IINSP8ae+GLVA8JeZ606i0u
+J3FfWI8tdmeVMQz+1+DGZpW6U86uSniO53te2DGxiKK9cCi3MsAiFRsA+5XpdfDoU3R0SEGctFN
Hwdeel21SfCRes58pQFa3irgNXHfCebV/XPSPmqiP9SwUTS1IDOMwHVKz8QjKnUgNU8/TKPeqWiM
IWevkgUprgdl/zy5bqSyGGmzcWfbeRoIbv6VZACX5OBXD9OPeIKeI+tudSXz6vyX7mwGKgGnXgQN
nW+NVZZjl47bisUfUVNeHH07ZeYJodvLhpta+9W3YACS3Wi+T/xVH38N9s8evHZmQoAd1siF9cmH
Y908Kki5r8fRi7fs+e9aZTv5MHDRUTWBXsjS9Ktxifl4i7gPrp/d6HuVwbBS2Rl3kHwh8OuWXGDS
ZVllPxWtyhQc0CXjZHd57Dl74sKxVRzyRzRZwRQWdxTEiR/Nk7FN9vmtTF3qYuHpbP7rp2WeNlZl
13D1cW6X+7MrPb31xUF/mI7K7RRUAYjDu0JE89v1hV8C35UwtVZOZBodHJFA7VspK28Sjge7C8ni
yoLv+tmmWVqrzh0WF9rak+MDC402suGhM5F7c+4tiuLSfsilisD5eq4ulq5I6sZV4Qy3AC8Urwx6
yy/d+2LTBM2O44oLCAFMOZJVpC49Ds/HXV00WqP3kHPHRePORqjF+Q5YFF8p1J2LPtv1TyfLPfTV
FQNpBkupTXfJuuYoAQsF0QlydkVgRurWCdLfxU6fPOcGvAXNq4IkpLXHN//fGa8um3HSiHCqKTk5
2aM2x7esExFIdhuiflyfryxGrFUTHbtTEJtxRr4QEH+pDaQSFo0GAG7RUQ0XJijyzMTrX5JnQv+/
q72KUBObqUFHRM6FdgRYkcdgdzBkYQE/SnU/3y0WxdoCM9X3po/neKN+NtCQkARK2XldBSquxGnD
FnddcLlDUczo2cqabcvRuBIS1u8rQ9VGF3t4aZnTbdwH8/ZLxg/tUsC1nqtMWlaVpabrJ5amzqbC
WmzkLki0QEsWmQYfjxy2Uff6bR+Ye/JKguwVAiCS5ZTF3fUbi8Buh9TT/7qpKR5suu298mA/tFGx
M4Du5LCVUnRwN0PJZl7S7WurvApQvNMMVR9xbAzRg+ELxi+Ho8MEQ9q9Qk2wnJDhdNqBmX/14pQo
UrUVyUZaP51I0w+zbmPN9cfxtf1YZBvFdtzzbfqh+saNHJomG3AVrRJGuAMxDiSlBYN3eO+htiE7
o5Kk+w9YmqKrVkbwnGhBAYFGTyC29qJHWXqgy/3WIh3UwNRXttpdF5CtbDNJYr+xyq0A1u2IaiLl
7x2wXIAzJPZnMil3NnLO67vni5/95+6Bu5GluprprCnjlm0aGYQripOtAg/c1+iuQgNpgn5MN1av
TUY+kmr8nGftPncc2JZp4++4GFrPYrHh5ZPt3FptDokCc7gvyHhwkxaVDGvKvThxvJrUpZdDvQQG
tHcu1VC8x9Uy944P31Pc2JU31skOUcin5rEoqUf0H/lwW4zMN1ErFm37Yy7f7SwJbCePWmuGZnAL
p70ieSoI2naKE/aGGXEjPhjCOqqEbCbnRU+g5h+nG8NxAqedtpnefAgVV5bGtXcood8nS/pQ/ZhQ
+2pG6jGASN3JsykOaQ3n9rvJ7m8GjQUZd71mLIF0ee5nSAPUGKGKqln1x2kI0vpXpv5CM+wtZebH
YBe3Zdv/SLTkDlKC20RUMOYbNwM3bvQ02Ve9rIh9kbMAsOP/fbo19R4UjdSaKSkQ7Magf5huSeNZ
oDY+LiBVtq9ujWCxEdcO+bNxQ9+sLRui+lmmnX8R7nz+M1bdBerSuKWxWSDKm3A+DMwDMNev6dMY
ZMTnDAEIWnZOwEP6y/2rL6JJwKbIM7awm8M1Fx+mHZZKlrZdjhHfa7MEzbOa52BbTVuRqTgRaBUX
/ZPpcklt+XJe+D3CKuxWVgeXNQsj6OOLoPRTaQw/I0xSmLocCb5HWeZ5No+pN4hpl5DkqXPQdgzq
O/yodig4WLGkOfgvSdH3UKuwqpQAiijcKE5N+kJ6NaTIa007vWNVHbjTsDXq+JkNIqwqEw5o+cbu
+2PTWABP3hf1DxqDu8WdiMyzpJX+L0WI7x+2ygtbXa0sOkJiwtjwXXcSj+URjXRod8z7YiOQtuHF
73g4rySDlZ4ddLBeOrDH/F0G6ZF98lVY5m0F0EABxfQy6beK8a46B2NMZfCTSxCl8/O0Tg/dBkSx
AfrAJS8PzTjmWFddoI/6QOCUoudAQtfmWzakHI7w0LcoZTJQl0tp3+u9ygwnc2oBqsPOVuNPS7i3
JAcXchABaQYPjNuozwFfYMZ/AV34nvYffH+GM+SCUFqctHb6VNX3jLk/JHfdxUTp/+b1B90fbp8t
YzYkKPt029InrbaCykT7srnTIJfkVjqgUpIhL5Wzzye1CkMcAvG2OkMoBO5mlQfNYK9NyK6GqEXO
wHOk1ub6FJe98e+3+R8Ef9M0RqOBH/epSLmntmrAeREIDRAho/MLOHzmlSzSXj8UYKOuIpRwY3sU
+G4x8PK6fluN411qvFyf10Vx8POFXAUnrYz7qSu14sSbJKw0FHTGbNzkTvY2zK/CnALNRCJRTLdj
a7+LcvbKDr0Lau91RwP2WYQDLSOuaqgR1rdtIkvYZIuwClEVd4aau8iijFrze6CJqML9KpU1Ca7f
ai5ZBSBtpE47K4iEZfkmXFyt2LOShZbNZBV95tJO9XnCbe6a5KkptkjMbAvlAI0eppF4VQvsohvf
kYEfdDPdtKS8Q23aK3XXK8ggiQmy47OKRIVFq6ouoMteK7cqhIRc1NLGtvUy9WdbFpIL/SIY7WyP
rZGvaeXQOIW0zxc2FGLNfgcFKrzJR38KLBR34SXxX2b6f8ekNfwVovMii10Ee6YW3tjhsaiiaq6+
q7bMMEGyd74AUGeZRBUbKkyacIIKavkOukIm08Prm0c2xColKsqiIIq9hHDBKQSRKq+1Bhk43rp+
P7pfn/FsIoYxuR3AQMWJZVnA4yJwkM7X2fAG6ubeHnhk5Ghu20KJWgIbigk0WlKC6537w0y8FmAl
8ouW7zo0P4ZR9apsgTPBdjj7BUJ2g3+tDbwLelT7Se+lKP+4/UnQT9Z9xKBLFzqQ7ck9gWRYWihB
T1hYVwrS/ZPDnmqGdoyAtCn0eZPAmsenPLd8bpg+ncfNPELHQWHKq2Gmrq93diis/hE3/A2g/c+1
0YLeNPrJZG9yjfpoOvotlRJTlkh05YZYw3ZHwithLgpobahGAMzf18f5sKRRFli2yaGIkpCVnuyR
IIkqX8WTs29GM0XJagX3IB3fdRcglzRH2XSU7D/ZKKvwOBJWd8Ni3pO54PSI2mf66AmFSTLlS9sc
8EOcF1U1CGjr/7zxqtFMyn5qilPifCQcugzt0/VzdDESnY+w/IKz5WqgnDPaA0Zwbk2ks4v5Inr1
obZbiMIm2FKy+0s2pWVlzwZMLbWsk7nHY6Z/HaZXZAuSe+XiY/V8SqsbEgqKhhLXeF2Yj+yD/IYr
FwPbfwvoGQi62iOUwBGSoM9T3Lgf0CL+sQg6pj6w16pMgEk219UuqVk10Z7rxSm3Rs/GW6pjvyTf
79Ih01XNgfGoY7v6Vwg7W85RjE3XOIi1bRhvFr3jPQe8aeccNUD/adQelID7cDSQvJS+eizrw62b
xIJ8PLRNsTf/+RlHZe4sJ267u3SxdB+LUDXSQFFsuB7XD5YY3kHE27fddGQaqTw3HrO7Ijfgu+z2
CErZAybj2Vnjg0sWdbCr97k97nipQb00Zehq6l6bI+WwgYgj0xgQSHLRgWQb3TJ/9w44mpBuaaNs
AgL0+op+laFWMzNszdF113JNjVirDao0LLGo3o1HYX3ODN3F0s48xf5ZZvneigfhVemwF8OjW2+d
Xo9AYUFZh/t2wn8SvfdyPfH7pP+pGw+i4T/7sWEQl+DRDNUDPG5jr4FByojWMWlGsE1ZAL+NN6Ud
fncmbKmnvN7mYoZn1WtsKn5sJx8xuSEF2tLoC6fzqa/j3yWrT8kcgwdRNM9dYr/OuXgzS7Ipxxjo
miEJlPxDZDXS8OKQT2gbVZOnJVbU9/nJztW3qWvQXkpowMoy6pPiIRcmRKpgMbSpO+WldwsAK3Tn
ZS5RSVeIjWJktTcY2YEJ3fgQhTlaZfuUUott8qT/QRS8yPs6LXy1buYt0Lo8GlvlTrTQVDBda5cZ
6s+y6256hWvhnMCcqtQDJ4m70OnASYfG0O76R7xwKgzXcDQDunoE7rirg0cahYyNpWpHl3Q+RSG8
Tc2dwRvfdmWWMBfO+D+GWmWxPM1sWFZN2tGcrEiwBuIpg6QyIxtiddac1qVDQXXtqDNglMihFYp/
fb0uteXOZ7Fu5WqGqJRcU7Rjye8Tjm9YKpEyKAAONvtS++W2L52D65qNoTG6YaFteExDaqXbzO18
VYVcCUDMib1kKh+VfcrGMrr+Cy88N//xA1elvzjreFcbWAOjNHwdEDF7QJKs7AhQGy0DbXqQRdbl
bv0jDiAE2CrMYDRspn9GOCeD31mXucMRx23wqkp/sonqt47pJ3YOi1fziGMOULsIFYt4qaj3MW3/
ImonCbXL1/3jd9g6IbZumsQxVl+/Jr1OanMejpbV+nNWbxNcJoqhQ2r1A/otnpGk9271fH25Lx0g
+3vQNZVaa7qY4bcMR43eNtP9bL2m4AMam+ujXMiiYF7999TM1Ue1sslO6YBRVOAvVaf39AbA/kTm
l3GJcfGPcVafsk0GZjFhDsfFqxx1ayv11M5zdnUIi7GwrXYynRDZ8i0n+uxWbrO6526OATX9Ph6e
CImYAhYnkdxV0omt7qquJmWX5ljAquiPLeE0wK22bxKgjKznQfk0WHLoMwD1ZmP0WZzdmLkWXP+G
sqkufz+balIKMx7aaTja41IuUUK75Bun+bSBSLo+0qUwaONehtmhDRlTc5UMG22jGa4KNI9I8lCz
/hryTBIGL6/n2RCr70YLpwKoBZgwUSaHTHutht7Pxzbg7m1rUr8k93VWBLUO4kSTzUHDw+tTXO6l
P8762fir75lW7lwCXDcch7xFrxEAogqeHAAoJ3hbWrWsr3MpqJ6v6Orb6VVel8RoMVzzOZWtVzal
36GlY992GgTpVEm9+WIkO5vd6lbOyVjD/XzEqYAyTDylu9yY4NA5eJy5vo2iR1WWt8poR9cX9WKU
cdBeVDWT4IpYRZlKSVWWIYYfy6n0jbkFpmYI8knmj3nxIJwNswoypjKmutNg75RjFP+uaBzw+V3X
dckelc1mdQrmuMjswcAiClFse6rv+Ag181RGlr582L4XbXUSYAFnMZc3w1Ghh148agOTnObLW/17
gNVWNwvYCZQGlisv4Naivgru9zycxD2NZawk2VCrbV4DbtloA0KUKeCgCRESx/Wg/ui3peGlShJe
326y0Va7nFSMcSfDyrlZ7KO5EqTQlub9z7amPrNUyWiyXbdKPyuFFqXbD8vcim3Vveeu4oF4GrqO
ubk+L9nGW+UhxhTXMPIqAaaMj7aO63N0vZz+uj7IF9rhzwj497ZYJ6IOHYbadorhGLegRTJ+r/IM
3ch7a5yBVnW8FHkmrernAip9aMS1j3pVFSGU6IUHQh3YmpyhHljH29LkO1Pr451VGX1YxtqPksy3
lTrsK8KiFk8wLxcFKElKV+/GvL9rswqsPwR64AZQXnyk7fyc5TdJnP4GoPRFyXXPzPhvPtx25nBj
83rHm48Ym1fgpzmZo0LTTYRcup8urfvZW2aNRCzHuUQ/SdOOQgc4oba9thzADZDdfZe27fkwq7gC
ozQ8vNVxGYZ5FWZTQlhjkcnUNMM3hOQ7y0ZbhRegZkUVx7N2tO3sxqinqBjTOzemG2vCE8Oqg+vb
6tIpOZ/cssZnSUpcWcxGoqkdYwLL5DSsLcDgkrsxKyXJ+iVs1j/eKatYk5A8MyEuj3cKgGgO3N/g
zK5uptfyN4k0yA/1n47PX6VIv0ubxP6+fNaQWFqrXazFCDpDCq/yEoLb4M2UtgSJLRtldcW5ZZ3l
QkOwacg7pd3G6bY2ml7Xv9WlrXE+ldVGVIuRunVdIUsomWebyBQIEL7xM83620qa8l3aGeejrTZi
BoBkRuIlfjZPbFzaCJOfMCRftgyv/dXUWYc2F3piLp6TJkq6q02IDMSE5iby11JpITpi7riYfAMJ
HnQZhzqsmPI4VrCYJvy/iNznA6/25OTmfTq7yCrj4WOmby09xMOP6x/NvPTVzsdY/n52wiYLAzRz
pR+Jm78rmsXRYtKiLv4xaeVWZBAhRHmoGmE3lyRHR7DNqFf3wGkBcFZYuxYawXGV3Snq8INadMPB
JiBIEoFzvC3Ak234RwXEVdyqOwMNFEfDfQBn6LndDID5VNT0KiPZ2onYOh2ISFHuJDf5aOx4Bi6Q
PUV6RW4T8D+4Bss9PT+2NNu1ZexV9viSdw+ihTJYx/3GMbp9pY6btqsCqwWHIikf8pKcZhWlVXNK
JWHp0nk6X7TV5Z1b7UCGHJnpULq+S+swnd8YiMqSb3PhUXE+yuriJqmhd8aEz2+iXqEOP63xkEgF
/y+do7NB1gUDx2WtBro+BkEFkxRYLQM1Xeup0CtJAiwbaZXOM5MKlEZxjOAcsjPbPnLqN0WFRdE4
SRZONtIq3KHMbA9Tg8+TxDRSm0hB3z87NlASuP6BLjVhjPPFW4U8TtW4T1N8ofSm3IHGC0MG0P+g
hh3Uk1ffadt+DjLx37B1MSy6BktrSTO/OBDnZ5bXg5G3mX4sUjWiRN1bNTTyBm1TTL+bQY0ks7y8
nN/DrULtNI+OlhpUP+ZG+ppZA9ye9Kfa+Oiz+7F6q6bazwREkJMdt8AsbA3ijwoKe8IO0EwGN5FK
lv0SgeYf818F5KLo0rg0Ev047fliPQPn3U8n9RQVIoVNoL3qIIAmofuWj14aTtvhU8YkvHz+v1dk
WbGzD2BPqFIrjOnHaiaoLB7r/l2FKPX1db84yHct/AvIfjZIOxolJ7ON0m6MNlgDX8b6Z5dIGpUX
w//ZIKtIhv5lOejCQsHdQHcXdZG4qWEbXqFgaftt1Uk+3cWtdDbcKqRpFbMQ3lF05+YDr18b6Jfk
Qt/Y6M5cX7xLUMXzfG4tG6T1TTr0KVZvUfHKtgOky50ww4ZA3z/+EjOAhPkviBmQz8Q6TS+ydqnk
662LF6xtWttscGji9qZtpqCtEMZl6fHFutdZfqytIt1sq1NtuPh8pkf8+Le6FdsFjKL602MWmbvr
ayrZK2vloNmuR4XkaM5k6pM14RU33g+t8Jxi8id57VeyVb4gn2fbv5xxqY/m0p85Csj7oO8V6S/i
MET5nQktPTRHA+dBSi6/AOr/x7ZZhZYZ/VrVGhFayjkJCJs2tdJEeWFHQGvdw6YWoquQqrQhOzXL
0DeXw9r34fjSGj6bcaV1ldmhxXnUH9nDCLUra1M9lOAExtHiDQvaEbx/JkhUO7DikarsSma+JjyZ
RZmbcelqxymu4C1UpHu3/W3CCcBm96o1eBpqMKmieoy9Xd9Wy/XxR3r9PW19FYJs05ktp8e088La
JyY0ZWSPO8nG1VdRB5ZGKnUaUzvO2YLOcUMnb8ECngGecXwNbmnXJ7T84CsTWnOaagDSmiHFi3yc
UhMYqiTKxifI68CRFXThoq4CocgY95JFXLOa8pyAbFuizWbb4NfDtrCMo+uz+oolf0zLVC3bdl3D
RB3qn5feFLO67PoGBzIrN8NQbWrk1pMxe71t3VQ0v1fN0ndM1dM5jawk/j2bL60CRsFGgVmiqd+b
jR4NReqj7+p63AXYdQFcxYos9kt/6ep6rhoGjgnaokfFjR85+umQESGtjTebGsJM3pu6FiZuBkQ8
QMrnZmTMZsDx4+Y835q6ikyxDvvu4I43tfhE0Qp1KfQNUpl4+OXofbaiq7cXgcd3Z1GhHQFqvmWF
y2CHKPzchdJVfpsoQzjoyc6IixeqlOGo5ptSFJIL+eI1dfYTVoePK6jrt0mLmJ4qPk3vaAlCRvlw
fetcLq6cjbI6gAak5RPAYJbLeCFcqx69tx8EP1i118I3giJfM0+CnVrZE0q2xGsCzKzEFnxoEdXi
ag7hJbId3XkXj73vDO4No/ckteGj1gG8Pv0wxN2sUxlkdHnWXDk27urZ0zGVTcDaIOWxkJ1Onmr/
FMaHi1Y0VbbG6GzNvvfvOlNWjrlctvhe9LUDZWeaM5kBEj0y8Zy6TjSlKuA4IPvQ4Z7bZAnoWw6v
h4HIFDC0L5zGtUmvHkaDoee2Vir9kc4s9UFQ+mWNxieeBH7KbkpH7f1JhXqM0GZwyEYL2nKWHukT
h/JUjBobHem+t0bFc7hr+QacUOEQgP7vbI1/KUVycAzjsUzL21SZuZe27Dlz2U+3d4pdK5JXJS3e
srH3bDeHvlyWAOlt5HNUTAIyJIa+EejnjsUQKLH9gJh1NGr9M6ck9tq0O1bU+gFaXQ/zBecvlBvv
TJbn/v+Q9mW9cuLc2r/IEmAw5pah5mHPeyc3KDvJBgxmMDO//jyVTzpdoesrdN73ohW1uhWXjb28
vNYzoEFleCVDLGMhOQx0eBXm+JQOoHxFjFRwgx0rX0wc10rsmRooMHQyfZ7knUtQKvB1p5OBaKDy
kKFY6tsGzjoAtlvF6weYI2WuydqD0Tdb1oSlD9ToqY5qOA5lgVlq71r4DpvDQ+lw37K+8jRZR7r0
GLMDaHy8UJC+IzV5sYN/6sijTvsoWvVkicNEGFRVrBSlZ7ZmbeHFTD8NTXtiAoWTvncjqzy0gGpx
7VvdhIdQwTZ0oCseFaYnYIHUlfYn7uYvmnTr1sie+FisWVF4egM35xOrbbD29CMIdmAd1ZMK6hZK
GKJ+TS3LU12+1eFABvE6eA6NHrzftpWVJcDXJ5vMadxKxQ8T+K5UF0f0AKDuZOdPAzU2YyG/jzkk
I9upNnzVq5MdxzAyjbvXEW9Qr8xQOErleKiH6uiM4x509KL4ZulWMEi+wr4LLuvNaO5NaBlWWegl
UwMduZL4PIvBjml56ua4EToDe8yJXbQuAA/TXKf8gkL6Ks8A2Uzz90xWL5PFS7dvR6/nQMyAW+Dh
ze9PjfHUR9rGMJVrCBJ0sEMmaX8a8xcKnrYwzIfRkG8ihBbQNKxkBfXD3ABlW6sDp34dKoWKpQEd
ni+Vv1fpT05Gt6+/TQX43VX2MmYQ+AHTstLzoB2MDdWQiSrYC+k99mKNxitk4qFH55iar+zmqWpE
UGtoN3c/zfgn0042spuCw02rTV2IwwTZaPqpoYcgKtbrDNhig/TbToVuwuHIDYelhRzolg6D6VxF
n9ndZhmpIawEOZdubemg3BAxBwwaC3Lo2Q9aD24vqSdRrqvp7yqG01i/1Ne9XZ3hjmlTW2Ncm2vn
UdWLvkgciHx4GjQk4YdRrE1fj736YOHG4adlHbVbGFbUif8Zc1YrIWbbmqUT6mdt12wJ3FzArt6E
u4s/XOXbYMW1sASHWKAXXTSzNuQ59PAGjftgMZ+/ebNf/ZJZupYrO+QlR0YIM0/XsbrINULo2TS9
H9O3why9LIX/I1RoWGNsmkF63PyiAt6m8GBr0iq4nwLczImvfs0sJcsdawQtF+tShwza9JqbAXqo
2LgfbAa3NfR1C+nfH3Ip65g7FHdDC6VwCIKcgTZ0Gzvx8jD3oJHuxWonbe2cmMbOiTL05Aioc699
3O0k3PLMKFsPFVQBFis6i9nI7JtYLbNIrhXGWWzRrMv/GH2KN2fdwNQnel5yGbol6vnXGZwtusST
x6k12Z2FHVlB0eMqbrXoO4duEQRf4vwrt6DZT4d9QsZHTYVgVGsezXVPXO4MLSJBFkIOpsuhj2Cu
StngaoORoB4HRm+/DVO6bpLuQfJvOedBkx2Adv6ddfV5QPexTj6awQz63IJm5ysLc7TTk10qwQ/H
pWgpsprgPZzBgFSR6mt0DAcpORn8Iem/nIRA0qlO33QCxy1S6rtOTUskkdsVoqstOYtQcP3Iu1bn
+tlsGMjGo/7YDLqJ923uZR2cKOgP5hS+gAJQBF2qoYH1O4S0R+cs0iSwzarzGx1STBUBzBYquQub
9+Zz/OrXzRLzqZ40jVyQsHoPsQTrTYu7o4ifgMh1B6CVSzDhGwM4hfQ/wsVeDTzL1Xu0gEauR6gD
1K/T+FRD6+r+1G6+xv8ZYP48toc8Hhtmt+exY36V7GSZbpwW5g/sve+nhbjzp3rwr0z0arRZ+t1b
w1iiSosqKtiVvLBdp4LjvADYIta9eAiD8cIC5OiJdkeTPUr7I1bRXhuPHBKY7divuYBbvR1wpQPA
qXvSereH0h1ANYMTH9Cs/c8ad61JYj9pxiC3ywMlCq8a0eyYmbzHFBR2VcJMkqw0oONVarvmtJRx
XwLHvVkaf7/NoR5Q1GaDqy6Lf5TgFeWEI6Iu1IqXTszc7Cof4nToOmyNyzMOi2CuNQ8uTO+xf/Gn
64L4c9hd5KPkeUn3Z2nPzK/VnoOsWWJkG/zMxO5cG5mDCdWjYmJBScjC1XHZ4/9aToQczUHewExt
tmlS20pZZvcGbnFrlYNYQ9f1Vq2XJL4v8ffeMLOv1uT2FPK+1s4K0H8wz7zKFq6oKNLCcXX/0C0N
NXuQyaSPIntotLMIXyV0zbr+J8GAVri5P84fNuK9Oc2+VKgm2xwaXTvnB8NDgPeHTQplnWyj/Sf2
7yb6X//7lWa3aVvbuYTbgXauohcy/oz6JZjl7ST2aoTZBSoIzQtiYjJDUwZ20blVprYD9afpbIx4
2gkT2sBwg4zrXwoCTVGj/UyLfAG8cXPvX/2I2T1Fm5GSVrbaOUaSLwT3HBvxhxFcRXitQWfl/he8
GUquhptdPFZqGlE+lhgubd0k2kjzq+b/UW/rapDZJWPaDUxstU47O8bBtB9U9K1BZnF/Ipeddmcn
zrm6RhYDnZD1cEYtYcearnprqaO9sFRzZq4u+yipwwlLxX4Z1klo37NuQSDrT5J6bxazGJHasEyu
ShQl66x5hGtkwFOz3GYGFJIZFeCbdgdIqyi/r8bGz9DL9yDO4EXa+FDDw20VljFeGHj+Q/uzLfdK
4dbjNVK9aASGrs9h26GliNyd+ZxE1T6Ov4cD3LsNuJzm9LGH5hdrwUHSRreyPiLL3gnUS530k8l6
f5GL17rQpcbPwZyCKibHtEZhJoZXcwszs7L/BbITcjwNtQToKObbMQtKWM4QO9rTMPENA5JisKJJ
jeZXWNWAkhhyq7X1aUwKxMPiNSPOCqqRu9gsdno6HgDSc2VY7BNt9EeqlyApqYdC6IHt0hg3Qi6d
Q59U8C6wcQGztzLVHrumOXdlDNa/OGecoS9fltvest0BktsGahxFNIKv1bjjkO04Kz70pPXiDDUd
BgWBCNQukNbu78ylfTMLxgppxzg12JmUb0kJfli7KQVfuMP0P87I97bOLBQDyjTVXWlo58gsXDXp
247yTd4yv2f23knQ7wVyxRLqqb5kk1NbITeCeJXotgbVfCI/ooL7FyGnXH3w4nnMd1kBl/k89UJU
E7TuPA2nMs5c4oDnZz9rGgyBzT18b8wmXVU8Cnq88yyOv3r81SqGmPWTZnRfNdD/ghwXDMAeWcGe
TBDiEvZhWEc6QS+1PYlefEeP37NArje1+GSEKD6x6QcIwq6N55JOz4J/juJXImM3s0466nlp+dR1
LwRltVSA9AP4hYpPlDzF1TGF0hQZPtoO0ppJ4g5FC1PB2G2qXRj3kE3eyhpP0Qa6yfQw5p+6+j5J
vmVVFdBa84iVB2jKrUwchWJE368G09+GuMSEtSrN0UI7eTWJ/GSKX23/m5Qv1vA7J7+J+StmDYo8
EubYuZsnHGqBNnIXe12X46GF4XoMHJRnjOqJC8CXxkl7a0xa+VbR2kewMJHoOOyhNKNd2GKig2G/
aABh7UXrPBp5dIqpudPy6akyeeEbo/V5f5MuZAxzFvhol0kFj0vtTKwuaGi7UoKvnGR0JbiQ94da
Og+zaxZVvG7KHVzkrfrJmeVyI0Jd0Vg4dUsTmt2jLazwWDhe7lH7U5W6m5ExIJntSnuJ8LKUBP1J
pK86uVDwrQrEKSRBVD9Inn3EIcebOXOLmG3xqTbQ/XiI8C4mMvGtMFzfX8+lm292u/aDLHircIXX
xkW/5idJl5BPCwnyHF1BCSkak4zaWSZIWeMse85A0gyp9tKR+pGL9JShAVkVw0JQW9gpc1SFHMw0
1xV2ijVBlM18SvnRHj/ur97SGLMb19FDaQ0ZchPVI5j96JpXNfD/+44H8RuUFptBy92aZw5jocdV
AcL72cGtpfSXkD85i8SWP0d0dgH8NcpsJnnZO2GXV9q5CMQWwgp7uauOAErBFQxmm8AboyEQ8IVj
dmP5/hp0drkl2ZCJwrSmM3Oew1QGIxqtemgE/+eP9Ncos7vNJBa3eY1RMh1Cg+JNRMcmTlb/3SCX
qV4dY66JWgOhDJXC6GxcOmXRWymz/3IrzIJfJBloyA4GyeghRBKsGvAVhP1ffpVZ8CsddHNAP57O
aYSWENT00sQOck0urNitmvtf32X2ehC507DUibTzCNgV1Nw9BXv1i/i9c/GG3jjbJcTOjaj+14Cz
WBdC7bHgWoYnWgndC7UL4Q/F63YHzOLS3C7H5c5xmge9POdZahOEVeWnp2ZL99Oe+7U/+s5buqjt
vHCM/hXpCtgL2hq2hVUds9KBes27yZbC+K0S+fXqzfFjITcnvCku8RQ6w5MPFXDuRtUqCpjfwK8c
2xBaQ0XuEght3D9bN+6ov0aehQno3NCBwpP43Oul16PdFcdf90dY2otzBBl1hiKEi5SGclW+pSsZ
SAj3vKNX6Jkr9b08tpslqsDCZpwb0ulwoSli25zOZfFtyFkQZWg8OKM3Ge8Lc7uBKvhr+S6/5Co0
CYcajQKW4Sx1Q7qTZWxSvUNLc/CRTa0GNNe7aAg0Pq0nQ3hx8eP++Lewan+NP4snAy5iZZf4fEXA
1oZnBuO0S/EmhVQQ1MDzDTu3W5ZCUONAsofmGMUuOy151txIQv76DbNYY9e1PmayAbYDRD3Uyj0Q
Vd1KUtcsXtGrPzfFp8zLhdxq6VzO4w3roPZOEG8yR7h2gp2E50vFy+39BV4YZk6nM/k4VZpAHHXQ
OI5ggQCUDop2S8rQCxt2Tj+CEB8ykSjVzpqYAofC4E1aO6v5bpEl5O/ShGa5CMtRT88lw9FwtjZX
vmqfwnxJaHppkFlQoU5dSkcJ7VxGYO3Xua/bMGbEi+3+x7ls7jsXAZ0lH6zmbDD6yzFPpCeTKCiz
j8J4YKZwaUH/uw03F97XOmvQ4K03nSMGcXJ6DCG+b6Wf92e0tHCzcDKCtEmHBttNR1/S6Se/iTp/
BOHu/jC3MEnXR3YOMq3TNlKw/cPDCA6RKa41FQWTjdqRQbyi2dp4/GudC22hhS+2ECrmGFPeZWrM
HOw+rjfrEpaQctiX1Q/o8Lj6yH2GWWtVtLk/26XDNQsVdqpHWjbhy1XD97ZsPQts+RA1226RfHt/
P847aqVWTz3RcYrtBPKd4TtIA6v7U1nYH3N4qYjh2E5HXKXCeGPxs45CiJ4u3Z5LF7Y5ixFliYS+
Ish5LnIf1iE/O0G/Ml/GFYT2nsUx3pKF0vrStGbxAsA/2zA6LNzAnqBT7mXl7wm8vvtrt5RkzdXv
8U6BP6SJu7oOxiBMvPGPAH7oW5MLPLevgWX+itdFtJhjLWzAOXFRm6JWOjzRzo1o/UwfgjSMXJtk
flEuXYuXkHcnJM7F8B1HwUCO4D2WlIZP2B6AtIVlvP2tGLOoZQN9bM++VZUn4I5JA0E3gsdUzPw6
/MHy/0DIAwHqn1Eu87zKq1RRNU6td9N5grWacr452nGkQQqcn+yWOi23P88/Y11mfDUWodQUVd2i
CNC+Q5hr2Db6scFtcn/73f4y/4xy+RVXo1hTkk1C1/BlctMv6GGKlyrNS19mlgsKJxtGLRqwZtPK
hDyl1uxMSy18/qXFmiV7fUPTjmX9dM6B4hRwMw8LbAMD7uuRsxC3l+Yzi9uWGcZmbGHFFKD6kQGw
FFBRzpLHy8Io/AIAufouZsVTyChhQsKEYTIV/sU6cEQCf//zLw0za2Xbo8UUK/TpHE6bIsbDroAM
z9IO+P/c6/+7yeaaW31Ly7gGW+2cjqbpTsqBIwPkGumJFvU2Iu2a0XRyy9BxzXaJ+rA0w1lgIInB
7YhhhqkqvMZR/gixOplYCwt5O+n7Z4qXc3b1vRxZVJph4LRm4VGFjyW03JIq8gryTcRLEJnF9bzM
+WqwrtZ6o4UN8zmFgK2UrWeCY11/JuKgS9PHkQ7IBBk1XS4km4sDz6JFrQqkmjW9RIseVhdwVi4/
add7ZfW76QwPioGBLdKglAsPyoXjzWcxJAHAFw0ujCsg2mjkRRCGDUB5cLqL2MLT6vKh5leV5QDz
Z+kQGeRzcIdZWWM/UjWdG4BpK7h6VO0i9PAGesu6HmOWydSw4HR6JwNMoGlf6nh4iIvvoygCUJ5V
C5dfTrdDPJ67Jl2IXTdrvtcjz04DNYQeMqeazoDp/UgkfaHwEnS0YQXH8m/cROmXhdSVSj8CHLgt
FGiJBVtZAu7HoxMwbUktfGm1Z8cm1+1ElrSezjFNfTP5aUq1MOVb5/96xrOzAo3TXvYJRuDJh5YC
dJJuuJpW98Porf15PcjsXFRpU3R0wCAZZW41ResIcqEEmPXCWCoI3wo010PNjsKg05brVoPrpwe6
3YGLpYBvRg8maR9tjN7xFmZ22Yv/Pg82A44FiZXO5tcdtzNDTjFKSejp03H0mvZoAu0GAVHAlElC
PaK3u0bTjn1jICDozviMC/+zKKePqh7GtaFU7xVt2/klIMVNYXpQY1vJGBKlDt3AqhlRMhw8OvJA
QakUIhCVyBA8JyiXQuAUAIoD4dNTjmZ/XMarMSIHrpXo0g7pEUq1R4bMC6a4qzqN3NhBr7ePXA7q
EAVov4REdi2eQyv1w3wntBfW1h8RZ2haN8aeWX2KQpj5Hmb5uwhRFNOaNYWKVAaNHOh9egMc7u8v
5+3d+L+rac+u9cws7YE1AsmQIFuYma5D6ZxaY4mUf3s//jPM7Fo30mhwqjSZzq2tQYuXrsGEWY0G
dJT0JbGL2yf4n6FmscypBhM4f1Q7JPDrFkQU2mEJNbY0xCxolXHb9D1KUGcmgbuunyDNGix8loVd
bs/i0JBJyQawFc/DcKEgwAyyebZrDYyJajVKBZTKsa1fAc/2rIF7ACFnOvxJuQbGDlTB3KmI/baE
y5c0tilzjjbEfSf8zg5aGbXPxeiameWa9Htm5FsZteusCNdUPUK9YT/icVdYq0iHVt+zNvzOoh95
CVvIFGA/JLG2iDcdlrQm5FjpeB+mnD7qTX2CsusnsYkJSY5LjbdpsqDVwSWxltCjf6qJ8xDANBtM
csexTYPPdhPvbNUkrEQ1t9gX1imMYj/saNBWsM1BRpoW6jsoMZ8pJkNY8hiP8AQHl2kCH7rl+5Bu
Qf/cDEW6l6wPCtgUdG0XGCKCvn3/Du6t7QL0DbxoB5sI0tcgeLXFKsw/6kXbxlvn4noms81ajV2M
qj8ud9sJL0QjJO6/Zfhc1G0Q16UXqjfhlCvlPOkJKETmr0SDYFZu7ULbgNkYW7ia/nRp5gvLddsy
IdWhg7o9W9hBmN0I6Wl6gpaDV8SdP/RAl0MHVpeV72hh0KefbRjtIxAuLLtEsx4OFmUMr2QYmJPS
YwCzsEz5eaatnTaDkCXoG3yJ2M8uP+Pez5ytmgiRBtEwpacQBO8/14BmrEcO9zZiP5GppV4WpkHe
599B/xcu2mBriAA6QRoj6KaAPe4K0uQetdtPoVurmkBRWUu8Ts/8WIwrk7TbsYgA1m18J4FGSERB
xMP5CoXjpwhgmiSrsaxwJLpfaQPJdZ49AzEEvmSerTTH2OcGxUGDxLb1DOteN9b1Nw3mJgNocATs
TTw4AugMn5v0VwZDNa2EIhwAVVp8cYwWHk9hNxuRdRFVQUF+dByot7R9jCU6W3bULuSX9NYe5IYN
qjMFUI7Pu0B1Fcveznp6AhLWxaYIVIdbjT8nzl70nV+FELQUwFkdHJIDHHSIs7MKH7pprzfYAazd
izB5t4GV6yyJF/u4M8CCSNXojlPmm20fWPIhzbvaa/pkhSRzl3apVxjON7TbpVvGEGXLEz9swq1Q
2kK2cLOYdT25WSLUOxrrYoYdbcG3GjQEMCLIuwYCo5cE6VoFExgdJgBZ4KVBoeE/UNWwrkef5UaA
ZbORdzk9gRWpU/toTADfTvoS0P1y3/zrPFx9QY7/fvX8ktAPKuC6Qk8X5hj/sjZy3a6iB90zXOxF
b6kXurRhZhlYbIc6qJSSQml/3JpourbsJ9OJbztLsIlbF+3V+s3bSn2sHCXhFXYKm34NAUZX74aF
7X+LJXD9jeY9JdVkhgijCt+IlQD99QDyTeaas+ZoG+IcA3+Q6YgBhG7h5OvWeuhflBuVHYGSEa/4
kK8h+sXZuVnevLeSs+vpz+LcODi4Vxv8NG03vg04naPjTbFbecQDvnuXyw0vOxeG7f4S1H9p4WcZ
TlzRMmIFYkJrIxDU5fOiJdvS3GYJTgxMpq51l7lF7KOsoXQeRrshe1vIo+6fjHk3KgEtl3AUe0/K
qbayGECVKsBCXfIBuFmHuP5SszBT6hYbQVTHCTReUgclJTn54/Sgq4ca0Ny6sXF5Q2HQ/HF/ekuf
aRZfKk1ZeQ1n05PRI+TioSCKJR2NWyTAv87HLLjYfTm2o4kxzDUoooj48I8CRMoTex3WPot4rIXg
Mhc/qVQmw3pq6EmvjlWZX4QfPUeKtRgy//7iXRbnTtSct6Gi1MkN0A3pKelMn4gKer2Wh7tg3zbW
unf+Aw7B9TrOe1IxTEdsm2AdMzP2aVL5atwYzSIAf2FSs5CRVoPRpFp9+VrJJt2l64v4kLHIZblF
NflrNrMAwZ0utdoax3dYsV1Ru+Uq3Jpu69uVd4lHy82hhXgx70qVkxNTEWJfUHUcbPvJkf2BoD90
f08sHKh5C0pUeH23fzZ7Am5nrh+iNny+P8TlvNzbdrNQ0RCzZ9Ul3Rp7sS3q2jXaLEiafM2gNRAS
FNkWOBlLKzcPEnqS1ZqDFEjZidtYGRQEBn9Z/20pUJizQCHC3umzBLF2WOkra9rTfbqufQP+qXtj
02/+yyxk7lfRR+M4GQN2OgUTYCikN1j1th35NinVwq5YiElz0Uk9x6fqS+y9CHXHGDCAsA+9AaIL
Q6FW93fHLTGg64M196qItIiTZMDBukDcor3zYTUBtntaBJE4st81nFmCeHU5arB/lpC/qfRT89St
tc8lEuPiT5nFkkQzjRIvPfyUs/0BEqN0vCQ5CupWNqQjLw5r0LeHmdzXACx1AXKKa9v77in102fz
aWFZFg7m3JRBQX4b6RZ+S+PDvVw8hahgkMABi1WhgbfKBbIiyFaD1dk2m+ENulkwUHqhb1TfOOYL
lC0393/QwuVhXX7vVcod16LrmhjRnPTDph4eB8vwU30V0tFNmyVNnpv5/cV9C0IrjOtze7ZWm0wt
KnCyulW00VNPDm7oJ5446YFwQ93Lfy+hom9iGzCcpXO8CDmb+25lqhlaSKCaJ0eh8DBAOIXIveAp
2ZpV+sAjQC+p4Q/E3nFdBE3M9/2gYl/y6kVZw8Ji/9GOvI6ZEDGmHDUJQ3MozMfmXlkQI5OpaaO5
fYFGQlDfa023epWvJgy36223Jn58JA/F89IRwBrPovV85Fm0Jpg2uhBEO2ZhtImpcsvp14SimtLh
X2HsreLM1MGOf7fl5DlgZ+Q5TgX0ulhZH3uoB1jGycjWU1O5BmyOE4BHQbGowo+eNHDlgqk5JIWo
DkkNCUqtkQbdCCdf49OpNryHkE9Wo5AQQ1SgasDHeQexbV8V5QPVzcBhGShKNaSrv9vWG5ifkJ+Z
PAtlvSH90PStRhOf1O9tJ12Nj3tDDK6TVMdaL32do56od9u0KqBl2QT9JHyrszZxAUkWuAlU0O0y
83LV90cKU3rU1LxKNps8QV4Ew+6ahOuJvIAm7kHMB+aTP6uUuUhwdgkqWK2Am6lzGOLcdYThRSil
x/AMqxooutRvYfIomzZIMoDdeogyo+wCmIRPOmud1+8GHMfZxQAFCsJmwgPaIlVKv0XlS9hpXte1
h8aMIUUUvVNw1jsTIvWGOtDuDbxaT3HNpQNQjh3Z9p0dOP3zNELCPikOpXy8FChYLIFxzU9owMJd
90JxoUEdh77Uqm3GMp/Cw68s8pNCuZ1YEqJPZDX0b52eruBc5bW0DpgxbgTnK5US38hAihp/wxHZ
68LP1vlKxkfSv+YVDVQG0qOTQ1w6DLo03mBVH1qd7QgTq752oAZUB/C7PsVpiaptim6TfchU7Wpj
vhWpeaRFvNYKdTBaWF0577m9QqrvNeqrg+Q0NI90L+IQbcrsQ+6EPme920BoKIEWlYC+dE2hRzH+
inQUPYyPavhZyMNgHBWDc5rzoYEgaOnwX7TGoz6ORxn9TOHl2RWmb08oDrMPmE56aV9A4YoEij3n
uu46Y7nKDIbd1nkxnOWwzVQIW3IDcFo9vIj5bAnVgrp/1SZ1NrJ6xeVvM4KwgEw2YAAfQqAtKEh8
Ywn9XchxZ5cWHnupzPLRVkkwlZ+Nk3pRnwdRdW4kxLzRMunjPUwuApLqqDzG/jARVyQWlKlKfyj3
BjtDKWvVsYcmMXYlvOZY+Mn7EIpKb12pr1XyVlWbSlX4n7tt3QyrJCZuZ+tuh4y1wC6WBPc5EHx9
8uQYcAGEvJLVlT4DOLdXcmPgUFZVuyNRAfkq4Cahx9Cz33mdeNiG20HB4LZofJu5qUdKMHwk6oOR
erL14olrnR+HxjYHnrrQU5glQWd4WovytXeeea9QGyUeQ2c+kb+TKT+nTbfSBRRPnMSz89oHj/uY
6A04jPp5ascdOKRuLfe19msiv4AOdBv+dv9K+wMwn0VZpnPU1XWNObArn9V1wooXDFgS7Ygo8JJL
rz2lgYQEUfgNxEBfvqq9eK8Rb9tn6OGs2ZN6tbdJ7C4F3X9VoRFzr3/Hn8f21d3qdMoZo8vvuHhN
xl75rB76VyR55TPUvLbac3gYvCGAKtHgtZ/M3ObrpdzyX9ff/CfMCuER9KMbLcRPEAe+tlfJrvyM
tsxPt3qgIZctAvpwf/FvXXGYtAltOs2kNqzg/k4ooG6WhA38qLH4l7wPUkymC3dqCI43LsNz23AL
SDDZdgDt36US2Lye/v9m+8/Y80QPyC5l8D/Xq+aho+UVr8naXvfbcVMteDPN87j5ULN3IxApCVxy
OsjkGweJrkFa/1+T9T8jOLZjX3KFf/vYNdSeLKdATW605SrRzxYctqeW+33zsvDJbs3FALyPISFB
cubMHla8HetWtPklK1EHAfeSN/QP4P3aBNW00vzUz70l+hDsG/6dkMAp0LAsvBIMBmXTv/eJFksx
xtWkHVULQ1TDOAjRB2MrtzLR/XxCfbsjEB4sg6qlMDL4qQHgaA7CM2qocscI5CQB+R744TpzqYlc
ilu7qVCbsRRrKUEv1QjuPupyE6ol8rvNoUM5OB4Uy9D2eBvJA++2sjkk0gra8ssJQT4vu4utCnSp
sE/J9JQhMa8rFNuhhThoHKJLD5wX7sUxTpteTNwSxkXlLf+VGA7EUBh0Z94N+YxGni6hTJd8S0ro
ecvHwfwSNZj/UN5i8stC7pWV3TqHOE1svqdIaUjVB3U54dJB9l9DoQk06RG0RDl9i7J4l+C2IGm6
rWIwHiLlDVUF7UwSFLLbVrYD+3XkHyliMVzscPcRAzLUyCj09NBGxGeaXEf5M6IAhAtar5bPybAu
0STFDTUS8P67D028pOjuGCz0ixxdDPPlssBVNYEgBDNyqW0FKnPoJlKCuwVi3jL7mKp9aZNVgxoh
rz51GEJYNuq6yQ9DmzxcLC7pns38owBcSsd9rLYUMnR9NXiNrXsm/izDGvprX2mq1niBfLRUfMv6
d2KYK8jXoYUIXriCWCaufu1i727hrUgURNNGt02tvV6jXRO9hdaH1ePWyjY5ejW9fJ7wbz2VR3v4
qkkE9TknUPW0dgay6jW8M+vvWiO8DLcyLrs63w1j4eUWtC4BcK2hhq7nj6FgbgEjVijEwjXPeEwd
us1U9kdcvzTgzQ0NLXLJUPtkHRrjninDB3AEhmxoL1rZHkZ8bnF5zABqX5qZC175e4EUExASv5wK
T6tyP7SQRxzNcdcnWE08gxIU3Sf1TlvmabrY8XKAPt2wItW5HdWqVokrLcudOrpKDLguiUCl1QN8
KjzTPHWwVhJik0PaNJ6+Zwk7J+ng8QmSKdVP2QmkWNLv5Odo/Z6ch66+FP+/2kStVP7SQSm5dvDK
tE40DQPVhy5B+aZsgT77ZUeTlzWpG1rRvkT73onFStXNZuRfCYQZDaX7E/AifHqOkax1ju2lae0J
ijwDjeoSjIYIucQwHHXF12z6VbdfrcRtkOQr7N+tgTYhAW2Q5s/1+F6FEDPKfppiDFA52HK8A/ru
ear1YFDFgy37VZnnm0F+dU3h2fbDWImH0YSFOx7xpf4s+rVmIZ0BFKNNpzViJ5QnyFrY+helR6Ch
/F5ckJCdGyb7vhBeDkrahCfF9ETLU0wGFLeTdWWf+/TRQujI+RuLDrEBQ14iPSeXbo3vyzhk7Q2I
WU0vNDQfWCyC7H84O48luZEg234RzKDFFjJFZWm9gVWRRWit8fXvgLMYMlnWOfYWvWF3E0ggEOF+
/Qq9/O0rLdSxh9R9r4tz0FoYp6eq2+gLcEKt7Ug6J1X+OkKpgmEN4/DJlnKvxOoqs3Re/l7mZSru
FL4J+mhb0qs8mE4x/hqnlxxnZ00ilTd8y4STOvyahMMwxnZCBGg7Y42jfGXGzbLUu6l3I2wveyrz
UnPmip2sbFxGtkvae5EAiak/JNWujUw3WdvbsIfWk64Hr5NsZAxBN94n7H5LdLf2bwtGtWUC4XBl
J+34ZRqe5LiI5KEnClOwhJYnzc3N2KL3qVv653up46TAGIqnpNWlb4RY/Ft4uGlI5U4THhXpUDha
jRlIPDhjaRBoqDoXDrJzMIMj868z5bzJLZtKUlVjObUdKjhMb7N2N292OgM2kNPgFpu3KdYiGlwR
ylxiTu1mxABv1g5mEu8NnJnC4dLoxjrHLbe7kvHBFDnmDN04J3olhiBMqmQuIE6SG8udT/IzO2UF
O8vcg6A6SmhcCcWdoMbwrFpXTn916+u6zq7Jbq9On5Fw3xmqPfXLQeH2tM74mgprn+r6naCxMemD
YwhPZMI6Wto/bCHUU09X0WbYXmaoej6UZLOTn31DzfBeZ0YtKG4a3fb5a76ajjRYRyMDAsvTXRN2
jV1ayXFMJK+WM3dK8OCY1CvT+MEYz1nV7loWRjZh8zRkjZ3rsqsttb2YJ9OY3WaJvVkcg0Z9Tsz3
aQJhxLpEn461ju1zQwp5cdwQA2EWg2l9qIbYiQrBtbqPKjq28+BW2UvfyW+IJwj/G8mgDtnE89qp
rS7IolOr4nJCg5Moiz9GhpMX40EibwjSJyeo6SKYubSmtmbhrJn48+2dE8ssTa20tOrEk9iiVXJG
6Dev3XV2MN3lpn7W7tJrxRmD7FH35xPZo/9/l98Kad3AsOBcuaWQACq1VQ1us492Q1AFw6nw1mP2
RH6fbdowRA7LjvowZkJ+qZ7+duFiZauSHsvqPZ/0ZEYqhslirifWbBbDP8n3U/R24Zv9BpgCDfzf
i5zV7HWdNnMt5eJJuVl9w28Cywt3xV5xUq90uksA3HdvU1FMQ1JleLaifFZ1Rt3UpVyOn6T6GwKH
kdh4k3jjkbrJmx3qlvq62rfX+q7OUAZdMr/8ruj98/LnG1RCiL0wr+tJiQunNd7U7Om/H6epfbcH
Kpqsaqa0hTucF/NqkxrrOLfrqS9Fe8FFaFXIila0ndXHXm0Zx1R8MYdnIXt/1oSPaNWcYaTD5/sX
BmZgteYXou6GBdDfUrpxgQh9bYMlfZKkFq9ryYtQxoqL/CNXnxqQaSi/SZVcNQIH+hAFavtUDr8a
ZHdFrdrtkgVyWP0ctd7VZtWXhcxX1sbRs5b86pMwWX6dt29m0xQ2IRdO1vwczMmezMgxRHrFLvOr
NfGX0vSjcIDnqu+Tsr4blvC11yq/ScPnViz2A2cddjkOsuTAkCDKZapLjE+w4N/TiNOux4qXYdUu
QiQxh/dGaThJeTuZsZNQKMv94tegMabU+qMRX9X9W23yP6BhraQnQit1pfGbHBht+eoIOC6y4mSt
nT/l6psKgoPz0UnQVIrvH0vKOHSS3Gas92FELAzoXo0ba6sTeP4jhSaURuA59Vta3svR55gqXlGw
yWowjSlrtldlYCW2lvcpR/6YjipiDpIf1PitYuCVR7LT0EYMHvw05tn+UHeeqj7qCphaCBaVi7BE
Vy+UK7tvVX+UHsJ810U62stHfIQwwYeCZchHuRLIT7McCLsORxfmq6m/ubEO/bVUfraWEFhARJWM
zHZQ+O0J/tUKGeCfk3WtG6vdUdZ35kBy6sIkjrznzTJqkPwRUjOUKboEpb4J4Q3Xg+UtsQoBnwLI
or+qVlfMVi8nf3Qwl6BsuPBquSOF+qC2bqoQoFnnbq2LgRjqbmsKjqZkWDK9VIa6E7THfuwpQomj
zJXVlpVTJC+22KLwHPQgGttAG0NOKTo2o3KtqApSRXAy0fRVXQ+WRrax0iUNvtplihBk6iuc70CX
BzhdmhMN6o5QSLvFH40RLS74lFDxm8FgQCQmdgy/Jh4sJaxjWDEXIHvMfNAJ05iH5thg+aNMfiWd
Krnit1Ikci6PA8bwUvpa4GM/zPX90HwlxJ+u+oAisH1rc9Mexv4HxHnQ6cGRLezu2wzOKkZrkYHV
Zk//UKGyJ/h5Dt11qfB2j46qepd3dDr6Qy0rbqk1bl/XNgNfmq3FMVA1WTW2qrcr4yXweltesNpK
KYQwhOn6N0OE2T1brpF9lONdNtzUS7GLc3GXcLbi1QRAy9+Y5R49em6XVQi5X8JGW9qpPKa5u24p
EpeFASxRUuybSWtH1mORYcFq2egt7EKWAB8jXyWaBN9ZO582Kn2LJxNJjuZLBVm6wWyKFgn65UPZ
Q27uHxfYod1zATtqFCgN0utcifZZ9KWIbxF/nzbdE1xysBK2EpEvFT95DAHcWHzr12VXJSJTu5SO
9WlZR0fQX7vhDWR4H7eNrSSFb5VvIrtOJYluXt62CwMFYt5bWO67YsCVLr+L497t6kOzAecq3qMR
jnmgOoupH3qEiEp6H8eAWn1uT5rkUN87+N/afUIApv6UjyEk09XV8Cvr46tieV0ihnka/4zD5r3/
ZMoPTFmqMHXr8jmSX2Miy1eNdp6sHxXFW1rIdjSmXqzwncYzSqPOQ8h8U4jSU1bsevYGS8ptfc4d
q9L2jap5+vKeSR9iVhz6Lr5RQ0IGjPyuFJjnNG+KxNhlUDyrVk81vm+EtxIdxW/W+l2XjfbMNSar
RWXwpBFPOnqZkV1LORt8o7ndLHva8CTRrFj5tQzOHZaiq+fpTdJYu3zWNgq1u3TR9dxkgZL/UvvO
gziEb/MB0QGLqL2q6NfTjNooTd1Rag5CaDrmaO6KMDwI1kNZyU5bF4Eg18x+wchhg1OG8r+afqU+
dJNkk9LiDIZxo5S0ZzpcDKYMDZmYUvUSqrWXl4lD+WCHM1+KGbv4Pfk5tIqctIRlMnhrHSxJhjux
4K6GaYfZ21ykVzWbZ9rl9wzi3JWTJYwSZ4h+AsoHk1GeCm3a8mBsCcREIStA6b9aEBc9xEg+2nY1
9mBFdpjU+BFDr0S+U7SbQXiRxB9RdYz6bWekmc+x2Nc7X4+q544+OpP0oEhSKvL7gY9ZrBbfZBIy
5ewR2+Zb1x+zyCQ+N9+kTsE472uNGqeXdGQo+pM2ypTn1k/YD7hRqNDhjaAfLaeJW1fRE7cATKpa
A2D/1yBY11lEMLCFFqMjXCdRA0GIMAYfyPwosF3T/Z5PvEtX5v5x5qRx7PRmDeP8SQhrpwgt15w1
RwJunBS2jPkub96semU37Xw0J1d6mh9xeHFqfHGkSHHj5T3n3OvM3FO6u9WwAitTt4gEX2L+okl3
SCFPlnA1de8tKXDipkdS+cY7qgtoWBiZCbl+p2Wm15Xv1qIea3U9zdaDqO9aIb3JgBhUQfLTWrZL
OQQ6yFxZ0NyQvU1ZIrdQy0MLeBATOzhaQOkxiRPpWzo+VVbC4kv8fOA1tY8L5nOYMR3bvGKAOXud
/oOWw5/k3lOKJVjE63Bgrxrip7b7MqOU8dy1bDEppYowyVwiBqOKnhv5S191X0YvNxW1kxZB2rM6
M9GxiC+Omsc02efhYKfa4Ev4aeqcYHNMgFrIvjFNnjHizbVGjiTjvdOlh7bp6ZsbN6nNW6NUCcep
mDlK/kT5FKOA7erHWn+fLU61ELZE8imLZBV11mdOK8Kk1akp09oh8/PI9Cb5RVnLA/zAdVCdSAmD
vH6Y62I/qrMTjRIetq+GGDp9+lKt037NdATQnFDKe5pbz6psODo1CrmEbtzKTporBxpud2zZBfUn
zA4Okjwe5UwkQmp6jBgRF8WVPg07YC9JOZXrR0NqbaLR+ss/u+qOwaZnrIMnGvAvW1eUjfsGd5qo
Fnyl6H9OLYYQw3A7K6FbNsuhQ+wByx5/tM4TCPTgj6yGF4IxuGCCkQGs8a8R6zLOkJl8Std4lCb5
e9WUXjmPTsbYU40+IQL4LUmYa0yiKqzeVuDZ9YMdV4OXdbRwsfG7KO6IJpmEt5DiLJQwoJ+v5+pp
SO/NTqeZjLwE+06lYILcfQ7YPRo/oOtDHyfwnN1PID4JNnk0Cm5GLSMab62kuWXmt8WGMUTOOH9Y
2OmbfY43Vvo/E+6UogfLzzwWfV19lQCVoiYFA5uQfby2xr6fl6tteffm05p/FkwY4+kGvNmPLXt7
4FkUDOMthD8nygmPiO9T1v1ajdQikjOqPxeJbysP7Xw8tflLEuG0pA97Tb/XOoX940ejV65m/ZrK
k5V+9OLzpIsYXCk2trW7DnxAAtHtUGe2/bRPmZ23xldhClSFNXkldwRwMMYRvKEihnmYHEQxjjj/
6COkFRjO6Wvo5+ZC227Yutraakz0h7CAe9VeSyWlmu88GwbweDcD7UsX7WH+7e2I3lGAV2mVRXq8
M96Wli1mYUXD8rtVJhIWymC8a4NLY71/OLISpeKf19nu44+x3pyZpVqqHXgOLblC9CMkBCfeyTvT
++9m7psZyV9XOteq51HRLDiyLgxmZrf+aexSV3C2qwFLynZ6d5kS/2/L//cVz6Z3aisouSbH6ykk
TLwVRNxOC6/PMv/CL9sa3b9Rlb+vc9b1TxIEN7Upl1NPxiTbs+IqO1g3EHJnrDrs6oacJAcmvvvf
1/3d3//Xdc/Gdmqb9WKlFwsjWcmX3H5fvzUBlIZgxU0/waLMChQvf88dbGNdzRF3i0sB41+6j2+X
Kt/LhqzATDLOJm4WH17Dubuc1EDzlWO/29it6eEi3PEvuMJj/uM6Z59Egb1xviZcR77bIgOUnXmb
OZOP8A2s6hK48c3ol6tpioz0RtcM5XykVy5DPsu5Np+qX+mj4Yenfp8ckBm4VAIeXczobSkFl9/q
99/JHxc+g1UsvZdCYZLnkxjoBwK/bjJHChokXPbkll5yY3r5ZF9YSf/iLH//2LNXCB0+GeNVmU+0
O43HGed1AelpQexj0HzcwpHnXRIQ5+HXNtYsd7xfb9rh5fzUf13ckr79bKE7QCInJhJq2dmWVJrK
lGvtfLJ2g9fvB2KPdLf+TH5n0mpghNGNeInMd+maG9b1xzaoi5FaRNs1W7fel28MfticmJra1UZk
u83cxL24nr996H/8zu2e/rhm2Sp4kUjd/PvzrQ60uV5xlfqmO5K9C2AddLvRF9xLw37p2+/1j+ue
LbC2r0sDz/mZ7zW5x0Tdz47Srn/J3gsijVeu3eGJfoBs5JZf+iUu96WLn600vAFUmFrpdt70++zw
25zJl3cXF9G2SM73RlMENMQel4/4nJxoGog4I43rqHf13nxO4QAglrzL7+WNCO9f5KZ8cwYYukQB
KVn4CjG4+ftlGopG+uIoyyeoRWSDDnYYpQd1axG0fDcY15bxaJnvQvOJ/p85emdLM5qXvv8y0P+P
0aVQ528eM7djIRe1DFkXz4krxVhI2OUrMu842jFtCPDA8v8P5cO/JBVmQH9c5+zoG80uksFhtuuY
vza5AT091ol2ylPWL3ykzD7+fal/Xe3sIfdRHqrhKMmnQVbhT5R+uoDKVWIQK6SaIyVVHyzrKRXN
fW09TlTKCx3POr92Y4IJfGWv07UuPskwxAq4kWsmgmfC3q0nQFlWxSTQFlEOai9iE9rTatqCUQSJ
yN82MFejIcK4N2dOLSUG/lQJVA0DsiT2b0LvKw1AQSvRudaHNvkQ1S2LsH9Nq96XsIESmX4VZWd3
ncAgPXEHGUrqstqmNN+JSfI5QVVd4+pQlPdSO5IwpriGMHpWCNHAqmkw6baT9UEgz6+vaHAokanU
FRL/rBpGo3A9mswY8tQNpUM732pS62Vobyuw6JEeMmNOv0pQA0SYUvPbINMT13Q3guzFErEFSgUG
l7q5AE0lf6f29KEztFvSsDI6cn0Hl8WB63zTNz/0/FrsgGPl7CDk2bEvJNBvGM/Cqx4Tb0OLFZdY
24YT4Oz1EMLAyPy+vFrSU5oodAMLYvUPEiyhqWqulK+3MfU+MONnKtzJ1j3p2Q6ktyDG/l9D+qeo
WzcJz/axlwIjre1cvjPVlzm/Gej1tfmHJLxgkudsOQGqUN6VWnytrRjlLatT95+SkHld1Lrmah7T
uqJSl6GiFJ4JiUWBelkxm8PVnTSC1xFvdbVpXJWULjl/j6VXYyBfYoUEqxunrF+wmgBDlmnGWAuy
cpsz3zT0xzl+V4UfKcCuLKMj2jDGlvzijQvPY4HVqskfDdO2DshINRU3WkRoBjP9fuhJC1CsIfmF
MAep9UNIgpguOFYEV2iupZZTh1g7ub2zumPa3U71XWldKdVzpeR+P18J1q6JRJqUKFjyPDDDD0VL
AXZQkij1Qa4nsG2kiGBx2pzZefEwDtcCIKhVXkPviXvDBnx2w/ZqkkiCgW5Txc9GKdtFeguXFCBL
Ae+9b9XXCc7oMjKtBwDUOJSP7TQ7lfKRZsAtoClRzFOMP5b1U8iKY6yNjMoVJ7FuqmHdRTru7tgP
CZbG0xuuBAKzhRpOFDMdo9HtnnpG2qKfReNgbAplSJV5aNDedr5Q9m7RczCZ74s1epMBuRgsqM0f
Kv50EEtPqKAMG+luKq80QXMWfD1qsXYB467iefaWSfalCdgMgLJs/LZ6rsPwMxoGt63yY7oYh8VU
vLoRj5aC2ZTxleEMZ4TPMq9BCn9Joejk8MMrkISSVUW3BkkrCYp53LcL2vrsac1qv5RIUzPeuno3
Lwbph5E7Ksqu5t2ZXeKFKiD02Hk9yFXeflSVCaZDCbWQ11y5Ev76KQyUbvNMll7yxDqJHQErhQkL
yZegn5dwKq3xU8kjN0lZ1XnqSDC+qwY3hOqgFu8rSHizvKjak6RCazZ8a3xZNmJVjy0g+1VeD16h
mnYWl24dy27X34sC6C8DlHEqXo3alyWiYNp2t0KICkfsoqTSjVrBgfDqVBMTekhcVu9gSnKbrzW4
Fya5sG1qQjnxsnWg7npFN++KDM+nxFXa97DkqxH2FmswDp+M6ZQPhHr3gC0drCBBdab1J2N4fYY4
ngsIRrDcGla35r9QhTcBIsOa3U/W4uk5duOyLUfkD8+2bFmw/J+l5TFWfpndSyd/aOHJLOpglr/6
WgksJm6r2Vxotb4ryv86ec7qQ6XBV8pkLdG8/g8Zc2GYRY9V7edg2am7yxWF/H1F8b9H+Fl5qLSS
HA4ql+xdya+eBz6Ux/QWOUdOeVo5pqsEDbbo3uTiogED1V+fI6fw+y9ITsLFavWbAvmvB3BWNHLY
qkKnqPJJI2ZMUaxjHCUAipf0mNtzPCvb/rrMWXmIAdAsV+EgnyzjMyYxKscO+r97nX/C/EA8/rrE
WRu5DoKilROlkXFjOgA/z9pVd60cdSd9xN/7bsMltpxV8l23GfpeuNOc0iME1/sxuKBRO5j8n5WX
k7ZJrPD/wZ7gu/r8rxvcars/+4IkH/om5wbT/Xw1eeVbdkiCJLKbgOjmILuFZLXBCZWb+clFu89L
NdZ52HmfKEk6huL/LLvRb475Pv/ZvNd7yaVoRz5CBihkWlyemXTcmjv9yITPVfb//Zbkc/Oz328J
KgWMWkuVJPNs9Q9TBCBddNPJKMogh96qFOhyuvUKqYKdTMgqFOWmS38WcbczmF5B8XEtMw8KwPtY
utIrnpdV7Wtyo2IdjmiqPPz3Hf62IPhnqdJagHnohqWdi99GK5skWeE1qQGTmj0jhZvVJRf4Q3Vq
f32JgnlnOOq+ZzDhZXvVJxEaSnzr1EH5xKPza9bOJdTi+8f2x02d7VNppS9m2nFTcpBdb7BQ75b7
8rb26Wc95TS5omvcRbehbe7qy2Dit1+vAevY0LDE089d8ZJlqbpZW7ddcuLaya45VM5vHMxhlK7u
LkN83+GX0NBUnjRvAOOhs5YgLytJEyg6Ec3AsOmZbG6x3joVUDLZLehtstzIeuJsh9p/LwDp297n
j0ufPWstai05jizpVK+xay6NNzLhyKLHEEejMnkM5zezvktWy8+69RL159vtmIR6NGWGponnP9tk
xpWNSbMtvslTndyN7rKg+jLdmf6dYwANjq1dUEP8kwX2+5v846JnPzjrlNRM83jbmMKgdEni3TVB
8dHdw+DM3iMPs1uPcbNn2ukuviuuJAeWWeaUJ1JiXM2ddhcJZd/uEn/c0dkukWl4Xk1zJJ+WQ7vX
jv3xx+oIhx7k5L/ftbwdCv987H9c6Oz4mw1FgNnBhUZf8Zlpj6Of+4XDQ/Cy00iAb1DgW2PiWCPb
tNn2dJXu+ie8q+7Jy67pFl6kC2/j+2OCwQCrX7UQBZyh23KyyJIZJttvXxwAO2cFAwa48sVTdBB4
FZJjfGCc+pr4l4So39QmhgjlTJUMky/PMM9WQrwktdiO5vS7HMJLfnpHHBNY14mj28XjfIgChmOn
DU8a3OWqd4S38r0O8pOyh9zz369mu9Tfb4Zb4Tsg4UY00MaebwBDVy99nq6non1q289KMS4UDN98
59sVALcNZL6IoM5qEk3sSQHQopUHHbOTRgcG4a/RlrZ9cf/+/sf876XOahPGqq0q1bBrtUiwxfhL
XYQLj+sfZx02jL9+zVl1MarLpGwqfXYOxY9ae3gKD7qTHebP/tgjYF+9ylUiZ96+10uf0Teg+l8X
/318/VHatHqXp8airHxG+gHm0W7Ltd/0OcutRrZP/5TaCev1Ejpn/qYln68SRdZ1Bmrkj4vnxNfK
hFBbFZJ4UsnRq6/QLgcDxPgmzAN11t1E6yFPj67WwxheNS1Qrc6Bo4S6dPKSCGshuIvH0qKJnhVH
TD5JcFbrRxOcTyaNzYBZYSYwlJtnvVrtqu/v4N651qAhpYpfK5guEgpZ3bhXO+VV7u8m2v9+ZszG
FHgBCpng3Vv5gkg5d/DfciNlhi+I9EKANdYSj1LoB0ZMVzAUwLvm49JMfi+hi007Jq4YECLJnVC3
1goabD0MT4qS4tLMIDsJnbD+iOt3g8E+7tCOLH2kkUVYAnYxYr7P4toTRJUUa2CsLPUEPANU/aWE
3G8hEJ5VphATPwl0JVXJXJTZTeR+J6pw57XYETvBS+E0yM3oqDymaf2UinpXmqFdGosnoX1d4UQ0
K355OIFO+jUZ2F7Xwe5o9hJhuKigvaT7tGCpDeWXDBrThz8MlBviCv9E1rwosQIIdU9jCsu+ROZd
ugYwXFZMbsM4t5nXXaYjHaEtybgZoCdRnuGHtcBHql9ZKu7KE1oOf4b8vaRGIGtg3HrlF2vlJmJG
guIvObpVl+ppqeRDMxBtpiYHC4c/Ez2LoL+L3bPMezH7xNeyjCBMpBTTg8roV+y7B0whnTFLUSFE
nlaSO1hIxy4HuIq+RpXdkAjLtO9fW8JQxFZykmIIJMgqiwEhC0WwVQmIFcCM0tqtpcatECFUhehi
w+kpWM2VVnO1GfkpxfxYakAz1SFBIhOn1msl3I66sY+qcicZTPWfVJ3WRYi3FIwm6Nt7EQyG4pVx
94wsNntIsZpGaU2ZdIcIlsjQ+jmCUTQO8FrLCDVTNsmghdertfqadRdKxLmE5s6Ylo+2bqEQ6lKQ
StZVPYJgFTUaHrUYb3gWDbRqccUVo2MPwVIpGhCvmIZjCYK39qgrYqxa1YUFN2IMG8PHtHZrau2b
CA5oW9THSi+9oZEfmkL0y2T2NPKGuvaqtwhHL+6FeHVMCRhWgsY8fUzwR8VTGD5bFvMZWM4xBq2K
9rGUK3havA/JojWz6dBo2W2/JAEDfzX52VtPsfHVvWnrAof/New/MyI7675xC6Vz1zn1mnQj1Tbe
1D+H7XUFBdXUkMmD603DPpru1UQ65lg86ksItVjcV7gCNnLnqhUKgmVytfR+EdE1LYwYksSRYCkv
wDto8hvg8Gx4BJwD1Xir5IdeflvrTUm/QoMrjiPy/kES8DrKbREYSh21YwHdJMK3ehkGR69Rrg1y
sP7sdetZk35McA7TDs8JvqBK/4x7XLrqIZD1eV+yiBJoQ84ihq46jlc5HcjAm1cSOGhmfTWEuWdg
rz+HRAF3bj9nbr7Mx4x3qohg1zH0BoJw92om7fXagn3YgpyFwdybdlMnO5UBRmmxGH+qOX3wyp7R
HUMw9Dz7JOcOtgyNs7762fSMoT+0ymNo3Y2jHCQaymyYqF3cenQpjmRgxwXjjVg5x6gXhwwAoFn9
1E8gqx9aczPF+alRW3++reYBbVS6E6t7BeupxrJ2MCuV9lPS4Jmm3d0g4AscGSdzcxOdxDcU1Xah
9h6iyX2N9S9Eiqm87Znb9iyiUgdby2Jv0CEhsTHXyluYL1f1+gz/6gFXI3fuwb5oKyu2Gb3g+zQ7
61ox0ZeQChsvdzEaIAWXk0FPd4lxY8wZVFJ1eihDA9kLhDqCYrXwbRihwA65X3NbVfuxzCiMjIaz
Ago1uLlqBHlM64hG0Oj3FZxYDY57Y71G6fOECsICcVTl50xYbTx1fAHAceT6PWTPbZOT5y+r/Iry
R2sTJm7ytKzANnlxmm6B9lLaPbqgun4qht4JQ9W31smrpfIBRrSO3k8Ed7XqL2OR3X5EklsOgYkq
s1JNBxHtrgMPTuJoJ67vUluCsa62JIFSz2iNdPlQRC+lFTntiJlDeqxS7GiG2B9MeI9ghsl6YLPW
+BRUGBCFmu60DoaCpjlxKEGivhV6K0iX7qRn4wExFiHMt1b4ZvQ/6k2RtiH7hbyrGRgYEELp8m4V
Yg3Hhq4eX9CZhVdWsd1VlStymJVE8k4SqCxOaGn6K5nmYM4jr4gZJZjClZKTRaRZjtJFx4HdspOt
11XCILoWHpaYpESCDXrNr/hoOsKY4hwWckFGrVHvYrN/D0PD7RPVSUFlF/wVm8GVxp8RbOcQ0qOs
U93LXyqTpqmtkBf+JNz4arZK18RfRGM59aWfzOpxRmHUwkmUpcgWErBUafllxPM17Cx3FWOGSMOV
mf7ESWQvsiYrpeKM1L1Kuy101c+FBqufw2Zmh13mar4JXUZodsKhcltZp2j9SNf7dHqVyw8VmlVR
YobxSoXkI8h2pOKlrV9qKH21hUuAyUZAl6wD2hpWdLXpP6N5clv6mGQSfDG95yT1BRnyJsdL9zq3
Oox00ZmMwm5bwA5qnHEg3XnMPCOnfiivMRY+SZzafVF7Zjw9WcIEv7Hl2IpdURW/kGrHTkw1286f
g9x6oSADIM83S/8Wzrv8zRQEV5EWhx82CYrT5Bq1w11nxFC6XrN4ctkYEFRcVQgEc5O4bhggOX2G
qF7nYX7TI2WetDpo22O3sYKRMhaiFhicYMoc7sGzmCk1Tp4zQiD6YwtrXmKY3BLQebfr4bsuA7T+
GLXydJBF056NcC+i74gS9GcKfrZM88qV4SbY+4rWYMmXQ5FzHJUUEiieFz7HVcJgWTl1mAYX6gjr
uEGrB1VdnBiUTVDyNDxNXsXwRoaOGTXVQVnYw+RPOtfs0ahgQdXrXqQO6MqbebrJlPtcfO+X4mbB
3BeEA5cwV9o+lfZYAnTEBt4oSCDV9mApFeODcacDNpT51zgp3Ih5ENRuJ2mLW86FU8MxRPjptRZ9
y/JLX2bY9Sac22NmfM5pjNB4+8VYl/QJ5MQc45bamfthW2ccDHpCmDVyC5b2ZEkfQhdoU0+Sc4iY
nzhsjLASmLuq8CRG4HAUDfLYAuwz6OrARnQ06K16KNLck8J4L0oW7oEPGL748fqYqLSsCxyTFbgs
Lb1CCx15rU9zhQTDKKCBbr4n1yX7iKZFQW39EhtmM+bojyMM34KPs7zPTbQjZnPIWmZGAOBr8tiF
axAlTLCy1pdQA9VU4yvTATxbAqyWr5sw9UMh8ps+dfnLA1l9StfVDvWPaq42riFDuiv4ugxoSJpT
cjvCWaaP0mDpy9u8+jSNwQl1ZKo8w1xBE4zIhS7dWbQ2qBlrjooRQOHzRB5QWQx70BU040xzCvPY
YMitGKwfJc4wQGbbkIpHbRWdztCOIrxdg+NN13+tTABH47rP9J0Rkto9IiIPS1/WQk7O/8fceTXH
bbV5/qu4fA8P0kHYmneqpnNmkxRJiTcoSqIOcs6ffn9oecdiSyPOXmzVXli2zIAGcMJznn8Ckw6b
ueFmON7bS30iMk52JNa3Ir4xu3dSrn55dDNpNeBeYKiu41ydG8sEggNDDorQ1j1U3yBvLA26H8oy
ONT7fmfN1MN4fJ9hYLi/OhP/cOHrhrRviTgYSXM76lk2b3JvJrOvlr81NXejOvoClvRMTeH3+uai
RHSqi/uGPXKSR2i5RTj3gw0k20uxqIdx7efVupT1AjjwHLAjxRn4a/9kpKC0BfIOo9m0Wv2cpY9j
AkFX+eroH4rCn+vy45jcCYWDB87p6eQFXa5H45BZRyNQlh5nyYiAbEvHGPpB+qg00N/H4YMS5cte
sGN2rxgzz9QwWvca9aFf487zoUv5Rka6/BiJlxIt71iVWxzMFkYIVIpor6a7nfU1SqN65jFzlcJB
+3p24YFH2q2SPzSxzy/CsT9BLw8jv/bF2jAeqjLC0wcWEY9L56AyonbsacWVFBzRPhePg30f8Duj
6ClU/JXNjTRf24GxrqkcU5MPmfEppgDOumGhVy+lfcR6OkMokI1ffBjRGjWh1N29G36psKTIWZKH
BPwtAOdEa+2+ZEDtOiuJWXzq2S00GM9pUWHV0M2lwF0JHbiWf0YutvUrXA1iThHadmw/9qayIJBp
G8VfkdgtPRjTY5tu0rbeGQ6bHbuQ5m1dmzRQI1g6dbcK1HGXaJwnjeDEdgpSLDdY5KF9qrctHGdR
hAsDA8yqD3c1nyomwK+Uj1LTUQ7gXmQ3d0MFmzC4cce9SxFut9YMWi78dpTXOBVRypMuAQBJM904
F+nj0NLZG7tFkzSzOGVNDvIZoWj7IYaWPhr7Fia4XYBj5l+wVVkODFSJRiGIwx0+H8tAf1IDOPdO
xI6HvoK6rYPtLmzvGLPuyjq/T6ponxEIZMjPJmt41facGY1VrkLsjvAEEOpqoGOAwh3+gpiH6Ybe
QG/W25QaX8HPnK2Y0CnYgvFjGnn4IaECwSMizROEzj7LKQLpGrRLSZdmTZHkKngmf7DsF9oVe1E/
JuHRG+VarfWdm6Rz31w1urcOTXUxlq96sWHVRRRCNRzxIrJm4eLJnDwZ7dkYt0G+LjIy/tLnsbEf
xxJ3KTkirCOukXq6G7e6F6+UCvdo2BHIPHiJl12iALB2LsJcidSTg3Qg576tQAWgCaDQRu7NE2fd
Jy886eZt5G3IvoKvE6xjet1mJTZdMSyqUP1Wxc/REOC48ehX+zE5k4d16roKz3RzPjlr6OZjGrDB
KRTg3HgXPTba18KD8kzTIzftVYJ4sMy0eY66wRkeJ4+4HDVaEYxbxuZSNx4SzhLO3ihwXcyjdc3G
r3jn3O7WIWJPwLuTVLt5WO45bH7y3WoX1LfornEa8JcUvLMKuxe7lTDJa3hE2cpVeAzUerG2LRqs
UqyXDg1MgPGbxaZRZe5My25Vq56VIr7RVXzEBBEJ1b3e4+MJMl/uA+WkGvWsUx9qKhU7feggmyh4
oPW5e4wVutbGfW+ztXyFyXOqEv+pCdSVQKQe5djNuFQ57esgirkbfE1VnBxyQH35LTWSVeZsu+7r
MJ7G4qUaXfpmqA8sMUv7dOmEH0R5Do2CivZQW4+jf8ZIaB7U+LKhs/h9p/cXWA82TP9sQe5Vxzst
wyIvyqSn65wCjUY7a+seceS/qd7xQ/oZXXl7oStWmxxVTYuiEAYqve3K2rcj5h4yWL5zP1Nr+rop
+eP9XLWufXd02yDlMvhwLJTZczX37/XtxDjd+Mv3Yip/Zpu+vaerln2ua4qnlrA+u+lMSt8xRkbX
1gR0iBujfM/G+We85O3VroCZ0A9cqWDuhtr+s9aUsxK9NRZ6/AMTP8PYEDrcO09zKkB+fpo2iIg+
8T4vWvIfestC73ulDq0ROm10Sk7olqE9+qupTJk6zBiyzLVv7SlCeLd4z3j0v6mO/rn4VePebm0P
T9Zo4vJOGehsCjSUn43Pyp0JYVxfoEuyPmer9PguDPTrQfTPla/qMkRzuqfpWA7Ui/IA13M+brhp
cJhuUd+V7yJhv4Cdpjf7X9ezJkjuh8ecaFau+56YHrO2ooW/5xwcHYM16+uhOXSrfplCDTe+Kptu
n70zL38KjpjAix8vfrUCOC2RG7nGjKmWuEyd0kV2hOXpLlHgPea7/CFc52v7/J7A4ULe/c3Qsq7W
gyG1rbzDxuPYr+CjtB+KuVxO4wlKqXpgz1i/d8VfL0D/POSrlaF1Cn3wLakeU0PfjGW28GJlk7vi
nRX1Z4rR28d5tSakft65Ved1x8xW1kokFop2Y1iEY3Goemd2To/od4/wakHQSwh1weBOw6ZbotvG
/KPetHPavcvhs/fOyvrOUmBdobUBpFGfAM6J4e7sJvGUgXjqfVT410vqP2/pChj0BiXMOoVhkYfP
Tv2FrvbMbR4zuHyMmPXvH+AvIVeTZDUI7aqq2Rdw/od5V9LTJUBOTpuFd5t+SDbBbfRKKbFAoTqv
FmvtKXiwoIMNB2tfrr2TfXDPxd4+F5vff5BfDc0fod+rKSjQJWbDAPRb2189cVbVU9O/l8b5ywn3
40WuJpyLb4ZhjVp3VG+n5VRsSGdbEOAwT++sjfIu7Kr/6oz54/Wu5ltkwn9sa673fVHLbsFzHtJV
v8dUY1k/+Stxp95A0Eb20uJ8ip3tJ3fjbt/D1X8FNcN1cjXdtHF2xCXr7eJap6Pwa7XRjiJ4GOiz
Kyp9o8RZRaN1SjxE4bBZQrxBWqTOTuS+sxz8YtogX0DvpAJYOjB43l49al3DloBUTJtJC1hvJnHV
+1vIL1adN5e5erkgIbKh96gdSx232XbXNt8GdYIEPv1+pGoX7P/NooONpGOq9BTQQejqtQgk1Eoj
qoMOEUgf4PBbnyOkCdJA49OMhxjqhGOkG+lC0xgCVLL+0c7T2zGmPQbCGFRiF0JdhrB66LpsrvcS
VnmH+j6zz209bu0hPJs2NC47340cYuJc0IWu12Nv7Pyc0jtNOOFApLXUcG0nFY1ETNCi9HPWudsK
salaELfnKXvbH2+n+DgbWr0K/tgl2dxTnHNLPzlPAY9Ly3/QL0YEmHeUINOpvnWGjwSDLeqxx6bX
fixNTPy08nOs8bOVRK6fbEq8AWpwxsZ9zey7wbWWocX/MbBM9R2CX52bGis32eM1Y8PcoSE60peu
kmwWjd/SKr2PXHcXuFNYnfNFVZ3NSMxW26AP7cAxIm/lYWtjGxzuhsGdWYq+tVL1xlFgCtrpo+VZ
q1jDhWK0Zga+MEbazSe1td37T6YzLsJiWBVFuxrLcl6bHjJ4xBW5WCp9thXyaxkeZU7VhIRaa821
h9VsoZpbz+4PiRacGppmGu06gSO0TILDCAVYEiYVohr2nY+253IQlst4UOf2GCx7upkuvo6ROrno
NIiMCQnEqWZuS3ReQp2HkuZhL5ZRUROZNWz8Ln/wohuL3k+D3Te8kIVf1R+E7R6sOll4cLhbPYPv
UvOxfz9uLyyIn4YtTAWbEHFV8B9v52Gahq3dFGYPSwJZvP1x+KYdDLFMF+GK9v9HcdS/UntQVXJs
S5FVL9/drX9aCZg4rkoepo2+XFOva2kjKTJTDbKpzrJ2I6yidBsg1V11p+KV0UO+3LFfakt/iUv1
jX/8/f1ftufr+//x6lfF9JCJJFZFivTScs5diJ4VB5cmUU5KixK+9svbpJXbpHwV2G0n4wPErHub
7n8qhnNafApreAk+DqEd713TFg3mHmB5M6d5tkyMPchanPyJmkKdW3ASyh6LyezUafLcefgU4dqR
q/65GuqtUZ6a7t4dsPJJsB5ynGWSjkBvX0cARMUtV75fbY3M/Owz7HuQu9Zd1QDSyliv+/ZzDb0G
wzzAI3dtSaxlxLCvav0FS5tdLVHdaMWyQB6miHpPv3IZJB8kSpq6eL480H/70v8v+Zqdvz+66j/+
nb9/yfKhDKRfX/31P47BlzKrsm/1v08/9l/f9vaH/uMmf8U9tXx9rY8v+fV3vvlBfv/f11+81C9v
/rIEIqiH2+a1HO5eqyauLxfhk07f+T/94h+vl9+Cj8Xrv/78kjVpPf02GWTpn39/afv1X39OtOB/
+/HX//2100vCj63K1/SL/wf2OrX/WqZ/vKRf//jPtH4pv9TBlz8O/LW6/mWvL1X9rz9t+y9IQg75
BoYFAV+dCv7udfqKUP/SqJmxLtLhmlowbf/8AzlP7f/rT8Ww/4IJB+3V4kc0w7L5qWq6Nl8z3b9s
jZnsWqjaoMfDmPs/H/vN+/vnff6RNsk5C9K6+tef+tsijNAFE1NqsgFRHArVMo2rArcsPCMK1GrY
RPonkedol1gqXWXcKENlbZLW7ejzinxTN43YS1vx9llZioWJxO1p9JaW5SyzVu/PbhV+9n0Y1b5U
ieiE4496RMM7A9sm6k3Yy0yWsLd3njGGTz+8i79v6s1NvC2fHaFiOGO5BsRdbsTWr2+ilpFh64XM
Ed8pz4473od4V+6xQV5UgRU/SgxkytE9mZlrr8w2hCLmiL3tWjmpqea+S2RBr74BYAylqi57aYRY
eBbuOtVdlG2NIde1MTYfElp+YSbc5RCr2bxVQ+gJXqRt/FLd/v6OzJ/uiDWbok03VdfS8Bi8Ok+h
jU986WhwQ8003XlOZC/FjaztcVnYrfFkyxg/zGBf1vdOE2fnVCvXRp65q97MIJmoibvOhtRdl2qN
g9bo0Bie/p/BVnBWEvvo07fb+C2uYonsjY3hNZ9xBUJz75fGzGhAHLqokEddrfeCCPSzsKpdWH8e
ElqhbqyJdQP3Iexwr8lVWRNvJEm+DKW3SYvSWwk2663LOFhVAapIcgXwNR7h3dB51ZtVUosv7zyu
aR/7Z51nAAiCK7G2B6qBuekaV4VgGfhF2pZlv0pdNm/HuzOiJH3qF7VXNCRWOLRuw+gxwgJ3mUWI
IHsNVB2DOmsz2G60UMSzpJR8trr6xRgMY9uZ57TuvVMeltqJ9mM0yuoGQ/Bu05ph/Ig15ExPg+am
xftFTRlrQ+vMW6tE/WSH59xqD0oZ1vO8CuS66kxjiWNRSx9UUEuoSYNzk8D4vTWVAAMi3Vg1QfUc
xJnz3ln5ehiZ7Pu26ggD73mei3rVYqGi6CEEZNYGWfOqU/LmLvLJCVGUcluk3zAilevMe82rSmKw
k5Pg0Q5yOcLcOxt17q6xdOHWyK9FQZoup39+/9606b38+N6mz+eYkyxD00wBFvi2PhEFxkmBOVob
GCTOwiaIsBVspKnAFZjjTQcDBKRZlCOmaInjHDvNBrxN0ya89fAh/v2nuV4LBWutQ0LqlDsOAYcQ
6befBnaPVaudgFEWRCa25bCI9Jp44Nju9ZUr/OQhwm+Wc2s7C2I/3fnFTZHE4ymyq0eVlM7tMADt
eEWl7nEjCueqFwd7iyhnWbWQyFKnXTsBgtghV2r8YMOUaUSJ3NjKe/nSV9xcZ7oV6h5kDJdb4hT4
9lacqusDFPJYhpYJYtQwJAKmsxvxgCqubUfgk7Lu1p2lLzWcIqExRSUa8ogp6qtkt3j6OC5lh/rS
KzN7WeMmuK6yEDYkvOb3WnHXk/fyWW0k9gjemb7Xg7SnTjKwjfY2LsEh8zGMYXrnmJDXRkMZ89ob
cQL9QcJty11gGqzPJaNkr0Xk5bbAf++Mgp/njK7z6KZq2dRNBsLbR1e5UmDQbcmtG7vj2uNshiF8
81pVXcJ5nSNOFuExGBJ7JvMwWMb1GO0G29hqKsZHpRNz/NIjOGmDUxEjUsidGGv9AXvEv/9qeILe
WGFWOyMYEX8pUl9mKZ5sCqSrVZy75aEX/ud37mo6cb+daToVuC1o+rC5udcDItVN5/vY7l1qSPiZ
w2xEdL1U9A5t9ljlk12gc7L7cl0kd6n0ywObioAoYHxQm7a/cUtINbLL07lS21B8Qty0cnPoAauq
D94wqgfdjd/lmKvqVYHCSKY+ElRKDiuFgDXw9nUMcjDS0atpWl52EMdLw12PVyrhcPEjRnwAV2bf
zcFayatC6nhwbdrFroty3RvyRRMQaewF/plIFHcrQvFojbp20CyIXiUGZNsqkvFs0G2wKyuHw2Fl
Xww9hlI2+rsR3skuqWsVo+VbP46Gj9ZIOFULwxXjLmoJLz40pBvvOqc61Ub3xZz2z256wqah4Hio
jmQFKY9eXZOuiRfswmiGZAVtEY3s6OXrS5UBZdXaaoPQtpkLU3vow89qONwpVh/ea46yMiF4rnQc
+RwqoH2vVt8CxXa3SWwsZQb3ExOOJZ7UHfEGer3CRi8l2SdhUHZBgxOdlc7MDlkvNrTQhnBnxf5S
FXt3QBMg2x3kD6seT4ahWvtLbaQ04VOOjfyqxw5gGCxj05hKsazdrjvpFfFEipDVrQpFu5a+sg96
xPeqJoBCEg9lflu/MKZmo1kGd5lufqkkydqX5b3xh0eBP5weGs7xMnRsgghWpefJle1CKg+Mytp2
MA3mSlale9okAM0x9J/MguiVDoqxH6p4lXaI7acX3OOvtZKqa2+9zNuwvqIN1qAh5Ub8aPaws7Ko
dA6Xa6suUQBdo73kKkrm78NDyJzMi6rfeV50W0awAApbIpiw468Obot4rwXBWvPSmy7LHi/PbKTs
WZsyxJRJtMZadng/5CHM/yauHi4FlwUIjwPA2lZqce91Gvvt9JuSAV2V8IdF0NndvPItk8ZGY56H
PoVbBQJaTOirP5mW6pa2pSbxEDuz/2UVnlbSdwIy2VOYR6HvTbGY7sqMIG/kndjnCjRQXaQxPrxF
uK54a4tRb755Yx6vqiHEwbR257l/X9fG2i7M4NYiaikJsfcXVYW8PXrs3bY7uy1I3mX8irARR6sj
vmsY+ByliKot9QrtF6qBf6o87NqbVeUK6yjilkUPdldwJD1+3KWteVM41d5qcnsXOUmwDaT2IlU/
PeuJScpzVlBDWQ1DqcytT7Fca73YMCiLE+94mHu98MqlbXbxo5PiQlnLfLzRyEfrCyc8mQNGf5Jk
tCKI4ZmkrXxJtCo9B2S1oOouxj0GWg2sGwUmlYxZpVvvTsHPFn+Uyc6ijTZWp46z0AshtRlKdddJ
c5Hb4lwK7kDGmnG6/DCQBiRfu0kPRQWndWMRV3av1vm8SvFZMFM8fNO2rVZtn2PuUEDBNwkCmIvp
1cvU2Mq04ggxBDbbRgBPP2aCxQR2IXyQZffau8ljo+CxH2dGjp6BWrt1q22W871qYXZL8GlvbfrE
xEnF2lzWbYBJCOCuWS6Q/i/F0OhPjcT8wEpTZXeZUpcSv0+6fT/Kb76E5F8OiXo/eA42C2n0Ia3q
k9Mo+o2BL36tj9mTAsDYe1p2CJqOuIOirG5KWEmu2jM/CKMZXgqBSKFIym2vDeMq9ix2jDKp6aJA
LcetNnj09X5sFup0LDKTlNzTUaezXcfbxu3HrTRHPG7J+BinKk8xT2nglJi0TyVmNBYO5EM2QtUu
s5Mx6PU6bwmXs+uq+X5LnKu1bdVnMEhdh2OOZR10DV1E0pKTVvRlfVcNLbNOVem5xD1xFFUDntfn
8dJJzP77e5eg8DsZwdIr40Hso8zjj94S+3QgZyTmrUaj7d8IJ5pfFhJf7R7ConEWlw+YkPmBW3AD
b8RjsDjYW8uaBLDLYazs2bEbfdtW8DlaU3ui64frcJM2z/G2xGtiHBsV35OivbdDGOSMBnU+jF2C
dtYpb512rPe+olhzAd0n92xkHUYKbKCJ5MzmMk+n83UZosUcRXbCgLLSPRh6XlzdsK2zOkLr2PlD
/HDZsBtB97U1qmSN7272lAe0I6Y7vhxcqgrqe9d6uKc00bDqRG/c+e7JKwTOHWr74AbKuO29ssLV
hBCC0lJgjjUghkMDycjM2ggAIYCUDklWj/UbLcCK1s/h+XdyS5S7cps3ir3WapiMaX5WHEOsqrIK
t5fJnHuYcEMOr/DRcD4IXLKwZHSH59YXixC61+fRV62VZEfSyTtZpx69se8f2xgyrGKcudfVwS4J
oDeEXvHJjtXXyw4Kqwr/WiVnUrf5eMgLmsWX93Z5Ir2SwVpRFPN42Zk9ztKeOlZbR+ooKu1kR7PO
/9xFWLNh+9CU2b4bPO9TZ0PcNAn3I5njTu9879XERqdhSheOd+sGobZrmirc2AYTsO2k2D/LLnPX
4+XN9p4SLbwgi4+NcHepqMpbt6lOQe4Z+2Q0nfWkqzQn/U5RO+lJSpUTdq5to0SwlpYlFWSTYN6r
64TcxH4y4jzpGmcrJXbFt3XiYE2oXY7e3nc55uyK7PU1CvYHdBbePvZGb9/Y3jrHQ2rbqaTmXkqL
kiY0tR4qStahsx4ALRSR99wNdv5JUQLsYNXwNRVfcrvRPpiVrX2oaoxNOxV7ozDulgZn7BnOtC4G
MWxrlwW1Ckp0suyVc4XI3HWlqnhE+3qAjKREq82SK+myM2wy4xsm42u17dFdOUF23wXhREdiL6C3
9Pky/Wm4eHsl4gBSxdnx8oejlA2mvtNROeMoAIhV4PCu3ejnvDZVuqDqGksaeENpPTm9ysFdWBLL
qNySk3VW1h3Mo34OBp+pU4J4ak66j9M8XbZNiqqrW8AatjdKTT94jNL0rIzxp8tmrzik5NmmPIoi
8vFHKjaKXhUrxYyGs5f7+WKsjGSRYTx9HIjhSRHiUXC5a6lna5UTwDZTc8QFRYrHbXbItDpYEN8d
4OGEoKTKuhUsaHWqxCA3kgWqHUPD4pjb0LFRxA1luQPBN6ecxD0F8+i2v0270JySGMqmVw9BJMEo
BiWFcNl47L4o4UbV/naZEKqZTIkg2KHgt4LRzbQAwIouTwnedEfFfu4MX9zjCI7UIDFf0qrFi54R
ADne1Rej0M4FRNljMoWQtmmsL4cobLdpR2STTuza4PjJqkhj/4DmyF9qwWDCdUcE0OlyOIe2hJZu
pfEZNcmd0nbFJ9IhxXL4RsiMv9O6BmM8QLuY7zsQnPT3QLoUn3Fnktoh6ZwjtceHtq2qQ88T5IHx
MmPt7HQECtUJXtFkxwC66El2KmBrbtSmSim464eWt3sPhe15aPghHQ/3M6Je2jRmsrDZWI/hVB8W
apneUhuDitoiW3quuI+LYS0GTGwqs4AUPHyMy0bb4kLwMYTieNDrVOAojDBPgq5vnTG0tmVtabMg
53TUCv+MXVi01DHiw/AZSqwQjX9MQ/9RoXOyKtxQWQc1qpY8HmrQIUIZ1Ozh+5Apo+6OVSijsHE+
1aqrrTjfO3QX63gVJLhbx9KsVmbvu7uWkPRDoSkLMcTO8TLBEGo5xwKZikqTZe+Yt1I1JA4bBkEe
ChbilhH6O2fEXUlpPfkp9MlsqdLOJjYNPVw7ji6kWcM56bmyT/w2vKUgmZGpmZ3GZu8iDsjL4lvA
2nB3+WOscWAK1U0WmfI8chA+lPkNk1xdKSW+RWnniEdh6huhxV96P3ROJR4/3weFWRoUM6yw7M7o
zhwPq99IBlu/kd3WLIU/M8suP+mFnloYOzM5sHvCEAkK6fHyR2+MNopHYgLQ0sBXlWHyJa0NZ2lW
HsxT5IR3qTPsIvLTTv0AsMCGsS/GoT6YSX5PrgNJ2rQhyiWpRHhaVUm7xqa/4lyhR3tf1/NVgQav
VEx7mLdVEDyUA85RHo71Spsci1pV911LONrYFAuGqr4p6fkwTyt/50XTwla7wcciqT8pInUWjVKg
6p96h5c/2ER6fNRF/Ijg3tx2Qry2yL5WciioarMpXM5tiIHrFW9R67LcKcJzqGZYhz2lgdKvcr8z
QGPWQo+Kf1F0Q0gvF41PoMXtVkkKqOKlUdwaZdkSnYGlfR5aL6XaEoczGDdlUCPGzifjODUh+pOe
1ewyguwovzOF0h0tmwDuqcWZaBy5+rgbPprEm0Vj4+99J6P+j7MH1j1i7X1DnXnULftIrc2Z67W7
yE6aQ2oo3cIwixZecPmxl6F9MuL41Mvu2Zzaz3mDO7ySDsa5Sqv1IBKq+Sjq9xoHTRmm3wq/7c9h
FxxgBM8KLnzTlbTizZSZ1kH8obbslzgS7qrOIn1stM37uqsPooVnmkobBUUZkSZL91p2wHe5NCi2
HB9fF1/tl5R1nJaIacNSa4pUNsLsUFhVuWk8t7xV3Wg//VPE6czLS/+epcsUfrBwIqIlqtK+rdDU
L5igIAJKiXON8rVvCfrSC3/c+3Z5FqACaDi70p8rjYf+MtVsakIe6PeLHmNLsT9II9Y+W6rMl6Hp
ymM8/SHdAC+XzHQXSDoYfTKchnLzDYSeg9hIRa+pzrhKKkO9syuHoFQ75uje6N2mAXidd6pokJcm
7aZTgHJHpb5DXSV3qldHS6uezodFNU03QUxxl2ELZ3ZE0ZoRIa/aqG4/JQCHJ6szUe8OMLXJm5JL
M1ESkja87pagtBz8wDEf8pRHiKh5FpKKc6h8RKHldDIMddiZbWUK1HCcS6PgJg57JEOhmeBbxqYp
SZC2lQIHvcAgIlrhPZvfp3ZFftdigE+8yqQJC3rybKstT727HBjSCcnIplaTN7grCzTqY+aP0eOQ
t9Y8J+pXYwpvTFeNNh7hATNYKfAm3byau2UKpmP7m8xXwtUQWTubcDEk+d00SuxD0qXzxuN0wQPJ
PipZFCzi6Tyigr/sZZWeBiEp6Ch+32nMX1n+TP1Z1C8QY0yhWzh6mleN+YxhpGfoNLZGojRbve/I
o6gQg41xsyUL/uSMZn4v4o9hR4RwmRJPN3U3rM7eX4CconDx8uqaflOM1tLqW9w5Gjoyw9i7xy6r
j4rRZkd9DDkhCH/hjTXGShEChbTqFkgxSmKJ3U9xPMp9nzjl8n/Q1hVTY+5tx9E0bOx7dALt6d1d
O3s0Rt2bUjTxVmmJ1uuUpqbXnGMMkUfROmDRuLNje3/BFavScklY0NFgRv246K2e/4oVnDkvh5y+
eCq00tvVGio+MHTSAZLgrEU5dYQfa3jm0aiUjfMaWWZwGrvukHvRJpEK3vuO7PamUt60SkPcdqhX
a39KfxpEqx+KDE/DNiBDpmC75khhIGHzjFNbOSTr2OOmb1IEe3VWrl0fg/5/ilIPH6dZY5oWPMdh
2KtoabkT3B5xeNCACpRhybVCpGzDzaWR+/8Agf+QIa5JrqH3N5D9fwvl/38I0JNQ+EPLeyIAvEHo
zy9xMpQvf/xnncXxj1j85ee+g/EKnMe/0IiSG0wlZIF88yu/o/GXL2kqLmEa8CH/mmbs33C8+MuZ
ct5ci1nvgAtNI/lvNJ4vTfAaCL+la1NnXf+/AeOvZAn8Gh0XHFeDF2DphuO6VzCmjPo4tvLcv3Vv
OvhlGg2CbAVSaBuclo/5Yx++Y4T7lp3z8wUnaOYHKujQRzbjnwvaxa2W3bTxyoOZ4t8xbbGknSnK
e+DK20Xh5wtOX//hgpHr5e5A7vqtVmz96JATgE40Irfazgsi1ibV16y6i7B5uiWTlHijCYwqF0G1
oQwMJd+38Hryk5bYPfwwXM7fF6Y3JIIJ1/lnvfr5o01AxA8frdJFpede5t+W5tfYeKSnEWNh686e
Y3xrg21Oa85bZoQM+Le18c1qXurhyS828PowCqJFYPOpkVBpyZKACkmYMm3XAGgnfwc0td9COT9/
0CvKRtpWUeAosX873g/lTDGWQM/67Fh/DJ6IG9uUD/6BMFtyZjNq6MkYYVmSMLlVjblfz+Jv8qE+
D/jHlqtUmSH7Ii5GX2D7qy1AD2j5j+vyTrzQS9Enq8IO+V8/w6PyC+w8I3lV77HEmIX7dB7cu18H
opfTlfaIpWH/VO+sL86H7CiOk6yJHiZRZdRf8/z1928KbsovX5UJPwYrJbbPCcL74VWRdpKBJzKK
8vTGeda6dRUvQH6Q+lKuk+oKmy785H7BQqN9BSSMECnPOgJYNwYuIF/1pxBt0xxwc9JREsbE/RHi
DBTXzIyWdJmvXhlw4t3VeIem/LwwT839FKRcLFTtWy0xgfHX7bAmx6jHNkdNT3r2pUjXbr3jeCei
Ofx3NQSHmOvxIjxE2JWQK0UqjDpXKIkxhSerEmf0GruMNcqqODwNn8HlleQmi2fNLsTldNd26DYR
6c3J70GM6iaLMJ9rBU4P3E/RLzwyQl2YobNcX44dmXZzs3iGyOChiZTcOLtn3x1k8mI3X33zYwmW
gl8OdWmsrUX9EsZkg8HjMO/S8TlBc94yZMgMTzz6kOTziGwjqK+j9pNbnSZnGWniLxTPdA4RT2Pg
kVtrzrWqxWsValyD+wxyrnv9MBJyNxmxAhzP8uG+xdkKm9Ns2eBNIpGIxfPaeYGWOPPF2bHB0W9j
/zEiHNvGvIIwOO3FDfcGqnqj3+WQ8bZ++30HZWP7NeXJ/vUa9M/ouQJ4hWiFHSiRf0vIFG/ZGrYq
8ghnLX0SiMk7V2oydMjEYSB16rEDvs8Oqbqq49uQQEXL+/q/qTuPLceRJGu/yv8C6AMttlTBkNQg
yA0OqEAChNZ4+vmQXT2dGVVT+fdiFnM6OyqCAg64MDc3u3ZvAz4m705ov7W3gfCIOMWiXkF3RO2u
Xk/dV4B7mG9iUoWjouBFjIG/QkRvRjxU/IL6i68yaBOBMUdoMRnD/EDN7lP4CMtp+ZUWozFCzOOH
c/cGMRwYV6hzOHTRGHEkhJARwSZL245ga7Wu5qn8uqPo85tF9gMy82dz+O9eGraOn9ZYCw+BKcHK
jALV7AHj8cba+19kXaqOMNYLMmMQUCTtNGnnab6OrEsL1DiIdICMs2wbnqVmaipzDc6c+v2eExQY
WVucLAorJX+SyHOq+3+zt6jD7vg3d/y9nkh4SKTAH9xxti6FdyawkRIKHCP6LeJUK1MJfgmYQMQX
133N87VZHKzuM4aVxdHsCOFH5OSRz/JYwhIhprOYTDN3WrSLXP/I3Ektz1DLRpSNKNm9GcNAnVDf
Cj3JJNFensbvsCjDAeD7w1B/hksBLZ4JQu/X7i9R0MRR9e8r8xh6wiyZP6JJ5BEqZAdS/Kl5gwGa
03vLEVMZg1yD2GJIiSijePf31hZOit/cyrf95imUbWVZAtqGYHWDUzFFdol8Jnw2fjQt5DmUQ64C
MyDo9/r1KRGtRl9qHCLpbo0NJAneA6yr1yygS5IerzG6X6rdqNtSu1Sg1quZtSS5yF70kF5C5U2D
9amxpQBGonGJ2CYr7mB09jObUGEIicGjnzbpuJveH9TRMh3bud7tDKMYPaB6eVK1Ir093CmVuPgv
JUdqvfvM3C8rW5mU0tXz2BrL6VukTMMGpTn0FWeG/5Fent17C3lN/56nb5r0llrkQ5n0+ufDmlTw
o6Tle68iyUlpN+7KVCxhU2KnfOAa+Bjc51kuJZbw0TgOCZSxfDa6RaesrfC1fUMnHIagyGQnDY/3
ZFqYx6CdwhiftwjMvpkEsc/6Y/eEFb45NNkUGWx41v2dPjIJ51yf1zBGWApxzQnMHjnqiBgLRMWV
kQXrcD4B3Ei5AGQZVMoGk3YgV5lDi1FZs2B3v3IJ5LTFamrIO9mfu48vSZzeyw9THsmg/PqZDP81
4W/q6yE0GpvXO/pzGhxbI7YKhT3jpSBfTpDzMU2e46b+VBrb6OYmGvcg9tN5BZWcOGLYX5Lqpc6Q
oJ8gjZRBURtNuWnNhHqKI3mxYGPA/YXPyiJJs2EkZORhUAjxR1ZD0vA3AMq/NF8/r59vLkLrJ0ge
hg/Wzye5RfAGWzH7GNhw/FFSA/QnZJW1TuZPyTfH7SQXp2i+UjFdPOcU5ukY5uSzZvMU5nC+DfTR
5sdj1oZfqfZVClONrJf/GwdU+at96edb/rYvwTtM4K+831chNRiUK0xasp3+RIAr4R0U5eE1f9dl
XNEPyv8jJBrU2X2vfZqIhEakyMc1B+FkxAYW9aNuamxSxMQSfIRRMEW6sfrN3X473v/TCzVMTUOw
EDpLfThK/bw/aGQxk6w1/VXz9oArbAECPTSXz3LbE7fPOgioquJFRlQC58UvP6AveWRwyxRrg8gp
TqH7DmIlXT0H4qdd0c1Uda3FFwUVWMgnRBAKROdwR+HDGbPmivuLaswBfgyFGt00of43H+vFK0Ke
kE4h0wgiiE02mzznojAJrI8gskVsevvywxr+Lxy//y+drS1Wx/8Mfn+pvOjnE/Xw6X8eqDlb/wOA
hwl4HdZKSttwEv55nh7eAXMKRF39Ieoismn8cZyWlH/oGkBzVBDA1xEC43J/HKd5iy8QgGejps7K
Mv+j0/SwRf57CwW/aQ0YeYrfAI5RBPddTazucsGCcC1aSOfwS5tlL/n+CbHv871/G8rvGmnsjtvl
Tz2z/OfVfz5F6sqvR+o/WlUprkSYntjAj/run/ymVElLQ8dTXtQm9GIJbN1Qc/SN+dGo8kRFiHOA
RsSCeKjlFPwWjHo5fEqKNm/JYiTPbQ2COUFM9wH8Xog48bbFa0a+XYZYDXWCV18jPpn4syrux08l
mdQNMjnmtVLFudKDLZLjiQrCZ+S7wkgl1RjecRwyGEDSeNkm/uKOwDCgYRjPwlHRGuNnc589tHCa
o+UbCog/izCI+YY1L4gEt5on65AgZfCE1En8WnTSSyxBOaKgH5lVFBdqEDYk+vvj0QNmK6eEFKfs
e9V97hukAwsnSNme/JmbxJMukqeqWMxlWIkUywVncD9oojot3X4SQkDyhFpQDIIXRnQqi/gaEEsm
iGOHWrnIKJGB2fOB+ynNRbcG7aXs5No8KNEKeNS2Uw61JIzTFj4o3WvBLvmlE0o49VExTQjkG/Hc
iJJXqzRWcCOCmsp5wPolTZpFE1ez7JEu+8qEtoejViBMZBf6EYIvZuS/toqx6FRSYw3imrh+gTYI
1Vb7ToViNXnOJE1+FcR8Duj260kMPQqSCtfkvhRAT6igPDq3RmyX7tbkrZXJs8zQRtAQIVciTCVj
cVfW7ld2a0rSfBF5QPE5qTo25FxeW3H8GZfwUmVzqpKoWwqC4oXsm65Ph3xzLqwTODS0JzrIYjrt
NNJ5hJFneiQta+H+GvfquoJgJNP3itRCWlNMYn2AFyjCpyZo8zAz30wzfWO+bMX2MTar6rUs6o8i
w3/ouhklf+MmrGZEpVDpeL66z2xugkV6VMmLUO8fwVDgVI7BUcxauZiFcj5j2c/V2lqE+nMdq+2b
Ukmj3CjHQRm/3CHz8DnC1HCqpLh5Cn4Fip2Lh4acb08yguC9pSqoTV+gXZnIVbzJAxSLgm6i5D26
SAXkgxYnYLhpSHlMAvc1IIKP3My8e1rj56OEeVYTu3HUaCsjQOcFL6beB133IQj9pFKhl+Y8FSva
8pEmC+SRO9RktVUb9JOMUsUX4Qr2kMM4q2Dr7wbnQOnW+b1DHOg5pw5yJUE4KsKm6bK1Jb1D+pcS
Bx8JDdVsJvcAzlkr7NdyCg9qWEBymyeay5kbKXo4hCKS7ijV5mch6FChRVZlnFmSC5PNfUYZCHSf
oohusgiHKXLGGdUdTP5SlSBji4jep5OoNXk01Hrv/ky+c8wuSAiV+JJaIX4kJLvAvEwkPYUv8sMo
3xP4DJO0WBhwGwXqPqW+MehT8n8woqKjzDSFEQn4WaO/CKkxKpvDvfVMgJd3LFL2MC9+pqykJ6wE
TTZ/9Ci6KtL5gWufaeVX0FRrMkijuidHm5yMzJqmBSxGfrZHvpcW4GBNk5qYkZXNk6c1V7L4I3eR
KgNoc+7u+RemdFV2xSSKhVmnAraVHlPqLt9qAYXuPKpx/K12QLuxltXspSDWJMjqKWln2f21KV+f
teSgynxU0z4alXE6vSeovgBwyf0CuIZwB2WhjOUhlhDHxrHNEbe3pFFdX0KZAqa4RgxCvRTA7qJQ
hKcw+6xxSSMfAkwCH4/HR6btHv5bJGQrMRWmWRJN5VKZZFBAmh2BUri4uhQdroe2uYP/iFR49Tii
lLUxjYi5WamH8gR0ThSFUCEqa84TkRxW5qQoszc5DuB9rPclTImyGM2fWQtNH1dXmtfSrV/IuU0p
c4XhJER/ClemnQWG5xfZqA3OZVJ+hTJ6DM8LSed5op1FuV8r1lvihzb0xehjm5xykD1vSbZZBMCg
IRryp9SVfd4DdRqEJiEE0Ffd0USXUkVJy81NxxWoTH3yDQOlC/LHVAfck5siIu6kHh+lJf4onUyB
Nz41CpJVM5obxWeuuyNBRcoMs9grdhq2L3W/aGSnE3YF9FCtHk5B6EzJeCPpNNabudqW41ZQXgYg
r4m8WKZmbzqQv9pNP4sqcrIKnH8prQpoJgNonsR6pcjFMhe+wiGQl8LYWFF9HR9NNfoMXUEZBSpY
I3nNTAdS4z3FZh4BQRY0NLy6SQfZttKJk6QP3qVM/wg1c1sKjQ5/puAFxq6FlyuWTOIsHENNa5SX
AiFR863rtU0jeugMgwVJGNpUJRtEjFwejktI1Cuc7JK2G8m5MZKyYu525VsuQeGEuPMraE/DRI4I
XK/qvgGVhW1kLFNyHRgSjNjl/eVuBG+mvgPr9xEXV12NFUJ4OmRJEkArjeoSPsbZSo8XVuKV0jGn
eql7ZjOQhUvF6gcSU/ldE1u4FCnuBVe3r9xqXUvtJTDgw0gvMnsMaAgvbo1p0jXg3JAg7vNLHz/f
rRi0bB2gsMSBWo41yNQIKJYwtpN6z4mHlvlnnpJgJ+JhCbfwri7i+tjLINUgjKhRJDSI0QE1fAIM
rOpg9qiieQq1qEsGwUC8W4rdSRK6G0FhEbAtP+jQSP7ANXpPMxWcs/BmJrDQFuWeerH1o4UgEhm9
ut+24ankBgJ0ryq/XvsMdCRv1ZbgY/fhKqsHUs5INYD4QaCCCupIT5dNTGhKVAi55ZXhPe/AUkMZ
ZjRtbIBJ1K9pmVF2g64B8BFfimek4fE5YNls5FGHgFWf++Ragsnfe4PfxJ7+7Ax+O9IlklI8Mhdn
EOCZNsTZBViWj+6rMW4mBoEcVLeL/w/SlyEi8yfP9ycf9FvsDiI+ilJjEx+02Yh1CYD8FkvqRKh+
E0r9xqLzr+ez9KH8ElTS9yhVnYvBPaXcnudrpnhx07s5imARaccsp7GOMsxjZrxKvzncf2MO+nOz
3yJSFGQGStHSrLgqJ+JYtIknB0vZGrMXzYKTRARvLMuj/hYe3BPsx79jhflWV//HDWgDeyUnX+NP
ij1FJjaBAJ3kol+Uk8f6AVkSfISKuhgkV+VZ9wrBK87syJ/BcCmN70ew9X8/tf7ycPPTHXw7fou1
mHWJj6RZT7bggbnXL2n+Ow2tvzrLGAainyIVUSrgsV/P+O6DrbXsi+ciy8x45JsR3hHHhKg5VQ/o
2WGzA7q7MlzpN/Pq14jjP7t3KE22JBrXORD+2i5E6WHXK/dooUfNS6+/SLGtqdCwwppbvBid8593
5c+tDXHln05sJpWT1HXA/dunnCVe1XrvR6u/b+J7Pd5wFiV1DHMIpY6cab7zh1D0LKY5rgjTRZoh
1pm+ts+D/GbM+rm8LPSduFAXFZJKgjqCy/V3GrZ/0Z+/tP5tvTyM0FWhCYgXebC20H2T26EacEnp
1UiKz71w/01w6Bv7zI8B/KVBjvg/d2kIvrvKAUwuiqn7ApfhLElmEKRP2ENf2j9iMv9jQucvlsLQ
tcwTkUaBlH9rTL9rVpL1UB0X6aiQ7DYDt/gbJolfY3M/HgjGJOaiTiEa9DDfHgi4SiQWfhItWhk2
Yvb/ovtNxP93LXzbKkI83qIy4mgh9NpEi0Ec4nn//Sz8i+X8y0N82xayPNAjU+Qh/snKA04bMiuE
Vn9nnn9NxPyrs1Q4c0VCQtShfhuQIBVxkaqIXaGeyGPC8gvwWdhkgnPz/4xF6o/GDOo0LY6GhCW/
PRTwPPR4hTJahBwB4ZCAGrMZt3X9m76TFG76257K8jUNFRwIUhffWYt92c+kULcipnRIrhzNJo4y
6NeNCL/MwCwjzrX/++H6i1385xa/0xU/dO0O9NMc5lw7UXo7MW/1IBBhvv19O9JfjddPj/adDbMw
w1p1RR6NtDEpHLMaNNrH2kuHmMVoiFvM/75B7S+fDM4GOA7QWdK/k1NpSkIJTNeS7rY+3Lv4VXbx
FncG+p+Y7ImqBCyveNZoh7Kah8ZCQSwwF8gt9BL+dP9lxgjb3t/B55nNMnchwfdPlBSqpMxdpZ7o
cKeYVXDKNRRlIJtxg3wDEcyrWt2lsdKqI7GMcHHbadWDXQgCKhBXeU2Slvy/8QgnqJjM5TwHn6LJ
Y3gYyLlF7ThTrav2eM1rUDKboPLFd+INc1dBpLvWakcXhM/8+fKstz/66n8h4Px/jXGFbOxP0+ZP
gK635E4tWhL/BaJr+OJ/I7qsf6jwG0ChQqU2IVeW/38juqx/DJqPVIdROGyIPyG6JB1+FUmB4YOC
c/Gfb/0rBM1bZFyHnUTRdd7/jxBd36LBqkUce2gbMWYI2wdf8VdTCNdUKxj6Q9mq2cm6p/Og/0ry
5xhtoJzJLk4ak/APRRrtJKiJzVRlwnH+3UpCR2+3DcHSCC6s3ITNXZiFFBrHylsAtNtPiIZdZbfm
UEsxVPplwgNOApbyeQka23v3JVGKYIgvlRXMJUm3fWp+OKwFLOb8N/X7PzI9/7aMf37GbzuXKlBt
bkQhdeLZTNPXbV4NYgTZuNNZPxE1ATPikijnvCGwAXF4jRzNs4ngUnUXjdR8xK9Zk5yiWgOV/iC3
GZrlWhZTr7XaTSaiCTWHtUWIL8+6fq8TeZ2q5qazSIVGFRiJqJTOxPA4EpZdvqHqZ0/ouHmvzSch
9Ez7yALUlKpqMGQW+PxMuyV9fq7huvhpcv5F4P8bdu+PXiDhITMTDVh9v+1D6b3kjOw/le0zeoK8
AbSTu+OCotDKPxnJqYdcPqem/re+1g/35k/d/++Gf5xVfnJfGzD9biHdla0bQL/y6r6F1KWSdBOD
x9wS5nX/VsxrCsFbZHWmvvWVPD5L8St1KYZfR8hcW3MKamvxJUCQ/bURXqX4nXKdWaocKbQMCYXo
IwqAwUEjXpDc09/sq79uBX9024C31GR4CWBe+HWBBJ1cpHjP8jaoslkRhNMWFoUYDg5db17+t0zp
/6XcnTRMiP85eTe+54+iRDrz/70WT3iqfk7k/fjqH5k8URvsHmEBclb8MDly/ZHJ4x3Yq4aMHHyS
vwBjBUn8h4qxRJ7VkhSg7BK38i+eKt4bDJ8BmlYR4dMAxvgf8FQB0v0VEYPDpcGEJVMYA6Ycc//d
lCJ5XoZaLpP+Mca+F1MCc2wX6rE++CdpU55dr7ipR99Tj+KR3O8qeIzEr3ZpXMQvawvFSb9sHXnN
Zz4fdnXjXWOjbYp0HJ9bp18I2/pcO9qGfByYSix0tw73vVM7wjmyH3azty7Gtl9ACe89PGPje+Kq
XTyTEYbL7g8ZxIoT+SV2xHV36zeRJ214qXSUjbmD39zatmAz/b24Vo/yurpByEImqz3z/Wo/PAMB
3FvlQee26MYyTWD6vedFv6m24cBjL+6K1cMLzfd2GxzKTeeRFlS9etle2m29hfXftFVbIPu9Di5E
5R391l3rU3GUd+I1W1XhyNprp+Kq7SsKN/YogCnpxLWLo7TnYkeuQlHotjjyweLa7O4OtRg73xiX
G+MknJBlO4ANaTd35342PdkueEbtMaq33Fn9qtrdV3CIDwQel3x4U6zRPGq3kT7pt7I15eVFvRVt
wUF2WrQtpAtt8zpwHTiAyu4XKuyLtQLPXTKKL8ibmHaxojXtw9q32+6rvEBVU3095sHB9FS739ZL
mshG9aY6mjYow+4rOQr7YlVu5F1+CM4yD+ug0mHe7gcdMFo6Si/gEe4H82YK0/vFlF8KVKAOMv2b
0lnBgVqqfptvST6E/mhos17kw9NsZA+NKGmrhxPUAQS6qt5CFeABNjr96GJkiO1qxYBs+WK9ACRE
r1S34b3gkG8Mf1SClRwZTmgjFgEe1VFtnlC+ibfggupFtBdXxG3B6Q4bOkz8l+dFQsbQg16IeJYG
VNUJKW4BS/gc+off00uxLi/ViookvqbeaDO6kk1tN+ptaJnuJQcbesaZb3E36q2zJcdIhq9LZ2uY
lOFeXrnH8Cv8etJe4oWezhfzjRoyYK5NvWcUT8VreKzob+0UXqVVu0bNICd1tRJt0SPdjLSUxxy2
tqDEHza5hG7te+6N1rnTIJqBsoU0ka668XyRV3niTVLH5ZKqMeks0oL3PBdX4pIlyuyjQWwARs6j
cUqOyp6QdXiEUcQ8uNsBWn2y+NiiOhp7cZdvuIvm2lyjYxyPml23s9KJsGfeirtm92TLw+fZW0yH
Zg3jzrre6nazU071qd0W+bgjds0sK9bMzF25KNayzcxDW+yj+0LtADbPFZOUJbUsjsEZTvt2k6Oq
cazW1Uq1TRs8LzlzVtLxzlCWFz8acK5FQeKAvlF36g6qqnl17XasNLID4Iu3hqOdGf8HuU5qQ5gm
TOR85HY0KzjyYAkyTznTMYITgyRlQIRz4QkO9sFyLId0B/3VIU6oj4wzL8rarOMIiAFZKFyYX+p8
Up/Dk4rRy9FIQyMcy8hP2MUdbQtXjMdMatashMID2cQfw4ouVsKp2lmnlk7PVtzMGUkimpJt5M65
PeWMmWNtskYPdFJwqCiYrkeSw0Rlug7jGk9pSVCnaT2yNgATuRfa5V5lNEppheyiE3lIpPCpd5Ky
pBtBN7dn8Ezi6mG3WMd+KVwQzDv2y9DDHDReuR2WB9e9H54YFdmLD/W2fjA1zSvLuFzS1eWyptx2
RGJYte+X+kOZubduUOmGImw2jAsVYYUHlLkbLqQOc7DwkHfvR/QBj8it0gnDv3winNGSNJxH9EZv
n/Xj0HdEbtkttuqt1KaD3Ygv7k2R0ejjg4VnnRm/OBrTXU8Z73tKp7vNpBBfI9YS65ZHl9g3uJJv
TPisb9NvssfYsRK3wsEicUbdwMj3Mu9+EG/Rvtmr6wcd9bDdHTOlX5ZO7BgbhsA2Ptqzbyc33+4X
vg1rEOAN92hGo26d7eVPSIK27pHXEEZNr75tbZtbub0fQi86sfscYE05sxmdQzo2PjRfLM+Hzcfj
a7IxDgCutrRbY5J1m4EU3rN9wFMOT6g4PCA3biAfcWZkRThJVpiP3jH8aXbKndSxmFztmd41tt2q
P6trceXvzWN2wtol+9AudGYaq5NlajjKGZKeMXcDqBJ4/ag+xw7MyM1qGI1zgq15HhhMOgnKlW0X
TPJ9f2K1Kexc6paTi7ylJjNbM5nEr34jfhkHFDGbU30GR0DfgobVD+4hu2IYyj1YauWEauoJao/6
RPTA32FlQPBlvL6kkuakH8KrsjcPj6vFqmQZWNEouUJKjDBd5fg79CBFXmhPELpwNd7lUv6RnYD6
bKIRe16RTg1coYNl7Jbh1T9iiKWh6WJVrNlV2OhsA4G9YYOOvHZTHJ8nFOQXgc25ZhVRTvBSvQQF
UJNJ6PWMmrUxnHqbH0AJQAR/aC/Wvlm7Npt9hTkTr/mmuLqEJzbJsaVbjVN0ZC/vrsOCEHdcsFrx
2eIYHuuN6gEPEClVvb/QfLaOL/dLdYPVWHL4wUBKDgpBOFE9/k2PLgslEsN6ZjEzIZRh4R5aJ78U
1+eBmXC/UJej7kyv8dixVTs8NsO+U2PfgoO6E5zKM+1y025c/Jhyibk5yLdhpwoCtnSs76r9YTTY
+LCY63Ir7K1TsWKzlYnVsee52+SabuSMZ8g35QZbTrcmR4xydW2qiUFXN1f+io50cHjUThoKoaPH
sYd0lCHhRQa+A3BPtx6bHe9Ro70fIE64B3QNksqMXbmp2lGP/h68l8PcCp9fDW5RhrzeMbuCYOQL
AEX4ySdaOK/o3l1x7L4MYfw8uzYWvFkPfcyOoNv3cMauIu94s92Iu/gie0CQ+M7zoNrRMeN/GFl1
UjPb+hMqvN2uGmYQl2cuw1Gwex7Y8Msle9ap4j5yZaruZHaPwaNp8WiSo5mMw6N16jz55t7KpX6V
8PjEWz/sDSxmQl9O45k3tubdg//GCvd2P7ebauhjB18C+MxWZ0iYBfeLPDhujZdznWE/Ve1szTBc
H+yuW2Mv7wAjtJsSP64aRhc/K7mGO7+Zhld6WfkE8cCWbAZTf2cGI3nD3wis7t0tosXiJvDSvbtp
V9qxW2RUpF+Vz8e1cISdddQ3j0ttSza+RDMRHf2jv/n5ALkRlxU3tNQ3jaOeOdIbx5Kpubp74hmV
oJW67W/9uhheh63elhdPD0ozZV2cA2aM8pnu+3VuQ8B4NTfS2jzfbfHcrqW36FXcRPLo7llHdAQd
ddM54ia3p+amX1c4J3saPItOvxaO8rm9yXBLbO+e8tk45ga0uT8KvLW5pWZ7q24UfG24jI7yBsYR
tritvtHWwV45BqfnSfq69xMeZ4VuNGzsV/2grJql/9E5ypre4V+65wdvfDSH+GSsUez0r9iY/qQN
JgT8w6t5MXZgBsp9cmXa13v1oG5plK91u3YvLvUzrCf850ApNmaOFD1SXHa3vHvSunKkr84xnd7r
NpYdHSgHe6NK7umlnn9IsC2saFt33PcgnrRf5dGyqezyskOLKOyoXPuX8BDC3bMtlun6QU02fxfb
7NBsqkXs9XZta7tq2+GWn11HHb6h7yGg0k/QnsdrPrUBG0i+Skwnmqfdcq7NID7Ydelx1D5vtRcd
mkWx0U/UxNVeuZYQzx25J7ccyft2l1/7XbOIxXHpmY7IMN86eOq5CiMC5NE8N7ggwyvKzTz34+xD
PqvUZYwCu7TlTWAHXrfo10y5HClNrLC8VCiX2aUloZ9RDZgqRFdq1O61Nb1Ht8RMXmx0eASEZ0Lh
lY7AYgIouOrBtHDkjXhOvXyvrFvbykdw4q1kJkRDT4cX11HsdteGI8krnNKjKkyxw4u26zbm6XkE
S+EfTB7dqRbVAjKqetdfH4dyHZ7rI8Xd9VAQl2ajZshGA1HqsGtbItqMmMcYKXZz6XcazjPofvsJ
Mu5aXptNxzD4sByNEDhYJ4gIokrNFoyDcnHP+bq83o/F8mkrn9IqvTGg5jn3GKXWKy7NQv2olr1d
eoyeDIHJ6G4X5VR1nrfAq21GKfaYPCvRAVYRe09P+brbxNxu7Y3AmXqu8dRwlTzX8Q+qo5+fnrmR
zyzWRznVHUaJe+FG+pvJm4xWdZ8CUnPPFWbe9i9GN+IfS/7GV7gDqqEixM2x/ew43SgA7BZNHogZ
ebITC1MhmvIeT6A6jcPV7h5mwDwrqxrPiv3GyW+ocnKp2haO3PRGWXVnaYUGM/eQ2o9DuqYXY5tP
YGIYNUyHwzNWXC7nbK6xDAOvZ6kUH8krNyOf+1uF/jZ2RDwrOHQYkdh+es3wLdlp16JDu7xRyKOW
fmmWlRMPqzCwuwW2wFE+Rcc8p3bADfVf/L6hbXFZ34Td89YtItx38oSbMJ/o0oQn+VQd1NpKGqg9
86w7/oVpbufCtPSwlVnN08INb+TD18Rzh1HSN/7HUl9o+UjfZI7CRbkjHsY8Vw5tYYqYh3DlbYRd
uypvvFMSCNhUh9iLT/AfYqcEG0uH4bGO9z0VKZhh69id+WZ5k279Kvb0jfI5PDRuyTb1gv3QauVg
OaUV5u6in7tD5/h4Vzb3vH16fIrnlZ3mbO3oHO48tdmcXzL6ouSKLGHo652AKRl4dBXuxhoc2PJ+
u9/KW7xnyM73U+PEJ31DR+vY4GEGqFvmmrhhYUsrVL0wfsP83FM8t9E3vH6Q2TIKR9/UNpOUKSou
xI15wXSjj7Og3AjLurtzj91hMIz92gc3xi+4ZayG50SwsSOITatnmdUsrQKPmfMYZqpwREZ3oZ6D
k7sxt+pW3rQAsplu/UrIR/CbrZg0C2FnblQa77DF8b5HOEE9cDsf2loZDLp7KffpHkvCP/WA3ZZh
L2oGA85uiTU6saEkCM3hbrrbB3/DlH6CMwxa5fZ0n90X3ZLPDv/W3VI9cD+OewmvEWKb4MyCUcJh
YeduuaT/gfVnG1DWXPJ5otTTvPRf7sXdlqdhh5CHwQXlbotLn+1X/zAvwz7x3JsXcROf8tOwe0lr
bivBx1U32M2coWB2XKhh1j/EZY4rnF3LU7pvDuJB/2DWsYOLi5j1Y24j5rnyqaw7p/+ij5miwYRL
n/0do7wQFxW/6emIX5fausHUruI9nvQK/2fVwm5CifEWC6B8dgdc8A9/5+94igv0OsOtlqcf3gVv
s0X6PId+KH90QL3H8d1iul11oh8irPVgx3MEP6hn3lCbg9q0OS1PIWGqobPrwSmshHlejlLcm/4r
QPx57166A86+uU33mco+riJKjmcvjnEf0Yu8WDsVtmFxaW5lDgdF/epyoFDxS4dOJFjxfHcPwo5L
NUv2EmPX76l3XQ4byhf+zTW+iQf3QgP08aFbshy+EgUfVN3yXbyANRC/D44izE88pv7Elj+cJrb5
Sa2nuAK4sBRf5/sQeQlGGuQePvB+aE4dJcipntzBy8Xhb7kVLoOA5xGfOZu2pxKSoMPgwWoiURFu
TtkPUmrD6QA/Fp1u/wjdol5Nyg2RtxYn407yafCGOfnLhPQMLK/dXox9tuKAUe2UIUiYM1/b02NH
r4ZXfqDKytbI8zLbTyWUdye678dM5KHFpbSuT+a2Zea4B2Z2eH2ehC+oR0DwhqRgsQTioYvpkB8j
CWENm/KwN9MD/J/rx5zYGIqdsn7smgPO2LJdDXNEvyjYNzYEFt+w47hOa/OXfM7tgooKVvJFYivO
URyd4MlcHphWfCAK5R4X7VZsH2xh4cU/oLcROs0mXVt4or1956xnVxvNdqNxdmm2hi1uFbwdOGBS
73FwB29HlsewlFCsSGXr/HFgP96Gh3wtbnnrxyYeH/mSXS3ztXsqNr7TkP0Z1av+mB7rtUhHrwwb
2feTeyKhd8pX7VVqR8ou26THiuPF9eEUl/JYv+Rj82TSpTt1n+/ia3wV9/JJuPhk7I75Dn16VG7A
MfML3hb+Q3nVcZ/6Q72D2t86dPv0amybU0B5eDLhW9aBU36zh22JmDcfATZ9iq/1IbgS//u0DukV
KkNha2xBOovr4Jrt4ytcXAE18kMkgXbyq3qS9zSFyo1eDjWHwTEdl5/uqeb2w3O5c/fuaRAWPuZX
d6/+eLj2iiOkXLNNflSuzYJ6Z/52udPhN2TudvwpXUs6CwcoX0MTEIyyg7JDeAUU675ZuE5+rBbq
CWrYbtPigdI9q3RVLHsvugjdKDwo+BT4AF/1zcVZ0zf5TT3H3n8xd2bLjSNJun6VfgGMYV8uD3dR
KylSFHUDEyUK+77j6c+HrJ5uCdIRp3puTluVdVVWphwR4e7h4cv/E6MoH9mOe1HHXeHtU4IcIsh6
S1PIsFX2m/lsffTWNHg3CRxth9CD2MF+9t6j99KbVkPk+9C+5gTSDM9Uj9ERAiMil+6ZRwU/z5zl
2+KBRuR9QaSte5PgnZDDOzpv+qnf109E6a/SrYeeZQ/OW3VPMMh/b3bqydhB356/is8EHPWZdgrv
uX2VT0y5EfMQFEjEzd5RPQhHNlk8gTRwWz0oT+Yz359+1E+EVPjMlMADrfef1GduJueYx/P8Nd8O
UUTM3wxr8KJSNtJGeWk3XGVH9ThcODhomfBBfJOfbabJ7Wca1vON80xAeqw5gHTLzGj52vJI4JIl
LNEi/pUhfIJOfrz3nL6053rDUpz3IUQjlfiWE0LKz0NEiM8+5IfoRcVcMeshBrL5OfZjedJ4QCVv
4tHYQ/7cvIUfzXMgT3jy1RwYQc2fYI1/DhfmW7YbQtbhiLAt8gzDKf45wOfyqf2QhkBSpz5gEl9y
IsqH8+72eIP8lS9q5+Ag8ysExqI2946YdfvUf4jP+Su/KeaJw49DHpP0nFHJs2gIvfoP7SODB+lV
fZtbm+Z+2IH8FcAO51gPUQzP1Q9OXX+2IAAa4nN0Vp3ybgIIosDl3hU76TXjlJpH5bV65HFTPdJh
HvMUOgTgbR9yLKma5efuRMkdcIdm7p5XypFe6OxEss46CtICtMfoEPASoj6xL7DL5CTx33m2nMS7
+hgcBuP1qBrpW7A9TjkPtU1w0o79Q0PxqX6GJnlH/m+vUgcz3tv7ZqM9xs9ATrRv/VtGxqDeKW8k
5F5beJ8MaRZQC2ifI5IHLnpNEWFi7rMP7VF6y4xZ8aG8ZR/RE3lT5a0dUqZk1fiXFD2+NV8MstIF
yajkleQgqdr+OXslDwxLvPVc8lsoWpGiFoY/afBwE+bJq/HMRLVCvC+TVe5JnfL7zQ/jTSGw5i/8
K9H6kBUdUqPQZ2sMtYuoHaf/J30NVxXVN36leIXjPHslOWiRySRlzj8hp0Fm/5y8OqTMgycSl+0b
vXnSm/2iPLZHfo/+0r9VrI+07fqJNOlt/Jwdmo1QITPHtkiPm3t52x7lLZ70+McVDhmxR/lWYvfx
hAFt8Mfi1D+q/QSMx112sPccB5f103Be+ov6YhybU/9gv6jbAdj6QXvnj8lbe2+8D2CeaNKT9Va9
towrvNovQymSZP0Ta2AB5F4fxI14R5Xwpdl02+KEp7avy013qk4AZZDZDM8iHMxH7bH6GJKwDCzR
N/6YfIDZulEeXTZ+q++jD3ffQ+Y8hVbgTb4FJeC5f9R2/QP4MHxJQ72ARK134HbojzzfaZp+Hj69
J7VsPAZP4bk/cm30A/hIt/mTy4cr5ZCdSnVSnKJD+ewcpLdbbccK1S09wCQEJTLLzhN11229F3bk
tPsHdUtemCITM/K79r7bNuJEOgrvxnvOq2ArHUk2n5QjuyK8UwJg/aYx4+x2eERexsVj9cDUHp+X
nwsyey5ALcp7NGwJ91lxsI4FiJo7juWYn/kVrMwA/JteWf74mXx6eI4zLM0htUf+9GQduURP/gs/
U3rlV3JEnMJzRWqAms4BG+Qv5iEYACOdLh6q4WXunod6hLEDNhnrKvk7OyCLeY0CW8vfmk3FReqU
E2Unbr2PHusa6gwb+1W+JSWOc3vmmAwKwM6r86RRem428hbrIuGKxiUf4ib4Y1LSIwUQzJhbWiaF
SK1ZfmHS5o/mGe/dVt1cUwVsPtBmjrbbAg7jn51D9VE/0xwn7AaTbO8BPj/IW76OG0s7WjvrnUbi
rffUbWp/BtiGkQ6LVLct5W3Udo+OUn+23jnEj2bDsqOSbLp1lI7iVnmsnwdHkh2EXf4MBSkOxcRm
pMdBWqfP5Nv2ISIm6Zmc5TS03eB8hiq5+OI84Zg+5Fv7FZV10SYqAWi79NhsqAJhmy/hmXM0dvXR
5pMjH9S+ISX+EJ7lA07x6B20nX9uDpiaP28HA5K3ycE9o3D8/C1bFAzHU4KFkJ+NY8axDFYp3iUf
6bN0dPfOqeEHvQMxYk/j4Y4lmOlpCjB20eAwhDf9w+CqJlvy4lJtoi0As5VPKv3sZ9gTN83GoFTv
PFUniTTwRDiyo+oJtUZdad7foXsoGSTxL4RG/AJZo0EnqkE9K2+hHVt15r9wB2AQhDbpuTmhigwe
dDMB91KJE6FBOUEjOqCL9T7dVI/tvtwzsMiWD2EUkRahHWKNG356SfRV3ZOtO0vytTzcIXQ5pmd+
e3mm03UmHtDnco9yi7v2hfiiPtd779l7I1Rjoxj7rQ7xSyET+9Tn9uy85VxyjLyYh+yYEb2yxhqD
4J9I6Z36J5gHMSVM6CXf5IDlT4udOoRGXHjGU8eyzIM0JL+G0IQYjMmVJwJg7FTaw/tYPTaP9Yt6
YOC+e2yGH/9aEjq05/SFSPecUbjBoocA+KXje7JH+WQe7EPxSBowPbMhcTtJX/hu8TTk1egBOrMy
75l4uZ1IA1XesHwi4Zdykx37vXnK5Kmyzwfj1olHc0CPZoRcB/494E8FgCbfg3INloBMYrJ4rx4I
2EJurVv1EL6ULxKZwyEEqJjLnMQc4T2ADozvbQl71JugYjulffPY3Kcv/b7cEHxIT1z9D+WGPjKi
hW3NtySPfKx5akgApu2f0Hw4CE4QyI4X8yTtyxf+BQVBZcxD9VhvpH1FLrTd64fhJcCe6AeFsvse
8sXhy9+AS9roJwi+SSgOa+l4W7CdZ/9cczIG7vs15zf0GEF/dkFCQ4h9atIZECFUyNha4yk7okwq
+/pSnIbwA0OQT+5LPPyO5IDvC8ka8s9qP8tV8pFo9Kk58YnFPeKxDtwCQJsR1X32vN3Xmz/LSE7u
0p/aL2CXxpOVve24F9wXAMfejaN4Z75gJxg9aeDh2rPeKWTGU+sdG9tG/QwzHmq9/WN7D3bpcXAr
DVNcw92442rjdXFElnT8++1e/6cqyvw19F7jf0yq/Pxa/SP5+MdjCU5OAXFfMQZHHLpy/0Vo+P8H
LyEYAr+1d92dm39MX8PzexJ7r196u4Y/98/eLgPUQxP6TZOBGnkAOfxXb5dmArgAMygoDTrdsAPX
0T9RGgTJ/C9RhliNjncatMFPoCPsv3u7ZPm/wEE0oI/WZHBVwWz4O71dQ2fkvxsYddj7mDtlVoC2
SabIRG3UAqi1tqV2fmXsjaChNgc12zTuZXMZwtABeV30BNsdoLASfEqaZJ8/bdcPfZus/YtwhvMt
VaavTKSVXqWx7Gv/YVU6cZ64VrcPQTKKasJNLyd58h8IUUG2GLYTvNeRkLCnNTRSbRpDGHXOxEXm
6/PfJYx6+HXtzzo+iRg14Sq1YgiihwiIkBfqNFxQQ1eZTXBXwcI4GvQF/quH8Idd+9q1+V3aqNkV
budYA9+42weFBOtBt4Zl6bqDkZBIPrzQXzyavPinMBoIB6BNZgxVFPHzMJFklGkvR323N/f1s7Nl
cTN3kV431qS4EWfiyrywl3+O47NC/tlL3aChURVVTfnzQZ86amUjtpiJyGgvimQMD9CdtiuVhda2
sCap6appi1Mj6+tG0W7bkj40n36UnPpZrqTXXhVEs7pgnl81KN1kVnAjFMIrrAkPoqIpszoubjKz
uwrjBmCyunWoGNOckFUM/Sc5eF5pqxJopDI8xx3xg6lH56Rv1GuIiFdOTG1LrqqlWdXhMjCs6MKc
Ew2b38xBlzSmdmj4pOFypKm5FsPH5/vdXgLXIerXqsg62o/ftednIaY+9PwqzOwM//3T/vqdrVZK
6QywXZTrw7tKpcXYWvwu5Ee1AYLmX1IGHf4kJSnVIPAEod37N+0zHTv6VFqZM20uK9NkBwDR8tJU
6I82+FniaPNCz7fzLGdd4Y29jObtdTqv50yiTsADnVUXfMpopPAvs/gsbWTxUeKJbaogbZiykmYS
rS3R1Jj21/aNc0WulFE7cxouaX1tHy5s7U/mb+g4TlSFKc0/+JyftjaoWlX2YH3YlzMThiw6Q5x5
NK0Wxhoi2ln2ACzeLET672KHBY3NknZik6EMiUvHGCa0PkmtCzrvGXlt90AxUAc3gH1o/WwZRMHW
tPMzQAfrUiv2vwv9SVctEQQ+0NUlwIpGni62LD+T24AUpi9PRN60Pv2TpKR+lzK+AgePYzGoAloR
Q+p/0c9/WlqjVwDTB1a799Rm1peQt9RgodfeyunL+76JF7lq9fCKSZeMZPCd4z39LHi4Hj8JLoK8
Z0yTPdUm1dxcGyv7inBsGm7VlXH1+xp/umk/ixpZPXyU0IyFg6iymIkVDPfC7ncJPxrgZxEjk++L
3O+0PyIYZCt3VJVXxq2w1Kb5krfPBXW8tJ6RtdtOo2dpahAig5wQUEk0/yLb/n/Otf6oFLKqApUl
q6asjQTonjXw+KjtfhjXjBd/jWvCHri6tGs/6rgyqDdRmGTIIx3v6KtXIdxo910FgBAIHOvWEe6F
hty5rPnprCWyoKuTck+uFle2F137vX1VVRS++uQqgbZmE4qpsWyFeK3nkFYZ8SEww2JRm+a92de3
Qd3RQxa04Mw7c6ftHpQ44sY0qa7nHqyynQGjUJ8mUzsIrho1eDCcfJ4qKhhdcjHLHHXVBvpJcQBQ
iVXdhitBvQ4bq18wR+jPgoRnWx7W91lbzJhg4Anc07AptCUp9tq6ahuLOFKXqb+LCRXjSnuQKnsl
JOEjrGLIg9QMfxYBXRHepB7z2TkgVW7egK3sPxoNFNeWr/hXaQB/QgHZUldmUCE3D7GmTc2OTh/R
WJa9tok856WWRXhUwmuhj1eSWK1lx3wzKm5RoZVWYYHjMiU4HhyvC+agC7R3asa4VNZRfTQaGna6
eB3L9YNcp0uA1x6rLtxobZ0zd09znFap13narvOEPjej5DXZ4X090CgZ4XxLZeMpSY1bRlhZi9e/
R1a3rF3gmlINdE7B+rCCYq223WOuR2u5kA9GMiDoG8B0+u5705uPlluso06da7p3thNnHwvqVRyV
2Usb6tJ/Yj8qt79MSGx+G4lXiz73HOjawFnaGM2TqJx+1+vBPL65tk8/f+QMBC2JErnt2r3DZvW0
C8cNKCTwamkeqLzq8ndpP9oQw6yqqDHHBCbiV0faM9Na6mFCtBGZ76FMelb3aNW+FDr9dPNa/xYj
jd5Kug/rnDuIaS39wRtOp2tvjJA5QEXZ/ycrAmBb1xQmdY2R+4H5WO6jNsT9kG3ppXwRKC+9e/67
QhgOkg1N0iXIimF6/bptqhr4qlxk7V7UPEhxo4emlA68Ai5FLN+dNXLA62BGiaCWx+5XOVKul/At
Oi3BUkjL3TpaR8vKB2ESDAtjXS7NBdHS/D9Y2yeZowDNCLxWMiwXlSiLnWk321Y3rsMg/nvj20Mg
yNqIHRjeIqI29JHq6akBg1NlNH/uiXBW7O3Zm7YRlvIKFNsLKAXfY7AvsoYkw+d4AepcR2obs9l3
LgGJYdOKZeMwnXijxdJ9mkVXVa1e/b6P33X+q8zR+89sDADzDGRKIFzFPGlzWMs8k6qeceHE5OHz
v/qMr6Lkr8sr2yzz6lRo9vpt8+Fs7RdXnunragnQGV1FO4ZVGIsH5TZ/grRlArbN7PeljoAzvp3l
OMa1OxGSt4y1xjcDqAxDSctmoS7itTfzL/jfHx4QXxc72Myn2K8WXVMwE2SFN920nTV32ZOxyDbO
PD8Y/SSiDW+bHP0V+f7r9NJOaz9utKpbKC2EF+N3ptUUSZPpGusE5Kxy96X7nHaXEHV/FsKgN1xp
svXtnUnc7JR6y2nmnXcINWPVOuINpMeXEhQ/KihmSAqNv83xoUEFr0DDg5zInRqQMHUTZQHO1yKY
9sY0uNGtCUBVU/DcL57hJcmjI9ThycoiB7dmGPcVA0S2SwXRe8nhwr6gmMPj6ptl8Nxk+BKM4m9g
qtBle7Yg682+mMdX1BV4TBt3oFvPB5ijdFlc2tPB0r7JG4jK8WdsrTZ8zyfl1Eu9r5O+anDYA8AT
2NKglYTbkm0ULr6lh236LsxSdEb+B9qVkYch6eEXYdA0e02hu9tqFp7tb3/fwB91ER6Z/xYx8ixN
5Bhh6tTNXqSQZIHv2IJmTqvt71J+SHpg05/EjLYt7grdkzPEuFfJq3STTf1ZdyTPP0t4lIvX2gXX
PELi+qe/+iRvpIBq0DesmJ1rproLmi5g2lfSLF00zVyS5sGUiBZKGfpV6IvKyYKIF7Z1hLD2/QOG
ff+kJ7aSJTp8Y80eHvgPcR4OPX3wKbzDDY/NVebEmonOhV0eLtTf1GWwyk8yeyFXvaZmk9WluS6W
TM8siit5delh9kftfpMzClqiOAzgi2Vt5QzgdOilp8UUWJJptE7O0RRCtV22S2YBS57yf4sYPOML
6vSj1loAtWg66BX6+AlaQeltemo5fEH/XK2NexDrp/kj4O1XFe3K63juLS6m0X50ap+EjuImEQpk
qPGSQackZQp++bFrpy6NptlzzKmmA/fgJHi0ZtBFXliv/NPJfhI9CqU6Q6j9wkV0Ma9ntNxN6TDl
2UiiOZ5T/r0UIcoX9ndMWVHWJsSOEfurbropk7XKRJgpk3LWzLWFtpJONAXXU2NezPqpOMuX8VzY
xNt4E1OL+33lP3rAfy/8W0ZPSeADDXP8hlxRzM5WkKReyjP8GFx9kjFs/iezSWzZyHo1HmKb/KpY
WnfNQliG63h6aTE/O4VPkkZeUEudPsxqjlGbdNPkjh4ucClnwAMujTWwhOLkfyDzeyYNz/tJ5sgT
Wp2jWKWQwhp+VV4la9ISU0BhH8olBBIX1PSS1ox8nl8VmltWRbNPK9TFiu8rBwYATXn8XScuiRm5
OU8IfC0usmbfN5TkIIB/KnvlSPbuf6l7Izcn21oRk1sh6Db62w6qLUGQL12Ml9Yy8ilWCPZy2nI6
XsDAsQkQrwe+KZmH37fsx5vhkxKM/IdSqxUJAhRPLf1l1laIoSHOV6c9aD3h1icT4enL32X+fE38
W+j4TRYWddeT2cGumNSguWml7Oiv6ebq3JvrV/2GTvN8btzVEKdP5EV1BXfFXN/+/hEXfDZgH19s
uwuEoJdFvqEMi6kOU5HGLJue0tIMx9Hvon5+t3xa78iPmGLquAl3/t6+Jc1HtG0vg+ti6c/qFbxw
O2mqL8I5eT17Iq8uISn+rEcWQFMauHYUyL+uMwyMoNCNsNkbcTcPa/uqB14oMOVL4e9PciRJNzVJ
1ajL6yM5MC6ELQtFzr20yMHVfldW+aFeA6E4jWbCmpRMt7r0+vx+iCoYWuQQVENSBl7Sr4vrvVLW
ehsHLUbUkANp3RnQoKb+omjbC7nt7+tDFMBbQMfqNCSM02VeAtVe4znkEeDRaUN3FvZ0WHtPv6vK
D1KG2o2hWUMDgzquHGuVr4sC6J57FbZ6SywmmsUrzL/EaviTmKE0BDCkqmrf3pm1VLRhZ+b1vrLs
aa5AHwaIfZVcuD9/lkL5m2yZyaJGp+ND/jxUHOq93bw69lYV1n3//Pt+DXg9o8hWpQ5FAprDV+gW
Gcmo7NQ3Bd+s9vVbvzBpbXwBXWwGD0NLymVG3zno2FNrBlje74K/ywUUVebtJZuiJZIP+Kp5Upa2
slG01T6XzzXURE4uzyX9QhLwRyG6JFN1VunBsEZCSrO1W+gxqn0Y0hJHldKDGhZ8/P9gKSDSidRt
oD8ZZ+OkRkO1BXQuoxVUpReflrGU2Y3fpQx34tenARsGtOZQF6J55ptmS/BqiJla7SH0neTBK6Tq
Ewvw2K7kwad7s9+l/bRz9ASAXyfBi/6tCFq5bZtWVsDxAI2R1ICFM+8ciMF/sKihEGrIojzg5I4P
CC5wL6pCti6GkxfCqMK7K3x7Kjp3lndBGb77OuxUVym2UsgGnm8kK80S0ZITpdyHDbBIAjMe9Y1T
tGDQexdWNYQW46MiPSkaGu8nUxGHzf0U9qatWRpi1ZSkuMWJpaANYj1ro+u0fKM/YWIUF1zrD0ZM
wQl5+CNJHQp6XwV6fhF3QqYUxNmCBZqGsSKNCBT/1JuKC2VO42cAGuDFXNRPSoI2UsgxDLBfxVEI
UMVB7ia5yo5KsIeHKUSa4l0GAeXvuvjTwZmGQSsVFUtdGedqatOAeSrIy306zNJLwiRklFgw051c
1xfU/icj+yxK/rqRRkovjOcm5T73XgSdwRgpXMnayWLiFF6sC2ryozBuERVUNjZxjC9bNQH1Piso
952Hr80FmmLrmaoFQP7Ycy0s5n97GyWuxqF5Y7DssZJIYd42QoOSFEawiGR72lTtsqVP3eovQfz9
sDKaDofiBBfx956iKsikKgiTYl+rwtQTmZVJdllJjzHj6Zdwmi/JGsX5ouClUVQgq3DqmUAjX2gp
C48BcMMJphnV59938QedZ2lg0Uncl987mWJbLrrSigp0Hkwb/V5hHLHrLkQxP2i8JIkG6Hq6TPPL
uBAnFbGoZ7aPPUs6M7TR3FKLqelFi1bY/r6c788XTZLAx+SYhta3cbOLE3tJ4Lp6TmILfpXFX7WH
fPn3g+hBDL4QLD+6SM1hVz95xFaXIgmy9XwvhLDDD83INSB5sN39vpqfdIH+L4ItLq3v0V9YBA60
Uw71sKHnPkznRttP/Q6Xy3hwI/hXv4v7wc8PV7EpicTr3MqjG6UvaFhoejHbO7Tfe+KLJsdrK+qn
uVXMvYDys3/6XeCIfWHIfWo6XbMEgyIIt+I4O9dZUdvQ85DtQ2VqqHNlAb7n3Jr2G5hpXTJljFEt
k/tqZVwoAv6gkAQBnCBvWYBtx48gpccr6nKa7UvnFWTeaSjuvOCYhpfoB8Y7SqhhDEIIRYcO5fH6
HK/Net9xm6c09R8ypvN0dQ1A+0en5vSrm8qHmwV/s/9xLHLkPxqbYnirCgyPmtd2turDlVNe4Fz/
U6P/HBCMZYySBAk1iJbWzvrJv/JWYLxMhkwR2K2banVBQcbuaSRpnF50KydDg5A0AHsLE3e6K6bJ
NFrW026RzObi4ZJly+M8IjE8Nq0SwlMHkwmAv5q2o1sNybcme9LlCp4Ie1HmA/eZM20DCZDZbB1E
N156G7TyjeHuMvVsdcwziceWGYvCMCZx+VEY5yStNqEerWqjhkp0oynrkNn4C5szTkeOP3Vkr6JT
FHrZ8akhCbthX8qVBh6+eLHxTVLHigwEKs3fFM8IoSXjW4OVlZWhzd/VXq5AALBTF3Bzx1HmtmGQ
1xYAQnPFKpwprnDAcQqTRGjySWLr5qQ0M3Vu5qShFRPUx8xozFnE/+ZJHTNhITIgZlX6RBfj6jot
oNa0crtZh7VTLxWOYuoZnX0f9EYzp3OymxBhXBWR+REYorawYcEGQsqGWVwCjrnoKDG4/YCel0rX
SinYN5FA+or2Lnvht0p975iS9eBruTKtXOhRc7WGotZsrrPGYCAtqvzrTPaSVRorgDCotF1Neiu9
lTKtXoq9Bj+cUfmLOPOzhRf7b3FvedO8KB51EQ5hU89vzCaZubax1r10pTpWCZq7nCw9jynxwu6c
uexL4VyNY5PRwYJiqsW2RKFy7gLxqddLuCZk15+59HgBNM3maku8PGiWVq7eR3qbXdVuVs3sKl7W
dngrVMz+xaUCb4ulzbxIBsq/zbSJW0F1ZhhSBsSFwPcKEGq1GjM6jCkk91IPdnwNEpzuwhzUyDOj
qteCmcH/pUKJncrTpkOkYlx5LYhltjoXw3pZNtaNlYJAIFu0/8u2Axhzbe2MPnEhMjWsSVKI17ZZ
HV0jvQkiY+258DjqLTS5bkCVsKTzf+ZWwSInaJvUkp3ArLzO46lHGaburQSmOqZvKirPyiQI7Wqe
VcwvSdIZprVdbua72uqjFTMId2WWkYSkkL0mb9FcFbbwaicMLhU0uS57FULkvmusC5H0n3Dys88b
LIAQkNAC6gRCptHjQFdar5JsqfirnEuZTvSXxty/SyEFm2Yz/c2ZQpnGE6VeQDV5wdLHgcBY+Mgp
qbkOdUeH8KGREn7qx2rpPoKFK0wBvp5rUzrdH0t9im5Pf5c89oYIJn0H8DvY1gQ744sy0UUXwkE/
36fyOe0IPtLokhcbNm60sarBZUwLBaJ47X11uKrTtbUfdtm+NQv4E+QQkG5Trxa9IL4ZcfvcWEP5
lc7bGUx0+VzLS2PiStTQfl/pt5LLsFTSlMQF9HIxFDScwaeYLpYqXQ2lMt37vWLMm8RIYKk0wnmV
tPa9TO5l5isRwPdNyFCxHzw7QbJGI1ZexnkXkiLCKKgoFyLAb+VpvorpJoNUo0rXlzSOydrE7726
dtJ9lDYvgvfS9N7CZcLNULKFUQtTM97KyruqAdDA/LmnPal1s3NUfSoWt2Kqz/NGXYf+bQJgyoX9
Gm6X0bnxPUwDkSJSSXuNzs1TayeSXD3ZR60wsftsVfpaNEn16klJ9EWuQU3bO1emB5ezX20qDSYp
ejscOy4vfIn8g3XoMu19zD7pZEPUUTQOQWmVia0W7+04n0q1S59ffUduWp0Ejg+aiesvusheUBNU
6mXfwzIt7VT0LWNopRUntgSUUzE1RMr7tTZTHH3ZGkU3tZL46MAJTt/DtIKXvZfUs122fzMUxTWj
+dD/qAaPS2mcXCHtVXo42HJPh9+jGb0lkOgWkr8oswsZ+XHMOwjiIYGfVQh5Meiv+o0TDpRQY7wg
N/R1Uklzj5RonWnXbXmpN+pbgDjI4lnOecBOgXaMbMnMRCNxbSHf97G2tB3j1oWJsI4fO9AvHM9f
0U29so1TDCHjBa38Hqh8lTwKfxV6X9xkkOzeiGsqSNNsGa2ctTdVYEQtFsAQTZOF8FCB6Pu75O+e
cnAbTCgyZ0hxY5yOi+zc7sWIt1qqbVXvOQybC65Ylr8Z3CCBFzQiZAnI+q8H6Pae69PYlO8NIZ8H
kn7bm4E1aZtqmmXqWhfWAagE1OLnIi/rssw4YIvh/HSaRum8cF9N5SRUmx68uvS2zV/NQru39PjC
2+C7LfKRwwAInNoWScnRyUtuE3ZiqeV7397npXMtGOeumguCMe89+cJT58ez/iRrdNax1jp53yCr
qPRbT6sYZM9nHuGJWyfzkn73Qr5EWvctNflHsz/JHD198kDU6tgjwZCqwU2iJEu1yl6iAjbcSllq
ADJ7ZYNHsRaRJ1z1sEgWJbAnMiP/obx0/QtKN34ejb5GHV4In+4soYZeuffJQ3iFM9fknhyYT+h2
ycP+qNv/XvQ4V19qqedKw6JNZacCGEwXxAUf/sNCSDjQTAylOl3O42pa7ZtJ5GkqGSI13qayBe49
AJ6itPrdSH8Sg5EOyS4KD99SrwEl9DjIMsT02aI3QXODq7zpLg3WjLNQHAvFx2EWhWGvoVTz9Vho
OeoiyRks9b688tbqlbaU5v760ltVoaLw3ScwRmaxaSoTWN+KALzKjE6V7HyviVW9IDxd50yoLDrP
zOYNJLm8YAvmLYtumUmOOzdrBlEqpmIaSd91YQHIWKVdiYH5bupM8xu1rIJrE7/VZeatgkJ4ifzg
JrKaWdlWxUxqc2Gqxx0tou6DKxnrtguv3ErYhL60NVXnKjeiOyHxXvVA2Cd2u4874MfjLIeW3QFk
oajPflGaK7cmK6Hkkbuo3SSbBsNwSSW6+rSyQwDQDeWp7ZJirejGvjHFG5vOzakUULgJFEC7i/ZZ
MBVSvg2YTqFuz7Iq2wtmcR3adfXSVNIaxtKbXpmljXPVMwbUecZE7i2m0qqjXjCw0rTQnHc8QHLQ
ChuGSFLGYhrVvTL65kzuBCgJi+sKdq9UcZcC9JFT23IYT6zB9w+dW10xVpJQXinN2nors+aYayAA
oQ4MUjW3olbMHQmUtEQzdmnq3hRR6i0b3zgFdbZWY3vXJBkP2agC1YXHWuy2V6XWppMyKmlS621/
oUjNo5+r0qwPrXlWisVVyHQBL8Xwpq2zc1Ob9cyi5ZMf4i5KpWsWllreFYV5NmupW8pS1c5rM8vn
EtS8d5qjG7NIk/wZFObBwuyDO98cEFTdW9eIt64YrFvdo2Na3xhuACQn+HUt/AaWtUyE4KpypHXQ
aNaVF/VXQQnNvVSk+tQri5NiO0Bz9+kzf3ZbK6EIgVMJw5kESk7hvNM6fRfaAonDMGZWwT4YnXSX
idm2jXppnvvtKrXkl1zLnqy+3bmR+RwWAD/Erd5PBC2LN4rlhzd5YUOCXO/igVGNdOHWNwQY2dXw
3o2ia08RSMc36pYDKSeSIVjT0hSuVd8xVkHVrx0DUjbBrXd6mjf0O5AhyGpArrOQ3IRX9fm8UJIP
r/IY4PXl6qpo7HzZNa04U3JAT9R2eMRrkT3zoyp4ckOFpBA0ohPJ1slehPmr4IbodxB8KC6worFx
76jVI/SUzaS0mGQVwI/JZeGusbNspnbe2Xd9eem7xqsuCcewAHje9/nCyn4w2vijK+NjEKqHqBhK
bTy4Z1nX6i+mlfory3JuxLI6FbKwMhMAUGKmj6A199KZ2hawa0PQy3sbWBWnbBca8eS01X1tLeeS
Pu/tcoUibSxXmCtgcle2epOBFu+HIJUWdjOHmvAQ5JU8DXBpkzSNjnEbcmlbz7ZVlFdNFz2njdhO
Klm5UszCmoolKF2xvEojSjyB6WQzLXOuMsdIJ16bkvIRxYE93rnFPjssqjs4eq5PPEV5SJvogTs7
WVZhH5JU84q5KQOuBqG7RRE4zlZx294zpvRQVioA+9pBMptpFJcQfptCNcta3Zk6GckTt6Q47TsA
lEdQ3vhJ1s6VSL8Ja/klyL2ZzOtpreWqPMvk8CSrrYK6ah+kRbw7CdXpJ5rZ21Oe/s4s8utVI9fB
XKmzQ5B6p8wAgchlCmuaNm4xU4zqXQtFiLJbqZwIXrVte0qtcSBcxWr6ZEVGPoPK775UtEdH6f4v
Rdex5SgORb+Ic0gibA02znblsOFUd00jEEhCQgLx9XO9nemprrFBeu/G1yQN3hrJLn4GIVWGzEue
kWvdyBP028/5QHsco4veYNpb0ZYCKtqEaAV0S3YjYXtX/dAUcTY2JeXpVPYTMtZwTEVod8CRh5Xi
zeYNWg6G9TdQ839WIGuPjuLFCB9t1d0UbPJ0/vQTlha1creH4wuZtEg2qwn/r+fdtHEZEufYoqY9
ncK7QvzCaVh8BGOtcLbacYzwjrBfqfqnQERhwUn3Psb6J6j7ecPT3hRY8SxevfbS8uAesXA7EZuX
VKXnegwRcy5OU478sT4jb73oPwN4bQqtmxsI/2smkfX6UFbZKRrQ5I4M76weso0nzUfSugXJPH5l
seohTaO9D1CjUBq/ag5rZEfDcz3r47qE3xPeic3iOCQDQX9quTihqvpiINLcWBdeY3i+FB/OcHsf
SYMYpdb3g0fB3KlNE1YYXr8NOqGl6FCsTW3gb/pp+EcS8dLjwdsZSsDiN2JP1rSK2FqOY7Obu+k0
RRbd9Tl/kgukaSNF9Tqm4sI1Q16yWZ+EBpK1yH8MS4AjCbvM+dLf8kWLLbweBCBH9pa4WoKIdUBT
Uy0qXGkhKD688AJnHuyOv0bhbvSEHst6QMwfQXQaTY9rhr6PoHGI+Y+mX3hrZ9DHffrspyM7gJOE
Gay1rvBJ1xRzk6KUJPhpxmHYJK2/71uyi1Eih5zf5ap48zYIvSU4gDYdh9otw5FOpvU5CLIdlAxA
bJ13WKLwKPzxxtp+OiiN1Kg84P8WWwO8QyqhTC3qzvlShdOCr8/r3vPQvnadfOtDxCYlC6KP6DId
oyV48WmLWu1BHiPeI8dgQVNO7CGtFEXYmCtss1NRhyqcpnZk51lkRcIK/RfQn7nBd+bOLJCsjEd1
mhgugMZD+oTC21Amnow2mRnhqIfeDNq9VpR1rZtrHU1ppbh1FfFa7IJzo4t+DLvt6laF/gqx5caV
qpPVKlxY1H7cFFmKfz2rE477V4b/PMSp0NDWFp4kBycGjBKmRRLh4p3zcDqtWTqXHR+OHm7J6BE8
vqRy23KIu6N5Lk0CS7BPmrt0hG1VCporJCMyrKYgkqhXQbjtmCHqlUX8MjiKfqRWXxqKb9fCYq7a
fDhg5bwpu2AaZk1UYha893qEk94332EeHkhO2+/Wy1uEL4c2LrM8KVZhGvhwJ/dEqLxFekYc9po2
Bbpnh+NoO1UOpoGKuMsAck942zuum4os/p+IKdihu+h9yvr9zJH+NgPu72EWQKZl/0zIgu5YTtti
muruHCbmyeX2PMnpGrFeolB2QsGjhZIH4hTU5QaoKwib+OakwH2hmXfxdL1ZYvBsA7MXkio00GKs
KNc6QYFQa5Hj2L6sWK020wqJeINLsU8vyYLQX2DX/iZEZfl57qAvMCQ7Bd18aOa2rMeOArJBqFjb
eoVU8Y7OCTLmaYAc2RkRXXi5kNcu1VE+rMEaR1vjZTs9wjfZa7gRBvwTl9Fd1rmz4ymo3K4ONyyR
dh+zmmLW4Qf8Vn2xgHzdOuoDtg6iTewsaOxUliK0KW55ZL7ytn2CsORcE/p3hLWjDAV85opddThn
77Nr8pM/Dl/12LzLOe/RGgVmowzl1J3yLpgrJ9FNAT8iwx69UZ2H8W5ddqnygwrpQREA5gloKEDU
AH97XnZZ/pKn8gNKiDdei+dxdeepe0w8cF7LBU9s0kP/j9ZuMyX/cujiikzk+xGG8zKc43SXq2gp
exWiVna2fyIp/wZx/KC0M4j4iUKUae/5RTNb+H2s96x81N/kbRpdPIVUv3CGtM7Ew51msXpX2TSd
VeO3Jx4jGUEoREDHteI7qfi6ZanE+ZA04U5MFlIv3otqjkb2h4q+30WLPE9snY5TBnwwyzBtay/z
t3ya4so5ZLrKcDRFrMDIpOKYdbyCRxZnxTJ81z3Z2a7e0lTf6mTku9Xn341BPvDYyamMQ78vROuO
WqaoLujdW0TI24g4nDXW+aYl5MNv+BfsyOLiefJuZjMD7+tDlD09VqZR4KjIL70nj4Fev3pMaxYh
jwkCGaO3WotTNK9PoYjxUgwxoorC8TUZ21+e4cNuEtmgKrTNN4nD/Cciz15ConDSw+6+WedObhm1
+VmQLi0Uk7ZsDFIsoNSZ8ykrtWmhVCPDhaI8wNVQP9dNd0Qba1iuzMdHsdC7gLN2k0xsOs9+9qNF
/tbg1y11Ts85EwfZdsfWJ9d8bI4jkYfRhPhYuv1U50MpYnTmUI60vD5HV1Vsl9L3INpp5m7ZjUGI
RNDxhWTtzUv4J639+0pzKLBNeA9VBJNFuOU+TP0LPKYW9XM4qv8jCXJRI6FuTA5vJuyeRFNXWY83
2nbeB6AhD8GXrkqj7ps4fAZuiXYZmZENmCEUqSF7pQOznSROsHRGvxHspBsZruO2EeQ2h15XRS48
YAb52yFseJrdPoqbHzGCYZsc1DIyDapwZXeNSQvgV0hK3SB3Dg3rN+HXu8B5u3YOz1yj8SQNYPZa
6ElwH5XRKP0LvNJOSPQBrYp7xIZfdsJe5k3kDZEPiGjv+1O/5veUCDhaSI4EA4FjIPLlU0YHtVUP
HrTOemjV/WBraPw7exMaHgh3z4GTl5mZF0KGF5NHL0srT7RjB9i648rvBLoWuvoQWA81TejQMOGA
R9NDEt4YreOx94IJhJN/7mOcXQtYvxZyMY2mL8rDLzSiV8aGN6kaDnkN2fWYGCeh963Pf4bOiCKe
6Eu0elU9dx9khgUYLWwJ5UeaTc8DTqXNrMg1CZHDHLHPViJOusZNOgbrxbYhMNTF3+pQg/toDi1q
R1reF5RPoEamc9Tnp04ggz6oL60gWxJoBLS23h9fp7s0oK88CM65Tfbe6JV5znZNCq4ySnYzDw+0
H7dBO53xbBSuDr9oCBLRpgj/c92fGGODS4K/Kor2Jm2+Vtv+oFn7Ymq6T2MdgWrrG1yEyxWQ3Nvc
4KNWwiH9wRypb6t2eSyn4eOiUykoR9bWxdi0WyRm/Oa9rqaJ/EZ9/QSkNN34Um+Fz56kP1YUlU4U
vbJTbXAJTN6zNyH31XWXzMz7biGnrEffivYOxOeHZgq/H3p+rEHzcZJkePBFURGk7m+y9i9z3vww
umxrN90ig6Pbw0AQmrUM5gSqE78kkbzJXACT8A4A7g/ZMpSJWb7htkT1Qi5IYVNg9Rl++hCD0G07
1C50+c0PZolMCNRAyA5biIjWL3DTM6SZet8l6EhYm6rzBFKF6UVoHJK0v9kWSzxbn+IZuZKLRkiq
y89JT/940/qiQ6wTOatvNELKVJis2KOR0h8PubcxGqdhrJGDLUSD0yYIPqJg/FQeU1Vt69fejxHo
lXF7TObxHg71vsl7VqQwxhSqyy5TmOO+asTn4mftdohxhI5Rd86wrxWN03E54SQuxxwZlrxJm0rF
NVolZPhp4h5kFlrj/W6rYjCtq/fJluC7RS/OEkTfJs4NsprzradUsfiDKVKRH3BTQIAd86Nn2r2X
IY5SDRHqeJED3vevsfEblO0gTjmf9/3Cimbwq4U16LAOd1r7/yxDSwpOXzKMfDsZDEkKSgUhPVPA
AfZNVg/pZhgqGw+VTmrGD0AEQ9Akt9wFTSHwiCsfKSeQ7+EBeRceeaYtNAmrr/5Ti1urdPVfe40A
fDv/SF0fnUsubO1QCbC+mNhcXQqybq3prSVN2ZDozU+HCtLUUifkOITxZZrJJY95mQksUDUNqlQA
+wvBjqMyexVIUA0zcxNs2bWmv3Rp+4Xb5HlO0OXWGf+Yrf6FTeRpgjmyGOr82EL3MBD3hZb6vR/U
uxHFk90NCXm/cYbmv5FVVMH3w4l/YMs1w+SX6vWAMeymhHnBbPUT9EPly3WftHzXjmiZRDxLzdfd
DGkrxk4NumWI5TaXwX3SCO7VQLNUz3e1opgX+9c1QqLuKHADOPnZm+wUUeTMOM0r1cU4DXGUTydq
0W5vIRbAzQk5upLjBTPXf5kjyLJdK6wCiIihhQlQAAesEPnZ6GEWp6R/8qcC0OZ31GIgTjHPpj3q
D9t0nzKK7k1SRZ16dI5jChxW9T4P/q43w4i1D5iobJoWtzE70DZb7rh8IJrw+x3WnW7XEA+xONOa
bdd4Jlu5knXrB/rgmf40RPGy8amSR+CXcIek2VM7JyjFQFtQ3qpCMv9lMmMl9PSedvo+jHRvE/Qu
iBmHGmU/qLDGhTC0l6xj0cl6w3pHRfdYJCz4ipLRnI3Cj/EjnVVQ1vlFPYSHcex3SKSpuMXA1tr1
I8zblyjClY5h6nmOAc7VvKkgsTkk8ywrvICf4erDbuz5umKEa4wsFsiEt6bXlcXNWQo8Qlk+P+CE
qaACCdv4ywFuGUBFi9TjJvXpnSN1Au8fMlAjo7/81lbhDA7KxPe8a5aiq9HbaRS8oHEM5Q/v6lOr
df9YnF4ybXc9FKKbkcP9lQUjL3yLCUmu7nVe1VuIWb7wuuCpFukRNjEQL3PVKn7nEMRu9QSOu2fY
YEEFrVvJof9tgvWd8LrZd71ROyHQWQa0u3co5owznJ6tfO67NsXYO330/XgUYn2vCfvtl755jmqI
kVrQ8Rjs3VtoUahF2ic1YvWEmPunnWoG5GvFKqLkpV+7qVA9TuKg5qjjNME9l0io9Tj/K5dVHdYQ
tXtdc0lbH39Fm2ynbh72vjc9KUZhsxwaaGXcOczaz5TaGClG0XqmJrzWmUbzoTzjuzm7UV8SE7CC
BfEOf+JbhO4vHygKq3j/QvRwd5lcsaTgDMyA8RTG9Lhi23QsQN83j//sAOjsEkvMWzrGTiVRZmsD
/senj40VuqpN5xje/RgLvRtQrAIjFVawCEnOPH3tEGwDmOTJ5hnOpR6tAqyP9l02ftPIHMe5/UeI
PAOv/W0jdZw6h4EOSacdx1tYs8BsRjL+sIbXVeqFAFS60Za6ZlXN0grD+Ta0dQWBSxVPPhQ95LEa
QkKjDmM6uc3iufMsAMQ5AQ9AkD9pinZ4orNbyDjgaPR3yQyrKimRQVnwOXoJrHhWRuuddvSNtUjp
jccJ/NyoeWGa6KC6bsBOHn9K3f3n+WbnORkATYEXL2C/xh+vUjefOLMu/ZD/2gmh7JNN/vEcWa61
Ga71NNdl1OEcGXDRi05fsLNkZ9wP6yZbsmQj/HUtwhQ8YBCioD5SAVonQCo0xP8SMRY/TyfbtM5O
BvXkGy+1y3bRAAEWx9pq4DlCxrh3gKLtt5vYGbXk9aZDnlfvJ7tYsWqhwGcdC354kpyilJz6/EEH
N9fQ2ZMZ9X20iJofhq6cfQqMWmA0tgF9ycLm3BE0wvaodRvlXebNv1REuy4f/wW0hjpsjTFtuBgY
mn7SCkwBRBsbCFt8vJv9C+R0rxQ4BDLMWJGYBInt/XAJcvgUJ+9SZ1C0ziuQ+xVu0Q22yKKnqLRj
M0e17IBag0Z42AQZ2QjJ8zLQ2M80hWIf18SU2tOsMsDNOnhKJ7SbrLAPGC7RMlBPtzDRz0LDLBFo
gWV41Gcc3ikuAXT8LIJVYYvBh9b23nM+bPiob8BpdxlLtj7WwsmGxySc9l2OwRibj5jWb5t3sCjQ
hpe1ntcd2KnSKVs1S0eLME62GWFfMeNvmSBgklfgDdgZ3SHz0mDr2uCF1g5uxgBPRQYi0Wp0BZlh
62xTdgCQxybc+3O0wzeFDTj2LgENTiyIUEvqEAkXBvwMzm4pFt7+YSbIMS63b1nT2KKJtarUyp4h
LIJSYhwu8YIYm3aO+dYk2pajBEhq4rTerJHf7RaboLdP64vmmSyoH5Rztz7Hi/dNsMVu/HU22x5q
zS0NBuC/CUrORvkCTwWUiuwnS/QpQiBXkfQrwgw7dsP/ElYKoe8igZYHGFO3ZQOttyGPviCheUKc
STXXwTPzXItfVgVF3Mt7kzX3IF9vo6zvEMogvdzuvRahs7CR/ZMj3Ykm+NNNaPhZ66V0q32yHUof
nHdK6hUTKDK6qhDizgJr7lnL9j7V3C+BmFQs7vBgtBivAkDlFFDRFkMZ8gxS6eH7b29rzF76RoAO
a0eEGkUBehS98ep7/W1Ng2s7r19rwtFfk1VZDWYts8sJmqCncM3yYjGSFF6Pm2Ca/5gx+GQEGzi3
6kQYRUVGP50c8LjcT49MNRdn42tEp78aJ5FxIzvSJkyLXMbLg025+GF4gkK2bCwapiMJmLdPyYWE
9c74814AD8QXijOZMfsNduo/N8f/6JBUtda87GbU3y11f5DKDiVL+I35QuIeRqgfAlEsOlx4W2TZ
COaLo5mj9/c6nX+AkuPUHu7tox1LeMXM0I6zLsIriUwQGchI/4cY6JwGYtHUa68Km5KLki0z9i/p
g+dID3EZeNmBS6x1Bt1QflYlYvpbJ9Arm2Q656s7zRkFFRYC+x0XeZoGDBdQmx2SjCuoWRG1oNc/
HkbAaO7weiSFmPmpZgjXB3f1S5Q89Oie6ZD7BuPCdyzWbJOuhJYzbi0ghl/zUuOtljeoW/YA0M5A
pj+7h2LNWbgOkO5dkQDFgxh0Y4k2F0hTP7ulfU+WZbegEnLMzTUN5zNv62mHbJnLCuG1N/lm05EV
jWmW+98dHac9ArxbLAfTfCa6URirO7ui1w4RxWxyv0GLB2vJGrcZRhQTeqgwGhY0PfpRWQd4K5FM
U5hUveOIFZs+QrhiKl0ZT7LeTH2Qlibv/jg73CFp/2QGcEIL2xwafc05idywRaDDGSmUWzCy27ZH
m46C0yFOj/6K7MO0fqvr4Wr9FTmI7krq+lwnbV8gPoUBrB2POap9I0gAC2HRfmYi/jwJEWwCvPGC
oVFWD6HZppF9XI9LhVHpWQesetCsEnDkzQZhNTT5MQD8WYdm2TvBjqOpT72jskhWCnjJ9y/1SisA
Y1ekNK4FrCDoOlFgVdKrdvEGZNX3lIltoudjRpZvQ045BYvV4m3vkLqYetk1JPKyirre2AjeUTzL
V+lacDHM/RUaWdJukT8kwLu1zvCDUbHg1lvcLuD5S6SFt0lYAkpJmbfZKo3fYHlW83gJGS4c6VeT
Vue1bq7cpu1uDcU/xSBE8QXKcnN7CoIOIVIJcFRXTt783uZAjRFceZKxuGI4PLmMfw3dUvKl+wFW
uLVpcyJaHKmJDnZZ/vNncUSg487p6TjDkpcN6JdJZYPqsGRPSXecu3Dfeq4Dg+SzQmbuD7fL2VBb
pTVf8GU1UeErANSZFGUHaQNQ7OlvmHXPAQ4a1SDdCnr1pJeVcIqVjV9vufNPwwPnivt31ehDFunP
3OVAuvyt70Dd+MBg1zRetnEbbalpT60SH4vz0qLV3RcMQier238qpe8mDOWGcLZXHY4aOSa3lWTn
Jaq3Xj6joEnqo/ViIG4aYT++xs2THHDxVeOCES0ARrsZ/OAX58BZevSmM3fMnanaOvojMYjCSP8a
SvHrtfGP9JdTrMC7z77CSeOha2EAKBtBWrFQfItLsH7Tdf3hNfmUPntlNXc7j3vVGibwUHg9tuX4
lM/dNY7no5IOAGGyB1O09zXdgSh/dj6q3wQkeyk/DevwqhXeOdBke6G63arUOWF5CMYw+pU2QcKO
bRDoSvFVsH7bBihgymNMtkqGJWDbap77P1ynU9EP3W8MLYCnQFnnwv0uWHPyERAmH+2Ww6xTiIDu
8XLDdgfyITbYrTmw51pDpuC/wM60nbJ2lyz9zsshijcmO/oeYqMTyO3mFCXaLAXe49CdaRjd4Zt4
C5YVE0HHmq1tswNsnye/yXbLGv1OPgQaBCr4Plz+Wzx0CZGHT2BYHwXbtjIk+TOMeB8Upa+QQ52H
FgHOTWPOOY3PsfbLLm6eAkQZVs2KMh6F7VygOlGSpJgaiRnJvdoefXXOiipx3rmp+6e+D34hOL72
NvuUS/3CRnQ/53of6HDruH+3FhXkBvrFMdX7RQzvBskQq/b3nPInkaMHQyXrLX2ASrVGmzRG/AFQ
Ljw122XtSymCJ5XJWz0mZlMLBrqZTaoQ4fgNwOjS5+idNTi3JrscmbUHJPTebY2NHWxtxbMYpLx/
gsh3Tzlyv7P5I6BdRdTyhBKFI7ixY2NRJ7Y2e4aXYzNP7b4jAvltLRb1pW6etORvaoGyg+cpuvYs
rYtUQyvvj8AolcE+RNH/pmasuUvkV6RpDb4pM5yjGoJyMnrbUMJTsQZGo0owAQuYI72X++AmEqjO
9fyaqvwyRCAARYBNA3jPTLp6I3NScWLuCCLut0MGAqzO5rLH3APRjhtu1g/tBoKEYh7ZS+TzS4Mf
EXdBuYCp7vJ/6cpBNwUHBoaX+8v94Zw1zFxHO3x7uXiH+O7SiMfIzdiOZcNJz3pjAW7TJTsTMvqw
vbxNXn+J+++azSefg9RmI3ZPJG9MgXvCulJN/XCclvqYefIA7cCBOTDbaGWP0X2+RNdpcMdYTltp
o+0wU1Tz1K8Sokri14ccyf0jdgqoB9jeI/Y8kvCcNclzlqFxnabwsyS4zgZU24YaQBF0Fhpy6rhF
WX1Dts5g7Etp4Rkk7dmkWqG6bpLu2Qn32XegFDju9EL7NfoxCJY+TER7N7dQfLTl0LcnfGLbBPcE
WectwrUAAYVbmcJFQ2l9T+DkR84A1PdIKrLDE0/oGQrCqjNuO40Cy/WPp1/zCEbyyH33Y3+Tdq1o
3UyFprboUEMASvcNbgOQ23eJv4JrgwIPGu5GP7mM0/JVx+xnHbJrAltR0+qXtcGIZx5szeA2zgwH
bZenoAHADF93OYIwocw/+I1qSohJkOacDYdFA2FOJ8zDARQgYTUnKD9LRbZ3zafRPmb1NwI6bYTM
IBp4kUEsIUb2Hubo/xuiQnngNtSwHyezE9DAlazpt2ON6iB8pjaKtkli3yIkmGqcjm6ddmluyyST
rPCg+cO5gAiUuhIcUw1VL6B1q5TwXZI7lNgnl2BiQALbm8mx+frRQzpYehN9g7HpHJKpmqxACF2D
Jzo55xPBQjJWufMrBOPuQgxqCle6yuttDiMQX7CrkMe6y56gGixWpNTWGsMCgSifdz9y6gsgJTsi
XpagP7KenFsLHBOoexCaDwARpUmHUpHgHVxavhlTSF8WG5QOoiNVY1pC3AxwbpRiCQy17frSBoic
98FQtlmBzQAyt3CngpeOLK8D+JkQiMzs46fKphgN340TP0Px8xI6VHAKPLpEf0A+cY/6a8Pzv3X8
Q7Ctzz6+SpoM39HUngXubLIm6HHyQPAhTAT86ar0fXGp2zGDJiHfQhn5oZe/EQEfnKIeEkydYqhD
XHEXQZIVYPJETbwCfLQkBUyaRaNa2EyauzHLlTF68HBLcjeffVUXGRDKNe0/BkcOoe62XacK7udP
ps8fJy9wQbyH84T1LIUkyMvrTa67gxfMu0mbV8X+y9Pg4lBXrOVyEhkmBA+CSOqu67r8gI8C/Im6
g+hbKUigCC7MGs9+NkU3fPQnvraHgNBz1HV39hjxKST0qLvY4ILchMzenaeK0SHkrbM7H/wBHHub
GfPQpjcJxFnAvejw8bjLtawLGkMQs4TALaa1CLrkifhTJQPy0hqolFadvtY4WDeiG8spyQ+kDrf1
Gn1QyqEC6/Zhn1GIRrBduvnWQhW0zsG/PMau3M3/+YaedAM6cllRpdz3BcwPlcKJiwUMBSW4eogF
OBfIm4N4MTMxhHP6D17v0sB+F2Nd3KQE1d16Cd5DELbgdCGf97BPzGKvPXSnNDiZ6VzfEZl4jwBK
KQQKjSY4wKzzbr329EB/N70d/6mRVmTWf0LS7oXOroMv9k4vJyhPdrnJUauLo6gX+2ySO1IPVQBI
2QRdkQRiG3oz1FM+bvZ+OWAkf18QUQ/6T22jNoa5ZuRvFrtS10BMAnZxWfD5s7C94ndPUbmCUuK0
c6ewgzwsFiHdByOod5U6iM/hovbRr+foig0sAJm6LOAtDU5PLKIcPQkdQ4W29I8Nh+sQiRyAMCjB
H2v5EyyPlyFJSriijm1K7sjMqBB5fo7AZ0ZO7eWYX+C+BJIy6W9IvHKoVi6jtxyG1Jxw0+3tRP8F
NeyVtAZ5Fp+DbtwPoT7AcfiNy/mDLvNHOjjoKmIKADiyL2ui/go4l5tmqPoFnSAxecF8+Ubz4cpD
MZXw4j8h4bUI4ZrZpINJt1baY5uYU+oU1rFw+g+f7Fsf416a1vEDfw730KD+chDtW7PCwwn+OFjA
ZVmn35XQPwhUCyGBwXUpB1XFc/LXBDA/Soxs4QplsD/AQCSD7G+eDljXwMk2Ak41G+aHJAewnZHp
2yhoAh8GSnBbQMgZ/yJpAIMWlPmm/rS+fZIJTTc5ZoMNMBxQ5HK5ZMlrFtBlk43zBUMZCkGl2Ofe
uhuWFbsd669zOg7FoELskQLSh3QCkb+4p9jvX30LUlZSRotEgKwZglM947pgwYuky0nrde/F2VZ2
YEuCjFVWut+GgnolHnqpJnfsgm4LWu4YIIhvk1O76RHLP7XePxI295F6f3BJnxfTXfpl+OCR/xZA
vAXF6SFN+DYNINcx+clDL0LZTNlH5LGw6AzyEGta411uPluKgvgJD3szjFfBMdqZWe555HCZoERX
d/wng3NtTO3XQB8sO41gie8hKm+iTwkT4OC6LY/ro2XpRY/sPE6DKkBgg1ACk3pnY1Yyj1wsBNyx
AjyhH9QrSPaQfY04nq1Gklyydq98mF9nyHYbuII2riUHQyEaxGP/SWl2j0bv1whEoMUJRsPeMAZh
mngXcTcXMFZYKDVQTCkHVCSM5TibMraQ7zb+ISbmOsASvkb9q3PDUpqmPvnrgoV4gehSzhKtlpI9
gz8CqzkLdDHU7QEZlVcMVf96Gn+nIGqSEXPJoocRQlMuisCJWzQun2nUf+UNuIyJq10bZi/LiCLl
Hv3RY8gqPmduP5vpkOou33jqgQfXKT7/br2zKbu6HHQKodBRwMd2BZh2iXoob5Oo/p+z81pyG1nS
8BMhAt7cEgRNe8duSTcItQy893j6/aDdPcNGY4kd3UozSlahTFbmbwAjROZB7n2blhdyrIb2NVBq
nhiued/l/aEVqAhmwFO4xAQ/u/VGY5tb6qFVgx9lxsWf6MCGZfcr5TqsE2UF5K+qk76PoAXNoSls
N9PI7ehZ22BpubdLHaNGj1/ogQ62S9w2eAQclNwCV65sh1x7zbKCFxfbIKcgKLXdXvMTyALt8NUt
J2eAlNSp2OVaNWwVOnBGSvZOblpudLe066F/T4vx2FvBscJ9Bp2Je4r0N4jqbtGBObrAW+uRl2/T
XKVK/EYp5oer0DYVk+BQpFjT6MpU/+IEsQ60Tm+FqLnNVYGlaBmw0IHPZYqdBwKv9W4vmNoDLhRX
PbkAbxjzKUlLdWP0QnusAnSRjBAMJPsW6w5gn3vDhAE9TKUVUG9WVtEyxb+7dxXXhh33o6cXC4qE
h1I/fjVBfvHwQuJFjCo7BcIeZJS/m864j2r3VeccUIxmJw7uQyy0gG9b+lS9qrIJFNNCSV4cD0ED
AyjNU05HD+qlUKjhJilLuA25/s3o/OdIqkFKSurXJqBxmYikjoFU7PShOVkt3pej5ScObBJiWe5L
hKaOZGCeWHm3WaM5XCQNDVURe51B2JdB+JokvpO0A//ZqMHqEHYgEulAi/1topLdkuaqD90Itlqw
qvgWn7LorrBAbVUevu6p+aDlzZMHFt5Woox/unCtY5Sq5sbtvP5oiTFyTyg07MOQlmjb1tFObtyb
fMoFAUb9qCrjqEh1snUDbKObwdvmKT2ohv5qrDwDwbnKShFdkQZSOYVdifoYW0biZaByvJso1HLB
joG0r8kggqTaByGgc1Hf5358W0lGz2kxHGGXQpmpfwsimSV9ygef1II6izjuFCr2aaYdY7X+qfTx
KZHqG0HuWluVzfdGF3e8bGlZV1NX1cVhUwj8r6Nv3sXkWC3eU7TtDnjqoR7joSGvjeW9HpFkGf7X
TsoOipt+j+TsJ4sRZGud3hZ++pRFdDjqgRtdjYatEdMlCH1erK1pPfGzv9d6/+K6+jUkq2wjxIhX
ix3nZXSdFs3RUqKThtj6lpRedWJLsGVBUa4iqt0OQMj7xEXJRjDHY1Ajv+mPkIpRpTFo+DbXZeA6
Ta1AbWxvxpbGpC89+dkoI1EEBqW15HcxlB20ixT+R4oiFC02qe7pQC/aZ5CRqMd77jaN1Sej51Hi
1t5bosnX9Jk3eV4fa7/4UlAcojD0Ykj5lS4C/810VPzTWL4OQeV4svCsNsGN1GBrOwS3ftR9idPq
NhV4loYRKaXIvlK8bssbP93/e96YYRiKok+aMSjkfCR0BVWTqwjtlSdapy8w/N5zWSnIK6s1ActF
PtdZoIkDekboc4XCKxU6uSdZ5Ywly06/jVTULo9G+kzdxmXDpLc6abpJ+lw6azDJ7sIuKtEyCO7q
G7pG6kb9Wm9qx/1SPQyHRFyJuMAKJaChq/DUoDfM9ZIaN3JNLY7Lk1dq39WgOHS+8tPog4Nex69t
kq0QQ5dm0dQ4bAzeLrDC5yRUqhMCOJzyFBv0Ue9y46u7Jmm1GAJhBBQLJiHGOS/fq9IkUajMn8YS
Gly00c1jmfQrlN8F0QlIfWdRJmLm2XKQKsltEUYpUPMuj8O4ealup8Ynb4OjvDNev/P+e/am8wPT
5ctrZEHxBQVIdFQhHKsKYpOzOazRuhh8WYLCDc2RNqvebk0tEJzOz98sLSt2XibupTx+8gEH77tE
eKJl8iiqbb0X6ga5Q4s1Nebf3S6fADZYQk+GU3hSccVl7dEqY4Fq6HClRemXTtVBQU0wvCLicRIP
70rb0utIKD+Z43hCoewuScxD6cpgBiEP+on/6PWobaixetIFM9hmvhmCeVceU8gVNALp70Zy2V9z
Z11lkvVaAUu6zluBTNrvwxXW+QI/VhF1tLOMyQDoky5nqZoSbzKhOMke+KPw3WseL3+NBe7+hwCz
dRCEuGSNglucBm7HIm8cqftWI5nSNysjWQqkTpq9yKcaCJ3M6M1hm3PhJllxykTsOAqnoZeT1b8D
+d8qZcJZRZ4VoDpBUAuUp/11trK1iKqGVIeMSOHZralKa2dDAuSqAi5g/AqqcmUK5YVDT0HvWJHR
6zVEToePEUc902VLt3IOvc5pnow3lAEeKY8Wt+oRP4Jby1EeoY4frNf8kXuwgbD1i2b7qifCdIR/
1M3Qzn+HMuNsS56seKEk5Kdy6+7113ALYQSSRf7T/AVKwCbndwx6tZvmBW2b+9p0AEezx+UVov7S
2fLhd8zuNJDpkSsFXoHEvPnY42PnAlLfGLtwpz4Y31xOnDtzB+3kcV1qfmmVnX0KZXbLxSN2sJ5i
5idJ/ZHE12VHmqV/H6LSubxtpKWNeR5oRsTOdLXhrchcYy4jOMXdpAVsORT44d/+yO8ACe/+rUnk
tLDPQ862qjsIXlpkTKtQkEy+j+KaJM8nh6UpAjoQooyhhSaRlnxcyBCOuxjtwfwkXrlX1W1i88K/
Unfl3tut2WcszZ+OszYwIhFprPm9XQKRJ9lL85MOTKMAtpCt3HBrAaaVcnYMtIkxBiqN7ZM3HKo6
2ZWyuEL5/yS2/me6NBJVThnUSOZHmtYag2c2bsY6/29HjCK6RrPuPb7ubclmlz1Phjw14nKds8bQ
XxgesAiSLE5v0HNzZRpP792il/v0xNOGrsah5Km2ssTnInAMj9NTUjirRWQ8tdkSF61Aw9oZWEd8
xHHjmubIRttnD/5VsTKRsriQxTEEjk6yAULOV0OI5kevVGJyIkUl1RbKX7kafG+CRHDS1nqF+vaS
mBKvPUTU7ulu8QKpaUbKg2ZOOgMTHbnQHj2vg/Uuugf+/H5ohitJwlynUk3Euc2i2qmdP26AE8G3
UCHCjCqI21zMxg0vRkePrfe2gO+QKIB6ATAhRlFBDBqDwd8FZnaI+my0oyHsnSw1yx0Vr0ODMMsd
WDt1W8Ij3yU6UN2KZf3QVj0KAkNHay4QyC5oFFx3fYqwUsMVq2ZGDufaGA8qYmObXJJ41RovggeM
Glcw/2mQNbR7w/SUdknyZviycJRdQdjKfVtzmQW5o8TKsPMpUF8NCd5gAUmV03Erct5XT7DT3iWQ
fnZYUP1NQqHYVgNgLG2qMFLRH+0hlrQ7bZDkO19QgC2T6R5VSMPIwMrvRUBTze180S70GKSbKb15
HRDYUKLdoIlhdTOG8P6pdfCQLVOrQNa1ffUsQO7ZaPWA+8TogIrMdSH1e6VFnQ2q36vXS88Gun18
gOK3XIoIcLr6aSiF/tA04HM1LvSb2ohrMvgxx46M5+EQu/eIPKg7mFnCdgia52jMaV0W75CLAZrC
CLatpLUOdWk2jjb4gITkiM0XRvJBSoEXuhZCemI6/iY/S3eZa/yMwEP0hhdsfJhGm3biX3tWZzpy
HA/3Eh3tzdhYgRMkWrZBwazmOySiHUDp3kBQ/9YHHa93o6HDpuXSFko57RQ99q5aN79DzPrNyNN7
ygHoBQtf1JGEus2qZkvuCJspbuNbSRDVLfBmnAHVqVtiptAq4+iR///KC0QBBi2W350BB8lM9DdB
CRyzU65EK7xlJWJW5deAXCWn+F17wFAsEBBXNCsQnArlcpc0neekUitcUfkHPWDm9T6B30Vz01Nf
uyj5JvvyANlvVPcpcOv7pmReCkFutqU5RIBRBM/GL461Nsrx1WjQb7WiAayxJqCyZxnvmjDqR700
aU1Pz0gLv02Kl6YjlQNanRBZNnU/1Xoi/Q7QXbRfOZQm5Z1ZjkMSKVm8+CCDiMbsEsylxusrPctO
+q1oyzZ+R7S5t4L9Y7S1K+W2drDBdfxH1x7XpJqlhfTqQ+hZYlnwZONSKbKT4glAUxvjivb4veBK
h7CzrlQarhUVEDMNI0cA+T1hSu/qrPz3wjxIZcqyLOo8oT7JtvFg1NGB9HkR6HAoaZsNpHiQyldO
/4X7BfiWqMhUlCYV59lgE7UeDUib+UmRKS/le9X4eflLTv/A/ENyrdDNEqeHjTxLEiHnaGom+iRQ
eWvHzV0ERi7Nny4HWRqFxPsJ1ShEeZAL+5gEpNiajl4RoHHnavdjofx2gW39xUydxdBmWTf+BYWr
lmQBCUCPgb2bZisv5oXb0TyPMJuqyfCrSUshO0lj+rs1Y6Qmcu/RDPz7ztS/A/F9+ItZw9VdJqtB
/W7+7dUIWoccMKKygsJTD04UCe+XQ8gLiTqm2v/EmKVnAj3bIU0Yk7rP7ujrXeHx5XT7KZH2HOMQ
7gTbutX26g7S/FV1pNNWo9hc33aHtUx06flmyqgqWSKS+fqn55sJR5sapJ+d2t3gKNtwJ2O7KSD2
vpk0Ml5pIo770QYogb+ifleQYtwk3VYItpay6b9enpelBXv2W+ZPuFajsOzmQXYySxh5sDHpJl6O
sLTvSBwJonOCcLF/3BKYElrakCeMVvlR1kdBkxzcmVeS76XUmB7bP1GmY/ws+4bdC1BaDjOexPTJ
bgaHPOROt6Or8B4kytbYp3fSK9COfL9W51y6IM4jz7b8JKSqZi6R4ySnZ2SCCFfvFdSTygku4hnj
TkyDNVsJeeEw+ycoYq4fhyummtrLZZThBSjt6nwTb90Hy7Ee9R0oufy05o239MI+m17rk2Bfp2V6
1hGPviw9GVusdztQ1TxEmdow2aYba0/zQ+aPws3aDF9eQZY4TcbZt9U9wQciwBWc+d0tEqt7+NIH
Ue5WXgUra4g3yMc4MczAVuqJY8CgpGb/FJP8Tsq0hbABO3cEcRptu0P5GF7HDmZvx8sb5f+YZGxP
UajlItRnO2XIRREkGOdCyUcFMLBhnr8Pp8yerDt7h3ZJafuHZPcXTzs+7j9xZ3tHavOikKePiwWb
pn6DbbxyBKyObLZHQrFXC1EkwnTiIULh0LG022tW7Va6U+9HRz7QVqnetO3lKV1cOZTmjD9GHviN
f/yibqcZOVo1+anW5IMQ+lvgWVd0RdZOn6VTlAkkDK7DKJNOv+NshTamr+dho2Wn4JVCmI3/GddJ
sRUep/Rw8neRny4PbDEgRQzcXmWsIeYVQKomRdE3HqnhAGCJbqSySRVlZVhLQVQe+zzIKQR9sv3N
Ggg1gsTdEGoWfLGjKq/Ziy5FoBwzaf6hUE8p8+O8ZZ4Y0+AEE6Sm0r7pe3QJ1JW1t5TLnOfvs02d
xCnqBW7Ops51bVM1KlTq8pnL6sUFrpe32Uous1SoI2vXsGRAn/az04WIUF3kevF0E6HSBt3XVu3m
l/U09aSKoxQBPdv4K10ieTrv58ntedDZEVnA+mhbiUuIFj1ZzfjCy7naSy/KQf0OSHNbsRb7wK4e
cGtF2yWbnAkvr8gl/cYP455PdBsbblzzE9xvyBL/RJoJ+fdgF5yKLWill+EZWa1M3Ky9G5au3/OR
T0vsbOsNcQQRz2e6pzdSKDSb3Nd4i/1A82Nfwe6N1myWlxfUP993tmZhhcG8nq5eDYVly6yOaQZy
DUof5IjSKleW7+q0zvLWOFWbpM2YVvWx3Q79luYZnP17imM21Mytx8XE9f9Yrbz6FkfJo89EqQEq
gzn7mmgVZUGeccDoQL1F6ZtSTfRwGvbiCD/Z/4uTRlMsFY8KinGfXLJgHAtFWnLzeVEAsxJyFljN
lfW5eNZQNxVJEpFuMWe3qxAXeAlT/TgNNnDiq+F7vusPP3o7wppyW9rCcS1tWX6/n0Wc3asItQSd
N0Xk1iNnUraF7e/S6wHfL6gBa9nDdId+OgLOos3u2FQM88AU5PRUXcXHW5WCevctegTfdLS+aXvL
xIFbPeAQbT/Cebs8t0tvq6kk/T9Ta82y0RgYmJYrBoQFdbzqzHpfFNpTHShvgR+8XA61Nqlz84LY
HeIMNVhKlTe+asvOeACHhJrStiQ7WjdSkxc3wtnYZidr6JlpbpYqdW/fY/f15mkoUkgT8NZAHkEg
z4fvXmkdcnRy4LxWh07Q3vKseMnNGqnBXt/7PfDWkiM30uvW6QIZlU8pvDZMkPODeZ01KK4OpYbS
i/AA1fFNF5CdCcd8xQtxCSpBf1IBKjFZPfES+3hSNlo0YJiKtny9Q1NT3mgH92E6RCByIn6HH/za
0bzU3jmPOF8XZTNaIWJz6ck/5kd4g1fuoTiGfKe/jWVwWCkwJCTdmo2O2qrX6tqAeg7bu7trbusD
yPftcJPdr922iw8F7T+xsL/7OJN+k8igCHq2Wm4Xv/Ojd8CnZe89pmyvXfMjfi1u/hjfXnWSHb1f
3gDT9fJpm5NW/JEkl6y5vLTkmWOr+WUKGjfYmspzABUg1tY8QBcPy3+iSLMRNikFOtEiMZvyJXD8
Y/gXRwa67+hA445o6nMdbk2FHokkbnrKlJjSdmuWtqE33zEW+Fmp/rC9PGlLZyOJrDEZE+DQMZ80
pHFK5E5hwXsjgM0jOnPH3McWlvp9K78FUBDVdC0fWppCnb1mKoZM/jzvbRZxPEKR89KT9uzL2CI3
+0lYZlMg26/vkFHarKtoLx6O5zFnN06saOjL9cRsEECCAnBMd56D4rTrDFvNpkO8Mq9Li1GX6KNp
uqHL+J583AhomJU+hPTkVCDYtbEKKleQsBFcfbr8/ZYumPM401yfJXlG6iHo6fnc3T2w+956xlri
kU7KfTqaXy+HWky4zmPN8rt0bDJdMISEC0aj5TXdMSHv1HqjMqHoad8lD8nXcr/mD7a4XM6mcpbn
iXFvlALSOCcV7RNNfwGqfnlgawFm+Y+FDUyTygQwlNIxrXpTaitTtxjB0CmcyHRWQd3MvpIaJhAx
6SLSADyqTeyQjqykpYuVBJ23oiRJFEg+ee1Sxh3UfFASHjr9dhtkTnKlvNXvhkMLa6s4iLVYdCe3
f7XQz8LOsoBEDxUvC9TkRHF/o9CRQ/0EpTJ35VRcfDzS3xdNOu3YV8/70rg8GLxV6Uu3O2Vn7YaT
+1D8MregYh0ODSia7+rK1lp8Ok5HogbUQ+ZAnu3hsPONTh6H5A94Jr6JvkevbrT5c197tmALp/gO
KevgJfmJzTDlr7+ZWoMiA1eZNdmrz2o0UMTqBtQcxBj9l+FpsCzvA3T2Ly/+xYk1pjUjW5MX9J91
dXaCqKnpWlHOxFJNRxuBbqzd3Ua/hFfzmdL672wbPfdrd9zC6Wgp2GvJ5CRUA7TZyHQvbxBBTxKI
089K+xNIOLyUy+Na2HIfQszWpQXWP4JLmZy41QIkXDs/dS5HWDh6P0SYLQ/DSqJaBRVwUjLemeNP
BLRRJf02IIFzOdDaUKa/P/tCitYnhpqlnLstLS1QY3Hj7S+HWPogGAbxoFVME0TtbCweb/cWykJy
GtLmKY7yvVyND51lbi+HWRoJ/z7TBrCJbHR2g+QGphBKFiUnU/Mf1DF9sfzu8XKIhaoH/7COqzSG
o+iqz5ZWJkXIB3gxt0WtPitxgl4QasB1Av6waK7DFk5JLg/eyidayi+wpMegwzDZSojrfPxGEBHS
phnd+CQ/5kffRgHm9AOVqJd6v46sW3qvEIzkid67qHw6C0eg8jrJYXIC9jAdR+HO/Um3v3/UrlBe
PqX7v0itLXgcE4ocOPknS5UULwetoiB50nXY27mwK9zeqcpsJTNc2lETnpth8fk+AVOrpKwDIB/x
qdBFO5Z+tJp06MPfsbu2dZeOds7UPwVWUE54GX38XE3gGX0isaXcbyhViPIV8KaaJr4D9vqudOpq
Z2hwZmG3QL3aGL/5jHtvu1aEn6792YvFsixdkQwJw0FxvmhMaZCLztfjU1YqCAm1b0YbPCEotUsS
C1nDUF3ZG593OY1GBcSGrEgkCPPaOC4uQZ3ERnTykTAylQarrtip3PyvwlC6ZqfLn032JCmuvaCE
oFmjlaIX5iaEYIny68ph8nmnT6Nhj6tTAxVXv4/fMBlH4DDiiGc8VpGifJuHA+IDT34VORkSw37h
XD5ZPh9eH+NNq/fsGC7rOBIaVY1Ondv/aPLwGx2xNTLA5x1ADNyzVXzurM/lvrFLGqmgTH5CA+I6
TspfUVedGs57W+uCteLU4oDOgs3eROUQSkbUZdGJ04suBoJuRrryjRaOqo8Dmp2LsYtsS43EMdlF
51R3KW7d9cZ7ASv4pyglPVz+RtM/93FHEQ4/JmCs05t2fo8ZFYSqgioYWIbggBLGYQLNIqO1kmwv
bqSzMNPMni2FKIIBgaMJYaThOi2DB6ts3iAqraBN1sLMVjgGz0PL647JU38Lyveh+WJFr5cnbHHB
nY1ktqgRMq1LL/CjkxKwT+u3tkYmoHzR27VO59pYZk+gYZT8UZTi6FTmAHGNJ3q9ThN1K+ttaTik
zBC4uELoAs6i9KngNqi4hCdcSZ77VLtpAeRx/uhbpVtDqyydP+exZtunGN0kg3sVnuTBDisXGmYH
LFU1rCt5SPf8nb8BwG1f/l4Lj/CJ2WBwZxngwSjYf1x6aliinKbqIdW86Hv+IlE6h13wJHyX9r3j
X6vv3m7816/XjyFna0SNsj/NyPCkGsMe+65Nga/K5WEt7dvzUc2/m4R3ulrJzCXet/muPQRHYV/v
11pxy8vjn8mbfbKoifWqRbsSKB0OoXoQvMODvQ2s4qBzFjqXxyStRZudfeDA06idBoWIhiPdJHf5
DltzO/viHoEB3+Bu9KN6F1derX8KkPMj8Gwq57ilEXUaP2uUkBMX7Zpr5TAZhiOxcViryyy8HLl2
qZsDiJtqlfP0JRfdbgBrOo1PwmJmh9TzFvz1O9xh20VU3BYPa4CMzxkTGEWgigp3oy6CiP+4+l2s
nlDMbaJTMMnhN+EkzK/c9Vp4GjzBiVTh++VvuBiPJirjg2uozO+TAsnwih5cdGqEpL5OJPdVlSLT
CV2yGpw67zCN6f9m2ZCiSfhqssE1ffaCwTAlNcEtRKf8Czqq31Vb2gSPiS28Tg3jbovu3i2QkLVi
w0LpfoJ/0qmiYgnhcY5GA84QG0EthCfxMb0R7tsbZau9T3YeTmsbe/i/9Ws19aopleZrRfUFDCLB
TQAbGPaS/c9zOU/FWdDHluc0QopWFYx54aDjMB+Hdo1May6rNM0V1DMQh71rE/QG5AqpRtShv4iR
cBLNEQksuSg2mL1T7UIKcSOazVWUonOc+XDDU3Cb6KD0KNB7AiZkJaI9pYzEiicFK6SrhcfFx8HM
zstsgC9uIhl2EvfZJtuIjnI4atCsfrkPAnglYY/cYOgIP62fzds66m4pqzufytlRqlkpxIaG6J17
EyRPPq+Yy3ti8YSZEDbcsdhCi/PHkzeYcZTUZD9yIuAUEynuy6Ao13kgv8gYplJS2wlh/6qKCE61
vvxyOfziluSVqMLE5J7XZ6dqNPYRRgAus5srX5OCxaEHj6qAfiy67chqjSu53tLVxCMNJgy8GAr5
s/ls3U5Uy44LVwDxNqKIodbxnZa+SlG5T4d4I6dfi2L8izzmPOjsohKzTPZczwxPbXGbRcj7wI+o
v+UACy9P5h+c1/y2OA80m82RbYcVoRqCrOsc3Cq2NdbjWCuimXs3UZBvjVN1Yx7GX3mxqTjYNRst
Ki3nvXW4/EuW8sOzHzJ3uQ39JtQzqsmUBH3sPd4yAW/CYeVsXbiRJRGsLVeIToI5760h9tSOdMG4
/wXjGInd3SiqqF1pwVvfYzR6eUQLG5Fg1E3oFoqgxWZTq0SVCy2s5UxT1N+Jh6WbOqxC3pdH9J8g
83Zk7w2WCzyMIEjJbipJRIlldIEXZQ+V2h0vj2gxGPeSDsaHxv+8cZdbeu5qA6vSslKsKgsT31Iz
24nIYgyxtbLPFxaEJMpweQ0EGVAym1/17og1X8/K9Lt+O8l3BvCH0lX6/XIYQyKtEC20C2ZfCeVa
Ek+PryQVj7mX4XrIza6spBELzRmdwfwnypyZIHpNR92zC0+FY/IyNQB4Ar/e1ThMSfZwtK54PWyF
7bjyHF4A1BMX1KWKxADl3Xlxf3QFMa4oiJ7arr8S5f6hVq3r2u/kbdVS3ZcVILRmgNhthu5eUQ9f
1Sa/r0esklpa9wO9WdnA7wHnDne6XfOwvR4AEzidYCEPnQ272PMgM0/WT5eX2uJnOfvhswNwbAao
ln0d0gUH+Z8fo07aZMJKoWpxh54FmX17TWuTEDnCkLYciIjgp+8VK8NYypHPP8CfXOGsUqAZbmOk
FiGq3+PWt6tT/h7Y+sbdpH/wrwi6rWQfi3tUAQMhyQAxPvE30e/EpFQhoFZ9aSh245LwrJUplp3l
CrRy+RNNyF7KiajizjaoCnExU80kPJm9fpQKgL0tqm+lvlIEWf5I/4SZ/v5sBodCaxGBjwiDtlHz
VWjFlbfn2jimvz8LkElB1clVzBWIRJw2vKpuv5GQIbu8oJeyJkmc4OtTA1My5mm9p9QhqlgcAWNA
6kIKihqCniOrd4usEOYRt6r7VWuylQX457k3u+A52ywUHegVyDDJP44OHi2GjmNO2LzFHNToEQJL
+h9FI7zwUtwHDZASxYdim3pCuFWU6phZyLehoOQp4evAN910bXMYE+FGzxA5qnLvLhg5tOTqqUCu
Gu+wH4lC7xdypfjUNe2DUErCTi/dPeIzhy6kruiHivsXq4JkTJzqvmAs5sc2ZdIIwVVWhY58bAnx
r8CxduWLLW0lXGNUVZ16o5+wlyJ9CiihPnWPRx4k+VF1pud7grkdcm726Ey9HazDj2ugeVnmm8y/
mUTOMN1HUB4+6c64vjrKjRb8aeVPtjfehiYPRBbViRwkeG1tj/y5nd/2+/b7cAwdkrO1l/bilXX+
I2b7DpMdyxvxxcFzsuQZg8y3RZK0sxCnclyfYnQzkDIluQd+slO/NBJyuS62bHKkXwWpVtiFb4qH
bAxHvGqEndcWK4n5Qs8N3ilO8bqJNA9w/9nxLcsFHsdBH5zIRJ6kIkdec9Ce5XZAIl02f2ue+sMw
h3tDr3yEcDvudTe5LkLl9+V1Mn+QILMFe0uF/o8x6/SG/rjDsta0fPS//BMsmWODJqUzKgqm9B4G
adkDirv19nLABfQgAwdWSmQezJAqP0a05MFvGqvgVt/h6U37r1ABQjRbyRHplzmXo82Hx5g+BJt2
ydnxiCNNrfhtxXsSRd7YRckOERGtqm0FMGaC/fnlcEsFzg/x5tOJhRLEZgY31a/aY7g18Tj5iUHs
Fh1LGMXY8yG/WK9s9qUKxIews4QD4wPdzPopU9p5B0jX0gFLE/jlwz46NLfRId5ObKNuJ9977gaR
QztCe/SUR9euZKPN9jewp4/zPlvdxZDXigm+/dQG2yh8F/NV5Mc0pE/HzD/LyJhBGZNExuIlJ4J/
HHfulXVdnaw3zynftDvUU2yOmEcMrxFh2ioreeny1mV8IEAQCKSY93FRgQw0cYEjd5CeB3sC4/lb
7xYFTKf+f2DxlppQnOP/RJvO27Ml3KoCFTV090/5j/rL1DDvD/67/lXdWnvzkN2vAc6XMpbzcLPE
qJTVqqkswgkurjoRSg15+VdHwNmQZqczjo1VN/jEUKLddDO5x/FOwZPviAfFfpXkuHghnUWbHTh+
2Ci1KafhiWR/3BVPzb6w5a/D/WBtJk2aYK38sXjmnMWbnzlxUIxKRjyzcrdCCuQrmHw2Artv0aeF
rbRy5izuhLN4szNniHyrciVSwNHbttt+CwD8a/4cfoGnsx2hqhlXuOZy0V659lq9ftrGnzbhWejZ
uSNK2PoECZuwYZEEqODW7g3WFZs2+VmJxdEN+kMQr2TuS52JDxtidrag/a0K4cD8ltvBSeWNsosc
f1fAEH5HeZpNKBwLVKr21Qooa23fz8sVedAacE1CnkPOuJPJZqTKVp5au0IFS0Af/G3lw64s3D83
6fnOH9TWSj22SY8vGRs/21Pyrb70jnwzLdy1pGlx5/PKlk1JgYQ8L/nIPXXIXiArHRr5qi/cgyvr
K6WExaX6T4j5DHohuglRE4SnFE46uf2mk48polpFimnbYy1aK9f/UjUbD/f/jGk+hdEo1G4xELD+
Mn6pb/Kdf2+cvF8yho0AqLttd9O8mF9iJ91zVeJrcPybT3gWf3Z4N20zCGrDkplYg6K+8aWN5/w3
77eGV31YO+xWBzw7viVka6oxY8DDo/mYPKV0WAUnfPN3KJoehG8jmT9uJBss6R3puAqNXF5CoIGg
NCM8NFd86DEvMBV8BU5i5j82FYI7NBAvT+nikQP3l9q9BlRiXllTG1VMhEAIAEloOzySD91OZzP4
+8thFkdyFmZ2RSWpxOOAw+3UuG+u8LNP/qLSgUIa8p+k3pAXZt+pKnFqtwoeKHFlDSj0JPe9GCDv
XWDpWffbfz8YYNU6fQfoR/J8Z1OotCqc1oJTkCrHoS6OKWiMvwhBiVCHQQJMfP5ST1K36EYkpU6S
12DEdhckKzwneemLTEXI/40wu2tYSXgtuUSYtBGkxE63wZX5kGKrg0rBdbgFnIGcurbN9gbsJwWp
aNv6VeSHCnpcZK8dlosvzPOfM7uFTGoupl9SDonhCQlvWL0M+FnS0t0rdjjxrnbudYTn8WFYhVYv
VmPOYpuz3FdscPFs6SZzEZlX2INtp9y+OcZXa5CDxbuWVaNaFhROdF5nuVMYK31YW10w0a+mZqB8
StANtFu75xjRr/F5L3V78hvYrm3AxZMMRwvo1kA26XbM0hra81YVpIQ2nnFdvbF2yVWFZOGero4z
7Nyb6Agb4QYXmG6TtLvgee0HTEOb5zawVnkaoxo3PY8/5t1xznU0ykN0SuOT0b/j1Ymz20ruthhD
lkxzksjDcXT2kgCh34xDJQNic4/uiCy3u8srzf73WxN+IG0IVZ+6H7NvGCvxGIh1DfQPofVo/ILq
2sr5srhMkBaaOowUnD4hDcy4NksjFHG1OOLehFkZKt02dhNYT6ACoR6mZ5jx4q1+o8WdcB54dkwj
94iJ+KQaXiPNKhRIcqPehq+fLG9zrQg3NZYaZhdYNl6ejperq9WMpS94/gNmk+u1wESlmJH3O4yA
Nkq1L59d9mPtpFj6bYpud4DPt/JFl2p750FnL4zebwsrT6bpNo9mLmyUdMSM9Kmo9d3lpbP4+DyP
NNuEnPO55emTKjvcTocouINv2uvAHk0bjBPv3X+vHUG3WoI0PtX/ZZAkH7ddkVbKKEzA2LaUbjJd
ejer5GVlVEuJNR1xVD1EGCqfuuJyZ+Dq6gFNVO5FZByqfXIr2CBIbf862a2eoUsZC3UCtp8hIYc6
J/9kZlPqUWHh/Zigkmv1NUxBX/E2w1jlsOILmnfDiwTLexP1OIxgXSQirFgA+4jUQ4rtwpF7FfWR
Wrv3ccLDjEV5KUv/BhO3NVWNxf1EYdg0VHFS1Z7/VhMLDUkJqV+5mfVYh9oTNr+K3VoIYsoGQitY
sReIWpY3gtLuXJwGV1b2YgFtgj7ScsatQZp//t6IzUHUecx2tmi3xwIbPNs8esf8uthyq8OwB/u2
Jhy6+LI7jzpL030Pqw9rKkh0VzkipVwyv0pjQ7nAnqqSjeRcXoALqQzNDInbjSq8bH0qkRud4Att
SyqDB2AfodBoPF2OsHAsceDDI+Y4nnh7s13UGPwRnjHBSatLHDR4lD8IGFT+6yBg2VTJnJrcIFZn
h0MKE0XBuBwPc0y1IpkyrvaeVfLaG2phLLQE0SyfmoLk/bNMK+85KYRo9P/UVDmCMNPcVf0m2Rdb
jDigp27y3oZysMYHX4qrqRZV+qn19QnK5iWGCzK6905h9jWiZqsFt+Ua0WvpgEWzggScNhCHw7wP
2eRBgDdx6FG5nbR/dfCwUzVRRXjLPFDIOPz7T2by6FAknSfUJ+UkFYZKV7mm8BKR7dmaWn1p0+yA
c8VqSrCwxunjmharA2njT6A4XcTvN3FL4aXc9jhavspYP2+Cq/a93ZTQlhXv7yoYH2LO7kUxC8s2
C4gZt1hZN/9F2nUsyY1DyS9iBL250hTLtG+204UhtSQS9Aa0X7+JnthRFckorGZjDnPoCL0CCDw8
ky/z21yrPP+krKPCCxOLMw+u1GIqoP0eDE5zUx0gq4Mv1rxBJ9XpfspcyOjm+TjfxkXWE3V6nqqQ
ssU2FgH5nj/lx2QnGSAuG71KRLmUl9hsnXp0XBWWk7JxKbYBZ0UnZNxmkoyVEKjW4EoDRtxzSMDx
CkGbp+PMCvv7mRUwUDWhQLEsSJartpIYr8KY8BwHc3KLCB6sEX+WwpZ6ZgTymhQ6dDWW4megjnfa
237POk0DqGG4gGLevi3OnqZTSusExtBZdAT1hIAU1MC8/tJG5HKxpMXxmyqlqZsQVsJvg4derocx
4sOIQpb2veECztk/dm3/FmevVtI5MzpmTI6OkMyxQFFUjycrgxB79njdMW0f9LOPtfDyEMqGljm0
zgKAsd+zQ3NQ9uidMcjpCOFefLD/50FfYvagBxJV0gCDKrSf/Brb6kTt+B1sSDyfwfloyyxPyKsp
STMcdvIKUPu+9RH8gZLTnj0TzD1cLPSGOchjKCpa/Lq+nvyWS6jeYzw1BVwrCRR33oMPG+4pwpg3
xjn9699tC6KBZwQDX+gfo5C1rLCaA63GJsdoDIW4iS28R3fjDUYG9tTPbit33hE0IKtdepRc8AsL
Xrdr3fA+egClOSRIjaPwKLvpTsw5ockGvw+gFYqGcpGF7hjoWC/vvj5l8Ww0IcG72uGidHeiEwfa
ffREDyN8NrhhPfr7ExKEzng0byDw7mHUJvqcDuSemwCsnR2CPA2IeNRRjLUcQqT3udVDISYoPhti
k9evqVcX8vFDBPrJzAPv5CPvu7C7eXl34b5VcO8BS4WZsmXSPwkI/nIxsoJItj4TLTyIHcC4Cj1K
bfWzkJpTOnPHiNcuEJEYgk0gjcE6aX1d8TN/m4MtcRqF0MAVnjwj39FnSIrjpA9u8RSh4nyKvciV
eN3YtZc3UNwAhbfM9FpWhCyjDAqMftaNQE5VQOynPLV76OuBQvxUKxDcElv5zqjEyjGFaICAZv3U
5NTgOObl0hmMAlNNmobUFXqLS3xUDxYacQZFywvQJJ+UWL9FqxltuQGS5Pp9WxpCIHyx2oVPhtaC
hSTNQDFl+kb6b/0Y7kQh964b2ajnwAqb3wBKA/Noy9pbGuEUmyLUEqAA86j/xkn1oangWb7wrbI/
Mk/+wcBD141ugBgujS6WNo6Q/JEqyQgo2piJg7jRTffomnjas+5nH/UvlqPH9/TImhjzESqm4K58
U7zkkVeDYG/N8vIgbGBUj6xIsAzKmyiXmzCajIA0Py3hc4iOUv0xy4pdKbMTFZqTAzfEWf36scXq
z2wuIqK5b7V6nrDlI7hURZzhT4xduZgAIY/CHZjgvdkfdvXDjMorxWyS4gyH5tY6QFUOnDU8BZfN
U4bsH/MRbMB8mYXrZkoiWcGPoQqJMGoSP6Yt8XsII7jXl72R77Nl/7HEHrMzn2GEygC1q8EIshuo
cShwF6w1p7vktnWNY/Mkpa7+f3gkt7/wH7OLKLcryQRVvt4Iqvm5mRO3Nd6qrLdbNXJMqTjUhgxJ
B07jmrepiy9M06wzoxZLbZpyFwkYkZ6g3531e86Wfvn21fGFBqCO4jkY4ZZTllFZQYliaKygqbpo
J0dD4kZQ2n7toBrutFlV3RbQFfGTUp0PoQqRiqxW6bFBYuiMJETBtGrRw0j72R1ESKKWpTF4QJc/
6WoLtCLADKhelahVC7c0alWXdnnmNKApcGToRrqTPkrQEq0wkUGivTIYh2yw3DKaPukU/ygtcjQm
85DqUDbI2kyHeHB5Skp518eaG0bAGefyQ5SaGJ8SD7rR3kC0ZfAsqKkEnSWErtJqB7WZb9SkOJKU
UjsVhocay7MhZVJ5mpKhGJC3sk2HqXdRHrYFPe9v5ah/g1QYuZulBjTsfVw+gsVRge4DQJJumQoh
JkSgQCLg3Soty41K82Bl5c9OTHRbns3WazOIoipM7JkINtovkRvO8V42rINkxD4xrftZCkEZakgm
m2K4NZXcywfIZowog7e6iB6UNOZOkymf6ZD9iApz10LxDVf+yUq1lymZ36KsOEYq3atz4/YG1I8V
89SNw3cpmx6oZn22auExhYAkpoNtCMWRQlK4mfKdVVgnq8vvVSHbYaRsl8nKQa9rH4JVD6SJmxNg
9s1ulEaQKlZassuNcrwZ1QY8dgokWMVeA92HLOV3rdJN0DkdOtCbZ3jBZiEjB5Wk+oPZVMqDPpoz
5DG14S22TGiFKEOSnvRc2Gl6EwhjSZyySz4awXwZ4ybeC3OSOG2uDPcxpOqvH/PN26ShUChKFmYD
li8u1LDDqBorK0hznMGigFzL1GEsQJwH3sPE2mmr+2SgAoWimcRk5y59VFK2mdwqiRXUoU59pTNm
1wrz27psJ7sVAV+dC9Q2wsyo76yIkXC1kd/kNSCNaTZ8ZPOgOgDpjCcprP3ZgDKqSUAWrOlz76HA
9C6OA+W8JsyVnP/ir3AETIaglgAAd1V8yecaXGd1Hr2MXXoylfTGHFXOrrB8dmkCU6V4Hhm6eNXA
Tsc5q8p2iF6kQj6U2rOad8dIA97v8/p3XiWGbC3ASSM1RCAP5mV2EM5eiKFpNMypo0I29lNiz6Px
YxDTymnk4dhpE5R5QKChl+NObcmvPLN+JWF5VynIjJu25qx5VSf+57dYCoIsjNwg2L38LRgY7ikm
+ASEKKGvYuAs3okPis/Q1JbLY3ZbtZiX1hYPRpulxVhOaYQ2L2reka2FmPM4gmXdJweWzw3od5uQ
rXYgjHvPQ5Js3S/UWjGkiHWuuc+lIQUkn0xmYBppQJICEk1y+D2sy7+fYIAFA/RdGsJNnKVF4k/6
GfohJDeDRM9svQudlEKsnZcVby7nj5WvxsfZKcobgZJxbrGcoQeRkv6z7uIbmYY8dZ/lzWPxOcRo
TFUH/yWTv7s8IWaZK6lUWkaQjuNBCZtTlGQ8ArLl1WM2MM+NHglw1GvumEmomqlggcQsF08QYoar
rm6jaqB2S9TX69dva9/ObS3KWtWoQsCFwFY5hO/SRO/kRHgbxOlw3cwGKvxyTQsf27edKQrQng8q
CD8DgH+TtbEbtv1RgwQ1OtiP6Gb4kAMfUP0X3VkzOGnk5jqhgYfeI2Yl0Hy6/G5ZSrSwJx0iXqod
hC7cK8KEQVJzd32dm5+OlWZUBv2xlr2MtB7BrFkgsFaLZyGKnIJG9iB9irnEeR45hpbwaKtDSSQd
EeCaIyS9RGTkRuKOhfIxJSXH1AZSA9/uz6KMxd4VwpA3asYCW3hF60SgVYZe5rfQNTw8yi6mhVx5
Rx1dtEU3dfPC/nvudvwAkMDiiUbBYwWj6DKtLRHgoPBQiDdFpHnU7PZDj4SNFtNpMDVOtr+5uUgP
0ZZSgahauiyMIE15TAscFigogILGg30binFQQeWgnrYtsQ48k6JfYTeYspZeqgQra/Hp4vjJgHin
E2M6vrKaj/9wNlHA+F9b7LecucjKlGoFoAIjKNIbFdpFRanvJhzMCAqA1y1tOUmMxSKxBuoF8t4L
lx9DcVJPClMPpG44FMp8l1DeU838xXl4wnwkJEhRwmCP2Iqsr4x7vcqQ/wUGtNvTGDEavSOxdBsm
T4X5en05W75Dh0gRiq14KPFgXm4cGr2xMgn4SCZyBSuDjqYECj0ouF43s7lrZ2bY38++j1TSQhMV
mBmgJ6WaT338Xx4W5Gk69g793BV7szrXDegJYQGwj9pRq+4ubCnKWLFgiwaPaG3jaKugYEBPF6yD
JibFLpcDucmEEDR3A2kyb0JNe6nTfm9J6RNgRt71ndugB8FjeWZrcbQRxohxFk9GID523tDYjM0m
cXOnBnvywXLE+/QQ2kCzxHb8whtj3vhsF7YXL5sq1WNNCtEI9EJ4AtTsrS46XlzKTtjitAPbJYIU
76vSvEyGTIhuC6JGcXVH5VtlDv7QQqxUrS0gaJ5ISGzooWMEndrxjLaKagaDKflprXNO6EbRWdVR
MYQYHyrv6GdfftJKkAQhVuAXFYUeEqhKht2tGIGIIZlclb51BqdptHHxYA/9c1x11DuWvUpFbtMu
1xIEDegt9PS5sFoktBlnVcwbLTfXVED2jTaHZq2AgFobj4oEZwi/iJSuxfiUUD+1RWknUuIIsepX
xY+ifLl+ZLe2Ej0V3A3GN7rKObVMnI3airRg0jPofCuGZKdmRhyjio9DZbiJpj3mJrfwu+E2NRHn
SFJB9wxK0MUX7IqYCuVAtKBrUEr3oqdR9UbUFDzW5gZu/V2Z7rXybnLZwD+v6sgzvrilEY3rGBAp
LbD0HzrGiuuY2Ak4O0s9suP/khGwdgUcD0TVxRUVS9uaEDpVcy1ohMm24o8cQvLQ3OQcnq9S6eL0
oMKJE4pXCLW4ZfNPGgszGgS2o2iDEDuVwNjlNL0DxU3WhuptaotAWL2Wso1XYwB5vTfK/vwCwKR7
/UhtgLsMpFpo6uPJRUtsGba0hW4mRhaqASmecfZkp8t6SLM+j7MHhqFDIh/EeTpEIthYr1vecPVf
06UoSYIbdRVcd6S3RCQsagDAiW01hVNNWG6EyknVRxLH2MYpQlGIfVOkR/AJ7O9nz+RYZXmb00oN
hrFyjfRDkDQHlHM2jVB05cFclitjKToUVCF0DkohE+OAl8bknED0UMYUbwSgkBOh0mlbJpR2VcUt
iczJUZYvCTOGsQeUQbCLGNpdGJtKrZrQSwQiWgO+Nv+N2tv177RtAF1DnA+GGF5sHY0wlCwXBAba
W6l7iA0eo8TSYf+zAgMMbxhKx9dZuBfSlqjMFDGB9K1OUQqFbJVVZW9ppfPIcjbLRvCKKF2AOYCF
mpdfZuhQDxVCIUbxZPL078ZeO5U+onUv3ocCw63+ZUz7tTTkAuCS0EQc88XHiapsysfQjF+yVEnt
VhY/WmK8X/8+m9uHd06GjDqrvC3WNJmNiQ4ZbAxqdlDosG/1eifrlENPsHx7vpZyZoYdk/MblIvm
0PZ6DFkN8yRrop9nmJgOM+LLVeKMY0qgdF7xWvZbizMZKZdkAOa3IuQbm6ajY2EJgYE2bj3uyxSD
++r36zu4XVOD8LEOVygCu7g44iURujlSUFMbd4Jlww/HeNgiL74XHO0bFL+d8LMDTQLLUv9aTwn7
itcc8QqIH9BZXbJ719mkxHU1C8Hco17cxorohFECYKEpBX039hxHuIp6/7GH6JpVgbHYxZHUqJkl
vTbA3r3qD14kOkZpSzeDX/rSXfFq3IqYNrCHn1KN+Q3eY75xiLDYf40vSYOsWShJK2OxWQ01oqyz
BfOHUQHyoX8PJXXXGRLnAm6cnwuDiyrEiCkLSbOwWjOTT5naOLTDIEBJ/esniLcu+fJyxGQa2lyd
AOaxrMNsdI6Rqs6sPCsUVBHTvTx/XrfHW9bizudakRbChGUpMdgAAX0NQX8N8ThOcLDh+i92b3Hn
0UqwSJONQpC0yskYx5t85mFdN1YCRm1Es/gSIDdeeq9upHGS1gYQclqLCo3lzdJeGXkF2K0a/YWZ
xUponGlaSVWYOU7H5sBGBJVbVof6mlbgHLqtZwbWkIQYJtL/FTEOHA3eNKlnGMNoH47OeCDo1TNE
HqACQ4oxMB7v+vY2Wkh6GLBpxYOuJ02USDMOYF38jBv10IVglyz+WuQLzgML+9fMkok1Dq1IoJEI
oGsFuZKxf7GMBKpU+g0gsIndNe1rTMidSOtdV461U9USDxuwEVtd/ILFhbagWx3TDr9AHFOvgRqy
mlO7SwGNrhvOpd40pSA2Zn0dPD2LVyEioNRXUrAKKbW2R4N3n1FcbEDXpqe/vs1oZEFRVsMgJsJh
9nHPnlaNVugHSDCUhd8HTHpF/Xsk8xLWjbt8YYSt9sxIpJlRH2U4k3Tw4+5lhMLwf1gFun4YbAbf
KsqglwaqrBhkOQWgsQ+P8LR202Y4639Z+vw6gIjeADXChOwqaZALsDdFIRxfgf55So5Sj7HP+qan
g3d9NZvbpUGq1oLyEBaz+Phxitmd1KQ4Z1022bMhSJBt54mHbN7aMyPsWTn7JqDnlNKuhxFZeJik
d017zwtedL3t+uBZgdnBEO5KdzcXoFEC1ic48UN+p7jjfvY1nxG+pG7EHUJbQXe+PhAyZwuMuxhu
Wma2Sd/QoQCM9sv1lb0rq3boWk7vqTvtONwYr8WjeIpajsfd/FqYZdYxMsmoyBZfqyGCppQZwQQD
QQflnggC53BvunTIdKN9B9ZDePbF6ZYjsxP1oRSCkQhI0MPqbpQVYncD9VD2PyajdmzrIUAc4HWl
1NqVVD5BES6x1YjHErV1ahAwslwdsJFVZbkCtGGcO1DUmrlfhLMNOgh7nnlP5taWwidhvgaTX2v5
F+BZIPEWy2Ggjv2poPMLOOCC63dsy8GiYYlxWlRC1qIvhhk2khIOYWAJu67O0bD/6DA9wWP13twv
xuwrYlBcWiV9pNaGblBoiPJV6dRR4yQ9/s9lIGEx3nlNh518AE3/NcM29Owyo5AcFyCVCXHPdBBK
fzB6JSZXKpmODjH5Ha8Xv/mBTOBPTCa3gun6hb2MZGlPZxwD4U3E5xfAVnb9+2zlRRBS+GNi4Z8g
IjdKYQET4mMSNK1b3rFEITqmWFZfOxY0tm+mA8NIu/ELxza7UMvtRNEZ6F1MeJmolF0uT1Dnoeni
0gqs5+YA/ZPb9jYHXVUz2dNN9S305p/XDa4PI2rUMtqvuFCAty4DURoTS0bdyQim9I3WRw36x1p9
Jyu8Z3L92VgtXEaJGg+LiFfkcl0dQMdCTFH5L+mPefiVjT+ur2PDA6OTrAHyCzJpUJ8voTGofFdW
BsheoNng3+nQdNrXIwhGNJDS9L/j0ZXdLoV6Lq/WsSIGxbrwvEB5E2wM7EIvXKQaFnpn9qMF1Ca5
M48oDu/0B/0nJKV3kVN9I7uSt9StvTy3yP5+duXQJ9dA2AiLFKxx9MC4AMgv3TXvJUdz+luyE3kJ
7NqXYI14YEDii3rLqh4xSJWc9bppBnkHmUhLeqiU1mtSldPD2HhuYAfPNR4bzAesJgBjpVMHoC7N
AMqeI0YAhbdWdywPbHy9jQARhDF/z2CG5aA/Y6BdCPSWuWIwk6Ru1AqpM9GxZ1OHsUOOuU+caSe7
/FGEjeuGYdcvQSXJwlTq4rDorTbUSm1pCK4/DDLYkjXYYfE+x7J7/T5snBGJvWLgOYGw0mp0DSKS
8Uw7UwuywrJl1GOn2dhfN8E87aWrwokA7QwKcKgrrpoGeShX0UgNtGXquzBV3ZSKtpUfa1Bg4PXf
XTe2db/x8kMKDtVYpiywyICqpiNmptf610AFYETyd312qntwReyB0i3tLsgyn6+KuXUkQeqF4Xhk
tMD3LR1yj0mOLJMTHTC30W31HaQ/cDqgVVnaBlD39wK/N7EuqwDN9MfkEq8yDbNWpQJMMgFQhqwj
vwA7wFQRSKYZgwQT5YCkyptCuUJm28tFogHWYeClV3AOkmZ1OcX4qPR9dBU3hQu9RabpTu78QnbW
gZtbb7gWFAv+NbgEowm0ELS5UjQMkQ4gVZBsRd0LHoip3TJonmQbQ2GG9x/8Gar6uH64iaiKL9Oc
rNDrvNF19EWGzM5R2i+boCm4A/zrxxzQN2jTQdwMarErKhBks6lE5V4NZF/aoQviMxiQ/jzgLYKi
ijNw3OfGnWcjVYyzDAQnK0Rm2GKiOQKfdzBI7bA3QxrbqL0WnIr41hG5MLN4fhA35WZPBAXTGYSA
MqLzMTrmUTuZvOq18CpfKDiXn7cwdobOHryIgJg+HmAxURoUT8X6HcEMb4J/1RLEQ4ATr+LVAT/U
+pGTaAvIYKwpAVDhnRPl9ZsxlCZGpSrA1ev+sywt05lqY6c1EriXiZFyhiJYDLRwqPjdSG8QSGwM
ToVpFo1tTJWvJLL1Uwy5/BduO7ZOQE1EnBMwi8CtXe6mPoRJPwF6HxBD21mgPlVG57qzXjV6YQI9
E5x9NH9kAI4WJsJGFeGvU5TyNQDwEwga5ES3jb6468G2SrrUU7MTmWsnzEVXqIlTq5ikIJIr5v0x
Sn4IdeU2jej2gMqLUnKnpJC71/5WNg8BI1g1UDcE2tZEm39xrCozmWdTbrUgmTQ3QkugLjhfdOOu
ABpn4NmCoxHNVRWC9kkYWnOm4pMqO7B0PdI3sHDBm0Jo+F5HrO1e3/m1N8W4K4Q34bgxf4du/uW3
DYU6MsPZVBCo3cRZ6U7SXVnwNL44Rpbl0KLXaEuSGIvqnxLyUVQnidsBWwEp2cfB8CQGruDRENIv
Po6c9jHqLJMSAFwivUdP2k5FdwqM6w/Wk+Gh8PkoSva0E28wXIuejWjTj7/fSo1RhoD+BXiiZUnH
HMUaYUytBuBLteXwl6i8alLEuSlbW4l/HP9htBASm4uoRoi7GIW9UgkiNXIjxlfffOa1zrGyETyB
aweQCyY1p5gr0jtLJmC9ajs5kB/V32kOtAU1jqBr+y3u6N0IVFvrYBPze14NYh3JXNhdPu54ZGVt
BP42kIxuH83Sa6+XPtDLrqEnbma0u0GcOVHp+q3Au64jU2GaweiwLM6NUUd5WmZUCgrjkKuPMRk5
5YENA2ygV0UFgrUdlgaKuS0SYQrFQBvH3Vzmhyx/un7yVvR+OPsXJlgWcfbeWWJqNRG1xCA+GLaM
TJZ4GEArKtv6FH1GayvY0l5/EF7Lm9FLRCf/bJ8rZxBtlfNL1unK5Q9Z+HEVVGl9kmCtoxL6el3Y
qTY7uox6RM0NBNfBErPFthWFMfSk2d/PFm324HVWah37CrpwJQYd+rynoOcnQRko32OPV0jaeO8v
DbIPfWawKUF3AyUHMSjbn9lwVMbR6+WbdFJR5HmUQ2un4eyEzcwJZrbeBHTcERACHovi3DKjgBho
ExoZFjo9UlAgFBBJtFAqRr9d8aY91Blerh+nrY94Zm+ZThRzrudxC3sDMFdT/8NQe5uUh7r56/AT
OiXAGYlA6sniisx+mHOrbJpWDNS0usNs5I0KlqDrS9m4e4yNC60WFYxoqy5+p5YV6VRtDiCN+NSm
6skoKvfvTQAqA7gh8OTIaxceeRiSAhl6OwcVOvPCaL0Vrf563cTW/QYYAD8fTcUNdmEzFcMwAd9V
YN6i0MH6shHGfE3JDoPCBYXOvgNJRAkeNv05J7a4K3eFT96KaD/zQqCN9+f8lywdtNxMojDP+CUF
BlV19bkbn3Nh5nhMnpHFls4qJqeTBEZieA7FgvNqfsoNjwWfZ0W+vM5CqRVEovoEX/VLJZ0T0mOU
8gjGN42gXooOj7gB2uoHweyoIU/BHDevSV99VkJ/zMP8cP2EbJqBtAV8BOZwVgAqCDj2LQYspwBi
vn5NTICASPQhCDPHzoZrQHkI2YaGyX7c2cWXiSepm8uomYK6jp/MUTulGbQgRFkDPHPi+L1NWxY0
2wymd7tC8Q5UzrNBzvF9ZBRjY8kx0x9DkbgaVCj+eveA89EQ1UNOBn3ZRRAMwZOiI8UkBmm6V2no
JDqUJr9ft7Hhic5tLGlnu5boBFVfMagxqp/Mr7PJmwXcgCwB7PRnGUuIFNSoRSHMsIyy2QmKW930
wFNgyDt/TH8lb8YLKMOz78bv0gXExzGC6+vbeqUQPkF8GZ0/lEaXYY6OnjOe//mf59jMbOicudXJ
eIz3jdO8DDavJLNtEFh5lJEBtl75djWa0tQ0cxGFNij6ItbvRTtUbAZTBEeVLb+B7JCzxo0jyWg1
EeGjroikiV3DswigomVdlSQVg35HDxnYgfrY1kS7vmVSqYzVN8k8IbGtBx7DxZZhzCMjeARQFvMl
ixOaTEMBYII6BWii2lr3pjXkViQfYRVyLviGIzEhsInxFUQba+h8Q8UkKYZyClrhzdTvcuV3rz1z
dnEjcLuwwZKAs13MFL2bSgLeTjaaK8W28YORMOcHyUs7NADJjntUmCu/LJSw2QPUtkHHjL7VMsud
21hLm1EfYVHZqb/mfmdCNgd0JE59X/K5v1YUMIjHIUOPxhKraLDJkssV9n0K8E+ld1+hafUgv0iC
E6O49rPyLL/wOmpnoAcY0V3iLnVjc89NL3PtXpXHeqIwzcqjoGd1CmuX+kx7FoPOEETH7DwnANpA
TqD6hAEunY0IM9DT5WotPcFQbSYOgXHPqpbRkdrDrjz8g5z4DwtEWR1AYbCrMCX0ZQYci2ZiERCA
fp0e8IC4OqbtwCGo7qgf/4oKm9ewW989hmxh8BOWvK2mkluTGMYoZn0wD4orgRxxtGq/1n9i6ppz
MdjreXlM8bgirce0IshsgKm53EgkolFIVLMLRjV3K/WmzXJbmk9z9RpPsV2FL1n2KFW/MRDAyYE3
8v0LyxZjcTi7kpKaYupIw6lhgO+4cJSTJEHxjDidG+/nlxCdBGrzT+v6Ubw0uwgn5EYqq1HBgmtd
cyqQFtudAnnm69u69f1wPBn+H1UZaFpdrg2QNZJk7Ea0JdgjoscCitFV+7tR3q7b2Xh/MXAEdXIU
oMC1sCpi6pkG/uVEoIEcegRcLh4NtH3sYhPf28+6tOsgBKF35jFAEe9arP02G3ZCXx4jobiFywei
nuasHZq4CxLyEotvdQRkNBB/nBVuWjGRqTGyVVRBF1uZxn2mSu2EFfpIQpz61mqhkRG7EGIHrVRW
+alruQrnWmwcEottKrI4XD7EkpffD6V3pe7rsA0gIYNjaNlG8np9XRvLurDATtDZ6Q+rJGnbPqZB
TRpfzI19Vre3NOPBhFnx4/J6M0pQYF2BXgdUaBmfCf0UqbQxsJDhJk6a75kh2GH4YsRQ7W0Mzmnc
KKnDGgaFwaMAajU8RpeLqq26zTF51wbp6z883SYCk50S2lXuoDaE1jjwKY2XB9MMRYhj7kY79env
a6L4ERj8AzCK0aEtsQ6oWrRdacZtoCZvudZB0c1yx4l3+DdCQRP1VqQ9MoaJLGVZmBeKIsbMvtig
/oWe4E2xY4pt0/2wE/x8JxxUjv7I+rzAHIsD0eM1UfFd+GlBgjR41xtNYIX3zURsSXlMecMWa691
YWM5ApB0GnTACWxEVRxkreiVOdg8NdGN5pHj/TeXA+4QxnYNMpHlrZ4GCxNF09gEk5aDceiTdrJT
zjxR7I3yGVYEgQNMcLARpuXrRuoqqShF4zSz/C6Z9mRODvfzdKsrr+iIoiwpOlCXdq5f7a1t1CDv
jDuAlgA6WJe3oNLbxOpN2gRSA86XXPMmLbFD9TWteXPEW7cb9wyEL4C9oOa0cFNRbQqGNet1EIeD
b4XKrstaf5wqty+agxyRv55nA9kAthLrYh5w6fAJFfpqUOCzBAoqH8ludV6pZ2Pr4OUZPRFKaGtV
Gr1tJlXKFVwqoyO2OWDCUuojV1RzqEBWXNH0LYd1YW+RFvRimQ1CPTdB14l3JWZQFCo8khm8uarS
FaCXE1xT6MBNFoqTXfYlYIOo2oMNSrTlyHgYE/Mhma09yNM+xDRPHaBCR7vNB90TE+N7r87Z35+t
ix+8cAOz0MvSqGODpvhdSn/35aMgPIQjp32+cTvPrSwLB0IboRjTq3A2RXmkVX5nzsppnkwOYnz9
ymLCB70rSOqiJIss/vKiCINEzLnpmqBXf0Xjgaa8ctsG7o0NU1moxcJrrvtjs57LlVnh+6qPxvt8
w7CKMgKyG9CNut1Beul+TDyJmI1EDDYZxxkid1R2lg/DZKgYuCAFbGKGKwX+V3E7yymQESm3JCA/
VYyrfU6mnT9LH9cdD/v4i8f+wvIiprD0gpatljcB9HdAx/xPb7448hQnt7wqep4gHAWmG65gOZNX
kFmVqhErTA7mUbJrRz8ofnfgJ7Vb59AwQc4EzgmUgI1FPBF1lS4L01wHcgJR3XA4zmnxXEQmz69t
bRxa30A0ASLM4FuXB7EoQpH2dVejnj4EQ1vehhJuuDqMT2adfJ+GZrDjcO6cTo2/hQX5oYzTM4j5
AWQcVP0ITtcObDJJ4kP7WnZGTblFiJVUEK/rjMERrFm19bSbbb2JPRDrZbZplt9UMf0ch/hd1qs7
QyI3oQqondh1xDFN6raDeNdjqKHRrCMUf11GuFjP43uTZZYrm/F9WreNl7az4YZSPtmZXIJAUAX1
gCmnE5jHoKQdTlnldC0tvevHbOtWoX2P1JvBEdd0qzWoICNgRNgJzx5G4sWSnWCQgMlvRK2bIIEE
h/DJ4oQMG4/dhVXmTc4i5jZvMSBpIGSwKs22FPLd1NqfoRwfmkH3aUF211e54ZwQ/4OLjw3vAiK1
8LQYlLLibpqaINVHJ0sO7SzzUpt13QSVvT8mlhlwO5tR3XTwTtNxdEGbux9/WHftbnYamz5Ob7xG
6VfWsvAPF/YW/lYjU2P2MezNli0eRaf4Kde2+Boajgq6b9B0ZaBY0d3ey560wk9au3+NHAmEnI+S
xxcu2EBPXC6fVdDOPmgvCZluNPigql8EzU3sNy5jD4bi+50MyJZ0oqf5EURN1WszutTnujH2uF/b
jkUNKWuqmTYS7Lde6EMRTnGV6KHz+z07yMkMjXqbtG6BKY5XJrv8i9vcZft97QcsTnQxinKhpjhi
4F9H3aw8znv1IB2TffWLRy++4eHw6Rm7OGgC8DAtPWmmloPMYtKaphghnqArbdlxWhxiKfxhVqGd
T8ltFRJeQLfhwVGaYP1QGQ0VvBWX31gbCyCrrKwJzEIJxF7ZFzP1y7bjBCyblxWtcI1lR+xtujRD
FZC+6H3SBHoYYkabuKhauNf9wda7DpQUKOSAe0UatuxDRfWM+QSZNF8F1uhU3zLUK5MO03zFi4+R
Q31+jWX7kpxZXVySohUmscWoLy7JlNl970A420me+xPSJrC0AYfqg0/wpjgmp9z9P4gTbPko4M2x
bEQzay5VM8sLmuoGnuBbEOccOj/3x3jHpFiZ0lL7BtWM6/u8UgJAo4NpdP9rcRGTR8nU1iPIdBBd
0EP8AM7W6qDsUPlB0YfadLLp23zDVHdQIHw2PDBCSj5I61zQ1cWjHXeuEFz/RRtJycUPWrwEtEXP
tlPwgwzlZWyelfJU/9R7XkNw80ufrXupbzFZpkW0Cmaq9wnVktiR9uqLATREa2e7AyuMFvZdmO3G
wivdFIM93FLb1i06/wWLy0pIFikqeGhx1qJ9/di9YIK9OjFpI8Ubf8XfjAfhPzyyJpt/RHsXwkPL
R1YqBh06amod6ND+m8WPvOeUTTaqzDhNfyws39i5jKls5VodzM/UZec3/GCAHQp5MiZG1d4Pe96i
tuLjC5vLfQSnKMpuWJXq04NyonvjUd0xMY+Sw/+y5V0B2ERgDNY8VFMWXn3OZBZchjU4G5oXU6v2
4qjuiDhwzGwMm2ETGW6GVTQwH7WIj+dZAjPLgIPRfxYYUXpFULRXQM9ieFFvQxSD9dG6Z0R90U7h
xeYbb+S56UVOk4H2vTaZNxDM+CCkQBo08s/r93vFZfrlcVAoMlnJkpFGX74ecdeo5ThJuHnI822R
hPCtsZU6VVhrPon+h7nv2pFbybb8lYN+Hp5Lbwa3Gxia9GUzq0qlF6KcGHQR9O7rZwWl06pkcor3
9NMAgiCKTG6Gj9h77bUyw7Zq+gohjSOIuDK7BaW5LYEOz/n6O2aH36fPmEz1cgDwQWLxCSDyj0qG
KV1b3HPO2kBcEmTIPHI2jZgLhEY6Tdv8JAbfpDq1g+bH14WY21QhIvFvA5P20uvcVJOwyRFPMhEe
17O7OCt3km/qtthKj4Jc7IH/X3L0zRWLC78haQ8AVRz2z1uwtnpK0iaH1ZRswGHp1sLd1+WaG2qf
LfAv+LRZTY246sSgxFADPohYsiMZ+wBaul9bmZ064A1F7gKAsIgbTUa0MdR+Qhq0D1cpbq+I29js
YO2KtbYwruY2hIAxgqYU7hF4Kic1FpZhl6lg9MLUAcimdRu1H7USOT7tnKx+QYq/Qwpp93XpZlvp
k81JHfZCrVGFwSahD2l80JWHr98/ezD9XKjJPKUMmdbGGgyIawQYNE/HIUK/DZ3oxcodei3bxItf
/xObGPtIVoBWL2iezjuG0ShybbY0H2PDxGmvdLiX1g02SKJbfFefCs0V3hds8kE0PThgTwjgC1jT
kCExbTyxCLrc0rNTxmy/dTFLcCyK4EAvODGd4lGVAMgTXXljPBPVXTA+N8I/G5+0oj6EvTwUMA6l
psfmRFfkJt0F982BH52UtV966TvyjqPvgSsvrOaznfZTuSftGxtBUNHczDA6sLBumg2SLrfyZlEA
arZ+wbiH+YSDfKZYiqJP9EIDCS0caf4uuEb6qoe5DL4Vt/JkkCUIO/U1PC7y/fGau2hWhA0ACkcE
C3wd511J1GhUkFLlNYtQp11gj+fF6/Agr6hnPRdO+PdFu/nSxyMVf5mcrDlSSkIyCGhMnjnYQQxa
3Qkbf41w5FFFmVOnXoUp5+IpHHZjuYuA6tlp9ZP9SU/Oc6sQggH24bRqifOtOqgeW99ajgygaQ0l
qmgTLyquzTbvJ6OTHtx3ecSiGvXsS+AfzZ9UEVOg2dhSvHT8nbXEE5l0eKCxLE2ODnXaSXnJhuxU
dp0DzolNTkW7S24DY2F5mt3nQpgW0qQaBudFOJIKhWb4tZX9G4MzINntyJXfrbVoRzZSmtqnpR47
AxKGl5tvCnG4h1Nherw35FRC2ilqkosAwit3IB+5xzOUrScGWaD2mTKAntIt/SmAqXiFI9yy1/Dv
42XOv2PSjUUC14CW4zs0WbaVijh+riJglNiC/+Pr6W/umIYiY6uIGR9IoOncIERlK3WDBFNIASiv
AR/pbMSLQsMGkZST/aj2BrLqZTesHNVaRR590BdmwbllbuRBQEQTml8X7EfouRHRKT6BI2ey5/IO
dQ1vQOOJbr81X5cxMzMwkzF6gqy/nxYnZ/I09v2qG1pME1Dn01bc76He+rca23BtC20nu+kxg9P3
ybhtDfvrGp+ZIrBP1RD6BoH7JQU/2qLQ+oKhwnPJFsqrPGAeUqEXrMy5d0Anhb4MRgs4Oy52Xj7V
hLZU+ABCakdoK0CZNJvwAVL0W9nlzGDuZnH6m5kfELtVkQsLxglTnuJMEuzBSj+ReWdqvegWEFbO
2+ufyhUUDp1oA8Wgh2ARmzizzvCIMSYlHYscBGfO15lWzLPW9xtsH6weHVdxkjJ2v240aWapPrMx
mWPBsyGENYMNCcinxm5CW6tt/Nu64QBBstK3/Y0EkhL4fGH/Gnul9aJ/lZdjsp6efcNkuyAAeC1r
Bb5B3IWb+A781pCRdHQ7e9FXzQeC8kvtOddVkZPOd+6Ikl9gPivoTllNkGenwmreIhle9iICQFgy
3r6u3dkG/G1nCrhU4TUB8hp2LGhcydIhkpe8cPPtB14GqF6AVAMM8+d9BMdfORnMEkXBxsD8kXoA
lT10+3QTrYIPf2OtmYsxKO/LY3gTP31dvNk5ljtyOcUM4sLTjVCnymKT5gHflZSglU52eWKDda3b
0pvwynIgQLxLKyRyk9xhW7JJXVW0l8IDvIAXnQclRyQXYU7UwHkFKKkcc+g1BkmXu2r7PUFEwLR6
J49XabXk5VgwNk1/ymgX4ByBBm2r16o3HQIZvRykGCxrEPZbkg2Y7T4gAeO+Dkw7UyxR1/qkyA2V
nUTENDP4TcWOLE2nfMW9qL7fNqZYIlFvU70LBHaqd3QbbsId1kaPXCsO38Yu7UNmCwQ9e8DUAdFF
hOO8rXTagtys69iJqh91lDgDa52vu+RcA3GnPwyAcwLJNecWkJhSF7kKB4PFTlqzqxW0Uf5WA4gl
LDoz5mYRZFxxvjSgyy6SUIzBqpqmjPKTiaT3wX9m+ltssP+kQDqGt4iYCQxNCqQ2TAKXZ43uXSs3
gaC+qqQLV7UJXT0KyMa6zKDX+XUdzrUSBhT2K0jZUAHLOK9DLU10ZlgFTLK+tkHJ5lYme//axlzd
IX0Y2CTwOIH1ZVIsoYM+ZS+G2cmUqnVkmNeUAn5u5UuujFk70PbABpAzkEyhK23R5KTvIxwhqnCF
THMRpxfAk0Q5p+7XJZoDGoJSTkE6Jjxb+gXyj4kqA4+SBqYRt/+RXocbpIBApJcMjuJESMZcckPO
HSU+G5wO3aYyBioYMAhql9AGsAx0jh5ZGY781jcIBoAWwE3Wyvbrcs6NMOR+SxAk5uCZ6f4LKEu/
TlSdgdQO2UpxSd/EKr4hVngD5/cmzZdG9GxvRNIEKJy4Mtx0AFgRJO1rBaVskudevBX956/LM7uh
VHk/B7Mdl6iaTEoBUuY6vRvYqbIGJ1ctDzmp4d6wsHKZMO5wcvC10acHH0IxDjEZqLrrsl01gVXY
oEd4UqJgFxXUhHptstjIc3sjEGvAYQUyMiwBvDk++TML2UwC1mANSJHBbOzU3HfzAciN+Al6AxY0
Q5VasZvuXR2eYvoKts3Vf1I9BlZ4DlsH8Qz/wM8fwDQtDNIe3VpxhLd80606xLxAB+O7b9gY0sHB
TOtk66VI+OzI/WSX94tPdtMuE5tMabFWYNhuh8iCskwrPwYB3A0LRZytY/RkzA/wh6MjnJtCzlph
JH3JcKQwbB7RQ96W4HCmIsXprvrXpWVw9mDIh85fBvmi/LlsclRLSlONI9dVBwdawArIoLpNg6QK
C0wG78RbNCrOHWLgJBNNEJPN8IekEpFKucvYKcReY5XQ6ofVD8zW5TByVS1+lPV431U5tOz17k5O
5Ks2VrTnyqDCJi1iZa025EFuIwgX5rWjSInHcnPNmtKjnXXPKiD0tCj/PtDmGWvmc8DUA7I2PgJT
IG7O4lMBdUkIEVcPRabv0dl2phYd1UF7jhtlK6rCXSomTpNJqwQKrazPtyTF8S7qgn1TVrvQVwS7
EfUHo4LLvdXvhJZyePxKw0qoDPU6bzJgukTrSYVuZiyyjwyUpnbJpOtSN73Wsp5BTQhXs94RrxHN
O13P11hGMU03/l1Y1jtdSgAiMb/HHXlQm/LYp8MxkbqPRCVXEcTrap84zIcGGqqiZOSuTgJ43Hp4
AON6bZj1CojYNYs6L6vIlVEbu7bWnSSjh6EWkaDqG5uoZzdGkzm93O6rtPA0P15BV/0hiABbqro9
FbJnUvVPfSQiSaTdRGVG7AFhmVAUt8kgL4AxZpKzONM1lzcCry3cmJOFvqYQIRRanXL3tAow2qpc
p+j2AQQC7eaaeEtDembpQKozZLuQB4oj7RQmCHc0rbjE4skX6q3YBWspHVxTfIoaeMHbJW6NueKd
mZs4Q0itq74SyhTrY+t1J3iGXw3PwIEIIrHLvpc5jLKK/FYs/YjUXOqp1lhZKqh705OUuwIwH9fg
fbquH2UoIeRr/xQ/BFc41B4xdqrU42Lj2XppjPMGm2zmQQULjC5PwkHy0mQiM5CnougKKjhnP7pU
cxKq3OXdN1EEPDtBZCVM95VqLK0QM9PnmdXJbBaQKB10hFbA1WAdcyK8QIUmsNUEo6817mRKwBxk
2UOUJnbMxCuAKp2o0Oyqape2YDN7BXwJeDt5gpyBdjifV7OY1L5Q1vRUE0f5Fm6yG0xMbyzAEVQ8
RB4afa0pS0Zne/Vvo2Oo8NNknkHmvKiUnI65xpFiR6KbyivrnudzSjo0GkN93b9G63bXb5YafNxt
XbS4BciJhb4nXwRUNYVEkYgc9VNZ2PFLd6hukmPQOeoze9PW8qqwu6smcMhdu7FOC6vmzAINjtff
pnljfC43Yrkhsp4pKBstpw3zTSO1G9bFTqOm0IfgJ65tpa1ipb8l9b2qY08al4jIEMlN2HHhY+Za
nrPM45iEdr9IIKG51ZcpU9IRomeskMHkaZGjDYCQaDvq0bW/nHw2um8mlQ+YHrz5oHLkoieT7lbG
YISvB1S+Kqg7Ba4YtH1srPq2+W5QQ7OZXr3K5Y8G3Jm2UqwFCCiAbVpcNay68kl/jePIVpLrjzjI
DoVvPmkRuY3VxjXq5JQyC+eIGIeHhCEVOYpdoS9A4gFNbgjNA+7IqnfBYOVCb55pVJAFi8AeIjqh
XaSZhlBIp2WZJMj8CjylSl1EDWytFxfmjAUzU7QPadOmCqw0OQl+6mq+uEtCuvLFdCF4Pm8GkBuL
Hx7MKZrSz1sz1SSSnDqrdYa42hpVDaIxf/N175vpfDj/o8rGLOeL/IhAZ7HZYAd1MoJrIr0q6ZJr
fQ75gixjmVuA0scFk6YRhDTrtBynAMDxbBxQItsIkk3fdW9V1v4oVW2Lk9dNHijfia89JZ26eLyd
2T2eFXIyyyeZIglyjUKGSrXuMgng8e/ysK7MjyIWnShLvABMh4rRuln7WgX6Ok7Fda6+94rl6PWP
r2t8bm0HgIBnUxkIBFy4RRiGZBzkcnwiVnqdBt9SDSnleu8k2Id1XWSTSnVC8doUym1XVpsiWBIN
1Xh5J4MfAWeElkacKdQ2z6c/sW913Q+wr63Eep3VOV2lTLozo8KEs1y+k4LhkLF4ACOvVHi1pKqe
3li3lHQrUU7e5bB8o7Ew8M3iTktA9QwmGIAmBdNOah3E05KvULuQYrqDQq9/CppSWgGHfav7CUR+
VCs/FrXkdXVAHBKaj5ZREi+owSI7pOoriYixivoax7NYhQPYMmO7UMhjIQUg8JXVLVBH1O0xZWL3
L+ebEOm863AowOUU1DiLlOFRK1PfzeT6tYss7nukdjLQ569bcS4siVOtIYGVQNeg3TY5W4IjMyuj
sEWfovUpCK09SYlht/KNJuauYUA0gn0DdG7FgHghTWDrSegGPej5WoicldKmFmvo7GEviSIRku6V
CBWqsmutQZ6LWniCmS/Mj7MdDwmKYGsDA4ZywYTfd21u1lUcn+i3yi222Uq4B8050i8B9qQfS+v7
xQQGtxWowIHnRRQT3o9JBRGlisw8NsnJsG4aYjoWWLeCoVkq1MXYhhmIcEI6DnRplywNrdAqADTo
IVbPxo039SOEWgDcpU8xAIPlQXRzhGTcJdfC2LxnQ4ibBc4IySmcrG16HoibICiZ2oTIAO59O06j
bUtWplBVTt+AnSrKIoZEv9K3BUNdDZISuFlYQpRHrGRXHhrJLnykmFSG9BJnEFBT4Ka0Rb+6C8x4
V+TRsxBaRxET85XcV7uORtelFnudJFSYPPVvrMs2aSrei1H+HkkF4j86QDlGiLyYr7v5xQaRFxNc
8oiKgrrzYm/SJG1SpXofniTrxQozG9wgOw2+owSEsDgsf22M7zku6lRH+gCA2WC3nsYMw3ZoYqRL
ok6BaZXG3DKyAUHw+mszF0seyoQgLxLIgWkFMmVy0mi1UhqsUCenOHlXi6tBXdjQLb1/strI6hAx
HE3JSa8MWzKfab6U/zdjwdQxuvi+GYfSKbCOyiJrE4D4Tg2BvkqluCG2rV9X0gUCCzMa1iiwe/HB
CwDA+RKB4CNS8EGwfDQhtpoUmHrD2NM0spZpuUY0GcNKeP3a5OVOQR3ZP8F6BKYQ+HkmDUMlSKiL
cSQfM9puQZZml+GuTPNjqimOApemH4iemd/g18CadJazYF6cdj9untPfQzARLtupXx9RbCQu1ZZ0
TEgEIE23AqeZWxiI5QqdY+TMCRRhZTBt58f5gu2LBh1NI32UJ4FdzpW9Ri1ga3TpmLaxFw6S05GF
TnnpKoYJ4AfRZxDuxKsma37ud6oQtqJ85AQ61ZZC4BA5gLq+jdmqXSX39TF0E4cK61hdICu8WAhg
GR5YqCUjaD0z3iKtFoDslo4sDexc/m4Bp5RKS5uayypECj6yOHGSRCj1YvevV5qJWKAkHpsmvzZ9
+hRAzHahh/CRezZBoRxc4wIuClDnAKt+PigC0Y8IYgjDUemIa6niTvchMi0m1lNh6g6JzUOfd48C
NOXttDBTB8cfuwPgY2FsXlYoiKwgXwoafqBIsMCef4av5SVcgYF4jEvIQDfXrfGQag9fl/Vi/PMi
ipx9H+GSy0bLclrIXRU1Ry0q3Vp5jn22Cwy2owxHOzm7EqXg756rsMIAfYOOgn0xKEEnpZIGNVJ0
rHTHDntys7AOhRKvEPl8/Lpgl7sgbgfwKrgNkQ4CmvHz2mM6wo5dQSLkarQezvMgdmo22aZdDR4S
AP82UQO3Bq4/+DegYHqR4jn0fQyKUz086sOVSu46HTgqJPAm4d+Gp58bmh5LTSUt4642wqPcA4yc
v7VsSUrsYoRxC1wfREFEH51v0kBmyY/etRYeqZ4JeyMTLS9puuHj6/aZtWJyUwiFi3CFnTcPob0l
CFobHguyDxGxs3sE1hYG0OVkyN8PxUns3SBCjZn93EjbmnVMYlRWtM2v4Rr/noXPggffJzysSLGT
PUAZUxxn7paIoOdL99sw381+cjxpBZGDIZbCoxg8iVFiK0x0v66/S7caLxvmeEyBYI25WEX7ME0V
i/ThsVsFm9gLdjm4dZUNmKik7mCMei7ZWns2lS1pGlv3vjYvX8yRE/P8/qcSimad6IM0hFhnQG/p
UJddGYYtdG8Z3WbmCiJEnE/QY4ObrdkRcsWAbbWS518vnT8uI1Xjl3B0NTycl1QiZdD4tA+78Kgc
1bW/rteqYBt0EwJsx4kURRAAu80S7oX3nLMl4tzoFGVTgwkikqQmPKbd96LUbbPcLmqNXZ49J0Ym
65AU55nop3V4hPLrmicgJO0HFV81fx+uGxzo4LIDsC9e9ft6DzEY3w0kRw1sQ1r1/Rt7+rrF50rM
ZTLhycDkcJGcQGNkNkmswsfo3SHQBU8W0nulTZcWXz69TGuW78o40RSP+EwmBpBFm60B3mPM2xI4
8EPPCuziiVO5qStxI4PedMHi3Fj9bHASgwGhnWnB4Y+ZCNxkjqrELpEXUzIvQXBoy89WJstR2mgh
IVKOYq3ooUGKfrobSkdtT0Vb2lbpFPtw23n5rbknXlt1rtZ41vvfb8FPnzBC5T4N2RA8MsCnwXHi
JxsiZW+VVlz7vr4wMc1VJ3QmOL0oT7ydOp2qEL5FC3nTRzkPvTSoTuCe2H5dkMtNC9A4AGeBOAi7
5QuuoozQwihMjRyFEpJSaZ05MXmkhK0Hk96p8muo1wt9ZK7zc3FNFU500DBNjyxx0LEKW1JyVMvQ
f4qHHIxCA/eUSy1dWLTmTIEbCQRr8KIChM/Hx6dWSmQ/ETJZDo6icqdVg9v2mo2j5oKVyyoEfB0I
NGAykbV1keVOmSl3PS0IthHgJoIjXaLU7lPmVZboSHmK3Jslke5L9BGwGZAx5CokgNdd0O8NcdeI
OPeTI8eax3u2qxHkdCqoWiiemLnL8c7LrnhucLJGqblUgz4LBkWBrXqx2Cda9fF1V1wyMWktPxZY
WZGcHENqbXraO72xiP2YtYE24i0FMe4pYFCxQsjxmCnBMjCKquzi3NZvVXdwuFyO8gxNtaU5kc9G
55Mwau6Tycn+RUq6wIeyBPr7JxdNtFuEVc91QwC1LMTEuMbpFG1pATg0QHaEHDk0WPQSVwpVL0yG
j2ajHzrHtAubJm7sFpHx3IBoUC33S/kes90SKGDAtzj55MWAi2sENbK6C8ZuCSKG1aDvOHNJ7xY4
69kNWy2ZvGxQA9hSoMXgeoEHbFpqePbqTMuxlPYmxM7Km7JuF4b3zKYIGAYsooiPIasBE/H5LJKZ
Cauhly3cx7a+HtzSAZnbPnZylyEDIbLpeonZYGavzVETcOvxHSl4gyeblSjIwMuFAMy99OavV80t
5IyIqxseTimP+RYEKIUjY8ZcG0vH5Ms+hBRXoO8QfQJy4ELfCRDXton9zr8vdTRZAjpdBQk08fdB
O8nWYA/W/ddDnm9AzscG0JM8XXKM4IPc7LxqW+pbFBke/n0MjSfwMNlMy22ZNQ6p3oHjXGhJPtIu
rGExVYCjhEd/SmsQGn6H3G3dv+/rwKugA+xXgiv5h7pdODDPdEow9+L8CmQy3EbTZKRYBEo/EZh/
Hxh7Rn500S8c93+9df87+GC3Pz+6/Nd/4/qNZX0RBqSaXP7rKnwrWMl+VP/Nf/bvx85/9K+b7IMe
q+Ljo7p6yaZPnv0Q7/9l332pXs4uPFqFVX9XfxT9/UdZJ9VoBF/Kn/yf3vzjY3zLqc8+/vmPN1bT
ir8tCBn9x69b2/d//kPmLs7/+vz+XzevX1L87vgS0uqPzUfyQV/+1x//p3z7oCXe8McLff/jVIRl
9UL/eH/5w6kpebl47cdLWf3zH4L6J58qkGUCImekWCLG+o8/2o/xlqT+iYwmHHFBns+Z63Xcgnum
IviZ8SegPhwmDXY1kKzJOrpXyerxnir+CQIajgyHz4KvKn8V4KwpfzftH7RObxmKUv7zHyPE9XM3
RYgEExrobADzgP7f1NsydGkXpozsELkTbCamx1TP6t71ZV++MvlfXS2nbgqpH3e8HG8YMVQywDKG
24Ucnso21DeSUVXFOtOa4JAG/s+bea7gOSqKv94FBrRsFVegUxos8Y1BWNQxg7a6NRCI8oaG4lzS
xxnS5hAu0pjWOvGQhI+DH5nQsKTxt0bMsPNQtOx7kQ+vJG/71zwQbttC99+p3G/A1VAGNoszJwtK
YPJJ6ABr2GLaZD8STUVGMqTPPezRhA9RjK56ZnZvTV0/GXlFX/RWjRA3qcgzZxW361IxkTGpv3Rx
aNxBnpA4fVYnm0LTqgj+IeneMLrsEKuVcRfyv4bKVeusvBufLzUjulL79mq8Gh9SkkDfgAVRtjX4
kn8+lpZS7XEUJEje+GuhIYf0cW5m/Emi9Qv7YXlkd/jc4LwfIqPGAj4U4DzMHOezoKzkChX0cAe2
D3at++xRZXHwGODwtuq1ONtVSRzdUujVOCE8Vu/+XVyp5luk9ZUzNKl6kxVRv4vjPF8ZglI+Gnl0
Gh/MY/FI+7R5bEmUrRJLGXZKkcg3AqsAVmOW9tb/kGojfteAOnGs1ExuoQOf7pS+6FeJmFkPQJU9
jk8kfnjXCZLwmEYhgnaQIN+VLcluZMscnC5u6Zs5bDrLjN51WkQOvJb9rWLGFrhBIHxqmUH9APqV
5/Gzqk67zvS2AQ3woHkKMt72QagZ1x22504BccrXIv+rAAgUGlEV3Im932/Rl8J118X+KYmN19Ga
3yiHJuuEJzUqei+vQ3FfBXJznSWZ4AxpEr9GwOmMRRiAUbQjgoBhXKTZ1kp9cLebQ3NSK+FjfKKR
lB2tlOabGrLC08VI2CdhHV23TZ64JYbFg6jQbF3pkAwQ5eEQlNFwgNoWQv/8r9+X47/GR1LrQ1fi
ej8+9fu/x39FXVzV9viYIne3SSblm1//pyn8zvj3+MtykBqbh4C8yTvm3ouzAYK5UqaC9g8fOBr4
/N7xf0G/DFcxMql+mfn5wKQcfS9om5paP98x/u53cX+bHv9lZGVwqH1gL/6qCkLUZyKFIPZUmb6D
DuNBi3M4rfhfZi9Y1+OlRNIbX4uqnZQlmmKPNwpBVNzK0qg7eRiSf3SPfPxfD//8yeDHWGhpsPv9
0vFnWRAEXi/EgTsaGu+ON1S5kvaxFGwmPxgvs7J7aPpy2E5MUyIyT4x91Rlv/H5lFSnRwaiQD39e
sPFtVAqfBy2k27Yb1NWnle/XwvF5ocDUcL6hAfJTxWLDlyPEqeC5nOxMoXLRx6ZFoSFBjM6O5TzJ
XbkGeKz3DeRzhk3a2BFQ3QccXpNf/2RVhWu/8HxVKHcMI4ZdR1qsrTriExtcDvqhlAfZXI0/HJ/2
wyoAg4Vgrn6aGP8zjXzd7kS0RRq0N5VS9TddKyYPCFICCwixo0Oo0+QhlCvBJgpE0sa7SSTHboel
YDPwhxGrGDx8ASIJ/FKOh2xtBpXljpeFmWTbVE8GZ7zsFbPdByC9tsc3+5jHr1kvPo9XGErgwQqz
7Xilg5ztWJoPALHIrZObvd0MVnoc78kxO0hDmt6OV2bbvudxCulz/rUNMn9tMWiC/Xip1iBhxAKi
b8bLNoiZF9LWXOlRS64HHFgPBUg9ZBpbJ2NQzFOT9a4JtPj9+F+Wr363DCpfjffEACLyoZoEu/FS
IUnkRcBbrsZnoyaXAScvIfDL39bFurXLfKxMIr8UiKhd17VxP/60oGp2bARiN3QQGwehIS+HlOrd
eFNPxbeuGYqr8T2gCGBYGQV5+/MbgEf3QuxYV+NlMyT+GoMtdwejtaCcXtC9lQm9rZad6i30VnGy
K9axqcFXwBuDEyLHAE16KwcAWuBlQb6xkem20OTMzSPMv43ZpFeVkLyOV2agxKe6t8cLxu8zRXnq
q0y9+vm0wUCfEDR0M94kpamtrX+/qwzS9KpLi1dtSJuTJeaAjIF6gBp+5fz7PYhAHmWpfPXVtNkm
NKNrdRDaE0uzH0Pb0Pehk7aqLBjfxNwEU0BnlIdaHtorgyqNG1VF8z0IsDnij+omhfil1cRHSEeF
GzGXu03XdcW9bqbQdeGPaDTHejiUL1hDkaEvt8l1kwX6vtSHxmsBrdjlcRDtQBwT2H3PrDfJ6Pdq
xci3KtAkT1CLfJ/2YXhD+0Z0mqJp34TCRvDbfGNAgCNiqg83XaMaOxHEY8DBasVTopbXLX9XmRZv
2PdIJwSayzXp42grBb5/p7Gh//mOKG7c3pTr70obAGcj0dSudOE2DFBqcA9CqryssoeM+sU1NpXf
xivSV+0tWPH2cqxnDyZEx+/1YXBEfiVZA3u4q3vzFxXA3zrzoA3wZ3qMOTv+/M+OResPxg8U5fRV
/z+eiDQcNP7fJ6KnlyQJy/EAtKqrmp4fe/hvfx17kIPxJ/wYnGmUw1NEBQetv449hvknkCk64tZY
SEDp/OnYIym4xT0sUH4GVAmsob+PPTguKTpObMCp4hQP3R/j7xx81Ik3gNOTQSMJ1BnYyQCkOF3O
ugG7Wy0pyaMfKyepFfeq0Ed3Ul2YLgn0p0AUCeRmH5XefIwC5N8NQI6V3/Uiea9rRBmwNFwDlvW9
SSNPCZ4jEbxLZkncMlc2wBZtuV8h7ypH7OgPRJwcOMadLn/TQiu3a6u5FzWITccUY8wXPIkoV9GQ
XEHDdN1Y5qYg+jbM3npJuqlidRcF0n1XqSBrrcMbMSGuILc3kbqk8Qtf9fkS/7NOeOXLOmAUiMGf
nw0Us4uN2qLkMTHzVzNfsxyVoGi6V+XpB0M+l9Ek2DVV/ZVfQdfc8rUddsgrQ29Xacrstj41crsO
ktoh2Z6Vlh1V+k0SQLUlHQpHtLqnzhBegEK5V2uI2WuaAY6oWlj5gq+AeziyQ4Teq+poDsIGdbEq
svogp9HD0FbrNOj3kIAZ7MBiG0a0VR4ZNrNA9WYInk9/QMoh1Z4pBEYq2q4ovLlCfGMmZN/q8jbT
samorfKeZIAbRpBbCWTgh4ZwZUaqBx/VydRyfEZ2Df43DYdXHbzdkupWSmYPEiAk5nNP87vEYi8A
a7tV3ayjxLC1INnrZbhvTHFt6pAywUQYACtrDW6s0Js0Vw9pEt4abb5OLRCzyg2SG2u38hOv9oNV
2ahrKdc2zKxvDCV29MBa54NyVQ7irV8iQkcoKK7iKHUFzUBgCdQgUid6IGjxUhV0xEW2lLXFV8VP
h8OfHQCYOxGkcBC/mKLKQhF7jcYAmpenNWmy3Z3kh8BLwSDUusaP/B1yUIK75FWdUj3AGno/oJoA
XXMpxKlVX8+aPlIH0JwExdjdEr3/ppayWyX6W6/wc+U7EUAC3ZfXhUDXsexvjCz1ClXYkSh0mMzs
AGGPTKwOQ2AccpIv7H4nu4npF07ToQu1qoOihQZ9afV7pHMiW7BcQGFN+XV+2UCOKGakmeTn2gTo
pe+06iF85EzQ/YfiahuQfznlN2z/wJok7mV41OFEfP40hc9s7S8afaz+34a5n/ZT4ErQkSPXJXr1
IMg6EvQAY+WIbKVZdD1MO9fEziSSyiKhgFcAdkIh3AftVUTfO0xmjfTQJu0By4JXSOTJAJ5W9VdN
wtaC1a981rmWUlz1FcjtCHiswsGOUuEu0a2Pr6th6gjnDQDKABCcgjwAsIzpimCF/hBbNZJIWWEH
L8EGmAxojD6AQctT7eZHuWU1ECdInVyomJn6P7PLZ+VP9U8FOTU6KqNzyc9tnTqmfF/7i/StM134
zMokPO8XGqjsGQYZoscbiakAjCa9LTVXxLiCE9at49hhILMU1fomp+lTG6ZXPi3Agiq+EPMxDqtN
WYoHA7mlvaXc9qz1hACyVZawFcpyJQaW00vpTSlLtmIVW0FOHJIi1zS/j4OrVgycQjDsuEHKXH7Q
DGrrRrPqrOiemN2VUuUrIX0wyXDNKmSYDcJuSJ6pQf4vd+ey3DiSrOlXofXm9DEb6hDgBaTZdJsl
qfstlSkps6s2MkhCkRAvoACSEnlszOYJZj/rWZ3F7GY5u3qTeZL5HBcKATFFpQLdFadRbd2dKVUA
EeHh4Zfffz9ZNmpHs+r4YDixu47/2apF3ajf7w6tem/l/DqdVi/oONpvtU8eqaTnOiAa9PjcdcLo
IJz9svCfdifzc58yq73G0t9fzlffo4e7MeGNcZtBBsvucLmcdYOBvz+N2ntjK/wlnN4E3XAFu4Ez
BNs0WD51p0+1PXvcP663Hz6Pnmu7ASG23WWDoq9FjVxJ46ZnReGBBPaGk4kL2US32hi6UfCF1q69
xnKwP563ezf+fO9BWN/oWjwnNfZg1U9X4aj34Nz8GsztvdYq6rYasH3anTPrxj+xHqrXk8XT/sCu
UcQU7c1IxEwenfPJ0Dpotv39VeR861sP+63qr7V5DSDCMOpWx2hsbsTRIjqGMbLXat7sNfzw3Ho4
bqzsvcHjbNwLrNXxzajTwwbBPwwPbh6H12iks/aNfxjVl916fdLrhHv09T2kXqv3sIQDC/Byn8Ar
mJbdUX9wtLCCq/bysGlf+ovqPux9veC52R3Pn7xqOD6aNR6OgsHj3uPy5rgVPZ9SAH+wtIcnT9HF
rDHpzaun4XLae7g5Dtud7rg+6EazS6Lix/3BZ6hUzm2Ap/508HOso6+OdkHFWcNGY9h8WHLDTPr7
N8CHH6OrLdqjgE5OXwHok/6llIMV0zD+DAItOhnMrken4dHwGPxpj907tLfC4+O0sXJJx3pq/aYi
89Nzbf68mvu8afG3EFZKGnwugAs/wEJf+/zY82mvtiABu9oDN3wY7g/3R97yCM69rb3/NmuUl+/A
xM/rLWfcnyymczTKZPW943yxHrYpZDE335poIVT9zD0+mmBEX/e/cXguBkKLtoshR6R6d7T38GVb
4cHWlS3Yv4P26CF6CHhh46Az7y2kxqF3V/0yOWwB2Brukdu+FN6Ghz1/NzrEqj1d7a4eu5AabLkR
7FeGeGGLZelzVwK0bcvm85IPEYJB4kPHzfNZ98pa9IbLPaHIkAqa0YmPWvjW8RqfhY8FlfDUI3ey
X99iHhQRUIlkS4WQGCbk2wv3tk0UYBE17Oi6NezO4dkfdR/uCWXssxddKr/rB0O/24Ev76CxP96n
ESpFZ0dvH65Cprj4BcUy6FGrPiJ1yxcsLPh76WhTd2BtiJqHjdr5agRpqbXYYvAVSZhfvbIg3IEz
qKMrrOi64Y+oPP6Fmrn9UaPRfbbb3d7NMICp3ulFTeuL3kwLIv94M7whLLOMrh8gqYjaf7Mb56PZ
11lrckhh/yzYMsuNlsfLzhZLwPxJbfS4fG5H1x0oSVv1Znc1+t7c2iZxozDn3iJfkRPmgUVz0jn3
2zV51O4QQk6/fnPSGDzutqL5lglteBWIcUjc62C5KR4q7FobNozA8ufRdc36JaTkMLpZHT1bh9XA
2mJPbZBI5UWFfVoMQgKbVhRdL0fHeAe7o8Xw2H64nSzGe8tZBP9AY5sy3PxGsnI0tZR23IVTOL7p
P3cmWFqxSrC/2dRoPO5LP4xOr37e6lo9GFAaT/uk7Ya9y8fvb4vlBkFhuuuXF8Hrq8UoCp6Y2PWs
9oyJAEQXuOozIXy91xS2r199SOdYhUZjOd9rrx57S7i73n5LsY5JzrYym8LmDfuz5mTwxGyeqGGq
zq3eTXDza61FB/XpzQw0SnvveTzcrd20x6wo8YJ68/nu7U94FXwqfEHxookeloOJhZxOa2TZCFAv
l/A5nLQpZnpc1pPb5Kdime8LVP7nw2+Qi8qtvCBEFATHmX//5C4rR9EIzEakYjTif3UdrnR2hDQQ
ggeSXPDho1jW4Up+1GlJR0ooMIhacvBSlIbd3rFtUKyU4MVd/iTJkII0+BHgOJCnEAU2gKaRhv8J
lIatHn6hJyPcWSMF59BUBDRR4WBYDb8zoOt7/xeKWue9h2H/jnkcrRb1k/qodTSof316bB1ZLRqF
zx2y+s+N4zZFau3+10d7edmmmDuYTs9vrBruQvMomlYPaQL267OzurOmT/udhb+Px7e/ms73J9aN
25wtZnuQKG0LLqnKOZkEKFKKOog8sjKFSRC4b0UDWnn+0h8RVqzVgm+Lh+phbUDcjMDZ8HF0Mrfa
n6sdfvj45JCSXRw/jW/qXfvpe9W2z0bD1rewEyaewd/hcPzwCBkYxm8iLbSrh4IJdgpwRDEf0o/D
+iTlplMvhFAlPSr5k7JxrOzc1DrIOcK5RiO9nBt+RLVYC/ibEMiAZlqfG6u2U7c6NCKTjo5pciA9
N/yIAniC8tQyI+b1Rvtnzg1XruJCvPr0diHq0elH/tyf45LOxycD8D2O5Y0XqPXJsksflK61PB86
u/bT7pKLZnX92N+vQbMf7j4099pQtd0cj4LuAAIrpzeDk3546NwNW4Aojjqtr4+P8CWcrzoHNE5r
jA6d1ff2/PTBufcXQW+ytLr+7O6x8cVqnN70rxY3R4P+bt+hkV7Parr+4LI9PK/Oz53p8SP0ua2L
oH3aeLhYRCdgbxYn1ZuTlf85ej5otye90c2JZQHB9Al9EoBfkp+enTt0ZyIlWxveUjBzc/P1qfOt
6X8Oqt4wnHTnjfOQhFtEGfhksT8dnY0fLhqLo5a1v7g5aQZ7rckV/vqw3rMpqHo4tMOjwZNrLx67
YTDoWjewT8+/jpeXg/rVqgak5ru1+nUxPHIGZzfR4Xh21FoSvDsIGedpvzU9fBgdNDunLesG4/Fb
p7lLa5TZMxisz8/Lg5a/32jC33hqwWw9Oommh8+D4/rT2XJxAdNCRP/xwfFq8Qsg7xG19zVg0g8X
0py8fugsDsPV33ab/cPq87H8J9hfNb4Pnr/Mh1fEY7pVWp2NzybN87Bx+RhRGHH2MDisNlGNe4M2
aXNiJd3hanf2cLBsHYdVwsVde3gGAZw9PXgcJD1sf0qHbE4WaqiG9O0bQY8JOjOFRMbQvqvgFTLy
Xb+UXUrymtcDvQ9FKZBGRbfEA8UAzrcGGLngPOf34CzJ+tEfodWKGaZHwaSf/n213d4RxCSYZPSY
PBxf3pRbmtff/Boz+rHfeevTE3BpjCBtoNa0Jl+t2zsUZmEriPuVn32ztUMsSZowU0wsD1aBYbPX
3Xm7sePQU6xJzlGdOzliKS+VOjr5Xzq3mzb3JleN1sY3dgingP2VOt38tjv2Dh5KfPclU08kzCCh
l4y91tSrdnMHSxai7pa671z4O1iWlP5SGCtPssgGzZ3N0pp6HV2HA49kt+IzLSott/utFkYTuG6g
ucmPcSnMOvNSF6i1AlZzBwcc1whK5GyPcytQtes7oLdgRgbqkTymLUFdW/7FAo6fGkPlJ9+s7wjF
PPouPQDJqww6ABBzawpAtbnD5lL+6RCFiR9OeW4R4CvbATqEfNSN0/rSvUlL+ls2RR9gEgkJJMLN
pZ6be7XT2sFF7gglV7I2yWobJAC6K1C1LAwehwJg+glt2n5np0lNDOEZU8+/5Pa0hIBTTtEiRCoF
7U/UCFsPn1kaIhum9pOLKKkZW3sLP2HkOzvSlgOtxuW3adc7Oxi48MsIb4BZU8f50NzvurUDzLkN
FxixkPhRDz0RRqCN0ONlEp+80KBDL5kUPZGvSUUbkEto8OOHbc7pvcZOq0UVKnmNVDoSO8ugFdD1
8xrIgETCiBQrM7drO4SQue+hSEwe4+T/VZXkzzr41VocJYTK5+VRFgEoMP4e/j2hdNOmLzFDLdFn
9hRXEu98eZhkTvi5EClLll9IbD/zvJ62rs3XwKwRzkA4bRMRUI+/vQMAFFoQBCB9TJMCwbZrSQFu
DQYtDm4mBarRW20jJVDwgYdPDUPj3H7hStJagmYbOa8DhBMgiTwFIWiyAmQtSGQla2Sc85+aZR83
gmwxBMT0FZZCeVQhwPiXLnPSxzT5sXEy0JQ0jpYQVJ3ODskgmjLW0qPAiDllKLkhOAalYVL6mCcG
qYL+uBwQA5HM8IsLrMoBrLE7uD8ExM27Cmh3pikBjQ6akAgYWGtl57GSSbTDlJPGVwwy/vQtIAKb
5EnhgcjUu6r7qi1+TqqD0F+q/IwzgHFeNDfeIlksJiB1PcrGVwl5U+4lJEnpxWCeEag59QZhnwag
YEjdE61WOPAEhZoN4WOP32OQ5BOp0py6Jd4td5q0s4wf1f+pEhGDDKEFYCH1/YzT97rGr4R1eMhw
JgvQwb3P3Xjke3i49HM/5oo1SAh0Yz8w1sAWL+wyqX2vikDD2YGbEvLrpqn+j9QCaVk9qD4mD/vF
K9XH0oB1weBLrSHjpF8oyrTmzvbSRgWLV2pwc3KPzy+Q8jbJoLVONEvuW9o3XnOHHgCCnFf1fbWF
rQOmsIVSSOZu3HXf0J07YQ/qiBs0scpieoVFwAhuEQUH4GDqsZcaTS3Rl3p2hBv23fQpiEGzs9NE
7wkGLr0a4hcapPrTFNzHXR1J6FNTiXGXzlA1+iXy10JEHHgkTZu7bpoXywcUJjGdlqr45PRzEdog
I1PBMO7029oYDyJ+JPAbDp5+svHqGrDtbcDTHA3zTF5dzUeorw3FMdmOTOaVe68DxhXePhq7S1iY
xzjBh9JVV/EBamvA8gw1rDL3ahv0BxLBaU/m3jFu+3X9HYxdOB1bWPsbBR9wAx1BWpIMM/Tmr+sa
fLaD1UNTmbaq6pH7BnE9ekeZGt3UDm2JSUOIX/iBk81V73vxAqDstBypP5LHPGNfV/pt1D7tdwBw
pZBd1dVrwl0Knz5HIzUKjbv5GrpZDot4BiQx+Hqq6kPydzrQ62MSm5fe1z3ymDpsqUj+i2TnXD1B
chPfE4y3qUjuhu4SVInjQNgtiOX0aiuEebAKhMlXaNOTxzR7V9i2tNwdgtgwsZPgAtwZP6rNh24A
BOPA8GPeqU+OpI6bA35FKOGzIJ6q92JHsB53AzNt16XYUGvXxYeVpmDCxR8/6rVvY+1iCxL+Sn9s
3KUndZtaK1Anb0s6i4OdohvUk0/mZIczIa3TjNv8xPz+uNxXxckF1dWiFcRareU1vyS2QHNCD2vc
3HW3HVPeEhArXQcVJ4clEW52HHzjLnpoF3VlHXyyNKjI7rhCMkPiOUR6KeIQynpOlUmxLF1NV62T
lheCOpLXm4TdBsQKe6X0uDRt7lK2rqXjpC4DabeQ7Bd4Tu6gU8olDH4OROGmzZ0d0Zw8Nr208ZW+
ispJrwpyT5I39NtNHuMut7ru3Eld08YEEDQhi/hR3RpKuWwSOLg8L7k9s449Iqu5/UL00MJ9oXGM
sv3tOue9BZhL6uzlMU7l6UPXub5paEalXmrdcbpzp55yNnoUEd7PYCvGyT+95zV3H9u9TZKmAYn4
+oznlqDaqu10pO1qPuBn1gkooUiZjAWRrTr9ahJJVy3cqkM+k269Dgwppml/IWvVu/nQ/jZhS8J2
G28+KVcD3kLdTro2iYllkOHT1I1tYNeQriC8ke0+u5w/Am0sYWL60rVvfUeYdQTg+NYVA24BNDy5
2kJOgxuQ5qqQmaeVkQZtPBk4zVk7qH96MMNqmZ57NaRDLSfQLalqyQwg46y/1A/RcXEFwOaA3sqA
DFxyeekH0YzyJ/AjCU15jLsErZruJdhoCliH8w1IMZtjbg2sFp6RcBYIQaQ85nn7QvGodQ/g2Ta4
51s00FL3X35ACAwLMQv+xW8ySA842k5AB4qWDtQEWQ2XagiT94IflNIN425/aWeptevCwkIqEz6G
jchdjr5FrAMIT6ofjRP8NPD2cf0n9doY+aB4Uv2nqj/8Qyxj0KsZ2CFRNQZJP0k3TSHoEPQCqyIo
5eRRwwBckjwOBnD648TeMmgJtMN+5G6aqH9iXxudICJfhH7oIpldkcYdA6GG01IEUrMjWD7abyvq
v57sfgxhj7ffvKnrXv4S5Aeli/mPIRQ/BfXvsAbERRsOvbbix7QLsKVrBxPoA8frxP0083YPeAa4
FqWtvWlTJmKlKfH0+8C6l7LdAkdVXKlFF2xqGU2btZPsg8ZtBzrPktI76Yya2+k6xaukd622sDfJ
Y5yRL3ArPQ1HeoMbrEWybj3F3ApU0YCkPoDxp/F0g+63tq6Kw4rBvMGVzcDoqpJvwNgC/y7Vy6b6
N23d097agXQO7Iqds+Nyu29RvY1gwFuUZhQM2n1tSqqmRXlOHdSaQLPyk6Y6pw0rQ6wMOFsGzVkI
4LVOO0VpeDRELrP9VpPYpLaEqscm6mGajk+/6OM6Hl1OKgfsOSGN+FEPO5lOWveBWTEPs9DRtmLR
c4Sx606ObiYn8FKaQNU5kZ4s2GWcNUtxvKbkk7QCm485Cyt7/rQLnkM4SOh0sb7/zDr0ArbQOvQC
UKb5O+CMwmkHnC0l2IA0UwveuFMPolp38lKRBhAJlIKy71XoGB3hpKQKKXFfkmU2SNvTAEB38hx8
pBqc3macFkFMAW3SrzUJlpg0+dTW/rjCp9ioATk8FFPJwRYqg7zWE2aaBuiWLMaXUh0YtAbwQWoK
AARkHa68OEgfS7l6CEhyShC7LeQ08WOcfwNyWHMJiGLg11GEkl77BfZVglikcSDfNM+3i3v16mn+
uOCOEGahLKHaxsmnLh/VkB4O43x6PBLNja8yR/gVLSz5VAGo118dPmqotxpA25ILwMDbT3cNKMOn
pyn2flZ+wBxzOpDapAamVZuSTVPvQO0MnmCR26Ry6d+czFGVgqrVhocFnAO2fyImxhm/tjYFGRag
BO7aoNnWej4vBjX8PuIcMDEmPzfuGoBPQVMb2EI3ZIPSzWB7HK3cEsTp/HoLnGu6QuYZRNK7WOs2
oOlEi2S2jS+wPu25JWgC5qVOrQlj4VpIzPKEWomG/rhJCAcz4WuiHxmcuWASxiECHALpRRQ/yZIb
ZBKCuNWVAjgnhWg7f+3lpADOMrqyNzJeJiyE+H0mLYF+N4LWjpQs1iWLEz/ou9wSUNRnYzIgBFwV
Zp0AqmoaeCyaIiDEZJDxA23f6BbCTkyrSemLZ6oiICOjuwTE9inda9ayW18VARyjuP0Q67CWELMk
gZpSzSWo4v0LJQNXopr1opSfQBkcTelBM+ns28mR/PgVgLkXM9ILF2XyqGefrDakZcBeM75a43QA
dXWaO0/pIu2XCPo4GYBJWQPquYH+gm0wr6KJvLTm3AH2YwU2WiD71yc7r/uJhcuZWLPWmdd+zJLO
4XqGIHMk5lFriBrNTR65oGsjLDVpKNzAu1+fmgobTxotNRupO6hGxOjFhIFIXDjDNJnnB2h3IoFn
GAo2Yl6ZBlRdIRJlRMtg5c2CAsbFhqhJ0TwBoBuxgCheTzP7EvzLHQRQD3INSPVHyt1unkeszdjD
aW/UYadoZy6v6gxZmAExOT1FUPFqm2QGpBVHHzcDCPvaAmyTds0bzADiZtKXACazlLLKuDNAHEPz
DHDOKfMAAgH9fvyompDwaKNOYXNW3WMeup84heYSkB7BA4DHIoMwqvehQ1m79C2oZZXv5l0GdW17
CG3fgakD5oJNByGmsYCfnS4ViddpkBaAQFNz/wX4gB1kEyJX9H9HmHuJBWIjr41Es9w/slmac6fG
oQ1hVcxaFU9SXQJK+zvCTY6ZsJYLw5ZAO0MEJoTyLWLeghTOXf+ovjY8jsLsY+rc9at7JfFJ+o8E
q2r7UPFIfFQMo9RANu7cY7fpyv4OkJ9C7UZu/6tS29dsN19yBQauga7iB+dNjb/g3dIgqHr+iZMQ
GKI7haB/5THPAtZm+JDsKPlPDFzV9IXcipwp1BfGWX18rq7oS9Vei+iOhLjlUbddYJC0o8QmfAmP
GKb2hVFeK/xBLxpHWu9h9yTqXbX6qP0TPPRLMyIDJT/RRx93fyTrLVRVuH7q1QeDM8GBFm1JTEUE
wTWouf/U7tOHGYxzhghQlwBcuE18CMx7mv5IrEyDDF/oZDWXoCphUNpy2lRwJmpANQLEMoLfpUOU
1FQLSLs9B70KEH9HolzJEhR1oSOQYdTAuvrHPPdPm+dA9D3mXgf0xyZdCEqWXKHUuPNPLHMmHQPt
FJgY+lIAQxlrIgKqHSA1/qDiyQeYpwK0UeFQOBL4kHsufQpzh90H0wgdmNJam3cLahe5k+i2cYGp
i0C2VftfCqJIsWY4kMThMEr2df3/qsxe2Jt/QHJABLxJdTuk1hlrv2nnP67L1bIECXKQTYPDxFFB
gRSFMG25/tK5J86WSfsvESutueP8kP6wgcCkN7xqBREGgM5dAMIvGBnDHIGmrgtMgadDizoAXxsv
P+loQA6gsVaR5qlAbZIv7H10gJC0p2KgJgEk/EuBLDiZjMPdOCWg3aFYuC4x8eB6ykKdymUARhrA
QAu2v5dMkWEHQRsXWWWSdKQDCJQZQgV3gGCwxUFw0nSDQYqQC1xTEQrJrY0NzDl/CffmrAF4MFAS
VEnD5B4/5hkD2nXg+ELA4ZilKvqgIYTbmHhQYgiZpwC1y4OagD0pAWmsi/xVM5jSSaIE0Pyb5wFI
0FLLAqjG6c8aYJccgZsi+LA8ESGGGcM8kdfn/ICwXSqjCvXAKEIsggz5ynk3TubJWGluPBhvgtvE
NeCwjh/10q+T/SQ2CtTc2AyQ8JJpLgLCT4gTCDBYqORRdB/d2CE2gvck836SkKtBN19GxPPxKDBd
mEko1GlJmgYBVN0nCUKOPkjwdIHM04FS0a6lA9lmudNfQFDqDYgTjAsE3XvbODUAA6Hu3NF17KzT
aKcoOHXurTaFInQwoXg4NnvM04TQD2suATEOdACpgEwHqE4w3KbURIldlDIEGSgFupcB5Y+kVKj2
SA+5EK3kjIBquwYnTBs1mUFizYuCS4MGLS0gLkCdQlnogF6iHflFgCsAFxDGt5Rvy6RrQIgt9GZP
DICbnlOQhTvVaFjVgeyaqTfBSSVCkmhdkxZBmyMHP0AaGNLsJFWG6l0oldKwoJEzMy8NkmYnPm4H
YPCRDkcLvGpUD8NjG+aUdR/nRNQM2ng2S1P6IbmW8vAWBHeJcKvGsODghCOgmTocRs1d1/qB7wuY
fws/IL3iCzj4OrpfOvetmd6Nu/+wTTX3X1LheIFtQL4FtQfzJ/k/hxRJ6h+bN3tLVwIIgXcoAiAB
nFpA6u0vBDF0P4Dl1TiVT8hOc+fJf9U7pP9e8v8FAxj/hxRJM2vZbV4G3NYmOJY+JtB4E/tNtZ+6
/+QIY+WfgQDN8wE4uZpiUCUawtmHISSr+cKkzhl/TQohBCjNMYnfZNINoE2LIRxYeLjrNjbCqpmb
e1V44PkFE+0eWMs0d57+RUR+Ue+p0V+4/ST5RSkgVZIpAYtBO0/PYc3JN6Q7M+gnjL7EvVelXgze
NnyZrZpxBq922Q/4buE7pr45c3gKxj7dvehtRspHqJF5DLz4k135uM0Pyh8UMP9kZT8cptzBByNL
XoD6l/XlZ57u0/V7G9Bfdojx0pg+edS7j8afEvXgZsiWKLlpDNIC2oUQwvRA4pOrLV0CFQhF7Ifu
bhDmpCXnBk0dd1VTAQr9BXy/IPxU0acwhlQwuY916N800QeVpTl3cE8E/vH6UpS3VNLlTn9VGuDQ
2A/4S3Y2TFsDkEuaa0D2gzJ/VODmFo90txICHGntu9YOhNlMOgJpUvrjl4CgfyBDiLVgfNGpYiBU
KWB/15xo5pUA29p8EEIok5P8jGjaqG3W9XCkjYWAHOv0LY8f1c91hBGMCBd4YEMlXYwUjqLmga9i
8VL0AatuetkVUh108Ib/REgSzXP0hKJJK8jP3GNmf6675FGPuhBAkgqUgEfymGfyCjhJawmqJHu5
14niN1OVrmb76HgETybFIOC+02xY/EajdIG2z4tJR8S3Q2vz9Ubn9J/0Aog50RwDTT59yhMcekoe
KOxUpT9O7mDorguBzMtzaDOeVIXSBEpDR3hEczsOLSzZHw4/nDeJXjRO6LW5DqD5oOJPSO5zE4cO
1YYGqwkHzFojmmbg6Yb3yV4xN1iw11xPyhLAh8qWU+mQWfnGebjwz2hqfZkjbJ9UPG+Mc0H2CQki
OKd1HZR5N1+afPm4nU+Cl171TRDuqemj5jirwndCBSANYFJBMC7mhwhrygF4P5CdtLJKY3qFYG8L
MaHoX5jfTNN/cXWSnuUDAbjdsIQMXzV50H/08LQdWqSYZ/M2dCM8dLtCrAljZCVOBbFn8vIzIbtL
HuO2nsoTTbEnu90gVdqB626TvUeTcMpbCIXH2H/Drr+0K42G3gPfAJehBYJPufeo+2XStASgyj9+
zBN+7R7WxK9wY8A0ZcKPcOesH8r/oDmVoo+Xa9Gw7dcG9wrLRUPi280CwQshXpwgMntpFu1dHt47
fin6639NhLU38Ef3e5OZP/O96MvcC5dfvWg+mm39hR8PUPFkuOXR/V/+BC8REWDlV6+WUy8ZPPk1
+fNf74L5ZCav7vvBJI5c5n4oX5r7o/K70atfTicfzyt9V/6v9vJTVT4s+0n2l4e+F7rh3WAZ/2CZ
zurcHXt/+VPPnbj37p9yMxWKr5eP/MuflK/Maca3Rj0IPW8ycif32VCyhIKZ0x34zHv274JsHBmV
6zT7oyzSx7730vUns8oF6xR6FT67cuY/zj2ObjZ0LAKSltWdwPXEn3n3lcuZO/OibLh4dLE4dUfv
MUDojiqfxl7o3ynbis4RMMUP38DHrO2dt7a254b+7a3nKkuDIV+HvBxc4JbxNwnwOsD/oxOcyfHP
/zz9HFnfFlYmxJow8BBvjutwmv+Ex/nAC8K+r2y8tOz94a68c9O/zqNIHTUmgtQd9ur3/xsO/aWX
fWB8DoRk9e2B/zghkkPU+ScUm0/zSPSGusUSkn97I5KL9y1tcR6EvwWjYeUoKt4GMD3TBa/dIS5K
j9i4KeS21/1x+04hwj/ltk9m2AWzwk0B8YC5OwE9tKVvh+Ul6e9mWnXdQYhdka2lKDfpJKR7pHrL
aThXTAfBY+uOeuCuXKyS0J9mY8XfK+ln3aGPwoKxINFw7UGj0PVG2Tjxt5axuHzrozKoQB50v/U4
CO8LSyCZHt1hT+ZPrj/LxomXQDIWusOeerfuRLV8Cdboj/t5XFgD8TV1P/aLiwbLhomXQKgKdUe9
dOf3fuVT6N6qN2JcuK49+DIsjCpxQN1RU79CvrmyN/bDV+6FgC50X/Ldi2aVrjsZZkPJipPZzf74
cQfsF2/sKZrSlmCM7veeBxWE7l+iStH4gGtZf/SDgGErh57fH8yiyuX89t7HivLvlCNJDLAM9Xw1
n9ymRpSi+gVJKYgx/dl8up1XzuaRm40UH6Zk9BLW6t+/7l3uff22t/vfKiJEXjipXBbPAQWxlDxS
GG8LS6jABLdqnfw9vpfGQ/4x7qRDkkzxS1Mz4o0Iz6sAzxu/+wdFgz6N+gQOFBkoQW18mvQ5KnnB
2rqx2z2LbjCLnghe5YcVfKquzuh6E9Vms0vwn7vzcD6597Ovk7MlOS/db+0N3PtsFBlTmKp1x/zq
Tee3I/+uEvxWmQ28Si9g97Jh45fUsz99XN3veuPgjjuK12x/XwkS2CPWGQaqUbNdu2wXwl4wDsJA
0cjNt4Jg7wy3rMN4v0kUb7Jeo2zhZRvKuHV77tSrfPPCeyUCIxXJulK0++DfBvOZIvHCaKQ77l5/
OVXu11YJH7v3OHdnAXpvVDmY+xNP0SnSp0L7q0N/FqrDShWh9rCzgR9MVXUtKCvdca849gfuuGD8
ShW+7sgH7q16CIVIQXvQQeEakLY52oO+EgRi3PrD9n7/PzOvcv8vR4vAD5VTBx5If/gTb7JUpDcG
H+iuxal/W7QK4n4g2uN6UTAbKJcLXSL1V4HvLayCtFPT/doz8mR9N7or+JtlXCNn7jKYzVRxaJZw
kM/ckfuk6OCYxl5/JUaFQUs4xWdcpHeF1F4ZntOZO0f7uhNVTcKxVYJEBCvRkmQKs7HkYraEGlR3
ic99DPFsmHjUMhR7PGphIZxm9pqPm3PJrVnt+lHkzrPh4q+W+n3dtfiKma+mqGkfoz/spbe8G3ij
USENK7Xtul98iekzqHyKrbdsNFkOWzp/aA/uTby+q4Q+aadVwriS/XYrp14wUeTZloJ37Y8OxsX0
EkDgEsadFyKrcY2i7tdeBarLE3fr1h308vf/FVSugvHv/xEjDC7C3//35M6fqmstBBu6LyJW5Bez
tQLj1x7XnayKepQ6Nv2Br/uvDrjAz3W/F6d76E/cyr4bKTYG1YX6g4Oe8QsGckyLrPvRewQ1Zv5E
uV/tVgmr8esrgz5uZ6/7vb/641v39kmV4jIi+4kOvXx1voV9WPeju35YucIyUpQokUf9kT/dLj1l
70D5CpkjgH9HKI3Bfm49MH9cUFMKdSg8pzhdehSgSjFCdYOc+dmkMdL8X+2pKLYf/ijB8ikfo/yr
236eyozcwsSZKUABiArdhCN8xCUA+/LfbcYs4U4nHKgsWPphb4Sd/1OEqElPqjZsGed2ch9g/WQK
QMSkBDswhtWo3yrsYdrqyxv1/fk4Gyi2LEsIJ3WDiIWNjZNDL1x5/WDB9am8pYSLs+uN3AJ+QQok
tNdkPuqDTFQ+dzuSbHuEd9ebjN1QSXiWkZk8ClkGFR5bhtu4F82CwuGQXh26i9tbeXcDdW3LcBv3
/VcYYaeESMK+GwbepmSpUHjoLsU+YJY7xdppl3CiD/xb4HcFKIOQTet+7gE4+EnkLbORRFd0Sgh9
HHghmXV12DLWAdy4urrCF6C7CL0wwKZWVAN2mP64h/MJOkdZhLi3p+73Ht29Ug7UTOl/79HMHalf
K4z+ul977IUFAYs7d2gPS96LuKiKCoEuQv+DT93ZoiANZbibp/5sMC+aJnHzYN2luBwFC3dY/OQS
IgWnPnp95k0AZKg5b6sMF/l0/uyNyQKG/WzPRPtQEZn98eMBx7NgdM+aZAPF40p3Nt2VPgsmbjEG
XcIRIQ4/Uz9W2mjqfuy5R34+FDMiygaLF6IMDxnc9pOr6ooyruYLgUzdK19bBnbpIghn80JM1Cqj
3OgrYcuCPRWzX+tunZxocCaKTMQUONoDx1oz9CdqxKsMr+NyWgAzEyPIdvLjJ/ly4Y5u3VCRCdsu
4bK7fPLu1csjpi/TXuAnf7ZKTl02eTl01PJmf/z4WlwPBS+uGJdUK5UwblJzduJP+veB6jYK1YPu
knwTHA9y16NUMhstXpNSUpjBhAvK64eqQJfh1Vx6YTGCWwYqg1IXT8BTZwW4M/UuJQQqUMykls7c
O+++6OlZSYcm3e08CaJgoaw2PDVU7nayvf2RgOdjYHv/UDAmZHoIxHtiXXzWhAXaEucK7qhv3PI7
SlnsHwXXfJVhFFhq4UCnU34n9OzTxpKguP5Jb9xiRmoDMuXnvnRvHgZq9iwJeWp9ZnK8NpXPxvXf
WmNvLLJLKgq1xk2zza9LfoVk45XK+blF/iwnQbVTWvU2JNU2DTog6m2TNXldcfFz77ighqNfVGZw
hDttBwIdGuCQOpGGmEXBnr8U2mMAv6t4GZlxC4K4qS5YazvOQDVNgxn5QcW825R1KLznAxM6c/uD
0LvNlkauXacO4w7/0F2343RgoxDWHXQet/MGzf3elVuXfVd+4HZsyh1te+0fd2NgbP9TFnT+1gcM
SRmKanuUYJt+wui9df0HdeASojGfQip/CkflDXl950GnSKk/cu+9aJCNFVukJSzE2dKVjIAybAl+
UHcwL25aCfHULmUHaj5ayHt/qAzeubig6W+De3XPyoigXYZ+5ZTqMkVvvjZocmryvR88KCSyyghv
HVIYUTmR/7r89DVbVJEyWhhkf9ygcN/5yUckJCde4a6yKH3W3j1GVrfOKgPgdexOVdVglVHVeLIM
+8tVUZ2Bp9BfhsTSOwkKuHxLKG91D0hikW0YuwTBOKFQezh4vSQlnOtTVy1lof2O/lrgqrrBqyMi
HGu6q0ywlrqygixLa3rtgd3Rvb9QcaF0qixlYHdZPNNlVLCce1MVEQrDrP7nXrghcYbRplSqVQar
zAVJjVeCXEbW8wIqMH86xdXHvE2kIb7+37SE36mYL4miuVPUhjKy9EXSFburgesXw+O2tEHSHth9
8F+vNMC0Mob2QWdn4yQ2VhlfDHRTzMKidNAmPnvXx6/W69Wtt2E5yshLffO92cRVQ6xlqLqjGQWk
0w0sOrAJ1kpY75P5xI0GoCJf8/TAhFpGsupySrnnaLlJl9AFuAy75sy/vyfyuudGs0xGRB4Twpgf
n6H3OsCXA3+IVz/ZsESQA4EjfCs+8U7dIvU6S7dyQsXK6P/99/8ZDeVPX/37vqJs4KCCLf9VYGf+
Eg555+uufKpXq6dSj59fsXXnB129c+lhyw/n2Z7/267vBkvcHL/yhWpoV40x0xPNLqPGZTcY3geV
fwPfO8T788eKM0G3BcgpS9ipE3fuh74CC7OkrZUjzfx01+3CrY78qiCuqlE0z8ZLXIv4HSXs/SUO
8oaRS9Alp+50NihYI8nSbNXdf2A8KGZHfE8GIXfMXmUI8t8v9xPsoPm/2pMgXEZOqrwr+0n2l29R
qgGg9FfKgS2D2qUXcNeia1TSyDKs6b1R5dIdLVwAtnmBc+zsTx+/yQ+o2/YoLFLPeAnHG9/+XkLF
2ScmZ6+EY3fOAoduf658Mc0usxd9fC0uKIJWlR0tlLcNu0k635DZbSD7bT9PNWOymiljaCbyPaHv
TQ/NzyDU81P4u525T+H8Vt2ybSu7HVlMps1HEGK8ddcNb6l0yQaVBdq6d+95Q3/uj9TTUYajIl/L
cVZPx1blvv17hXcA0jzEWBm6jEBSz12C5Mkskfw6l2H29wrS0SxBU+wGY8rAVHVchiGejbuZVaSM
KAfkz0VO6TJAXij7eyiZ52rO93WCM3dBv9MOPoRGz8/LBF2Isz9+XCEfI8eF/YMZXn/cMzeUAsFi
1XkZvDNE1GaRVAErHpRVBtXMBUD0WSAGhmL20+tdf0US9u4TfwYNG/BCMpQLX9UgZfjIyVtO53dq
xNEuA0N9BWLPv3fv48+/Cm7Jh2fLEt8FZcCer4ipJOvTQy6DaJMytMsoxUkW6ptPnQSk6rIhwiOV
aIVXIbkymDm6EDz40aDyzYf7eqOSh1kuW8+PH+jryzffUIIgd4EfF2hh7DLs5B62LFH4bAlikSrD
1750VavIdkrQbwRYZ5W9Oe7IzJ+rx7iMoqNEOjFhZoPf/2PkjZf5VWmWUWYRT+DM5Q0q/lT6upbg
XycTSG6Byp+TeqR/zU+iTu1uCQbI7/+DaNq9B3dm5dxduFHkEVVJ/p+b6o7Kn3f9aDqXhgYuebTK
9eWn6uGno6sj5Xtgcmx1+E+TcluaXdnt7SQHeaP+xTfe9Le5Rh+KJ5H9W+/6ec4v2YRuUgb+gIvy
hjvzRwEHE7AYJJzuOFDcjjIOQJfisKI3U4L+vQxG0O1t1O9lJIS7wXzhzVLJVs5TCYepF8iN++cT
j+DNpP+vm+7eMm7COKkt5KqoB5+AwKb3lFEn0wuCjNNf0dDNErzAYzfEfNuwD2WwSuz7D4qlX0aa
dJ9CA+Fbzrq6xOBv/y58jd94s0HKO52Vfbyru0GFSprlK3xIGXGkLnHzTXkgaeeEPbcZRfhz3x7D
I0RKxTZcA44F+qNWMrWb+q/Ea1TSca/BqvOfzpscehSspAIaz+HsbhfLbZT9nXIkACXrz+IweJLM
8IZDYZXh2mQGdAwNmlRi0G/lCkfQhxZTMZCsMiqJjoMBJYdo8k+zYKRwsFhlpLulzkWCPV8977ds
6eOQozT01hXhE9I+t1im2UjJwCWcjd4gJN1N6GvTJpfBZHDhjsZLCL5eL3oZnacSmr2CwW6VQVx0
7j1Veu5oQ71LGUVA536Bva+MEqBv7oTMhJq5K8M1OofLUB21jBtFFvhXjyxKoTKzDI1/4c/ucGk3
Gm004cpO0ced8gt3SgxdpvCautcqJxk7KnIalqDQsc8ikqSbsVX0GtLWU4mXeOiNiMX+l8qniFhM
REfCJMAkmgYFee9WevPJQLH/6Y2m//KrYAiDgSKpdhkm+hWIP/Vry0BrXs2pQS18bAmS+Z3txY6V
a3t/PgNgk61rHH4pI0XwHVNtw21hl2GFv3IM7TJgE2B0KCtPv1kxkyjIKAXpLbg/iTRnGie/6E0C
I44Dw1mTisYaSJDtJe2bQg7/mATppgIo3UBEfjZpHCP/V0rM5B8zy6RETXdeBgZYwr5YmuqhL0O1
dkE8F9hLyigr7obuSqVDLMNYlpy+lz+BZaDWehIGKhRul4Gx3LsjwahiVMpoLZv661gnxGPya1EG
Tce+OxrmHENFozolWBEHc6qdlK8G5ZZN4uNG2yUAR9AqimhYZbBzCWIdTIXqspYRRrjwioZ3CZH8
63Be/Fi7jBPyDcKEFe2LlY2D1XPbxm26C/4x18CmmlXdSyE/mxIuu/xwykWZgJ5SqN/diNjQX/8/
AAAA//8=</cx:binary>
              </cx:geoCache>
            </cx:geography>
          </cx:layoutPr>
          <cx:valueColors>
            <cx:minColor>
              <a:srgbClr val="FF9189"/>
            </cx:minColor>
            <cx:midColor>
              <a:srgbClr val="E83636"/>
            </cx:midColor>
            <cx:maxColor>
              <a:srgbClr val="C31103"/>
            </cx:maxColor>
          </cx:valueColors>
          <cx:valueColorPositions count="3"/>
        </cx:series>
      </cx:plotAreaRegion>
    </cx:plotArea>
    <cx:legend pos="r" align="min" overlay="0">
      <cx:txPr>
        <a:bodyPr spcFirstLastPara="1" vertOverflow="ellipsis" horzOverflow="overflow" wrap="square" lIns="0" tIns="0" rIns="0" bIns="0" anchor="ctr" anchorCtr="1"/>
        <a:lstStyle/>
        <a:p>
          <a:pPr algn="ctr" rtl="0">
            <a:defRPr sz="1200" b="1"/>
          </a:pPr>
          <a:endParaRPr lang="en-US" sz="1200" b="1" i="0" u="none" strike="noStrike" baseline="0">
            <a:solidFill>
              <a:sysClr val="windowText" lastClr="000000">
                <a:lumMod val="65000"/>
                <a:lumOff val="3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516DF-F504-CB73-32FF-5A790DDD6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5949E9-B848-9993-95E3-DE4BBF157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409F03-5804-9BD6-AF27-345A7F771E5A}"/>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331259C2-7E35-3F81-FE48-96CD4F683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0EBA7-A018-8D52-2921-1F00AAA5FCEE}"/>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364176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AE44-5C6A-FB9A-E19B-387BA3971F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DBF1D1-F309-D5AB-C0AC-E644C12EE9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C7FF8-3AE6-C02C-1D1B-E03E86A440C0}"/>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033F6C79-3453-771C-5A74-5BF8C60C4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46F07-2FFF-4B06-8930-B3313C1EC0B7}"/>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28090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787F37-F949-6419-7196-107D1F7118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08C93E-5F7F-D4FE-2286-F592FF5CC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984F7-544B-F034-CEDB-6CAF8A91BB1B}"/>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22BE9BCA-DCBF-5150-32CF-D21A23BF1B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937B9-501D-1D00-9210-2D7D153DA481}"/>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871394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B28A-9C19-4B3E-0C8E-FDBF79976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CA4D1-16F6-C8D4-0222-417450085E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43C4E-1E46-7974-D9F9-E6469593C7D7}"/>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E74925A4-CD6C-B322-8665-01AFB21D0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21D81-373D-C565-5176-741F969337A8}"/>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409094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CC73-7483-DFA4-DE28-80D9DE639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3C8C02-A012-94BE-73E8-EC448435A7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C262A0-C240-2A09-37E1-194089A15A50}"/>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098C0FF1-9F2C-5013-F27C-91833B07A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AABAC-50E0-3BEE-4E64-3287EA9DD186}"/>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934058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A613-93CB-BA0E-3255-122738535E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B15BDC-5F55-9D1D-F83B-B7E33A81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475449-7E31-D50F-0ED2-DB20F49674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D3E1F6-05B7-2E47-49BD-CE126FFF999D}"/>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6" name="Footer Placeholder 5">
            <a:extLst>
              <a:ext uri="{FF2B5EF4-FFF2-40B4-BE49-F238E27FC236}">
                <a16:creationId xmlns:a16="http://schemas.microsoft.com/office/drawing/2014/main" id="{B8C923A6-641E-5264-7337-14A24B1CE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8E3E9-D201-2AC6-98F4-20F2F502271C}"/>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279691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137C-F4F6-21D3-DB33-9646B96EB5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687A2-DD31-88E1-BDD4-6798DCC36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409E1E-A45F-81F4-2162-CDFEECDA75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85E2D-3BA5-FFD6-40F8-74276CAF5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7768C9-5BC7-EFDB-6FC6-73B439A14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79A794-CD76-54E8-FC89-B7CD617471E5}"/>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8" name="Footer Placeholder 7">
            <a:extLst>
              <a:ext uri="{FF2B5EF4-FFF2-40B4-BE49-F238E27FC236}">
                <a16:creationId xmlns:a16="http://schemas.microsoft.com/office/drawing/2014/main" id="{B4A60A43-EBE4-EF4E-2184-ADAD60683A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70305E-8B5B-C5DA-38D1-76BF208BCAA2}"/>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354864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3808-9E0C-F991-7993-703904E439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1D027C-B97D-E815-594B-228E46B77849}"/>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4" name="Footer Placeholder 3">
            <a:extLst>
              <a:ext uri="{FF2B5EF4-FFF2-40B4-BE49-F238E27FC236}">
                <a16:creationId xmlns:a16="http://schemas.microsoft.com/office/drawing/2014/main" id="{C371BE86-065F-6816-8020-32F30C5A16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5D5A82-EB9B-3A31-807C-C284BA4D9DCB}"/>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01815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5E0E5-F175-26B5-916D-B61B54FF1DEE}"/>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3" name="Footer Placeholder 2">
            <a:extLst>
              <a:ext uri="{FF2B5EF4-FFF2-40B4-BE49-F238E27FC236}">
                <a16:creationId xmlns:a16="http://schemas.microsoft.com/office/drawing/2014/main" id="{C4D77323-DA7F-2BC3-F13F-60710B3E10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CF66D9-6EA3-F2A3-7DCA-03F02548F9CE}"/>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406506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79FCD-59AD-3B47-BDC3-634997E12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8A9D7-9C0D-143B-1D32-C534B8625E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CB3C8E-EFAF-A288-1B2E-E41078B55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4115D-C621-F55B-4EAE-7E504F99722A}"/>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6" name="Footer Placeholder 5">
            <a:extLst>
              <a:ext uri="{FF2B5EF4-FFF2-40B4-BE49-F238E27FC236}">
                <a16:creationId xmlns:a16="http://schemas.microsoft.com/office/drawing/2014/main" id="{6E816262-57F3-0ED2-9C2E-02D9F077C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74BEB-5541-AFB6-F3D1-02D52562C0A2}"/>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2397455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3B97-C467-880A-6BDC-342BE53DE3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B79A44-FBA3-8278-9F05-08C58AD05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31609A-3ECF-BBE5-E92C-39B7A694D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5B26B-1BB1-B8C5-327B-5249E196097C}"/>
              </a:ext>
            </a:extLst>
          </p:cNvPr>
          <p:cNvSpPr>
            <a:spLocks noGrp="1"/>
          </p:cNvSpPr>
          <p:nvPr>
            <p:ph type="dt" sz="half" idx="10"/>
          </p:nvPr>
        </p:nvSpPr>
        <p:spPr/>
        <p:txBody>
          <a:bodyPr/>
          <a:lstStyle/>
          <a:p>
            <a:fld id="{B6636391-D901-4B40-936F-729B8A14AF09}" type="datetimeFigureOut">
              <a:rPr lang="en-US" smtClean="0"/>
              <a:t>9/30/2022</a:t>
            </a:fld>
            <a:endParaRPr lang="en-US"/>
          </a:p>
        </p:txBody>
      </p:sp>
      <p:sp>
        <p:nvSpPr>
          <p:cNvPr id="6" name="Footer Placeholder 5">
            <a:extLst>
              <a:ext uri="{FF2B5EF4-FFF2-40B4-BE49-F238E27FC236}">
                <a16:creationId xmlns:a16="http://schemas.microsoft.com/office/drawing/2014/main" id="{3F807ACD-0B97-7061-6D13-0FB62F049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C4BA6-E020-E8D1-5BCB-D104A6DA4DF0}"/>
              </a:ext>
            </a:extLst>
          </p:cNvPr>
          <p:cNvSpPr>
            <a:spLocks noGrp="1"/>
          </p:cNvSpPr>
          <p:nvPr>
            <p:ph type="sldNum" sz="quarter" idx="12"/>
          </p:nvPr>
        </p:nvSpPr>
        <p:spPr/>
        <p:txBody>
          <a:bodyPr/>
          <a:lstStyle/>
          <a:p>
            <a:fld id="{E8369653-4B30-4642-895C-13942FD3A456}" type="slidenum">
              <a:rPr lang="en-US" smtClean="0"/>
              <a:t>‹#›</a:t>
            </a:fld>
            <a:endParaRPr lang="en-US"/>
          </a:p>
        </p:txBody>
      </p:sp>
    </p:spTree>
    <p:extLst>
      <p:ext uri="{BB962C8B-B14F-4D97-AF65-F5344CB8AC3E}">
        <p14:creationId xmlns:p14="http://schemas.microsoft.com/office/powerpoint/2010/main" val="113376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586AE-F887-8214-F89F-89C420563F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46606E-C721-8586-9A01-73D5101A5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3C68B-EF21-1675-0CAC-C00CF873BE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36391-D901-4B40-936F-729B8A14AF09}" type="datetimeFigureOut">
              <a:rPr lang="en-US" smtClean="0"/>
              <a:t>9/30/2022</a:t>
            </a:fld>
            <a:endParaRPr lang="en-US"/>
          </a:p>
        </p:txBody>
      </p:sp>
      <p:sp>
        <p:nvSpPr>
          <p:cNvPr id="5" name="Footer Placeholder 4">
            <a:extLst>
              <a:ext uri="{FF2B5EF4-FFF2-40B4-BE49-F238E27FC236}">
                <a16:creationId xmlns:a16="http://schemas.microsoft.com/office/drawing/2014/main" id="{3199BD29-4A93-C753-8CC0-F1F9E170EE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A42588-95B3-9139-E6B1-797D2D5B56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369653-4B30-4642-895C-13942FD3A456}" type="slidenum">
              <a:rPr lang="en-US" smtClean="0"/>
              <a:t>‹#›</a:t>
            </a:fld>
            <a:endParaRPr lang="en-US"/>
          </a:p>
        </p:txBody>
      </p:sp>
    </p:spTree>
    <p:extLst>
      <p:ext uri="{BB962C8B-B14F-4D97-AF65-F5344CB8AC3E}">
        <p14:creationId xmlns:p14="http://schemas.microsoft.com/office/powerpoint/2010/main" val="3670425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4/relationships/chartEx" Target="../charts/chartEx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32BA6-9C64-B231-BB5C-0D48F715A3C4}"/>
              </a:ext>
            </a:extLst>
          </p:cNvPr>
          <p:cNvSpPr>
            <a:spLocks noGrp="1"/>
          </p:cNvSpPr>
          <p:nvPr>
            <p:ph type="ctrTitle"/>
          </p:nvPr>
        </p:nvSpPr>
        <p:spPr>
          <a:xfrm>
            <a:off x="137652" y="2382018"/>
            <a:ext cx="7236542" cy="1046982"/>
          </a:xfrm>
        </p:spPr>
        <p:txBody>
          <a:bodyPr>
            <a:normAutofit/>
          </a:bodyPr>
          <a:lstStyle/>
          <a:p>
            <a:pPr algn="l"/>
            <a:r>
              <a:rPr lang="en-US" sz="3200" b="1" dirty="0">
                <a:solidFill>
                  <a:schemeClr val="accent1"/>
                </a:solidFill>
              </a:rPr>
              <a:t>An Exploratory Analysis of Global Covid-19 Data</a:t>
            </a:r>
          </a:p>
        </p:txBody>
      </p:sp>
      <p:sp>
        <p:nvSpPr>
          <p:cNvPr id="3" name="Subtitle 2">
            <a:extLst>
              <a:ext uri="{FF2B5EF4-FFF2-40B4-BE49-F238E27FC236}">
                <a16:creationId xmlns:a16="http://schemas.microsoft.com/office/drawing/2014/main" id="{6B863232-A02E-95E6-E7DF-8976AB235E72}"/>
              </a:ext>
            </a:extLst>
          </p:cNvPr>
          <p:cNvSpPr>
            <a:spLocks noGrp="1"/>
          </p:cNvSpPr>
          <p:nvPr>
            <p:ph type="subTitle" idx="1"/>
          </p:nvPr>
        </p:nvSpPr>
        <p:spPr>
          <a:xfrm>
            <a:off x="137652" y="3616786"/>
            <a:ext cx="7413522" cy="1046982"/>
          </a:xfrm>
        </p:spPr>
        <p:txBody>
          <a:bodyPr/>
          <a:lstStyle/>
          <a:p>
            <a:pPr algn="l"/>
            <a:r>
              <a:rPr lang="en-US" dirty="0"/>
              <a:t>Name: Victor Oginni</a:t>
            </a:r>
          </a:p>
          <a:p>
            <a:pPr algn="l"/>
            <a:r>
              <a:rPr lang="en-US" dirty="0"/>
              <a:t>Last updated: 30th September 2022</a:t>
            </a:r>
          </a:p>
        </p:txBody>
      </p:sp>
      <p:pic>
        <p:nvPicPr>
          <p:cNvPr id="5" name="Picture 4">
            <a:extLst>
              <a:ext uri="{FF2B5EF4-FFF2-40B4-BE49-F238E27FC236}">
                <a16:creationId xmlns:a16="http://schemas.microsoft.com/office/drawing/2014/main" id="{8A85E387-76EE-92AF-97FE-7DCBA4D70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158" y="990905"/>
            <a:ext cx="4876190" cy="4876190"/>
          </a:xfrm>
          <a:prstGeom prst="rect">
            <a:avLst/>
          </a:prstGeom>
        </p:spPr>
      </p:pic>
    </p:spTree>
    <p:extLst>
      <p:ext uri="{BB962C8B-B14F-4D97-AF65-F5344CB8AC3E}">
        <p14:creationId xmlns:p14="http://schemas.microsoft.com/office/powerpoint/2010/main" val="930116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FCDA-F14F-B12C-5FAD-F80EB2A64899}"/>
              </a:ext>
            </a:extLst>
          </p:cNvPr>
          <p:cNvSpPr>
            <a:spLocks noGrp="1"/>
          </p:cNvSpPr>
          <p:nvPr>
            <p:ph type="title"/>
          </p:nvPr>
        </p:nvSpPr>
        <p:spPr>
          <a:xfrm>
            <a:off x="839788" y="524203"/>
            <a:ext cx="3932237" cy="685800"/>
          </a:xfrm>
        </p:spPr>
        <p:txBody>
          <a:bodyPr/>
          <a:lstStyle/>
          <a:p>
            <a:r>
              <a:rPr lang="en-US" dirty="0"/>
              <a:t>Death Cases By Year</a:t>
            </a:r>
          </a:p>
        </p:txBody>
      </p:sp>
      <p:sp>
        <p:nvSpPr>
          <p:cNvPr id="4" name="Text Placeholder 3">
            <a:extLst>
              <a:ext uri="{FF2B5EF4-FFF2-40B4-BE49-F238E27FC236}">
                <a16:creationId xmlns:a16="http://schemas.microsoft.com/office/drawing/2014/main" id="{1A2C25AD-624B-95A7-A02D-DAAC89BE313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The number of deaths increased from 2020-2021 but there has been a decline in 2022</a:t>
            </a:r>
          </a:p>
          <a:p>
            <a:pPr marL="285750" indent="-285750">
              <a:buFont typeface="Arial" panose="020B0604020202020204" pitchFamily="34" charset="0"/>
              <a:buChar char="•"/>
            </a:pPr>
            <a:r>
              <a:rPr lang="en-US" sz="1800" dirty="0"/>
              <a:t>There was a </a:t>
            </a:r>
            <a:r>
              <a:rPr lang="en-US" sz="1800" b="1" dirty="0">
                <a:solidFill>
                  <a:srgbClr val="FF0000"/>
                </a:solidFill>
              </a:rPr>
              <a:t>87%</a:t>
            </a:r>
            <a:r>
              <a:rPr lang="en-US" sz="1800" dirty="0"/>
              <a:t> increase in death from 2020-2021 and 17.3% decrease in death from 2021-2022</a:t>
            </a:r>
          </a:p>
        </p:txBody>
      </p:sp>
      <p:graphicFrame>
        <p:nvGraphicFramePr>
          <p:cNvPr id="5" name="Picture Placeholder 4">
            <a:extLst>
              <a:ext uri="{FF2B5EF4-FFF2-40B4-BE49-F238E27FC236}">
                <a16:creationId xmlns:a16="http://schemas.microsoft.com/office/drawing/2014/main" id="{8A6D80DD-D165-42BF-871D-6EAD8B891267}"/>
              </a:ext>
            </a:extLst>
          </p:cNvPr>
          <p:cNvGraphicFramePr>
            <a:graphicFrameLocks noGrp="1"/>
          </p:cNvGraphicFramePr>
          <p:nvPr>
            <p:ph type="pic" idx="1"/>
            <p:extLst>
              <p:ext uri="{D42A27DB-BD31-4B8C-83A1-F6EECF244321}">
                <p14:modId xmlns:p14="http://schemas.microsoft.com/office/powerpoint/2010/main" val="3589458097"/>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AA8ACBD2-D946-74B1-F7F9-06AFB92A29B9}"/>
              </a:ext>
            </a:extLst>
          </p:cNvPr>
          <p:cNvCxnSpPr/>
          <p:nvPr/>
        </p:nvCxnSpPr>
        <p:spPr>
          <a:xfrm>
            <a:off x="8095867" y="987425"/>
            <a:ext cx="346842" cy="504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A1B4C57-1C2A-8245-BA53-885FB508C0E4}"/>
              </a:ext>
            </a:extLst>
          </p:cNvPr>
          <p:cNvSpPr txBox="1"/>
          <p:nvPr/>
        </p:nvSpPr>
        <p:spPr>
          <a:xfrm>
            <a:off x="7551957" y="682437"/>
            <a:ext cx="1434662" cy="369332"/>
          </a:xfrm>
          <a:prstGeom prst="rect">
            <a:avLst/>
          </a:prstGeom>
          <a:noFill/>
        </p:spPr>
        <p:txBody>
          <a:bodyPr wrap="square" rtlCol="0">
            <a:spAutoFit/>
          </a:bodyPr>
          <a:lstStyle/>
          <a:p>
            <a:r>
              <a:rPr lang="en-US" dirty="0"/>
              <a:t>Death Cases</a:t>
            </a:r>
          </a:p>
        </p:txBody>
      </p:sp>
    </p:spTree>
    <p:extLst>
      <p:ext uri="{BB962C8B-B14F-4D97-AF65-F5344CB8AC3E}">
        <p14:creationId xmlns:p14="http://schemas.microsoft.com/office/powerpoint/2010/main" val="1725546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C23B-8012-FE72-F6EC-00C5A7E7ABA2}"/>
              </a:ext>
            </a:extLst>
          </p:cNvPr>
          <p:cNvSpPr>
            <a:spLocks noGrp="1"/>
          </p:cNvSpPr>
          <p:nvPr>
            <p:ph type="title"/>
          </p:nvPr>
        </p:nvSpPr>
        <p:spPr>
          <a:xfrm>
            <a:off x="836612" y="644525"/>
            <a:ext cx="3932237" cy="685800"/>
          </a:xfrm>
        </p:spPr>
        <p:txBody>
          <a:bodyPr/>
          <a:lstStyle/>
          <a:p>
            <a:r>
              <a:rPr lang="en-US" dirty="0"/>
              <a:t>Death rate</a:t>
            </a:r>
          </a:p>
        </p:txBody>
      </p:sp>
      <p:sp>
        <p:nvSpPr>
          <p:cNvPr id="4" name="Text Placeholder 3">
            <a:extLst>
              <a:ext uri="{FF2B5EF4-FFF2-40B4-BE49-F238E27FC236}">
                <a16:creationId xmlns:a16="http://schemas.microsoft.com/office/drawing/2014/main" id="{D5A8C411-D882-972C-1AAC-682453CE9D3F}"/>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While the number of death cases increased from 2020-2021, there was a decrease in the death rate from 2.27% to 1.75. </a:t>
            </a:r>
          </a:p>
          <a:p>
            <a:pPr marL="285750" indent="-285750">
              <a:buFont typeface="Arial" panose="020B0604020202020204" pitchFamily="34" charset="0"/>
              <a:buChar char="•"/>
            </a:pPr>
            <a:r>
              <a:rPr lang="en-US" sz="1800" dirty="0"/>
              <a:t>The decline continued in 2022, dropping to 0.93</a:t>
            </a:r>
          </a:p>
          <a:p>
            <a:pPr marL="285750" indent="-285750">
              <a:buFont typeface="Arial" panose="020B0604020202020204" pitchFamily="34" charset="0"/>
              <a:buChar char="•"/>
            </a:pPr>
            <a:r>
              <a:rPr lang="en-US" sz="1800" dirty="0"/>
              <a:t>The increased vaccination drive could be a drive for this however, there is not enough data to back the claim. </a:t>
            </a:r>
          </a:p>
        </p:txBody>
      </p:sp>
      <p:graphicFrame>
        <p:nvGraphicFramePr>
          <p:cNvPr id="5" name="Picture Placeholder 4">
            <a:extLst>
              <a:ext uri="{FF2B5EF4-FFF2-40B4-BE49-F238E27FC236}">
                <a16:creationId xmlns:a16="http://schemas.microsoft.com/office/drawing/2014/main" id="{CD2BCFD1-B1A5-0CB9-668E-9B296EC6FB65}"/>
              </a:ext>
            </a:extLst>
          </p:cNvPr>
          <p:cNvGraphicFramePr>
            <a:graphicFrameLocks noGrp="1"/>
          </p:cNvGraphicFramePr>
          <p:nvPr>
            <p:ph type="pic" idx="1"/>
            <p:extLst>
              <p:ext uri="{D42A27DB-BD31-4B8C-83A1-F6EECF244321}">
                <p14:modId xmlns:p14="http://schemas.microsoft.com/office/powerpoint/2010/main" val="2554917209"/>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A7EFC5AD-C27A-F619-F617-8610E65E9651}"/>
              </a:ext>
            </a:extLst>
          </p:cNvPr>
          <p:cNvCxnSpPr/>
          <p:nvPr/>
        </p:nvCxnSpPr>
        <p:spPr>
          <a:xfrm>
            <a:off x="8245366" y="1718441"/>
            <a:ext cx="141889" cy="33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E6ED2F-CFA4-B48A-8E21-D8C8716AB8C7}"/>
              </a:ext>
            </a:extLst>
          </p:cNvPr>
          <p:cNvSpPr txBox="1"/>
          <p:nvPr/>
        </p:nvSpPr>
        <p:spPr>
          <a:xfrm>
            <a:off x="7914290" y="1330325"/>
            <a:ext cx="1292772" cy="369332"/>
          </a:xfrm>
          <a:prstGeom prst="rect">
            <a:avLst/>
          </a:prstGeom>
          <a:noFill/>
        </p:spPr>
        <p:txBody>
          <a:bodyPr wrap="square" rtlCol="0">
            <a:spAutoFit/>
          </a:bodyPr>
          <a:lstStyle/>
          <a:p>
            <a:r>
              <a:rPr lang="en-US" dirty="0"/>
              <a:t>Death Rate</a:t>
            </a:r>
          </a:p>
        </p:txBody>
      </p:sp>
    </p:spTree>
    <p:extLst>
      <p:ext uri="{BB962C8B-B14F-4D97-AF65-F5344CB8AC3E}">
        <p14:creationId xmlns:p14="http://schemas.microsoft.com/office/powerpoint/2010/main" val="3957522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CE66-8A76-B0BC-8871-AA88CE266004}"/>
              </a:ext>
            </a:extLst>
          </p:cNvPr>
          <p:cNvSpPr>
            <a:spLocks noGrp="1"/>
          </p:cNvSpPr>
          <p:nvPr>
            <p:ph type="title"/>
          </p:nvPr>
        </p:nvSpPr>
        <p:spPr>
          <a:xfrm>
            <a:off x="1043781" y="285858"/>
            <a:ext cx="3932237" cy="922283"/>
          </a:xfrm>
        </p:spPr>
        <p:txBody>
          <a:bodyPr/>
          <a:lstStyle/>
          <a:p>
            <a:r>
              <a:rPr lang="en-US" dirty="0"/>
              <a:t>Death Cases (Top 5)</a:t>
            </a:r>
          </a:p>
        </p:txBody>
      </p:sp>
      <p:sp>
        <p:nvSpPr>
          <p:cNvPr id="4" name="Text Placeholder 3">
            <a:extLst>
              <a:ext uri="{FF2B5EF4-FFF2-40B4-BE49-F238E27FC236}">
                <a16:creationId xmlns:a16="http://schemas.microsoft.com/office/drawing/2014/main" id="{8B57FAAA-3BF7-1B26-F2BA-D3E9C92C91A8}"/>
              </a:ext>
            </a:extLst>
          </p:cNvPr>
          <p:cNvSpPr>
            <a:spLocks noGrp="1"/>
          </p:cNvSpPr>
          <p:nvPr>
            <p:ph type="body" sz="half" idx="2"/>
          </p:nvPr>
        </p:nvSpPr>
        <p:spPr>
          <a:xfrm>
            <a:off x="836612" y="1723394"/>
            <a:ext cx="3932237" cy="3811588"/>
          </a:xfrm>
        </p:spPr>
        <p:txBody>
          <a:bodyPr/>
          <a:lstStyle/>
          <a:p>
            <a:pPr marL="285750" indent="-285750">
              <a:buFont typeface="Arial" panose="020B0604020202020204" pitchFamily="34" charset="0"/>
              <a:buChar char="•"/>
            </a:pPr>
            <a:r>
              <a:rPr lang="en-US" sz="1800" dirty="0"/>
              <a:t>The United States of America has the highest number of death cases in the world, accounting for </a:t>
            </a:r>
            <a:r>
              <a:rPr lang="en-US" sz="1800" b="1" dirty="0">
                <a:solidFill>
                  <a:srgbClr val="FF0000"/>
                </a:solidFill>
              </a:rPr>
              <a:t>12.6% </a:t>
            </a:r>
            <a:r>
              <a:rPr lang="en-US" sz="1800" dirty="0"/>
              <a:t>of the total cases in the world</a:t>
            </a:r>
          </a:p>
          <a:p>
            <a:pPr marL="285750" indent="-285750">
              <a:buFont typeface="Arial" panose="020B0604020202020204" pitchFamily="34" charset="0"/>
              <a:buChar char="•"/>
            </a:pPr>
            <a:r>
              <a:rPr lang="en-US" sz="1800" dirty="0"/>
              <a:t>US is followed by Brazil, India, Russia and Mexico to round up the top 5 countries.</a:t>
            </a:r>
          </a:p>
          <a:p>
            <a:pPr marL="285750" indent="-285750">
              <a:buFont typeface="Arial" panose="020B0604020202020204" pitchFamily="34" charset="0"/>
              <a:buChar char="•"/>
            </a:pPr>
            <a:r>
              <a:rPr lang="en-US" sz="1800" dirty="0"/>
              <a:t>The 5 countries account for </a:t>
            </a:r>
            <a:r>
              <a:rPr lang="en-US" sz="1800" b="1" dirty="0">
                <a:solidFill>
                  <a:srgbClr val="FF0000"/>
                </a:solidFill>
              </a:rPr>
              <a:t>35.6%</a:t>
            </a:r>
            <a:r>
              <a:rPr lang="en-US" sz="1800" dirty="0"/>
              <a:t> of the global cases</a:t>
            </a:r>
          </a:p>
          <a:p>
            <a:endParaRPr lang="en-US" dirty="0"/>
          </a:p>
        </p:txBody>
      </p:sp>
      <p:graphicFrame>
        <p:nvGraphicFramePr>
          <p:cNvPr id="5" name="Picture Placeholder 4">
            <a:extLst>
              <a:ext uri="{FF2B5EF4-FFF2-40B4-BE49-F238E27FC236}">
                <a16:creationId xmlns:a16="http://schemas.microsoft.com/office/drawing/2014/main" id="{A2A0539B-C3CA-4297-A4AF-FE7058B9F450}"/>
              </a:ext>
            </a:extLst>
          </p:cNvPr>
          <p:cNvGraphicFramePr>
            <a:graphicFrameLocks noGrp="1"/>
          </p:cNvGraphicFramePr>
          <p:nvPr>
            <p:ph type="pic" idx="1"/>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840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DD07-9018-900A-56AC-4B5E2203F4C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2FF1D76-2FCC-175B-7CDF-31327D13C2E1}"/>
              </a:ext>
            </a:extLst>
          </p:cNvPr>
          <p:cNvSpPr>
            <a:spLocks noGrp="1"/>
          </p:cNvSpPr>
          <p:nvPr>
            <p:ph idx="1"/>
          </p:nvPr>
        </p:nvSpPr>
        <p:spPr/>
        <p:txBody>
          <a:bodyPr>
            <a:normAutofit/>
          </a:bodyPr>
          <a:lstStyle/>
          <a:p>
            <a:pPr algn="just">
              <a:lnSpc>
                <a:spcPct val="200000"/>
              </a:lnSpc>
            </a:pPr>
            <a:r>
              <a:rPr lang="en-US" sz="2000" dirty="0"/>
              <a:t>It is evident from the analysis that Covid-19 is still much around as the number of cases keep increasing</a:t>
            </a:r>
          </a:p>
          <a:p>
            <a:pPr algn="just">
              <a:lnSpc>
                <a:spcPct val="200000"/>
              </a:lnSpc>
            </a:pPr>
            <a:r>
              <a:rPr lang="en-US" sz="2000" dirty="0"/>
              <a:t>People should be more careful and observe Covid-19 precautionary measures</a:t>
            </a:r>
          </a:p>
          <a:p>
            <a:pPr algn="just">
              <a:lnSpc>
                <a:spcPct val="200000"/>
              </a:lnSpc>
            </a:pPr>
            <a:r>
              <a:rPr lang="en-US" sz="2000" dirty="0"/>
              <a:t>There should be a continued vaccination drive to protect people from the virus</a:t>
            </a:r>
          </a:p>
        </p:txBody>
      </p:sp>
    </p:spTree>
    <p:extLst>
      <p:ext uri="{BB962C8B-B14F-4D97-AF65-F5344CB8AC3E}">
        <p14:creationId xmlns:p14="http://schemas.microsoft.com/office/powerpoint/2010/main" val="261514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FA47-A7A2-FEC2-AA74-69B968105A9D}"/>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A9F58D02-1148-6CE7-8A8F-5A826E862B8D}"/>
              </a:ext>
            </a:extLst>
          </p:cNvPr>
          <p:cNvSpPr>
            <a:spLocks noGrp="1"/>
          </p:cNvSpPr>
          <p:nvPr>
            <p:ph idx="1"/>
          </p:nvPr>
        </p:nvSpPr>
        <p:spPr/>
        <p:txBody>
          <a:bodyPr/>
          <a:lstStyle/>
          <a:p>
            <a:pPr>
              <a:buFont typeface="Wingdings" panose="05000000000000000000" pitchFamily="2" charset="2"/>
              <a:buChar char="q"/>
            </a:pPr>
            <a:r>
              <a:rPr lang="en-US" dirty="0"/>
              <a:t> Objectives of the analysis</a:t>
            </a:r>
          </a:p>
          <a:p>
            <a:pPr>
              <a:buFont typeface="Wingdings" panose="05000000000000000000" pitchFamily="2" charset="2"/>
              <a:buChar char="q"/>
            </a:pPr>
            <a:r>
              <a:rPr lang="en-US" dirty="0"/>
              <a:t> About the data</a:t>
            </a:r>
          </a:p>
          <a:p>
            <a:pPr>
              <a:buFont typeface="Wingdings" panose="05000000000000000000" pitchFamily="2" charset="2"/>
              <a:buChar char="q"/>
            </a:pPr>
            <a:r>
              <a:rPr lang="en-US" dirty="0"/>
              <a:t> Methodology of analysis</a:t>
            </a:r>
          </a:p>
          <a:p>
            <a:pPr>
              <a:buFont typeface="Wingdings" panose="05000000000000000000" pitchFamily="2" charset="2"/>
              <a:buChar char="q"/>
            </a:pPr>
            <a:r>
              <a:rPr lang="en-US" dirty="0"/>
              <a:t> Result and Insights</a:t>
            </a:r>
          </a:p>
          <a:p>
            <a:pPr>
              <a:buFont typeface="Wingdings" panose="05000000000000000000" pitchFamily="2" charset="2"/>
              <a:buChar char="q"/>
            </a:pPr>
            <a:r>
              <a:rPr lang="en-US" dirty="0"/>
              <a:t> Conclusions</a:t>
            </a:r>
          </a:p>
        </p:txBody>
      </p:sp>
    </p:spTree>
    <p:extLst>
      <p:ext uri="{BB962C8B-B14F-4D97-AF65-F5344CB8AC3E}">
        <p14:creationId xmlns:p14="http://schemas.microsoft.com/office/powerpoint/2010/main" val="2805874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1E85-5396-F1BC-17AA-EC831810807E}"/>
              </a:ext>
            </a:extLst>
          </p:cNvPr>
          <p:cNvSpPr>
            <a:spLocks noGrp="1"/>
          </p:cNvSpPr>
          <p:nvPr>
            <p:ph type="title"/>
          </p:nvPr>
        </p:nvSpPr>
        <p:spPr/>
        <p:txBody>
          <a:bodyPr/>
          <a:lstStyle/>
          <a:p>
            <a:r>
              <a:rPr lang="en-US" b="1" dirty="0">
                <a:solidFill>
                  <a:schemeClr val="accent1"/>
                </a:solidFill>
              </a:rPr>
              <a:t>Objectives</a:t>
            </a:r>
          </a:p>
        </p:txBody>
      </p:sp>
      <p:sp>
        <p:nvSpPr>
          <p:cNvPr id="3" name="Content Placeholder 2">
            <a:extLst>
              <a:ext uri="{FF2B5EF4-FFF2-40B4-BE49-F238E27FC236}">
                <a16:creationId xmlns:a16="http://schemas.microsoft.com/office/drawing/2014/main" id="{AE0BD0DA-77B9-FE9E-EF87-5739F8EADF42}"/>
              </a:ext>
            </a:extLst>
          </p:cNvPr>
          <p:cNvSpPr>
            <a:spLocks noGrp="1"/>
          </p:cNvSpPr>
          <p:nvPr>
            <p:ph idx="1"/>
          </p:nvPr>
        </p:nvSpPr>
        <p:spPr/>
        <p:txBody>
          <a:bodyPr/>
          <a:lstStyle/>
          <a:p>
            <a:pPr marL="0" indent="0">
              <a:buNone/>
            </a:pPr>
            <a:r>
              <a:rPr lang="en-US" dirty="0">
                <a:latin typeface="Baskerville Old Face" panose="02020602080505020303" pitchFamily="18" charset="0"/>
              </a:rPr>
              <a:t>Identify the distribution of covid cases, death and recovery across the globe and identify countries with the highest number of cases and deaths. To also identity the trend of cases and death across a 3 years period.</a:t>
            </a:r>
          </a:p>
        </p:txBody>
      </p:sp>
    </p:spTree>
    <p:extLst>
      <p:ext uri="{BB962C8B-B14F-4D97-AF65-F5344CB8AC3E}">
        <p14:creationId xmlns:p14="http://schemas.microsoft.com/office/powerpoint/2010/main" val="4120500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185D-847F-3B4F-8BFB-A580B906843E}"/>
              </a:ext>
            </a:extLst>
          </p:cNvPr>
          <p:cNvSpPr>
            <a:spLocks noGrp="1"/>
          </p:cNvSpPr>
          <p:nvPr>
            <p:ph type="title"/>
          </p:nvPr>
        </p:nvSpPr>
        <p:spPr>
          <a:xfrm>
            <a:off x="677556" y="663677"/>
            <a:ext cx="3932237" cy="907026"/>
          </a:xfrm>
        </p:spPr>
        <p:txBody>
          <a:bodyPr/>
          <a:lstStyle/>
          <a:p>
            <a:r>
              <a:rPr lang="en-US" dirty="0"/>
              <a:t>About the data</a:t>
            </a:r>
          </a:p>
        </p:txBody>
      </p:sp>
      <p:pic>
        <p:nvPicPr>
          <p:cNvPr id="6" name="Content Placeholder 5">
            <a:extLst>
              <a:ext uri="{FF2B5EF4-FFF2-40B4-BE49-F238E27FC236}">
                <a16:creationId xmlns:a16="http://schemas.microsoft.com/office/drawing/2014/main" id="{749B3C11-3224-6581-3C43-0CC90945FD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06" t="21281" r="12173" b="14101"/>
          <a:stretch/>
        </p:blipFill>
        <p:spPr>
          <a:xfrm>
            <a:off x="5316076" y="1732935"/>
            <a:ext cx="6036136" cy="3987698"/>
          </a:xfrm>
        </p:spPr>
      </p:pic>
      <p:sp>
        <p:nvSpPr>
          <p:cNvPr id="4" name="Text Placeholder 3">
            <a:extLst>
              <a:ext uri="{FF2B5EF4-FFF2-40B4-BE49-F238E27FC236}">
                <a16:creationId xmlns:a16="http://schemas.microsoft.com/office/drawing/2014/main" id="{09EC7C39-9229-9392-EE48-15C4FED689BE}"/>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The data is a time series data that is regularly updated</a:t>
            </a:r>
          </a:p>
          <a:p>
            <a:pPr marL="285750" indent="-285750">
              <a:buFont typeface="Arial" panose="020B0604020202020204" pitchFamily="34" charset="0"/>
              <a:buChar char="•"/>
            </a:pPr>
            <a:r>
              <a:rPr lang="en-US" sz="1800" dirty="0"/>
              <a:t>The source of the data is John Hopkin University, USA</a:t>
            </a:r>
          </a:p>
          <a:p>
            <a:pPr marL="285750" indent="-285750">
              <a:buFont typeface="Arial" panose="020B0604020202020204" pitchFamily="34" charset="0"/>
              <a:buChar char="•"/>
            </a:pPr>
            <a:r>
              <a:rPr lang="en-US" sz="1800" dirty="0"/>
              <a:t>The dataset used contains confirmed cases, death and recovery from countries from 2020-2022</a:t>
            </a:r>
          </a:p>
        </p:txBody>
      </p:sp>
    </p:spTree>
    <p:extLst>
      <p:ext uri="{BB962C8B-B14F-4D97-AF65-F5344CB8AC3E}">
        <p14:creationId xmlns:p14="http://schemas.microsoft.com/office/powerpoint/2010/main" val="1448558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363E-F783-90F3-8C49-66D7FB230A11}"/>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2BA9862E-E20F-DBF3-ECDE-AECBAFC08E57}"/>
              </a:ext>
            </a:extLst>
          </p:cNvPr>
          <p:cNvSpPr>
            <a:spLocks noGrp="1"/>
          </p:cNvSpPr>
          <p:nvPr>
            <p:ph idx="1"/>
          </p:nvPr>
        </p:nvSpPr>
        <p:spPr/>
        <p:txBody>
          <a:bodyPr>
            <a:normAutofit/>
          </a:bodyPr>
          <a:lstStyle/>
          <a:p>
            <a:pPr algn="just">
              <a:lnSpc>
                <a:spcPct val="200000"/>
              </a:lnSpc>
            </a:pPr>
            <a:r>
              <a:rPr lang="en-US" sz="2000" dirty="0"/>
              <a:t>The analysis was carried out using Microsoft Excel</a:t>
            </a:r>
          </a:p>
          <a:p>
            <a:pPr algn="just">
              <a:lnSpc>
                <a:spcPct val="200000"/>
              </a:lnSpc>
            </a:pPr>
            <a:r>
              <a:rPr lang="en-US" sz="2000" dirty="0"/>
              <a:t>The raw datasets were cleaned and merged using Power query</a:t>
            </a:r>
          </a:p>
          <a:p>
            <a:pPr algn="just">
              <a:lnSpc>
                <a:spcPct val="200000"/>
              </a:lnSpc>
            </a:pPr>
            <a:r>
              <a:rPr lang="en-US" sz="2000" dirty="0"/>
              <a:t>Pivot tables were used to perform calculations</a:t>
            </a:r>
          </a:p>
          <a:p>
            <a:pPr algn="just">
              <a:lnSpc>
                <a:spcPct val="200000"/>
              </a:lnSpc>
            </a:pPr>
            <a:r>
              <a:rPr lang="en-US" sz="2000" dirty="0"/>
              <a:t>Charts were used to visualize insights</a:t>
            </a:r>
          </a:p>
        </p:txBody>
      </p:sp>
    </p:spTree>
    <p:extLst>
      <p:ext uri="{BB962C8B-B14F-4D97-AF65-F5344CB8AC3E}">
        <p14:creationId xmlns:p14="http://schemas.microsoft.com/office/powerpoint/2010/main" val="2779643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82AE-F0A1-95F7-BC5F-A0FF327BA08E}"/>
              </a:ext>
            </a:extLst>
          </p:cNvPr>
          <p:cNvSpPr>
            <a:spLocks noGrp="1"/>
          </p:cNvSpPr>
          <p:nvPr>
            <p:ph type="title"/>
          </p:nvPr>
        </p:nvSpPr>
        <p:spPr>
          <a:xfrm>
            <a:off x="836612" y="394137"/>
            <a:ext cx="3932237" cy="796159"/>
          </a:xfrm>
        </p:spPr>
        <p:txBody>
          <a:bodyPr/>
          <a:lstStyle/>
          <a:p>
            <a:r>
              <a:rPr lang="en-US" dirty="0"/>
              <a:t>Confirmed cases</a:t>
            </a:r>
          </a:p>
        </p:txBody>
      </p:sp>
      <p:sp>
        <p:nvSpPr>
          <p:cNvPr id="4" name="Text Placeholder 3">
            <a:extLst>
              <a:ext uri="{FF2B5EF4-FFF2-40B4-BE49-F238E27FC236}">
                <a16:creationId xmlns:a16="http://schemas.microsoft.com/office/drawing/2014/main" id="{B3128680-136A-802E-F081-1A4910642081}"/>
              </a:ext>
            </a:extLst>
          </p:cNvPr>
          <p:cNvSpPr>
            <a:spLocks noGrp="1"/>
          </p:cNvSpPr>
          <p:nvPr>
            <p:ph type="body" sz="half" idx="2"/>
          </p:nvPr>
        </p:nvSpPr>
        <p:spPr>
          <a:xfrm>
            <a:off x="836611" y="1631731"/>
            <a:ext cx="3932237" cy="3811588"/>
          </a:xfrm>
        </p:spPr>
        <p:txBody>
          <a:bodyPr>
            <a:normAutofit/>
          </a:bodyPr>
          <a:lstStyle/>
          <a:p>
            <a:pPr marL="285750" indent="-285750">
              <a:buFont typeface="Arial" panose="020B0604020202020204" pitchFamily="34" charset="0"/>
              <a:buChar char="•"/>
            </a:pPr>
            <a:r>
              <a:rPr lang="en-US" sz="1800" dirty="0"/>
              <a:t>North America, South America, Europe and Asia have high number of confirmed cases.</a:t>
            </a:r>
          </a:p>
          <a:p>
            <a:pPr marL="285750" indent="-285750">
              <a:buFont typeface="Arial" panose="020B0604020202020204" pitchFamily="34" charset="0"/>
              <a:buChar char="•"/>
            </a:pPr>
            <a:r>
              <a:rPr lang="en-US" sz="1800" dirty="0"/>
              <a:t>Africa has a low number of confirmed cases compared to other continents. This could be as a result of undertesting.</a:t>
            </a:r>
          </a:p>
          <a:p>
            <a:pPr marL="285750" indent="-285750">
              <a:buFont typeface="Arial" panose="020B0604020202020204" pitchFamily="34" charset="0"/>
              <a:buChar char="•"/>
            </a:pPr>
            <a:r>
              <a:rPr lang="en-US" sz="1800" dirty="0"/>
              <a:t>The total number of cases as at the time the analysis was made is </a:t>
            </a:r>
            <a:r>
              <a:rPr lang="en-US" sz="1800" b="1" dirty="0">
                <a:solidFill>
                  <a:schemeClr val="accent1"/>
                </a:solidFill>
              </a:rPr>
              <a:t>602,796,643</a:t>
            </a:r>
          </a:p>
        </p:txBody>
      </p:sp>
      <mc:AlternateContent xmlns:mc="http://schemas.openxmlformats.org/markup-compatibility/2006">
        <mc:Choice xmlns:cx4="http://schemas.microsoft.com/office/drawing/2016/5/10/chartex" Requires="cx4">
          <p:graphicFrame>
            <p:nvGraphicFramePr>
              <p:cNvPr id="5" name="Picture Placeholder 4">
                <a:extLst>
                  <a:ext uri="{FF2B5EF4-FFF2-40B4-BE49-F238E27FC236}">
                    <a16:creationId xmlns:a16="http://schemas.microsoft.com/office/drawing/2014/main" id="{C3E8AF0F-1077-46DA-AF7C-0CC4B3F108A0}"/>
                  </a:ext>
                </a:extLst>
              </p:cNvPr>
              <p:cNvGraphicFramePr>
                <a:graphicFrameLocks noGrp="1"/>
              </p:cNvGraphicFramePr>
              <p:nvPr>
                <p:ph type="pic" idx="1"/>
                <p:extLst>
                  <p:ext uri="{D42A27DB-BD31-4B8C-83A1-F6EECF244321}">
                    <p14:modId xmlns:p14="http://schemas.microsoft.com/office/powerpoint/2010/main" val="2397988464"/>
                  </p:ext>
                </p:extLst>
              </p:nvPr>
            </p:nvGraphicFramePr>
            <p:xfrm>
              <a:off x="5183188" y="993228"/>
              <a:ext cx="6172200" cy="4867822"/>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5" name="Picture Placeholder 4">
                <a:extLst>
                  <a:ext uri="{FF2B5EF4-FFF2-40B4-BE49-F238E27FC236}">
                    <a16:creationId xmlns:a16="http://schemas.microsoft.com/office/drawing/2014/main" id="{C3E8AF0F-1077-46DA-AF7C-0CC4B3F108A0}"/>
                  </a:ext>
                </a:extLst>
              </p:cNvPr>
              <p:cNvPicPr>
                <a:picLocks noGrp="1" noRot="1" noChangeAspect="1" noMove="1" noResize="1" noEditPoints="1" noAdjustHandles="1" noChangeArrowheads="1" noChangeShapeType="1"/>
              </p:cNvPicPr>
              <p:nvPr/>
            </p:nvPicPr>
            <p:blipFill>
              <a:blip r:embed="rId3"/>
              <a:stretch>
                <a:fillRect/>
              </a:stretch>
            </p:blipFill>
            <p:spPr>
              <a:xfrm>
                <a:off x="5183188" y="993228"/>
                <a:ext cx="6172200" cy="4867822"/>
              </a:xfrm>
              <a:prstGeom prst="rect">
                <a:avLst/>
              </a:prstGeom>
            </p:spPr>
          </p:pic>
        </mc:Fallback>
      </mc:AlternateContent>
    </p:spTree>
    <p:extLst>
      <p:ext uri="{BB962C8B-B14F-4D97-AF65-F5344CB8AC3E}">
        <p14:creationId xmlns:p14="http://schemas.microsoft.com/office/powerpoint/2010/main" val="841483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81F2-9B51-1E75-FAB0-2212E7AD9A79}"/>
              </a:ext>
            </a:extLst>
          </p:cNvPr>
          <p:cNvSpPr>
            <a:spLocks noGrp="1"/>
          </p:cNvSpPr>
          <p:nvPr>
            <p:ph type="title"/>
          </p:nvPr>
        </p:nvSpPr>
        <p:spPr>
          <a:xfrm>
            <a:off x="839788" y="390072"/>
            <a:ext cx="4343400" cy="685800"/>
          </a:xfrm>
        </p:spPr>
        <p:txBody>
          <a:bodyPr/>
          <a:lstStyle/>
          <a:p>
            <a:r>
              <a:rPr lang="en-US" dirty="0"/>
              <a:t>Confirmed Cases By Year</a:t>
            </a:r>
          </a:p>
        </p:txBody>
      </p:sp>
      <p:sp>
        <p:nvSpPr>
          <p:cNvPr id="4" name="Text Placeholder 3">
            <a:extLst>
              <a:ext uri="{FF2B5EF4-FFF2-40B4-BE49-F238E27FC236}">
                <a16:creationId xmlns:a16="http://schemas.microsoft.com/office/drawing/2014/main" id="{0569341D-9A3C-A037-B89B-5BDC59CDE364}"/>
              </a:ext>
            </a:extLst>
          </p:cNvPr>
          <p:cNvSpPr>
            <a:spLocks noGrp="1"/>
          </p:cNvSpPr>
          <p:nvPr>
            <p:ph type="body" sz="half" idx="2"/>
          </p:nvPr>
        </p:nvSpPr>
        <p:spPr>
          <a:xfrm>
            <a:off x="1045369" y="1316420"/>
            <a:ext cx="3932237" cy="3811588"/>
          </a:xfrm>
        </p:spPr>
        <p:txBody>
          <a:bodyPr>
            <a:normAutofit/>
          </a:bodyPr>
          <a:lstStyle/>
          <a:p>
            <a:pPr marL="285750" indent="-285750">
              <a:buFont typeface="Arial" panose="020B0604020202020204" pitchFamily="34" charset="0"/>
              <a:buChar char="•"/>
            </a:pPr>
            <a:r>
              <a:rPr lang="en-US" sz="1800" dirty="0"/>
              <a:t>The number of confirmed cases continues to increase every year.</a:t>
            </a:r>
          </a:p>
          <a:p>
            <a:pPr marL="285750" indent="-285750">
              <a:buFont typeface="Arial" panose="020B0604020202020204" pitchFamily="34" charset="0"/>
              <a:buChar char="•"/>
            </a:pPr>
            <a:r>
              <a:rPr lang="en-US" sz="1800" dirty="0"/>
              <a:t>There was a </a:t>
            </a:r>
            <a:r>
              <a:rPr lang="en-US" sz="1800" b="1" dirty="0">
                <a:solidFill>
                  <a:schemeClr val="accent1"/>
                </a:solidFill>
              </a:rPr>
              <a:t>144%</a:t>
            </a:r>
            <a:r>
              <a:rPr lang="en-US" sz="1800" dirty="0"/>
              <a:t> increase in confirmed cases in 2020-2021 and a </a:t>
            </a:r>
            <a:r>
              <a:rPr lang="en-US" sz="1800" b="1" dirty="0">
                <a:solidFill>
                  <a:schemeClr val="accent1"/>
                </a:solidFill>
              </a:rPr>
              <a:t>55.4%</a:t>
            </a:r>
            <a:r>
              <a:rPr lang="en-US" sz="1800" dirty="0"/>
              <a:t> increase from 2021-2022</a:t>
            </a:r>
          </a:p>
        </p:txBody>
      </p:sp>
      <p:graphicFrame>
        <p:nvGraphicFramePr>
          <p:cNvPr id="5" name="Picture Placeholder 4">
            <a:extLst>
              <a:ext uri="{FF2B5EF4-FFF2-40B4-BE49-F238E27FC236}">
                <a16:creationId xmlns:a16="http://schemas.microsoft.com/office/drawing/2014/main" id="{D679C5DA-841B-4C7D-BA4C-D5991E9CE492}"/>
              </a:ext>
            </a:extLst>
          </p:cNvPr>
          <p:cNvGraphicFramePr>
            <a:graphicFrameLocks noGrp="1"/>
          </p:cNvGraphicFramePr>
          <p:nvPr>
            <p:ph type="pic" idx="1"/>
            <p:extLst>
              <p:ext uri="{D42A27DB-BD31-4B8C-83A1-F6EECF244321}">
                <p14:modId xmlns:p14="http://schemas.microsoft.com/office/powerpoint/2010/main" val="3303639403"/>
              </p:ext>
            </p:extLst>
          </p:nvPr>
        </p:nvGraphicFramePr>
        <p:xfrm>
          <a:off x="5180012" y="1125155"/>
          <a:ext cx="6172200" cy="462926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AF66A95A-E288-EEC3-CE87-ABFA297D28E7}"/>
              </a:ext>
            </a:extLst>
          </p:cNvPr>
          <p:cNvCxnSpPr/>
          <p:nvPr/>
        </p:nvCxnSpPr>
        <p:spPr>
          <a:xfrm>
            <a:off x="9049406" y="1075872"/>
            <a:ext cx="441435" cy="29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049C04D-8199-27CA-1D24-74D9B56063EE}"/>
              </a:ext>
            </a:extLst>
          </p:cNvPr>
          <p:cNvSpPr txBox="1"/>
          <p:nvPr/>
        </p:nvSpPr>
        <p:spPr>
          <a:xfrm>
            <a:off x="8544910" y="755823"/>
            <a:ext cx="1891862" cy="369332"/>
          </a:xfrm>
          <a:prstGeom prst="rect">
            <a:avLst/>
          </a:prstGeom>
          <a:noFill/>
        </p:spPr>
        <p:txBody>
          <a:bodyPr wrap="square" rtlCol="0">
            <a:spAutoFit/>
          </a:bodyPr>
          <a:lstStyle/>
          <a:p>
            <a:r>
              <a:rPr lang="en-US" dirty="0"/>
              <a:t>Number of cases</a:t>
            </a:r>
          </a:p>
        </p:txBody>
      </p:sp>
    </p:spTree>
    <p:extLst>
      <p:ext uri="{BB962C8B-B14F-4D97-AF65-F5344CB8AC3E}">
        <p14:creationId xmlns:p14="http://schemas.microsoft.com/office/powerpoint/2010/main" val="1102253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4F4A-3BD5-EFBB-EB34-30577CCBF2EC}"/>
              </a:ext>
            </a:extLst>
          </p:cNvPr>
          <p:cNvSpPr>
            <a:spLocks noGrp="1"/>
          </p:cNvSpPr>
          <p:nvPr>
            <p:ph type="title"/>
          </p:nvPr>
        </p:nvSpPr>
        <p:spPr>
          <a:xfrm>
            <a:off x="836612" y="346841"/>
            <a:ext cx="4220943" cy="764628"/>
          </a:xfrm>
        </p:spPr>
        <p:txBody>
          <a:bodyPr/>
          <a:lstStyle/>
          <a:p>
            <a:r>
              <a:rPr lang="en-US" dirty="0"/>
              <a:t>Confirmed Cases (Top 5)</a:t>
            </a:r>
          </a:p>
        </p:txBody>
      </p:sp>
      <p:sp>
        <p:nvSpPr>
          <p:cNvPr id="4" name="Text Placeholder 3">
            <a:extLst>
              <a:ext uri="{FF2B5EF4-FFF2-40B4-BE49-F238E27FC236}">
                <a16:creationId xmlns:a16="http://schemas.microsoft.com/office/drawing/2014/main" id="{6AED3329-FB46-95A1-E3F9-33828F8FF386}"/>
              </a:ext>
            </a:extLst>
          </p:cNvPr>
          <p:cNvSpPr>
            <a:spLocks noGrp="1"/>
          </p:cNvSpPr>
          <p:nvPr>
            <p:ph type="body" sz="half" idx="2"/>
          </p:nvPr>
        </p:nvSpPr>
        <p:spPr>
          <a:xfrm>
            <a:off x="836612" y="1518443"/>
            <a:ext cx="3932237" cy="3811588"/>
          </a:xfrm>
        </p:spPr>
        <p:txBody>
          <a:bodyPr>
            <a:normAutofit/>
          </a:bodyPr>
          <a:lstStyle/>
          <a:p>
            <a:pPr marL="285750" indent="-285750">
              <a:buFont typeface="Arial" panose="020B0604020202020204" pitchFamily="34" charset="0"/>
              <a:buChar char="•"/>
            </a:pPr>
            <a:r>
              <a:rPr lang="en-US" sz="1800" dirty="0"/>
              <a:t>The United States of America has the highest number of cases in the world, accounting for </a:t>
            </a:r>
            <a:r>
              <a:rPr lang="en-US" sz="1800" b="1" dirty="0">
                <a:solidFill>
                  <a:schemeClr val="accent1"/>
                </a:solidFill>
              </a:rPr>
              <a:t>16%</a:t>
            </a:r>
            <a:r>
              <a:rPr lang="en-US" sz="1800" dirty="0"/>
              <a:t> of the total cases in the world</a:t>
            </a:r>
          </a:p>
          <a:p>
            <a:pPr marL="285750" indent="-285750">
              <a:buFont typeface="Arial" panose="020B0604020202020204" pitchFamily="34" charset="0"/>
              <a:buChar char="•"/>
            </a:pPr>
            <a:r>
              <a:rPr lang="en-US" sz="1800" dirty="0"/>
              <a:t>US is followed by India, Germany, France and Brazil to round up the top 5 countries.</a:t>
            </a:r>
          </a:p>
          <a:p>
            <a:pPr marL="285750" indent="-285750">
              <a:buFont typeface="Arial" panose="020B0604020202020204" pitchFamily="34" charset="0"/>
              <a:buChar char="•"/>
            </a:pPr>
            <a:r>
              <a:rPr lang="en-US" sz="1800" dirty="0"/>
              <a:t>The 5 countries account for </a:t>
            </a:r>
            <a:r>
              <a:rPr lang="en-US" sz="1800" b="1" dirty="0">
                <a:solidFill>
                  <a:schemeClr val="accent1"/>
                </a:solidFill>
              </a:rPr>
              <a:t>40.2%</a:t>
            </a:r>
            <a:r>
              <a:rPr lang="en-US" sz="1800" dirty="0"/>
              <a:t> of the global cases</a:t>
            </a:r>
          </a:p>
        </p:txBody>
      </p:sp>
      <p:graphicFrame>
        <p:nvGraphicFramePr>
          <p:cNvPr id="5" name="Picture Placeholder 4">
            <a:extLst>
              <a:ext uri="{FF2B5EF4-FFF2-40B4-BE49-F238E27FC236}">
                <a16:creationId xmlns:a16="http://schemas.microsoft.com/office/drawing/2014/main" id="{FAC7E3A4-322B-4052-A1BB-E6DD34A2121B}"/>
              </a:ext>
            </a:extLst>
          </p:cNvPr>
          <p:cNvGraphicFramePr>
            <a:graphicFrameLocks noGrp="1"/>
          </p:cNvGraphicFramePr>
          <p:nvPr>
            <p:ph type="pic" idx="1"/>
            <p:extLst>
              <p:ext uri="{D42A27DB-BD31-4B8C-83A1-F6EECF244321}">
                <p14:modId xmlns:p14="http://schemas.microsoft.com/office/powerpoint/2010/main" val="86545973"/>
              </p:ext>
            </p:extLst>
          </p:nvPr>
        </p:nvGraphicFramePr>
        <p:xfrm>
          <a:off x="5183188" y="1143000"/>
          <a:ext cx="6172200" cy="487362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6608EC42-75DA-2B48-685D-F43478C00770}"/>
              </a:ext>
            </a:extLst>
          </p:cNvPr>
          <p:cNvCxnSpPr/>
          <p:nvPr/>
        </p:nvCxnSpPr>
        <p:spPr>
          <a:xfrm flipH="1">
            <a:off x="10830910" y="835572"/>
            <a:ext cx="268014" cy="614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86DFC5-9F8F-AB08-A982-582BD4015A18}"/>
              </a:ext>
            </a:extLst>
          </p:cNvPr>
          <p:cNvSpPr txBox="1"/>
          <p:nvPr/>
        </p:nvSpPr>
        <p:spPr>
          <a:xfrm>
            <a:off x="10168759" y="346841"/>
            <a:ext cx="1860331" cy="369332"/>
          </a:xfrm>
          <a:prstGeom prst="rect">
            <a:avLst/>
          </a:prstGeom>
          <a:noFill/>
        </p:spPr>
        <p:txBody>
          <a:bodyPr wrap="square" rtlCol="0">
            <a:spAutoFit/>
          </a:bodyPr>
          <a:lstStyle/>
          <a:p>
            <a:r>
              <a:rPr lang="en-US" dirty="0"/>
              <a:t>Number of Cases</a:t>
            </a:r>
          </a:p>
        </p:txBody>
      </p:sp>
    </p:spTree>
    <p:extLst>
      <p:ext uri="{BB962C8B-B14F-4D97-AF65-F5344CB8AC3E}">
        <p14:creationId xmlns:p14="http://schemas.microsoft.com/office/powerpoint/2010/main" val="138994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5296-C8B7-9C68-4016-E30750D33D62}"/>
              </a:ext>
            </a:extLst>
          </p:cNvPr>
          <p:cNvSpPr>
            <a:spLocks noGrp="1"/>
          </p:cNvSpPr>
          <p:nvPr>
            <p:ph type="title"/>
          </p:nvPr>
        </p:nvSpPr>
        <p:spPr>
          <a:xfrm>
            <a:off x="836612" y="612994"/>
            <a:ext cx="3932237" cy="748862"/>
          </a:xfrm>
        </p:spPr>
        <p:txBody>
          <a:bodyPr/>
          <a:lstStyle/>
          <a:p>
            <a:r>
              <a:rPr lang="en-US" dirty="0"/>
              <a:t>Death </a:t>
            </a:r>
          </a:p>
        </p:txBody>
      </p:sp>
      <p:sp>
        <p:nvSpPr>
          <p:cNvPr id="4" name="Text Placeholder 3">
            <a:extLst>
              <a:ext uri="{FF2B5EF4-FFF2-40B4-BE49-F238E27FC236}">
                <a16:creationId xmlns:a16="http://schemas.microsoft.com/office/drawing/2014/main" id="{594C2ABE-6690-7184-D157-12DC1541EC07}"/>
              </a:ext>
            </a:extLst>
          </p:cNvPr>
          <p:cNvSpPr>
            <a:spLocks noGrp="1"/>
          </p:cNvSpPr>
          <p:nvPr>
            <p:ph type="body" sz="half" idx="2"/>
          </p:nvPr>
        </p:nvSpPr>
        <p:spPr/>
        <p:txBody>
          <a:bodyPr/>
          <a:lstStyle/>
          <a:p>
            <a:pPr marL="285750" indent="-285750">
              <a:buFont typeface="Arial" panose="020B0604020202020204" pitchFamily="34" charset="0"/>
              <a:buChar char="•"/>
            </a:pPr>
            <a:r>
              <a:rPr lang="en-US" sz="1800" dirty="0"/>
              <a:t>North America, South America, Europe and Asia have high number of confirmed cases.</a:t>
            </a:r>
          </a:p>
          <a:p>
            <a:pPr marL="285750" indent="-285750">
              <a:buFont typeface="Arial" panose="020B0604020202020204" pitchFamily="34" charset="0"/>
              <a:buChar char="•"/>
            </a:pPr>
            <a:r>
              <a:rPr lang="en-US" sz="1800" dirty="0"/>
              <a:t>Africa has a low number of deaths compared to other continents. </a:t>
            </a:r>
          </a:p>
          <a:p>
            <a:pPr marL="285750" indent="-285750">
              <a:buFont typeface="Arial" panose="020B0604020202020204" pitchFamily="34" charset="0"/>
              <a:buChar char="•"/>
            </a:pPr>
            <a:r>
              <a:rPr lang="en-US" sz="1800" dirty="0"/>
              <a:t>The total number of cases as at the time the analysis was made is </a:t>
            </a:r>
            <a:r>
              <a:rPr lang="en-US" sz="1800" b="1" dirty="0">
                <a:solidFill>
                  <a:srgbClr val="FF0000"/>
                </a:solidFill>
              </a:rPr>
              <a:t>8,380,737</a:t>
            </a:r>
          </a:p>
          <a:p>
            <a:pPr marL="285750" indent="-285750">
              <a:buFont typeface="Arial" panose="020B0604020202020204" pitchFamily="34" charset="0"/>
              <a:buChar char="•"/>
            </a:pPr>
            <a:endParaRPr lang="en-US" dirty="0"/>
          </a:p>
        </p:txBody>
      </p:sp>
      <mc:AlternateContent xmlns:mc="http://schemas.openxmlformats.org/markup-compatibility/2006">
        <mc:Choice xmlns:cx4="http://schemas.microsoft.com/office/drawing/2016/5/10/chartex" Requires="cx4">
          <p:graphicFrame>
            <p:nvGraphicFramePr>
              <p:cNvPr id="6" name="Picture Placeholder 5">
                <a:extLst>
                  <a:ext uri="{FF2B5EF4-FFF2-40B4-BE49-F238E27FC236}">
                    <a16:creationId xmlns:a16="http://schemas.microsoft.com/office/drawing/2014/main" id="{EA2DC59B-C660-4D26-A515-117250592B4F}"/>
                  </a:ext>
                </a:extLst>
              </p:cNvPr>
              <p:cNvGraphicFramePr>
                <a:graphicFrameLocks noGrp="1"/>
              </p:cNvGraphicFramePr>
              <p:nvPr>
                <p:ph type="pic" idx="1"/>
                <p:extLst>
                  <p:ext uri="{D42A27DB-BD31-4B8C-83A1-F6EECF244321}">
                    <p14:modId xmlns:p14="http://schemas.microsoft.com/office/powerpoint/2010/main" val="3770939307"/>
                  </p:ext>
                </p:extLst>
              </p:nvPr>
            </p:nvGraphicFramePr>
            <p:xfrm>
              <a:off x="5183188" y="987425"/>
              <a:ext cx="6172200" cy="4873625"/>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6" name="Picture Placeholder 5">
                <a:extLst>
                  <a:ext uri="{FF2B5EF4-FFF2-40B4-BE49-F238E27FC236}">
                    <a16:creationId xmlns:a16="http://schemas.microsoft.com/office/drawing/2014/main" id="{EA2DC59B-C660-4D26-A515-117250592B4F}"/>
                  </a:ext>
                </a:extLst>
              </p:cNvPr>
              <p:cNvPicPr>
                <a:picLocks noGrp="1" noRot="1" noChangeAspect="1" noMove="1" noResize="1" noEditPoints="1" noAdjustHandles="1" noChangeArrowheads="1" noChangeShapeType="1"/>
              </p:cNvPicPr>
              <p:nvPr/>
            </p:nvPicPr>
            <p:blipFill>
              <a:blip r:embed="rId3"/>
              <a:stretch>
                <a:fillRect/>
              </a:stretch>
            </p:blipFill>
            <p:spPr>
              <a:xfrm>
                <a:off x="5183188" y="987425"/>
                <a:ext cx="6172200" cy="4873625"/>
              </a:xfrm>
              <a:prstGeom prst="rect">
                <a:avLst/>
              </a:prstGeom>
            </p:spPr>
          </p:pic>
        </mc:Fallback>
      </mc:AlternateContent>
    </p:spTree>
    <p:extLst>
      <p:ext uri="{BB962C8B-B14F-4D97-AF65-F5344CB8AC3E}">
        <p14:creationId xmlns:p14="http://schemas.microsoft.com/office/powerpoint/2010/main" val="290750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TotalTime>
  <Words>569</Words>
  <Application>Microsoft Office PowerPoint</Application>
  <PresentationFormat>Widescreen</PresentationFormat>
  <Paragraphs>68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Baskerville Old Face</vt:lpstr>
      <vt:lpstr>Calibri</vt:lpstr>
      <vt:lpstr>Calibri Light</vt:lpstr>
      <vt:lpstr>Wingdings</vt:lpstr>
      <vt:lpstr>Office Theme</vt:lpstr>
      <vt:lpstr>An Exploratory Analysis of Global Covid-19 Data</vt:lpstr>
      <vt:lpstr>Table of Content</vt:lpstr>
      <vt:lpstr>Objectives</vt:lpstr>
      <vt:lpstr>About the data</vt:lpstr>
      <vt:lpstr>Methodology</vt:lpstr>
      <vt:lpstr>Confirmed cases</vt:lpstr>
      <vt:lpstr>Confirmed Cases By Year</vt:lpstr>
      <vt:lpstr>Confirmed Cases (Top 5)</vt:lpstr>
      <vt:lpstr>Death </vt:lpstr>
      <vt:lpstr>Death Cases By Year</vt:lpstr>
      <vt:lpstr>Death rate</vt:lpstr>
      <vt:lpstr>Death Cases (Top 5)</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Exploratory Analysis of Global Covid-19 Data</dc:title>
  <dc:creator>Victor OGINNI</dc:creator>
  <cp:lastModifiedBy>Victor OGINNI</cp:lastModifiedBy>
  <cp:revision>4</cp:revision>
  <dcterms:created xsi:type="dcterms:W3CDTF">2022-09-30T05:14:03Z</dcterms:created>
  <dcterms:modified xsi:type="dcterms:W3CDTF">2022-09-30T06:33:26Z</dcterms:modified>
</cp:coreProperties>
</file>